
<file path=[Content_Types].xml><?xml version="1.0" encoding="utf-8"?>
<Types xmlns="http://schemas.openxmlformats.org/package/2006/content-types">
  <Default Extension="png" ContentType="image/png"/>
  <Default Extension="bin" ContentType="application/vnd.openxmlformats-officedocument.oleObject"/>
  <Default Extension="wmf" ContentType="image/x-wmf"/>
  <Default Extension="emf" ContentType="image/x-emf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charts/chart1.xml" ContentType="application/vnd.openxmlformats-officedocument.drawingml.chart+xml"/>
  <Override PartName="/ppt/charts/chart2.xml" ContentType="application/vnd.openxmlformats-officedocument.drawingml.chart+xml"/>
  <Override PartName="/ppt/notesSlides/notesSlide8.xml" ContentType="application/vnd.openxmlformats-officedocument.presentationml.notesSlide+xml"/>
  <Override PartName="/ppt/charts/chart3.xml" ContentType="application/vnd.openxmlformats-officedocument.drawingml.chart+xml"/>
  <Override PartName="/ppt/charts/chart4.xml" ContentType="application/vnd.openxmlformats-officedocument.drawingml.chart+xml"/>
  <Override PartName="/ppt/notesSlides/notesSlide9.xml" ContentType="application/vnd.openxmlformats-officedocument.presentationml.notesSlide+xml"/>
  <Override PartName="/ppt/charts/chart5.xml" ContentType="application/vnd.openxmlformats-officedocument.drawingml.chart+xml"/>
  <Override PartName="/ppt/notesSlides/notesSlide10.xml" ContentType="application/vnd.openxmlformats-officedocument.presentationml.notesSlide+xml"/>
  <Override PartName="/ppt/charts/chart6.xml" ContentType="application/vnd.openxmlformats-officedocument.drawingml.chart+xml"/>
  <Override PartName="/ppt/notesSlides/notesSlide11.xml" ContentType="application/vnd.openxmlformats-officedocument.presentationml.notesSlide+xml"/>
  <Override PartName="/ppt/charts/chart7.xml" ContentType="application/vnd.openxmlformats-officedocument.drawingml.chart+xml"/>
  <Override PartName="/ppt/charts/chart8.xml" ContentType="application/vnd.openxmlformats-officedocument.drawingml.chart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charts/chart9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drawings/drawing1.xml" ContentType="application/vnd.openxmlformats-officedocument.drawingml.chartshapes+xml"/>
  <Override PartName="/ppt/charts/chart10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drawings/drawing2.xml" ContentType="application/vnd.openxmlformats-officedocument.drawingml.chartshapes+xml"/>
  <Override PartName="/ppt/charts/chart11.xml" ContentType="application/vnd.openxmlformats-officedocument.drawingml.chart+xml"/>
  <Override PartName="/ppt/charts/style3.xml" ContentType="application/vnd.ms-office.chartstyle+xml"/>
  <Override PartName="/ppt/charts/colors3.xml" ContentType="application/vnd.ms-office.chartcolorstyle+xml"/>
  <Override PartName="/ppt/drawings/drawing3.xml" ContentType="application/vnd.openxmlformats-officedocument.drawingml.chartshapes+xml"/>
  <Override PartName="/ppt/charts/chart12.xml" ContentType="application/vnd.openxmlformats-officedocument.drawingml.chart+xml"/>
  <Override PartName="/ppt/charts/style4.xml" ContentType="application/vnd.ms-office.chartstyle+xml"/>
  <Override PartName="/ppt/charts/colors4.xml" ContentType="application/vnd.ms-office.chartcolorstyle+xml"/>
  <Override PartName="/ppt/notesSlides/notesSlide14.xml" ContentType="application/vnd.openxmlformats-officedocument.presentationml.notesSlide+xml"/>
  <Override PartName="/ppt/charts/chart13.xml" ContentType="application/vnd.openxmlformats-officedocument.drawingml.chart+xml"/>
  <Override PartName="/ppt/drawings/drawing4.xml" ContentType="application/vnd.openxmlformats-officedocument.drawingml.chartshapes+xml"/>
  <Override PartName="/ppt/charts/chart14.xml" ContentType="application/vnd.openxmlformats-officedocument.drawingml.chart+xml"/>
  <Override PartName="/ppt/notesSlides/notesSlide15.xml" ContentType="application/vnd.openxmlformats-officedocument.presentationml.notesSlide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drawings/drawing5.xml" ContentType="application/vnd.openxmlformats-officedocument.drawingml.chartshapes+xml"/>
  <Override PartName="/ppt/charts/chart17.xml" ContentType="application/vnd.openxmlformats-officedocument.drawingml.chart+xml"/>
  <Override PartName="/ppt/drawings/drawing6.xml" ContentType="application/vnd.openxmlformats-officedocument.drawingml.chartshapes+xml"/>
  <Override PartName="/ppt/charts/chart18.xml" ContentType="application/vnd.openxmlformats-officedocument.drawingml.chart+xml"/>
  <Override PartName="/ppt/drawings/drawing7.xml" ContentType="application/vnd.openxmlformats-officedocument.drawingml.chartshapes+xml"/>
  <Override PartName="/ppt/charts/chart19.xml" ContentType="application/vnd.openxmlformats-officedocument.drawingml.chart+xml"/>
  <Override PartName="/ppt/charts/chart20.xml" ContentType="application/vnd.openxmlformats-officedocument.drawingml.chart+xml"/>
  <Override PartName="/ppt/charts/chart21.xml" ContentType="application/vnd.openxmlformats-officedocument.drawingml.chart+xml"/>
  <Override PartName="/ppt/notesSlides/notesSlide16.xml" ContentType="application/vnd.openxmlformats-officedocument.presentationml.notesSlide+xml"/>
  <Override PartName="/ppt/charts/chart22.xml" ContentType="application/vnd.openxmlformats-officedocument.drawingml.chart+xml"/>
  <Override PartName="/ppt/drawings/drawing8.xml" ContentType="application/vnd.openxmlformats-officedocument.drawingml.chartshapes+xml"/>
  <Override PartName="/ppt/changesInfos/changesInfo1.xml" ContentType="application/vnd.ms-powerpoint.changesinfo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4"/>
  </p:sldMasterIdLst>
  <p:notesMasterIdLst>
    <p:notesMasterId r:id="rId29"/>
  </p:notesMasterIdLst>
  <p:sldIdLst>
    <p:sldId id="256" r:id="rId5"/>
    <p:sldId id="310" r:id="rId6"/>
    <p:sldId id="308" r:id="rId7"/>
    <p:sldId id="282" r:id="rId8"/>
    <p:sldId id="258" r:id="rId9"/>
    <p:sldId id="309" r:id="rId10"/>
    <p:sldId id="303" r:id="rId11"/>
    <p:sldId id="307" r:id="rId12"/>
    <p:sldId id="276" r:id="rId13"/>
    <p:sldId id="260" r:id="rId14"/>
    <p:sldId id="274" r:id="rId15"/>
    <p:sldId id="311" r:id="rId16"/>
    <p:sldId id="305" r:id="rId17"/>
    <p:sldId id="304" r:id="rId18"/>
    <p:sldId id="265" r:id="rId19"/>
    <p:sldId id="291" r:id="rId20"/>
    <p:sldId id="264" r:id="rId21"/>
    <p:sldId id="262" r:id="rId22"/>
    <p:sldId id="292" r:id="rId23"/>
    <p:sldId id="293" r:id="rId24"/>
    <p:sldId id="294" r:id="rId25"/>
    <p:sldId id="312" r:id="rId26"/>
    <p:sldId id="298" r:id="rId27"/>
    <p:sldId id="299" r:id="rId28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F4848C"/>
    <a:srgbClr val="D12344"/>
    <a:srgbClr val="CE8CE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327F97BB-C833-4FB7-BDE5-3F7075034690}" styleName="Themed Style 2 - Accent 5">
    <a:tblBg>
      <a:fillRef idx="3">
        <a:schemeClr val="accent5"/>
      </a:fillRef>
      <a:effectRef idx="3">
        <a:schemeClr val="accent5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5">
                <a:tint val="50000"/>
              </a:schemeClr>
            </a:lnRef>
          </a:left>
          <a:right>
            <a:lnRef idx="1">
              <a:schemeClr val="accent5">
                <a:tint val="50000"/>
              </a:schemeClr>
            </a:lnRef>
          </a:right>
          <a:top>
            <a:lnRef idx="1">
              <a:schemeClr val="accent5">
                <a:tint val="50000"/>
              </a:schemeClr>
            </a:lnRef>
          </a:top>
          <a:bottom>
            <a:lnRef idx="1">
              <a:schemeClr val="accent5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E269D01E-BC32-4049-B463-5C60D7B0CCD2}" styleName="Themed Style 2 - Accent 4">
    <a:tblBg>
      <a:fillRef idx="3">
        <a:schemeClr val="accent4"/>
      </a:fillRef>
      <a:effectRef idx="3">
        <a:schemeClr val="accent4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4">
                <a:tint val="50000"/>
              </a:schemeClr>
            </a:lnRef>
          </a:left>
          <a:right>
            <a:lnRef idx="1">
              <a:schemeClr val="accent4">
                <a:tint val="50000"/>
              </a:schemeClr>
            </a:lnRef>
          </a:right>
          <a:top>
            <a:lnRef idx="1">
              <a:schemeClr val="accent4">
                <a:tint val="50000"/>
              </a:schemeClr>
            </a:lnRef>
          </a:top>
          <a:bottom>
            <a:lnRef idx="1">
              <a:schemeClr val="accent4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638B1855-1B75-4FBE-930C-398BA8C253C6}" styleName="Themed Style 2 - Accent 6">
    <a:tblBg>
      <a:fillRef idx="3">
        <a:schemeClr val="accent6"/>
      </a:fillRef>
      <a:effectRef idx="3">
        <a:schemeClr val="accent6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6">
                <a:tint val="50000"/>
              </a:schemeClr>
            </a:lnRef>
          </a:left>
          <a:right>
            <a:lnRef idx="1">
              <a:schemeClr val="accent6">
                <a:tint val="50000"/>
              </a:schemeClr>
            </a:lnRef>
          </a:right>
          <a:top>
            <a:lnRef idx="1">
              <a:schemeClr val="accent6">
                <a:tint val="50000"/>
              </a:schemeClr>
            </a:lnRef>
          </a:top>
          <a:bottom>
            <a:lnRef idx="1">
              <a:schemeClr val="accent6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D113A9D2-9D6B-4929-AA2D-F23B5EE8CBE7}" styleName="Themed Style 2 - Accent 1">
    <a:tblBg>
      <a:fillRef idx="3">
        <a:schemeClr val="accent1"/>
      </a:fillRef>
      <a:effectRef idx="3">
        <a:schemeClr val="accent1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1">
                <a:tint val="50000"/>
              </a:schemeClr>
            </a:lnRef>
          </a:left>
          <a:right>
            <a:lnRef idx="1">
              <a:schemeClr val="accent1">
                <a:tint val="50000"/>
              </a:schemeClr>
            </a:lnRef>
          </a:right>
          <a:top>
            <a:lnRef idx="1">
              <a:schemeClr val="accent1">
                <a:tint val="50000"/>
              </a:schemeClr>
            </a:lnRef>
          </a:top>
          <a:bottom>
            <a:lnRef idx="1">
              <a:schemeClr val="accent1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18603FDC-E32A-4AB5-989C-0864C3EAD2B8}" styleName="Themed Style 2 - Accent 2">
    <a:tblBg>
      <a:fillRef idx="3">
        <a:schemeClr val="accent2"/>
      </a:fillRef>
      <a:effectRef idx="3">
        <a:schemeClr val="accent2"/>
      </a:effectRef>
    </a:tblBg>
    <a:wholeTbl>
      <a:tcTxStyle>
        <a:fontRef idx="minor">
          <a:scrgbClr r="0" g="0" b="0"/>
        </a:fontRef>
        <a:schemeClr val="lt1"/>
      </a:tcTxStyle>
      <a:tcStyle>
        <a:tcBdr>
          <a:left>
            <a:lnRef idx="1">
              <a:schemeClr val="accent2">
                <a:tint val="50000"/>
              </a:schemeClr>
            </a:lnRef>
          </a:left>
          <a:right>
            <a:lnRef idx="1">
              <a:schemeClr val="accent2">
                <a:tint val="50000"/>
              </a:schemeClr>
            </a:lnRef>
          </a:right>
          <a:top>
            <a:lnRef idx="1">
              <a:schemeClr val="accent2">
                <a:tint val="50000"/>
              </a:schemeClr>
            </a:lnRef>
          </a:top>
          <a:bottom>
            <a:lnRef idx="1">
              <a:schemeClr val="accent2">
                <a:tint val="50000"/>
              </a:schemeClr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lt1">
              <a:alpha val="20000"/>
            </a:schemeClr>
          </a:solidFill>
        </a:fill>
      </a:tcStyle>
    </a:band1H>
    <a:band1V>
      <a:tcStyle>
        <a:tcBdr/>
        <a:fill>
          <a:solidFill>
            <a:schemeClr val="lt1">
              <a:alpha val="20000"/>
            </a:schemeClr>
          </a:solidFill>
        </a:fill>
      </a:tcStyle>
    </a:band1V>
    <a:lastCol>
      <a:tcTxStyle b="on"/>
      <a:tcStyle>
        <a:tcBdr>
          <a:left>
            <a:lnRef idx="2">
              <a:schemeClr val="lt1"/>
            </a:lnRef>
          </a:left>
        </a:tcBdr>
      </a:tcStyle>
    </a:lastCol>
    <a:firstCol>
      <a:tcTxStyle b="on"/>
      <a:tcStyle>
        <a:tcBdr>
          <a:right>
            <a:lnRef idx="2">
              <a:schemeClr val="lt1"/>
            </a:lnRef>
          </a:right>
        </a:tcBdr>
      </a:tcStyle>
    </a:firstCol>
    <a:lastRow>
      <a:tcTxStyle b="on"/>
      <a:tcStyle>
        <a:tcBdr>
          <a:top>
            <a:lnRef idx="2">
              <a:schemeClr val="lt1"/>
            </a:lnRef>
          </a:top>
        </a:tcBdr>
        <a:fill>
          <a:noFill/>
        </a:fill>
      </a:tcStyle>
    </a:lastRow>
    <a:seCell>
      <a:tcStyle>
        <a:tcBdr>
          <a:left>
            <a:ln>
              <a:noFill/>
            </a:ln>
          </a:left>
          <a:top>
            <a:ln>
              <a:noFill/>
            </a:ln>
          </a:top>
        </a:tcBdr>
      </a:tcStyle>
    </a:seCell>
    <a:swCell>
      <a:tcStyle>
        <a:tcBdr>
          <a:right>
            <a:ln>
              <a:noFill/>
            </a:ln>
          </a:right>
          <a:top>
            <a:ln>
              <a:noFill/>
            </a:ln>
          </a:top>
        </a:tcBdr>
      </a:tcStyle>
    </a:swCell>
    <a:firstRow>
      <a:tcTxStyle b="on"/>
      <a:tcStyle>
        <a:tcBdr>
          <a:bottom>
            <a:lnRef idx="3">
              <a:schemeClr val="lt1"/>
            </a:lnRef>
          </a:bottom>
        </a:tcBdr>
        <a:fill>
          <a:noFill/>
        </a:fill>
      </a:tcStyle>
    </a:firstRow>
    <a:neCell>
      <a:tcStyle>
        <a:tcBdr>
          <a:bottom>
            <a:ln>
              <a:noFill/>
            </a:ln>
          </a:bottom>
        </a:tcBdr>
      </a:tcStyle>
    </a:neCell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0576" autoAdjust="0"/>
    <p:restoredTop sz="85505" autoAdjust="0"/>
  </p:normalViewPr>
  <p:slideViewPr>
    <p:cSldViewPr snapToGrid="0">
      <p:cViewPr>
        <p:scale>
          <a:sx n="48" d="100"/>
          <a:sy n="48" d="100"/>
        </p:scale>
        <p:origin x="552" y="16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71" d="100"/>
        <a:sy n="71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microsoft.com/office/2016/11/relationships/changesInfo" Target="changesInfos/changesInfo1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ableStyles" Target="tableStyle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notesMaster" Target="notesMasters/notesMaster1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theme" Target="theme/theme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viewProps" Target="view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presProps" Target="presProps.xml"/><Relationship Id="rId8" Type="http://schemas.openxmlformats.org/officeDocument/2006/relationships/slide" Target="slides/slide4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Janilee  Benitez" userId="8b84c244-bf27-4c07-9d37-722fa48989ab" providerId="ADAL" clId="{D593918F-5A0D-48D2-B44A-7AF9844AF449}"/>
    <pc:docChg chg="modSld">
      <pc:chgData name="Janilee  Benitez" userId="8b84c244-bf27-4c07-9d37-722fa48989ab" providerId="ADAL" clId="{D593918F-5A0D-48D2-B44A-7AF9844AF449}" dt="2021-09-19T15:30:06.282" v="0" actId="20577"/>
      <pc:docMkLst>
        <pc:docMk/>
      </pc:docMkLst>
      <pc:sldChg chg="modNotesTx">
        <pc:chgData name="Janilee  Benitez" userId="8b84c244-bf27-4c07-9d37-722fa48989ab" providerId="ADAL" clId="{D593918F-5A0D-48D2-B44A-7AF9844AF449}" dt="2021-09-19T15:30:06.282" v="0" actId="20577"/>
        <pc:sldMkLst>
          <pc:docMk/>
          <pc:sldMk cId="1397757016" sldId="258"/>
        </pc:sldMkLst>
      </pc:sldChg>
    </pc:docChg>
  </pc:docChgLst>
</pc:chgInfo>
</file>

<file path=ppt/charts/_rels/chart1.xml.rels><?xml version="1.0" encoding="UTF-8" standalone="yes"?>
<Relationships xmlns="http://schemas.openxmlformats.org/package/2006/relationships"><Relationship Id="rId1" Type="http://schemas.openxmlformats.org/officeDocument/2006/relationships/oleObject" Target="https://lbl-my.sharepoint.com/personal/jybenitez_lbl_gov/Documents/VENUS/XRays/VENUS%20LoEnergyXRays/BminVsTs%20DataV2020.xlsx" TargetMode="External"/></Relationships>
</file>

<file path=ppt/charts/_rels/chart10.xml.rels><?xml version="1.0" encoding="UTF-8" standalone="yes"?>
<Relationships xmlns="http://schemas.openxmlformats.org/package/2006/relationships"><Relationship Id="rId3" Type="http://schemas.openxmlformats.org/officeDocument/2006/relationships/oleObject" Target="https://lbl-my.sharepoint.com/personal/jybenitez_lbl_gov/Documents/VENUS/XRays/VENUS%20LoEnergyXRays/082121/082121.xlsx" TargetMode="External"/><Relationship Id="rId2" Type="http://schemas.microsoft.com/office/2011/relationships/chartColorStyle" Target="colors2.xml"/><Relationship Id="rId1" Type="http://schemas.microsoft.com/office/2011/relationships/chartStyle" Target="style2.xml"/><Relationship Id="rId4" Type="http://schemas.openxmlformats.org/officeDocument/2006/relationships/chartUserShapes" Target="../drawings/drawing2.xml"/></Relationships>
</file>

<file path=ppt/charts/_rels/chart11.xml.rels><?xml version="1.0" encoding="UTF-8" standalone="yes"?>
<Relationships xmlns="http://schemas.openxmlformats.org/package/2006/relationships"><Relationship Id="rId3" Type="http://schemas.openxmlformats.org/officeDocument/2006/relationships/oleObject" Target="https://lbl-my.sharepoint.com/personal/jybenitez_lbl_gov/Documents/VENUS/XRays/VENUS%20LoEnergyXRays/082121/082121.xlsx" TargetMode="External"/><Relationship Id="rId2" Type="http://schemas.microsoft.com/office/2011/relationships/chartColorStyle" Target="colors3.xml"/><Relationship Id="rId1" Type="http://schemas.microsoft.com/office/2011/relationships/chartStyle" Target="style3.xml"/><Relationship Id="rId4" Type="http://schemas.openxmlformats.org/officeDocument/2006/relationships/chartUserShapes" Target="../drawings/drawing3.xml"/></Relationships>
</file>

<file path=ppt/charts/_rels/chart12.xml.rels><?xml version="1.0" encoding="UTF-8" standalone="yes"?>
<Relationships xmlns="http://schemas.openxmlformats.org/package/2006/relationships"><Relationship Id="rId3" Type="http://schemas.openxmlformats.org/officeDocument/2006/relationships/oleObject" Target="https://lbl-my.sharepoint.com/personal/jybenitez_lbl_gov/Documents/VENUS/XRays/VENUS%20LoEnergyXRays/082121/082121b.xlsx" TargetMode="External"/><Relationship Id="rId2" Type="http://schemas.microsoft.com/office/2011/relationships/chartColorStyle" Target="colors4.xml"/><Relationship Id="rId1" Type="http://schemas.microsoft.com/office/2011/relationships/chartStyle" Target="style4.xml"/></Relationships>
</file>

<file path=ppt/charts/_rels/chart13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4.xml"/><Relationship Id="rId1" Type="http://schemas.openxmlformats.org/officeDocument/2006/relationships/package" Target="../embeddings/Microsoft_Excel_Worksheet.xlsx"/></Relationships>
</file>

<file path=ppt/charts/_rels/chart14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jybenitez\Desktop\VENUS%20LoEnergyXRays\Low%20Energy\120417\120417\120417.xlsx" TargetMode="External"/></Relationships>
</file>

<file path=ppt/charts/_rels/chart15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Operator\Desktop\Janilee\LowEnergyXrays\120417\120417.xlsx" TargetMode="External"/></Relationships>
</file>

<file path=ppt/charts/_rels/chart16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5.xml"/><Relationship Id="rId1" Type="http://schemas.openxmlformats.org/officeDocument/2006/relationships/oleObject" Target="file:///C:\Users\Operator\Desktop\Janilee\LowEnergyXrays\120417\120417.xlsx" TargetMode="External"/></Relationships>
</file>

<file path=ppt/charts/_rels/chart17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6.xml"/><Relationship Id="rId1" Type="http://schemas.openxmlformats.org/officeDocument/2006/relationships/oleObject" Target="file:///C:\Users\Operator\Desktop\Janilee\LowEnergyXrays\120417\120417.xlsx" TargetMode="External"/></Relationships>
</file>

<file path=ppt/charts/_rels/chart18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7.xml"/><Relationship Id="rId1" Type="http://schemas.openxmlformats.org/officeDocument/2006/relationships/oleObject" Target="file:///C:\Users\Operator\Desktop\Janilee\LowEnergyXrays\120417\120417.xlsx" TargetMode="External"/></Relationships>
</file>

<file path=ppt/charts/_rels/chart19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jybenitez\Desktop\VENUS%20LoEnergyXRays\Low%20Energy\120417\120417\120417.xlsx" TargetMode="External"/></Relationships>
</file>

<file path=ppt/charts/_rels/chart2.xml.rels><?xml version="1.0" encoding="UTF-8" standalone="yes"?>
<Relationships xmlns="http://schemas.openxmlformats.org/package/2006/relationships"><Relationship Id="rId1" Type="http://schemas.openxmlformats.org/officeDocument/2006/relationships/oleObject" Target="https://lbl-my.sharepoint.com/personal/jybenitez_lbl_gov/Documents/VENUS/XRays/VENUS%20LoEnergyXRays/BminVsTs%20DataV2020.xlsx" TargetMode="External"/></Relationships>
</file>

<file path=ppt/charts/_rels/chart20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jybenitez\Desktop\VENUS%20LoEnergyXRays\Low%20Energy\120417\120417\120417.xlsx" TargetMode="External"/></Relationships>
</file>

<file path=ppt/charts/_rels/chart21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jybenitez\Desktop\VENUS%20LoEnergyXRays\Low%20Energy\120417\120417\120417.xlsx" TargetMode="External"/></Relationships>
</file>

<file path=ppt/charts/_rels/chart2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8.xml"/><Relationship Id="rId1" Type="http://schemas.openxmlformats.org/officeDocument/2006/relationships/oleObject" Target="file:///C:\Users\jybenitez\Desktop\VENUS%20LoEnergyXRays\Low%20Energy\120417\120417\120417.xlsx" TargetMode="External"/></Relationships>
</file>

<file path=ppt/charts/_rels/chart3.xml.rels><?xml version="1.0" encoding="UTF-8" standalone="yes"?>
<Relationships xmlns="http://schemas.openxmlformats.org/package/2006/relationships"><Relationship Id="rId1" Type="http://schemas.openxmlformats.org/officeDocument/2006/relationships/oleObject" Target="https://lbl-my.sharepoint.com/personal/jybenitez_lbl_gov/Documents/VENUS/XRays/VENUS%20LoEnergyXRays/BminVsTs%20DataV2020.xlsx" TargetMode="External"/></Relationships>
</file>

<file path=ppt/charts/_rels/chart4.xml.rels><?xml version="1.0" encoding="UTF-8" standalone="yes"?>
<Relationships xmlns="http://schemas.openxmlformats.org/package/2006/relationships"><Relationship Id="rId1" Type="http://schemas.openxmlformats.org/officeDocument/2006/relationships/oleObject" Target="https://lbl-my.sharepoint.com/personal/jybenitez_lbl_gov/Documents/VENUS/XRays/VENUS%20LoEnergyXRays/BminVsTs%20DataV2020.xlsx" TargetMode="External"/></Relationships>
</file>

<file path=ppt/charts/_rels/chart5.xml.rels><?xml version="1.0" encoding="UTF-8" standalone="yes"?>
<Relationships xmlns="http://schemas.openxmlformats.org/package/2006/relationships"><Relationship Id="rId1" Type="http://schemas.openxmlformats.org/officeDocument/2006/relationships/oleObject" Target="https://lbl-my.sharepoint.com/personal/jybenitez_lbl_gov/Documents/VENUS/XRays/VENUS%20LoEnergyXRays/BminVsTs%20DataV2020.xlsx" TargetMode="External"/></Relationships>
</file>

<file path=ppt/charts/_rels/chart6.xml.rels><?xml version="1.0" encoding="UTF-8" standalone="yes"?>
<Relationships xmlns="http://schemas.openxmlformats.org/package/2006/relationships"><Relationship Id="rId1" Type="http://schemas.openxmlformats.org/officeDocument/2006/relationships/oleObject" Target="https://lbl-my.sharepoint.com/personal/jybenitez_lbl_gov/Documents/VENUS/XRays/VENUS%20LoEnergyXRays/BminVsTs%20DataV2020.xlsx" TargetMode="External"/></Relationships>
</file>

<file path=ppt/charts/_rels/chart7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jybenitez\Desktop\VENUS%20LoEnergyXRays\BminVsTs%20DataV3.xlsx" TargetMode="External"/></Relationships>
</file>

<file path=ppt/charts/_rels/chart8.xml.rels><?xml version="1.0" encoding="UTF-8" standalone="yes"?>
<Relationships xmlns="http://schemas.openxmlformats.org/package/2006/relationships"><Relationship Id="rId1" Type="http://schemas.openxmlformats.org/officeDocument/2006/relationships/oleObject" Target="file:///C:\Users\jybenitez\Desktop\VENUS%20LoEnergyXRays\BminVsTs%20DataV3.xlsx" TargetMode="External"/></Relationships>
</file>

<file path=ppt/charts/_rels/chart9.xml.rels><?xml version="1.0" encoding="UTF-8" standalone="yes"?>
<Relationships xmlns="http://schemas.openxmlformats.org/package/2006/relationships"><Relationship Id="rId3" Type="http://schemas.openxmlformats.org/officeDocument/2006/relationships/oleObject" Target="https://lbl-my.sharepoint.com/personal/jybenitez_lbl_gov/Documents/VENUS/XRays/VENUS%20LoEnergyXRays/082121/082121.xlsx" TargetMode="External"/><Relationship Id="rId2" Type="http://schemas.microsoft.com/office/2011/relationships/chartColorStyle" Target="colors1.xml"/><Relationship Id="rId1" Type="http://schemas.microsoft.com/office/2011/relationships/chartStyle" Target="style1.xml"/><Relationship Id="rId4" Type="http://schemas.openxmlformats.org/officeDocument/2006/relationships/chartUserShapes" Target="../drawings/drawing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825545882160339"/>
          <c:y val="0.10106611171100675"/>
          <c:w val="0.70260789114408162"/>
          <c:h val="0.75342792377891443"/>
        </c:manualLayout>
      </c:layout>
      <c:scatterChart>
        <c:scatterStyle val="lineMarker"/>
        <c:varyColors val="0"/>
        <c:ser>
          <c:idx val="0"/>
          <c:order val="0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(2)'!$G$51:$G$57</c:f>
              <c:numCache>
                <c:formatCode>General</c:formatCode>
                <c:ptCount val="7"/>
                <c:pt idx="0">
                  <c:v>0.74832519693233512</c:v>
                </c:pt>
                <c:pt idx="1">
                  <c:v>0.77011777370628631</c:v>
                </c:pt>
                <c:pt idx="2">
                  <c:v>0.80517741699114198</c:v>
                </c:pt>
                <c:pt idx="3">
                  <c:v>0.84005706127493862</c:v>
                </c:pt>
                <c:pt idx="4">
                  <c:v>0.87493670555873526</c:v>
                </c:pt>
                <c:pt idx="5">
                  <c:v>0.86587119829251136</c:v>
                </c:pt>
                <c:pt idx="6">
                  <c:v>0.88784377406752157</c:v>
                </c:pt>
              </c:numCache>
            </c:numRef>
          </c:xVal>
          <c:yVal>
            <c:numRef>
              <c:f>'Sheet2 (2)'!$J$51:$J$57</c:f>
              <c:numCache>
                <c:formatCode>General</c:formatCode>
                <c:ptCount val="7"/>
                <c:pt idx="0">
                  <c:v>87.216425530899997</c:v>
                </c:pt>
                <c:pt idx="1">
                  <c:v>73.117267410300002</c:v>
                </c:pt>
                <c:pt idx="2">
                  <c:v>82.736825492099996</c:v>
                </c:pt>
                <c:pt idx="3">
                  <c:v>88.963738007000003</c:v>
                </c:pt>
                <c:pt idx="4">
                  <c:v>88.832740833000003</c:v>
                </c:pt>
                <c:pt idx="5">
                  <c:v>100.397922541</c:v>
                </c:pt>
                <c:pt idx="6">
                  <c:v>92.642353097500006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F35-4E10-9E81-7473DDD56CE7}"/>
            </c:ext>
          </c:extLst>
        </c:ser>
        <c:ser>
          <c:idx val="1"/>
          <c:order val="1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(2)'!$G$89:$G$98</c:f>
              <c:numCache>
                <c:formatCode>General</c:formatCode>
                <c:ptCount val="10"/>
                <c:pt idx="0">
                  <c:v>0.62073199999999995</c:v>
                </c:pt>
                <c:pt idx="1">
                  <c:v>0.41053040000000002</c:v>
                </c:pt>
                <c:pt idx="2">
                  <c:v>0.37652720000000001</c:v>
                </c:pt>
                <c:pt idx="3">
                  <c:v>0.33634160000000002</c:v>
                </c:pt>
                <c:pt idx="4">
                  <c:v>0.30130800000000002</c:v>
                </c:pt>
                <c:pt idx="5">
                  <c:v>0.25803120000000002</c:v>
                </c:pt>
                <c:pt idx="6">
                  <c:v>0.22299760000000002</c:v>
                </c:pt>
                <c:pt idx="7">
                  <c:v>0.69079920000000006</c:v>
                </c:pt>
                <c:pt idx="8">
                  <c:v>0.44144240000000001</c:v>
                </c:pt>
                <c:pt idx="9">
                  <c:v>0.39713519999999997</c:v>
                </c:pt>
              </c:numCache>
            </c:numRef>
          </c:xVal>
          <c:yVal>
            <c:numRef>
              <c:f>'Sheet2 (2)'!$J$89:$J$98</c:f>
              <c:numCache>
                <c:formatCode>General</c:formatCode>
                <c:ptCount val="10"/>
                <c:pt idx="0">
                  <c:v>80.042864438099997</c:v>
                </c:pt>
                <c:pt idx="1">
                  <c:v>45.126391368599997</c:v>
                </c:pt>
                <c:pt idx="2">
                  <c:v>40.161416473099997</c:v>
                </c:pt>
                <c:pt idx="3">
                  <c:v>36.419078581900003</c:v>
                </c:pt>
                <c:pt idx="4">
                  <c:v>35.207817302000002</c:v>
                </c:pt>
                <c:pt idx="5">
                  <c:v>31.290119624599999</c:v>
                </c:pt>
                <c:pt idx="6">
                  <c:v>28.223085328900002</c:v>
                </c:pt>
                <c:pt idx="7">
                  <c:v>88.198324223499995</c:v>
                </c:pt>
                <c:pt idx="8">
                  <c:v>43.829305643799998</c:v>
                </c:pt>
                <c:pt idx="9">
                  <c:v>44.798403436500003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F35-4E10-9E81-7473DDD56CE7}"/>
            </c:ext>
          </c:extLst>
        </c:ser>
        <c:ser>
          <c:idx val="6"/>
          <c:order val="2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(2)'!$G$32:$G$37</c:f>
              <c:numCache>
                <c:formatCode>General</c:formatCode>
                <c:ptCount val="6"/>
                <c:pt idx="0">
                  <c:v>0.67225199999999996</c:v>
                </c:pt>
                <c:pt idx="1">
                  <c:v>0.62073199999999995</c:v>
                </c:pt>
                <c:pt idx="2">
                  <c:v>0.5815768</c:v>
                </c:pt>
                <c:pt idx="3">
                  <c:v>0.51769199999999993</c:v>
                </c:pt>
                <c:pt idx="4">
                  <c:v>0.45689839999999998</c:v>
                </c:pt>
                <c:pt idx="5">
                  <c:v>0.399196</c:v>
                </c:pt>
              </c:numCache>
            </c:numRef>
          </c:xVal>
          <c:yVal>
            <c:numRef>
              <c:f>'Sheet2 (2)'!$J$32:$J$37</c:f>
              <c:numCache>
                <c:formatCode>General</c:formatCode>
                <c:ptCount val="6"/>
                <c:pt idx="0">
                  <c:v>80.2008408282</c:v>
                </c:pt>
                <c:pt idx="1">
                  <c:v>70.864319741000003</c:v>
                </c:pt>
                <c:pt idx="2">
                  <c:v>70.093687446800004</c:v>
                </c:pt>
                <c:pt idx="3">
                  <c:v>62.480093942700002</c:v>
                </c:pt>
                <c:pt idx="4">
                  <c:v>54.947867649099997</c:v>
                </c:pt>
                <c:pt idx="5">
                  <c:v>46.9854378311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F35-4E10-9E81-7473DDD56CE7}"/>
            </c:ext>
          </c:extLst>
        </c:ser>
        <c:ser>
          <c:idx val="5"/>
          <c:order val="3"/>
          <c:tx>
            <c:v>18GHz</c:v>
          </c:tx>
          <c:spPr>
            <a:ln w="28575">
              <a:noFill/>
            </a:ln>
          </c:spPr>
          <c:marker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(2)'!$G$39:$G$50</c:f>
              <c:numCache>
                <c:formatCode>General</c:formatCode>
                <c:ptCount val="12"/>
                <c:pt idx="0">
                  <c:v>0.3291288</c:v>
                </c:pt>
                <c:pt idx="1">
                  <c:v>0.32809840000000001</c:v>
                </c:pt>
                <c:pt idx="2">
                  <c:v>0.3291288</c:v>
                </c:pt>
                <c:pt idx="3">
                  <c:v>0.3250072</c:v>
                </c:pt>
                <c:pt idx="4">
                  <c:v>0.42804720000000002</c:v>
                </c:pt>
                <c:pt idx="5">
                  <c:v>0.38477039999999996</c:v>
                </c:pt>
                <c:pt idx="6">
                  <c:v>0.35694960000000003</c:v>
                </c:pt>
                <c:pt idx="7">
                  <c:v>0.32809840000000001</c:v>
                </c:pt>
                <c:pt idx="8">
                  <c:v>0.19826800000000003</c:v>
                </c:pt>
                <c:pt idx="9">
                  <c:v>0.16529520000000003</c:v>
                </c:pt>
                <c:pt idx="10">
                  <c:v>0.13026160000000001</c:v>
                </c:pt>
                <c:pt idx="11">
                  <c:v>9.5228000000000007E-2</c:v>
                </c:pt>
              </c:numCache>
            </c:numRef>
          </c:xVal>
          <c:yVal>
            <c:numRef>
              <c:f>'Sheet2 (2)'!$J$39:$J$50</c:f>
              <c:numCache>
                <c:formatCode>General</c:formatCode>
                <c:ptCount val="12"/>
                <c:pt idx="0">
                  <c:v>42.755138071399998</c:v>
                </c:pt>
                <c:pt idx="1">
                  <c:v>43.790150172600001</c:v>
                </c:pt>
                <c:pt idx="2">
                  <c:v>38.425726485399998</c:v>
                </c:pt>
                <c:pt idx="3">
                  <c:v>45.268358541600001</c:v>
                </c:pt>
                <c:pt idx="4">
                  <c:v>61.617900693700001</c:v>
                </c:pt>
                <c:pt idx="5">
                  <c:v>55.043533126500002</c:v>
                </c:pt>
                <c:pt idx="6">
                  <c:v>46.563801034599997</c:v>
                </c:pt>
                <c:pt idx="7">
                  <c:v>43.790150172600001</c:v>
                </c:pt>
                <c:pt idx="8">
                  <c:v>27.167209115199999</c:v>
                </c:pt>
                <c:pt idx="9">
                  <c:v>26.899981260299999</c:v>
                </c:pt>
                <c:pt idx="10">
                  <c:v>16.918550659699999</c:v>
                </c:pt>
                <c:pt idx="11">
                  <c:v>19.113298068399999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F35-4E10-9E81-7473DDD56CE7}"/>
            </c:ext>
          </c:extLst>
        </c:ser>
        <c:ser>
          <c:idx val="8"/>
          <c:order val="4"/>
          <c:tx>
            <c:v>18GHz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(2)'!$G$110:$G$122</c:f>
              <c:numCache>
                <c:formatCode>General</c:formatCode>
                <c:ptCount val="13"/>
                <c:pt idx="0">
                  <c:v>0.16735600000000003</c:v>
                </c:pt>
                <c:pt idx="1">
                  <c:v>0.26074940326721274</c:v>
                </c:pt>
                <c:pt idx="2">
                  <c:v>0.38373999999999997</c:v>
                </c:pt>
                <c:pt idx="3">
                  <c:v>0.46617199999999998</c:v>
                </c:pt>
                <c:pt idx="4">
                  <c:v>0.51769199999999993</c:v>
                </c:pt>
                <c:pt idx="5">
                  <c:v>0.36519280000000004</c:v>
                </c:pt>
                <c:pt idx="6">
                  <c:v>0.32809840000000001</c:v>
                </c:pt>
                <c:pt idx="7">
                  <c:v>0.28894320000000001</c:v>
                </c:pt>
                <c:pt idx="8">
                  <c:v>0.32706799999999997</c:v>
                </c:pt>
                <c:pt idx="9">
                  <c:v>0.26463927928191899</c:v>
                </c:pt>
                <c:pt idx="10">
                  <c:v>0.48130000000000001</c:v>
                </c:pt>
                <c:pt idx="11">
                  <c:v>0.3896</c:v>
                </c:pt>
                <c:pt idx="12">
                  <c:v>0.3145</c:v>
                </c:pt>
              </c:numCache>
            </c:numRef>
          </c:xVal>
          <c:yVal>
            <c:numRef>
              <c:f>'Sheet2 (2)'!$J$110:$J$122</c:f>
              <c:numCache>
                <c:formatCode>General</c:formatCode>
                <c:ptCount val="13"/>
                <c:pt idx="1">
                  <c:v>28.705621546500002</c:v>
                </c:pt>
                <c:pt idx="3">
                  <c:v>56.822853467800002</c:v>
                </c:pt>
                <c:pt idx="4">
                  <c:v>69.977198664499994</c:v>
                </c:pt>
                <c:pt idx="5">
                  <c:v>34.206534430399998</c:v>
                </c:pt>
                <c:pt idx="6">
                  <c:v>38.5177119803</c:v>
                </c:pt>
                <c:pt idx="7">
                  <c:v>31.183123070400001</c:v>
                </c:pt>
                <c:pt idx="8">
                  <c:v>22.948451375400001</c:v>
                </c:pt>
                <c:pt idx="9">
                  <c:v>30.1811882989</c:v>
                </c:pt>
                <c:pt idx="10">
                  <c:v>58.035690867100001</c:v>
                </c:pt>
                <c:pt idx="11">
                  <c:v>46.370537994800003</c:v>
                </c:pt>
                <c:pt idx="12">
                  <c:v>38.873597936400003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5F35-4E10-9E81-7473DDD56CE7}"/>
            </c:ext>
          </c:extLst>
        </c:ser>
        <c:ser>
          <c:idx val="2"/>
          <c:order val="5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(2)'!$G$59:$G$76</c:f>
              <c:numCache>
                <c:formatCode>General</c:formatCode>
                <c:ptCount val="18"/>
                <c:pt idx="0">
                  <c:v>0.41362160000000003</c:v>
                </c:pt>
                <c:pt idx="1">
                  <c:v>0.38477039999999996</c:v>
                </c:pt>
                <c:pt idx="2">
                  <c:v>0.35694960000000003</c:v>
                </c:pt>
                <c:pt idx="3">
                  <c:v>0.32809840000000001</c:v>
                </c:pt>
                <c:pt idx="4">
                  <c:v>0.30027760000000003</c:v>
                </c:pt>
                <c:pt idx="5">
                  <c:v>0.28585199999999999</c:v>
                </c:pt>
                <c:pt idx="6">
                  <c:v>0.27142639999999996</c:v>
                </c:pt>
                <c:pt idx="7">
                  <c:v>0.26112239999999998</c:v>
                </c:pt>
                <c:pt idx="8">
                  <c:v>0.26074940326721274</c:v>
                </c:pt>
                <c:pt idx="9">
                  <c:v>0.26318320000000001</c:v>
                </c:pt>
                <c:pt idx="10">
                  <c:v>0.26318320000000001</c:v>
                </c:pt>
                <c:pt idx="11">
                  <c:v>0.26421359999999999</c:v>
                </c:pt>
                <c:pt idx="12">
                  <c:v>0.26112239999999998</c:v>
                </c:pt>
                <c:pt idx="13">
                  <c:v>0.16735600000000003</c:v>
                </c:pt>
                <c:pt idx="14">
                  <c:v>0.38373999999999997</c:v>
                </c:pt>
                <c:pt idx="15">
                  <c:v>0.46617199999999998</c:v>
                </c:pt>
                <c:pt idx="16">
                  <c:v>0.51769199999999993</c:v>
                </c:pt>
                <c:pt idx="17">
                  <c:v>0.481628</c:v>
                </c:pt>
              </c:numCache>
            </c:numRef>
          </c:xVal>
          <c:yVal>
            <c:numRef>
              <c:f>'Sheet2 (2)'!$J$59:$J$76</c:f>
              <c:numCache>
                <c:formatCode>General</c:formatCode>
                <c:ptCount val="18"/>
                <c:pt idx="0">
                  <c:v>60.139855591500002</c:v>
                </c:pt>
                <c:pt idx="1">
                  <c:v>50.826343838299998</c:v>
                </c:pt>
                <c:pt idx="2">
                  <c:v>42.326599057599999</c:v>
                </c:pt>
                <c:pt idx="3">
                  <c:v>42.085342504899998</c:v>
                </c:pt>
                <c:pt idx="4">
                  <c:v>34.669116969800001</c:v>
                </c:pt>
                <c:pt idx="5">
                  <c:v>30.270110897799999</c:v>
                </c:pt>
                <c:pt idx="6">
                  <c:v>30.642876001099999</c:v>
                </c:pt>
                <c:pt idx="7">
                  <c:v>30.8807228089</c:v>
                </c:pt>
                <c:pt idx="8">
                  <c:v>27.823739793400001</c:v>
                </c:pt>
                <c:pt idx="9">
                  <c:v>28.2187355903</c:v>
                </c:pt>
                <c:pt idx="10">
                  <c:v>29.922364784599999</c:v>
                </c:pt>
                <c:pt idx="11">
                  <c:v>30.270923396699999</c:v>
                </c:pt>
                <c:pt idx="12">
                  <c:v>29.9007752252</c:v>
                </c:pt>
                <c:pt idx="13">
                  <c:v>17.484348090800001</c:v>
                </c:pt>
                <c:pt idx="14">
                  <c:v>42.116948848699998</c:v>
                </c:pt>
                <c:pt idx="15">
                  <c:v>49.931990332700003</c:v>
                </c:pt>
                <c:pt idx="16">
                  <c:v>56.329699018399999</c:v>
                </c:pt>
                <c:pt idx="17">
                  <c:v>67.821117608600005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5F35-4E10-9E81-7473DDD56CE7}"/>
            </c:ext>
          </c:extLst>
        </c:ser>
        <c:ser>
          <c:idx val="3"/>
          <c:order val="6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(2)'!$G$79:$G$88</c:f>
              <c:numCache>
                <c:formatCode>General</c:formatCode>
                <c:ptCount val="10"/>
                <c:pt idx="0">
                  <c:v>0.33222000000000002</c:v>
                </c:pt>
                <c:pt idx="1">
                  <c:v>0.27142639999999996</c:v>
                </c:pt>
                <c:pt idx="2">
                  <c:v>0.23639279999999999</c:v>
                </c:pt>
                <c:pt idx="3">
                  <c:v>0.20135919999999999</c:v>
                </c:pt>
                <c:pt idx="4">
                  <c:v>0.16529520000000003</c:v>
                </c:pt>
                <c:pt idx="5">
                  <c:v>0.33222000000000002</c:v>
                </c:pt>
                <c:pt idx="6">
                  <c:v>0.33222000000000002</c:v>
                </c:pt>
                <c:pt idx="7">
                  <c:v>0.342524</c:v>
                </c:pt>
                <c:pt idx="8">
                  <c:v>0.33222000000000002</c:v>
                </c:pt>
                <c:pt idx="9">
                  <c:v>0.342524</c:v>
                </c:pt>
              </c:numCache>
            </c:numRef>
          </c:xVal>
          <c:yVal>
            <c:numRef>
              <c:f>'Sheet2 (2)'!$J$79:$J$88</c:f>
              <c:numCache>
                <c:formatCode>General</c:formatCode>
                <c:ptCount val="10"/>
                <c:pt idx="0">
                  <c:v>34.682084228100003</c:v>
                </c:pt>
                <c:pt idx="1">
                  <c:v>28.364407577600002</c:v>
                </c:pt>
                <c:pt idx="2">
                  <c:v>27.8763108946</c:v>
                </c:pt>
                <c:pt idx="3">
                  <c:v>21.0020394911</c:v>
                </c:pt>
                <c:pt idx="4">
                  <c:v>19.9884567364</c:v>
                </c:pt>
                <c:pt idx="5">
                  <c:v>34.682084228100003</c:v>
                </c:pt>
                <c:pt idx="6">
                  <c:v>38.540689066699997</c:v>
                </c:pt>
                <c:pt idx="7">
                  <c:v>38.935385955800001</c:v>
                </c:pt>
                <c:pt idx="8">
                  <c:v>37.657736695600001</c:v>
                </c:pt>
                <c:pt idx="9">
                  <c:v>36.303235796199999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5F35-4E10-9E81-7473DDD56CE7}"/>
            </c:ext>
          </c:extLst>
        </c:ser>
        <c:ser>
          <c:idx val="4"/>
          <c:order val="7"/>
          <c:tx>
            <c:v>14GHz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(2)'!$G$99:$G$109</c:f>
              <c:numCache>
                <c:formatCode>General</c:formatCode>
                <c:ptCount val="11"/>
                <c:pt idx="0">
                  <c:v>0.21475440000000001</c:v>
                </c:pt>
                <c:pt idx="1">
                  <c:v>0.22093680000000002</c:v>
                </c:pt>
                <c:pt idx="2">
                  <c:v>0.23433199999999998</c:v>
                </c:pt>
                <c:pt idx="3">
                  <c:v>0.24566640000000001</c:v>
                </c:pt>
                <c:pt idx="4">
                  <c:v>0.31470319999999996</c:v>
                </c:pt>
                <c:pt idx="5">
                  <c:v>0.15086959999999999</c:v>
                </c:pt>
                <c:pt idx="6">
                  <c:v>0.15705200000000002</c:v>
                </c:pt>
                <c:pt idx="7">
                  <c:v>0.16941680000000001</c:v>
                </c:pt>
                <c:pt idx="8">
                  <c:v>0.1766296</c:v>
                </c:pt>
                <c:pt idx="9">
                  <c:v>0.18693360000000001</c:v>
                </c:pt>
                <c:pt idx="10">
                  <c:v>0.19620720000000003</c:v>
                </c:pt>
              </c:numCache>
            </c:numRef>
          </c:xVal>
          <c:yVal>
            <c:numRef>
              <c:f>'Sheet2 (2)'!$J$99:$J$109</c:f>
              <c:numCache>
                <c:formatCode>General</c:formatCode>
                <c:ptCount val="11"/>
                <c:pt idx="0">
                  <c:v>17.1212510376</c:v>
                </c:pt>
                <c:pt idx="1">
                  <c:v>18.502273387100001</c:v>
                </c:pt>
                <c:pt idx="2">
                  <c:v>22.721615800799999</c:v>
                </c:pt>
                <c:pt idx="3">
                  <c:v>22.783284420699999</c:v>
                </c:pt>
                <c:pt idx="4">
                  <c:v>32.207939835200001</c:v>
                </c:pt>
                <c:pt idx="5">
                  <c:v>10.4504865361</c:v>
                </c:pt>
                <c:pt idx="6">
                  <c:v>16.353217308800001</c:v>
                </c:pt>
                <c:pt idx="7">
                  <c:v>17.1868773128</c:v>
                </c:pt>
                <c:pt idx="8">
                  <c:v>23.7958961884</c:v>
                </c:pt>
                <c:pt idx="9">
                  <c:v>24.560693030900001</c:v>
                </c:pt>
                <c:pt idx="10">
                  <c:v>22.5752265084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5F35-4E10-9E81-7473DDD56CE7}"/>
            </c:ext>
          </c:extLst>
        </c:ser>
        <c:ser>
          <c:idx val="7"/>
          <c:order val="8"/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(2)'!$G$3:$G$12</c:f>
              <c:numCache>
                <c:formatCode>General</c:formatCode>
                <c:ptCount val="10"/>
                <c:pt idx="0">
                  <c:v>0.49296240000000002</c:v>
                </c:pt>
                <c:pt idx="1">
                  <c:v>0.43113840000000003</c:v>
                </c:pt>
                <c:pt idx="2">
                  <c:v>0.37343600000000005</c:v>
                </c:pt>
                <c:pt idx="3">
                  <c:v>0.32809840000000001</c:v>
                </c:pt>
                <c:pt idx="4">
                  <c:v>0.28276080000000003</c:v>
                </c:pt>
                <c:pt idx="5">
                  <c:v>0.33222000000000002</c:v>
                </c:pt>
                <c:pt idx="6">
                  <c:v>0.3291288</c:v>
                </c:pt>
                <c:pt idx="7">
                  <c:v>0.32809840000000001</c:v>
                </c:pt>
                <c:pt idx="8">
                  <c:v>0.32809840000000001</c:v>
                </c:pt>
                <c:pt idx="9">
                  <c:v>0.32706799999999997</c:v>
                </c:pt>
              </c:numCache>
            </c:numRef>
          </c:xVal>
          <c:yVal>
            <c:numRef>
              <c:f>'Sheet2 (2)'!$J$3:$J$17</c:f>
              <c:numCache>
                <c:formatCode>General</c:formatCode>
                <c:ptCount val="15"/>
                <c:pt idx="0">
                  <c:v>58.263389877800002</c:v>
                </c:pt>
                <c:pt idx="1">
                  <c:v>51.189409368900002</c:v>
                </c:pt>
                <c:pt idx="2">
                  <c:v>48.036652848800003</c:v>
                </c:pt>
                <c:pt idx="3">
                  <c:v>40.238863114600001</c:v>
                </c:pt>
                <c:pt idx="4">
                  <c:v>30.149125281500002</c:v>
                </c:pt>
                <c:pt idx="5">
                  <c:v>47.03</c:v>
                </c:pt>
                <c:pt idx="6">
                  <c:v>42.27</c:v>
                </c:pt>
                <c:pt idx="7">
                  <c:v>44.48</c:v>
                </c:pt>
                <c:pt idx="8">
                  <c:v>43.34</c:v>
                </c:pt>
                <c:pt idx="9">
                  <c:v>43.49</c:v>
                </c:pt>
                <c:pt idx="10">
                  <c:v>36.729999999999997</c:v>
                </c:pt>
                <c:pt idx="11">
                  <c:v>35.83</c:v>
                </c:pt>
                <c:pt idx="12">
                  <c:v>35.299999999999997</c:v>
                </c:pt>
                <c:pt idx="13">
                  <c:v>35.299999999999997</c:v>
                </c:pt>
                <c:pt idx="14">
                  <c:v>34.08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5F35-4E10-9E81-7473DDD56CE7}"/>
            </c:ext>
          </c:extLst>
        </c:ser>
        <c:ser>
          <c:idx val="9"/>
          <c:order val="9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(2)'!$G$23:$G$30</c:f>
              <c:numCache>
                <c:formatCode>General</c:formatCode>
                <c:ptCount val="8"/>
                <c:pt idx="0">
                  <c:v>0.56715120000000008</c:v>
                </c:pt>
                <c:pt idx="1">
                  <c:v>0.54448240000000003</c:v>
                </c:pt>
                <c:pt idx="2">
                  <c:v>0.52696560000000003</c:v>
                </c:pt>
                <c:pt idx="3">
                  <c:v>0.50223600000000002</c:v>
                </c:pt>
                <c:pt idx="4">
                  <c:v>0.48059760000000001</c:v>
                </c:pt>
                <c:pt idx="5">
                  <c:v>0.455868</c:v>
                </c:pt>
                <c:pt idx="6">
                  <c:v>0.4424728</c:v>
                </c:pt>
                <c:pt idx="7">
                  <c:v>0.43216880000000002</c:v>
                </c:pt>
              </c:numCache>
            </c:numRef>
          </c:xVal>
          <c:yVal>
            <c:numRef>
              <c:f>'Sheet2 (2)'!$J$23:$J$30</c:f>
              <c:numCache>
                <c:formatCode>General</c:formatCode>
                <c:ptCount val="8"/>
                <c:pt idx="0">
                  <c:v>70.586840336899996</c:v>
                </c:pt>
                <c:pt idx="1">
                  <c:v>65.815490475900006</c:v>
                </c:pt>
                <c:pt idx="2">
                  <c:v>62.3513576478</c:v>
                </c:pt>
                <c:pt idx="3">
                  <c:v>57.838017215699999</c:v>
                </c:pt>
                <c:pt idx="4">
                  <c:v>55.767988067099999</c:v>
                </c:pt>
                <c:pt idx="5">
                  <c:v>52.492208178299997</c:v>
                </c:pt>
                <c:pt idx="6">
                  <c:v>50.918845459000003</c:v>
                </c:pt>
                <c:pt idx="7">
                  <c:v>49.613779175600001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5F35-4E10-9E81-7473DDD56C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77771008"/>
        <c:axId val="277773312"/>
      </c:scatterChart>
      <c:valAx>
        <c:axId val="27777100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 b="0"/>
                </a:pPr>
                <a:r>
                  <a:rPr lang="en-US" sz="1400" b="0"/>
                  <a:t>Bmin (T)</a:t>
                </a:r>
              </a:p>
            </c:rich>
          </c:tx>
          <c:layout>
            <c:manualLayout>
              <c:xMode val="edge"/>
              <c:yMode val="edge"/>
              <c:x val="0.45700792540355811"/>
              <c:y val="0.91171399417579235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277773312"/>
        <c:crossesAt val="-0.2"/>
        <c:crossBetween val="midCat"/>
      </c:valAx>
      <c:valAx>
        <c:axId val="277773312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 b="0"/>
                </a:pPr>
                <a:r>
                  <a:rPr lang="en-US" sz="1600" b="0"/>
                  <a:t>Ts (keV)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77771008"/>
        <c:crossesAt val="-0.2"/>
        <c:crossBetween val="midCat"/>
      </c:valAx>
      <c:spPr>
        <a:ln>
          <a:solidFill>
            <a:schemeClr val="tx1"/>
          </a:solidFill>
        </a:ln>
      </c:spPr>
    </c:plotArea>
    <c:legend>
      <c:legendPos val="r"/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15150440959225989"/>
          <c:y val="0.13126943216095419"/>
          <c:w val="0.10113598981868124"/>
          <c:h val="0.17997656547085986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000"/>
              <a:t>Vary Br </a:t>
            </a:r>
          </a:p>
        </c:rich>
      </c:tx>
      <c:layout>
        <c:manualLayout>
          <c:xMode val="edge"/>
          <c:yMode val="edge"/>
          <c:x val="0.43353584709102827"/>
          <c:y val="3.20244508579469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1520870794920908"/>
          <c:y val="0.19486109347939498"/>
          <c:w val="0.82295048557643824"/>
          <c:h val="0.66961055363398292"/>
        </c:manualLayout>
      </c:layout>
      <c:scatterChart>
        <c:scatterStyle val="lineMarker"/>
        <c:varyColors val="0"/>
        <c:ser>
          <c:idx val="2"/>
          <c:order val="0"/>
          <c:tx>
            <c:v>3.27T/2.06T/0.58T 1kW 28GHz</c:v>
          </c:tx>
          <c:spPr>
            <a:ln w="19050" cap="rnd">
              <a:solidFill>
                <a:schemeClr val="bg1">
                  <a:lumMod val="50000"/>
                </a:schemeClr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bg1">
                  <a:lumMod val="50000"/>
                </a:schemeClr>
              </a:solidFill>
              <a:ln w="9525">
                <a:solidFill>
                  <a:schemeClr val="accent3"/>
                </a:solidFill>
              </a:ln>
              <a:effectLst/>
            </c:spPr>
          </c:marker>
          <c:dPt>
            <c:idx val="0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spPr>
              <a:ln w="19050" cap="rnd">
                <a:solidFill>
                  <a:schemeClr val="tx1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0-8FF9-4365-85FC-A19E8EC8E5E0}"/>
              </c:ext>
            </c:extLst>
          </c:dPt>
          <c:dPt>
            <c:idx val="1"/>
            <c:marker>
              <c:symbol val="square"/>
              <c:size val="8"/>
              <c:spPr>
                <a:solidFill>
                  <a:schemeClr val="bg1">
                    <a:lumMod val="50000"/>
                  </a:schemeClr>
                </a:solidFill>
                <a:ln w="9525">
                  <a:solidFill>
                    <a:schemeClr val="accent3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D-8FF9-4365-85FC-A19E8EC8E5E0}"/>
              </c:ext>
            </c:extLst>
          </c:dPt>
          <c:xVal>
            <c:numRef>
              <c:f>Sheet1!$AJ$5:$AJ$11</c:f>
              <c:numCache>
                <c:formatCode>General</c:formatCode>
                <c:ptCount val="7"/>
                <c:pt idx="0">
                  <c:v>2.1</c:v>
                </c:pt>
                <c:pt idx="1">
                  <c:v>2.0099999999999998</c:v>
                </c:pt>
                <c:pt idx="2">
                  <c:v>1.91</c:v>
                </c:pt>
                <c:pt idx="3">
                  <c:v>1.81</c:v>
                </c:pt>
                <c:pt idx="4">
                  <c:v>1.72</c:v>
                </c:pt>
                <c:pt idx="5">
                  <c:v>1.62</c:v>
                </c:pt>
                <c:pt idx="6">
                  <c:v>1.53</c:v>
                </c:pt>
              </c:numCache>
            </c:numRef>
          </c:xVal>
          <c:yVal>
            <c:numRef>
              <c:f>Sheet1!$AK$5:$AK$11</c:f>
              <c:numCache>
                <c:formatCode>General</c:formatCode>
                <c:ptCount val="7"/>
                <c:pt idx="0">
                  <c:v>56.99</c:v>
                </c:pt>
                <c:pt idx="1">
                  <c:v>55.71</c:v>
                </c:pt>
                <c:pt idx="2">
                  <c:v>57.93</c:v>
                </c:pt>
                <c:pt idx="3">
                  <c:v>55.89</c:v>
                </c:pt>
                <c:pt idx="4">
                  <c:v>58.22</c:v>
                </c:pt>
                <c:pt idx="5">
                  <c:v>56.57</c:v>
                </c:pt>
                <c:pt idx="6">
                  <c:v>61.85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392-4337-BC88-FBC5EADE85B8}"/>
            </c:ext>
          </c:extLst>
        </c:ser>
        <c:ser>
          <c:idx val="1"/>
          <c:order val="1"/>
          <c:tx>
            <c:v>3.07T/1.96T/0.49T 1kW 28GHz</c:v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dPt>
            <c:idx val="2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1-8FF9-4365-85FC-A19E8EC8E5E0}"/>
              </c:ext>
            </c:extLst>
          </c:dPt>
          <c:xVal>
            <c:numRef>
              <c:f>Sheet1!$AC$4:$AC$11</c:f>
              <c:numCache>
                <c:formatCode>General</c:formatCode>
                <c:ptCount val="8"/>
                <c:pt idx="1">
                  <c:v>2.1</c:v>
                </c:pt>
                <c:pt idx="2">
                  <c:v>2.0099999999999998</c:v>
                </c:pt>
                <c:pt idx="3">
                  <c:v>1.91</c:v>
                </c:pt>
                <c:pt idx="4">
                  <c:v>1.81</c:v>
                </c:pt>
                <c:pt idx="5">
                  <c:v>1.72</c:v>
                </c:pt>
                <c:pt idx="6">
                  <c:v>1.62</c:v>
                </c:pt>
                <c:pt idx="7">
                  <c:v>1.53</c:v>
                </c:pt>
              </c:numCache>
            </c:numRef>
          </c:xVal>
          <c:yVal>
            <c:numRef>
              <c:f>Sheet1!$AD$4:$AD$11</c:f>
              <c:numCache>
                <c:formatCode>General</c:formatCode>
                <c:ptCount val="8"/>
                <c:pt idx="2">
                  <c:v>42.8</c:v>
                </c:pt>
                <c:pt idx="3">
                  <c:v>43.96</c:v>
                </c:pt>
                <c:pt idx="4">
                  <c:v>45.78</c:v>
                </c:pt>
                <c:pt idx="5">
                  <c:v>45.85</c:v>
                </c:pt>
                <c:pt idx="6">
                  <c:v>47.48</c:v>
                </c:pt>
                <c:pt idx="7">
                  <c:v>50.15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392-4337-BC88-FBC5EADE85B8}"/>
            </c:ext>
          </c:extLst>
        </c:ser>
        <c:ser>
          <c:idx val="4"/>
          <c:order val="2"/>
          <c:tx>
            <c:v>2.84T/1.83T/0.44T 1kW 28GHz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2">
                  <a:alpha val="97000"/>
                </a:schemeClr>
              </a:solidFill>
              <a:ln w="9525">
                <a:solidFill>
                  <a:schemeClr val="accent2"/>
                </a:solidFill>
              </a:ln>
              <a:effectLst/>
            </c:spPr>
          </c:marker>
          <c:dPt>
            <c:idx val="1"/>
            <c:marker>
              <c:symbol val="circle"/>
              <c:size val="7"/>
              <c:spPr>
                <a:solidFill>
                  <a:schemeClr val="tx1">
                    <a:alpha val="97000"/>
                  </a:schemeClr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5-8FF9-4365-85FC-A19E8EC8E5E0}"/>
              </c:ext>
            </c:extLst>
          </c:dPt>
          <c:dPt>
            <c:idx val="2"/>
            <c:marker>
              <c:symbol val="circle"/>
              <c:size val="7"/>
              <c:spPr>
                <a:solidFill>
                  <a:schemeClr val="tx1">
                    <a:alpha val="97000"/>
                  </a:schemeClr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4-8FF9-4365-85FC-A19E8EC8E5E0}"/>
              </c:ext>
            </c:extLst>
          </c:dPt>
          <c:dPt>
            <c:idx val="3"/>
            <c:marker>
              <c:symbol val="square"/>
              <c:size val="9"/>
              <c:spPr>
                <a:solidFill>
                  <a:schemeClr val="accent2">
                    <a:alpha val="97000"/>
                  </a:schemeClr>
                </a:solidFill>
                <a:ln w="9525">
                  <a:solidFill>
                    <a:schemeClr val="accent2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E-8FF9-4365-85FC-A19E8EC8E5E0}"/>
              </c:ext>
            </c:extLst>
          </c:dPt>
          <c:xVal>
            <c:numRef>
              <c:f>Sheet1!$AQ$5:$AQ$13</c:f>
              <c:numCache>
                <c:formatCode>General</c:formatCode>
                <c:ptCount val="9"/>
                <c:pt idx="1">
                  <c:v>2.0099999999999998</c:v>
                </c:pt>
                <c:pt idx="2">
                  <c:v>1.91</c:v>
                </c:pt>
                <c:pt idx="3">
                  <c:v>1.81</c:v>
                </c:pt>
                <c:pt idx="4">
                  <c:v>1.72</c:v>
                </c:pt>
                <c:pt idx="5">
                  <c:v>1.62</c:v>
                </c:pt>
                <c:pt idx="6">
                  <c:v>1.53</c:v>
                </c:pt>
                <c:pt idx="7">
                  <c:v>1.43</c:v>
                </c:pt>
                <c:pt idx="8">
                  <c:v>1.34</c:v>
                </c:pt>
              </c:numCache>
            </c:numRef>
          </c:xVal>
          <c:yVal>
            <c:numRef>
              <c:f>Sheet1!$AR$5:$AR$13</c:f>
              <c:numCache>
                <c:formatCode>General</c:formatCode>
                <c:ptCount val="9"/>
                <c:pt idx="1">
                  <c:v>35.99</c:v>
                </c:pt>
                <c:pt idx="2">
                  <c:v>34.93</c:v>
                </c:pt>
                <c:pt idx="3">
                  <c:v>35.31</c:v>
                </c:pt>
                <c:pt idx="4">
                  <c:v>37.74</c:v>
                </c:pt>
                <c:pt idx="5">
                  <c:v>40.630000000000003</c:v>
                </c:pt>
                <c:pt idx="6">
                  <c:v>41.09</c:v>
                </c:pt>
                <c:pt idx="7">
                  <c:v>44.56</c:v>
                </c:pt>
                <c:pt idx="8">
                  <c:v>47.57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F392-4337-BC88-FBC5EADE85B8}"/>
            </c:ext>
          </c:extLst>
        </c:ser>
        <c:ser>
          <c:idx val="0"/>
          <c:order val="3"/>
          <c:tx>
            <c:v>3.37T/1.94T/0.41T 4kW 28GHz</c:v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1"/>
              </a:solidFill>
              <a:ln w="9525">
                <a:solidFill>
                  <a:schemeClr val="accent1">
                    <a:alpha val="93000"/>
                  </a:schemeClr>
                </a:solidFill>
              </a:ln>
              <a:effectLst/>
            </c:spPr>
          </c:marker>
          <c:dPt>
            <c:idx val="0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>
                      <a:alpha val="93000"/>
                    </a:schemeClr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9-8FF9-4365-85FC-A19E8EC8E5E0}"/>
              </c:ext>
            </c:extLst>
          </c:dPt>
          <c:dPt>
            <c:idx val="1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>
                      <a:alpha val="93000"/>
                    </a:schemeClr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8-8FF9-4365-85FC-A19E8EC8E5E0}"/>
              </c:ext>
            </c:extLst>
          </c:dPt>
          <c:dPt>
            <c:idx val="2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>
                      <a:alpha val="93000"/>
                    </a:schemeClr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7-8FF9-4365-85FC-A19E8EC8E5E0}"/>
              </c:ext>
            </c:extLst>
          </c:dPt>
          <c:dPt>
            <c:idx val="3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>
                      <a:alpha val="93000"/>
                    </a:schemeClr>
                  </a:solidFill>
                </a:ln>
                <a:effectLst/>
              </c:spPr>
            </c:marker>
            <c:bubble3D val="0"/>
            <c:spPr>
              <a:ln w="19050" cap="rnd">
                <a:solidFill>
                  <a:schemeClr val="tx1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8FF9-4365-85FC-A19E8EC8E5E0}"/>
              </c:ext>
            </c:extLst>
          </c:dPt>
          <c:dPt>
            <c:idx val="4"/>
            <c:marker>
              <c:symbol val="square"/>
              <c:size val="8"/>
              <c:spPr>
                <a:solidFill>
                  <a:schemeClr val="accent1"/>
                </a:solidFill>
                <a:ln w="9525">
                  <a:solidFill>
                    <a:schemeClr val="accent1">
                      <a:alpha val="93000"/>
                    </a:schemeClr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F-8FF9-4365-85FC-A19E8EC8E5E0}"/>
              </c:ext>
            </c:extLst>
          </c:dPt>
          <c:dPt>
            <c:idx val="5"/>
            <c:marker>
              <c:symbol val="circle"/>
              <c:size val="9"/>
              <c:spPr>
                <a:solidFill>
                  <a:schemeClr val="accent1"/>
                </a:solidFill>
                <a:ln w="9525">
                  <a:solidFill>
                    <a:schemeClr val="accent1">
                      <a:alpha val="93000"/>
                    </a:schemeClr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10-8FF9-4365-85FC-A19E8EC8E5E0}"/>
              </c:ext>
            </c:extLst>
          </c:dPt>
          <c:xVal>
            <c:numRef>
              <c:f>Sheet1!$V$4:$V$16</c:f>
              <c:numCache>
                <c:formatCode>General</c:formatCode>
                <c:ptCount val="13"/>
                <c:pt idx="0">
                  <c:v>2.12</c:v>
                </c:pt>
                <c:pt idx="1">
                  <c:v>2.08</c:v>
                </c:pt>
                <c:pt idx="2">
                  <c:v>2.0299999999999998</c:v>
                </c:pt>
                <c:pt idx="3">
                  <c:v>1.96</c:v>
                </c:pt>
                <c:pt idx="4">
                  <c:v>1.94</c:v>
                </c:pt>
                <c:pt idx="5">
                  <c:v>1.91</c:v>
                </c:pt>
                <c:pt idx="6">
                  <c:v>1.81</c:v>
                </c:pt>
                <c:pt idx="7">
                  <c:v>1.77</c:v>
                </c:pt>
                <c:pt idx="8">
                  <c:v>1.72</c:v>
                </c:pt>
                <c:pt idx="9">
                  <c:v>1.67</c:v>
                </c:pt>
                <c:pt idx="10">
                  <c:v>1.62</c:v>
                </c:pt>
                <c:pt idx="11">
                  <c:v>1.58</c:v>
                </c:pt>
                <c:pt idx="12">
                  <c:v>1.53</c:v>
                </c:pt>
              </c:numCache>
            </c:numRef>
          </c:xVal>
          <c:yVal>
            <c:numRef>
              <c:f>Sheet1!$W$4:$W$16</c:f>
              <c:numCache>
                <c:formatCode>General</c:formatCode>
                <c:ptCount val="13"/>
                <c:pt idx="0">
                  <c:v>32.42</c:v>
                </c:pt>
                <c:pt idx="1">
                  <c:v>32.479999999999997</c:v>
                </c:pt>
                <c:pt idx="2">
                  <c:v>33.159999999999997</c:v>
                </c:pt>
                <c:pt idx="3">
                  <c:v>33.380000000000003</c:v>
                </c:pt>
                <c:pt idx="4">
                  <c:v>31.6</c:v>
                </c:pt>
                <c:pt idx="5">
                  <c:v>31.68</c:v>
                </c:pt>
                <c:pt idx="6">
                  <c:v>32.68</c:v>
                </c:pt>
                <c:pt idx="7">
                  <c:v>33.19</c:v>
                </c:pt>
                <c:pt idx="8">
                  <c:v>34.72</c:v>
                </c:pt>
                <c:pt idx="9">
                  <c:v>35.479999999999997</c:v>
                </c:pt>
                <c:pt idx="10">
                  <c:v>36.659999999999997</c:v>
                </c:pt>
                <c:pt idx="11">
                  <c:v>37.630000000000003</c:v>
                </c:pt>
                <c:pt idx="12">
                  <c:v>38.67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F392-4337-BC88-FBC5EADE85B8}"/>
            </c:ext>
          </c:extLst>
        </c:ser>
        <c:ser>
          <c:idx val="5"/>
          <c:order val="4"/>
          <c:tx>
            <c:v>2.12T/1.48T/0.38T 1kW 18GHz</c:v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dPt>
            <c:idx val="3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B-8FF9-4365-85FC-A19E8EC8E5E0}"/>
              </c:ext>
            </c:extLst>
          </c:dPt>
          <c:dPt>
            <c:idx val="4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A-8FF9-4365-85FC-A19E8EC8E5E0}"/>
              </c:ext>
            </c:extLst>
          </c:dPt>
          <c:xVal>
            <c:numRef>
              <c:f>Sheet1!$AX$4:$AX$15</c:f>
              <c:numCache>
                <c:formatCode>General</c:formatCode>
                <c:ptCount val="12"/>
                <c:pt idx="0">
                  <c:v>1.91</c:v>
                </c:pt>
                <c:pt idx="1">
                  <c:v>1.81</c:v>
                </c:pt>
                <c:pt idx="2">
                  <c:v>1.72</c:v>
                </c:pt>
                <c:pt idx="3">
                  <c:v>1.62</c:v>
                </c:pt>
                <c:pt idx="4">
                  <c:v>1.53</c:v>
                </c:pt>
                <c:pt idx="5">
                  <c:v>1.43</c:v>
                </c:pt>
                <c:pt idx="6">
                  <c:v>1.34</c:v>
                </c:pt>
                <c:pt idx="7">
                  <c:v>1.24</c:v>
                </c:pt>
                <c:pt idx="8">
                  <c:v>1.1499999999999999</c:v>
                </c:pt>
                <c:pt idx="9">
                  <c:v>1.05</c:v>
                </c:pt>
                <c:pt idx="10">
                  <c:v>0.95</c:v>
                </c:pt>
                <c:pt idx="11">
                  <c:v>0.86</c:v>
                </c:pt>
              </c:numCache>
            </c:numRef>
          </c:xVal>
          <c:yVal>
            <c:numRef>
              <c:f>Sheet1!$AY$4:$AY$15</c:f>
              <c:numCache>
                <c:formatCode>General</c:formatCode>
                <c:ptCount val="12"/>
                <c:pt idx="3">
                  <c:v>26.77</c:v>
                </c:pt>
                <c:pt idx="4">
                  <c:v>27.15</c:v>
                </c:pt>
                <c:pt idx="5">
                  <c:v>28.85</c:v>
                </c:pt>
                <c:pt idx="6">
                  <c:v>30.09</c:v>
                </c:pt>
                <c:pt idx="7">
                  <c:v>30.54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F392-4337-BC88-FBC5EADE85B8}"/>
            </c:ext>
          </c:extLst>
        </c:ser>
        <c:ser>
          <c:idx val="3"/>
          <c:order val="5"/>
          <c:tx>
            <c:v>2.23T/1.47T/0.33T 1kW 18GHz</c:v>
          </c:tx>
          <c:spPr>
            <a:ln w="19050" cap="rnd">
              <a:solidFill>
                <a:srgbClr val="B30B33"/>
              </a:solidFill>
              <a:round/>
            </a:ln>
            <a:effectLst/>
          </c:spPr>
          <c:marker>
            <c:symbol val="circle"/>
            <c:size val="7"/>
            <c:spPr>
              <a:solidFill>
                <a:srgbClr val="B30B33"/>
              </a:solidFill>
              <a:ln w="9525">
                <a:solidFill>
                  <a:srgbClr val="B30B33"/>
                </a:solidFill>
              </a:ln>
              <a:effectLst/>
            </c:spPr>
          </c:marker>
          <c:dPt>
            <c:idx val="3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C-8FF9-4365-85FC-A19E8EC8E5E0}"/>
              </c:ext>
            </c:extLst>
          </c:dPt>
          <c:dPt>
            <c:idx val="4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3-8FF9-4365-85FC-A19E8EC8E5E0}"/>
              </c:ext>
            </c:extLst>
          </c:dPt>
          <c:dPt>
            <c:idx val="5"/>
            <c:marker>
              <c:symbol val="circle"/>
              <c:size val="7"/>
              <c:spPr>
                <a:solidFill>
                  <a:schemeClr val="tx1"/>
                </a:solidFill>
                <a:ln w="9525">
                  <a:solidFill>
                    <a:schemeClr val="tx1"/>
                  </a:solidFill>
                </a:ln>
                <a:effectLst/>
              </c:spPr>
            </c:marker>
            <c:bubble3D val="0"/>
            <c:extLst>
              <c:ext xmlns:c16="http://schemas.microsoft.com/office/drawing/2014/chart" uri="{C3380CC4-5D6E-409C-BE32-E72D297353CC}">
                <c16:uniqueId val="{00000002-8FF9-4365-85FC-A19E8EC8E5E0}"/>
              </c:ext>
            </c:extLst>
          </c:dPt>
          <c:xVal>
            <c:numRef>
              <c:f>Sheet1!$L$4:$L$14</c:f>
              <c:numCache>
                <c:formatCode>General</c:formatCode>
                <c:ptCount val="11"/>
                <c:pt idx="0">
                  <c:v>1.91</c:v>
                </c:pt>
                <c:pt idx="1">
                  <c:v>1.86</c:v>
                </c:pt>
                <c:pt idx="2">
                  <c:v>1.81</c:v>
                </c:pt>
                <c:pt idx="3">
                  <c:v>1.77</c:v>
                </c:pt>
                <c:pt idx="4">
                  <c:v>1.67</c:v>
                </c:pt>
                <c:pt idx="5">
                  <c:v>1.58</c:v>
                </c:pt>
                <c:pt idx="6">
                  <c:v>1.43</c:v>
                </c:pt>
                <c:pt idx="7">
                  <c:v>1.29</c:v>
                </c:pt>
                <c:pt idx="8">
                  <c:v>1.1499999999999999</c:v>
                </c:pt>
                <c:pt idx="9">
                  <c:v>0.95</c:v>
                </c:pt>
                <c:pt idx="10">
                  <c:v>0.81</c:v>
                </c:pt>
              </c:numCache>
            </c:numRef>
          </c:xVal>
          <c:yVal>
            <c:numRef>
              <c:f>Sheet1!$M$4:$M$14</c:f>
              <c:numCache>
                <c:formatCode>General</c:formatCode>
                <c:ptCount val="11"/>
                <c:pt idx="0">
                  <c:v>17.190000000000001</c:v>
                </c:pt>
                <c:pt idx="1">
                  <c:v>16.39</c:v>
                </c:pt>
                <c:pt idx="2">
                  <c:v>16.920000000000002</c:v>
                </c:pt>
                <c:pt idx="3">
                  <c:v>18.309999999999999</c:v>
                </c:pt>
                <c:pt idx="4">
                  <c:v>23.28</c:v>
                </c:pt>
                <c:pt idx="5">
                  <c:v>23.75</c:v>
                </c:pt>
                <c:pt idx="6">
                  <c:v>25.78</c:v>
                </c:pt>
                <c:pt idx="7">
                  <c:v>23.24</c:v>
                </c:pt>
                <c:pt idx="8">
                  <c:v>27.46</c:v>
                </c:pt>
                <c:pt idx="9">
                  <c:v>29.78</c:v>
                </c:pt>
                <c:pt idx="10">
                  <c:v>33.85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F392-4337-BC88-FBC5EADE85B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5304080"/>
        <c:axId val="661002944"/>
      </c:scatterChart>
      <c:valAx>
        <c:axId val="615304080"/>
        <c:scaling>
          <c:orientation val="minMax"/>
          <c:max val="2.2000000000000002"/>
          <c:min val="0.5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/>
                  <a:t>Br (T)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61002944"/>
        <c:crosses val="autoZero"/>
        <c:crossBetween val="midCat"/>
      </c:valAx>
      <c:valAx>
        <c:axId val="661002944"/>
        <c:scaling>
          <c:orientation val="minMax"/>
          <c:max val="65"/>
          <c:min val="15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/>
                  <a:t>Ts (keV)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5304080"/>
        <c:crosses val="autoZero"/>
        <c:crossBetween val="midCat"/>
      </c:valAx>
      <c:spPr>
        <a:noFill/>
        <a:ln>
          <a:solidFill>
            <a:schemeClr val="tx1"/>
          </a:solidFill>
        </a:ln>
        <a:effectLst/>
      </c:spPr>
    </c:plotArea>
    <c:legend>
      <c:legendPos val="r"/>
      <c:layout>
        <c:manualLayout>
          <c:xMode val="edge"/>
          <c:yMode val="edge"/>
          <c:x val="9.0015402598041805E-2"/>
          <c:y val="0.21877896685041745"/>
          <c:w val="0.42775625081420399"/>
          <c:h val="0.27550206259151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000" dirty="0"/>
              <a:t>Vary Br @ 1kW 18GHz</a:t>
            </a:r>
          </a:p>
        </c:rich>
      </c:tx>
      <c:layout>
        <c:manualLayout>
          <c:xMode val="edge"/>
          <c:yMode val="edge"/>
          <c:x val="0.343212364792018"/>
          <c:y val="3.5353977361022519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2412234612502421"/>
          <c:y val="0.19486111111111112"/>
          <c:w val="0.81403672910902491"/>
          <c:h val="0.6389522362119292"/>
        </c:manualLayout>
      </c:layout>
      <c:scatterChart>
        <c:scatterStyle val="lineMarker"/>
        <c:varyColors val="0"/>
        <c:ser>
          <c:idx val="0"/>
          <c:order val="0"/>
          <c:tx>
            <c:v>80-200keV</c:v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dPt>
            <c:idx val="7"/>
            <c:marker>
              <c:symbol val="circle"/>
              <c:size val="5"/>
              <c:spPr>
                <a:solidFill>
                  <a:schemeClr val="accent1"/>
                </a:solidFill>
                <a:ln w="9525">
                  <a:solidFill>
                    <a:schemeClr val="accent1"/>
                  </a:solidFill>
                </a:ln>
                <a:effectLst/>
              </c:spPr>
            </c:marker>
            <c:bubble3D val="0"/>
            <c:spPr>
              <a:ln w="1905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8-E34B-4854-8BD6-8AA1F042CEC7}"/>
              </c:ext>
            </c:extLst>
          </c:dPt>
          <c:xVal>
            <c:numRef>
              <c:f>Sheet1!$B$5:$B$17</c:f>
              <c:numCache>
                <c:formatCode>General</c:formatCode>
                <c:ptCount val="13"/>
                <c:pt idx="0">
                  <c:v>1.67</c:v>
                </c:pt>
                <c:pt idx="1">
                  <c:v>1.62</c:v>
                </c:pt>
                <c:pt idx="2">
                  <c:v>1.58</c:v>
                </c:pt>
                <c:pt idx="3">
                  <c:v>1.53</c:v>
                </c:pt>
                <c:pt idx="4">
                  <c:v>1.43</c:v>
                </c:pt>
                <c:pt idx="5">
                  <c:v>1.34</c:v>
                </c:pt>
                <c:pt idx="6">
                  <c:v>1.24</c:v>
                </c:pt>
                <c:pt idx="7">
                  <c:v>1.1499999999999999</c:v>
                </c:pt>
                <c:pt idx="8">
                  <c:v>1.05</c:v>
                </c:pt>
                <c:pt idx="9">
                  <c:v>0.95</c:v>
                </c:pt>
                <c:pt idx="10">
                  <c:v>0.91</c:v>
                </c:pt>
                <c:pt idx="11">
                  <c:v>0.86</c:v>
                </c:pt>
                <c:pt idx="12">
                  <c:v>0.81</c:v>
                </c:pt>
              </c:numCache>
            </c:numRef>
          </c:xVal>
          <c:yVal>
            <c:numRef>
              <c:f>Sheet1!$C$5:$C$17</c:f>
              <c:numCache>
                <c:formatCode>General</c:formatCode>
                <c:ptCount val="13"/>
                <c:pt idx="0">
                  <c:v>23.38</c:v>
                </c:pt>
                <c:pt idx="1">
                  <c:v>23.07</c:v>
                </c:pt>
                <c:pt idx="2">
                  <c:v>22.14</c:v>
                </c:pt>
                <c:pt idx="3">
                  <c:v>23.6</c:v>
                </c:pt>
                <c:pt idx="4">
                  <c:v>23.67</c:v>
                </c:pt>
                <c:pt idx="5">
                  <c:v>24.33</c:v>
                </c:pt>
                <c:pt idx="6">
                  <c:v>24.22</c:v>
                </c:pt>
                <c:pt idx="7">
                  <c:v>26.7</c:v>
                </c:pt>
                <c:pt idx="8">
                  <c:v>27.97</c:v>
                </c:pt>
                <c:pt idx="9">
                  <c:v>30</c:v>
                </c:pt>
                <c:pt idx="10">
                  <c:v>28.47</c:v>
                </c:pt>
                <c:pt idx="11">
                  <c:v>30.2</c:v>
                </c:pt>
                <c:pt idx="12">
                  <c:v>31.43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34B-4854-8BD6-8AA1F042CEC7}"/>
            </c:ext>
          </c:extLst>
        </c:ser>
        <c:ser>
          <c:idx val="1"/>
          <c:order val="1"/>
          <c:tx>
            <c:v>80-120keV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Pt>
            <c:idx val="2"/>
            <c:marker>
              <c:symbol val="circle"/>
              <c:size val="5"/>
              <c:spPr>
                <a:solidFill>
                  <a:schemeClr val="accent2"/>
                </a:solidFill>
                <a:ln w="9525">
                  <a:solidFill>
                    <a:schemeClr val="accent2"/>
                  </a:solidFill>
                </a:ln>
                <a:effectLst/>
              </c:spPr>
            </c:marker>
            <c:bubble3D val="0"/>
            <c:spPr>
              <a:ln w="19050" cap="rnd">
                <a:solidFill>
                  <a:schemeClr val="accent2"/>
                </a:solidFill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E34B-4854-8BD6-8AA1F042CEC7}"/>
              </c:ext>
            </c:extLst>
          </c:dPt>
          <c:dPt>
            <c:idx val="3"/>
            <c:marker>
              <c:symbol val="circle"/>
              <c:size val="5"/>
              <c:spPr>
                <a:solidFill>
                  <a:schemeClr val="accent2"/>
                </a:solidFill>
                <a:ln w="9525">
                  <a:solidFill>
                    <a:schemeClr val="accent2"/>
                  </a:solidFill>
                </a:ln>
                <a:effectLst/>
              </c:spPr>
            </c:marker>
            <c:bubble3D val="0"/>
            <c:spPr>
              <a:ln w="1905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7-E34B-4854-8BD6-8AA1F042CEC7}"/>
              </c:ext>
            </c:extLst>
          </c:dPt>
          <c:xVal>
            <c:numRef>
              <c:f>Sheet1!$G$4:$G$12</c:f>
              <c:numCache>
                <c:formatCode>General</c:formatCode>
                <c:ptCount val="9"/>
                <c:pt idx="0">
                  <c:v>1.58</c:v>
                </c:pt>
                <c:pt idx="1">
                  <c:v>1.43</c:v>
                </c:pt>
                <c:pt idx="2">
                  <c:v>1.29</c:v>
                </c:pt>
                <c:pt idx="3">
                  <c:v>1.1200000000000001</c:v>
                </c:pt>
                <c:pt idx="4">
                  <c:v>0.95</c:v>
                </c:pt>
                <c:pt idx="5">
                  <c:v>0.81</c:v>
                </c:pt>
                <c:pt idx="6">
                  <c:v>0.72</c:v>
                </c:pt>
                <c:pt idx="7">
                  <c:v>0.67</c:v>
                </c:pt>
                <c:pt idx="8">
                  <c:v>0.56999999999999995</c:v>
                </c:pt>
              </c:numCache>
            </c:numRef>
          </c:xVal>
          <c:yVal>
            <c:numRef>
              <c:f>Sheet1!$H$4:$H$12</c:f>
              <c:numCache>
                <c:formatCode>General</c:formatCode>
                <c:ptCount val="9"/>
                <c:pt idx="0">
                  <c:v>24.55</c:v>
                </c:pt>
                <c:pt idx="1">
                  <c:v>21.67</c:v>
                </c:pt>
                <c:pt idx="2">
                  <c:v>25.68</c:v>
                </c:pt>
                <c:pt idx="3">
                  <c:v>27.1</c:v>
                </c:pt>
                <c:pt idx="4">
                  <c:v>34.85</c:v>
                </c:pt>
                <c:pt idx="5">
                  <c:v>37.869999999999997</c:v>
                </c:pt>
                <c:pt idx="6">
                  <c:v>39.39</c:v>
                </c:pt>
                <c:pt idx="7">
                  <c:v>41.15</c:v>
                </c:pt>
                <c:pt idx="8">
                  <c:v>33.270000000000003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34B-4854-8BD6-8AA1F042CEC7}"/>
            </c:ext>
          </c:extLst>
        </c:ser>
        <c:ser>
          <c:idx val="2"/>
          <c:order val="2"/>
          <c:tx>
            <c:v>80-200keV</c:v>
          </c:tx>
          <c:spPr>
            <a:ln w="19050" cap="rnd">
              <a:solidFill>
                <a:srgbClr val="B30B3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B30B33"/>
              </a:solidFill>
              <a:ln w="9525">
                <a:solidFill>
                  <a:srgbClr val="B30B33"/>
                </a:solidFill>
              </a:ln>
              <a:effectLst/>
            </c:spPr>
          </c:marker>
          <c:dPt>
            <c:idx val="4"/>
            <c:marker>
              <c:symbol val="circle"/>
              <c:size val="5"/>
              <c:spPr>
                <a:solidFill>
                  <a:srgbClr val="B30B33"/>
                </a:solidFill>
                <a:ln w="9525">
                  <a:solidFill>
                    <a:srgbClr val="B30B33"/>
                  </a:solidFill>
                </a:ln>
                <a:effectLst/>
              </c:spPr>
            </c:marker>
            <c:bubble3D val="0"/>
            <c:spPr>
              <a:ln w="1905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9-E34B-4854-8BD6-8AA1F042CEC7}"/>
              </c:ext>
            </c:extLst>
          </c:dPt>
          <c:dPt>
            <c:idx val="8"/>
            <c:marker>
              <c:symbol val="circle"/>
              <c:size val="5"/>
              <c:spPr>
                <a:solidFill>
                  <a:srgbClr val="B30B33"/>
                </a:solidFill>
                <a:ln w="9525">
                  <a:solidFill>
                    <a:srgbClr val="B30B33"/>
                  </a:solidFill>
                </a:ln>
                <a:effectLst/>
              </c:spPr>
            </c:marker>
            <c:bubble3D val="0"/>
            <c:spPr>
              <a:ln w="1905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6-E34B-4854-8BD6-8AA1F042CEC7}"/>
              </c:ext>
            </c:extLst>
          </c:dPt>
          <c:xVal>
            <c:numRef>
              <c:f>Sheet1!$L$4:$L$14</c:f>
              <c:numCache>
                <c:formatCode>General</c:formatCode>
                <c:ptCount val="11"/>
                <c:pt idx="0">
                  <c:v>1.91</c:v>
                </c:pt>
                <c:pt idx="1">
                  <c:v>1.86</c:v>
                </c:pt>
                <c:pt idx="2">
                  <c:v>1.81</c:v>
                </c:pt>
                <c:pt idx="3">
                  <c:v>1.77</c:v>
                </c:pt>
                <c:pt idx="4">
                  <c:v>1.67</c:v>
                </c:pt>
                <c:pt idx="5">
                  <c:v>1.58</c:v>
                </c:pt>
                <c:pt idx="6">
                  <c:v>1.43</c:v>
                </c:pt>
                <c:pt idx="7">
                  <c:v>1.29</c:v>
                </c:pt>
                <c:pt idx="8">
                  <c:v>1.1499999999999999</c:v>
                </c:pt>
                <c:pt idx="9">
                  <c:v>0.95</c:v>
                </c:pt>
                <c:pt idx="10">
                  <c:v>0.81</c:v>
                </c:pt>
              </c:numCache>
            </c:numRef>
          </c:xVal>
          <c:yVal>
            <c:numRef>
              <c:f>Sheet1!$M$4:$M$14</c:f>
              <c:numCache>
                <c:formatCode>General</c:formatCode>
                <c:ptCount val="11"/>
                <c:pt idx="0">
                  <c:v>17.190000000000001</c:v>
                </c:pt>
                <c:pt idx="1">
                  <c:v>16.39</c:v>
                </c:pt>
                <c:pt idx="2">
                  <c:v>16.920000000000002</c:v>
                </c:pt>
                <c:pt idx="3">
                  <c:v>18.309999999999999</c:v>
                </c:pt>
                <c:pt idx="4">
                  <c:v>23.28</c:v>
                </c:pt>
                <c:pt idx="5">
                  <c:v>23.75</c:v>
                </c:pt>
                <c:pt idx="6">
                  <c:v>25.78</c:v>
                </c:pt>
                <c:pt idx="7">
                  <c:v>23.24</c:v>
                </c:pt>
                <c:pt idx="8">
                  <c:v>27.46</c:v>
                </c:pt>
                <c:pt idx="9">
                  <c:v>29.78</c:v>
                </c:pt>
                <c:pt idx="10">
                  <c:v>33.85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34B-4854-8BD6-8AA1F042CEC7}"/>
            </c:ext>
          </c:extLst>
        </c:ser>
        <c:ser>
          <c:idx val="3"/>
          <c:order val="3"/>
          <c:spPr>
            <a:ln w="19050" cap="rnd">
              <a:solidFill>
                <a:srgbClr val="CC8FE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CC8FE1"/>
              </a:solidFill>
              <a:ln w="9525">
                <a:solidFill>
                  <a:srgbClr val="CC8FE1"/>
                </a:solidFill>
              </a:ln>
              <a:effectLst/>
            </c:spPr>
          </c:marker>
          <c:dPt>
            <c:idx val="3"/>
            <c:marker>
              <c:symbol val="circle"/>
              <c:size val="5"/>
              <c:spPr>
                <a:solidFill>
                  <a:srgbClr val="CC8FE1"/>
                </a:solidFill>
                <a:ln w="9525">
                  <a:solidFill>
                    <a:srgbClr val="CC8FE1"/>
                  </a:solidFill>
                </a:ln>
                <a:effectLst/>
              </c:spPr>
            </c:marker>
            <c:bubble3D val="0"/>
            <c:spPr>
              <a:ln w="1905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4-E34B-4854-8BD6-8AA1F042CEC7}"/>
              </c:ext>
            </c:extLst>
          </c:dPt>
          <c:xVal>
            <c:numRef>
              <c:f>Sheet1!$L$22:$L$31</c:f>
              <c:numCache>
                <c:formatCode>General</c:formatCode>
                <c:ptCount val="10"/>
                <c:pt idx="0">
                  <c:v>1.91</c:v>
                </c:pt>
                <c:pt idx="1">
                  <c:v>1.81</c:v>
                </c:pt>
                <c:pt idx="2">
                  <c:v>1.72</c:v>
                </c:pt>
                <c:pt idx="3">
                  <c:v>1.62</c:v>
                </c:pt>
                <c:pt idx="4">
                  <c:v>1.53</c:v>
                </c:pt>
                <c:pt idx="5">
                  <c:v>1.43</c:v>
                </c:pt>
              </c:numCache>
            </c:numRef>
          </c:xVal>
          <c:yVal>
            <c:numRef>
              <c:f>Sheet1!$M$22:$M$32</c:f>
              <c:numCache>
                <c:formatCode>General</c:formatCode>
                <c:ptCount val="11"/>
                <c:pt idx="0">
                  <c:v>16.100000000000001</c:v>
                </c:pt>
                <c:pt idx="1">
                  <c:v>16.41</c:v>
                </c:pt>
                <c:pt idx="2">
                  <c:v>20.440000000000001</c:v>
                </c:pt>
                <c:pt idx="3">
                  <c:v>24.49</c:v>
                </c:pt>
                <c:pt idx="4">
                  <c:v>24.01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E34B-4854-8BD6-8AA1F042CEC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5304080"/>
        <c:axId val="661002944"/>
      </c:scatterChart>
      <c:valAx>
        <c:axId val="61530408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dirty="0"/>
                  <a:t>Br (T)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61002944"/>
        <c:crosses val="autoZero"/>
        <c:crossBetween val="midCat"/>
      </c:valAx>
      <c:valAx>
        <c:axId val="661002944"/>
        <c:scaling>
          <c:orientation val="minMax"/>
          <c:min val="15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dirty="0"/>
                  <a:t>Ts (keV)</a:t>
                </a:r>
              </a:p>
            </c:rich>
          </c:tx>
          <c:layout>
            <c:manualLayout>
              <c:xMode val="edge"/>
              <c:yMode val="edge"/>
              <c:x val="4.9529054737990326E-3"/>
              <c:y val="0.4115080440347578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5304080"/>
        <c:crosses val="autoZero"/>
        <c:crossBetween val="midCat"/>
      </c:valAx>
      <c:spPr>
        <a:noFill/>
        <a:ln>
          <a:solidFill>
            <a:schemeClr val="tx1"/>
          </a:solidFill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000"/>
              <a:t>O6+ vs Br/Bext</a:t>
            </a:r>
          </a:p>
        </c:rich>
      </c:tx>
      <c:layout>
        <c:manualLayout>
          <c:xMode val="edge"/>
          <c:yMode val="edge"/>
          <c:x val="0.27075134129362721"/>
          <c:y val="1.3888888888888888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5933093628150469"/>
          <c:y val="0.12962962962962962"/>
          <c:w val="0.76101682418101935"/>
          <c:h val="0.67868839311752693"/>
        </c:manualLayout>
      </c:layout>
      <c:scatterChart>
        <c:scatterStyle val="lineMarker"/>
        <c:varyColors val="0"/>
        <c:ser>
          <c:idx val="2"/>
          <c:order val="0"/>
          <c:tx>
            <c:v>Bmin=0.58T Bext=2.06T</c:v>
          </c:tx>
          <c:spPr>
            <a:ln w="19050" cap="rnd">
              <a:solidFill>
                <a:schemeClr val="accent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3"/>
              </a:solidFill>
              <a:ln w="9525">
                <a:solidFill>
                  <a:schemeClr val="accent3"/>
                </a:solidFill>
              </a:ln>
              <a:effectLst/>
            </c:spPr>
          </c:marker>
          <c:xVal>
            <c:numRef>
              <c:f>'[082121b.xlsx]Sheet1'!$AN$5:$AN$11</c:f>
              <c:numCache>
                <c:formatCode>General</c:formatCode>
                <c:ptCount val="7"/>
                <c:pt idx="0">
                  <c:v>1.0194174757281553</c:v>
                </c:pt>
                <c:pt idx="1">
                  <c:v>0.97572815533980572</c:v>
                </c:pt>
                <c:pt idx="2">
                  <c:v>0.9271844660194174</c:v>
                </c:pt>
                <c:pt idx="3">
                  <c:v>0.87864077669902918</c:v>
                </c:pt>
                <c:pt idx="4">
                  <c:v>0.83495145631067957</c:v>
                </c:pt>
                <c:pt idx="5">
                  <c:v>0.78640776699029125</c:v>
                </c:pt>
                <c:pt idx="6">
                  <c:v>0.74271844660194175</c:v>
                </c:pt>
              </c:numCache>
            </c:numRef>
          </c:xVal>
          <c:yVal>
            <c:numRef>
              <c:f>'[082121b.xlsx]Sheet1'!$AM$5:$AM$11</c:f>
              <c:numCache>
                <c:formatCode>General</c:formatCode>
                <c:ptCount val="7"/>
                <c:pt idx="0">
                  <c:v>0.92957746478873238</c:v>
                </c:pt>
                <c:pt idx="1">
                  <c:v>0.91549295774647887</c:v>
                </c:pt>
                <c:pt idx="2">
                  <c:v>0.94366197183098588</c:v>
                </c:pt>
                <c:pt idx="3">
                  <c:v>1</c:v>
                </c:pt>
                <c:pt idx="4">
                  <c:v>0.78309859154929573</c:v>
                </c:pt>
                <c:pt idx="5">
                  <c:v>0.62535211267605639</c:v>
                </c:pt>
                <c:pt idx="6">
                  <c:v>0.50704225352112675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141-49AB-9450-177E64E9571E}"/>
            </c:ext>
          </c:extLst>
        </c:ser>
        <c:ser>
          <c:idx val="1"/>
          <c:order val="1"/>
          <c:tx>
            <c:v>Bmin=0.49T Bext=1.96T</c:v>
          </c:tx>
          <c:spPr>
            <a:ln w="19050" cap="rnd">
              <a:solidFill>
                <a:schemeClr val="accent6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6"/>
              </a:solidFill>
              <a:ln w="9525">
                <a:solidFill>
                  <a:schemeClr val="accent6"/>
                </a:solidFill>
              </a:ln>
              <a:effectLst/>
            </c:spPr>
          </c:marker>
          <c:xVal>
            <c:numRef>
              <c:f>'[082121b.xlsx]Sheet1'!$AG$5:$AG$11</c:f>
              <c:numCache>
                <c:formatCode>General</c:formatCode>
                <c:ptCount val="7"/>
                <c:pt idx="0">
                  <c:v>1.0714285714285714</c:v>
                </c:pt>
                <c:pt idx="1">
                  <c:v>1.0255102040816326</c:v>
                </c:pt>
                <c:pt idx="2">
                  <c:v>0.97448979591836737</c:v>
                </c:pt>
                <c:pt idx="3">
                  <c:v>0.92346938775510212</c:v>
                </c:pt>
                <c:pt idx="4">
                  <c:v>0.87755102040816324</c:v>
                </c:pt>
                <c:pt idx="5">
                  <c:v>0.82653061224489799</c:v>
                </c:pt>
                <c:pt idx="6">
                  <c:v>0.78061224489795922</c:v>
                </c:pt>
              </c:numCache>
            </c:numRef>
          </c:xVal>
          <c:yVal>
            <c:numRef>
              <c:f>'[082121b.xlsx]Sheet1'!$AF$5:$AF$11</c:f>
              <c:numCache>
                <c:formatCode>General</c:formatCode>
                <c:ptCount val="7"/>
                <c:pt idx="0">
                  <c:v>0.68</c:v>
                </c:pt>
                <c:pt idx="1">
                  <c:v>0.92</c:v>
                </c:pt>
                <c:pt idx="3">
                  <c:v>0.99</c:v>
                </c:pt>
                <c:pt idx="4">
                  <c:v>1</c:v>
                </c:pt>
                <c:pt idx="5">
                  <c:v>0.96</c:v>
                </c:pt>
                <c:pt idx="6">
                  <c:v>0.89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141-49AB-9450-177E64E9571E}"/>
            </c:ext>
          </c:extLst>
        </c:ser>
        <c:ser>
          <c:idx val="4"/>
          <c:order val="2"/>
          <c:tx>
            <c:v>Bmin=0.44T Bext=1.83T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dPt>
            <c:idx val="5"/>
            <c:marker>
              <c:symbol val="circle"/>
              <c:size val="5"/>
              <c:spPr>
                <a:solidFill>
                  <a:schemeClr val="accent2"/>
                </a:solidFill>
                <a:ln w="9525">
                  <a:solidFill>
                    <a:schemeClr val="accent2"/>
                  </a:solidFill>
                </a:ln>
                <a:effectLst/>
              </c:spPr>
            </c:marker>
            <c:bubble3D val="0"/>
            <c:spPr>
              <a:ln w="1905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3-5141-49AB-9450-177E64E9571E}"/>
              </c:ext>
            </c:extLst>
          </c:dPt>
          <c:dPt>
            <c:idx val="7"/>
            <c:marker>
              <c:symbol val="circle"/>
              <c:size val="5"/>
              <c:spPr>
                <a:solidFill>
                  <a:schemeClr val="accent2"/>
                </a:solidFill>
                <a:ln w="9525">
                  <a:solidFill>
                    <a:schemeClr val="accent2"/>
                  </a:solidFill>
                </a:ln>
                <a:effectLst/>
              </c:spPr>
            </c:marker>
            <c:bubble3D val="0"/>
            <c:spPr>
              <a:ln w="19050" cap="rnd">
                <a:noFill/>
                <a:round/>
              </a:ln>
              <a:effectLst/>
            </c:spPr>
            <c:extLst>
              <c:ext xmlns:c16="http://schemas.microsoft.com/office/drawing/2014/chart" uri="{C3380CC4-5D6E-409C-BE32-E72D297353CC}">
                <c16:uniqueId val="{00000005-5141-49AB-9450-177E64E9571E}"/>
              </c:ext>
            </c:extLst>
          </c:dPt>
          <c:xVal>
            <c:numRef>
              <c:f>'[082121b.xlsx]Sheet1'!$AU$5:$AU$13</c:f>
              <c:numCache>
                <c:formatCode>General</c:formatCode>
                <c:ptCount val="9"/>
                <c:pt idx="1">
                  <c:v>1.0983606557377048</c:v>
                </c:pt>
                <c:pt idx="2">
                  <c:v>1.0437158469945353</c:v>
                </c:pt>
                <c:pt idx="3">
                  <c:v>0.98907103825136611</c:v>
                </c:pt>
                <c:pt idx="4">
                  <c:v>0.93989071038251359</c:v>
                </c:pt>
                <c:pt idx="5">
                  <c:v>0.88524590163934425</c:v>
                </c:pt>
                <c:pt idx="6">
                  <c:v>0.83606557377049173</c:v>
                </c:pt>
                <c:pt idx="7">
                  <c:v>0.78142076502732238</c:v>
                </c:pt>
                <c:pt idx="8">
                  <c:v>0.73224043715846998</c:v>
                </c:pt>
              </c:numCache>
            </c:numRef>
          </c:xVal>
          <c:yVal>
            <c:numRef>
              <c:f>'[082121b.xlsx]Sheet1'!$AT$5:$AT$13</c:f>
              <c:numCache>
                <c:formatCode>General</c:formatCode>
                <c:ptCount val="9"/>
                <c:pt idx="2">
                  <c:v>1</c:v>
                </c:pt>
                <c:pt idx="3">
                  <c:v>1</c:v>
                </c:pt>
                <c:pt idx="4">
                  <c:v>0.94444444444444442</c:v>
                </c:pt>
                <c:pt idx="5">
                  <c:v>0.77777777777777779</c:v>
                </c:pt>
                <c:pt idx="6">
                  <c:v>0.75</c:v>
                </c:pt>
                <c:pt idx="7">
                  <c:v>0.7407407407407407</c:v>
                </c:pt>
                <c:pt idx="8">
                  <c:v>0.5092592592592593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5141-49AB-9450-177E64E9571E}"/>
            </c:ext>
          </c:extLst>
        </c:ser>
        <c:ser>
          <c:idx val="0"/>
          <c:order val="3"/>
          <c:tx>
            <c:v>Bmin=0.41T Bext=1.94T</c:v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'[082121b.xlsx]Sheet1'!$Z$4:$Z$16</c:f>
              <c:numCache>
                <c:formatCode>General</c:formatCode>
                <c:ptCount val="13"/>
                <c:pt idx="0">
                  <c:v>1.0927835051546393</c:v>
                </c:pt>
                <c:pt idx="1">
                  <c:v>1.0721649484536082</c:v>
                </c:pt>
                <c:pt idx="2">
                  <c:v>1.0463917525773194</c:v>
                </c:pt>
                <c:pt idx="3">
                  <c:v>1.0103092783505154</c:v>
                </c:pt>
                <c:pt idx="4">
                  <c:v>1</c:v>
                </c:pt>
                <c:pt idx="5">
                  <c:v>0.98453608247422675</c:v>
                </c:pt>
                <c:pt idx="6">
                  <c:v>0.9329896907216495</c:v>
                </c:pt>
                <c:pt idx="7">
                  <c:v>0.91237113402061865</c:v>
                </c:pt>
                <c:pt idx="8">
                  <c:v>0.88659793814432986</c:v>
                </c:pt>
                <c:pt idx="9">
                  <c:v>0.86082474226804118</c:v>
                </c:pt>
                <c:pt idx="10">
                  <c:v>0.83505154639175261</c:v>
                </c:pt>
                <c:pt idx="11">
                  <c:v>0.81443298969072175</c:v>
                </c:pt>
                <c:pt idx="12">
                  <c:v>0.78865979381443307</c:v>
                </c:pt>
              </c:numCache>
            </c:numRef>
          </c:xVal>
          <c:yVal>
            <c:numRef>
              <c:f>'[082121b.xlsx]Sheet1'!$Y$4:$Y$16</c:f>
              <c:numCache>
                <c:formatCode>General</c:formatCode>
                <c:ptCount val="13"/>
                <c:pt idx="0">
                  <c:v>0.72049689440993792</c:v>
                </c:pt>
                <c:pt idx="3">
                  <c:v>0.8</c:v>
                </c:pt>
                <c:pt idx="4">
                  <c:v>0.82732919254658388</c:v>
                </c:pt>
                <c:pt idx="5">
                  <c:v>0.83975155279503111</c:v>
                </c:pt>
                <c:pt idx="6">
                  <c:v>0.96894409937888204</c:v>
                </c:pt>
                <c:pt idx="7">
                  <c:v>0.95652173913043481</c:v>
                </c:pt>
                <c:pt idx="8">
                  <c:v>0.99503105590062113</c:v>
                </c:pt>
                <c:pt idx="9">
                  <c:v>0.99378881987577639</c:v>
                </c:pt>
                <c:pt idx="10">
                  <c:v>1</c:v>
                </c:pt>
                <c:pt idx="11">
                  <c:v>0.94409937888198758</c:v>
                </c:pt>
                <c:pt idx="12">
                  <c:v>0.91925465838509313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5141-49AB-9450-177E64E9571E}"/>
            </c:ext>
          </c:extLst>
        </c:ser>
        <c:ser>
          <c:idx val="5"/>
          <c:order val="4"/>
          <c:tx>
            <c:v>Bmin=0.38T Bext=1.48T</c:v>
          </c:tx>
          <c:spPr>
            <a:ln w="19050" cap="rnd">
              <a:solidFill>
                <a:schemeClr val="accent4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4"/>
              </a:solidFill>
              <a:ln w="9525">
                <a:solidFill>
                  <a:schemeClr val="accent4"/>
                </a:solidFill>
              </a:ln>
              <a:effectLst/>
            </c:spPr>
          </c:marker>
          <c:xVal>
            <c:numRef>
              <c:f>'[082121b.xlsx]Sheet1'!$BB$4:$BB$11</c:f>
              <c:numCache>
                <c:formatCode>General</c:formatCode>
                <c:ptCount val="8"/>
                <c:pt idx="0">
                  <c:v>1.2905405405405406</c:v>
                </c:pt>
                <c:pt idx="1">
                  <c:v>1.222972972972973</c:v>
                </c:pt>
                <c:pt idx="2">
                  <c:v>1.1621621621621621</c:v>
                </c:pt>
                <c:pt idx="3">
                  <c:v>1.0945945945945947</c:v>
                </c:pt>
                <c:pt idx="4">
                  <c:v>1.0337837837837838</c:v>
                </c:pt>
                <c:pt idx="5">
                  <c:v>0.96621621621621623</c:v>
                </c:pt>
                <c:pt idx="6">
                  <c:v>0.90540540540540548</c:v>
                </c:pt>
                <c:pt idx="7">
                  <c:v>0.83783783783783783</c:v>
                </c:pt>
              </c:numCache>
            </c:numRef>
          </c:xVal>
          <c:yVal>
            <c:numRef>
              <c:f>'[082121b.xlsx]Sheet1'!$BA$4:$BA$11</c:f>
              <c:numCache>
                <c:formatCode>General</c:formatCode>
                <c:ptCount val="8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0.76201923076923073</c:v>
                </c:pt>
                <c:pt idx="4">
                  <c:v>0.88942307692307687</c:v>
                </c:pt>
                <c:pt idx="5">
                  <c:v>0.95673076923076927</c:v>
                </c:pt>
                <c:pt idx="6">
                  <c:v>0.91346153846153844</c:v>
                </c:pt>
                <c:pt idx="7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5141-49AB-9450-177E64E9571E}"/>
            </c:ext>
          </c:extLst>
        </c:ser>
        <c:ser>
          <c:idx val="3"/>
          <c:order val="5"/>
          <c:tx>
            <c:v>Bmin=0.33T Bext=1.47T</c:v>
          </c:tx>
          <c:spPr>
            <a:ln w="19050" cap="rnd">
              <a:solidFill>
                <a:srgbClr val="B30B3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B30B33"/>
              </a:solidFill>
              <a:ln w="9525">
                <a:solidFill>
                  <a:srgbClr val="B30B33"/>
                </a:solidFill>
              </a:ln>
              <a:effectLst/>
            </c:spPr>
          </c:marker>
          <c:xVal>
            <c:numRef>
              <c:f>'[082121b.xlsx]Sheet1'!$P$4:$P$14</c:f>
              <c:numCache>
                <c:formatCode>General</c:formatCode>
                <c:ptCount val="11"/>
                <c:pt idx="0">
                  <c:v>1.2993197278911564</c:v>
                </c:pt>
                <c:pt idx="1">
                  <c:v>1.2653061224489797</c:v>
                </c:pt>
                <c:pt idx="2">
                  <c:v>1.2312925170068028</c:v>
                </c:pt>
                <c:pt idx="3">
                  <c:v>1.2040816326530612</c:v>
                </c:pt>
                <c:pt idx="4">
                  <c:v>1.1360544217687074</c:v>
                </c:pt>
                <c:pt idx="5">
                  <c:v>1.0748299319727892</c:v>
                </c:pt>
                <c:pt idx="6">
                  <c:v>0.97278911564625847</c:v>
                </c:pt>
                <c:pt idx="7">
                  <c:v>0.87755102040816335</c:v>
                </c:pt>
                <c:pt idx="8">
                  <c:v>0.78231292517006801</c:v>
                </c:pt>
                <c:pt idx="9">
                  <c:v>0.64625850340136048</c:v>
                </c:pt>
                <c:pt idx="10">
                  <c:v>0.55102040816326536</c:v>
                </c:pt>
              </c:numCache>
            </c:numRef>
          </c:xVal>
          <c:yVal>
            <c:numRef>
              <c:f>'[082121b.xlsx]Sheet1'!$O$4:$O$14</c:f>
              <c:numCache>
                <c:formatCode>General</c:formatCode>
                <c:ptCount val="11"/>
                <c:pt idx="0">
                  <c:v>0.37102473498233218</c:v>
                </c:pt>
                <c:pt idx="1">
                  <c:v>0.47703180212014135</c:v>
                </c:pt>
                <c:pt idx="2">
                  <c:v>0.60070671378091878</c:v>
                </c:pt>
                <c:pt idx="3">
                  <c:v>0.68904593639575973</c:v>
                </c:pt>
                <c:pt idx="4">
                  <c:v>0.86395759717314491</c:v>
                </c:pt>
                <c:pt idx="5">
                  <c:v>0.93639575971731448</c:v>
                </c:pt>
                <c:pt idx="6">
                  <c:v>1</c:v>
                </c:pt>
                <c:pt idx="7">
                  <c:v>0.93639575971731448</c:v>
                </c:pt>
                <c:pt idx="8">
                  <c:v>0.94346289752650181</c:v>
                </c:pt>
                <c:pt idx="9">
                  <c:v>0.71024734982332161</c:v>
                </c:pt>
                <c:pt idx="10">
                  <c:v>0.48409893992932862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5141-49AB-9450-177E64E9571E}"/>
            </c:ext>
          </c:extLst>
        </c:ser>
        <c:ser>
          <c:idx val="6"/>
          <c:order val="6"/>
          <c:tx>
            <c:v>Bmin=0.33T Bext=1.47T</c:v>
          </c:tx>
          <c:spPr>
            <a:ln w="19050" cap="rnd">
              <a:solidFill>
                <a:schemeClr val="accent1">
                  <a:lumMod val="60000"/>
                </a:schemeClr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>
                  <a:lumMod val="60000"/>
                </a:schemeClr>
              </a:solidFill>
              <a:ln w="9525">
                <a:solidFill>
                  <a:schemeClr val="accent1">
                    <a:lumMod val="60000"/>
                  </a:schemeClr>
                </a:solidFill>
              </a:ln>
              <a:effectLst/>
            </c:spPr>
          </c:marker>
          <c:xVal>
            <c:numRef>
              <c:f>'[082121b.xlsx]Sheet1'!$P$22:$P$27</c:f>
              <c:numCache>
                <c:formatCode>General</c:formatCode>
                <c:ptCount val="6"/>
                <c:pt idx="0">
                  <c:v>1.2993197278911564</c:v>
                </c:pt>
                <c:pt idx="1">
                  <c:v>1.2312925170068028</c:v>
                </c:pt>
                <c:pt idx="2">
                  <c:v>1.1700680272108843</c:v>
                </c:pt>
                <c:pt idx="3">
                  <c:v>1.1020408163265307</c:v>
                </c:pt>
                <c:pt idx="4">
                  <c:v>1.0408163265306123</c:v>
                </c:pt>
                <c:pt idx="5">
                  <c:v>0.97278911564625847</c:v>
                </c:pt>
              </c:numCache>
            </c:numRef>
          </c:xVal>
          <c:yVal>
            <c:numRef>
              <c:f>'[082121b.xlsx]Sheet1'!$O$22:$O$27</c:f>
              <c:numCache>
                <c:formatCode>General</c:formatCode>
                <c:ptCount val="6"/>
                <c:pt idx="0">
                  <c:v>0.50429184549356221</c:v>
                </c:pt>
                <c:pt idx="1">
                  <c:v>0.69098712446351929</c:v>
                </c:pt>
                <c:pt idx="2">
                  <c:v>0.81545064377682408</c:v>
                </c:pt>
                <c:pt idx="3">
                  <c:v>0.8905579399141631</c:v>
                </c:pt>
                <c:pt idx="4">
                  <c:v>0.96995708154506433</c:v>
                </c:pt>
                <c:pt idx="5">
                  <c:v>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A-5141-49AB-9450-177E64E9571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985994224"/>
        <c:axId val="1997359136"/>
      </c:scatterChart>
      <c:valAx>
        <c:axId val="1985994224"/>
        <c:scaling>
          <c:orientation val="minMax"/>
          <c:max val="1.5"/>
          <c:min val="0.5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/>
                  <a:t>Br/Bext</a:t>
                </a:r>
              </a:p>
            </c:rich>
          </c:tx>
          <c:layout>
            <c:manualLayout>
              <c:xMode val="edge"/>
              <c:yMode val="edge"/>
              <c:x val="0.46424829004037976"/>
              <c:y val="0.91571741032370957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in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97359136"/>
        <c:crosses val="autoZero"/>
        <c:crossBetween val="midCat"/>
        <c:majorUnit val="0.1"/>
      </c:valAx>
      <c:valAx>
        <c:axId val="1997359136"/>
        <c:scaling>
          <c:orientation val="minMax"/>
          <c:min val="0.5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/>
                  <a:t>O</a:t>
                </a:r>
                <a:r>
                  <a:rPr lang="en-US" sz="1400" baseline="30000"/>
                  <a:t>6+ </a:t>
                </a:r>
                <a:r>
                  <a:rPr lang="en-US" sz="1400" baseline="0"/>
                  <a:t>(normalized)</a:t>
                </a:r>
                <a:endParaRPr lang="en-US" sz="1400"/>
              </a:p>
            </c:rich>
          </c:tx>
          <c:layout>
            <c:manualLayout>
              <c:xMode val="edge"/>
              <c:yMode val="edge"/>
              <c:x val="1.9515225905508738E-2"/>
              <c:y val="0.20689814814814814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in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1985994224"/>
        <c:crosses val="autoZero"/>
        <c:crossBetween val="midCat"/>
      </c:valAx>
      <c:spPr>
        <a:noFill/>
        <a:ln>
          <a:solidFill>
            <a:schemeClr val="tx1"/>
          </a:solidFill>
        </a:ln>
        <a:effectLst/>
      </c:spPr>
    </c:plotArea>
    <c:legend>
      <c:legendPos val="r"/>
      <c:layout>
        <c:manualLayout>
          <c:xMode val="edge"/>
          <c:yMode val="edge"/>
          <c:x val="0.67391189316493239"/>
          <c:y val="1.2441309419655877E-2"/>
          <c:w val="0.32178208803743913"/>
          <c:h val="0.38484179060950713"/>
        </c:manualLayout>
      </c:layout>
      <c:overlay val="0"/>
      <c:spPr>
        <a:solidFill>
          <a:schemeClr val="bg1"/>
        </a:solidFill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 w="9525" cap="flat" cmpd="sng" algn="ctr">
      <a:noFill/>
      <a:round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0257060236239769"/>
          <c:y val="2.0204911622086659E-2"/>
          <c:w val="0.8655345433592625"/>
          <c:h val="0.92711777777777782"/>
        </c:manualLayout>
      </c:layout>
      <c:scatterChart>
        <c:scatterStyle val="lineMarker"/>
        <c:varyColors val="0"/>
        <c:ser>
          <c:idx val="0"/>
          <c:order val="0"/>
          <c:tx>
            <c:v>0.51T</c:v>
          </c:tx>
          <c:spPr>
            <a:ln w="6350">
              <a:solidFill>
                <a:schemeClr val="accent5"/>
              </a:solidFill>
            </a:ln>
          </c:spPr>
          <c:marker>
            <c:symbol val="none"/>
          </c:marker>
          <c:xVal>
            <c:numRef>
              <c:f>'120417Data'!$AP$4:$AP$8195</c:f>
              <c:numCache>
                <c:formatCode>General</c:formatCode>
                <c:ptCount val="8192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</c:numCache>
            </c:numRef>
          </c:xVal>
          <c:yVal>
            <c:numRef>
              <c:f>'120417Data'!$AQ$4:$AQ$8195</c:f>
              <c:numCache>
                <c:formatCode>General</c:formatCode>
                <c:ptCount val="819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645</c:v>
                </c:pt>
                <c:pt idx="21">
                  <c:v>722</c:v>
                </c:pt>
                <c:pt idx="22">
                  <c:v>764</c:v>
                </c:pt>
                <c:pt idx="23">
                  <c:v>901</c:v>
                </c:pt>
                <c:pt idx="24">
                  <c:v>1047</c:v>
                </c:pt>
                <c:pt idx="25">
                  <c:v>1249</c:v>
                </c:pt>
                <c:pt idx="26">
                  <c:v>1612</c:v>
                </c:pt>
                <c:pt idx="27">
                  <c:v>2091</c:v>
                </c:pt>
                <c:pt idx="28">
                  <c:v>2636</c:v>
                </c:pt>
                <c:pt idx="29">
                  <c:v>3359</c:v>
                </c:pt>
                <c:pt idx="30">
                  <c:v>3802</c:v>
                </c:pt>
                <c:pt idx="31">
                  <c:v>4248</c:v>
                </c:pt>
                <c:pt idx="32">
                  <c:v>4618</c:v>
                </c:pt>
                <c:pt idx="33">
                  <c:v>4993</c:v>
                </c:pt>
                <c:pt idx="34">
                  <c:v>5485</c:v>
                </c:pt>
                <c:pt idx="35">
                  <c:v>5580</c:v>
                </c:pt>
                <c:pt idx="36">
                  <c:v>6016</c:v>
                </c:pt>
                <c:pt idx="37">
                  <c:v>6424</c:v>
                </c:pt>
                <c:pt idx="38">
                  <c:v>6610</c:v>
                </c:pt>
                <c:pt idx="39">
                  <c:v>7000</c:v>
                </c:pt>
                <c:pt idx="40">
                  <c:v>7206</c:v>
                </c:pt>
                <c:pt idx="41">
                  <c:v>7270</c:v>
                </c:pt>
                <c:pt idx="42">
                  <c:v>7413</c:v>
                </c:pt>
                <c:pt idx="43">
                  <c:v>7783</c:v>
                </c:pt>
                <c:pt idx="44">
                  <c:v>7963</c:v>
                </c:pt>
                <c:pt idx="45">
                  <c:v>8113</c:v>
                </c:pt>
                <c:pt idx="46">
                  <c:v>8423</c:v>
                </c:pt>
                <c:pt idx="47">
                  <c:v>8746</c:v>
                </c:pt>
                <c:pt idx="48">
                  <c:v>8781</c:v>
                </c:pt>
                <c:pt idx="49">
                  <c:v>8872</c:v>
                </c:pt>
                <c:pt idx="50">
                  <c:v>8482</c:v>
                </c:pt>
                <c:pt idx="51">
                  <c:v>8412</c:v>
                </c:pt>
                <c:pt idx="52">
                  <c:v>7645</c:v>
                </c:pt>
                <c:pt idx="53">
                  <c:v>7167</c:v>
                </c:pt>
                <c:pt idx="54">
                  <c:v>6548</c:v>
                </c:pt>
                <c:pt idx="55">
                  <c:v>6402</c:v>
                </c:pt>
                <c:pt idx="56">
                  <c:v>6173</c:v>
                </c:pt>
                <c:pt idx="57">
                  <c:v>6155</c:v>
                </c:pt>
                <c:pt idx="58">
                  <c:v>6168</c:v>
                </c:pt>
                <c:pt idx="59">
                  <c:v>6485</c:v>
                </c:pt>
                <c:pt idx="60">
                  <c:v>6698</c:v>
                </c:pt>
                <c:pt idx="61">
                  <c:v>6942</c:v>
                </c:pt>
                <c:pt idx="62">
                  <c:v>7488</c:v>
                </c:pt>
                <c:pt idx="63">
                  <c:v>7779</c:v>
                </c:pt>
                <c:pt idx="64">
                  <c:v>8415</c:v>
                </c:pt>
                <c:pt idx="65">
                  <c:v>9170</c:v>
                </c:pt>
                <c:pt idx="66">
                  <c:v>9804</c:v>
                </c:pt>
                <c:pt idx="67">
                  <c:v>10224</c:v>
                </c:pt>
                <c:pt idx="68">
                  <c:v>10887</c:v>
                </c:pt>
                <c:pt idx="69">
                  <c:v>11589</c:v>
                </c:pt>
                <c:pt idx="70">
                  <c:v>12589</c:v>
                </c:pt>
                <c:pt idx="71">
                  <c:v>13869</c:v>
                </c:pt>
                <c:pt idx="72">
                  <c:v>15955</c:v>
                </c:pt>
                <c:pt idx="73">
                  <c:v>18358</c:v>
                </c:pt>
                <c:pt idx="74">
                  <c:v>21887</c:v>
                </c:pt>
                <c:pt idx="75">
                  <c:v>25859</c:v>
                </c:pt>
                <c:pt idx="76">
                  <c:v>30664</c:v>
                </c:pt>
                <c:pt idx="77">
                  <c:v>35019</c:v>
                </c:pt>
                <c:pt idx="78">
                  <c:v>38689</c:v>
                </c:pt>
                <c:pt idx="79">
                  <c:v>41240</c:v>
                </c:pt>
                <c:pt idx="80">
                  <c:v>43766</c:v>
                </c:pt>
                <c:pt idx="81">
                  <c:v>44026</c:v>
                </c:pt>
                <c:pt idx="82">
                  <c:v>43801</c:v>
                </c:pt>
                <c:pt idx="83">
                  <c:v>42976</c:v>
                </c:pt>
                <c:pt idx="84">
                  <c:v>42058</c:v>
                </c:pt>
                <c:pt idx="85">
                  <c:v>41131</c:v>
                </c:pt>
                <c:pt idx="86">
                  <c:v>40077</c:v>
                </c:pt>
                <c:pt idx="87">
                  <c:v>39341</c:v>
                </c:pt>
                <c:pt idx="88">
                  <c:v>38294</c:v>
                </c:pt>
                <c:pt idx="89">
                  <c:v>36882</c:v>
                </c:pt>
                <c:pt idx="90">
                  <c:v>36554</c:v>
                </c:pt>
                <c:pt idx="91">
                  <c:v>35435</c:v>
                </c:pt>
                <c:pt idx="92">
                  <c:v>34691</c:v>
                </c:pt>
                <c:pt idx="93">
                  <c:v>33825</c:v>
                </c:pt>
                <c:pt idx="94">
                  <c:v>33271</c:v>
                </c:pt>
                <c:pt idx="95">
                  <c:v>31630</c:v>
                </c:pt>
                <c:pt idx="96">
                  <c:v>30183</c:v>
                </c:pt>
                <c:pt idx="97">
                  <c:v>29025</c:v>
                </c:pt>
                <c:pt idx="98">
                  <c:v>27653</c:v>
                </c:pt>
                <c:pt idx="99">
                  <c:v>26498</c:v>
                </c:pt>
                <c:pt idx="100">
                  <c:v>25425</c:v>
                </c:pt>
                <c:pt idx="101">
                  <c:v>24584</c:v>
                </c:pt>
                <c:pt idx="102">
                  <c:v>24566</c:v>
                </c:pt>
                <c:pt idx="103">
                  <c:v>24091</c:v>
                </c:pt>
                <c:pt idx="104">
                  <c:v>25625</c:v>
                </c:pt>
                <c:pt idx="105">
                  <c:v>27410</c:v>
                </c:pt>
                <c:pt idx="106">
                  <c:v>30812</c:v>
                </c:pt>
                <c:pt idx="107">
                  <c:v>35839</c:v>
                </c:pt>
                <c:pt idx="108">
                  <c:v>42418</c:v>
                </c:pt>
                <c:pt idx="109">
                  <c:v>51536</c:v>
                </c:pt>
                <c:pt idx="110">
                  <c:v>58901</c:v>
                </c:pt>
                <c:pt idx="111">
                  <c:v>67849</c:v>
                </c:pt>
                <c:pt idx="112">
                  <c:v>74902</c:v>
                </c:pt>
                <c:pt idx="113">
                  <c:v>80636</c:v>
                </c:pt>
                <c:pt idx="114">
                  <c:v>83519</c:v>
                </c:pt>
                <c:pt idx="115">
                  <c:v>85312</c:v>
                </c:pt>
                <c:pt idx="116">
                  <c:v>86148</c:v>
                </c:pt>
                <c:pt idx="117">
                  <c:v>82591</c:v>
                </c:pt>
                <c:pt idx="118">
                  <c:v>79296</c:v>
                </c:pt>
                <c:pt idx="119">
                  <c:v>76812</c:v>
                </c:pt>
                <c:pt idx="120">
                  <c:v>72888</c:v>
                </c:pt>
                <c:pt idx="121">
                  <c:v>70141</c:v>
                </c:pt>
                <c:pt idx="122">
                  <c:v>67046</c:v>
                </c:pt>
                <c:pt idx="123">
                  <c:v>64754</c:v>
                </c:pt>
                <c:pt idx="124">
                  <c:v>60228</c:v>
                </c:pt>
                <c:pt idx="125">
                  <c:v>57105</c:v>
                </c:pt>
                <c:pt idx="126">
                  <c:v>53914</c:v>
                </c:pt>
                <c:pt idx="127">
                  <c:v>51279</c:v>
                </c:pt>
                <c:pt idx="128">
                  <c:v>48253</c:v>
                </c:pt>
                <c:pt idx="129">
                  <c:v>46329</c:v>
                </c:pt>
                <c:pt idx="130">
                  <c:v>43984</c:v>
                </c:pt>
                <c:pt idx="131">
                  <c:v>42636</c:v>
                </c:pt>
                <c:pt idx="132">
                  <c:v>40415</c:v>
                </c:pt>
                <c:pt idx="133">
                  <c:v>39138</c:v>
                </c:pt>
                <c:pt idx="134">
                  <c:v>37489</c:v>
                </c:pt>
                <c:pt idx="135">
                  <c:v>36612</c:v>
                </c:pt>
                <c:pt idx="136">
                  <c:v>35411</c:v>
                </c:pt>
                <c:pt idx="137">
                  <c:v>34606</c:v>
                </c:pt>
                <c:pt idx="138">
                  <c:v>34963</c:v>
                </c:pt>
                <c:pt idx="139">
                  <c:v>33851</c:v>
                </c:pt>
                <c:pt idx="140">
                  <c:v>33551</c:v>
                </c:pt>
                <c:pt idx="141">
                  <c:v>33132</c:v>
                </c:pt>
                <c:pt idx="142">
                  <c:v>32484</c:v>
                </c:pt>
                <c:pt idx="143">
                  <c:v>31684</c:v>
                </c:pt>
                <c:pt idx="144">
                  <c:v>31048</c:v>
                </c:pt>
                <c:pt idx="145">
                  <c:v>30492</c:v>
                </c:pt>
                <c:pt idx="146">
                  <c:v>29041</c:v>
                </c:pt>
                <c:pt idx="147">
                  <c:v>27645</c:v>
                </c:pt>
                <c:pt idx="148">
                  <c:v>26542</c:v>
                </c:pt>
                <c:pt idx="149">
                  <c:v>25469</c:v>
                </c:pt>
                <c:pt idx="150">
                  <c:v>24415</c:v>
                </c:pt>
                <c:pt idx="151">
                  <c:v>23828</c:v>
                </c:pt>
                <c:pt idx="152">
                  <c:v>23093</c:v>
                </c:pt>
                <c:pt idx="153">
                  <c:v>22714</c:v>
                </c:pt>
                <c:pt idx="154">
                  <c:v>21932</c:v>
                </c:pt>
                <c:pt idx="155">
                  <c:v>21420</c:v>
                </c:pt>
                <c:pt idx="156">
                  <c:v>20976</c:v>
                </c:pt>
                <c:pt idx="157">
                  <c:v>20176</c:v>
                </c:pt>
                <c:pt idx="158">
                  <c:v>19728</c:v>
                </c:pt>
                <c:pt idx="159">
                  <c:v>19403</c:v>
                </c:pt>
                <c:pt idx="160">
                  <c:v>19132</c:v>
                </c:pt>
                <c:pt idx="161">
                  <c:v>18543</c:v>
                </c:pt>
                <c:pt idx="162">
                  <c:v>17558</c:v>
                </c:pt>
                <c:pt idx="163">
                  <c:v>17348</c:v>
                </c:pt>
                <c:pt idx="164">
                  <c:v>16856</c:v>
                </c:pt>
                <c:pt idx="165">
                  <c:v>16384</c:v>
                </c:pt>
                <c:pt idx="166">
                  <c:v>16366</c:v>
                </c:pt>
                <c:pt idx="167">
                  <c:v>16385</c:v>
                </c:pt>
                <c:pt idx="168">
                  <c:v>15873</c:v>
                </c:pt>
                <c:pt idx="169">
                  <c:v>15712</c:v>
                </c:pt>
                <c:pt idx="170">
                  <c:v>15308</c:v>
                </c:pt>
                <c:pt idx="171">
                  <c:v>15186</c:v>
                </c:pt>
                <c:pt idx="172">
                  <c:v>14638</c:v>
                </c:pt>
                <c:pt idx="173">
                  <c:v>14593</c:v>
                </c:pt>
                <c:pt idx="174">
                  <c:v>14348</c:v>
                </c:pt>
                <c:pt idx="175">
                  <c:v>13954</c:v>
                </c:pt>
                <c:pt idx="176">
                  <c:v>13568</c:v>
                </c:pt>
                <c:pt idx="177">
                  <c:v>13412</c:v>
                </c:pt>
                <c:pt idx="178">
                  <c:v>13063</c:v>
                </c:pt>
                <c:pt idx="179">
                  <c:v>12750</c:v>
                </c:pt>
                <c:pt idx="180">
                  <c:v>12467</c:v>
                </c:pt>
                <c:pt idx="181">
                  <c:v>12245</c:v>
                </c:pt>
                <c:pt idx="182">
                  <c:v>12329</c:v>
                </c:pt>
                <c:pt idx="183">
                  <c:v>11794</c:v>
                </c:pt>
                <c:pt idx="184">
                  <c:v>11553</c:v>
                </c:pt>
                <c:pt idx="185">
                  <c:v>11638</c:v>
                </c:pt>
                <c:pt idx="186">
                  <c:v>11624</c:v>
                </c:pt>
                <c:pt idx="187">
                  <c:v>12187</c:v>
                </c:pt>
                <c:pt idx="188">
                  <c:v>12381</c:v>
                </c:pt>
                <c:pt idx="189">
                  <c:v>13310</c:v>
                </c:pt>
                <c:pt idx="190">
                  <c:v>13824</c:v>
                </c:pt>
                <c:pt idx="191">
                  <c:v>14686</c:v>
                </c:pt>
                <c:pt idx="192">
                  <c:v>15825</c:v>
                </c:pt>
                <c:pt idx="193">
                  <c:v>16567</c:v>
                </c:pt>
                <c:pt idx="194">
                  <c:v>17077</c:v>
                </c:pt>
                <c:pt idx="195">
                  <c:v>17218</c:v>
                </c:pt>
                <c:pt idx="196">
                  <c:v>16810</c:v>
                </c:pt>
                <c:pt idx="197">
                  <c:v>15473</c:v>
                </c:pt>
                <c:pt idx="198">
                  <c:v>14709</c:v>
                </c:pt>
                <c:pt idx="199">
                  <c:v>13247</c:v>
                </c:pt>
                <c:pt idx="200">
                  <c:v>11849</c:v>
                </c:pt>
                <c:pt idx="201">
                  <c:v>10219</c:v>
                </c:pt>
                <c:pt idx="202">
                  <c:v>9104</c:v>
                </c:pt>
                <c:pt idx="203">
                  <c:v>8245</c:v>
                </c:pt>
                <c:pt idx="204">
                  <c:v>7419</c:v>
                </c:pt>
                <c:pt idx="205">
                  <c:v>6760</c:v>
                </c:pt>
                <c:pt idx="206">
                  <c:v>6190</c:v>
                </c:pt>
                <c:pt idx="207">
                  <c:v>5875</c:v>
                </c:pt>
                <c:pt idx="208">
                  <c:v>5627</c:v>
                </c:pt>
                <c:pt idx="209">
                  <c:v>5395</c:v>
                </c:pt>
                <c:pt idx="210">
                  <c:v>5094</c:v>
                </c:pt>
                <c:pt idx="211">
                  <c:v>5096</c:v>
                </c:pt>
                <c:pt idx="212">
                  <c:v>4852</c:v>
                </c:pt>
                <c:pt idx="213">
                  <c:v>4676</c:v>
                </c:pt>
                <c:pt idx="214">
                  <c:v>4568</c:v>
                </c:pt>
                <c:pt idx="215">
                  <c:v>4544</c:v>
                </c:pt>
                <c:pt idx="216">
                  <c:v>4436</c:v>
                </c:pt>
                <c:pt idx="217">
                  <c:v>4167</c:v>
                </c:pt>
                <c:pt idx="218">
                  <c:v>4188</c:v>
                </c:pt>
                <c:pt idx="219">
                  <c:v>4111</c:v>
                </c:pt>
                <c:pt idx="220">
                  <c:v>4104</c:v>
                </c:pt>
                <c:pt idx="221">
                  <c:v>3779</c:v>
                </c:pt>
                <c:pt idx="222">
                  <c:v>3746</c:v>
                </c:pt>
                <c:pt idx="223">
                  <c:v>3727</c:v>
                </c:pt>
                <c:pt idx="224">
                  <c:v>3728</c:v>
                </c:pt>
                <c:pt idx="225">
                  <c:v>3602</c:v>
                </c:pt>
                <c:pt idx="226">
                  <c:v>3427</c:v>
                </c:pt>
                <c:pt idx="227">
                  <c:v>3501</c:v>
                </c:pt>
                <c:pt idx="228">
                  <c:v>3425</c:v>
                </c:pt>
                <c:pt idx="229">
                  <c:v>3259</c:v>
                </c:pt>
                <c:pt idx="230">
                  <c:v>3047</c:v>
                </c:pt>
                <c:pt idx="231">
                  <c:v>2979</c:v>
                </c:pt>
                <c:pt idx="232">
                  <c:v>3053</c:v>
                </c:pt>
                <c:pt idx="233">
                  <c:v>2970</c:v>
                </c:pt>
                <c:pt idx="234">
                  <c:v>2770</c:v>
                </c:pt>
                <c:pt idx="235">
                  <c:v>2802</c:v>
                </c:pt>
                <c:pt idx="236">
                  <c:v>2685</c:v>
                </c:pt>
                <c:pt idx="237">
                  <c:v>2625</c:v>
                </c:pt>
                <c:pt idx="238">
                  <c:v>2473</c:v>
                </c:pt>
                <c:pt idx="239">
                  <c:v>2394</c:v>
                </c:pt>
                <c:pt idx="240">
                  <c:v>2482</c:v>
                </c:pt>
                <c:pt idx="241">
                  <c:v>2394</c:v>
                </c:pt>
                <c:pt idx="242">
                  <c:v>2301</c:v>
                </c:pt>
                <c:pt idx="243">
                  <c:v>2249</c:v>
                </c:pt>
                <c:pt idx="244">
                  <c:v>2217</c:v>
                </c:pt>
                <c:pt idx="245">
                  <c:v>2047</c:v>
                </c:pt>
                <c:pt idx="246">
                  <c:v>2042</c:v>
                </c:pt>
                <c:pt idx="247">
                  <c:v>2089</c:v>
                </c:pt>
                <c:pt idx="248">
                  <c:v>1961</c:v>
                </c:pt>
                <c:pt idx="249">
                  <c:v>1934</c:v>
                </c:pt>
                <c:pt idx="250">
                  <c:v>1862</c:v>
                </c:pt>
                <c:pt idx="251">
                  <c:v>1867</c:v>
                </c:pt>
                <c:pt idx="252">
                  <c:v>1831</c:v>
                </c:pt>
                <c:pt idx="253">
                  <c:v>1660</c:v>
                </c:pt>
                <c:pt idx="254">
                  <c:v>1728</c:v>
                </c:pt>
                <c:pt idx="255">
                  <c:v>1743</c:v>
                </c:pt>
                <c:pt idx="256">
                  <c:v>1711</c:v>
                </c:pt>
                <c:pt idx="257">
                  <c:v>1588</c:v>
                </c:pt>
                <c:pt idx="258">
                  <c:v>1522</c:v>
                </c:pt>
                <c:pt idx="259">
                  <c:v>1607</c:v>
                </c:pt>
                <c:pt idx="260">
                  <c:v>1557</c:v>
                </c:pt>
                <c:pt idx="261">
                  <c:v>1437</c:v>
                </c:pt>
                <c:pt idx="262">
                  <c:v>1575</c:v>
                </c:pt>
                <c:pt idx="263">
                  <c:v>1433</c:v>
                </c:pt>
                <c:pt idx="264">
                  <c:v>1438</c:v>
                </c:pt>
                <c:pt idx="265">
                  <c:v>1339</c:v>
                </c:pt>
                <c:pt idx="266">
                  <c:v>1333</c:v>
                </c:pt>
                <c:pt idx="267">
                  <c:v>1323</c:v>
                </c:pt>
                <c:pt idx="268">
                  <c:v>1289</c:v>
                </c:pt>
                <c:pt idx="269">
                  <c:v>1278</c:v>
                </c:pt>
                <c:pt idx="270">
                  <c:v>1311</c:v>
                </c:pt>
                <c:pt idx="271">
                  <c:v>1215</c:v>
                </c:pt>
                <c:pt idx="272">
                  <c:v>1188</c:v>
                </c:pt>
                <c:pt idx="273">
                  <c:v>1155</c:v>
                </c:pt>
                <c:pt idx="274">
                  <c:v>1116</c:v>
                </c:pt>
                <c:pt idx="275">
                  <c:v>1085</c:v>
                </c:pt>
                <c:pt idx="276">
                  <c:v>1035</c:v>
                </c:pt>
                <c:pt idx="277">
                  <c:v>972</c:v>
                </c:pt>
                <c:pt idx="278">
                  <c:v>1037</c:v>
                </c:pt>
                <c:pt idx="279">
                  <c:v>1017</c:v>
                </c:pt>
                <c:pt idx="280">
                  <c:v>1002</c:v>
                </c:pt>
                <c:pt idx="281">
                  <c:v>989</c:v>
                </c:pt>
                <c:pt idx="282">
                  <c:v>960</c:v>
                </c:pt>
                <c:pt idx="283">
                  <c:v>896</c:v>
                </c:pt>
                <c:pt idx="284">
                  <c:v>1003</c:v>
                </c:pt>
                <c:pt idx="285">
                  <c:v>884</c:v>
                </c:pt>
                <c:pt idx="286">
                  <c:v>839</c:v>
                </c:pt>
                <c:pt idx="287">
                  <c:v>897</c:v>
                </c:pt>
                <c:pt idx="288">
                  <c:v>781</c:v>
                </c:pt>
                <c:pt idx="289">
                  <c:v>784</c:v>
                </c:pt>
                <c:pt idx="290">
                  <c:v>793</c:v>
                </c:pt>
                <c:pt idx="291">
                  <c:v>805</c:v>
                </c:pt>
                <c:pt idx="292">
                  <c:v>750</c:v>
                </c:pt>
                <c:pt idx="293">
                  <c:v>777</c:v>
                </c:pt>
                <c:pt idx="294">
                  <c:v>715</c:v>
                </c:pt>
                <c:pt idx="295">
                  <c:v>710</c:v>
                </c:pt>
                <c:pt idx="296">
                  <c:v>682</c:v>
                </c:pt>
                <c:pt idx="297">
                  <c:v>657</c:v>
                </c:pt>
                <c:pt idx="298">
                  <c:v>689</c:v>
                </c:pt>
                <c:pt idx="299">
                  <c:v>662</c:v>
                </c:pt>
                <c:pt idx="300">
                  <c:v>684</c:v>
                </c:pt>
                <c:pt idx="301">
                  <c:v>676</c:v>
                </c:pt>
                <c:pt idx="302">
                  <c:v>685</c:v>
                </c:pt>
                <c:pt idx="303">
                  <c:v>645</c:v>
                </c:pt>
                <c:pt idx="304">
                  <c:v>594</c:v>
                </c:pt>
                <c:pt idx="305">
                  <c:v>585</c:v>
                </c:pt>
                <c:pt idx="306">
                  <c:v>606</c:v>
                </c:pt>
                <c:pt idx="307">
                  <c:v>588</c:v>
                </c:pt>
                <c:pt idx="308">
                  <c:v>561</c:v>
                </c:pt>
                <c:pt idx="309">
                  <c:v>550</c:v>
                </c:pt>
                <c:pt idx="310">
                  <c:v>509</c:v>
                </c:pt>
                <c:pt idx="311">
                  <c:v>545</c:v>
                </c:pt>
                <c:pt idx="312">
                  <c:v>545</c:v>
                </c:pt>
                <c:pt idx="313">
                  <c:v>562</c:v>
                </c:pt>
                <c:pt idx="314">
                  <c:v>465</c:v>
                </c:pt>
                <c:pt idx="315">
                  <c:v>476</c:v>
                </c:pt>
                <c:pt idx="316">
                  <c:v>480</c:v>
                </c:pt>
                <c:pt idx="317">
                  <c:v>441</c:v>
                </c:pt>
                <c:pt idx="318">
                  <c:v>461</c:v>
                </c:pt>
                <c:pt idx="319">
                  <c:v>453</c:v>
                </c:pt>
                <c:pt idx="320">
                  <c:v>493</c:v>
                </c:pt>
                <c:pt idx="321">
                  <c:v>404</c:v>
                </c:pt>
                <c:pt idx="322">
                  <c:v>418</c:v>
                </c:pt>
                <c:pt idx="323">
                  <c:v>390</c:v>
                </c:pt>
                <c:pt idx="324">
                  <c:v>385</c:v>
                </c:pt>
                <c:pt idx="325">
                  <c:v>372</c:v>
                </c:pt>
                <c:pt idx="326">
                  <c:v>326</c:v>
                </c:pt>
                <c:pt idx="327">
                  <c:v>373</c:v>
                </c:pt>
                <c:pt idx="328">
                  <c:v>298</c:v>
                </c:pt>
                <c:pt idx="329">
                  <c:v>339</c:v>
                </c:pt>
                <c:pt idx="330">
                  <c:v>342</c:v>
                </c:pt>
                <c:pt idx="331">
                  <c:v>327</c:v>
                </c:pt>
                <c:pt idx="332">
                  <c:v>330</c:v>
                </c:pt>
                <c:pt idx="333">
                  <c:v>314</c:v>
                </c:pt>
                <c:pt idx="334">
                  <c:v>300</c:v>
                </c:pt>
                <c:pt idx="335">
                  <c:v>310</c:v>
                </c:pt>
                <c:pt idx="336">
                  <c:v>297</c:v>
                </c:pt>
                <c:pt idx="337">
                  <c:v>289</c:v>
                </c:pt>
                <c:pt idx="338">
                  <c:v>259</c:v>
                </c:pt>
                <c:pt idx="339">
                  <c:v>299</c:v>
                </c:pt>
                <c:pt idx="340">
                  <c:v>258</c:v>
                </c:pt>
                <c:pt idx="341">
                  <c:v>297</c:v>
                </c:pt>
                <c:pt idx="342">
                  <c:v>278</c:v>
                </c:pt>
                <c:pt idx="343">
                  <c:v>277</c:v>
                </c:pt>
                <c:pt idx="344">
                  <c:v>242</c:v>
                </c:pt>
                <c:pt idx="345">
                  <c:v>270</c:v>
                </c:pt>
                <c:pt idx="346">
                  <c:v>248</c:v>
                </c:pt>
                <c:pt idx="347">
                  <c:v>243</c:v>
                </c:pt>
                <c:pt idx="348">
                  <c:v>216</c:v>
                </c:pt>
                <c:pt idx="349">
                  <c:v>231</c:v>
                </c:pt>
                <c:pt idx="350">
                  <c:v>266</c:v>
                </c:pt>
                <c:pt idx="351">
                  <c:v>216</c:v>
                </c:pt>
                <c:pt idx="352">
                  <c:v>270</c:v>
                </c:pt>
                <c:pt idx="353">
                  <c:v>220</c:v>
                </c:pt>
                <c:pt idx="354">
                  <c:v>220</c:v>
                </c:pt>
                <c:pt idx="355">
                  <c:v>243</c:v>
                </c:pt>
                <c:pt idx="356">
                  <c:v>222</c:v>
                </c:pt>
                <c:pt idx="357">
                  <c:v>216</c:v>
                </c:pt>
                <c:pt idx="358">
                  <c:v>206</c:v>
                </c:pt>
                <c:pt idx="359">
                  <c:v>176</c:v>
                </c:pt>
                <c:pt idx="360">
                  <c:v>220</c:v>
                </c:pt>
                <c:pt idx="361">
                  <c:v>211</c:v>
                </c:pt>
                <c:pt idx="362">
                  <c:v>186</c:v>
                </c:pt>
                <c:pt idx="363">
                  <c:v>225</c:v>
                </c:pt>
                <c:pt idx="364">
                  <c:v>205</c:v>
                </c:pt>
                <c:pt idx="365">
                  <c:v>177</c:v>
                </c:pt>
                <c:pt idx="366">
                  <c:v>172</c:v>
                </c:pt>
                <c:pt idx="367">
                  <c:v>183</c:v>
                </c:pt>
                <c:pt idx="368">
                  <c:v>189</c:v>
                </c:pt>
                <c:pt idx="369">
                  <c:v>183</c:v>
                </c:pt>
                <c:pt idx="370">
                  <c:v>197</c:v>
                </c:pt>
                <c:pt idx="371">
                  <c:v>205</c:v>
                </c:pt>
                <c:pt idx="372">
                  <c:v>185</c:v>
                </c:pt>
                <c:pt idx="373">
                  <c:v>162</c:v>
                </c:pt>
                <c:pt idx="374">
                  <c:v>165</c:v>
                </c:pt>
                <c:pt idx="375">
                  <c:v>149</c:v>
                </c:pt>
                <c:pt idx="376">
                  <c:v>175</c:v>
                </c:pt>
                <c:pt idx="377">
                  <c:v>153</c:v>
                </c:pt>
                <c:pt idx="378">
                  <c:v>141</c:v>
                </c:pt>
                <c:pt idx="379">
                  <c:v>159</c:v>
                </c:pt>
                <c:pt idx="380">
                  <c:v>171</c:v>
                </c:pt>
                <c:pt idx="381">
                  <c:v>168</c:v>
                </c:pt>
                <c:pt idx="382">
                  <c:v>165</c:v>
                </c:pt>
                <c:pt idx="383">
                  <c:v>150</c:v>
                </c:pt>
                <c:pt idx="384">
                  <c:v>143</c:v>
                </c:pt>
                <c:pt idx="385">
                  <c:v>144</c:v>
                </c:pt>
                <c:pt idx="386">
                  <c:v>168</c:v>
                </c:pt>
                <c:pt idx="387">
                  <c:v>141</c:v>
                </c:pt>
                <c:pt idx="388">
                  <c:v>142</c:v>
                </c:pt>
                <c:pt idx="389">
                  <c:v>124</c:v>
                </c:pt>
                <c:pt idx="390">
                  <c:v>147</c:v>
                </c:pt>
                <c:pt idx="391">
                  <c:v>158</c:v>
                </c:pt>
                <c:pt idx="392">
                  <c:v>132</c:v>
                </c:pt>
                <c:pt idx="393">
                  <c:v>163</c:v>
                </c:pt>
                <c:pt idx="394">
                  <c:v>129</c:v>
                </c:pt>
                <c:pt idx="395">
                  <c:v>145</c:v>
                </c:pt>
                <c:pt idx="396">
                  <c:v>164</c:v>
                </c:pt>
                <c:pt idx="397">
                  <c:v>120</c:v>
                </c:pt>
                <c:pt idx="398">
                  <c:v>130</c:v>
                </c:pt>
                <c:pt idx="399">
                  <c:v>131</c:v>
                </c:pt>
                <c:pt idx="400">
                  <c:v>129</c:v>
                </c:pt>
                <c:pt idx="401">
                  <c:v>140</c:v>
                </c:pt>
                <c:pt idx="402">
                  <c:v>134</c:v>
                </c:pt>
                <c:pt idx="403">
                  <c:v>129</c:v>
                </c:pt>
                <c:pt idx="404">
                  <c:v>118</c:v>
                </c:pt>
                <c:pt idx="405">
                  <c:v>120</c:v>
                </c:pt>
                <c:pt idx="406">
                  <c:v>130</c:v>
                </c:pt>
                <c:pt idx="407">
                  <c:v>140</c:v>
                </c:pt>
                <c:pt idx="408">
                  <c:v>116</c:v>
                </c:pt>
                <c:pt idx="409">
                  <c:v>110</c:v>
                </c:pt>
                <c:pt idx="410">
                  <c:v>107</c:v>
                </c:pt>
                <c:pt idx="411">
                  <c:v>122</c:v>
                </c:pt>
                <c:pt idx="412">
                  <c:v>96</c:v>
                </c:pt>
                <c:pt idx="413">
                  <c:v>132</c:v>
                </c:pt>
                <c:pt idx="414">
                  <c:v>109</c:v>
                </c:pt>
                <c:pt idx="415">
                  <c:v>126</c:v>
                </c:pt>
                <c:pt idx="416">
                  <c:v>125</c:v>
                </c:pt>
                <c:pt idx="417">
                  <c:v>118</c:v>
                </c:pt>
                <c:pt idx="418">
                  <c:v>116</c:v>
                </c:pt>
                <c:pt idx="419">
                  <c:v>105</c:v>
                </c:pt>
                <c:pt idx="420">
                  <c:v>112</c:v>
                </c:pt>
                <c:pt idx="421">
                  <c:v>107</c:v>
                </c:pt>
                <c:pt idx="422">
                  <c:v>111</c:v>
                </c:pt>
                <c:pt idx="423">
                  <c:v>100</c:v>
                </c:pt>
                <c:pt idx="424">
                  <c:v>100</c:v>
                </c:pt>
                <c:pt idx="425">
                  <c:v>106</c:v>
                </c:pt>
                <c:pt idx="426">
                  <c:v>123</c:v>
                </c:pt>
                <c:pt idx="427">
                  <c:v>123</c:v>
                </c:pt>
                <c:pt idx="428">
                  <c:v>110</c:v>
                </c:pt>
                <c:pt idx="429">
                  <c:v>109</c:v>
                </c:pt>
                <c:pt idx="430">
                  <c:v>120</c:v>
                </c:pt>
                <c:pt idx="431">
                  <c:v>113</c:v>
                </c:pt>
                <c:pt idx="432">
                  <c:v>99</c:v>
                </c:pt>
                <c:pt idx="433">
                  <c:v>113</c:v>
                </c:pt>
                <c:pt idx="434">
                  <c:v>115</c:v>
                </c:pt>
                <c:pt idx="435">
                  <c:v>98</c:v>
                </c:pt>
                <c:pt idx="436">
                  <c:v>113</c:v>
                </c:pt>
                <c:pt idx="437">
                  <c:v>124</c:v>
                </c:pt>
                <c:pt idx="438">
                  <c:v>120</c:v>
                </c:pt>
                <c:pt idx="439">
                  <c:v>115</c:v>
                </c:pt>
                <c:pt idx="440">
                  <c:v>94</c:v>
                </c:pt>
                <c:pt idx="441">
                  <c:v>110</c:v>
                </c:pt>
                <c:pt idx="442">
                  <c:v>94</c:v>
                </c:pt>
                <c:pt idx="443">
                  <c:v>99</c:v>
                </c:pt>
                <c:pt idx="444">
                  <c:v>98</c:v>
                </c:pt>
                <c:pt idx="445">
                  <c:v>96</c:v>
                </c:pt>
                <c:pt idx="446">
                  <c:v>111</c:v>
                </c:pt>
                <c:pt idx="447">
                  <c:v>109</c:v>
                </c:pt>
                <c:pt idx="448">
                  <c:v>102</c:v>
                </c:pt>
                <c:pt idx="449">
                  <c:v>117</c:v>
                </c:pt>
                <c:pt idx="450">
                  <c:v>98</c:v>
                </c:pt>
                <c:pt idx="451">
                  <c:v>106</c:v>
                </c:pt>
                <c:pt idx="452">
                  <c:v>104</c:v>
                </c:pt>
                <c:pt idx="453">
                  <c:v>83</c:v>
                </c:pt>
                <c:pt idx="454">
                  <c:v>95</c:v>
                </c:pt>
                <c:pt idx="455">
                  <c:v>94</c:v>
                </c:pt>
                <c:pt idx="456">
                  <c:v>101</c:v>
                </c:pt>
                <c:pt idx="457">
                  <c:v>99</c:v>
                </c:pt>
                <c:pt idx="458">
                  <c:v>96</c:v>
                </c:pt>
                <c:pt idx="459">
                  <c:v>104</c:v>
                </c:pt>
                <c:pt idx="460">
                  <c:v>90</c:v>
                </c:pt>
                <c:pt idx="461">
                  <c:v>105</c:v>
                </c:pt>
                <c:pt idx="462">
                  <c:v>86</c:v>
                </c:pt>
                <c:pt idx="463">
                  <c:v>106</c:v>
                </c:pt>
                <c:pt idx="464">
                  <c:v>101</c:v>
                </c:pt>
                <c:pt idx="465">
                  <c:v>93</c:v>
                </c:pt>
                <c:pt idx="466">
                  <c:v>113</c:v>
                </c:pt>
                <c:pt idx="467">
                  <c:v>126</c:v>
                </c:pt>
                <c:pt idx="468">
                  <c:v>109</c:v>
                </c:pt>
                <c:pt idx="469">
                  <c:v>139</c:v>
                </c:pt>
                <c:pt idx="470">
                  <c:v>153</c:v>
                </c:pt>
                <c:pt idx="471">
                  <c:v>143</c:v>
                </c:pt>
                <c:pt idx="472">
                  <c:v>179</c:v>
                </c:pt>
                <c:pt idx="473">
                  <c:v>167</c:v>
                </c:pt>
                <c:pt idx="474">
                  <c:v>187</c:v>
                </c:pt>
                <c:pt idx="475">
                  <c:v>222</c:v>
                </c:pt>
                <c:pt idx="476">
                  <c:v>226</c:v>
                </c:pt>
                <c:pt idx="477">
                  <c:v>252</c:v>
                </c:pt>
                <c:pt idx="478">
                  <c:v>278</c:v>
                </c:pt>
                <c:pt idx="479">
                  <c:v>313</c:v>
                </c:pt>
                <c:pt idx="480">
                  <c:v>319</c:v>
                </c:pt>
                <c:pt idx="481">
                  <c:v>362</c:v>
                </c:pt>
                <c:pt idx="482">
                  <c:v>323</c:v>
                </c:pt>
                <c:pt idx="483">
                  <c:v>357</c:v>
                </c:pt>
                <c:pt idx="484">
                  <c:v>299</c:v>
                </c:pt>
                <c:pt idx="485">
                  <c:v>307</c:v>
                </c:pt>
                <c:pt idx="486">
                  <c:v>317</c:v>
                </c:pt>
                <c:pt idx="487">
                  <c:v>283</c:v>
                </c:pt>
                <c:pt idx="488">
                  <c:v>284</c:v>
                </c:pt>
                <c:pt idx="489">
                  <c:v>244</c:v>
                </c:pt>
                <c:pt idx="490">
                  <c:v>211</c:v>
                </c:pt>
                <c:pt idx="491">
                  <c:v>184</c:v>
                </c:pt>
                <c:pt idx="492">
                  <c:v>187</c:v>
                </c:pt>
                <c:pt idx="493">
                  <c:v>183</c:v>
                </c:pt>
                <c:pt idx="494">
                  <c:v>163</c:v>
                </c:pt>
                <c:pt idx="495">
                  <c:v>156</c:v>
                </c:pt>
                <c:pt idx="496">
                  <c:v>165</c:v>
                </c:pt>
                <c:pt idx="497">
                  <c:v>141</c:v>
                </c:pt>
                <c:pt idx="498">
                  <c:v>155</c:v>
                </c:pt>
                <c:pt idx="499">
                  <c:v>155</c:v>
                </c:pt>
                <c:pt idx="500">
                  <c:v>136</c:v>
                </c:pt>
                <c:pt idx="501">
                  <c:v>152</c:v>
                </c:pt>
                <c:pt idx="502">
                  <c:v>135</c:v>
                </c:pt>
                <c:pt idx="503">
                  <c:v>125</c:v>
                </c:pt>
                <c:pt idx="504">
                  <c:v>147</c:v>
                </c:pt>
                <c:pt idx="505">
                  <c:v>125</c:v>
                </c:pt>
                <c:pt idx="506">
                  <c:v>129</c:v>
                </c:pt>
                <c:pt idx="507">
                  <c:v>134</c:v>
                </c:pt>
                <c:pt idx="508">
                  <c:v>111</c:v>
                </c:pt>
                <c:pt idx="509">
                  <c:v>151</c:v>
                </c:pt>
                <c:pt idx="510">
                  <c:v>130</c:v>
                </c:pt>
                <c:pt idx="511">
                  <c:v>133</c:v>
                </c:pt>
                <c:pt idx="512">
                  <c:v>107</c:v>
                </c:pt>
                <c:pt idx="513">
                  <c:v>136</c:v>
                </c:pt>
                <c:pt idx="514">
                  <c:v>132</c:v>
                </c:pt>
                <c:pt idx="515">
                  <c:v>150</c:v>
                </c:pt>
                <c:pt idx="516">
                  <c:v>137</c:v>
                </c:pt>
                <c:pt idx="517">
                  <c:v>155</c:v>
                </c:pt>
                <c:pt idx="518">
                  <c:v>159</c:v>
                </c:pt>
                <c:pt idx="519">
                  <c:v>157</c:v>
                </c:pt>
                <c:pt idx="520">
                  <c:v>177</c:v>
                </c:pt>
                <c:pt idx="521">
                  <c:v>188</c:v>
                </c:pt>
                <c:pt idx="522">
                  <c:v>169</c:v>
                </c:pt>
                <c:pt idx="523">
                  <c:v>212</c:v>
                </c:pt>
                <c:pt idx="524">
                  <c:v>211</c:v>
                </c:pt>
                <c:pt idx="525">
                  <c:v>265</c:v>
                </c:pt>
                <c:pt idx="526">
                  <c:v>272</c:v>
                </c:pt>
                <c:pt idx="527">
                  <c:v>330</c:v>
                </c:pt>
                <c:pt idx="528">
                  <c:v>395</c:v>
                </c:pt>
                <c:pt idx="529">
                  <c:v>449</c:v>
                </c:pt>
                <c:pt idx="530">
                  <c:v>558</c:v>
                </c:pt>
                <c:pt idx="531">
                  <c:v>592</c:v>
                </c:pt>
                <c:pt idx="532">
                  <c:v>731</c:v>
                </c:pt>
                <c:pt idx="533">
                  <c:v>873</c:v>
                </c:pt>
                <c:pt idx="534">
                  <c:v>985</c:v>
                </c:pt>
                <c:pt idx="535">
                  <c:v>1074</c:v>
                </c:pt>
                <c:pt idx="536">
                  <c:v>1253</c:v>
                </c:pt>
                <c:pt idx="537">
                  <c:v>1351</c:v>
                </c:pt>
                <c:pt idx="538">
                  <c:v>1524</c:v>
                </c:pt>
                <c:pt idx="539">
                  <c:v>1599</c:v>
                </c:pt>
                <c:pt idx="540">
                  <c:v>1652</c:v>
                </c:pt>
                <c:pt idx="541">
                  <c:v>1720</c:v>
                </c:pt>
                <c:pt idx="542">
                  <c:v>1617</c:v>
                </c:pt>
                <c:pt idx="543">
                  <c:v>1690</c:v>
                </c:pt>
                <c:pt idx="544">
                  <c:v>1645</c:v>
                </c:pt>
                <c:pt idx="545">
                  <c:v>1571</c:v>
                </c:pt>
                <c:pt idx="546">
                  <c:v>1582</c:v>
                </c:pt>
                <c:pt idx="547">
                  <c:v>1387</c:v>
                </c:pt>
                <c:pt idx="548">
                  <c:v>1289</c:v>
                </c:pt>
                <c:pt idx="549">
                  <c:v>1176</c:v>
                </c:pt>
                <c:pt idx="550">
                  <c:v>1082</c:v>
                </c:pt>
                <c:pt idx="551">
                  <c:v>1026</c:v>
                </c:pt>
                <c:pt idx="552">
                  <c:v>899</c:v>
                </c:pt>
                <c:pt idx="553">
                  <c:v>829</c:v>
                </c:pt>
                <c:pt idx="554">
                  <c:v>798</c:v>
                </c:pt>
                <c:pt idx="555">
                  <c:v>678</c:v>
                </c:pt>
                <c:pt idx="556">
                  <c:v>581</c:v>
                </c:pt>
                <c:pt idx="557">
                  <c:v>545</c:v>
                </c:pt>
                <c:pt idx="558">
                  <c:v>486</c:v>
                </c:pt>
                <c:pt idx="559">
                  <c:v>448</c:v>
                </c:pt>
                <c:pt idx="560">
                  <c:v>389</c:v>
                </c:pt>
                <c:pt idx="561">
                  <c:v>371</c:v>
                </c:pt>
                <c:pt idx="562">
                  <c:v>327</c:v>
                </c:pt>
                <c:pt idx="563">
                  <c:v>328</c:v>
                </c:pt>
                <c:pt idx="564">
                  <c:v>320</c:v>
                </c:pt>
                <c:pt idx="565">
                  <c:v>303</c:v>
                </c:pt>
                <c:pt idx="566">
                  <c:v>318</c:v>
                </c:pt>
                <c:pt idx="567">
                  <c:v>306</c:v>
                </c:pt>
                <c:pt idx="568">
                  <c:v>348</c:v>
                </c:pt>
                <c:pt idx="569">
                  <c:v>375</c:v>
                </c:pt>
                <c:pt idx="570">
                  <c:v>447</c:v>
                </c:pt>
                <c:pt idx="571">
                  <c:v>454</c:v>
                </c:pt>
                <c:pt idx="572">
                  <c:v>522</c:v>
                </c:pt>
                <c:pt idx="573">
                  <c:v>550</c:v>
                </c:pt>
                <c:pt idx="574">
                  <c:v>645</c:v>
                </c:pt>
                <c:pt idx="575">
                  <c:v>669</c:v>
                </c:pt>
                <c:pt idx="576">
                  <c:v>782</c:v>
                </c:pt>
                <c:pt idx="577">
                  <c:v>804</c:v>
                </c:pt>
                <c:pt idx="578">
                  <c:v>875</c:v>
                </c:pt>
                <c:pt idx="579">
                  <c:v>1014</c:v>
                </c:pt>
                <c:pt idx="580">
                  <c:v>1026</c:v>
                </c:pt>
                <c:pt idx="581">
                  <c:v>1086</c:v>
                </c:pt>
                <c:pt idx="582">
                  <c:v>1154</c:v>
                </c:pt>
                <c:pt idx="583">
                  <c:v>1127</c:v>
                </c:pt>
                <c:pt idx="584">
                  <c:v>1136</c:v>
                </c:pt>
                <c:pt idx="585">
                  <c:v>1171</c:v>
                </c:pt>
                <c:pt idx="586">
                  <c:v>1154</c:v>
                </c:pt>
                <c:pt idx="587">
                  <c:v>1171</c:v>
                </c:pt>
                <c:pt idx="588">
                  <c:v>1148</c:v>
                </c:pt>
                <c:pt idx="589">
                  <c:v>1039</c:v>
                </c:pt>
                <c:pt idx="590">
                  <c:v>1121</c:v>
                </c:pt>
                <c:pt idx="591">
                  <c:v>1059</c:v>
                </c:pt>
                <c:pt idx="592">
                  <c:v>1020</c:v>
                </c:pt>
                <c:pt idx="593">
                  <c:v>969</c:v>
                </c:pt>
                <c:pt idx="594">
                  <c:v>893</c:v>
                </c:pt>
                <c:pt idx="595">
                  <c:v>831</c:v>
                </c:pt>
                <c:pt idx="596">
                  <c:v>779</c:v>
                </c:pt>
                <c:pt idx="597">
                  <c:v>806</c:v>
                </c:pt>
                <c:pt idx="598">
                  <c:v>726</c:v>
                </c:pt>
                <c:pt idx="599">
                  <c:v>712</c:v>
                </c:pt>
                <c:pt idx="600">
                  <c:v>660</c:v>
                </c:pt>
                <c:pt idx="601">
                  <c:v>587</c:v>
                </c:pt>
                <c:pt idx="602">
                  <c:v>568</c:v>
                </c:pt>
                <c:pt idx="603">
                  <c:v>544</c:v>
                </c:pt>
                <c:pt idx="604">
                  <c:v>540</c:v>
                </c:pt>
                <c:pt idx="605">
                  <c:v>529</c:v>
                </c:pt>
                <c:pt idx="606">
                  <c:v>417</c:v>
                </c:pt>
                <c:pt idx="607">
                  <c:v>436</c:v>
                </c:pt>
                <c:pt idx="608">
                  <c:v>402</c:v>
                </c:pt>
                <c:pt idx="609">
                  <c:v>370</c:v>
                </c:pt>
                <c:pt idx="610">
                  <c:v>382</c:v>
                </c:pt>
                <c:pt idx="611">
                  <c:v>418</c:v>
                </c:pt>
                <c:pt idx="612">
                  <c:v>360</c:v>
                </c:pt>
                <c:pt idx="613">
                  <c:v>387</c:v>
                </c:pt>
                <c:pt idx="614">
                  <c:v>341</c:v>
                </c:pt>
                <c:pt idx="615">
                  <c:v>330</c:v>
                </c:pt>
                <c:pt idx="616">
                  <c:v>323</c:v>
                </c:pt>
                <c:pt idx="617">
                  <c:v>350</c:v>
                </c:pt>
                <c:pt idx="618">
                  <c:v>300</c:v>
                </c:pt>
                <c:pt idx="619">
                  <c:v>310</c:v>
                </c:pt>
                <c:pt idx="620">
                  <c:v>288</c:v>
                </c:pt>
                <c:pt idx="621">
                  <c:v>289</c:v>
                </c:pt>
                <c:pt idx="622">
                  <c:v>247</c:v>
                </c:pt>
                <c:pt idx="623">
                  <c:v>253</c:v>
                </c:pt>
                <c:pt idx="624">
                  <c:v>270</c:v>
                </c:pt>
                <c:pt idx="625">
                  <c:v>279</c:v>
                </c:pt>
                <c:pt idx="626">
                  <c:v>239</c:v>
                </c:pt>
                <c:pt idx="627">
                  <c:v>232</c:v>
                </c:pt>
                <c:pt idx="628">
                  <c:v>247</c:v>
                </c:pt>
                <c:pt idx="629">
                  <c:v>225</c:v>
                </c:pt>
                <c:pt idx="630">
                  <c:v>246</c:v>
                </c:pt>
                <c:pt idx="631">
                  <c:v>219</c:v>
                </c:pt>
                <c:pt idx="632">
                  <c:v>201</c:v>
                </c:pt>
                <c:pt idx="633">
                  <c:v>240</c:v>
                </c:pt>
                <c:pt idx="634">
                  <c:v>226</c:v>
                </c:pt>
                <c:pt idx="635">
                  <c:v>191</c:v>
                </c:pt>
                <c:pt idx="636">
                  <c:v>220</c:v>
                </c:pt>
                <c:pt idx="637">
                  <c:v>205</c:v>
                </c:pt>
                <c:pt idx="638">
                  <c:v>197</c:v>
                </c:pt>
                <c:pt idx="639">
                  <c:v>216</c:v>
                </c:pt>
                <c:pt idx="640">
                  <c:v>222</c:v>
                </c:pt>
                <c:pt idx="641">
                  <c:v>205</c:v>
                </c:pt>
                <c:pt idx="642">
                  <c:v>188</c:v>
                </c:pt>
                <c:pt idx="643">
                  <c:v>182</c:v>
                </c:pt>
                <c:pt idx="644">
                  <c:v>230</c:v>
                </c:pt>
                <c:pt idx="645">
                  <c:v>189</c:v>
                </c:pt>
                <c:pt idx="646">
                  <c:v>203</c:v>
                </c:pt>
                <c:pt idx="647">
                  <c:v>178</c:v>
                </c:pt>
                <c:pt idx="648">
                  <c:v>229</c:v>
                </c:pt>
                <c:pt idx="649">
                  <c:v>189</c:v>
                </c:pt>
                <c:pt idx="650">
                  <c:v>167</c:v>
                </c:pt>
                <c:pt idx="651">
                  <c:v>190</c:v>
                </c:pt>
                <c:pt idx="652">
                  <c:v>201</c:v>
                </c:pt>
                <c:pt idx="653">
                  <c:v>224</c:v>
                </c:pt>
                <c:pt idx="654">
                  <c:v>195</c:v>
                </c:pt>
                <c:pt idx="655">
                  <c:v>196</c:v>
                </c:pt>
                <c:pt idx="656">
                  <c:v>186</c:v>
                </c:pt>
                <c:pt idx="657">
                  <c:v>196</c:v>
                </c:pt>
                <c:pt idx="658">
                  <c:v>179</c:v>
                </c:pt>
                <c:pt idx="659">
                  <c:v>227</c:v>
                </c:pt>
                <c:pt idx="660">
                  <c:v>205</c:v>
                </c:pt>
                <c:pt idx="661">
                  <c:v>188</c:v>
                </c:pt>
                <c:pt idx="662">
                  <c:v>186</c:v>
                </c:pt>
                <c:pt idx="663">
                  <c:v>205</c:v>
                </c:pt>
                <c:pt idx="664">
                  <c:v>182</c:v>
                </c:pt>
                <c:pt idx="665">
                  <c:v>184</c:v>
                </c:pt>
                <c:pt idx="666">
                  <c:v>170</c:v>
                </c:pt>
                <c:pt idx="667">
                  <c:v>172</c:v>
                </c:pt>
                <c:pt idx="668">
                  <c:v>201</c:v>
                </c:pt>
                <c:pt idx="669">
                  <c:v>172</c:v>
                </c:pt>
                <c:pt idx="670">
                  <c:v>162</c:v>
                </c:pt>
                <c:pt idx="671">
                  <c:v>147</c:v>
                </c:pt>
                <c:pt idx="672">
                  <c:v>159</c:v>
                </c:pt>
                <c:pt idx="673">
                  <c:v>153</c:v>
                </c:pt>
                <c:pt idx="674">
                  <c:v>155</c:v>
                </c:pt>
                <c:pt idx="675">
                  <c:v>164</c:v>
                </c:pt>
                <c:pt idx="676">
                  <c:v>146</c:v>
                </c:pt>
                <c:pt idx="677">
                  <c:v>169</c:v>
                </c:pt>
                <c:pt idx="678">
                  <c:v>153</c:v>
                </c:pt>
                <c:pt idx="679">
                  <c:v>167</c:v>
                </c:pt>
                <c:pt idx="680">
                  <c:v>165</c:v>
                </c:pt>
                <c:pt idx="681">
                  <c:v>154</c:v>
                </c:pt>
                <c:pt idx="682">
                  <c:v>152</c:v>
                </c:pt>
                <c:pt idx="683">
                  <c:v>144</c:v>
                </c:pt>
                <c:pt idx="684">
                  <c:v>160</c:v>
                </c:pt>
                <c:pt idx="685">
                  <c:v>147</c:v>
                </c:pt>
                <c:pt idx="686">
                  <c:v>154</c:v>
                </c:pt>
                <c:pt idx="687">
                  <c:v>167</c:v>
                </c:pt>
                <c:pt idx="688">
                  <c:v>172</c:v>
                </c:pt>
                <c:pt idx="689">
                  <c:v>136</c:v>
                </c:pt>
                <c:pt idx="690">
                  <c:v>154</c:v>
                </c:pt>
                <c:pt idx="691">
                  <c:v>159</c:v>
                </c:pt>
                <c:pt idx="692">
                  <c:v>146</c:v>
                </c:pt>
                <c:pt idx="693">
                  <c:v>172</c:v>
                </c:pt>
                <c:pt idx="694">
                  <c:v>161</c:v>
                </c:pt>
                <c:pt idx="695">
                  <c:v>186</c:v>
                </c:pt>
                <c:pt idx="696">
                  <c:v>169</c:v>
                </c:pt>
                <c:pt idx="697">
                  <c:v>165</c:v>
                </c:pt>
                <c:pt idx="698">
                  <c:v>176</c:v>
                </c:pt>
                <c:pt idx="699">
                  <c:v>161</c:v>
                </c:pt>
                <c:pt idx="700">
                  <c:v>174</c:v>
                </c:pt>
                <c:pt idx="701">
                  <c:v>165</c:v>
                </c:pt>
                <c:pt idx="702">
                  <c:v>172</c:v>
                </c:pt>
                <c:pt idx="703">
                  <c:v>165</c:v>
                </c:pt>
                <c:pt idx="704">
                  <c:v>156</c:v>
                </c:pt>
                <c:pt idx="705">
                  <c:v>162</c:v>
                </c:pt>
                <c:pt idx="706">
                  <c:v>164</c:v>
                </c:pt>
                <c:pt idx="707">
                  <c:v>176</c:v>
                </c:pt>
                <c:pt idx="708">
                  <c:v>156</c:v>
                </c:pt>
                <c:pt idx="709">
                  <c:v>146</c:v>
                </c:pt>
                <c:pt idx="710">
                  <c:v>168</c:v>
                </c:pt>
                <c:pt idx="711">
                  <c:v>137</c:v>
                </c:pt>
                <c:pt idx="712">
                  <c:v>150</c:v>
                </c:pt>
                <c:pt idx="713">
                  <c:v>131</c:v>
                </c:pt>
                <c:pt idx="714">
                  <c:v>154</c:v>
                </c:pt>
                <c:pt idx="715">
                  <c:v>135</c:v>
                </c:pt>
                <c:pt idx="716">
                  <c:v>144</c:v>
                </c:pt>
                <c:pt idx="717">
                  <c:v>126</c:v>
                </c:pt>
                <c:pt idx="718">
                  <c:v>117</c:v>
                </c:pt>
                <c:pt idx="719">
                  <c:v>117</c:v>
                </c:pt>
                <c:pt idx="720">
                  <c:v>115</c:v>
                </c:pt>
                <c:pt idx="721">
                  <c:v>119</c:v>
                </c:pt>
                <c:pt idx="722">
                  <c:v>122</c:v>
                </c:pt>
                <c:pt idx="723">
                  <c:v>111</c:v>
                </c:pt>
                <c:pt idx="724">
                  <c:v>100</c:v>
                </c:pt>
                <c:pt idx="725">
                  <c:v>95</c:v>
                </c:pt>
                <c:pt idx="726">
                  <c:v>101</c:v>
                </c:pt>
                <c:pt idx="727">
                  <c:v>120</c:v>
                </c:pt>
                <c:pt idx="728">
                  <c:v>82</c:v>
                </c:pt>
                <c:pt idx="729">
                  <c:v>120</c:v>
                </c:pt>
                <c:pt idx="730">
                  <c:v>104</c:v>
                </c:pt>
                <c:pt idx="731">
                  <c:v>86</c:v>
                </c:pt>
                <c:pt idx="732">
                  <c:v>106</c:v>
                </c:pt>
                <c:pt idx="733">
                  <c:v>103</c:v>
                </c:pt>
                <c:pt idx="734">
                  <c:v>95</c:v>
                </c:pt>
                <c:pt idx="735">
                  <c:v>90</c:v>
                </c:pt>
                <c:pt idx="736">
                  <c:v>103</c:v>
                </c:pt>
                <c:pt idx="737">
                  <c:v>90</c:v>
                </c:pt>
                <c:pt idx="738">
                  <c:v>96</c:v>
                </c:pt>
                <c:pt idx="739">
                  <c:v>83</c:v>
                </c:pt>
                <c:pt idx="740">
                  <c:v>88</c:v>
                </c:pt>
                <c:pt idx="741">
                  <c:v>128</c:v>
                </c:pt>
                <c:pt idx="742">
                  <c:v>95</c:v>
                </c:pt>
                <c:pt idx="743">
                  <c:v>104</c:v>
                </c:pt>
                <c:pt idx="744">
                  <c:v>89</c:v>
                </c:pt>
                <c:pt idx="745">
                  <c:v>89</c:v>
                </c:pt>
                <c:pt idx="746">
                  <c:v>91</c:v>
                </c:pt>
                <c:pt idx="747">
                  <c:v>103</c:v>
                </c:pt>
                <c:pt idx="748">
                  <c:v>80</c:v>
                </c:pt>
                <c:pt idx="749">
                  <c:v>106</c:v>
                </c:pt>
                <c:pt idx="750">
                  <c:v>113</c:v>
                </c:pt>
                <c:pt idx="751">
                  <c:v>97</c:v>
                </c:pt>
                <c:pt idx="752">
                  <c:v>88</c:v>
                </c:pt>
                <c:pt idx="753">
                  <c:v>108</c:v>
                </c:pt>
                <c:pt idx="754">
                  <c:v>96</c:v>
                </c:pt>
                <c:pt idx="755">
                  <c:v>99</c:v>
                </c:pt>
                <c:pt idx="756">
                  <c:v>87</c:v>
                </c:pt>
                <c:pt idx="757">
                  <c:v>101</c:v>
                </c:pt>
                <c:pt idx="758">
                  <c:v>80</c:v>
                </c:pt>
                <c:pt idx="759">
                  <c:v>79</c:v>
                </c:pt>
                <c:pt idx="760">
                  <c:v>96</c:v>
                </c:pt>
                <c:pt idx="761">
                  <c:v>95</c:v>
                </c:pt>
                <c:pt idx="762">
                  <c:v>107</c:v>
                </c:pt>
                <c:pt idx="763">
                  <c:v>87</c:v>
                </c:pt>
                <c:pt idx="764">
                  <c:v>87</c:v>
                </c:pt>
                <c:pt idx="765">
                  <c:v>71</c:v>
                </c:pt>
                <c:pt idx="766">
                  <c:v>99</c:v>
                </c:pt>
                <c:pt idx="767">
                  <c:v>97</c:v>
                </c:pt>
                <c:pt idx="768">
                  <c:v>93</c:v>
                </c:pt>
                <c:pt idx="769">
                  <c:v>86</c:v>
                </c:pt>
                <c:pt idx="770">
                  <c:v>97</c:v>
                </c:pt>
                <c:pt idx="771">
                  <c:v>112</c:v>
                </c:pt>
                <c:pt idx="772">
                  <c:v>95</c:v>
                </c:pt>
                <c:pt idx="773">
                  <c:v>90</c:v>
                </c:pt>
                <c:pt idx="774">
                  <c:v>97</c:v>
                </c:pt>
                <c:pt idx="775">
                  <c:v>93</c:v>
                </c:pt>
                <c:pt idx="776">
                  <c:v>88</c:v>
                </c:pt>
                <c:pt idx="777">
                  <c:v>106</c:v>
                </c:pt>
                <c:pt idx="778">
                  <c:v>108</c:v>
                </c:pt>
                <c:pt idx="779">
                  <c:v>79</c:v>
                </c:pt>
                <c:pt idx="780">
                  <c:v>106</c:v>
                </c:pt>
                <c:pt idx="781">
                  <c:v>95</c:v>
                </c:pt>
                <c:pt idx="782">
                  <c:v>94</c:v>
                </c:pt>
                <c:pt idx="783">
                  <c:v>82</c:v>
                </c:pt>
                <c:pt idx="784">
                  <c:v>73</c:v>
                </c:pt>
                <c:pt idx="785">
                  <c:v>89</c:v>
                </c:pt>
                <c:pt idx="786">
                  <c:v>92</c:v>
                </c:pt>
                <c:pt idx="787">
                  <c:v>93</c:v>
                </c:pt>
                <c:pt idx="788">
                  <c:v>85</c:v>
                </c:pt>
                <c:pt idx="789">
                  <c:v>84</c:v>
                </c:pt>
                <c:pt idx="790">
                  <c:v>87</c:v>
                </c:pt>
                <c:pt idx="791">
                  <c:v>85</c:v>
                </c:pt>
                <c:pt idx="792">
                  <c:v>73</c:v>
                </c:pt>
                <c:pt idx="793">
                  <c:v>97</c:v>
                </c:pt>
                <c:pt idx="794">
                  <c:v>73</c:v>
                </c:pt>
                <c:pt idx="795">
                  <c:v>79</c:v>
                </c:pt>
                <c:pt idx="796">
                  <c:v>98</c:v>
                </c:pt>
                <c:pt idx="797">
                  <c:v>70</c:v>
                </c:pt>
                <c:pt idx="798">
                  <c:v>81</c:v>
                </c:pt>
                <c:pt idx="799">
                  <c:v>83</c:v>
                </c:pt>
                <c:pt idx="800">
                  <c:v>84</c:v>
                </c:pt>
                <c:pt idx="801">
                  <c:v>102</c:v>
                </c:pt>
                <c:pt idx="802">
                  <c:v>75</c:v>
                </c:pt>
                <c:pt idx="803">
                  <c:v>79</c:v>
                </c:pt>
                <c:pt idx="804">
                  <c:v>79</c:v>
                </c:pt>
                <c:pt idx="805">
                  <c:v>63</c:v>
                </c:pt>
                <c:pt idx="806">
                  <c:v>83</c:v>
                </c:pt>
                <c:pt idx="807">
                  <c:v>95</c:v>
                </c:pt>
                <c:pt idx="808">
                  <c:v>80</c:v>
                </c:pt>
                <c:pt idx="809">
                  <c:v>83</c:v>
                </c:pt>
                <c:pt idx="810">
                  <c:v>79</c:v>
                </c:pt>
                <c:pt idx="811">
                  <c:v>80</c:v>
                </c:pt>
                <c:pt idx="812">
                  <c:v>63</c:v>
                </c:pt>
                <c:pt idx="813">
                  <c:v>93</c:v>
                </c:pt>
                <c:pt idx="814">
                  <c:v>79</c:v>
                </c:pt>
                <c:pt idx="815">
                  <c:v>88</c:v>
                </c:pt>
                <c:pt idx="816">
                  <c:v>92</c:v>
                </c:pt>
                <c:pt idx="817">
                  <c:v>73</c:v>
                </c:pt>
                <c:pt idx="818">
                  <c:v>83</c:v>
                </c:pt>
                <c:pt idx="819">
                  <c:v>112</c:v>
                </c:pt>
                <c:pt idx="820">
                  <c:v>96</c:v>
                </c:pt>
                <c:pt idx="821">
                  <c:v>100</c:v>
                </c:pt>
                <c:pt idx="822">
                  <c:v>98</c:v>
                </c:pt>
                <c:pt idx="823">
                  <c:v>131</c:v>
                </c:pt>
                <c:pt idx="824">
                  <c:v>105</c:v>
                </c:pt>
                <c:pt idx="825">
                  <c:v>105</c:v>
                </c:pt>
                <c:pt idx="826">
                  <c:v>123</c:v>
                </c:pt>
                <c:pt idx="827">
                  <c:v>122</c:v>
                </c:pt>
                <c:pt idx="828">
                  <c:v>148</c:v>
                </c:pt>
                <c:pt idx="829">
                  <c:v>163</c:v>
                </c:pt>
                <c:pt idx="830">
                  <c:v>164</c:v>
                </c:pt>
                <c:pt idx="831">
                  <c:v>180</c:v>
                </c:pt>
                <c:pt idx="832">
                  <c:v>189</c:v>
                </c:pt>
                <c:pt idx="833">
                  <c:v>175</c:v>
                </c:pt>
                <c:pt idx="834">
                  <c:v>178</c:v>
                </c:pt>
                <c:pt idx="835">
                  <c:v>203</c:v>
                </c:pt>
                <c:pt idx="836">
                  <c:v>185</c:v>
                </c:pt>
                <c:pt idx="837">
                  <c:v>172</c:v>
                </c:pt>
                <c:pt idx="838">
                  <c:v>159</c:v>
                </c:pt>
                <c:pt idx="839">
                  <c:v>156</c:v>
                </c:pt>
                <c:pt idx="840">
                  <c:v>157</c:v>
                </c:pt>
                <c:pt idx="841">
                  <c:v>154</c:v>
                </c:pt>
                <c:pt idx="842">
                  <c:v>134</c:v>
                </c:pt>
                <c:pt idx="843">
                  <c:v>122</c:v>
                </c:pt>
                <c:pt idx="844">
                  <c:v>112</c:v>
                </c:pt>
                <c:pt idx="845">
                  <c:v>109</c:v>
                </c:pt>
                <c:pt idx="846">
                  <c:v>114</c:v>
                </c:pt>
                <c:pt idx="847">
                  <c:v>96</c:v>
                </c:pt>
                <c:pt idx="848">
                  <c:v>101</c:v>
                </c:pt>
                <c:pt idx="849">
                  <c:v>101</c:v>
                </c:pt>
                <c:pt idx="850">
                  <c:v>82</c:v>
                </c:pt>
                <c:pt idx="851">
                  <c:v>82</c:v>
                </c:pt>
                <c:pt idx="852">
                  <c:v>86</c:v>
                </c:pt>
                <c:pt idx="853">
                  <c:v>88</c:v>
                </c:pt>
                <c:pt idx="854">
                  <c:v>76</c:v>
                </c:pt>
                <c:pt idx="855">
                  <c:v>87</c:v>
                </c:pt>
                <c:pt idx="856">
                  <c:v>74</c:v>
                </c:pt>
                <c:pt idx="857">
                  <c:v>80</c:v>
                </c:pt>
                <c:pt idx="858">
                  <c:v>86</c:v>
                </c:pt>
                <c:pt idx="859">
                  <c:v>60</c:v>
                </c:pt>
                <c:pt idx="860">
                  <c:v>77</c:v>
                </c:pt>
                <c:pt idx="861">
                  <c:v>84</c:v>
                </c:pt>
                <c:pt idx="862">
                  <c:v>91</c:v>
                </c:pt>
                <c:pt idx="863">
                  <c:v>97</c:v>
                </c:pt>
                <c:pt idx="864">
                  <c:v>89</c:v>
                </c:pt>
                <c:pt idx="865">
                  <c:v>74</c:v>
                </c:pt>
                <c:pt idx="866">
                  <c:v>91</c:v>
                </c:pt>
                <c:pt idx="867">
                  <c:v>83</c:v>
                </c:pt>
                <c:pt idx="868">
                  <c:v>91</c:v>
                </c:pt>
                <c:pt idx="869">
                  <c:v>84</c:v>
                </c:pt>
                <c:pt idx="870">
                  <c:v>70</c:v>
                </c:pt>
                <c:pt idx="871">
                  <c:v>84</c:v>
                </c:pt>
                <c:pt idx="872">
                  <c:v>80</c:v>
                </c:pt>
                <c:pt idx="873">
                  <c:v>85</c:v>
                </c:pt>
                <c:pt idx="874">
                  <c:v>65</c:v>
                </c:pt>
                <c:pt idx="875">
                  <c:v>84</c:v>
                </c:pt>
                <c:pt idx="876">
                  <c:v>80</c:v>
                </c:pt>
                <c:pt idx="877">
                  <c:v>80</c:v>
                </c:pt>
                <c:pt idx="878">
                  <c:v>87</c:v>
                </c:pt>
                <c:pt idx="879">
                  <c:v>83</c:v>
                </c:pt>
                <c:pt idx="880">
                  <c:v>67</c:v>
                </c:pt>
                <c:pt idx="881">
                  <c:v>59</c:v>
                </c:pt>
                <c:pt idx="882">
                  <c:v>65</c:v>
                </c:pt>
                <c:pt idx="883">
                  <c:v>81</c:v>
                </c:pt>
                <c:pt idx="884">
                  <c:v>73</c:v>
                </c:pt>
                <c:pt idx="885">
                  <c:v>69</c:v>
                </c:pt>
                <c:pt idx="886">
                  <c:v>72</c:v>
                </c:pt>
                <c:pt idx="887">
                  <c:v>70</c:v>
                </c:pt>
                <c:pt idx="888">
                  <c:v>75</c:v>
                </c:pt>
                <c:pt idx="889">
                  <c:v>76</c:v>
                </c:pt>
                <c:pt idx="890">
                  <c:v>79</c:v>
                </c:pt>
                <c:pt idx="891">
                  <c:v>85</c:v>
                </c:pt>
                <c:pt idx="892">
                  <c:v>72</c:v>
                </c:pt>
                <c:pt idx="893">
                  <c:v>72</c:v>
                </c:pt>
                <c:pt idx="894">
                  <c:v>86</c:v>
                </c:pt>
                <c:pt idx="895">
                  <c:v>61</c:v>
                </c:pt>
                <c:pt idx="896">
                  <c:v>74</c:v>
                </c:pt>
                <c:pt idx="897">
                  <c:v>66</c:v>
                </c:pt>
                <c:pt idx="898">
                  <c:v>66</c:v>
                </c:pt>
                <c:pt idx="899">
                  <c:v>72</c:v>
                </c:pt>
                <c:pt idx="900">
                  <c:v>91</c:v>
                </c:pt>
                <c:pt idx="901">
                  <c:v>78</c:v>
                </c:pt>
                <c:pt idx="902">
                  <c:v>68</c:v>
                </c:pt>
                <c:pt idx="903">
                  <c:v>87</c:v>
                </c:pt>
                <c:pt idx="904">
                  <c:v>74</c:v>
                </c:pt>
                <c:pt idx="905">
                  <c:v>65</c:v>
                </c:pt>
                <c:pt idx="906">
                  <c:v>93</c:v>
                </c:pt>
                <c:pt idx="907">
                  <c:v>65</c:v>
                </c:pt>
                <c:pt idx="908">
                  <c:v>76</c:v>
                </c:pt>
                <c:pt idx="909">
                  <c:v>83</c:v>
                </c:pt>
                <c:pt idx="910">
                  <c:v>83</c:v>
                </c:pt>
                <c:pt idx="911">
                  <c:v>75</c:v>
                </c:pt>
                <c:pt idx="912">
                  <c:v>85</c:v>
                </c:pt>
                <c:pt idx="913">
                  <c:v>93</c:v>
                </c:pt>
                <c:pt idx="914">
                  <c:v>68</c:v>
                </c:pt>
                <c:pt idx="915">
                  <c:v>86</c:v>
                </c:pt>
                <c:pt idx="916">
                  <c:v>78</c:v>
                </c:pt>
                <c:pt idx="917">
                  <c:v>87</c:v>
                </c:pt>
                <c:pt idx="918">
                  <c:v>79</c:v>
                </c:pt>
                <c:pt idx="919">
                  <c:v>77</c:v>
                </c:pt>
                <c:pt idx="920">
                  <c:v>73</c:v>
                </c:pt>
                <c:pt idx="921">
                  <c:v>93</c:v>
                </c:pt>
                <c:pt idx="922">
                  <c:v>67</c:v>
                </c:pt>
                <c:pt idx="923">
                  <c:v>80</c:v>
                </c:pt>
                <c:pt idx="924">
                  <c:v>87</c:v>
                </c:pt>
                <c:pt idx="925">
                  <c:v>89</c:v>
                </c:pt>
                <c:pt idx="926">
                  <c:v>67</c:v>
                </c:pt>
                <c:pt idx="927">
                  <c:v>80</c:v>
                </c:pt>
                <c:pt idx="928">
                  <c:v>69</c:v>
                </c:pt>
                <c:pt idx="929">
                  <c:v>90</c:v>
                </c:pt>
                <c:pt idx="930">
                  <c:v>82</c:v>
                </c:pt>
                <c:pt idx="931">
                  <c:v>69</c:v>
                </c:pt>
                <c:pt idx="932">
                  <c:v>64</c:v>
                </c:pt>
                <c:pt idx="933">
                  <c:v>85</c:v>
                </c:pt>
                <c:pt idx="934">
                  <c:v>68</c:v>
                </c:pt>
                <c:pt idx="935">
                  <c:v>73</c:v>
                </c:pt>
                <c:pt idx="936">
                  <c:v>77</c:v>
                </c:pt>
                <c:pt idx="937">
                  <c:v>66</c:v>
                </c:pt>
                <c:pt idx="938">
                  <c:v>72</c:v>
                </c:pt>
                <c:pt idx="939">
                  <c:v>75</c:v>
                </c:pt>
                <c:pt idx="940">
                  <c:v>75</c:v>
                </c:pt>
                <c:pt idx="941">
                  <c:v>59</c:v>
                </c:pt>
                <c:pt idx="942">
                  <c:v>77</c:v>
                </c:pt>
                <c:pt idx="943">
                  <c:v>62</c:v>
                </c:pt>
                <c:pt idx="944">
                  <c:v>68</c:v>
                </c:pt>
                <c:pt idx="945">
                  <c:v>56</c:v>
                </c:pt>
                <c:pt idx="946">
                  <c:v>73</c:v>
                </c:pt>
                <c:pt idx="947">
                  <c:v>70</c:v>
                </c:pt>
                <c:pt idx="948">
                  <c:v>60</c:v>
                </c:pt>
                <c:pt idx="949">
                  <c:v>63</c:v>
                </c:pt>
                <c:pt idx="950">
                  <c:v>78</c:v>
                </c:pt>
                <c:pt idx="951">
                  <c:v>74</c:v>
                </c:pt>
                <c:pt idx="952">
                  <c:v>65</c:v>
                </c:pt>
                <c:pt idx="953">
                  <c:v>67</c:v>
                </c:pt>
                <c:pt idx="954">
                  <c:v>60</c:v>
                </c:pt>
                <c:pt idx="955">
                  <c:v>65</c:v>
                </c:pt>
                <c:pt idx="956">
                  <c:v>82</c:v>
                </c:pt>
                <c:pt idx="957">
                  <c:v>77</c:v>
                </c:pt>
                <c:pt idx="958">
                  <c:v>65</c:v>
                </c:pt>
                <c:pt idx="959">
                  <c:v>81</c:v>
                </c:pt>
                <c:pt idx="960">
                  <c:v>72</c:v>
                </c:pt>
                <c:pt idx="961">
                  <c:v>72</c:v>
                </c:pt>
                <c:pt idx="962">
                  <c:v>83</c:v>
                </c:pt>
                <c:pt idx="963">
                  <c:v>76</c:v>
                </c:pt>
                <c:pt idx="964">
                  <c:v>67</c:v>
                </c:pt>
                <c:pt idx="965">
                  <c:v>68</c:v>
                </c:pt>
                <c:pt idx="966">
                  <c:v>71</c:v>
                </c:pt>
                <c:pt idx="967">
                  <c:v>69</c:v>
                </c:pt>
                <c:pt idx="968">
                  <c:v>83</c:v>
                </c:pt>
                <c:pt idx="969">
                  <c:v>73</c:v>
                </c:pt>
                <c:pt idx="970">
                  <c:v>75</c:v>
                </c:pt>
                <c:pt idx="971">
                  <c:v>69</c:v>
                </c:pt>
                <c:pt idx="972">
                  <c:v>75</c:v>
                </c:pt>
                <c:pt idx="973">
                  <c:v>76</c:v>
                </c:pt>
                <c:pt idx="974">
                  <c:v>87</c:v>
                </c:pt>
                <c:pt idx="975">
                  <c:v>76</c:v>
                </c:pt>
                <c:pt idx="976">
                  <c:v>81</c:v>
                </c:pt>
                <c:pt idx="977">
                  <c:v>66</c:v>
                </c:pt>
                <c:pt idx="978">
                  <c:v>74</c:v>
                </c:pt>
                <c:pt idx="979">
                  <c:v>77</c:v>
                </c:pt>
                <c:pt idx="980">
                  <c:v>72</c:v>
                </c:pt>
                <c:pt idx="981">
                  <c:v>69</c:v>
                </c:pt>
                <c:pt idx="982">
                  <c:v>71</c:v>
                </c:pt>
                <c:pt idx="983">
                  <c:v>67</c:v>
                </c:pt>
                <c:pt idx="984">
                  <c:v>60</c:v>
                </c:pt>
                <c:pt idx="985">
                  <c:v>63</c:v>
                </c:pt>
                <c:pt idx="986">
                  <c:v>55</c:v>
                </c:pt>
                <c:pt idx="987">
                  <c:v>69</c:v>
                </c:pt>
                <c:pt idx="988">
                  <c:v>57</c:v>
                </c:pt>
                <c:pt idx="989">
                  <c:v>58</c:v>
                </c:pt>
                <c:pt idx="990">
                  <c:v>59</c:v>
                </c:pt>
                <c:pt idx="991">
                  <c:v>65</c:v>
                </c:pt>
                <c:pt idx="992">
                  <c:v>62</c:v>
                </c:pt>
                <c:pt idx="993">
                  <c:v>72</c:v>
                </c:pt>
                <c:pt idx="994">
                  <c:v>75</c:v>
                </c:pt>
                <c:pt idx="995">
                  <c:v>63</c:v>
                </c:pt>
                <c:pt idx="996">
                  <c:v>75</c:v>
                </c:pt>
                <c:pt idx="997">
                  <c:v>69</c:v>
                </c:pt>
                <c:pt idx="998">
                  <c:v>72</c:v>
                </c:pt>
                <c:pt idx="999">
                  <c:v>59</c:v>
                </c:pt>
                <c:pt idx="1000">
                  <c:v>62</c:v>
                </c:pt>
                <c:pt idx="1001">
                  <c:v>60</c:v>
                </c:pt>
                <c:pt idx="1002">
                  <c:v>67</c:v>
                </c:pt>
                <c:pt idx="1003">
                  <c:v>63</c:v>
                </c:pt>
                <c:pt idx="1004">
                  <c:v>64</c:v>
                </c:pt>
                <c:pt idx="1005">
                  <c:v>63</c:v>
                </c:pt>
                <c:pt idx="1006">
                  <c:v>60</c:v>
                </c:pt>
                <c:pt idx="1007">
                  <c:v>60</c:v>
                </c:pt>
                <c:pt idx="1008">
                  <c:v>61</c:v>
                </c:pt>
                <c:pt idx="1009">
                  <c:v>57</c:v>
                </c:pt>
                <c:pt idx="1010">
                  <c:v>76</c:v>
                </c:pt>
                <c:pt idx="1011">
                  <c:v>55</c:v>
                </c:pt>
                <c:pt idx="1012">
                  <c:v>61</c:v>
                </c:pt>
                <c:pt idx="1013">
                  <c:v>53</c:v>
                </c:pt>
                <c:pt idx="1014">
                  <c:v>72</c:v>
                </c:pt>
                <c:pt idx="1015">
                  <c:v>62</c:v>
                </c:pt>
                <c:pt idx="1016">
                  <c:v>55</c:v>
                </c:pt>
                <c:pt idx="1017">
                  <c:v>59</c:v>
                </c:pt>
                <c:pt idx="1018">
                  <c:v>63</c:v>
                </c:pt>
                <c:pt idx="1019">
                  <c:v>76</c:v>
                </c:pt>
                <c:pt idx="1020">
                  <c:v>74</c:v>
                </c:pt>
                <c:pt idx="1021">
                  <c:v>68</c:v>
                </c:pt>
                <c:pt idx="1022">
                  <c:v>52</c:v>
                </c:pt>
                <c:pt idx="1023">
                  <c:v>54</c:v>
                </c:pt>
                <c:pt idx="1024">
                  <c:v>57</c:v>
                </c:pt>
                <c:pt idx="1025">
                  <c:v>81</c:v>
                </c:pt>
                <c:pt idx="1026">
                  <c:v>100</c:v>
                </c:pt>
                <c:pt idx="1027">
                  <c:v>76</c:v>
                </c:pt>
                <c:pt idx="1028">
                  <c:v>94</c:v>
                </c:pt>
                <c:pt idx="1029">
                  <c:v>101</c:v>
                </c:pt>
                <c:pt idx="1030">
                  <c:v>101</c:v>
                </c:pt>
                <c:pt idx="1031">
                  <c:v>128</c:v>
                </c:pt>
                <c:pt idx="1032">
                  <c:v>147</c:v>
                </c:pt>
                <c:pt idx="1033">
                  <c:v>154</c:v>
                </c:pt>
                <c:pt idx="1034">
                  <c:v>185</c:v>
                </c:pt>
                <c:pt idx="1035">
                  <c:v>235</c:v>
                </c:pt>
                <c:pt idx="1036">
                  <c:v>243</c:v>
                </c:pt>
                <c:pt idx="1037">
                  <c:v>282</c:v>
                </c:pt>
                <c:pt idx="1038">
                  <c:v>325</c:v>
                </c:pt>
                <c:pt idx="1039">
                  <c:v>346</c:v>
                </c:pt>
                <c:pt idx="1040">
                  <c:v>347</c:v>
                </c:pt>
                <c:pt idx="1041">
                  <c:v>393</c:v>
                </c:pt>
                <c:pt idx="1042">
                  <c:v>412</c:v>
                </c:pt>
                <c:pt idx="1043">
                  <c:v>442</c:v>
                </c:pt>
                <c:pt idx="1044">
                  <c:v>479</c:v>
                </c:pt>
                <c:pt idx="1045">
                  <c:v>493</c:v>
                </c:pt>
                <c:pt idx="1046">
                  <c:v>457</c:v>
                </c:pt>
                <c:pt idx="1047">
                  <c:v>528</c:v>
                </c:pt>
                <c:pt idx="1048">
                  <c:v>487</c:v>
                </c:pt>
                <c:pt idx="1049">
                  <c:v>468</c:v>
                </c:pt>
                <c:pt idx="1050">
                  <c:v>464</c:v>
                </c:pt>
                <c:pt idx="1051">
                  <c:v>437</c:v>
                </c:pt>
                <c:pt idx="1052">
                  <c:v>446</c:v>
                </c:pt>
                <c:pt idx="1053">
                  <c:v>388</c:v>
                </c:pt>
                <c:pt idx="1054">
                  <c:v>356</c:v>
                </c:pt>
                <c:pt idx="1055">
                  <c:v>349</c:v>
                </c:pt>
                <c:pt idx="1056">
                  <c:v>315</c:v>
                </c:pt>
                <c:pt idx="1057">
                  <c:v>299</c:v>
                </c:pt>
                <c:pt idx="1058">
                  <c:v>275</c:v>
                </c:pt>
                <c:pt idx="1059">
                  <c:v>234</c:v>
                </c:pt>
                <c:pt idx="1060">
                  <c:v>222</c:v>
                </c:pt>
                <c:pt idx="1061">
                  <c:v>180</c:v>
                </c:pt>
                <c:pt idx="1062">
                  <c:v>143</c:v>
                </c:pt>
                <c:pt idx="1063">
                  <c:v>165</c:v>
                </c:pt>
                <c:pt idx="1064">
                  <c:v>139</c:v>
                </c:pt>
                <c:pt idx="1065">
                  <c:v>116</c:v>
                </c:pt>
                <c:pt idx="1066">
                  <c:v>95</c:v>
                </c:pt>
                <c:pt idx="1067">
                  <c:v>111</c:v>
                </c:pt>
                <c:pt idx="1068">
                  <c:v>104</c:v>
                </c:pt>
                <c:pt idx="1069">
                  <c:v>112</c:v>
                </c:pt>
                <c:pt idx="1070">
                  <c:v>93</c:v>
                </c:pt>
                <c:pt idx="1071">
                  <c:v>84</c:v>
                </c:pt>
                <c:pt idx="1072">
                  <c:v>86</c:v>
                </c:pt>
                <c:pt idx="1073">
                  <c:v>97</c:v>
                </c:pt>
                <c:pt idx="1074">
                  <c:v>87</c:v>
                </c:pt>
                <c:pt idx="1075">
                  <c:v>86</c:v>
                </c:pt>
                <c:pt idx="1076">
                  <c:v>72</c:v>
                </c:pt>
                <c:pt idx="1077">
                  <c:v>95</c:v>
                </c:pt>
                <c:pt idx="1078">
                  <c:v>80</c:v>
                </c:pt>
                <c:pt idx="1079">
                  <c:v>87</c:v>
                </c:pt>
                <c:pt idx="1080">
                  <c:v>93</c:v>
                </c:pt>
                <c:pt idx="1081">
                  <c:v>105</c:v>
                </c:pt>
                <c:pt idx="1082">
                  <c:v>81</c:v>
                </c:pt>
                <c:pt idx="1083">
                  <c:v>107</c:v>
                </c:pt>
                <c:pt idx="1084">
                  <c:v>86</c:v>
                </c:pt>
                <c:pt idx="1085">
                  <c:v>89</c:v>
                </c:pt>
                <c:pt idx="1086">
                  <c:v>98</c:v>
                </c:pt>
                <c:pt idx="1087">
                  <c:v>89</c:v>
                </c:pt>
                <c:pt idx="1088">
                  <c:v>87</c:v>
                </c:pt>
                <c:pt idx="1089">
                  <c:v>109</c:v>
                </c:pt>
                <c:pt idx="1090">
                  <c:v>91</c:v>
                </c:pt>
                <c:pt idx="1091">
                  <c:v>69</c:v>
                </c:pt>
                <c:pt idx="1092">
                  <c:v>89</c:v>
                </c:pt>
                <c:pt idx="1093">
                  <c:v>91</c:v>
                </c:pt>
                <c:pt idx="1094">
                  <c:v>102</c:v>
                </c:pt>
                <c:pt idx="1095">
                  <c:v>93</c:v>
                </c:pt>
                <c:pt idx="1096">
                  <c:v>95</c:v>
                </c:pt>
                <c:pt idx="1097">
                  <c:v>93</c:v>
                </c:pt>
                <c:pt idx="1098">
                  <c:v>100</c:v>
                </c:pt>
                <c:pt idx="1099">
                  <c:v>87</c:v>
                </c:pt>
                <c:pt idx="1100">
                  <c:v>91</c:v>
                </c:pt>
                <c:pt idx="1101">
                  <c:v>92</c:v>
                </c:pt>
                <c:pt idx="1102">
                  <c:v>86</c:v>
                </c:pt>
                <c:pt idx="1103">
                  <c:v>74</c:v>
                </c:pt>
                <c:pt idx="1104">
                  <c:v>82</c:v>
                </c:pt>
                <c:pt idx="1105">
                  <c:v>81</c:v>
                </c:pt>
                <c:pt idx="1106">
                  <c:v>83</c:v>
                </c:pt>
                <c:pt idx="1107">
                  <c:v>91</c:v>
                </c:pt>
                <c:pt idx="1108">
                  <c:v>92</c:v>
                </c:pt>
                <c:pt idx="1109">
                  <c:v>71</c:v>
                </c:pt>
                <c:pt idx="1110">
                  <c:v>80</c:v>
                </c:pt>
                <c:pt idx="1111">
                  <c:v>78</c:v>
                </c:pt>
                <c:pt idx="1112">
                  <c:v>98</c:v>
                </c:pt>
                <c:pt idx="1113">
                  <c:v>66</c:v>
                </c:pt>
                <c:pt idx="1114">
                  <c:v>74</c:v>
                </c:pt>
                <c:pt idx="1115">
                  <c:v>77</c:v>
                </c:pt>
                <c:pt idx="1116">
                  <c:v>78</c:v>
                </c:pt>
                <c:pt idx="1117">
                  <c:v>82</c:v>
                </c:pt>
                <c:pt idx="1118">
                  <c:v>82</c:v>
                </c:pt>
                <c:pt idx="1119">
                  <c:v>73</c:v>
                </c:pt>
                <c:pt idx="1120">
                  <c:v>94</c:v>
                </c:pt>
                <c:pt idx="1121">
                  <c:v>95</c:v>
                </c:pt>
                <c:pt idx="1122">
                  <c:v>84</c:v>
                </c:pt>
                <c:pt idx="1123">
                  <c:v>80</c:v>
                </c:pt>
                <c:pt idx="1124">
                  <c:v>100</c:v>
                </c:pt>
                <c:pt idx="1125">
                  <c:v>100</c:v>
                </c:pt>
                <c:pt idx="1126">
                  <c:v>91</c:v>
                </c:pt>
                <c:pt idx="1127">
                  <c:v>72</c:v>
                </c:pt>
                <c:pt idx="1128">
                  <c:v>97</c:v>
                </c:pt>
                <c:pt idx="1129">
                  <c:v>75</c:v>
                </c:pt>
                <c:pt idx="1130">
                  <c:v>107</c:v>
                </c:pt>
                <c:pt idx="1131">
                  <c:v>71</c:v>
                </c:pt>
                <c:pt idx="1132">
                  <c:v>78</c:v>
                </c:pt>
                <c:pt idx="1133">
                  <c:v>82</c:v>
                </c:pt>
                <c:pt idx="1134">
                  <c:v>69</c:v>
                </c:pt>
                <c:pt idx="1135">
                  <c:v>85</c:v>
                </c:pt>
                <c:pt idx="1136">
                  <c:v>73</c:v>
                </c:pt>
                <c:pt idx="1137">
                  <c:v>77</c:v>
                </c:pt>
                <c:pt idx="1138">
                  <c:v>87</c:v>
                </c:pt>
                <c:pt idx="1139">
                  <c:v>85</c:v>
                </c:pt>
                <c:pt idx="1140">
                  <c:v>74</c:v>
                </c:pt>
                <c:pt idx="1141">
                  <c:v>87</c:v>
                </c:pt>
                <c:pt idx="1142">
                  <c:v>80</c:v>
                </c:pt>
                <c:pt idx="1143">
                  <c:v>83</c:v>
                </c:pt>
                <c:pt idx="1144">
                  <c:v>77</c:v>
                </c:pt>
                <c:pt idx="1145">
                  <c:v>103</c:v>
                </c:pt>
                <c:pt idx="1146">
                  <c:v>116</c:v>
                </c:pt>
                <c:pt idx="1147">
                  <c:v>95</c:v>
                </c:pt>
                <c:pt idx="1148">
                  <c:v>121</c:v>
                </c:pt>
                <c:pt idx="1149">
                  <c:v>93</c:v>
                </c:pt>
                <c:pt idx="1150">
                  <c:v>104</c:v>
                </c:pt>
                <c:pt idx="1151">
                  <c:v>117</c:v>
                </c:pt>
                <c:pt idx="1152">
                  <c:v>115</c:v>
                </c:pt>
                <c:pt idx="1153">
                  <c:v>107</c:v>
                </c:pt>
                <c:pt idx="1154">
                  <c:v>112</c:v>
                </c:pt>
                <c:pt idx="1155">
                  <c:v>130</c:v>
                </c:pt>
                <c:pt idx="1156">
                  <c:v>133</c:v>
                </c:pt>
                <c:pt idx="1157">
                  <c:v>153</c:v>
                </c:pt>
                <c:pt idx="1158">
                  <c:v>138</c:v>
                </c:pt>
                <c:pt idx="1159">
                  <c:v>127</c:v>
                </c:pt>
                <c:pt idx="1160">
                  <c:v>137</c:v>
                </c:pt>
                <c:pt idx="1161">
                  <c:v>129</c:v>
                </c:pt>
                <c:pt idx="1162">
                  <c:v>128</c:v>
                </c:pt>
                <c:pt idx="1163">
                  <c:v>142</c:v>
                </c:pt>
                <c:pt idx="1164">
                  <c:v>127</c:v>
                </c:pt>
                <c:pt idx="1165">
                  <c:v>133</c:v>
                </c:pt>
                <c:pt idx="1166">
                  <c:v>131</c:v>
                </c:pt>
                <c:pt idx="1167">
                  <c:v>112</c:v>
                </c:pt>
                <c:pt idx="1168">
                  <c:v>102</c:v>
                </c:pt>
                <c:pt idx="1169">
                  <c:v>114</c:v>
                </c:pt>
                <c:pt idx="1170">
                  <c:v>99</c:v>
                </c:pt>
                <c:pt idx="1171">
                  <c:v>77</c:v>
                </c:pt>
                <c:pt idx="1172">
                  <c:v>62</c:v>
                </c:pt>
                <c:pt idx="1173">
                  <c:v>91</c:v>
                </c:pt>
                <c:pt idx="1174">
                  <c:v>77</c:v>
                </c:pt>
                <c:pt idx="1175">
                  <c:v>82</c:v>
                </c:pt>
                <c:pt idx="1176">
                  <c:v>82</c:v>
                </c:pt>
                <c:pt idx="1177">
                  <c:v>76</c:v>
                </c:pt>
                <c:pt idx="1178">
                  <c:v>75</c:v>
                </c:pt>
                <c:pt idx="1179">
                  <c:v>59</c:v>
                </c:pt>
                <c:pt idx="1180">
                  <c:v>44</c:v>
                </c:pt>
                <c:pt idx="1181">
                  <c:v>74</c:v>
                </c:pt>
                <c:pt idx="1182">
                  <c:v>65</c:v>
                </c:pt>
                <c:pt idx="1183">
                  <c:v>64</c:v>
                </c:pt>
                <c:pt idx="1184">
                  <c:v>62</c:v>
                </c:pt>
                <c:pt idx="1185">
                  <c:v>66</c:v>
                </c:pt>
                <c:pt idx="1186">
                  <c:v>67</c:v>
                </c:pt>
                <c:pt idx="1187">
                  <c:v>54</c:v>
                </c:pt>
                <c:pt idx="1188">
                  <c:v>76</c:v>
                </c:pt>
                <c:pt idx="1189">
                  <c:v>71</c:v>
                </c:pt>
                <c:pt idx="1190">
                  <c:v>53</c:v>
                </c:pt>
                <c:pt idx="1191">
                  <c:v>70</c:v>
                </c:pt>
                <c:pt idx="1192">
                  <c:v>58</c:v>
                </c:pt>
                <c:pt idx="1193">
                  <c:v>65</c:v>
                </c:pt>
                <c:pt idx="1194">
                  <c:v>59</c:v>
                </c:pt>
                <c:pt idx="1195">
                  <c:v>69</c:v>
                </c:pt>
                <c:pt idx="1196">
                  <c:v>48</c:v>
                </c:pt>
                <c:pt idx="1197">
                  <c:v>58</c:v>
                </c:pt>
                <c:pt idx="1198">
                  <c:v>69</c:v>
                </c:pt>
                <c:pt idx="1199">
                  <c:v>78</c:v>
                </c:pt>
                <c:pt idx="1200">
                  <c:v>48</c:v>
                </c:pt>
                <c:pt idx="1201">
                  <c:v>35</c:v>
                </c:pt>
                <c:pt idx="1202">
                  <c:v>53</c:v>
                </c:pt>
                <c:pt idx="1203">
                  <c:v>55</c:v>
                </c:pt>
                <c:pt idx="1204">
                  <c:v>54</c:v>
                </c:pt>
                <c:pt idx="1205">
                  <c:v>59</c:v>
                </c:pt>
                <c:pt idx="1206">
                  <c:v>41</c:v>
                </c:pt>
                <c:pt idx="1207">
                  <c:v>57</c:v>
                </c:pt>
                <c:pt idx="1208">
                  <c:v>58</c:v>
                </c:pt>
                <c:pt idx="1209">
                  <c:v>54</c:v>
                </c:pt>
                <c:pt idx="1210">
                  <c:v>58</c:v>
                </c:pt>
                <c:pt idx="1211">
                  <c:v>61</c:v>
                </c:pt>
                <c:pt idx="1212">
                  <c:v>63</c:v>
                </c:pt>
                <c:pt idx="1213">
                  <c:v>45</c:v>
                </c:pt>
                <c:pt idx="1214">
                  <c:v>54</c:v>
                </c:pt>
                <c:pt idx="1215">
                  <c:v>63</c:v>
                </c:pt>
                <c:pt idx="1216">
                  <c:v>66</c:v>
                </c:pt>
                <c:pt idx="1217">
                  <c:v>59</c:v>
                </c:pt>
                <c:pt idx="1218">
                  <c:v>45</c:v>
                </c:pt>
                <c:pt idx="1219">
                  <c:v>53</c:v>
                </c:pt>
                <c:pt idx="1220">
                  <c:v>39</c:v>
                </c:pt>
                <c:pt idx="1221">
                  <c:v>55</c:v>
                </c:pt>
                <c:pt idx="1222">
                  <c:v>55</c:v>
                </c:pt>
                <c:pt idx="1223">
                  <c:v>50</c:v>
                </c:pt>
                <c:pt idx="1224">
                  <c:v>61</c:v>
                </c:pt>
                <c:pt idx="1225">
                  <c:v>52</c:v>
                </c:pt>
                <c:pt idx="1226">
                  <c:v>60</c:v>
                </c:pt>
                <c:pt idx="1227">
                  <c:v>52</c:v>
                </c:pt>
                <c:pt idx="1228">
                  <c:v>64</c:v>
                </c:pt>
                <c:pt idx="1229">
                  <c:v>43</c:v>
                </c:pt>
                <c:pt idx="1230">
                  <c:v>61</c:v>
                </c:pt>
                <c:pt idx="1231">
                  <c:v>67</c:v>
                </c:pt>
                <c:pt idx="1232">
                  <c:v>56</c:v>
                </c:pt>
                <c:pt idx="1233">
                  <c:v>46</c:v>
                </c:pt>
                <c:pt idx="1234">
                  <c:v>56</c:v>
                </c:pt>
                <c:pt idx="1235">
                  <c:v>44</c:v>
                </c:pt>
                <c:pt idx="1236">
                  <c:v>53</c:v>
                </c:pt>
                <c:pt idx="1237">
                  <c:v>55</c:v>
                </c:pt>
                <c:pt idx="1238">
                  <c:v>62</c:v>
                </c:pt>
                <c:pt idx="1239">
                  <c:v>69</c:v>
                </c:pt>
                <c:pt idx="1240">
                  <c:v>51</c:v>
                </c:pt>
                <c:pt idx="1241">
                  <c:v>57</c:v>
                </c:pt>
                <c:pt idx="1242">
                  <c:v>62</c:v>
                </c:pt>
                <c:pt idx="1243">
                  <c:v>58</c:v>
                </c:pt>
                <c:pt idx="1244">
                  <c:v>77</c:v>
                </c:pt>
                <c:pt idx="1245">
                  <c:v>73</c:v>
                </c:pt>
                <c:pt idx="1246">
                  <c:v>70</c:v>
                </c:pt>
                <c:pt idx="1247">
                  <c:v>42</c:v>
                </c:pt>
                <c:pt idx="1248">
                  <c:v>50</c:v>
                </c:pt>
                <c:pt idx="1249">
                  <c:v>64</c:v>
                </c:pt>
                <c:pt idx="1250">
                  <c:v>58</c:v>
                </c:pt>
                <c:pt idx="1251">
                  <c:v>76</c:v>
                </c:pt>
                <c:pt idx="1252">
                  <c:v>62</c:v>
                </c:pt>
                <c:pt idx="1253">
                  <c:v>70</c:v>
                </c:pt>
                <c:pt idx="1254">
                  <c:v>71</c:v>
                </c:pt>
                <c:pt idx="1255">
                  <c:v>66</c:v>
                </c:pt>
                <c:pt idx="1256">
                  <c:v>80</c:v>
                </c:pt>
                <c:pt idx="1257">
                  <c:v>67</c:v>
                </c:pt>
                <c:pt idx="1258">
                  <c:v>62</c:v>
                </c:pt>
                <c:pt idx="1259">
                  <c:v>54</c:v>
                </c:pt>
                <c:pt idx="1260">
                  <c:v>56</c:v>
                </c:pt>
                <c:pt idx="1261">
                  <c:v>66</c:v>
                </c:pt>
                <c:pt idx="1262">
                  <c:v>65</c:v>
                </c:pt>
                <c:pt idx="1263">
                  <c:v>63</c:v>
                </c:pt>
                <c:pt idx="1264">
                  <c:v>64</c:v>
                </c:pt>
                <c:pt idx="1265">
                  <c:v>69</c:v>
                </c:pt>
                <c:pt idx="1266">
                  <c:v>58</c:v>
                </c:pt>
                <c:pt idx="1267">
                  <c:v>69</c:v>
                </c:pt>
                <c:pt idx="1268">
                  <c:v>58</c:v>
                </c:pt>
                <c:pt idx="1269">
                  <c:v>59</c:v>
                </c:pt>
                <c:pt idx="1270">
                  <c:v>70</c:v>
                </c:pt>
                <c:pt idx="1271">
                  <c:v>59</c:v>
                </c:pt>
                <c:pt idx="1272">
                  <c:v>58</c:v>
                </c:pt>
                <c:pt idx="1273">
                  <c:v>60</c:v>
                </c:pt>
                <c:pt idx="1274">
                  <c:v>58</c:v>
                </c:pt>
                <c:pt idx="1275">
                  <c:v>78</c:v>
                </c:pt>
                <c:pt idx="1276">
                  <c:v>50</c:v>
                </c:pt>
                <c:pt idx="1277">
                  <c:v>47</c:v>
                </c:pt>
                <c:pt idx="1278">
                  <c:v>71</c:v>
                </c:pt>
                <c:pt idx="1279">
                  <c:v>53</c:v>
                </c:pt>
                <c:pt idx="1280">
                  <c:v>39</c:v>
                </c:pt>
                <c:pt idx="1281">
                  <c:v>38</c:v>
                </c:pt>
                <c:pt idx="1282">
                  <c:v>51</c:v>
                </c:pt>
                <c:pt idx="1283">
                  <c:v>47</c:v>
                </c:pt>
                <c:pt idx="1284">
                  <c:v>55</c:v>
                </c:pt>
                <c:pt idx="1285">
                  <c:v>56</c:v>
                </c:pt>
                <c:pt idx="1286">
                  <c:v>65</c:v>
                </c:pt>
                <c:pt idx="1287">
                  <c:v>46</c:v>
                </c:pt>
                <c:pt idx="1288">
                  <c:v>48</c:v>
                </c:pt>
                <c:pt idx="1289">
                  <c:v>64</c:v>
                </c:pt>
                <c:pt idx="1290">
                  <c:v>57</c:v>
                </c:pt>
                <c:pt idx="1291">
                  <c:v>61</c:v>
                </c:pt>
                <c:pt idx="1292">
                  <c:v>51</c:v>
                </c:pt>
                <c:pt idx="1293">
                  <c:v>57</c:v>
                </c:pt>
                <c:pt idx="1294">
                  <c:v>53</c:v>
                </c:pt>
                <c:pt idx="1295">
                  <c:v>40</c:v>
                </c:pt>
                <c:pt idx="1296">
                  <c:v>56</c:v>
                </c:pt>
                <c:pt idx="1297">
                  <c:v>57</c:v>
                </c:pt>
                <c:pt idx="1298">
                  <c:v>61</c:v>
                </c:pt>
                <c:pt idx="1299">
                  <c:v>56</c:v>
                </c:pt>
                <c:pt idx="1300">
                  <c:v>58</c:v>
                </c:pt>
                <c:pt idx="1301">
                  <c:v>45</c:v>
                </c:pt>
                <c:pt idx="1302">
                  <c:v>37</c:v>
                </c:pt>
                <c:pt idx="1303">
                  <c:v>58</c:v>
                </c:pt>
                <c:pt idx="1304">
                  <c:v>47</c:v>
                </c:pt>
                <c:pt idx="1305">
                  <c:v>39</c:v>
                </c:pt>
                <c:pt idx="1306">
                  <c:v>45</c:v>
                </c:pt>
                <c:pt idx="1307">
                  <c:v>46</c:v>
                </c:pt>
                <c:pt idx="1308">
                  <c:v>52</c:v>
                </c:pt>
                <c:pt idx="1309">
                  <c:v>36</c:v>
                </c:pt>
                <c:pt idx="1310">
                  <c:v>47</c:v>
                </c:pt>
                <c:pt idx="1311">
                  <c:v>46</c:v>
                </c:pt>
                <c:pt idx="1312">
                  <c:v>46</c:v>
                </c:pt>
                <c:pt idx="1313">
                  <c:v>48</c:v>
                </c:pt>
                <c:pt idx="1314">
                  <c:v>45</c:v>
                </c:pt>
                <c:pt idx="1315">
                  <c:v>45</c:v>
                </c:pt>
                <c:pt idx="1316">
                  <c:v>49</c:v>
                </c:pt>
                <c:pt idx="1317">
                  <c:v>31</c:v>
                </c:pt>
                <c:pt idx="1318">
                  <c:v>60</c:v>
                </c:pt>
                <c:pt idx="1319">
                  <c:v>52</c:v>
                </c:pt>
                <c:pt idx="1320">
                  <c:v>46</c:v>
                </c:pt>
                <c:pt idx="1321">
                  <c:v>39</c:v>
                </c:pt>
                <c:pt idx="1322">
                  <c:v>40</c:v>
                </c:pt>
                <c:pt idx="1323">
                  <c:v>50</c:v>
                </c:pt>
                <c:pt idx="1324">
                  <c:v>48</c:v>
                </c:pt>
                <c:pt idx="1325">
                  <c:v>42</c:v>
                </c:pt>
                <c:pt idx="1326">
                  <c:v>40</c:v>
                </c:pt>
                <c:pt idx="1327">
                  <c:v>47</c:v>
                </c:pt>
                <c:pt idx="1328">
                  <c:v>46</c:v>
                </c:pt>
                <c:pt idx="1329">
                  <c:v>37</c:v>
                </c:pt>
                <c:pt idx="1330">
                  <c:v>48</c:v>
                </c:pt>
                <c:pt idx="1331">
                  <c:v>47</c:v>
                </c:pt>
                <c:pt idx="1332">
                  <c:v>55</c:v>
                </c:pt>
                <c:pt idx="1333">
                  <c:v>53</c:v>
                </c:pt>
                <c:pt idx="1334">
                  <c:v>44</c:v>
                </c:pt>
                <c:pt idx="1335">
                  <c:v>51</c:v>
                </c:pt>
                <c:pt idx="1336">
                  <c:v>38</c:v>
                </c:pt>
                <c:pt idx="1337">
                  <c:v>52</c:v>
                </c:pt>
                <c:pt idx="1338">
                  <c:v>48</c:v>
                </c:pt>
                <c:pt idx="1339">
                  <c:v>46</c:v>
                </c:pt>
                <c:pt idx="1340">
                  <c:v>51</c:v>
                </c:pt>
                <c:pt idx="1341">
                  <c:v>44</c:v>
                </c:pt>
                <c:pt idx="1342">
                  <c:v>47</c:v>
                </c:pt>
                <c:pt idx="1343">
                  <c:v>46</c:v>
                </c:pt>
                <c:pt idx="1344">
                  <c:v>37</c:v>
                </c:pt>
                <c:pt idx="1345">
                  <c:v>44</c:v>
                </c:pt>
                <c:pt idx="1346">
                  <c:v>39</c:v>
                </c:pt>
                <c:pt idx="1347">
                  <c:v>41</c:v>
                </c:pt>
                <c:pt idx="1348">
                  <c:v>44</c:v>
                </c:pt>
                <c:pt idx="1349">
                  <c:v>48</c:v>
                </c:pt>
                <c:pt idx="1350">
                  <c:v>44</c:v>
                </c:pt>
                <c:pt idx="1351">
                  <c:v>41</c:v>
                </c:pt>
                <c:pt idx="1352">
                  <c:v>37</c:v>
                </c:pt>
                <c:pt idx="1353">
                  <c:v>47</c:v>
                </c:pt>
                <c:pt idx="1354">
                  <c:v>47</c:v>
                </c:pt>
                <c:pt idx="1355">
                  <c:v>36</c:v>
                </c:pt>
                <c:pt idx="1356">
                  <c:v>46</c:v>
                </c:pt>
                <c:pt idx="1357">
                  <c:v>36</c:v>
                </c:pt>
                <c:pt idx="1358">
                  <c:v>57</c:v>
                </c:pt>
                <c:pt idx="1359">
                  <c:v>44</c:v>
                </c:pt>
                <c:pt idx="1360">
                  <c:v>47</c:v>
                </c:pt>
                <c:pt idx="1361">
                  <c:v>49</c:v>
                </c:pt>
                <c:pt idx="1362">
                  <c:v>40</c:v>
                </c:pt>
                <c:pt idx="1363">
                  <c:v>46</c:v>
                </c:pt>
                <c:pt idx="1364">
                  <c:v>46</c:v>
                </c:pt>
                <c:pt idx="1365">
                  <c:v>32</c:v>
                </c:pt>
                <c:pt idx="1366">
                  <c:v>46</c:v>
                </c:pt>
                <c:pt idx="1367">
                  <c:v>38</c:v>
                </c:pt>
                <c:pt idx="1368">
                  <c:v>33</c:v>
                </c:pt>
                <c:pt idx="1369">
                  <c:v>58</c:v>
                </c:pt>
                <c:pt idx="1370">
                  <c:v>44</c:v>
                </c:pt>
                <c:pt idx="1371">
                  <c:v>44</c:v>
                </c:pt>
                <c:pt idx="1372">
                  <c:v>48</c:v>
                </c:pt>
                <c:pt idx="1373">
                  <c:v>49</c:v>
                </c:pt>
                <c:pt idx="1374">
                  <c:v>38</c:v>
                </c:pt>
                <c:pt idx="1375">
                  <c:v>44</c:v>
                </c:pt>
                <c:pt idx="1376">
                  <c:v>36</c:v>
                </c:pt>
                <c:pt idx="1377">
                  <c:v>52</c:v>
                </c:pt>
                <c:pt idx="1378">
                  <c:v>53</c:v>
                </c:pt>
                <c:pt idx="1379">
                  <c:v>49</c:v>
                </c:pt>
                <c:pt idx="1380">
                  <c:v>44</c:v>
                </c:pt>
                <c:pt idx="1381">
                  <c:v>51</c:v>
                </c:pt>
                <c:pt idx="1382">
                  <c:v>33</c:v>
                </c:pt>
                <c:pt idx="1383">
                  <c:v>35</c:v>
                </c:pt>
                <c:pt idx="1384">
                  <c:v>37</c:v>
                </c:pt>
                <c:pt idx="1385">
                  <c:v>51</c:v>
                </c:pt>
                <c:pt idx="1386">
                  <c:v>32</c:v>
                </c:pt>
                <c:pt idx="1387">
                  <c:v>30</c:v>
                </c:pt>
                <c:pt idx="1388">
                  <c:v>52</c:v>
                </c:pt>
                <c:pt idx="1389">
                  <c:v>49</c:v>
                </c:pt>
                <c:pt idx="1390">
                  <c:v>46</c:v>
                </c:pt>
                <c:pt idx="1391">
                  <c:v>49</c:v>
                </c:pt>
                <c:pt idx="1392">
                  <c:v>41</c:v>
                </c:pt>
                <c:pt idx="1393">
                  <c:v>47</c:v>
                </c:pt>
                <c:pt idx="1394">
                  <c:v>43</c:v>
                </c:pt>
                <c:pt idx="1395">
                  <c:v>36</c:v>
                </c:pt>
                <c:pt idx="1396">
                  <c:v>39</c:v>
                </c:pt>
                <c:pt idx="1397">
                  <c:v>45</c:v>
                </c:pt>
                <c:pt idx="1398">
                  <c:v>32</c:v>
                </c:pt>
                <c:pt idx="1399">
                  <c:v>32</c:v>
                </c:pt>
                <c:pt idx="1400">
                  <c:v>43</c:v>
                </c:pt>
                <c:pt idx="1401">
                  <c:v>43</c:v>
                </c:pt>
                <c:pt idx="1402">
                  <c:v>36</c:v>
                </c:pt>
                <c:pt idx="1403">
                  <c:v>39</c:v>
                </c:pt>
                <c:pt idx="1404">
                  <c:v>36</c:v>
                </c:pt>
                <c:pt idx="1405">
                  <c:v>36</c:v>
                </c:pt>
                <c:pt idx="1406">
                  <c:v>58</c:v>
                </c:pt>
                <c:pt idx="1407">
                  <c:v>39</c:v>
                </c:pt>
                <c:pt idx="1408">
                  <c:v>49</c:v>
                </c:pt>
                <c:pt idx="1409">
                  <c:v>36</c:v>
                </c:pt>
                <c:pt idx="1410">
                  <c:v>37</c:v>
                </c:pt>
                <c:pt idx="1411">
                  <c:v>47</c:v>
                </c:pt>
                <c:pt idx="1412">
                  <c:v>38</c:v>
                </c:pt>
                <c:pt idx="1413">
                  <c:v>42</c:v>
                </c:pt>
                <c:pt idx="1414">
                  <c:v>41</c:v>
                </c:pt>
                <c:pt idx="1415">
                  <c:v>35</c:v>
                </c:pt>
                <c:pt idx="1416">
                  <c:v>39</c:v>
                </c:pt>
                <c:pt idx="1417">
                  <c:v>40</c:v>
                </c:pt>
                <c:pt idx="1418">
                  <c:v>46</c:v>
                </c:pt>
                <c:pt idx="1419">
                  <c:v>46</c:v>
                </c:pt>
                <c:pt idx="1420">
                  <c:v>51</c:v>
                </c:pt>
                <c:pt idx="1421">
                  <c:v>40</c:v>
                </c:pt>
                <c:pt idx="1422">
                  <c:v>44</c:v>
                </c:pt>
                <c:pt idx="1423">
                  <c:v>43</c:v>
                </c:pt>
                <c:pt idx="1424">
                  <c:v>51</c:v>
                </c:pt>
                <c:pt idx="1425">
                  <c:v>49</c:v>
                </c:pt>
                <c:pt idx="1426">
                  <c:v>36</c:v>
                </c:pt>
                <c:pt idx="1427">
                  <c:v>43</c:v>
                </c:pt>
                <c:pt idx="1428">
                  <c:v>45</c:v>
                </c:pt>
                <c:pt idx="1429">
                  <c:v>40</c:v>
                </c:pt>
                <c:pt idx="1430">
                  <c:v>40</c:v>
                </c:pt>
                <c:pt idx="1431">
                  <c:v>44</c:v>
                </c:pt>
                <c:pt idx="1432">
                  <c:v>48</c:v>
                </c:pt>
                <c:pt idx="1433">
                  <c:v>45</c:v>
                </c:pt>
                <c:pt idx="1434">
                  <c:v>47</c:v>
                </c:pt>
                <c:pt idx="1435">
                  <c:v>36</c:v>
                </c:pt>
                <c:pt idx="1436">
                  <c:v>40</c:v>
                </c:pt>
                <c:pt idx="1437">
                  <c:v>38</c:v>
                </c:pt>
                <c:pt idx="1438">
                  <c:v>37</c:v>
                </c:pt>
                <c:pt idx="1439">
                  <c:v>53</c:v>
                </c:pt>
                <c:pt idx="1440">
                  <c:v>49</c:v>
                </c:pt>
                <c:pt idx="1441">
                  <c:v>36</c:v>
                </c:pt>
                <c:pt idx="1442">
                  <c:v>44</c:v>
                </c:pt>
                <c:pt idx="1443">
                  <c:v>41</c:v>
                </c:pt>
                <c:pt idx="1444">
                  <c:v>31</c:v>
                </c:pt>
                <c:pt idx="1445">
                  <c:v>40</c:v>
                </c:pt>
                <c:pt idx="1446">
                  <c:v>31</c:v>
                </c:pt>
                <c:pt idx="1447">
                  <c:v>53</c:v>
                </c:pt>
                <c:pt idx="1448">
                  <c:v>40</c:v>
                </c:pt>
                <c:pt idx="1449">
                  <c:v>38</c:v>
                </c:pt>
                <c:pt idx="1450">
                  <c:v>36</c:v>
                </c:pt>
                <c:pt idx="1451">
                  <c:v>39</c:v>
                </c:pt>
                <c:pt idx="1452">
                  <c:v>47</c:v>
                </c:pt>
                <c:pt idx="1453">
                  <c:v>49</c:v>
                </c:pt>
                <c:pt idx="1454">
                  <c:v>57</c:v>
                </c:pt>
                <c:pt idx="1455">
                  <c:v>50</c:v>
                </c:pt>
                <c:pt idx="1456">
                  <c:v>37</c:v>
                </c:pt>
                <c:pt idx="1457">
                  <c:v>34</c:v>
                </c:pt>
                <c:pt idx="1458">
                  <c:v>53</c:v>
                </c:pt>
                <c:pt idx="1459">
                  <c:v>43</c:v>
                </c:pt>
                <c:pt idx="1460">
                  <c:v>44</c:v>
                </c:pt>
                <c:pt idx="1461">
                  <c:v>41</c:v>
                </c:pt>
                <c:pt idx="1462">
                  <c:v>48</c:v>
                </c:pt>
                <c:pt idx="1463">
                  <c:v>46</c:v>
                </c:pt>
                <c:pt idx="1464">
                  <c:v>45</c:v>
                </c:pt>
                <c:pt idx="1465">
                  <c:v>33</c:v>
                </c:pt>
                <c:pt idx="1466">
                  <c:v>31</c:v>
                </c:pt>
                <c:pt idx="1467">
                  <c:v>47</c:v>
                </c:pt>
                <c:pt idx="1468">
                  <c:v>45</c:v>
                </c:pt>
                <c:pt idx="1469">
                  <c:v>36</c:v>
                </c:pt>
                <c:pt idx="1470">
                  <c:v>33</c:v>
                </c:pt>
                <c:pt idx="1471">
                  <c:v>54</c:v>
                </c:pt>
                <c:pt idx="1472">
                  <c:v>53</c:v>
                </c:pt>
                <c:pt idx="1473">
                  <c:v>38</c:v>
                </c:pt>
                <c:pt idx="1474">
                  <c:v>40</c:v>
                </c:pt>
                <c:pt idx="1475">
                  <c:v>30</c:v>
                </c:pt>
                <c:pt idx="1476">
                  <c:v>38</c:v>
                </c:pt>
                <c:pt idx="1477">
                  <c:v>48</c:v>
                </c:pt>
                <c:pt idx="1478">
                  <c:v>38</c:v>
                </c:pt>
                <c:pt idx="1479">
                  <c:v>51</c:v>
                </c:pt>
                <c:pt idx="1480">
                  <c:v>41</c:v>
                </c:pt>
                <c:pt idx="1481">
                  <c:v>39</c:v>
                </c:pt>
                <c:pt idx="1482">
                  <c:v>38</c:v>
                </c:pt>
                <c:pt idx="1483">
                  <c:v>34</c:v>
                </c:pt>
                <c:pt idx="1484">
                  <c:v>46</c:v>
                </c:pt>
                <c:pt idx="1485">
                  <c:v>35</c:v>
                </c:pt>
                <c:pt idx="1486">
                  <c:v>32</c:v>
                </c:pt>
                <c:pt idx="1487">
                  <c:v>36</c:v>
                </c:pt>
                <c:pt idx="1488">
                  <c:v>35</c:v>
                </c:pt>
                <c:pt idx="1489">
                  <c:v>33</c:v>
                </c:pt>
                <c:pt idx="1490">
                  <c:v>30</c:v>
                </c:pt>
                <c:pt idx="1491">
                  <c:v>40</c:v>
                </c:pt>
                <c:pt idx="1492">
                  <c:v>26</c:v>
                </c:pt>
                <c:pt idx="1493">
                  <c:v>38</c:v>
                </c:pt>
                <c:pt idx="1494">
                  <c:v>36</c:v>
                </c:pt>
                <c:pt idx="1495">
                  <c:v>50</c:v>
                </c:pt>
                <c:pt idx="1496">
                  <c:v>41</c:v>
                </c:pt>
                <c:pt idx="1497">
                  <c:v>38</c:v>
                </c:pt>
                <c:pt idx="1498">
                  <c:v>44</c:v>
                </c:pt>
                <c:pt idx="1499">
                  <c:v>38</c:v>
                </c:pt>
                <c:pt idx="1500">
                  <c:v>33</c:v>
                </c:pt>
                <c:pt idx="1501">
                  <c:v>32</c:v>
                </c:pt>
                <c:pt idx="1502">
                  <c:v>42</c:v>
                </c:pt>
                <c:pt idx="1503">
                  <c:v>27</c:v>
                </c:pt>
                <c:pt idx="1504">
                  <c:v>35</c:v>
                </c:pt>
                <c:pt idx="1505">
                  <c:v>37</c:v>
                </c:pt>
                <c:pt idx="1506">
                  <c:v>40</c:v>
                </c:pt>
                <c:pt idx="1507">
                  <c:v>22</c:v>
                </c:pt>
                <c:pt idx="1508">
                  <c:v>33</c:v>
                </c:pt>
                <c:pt idx="1509">
                  <c:v>47</c:v>
                </c:pt>
                <c:pt idx="1510">
                  <c:v>35</c:v>
                </c:pt>
                <c:pt idx="1511">
                  <c:v>29</c:v>
                </c:pt>
                <c:pt idx="1512">
                  <c:v>41</c:v>
                </c:pt>
                <c:pt idx="1513">
                  <c:v>42</c:v>
                </c:pt>
                <c:pt idx="1514">
                  <c:v>43</c:v>
                </c:pt>
                <c:pt idx="1515">
                  <c:v>35</c:v>
                </c:pt>
                <c:pt idx="1516">
                  <c:v>41</c:v>
                </c:pt>
                <c:pt idx="1517">
                  <c:v>41</c:v>
                </c:pt>
                <c:pt idx="1518">
                  <c:v>38</c:v>
                </c:pt>
                <c:pt idx="1519">
                  <c:v>34</c:v>
                </c:pt>
                <c:pt idx="1520">
                  <c:v>40</c:v>
                </c:pt>
                <c:pt idx="1521">
                  <c:v>37</c:v>
                </c:pt>
                <c:pt idx="1522">
                  <c:v>27</c:v>
                </c:pt>
                <c:pt idx="1523">
                  <c:v>33</c:v>
                </c:pt>
                <c:pt idx="1524">
                  <c:v>28</c:v>
                </c:pt>
                <c:pt idx="1525">
                  <c:v>46</c:v>
                </c:pt>
                <c:pt idx="1526">
                  <c:v>30</c:v>
                </c:pt>
                <c:pt idx="1527">
                  <c:v>38</c:v>
                </c:pt>
                <c:pt idx="1528">
                  <c:v>31</c:v>
                </c:pt>
                <c:pt idx="1529">
                  <c:v>34</c:v>
                </c:pt>
                <c:pt idx="1530">
                  <c:v>33</c:v>
                </c:pt>
                <c:pt idx="1531">
                  <c:v>32</c:v>
                </c:pt>
                <c:pt idx="1532">
                  <c:v>26</c:v>
                </c:pt>
                <c:pt idx="1533">
                  <c:v>54</c:v>
                </c:pt>
                <c:pt idx="1534">
                  <c:v>30</c:v>
                </c:pt>
                <c:pt idx="1535">
                  <c:v>42</c:v>
                </c:pt>
                <c:pt idx="1536">
                  <c:v>51</c:v>
                </c:pt>
                <c:pt idx="1537">
                  <c:v>41</c:v>
                </c:pt>
                <c:pt idx="1538">
                  <c:v>32</c:v>
                </c:pt>
                <c:pt idx="1539">
                  <c:v>29</c:v>
                </c:pt>
                <c:pt idx="1540">
                  <c:v>45</c:v>
                </c:pt>
                <c:pt idx="1541">
                  <c:v>38</c:v>
                </c:pt>
                <c:pt idx="1542">
                  <c:v>35</c:v>
                </c:pt>
                <c:pt idx="1543">
                  <c:v>33</c:v>
                </c:pt>
                <c:pt idx="1544">
                  <c:v>52</c:v>
                </c:pt>
                <c:pt idx="1545">
                  <c:v>40</c:v>
                </c:pt>
                <c:pt idx="1546">
                  <c:v>33</c:v>
                </c:pt>
                <c:pt idx="1547">
                  <c:v>39</c:v>
                </c:pt>
                <c:pt idx="1548">
                  <c:v>49</c:v>
                </c:pt>
                <c:pt idx="1549">
                  <c:v>40</c:v>
                </c:pt>
                <c:pt idx="1550">
                  <c:v>38</c:v>
                </c:pt>
                <c:pt idx="1551">
                  <c:v>47</c:v>
                </c:pt>
                <c:pt idx="1552">
                  <c:v>38</c:v>
                </c:pt>
                <c:pt idx="1553">
                  <c:v>23</c:v>
                </c:pt>
                <c:pt idx="1554">
                  <c:v>34</c:v>
                </c:pt>
                <c:pt idx="1555">
                  <c:v>29</c:v>
                </c:pt>
                <c:pt idx="1556">
                  <c:v>31</c:v>
                </c:pt>
                <c:pt idx="1557">
                  <c:v>40</c:v>
                </c:pt>
                <c:pt idx="1558">
                  <c:v>25</c:v>
                </c:pt>
                <c:pt idx="1559">
                  <c:v>32</c:v>
                </c:pt>
                <c:pt idx="1560">
                  <c:v>33</c:v>
                </c:pt>
                <c:pt idx="1561">
                  <c:v>34</c:v>
                </c:pt>
                <c:pt idx="1562">
                  <c:v>38</c:v>
                </c:pt>
                <c:pt idx="1563">
                  <c:v>24</c:v>
                </c:pt>
                <c:pt idx="1564">
                  <c:v>38</c:v>
                </c:pt>
                <c:pt idx="1565">
                  <c:v>26</c:v>
                </c:pt>
                <c:pt idx="1566">
                  <c:v>27</c:v>
                </c:pt>
                <c:pt idx="1567">
                  <c:v>43</c:v>
                </c:pt>
                <c:pt idx="1568">
                  <c:v>32</c:v>
                </c:pt>
                <c:pt idx="1569">
                  <c:v>34</c:v>
                </c:pt>
                <c:pt idx="1570">
                  <c:v>34</c:v>
                </c:pt>
                <c:pt idx="1571">
                  <c:v>38</c:v>
                </c:pt>
                <c:pt idx="1572">
                  <c:v>32</c:v>
                </c:pt>
                <c:pt idx="1573">
                  <c:v>38</c:v>
                </c:pt>
                <c:pt idx="1574">
                  <c:v>38</c:v>
                </c:pt>
                <c:pt idx="1575">
                  <c:v>34</c:v>
                </c:pt>
                <c:pt idx="1576">
                  <c:v>38</c:v>
                </c:pt>
                <c:pt idx="1577">
                  <c:v>32</c:v>
                </c:pt>
                <c:pt idx="1578">
                  <c:v>34</c:v>
                </c:pt>
                <c:pt idx="1579">
                  <c:v>29</c:v>
                </c:pt>
                <c:pt idx="1580">
                  <c:v>38</c:v>
                </c:pt>
                <c:pt idx="1581">
                  <c:v>38</c:v>
                </c:pt>
                <c:pt idx="1582">
                  <c:v>33</c:v>
                </c:pt>
                <c:pt idx="1583">
                  <c:v>33</c:v>
                </c:pt>
                <c:pt idx="1584">
                  <c:v>31</c:v>
                </c:pt>
                <c:pt idx="1585">
                  <c:v>38</c:v>
                </c:pt>
                <c:pt idx="1586">
                  <c:v>38</c:v>
                </c:pt>
                <c:pt idx="1587">
                  <c:v>40</c:v>
                </c:pt>
                <c:pt idx="1588">
                  <c:v>30</c:v>
                </c:pt>
                <c:pt idx="1589">
                  <c:v>31</c:v>
                </c:pt>
                <c:pt idx="1590">
                  <c:v>30</c:v>
                </c:pt>
                <c:pt idx="1591">
                  <c:v>31</c:v>
                </c:pt>
                <c:pt idx="1592">
                  <c:v>34</c:v>
                </c:pt>
                <c:pt idx="1593">
                  <c:v>44</c:v>
                </c:pt>
                <c:pt idx="1594">
                  <c:v>44</c:v>
                </c:pt>
                <c:pt idx="1595">
                  <c:v>36</c:v>
                </c:pt>
                <c:pt idx="1596">
                  <c:v>39</c:v>
                </c:pt>
                <c:pt idx="1597">
                  <c:v>31</c:v>
                </c:pt>
                <c:pt idx="1598">
                  <c:v>42</c:v>
                </c:pt>
                <c:pt idx="1599">
                  <c:v>22</c:v>
                </c:pt>
                <c:pt idx="1600">
                  <c:v>37</c:v>
                </c:pt>
                <c:pt idx="1601">
                  <c:v>38</c:v>
                </c:pt>
                <c:pt idx="1602">
                  <c:v>32</c:v>
                </c:pt>
                <c:pt idx="1603">
                  <c:v>38</c:v>
                </c:pt>
                <c:pt idx="1604">
                  <c:v>44</c:v>
                </c:pt>
                <c:pt idx="1605">
                  <c:v>33</c:v>
                </c:pt>
                <c:pt idx="1606">
                  <c:v>29</c:v>
                </c:pt>
                <c:pt idx="1607">
                  <c:v>34</c:v>
                </c:pt>
                <c:pt idx="1608">
                  <c:v>26</c:v>
                </c:pt>
                <c:pt idx="1609">
                  <c:v>42</c:v>
                </c:pt>
                <c:pt idx="1610">
                  <c:v>40</c:v>
                </c:pt>
                <c:pt idx="1611">
                  <c:v>33</c:v>
                </c:pt>
                <c:pt idx="1612">
                  <c:v>35</c:v>
                </c:pt>
                <c:pt idx="1613">
                  <c:v>33</c:v>
                </c:pt>
                <c:pt idx="1614">
                  <c:v>28</c:v>
                </c:pt>
                <c:pt idx="1615">
                  <c:v>43</c:v>
                </c:pt>
                <c:pt idx="1616">
                  <c:v>49</c:v>
                </c:pt>
                <c:pt idx="1617">
                  <c:v>39</c:v>
                </c:pt>
                <c:pt idx="1618">
                  <c:v>26</c:v>
                </c:pt>
                <c:pt idx="1619">
                  <c:v>37</c:v>
                </c:pt>
                <c:pt idx="1620">
                  <c:v>35</c:v>
                </c:pt>
                <c:pt idx="1621">
                  <c:v>33</c:v>
                </c:pt>
                <c:pt idx="1622">
                  <c:v>42</c:v>
                </c:pt>
                <c:pt idx="1623">
                  <c:v>28</c:v>
                </c:pt>
                <c:pt idx="1624">
                  <c:v>25</c:v>
                </c:pt>
                <c:pt idx="1625">
                  <c:v>34</c:v>
                </c:pt>
                <c:pt idx="1626">
                  <c:v>27</c:v>
                </c:pt>
                <c:pt idx="1627">
                  <c:v>45</c:v>
                </c:pt>
                <c:pt idx="1628">
                  <c:v>31</c:v>
                </c:pt>
                <c:pt idx="1629">
                  <c:v>47</c:v>
                </c:pt>
                <c:pt idx="1630">
                  <c:v>31</c:v>
                </c:pt>
                <c:pt idx="1631">
                  <c:v>31</c:v>
                </c:pt>
                <c:pt idx="1632">
                  <c:v>27</c:v>
                </c:pt>
                <c:pt idx="1633">
                  <c:v>27</c:v>
                </c:pt>
                <c:pt idx="1634">
                  <c:v>30</c:v>
                </c:pt>
                <c:pt idx="1635">
                  <c:v>32</c:v>
                </c:pt>
                <c:pt idx="1636">
                  <c:v>36</c:v>
                </c:pt>
                <c:pt idx="1637">
                  <c:v>28</c:v>
                </c:pt>
                <c:pt idx="1638">
                  <c:v>32</c:v>
                </c:pt>
                <c:pt idx="1639">
                  <c:v>29</c:v>
                </c:pt>
                <c:pt idx="1640">
                  <c:v>30</c:v>
                </c:pt>
                <c:pt idx="1641">
                  <c:v>36</c:v>
                </c:pt>
                <c:pt idx="1642">
                  <c:v>37</c:v>
                </c:pt>
                <c:pt idx="1643">
                  <c:v>32</c:v>
                </c:pt>
                <c:pt idx="1644">
                  <c:v>32</c:v>
                </c:pt>
                <c:pt idx="1645">
                  <c:v>28</c:v>
                </c:pt>
                <c:pt idx="1646">
                  <c:v>31</c:v>
                </c:pt>
                <c:pt idx="1647">
                  <c:v>32</c:v>
                </c:pt>
                <c:pt idx="1648">
                  <c:v>32</c:v>
                </c:pt>
                <c:pt idx="1649">
                  <c:v>32</c:v>
                </c:pt>
                <c:pt idx="1650">
                  <c:v>26</c:v>
                </c:pt>
                <c:pt idx="1651">
                  <c:v>35</c:v>
                </c:pt>
                <c:pt idx="1652">
                  <c:v>36</c:v>
                </c:pt>
                <c:pt idx="1653">
                  <c:v>26</c:v>
                </c:pt>
                <c:pt idx="1654">
                  <c:v>38</c:v>
                </c:pt>
                <c:pt idx="1655">
                  <c:v>34</c:v>
                </c:pt>
                <c:pt idx="1656">
                  <c:v>35</c:v>
                </c:pt>
                <c:pt idx="1657">
                  <c:v>35</c:v>
                </c:pt>
                <c:pt idx="1658">
                  <c:v>38</c:v>
                </c:pt>
                <c:pt idx="1659">
                  <c:v>30</c:v>
                </c:pt>
                <c:pt idx="1660">
                  <c:v>44</c:v>
                </c:pt>
                <c:pt idx="1661">
                  <c:v>35</c:v>
                </c:pt>
                <c:pt idx="1662">
                  <c:v>38</c:v>
                </c:pt>
                <c:pt idx="1663">
                  <c:v>23</c:v>
                </c:pt>
                <c:pt idx="1664">
                  <c:v>31</c:v>
                </c:pt>
                <c:pt idx="1665">
                  <c:v>38</c:v>
                </c:pt>
                <c:pt idx="1666">
                  <c:v>24</c:v>
                </c:pt>
                <c:pt idx="1667">
                  <c:v>32</c:v>
                </c:pt>
                <c:pt idx="1668">
                  <c:v>27</c:v>
                </c:pt>
                <c:pt idx="1669">
                  <c:v>35</c:v>
                </c:pt>
                <c:pt idx="1670">
                  <c:v>34</c:v>
                </c:pt>
                <c:pt idx="1671">
                  <c:v>24</c:v>
                </c:pt>
                <c:pt idx="1672">
                  <c:v>20</c:v>
                </c:pt>
                <c:pt idx="1673">
                  <c:v>30</c:v>
                </c:pt>
                <c:pt idx="1674">
                  <c:v>27</c:v>
                </c:pt>
                <c:pt idx="1675">
                  <c:v>26</c:v>
                </c:pt>
                <c:pt idx="1676">
                  <c:v>19</c:v>
                </c:pt>
                <c:pt idx="1677">
                  <c:v>39</c:v>
                </c:pt>
                <c:pt idx="1678">
                  <c:v>26</c:v>
                </c:pt>
                <c:pt idx="1679">
                  <c:v>30</c:v>
                </c:pt>
                <c:pt idx="1680">
                  <c:v>24</c:v>
                </c:pt>
                <c:pt idx="1681">
                  <c:v>30</c:v>
                </c:pt>
                <c:pt idx="1682">
                  <c:v>28</c:v>
                </c:pt>
                <c:pt idx="1683">
                  <c:v>26</c:v>
                </c:pt>
                <c:pt idx="1684">
                  <c:v>27</c:v>
                </c:pt>
                <c:pt idx="1685">
                  <c:v>20</c:v>
                </c:pt>
                <c:pt idx="1686">
                  <c:v>36</c:v>
                </c:pt>
                <c:pt idx="1687">
                  <c:v>35</c:v>
                </c:pt>
                <c:pt idx="1688">
                  <c:v>40</c:v>
                </c:pt>
                <c:pt idx="1689">
                  <c:v>35</c:v>
                </c:pt>
                <c:pt idx="1690">
                  <c:v>42</c:v>
                </c:pt>
                <c:pt idx="1691">
                  <c:v>31</c:v>
                </c:pt>
                <c:pt idx="1692">
                  <c:v>33</c:v>
                </c:pt>
                <c:pt idx="1693">
                  <c:v>30</c:v>
                </c:pt>
                <c:pt idx="1694">
                  <c:v>29</c:v>
                </c:pt>
                <c:pt idx="1695">
                  <c:v>28</c:v>
                </c:pt>
                <c:pt idx="1696">
                  <c:v>29</c:v>
                </c:pt>
                <c:pt idx="1697">
                  <c:v>21</c:v>
                </c:pt>
                <c:pt idx="1698">
                  <c:v>27</c:v>
                </c:pt>
                <c:pt idx="1699">
                  <c:v>28</c:v>
                </c:pt>
                <c:pt idx="1700">
                  <c:v>27</c:v>
                </c:pt>
                <c:pt idx="1701">
                  <c:v>36</c:v>
                </c:pt>
                <c:pt idx="1702">
                  <c:v>23</c:v>
                </c:pt>
                <c:pt idx="1703">
                  <c:v>32</c:v>
                </c:pt>
                <c:pt idx="1704">
                  <c:v>32</c:v>
                </c:pt>
                <c:pt idx="1705">
                  <c:v>40</c:v>
                </c:pt>
                <c:pt idx="1706">
                  <c:v>30</c:v>
                </c:pt>
                <c:pt idx="1707">
                  <c:v>27</c:v>
                </c:pt>
                <c:pt idx="1708">
                  <c:v>33</c:v>
                </c:pt>
                <c:pt idx="1709">
                  <c:v>29</c:v>
                </c:pt>
                <c:pt idx="1710">
                  <c:v>25</c:v>
                </c:pt>
                <c:pt idx="1711">
                  <c:v>32</c:v>
                </c:pt>
                <c:pt idx="1712">
                  <c:v>33</c:v>
                </c:pt>
                <c:pt idx="1713">
                  <c:v>35</c:v>
                </c:pt>
                <c:pt idx="1714">
                  <c:v>32</c:v>
                </c:pt>
                <c:pt idx="1715">
                  <c:v>48</c:v>
                </c:pt>
                <c:pt idx="1716">
                  <c:v>29</c:v>
                </c:pt>
                <c:pt idx="1717">
                  <c:v>21</c:v>
                </c:pt>
                <c:pt idx="1718">
                  <c:v>30</c:v>
                </c:pt>
                <c:pt idx="1719">
                  <c:v>25</c:v>
                </c:pt>
                <c:pt idx="1720">
                  <c:v>31</c:v>
                </c:pt>
                <c:pt idx="1721">
                  <c:v>34</c:v>
                </c:pt>
                <c:pt idx="1722">
                  <c:v>31</c:v>
                </c:pt>
                <c:pt idx="1723">
                  <c:v>24</c:v>
                </c:pt>
                <c:pt idx="1724">
                  <c:v>33</c:v>
                </c:pt>
                <c:pt idx="1725">
                  <c:v>31</c:v>
                </c:pt>
                <c:pt idx="1726">
                  <c:v>29</c:v>
                </c:pt>
                <c:pt idx="1727">
                  <c:v>22</c:v>
                </c:pt>
                <c:pt idx="1728">
                  <c:v>41</c:v>
                </c:pt>
                <c:pt idx="1729">
                  <c:v>27</c:v>
                </c:pt>
                <c:pt idx="1730">
                  <c:v>24</c:v>
                </c:pt>
                <c:pt idx="1731">
                  <c:v>26</c:v>
                </c:pt>
                <c:pt idx="1732">
                  <c:v>27</c:v>
                </c:pt>
                <c:pt idx="1733">
                  <c:v>25</c:v>
                </c:pt>
                <c:pt idx="1734">
                  <c:v>27</c:v>
                </c:pt>
                <c:pt idx="1735">
                  <c:v>28</c:v>
                </c:pt>
                <c:pt idx="1736">
                  <c:v>21</c:v>
                </c:pt>
                <c:pt idx="1737">
                  <c:v>27</c:v>
                </c:pt>
                <c:pt idx="1738">
                  <c:v>26</c:v>
                </c:pt>
                <c:pt idx="1739">
                  <c:v>27</c:v>
                </c:pt>
                <c:pt idx="1740">
                  <c:v>30</c:v>
                </c:pt>
                <c:pt idx="1741">
                  <c:v>43</c:v>
                </c:pt>
                <c:pt idx="1742">
                  <c:v>26</c:v>
                </c:pt>
                <c:pt idx="1743">
                  <c:v>28</c:v>
                </c:pt>
                <c:pt idx="1744">
                  <c:v>26</c:v>
                </c:pt>
                <c:pt idx="1745">
                  <c:v>25</c:v>
                </c:pt>
                <c:pt idx="1746">
                  <c:v>23</c:v>
                </c:pt>
                <c:pt idx="1747">
                  <c:v>39</c:v>
                </c:pt>
                <c:pt idx="1748">
                  <c:v>22</c:v>
                </c:pt>
                <c:pt idx="1749">
                  <c:v>30</c:v>
                </c:pt>
                <c:pt idx="1750">
                  <c:v>23</c:v>
                </c:pt>
                <c:pt idx="1751">
                  <c:v>27</c:v>
                </c:pt>
                <c:pt idx="1752">
                  <c:v>32</c:v>
                </c:pt>
                <c:pt idx="1753">
                  <c:v>23</c:v>
                </c:pt>
                <c:pt idx="1754">
                  <c:v>24</c:v>
                </c:pt>
                <c:pt idx="1755">
                  <c:v>17</c:v>
                </c:pt>
                <c:pt idx="1756">
                  <c:v>27</c:v>
                </c:pt>
                <c:pt idx="1757">
                  <c:v>19</c:v>
                </c:pt>
                <c:pt idx="1758">
                  <c:v>19</c:v>
                </c:pt>
                <c:pt idx="1759">
                  <c:v>29</c:v>
                </c:pt>
                <c:pt idx="1760">
                  <c:v>32</c:v>
                </c:pt>
                <c:pt idx="1761">
                  <c:v>29</c:v>
                </c:pt>
                <c:pt idx="1762">
                  <c:v>19</c:v>
                </c:pt>
                <c:pt idx="1763">
                  <c:v>26</c:v>
                </c:pt>
                <c:pt idx="1764">
                  <c:v>26</c:v>
                </c:pt>
                <c:pt idx="1765">
                  <c:v>28</c:v>
                </c:pt>
                <c:pt idx="1766">
                  <c:v>35</c:v>
                </c:pt>
                <c:pt idx="1767">
                  <c:v>23</c:v>
                </c:pt>
                <c:pt idx="1768">
                  <c:v>20</c:v>
                </c:pt>
                <c:pt idx="1769">
                  <c:v>33</c:v>
                </c:pt>
                <c:pt idx="1770">
                  <c:v>24</c:v>
                </c:pt>
                <c:pt idx="1771">
                  <c:v>26</c:v>
                </c:pt>
                <c:pt idx="1772">
                  <c:v>29</c:v>
                </c:pt>
                <c:pt idx="1773">
                  <c:v>21</c:v>
                </c:pt>
                <c:pt idx="1774">
                  <c:v>24</c:v>
                </c:pt>
                <c:pt idx="1775">
                  <c:v>31</c:v>
                </c:pt>
                <c:pt idx="1776">
                  <c:v>32</c:v>
                </c:pt>
                <c:pt idx="1777">
                  <c:v>26</c:v>
                </c:pt>
                <c:pt idx="1778">
                  <c:v>30</c:v>
                </c:pt>
                <c:pt idx="1779">
                  <c:v>23</c:v>
                </c:pt>
                <c:pt idx="1780">
                  <c:v>38</c:v>
                </c:pt>
                <c:pt idx="1781">
                  <c:v>28</c:v>
                </c:pt>
                <c:pt idx="1782">
                  <c:v>26</c:v>
                </c:pt>
                <c:pt idx="1783">
                  <c:v>23</c:v>
                </c:pt>
                <c:pt idx="1784">
                  <c:v>27</c:v>
                </c:pt>
                <c:pt idx="1785">
                  <c:v>32</c:v>
                </c:pt>
                <c:pt idx="1786">
                  <c:v>33</c:v>
                </c:pt>
                <c:pt idx="1787">
                  <c:v>29</c:v>
                </c:pt>
                <c:pt idx="1788">
                  <c:v>29</c:v>
                </c:pt>
                <c:pt idx="1789">
                  <c:v>26</c:v>
                </c:pt>
                <c:pt idx="1790">
                  <c:v>22</c:v>
                </c:pt>
                <c:pt idx="1791">
                  <c:v>24</c:v>
                </c:pt>
                <c:pt idx="1792">
                  <c:v>24</c:v>
                </c:pt>
                <c:pt idx="1793">
                  <c:v>33</c:v>
                </c:pt>
                <c:pt idx="1794">
                  <c:v>29</c:v>
                </c:pt>
                <c:pt idx="1795">
                  <c:v>38</c:v>
                </c:pt>
                <c:pt idx="1796">
                  <c:v>35</c:v>
                </c:pt>
                <c:pt idx="1797">
                  <c:v>31</c:v>
                </c:pt>
                <c:pt idx="1798">
                  <c:v>30</c:v>
                </c:pt>
                <c:pt idx="1799">
                  <c:v>22</c:v>
                </c:pt>
                <c:pt idx="1800">
                  <c:v>26</c:v>
                </c:pt>
                <c:pt idx="1801">
                  <c:v>27</c:v>
                </c:pt>
                <c:pt idx="1802">
                  <c:v>22</c:v>
                </c:pt>
                <c:pt idx="1803">
                  <c:v>31</c:v>
                </c:pt>
                <c:pt idx="1804">
                  <c:v>16</c:v>
                </c:pt>
                <c:pt idx="1805">
                  <c:v>22</c:v>
                </c:pt>
                <c:pt idx="1806">
                  <c:v>26</c:v>
                </c:pt>
                <c:pt idx="1807">
                  <c:v>26</c:v>
                </c:pt>
                <c:pt idx="1808">
                  <c:v>31</c:v>
                </c:pt>
                <c:pt idx="1809">
                  <c:v>36</c:v>
                </c:pt>
                <c:pt idx="1810">
                  <c:v>27</c:v>
                </c:pt>
                <c:pt idx="1811">
                  <c:v>22</c:v>
                </c:pt>
                <c:pt idx="1812">
                  <c:v>23</c:v>
                </c:pt>
                <c:pt idx="1813">
                  <c:v>22</c:v>
                </c:pt>
                <c:pt idx="1814">
                  <c:v>21</c:v>
                </c:pt>
                <c:pt idx="1815">
                  <c:v>28</c:v>
                </c:pt>
                <c:pt idx="1816">
                  <c:v>35</c:v>
                </c:pt>
                <c:pt idx="1817">
                  <c:v>26</c:v>
                </c:pt>
                <c:pt idx="1818">
                  <c:v>31</c:v>
                </c:pt>
                <c:pt idx="1819">
                  <c:v>23</c:v>
                </c:pt>
                <c:pt idx="1820">
                  <c:v>28</c:v>
                </c:pt>
                <c:pt idx="1821">
                  <c:v>30</c:v>
                </c:pt>
                <c:pt idx="1822">
                  <c:v>27</c:v>
                </c:pt>
                <c:pt idx="1823">
                  <c:v>32</c:v>
                </c:pt>
                <c:pt idx="1824">
                  <c:v>19</c:v>
                </c:pt>
                <c:pt idx="1825">
                  <c:v>22</c:v>
                </c:pt>
                <c:pt idx="1826">
                  <c:v>32</c:v>
                </c:pt>
                <c:pt idx="1827">
                  <c:v>27</c:v>
                </c:pt>
                <c:pt idx="1828">
                  <c:v>21</c:v>
                </c:pt>
                <c:pt idx="1829">
                  <c:v>23</c:v>
                </c:pt>
                <c:pt idx="1830">
                  <c:v>39</c:v>
                </c:pt>
                <c:pt idx="1831">
                  <c:v>17</c:v>
                </c:pt>
                <c:pt idx="1832">
                  <c:v>23</c:v>
                </c:pt>
                <c:pt idx="1833">
                  <c:v>26</c:v>
                </c:pt>
                <c:pt idx="1834">
                  <c:v>21</c:v>
                </c:pt>
                <c:pt idx="1835">
                  <c:v>21</c:v>
                </c:pt>
                <c:pt idx="1836">
                  <c:v>33</c:v>
                </c:pt>
                <c:pt idx="1837">
                  <c:v>20</c:v>
                </c:pt>
                <c:pt idx="1838">
                  <c:v>17</c:v>
                </c:pt>
                <c:pt idx="1839">
                  <c:v>26</c:v>
                </c:pt>
                <c:pt idx="1840">
                  <c:v>21</c:v>
                </c:pt>
                <c:pt idx="1841">
                  <c:v>32</c:v>
                </c:pt>
                <c:pt idx="1842">
                  <c:v>23</c:v>
                </c:pt>
                <c:pt idx="1843">
                  <c:v>26</c:v>
                </c:pt>
                <c:pt idx="1844">
                  <c:v>27</c:v>
                </c:pt>
                <c:pt idx="1845">
                  <c:v>28</c:v>
                </c:pt>
                <c:pt idx="1846">
                  <c:v>24</c:v>
                </c:pt>
                <c:pt idx="1847">
                  <c:v>28</c:v>
                </c:pt>
                <c:pt idx="1848">
                  <c:v>16</c:v>
                </c:pt>
                <c:pt idx="1849">
                  <c:v>25</c:v>
                </c:pt>
                <c:pt idx="1850">
                  <c:v>27</c:v>
                </c:pt>
                <c:pt idx="1851">
                  <c:v>22</c:v>
                </c:pt>
                <c:pt idx="1852">
                  <c:v>21</c:v>
                </c:pt>
                <c:pt idx="1853">
                  <c:v>28</c:v>
                </c:pt>
                <c:pt idx="1854">
                  <c:v>27</c:v>
                </c:pt>
                <c:pt idx="1855">
                  <c:v>21</c:v>
                </c:pt>
                <c:pt idx="1856">
                  <c:v>23</c:v>
                </c:pt>
                <c:pt idx="1857">
                  <c:v>24</c:v>
                </c:pt>
                <c:pt idx="1858">
                  <c:v>30</c:v>
                </c:pt>
                <c:pt idx="1859">
                  <c:v>21</c:v>
                </c:pt>
                <c:pt idx="1860">
                  <c:v>20</c:v>
                </c:pt>
                <c:pt idx="1861">
                  <c:v>24</c:v>
                </c:pt>
                <c:pt idx="1862">
                  <c:v>27</c:v>
                </c:pt>
                <c:pt idx="1863">
                  <c:v>19</c:v>
                </c:pt>
                <c:pt idx="1864">
                  <c:v>22</c:v>
                </c:pt>
                <c:pt idx="1865">
                  <c:v>14</c:v>
                </c:pt>
                <c:pt idx="1866">
                  <c:v>22</c:v>
                </c:pt>
                <c:pt idx="1867">
                  <c:v>24</c:v>
                </c:pt>
                <c:pt idx="1868">
                  <c:v>20</c:v>
                </c:pt>
                <c:pt idx="1869">
                  <c:v>31</c:v>
                </c:pt>
                <c:pt idx="1870">
                  <c:v>27</c:v>
                </c:pt>
                <c:pt idx="1871">
                  <c:v>22</c:v>
                </c:pt>
                <c:pt idx="1872">
                  <c:v>19</c:v>
                </c:pt>
                <c:pt idx="1873">
                  <c:v>31</c:v>
                </c:pt>
                <c:pt idx="1874">
                  <c:v>19</c:v>
                </c:pt>
                <c:pt idx="1875">
                  <c:v>19</c:v>
                </c:pt>
                <c:pt idx="1876">
                  <c:v>29</c:v>
                </c:pt>
                <c:pt idx="1877">
                  <c:v>25</c:v>
                </c:pt>
                <c:pt idx="1878">
                  <c:v>21</c:v>
                </c:pt>
                <c:pt idx="1879">
                  <c:v>19</c:v>
                </c:pt>
                <c:pt idx="1880">
                  <c:v>33</c:v>
                </c:pt>
                <c:pt idx="1881">
                  <c:v>21</c:v>
                </c:pt>
                <c:pt idx="1882">
                  <c:v>34</c:v>
                </c:pt>
                <c:pt idx="1883">
                  <c:v>19</c:v>
                </c:pt>
                <c:pt idx="1884">
                  <c:v>26</c:v>
                </c:pt>
                <c:pt idx="1885">
                  <c:v>21</c:v>
                </c:pt>
                <c:pt idx="1886">
                  <c:v>23</c:v>
                </c:pt>
                <c:pt idx="1887">
                  <c:v>19</c:v>
                </c:pt>
                <c:pt idx="1888">
                  <c:v>25</c:v>
                </c:pt>
                <c:pt idx="1889">
                  <c:v>35</c:v>
                </c:pt>
                <c:pt idx="1890">
                  <c:v>24</c:v>
                </c:pt>
                <c:pt idx="1891">
                  <c:v>26</c:v>
                </c:pt>
                <c:pt idx="1892">
                  <c:v>21</c:v>
                </c:pt>
                <c:pt idx="1893">
                  <c:v>22</c:v>
                </c:pt>
                <c:pt idx="1894">
                  <c:v>18</c:v>
                </c:pt>
                <c:pt idx="1895">
                  <c:v>21</c:v>
                </c:pt>
                <c:pt idx="1896">
                  <c:v>33</c:v>
                </c:pt>
                <c:pt idx="1897">
                  <c:v>29</c:v>
                </c:pt>
                <c:pt idx="1898">
                  <c:v>16</c:v>
                </c:pt>
                <c:pt idx="1899">
                  <c:v>17</c:v>
                </c:pt>
                <c:pt idx="1900">
                  <c:v>20</c:v>
                </c:pt>
                <c:pt idx="1901">
                  <c:v>25</c:v>
                </c:pt>
                <c:pt idx="1902">
                  <c:v>24</c:v>
                </c:pt>
                <c:pt idx="1903">
                  <c:v>42</c:v>
                </c:pt>
                <c:pt idx="1904">
                  <c:v>29</c:v>
                </c:pt>
                <c:pt idx="1905">
                  <c:v>16</c:v>
                </c:pt>
                <c:pt idx="1906">
                  <c:v>28</c:v>
                </c:pt>
                <c:pt idx="1907">
                  <c:v>18</c:v>
                </c:pt>
                <c:pt idx="1908">
                  <c:v>15</c:v>
                </c:pt>
                <c:pt idx="1909">
                  <c:v>26</c:v>
                </c:pt>
                <c:pt idx="1910">
                  <c:v>20</c:v>
                </c:pt>
                <c:pt idx="1911">
                  <c:v>26</c:v>
                </c:pt>
                <c:pt idx="1912">
                  <c:v>23</c:v>
                </c:pt>
                <c:pt idx="1913">
                  <c:v>25</c:v>
                </c:pt>
                <c:pt idx="1914">
                  <c:v>25</c:v>
                </c:pt>
                <c:pt idx="1915">
                  <c:v>25</c:v>
                </c:pt>
                <c:pt idx="1916">
                  <c:v>20</c:v>
                </c:pt>
                <c:pt idx="1917">
                  <c:v>14</c:v>
                </c:pt>
                <c:pt idx="1918">
                  <c:v>27</c:v>
                </c:pt>
                <c:pt idx="1919">
                  <c:v>34</c:v>
                </c:pt>
                <c:pt idx="1920">
                  <c:v>25</c:v>
                </c:pt>
                <c:pt idx="1921">
                  <c:v>29</c:v>
                </c:pt>
                <c:pt idx="1922">
                  <c:v>20</c:v>
                </c:pt>
                <c:pt idx="1923">
                  <c:v>28</c:v>
                </c:pt>
                <c:pt idx="1924">
                  <c:v>20</c:v>
                </c:pt>
                <c:pt idx="1925">
                  <c:v>20</c:v>
                </c:pt>
                <c:pt idx="1926">
                  <c:v>26</c:v>
                </c:pt>
                <c:pt idx="1927">
                  <c:v>26</c:v>
                </c:pt>
                <c:pt idx="1928">
                  <c:v>15</c:v>
                </c:pt>
                <c:pt idx="1929">
                  <c:v>20</c:v>
                </c:pt>
                <c:pt idx="1930">
                  <c:v>26</c:v>
                </c:pt>
                <c:pt idx="1931">
                  <c:v>23</c:v>
                </c:pt>
                <c:pt idx="1932">
                  <c:v>22</c:v>
                </c:pt>
                <c:pt idx="1933">
                  <c:v>28</c:v>
                </c:pt>
                <c:pt idx="1934">
                  <c:v>17</c:v>
                </c:pt>
                <c:pt idx="1935">
                  <c:v>13</c:v>
                </c:pt>
                <c:pt idx="1936">
                  <c:v>19</c:v>
                </c:pt>
                <c:pt idx="1937">
                  <c:v>30</c:v>
                </c:pt>
                <c:pt idx="1938">
                  <c:v>23</c:v>
                </c:pt>
                <c:pt idx="1939">
                  <c:v>26</c:v>
                </c:pt>
                <c:pt idx="1940">
                  <c:v>25</c:v>
                </c:pt>
                <c:pt idx="1941">
                  <c:v>28</c:v>
                </c:pt>
                <c:pt idx="1942">
                  <c:v>24</c:v>
                </c:pt>
                <c:pt idx="1943">
                  <c:v>20</c:v>
                </c:pt>
                <c:pt idx="1944">
                  <c:v>18</c:v>
                </c:pt>
                <c:pt idx="1945">
                  <c:v>17</c:v>
                </c:pt>
                <c:pt idx="1946">
                  <c:v>18</c:v>
                </c:pt>
                <c:pt idx="1947">
                  <c:v>15</c:v>
                </c:pt>
                <c:pt idx="1948">
                  <c:v>20</c:v>
                </c:pt>
                <c:pt idx="1949">
                  <c:v>25</c:v>
                </c:pt>
                <c:pt idx="1950">
                  <c:v>25</c:v>
                </c:pt>
                <c:pt idx="1951">
                  <c:v>14</c:v>
                </c:pt>
                <c:pt idx="1952">
                  <c:v>18</c:v>
                </c:pt>
                <c:pt idx="1953">
                  <c:v>19</c:v>
                </c:pt>
                <c:pt idx="1954">
                  <c:v>24</c:v>
                </c:pt>
                <c:pt idx="1955">
                  <c:v>23</c:v>
                </c:pt>
                <c:pt idx="1956">
                  <c:v>25</c:v>
                </c:pt>
                <c:pt idx="1957">
                  <c:v>20</c:v>
                </c:pt>
                <c:pt idx="1958">
                  <c:v>20</c:v>
                </c:pt>
                <c:pt idx="1959">
                  <c:v>19</c:v>
                </c:pt>
                <c:pt idx="1960">
                  <c:v>30</c:v>
                </c:pt>
                <c:pt idx="1961">
                  <c:v>23</c:v>
                </c:pt>
                <c:pt idx="1962">
                  <c:v>21</c:v>
                </c:pt>
                <c:pt idx="1963">
                  <c:v>17</c:v>
                </c:pt>
                <c:pt idx="1964">
                  <c:v>27</c:v>
                </c:pt>
                <c:pt idx="1965">
                  <c:v>14</c:v>
                </c:pt>
                <c:pt idx="1966">
                  <c:v>20</c:v>
                </c:pt>
                <c:pt idx="1967">
                  <c:v>16</c:v>
                </c:pt>
                <c:pt idx="1968">
                  <c:v>25</c:v>
                </c:pt>
                <c:pt idx="1969">
                  <c:v>18</c:v>
                </c:pt>
                <c:pt idx="1970">
                  <c:v>20</c:v>
                </c:pt>
                <c:pt idx="1971">
                  <c:v>16</c:v>
                </c:pt>
                <c:pt idx="1972">
                  <c:v>26</c:v>
                </c:pt>
                <c:pt idx="1973">
                  <c:v>25</c:v>
                </c:pt>
                <c:pt idx="1974">
                  <c:v>25</c:v>
                </c:pt>
                <c:pt idx="1975">
                  <c:v>22</c:v>
                </c:pt>
                <c:pt idx="1976">
                  <c:v>25</c:v>
                </c:pt>
                <c:pt idx="1977">
                  <c:v>26</c:v>
                </c:pt>
                <c:pt idx="1978">
                  <c:v>29</c:v>
                </c:pt>
                <c:pt idx="1979">
                  <c:v>26</c:v>
                </c:pt>
                <c:pt idx="1980">
                  <c:v>18</c:v>
                </c:pt>
                <c:pt idx="1981">
                  <c:v>18</c:v>
                </c:pt>
                <c:pt idx="1982">
                  <c:v>25</c:v>
                </c:pt>
                <c:pt idx="1983">
                  <c:v>18</c:v>
                </c:pt>
                <c:pt idx="1984">
                  <c:v>17</c:v>
                </c:pt>
                <c:pt idx="1985">
                  <c:v>18</c:v>
                </c:pt>
                <c:pt idx="1986">
                  <c:v>18</c:v>
                </c:pt>
                <c:pt idx="1987">
                  <c:v>18</c:v>
                </c:pt>
                <c:pt idx="1988">
                  <c:v>21</c:v>
                </c:pt>
                <c:pt idx="1989">
                  <c:v>20</c:v>
                </c:pt>
                <c:pt idx="1990">
                  <c:v>27</c:v>
                </c:pt>
                <c:pt idx="1991">
                  <c:v>22</c:v>
                </c:pt>
                <c:pt idx="1992">
                  <c:v>19</c:v>
                </c:pt>
                <c:pt idx="1993">
                  <c:v>24</c:v>
                </c:pt>
                <c:pt idx="1994">
                  <c:v>27</c:v>
                </c:pt>
                <c:pt idx="1995">
                  <c:v>18</c:v>
                </c:pt>
                <c:pt idx="1996">
                  <c:v>16</c:v>
                </c:pt>
                <c:pt idx="1997">
                  <c:v>15</c:v>
                </c:pt>
                <c:pt idx="1998">
                  <c:v>24</c:v>
                </c:pt>
                <c:pt idx="1999">
                  <c:v>10</c:v>
                </c:pt>
                <c:pt idx="2000">
                  <c:v>23</c:v>
                </c:pt>
                <c:pt idx="2001">
                  <c:v>20</c:v>
                </c:pt>
                <c:pt idx="2002">
                  <c:v>20</c:v>
                </c:pt>
                <c:pt idx="2003">
                  <c:v>22</c:v>
                </c:pt>
                <c:pt idx="2004">
                  <c:v>20</c:v>
                </c:pt>
                <c:pt idx="2005">
                  <c:v>20</c:v>
                </c:pt>
                <c:pt idx="2006">
                  <c:v>20</c:v>
                </c:pt>
                <c:pt idx="2007">
                  <c:v>17</c:v>
                </c:pt>
                <c:pt idx="2008">
                  <c:v>25</c:v>
                </c:pt>
                <c:pt idx="2009">
                  <c:v>29</c:v>
                </c:pt>
                <c:pt idx="2010">
                  <c:v>14</c:v>
                </c:pt>
                <c:pt idx="2011">
                  <c:v>20</c:v>
                </c:pt>
                <c:pt idx="2012">
                  <c:v>26</c:v>
                </c:pt>
                <c:pt idx="2013">
                  <c:v>26</c:v>
                </c:pt>
                <c:pt idx="2014">
                  <c:v>19</c:v>
                </c:pt>
                <c:pt idx="2015">
                  <c:v>19</c:v>
                </c:pt>
                <c:pt idx="2016">
                  <c:v>22</c:v>
                </c:pt>
                <c:pt idx="2017">
                  <c:v>23</c:v>
                </c:pt>
                <c:pt idx="2018">
                  <c:v>12</c:v>
                </c:pt>
                <c:pt idx="2019">
                  <c:v>19</c:v>
                </c:pt>
                <c:pt idx="2020">
                  <c:v>17</c:v>
                </c:pt>
                <c:pt idx="2021">
                  <c:v>23</c:v>
                </c:pt>
                <c:pt idx="2022">
                  <c:v>20</c:v>
                </c:pt>
                <c:pt idx="2023">
                  <c:v>26</c:v>
                </c:pt>
                <c:pt idx="2024">
                  <c:v>14</c:v>
                </c:pt>
                <c:pt idx="2025">
                  <c:v>22</c:v>
                </c:pt>
                <c:pt idx="2026">
                  <c:v>22</c:v>
                </c:pt>
                <c:pt idx="2027">
                  <c:v>24</c:v>
                </c:pt>
                <c:pt idx="2028">
                  <c:v>21</c:v>
                </c:pt>
                <c:pt idx="2029">
                  <c:v>21</c:v>
                </c:pt>
                <c:pt idx="2030">
                  <c:v>21</c:v>
                </c:pt>
                <c:pt idx="2031">
                  <c:v>21</c:v>
                </c:pt>
                <c:pt idx="2032">
                  <c:v>28</c:v>
                </c:pt>
                <c:pt idx="2033">
                  <c:v>17</c:v>
                </c:pt>
                <c:pt idx="2034">
                  <c:v>15</c:v>
                </c:pt>
                <c:pt idx="2035">
                  <c:v>21</c:v>
                </c:pt>
                <c:pt idx="2036">
                  <c:v>21</c:v>
                </c:pt>
                <c:pt idx="2037">
                  <c:v>15</c:v>
                </c:pt>
                <c:pt idx="2038">
                  <c:v>15</c:v>
                </c:pt>
                <c:pt idx="2039">
                  <c:v>32</c:v>
                </c:pt>
                <c:pt idx="2040">
                  <c:v>20</c:v>
                </c:pt>
                <c:pt idx="2041">
                  <c:v>27</c:v>
                </c:pt>
                <c:pt idx="2042">
                  <c:v>16</c:v>
                </c:pt>
                <c:pt idx="2043">
                  <c:v>20</c:v>
                </c:pt>
                <c:pt idx="2044">
                  <c:v>25</c:v>
                </c:pt>
                <c:pt idx="2045">
                  <c:v>24</c:v>
                </c:pt>
                <c:pt idx="2046">
                  <c:v>19</c:v>
                </c:pt>
                <c:pt idx="2047">
                  <c:v>22</c:v>
                </c:pt>
                <c:pt idx="2048">
                  <c:v>11</c:v>
                </c:pt>
                <c:pt idx="2049">
                  <c:v>17</c:v>
                </c:pt>
                <c:pt idx="2050">
                  <c:v>25</c:v>
                </c:pt>
                <c:pt idx="2051">
                  <c:v>24</c:v>
                </c:pt>
                <c:pt idx="2052">
                  <c:v>17</c:v>
                </c:pt>
                <c:pt idx="2053">
                  <c:v>28</c:v>
                </c:pt>
                <c:pt idx="2054">
                  <c:v>19</c:v>
                </c:pt>
                <c:pt idx="2055">
                  <c:v>19</c:v>
                </c:pt>
                <c:pt idx="2056">
                  <c:v>23</c:v>
                </c:pt>
                <c:pt idx="2057">
                  <c:v>32</c:v>
                </c:pt>
                <c:pt idx="2058">
                  <c:v>27</c:v>
                </c:pt>
                <c:pt idx="2059">
                  <c:v>24</c:v>
                </c:pt>
                <c:pt idx="2060">
                  <c:v>19</c:v>
                </c:pt>
                <c:pt idx="2061">
                  <c:v>21</c:v>
                </c:pt>
                <c:pt idx="2062">
                  <c:v>27</c:v>
                </c:pt>
                <c:pt idx="2063">
                  <c:v>20</c:v>
                </c:pt>
                <c:pt idx="2064">
                  <c:v>19</c:v>
                </c:pt>
                <c:pt idx="2065">
                  <c:v>17</c:v>
                </c:pt>
                <c:pt idx="2066">
                  <c:v>16</c:v>
                </c:pt>
                <c:pt idx="2067">
                  <c:v>16</c:v>
                </c:pt>
                <c:pt idx="2068">
                  <c:v>14</c:v>
                </c:pt>
                <c:pt idx="2069">
                  <c:v>26</c:v>
                </c:pt>
                <c:pt idx="2070">
                  <c:v>21</c:v>
                </c:pt>
                <c:pt idx="2071">
                  <c:v>18</c:v>
                </c:pt>
                <c:pt idx="2072">
                  <c:v>31</c:v>
                </c:pt>
                <c:pt idx="2073">
                  <c:v>19</c:v>
                </c:pt>
                <c:pt idx="2074">
                  <c:v>14</c:v>
                </c:pt>
                <c:pt idx="2075">
                  <c:v>17</c:v>
                </c:pt>
                <c:pt idx="2076">
                  <c:v>13</c:v>
                </c:pt>
                <c:pt idx="2077">
                  <c:v>19</c:v>
                </c:pt>
                <c:pt idx="2078">
                  <c:v>24</c:v>
                </c:pt>
                <c:pt idx="2079">
                  <c:v>28</c:v>
                </c:pt>
                <c:pt idx="2080">
                  <c:v>19</c:v>
                </c:pt>
                <c:pt idx="2081">
                  <c:v>17</c:v>
                </c:pt>
                <c:pt idx="2082">
                  <c:v>11</c:v>
                </c:pt>
                <c:pt idx="2083">
                  <c:v>21</c:v>
                </c:pt>
                <c:pt idx="2084">
                  <c:v>14</c:v>
                </c:pt>
                <c:pt idx="2085">
                  <c:v>13</c:v>
                </c:pt>
                <c:pt idx="2086">
                  <c:v>18</c:v>
                </c:pt>
                <c:pt idx="2087">
                  <c:v>13</c:v>
                </c:pt>
                <c:pt idx="2088">
                  <c:v>19</c:v>
                </c:pt>
                <c:pt idx="2089">
                  <c:v>22</c:v>
                </c:pt>
                <c:pt idx="2090">
                  <c:v>29</c:v>
                </c:pt>
                <c:pt idx="2091">
                  <c:v>14</c:v>
                </c:pt>
                <c:pt idx="2092">
                  <c:v>26</c:v>
                </c:pt>
                <c:pt idx="2093">
                  <c:v>19</c:v>
                </c:pt>
                <c:pt idx="2094">
                  <c:v>25</c:v>
                </c:pt>
                <c:pt idx="2095">
                  <c:v>18</c:v>
                </c:pt>
                <c:pt idx="2096">
                  <c:v>18</c:v>
                </c:pt>
                <c:pt idx="2097">
                  <c:v>14</c:v>
                </c:pt>
                <c:pt idx="2098">
                  <c:v>18</c:v>
                </c:pt>
                <c:pt idx="2099">
                  <c:v>21</c:v>
                </c:pt>
                <c:pt idx="2100">
                  <c:v>24</c:v>
                </c:pt>
                <c:pt idx="2101">
                  <c:v>12</c:v>
                </c:pt>
                <c:pt idx="2102">
                  <c:v>15</c:v>
                </c:pt>
                <c:pt idx="2103">
                  <c:v>22</c:v>
                </c:pt>
                <c:pt idx="2104">
                  <c:v>19</c:v>
                </c:pt>
                <c:pt idx="2105">
                  <c:v>24</c:v>
                </c:pt>
                <c:pt idx="2106">
                  <c:v>12</c:v>
                </c:pt>
                <c:pt idx="2107">
                  <c:v>26</c:v>
                </c:pt>
                <c:pt idx="2108">
                  <c:v>18</c:v>
                </c:pt>
                <c:pt idx="2109">
                  <c:v>24</c:v>
                </c:pt>
                <c:pt idx="2110">
                  <c:v>15</c:v>
                </c:pt>
                <c:pt idx="2111">
                  <c:v>18</c:v>
                </c:pt>
                <c:pt idx="2112">
                  <c:v>16</c:v>
                </c:pt>
                <c:pt idx="2113">
                  <c:v>18</c:v>
                </c:pt>
                <c:pt idx="2114">
                  <c:v>29</c:v>
                </c:pt>
                <c:pt idx="2115">
                  <c:v>18</c:v>
                </c:pt>
                <c:pt idx="2116">
                  <c:v>22</c:v>
                </c:pt>
                <c:pt idx="2117">
                  <c:v>13</c:v>
                </c:pt>
                <c:pt idx="2118">
                  <c:v>18</c:v>
                </c:pt>
                <c:pt idx="2119">
                  <c:v>18</c:v>
                </c:pt>
                <c:pt idx="2120">
                  <c:v>21</c:v>
                </c:pt>
                <c:pt idx="2121">
                  <c:v>19</c:v>
                </c:pt>
                <c:pt idx="2122">
                  <c:v>27</c:v>
                </c:pt>
                <c:pt idx="2123">
                  <c:v>10</c:v>
                </c:pt>
                <c:pt idx="2124">
                  <c:v>20</c:v>
                </c:pt>
                <c:pt idx="2125">
                  <c:v>15</c:v>
                </c:pt>
                <c:pt idx="2126">
                  <c:v>14</c:v>
                </c:pt>
                <c:pt idx="2127">
                  <c:v>11</c:v>
                </c:pt>
                <c:pt idx="2128">
                  <c:v>21</c:v>
                </c:pt>
                <c:pt idx="2129">
                  <c:v>15</c:v>
                </c:pt>
                <c:pt idx="2130">
                  <c:v>14</c:v>
                </c:pt>
                <c:pt idx="2131">
                  <c:v>20</c:v>
                </c:pt>
                <c:pt idx="2132">
                  <c:v>20</c:v>
                </c:pt>
                <c:pt idx="2133">
                  <c:v>21</c:v>
                </c:pt>
                <c:pt idx="2134">
                  <c:v>20</c:v>
                </c:pt>
                <c:pt idx="2135">
                  <c:v>20</c:v>
                </c:pt>
                <c:pt idx="2136">
                  <c:v>11</c:v>
                </c:pt>
                <c:pt idx="2137">
                  <c:v>13</c:v>
                </c:pt>
                <c:pt idx="2138">
                  <c:v>21</c:v>
                </c:pt>
                <c:pt idx="2139">
                  <c:v>16</c:v>
                </c:pt>
                <c:pt idx="2140">
                  <c:v>14</c:v>
                </c:pt>
                <c:pt idx="2141">
                  <c:v>23</c:v>
                </c:pt>
                <c:pt idx="2142">
                  <c:v>21</c:v>
                </c:pt>
                <c:pt idx="2143">
                  <c:v>19</c:v>
                </c:pt>
                <c:pt idx="2144">
                  <c:v>19</c:v>
                </c:pt>
                <c:pt idx="2145">
                  <c:v>20</c:v>
                </c:pt>
                <c:pt idx="2146">
                  <c:v>14</c:v>
                </c:pt>
                <c:pt idx="2147">
                  <c:v>21</c:v>
                </c:pt>
                <c:pt idx="2148">
                  <c:v>13</c:v>
                </c:pt>
                <c:pt idx="2149">
                  <c:v>16</c:v>
                </c:pt>
                <c:pt idx="2150">
                  <c:v>16</c:v>
                </c:pt>
                <c:pt idx="2151">
                  <c:v>17</c:v>
                </c:pt>
                <c:pt idx="2152">
                  <c:v>19</c:v>
                </c:pt>
                <c:pt idx="2153">
                  <c:v>25</c:v>
                </c:pt>
                <c:pt idx="2154">
                  <c:v>13</c:v>
                </c:pt>
                <c:pt idx="2155">
                  <c:v>30</c:v>
                </c:pt>
                <c:pt idx="2156">
                  <c:v>24</c:v>
                </c:pt>
                <c:pt idx="2157">
                  <c:v>16</c:v>
                </c:pt>
                <c:pt idx="2158">
                  <c:v>18</c:v>
                </c:pt>
                <c:pt idx="2159">
                  <c:v>19</c:v>
                </c:pt>
                <c:pt idx="2160">
                  <c:v>16</c:v>
                </c:pt>
                <c:pt idx="2161">
                  <c:v>17</c:v>
                </c:pt>
                <c:pt idx="2162">
                  <c:v>14</c:v>
                </c:pt>
                <c:pt idx="2163">
                  <c:v>15</c:v>
                </c:pt>
                <c:pt idx="2164">
                  <c:v>18</c:v>
                </c:pt>
                <c:pt idx="2165">
                  <c:v>17</c:v>
                </c:pt>
                <c:pt idx="2166">
                  <c:v>17</c:v>
                </c:pt>
                <c:pt idx="2167">
                  <c:v>32</c:v>
                </c:pt>
                <c:pt idx="2168">
                  <c:v>16</c:v>
                </c:pt>
                <c:pt idx="2169">
                  <c:v>20</c:v>
                </c:pt>
                <c:pt idx="2170">
                  <c:v>24</c:v>
                </c:pt>
                <c:pt idx="2171">
                  <c:v>16</c:v>
                </c:pt>
                <c:pt idx="2172">
                  <c:v>16</c:v>
                </c:pt>
                <c:pt idx="2173">
                  <c:v>16</c:v>
                </c:pt>
                <c:pt idx="2174">
                  <c:v>17</c:v>
                </c:pt>
                <c:pt idx="2175">
                  <c:v>18</c:v>
                </c:pt>
                <c:pt idx="2176">
                  <c:v>14</c:v>
                </c:pt>
                <c:pt idx="2177">
                  <c:v>16</c:v>
                </c:pt>
                <c:pt idx="2178">
                  <c:v>23</c:v>
                </c:pt>
                <c:pt idx="2179">
                  <c:v>21</c:v>
                </c:pt>
                <c:pt idx="2180">
                  <c:v>17</c:v>
                </c:pt>
                <c:pt idx="2181">
                  <c:v>15</c:v>
                </c:pt>
                <c:pt idx="2182">
                  <c:v>15</c:v>
                </c:pt>
                <c:pt idx="2183">
                  <c:v>20</c:v>
                </c:pt>
                <c:pt idx="2184">
                  <c:v>11</c:v>
                </c:pt>
                <c:pt idx="2185">
                  <c:v>19</c:v>
                </c:pt>
                <c:pt idx="2186">
                  <c:v>15</c:v>
                </c:pt>
                <c:pt idx="2187">
                  <c:v>13</c:v>
                </c:pt>
                <c:pt idx="2188">
                  <c:v>12</c:v>
                </c:pt>
                <c:pt idx="2189">
                  <c:v>14</c:v>
                </c:pt>
                <c:pt idx="2190">
                  <c:v>19</c:v>
                </c:pt>
                <c:pt idx="2191">
                  <c:v>12</c:v>
                </c:pt>
                <c:pt idx="2192">
                  <c:v>20</c:v>
                </c:pt>
                <c:pt idx="2193">
                  <c:v>9</c:v>
                </c:pt>
                <c:pt idx="2194">
                  <c:v>18</c:v>
                </c:pt>
                <c:pt idx="2195">
                  <c:v>12</c:v>
                </c:pt>
                <c:pt idx="2196">
                  <c:v>22</c:v>
                </c:pt>
                <c:pt idx="2197">
                  <c:v>21</c:v>
                </c:pt>
                <c:pt idx="2198">
                  <c:v>12</c:v>
                </c:pt>
                <c:pt idx="2199">
                  <c:v>14</c:v>
                </c:pt>
                <c:pt idx="2200">
                  <c:v>17</c:v>
                </c:pt>
                <c:pt idx="2201">
                  <c:v>19</c:v>
                </c:pt>
                <c:pt idx="2202">
                  <c:v>13</c:v>
                </c:pt>
                <c:pt idx="2203">
                  <c:v>13</c:v>
                </c:pt>
                <c:pt idx="2204">
                  <c:v>21</c:v>
                </c:pt>
                <c:pt idx="2205">
                  <c:v>15</c:v>
                </c:pt>
                <c:pt idx="2206">
                  <c:v>18</c:v>
                </c:pt>
                <c:pt idx="2207">
                  <c:v>20</c:v>
                </c:pt>
                <c:pt idx="2208">
                  <c:v>16</c:v>
                </c:pt>
                <c:pt idx="2209">
                  <c:v>19</c:v>
                </c:pt>
                <c:pt idx="2210">
                  <c:v>16</c:v>
                </c:pt>
                <c:pt idx="2211">
                  <c:v>12</c:v>
                </c:pt>
                <c:pt idx="2212">
                  <c:v>18</c:v>
                </c:pt>
                <c:pt idx="2213">
                  <c:v>17</c:v>
                </c:pt>
                <c:pt idx="2214">
                  <c:v>25</c:v>
                </c:pt>
                <c:pt idx="2215">
                  <c:v>17</c:v>
                </c:pt>
                <c:pt idx="2216">
                  <c:v>14</c:v>
                </c:pt>
                <c:pt idx="2217">
                  <c:v>12</c:v>
                </c:pt>
                <c:pt idx="2218">
                  <c:v>21</c:v>
                </c:pt>
                <c:pt idx="2219">
                  <c:v>21</c:v>
                </c:pt>
                <c:pt idx="2220">
                  <c:v>17</c:v>
                </c:pt>
                <c:pt idx="2221">
                  <c:v>22</c:v>
                </c:pt>
                <c:pt idx="2222">
                  <c:v>21</c:v>
                </c:pt>
                <c:pt idx="2223">
                  <c:v>23</c:v>
                </c:pt>
                <c:pt idx="2224">
                  <c:v>16</c:v>
                </c:pt>
                <c:pt idx="2225">
                  <c:v>20</c:v>
                </c:pt>
                <c:pt idx="2226">
                  <c:v>12</c:v>
                </c:pt>
                <c:pt idx="2227">
                  <c:v>18</c:v>
                </c:pt>
                <c:pt idx="2228">
                  <c:v>13</c:v>
                </c:pt>
                <c:pt idx="2229">
                  <c:v>17</c:v>
                </c:pt>
                <c:pt idx="2230">
                  <c:v>19</c:v>
                </c:pt>
                <c:pt idx="2231">
                  <c:v>9</c:v>
                </c:pt>
                <c:pt idx="2232">
                  <c:v>19</c:v>
                </c:pt>
                <c:pt idx="2233">
                  <c:v>17</c:v>
                </c:pt>
                <c:pt idx="2234">
                  <c:v>15</c:v>
                </c:pt>
                <c:pt idx="2235">
                  <c:v>16</c:v>
                </c:pt>
                <c:pt idx="2236">
                  <c:v>17</c:v>
                </c:pt>
                <c:pt idx="2237">
                  <c:v>21</c:v>
                </c:pt>
                <c:pt idx="2238">
                  <c:v>13</c:v>
                </c:pt>
                <c:pt idx="2239">
                  <c:v>15</c:v>
                </c:pt>
                <c:pt idx="2240">
                  <c:v>13</c:v>
                </c:pt>
                <c:pt idx="2241">
                  <c:v>13</c:v>
                </c:pt>
                <c:pt idx="2242">
                  <c:v>21</c:v>
                </c:pt>
                <c:pt idx="2243">
                  <c:v>14</c:v>
                </c:pt>
                <c:pt idx="2244">
                  <c:v>10</c:v>
                </c:pt>
                <c:pt idx="2245">
                  <c:v>15</c:v>
                </c:pt>
                <c:pt idx="2246">
                  <c:v>21</c:v>
                </c:pt>
                <c:pt idx="2247">
                  <c:v>9</c:v>
                </c:pt>
                <c:pt idx="2248">
                  <c:v>13</c:v>
                </c:pt>
                <c:pt idx="2249">
                  <c:v>14</c:v>
                </c:pt>
                <c:pt idx="2250">
                  <c:v>23</c:v>
                </c:pt>
                <c:pt idx="2251">
                  <c:v>24</c:v>
                </c:pt>
                <c:pt idx="2252">
                  <c:v>10</c:v>
                </c:pt>
                <c:pt idx="2253">
                  <c:v>15</c:v>
                </c:pt>
                <c:pt idx="2254">
                  <c:v>15</c:v>
                </c:pt>
                <c:pt idx="2255">
                  <c:v>19</c:v>
                </c:pt>
                <c:pt idx="2256">
                  <c:v>11</c:v>
                </c:pt>
                <c:pt idx="2257">
                  <c:v>12</c:v>
                </c:pt>
                <c:pt idx="2258">
                  <c:v>17</c:v>
                </c:pt>
                <c:pt idx="2259">
                  <c:v>9</c:v>
                </c:pt>
                <c:pt idx="2260">
                  <c:v>14</c:v>
                </c:pt>
                <c:pt idx="2261">
                  <c:v>18</c:v>
                </c:pt>
                <c:pt idx="2262">
                  <c:v>22</c:v>
                </c:pt>
                <c:pt idx="2263">
                  <c:v>15</c:v>
                </c:pt>
                <c:pt idx="2264">
                  <c:v>16</c:v>
                </c:pt>
                <c:pt idx="2265">
                  <c:v>21</c:v>
                </c:pt>
                <c:pt idx="2266">
                  <c:v>11</c:v>
                </c:pt>
                <c:pt idx="2267">
                  <c:v>11</c:v>
                </c:pt>
                <c:pt idx="2268">
                  <c:v>19</c:v>
                </c:pt>
                <c:pt idx="2269">
                  <c:v>15</c:v>
                </c:pt>
                <c:pt idx="2270">
                  <c:v>14</c:v>
                </c:pt>
                <c:pt idx="2271">
                  <c:v>20</c:v>
                </c:pt>
                <c:pt idx="2272">
                  <c:v>23</c:v>
                </c:pt>
                <c:pt idx="2273">
                  <c:v>18</c:v>
                </c:pt>
                <c:pt idx="2274">
                  <c:v>16</c:v>
                </c:pt>
                <c:pt idx="2275">
                  <c:v>19</c:v>
                </c:pt>
                <c:pt idx="2276">
                  <c:v>13</c:v>
                </c:pt>
                <c:pt idx="2277">
                  <c:v>17</c:v>
                </c:pt>
                <c:pt idx="2278">
                  <c:v>19</c:v>
                </c:pt>
                <c:pt idx="2279">
                  <c:v>16</c:v>
                </c:pt>
                <c:pt idx="2280">
                  <c:v>13</c:v>
                </c:pt>
                <c:pt idx="2281">
                  <c:v>25</c:v>
                </c:pt>
                <c:pt idx="2282">
                  <c:v>15</c:v>
                </c:pt>
                <c:pt idx="2283">
                  <c:v>20</c:v>
                </c:pt>
                <c:pt idx="2284">
                  <c:v>15</c:v>
                </c:pt>
                <c:pt idx="2285">
                  <c:v>15</c:v>
                </c:pt>
                <c:pt idx="2286">
                  <c:v>8</c:v>
                </c:pt>
                <c:pt idx="2287">
                  <c:v>19</c:v>
                </c:pt>
                <c:pt idx="2288">
                  <c:v>19</c:v>
                </c:pt>
                <c:pt idx="2289">
                  <c:v>21</c:v>
                </c:pt>
                <c:pt idx="2290">
                  <c:v>10</c:v>
                </c:pt>
                <c:pt idx="2291">
                  <c:v>11</c:v>
                </c:pt>
                <c:pt idx="2292">
                  <c:v>15</c:v>
                </c:pt>
                <c:pt idx="2293">
                  <c:v>14</c:v>
                </c:pt>
                <c:pt idx="2294">
                  <c:v>21</c:v>
                </c:pt>
                <c:pt idx="2295">
                  <c:v>15</c:v>
                </c:pt>
                <c:pt idx="2296">
                  <c:v>21</c:v>
                </c:pt>
                <c:pt idx="2297">
                  <c:v>11</c:v>
                </c:pt>
                <c:pt idx="2298">
                  <c:v>10</c:v>
                </c:pt>
                <c:pt idx="2299">
                  <c:v>20</c:v>
                </c:pt>
                <c:pt idx="2300">
                  <c:v>14</c:v>
                </c:pt>
                <c:pt idx="2301">
                  <c:v>10</c:v>
                </c:pt>
                <c:pt idx="2302">
                  <c:v>12</c:v>
                </c:pt>
                <c:pt idx="2303">
                  <c:v>19</c:v>
                </c:pt>
                <c:pt idx="2304">
                  <c:v>26</c:v>
                </c:pt>
                <c:pt idx="2305">
                  <c:v>11</c:v>
                </c:pt>
                <c:pt idx="2306">
                  <c:v>11</c:v>
                </c:pt>
                <c:pt idx="2307">
                  <c:v>16</c:v>
                </c:pt>
                <c:pt idx="2308">
                  <c:v>10</c:v>
                </c:pt>
                <c:pt idx="2309">
                  <c:v>20</c:v>
                </c:pt>
                <c:pt idx="2310">
                  <c:v>15</c:v>
                </c:pt>
                <c:pt idx="2311">
                  <c:v>12</c:v>
                </c:pt>
                <c:pt idx="2312">
                  <c:v>14</c:v>
                </c:pt>
                <c:pt idx="2313">
                  <c:v>13</c:v>
                </c:pt>
                <c:pt idx="2314">
                  <c:v>13</c:v>
                </c:pt>
                <c:pt idx="2315">
                  <c:v>12</c:v>
                </c:pt>
                <c:pt idx="2316">
                  <c:v>14</c:v>
                </c:pt>
                <c:pt idx="2317">
                  <c:v>14</c:v>
                </c:pt>
                <c:pt idx="2318">
                  <c:v>7</c:v>
                </c:pt>
                <c:pt idx="2319">
                  <c:v>12</c:v>
                </c:pt>
                <c:pt idx="2320">
                  <c:v>13</c:v>
                </c:pt>
                <c:pt idx="2321">
                  <c:v>18</c:v>
                </c:pt>
                <c:pt idx="2322">
                  <c:v>15</c:v>
                </c:pt>
                <c:pt idx="2323">
                  <c:v>14</c:v>
                </c:pt>
                <c:pt idx="2324">
                  <c:v>8</c:v>
                </c:pt>
                <c:pt idx="2325">
                  <c:v>11</c:v>
                </c:pt>
                <c:pt idx="2326">
                  <c:v>16</c:v>
                </c:pt>
                <c:pt idx="2327">
                  <c:v>13</c:v>
                </c:pt>
                <c:pt idx="2328">
                  <c:v>22</c:v>
                </c:pt>
                <c:pt idx="2329">
                  <c:v>14</c:v>
                </c:pt>
                <c:pt idx="2330">
                  <c:v>14</c:v>
                </c:pt>
                <c:pt idx="2331">
                  <c:v>16</c:v>
                </c:pt>
                <c:pt idx="2332">
                  <c:v>14</c:v>
                </c:pt>
                <c:pt idx="2333">
                  <c:v>16</c:v>
                </c:pt>
                <c:pt idx="2334">
                  <c:v>18</c:v>
                </c:pt>
                <c:pt idx="2335">
                  <c:v>14</c:v>
                </c:pt>
                <c:pt idx="2336">
                  <c:v>15</c:v>
                </c:pt>
                <c:pt idx="2337">
                  <c:v>12</c:v>
                </c:pt>
                <c:pt idx="2338">
                  <c:v>8</c:v>
                </c:pt>
                <c:pt idx="2339">
                  <c:v>15</c:v>
                </c:pt>
                <c:pt idx="2340">
                  <c:v>14</c:v>
                </c:pt>
                <c:pt idx="2341">
                  <c:v>17</c:v>
                </c:pt>
                <c:pt idx="2342">
                  <c:v>18</c:v>
                </c:pt>
                <c:pt idx="2343">
                  <c:v>8</c:v>
                </c:pt>
                <c:pt idx="2344">
                  <c:v>12</c:v>
                </c:pt>
                <c:pt idx="2345">
                  <c:v>10</c:v>
                </c:pt>
                <c:pt idx="2346">
                  <c:v>20</c:v>
                </c:pt>
                <c:pt idx="2347">
                  <c:v>19</c:v>
                </c:pt>
                <c:pt idx="2348">
                  <c:v>10</c:v>
                </c:pt>
                <c:pt idx="2349">
                  <c:v>9</c:v>
                </c:pt>
                <c:pt idx="2350">
                  <c:v>15</c:v>
                </c:pt>
                <c:pt idx="2351">
                  <c:v>11</c:v>
                </c:pt>
                <c:pt idx="2352">
                  <c:v>17</c:v>
                </c:pt>
                <c:pt idx="2353">
                  <c:v>22</c:v>
                </c:pt>
                <c:pt idx="2354">
                  <c:v>18</c:v>
                </c:pt>
                <c:pt idx="2355">
                  <c:v>10</c:v>
                </c:pt>
                <c:pt idx="2356">
                  <c:v>13</c:v>
                </c:pt>
                <c:pt idx="2357">
                  <c:v>15</c:v>
                </c:pt>
                <c:pt idx="2358">
                  <c:v>10</c:v>
                </c:pt>
                <c:pt idx="2359">
                  <c:v>23</c:v>
                </c:pt>
                <c:pt idx="2360">
                  <c:v>12</c:v>
                </c:pt>
                <c:pt idx="2361">
                  <c:v>11</c:v>
                </c:pt>
                <c:pt idx="2362">
                  <c:v>21</c:v>
                </c:pt>
                <c:pt idx="2363">
                  <c:v>16</c:v>
                </c:pt>
                <c:pt idx="2364">
                  <c:v>16</c:v>
                </c:pt>
                <c:pt idx="2365">
                  <c:v>13</c:v>
                </c:pt>
                <c:pt idx="2366">
                  <c:v>17</c:v>
                </c:pt>
                <c:pt idx="2367">
                  <c:v>14</c:v>
                </c:pt>
                <c:pt idx="2368">
                  <c:v>10</c:v>
                </c:pt>
                <c:pt idx="2369">
                  <c:v>16</c:v>
                </c:pt>
                <c:pt idx="2370">
                  <c:v>17</c:v>
                </c:pt>
                <c:pt idx="2371">
                  <c:v>11</c:v>
                </c:pt>
                <c:pt idx="2372">
                  <c:v>23</c:v>
                </c:pt>
                <c:pt idx="2373">
                  <c:v>16</c:v>
                </c:pt>
                <c:pt idx="2374">
                  <c:v>21</c:v>
                </c:pt>
                <c:pt idx="2375">
                  <c:v>16</c:v>
                </c:pt>
                <c:pt idx="2376">
                  <c:v>12</c:v>
                </c:pt>
                <c:pt idx="2377">
                  <c:v>9</c:v>
                </c:pt>
                <c:pt idx="2378">
                  <c:v>17</c:v>
                </c:pt>
                <c:pt idx="2379">
                  <c:v>16</c:v>
                </c:pt>
                <c:pt idx="2380">
                  <c:v>18</c:v>
                </c:pt>
                <c:pt idx="2381">
                  <c:v>12</c:v>
                </c:pt>
                <c:pt idx="2382">
                  <c:v>16</c:v>
                </c:pt>
                <c:pt idx="2383">
                  <c:v>24</c:v>
                </c:pt>
                <c:pt idx="2384">
                  <c:v>16</c:v>
                </c:pt>
                <c:pt idx="2385">
                  <c:v>17</c:v>
                </c:pt>
                <c:pt idx="2386">
                  <c:v>10</c:v>
                </c:pt>
                <c:pt idx="2387">
                  <c:v>9</c:v>
                </c:pt>
                <c:pt idx="2388">
                  <c:v>22</c:v>
                </c:pt>
                <c:pt idx="2389">
                  <c:v>16</c:v>
                </c:pt>
                <c:pt idx="2390">
                  <c:v>13</c:v>
                </c:pt>
                <c:pt idx="2391">
                  <c:v>19</c:v>
                </c:pt>
                <c:pt idx="2392">
                  <c:v>14</c:v>
                </c:pt>
                <c:pt idx="2393">
                  <c:v>12</c:v>
                </c:pt>
                <c:pt idx="2394">
                  <c:v>14</c:v>
                </c:pt>
                <c:pt idx="2395">
                  <c:v>14</c:v>
                </c:pt>
                <c:pt idx="2396">
                  <c:v>16</c:v>
                </c:pt>
                <c:pt idx="2397">
                  <c:v>13</c:v>
                </c:pt>
                <c:pt idx="2398">
                  <c:v>15</c:v>
                </c:pt>
                <c:pt idx="2399">
                  <c:v>14</c:v>
                </c:pt>
                <c:pt idx="2400">
                  <c:v>20</c:v>
                </c:pt>
                <c:pt idx="2401">
                  <c:v>21</c:v>
                </c:pt>
                <c:pt idx="2402">
                  <c:v>11</c:v>
                </c:pt>
                <c:pt idx="2403">
                  <c:v>10</c:v>
                </c:pt>
                <c:pt idx="2404">
                  <c:v>12</c:v>
                </c:pt>
                <c:pt idx="2405">
                  <c:v>11</c:v>
                </c:pt>
                <c:pt idx="2406">
                  <c:v>12</c:v>
                </c:pt>
                <c:pt idx="2407">
                  <c:v>19</c:v>
                </c:pt>
                <c:pt idx="2408">
                  <c:v>13</c:v>
                </c:pt>
                <c:pt idx="2409">
                  <c:v>18</c:v>
                </c:pt>
                <c:pt idx="2410">
                  <c:v>11</c:v>
                </c:pt>
                <c:pt idx="2411">
                  <c:v>10</c:v>
                </c:pt>
                <c:pt idx="2412">
                  <c:v>17</c:v>
                </c:pt>
                <c:pt idx="2413">
                  <c:v>17</c:v>
                </c:pt>
                <c:pt idx="2414">
                  <c:v>15</c:v>
                </c:pt>
                <c:pt idx="2415">
                  <c:v>16</c:v>
                </c:pt>
                <c:pt idx="2416">
                  <c:v>13</c:v>
                </c:pt>
                <c:pt idx="2417">
                  <c:v>12</c:v>
                </c:pt>
                <c:pt idx="2418">
                  <c:v>19</c:v>
                </c:pt>
                <c:pt idx="2419">
                  <c:v>13</c:v>
                </c:pt>
                <c:pt idx="2420">
                  <c:v>11</c:v>
                </c:pt>
                <c:pt idx="2421">
                  <c:v>15</c:v>
                </c:pt>
                <c:pt idx="2422">
                  <c:v>11</c:v>
                </c:pt>
                <c:pt idx="2423">
                  <c:v>12</c:v>
                </c:pt>
                <c:pt idx="2424">
                  <c:v>20</c:v>
                </c:pt>
                <c:pt idx="2425">
                  <c:v>15</c:v>
                </c:pt>
                <c:pt idx="2426">
                  <c:v>17</c:v>
                </c:pt>
                <c:pt idx="2427">
                  <c:v>15</c:v>
                </c:pt>
                <c:pt idx="2428">
                  <c:v>13</c:v>
                </c:pt>
                <c:pt idx="2429">
                  <c:v>11</c:v>
                </c:pt>
                <c:pt idx="2430">
                  <c:v>18</c:v>
                </c:pt>
                <c:pt idx="2431">
                  <c:v>12</c:v>
                </c:pt>
                <c:pt idx="2432">
                  <c:v>11</c:v>
                </c:pt>
                <c:pt idx="2433">
                  <c:v>14</c:v>
                </c:pt>
                <c:pt idx="2434">
                  <c:v>19</c:v>
                </c:pt>
                <c:pt idx="2435">
                  <c:v>13</c:v>
                </c:pt>
                <c:pt idx="2436">
                  <c:v>5</c:v>
                </c:pt>
                <c:pt idx="2437">
                  <c:v>15</c:v>
                </c:pt>
                <c:pt idx="2438">
                  <c:v>14</c:v>
                </c:pt>
                <c:pt idx="2439">
                  <c:v>16</c:v>
                </c:pt>
                <c:pt idx="2440">
                  <c:v>9</c:v>
                </c:pt>
                <c:pt idx="2441">
                  <c:v>17</c:v>
                </c:pt>
                <c:pt idx="2442">
                  <c:v>4</c:v>
                </c:pt>
                <c:pt idx="2443">
                  <c:v>17</c:v>
                </c:pt>
                <c:pt idx="2444">
                  <c:v>17</c:v>
                </c:pt>
                <c:pt idx="2445">
                  <c:v>8</c:v>
                </c:pt>
                <c:pt idx="2446">
                  <c:v>8</c:v>
                </c:pt>
                <c:pt idx="2447">
                  <c:v>12</c:v>
                </c:pt>
                <c:pt idx="2448">
                  <c:v>11</c:v>
                </c:pt>
                <c:pt idx="2449">
                  <c:v>19</c:v>
                </c:pt>
                <c:pt idx="2450">
                  <c:v>19</c:v>
                </c:pt>
                <c:pt idx="2451">
                  <c:v>11</c:v>
                </c:pt>
                <c:pt idx="2452">
                  <c:v>11</c:v>
                </c:pt>
                <c:pt idx="2453">
                  <c:v>10</c:v>
                </c:pt>
                <c:pt idx="2454">
                  <c:v>20</c:v>
                </c:pt>
                <c:pt idx="2455">
                  <c:v>11</c:v>
                </c:pt>
                <c:pt idx="2456">
                  <c:v>17</c:v>
                </c:pt>
                <c:pt idx="2457">
                  <c:v>14</c:v>
                </c:pt>
                <c:pt idx="2458">
                  <c:v>8</c:v>
                </c:pt>
                <c:pt idx="2459">
                  <c:v>11</c:v>
                </c:pt>
                <c:pt idx="2460">
                  <c:v>14</c:v>
                </c:pt>
                <c:pt idx="2461">
                  <c:v>17</c:v>
                </c:pt>
                <c:pt idx="2462">
                  <c:v>13</c:v>
                </c:pt>
                <c:pt idx="2463">
                  <c:v>12</c:v>
                </c:pt>
                <c:pt idx="2464">
                  <c:v>14</c:v>
                </c:pt>
                <c:pt idx="2465">
                  <c:v>11</c:v>
                </c:pt>
                <c:pt idx="2466">
                  <c:v>9</c:v>
                </c:pt>
                <c:pt idx="2467">
                  <c:v>14</c:v>
                </c:pt>
                <c:pt idx="2468">
                  <c:v>12</c:v>
                </c:pt>
                <c:pt idx="2469">
                  <c:v>12</c:v>
                </c:pt>
                <c:pt idx="2470">
                  <c:v>8</c:v>
                </c:pt>
                <c:pt idx="2471">
                  <c:v>15</c:v>
                </c:pt>
                <c:pt idx="2472">
                  <c:v>22</c:v>
                </c:pt>
                <c:pt idx="2473">
                  <c:v>11</c:v>
                </c:pt>
                <c:pt idx="2474">
                  <c:v>10</c:v>
                </c:pt>
                <c:pt idx="2475">
                  <c:v>13</c:v>
                </c:pt>
                <c:pt idx="2476">
                  <c:v>8</c:v>
                </c:pt>
                <c:pt idx="2477">
                  <c:v>18</c:v>
                </c:pt>
                <c:pt idx="2478">
                  <c:v>13</c:v>
                </c:pt>
                <c:pt idx="2479">
                  <c:v>13</c:v>
                </c:pt>
                <c:pt idx="2480">
                  <c:v>17</c:v>
                </c:pt>
                <c:pt idx="2481">
                  <c:v>17</c:v>
                </c:pt>
                <c:pt idx="2482">
                  <c:v>13</c:v>
                </c:pt>
                <c:pt idx="2483">
                  <c:v>10</c:v>
                </c:pt>
                <c:pt idx="2484">
                  <c:v>12</c:v>
                </c:pt>
                <c:pt idx="2485">
                  <c:v>10</c:v>
                </c:pt>
                <c:pt idx="2486">
                  <c:v>11</c:v>
                </c:pt>
                <c:pt idx="2487">
                  <c:v>15</c:v>
                </c:pt>
                <c:pt idx="2488">
                  <c:v>10</c:v>
                </c:pt>
                <c:pt idx="2489">
                  <c:v>10</c:v>
                </c:pt>
                <c:pt idx="2490">
                  <c:v>9</c:v>
                </c:pt>
                <c:pt idx="2491">
                  <c:v>8</c:v>
                </c:pt>
                <c:pt idx="2492">
                  <c:v>16</c:v>
                </c:pt>
                <c:pt idx="2493">
                  <c:v>10</c:v>
                </c:pt>
                <c:pt idx="2494">
                  <c:v>13</c:v>
                </c:pt>
                <c:pt idx="2495">
                  <c:v>13</c:v>
                </c:pt>
                <c:pt idx="2496">
                  <c:v>10</c:v>
                </c:pt>
                <c:pt idx="2497">
                  <c:v>12</c:v>
                </c:pt>
                <c:pt idx="2498">
                  <c:v>14</c:v>
                </c:pt>
                <c:pt idx="2499">
                  <c:v>10</c:v>
                </c:pt>
                <c:pt idx="2500">
                  <c:v>14</c:v>
                </c:pt>
                <c:pt idx="2501">
                  <c:v>10</c:v>
                </c:pt>
                <c:pt idx="2502">
                  <c:v>18</c:v>
                </c:pt>
                <c:pt idx="2503">
                  <c:v>21</c:v>
                </c:pt>
                <c:pt idx="2504">
                  <c:v>15</c:v>
                </c:pt>
                <c:pt idx="2505">
                  <c:v>12</c:v>
                </c:pt>
                <c:pt idx="2506">
                  <c:v>13</c:v>
                </c:pt>
                <c:pt idx="2507">
                  <c:v>11</c:v>
                </c:pt>
                <c:pt idx="2508">
                  <c:v>15</c:v>
                </c:pt>
                <c:pt idx="2509">
                  <c:v>9</c:v>
                </c:pt>
                <c:pt idx="2510">
                  <c:v>14</c:v>
                </c:pt>
                <c:pt idx="2511">
                  <c:v>12</c:v>
                </c:pt>
                <c:pt idx="2512">
                  <c:v>6</c:v>
                </c:pt>
                <c:pt idx="2513">
                  <c:v>12</c:v>
                </c:pt>
                <c:pt idx="2514">
                  <c:v>13</c:v>
                </c:pt>
                <c:pt idx="2515">
                  <c:v>16</c:v>
                </c:pt>
                <c:pt idx="2516">
                  <c:v>12</c:v>
                </c:pt>
                <c:pt idx="2517">
                  <c:v>14</c:v>
                </c:pt>
                <c:pt idx="2518">
                  <c:v>18</c:v>
                </c:pt>
                <c:pt idx="2519">
                  <c:v>11</c:v>
                </c:pt>
                <c:pt idx="2520">
                  <c:v>13</c:v>
                </c:pt>
                <c:pt idx="2521">
                  <c:v>11</c:v>
                </c:pt>
                <c:pt idx="2522">
                  <c:v>16</c:v>
                </c:pt>
                <c:pt idx="2523">
                  <c:v>15</c:v>
                </c:pt>
                <c:pt idx="2524">
                  <c:v>17</c:v>
                </c:pt>
                <c:pt idx="2525">
                  <c:v>13</c:v>
                </c:pt>
                <c:pt idx="2526">
                  <c:v>12</c:v>
                </c:pt>
                <c:pt idx="2527">
                  <c:v>18</c:v>
                </c:pt>
                <c:pt idx="2528">
                  <c:v>8</c:v>
                </c:pt>
                <c:pt idx="2529">
                  <c:v>12</c:v>
                </c:pt>
                <c:pt idx="2530">
                  <c:v>12</c:v>
                </c:pt>
                <c:pt idx="2531">
                  <c:v>20</c:v>
                </c:pt>
                <c:pt idx="2532">
                  <c:v>9</c:v>
                </c:pt>
                <c:pt idx="2533">
                  <c:v>9</c:v>
                </c:pt>
                <c:pt idx="2534">
                  <c:v>11</c:v>
                </c:pt>
                <c:pt idx="2535">
                  <c:v>12</c:v>
                </c:pt>
                <c:pt idx="2536">
                  <c:v>8</c:v>
                </c:pt>
                <c:pt idx="2537">
                  <c:v>11</c:v>
                </c:pt>
                <c:pt idx="2538">
                  <c:v>14</c:v>
                </c:pt>
                <c:pt idx="2539">
                  <c:v>15</c:v>
                </c:pt>
                <c:pt idx="2540">
                  <c:v>15</c:v>
                </c:pt>
                <c:pt idx="2541">
                  <c:v>10</c:v>
                </c:pt>
                <c:pt idx="2542">
                  <c:v>11</c:v>
                </c:pt>
                <c:pt idx="2543">
                  <c:v>10</c:v>
                </c:pt>
                <c:pt idx="2544">
                  <c:v>13</c:v>
                </c:pt>
                <c:pt idx="2545">
                  <c:v>18</c:v>
                </c:pt>
                <c:pt idx="2546">
                  <c:v>16</c:v>
                </c:pt>
                <c:pt idx="2547">
                  <c:v>12</c:v>
                </c:pt>
                <c:pt idx="2548">
                  <c:v>13</c:v>
                </c:pt>
                <c:pt idx="2549">
                  <c:v>12</c:v>
                </c:pt>
                <c:pt idx="2550">
                  <c:v>11</c:v>
                </c:pt>
                <c:pt idx="2551">
                  <c:v>12</c:v>
                </c:pt>
                <c:pt idx="2552">
                  <c:v>14</c:v>
                </c:pt>
                <c:pt idx="2553">
                  <c:v>9</c:v>
                </c:pt>
                <c:pt idx="2554">
                  <c:v>10</c:v>
                </c:pt>
                <c:pt idx="2555">
                  <c:v>11</c:v>
                </c:pt>
                <c:pt idx="2556">
                  <c:v>17</c:v>
                </c:pt>
                <c:pt idx="2557">
                  <c:v>7</c:v>
                </c:pt>
                <c:pt idx="2558">
                  <c:v>14</c:v>
                </c:pt>
                <c:pt idx="2559">
                  <c:v>11</c:v>
                </c:pt>
                <c:pt idx="2560">
                  <c:v>9</c:v>
                </c:pt>
                <c:pt idx="2561">
                  <c:v>20</c:v>
                </c:pt>
                <c:pt idx="2562">
                  <c:v>12</c:v>
                </c:pt>
                <c:pt idx="2563">
                  <c:v>17</c:v>
                </c:pt>
                <c:pt idx="2564">
                  <c:v>5</c:v>
                </c:pt>
                <c:pt idx="2565">
                  <c:v>9</c:v>
                </c:pt>
                <c:pt idx="2566">
                  <c:v>14</c:v>
                </c:pt>
                <c:pt idx="2567">
                  <c:v>8</c:v>
                </c:pt>
                <c:pt idx="2568">
                  <c:v>9</c:v>
                </c:pt>
                <c:pt idx="2569">
                  <c:v>6</c:v>
                </c:pt>
                <c:pt idx="2570">
                  <c:v>13</c:v>
                </c:pt>
                <c:pt idx="2571">
                  <c:v>10</c:v>
                </c:pt>
                <c:pt idx="2572">
                  <c:v>11</c:v>
                </c:pt>
                <c:pt idx="2573">
                  <c:v>9</c:v>
                </c:pt>
                <c:pt idx="2574">
                  <c:v>13</c:v>
                </c:pt>
                <c:pt idx="2575">
                  <c:v>13</c:v>
                </c:pt>
                <c:pt idx="2576">
                  <c:v>10</c:v>
                </c:pt>
                <c:pt idx="2577">
                  <c:v>12</c:v>
                </c:pt>
                <c:pt idx="2578">
                  <c:v>17</c:v>
                </c:pt>
                <c:pt idx="2579">
                  <c:v>12</c:v>
                </c:pt>
                <c:pt idx="2580">
                  <c:v>15</c:v>
                </c:pt>
                <c:pt idx="2581">
                  <c:v>13</c:v>
                </c:pt>
                <c:pt idx="2582">
                  <c:v>11</c:v>
                </c:pt>
                <c:pt idx="2583">
                  <c:v>12</c:v>
                </c:pt>
                <c:pt idx="2584">
                  <c:v>17</c:v>
                </c:pt>
                <c:pt idx="2585">
                  <c:v>13</c:v>
                </c:pt>
                <c:pt idx="2586">
                  <c:v>9</c:v>
                </c:pt>
                <c:pt idx="2587">
                  <c:v>14</c:v>
                </c:pt>
                <c:pt idx="2588">
                  <c:v>18</c:v>
                </c:pt>
                <c:pt idx="2589">
                  <c:v>11</c:v>
                </c:pt>
                <c:pt idx="2590">
                  <c:v>11</c:v>
                </c:pt>
                <c:pt idx="2591">
                  <c:v>8</c:v>
                </c:pt>
                <c:pt idx="2592">
                  <c:v>14</c:v>
                </c:pt>
                <c:pt idx="2593">
                  <c:v>17</c:v>
                </c:pt>
                <c:pt idx="2594">
                  <c:v>23</c:v>
                </c:pt>
                <c:pt idx="2595">
                  <c:v>3</c:v>
                </c:pt>
                <c:pt idx="2596">
                  <c:v>7</c:v>
                </c:pt>
                <c:pt idx="2597">
                  <c:v>9</c:v>
                </c:pt>
                <c:pt idx="2598">
                  <c:v>11</c:v>
                </c:pt>
                <c:pt idx="2599">
                  <c:v>17</c:v>
                </c:pt>
                <c:pt idx="2600">
                  <c:v>14</c:v>
                </c:pt>
                <c:pt idx="2601">
                  <c:v>13</c:v>
                </c:pt>
                <c:pt idx="2602">
                  <c:v>10</c:v>
                </c:pt>
                <c:pt idx="2603">
                  <c:v>12</c:v>
                </c:pt>
                <c:pt idx="2604">
                  <c:v>11</c:v>
                </c:pt>
                <c:pt idx="2605">
                  <c:v>15</c:v>
                </c:pt>
                <c:pt idx="2606">
                  <c:v>10</c:v>
                </c:pt>
                <c:pt idx="2607">
                  <c:v>4</c:v>
                </c:pt>
                <c:pt idx="2608">
                  <c:v>10</c:v>
                </c:pt>
                <c:pt idx="2609">
                  <c:v>13</c:v>
                </c:pt>
                <c:pt idx="2610">
                  <c:v>12</c:v>
                </c:pt>
                <c:pt idx="2611">
                  <c:v>10</c:v>
                </c:pt>
                <c:pt idx="2612">
                  <c:v>12</c:v>
                </c:pt>
                <c:pt idx="2613">
                  <c:v>12</c:v>
                </c:pt>
                <c:pt idx="2614">
                  <c:v>9</c:v>
                </c:pt>
                <c:pt idx="2615">
                  <c:v>16</c:v>
                </c:pt>
                <c:pt idx="2616">
                  <c:v>12</c:v>
                </c:pt>
                <c:pt idx="2617">
                  <c:v>14</c:v>
                </c:pt>
                <c:pt idx="2618">
                  <c:v>7</c:v>
                </c:pt>
                <c:pt idx="2619">
                  <c:v>10</c:v>
                </c:pt>
                <c:pt idx="2620">
                  <c:v>15</c:v>
                </c:pt>
                <c:pt idx="2621">
                  <c:v>16</c:v>
                </c:pt>
                <c:pt idx="2622">
                  <c:v>6</c:v>
                </c:pt>
                <c:pt idx="2623">
                  <c:v>9</c:v>
                </c:pt>
                <c:pt idx="2624">
                  <c:v>17</c:v>
                </c:pt>
                <c:pt idx="2625">
                  <c:v>13</c:v>
                </c:pt>
                <c:pt idx="2626">
                  <c:v>11</c:v>
                </c:pt>
                <c:pt idx="2627">
                  <c:v>16</c:v>
                </c:pt>
                <c:pt idx="2628">
                  <c:v>12</c:v>
                </c:pt>
                <c:pt idx="2629">
                  <c:v>10</c:v>
                </c:pt>
                <c:pt idx="2630">
                  <c:v>9</c:v>
                </c:pt>
                <c:pt idx="2631">
                  <c:v>16</c:v>
                </c:pt>
                <c:pt idx="2632">
                  <c:v>8</c:v>
                </c:pt>
                <c:pt idx="2633">
                  <c:v>7</c:v>
                </c:pt>
                <c:pt idx="2634">
                  <c:v>10</c:v>
                </c:pt>
                <c:pt idx="2635">
                  <c:v>11</c:v>
                </c:pt>
                <c:pt idx="2636">
                  <c:v>12</c:v>
                </c:pt>
                <c:pt idx="2637">
                  <c:v>15</c:v>
                </c:pt>
                <c:pt idx="2638">
                  <c:v>14</c:v>
                </c:pt>
                <c:pt idx="2639">
                  <c:v>8</c:v>
                </c:pt>
                <c:pt idx="2640">
                  <c:v>6</c:v>
                </c:pt>
                <c:pt idx="2641">
                  <c:v>9</c:v>
                </c:pt>
                <c:pt idx="2642">
                  <c:v>11</c:v>
                </c:pt>
                <c:pt idx="2643">
                  <c:v>8</c:v>
                </c:pt>
                <c:pt idx="2644">
                  <c:v>11</c:v>
                </c:pt>
                <c:pt idx="2645">
                  <c:v>12</c:v>
                </c:pt>
                <c:pt idx="2646">
                  <c:v>13</c:v>
                </c:pt>
                <c:pt idx="2647">
                  <c:v>10</c:v>
                </c:pt>
                <c:pt idx="2648">
                  <c:v>11</c:v>
                </c:pt>
                <c:pt idx="2649">
                  <c:v>10</c:v>
                </c:pt>
                <c:pt idx="2650">
                  <c:v>11</c:v>
                </c:pt>
                <c:pt idx="2651">
                  <c:v>11</c:v>
                </c:pt>
                <c:pt idx="2652">
                  <c:v>6</c:v>
                </c:pt>
                <c:pt idx="2653">
                  <c:v>7</c:v>
                </c:pt>
                <c:pt idx="2654">
                  <c:v>11</c:v>
                </c:pt>
                <c:pt idx="2655">
                  <c:v>11</c:v>
                </c:pt>
                <c:pt idx="2656">
                  <c:v>10</c:v>
                </c:pt>
                <c:pt idx="2657">
                  <c:v>11</c:v>
                </c:pt>
                <c:pt idx="2658">
                  <c:v>6</c:v>
                </c:pt>
                <c:pt idx="2659">
                  <c:v>16</c:v>
                </c:pt>
                <c:pt idx="2660">
                  <c:v>3</c:v>
                </c:pt>
                <c:pt idx="2661">
                  <c:v>11</c:v>
                </c:pt>
                <c:pt idx="2662">
                  <c:v>11</c:v>
                </c:pt>
                <c:pt idx="2663">
                  <c:v>7</c:v>
                </c:pt>
                <c:pt idx="2664">
                  <c:v>16</c:v>
                </c:pt>
                <c:pt idx="2665">
                  <c:v>17</c:v>
                </c:pt>
                <c:pt idx="2666">
                  <c:v>7</c:v>
                </c:pt>
                <c:pt idx="2667">
                  <c:v>8</c:v>
                </c:pt>
                <c:pt idx="2668">
                  <c:v>9</c:v>
                </c:pt>
                <c:pt idx="2669">
                  <c:v>13</c:v>
                </c:pt>
                <c:pt idx="2670">
                  <c:v>10</c:v>
                </c:pt>
                <c:pt idx="2671">
                  <c:v>8</c:v>
                </c:pt>
                <c:pt idx="2672">
                  <c:v>10</c:v>
                </c:pt>
                <c:pt idx="2673">
                  <c:v>11</c:v>
                </c:pt>
                <c:pt idx="2674">
                  <c:v>7</c:v>
                </c:pt>
                <c:pt idx="2675">
                  <c:v>7</c:v>
                </c:pt>
                <c:pt idx="2676">
                  <c:v>11</c:v>
                </c:pt>
                <c:pt idx="2677">
                  <c:v>11</c:v>
                </c:pt>
                <c:pt idx="2678">
                  <c:v>14</c:v>
                </c:pt>
                <c:pt idx="2679">
                  <c:v>12</c:v>
                </c:pt>
                <c:pt idx="2680">
                  <c:v>12</c:v>
                </c:pt>
                <c:pt idx="2681">
                  <c:v>12</c:v>
                </c:pt>
                <c:pt idx="2682">
                  <c:v>12</c:v>
                </c:pt>
                <c:pt idx="2683">
                  <c:v>8</c:v>
                </c:pt>
                <c:pt idx="2684">
                  <c:v>8</c:v>
                </c:pt>
                <c:pt idx="2685">
                  <c:v>12</c:v>
                </c:pt>
                <c:pt idx="2686">
                  <c:v>10</c:v>
                </c:pt>
                <c:pt idx="2687">
                  <c:v>17</c:v>
                </c:pt>
                <c:pt idx="2688">
                  <c:v>11</c:v>
                </c:pt>
                <c:pt idx="2689">
                  <c:v>9</c:v>
                </c:pt>
                <c:pt idx="2690">
                  <c:v>7</c:v>
                </c:pt>
                <c:pt idx="2691">
                  <c:v>15</c:v>
                </c:pt>
                <c:pt idx="2692">
                  <c:v>12</c:v>
                </c:pt>
                <c:pt idx="2693">
                  <c:v>10</c:v>
                </c:pt>
                <c:pt idx="2694">
                  <c:v>14</c:v>
                </c:pt>
                <c:pt idx="2695">
                  <c:v>12</c:v>
                </c:pt>
                <c:pt idx="2696">
                  <c:v>10</c:v>
                </c:pt>
                <c:pt idx="2697">
                  <c:v>15</c:v>
                </c:pt>
                <c:pt idx="2698">
                  <c:v>9</c:v>
                </c:pt>
                <c:pt idx="2699">
                  <c:v>8</c:v>
                </c:pt>
                <c:pt idx="2700">
                  <c:v>16</c:v>
                </c:pt>
                <c:pt idx="2701">
                  <c:v>17</c:v>
                </c:pt>
                <c:pt idx="2702">
                  <c:v>9</c:v>
                </c:pt>
                <c:pt idx="2703">
                  <c:v>9</c:v>
                </c:pt>
                <c:pt idx="2704">
                  <c:v>7</c:v>
                </c:pt>
                <c:pt idx="2705">
                  <c:v>10</c:v>
                </c:pt>
                <c:pt idx="2706">
                  <c:v>11</c:v>
                </c:pt>
                <c:pt idx="2707">
                  <c:v>9</c:v>
                </c:pt>
                <c:pt idx="2708">
                  <c:v>8</c:v>
                </c:pt>
                <c:pt idx="2709">
                  <c:v>6</c:v>
                </c:pt>
                <c:pt idx="2710">
                  <c:v>9</c:v>
                </c:pt>
                <c:pt idx="2711">
                  <c:v>10</c:v>
                </c:pt>
                <c:pt idx="2712">
                  <c:v>8</c:v>
                </c:pt>
                <c:pt idx="2713">
                  <c:v>13</c:v>
                </c:pt>
                <c:pt idx="2714">
                  <c:v>9</c:v>
                </c:pt>
                <c:pt idx="2715">
                  <c:v>6</c:v>
                </c:pt>
                <c:pt idx="2716">
                  <c:v>8</c:v>
                </c:pt>
                <c:pt idx="2717">
                  <c:v>9</c:v>
                </c:pt>
                <c:pt idx="2718">
                  <c:v>5</c:v>
                </c:pt>
                <c:pt idx="2719">
                  <c:v>8</c:v>
                </c:pt>
                <c:pt idx="2720">
                  <c:v>15</c:v>
                </c:pt>
                <c:pt idx="2721">
                  <c:v>7</c:v>
                </c:pt>
                <c:pt idx="2722">
                  <c:v>6</c:v>
                </c:pt>
                <c:pt idx="2723">
                  <c:v>2</c:v>
                </c:pt>
                <c:pt idx="2724">
                  <c:v>6</c:v>
                </c:pt>
                <c:pt idx="2725">
                  <c:v>11</c:v>
                </c:pt>
                <c:pt idx="2726">
                  <c:v>10</c:v>
                </c:pt>
                <c:pt idx="2727">
                  <c:v>12</c:v>
                </c:pt>
                <c:pt idx="2728">
                  <c:v>8</c:v>
                </c:pt>
                <c:pt idx="2729">
                  <c:v>8</c:v>
                </c:pt>
                <c:pt idx="2730">
                  <c:v>11</c:v>
                </c:pt>
                <c:pt idx="2731">
                  <c:v>10</c:v>
                </c:pt>
                <c:pt idx="2732">
                  <c:v>11</c:v>
                </c:pt>
                <c:pt idx="2733">
                  <c:v>11</c:v>
                </c:pt>
                <c:pt idx="2734">
                  <c:v>11</c:v>
                </c:pt>
                <c:pt idx="2735">
                  <c:v>11</c:v>
                </c:pt>
                <c:pt idx="2736">
                  <c:v>6</c:v>
                </c:pt>
                <c:pt idx="2737">
                  <c:v>7</c:v>
                </c:pt>
                <c:pt idx="2738">
                  <c:v>7</c:v>
                </c:pt>
                <c:pt idx="2739">
                  <c:v>8</c:v>
                </c:pt>
                <c:pt idx="2740">
                  <c:v>15</c:v>
                </c:pt>
                <c:pt idx="2741">
                  <c:v>13</c:v>
                </c:pt>
                <c:pt idx="2742">
                  <c:v>9</c:v>
                </c:pt>
                <c:pt idx="2743">
                  <c:v>10</c:v>
                </c:pt>
                <c:pt idx="2744">
                  <c:v>12</c:v>
                </c:pt>
                <c:pt idx="2745">
                  <c:v>8</c:v>
                </c:pt>
                <c:pt idx="2746">
                  <c:v>15</c:v>
                </c:pt>
                <c:pt idx="2747">
                  <c:v>11</c:v>
                </c:pt>
                <c:pt idx="2748">
                  <c:v>13</c:v>
                </c:pt>
                <c:pt idx="2749">
                  <c:v>6</c:v>
                </c:pt>
                <c:pt idx="2750">
                  <c:v>7</c:v>
                </c:pt>
                <c:pt idx="2751">
                  <c:v>15</c:v>
                </c:pt>
                <c:pt idx="2752">
                  <c:v>9</c:v>
                </c:pt>
                <c:pt idx="2753">
                  <c:v>6</c:v>
                </c:pt>
                <c:pt idx="2754">
                  <c:v>14</c:v>
                </c:pt>
                <c:pt idx="2755">
                  <c:v>8</c:v>
                </c:pt>
                <c:pt idx="2756">
                  <c:v>13</c:v>
                </c:pt>
                <c:pt idx="2757">
                  <c:v>6</c:v>
                </c:pt>
                <c:pt idx="2758">
                  <c:v>12</c:v>
                </c:pt>
                <c:pt idx="2759">
                  <c:v>6</c:v>
                </c:pt>
                <c:pt idx="2760">
                  <c:v>11</c:v>
                </c:pt>
                <c:pt idx="2761">
                  <c:v>6</c:v>
                </c:pt>
                <c:pt idx="2762">
                  <c:v>9</c:v>
                </c:pt>
                <c:pt idx="2763">
                  <c:v>7</c:v>
                </c:pt>
                <c:pt idx="2764">
                  <c:v>7</c:v>
                </c:pt>
                <c:pt idx="2765">
                  <c:v>9</c:v>
                </c:pt>
                <c:pt idx="2766">
                  <c:v>8</c:v>
                </c:pt>
                <c:pt idx="2767">
                  <c:v>5</c:v>
                </c:pt>
                <c:pt idx="2768">
                  <c:v>6</c:v>
                </c:pt>
                <c:pt idx="2769">
                  <c:v>9</c:v>
                </c:pt>
                <c:pt idx="2770">
                  <c:v>9</c:v>
                </c:pt>
                <c:pt idx="2771">
                  <c:v>9</c:v>
                </c:pt>
                <c:pt idx="2772">
                  <c:v>13</c:v>
                </c:pt>
                <c:pt idx="2773">
                  <c:v>8</c:v>
                </c:pt>
                <c:pt idx="2774">
                  <c:v>8</c:v>
                </c:pt>
                <c:pt idx="2775">
                  <c:v>10</c:v>
                </c:pt>
                <c:pt idx="2776">
                  <c:v>12</c:v>
                </c:pt>
                <c:pt idx="2777">
                  <c:v>8</c:v>
                </c:pt>
                <c:pt idx="2778">
                  <c:v>8</c:v>
                </c:pt>
                <c:pt idx="2779">
                  <c:v>8</c:v>
                </c:pt>
                <c:pt idx="2780">
                  <c:v>7</c:v>
                </c:pt>
                <c:pt idx="2781">
                  <c:v>11</c:v>
                </c:pt>
                <c:pt idx="2782">
                  <c:v>15</c:v>
                </c:pt>
                <c:pt idx="2783">
                  <c:v>12</c:v>
                </c:pt>
                <c:pt idx="2784">
                  <c:v>15</c:v>
                </c:pt>
                <c:pt idx="2785">
                  <c:v>10</c:v>
                </c:pt>
                <c:pt idx="2786">
                  <c:v>16</c:v>
                </c:pt>
                <c:pt idx="2787">
                  <c:v>18</c:v>
                </c:pt>
                <c:pt idx="2788">
                  <c:v>9</c:v>
                </c:pt>
                <c:pt idx="2789">
                  <c:v>12</c:v>
                </c:pt>
                <c:pt idx="2790">
                  <c:v>11</c:v>
                </c:pt>
                <c:pt idx="2791">
                  <c:v>7</c:v>
                </c:pt>
                <c:pt idx="2792">
                  <c:v>10</c:v>
                </c:pt>
                <c:pt idx="2793">
                  <c:v>10</c:v>
                </c:pt>
                <c:pt idx="2794">
                  <c:v>6</c:v>
                </c:pt>
                <c:pt idx="2795">
                  <c:v>14</c:v>
                </c:pt>
                <c:pt idx="2796">
                  <c:v>13</c:v>
                </c:pt>
                <c:pt idx="2797">
                  <c:v>10</c:v>
                </c:pt>
                <c:pt idx="2798">
                  <c:v>8</c:v>
                </c:pt>
                <c:pt idx="2799">
                  <c:v>5</c:v>
                </c:pt>
                <c:pt idx="2800">
                  <c:v>10</c:v>
                </c:pt>
                <c:pt idx="2801">
                  <c:v>7</c:v>
                </c:pt>
                <c:pt idx="2802">
                  <c:v>7</c:v>
                </c:pt>
                <c:pt idx="2803">
                  <c:v>3</c:v>
                </c:pt>
                <c:pt idx="2804">
                  <c:v>10</c:v>
                </c:pt>
                <c:pt idx="2805">
                  <c:v>10</c:v>
                </c:pt>
                <c:pt idx="2806">
                  <c:v>8</c:v>
                </c:pt>
                <c:pt idx="2807">
                  <c:v>4</c:v>
                </c:pt>
                <c:pt idx="2808">
                  <c:v>8</c:v>
                </c:pt>
                <c:pt idx="2809">
                  <c:v>3</c:v>
                </c:pt>
                <c:pt idx="2810">
                  <c:v>9</c:v>
                </c:pt>
                <c:pt idx="2811">
                  <c:v>12</c:v>
                </c:pt>
                <c:pt idx="2812">
                  <c:v>10</c:v>
                </c:pt>
                <c:pt idx="2813">
                  <c:v>11</c:v>
                </c:pt>
                <c:pt idx="2814">
                  <c:v>13</c:v>
                </c:pt>
                <c:pt idx="2815">
                  <c:v>8</c:v>
                </c:pt>
                <c:pt idx="2816">
                  <c:v>11</c:v>
                </c:pt>
                <c:pt idx="2817">
                  <c:v>9</c:v>
                </c:pt>
                <c:pt idx="2818">
                  <c:v>8</c:v>
                </c:pt>
                <c:pt idx="2819">
                  <c:v>13</c:v>
                </c:pt>
                <c:pt idx="2820">
                  <c:v>10</c:v>
                </c:pt>
                <c:pt idx="2821">
                  <c:v>10</c:v>
                </c:pt>
                <c:pt idx="2822">
                  <c:v>12</c:v>
                </c:pt>
                <c:pt idx="2823">
                  <c:v>7</c:v>
                </c:pt>
                <c:pt idx="2824">
                  <c:v>6</c:v>
                </c:pt>
                <c:pt idx="2825">
                  <c:v>12</c:v>
                </c:pt>
                <c:pt idx="2826">
                  <c:v>14</c:v>
                </c:pt>
                <c:pt idx="2827">
                  <c:v>8</c:v>
                </c:pt>
                <c:pt idx="2828">
                  <c:v>11</c:v>
                </c:pt>
                <c:pt idx="2829">
                  <c:v>21</c:v>
                </c:pt>
                <c:pt idx="2830">
                  <c:v>7</c:v>
                </c:pt>
                <c:pt idx="2831">
                  <c:v>7</c:v>
                </c:pt>
                <c:pt idx="2832">
                  <c:v>9</c:v>
                </c:pt>
                <c:pt idx="2833">
                  <c:v>13</c:v>
                </c:pt>
                <c:pt idx="2834">
                  <c:v>10</c:v>
                </c:pt>
                <c:pt idx="2835">
                  <c:v>14</c:v>
                </c:pt>
                <c:pt idx="2836">
                  <c:v>9</c:v>
                </c:pt>
                <c:pt idx="2837">
                  <c:v>16</c:v>
                </c:pt>
                <c:pt idx="2838">
                  <c:v>9</c:v>
                </c:pt>
                <c:pt idx="2839">
                  <c:v>9</c:v>
                </c:pt>
                <c:pt idx="2840">
                  <c:v>8</c:v>
                </c:pt>
                <c:pt idx="2841">
                  <c:v>10</c:v>
                </c:pt>
                <c:pt idx="2842">
                  <c:v>11</c:v>
                </c:pt>
                <c:pt idx="2843">
                  <c:v>9</c:v>
                </c:pt>
                <c:pt idx="2844">
                  <c:v>8</c:v>
                </c:pt>
                <c:pt idx="2845">
                  <c:v>8</c:v>
                </c:pt>
                <c:pt idx="2846">
                  <c:v>9</c:v>
                </c:pt>
                <c:pt idx="2847">
                  <c:v>10</c:v>
                </c:pt>
                <c:pt idx="2848">
                  <c:v>8</c:v>
                </c:pt>
                <c:pt idx="2849">
                  <c:v>6</c:v>
                </c:pt>
                <c:pt idx="2850">
                  <c:v>7</c:v>
                </c:pt>
                <c:pt idx="2851">
                  <c:v>6</c:v>
                </c:pt>
                <c:pt idx="2852">
                  <c:v>8</c:v>
                </c:pt>
                <c:pt idx="2853">
                  <c:v>11</c:v>
                </c:pt>
                <c:pt idx="2854">
                  <c:v>5</c:v>
                </c:pt>
                <c:pt idx="2855">
                  <c:v>10</c:v>
                </c:pt>
                <c:pt idx="2856">
                  <c:v>6</c:v>
                </c:pt>
                <c:pt idx="2857">
                  <c:v>11</c:v>
                </c:pt>
                <c:pt idx="2858">
                  <c:v>11</c:v>
                </c:pt>
                <c:pt idx="2859">
                  <c:v>5</c:v>
                </c:pt>
                <c:pt idx="2860">
                  <c:v>12</c:v>
                </c:pt>
                <c:pt idx="2861">
                  <c:v>13</c:v>
                </c:pt>
                <c:pt idx="2862">
                  <c:v>8</c:v>
                </c:pt>
                <c:pt idx="2863">
                  <c:v>6</c:v>
                </c:pt>
                <c:pt idx="2864">
                  <c:v>14</c:v>
                </c:pt>
                <c:pt idx="2865">
                  <c:v>11</c:v>
                </c:pt>
                <c:pt idx="2866">
                  <c:v>12</c:v>
                </c:pt>
                <c:pt idx="2867">
                  <c:v>7</c:v>
                </c:pt>
                <c:pt idx="2868">
                  <c:v>11</c:v>
                </c:pt>
                <c:pt idx="2869">
                  <c:v>13</c:v>
                </c:pt>
                <c:pt idx="2870">
                  <c:v>11</c:v>
                </c:pt>
                <c:pt idx="2871">
                  <c:v>10</c:v>
                </c:pt>
                <c:pt idx="2872">
                  <c:v>8</c:v>
                </c:pt>
                <c:pt idx="2873">
                  <c:v>9</c:v>
                </c:pt>
                <c:pt idx="2874">
                  <c:v>15</c:v>
                </c:pt>
                <c:pt idx="2875">
                  <c:v>10</c:v>
                </c:pt>
                <c:pt idx="2876">
                  <c:v>11</c:v>
                </c:pt>
                <c:pt idx="2877">
                  <c:v>8</c:v>
                </c:pt>
                <c:pt idx="2878">
                  <c:v>10</c:v>
                </c:pt>
                <c:pt idx="2879">
                  <c:v>9</c:v>
                </c:pt>
                <c:pt idx="2880">
                  <c:v>4</c:v>
                </c:pt>
                <c:pt idx="2881">
                  <c:v>10</c:v>
                </c:pt>
                <c:pt idx="2882">
                  <c:v>8</c:v>
                </c:pt>
                <c:pt idx="2883">
                  <c:v>7</c:v>
                </c:pt>
                <c:pt idx="2884">
                  <c:v>7</c:v>
                </c:pt>
                <c:pt idx="2885">
                  <c:v>11</c:v>
                </c:pt>
                <c:pt idx="2886">
                  <c:v>15</c:v>
                </c:pt>
                <c:pt idx="2887">
                  <c:v>5</c:v>
                </c:pt>
                <c:pt idx="2888">
                  <c:v>14</c:v>
                </c:pt>
                <c:pt idx="2889">
                  <c:v>7</c:v>
                </c:pt>
                <c:pt idx="2890">
                  <c:v>7</c:v>
                </c:pt>
                <c:pt idx="2891">
                  <c:v>7</c:v>
                </c:pt>
                <c:pt idx="2892">
                  <c:v>8</c:v>
                </c:pt>
                <c:pt idx="2893">
                  <c:v>7</c:v>
                </c:pt>
                <c:pt idx="2894">
                  <c:v>6</c:v>
                </c:pt>
                <c:pt idx="2895">
                  <c:v>8</c:v>
                </c:pt>
                <c:pt idx="2896">
                  <c:v>14</c:v>
                </c:pt>
                <c:pt idx="2897">
                  <c:v>8</c:v>
                </c:pt>
                <c:pt idx="2898">
                  <c:v>7</c:v>
                </c:pt>
                <c:pt idx="2899">
                  <c:v>11</c:v>
                </c:pt>
                <c:pt idx="2900">
                  <c:v>6</c:v>
                </c:pt>
                <c:pt idx="2901">
                  <c:v>6</c:v>
                </c:pt>
                <c:pt idx="2902">
                  <c:v>16</c:v>
                </c:pt>
                <c:pt idx="2903">
                  <c:v>5</c:v>
                </c:pt>
                <c:pt idx="2904">
                  <c:v>6</c:v>
                </c:pt>
                <c:pt idx="2905">
                  <c:v>6</c:v>
                </c:pt>
                <c:pt idx="2906">
                  <c:v>7</c:v>
                </c:pt>
                <c:pt idx="2907">
                  <c:v>8</c:v>
                </c:pt>
                <c:pt idx="2908">
                  <c:v>10</c:v>
                </c:pt>
                <c:pt idx="2909">
                  <c:v>12</c:v>
                </c:pt>
                <c:pt idx="2910">
                  <c:v>7</c:v>
                </c:pt>
                <c:pt idx="2911">
                  <c:v>14</c:v>
                </c:pt>
                <c:pt idx="2912">
                  <c:v>7</c:v>
                </c:pt>
                <c:pt idx="2913">
                  <c:v>7</c:v>
                </c:pt>
                <c:pt idx="2914">
                  <c:v>7</c:v>
                </c:pt>
                <c:pt idx="2915">
                  <c:v>9</c:v>
                </c:pt>
                <c:pt idx="2916">
                  <c:v>8</c:v>
                </c:pt>
                <c:pt idx="2917">
                  <c:v>7</c:v>
                </c:pt>
                <c:pt idx="2918">
                  <c:v>5</c:v>
                </c:pt>
                <c:pt idx="2919">
                  <c:v>14</c:v>
                </c:pt>
                <c:pt idx="2920">
                  <c:v>12</c:v>
                </c:pt>
                <c:pt idx="2921">
                  <c:v>6</c:v>
                </c:pt>
                <c:pt idx="2922">
                  <c:v>6</c:v>
                </c:pt>
                <c:pt idx="2923">
                  <c:v>11</c:v>
                </c:pt>
                <c:pt idx="2924">
                  <c:v>10</c:v>
                </c:pt>
                <c:pt idx="2925">
                  <c:v>9</c:v>
                </c:pt>
                <c:pt idx="2926">
                  <c:v>13</c:v>
                </c:pt>
                <c:pt idx="2927">
                  <c:v>5</c:v>
                </c:pt>
                <c:pt idx="2928">
                  <c:v>6</c:v>
                </c:pt>
                <c:pt idx="2929">
                  <c:v>8</c:v>
                </c:pt>
                <c:pt idx="2930">
                  <c:v>10</c:v>
                </c:pt>
                <c:pt idx="2931">
                  <c:v>10</c:v>
                </c:pt>
                <c:pt idx="2932">
                  <c:v>12</c:v>
                </c:pt>
                <c:pt idx="2933">
                  <c:v>8</c:v>
                </c:pt>
                <c:pt idx="2934">
                  <c:v>6</c:v>
                </c:pt>
                <c:pt idx="2935">
                  <c:v>6</c:v>
                </c:pt>
                <c:pt idx="2936">
                  <c:v>9</c:v>
                </c:pt>
                <c:pt idx="2937">
                  <c:v>8</c:v>
                </c:pt>
                <c:pt idx="2938">
                  <c:v>6</c:v>
                </c:pt>
                <c:pt idx="2939">
                  <c:v>8</c:v>
                </c:pt>
                <c:pt idx="2940">
                  <c:v>11</c:v>
                </c:pt>
                <c:pt idx="2941">
                  <c:v>11</c:v>
                </c:pt>
                <c:pt idx="2942">
                  <c:v>11</c:v>
                </c:pt>
                <c:pt idx="2943">
                  <c:v>3</c:v>
                </c:pt>
                <c:pt idx="2944">
                  <c:v>10</c:v>
                </c:pt>
                <c:pt idx="2945">
                  <c:v>8</c:v>
                </c:pt>
                <c:pt idx="2946">
                  <c:v>11</c:v>
                </c:pt>
                <c:pt idx="2947">
                  <c:v>5</c:v>
                </c:pt>
                <c:pt idx="2948">
                  <c:v>8</c:v>
                </c:pt>
                <c:pt idx="2949">
                  <c:v>10</c:v>
                </c:pt>
                <c:pt idx="2950">
                  <c:v>10</c:v>
                </c:pt>
                <c:pt idx="2951">
                  <c:v>7</c:v>
                </c:pt>
                <c:pt idx="2952">
                  <c:v>15</c:v>
                </c:pt>
                <c:pt idx="2953">
                  <c:v>12</c:v>
                </c:pt>
                <c:pt idx="2954">
                  <c:v>9</c:v>
                </c:pt>
                <c:pt idx="2955">
                  <c:v>14</c:v>
                </c:pt>
                <c:pt idx="2956">
                  <c:v>4</c:v>
                </c:pt>
                <c:pt idx="2957">
                  <c:v>11</c:v>
                </c:pt>
                <c:pt idx="2958">
                  <c:v>8</c:v>
                </c:pt>
                <c:pt idx="2959">
                  <c:v>11</c:v>
                </c:pt>
                <c:pt idx="2960">
                  <c:v>10</c:v>
                </c:pt>
                <c:pt idx="2961">
                  <c:v>7</c:v>
                </c:pt>
                <c:pt idx="2962">
                  <c:v>11</c:v>
                </c:pt>
                <c:pt idx="2963">
                  <c:v>11</c:v>
                </c:pt>
                <c:pt idx="2964">
                  <c:v>12</c:v>
                </c:pt>
                <c:pt idx="2965">
                  <c:v>10</c:v>
                </c:pt>
                <c:pt idx="2966">
                  <c:v>12</c:v>
                </c:pt>
                <c:pt idx="2967">
                  <c:v>9</c:v>
                </c:pt>
                <c:pt idx="2968">
                  <c:v>9</c:v>
                </c:pt>
                <c:pt idx="2969">
                  <c:v>9</c:v>
                </c:pt>
                <c:pt idx="2970">
                  <c:v>9</c:v>
                </c:pt>
                <c:pt idx="2971">
                  <c:v>8</c:v>
                </c:pt>
                <c:pt idx="2972">
                  <c:v>9</c:v>
                </c:pt>
                <c:pt idx="2973">
                  <c:v>11</c:v>
                </c:pt>
                <c:pt idx="2974">
                  <c:v>7</c:v>
                </c:pt>
                <c:pt idx="2975">
                  <c:v>4</c:v>
                </c:pt>
                <c:pt idx="2976">
                  <c:v>12</c:v>
                </c:pt>
                <c:pt idx="2977">
                  <c:v>3</c:v>
                </c:pt>
                <c:pt idx="2978">
                  <c:v>4</c:v>
                </c:pt>
                <c:pt idx="2979">
                  <c:v>10</c:v>
                </c:pt>
                <c:pt idx="2980">
                  <c:v>8</c:v>
                </c:pt>
                <c:pt idx="2981">
                  <c:v>8</c:v>
                </c:pt>
                <c:pt idx="2982">
                  <c:v>10</c:v>
                </c:pt>
                <c:pt idx="2983">
                  <c:v>10</c:v>
                </c:pt>
                <c:pt idx="2984">
                  <c:v>8</c:v>
                </c:pt>
                <c:pt idx="2985">
                  <c:v>10</c:v>
                </c:pt>
                <c:pt idx="2986">
                  <c:v>11</c:v>
                </c:pt>
                <c:pt idx="2987">
                  <c:v>10</c:v>
                </c:pt>
                <c:pt idx="2988">
                  <c:v>8</c:v>
                </c:pt>
                <c:pt idx="2989">
                  <c:v>3</c:v>
                </c:pt>
                <c:pt idx="2990">
                  <c:v>6</c:v>
                </c:pt>
                <c:pt idx="2991">
                  <c:v>6</c:v>
                </c:pt>
                <c:pt idx="2992">
                  <c:v>9</c:v>
                </c:pt>
                <c:pt idx="2993">
                  <c:v>9</c:v>
                </c:pt>
                <c:pt idx="2994">
                  <c:v>9</c:v>
                </c:pt>
                <c:pt idx="2995">
                  <c:v>8</c:v>
                </c:pt>
                <c:pt idx="2996">
                  <c:v>2</c:v>
                </c:pt>
                <c:pt idx="2997">
                  <c:v>8</c:v>
                </c:pt>
                <c:pt idx="2998">
                  <c:v>12</c:v>
                </c:pt>
                <c:pt idx="2999">
                  <c:v>12</c:v>
                </c:pt>
                <c:pt idx="3000">
                  <c:v>11</c:v>
                </c:pt>
                <c:pt idx="3001">
                  <c:v>7</c:v>
                </c:pt>
                <c:pt idx="3002">
                  <c:v>9</c:v>
                </c:pt>
                <c:pt idx="3003">
                  <c:v>8</c:v>
                </c:pt>
                <c:pt idx="3004">
                  <c:v>4</c:v>
                </c:pt>
                <c:pt idx="3005">
                  <c:v>12</c:v>
                </c:pt>
                <c:pt idx="3006">
                  <c:v>9</c:v>
                </c:pt>
                <c:pt idx="3007">
                  <c:v>7</c:v>
                </c:pt>
                <c:pt idx="3008">
                  <c:v>6</c:v>
                </c:pt>
                <c:pt idx="3009">
                  <c:v>8</c:v>
                </c:pt>
                <c:pt idx="3010">
                  <c:v>5</c:v>
                </c:pt>
                <c:pt idx="3011">
                  <c:v>6</c:v>
                </c:pt>
                <c:pt idx="3012">
                  <c:v>5</c:v>
                </c:pt>
                <c:pt idx="3013">
                  <c:v>3</c:v>
                </c:pt>
                <c:pt idx="3014">
                  <c:v>12</c:v>
                </c:pt>
                <c:pt idx="3015">
                  <c:v>5</c:v>
                </c:pt>
                <c:pt idx="3016">
                  <c:v>6</c:v>
                </c:pt>
                <c:pt idx="3017">
                  <c:v>15</c:v>
                </c:pt>
                <c:pt idx="3018">
                  <c:v>11</c:v>
                </c:pt>
                <c:pt idx="3019">
                  <c:v>8</c:v>
                </c:pt>
                <c:pt idx="3020">
                  <c:v>6</c:v>
                </c:pt>
                <c:pt idx="3021">
                  <c:v>6</c:v>
                </c:pt>
                <c:pt idx="3022">
                  <c:v>6</c:v>
                </c:pt>
                <c:pt idx="3023">
                  <c:v>14</c:v>
                </c:pt>
                <c:pt idx="3024">
                  <c:v>8</c:v>
                </c:pt>
                <c:pt idx="3025">
                  <c:v>10</c:v>
                </c:pt>
                <c:pt idx="3026">
                  <c:v>13</c:v>
                </c:pt>
                <c:pt idx="3027">
                  <c:v>3</c:v>
                </c:pt>
                <c:pt idx="3028">
                  <c:v>9</c:v>
                </c:pt>
                <c:pt idx="3029">
                  <c:v>10</c:v>
                </c:pt>
                <c:pt idx="3030">
                  <c:v>15</c:v>
                </c:pt>
                <c:pt idx="3031">
                  <c:v>6</c:v>
                </c:pt>
                <c:pt idx="3032">
                  <c:v>6</c:v>
                </c:pt>
                <c:pt idx="3033">
                  <c:v>8</c:v>
                </c:pt>
                <c:pt idx="3034">
                  <c:v>5</c:v>
                </c:pt>
                <c:pt idx="3035">
                  <c:v>14</c:v>
                </c:pt>
                <c:pt idx="3036">
                  <c:v>7</c:v>
                </c:pt>
                <c:pt idx="3037">
                  <c:v>6</c:v>
                </c:pt>
                <c:pt idx="3038">
                  <c:v>6</c:v>
                </c:pt>
                <c:pt idx="3039">
                  <c:v>7</c:v>
                </c:pt>
                <c:pt idx="3040">
                  <c:v>4</c:v>
                </c:pt>
                <c:pt idx="3041">
                  <c:v>5</c:v>
                </c:pt>
                <c:pt idx="3042">
                  <c:v>8</c:v>
                </c:pt>
                <c:pt idx="3043">
                  <c:v>5</c:v>
                </c:pt>
                <c:pt idx="3044">
                  <c:v>5</c:v>
                </c:pt>
                <c:pt idx="3045">
                  <c:v>11</c:v>
                </c:pt>
                <c:pt idx="3046">
                  <c:v>12</c:v>
                </c:pt>
                <c:pt idx="3047">
                  <c:v>2</c:v>
                </c:pt>
                <c:pt idx="3048">
                  <c:v>7</c:v>
                </c:pt>
                <c:pt idx="3049">
                  <c:v>10</c:v>
                </c:pt>
                <c:pt idx="3050">
                  <c:v>7</c:v>
                </c:pt>
                <c:pt idx="3051">
                  <c:v>9</c:v>
                </c:pt>
                <c:pt idx="3052">
                  <c:v>4</c:v>
                </c:pt>
                <c:pt idx="3053">
                  <c:v>6</c:v>
                </c:pt>
                <c:pt idx="3054">
                  <c:v>6</c:v>
                </c:pt>
                <c:pt idx="3055">
                  <c:v>7</c:v>
                </c:pt>
                <c:pt idx="3056">
                  <c:v>6</c:v>
                </c:pt>
                <c:pt idx="3057">
                  <c:v>5</c:v>
                </c:pt>
                <c:pt idx="3058">
                  <c:v>12</c:v>
                </c:pt>
                <c:pt idx="3059">
                  <c:v>8</c:v>
                </c:pt>
                <c:pt idx="3060">
                  <c:v>6</c:v>
                </c:pt>
                <c:pt idx="3061">
                  <c:v>8</c:v>
                </c:pt>
                <c:pt idx="3062">
                  <c:v>5</c:v>
                </c:pt>
                <c:pt idx="3063">
                  <c:v>8</c:v>
                </c:pt>
                <c:pt idx="3064">
                  <c:v>10</c:v>
                </c:pt>
                <c:pt idx="3065">
                  <c:v>11</c:v>
                </c:pt>
                <c:pt idx="3066">
                  <c:v>5</c:v>
                </c:pt>
                <c:pt idx="3067">
                  <c:v>8</c:v>
                </c:pt>
                <c:pt idx="3068">
                  <c:v>6</c:v>
                </c:pt>
                <c:pt idx="3069">
                  <c:v>7</c:v>
                </c:pt>
                <c:pt idx="3070">
                  <c:v>10</c:v>
                </c:pt>
                <c:pt idx="3071">
                  <c:v>12</c:v>
                </c:pt>
                <c:pt idx="3072">
                  <c:v>3</c:v>
                </c:pt>
                <c:pt idx="3073">
                  <c:v>5</c:v>
                </c:pt>
                <c:pt idx="3074">
                  <c:v>4</c:v>
                </c:pt>
                <c:pt idx="3075">
                  <c:v>9</c:v>
                </c:pt>
                <c:pt idx="3076">
                  <c:v>7</c:v>
                </c:pt>
                <c:pt idx="3077">
                  <c:v>7</c:v>
                </c:pt>
                <c:pt idx="3078">
                  <c:v>10</c:v>
                </c:pt>
                <c:pt idx="3079">
                  <c:v>7</c:v>
                </c:pt>
                <c:pt idx="3080">
                  <c:v>11</c:v>
                </c:pt>
                <c:pt idx="3081">
                  <c:v>7</c:v>
                </c:pt>
                <c:pt idx="3082">
                  <c:v>6</c:v>
                </c:pt>
                <c:pt idx="3083">
                  <c:v>8</c:v>
                </c:pt>
                <c:pt idx="3084">
                  <c:v>8</c:v>
                </c:pt>
                <c:pt idx="3085">
                  <c:v>11</c:v>
                </c:pt>
                <c:pt idx="3086">
                  <c:v>7</c:v>
                </c:pt>
                <c:pt idx="3087">
                  <c:v>8</c:v>
                </c:pt>
                <c:pt idx="3088">
                  <c:v>14</c:v>
                </c:pt>
                <c:pt idx="3089">
                  <c:v>6</c:v>
                </c:pt>
                <c:pt idx="3090">
                  <c:v>8</c:v>
                </c:pt>
                <c:pt idx="3091">
                  <c:v>8</c:v>
                </c:pt>
                <c:pt idx="3092">
                  <c:v>8</c:v>
                </c:pt>
                <c:pt idx="3093">
                  <c:v>11</c:v>
                </c:pt>
                <c:pt idx="3094">
                  <c:v>3</c:v>
                </c:pt>
                <c:pt idx="3095">
                  <c:v>6</c:v>
                </c:pt>
                <c:pt idx="3096">
                  <c:v>9</c:v>
                </c:pt>
                <c:pt idx="3097">
                  <c:v>10</c:v>
                </c:pt>
                <c:pt idx="3098">
                  <c:v>5</c:v>
                </c:pt>
                <c:pt idx="3099">
                  <c:v>6</c:v>
                </c:pt>
                <c:pt idx="3100">
                  <c:v>8</c:v>
                </c:pt>
                <c:pt idx="3101">
                  <c:v>7</c:v>
                </c:pt>
                <c:pt idx="3102">
                  <c:v>7</c:v>
                </c:pt>
                <c:pt idx="3103">
                  <c:v>12</c:v>
                </c:pt>
                <c:pt idx="3104">
                  <c:v>6</c:v>
                </c:pt>
                <c:pt idx="3105">
                  <c:v>11</c:v>
                </c:pt>
                <c:pt idx="3106">
                  <c:v>5</c:v>
                </c:pt>
                <c:pt idx="3107">
                  <c:v>12</c:v>
                </c:pt>
                <c:pt idx="3108">
                  <c:v>10</c:v>
                </c:pt>
                <c:pt idx="3109">
                  <c:v>13</c:v>
                </c:pt>
                <c:pt idx="3110">
                  <c:v>14</c:v>
                </c:pt>
                <c:pt idx="3111">
                  <c:v>6</c:v>
                </c:pt>
                <c:pt idx="3112">
                  <c:v>8</c:v>
                </c:pt>
                <c:pt idx="3113">
                  <c:v>14</c:v>
                </c:pt>
                <c:pt idx="3114">
                  <c:v>7</c:v>
                </c:pt>
                <c:pt idx="3115">
                  <c:v>7</c:v>
                </c:pt>
                <c:pt idx="3116">
                  <c:v>6</c:v>
                </c:pt>
                <c:pt idx="3117">
                  <c:v>10</c:v>
                </c:pt>
                <c:pt idx="3118">
                  <c:v>6</c:v>
                </c:pt>
                <c:pt idx="3119">
                  <c:v>4</c:v>
                </c:pt>
                <c:pt idx="3120">
                  <c:v>10</c:v>
                </c:pt>
                <c:pt idx="3121">
                  <c:v>10</c:v>
                </c:pt>
                <c:pt idx="3122">
                  <c:v>8</c:v>
                </c:pt>
                <c:pt idx="3123">
                  <c:v>10</c:v>
                </c:pt>
                <c:pt idx="3124">
                  <c:v>7</c:v>
                </c:pt>
                <c:pt idx="3125">
                  <c:v>7</c:v>
                </c:pt>
                <c:pt idx="3126">
                  <c:v>11</c:v>
                </c:pt>
                <c:pt idx="3127">
                  <c:v>2</c:v>
                </c:pt>
                <c:pt idx="3128">
                  <c:v>6</c:v>
                </c:pt>
                <c:pt idx="3129">
                  <c:v>6</c:v>
                </c:pt>
                <c:pt idx="3130">
                  <c:v>7</c:v>
                </c:pt>
                <c:pt idx="3131">
                  <c:v>9</c:v>
                </c:pt>
                <c:pt idx="3132">
                  <c:v>14</c:v>
                </c:pt>
                <c:pt idx="3133">
                  <c:v>8</c:v>
                </c:pt>
                <c:pt idx="3134">
                  <c:v>9</c:v>
                </c:pt>
                <c:pt idx="3135">
                  <c:v>12</c:v>
                </c:pt>
                <c:pt idx="3136">
                  <c:v>6</c:v>
                </c:pt>
                <c:pt idx="3137">
                  <c:v>8</c:v>
                </c:pt>
                <c:pt idx="3138">
                  <c:v>5</c:v>
                </c:pt>
                <c:pt idx="3139">
                  <c:v>9</c:v>
                </c:pt>
                <c:pt idx="3140">
                  <c:v>8</c:v>
                </c:pt>
                <c:pt idx="3141">
                  <c:v>8</c:v>
                </c:pt>
                <c:pt idx="3142">
                  <c:v>5</c:v>
                </c:pt>
                <c:pt idx="3143">
                  <c:v>9</c:v>
                </c:pt>
                <c:pt idx="3144">
                  <c:v>4</c:v>
                </c:pt>
                <c:pt idx="3145">
                  <c:v>11</c:v>
                </c:pt>
                <c:pt idx="3146">
                  <c:v>9</c:v>
                </c:pt>
                <c:pt idx="3147">
                  <c:v>5</c:v>
                </c:pt>
                <c:pt idx="3148">
                  <c:v>7</c:v>
                </c:pt>
                <c:pt idx="3149">
                  <c:v>6</c:v>
                </c:pt>
                <c:pt idx="3150">
                  <c:v>7</c:v>
                </c:pt>
                <c:pt idx="3151">
                  <c:v>6</c:v>
                </c:pt>
                <c:pt idx="3152">
                  <c:v>4</c:v>
                </c:pt>
                <c:pt idx="3153">
                  <c:v>10</c:v>
                </c:pt>
                <c:pt idx="3154">
                  <c:v>8</c:v>
                </c:pt>
                <c:pt idx="3155">
                  <c:v>4</c:v>
                </c:pt>
                <c:pt idx="3156">
                  <c:v>11</c:v>
                </c:pt>
                <c:pt idx="3157">
                  <c:v>3</c:v>
                </c:pt>
                <c:pt idx="3158">
                  <c:v>6</c:v>
                </c:pt>
                <c:pt idx="3159">
                  <c:v>7</c:v>
                </c:pt>
                <c:pt idx="3160">
                  <c:v>9</c:v>
                </c:pt>
                <c:pt idx="3161">
                  <c:v>7</c:v>
                </c:pt>
                <c:pt idx="3162">
                  <c:v>6</c:v>
                </c:pt>
                <c:pt idx="3163">
                  <c:v>8</c:v>
                </c:pt>
                <c:pt idx="3164">
                  <c:v>9</c:v>
                </c:pt>
                <c:pt idx="3165">
                  <c:v>4</c:v>
                </c:pt>
                <c:pt idx="3166">
                  <c:v>13</c:v>
                </c:pt>
                <c:pt idx="3167">
                  <c:v>12</c:v>
                </c:pt>
                <c:pt idx="3168">
                  <c:v>12</c:v>
                </c:pt>
                <c:pt idx="3169">
                  <c:v>3</c:v>
                </c:pt>
                <c:pt idx="3170">
                  <c:v>3</c:v>
                </c:pt>
                <c:pt idx="3171">
                  <c:v>8</c:v>
                </c:pt>
                <c:pt idx="3172">
                  <c:v>11</c:v>
                </c:pt>
                <c:pt idx="3173">
                  <c:v>4</c:v>
                </c:pt>
                <c:pt idx="3174">
                  <c:v>7</c:v>
                </c:pt>
                <c:pt idx="3175">
                  <c:v>5</c:v>
                </c:pt>
                <c:pt idx="3176">
                  <c:v>12</c:v>
                </c:pt>
                <c:pt idx="3177">
                  <c:v>4</c:v>
                </c:pt>
                <c:pt idx="3178">
                  <c:v>8</c:v>
                </c:pt>
                <c:pt idx="3179">
                  <c:v>11</c:v>
                </c:pt>
                <c:pt idx="3180">
                  <c:v>9</c:v>
                </c:pt>
                <c:pt idx="3181">
                  <c:v>9</c:v>
                </c:pt>
                <c:pt idx="3182">
                  <c:v>7</c:v>
                </c:pt>
                <c:pt idx="3183">
                  <c:v>9</c:v>
                </c:pt>
                <c:pt idx="3184">
                  <c:v>11</c:v>
                </c:pt>
                <c:pt idx="3185">
                  <c:v>7</c:v>
                </c:pt>
                <c:pt idx="3186">
                  <c:v>9</c:v>
                </c:pt>
                <c:pt idx="3187">
                  <c:v>10</c:v>
                </c:pt>
                <c:pt idx="3188">
                  <c:v>2</c:v>
                </c:pt>
                <c:pt idx="3189">
                  <c:v>8</c:v>
                </c:pt>
                <c:pt idx="3190">
                  <c:v>11</c:v>
                </c:pt>
                <c:pt idx="3191">
                  <c:v>4</c:v>
                </c:pt>
                <c:pt idx="3192">
                  <c:v>13</c:v>
                </c:pt>
                <c:pt idx="3193">
                  <c:v>9</c:v>
                </c:pt>
                <c:pt idx="3194">
                  <c:v>7</c:v>
                </c:pt>
                <c:pt idx="3195">
                  <c:v>13</c:v>
                </c:pt>
                <c:pt idx="3196">
                  <c:v>11</c:v>
                </c:pt>
                <c:pt idx="3197">
                  <c:v>9</c:v>
                </c:pt>
                <c:pt idx="3198">
                  <c:v>9</c:v>
                </c:pt>
                <c:pt idx="3199">
                  <c:v>4</c:v>
                </c:pt>
                <c:pt idx="3200">
                  <c:v>5</c:v>
                </c:pt>
                <c:pt idx="3201">
                  <c:v>8</c:v>
                </c:pt>
                <c:pt idx="3202">
                  <c:v>14</c:v>
                </c:pt>
                <c:pt idx="3203">
                  <c:v>8</c:v>
                </c:pt>
                <c:pt idx="3204">
                  <c:v>6</c:v>
                </c:pt>
                <c:pt idx="3205">
                  <c:v>3</c:v>
                </c:pt>
                <c:pt idx="3206">
                  <c:v>8</c:v>
                </c:pt>
                <c:pt idx="3207">
                  <c:v>4</c:v>
                </c:pt>
                <c:pt idx="3208">
                  <c:v>5</c:v>
                </c:pt>
                <c:pt idx="3209">
                  <c:v>9</c:v>
                </c:pt>
                <c:pt idx="3210">
                  <c:v>6</c:v>
                </c:pt>
                <c:pt idx="3211">
                  <c:v>5</c:v>
                </c:pt>
                <c:pt idx="3212">
                  <c:v>6</c:v>
                </c:pt>
                <c:pt idx="3213">
                  <c:v>9</c:v>
                </c:pt>
                <c:pt idx="3214">
                  <c:v>8</c:v>
                </c:pt>
                <c:pt idx="3215">
                  <c:v>6</c:v>
                </c:pt>
                <c:pt idx="3216">
                  <c:v>6</c:v>
                </c:pt>
                <c:pt idx="3217">
                  <c:v>4</c:v>
                </c:pt>
                <c:pt idx="3218">
                  <c:v>6</c:v>
                </c:pt>
                <c:pt idx="3219">
                  <c:v>15</c:v>
                </c:pt>
                <c:pt idx="3220">
                  <c:v>9</c:v>
                </c:pt>
                <c:pt idx="3221">
                  <c:v>10</c:v>
                </c:pt>
                <c:pt idx="3222">
                  <c:v>9</c:v>
                </c:pt>
                <c:pt idx="3223">
                  <c:v>4</c:v>
                </c:pt>
                <c:pt idx="3224">
                  <c:v>8</c:v>
                </c:pt>
                <c:pt idx="3225">
                  <c:v>3</c:v>
                </c:pt>
                <c:pt idx="3226">
                  <c:v>6</c:v>
                </c:pt>
                <c:pt idx="3227">
                  <c:v>5</c:v>
                </c:pt>
                <c:pt idx="3228">
                  <c:v>5</c:v>
                </c:pt>
                <c:pt idx="3229">
                  <c:v>2</c:v>
                </c:pt>
                <c:pt idx="3230">
                  <c:v>9</c:v>
                </c:pt>
                <c:pt idx="3231">
                  <c:v>7</c:v>
                </c:pt>
                <c:pt idx="3232">
                  <c:v>12</c:v>
                </c:pt>
                <c:pt idx="3233">
                  <c:v>9</c:v>
                </c:pt>
                <c:pt idx="3234">
                  <c:v>14</c:v>
                </c:pt>
                <c:pt idx="3235">
                  <c:v>11</c:v>
                </c:pt>
                <c:pt idx="3236">
                  <c:v>8</c:v>
                </c:pt>
                <c:pt idx="3237">
                  <c:v>9</c:v>
                </c:pt>
                <c:pt idx="3238">
                  <c:v>7</c:v>
                </c:pt>
                <c:pt idx="3239">
                  <c:v>9</c:v>
                </c:pt>
                <c:pt idx="3240">
                  <c:v>7</c:v>
                </c:pt>
                <c:pt idx="3241">
                  <c:v>4</c:v>
                </c:pt>
                <c:pt idx="3242">
                  <c:v>2</c:v>
                </c:pt>
                <c:pt idx="3243">
                  <c:v>6</c:v>
                </c:pt>
                <c:pt idx="3244">
                  <c:v>7</c:v>
                </c:pt>
                <c:pt idx="3245">
                  <c:v>6</c:v>
                </c:pt>
                <c:pt idx="3246">
                  <c:v>4</c:v>
                </c:pt>
                <c:pt idx="3247">
                  <c:v>5</c:v>
                </c:pt>
                <c:pt idx="3248">
                  <c:v>7</c:v>
                </c:pt>
                <c:pt idx="3249">
                  <c:v>9</c:v>
                </c:pt>
                <c:pt idx="3250">
                  <c:v>6</c:v>
                </c:pt>
                <c:pt idx="3251">
                  <c:v>9</c:v>
                </c:pt>
                <c:pt idx="3252">
                  <c:v>10</c:v>
                </c:pt>
                <c:pt idx="3253">
                  <c:v>5</c:v>
                </c:pt>
                <c:pt idx="3254">
                  <c:v>13</c:v>
                </c:pt>
                <c:pt idx="3255">
                  <c:v>15</c:v>
                </c:pt>
                <c:pt idx="3256">
                  <c:v>7</c:v>
                </c:pt>
                <c:pt idx="3257">
                  <c:v>7</c:v>
                </c:pt>
                <c:pt idx="3258">
                  <c:v>5</c:v>
                </c:pt>
                <c:pt idx="3259">
                  <c:v>7</c:v>
                </c:pt>
                <c:pt idx="3260">
                  <c:v>7</c:v>
                </c:pt>
                <c:pt idx="3261">
                  <c:v>8</c:v>
                </c:pt>
                <c:pt idx="3262">
                  <c:v>4</c:v>
                </c:pt>
                <c:pt idx="3263">
                  <c:v>3</c:v>
                </c:pt>
                <c:pt idx="3264">
                  <c:v>7</c:v>
                </c:pt>
                <c:pt idx="3265">
                  <c:v>9</c:v>
                </c:pt>
                <c:pt idx="3266">
                  <c:v>7</c:v>
                </c:pt>
                <c:pt idx="3267">
                  <c:v>6</c:v>
                </c:pt>
                <c:pt idx="3268">
                  <c:v>9</c:v>
                </c:pt>
                <c:pt idx="3269">
                  <c:v>6</c:v>
                </c:pt>
                <c:pt idx="3270">
                  <c:v>11</c:v>
                </c:pt>
                <c:pt idx="3271">
                  <c:v>1</c:v>
                </c:pt>
                <c:pt idx="3272">
                  <c:v>8</c:v>
                </c:pt>
                <c:pt idx="3273">
                  <c:v>9</c:v>
                </c:pt>
                <c:pt idx="3274">
                  <c:v>11</c:v>
                </c:pt>
                <c:pt idx="3275">
                  <c:v>7</c:v>
                </c:pt>
                <c:pt idx="3276">
                  <c:v>8</c:v>
                </c:pt>
                <c:pt idx="3277">
                  <c:v>4</c:v>
                </c:pt>
                <c:pt idx="3278">
                  <c:v>6</c:v>
                </c:pt>
                <c:pt idx="3279">
                  <c:v>7</c:v>
                </c:pt>
                <c:pt idx="3280">
                  <c:v>10</c:v>
                </c:pt>
                <c:pt idx="3281">
                  <c:v>4</c:v>
                </c:pt>
                <c:pt idx="3282">
                  <c:v>7</c:v>
                </c:pt>
                <c:pt idx="3283">
                  <c:v>14</c:v>
                </c:pt>
                <c:pt idx="3284">
                  <c:v>7</c:v>
                </c:pt>
                <c:pt idx="3285">
                  <c:v>9</c:v>
                </c:pt>
                <c:pt idx="3286">
                  <c:v>4</c:v>
                </c:pt>
                <c:pt idx="3287">
                  <c:v>8</c:v>
                </c:pt>
                <c:pt idx="3288">
                  <c:v>8</c:v>
                </c:pt>
                <c:pt idx="3289">
                  <c:v>11</c:v>
                </c:pt>
                <c:pt idx="3290">
                  <c:v>10</c:v>
                </c:pt>
                <c:pt idx="3291">
                  <c:v>8</c:v>
                </c:pt>
                <c:pt idx="3292">
                  <c:v>5</c:v>
                </c:pt>
                <c:pt idx="3293">
                  <c:v>8</c:v>
                </c:pt>
                <c:pt idx="3294">
                  <c:v>7</c:v>
                </c:pt>
                <c:pt idx="3295">
                  <c:v>9</c:v>
                </c:pt>
                <c:pt idx="3296">
                  <c:v>2</c:v>
                </c:pt>
                <c:pt idx="3297">
                  <c:v>7</c:v>
                </c:pt>
                <c:pt idx="3298">
                  <c:v>8</c:v>
                </c:pt>
                <c:pt idx="3299">
                  <c:v>8</c:v>
                </c:pt>
                <c:pt idx="3300">
                  <c:v>6</c:v>
                </c:pt>
                <c:pt idx="3301">
                  <c:v>9</c:v>
                </c:pt>
                <c:pt idx="3302">
                  <c:v>11</c:v>
                </c:pt>
                <c:pt idx="3303">
                  <c:v>3</c:v>
                </c:pt>
                <c:pt idx="3304">
                  <c:v>8</c:v>
                </c:pt>
                <c:pt idx="3305">
                  <c:v>5</c:v>
                </c:pt>
                <c:pt idx="3306">
                  <c:v>8</c:v>
                </c:pt>
                <c:pt idx="3307">
                  <c:v>12</c:v>
                </c:pt>
                <c:pt idx="3308">
                  <c:v>5</c:v>
                </c:pt>
                <c:pt idx="3309">
                  <c:v>6</c:v>
                </c:pt>
                <c:pt idx="3310">
                  <c:v>10</c:v>
                </c:pt>
                <c:pt idx="3311">
                  <c:v>5</c:v>
                </c:pt>
                <c:pt idx="3312">
                  <c:v>6</c:v>
                </c:pt>
                <c:pt idx="3313">
                  <c:v>10</c:v>
                </c:pt>
                <c:pt idx="3314">
                  <c:v>6</c:v>
                </c:pt>
                <c:pt idx="3315">
                  <c:v>5</c:v>
                </c:pt>
                <c:pt idx="3316">
                  <c:v>4</c:v>
                </c:pt>
                <c:pt idx="3317">
                  <c:v>5</c:v>
                </c:pt>
                <c:pt idx="3318">
                  <c:v>15</c:v>
                </c:pt>
                <c:pt idx="3319">
                  <c:v>10</c:v>
                </c:pt>
                <c:pt idx="3320">
                  <c:v>10</c:v>
                </c:pt>
                <c:pt idx="3321">
                  <c:v>4</c:v>
                </c:pt>
                <c:pt idx="3322">
                  <c:v>5</c:v>
                </c:pt>
                <c:pt idx="3323">
                  <c:v>4</c:v>
                </c:pt>
                <c:pt idx="3324">
                  <c:v>5</c:v>
                </c:pt>
                <c:pt idx="3325">
                  <c:v>10</c:v>
                </c:pt>
                <c:pt idx="3326">
                  <c:v>6</c:v>
                </c:pt>
                <c:pt idx="3327">
                  <c:v>4</c:v>
                </c:pt>
                <c:pt idx="3328">
                  <c:v>8</c:v>
                </c:pt>
                <c:pt idx="3329">
                  <c:v>7</c:v>
                </c:pt>
                <c:pt idx="3330">
                  <c:v>6</c:v>
                </c:pt>
                <c:pt idx="3331">
                  <c:v>7</c:v>
                </c:pt>
                <c:pt idx="3332">
                  <c:v>6</c:v>
                </c:pt>
                <c:pt idx="3333">
                  <c:v>9</c:v>
                </c:pt>
                <c:pt idx="3334">
                  <c:v>7</c:v>
                </c:pt>
                <c:pt idx="3335">
                  <c:v>8</c:v>
                </c:pt>
                <c:pt idx="3336">
                  <c:v>4</c:v>
                </c:pt>
                <c:pt idx="3337">
                  <c:v>5</c:v>
                </c:pt>
                <c:pt idx="3338">
                  <c:v>9</c:v>
                </c:pt>
                <c:pt idx="3339">
                  <c:v>8</c:v>
                </c:pt>
                <c:pt idx="3340">
                  <c:v>6</c:v>
                </c:pt>
                <c:pt idx="3341">
                  <c:v>4</c:v>
                </c:pt>
                <c:pt idx="3342">
                  <c:v>5</c:v>
                </c:pt>
                <c:pt idx="3343">
                  <c:v>8</c:v>
                </c:pt>
                <c:pt idx="3344">
                  <c:v>5</c:v>
                </c:pt>
                <c:pt idx="3345">
                  <c:v>11</c:v>
                </c:pt>
                <c:pt idx="3346">
                  <c:v>7</c:v>
                </c:pt>
                <c:pt idx="3347">
                  <c:v>7</c:v>
                </c:pt>
                <c:pt idx="3348">
                  <c:v>9</c:v>
                </c:pt>
                <c:pt idx="3349">
                  <c:v>4</c:v>
                </c:pt>
                <c:pt idx="3350">
                  <c:v>10</c:v>
                </c:pt>
                <c:pt idx="3351">
                  <c:v>10</c:v>
                </c:pt>
                <c:pt idx="3352">
                  <c:v>7</c:v>
                </c:pt>
                <c:pt idx="3353">
                  <c:v>4</c:v>
                </c:pt>
                <c:pt idx="3354">
                  <c:v>3</c:v>
                </c:pt>
                <c:pt idx="3355">
                  <c:v>1</c:v>
                </c:pt>
                <c:pt idx="3356">
                  <c:v>4</c:v>
                </c:pt>
                <c:pt idx="3357">
                  <c:v>7</c:v>
                </c:pt>
                <c:pt idx="3358">
                  <c:v>8</c:v>
                </c:pt>
                <c:pt idx="3359">
                  <c:v>4</c:v>
                </c:pt>
                <c:pt idx="3360">
                  <c:v>9</c:v>
                </c:pt>
                <c:pt idx="3361">
                  <c:v>5</c:v>
                </c:pt>
                <c:pt idx="3362">
                  <c:v>8</c:v>
                </c:pt>
                <c:pt idx="3363">
                  <c:v>4</c:v>
                </c:pt>
                <c:pt idx="3364">
                  <c:v>8</c:v>
                </c:pt>
                <c:pt idx="3365">
                  <c:v>3</c:v>
                </c:pt>
                <c:pt idx="3366">
                  <c:v>6</c:v>
                </c:pt>
                <c:pt idx="3367">
                  <c:v>9</c:v>
                </c:pt>
                <c:pt idx="3368">
                  <c:v>9</c:v>
                </c:pt>
                <c:pt idx="3369">
                  <c:v>6</c:v>
                </c:pt>
                <c:pt idx="3370">
                  <c:v>7</c:v>
                </c:pt>
                <c:pt idx="3371">
                  <c:v>8</c:v>
                </c:pt>
                <c:pt idx="3372">
                  <c:v>6</c:v>
                </c:pt>
                <c:pt idx="3373">
                  <c:v>10</c:v>
                </c:pt>
                <c:pt idx="3374">
                  <c:v>3</c:v>
                </c:pt>
                <c:pt idx="3375">
                  <c:v>5</c:v>
                </c:pt>
                <c:pt idx="3376">
                  <c:v>8</c:v>
                </c:pt>
                <c:pt idx="3377">
                  <c:v>9</c:v>
                </c:pt>
                <c:pt idx="3378">
                  <c:v>6</c:v>
                </c:pt>
                <c:pt idx="3379">
                  <c:v>5</c:v>
                </c:pt>
                <c:pt idx="3380">
                  <c:v>7</c:v>
                </c:pt>
                <c:pt idx="3381">
                  <c:v>6</c:v>
                </c:pt>
                <c:pt idx="3382">
                  <c:v>9</c:v>
                </c:pt>
                <c:pt idx="3383">
                  <c:v>5</c:v>
                </c:pt>
                <c:pt idx="3384">
                  <c:v>6</c:v>
                </c:pt>
                <c:pt idx="3385">
                  <c:v>8</c:v>
                </c:pt>
                <c:pt idx="3386">
                  <c:v>7</c:v>
                </c:pt>
                <c:pt idx="3387">
                  <c:v>5</c:v>
                </c:pt>
                <c:pt idx="3388">
                  <c:v>9</c:v>
                </c:pt>
                <c:pt idx="3389">
                  <c:v>9</c:v>
                </c:pt>
                <c:pt idx="3390">
                  <c:v>7</c:v>
                </c:pt>
                <c:pt idx="3391">
                  <c:v>7</c:v>
                </c:pt>
                <c:pt idx="3392">
                  <c:v>7</c:v>
                </c:pt>
                <c:pt idx="3393">
                  <c:v>4</c:v>
                </c:pt>
                <c:pt idx="3394">
                  <c:v>6</c:v>
                </c:pt>
                <c:pt idx="3395">
                  <c:v>4</c:v>
                </c:pt>
                <c:pt idx="3396">
                  <c:v>5</c:v>
                </c:pt>
                <c:pt idx="3397">
                  <c:v>15</c:v>
                </c:pt>
                <c:pt idx="3398">
                  <c:v>4</c:v>
                </c:pt>
                <c:pt idx="3399">
                  <c:v>5</c:v>
                </c:pt>
                <c:pt idx="3400">
                  <c:v>5</c:v>
                </c:pt>
                <c:pt idx="3401">
                  <c:v>4</c:v>
                </c:pt>
                <c:pt idx="3402">
                  <c:v>6</c:v>
                </c:pt>
                <c:pt idx="3403">
                  <c:v>9</c:v>
                </c:pt>
                <c:pt idx="3404">
                  <c:v>7</c:v>
                </c:pt>
                <c:pt idx="3405">
                  <c:v>3</c:v>
                </c:pt>
                <c:pt idx="3406">
                  <c:v>11</c:v>
                </c:pt>
                <c:pt idx="3407">
                  <c:v>10</c:v>
                </c:pt>
                <c:pt idx="3408">
                  <c:v>11</c:v>
                </c:pt>
                <c:pt idx="3409">
                  <c:v>9</c:v>
                </c:pt>
                <c:pt idx="3410">
                  <c:v>2</c:v>
                </c:pt>
                <c:pt idx="3411">
                  <c:v>8</c:v>
                </c:pt>
                <c:pt idx="3412">
                  <c:v>6</c:v>
                </c:pt>
                <c:pt idx="3413">
                  <c:v>9</c:v>
                </c:pt>
                <c:pt idx="3414">
                  <c:v>10</c:v>
                </c:pt>
                <c:pt idx="3415">
                  <c:v>10</c:v>
                </c:pt>
                <c:pt idx="3416">
                  <c:v>3</c:v>
                </c:pt>
                <c:pt idx="3417">
                  <c:v>2</c:v>
                </c:pt>
                <c:pt idx="3418">
                  <c:v>5</c:v>
                </c:pt>
                <c:pt idx="3419">
                  <c:v>4</c:v>
                </c:pt>
                <c:pt idx="3420">
                  <c:v>6</c:v>
                </c:pt>
                <c:pt idx="3421">
                  <c:v>4</c:v>
                </c:pt>
                <c:pt idx="3422">
                  <c:v>3</c:v>
                </c:pt>
                <c:pt idx="3423">
                  <c:v>13</c:v>
                </c:pt>
                <c:pt idx="3424">
                  <c:v>7</c:v>
                </c:pt>
                <c:pt idx="3425">
                  <c:v>4</c:v>
                </c:pt>
                <c:pt idx="3426">
                  <c:v>5</c:v>
                </c:pt>
                <c:pt idx="3427">
                  <c:v>10</c:v>
                </c:pt>
                <c:pt idx="3428">
                  <c:v>5</c:v>
                </c:pt>
                <c:pt idx="3429">
                  <c:v>6</c:v>
                </c:pt>
                <c:pt idx="3430">
                  <c:v>4</c:v>
                </c:pt>
                <c:pt idx="3431">
                  <c:v>5</c:v>
                </c:pt>
                <c:pt idx="3432">
                  <c:v>5</c:v>
                </c:pt>
                <c:pt idx="3433">
                  <c:v>5</c:v>
                </c:pt>
                <c:pt idx="3434">
                  <c:v>3</c:v>
                </c:pt>
                <c:pt idx="3435">
                  <c:v>5</c:v>
                </c:pt>
                <c:pt idx="3436">
                  <c:v>5</c:v>
                </c:pt>
                <c:pt idx="3437">
                  <c:v>5</c:v>
                </c:pt>
                <c:pt idx="3438">
                  <c:v>3</c:v>
                </c:pt>
                <c:pt idx="3439">
                  <c:v>5</c:v>
                </c:pt>
                <c:pt idx="3440">
                  <c:v>7</c:v>
                </c:pt>
                <c:pt idx="3441">
                  <c:v>5</c:v>
                </c:pt>
                <c:pt idx="3442">
                  <c:v>7</c:v>
                </c:pt>
                <c:pt idx="3443">
                  <c:v>6</c:v>
                </c:pt>
                <c:pt idx="3444">
                  <c:v>4</c:v>
                </c:pt>
                <c:pt idx="3445">
                  <c:v>9</c:v>
                </c:pt>
                <c:pt idx="3446">
                  <c:v>7</c:v>
                </c:pt>
                <c:pt idx="3447">
                  <c:v>7</c:v>
                </c:pt>
                <c:pt idx="3448">
                  <c:v>6</c:v>
                </c:pt>
                <c:pt idx="3449">
                  <c:v>7</c:v>
                </c:pt>
                <c:pt idx="3450">
                  <c:v>9</c:v>
                </c:pt>
                <c:pt idx="3451">
                  <c:v>8</c:v>
                </c:pt>
                <c:pt idx="3452">
                  <c:v>1</c:v>
                </c:pt>
                <c:pt idx="3453">
                  <c:v>5</c:v>
                </c:pt>
                <c:pt idx="3454">
                  <c:v>7</c:v>
                </c:pt>
                <c:pt idx="3455">
                  <c:v>6</c:v>
                </c:pt>
                <c:pt idx="3456">
                  <c:v>5</c:v>
                </c:pt>
                <c:pt idx="3457">
                  <c:v>6</c:v>
                </c:pt>
                <c:pt idx="3458">
                  <c:v>4</c:v>
                </c:pt>
                <c:pt idx="3459">
                  <c:v>8</c:v>
                </c:pt>
                <c:pt idx="3460">
                  <c:v>7</c:v>
                </c:pt>
                <c:pt idx="3461">
                  <c:v>10</c:v>
                </c:pt>
                <c:pt idx="3462">
                  <c:v>7</c:v>
                </c:pt>
                <c:pt idx="3463">
                  <c:v>4</c:v>
                </c:pt>
                <c:pt idx="3464">
                  <c:v>9</c:v>
                </c:pt>
                <c:pt idx="3465">
                  <c:v>6</c:v>
                </c:pt>
                <c:pt idx="3466">
                  <c:v>15</c:v>
                </c:pt>
                <c:pt idx="3467">
                  <c:v>5</c:v>
                </c:pt>
                <c:pt idx="3468">
                  <c:v>7</c:v>
                </c:pt>
                <c:pt idx="3469">
                  <c:v>9</c:v>
                </c:pt>
                <c:pt idx="3470">
                  <c:v>5</c:v>
                </c:pt>
                <c:pt idx="3471">
                  <c:v>9</c:v>
                </c:pt>
                <c:pt idx="3472">
                  <c:v>4</c:v>
                </c:pt>
                <c:pt idx="3473">
                  <c:v>14</c:v>
                </c:pt>
                <c:pt idx="3474">
                  <c:v>4</c:v>
                </c:pt>
                <c:pt idx="3475">
                  <c:v>6</c:v>
                </c:pt>
                <c:pt idx="3476">
                  <c:v>10</c:v>
                </c:pt>
                <c:pt idx="3477">
                  <c:v>6</c:v>
                </c:pt>
                <c:pt idx="3478">
                  <c:v>3</c:v>
                </c:pt>
                <c:pt idx="3479">
                  <c:v>9</c:v>
                </c:pt>
                <c:pt idx="3480">
                  <c:v>6</c:v>
                </c:pt>
                <c:pt idx="3481">
                  <c:v>7</c:v>
                </c:pt>
                <c:pt idx="3482">
                  <c:v>1</c:v>
                </c:pt>
                <c:pt idx="3483">
                  <c:v>5</c:v>
                </c:pt>
                <c:pt idx="3484">
                  <c:v>9</c:v>
                </c:pt>
                <c:pt idx="3485">
                  <c:v>4</c:v>
                </c:pt>
                <c:pt idx="3486">
                  <c:v>4</c:v>
                </c:pt>
                <c:pt idx="3487">
                  <c:v>8</c:v>
                </c:pt>
                <c:pt idx="3488">
                  <c:v>8</c:v>
                </c:pt>
                <c:pt idx="3489">
                  <c:v>4</c:v>
                </c:pt>
                <c:pt idx="3490">
                  <c:v>6</c:v>
                </c:pt>
                <c:pt idx="3491">
                  <c:v>7</c:v>
                </c:pt>
                <c:pt idx="3492">
                  <c:v>7</c:v>
                </c:pt>
                <c:pt idx="3493">
                  <c:v>5</c:v>
                </c:pt>
                <c:pt idx="3494">
                  <c:v>4</c:v>
                </c:pt>
                <c:pt idx="3495">
                  <c:v>7</c:v>
                </c:pt>
                <c:pt idx="3496">
                  <c:v>7</c:v>
                </c:pt>
                <c:pt idx="3497">
                  <c:v>3</c:v>
                </c:pt>
                <c:pt idx="3498">
                  <c:v>9</c:v>
                </c:pt>
                <c:pt idx="3499">
                  <c:v>5</c:v>
                </c:pt>
                <c:pt idx="3500">
                  <c:v>5</c:v>
                </c:pt>
                <c:pt idx="3501">
                  <c:v>4</c:v>
                </c:pt>
                <c:pt idx="3502">
                  <c:v>2</c:v>
                </c:pt>
                <c:pt idx="3503">
                  <c:v>4</c:v>
                </c:pt>
                <c:pt idx="3504">
                  <c:v>5</c:v>
                </c:pt>
                <c:pt idx="3505">
                  <c:v>5</c:v>
                </c:pt>
                <c:pt idx="3506">
                  <c:v>7</c:v>
                </c:pt>
                <c:pt idx="3507">
                  <c:v>9</c:v>
                </c:pt>
                <c:pt idx="3508">
                  <c:v>8</c:v>
                </c:pt>
                <c:pt idx="3509">
                  <c:v>10</c:v>
                </c:pt>
                <c:pt idx="3510">
                  <c:v>3</c:v>
                </c:pt>
                <c:pt idx="3511">
                  <c:v>6</c:v>
                </c:pt>
                <c:pt idx="3512">
                  <c:v>7</c:v>
                </c:pt>
                <c:pt idx="3513">
                  <c:v>4</c:v>
                </c:pt>
                <c:pt idx="3514">
                  <c:v>4</c:v>
                </c:pt>
                <c:pt idx="3515">
                  <c:v>4</c:v>
                </c:pt>
                <c:pt idx="3516">
                  <c:v>7</c:v>
                </c:pt>
                <c:pt idx="3517">
                  <c:v>3</c:v>
                </c:pt>
                <c:pt idx="3518">
                  <c:v>8</c:v>
                </c:pt>
                <c:pt idx="3519">
                  <c:v>8</c:v>
                </c:pt>
                <c:pt idx="3520">
                  <c:v>8</c:v>
                </c:pt>
                <c:pt idx="3521">
                  <c:v>6</c:v>
                </c:pt>
                <c:pt idx="3522">
                  <c:v>7</c:v>
                </c:pt>
                <c:pt idx="3523">
                  <c:v>3</c:v>
                </c:pt>
                <c:pt idx="3524">
                  <c:v>4</c:v>
                </c:pt>
                <c:pt idx="3525">
                  <c:v>4</c:v>
                </c:pt>
                <c:pt idx="3526">
                  <c:v>10</c:v>
                </c:pt>
                <c:pt idx="3527">
                  <c:v>8</c:v>
                </c:pt>
                <c:pt idx="3528">
                  <c:v>9</c:v>
                </c:pt>
                <c:pt idx="3529">
                  <c:v>5</c:v>
                </c:pt>
                <c:pt idx="3530">
                  <c:v>7</c:v>
                </c:pt>
                <c:pt idx="3531">
                  <c:v>6</c:v>
                </c:pt>
                <c:pt idx="3532">
                  <c:v>6</c:v>
                </c:pt>
                <c:pt idx="3533">
                  <c:v>7</c:v>
                </c:pt>
                <c:pt idx="3534">
                  <c:v>4</c:v>
                </c:pt>
                <c:pt idx="3535">
                  <c:v>5</c:v>
                </c:pt>
                <c:pt idx="3536">
                  <c:v>5</c:v>
                </c:pt>
                <c:pt idx="3537">
                  <c:v>6</c:v>
                </c:pt>
                <c:pt idx="3538">
                  <c:v>4</c:v>
                </c:pt>
                <c:pt idx="3539">
                  <c:v>6</c:v>
                </c:pt>
                <c:pt idx="3540">
                  <c:v>6</c:v>
                </c:pt>
                <c:pt idx="3541">
                  <c:v>4</c:v>
                </c:pt>
                <c:pt idx="3542">
                  <c:v>4</c:v>
                </c:pt>
                <c:pt idx="3543">
                  <c:v>11</c:v>
                </c:pt>
                <c:pt idx="3544">
                  <c:v>5</c:v>
                </c:pt>
                <c:pt idx="3545">
                  <c:v>6</c:v>
                </c:pt>
                <c:pt idx="3546">
                  <c:v>8</c:v>
                </c:pt>
                <c:pt idx="3547">
                  <c:v>7</c:v>
                </c:pt>
                <c:pt idx="3548">
                  <c:v>4</c:v>
                </c:pt>
                <c:pt idx="3549">
                  <c:v>5</c:v>
                </c:pt>
                <c:pt idx="3550">
                  <c:v>3</c:v>
                </c:pt>
                <c:pt idx="3551">
                  <c:v>6</c:v>
                </c:pt>
                <c:pt idx="3552">
                  <c:v>7</c:v>
                </c:pt>
                <c:pt idx="3553">
                  <c:v>9</c:v>
                </c:pt>
                <c:pt idx="3554">
                  <c:v>6</c:v>
                </c:pt>
                <c:pt idx="3555">
                  <c:v>12</c:v>
                </c:pt>
                <c:pt idx="3556">
                  <c:v>2</c:v>
                </c:pt>
                <c:pt idx="3557">
                  <c:v>10</c:v>
                </c:pt>
                <c:pt idx="3558">
                  <c:v>7</c:v>
                </c:pt>
                <c:pt idx="3559">
                  <c:v>4</c:v>
                </c:pt>
                <c:pt idx="3560">
                  <c:v>8</c:v>
                </c:pt>
                <c:pt idx="3561">
                  <c:v>9</c:v>
                </c:pt>
                <c:pt idx="3562">
                  <c:v>2</c:v>
                </c:pt>
                <c:pt idx="3563">
                  <c:v>3</c:v>
                </c:pt>
                <c:pt idx="3564">
                  <c:v>8</c:v>
                </c:pt>
                <c:pt idx="3565">
                  <c:v>7</c:v>
                </c:pt>
                <c:pt idx="3566">
                  <c:v>7</c:v>
                </c:pt>
                <c:pt idx="3567">
                  <c:v>3</c:v>
                </c:pt>
                <c:pt idx="3568">
                  <c:v>3</c:v>
                </c:pt>
                <c:pt idx="3569">
                  <c:v>4</c:v>
                </c:pt>
                <c:pt idx="3570">
                  <c:v>3</c:v>
                </c:pt>
                <c:pt idx="3571">
                  <c:v>3</c:v>
                </c:pt>
                <c:pt idx="3572">
                  <c:v>4</c:v>
                </c:pt>
                <c:pt idx="3573">
                  <c:v>7</c:v>
                </c:pt>
                <c:pt idx="3574">
                  <c:v>5</c:v>
                </c:pt>
                <c:pt idx="3575">
                  <c:v>11</c:v>
                </c:pt>
                <c:pt idx="3576">
                  <c:v>8</c:v>
                </c:pt>
                <c:pt idx="3577">
                  <c:v>7</c:v>
                </c:pt>
                <c:pt idx="3578">
                  <c:v>8</c:v>
                </c:pt>
                <c:pt idx="3579">
                  <c:v>6</c:v>
                </c:pt>
                <c:pt idx="3580">
                  <c:v>11</c:v>
                </c:pt>
                <c:pt idx="3581">
                  <c:v>10</c:v>
                </c:pt>
                <c:pt idx="3582">
                  <c:v>8</c:v>
                </c:pt>
                <c:pt idx="3583">
                  <c:v>5</c:v>
                </c:pt>
                <c:pt idx="3584">
                  <c:v>5</c:v>
                </c:pt>
                <c:pt idx="3585">
                  <c:v>9</c:v>
                </c:pt>
                <c:pt idx="3586">
                  <c:v>6</c:v>
                </c:pt>
                <c:pt idx="3587">
                  <c:v>6</c:v>
                </c:pt>
                <c:pt idx="3588">
                  <c:v>5</c:v>
                </c:pt>
                <c:pt idx="3589">
                  <c:v>6</c:v>
                </c:pt>
                <c:pt idx="3590">
                  <c:v>6</c:v>
                </c:pt>
                <c:pt idx="3591">
                  <c:v>6</c:v>
                </c:pt>
                <c:pt idx="3592">
                  <c:v>6</c:v>
                </c:pt>
                <c:pt idx="3593">
                  <c:v>2</c:v>
                </c:pt>
                <c:pt idx="3594">
                  <c:v>4</c:v>
                </c:pt>
                <c:pt idx="3595">
                  <c:v>1</c:v>
                </c:pt>
                <c:pt idx="3596">
                  <c:v>3</c:v>
                </c:pt>
                <c:pt idx="3597">
                  <c:v>5</c:v>
                </c:pt>
                <c:pt idx="3598">
                  <c:v>6</c:v>
                </c:pt>
                <c:pt idx="3599">
                  <c:v>8</c:v>
                </c:pt>
                <c:pt idx="3600">
                  <c:v>5</c:v>
                </c:pt>
                <c:pt idx="3601">
                  <c:v>7</c:v>
                </c:pt>
                <c:pt idx="3602">
                  <c:v>5</c:v>
                </c:pt>
                <c:pt idx="3603">
                  <c:v>6</c:v>
                </c:pt>
                <c:pt idx="3604">
                  <c:v>5</c:v>
                </c:pt>
                <c:pt idx="3605">
                  <c:v>3</c:v>
                </c:pt>
                <c:pt idx="3606">
                  <c:v>9</c:v>
                </c:pt>
                <c:pt idx="3607">
                  <c:v>6</c:v>
                </c:pt>
                <c:pt idx="3608">
                  <c:v>5</c:v>
                </c:pt>
                <c:pt idx="3609">
                  <c:v>6</c:v>
                </c:pt>
                <c:pt idx="3610">
                  <c:v>6</c:v>
                </c:pt>
                <c:pt idx="3611">
                  <c:v>8</c:v>
                </c:pt>
                <c:pt idx="3612">
                  <c:v>5</c:v>
                </c:pt>
                <c:pt idx="3613">
                  <c:v>2</c:v>
                </c:pt>
                <c:pt idx="3614">
                  <c:v>10</c:v>
                </c:pt>
                <c:pt idx="3615">
                  <c:v>4</c:v>
                </c:pt>
                <c:pt idx="3616">
                  <c:v>3</c:v>
                </c:pt>
                <c:pt idx="3617">
                  <c:v>12</c:v>
                </c:pt>
                <c:pt idx="3618">
                  <c:v>12</c:v>
                </c:pt>
                <c:pt idx="3619">
                  <c:v>7</c:v>
                </c:pt>
                <c:pt idx="3620">
                  <c:v>7</c:v>
                </c:pt>
                <c:pt idx="3621">
                  <c:v>7</c:v>
                </c:pt>
                <c:pt idx="3622">
                  <c:v>7</c:v>
                </c:pt>
                <c:pt idx="3623">
                  <c:v>4</c:v>
                </c:pt>
                <c:pt idx="3624">
                  <c:v>5</c:v>
                </c:pt>
                <c:pt idx="3625">
                  <c:v>5</c:v>
                </c:pt>
                <c:pt idx="3626">
                  <c:v>8</c:v>
                </c:pt>
                <c:pt idx="3627">
                  <c:v>8</c:v>
                </c:pt>
                <c:pt idx="3628">
                  <c:v>1</c:v>
                </c:pt>
                <c:pt idx="3629">
                  <c:v>5</c:v>
                </c:pt>
                <c:pt idx="3630">
                  <c:v>2</c:v>
                </c:pt>
                <c:pt idx="3631">
                  <c:v>6</c:v>
                </c:pt>
                <c:pt idx="3632">
                  <c:v>3</c:v>
                </c:pt>
                <c:pt idx="3633">
                  <c:v>8</c:v>
                </c:pt>
                <c:pt idx="3634">
                  <c:v>6</c:v>
                </c:pt>
                <c:pt idx="3635">
                  <c:v>3</c:v>
                </c:pt>
                <c:pt idx="3636">
                  <c:v>6</c:v>
                </c:pt>
                <c:pt idx="3637">
                  <c:v>3</c:v>
                </c:pt>
                <c:pt idx="3638">
                  <c:v>6</c:v>
                </c:pt>
                <c:pt idx="3639">
                  <c:v>8</c:v>
                </c:pt>
                <c:pt idx="3640">
                  <c:v>9</c:v>
                </c:pt>
                <c:pt idx="3641">
                  <c:v>4</c:v>
                </c:pt>
                <c:pt idx="3642">
                  <c:v>3</c:v>
                </c:pt>
                <c:pt idx="3643">
                  <c:v>5</c:v>
                </c:pt>
                <c:pt idx="3644">
                  <c:v>6</c:v>
                </c:pt>
                <c:pt idx="3645">
                  <c:v>2</c:v>
                </c:pt>
                <c:pt idx="3646">
                  <c:v>8</c:v>
                </c:pt>
                <c:pt idx="3647">
                  <c:v>3</c:v>
                </c:pt>
                <c:pt idx="3648">
                  <c:v>8</c:v>
                </c:pt>
                <c:pt idx="3649">
                  <c:v>5</c:v>
                </c:pt>
                <c:pt idx="3650">
                  <c:v>7</c:v>
                </c:pt>
                <c:pt idx="3651">
                  <c:v>7</c:v>
                </c:pt>
                <c:pt idx="3652">
                  <c:v>2</c:v>
                </c:pt>
                <c:pt idx="3653">
                  <c:v>4</c:v>
                </c:pt>
                <c:pt idx="3654">
                  <c:v>7</c:v>
                </c:pt>
                <c:pt idx="3655">
                  <c:v>8</c:v>
                </c:pt>
                <c:pt idx="3656">
                  <c:v>6</c:v>
                </c:pt>
                <c:pt idx="3657">
                  <c:v>4</c:v>
                </c:pt>
                <c:pt idx="3658">
                  <c:v>6</c:v>
                </c:pt>
                <c:pt idx="3659">
                  <c:v>2</c:v>
                </c:pt>
                <c:pt idx="3660">
                  <c:v>8</c:v>
                </c:pt>
                <c:pt idx="3661">
                  <c:v>5</c:v>
                </c:pt>
                <c:pt idx="3662">
                  <c:v>5</c:v>
                </c:pt>
                <c:pt idx="3663">
                  <c:v>2</c:v>
                </c:pt>
                <c:pt idx="3664">
                  <c:v>4</c:v>
                </c:pt>
                <c:pt idx="3665">
                  <c:v>10</c:v>
                </c:pt>
                <c:pt idx="3666">
                  <c:v>6</c:v>
                </c:pt>
                <c:pt idx="3667">
                  <c:v>4</c:v>
                </c:pt>
                <c:pt idx="3668">
                  <c:v>5</c:v>
                </c:pt>
                <c:pt idx="3669">
                  <c:v>6</c:v>
                </c:pt>
                <c:pt idx="3670">
                  <c:v>6</c:v>
                </c:pt>
                <c:pt idx="3671">
                  <c:v>3</c:v>
                </c:pt>
                <c:pt idx="3672">
                  <c:v>4</c:v>
                </c:pt>
                <c:pt idx="3673">
                  <c:v>3</c:v>
                </c:pt>
                <c:pt idx="3674">
                  <c:v>2</c:v>
                </c:pt>
                <c:pt idx="3675">
                  <c:v>4</c:v>
                </c:pt>
                <c:pt idx="3676">
                  <c:v>8</c:v>
                </c:pt>
                <c:pt idx="3677">
                  <c:v>7</c:v>
                </c:pt>
                <c:pt idx="3678">
                  <c:v>7</c:v>
                </c:pt>
                <c:pt idx="3679">
                  <c:v>6</c:v>
                </c:pt>
                <c:pt idx="3680">
                  <c:v>5</c:v>
                </c:pt>
                <c:pt idx="3681">
                  <c:v>8</c:v>
                </c:pt>
                <c:pt idx="3682">
                  <c:v>1</c:v>
                </c:pt>
                <c:pt idx="3683">
                  <c:v>3</c:v>
                </c:pt>
                <c:pt idx="3684">
                  <c:v>5</c:v>
                </c:pt>
                <c:pt idx="3685">
                  <c:v>6</c:v>
                </c:pt>
                <c:pt idx="3686">
                  <c:v>5</c:v>
                </c:pt>
                <c:pt idx="3687">
                  <c:v>8</c:v>
                </c:pt>
                <c:pt idx="3688">
                  <c:v>8</c:v>
                </c:pt>
                <c:pt idx="3689">
                  <c:v>10</c:v>
                </c:pt>
                <c:pt idx="3690">
                  <c:v>8</c:v>
                </c:pt>
                <c:pt idx="3691">
                  <c:v>0</c:v>
                </c:pt>
                <c:pt idx="3692">
                  <c:v>6</c:v>
                </c:pt>
                <c:pt idx="3693">
                  <c:v>6</c:v>
                </c:pt>
                <c:pt idx="3694">
                  <c:v>13</c:v>
                </c:pt>
                <c:pt idx="3695">
                  <c:v>8</c:v>
                </c:pt>
                <c:pt idx="3696">
                  <c:v>6</c:v>
                </c:pt>
                <c:pt idx="3697">
                  <c:v>11</c:v>
                </c:pt>
                <c:pt idx="3698">
                  <c:v>2</c:v>
                </c:pt>
                <c:pt idx="3699">
                  <c:v>6</c:v>
                </c:pt>
                <c:pt idx="3700">
                  <c:v>4</c:v>
                </c:pt>
                <c:pt idx="3701">
                  <c:v>7</c:v>
                </c:pt>
                <c:pt idx="3702">
                  <c:v>4</c:v>
                </c:pt>
                <c:pt idx="3703">
                  <c:v>4</c:v>
                </c:pt>
                <c:pt idx="3704">
                  <c:v>4</c:v>
                </c:pt>
                <c:pt idx="3705">
                  <c:v>7</c:v>
                </c:pt>
                <c:pt idx="3706">
                  <c:v>8</c:v>
                </c:pt>
                <c:pt idx="3707">
                  <c:v>5</c:v>
                </c:pt>
                <c:pt idx="3708">
                  <c:v>3</c:v>
                </c:pt>
                <c:pt idx="3709">
                  <c:v>5</c:v>
                </c:pt>
                <c:pt idx="3710">
                  <c:v>10</c:v>
                </c:pt>
                <c:pt idx="3711">
                  <c:v>5</c:v>
                </c:pt>
                <c:pt idx="3712">
                  <c:v>7</c:v>
                </c:pt>
                <c:pt idx="3713">
                  <c:v>10</c:v>
                </c:pt>
                <c:pt idx="3714">
                  <c:v>7</c:v>
                </c:pt>
                <c:pt idx="3715">
                  <c:v>7</c:v>
                </c:pt>
                <c:pt idx="3716">
                  <c:v>9</c:v>
                </c:pt>
                <c:pt idx="3717">
                  <c:v>4</c:v>
                </c:pt>
                <c:pt idx="3718">
                  <c:v>6</c:v>
                </c:pt>
                <c:pt idx="3719">
                  <c:v>5</c:v>
                </c:pt>
                <c:pt idx="3720">
                  <c:v>6</c:v>
                </c:pt>
                <c:pt idx="3721">
                  <c:v>9</c:v>
                </c:pt>
                <c:pt idx="3722">
                  <c:v>5</c:v>
                </c:pt>
                <c:pt idx="3723">
                  <c:v>13</c:v>
                </c:pt>
                <c:pt idx="3724">
                  <c:v>7</c:v>
                </c:pt>
                <c:pt idx="3725">
                  <c:v>2</c:v>
                </c:pt>
                <c:pt idx="3726">
                  <c:v>4</c:v>
                </c:pt>
                <c:pt idx="3727">
                  <c:v>7</c:v>
                </c:pt>
                <c:pt idx="3728">
                  <c:v>9</c:v>
                </c:pt>
                <c:pt idx="3729">
                  <c:v>9</c:v>
                </c:pt>
                <c:pt idx="3730">
                  <c:v>4</c:v>
                </c:pt>
                <c:pt idx="3731">
                  <c:v>3</c:v>
                </c:pt>
                <c:pt idx="3732">
                  <c:v>3</c:v>
                </c:pt>
                <c:pt idx="3733">
                  <c:v>10</c:v>
                </c:pt>
                <c:pt idx="3734">
                  <c:v>7</c:v>
                </c:pt>
                <c:pt idx="3735">
                  <c:v>6</c:v>
                </c:pt>
                <c:pt idx="3736">
                  <c:v>2</c:v>
                </c:pt>
                <c:pt idx="3737">
                  <c:v>5</c:v>
                </c:pt>
                <c:pt idx="3738">
                  <c:v>6</c:v>
                </c:pt>
                <c:pt idx="3739">
                  <c:v>3</c:v>
                </c:pt>
                <c:pt idx="3740">
                  <c:v>7</c:v>
                </c:pt>
                <c:pt idx="3741">
                  <c:v>5</c:v>
                </c:pt>
                <c:pt idx="3742">
                  <c:v>5</c:v>
                </c:pt>
                <c:pt idx="3743">
                  <c:v>1</c:v>
                </c:pt>
                <c:pt idx="3744">
                  <c:v>2</c:v>
                </c:pt>
                <c:pt idx="3745">
                  <c:v>7</c:v>
                </c:pt>
                <c:pt idx="3746">
                  <c:v>5</c:v>
                </c:pt>
                <c:pt idx="3747">
                  <c:v>5</c:v>
                </c:pt>
                <c:pt idx="3748">
                  <c:v>9</c:v>
                </c:pt>
                <c:pt idx="3749">
                  <c:v>7</c:v>
                </c:pt>
                <c:pt idx="3750">
                  <c:v>4</c:v>
                </c:pt>
                <c:pt idx="3751">
                  <c:v>6</c:v>
                </c:pt>
                <c:pt idx="3752">
                  <c:v>4</c:v>
                </c:pt>
                <c:pt idx="3753">
                  <c:v>5</c:v>
                </c:pt>
                <c:pt idx="3754">
                  <c:v>10</c:v>
                </c:pt>
                <c:pt idx="3755">
                  <c:v>4</c:v>
                </c:pt>
                <c:pt idx="3756">
                  <c:v>4</c:v>
                </c:pt>
                <c:pt idx="3757">
                  <c:v>5</c:v>
                </c:pt>
                <c:pt idx="3758">
                  <c:v>1</c:v>
                </c:pt>
                <c:pt idx="3759">
                  <c:v>8</c:v>
                </c:pt>
                <c:pt idx="3760">
                  <c:v>9</c:v>
                </c:pt>
                <c:pt idx="3761">
                  <c:v>6</c:v>
                </c:pt>
                <c:pt idx="3762">
                  <c:v>7</c:v>
                </c:pt>
                <c:pt idx="3763">
                  <c:v>9</c:v>
                </c:pt>
                <c:pt idx="3764">
                  <c:v>7</c:v>
                </c:pt>
                <c:pt idx="3765">
                  <c:v>10</c:v>
                </c:pt>
                <c:pt idx="3766">
                  <c:v>6</c:v>
                </c:pt>
                <c:pt idx="3767">
                  <c:v>4</c:v>
                </c:pt>
                <c:pt idx="3768">
                  <c:v>12</c:v>
                </c:pt>
                <c:pt idx="3769">
                  <c:v>6</c:v>
                </c:pt>
                <c:pt idx="3770">
                  <c:v>4</c:v>
                </c:pt>
                <c:pt idx="3771">
                  <c:v>7</c:v>
                </c:pt>
                <c:pt idx="3772">
                  <c:v>3</c:v>
                </c:pt>
                <c:pt idx="3773">
                  <c:v>8</c:v>
                </c:pt>
                <c:pt idx="3774">
                  <c:v>3</c:v>
                </c:pt>
                <c:pt idx="3775">
                  <c:v>5</c:v>
                </c:pt>
                <c:pt idx="3776">
                  <c:v>4</c:v>
                </c:pt>
                <c:pt idx="3777">
                  <c:v>6</c:v>
                </c:pt>
                <c:pt idx="3778">
                  <c:v>6</c:v>
                </c:pt>
                <c:pt idx="3779">
                  <c:v>10</c:v>
                </c:pt>
                <c:pt idx="3780">
                  <c:v>7</c:v>
                </c:pt>
                <c:pt idx="3781">
                  <c:v>6</c:v>
                </c:pt>
                <c:pt idx="3782">
                  <c:v>8</c:v>
                </c:pt>
                <c:pt idx="3783">
                  <c:v>16</c:v>
                </c:pt>
                <c:pt idx="3784">
                  <c:v>2</c:v>
                </c:pt>
                <c:pt idx="3785">
                  <c:v>7</c:v>
                </c:pt>
                <c:pt idx="3786">
                  <c:v>9</c:v>
                </c:pt>
                <c:pt idx="3787">
                  <c:v>7</c:v>
                </c:pt>
                <c:pt idx="3788">
                  <c:v>8</c:v>
                </c:pt>
                <c:pt idx="3789">
                  <c:v>9</c:v>
                </c:pt>
                <c:pt idx="3790">
                  <c:v>0</c:v>
                </c:pt>
                <c:pt idx="3791">
                  <c:v>9</c:v>
                </c:pt>
                <c:pt idx="3792">
                  <c:v>5</c:v>
                </c:pt>
                <c:pt idx="3793">
                  <c:v>11</c:v>
                </c:pt>
                <c:pt idx="3794">
                  <c:v>10</c:v>
                </c:pt>
                <c:pt idx="3795">
                  <c:v>5</c:v>
                </c:pt>
                <c:pt idx="3796">
                  <c:v>8</c:v>
                </c:pt>
                <c:pt idx="3797">
                  <c:v>5</c:v>
                </c:pt>
                <c:pt idx="3798">
                  <c:v>11</c:v>
                </c:pt>
                <c:pt idx="3799">
                  <c:v>6</c:v>
                </c:pt>
                <c:pt idx="3800">
                  <c:v>8</c:v>
                </c:pt>
                <c:pt idx="3801">
                  <c:v>9</c:v>
                </c:pt>
                <c:pt idx="3802">
                  <c:v>6</c:v>
                </c:pt>
                <c:pt idx="3803">
                  <c:v>9</c:v>
                </c:pt>
                <c:pt idx="3804">
                  <c:v>11</c:v>
                </c:pt>
                <c:pt idx="3805">
                  <c:v>8</c:v>
                </c:pt>
                <c:pt idx="3806">
                  <c:v>5</c:v>
                </c:pt>
                <c:pt idx="3807">
                  <c:v>8</c:v>
                </c:pt>
                <c:pt idx="3808">
                  <c:v>4</c:v>
                </c:pt>
                <c:pt idx="3809">
                  <c:v>5</c:v>
                </c:pt>
                <c:pt idx="3810">
                  <c:v>10</c:v>
                </c:pt>
                <c:pt idx="3811">
                  <c:v>3</c:v>
                </c:pt>
                <c:pt idx="3812">
                  <c:v>12</c:v>
                </c:pt>
                <c:pt idx="3813">
                  <c:v>15</c:v>
                </c:pt>
                <c:pt idx="3814">
                  <c:v>12</c:v>
                </c:pt>
                <c:pt idx="3815">
                  <c:v>11</c:v>
                </c:pt>
                <c:pt idx="3816">
                  <c:v>12</c:v>
                </c:pt>
                <c:pt idx="3817">
                  <c:v>7</c:v>
                </c:pt>
                <c:pt idx="3818">
                  <c:v>12</c:v>
                </c:pt>
                <c:pt idx="3819">
                  <c:v>13</c:v>
                </c:pt>
                <c:pt idx="3820">
                  <c:v>17</c:v>
                </c:pt>
                <c:pt idx="3821">
                  <c:v>14</c:v>
                </c:pt>
                <c:pt idx="3822">
                  <c:v>9</c:v>
                </c:pt>
                <c:pt idx="3823">
                  <c:v>12</c:v>
                </c:pt>
                <c:pt idx="3824">
                  <c:v>9</c:v>
                </c:pt>
                <c:pt idx="3825">
                  <c:v>10</c:v>
                </c:pt>
                <c:pt idx="3826">
                  <c:v>11</c:v>
                </c:pt>
                <c:pt idx="3827">
                  <c:v>15</c:v>
                </c:pt>
                <c:pt idx="3828">
                  <c:v>16</c:v>
                </c:pt>
                <c:pt idx="3829">
                  <c:v>12</c:v>
                </c:pt>
                <c:pt idx="3830">
                  <c:v>8</c:v>
                </c:pt>
                <c:pt idx="3831">
                  <c:v>17</c:v>
                </c:pt>
                <c:pt idx="3832">
                  <c:v>11</c:v>
                </c:pt>
                <c:pt idx="3833">
                  <c:v>18</c:v>
                </c:pt>
                <c:pt idx="3834">
                  <c:v>8</c:v>
                </c:pt>
                <c:pt idx="3835">
                  <c:v>6</c:v>
                </c:pt>
                <c:pt idx="3836">
                  <c:v>15</c:v>
                </c:pt>
                <c:pt idx="3837">
                  <c:v>8</c:v>
                </c:pt>
                <c:pt idx="3838">
                  <c:v>18</c:v>
                </c:pt>
                <c:pt idx="3839">
                  <c:v>6</c:v>
                </c:pt>
                <c:pt idx="3840">
                  <c:v>10</c:v>
                </c:pt>
                <c:pt idx="3841">
                  <c:v>10</c:v>
                </c:pt>
                <c:pt idx="3842">
                  <c:v>13</c:v>
                </c:pt>
                <c:pt idx="3843">
                  <c:v>15</c:v>
                </c:pt>
                <c:pt idx="3844">
                  <c:v>16</c:v>
                </c:pt>
                <c:pt idx="3845">
                  <c:v>9</c:v>
                </c:pt>
                <c:pt idx="3846">
                  <c:v>10</c:v>
                </c:pt>
                <c:pt idx="3847">
                  <c:v>10</c:v>
                </c:pt>
                <c:pt idx="3848">
                  <c:v>13</c:v>
                </c:pt>
                <c:pt idx="3849">
                  <c:v>18</c:v>
                </c:pt>
                <c:pt idx="3850">
                  <c:v>13</c:v>
                </c:pt>
                <c:pt idx="3851">
                  <c:v>17</c:v>
                </c:pt>
                <c:pt idx="3852">
                  <c:v>14</c:v>
                </c:pt>
                <c:pt idx="3853">
                  <c:v>11</c:v>
                </c:pt>
                <c:pt idx="3854">
                  <c:v>17</c:v>
                </c:pt>
                <c:pt idx="3855">
                  <c:v>22</c:v>
                </c:pt>
                <c:pt idx="3856">
                  <c:v>23</c:v>
                </c:pt>
                <c:pt idx="3857">
                  <c:v>23</c:v>
                </c:pt>
                <c:pt idx="3858">
                  <c:v>16</c:v>
                </c:pt>
                <c:pt idx="3859">
                  <c:v>18</c:v>
                </c:pt>
                <c:pt idx="3860">
                  <c:v>17</c:v>
                </c:pt>
                <c:pt idx="3861">
                  <c:v>18</c:v>
                </c:pt>
                <c:pt idx="3862">
                  <c:v>18</c:v>
                </c:pt>
                <c:pt idx="3863">
                  <c:v>24</c:v>
                </c:pt>
                <c:pt idx="3864">
                  <c:v>19</c:v>
                </c:pt>
                <c:pt idx="3865">
                  <c:v>21</c:v>
                </c:pt>
                <c:pt idx="3866">
                  <c:v>22</c:v>
                </c:pt>
                <c:pt idx="3867">
                  <c:v>24</c:v>
                </c:pt>
                <c:pt idx="3868">
                  <c:v>17</c:v>
                </c:pt>
                <c:pt idx="3869">
                  <c:v>16</c:v>
                </c:pt>
                <c:pt idx="3870">
                  <c:v>24</c:v>
                </c:pt>
                <c:pt idx="3871">
                  <c:v>21</c:v>
                </c:pt>
                <c:pt idx="3872">
                  <c:v>19</c:v>
                </c:pt>
                <c:pt idx="3873">
                  <c:v>17</c:v>
                </c:pt>
                <c:pt idx="3874">
                  <c:v>20</c:v>
                </c:pt>
                <c:pt idx="3875">
                  <c:v>13</c:v>
                </c:pt>
                <c:pt idx="3876">
                  <c:v>23</c:v>
                </c:pt>
                <c:pt idx="3877">
                  <c:v>21</c:v>
                </c:pt>
                <c:pt idx="3878">
                  <c:v>15</c:v>
                </c:pt>
                <c:pt idx="3879">
                  <c:v>15</c:v>
                </c:pt>
                <c:pt idx="3880">
                  <c:v>11</c:v>
                </c:pt>
                <c:pt idx="3881">
                  <c:v>16</c:v>
                </c:pt>
                <c:pt idx="3882">
                  <c:v>20</c:v>
                </c:pt>
                <c:pt idx="3883">
                  <c:v>11</c:v>
                </c:pt>
                <c:pt idx="3884">
                  <c:v>20</c:v>
                </c:pt>
                <c:pt idx="3885">
                  <c:v>12</c:v>
                </c:pt>
                <c:pt idx="3886">
                  <c:v>13</c:v>
                </c:pt>
                <c:pt idx="3887">
                  <c:v>8</c:v>
                </c:pt>
                <c:pt idx="3888">
                  <c:v>9</c:v>
                </c:pt>
                <c:pt idx="3889">
                  <c:v>13</c:v>
                </c:pt>
                <c:pt idx="3890">
                  <c:v>9</c:v>
                </c:pt>
                <c:pt idx="3891">
                  <c:v>9</c:v>
                </c:pt>
                <c:pt idx="3892">
                  <c:v>11</c:v>
                </c:pt>
                <c:pt idx="3893">
                  <c:v>7</c:v>
                </c:pt>
                <c:pt idx="3894">
                  <c:v>10</c:v>
                </c:pt>
                <c:pt idx="3895">
                  <c:v>4</c:v>
                </c:pt>
                <c:pt idx="3896">
                  <c:v>9</c:v>
                </c:pt>
                <c:pt idx="3897">
                  <c:v>13</c:v>
                </c:pt>
                <c:pt idx="3898">
                  <c:v>7</c:v>
                </c:pt>
                <c:pt idx="3899">
                  <c:v>8</c:v>
                </c:pt>
                <c:pt idx="3900">
                  <c:v>5</c:v>
                </c:pt>
                <c:pt idx="3901">
                  <c:v>9</c:v>
                </c:pt>
                <c:pt idx="3902">
                  <c:v>9</c:v>
                </c:pt>
                <c:pt idx="3903">
                  <c:v>12</c:v>
                </c:pt>
                <c:pt idx="3904">
                  <c:v>13</c:v>
                </c:pt>
                <c:pt idx="3905">
                  <c:v>8</c:v>
                </c:pt>
                <c:pt idx="3906">
                  <c:v>12</c:v>
                </c:pt>
                <c:pt idx="3907">
                  <c:v>8</c:v>
                </c:pt>
                <c:pt idx="3908">
                  <c:v>7</c:v>
                </c:pt>
                <c:pt idx="3909">
                  <c:v>2</c:v>
                </c:pt>
                <c:pt idx="3910">
                  <c:v>2</c:v>
                </c:pt>
                <c:pt idx="3911">
                  <c:v>8</c:v>
                </c:pt>
                <c:pt idx="3912">
                  <c:v>5</c:v>
                </c:pt>
                <c:pt idx="3913">
                  <c:v>10</c:v>
                </c:pt>
                <c:pt idx="3914">
                  <c:v>5</c:v>
                </c:pt>
                <c:pt idx="3915">
                  <c:v>5</c:v>
                </c:pt>
                <c:pt idx="3916">
                  <c:v>6</c:v>
                </c:pt>
                <c:pt idx="3917">
                  <c:v>3</c:v>
                </c:pt>
                <c:pt idx="3918">
                  <c:v>3</c:v>
                </c:pt>
                <c:pt idx="3919">
                  <c:v>7</c:v>
                </c:pt>
                <c:pt idx="3920">
                  <c:v>3</c:v>
                </c:pt>
                <c:pt idx="3921">
                  <c:v>5</c:v>
                </c:pt>
                <c:pt idx="3922">
                  <c:v>8</c:v>
                </c:pt>
                <c:pt idx="3923">
                  <c:v>9</c:v>
                </c:pt>
                <c:pt idx="3924">
                  <c:v>10</c:v>
                </c:pt>
                <c:pt idx="3925">
                  <c:v>6</c:v>
                </c:pt>
                <c:pt idx="3926">
                  <c:v>5</c:v>
                </c:pt>
                <c:pt idx="3927">
                  <c:v>12</c:v>
                </c:pt>
                <c:pt idx="3928">
                  <c:v>5</c:v>
                </c:pt>
                <c:pt idx="3929">
                  <c:v>10</c:v>
                </c:pt>
                <c:pt idx="3930">
                  <c:v>5</c:v>
                </c:pt>
                <c:pt idx="3931">
                  <c:v>3</c:v>
                </c:pt>
                <c:pt idx="3932">
                  <c:v>1</c:v>
                </c:pt>
                <c:pt idx="3933">
                  <c:v>9</c:v>
                </c:pt>
                <c:pt idx="3934">
                  <c:v>11</c:v>
                </c:pt>
                <c:pt idx="3935">
                  <c:v>7</c:v>
                </c:pt>
                <c:pt idx="3936">
                  <c:v>6</c:v>
                </c:pt>
                <c:pt idx="3937">
                  <c:v>7</c:v>
                </c:pt>
                <c:pt idx="3938">
                  <c:v>5</c:v>
                </c:pt>
                <c:pt idx="3939">
                  <c:v>9</c:v>
                </c:pt>
                <c:pt idx="3940">
                  <c:v>8</c:v>
                </c:pt>
                <c:pt idx="3941">
                  <c:v>2</c:v>
                </c:pt>
                <c:pt idx="3942">
                  <c:v>4</c:v>
                </c:pt>
                <c:pt idx="3943">
                  <c:v>3</c:v>
                </c:pt>
                <c:pt idx="3944">
                  <c:v>5</c:v>
                </c:pt>
                <c:pt idx="3945">
                  <c:v>4</c:v>
                </c:pt>
                <c:pt idx="3946">
                  <c:v>5</c:v>
                </c:pt>
                <c:pt idx="3947">
                  <c:v>5</c:v>
                </c:pt>
                <c:pt idx="3948">
                  <c:v>6</c:v>
                </c:pt>
                <c:pt idx="3949">
                  <c:v>4</c:v>
                </c:pt>
                <c:pt idx="3950">
                  <c:v>5</c:v>
                </c:pt>
                <c:pt idx="3951">
                  <c:v>8</c:v>
                </c:pt>
                <c:pt idx="3952">
                  <c:v>8</c:v>
                </c:pt>
                <c:pt idx="3953">
                  <c:v>4</c:v>
                </c:pt>
                <c:pt idx="3954">
                  <c:v>8</c:v>
                </c:pt>
                <c:pt idx="3955">
                  <c:v>4</c:v>
                </c:pt>
                <c:pt idx="3956">
                  <c:v>7</c:v>
                </c:pt>
                <c:pt idx="3957">
                  <c:v>6</c:v>
                </c:pt>
                <c:pt idx="3958">
                  <c:v>6</c:v>
                </c:pt>
                <c:pt idx="3959">
                  <c:v>6</c:v>
                </c:pt>
                <c:pt idx="3960">
                  <c:v>8</c:v>
                </c:pt>
                <c:pt idx="3961">
                  <c:v>6</c:v>
                </c:pt>
                <c:pt idx="3962">
                  <c:v>5</c:v>
                </c:pt>
                <c:pt idx="3963">
                  <c:v>9</c:v>
                </c:pt>
                <c:pt idx="3964">
                  <c:v>4</c:v>
                </c:pt>
                <c:pt idx="3965">
                  <c:v>2</c:v>
                </c:pt>
                <c:pt idx="3966">
                  <c:v>4</c:v>
                </c:pt>
                <c:pt idx="3967">
                  <c:v>6</c:v>
                </c:pt>
                <c:pt idx="3968">
                  <c:v>7</c:v>
                </c:pt>
                <c:pt idx="3969">
                  <c:v>2</c:v>
                </c:pt>
                <c:pt idx="3970">
                  <c:v>5</c:v>
                </c:pt>
                <c:pt idx="3971">
                  <c:v>6</c:v>
                </c:pt>
                <c:pt idx="3972">
                  <c:v>7</c:v>
                </c:pt>
                <c:pt idx="3973">
                  <c:v>6</c:v>
                </c:pt>
                <c:pt idx="3974">
                  <c:v>5</c:v>
                </c:pt>
                <c:pt idx="3975">
                  <c:v>2</c:v>
                </c:pt>
                <c:pt idx="3976">
                  <c:v>1</c:v>
                </c:pt>
                <c:pt idx="3977">
                  <c:v>6</c:v>
                </c:pt>
                <c:pt idx="3978">
                  <c:v>3</c:v>
                </c:pt>
                <c:pt idx="3979">
                  <c:v>3</c:v>
                </c:pt>
                <c:pt idx="3980">
                  <c:v>12</c:v>
                </c:pt>
                <c:pt idx="3981">
                  <c:v>8</c:v>
                </c:pt>
                <c:pt idx="3982">
                  <c:v>5</c:v>
                </c:pt>
                <c:pt idx="3983">
                  <c:v>3</c:v>
                </c:pt>
                <c:pt idx="3984">
                  <c:v>3</c:v>
                </c:pt>
                <c:pt idx="3985">
                  <c:v>8</c:v>
                </c:pt>
                <c:pt idx="3986">
                  <c:v>7</c:v>
                </c:pt>
                <c:pt idx="3987">
                  <c:v>4</c:v>
                </c:pt>
                <c:pt idx="3988">
                  <c:v>2</c:v>
                </c:pt>
                <c:pt idx="3989">
                  <c:v>2</c:v>
                </c:pt>
                <c:pt idx="3990">
                  <c:v>2</c:v>
                </c:pt>
                <c:pt idx="3991">
                  <c:v>2</c:v>
                </c:pt>
                <c:pt idx="3992">
                  <c:v>6</c:v>
                </c:pt>
                <c:pt idx="3993">
                  <c:v>9</c:v>
                </c:pt>
                <c:pt idx="3994">
                  <c:v>6</c:v>
                </c:pt>
                <c:pt idx="3995">
                  <c:v>6</c:v>
                </c:pt>
                <c:pt idx="3996">
                  <c:v>6</c:v>
                </c:pt>
                <c:pt idx="3997">
                  <c:v>5</c:v>
                </c:pt>
                <c:pt idx="3998">
                  <c:v>6</c:v>
                </c:pt>
                <c:pt idx="3999">
                  <c:v>8</c:v>
                </c:pt>
                <c:pt idx="4000">
                  <c:v>0</c:v>
                </c:pt>
                <c:pt idx="4001">
                  <c:v>8</c:v>
                </c:pt>
                <c:pt idx="4002">
                  <c:v>10</c:v>
                </c:pt>
                <c:pt idx="4003">
                  <c:v>5</c:v>
                </c:pt>
                <c:pt idx="4004">
                  <c:v>8</c:v>
                </c:pt>
                <c:pt idx="4005">
                  <c:v>9</c:v>
                </c:pt>
                <c:pt idx="4006">
                  <c:v>7</c:v>
                </c:pt>
                <c:pt idx="4007">
                  <c:v>5</c:v>
                </c:pt>
                <c:pt idx="4008">
                  <c:v>8</c:v>
                </c:pt>
                <c:pt idx="4009">
                  <c:v>5</c:v>
                </c:pt>
                <c:pt idx="4010">
                  <c:v>1</c:v>
                </c:pt>
                <c:pt idx="4011">
                  <c:v>5</c:v>
                </c:pt>
                <c:pt idx="4012">
                  <c:v>5</c:v>
                </c:pt>
                <c:pt idx="4013">
                  <c:v>6</c:v>
                </c:pt>
                <c:pt idx="4014">
                  <c:v>5</c:v>
                </c:pt>
                <c:pt idx="4015">
                  <c:v>4</c:v>
                </c:pt>
                <c:pt idx="4016">
                  <c:v>4</c:v>
                </c:pt>
                <c:pt idx="4017">
                  <c:v>2</c:v>
                </c:pt>
                <c:pt idx="4018">
                  <c:v>3</c:v>
                </c:pt>
                <c:pt idx="4019">
                  <c:v>5</c:v>
                </c:pt>
                <c:pt idx="4020">
                  <c:v>3</c:v>
                </c:pt>
                <c:pt idx="4021">
                  <c:v>3</c:v>
                </c:pt>
                <c:pt idx="4022">
                  <c:v>7</c:v>
                </c:pt>
                <c:pt idx="4023">
                  <c:v>8</c:v>
                </c:pt>
                <c:pt idx="4024">
                  <c:v>5</c:v>
                </c:pt>
                <c:pt idx="4025">
                  <c:v>4</c:v>
                </c:pt>
                <c:pt idx="4026">
                  <c:v>9</c:v>
                </c:pt>
                <c:pt idx="4027">
                  <c:v>5</c:v>
                </c:pt>
                <c:pt idx="4028">
                  <c:v>5</c:v>
                </c:pt>
                <c:pt idx="4029">
                  <c:v>5</c:v>
                </c:pt>
                <c:pt idx="4030">
                  <c:v>7</c:v>
                </c:pt>
                <c:pt idx="4031">
                  <c:v>3</c:v>
                </c:pt>
                <c:pt idx="4032">
                  <c:v>8</c:v>
                </c:pt>
                <c:pt idx="4033">
                  <c:v>3</c:v>
                </c:pt>
                <c:pt idx="4034">
                  <c:v>5</c:v>
                </c:pt>
                <c:pt idx="4035">
                  <c:v>6</c:v>
                </c:pt>
                <c:pt idx="4036">
                  <c:v>6</c:v>
                </c:pt>
                <c:pt idx="4037">
                  <c:v>2</c:v>
                </c:pt>
                <c:pt idx="4038">
                  <c:v>5</c:v>
                </c:pt>
                <c:pt idx="4039">
                  <c:v>7</c:v>
                </c:pt>
                <c:pt idx="4040">
                  <c:v>8</c:v>
                </c:pt>
                <c:pt idx="4041">
                  <c:v>3</c:v>
                </c:pt>
                <c:pt idx="4042">
                  <c:v>4</c:v>
                </c:pt>
                <c:pt idx="4043">
                  <c:v>4</c:v>
                </c:pt>
                <c:pt idx="4044">
                  <c:v>6</c:v>
                </c:pt>
                <c:pt idx="4045">
                  <c:v>5</c:v>
                </c:pt>
                <c:pt idx="4046">
                  <c:v>4</c:v>
                </c:pt>
                <c:pt idx="4047">
                  <c:v>5</c:v>
                </c:pt>
                <c:pt idx="4048">
                  <c:v>7</c:v>
                </c:pt>
                <c:pt idx="4049">
                  <c:v>2</c:v>
                </c:pt>
                <c:pt idx="4050">
                  <c:v>2</c:v>
                </c:pt>
                <c:pt idx="4051">
                  <c:v>4</c:v>
                </c:pt>
                <c:pt idx="4052">
                  <c:v>3</c:v>
                </c:pt>
                <c:pt idx="4053">
                  <c:v>7</c:v>
                </c:pt>
                <c:pt idx="4054">
                  <c:v>3</c:v>
                </c:pt>
                <c:pt idx="4055">
                  <c:v>4</c:v>
                </c:pt>
                <c:pt idx="4056">
                  <c:v>6</c:v>
                </c:pt>
                <c:pt idx="4057">
                  <c:v>5</c:v>
                </c:pt>
                <c:pt idx="4058">
                  <c:v>2</c:v>
                </c:pt>
                <c:pt idx="4059">
                  <c:v>7</c:v>
                </c:pt>
                <c:pt idx="4060">
                  <c:v>4</c:v>
                </c:pt>
                <c:pt idx="4061">
                  <c:v>7</c:v>
                </c:pt>
                <c:pt idx="4062">
                  <c:v>4</c:v>
                </c:pt>
                <c:pt idx="4063">
                  <c:v>3</c:v>
                </c:pt>
                <c:pt idx="4064">
                  <c:v>5</c:v>
                </c:pt>
                <c:pt idx="4065">
                  <c:v>5</c:v>
                </c:pt>
                <c:pt idx="4066">
                  <c:v>5</c:v>
                </c:pt>
                <c:pt idx="4067">
                  <c:v>5</c:v>
                </c:pt>
                <c:pt idx="4068">
                  <c:v>5</c:v>
                </c:pt>
                <c:pt idx="4069">
                  <c:v>3</c:v>
                </c:pt>
                <c:pt idx="4070">
                  <c:v>4</c:v>
                </c:pt>
                <c:pt idx="4071">
                  <c:v>1</c:v>
                </c:pt>
                <c:pt idx="4072">
                  <c:v>6</c:v>
                </c:pt>
                <c:pt idx="4073">
                  <c:v>4</c:v>
                </c:pt>
                <c:pt idx="4074">
                  <c:v>6</c:v>
                </c:pt>
                <c:pt idx="4075">
                  <c:v>4</c:v>
                </c:pt>
                <c:pt idx="4076">
                  <c:v>6</c:v>
                </c:pt>
                <c:pt idx="4077">
                  <c:v>4</c:v>
                </c:pt>
                <c:pt idx="4078">
                  <c:v>3</c:v>
                </c:pt>
                <c:pt idx="4079">
                  <c:v>4</c:v>
                </c:pt>
                <c:pt idx="4080">
                  <c:v>6</c:v>
                </c:pt>
                <c:pt idx="4081">
                  <c:v>7</c:v>
                </c:pt>
                <c:pt idx="4082">
                  <c:v>6</c:v>
                </c:pt>
                <c:pt idx="4083">
                  <c:v>3</c:v>
                </c:pt>
                <c:pt idx="4084">
                  <c:v>5</c:v>
                </c:pt>
                <c:pt idx="4085">
                  <c:v>4</c:v>
                </c:pt>
                <c:pt idx="4086">
                  <c:v>3</c:v>
                </c:pt>
                <c:pt idx="4087">
                  <c:v>4</c:v>
                </c:pt>
                <c:pt idx="4088">
                  <c:v>6</c:v>
                </c:pt>
                <c:pt idx="4089">
                  <c:v>5</c:v>
                </c:pt>
                <c:pt idx="4090">
                  <c:v>3</c:v>
                </c:pt>
                <c:pt idx="4091">
                  <c:v>7</c:v>
                </c:pt>
                <c:pt idx="4092">
                  <c:v>6</c:v>
                </c:pt>
                <c:pt idx="4093">
                  <c:v>3</c:v>
                </c:pt>
                <c:pt idx="4094">
                  <c:v>2</c:v>
                </c:pt>
                <c:pt idx="4095">
                  <c:v>2</c:v>
                </c:pt>
                <c:pt idx="4096">
                  <c:v>7</c:v>
                </c:pt>
                <c:pt idx="4097">
                  <c:v>13</c:v>
                </c:pt>
                <c:pt idx="4098">
                  <c:v>6</c:v>
                </c:pt>
                <c:pt idx="4099">
                  <c:v>7</c:v>
                </c:pt>
                <c:pt idx="4100">
                  <c:v>6</c:v>
                </c:pt>
                <c:pt idx="4101">
                  <c:v>7</c:v>
                </c:pt>
                <c:pt idx="4102">
                  <c:v>7</c:v>
                </c:pt>
                <c:pt idx="4103">
                  <c:v>3</c:v>
                </c:pt>
                <c:pt idx="4104">
                  <c:v>4</c:v>
                </c:pt>
                <c:pt idx="4105">
                  <c:v>7</c:v>
                </c:pt>
                <c:pt idx="4106">
                  <c:v>7</c:v>
                </c:pt>
                <c:pt idx="4107">
                  <c:v>7</c:v>
                </c:pt>
                <c:pt idx="4108">
                  <c:v>5</c:v>
                </c:pt>
                <c:pt idx="4109">
                  <c:v>4</c:v>
                </c:pt>
                <c:pt idx="4110">
                  <c:v>3</c:v>
                </c:pt>
                <c:pt idx="4111">
                  <c:v>3</c:v>
                </c:pt>
                <c:pt idx="4112">
                  <c:v>2</c:v>
                </c:pt>
                <c:pt idx="4113">
                  <c:v>3</c:v>
                </c:pt>
                <c:pt idx="4114">
                  <c:v>2</c:v>
                </c:pt>
                <c:pt idx="4115">
                  <c:v>6</c:v>
                </c:pt>
                <c:pt idx="4116">
                  <c:v>4</c:v>
                </c:pt>
                <c:pt idx="4117">
                  <c:v>5</c:v>
                </c:pt>
                <c:pt idx="4118">
                  <c:v>5</c:v>
                </c:pt>
                <c:pt idx="4119">
                  <c:v>4</c:v>
                </c:pt>
                <c:pt idx="4120">
                  <c:v>4</c:v>
                </c:pt>
                <c:pt idx="4121">
                  <c:v>3</c:v>
                </c:pt>
                <c:pt idx="4122">
                  <c:v>4</c:v>
                </c:pt>
                <c:pt idx="4123">
                  <c:v>6</c:v>
                </c:pt>
                <c:pt idx="4124">
                  <c:v>4</c:v>
                </c:pt>
                <c:pt idx="4125">
                  <c:v>6</c:v>
                </c:pt>
                <c:pt idx="4126">
                  <c:v>4</c:v>
                </c:pt>
                <c:pt idx="4127">
                  <c:v>3</c:v>
                </c:pt>
                <c:pt idx="4128">
                  <c:v>7</c:v>
                </c:pt>
                <c:pt idx="4129">
                  <c:v>4</c:v>
                </c:pt>
                <c:pt idx="4130">
                  <c:v>1</c:v>
                </c:pt>
                <c:pt idx="4131">
                  <c:v>11</c:v>
                </c:pt>
                <c:pt idx="4132">
                  <c:v>3</c:v>
                </c:pt>
                <c:pt idx="4133">
                  <c:v>3</c:v>
                </c:pt>
                <c:pt idx="4134">
                  <c:v>3</c:v>
                </c:pt>
                <c:pt idx="4135">
                  <c:v>10</c:v>
                </c:pt>
                <c:pt idx="4136">
                  <c:v>3</c:v>
                </c:pt>
                <c:pt idx="4137">
                  <c:v>4</c:v>
                </c:pt>
                <c:pt idx="4138">
                  <c:v>5</c:v>
                </c:pt>
                <c:pt idx="4139">
                  <c:v>4</c:v>
                </c:pt>
                <c:pt idx="4140">
                  <c:v>10</c:v>
                </c:pt>
                <c:pt idx="4141">
                  <c:v>9</c:v>
                </c:pt>
                <c:pt idx="4142">
                  <c:v>3</c:v>
                </c:pt>
                <c:pt idx="4143">
                  <c:v>0</c:v>
                </c:pt>
                <c:pt idx="4144">
                  <c:v>5</c:v>
                </c:pt>
                <c:pt idx="4145">
                  <c:v>8</c:v>
                </c:pt>
                <c:pt idx="4146">
                  <c:v>3</c:v>
                </c:pt>
                <c:pt idx="4147">
                  <c:v>6</c:v>
                </c:pt>
                <c:pt idx="4148">
                  <c:v>9</c:v>
                </c:pt>
                <c:pt idx="4149">
                  <c:v>4</c:v>
                </c:pt>
                <c:pt idx="4150">
                  <c:v>3</c:v>
                </c:pt>
                <c:pt idx="4151">
                  <c:v>3</c:v>
                </c:pt>
                <c:pt idx="4152">
                  <c:v>8</c:v>
                </c:pt>
                <c:pt idx="4153">
                  <c:v>4</c:v>
                </c:pt>
                <c:pt idx="4154">
                  <c:v>6</c:v>
                </c:pt>
                <c:pt idx="4155">
                  <c:v>5</c:v>
                </c:pt>
                <c:pt idx="4156">
                  <c:v>6</c:v>
                </c:pt>
                <c:pt idx="4157">
                  <c:v>5</c:v>
                </c:pt>
                <c:pt idx="4158">
                  <c:v>6</c:v>
                </c:pt>
                <c:pt idx="4159">
                  <c:v>8</c:v>
                </c:pt>
                <c:pt idx="4160">
                  <c:v>5</c:v>
                </c:pt>
                <c:pt idx="4161">
                  <c:v>5</c:v>
                </c:pt>
                <c:pt idx="4162">
                  <c:v>2</c:v>
                </c:pt>
                <c:pt idx="4163">
                  <c:v>4</c:v>
                </c:pt>
                <c:pt idx="4164">
                  <c:v>4</c:v>
                </c:pt>
                <c:pt idx="4165">
                  <c:v>5</c:v>
                </c:pt>
                <c:pt idx="4166">
                  <c:v>7</c:v>
                </c:pt>
                <c:pt idx="4167">
                  <c:v>4</c:v>
                </c:pt>
                <c:pt idx="4168">
                  <c:v>6</c:v>
                </c:pt>
                <c:pt idx="4169">
                  <c:v>5</c:v>
                </c:pt>
                <c:pt idx="4170">
                  <c:v>2</c:v>
                </c:pt>
                <c:pt idx="4171">
                  <c:v>7</c:v>
                </c:pt>
                <c:pt idx="4172">
                  <c:v>5</c:v>
                </c:pt>
                <c:pt idx="4173">
                  <c:v>4</c:v>
                </c:pt>
                <c:pt idx="4174">
                  <c:v>7</c:v>
                </c:pt>
                <c:pt idx="4175">
                  <c:v>8</c:v>
                </c:pt>
                <c:pt idx="4176">
                  <c:v>3</c:v>
                </c:pt>
                <c:pt idx="4177">
                  <c:v>5</c:v>
                </c:pt>
                <c:pt idx="4178">
                  <c:v>4</c:v>
                </c:pt>
                <c:pt idx="4179">
                  <c:v>5</c:v>
                </c:pt>
                <c:pt idx="4180">
                  <c:v>3</c:v>
                </c:pt>
                <c:pt idx="4181">
                  <c:v>6</c:v>
                </c:pt>
                <c:pt idx="4182">
                  <c:v>6</c:v>
                </c:pt>
                <c:pt idx="4183">
                  <c:v>5</c:v>
                </c:pt>
                <c:pt idx="4184">
                  <c:v>3</c:v>
                </c:pt>
                <c:pt idx="4185">
                  <c:v>6</c:v>
                </c:pt>
                <c:pt idx="4186">
                  <c:v>5</c:v>
                </c:pt>
                <c:pt idx="4187">
                  <c:v>3</c:v>
                </c:pt>
                <c:pt idx="4188">
                  <c:v>5</c:v>
                </c:pt>
                <c:pt idx="4189">
                  <c:v>2</c:v>
                </c:pt>
                <c:pt idx="4190">
                  <c:v>6</c:v>
                </c:pt>
                <c:pt idx="4191">
                  <c:v>4</c:v>
                </c:pt>
                <c:pt idx="4192">
                  <c:v>8</c:v>
                </c:pt>
                <c:pt idx="4193">
                  <c:v>3</c:v>
                </c:pt>
                <c:pt idx="4194">
                  <c:v>3</c:v>
                </c:pt>
                <c:pt idx="4195">
                  <c:v>4</c:v>
                </c:pt>
                <c:pt idx="4196">
                  <c:v>6</c:v>
                </c:pt>
                <c:pt idx="4197">
                  <c:v>6</c:v>
                </c:pt>
                <c:pt idx="4198">
                  <c:v>7</c:v>
                </c:pt>
                <c:pt idx="4199">
                  <c:v>3</c:v>
                </c:pt>
                <c:pt idx="4200">
                  <c:v>2</c:v>
                </c:pt>
                <c:pt idx="4201">
                  <c:v>0</c:v>
                </c:pt>
                <c:pt idx="4202">
                  <c:v>5</c:v>
                </c:pt>
                <c:pt idx="4203">
                  <c:v>6</c:v>
                </c:pt>
                <c:pt idx="4204">
                  <c:v>4</c:v>
                </c:pt>
                <c:pt idx="4205">
                  <c:v>2</c:v>
                </c:pt>
                <c:pt idx="4206">
                  <c:v>6</c:v>
                </c:pt>
                <c:pt idx="4207">
                  <c:v>3</c:v>
                </c:pt>
                <c:pt idx="4208">
                  <c:v>6</c:v>
                </c:pt>
                <c:pt idx="4209">
                  <c:v>5</c:v>
                </c:pt>
                <c:pt idx="4210">
                  <c:v>6</c:v>
                </c:pt>
                <c:pt idx="4211">
                  <c:v>7</c:v>
                </c:pt>
                <c:pt idx="4212">
                  <c:v>1</c:v>
                </c:pt>
                <c:pt idx="4213">
                  <c:v>4</c:v>
                </c:pt>
                <c:pt idx="4214">
                  <c:v>6</c:v>
                </c:pt>
                <c:pt idx="4215">
                  <c:v>3</c:v>
                </c:pt>
                <c:pt idx="4216">
                  <c:v>6</c:v>
                </c:pt>
                <c:pt idx="4217">
                  <c:v>5</c:v>
                </c:pt>
                <c:pt idx="4218">
                  <c:v>4</c:v>
                </c:pt>
                <c:pt idx="4219">
                  <c:v>4</c:v>
                </c:pt>
                <c:pt idx="4220">
                  <c:v>4</c:v>
                </c:pt>
                <c:pt idx="4221">
                  <c:v>3</c:v>
                </c:pt>
                <c:pt idx="4222">
                  <c:v>5</c:v>
                </c:pt>
                <c:pt idx="4223">
                  <c:v>3</c:v>
                </c:pt>
                <c:pt idx="4224">
                  <c:v>5</c:v>
                </c:pt>
                <c:pt idx="4225">
                  <c:v>6</c:v>
                </c:pt>
                <c:pt idx="4226">
                  <c:v>7</c:v>
                </c:pt>
                <c:pt idx="4227">
                  <c:v>5</c:v>
                </c:pt>
                <c:pt idx="4228">
                  <c:v>4</c:v>
                </c:pt>
                <c:pt idx="4229">
                  <c:v>2</c:v>
                </c:pt>
                <c:pt idx="4230">
                  <c:v>4</c:v>
                </c:pt>
                <c:pt idx="4231">
                  <c:v>6</c:v>
                </c:pt>
                <c:pt idx="4232">
                  <c:v>5</c:v>
                </c:pt>
                <c:pt idx="4233">
                  <c:v>2</c:v>
                </c:pt>
                <c:pt idx="4234">
                  <c:v>2</c:v>
                </c:pt>
                <c:pt idx="4235">
                  <c:v>4</c:v>
                </c:pt>
                <c:pt idx="4236">
                  <c:v>5</c:v>
                </c:pt>
                <c:pt idx="4237">
                  <c:v>6</c:v>
                </c:pt>
                <c:pt idx="4238">
                  <c:v>3</c:v>
                </c:pt>
                <c:pt idx="4239">
                  <c:v>11</c:v>
                </c:pt>
                <c:pt idx="4240">
                  <c:v>8</c:v>
                </c:pt>
                <c:pt idx="4241">
                  <c:v>7</c:v>
                </c:pt>
                <c:pt idx="4242">
                  <c:v>7</c:v>
                </c:pt>
                <c:pt idx="4243">
                  <c:v>2</c:v>
                </c:pt>
                <c:pt idx="4244">
                  <c:v>4</c:v>
                </c:pt>
                <c:pt idx="4245">
                  <c:v>3</c:v>
                </c:pt>
                <c:pt idx="4246">
                  <c:v>5</c:v>
                </c:pt>
                <c:pt idx="4247">
                  <c:v>5</c:v>
                </c:pt>
                <c:pt idx="4248">
                  <c:v>2</c:v>
                </c:pt>
                <c:pt idx="4249">
                  <c:v>13</c:v>
                </c:pt>
                <c:pt idx="4250">
                  <c:v>4</c:v>
                </c:pt>
                <c:pt idx="4251">
                  <c:v>6</c:v>
                </c:pt>
                <c:pt idx="4252">
                  <c:v>6</c:v>
                </c:pt>
                <c:pt idx="4253">
                  <c:v>4</c:v>
                </c:pt>
                <c:pt idx="4254">
                  <c:v>5</c:v>
                </c:pt>
                <c:pt idx="4255">
                  <c:v>4</c:v>
                </c:pt>
                <c:pt idx="4256">
                  <c:v>5</c:v>
                </c:pt>
                <c:pt idx="4257">
                  <c:v>5</c:v>
                </c:pt>
                <c:pt idx="4258">
                  <c:v>1</c:v>
                </c:pt>
                <c:pt idx="4259">
                  <c:v>9</c:v>
                </c:pt>
                <c:pt idx="4260">
                  <c:v>3</c:v>
                </c:pt>
                <c:pt idx="4261">
                  <c:v>2</c:v>
                </c:pt>
                <c:pt idx="4262">
                  <c:v>4</c:v>
                </c:pt>
                <c:pt idx="4263">
                  <c:v>4</c:v>
                </c:pt>
                <c:pt idx="4264">
                  <c:v>6</c:v>
                </c:pt>
                <c:pt idx="4265">
                  <c:v>9</c:v>
                </c:pt>
                <c:pt idx="4266">
                  <c:v>3</c:v>
                </c:pt>
                <c:pt idx="4267">
                  <c:v>6</c:v>
                </c:pt>
                <c:pt idx="4268">
                  <c:v>6</c:v>
                </c:pt>
                <c:pt idx="4269">
                  <c:v>4</c:v>
                </c:pt>
                <c:pt idx="4270">
                  <c:v>3</c:v>
                </c:pt>
                <c:pt idx="4271">
                  <c:v>9</c:v>
                </c:pt>
                <c:pt idx="4272">
                  <c:v>8</c:v>
                </c:pt>
                <c:pt idx="4273">
                  <c:v>4</c:v>
                </c:pt>
                <c:pt idx="4274">
                  <c:v>3</c:v>
                </c:pt>
                <c:pt idx="4275">
                  <c:v>0</c:v>
                </c:pt>
                <c:pt idx="4276">
                  <c:v>4</c:v>
                </c:pt>
                <c:pt idx="4277">
                  <c:v>5</c:v>
                </c:pt>
                <c:pt idx="4278">
                  <c:v>5</c:v>
                </c:pt>
                <c:pt idx="4279">
                  <c:v>3</c:v>
                </c:pt>
                <c:pt idx="4280">
                  <c:v>4</c:v>
                </c:pt>
                <c:pt idx="4281">
                  <c:v>4</c:v>
                </c:pt>
                <c:pt idx="4282">
                  <c:v>3</c:v>
                </c:pt>
                <c:pt idx="4283">
                  <c:v>6</c:v>
                </c:pt>
                <c:pt idx="4284">
                  <c:v>5</c:v>
                </c:pt>
                <c:pt idx="4285">
                  <c:v>4</c:v>
                </c:pt>
                <c:pt idx="4286">
                  <c:v>1</c:v>
                </c:pt>
                <c:pt idx="4287">
                  <c:v>2</c:v>
                </c:pt>
                <c:pt idx="4288">
                  <c:v>4</c:v>
                </c:pt>
                <c:pt idx="4289">
                  <c:v>5</c:v>
                </c:pt>
                <c:pt idx="4290">
                  <c:v>6</c:v>
                </c:pt>
                <c:pt idx="4291">
                  <c:v>4</c:v>
                </c:pt>
                <c:pt idx="4292">
                  <c:v>6</c:v>
                </c:pt>
                <c:pt idx="4293">
                  <c:v>4</c:v>
                </c:pt>
                <c:pt idx="4294">
                  <c:v>3</c:v>
                </c:pt>
                <c:pt idx="4295">
                  <c:v>2</c:v>
                </c:pt>
                <c:pt idx="4296">
                  <c:v>6</c:v>
                </c:pt>
                <c:pt idx="4297">
                  <c:v>4</c:v>
                </c:pt>
                <c:pt idx="4298">
                  <c:v>1</c:v>
                </c:pt>
                <c:pt idx="4299">
                  <c:v>4</c:v>
                </c:pt>
                <c:pt idx="4300">
                  <c:v>4</c:v>
                </c:pt>
                <c:pt idx="4301">
                  <c:v>8</c:v>
                </c:pt>
                <c:pt idx="4302">
                  <c:v>5</c:v>
                </c:pt>
                <c:pt idx="4303">
                  <c:v>8</c:v>
                </c:pt>
                <c:pt idx="4304">
                  <c:v>1</c:v>
                </c:pt>
                <c:pt idx="4305">
                  <c:v>4</c:v>
                </c:pt>
                <c:pt idx="4306">
                  <c:v>3</c:v>
                </c:pt>
                <c:pt idx="4307">
                  <c:v>3</c:v>
                </c:pt>
                <c:pt idx="4308">
                  <c:v>5</c:v>
                </c:pt>
                <c:pt idx="4309">
                  <c:v>6</c:v>
                </c:pt>
                <c:pt idx="4310">
                  <c:v>6</c:v>
                </c:pt>
                <c:pt idx="4311">
                  <c:v>5</c:v>
                </c:pt>
                <c:pt idx="4312">
                  <c:v>4</c:v>
                </c:pt>
                <c:pt idx="4313">
                  <c:v>4</c:v>
                </c:pt>
                <c:pt idx="4314">
                  <c:v>5</c:v>
                </c:pt>
                <c:pt idx="4315">
                  <c:v>5</c:v>
                </c:pt>
                <c:pt idx="4316">
                  <c:v>10</c:v>
                </c:pt>
                <c:pt idx="4317">
                  <c:v>7</c:v>
                </c:pt>
                <c:pt idx="4318">
                  <c:v>3</c:v>
                </c:pt>
                <c:pt idx="4319">
                  <c:v>5</c:v>
                </c:pt>
                <c:pt idx="4320">
                  <c:v>6</c:v>
                </c:pt>
                <c:pt idx="4321">
                  <c:v>7</c:v>
                </c:pt>
                <c:pt idx="4322">
                  <c:v>7</c:v>
                </c:pt>
                <c:pt idx="4323">
                  <c:v>3</c:v>
                </c:pt>
                <c:pt idx="4324">
                  <c:v>3</c:v>
                </c:pt>
                <c:pt idx="4325">
                  <c:v>7</c:v>
                </c:pt>
                <c:pt idx="4326">
                  <c:v>5</c:v>
                </c:pt>
                <c:pt idx="4327">
                  <c:v>4</c:v>
                </c:pt>
                <c:pt idx="4328">
                  <c:v>4</c:v>
                </c:pt>
                <c:pt idx="4329">
                  <c:v>4</c:v>
                </c:pt>
                <c:pt idx="4330">
                  <c:v>3</c:v>
                </c:pt>
                <c:pt idx="4331">
                  <c:v>4</c:v>
                </c:pt>
                <c:pt idx="4332">
                  <c:v>0</c:v>
                </c:pt>
                <c:pt idx="4333">
                  <c:v>3</c:v>
                </c:pt>
                <c:pt idx="4334">
                  <c:v>4</c:v>
                </c:pt>
                <c:pt idx="4335">
                  <c:v>6</c:v>
                </c:pt>
                <c:pt idx="4336">
                  <c:v>3</c:v>
                </c:pt>
                <c:pt idx="4337">
                  <c:v>3</c:v>
                </c:pt>
                <c:pt idx="4338">
                  <c:v>7</c:v>
                </c:pt>
                <c:pt idx="4339">
                  <c:v>6</c:v>
                </c:pt>
                <c:pt idx="4340">
                  <c:v>7</c:v>
                </c:pt>
                <c:pt idx="4341">
                  <c:v>4</c:v>
                </c:pt>
                <c:pt idx="4342">
                  <c:v>8</c:v>
                </c:pt>
                <c:pt idx="4343">
                  <c:v>6</c:v>
                </c:pt>
                <c:pt idx="4344">
                  <c:v>3</c:v>
                </c:pt>
                <c:pt idx="4345">
                  <c:v>4</c:v>
                </c:pt>
                <c:pt idx="4346">
                  <c:v>5</c:v>
                </c:pt>
                <c:pt idx="4347">
                  <c:v>6</c:v>
                </c:pt>
                <c:pt idx="4348">
                  <c:v>11</c:v>
                </c:pt>
                <c:pt idx="4349">
                  <c:v>3</c:v>
                </c:pt>
                <c:pt idx="4350">
                  <c:v>5</c:v>
                </c:pt>
                <c:pt idx="4351">
                  <c:v>4</c:v>
                </c:pt>
                <c:pt idx="4352">
                  <c:v>3</c:v>
                </c:pt>
                <c:pt idx="4353">
                  <c:v>5</c:v>
                </c:pt>
                <c:pt idx="4354">
                  <c:v>3</c:v>
                </c:pt>
                <c:pt idx="4355">
                  <c:v>3</c:v>
                </c:pt>
                <c:pt idx="4356">
                  <c:v>5</c:v>
                </c:pt>
                <c:pt idx="4357">
                  <c:v>8</c:v>
                </c:pt>
                <c:pt idx="4358">
                  <c:v>10</c:v>
                </c:pt>
                <c:pt idx="4359">
                  <c:v>7</c:v>
                </c:pt>
                <c:pt idx="4360">
                  <c:v>3</c:v>
                </c:pt>
                <c:pt idx="4361">
                  <c:v>2</c:v>
                </c:pt>
                <c:pt idx="4362">
                  <c:v>9</c:v>
                </c:pt>
                <c:pt idx="4363">
                  <c:v>6</c:v>
                </c:pt>
                <c:pt idx="4364">
                  <c:v>11</c:v>
                </c:pt>
                <c:pt idx="4365">
                  <c:v>8</c:v>
                </c:pt>
                <c:pt idx="4366">
                  <c:v>9</c:v>
                </c:pt>
                <c:pt idx="4367">
                  <c:v>4</c:v>
                </c:pt>
                <c:pt idx="4368">
                  <c:v>8</c:v>
                </c:pt>
                <c:pt idx="4369">
                  <c:v>8</c:v>
                </c:pt>
                <c:pt idx="4370">
                  <c:v>4</c:v>
                </c:pt>
                <c:pt idx="4371">
                  <c:v>8</c:v>
                </c:pt>
                <c:pt idx="4372">
                  <c:v>13</c:v>
                </c:pt>
                <c:pt idx="4373">
                  <c:v>5</c:v>
                </c:pt>
                <c:pt idx="4374">
                  <c:v>2</c:v>
                </c:pt>
                <c:pt idx="4375">
                  <c:v>6</c:v>
                </c:pt>
                <c:pt idx="4376">
                  <c:v>11</c:v>
                </c:pt>
                <c:pt idx="4377">
                  <c:v>5</c:v>
                </c:pt>
                <c:pt idx="4378">
                  <c:v>9</c:v>
                </c:pt>
                <c:pt idx="4379">
                  <c:v>6</c:v>
                </c:pt>
                <c:pt idx="4380">
                  <c:v>4</c:v>
                </c:pt>
                <c:pt idx="4381">
                  <c:v>4</c:v>
                </c:pt>
                <c:pt idx="4382">
                  <c:v>9</c:v>
                </c:pt>
                <c:pt idx="4383">
                  <c:v>9</c:v>
                </c:pt>
                <c:pt idx="4384">
                  <c:v>3</c:v>
                </c:pt>
                <c:pt idx="4385">
                  <c:v>6</c:v>
                </c:pt>
                <c:pt idx="4386">
                  <c:v>4</c:v>
                </c:pt>
                <c:pt idx="4387">
                  <c:v>8</c:v>
                </c:pt>
                <c:pt idx="4388">
                  <c:v>5</c:v>
                </c:pt>
                <c:pt idx="4389">
                  <c:v>7</c:v>
                </c:pt>
                <c:pt idx="4390">
                  <c:v>4</c:v>
                </c:pt>
                <c:pt idx="4391">
                  <c:v>4</c:v>
                </c:pt>
                <c:pt idx="4392">
                  <c:v>10</c:v>
                </c:pt>
                <c:pt idx="4393">
                  <c:v>8</c:v>
                </c:pt>
                <c:pt idx="4394">
                  <c:v>2</c:v>
                </c:pt>
                <c:pt idx="4395">
                  <c:v>7</c:v>
                </c:pt>
                <c:pt idx="4396">
                  <c:v>3</c:v>
                </c:pt>
                <c:pt idx="4397">
                  <c:v>3</c:v>
                </c:pt>
                <c:pt idx="4398">
                  <c:v>7</c:v>
                </c:pt>
                <c:pt idx="4399">
                  <c:v>4</c:v>
                </c:pt>
                <c:pt idx="4400">
                  <c:v>5</c:v>
                </c:pt>
                <c:pt idx="4401">
                  <c:v>8</c:v>
                </c:pt>
                <c:pt idx="4402">
                  <c:v>4</c:v>
                </c:pt>
                <c:pt idx="4403">
                  <c:v>6</c:v>
                </c:pt>
                <c:pt idx="4404">
                  <c:v>10</c:v>
                </c:pt>
                <c:pt idx="4405">
                  <c:v>7</c:v>
                </c:pt>
                <c:pt idx="4406">
                  <c:v>8</c:v>
                </c:pt>
                <c:pt idx="4407">
                  <c:v>5</c:v>
                </c:pt>
                <c:pt idx="4408">
                  <c:v>5</c:v>
                </c:pt>
                <c:pt idx="4409">
                  <c:v>4</c:v>
                </c:pt>
                <c:pt idx="4410">
                  <c:v>7</c:v>
                </c:pt>
                <c:pt idx="4411">
                  <c:v>4</c:v>
                </c:pt>
                <c:pt idx="4412">
                  <c:v>4</c:v>
                </c:pt>
                <c:pt idx="4413">
                  <c:v>3</c:v>
                </c:pt>
                <c:pt idx="4414">
                  <c:v>5</c:v>
                </c:pt>
                <c:pt idx="4415">
                  <c:v>6</c:v>
                </c:pt>
                <c:pt idx="4416">
                  <c:v>3</c:v>
                </c:pt>
                <c:pt idx="4417">
                  <c:v>8</c:v>
                </c:pt>
                <c:pt idx="4418">
                  <c:v>3</c:v>
                </c:pt>
                <c:pt idx="4419">
                  <c:v>6</c:v>
                </c:pt>
                <c:pt idx="4420">
                  <c:v>3</c:v>
                </c:pt>
                <c:pt idx="4421">
                  <c:v>3</c:v>
                </c:pt>
                <c:pt idx="4422">
                  <c:v>5</c:v>
                </c:pt>
                <c:pt idx="4423">
                  <c:v>3</c:v>
                </c:pt>
                <c:pt idx="4424">
                  <c:v>5</c:v>
                </c:pt>
                <c:pt idx="4425">
                  <c:v>2</c:v>
                </c:pt>
                <c:pt idx="4426">
                  <c:v>5</c:v>
                </c:pt>
                <c:pt idx="4427">
                  <c:v>6</c:v>
                </c:pt>
                <c:pt idx="4428">
                  <c:v>8</c:v>
                </c:pt>
                <c:pt idx="4429">
                  <c:v>3</c:v>
                </c:pt>
                <c:pt idx="4430">
                  <c:v>6</c:v>
                </c:pt>
                <c:pt idx="4431">
                  <c:v>6</c:v>
                </c:pt>
                <c:pt idx="4432">
                  <c:v>2</c:v>
                </c:pt>
                <c:pt idx="4433">
                  <c:v>0</c:v>
                </c:pt>
                <c:pt idx="4434">
                  <c:v>6</c:v>
                </c:pt>
                <c:pt idx="4435">
                  <c:v>9</c:v>
                </c:pt>
                <c:pt idx="4436">
                  <c:v>3</c:v>
                </c:pt>
                <c:pt idx="4437">
                  <c:v>5</c:v>
                </c:pt>
                <c:pt idx="4438">
                  <c:v>6</c:v>
                </c:pt>
                <c:pt idx="4439">
                  <c:v>4</c:v>
                </c:pt>
                <c:pt idx="4440">
                  <c:v>4</c:v>
                </c:pt>
                <c:pt idx="4441">
                  <c:v>5</c:v>
                </c:pt>
                <c:pt idx="4442">
                  <c:v>4</c:v>
                </c:pt>
                <c:pt idx="4443">
                  <c:v>4</c:v>
                </c:pt>
                <c:pt idx="4444">
                  <c:v>4</c:v>
                </c:pt>
                <c:pt idx="4445">
                  <c:v>4</c:v>
                </c:pt>
                <c:pt idx="4446">
                  <c:v>5</c:v>
                </c:pt>
                <c:pt idx="4447">
                  <c:v>5</c:v>
                </c:pt>
                <c:pt idx="4448">
                  <c:v>2</c:v>
                </c:pt>
                <c:pt idx="4449">
                  <c:v>2</c:v>
                </c:pt>
                <c:pt idx="4450">
                  <c:v>6</c:v>
                </c:pt>
                <c:pt idx="4451">
                  <c:v>1</c:v>
                </c:pt>
                <c:pt idx="4452">
                  <c:v>6</c:v>
                </c:pt>
                <c:pt idx="4453">
                  <c:v>4</c:v>
                </c:pt>
                <c:pt idx="4454">
                  <c:v>5</c:v>
                </c:pt>
                <c:pt idx="4455">
                  <c:v>4</c:v>
                </c:pt>
                <c:pt idx="4456">
                  <c:v>3</c:v>
                </c:pt>
                <c:pt idx="4457">
                  <c:v>4</c:v>
                </c:pt>
                <c:pt idx="4458">
                  <c:v>3</c:v>
                </c:pt>
                <c:pt idx="4459">
                  <c:v>6</c:v>
                </c:pt>
                <c:pt idx="4460">
                  <c:v>0</c:v>
                </c:pt>
                <c:pt idx="4461">
                  <c:v>2</c:v>
                </c:pt>
                <c:pt idx="4462">
                  <c:v>3</c:v>
                </c:pt>
                <c:pt idx="4463">
                  <c:v>3</c:v>
                </c:pt>
                <c:pt idx="4464">
                  <c:v>4</c:v>
                </c:pt>
                <c:pt idx="4465">
                  <c:v>2</c:v>
                </c:pt>
                <c:pt idx="4466">
                  <c:v>2</c:v>
                </c:pt>
                <c:pt idx="4467">
                  <c:v>3</c:v>
                </c:pt>
                <c:pt idx="4468">
                  <c:v>7</c:v>
                </c:pt>
                <c:pt idx="4469">
                  <c:v>8</c:v>
                </c:pt>
                <c:pt idx="4470">
                  <c:v>4</c:v>
                </c:pt>
                <c:pt idx="4471">
                  <c:v>1</c:v>
                </c:pt>
                <c:pt idx="4472">
                  <c:v>4</c:v>
                </c:pt>
                <c:pt idx="4473">
                  <c:v>9</c:v>
                </c:pt>
                <c:pt idx="4474">
                  <c:v>4</c:v>
                </c:pt>
                <c:pt idx="4475">
                  <c:v>5</c:v>
                </c:pt>
                <c:pt idx="4476">
                  <c:v>7</c:v>
                </c:pt>
                <c:pt idx="4477">
                  <c:v>3</c:v>
                </c:pt>
                <c:pt idx="4478">
                  <c:v>7</c:v>
                </c:pt>
                <c:pt idx="4479">
                  <c:v>3</c:v>
                </c:pt>
                <c:pt idx="4480">
                  <c:v>3</c:v>
                </c:pt>
                <c:pt idx="4481">
                  <c:v>3</c:v>
                </c:pt>
                <c:pt idx="4482">
                  <c:v>7</c:v>
                </c:pt>
                <c:pt idx="4483">
                  <c:v>6</c:v>
                </c:pt>
                <c:pt idx="4484">
                  <c:v>3</c:v>
                </c:pt>
                <c:pt idx="4485">
                  <c:v>8</c:v>
                </c:pt>
                <c:pt idx="4486">
                  <c:v>6</c:v>
                </c:pt>
                <c:pt idx="4487">
                  <c:v>5</c:v>
                </c:pt>
                <c:pt idx="4488">
                  <c:v>4</c:v>
                </c:pt>
                <c:pt idx="4489">
                  <c:v>9</c:v>
                </c:pt>
                <c:pt idx="4490">
                  <c:v>1</c:v>
                </c:pt>
                <c:pt idx="4491">
                  <c:v>8</c:v>
                </c:pt>
                <c:pt idx="4492">
                  <c:v>5</c:v>
                </c:pt>
                <c:pt idx="4493">
                  <c:v>0</c:v>
                </c:pt>
                <c:pt idx="4494">
                  <c:v>6</c:v>
                </c:pt>
                <c:pt idx="4495">
                  <c:v>7</c:v>
                </c:pt>
                <c:pt idx="4496">
                  <c:v>3</c:v>
                </c:pt>
                <c:pt idx="4497">
                  <c:v>8</c:v>
                </c:pt>
                <c:pt idx="4498">
                  <c:v>7</c:v>
                </c:pt>
                <c:pt idx="4499">
                  <c:v>5</c:v>
                </c:pt>
                <c:pt idx="4500">
                  <c:v>5</c:v>
                </c:pt>
                <c:pt idx="4501">
                  <c:v>1</c:v>
                </c:pt>
                <c:pt idx="4502">
                  <c:v>6</c:v>
                </c:pt>
                <c:pt idx="4503">
                  <c:v>5</c:v>
                </c:pt>
                <c:pt idx="4504">
                  <c:v>4</c:v>
                </c:pt>
                <c:pt idx="4505">
                  <c:v>5</c:v>
                </c:pt>
                <c:pt idx="4506">
                  <c:v>7</c:v>
                </c:pt>
                <c:pt idx="4507">
                  <c:v>5</c:v>
                </c:pt>
                <c:pt idx="4508">
                  <c:v>1</c:v>
                </c:pt>
                <c:pt idx="4509">
                  <c:v>4</c:v>
                </c:pt>
                <c:pt idx="4510">
                  <c:v>4</c:v>
                </c:pt>
                <c:pt idx="4511">
                  <c:v>6</c:v>
                </c:pt>
                <c:pt idx="4512">
                  <c:v>6</c:v>
                </c:pt>
                <c:pt idx="4513">
                  <c:v>4</c:v>
                </c:pt>
                <c:pt idx="4514">
                  <c:v>6</c:v>
                </c:pt>
                <c:pt idx="4515">
                  <c:v>1</c:v>
                </c:pt>
                <c:pt idx="4516">
                  <c:v>3</c:v>
                </c:pt>
                <c:pt idx="4517">
                  <c:v>2</c:v>
                </c:pt>
                <c:pt idx="4518">
                  <c:v>2</c:v>
                </c:pt>
                <c:pt idx="4519">
                  <c:v>4</c:v>
                </c:pt>
                <c:pt idx="4520">
                  <c:v>3</c:v>
                </c:pt>
                <c:pt idx="4521">
                  <c:v>7</c:v>
                </c:pt>
                <c:pt idx="4522">
                  <c:v>7</c:v>
                </c:pt>
                <c:pt idx="4523">
                  <c:v>6</c:v>
                </c:pt>
                <c:pt idx="4524">
                  <c:v>6</c:v>
                </c:pt>
                <c:pt idx="4525">
                  <c:v>5</c:v>
                </c:pt>
                <c:pt idx="4526">
                  <c:v>6</c:v>
                </c:pt>
                <c:pt idx="4527">
                  <c:v>5</c:v>
                </c:pt>
                <c:pt idx="4528">
                  <c:v>3</c:v>
                </c:pt>
                <c:pt idx="4529">
                  <c:v>3</c:v>
                </c:pt>
                <c:pt idx="4530">
                  <c:v>3</c:v>
                </c:pt>
                <c:pt idx="4531">
                  <c:v>1</c:v>
                </c:pt>
                <c:pt idx="4532">
                  <c:v>1</c:v>
                </c:pt>
                <c:pt idx="4533">
                  <c:v>4</c:v>
                </c:pt>
                <c:pt idx="4534">
                  <c:v>5</c:v>
                </c:pt>
                <c:pt idx="4535">
                  <c:v>5</c:v>
                </c:pt>
                <c:pt idx="4536">
                  <c:v>8</c:v>
                </c:pt>
                <c:pt idx="4537">
                  <c:v>6</c:v>
                </c:pt>
                <c:pt idx="4538">
                  <c:v>3</c:v>
                </c:pt>
                <c:pt idx="4539">
                  <c:v>4</c:v>
                </c:pt>
                <c:pt idx="4540">
                  <c:v>3</c:v>
                </c:pt>
                <c:pt idx="4541">
                  <c:v>5</c:v>
                </c:pt>
                <c:pt idx="4542">
                  <c:v>3</c:v>
                </c:pt>
                <c:pt idx="4543">
                  <c:v>1</c:v>
                </c:pt>
                <c:pt idx="4544">
                  <c:v>4</c:v>
                </c:pt>
                <c:pt idx="4545">
                  <c:v>4</c:v>
                </c:pt>
                <c:pt idx="4546">
                  <c:v>3</c:v>
                </c:pt>
                <c:pt idx="4547">
                  <c:v>2</c:v>
                </c:pt>
                <c:pt idx="4548">
                  <c:v>8</c:v>
                </c:pt>
                <c:pt idx="4549">
                  <c:v>2</c:v>
                </c:pt>
                <c:pt idx="4550">
                  <c:v>6</c:v>
                </c:pt>
                <c:pt idx="4551">
                  <c:v>7</c:v>
                </c:pt>
                <c:pt idx="4552">
                  <c:v>2</c:v>
                </c:pt>
                <c:pt idx="4553">
                  <c:v>10</c:v>
                </c:pt>
                <c:pt idx="4554">
                  <c:v>2</c:v>
                </c:pt>
                <c:pt idx="4555">
                  <c:v>2</c:v>
                </c:pt>
                <c:pt idx="4556">
                  <c:v>2</c:v>
                </c:pt>
                <c:pt idx="4557">
                  <c:v>0</c:v>
                </c:pt>
                <c:pt idx="4558">
                  <c:v>6</c:v>
                </c:pt>
                <c:pt idx="4559">
                  <c:v>6</c:v>
                </c:pt>
                <c:pt idx="4560">
                  <c:v>11</c:v>
                </c:pt>
                <c:pt idx="4561">
                  <c:v>2</c:v>
                </c:pt>
                <c:pt idx="4562">
                  <c:v>4</c:v>
                </c:pt>
                <c:pt idx="4563">
                  <c:v>3</c:v>
                </c:pt>
                <c:pt idx="4564">
                  <c:v>3</c:v>
                </c:pt>
                <c:pt idx="4565">
                  <c:v>3</c:v>
                </c:pt>
                <c:pt idx="4566">
                  <c:v>7</c:v>
                </c:pt>
                <c:pt idx="4567">
                  <c:v>3</c:v>
                </c:pt>
                <c:pt idx="4568">
                  <c:v>3</c:v>
                </c:pt>
                <c:pt idx="4569">
                  <c:v>5</c:v>
                </c:pt>
                <c:pt idx="4570">
                  <c:v>1</c:v>
                </c:pt>
                <c:pt idx="4571">
                  <c:v>3</c:v>
                </c:pt>
                <c:pt idx="4572">
                  <c:v>9</c:v>
                </c:pt>
                <c:pt idx="4573">
                  <c:v>4</c:v>
                </c:pt>
                <c:pt idx="4574">
                  <c:v>6</c:v>
                </c:pt>
                <c:pt idx="4575">
                  <c:v>7</c:v>
                </c:pt>
                <c:pt idx="4576">
                  <c:v>1</c:v>
                </c:pt>
                <c:pt idx="4577">
                  <c:v>4</c:v>
                </c:pt>
                <c:pt idx="4578">
                  <c:v>3</c:v>
                </c:pt>
                <c:pt idx="4579">
                  <c:v>1</c:v>
                </c:pt>
                <c:pt idx="4580">
                  <c:v>3</c:v>
                </c:pt>
                <c:pt idx="4581">
                  <c:v>0</c:v>
                </c:pt>
                <c:pt idx="4582">
                  <c:v>1</c:v>
                </c:pt>
                <c:pt idx="4583">
                  <c:v>2</c:v>
                </c:pt>
                <c:pt idx="4584">
                  <c:v>3</c:v>
                </c:pt>
                <c:pt idx="4585">
                  <c:v>5</c:v>
                </c:pt>
                <c:pt idx="4586">
                  <c:v>4</c:v>
                </c:pt>
                <c:pt idx="4587">
                  <c:v>4</c:v>
                </c:pt>
                <c:pt idx="4588">
                  <c:v>3</c:v>
                </c:pt>
                <c:pt idx="4589">
                  <c:v>4</c:v>
                </c:pt>
                <c:pt idx="4590">
                  <c:v>4</c:v>
                </c:pt>
                <c:pt idx="4591">
                  <c:v>5</c:v>
                </c:pt>
                <c:pt idx="4592">
                  <c:v>3</c:v>
                </c:pt>
                <c:pt idx="4593">
                  <c:v>2</c:v>
                </c:pt>
                <c:pt idx="4594">
                  <c:v>2</c:v>
                </c:pt>
                <c:pt idx="4595">
                  <c:v>2</c:v>
                </c:pt>
                <c:pt idx="4596">
                  <c:v>5</c:v>
                </c:pt>
                <c:pt idx="4597">
                  <c:v>1</c:v>
                </c:pt>
                <c:pt idx="4598">
                  <c:v>3</c:v>
                </c:pt>
                <c:pt idx="4599">
                  <c:v>3</c:v>
                </c:pt>
                <c:pt idx="4600">
                  <c:v>6</c:v>
                </c:pt>
                <c:pt idx="4601">
                  <c:v>4</c:v>
                </c:pt>
                <c:pt idx="4602">
                  <c:v>7</c:v>
                </c:pt>
                <c:pt idx="4603">
                  <c:v>3</c:v>
                </c:pt>
                <c:pt idx="4604">
                  <c:v>3</c:v>
                </c:pt>
                <c:pt idx="4605">
                  <c:v>1</c:v>
                </c:pt>
                <c:pt idx="4606">
                  <c:v>6</c:v>
                </c:pt>
                <c:pt idx="4607">
                  <c:v>5</c:v>
                </c:pt>
                <c:pt idx="4608">
                  <c:v>4</c:v>
                </c:pt>
                <c:pt idx="4609">
                  <c:v>4</c:v>
                </c:pt>
                <c:pt idx="4610">
                  <c:v>6</c:v>
                </c:pt>
                <c:pt idx="4611">
                  <c:v>5</c:v>
                </c:pt>
                <c:pt idx="4612">
                  <c:v>2</c:v>
                </c:pt>
                <c:pt idx="4613">
                  <c:v>7</c:v>
                </c:pt>
                <c:pt idx="4614">
                  <c:v>0</c:v>
                </c:pt>
                <c:pt idx="4615">
                  <c:v>4</c:v>
                </c:pt>
                <c:pt idx="4616">
                  <c:v>4</c:v>
                </c:pt>
                <c:pt idx="4617">
                  <c:v>5</c:v>
                </c:pt>
                <c:pt idx="4618">
                  <c:v>4</c:v>
                </c:pt>
                <c:pt idx="4619">
                  <c:v>4</c:v>
                </c:pt>
                <c:pt idx="4620">
                  <c:v>8</c:v>
                </c:pt>
                <c:pt idx="4621">
                  <c:v>2</c:v>
                </c:pt>
                <c:pt idx="4622">
                  <c:v>6</c:v>
                </c:pt>
                <c:pt idx="4623">
                  <c:v>1</c:v>
                </c:pt>
                <c:pt idx="4624">
                  <c:v>5</c:v>
                </c:pt>
                <c:pt idx="4625">
                  <c:v>5</c:v>
                </c:pt>
                <c:pt idx="4626">
                  <c:v>6</c:v>
                </c:pt>
                <c:pt idx="4627">
                  <c:v>1</c:v>
                </c:pt>
                <c:pt idx="4628">
                  <c:v>6</c:v>
                </c:pt>
                <c:pt idx="4629">
                  <c:v>3</c:v>
                </c:pt>
                <c:pt idx="4630">
                  <c:v>2</c:v>
                </c:pt>
                <c:pt idx="4631">
                  <c:v>6</c:v>
                </c:pt>
                <c:pt idx="4632">
                  <c:v>3</c:v>
                </c:pt>
                <c:pt idx="4633">
                  <c:v>2</c:v>
                </c:pt>
                <c:pt idx="4634">
                  <c:v>6</c:v>
                </c:pt>
                <c:pt idx="4635">
                  <c:v>4</c:v>
                </c:pt>
                <c:pt idx="4636">
                  <c:v>5</c:v>
                </c:pt>
                <c:pt idx="4637">
                  <c:v>6</c:v>
                </c:pt>
                <c:pt idx="4638">
                  <c:v>8</c:v>
                </c:pt>
                <c:pt idx="4639">
                  <c:v>5</c:v>
                </c:pt>
                <c:pt idx="4640">
                  <c:v>3</c:v>
                </c:pt>
                <c:pt idx="4641">
                  <c:v>1</c:v>
                </c:pt>
                <c:pt idx="4642">
                  <c:v>3</c:v>
                </c:pt>
                <c:pt idx="4643">
                  <c:v>4</c:v>
                </c:pt>
                <c:pt idx="4644">
                  <c:v>4</c:v>
                </c:pt>
                <c:pt idx="4645">
                  <c:v>2</c:v>
                </c:pt>
                <c:pt idx="4646">
                  <c:v>3</c:v>
                </c:pt>
                <c:pt idx="4647">
                  <c:v>1</c:v>
                </c:pt>
                <c:pt idx="4648">
                  <c:v>1</c:v>
                </c:pt>
                <c:pt idx="4649">
                  <c:v>2</c:v>
                </c:pt>
                <c:pt idx="4650">
                  <c:v>5</c:v>
                </c:pt>
                <c:pt idx="4651">
                  <c:v>3</c:v>
                </c:pt>
                <c:pt idx="4652">
                  <c:v>3</c:v>
                </c:pt>
                <c:pt idx="4653">
                  <c:v>4</c:v>
                </c:pt>
                <c:pt idx="4654">
                  <c:v>6</c:v>
                </c:pt>
                <c:pt idx="4655">
                  <c:v>6</c:v>
                </c:pt>
                <c:pt idx="4656">
                  <c:v>2</c:v>
                </c:pt>
                <c:pt idx="4657">
                  <c:v>3</c:v>
                </c:pt>
                <c:pt idx="4658">
                  <c:v>2</c:v>
                </c:pt>
                <c:pt idx="4659">
                  <c:v>0</c:v>
                </c:pt>
                <c:pt idx="4660">
                  <c:v>6</c:v>
                </c:pt>
                <c:pt idx="4661">
                  <c:v>5</c:v>
                </c:pt>
                <c:pt idx="4662">
                  <c:v>1</c:v>
                </c:pt>
                <c:pt idx="4663">
                  <c:v>4</c:v>
                </c:pt>
                <c:pt idx="4664">
                  <c:v>3</c:v>
                </c:pt>
                <c:pt idx="4665">
                  <c:v>1</c:v>
                </c:pt>
                <c:pt idx="4666">
                  <c:v>2</c:v>
                </c:pt>
                <c:pt idx="4667">
                  <c:v>4</c:v>
                </c:pt>
                <c:pt idx="4668">
                  <c:v>1</c:v>
                </c:pt>
                <c:pt idx="4669">
                  <c:v>5</c:v>
                </c:pt>
                <c:pt idx="4670">
                  <c:v>4</c:v>
                </c:pt>
                <c:pt idx="4671">
                  <c:v>0</c:v>
                </c:pt>
                <c:pt idx="4672">
                  <c:v>5</c:v>
                </c:pt>
                <c:pt idx="4673">
                  <c:v>0</c:v>
                </c:pt>
                <c:pt idx="4674">
                  <c:v>2</c:v>
                </c:pt>
                <c:pt idx="4675">
                  <c:v>0</c:v>
                </c:pt>
                <c:pt idx="4676">
                  <c:v>2</c:v>
                </c:pt>
                <c:pt idx="4677">
                  <c:v>5</c:v>
                </c:pt>
                <c:pt idx="4678">
                  <c:v>6</c:v>
                </c:pt>
                <c:pt idx="4679">
                  <c:v>4</c:v>
                </c:pt>
                <c:pt idx="4680">
                  <c:v>2</c:v>
                </c:pt>
                <c:pt idx="4681">
                  <c:v>7</c:v>
                </c:pt>
                <c:pt idx="4682">
                  <c:v>3</c:v>
                </c:pt>
                <c:pt idx="4683">
                  <c:v>3</c:v>
                </c:pt>
                <c:pt idx="4684">
                  <c:v>6</c:v>
                </c:pt>
                <c:pt idx="4685">
                  <c:v>7</c:v>
                </c:pt>
                <c:pt idx="4686">
                  <c:v>2</c:v>
                </c:pt>
                <c:pt idx="4687">
                  <c:v>3</c:v>
                </c:pt>
                <c:pt idx="4688">
                  <c:v>4</c:v>
                </c:pt>
                <c:pt idx="4689">
                  <c:v>7</c:v>
                </c:pt>
                <c:pt idx="4690">
                  <c:v>2</c:v>
                </c:pt>
                <c:pt idx="4691">
                  <c:v>6</c:v>
                </c:pt>
                <c:pt idx="4692">
                  <c:v>3</c:v>
                </c:pt>
                <c:pt idx="4693">
                  <c:v>2</c:v>
                </c:pt>
                <c:pt idx="4694">
                  <c:v>6</c:v>
                </c:pt>
                <c:pt idx="4695">
                  <c:v>3</c:v>
                </c:pt>
                <c:pt idx="4696">
                  <c:v>5</c:v>
                </c:pt>
                <c:pt idx="4697">
                  <c:v>6</c:v>
                </c:pt>
                <c:pt idx="4698">
                  <c:v>1</c:v>
                </c:pt>
                <c:pt idx="4699">
                  <c:v>3</c:v>
                </c:pt>
                <c:pt idx="4700">
                  <c:v>6</c:v>
                </c:pt>
                <c:pt idx="4701">
                  <c:v>2</c:v>
                </c:pt>
                <c:pt idx="4702">
                  <c:v>3</c:v>
                </c:pt>
                <c:pt idx="4703">
                  <c:v>0</c:v>
                </c:pt>
                <c:pt idx="4704">
                  <c:v>1</c:v>
                </c:pt>
                <c:pt idx="4705">
                  <c:v>9</c:v>
                </c:pt>
                <c:pt idx="4706">
                  <c:v>2</c:v>
                </c:pt>
                <c:pt idx="4707">
                  <c:v>4</c:v>
                </c:pt>
                <c:pt idx="4708">
                  <c:v>3</c:v>
                </c:pt>
                <c:pt idx="4709">
                  <c:v>3</c:v>
                </c:pt>
                <c:pt idx="4710">
                  <c:v>4</c:v>
                </c:pt>
                <c:pt idx="4711">
                  <c:v>7</c:v>
                </c:pt>
                <c:pt idx="4712">
                  <c:v>4</c:v>
                </c:pt>
                <c:pt idx="4713">
                  <c:v>4</c:v>
                </c:pt>
                <c:pt idx="4714">
                  <c:v>5</c:v>
                </c:pt>
                <c:pt idx="4715">
                  <c:v>4</c:v>
                </c:pt>
                <c:pt idx="4716">
                  <c:v>4</c:v>
                </c:pt>
                <c:pt idx="4717">
                  <c:v>4</c:v>
                </c:pt>
                <c:pt idx="4718">
                  <c:v>1</c:v>
                </c:pt>
                <c:pt idx="4719">
                  <c:v>1</c:v>
                </c:pt>
                <c:pt idx="4720">
                  <c:v>6</c:v>
                </c:pt>
                <c:pt idx="4721">
                  <c:v>5</c:v>
                </c:pt>
                <c:pt idx="4722">
                  <c:v>3</c:v>
                </c:pt>
                <c:pt idx="4723">
                  <c:v>3</c:v>
                </c:pt>
                <c:pt idx="4724">
                  <c:v>4</c:v>
                </c:pt>
                <c:pt idx="4725">
                  <c:v>5</c:v>
                </c:pt>
                <c:pt idx="4726">
                  <c:v>6</c:v>
                </c:pt>
                <c:pt idx="4727">
                  <c:v>6</c:v>
                </c:pt>
                <c:pt idx="4728">
                  <c:v>1</c:v>
                </c:pt>
                <c:pt idx="4729">
                  <c:v>2</c:v>
                </c:pt>
                <c:pt idx="4730">
                  <c:v>4</c:v>
                </c:pt>
                <c:pt idx="4731">
                  <c:v>4</c:v>
                </c:pt>
                <c:pt idx="4732">
                  <c:v>6</c:v>
                </c:pt>
                <c:pt idx="4733">
                  <c:v>1</c:v>
                </c:pt>
                <c:pt idx="4734">
                  <c:v>4</c:v>
                </c:pt>
                <c:pt idx="4735">
                  <c:v>4</c:v>
                </c:pt>
                <c:pt idx="4736">
                  <c:v>9</c:v>
                </c:pt>
                <c:pt idx="4737">
                  <c:v>6</c:v>
                </c:pt>
                <c:pt idx="4738">
                  <c:v>5</c:v>
                </c:pt>
                <c:pt idx="4739">
                  <c:v>7</c:v>
                </c:pt>
                <c:pt idx="4740">
                  <c:v>3</c:v>
                </c:pt>
                <c:pt idx="4741">
                  <c:v>5</c:v>
                </c:pt>
                <c:pt idx="4742">
                  <c:v>4</c:v>
                </c:pt>
                <c:pt idx="4743">
                  <c:v>2</c:v>
                </c:pt>
                <c:pt idx="4744">
                  <c:v>4</c:v>
                </c:pt>
                <c:pt idx="4745">
                  <c:v>4</c:v>
                </c:pt>
                <c:pt idx="4746">
                  <c:v>2</c:v>
                </c:pt>
                <c:pt idx="4747">
                  <c:v>5</c:v>
                </c:pt>
                <c:pt idx="4748">
                  <c:v>2</c:v>
                </c:pt>
                <c:pt idx="4749">
                  <c:v>5</c:v>
                </c:pt>
                <c:pt idx="4750">
                  <c:v>4</c:v>
                </c:pt>
                <c:pt idx="4751">
                  <c:v>1</c:v>
                </c:pt>
                <c:pt idx="4752">
                  <c:v>4</c:v>
                </c:pt>
                <c:pt idx="4753">
                  <c:v>2</c:v>
                </c:pt>
                <c:pt idx="4754">
                  <c:v>5</c:v>
                </c:pt>
                <c:pt idx="4755">
                  <c:v>5</c:v>
                </c:pt>
                <c:pt idx="4756">
                  <c:v>4</c:v>
                </c:pt>
                <c:pt idx="4757">
                  <c:v>0</c:v>
                </c:pt>
                <c:pt idx="4758">
                  <c:v>2</c:v>
                </c:pt>
                <c:pt idx="4759">
                  <c:v>3</c:v>
                </c:pt>
                <c:pt idx="4760">
                  <c:v>4</c:v>
                </c:pt>
                <c:pt idx="4761">
                  <c:v>3</c:v>
                </c:pt>
                <c:pt idx="4762">
                  <c:v>4</c:v>
                </c:pt>
                <c:pt idx="4763">
                  <c:v>3</c:v>
                </c:pt>
                <c:pt idx="4764">
                  <c:v>4</c:v>
                </c:pt>
                <c:pt idx="4765">
                  <c:v>4</c:v>
                </c:pt>
                <c:pt idx="4766">
                  <c:v>6</c:v>
                </c:pt>
                <c:pt idx="4767">
                  <c:v>4</c:v>
                </c:pt>
                <c:pt idx="4768">
                  <c:v>5</c:v>
                </c:pt>
                <c:pt idx="4769">
                  <c:v>8</c:v>
                </c:pt>
                <c:pt idx="4770">
                  <c:v>3</c:v>
                </c:pt>
                <c:pt idx="4771">
                  <c:v>1</c:v>
                </c:pt>
                <c:pt idx="4772">
                  <c:v>4</c:v>
                </c:pt>
                <c:pt idx="4773">
                  <c:v>7</c:v>
                </c:pt>
                <c:pt idx="4774">
                  <c:v>6</c:v>
                </c:pt>
                <c:pt idx="4775">
                  <c:v>3</c:v>
                </c:pt>
                <c:pt idx="4776">
                  <c:v>5</c:v>
                </c:pt>
                <c:pt idx="4777">
                  <c:v>5</c:v>
                </c:pt>
                <c:pt idx="4778">
                  <c:v>3</c:v>
                </c:pt>
                <c:pt idx="4779">
                  <c:v>5</c:v>
                </c:pt>
                <c:pt idx="4780">
                  <c:v>5</c:v>
                </c:pt>
                <c:pt idx="4781">
                  <c:v>4</c:v>
                </c:pt>
                <c:pt idx="4782">
                  <c:v>3</c:v>
                </c:pt>
                <c:pt idx="4783">
                  <c:v>1</c:v>
                </c:pt>
                <c:pt idx="4784">
                  <c:v>5</c:v>
                </c:pt>
                <c:pt idx="4785">
                  <c:v>3</c:v>
                </c:pt>
                <c:pt idx="4786">
                  <c:v>2</c:v>
                </c:pt>
                <c:pt idx="4787">
                  <c:v>1</c:v>
                </c:pt>
                <c:pt idx="4788">
                  <c:v>4</c:v>
                </c:pt>
                <c:pt idx="4789">
                  <c:v>2</c:v>
                </c:pt>
                <c:pt idx="4790">
                  <c:v>1</c:v>
                </c:pt>
                <c:pt idx="4791">
                  <c:v>3</c:v>
                </c:pt>
                <c:pt idx="4792">
                  <c:v>2</c:v>
                </c:pt>
                <c:pt idx="4793">
                  <c:v>7</c:v>
                </c:pt>
                <c:pt idx="4794">
                  <c:v>4</c:v>
                </c:pt>
                <c:pt idx="4795">
                  <c:v>4</c:v>
                </c:pt>
                <c:pt idx="4796">
                  <c:v>5</c:v>
                </c:pt>
                <c:pt idx="4797">
                  <c:v>3</c:v>
                </c:pt>
                <c:pt idx="4798">
                  <c:v>5</c:v>
                </c:pt>
                <c:pt idx="4799">
                  <c:v>1</c:v>
                </c:pt>
                <c:pt idx="4800">
                  <c:v>3</c:v>
                </c:pt>
                <c:pt idx="4801">
                  <c:v>3</c:v>
                </c:pt>
                <c:pt idx="4802">
                  <c:v>4</c:v>
                </c:pt>
                <c:pt idx="4803">
                  <c:v>4</c:v>
                </c:pt>
                <c:pt idx="4804">
                  <c:v>5</c:v>
                </c:pt>
                <c:pt idx="4805">
                  <c:v>6</c:v>
                </c:pt>
                <c:pt idx="4806">
                  <c:v>10</c:v>
                </c:pt>
                <c:pt idx="4807">
                  <c:v>1</c:v>
                </c:pt>
                <c:pt idx="4808">
                  <c:v>5</c:v>
                </c:pt>
                <c:pt idx="4809">
                  <c:v>7</c:v>
                </c:pt>
                <c:pt idx="4810">
                  <c:v>2</c:v>
                </c:pt>
                <c:pt idx="4811">
                  <c:v>7</c:v>
                </c:pt>
                <c:pt idx="4812">
                  <c:v>1</c:v>
                </c:pt>
                <c:pt idx="4813">
                  <c:v>8</c:v>
                </c:pt>
                <c:pt idx="4814">
                  <c:v>7</c:v>
                </c:pt>
                <c:pt idx="4815">
                  <c:v>2</c:v>
                </c:pt>
                <c:pt idx="4816">
                  <c:v>5</c:v>
                </c:pt>
                <c:pt idx="4817">
                  <c:v>3</c:v>
                </c:pt>
                <c:pt idx="4818">
                  <c:v>6</c:v>
                </c:pt>
                <c:pt idx="4819">
                  <c:v>4</c:v>
                </c:pt>
                <c:pt idx="4820">
                  <c:v>5</c:v>
                </c:pt>
                <c:pt idx="4821">
                  <c:v>3</c:v>
                </c:pt>
                <c:pt idx="4822">
                  <c:v>6</c:v>
                </c:pt>
                <c:pt idx="4823">
                  <c:v>6</c:v>
                </c:pt>
                <c:pt idx="4824">
                  <c:v>3</c:v>
                </c:pt>
                <c:pt idx="4825">
                  <c:v>4</c:v>
                </c:pt>
                <c:pt idx="4826">
                  <c:v>3</c:v>
                </c:pt>
                <c:pt idx="4827">
                  <c:v>2</c:v>
                </c:pt>
                <c:pt idx="4828">
                  <c:v>2</c:v>
                </c:pt>
                <c:pt idx="4829">
                  <c:v>8</c:v>
                </c:pt>
                <c:pt idx="4830">
                  <c:v>4</c:v>
                </c:pt>
                <c:pt idx="4831">
                  <c:v>1</c:v>
                </c:pt>
                <c:pt idx="4832">
                  <c:v>2</c:v>
                </c:pt>
                <c:pt idx="4833">
                  <c:v>3</c:v>
                </c:pt>
                <c:pt idx="4834">
                  <c:v>1</c:v>
                </c:pt>
                <c:pt idx="4835">
                  <c:v>3</c:v>
                </c:pt>
                <c:pt idx="4836">
                  <c:v>3</c:v>
                </c:pt>
                <c:pt idx="4837">
                  <c:v>8</c:v>
                </c:pt>
                <c:pt idx="4838">
                  <c:v>2</c:v>
                </c:pt>
                <c:pt idx="4839">
                  <c:v>4</c:v>
                </c:pt>
                <c:pt idx="4840">
                  <c:v>6</c:v>
                </c:pt>
                <c:pt idx="4841">
                  <c:v>6</c:v>
                </c:pt>
                <c:pt idx="4842">
                  <c:v>6</c:v>
                </c:pt>
                <c:pt idx="4843">
                  <c:v>4</c:v>
                </c:pt>
                <c:pt idx="4844">
                  <c:v>3</c:v>
                </c:pt>
                <c:pt idx="4845">
                  <c:v>3</c:v>
                </c:pt>
                <c:pt idx="4846">
                  <c:v>1</c:v>
                </c:pt>
                <c:pt idx="4847">
                  <c:v>2</c:v>
                </c:pt>
                <c:pt idx="4848">
                  <c:v>4</c:v>
                </c:pt>
                <c:pt idx="4849">
                  <c:v>5</c:v>
                </c:pt>
                <c:pt idx="4850">
                  <c:v>2</c:v>
                </c:pt>
                <c:pt idx="4851">
                  <c:v>4</c:v>
                </c:pt>
                <c:pt idx="4852">
                  <c:v>4</c:v>
                </c:pt>
                <c:pt idx="4853">
                  <c:v>6</c:v>
                </c:pt>
                <c:pt idx="4854">
                  <c:v>5</c:v>
                </c:pt>
                <c:pt idx="4855">
                  <c:v>3</c:v>
                </c:pt>
                <c:pt idx="4856">
                  <c:v>2</c:v>
                </c:pt>
                <c:pt idx="4857">
                  <c:v>4</c:v>
                </c:pt>
                <c:pt idx="4858">
                  <c:v>3</c:v>
                </c:pt>
                <c:pt idx="4859">
                  <c:v>3</c:v>
                </c:pt>
                <c:pt idx="4860">
                  <c:v>4</c:v>
                </c:pt>
                <c:pt idx="4861">
                  <c:v>6</c:v>
                </c:pt>
                <c:pt idx="4862">
                  <c:v>2</c:v>
                </c:pt>
                <c:pt idx="4863">
                  <c:v>2</c:v>
                </c:pt>
                <c:pt idx="4864">
                  <c:v>2</c:v>
                </c:pt>
                <c:pt idx="4865">
                  <c:v>6</c:v>
                </c:pt>
                <c:pt idx="4866">
                  <c:v>4</c:v>
                </c:pt>
                <c:pt idx="4867">
                  <c:v>1</c:v>
                </c:pt>
                <c:pt idx="4868">
                  <c:v>4</c:v>
                </c:pt>
                <c:pt idx="4869">
                  <c:v>2</c:v>
                </c:pt>
                <c:pt idx="4870">
                  <c:v>3</c:v>
                </c:pt>
                <c:pt idx="4871">
                  <c:v>3</c:v>
                </c:pt>
                <c:pt idx="4872">
                  <c:v>5</c:v>
                </c:pt>
                <c:pt idx="4873">
                  <c:v>2</c:v>
                </c:pt>
                <c:pt idx="4874">
                  <c:v>5</c:v>
                </c:pt>
                <c:pt idx="4875">
                  <c:v>5</c:v>
                </c:pt>
                <c:pt idx="4876">
                  <c:v>4</c:v>
                </c:pt>
                <c:pt idx="4877">
                  <c:v>1</c:v>
                </c:pt>
                <c:pt idx="4878">
                  <c:v>2</c:v>
                </c:pt>
                <c:pt idx="4879">
                  <c:v>3</c:v>
                </c:pt>
                <c:pt idx="4880">
                  <c:v>1</c:v>
                </c:pt>
                <c:pt idx="4881">
                  <c:v>3</c:v>
                </c:pt>
                <c:pt idx="4882">
                  <c:v>4</c:v>
                </c:pt>
                <c:pt idx="4883">
                  <c:v>6</c:v>
                </c:pt>
                <c:pt idx="4884">
                  <c:v>3</c:v>
                </c:pt>
                <c:pt idx="4885">
                  <c:v>4</c:v>
                </c:pt>
                <c:pt idx="4886">
                  <c:v>5</c:v>
                </c:pt>
                <c:pt idx="4887">
                  <c:v>3</c:v>
                </c:pt>
                <c:pt idx="4888">
                  <c:v>3</c:v>
                </c:pt>
                <c:pt idx="4889">
                  <c:v>1</c:v>
                </c:pt>
                <c:pt idx="4890">
                  <c:v>7</c:v>
                </c:pt>
                <c:pt idx="4891">
                  <c:v>3</c:v>
                </c:pt>
                <c:pt idx="4892">
                  <c:v>1</c:v>
                </c:pt>
                <c:pt idx="4893">
                  <c:v>1</c:v>
                </c:pt>
                <c:pt idx="4894">
                  <c:v>3</c:v>
                </c:pt>
                <c:pt idx="4895">
                  <c:v>6</c:v>
                </c:pt>
                <c:pt idx="4896">
                  <c:v>2</c:v>
                </c:pt>
                <c:pt idx="4897">
                  <c:v>2</c:v>
                </c:pt>
                <c:pt idx="4898">
                  <c:v>2</c:v>
                </c:pt>
                <c:pt idx="4899">
                  <c:v>2</c:v>
                </c:pt>
                <c:pt idx="4900">
                  <c:v>5</c:v>
                </c:pt>
                <c:pt idx="4901">
                  <c:v>2</c:v>
                </c:pt>
                <c:pt idx="4902">
                  <c:v>2</c:v>
                </c:pt>
                <c:pt idx="4903">
                  <c:v>2</c:v>
                </c:pt>
                <c:pt idx="4904">
                  <c:v>4</c:v>
                </c:pt>
                <c:pt idx="4905">
                  <c:v>4</c:v>
                </c:pt>
                <c:pt idx="4906">
                  <c:v>3</c:v>
                </c:pt>
                <c:pt idx="4907">
                  <c:v>1</c:v>
                </c:pt>
                <c:pt idx="4908">
                  <c:v>5</c:v>
                </c:pt>
                <c:pt idx="4909">
                  <c:v>5</c:v>
                </c:pt>
                <c:pt idx="4910">
                  <c:v>1</c:v>
                </c:pt>
                <c:pt idx="4911">
                  <c:v>3</c:v>
                </c:pt>
                <c:pt idx="4912">
                  <c:v>2</c:v>
                </c:pt>
                <c:pt idx="4913">
                  <c:v>4</c:v>
                </c:pt>
                <c:pt idx="4914">
                  <c:v>1</c:v>
                </c:pt>
                <c:pt idx="4915">
                  <c:v>6</c:v>
                </c:pt>
                <c:pt idx="4916">
                  <c:v>6</c:v>
                </c:pt>
                <c:pt idx="4917">
                  <c:v>3</c:v>
                </c:pt>
                <c:pt idx="4918">
                  <c:v>5</c:v>
                </c:pt>
                <c:pt idx="4919">
                  <c:v>5</c:v>
                </c:pt>
                <c:pt idx="4920">
                  <c:v>0</c:v>
                </c:pt>
                <c:pt idx="4921">
                  <c:v>2</c:v>
                </c:pt>
                <c:pt idx="4922">
                  <c:v>3</c:v>
                </c:pt>
                <c:pt idx="4923">
                  <c:v>5</c:v>
                </c:pt>
                <c:pt idx="4924">
                  <c:v>0</c:v>
                </c:pt>
                <c:pt idx="4925">
                  <c:v>4</c:v>
                </c:pt>
                <c:pt idx="4926">
                  <c:v>0</c:v>
                </c:pt>
                <c:pt idx="4927">
                  <c:v>2</c:v>
                </c:pt>
                <c:pt idx="4928">
                  <c:v>7</c:v>
                </c:pt>
                <c:pt idx="4929">
                  <c:v>4</c:v>
                </c:pt>
                <c:pt idx="4930">
                  <c:v>8</c:v>
                </c:pt>
                <c:pt idx="4931">
                  <c:v>3</c:v>
                </c:pt>
                <c:pt idx="4932">
                  <c:v>4</c:v>
                </c:pt>
                <c:pt idx="4933">
                  <c:v>1</c:v>
                </c:pt>
                <c:pt idx="4934">
                  <c:v>3</c:v>
                </c:pt>
                <c:pt idx="4935">
                  <c:v>4</c:v>
                </c:pt>
                <c:pt idx="4936">
                  <c:v>3</c:v>
                </c:pt>
                <c:pt idx="4937">
                  <c:v>3</c:v>
                </c:pt>
                <c:pt idx="4938">
                  <c:v>5</c:v>
                </c:pt>
                <c:pt idx="4939">
                  <c:v>5</c:v>
                </c:pt>
                <c:pt idx="4940">
                  <c:v>6</c:v>
                </c:pt>
                <c:pt idx="4941">
                  <c:v>1</c:v>
                </c:pt>
                <c:pt idx="4942">
                  <c:v>3</c:v>
                </c:pt>
                <c:pt idx="4943">
                  <c:v>5</c:v>
                </c:pt>
                <c:pt idx="4944">
                  <c:v>7</c:v>
                </c:pt>
                <c:pt idx="4945">
                  <c:v>3</c:v>
                </c:pt>
                <c:pt idx="4946">
                  <c:v>3</c:v>
                </c:pt>
                <c:pt idx="4947">
                  <c:v>7</c:v>
                </c:pt>
                <c:pt idx="4948">
                  <c:v>3</c:v>
                </c:pt>
                <c:pt idx="4949">
                  <c:v>4</c:v>
                </c:pt>
                <c:pt idx="4950">
                  <c:v>1</c:v>
                </c:pt>
                <c:pt idx="4951">
                  <c:v>5</c:v>
                </c:pt>
                <c:pt idx="4952">
                  <c:v>7</c:v>
                </c:pt>
                <c:pt idx="4953">
                  <c:v>4</c:v>
                </c:pt>
                <c:pt idx="4954">
                  <c:v>6</c:v>
                </c:pt>
                <c:pt idx="4955">
                  <c:v>3</c:v>
                </c:pt>
                <c:pt idx="4956">
                  <c:v>7</c:v>
                </c:pt>
                <c:pt idx="4957">
                  <c:v>3</c:v>
                </c:pt>
                <c:pt idx="4958">
                  <c:v>6</c:v>
                </c:pt>
                <c:pt idx="4959">
                  <c:v>2</c:v>
                </c:pt>
                <c:pt idx="4960">
                  <c:v>4</c:v>
                </c:pt>
                <c:pt idx="4961">
                  <c:v>1</c:v>
                </c:pt>
                <c:pt idx="4962">
                  <c:v>3</c:v>
                </c:pt>
                <c:pt idx="4963">
                  <c:v>6</c:v>
                </c:pt>
                <c:pt idx="4964">
                  <c:v>3</c:v>
                </c:pt>
                <c:pt idx="4965">
                  <c:v>5</c:v>
                </c:pt>
                <c:pt idx="4966">
                  <c:v>3</c:v>
                </c:pt>
                <c:pt idx="4967">
                  <c:v>1</c:v>
                </c:pt>
                <c:pt idx="4968">
                  <c:v>3</c:v>
                </c:pt>
                <c:pt idx="4969">
                  <c:v>2</c:v>
                </c:pt>
                <c:pt idx="4970">
                  <c:v>0</c:v>
                </c:pt>
                <c:pt idx="4971">
                  <c:v>6</c:v>
                </c:pt>
                <c:pt idx="4972">
                  <c:v>7</c:v>
                </c:pt>
                <c:pt idx="4973">
                  <c:v>3</c:v>
                </c:pt>
                <c:pt idx="4974">
                  <c:v>2</c:v>
                </c:pt>
                <c:pt idx="4975">
                  <c:v>5</c:v>
                </c:pt>
                <c:pt idx="4976">
                  <c:v>1</c:v>
                </c:pt>
                <c:pt idx="4977">
                  <c:v>4</c:v>
                </c:pt>
                <c:pt idx="4978">
                  <c:v>6</c:v>
                </c:pt>
                <c:pt idx="4979">
                  <c:v>5</c:v>
                </c:pt>
                <c:pt idx="4980">
                  <c:v>4</c:v>
                </c:pt>
                <c:pt idx="4981">
                  <c:v>3</c:v>
                </c:pt>
                <c:pt idx="4982">
                  <c:v>3</c:v>
                </c:pt>
                <c:pt idx="4983">
                  <c:v>1</c:v>
                </c:pt>
                <c:pt idx="4984">
                  <c:v>1</c:v>
                </c:pt>
                <c:pt idx="4985">
                  <c:v>1</c:v>
                </c:pt>
                <c:pt idx="4986">
                  <c:v>4</c:v>
                </c:pt>
                <c:pt idx="4987">
                  <c:v>3</c:v>
                </c:pt>
                <c:pt idx="4988">
                  <c:v>3</c:v>
                </c:pt>
                <c:pt idx="4989">
                  <c:v>6</c:v>
                </c:pt>
                <c:pt idx="4990">
                  <c:v>1</c:v>
                </c:pt>
                <c:pt idx="4991">
                  <c:v>2</c:v>
                </c:pt>
                <c:pt idx="4992">
                  <c:v>5</c:v>
                </c:pt>
                <c:pt idx="4993">
                  <c:v>5</c:v>
                </c:pt>
                <c:pt idx="4994">
                  <c:v>2</c:v>
                </c:pt>
                <c:pt idx="4995">
                  <c:v>5</c:v>
                </c:pt>
                <c:pt idx="4996">
                  <c:v>3</c:v>
                </c:pt>
                <c:pt idx="4997">
                  <c:v>5</c:v>
                </c:pt>
                <c:pt idx="4998">
                  <c:v>2</c:v>
                </c:pt>
                <c:pt idx="4999">
                  <c:v>6</c:v>
                </c:pt>
                <c:pt idx="5000">
                  <c:v>2</c:v>
                </c:pt>
                <c:pt idx="5001">
                  <c:v>6</c:v>
                </c:pt>
                <c:pt idx="5002">
                  <c:v>3</c:v>
                </c:pt>
                <c:pt idx="5003">
                  <c:v>3</c:v>
                </c:pt>
                <c:pt idx="5004">
                  <c:v>5</c:v>
                </c:pt>
                <c:pt idx="5005">
                  <c:v>2</c:v>
                </c:pt>
                <c:pt idx="5006">
                  <c:v>5</c:v>
                </c:pt>
                <c:pt idx="5007">
                  <c:v>3</c:v>
                </c:pt>
                <c:pt idx="5008">
                  <c:v>3</c:v>
                </c:pt>
                <c:pt idx="5009">
                  <c:v>3</c:v>
                </c:pt>
                <c:pt idx="5010">
                  <c:v>3</c:v>
                </c:pt>
                <c:pt idx="5011">
                  <c:v>1</c:v>
                </c:pt>
                <c:pt idx="5012">
                  <c:v>2</c:v>
                </c:pt>
                <c:pt idx="5013">
                  <c:v>3</c:v>
                </c:pt>
                <c:pt idx="5014">
                  <c:v>6</c:v>
                </c:pt>
                <c:pt idx="5015">
                  <c:v>0</c:v>
                </c:pt>
                <c:pt idx="5016">
                  <c:v>1</c:v>
                </c:pt>
                <c:pt idx="5017">
                  <c:v>3</c:v>
                </c:pt>
                <c:pt idx="5018">
                  <c:v>4</c:v>
                </c:pt>
                <c:pt idx="5019">
                  <c:v>4</c:v>
                </c:pt>
                <c:pt idx="5020">
                  <c:v>2</c:v>
                </c:pt>
                <c:pt idx="5021">
                  <c:v>2</c:v>
                </c:pt>
                <c:pt idx="5022">
                  <c:v>2</c:v>
                </c:pt>
                <c:pt idx="5023">
                  <c:v>2</c:v>
                </c:pt>
                <c:pt idx="5024">
                  <c:v>5</c:v>
                </c:pt>
                <c:pt idx="5025">
                  <c:v>4</c:v>
                </c:pt>
                <c:pt idx="5026">
                  <c:v>1</c:v>
                </c:pt>
                <c:pt idx="5027">
                  <c:v>6</c:v>
                </c:pt>
                <c:pt idx="5028">
                  <c:v>2</c:v>
                </c:pt>
                <c:pt idx="5029">
                  <c:v>5</c:v>
                </c:pt>
                <c:pt idx="5030">
                  <c:v>4</c:v>
                </c:pt>
                <c:pt idx="5031">
                  <c:v>4</c:v>
                </c:pt>
                <c:pt idx="5032">
                  <c:v>5</c:v>
                </c:pt>
                <c:pt idx="5033">
                  <c:v>0</c:v>
                </c:pt>
                <c:pt idx="5034">
                  <c:v>4</c:v>
                </c:pt>
                <c:pt idx="5035">
                  <c:v>2</c:v>
                </c:pt>
                <c:pt idx="5036">
                  <c:v>2</c:v>
                </c:pt>
                <c:pt idx="5037">
                  <c:v>1</c:v>
                </c:pt>
                <c:pt idx="5038">
                  <c:v>4</c:v>
                </c:pt>
                <c:pt idx="5039">
                  <c:v>2</c:v>
                </c:pt>
                <c:pt idx="5040">
                  <c:v>5</c:v>
                </c:pt>
                <c:pt idx="5041">
                  <c:v>3</c:v>
                </c:pt>
                <c:pt idx="5042">
                  <c:v>4</c:v>
                </c:pt>
                <c:pt idx="5043">
                  <c:v>3</c:v>
                </c:pt>
                <c:pt idx="5044">
                  <c:v>2</c:v>
                </c:pt>
                <c:pt idx="5045">
                  <c:v>4</c:v>
                </c:pt>
                <c:pt idx="5046">
                  <c:v>4</c:v>
                </c:pt>
                <c:pt idx="5047">
                  <c:v>3</c:v>
                </c:pt>
                <c:pt idx="5048">
                  <c:v>6</c:v>
                </c:pt>
                <c:pt idx="5049">
                  <c:v>5</c:v>
                </c:pt>
                <c:pt idx="5050">
                  <c:v>6</c:v>
                </c:pt>
                <c:pt idx="5051">
                  <c:v>1</c:v>
                </c:pt>
                <c:pt idx="5052">
                  <c:v>3</c:v>
                </c:pt>
                <c:pt idx="5053">
                  <c:v>3</c:v>
                </c:pt>
                <c:pt idx="5054">
                  <c:v>6</c:v>
                </c:pt>
                <c:pt idx="5055">
                  <c:v>5</c:v>
                </c:pt>
                <c:pt idx="5056">
                  <c:v>5</c:v>
                </c:pt>
                <c:pt idx="5057">
                  <c:v>4</c:v>
                </c:pt>
                <c:pt idx="5058">
                  <c:v>3</c:v>
                </c:pt>
                <c:pt idx="5059">
                  <c:v>7</c:v>
                </c:pt>
                <c:pt idx="5060">
                  <c:v>3</c:v>
                </c:pt>
                <c:pt idx="5061">
                  <c:v>6</c:v>
                </c:pt>
                <c:pt idx="5062">
                  <c:v>4</c:v>
                </c:pt>
                <c:pt idx="5063">
                  <c:v>6</c:v>
                </c:pt>
                <c:pt idx="5064">
                  <c:v>5</c:v>
                </c:pt>
                <c:pt idx="5065">
                  <c:v>3</c:v>
                </c:pt>
                <c:pt idx="5066">
                  <c:v>5</c:v>
                </c:pt>
                <c:pt idx="5067">
                  <c:v>3</c:v>
                </c:pt>
                <c:pt idx="5068">
                  <c:v>2</c:v>
                </c:pt>
                <c:pt idx="5069">
                  <c:v>2</c:v>
                </c:pt>
                <c:pt idx="5070">
                  <c:v>5</c:v>
                </c:pt>
                <c:pt idx="5071">
                  <c:v>2</c:v>
                </c:pt>
                <c:pt idx="5072">
                  <c:v>7</c:v>
                </c:pt>
                <c:pt idx="5073">
                  <c:v>8</c:v>
                </c:pt>
                <c:pt idx="5074">
                  <c:v>6</c:v>
                </c:pt>
                <c:pt idx="5075">
                  <c:v>8</c:v>
                </c:pt>
                <c:pt idx="5076">
                  <c:v>2</c:v>
                </c:pt>
                <c:pt idx="5077">
                  <c:v>1</c:v>
                </c:pt>
                <c:pt idx="5078">
                  <c:v>2</c:v>
                </c:pt>
                <c:pt idx="5079">
                  <c:v>2</c:v>
                </c:pt>
                <c:pt idx="5080">
                  <c:v>0</c:v>
                </c:pt>
                <c:pt idx="5081">
                  <c:v>1</c:v>
                </c:pt>
                <c:pt idx="5082">
                  <c:v>3</c:v>
                </c:pt>
                <c:pt idx="5083">
                  <c:v>2</c:v>
                </c:pt>
                <c:pt idx="5084">
                  <c:v>4</c:v>
                </c:pt>
                <c:pt idx="5085">
                  <c:v>4</c:v>
                </c:pt>
                <c:pt idx="5086">
                  <c:v>4</c:v>
                </c:pt>
                <c:pt idx="5087">
                  <c:v>4</c:v>
                </c:pt>
                <c:pt idx="5088">
                  <c:v>4</c:v>
                </c:pt>
                <c:pt idx="5089">
                  <c:v>5</c:v>
                </c:pt>
                <c:pt idx="5090">
                  <c:v>5</c:v>
                </c:pt>
                <c:pt idx="5091">
                  <c:v>2</c:v>
                </c:pt>
                <c:pt idx="5092">
                  <c:v>2</c:v>
                </c:pt>
                <c:pt idx="5093">
                  <c:v>4</c:v>
                </c:pt>
                <c:pt idx="5094">
                  <c:v>5</c:v>
                </c:pt>
                <c:pt idx="5095">
                  <c:v>4</c:v>
                </c:pt>
                <c:pt idx="5096">
                  <c:v>3</c:v>
                </c:pt>
                <c:pt idx="5097">
                  <c:v>4</c:v>
                </c:pt>
                <c:pt idx="5098">
                  <c:v>1</c:v>
                </c:pt>
                <c:pt idx="5099">
                  <c:v>4</c:v>
                </c:pt>
                <c:pt idx="5100">
                  <c:v>3</c:v>
                </c:pt>
                <c:pt idx="5101">
                  <c:v>4</c:v>
                </c:pt>
                <c:pt idx="5102">
                  <c:v>1</c:v>
                </c:pt>
                <c:pt idx="5103">
                  <c:v>2</c:v>
                </c:pt>
                <c:pt idx="5104">
                  <c:v>4</c:v>
                </c:pt>
                <c:pt idx="5105">
                  <c:v>5</c:v>
                </c:pt>
                <c:pt idx="5106">
                  <c:v>5</c:v>
                </c:pt>
                <c:pt idx="5107">
                  <c:v>2</c:v>
                </c:pt>
                <c:pt idx="5108">
                  <c:v>2</c:v>
                </c:pt>
                <c:pt idx="5109">
                  <c:v>5</c:v>
                </c:pt>
                <c:pt idx="5110">
                  <c:v>0</c:v>
                </c:pt>
                <c:pt idx="5111">
                  <c:v>2</c:v>
                </c:pt>
                <c:pt idx="5112">
                  <c:v>5</c:v>
                </c:pt>
                <c:pt idx="5113">
                  <c:v>6</c:v>
                </c:pt>
                <c:pt idx="5114">
                  <c:v>4</c:v>
                </c:pt>
                <c:pt idx="5115">
                  <c:v>0</c:v>
                </c:pt>
                <c:pt idx="5116">
                  <c:v>4</c:v>
                </c:pt>
                <c:pt idx="5117">
                  <c:v>8</c:v>
                </c:pt>
                <c:pt idx="5118">
                  <c:v>4</c:v>
                </c:pt>
                <c:pt idx="5119">
                  <c:v>3</c:v>
                </c:pt>
                <c:pt idx="5120">
                  <c:v>4</c:v>
                </c:pt>
                <c:pt idx="5121">
                  <c:v>2</c:v>
                </c:pt>
                <c:pt idx="5122">
                  <c:v>2</c:v>
                </c:pt>
                <c:pt idx="5123">
                  <c:v>1</c:v>
                </c:pt>
                <c:pt idx="5124">
                  <c:v>3</c:v>
                </c:pt>
                <c:pt idx="5125">
                  <c:v>3</c:v>
                </c:pt>
                <c:pt idx="5126">
                  <c:v>2</c:v>
                </c:pt>
                <c:pt idx="5127">
                  <c:v>2</c:v>
                </c:pt>
                <c:pt idx="5128">
                  <c:v>2</c:v>
                </c:pt>
                <c:pt idx="5129">
                  <c:v>3</c:v>
                </c:pt>
                <c:pt idx="5130">
                  <c:v>4</c:v>
                </c:pt>
                <c:pt idx="5131">
                  <c:v>3</c:v>
                </c:pt>
                <c:pt idx="5132">
                  <c:v>5</c:v>
                </c:pt>
                <c:pt idx="5133">
                  <c:v>5</c:v>
                </c:pt>
                <c:pt idx="5134">
                  <c:v>5</c:v>
                </c:pt>
                <c:pt idx="5135">
                  <c:v>7</c:v>
                </c:pt>
                <c:pt idx="5136">
                  <c:v>1</c:v>
                </c:pt>
                <c:pt idx="5137">
                  <c:v>3</c:v>
                </c:pt>
                <c:pt idx="5138">
                  <c:v>5</c:v>
                </c:pt>
                <c:pt idx="5139">
                  <c:v>3</c:v>
                </c:pt>
                <c:pt idx="5140">
                  <c:v>4</c:v>
                </c:pt>
                <c:pt idx="5141">
                  <c:v>4</c:v>
                </c:pt>
                <c:pt idx="5142">
                  <c:v>4</c:v>
                </c:pt>
                <c:pt idx="5143">
                  <c:v>9</c:v>
                </c:pt>
                <c:pt idx="5144">
                  <c:v>4</c:v>
                </c:pt>
                <c:pt idx="5145">
                  <c:v>8</c:v>
                </c:pt>
                <c:pt idx="5146">
                  <c:v>2</c:v>
                </c:pt>
                <c:pt idx="5147">
                  <c:v>8</c:v>
                </c:pt>
                <c:pt idx="5148">
                  <c:v>5</c:v>
                </c:pt>
                <c:pt idx="5149">
                  <c:v>3</c:v>
                </c:pt>
                <c:pt idx="5150">
                  <c:v>3</c:v>
                </c:pt>
                <c:pt idx="5151">
                  <c:v>4</c:v>
                </c:pt>
                <c:pt idx="5152">
                  <c:v>4</c:v>
                </c:pt>
                <c:pt idx="5153">
                  <c:v>1</c:v>
                </c:pt>
                <c:pt idx="5154">
                  <c:v>1</c:v>
                </c:pt>
                <c:pt idx="5155">
                  <c:v>4</c:v>
                </c:pt>
                <c:pt idx="5156">
                  <c:v>2</c:v>
                </c:pt>
                <c:pt idx="5157">
                  <c:v>2</c:v>
                </c:pt>
                <c:pt idx="5158">
                  <c:v>4</c:v>
                </c:pt>
                <c:pt idx="5159">
                  <c:v>5</c:v>
                </c:pt>
                <c:pt idx="5160">
                  <c:v>6</c:v>
                </c:pt>
                <c:pt idx="5161">
                  <c:v>3</c:v>
                </c:pt>
                <c:pt idx="5162">
                  <c:v>3</c:v>
                </c:pt>
                <c:pt idx="5163">
                  <c:v>2</c:v>
                </c:pt>
                <c:pt idx="5164">
                  <c:v>3</c:v>
                </c:pt>
                <c:pt idx="5165">
                  <c:v>4</c:v>
                </c:pt>
                <c:pt idx="5166">
                  <c:v>2</c:v>
                </c:pt>
                <c:pt idx="5167">
                  <c:v>5</c:v>
                </c:pt>
                <c:pt idx="5168">
                  <c:v>3</c:v>
                </c:pt>
                <c:pt idx="5169">
                  <c:v>3</c:v>
                </c:pt>
                <c:pt idx="5170">
                  <c:v>5</c:v>
                </c:pt>
                <c:pt idx="5171">
                  <c:v>4</c:v>
                </c:pt>
                <c:pt idx="5172">
                  <c:v>3</c:v>
                </c:pt>
                <c:pt idx="5173">
                  <c:v>4</c:v>
                </c:pt>
                <c:pt idx="5174">
                  <c:v>4</c:v>
                </c:pt>
                <c:pt idx="5175">
                  <c:v>1</c:v>
                </c:pt>
                <c:pt idx="5176">
                  <c:v>2</c:v>
                </c:pt>
                <c:pt idx="5177">
                  <c:v>5</c:v>
                </c:pt>
                <c:pt idx="5178">
                  <c:v>2</c:v>
                </c:pt>
                <c:pt idx="5179">
                  <c:v>4</c:v>
                </c:pt>
                <c:pt idx="5180">
                  <c:v>5</c:v>
                </c:pt>
                <c:pt idx="5181">
                  <c:v>3</c:v>
                </c:pt>
                <c:pt idx="5182">
                  <c:v>5</c:v>
                </c:pt>
                <c:pt idx="5183">
                  <c:v>2</c:v>
                </c:pt>
                <c:pt idx="5184">
                  <c:v>2</c:v>
                </c:pt>
                <c:pt idx="5185">
                  <c:v>4</c:v>
                </c:pt>
                <c:pt idx="5186">
                  <c:v>5</c:v>
                </c:pt>
                <c:pt idx="5187">
                  <c:v>1</c:v>
                </c:pt>
                <c:pt idx="5188">
                  <c:v>2</c:v>
                </c:pt>
                <c:pt idx="5189">
                  <c:v>4</c:v>
                </c:pt>
                <c:pt idx="5190">
                  <c:v>6</c:v>
                </c:pt>
                <c:pt idx="5191">
                  <c:v>1</c:v>
                </c:pt>
                <c:pt idx="5192">
                  <c:v>1</c:v>
                </c:pt>
                <c:pt idx="5193">
                  <c:v>2</c:v>
                </c:pt>
                <c:pt idx="5194">
                  <c:v>1</c:v>
                </c:pt>
                <c:pt idx="5195">
                  <c:v>4</c:v>
                </c:pt>
                <c:pt idx="5196">
                  <c:v>3</c:v>
                </c:pt>
                <c:pt idx="5197">
                  <c:v>2</c:v>
                </c:pt>
                <c:pt idx="5198">
                  <c:v>4</c:v>
                </c:pt>
                <c:pt idx="5199">
                  <c:v>4</c:v>
                </c:pt>
                <c:pt idx="5200">
                  <c:v>4</c:v>
                </c:pt>
                <c:pt idx="5201">
                  <c:v>7</c:v>
                </c:pt>
                <c:pt idx="5202">
                  <c:v>1</c:v>
                </c:pt>
                <c:pt idx="5203">
                  <c:v>5</c:v>
                </c:pt>
                <c:pt idx="5204">
                  <c:v>1</c:v>
                </c:pt>
                <c:pt idx="5205">
                  <c:v>4</c:v>
                </c:pt>
                <c:pt idx="5206">
                  <c:v>4</c:v>
                </c:pt>
                <c:pt idx="5207">
                  <c:v>4</c:v>
                </c:pt>
                <c:pt idx="5208">
                  <c:v>7</c:v>
                </c:pt>
                <c:pt idx="5209">
                  <c:v>2</c:v>
                </c:pt>
                <c:pt idx="5210">
                  <c:v>4</c:v>
                </c:pt>
                <c:pt idx="5211">
                  <c:v>5</c:v>
                </c:pt>
                <c:pt idx="5212">
                  <c:v>2</c:v>
                </c:pt>
                <c:pt idx="5213">
                  <c:v>5</c:v>
                </c:pt>
                <c:pt idx="5214">
                  <c:v>1</c:v>
                </c:pt>
                <c:pt idx="5215">
                  <c:v>4</c:v>
                </c:pt>
                <c:pt idx="5216">
                  <c:v>4</c:v>
                </c:pt>
                <c:pt idx="5217">
                  <c:v>4</c:v>
                </c:pt>
                <c:pt idx="5218">
                  <c:v>6</c:v>
                </c:pt>
                <c:pt idx="5219">
                  <c:v>3</c:v>
                </c:pt>
                <c:pt idx="5220">
                  <c:v>6</c:v>
                </c:pt>
                <c:pt idx="5221">
                  <c:v>5</c:v>
                </c:pt>
                <c:pt idx="5222">
                  <c:v>3</c:v>
                </c:pt>
                <c:pt idx="5223">
                  <c:v>10</c:v>
                </c:pt>
                <c:pt idx="5224">
                  <c:v>0</c:v>
                </c:pt>
                <c:pt idx="5225">
                  <c:v>5</c:v>
                </c:pt>
                <c:pt idx="5226">
                  <c:v>6</c:v>
                </c:pt>
                <c:pt idx="5227">
                  <c:v>4</c:v>
                </c:pt>
                <c:pt idx="5228">
                  <c:v>1</c:v>
                </c:pt>
                <c:pt idx="5229">
                  <c:v>9</c:v>
                </c:pt>
                <c:pt idx="5230">
                  <c:v>1</c:v>
                </c:pt>
                <c:pt idx="5231">
                  <c:v>5</c:v>
                </c:pt>
                <c:pt idx="5232">
                  <c:v>6</c:v>
                </c:pt>
                <c:pt idx="5233">
                  <c:v>4</c:v>
                </c:pt>
                <c:pt idx="5234">
                  <c:v>4</c:v>
                </c:pt>
                <c:pt idx="5235">
                  <c:v>2</c:v>
                </c:pt>
                <c:pt idx="5236">
                  <c:v>4</c:v>
                </c:pt>
                <c:pt idx="5237">
                  <c:v>9</c:v>
                </c:pt>
                <c:pt idx="5238">
                  <c:v>0</c:v>
                </c:pt>
                <c:pt idx="5239">
                  <c:v>3</c:v>
                </c:pt>
                <c:pt idx="5240">
                  <c:v>2</c:v>
                </c:pt>
                <c:pt idx="5241">
                  <c:v>3</c:v>
                </c:pt>
                <c:pt idx="5242">
                  <c:v>3</c:v>
                </c:pt>
                <c:pt idx="5243">
                  <c:v>4</c:v>
                </c:pt>
                <c:pt idx="5244">
                  <c:v>3</c:v>
                </c:pt>
                <c:pt idx="5245">
                  <c:v>1</c:v>
                </c:pt>
                <c:pt idx="5246">
                  <c:v>2</c:v>
                </c:pt>
                <c:pt idx="5247">
                  <c:v>3</c:v>
                </c:pt>
                <c:pt idx="5248">
                  <c:v>3</c:v>
                </c:pt>
                <c:pt idx="5249">
                  <c:v>2</c:v>
                </c:pt>
                <c:pt idx="5250">
                  <c:v>6</c:v>
                </c:pt>
                <c:pt idx="5251">
                  <c:v>7</c:v>
                </c:pt>
                <c:pt idx="5252">
                  <c:v>3</c:v>
                </c:pt>
                <c:pt idx="5253">
                  <c:v>4</c:v>
                </c:pt>
                <c:pt idx="5254">
                  <c:v>6</c:v>
                </c:pt>
                <c:pt idx="5255">
                  <c:v>3</c:v>
                </c:pt>
                <c:pt idx="5256">
                  <c:v>7</c:v>
                </c:pt>
                <c:pt idx="5257">
                  <c:v>6</c:v>
                </c:pt>
                <c:pt idx="5258">
                  <c:v>3</c:v>
                </c:pt>
                <c:pt idx="5259">
                  <c:v>5</c:v>
                </c:pt>
                <c:pt idx="5260">
                  <c:v>3</c:v>
                </c:pt>
                <c:pt idx="5261">
                  <c:v>6</c:v>
                </c:pt>
                <c:pt idx="5262">
                  <c:v>5</c:v>
                </c:pt>
                <c:pt idx="5263">
                  <c:v>2</c:v>
                </c:pt>
                <c:pt idx="5264">
                  <c:v>1</c:v>
                </c:pt>
                <c:pt idx="5265">
                  <c:v>2</c:v>
                </c:pt>
                <c:pt idx="5266">
                  <c:v>2</c:v>
                </c:pt>
                <c:pt idx="5267">
                  <c:v>7</c:v>
                </c:pt>
                <c:pt idx="5268">
                  <c:v>0</c:v>
                </c:pt>
                <c:pt idx="5269">
                  <c:v>7</c:v>
                </c:pt>
                <c:pt idx="5270">
                  <c:v>1</c:v>
                </c:pt>
                <c:pt idx="5271">
                  <c:v>3</c:v>
                </c:pt>
                <c:pt idx="5272">
                  <c:v>2</c:v>
                </c:pt>
                <c:pt idx="5273">
                  <c:v>0</c:v>
                </c:pt>
                <c:pt idx="5274">
                  <c:v>6</c:v>
                </c:pt>
                <c:pt idx="5275">
                  <c:v>6</c:v>
                </c:pt>
                <c:pt idx="5276">
                  <c:v>5</c:v>
                </c:pt>
                <c:pt idx="5277">
                  <c:v>5</c:v>
                </c:pt>
                <c:pt idx="5278">
                  <c:v>3</c:v>
                </c:pt>
                <c:pt idx="5279">
                  <c:v>3</c:v>
                </c:pt>
                <c:pt idx="5280">
                  <c:v>5</c:v>
                </c:pt>
                <c:pt idx="5281">
                  <c:v>3</c:v>
                </c:pt>
                <c:pt idx="5282">
                  <c:v>2</c:v>
                </c:pt>
                <c:pt idx="5283">
                  <c:v>3</c:v>
                </c:pt>
                <c:pt idx="5284">
                  <c:v>4</c:v>
                </c:pt>
                <c:pt idx="5285">
                  <c:v>4</c:v>
                </c:pt>
                <c:pt idx="5286">
                  <c:v>3</c:v>
                </c:pt>
                <c:pt idx="5287">
                  <c:v>7</c:v>
                </c:pt>
                <c:pt idx="5288">
                  <c:v>6</c:v>
                </c:pt>
                <c:pt idx="5289">
                  <c:v>3</c:v>
                </c:pt>
                <c:pt idx="5290">
                  <c:v>5</c:v>
                </c:pt>
                <c:pt idx="5291">
                  <c:v>3</c:v>
                </c:pt>
                <c:pt idx="5292">
                  <c:v>2</c:v>
                </c:pt>
                <c:pt idx="5293">
                  <c:v>5</c:v>
                </c:pt>
                <c:pt idx="5294">
                  <c:v>1</c:v>
                </c:pt>
                <c:pt idx="5295">
                  <c:v>4</c:v>
                </c:pt>
                <c:pt idx="5296">
                  <c:v>3</c:v>
                </c:pt>
                <c:pt idx="5297">
                  <c:v>2</c:v>
                </c:pt>
                <c:pt idx="5298">
                  <c:v>4</c:v>
                </c:pt>
                <c:pt idx="5299">
                  <c:v>7</c:v>
                </c:pt>
                <c:pt idx="5300">
                  <c:v>2</c:v>
                </c:pt>
                <c:pt idx="5301">
                  <c:v>4</c:v>
                </c:pt>
                <c:pt idx="5302">
                  <c:v>3</c:v>
                </c:pt>
                <c:pt idx="5303">
                  <c:v>4</c:v>
                </c:pt>
                <c:pt idx="5304">
                  <c:v>7</c:v>
                </c:pt>
                <c:pt idx="5305">
                  <c:v>1</c:v>
                </c:pt>
                <c:pt idx="5306">
                  <c:v>4</c:v>
                </c:pt>
                <c:pt idx="5307">
                  <c:v>3</c:v>
                </c:pt>
                <c:pt idx="5308">
                  <c:v>3</c:v>
                </c:pt>
                <c:pt idx="5309">
                  <c:v>3</c:v>
                </c:pt>
                <c:pt idx="5310">
                  <c:v>5</c:v>
                </c:pt>
                <c:pt idx="5311">
                  <c:v>3</c:v>
                </c:pt>
                <c:pt idx="5312">
                  <c:v>2</c:v>
                </c:pt>
                <c:pt idx="5313">
                  <c:v>4</c:v>
                </c:pt>
                <c:pt idx="5314">
                  <c:v>3</c:v>
                </c:pt>
                <c:pt idx="5315">
                  <c:v>2</c:v>
                </c:pt>
                <c:pt idx="5316">
                  <c:v>1</c:v>
                </c:pt>
                <c:pt idx="5317">
                  <c:v>3</c:v>
                </c:pt>
                <c:pt idx="5318">
                  <c:v>4</c:v>
                </c:pt>
                <c:pt idx="5319">
                  <c:v>5</c:v>
                </c:pt>
                <c:pt idx="5320">
                  <c:v>1</c:v>
                </c:pt>
                <c:pt idx="5321">
                  <c:v>1</c:v>
                </c:pt>
                <c:pt idx="5322">
                  <c:v>3</c:v>
                </c:pt>
                <c:pt idx="5323">
                  <c:v>5</c:v>
                </c:pt>
                <c:pt idx="5324">
                  <c:v>1</c:v>
                </c:pt>
                <c:pt idx="5325">
                  <c:v>4</c:v>
                </c:pt>
                <c:pt idx="5326">
                  <c:v>3</c:v>
                </c:pt>
                <c:pt idx="5327">
                  <c:v>0</c:v>
                </c:pt>
                <c:pt idx="5328">
                  <c:v>4</c:v>
                </c:pt>
                <c:pt idx="5329">
                  <c:v>2</c:v>
                </c:pt>
                <c:pt idx="5330">
                  <c:v>2</c:v>
                </c:pt>
                <c:pt idx="5331">
                  <c:v>0</c:v>
                </c:pt>
                <c:pt idx="5332">
                  <c:v>1</c:v>
                </c:pt>
                <c:pt idx="5333">
                  <c:v>7</c:v>
                </c:pt>
                <c:pt idx="5334">
                  <c:v>8</c:v>
                </c:pt>
                <c:pt idx="5335">
                  <c:v>6</c:v>
                </c:pt>
                <c:pt idx="5336">
                  <c:v>3</c:v>
                </c:pt>
                <c:pt idx="5337">
                  <c:v>6</c:v>
                </c:pt>
                <c:pt idx="5338">
                  <c:v>5</c:v>
                </c:pt>
                <c:pt idx="5339">
                  <c:v>4</c:v>
                </c:pt>
                <c:pt idx="5340">
                  <c:v>5</c:v>
                </c:pt>
                <c:pt idx="5341">
                  <c:v>3</c:v>
                </c:pt>
                <c:pt idx="5342">
                  <c:v>1</c:v>
                </c:pt>
                <c:pt idx="5343">
                  <c:v>2</c:v>
                </c:pt>
                <c:pt idx="5344">
                  <c:v>5</c:v>
                </c:pt>
                <c:pt idx="5345">
                  <c:v>5</c:v>
                </c:pt>
                <c:pt idx="5346">
                  <c:v>5</c:v>
                </c:pt>
                <c:pt idx="5347">
                  <c:v>3</c:v>
                </c:pt>
                <c:pt idx="5348">
                  <c:v>1</c:v>
                </c:pt>
                <c:pt idx="5349">
                  <c:v>6</c:v>
                </c:pt>
                <c:pt idx="5350">
                  <c:v>3</c:v>
                </c:pt>
                <c:pt idx="5351">
                  <c:v>2</c:v>
                </c:pt>
                <c:pt idx="5352">
                  <c:v>3</c:v>
                </c:pt>
                <c:pt idx="5353">
                  <c:v>3</c:v>
                </c:pt>
                <c:pt idx="5354">
                  <c:v>1</c:v>
                </c:pt>
                <c:pt idx="5355">
                  <c:v>5</c:v>
                </c:pt>
                <c:pt idx="5356">
                  <c:v>5</c:v>
                </c:pt>
                <c:pt idx="5357">
                  <c:v>4</c:v>
                </c:pt>
                <c:pt idx="5358">
                  <c:v>3</c:v>
                </c:pt>
                <c:pt idx="5359">
                  <c:v>6</c:v>
                </c:pt>
                <c:pt idx="5360">
                  <c:v>4</c:v>
                </c:pt>
                <c:pt idx="5361">
                  <c:v>0</c:v>
                </c:pt>
                <c:pt idx="5362">
                  <c:v>9</c:v>
                </c:pt>
                <c:pt idx="5363">
                  <c:v>4</c:v>
                </c:pt>
                <c:pt idx="5364">
                  <c:v>4</c:v>
                </c:pt>
                <c:pt idx="5365">
                  <c:v>3</c:v>
                </c:pt>
                <c:pt idx="5366">
                  <c:v>2</c:v>
                </c:pt>
                <c:pt idx="5367">
                  <c:v>3</c:v>
                </c:pt>
                <c:pt idx="5368">
                  <c:v>3</c:v>
                </c:pt>
                <c:pt idx="5369">
                  <c:v>3</c:v>
                </c:pt>
                <c:pt idx="5370">
                  <c:v>6</c:v>
                </c:pt>
                <c:pt idx="5371">
                  <c:v>2</c:v>
                </c:pt>
                <c:pt idx="5372">
                  <c:v>2</c:v>
                </c:pt>
                <c:pt idx="5373">
                  <c:v>3</c:v>
                </c:pt>
                <c:pt idx="5374">
                  <c:v>5</c:v>
                </c:pt>
                <c:pt idx="5375">
                  <c:v>5</c:v>
                </c:pt>
                <c:pt idx="5376">
                  <c:v>1</c:v>
                </c:pt>
                <c:pt idx="5377">
                  <c:v>5</c:v>
                </c:pt>
                <c:pt idx="5378">
                  <c:v>2</c:v>
                </c:pt>
                <c:pt idx="5379">
                  <c:v>3</c:v>
                </c:pt>
                <c:pt idx="5380">
                  <c:v>4</c:v>
                </c:pt>
                <c:pt idx="5381">
                  <c:v>7</c:v>
                </c:pt>
                <c:pt idx="5382">
                  <c:v>1</c:v>
                </c:pt>
                <c:pt idx="5383">
                  <c:v>5</c:v>
                </c:pt>
                <c:pt idx="5384">
                  <c:v>2</c:v>
                </c:pt>
                <c:pt idx="5385">
                  <c:v>6</c:v>
                </c:pt>
                <c:pt idx="5386">
                  <c:v>2</c:v>
                </c:pt>
                <c:pt idx="5387">
                  <c:v>0</c:v>
                </c:pt>
                <c:pt idx="5388">
                  <c:v>2</c:v>
                </c:pt>
                <c:pt idx="5389">
                  <c:v>1</c:v>
                </c:pt>
                <c:pt idx="5390">
                  <c:v>2</c:v>
                </c:pt>
                <c:pt idx="5391">
                  <c:v>5</c:v>
                </c:pt>
                <c:pt idx="5392">
                  <c:v>2</c:v>
                </c:pt>
                <c:pt idx="5393">
                  <c:v>3</c:v>
                </c:pt>
                <c:pt idx="5394">
                  <c:v>4</c:v>
                </c:pt>
                <c:pt idx="5395">
                  <c:v>4</c:v>
                </c:pt>
                <c:pt idx="5396">
                  <c:v>1</c:v>
                </c:pt>
                <c:pt idx="5397">
                  <c:v>3</c:v>
                </c:pt>
                <c:pt idx="5398">
                  <c:v>2</c:v>
                </c:pt>
                <c:pt idx="5399">
                  <c:v>5</c:v>
                </c:pt>
                <c:pt idx="5400">
                  <c:v>3</c:v>
                </c:pt>
                <c:pt idx="5401">
                  <c:v>5</c:v>
                </c:pt>
                <c:pt idx="5402">
                  <c:v>2</c:v>
                </c:pt>
                <c:pt idx="5403">
                  <c:v>2</c:v>
                </c:pt>
                <c:pt idx="5404">
                  <c:v>3</c:v>
                </c:pt>
                <c:pt idx="5405">
                  <c:v>4</c:v>
                </c:pt>
                <c:pt idx="5406">
                  <c:v>3</c:v>
                </c:pt>
                <c:pt idx="5407">
                  <c:v>3</c:v>
                </c:pt>
                <c:pt idx="5408">
                  <c:v>6</c:v>
                </c:pt>
                <c:pt idx="5409">
                  <c:v>7</c:v>
                </c:pt>
                <c:pt idx="5410">
                  <c:v>6</c:v>
                </c:pt>
                <c:pt idx="5411">
                  <c:v>5</c:v>
                </c:pt>
                <c:pt idx="5412">
                  <c:v>3</c:v>
                </c:pt>
                <c:pt idx="5413">
                  <c:v>2</c:v>
                </c:pt>
                <c:pt idx="5414">
                  <c:v>2</c:v>
                </c:pt>
                <c:pt idx="5415">
                  <c:v>2</c:v>
                </c:pt>
                <c:pt idx="5416">
                  <c:v>4</c:v>
                </c:pt>
                <c:pt idx="5417">
                  <c:v>4</c:v>
                </c:pt>
                <c:pt idx="5418">
                  <c:v>2</c:v>
                </c:pt>
                <c:pt idx="5419">
                  <c:v>5</c:v>
                </c:pt>
                <c:pt idx="5420">
                  <c:v>3</c:v>
                </c:pt>
                <c:pt idx="5421">
                  <c:v>3</c:v>
                </c:pt>
                <c:pt idx="5422">
                  <c:v>4</c:v>
                </c:pt>
                <c:pt idx="5423">
                  <c:v>2</c:v>
                </c:pt>
                <c:pt idx="5424">
                  <c:v>7</c:v>
                </c:pt>
                <c:pt idx="5425">
                  <c:v>6</c:v>
                </c:pt>
                <c:pt idx="5426">
                  <c:v>4</c:v>
                </c:pt>
                <c:pt idx="5427">
                  <c:v>3</c:v>
                </c:pt>
                <c:pt idx="5428">
                  <c:v>4</c:v>
                </c:pt>
                <c:pt idx="5429">
                  <c:v>6</c:v>
                </c:pt>
                <c:pt idx="5430">
                  <c:v>3</c:v>
                </c:pt>
                <c:pt idx="5431">
                  <c:v>3</c:v>
                </c:pt>
                <c:pt idx="5432">
                  <c:v>4</c:v>
                </c:pt>
                <c:pt idx="5433">
                  <c:v>6</c:v>
                </c:pt>
                <c:pt idx="5434">
                  <c:v>2</c:v>
                </c:pt>
                <c:pt idx="5435">
                  <c:v>2</c:v>
                </c:pt>
                <c:pt idx="5436">
                  <c:v>6</c:v>
                </c:pt>
                <c:pt idx="5437">
                  <c:v>4</c:v>
                </c:pt>
                <c:pt idx="5438">
                  <c:v>0</c:v>
                </c:pt>
                <c:pt idx="5439">
                  <c:v>6</c:v>
                </c:pt>
                <c:pt idx="5440">
                  <c:v>4</c:v>
                </c:pt>
                <c:pt idx="5441">
                  <c:v>2</c:v>
                </c:pt>
                <c:pt idx="5442">
                  <c:v>4</c:v>
                </c:pt>
                <c:pt idx="5443">
                  <c:v>2</c:v>
                </c:pt>
                <c:pt idx="5444">
                  <c:v>2</c:v>
                </c:pt>
                <c:pt idx="5445">
                  <c:v>1</c:v>
                </c:pt>
                <c:pt idx="5446">
                  <c:v>4</c:v>
                </c:pt>
                <c:pt idx="5447">
                  <c:v>2</c:v>
                </c:pt>
                <c:pt idx="5448">
                  <c:v>3</c:v>
                </c:pt>
                <c:pt idx="5449">
                  <c:v>3</c:v>
                </c:pt>
                <c:pt idx="5450">
                  <c:v>4</c:v>
                </c:pt>
                <c:pt idx="5451">
                  <c:v>4</c:v>
                </c:pt>
                <c:pt idx="5452">
                  <c:v>2</c:v>
                </c:pt>
                <c:pt idx="5453">
                  <c:v>5</c:v>
                </c:pt>
                <c:pt idx="5454">
                  <c:v>2</c:v>
                </c:pt>
                <c:pt idx="5455">
                  <c:v>3</c:v>
                </c:pt>
                <c:pt idx="5456">
                  <c:v>1</c:v>
                </c:pt>
                <c:pt idx="5457">
                  <c:v>5</c:v>
                </c:pt>
                <c:pt idx="5458">
                  <c:v>7</c:v>
                </c:pt>
                <c:pt idx="5459">
                  <c:v>6</c:v>
                </c:pt>
                <c:pt idx="5460">
                  <c:v>3</c:v>
                </c:pt>
                <c:pt idx="5461">
                  <c:v>2</c:v>
                </c:pt>
                <c:pt idx="5462">
                  <c:v>3</c:v>
                </c:pt>
                <c:pt idx="5463">
                  <c:v>4</c:v>
                </c:pt>
                <c:pt idx="5464">
                  <c:v>4</c:v>
                </c:pt>
                <c:pt idx="5465">
                  <c:v>4</c:v>
                </c:pt>
                <c:pt idx="5466">
                  <c:v>2</c:v>
                </c:pt>
                <c:pt idx="5467">
                  <c:v>5</c:v>
                </c:pt>
                <c:pt idx="5468">
                  <c:v>1</c:v>
                </c:pt>
                <c:pt idx="5469">
                  <c:v>1</c:v>
                </c:pt>
                <c:pt idx="5470">
                  <c:v>3</c:v>
                </c:pt>
                <c:pt idx="5471">
                  <c:v>3</c:v>
                </c:pt>
                <c:pt idx="5472">
                  <c:v>3</c:v>
                </c:pt>
                <c:pt idx="5473">
                  <c:v>6</c:v>
                </c:pt>
                <c:pt idx="5474">
                  <c:v>2</c:v>
                </c:pt>
                <c:pt idx="5475">
                  <c:v>4</c:v>
                </c:pt>
                <c:pt idx="5476">
                  <c:v>2</c:v>
                </c:pt>
                <c:pt idx="5477">
                  <c:v>3</c:v>
                </c:pt>
                <c:pt idx="5478">
                  <c:v>3</c:v>
                </c:pt>
                <c:pt idx="5479">
                  <c:v>2</c:v>
                </c:pt>
                <c:pt idx="5480">
                  <c:v>2</c:v>
                </c:pt>
                <c:pt idx="5481">
                  <c:v>5</c:v>
                </c:pt>
                <c:pt idx="5482">
                  <c:v>2</c:v>
                </c:pt>
                <c:pt idx="5483">
                  <c:v>2</c:v>
                </c:pt>
                <c:pt idx="5484">
                  <c:v>5</c:v>
                </c:pt>
                <c:pt idx="5485">
                  <c:v>5</c:v>
                </c:pt>
                <c:pt idx="5486">
                  <c:v>4</c:v>
                </c:pt>
                <c:pt idx="5487">
                  <c:v>4</c:v>
                </c:pt>
                <c:pt idx="5488">
                  <c:v>2</c:v>
                </c:pt>
                <c:pt idx="5489">
                  <c:v>1</c:v>
                </c:pt>
                <c:pt idx="5490">
                  <c:v>2</c:v>
                </c:pt>
                <c:pt idx="5491">
                  <c:v>7</c:v>
                </c:pt>
                <c:pt idx="5492">
                  <c:v>2</c:v>
                </c:pt>
                <c:pt idx="5493">
                  <c:v>3</c:v>
                </c:pt>
                <c:pt idx="5494">
                  <c:v>2</c:v>
                </c:pt>
                <c:pt idx="5495">
                  <c:v>9</c:v>
                </c:pt>
                <c:pt idx="5496">
                  <c:v>2</c:v>
                </c:pt>
                <c:pt idx="5497">
                  <c:v>4</c:v>
                </c:pt>
                <c:pt idx="5498">
                  <c:v>6</c:v>
                </c:pt>
                <c:pt idx="5499">
                  <c:v>7</c:v>
                </c:pt>
                <c:pt idx="5500">
                  <c:v>1</c:v>
                </c:pt>
                <c:pt idx="5501">
                  <c:v>0</c:v>
                </c:pt>
                <c:pt idx="5502">
                  <c:v>5</c:v>
                </c:pt>
                <c:pt idx="5503">
                  <c:v>4</c:v>
                </c:pt>
                <c:pt idx="5504">
                  <c:v>3</c:v>
                </c:pt>
                <c:pt idx="5505">
                  <c:v>1</c:v>
                </c:pt>
                <c:pt idx="5506">
                  <c:v>4</c:v>
                </c:pt>
                <c:pt idx="5507">
                  <c:v>2</c:v>
                </c:pt>
                <c:pt idx="5508">
                  <c:v>2</c:v>
                </c:pt>
                <c:pt idx="5509">
                  <c:v>4</c:v>
                </c:pt>
                <c:pt idx="5510">
                  <c:v>4</c:v>
                </c:pt>
                <c:pt idx="5511">
                  <c:v>4</c:v>
                </c:pt>
                <c:pt idx="5512">
                  <c:v>3</c:v>
                </c:pt>
                <c:pt idx="5513">
                  <c:v>2</c:v>
                </c:pt>
                <c:pt idx="5514">
                  <c:v>1</c:v>
                </c:pt>
                <c:pt idx="5515">
                  <c:v>5</c:v>
                </c:pt>
                <c:pt idx="5516">
                  <c:v>2</c:v>
                </c:pt>
                <c:pt idx="5517">
                  <c:v>3</c:v>
                </c:pt>
                <c:pt idx="5518">
                  <c:v>1</c:v>
                </c:pt>
                <c:pt idx="5519">
                  <c:v>3</c:v>
                </c:pt>
                <c:pt idx="5520">
                  <c:v>4</c:v>
                </c:pt>
                <c:pt idx="5521">
                  <c:v>1</c:v>
                </c:pt>
                <c:pt idx="5522">
                  <c:v>4</c:v>
                </c:pt>
                <c:pt idx="5523">
                  <c:v>4</c:v>
                </c:pt>
                <c:pt idx="5524">
                  <c:v>3</c:v>
                </c:pt>
                <c:pt idx="5525">
                  <c:v>3</c:v>
                </c:pt>
                <c:pt idx="5526">
                  <c:v>1</c:v>
                </c:pt>
                <c:pt idx="5527">
                  <c:v>3</c:v>
                </c:pt>
                <c:pt idx="5528">
                  <c:v>1</c:v>
                </c:pt>
                <c:pt idx="5529">
                  <c:v>3</c:v>
                </c:pt>
                <c:pt idx="5530">
                  <c:v>1</c:v>
                </c:pt>
                <c:pt idx="5531">
                  <c:v>2</c:v>
                </c:pt>
                <c:pt idx="5532">
                  <c:v>7</c:v>
                </c:pt>
                <c:pt idx="5533">
                  <c:v>1</c:v>
                </c:pt>
                <c:pt idx="5534">
                  <c:v>1</c:v>
                </c:pt>
                <c:pt idx="5535">
                  <c:v>6</c:v>
                </c:pt>
                <c:pt idx="5536">
                  <c:v>5</c:v>
                </c:pt>
                <c:pt idx="5537">
                  <c:v>4</c:v>
                </c:pt>
                <c:pt idx="5538">
                  <c:v>5</c:v>
                </c:pt>
                <c:pt idx="5539">
                  <c:v>5</c:v>
                </c:pt>
                <c:pt idx="5540">
                  <c:v>7</c:v>
                </c:pt>
                <c:pt idx="5541">
                  <c:v>4</c:v>
                </c:pt>
                <c:pt idx="5542">
                  <c:v>3</c:v>
                </c:pt>
                <c:pt idx="5543">
                  <c:v>4</c:v>
                </c:pt>
                <c:pt idx="5544">
                  <c:v>3</c:v>
                </c:pt>
                <c:pt idx="5545">
                  <c:v>3</c:v>
                </c:pt>
                <c:pt idx="5546">
                  <c:v>1</c:v>
                </c:pt>
                <c:pt idx="5547">
                  <c:v>5</c:v>
                </c:pt>
                <c:pt idx="5548">
                  <c:v>5</c:v>
                </c:pt>
                <c:pt idx="5549">
                  <c:v>1</c:v>
                </c:pt>
                <c:pt idx="5550">
                  <c:v>1</c:v>
                </c:pt>
                <c:pt idx="5551">
                  <c:v>5</c:v>
                </c:pt>
                <c:pt idx="5552">
                  <c:v>3</c:v>
                </c:pt>
                <c:pt idx="5553">
                  <c:v>5</c:v>
                </c:pt>
                <c:pt idx="5554">
                  <c:v>2</c:v>
                </c:pt>
                <c:pt idx="5555">
                  <c:v>1</c:v>
                </c:pt>
                <c:pt idx="5556">
                  <c:v>6</c:v>
                </c:pt>
                <c:pt idx="5557">
                  <c:v>5</c:v>
                </c:pt>
                <c:pt idx="5558">
                  <c:v>4</c:v>
                </c:pt>
                <c:pt idx="5559">
                  <c:v>4</c:v>
                </c:pt>
                <c:pt idx="5560">
                  <c:v>4</c:v>
                </c:pt>
                <c:pt idx="5561">
                  <c:v>3</c:v>
                </c:pt>
                <c:pt idx="5562">
                  <c:v>5</c:v>
                </c:pt>
                <c:pt idx="5563">
                  <c:v>3</c:v>
                </c:pt>
                <c:pt idx="5564">
                  <c:v>2</c:v>
                </c:pt>
                <c:pt idx="5565">
                  <c:v>2</c:v>
                </c:pt>
                <c:pt idx="5566">
                  <c:v>3</c:v>
                </c:pt>
                <c:pt idx="5567">
                  <c:v>2</c:v>
                </c:pt>
                <c:pt idx="5568">
                  <c:v>2</c:v>
                </c:pt>
                <c:pt idx="5569">
                  <c:v>5</c:v>
                </c:pt>
                <c:pt idx="5570">
                  <c:v>5</c:v>
                </c:pt>
                <c:pt idx="5571">
                  <c:v>2</c:v>
                </c:pt>
                <c:pt idx="5572">
                  <c:v>7</c:v>
                </c:pt>
                <c:pt idx="5573">
                  <c:v>2</c:v>
                </c:pt>
                <c:pt idx="5574">
                  <c:v>7</c:v>
                </c:pt>
                <c:pt idx="5575">
                  <c:v>6</c:v>
                </c:pt>
                <c:pt idx="5576">
                  <c:v>3</c:v>
                </c:pt>
                <c:pt idx="5577">
                  <c:v>2</c:v>
                </c:pt>
                <c:pt idx="5578">
                  <c:v>2</c:v>
                </c:pt>
                <c:pt idx="5579">
                  <c:v>4</c:v>
                </c:pt>
                <c:pt idx="5580">
                  <c:v>2</c:v>
                </c:pt>
                <c:pt idx="5581">
                  <c:v>2</c:v>
                </c:pt>
                <c:pt idx="5582">
                  <c:v>3</c:v>
                </c:pt>
                <c:pt idx="5583">
                  <c:v>2</c:v>
                </c:pt>
                <c:pt idx="5584">
                  <c:v>3</c:v>
                </c:pt>
                <c:pt idx="5585">
                  <c:v>2</c:v>
                </c:pt>
                <c:pt idx="5586">
                  <c:v>4</c:v>
                </c:pt>
                <c:pt idx="5587">
                  <c:v>2</c:v>
                </c:pt>
                <c:pt idx="5588">
                  <c:v>2</c:v>
                </c:pt>
                <c:pt idx="5589">
                  <c:v>8</c:v>
                </c:pt>
                <c:pt idx="5590">
                  <c:v>2</c:v>
                </c:pt>
                <c:pt idx="5591">
                  <c:v>6</c:v>
                </c:pt>
                <c:pt idx="5592">
                  <c:v>2</c:v>
                </c:pt>
                <c:pt idx="5593">
                  <c:v>3</c:v>
                </c:pt>
                <c:pt idx="5594">
                  <c:v>2</c:v>
                </c:pt>
                <c:pt idx="5595">
                  <c:v>1</c:v>
                </c:pt>
                <c:pt idx="5596">
                  <c:v>3</c:v>
                </c:pt>
                <c:pt idx="5597">
                  <c:v>2</c:v>
                </c:pt>
                <c:pt idx="5598">
                  <c:v>5</c:v>
                </c:pt>
                <c:pt idx="5599">
                  <c:v>6</c:v>
                </c:pt>
                <c:pt idx="5600">
                  <c:v>3</c:v>
                </c:pt>
                <c:pt idx="5601">
                  <c:v>3</c:v>
                </c:pt>
                <c:pt idx="5602">
                  <c:v>1</c:v>
                </c:pt>
                <c:pt idx="5603">
                  <c:v>3</c:v>
                </c:pt>
                <c:pt idx="5604">
                  <c:v>3</c:v>
                </c:pt>
                <c:pt idx="5605">
                  <c:v>6</c:v>
                </c:pt>
                <c:pt idx="5606">
                  <c:v>5</c:v>
                </c:pt>
                <c:pt idx="5607">
                  <c:v>2</c:v>
                </c:pt>
                <c:pt idx="5608">
                  <c:v>4</c:v>
                </c:pt>
                <c:pt idx="5609">
                  <c:v>3</c:v>
                </c:pt>
                <c:pt idx="5610">
                  <c:v>5</c:v>
                </c:pt>
                <c:pt idx="5611">
                  <c:v>3</c:v>
                </c:pt>
                <c:pt idx="5612">
                  <c:v>5</c:v>
                </c:pt>
                <c:pt idx="5613">
                  <c:v>2</c:v>
                </c:pt>
                <c:pt idx="5614">
                  <c:v>2</c:v>
                </c:pt>
                <c:pt idx="5615">
                  <c:v>3</c:v>
                </c:pt>
                <c:pt idx="5616">
                  <c:v>3</c:v>
                </c:pt>
                <c:pt idx="5617">
                  <c:v>3</c:v>
                </c:pt>
                <c:pt idx="5618">
                  <c:v>2</c:v>
                </c:pt>
                <c:pt idx="5619">
                  <c:v>2</c:v>
                </c:pt>
                <c:pt idx="5620">
                  <c:v>1</c:v>
                </c:pt>
                <c:pt idx="5621">
                  <c:v>6</c:v>
                </c:pt>
                <c:pt idx="5622">
                  <c:v>2</c:v>
                </c:pt>
                <c:pt idx="5623">
                  <c:v>4</c:v>
                </c:pt>
                <c:pt idx="5624">
                  <c:v>2</c:v>
                </c:pt>
                <c:pt idx="5625">
                  <c:v>2</c:v>
                </c:pt>
                <c:pt idx="5626">
                  <c:v>4</c:v>
                </c:pt>
                <c:pt idx="5627">
                  <c:v>2</c:v>
                </c:pt>
                <c:pt idx="5628">
                  <c:v>3</c:v>
                </c:pt>
                <c:pt idx="5629">
                  <c:v>2</c:v>
                </c:pt>
                <c:pt idx="5630">
                  <c:v>1</c:v>
                </c:pt>
                <c:pt idx="5631">
                  <c:v>4</c:v>
                </c:pt>
                <c:pt idx="5632">
                  <c:v>3</c:v>
                </c:pt>
                <c:pt idx="5633">
                  <c:v>2</c:v>
                </c:pt>
                <c:pt idx="5634">
                  <c:v>2</c:v>
                </c:pt>
                <c:pt idx="5635">
                  <c:v>4</c:v>
                </c:pt>
                <c:pt idx="5636">
                  <c:v>6</c:v>
                </c:pt>
                <c:pt idx="5637">
                  <c:v>5</c:v>
                </c:pt>
                <c:pt idx="5638">
                  <c:v>5</c:v>
                </c:pt>
                <c:pt idx="5639">
                  <c:v>5</c:v>
                </c:pt>
                <c:pt idx="5640">
                  <c:v>6</c:v>
                </c:pt>
                <c:pt idx="5641">
                  <c:v>7</c:v>
                </c:pt>
                <c:pt idx="5642">
                  <c:v>2</c:v>
                </c:pt>
                <c:pt idx="5643">
                  <c:v>5</c:v>
                </c:pt>
                <c:pt idx="5644">
                  <c:v>3</c:v>
                </c:pt>
                <c:pt idx="5645">
                  <c:v>3</c:v>
                </c:pt>
                <c:pt idx="5646">
                  <c:v>2</c:v>
                </c:pt>
                <c:pt idx="5647">
                  <c:v>8</c:v>
                </c:pt>
                <c:pt idx="5648">
                  <c:v>2</c:v>
                </c:pt>
                <c:pt idx="5649">
                  <c:v>3</c:v>
                </c:pt>
                <c:pt idx="5650">
                  <c:v>2</c:v>
                </c:pt>
                <c:pt idx="5651">
                  <c:v>3</c:v>
                </c:pt>
                <c:pt idx="5652">
                  <c:v>3</c:v>
                </c:pt>
                <c:pt idx="5653">
                  <c:v>8</c:v>
                </c:pt>
                <c:pt idx="5654">
                  <c:v>2</c:v>
                </c:pt>
                <c:pt idx="5655">
                  <c:v>2</c:v>
                </c:pt>
                <c:pt idx="5656">
                  <c:v>3</c:v>
                </c:pt>
                <c:pt idx="5657">
                  <c:v>5</c:v>
                </c:pt>
                <c:pt idx="5658">
                  <c:v>1</c:v>
                </c:pt>
                <c:pt idx="5659">
                  <c:v>2</c:v>
                </c:pt>
                <c:pt idx="5660">
                  <c:v>0</c:v>
                </c:pt>
                <c:pt idx="5661">
                  <c:v>2</c:v>
                </c:pt>
                <c:pt idx="5662">
                  <c:v>2</c:v>
                </c:pt>
                <c:pt idx="5663">
                  <c:v>3</c:v>
                </c:pt>
                <c:pt idx="5664">
                  <c:v>4</c:v>
                </c:pt>
                <c:pt idx="5665">
                  <c:v>1</c:v>
                </c:pt>
                <c:pt idx="5666">
                  <c:v>1</c:v>
                </c:pt>
                <c:pt idx="5667">
                  <c:v>6</c:v>
                </c:pt>
                <c:pt idx="5668">
                  <c:v>4</c:v>
                </c:pt>
                <c:pt idx="5669">
                  <c:v>4</c:v>
                </c:pt>
                <c:pt idx="5670">
                  <c:v>5</c:v>
                </c:pt>
                <c:pt idx="5671">
                  <c:v>2</c:v>
                </c:pt>
                <c:pt idx="5672">
                  <c:v>2</c:v>
                </c:pt>
                <c:pt idx="5673">
                  <c:v>3</c:v>
                </c:pt>
                <c:pt idx="5674">
                  <c:v>4</c:v>
                </c:pt>
                <c:pt idx="5675">
                  <c:v>4</c:v>
                </c:pt>
                <c:pt idx="5676">
                  <c:v>2</c:v>
                </c:pt>
                <c:pt idx="5677">
                  <c:v>3</c:v>
                </c:pt>
                <c:pt idx="5678">
                  <c:v>3</c:v>
                </c:pt>
                <c:pt idx="5679">
                  <c:v>3</c:v>
                </c:pt>
                <c:pt idx="5680">
                  <c:v>3</c:v>
                </c:pt>
                <c:pt idx="5681">
                  <c:v>1</c:v>
                </c:pt>
                <c:pt idx="5682">
                  <c:v>2</c:v>
                </c:pt>
                <c:pt idx="5683">
                  <c:v>0</c:v>
                </c:pt>
                <c:pt idx="5684">
                  <c:v>3</c:v>
                </c:pt>
                <c:pt idx="5685">
                  <c:v>2</c:v>
                </c:pt>
                <c:pt idx="5686">
                  <c:v>3</c:v>
                </c:pt>
                <c:pt idx="5687">
                  <c:v>2</c:v>
                </c:pt>
                <c:pt idx="5688">
                  <c:v>4</c:v>
                </c:pt>
                <c:pt idx="5689">
                  <c:v>1</c:v>
                </c:pt>
                <c:pt idx="5690">
                  <c:v>4</c:v>
                </c:pt>
                <c:pt idx="5691">
                  <c:v>5</c:v>
                </c:pt>
                <c:pt idx="5692">
                  <c:v>1</c:v>
                </c:pt>
                <c:pt idx="5693">
                  <c:v>2</c:v>
                </c:pt>
                <c:pt idx="5694">
                  <c:v>2</c:v>
                </c:pt>
                <c:pt idx="5695">
                  <c:v>2</c:v>
                </c:pt>
                <c:pt idx="5696">
                  <c:v>3</c:v>
                </c:pt>
                <c:pt idx="5697">
                  <c:v>1</c:v>
                </c:pt>
                <c:pt idx="5698">
                  <c:v>2</c:v>
                </c:pt>
                <c:pt idx="5699">
                  <c:v>3</c:v>
                </c:pt>
                <c:pt idx="5700">
                  <c:v>2</c:v>
                </c:pt>
                <c:pt idx="5701">
                  <c:v>5</c:v>
                </c:pt>
                <c:pt idx="5702">
                  <c:v>3</c:v>
                </c:pt>
                <c:pt idx="5703">
                  <c:v>8</c:v>
                </c:pt>
                <c:pt idx="5704">
                  <c:v>2</c:v>
                </c:pt>
                <c:pt idx="5705">
                  <c:v>1</c:v>
                </c:pt>
                <c:pt idx="5706">
                  <c:v>3</c:v>
                </c:pt>
                <c:pt idx="5707">
                  <c:v>1</c:v>
                </c:pt>
                <c:pt idx="5708">
                  <c:v>3</c:v>
                </c:pt>
                <c:pt idx="5709">
                  <c:v>1</c:v>
                </c:pt>
                <c:pt idx="5710">
                  <c:v>6</c:v>
                </c:pt>
                <c:pt idx="5711">
                  <c:v>2</c:v>
                </c:pt>
                <c:pt idx="5712">
                  <c:v>4</c:v>
                </c:pt>
                <c:pt idx="5713">
                  <c:v>4</c:v>
                </c:pt>
                <c:pt idx="5714">
                  <c:v>3</c:v>
                </c:pt>
                <c:pt idx="5715">
                  <c:v>1</c:v>
                </c:pt>
                <c:pt idx="5716">
                  <c:v>5</c:v>
                </c:pt>
                <c:pt idx="5717">
                  <c:v>4</c:v>
                </c:pt>
                <c:pt idx="5718">
                  <c:v>1</c:v>
                </c:pt>
                <c:pt idx="5719">
                  <c:v>5</c:v>
                </c:pt>
                <c:pt idx="5720">
                  <c:v>5</c:v>
                </c:pt>
                <c:pt idx="5721">
                  <c:v>2</c:v>
                </c:pt>
                <c:pt idx="5722">
                  <c:v>3</c:v>
                </c:pt>
                <c:pt idx="5723">
                  <c:v>2</c:v>
                </c:pt>
                <c:pt idx="5724">
                  <c:v>4</c:v>
                </c:pt>
                <c:pt idx="5725">
                  <c:v>4</c:v>
                </c:pt>
                <c:pt idx="5726">
                  <c:v>4</c:v>
                </c:pt>
                <c:pt idx="5727">
                  <c:v>7</c:v>
                </c:pt>
                <c:pt idx="5728">
                  <c:v>4</c:v>
                </c:pt>
                <c:pt idx="5729">
                  <c:v>3</c:v>
                </c:pt>
                <c:pt idx="5730">
                  <c:v>1</c:v>
                </c:pt>
                <c:pt idx="5731">
                  <c:v>5</c:v>
                </c:pt>
                <c:pt idx="5732">
                  <c:v>4</c:v>
                </c:pt>
                <c:pt idx="5733">
                  <c:v>5</c:v>
                </c:pt>
                <c:pt idx="5734">
                  <c:v>2</c:v>
                </c:pt>
                <c:pt idx="5735">
                  <c:v>3</c:v>
                </c:pt>
                <c:pt idx="5736">
                  <c:v>2</c:v>
                </c:pt>
                <c:pt idx="5737">
                  <c:v>1</c:v>
                </c:pt>
                <c:pt idx="5738">
                  <c:v>3</c:v>
                </c:pt>
                <c:pt idx="5739">
                  <c:v>4</c:v>
                </c:pt>
                <c:pt idx="5740">
                  <c:v>3</c:v>
                </c:pt>
                <c:pt idx="5741">
                  <c:v>2</c:v>
                </c:pt>
                <c:pt idx="5742">
                  <c:v>3</c:v>
                </c:pt>
                <c:pt idx="5743">
                  <c:v>6</c:v>
                </c:pt>
                <c:pt idx="5744">
                  <c:v>4</c:v>
                </c:pt>
                <c:pt idx="5745">
                  <c:v>0</c:v>
                </c:pt>
                <c:pt idx="5746">
                  <c:v>5</c:v>
                </c:pt>
                <c:pt idx="5747">
                  <c:v>8</c:v>
                </c:pt>
                <c:pt idx="5748">
                  <c:v>5</c:v>
                </c:pt>
                <c:pt idx="5749">
                  <c:v>3</c:v>
                </c:pt>
                <c:pt idx="5750">
                  <c:v>4</c:v>
                </c:pt>
                <c:pt idx="5751">
                  <c:v>3</c:v>
                </c:pt>
                <c:pt idx="5752">
                  <c:v>3</c:v>
                </c:pt>
                <c:pt idx="5753">
                  <c:v>3</c:v>
                </c:pt>
                <c:pt idx="5754">
                  <c:v>2</c:v>
                </c:pt>
                <c:pt idx="5755">
                  <c:v>4</c:v>
                </c:pt>
                <c:pt idx="5756">
                  <c:v>2</c:v>
                </c:pt>
                <c:pt idx="5757">
                  <c:v>1</c:v>
                </c:pt>
                <c:pt idx="5758">
                  <c:v>3</c:v>
                </c:pt>
                <c:pt idx="5759">
                  <c:v>5</c:v>
                </c:pt>
                <c:pt idx="5760">
                  <c:v>1</c:v>
                </c:pt>
                <c:pt idx="5761">
                  <c:v>3</c:v>
                </c:pt>
                <c:pt idx="5762">
                  <c:v>4</c:v>
                </c:pt>
                <c:pt idx="5763">
                  <c:v>2</c:v>
                </c:pt>
                <c:pt idx="5764">
                  <c:v>5</c:v>
                </c:pt>
                <c:pt idx="5765">
                  <c:v>1</c:v>
                </c:pt>
                <c:pt idx="5766">
                  <c:v>3</c:v>
                </c:pt>
                <c:pt idx="5767">
                  <c:v>3</c:v>
                </c:pt>
                <c:pt idx="5768">
                  <c:v>3</c:v>
                </c:pt>
                <c:pt idx="5769">
                  <c:v>2</c:v>
                </c:pt>
                <c:pt idx="5770">
                  <c:v>3</c:v>
                </c:pt>
                <c:pt idx="5771">
                  <c:v>3</c:v>
                </c:pt>
                <c:pt idx="5772">
                  <c:v>1</c:v>
                </c:pt>
                <c:pt idx="5773">
                  <c:v>4</c:v>
                </c:pt>
                <c:pt idx="5774">
                  <c:v>3</c:v>
                </c:pt>
                <c:pt idx="5775">
                  <c:v>2</c:v>
                </c:pt>
                <c:pt idx="5776">
                  <c:v>4</c:v>
                </c:pt>
                <c:pt idx="5777">
                  <c:v>1</c:v>
                </c:pt>
                <c:pt idx="5778">
                  <c:v>2</c:v>
                </c:pt>
                <c:pt idx="5779">
                  <c:v>1</c:v>
                </c:pt>
                <c:pt idx="5780">
                  <c:v>1</c:v>
                </c:pt>
                <c:pt idx="5781">
                  <c:v>4</c:v>
                </c:pt>
                <c:pt idx="5782">
                  <c:v>2</c:v>
                </c:pt>
                <c:pt idx="5783">
                  <c:v>3</c:v>
                </c:pt>
                <c:pt idx="5784">
                  <c:v>3</c:v>
                </c:pt>
                <c:pt idx="5785">
                  <c:v>5</c:v>
                </c:pt>
                <c:pt idx="5786">
                  <c:v>0</c:v>
                </c:pt>
                <c:pt idx="5787">
                  <c:v>4</c:v>
                </c:pt>
                <c:pt idx="5788">
                  <c:v>3</c:v>
                </c:pt>
                <c:pt idx="5789">
                  <c:v>2</c:v>
                </c:pt>
                <c:pt idx="5790">
                  <c:v>5</c:v>
                </c:pt>
                <c:pt idx="5791">
                  <c:v>4</c:v>
                </c:pt>
                <c:pt idx="5792">
                  <c:v>1</c:v>
                </c:pt>
                <c:pt idx="5793">
                  <c:v>4</c:v>
                </c:pt>
                <c:pt idx="5794">
                  <c:v>4</c:v>
                </c:pt>
                <c:pt idx="5795">
                  <c:v>3</c:v>
                </c:pt>
                <c:pt idx="5796">
                  <c:v>2</c:v>
                </c:pt>
                <c:pt idx="5797">
                  <c:v>0</c:v>
                </c:pt>
                <c:pt idx="5798">
                  <c:v>4</c:v>
                </c:pt>
                <c:pt idx="5799">
                  <c:v>3</c:v>
                </c:pt>
                <c:pt idx="5800">
                  <c:v>7</c:v>
                </c:pt>
                <c:pt idx="5801">
                  <c:v>3</c:v>
                </c:pt>
                <c:pt idx="5802">
                  <c:v>2</c:v>
                </c:pt>
                <c:pt idx="5803">
                  <c:v>2</c:v>
                </c:pt>
                <c:pt idx="5804">
                  <c:v>3</c:v>
                </c:pt>
                <c:pt idx="5805">
                  <c:v>5</c:v>
                </c:pt>
                <c:pt idx="5806">
                  <c:v>6</c:v>
                </c:pt>
                <c:pt idx="5807">
                  <c:v>4</c:v>
                </c:pt>
                <c:pt idx="5808">
                  <c:v>5</c:v>
                </c:pt>
                <c:pt idx="5809">
                  <c:v>3</c:v>
                </c:pt>
                <c:pt idx="5810">
                  <c:v>3</c:v>
                </c:pt>
                <c:pt idx="5811">
                  <c:v>4</c:v>
                </c:pt>
                <c:pt idx="5812">
                  <c:v>1</c:v>
                </c:pt>
                <c:pt idx="5813">
                  <c:v>4</c:v>
                </c:pt>
                <c:pt idx="5814">
                  <c:v>2</c:v>
                </c:pt>
                <c:pt idx="5815">
                  <c:v>3</c:v>
                </c:pt>
                <c:pt idx="5816">
                  <c:v>8</c:v>
                </c:pt>
                <c:pt idx="5817">
                  <c:v>6</c:v>
                </c:pt>
                <c:pt idx="5818">
                  <c:v>2</c:v>
                </c:pt>
                <c:pt idx="5819">
                  <c:v>3</c:v>
                </c:pt>
                <c:pt idx="5820">
                  <c:v>5</c:v>
                </c:pt>
                <c:pt idx="5821">
                  <c:v>4</c:v>
                </c:pt>
                <c:pt idx="5822">
                  <c:v>0</c:v>
                </c:pt>
                <c:pt idx="5823">
                  <c:v>3</c:v>
                </c:pt>
                <c:pt idx="5824">
                  <c:v>6</c:v>
                </c:pt>
                <c:pt idx="5825">
                  <c:v>0</c:v>
                </c:pt>
                <c:pt idx="5826">
                  <c:v>5</c:v>
                </c:pt>
                <c:pt idx="5827">
                  <c:v>4</c:v>
                </c:pt>
                <c:pt idx="5828">
                  <c:v>1</c:v>
                </c:pt>
                <c:pt idx="5829">
                  <c:v>5</c:v>
                </c:pt>
                <c:pt idx="5830">
                  <c:v>1</c:v>
                </c:pt>
                <c:pt idx="5831">
                  <c:v>3</c:v>
                </c:pt>
                <c:pt idx="5832">
                  <c:v>3</c:v>
                </c:pt>
                <c:pt idx="5833">
                  <c:v>4</c:v>
                </c:pt>
                <c:pt idx="5834">
                  <c:v>3</c:v>
                </c:pt>
                <c:pt idx="5835">
                  <c:v>2</c:v>
                </c:pt>
                <c:pt idx="5836">
                  <c:v>1</c:v>
                </c:pt>
                <c:pt idx="5837">
                  <c:v>5</c:v>
                </c:pt>
                <c:pt idx="5838">
                  <c:v>6</c:v>
                </c:pt>
                <c:pt idx="5839">
                  <c:v>1</c:v>
                </c:pt>
                <c:pt idx="5840">
                  <c:v>4</c:v>
                </c:pt>
                <c:pt idx="5841">
                  <c:v>4</c:v>
                </c:pt>
                <c:pt idx="5842">
                  <c:v>6</c:v>
                </c:pt>
                <c:pt idx="5843">
                  <c:v>2</c:v>
                </c:pt>
                <c:pt idx="5844">
                  <c:v>5</c:v>
                </c:pt>
                <c:pt idx="5845">
                  <c:v>6</c:v>
                </c:pt>
                <c:pt idx="5846">
                  <c:v>4</c:v>
                </c:pt>
                <c:pt idx="5847">
                  <c:v>1</c:v>
                </c:pt>
                <c:pt idx="5848">
                  <c:v>3</c:v>
                </c:pt>
                <c:pt idx="5849">
                  <c:v>3</c:v>
                </c:pt>
                <c:pt idx="5850">
                  <c:v>5</c:v>
                </c:pt>
                <c:pt idx="5851">
                  <c:v>1</c:v>
                </c:pt>
                <c:pt idx="5852">
                  <c:v>2</c:v>
                </c:pt>
                <c:pt idx="5853">
                  <c:v>3</c:v>
                </c:pt>
                <c:pt idx="5854">
                  <c:v>3</c:v>
                </c:pt>
                <c:pt idx="5855">
                  <c:v>2</c:v>
                </c:pt>
                <c:pt idx="5856">
                  <c:v>4</c:v>
                </c:pt>
                <c:pt idx="5857">
                  <c:v>2</c:v>
                </c:pt>
                <c:pt idx="5858">
                  <c:v>1</c:v>
                </c:pt>
                <c:pt idx="5859">
                  <c:v>1</c:v>
                </c:pt>
                <c:pt idx="5860">
                  <c:v>2</c:v>
                </c:pt>
                <c:pt idx="5861">
                  <c:v>2</c:v>
                </c:pt>
                <c:pt idx="5862">
                  <c:v>6</c:v>
                </c:pt>
                <c:pt idx="5863">
                  <c:v>5</c:v>
                </c:pt>
                <c:pt idx="5864">
                  <c:v>1</c:v>
                </c:pt>
                <c:pt idx="5865">
                  <c:v>3</c:v>
                </c:pt>
                <c:pt idx="5866">
                  <c:v>4</c:v>
                </c:pt>
                <c:pt idx="5867">
                  <c:v>2</c:v>
                </c:pt>
                <c:pt idx="5868">
                  <c:v>6</c:v>
                </c:pt>
                <c:pt idx="5869">
                  <c:v>4</c:v>
                </c:pt>
                <c:pt idx="5870">
                  <c:v>3</c:v>
                </c:pt>
                <c:pt idx="5871">
                  <c:v>2</c:v>
                </c:pt>
                <c:pt idx="5872">
                  <c:v>2</c:v>
                </c:pt>
                <c:pt idx="5873">
                  <c:v>3</c:v>
                </c:pt>
                <c:pt idx="5874">
                  <c:v>4</c:v>
                </c:pt>
                <c:pt idx="5875">
                  <c:v>1</c:v>
                </c:pt>
                <c:pt idx="5876">
                  <c:v>1</c:v>
                </c:pt>
                <c:pt idx="5877">
                  <c:v>5</c:v>
                </c:pt>
                <c:pt idx="5878">
                  <c:v>2</c:v>
                </c:pt>
                <c:pt idx="5879">
                  <c:v>1</c:v>
                </c:pt>
                <c:pt idx="5880">
                  <c:v>2</c:v>
                </c:pt>
                <c:pt idx="5881">
                  <c:v>1</c:v>
                </c:pt>
                <c:pt idx="5882">
                  <c:v>3</c:v>
                </c:pt>
                <c:pt idx="5883">
                  <c:v>1</c:v>
                </c:pt>
                <c:pt idx="5884">
                  <c:v>4</c:v>
                </c:pt>
                <c:pt idx="5885">
                  <c:v>4</c:v>
                </c:pt>
                <c:pt idx="5886">
                  <c:v>1</c:v>
                </c:pt>
                <c:pt idx="5887">
                  <c:v>3</c:v>
                </c:pt>
                <c:pt idx="5888">
                  <c:v>3</c:v>
                </c:pt>
                <c:pt idx="5889">
                  <c:v>3</c:v>
                </c:pt>
                <c:pt idx="5890">
                  <c:v>2</c:v>
                </c:pt>
                <c:pt idx="5891">
                  <c:v>2</c:v>
                </c:pt>
                <c:pt idx="5892">
                  <c:v>4</c:v>
                </c:pt>
                <c:pt idx="5893">
                  <c:v>1</c:v>
                </c:pt>
                <c:pt idx="5894">
                  <c:v>3</c:v>
                </c:pt>
                <c:pt idx="5895">
                  <c:v>1</c:v>
                </c:pt>
                <c:pt idx="5896">
                  <c:v>4</c:v>
                </c:pt>
                <c:pt idx="5897">
                  <c:v>3</c:v>
                </c:pt>
                <c:pt idx="5898">
                  <c:v>2</c:v>
                </c:pt>
                <c:pt idx="5899">
                  <c:v>7</c:v>
                </c:pt>
                <c:pt idx="5900">
                  <c:v>1</c:v>
                </c:pt>
                <c:pt idx="5901">
                  <c:v>2</c:v>
                </c:pt>
                <c:pt idx="5902">
                  <c:v>3</c:v>
                </c:pt>
                <c:pt idx="5903">
                  <c:v>4</c:v>
                </c:pt>
                <c:pt idx="5904">
                  <c:v>4</c:v>
                </c:pt>
                <c:pt idx="5905">
                  <c:v>3</c:v>
                </c:pt>
                <c:pt idx="5906">
                  <c:v>1</c:v>
                </c:pt>
                <c:pt idx="5907">
                  <c:v>2</c:v>
                </c:pt>
                <c:pt idx="5908">
                  <c:v>1</c:v>
                </c:pt>
                <c:pt idx="5909">
                  <c:v>3</c:v>
                </c:pt>
                <c:pt idx="5910">
                  <c:v>1</c:v>
                </c:pt>
                <c:pt idx="5911">
                  <c:v>2</c:v>
                </c:pt>
                <c:pt idx="5912">
                  <c:v>0</c:v>
                </c:pt>
                <c:pt idx="5913">
                  <c:v>2</c:v>
                </c:pt>
                <c:pt idx="5914">
                  <c:v>5</c:v>
                </c:pt>
                <c:pt idx="5915">
                  <c:v>1</c:v>
                </c:pt>
                <c:pt idx="5916">
                  <c:v>5</c:v>
                </c:pt>
                <c:pt idx="5917">
                  <c:v>4</c:v>
                </c:pt>
                <c:pt idx="5918">
                  <c:v>4</c:v>
                </c:pt>
                <c:pt idx="5919">
                  <c:v>2</c:v>
                </c:pt>
                <c:pt idx="5920">
                  <c:v>1</c:v>
                </c:pt>
                <c:pt idx="5921">
                  <c:v>4</c:v>
                </c:pt>
                <c:pt idx="5922">
                  <c:v>2</c:v>
                </c:pt>
                <c:pt idx="5923">
                  <c:v>5</c:v>
                </c:pt>
                <c:pt idx="5924">
                  <c:v>5</c:v>
                </c:pt>
                <c:pt idx="5925">
                  <c:v>4</c:v>
                </c:pt>
                <c:pt idx="5926">
                  <c:v>1</c:v>
                </c:pt>
                <c:pt idx="5927">
                  <c:v>1</c:v>
                </c:pt>
                <c:pt idx="5928">
                  <c:v>4</c:v>
                </c:pt>
                <c:pt idx="5929">
                  <c:v>4</c:v>
                </c:pt>
                <c:pt idx="5930">
                  <c:v>4</c:v>
                </c:pt>
                <c:pt idx="5931">
                  <c:v>1</c:v>
                </c:pt>
                <c:pt idx="5932">
                  <c:v>4</c:v>
                </c:pt>
                <c:pt idx="5933">
                  <c:v>5</c:v>
                </c:pt>
                <c:pt idx="5934">
                  <c:v>4</c:v>
                </c:pt>
                <c:pt idx="5935">
                  <c:v>1</c:v>
                </c:pt>
                <c:pt idx="5936">
                  <c:v>3</c:v>
                </c:pt>
                <c:pt idx="5937">
                  <c:v>3</c:v>
                </c:pt>
                <c:pt idx="5938">
                  <c:v>1</c:v>
                </c:pt>
                <c:pt idx="5939">
                  <c:v>3</c:v>
                </c:pt>
                <c:pt idx="5940">
                  <c:v>3</c:v>
                </c:pt>
                <c:pt idx="5941">
                  <c:v>3</c:v>
                </c:pt>
                <c:pt idx="5942">
                  <c:v>5</c:v>
                </c:pt>
                <c:pt idx="5943">
                  <c:v>3</c:v>
                </c:pt>
                <c:pt idx="5944">
                  <c:v>1</c:v>
                </c:pt>
                <c:pt idx="5945">
                  <c:v>1</c:v>
                </c:pt>
                <c:pt idx="5946">
                  <c:v>0</c:v>
                </c:pt>
                <c:pt idx="5947">
                  <c:v>4</c:v>
                </c:pt>
                <c:pt idx="5948">
                  <c:v>1</c:v>
                </c:pt>
                <c:pt idx="5949">
                  <c:v>2</c:v>
                </c:pt>
                <c:pt idx="5950">
                  <c:v>3</c:v>
                </c:pt>
                <c:pt idx="5951">
                  <c:v>3</c:v>
                </c:pt>
                <c:pt idx="5952">
                  <c:v>3</c:v>
                </c:pt>
                <c:pt idx="5953">
                  <c:v>2</c:v>
                </c:pt>
                <c:pt idx="5954">
                  <c:v>4</c:v>
                </c:pt>
                <c:pt idx="5955">
                  <c:v>3</c:v>
                </c:pt>
                <c:pt idx="5956">
                  <c:v>2</c:v>
                </c:pt>
                <c:pt idx="5957">
                  <c:v>2</c:v>
                </c:pt>
                <c:pt idx="5958">
                  <c:v>5</c:v>
                </c:pt>
                <c:pt idx="5959">
                  <c:v>0</c:v>
                </c:pt>
                <c:pt idx="5960">
                  <c:v>0</c:v>
                </c:pt>
                <c:pt idx="5961">
                  <c:v>6</c:v>
                </c:pt>
                <c:pt idx="5962">
                  <c:v>2</c:v>
                </c:pt>
                <c:pt idx="5963">
                  <c:v>5</c:v>
                </c:pt>
                <c:pt idx="5964">
                  <c:v>0</c:v>
                </c:pt>
                <c:pt idx="5965">
                  <c:v>2</c:v>
                </c:pt>
                <c:pt idx="5966">
                  <c:v>1</c:v>
                </c:pt>
                <c:pt idx="5967">
                  <c:v>3</c:v>
                </c:pt>
                <c:pt idx="5968">
                  <c:v>3</c:v>
                </c:pt>
                <c:pt idx="5969">
                  <c:v>5</c:v>
                </c:pt>
                <c:pt idx="5970">
                  <c:v>2</c:v>
                </c:pt>
                <c:pt idx="5971">
                  <c:v>9</c:v>
                </c:pt>
                <c:pt idx="5972">
                  <c:v>3</c:v>
                </c:pt>
                <c:pt idx="5973">
                  <c:v>0</c:v>
                </c:pt>
                <c:pt idx="5974">
                  <c:v>1</c:v>
                </c:pt>
                <c:pt idx="5975">
                  <c:v>1</c:v>
                </c:pt>
                <c:pt idx="5976">
                  <c:v>4</c:v>
                </c:pt>
                <c:pt idx="5977">
                  <c:v>2</c:v>
                </c:pt>
                <c:pt idx="5978">
                  <c:v>4</c:v>
                </c:pt>
                <c:pt idx="5979">
                  <c:v>1</c:v>
                </c:pt>
                <c:pt idx="5980">
                  <c:v>2</c:v>
                </c:pt>
                <c:pt idx="5981">
                  <c:v>3</c:v>
                </c:pt>
                <c:pt idx="5982">
                  <c:v>6</c:v>
                </c:pt>
                <c:pt idx="5983">
                  <c:v>3</c:v>
                </c:pt>
                <c:pt idx="5984">
                  <c:v>3</c:v>
                </c:pt>
                <c:pt idx="5985">
                  <c:v>1</c:v>
                </c:pt>
                <c:pt idx="5986">
                  <c:v>3</c:v>
                </c:pt>
                <c:pt idx="5987">
                  <c:v>3</c:v>
                </c:pt>
                <c:pt idx="5988">
                  <c:v>5</c:v>
                </c:pt>
                <c:pt idx="5989">
                  <c:v>2</c:v>
                </c:pt>
                <c:pt idx="5990">
                  <c:v>3</c:v>
                </c:pt>
                <c:pt idx="5991">
                  <c:v>4</c:v>
                </c:pt>
                <c:pt idx="5992">
                  <c:v>2</c:v>
                </c:pt>
                <c:pt idx="5993">
                  <c:v>4</c:v>
                </c:pt>
                <c:pt idx="5994">
                  <c:v>5</c:v>
                </c:pt>
                <c:pt idx="5995">
                  <c:v>2</c:v>
                </c:pt>
                <c:pt idx="5996">
                  <c:v>5</c:v>
                </c:pt>
                <c:pt idx="5997">
                  <c:v>1</c:v>
                </c:pt>
                <c:pt idx="5998">
                  <c:v>1</c:v>
                </c:pt>
                <c:pt idx="5999">
                  <c:v>4</c:v>
                </c:pt>
                <c:pt idx="6000">
                  <c:v>5</c:v>
                </c:pt>
                <c:pt idx="6001">
                  <c:v>5</c:v>
                </c:pt>
                <c:pt idx="6002">
                  <c:v>7</c:v>
                </c:pt>
                <c:pt idx="6003">
                  <c:v>5</c:v>
                </c:pt>
                <c:pt idx="6004">
                  <c:v>3</c:v>
                </c:pt>
                <c:pt idx="6005">
                  <c:v>0</c:v>
                </c:pt>
                <c:pt idx="6006">
                  <c:v>3</c:v>
                </c:pt>
                <c:pt idx="6007">
                  <c:v>3</c:v>
                </c:pt>
                <c:pt idx="6008">
                  <c:v>2</c:v>
                </c:pt>
                <c:pt idx="6009">
                  <c:v>6</c:v>
                </c:pt>
                <c:pt idx="6010">
                  <c:v>4</c:v>
                </c:pt>
                <c:pt idx="6011">
                  <c:v>0</c:v>
                </c:pt>
                <c:pt idx="6012">
                  <c:v>3</c:v>
                </c:pt>
                <c:pt idx="6013">
                  <c:v>0</c:v>
                </c:pt>
                <c:pt idx="6014">
                  <c:v>5</c:v>
                </c:pt>
                <c:pt idx="6015">
                  <c:v>4</c:v>
                </c:pt>
                <c:pt idx="6016">
                  <c:v>1</c:v>
                </c:pt>
                <c:pt idx="6017">
                  <c:v>2</c:v>
                </c:pt>
                <c:pt idx="6018">
                  <c:v>0</c:v>
                </c:pt>
                <c:pt idx="6019">
                  <c:v>4</c:v>
                </c:pt>
                <c:pt idx="6020">
                  <c:v>0</c:v>
                </c:pt>
                <c:pt idx="6021">
                  <c:v>5</c:v>
                </c:pt>
                <c:pt idx="6022">
                  <c:v>4</c:v>
                </c:pt>
                <c:pt idx="6023">
                  <c:v>1</c:v>
                </c:pt>
                <c:pt idx="6024">
                  <c:v>4</c:v>
                </c:pt>
                <c:pt idx="6025">
                  <c:v>6</c:v>
                </c:pt>
                <c:pt idx="6026">
                  <c:v>5</c:v>
                </c:pt>
                <c:pt idx="6027">
                  <c:v>5</c:v>
                </c:pt>
                <c:pt idx="6028">
                  <c:v>3</c:v>
                </c:pt>
                <c:pt idx="6029">
                  <c:v>1</c:v>
                </c:pt>
                <c:pt idx="6030">
                  <c:v>2</c:v>
                </c:pt>
                <c:pt idx="6031">
                  <c:v>4</c:v>
                </c:pt>
                <c:pt idx="6032">
                  <c:v>1</c:v>
                </c:pt>
                <c:pt idx="6033">
                  <c:v>5</c:v>
                </c:pt>
                <c:pt idx="6034">
                  <c:v>5</c:v>
                </c:pt>
                <c:pt idx="6035">
                  <c:v>5</c:v>
                </c:pt>
                <c:pt idx="6036">
                  <c:v>3</c:v>
                </c:pt>
                <c:pt idx="6037">
                  <c:v>2</c:v>
                </c:pt>
                <c:pt idx="6038">
                  <c:v>5</c:v>
                </c:pt>
                <c:pt idx="6039">
                  <c:v>4</c:v>
                </c:pt>
                <c:pt idx="6040">
                  <c:v>2</c:v>
                </c:pt>
                <c:pt idx="6041">
                  <c:v>0</c:v>
                </c:pt>
                <c:pt idx="6042">
                  <c:v>2</c:v>
                </c:pt>
                <c:pt idx="6043">
                  <c:v>5</c:v>
                </c:pt>
                <c:pt idx="6044">
                  <c:v>3</c:v>
                </c:pt>
                <c:pt idx="6045">
                  <c:v>3</c:v>
                </c:pt>
                <c:pt idx="6046">
                  <c:v>3</c:v>
                </c:pt>
                <c:pt idx="6047">
                  <c:v>6</c:v>
                </c:pt>
                <c:pt idx="6048">
                  <c:v>4</c:v>
                </c:pt>
                <c:pt idx="6049">
                  <c:v>3</c:v>
                </c:pt>
                <c:pt idx="6050">
                  <c:v>4</c:v>
                </c:pt>
                <c:pt idx="6051">
                  <c:v>2</c:v>
                </c:pt>
                <c:pt idx="6052">
                  <c:v>7</c:v>
                </c:pt>
                <c:pt idx="6053">
                  <c:v>2</c:v>
                </c:pt>
                <c:pt idx="6054">
                  <c:v>4</c:v>
                </c:pt>
                <c:pt idx="6055">
                  <c:v>2</c:v>
                </c:pt>
                <c:pt idx="6056">
                  <c:v>4</c:v>
                </c:pt>
                <c:pt idx="6057">
                  <c:v>1</c:v>
                </c:pt>
                <c:pt idx="6058">
                  <c:v>3</c:v>
                </c:pt>
                <c:pt idx="6059">
                  <c:v>0</c:v>
                </c:pt>
                <c:pt idx="6060">
                  <c:v>3</c:v>
                </c:pt>
                <c:pt idx="6061">
                  <c:v>1</c:v>
                </c:pt>
                <c:pt idx="6062">
                  <c:v>1</c:v>
                </c:pt>
                <c:pt idx="6063">
                  <c:v>0</c:v>
                </c:pt>
                <c:pt idx="6064">
                  <c:v>5</c:v>
                </c:pt>
                <c:pt idx="6065">
                  <c:v>2</c:v>
                </c:pt>
                <c:pt idx="6066">
                  <c:v>6</c:v>
                </c:pt>
                <c:pt idx="6067">
                  <c:v>3</c:v>
                </c:pt>
                <c:pt idx="6068">
                  <c:v>1</c:v>
                </c:pt>
                <c:pt idx="6069">
                  <c:v>0</c:v>
                </c:pt>
                <c:pt idx="6070">
                  <c:v>4</c:v>
                </c:pt>
                <c:pt idx="6071">
                  <c:v>5</c:v>
                </c:pt>
                <c:pt idx="6072">
                  <c:v>1</c:v>
                </c:pt>
                <c:pt idx="6073">
                  <c:v>5</c:v>
                </c:pt>
                <c:pt idx="6074">
                  <c:v>3</c:v>
                </c:pt>
                <c:pt idx="6075">
                  <c:v>4</c:v>
                </c:pt>
                <c:pt idx="6076">
                  <c:v>10</c:v>
                </c:pt>
                <c:pt idx="6077">
                  <c:v>2</c:v>
                </c:pt>
                <c:pt idx="6078">
                  <c:v>3</c:v>
                </c:pt>
                <c:pt idx="6079">
                  <c:v>3</c:v>
                </c:pt>
                <c:pt idx="6080">
                  <c:v>5</c:v>
                </c:pt>
                <c:pt idx="6081">
                  <c:v>3</c:v>
                </c:pt>
                <c:pt idx="6082">
                  <c:v>4</c:v>
                </c:pt>
                <c:pt idx="6083">
                  <c:v>2</c:v>
                </c:pt>
                <c:pt idx="6084">
                  <c:v>1</c:v>
                </c:pt>
                <c:pt idx="6085">
                  <c:v>2</c:v>
                </c:pt>
                <c:pt idx="6086">
                  <c:v>3</c:v>
                </c:pt>
                <c:pt idx="6087">
                  <c:v>3</c:v>
                </c:pt>
                <c:pt idx="6088">
                  <c:v>6</c:v>
                </c:pt>
                <c:pt idx="6089">
                  <c:v>3</c:v>
                </c:pt>
                <c:pt idx="6090">
                  <c:v>6</c:v>
                </c:pt>
                <c:pt idx="6091">
                  <c:v>1</c:v>
                </c:pt>
                <c:pt idx="6092">
                  <c:v>1</c:v>
                </c:pt>
                <c:pt idx="6093">
                  <c:v>4</c:v>
                </c:pt>
                <c:pt idx="6094">
                  <c:v>1</c:v>
                </c:pt>
                <c:pt idx="6095">
                  <c:v>1</c:v>
                </c:pt>
                <c:pt idx="6096">
                  <c:v>4</c:v>
                </c:pt>
                <c:pt idx="6097">
                  <c:v>5</c:v>
                </c:pt>
                <c:pt idx="6098">
                  <c:v>1</c:v>
                </c:pt>
                <c:pt idx="6099">
                  <c:v>2</c:v>
                </c:pt>
                <c:pt idx="6100">
                  <c:v>6</c:v>
                </c:pt>
                <c:pt idx="6101">
                  <c:v>3</c:v>
                </c:pt>
                <c:pt idx="6102">
                  <c:v>2</c:v>
                </c:pt>
                <c:pt idx="6103">
                  <c:v>3</c:v>
                </c:pt>
                <c:pt idx="6104">
                  <c:v>4</c:v>
                </c:pt>
                <c:pt idx="6105">
                  <c:v>2</c:v>
                </c:pt>
                <c:pt idx="6106">
                  <c:v>0</c:v>
                </c:pt>
                <c:pt idx="6107">
                  <c:v>0</c:v>
                </c:pt>
                <c:pt idx="6108">
                  <c:v>3</c:v>
                </c:pt>
                <c:pt idx="6109">
                  <c:v>3</c:v>
                </c:pt>
                <c:pt idx="6110">
                  <c:v>3</c:v>
                </c:pt>
                <c:pt idx="6111">
                  <c:v>8</c:v>
                </c:pt>
                <c:pt idx="6112">
                  <c:v>3</c:v>
                </c:pt>
                <c:pt idx="6113">
                  <c:v>6</c:v>
                </c:pt>
                <c:pt idx="6114">
                  <c:v>3</c:v>
                </c:pt>
                <c:pt idx="6115">
                  <c:v>2</c:v>
                </c:pt>
                <c:pt idx="6116">
                  <c:v>1</c:v>
                </c:pt>
                <c:pt idx="6117">
                  <c:v>1</c:v>
                </c:pt>
                <c:pt idx="6118">
                  <c:v>2</c:v>
                </c:pt>
                <c:pt idx="6119">
                  <c:v>3</c:v>
                </c:pt>
                <c:pt idx="6120">
                  <c:v>4</c:v>
                </c:pt>
                <c:pt idx="6121">
                  <c:v>5</c:v>
                </c:pt>
                <c:pt idx="6122">
                  <c:v>3</c:v>
                </c:pt>
                <c:pt idx="6123">
                  <c:v>4</c:v>
                </c:pt>
                <c:pt idx="6124">
                  <c:v>2</c:v>
                </c:pt>
                <c:pt idx="6125">
                  <c:v>2</c:v>
                </c:pt>
                <c:pt idx="6126">
                  <c:v>2</c:v>
                </c:pt>
                <c:pt idx="6127">
                  <c:v>6</c:v>
                </c:pt>
                <c:pt idx="6128">
                  <c:v>5</c:v>
                </c:pt>
                <c:pt idx="6129">
                  <c:v>2</c:v>
                </c:pt>
                <c:pt idx="6130">
                  <c:v>3</c:v>
                </c:pt>
                <c:pt idx="6131">
                  <c:v>3</c:v>
                </c:pt>
                <c:pt idx="6132">
                  <c:v>4</c:v>
                </c:pt>
                <c:pt idx="6133">
                  <c:v>3</c:v>
                </c:pt>
                <c:pt idx="6134">
                  <c:v>4</c:v>
                </c:pt>
                <c:pt idx="6135">
                  <c:v>0</c:v>
                </c:pt>
                <c:pt idx="6136">
                  <c:v>6</c:v>
                </c:pt>
                <c:pt idx="6137">
                  <c:v>4</c:v>
                </c:pt>
                <c:pt idx="6138">
                  <c:v>3</c:v>
                </c:pt>
                <c:pt idx="6139">
                  <c:v>5</c:v>
                </c:pt>
                <c:pt idx="6140">
                  <c:v>3</c:v>
                </c:pt>
                <c:pt idx="6141">
                  <c:v>4</c:v>
                </c:pt>
                <c:pt idx="6142">
                  <c:v>2</c:v>
                </c:pt>
                <c:pt idx="6143">
                  <c:v>6</c:v>
                </c:pt>
                <c:pt idx="6144">
                  <c:v>4</c:v>
                </c:pt>
                <c:pt idx="6145">
                  <c:v>7</c:v>
                </c:pt>
                <c:pt idx="6146">
                  <c:v>2</c:v>
                </c:pt>
                <c:pt idx="6147">
                  <c:v>2</c:v>
                </c:pt>
                <c:pt idx="6148">
                  <c:v>3</c:v>
                </c:pt>
                <c:pt idx="6149">
                  <c:v>3</c:v>
                </c:pt>
                <c:pt idx="6150">
                  <c:v>3</c:v>
                </c:pt>
                <c:pt idx="6151">
                  <c:v>1</c:v>
                </c:pt>
                <c:pt idx="6152">
                  <c:v>0</c:v>
                </c:pt>
                <c:pt idx="6153">
                  <c:v>1</c:v>
                </c:pt>
                <c:pt idx="6154">
                  <c:v>3</c:v>
                </c:pt>
                <c:pt idx="6155">
                  <c:v>3</c:v>
                </c:pt>
                <c:pt idx="6156">
                  <c:v>4</c:v>
                </c:pt>
                <c:pt idx="6157">
                  <c:v>2</c:v>
                </c:pt>
                <c:pt idx="6158">
                  <c:v>5</c:v>
                </c:pt>
                <c:pt idx="6159">
                  <c:v>3</c:v>
                </c:pt>
                <c:pt idx="6160">
                  <c:v>2</c:v>
                </c:pt>
                <c:pt idx="6161">
                  <c:v>3</c:v>
                </c:pt>
                <c:pt idx="6162">
                  <c:v>5</c:v>
                </c:pt>
                <c:pt idx="6163">
                  <c:v>3</c:v>
                </c:pt>
                <c:pt idx="6164">
                  <c:v>5</c:v>
                </c:pt>
                <c:pt idx="6165">
                  <c:v>4</c:v>
                </c:pt>
                <c:pt idx="6166">
                  <c:v>3</c:v>
                </c:pt>
                <c:pt idx="6167">
                  <c:v>3</c:v>
                </c:pt>
                <c:pt idx="6168">
                  <c:v>1</c:v>
                </c:pt>
                <c:pt idx="6169">
                  <c:v>2</c:v>
                </c:pt>
                <c:pt idx="6170">
                  <c:v>2</c:v>
                </c:pt>
                <c:pt idx="6171">
                  <c:v>2</c:v>
                </c:pt>
                <c:pt idx="6172">
                  <c:v>3</c:v>
                </c:pt>
                <c:pt idx="6173">
                  <c:v>2</c:v>
                </c:pt>
                <c:pt idx="6174">
                  <c:v>2</c:v>
                </c:pt>
                <c:pt idx="6175">
                  <c:v>5</c:v>
                </c:pt>
                <c:pt idx="6176">
                  <c:v>6</c:v>
                </c:pt>
                <c:pt idx="6177">
                  <c:v>4</c:v>
                </c:pt>
                <c:pt idx="6178">
                  <c:v>3</c:v>
                </c:pt>
                <c:pt idx="6179">
                  <c:v>3</c:v>
                </c:pt>
                <c:pt idx="6180">
                  <c:v>3</c:v>
                </c:pt>
                <c:pt idx="6181">
                  <c:v>4</c:v>
                </c:pt>
                <c:pt idx="6182">
                  <c:v>5</c:v>
                </c:pt>
                <c:pt idx="6183">
                  <c:v>2</c:v>
                </c:pt>
                <c:pt idx="6184">
                  <c:v>1</c:v>
                </c:pt>
                <c:pt idx="6185">
                  <c:v>0</c:v>
                </c:pt>
                <c:pt idx="6186">
                  <c:v>5</c:v>
                </c:pt>
                <c:pt idx="6187">
                  <c:v>2</c:v>
                </c:pt>
                <c:pt idx="6188">
                  <c:v>1</c:v>
                </c:pt>
                <c:pt idx="6189">
                  <c:v>3</c:v>
                </c:pt>
                <c:pt idx="6190">
                  <c:v>2</c:v>
                </c:pt>
                <c:pt idx="6191">
                  <c:v>3</c:v>
                </c:pt>
                <c:pt idx="6192">
                  <c:v>4</c:v>
                </c:pt>
                <c:pt idx="6193">
                  <c:v>1</c:v>
                </c:pt>
                <c:pt idx="6194">
                  <c:v>2</c:v>
                </c:pt>
                <c:pt idx="6195">
                  <c:v>6</c:v>
                </c:pt>
                <c:pt idx="6196">
                  <c:v>6</c:v>
                </c:pt>
                <c:pt idx="6197">
                  <c:v>1</c:v>
                </c:pt>
                <c:pt idx="6198">
                  <c:v>5</c:v>
                </c:pt>
                <c:pt idx="6199">
                  <c:v>2</c:v>
                </c:pt>
                <c:pt idx="6200">
                  <c:v>1</c:v>
                </c:pt>
                <c:pt idx="6201">
                  <c:v>3</c:v>
                </c:pt>
                <c:pt idx="6202">
                  <c:v>1</c:v>
                </c:pt>
                <c:pt idx="6203">
                  <c:v>3</c:v>
                </c:pt>
                <c:pt idx="6204">
                  <c:v>3</c:v>
                </c:pt>
                <c:pt idx="6205">
                  <c:v>4</c:v>
                </c:pt>
                <c:pt idx="6206">
                  <c:v>2</c:v>
                </c:pt>
                <c:pt idx="6207">
                  <c:v>7</c:v>
                </c:pt>
                <c:pt idx="6208">
                  <c:v>6</c:v>
                </c:pt>
                <c:pt idx="6209">
                  <c:v>2</c:v>
                </c:pt>
                <c:pt idx="6210">
                  <c:v>3</c:v>
                </c:pt>
                <c:pt idx="6211">
                  <c:v>10</c:v>
                </c:pt>
                <c:pt idx="6212">
                  <c:v>2</c:v>
                </c:pt>
                <c:pt idx="6213">
                  <c:v>4</c:v>
                </c:pt>
                <c:pt idx="6214">
                  <c:v>3</c:v>
                </c:pt>
                <c:pt idx="6215">
                  <c:v>3</c:v>
                </c:pt>
                <c:pt idx="6216">
                  <c:v>5</c:v>
                </c:pt>
                <c:pt idx="6217">
                  <c:v>2</c:v>
                </c:pt>
                <c:pt idx="6218">
                  <c:v>1</c:v>
                </c:pt>
                <c:pt idx="6219">
                  <c:v>3</c:v>
                </c:pt>
                <c:pt idx="6220">
                  <c:v>5</c:v>
                </c:pt>
                <c:pt idx="6221">
                  <c:v>3</c:v>
                </c:pt>
                <c:pt idx="6222">
                  <c:v>2</c:v>
                </c:pt>
                <c:pt idx="6223">
                  <c:v>3</c:v>
                </c:pt>
                <c:pt idx="6224">
                  <c:v>2</c:v>
                </c:pt>
                <c:pt idx="6225">
                  <c:v>4</c:v>
                </c:pt>
                <c:pt idx="6226">
                  <c:v>0</c:v>
                </c:pt>
                <c:pt idx="6227">
                  <c:v>1</c:v>
                </c:pt>
                <c:pt idx="6228">
                  <c:v>3</c:v>
                </c:pt>
                <c:pt idx="6229">
                  <c:v>4</c:v>
                </c:pt>
                <c:pt idx="6230">
                  <c:v>3</c:v>
                </c:pt>
                <c:pt idx="6231">
                  <c:v>1</c:v>
                </c:pt>
                <c:pt idx="6232">
                  <c:v>1</c:v>
                </c:pt>
                <c:pt idx="6233">
                  <c:v>2</c:v>
                </c:pt>
                <c:pt idx="6234">
                  <c:v>2</c:v>
                </c:pt>
                <c:pt idx="6235">
                  <c:v>3</c:v>
                </c:pt>
                <c:pt idx="6236">
                  <c:v>3</c:v>
                </c:pt>
                <c:pt idx="6237">
                  <c:v>1</c:v>
                </c:pt>
                <c:pt idx="6238">
                  <c:v>1</c:v>
                </c:pt>
                <c:pt idx="6239">
                  <c:v>1</c:v>
                </c:pt>
                <c:pt idx="6240">
                  <c:v>1</c:v>
                </c:pt>
                <c:pt idx="6241">
                  <c:v>1</c:v>
                </c:pt>
                <c:pt idx="6242">
                  <c:v>2</c:v>
                </c:pt>
                <c:pt idx="6243">
                  <c:v>1</c:v>
                </c:pt>
                <c:pt idx="6244">
                  <c:v>1</c:v>
                </c:pt>
                <c:pt idx="6245">
                  <c:v>8</c:v>
                </c:pt>
                <c:pt idx="6246">
                  <c:v>3</c:v>
                </c:pt>
                <c:pt idx="6247">
                  <c:v>7</c:v>
                </c:pt>
                <c:pt idx="6248">
                  <c:v>3</c:v>
                </c:pt>
                <c:pt idx="6249">
                  <c:v>3</c:v>
                </c:pt>
                <c:pt idx="6250">
                  <c:v>2</c:v>
                </c:pt>
                <c:pt idx="6251">
                  <c:v>0</c:v>
                </c:pt>
                <c:pt idx="6252">
                  <c:v>1</c:v>
                </c:pt>
                <c:pt idx="6253">
                  <c:v>7</c:v>
                </c:pt>
                <c:pt idx="6254">
                  <c:v>5</c:v>
                </c:pt>
                <c:pt idx="6255">
                  <c:v>0</c:v>
                </c:pt>
                <c:pt idx="6256">
                  <c:v>7</c:v>
                </c:pt>
                <c:pt idx="6257">
                  <c:v>1</c:v>
                </c:pt>
                <c:pt idx="6258">
                  <c:v>3</c:v>
                </c:pt>
                <c:pt idx="6259">
                  <c:v>3</c:v>
                </c:pt>
                <c:pt idx="6260">
                  <c:v>3</c:v>
                </c:pt>
                <c:pt idx="6261">
                  <c:v>6</c:v>
                </c:pt>
                <c:pt idx="6262">
                  <c:v>3</c:v>
                </c:pt>
                <c:pt idx="6263">
                  <c:v>2</c:v>
                </c:pt>
                <c:pt idx="6264">
                  <c:v>1</c:v>
                </c:pt>
                <c:pt idx="6265">
                  <c:v>3</c:v>
                </c:pt>
                <c:pt idx="6266">
                  <c:v>3</c:v>
                </c:pt>
                <c:pt idx="6267">
                  <c:v>1</c:v>
                </c:pt>
                <c:pt idx="6268">
                  <c:v>5</c:v>
                </c:pt>
                <c:pt idx="6269">
                  <c:v>0</c:v>
                </c:pt>
                <c:pt idx="6270">
                  <c:v>3</c:v>
                </c:pt>
                <c:pt idx="6271">
                  <c:v>5</c:v>
                </c:pt>
                <c:pt idx="6272">
                  <c:v>2</c:v>
                </c:pt>
                <c:pt idx="6273">
                  <c:v>2</c:v>
                </c:pt>
                <c:pt idx="6274">
                  <c:v>3</c:v>
                </c:pt>
                <c:pt idx="6275">
                  <c:v>3</c:v>
                </c:pt>
                <c:pt idx="6276">
                  <c:v>0</c:v>
                </c:pt>
                <c:pt idx="6277">
                  <c:v>1</c:v>
                </c:pt>
                <c:pt idx="6278">
                  <c:v>2</c:v>
                </c:pt>
                <c:pt idx="6279">
                  <c:v>2</c:v>
                </c:pt>
                <c:pt idx="6280">
                  <c:v>3</c:v>
                </c:pt>
                <c:pt idx="6281">
                  <c:v>2</c:v>
                </c:pt>
                <c:pt idx="6282">
                  <c:v>3</c:v>
                </c:pt>
                <c:pt idx="6283">
                  <c:v>2</c:v>
                </c:pt>
                <c:pt idx="6284">
                  <c:v>2</c:v>
                </c:pt>
                <c:pt idx="6285">
                  <c:v>1</c:v>
                </c:pt>
                <c:pt idx="6286">
                  <c:v>1</c:v>
                </c:pt>
                <c:pt idx="6287">
                  <c:v>3</c:v>
                </c:pt>
                <c:pt idx="6288">
                  <c:v>2</c:v>
                </c:pt>
                <c:pt idx="6289">
                  <c:v>3</c:v>
                </c:pt>
                <c:pt idx="6290">
                  <c:v>2</c:v>
                </c:pt>
                <c:pt idx="6291">
                  <c:v>5</c:v>
                </c:pt>
                <c:pt idx="6292">
                  <c:v>1</c:v>
                </c:pt>
                <c:pt idx="6293">
                  <c:v>2</c:v>
                </c:pt>
                <c:pt idx="6294">
                  <c:v>2</c:v>
                </c:pt>
                <c:pt idx="6295">
                  <c:v>1</c:v>
                </c:pt>
                <c:pt idx="6296">
                  <c:v>2</c:v>
                </c:pt>
                <c:pt idx="6297">
                  <c:v>3</c:v>
                </c:pt>
                <c:pt idx="6298">
                  <c:v>2</c:v>
                </c:pt>
                <c:pt idx="6299">
                  <c:v>4</c:v>
                </c:pt>
                <c:pt idx="6300">
                  <c:v>2</c:v>
                </c:pt>
                <c:pt idx="6301">
                  <c:v>1</c:v>
                </c:pt>
                <c:pt idx="6302">
                  <c:v>2</c:v>
                </c:pt>
                <c:pt idx="6303">
                  <c:v>4</c:v>
                </c:pt>
                <c:pt idx="6304">
                  <c:v>2</c:v>
                </c:pt>
                <c:pt idx="6305">
                  <c:v>4</c:v>
                </c:pt>
                <c:pt idx="6306">
                  <c:v>4</c:v>
                </c:pt>
                <c:pt idx="6307">
                  <c:v>9</c:v>
                </c:pt>
                <c:pt idx="6308">
                  <c:v>0</c:v>
                </c:pt>
                <c:pt idx="6309">
                  <c:v>1</c:v>
                </c:pt>
                <c:pt idx="6310">
                  <c:v>1</c:v>
                </c:pt>
                <c:pt idx="6311">
                  <c:v>2</c:v>
                </c:pt>
                <c:pt idx="6312">
                  <c:v>3</c:v>
                </c:pt>
                <c:pt idx="6313">
                  <c:v>5</c:v>
                </c:pt>
                <c:pt idx="6314">
                  <c:v>3</c:v>
                </c:pt>
                <c:pt idx="6315">
                  <c:v>2</c:v>
                </c:pt>
                <c:pt idx="6316">
                  <c:v>4</c:v>
                </c:pt>
                <c:pt idx="6317">
                  <c:v>4</c:v>
                </c:pt>
                <c:pt idx="6318">
                  <c:v>3</c:v>
                </c:pt>
                <c:pt idx="6319">
                  <c:v>4</c:v>
                </c:pt>
                <c:pt idx="6320">
                  <c:v>3</c:v>
                </c:pt>
                <c:pt idx="6321">
                  <c:v>2</c:v>
                </c:pt>
                <c:pt idx="6322">
                  <c:v>5</c:v>
                </c:pt>
                <c:pt idx="6323">
                  <c:v>3</c:v>
                </c:pt>
                <c:pt idx="6324">
                  <c:v>1</c:v>
                </c:pt>
                <c:pt idx="6325">
                  <c:v>5</c:v>
                </c:pt>
                <c:pt idx="6326">
                  <c:v>4</c:v>
                </c:pt>
                <c:pt idx="6327">
                  <c:v>2</c:v>
                </c:pt>
                <c:pt idx="6328">
                  <c:v>2</c:v>
                </c:pt>
                <c:pt idx="6329">
                  <c:v>3</c:v>
                </c:pt>
                <c:pt idx="6330">
                  <c:v>5</c:v>
                </c:pt>
                <c:pt idx="6331">
                  <c:v>3</c:v>
                </c:pt>
                <c:pt idx="6332">
                  <c:v>2</c:v>
                </c:pt>
                <c:pt idx="6333">
                  <c:v>3</c:v>
                </c:pt>
                <c:pt idx="6334">
                  <c:v>4</c:v>
                </c:pt>
                <c:pt idx="6335">
                  <c:v>3</c:v>
                </c:pt>
                <c:pt idx="6336">
                  <c:v>0</c:v>
                </c:pt>
                <c:pt idx="6337">
                  <c:v>1</c:v>
                </c:pt>
                <c:pt idx="6338">
                  <c:v>1</c:v>
                </c:pt>
                <c:pt idx="6339">
                  <c:v>3</c:v>
                </c:pt>
                <c:pt idx="6340">
                  <c:v>2</c:v>
                </c:pt>
                <c:pt idx="6341">
                  <c:v>1</c:v>
                </c:pt>
                <c:pt idx="6342">
                  <c:v>4</c:v>
                </c:pt>
                <c:pt idx="6343">
                  <c:v>3</c:v>
                </c:pt>
                <c:pt idx="6344">
                  <c:v>2</c:v>
                </c:pt>
                <c:pt idx="6345">
                  <c:v>2</c:v>
                </c:pt>
                <c:pt idx="6346">
                  <c:v>4</c:v>
                </c:pt>
                <c:pt idx="6347">
                  <c:v>4</c:v>
                </c:pt>
                <c:pt idx="6348">
                  <c:v>6</c:v>
                </c:pt>
                <c:pt idx="6349">
                  <c:v>6</c:v>
                </c:pt>
                <c:pt idx="6350">
                  <c:v>3</c:v>
                </c:pt>
                <c:pt idx="6351">
                  <c:v>1</c:v>
                </c:pt>
                <c:pt idx="6352">
                  <c:v>4</c:v>
                </c:pt>
                <c:pt idx="6353">
                  <c:v>6</c:v>
                </c:pt>
                <c:pt idx="6354">
                  <c:v>1</c:v>
                </c:pt>
                <c:pt idx="6355">
                  <c:v>2</c:v>
                </c:pt>
                <c:pt idx="6356">
                  <c:v>5</c:v>
                </c:pt>
                <c:pt idx="6357">
                  <c:v>1</c:v>
                </c:pt>
                <c:pt idx="6358">
                  <c:v>1</c:v>
                </c:pt>
                <c:pt idx="6359">
                  <c:v>1</c:v>
                </c:pt>
                <c:pt idx="6360">
                  <c:v>4</c:v>
                </c:pt>
                <c:pt idx="6361">
                  <c:v>2</c:v>
                </c:pt>
                <c:pt idx="6362">
                  <c:v>5</c:v>
                </c:pt>
                <c:pt idx="6363">
                  <c:v>2</c:v>
                </c:pt>
                <c:pt idx="6364">
                  <c:v>2</c:v>
                </c:pt>
                <c:pt idx="6365">
                  <c:v>8</c:v>
                </c:pt>
                <c:pt idx="6366">
                  <c:v>2</c:v>
                </c:pt>
                <c:pt idx="6367">
                  <c:v>0</c:v>
                </c:pt>
                <c:pt idx="6368">
                  <c:v>0</c:v>
                </c:pt>
                <c:pt idx="6369">
                  <c:v>4</c:v>
                </c:pt>
                <c:pt idx="6370">
                  <c:v>0</c:v>
                </c:pt>
                <c:pt idx="6371">
                  <c:v>4</c:v>
                </c:pt>
                <c:pt idx="6372">
                  <c:v>2</c:v>
                </c:pt>
                <c:pt idx="6373">
                  <c:v>1</c:v>
                </c:pt>
                <c:pt idx="6374">
                  <c:v>3</c:v>
                </c:pt>
                <c:pt idx="6375">
                  <c:v>6</c:v>
                </c:pt>
                <c:pt idx="6376">
                  <c:v>1</c:v>
                </c:pt>
                <c:pt idx="6377">
                  <c:v>2</c:v>
                </c:pt>
                <c:pt idx="6378">
                  <c:v>2</c:v>
                </c:pt>
                <c:pt idx="6379">
                  <c:v>1</c:v>
                </c:pt>
                <c:pt idx="6380">
                  <c:v>1</c:v>
                </c:pt>
                <c:pt idx="6381">
                  <c:v>2</c:v>
                </c:pt>
                <c:pt idx="6382">
                  <c:v>0</c:v>
                </c:pt>
                <c:pt idx="6383">
                  <c:v>3</c:v>
                </c:pt>
                <c:pt idx="6384">
                  <c:v>1</c:v>
                </c:pt>
                <c:pt idx="6385">
                  <c:v>4</c:v>
                </c:pt>
                <c:pt idx="6386">
                  <c:v>4</c:v>
                </c:pt>
                <c:pt idx="6387">
                  <c:v>5</c:v>
                </c:pt>
                <c:pt idx="6388">
                  <c:v>3</c:v>
                </c:pt>
                <c:pt idx="6389">
                  <c:v>1</c:v>
                </c:pt>
                <c:pt idx="6390">
                  <c:v>2</c:v>
                </c:pt>
                <c:pt idx="6391">
                  <c:v>2</c:v>
                </c:pt>
                <c:pt idx="6392">
                  <c:v>1</c:v>
                </c:pt>
                <c:pt idx="6393">
                  <c:v>6</c:v>
                </c:pt>
                <c:pt idx="6394">
                  <c:v>9</c:v>
                </c:pt>
                <c:pt idx="6395">
                  <c:v>1</c:v>
                </c:pt>
                <c:pt idx="6396">
                  <c:v>4</c:v>
                </c:pt>
                <c:pt idx="6397">
                  <c:v>3</c:v>
                </c:pt>
                <c:pt idx="6398">
                  <c:v>1</c:v>
                </c:pt>
                <c:pt idx="6399">
                  <c:v>2</c:v>
                </c:pt>
                <c:pt idx="6400">
                  <c:v>3</c:v>
                </c:pt>
                <c:pt idx="6401">
                  <c:v>5</c:v>
                </c:pt>
                <c:pt idx="6402">
                  <c:v>2</c:v>
                </c:pt>
                <c:pt idx="6403">
                  <c:v>3</c:v>
                </c:pt>
                <c:pt idx="6404">
                  <c:v>2</c:v>
                </c:pt>
                <c:pt idx="6405">
                  <c:v>0</c:v>
                </c:pt>
                <c:pt idx="6406">
                  <c:v>3</c:v>
                </c:pt>
                <c:pt idx="6407">
                  <c:v>6</c:v>
                </c:pt>
                <c:pt idx="6408">
                  <c:v>4</c:v>
                </c:pt>
                <c:pt idx="6409">
                  <c:v>1</c:v>
                </c:pt>
                <c:pt idx="6410">
                  <c:v>3</c:v>
                </c:pt>
                <c:pt idx="6411">
                  <c:v>7</c:v>
                </c:pt>
                <c:pt idx="6412">
                  <c:v>2</c:v>
                </c:pt>
                <c:pt idx="6413">
                  <c:v>3</c:v>
                </c:pt>
                <c:pt idx="6414">
                  <c:v>4</c:v>
                </c:pt>
                <c:pt idx="6415">
                  <c:v>2</c:v>
                </c:pt>
                <c:pt idx="6416">
                  <c:v>1</c:v>
                </c:pt>
                <c:pt idx="6417">
                  <c:v>1</c:v>
                </c:pt>
                <c:pt idx="6418">
                  <c:v>6</c:v>
                </c:pt>
                <c:pt idx="6419">
                  <c:v>3</c:v>
                </c:pt>
                <c:pt idx="6420">
                  <c:v>3</c:v>
                </c:pt>
                <c:pt idx="6421">
                  <c:v>1</c:v>
                </c:pt>
                <c:pt idx="6422">
                  <c:v>5</c:v>
                </c:pt>
                <c:pt idx="6423">
                  <c:v>2</c:v>
                </c:pt>
                <c:pt idx="6424">
                  <c:v>1</c:v>
                </c:pt>
                <c:pt idx="6425">
                  <c:v>1</c:v>
                </c:pt>
                <c:pt idx="6426">
                  <c:v>3</c:v>
                </c:pt>
                <c:pt idx="6427">
                  <c:v>2</c:v>
                </c:pt>
                <c:pt idx="6428">
                  <c:v>2</c:v>
                </c:pt>
                <c:pt idx="6429">
                  <c:v>1</c:v>
                </c:pt>
                <c:pt idx="6430">
                  <c:v>3</c:v>
                </c:pt>
                <c:pt idx="6431">
                  <c:v>6</c:v>
                </c:pt>
                <c:pt idx="6432">
                  <c:v>4</c:v>
                </c:pt>
                <c:pt idx="6433">
                  <c:v>3</c:v>
                </c:pt>
                <c:pt idx="6434">
                  <c:v>2</c:v>
                </c:pt>
                <c:pt idx="6435">
                  <c:v>3</c:v>
                </c:pt>
                <c:pt idx="6436">
                  <c:v>4</c:v>
                </c:pt>
                <c:pt idx="6437">
                  <c:v>3</c:v>
                </c:pt>
                <c:pt idx="6438">
                  <c:v>3</c:v>
                </c:pt>
                <c:pt idx="6439">
                  <c:v>4</c:v>
                </c:pt>
                <c:pt idx="6440">
                  <c:v>0</c:v>
                </c:pt>
                <c:pt idx="6441">
                  <c:v>2</c:v>
                </c:pt>
                <c:pt idx="6442">
                  <c:v>0</c:v>
                </c:pt>
                <c:pt idx="6443">
                  <c:v>5</c:v>
                </c:pt>
                <c:pt idx="6444">
                  <c:v>4</c:v>
                </c:pt>
                <c:pt idx="6445">
                  <c:v>1</c:v>
                </c:pt>
                <c:pt idx="6446">
                  <c:v>4</c:v>
                </c:pt>
                <c:pt idx="6447">
                  <c:v>2</c:v>
                </c:pt>
                <c:pt idx="6448">
                  <c:v>3</c:v>
                </c:pt>
                <c:pt idx="6449">
                  <c:v>2</c:v>
                </c:pt>
                <c:pt idx="6450">
                  <c:v>3</c:v>
                </c:pt>
                <c:pt idx="6451">
                  <c:v>4</c:v>
                </c:pt>
                <c:pt idx="6452">
                  <c:v>2</c:v>
                </c:pt>
                <c:pt idx="6453">
                  <c:v>1</c:v>
                </c:pt>
                <c:pt idx="6454">
                  <c:v>4</c:v>
                </c:pt>
                <c:pt idx="6455">
                  <c:v>1</c:v>
                </c:pt>
                <c:pt idx="6456">
                  <c:v>2</c:v>
                </c:pt>
                <c:pt idx="6457">
                  <c:v>2</c:v>
                </c:pt>
                <c:pt idx="6458">
                  <c:v>6</c:v>
                </c:pt>
                <c:pt idx="6459">
                  <c:v>1</c:v>
                </c:pt>
                <c:pt idx="6460">
                  <c:v>4</c:v>
                </c:pt>
                <c:pt idx="6461">
                  <c:v>0</c:v>
                </c:pt>
                <c:pt idx="6462">
                  <c:v>1</c:v>
                </c:pt>
                <c:pt idx="6463">
                  <c:v>2</c:v>
                </c:pt>
                <c:pt idx="6464">
                  <c:v>1</c:v>
                </c:pt>
                <c:pt idx="6465">
                  <c:v>4</c:v>
                </c:pt>
                <c:pt idx="6466">
                  <c:v>2</c:v>
                </c:pt>
                <c:pt idx="6467">
                  <c:v>1</c:v>
                </c:pt>
                <c:pt idx="6468">
                  <c:v>1</c:v>
                </c:pt>
                <c:pt idx="6469">
                  <c:v>2</c:v>
                </c:pt>
                <c:pt idx="6470">
                  <c:v>5</c:v>
                </c:pt>
                <c:pt idx="6471">
                  <c:v>3</c:v>
                </c:pt>
                <c:pt idx="6472">
                  <c:v>2</c:v>
                </c:pt>
                <c:pt idx="6473">
                  <c:v>2</c:v>
                </c:pt>
                <c:pt idx="6474">
                  <c:v>5</c:v>
                </c:pt>
                <c:pt idx="6475">
                  <c:v>5</c:v>
                </c:pt>
                <c:pt idx="6476">
                  <c:v>0</c:v>
                </c:pt>
                <c:pt idx="6477">
                  <c:v>1</c:v>
                </c:pt>
                <c:pt idx="6478">
                  <c:v>3</c:v>
                </c:pt>
                <c:pt idx="6479">
                  <c:v>2</c:v>
                </c:pt>
                <c:pt idx="6480">
                  <c:v>1</c:v>
                </c:pt>
                <c:pt idx="6481">
                  <c:v>2</c:v>
                </c:pt>
                <c:pt idx="6482">
                  <c:v>1</c:v>
                </c:pt>
                <c:pt idx="6483">
                  <c:v>1</c:v>
                </c:pt>
                <c:pt idx="6484">
                  <c:v>0</c:v>
                </c:pt>
                <c:pt idx="6485">
                  <c:v>3</c:v>
                </c:pt>
                <c:pt idx="6486">
                  <c:v>5</c:v>
                </c:pt>
                <c:pt idx="6487">
                  <c:v>2</c:v>
                </c:pt>
                <c:pt idx="6488">
                  <c:v>3</c:v>
                </c:pt>
                <c:pt idx="6489">
                  <c:v>2</c:v>
                </c:pt>
                <c:pt idx="6490">
                  <c:v>4</c:v>
                </c:pt>
                <c:pt idx="6491">
                  <c:v>2</c:v>
                </c:pt>
                <c:pt idx="6492">
                  <c:v>2</c:v>
                </c:pt>
                <c:pt idx="6493">
                  <c:v>1</c:v>
                </c:pt>
                <c:pt idx="6494">
                  <c:v>3</c:v>
                </c:pt>
                <c:pt idx="6495">
                  <c:v>4</c:v>
                </c:pt>
                <c:pt idx="6496">
                  <c:v>2</c:v>
                </c:pt>
                <c:pt idx="6497">
                  <c:v>2</c:v>
                </c:pt>
                <c:pt idx="6498">
                  <c:v>3</c:v>
                </c:pt>
                <c:pt idx="6499">
                  <c:v>4</c:v>
                </c:pt>
                <c:pt idx="6500">
                  <c:v>1</c:v>
                </c:pt>
                <c:pt idx="6501">
                  <c:v>4</c:v>
                </c:pt>
                <c:pt idx="6502">
                  <c:v>3</c:v>
                </c:pt>
                <c:pt idx="6503">
                  <c:v>2</c:v>
                </c:pt>
                <c:pt idx="6504">
                  <c:v>2</c:v>
                </c:pt>
                <c:pt idx="6505">
                  <c:v>0</c:v>
                </c:pt>
                <c:pt idx="6506">
                  <c:v>4</c:v>
                </c:pt>
                <c:pt idx="6507">
                  <c:v>1</c:v>
                </c:pt>
                <c:pt idx="6508">
                  <c:v>2</c:v>
                </c:pt>
                <c:pt idx="6509">
                  <c:v>3</c:v>
                </c:pt>
                <c:pt idx="6510">
                  <c:v>3</c:v>
                </c:pt>
                <c:pt idx="6511">
                  <c:v>2</c:v>
                </c:pt>
                <c:pt idx="6512">
                  <c:v>3</c:v>
                </c:pt>
                <c:pt idx="6513">
                  <c:v>3</c:v>
                </c:pt>
                <c:pt idx="6514">
                  <c:v>4</c:v>
                </c:pt>
                <c:pt idx="6515">
                  <c:v>2</c:v>
                </c:pt>
                <c:pt idx="6516">
                  <c:v>4</c:v>
                </c:pt>
                <c:pt idx="6517">
                  <c:v>1</c:v>
                </c:pt>
                <c:pt idx="6518">
                  <c:v>3</c:v>
                </c:pt>
                <c:pt idx="6519">
                  <c:v>2</c:v>
                </c:pt>
                <c:pt idx="6520">
                  <c:v>1</c:v>
                </c:pt>
                <c:pt idx="6521">
                  <c:v>5</c:v>
                </c:pt>
                <c:pt idx="6522">
                  <c:v>2</c:v>
                </c:pt>
                <c:pt idx="6523">
                  <c:v>4</c:v>
                </c:pt>
                <c:pt idx="6524">
                  <c:v>5</c:v>
                </c:pt>
                <c:pt idx="6525">
                  <c:v>3</c:v>
                </c:pt>
                <c:pt idx="6526">
                  <c:v>1</c:v>
                </c:pt>
                <c:pt idx="6527">
                  <c:v>3</c:v>
                </c:pt>
                <c:pt idx="6528">
                  <c:v>4</c:v>
                </c:pt>
                <c:pt idx="6529">
                  <c:v>2</c:v>
                </c:pt>
                <c:pt idx="6530">
                  <c:v>1</c:v>
                </c:pt>
                <c:pt idx="6531">
                  <c:v>2</c:v>
                </c:pt>
                <c:pt idx="6532">
                  <c:v>5</c:v>
                </c:pt>
                <c:pt idx="6533">
                  <c:v>3</c:v>
                </c:pt>
                <c:pt idx="6534">
                  <c:v>5</c:v>
                </c:pt>
                <c:pt idx="6535">
                  <c:v>3</c:v>
                </c:pt>
                <c:pt idx="6536">
                  <c:v>4</c:v>
                </c:pt>
                <c:pt idx="6537">
                  <c:v>2</c:v>
                </c:pt>
                <c:pt idx="6538">
                  <c:v>1</c:v>
                </c:pt>
                <c:pt idx="6539">
                  <c:v>8</c:v>
                </c:pt>
                <c:pt idx="6540">
                  <c:v>4</c:v>
                </c:pt>
                <c:pt idx="6541">
                  <c:v>1</c:v>
                </c:pt>
                <c:pt idx="6542">
                  <c:v>3</c:v>
                </c:pt>
                <c:pt idx="6543">
                  <c:v>2</c:v>
                </c:pt>
                <c:pt idx="6544">
                  <c:v>2</c:v>
                </c:pt>
                <c:pt idx="6545">
                  <c:v>3</c:v>
                </c:pt>
                <c:pt idx="6546">
                  <c:v>4</c:v>
                </c:pt>
                <c:pt idx="6547">
                  <c:v>2</c:v>
                </c:pt>
                <c:pt idx="6548">
                  <c:v>2</c:v>
                </c:pt>
                <c:pt idx="6549">
                  <c:v>1</c:v>
                </c:pt>
                <c:pt idx="6550">
                  <c:v>2</c:v>
                </c:pt>
                <c:pt idx="6551">
                  <c:v>1</c:v>
                </c:pt>
                <c:pt idx="6552">
                  <c:v>1</c:v>
                </c:pt>
                <c:pt idx="6553">
                  <c:v>2</c:v>
                </c:pt>
                <c:pt idx="6554">
                  <c:v>2</c:v>
                </c:pt>
                <c:pt idx="6555">
                  <c:v>2</c:v>
                </c:pt>
                <c:pt idx="6556">
                  <c:v>1</c:v>
                </c:pt>
                <c:pt idx="6557">
                  <c:v>2</c:v>
                </c:pt>
                <c:pt idx="6558">
                  <c:v>2</c:v>
                </c:pt>
                <c:pt idx="6559">
                  <c:v>0</c:v>
                </c:pt>
                <c:pt idx="6560">
                  <c:v>2</c:v>
                </c:pt>
                <c:pt idx="6561">
                  <c:v>2</c:v>
                </c:pt>
                <c:pt idx="6562">
                  <c:v>1</c:v>
                </c:pt>
                <c:pt idx="6563">
                  <c:v>5</c:v>
                </c:pt>
                <c:pt idx="6564">
                  <c:v>4</c:v>
                </c:pt>
                <c:pt idx="6565">
                  <c:v>4</c:v>
                </c:pt>
                <c:pt idx="6566">
                  <c:v>7</c:v>
                </c:pt>
                <c:pt idx="6567">
                  <c:v>0</c:v>
                </c:pt>
                <c:pt idx="6568">
                  <c:v>1</c:v>
                </c:pt>
                <c:pt idx="6569">
                  <c:v>3</c:v>
                </c:pt>
                <c:pt idx="6570">
                  <c:v>6</c:v>
                </c:pt>
                <c:pt idx="6571">
                  <c:v>3</c:v>
                </c:pt>
                <c:pt idx="6572">
                  <c:v>1</c:v>
                </c:pt>
                <c:pt idx="6573">
                  <c:v>2</c:v>
                </c:pt>
                <c:pt idx="6574">
                  <c:v>0</c:v>
                </c:pt>
                <c:pt idx="6575">
                  <c:v>6</c:v>
                </c:pt>
                <c:pt idx="6576">
                  <c:v>2</c:v>
                </c:pt>
                <c:pt idx="6577">
                  <c:v>1</c:v>
                </c:pt>
                <c:pt idx="6578">
                  <c:v>0</c:v>
                </c:pt>
                <c:pt idx="6579">
                  <c:v>2</c:v>
                </c:pt>
                <c:pt idx="6580">
                  <c:v>0</c:v>
                </c:pt>
                <c:pt idx="6581">
                  <c:v>3</c:v>
                </c:pt>
                <c:pt idx="6582">
                  <c:v>3</c:v>
                </c:pt>
                <c:pt idx="6583">
                  <c:v>2</c:v>
                </c:pt>
                <c:pt idx="6584">
                  <c:v>2</c:v>
                </c:pt>
                <c:pt idx="6585">
                  <c:v>1</c:v>
                </c:pt>
                <c:pt idx="6586">
                  <c:v>1</c:v>
                </c:pt>
                <c:pt idx="6587">
                  <c:v>3</c:v>
                </c:pt>
                <c:pt idx="6588">
                  <c:v>1</c:v>
                </c:pt>
                <c:pt idx="6589">
                  <c:v>3</c:v>
                </c:pt>
                <c:pt idx="6590">
                  <c:v>2</c:v>
                </c:pt>
                <c:pt idx="6591">
                  <c:v>4</c:v>
                </c:pt>
                <c:pt idx="6592">
                  <c:v>0</c:v>
                </c:pt>
                <c:pt idx="6593">
                  <c:v>3</c:v>
                </c:pt>
                <c:pt idx="6594">
                  <c:v>1</c:v>
                </c:pt>
                <c:pt idx="6595">
                  <c:v>1</c:v>
                </c:pt>
                <c:pt idx="6596">
                  <c:v>1</c:v>
                </c:pt>
                <c:pt idx="6597">
                  <c:v>6</c:v>
                </c:pt>
                <c:pt idx="6598">
                  <c:v>2</c:v>
                </c:pt>
                <c:pt idx="6599">
                  <c:v>4</c:v>
                </c:pt>
                <c:pt idx="6600">
                  <c:v>3</c:v>
                </c:pt>
                <c:pt idx="6601">
                  <c:v>2</c:v>
                </c:pt>
                <c:pt idx="6602">
                  <c:v>2</c:v>
                </c:pt>
                <c:pt idx="6603">
                  <c:v>3</c:v>
                </c:pt>
                <c:pt idx="6604">
                  <c:v>1</c:v>
                </c:pt>
                <c:pt idx="6605">
                  <c:v>2</c:v>
                </c:pt>
                <c:pt idx="6606">
                  <c:v>5</c:v>
                </c:pt>
                <c:pt idx="6607">
                  <c:v>2</c:v>
                </c:pt>
                <c:pt idx="6608">
                  <c:v>1</c:v>
                </c:pt>
                <c:pt idx="6609">
                  <c:v>2</c:v>
                </c:pt>
                <c:pt idx="6610">
                  <c:v>4</c:v>
                </c:pt>
                <c:pt idx="6611">
                  <c:v>3</c:v>
                </c:pt>
                <c:pt idx="6612">
                  <c:v>1</c:v>
                </c:pt>
                <c:pt idx="6613">
                  <c:v>1</c:v>
                </c:pt>
                <c:pt idx="6614">
                  <c:v>5</c:v>
                </c:pt>
                <c:pt idx="6615">
                  <c:v>2</c:v>
                </c:pt>
                <c:pt idx="6616">
                  <c:v>4</c:v>
                </c:pt>
                <c:pt idx="6617">
                  <c:v>5</c:v>
                </c:pt>
                <c:pt idx="6618">
                  <c:v>0</c:v>
                </c:pt>
                <c:pt idx="6619">
                  <c:v>2</c:v>
                </c:pt>
                <c:pt idx="6620">
                  <c:v>1</c:v>
                </c:pt>
                <c:pt idx="6621">
                  <c:v>7</c:v>
                </c:pt>
                <c:pt idx="6622">
                  <c:v>4</c:v>
                </c:pt>
                <c:pt idx="6623">
                  <c:v>1</c:v>
                </c:pt>
                <c:pt idx="6624">
                  <c:v>1</c:v>
                </c:pt>
                <c:pt idx="6625">
                  <c:v>4</c:v>
                </c:pt>
                <c:pt idx="6626">
                  <c:v>2</c:v>
                </c:pt>
                <c:pt idx="6627">
                  <c:v>3</c:v>
                </c:pt>
                <c:pt idx="6628">
                  <c:v>5</c:v>
                </c:pt>
                <c:pt idx="6629">
                  <c:v>4</c:v>
                </c:pt>
                <c:pt idx="6630">
                  <c:v>0</c:v>
                </c:pt>
                <c:pt idx="6631">
                  <c:v>3</c:v>
                </c:pt>
                <c:pt idx="6632">
                  <c:v>3</c:v>
                </c:pt>
                <c:pt idx="6633">
                  <c:v>1</c:v>
                </c:pt>
                <c:pt idx="6634">
                  <c:v>4</c:v>
                </c:pt>
                <c:pt idx="6635">
                  <c:v>4</c:v>
                </c:pt>
                <c:pt idx="6636">
                  <c:v>4</c:v>
                </c:pt>
                <c:pt idx="6637">
                  <c:v>1</c:v>
                </c:pt>
                <c:pt idx="6638">
                  <c:v>1</c:v>
                </c:pt>
                <c:pt idx="6639">
                  <c:v>1</c:v>
                </c:pt>
                <c:pt idx="6640">
                  <c:v>5</c:v>
                </c:pt>
                <c:pt idx="6641">
                  <c:v>6</c:v>
                </c:pt>
                <c:pt idx="6642">
                  <c:v>2</c:v>
                </c:pt>
                <c:pt idx="6643">
                  <c:v>5</c:v>
                </c:pt>
                <c:pt idx="6644">
                  <c:v>3</c:v>
                </c:pt>
                <c:pt idx="6645">
                  <c:v>1</c:v>
                </c:pt>
                <c:pt idx="6646">
                  <c:v>4</c:v>
                </c:pt>
                <c:pt idx="6647">
                  <c:v>3</c:v>
                </c:pt>
                <c:pt idx="6648">
                  <c:v>1</c:v>
                </c:pt>
                <c:pt idx="6649">
                  <c:v>5</c:v>
                </c:pt>
                <c:pt idx="6650">
                  <c:v>2</c:v>
                </c:pt>
                <c:pt idx="6651">
                  <c:v>3</c:v>
                </c:pt>
                <c:pt idx="6652">
                  <c:v>1</c:v>
                </c:pt>
                <c:pt idx="6653">
                  <c:v>4</c:v>
                </c:pt>
                <c:pt idx="6654">
                  <c:v>3</c:v>
                </c:pt>
                <c:pt idx="6655">
                  <c:v>2</c:v>
                </c:pt>
                <c:pt idx="6656">
                  <c:v>3</c:v>
                </c:pt>
                <c:pt idx="6657">
                  <c:v>1</c:v>
                </c:pt>
                <c:pt idx="6658">
                  <c:v>3</c:v>
                </c:pt>
                <c:pt idx="6659">
                  <c:v>2</c:v>
                </c:pt>
                <c:pt idx="6660">
                  <c:v>6</c:v>
                </c:pt>
                <c:pt idx="6661">
                  <c:v>5</c:v>
                </c:pt>
                <c:pt idx="6662">
                  <c:v>2</c:v>
                </c:pt>
                <c:pt idx="6663">
                  <c:v>3</c:v>
                </c:pt>
                <c:pt idx="6664">
                  <c:v>2</c:v>
                </c:pt>
                <c:pt idx="6665">
                  <c:v>2</c:v>
                </c:pt>
                <c:pt idx="6666">
                  <c:v>1</c:v>
                </c:pt>
                <c:pt idx="6667">
                  <c:v>2</c:v>
                </c:pt>
                <c:pt idx="6668">
                  <c:v>2</c:v>
                </c:pt>
                <c:pt idx="6669">
                  <c:v>2</c:v>
                </c:pt>
                <c:pt idx="6670">
                  <c:v>3</c:v>
                </c:pt>
                <c:pt idx="6671">
                  <c:v>4</c:v>
                </c:pt>
                <c:pt idx="6672">
                  <c:v>1</c:v>
                </c:pt>
                <c:pt idx="6673">
                  <c:v>4</c:v>
                </c:pt>
                <c:pt idx="6674">
                  <c:v>5</c:v>
                </c:pt>
                <c:pt idx="6675">
                  <c:v>3</c:v>
                </c:pt>
                <c:pt idx="6676">
                  <c:v>1</c:v>
                </c:pt>
                <c:pt idx="6677">
                  <c:v>5</c:v>
                </c:pt>
                <c:pt idx="6678">
                  <c:v>0</c:v>
                </c:pt>
                <c:pt idx="6679">
                  <c:v>5</c:v>
                </c:pt>
                <c:pt idx="6680">
                  <c:v>3</c:v>
                </c:pt>
                <c:pt idx="6681">
                  <c:v>3</c:v>
                </c:pt>
                <c:pt idx="6682">
                  <c:v>4</c:v>
                </c:pt>
                <c:pt idx="6683">
                  <c:v>1</c:v>
                </c:pt>
                <c:pt idx="6684">
                  <c:v>0</c:v>
                </c:pt>
                <c:pt idx="6685">
                  <c:v>3</c:v>
                </c:pt>
                <c:pt idx="6686">
                  <c:v>5</c:v>
                </c:pt>
                <c:pt idx="6687">
                  <c:v>3</c:v>
                </c:pt>
                <c:pt idx="6688">
                  <c:v>0</c:v>
                </c:pt>
                <c:pt idx="6689">
                  <c:v>5</c:v>
                </c:pt>
                <c:pt idx="6690">
                  <c:v>3</c:v>
                </c:pt>
                <c:pt idx="6691">
                  <c:v>4</c:v>
                </c:pt>
                <c:pt idx="6692">
                  <c:v>2</c:v>
                </c:pt>
                <c:pt idx="6693">
                  <c:v>3</c:v>
                </c:pt>
                <c:pt idx="6694">
                  <c:v>5</c:v>
                </c:pt>
                <c:pt idx="6695">
                  <c:v>3</c:v>
                </c:pt>
                <c:pt idx="6696">
                  <c:v>1</c:v>
                </c:pt>
                <c:pt idx="6697">
                  <c:v>1</c:v>
                </c:pt>
                <c:pt idx="6698">
                  <c:v>1</c:v>
                </c:pt>
                <c:pt idx="6699">
                  <c:v>9</c:v>
                </c:pt>
                <c:pt idx="6700">
                  <c:v>1</c:v>
                </c:pt>
                <c:pt idx="6701">
                  <c:v>3</c:v>
                </c:pt>
                <c:pt idx="6702">
                  <c:v>6</c:v>
                </c:pt>
                <c:pt idx="6703">
                  <c:v>0</c:v>
                </c:pt>
                <c:pt idx="6704">
                  <c:v>2</c:v>
                </c:pt>
                <c:pt idx="6705">
                  <c:v>4</c:v>
                </c:pt>
                <c:pt idx="6706">
                  <c:v>1</c:v>
                </c:pt>
                <c:pt idx="6707">
                  <c:v>7</c:v>
                </c:pt>
                <c:pt idx="6708">
                  <c:v>8</c:v>
                </c:pt>
                <c:pt idx="6709">
                  <c:v>3</c:v>
                </c:pt>
                <c:pt idx="6710">
                  <c:v>4</c:v>
                </c:pt>
                <c:pt idx="6711">
                  <c:v>7</c:v>
                </c:pt>
                <c:pt idx="6712">
                  <c:v>3</c:v>
                </c:pt>
                <c:pt idx="6713">
                  <c:v>4</c:v>
                </c:pt>
                <c:pt idx="6714">
                  <c:v>3</c:v>
                </c:pt>
                <c:pt idx="6715">
                  <c:v>5</c:v>
                </c:pt>
                <c:pt idx="6716">
                  <c:v>1</c:v>
                </c:pt>
                <c:pt idx="6717">
                  <c:v>5</c:v>
                </c:pt>
                <c:pt idx="6718">
                  <c:v>2</c:v>
                </c:pt>
                <c:pt idx="6719">
                  <c:v>0</c:v>
                </c:pt>
                <c:pt idx="6720">
                  <c:v>3</c:v>
                </c:pt>
                <c:pt idx="6721">
                  <c:v>3</c:v>
                </c:pt>
                <c:pt idx="6722">
                  <c:v>3</c:v>
                </c:pt>
                <c:pt idx="6723">
                  <c:v>3</c:v>
                </c:pt>
                <c:pt idx="6724">
                  <c:v>3</c:v>
                </c:pt>
                <c:pt idx="6725">
                  <c:v>3</c:v>
                </c:pt>
                <c:pt idx="6726">
                  <c:v>5</c:v>
                </c:pt>
                <c:pt idx="6727">
                  <c:v>3</c:v>
                </c:pt>
                <c:pt idx="6728">
                  <c:v>2</c:v>
                </c:pt>
                <c:pt idx="6729">
                  <c:v>1</c:v>
                </c:pt>
                <c:pt idx="6730">
                  <c:v>5</c:v>
                </c:pt>
                <c:pt idx="6731">
                  <c:v>3</c:v>
                </c:pt>
                <c:pt idx="6732">
                  <c:v>1</c:v>
                </c:pt>
                <c:pt idx="6733">
                  <c:v>8</c:v>
                </c:pt>
                <c:pt idx="6734">
                  <c:v>1</c:v>
                </c:pt>
                <c:pt idx="6735">
                  <c:v>2</c:v>
                </c:pt>
                <c:pt idx="6736">
                  <c:v>4</c:v>
                </c:pt>
                <c:pt idx="6737">
                  <c:v>3</c:v>
                </c:pt>
                <c:pt idx="6738">
                  <c:v>5</c:v>
                </c:pt>
                <c:pt idx="6739">
                  <c:v>2</c:v>
                </c:pt>
                <c:pt idx="6740">
                  <c:v>2</c:v>
                </c:pt>
                <c:pt idx="6741">
                  <c:v>1</c:v>
                </c:pt>
                <c:pt idx="6742">
                  <c:v>5</c:v>
                </c:pt>
                <c:pt idx="6743">
                  <c:v>3</c:v>
                </c:pt>
                <c:pt idx="6744">
                  <c:v>0</c:v>
                </c:pt>
                <c:pt idx="6745">
                  <c:v>3</c:v>
                </c:pt>
                <c:pt idx="6746">
                  <c:v>0</c:v>
                </c:pt>
                <c:pt idx="6747">
                  <c:v>3</c:v>
                </c:pt>
                <c:pt idx="6748">
                  <c:v>2</c:v>
                </c:pt>
                <c:pt idx="6749">
                  <c:v>3</c:v>
                </c:pt>
                <c:pt idx="6750">
                  <c:v>1</c:v>
                </c:pt>
                <c:pt idx="6751">
                  <c:v>4</c:v>
                </c:pt>
                <c:pt idx="6752">
                  <c:v>6</c:v>
                </c:pt>
                <c:pt idx="6753">
                  <c:v>3</c:v>
                </c:pt>
                <c:pt idx="6754">
                  <c:v>3</c:v>
                </c:pt>
                <c:pt idx="6755">
                  <c:v>3</c:v>
                </c:pt>
                <c:pt idx="6756">
                  <c:v>1</c:v>
                </c:pt>
                <c:pt idx="6757">
                  <c:v>2</c:v>
                </c:pt>
                <c:pt idx="6758">
                  <c:v>4</c:v>
                </c:pt>
                <c:pt idx="6759">
                  <c:v>2</c:v>
                </c:pt>
                <c:pt idx="6760">
                  <c:v>1</c:v>
                </c:pt>
                <c:pt idx="6761">
                  <c:v>5</c:v>
                </c:pt>
                <c:pt idx="6762">
                  <c:v>5</c:v>
                </c:pt>
                <c:pt idx="6763">
                  <c:v>0</c:v>
                </c:pt>
                <c:pt idx="6764">
                  <c:v>5</c:v>
                </c:pt>
                <c:pt idx="6765">
                  <c:v>0</c:v>
                </c:pt>
                <c:pt idx="6766">
                  <c:v>3</c:v>
                </c:pt>
                <c:pt idx="6767">
                  <c:v>4</c:v>
                </c:pt>
                <c:pt idx="6768">
                  <c:v>4</c:v>
                </c:pt>
                <c:pt idx="6769">
                  <c:v>2</c:v>
                </c:pt>
                <c:pt idx="6770">
                  <c:v>0</c:v>
                </c:pt>
                <c:pt idx="6771">
                  <c:v>1</c:v>
                </c:pt>
                <c:pt idx="6772">
                  <c:v>5</c:v>
                </c:pt>
                <c:pt idx="6773">
                  <c:v>3</c:v>
                </c:pt>
                <c:pt idx="6774">
                  <c:v>5</c:v>
                </c:pt>
                <c:pt idx="6775">
                  <c:v>8</c:v>
                </c:pt>
                <c:pt idx="6776">
                  <c:v>4</c:v>
                </c:pt>
                <c:pt idx="6777">
                  <c:v>0</c:v>
                </c:pt>
                <c:pt idx="6778">
                  <c:v>3</c:v>
                </c:pt>
                <c:pt idx="6779">
                  <c:v>3</c:v>
                </c:pt>
                <c:pt idx="6780">
                  <c:v>0</c:v>
                </c:pt>
                <c:pt idx="6781">
                  <c:v>1</c:v>
                </c:pt>
                <c:pt idx="6782">
                  <c:v>2</c:v>
                </c:pt>
                <c:pt idx="6783">
                  <c:v>0</c:v>
                </c:pt>
                <c:pt idx="6784">
                  <c:v>2</c:v>
                </c:pt>
                <c:pt idx="6785">
                  <c:v>3</c:v>
                </c:pt>
                <c:pt idx="6786">
                  <c:v>3</c:v>
                </c:pt>
                <c:pt idx="6787">
                  <c:v>2</c:v>
                </c:pt>
                <c:pt idx="6788">
                  <c:v>2</c:v>
                </c:pt>
                <c:pt idx="6789">
                  <c:v>5</c:v>
                </c:pt>
                <c:pt idx="6790">
                  <c:v>2</c:v>
                </c:pt>
                <c:pt idx="6791">
                  <c:v>2</c:v>
                </c:pt>
                <c:pt idx="6792">
                  <c:v>4</c:v>
                </c:pt>
                <c:pt idx="6793">
                  <c:v>7</c:v>
                </c:pt>
                <c:pt idx="6794">
                  <c:v>3</c:v>
                </c:pt>
                <c:pt idx="6795">
                  <c:v>2</c:v>
                </c:pt>
                <c:pt idx="6796">
                  <c:v>3</c:v>
                </c:pt>
                <c:pt idx="6797">
                  <c:v>2</c:v>
                </c:pt>
                <c:pt idx="6798">
                  <c:v>1</c:v>
                </c:pt>
                <c:pt idx="6799">
                  <c:v>2</c:v>
                </c:pt>
                <c:pt idx="6800">
                  <c:v>1</c:v>
                </c:pt>
                <c:pt idx="6801">
                  <c:v>1</c:v>
                </c:pt>
                <c:pt idx="6802">
                  <c:v>4</c:v>
                </c:pt>
                <c:pt idx="6803">
                  <c:v>2</c:v>
                </c:pt>
                <c:pt idx="6804">
                  <c:v>2</c:v>
                </c:pt>
                <c:pt idx="6805">
                  <c:v>3</c:v>
                </c:pt>
                <c:pt idx="6806">
                  <c:v>2</c:v>
                </c:pt>
                <c:pt idx="6807">
                  <c:v>1</c:v>
                </c:pt>
                <c:pt idx="6808">
                  <c:v>0</c:v>
                </c:pt>
                <c:pt idx="6809">
                  <c:v>2</c:v>
                </c:pt>
                <c:pt idx="6810">
                  <c:v>1</c:v>
                </c:pt>
                <c:pt idx="6811">
                  <c:v>3</c:v>
                </c:pt>
                <c:pt idx="6812">
                  <c:v>2</c:v>
                </c:pt>
                <c:pt idx="6813">
                  <c:v>1</c:v>
                </c:pt>
                <c:pt idx="6814">
                  <c:v>1</c:v>
                </c:pt>
                <c:pt idx="6815">
                  <c:v>0</c:v>
                </c:pt>
                <c:pt idx="6816">
                  <c:v>4</c:v>
                </c:pt>
                <c:pt idx="6817">
                  <c:v>2</c:v>
                </c:pt>
                <c:pt idx="6818">
                  <c:v>4</c:v>
                </c:pt>
                <c:pt idx="6819">
                  <c:v>1</c:v>
                </c:pt>
                <c:pt idx="6820">
                  <c:v>1</c:v>
                </c:pt>
                <c:pt idx="6821">
                  <c:v>3</c:v>
                </c:pt>
                <c:pt idx="6822">
                  <c:v>2</c:v>
                </c:pt>
                <c:pt idx="6823">
                  <c:v>1</c:v>
                </c:pt>
                <c:pt idx="6824">
                  <c:v>2</c:v>
                </c:pt>
                <c:pt idx="6825">
                  <c:v>2</c:v>
                </c:pt>
                <c:pt idx="6826">
                  <c:v>3</c:v>
                </c:pt>
                <c:pt idx="6827">
                  <c:v>3</c:v>
                </c:pt>
                <c:pt idx="6828">
                  <c:v>0</c:v>
                </c:pt>
                <c:pt idx="6829">
                  <c:v>2</c:v>
                </c:pt>
                <c:pt idx="6830">
                  <c:v>3</c:v>
                </c:pt>
                <c:pt idx="6831">
                  <c:v>3</c:v>
                </c:pt>
                <c:pt idx="6832">
                  <c:v>4</c:v>
                </c:pt>
                <c:pt idx="6833">
                  <c:v>1</c:v>
                </c:pt>
                <c:pt idx="6834">
                  <c:v>1</c:v>
                </c:pt>
                <c:pt idx="6835">
                  <c:v>0</c:v>
                </c:pt>
                <c:pt idx="6836">
                  <c:v>1</c:v>
                </c:pt>
                <c:pt idx="6837">
                  <c:v>6</c:v>
                </c:pt>
                <c:pt idx="6838">
                  <c:v>4</c:v>
                </c:pt>
                <c:pt idx="6839">
                  <c:v>5</c:v>
                </c:pt>
                <c:pt idx="6840">
                  <c:v>4</c:v>
                </c:pt>
                <c:pt idx="6841">
                  <c:v>3</c:v>
                </c:pt>
                <c:pt idx="6842">
                  <c:v>4</c:v>
                </c:pt>
                <c:pt idx="6843">
                  <c:v>2</c:v>
                </c:pt>
                <c:pt idx="6844">
                  <c:v>5</c:v>
                </c:pt>
                <c:pt idx="6845">
                  <c:v>1</c:v>
                </c:pt>
                <c:pt idx="6846">
                  <c:v>3</c:v>
                </c:pt>
                <c:pt idx="6847">
                  <c:v>4</c:v>
                </c:pt>
                <c:pt idx="6848">
                  <c:v>1</c:v>
                </c:pt>
                <c:pt idx="6849">
                  <c:v>2</c:v>
                </c:pt>
                <c:pt idx="6850">
                  <c:v>3</c:v>
                </c:pt>
                <c:pt idx="6851">
                  <c:v>1</c:v>
                </c:pt>
                <c:pt idx="6852">
                  <c:v>1</c:v>
                </c:pt>
                <c:pt idx="6853">
                  <c:v>5</c:v>
                </c:pt>
                <c:pt idx="6854">
                  <c:v>2</c:v>
                </c:pt>
                <c:pt idx="6855">
                  <c:v>5</c:v>
                </c:pt>
                <c:pt idx="6856">
                  <c:v>4</c:v>
                </c:pt>
                <c:pt idx="6857">
                  <c:v>2</c:v>
                </c:pt>
                <c:pt idx="6858">
                  <c:v>0</c:v>
                </c:pt>
                <c:pt idx="6859">
                  <c:v>1</c:v>
                </c:pt>
                <c:pt idx="6860">
                  <c:v>0</c:v>
                </c:pt>
                <c:pt idx="6861">
                  <c:v>1</c:v>
                </c:pt>
                <c:pt idx="6862">
                  <c:v>3</c:v>
                </c:pt>
                <c:pt idx="6863">
                  <c:v>2</c:v>
                </c:pt>
                <c:pt idx="6864">
                  <c:v>3</c:v>
                </c:pt>
                <c:pt idx="6865">
                  <c:v>7</c:v>
                </c:pt>
                <c:pt idx="6866">
                  <c:v>1</c:v>
                </c:pt>
                <c:pt idx="6867">
                  <c:v>4</c:v>
                </c:pt>
                <c:pt idx="6868">
                  <c:v>3</c:v>
                </c:pt>
                <c:pt idx="6869">
                  <c:v>0</c:v>
                </c:pt>
                <c:pt idx="6870">
                  <c:v>1</c:v>
                </c:pt>
                <c:pt idx="6871">
                  <c:v>3</c:v>
                </c:pt>
                <c:pt idx="6872">
                  <c:v>1</c:v>
                </c:pt>
                <c:pt idx="6873">
                  <c:v>2</c:v>
                </c:pt>
                <c:pt idx="6874">
                  <c:v>3</c:v>
                </c:pt>
                <c:pt idx="6875">
                  <c:v>7</c:v>
                </c:pt>
                <c:pt idx="6876">
                  <c:v>3</c:v>
                </c:pt>
                <c:pt idx="6877">
                  <c:v>1</c:v>
                </c:pt>
                <c:pt idx="6878">
                  <c:v>1</c:v>
                </c:pt>
                <c:pt idx="6879">
                  <c:v>2</c:v>
                </c:pt>
                <c:pt idx="6880">
                  <c:v>1</c:v>
                </c:pt>
                <c:pt idx="6881">
                  <c:v>0</c:v>
                </c:pt>
                <c:pt idx="6882">
                  <c:v>5</c:v>
                </c:pt>
                <c:pt idx="6883">
                  <c:v>1</c:v>
                </c:pt>
                <c:pt idx="6884">
                  <c:v>3</c:v>
                </c:pt>
                <c:pt idx="6885">
                  <c:v>1</c:v>
                </c:pt>
                <c:pt idx="6886">
                  <c:v>4</c:v>
                </c:pt>
                <c:pt idx="6887">
                  <c:v>3</c:v>
                </c:pt>
                <c:pt idx="6888">
                  <c:v>2</c:v>
                </c:pt>
                <c:pt idx="6889">
                  <c:v>1</c:v>
                </c:pt>
                <c:pt idx="6890">
                  <c:v>2</c:v>
                </c:pt>
                <c:pt idx="6891">
                  <c:v>3</c:v>
                </c:pt>
                <c:pt idx="6892">
                  <c:v>0</c:v>
                </c:pt>
                <c:pt idx="6893">
                  <c:v>1</c:v>
                </c:pt>
                <c:pt idx="6894">
                  <c:v>2</c:v>
                </c:pt>
                <c:pt idx="6895">
                  <c:v>3</c:v>
                </c:pt>
                <c:pt idx="6896">
                  <c:v>2</c:v>
                </c:pt>
                <c:pt idx="6897">
                  <c:v>3</c:v>
                </c:pt>
                <c:pt idx="6898">
                  <c:v>7</c:v>
                </c:pt>
                <c:pt idx="6899">
                  <c:v>2</c:v>
                </c:pt>
                <c:pt idx="6900">
                  <c:v>4</c:v>
                </c:pt>
                <c:pt idx="6901">
                  <c:v>2</c:v>
                </c:pt>
                <c:pt idx="6902">
                  <c:v>3</c:v>
                </c:pt>
                <c:pt idx="6903">
                  <c:v>3</c:v>
                </c:pt>
                <c:pt idx="6904">
                  <c:v>2</c:v>
                </c:pt>
                <c:pt idx="6905">
                  <c:v>4</c:v>
                </c:pt>
                <c:pt idx="6906">
                  <c:v>3</c:v>
                </c:pt>
                <c:pt idx="6907">
                  <c:v>4</c:v>
                </c:pt>
                <c:pt idx="6908">
                  <c:v>2</c:v>
                </c:pt>
                <c:pt idx="6909">
                  <c:v>2</c:v>
                </c:pt>
                <c:pt idx="6910">
                  <c:v>0</c:v>
                </c:pt>
                <c:pt idx="6911">
                  <c:v>1</c:v>
                </c:pt>
                <c:pt idx="6912">
                  <c:v>4</c:v>
                </c:pt>
                <c:pt idx="6913">
                  <c:v>0</c:v>
                </c:pt>
                <c:pt idx="6914">
                  <c:v>2</c:v>
                </c:pt>
                <c:pt idx="6915">
                  <c:v>3</c:v>
                </c:pt>
                <c:pt idx="6916">
                  <c:v>3</c:v>
                </c:pt>
                <c:pt idx="6917">
                  <c:v>6</c:v>
                </c:pt>
                <c:pt idx="6918">
                  <c:v>3</c:v>
                </c:pt>
                <c:pt idx="6919">
                  <c:v>3</c:v>
                </c:pt>
                <c:pt idx="6920">
                  <c:v>0</c:v>
                </c:pt>
                <c:pt idx="6921">
                  <c:v>1</c:v>
                </c:pt>
                <c:pt idx="6922">
                  <c:v>1</c:v>
                </c:pt>
                <c:pt idx="6923">
                  <c:v>4</c:v>
                </c:pt>
                <c:pt idx="6924">
                  <c:v>3</c:v>
                </c:pt>
                <c:pt idx="6925">
                  <c:v>3</c:v>
                </c:pt>
                <c:pt idx="6926">
                  <c:v>2</c:v>
                </c:pt>
                <c:pt idx="6927">
                  <c:v>2</c:v>
                </c:pt>
                <c:pt idx="6928">
                  <c:v>4</c:v>
                </c:pt>
                <c:pt idx="6929">
                  <c:v>5</c:v>
                </c:pt>
                <c:pt idx="6930">
                  <c:v>3</c:v>
                </c:pt>
                <c:pt idx="6931">
                  <c:v>5</c:v>
                </c:pt>
                <c:pt idx="6932">
                  <c:v>2</c:v>
                </c:pt>
                <c:pt idx="6933">
                  <c:v>3</c:v>
                </c:pt>
                <c:pt idx="6934">
                  <c:v>1</c:v>
                </c:pt>
                <c:pt idx="6935">
                  <c:v>4</c:v>
                </c:pt>
                <c:pt idx="6936">
                  <c:v>1</c:v>
                </c:pt>
                <c:pt idx="6937">
                  <c:v>5</c:v>
                </c:pt>
                <c:pt idx="6938">
                  <c:v>4</c:v>
                </c:pt>
                <c:pt idx="6939">
                  <c:v>2</c:v>
                </c:pt>
                <c:pt idx="6940">
                  <c:v>3</c:v>
                </c:pt>
                <c:pt idx="6941">
                  <c:v>2</c:v>
                </c:pt>
                <c:pt idx="6942">
                  <c:v>3</c:v>
                </c:pt>
                <c:pt idx="6943">
                  <c:v>0</c:v>
                </c:pt>
                <c:pt idx="6944">
                  <c:v>2</c:v>
                </c:pt>
                <c:pt idx="6945">
                  <c:v>4</c:v>
                </c:pt>
                <c:pt idx="6946">
                  <c:v>1</c:v>
                </c:pt>
                <c:pt idx="6947">
                  <c:v>2</c:v>
                </c:pt>
                <c:pt idx="6948">
                  <c:v>2</c:v>
                </c:pt>
                <c:pt idx="6949">
                  <c:v>2</c:v>
                </c:pt>
                <c:pt idx="6950">
                  <c:v>2</c:v>
                </c:pt>
                <c:pt idx="6951">
                  <c:v>2</c:v>
                </c:pt>
                <c:pt idx="6952">
                  <c:v>6</c:v>
                </c:pt>
                <c:pt idx="6953">
                  <c:v>0</c:v>
                </c:pt>
                <c:pt idx="6954">
                  <c:v>1</c:v>
                </c:pt>
                <c:pt idx="6955">
                  <c:v>3</c:v>
                </c:pt>
                <c:pt idx="6956">
                  <c:v>1</c:v>
                </c:pt>
                <c:pt idx="6957">
                  <c:v>6</c:v>
                </c:pt>
                <c:pt idx="6958">
                  <c:v>4</c:v>
                </c:pt>
                <c:pt idx="6959">
                  <c:v>2</c:v>
                </c:pt>
                <c:pt idx="6960">
                  <c:v>2</c:v>
                </c:pt>
                <c:pt idx="6961">
                  <c:v>4</c:v>
                </c:pt>
                <c:pt idx="6962">
                  <c:v>3</c:v>
                </c:pt>
                <c:pt idx="6963">
                  <c:v>3</c:v>
                </c:pt>
                <c:pt idx="6964">
                  <c:v>1</c:v>
                </c:pt>
                <c:pt idx="6965">
                  <c:v>2</c:v>
                </c:pt>
                <c:pt idx="6966">
                  <c:v>6</c:v>
                </c:pt>
                <c:pt idx="6967">
                  <c:v>1</c:v>
                </c:pt>
                <c:pt idx="6968">
                  <c:v>0</c:v>
                </c:pt>
                <c:pt idx="6969">
                  <c:v>4</c:v>
                </c:pt>
                <c:pt idx="6970">
                  <c:v>1</c:v>
                </c:pt>
                <c:pt idx="6971">
                  <c:v>0</c:v>
                </c:pt>
                <c:pt idx="6972">
                  <c:v>1</c:v>
                </c:pt>
                <c:pt idx="6973">
                  <c:v>2</c:v>
                </c:pt>
                <c:pt idx="6974">
                  <c:v>1</c:v>
                </c:pt>
                <c:pt idx="6975">
                  <c:v>3</c:v>
                </c:pt>
                <c:pt idx="6976">
                  <c:v>3</c:v>
                </c:pt>
                <c:pt idx="6977">
                  <c:v>0</c:v>
                </c:pt>
                <c:pt idx="6978">
                  <c:v>1</c:v>
                </c:pt>
                <c:pt idx="6979">
                  <c:v>2</c:v>
                </c:pt>
                <c:pt idx="6980">
                  <c:v>3</c:v>
                </c:pt>
                <c:pt idx="6981">
                  <c:v>2</c:v>
                </c:pt>
                <c:pt idx="6982">
                  <c:v>5</c:v>
                </c:pt>
                <c:pt idx="6983">
                  <c:v>3</c:v>
                </c:pt>
                <c:pt idx="6984">
                  <c:v>3</c:v>
                </c:pt>
                <c:pt idx="6985">
                  <c:v>1</c:v>
                </c:pt>
                <c:pt idx="6986">
                  <c:v>3</c:v>
                </c:pt>
                <c:pt idx="6987">
                  <c:v>2</c:v>
                </c:pt>
                <c:pt idx="6988">
                  <c:v>3</c:v>
                </c:pt>
                <c:pt idx="6989">
                  <c:v>3</c:v>
                </c:pt>
                <c:pt idx="6990">
                  <c:v>3</c:v>
                </c:pt>
                <c:pt idx="6991">
                  <c:v>4</c:v>
                </c:pt>
                <c:pt idx="6992">
                  <c:v>0</c:v>
                </c:pt>
                <c:pt idx="6993">
                  <c:v>6</c:v>
                </c:pt>
                <c:pt idx="6994">
                  <c:v>2</c:v>
                </c:pt>
                <c:pt idx="6995">
                  <c:v>0</c:v>
                </c:pt>
                <c:pt idx="6996">
                  <c:v>2</c:v>
                </c:pt>
                <c:pt idx="6997">
                  <c:v>1</c:v>
                </c:pt>
                <c:pt idx="6998">
                  <c:v>3</c:v>
                </c:pt>
                <c:pt idx="6999">
                  <c:v>3</c:v>
                </c:pt>
                <c:pt idx="7000">
                  <c:v>2</c:v>
                </c:pt>
                <c:pt idx="7001">
                  <c:v>2</c:v>
                </c:pt>
                <c:pt idx="7002">
                  <c:v>4</c:v>
                </c:pt>
                <c:pt idx="7003">
                  <c:v>4</c:v>
                </c:pt>
                <c:pt idx="7004">
                  <c:v>3</c:v>
                </c:pt>
                <c:pt idx="7005">
                  <c:v>4</c:v>
                </c:pt>
                <c:pt idx="7006">
                  <c:v>3</c:v>
                </c:pt>
                <c:pt idx="7007">
                  <c:v>1</c:v>
                </c:pt>
                <c:pt idx="7008">
                  <c:v>4</c:v>
                </c:pt>
                <c:pt idx="7009">
                  <c:v>3</c:v>
                </c:pt>
                <c:pt idx="7010">
                  <c:v>4</c:v>
                </c:pt>
                <c:pt idx="7011">
                  <c:v>0</c:v>
                </c:pt>
                <c:pt idx="7012">
                  <c:v>2</c:v>
                </c:pt>
                <c:pt idx="7013">
                  <c:v>2</c:v>
                </c:pt>
                <c:pt idx="7014">
                  <c:v>1</c:v>
                </c:pt>
                <c:pt idx="7015">
                  <c:v>1</c:v>
                </c:pt>
                <c:pt idx="7016">
                  <c:v>1</c:v>
                </c:pt>
                <c:pt idx="7017">
                  <c:v>3</c:v>
                </c:pt>
                <c:pt idx="7018">
                  <c:v>3</c:v>
                </c:pt>
                <c:pt idx="7019">
                  <c:v>2</c:v>
                </c:pt>
                <c:pt idx="7020">
                  <c:v>4</c:v>
                </c:pt>
                <c:pt idx="7021">
                  <c:v>3</c:v>
                </c:pt>
                <c:pt idx="7022">
                  <c:v>2</c:v>
                </c:pt>
                <c:pt idx="7023">
                  <c:v>2</c:v>
                </c:pt>
                <c:pt idx="7024">
                  <c:v>0</c:v>
                </c:pt>
                <c:pt idx="7025">
                  <c:v>0</c:v>
                </c:pt>
                <c:pt idx="7026">
                  <c:v>1</c:v>
                </c:pt>
                <c:pt idx="7027">
                  <c:v>4</c:v>
                </c:pt>
                <c:pt idx="7028">
                  <c:v>2</c:v>
                </c:pt>
                <c:pt idx="7029">
                  <c:v>1</c:v>
                </c:pt>
                <c:pt idx="7030">
                  <c:v>5</c:v>
                </c:pt>
                <c:pt idx="7031">
                  <c:v>2</c:v>
                </c:pt>
                <c:pt idx="7032">
                  <c:v>2</c:v>
                </c:pt>
                <c:pt idx="7033">
                  <c:v>1</c:v>
                </c:pt>
                <c:pt idx="7034">
                  <c:v>2</c:v>
                </c:pt>
                <c:pt idx="7035">
                  <c:v>1</c:v>
                </c:pt>
                <c:pt idx="7036">
                  <c:v>3</c:v>
                </c:pt>
                <c:pt idx="7037">
                  <c:v>2</c:v>
                </c:pt>
                <c:pt idx="7038">
                  <c:v>4</c:v>
                </c:pt>
                <c:pt idx="7039">
                  <c:v>1</c:v>
                </c:pt>
                <c:pt idx="7040">
                  <c:v>1</c:v>
                </c:pt>
                <c:pt idx="7041">
                  <c:v>0</c:v>
                </c:pt>
                <c:pt idx="7042">
                  <c:v>2</c:v>
                </c:pt>
                <c:pt idx="7043">
                  <c:v>0</c:v>
                </c:pt>
                <c:pt idx="7044">
                  <c:v>2</c:v>
                </c:pt>
                <c:pt idx="7045">
                  <c:v>1</c:v>
                </c:pt>
                <c:pt idx="7046">
                  <c:v>1</c:v>
                </c:pt>
                <c:pt idx="7047">
                  <c:v>2</c:v>
                </c:pt>
                <c:pt idx="7048">
                  <c:v>0</c:v>
                </c:pt>
                <c:pt idx="7049">
                  <c:v>9</c:v>
                </c:pt>
                <c:pt idx="7050">
                  <c:v>2</c:v>
                </c:pt>
                <c:pt idx="7051">
                  <c:v>1</c:v>
                </c:pt>
                <c:pt idx="7052">
                  <c:v>5</c:v>
                </c:pt>
                <c:pt idx="7053">
                  <c:v>3</c:v>
                </c:pt>
                <c:pt idx="7054">
                  <c:v>2</c:v>
                </c:pt>
                <c:pt idx="7055">
                  <c:v>0</c:v>
                </c:pt>
                <c:pt idx="7056">
                  <c:v>2</c:v>
                </c:pt>
                <c:pt idx="7057">
                  <c:v>4</c:v>
                </c:pt>
                <c:pt idx="7058">
                  <c:v>0</c:v>
                </c:pt>
                <c:pt idx="7059">
                  <c:v>1</c:v>
                </c:pt>
                <c:pt idx="7060">
                  <c:v>3</c:v>
                </c:pt>
                <c:pt idx="7061">
                  <c:v>3</c:v>
                </c:pt>
                <c:pt idx="7062">
                  <c:v>0</c:v>
                </c:pt>
                <c:pt idx="7063">
                  <c:v>2</c:v>
                </c:pt>
                <c:pt idx="7064">
                  <c:v>3</c:v>
                </c:pt>
                <c:pt idx="7065">
                  <c:v>9</c:v>
                </c:pt>
                <c:pt idx="7066">
                  <c:v>5</c:v>
                </c:pt>
                <c:pt idx="7067">
                  <c:v>0</c:v>
                </c:pt>
                <c:pt idx="7068">
                  <c:v>4</c:v>
                </c:pt>
                <c:pt idx="7069">
                  <c:v>2</c:v>
                </c:pt>
                <c:pt idx="7070">
                  <c:v>4</c:v>
                </c:pt>
                <c:pt idx="7071">
                  <c:v>5</c:v>
                </c:pt>
                <c:pt idx="7072">
                  <c:v>1</c:v>
                </c:pt>
                <c:pt idx="7073">
                  <c:v>4</c:v>
                </c:pt>
                <c:pt idx="7074">
                  <c:v>4</c:v>
                </c:pt>
                <c:pt idx="7075">
                  <c:v>0</c:v>
                </c:pt>
                <c:pt idx="7076">
                  <c:v>1</c:v>
                </c:pt>
                <c:pt idx="7077">
                  <c:v>2</c:v>
                </c:pt>
                <c:pt idx="7078">
                  <c:v>0</c:v>
                </c:pt>
                <c:pt idx="7079">
                  <c:v>2</c:v>
                </c:pt>
                <c:pt idx="7080">
                  <c:v>4</c:v>
                </c:pt>
                <c:pt idx="7081">
                  <c:v>3</c:v>
                </c:pt>
                <c:pt idx="7082">
                  <c:v>3</c:v>
                </c:pt>
                <c:pt idx="7083">
                  <c:v>2</c:v>
                </c:pt>
                <c:pt idx="7084">
                  <c:v>2</c:v>
                </c:pt>
                <c:pt idx="7085">
                  <c:v>2</c:v>
                </c:pt>
                <c:pt idx="7086">
                  <c:v>4</c:v>
                </c:pt>
                <c:pt idx="7087">
                  <c:v>1</c:v>
                </c:pt>
                <c:pt idx="7088">
                  <c:v>1</c:v>
                </c:pt>
                <c:pt idx="7089">
                  <c:v>3</c:v>
                </c:pt>
                <c:pt idx="7090">
                  <c:v>1</c:v>
                </c:pt>
                <c:pt idx="7091">
                  <c:v>2</c:v>
                </c:pt>
                <c:pt idx="7092">
                  <c:v>3</c:v>
                </c:pt>
                <c:pt idx="7093">
                  <c:v>3</c:v>
                </c:pt>
                <c:pt idx="7094">
                  <c:v>5</c:v>
                </c:pt>
                <c:pt idx="7095">
                  <c:v>3</c:v>
                </c:pt>
                <c:pt idx="7096">
                  <c:v>1</c:v>
                </c:pt>
                <c:pt idx="7097">
                  <c:v>2</c:v>
                </c:pt>
                <c:pt idx="7098">
                  <c:v>0</c:v>
                </c:pt>
                <c:pt idx="7099">
                  <c:v>4</c:v>
                </c:pt>
                <c:pt idx="7100">
                  <c:v>1</c:v>
                </c:pt>
                <c:pt idx="7101">
                  <c:v>3</c:v>
                </c:pt>
                <c:pt idx="7102">
                  <c:v>1</c:v>
                </c:pt>
                <c:pt idx="7103">
                  <c:v>1</c:v>
                </c:pt>
                <c:pt idx="7104">
                  <c:v>5</c:v>
                </c:pt>
                <c:pt idx="7105">
                  <c:v>2</c:v>
                </c:pt>
                <c:pt idx="7106">
                  <c:v>4</c:v>
                </c:pt>
                <c:pt idx="7107">
                  <c:v>2</c:v>
                </c:pt>
                <c:pt idx="7108">
                  <c:v>2</c:v>
                </c:pt>
                <c:pt idx="7109">
                  <c:v>2</c:v>
                </c:pt>
                <c:pt idx="7110">
                  <c:v>5</c:v>
                </c:pt>
                <c:pt idx="7111">
                  <c:v>1</c:v>
                </c:pt>
                <c:pt idx="7112">
                  <c:v>3</c:v>
                </c:pt>
                <c:pt idx="7113">
                  <c:v>0</c:v>
                </c:pt>
                <c:pt idx="7114">
                  <c:v>2</c:v>
                </c:pt>
                <c:pt idx="7115">
                  <c:v>1</c:v>
                </c:pt>
                <c:pt idx="7116">
                  <c:v>1</c:v>
                </c:pt>
                <c:pt idx="7117">
                  <c:v>2</c:v>
                </c:pt>
                <c:pt idx="7118">
                  <c:v>1</c:v>
                </c:pt>
                <c:pt idx="7119">
                  <c:v>5</c:v>
                </c:pt>
                <c:pt idx="7120">
                  <c:v>1</c:v>
                </c:pt>
                <c:pt idx="7121">
                  <c:v>2</c:v>
                </c:pt>
                <c:pt idx="7122">
                  <c:v>4</c:v>
                </c:pt>
                <c:pt idx="7123">
                  <c:v>3</c:v>
                </c:pt>
                <c:pt idx="7124">
                  <c:v>5</c:v>
                </c:pt>
                <c:pt idx="7125">
                  <c:v>4</c:v>
                </c:pt>
                <c:pt idx="7126">
                  <c:v>0</c:v>
                </c:pt>
                <c:pt idx="7127">
                  <c:v>5</c:v>
                </c:pt>
                <c:pt idx="7128">
                  <c:v>1</c:v>
                </c:pt>
                <c:pt idx="7129">
                  <c:v>0</c:v>
                </c:pt>
                <c:pt idx="7130">
                  <c:v>4</c:v>
                </c:pt>
                <c:pt idx="7131">
                  <c:v>3</c:v>
                </c:pt>
                <c:pt idx="7132">
                  <c:v>2</c:v>
                </c:pt>
                <c:pt idx="7133">
                  <c:v>3</c:v>
                </c:pt>
                <c:pt idx="7134">
                  <c:v>2</c:v>
                </c:pt>
                <c:pt idx="7135">
                  <c:v>2</c:v>
                </c:pt>
                <c:pt idx="7136">
                  <c:v>3</c:v>
                </c:pt>
                <c:pt idx="7137">
                  <c:v>4</c:v>
                </c:pt>
                <c:pt idx="7138">
                  <c:v>4</c:v>
                </c:pt>
                <c:pt idx="7139">
                  <c:v>4</c:v>
                </c:pt>
                <c:pt idx="7140">
                  <c:v>3</c:v>
                </c:pt>
                <c:pt idx="7141">
                  <c:v>3</c:v>
                </c:pt>
                <c:pt idx="7142">
                  <c:v>1</c:v>
                </c:pt>
                <c:pt idx="7143">
                  <c:v>5</c:v>
                </c:pt>
                <c:pt idx="7144">
                  <c:v>2</c:v>
                </c:pt>
                <c:pt idx="7145">
                  <c:v>4</c:v>
                </c:pt>
                <c:pt idx="7146">
                  <c:v>6</c:v>
                </c:pt>
                <c:pt idx="7147">
                  <c:v>1</c:v>
                </c:pt>
                <c:pt idx="7148">
                  <c:v>5</c:v>
                </c:pt>
                <c:pt idx="7149">
                  <c:v>0</c:v>
                </c:pt>
                <c:pt idx="7150">
                  <c:v>4</c:v>
                </c:pt>
                <c:pt idx="7151">
                  <c:v>1</c:v>
                </c:pt>
                <c:pt idx="7152">
                  <c:v>1</c:v>
                </c:pt>
                <c:pt idx="7153">
                  <c:v>2</c:v>
                </c:pt>
                <c:pt idx="7154">
                  <c:v>2</c:v>
                </c:pt>
                <c:pt idx="7155">
                  <c:v>3</c:v>
                </c:pt>
                <c:pt idx="7156">
                  <c:v>0</c:v>
                </c:pt>
                <c:pt idx="7157">
                  <c:v>3</c:v>
                </c:pt>
                <c:pt idx="7158">
                  <c:v>3</c:v>
                </c:pt>
                <c:pt idx="7159">
                  <c:v>3</c:v>
                </c:pt>
                <c:pt idx="7160">
                  <c:v>1</c:v>
                </c:pt>
                <c:pt idx="7161">
                  <c:v>5</c:v>
                </c:pt>
                <c:pt idx="7162">
                  <c:v>1</c:v>
                </c:pt>
                <c:pt idx="7163">
                  <c:v>3</c:v>
                </c:pt>
                <c:pt idx="7164">
                  <c:v>3</c:v>
                </c:pt>
                <c:pt idx="7165">
                  <c:v>5</c:v>
                </c:pt>
                <c:pt idx="7166">
                  <c:v>3</c:v>
                </c:pt>
                <c:pt idx="7167">
                  <c:v>1</c:v>
                </c:pt>
                <c:pt idx="7168">
                  <c:v>2</c:v>
                </c:pt>
                <c:pt idx="7169">
                  <c:v>1</c:v>
                </c:pt>
                <c:pt idx="7170">
                  <c:v>0</c:v>
                </c:pt>
                <c:pt idx="7171">
                  <c:v>0</c:v>
                </c:pt>
                <c:pt idx="7172">
                  <c:v>4</c:v>
                </c:pt>
                <c:pt idx="7173">
                  <c:v>3</c:v>
                </c:pt>
                <c:pt idx="7174">
                  <c:v>3</c:v>
                </c:pt>
                <c:pt idx="7175">
                  <c:v>2</c:v>
                </c:pt>
                <c:pt idx="7176">
                  <c:v>1</c:v>
                </c:pt>
                <c:pt idx="7177">
                  <c:v>0</c:v>
                </c:pt>
                <c:pt idx="7178">
                  <c:v>2</c:v>
                </c:pt>
                <c:pt idx="7179">
                  <c:v>4</c:v>
                </c:pt>
                <c:pt idx="7180">
                  <c:v>3</c:v>
                </c:pt>
                <c:pt idx="7181">
                  <c:v>1</c:v>
                </c:pt>
                <c:pt idx="7182">
                  <c:v>0</c:v>
                </c:pt>
                <c:pt idx="7183">
                  <c:v>4</c:v>
                </c:pt>
                <c:pt idx="7184">
                  <c:v>0</c:v>
                </c:pt>
                <c:pt idx="7185">
                  <c:v>2</c:v>
                </c:pt>
                <c:pt idx="7186">
                  <c:v>3</c:v>
                </c:pt>
                <c:pt idx="7187">
                  <c:v>1</c:v>
                </c:pt>
                <c:pt idx="7188">
                  <c:v>1</c:v>
                </c:pt>
                <c:pt idx="7189">
                  <c:v>1</c:v>
                </c:pt>
                <c:pt idx="7190">
                  <c:v>3</c:v>
                </c:pt>
                <c:pt idx="7191">
                  <c:v>0</c:v>
                </c:pt>
                <c:pt idx="7192">
                  <c:v>2</c:v>
                </c:pt>
                <c:pt idx="7193">
                  <c:v>7</c:v>
                </c:pt>
                <c:pt idx="7194">
                  <c:v>4</c:v>
                </c:pt>
                <c:pt idx="7195">
                  <c:v>5</c:v>
                </c:pt>
                <c:pt idx="7196">
                  <c:v>0</c:v>
                </c:pt>
                <c:pt idx="7197">
                  <c:v>1</c:v>
                </c:pt>
                <c:pt idx="7198">
                  <c:v>0</c:v>
                </c:pt>
                <c:pt idx="7199">
                  <c:v>5</c:v>
                </c:pt>
                <c:pt idx="7200">
                  <c:v>3</c:v>
                </c:pt>
                <c:pt idx="7201">
                  <c:v>0</c:v>
                </c:pt>
                <c:pt idx="7202">
                  <c:v>2</c:v>
                </c:pt>
                <c:pt idx="7203">
                  <c:v>3</c:v>
                </c:pt>
                <c:pt idx="7204">
                  <c:v>6</c:v>
                </c:pt>
                <c:pt idx="7205">
                  <c:v>1</c:v>
                </c:pt>
                <c:pt idx="7206">
                  <c:v>2</c:v>
                </c:pt>
                <c:pt idx="7207">
                  <c:v>2</c:v>
                </c:pt>
                <c:pt idx="7208">
                  <c:v>3</c:v>
                </c:pt>
                <c:pt idx="7209">
                  <c:v>2</c:v>
                </c:pt>
                <c:pt idx="7210">
                  <c:v>1</c:v>
                </c:pt>
                <c:pt idx="7211">
                  <c:v>4</c:v>
                </c:pt>
                <c:pt idx="7212">
                  <c:v>4</c:v>
                </c:pt>
                <c:pt idx="7213">
                  <c:v>4</c:v>
                </c:pt>
                <c:pt idx="7214">
                  <c:v>5</c:v>
                </c:pt>
                <c:pt idx="7215">
                  <c:v>2</c:v>
                </c:pt>
                <c:pt idx="7216">
                  <c:v>1</c:v>
                </c:pt>
                <c:pt idx="7217">
                  <c:v>1</c:v>
                </c:pt>
                <c:pt idx="7218">
                  <c:v>2</c:v>
                </c:pt>
                <c:pt idx="7219">
                  <c:v>1</c:v>
                </c:pt>
                <c:pt idx="7220">
                  <c:v>4</c:v>
                </c:pt>
                <c:pt idx="7221">
                  <c:v>4</c:v>
                </c:pt>
                <c:pt idx="7222">
                  <c:v>2</c:v>
                </c:pt>
                <c:pt idx="7223">
                  <c:v>5</c:v>
                </c:pt>
                <c:pt idx="7224">
                  <c:v>3</c:v>
                </c:pt>
                <c:pt idx="7225">
                  <c:v>3</c:v>
                </c:pt>
                <c:pt idx="7226">
                  <c:v>2</c:v>
                </c:pt>
                <c:pt idx="7227">
                  <c:v>5</c:v>
                </c:pt>
                <c:pt idx="7228">
                  <c:v>1</c:v>
                </c:pt>
                <c:pt idx="7229">
                  <c:v>1</c:v>
                </c:pt>
                <c:pt idx="7230">
                  <c:v>3</c:v>
                </c:pt>
                <c:pt idx="7231">
                  <c:v>2</c:v>
                </c:pt>
                <c:pt idx="7232">
                  <c:v>1</c:v>
                </c:pt>
                <c:pt idx="7233">
                  <c:v>4</c:v>
                </c:pt>
                <c:pt idx="7234">
                  <c:v>3</c:v>
                </c:pt>
                <c:pt idx="7235">
                  <c:v>2</c:v>
                </c:pt>
                <c:pt idx="7236">
                  <c:v>1</c:v>
                </c:pt>
                <c:pt idx="7237">
                  <c:v>1</c:v>
                </c:pt>
                <c:pt idx="7238">
                  <c:v>4</c:v>
                </c:pt>
                <c:pt idx="7239">
                  <c:v>3</c:v>
                </c:pt>
                <c:pt idx="7240">
                  <c:v>3</c:v>
                </c:pt>
                <c:pt idx="7241">
                  <c:v>3</c:v>
                </c:pt>
                <c:pt idx="7242">
                  <c:v>2</c:v>
                </c:pt>
                <c:pt idx="7243">
                  <c:v>2</c:v>
                </c:pt>
                <c:pt idx="7244">
                  <c:v>4</c:v>
                </c:pt>
                <c:pt idx="7245">
                  <c:v>5</c:v>
                </c:pt>
                <c:pt idx="7246">
                  <c:v>0</c:v>
                </c:pt>
                <c:pt idx="7247">
                  <c:v>0</c:v>
                </c:pt>
                <c:pt idx="7248">
                  <c:v>2</c:v>
                </c:pt>
                <c:pt idx="7249">
                  <c:v>1</c:v>
                </c:pt>
                <c:pt idx="7250">
                  <c:v>1</c:v>
                </c:pt>
                <c:pt idx="7251">
                  <c:v>6</c:v>
                </c:pt>
                <c:pt idx="7252">
                  <c:v>2</c:v>
                </c:pt>
                <c:pt idx="7253">
                  <c:v>4</c:v>
                </c:pt>
                <c:pt idx="7254">
                  <c:v>0</c:v>
                </c:pt>
                <c:pt idx="7255">
                  <c:v>0</c:v>
                </c:pt>
                <c:pt idx="7256">
                  <c:v>1</c:v>
                </c:pt>
                <c:pt idx="7257">
                  <c:v>1</c:v>
                </c:pt>
                <c:pt idx="7258">
                  <c:v>1</c:v>
                </c:pt>
                <c:pt idx="7259">
                  <c:v>4</c:v>
                </c:pt>
                <c:pt idx="7260">
                  <c:v>3</c:v>
                </c:pt>
                <c:pt idx="7261">
                  <c:v>2</c:v>
                </c:pt>
                <c:pt idx="7262">
                  <c:v>2</c:v>
                </c:pt>
                <c:pt idx="7263">
                  <c:v>0</c:v>
                </c:pt>
                <c:pt idx="7264">
                  <c:v>2</c:v>
                </c:pt>
                <c:pt idx="7265">
                  <c:v>4</c:v>
                </c:pt>
                <c:pt idx="7266">
                  <c:v>0</c:v>
                </c:pt>
                <c:pt idx="7267">
                  <c:v>1</c:v>
                </c:pt>
                <c:pt idx="7268">
                  <c:v>0</c:v>
                </c:pt>
                <c:pt idx="7269">
                  <c:v>2</c:v>
                </c:pt>
                <c:pt idx="7270">
                  <c:v>2</c:v>
                </c:pt>
                <c:pt idx="7271">
                  <c:v>0</c:v>
                </c:pt>
                <c:pt idx="7272">
                  <c:v>3</c:v>
                </c:pt>
                <c:pt idx="7273">
                  <c:v>4</c:v>
                </c:pt>
                <c:pt idx="7274">
                  <c:v>7</c:v>
                </c:pt>
                <c:pt idx="7275">
                  <c:v>2</c:v>
                </c:pt>
                <c:pt idx="7276">
                  <c:v>3</c:v>
                </c:pt>
                <c:pt idx="7277">
                  <c:v>6</c:v>
                </c:pt>
                <c:pt idx="7278">
                  <c:v>6</c:v>
                </c:pt>
                <c:pt idx="7279">
                  <c:v>7</c:v>
                </c:pt>
                <c:pt idx="7280">
                  <c:v>2</c:v>
                </c:pt>
                <c:pt idx="7281">
                  <c:v>3</c:v>
                </c:pt>
                <c:pt idx="7282">
                  <c:v>0</c:v>
                </c:pt>
                <c:pt idx="7283">
                  <c:v>4</c:v>
                </c:pt>
                <c:pt idx="7284">
                  <c:v>4</c:v>
                </c:pt>
                <c:pt idx="7285">
                  <c:v>2</c:v>
                </c:pt>
                <c:pt idx="7286">
                  <c:v>5</c:v>
                </c:pt>
                <c:pt idx="7287">
                  <c:v>7</c:v>
                </c:pt>
                <c:pt idx="7288">
                  <c:v>3</c:v>
                </c:pt>
                <c:pt idx="7289">
                  <c:v>3</c:v>
                </c:pt>
                <c:pt idx="7290">
                  <c:v>8</c:v>
                </c:pt>
                <c:pt idx="7291">
                  <c:v>2</c:v>
                </c:pt>
                <c:pt idx="7292">
                  <c:v>3</c:v>
                </c:pt>
                <c:pt idx="7293">
                  <c:v>4</c:v>
                </c:pt>
                <c:pt idx="7294">
                  <c:v>6</c:v>
                </c:pt>
                <c:pt idx="7295">
                  <c:v>4</c:v>
                </c:pt>
                <c:pt idx="7296">
                  <c:v>4</c:v>
                </c:pt>
                <c:pt idx="7297">
                  <c:v>10</c:v>
                </c:pt>
                <c:pt idx="7298">
                  <c:v>3</c:v>
                </c:pt>
                <c:pt idx="7299">
                  <c:v>3</c:v>
                </c:pt>
                <c:pt idx="7300">
                  <c:v>5</c:v>
                </c:pt>
                <c:pt idx="7301">
                  <c:v>7</c:v>
                </c:pt>
                <c:pt idx="7302">
                  <c:v>8</c:v>
                </c:pt>
                <c:pt idx="7303">
                  <c:v>4</c:v>
                </c:pt>
                <c:pt idx="7304">
                  <c:v>4</c:v>
                </c:pt>
                <c:pt idx="7305">
                  <c:v>4</c:v>
                </c:pt>
                <c:pt idx="7306">
                  <c:v>8</c:v>
                </c:pt>
                <c:pt idx="7307">
                  <c:v>4</c:v>
                </c:pt>
                <c:pt idx="7308">
                  <c:v>4</c:v>
                </c:pt>
                <c:pt idx="7309">
                  <c:v>10</c:v>
                </c:pt>
                <c:pt idx="7310">
                  <c:v>6</c:v>
                </c:pt>
                <c:pt idx="7311">
                  <c:v>4</c:v>
                </c:pt>
                <c:pt idx="7312">
                  <c:v>7</c:v>
                </c:pt>
                <c:pt idx="7313">
                  <c:v>6</c:v>
                </c:pt>
                <c:pt idx="7314">
                  <c:v>5</c:v>
                </c:pt>
                <c:pt idx="7315">
                  <c:v>6</c:v>
                </c:pt>
                <c:pt idx="7316">
                  <c:v>7</c:v>
                </c:pt>
                <c:pt idx="7317">
                  <c:v>8</c:v>
                </c:pt>
                <c:pt idx="7318">
                  <c:v>9</c:v>
                </c:pt>
                <c:pt idx="7319">
                  <c:v>4</c:v>
                </c:pt>
                <c:pt idx="7320">
                  <c:v>4</c:v>
                </c:pt>
                <c:pt idx="7321">
                  <c:v>7</c:v>
                </c:pt>
                <c:pt idx="7322">
                  <c:v>1</c:v>
                </c:pt>
                <c:pt idx="7323">
                  <c:v>2</c:v>
                </c:pt>
                <c:pt idx="7324">
                  <c:v>11</c:v>
                </c:pt>
                <c:pt idx="7325">
                  <c:v>2</c:v>
                </c:pt>
                <c:pt idx="7326">
                  <c:v>5</c:v>
                </c:pt>
                <c:pt idx="7327">
                  <c:v>3</c:v>
                </c:pt>
                <c:pt idx="7328">
                  <c:v>6</c:v>
                </c:pt>
                <c:pt idx="7329">
                  <c:v>3</c:v>
                </c:pt>
                <c:pt idx="7330">
                  <c:v>4</c:v>
                </c:pt>
                <c:pt idx="7331">
                  <c:v>0</c:v>
                </c:pt>
                <c:pt idx="7332">
                  <c:v>5</c:v>
                </c:pt>
                <c:pt idx="7333">
                  <c:v>3</c:v>
                </c:pt>
                <c:pt idx="7334">
                  <c:v>7</c:v>
                </c:pt>
                <c:pt idx="7335">
                  <c:v>5</c:v>
                </c:pt>
                <c:pt idx="7336">
                  <c:v>2</c:v>
                </c:pt>
                <c:pt idx="7337">
                  <c:v>4</c:v>
                </c:pt>
                <c:pt idx="7338">
                  <c:v>1</c:v>
                </c:pt>
                <c:pt idx="7339">
                  <c:v>2</c:v>
                </c:pt>
                <c:pt idx="7340">
                  <c:v>3</c:v>
                </c:pt>
                <c:pt idx="7341">
                  <c:v>2</c:v>
                </c:pt>
                <c:pt idx="7342">
                  <c:v>3</c:v>
                </c:pt>
                <c:pt idx="7343">
                  <c:v>2</c:v>
                </c:pt>
                <c:pt idx="7344">
                  <c:v>5</c:v>
                </c:pt>
                <c:pt idx="7345">
                  <c:v>1</c:v>
                </c:pt>
                <c:pt idx="7346">
                  <c:v>6</c:v>
                </c:pt>
                <c:pt idx="7347">
                  <c:v>1</c:v>
                </c:pt>
                <c:pt idx="7348">
                  <c:v>2</c:v>
                </c:pt>
                <c:pt idx="7349">
                  <c:v>2</c:v>
                </c:pt>
                <c:pt idx="7350">
                  <c:v>1</c:v>
                </c:pt>
                <c:pt idx="7351">
                  <c:v>1</c:v>
                </c:pt>
                <c:pt idx="7352">
                  <c:v>0</c:v>
                </c:pt>
                <c:pt idx="7353">
                  <c:v>4</c:v>
                </c:pt>
                <c:pt idx="7354">
                  <c:v>0</c:v>
                </c:pt>
                <c:pt idx="7355">
                  <c:v>3</c:v>
                </c:pt>
                <c:pt idx="7356">
                  <c:v>3</c:v>
                </c:pt>
                <c:pt idx="7357">
                  <c:v>1</c:v>
                </c:pt>
                <c:pt idx="7358">
                  <c:v>5</c:v>
                </c:pt>
                <c:pt idx="7359">
                  <c:v>2</c:v>
                </c:pt>
                <c:pt idx="7360">
                  <c:v>4</c:v>
                </c:pt>
                <c:pt idx="7361">
                  <c:v>3</c:v>
                </c:pt>
                <c:pt idx="7362">
                  <c:v>1</c:v>
                </c:pt>
                <c:pt idx="7363">
                  <c:v>9</c:v>
                </c:pt>
                <c:pt idx="7364">
                  <c:v>1</c:v>
                </c:pt>
                <c:pt idx="7365">
                  <c:v>5</c:v>
                </c:pt>
                <c:pt idx="7366">
                  <c:v>0</c:v>
                </c:pt>
                <c:pt idx="7367">
                  <c:v>3</c:v>
                </c:pt>
                <c:pt idx="7368">
                  <c:v>4</c:v>
                </c:pt>
                <c:pt idx="7369">
                  <c:v>4</c:v>
                </c:pt>
                <c:pt idx="7370">
                  <c:v>4</c:v>
                </c:pt>
                <c:pt idx="7371">
                  <c:v>1</c:v>
                </c:pt>
                <c:pt idx="7372">
                  <c:v>2</c:v>
                </c:pt>
                <c:pt idx="7373">
                  <c:v>3</c:v>
                </c:pt>
                <c:pt idx="7374">
                  <c:v>2</c:v>
                </c:pt>
                <c:pt idx="7375">
                  <c:v>1</c:v>
                </c:pt>
                <c:pt idx="7376">
                  <c:v>2</c:v>
                </c:pt>
                <c:pt idx="7377">
                  <c:v>4</c:v>
                </c:pt>
                <c:pt idx="7378">
                  <c:v>0</c:v>
                </c:pt>
                <c:pt idx="7379">
                  <c:v>5</c:v>
                </c:pt>
                <c:pt idx="7380">
                  <c:v>2</c:v>
                </c:pt>
                <c:pt idx="7381">
                  <c:v>1</c:v>
                </c:pt>
                <c:pt idx="7382">
                  <c:v>1</c:v>
                </c:pt>
                <c:pt idx="7383">
                  <c:v>6</c:v>
                </c:pt>
                <c:pt idx="7384">
                  <c:v>1</c:v>
                </c:pt>
                <c:pt idx="7385">
                  <c:v>1</c:v>
                </c:pt>
                <c:pt idx="7386">
                  <c:v>4</c:v>
                </c:pt>
                <c:pt idx="7387">
                  <c:v>7</c:v>
                </c:pt>
                <c:pt idx="7388">
                  <c:v>5</c:v>
                </c:pt>
                <c:pt idx="7389">
                  <c:v>3</c:v>
                </c:pt>
                <c:pt idx="7390">
                  <c:v>6</c:v>
                </c:pt>
                <c:pt idx="7391">
                  <c:v>5</c:v>
                </c:pt>
                <c:pt idx="7392">
                  <c:v>4</c:v>
                </c:pt>
                <c:pt idx="7393">
                  <c:v>0</c:v>
                </c:pt>
                <c:pt idx="7394">
                  <c:v>2</c:v>
                </c:pt>
                <c:pt idx="7395">
                  <c:v>2</c:v>
                </c:pt>
                <c:pt idx="7396">
                  <c:v>4</c:v>
                </c:pt>
                <c:pt idx="7397">
                  <c:v>0</c:v>
                </c:pt>
                <c:pt idx="7398">
                  <c:v>2</c:v>
                </c:pt>
                <c:pt idx="7399">
                  <c:v>1</c:v>
                </c:pt>
                <c:pt idx="7400">
                  <c:v>0</c:v>
                </c:pt>
                <c:pt idx="7401">
                  <c:v>6</c:v>
                </c:pt>
                <c:pt idx="7402">
                  <c:v>0</c:v>
                </c:pt>
                <c:pt idx="7403">
                  <c:v>2</c:v>
                </c:pt>
                <c:pt idx="7404">
                  <c:v>3</c:v>
                </c:pt>
                <c:pt idx="7405">
                  <c:v>4</c:v>
                </c:pt>
                <c:pt idx="7406">
                  <c:v>1</c:v>
                </c:pt>
                <c:pt idx="7407">
                  <c:v>3</c:v>
                </c:pt>
                <c:pt idx="7408">
                  <c:v>3</c:v>
                </c:pt>
                <c:pt idx="7409">
                  <c:v>2</c:v>
                </c:pt>
                <c:pt idx="7410">
                  <c:v>1</c:v>
                </c:pt>
                <c:pt idx="7411">
                  <c:v>2</c:v>
                </c:pt>
                <c:pt idx="7412">
                  <c:v>2</c:v>
                </c:pt>
                <c:pt idx="7413">
                  <c:v>1</c:v>
                </c:pt>
                <c:pt idx="7414">
                  <c:v>1</c:v>
                </c:pt>
                <c:pt idx="7415">
                  <c:v>3</c:v>
                </c:pt>
                <c:pt idx="7416">
                  <c:v>3</c:v>
                </c:pt>
                <c:pt idx="7417">
                  <c:v>5</c:v>
                </c:pt>
                <c:pt idx="7418">
                  <c:v>5</c:v>
                </c:pt>
                <c:pt idx="7419">
                  <c:v>2</c:v>
                </c:pt>
                <c:pt idx="7420">
                  <c:v>2</c:v>
                </c:pt>
                <c:pt idx="7421">
                  <c:v>3</c:v>
                </c:pt>
                <c:pt idx="7422">
                  <c:v>4</c:v>
                </c:pt>
                <c:pt idx="7423">
                  <c:v>2</c:v>
                </c:pt>
                <c:pt idx="7424">
                  <c:v>3</c:v>
                </c:pt>
                <c:pt idx="7425">
                  <c:v>6</c:v>
                </c:pt>
                <c:pt idx="7426">
                  <c:v>3</c:v>
                </c:pt>
                <c:pt idx="7427">
                  <c:v>6</c:v>
                </c:pt>
                <c:pt idx="7428">
                  <c:v>3</c:v>
                </c:pt>
                <c:pt idx="7429">
                  <c:v>4</c:v>
                </c:pt>
                <c:pt idx="7430">
                  <c:v>2</c:v>
                </c:pt>
                <c:pt idx="7431">
                  <c:v>2</c:v>
                </c:pt>
                <c:pt idx="7432">
                  <c:v>2</c:v>
                </c:pt>
                <c:pt idx="7433">
                  <c:v>1</c:v>
                </c:pt>
                <c:pt idx="7434">
                  <c:v>6</c:v>
                </c:pt>
                <c:pt idx="7435">
                  <c:v>2</c:v>
                </c:pt>
                <c:pt idx="7436">
                  <c:v>8</c:v>
                </c:pt>
                <c:pt idx="7437">
                  <c:v>3</c:v>
                </c:pt>
                <c:pt idx="7438">
                  <c:v>2</c:v>
                </c:pt>
                <c:pt idx="7439">
                  <c:v>7</c:v>
                </c:pt>
                <c:pt idx="7440">
                  <c:v>2</c:v>
                </c:pt>
                <c:pt idx="7441">
                  <c:v>3</c:v>
                </c:pt>
                <c:pt idx="7442">
                  <c:v>3</c:v>
                </c:pt>
                <c:pt idx="7443">
                  <c:v>5</c:v>
                </c:pt>
                <c:pt idx="7444">
                  <c:v>4</c:v>
                </c:pt>
                <c:pt idx="7445">
                  <c:v>4</c:v>
                </c:pt>
                <c:pt idx="7446">
                  <c:v>4</c:v>
                </c:pt>
                <c:pt idx="7447">
                  <c:v>5</c:v>
                </c:pt>
                <c:pt idx="7448">
                  <c:v>4</c:v>
                </c:pt>
                <c:pt idx="7449">
                  <c:v>6</c:v>
                </c:pt>
                <c:pt idx="7450">
                  <c:v>11</c:v>
                </c:pt>
                <c:pt idx="7451">
                  <c:v>6</c:v>
                </c:pt>
                <c:pt idx="7452">
                  <c:v>7</c:v>
                </c:pt>
                <c:pt idx="7453">
                  <c:v>7</c:v>
                </c:pt>
                <c:pt idx="7454">
                  <c:v>7</c:v>
                </c:pt>
                <c:pt idx="7455">
                  <c:v>5</c:v>
                </c:pt>
                <c:pt idx="7456">
                  <c:v>2</c:v>
                </c:pt>
                <c:pt idx="7457">
                  <c:v>5</c:v>
                </c:pt>
                <c:pt idx="7458">
                  <c:v>10</c:v>
                </c:pt>
                <c:pt idx="7459">
                  <c:v>3</c:v>
                </c:pt>
                <c:pt idx="7460">
                  <c:v>6</c:v>
                </c:pt>
                <c:pt idx="7461">
                  <c:v>4</c:v>
                </c:pt>
                <c:pt idx="7462">
                  <c:v>7</c:v>
                </c:pt>
                <c:pt idx="7463">
                  <c:v>5</c:v>
                </c:pt>
                <c:pt idx="7464">
                  <c:v>8</c:v>
                </c:pt>
                <c:pt idx="7465">
                  <c:v>8</c:v>
                </c:pt>
                <c:pt idx="7466">
                  <c:v>2</c:v>
                </c:pt>
                <c:pt idx="7467">
                  <c:v>3</c:v>
                </c:pt>
                <c:pt idx="7468">
                  <c:v>7</c:v>
                </c:pt>
                <c:pt idx="7469">
                  <c:v>10</c:v>
                </c:pt>
                <c:pt idx="7470">
                  <c:v>4</c:v>
                </c:pt>
                <c:pt idx="7471">
                  <c:v>6</c:v>
                </c:pt>
                <c:pt idx="7472">
                  <c:v>10</c:v>
                </c:pt>
                <c:pt idx="7473">
                  <c:v>5</c:v>
                </c:pt>
                <c:pt idx="7474">
                  <c:v>5</c:v>
                </c:pt>
                <c:pt idx="7475">
                  <c:v>4</c:v>
                </c:pt>
                <c:pt idx="7476">
                  <c:v>8</c:v>
                </c:pt>
                <c:pt idx="7477">
                  <c:v>7</c:v>
                </c:pt>
                <c:pt idx="7478">
                  <c:v>9</c:v>
                </c:pt>
                <c:pt idx="7479">
                  <c:v>3</c:v>
                </c:pt>
                <c:pt idx="7480">
                  <c:v>10</c:v>
                </c:pt>
                <c:pt idx="7481">
                  <c:v>3</c:v>
                </c:pt>
                <c:pt idx="7482">
                  <c:v>5</c:v>
                </c:pt>
                <c:pt idx="7483">
                  <c:v>6</c:v>
                </c:pt>
                <c:pt idx="7484">
                  <c:v>10</c:v>
                </c:pt>
                <c:pt idx="7485">
                  <c:v>10</c:v>
                </c:pt>
                <c:pt idx="7486">
                  <c:v>5</c:v>
                </c:pt>
                <c:pt idx="7487">
                  <c:v>4</c:v>
                </c:pt>
                <c:pt idx="7488">
                  <c:v>2</c:v>
                </c:pt>
                <c:pt idx="7489">
                  <c:v>2</c:v>
                </c:pt>
                <c:pt idx="7490">
                  <c:v>5</c:v>
                </c:pt>
                <c:pt idx="7491">
                  <c:v>3</c:v>
                </c:pt>
                <c:pt idx="7492">
                  <c:v>5</c:v>
                </c:pt>
                <c:pt idx="7493">
                  <c:v>4</c:v>
                </c:pt>
                <c:pt idx="7494">
                  <c:v>10</c:v>
                </c:pt>
                <c:pt idx="7495">
                  <c:v>9</c:v>
                </c:pt>
                <c:pt idx="7496">
                  <c:v>5</c:v>
                </c:pt>
                <c:pt idx="7497">
                  <c:v>3</c:v>
                </c:pt>
                <c:pt idx="7498">
                  <c:v>7</c:v>
                </c:pt>
                <c:pt idx="7499">
                  <c:v>13</c:v>
                </c:pt>
                <c:pt idx="7500">
                  <c:v>6</c:v>
                </c:pt>
                <c:pt idx="7501">
                  <c:v>5</c:v>
                </c:pt>
                <c:pt idx="7502">
                  <c:v>7</c:v>
                </c:pt>
                <c:pt idx="7503">
                  <c:v>9</c:v>
                </c:pt>
                <c:pt idx="7504">
                  <c:v>8</c:v>
                </c:pt>
                <c:pt idx="7505">
                  <c:v>7</c:v>
                </c:pt>
                <c:pt idx="7506">
                  <c:v>7</c:v>
                </c:pt>
                <c:pt idx="7507">
                  <c:v>10</c:v>
                </c:pt>
                <c:pt idx="7508">
                  <c:v>10</c:v>
                </c:pt>
                <c:pt idx="7509">
                  <c:v>7</c:v>
                </c:pt>
                <c:pt idx="7510">
                  <c:v>5</c:v>
                </c:pt>
                <c:pt idx="7511">
                  <c:v>5</c:v>
                </c:pt>
                <c:pt idx="7512">
                  <c:v>5</c:v>
                </c:pt>
                <c:pt idx="7513">
                  <c:v>9</c:v>
                </c:pt>
                <c:pt idx="7514">
                  <c:v>8</c:v>
                </c:pt>
                <c:pt idx="7515">
                  <c:v>6</c:v>
                </c:pt>
                <c:pt idx="7516">
                  <c:v>6</c:v>
                </c:pt>
                <c:pt idx="7517">
                  <c:v>11</c:v>
                </c:pt>
                <c:pt idx="7518">
                  <c:v>17</c:v>
                </c:pt>
                <c:pt idx="7519">
                  <c:v>9</c:v>
                </c:pt>
                <c:pt idx="7520">
                  <c:v>4</c:v>
                </c:pt>
                <c:pt idx="7521">
                  <c:v>7</c:v>
                </c:pt>
                <c:pt idx="7522">
                  <c:v>7</c:v>
                </c:pt>
                <c:pt idx="7523">
                  <c:v>9</c:v>
                </c:pt>
                <c:pt idx="7524">
                  <c:v>5</c:v>
                </c:pt>
                <c:pt idx="7525">
                  <c:v>6</c:v>
                </c:pt>
                <c:pt idx="7526">
                  <c:v>9</c:v>
                </c:pt>
                <c:pt idx="7527">
                  <c:v>7</c:v>
                </c:pt>
                <c:pt idx="7528">
                  <c:v>7</c:v>
                </c:pt>
                <c:pt idx="7529">
                  <c:v>9</c:v>
                </c:pt>
                <c:pt idx="7530">
                  <c:v>7</c:v>
                </c:pt>
                <c:pt idx="7531">
                  <c:v>8</c:v>
                </c:pt>
                <c:pt idx="7532">
                  <c:v>5</c:v>
                </c:pt>
                <c:pt idx="7533">
                  <c:v>9</c:v>
                </c:pt>
                <c:pt idx="7534">
                  <c:v>6</c:v>
                </c:pt>
                <c:pt idx="7535">
                  <c:v>6</c:v>
                </c:pt>
                <c:pt idx="7536">
                  <c:v>15</c:v>
                </c:pt>
                <c:pt idx="7537">
                  <c:v>6</c:v>
                </c:pt>
                <c:pt idx="7538">
                  <c:v>13</c:v>
                </c:pt>
                <c:pt idx="7539">
                  <c:v>5</c:v>
                </c:pt>
                <c:pt idx="7540">
                  <c:v>2</c:v>
                </c:pt>
                <c:pt idx="7541">
                  <c:v>4</c:v>
                </c:pt>
                <c:pt idx="7542">
                  <c:v>9</c:v>
                </c:pt>
                <c:pt idx="7543">
                  <c:v>6</c:v>
                </c:pt>
                <c:pt idx="7544">
                  <c:v>6</c:v>
                </c:pt>
                <c:pt idx="7545">
                  <c:v>7</c:v>
                </c:pt>
                <c:pt idx="7546">
                  <c:v>9</c:v>
                </c:pt>
                <c:pt idx="7547">
                  <c:v>4</c:v>
                </c:pt>
                <c:pt idx="7548">
                  <c:v>4</c:v>
                </c:pt>
                <c:pt idx="7549">
                  <c:v>5</c:v>
                </c:pt>
                <c:pt idx="7550">
                  <c:v>5</c:v>
                </c:pt>
                <c:pt idx="7551">
                  <c:v>3</c:v>
                </c:pt>
                <c:pt idx="7552">
                  <c:v>4</c:v>
                </c:pt>
                <c:pt idx="7553">
                  <c:v>4</c:v>
                </c:pt>
                <c:pt idx="7554">
                  <c:v>9</c:v>
                </c:pt>
                <c:pt idx="7555">
                  <c:v>4</c:v>
                </c:pt>
                <c:pt idx="7556">
                  <c:v>10</c:v>
                </c:pt>
                <c:pt idx="7557">
                  <c:v>3</c:v>
                </c:pt>
                <c:pt idx="7558">
                  <c:v>5</c:v>
                </c:pt>
                <c:pt idx="7559">
                  <c:v>7</c:v>
                </c:pt>
                <c:pt idx="7560">
                  <c:v>6</c:v>
                </c:pt>
                <c:pt idx="7561">
                  <c:v>5</c:v>
                </c:pt>
                <c:pt idx="7562">
                  <c:v>6</c:v>
                </c:pt>
                <c:pt idx="7563">
                  <c:v>7</c:v>
                </c:pt>
                <c:pt idx="7564">
                  <c:v>5</c:v>
                </c:pt>
                <c:pt idx="7565">
                  <c:v>4</c:v>
                </c:pt>
                <c:pt idx="7566">
                  <c:v>5</c:v>
                </c:pt>
                <c:pt idx="7567">
                  <c:v>5</c:v>
                </c:pt>
                <c:pt idx="7568">
                  <c:v>2</c:v>
                </c:pt>
                <c:pt idx="7569">
                  <c:v>6</c:v>
                </c:pt>
                <c:pt idx="7570">
                  <c:v>4</c:v>
                </c:pt>
                <c:pt idx="7571">
                  <c:v>9</c:v>
                </c:pt>
                <c:pt idx="7572">
                  <c:v>4</c:v>
                </c:pt>
                <c:pt idx="7573">
                  <c:v>5</c:v>
                </c:pt>
                <c:pt idx="7574">
                  <c:v>4</c:v>
                </c:pt>
                <c:pt idx="7575">
                  <c:v>2</c:v>
                </c:pt>
                <c:pt idx="7576">
                  <c:v>2</c:v>
                </c:pt>
                <c:pt idx="7577">
                  <c:v>5</c:v>
                </c:pt>
                <c:pt idx="7578">
                  <c:v>3</c:v>
                </c:pt>
                <c:pt idx="7579">
                  <c:v>5</c:v>
                </c:pt>
                <c:pt idx="7580">
                  <c:v>3</c:v>
                </c:pt>
                <c:pt idx="7581">
                  <c:v>2</c:v>
                </c:pt>
                <c:pt idx="7582">
                  <c:v>4</c:v>
                </c:pt>
                <c:pt idx="7583">
                  <c:v>4</c:v>
                </c:pt>
                <c:pt idx="7584">
                  <c:v>6</c:v>
                </c:pt>
                <c:pt idx="7585">
                  <c:v>8</c:v>
                </c:pt>
                <c:pt idx="7586">
                  <c:v>4</c:v>
                </c:pt>
                <c:pt idx="7587">
                  <c:v>6</c:v>
                </c:pt>
                <c:pt idx="7588">
                  <c:v>2</c:v>
                </c:pt>
                <c:pt idx="7589">
                  <c:v>3</c:v>
                </c:pt>
                <c:pt idx="7590">
                  <c:v>2</c:v>
                </c:pt>
                <c:pt idx="7591">
                  <c:v>1</c:v>
                </c:pt>
                <c:pt idx="7592">
                  <c:v>4</c:v>
                </c:pt>
                <c:pt idx="7593">
                  <c:v>4</c:v>
                </c:pt>
                <c:pt idx="7594">
                  <c:v>3</c:v>
                </c:pt>
                <c:pt idx="7595">
                  <c:v>4</c:v>
                </c:pt>
                <c:pt idx="7596">
                  <c:v>3</c:v>
                </c:pt>
                <c:pt idx="7597">
                  <c:v>1</c:v>
                </c:pt>
                <c:pt idx="7598">
                  <c:v>2</c:v>
                </c:pt>
                <c:pt idx="7599">
                  <c:v>4</c:v>
                </c:pt>
                <c:pt idx="7600">
                  <c:v>1</c:v>
                </c:pt>
                <c:pt idx="7601">
                  <c:v>4</c:v>
                </c:pt>
                <c:pt idx="7602">
                  <c:v>3</c:v>
                </c:pt>
                <c:pt idx="7603">
                  <c:v>5</c:v>
                </c:pt>
                <c:pt idx="7604">
                  <c:v>4</c:v>
                </c:pt>
                <c:pt idx="7605">
                  <c:v>4</c:v>
                </c:pt>
                <c:pt idx="7606">
                  <c:v>1</c:v>
                </c:pt>
                <c:pt idx="7607">
                  <c:v>2</c:v>
                </c:pt>
                <c:pt idx="7608">
                  <c:v>3</c:v>
                </c:pt>
                <c:pt idx="7609">
                  <c:v>2</c:v>
                </c:pt>
                <c:pt idx="7610">
                  <c:v>1</c:v>
                </c:pt>
                <c:pt idx="7611">
                  <c:v>4</c:v>
                </c:pt>
                <c:pt idx="7612">
                  <c:v>2</c:v>
                </c:pt>
                <c:pt idx="7613">
                  <c:v>6</c:v>
                </c:pt>
                <c:pt idx="7614">
                  <c:v>0</c:v>
                </c:pt>
                <c:pt idx="7615">
                  <c:v>1</c:v>
                </c:pt>
                <c:pt idx="7616">
                  <c:v>2</c:v>
                </c:pt>
                <c:pt idx="7617">
                  <c:v>2</c:v>
                </c:pt>
                <c:pt idx="7618">
                  <c:v>8</c:v>
                </c:pt>
                <c:pt idx="7619">
                  <c:v>2</c:v>
                </c:pt>
                <c:pt idx="7620">
                  <c:v>5</c:v>
                </c:pt>
                <c:pt idx="7621">
                  <c:v>2</c:v>
                </c:pt>
                <c:pt idx="7622">
                  <c:v>0</c:v>
                </c:pt>
                <c:pt idx="7623">
                  <c:v>5</c:v>
                </c:pt>
                <c:pt idx="7624">
                  <c:v>2</c:v>
                </c:pt>
                <c:pt idx="7625">
                  <c:v>2</c:v>
                </c:pt>
                <c:pt idx="7626">
                  <c:v>4</c:v>
                </c:pt>
                <c:pt idx="7627">
                  <c:v>1</c:v>
                </c:pt>
                <c:pt idx="7628">
                  <c:v>4</c:v>
                </c:pt>
                <c:pt idx="7629">
                  <c:v>1</c:v>
                </c:pt>
                <c:pt idx="7630">
                  <c:v>2</c:v>
                </c:pt>
                <c:pt idx="7631">
                  <c:v>3</c:v>
                </c:pt>
                <c:pt idx="7632">
                  <c:v>4</c:v>
                </c:pt>
                <c:pt idx="7633">
                  <c:v>1</c:v>
                </c:pt>
                <c:pt idx="7634">
                  <c:v>4</c:v>
                </c:pt>
                <c:pt idx="7635">
                  <c:v>4</c:v>
                </c:pt>
                <c:pt idx="7636">
                  <c:v>2</c:v>
                </c:pt>
                <c:pt idx="7637">
                  <c:v>3</c:v>
                </c:pt>
                <c:pt idx="7638">
                  <c:v>6</c:v>
                </c:pt>
                <c:pt idx="7639">
                  <c:v>7</c:v>
                </c:pt>
                <c:pt idx="7640">
                  <c:v>2</c:v>
                </c:pt>
                <c:pt idx="7641">
                  <c:v>5</c:v>
                </c:pt>
                <c:pt idx="7642">
                  <c:v>3</c:v>
                </c:pt>
                <c:pt idx="7643">
                  <c:v>2</c:v>
                </c:pt>
                <c:pt idx="7644">
                  <c:v>7</c:v>
                </c:pt>
                <c:pt idx="7645">
                  <c:v>1</c:v>
                </c:pt>
                <c:pt idx="7646">
                  <c:v>2</c:v>
                </c:pt>
                <c:pt idx="7647">
                  <c:v>3</c:v>
                </c:pt>
                <c:pt idx="7648">
                  <c:v>3</c:v>
                </c:pt>
                <c:pt idx="7649">
                  <c:v>3</c:v>
                </c:pt>
                <c:pt idx="7650">
                  <c:v>4</c:v>
                </c:pt>
                <c:pt idx="7651">
                  <c:v>7</c:v>
                </c:pt>
                <c:pt idx="7652">
                  <c:v>4</c:v>
                </c:pt>
                <c:pt idx="7653">
                  <c:v>6</c:v>
                </c:pt>
                <c:pt idx="7654">
                  <c:v>6</c:v>
                </c:pt>
                <c:pt idx="7655">
                  <c:v>6</c:v>
                </c:pt>
                <c:pt idx="7656">
                  <c:v>2</c:v>
                </c:pt>
                <c:pt idx="7657">
                  <c:v>2</c:v>
                </c:pt>
                <c:pt idx="7658">
                  <c:v>3</c:v>
                </c:pt>
                <c:pt idx="7659">
                  <c:v>3</c:v>
                </c:pt>
                <c:pt idx="7660">
                  <c:v>2</c:v>
                </c:pt>
                <c:pt idx="7661">
                  <c:v>3</c:v>
                </c:pt>
                <c:pt idx="7662">
                  <c:v>4</c:v>
                </c:pt>
                <c:pt idx="7663">
                  <c:v>10</c:v>
                </c:pt>
                <c:pt idx="7664">
                  <c:v>7</c:v>
                </c:pt>
                <c:pt idx="7665">
                  <c:v>5</c:v>
                </c:pt>
                <c:pt idx="7666">
                  <c:v>5</c:v>
                </c:pt>
                <c:pt idx="7667">
                  <c:v>2</c:v>
                </c:pt>
                <c:pt idx="7668">
                  <c:v>6</c:v>
                </c:pt>
                <c:pt idx="7669">
                  <c:v>2</c:v>
                </c:pt>
                <c:pt idx="7670">
                  <c:v>5</c:v>
                </c:pt>
                <c:pt idx="7671">
                  <c:v>4</c:v>
                </c:pt>
                <c:pt idx="7672">
                  <c:v>5</c:v>
                </c:pt>
                <c:pt idx="7673">
                  <c:v>7</c:v>
                </c:pt>
                <c:pt idx="7674">
                  <c:v>3</c:v>
                </c:pt>
                <c:pt idx="7675">
                  <c:v>9</c:v>
                </c:pt>
                <c:pt idx="7676">
                  <c:v>6</c:v>
                </c:pt>
                <c:pt idx="7677">
                  <c:v>9</c:v>
                </c:pt>
                <c:pt idx="7678">
                  <c:v>14</c:v>
                </c:pt>
                <c:pt idx="7679">
                  <c:v>9</c:v>
                </c:pt>
                <c:pt idx="7680">
                  <c:v>7</c:v>
                </c:pt>
                <c:pt idx="7681">
                  <c:v>11</c:v>
                </c:pt>
                <c:pt idx="7682">
                  <c:v>14</c:v>
                </c:pt>
                <c:pt idx="7683">
                  <c:v>7</c:v>
                </c:pt>
                <c:pt idx="7684">
                  <c:v>12</c:v>
                </c:pt>
                <c:pt idx="7685">
                  <c:v>9</c:v>
                </c:pt>
                <c:pt idx="7686">
                  <c:v>13</c:v>
                </c:pt>
                <c:pt idx="7687">
                  <c:v>10</c:v>
                </c:pt>
                <c:pt idx="7688">
                  <c:v>15</c:v>
                </c:pt>
                <c:pt idx="7689">
                  <c:v>8</c:v>
                </c:pt>
                <c:pt idx="7690">
                  <c:v>11</c:v>
                </c:pt>
                <c:pt idx="7691">
                  <c:v>9</c:v>
                </c:pt>
                <c:pt idx="7692">
                  <c:v>13</c:v>
                </c:pt>
                <c:pt idx="7693">
                  <c:v>3</c:v>
                </c:pt>
                <c:pt idx="7694">
                  <c:v>9</c:v>
                </c:pt>
                <c:pt idx="7695">
                  <c:v>10</c:v>
                </c:pt>
                <c:pt idx="7696">
                  <c:v>11</c:v>
                </c:pt>
                <c:pt idx="7697">
                  <c:v>9</c:v>
                </c:pt>
                <c:pt idx="7698">
                  <c:v>16</c:v>
                </c:pt>
                <c:pt idx="7699">
                  <c:v>8</c:v>
                </c:pt>
                <c:pt idx="7700">
                  <c:v>14</c:v>
                </c:pt>
                <c:pt idx="7701">
                  <c:v>10</c:v>
                </c:pt>
                <c:pt idx="7702">
                  <c:v>10</c:v>
                </c:pt>
                <c:pt idx="7703">
                  <c:v>12</c:v>
                </c:pt>
                <c:pt idx="7704">
                  <c:v>10</c:v>
                </c:pt>
                <c:pt idx="7705">
                  <c:v>11</c:v>
                </c:pt>
                <c:pt idx="7706">
                  <c:v>13</c:v>
                </c:pt>
                <c:pt idx="7707">
                  <c:v>8</c:v>
                </c:pt>
                <c:pt idx="7708">
                  <c:v>12</c:v>
                </c:pt>
                <c:pt idx="7709">
                  <c:v>11</c:v>
                </c:pt>
                <c:pt idx="7710">
                  <c:v>5</c:v>
                </c:pt>
                <c:pt idx="7711">
                  <c:v>15</c:v>
                </c:pt>
                <c:pt idx="7712">
                  <c:v>10</c:v>
                </c:pt>
                <c:pt idx="7713">
                  <c:v>7</c:v>
                </c:pt>
                <c:pt idx="7714">
                  <c:v>13</c:v>
                </c:pt>
                <c:pt idx="7715">
                  <c:v>12</c:v>
                </c:pt>
                <c:pt idx="7716">
                  <c:v>8</c:v>
                </c:pt>
                <c:pt idx="7717">
                  <c:v>5</c:v>
                </c:pt>
                <c:pt idx="7718">
                  <c:v>10</c:v>
                </c:pt>
                <c:pt idx="7719">
                  <c:v>6</c:v>
                </c:pt>
                <c:pt idx="7720">
                  <c:v>7</c:v>
                </c:pt>
                <c:pt idx="7721">
                  <c:v>7</c:v>
                </c:pt>
                <c:pt idx="7722">
                  <c:v>12</c:v>
                </c:pt>
                <c:pt idx="7723">
                  <c:v>13</c:v>
                </c:pt>
                <c:pt idx="7724">
                  <c:v>6</c:v>
                </c:pt>
                <c:pt idx="7725">
                  <c:v>10</c:v>
                </c:pt>
                <c:pt idx="7726">
                  <c:v>5</c:v>
                </c:pt>
                <c:pt idx="7727">
                  <c:v>4</c:v>
                </c:pt>
                <c:pt idx="7728">
                  <c:v>5</c:v>
                </c:pt>
                <c:pt idx="7729">
                  <c:v>4</c:v>
                </c:pt>
                <c:pt idx="7730">
                  <c:v>13</c:v>
                </c:pt>
                <c:pt idx="7731">
                  <c:v>7</c:v>
                </c:pt>
                <c:pt idx="7732">
                  <c:v>5</c:v>
                </c:pt>
                <c:pt idx="7733">
                  <c:v>2</c:v>
                </c:pt>
                <c:pt idx="7734">
                  <c:v>7</c:v>
                </c:pt>
                <c:pt idx="7735">
                  <c:v>2</c:v>
                </c:pt>
                <c:pt idx="7736">
                  <c:v>4</c:v>
                </c:pt>
                <c:pt idx="7737">
                  <c:v>4</c:v>
                </c:pt>
                <c:pt idx="7738">
                  <c:v>3</c:v>
                </c:pt>
                <c:pt idx="7739">
                  <c:v>5</c:v>
                </c:pt>
                <c:pt idx="7740">
                  <c:v>7</c:v>
                </c:pt>
                <c:pt idx="7741">
                  <c:v>7</c:v>
                </c:pt>
                <c:pt idx="7742">
                  <c:v>6</c:v>
                </c:pt>
                <c:pt idx="7743">
                  <c:v>4</c:v>
                </c:pt>
                <c:pt idx="7744">
                  <c:v>4</c:v>
                </c:pt>
                <c:pt idx="7745">
                  <c:v>3</c:v>
                </c:pt>
                <c:pt idx="7746">
                  <c:v>2</c:v>
                </c:pt>
                <c:pt idx="7747">
                  <c:v>6</c:v>
                </c:pt>
                <c:pt idx="7748">
                  <c:v>8</c:v>
                </c:pt>
                <c:pt idx="7749">
                  <c:v>4</c:v>
                </c:pt>
                <c:pt idx="7750">
                  <c:v>1</c:v>
                </c:pt>
                <c:pt idx="7751">
                  <c:v>5</c:v>
                </c:pt>
                <c:pt idx="7752">
                  <c:v>1</c:v>
                </c:pt>
                <c:pt idx="7753">
                  <c:v>2</c:v>
                </c:pt>
                <c:pt idx="7754">
                  <c:v>1</c:v>
                </c:pt>
                <c:pt idx="7755">
                  <c:v>2</c:v>
                </c:pt>
                <c:pt idx="7756">
                  <c:v>2</c:v>
                </c:pt>
                <c:pt idx="7757">
                  <c:v>9</c:v>
                </c:pt>
                <c:pt idx="7758">
                  <c:v>1</c:v>
                </c:pt>
                <c:pt idx="7759">
                  <c:v>5</c:v>
                </c:pt>
                <c:pt idx="7760">
                  <c:v>3</c:v>
                </c:pt>
                <c:pt idx="7761">
                  <c:v>2</c:v>
                </c:pt>
                <c:pt idx="7762">
                  <c:v>3</c:v>
                </c:pt>
                <c:pt idx="7763">
                  <c:v>4</c:v>
                </c:pt>
                <c:pt idx="7764">
                  <c:v>3</c:v>
                </c:pt>
                <c:pt idx="7765">
                  <c:v>4</c:v>
                </c:pt>
                <c:pt idx="7766">
                  <c:v>3</c:v>
                </c:pt>
                <c:pt idx="7767">
                  <c:v>2</c:v>
                </c:pt>
                <c:pt idx="7768">
                  <c:v>4</c:v>
                </c:pt>
                <c:pt idx="7769">
                  <c:v>6</c:v>
                </c:pt>
                <c:pt idx="7770">
                  <c:v>2</c:v>
                </c:pt>
                <c:pt idx="7771">
                  <c:v>5</c:v>
                </c:pt>
                <c:pt idx="7772">
                  <c:v>3</c:v>
                </c:pt>
                <c:pt idx="7773">
                  <c:v>3</c:v>
                </c:pt>
                <c:pt idx="7774">
                  <c:v>3</c:v>
                </c:pt>
                <c:pt idx="7775">
                  <c:v>1</c:v>
                </c:pt>
                <c:pt idx="7776">
                  <c:v>4</c:v>
                </c:pt>
                <c:pt idx="7777">
                  <c:v>7</c:v>
                </c:pt>
                <c:pt idx="7778">
                  <c:v>7</c:v>
                </c:pt>
                <c:pt idx="7779">
                  <c:v>3</c:v>
                </c:pt>
                <c:pt idx="7780">
                  <c:v>4</c:v>
                </c:pt>
                <c:pt idx="7781">
                  <c:v>5</c:v>
                </c:pt>
                <c:pt idx="7782">
                  <c:v>2</c:v>
                </c:pt>
                <c:pt idx="7783">
                  <c:v>1</c:v>
                </c:pt>
                <c:pt idx="7784">
                  <c:v>3</c:v>
                </c:pt>
                <c:pt idx="7785">
                  <c:v>4</c:v>
                </c:pt>
                <c:pt idx="7786">
                  <c:v>4</c:v>
                </c:pt>
                <c:pt idx="7787">
                  <c:v>2</c:v>
                </c:pt>
                <c:pt idx="7788">
                  <c:v>5</c:v>
                </c:pt>
                <c:pt idx="7789">
                  <c:v>4</c:v>
                </c:pt>
                <c:pt idx="7790">
                  <c:v>3</c:v>
                </c:pt>
                <c:pt idx="7791">
                  <c:v>2</c:v>
                </c:pt>
                <c:pt idx="7792">
                  <c:v>2</c:v>
                </c:pt>
                <c:pt idx="7793">
                  <c:v>2</c:v>
                </c:pt>
                <c:pt idx="7794">
                  <c:v>3</c:v>
                </c:pt>
                <c:pt idx="7795">
                  <c:v>1</c:v>
                </c:pt>
                <c:pt idx="7796">
                  <c:v>3</c:v>
                </c:pt>
                <c:pt idx="7797">
                  <c:v>3</c:v>
                </c:pt>
                <c:pt idx="7798">
                  <c:v>6</c:v>
                </c:pt>
                <c:pt idx="7799">
                  <c:v>4</c:v>
                </c:pt>
                <c:pt idx="7800">
                  <c:v>4</c:v>
                </c:pt>
                <c:pt idx="7801">
                  <c:v>2</c:v>
                </c:pt>
                <c:pt idx="7802">
                  <c:v>2</c:v>
                </c:pt>
                <c:pt idx="7803">
                  <c:v>2</c:v>
                </c:pt>
                <c:pt idx="7804">
                  <c:v>5</c:v>
                </c:pt>
                <c:pt idx="7805">
                  <c:v>2</c:v>
                </c:pt>
                <c:pt idx="7806">
                  <c:v>1</c:v>
                </c:pt>
                <c:pt idx="7807">
                  <c:v>3</c:v>
                </c:pt>
                <c:pt idx="7808">
                  <c:v>1</c:v>
                </c:pt>
                <c:pt idx="7809">
                  <c:v>2</c:v>
                </c:pt>
                <c:pt idx="7810">
                  <c:v>1</c:v>
                </c:pt>
                <c:pt idx="7811">
                  <c:v>2</c:v>
                </c:pt>
                <c:pt idx="7812">
                  <c:v>3</c:v>
                </c:pt>
                <c:pt idx="7813">
                  <c:v>7</c:v>
                </c:pt>
                <c:pt idx="7814">
                  <c:v>5</c:v>
                </c:pt>
                <c:pt idx="7815">
                  <c:v>3</c:v>
                </c:pt>
                <c:pt idx="7816">
                  <c:v>3</c:v>
                </c:pt>
                <c:pt idx="7817">
                  <c:v>2</c:v>
                </c:pt>
                <c:pt idx="7818">
                  <c:v>3</c:v>
                </c:pt>
                <c:pt idx="7819">
                  <c:v>2</c:v>
                </c:pt>
                <c:pt idx="7820">
                  <c:v>2</c:v>
                </c:pt>
                <c:pt idx="7821">
                  <c:v>2</c:v>
                </c:pt>
                <c:pt idx="7822">
                  <c:v>4</c:v>
                </c:pt>
                <c:pt idx="7823">
                  <c:v>3</c:v>
                </c:pt>
                <c:pt idx="7824">
                  <c:v>3</c:v>
                </c:pt>
                <c:pt idx="7825">
                  <c:v>3</c:v>
                </c:pt>
                <c:pt idx="7826">
                  <c:v>4</c:v>
                </c:pt>
                <c:pt idx="7827">
                  <c:v>1</c:v>
                </c:pt>
                <c:pt idx="7828">
                  <c:v>1</c:v>
                </c:pt>
                <c:pt idx="7829">
                  <c:v>1</c:v>
                </c:pt>
                <c:pt idx="7830">
                  <c:v>3</c:v>
                </c:pt>
                <c:pt idx="7831">
                  <c:v>1</c:v>
                </c:pt>
                <c:pt idx="7832">
                  <c:v>3</c:v>
                </c:pt>
                <c:pt idx="7833">
                  <c:v>4</c:v>
                </c:pt>
                <c:pt idx="7834">
                  <c:v>0</c:v>
                </c:pt>
                <c:pt idx="7835">
                  <c:v>0</c:v>
                </c:pt>
                <c:pt idx="7836">
                  <c:v>3</c:v>
                </c:pt>
                <c:pt idx="7837">
                  <c:v>1</c:v>
                </c:pt>
                <c:pt idx="7838">
                  <c:v>0</c:v>
                </c:pt>
                <c:pt idx="7839">
                  <c:v>0</c:v>
                </c:pt>
                <c:pt idx="7840">
                  <c:v>2</c:v>
                </c:pt>
                <c:pt idx="7841">
                  <c:v>1</c:v>
                </c:pt>
                <c:pt idx="7842">
                  <c:v>1</c:v>
                </c:pt>
                <c:pt idx="7843">
                  <c:v>2</c:v>
                </c:pt>
                <c:pt idx="7844">
                  <c:v>2</c:v>
                </c:pt>
                <c:pt idx="7845">
                  <c:v>2</c:v>
                </c:pt>
                <c:pt idx="7846">
                  <c:v>2</c:v>
                </c:pt>
                <c:pt idx="7847">
                  <c:v>3</c:v>
                </c:pt>
                <c:pt idx="7848">
                  <c:v>2</c:v>
                </c:pt>
                <c:pt idx="7849">
                  <c:v>2</c:v>
                </c:pt>
                <c:pt idx="7850">
                  <c:v>2</c:v>
                </c:pt>
                <c:pt idx="7851">
                  <c:v>3</c:v>
                </c:pt>
                <c:pt idx="7852">
                  <c:v>1</c:v>
                </c:pt>
                <c:pt idx="7853">
                  <c:v>4</c:v>
                </c:pt>
                <c:pt idx="7854">
                  <c:v>2</c:v>
                </c:pt>
                <c:pt idx="7855">
                  <c:v>2</c:v>
                </c:pt>
                <c:pt idx="7856">
                  <c:v>6</c:v>
                </c:pt>
                <c:pt idx="7857">
                  <c:v>2</c:v>
                </c:pt>
                <c:pt idx="7858">
                  <c:v>1</c:v>
                </c:pt>
                <c:pt idx="7859">
                  <c:v>1</c:v>
                </c:pt>
                <c:pt idx="7860">
                  <c:v>2</c:v>
                </c:pt>
                <c:pt idx="7861">
                  <c:v>5</c:v>
                </c:pt>
                <c:pt idx="7862">
                  <c:v>2</c:v>
                </c:pt>
                <c:pt idx="7863">
                  <c:v>1</c:v>
                </c:pt>
                <c:pt idx="7864">
                  <c:v>3</c:v>
                </c:pt>
                <c:pt idx="7865">
                  <c:v>0</c:v>
                </c:pt>
                <c:pt idx="7866">
                  <c:v>4</c:v>
                </c:pt>
                <c:pt idx="7867">
                  <c:v>2</c:v>
                </c:pt>
                <c:pt idx="7868">
                  <c:v>5</c:v>
                </c:pt>
                <c:pt idx="7869">
                  <c:v>1</c:v>
                </c:pt>
                <c:pt idx="7870">
                  <c:v>0</c:v>
                </c:pt>
                <c:pt idx="7871">
                  <c:v>4</c:v>
                </c:pt>
                <c:pt idx="7872">
                  <c:v>1</c:v>
                </c:pt>
                <c:pt idx="7873">
                  <c:v>3</c:v>
                </c:pt>
                <c:pt idx="7874">
                  <c:v>2</c:v>
                </c:pt>
                <c:pt idx="7875">
                  <c:v>1</c:v>
                </c:pt>
                <c:pt idx="7876">
                  <c:v>0</c:v>
                </c:pt>
                <c:pt idx="7877">
                  <c:v>4</c:v>
                </c:pt>
                <c:pt idx="7878">
                  <c:v>0</c:v>
                </c:pt>
                <c:pt idx="7879">
                  <c:v>1</c:v>
                </c:pt>
                <c:pt idx="7880">
                  <c:v>1</c:v>
                </c:pt>
                <c:pt idx="7881">
                  <c:v>3</c:v>
                </c:pt>
                <c:pt idx="7882">
                  <c:v>2</c:v>
                </c:pt>
                <c:pt idx="7883">
                  <c:v>4</c:v>
                </c:pt>
                <c:pt idx="7884">
                  <c:v>3</c:v>
                </c:pt>
                <c:pt idx="7885">
                  <c:v>1</c:v>
                </c:pt>
                <c:pt idx="7886">
                  <c:v>2</c:v>
                </c:pt>
                <c:pt idx="7887">
                  <c:v>1</c:v>
                </c:pt>
                <c:pt idx="7888">
                  <c:v>3</c:v>
                </c:pt>
                <c:pt idx="7889">
                  <c:v>3</c:v>
                </c:pt>
                <c:pt idx="7890">
                  <c:v>3</c:v>
                </c:pt>
                <c:pt idx="7891">
                  <c:v>1</c:v>
                </c:pt>
                <c:pt idx="7892">
                  <c:v>3</c:v>
                </c:pt>
                <c:pt idx="7893">
                  <c:v>3</c:v>
                </c:pt>
                <c:pt idx="7894">
                  <c:v>0</c:v>
                </c:pt>
                <c:pt idx="7895">
                  <c:v>2</c:v>
                </c:pt>
                <c:pt idx="7896">
                  <c:v>2</c:v>
                </c:pt>
                <c:pt idx="7897">
                  <c:v>3</c:v>
                </c:pt>
                <c:pt idx="7898">
                  <c:v>2</c:v>
                </c:pt>
                <c:pt idx="7899">
                  <c:v>3</c:v>
                </c:pt>
                <c:pt idx="7900">
                  <c:v>2</c:v>
                </c:pt>
                <c:pt idx="7901">
                  <c:v>3</c:v>
                </c:pt>
                <c:pt idx="7902">
                  <c:v>0</c:v>
                </c:pt>
                <c:pt idx="7903">
                  <c:v>3</c:v>
                </c:pt>
                <c:pt idx="7904">
                  <c:v>4</c:v>
                </c:pt>
                <c:pt idx="7905">
                  <c:v>1</c:v>
                </c:pt>
                <c:pt idx="7906">
                  <c:v>2</c:v>
                </c:pt>
                <c:pt idx="7907">
                  <c:v>1</c:v>
                </c:pt>
                <c:pt idx="7908">
                  <c:v>2</c:v>
                </c:pt>
                <c:pt idx="7909">
                  <c:v>6</c:v>
                </c:pt>
                <c:pt idx="7910">
                  <c:v>3</c:v>
                </c:pt>
                <c:pt idx="7911">
                  <c:v>2</c:v>
                </c:pt>
                <c:pt idx="7912">
                  <c:v>2</c:v>
                </c:pt>
                <c:pt idx="7913">
                  <c:v>3</c:v>
                </c:pt>
                <c:pt idx="7914">
                  <c:v>0</c:v>
                </c:pt>
                <c:pt idx="7915">
                  <c:v>1</c:v>
                </c:pt>
                <c:pt idx="7916">
                  <c:v>4</c:v>
                </c:pt>
                <c:pt idx="7917">
                  <c:v>2</c:v>
                </c:pt>
                <c:pt idx="7918">
                  <c:v>3</c:v>
                </c:pt>
                <c:pt idx="7919">
                  <c:v>1</c:v>
                </c:pt>
                <c:pt idx="7920">
                  <c:v>3</c:v>
                </c:pt>
                <c:pt idx="7921">
                  <c:v>2</c:v>
                </c:pt>
                <c:pt idx="7922">
                  <c:v>3</c:v>
                </c:pt>
                <c:pt idx="7923">
                  <c:v>1</c:v>
                </c:pt>
                <c:pt idx="7924">
                  <c:v>3</c:v>
                </c:pt>
                <c:pt idx="7925">
                  <c:v>3</c:v>
                </c:pt>
                <c:pt idx="7926">
                  <c:v>3</c:v>
                </c:pt>
                <c:pt idx="7927">
                  <c:v>2</c:v>
                </c:pt>
                <c:pt idx="7928">
                  <c:v>1</c:v>
                </c:pt>
                <c:pt idx="7929">
                  <c:v>1</c:v>
                </c:pt>
                <c:pt idx="7930">
                  <c:v>2</c:v>
                </c:pt>
                <c:pt idx="7931">
                  <c:v>0</c:v>
                </c:pt>
                <c:pt idx="7932">
                  <c:v>0</c:v>
                </c:pt>
                <c:pt idx="7933">
                  <c:v>2</c:v>
                </c:pt>
                <c:pt idx="7934">
                  <c:v>1</c:v>
                </c:pt>
                <c:pt idx="7935">
                  <c:v>2</c:v>
                </c:pt>
                <c:pt idx="7936">
                  <c:v>2</c:v>
                </c:pt>
                <c:pt idx="7937">
                  <c:v>1</c:v>
                </c:pt>
                <c:pt idx="7938">
                  <c:v>1</c:v>
                </c:pt>
                <c:pt idx="7939">
                  <c:v>0</c:v>
                </c:pt>
                <c:pt idx="7940">
                  <c:v>3</c:v>
                </c:pt>
                <c:pt idx="7941">
                  <c:v>4</c:v>
                </c:pt>
                <c:pt idx="7942">
                  <c:v>3</c:v>
                </c:pt>
                <c:pt idx="7943">
                  <c:v>2</c:v>
                </c:pt>
                <c:pt idx="7944">
                  <c:v>3</c:v>
                </c:pt>
                <c:pt idx="7945">
                  <c:v>1</c:v>
                </c:pt>
                <c:pt idx="7946">
                  <c:v>3</c:v>
                </c:pt>
                <c:pt idx="7947">
                  <c:v>0</c:v>
                </c:pt>
                <c:pt idx="7948">
                  <c:v>3</c:v>
                </c:pt>
                <c:pt idx="7949">
                  <c:v>2</c:v>
                </c:pt>
                <c:pt idx="7950">
                  <c:v>1</c:v>
                </c:pt>
                <c:pt idx="7951">
                  <c:v>2</c:v>
                </c:pt>
                <c:pt idx="7952">
                  <c:v>2</c:v>
                </c:pt>
                <c:pt idx="7953">
                  <c:v>0</c:v>
                </c:pt>
                <c:pt idx="7954">
                  <c:v>2</c:v>
                </c:pt>
                <c:pt idx="7955">
                  <c:v>1</c:v>
                </c:pt>
                <c:pt idx="7956">
                  <c:v>2</c:v>
                </c:pt>
                <c:pt idx="7957">
                  <c:v>0</c:v>
                </c:pt>
                <c:pt idx="7958">
                  <c:v>2</c:v>
                </c:pt>
                <c:pt idx="7959">
                  <c:v>2</c:v>
                </c:pt>
                <c:pt idx="7960">
                  <c:v>0</c:v>
                </c:pt>
                <c:pt idx="7961">
                  <c:v>2</c:v>
                </c:pt>
                <c:pt idx="7962">
                  <c:v>0</c:v>
                </c:pt>
                <c:pt idx="7963">
                  <c:v>3</c:v>
                </c:pt>
                <c:pt idx="7964">
                  <c:v>2</c:v>
                </c:pt>
                <c:pt idx="7965">
                  <c:v>1</c:v>
                </c:pt>
                <c:pt idx="7966">
                  <c:v>3</c:v>
                </c:pt>
                <c:pt idx="7967">
                  <c:v>1</c:v>
                </c:pt>
                <c:pt idx="7968">
                  <c:v>1</c:v>
                </c:pt>
                <c:pt idx="7969">
                  <c:v>3</c:v>
                </c:pt>
                <c:pt idx="7970">
                  <c:v>1</c:v>
                </c:pt>
                <c:pt idx="7971">
                  <c:v>1</c:v>
                </c:pt>
                <c:pt idx="7972">
                  <c:v>0</c:v>
                </c:pt>
                <c:pt idx="7973">
                  <c:v>0</c:v>
                </c:pt>
                <c:pt idx="7974">
                  <c:v>3</c:v>
                </c:pt>
                <c:pt idx="7975">
                  <c:v>1</c:v>
                </c:pt>
                <c:pt idx="7976">
                  <c:v>4</c:v>
                </c:pt>
                <c:pt idx="7977">
                  <c:v>4</c:v>
                </c:pt>
                <c:pt idx="7978">
                  <c:v>1</c:v>
                </c:pt>
                <c:pt idx="7979">
                  <c:v>2</c:v>
                </c:pt>
                <c:pt idx="7980">
                  <c:v>1</c:v>
                </c:pt>
                <c:pt idx="7981">
                  <c:v>1</c:v>
                </c:pt>
                <c:pt idx="7982">
                  <c:v>2</c:v>
                </c:pt>
                <c:pt idx="7983">
                  <c:v>2</c:v>
                </c:pt>
                <c:pt idx="7984">
                  <c:v>1</c:v>
                </c:pt>
                <c:pt idx="7985">
                  <c:v>4</c:v>
                </c:pt>
                <c:pt idx="7986">
                  <c:v>0</c:v>
                </c:pt>
                <c:pt idx="7987">
                  <c:v>2</c:v>
                </c:pt>
                <c:pt idx="7988">
                  <c:v>6</c:v>
                </c:pt>
                <c:pt idx="7989">
                  <c:v>1</c:v>
                </c:pt>
                <c:pt idx="7990">
                  <c:v>3</c:v>
                </c:pt>
                <c:pt idx="7991">
                  <c:v>0</c:v>
                </c:pt>
                <c:pt idx="7992">
                  <c:v>1</c:v>
                </c:pt>
                <c:pt idx="7993">
                  <c:v>2</c:v>
                </c:pt>
                <c:pt idx="7994">
                  <c:v>1</c:v>
                </c:pt>
                <c:pt idx="7995">
                  <c:v>1</c:v>
                </c:pt>
                <c:pt idx="7996">
                  <c:v>3</c:v>
                </c:pt>
                <c:pt idx="7997">
                  <c:v>2</c:v>
                </c:pt>
                <c:pt idx="7998">
                  <c:v>2</c:v>
                </c:pt>
                <c:pt idx="7999">
                  <c:v>1</c:v>
                </c:pt>
                <c:pt idx="8000">
                  <c:v>0</c:v>
                </c:pt>
                <c:pt idx="8001">
                  <c:v>1</c:v>
                </c:pt>
                <c:pt idx="8002">
                  <c:v>5</c:v>
                </c:pt>
                <c:pt idx="8003">
                  <c:v>0</c:v>
                </c:pt>
                <c:pt idx="8004">
                  <c:v>5</c:v>
                </c:pt>
                <c:pt idx="8005">
                  <c:v>1</c:v>
                </c:pt>
                <c:pt idx="8006">
                  <c:v>1</c:v>
                </c:pt>
                <c:pt idx="8007">
                  <c:v>1</c:v>
                </c:pt>
                <c:pt idx="8008">
                  <c:v>5</c:v>
                </c:pt>
                <c:pt idx="8009">
                  <c:v>1</c:v>
                </c:pt>
                <c:pt idx="8010">
                  <c:v>4</c:v>
                </c:pt>
                <c:pt idx="8011">
                  <c:v>1</c:v>
                </c:pt>
                <c:pt idx="8012">
                  <c:v>1</c:v>
                </c:pt>
                <c:pt idx="8013">
                  <c:v>1</c:v>
                </c:pt>
                <c:pt idx="8014">
                  <c:v>0</c:v>
                </c:pt>
                <c:pt idx="8015">
                  <c:v>3</c:v>
                </c:pt>
                <c:pt idx="8016">
                  <c:v>3</c:v>
                </c:pt>
                <c:pt idx="8017">
                  <c:v>0</c:v>
                </c:pt>
                <c:pt idx="8018">
                  <c:v>4</c:v>
                </c:pt>
                <c:pt idx="8019">
                  <c:v>2</c:v>
                </c:pt>
                <c:pt idx="8020">
                  <c:v>2</c:v>
                </c:pt>
                <c:pt idx="8021">
                  <c:v>4</c:v>
                </c:pt>
                <c:pt idx="8022">
                  <c:v>1</c:v>
                </c:pt>
                <c:pt idx="8023">
                  <c:v>2</c:v>
                </c:pt>
                <c:pt idx="8024">
                  <c:v>3</c:v>
                </c:pt>
                <c:pt idx="8025">
                  <c:v>1</c:v>
                </c:pt>
                <c:pt idx="8026">
                  <c:v>0</c:v>
                </c:pt>
                <c:pt idx="8027">
                  <c:v>3</c:v>
                </c:pt>
                <c:pt idx="8028">
                  <c:v>3</c:v>
                </c:pt>
                <c:pt idx="8029">
                  <c:v>1</c:v>
                </c:pt>
                <c:pt idx="8030">
                  <c:v>0</c:v>
                </c:pt>
                <c:pt idx="8031">
                  <c:v>2</c:v>
                </c:pt>
                <c:pt idx="8032">
                  <c:v>2</c:v>
                </c:pt>
                <c:pt idx="8033">
                  <c:v>4</c:v>
                </c:pt>
                <c:pt idx="8034">
                  <c:v>3</c:v>
                </c:pt>
                <c:pt idx="8035">
                  <c:v>2</c:v>
                </c:pt>
                <c:pt idx="8036">
                  <c:v>3</c:v>
                </c:pt>
                <c:pt idx="8037">
                  <c:v>1</c:v>
                </c:pt>
                <c:pt idx="8038">
                  <c:v>3</c:v>
                </c:pt>
                <c:pt idx="8039">
                  <c:v>1</c:v>
                </c:pt>
                <c:pt idx="8040">
                  <c:v>3</c:v>
                </c:pt>
                <c:pt idx="8041">
                  <c:v>1</c:v>
                </c:pt>
                <c:pt idx="8042">
                  <c:v>3</c:v>
                </c:pt>
                <c:pt idx="8043">
                  <c:v>2</c:v>
                </c:pt>
                <c:pt idx="8044">
                  <c:v>1</c:v>
                </c:pt>
                <c:pt idx="8045">
                  <c:v>3</c:v>
                </c:pt>
                <c:pt idx="8046">
                  <c:v>2</c:v>
                </c:pt>
                <c:pt idx="8047">
                  <c:v>3</c:v>
                </c:pt>
                <c:pt idx="8048">
                  <c:v>3</c:v>
                </c:pt>
                <c:pt idx="8049">
                  <c:v>2</c:v>
                </c:pt>
                <c:pt idx="8050">
                  <c:v>3</c:v>
                </c:pt>
                <c:pt idx="8051">
                  <c:v>1</c:v>
                </c:pt>
                <c:pt idx="8052">
                  <c:v>2</c:v>
                </c:pt>
                <c:pt idx="8053">
                  <c:v>3</c:v>
                </c:pt>
                <c:pt idx="8054">
                  <c:v>2</c:v>
                </c:pt>
                <c:pt idx="8055">
                  <c:v>2</c:v>
                </c:pt>
                <c:pt idx="8056">
                  <c:v>3</c:v>
                </c:pt>
                <c:pt idx="8057">
                  <c:v>2</c:v>
                </c:pt>
                <c:pt idx="8058">
                  <c:v>0</c:v>
                </c:pt>
                <c:pt idx="8059">
                  <c:v>1</c:v>
                </c:pt>
                <c:pt idx="8060">
                  <c:v>0</c:v>
                </c:pt>
                <c:pt idx="8061">
                  <c:v>2</c:v>
                </c:pt>
                <c:pt idx="8062">
                  <c:v>1</c:v>
                </c:pt>
                <c:pt idx="8063">
                  <c:v>1</c:v>
                </c:pt>
                <c:pt idx="8064">
                  <c:v>2</c:v>
                </c:pt>
                <c:pt idx="8065">
                  <c:v>1</c:v>
                </c:pt>
                <c:pt idx="8066">
                  <c:v>3</c:v>
                </c:pt>
                <c:pt idx="8067">
                  <c:v>1</c:v>
                </c:pt>
                <c:pt idx="8068">
                  <c:v>1</c:v>
                </c:pt>
                <c:pt idx="8069">
                  <c:v>2</c:v>
                </c:pt>
                <c:pt idx="8070">
                  <c:v>1</c:v>
                </c:pt>
                <c:pt idx="8071">
                  <c:v>1</c:v>
                </c:pt>
                <c:pt idx="8072">
                  <c:v>3</c:v>
                </c:pt>
                <c:pt idx="8073">
                  <c:v>1</c:v>
                </c:pt>
                <c:pt idx="8074">
                  <c:v>6</c:v>
                </c:pt>
                <c:pt idx="8075">
                  <c:v>5</c:v>
                </c:pt>
                <c:pt idx="8076">
                  <c:v>2</c:v>
                </c:pt>
                <c:pt idx="8077">
                  <c:v>0</c:v>
                </c:pt>
                <c:pt idx="8078">
                  <c:v>2</c:v>
                </c:pt>
                <c:pt idx="8079">
                  <c:v>0</c:v>
                </c:pt>
                <c:pt idx="8080">
                  <c:v>4</c:v>
                </c:pt>
                <c:pt idx="8081">
                  <c:v>0</c:v>
                </c:pt>
                <c:pt idx="8082">
                  <c:v>2</c:v>
                </c:pt>
                <c:pt idx="8083">
                  <c:v>1</c:v>
                </c:pt>
                <c:pt idx="8084">
                  <c:v>2</c:v>
                </c:pt>
                <c:pt idx="8085">
                  <c:v>2</c:v>
                </c:pt>
                <c:pt idx="8086">
                  <c:v>1</c:v>
                </c:pt>
                <c:pt idx="8087">
                  <c:v>0</c:v>
                </c:pt>
                <c:pt idx="8088">
                  <c:v>1</c:v>
                </c:pt>
                <c:pt idx="8089">
                  <c:v>3</c:v>
                </c:pt>
                <c:pt idx="8090">
                  <c:v>4</c:v>
                </c:pt>
                <c:pt idx="8091">
                  <c:v>2</c:v>
                </c:pt>
                <c:pt idx="8092">
                  <c:v>5</c:v>
                </c:pt>
                <c:pt idx="8093">
                  <c:v>2</c:v>
                </c:pt>
                <c:pt idx="8094">
                  <c:v>4</c:v>
                </c:pt>
                <c:pt idx="8095">
                  <c:v>3</c:v>
                </c:pt>
                <c:pt idx="8096">
                  <c:v>0</c:v>
                </c:pt>
                <c:pt idx="8097">
                  <c:v>0</c:v>
                </c:pt>
                <c:pt idx="8098">
                  <c:v>3</c:v>
                </c:pt>
                <c:pt idx="8099">
                  <c:v>2</c:v>
                </c:pt>
                <c:pt idx="8100">
                  <c:v>1</c:v>
                </c:pt>
                <c:pt idx="8101">
                  <c:v>1</c:v>
                </c:pt>
                <c:pt idx="8102">
                  <c:v>2</c:v>
                </c:pt>
                <c:pt idx="8103">
                  <c:v>2</c:v>
                </c:pt>
                <c:pt idx="8104">
                  <c:v>3</c:v>
                </c:pt>
                <c:pt idx="8105">
                  <c:v>2</c:v>
                </c:pt>
                <c:pt idx="8106">
                  <c:v>2</c:v>
                </c:pt>
                <c:pt idx="8107">
                  <c:v>0</c:v>
                </c:pt>
                <c:pt idx="8108">
                  <c:v>3</c:v>
                </c:pt>
                <c:pt idx="8109">
                  <c:v>1</c:v>
                </c:pt>
                <c:pt idx="8110">
                  <c:v>1</c:v>
                </c:pt>
                <c:pt idx="8111">
                  <c:v>2</c:v>
                </c:pt>
                <c:pt idx="8112">
                  <c:v>1</c:v>
                </c:pt>
                <c:pt idx="8113">
                  <c:v>1</c:v>
                </c:pt>
                <c:pt idx="8114">
                  <c:v>2</c:v>
                </c:pt>
                <c:pt idx="8115">
                  <c:v>0</c:v>
                </c:pt>
                <c:pt idx="8116">
                  <c:v>2</c:v>
                </c:pt>
                <c:pt idx="8117">
                  <c:v>2</c:v>
                </c:pt>
                <c:pt idx="8118">
                  <c:v>0</c:v>
                </c:pt>
                <c:pt idx="8119">
                  <c:v>0</c:v>
                </c:pt>
                <c:pt idx="8120">
                  <c:v>1</c:v>
                </c:pt>
                <c:pt idx="8121">
                  <c:v>2</c:v>
                </c:pt>
                <c:pt idx="8122">
                  <c:v>1</c:v>
                </c:pt>
                <c:pt idx="8123">
                  <c:v>2</c:v>
                </c:pt>
                <c:pt idx="8124">
                  <c:v>3</c:v>
                </c:pt>
                <c:pt idx="8125">
                  <c:v>4</c:v>
                </c:pt>
                <c:pt idx="8126">
                  <c:v>3</c:v>
                </c:pt>
                <c:pt idx="8127">
                  <c:v>1</c:v>
                </c:pt>
                <c:pt idx="8128">
                  <c:v>1</c:v>
                </c:pt>
                <c:pt idx="8129">
                  <c:v>3</c:v>
                </c:pt>
                <c:pt idx="8130">
                  <c:v>2</c:v>
                </c:pt>
                <c:pt idx="8131">
                  <c:v>2</c:v>
                </c:pt>
                <c:pt idx="8132">
                  <c:v>2</c:v>
                </c:pt>
                <c:pt idx="8133">
                  <c:v>1</c:v>
                </c:pt>
                <c:pt idx="8134">
                  <c:v>1</c:v>
                </c:pt>
                <c:pt idx="8135">
                  <c:v>2</c:v>
                </c:pt>
                <c:pt idx="8136">
                  <c:v>1</c:v>
                </c:pt>
                <c:pt idx="8137">
                  <c:v>2</c:v>
                </c:pt>
                <c:pt idx="8138">
                  <c:v>2</c:v>
                </c:pt>
                <c:pt idx="8139">
                  <c:v>3</c:v>
                </c:pt>
                <c:pt idx="8140">
                  <c:v>4</c:v>
                </c:pt>
                <c:pt idx="8141">
                  <c:v>5</c:v>
                </c:pt>
                <c:pt idx="8142">
                  <c:v>1</c:v>
                </c:pt>
                <c:pt idx="8143">
                  <c:v>0</c:v>
                </c:pt>
                <c:pt idx="8144">
                  <c:v>1</c:v>
                </c:pt>
                <c:pt idx="8145">
                  <c:v>2</c:v>
                </c:pt>
                <c:pt idx="8146">
                  <c:v>2</c:v>
                </c:pt>
                <c:pt idx="8147">
                  <c:v>6</c:v>
                </c:pt>
                <c:pt idx="8148">
                  <c:v>1</c:v>
                </c:pt>
                <c:pt idx="8149">
                  <c:v>2</c:v>
                </c:pt>
                <c:pt idx="8150">
                  <c:v>1</c:v>
                </c:pt>
                <c:pt idx="8151">
                  <c:v>0</c:v>
                </c:pt>
                <c:pt idx="8152">
                  <c:v>3</c:v>
                </c:pt>
                <c:pt idx="8153">
                  <c:v>2</c:v>
                </c:pt>
                <c:pt idx="8154">
                  <c:v>1</c:v>
                </c:pt>
                <c:pt idx="8155">
                  <c:v>1</c:v>
                </c:pt>
                <c:pt idx="8156">
                  <c:v>0</c:v>
                </c:pt>
                <c:pt idx="8157">
                  <c:v>2</c:v>
                </c:pt>
                <c:pt idx="8158">
                  <c:v>1</c:v>
                </c:pt>
                <c:pt idx="8159">
                  <c:v>0</c:v>
                </c:pt>
                <c:pt idx="8160">
                  <c:v>0</c:v>
                </c:pt>
                <c:pt idx="8161">
                  <c:v>3</c:v>
                </c:pt>
                <c:pt idx="8162">
                  <c:v>0</c:v>
                </c:pt>
                <c:pt idx="8163">
                  <c:v>1</c:v>
                </c:pt>
                <c:pt idx="8164">
                  <c:v>4</c:v>
                </c:pt>
                <c:pt idx="8165">
                  <c:v>2</c:v>
                </c:pt>
                <c:pt idx="8166">
                  <c:v>0</c:v>
                </c:pt>
                <c:pt idx="8167">
                  <c:v>0</c:v>
                </c:pt>
                <c:pt idx="8168">
                  <c:v>1</c:v>
                </c:pt>
                <c:pt idx="8169">
                  <c:v>0</c:v>
                </c:pt>
                <c:pt idx="8170">
                  <c:v>4</c:v>
                </c:pt>
                <c:pt idx="8171">
                  <c:v>1</c:v>
                </c:pt>
                <c:pt idx="8172">
                  <c:v>2</c:v>
                </c:pt>
                <c:pt idx="8173">
                  <c:v>3</c:v>
                </c:pt>
                <c:pt idx="8174">
                  <c:v>2</c:v>
                </c:pt>
                <c:pt idx="8175">
                  <c:v>1</c:v>
                </c:pt>
                <c:pt idx="8176">
                  <c:v>2</c:v>
                </c:pt>
                <c:pt idx="8177">
                  <c:v>1</c:v>
                </c:pt>
                <c:pt idx="8178">
                  <c:v>2</c:v>
                </c:pt>
                <c:pt idx="8179">
                  <c:v>1</c:v>
                </c:pt>
                <c:pt idx="8180">
                  <c:v>1</c:v>
                </c:pt>
                <c:pt idx="8181">
                  <c:v>1</c:v>
                </c:pt>
                <c:pt idx="8182">
                  <c:v>4</c:v>
                </c:pt>
                <c:pt idx="8183">
                  <c:v>2</c:v>
                </c:pt>
                <c:pt idx="8184">
                  <c:v>1</c:v>
                </c:pt>
                <c:pt idx="8185">
                  <c:v>0</c:v>
                </c:pt>
                <c:pt idx="8186">
                  <c:v>1</c:v>
                </c:pt>
                <c:pt idx="8187">
                  <c:v>3</c:v>
                </c:pt>
                <c:pt idx="8188">
                  <c:v>2</c:v>
                </c:pt>
                <c:pt idx="8189">
                  <c:v>0</c:v>
                </c:pt>
                <c:pt idx="8190">
                  <c:v>3</c:v>
                </c:pt>
                <c:pt idx="819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1E69-47DF-9EB1-89C8400D7F73}"/>
            </c:ext>
          </c:extLst>
        </c:ser>
        <c:ser>
          <c:idx val="1"/>
          <c:order val="1"/>
          <c:tx>
            <c:v>0.48T</c:v>
          </c:tx>
          <c:spPr>
            <a:ln w="6350">
              <a:solidFill>
                <a:schemeClr val="accent3"/>
              </a:solidFill>
            </a:ln>
          </c:spPr>
          <c:marker>
            <c:symbol val="none"/>
          </c:marker>
          <c:xVal>
            <c:numRef>
              <c:f>'120417Data'!$AP$4:$AP$8195</c:f>
              <c:numCache>
                <c:formatCode>General</c:formatCode>
                <c:ptCount val="8192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</c:numCache>
            </c:numRef>
          </c:xVal>
          <c:yVal>
            <c:numRef>
              <c:f>'120417Data'!$AR$4:$AR$8195</c:f>
              <c:numCache>
                <c:formatCode>General</c:formatCode>
                <c:ptCount val="819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667</c:v>
                </c:pt>
                <c:pt idx="21">
                  <c:v>776</c:v>
                </c:pt>
                <c:pt idx="22">
                  <c:v>786</c:v>
                </c:pt>
                <c:pt idx="23">
                  <c:v>913</c:v>
                </c:pt>
                <c:pt idx="24">
                  <c:v>1160</c:v>
                </c:pt>
                <c:pt idx="25">
                  <c:v>1316</c:v>
                </c:pt>
                <c:pt idx="26">
                  <c:v>1704</c:v>
                </c:pt>
                <c:pt idx="27">
                  <c:v>2136</c:v>
                </c:pt>
                <c:pt idx="28">
                  <c:v>2637</c:v>
                </c:pt>
                <c:pt idx="29">
                  <c:v>3279</c:v>
                </c:pt>
                <c:pt idx="30">
                  <c:v>3740</c:v>
                </c:pt>
                <c:pt idx="31">
                  <c:v>4253</c:v>
                </c:pt>
                <c:pt idx="32">
                  <c:v>4822</c:v>
                </c:pt>
                <c:pt idx="33">
                  <c:v>5077</c:v>
                </c:pt>
                <c:pt idx="34">
                  <c:v>5408</c:v>
                </c:pt>
                <c:pt idx="35">
                  <c:v>5720</c:v>
                </c:pt>
                <c:pt idx="36">
                  <c:v>6160</c:v>
                </c:pt>
                <c:pt idx="37">
                  <c:v>6504</c:v>
                </c:pt>
                <c:pt idx="38">
                  <c:v>6797</c:v>
                </c:pt>
                <c:pt idx="39">
                  <c:v>7065</c:v>
                </c:pt>
                <c:pt idx="40">
                  <c:v>7586</c:v>
                </c:pt>
                <c:pt idx="41">
                  <c:v>7637</c:v>
                </c:pt>
                <c:pt idx="42">
                  <c:v>7836</c:v>
                </c:pt>
                <c:pt idx="43">
                  <c:v>8002</c:v>
                </c:pt>
                <c:pt idx="44">
                  <c:v>8116</c:v>
                </c:pt>
                <c:pt idx="45">
                  <c:v>8520</c:v>
                </c:pt>
                <c:pt idx="46">
                  <c:v>8629</c:v>
                </c:pt>
                <c:pt idx="47">
                  <c:v>9018</c:v>
                </c:pt>
                <c:pt idx="48">
                  <c:v>9058</c:v>
                </c:pt>
                <c:pt idx="49">
                  <c:v>8939</c:v>
                </c:pt>
                <c:pt idx="50">
                  <c:v>8850</c:v>
                </c:pt>
                <c:pt idx="51">
                  <c:v>8288</c:v>
                </c:pt>
                <c:pt idx="52">
                  <c:v>7902</c:v>
                </c:pt>
                <c:pt idx="53">
                  <c:v>7351</c:v>
                </c:pt>
                <c:pt idx="54">
                  <c:v>6903</c:v>
                </c:pt>
                <c:pt idx="55">
                  <c:v>6652</c:v>
                </c:pt>
                <c:pt idx="56">
                  <c:v>6292</c:v>
                </c:pt>
                <c:pt idx="57">
                  <c:v>6233</c:v>
                </c:pt>
                <c:pt idx="58">
                  <c:v>6469</c:v>
                </c:pt>
                <c:pt idx="59">
                  <c:v>6466</c:v>
                </c:pt>
                <c:pt idx="60">
                  <c:v>6776</c:v>
                </c:pt>
                <c:pt idx="61">
                  <c:v>7077</c:v>
                </c:pt>
                <c:pt idx="62">
                  <c:v>7807</c:v>
                </c:pt>
                <c:pt idx="63">
                  <c:v>7995</c:v>
                </c:pt>
                <c:pt idx="64">
                  <c:v>8613</c:v>
                </c:pt>
                <c:pt idx="65">
                  <c:v>9470</c:v>
                </c:pt>
                <c:pt idx="66">
                  <c:v>9927</c:v>
                </c:pt>
                <c:pt idx="67">
                  <c:v>10649</c:v>
                </c:pt>
                <c:pt idx="68">
                  <c:v>11329</c:v>
                </c:pt>
                <c:pt idx="69">
                  <c:v>11972</c:v>
                </c:pt>
                <c:pt idx="70">
                  <c:v>12931</c:v>
                </c:pt>
                <c:pt idx="71">
                  <c:v>14352</c:v>
                </c:pt>
                <c:pt idx="72">
                  <c:v>17108</c:v>
                </c:pt>
                <c:pt idx="73">
                  <c:v>19538</c:v>
                </c:pt>
                <c:pt idx="74">
                  <c:v>23364</c:v>
                </c:pt>
                <c:pt idx="75">
                  <c:v>27522</c:v>
                </c:pt>
                <c:pt idx="76">
                  <c:v>32548</c:v>
                </c:pt>
                <c:pt idx="77">
                  <c:v>37022</c:v>
                </c:pt>
                <c:pt idx="78">
                  <c:v>40946</c:v>
                </c:pt>
                <c:pt idx="79">
                  <c:v>44156</c:v>
                </c:pt>
                <c:pt idx="80">
                  <c:v>46738</c:v>
                </c:pt>
                <c:pt idx="81">
                  <c:v>46757</c:v>
                </c:pt>
                <c:pt idx="82">
                  <c:v>46493</c:v>
                </c:pt>
                <c:pt idx="83">
                  <c:v>45636</c:v>
                </c:pt>
                <c:pt idx="84">
                  <c:v>44275</c:v>
                </c:pt>
                <c:pt idx="85">
                  <c:v>42907</c:v>
                </c:pt>
                <c:pt idx="86">
                  <c:v>41717</c:v>
                </c:pt>
                <c:pt idx="87">
                  <c:v>40790</c:v>
                </c:pt>
                <c:pt idx="88">
                  <c:v>39452</c:v>
                </c:pt>
                <c:pt idx="89">
                  <c:v>38042</c:v>
                </c:pt>
                <c:pt idx="90">
                  <c:v>37038</c:v>
                </c:pt>
                <c:pt idx="91">
                  <c:v>35833</c:v>
                </c:pt>
                <c:pt idx="92">
                  <c:v>35012</c:v>
                </c:pt>
                <c:pt idx="93">
                  <c:v>33371</c:v>
                </c:pt>
                <c:pt idx="94">
                  <c:v>32917</c:v>
                </c:pt>
                <c:pt idx="95">
                  <c:v>30855</c:v>
                </c:pt>
                <c:pt idx="96">
                  <c:v>29715</c:v>
                </c:pt>
                <c:pt idx="97">
                  <c:v>28344</c:v>
                </c:pt>
                <c:pt idx="98">
                  <c:v>26976</c:v>
                </c:pt>
                <c:pt idx="99">
                  <c:v>25818</c:v>
                </c:pt>
                <c:pt idx="100">
                  <c:v>24481</c:v>
                </c:pt>
                <c:pt idx="101">
                  <c:v>24000</c:v>
                </c:pt>
                <c:pt idx="102">
                  <c:v>24190</c:v>
                </c:pt>
                <c:pt idx="103">
                  <c:v>24281</c:v>
                </c:pt>
                <c:pt idx="104">
                  <c:v>25602</c:v>
                </c:pt>
                <c:pt idx="105">
                  <c:v>28023</c:v>
                </c:pt>
                <c:pt idx="106">
                  <c:v>32120</c:v>
                </c:pt>
                <c:pt idx="107">
                  <c:v>37841</c:v>
                </c:pt>
                <c:pt idx="108">
                  <c:v>45050</c:v>
                </c:pt>
                <c:pt idx="109">
                  <c:v>54541</c:v>
                </c:pt>
                <c:pt idx="110">
                  <c:v>62843</c:v>
                </c:pt>
                <c:pt idx="111">
                  <c:v>72361</c:v>
                </c:pt>
                <c:pt idx="112">
                  <c:v>80002</c:v>
                </c:pt>
                <c:pt idx="113">
                  <c:v>85698</c:v>
                </c:pt>
                <c:pt idx="114">
                  <c:v>89410</c:v>
                </c:pt>
                <c:pt idx="115">
                  <c:v>90013</c:v>
                </c:pt>
                <c:pt idx="116">
                  <c:v>90940</c:v>
                </c:pt>
                <c:pt idx="117">
                  <c:v>86639</c:v>
                </c:pt>
                <c:pt idx="118">
                  <c:v>83160</c:v>
                </c:pt>
                <c:pt idx="119">
                  <c:v>79744</c:v>
                </c:pt>
                <c:pt idx="120">
                  <c:v>75168</c:v>
                </c:pt>
                <c:pt idx="121">
                  <c:v>71337</c:v>
                </c:pt>
                <c:pt idx="122">
                  <c:v>67651</c:v>
                </c:pt>
                <c:pt idx="123">
                  <c:v>64804</c:v>
                </c:pt>
                <c:pt idx="124">
                  <c:v>59956</c:v>
                </c:pt>
                <c:pt idx="125">
                  <c:v>56788</c:v>
                </c:pt>
                <c:pt idx="126">
                  <c:v>53673</c:v>
                </c:pt>
                <c:pt idx="127">
                  <c:v>50918</c:v>
                </c:pt>
                <c:pt idx="128">
                  <c:v>47640</c:v>
                </c:pt>
                <c:pt idx="129">
                  <c:v>45634</c:v>
                </c:pt>
                <c:pt idx="130">
                  <c:v>43657</c:v>
                </c:pt>
                <c:pt idx="131">
                  <c:v>42462</c:v>
                </c:pt>
                <c:pt idx="132">
                  <c:v>40336</c:v>
                </c:pt>
                <c:pt idx="133">
                  <c:v>38363</c:v>
                </c:pt>
                <c:pt idx="134">
                  <c:v>37553</c:v>
                </c:pt>
                <c:pt idx="135">
                  <c:v>36342</c:v>
                </c:pt>
                <c:pt idx="136">
                  <c:v>35790</c:v>
                </c:pt>
                <c:pt idx="137">
                  <c:v>35076</c:v>
                </c:pt>
                <c:pt idx="138">
                  <c:v>35303</c:v>
                </c:pt>
                <c:pt idx="139">
                  <c:v>34208</c:v>
                </c:pt>
                <c:pt idx="140">
                  <c:v>34275</c:v>
                </c:pt>
                <c:pt idx="141">
                  <c:v>33877</c:v>
                </c:pt>
                <c:pt idx="142">
                  <c:v>33163</c:v>
                </c:pt>
                <c:pt idx="143">
                  <c:v>32647</c:v>
                </c:pt>
                <c:pt idx="144">
                  <c:v>32082</c:v>
                </c:pt>
                <c:pt idx="145">
                  <c:v>31493</c:v>
                </c:pt>
                <c:pt idx="146">
                  <c:v>29657</c:v>
                </c:pt>
                <c:pt idx="147">
                  <c:v>28318</c:v>
                </c:pt>
                <c:pt idx="148">
                  <c:v>27071</c:v>
                </c:pt>
                <c:pt idx="149">
                  <c:v>26188</c:v>
                </c:pt>
                <c:pt idx="150">
                  <c:v>25178</c:v>
                </c:pt>
                <c:pt idx="151">
                  <c:v>24257</c:v>
                </c:pt>
                <c:pt idx="152">
                  <c:v>23697</c:v>
                </c:pt>
                <c:pt idx="153">
                  <c:v>23098</c:v>
                </c:pt>
                <c:pt idx="154">
                  <c:v>22521</c:v>
                </c:pt>
                <c:pt idx="155">
                  <c:v>21706</c:v>
                </c:pt>
                <c:pt idx="156">
                  <c:v>21471</c:v>
                </c:pt>
                <c:pt idx="157">
                  <c:v>20844</c:v>
                </c:pt>
                <c:pt idx="158">
                  <c:v>20837</c:v>
                </c:pt>
                <c:pt idx="159">
                  <c:v>20186</c:v>
                </c:pt>
                <c:pt idx="160">
                  <c:v>19520</c:v>
                </c:pt>
                <c:pt idx="161">
                  <c:v>18811</c:v>
                </c:pt>
                <c:pt idx="162">
                  <c:v>18136</c:v>
                </c:pt>
                <c:pt idx="163">
                  <c:v>17608</c:v>
                </c:pt>
                <c:pt idx="164">
                  <c:v>17382</c:v>
                </c:pt>
                <c:pt idx="165">
                  <c:v>16942</c:v>
                </c:pt>
                <c:pt idx="166">
                  <c:v>16456</c:v>
                </c:pt>
                <c:pt idx="167">
                  <c:v>16908</c:v>
                </c:pt>
                <c:pt idx="168">
                  <c:v>16354</c:v>
                </c:pt>
                <c:pt idx="169">
                  <c:v>16186</c:v>
                </c:pt>
                <c:pt idx="170">
                  <c:v>15915</c:v>
                </c:pt>
                <c:pt idx="171">
                  <c:v>15630</c:v>
                </c:pt>
                <c:pt idx="172">
                  <c:v>15156</c:v>
                </c:pt>
                <c:pt idx="173">
                  <c:v>15064</c:v>
                </c:pt>
                <c:pt idx="174">
                  <c:v>15000</c:v>
                </c:pt>
                <c:pt idx="175">
                  <c:v>14266</c:v>
                </c:pt>
                <c:pt idx="176">
                  <c:v>13982</c:v>
                </c:pt>
                <c:pt idx="177">
                  <c:v>13579</c:v>
                </c:pt>
                <c:pt idx="178">
                  <c:v>13419</c:v>
                </c:pt>
                <c:pt idx="179">
                  <c:v>13234</c:v>
                </c:pt>
                <c:pt idx="180">
                  <c:v>12771</c:v>
                </c:pt>
                <c:pt idx="181">
                  <c:v>12601</c:v>
                </c:pt>
                <c:pt idx="182">
                  <c:v>12545</c:v>
                </c:pt>
                <c:pt idx="183">
                  <c:v>12183</c:v>
                </c:pt>
                <c:pt idx="184">
                  <c:v>12119</c:v>
                </c:pt>
                <c:pt idx="185">
                  <c:v>12097</c:v>
                </c:pt>
                <c:pt idx="186">
                  <c:v>11911</c:v>
                </c:pt>
                <c:pt idx="187">
                  <c:v>12200</c:v>
                </c:pt>
                <c:pt idx="188">
                  <c:v>12389</c:v>
                </c:pt>
                <c:pt idx="189">
                  <c:v>13209</c:v>
                </c:pt>
                <c:pt idx="190">
                  <c:v>13471</c:v>
                </c:pt>
                <c:pt idx="191">
                  <c:v>14503</c:v>
                </c:pt>
                <c:pt idx="192">
                  <c:v>15040</c:v>
                </c:pt>
                <c:pt idx="193">
                  <c:v>15429</c:v>
                </c:pt>
                <c:pt idx="194">
                  <c:v>15823</c:v>
                </c:pt>
                <c:pt idx="195">
                  <c:v>15906</c:v>
                </c:pt>
                <c:pt idx="196">
                  <c:v>15605</c:v>
                </c:pt>
                <c:pt idx="197">
                  <c:v>14794</c:v>
                </c:pt>
                <c:pt idx="198">
                  <c:v>13504</c:v>
                </c:pt>
                <c:pt idx="199">
                  <c:v>12551</c:v>
                </c:pt>
                <c:pt idx="200">
                  <c:v>11106</c:v>
                </c:pt>
                <c:pt idx="201">
                  <c:v>10048</c:v>
                </c:pt>
                <c:pt idx="202">
                  <c:v>8814</c:v>
                </c:pt>
                <c:pt idx="203">
                  <c:v>8082</c:v>
                </c:pt>
                <c:pt idx="204">
                  <c:v>7540</c:v>
                </c:pt>
                <c:pt idx="205">
                  <c:v>6594</c:v>
                </c:pt>
                <c:pt idx="206">
                  <c:v>6374</c:v>
                </c:pt>
                <c:pt idx="207">
                  <c:v>5957</c:v>
                </c:pt>
                <c:pt idx="208">
                  <c:v>5582</c:v>
                </c:pt>
                <c:pt idx="209">
                  <c:v>5320</c:v>
                </c:pt>
                <c:pt idx="210">
                  <c:v>5268</c:v>
                </c:pt>
                <c:pt idx="211">
                  <c:v>5079</c:v>
                </c:pt>
                <c:pt idx="212">
                  <c:v>4873</c:v>
                </c:pt>
                <c:pt idx="213">
                  <c:v>4695</c:v>
                </c:pt>
                <c:pt idx="214">
                  <c:v>4649</c:v>
                </c:pt>
                <c:pt idx="215">
                  <c:v>4501</c:v>
                </c:pt>
                <c:pt idx="216">
                  <c:v>4473</c:v>
                </c:pt>
                <c:pt idx="217">
                  <c:v>4270</c:v>
                </c:pt>
                <c:pt idx="218">
                  <c:v>4248</c:v>
                </c:pt>
                <c:pt idx="219">
                  <c:v>4032</c:v>
                </c:pt>
                <c:pt idx="220">
                  <c:v>4047</c:v>
                </c:pt>
                <c:pt idx="221">
                  <c:v>3817</c:v>
                </c:pt>
                <c:pt idx="222">
                  <c:v>3804</c:v>
                </c:pt>
                <c:pt idx="223">
                  <c:v>3768</c:v>
                </c:pt>
                <c:pt idx="224">
                  <c:v>3648</c:v>
                </c:pt>
                <c:pt idx="225">
                  <c:v>3596</c:v>
                </c:pt>
                <c:pt idx="226">
                  <c:v>3404</c:v>
                </c:pt>
                <c:pt idx="227">
                  <c:v>3479</c:v>
                </c:pt>
                <c:pt idx="228">
                  <c:v>3365</c:v>
                </c:pt>
                <c:pt idx="229">
                  <c:v>3211</c:v>
                </c:pt>
                <c:pt idx="230">
                  <c:v>3091</c:v>
                </c:pt>
                <c:pt idx="231">
                  <c:v>3120</c:v>
                </c:pt>
                <c:pt idx="232">
                  <c:v>3060</c:v>
                </c:pt>
                <c:pt idx="233">
                  <c:v>2937</c:v>
                </c:pt>
                <c:pt idx="234">
                  <c:v>2852</c:v>
                </c:pt>
                <c:pt idx="235">
                  <c:v>2729</c:v>
                </c:pt>
                <c:pt idx="236">
                  <c:v>2660</c:v>
                </c:pt>
                <c:pt idx="237">
                  <c:v>2669</c:v>
                </c:pt>
                <c:pt idx="238">
                  <c:v>2694</c:v>
                </c:pt>
                <c:pt idx="239">
                  <c:v>2555</c:v>
                </c:pt>
                <c:pt idx="240">
                  <c:v>2506</c:v>
                </c:pt>
                <c:pt idx="241">
                  <c:v>2413</c:v>
                </c:pt>
                <c:pt idx="242">
                  <c:v>2229</c:v>
                </c:pt>
                <c:pt idx="243">
                  <c:v>2321</c:v>
                </c:pt>
                <c:pt idx="244">
                  <c:v>2201</c:v>
                </c:pt>
                <c:pt idx="245">
                  <c:v>2239</c:v>
                </c:pt>
                <c:pt idx="246">
                  <c:v>2036</c:v>
                </c:pt>
                <c:pt idx="247">
                  <c:v>2120</c:v>
                </c:pt>
                <c:pt idx="248">
                  <c:v>1994</c:v>
                </c:pt>
                <c:pt idx="249">
                  <c:v>1879</c:v>
                </c:pt>
                <c:pt idx="250">
                  <c:v>1861</c:v>
                </c:pt>
                <c:pt idx="251">
                  <c:v>1850</c:v>
                </c:pt>
                <c:pt idx="252">
                  <c:v>1731</c:v>
                </c:pt>
                <c:pt idx="253">
                  <c:v>1751</c:v>
                </c:pt>
                <c:pt idx="254">
                  <c:v>1829</c:v>
                </c:pt>
                <c:pt idx="255">
                  <c:v>1771</c:v>
                </c:pt>
                <c:pt idx="256">
                  <c:v>1635</c:v>
                </c:pt>
                <c:pt idx="257">
                  <c:v>1639</c:v>
                </c:pt>
                <c:pt idx="258">
                  <c:v>1587</c:v>
                </c:pt>
                <c:pt idx="259">
                  <c:v>1579</c:v>
                </c:pt>
                <c:pt idx="260">
                  <c:v>1563</c:v>
                </c:pt>
                <c:pt idx="261">
                  <c:v>1494</c:v>
                </c:pt>
                <c:pt idx="262">
                  <c:v>1442</c:v>
                </c:pt>
                <c:pt idx="263">
                  <c:v>1425</c:v>
                </c:pt>
                <c:pt idx="264">
                  <c:v>1331</c:v>
                </c:pt>
                <c:pt idx="265">
                  <c:v>1370</c:v>
                </c:pt>
                <c:pt idx="266">
                  <c:v>1346</c:v>
                </c:pt>
                <c:pt idx="267">
                  <c:v>1331</c:v>
                </c:pt>
                <c:pt idx="268">
                  <c:v>1288</c:v>
                </c:pt>
                <c:pt idx="269">
                  <c:v>1233</c:v>
                </c:pt>
                <c:pt idx="270">
                  <c:v>1151</c:v>
                </c:pt>
                <c:pt idx="271">
                  <c:v>1267</c:v>
                </c:pt>
                <c:pt idx="272">
                  <c:v>1165</c:v>
                </c:pt>
                <c:pt idx="273">
                  <c:v>1125</c:v>
                </c:pt>
                <c:pt idx="274">
                  <c:v>1137</c:v>
                </c:pt>
                <c:pt idx="275">
                  <c:v>1166</c:v>
                </c:pt>
                <c:pt idx="276">
                  <c:v>1097</c:v>
                </c:pt>
                <c:pt idx="277">
                  <c:v>1107</c:v>
                </c:pt>
                <c:pt idx="278">
                  <c:v>1001</c:v>
                </c:pt>
                <c:pt idx="279">
                  <c:v>983</c:v>
                </c:pt>
                <c:pt idx="280">
                  <c:v>960</c:v>
                </c:pt>
                <c:pt idx="281">
                  <c:v>950</c:v>
                </c:pt>
                <c:pt idx="282">
                  <c:v>923</c:v>
                </c:pt>
                <c:pt idx="283">
                  <c:v>899</c:v>
                </c:pt>
                <c:pt idx="284">
                  <c:v>898</c:v>
                </c:pt>
                <c:pt idx="285">
                  <c:v>948</c:v>
                </c:pt>
                <c:pt idx="286">
                  <c:v>813</c:v>
                </c:pt>
                <c:pt idx="287">
                  <c:v>843</c:v>
                </c:pt>
                <c:pt idx="288">
                  <c:v>854</c:v>
                </c:pt>
                <c:pt idx="289">
                  <c:v>774</c:v>
                </c:pt>
                <c:pt idx="290">
                  <c:v>775</c:v>
                </c:pt>
                <c:pt idx="291">
                  <c:v>756</c:v>
                </c:pt>
                <c:pt idx="292">
                  <c:v>795</c:v>
                </c:pt>
                <c:pt idx="293">
                  <c:v>757</c:v>
                </c:pt>
                <c:pt idx="294">
                  <c:v>699</c:v>
                </c:pt>
                <c:pt idx="295">
                  <c:v>702</c:v>
                </c:pt>
                <c:pt idx="296">
                  <c:v>718</c:v>
                </c:pt>
                <c:pt idx="297">
                  <c:v>657</c:v>
                </c:pt>
                <c:pt idx="298">
                  <c:v>680</c:v>
                </c:pt>
                <c:pt idx="299">
                  <c:v>706</c:v>
                </c:pt>
                <c:pt idx="300">
                  <c:v>640</c:v>
                </c:pt>
                <c:pt idx="301">
                  <c:v>671</c:v>
                </c:pt>
                <c:pt idx="302">
                  <c:v>592</c:v>
                </c:pt>
                <c:pt idx="303">
                  <c:v>552</c:v>
                </c:pt>
                <c:pt idx="304">
                  <c:v>616</c:v>
                </c:pt>
                <c:pt idx="305">
                  <c:v>575</c:v>
                </c:pt>
                <c:pt idx="306">
                  <c:v>577</c:v>
                </c:pt>
                <c:pt idx="307">
                  <c:v>585</c:v>
                </c:pt>
                <c:pt idx="308">
                  <c:v>530</c:v>
                </c:pt>
                <c:pt idx="309">
                  <c:v>519</c:v>
                </c:pt>
                <c:pt idx="310">
                  <c:v>518</c:v>
                </c:pt>
                <c:pt idx="311">
                  <c:v>525</c:v>
                </c:pt>
                <c:pt idx="312">
                  <c:v>504</c:v>
                </c:pt>
                <c:pt idx="313">
                  <c:v>470</c:v>
                </c:pt>
                <c:pt idx="314">
                  <c:v>469</c:v>
                </c:pt>
                <c:pt idx="315">
                  <c:v>454</c:v>
                </c:pt>
                <c:pt idx="316">
                  <c:v>441</c:v>
                </c:pt>
                <c:pt idx="317">
                  <c:v>449</c:v>
                </c:pt>
                <c:pt idx="318">
                  <c:v>392</c:v>
                </c:pt>
                <c:pt idx="319">
                  <c:v>406</c:v>
                </c:pt>
                <c:pt idx="320">
                  <c:v>418</c:v>
                </c:pt>
                <c:pt idx="321">
                  <c:v>426</c:v>
                </c:pt>
                <c:pt idx="322">
                  <c:v>412</c:v>
                </c:pt>
                <c:pt idx="323">
                  <c:v>413</c:v>
                </c:pt>
                <c:pt idx="324">
                  <c:v>363</c:v>
                </c:pt>
                <c:pt idx="325">
                  <c:v>354</c:v>
                </c:pt>
                <c:pt idx="326">
                  <c:v>368</c:v>
                </c:pt>
                <c:pt idx="327">
                  <c:v>380</c:v>
                </c:pt>
                <c:pt idx="328">
                  <c:v>334</c:v>
                </c:pt>
                <c:pt idx="329">
                  <c:v>312</c:v>
                </c:pt>
                <c:pt idx="330">
                  <c:v>339</c:v>
                </c:pt>
                <c:pt idx="331">
                  <c:v>308</c:v>
                </c:pt>
                <c:pt idx="332">
                  <c:v>279</c:v>
                </c:pt>
                <c:pt idx="333">
                  <c:v>314</c:v>
                </c:pt>
                <c:pt idx="334">
                  <c:v>319</c:v>
                </c:pt>
                <c:pt idx="335">
                  <c:v>300</c:v>
                </c:pt>
                <c:pt idx="336">
                  <c:v>292</c:v>
                </c:pt>
                <c:pt idx="337">
                  <c:v>288</c:v>
                </c:pt>
                <c:pt idx="338">
                  <c:v>288</c:v>
                </c:pt>
                <c:pt idx="339">
                  <c:v>254</c:v>
                </c:pt>
                <c:pt idx="340">
                  <c:v>259</c:v>
                </c:pt>
                <c:pt idx="341">
                  <c:v>222</c:v>
                </c:pt>
                <c:pt idx="342">
                  <c:v>273</c:v>
                </c:pt>
                <c:pt idx="343">
                  <c:v>284</c:v>
                </c:pt>
                <c:pt idx="344">
                  <c:v>256</c:v>
                </c:pt>
                <c:pt idx="345">
                  <c:v>222</c:v>
                </c:pt>
                <c:pt idx="346">
                  <c:v>228</c:v>
                </c:pt>
                <c:pt idx="347">
                  <c:v>241</c:v>
                </c:pt>
                <c:pt idx="348">
                  <c:v>225</c:v>
                </c:pt>
                <c:pt idx="349">
                  <c:v>243</c:v>
                </c:pt>
                <c:pt idx="350">
                  <c:v>238</c:v>
                </c:pt>
                <c:pt idx="351">
                  <c:v>204</c:v>
                </c:pt>
                <c:pt idx="352">
                  <c:v>197</c:v>
                </c:pt>
                <c:pt idx="353">
                  <c:v>222</c:v>
                </c:pt>
                <c:pt idx="354">
                  <c:v>209</c:v>
                </c:pt>
                <c:pt idx="355">
                  <c:v>187</c:v>
                </c:pt>
                <c:pt idx="356">
                  <c:v>197</c:v>
                </c:pt>
                <c:pt idx="357">
                  <c:v>208</c:v>
                </c:pt>
                <c:pt idx="358">
                  <c:v>200</c:v>
                </c:pt>
                <c:pt idx="359">
                  <c:v>214</c:v>
                </c:pt>
                <c:pt idx="360">
                  <c:v>182</c:v>
                </c:pt>
                <c:pt idx="361">
                  <c:v>176</c:v>
                </c:pt>
                <c:pt idx="362">
                  <c:v>202</c:v>
                </c:pt>
                <c:pt idx="363">
                  <c:v>176</c:v>
                </c:pt>
                <c:pt idx="364">
                  <c:v>191</c:v>
                </c:pt>
                <c:pt idx="365">
                  <c:v>163</c:v>
                </c:pt>
                <c:pt idx="366">
                  <c:v>163</c:v>
                </c:pt>
                <c:pt idx="367">
                  <c:v>165</c:v>
                </c:pt>
                <c:pt idx="368">
                  <c:v>177</c:v>
                </c:pt>
                <c:pt idx="369">
                  <c:v>175</c:v>
                </c:pt>
                <c:pt idx="370">
                  <c:v>124</c:v>
                </c:pt>
                <c:pt idx="371">
                  <c:v>153</c:v>
                </c:pt>
                <c:pt idx="372">
                  <c:v>141</c:v>
                </c:pt>
                <c:pt idx="373">
                  <c:v>146</c:v>
                </c:pt>
                <c:pt idx="374">
                  <c:v>144</c:v>
                </c:pt>
                <c:pt idx="375">
                  <c:v>148</c:v>
                </c:pt>
                <c:pt idx="376">
                  <c:v>130</c:v>
                </c:pt>
                <c:pt idx="377">
                  <c:v>185</c:v>
                </c:pt>
                <c:pt idx="378">
                  <c:v>146</c:v>
                </c:pt>
                <c:pt idx="379">
                  <c:v>168</c:v>
                </c:pt>
                <c:pt idx="380">
                  <c:v>140</c:v>
                </c:pt>
                <c:pt idx="381">
                  <c:v>144</c:v>
                </c:pt>
                <c:pt idx="382">
                  <c:v>148</c:v>
                </c:pt>
                <c:pt idx="383">
                  <c:v>141</c:v>
                </c:pt>
                <c:pt idx="384">
                  <c:v>147</c:v>
                </c:pt>
                <c:pt idx="385">
                  <c:v>123</c:v>
                </c:pt>
                <c:pt idx="386">
                  <c:v>145</c:v>
                </c:pt>
                <c:pt idx="387">
                  <c:v>132</c:v>
                </c:pt>
                <c:pt idx="388">
                  <c:v>129</c:v>
                </c:pt>
                <c:pt idx="389">
                  <c:v>123</c:v>
                </c:pt>
                <c:pt idx="390">
                  <c:v>140</c:v>
                </c:pt>
                <c:pt idx="391">
                  <c:v>135</c:v>
                </c:pt>
                <c:pt idx="392">
                  <c:v>123</c:v>
                </c:pt>
                <c:pt idx="393">
                  <c:v>132</c:v>
                </c:pt>
                <c:pt idx="394">
                  <c:v>128</c:v>
                </c:pt>
                <c:pt idx="395">
                  <c:v>122</c:v>
                </c:pt>
                <c:pt idx="396">
                  <c:v>116</c:v>
                </c:pt>
                <c:pt idx="397">
                  <c:v>118</c:v>
                </c:pt>
                <c:pt idx="398">
                  <c:v>116</c:v>
                </c:pt>
                <c:pt idx="399">
                  <c:v>121</c:v>
                </c:pt>
                <c:pt idx="400">
                  <c:v>113</c:v>
                </c:pt>
                <c:pt idx="401">
                  <c:v>125</c:v>
                </c:pt>
                <c:pt idx="402">
                  <c:v>92</c:v>
                </c:pt>
                <c:pt idx="403">
                  <c:v>111</c:v>
                </c:pt>
                <c:pt idx="404">
                  <c:v>126</c:v>
                </c:pt>
                <c:pt idx="405">
                  <c:v>89</c:v>
                </c:pt>
                <c:pt idx="406">
                  <c:v>114</c:v>
                </c:pt>
                <c:pt idx="407">
                  <c:v>106</c:v>
                </c:pt>
                <c:pt idx="408">
                  <c:v>118</c:v>
                </c:pt>
                <c:pt idx="409">
                  <c:v>116</c:v>
                </c:pt>
                <c:pt idx="410">
                  <c:v>113</c:v>
                </c:pt>
                <c:pt idx="411">
                  <c:v>109</c:v>
                </c:pt>
                <c:pt idx="412">
                  <c:v>109</c:v>
                </c:pt>
                <c:pt idx="413">
                  <c:v>89</c:v>
                </c:pt>
                <c:pt idx="414">
                  <c:v>112</c:v>
                </c:pt>
                <c:pt idx="415">
                  <c:v>116</c:v>
                </c:pt>
                <c:pt idx="416">
                  <c:v>106</c:v>
                </c:pt>
                <c:pt idx="417">
                  <c:v>87</c:v>
                </c:pt>
                <c:pt idx="418">
                  <c:v>123</c:v>
                </c:pt>
                <c:pt idx="419">
                  <c:v>112</c:v>
                </c:pt>
                <c:pt idx="420">
                  <c:v>107</c:v>
                </c:pt>
                <c:pt idx="421">
                  <c:v>89</c:v>
                </c:pt>
                <c:pt idx="422">
                  <c:v>126</c:v>
                </c:pt>
                <c:pt idx="423">
                  <c:v>79</c:v>
                </c:pt>
                <c:pt idx="424">
                  <c:v>93</c:v>
                </c:pt>
                <c:pt idx="425">
                  <c:v>85</c:v>
                </c:pt>
                <c:pt idx="426">
                  <c:v>84</c:v>
                </c:pt>
                <c:pt idx="427">
                  <c:v>93</c:v>
                </c:pt>
                <c:pt idx="428">
                  <c:v>90</c:v>
                </c:pt>
                <c:pt idx="429">
                  <c:v>77</c:v>
                </c:pt>
                <c:pt idx="430">
                  <c:v>112</c:v>
                </c:pt>
                <c:pt idx="431">
                  <c:v>108</c:v>
                </c:pt>
                <c:pt idx="432">
                  <c:v>95</c:v>
                </c:pt>
                <c:pt idx="433">
                  <c:v>94</c:v>
                </c:pt>
                <c:pt idx="434">
                  <c:v>107</c:v>
                </c:pt>
                <c:pt idx="435">
                  <c:v>87</c:v>
                </c:pt>
                <c:pt idx="436">
                  <c:v>104</c:v>
                </c:pt>
                <c:pt idx="437">
                  <c:v>95</c:v>
                </c:pt>
                <c:pt idx="438">
                  <c:v>92</c:v>
                </c:pt>
                <c:pt idx="439">
                  <c:v>88</c:v>
                </c:pt>
                <c:pt idx="440">
                  <c:v>91</c:v>
                </c:pt>
                <c:pt idx="441">
                  <c:v>90</c:v>
                </c:pt>
                <c:pt idx="442">
                  <c:v>87</c:v>
                </c:pt>
                <c:pt idx="443">
                  <c:v>103</c:v>
                </c:pt>
                <c:pt idx="444">
                  <c:v>86</c:v>
                </c:pt>
                <c:pt idx="445">
                  <c:v>96</c:v>
                </c:pt>
                <c:pt idx="446">
                  <c:v>83</c:v>
                </c:pt>
                <c:pt idx="447">
                  <c:v>89</c:v>
                </c:pt>
                <c:pt idx="448">
                  <c:v>85</c:v>
                </c:pt>
                <c:pt idx="449">
                  <c:v>72</c:v>
                </c:pt>
                <c:pt idx="450">
                  <c:v>73</c:v>
                </c:pt>
                <c:pt idx="451">
                  <c:v>90</c:v>
                </c:pt>
                <c:pt idx="452">
                  <c:v>106</c:v>
                </c:pt>
                <c:pt idx="453">
                  <c:v>79</c:v>
                </c:pt>
                <c:pt idx="454">
                  <c:v>99</c:v>
                </c:pt>
                <c:pt idx="455">
                  <c:v>93</c:v>
                </c:pt>
                <c:pt idx="456">
                  <c:v>72</c:v>
                </c:pt>
                <c:pt idx="457">
                  <c:v>80</c:v>
                </c:pt>
                <c:pt idx="458">
                  <c:v>101</c:v>
                </c:pt>
                <c:pt idx="459">
                  <c:v>106</c:v>
                </c:pt>
                <c:pt idx="460">
                  <c:v>92</c:v>
                </c:pt>
                <c:pt idx="461">
                  <c:v>84</c:v>
                </c:pt>
                <c:pt idx="462">
                  <c:v>113</c:v>
                </c:pt>
                <c:pt idx="463">
                  <c:v>89</c:v>
                </c:pt>
                <c:pt idx="464">
                  <c:v>100</c:v>
                </c:pt>
                <c:pt idx="465">
                  <c:v>97</c:v>
                </c:pt>
                <c:pt idx="466">
                  <c:v>105</c:v>
                </c:pt>
                <c:pt idx="467">
                  <c:v>96</c:v>
                </c:pt>
                <c:pt idx="468">
                  <c:v>97</c:v>
                </c:pt>
                <c:pt idx="469">
                  <c:v>110</c:v>
                </c:pt>
                <c:pt idx="470">
                  <c:v>122</c:v>
                </c:pt>
                <c:pt idx="471">
                  <c:v>103</c:v>
                </c:pt>
                <c:pt idx="472">
                  <c:v>142</c:v>
                </c:pt>
                <c:pt idx="473">
                  <c:v>129</c:v>
                </c:pt>
                <c:pt idx="474">
                  <c:v>144</c:v>
                </c:pt>
                <c:pt idx="475">
                  <c:v>174</c:v>
                </c:pt>
                <c:pt idx="476">
                  <c:v>190</c:v>
                </c:pt>
                <c:pt idx="477">
                  <c:v>198</c:v>
                </c:pt>
                <c:pt idx="478">
                  <c:v>213</c:v>
                </c:pt>
                <c:pt idx="479">
                  <c:v>245</c:v>
                </c:pt>
                <c:pt idx="480">
                  <c:v>222</c:v>
                </c:pt>
                <c:pt idx="481">
                  <c:v>246</c:v>
                </c:pt>
                <c:pt idx="482">
                  <c:v>221</c:v>
                </c:pt>
                <c:pt idx="483">
                  <c:v>249</c:v>
                </c:pt>
                <c:pt idx="484">
                  <c:v>240</c:v>
                </c:pt>
                <c:pt idx="485">
                  <c:v>217</c:v>
                </c:pt>
                <c:pt idx="486">
                  <c:v>240</c:v>
                </c:pt>
                <c:pt idx="487">
                  <c:v>220</c:v>
                </c:pt>
                <c:pt idx="488">
                  <c:v>230</c:v>
                </c:pt>
                <c:pt idx="489">
                  <c:v>191</c:v>
                </c:pt>
                <c:pt idx="490">
                  <c:v>187</c:v>
                </c:pt>
                <c:pt idx="491">
                  <c:v>179</c:v>
                </c:pt>
                <c:pt idx="492">
                  <c:v>174</c:v>
                </c:pt>
                <c:pt idx="493">
                  <c:v>160</c:v>
                </c:pt>
                <c:pt idx="494">
                  <c:v>146</c:v>
                </c:pt>
                <c:pt idx="495">
                  <c:v>153</c:v>
                </c:pt>
                <c:pt idx="496">
                  <c:v>129</c:v>
                </c:pt>
                <c:pt idx="497">
                  <c:v>114</c:v>
                </c:pt>
                <c:pt idx="498">
                  <c:v>144</c:v>
                </c:pt>
                <c:pt idx="499">
                  <c:v>127</c:v>
                </c:pt>
                <c:pt idx="500">
                  <c:v>117</c:v>
                </c:pt>
                <c:pt idx="501">
                  <c:v>119</c:v>
                </c:pt>
                <c:pt idx="502">
                  <c:v>112</c:v>
                </c:pt>
                <c:pt idx="503">
                  <c:v>108</c:v>
                </c:pt>
                <c:pt idx="504">
                  <c:v>114</c:v>
                </c:pt>
                <c:pt idx="505">
                  <c:v>110</c:v>
                </c:pt>
                <c:pt idx="506">
                  <c:v>101</c:v>
                </c:pt>
                <c:pt idx="507">
                  <c:v>108</c:v>
                </c:pt>
                <c:pt idx="508">
                  <c:v>103</c:v>
                </c:pt>
                <c:pt idx="509">
                  <c:v>112</c:v>
                </c:pt>
                <c:pt idx="510">
                  <c:v>103</c:v>
                </c:pt>
                <c:pt idx="511">
                  <c:v>117</c:v>
                </c:pt>
                <c:pt idx="512">
                  <c:v>113</c:v>
                </c:pt>
                <c:pt idx="513">
                  <c:v>117</c:v>
                </c:pt>
                <c:pt idx="514">
                  <c:v>131</c:v>
                </c:pt>
                <c:pt idx="515">
                  <c:v>136</c:v>
                </c:pt>
                <c:pt idx="516">
                  <c:v>116</c:v>
                </c:pt>
                <c:pt idx="517">
                  <c:v>164</c:v>
                </c:pt>
                <c:pt idx="518">
                  <c:v>107</c:v>
                </c:pt>
                <c:pt idx="519">
                  <c:v>149</c:v>
                </c:pt>
                <c:pt idx="520">
                  <c:v>141</c:v>
                </c:pt>
                <c:pt idx="521">
                  <c:v>155</c:v>
                </c:pt>
                <c:pt idx="522">
                  <c:v>160</c:v>
                </c:pt>
                <c:pt idx="523">
                  <c:v>172</c:v>
                </c:pt>
                <c:pt idx="524">
                  <c:v>185</c:v>
                </c:pt>
                <c:pt idx="525">
                  <c:v>211</c:v>
                </c:pt>
                <c:pt idx="526">
                  <c:v>215</c:v>
                </c:pt>
                <c:pt idx="527">
                  <c:v>269</c:v>
                </c:pt>
                <c:pt idx="528">
                  <c:v>326</c:v>
                </c:pt>
                <c:pt idx="529">
                  <c:v>419</c:v>
                </c:pt>
                <c:pt idx="530">
                  <c:v>442</c:v>
                </c:pt>
                <c:pt idx="531">
                  <c:v>542</c:v>
                </c:pt>
                <c:pt idx="532">
                  <c:v>687</c:v>
                </c:pt>
                <c:pt idx="533">
                  <c:v>824</c:v>
                </c:pt>
                <c:pt idx="534">
                  <c:v>916</c:v>
                </c:pt>
                <c:pt idx="535">
                  <c:v>1031</c:v>
                </c:pt>
                <c:pt idx="536">
                  <c:v>1218</c:v>
                </c:pt>
                <c:pt idx="537">
                  <c:v>1355</c:v>
                </c:pt>
                <c:pt idx="538">
                  <c:v>1484</c:v>
                </c:pt>
                <c:pt idx="539">
                  <c:v>1560</c:v>
                </c:pt>
                <c:pt idx="540">
                  <c:v>1665</c:v>
                </c:pt>
                <c:pt idx="541">
                  <c:v>1659</c:v>
                </c:pt>
                <c:pt idx="542">
                  <c:v>1672</c:v>
                </c:pt>
                <c:pt idx="543">
                  <c:v>1689</c:v>
                </c:pt>
                <c:pt idx="544">
                  <c:v>1634</c:v>
                </c:pt>
                <c:pt idx="545">
                  <c:v>1708</c:v>
                </c:pt>
                <c:pt idx="546">
                  <c:v>1606</c:v>
                </c:pt>
                <c:pt idx="547">
                  <c:v>1509</c:v>
                </c:pt>
                <c:pt idx="548">
                  <c:v>1382</c:v>
                </c:pt>
                <c:pt idx="549">
                  <c:v>1244</c:v>
                </c:pt>
                <c:pt idx="550">
                  <c:v>1149</c:v>
                </c:pt>
                <c:pt idx="551">
                  <c:v>1027</c:v>
                </c:pt>
                <c:pt idx="552">
                  <c:v>954</c:v>
                </c:pt>
                <c:pt idx="553">
                  <c:v>849</c:v>
                </c:pt>
                <c:pt idx="554">
                  <c:v>775</c:v>
                </c:pt>
                <c:pt idx="555">
                  <c:v>638</c:v>
                </c:pt>
                <c:pt idx="556">
                  <c:v>581</c:v>
                </c:pt>
                <c:pt idx="557">
                  <c:v>541</c:v>
                </c:pt>
                <c:pt idx="558">
                  <c:v>461</c:v>
                </c:pt>
                <c:pt idx="559">
                  <c:v>448</c:v>
                </c:pt>
                <c:pt idx="560">
                  <c:v>352</c:v>
                </c:pt>
                <c:pt idx="561">
                  <c:v>371</c:v>
                </c:pt>
                <c:pt idx="562">
                  <c:v>339</c:v>
                </c:pt>
                <c:pt idx="563">
                  <c:v>316</c:v>
                </c:pt>
                <c:pt idx="564">
                  <c:v>300</c:v>
                </c:pt>
                <c:pt idx="565">
                  <c:v>314</c:v>
                </c:pt>
                <c:pt idx="566">
                  <c:v>273</c:v>
                </c:pt>
                <c:pt idx="567">
                  <c:v>343</c:v>
                </c:pt>
                <c:pt idx="568">
                  <c:v>331</c:v>
                </c:pt>
                <c:pt idx="569">
                  <c:v>347</c:v>
                </c:pt>
                <c:pt idx="570">
                  <c:v>399</c:v>
                </c:pt>
                <c:pt idx="571">
                  <c:v>412</c:v>
                </c:pt>
                <c:pt idx="572">
                  <c:v>426</c:v>
                </c:pt>
                <c:pt idx="573">
                  <c:v>564</c:v>
                </c:pt>
                <c:pt idx="574">
                  <c:v>591</c:v>
                </c:pt>
                <c:pt idx="575">
                  <c:v>661</c:v>
                </c:pt>
                <c:pt idx="576">
                  <c:v>667</c:v>
                </c:pt>
                <c:pt idx="577">
                  <c:v>801</c:v>
                </c:pt>
                <c:pt idx="578">
                  <c:v>913</c:v>
                </c:pt>
                <c:pt idx="579">
                  <c:v>922</c:v>
                </c:pt>
                <c:pt idx="580">
                  <c:v>980</c:v>
                </c:pt>
                <c:pt idx="581">
                  <c:v>1062</c:v>
                </c:pt>
                <c:pt idx="582">
                  <c:v>1073</c:v>
                </c:pt>
                <c:pt idx="583">
                  <c:v>1187</c:v>
                </c:pt>
                <c:pt idx="584">
                  <c:v>1145</c:v>
                </c:pt>
                <c:pt idx="585">
                  <c:v>1168</c:v>
                </c:pt>
                <c:pt idx="586">
                  <c:v>1203</c:v>
                </c:pt>
                <c:pt idx="587">
                  <c:v>1158</c:v>
                </c:pt>
                <c:pt idx="588">
                  <c:v>1068</c:v>
                </c:pt>
                <c:pt idx="589">
                  <c:v>1119</c:v>
                </c:pt>
                <c:pt idx="590">
                  <c:v>1100</c:v>
                </c:pt>
                <c:pt idx="591">
                  <c:v>1008</c:v>
                </c:pt>
                <c:pt idx="592">
                  <c:v>1021</c:v>
                </c:pt>
                <c:pt idx="593">
                  <c:v>968</c:v>
                </c:pt>
                <c:pt idx="594">
                  <c:v>899</c:v>
                </c:pt>
                <c:pt idx="595">
                  <c:v>863</c:v>
                </c:pt>
                <c:pt idx="596">
                  <c:v>762</c:v>
                </c:pt>
                <c:pt idx="597">
                  <c:v>849</c:v>
                </c:pt>
                <c:pt idx="598">
                  <c:v>716</c:v>
                </c:pt>
                <c:pt idx="599">
                  <c:v>724</c:v>
                </c:pt>
                <c:pt idx="600">
                  <c:v>664</c:v>
                </c:pt>
                <c:pt idx="601">
                  <c:v>651</c:v>
                </c:pt>
                <c:pt idx="602">
                  <c:v>573</c:v>
                </c:pt>
                <c:pt idx="603">
                  <c:v>576</c:v>
                </c:pt>
                <c:pt idx="604">
                  <c:v>500</c:v>
                </c:pt>
                <c:pt idx="605">
                  <c:v>476</c:v>
                </c:pt>
                <c:pt idx="606">
                  <c:v>503</c:v>
                </c:pt>
                <c:pt idx="607">
                  <c:v>394</c:v>
                </c:pt>
                <c:pt idx="608">
                  <c:v>399</c:v>
                </c:pt>
                <c:pt idx="609">
                  <c:v>373</c:v>
                </c:pt>
                <c:pt idx="610">
                  <c:v>366</c:v>
                </c:pt>
                <c:pt idx="611">
                  <c:v>348</c:v>
                </c:pt>
                <c:pt idx="612">
                  <c:v>347</c:v>
                </c:pt>
                <c:pt idx="613">
                  <c:v>356</c:v>
                </c:pt>
                <c:pt idx="614">
                  <c:v>312</c:v>
                </c:pt>
                <c:pt idx="615">
                  <c:v>364</c:v>
                </c:pt>
                <c:pt idx="616">
                  <c:v>282</c:v>
                </c:pt>
                <c:pt idx="617">
                  <c:v>323</c:v>
                </c:pt>
                <c:pt idx="618">
                  <c:v>307</c:v>
                </c:pt>
                <c:pt idx="619">
                  <c:v>274</c:v>
                </c:pt>
                <c:pt idx="620">
                  <c:v>321</c:v>
                </c:pt>
                <c:pt idx="621">
                  <c:v>268</c:v>
                </c:pt>
                <c:pt idx="622">
                  <c:v>267</c:v>
                </c:pt>
                <c:pt idx="623">
                  <c:v>279</c:v>
                </c:pt>
                <c:pt idx="624">
                  <c:v>244</c:v>
                </c:pt>
                <c:pt idx="625">
                  <c:v>238</c:v>
                </c:pt>
                <c:pt idx="626">
                  <c:v>229</c:v>
                </c:pt>
                <c:pt idx="627">
                  <c:v>222</c:v>
                </c:pt>
                <c:pt idx="628">
                  <c:v>243</c:v>
                </c:pt>
                <c:pt idx="629">
                  <c:v>207</c:v>
                </c:pt>
                <c:pt idx="630">
                  <c:v>215</c:v>
                </c:pt>
                <c:pt idx="631">
                  <c:v>232</c:v>
                </c:pt>
                <c:pt idx="632">
                  <c:v>203</c:v>
                </c:pt>
                <c:pt idx="633">
                  <c:v>195</c:v>
                </c:pt>
                <c:pt idx="634">
                  <c:v>212</c:v>
                </c:pt>
                <c:pt idx="635">
                  <c:v>213</c:v>
                </c:pt>
                <c:pt idx="636">
                  <c:v>218</c:v>
                </c:pt>
                <c:pt idx="637">
                  <c:v>206</c:v>
                </c:pt>
                <c:pt idx="638">
                  <c:v>219</c:v>
                </c:pt>
                <c:pt idx="639">
                  <c:v>191</c:v>
                </c:pt>
                <c:pt idx="640">
                  <c:v>200</c:v>
                </c:pt>
                <c:pt idx="641">
                  <c:v>184</c:v>
                </c:pt>
                <c:pt idx="642">
                  <c:v>223</c:v>
                </c:pt>
                <c:pt idx="643">
                  <c:v>193</c:v>
                </c:pt>
                <c:pt idx="644">
                  <c:v>210</c:v>
                </c:pt>
                <c:pt idx="645">
                  <c:v>170</c:v>
                </c:pt>
                <c:pt idx="646">
                  <c:v>191</c:v>
                </c:pt>
                <c:pt idx="647">
                  <c:v>185</c:v>
                </c:pt>
                <c:pt idx="648">
                  <c:v>196</c:v>
                </c:pt>
                <c:pt idx="649">
                  <c:v>173</c:v>
                </c:pt>
                <c:pt idx="650">
                  <c:v>178</c:v>
                </c:pt>
                <c:pt idx="651">
                  <c:v>207</c:v>
                </c:pt>
                <c:pt idx="652">
                  <c:v>188</c:v>
                </c:pt>
                <c:pt idx="653">
                  <c:v>199</c:v>
                </c:pt>
                <c:pt idx="654">
                  <c:v>153</c:v>
                </c:pt>
                <c:pt idx="655">
                  <c:v>176</c:v>
                </c:pt>
                <c:pt idx="656">
                  <c:v>205</c:v>
                </c:pt>
                <c:pt idx="657">
                  <c:v>168</c:v>
                </c:pt>
                <c:pt idx="658">
                  <c:v>183</c:v>
                </c:pt>
                <c:pt idx="659">
                  <c:v>205</c:v>
                </c:pt>
                <c:pt idx="660">
                  <c:v>175</c:v>
                </c:pt>
                <c:pt idx="661">
                  <c:v>182</c:v>
                </c:pt>
                <c:pt idx="662">
                  <c:v>199</c:v>
                </c:pt>
                <c:pt idx="663">
                  <c:v>163</c:v>
                </c:pt>
                <c:pt idx="664">
                  <c:v>180</c:v>
                </c:pt>
                <c:pt idx="665">
                  <c:v>179</c:v>
                </c:pt>
                <c:pt idx="666">
                  <c:v>165</c:v>
                </c:pt>
                <c:pt idx="667">
                  <c:v>161</c:v>
                </c:pt>
                <c:pt idx="668">
                  <c:v>165</c:v>
                </c:pt>
                <c:pt idx="669">
                  <c:v>165</c:v>
                </c:pt>
                <c:pt idx="670">
                  <c:v>163</c:v>
                </c:pt>
                <c:pt idx="671">
                  <c:v>173</c:v>
                </c:pt>
                <c:pt idx="672">
                  <c:v>143</c:v>
                </c:pt>
                <c:pt idx="673">
                  <c:v>164</c:v>
                </c:pt>
                <c:pt idx="674">
                  <c:v>139</c:v>
                </c:pt>
                <c:pt idx="675">
                  <c:v>179</c:v>
                </c:pt>
                <c:pt idx="676">
                  <c:v>135</c:v>
                </c:pt>
                <c:pt idx="677">
                  <c:v>131</c:v>
                </c:pt>
                <c:pt idx="678">
                  <c:v>134</c:v>
                </c:pt>
                <c:pt idx="679">
                  <c:v>137</c:v>
                </c:pt>
                <c:pt idx="680">
                  <c:v>151</c:v>
                </c:pt>
                <c:pt idx="681">
                  <c:v>154</c:v>
                </c:pt>
                <c:pt idx="682">
                  <c:v>159</c:v>
                </c:pt>
                <c:pt idx="683">
                  <c:v>125</c:v>
                </c:pt>
                <c:pt idx="684">
                  <c:v>141</c:v>
                </c:pt>
                <c:pt idx="685">
                  <c:v>138</c:v>
                </c:pt>
                <c:pt idx="686">
                  <c:v>153</c:v>
                </c:pt>
                <c:pt idx="687">
                  <c:v>145</c:v>
                </c:pt>
                <c:pt idx="688">
                  <c:v>166</c:v>
                </c:pt>
                <c:pt idx="689">
                  <c:v>139</c:v>
                </c:pt>
                <c:pt idx="690">
                  <c:v>161</c:v>
                </c:pt>
                <c:pt idx="691">
                  <c:v>166</c:v>
                </c:pt>
                <c:pt idx="692">
                  <c:v>159</c:v>
                </c:pt>
                <c:pt idx="693">
                  <c:v>136</c:v>
                </c:pt>
                <c:pt idx="694">
                  <c:v>124</c:v>
                </c:pt>
                <c:pt idx="695">
                  <c:v>159</c:v>
                </c:pt>
                <c:pt idx="696">
                  <c:v>155</c:v>
                </c:pt>
                <c:pt idx="697">
                  <c:v>159</c:v>
                </c:pt>
                <c:pt idx="698">
                  <c:v>142</c:v>
                </c:pt>
                <c:pt idx="699">
                  <c:v>167</c:v>
                </c:pt>
                <c:pt idx="700">
                  <c:v>176</c:v>
                </c:pt>
                <c:pt idx="701">
                  <c:v>149</c:v>
                </c:pt>
                <c:pt idx="702">
                  <c:v>164</c:v>
                </c:pt>
                <c:pt idx="703">
                  <c:v>149</c:v>
                </c:pt>
                <c:pt idx="704">
                  <c:v>163</c:v>
                </c:pt>
                <c:pt idx="705">
                  <c:v>163</c:v>
                </c:pt>
                <c:pt idx="706">
                  <c:v>160</c:v>
                </c:pt>
                <c:pt idx="707">
                  <c:v>157</c:v>
                </c:pt>
                <c:pt idx="708">
                  <c:v>148</c:v>
                </c:pt>
                <c:pt idx="709">
                  <c:v>171</c:v>
                </c:pt>
                <c:pt idx="710">
                  <c:v>127</c:v>
                </c:pt>
                <c:pt idx="711">
                  <c:v>139</c:v>
                </c:pt>
                <c:pt idx="712">
                  <c:v>144</c:v>
                </c:pt>
                <c:pt idx="713">
                  <c:v>135</c:v>
                </c:pt>
                <c:pt idx="714">
                  <c:v>133</c:v>
                </c:pt>
                <c:pt idx="715">
                  <c:v>134</c:v>
                </c:pt>
                <c:pt idx="716">
                  <c:v>107</c:v>
                </c:pt>
                <c:pt idx="717">
                  <c:v>110</c:v>
                </c:pt>
                <c:pt idx="718">
                  <c:v>118</c:v>
                </c:pt>
                <c:pt idx="719">
                  <c:v>122</c:v>
                </c:pt>
                <c:pt idx="720">
                  <c:v>91</c:v>
                </c:pt>
                <c:pt idx="721">
                  <c:v>109</c:v>
                </c:pt>
                <c:pt idx="722">
                  <c:v>122</c:v>
                </c:pt>
                <c:pt idx="723">
                  <c:v>111</c:v>
                </c:pt>
                <c:pt idx="724">
                  <c:v>92</c:v>
                </c:pt>
                <c:pt idx="725">
                  <c:v>116</c:v>
                </c:pt>
                <c:pt idx="726">
                  <c:v>103</c:v>
                </c:pt>
                <c:pt idx="727">
                  <c:v>105</c:v>
                </c:pt>
                <c:pt idx="728">
                  <c:v>103</c:v>
                </c:pt>
                <c:pt idx="729">
                  <c:v>96</c:v>
                </c:pt>
                <c:pt idx="730">
                  <c:v>83</c:v>
                </c:pt>
                <c:pt idx="731">
                  <c:v>101</c:v>
                </c:pt>
                <c:pt idx="732">
                  <c:v>96</c:v>
                </c:pt>
                <c:pt idx="733">
                  <c:v>93</c:v>
                </c:pt>
                <c:pt idx="734">
                  <c:v>98</c:v>
                </c:pt>
                <c:pt idx="735">
                  <c:v>97</c:v>
                </c:pt>
                <c:pt idx="736">
                  <c:v>108</c:v>
                </c:pt>
                <c:pt idx="737">
                  <c:v>99</c:v>
                </c:pt>
                <c:pt idx="738">
                  <c:v>87</c:v>
                </c:pt>
                <c:pt idx="739">
                  <c:v>93</c:v>
                </c:pt>
                <c:pt idx="740">
                  <c:v>71</c:v>
                </c:pt>
                <c:pt idx="741">
                  <c:v>87</c:v>
                </c:pt>
                <c:pt idx="742">
                  <c:v>88</c:v>
                </c:pt>
                <c:pt idx="743">
                  <c:v>84</c:v>
                </c:pt>
                <c:pt idx="744">
                  <c:v>89</c:v>
                </c:pt>
                <c:pt idx="745">
                  <c:v>78</c:v>
                </c:pt>
                <c:pt idx="746">
                  <c:v>92</c:v>
                </c:pt>
                <c:pt idx="747">
                  <c:v>95</c:v>
                </c:pt>
                <c:pt idx="748">
                  <c:v>87</c:v>
                </c:pt>
                <c:pt idx="749">
                  <c:v>77</c:v>
                </c:pt>
                <c:pt idx="750">
                  <c:v>89</c:v>
                </c:pt>
                <c:pt idx="751">
                  <c:v>95</c:v>
                </c:pt>
                <c:pt idx="752">
                  <c:v>86</c:v>
                </c:pt>
                <c:pt idx="753">
                  <c:v>89</c:v>
                </c:pt>
                <c:pt idx="754">
                  <c:v>70</c:v>
                </c:pt>
                <c:pt idx="755">
                  <c:v>91</c:v>
                </c:pt>
                <c:pt idx="756">
                  <c:v>85</c:v>
                </c:pt>
                <c:pt idx="757">
                  <c:v>91</c:v>
                </c:pt>
                <c:pt idx="758">
                  <c:v>83</c:v>
                </c:pt>
                <c:pt idx="759">
                  <c:v>86</c:v>
                </c:pt>
                <c:pt idx="760">
                  <c:v>80</c:v>
                </c:pt>
                <c:pt idx="761">
                  <c:v>74</c:v>
                </c:pt>
                <c:pt idx="762">
                  <c:v>86</c:v>
                </c:pt>
                <c:pt idx="763">
                  <c:v>89</c:v>
                </c:pt>
                <c:pt idx="764">
                  <c:v>93</c:v>
                </c:pt>
                <c:pt idx="765">
                  <c:v>75</c:v>
                </c:pt>
                <c:pt idx="766">
                  <c:v>71</c:v>
                </c:pt>
                <c:pt idx="767">
                  <c:v>99</c:v>
                </c:pt>
                <c:pt idx="768">
                  <c:v>88</c:v>
                </c:pt>
                <c:pt idx="769">
                  <c:v>91</c:v>
                </c:pt>
                <c:pt idx="770">
                  <c:v>78</c:v>
                </c:pt>
                <c:pt idx="771">
                  <c:v>79</c:v>
                </c:pt>
                <c:pt idx="772">
                  <c:v>90</c:v>
                </c:pt>
                <c:pt idx="773">
                  <c:v>81</c:v>
                </c:pt>
                <c:pt idx="774">
                  <c:v>93</c:v>
                </c:pt>
                <c:pt idx="775">
                  <c:v>73</c:v>
                </c:pt>
                <c:pt idx="776">
                  <c:v>86</c:v>
                </c:pt>
                <c:pt idx="777">
                  <c:v>99</c:v>
                </c:pt>
                <c:pt idx="778">
                  <c:v>74</c:v>
                </c:pt>
                <c:pt idx="779">
                  <c:v>85</c:v>
                </c:pt>
                <c:pt idx="780">
                  <c:v>88</c:v>
                </c:pt>
                <c:pt idx="781">
                  <c:v>77</c:v>
                </c:pt>
                <c:pt idx="782">
                  <c:v>70</c:v>
                </c:pt>
                <c:pt idx="783">
                  <c:v>74</c:v>
                </c:pt>
                <c:pt idx="784">
                  <c:v>88</c:v>
                </c:pt>
                <c:pt idx="785">
                  <c:v>81</c:v>
                </c:pt>
                <c:pt idx="786">
                  <c:v>75</c:v>
                </c:pt>
                <c:pt idx="787">
                  <c:v>78</c:v>
                </c:pt>
                <c:pt idx="788">
                  <c:v>72</c:v>
                </c:pt>
                <c:pt idx="789">
                  <c:v>72</c:v>
                </c:pt>
                <c:pt idx="790">
                  <c:v>76</c:v>
                </c:pt>
                <c:pt idx="791">
                  <c:v>87</c:v>
                </c:pt>
                <c:pt idx="792">
                  <c:v>74</c:v>
                </c:pt>
                <c:pt idx="793">
                  <c:v>81</c:v>
                </c:pt>
                <c:pt idx="794">
                  <c:v>56</c:v>
                </c:pt>
                <c:pt idx="795">
                  <c:v>62</c:v>
                </c:pt>
                <c:pt idx="796">
                  <c:v>71</c:v>
                </c:pt>
                <c:pt idx="797">
                  <c:v>88</c:v>
                </c:pt>
                <c:pt idx="798">
                  <c:v>64</c:v>
                </c:pt>
                <c:pt idx="799">
                  <c:v>64</c:v>
                </c:pt>
                <c:pt idx="800">
                  <c:v>76</c:v>
                </c:pt>
                <c:pt idx="801">
                  <c:v>81</c:v>
                </c:pt>
                <c:pt idx="802">
                  <c:v>69</c:v>
                </c:pt>
                <c:pt idx="803">
                  <c:v>64</c:v>
                </c:pt>
                <c:pt idx="804">
                  <c:v>64</c:v>
                </c:pt>
                <c:pt idx="805">
                  <c:v>86</c:v>
                </c:pt>
                <c:pt idx="806">
                  <c:v>74</c:v>
                </c:pt>
                <c:pt idx="807">
                  <c:v>69</c:v>
                </c:pt>
                <c:pt idx="808">
                  <c:v>57</c:v>
                </c:pt>
                <c:pt idx="809">
                  <c:v>67</c:v>
                </c:pt>
                <c:pt idx="810">
                  <c:v>66</c:v>
                </c:pt>
                <c:pt idx="811">
                  <c:v>72</c:v>
                </c:pt>
                <c:pt idx="812">
                  <c:v>72</c:v>
                </c:pt>
                <c:pt idx="813">
                  <c:v>70</c:v>
                </c:pt>
                <c:pt idx="814">
                  <c:v>64</c:v>
                </c:pt>
                <c:pt idx="815">
                  <c:v>71</c:v>
                </c:pt>
                <c:pt idx="816">
                  <c:v>78</c:v>
                </c:pt>
                <c:pt idx="817">
                  <c:v>85</c:v>
                </c:pt>
                <c:pt idx="818">
                  <c:v>80</c:v>
                </c:pt>
                <c:pt idx="819">
                  <c:v>83</c:v>
                </c:pt>
                <c:pt idx="820">
                  <c:v>81</c:v>
                </c:pt>
                <c:pt idx="821">
                  <c:v>64</c:v>
                </c:pt>
                <c:pt idx="822">
                  <c:v>86</c:v>
                </c:pt>
                <c:pt idx="823">
                  <c:v>91</c:v>
                </c:pt>
                <c:pt idx="824">
                  <c:v>105</c:v>
                </c:pt>
                <c:pt idx="825">
                  <c:v>106</c:v>
                </c:pt>
                <c:pt idx="826">
                  <c:v>103</c:v>
                </c:pt>
                <c:pt idx="827">
                  <c:v>113</c:v>
                </c:pt>
                <c:pt idx="828">
                  <c:v>109</c:v>
                </c:pt>
                <c:pt idx="829">
                  <c:v>145</c:v>
                </c:pt>
                <c:pt idx="830">
                  <c:v>129</c:v>
                </c:pt>
                <c:pt idx="831">
                  <c:v>147</c:v>
                </c:pt>
                <c:pt idx="832">
                  <c:v>174</c:v>
                </c:pt>
                <c:pt idx="833">
                  <c:v>151</c:v>
                </c:pt>
                <c:pt idx="834">
                  <c:v>147</c:v>
                </c:pt>
                <c:pt idx="835">
                  <c:v>139</c:v>
                </c:pt>
                <c:pt idx="836">
                  <c:v>148</c:v>
                </c:pt>
                <c:pt idx="837">
                  <c:v>134</c:v>
                </c:pt>
                <c:pt idx="838">
                  <c:v>142</c:v>
                </c:pt>
                <c:pt idx="839">
                  <c:v>124</c:v>
                </c:pt>
                <c:pt idx="840">
                  <c:v>124</c:v>
                </c:pt>
                <c:pt idx="841">
                  <c:v>121</c:v>
                </c:pt>
                <c:pt idx="842">
                  <c:v>107</c:v>
                </c:pt>
                <c:pt idx="843">
                  <c:v>101</c:v>
                </c:pt>
                <c:pt idx="844">
                  <c:v>100</c:v>
                </c:pt>
                <c:pt idx="845">
                  <c:v>96</c:v>
                </c:pt>
                <c:pt idx="846">
                  <c:v>95</c:v>
                </c:pt>
                <c:pt idx="847">
                  <c:v>87</c:v>
                </c:pt>
                <c:pt idx="848">
                  <c:v>79</c:v>
                </c:pt>
                <c:pt idx="849">
                  <c:v>83</c:v>
                </c:pt>
                <c:pt idx="850">
                  <c:v>60</c:v>
                </c:pt>
                <c:pt idx="851">
                  <c:v>83</c:v>
                </c:pt>
                <c:pt idx="852">
                  <c:v>67</c:v>
                </c:pt>
                <c:pt idx="853">
                  <c:v>65</c:v>
                </c:pt>
                <c:pt idx="854">
                  <c:v>75</c:v>
                </c:pt>
                <c:pt idx="855">
                  <c:v>72</c:v>
                </c:pt>
                <c:pt idx="856">
                  <c:v>83</c:v>
                </c:pt>
                <c:pt idx="857">
                  <c:v>69</c:v>
                </c:pt>
                <c:pt idx="858">
                  <c:v>69</c:v>
                </c:pt>
                <c:pt idx="859">
                  <c:v>70</c:v>
                </c:pt>
                <c:pt idx="860">
                  <c:v>74</c:v>
                </c:pt>
                <c:pt idx="861">
                  <c:v>71</c:v>
                </c:pt>
                <c:pt idx="862">
                  <c:v>74</c:v>
                </c:pt>
                <c:pt idx="863">
                  <c:v>79</c:v>
                </c:pt>
                <c:pt idx="864">
                  <c:v>70</c:v>
                </c:pt>
                <c:pt idx="865">
                  <c:v>72</c:v>
                </c:pt>
                <c:pt idx="866">
                  <c:v>75</c:v>
                </c:pt>
                <c:pt idx="867">
                  <c:v>69</c:v>
                </c:pt>
                <c:pt idx="868">
                  <c:v>58</c:v>
                </c:pt>
                <c:pt idx="869">
                  <c:v>64</c:v>
                </c:pt>
                <c:pt idx="870">
                  <c:v>61</c:v>
                </c:pt>
                <c:pt idx="871">
                  <c:v>68</c:v>
                </c:pt>
                <c:pt idx="872">
                  <c:v>61</c:v>
                </c:pt>
                <c:pt idx="873">
                  <c:v>61</c:v>
                </c:pt>
                <c:pt idx="874">
                  <c:v>53</c:v>
                </c:pt>
                <c:pt idx="875">
                  <c:v>63</c:v>
                </c:pt>
                <c:pt idx="876">
                  <c:v>66</c:v>
                </c:pt>
                <c:pt idx="877">
                  <c:v>68</c:v>
                </c:pt>
                <c:pt idx="878">
                  <c:v>82</c:v>
                </c:pt>
                <c:pt idx="879">
                  <c:v>72</c:v>
                </c:pt>
                <c:pt idx="880">
                  <c:v>70</c:v>
                </c:pt>
                <c:pt idx="881">
                  <c:v>74</c:v>
                </c:pt>
                <c:pt idx="882">
                  <c:v>67</c:v>
                </c:pt>
                <c:pt idx="883">
                  <c:v>64</c:v>
                </c:pt>
                <c:pt idx="884">
                  <c:v>66</c:v>
                </c:pt>
                <c:pt idx="885">
                  <c:v>66</c:v>
                </c:pt>
                <c:pt idx="886">
                  <c:v>67</c:v>
                </c:pt>
                <c:pt idx="887">
                  <c:v>72</c:v>
                </c:pt>
                <c:pt idx="888">
                  <c:v>65</c:v>
                </c:pt>
                <c:pt idx="889">
                  <c:v>68</c:v>
                </c:pt>
                <c:pt idx="890">
                  <c:v>66</c:v>
                </c:pt>
                <c:pt idx="891">
                  <c:v>58</c:v>
                </c:pt>
                <c:pt idx="892">
                  <c:v>74</c:v>
                </c:pt>
                <c:pt idx="893">
                  <c:v>70</c:v>
                </c:pt>
                <c:pt idx="894">
                  <c:v>65</c:v>
                </c:pt>
                <c:pt idx="895">
                  <c:v>75</c:v>
                </c:pt>
                <c:pt idx="896">
                  <c:v>69</c:v>
                </c:pt>
                <c:pt idx="897">
                  <c:v>81</c:v>
                </c:pt>
                <c:pt idx="898">
                  <c:v>78</c:v>
                </c:pt>
                <c:pt idx="899">
                  <c:v>56</c:v>
                </c:pt>
                <c:pt idx="900">
                  <c:v>84</c:v>
                </c:pt>
                <c:pt idx="901">
                  <c:v>70</c:v>
                </c:pt>
                <c:pt idx="902">
                  <c:v>75</c:v>
                </c:pt>
                <c:pt idx="903">
                  <c:v>73</c:v>
                </c:pt>
                <c:pt idx="904">
                  <c:v>76</c:v>
                </c:pt>
                <c:pt idx="905">
                  <c:v>59</c:v>
                </c:pt>
                <c:pt idx="906">
                  <c:v>83</c:v>
                </c:pt>
                <c:pt idx="907">
                  <c:v>72</c:v>
                </c:pt>
                <c:pt idx="908">
                  <c:v>81</c:v>
                </c:pt>
                <c:pt idx="909">
                  <c:v>77</c:v>
                </c:pt>
                <c:pt idx="910">
                  <c:v>84</c:v>
                </c:pt>
                <c:pt idx="911">
                  <c:v>69</c:v>
                </c:pt>
                <c:pt idx="912">
                  <c:v>66</c:v>
                </c:pt>
                <c:pt idx="913">
                  <c:v>87</c:v>
                </c:pt>
                <c:pt idx="914">
                  <c:v>81</c:v>
                </c:pt>
                <c:pt idx="915">
                  <c:v>61</c:v>
                </c:pt>
                <c:pt idx="916">
                  <c:v>76</c:v>
                </c:pt>
                <c:pt idx="917">
                  <c:v>84</c:v>
                </c:pt>
                <c:pt idx="918">
                  <c:v>73</c:v>
                </c:pt>
                <c:pt idx="919">
                  <c:v>89</c:v>
                </c:pt>
                <c:pt idx="920">
                  <c:v>99</c:v>
                </c:pt>
                <c:pt idx="921">
                  <c:v>78</c:v>
                </c:pt>
                <c:pt idx="922">
                  <c:v>73</c:v>
                </c:pt>
                <c:pt idx="923">
                  <c:v>75</c:v>
                </c:pt>
                <c:pt idx="924">
                  <c:v>78</c:v>
                </c:pt>
                <c:pt idx="925">
                  <c:v>78</c:v>
                </c:pt>
                <c:pt idx="926">
                  <c:v>89</c:v>
                </c:pt>
                <c:pt idx="927">
                  <c:v>84</c:v>
                </c:pt>
                <c:pt idx="928">
                  <c:v>65</c:v>
                </c:pt>
                <c:pt idx="929">
                  <c:v>70</c:v>
                </c:pt>
                <c:pt idx="930">
                  <c:v>66</c:v>
                </c:pt>
                <c:pt idx="931">
                  <c:v>85</c:v>
                </c:pt>
                <c:pt idx="932">
                  <c:v>75</c:v>
                </c:pt>
                <c:pt idx="933">
                  <c:v>69</c:v>
                </c:pt>
                <c:pt idx="934">
                  <c:v>67</c:v>
                </c:pt>
                <c:pt idx="935">
                  <c:v>73</c:v>
                </c:pt>
                <c:pt idx="936">
                  <c:v>72</c:v>
                </c:pt>
                <c:pt idx="937">
                  <c:v>71</c:v>
                </c:pt>
                <c:pt idx="938">
                  <c:v>64</c:v>
                </c:pt>
                <c:pt idx="939">
                  <c:v>68</c:v>
                </c:pt>
                <c:pt idx="940">
                  <c:v>55</c:v>
                </c:pt>
                <c:pt idx="941">
                  <c:v>57</c:v>
                </c:pt>
                <c:pt idx="942">
                  <c:v>63</c:v>
                </c:pt>
                <c:pt idx="943">
                  <c:v>71</c:v>
                </c:pt>
                <c:pt idx="944">
                  <c:v>76</c:v>
                </c:pt>
                <c:pt idx="945">
                  <c:v>58</c:v>
                </c:pt>
                <c:pt idx="946">
                  <c:v>58</c:v>
                </c:pt>
                <c:pt idx="947">
                  <c:v>57</c:v>
                </c:pt>
                <c:pt idx="948">
                  <c:v>57</c:v>
                </c:pt>
                <c:pt idx="949">
                  <c:v>67</c:v>
                </c:pt>
                <c:pt idx="950">
                  <c:v>63</c:v>
                </c:pt>
                <c:pt idx="951">
                  <c:v>58</c:v>
                </c:pt>
                <c:pt idx="952">
                  <c:v>63</c:v>
                </c:pt>
                <c:pt idx="953">
                  <c:v>56</c:v>
                </c:pt>
                <c:pt idx="954">
                  <c:v>58</c:v>
                </c:pt>
                <c:pt idx="955">
                  <c:v>61</c:v>
                </c:pt>
                <c:pt idx="956">
                  <c:v>55</c:v>
                </c:pt>
                <c:pt idx="957">
                  <c:v>67</c:v>
                </c:pt>
                <c:pt idx="958">
                  <c:v>68</c:v>
                </c:pt>
                <c:pt idx="959">
                  <c:v>66</c:v>
                </c:pt>
                <c:pt idx="960">
                  <c:v>65</c:v>
                </c:pt>
                <c:pt idx="961">
                  <c:v>73</c:v>
                </c:pt>
                <c:pt idx="962">
                  <c:v>76</c:v>
                </c:pt>
                <c:pt idx="963">
                  <c:v>63</c:v>
                </c:pt>
                <c:pt idx="964">
                  <c:v>65</c:v>
                </c:pt>
                <c:pt idx="965">
                  <c:v>71</c:v>
                </c:pt>
                <c:pt idx="966">
                  <c:v>77</c:v>
                </c:pt>
                <c:pt idx="967">
                  <c:v>67</c:v>
                </c:pt>
                <c:pt idx="968">
                  <c:v>61</c:v>
                </c:pt>
                <c:pt idx="969">
                  <c:v>61</c:v>
                </c:pt>
                <c:pt idx="970">
                  <c:v>60</c:v>
                </c:pt>
                <c:pt idx="971">
                  <c:v>70</c:v>
                </c:pt>
                <c:pt idx="972">
                  <c:v>58</c:v>
                </c:pt>
                <c:pt idx="973">
                  <c:v>84</c:v>
                </c:pt>
                <c:pt idx="974">
                  <c:v>81</c:v>
                </c:pt>
                <c:pt idx="975">
                  <c:v>61</c:v>
                </c:pt>
                <c:pt idx="976">
                  <c:v>64</c:v>
                </c:pt>
                <c:pt idx="977">
                  <c:v>57</c:v>
                </c:pt>
                <c:pt idx="978">
                  <c:v>64</c:v>
                </c:pt>
                <c:pt idx="979">
                  <c:v>62</c:v>
                </c:pt>
                <c:pt idx="980">
                  <c:v>72</c:v>
                </c:pt>
                <c:pt idx="981">
                  <c:v>68</c:v>
                </c:pt>
                <c:pt idx="982">
                  <c:v>69</c:v>
                </c:pt>
                <c:pt idx="983">
                  <c:v>56</c:v>
                </c:pt>
                <c:pt idx="984">
                  <c:v>63</c:v>
                </c:pt>
                <c:pt idx="985">
                  <c:v>58</c:v>
                </c:pt>
                <c:pt idx="986">
                  <c:v>53</c:v>
                </c:pt>
                <c:pt idx="987">
                  <c:v>58</c:v>
                </c:pt>
                <c:pt idx="988">
                  <c:v>58</c:v>
                </c:pt>
                <c:pt idx="989">
                  <c:v>66</c:v>
                </c:pt>
                <c:pt idx="990">
                  <c:v>61</c:v>
                </c:pt>
                <c:pt idx="991">
                  <c:v>66</c:v>
                </c:pt>
                <c:pt idx="992">
                  <c:v>57</c:v>
                </c:pt>
                <c:pt idx="993">
                  <c:v>54</c:v>
                </c:pt>
                <c:pt idx="994">
                  <c:v>70</c:v>
                </c:pt>
                <c:pt idx="995">
                  <c:v>60</c:v>
                </c:pt>
                <c:pt idx="996">
                  <c:v>85</c:v>
                </c:pt>
                <c:pt idx="997">
                  <c:v>46</c:v>
                </c:pt>
                <c:pt idx="998">
                  <c:v>60</c:v>
                </c:pt>
                <c:pt idx="999">
                  <c:v>58</c:v>
                </c:pt>
                <c:pt idx="1000">
                  <c:v>65</c:v>
                </c:pt>
                <c:pt idx="1001">
                  <c:v>68</c:v>
                </c:pt>
                <c:pt idx="1002">
                  <c:v>80</c:v>
                </c:pt>
                <c:pt idx="1003">
                  <c:v>53</c:v>
                </c:pt>
                <c:pt idx="1004">
                  <c:v>53</c:v>
                </c:pt>
                <c:pt idx="1005">
                  <c:v>49</c:v>
                </c:pt>
                <c:pt idx="1006">
                  <c:v>71</c:v>
                </c:pt>
                <c:pt idx="1007">
                  <c:v>71</c:v>
                </c:pt>
                <c:pt idx="1008">
                  <c:v>66</c:v>
                </c:pt>
                <c:pt idx="1009">
                  <c:v>71</c:v>
                </c:pt>
                <c:pt idx="1010">
                  <c:v>60</c:v>
                </c:pt>
                <c:pt idx="1011">
                  <c:v>55</c:v>
                </c:pt>
                <c:pt idx="1012">
                  <c:v>63</c:v>
                </c:pt>
                <c:pt idx="1013">
                  <c:v>64</c:v>
                </c:pt>
                <c:pt idx="1014">
                  <c:v>53</c:v>
                </c:pt>
                <c:pt idx="1015">
                  <c:v>71</c:v>
                </c:pt>
                <c:pt idx="1016">
                  <c:v>62</c:v>
                </c:pt>
                <c:pt idx="1017">
                  <c:v>61</c:v>
                </c:pt>
                <c:pt idx="1018">
                  <c:v>56</c:v>
                </c:pt>
                <c:pt idx="1019">
                  <c:v>60</c:v>
                </c:pt>
                <c:pt idx="1020">
                  <c:v>75</c:v>
                </c:pt>
                <c:pt idx="1021">
                  <c:v>53</c:v>
                </c:pt>
                <c:pt idx="1022">
                  <c:v>68</c:v>
                </c:pt>
                <c:pt idx="1023">
                  <c:v>65</c:v>
                </c:pt>
                <c:pt idx="1024">
                  <c:v>64</c:v>
                </c:pt>
                <c:pt idx="1025">
                  <c:v>73</c:v>
                </c:pt>
                <c:pt idx="1026">
                  <c:v>79</c:v>
                </c:pt>
                <c:pt idx="1027">
                  <c:v>74</c:v>
                </c:pt>
                <c:pt idx="1028">
                  <c:v>76</c:v>
                </c:pt>
                <c:pt idx="1029">
                  <c:v>84</c:v>
                </c:pt>
                <c:pt idx="1030">
                  <c:v>104</c:v>
                </c:pt>
                <c:pt idx="1031">
                  <c:v>107</c:v>
                </c:pt>
                <c:pt idx="1032">
                  <c:v>100</c:v>
                </c:pt>
                <c:pt idx="1033">
                  <c:v>135</c:v>
                </c:pt>
                <c:pt idx="1034">
                  <c:v>128</c:v>
                </c:pt>
                <c:pt idx="1035">
                  <c:v>136</c:v>
                </c:pt>
                <c:pt idx="1036">
                  <c:v>185</c:v>
                </c:pt>
                <c:pt idx="1037">
                  <c:v>192</c:v>
                </c:pt>
                <c:pt idx="1038">
                  <c:v>237</c:v>
                </c:pt>
                <c:pt idx="1039">
                  <c:v>243</c:v>
                </c:pt>
                <c:pt idx="1040">
                  <c:v>289</c:v>
                </c:pt>
                <c:pt idx="1041">
                  <c:v>287</c:v>
                </c:pt>
                <c:pt idx="1042">
                  <c:v>329</c:v>
                </c:pt>
                <c:pt idx="1043">
                  <c:v>303</c:v>
                </c:pt>
                <c:pt idx="1044">
                  <c:v>338</c:v>
                </c:pt>
                <c:pt idx="1045">
                  <c:v>391</c:v>
                </c:pt>
                <c:pt idx="1046">
                  <c:v>391</c:v>
                </c:pt>
                <c:pt idx="1047">
                  <c:v>380</c:v>
                </c:pt>
                <c:pt idx="1048">
                  <c:v>399</c:v>
                </c:pt>
                <c:pt idx="1049">
                  <c:v>360</c:v>
                </c:pt>
                <c:pt idx="1050">
                  <c:v>362</c:v>
                </c:pt>
                <c:pt idx="1051">
                  <c:v>360</c:v>
                </c:pt>
                <c:pt idx="1052">
                  <c:v>322</c:v>
                </c:pt>
                <c:pt idx="1053">
                  <c:v>293</c:v>
                </c:pt>
                <c:pt idx="1054">
                  <c:v>287</c:v>
                </c:pt>
                <c:pt idx="1055">
                  <c:v>249</c:v>
                </c:pt>
                <c:pt idx="1056">
                  <c:v>277</c:v>
                </c:pt>
                <c:pt idx="1057">
                  <c:v>223</c:v>
                </c:pt>
                <c:pt idx="1058">
                  <c:v>189</c:v>
                </c:pt>
                <c:pt idx="1059">
                  <c:v>177</c:v>
                </c:pt>
                <c:pt idx="1060">
                  <c:v>161</c:v>
                </c:pt>
                <c:pt idx="1061">
                  <c:v>128</c:v>
                </c:pt>
                <c:pt idx="1062">
                  <c:v>162</c:v>
                </c:pt>
                <c:pt idx="1063">
                  <c:v>127</c:v>
                </c:pt>
                <c:pt idx="1064">
                  <c:v>112</c:v>
                </c:pt>
                <c:pt idx="1065">
                  <c:v>101</c:v>
                </c:pt>
                <c:pt idx="1066">
                  <c:v>99</c:v>
                </c:pt>
                <c:pt idx="1067">
                  <c:v>90</c:v>
                </c:pt>
                <c:pt idx="1068">
                  <c:v>87</c:v>
                </c:pt>
                <c:pt idx="1069">
                  <c:v>83</c:v>
                </c:pt>
                <c:pt idx="1070">
                  <c:v>75</c:v>
                </c:pt>
                <c:pt idx="1071">
                  <c:v>71</c:v>
                </c:pt>
                <c:pt idx="1072">
                  <c:v>72</c:v>
                </c:pt>
                <c:pt idx="1073">
                  <c:v>68</c:v>
                </c:pt>
                <c:pt idx="1074">
                  <c:v>80</c:v>
                </c:pt>
                <c:pt idx="1075">
                  <c:v>87</c:v>
                </c:pt>
                <c:pt idx="1076">
                  <c:v>74</c:v>
                </c:pt>
                <c:pt idx="1077">
                  <c:v>84</c:v>
                </c:pt>
                <c:pt idx="1078">
                  <c:v>64</c:v>
                </c:pt>
                <c:pt idx="1079">
                  <c:v>79</c:v>
                </c:pt>
                <c:pt idx="1080">
                  <c:v>72</c:v>
                </c:pt>
                <c:pt idx="1081">
                  <c:v>74</c:v>
                </c:pt>
                <c:pt idx="1082">
                  <c:v>88</c:v>
                </c:pt>
                <c:pt idx="1083">
                  <c:v>76</c:v>
                </c:pt>
                <c:pt idx="1084">
                  <c:v>69</c:v>
                </c:pt>
                <c:pt idx="1085">
                  <c:v>82</c:v>
                </c:pt>
                <c:pt idx="1086">
                  <c:v>84</c:v>
                </c:pt>
                <c:pt idx="1087">
                  <c:v>79</c:v>
                </c:pt>
                <c:pt idx="1088">
                  <c:v>82</c:v>
                </c:pt>
                <c:pt idx="1089">
                  <c:v>88</c:v>
                </c:pt>
                <c:pt idx="1090">
                  <c:v>88</c:v>
                </c:pt>
                <c:pt idx="1091">
                  <c:v>94</c:v>
                </c:pt>
                <c:pt idx="1092">
                  <c:v>93</c:v>
                </c:pt>
                <c:pt idx="1093">
                  <c:v>88</c:v>
                </c:pt>
                <c:pt idx="1094">
                  <c:v>80</c:v>
                </c:pt>
                <c:pt idx="1095">
                  <c:v>81</c:v>
                </c:pt>
                <c:pt idx="1096">
                  <c:v>91</c:v>
                </c:pt>
                <c:pt idx="1097">
                  <c:v>74</c:v>
                </c:pt>
                <c:pt idx="1098">
                  <c:v>78</c:v>
                </c:pt>
                <c:pt idx="1099">
                  <c:v>78</c:v>
                </c:pt>
                <c:pt idx="1100">
                  <c:v>82</c:v>
                </c:pt>
                <c:pt idx="1101">
                  <c:v>94</c:v>
                </c:pt>
                <c:pt idx="1102">
                  <c:v>83</c:v>
                </c:pt>
                <c:pt idx="1103">
                  <c:v>75</c:v>
                </c:pt>
                <c:pt idx="1104">
                  <c:v>79</c:v>
                </c:pt>
                <c:pt idx="1105">
                  <c:v>79</c:v>
                </c:pt>
                <c:pt idx="1106">
                  <c:v>63</c:v>
                </c:pt>
                <c:pt idx="1107">
                  <c:v>57</c:v>
                </c:pt>
                <c:pt idx="1108">
                  <c:v>74</c:v>
                </c:pt>
                <c:pt idx="1109">
                  <c:v>74</c:v>
                </c:pt>
                <c:pt idx="1110">
                  <c:v>78</c:v>
                </c:pt>
                <c:pt idx="1111">
                  <c:v>66</c:v>
                </c:pt>
                <c:pt idx="1112">
                  <c:v>70</c:v>
                </c:pt>
                <c:pt idx="1113">
                  <c:v>66</c:v>
                </c:pt>
                <c:pt idx="1114">
                  <c:v>71</c:v>
                </c:pt>
                <c:pt idx="1115">
                  <c:v>84</c:v>
                </c:pt>
                <c:pt idx="1116">
                  <c:v>75</c:v>
                </c:pt>
                <c:pt idx="1117">
                  <c:v>79</c:v>
                </c:pt>
                <c:pt idx="1118">
                  <c:v>70</c:v>
                </c:pt>
                <c:pt idx="1119">
                  <c:v>69</c:v>
                </c:pt>
                <c:pt idx="1120">
                  <c:v>72</c:v>
                </c:pt>
                <c:pt idx="1121">
                  <c:v>54</c:v>
                </c:pt>
                <c:pt idx="1122">
                  <c:v>89</c:v>
                </c:pt>
                <c:pt idx="1123">
                  <c:v>80</c:v>
                </c:pt>
                <c:pt idx="1124">
                  <c:v>79</c:v>
                </c:pt>
                <c:pt idx="1125">
                  <c:v>72</c:v>
                </c:pt>
                <c:pt idx="1126">
                  <c:v>83</c:v>
                </c:pt>
                <c:pt idx="1127">
                  <c:v>84</c:v>
                </c:pt>
                <c:pt idx="1128">
                  <c:v>67</c:v>
                </c:pt>
                <c:pt idx="1129">
                  <c:v>74</c:v>
                </c:pt>
                <c:pt idx="1130">
                  <c:v>72</c:v>
                </c:pt>
                <c:pt idx="1131">
                  <c:v>67</c:v>
                </c:pt>
                <c:pt idx="1132">
                  <c:v>80</c:v>
                </c:pt>
                <c:pt idx="1133">
                  <c:v>76</c:v>
                </c:pt>
                <c:pt idx="1134">
                  <c:v>67</c:v>
                </c:pt>
                <c:pt idx="1135">
                  <c:v>69</c:v>
                </c:pt>
                <c:pt idx="1136">
                  <c:v>62</c:v>
                </c:pt>
                <c:pt idx="1137">
                  <c:v>69</c:v>
                </c:pt>
                <c:pt idx="1138">
                  <c:v>68</c:v>
                </c:pt>
                <c:pt idx="1139">
                  <c:v>72</c:v>
                </c:pt>
                <c:pt idx="1140">
                  <c:v>88</c:v>
                </c:pt>
                <c:pt idx="1141">
                  <c:v>73</c:v>
                </c:pt>
                <c:pt idx="1142">
                  <c:v>76</c:v>
                </c:pt>
                <c:pt idx="1143">
                  <c:v>58</c:v>
                </c:pt>
                <c:pt idx="1144">
                  <c:v>68</c:v>
                </c:pt>
                <c:pt idx="1145">
                  <c:v>79</c:v>
                </c:pt>
                <c:pt idx="1146">
                  <c:v>77</c:v>
                </c:pt>
                <c:pt idx="1147">
                  <c:v>80</c:v>
                </c:pt>
                <c:pt idx="1148">
                  <c:v>93</c:v>
                </c:pt>
                <c:pt idx="1149">
                  <c:v>75</c:v>
                </c:pt>
                <c:pt idx="1150">
                  <c:v>99</c:v>
                </c:pt>
                <c:pt idx="1151">
                  <c:v>97</c:v>
                </c:pt>
                <c:pt idx="1152">
                  <c:v>81</c:v>
                </c:pt>
                <c:pt idx="1153">
                  <c:v>106</c:v>
                </c:pt>
                <c:pt idx="1154">
                  <c:v>109</c:v>
                </c:pt>
                <c:pt idx="1155">
                  <c:v>119</c:v>
                </c:pt>
                <c:pt idx="1156">
                  <c:v>123</c:v>
                </c:pt>
                <c:pt idx="1157">
                  <c:v>110</c:v>
                </c:pt>
                <c:pt idx="1158">
                  <c:v>95</c:v>
                </c:pt>
                <c:pt idx="1159">
                  <c:v>113</c:v>
                </c:pt>
                <c:pt idx="1160">
                  <c:v>101</c:v>
                </c:pt>
                <c:pt idx="1161">
                  <c:v>117</c:v>
                </c:pt>
                <c:pt idx="1162">
                  <c:v>112</c:v>
                </c:pt>
                <c:pt idx="1163">
                  <c:v>116</c:v>
                </c:pt>
                <c:pt idx="1164">
                  <c:v>110</c:v>
                </c:pt>
                <c:pt idx="1165">
                  <c:v>118</c:v>
                </c:pt>
                <c:pt idx="1166">
                  <c:v>85</c:v>
                </c:pt>
                <c:pt idx="1167">
                  <c:v>77</c:v>
                </c:pt>
                <c:pt idx="1168">
                  <c:v>94</c:v>
                </c:pt>
                <c:pt idx="1169">
                  <c:v>85</c:v>
                </c:pt>
                <c:pt idx="1170">
                  <c:v>62</c:v>
                </c:pt>
                <c:pt idx="1171">
                  <c:v>73</c:v>
                </c:pt>
                <c:pt idx="1172">
                  <c:v>68</c:v>
                </c:pt>
                <c:pt idx="1173">
                  <c:v>63</c:v>
                </c:pt>
                <c:pt idx="1174">
                  <c:v>65</c:v>
                </c:pt>
                <c:pt idx="1175">
                  <c:v>71</c:v>
                </c:pt>
                <c:pt idx="1176">
                  <c:v>78</c:v>
                </c:pt>
                <c:pt idx="1177">
                  <c:v>48</c:v>
                </c:pt>
                <c:pt idx="1178">
                  <c:v>59</c:v>
                </c:pt>
                <c:pt idx="1179">
                  <c:v>68</c:v>
                </c:pt>
                <c:pt idx="1180">
                  <c:v>44</c:v>
                </c:pt>
                <c:pt idx="1181">
                  <c:v>48</c:v>
                </c:pt>
                <c:pt idx="1182">
                  <c:v>64</c:v>
                </c:pt>
                <c:pt idx="1183">
                  <c:v>46</c:v>
                </c:pt>
                <c:pt idx="1184">
                  <c:v>52</c:v>
                </c:pt>
                <c:pt idx="1185">
                  <c:v>57</c:v>
                </c:pt>
                <c:pt idx="1186">
                  <c:v>62</c:v>
                </c:pt>
                <c:pt idx="1187">
                  <c:v>46</c:v>
                </c:pt>
                <c:pt idx="1188">
                  <c:v>60</c:v>
                </c:pt>
                <c:pt idx="1189">
                  <c:v>68</c:v>
                </c:pt>
                <c:pt idx="1190">
                  <c:v>52</c:v>
                </c:pt>
                <c:pt idx="1191">
                  <c:v>57</c:v>
                </c:pt>
                <c:pt idx="1192">
                  <c:v>49</c:v>
                </c:pt>
                <c:pt idx="1193">
                  <c:v>65</c:v>
                </c:pt>
                <c:pt idx="1194">
                  <c:v>61</c:v>
                </c:pt>
                <c:pt idx="1195">
                  <c:v>63</c:v>
                </c:pt>
                <c:pt idx="1196">
                  <c:v>51</c:v>
                </c:pt>
                <c:pt idx="1197">
                  <c:v>46</c:v>
                </c:pt>
                <c:pt idx="1198">
                  <c:v>61</c:v>
                </c:pt>
                <c:pt idx="1199">
                  <c:v>58</c:v>
                </c:pt>
                <c:pt idx="1200">
                  <c:v>52</c:v>
                </c:pt>
                <c:pt idx="1201">
                  <c:v>49</c:v>
                </c:pt>
                <c:pt idx="1202">
                  <c:v>60</c:v>
                </c:pt>
                <c:pt idx="1203">
                  <c:v>53</c:v>
                </c:pt>
                <c:pt idx="1204">
                  <c:v>64</c:v>
                </c:pt>
                <c:pt idx="1205">
                  <c:v>48</c:v>
                </c:pt>
                <c:pt idx="1206">
                  <c:v>51</c:v>
                </c:pt>
                <c:pt idx="1207">
                  <c:v>53</c:v>
                </c:pt>
                <c:pt idx="1208">
                  <c:v>48</c:v>
                </c:pt>
                <c:pt idx="1209">
                  <c:v>49</c:v>
                </c:pt>
                <c:pt idx="1210">
                  <c:v>52</c:v>
                </c:pt>
                <c:pt idx="1211">
                  <c:v>72</c:v>
                </c:pt>
                <c:pt idx="1212">
                  <c:v>52</c:v>
                </c:pt>
                <c:pt idx="1213">
                  <c:v>52</c:v>
                </c:pt>
                <c:pt idx="1214">
                  <c:v>44</c:v>
                </c:pt>
                <c:pt idx="1215">
                  <c:v>48</c:v>
                </c:pt>
                <c:pt idx="1216">
                  <c:v>52</c:v>
                </c:pt>
                <c:pt idx="1217">
                  <c:v>58</c:v>
                </c:pt>
                <c:pt idx="1218">
                  <c:v>57</c:v>
                </c:pt>
                <c:pt idx="1219">
                  <c:v>44</c:v>
                </c:pt>
                <c:pt idx="1220">
                  <c:v>55</c:v>
                </c:pt>
                <c:pt idx="1221">
                  <c:v>42</c:v>
                </c:pt>
                <c:pt idx="1222">
                  <c:v>56</c:v>
                </c:pt>
                <c:pt idx="1223">
                  <c:v>46</c:v>
                </c:pt>
                <c:pt idx="1224">
                  <c:v>47</c:v>
                </c:pt>
                <c:pt idx="1225">
                  <c:v>42</c:v>
                </c:pt>
                <c:pt idx="1226">
                  <c:v>49</c:v>
                </c:pt>
                <c:pt idx="1227">
                  <c:v>50</c:v>
                </c:pt>
                <c:pt idx="1228">
                  <c:v>45</c:v>
                </c:pt>
                <c:pt idx="1229">
                  <c:v>54</c:v>
                </c:pt>
                <c:pt idx="1230">
                  <c:v>47</c:v>
                </c:pt>
                <c:pt idx="1231">
                  <c:v>62</c:v>
                </c:pt>
                <c:pt idx="1232">
                  <c:v>48</c:v>
                </c:pt>
                <c:pt idx="1233">
                  <c:v>55</c:v>
                </c:pt>
                <c:pt idx="1234">
                  <c:v>50</c:v>
                </c:pt>
                <c:pt idx="1235">
                  <c:v>56</c:v>
                </c:pt>
                <c:pt idx="1236">
                  <c:v>52</c:v>
                </c:pt>
                <c:pt idx="1237">
                  <c:v>54</c:v>
                </c:pt>
                <c:pt idx="1238">
                  <c:v>54</c:v>
                </c:pt>
                <c:pt idx="1239">
                  <c:v>72</c:v>
                </c:pt>
                <c:pt idx="1240">
                  <c:v>48</c:v>
                </c:pt>
                <c:pt idx="1241">
                  <c:v>50</c:v>
                </c:pt>
                <c:pt idx="1242">
                  <c:v>58</c:v>
                </c:pt>
                <c:pt idx="1243">
                  <c:v>56</c:v>
                </c:pt>
                <c:pt idx="1244">
                  <c:v>51</c:v>
                </c:pt>
                <c:pt idx="1245">
                  <c:v>53</c:v>
                </c:pt>
                <c:pt idx="1246">
                  <c:v>65</c:v>
                </c:pt>
                <c:pt idx="1247">
                  <c:v>65</c:v>
                </c:pt>
                <c:pt idx="1248">
                  <c:v>49</c:v>
                </c:pt>
                <c:pt idx="1249">
                  <c:v>62</c:v>
                </c:pt>
                <c:pt idx="1250">
                  <c:v>60</c:v>
                </c:pt>
                <c:pt idx="1251">
                  <c:v>60</c:v>
                </c:pt>
                <c:pt idx="1252">
                  <c:v>46</c:v>
                </c:pt>
                <c:pt idx="1253">
                  <c:v>56</c:v>
                </c:pt>
                <c:pt idx="1254">
                  <c:v>58</c:v>
                </c:pt>
                <c:pt idx="1255">
                  <c:v>73</c:v>
                </c:pt>
                <c:pt idx="1256">
                  <c:v>79</c:v>
                </c:pt>
                <c:pt idx="1257">
                  <c:v>81</c:v>
                </c:pt>
                <c:pt idx="1258">
                  <c:v>81</c:v>
                </c:pt>
                <c:pt idx="1259">
                  <c:v>81</c:v>
                </c:pt>
                <c:pt idx="1260">
                  <c:v>60</c:v>
                </c:pt>
                <c:pt idx="1261">
                  <c:v>77</c:v>
                </c:pt>
                <c:pt idx="1262">
                  <c:v>59</c:v>
                </c:pt>
                <c:pt idx="1263">
                  <c:v>60</c:v>
                </c:pt>
                <c:pt idx="1264">
                  <c:v>53</c:v>
                </c:pt>
                <c:pt idx="1265">
                  <c:v>50</c:v>
                </c:pt>
                <c:pt idx="1266">
                  <c:v>62</c:v>
                </c:pt>
                <c:pt idx="1267">
                  <c:v>48</c:v>
                </c:pt>
                <c:pt idx="1268">
                  <c:v>47</c:v>
                </c:pt>
                <c:pt idx="1269">
                  <c:v>61</c:v>
                </c:pt>
                <c:pt idx="1270">
                  <c:v>47</c:v>
                </c:pt>
                <c:pt idx="1271">
                  <c:v>57</c:v>
                </c:pt>
                <c:pt idx="1272">
                  <c:v>67</c:v>
                </c:pt>
                <c:pt idx="1273">
                  <c:v>54</c:v>
                </c:pt>
                <c:pt idx="1274">
                  <c:v>61</c:v>
                </c:pt>
                <c:pt idx="1275">
                  <c:v>49</c:v>
                </c:pt>
                <c:pt idx="1276">
                  <c:v>57</c:v>
                </c:pt>
                <c:pt idx="1277">
                  <c:v>54</c:v>
                </c:pt>
                <c:pt idx="1278">
                  <c:v>56</c:v>
                </c:pt>
                <c:pt idx="1279">
                  <c:v>54</c:v>
                </c:pt>
                <c:pt idx="1280">
                  <c:v>47</c:v>
                </c:pt>
                <c:pt idx="1281">
                  <c:v>43</c:v>
                </c:pt>
                <c:pt idx="1282">
                  <c:v>53</c:v>
                </c:pt>
                <c:pt idx="1283">
                  <c:v>39</c:v>
                </c:pt>
                <c:pt idx="1284">
                  <c:v>46</c:v>
                </c:pt>
                <c:pt idx="1285">
                  <c:v>58</c:v>
                </c:pt>
                <c:pt idx="1286">
                  <c:v>50</c:v>
                </c:pt>
                <c:pt idx="1287">
                  <c:v>58</c:v>
                </c:pt>
                <c:pt idx="1288">
                  <c:v>42</c:v>
                </c:pt>
                <c:pt idx="1289">
                  <c:v>39</c:v>
                </c:pt>
                <c:pt idx="1290">
                  <c:v>51</c:v>
                </c:pt>
                <c:pt idx="1291">
                  <c:v>52</c:v>
                </c:pt>
                <c:pt idx="1292">
                  <c:v>60</c:v>
                </c:pt>
                <c:pt idx="1293">
                  <c:v>41</c:v>
                </c:pt>
                <c:pt idx="1294">
                  <c:v>55</c:v>
                </c:pt>
                <c:pt idx="1295">
                  <c:v>62</c:v>
                </c:pt>
                <c:pt idx="1296">
                  <c:v>45</c:v>
                </c:pt>
                <c:pt idx="1297">
                  <c:v>51</c:v>
                </c:pt>
                <c:pt idx="1298">
                  <c:v>69</c:v>
                </c:pt>
                <c:pt idx="1299">
                  <c:v>56</c:v>
                </c:pt>
                <c:pt idx="1300">
                  <c:v>51</c:v>
                </c:pt>
                <c:pt idx="1301">
                  <c:v>48</c:v>
                </c:pt>
                <c:pt idx="1302">
                  <c:v>53</c:v>
                </c:pt>
                <c:pt idx="1303">
                  <c:v>53</c:v>
                </c:pt>
                <c:pt idx="1304">
                  <c:v>44</c:v>
                </c:pt>
                <c:pt idx="1305">
                  <c:v>47</c:v>
                </c:pt>
                <c:pt idx="1306">
                  <c:v>39</c:v>
                </c:pt>
                <c:pt idx="1307">
                  <c:v>41</c:v>
                </c:pt>
                <c:pt idx="1308">
                  <c:v>46</c:v>
                </c:pt>
                <c:pt idx="1309">
                  <c:v>39</c:v>
                </c:pt>
                <c:pt idx="1310">
                  <c:v>48</c:v>
                </c:pt>
                <c:pt idx="1311">
                  <c:v>48</c:v>
                </c:pt>
                <c:pt idx="1312">
                  <c:v>32</c:v>
                </c:pt>
                <c:pt idx="1313">
                  <c:v>41</c:v>
                </c:pt>
                <c:pt idx="1314">
                  <c:v>35</c:v>
                </c:pt>
                <c:pt idx="1315">
                  <c:v>57</c:v>
                </c:pt>
                <c:pt idx="1316">
                  <c:v>36</c:v>
                </c:pt>
                <c:pt idx="1317">
                  <c:v>41</c:v>
                </c:pt>
                <c:pt idx="1318">
                  <c:v>43</c:v>
                </c:pt>
                <c:pt idx="1319">
                  <c:v>44</c:v>
                </c:pt>
                <c:pt idx="1320">
                  <c:v>47</c:v>
                </c:pt>
                <c:pt idx="1321">
                  <c:v>32</c:v>
                </c:pt>
                <c:pt idx="1322">
                  <c:v>32</c:v>
                </c:pt>
                <c:pt idx="1323">
                  <c:v>46</c:v>
                </c:pt>
                <c:pt idx="1324">
                  <c:v>44</c:v>
                </c:pt>
                <c:pt idx="1325">
                  <c:v>47</c:v>
                </c:pt>
                <c:pt idx="1326">
                  <c:v>37</c:v>
                </c:pt>
                <c:pt idx="1327">
                  <c:v>39</c:v>
                </c:pt>
                <c:pt idx="1328">
                  <c:v>32</c:v>
                </c:pt>
                <c:pt idx="1329">
                  <c:v>52</c:v>
                </c:pt>
                <c:pt idx="1330">
                  <c:v>40</c:v>
                </c:pt>
                <c:pt idx="1331">
                  <c:v>48</c:v>
                </c:pt>
                <c:pt idx="1332">
                  <c:v>45</c:v>
                </c:pt>
                <c:pt idx="1333">
                  <c:v>41</c:v>
                </c:pt>
                <c:pt idx="1334">
                  <c:v>53</c:v>
                </c:pt>
                <c:pt idx="1335">
                  <c:v>37</c:v>
                </c:pt>
                <c:pt idx="1336">
                  <c:v>40</c:v>
                </c:pt>
                <c:pt idx="1337">
                  <c:v>46</c:v>
                </c:pt>
                <c:pt idx="1338">
                  <c:v>52</c:v>
                </c:pt>
                <c:pt idx="1339">
                  <c:v>38</c:v>
                </c:pt>
                <c:pt idx="1340">
                  <c:v>45</c:v>
                </c:pt>
                <c:pt idx="1341">
                  <c:v>36</c:v>
                </c:pt>
                <c:pt idx="1342">
                  <c:v>34</c:v>
                </c:pt>
                <c:pt idx="1343">
                  <c:v>38</c:v>
                </c:pt>
                <c:pt idx="1344">
                  <c:v>40</c:v>
                </c:pt>
                <c:pt idx="1345">
                  <c:v>54</c:v>
                </c:pt>
                <c:pt idx="1346">
                  <c:v>42</c:v>
                </c:pt>
                <c:pt idx="1347">
                  <c:v>52</c:v>
                </c:pt>
                <c:pt idx="1348">
                  <c:v>37</c:v>
                </c:pt>
                <c:pt idx="1349">
                  <c:v>42</c:v>
                </c:pt>
                <c:pt idx="1350">
                  <c:v>47</c:v>
                </c:pt>
                <c:pt idx="1351">
                  <c:v>33</c:v>
                </c:pt>
                <c:pt idx="1352">
                  <c:v>31</c:v>
                </c:pt>
                <c:pt idx="1353">
                  <c:v>44</c:v>
                </c:pt>
                <c:pt idx="1354">
                  <c:v>39</c:v>
                </c:pt>
                <c:pt idx="1355">
                  <c:v>36</c:v>
                </c:pt>
                <c:pt idx="1356">
                  <c:v>39</c:v>
                </c:pt>
                <c:pt idx="1357">
                  <c:v>42</c:v>
                </c:pt>
                <c:pt idx="1358">
                  <c:v>38</c:v>
                </c:pt>
                <c:pt idx="1359">
                  <c:v>42</c:v>
                </c:pt>
                <c:pt idx="1360">
                  <c:v>37</c:v>
                </c:pt>
                <c:pt idx="1361">
                  <c:v>50</c:v>
                </c:pt>
                <c:pt idx="1362">
                  <c:v>40</c:v>
                </c:pt>
                <c:pt idx="1363">
                  <c:v>40</c:v>
                </c:pt>
                <c:pt idx="1364">
                  <c:v>51</c:v>
                </c:pt>
                <c:pt idx="1365">
                  <c:v>36</c:v>
                </c:pt>
                <c:pt idx="1366">
                  <c:v>52</c:v>
                </c:pt>
                <c:pt idx="1367">
                  <c:v>42</c:v>
                </c:pt>
                <c:pt idx="1368">
                  <c:v>51</c:v>
                </c:pt>
                <c:pt idx="1369">
                  <c:v>37</c:v>
                </c:pt>
                <c:pt idx="1370">
                  <c:v>40</c:v>
                </c:pt>
                <c:pt idx="1371">
                  <c:v>44</c:v>
                </c:pt>
                <c:pt idx="1372">
                  <c:v>45</c:v>
                </c:pt>
                <c:pt idx="1373">
                  <c:v>37</c:v>
                </c:pt>
                <c:pt idx="1374">
                  <c:v>34</c:v>
                </c:pt>
                <c:pt idx="1375">
                  <c:v>38</c:v>
                </c:pt>
                <c:pt idx="1376">
                  <c:v>39</c:v>
                </c:pt>
                <c:pt idx="1377">
                  <c:v>46</c:v>
                </c:pt>
                <c:pt idx="1378">
                  <c:v>48</c:v>
                </c:pt>
                <c:pt idx="1379">
                  <c:v>43</c:v>
                </c:pt>
                <c:pt idx="1380">
                  <c:v>32</c:v>
                </c:pt>
                <c:pt idx="1381">
                  <c:v>32</c:v>
                </c:pt>
                <c:pt idx="1382">
                  <c:v>39</c:v>
                </c:pt>
                <c:pt idx="1383">
                  <c:v>34</c:v>
                </c:pt>
                <c:pt idx="1384">
                  <c:v>42</c:v>
                </c:pt>
                <c:pt idx="1385">
                  <c:v>36</c:v>
                </c:pt>
                <c:pt idx="1386">
                  <c:v>39</c:v>
                </c:pt>
                <c:pt idx="1387">
                  <c:v>53</c:v>
                </c:pt>
                <c:pt idx="1388">
                  <c:v>51</c:v>
                </c:pt>
                <c:pt idx="1389">
                  <c:v>39</c:v>
                </c:pt>
                <c:pt idx="1390">
                  <c:v>35</c:v>
                </c:pt>
                <c:pt idx="1391">
                  <c:v>31</c:v>
                </c:pt>
                <c:pt idx="1392">
                  <c:v>41</c:v>
                </c:pt>
                <c:pt idx="1393">
                  <c:v>42</c:v>
                </c:pt>
                <c:pt idx="1394">
                  <c:v>32</c:v>
                </c:pt>
                <c:pt idx="1395">
                  <c:v>50</c:v>
                </c:pt>
                <c:pt idx="1396">
                  <c:v>44</c:v>
                </c:pt>
                <c:pt idx="1397">
                  <c:v>35</c:v>
                </c:pt>
                <c:pt idx="1398">
                  <c:v>39</c:v>
                </c:pt>
                <c:pt idx="1399">
                  <c:v>50</c:v>
                </c:pt>
                <c:pt idx="1400">
                  <c:v>40</c:v>
                </c:pt>
                <c:pt idx="1401">
                  <c:v>43</c:v>
                </c:pt>
                <c:pt idx="1402">
                  <c:v>33</c:v>
                </c:pt>
                <c:pt idx="1403">
                  <c:v>41</c:v>
                </c:pt>
                <c:pt idx="1404">
                  <c:v>35</c:v>
                </c:pt>
                <c:pt idx="1405">
                  <c:v>37</c:v>
                </c:pt>
                <c:pt idx="1406">
                  <c:v>28</c:v>
                </c:pt>
                <c:pt idx="1407">
                  <c:v>37</c:v>
                </c:pt>
                <c:pt idx="1408">
                  <c:v>54</c:v>
                </c:pt>
                <c:pt idx="1409">
                  <c:v>38</c:v>
                </c:pt>
                <c:pt idx="1410">
                  <c:v>58</c:v>
                </c:pt>
                <c:pt idx="1411">
                  <c:v>40</c:v>
                </c:pt>
                <c:pt idx="1412">
                  <c:v>29</c:v>
                </c:pt>
                <c:pt idx="1413">
                  <c:v>37</c:v>
                </c:pt>
                <c:pt idx="1414">
                  <c:v>39</c:v>
                </c:pt>
                <c:pt idx="1415">
                  <c:v>39</c:v>
                </c:pt>
                <c:pt idx="1416">
                  <c:v>42</c:v>
                </c:pt>
                <c:pt idx="1417">
                  <c:v>46</c:v>
                </c:pt>
                <c:pt idx="1418">
                  <c:v>36</c:v>
                </c:pt>
                <c:pt idx="1419">
                  <c:v>38</c:v>
                </c:pt>
                <c:pt idx="1420">
                  <c:v>39</c:v>
                </c:pt>
                <c:pt idx="1421">
                  <c:v>38</c:v>
                </c:pt>
                <c:pt idx="1422">
                  <c:v>36</c:v>
                </c:pt>
                <c:pt idx="1423">
                  <c:v>40</c:v>
                </c:pt>
                <c:pt idx="1424">
                  <c:v>30</c:v>
                </c:pt>
                <c:pt idx="1425">
                  <c:v>26</c:v>
                </c:pt>
                <c:pt idx="1426">
                  <c:v>39</c:v>
                </c:pt>
                <c:pt idx="1427">
                  <c:v>39</c:v>
                </c:pt>
                <c:pt idx="1428">
                  <c:v>45</c:v>
                </c:pt>
                <c:pt idx="1429">
                  <c:v>40</c:v>
                </c:pt>
                <c:pt idx="1430">
                  <c:v>40</c:v>
                </c:pt>
                <c:pt idx="1431">
                  <c:v>35</c:v>
                </c:pt>
                <c:pt idx="1432">
                  <c:v>36</c:v>
                </c:pt>
                <c:pt idx="1433">
                  <c:v>47</c:v>
                </c:pt>
                <c:pt idx="1434">
                  <c:v>36</c:v>
                </c:pt>
                <c:pt idx="1435">
                  <c:v>43</c:v>
                </c:pt>
                <c:pt idx="1436">
                  <c:v>35</c:v>
                </c:pt>
                <c:pt idx="1437">
                  <c:v>35</c:v>
                </c:pt>
                <c:pt idx="1438">
                  <c:v>45</c:v>
                </c:pt>
                <c:pt idx="1439">
                  <c:v>50</c:v>
                </c:pt>
                <c:pt idx="1440">
                  <c:v>41</c:v>
                </c:pt>
                <c:pt idx="1441">
                  <c:v>37</c:v>
                </c:pt>
                <c:pt idx="1442">
                  <c:v>40</c:v>
                </c:pt>
                <c:pt idx="1443">
                  <c:v>40</c:v>
                </c:pt>
                <c:pt idx="1444">
                  <c:v>47</c:v>
                </c:pt>
                <c:pt idx="1445">
                  <c:v>43</c:v>
                </c:pt>
                <c:pt idx="1446">
                  <c:v>27</c:v>
                </c:pt>
                <c:pt idx="1447">
                  <c:v>40</c:v>
                </c:pt>
                <c:pt idx="1448">
                  <c:v>38</c:v>
                </c:pt>
                <c:pt idx="1449">
                  <c:v>37</c:v>
                </c:pt>
                <c:pt idx="1450">
                  <c:v>37</c:v>
                </c:pt>
                <c:pt idx="1451">
                  <c:v>38</c:v>
                </c:pt>
                <c:pt idx="1452">
                  <c:v>33</c:v>
                </c:pt>
                <c:pt idx="1453">
                  <c:v>40</c:v>
                </c:pt>
                <c:pt idx="1454">
                  <c:v>35</c:v>
                </c:pt>
                <c:pt idx="1455">
                  <c:v>28</c:v>
                </c:pt>
                <c:pt idx="1456">
                  <c:v>44</c:v>
                </c:pt>
                <c:pt idx="1457">
                  <c:v>35</c:v>
                </c:pt>
                <c:pt idx="1458">
                  <c:v>38</c:v>
                </c:pt>
                <c:pt idx="1459">
                  <c:v>49</c:v>
                </c:pt>
                <c:pt idx="1460">
                  <c:v>43</c:v>
                </c:pt>
                <c:pt idx="1461">
                  <c:v>36</c:v>
                </c:pt>
                <c:pt idx="1462">
                  <c:v>36</c:v>
                </c:pt>
                <c:pt idx="1463">
                  <c:v>34</c:v>
                </c:pt>
                <c:pt idx="1464">
                  <c:v>34</c:v>
                </c:pt>
                <c:pt idx="1465">
                  <c:v>45</c:v>
                </c:pt>
                <c:pt idx="1466">
                  <c:v>34</c:v>
                </c:pt>
                <c:pt idx="1467">
                  <c:v>43</c:v>
                </c:pt>
                <c:pt idx="1468">
                  <c:v>32</c:v>
                </c:pt>
                <c:pt idx="1469">
                  <c:v>40</c:v>
                </c:pt>
                <c:pt idx="1470">
                  <c:v>37</c:v>
                </c:pt>
                <c:pt idx="1471">
                  <c:v>46</c:v>
                </c:pt>
                <c:pt idx="1472">
                  <c:v>40</c:v>
                </c:pt>
                <c:pt idx="1473">
                  <c:v>38</c:v>
                </c:pt>
                <c:pt idx="1474">
                  <c:v>39</c:v>
                </c:pt>
                <c:pt idx="1475">
                  <c:v>38</c:v>
                </c:pt>
                <c:pt idx="1476">
                  <c:v>47</c:v>
                </c:pt>
                <c:pt idx="1477">
                  <c:v>27</c:v>
                </c:pt>
                <c:pt idx="1478">
                  <c:v>37</c:v>
                </c:pt>
                <c:pt idx="1479">
                  <c:v>43</c:v>
                </c:pt>
                <c:pt idx="1480">
                  <c:v>33</c:v>
                </c:pt>
                <c:pt idx="1481">
                  <c:v>43</c:v>
                </c:pt>
                <c:pt idx="1482">
                  <c:v>41</c:v>
                </c:pt>
                <c:pt idx="1483">
                  <c:v>30</c:v>
                </c:pt>
                <c:pt idx="1484">
                  <c:v>26</c:v>
                </c:pt>
                <c:pt idx="1485">
                  <c:v>47</c:v>
                </c:pt>
                <c:pt idx="1486">
                  <c:v>40</c:v>
                </c:pt>
                <c:pt idx="1487">
                  <c:v>24</c:v>
                </c:pt>
                <c:pt idx="1488">
                  <c:v>43</c:v>
                </c:pt>
                <c:pt idx="1489">
                  <c:v>45</c:v>
                </c:pt>
                <c:pt idx="1490">
                  <c:v>46</c:v>
                </c:pt>
                <c:pt idx="1491">
                  <c:v>44</c:v>
                </c:pt>
                <c:pt idx="1492">
                  <c:v>22</c:v>
                </c:pt>
                <c:pt idx="1493">
                  <c:v>54</c:v>
                </c:pt>
                <c:pt idx="1494">
                  <c:v>51</c:v>
                </c:pt>
                <c:pt idx="1495">
                  <c:v>45</c:v>
                </c:pt>
                <c:pt idx="1496">
                  <c:v>36</c:v>
                </c:pt>
                <c:pt idx="1497">
                  <c:v>32</c:v>
                </c:pt>
                <c:pt idx="1498">
                  <c:v>35</c:v>
                </c:pt>
                <c:pt idx="1499">
                  <c:v>40</c:v>
                </c:pt>
                <c:pt idx="1500">
                  <c:v>38</c:v>
                </c:pt>
                <c:pt idx="1501">
                  <c:v>46</c:v>
                </c:pt>
                <c:pt idx="1502">
                  <c:v>30</c:v>
                </c:pt>
                <c:pt idx="1503">
                  <c:v>36</c:v>
                </c:pt>
                <c:pt idx="1504">
                  <c:v>47</c:v>
                </c:pt>
                <c:pt idx="1505">
                  <c:v>35</c:v>
                </c:pt>
                <c:pt idx="1506">
                  <c:v>38</c:v>
                </c:pt>
                <c:pt idx="1507">
                  <c:v>45</c:v>
                </c:pt>
                <c:pt idx="1508">
                  <c:v>32</c:v>
                </c:pt>
                <c:pt idx="1509">
                  <c:v>42</c:v>
                </c:pt>
                <c:pt idx="1510">
                  <c:v>43</c:v>
                </c:pt>
                <c:pt idx="1511">
                  <c:v>43</c:v>
                </c:pt>
                <c:pt idx="1512">
                  <c:v>36</c:v>
                </c:pt>
                <c:pt idx="1513">
                  <c:v>24</c:v>
                </c:pt>
                <c:pt idx="1514">
                  <c:v>30</c:v>
                </c:pt>
                <c:pt idx="1515">
                  <c:v>49</c:v>
                </c:pt>
                <c:pt idx="1516">
                  <c:v>32</c:v>
                </c:pt>
                <c:pt idx="1517">
                  <c:v>25</c:v>
                </c:pt>
                <c:pt idx="1518">
                  <c:v>42</c:v>
                </c:pt>
                <c:pt idx="1519">
                  <c:v>32</c:v>
                </c:pt>
                <c:pt idx="1520">
                  <c:v>35</c:v>
                </c:pt>
                <c:pt idx="1521">
                  <c:v>32</c:v>
                </c:pt>
                <c:pt idx="1522">
                  <c:v>37</c:v>
                </c:pt>
                <c:pt idx="1523">
                  <c:v>43</c:v>
                </c:pt>
                <c:pt idx="1524">
                  <c:v>42</c:v>
                </c:pt>
                <c:pt idx="1525">
                  <c:v>39</c:v>
                </c:pt>
                <c:pt idx="1526">
                  <c:v>35</c:v>
                </c:pt>
                <c:pt idx="1527">
                  <c:v>34</c:v>
                </c:pt>
                <c:pt idx="1528">
                  <c:v>37</c:v>
                </c:pt>
                <c:pt idx="1529">
                  <c:v>38</c:v>
                </c:pt>
                <c:pt idx="1530">
                  <c:v>29</c:v>
                </c:pt>
                <c:pt idx="1531">
                  <c:v>34</c:v>
                </c:pt>
                <c:pt idx="1532">
                  <c:v>32</c:v>
                </c:pt>
                <c:pt idx="1533">
                  <c:v>50</c:v>
                </c:pt>
                <c:pt idx="1534">
                  <c:v>40</c:v>
                </c:pt>
                <c:pt idx="1535">
                  <c:v>37</c:v>
                </c:pt>
                <c:pt idx="1536">
                  <c:v>36</c:v>
                </c:pt>
                <c:pt idx="1537">
                  <c:v>31</c:v>
                </c:pt>
                <c:pt idx="1538">
                  <c:v>39</c:v>
                </c:pt>
                <c:pt idx="1539">
                  <c:v>39</c:v>
                </c:pt>
                <c:pt idx="1540">
                  <c:v>33</c:v>
                </c:pt>
                <c:pt idx="1541">
                  <c:v>37</c:v>
                </c:pt>
                <c:pt idx="1542">
                  <c:v>27</c:v>
                </c:pt>
                <c:pt idx="1543">
                  <c:v>31</c:v>
                </c:pt>
                <c:pt idx="1544">
                  <c:v>35</c:v>
                </c:pt>
                <c:pt idx="1545">
                  <c:v>39</c:v>
                </c:pt>
                <c:pt idx="1546">
                  <c:v>31</c:v>
                </c:pt>
                <c:pt idx="1547">
                  <c:v>35</c:v>
                </c:pt>
                <c:pt idx="1548">
                  <c:v>31</c:v>
                </c:pt>
                <c:pt idx="1549">
                  <c:v>38</c:v>
                </c:pt>
                <c:pt idx="1550">
                  <c:v>29</c:v>
                </c:pt>
                <c:pt idx="1551">
                  <c:v>25</c:v>
                </c:pt>
                <c:pt idx="1552">
                  <c:v>29</c:v>
                </c:pt>
                <c:pt idx="1553">
                  <c:v>21</c:v>
                </c:pt>
                <c:pt idx="1554">
                  <c:v>37</c:v>
                </c:pt>
                <c:pt idx="1555">
                  <c:v>32</c:v>
                </c:pt>
                <c:pt idx="1556">
                  <c:v>40</c:v>
                </c:pt>
                <c:pt idx="1557">
                  <c:v>23</c:v>
                </c:pt>
                <c:pt idx="1558">
                  <c:v>33</c:v>
                </c:pt>
                <c:pt idx="1559">
                  <c:v>33</c:v>
                </c:pt>
                <c:pt idx="1560">
                  <c:v>27</c:v>
                </c:pt>
                <c:pt idx="1561">
                  <c:v>31</c:v>
                </c:pt>
                <c:pt idx="1562">
                  <c:v>29</c:v>
                </c:pt>
                <c:pt idx="1563">
                  <c:v>43</c:v>
                </c:pt>
                <c:pt idx="1564">
                  <c:v>44</c:v>
                </c:pt>
                <c:pt idx="1565">
                  <c:v>41</c:v>
                </c:pt>
                <c:pt idx="1566">
                  <c:v>27</c:v>
                </c:pt>
                <c:pt idx="1567">
                  <c:v>28</c:v>
                </c:pt>
                <c:pt idx="1568">
                  <c:v>34</c:v>
                </c:pt>
                <c:pt idx="1569">
                  <c:v>38</c:v>
                </c:pt>
                <c:pt idx="1570">
                  <c:v>38</c:v>
                </c:pt>
                <c:pt idx="1571">
                  <c:v>37</c:v>
                </c:pt>
                <c:pt idx="1572">
                  <c:v>38</c:v>
                </c:pt>
                <c:pt idx="1573">
                  <c:v>41</c:v>
                </c:pt>
                <c:pt idx="1574">
                  <c:v>26</c:v>
                </c:pt>
                <c:pt idx="1575">
                  <c:v>27</c:v>
                </c:pt>
                <c:pt idx="1576">
                  <c:v>29</c:v>
                </c:pt>
                <c:pt idx="1577">
                  <c:v>40</c:v>
                </c:pt>
                <c:pt idx="1578">
                  <c:v>28</c:v>
                </c:pt>
                <c:pt idx="1579">
                  <c:v>26</c:v>
                </c:pt>
                <c:pt idx="1580">
                  <c:v>29</c:v>
                </c:pt>
                <c:pt idx="1581">
                  <c:v>34</c:v>
                </c:pt>
                <c:pt idx="1582">
                  <c:v>37</c:v>
                </c:pt>
                <c:pt idx="1583">
                  <c:v>39</c:v>
                </c:pt>
                <c:pt idx="1584">
                  <c:v>34</c:v>
                </c:pt>
                <c:pt idx="1585">
                  <c:v>28</c:v>
                </c:pt>
                <c:pt idx="1586">
                  <c:v>43</c:v>
                </c:pt>
                <c:pt idx="1587">
                  <c:v>33</c:v>
                </c:pt>
                <c:pt idx="1588">
                  <c:v>35</c:v>
                </c:pt>
                <c:pt idx="1589">
                  <c:v>25</c:v>
                </c:pt>
                <c:pt idx="1590">
                  <c:v>33</c:v>
                </c:pt>
                <c:pt idx="1591">
                  <c:v>30</c:v>
                </c:pt>
                <c:pt idx="1592">
                  <c:v>32</c:v>
                </c:pt>
                <c:pt idx="1593">
                  <c:v>33</c:v>
                </c:pt>
                <c:pt idx="1594">
                  <c:v>33</c:v>
                </c:pt>
                <c:pt idx="1595">
                  <c:v>38</c:v>
                </c:pt>
                <c:pt idx="1596">
                  <c:v>42</c:v>
                </c:pt>
                <c:pt idx="1597">
                  <c:v>29</c:v>
                </c:pt>
                <c:pt idx="1598">
                  <c:v>35</c:v>
                </c:pt>
                <c:pt idx="1599">
                  <c:v>26</c:v>
                </c:pt>
                <c:pt idx="1600">
                  <c:v>28</c:v>
                </c:pt>
                <c:pt idx="1601">
                  <c:v>33</c:v>
                </c:pt>
                <c:pt idx="1602">
                  <c:v>27</c:v>
                </c:pt>
                <c:pt idx="1603">
                  <c:v>26</c:v>
                </c:pt>
                <c:pt idx="1604">
                  <c:v>26</c:v>
                </c:pt>
                <c:pt idx="1605">
                  <c:v>25</c:v>
                </c:pt>
                <c:pt idx="1606">
                  <c:v>32</c:v>
                </c:pt>
                <c:pt idx="1607">
                  <c:v>34</c:v>
                </c:pt>
                <c:pt idx="1608">
                  <c:v>32</c:v>
                </c:pt>
                <c:pt idx="1609">
                  <c:v>29</c:v>
                </c:pt>
                <c:pt idx="1610">
                  <c:v>24</c:v>
                </c:pt>
                <c:pt idx="1611">
                  <c:v>34</c:v>
                </c:pt>
                <c:pt idx="1612">
                  <c:v>22</c:v>
                </c:pt>
                <c:pt idx="1613">
                  <c:v>32</c:v>
                </c:pt>
                <c:pt idx="1614">
                  <c:v>34</c:v>
                </c:pt>
                <c:pt idx="1615">
                  <c:v>26</c:v>
                </c:pt>
                <c:pt idx="1616">
                  <c:v>36</c:v>
                </c:pt>
                <c:pt idx="1617">
                  <c:v>32</c:v>
                </c:pt>
                <c:pt idx="1618">
                  <c:v>37</c:v>
                </c:pt>
                <c:pt idx="1619">
                  <c:v>27</c:v>
                </c:pt>
                <c:pt idx="1620">
                  <c:v>33</c:v>
                </c:pt>
                <c:pt idx="1621">
                  <c:v>36</c:v>
                </c:pt>
                <c:pt idx="1622">
                  <c:v>34</c:v>
                </c:pt>
                <c:pt idx="1623">
                  <c:v>38</c:v>
                </c:pt>
                <c:pt idx="1624">
                  <c:v>27</c:v>
                </c:pt>
                <c:pt idx="1625">
                  <c:v>37</c:v>
                </c:pt>
                <c:pt idx="1626">
                  <c:v>28</c:v>
                </c:pt>
                <c:pt idx="1627">
                  <c:v>26</c:v>
                </c:pt>
                <c:pt idx="1628">
                  <c:v>24</c:v>
                </c:pt>
                <c:pt idx="1629">
                  <c:v>28</c:v>
                </c:pt>
                <c:pt idx="1630">
                  <c:v>31</c:v>
                </c:pt>
                <c:pt idx="1631">
                  <c:v>30</c:v>
                </c:pt>
                <c:pt idx="1632">
                  <c:v>42</c:v>
                </c:pt>
                <c:pt idx="1633">
                  <c:v>32</c:v>
                </c:pt>
                <c:pt idx="1634">
                  <c:v>33</c:v>
                </c:pt>
                <c:pt idx="1635">
                  <c:v>37</c:v>
                </c:pt>
                <c:pt idx="1636">
                  <c:v>44</c:v>
                </c:pt>
                <c:pt idx="1637">
                  <c:v>28</c:v>
                </c:pt>
                <c:pt idx="1638">
                  <c:v>25</c:v>
                </c:pt>
                <c:pt idx="1639">
                  <c:v>35</c:v>
                </c:pt>
                <c:pt idx="1640">
                  <c:v>32</c:v>
                </c:pt>
                <c:pt idx="1641">
                  <c:v>28</c:v>
                </c:pt>
                <c:pt idx="1642">
                  <c:v>37</c:v>
                </c:pt>
                <c:pt idx="1643">
                  <c:v>26</c:v>
                </c:pt>
                <c:pt idx="1644">
                  <c:v>40</c:v>
                </c:pt>
                <c:pt idx="1645">
                  <c:v>39</c:v>
                </c:pt>
                <c:pt idx="1646">
                  <c:v>30</c:v>
                </c:pt>
                <c:pt idx="1647">
                  <c:v>32</c:v>
                </c:pt>
                <c:pt idx="1648">
                  <c:v>26</c:v>
                </c:pt>
                <c:pt idx="1649">
                  <c:v>18</c:v>
                </c:pt>
                <c:pt idx="1650">
                  <c:v>33</c:v>
                </c:pt>
                <c:pt idx="1651">
                  <c:v>35</c:v>
                </c:pt>
                <c:pt idx="1652">
                  <c:v>25</c:v>
                </c:pt>
                <c:pt idx="1653">
                  <c:v>27</c:v>
                </c:pt>
                <c:pt idx="1654">
                  <c:v>32</c:v>
                </c:pt>
                <c:pt idx="1655">
                  <c:v>21</c:v>
                </c:pt>
                <c:pt idx="1656">
                  <c:v>32</c:v>
                </c:pt>
                <c:pt idx="1657">
                  <c:v>27</c:v>
                </c:pt>
                <c:pt idx="1658">
                  <c:v>36</c:v>
                </c:pt>
                <c:pt idx="1659">
                  <c:v>17</c:v>
                </c:pt>
                <c:pt idx="1660">
                  <c:v>34</c:v>
                </c:pt>
                <c:pt idx="1661">
                  <c:v>43</c:v>
                </c:pt>
                <c:pt idx="1662">
                  <c:v>31</c:v>
                </c:pt>
                <c:pt idx="1663">
                  <c:v>34</c:v>
                </c:pt>
                <c:pt idx="1664">
                  <c:v>41</c:v>
                </c:pt>
                <c:pt idx="1665">
                  <c:v>29</c:v>
                </c:pt>
                <c:pt idx="1666">
                  <c:v>37</c:v>
                </c:pt>
                <c:pt idx="1667">
                  <c:v>27</c:v>
                </c:pt>
                <c:pt idx="1668">
                  <c:v>30</c:v>
                </c:pt>
                <c:pt idx="1669">
                  <c:v>31</c:v>
                </c:pt>
                <c:pt idx="1670">
                  <c:v>22</c:v>
                </c:pt>
                <c:pt idx="1671">
                  <c:v>36</c:v>
                </c:pt>
                <c:pt idx="1672">
                  <c:v>38</c:v>
                </c:pt>
                <c:pt idx="1673">
                  <c:v>31</c:v>
                </c:pt>
                <c:pt idx="1674">
                  <c:v>29</c:v>
                </c:pt>
                <c:pt idx="1675">
                  <c:v>27</c:v>
                </c:pt>
                <c:pt idx="1676">
                  <c:v>32</c:v>
                </c:pt>
                <c:pt idx="1677">
                  <c:v>29</c:v>
                </c:pt>
                <c:pt idx="1678">
                  <c:v>21</c:v>
                </c:pt>
                <c:pt idx="1679">
                  <c:v>21</c:v>
                </c:pt>
                <c:pt idx="1680">
                  <c:v>27</c:v>
                </c:pt>
                <c:pt idx="1681">
                  <c:v>30</c:v>
                </c:pt>
                <c:pt idx="1682">
                  <c:v>26</c:v>
                </c:pt>
                <c:pt idx="1683">
                  <c:v>31</c:v>
                </c:pt>
                <c:pt idx="1684">
                  <c:v>35</c:v>
                </c:pt>
                <c:pt idx="1685">
                  <c:v>18</c:v>
                </c:pt>
                <c:pt idx="1686">
                  <c:v>31</c:v>
                </c:pt>
                <c:pt idx="1687">
                  <c:v>32</c:v>
                </c:pt>
                <c:pt idx="1688">
                  <c:v>25</c:v>
                </c:pt>
                <c:pt idx="1689">
                  <c:v>28</c:v>
                </c:pt>
                <c:pt idx="1690">
                  <c:v>28</c:v>
                </c:pt>
                <c:pt idx="1691">
                  <c:v>25</c:v>
                </c:pt>
                <c:pt idx="1692">
                  <c:v>27</c:v>
                </c:pt>
                <c:pt idx="1693">
                  <c:v>38</c:v>
                </c:pt>
                <c:pt idx="1694">
                  <c:v>28</c:v>
                </c:pt>
                <c:pt idx="1695">
                  <c:v>25</c:v>
                </c:pt>
                <c:pt idx="1696">
                  <c:v>33</c:v>
                </c:pt>
                <c:pt idx="1697">
                  <c:v>35</c:v>
                </c:pt>
                <c:pt idx="1698">
                  <c:v>33</c:v>
                </c:pt>
                <c:pt idx="1699">
                  <c:v>36</c:v>
                </c:pt>
                <c:pt idx="1700">
                  <c:v>40</c:v>
                </c:pt>
                <c:pt idx="1701">
                  <c:v>25</c:v>
                </c:pt>
                <c:pt idx="1702">
                  <c:v>27</c:v>
                </c:pt>
                <c:pt idx="1703">
                  <c:v>28</c:v>
                </c:pt>
                <c:pt idx="1704">
                  <c:v>24</c:v>
                </c:pt>
                <c:pt idx="1705">
                  <c:v>32</c:v>
                </c:pt>
                <c:pt idx="1706">
                  <c:v>30</c:v>
                </c:pt>
                <c:pt idx="1707">
                  <c:v>19</c:v>
                </c:pt>
                <c:pt idx="1708">
                  <c:v>37</c:v>
                </c:pt>
                <c:pt idx="1709">
                  <c:v>23</c:v>
                </c:pt>
                <c:pt idx="1710">
                  <c:v>34</c:v>
                </c:pt>
                <c:pt idx="1711">
                  <c:v>20</c:v>
                </c:pt>
                <c:pt idx="1712">
                  <c:v>26</c:v>
                </c:pt>
                <c:pt idx="1713">
                  <c:v>31</c:v>
                </c:pt>
                <c:pt idx="1714">
                  <c:v>32</c:v>
                </c:pt>
                <c:pt idx="1715">
                  <c:v>34</c:v>
                </c:pt>
                <c:pt idx="1716">
                  <c:v>36</c:v>
                </c:pt>
                <c:pt idx="1717">
                  <c:v>26</c:v>
                </c:pt>
                <c:pt idx="1718">
                  <c:v>22</c:v>
                </c:pt>
                <c:pt idx="1719">
                  <c:v>34</c:v>
                </c:pt>
                <c:pt idx="1720">
                  <c:v>37</c:v>
                </c:pt>
                <c:pt idx="1721">
                  <c:v>29</c:v>
                </c:pt>
                <c:pt idx="1722">
                  <c:v>34</c:v>
                </c:pt>
                <c:pt idx="1723">
                  <c:v>27</c:v>
                </c:pt>
                <c:pt idx="1724">
                  <c:v>28</c:v>
                </c:pt>
                <c:pt idx="1725">
                  <c:v>26</c:v>
                </c:pt>
                <c:pt idx="1726">
                  <c:v>28</c:v>
                </c:pt>
                <c:pt idx="1727">
                  <c:v>24</c:v>
                </c:pt>
                <c:pt idx="1728">
                  <c:v>29</c:v>
                </c:pt>
                <c:pt idx="1729">
                  <c:v>33</c:v>
                </c:pt>
                <c:pt idx="1730">
                  <c:v>20</c:v>
                </c:pt>
                <c:pt idx="1731">
                  <c:v>38</c:v>
                </c:pt>
                <c:pt idx="1732">
                  <c:v>31</c:v>
                </c:pt>
                <c:pt idx="1733">
                  <c:v>24</c:v>
                </c:pt>
                <c:pt idx="1734">
                  <c:v>35</c:v>
                </c:pt>
                <c:pt idx="1735">
                  <c:v>32</c:v>
                </c:pt>
                <c:pt idx="1736">
                  <c:v>38</c:v>
                </c:pt>
                <c:pt idx="1737">
                  <c:v>37</c:v>
                </c:pt>
                <c:pt idx="1738">
                  <c:v>20</c:v>
                </c:pt>
                <c:pt idx="1739">
                  <c:v>23</c:v>
                </c:pt>
                <c:pt idx="1740">
                  <c:v>23</c:v>
                </c:pt>
                <c:pt idx="1741">
                  <c:v>34</c:v>
                </c:pt>
                <c:pt idx="1742">
                  <c:v>29</c:v>
                </c:pt>
                <c:pt idx="1743">
                  <c:v>26</c:v>
                </c:pt>
                <c:pt idx="1744">
                  <c:v>23</c:v>
                </c:pt>
                <c:pt idx="1745">
                  <c:v>22</c:v>
                </c:pt>
                <c:pt idx="1746">
                  <c:v>24</c:v>
                </c:pt>
                <c:pt idx="1747">
                  <c:v>22</c:v>
                </c:pt>
                <c:pt idx="1748">
                  <c:v>35</c:v>
                </c:pt>
                <c:pt idx="1749">
                  <c:v>34</c:v>
                </c:pt>
                <c:pt idx="1750">
                  <c:v>38</c:v>
                </c:pt>
                <c:pt idx="1751">
                  <c:v>25</c:v>
                </c:pt>
                <c:pt idx="1752">
                  <c:v>21</c:v>
                </c:pt>
                <c:pt idx="1753">
                  <c:v>27</c:v>
                </c:pt>
                <c:pt idx="1754">
                  <c:v>24</c:v>
                </c:pt>
                <c:pt idx="1755">
                  <c:v>14</c:v>
                </c:pt>
                <c:pt idx="1756">
                  <c:v>42</c:v>
                </c:pt>
                <c:pt idx="1757">
                  <c:v>28</c:v>
                </c:pt>
                <c:pt idx="1758">
                  <c:v>26</c:v>
                </c:pt>
                <c:pt idx="1759">
                  <c:v>33</c:v>
                </c:pt>
                <c:pt idx="1760">
                  <c:v>35</c:v>
                </c:pt>
                <c:pt idx="1761">
                  <c:v>22</c:v>
                </c:pt>
                <c:pt idx="1762">
                  <c:v>26</c:v>
                </c:pt>
                <c:pt idx="1763">
                  <c:v>31</c:v>
                </c:pt>
                <c:pt idx="1764">
                  <c:v>28</c:v>
                </c:pt>
                <c:pt idx="1765">
                  <c:v>30</c:v>
                </c:pt>
                <c:pt idx="1766">
                  <c:v>28</c:v>
                </c:pt>
                <c:pt idx="1767">
                  <c:v>28</c:v>
                </c:pt>
                <c:pt idx="1768">
                  <c:v>38</c:v>
                </c:pt>
                <c:pt idx="1769">
                  <c:v>28</c:v>
                </c:pt>
                <c:pt idx="1770">
                  <c:v>28</c:v>
                </c:pt>
                <c:pt idx="1771">
                  <c:v>33</c:v>
                </c:pt>
                <c:pt idx="1772">
                  <c:v>29</c:v>
                </c:pt>
                <c:pt idx="1773">
                  <c:v>23</c:v>
                </c:pt>
                <c:pt idx="1774">
                  <c:v>18</c:v>
                </c:pt>
                <c:pt idx="1775">
                  <c:v>31</c:v>
                </c:pt>
                <c:pt idx="1776">
                  <c:v>28</c:v>
                </c:pt>
                <c:pt idx="1777">
                  <c:v>30</c:v>
                </c:pt>
                <c:pt idx="1778">
                  <c:v>26</c:v>
                </c:pt>
                <c:pt idx="1779">
                  <c:v>22</c:v>
                </c:pt>
                <c:pt idx="1780">
                  <c:v>27</c:v>
                </c:pt>
                <c:pt idx="1781">
                  <c:v>25</c:v>
                </c:pt>
                <c:pt idx="1782">
                  <c:v>19</c:v>
                </c:pt>
                <c:pt idx="1783">
                  <c:v>20</c:v>
                </c:pt>
                <c:pt idx="1784">
                  <c:v>29</c:v>
                </c:pt>
                <c:pt idx="1785">
                  <c:v>31</c:v>
                </c:pt>
                <c:pt idx="1786">
                  <c:v>25</c:v>
                </c:pt>
                <c:pt idx="1787">
                  <c:v>31</c:v>
                </c:pt>
                <c:pt idx="1788">
                  <c:v>25</c:v>
                </c:pt>
                <c:pt idx="1789">
                  <c:v>18</c:v>
                </c:pt>
                <c:pt idx="1790">
                  <c:v>34</c:v>
                </c:pt>
                <c:pt idx="1791">
                  <c:v>17</c:v>
                </c:pt>
                <c:pt idx="1792">
                  <c:v>26</c:v>
                </c:pt>
                <c:pt idx="1793">
                  <c:v>23</c:v>
                </c:pt>
                <c:pt idx="1794">
                  <c:v>25</c:v>
                </c:pt>
                <c:pt idx="1795">
                  <c:v>28</c:v>
                </c:pt>
                <c:pt idx="1796">
                  <c:v>19</c:v>
                </c:pt>
                <c:pt idx="1797">
                  <c:v>34</c:v>
                </c:pt>
                <c:pt idx="1798">
                  <c:v>27</c:v>
                </c:pt>
                <c:pt idx="1799">
                  <c:v>36</c:v>
                </c:pt>
                <c:pt idx="1800">
                  <c:v>26</c:v>
                </c:pt>
                <c:pt idx="1801">
                  <c:v>27</c:v>
                </c:pt>
                <c:pt idx="1802">
                  <c:v>29</c:v>
                </c:pt>
                <c:pt idx="1803">
                  <c:v>24</c:v>
                </c:pt>
                <c:pt idx="1804">
                  <c:v>29</c:v>
                </c:pt>
                <c:pt idx="1805">
                  <c:v>26</c:v>
                </c:pt>
                <c:pt idx="1806">
                  <c:v>21</c:v>
                </c:pt>
                <c:pt idx="1807">
                  <c:v>33</c:v>
                </c:pt>
                <c:pt idx="1808">
                  <c:v>32</c:v>
                </c:pt>
                <c:pt idx="1809">
                  <c:v>27</c:v>
                </c:pt>
                <c:pt idx="1810">
                  <c:v>21</c:v>
                </c:pt>
                <c:pt idx="1811">
                  <c:v>23</c:v>
                </c:pt>
                <c:pt idx="1812">
                  <c:v>23</c:v>
                </c:pt>
                <c:pt idx="1813">
                  <c:v>27</c:v>
                </c:pt>
                <c:pt idx="1814">
                  <c:v>28</c:v>
                </c:pt>
                <c:pt idx="1815">
                  <c:v>27</c:v>
                </c:pt>
                <c:pt idx="1816">
                  <c:v>40</c:v>
                </c:pt>
                <c:pt idx="1817">
                  <c:v>21</c:v>
                </c:pt>
                <c:pt idx="1818">
                  <c:v>30</c:v>
                </c:pt>
                <c:pt idx="1819">
                  <c:v>26</c:v>
                </c:pt>
                <c:pt idx="1820">
                  <c:v>31</c:v>
                </c:pt>
                <c:pt idx="1821">
                  <c:v>29</c:v>
                </c:pt>
                <c:pt idx="1822">
                  <c:v>27</c:v>
                </c:pt>
                <c:pt idx="1823">
                  <c:v>26</c:v>
                </c:pt>
                <c:pt idx="1824">
                  <c:v>21</c:v>
                </c:pt>
                <c:pt idx="1825">
                  <c:v>36</c:v>
                </c:pt>
                <c:pt idx="1826">
                  <c:v>22</c:v>
                </c:pt>
                <c:pt idx="1827">
                  <c:v>26</c:v>
                </c:pt>
                <c:pt idx="1828">
                  <c:v>20</c:v>
                </c:pt>
                <c:pt idx="1829">
                  <c:v>21</c:v>
                </c:pt>
                <c:pt idx="1830">
                  <c:v>16</c:v>
                </c:pt>
                <c:pt idx="1831">
                  <c:v>29</c:v>
                </c:pt>
                <c:pt idx="1832">
                  <c:v>24</c:v>
                </c:pt>
                <c:pt idx="1833">
                  <c:v>30</c:v>
                </c:pt>
                <c:pt idx="1834">
                  <c:v>19</c:v>
                </c:pt>
                <c:pt idx="1835">
                  <c:v>21</c:v>
                </c:pt>
                <c:pt idx="1836">
                  <c:v>28</c:v>
                </c:pt>
                <c:pt idx="1837">
                  <c:v>29</c:v>
                </c:pt>
                <c:pt idx="1838">
                  <c:v>21</c:v>
                </c:pt>
                <c:pt idx="1839">
                  <c:v>22</c:v>
                </c:pt>
                <c:pt idx="1840">
                  <c:v>17</c:v>
                </c:pt>
                <c:pt idx="1841">
                  <c:v>25</c:v>
                </c:pt>
                <c:pt idx="1842">
                  <c:v>29</c:v>
                </c:pt>
                <c:pt idx="1843">
                  <c:v>18</c:v>
                </c:pt>
                <c:pt idx="1844">
                  <c:v>32</c:v>
                </c:pt>
                <c:pt idx="1845">
                  <c:v>23</c:v>
                </c:pt>
                <c:pt idx="1846">
                  <c:v>28</c:v>
                </c:pt>
                <c:pt idx="1847">
                  <c:v>19</c:v>
                </c:pt>
                <c:pt idx="1848">
                  <c:v>36</c:v>
                </c:pt>
                <c:pt idx="1849">
                  <c:v>24</c:v>
                </c:pt>
                <c:pt idx="1850">
                  <c:v>25</c:v>
                </c:pt>
                <c:pt idx="1851">
                  <c:v>31</c:v>
                </c:pt>
                <c:pt idx="1852">
                  <c:v>19</c:v>
                </c:pt>
                <c:pt idx="1853">
                  <c:v>22</c:v>
                </c:pt>
                <c:pt idx="1854">
                  <c:v>25</c:v>
                </c:pt>
                <c:pt idx="1855">
                  <c:v>27</c:v>
                </c:pt>
                <c:pt idx="1856">
                  <c:v>21</c:v>
                </c:pt>
                <c:pt idx="1857">
                  <c:v>26</c:v>
                </c:pt>
                <c:pt idx="1858">
                  <c:v>25</c:v>
                </c:pt>
                <c:pt idx="1859">
                  <c:v>21</c:v>
                </c:pt>
                <c:pt idx="1860">
                  <c:v>24</c:v>
                </c:pt>
                <c:pt idx="1861">
                  <c:v>18</c:v>
                </c:pt>
                <c:pt idx="1862">
                  <c:v>27</c:v>
                </c:pt>
                <c:pt idx="1863">
                  <c:v>19</c:v>
                </c:pt>
                <c:pt idx="1864">
                  <c:v>29</c:v>
                </c:pt>
                <c:pt idx="1865">
                  <c:v>23</c:v>
                </c:pt>
                <c:pt idx="1866">
                  <c:v>24</c:v>
                </c:pt>
                <c:pt idx="1867">
                  <c:v>21</c:v>
                </c:pt>
                <c:pt idx="1868">
                  <c:v>23</c:v>
                </c:pt>
                <c:pt idx="1869">
                  <c:v>19</c:v>
                </c:pt>
                <c:pt idx="1870">
                  <c:v>16</c:v>
                </c:pt>
                <c:pt idx="1871">
                  <c:v>23</c:v>
                </c:pt>
                <c:pt idx="1872">
                  <c:v>33</c:v>
                </c:pt>
                <c:pt idx="1873">
                  <c:v>26</c:v>
                </c:pt>
                <c:pt idx="1874">
                  <c:v>31</c:v>
                </c:pt>
                <c:pt idx="1875">
                  <c:v>30</c:v>
                </c:pt>
                <c:pt idx="1876">
                  <c:v>29</c:v>
                </c:pt>
                <c:pt idx="1877">
                  <c:v>30</c:v>
                </c:pt>
                <c:pt idx="1878">
                  <c:v>25</c:v>
                </c:pt>
                <c:pt idx="1879">
                  <c:v>30</c:v>
                </c:pt>
                <c:pt idx="1880">
                  <c:v>19</c:v>
                </c:pt>
                <c:pt idx="1881">
                  <c:v>23</c:v>
                </c:pt>
                <c:pt idx="1882">
                  <c:v>22</c:v>
                </c:pt>
                <c:pt idx="1883">
                  <c:v>18</c:v>
                </c:pt>
                <c:pt idx="1884">
                  <c:v>27</c:v>
                </c:pt>
                <c:pt idx="1885">
                  <c:v>19</c:v>
                </c:pt>
                <c:pt idx="1886">
                  <c:v>22</c:v>
                </c:pt>
                <c:pt idx="1887">
                  <c:v>28</c:v>
                </c:pt>
                <c:pt idx="1888">
                  <c:v>32</c:v>
                </c:pt>
                <c:pt idx="1889">
                  <c:v>32</c:v>
                </c:pt>
                <c:pt idx="1890">
                  <c:v>20</c:v>
                </c:pt>
                <c:pt idx="1891">
                  <c:v>21</c:v>
                </c:pt>
                <c:pt idx="1892">
                  <c:v>21</c:v>
                </c:pt>
                <c:pt idx="1893">
                  <c:v>20</c:v>
                </c:pt>
                <c:pt idx="1894">
                  <c:v>31</c:v>
                </c:pt>
                <c:pt idx="1895">
                  <c:v>20</c:v>
                </c:pt>
                <c:pt idx="1896">
                  <c:v>30</c:v>
                </c:pt>
                <c:pt idx="1897">
                  <c:v>17</c:v>
                </c:pt>
                <c:pt idx="1898">
                  <c:v>23</c:v>
                </c:pt>
                <c:pt idx="1899">
                  <c:v>34</c:v>
                </c:pt>
                <c:pt idx="1900">
                  <c:v>18</c:v>
                </c:pt>
                <c:pt idx="1901">
                  <c:v>24</c:v>
                </c:pt>
                <c:pt idx="1902">
                  <c:v>19</c:v>
                </c:pt>
                <c:pt idx="1903">
                  <c:v>21</c:v>
                </c:pt>
                <c:pt idx="1904">
                  <c:v>23</c:v>
                </c:pt>
                <c:pt idx="1905">
                  <c:v>22</c:v>
                </c:pt>
                <c:pt idx="1906">
                  <c:v>17</c:v>
                </c:pt>
                <c:pt idx="1907">
                  <c:v>19</c:v>
                </c:pt>
                <c:pt idx="1908">
                  <c:v>21</c:v>
                </c:pt>
                <c:pt idx="1909">
                  <c:v>18</c:v>
                </c:pt>
                <c:pt idx="1910">
                  <c:v>23</c:v>
                </c:pt>
                <c:pt idx="1911">
                  <c:v>21</c:v>
                </c:pt>
                <c:pt idx="1912">
                  <c:v>15</c:v>
                </c:pt>
                <c:pt idx="1913">
                  <c:v>24</c:v>
                </c:pt>
                <c:pt idx="1914">
                  <c:v>21</c:v>
                </c:pt>
                <c:pt idx="1915">
                  <c:v>24</c:v>
                </c:pt>
                <c:pt idx="1916">
                  <c:v>20</c:v>
                </c:pt>
                <c:pt idx="1917">
                  <c:v>25</c:v>
                </c:pt>
                <c:pt idx="1918">
                  <c:v>28</c:v>
                </c:pt>
                <c:pt idx="1919">
                  <c:v>25</c:v>
                </c:pt>
                <c:pt idx="1920">
                  <c:v>21</c:v>
                </c:pt>
                <c:pt idx="1921">
                  <c:v>19</c:v>
                </c:pt>
                <c:pt idx="1922">
                  <c:v>26</c:v>
                </c:pt>
                <c:pt idx="1923">
                  <c:v>13</c:v>
                </c:pt>
                <c:pt idx="1924">
                  <c:v>14</c:v>
                </c:pt>
                <c:pt idx="1925">
                  <c:v>24</c:v>
                </c:pt>
                <c:pt idx="1926">
                  <c:v>17</c:v>
                </c:pt>
                <c:pt idx="1927">
                  <c:v>26</c:v>
                </c:pt>
                <c:pt idx="1928">
                  <c:v>24</c:v>
                </c:pt>
                <c:pt idx="1929">
                  <c:v>18</c:v>
                </c:pt>
                <c:pt idx="1930">
                  <c:v>19</c:v>
                </c:pt>
                <c:pt idx="1931">
                  <c:v>21</c:v>
                </c:pt>
                <c:pt idx="1932">
                  <c:v>23</c:v>
                </c:pt>
                <c:pt idx="1933">
                  <c:v>30</c:v>
                </c:pt>
                <c:pt idx="1934">
                  <c:v>13</c:v>
                </c:pt>
                <c:pt idx="1935">
                  <c:v>14</c:v>
                </c:pt>
                <c:pt idx="1936">
                  <c:v>15</c:v>
                </c:pt>
                <c:pt idx="1937">
                  <c:v>24</c:v>
                </c:pt>
                <c:pt idx="1938">
                  <c:v>21</c:v>
                </c:pt>
                <c:pt idx="1939">
                  <c:v>34</c:v>
                </c:pt>
                <c:pt idx="1940">
                  <c:v>21</c:v>
                </c:pt>
                <c:pt idx="1941">
                  <c:v>26</c:v>
                </c:pt>
                <c:pt idx="1942">
                  <c:v>25</c:v>
                </c:pt>
                <c:pt idx="1943">
                  <c:v>22</c:v>
                </c:pt>
                <c:pt idx="1944">
                  <c:v>24</c:v>
                </c:pt>
                <c:pt idx="1945">
                  <c:v>25</c:v>
                </c:pt>
                <c:pt idx="1946">
                  <c:v>21</c:v>
                </c:pt>
                <c:pt idx="1947">
                  <c:v>25</c:v>
                </c:pt>
                <c:pt idx="1948">
                  <c:v>24</c:v>
                </c:pt>
                <c:pt idx="1949">
                  <c:v>21</c:v>
                </c:pt>
                <c:pt idx="1950">
                  <c:v>20</c:v>
                </c:pt>
                <c:pt idx="1951">
                  <c:v>20</c:v>
                </c:pt>
                <c:pt idx="1952">
                  <c:v>27</c:v>
                </c:pt>
                <c:pt idx="1953">
                  <c:v>21</c:v>
                </c:pt>
                <c:pt idx="1954">
                  <c:v>20</c:v>
                </c:pt>
                <c:pt idx="1955">
                  <c:v>22</c:v>
                </c:pt>
                <c:pt idx="1956">
                  <c:v>20</c:v>
                </c:pt>
                <c:pt idx="1957">
                  <c:v>19</c:v>
                </c:pt>
                <c:pt idx="1958">
                  <c:v>26</c:v>
                </c:pt>
                <c:pt idx="1959">
                  <c:v>26</c:v>
                </c:pt>
                <c:pt idx="1960">
                  <c:v>23</c:v>
                </c:pt>
                <c:pt idx="1961">
                  <c:v>20</c:v>
                </c:pt>
                <c:pt idx="1962">
                  <c:v>35</c:v>
                </c:pt>
                <c:pt idx="1963">
                  <c:v>15</c:v>
                </c:pt>
                <c:pt idx="1964">
                  <c:v>18</c:v>
                </c:pt>
                <c:pt idx="1965">
                  <c:v>21</c:v>
                </c:pt>
                <c:pt idx="1966">
                  <c:v>22</c:v>
                </c:pt>
                <c:pt idx="1967">
                  <c:v>26</c:v>
                </c:pt>
                <c:pt idx="1968">
                  <c:v>13</c:v>
                </c:pt>
                <c:pt idx="1969">
                  <c:v>20</c:v>
                </c:pt>
                <c:pt idx="1970">
                  <c:v>18</c:v>
                </c:pt>
                <c:pt idx="1971">
                  <c:v>24</c:v>
                </c:pt>
                <c:pt idx="1972">
                  <c:v>14</c:v>
                </c:pt>
                <c:pt idx="1973">
                  <c:v>19</c:v>
                </c:pt>
                <c:pt idx="1974">
                  <c:v>23</c:v>
                </c:pt>
                <c:pt idx="1975">
                  <c:v>22</c:v>
                </c:pt>
                <c:pt idx="1976">
                  <c:v>23</c:v>
                </c:pt>
                <c:pt idx="1977">
                  <c:v>23</c:v>
                </c:pt>
                <c:pt idx="1978">
                  <c:v>13</c:v>
                </c:pt>
                <c:pt idx="1979">
                  <c:v>17</c:v>
                </c:pt>
                <c:pt idx="1980">
                  <c:v>16</c:v>
                </c:pt>
                <c:pt idx="1981">
                  <c:v>18</c:v>
                </c:pt>
                <c:pt idx="1982">
                  <c:v>19</c:v>
                </c:pt>
                <c:pt idx="1983">
                  <c:v>15</c:v>
                </c:pt>
                <c:pt idx="1984">
                  <c:v>19</c:v>
                </c:pt>
                <c:pt idx="1985">
                  <c:v>18</c:v>
                </c:pt>
                <c:pt idx="1986">
                  <c:v>18</c:v>
                </c:pt>
                <c:pt idx="1987">
                  <c:v>20</c:v>
                </c:pt>
                <c:pt idx="1988">
                  <c:v>22</c:v>
                </c:pt>
                <c:pt idx="1989">
                  <c:v>22</c:v>
                </c:pt>
                <c:pt idx="1990">
                  <c:v>25</c:v>
                </c:pt>
                <c:pt idx="1991">
                  <c:v>21</c:v>
                </c:pt>
                <c:pt idx="1992">
                  <c:v>20</c:v>
                </c:pt>
                <c:pt idx="1993">
                  <c:v>26</c:v>
                </c:pt>
                <c:pt idx="1994">
                  <c:v>27</c:v>
                </c:pt>
                <c:pt idx="1995">
                  <c:v>17</c:v>
                </c:pt>
                <c:pt idx="1996">
                  <c:v>26</c:v>
                </c:pt>
                <c:pt idx="1997">
                  <c:v>19</c:v>
                </c:pt>
                <c:pt idx="1998">
                  <c:v>25</c:v>
                </c:pt>
                <c:pt idx="1999">
                  <c:v>17</c:v>
                </c:pt>
                <c:pt idx="2000">
                  <c:v>21</c:v>
                </c:pt>
                <c:pt idx="2001">
                  <c:v>22</c:v>
                </c:pt>
                <c:pt idx="2002">
                  <c:v>28</c:v>
                </c:pt>
                <c:pt idx="2003">
                  <c:v>21</c:v>
                </c:pt>
                <c:pt idx="2004">
                  <c:v>23</c:v>
                </c:pt>
                <c:pt idx="2005">
                  <c:v>25</c:v>
                </c:pt>
                <c:pt idx="2006">
                  <c:v>22</c:v>
                </c:pt>
                <c:pt idx="2007">
                  <c:v>23</c:v>
                </c:pt>
                <c:pt idx="2008">
                  <c:v>18</c:v>
                </c:pt>
                <c:pt idx="2009">
                  <c:v>19</c:v>
                </c:pt>
                <c:pt idx="2010">
                  <c:v>20</c:v>
                </c:pt>
                <c:pt idx="2011">
                  <c:v>19</c:v>
                </c:pt>
                <c:pt idx="2012">
                  <c:v>13</c:v>
                </c:pt>
                <c:pt idx="2013">
                  <c:v>22</c:v>
                </c:pt>
                <c:pt idx="2014">
                  <c:v>24</c:v>
                </c:pt>
                <c:pt idx="2015">
                  <c:v>20</c:v>
                </c:pt>
                <c:pt idx="2016">
                  <c:v>27</c:v>
                </c:pt>
                <c:pt idx="2017">
                  <c:v>25</c:v>
                </c:pt>
                <c:pt idx="2018">
                  <c:v>27</c:v>
                </c:pt>
                <c:pt idx="2019">
                  <c:v>14</c:v>
                </c:pt>
                <c:pt idx="2020">
                  <c:v>20</c:v>
                </c:pt>
                <c:pt idx="2021">
                  <c:v>17</c:v>
                </c:pt>
                <c:pt idx="2022">
                  <c:v>22</c:v>
                </c:pt>
                <c:pt idx="2023">
                  <c:v>15</c:v>
                </c:pt>
                <c:pt idx="2024">
                  <c:v>28</c:v>
                </c:pt>
                <c:pt idx="2025">
                  <c:v>22</c:v>
                </c:pt>
                <c:pt idx="2026">
                  <c:v>18</c:v>
                </c:pt>
                <c:pt idx="2027">
                  <c:v>23</c:v>
                </c:pt>
                <c:pt idx="2028">
                  <c:v>23</c:v>
                </c:pt>
                <c:pt idx="2029">
                  <c:v>23</c:v>
                </c:pt>
                <c:pt idx="2030">
                  <c:v>22</c:v>
                </c:pt>
                <c:pt idx="2031">
                  <c:v>25</c:v>
                </c:pt>
                <c:pt idx="2032">
                  <c:v>21</c:v>
                </c:pt>
                <c:pt idx="2033">
                  <c:v>21</c:v>
                </c:pt>
                <c:pt idx="2034">
                  <c:v>18</c:v>
                </c:pt>
                <c:pt idx="2035">
                  <c:v>21</c:v>
                </c:pt>
                <c:pt idx="2036">
                  <c:v>19</c:v>
                </c:pt>
                <c:pt idx="2037">
                  <c:v>30</c:v>
                </c:pt>
                <c:pt idx="2038">
                  <c:v>11</c:v>
                </c:pt>
                <c:pt idx="2039">
                  <c:v>27</c:v>
                </c:pt>
                <c:pt idx="2040">
                  <c:v>19</c:v>
                </c:pt>
                <c:pt idx="2041">
                  <c:v>14</c:v>
                </c:pt>
                <c:pt idx="2042">
                  <c:v>15</c:v>
                </c:pt>
                <c:pt idx="2043">
                  <c:v>13</c:v>
                </c:pt>
                <c:pt idx="2044">
                  <c:v>14</c:v>
                </c:pt>
                <c:pt idx="2045">
                  <c:v>16</c:v>
                </c:pt>
                <c:pt idx="2046">
                  <c:v>19</c:v>
                </c:pt>
                <c:pt idx="2047">
                  <c:v>14</c:v>
                </c:pt>
                <c:pt idx="2048">
                  <c:v>16</c:v>
                </c:pt>
                <c:pt idx="2049">
                  <c:v>27</c:v>
                </c:pt>
                <c:pt idx="2050">
                  <c:v>21</c:v>
                </c:pt>
                <c:pt idx="2051">
                  <c:v>19</c:v>
                </c:pt>
                <c:pt idx="2052">
                  <c:v>17</c:v>
                </c:pt>
                <c:pt idx="2053">
                  <c:v>17</c:v>
                </c:pt>
                <c:pt idx="2054">
                  <c:v>19</c:v>
                </c:pt>
                <c:pt idx="2055">
                  <c:v>20</c:v>
                </c:pt>
                <c:pt idx="2056">
                  <c:v>26</c:v>
                </c:pt>
                <c:pt idx="2057">
                  <c:v>23</c:v>
                </c:pt>
                <c:pt idx="2058">
                  <c:v>20</c:v>
                </c:pt>
                <c:pt idx="2059">
                  <c:v>17</c:v>
                </c:pt>
                <c:pt idx="2060">
                  <c:v>18</c:v>
                </c:pt>
                <c:pt idx="2061">
                  <c:v>19</c:v>
                </c:pt>
                <c:pt idx="2062">
                  <c:v>16</c:v>
                </c:pt>
                <c:pt idx="2063">
                  <c:v>30</c:v>
                </c:pt>
                <c:pt idx="2064">
                  <c:v>10</c:v>
                </c:pt>
                <c:pt idx="2065">
                  <c:v>27</c:v>
                </c:pt>
                <c:pt idx="2066">
                  <c:v>11</c:v>
                </c:pt>
                <c:pt idx="2067">
                  <c:v>19</c:v>
                </c:pt>
                <c:pt idx="2068">
                  <c:v>18</c:v>
                </c:pt>
                <c:pt idx="2069">
                  <c:v>18</c:v>
                </c:pt>
                <c:pt idx="2070">
                  <c:v>19</c:v>
                </c:pt>
                <c:pt idx="2071">
                  <c:v>21</c:v>
                </c:pt>
                <c:pt idx="2072">
                  <c:v>12</c:v>
                </c:pt>
                <c:pt idx="2073">
                  <c:v>24</c:v>
                </c:pt>
                <c:pt idx="2074">
                  <c:v>25</c:v>
                </c:pt>
                <c:pt idx="2075">
                  <c:v>21</c:v>
                </c:pt>
                <c:pt idx="2076">
                  <c:v>17</c:v>
                </c:pt>
                <c:pt idx="2077">
                  <c:v>19</c:v>
                </c:pt>
                <c:pt idx="2078">
                  <c:v>16</c:v>
                </c:pt>
                <c:pt idx="2079">
                  <c:v>16</c:v>
                </c:pt>
                <c:pt idx="2080">
                  <c:v>16</c:v>
                </c:pt>
                <c:pt idx="2081">
                  <c:v>17</c:v>
                </c:pt>
                <c:pt idx="2082">
                  <c:v>20</c:v>
                </c:pt>
                <c:pt idx="2083">
                  <c:v>20</c:v>
                </c:pt>
                <c:pt idx="2084">
                  <c:v>23</c:v>
                </c:pt>
                <c:pt idx="2085">
                  <c:v>19</c:v>
                </c:pt>
                <c:pt idx="2086">
                  <c:v>23</c:v>
                </c:pt>
                <c:pt idx="2087">
                  <c:v>14</c:v>
                </c:pt>
                <c:pt idx="2088">
                  <c:v>21</c:v>
                </c:pt>
                <c:pt idx="2089">
                  <c:v>13</c:v>
                </c:pt>
                <c:pt idx="2090">
                  <c:v>12</c:v>
                </c:pt>
                <c:pt idx="2091">
                  <c:v>16</c:v>
                </c:pt>
                <c:pt idx="2092">
                  <c:v>18</c:v>
                </c:pt>
                <c:pt idx="2093">
                  <c:v>17</c:v>
                </c:pt>
                <c:pt idx="2094">
                  <c:v>18</c:v>
                </c:pt>
                <c:pt idx="2095">
                  <c:v>14</c:v>
                </c:pt>
                <c:pt idx="2096">
                  <c:v>19</c:v>
                </c:pt>
                <c:pt idx="2097">
                  <c:v>22</c:v>
                </c:pt>
                <c:pt idx="2098">
                  <c:v>17</c:v>
                </c:pt>
                <c:pt idx="2099">
                  <c:v>22</c:v>
                </c:pt>
                <c:pt idx="2100">
                  <c:v>20</c:v>
                </c:pt>
                <c:pt idx="2101">
                  <c:v>12</c:v>
                </c:pt>
                <c:pt idx="2102">
                  <c:v>17</c:v>
                </c:pt>
                <c:pt idx="2103">
                  <c:v>21</c:v>
                </c:pt>
                <c:pt idx="2104">
                  <c:v>9</c:v>
                </c:pt>
                <c:pt idx="2105">
                  <c:v>22</c:v>
                </c:pt>
                <c:pt idx="2106">
                  <c:v>23</c:v>
                </c:pt>
                <c:pt idx="2107">
                  <c:v>9</c:v>
                </c:pt>
                <c:pt idx="2108">
                  <c:v>26</c:v>
                </c:pt>
                <c:pt idx="2109">
                  <c:v>25</c:v>
                </c:pt>
                <c:pt idx="2110">
                  <c:v>21</c:v>
                </c:pt>
                <c:pt idx="2111">
                  <c:v>13</c:v>
                </c:pt>
                <c:pt idx="2112">
                  <c:v>20</c:v>
                </c:pt>
                <c:pt idx="2113">
                  <c:v>11</c:v>
                </c:pt>
                <c:pt idx="2114">
                  <c:v>22</c:v>
                </c:pt>
                <c:pt idx="2115">
                  <c:v>14</c:v>
                </c:pt>
                <c:pt idx="2116">
                  <c:v>18</c:v>
                </c:pt>
                <c:pt idx="2117">
                  <c:v>13</c:v>
                </c:pt>
                <c:pt idx="2118">
                  <c:v>14</c:v>
                </c:pt>
                <c:pt idx="2119">
                  <c:v>22</c:v>
                </c:pt>
                <c:pt idx="2120">
                  <c:v>16</c:v>
                </c:pt>
                <c:pt idx="2121">
                  <c:v>12</c:v>
                </c:pt>
                <c:pt idx="2122">
                  <c:v>19</c:v>
                </c:pt>
                <c:pt idx="2123">
                  <c:v>22</c:v>
                </c:pt>
                <c:pt idx="2124">
                  <c:v>20</c:v>
                </c:pt>
                <c:pt idx="2125">
                  <c:v>16</c:v>
                </c:pt>
                <c:pt idx="2126">
                  <c:v>11</c:v>
                </c:pt>
                <c:pt idx="2127">
                  <c:v>15</c:v>
                </c:pt>
                <c:pt idx="2128">
                  <c:v>20</c:v>
                </c:pt>
                <c:pt idx="2129">
                  <c:v>20</c:v>
                </c:pt>
                <c:pt idx="2130">
                  <c:v>15</c:v>
                </c:pt>
                <c:pt idx="2131">
                  <c:v>15</c:v>
                </c:pt>
                <c:pt idx="2132">
                  <c:v>17</c:v>
                </c:pt>
                <c:pt idx="2133">
                  <c:v>14</c:v>
                </c:pt>
                <c:pt idx="2134">
                  <c:v>21</c:v>
                </c:pt>
                <c:pt idx="2135">
                  <c:v>19</c:v>
                </c:pt>
                <c:pt idx="2136">
                  <c:v>21</c:v>
                </c:pt>
                <c:pt idx="2137">
                  <c:v>21</c:v>
                </c:pt>
                <c:pt idx="2138">
                  <c:v>15</c:v>
                </c:pt>
                <c:pt idx="2139">
                  <c:v>18</c:v>
                </c:pt>
                <c:pt idx="2140">
                  <c:v>13</c:v>
                </c:pt>
                <c:pt idx="2141">
                  <c:v>11</c:v>
                </c:pt>
                <c:pt idx="2142">
                  <c:v>16</c:v>
                </c:pt>
                <c:pt idx="2143">
                  <c:v>18</c:v>
                </c:pt>
                <c:pt idx="2144">
                  <c:v>18</c:v>
                </c:pt>
                <c:pt idx="2145">
                  <c:v>20</c:v>
                </c:pt>
                <c:pt idx="2146">
                  <c:v>17</c:v>
                </c:pt>
                <c:pt idx="2147">
                  <c:v>12</c:v>
                </c:pt>
                <c:pt idx="2148">
                  <c:v>20</c:v>
                </c:pt>
                <c:pt idx="2149">
                  <c:v>13</c:v>
                </c:pt>
                <c:pt idx="2150">
                  <c:v>23</c:v>
                </c:pt>
                <c:pt idx="2151">
                  <c:v>18</c:v>
                </c:pt>
                <c:pt idx="2152">
                  <c:v>12</c:v>
                </c:pt>
                <c:pt idx="2153">
                  <c:v>16</c:v>
                </c:pt>
                <c:pt idx="2154">
                  <c:v>15</c:v>
                </c:pt>
                <c:pt idx="2155">
                  <c:v>19</c:v>
                </c:pt>
                <c:pt idx="2156">
                  <c:v>17</c:v>
                </c:pt>
                <c:pt idx="2157">
                  <c:v>21</c:v>
                </c:pt>
                <c:pt idx="2158">
                  <c:v>10</c:v>
                </c:pt>
                <c:pt idx="2159">
                  <c:v>22</c:v>
                </c:pt>
                <c:pt idx="2160">
                  <c:v>17</c:v>
                </c:pt>
                <c:pt idx="2161">
                  <c:v>20</c:v>
                </c:pt>
                <c:pt idx="2162">
                  <c:v>19</c:v>
                </c:pt>
                <c:pt idx="2163">
                  <c:v>19</c:v>
                </c:pt>
                <c:pt idx="2164">
                  <c:v>17</c:v>
                </c:pt>
                <c:pt idx="2165">
                  <c:v>26</c:v>
                </c:pt>
                <c:pt idx="2166">
                  <c:v>19</c:v>
                </c:pt>
                <c:pt idx="2167">
                  <c:v>14</c:v>
                </c:pt>
                <c:pt idx="2168">
                  <c:v>12</c:v>
                </c:pt>
                <c:pt idx="2169">
                  <c:v>27</c:v>
                </c:pt>
                <c:pt idx="2170">
                  <c:v>18</c:v>
                </c:pt>
                <c:pt idx="2171">
                  <c:v>15</c:v>
                </c:pt>
                <c:pt idx="2172">
                  <c:v>13</c:v>
                </c:pt>
                <c:pt idx="2173">
                  <c:v>20</c:v>
                </c:pt>
                <c:pt idx="2174">
                  <c:v>21</c:v>
                </c:pt>
                <c:pt idx="2175">
                  <c:v>9</c:v>
                </c:pt>
                <c:pt idx="2176">
                  <c:v>15</c:v>
                </c:pt>
                <c:pt idx="2177">
                  <c:v>25</c:v>
                </c:pt>
                <c:pt idx="2178">
                  <c:v>15</c:v>
                </c:pt>
                <c:pt idx="2179">
                  <c:v>20</c:v>
                </c:pt>
                <c:pt idx="2180">
                  <c:v>18</c:v>
                </c:pt>
                <c:pt idx="2181">
                  <c:v>22</c:v>
                </c:pt>
                <c:pt idx="2182">
                  <c:v>24</c:v>
                </c:pt>
                <c:pt idx="2183">
                  <c:v>24</c:v>
                </c:pt>
                <c:pt idx="2184">
                  <c:v>17</c:v>
                </c:pt>
                <c:pt idx="2185">
                  <c:v>14</c:v>
                </c:pt>
                <c:pt idx="2186">
                  <c:v>18</c:v>
                </c:pt>
                <c:pt idx="2187">
                  <c:v>22</c:v>
                </c:pt>
                <c:pt idx="2188">
                  <c:v>15</c:v>
                </c:pt>
                <c:pt idx="2189">
                  <c:v>14</c:v>
                </c:pt>
                <c:pt idx="2190">
                  <c:v>19</c:v>
                </c:pt>
                <c:pt idx="2191">
                  <c:v>13</c:v>
                </c:pt>
                <c:pt idx="2192">
                  <c:v>11</c:v>
                </c:pt>
                <c:pt idx="2193">
                  <c:v>20</c:v>
                </c:pt>
                <c:pt idx="2194">
                  <c:v>16</c:v>
                </c:pt>
                <c:pt idx="2195">
                  <c:v>17</c:v>
                </c:pt>
                <c:pt idx="2196">
                  <c:v>20</c:v>
                </c:pt>
                <c:pt idx="2197">
                  <c:v>15</c:v>
                </c:pt>
                <c:pt idx="2198">
                  <c:v>19</c:v>
                </c:pt>
                <c:pt idx="2199">
                  <c:v>13</c:v>
                </c:pt>
                <c:pt idx="2200">
                  <c:v>23</c:v>
                </c:pt>
                <c:pt idx="2201">
                  <c:v>17</c:v>
                </c:pt>
                <c:pt idx="2202">
                  <c:v>14</c:v>
                </c:pt>
                <c:pt idx="2203">
                  <c:v>15</c:v>
                </c:pt>
                <c:pt idx="2204">
                  <c:v>19</c:v>
                </c:pt>
                <c:pt idx="2205">
                  <c:v>14</c:v>
                </c:pt>
                <c:pt idx="2206">
                  <c:v>20</c:v>
                </c:pt>
                <c:pt idx="2207">
                  <c:v>18</c:v>
                </c:pt>
                <c:pt idx="2208">
                  <c:v>23</c:v>
                </c:pt>
                <c:pt idx="2209">
                  <c:v>11</c:v>
                </c:pt>
                <c:pt idx="2210">
                  <c:v>12</c:v>
                </c:pt>
                <c:pt idx="2211">
                  <c:v>19</c:v>
                </c:pt>
                <c:pt idx="2212">
                  <c:v>19</c:v>
                </c:pt>
                <c:pt idx="2213">
                  <c:v>19</c:v>
                </c:pt>
                <c:pt idx="2214">
                  <c:v>17</c:v>
                </c:pt>
                <c:pt idx="2215">
                  <c:v>17</c:v>
                </c:pt>
                <c:pt idx="2216">
                  <c:v>21</c:v>
                </c:pt>
                <c:pt idx="2217">
                  <c:v>12</c:v>
                </c:pt>
                <c:pt idx="2218">
                  <c:v>13</c:v>
                </c:pt>
                <c:pt idx="2219">
                  <c:v>15</c:v>
                </c:pt>
                <c:pt idx="2220">
                  <c:v>18</c:v>
                </c:pt>
                <c:pt idx="2221">
                  <c:v>12</c:v>
                </c:pt>
                <c:pt idx="2222">
                  <c:v>12</c:v>
                </c:pt>
                <c:pt idx="2223">
                  <c:v>25</c:v>
                </c:pt>
                <c:pt idx="2224">
                  <c:v>13</c:v>
                </c:pt>
                <c:pt idx="2225">
                  <c:v>10</c:v>
                </c:pt>
                <c:pt idx="2226">
                  <c:v>13</c:v>
                </c:pt>
                <c:pt idx="2227">
                  <c:v>20</c:v>
                </c:pt>
                <c:pt idx="2228">
                  <c:v>11</c:v>
                </c:pt>
                <c:pt idx="2229">
                  <c:v>17</c:v>
                </c:pt>
                <c:pt idx="2230">
                  <c:v>11</c:v>
                </c:pt>
                <c:pt idx="2231">
                  <c:v>14</c:v>
                </c:pt>
                <c:pt idx="2232">
                  <c:v>15</c:v>
                </c:pt>
                <c:pt idx="2233">
                  <c:v>11</c:v>
                </c:pt>
                <c:pt idx="2234">
                  <c:v>15</c:v>
                </c:pt>
                <c:pt idx="2235">
                  <c:v>18</c:v>
                </c:pt>
                <c:pt idx="2236">
                  <c:v>16</c:v>
                </c:pt>
                <c:pt idx="2237">
                  <c:v>13</c:v>
                </c:pt>
                <c:pt idx="2238">
                  <c:v>25</c:v>
                </c:pt>
                <c:pt idx="2239">
                  <c:v>16</c:v>
                </c:pt>
                <c:pt idx="2240">
                  <c:v>14</c:v>
                </c:pt>
                <c:pt idx="2241">
                  <c:v>11</c:v>
                </c:pt>
                <c:pt idx="2242">
                  <c:v>16</c:v>
                </c:pt>
                <c:pt idx="2243">
                  <c:v>16</c:v>
                </c:pt>
                <c:pt idx="2244">
                  <c:v>18</c:v>
                </c:pt>
                <c:pt idx="2245">
                  <c:v>12</c:v>
                </c:pt>
                <c:pt idx="2246">
                  <c:v>22</c:v>
                </c:pt>
                <c:pt idx="2247">
                  <c:v>13</c:v>
                </c:pt>
                <c:pt idx="2248">
                  <c:v>11</c:v>
                </c:pt>
                <c:pt idx="2249">
                  <c:v>10</c:v>
                </c:pt>
                <c:pt idx="2250">
                  <c:v>19</c:v>
                </c:pt>
                <c:pt idx="2251">
                  <c:v>13</c:v>
                </c:pt>
                <c:pt idx="2252">
                  <c:v>13</c:v>
                </c:pt>
                <c:pt idx="2253">
                  <c:v>6</c:v>
                </c:pt>
                <c:pt idx="2254">
                  <c:v>10</c:v>
                </c:pt>
                <c:pt idx="2255">
                  <c:v>16</c:v>
                </c:pt>
                <c:pt idx="2256">
                  <c:v>15</c:v>
                </c:pt>
                <c:pt idx="2257">
                  <c:v>14</c:v>
                </c:pt>
                <c:pt idx="2258">
                  <c:v>15</c:v>
                </c:pt>
                <c:pt idx="2259">
                  <c:v>15</c:v>
                </c:pt>
                <c:pt idx="2260">
                  <c:v>12</c:v>
                </c:pt>
                <c:pt idx="2261">
                  <c:v>13</c:v>
                </c:pt>
                <c:pt idx="2262">
                  <c:v>20</c:v>
                </c:pt>
                <c:pt idx="2263">
                  <c:v>19</c:v>
                </c:pt>
                <c:pt idx="2264">
                  <c:v>11</c:v>
                </c:pt>
                <c:pt idx="2265">
                  <c:v>13</c:v>
                </c:pt>
                <c:pt idx="2266">
                  <c:v>15</c:v>
                </c:pt>
                <c:pt idx="2267">
                  <c:v>26</c:v>
                </c:pt>
                <c:pt idx="2268">
                  <c:v>7</c:v>
                </c:pt>
                <c:pt idx="2269">
                  <c:v>14</c:v>
                </c:pt>
                <c:pt idx="2270">
                  <c:v>12</c:v>
                </c:pt>
                <c:pt idx="2271">
                  <c:v>9</c:v>
                </c:pt>
                <c:pt idx="2272">
                  <c:v>17</c:v>
                </c:pt>
                <c:pt idx="2273">
                  <c:v>18</c:v>
                </c:pt>
                <c:pt idx="2274">
                  <c:v>15</c:v>
                </c:pt>
                <c:pt idx="2275">
                  <c:v>20</c:v>
                </c:pt>
                <c:pt idx="2276">
                  <c:v>12</c:v>
                </c:pt>
                <c:pt idx="2277">
                  <c:v>13</c:v>
                </c:pt>
                <c:pt idx="2278">
                  <c:v>7</c:v>
                </c:pt>
                <c:pt idx="2279">
                  <c:v>15</c:v>
                </c:pt>
                <c:pt idx="2280">
                  <c:v>16</c:v>
                </c:pt>
                <c:pt idx="2281">
                  <c:v>14</c:v>
                </c:pt>
                <c:pt idx="2282">
                  <c:v>19</c:v>
                </c:pt>
                <c:pt idx="2283">
                  <c:v>21</c:v>
                </c:pt>
                <c:pt idx="2284">
                  <c:v>9</c:v>
                </c:pt>
                <c:pt idx="2285">
                  <c:v>11</c:v>
                </c:pt>
                <c:pt idx="2286">
                  <c:v>18</c:v>
                </c:pt>
                <c:pt idx="2287">
                  <c:v>13</c:v>
                </c:pt>
                <c:pt idx="2288">
                  <c:v>18</c:v>
                </c:pt>
                <c:pt idx="2289">
                  <c:v>25</c:v>
                </c:pt>
                <c:pt idx="2290">
                  <c:v>10</c:v>
                </c:pt>
                <c:pt idx="2291">
                  <c:v>13</c:v>
                </c:pt>
                <c:pt idx="2292">
                  <c:v>14</c:v>
                </c:pt>
                <c:pt idx="2293">
                  <c:v>15</c:v>
                </c:pt>
                <c:pt idx="2294">
                  <c:v>13</c:v>
                </c:pt>
                <c:pt idx="2295">
                  <c:v>9</c:v>
                </c:pt>
                <c:pt idx="2296">
                  <c:v>12</c:v>
                </c:pt>
                <c:pt idx="2297">
                  <c:v>13</c:v>
                </c:pt>
                <c:pt idx="2298">
                  <c:v>19</c:v>
                </c:pt>
                <c:pt idx="2299">
                  <c:v>10</c:v>
                </c:pt>
                <c:pt idx="2300">
                  <c:v>8</c:v>
                </c:pt>
                <c:pt idx="2301">
                  <c:v>19</c:v>
                </c:pt>
                <c:pt idx="2302">
                  <c:v>15</c:v>
                </c:pt>
                <c:pt idx="2303">
                  <c:v>20</c:v>
                </c:pt>
                <c:pt idx="2304">
                  <c:v>12</c:v>
                </c:pt>
                <c:pt idx="2305">
                  <c:v>13</c:v>
                </c:pt>
                <c:pt idx="2306">
                  <c:v>13</c:v>
                </c:pt>
                <c:pt idx="2307">
                  <c:v>9</c:v>
                </c:pt>
                <c:pt idx="2308">
                  <c:v>19</c:v>
                </c:pt>
                <c:pt idx="2309">
                  <c:v>17</c:v>
                </c:pt>
                <c:pt idx="2310">
                  <c:v>13</c:v>
                </c:pt>
                <c:pt idx="2311">
                  <c:v>10</c:v>
                </c:pt>
                <c:pt idx="2312">
                  <c:v>15</c:v>
                </c:pt>
                <c:pt idx="2313">
                  <c:v>13</c:v>
                </c:pt>
                <c:pt idx="2314">
                  <c:v>8</c:v>
                </c:pt>
                <c:pt idx="2315">
                  <c:v>19</c:v>
                </c:pt>
                <c:pt idx="2316">
                  <c:v>14</c:v>
                </c:pt>
                <c:pt idx="2317">
                  <c:v>17</c:v>
                </c:pt>
                <c:pt idx="2318">
                  <c:v>10</c:v>
                </c:pt>
                <c:pt idx="2319">
                  <c:v>14</c:v>
                </c:pt>
                <c:pt idx="2320">
                  <c:v>8</c:v>
                </c:pt>
                <c:pt idx="2321">
                  <c:v>19</c:v>
                </c:pt>
                <c:pt idx="2322">
                  <c:v>13</c:v>
                </c:pt>
                <c:pt idx="2323">
                  <c:v>12</c:v>
                </c:pt>
                <c:pt idx="2324">
                  <c:v>13</c:v>
                </c:pt>
                <c:pt idx="2325">
                  <c:v>13</c:v>
                </c:pt>
                <c:pt idx="2326">
                  <c:v>12</c:v>
                </c:pt>
                <c:pt idx="2327">
                  <c:v>20</c:v>
                </c:pt>
                <c:pt idx="2328">
                  <c:v>12</c:v>
                </c:pt>
                <c:pt idx="2329">
                  <c:v>19</c:v>
                </c:pt>
                <c:pt idx="2330">
                  <c:v>12</c:v>
                </c:pt>
                <c:pt idx="2331">
                  <c:v>10</c:v>
                </c:pt>
                <c:pt idx="2332">
                  <c:v>14</c:v>
                </c:pt>
                <c:pt idx="2333">
                  <c:v>15</c:v>
                </c:pt>
                <c:pt idx="2334">
                  <c:v>16</c:v>
                </c:pt>
                <c:pt idx="2335">
                  <c:v>15</c:v>
                </c:pt>
                <c:pt idx="2336">
                  <c:v>12</c:v>
                </c:pt>
                <c:pt idx="2337">
                  <c:v>13</c:v>
                </c:pt>
                <c:pt idx="2338">
                  <c:v>9</c:v>
                </c:pt>
                <c:pt idx="2339">
                  <c:v>10</c:v>
                </c:pt>
                <c:pt idx="2340">
                  <c:v>7</c:v>
                </c:pt>
                <c:pt idx="2341">
                  <c:v>14</c:v>
                </c:pt>
                <c:pt idx="2342">
                  <c:v>9</c:v>
                </c:pt>
                <c:pt idx="2343">
                  <c:v>17</c:v>
                </c:pt>
                <c:pt idx="2344">
                  <c:v>13</c:v>
                </c:pt>
                <c:pt idx="2345">
                  <c:v>12</c:v>
                </c:pt>
                <c:pt idx="2346">
                  <c:v>19</c:v>
                </c:pt>
                <c:pt idx="2347">
                  <c:v>11</c:v>
                </c:pt>
                <c:pt idx="2348">
                  <c:v>12</c:v>
                </c:pt>
                <c:pt idx="2349">
                  <c:v>11</c:v>
                </c:pt>
                <c:pt idx="2350">
                  <c:v>14</c:v>
                </c:pt>
                <c:pt idx="2351">
                  <c:v>12</c:v>
                </c:pt>
                <c:pt idx="2352">
                  <c:v>11</c:v>
                </c:pt>
                <c:pt idx="2353">
                  <c:v>20</c:v>
                </c:pt>
                <c:pt idx="2354">
                  <c:v>13</c:v>
                </c:pt>
                <c:pt idx="2355">
                  <c:v>13</c:v>
                </c:pt>
                <c:pt idx="2356">
                  <c:v>16</c:v>
                </c:pt>
                <c:pt idx="2357">
                  <c:v>6</c:v>
                </c:pt>
                <c:pt idx="2358">
                  <c:v>18</c:v>
                </c:pt>
                <c:pt idx="2359">
                  <c:v>11</c:v>
                </c:pt>
                <c:pt idx="2360">
                  <c:v>13</c:v>
                </c:pt>
                <c:pt idx="2361">
                  <c:v>16</c:v>
                </c:pt>
                <c:pt idx="2362">
                  <c:v>6</c:v>
                </c:pt>
                <c:pt idx="2363">
                  <c:v>15</c:v>
                </c:pt>
                <c:pt idx="2364">
                  <c:v>12</c:v>
                </c:pt>
                <c:pt idx="2365">
                  <c:v>11</c:v>
                </c:pt>
                <c:pt idx="2366">
                  <c:v>16</c:v>
                </c:pt>
                <c:pt idx="2367">
                  <c:v>11</c:v>
                </c:pt>
                <c:pt idx="2368">
                  <c:v>15</c:v>
                </c:pt>
                <c:pt idx="2369">
                  <c:v>14</c:v>
                </c:pt>
                <c:pt idx="2370">
                  <c:v>13</c:v>
                </c:pt>
                <c:pt idx="2371">
                  <c:v>12</c:v>
                </c:pt>
                <c:pt idx="2372">
                  <c:v>13</c:v>
                </c:pt>
                <c:pt idx="2373">
                  <c:v>11</c:v>
                </c:pt>
                <c:pt idx="2374">
                  <c:v>11</c:v>
                </c:pt>
                <c:pt idx="2375">
                  <c:v>11</c:v>
                </c:pt>
                <c:pt idx="2376">
                  <c:v>13</c:v>
                </c:pt>
                <c:pt idx="2377">
                  <c:v>11</c:v>
                </c:pt>
                <c:pt idx="2378">
                  <c:v>11</c:v>
                </c:pt>
                <c:pt idx="2379">
                  <c:v>17</c:v>
                </c:pt>
                <c:pt idx="2380">
                  <c:v>10</c:v>
                </c:pt>
                <c:pt idx="2381">
                  <c:v>16</c:v>
                </c:pt>
                <c:pt idx="2382">
                  <c:v>27</c:v>
                </c:pt>
                <c:pt idx="2383">
                  <c:v>10</c:v>
                </c:pt>
                <c:pt idx="2384">
                  <c:v>24</c:v>
                </c:pt>
                <c:pt idx="2385">
                  <c:v>9</c:v>
                </c:pt>
                <c:pt idx="2386">
                  <c:v>7</c:v>
                </c:pt>
                <c:pt idx="2387">
                  <c:v>13</c:v>
                </c:pt>
                <c:pt idx="2388">
                  <c:v>13</c:v>
                </c:pt>
                <c:pt idx="2389">
                  <c:v>10</c:v>
                </c:pt>
                <c:pt idx="2390">
                  <c:v>11</c:v>
                </c:pt>
                <c:pt idx="2391">
                  <c:v>12</c:v>
                </c:pt>
                <c:pt idx="2392">
                  <c:v>17</c:v>
                </c:pt>
                <c:pt idx="2393">
                  <c:v>14</c:v>
                </c:pt>
                <c:pt idx="2394">
                  <c:v>11</c:v>
                </c:pt>
                <c:pt idx="2395">
                  <c:v>16</c:v>
                </c:pt>
                <c:pt idx="2396">
                  <c:v>10</c:v>
                </c:pt>
                <c:pt idx="2397">
                  <c:v>16</c:v>
                </c:pt>
                <c:pt idx="2398">
                  <c:v>16</c:v>
                </c:pt>
                <c:pt idx="2399">
                  <c:v>13</c:v>
                </c:pt>
                <c:pt idx="2400">
                  <c:v>14</c:v>
                </c:pt>
                <c:pt idx="2401">
                  <c:v>13</c:v>
                </c:pt>
                <c:pt idx="2402">
                  <c:v>22</c:v>
                </c:pt>
                <c:pt idx="2403">
                  <c:v>15</c:v>
                </c:pt>
                <c:pt idx="2404">
                  <c:v>12</c:v>
                </c:pt>
                <c:pt idx="2405">
                  <c:v>14</c:v>
                </c:pt>
                <c:pt idx="2406">
                  <c:v>22</c:v>
                </c:pt>
                <c:pt idx="2407">
                  <c:v>14</c:v>
                </c:pt>
                <c:pt idx="2408">
                  <c:v>12</c:v>
                </c:pt>
                <c:pt idx="2409">
                  <c:v>21</c:v>
                </c:pt>
                <c:pt idx="2410">
                  <c:v>17</c:v>
                </c:pt>
                <c:pt idx="2411">
                  <c:v>20</c:v>
                </c:pt>
                <c:pt idx="2412">
                  <c:v>10</c:v>
                </c:pt>
                <c:pt idx="2413">
                  <c:v>11</c:v>
                </c:pt>
                <c:pt idx="2414">
                  <c:v>13</c:v>
                </c:pt>
                <c:pt idx="2415">
                  <c:v>14</c:v>
                </c:pt>
                <c:pt idx="2416">
                  <c:v>17</c:v>
                </c:pt>
                <c:pt idx="2417">
                  <c:v>9</c:v>
                </c:pt>
                <c:pt idx="2418">
                  <c:v>11</c:v>
                </c:pt>
                <c:pt idx="2419">
                  <c:v>15</c:v>
                </c:pt>
                <c:pt idx="2420">
                  <c:v>11</c:v>
                </c:pt>
                <c:pt idx="2421">
                  <c:v>12</c:v>
                </c:pt>
                <c:pt idx="2422">
                  <c:v>9</c:v>
                </c:pt>
                <c:pt idx="2423">
                  <c:v>7</c:v>
                </c:pt>
                <c:pt idx="2424">
                  <c:v>13</c:v>
                </c:pt>
                <c:pt idx="2425">
                  <c:v>12</c:v>
                </c:pt>
                <c:pt idx="2426">
                  <c:v>13</c:v>
                </c:pt>
                <c:pt idx="2427">
                  <c:v>8</c:v>
                </c:pt>
                <c:pt idx="2428">
                  <c:v>10</c:v>
                </c:pt>
                <c:pt idx="2429">
                  <c:v>8</c:v>
                </c:pt>
                <c:pt idx="2430">
                  <c:v>12</c:v>
                </c:pt>
                <c:pt idx="2431">
                  <c:v>16</c:v>
                </c:pt>
                <c:pt idx="2432">
                  <c:v>11</c:v>
                </c:pt>
                <c:pt idx="2433">
                  <c:v>9</c:v>
                </c:pt>
                <c:pt idx="2434">
                  <c:v>14</c:v>
                </c:pt>
                <c:pt idx="2435">
                  <c:v>9</c:v>
                </c:pt>
                <c:pt idx="2436">
                  <c:v>19</c:v>
                </c:pt>
                <c:pt idx="2437">
                  <c:v>13</c:v>
                </c:pt>
                <c:pt idx="2438">
                  <c:v>12</c:v>
                </c:pt>
                <c:pt idx="2439">
                  <c:v>12</c:v>
                </c:pt>
                <c:pt idx="2440">
                  <c:v>10</c:v>
                </c:pt>
                <c:pt idx="2441">
                  <c:v>11</c:v>
                </c:pt>
                <c:pt idx="2442">
                  <c:v>11</c:v>
                </c:pt>
                <c:pt idx="2443">
                  <c:v>14</c:v>
                </c:pt>
                <c:pt idx="2444">
                  <c:v>10</c:v>
                </c:pt>
                <c:pt idx="2445">
                  <c:v>11</c:v>
                </c:pt>
                <c:pt idx="2446">
                  <c:v>7</c:v>
                </c:pt>
                <c:pt idx="2447">
                  <c:v>10</c:v>
                </c:pt>
                <c:pt idx="2448">
                  <c:v>16</c:v>
                </c:pt>
                <c:pt idx="2449">
                  <c:v>13</c:v>
                </c:pt>
                <c:pt idx="2450">
                  <c:v>15</c:v>
                </c:pt>
                <c:pt idx="2451">
                  <c:v>14</c:v>
                </c:pt>
                <c:pt idx="2452">
                  <c:v>9</c:v>
                </c:pt>
                <c:pt idx="2453">
                  <c:v>15</c:v>
                </c:pt>
                <c:pt idx="2454">
                  <c:v>14</c:v>
                </c:pt>
                <c:pt idx="2455">
                  <c:v>7</c:v>
                </c:pt>
                <c:pt idx="2456">
                  <c:v>12</c:v>
                </c:pt>
                <c:pt idx="2457">
                  <c:v>13</c:v>
                </c:pt>
                <c:pt idx="2458">
                  <c:v>17</c:v>
                </c:pt>
                <c:pt idx="2459">
                  <c:v>10</c:v>
                </c:pt>
                <c:pt idx="2460">
                  <c:v>18</c:v>
                </c:pt>
                <c:pt idx="2461">
                  <c:v>10</c:v>
                </c:pt>
                <c:pt idx="2462">
                  <c:v>11</c:v>
                </c:pt>
                <c:pt idx="2463">
                  <c:v>9</c:v>
                </c:pt>
                <c:pt idx="2464">
                  <c:v>14</c:v>
                </c:pt>
                <c:pt idx="2465">
                  <c:v>10</c:v>
                </c:pt>
                <c:pt idx="2466">
                  <c:v>13</c:v>
                </c:pt>
                <c:pt idx="2467">
                  <c:v>7</c:v>
                </c:pt>
                <c:pt idx="2468">
                  <c:v>14</c:v>
                </c:pt>
                <c:pt idx="2469">
                  <c:v>14</c:v>
                </c:pt>
                <c:pt idx="2470">
                  <c:v>10</c:v>
                </c:pt>
                <c:pt idx="2471">
                  <c:v>12</c:v>
                </c:pt>
                <c:pt idx="2472">
                  <c:v>14</c:v>
                </c:pt>
                <c:pt idx="2473">
                  <c:v>11</c:v>
                </c:pt>
                <c:pt idx="2474">
                  <c:v>11</c:v>
                </c:pt>
                <c:pt idx="2475">
                  <c:v>13</c:v>
                </c:pt>
                <c:pt idx="2476">
                  <c:v>16</c:v>
                </c:pt>
                <c:pt idx="2477">
                  <c:v>9</c:v>
                </c:pt>
                <c:pt idx="2478">
                  <c:v>10</c:v>
                </c:pt>
                <c:pt idx="2479">
                  <c:v>13</c:v>
                </c:pt>
                <c:pt idx="2480">
                  <c:v>11</c:v>
                </c:pt>
                <c:pt idx="2481">
                  <c:v>12</c:v>
                </c:pt>
                <c:pt idx="2482">
                  <c:v>5</c:v>
                </c:pt>
                <c:pt idx="2483">
                  <c:v>17</c:v>
                </c:pt>
                <c:pt idx="2484">
                  <c:v>8</c:v>
                </c:pt>
                <c:pt idx="2485">
                  <c:v>17</c:v>
                </c:pt>
                <c:pt idx="2486">
                  <c:v>9</c:v>
                </c:pt>
                <c:pt idx="2487">
                  <c:v>11</c:v>
                </c:pt>
                <c:pt idx="2488">
                  <c:v>11</c:v>
                </c:pt>
                <c:pt idx="2489">
                  <c:v>20</c:v>
                </c:pt>
                <c:pt idx="2490">
                  <c:v>15</c:v>
                </c:pt>
                <c:pt idx="2491">
                  <c:v>7</c:v>
                </c:pt>
                <c:pt idx="2492">
                  <c:v>10</c:v>
                </c:pt>
                <c:pt idx="2493">
                  <c:v>11</c:v>
                </c:pt>
                <c:pt idx="2494">
                  <c:v>12</c:v>
                </c:pt>
                <c:pt idx="2495">
                  <c:v>13</c:v>
                </c:pt>
                <c:pt idx="2496">
                  <c:v>10</c:v>
                </c:pt>
                <c:pt idx="2497">
                  <c:v>16</c:v>
                </c:pt>
                <c:pt idx="2498">
                  <c:v>18</c:v>
                </c:pt>
                <c:pt idx="2499">
                  <c:v>12</c:v>
                </c:pt>
                <c:pt idx="2500">
                  <c:v>15</c:v>
                </c:pt>
                <c:pt idx="2501">
                  <c:v>6</c:v>
                </c:pt>
                <c:pt idx="2502">
                  <c:v>9</c:v>
                </c:pt>
                <c:pt idx="2503">
                  <c:v>9</c:v>
                </c:pt>
                <c:pt idx="2504">
                  <c:v>15</c:v>
                </c:pt>
                <c:pt idx="2505">
                  <c:v>10</c:v>
                </c:pt>
                <c:pt idx="2506">
                  <c:v>7</c:v>
                </c:pt>
                <c:pt idx="2507">
                  <c:v>10</c:v>
                </c:pt>
                <c:pt idx="2508">
                  <c:v>10</c:v>
                </c:pt>
                <c:pt idx="2509">
                  <c:v>7</c:v>
                </c:pt>
                <c:pt idx="2510">
                  <c:v>16</c:v>
                </c:pt>
                <c:pt idx="2511">
                  <c:v>9</c:v>
                </c:pt>
                <c:pt idx="2512">
                  <c:v>11</c:v>
                </c:pt>
                <c:pt idx="2513">
                  <c:v>24</c:v>
                </c:pt>
                <c:pt idx="2514">
                  <c:v>12</c:v>
                </c:pt>
                <c:pt idx="2515">
                  <c:v>13</c:v>
                </c:pt>
                <c:pt idx="2516">
                  <c:v>11</c:v>
                </c:pt>
                <c:pt idx="2517">
                  <c:v>11</c:v>
                </c:pt>
                <c:pt idx="2518">
                  <c:v>7</c:v>
                </c:pt>
                <c:pt idx="2519">
                  <c:v>7</c:v>
                </c:pt>
                <c:pt idx="2520">
                  <c:v>14</c:v>
                </c:pt>
                <c:pt idx="2521">
                  <c:v>9</c:v>
                </c:pt>
                <c:pt idx="2522">
                  <c:v>22</c:v>
                </c:pt>
                <c:pt idx="2523">
                  <c:v>12</c:v>
                </c:pt>
                <c:pt idx="2524">
                  <c:v>8</c:v>
                </c:pt>
                <c:pt idx="2525">
                  <c:v>15</c:v>
                </c:pt>
                <c:pt idx="2526">
                  <c:v>16</c:v>
                </c:pt>
                <c:pt idx="2527">
                  <c:v>13</c:v>
                </c:pt>
                <c:pt idx="2528">
                  <c:v>11</c:v>
                </c:pt>
                <c:pt idx="2529">
                  <c:v>9</c:v>
                </c:pt>
                <c:pt idx="2530">
                  <c:v>15</c:v>
                </c:pt>
                <c:pt idx="2531">
                  <c:v>14</c:v>
                </c:pt>
                <c:pt idx="2532">
                  <c:v>10</c:v>
                </c:pt>
                <c:pt idx="2533">
                  <c:v>14</c:v>
                </c:pt>
                <c:pt idx="2534">
                  <c:v>9</c:v>
                </c:pt>
                <c:pt idx="2535">
                  <c:v>22</c:v>
                </c:pt>
                <c:pt idx="2536">
                  <c:v>16</c:v>
                </c:pt>
                <c:pt idx="2537">
                  <c:v>4</c:v>
                </c:pt>
                <c:pt idx="2538">
                  <c:v>11</c:v>
                </c:pt>
                <c:pt idx="2539">
                  <c:v>12</c:v>
                </c:pt>
                <c:pt idx="2540">
                  <c:v>10</c:v>
                </c:pt>
                <c:pt idx="2541">
                  <c:v>15</c:v>
                </c:pt>
                <c:pt idx="2542">
                  <c:v>8</c:v>
                </c:pt>
                <c:pt idx="2543">
                  <c:v>13</c:v>
                </c:pt>
                <c:pt idx="2544">
                  <c:v>14</c:v>
                </c:pt>
                <c:pt idx="2545">
                  <c:v>11</c:v>
                </c:pt>
                <c:pt idx="2546">
                  <c:v>13</c:v>
                </c:pt>
                <c:pt idx="2547">
                  <c:v>10</c:v>
                </c:pt>
                <c:pt idx="2548">
                  <c:v>6</c:v>
                </c:pt>
                <c:pt idx="2549">
                  <c:v>12</c:v>
                </c:pt>
                <c:pt idx="2550">
                  <c:v>7</c:v>
                </c:pt>
                <c:pt idx="2551">
                  <c:v>16</c:v>
                </c:pt>
                <c:pt idx="2552">
                  <c:v>12</c:v>
                </c:pt>
                <c:pt idx="2553">
                  <c:v>15</c:v>
                </c:pt>
                <c:pt idx="2554">
                  <c:v>14</c:v>
                </c:pt>
                <c:pt idx="2555">
                  <c:v>11</c:v>
                </c:pt>
                <c:pt idx="2556">
                  <c:v>15</c:v>
                </c:pt>
                <c:pt idx="2557">
                  <c:v>13</c:v>
                </c:pt>
                <c:pt idx="2558">
                  <c:v>15</c:v>
                </c:pt>
                <c:pt idx="2559">
                  <c:v>13</c:v>
                </c:pt>
                <c:pt idx="2560">
                  <c:v>11</c:v>
                </c:pt>
                <c:pt idx="2561">
                  <c:v>9</c:v>
                </c:pt>
                <c:pt idx="2562">
                  <c:v>12</c:v>
                </c:pt>
                <c:pt idx="2563">
                  <c:v>12</c:v>
                </c:pt>
                <c:pt idx="2564">
                  <c:v>10</c:v>
                </c:pt>
                <c:pt idx="2565">
                  <c:v>11</c:v>
                </c:pt>
                <c:pt idx="2566">
                  <c:v>12</c:v>
                </c:pt>
                <c:pt idx="2567">
                  <c:v>10</c:v>
                </c:pt>
                <c:pt idx="2568">
                  <c:v>13</c:v>
                </c:pt>
                <c:pt idx="2569">
                  <c:v>12</c:v>
                </c:pt>
                <c:pt idx="2570">
                  <c:v>10</c:v>
                </c:pt>
                <c:pt idx="2571">
                  <c:v>13</c:v>
                </c:pt>
                <c:pt idx="2572">
                  <c:v>13</c:v>
                </c:pt>
                <c:pt idx="2573">
                  <c:v>9</c:v>
                </c:pt>
                <c:pt idx="2574">
                  <c:v>9</c:v>
                </c:pt>
                <c:pt idx="2575">
                  <c:v>13</c:v>
                </c:pt>
                <c:pt idx="2576">
                  <c:v>10</c:v>
                </c:pt>
                <c:pt idx="2577">
                  <c:v>9</c:v>
                </c:pt>
                <c:pt idx="2578">
                  <c:v>8</c:v>
                </c:pt>
                <c:pt idx="2579">
                  <c:v>8</c:v>
                </c:pt>
                <c:pt idx="2580">
                  <c:v>10</c:v>
                </c:pt>
                <c:pt idx="2581">
                  <c:v>13</c:v>
                </c:pt>
                <c:pt idx="2582">
                  <c:v>8</c:v>
                </c:pt>
                <c:pt idx="2583">
                  <c:v>14</c:v>
                </c:pt>
                <c:pt idx="2584">
                  <c:v>17</c:v>
                </c:pt>
                <c:pt idx="2585">
                  <c:v>9</c:v>
                </c:pt>
                <c:pt idx="2586">
                  <c:v>11</c:v>
                </c:pt>
                <c:pt idx="2587">
                  <c:v>10</c:v>
                </c:pt>
                <c:pt idx="2588">
                  <c:v>9</c:v>
                </c:pt>
                <c:pt idx="2589">
                  <c:v>13</c:v>
                </c:pt>
                <c:pt idx="2590">
                  <c:v>8</c:v>
                </c:pt>
                <c:pt idx="2591">
                  <c:v>5</c:v>
                </c:pt>
                <c:pt idx="2592">
                  <c:v>7</c:v>
                </c:pt>
                <c:pt idx="2593">
                  <c:v>19</c:v>
                </c:pt>
                <c:pt idx="2594">
                  <c:v>9</c:v>
                </c:pt>
                <c:pt idx="2595">
                  <c:v>9</c:v>
                </c:pt>
                <c:pt idx="2596">
                  <c:v>6</c:v>
                </c:pt>
                <c:pt idx="2597">
                  <c:v>10</c:v>
                </c:pt>
                <c:pt idx="2598">
                  <c:v>7</c:v>
                </c:pt>
                <c:pt idx="2599">
                  <c:v>9</c:v>
                </c:pt>
                <c:pt idx="2600">
                  <c:v>13</c:v>
                </c:pt>
                <c:pt idx="2601">
                  <c:v>11</c:v>
                </c:pt>
                <c:pt idx="2602">
                  <c:v>10</c:v>
                </c:pt>
                <c:pt idx="2603">
                  <c:v>9</c:v>
                </c:pt>
                <c:pt idx="2604">
                  <c:v>11</c:v>
                </c:pt>
                <c:pt idx="2605">
                  <c:v>10</c:v>
                </c:pt>
                <c:pt idx="2606">
                  <c:v>12</c:v>
                </c:pt>
                <c:pt idx="2607">
                  <c:v>12</c:v>
                </c:pt>
                <c:pt idx="2608">
                  <c:v>6</c:v>
                </c:pt>
                <c:pt idx="2609">
                  <c:v>10</c:v>
                </c:pt>
                <c:pt idx="2610">
                  <c:v>11</c:v>
                </c:pt>
                <c:pt idx="2611">
                  <c:v>7</c:v>
                </c:pt>
                <c:pt idx="2612">
                  <c:v>11</c:v>
                </c:pt>
                <c:pt idx="2613">
                  <c:v>8</c:v>
                </c:pt>
                <c:pt idx="2614">
                  <c:v>9</c:v>
                </c:pt>
                <c:pt idx="2615">
                  <c:v>6</c:v>
                </c:pt>
                <c:pt idx="2616">
                  <c:v>12</c:v>
                </c:pt>
                <c:pt idx="2617">
                  <c:v>12</c:v>
                </c:pt>
                <c:pt idx="2618">
                  <c:v>13</c:v>
                </c:pt>
                <c:pt idx="2619">
                  <c:v>13</c:v>
                </c:pt>
                <c:pt idx="2620">
                  <c:v>7</c:v>
                </c:pt>
                <c:pt idx="2621">
                  <c:v>4</c:v>
                </c:pt>
                <c:pt idx="2622">
                  <c:v>8</c:v>
                </c:pt>
                <c:pt idx="2623">
                  <c:v>12</c:v>
                </c:pt>
                <c:pt idx="2624">
                  <c:v>10</c:v>
                </c:pt>
                <c:pt idx="2625">
                  <c:v>13</c:v>
                </c:pt>
                <c:pt idx="2626">
                  <c:v>5</c:v>
                </c:pt>
                <c:pt idx="2627">
                  <c:v>12</c:v>
                </c:pt>
                <c:pt idx="2628">
                  <c:v>11</c:v>
                </c:pt>
                <c:pt idx="2629">
                  <c:v>12</c:v>
                </c:pt>
                <c:pt idx="2630">
                  <c:v>9</c:v>
                </c:pt>
                <c:pt idx="2631">
                  <c:v>14</c:v>
                </c:pt>
                <c:pt idx="2632">
                  <c:v>5</c:v>
                </c:pt>
                <c:pt idx="2633">
                  <c:v>15</c:v>
                </c:pt>
                <c:pt idx="2634">
                  <c:v>8</c:v>
                </c:pt>
                <c:pt idx="2635">
                  <c:v>6</c:v>
                </c:pt>
                <c:pt idx="2636">
                  <c:v>12</c:v>
                </c:pt>
                <c:pt idx="2637">
                  <c:v>15</c:v>
                </c:pt>
                <c:pt idx="2638">
                  <c:v>12</c:v>
                </c:pt>
                <c:pt idx="2639">
                  <c:v>8</c:v>
                </c:pt>
                <c:pt idx="2640">
                  <c:v>11</c:v>
                </c:pt>
                <c:pt idx="2641">
                  <c:v>9</c:v>
                </c:pt>
                <c:pt idx="2642">
                  <c:v>8</c:v>
                </c:pt>
                <c:pt idx="2643">
                  <c:v>13</c:v>
                </c:pt>
                <c:pt idx="2644">
                  <c:v>13</c:v>
                </c:pt>
                <c:pt idx="2645">
                  <c:v>9</c:v>
                </c:pt>
                <c:pt idx="2646">
                  <c:v>7</c:v>
                </c:pt>
                <c:pt idx="2647">
                  <c:v>9</c:v>
                </c:pt>
                <c:pt idx="2648">
                  <c:v>18</c:v>
                </c:pt>
                <c:pt idx="2649">
                  <c:v>9</c:v>
                </c:pt>
                <c:pt idx="2650">
                  <c:v>11</c:v>
                </c:pt>
                <c:pt idx="2651">
                  <c:v>9</c:v>
                </c:pt>
                <c:pt idx="2652">
                  <c:v>7</c:v>
                </c:pt>
                <c:pt idx="2653">
                  <c:v>10</c:v>
                </c:pt>
                <c:pt idx="2654">
                  <c:v>7</c:v>
                </c:pt>
                <c:pt idx="2655">
                  <c:v>8</c:v>
                </c:pt>
                <c:pt idx="2656">
                  <c:v>15</c:v>
                </c:pt>
                <c:pt idx="2657">
                  <c:v>9</c:v>
                </c:pt>
                <c:pt idx="2658">
                  <c:v>5</c:v>
                </c:pt>
                <c:pt idx="2659">
                  <c:v>11</c:v>
                </c:pt>
                <c:pt idx="2660">
                  <c:v>21</c:v>
                </c:pt>
                <c:pt idx="2661">
                  <c:v>5</c:v>
                </c:pt>
                <c:pt idx="2662">
                  <c:v>16</c:v>
                </c:pt>
                <c:pt idx="2663">
                  <c:v>10</c:v>
                </c:pt>
                <c:pt idx="2664">
                  <c:v>12</c:v>
                </c:pt>
                <c:pt idx="2665">
                  <c:v>17</c:v>
                </c:pt>
                <c:pt idx="2666">
                  <c:v>11</c:v>
                </c:pt>
                <c:pt idx="2667">
                  <c:v>8</c:v>
                </c:pt>
                <c:pt idx="2668">
                  <c:v>10</c:v>
                </c:pt>
                <c:pt idx="2669">
                  <c:v>12</c:v>
                </c:pt>
                <c:pt idx="2670">
                  <c:v>8</c:v>
                </c:pt>
                <c:pt idx="2671">
                  <c:v>11</c:v>
                </c:pt>
                <c:pt idx="2672">
                  <c:v>10</c:v>
                </c:pt>
                <c:pt idx="2673">
                  <c:v>8</c:v>
                </c:pt>
                <c:pt idx="2674">
                  <c:v>6</c:v>
                </c:pt>
                <c:pt idx="2675">
                  <c:v>14</c:v>
                </c:pt>
                <c:pt idx="2676">
                  <c:v>15</c:v>
                </c:pt>
                <c:pt idx="2677">
                  <c:v>9</c:v>
                </c:pt>
                <c:pt idx="2678">
                  <c:v>4</c:v>
                </c:pt>
                <c:pt idx="2679">
                  <c:v>9</c:v>
                </c:pt>
                <c:pt idx="2680">
                  <c:v>8</c:v>
                </c:pt>
                <c:pt idx="2681">
                  <c:v>13</c:v>
                </c:pt>
                <c:pt idx="2682">
                  <c:v>8</c:v>
                </c:pt>
                <c:pt idx="2683">
                  <c:v>13</c:v>
                </c:pt>
                <c:pt idx="2684">
                  <c:v>10</c:v>
                </c:pt>
                <c:pt idx="2685">
                  <c:v>13</c:v>
                </c:pt>
                <c:pt idx="2686">
                  <c:v>8</c:v>
                </c:pt>
                <c:pt idx="2687">
                  <c:v>11</c:v>
                </c:pt>
                <c:pt idx="2688">
                  <c:v>8</c:v>
                </c:pt>
                <c:pt idx="2689">
                  <c:v>10</c:v>
                </c:pt>
                <c:pt idx="2690">
                  <c:v>7</c:v>
                </c:pt>
                <c:pt idx="2691">
                  <c:v>9</c:v>
                </c:pt>
                <c:pt idx="2692">
                  <c:v>6</c:v>
                </c:pt>
                <c:pt idx="2693">
                  <c:v>10</c:v>
                </c:pt>
                <c:pt idx="2694">
                  <c:v>6</c:v>
                </c:pt>
                <c:pt idx="2695">
                  <c:v>13</c:v>
                </c:pt>
                <c:pt idx="2696">
                  <c:v>13</c:v>
                </c:pt>
                <c:pt idx="2697">
                  <c:v>9</c:v>
                </c:pt>
                <c:pt idx="2698">
                  <c:v>10</c:v>
                </c:pt>
                <c:pt idx="2699">
                  <c:v>10</c:v>
                </c:pt>
                <c:pt idx="2700">
                  <c:v>7</c:v>
                </c:pt>
                <c:pt idx="2701">
                  <c:v>13</c:v>
                </c:pt>
                <c:pt idx="2702">
                  <c:v>15</c:v>
                </c:pt>
                <c:pt idx="2703">
                  <c:v>9</c:v>
                </c:pt>
                <c:pt idx="2704">
                  <c:v>6</c:v>
                </c:pt>
                <c:pt idx="2705">
                  <c:v>9</c:v>
                </c:pt>
                <c:pt idx="2706">
                  <c:v>9</c:v>
                </c:pt>
                <c:pt idx="2707">
                  <c:v>10</c:v>
                </c:pt>
                <c:pt idx="2708">
                  <c:v>7</c:v>
                </c:pt>
                <c:pt idx="2709">
                  <c:v>9</c:v>
                </c:pt>
                <c:pt idx="2710">
                  <c:v>10</c:v>
                </c:pt>
                <c:pt idx="2711">
                  <c:v>6</c:v>
                </c:pt>
                <c:pt idx="2712">
                  <c:v>7</c:v>
                </c:pt>
                <c:pt idx="2713">
                  <c:v>7</c:v>
                </c:pt>
                <c:pt idx="2714">
                  <c:v>7</c:v>
                </c:pt>
                <c:pt idx="2715">
                  <c:v>10</c:v>
                </c:pt>
                <c:pt idx="2716">
                  <c:v>8</c:v>
                </c:pt>
                <c:pt idx="2717">
                  <c:v>8</c:v>
                </c:pt>
                <c:pt idx="2718">
                  <c:v>15</c:v>
                </c:pt>
                <c:pt idx="2719">
                  <c:v>5</c:v>
                </c:pt>
                <c:pt idx="2720">
                  <c:v>14</c:v>
                </c:pt>
                <c:pt idx="2721">
                  <c:v>10</c:v>
                </c:pt>
                <c:pt idx="2722">
                  <c:v>7</c:v>
                </c:pt>
                <c:pt idx="2723">
                  <c:v>9</c:v>
                </c:pt>
                <c:pt idx="2724">
                  <c:v>14</c:v>
                </c:pt>
                <c:pt idx="2725">
                  <c:v>8</c:v>
                </c:pt>
                <c:pt idx="2726">
                  <c:v>17</c:v>
                </c:pt>
                <c:pt idx="2727">
                  <c:v>12</c:v>
                </c:pt>
                <c:pt idx="2728">
                  <c:v>12</c:v>
                </c:pt>
                <c:pt idx="2729">
                  <c:v>12</c:v>
                </c:pt>
                <c:pt idx="2730">
                  <c:v>13</c:v>
                </c:pt>
                <c:pt idx="2731">
                  <c:v>3</c:v>
                </c:pt>
                <c:pt idx="2732">
                  <c:v>10</c:v>
                </c:pt>
                <c:pt idx="2733">
                  <c:v>8</c:v>
                </c:pt>
                <c:pt idx="2734">
                  <c:v>10</c:v>
                </c:pt>
                <c:pt idx="2735">
                  <c:v>10</c:v>
                </c:pt>
                <c:pt idx="2736">
                  <c:v>13</c:v>
                </c:pt>
                <c:pt idx="2737">
                  <c:v>9</c:v>
                </c:pt>
                <c:pt idx="2738">
                  <c:v>15</c:v>
                </c:pt>
                <c:pt idx="2739">
                  <c:v>16</c:v>
                </c:pt>
                <c:pt idx="2740">
                  <c:v>9</c:v>
                </c:pt>
                <c:pt idx="2741">
                  <c:v>16</c:v>
                </c:pt>
                <c:pt idx="2742">
                  <c:v>10</c:v>
                </c:pt>
                <c:pt idx="2743">
                  <c:v>5</c:v>
                </c:pt>
                <c:pt idx="2744">
                  <c:v>14</c:v>
                </c:pt>
                <c:pt idx="2745">
                  <c:v>19</c:v>
                </c:pt>
                <c:pt idx="2746">
                  <c:v>11</c:v>
                </c:pt>
                <c:pt idx="2747">
                  <c:v>12</c:v>
                </c:pt>
                <c:pt idx="2748">
                  <c:v>9</c:v>
                </c:pt>
                <c:pt idx="2749">
                  <c:v>5</c:v>
                </c:pt>
                <c:pt idx="2750">
                  <c:v>11</c:v>
                </c:pt>
                <c:pt idx="2751">
                  <c:v>10</c:v>
                </c:pt>
                <c:pt idx="2752">
                  <c:v>17</c:v>
                </c:pt>
                <c:pt idx="2753">
                  <c:v>9</c:v>
                </c:pt>
                <c:pt idx="2754">
                  <c:v>6</c:v>
                </c:pt>
                <c:pt idx="2755">
                  <c:v>10</c:v>
                </c:pt>
                <c:pt idx="2756">
                  <c:v>13</c:v>
                </c:pt>
                <c:pt idx="2757">
                  <c:v>10</c:v>
                </c:pt>
                <c:pt idx="2758">
                  <c:v>7</c:v>
                </c:pt>
                <c:pt idx="2759">
                  <c:v>8</c:v>
                </c:pt>
                <c:pt idx="2760">
                  <c:v>8</c:v>
                </c:pt>
                <c:pt idx="2761">
                  <c:v>0</c:v>
                </c:pt>
                <c:pt idx="2762">
                  <c:v>11</c:v>
                </c:pt>
                <c:pt idx="2763">
                  <c:v>13</c:v>
                </c:pt>
                <c:pt idx="2764">
                  <c:v>12</c:v>
                </c:pt>
                <c:pt idx="2765">
                  <c:v>11</c:v>
                </c:pt>
                <c:pt idx="2766">
                  <c:v>10</c:v>
                </c:pt>
                <c:pt idx="2767">
                  <c:v>4</c:v>
                </c:pt>
                <c:pt idx="2768">
                  <c:v>13</c:v>
                </c:pt>
                <c:pt idx="2769">
                  <c:v>5</c:v>
                </c:pt>
                <c:pt idx="2770">
                  <c:v>10</c:v>
                </c:pt>
                <c:pt idx="2771">
                  <c:v>6</c:v>
                </c:pt>
                <c:pt idx="2772">
                  <c:v>9</c:v>
                </c:pt>
                <c:pt idx="2773">
                  <c:v>11</c:v>
                </c:pt>
                <c:pt idx="2774">
                  <c:v>11</c:v>
                </c:pt>
                <c:pt idx="2775">
                  <c:v>17</c:v>
                </c:pt>
                <c:pt idx="2776">
                  <c:v>6</c:v>
                </c:pt>
                <c:pt idx="2777">
                  <c:v>10</c:v>
                </c:pt>
                <c:pt idx="2778">
                  <c:v>7</c:v>
                </c:pt>
                <c:pt idx="2779">
                  <c:v>7</c:v>
                </c:pt>
                <c:pt idx="2780">
                  <c:v>9</c:v>
                </c:pt>
                <c:pt idx="2781">
                  <c:v>11</c:v>
                </c:pt>
                <c:pt idx="2782">
                  <c:v>7</c:v>
                </c:pt>
                <c:pt idx="2783">
                  <c:v>8</c:v>
                </c:pt>
                <c:pt idx="2784">
                  <c:v>11</c:v>
                </c:pt>
                <c:pt idx="2785">
                  <c:v>7</c:v>
                </c:pt>
                <c:pt idx="2786">
                  <c:v>8</c:v>
                </c:pt>
                <c:pt idx="2787">
                  <c:v>8</c:v>
                </c:pt>
                <c:pt idx="2788">
                  <c:v>7</c:v>
                </c:pt>
                <c:pt idx="2789">
                  <c:v>9</c:v>
                </c:pt>
                <c:pt idx="2790">
                  <c:v>6</c:v>
                </c:pt>
                <c:pt idx="2791">
                  <c:v>11</c:v>
                </c:pt>
                <c:pt idx="2792">
                  <c:v>3</c:v>
                </c:pt>
                <c:pt idx="2793">
                  <c:v>6</c:v>
                </c:pt>
                <c:pt idx="2794">
                  <c:v>7</c:v>
                </c:pt>
                <c:pt idx="2795">
                  <c:v>8</c:v>
                </c:pt>
                <c:pt idx="2796">
                  <c:v>11</c:v>
                </c:pt>
                <c:pt idx="2797">
                  <c:v>11</c:v>
                </c:pt>
                <c:pt idx="2798">
                  <c:v>12</c:v>
                </c:pt>
                <c:pt idx="2799">
                  <c:v>14</c:v>
                </c:pt>
                <c:pt idx="2800">
                  <c:v>7</c:v>
                </c:pt>
                <c:pt idx="2801">
                  <c:v>10</c:v>
                </c:pt>
                <c:pt idx="2802">
                  <c:v>7</c:v>
                </c:pt>
                <c:pt idx="2803">
                  <c:v>9</c:v>
                </c:pt>
                <c:pt idx="2804">
                  <c:v>8</c:v>
                </c:pt>
                <c:pt idx="2805">
                  <c:v>11</c:v>
                </c:pt>
                <c:pt idx="2806">
                  <c:v>9</c:v>
                </c:pt>
                <c:pt idx="2807">
                  <c:v>12</c:v>
                </c:pt>
                <c:pt idx="2808">
                  <c:v>9</c:v>
                </c:pt>
                <c:pt idx="2809">
                  <c:v>7</c:v>
                </c:pt>
                <c:pt idx="2810">
                  <c:v>10</c:v>
                </c:pt>
                <c:pt idx="2811">
                  <c:v>12</c:v>
                </c:pt>
                <c:pt idx="2812">
                  <c:v>10</c:v>
                </c:pt>
                <c:pt idx="2813">
                  <c:v>10</c:v>
                </c:pt>
                <c:pt idx="2814">
                  <c:v>14</c:v>
                </c:pt>
                <c:pt idx="2815">
                  <c:v>11</c:v>
                </c:pt>
                <c:pt idx="2816">
                  <c:v>5</c:v>
                </c:pt>
                <c:pt idx="2817">
                  <c:v>3</c:v>
                </c:pt>
                <c:pt idx="2818">
                  <c:v>8</c:v>
                </c:pt>
                <c:pt idx="2819">
                  <c:v>8</c:v>
                </c:pt>
                <c:pt idx="2820">
                  <c:v>11</c:v>
                </c:pt>
                <c:pt idx="2821">
                  <c:v>9</c:v>
                </c:pt>
                <c:pt idx="2822">
                  <c:v>13</c:v>
                </c:pt>
                <c:pt idx="2823">
                  <c:v>10</c:v>
                </c:pt>
                <c:pt idx="2824">
                  <c:v>7</c:v>
                </c:pt>
                <c:pt idx="2825">
                  <c:v>12</c:v>
                </c:pt>
                <c:pt idx="2826">
                  <c:v>20</c:v>
                </c:pt>
                <c:pt idx="2827">
                  <c:v>10</c:v>
                </c:pt>
                <c:pt idx="2828">
                  <c:v>8</c:v>
                </c:pt>
                <c:pt idx="2829">
                  <c:v>10</c:v>
                </c:pt>
                <c:pt idx="2830">
                  <c:v>7</c:v>
                </c:pt>
                <c:pt idx="2831">
                  <c:v>8</c:v>
                </c:pt>
                <c:pt idx="2832">
                  <c:v>6</c:v>
                </c:pt>
                <c:pt idx="2833">
                  <c:v>12</c:v>
                </c:pt>
                <c:pt idx="2834">
                  <c:v>9</c:v>
                </c:pt>
                <c:pt idx="2835">
                  <c:v>11</c:v>
                </c:pt>
                <c:pt idx="2836">
                  <c:v>7</c:v>
                </c:pt>
                <c:pt idx="2837">
                  <c:v>7</c:v>
                </c:pt>
                <c:pt idx="2838">
                  <c:v>7</c:v>
                </c:pt>
                <c:pt idx="2839">
                  <c:v>6</c:v>
                </c:pt>
                <c:pt idx="2840">
                  <c:v>5</c:v>
                </c:pt>
                <c:pt idx="2841">
                  <c:v>9</c:v>
                </c:pt>
                <c:pt idx="2842">
                  <c:v>11</c:v>
                </c:pt>
                <c:pt idx="2843">
                  <c:v>12</c:v>
                </c:pt>
                <c:pt idx="2844">
                  <c:v>9</c:v>
                </c:pt>
                <c:pt idx="2845">
                  <c:v>7</c:v>
                </c:pt>
                <c:pt idx="2846">
                  <c:v>7</c:v>
                </c:pt>
                <c:pt idx="2847">
                  <c:v>15</c:v>
                </c:pt>
                <c:pt idx="2848">
                  <c:v>5</c:v>
                </c:pt>
                <c:pt idx="2849">
                  <c:v>7</c:v>
                </c:pt>
                <c:pt idx="2850">
                  <c:v>5</c:v>
                </c:pt>
                <c:pt idx="2851">
                  <c:v>8</c:v>
                </c:pt>
                <c:pt idx="2852">
                  <c:v>8</c:v>
                </c:pt>
                <c:pt idx="2853">
                  <c:v>13</c:v>
                </c:pt>
                <c:pt idx="2854">
                  <c:v>8</c:v>
                </c:pt>
                <c:pt idx="2855">
                  <c:v>9</c:v>
                </c:pt>
                <c:pt idx="2856">
                  <c:v>9</c:v>
                </c:pt>
                <c:pt idx="2857">
                  <c:v>7</c:v>
                </c:pt>
                <c:pt idx="2858">
                  <c:v>10</c:v>
                </c:pt>
                <c:pt idx="2859">
                  <c:v>10</c:v>
                </c:pt>
                <c:pt idx="2860">
                  <c:v>11</c:v>
                </c:pt>
                <c:pt idx="2861">
                  <c:v>12</c:v>
                </c:pt>
                <c:pt idx="2862">
                  <c:v>6</c:v>
                </c:pt>
                <c:pt idx="2863">
                  <c:v>5</c:v>
                </c:pt>
                <c:pt idx="2864">
                  <c:v>6</c:v>
                </c:pt>
                <c:pt idx="2865">
                  <c:v>8</c:v>
                </c:pt>
                <c:pt idx="2866">
                  <c:v>12</c:v>
                </c:pt>
                <c:pt idx="2867">
                  <c:v>7</c:v>
                </c:pt>
                <c:pt idx="2868">
                  <c:v>9</c:v>
                </c:pt>
                <c:pt idx="2869">
                  <c:v>8</c:v>
                </c:pt>
                <c:pt idx="2870">
                  <c:v>10</c:v>
                </c:pt>
                <c:pt idx="2871">
                  <c:v>4</c:v>
                </c:pt>
                <c:pt idx="2872">
                  <c:v>10</c:v>
                </c:pt>
                <c:pt idx="2873">
                  <c:v>7</c:v>
                </c:pt>
                <c:pt idx="2874">
                  <c:v>5</c:v>
                </c:pt>
                <c:pt idx="2875">
                  <c:v>3</c:v>
                </c:pt>
                <c:pt idx="2876">
                  <c:v>7</c:v>
                </c:pt>
                <c:pt idx="2877">
                  <c:v>4</c:v>
                </c:pt>
                <c:pt idx="2878">
                  <c:v>12</c:v>
                </c:pt>
                <c:pt idx="2879">
                  <c:v>9</c:v>
                </c:pt>
                <c:pt idx="2880">
                  <c:v>5</c:v>
                </c:pt>
                <c:pt idx="2881">
                  <c:v>6</c:v>
                </c:pt>
                <c:pt idx="2882">
                  <c:v>4</c:v>
                </c:pt>
                <c:pt idx="2883">
                  <c:v>15</c:v>
                </c:pt>
                <c:pt idx="2884">
                  <c:v>6</c:v>
                </c:pt>
                <c:pt idx="2885">
                  <c:v>13</c:v>
                </c:pt>
                <c:pt idx="2886">
                  <c:v>7</c:v>
                </c:pt>
                <c:pt idx="2887">
                  <c:v>10</c:v>
                </c:pt>
                <c:pt idx="2888">
                  <c:v>6</c:v>
                </c:pt>
                <c:pt idx="2889">
                  <c:v>6</c:v>
                </c:pt>
                <c:pt idx="2890">
                  <c:v>10</c:v>
                </c:pt>
                <c:pt idx="2891">
                  <c:v>10</c:v>
                </c:pt>
                <c:pt idx="2892">
                  <c:v>8</c:v>
                </c:pt>
                <c:pt idx="2893">
                  <c:v>9</c:v>
                </c:pt>
                <c:pt idx="2894">
                  <c:v>11</c:v>
                </c:pt>
                <c:pt idx="2895">
                  <c:v>5</c:v>
                </c:pt>
                <c:pt idx="2896">
                  <c:v>6</c:v>
                </c:pt>
                <c:pt idx="2897">
                  <c:v>13</c:v>
                </c:pt>
                <c:pt idx="2898">
                  <c:v>9</c:v>
                </c:pt>
                <c:pt idx="2899">
                  <c:v>9</c:v>
                </c:pt>
                <c:pt idx="2900">
                  <c:v>6</c:v>
                </c:pt>
                <c:pt idx="2901">
                  <c:v>10</c:v>
                </c:pt>
                <c:pt idx="2902">
                  <c:v>9</c:v>
                </c:pt>
                <c:pt idx="2903">
                  <c:v>12</c:v>
                </c:pt>
                <c:pt idx="2904">
                  <c:v>5</c:v>
                </c:pt>
                <c:pt idx="2905">
                  <c:v>5</c:v>
                </c:pt>
                <c:pt idx="2906">
                  <c:v>7</c:v>
                </c:pt>
                <c:pt idx="2907">
                  <c:v>10</c:v>
                </c:pt>
                <c:pt idx="2908">
                  <c:v>6</c:v>
                </c:pt>
                <c:pt idx="2909">
                  <c:v>7</c:v>
                </c:pt>
                <c:pt idx="2910">
                  <c:v>4</c:v>
                </c:pt>
                <c:pt idx="2911">
                  <c:v>11</c:v>
                </c:pt>
                <c:pt idx="2912">
                  <c:v>10</c:v>
                </c:pt>
                <c:pt idx="2913">
                  <c:v>9</c:v>
                </c:pt>
                <c:pt idx="2914">
                  <c:v>12</c:v>
                </c:pt>
                <c:pt idx="2915">
                  <c:v>7</c:v>
                </c:pt>
                <c:pt idx="2916">
                  <c:v>9</c:v>
                </c:pt>
                <c:pt idx="2917">
                  <c:v>4</c:v>
                </c:pt>
                <c:pt idx="2918">
                  <c:v>10</c:v>
                </c:pt>
                <c:pt idx="2919">
                  <c:v>8</c:v>
                </c:pt>
                <c:pt idx="2920">
                  <c:v>5</c:v>
                </c:pt>
                <c:pt idx="2921">
                  <c:v>4</c:v>
                </c:pt>
                <c:pt idx="2922">
                  <c:v>6</c:v>
                </c:pt>
                <c:pt idx="2923">
                  <c:v>9</c:v>
                </c:pt>
                <c:pt idx="2924">
                  <c:v>9</c:v>
                </c:pt>
                <c:pt idx="2925">
                  <c:v>12</c:v>
                </c:pt>
                <c:pt idx="2926">
                  <c:v>5</c:v>
                </c:pt>
                <c:pt idx="2927">
                  <c:v>12</c:v>
                </c:pt>
                <c:pt idx="2928">
                  <c:v>3</c:v>
                </c:pt>
                <c:pt idx="2929">
                  <c:v>8</c:v>
                </c:pt>
                <c:pt idx="2930">
                  <c:v>9</c:v>
                </c:pt>
                <c:pt idx="2931">
                  <c:v>7</c:v>
                </c:pt>
                <c:pt idx="2932">
                  <c:v>9</c:v>
                </c:pt>
                <c:pt idx="2933">
                  <c:v>7</c:v>
                </c:pt>
                <c:pt idx="2934">
                  <c:v>9</c:v>
                </c:pt>
                <c:pt idx="2935">
                  <c:v>1</c:v>
                </c:pt>
                <c:pt idx="2936">
                  <c:v>6</c:v>
                </c:pt>
                <c:pt idx="2937">
                  <c:v>5</c:v>
                </c:pt>
                <c:pt idx="2938">
                  <c:v>6</c:v>
                </c:pt>
                <c:pt idx="2939">
                  <c:v>9</c:v>
                </c:pt>
                <c:pt idx="2940">
                  <c:v>13</c:v>
                </c:pt>
                <c:pt idx="2941">
                  <c:v>13</c:v>
                </c:pt>
                <c:pt idx="2942">
                  <c:v>5</c:v>
                </c:pt>
                <c:pt idx="2943">
                  <c:v>14</c:v>
                </c:pt>
                <c:pt idx="2944">
                  <c:v>9</c:v>
                </c:pt>
                <c:pt idx="2945">
                  <c:v>6</c:v>
                </c:pt>
                <c:pt idx="2946">
                  <c:v>9</c:v>
                </c:pt>
                <c:pt idx="2947">
                  <c:v>5</c:v>
                </c:pt>
                <c:pt idx="2948">
                  <c:v>14</c:v>
                </c:pt>
                <c:pt idx="2949">
                  <c:v>7</c:v>
                </c:pt>
                <c:pt idx="2950">
                  <c:v>9</c:v>
                </c:pt>
                <c:pt idx="2951">
                  <c:v>5</c:v>
                </c:pt>
                <c:pt idx="2952">
                  <c:v>8</c:v>
                </c:pt>
                <c:pt idx="2953">
                  <c:v>7</c:v>
                </c:pt>
                <c:pt idx="2954">
                  <c:v>10</c:v>
                </c:pt>
                <c:pt idx="2955">
                  <c:v>13</c:v>
                </c:pt>
                <c:pt idx="2956">
                  <c:v>9</c:v>
                </c:pt>
                <c:pt idx="2957">
                  <c:v>7</c:v>
                </c:pt>
                <c:pt idx="2958">
                  <c:v>17</c:v>
                </c:pt>
                <c:pt idx="2959">
                  <c:v>13</c:v>
                </c:pt>
                <c:pt idx="2960">
                  <c:v>3</c:v>
                </c:pt>
                <c:pt idx="2961">
                  <c:v>8</c:v>
                </c:pt>
                <c:pt idx="2962">
                  <c:v>10</c:v>
                </c:pt>
                <c:pt idx="2963">
                  <c:v>11</c:v>
                </c:pt>
                <c:pt idx="2964">
                  <c:v>8</c:v>
                </c:pt>
                <c:pt idx="2965">
                  <c:v>7</c:v>
                </c:pt>
                <c:pt idx="2966">
                  <c:v>4</c:v>
                </c:pt>
                <c:pt idx="2967">
                  <c:v>6</c:v>
                </c:pt>
                <c:pt idx="2968">
                  <c:v>7</c:v>
                </c:pt>
                <c:pt idx="2969">
                  <c:v>5</c:v>
                </c:pt>
                <c:pt idx="2970">
                  <c:v>3</c:v>
                </c:pt>
                <c:pt idx="2971">
                  <c:v>8</c:v>
                </c:pt>
                <c:pt idx="2972">
                  <c:v>8</c:v>
                </c:pt>
                <c:pt idx="2973">
                  <c:v>6</c:v>
                </c:pt>
                <c:pt idx="2974">
                  <c:v>9</c:v>
                </c:pt>
                <c:pt idx="2975">
                  <c:v>12</c:v>
                </c:pt>
                <c:pt idx="2976">
                  <c:v>8</c:v>
                </c:pt>
                <c:pt idx="2977">
                  <c:v>6</c:v>
                </c:pt>
                <c:pt idx="2978">
                  <c:v>12</c:v>
                </c:pt>
                <c:pt idx="2979">
                  <c:v>8</c:v>
                </c:pt>
                <c:pt idx="2980">
                  <c:v>14</c:v>
                </c:pt>
                <c:pt idx="2981">
                  <c:v>9</c:v>
                </c:pt>
                <c:pt idx="2982">
                  <c:v>6</c:v>
                </c:pt>
                <c:pt idx="2983">
                  <c:v>15</c:v>
                </c:pt>
                <c:pt idx="2984">
                  <c:v>10</c:v>
                </c:pt>
                <c:pt idx="2985">
                  <c:v>10</c:v>
                </c:pt>
                <c:pt idx="2986">
                  <c:v>4</c:v>
                </c:pt>
                <c:pt idx="2987">
                  <c:v>6</c:v>
                </c:pt>
                <c:pt idx="2988">
                  <c:v>11</c:v>
                </c:pt>
                <c:pt idx="2989">
                  <c:v>5</c:v>
                </c:pt>
                <c:pt idx="2990">
                  <c:v>8</c:v>
                </c:pt>
                <c:pt idx="2991">
                  <c:v>7</c:v>
                </c:pt>
                <c:pt idx="2992">
                  <c:v>7</c:v>
                </c:pt>
                <c:pt idx="2993">
                  <c:v>8</c:v>
                </c:pt>
                <c:pt idx="2994">
                  <c:v>8</c:v>
                </c:pt>
                <c:pt idx="2995">
                  <c:v>9</c:v>
                </c:pt>
                <c:pt idx="2996">
                  <c:v>8</c:v>
                </c:pt>
                <c:pt idx="2997">
                  <c:v>15</c:v>
                </c:pt>
                <c:pt idx="2998">
                  <c:v>7</c:v>
                </c:pt>
                <c:pt idx="2999">
                  <c:v>9</c:v>
                </c:pt>
                <c:pt idx="3000">
                  <c:v>8</c:v>
                </c:pt>
                <c:pt idx="3001">
                  <c:v>10</c:v>
                </c:pt>
                <c:pt idx="3002">
                  <c:v>3</c:v>
                </c:pt>
                <c:pt idx="3003">
                  <c:v>12</c:v>
                </c:pt>
                <c:pt idx="3004">
                  <c:v>10</c:v>
                </c:pt>
                <c:pt idx="3005">
                  <c:v>10</c:v>
                </c:pt>
                <c:pt idx="3006">
                  <c:v>5</c:v>
                </c:pt>
                <c:pt idx="3007">
                  <c:v>6</c:v>
                </c:pt>
                <c:pt idx="3008">
                  <c:v>9</c:v>
                </c:pt>
                <c:pt idx="3009">
                  <c:v>11</c:v>
                </c:pt>
                <c:pt idx="3010">
                  <c:v>5</c:v>
                </c:pt>
                <c:pt idx="3011">
                  <c:v>9</c:v>
                </c:pt>
                <c:pt idx="3012">
                  <c:v>10</c:v>
                </c:pt>
                <c:pt idx="3013">
                  <c:v>1</c:v>
                </c:pt>
                <c:pt idx="3014">
                  <c:v>5</c:v>
                </c:pt>
                <c:pt idx="3015">
                  <c:v>11</c:v>
                </c:pt>
                <c:pt idx="3016">
                  <c:v>10</c:v>
                </c:pt>
                <c:pt idx="3017">
                  <c:v>9</c:v>
                </c:pt>
                <c:pt idx="3018">
                  <c:v>6</c:v>
                </c:pt>
                <c:pt idx="3019">
                  <c:v>7</c:v>
                </c:pt>
                <c:pt idx="3020">
                  <c:v>5</c:v>
                </c:pt>
                <c:pt idx="3021">
                  <c:v>5</c:v>
                </c:pt>
                <c:pt idx="3022">
                  <c:v>9</c:v>
                </c:pt>
                <c:pt idx="3023">
                  <c:v>5</c:v>
                </c:pt>
                <c:pt idx="3024">
                  <c:v>7</c:v>
                </c:pt>
                <c:pt idx="3025">
                  <c:v>10</c:v>
                </c:pt>
                <c:pt idx="3026">
                  <c:v>9</c:v>
                </c:pt>
                <c:pt idx="3027">
                  <c:v>9</c:v>
                </c:pt>
                <c:pt idx="3028">
                  <c:v>11</c:v>
                </c:pt>
                <c:pt idx="3029">
                  <c:v>7</c:v>
                </c:pt>
                <c:pt idx="3030">
                  <c:v>6</c:v>
                </c:pt>
                <c:pt idx="3031">
                  <c:v>8</c:v>
                </c:pt>
                <c:pt idx="3032">
                  <c:v>13</c:v>
                </c:pt>
                <c:pt idx="3033">
                  <c:v>5</c:v>
                </c:pt>
                <c:pt idx="3034">
                  <c:v>7</c:v>
                </c:pt>
                <c:pt idx="3035">
                  <c:v>7</c:v>
                </c:pt>
                <c:pt idx="3036">
                  <c:v>5</c:v>
                </c:pt>
                <c:pt idx="3037">
                  <c:v>12</c:v>
                </c:pt>
                <c:pt idx="3038">
                  <c:v>8</c:v>
                </c:pt>
                <c:pt idx="3039">
                  <c:v>10</c:v>
                </c:pt>
                <c:pt idx="3040">
                  <c:v>3</c:v>
                </c:pt>
                <c:pt idx="3041">
                  <c:v>7</c:v>
                </c:pt>
                <c:pt idx="3042">
                  <c:v>5</c:v>
                </c:pt>
                <c:pt idx="3043">
                  <c:v>9</c:v>
                </c:pt>
                <c:pt idx="3044">
                  <c:v>8</c:v>
                </c:pt>
                <c:pt idx="3045">
                  <c:v>6</c:v>
                </c:pt>
                <c:pt idx="3046">
                  <c:v>11</c:v>
                </c:pt>
                <c:pt idx="3047">
                  <c:v>13</c:v>
                </c:pt>
                <c:pt idx="3048">
                  <c:v>6</c:v>
                </c:pt>
                <c:pt idx="3049">
                  <c:v>5</c:v>
                </c:pt>
                <c:pt idx="3050">
                  <c:v>9</c:v>
                </c:pt>
                <c:pt idx="3051">
                  <c:v>9</c:v>
                </c:pt>
                <c:pt idx="3052">
                  <c:v>11</c:v>
                </c:pt>
                <c:pt idx="3053">
                  <c:v>6</c:v>
                </c:pt>
                <c:pt idx="3054">
                  <c:v>10</c:v>
                </c:pt>
                <c:pt idx="3055">
                  <c:v>7</c:v>
                </c:pt>
                <c:pt idx="3056">
                  <c:v>9</c:v>
                </c:pt>
                <c:pt idx="3057">
                  <c:v>11</c:v>
                </c:pt>
                <c:pt idx="3058">
                  <c:v>6</c:v>
                </c:pt>
                <c:pt idx="3059">
                  <c:v>10</c:v>
                </c:pt>
                <c:pt idx="3060">
                  <c:v>5</c:v>
                </c:pt>
                <c:pt idx="3061">
                  <c:v>8</c:v>
                </c:pt>
                <c:pt idx="3062">
                  <c:v>7</c:v>
                </c:pt>
                <c:pt idx="3063">
                  <c:v>9</c:v>
                </c:pt>
                <c:pt idx="3064">
                  <c:v>7</c:v>
                </c:pt>
                <c:pt idx="3065">
                  <c:v>4</c:v>
                </c:pt>
                <c:pt idx="3066">
                  <c:v>10</c:v>
                </c:pt>
                <c:pt idx="3067">
                  <c:v>9</c:v>
                </c:pt>
                <c:pt idx="3068">
                  <c:v>5</c:v>
                </c:pt>
                <c:pt idx="3069">
                  <c:v>10</c:v>
                </c:pt>
                <c:pt idx="3070">
                  <c:v>7</c:v>
                </c:pt>
                <c:pt idx="3071">
                  <c:v>13</c:v>
                </c:pt>
                <c:pt idx="3072">
                  <c:v>8</c:v>
                </c:pt>
                <c:pt idx="3073">
                  <c:v>8</c:v>
                </c:pt>
                <c:pt idx="3074">
                  <c:v>8</c:v>
                </c:pt>
                <c:pt idx="3075">
                  <c:v>8</c:v>
                </c:pt>
                <c:pt idx="3076">
                  <c:v>6</c:v>
                </c:pt>
                <c:pt idx="3077">
                  <c:v>4</c:v>
                </c:pt>
                <c:pt idx="3078">
                  <c:v>9</c:v>
                </c:pt>
                <c:pt idx="3079">
                  <c:v>4</c:v>
                </c:pt>
                <c:pt idx="3080">
                  <c:v>5</c:v>
                </c:pt>
                <c:pt idx="3081">
                  <c:v>2</c:v>
                </c:pt>
                <c:pt idx="3082">
                  <c:v>7</c:v>
                </c:pt>
                <c:pt idx="3083">
                  <c:v>6</c:v>
                </c:pt>
                <c:pt idx="3084">
                  <c:v>5</c:v>
                </c:pt>
                <c:pt idx="3085">
                  <c:v>7</c:v>
                </c:pt>
                <c:pt idx="3086">
                  <c:v>6</c:v>
                </c:pt>
                <c:pt idx="3087">
                  <c:v>8</c:v>
                </c:pt>
                <c:pt idx="3088">
                  <c:v>12</c:v>
                </c:pt>
                <c:pt idx="3089">
                  <c:v>5</c:v>
                </c:pt>
                <c:pt idx="3090">
                  <c:v>11</c:v>
                </c:pt>
                <c:pt idx="3091">
                  <c:v>10</c:v>
                </c:pt>
                <c:pt idx="3092">
                  <c:v>6</c:v>
                </c:pt>
                <c:pt idx="3093">
                  <c:v>7</c:v>
                </c:pt>
                <c:pt idx="3094">
                  <c:v>13</c:v>
                </c:pt>
                <c:pt idx="3095">
                  <c:v>8</c:v>
                </c:pt>
                <c:pt idx="3096">
                  <c:v>15</c:v>
                </c:pt>
                <c:pt idx="3097">
                  <c:v>11</c:v>
                </c:pt>
                <c:pt idx="3098">
                  <c:v>6</c:v>
                </c:pt>
                <c:pt idx="3099">
                  <c:v>3</c:v>
                </c:pt>
                <c:pt idx="3100">
                  <c:v>4</c:v>
                </c:pt>
                <c:pt idx="3101">
                  <c:v>7</c:v>
                </c:pt>
                <c:pt idx="3102">
                  <c:v>9</c:v>
                </c:pt>
                <c:pt idx="3103">
                  <c:v>5</c:v>
                </c:pt>
                <c:pt idx="3104">
                  <c:v>10</c:v>
                </c:pt>
                <c:pt idx="3105">
                  <c:v>11</c:v>
                </c:pt>
                <c:pt idx="3106">
                  <c:v>3</c:v>
                </c:pt>
                <c:pt idx="3107">
                  <c:v>9</c:v>
                </c:pt>
                <c:pt idx="3108">
                  <c:v>5</c:v>
                </c:pt>
                <c:pt idx="3109">
                  <c:v>7</c:v>
                </c:pt>
                <c:pt idx="3110">
                  <c:v>11</c:v>
                </c:pt>
                <c:pt idx="3111">
                  <c:v>6</c:v>
                </c:pt>
                <c:pt idx="3112">
                  <c:v>5</c:v>
                </c:pt>
                <c:pt idx="3113">
                  <c:v>7</c:v>
                </c:pt>
                <c:pt idx="3114">
                  <c:v>7</c:v>
                </c:pt>
                <c:pt idx="3115">
                  <c:v>9</c:v>
                </c:pt>
                <c:pt idx="3116">
                  <c:v>1</c:v>
                </c:pt>
                <c:pt idx="3117">
                  <c:v>4</c:v>
                </c:pt>
                <c:pt idx="3118">
                  <c:v>6</c:v>
                </c:pt>
                <c:pt idx="3119">
                  <c:v>7</c:v>
                </c:pt>
                <c:pt idx="3120">
                  <c:v>7</c:v>
                </c:pt>
                <c:pt idx="3121">
                  <c:v>6</c:v>
                </c:pt>
                <c:pt idx="3122">
                  <c:v>3</c:v>
                </c:pt>
                <c:pt idx="3123">
                  <c:v>4</c:v>
                </c:pt>
                <c:pt idx="3124">
                  <c:v>12</c:v>
                </c:pt>
                <c:pt idx="3125">
                  <c:v>3</c:v>
                </c:pt>
                <c:pt idx="3126">
                  <c:v>9</c:v>
                </c:pt>
                <c:pt idx="3127">
                  <c:v>7</c:v>
                </c:pt>
                <c:pt idx="3128">
                  <c:v>6</c:v>
                </c:pt>
                <c:pt idx="3129">
                  <c:v>9</c:v>
                </c:pt>
                <c:pt idx="3130">
                  <c:v>7</c:v>
                </c:pt>
                <c:pt idx="3131">
                  <c:v>5</c:v>
                </c:pt>
                <c:pt idx="3132">
                  <c:v>5</c:v>
                </c:pt>
                <c:pt idx="3133">
                  <c:v>6</c:v>
                </c:pt>
                <c:pt idx="3134">
                  <c:v>6</c:v>
                </c:pt>
                <c:pt idx="3135">
                  <c:v>10</c:v>
                </c:pt>
                <c:pt idx="3136">
                  <c:v>9</c:v>
                </c:pt>
                <c:pt idx="3137">
                  <c:v>6</c:v>
                </c:pt>
                <c:pt idx="3138">
                  <c:v>9</c:v>
                </c:pt>
                <c:pt idx="3139">
                  <c:v>7</c:v>
                </c:pt>
                <c:pt idx="3140">
                  <c:v>4</c:v>
                </c:pt>
                <c:pt idx="3141">
                  <c:v>10</c:v>
                </c:pt>
                <c:pt idx="3142">
                  <c:v>5</c:v>
                </c:pt>
                <c:pt idx="3143">
                  <c:v>11</c:v>
                </c:pt>
                <c:pt idx="3144">
                  <c:v>11</c:v>
                </c:pt>
                <c:pt idx="3145">
                  <c:v>9</c:v>
                </c:pt>
                <c:pt idx="3146">
                  <c:v>1</c:v>
                </c:pt>
                <c:pt idx="3147">
                  <c:v>4</c:v>
                </c:pt>
                <c:pt idx="3148">
                  <c:v>12</c:v>
                </c:pt>
                <c:pt idx="3149">
                  <c:v>6</c:v>
                </c:pt>
                <c:pt idx="3150">
                  <c:v>4</c:v>
                </c:pt>
                <c:pt idx="3151">
                  <c:v>7</c:v>
                </c:pt>
                <c:pt idx="3152">
                  <c:v>8</c:v>
                </c:pt>
                <c:pt idx="3153">
                  <c:v>7</c:v>
                </c:pt>
                <c:pt idx="3154">
                  <c:v>6</c:v>
                </c:pt>
                <c:pt idx="3155">
                  <c:v>6</c:v>
                </c:pt>
                <c:pt idx="3156">
                  <c:v>6</c:v>
                </c:pt>
                <c:pt idx="3157">
                  <c:v>5</c:v>
                </c:pt>
                <c:pt idx="3158">
                  <c:v>9</c:v>
                </c:pt>
                <c:pt idx="3159">
                  <c:v>6</c:v>
                </c:pt>
                <c:pt idx="3160">
                  <c:v>6</c:v>
                </c:pt>
                <c:pt idx="3161">
                  <c:v>8</c:v>
                </c:pt>
                <c:pt idx="3162">
                  <c:v>5</c:v>
                </c:pt>
                <c:pt idx="3163">
                  <c:v>6</c:v>
                </c:pt>
                <c:pt idx="3164">
                  <c:v>9</c:v>
                </c:pt>
                <c:pt idx="3165">
                  <c:v>6</c:v>
                </c:pt>
                <c:pt idx="3166">
                  <c:v>4</c:v>
                </c:pt>
                <c:pt idx="3167">
                  <c:v>2</c:v>
                </c:pt>
                <c:pt idx="3168">
                  <c:v>8</c:v>
                </c:pt>
                <c:pt idx="3169">
                  <c:v>9</c:v>
                </c:pt>
                <c:pt idx="3170">
                  <c:v>5</c:v>
                </c:pt>
                <c:pt idx="3171">
                  <c:v>10</c:v>
                </c:pt>
                <c:pt idx="3172">
                  <c:v>8</c:v>
                </c:pt>
                <c:pt idx="3173">
                  <c:v>6</c:v>
                </c:pt>
                <c:pt idx="3174">
                  <c:v>7</c:v>
                </c:pt>
                <c:pt idx="3175">
                  <c:v>6</c:v>
                </c:pt>
                <c:pt idx="3176">
                  <c:v>5</c:v>
                </c:pt>
                <c:pt idx="3177">
                  <c:v>5</c:v>
                </c:pt>
                <c:pt idx="3178">
                  <c:v>12</c:v>
                </c:pt>
                <c:pt idx="3179">
                  <c:v>9</c:v>
                </c:pt>
                <c:pt idx="3180">
                  <c:v>6</c:v>
                </c:pt>
                <c:pt idx="3181">
                  <c:v>10</c:v>
                </c:pt>
                <c:pt idx="3182">
                  <c:v>10</c:v>
                </c:pt>
                <c:pt idx="3183">
                  <c:v>10</c:v>
                </c:pt>
                <c:pt idx="3184">
                  <c:v>7</c:v>
                </c:pt>
                <c:pt idx="3185">
                  <c:v>7</c:v>
                </c:pt>
                <c:pt idx="3186">
                  <c:v>10</c:v>
                </c:pt>
                <c:pt idx="3187">
                  <c:v>15</c:v>
                </c:pt>
                <c:pt idx="3188">
                  <c:v>10</c:v>
                </c:pt>
                <c:pt idx="3189">
                  <c:v>6</c:v>
                </c:pt>
                <c:pt idx="3190">
                  <c:v>8</c:v>
                </c:pt>
                <c:pt idx="3191">
                  <c:v>7</c:v>
                </c:pt>
                <c:pt idx="3192">
                  <c:v>4</c:v>
                </c:pt>
                <c:pt idx="3193">
                  <c:v>9</c:v>
                </c:pt>
                <c:pt idx="3194">
                  <c:v>6</c:v>
                </c:pt>
                <c:pt idx="3195">
                  <c:v>3</c:v>
                </c:pt>
                <c:pt idx="3196">
                  <c:v>5</c:v>
                </c:pt>
                <c:pt idx="3197">
                  <c:v>6</c:v>
                </c:pt>
                <c:pt idx="3198">
                  <c:v>4</c:v>
                </c:pt>
                <c:pt idx="3199">
                  <c:v>7</c:v>
                </c:pt>
                <c:pt idx="3200">
                  <c:v>2</c:v>
                </c:pt>
                <c:pt idx="3201">
                  <c:v>6</c:v>
                </c:pt>
                <c:pt idx="3202">
                  <c:v>6</c:v>
                </c:pt>
                <c:pt idx="3203">
                  <c:v>8</c:v>
                </c:pt>
                <c:pt idx="3204">
                  <c:v>7</c:v>
                </c:pt>
                <c:pt idx="3205">
                  <c:v>7</c:v>
                </c:pt>
                <c:pt idx="3206">
                  <c:v>6</c:v>
                </c:pt>
                <c:pt idx="3207">
                  <c:v>7</c:v>
                </c:pt>
                <c:pt idx="3208">
                  <c:v>6</c:v>
                </c:pt>
                <c:pt idx="3209">
                  <c:v>6</c:v>
                </c:pt>
                <c:pt idx="3210">
                  <c:v>3</c:v>
                </c:pt>
                <c:pt idx="3211">
                  <c:v>10</c:v>
                </c:pt>
                <c:pt idx="3212">
                  <c:v>4</c:v>
                </c:pt>
                <c:pt idx="3213">
                  <c:v>7</c:v>
                </c:pt>
                <c:pt idx="3214">
                  <c:v>4</c:v>
                </c:pt>
                <c:pt idx="3215">
                  <c:v>5</c:v>
                </c:pt>
                <c:pt idx="3216">
                  <c:v>5</c:v>
                </c:pt>
                <c:pt idx="3217">
                  <c:v>4</c:v>
                </c:pt>
                <c:pt idx="3218">
                  <c:v>8</c:v>
                </c:pt>
                <c:pt idx="3219">
                  <c:v>5</c:v>
                </c:pt>
                <c:pt idx="3220">
                  <c:v>10</c:v>
                </c:pt>
                <c:pt idx="3221">
                  <c:v>7</c:v>
                </c:pt>
                <c:pt idx="3222">
                  <c:v>1</c:v>
                </c:pt>
                <c:pt idx="3223">
                  <c:v>11</c:v>
                </c:pt>
                <c:pt idx="3224">
                  <c:v>9</c:v>
                </c:pt>
                <c:pt idx="3225">
                  <c:v>9</c:v>
                </c:pt>
                <c:pt idx="3226">
                  <c:v>5</c:v>
                </c:pt>
                <c:pt idx="3227">
                  <c:v>11</c:v>
                </c:pt>
                <c:pt idx="3228">
                  <c:v>3</c:v>
                </c:pt>
                <c:pt idx="3229">
                  <c:v>5</c:v>
                </c:pt>
                <c:pt idx="3230">
                  <c:v>6</c:v>
                </c:pt>
                <c:pt idx="3231">
                  <c:v>7</c:v>
                </c:pt>
                <c:pt idx="3232">
                  <c:v>4</c:v>
                </c:pt>
                <c:pt idx="3233">
                  <c:v>5</c:v>
                </c:pt>
                <c:pt idx="3234">
                  <c:v>6</c:v>
                </c:pt>
                <c:pt idx="3235">
                  <c:v>9</c:v>
                </c:pt>
                <c:pt idx="3236">
                  <c:v>2</c:v>
                </c:pt>
                <c:pt idx="3237">
                  <c:v>9</c:v>
                </c:pt>
                <c:pt idx="3238">
                  <c:v>4</c:v>
                </c:pt>
                <c:pt idx="3239">
                  <c:v>13</c:v>
                </c:pt>
                <c:pt idx="3240">
                  <c:v>7</c:v>
                </c:pt>
                <c:pt idx="3241">
                  <c:v>6</c:v>
                </c:pt>
                <c:pt idx="3242">
                  <c:v>10</c:v>
                </c:pt>
                <c:pt idx="3243">
                  <c:v>7</c:v>
                </c:pt>
                <c:pt idx="3244">
                  <c:v>5</c:v>
                </c:pt>
                <c:pt idx="3245">
                  <c:v>6</c:v>
                </c:pt>
                <c:pt idx="3246">
                  <c:v>7</c:v>
                </c:pt>
                <c:pt idx="3247">
                  <c:v>8</c:v>
                </c:pt>
                <c:pt idx="3248">
                  <c:v>9</c:v>
                </c:pt>
                <c:pt idx="3249">
                  <c:v>10</c:v>
                </c:pt>
                <c:pt idx="3250">
                  <c:v>4</c:v>
                </c:pt>
                <c:pt idx="3251">
                  <c:v>5</c:v>
                </c:pt>
                <c:pt idx="3252">
                  <c:v>14</c:v>
                </c:pt>
                <c:pt idx="3253">
                  <c:v>10</c:v>
                </c:pt>
                <c:pt idx="3254">
                  <c:v>3</c:v>
                </c:pt>
                <c:pt idx="3255">
                  <c:v>3</c:v>
                </c:pt>
                <c:pt idx="3256">
                  <c:v>2</c:v>
                </c:pt>
                <c:pt idx="3257">
                  <c:v>9</c:v>
                </c:pt>
                <c:pt idx="3258">
                  <c:v>10</c:v>
                </c:pt>
                <c:pt idx="3259">
                  <c:v>6</c:v>
                </c:pt>
                <c:pt idx="3260">
                  <c:v>9</c:v>
                </c:pt>
                <c:pt idx="3261">
                  <c:v>8</c:v>
                </c:pt>
                <c:pt idx="3262">
                  <c:v>4</c:v>
                </c:pt>
                <c:pt idx="3263">
                  <c:v>6</c:v>
                </c:pt>
                <c:pt idx="3264">
                  <c:v>4</c:v>
                </c:pt>
                <c:pt idx="3265">
                  <c:v>7</c:v>
                </c:pt>
                <c:pt idx="3266">
                  <c:v>5</c:v>
                </c:pt>
                <c:pt idx="3267">
                  <c:v>9</c:v>
                </c:pt>
                <c:pt idx="3268">
                  <c:v>7</c:v>
                </c:pt>
                <c:pt idx="3269">
                  <c:v>3</c:v>
                </c:pt>
                <c:pt idx="3270">
                  <c:v>4</c:v>
                </c:pt>
                <c:pt idx="3271">
                  <c:v>2</c:v>
                </c:pt>
                <c:pt idx="3272">
                  <c:v>10</c:v>
                </c:pt>
                <c:pt idx="3273">
                  <c:v>6</c:v>
                </c:pt>
                <c:pt idx="3274">
                  <c:v>6</c:v>
                </c:pt>
                <c:pt idx="3275">
                  <c:v>7</c:v>
                </c:pt>
                <c:pt idx="3276">
                  <c:v>7</c:v>
                </c:pt>
                <c:pt idx="3277">
                  <c:v>6</c:v>
                </c:pt>
                <c:pt idx="3278">
                  <c:v>13</c:v>
                </c:pt>
                <c:pt idx="3279">
                  <c:v>8</c:v>
                </c:pt>
                <c:pt idx="3280">
                  <c:v>7</c:v>
                </c:pt>
                <c:pt idx="3281">
                  <c:v>3</c:v>
                </c:pt>
                <c:pt idx="3282">
                  <c:v>8</c:v>
                </c:pt>
                <c:pt idx="3283">
                  <c:v>8</c:v>
                </c:pt>
                <c:pt idx="3284">
                  <c:v>8</c:v>
                </c:pt>
                <c:pt idx="3285">
                  <c:v>5</c:v>
                </c:pt>
                <c:pt idx="3286">
                  <c:v>6</c:v>
                </c:pt>
                <c:pt idx="3287">
                  <c:v>4</c:v>
                </c:pt>
                <c:pt idx="3288">
                  <c:v>5</c:v>
                </c:pt>
                <c:pt idx="3289">
                  <c:v>6</c:v>
                </c:pt>
                <c:pt idx="3290">
                  <c:v>5</c:v>
                </c:pt>
                <c:pt idx="3291">
                  <c:v>8</c:v>
                </c:pt>
                <c:pt idx="3292">
                  <c:v>7</c:v>
                </c:pt>
                <c:pt idx="3293">
                  <c:v>9</c:v>
                </c:pt>
                <c:pt idx="3294">
                  <c:v>6</c:v>
                </c:pt>
                <c:pt idx="3295">
                  <c:v>4</c:v>
                </c:pt>
                <c:pt idx="3296">
                  <c:v>8</c:v>
                </c:pt>
                <c:pt idx="3297">
                  <c:v>3</c:v>
                </c:pt>
                <c:pt idx="3298">
                  <c:v>9</c:v>
                </c:pt>
                <c:pt idx="3299">
                  <c:v>7</c:v>
                </c:pt>
                <c:pt idx="3300">
                  <c:v>3</c:v>
                </c:pt>
                <c:pt idx="3301">
                  <c:v>5</c:v>
                </c:pt>
                <c:pt idx="3302">
                  <c:v>5</c:v>
                </c:pt>
                <c:pt idx="3303">
                  <c:v>7</c:v>
                </c:pt>
                <c:pt idx="3304">
                  <c:v>11</c:v>
                </c:pt>
                <c:pt idx="3305">
                  <c:v>9</c:v>
                </c:pt>
                <c:pt idx="3306">
                  <c:v>3</c:v>
                </c:pt>
                <c:pt idx="3307">
                  <c:v>5</c:v>
                </c:pt>
                <c:pt idx="3308">
                  <c:v>6</c:v>
                </c:pt>
                <c:pt idx="3309">
                  <c:v>4</c:v>
                </c:pt>
                <c:pt idx="3310">
                  <c:v>4</c:v>
                </c:pt>
                <c:pt idx="3311">
                  <c:v>8</c:v>
                </c:pt>
                <c:pt idx="3312">
                  <c:v>6</c:v>
                </c:pt>
                <c:pt idx="3313">
                  <c:v>5</c:v>
                </c:pt>
                <c:pt idx="3314">
                  <c:v>10</c:v>
                </c:pt>
                <c:pt idx="3315">
                  <c:v>7</c:v>
                </c:pt>
                <c:pt idx="3316">
                  <c:v>2</c:v>
                </c:pt>
                <c:pt idx="3317">
                  <c:v>9</c:v>
                </c:pt>
                <c:pt idx="3318">
                  <c:v>11</c:v>
                </c:pt>
                <c:pt idx="3319">
                  <c:v>8</c:v>
                </c:pt>
                <c:pt idx="3320">
                  <c:v>7</c:v>
                </c:pt>
                <c:pt idx="3321">
                  <c:v>5</c:v>
                </c:pt>
                <c:pt idx="3322">
                  <c:v>7</c:v>
                </c:pt>
                <c:pt idx="3323">
                  <c:v>6</c:v>
                </c:pt>
                <c:pt idx="3324">
                  <c:v>5</c:v>
                </c:pt>
                <c:pt idx="3325">
                  <c:v>5</c:v>
                </c:pt>
                <c:pt idx="3326">
                  <c:v>5</c:v>
                </c:pt>
                <c:pt idx="3327">
                  <c:v>7</c:v>
                </c:pt>
                <c:pt idx="3328">
                  <c:v>2</c:v>
                </c:pt>
                <c:pt idx="3329">
                  <c:v>4</c:v>
                </c:pt>
                <c:pt idx="3330">
                  <c:v>4</c:v>
                </c:pt>
                <c:pt idx="3331">
                  <c:v>2</c:v>
                </c:pt>
                <c:pt idx="3332">
                  <c:v>5</c:v>
                </c:pt>
                <c:pt idx="3333">
                  <c:v>5</c:v>
                </c:pt>
                <c:pt idx="3334">
                  <c:v>7</c:v>
                </c:pt>
                <c:pt idx="3335">
                  <c:v>4</c:v>
                </c:pt>
                <c:pt idx="3336">
                  <c:v>5</c:v>
                </c:pt>
                <c:pt idx="3337">
                  <c:v>8</c:v>
                </c:pt>
                <c:pt idx="3338">
                  <c:v>1</c:v>
                </c:pt>
                <c:pt idx="3339">
                  <c:v>12</c:v>
                </c:pt>
                <c:pt idx="3340">
                  <c:v>7</c:v>
                </c:pt>
                <c:pt idx="3341">
                  <c:v>3</c:v>
                </c:pt>
                <c:pt idx="3342">
                  <c:v>8</c:v>
                </c:pt>
                <c:pt idx="3343">
                  <c:v>3</c:v>
                </c:pt>
                <c:pt idx="3344">
                  <c:v>7</c:v>
                </c:pt>
                <c:pt idx="3345">
                  <c:v>7</c:v>
                </c:pt>
                <c:pt idx="3346">
                  <c:v>7</c:v>
                </c:pt>
                <c:pt idx="3347">
                  <c:v>4</c:v>
                </c:pt>
                <c:pt idx="3348">
                  <c:v>7</c:v>
                </c:pt>
                <c:pt idx="3349">
                  <c:v>3</c:v>
                </c:pt>
                <c:pt idx="3350">
                  <c:v>13</c:v>
                </c:pt>
                <c:pt idx="3351">
                  <c:v>7</c:v>
                </c:pt>
                <c:pt idx="3352">
                  <c:v>8</c:v>
                </c:pt>
                <c:pt idx="3353">
                  <c:v>6</c:v>
                </c:pt>
                <c:pt idx="3354">
                  <c:v>8</c:v>
                </c:pt>
                <c:pt idx="3355">
                  <c:v>3</c:v>
                </c:pt>
                <c:pt idx="3356">
                  <c:v>2</c:v>
                </c:pt>
                <c:pt idx="3357">
                  <c:v>3</c:v>
                </c:pt>
                <c:pt idx="3358">
                  <c:v>6</c:v>
                </c:pt>
                <c:pt idx="3359">
                  <c:v>6</c:v>
                </c:pt>
                <c:pt idx="3360">
                  <c:v>11</c:v>
                </c:pt>
                <c:pt idx="3361">
                  <c:v>9</c:v>
                </c:pt>
                <c:pt idx="3362">
                  <c:v>4</c:v>
                </c:pt>
                <c:pt idx="3363">
                  <c:v>8</c:v>
                </c:pt>
                <c:pt idx="3364">
                  <c:v>6</c:v>
                </c:pt>
                <c:pt idx="3365">
                  <c:v>12</c:v>
                </c:pt>
                <c:pt idx="3366">
                  <c:v>6</c:v>
                </c:pt>
                <c:pt idx="3367">
                  <c:v>3</c:v>
                </c:pt>
                <c:pt idx="3368">
                  <c:v>4</c:v>
                </c:pt>
                <c:pt idx="3369">
                  <c:v>5</c:v>
                </c:pt>
                <c:pt idx="3370">
                  <c:v>4</c:v>
                </c:pt>
                <c:pt idx="3371">
                  <c:v>9</c:v>
                </c:pt>
                <c:pt idx="3372">
                  <c:v>7</c:v>
                </c:pt>
                <c:pt idx="3373">
                  <c:v>6</c:v>
                </c:pt>
                <c:pt idx="3374">
                  <c:v>7</c:v>
                </c:pt>
                <c:pt idx="3375">
                  <c:v>7</c:v>
                </c:pt>
                <c:pt idx="3376">
                  <c:v>6</c:v>
                </c:pt>
                <c:pt idx="3377">
                  <c:v>7</c:v>
                </c:pt>
                <c:pt idx="3378">
                  <c:v>6</c:v>
                </c:pt>
                <c:pt idx="3379">
                  <c:v>3</c:v>
                </c:pt>
                <c:pt idx="3380">
                  <c:v>7</c:v>
                </c:pt>
                <c:pt idx="3381">
                  <c:v>7</c:v>
                </c:pt>
                <c:pt idx="3382">
                  <c:v>3</c:v>
                </c:pt>
                <c:pt idx="3383">
                  <c:v>4</c:v>
                </c:pt>
                <c:pt idx="3384">
                  <c:v>4</c:v>
                </c:pt>
                <c:pt idx="3385">
                  <c:v>9</c:v>
                </c:pt>
                <c:pt idx="3386">
                  <c:v>5</c:v>
                </c:pt>
                <c:pt idx="3387">
                  <c:v>5</c:v>
                </c:pt>
                <c:pt idx="3388">
                  <c:v>5</c:v>
                </c:pt>
                <c:pt idx="3389">
                  <c:v>8</c:v>
                </c:pt>
                <c:pt idx="3390">
                  <c:v>3</c:v>
                </c:pt>
                <c:pt idx="3391">
                  <c:v>5</c:v>
                </c:pt>
                <c:pt idx="3392">
                  <c:v>3</c:v>
                </c:pt>
                <c:pt idx="3393">
                  <c:v>4</c:v>
                </c:pt>
                <c:pt idx="3394">
                  <c:v>7</c:v>
                </c:pt>
                <c:pt idx="3395">
                  <c:v>7</c:v>
                </c:pt>
                <c:pt idx="3396">
                  <c:v>4</c:v>
                </c:pt>
                <c:pt idx="3397">
                  <c:v>7</c:v>
                </c:pt>
                <c:pt idx="3398">
                  <c:v>4</c:v>
                </c:pt>
                <c:pt idx="3399">
                  <c:v>9</c:v>
                </c:pt>
                <c:pt idx="3400">
                  <c:v>7</c:v>
                </c:pt>
                <c:pt idx="3401">
                  <c:v>10</c:v>
                </c:pt>
                <c:pt idx="3402">
                  <c:v>4</c:v>
                </c:pt>
                <c:pt idx="3403">
                  <c:v>4</c:v>
                </c:pt>
                <c:pt idx="3404">
                  <c:v>6</c:v>
                </c:pt>
                <c:pt idx="3405">
                  <c:v>5</c:v>
                </c:pt>
                <c:pt idx="3406">
                  <c:v>6</c:v>
                </c:pt>
                <c:pt idx="3407">
                  <c:v>7</c:v>
                </c:pt>
                <c:pt idx="3408">
                  <c:v>7</c:v>
                </c:pt>
                <c:pt idx="3409">
                  <c:v>8</c:v>
                </c:pt>
                <c:pt idx="3410">
                  <c:v>7</c:v>
                </c:pt>
                <c:pt idx="3411">
                  <c:v>7</c:v>
                </c:pt>
                <c:pt idx="3412">
                  <c:v>5</c:v>
                </c:pt>
                <c:pt idx="3413">
                  <c:v>8</c:v>
                </c:pt>
                <c:pt idx="3414">
                  <c:v>5</c:v>
                </c:pt>
                <c:pt idx="3415">
                  <c:v>5</c:v>
                </c:pt>
                <c:pt idx="3416">
                  <c:v>9</c:v>
                </c:pt>
                <c:pt idx="3417">
                  <c:v>10</c:v>
                </c:pt>
                <c:pt idx="3418">
                  <c:v>6</c:v>
                </c:pt>
                <c:pt idx="3419">
                  <c:v>14</c:v>
                </c:pt>
                <c:pt idx="3420">
                  <c:v>9</c:v>
                </c:pt>
                <c:pt idx="3421">
                  <c:v>10</c:v>
                </c:pt>
                <c:pt idx="3422">
                  <c:v>4</c:v>
                </c:pt>
                <c:pt idx="3423">
                  <c:v>6</c:v>
                </c:pt>
                <c:pt idx="3424">
                  <c:v>7</c:v>
                </c:pt>
                <c:pt idx="3425">
                  <c:v>11</c:v>
                </c:pt>
                <c:pt idx="3426">
                  <c:v>2</c:v>
                </c:pt>
                <c:pt idx="3427">
                  <c:v>6</c:v>
                </c:pt>
                <c:pt idx="3428">
                  <c:v>6</c:v>
                </c:pt>
                <c:pt idx="3429">
                  <c:v>1</c:v>
                </c:pt>
                <c:pt idx="3430">
                  <c:v>8</c:v>
                </c:pt>
                <c:pt idx="3431">
                  <c:v>10</c:v>
                </c:pt>
                <c:pt idx="3432">
                  <c:v>8</c:v>
                </c:pt>
                <c:pt idx="3433">
                  <c:v>7</c:v>
                </c:pt>
                <c:pt idx="3434">
                  <c:v>8</c:v>
                </c:pt>
                <c:pt idx="3435">
                  <c:v>7</c:v>
                </c:pt>
                <c:pt idx="3436">
                  <c:v>5</c:v>
                </c:pt>
                <c:pt idx="3437">
                  <c:v>3</c:v>
                </c:pt>
                <c:pt idx="3438">
                  <c:v>6</c:v>
                </c:pt>
                <c:pt idx="3439">
                  <c:v>5</c:v>
                </c:pt>
                <c:pt idx="3440">
                  <c:v>5</c:v>
                </c:pt>
                <c:pt idx="3441">
                  <c:v>6</c:v>
                </c:pt>
                <c:pt idx="3442">
                  <c:v>3</c:v>
                </c:pt>
                <c:pt idx="3443">
                  <c:v>2</c:v>
                </c:pt>
                <c:pt idx="3444">
                  <c:v>8</c:v>
                </c:pt>
                <c:pt idx="3445">
                  <c:v>3</c:v>
                </c:pt>
                <c:pt idx="3446">
                  <c:v>2</c:v>
                </c:pt>
                <c:pt idx="3447">
                  <c:v>5</c:v>
                </c:pt>
                <c:pt idx="3448">
                  <c:v>2</c:v>
                </c:pt>
                <c:pt idx="3449">
                  <c:v>6</c:v>
                </c:pt>
                <c:pt idx="3450">
                  <c:v>7</c:v>
                </c:pt>
                <c:pt idx="3451">
                  <c:v>2</c:v>
                </c:pt>
                <c:pt idx="3452">
                  <c:v>6</c:v>
                </c:pt>
                <c:pt idx="3453">
                  <c:v>8</c:v>
                </c:pt>
                <c:pt idx="3454">
                  <c:v>7</c:v>
                </c:pt>
                <c:pt idx="3455">
                  <c:v>2</c:v>
                </c:pt>
                <c:pt idx="3456">
                  <c:v>3</c:v>
                </c:pt>
                <c:pt idx="3457">
                  <c:v>4</c:v>
                </c:pt>
                <c:pt idx="3458">
                  <c:v>7</c:v>
                </c:pt>
                <c:pt idx="3459">
                  <c:v>5</c:v>
                </c:pt>
                <c:pt idx="3460">
                  <c:v>9</c:v>
                </c:pt>
                <c:pt idx="3461">
                  <c:v>5</c:v>
                </c:pt>
                <c:pt idx="3462">
                  <c:v>6</c:v>
                </c:pt>
                <c:pt idx="3463">
                  <c:v>5</c:v>
                </c:pt>
                <c:pt idx="3464">
                  <c:v>5</c:v>
                </c:pt>
                <c:pt idx="3465">
                  <c:v>7</c:v>
                </c:pt>
                <c:pt idx="3466">
                  <c:v>5</c:v>
                </c:pt>
                <c:pt idx="3467">
                  <c:v>8</c:v>
                </c:pt>
                <c:pt idx="3468">
                  <c:v>11</c:v>
                </c:pt>
                <c:pt idx="3469">
                  <c:v>5</c:v>
                </c:pt>
                <c:pt idx="3470">
                  <c:v>7</c:v>
                </c:pt>
                <c:pt idx="3471">
                  <c:v>6</c:v>
                </c:pt>
                <c:pt idx="3472">
                  <c:v>7</c:v>
                </c:pt>
                <c:pt idx="3473">
                  <c:v>5</c:v>
                </c:pt>
                <c:pt idx="3474">
                  <c:v>10</c:v>
                </c:pt>
                <c:pt idx="3475">
                  <c:v>8</c:v>
                </c:pt>
                <c:pt idx="3476">
                  <c:v>3</c:v>
                </c:pt>
                <c:pt idx="3477">
                  <c:v>9</c:v>
                </c:pt>
                <c:pt idx="3478">
                  <c:v>3</c:v>
                </c:pt>
                <c:pt idx="3479">
                  <c:v>6</c:v>
                </c:pt>
                <c:pt idx="3480">
                  <c:v>3</c:v>
                </c:pt>
                <c:pt idx="3481">
                  <c:v>6</c:v>
                </c:pt>
                <c:pt idx="3482">
                  <c:v>7</c:v>
                </c:pt>
                <c:pt idx="3483">
                  <c:v>8</c:v>
                </c:pt>
                <c:pt idx="3484">
                  <c:v>7</c:v>
                </c:pt>
                <c:pt idx="3485">
                  <c:v>6</c:v>
                </c:pt>
                <c:pt idx="3486">
                  <c:v>8</c:v>
                </c:pt>
                <c:pt idx="3487">
                  <c:v>3</c:v>
                </c:pt>
                <c:pt idx="3488">
                  <c:v>2</c:v>
                </c:pt>
                <c:pt idx="3489">
                  <c:v>3</c:v>
                </c:pt>
                <c:pt idx="3490">
                  <c:v>4</c:v>
                </c:pt>
                <c:pt idx="3491">
                  <c:v>6</c:v>
                </c:pt>
                <c:pt idx="3492">
                  <c:v>9</c:v>
                </c:pt>
                <c:pt idx="3493">
                  <c:v>7</c:v>
                </c:pt>
                <c:pt idx="3494">
                  <c:v>2</c:v>
                </c:pt>
                <c:pt idx="3495">
                  <c:v>3</c:v>
                </c:pt>
                <c:pt idx="3496">
                  <c:v>7</c:v>
                </c:pt>
                <c:pt idx="3497">
                  <c:v>3</c:v>
                </c:pt>
                <c:pt idx="3498">
                  <c:v>5</c:v>
                </c:pt>
                <c:pt idx="3499">
                  <c:v>7</c:v>
                </c:pt>
                <c:pt idx="3500">
                  <c:v>1</c:v>
                </c:pt>
                <c:pt idx="3501">
                  <c:v>1</c:v>
                </c:pt>
                <c:pt idx="3502">
                  <c:v>8</c:v>
                </c:pt>
                <c:pt idx="3503">
                  <c:v>5</c:v>
                </c:pt>
                <c:pt idx="3504">
                  <c:v>8</c:v>
                </c:pt>
                <c:pt idx="3505">
                  <c:v>5</c:v>
                </c:pt>
                <c:pt idx="3506">
                  <c:v>3</c:v>
                </c:pt>
                <c:pt idx="3507">
                  <c:v>5</c:v>
                </c:pt>
                <c:pt idx="3508">
                  <c:v>3</c:v>
                </c:pt>
                <c:pt idx="3509">
                  <c:v>5</c:v>
                </c:pt>
                <c:pt idx="3510">
                  <c:v>5</c:v>
                </c:pt>
                <c:pt idx="3511">
                  <c:v>9</c:v>
                </c:pt>
                <c:pt idx="3512">
                  <c:v>7</c:v>
                </c:pt>
                <c:pt idx="3513">
                  <c:v>7</c:v>
                </c:pt>
                <c:pt idx="3514">
                  <c:v>5</c:v>
                </c:pt>
                <c:pt idx="3515">
                  <c:v>6</c:v>
                </c:pt>
                <c:pt idx="3516">
                  <c:v>10</c:v>
                </c:pt>
                <c:pt idx="3517">
                  <c:v>7</c:v>
                </c:pt>
                <c:pt idx="3518">
                  <c:v>1</c:v>
                </c:pt>
                <c:pt idx="3519">
                  <c:v>7</c:v>
                </c:pt>
                <c:pt idx="3520">
                  <c:v>3</c:v>
                </c:pt>
                <c:pt idx="3521">
                  <c:v>8</c:v>
                </c:pt>
                <c:pt idx="3522">
                  <c:v>4</c:v>
                </c:pt>
                <c:pt idx="3523">
                  <c:v>9</c:v>
                </c:pt>
                <c:pt idx="3524">
                  <c:v>7</c:v>
                </c:pt>
                <c:pt idx="3525">
                  <c:v>6</c:v>
                </c:pt>
                <c:pt idx="3526">
                  <c:v>5</c:v>
                </c:pt>
                <c:pt idx="3527">
                  <c:v>3</c:v>
                </c:pt>
                <c:pt idx="3528">
                  <c:v>6</c:v>
                </c:pt>
                <c:pt idx="3529">
                  <c:v>7</c:v>
                </c:pt>
                <c:pt idx="3530">
                  <c:v>6</c:v>
                </c:pt>
                <c:pt idx="3531">
                  <c:v>7</c:v>
                </c:pt>
                <c:pt idx="3532">
                  <c:v>10</c:v>
                </c:pt>
                <c:pt idx="3533">
                  <c:v>4</c:v>
                </c:pt>
                <c:pt idx="3534">
                  <c:v>5</c:v>
                </c:pt>
                <c:pt idx="3535">
                  <c:v>3</c:v>
                </c:pt>
                <c:pt idx="3536">
                  <c:v>4</c:v>
                </c:pt>
                <c:pt idx="3537">
                  <c:v>7</c:v>
                </c:pt>
                <c:pt idx="3538">
                  <c:v>4</c:v>
                </c:pt>
                <c:pt idx="3539">
                  <c:v>6</c:v>
                </c:pt>
                <c:pt idx="3540">
                  <c:v>5</c:v>
                </c:pt>
                <c:pt idx="3541">
                  <c:v>4</c:v>
                </c:pt>
                <c:pt idx="3542">
                  <c:v>4</c:v>
                </c:pt>
                <c:pt idx="3543">
                  <c:v>4</c:v>
                </c:pt>
                <c:pt idx="3544">
                  <c:v>8</c:v>
                </c:pt>
                <c:pt idx="3545">
                  <c:v>6</c:v>
                </c:pt>
                <c:pt idx="3546">
                  <c:v>6</c:v>
                </c:pt>
                <c:pt idx="3547">
                  <c:v>4</c:v>
                </c:pt>
                <c:pt idx="3548">
                  <c:v>4</c:v>
                </c:pt>
                <c:pt idx="3549">
                  <c:v>6</c:v>
                </c:pt>
                <c:pt idx="3550">
                  <c:v>3</c:v>
                </c:pt>
                <c:pt idx="3551">
                  <c:v>7</c:v>
                </c:pt>
                <c:pt idx="3552">
                  <c:v>6</c:v>
                </c:pt>
                <c:pt idx="3553">
                  <c:v>5</c:v>
                </c:pt>
                <c:pt idx="3554">
                  <c:v>7</c:v>
                </c:pt>
                <c:pt idx="3555">
                  <c:v>7</c:v>
                </c:pt>
                <c:pt idx="3556">
                  <c:v>5</c:v>
                </c:pt>
                <c:pt idx="3557">
                  <c:v>9</c:v>
                </c:pt>
                <c:pt idx="3558">
                  <c:v>3</c:v>
                </c:pt>
                <c:pt idx="3559">
                  <c:v>12</c:v>
                </c:pt>
                <c:pt idx="3560">
                  <c:v>9</c:v>
                </c:pt>
                <c:pt idx="3561">
                  <c:v>5</c:v>
                </c:pt>
                <c:pt idx="3562">
                  <c:v>7</c:v>
                </c:pt>
                <c:pt idx="3563">
                  <c:v>3</c:v>
                </c:pt>
                <c:pt idx="3564">
                  <c:v>4</c:v>
                </c:pt>
                <c:pt idx="3565">
                  <c:v>3</c:v>
                </c:pt>
                <c:pt idx="3566">
                  <c:v>8</c:v>
                </c:pt>
                <c:pt idx="3567">
                  <c:v>14</c:v>
                </c:pt>
                <c:pt idx="3568">
                  <c:v>3</c:v>
                </c:pt>
                <c:pt idx="3569">
                  <c:v>6</c:v>
                </c:pt>
                <c:pt idx="3570">
                  <c:v>8</c:v>
                </c:pt>
                <c:pt idx="3571">
                  <c:v>4</c:v>
                </c:pt>
                <c:pt idx="3572">
                  <c:v>4</c:v>
                </c:pt>
                <c:pt idx="3573">
                  <c:v>9</c:v>
                </c:pt>
                <c:pt idx="3574">
                  <c:v>3</c:v>
                </c:pt>
                <c:pt idx="3575">
                  <c:v>2</c:v>
                </c:pt>
                <c:pt idx="3576">
                  <c:v>4</c:v>
                </c:pt>
                <c:pt idx="3577">
                  <c:v>5</c:v>
                </c:pt>
                <c:pt idx="3578">
                  <c:v>3</c:v>
                </c:pt>
                <c:pt idx="3579">
                  <c:v>10</c:v>
                </c:pt>
                <c:pt idx="3580">
                  <c:v>2</c:v>
                </c:pt>
                <c:pt idx="3581">
                  <c:v>8</c:v>
                </c:pt>
                <c:pt idx="3582">
                  <c:v>2</c:v>
                </c:pt>
                <c:pt idx="3583">
                  <c:v>6</c:v>
                </c:pt>
                <c:pt idx="3584">
                  <c:v>5</c:v>
                </c:pt>
                <c:pt idx="3585">
                  <c:v>9</c:v>
                </c:pt>
                <c:pt idx="3586">
                  <c:v>2</c:v>
                </c:pt>
                <c:pt idx="3587">
                  <c:v>9</c:v>
                </c:pt>
                <c:pt idx="3588">
                  <c:v>3</c:v>
                </c:pt>
                <c:pt idx="3589">
                  <c:v>4</c:v>
                </c:pt>
                <c:pt idx="3590">
                  <c:v>4</c:v>
                </c:pt>
                <c:pt idx="3591">
                  <c:v>4</c:v>
                </c:pt>
                <c:pt idx="3592">
                  <c:v>9</c:v>
                </c:pt>
                <c:pt idx="3593">
                  <c:v>7</c:v>
                </c:pt>
                <c:pt idx="3594">
                  <c:v>7</c:v>
                </c:pt>
                <c:pt idx="3595">
                  <c:v>9</c:v>
                </c:pt>
                <c:pt idx="3596">
                  <c:v>4</c:v>
                </c:pt>
                <c:pt idx="3597">
                  <c:v>5</c:v>
                </c:pt>
                <c:pt idx="3598">
                  <c:v>5</c:v>
                </c:pt>
                <c:pt idx="3599">
                  <c:v>5</c:v>
                </c:pt>
                <c:pt idx="3600">
                  <c:v>9</c:v>
                </c:pt>
                <c:pt idx="3601">
                  <c:v>5</c:v>
                </c:pt>
                <c:pt idx="3602">
                  <c:v>6</c:v>
                </c:pt>
                <c:pt idx="3603">
                  <c:v>1</c:v>
                </c:pt>
                <c:pt idx="3604">
                  <c:v>4</c:v>
                </c:pt>
                <c:pt idx="3605">
                  <c:v>6</c:v>
                </c:pt>
                <c:pt idx="3606">
                  <c:v>4</c:v>
                </c:pt>
                <c:pt idx="3607">
                  <c:v>3</c:v>
                </c:pt>
                <c:pt idx="3608">
                  <c:v>4</c:v>
                </c:pt>
                <c:pt idx="3609">
                  <c:v>6</c:v>
                </c:pt>
                <c:pt idx="3610">
                  <c:v>3</c:v>
                </c:pt>
                <c:pt idx="3611">
                  <c:v>5</c:v>
                </c:pt>
                <c:pt idx="3612">
                  <c:v>9</c:v>
                </c:pt>
                <c:pt idx="3613">
                  <c:v>4</c:v>
                </c:pt>
                <c:pt idx="3614">
                  <c:v>6</c:v>
                </c:pt>
                <c:pt idx="3615">
                  <c:v>5</c:v>
                </c:pt>
                <c:pt idx="3616">
                  <c:v>5</c:v>
                </c:pt>
                <c:pt idx="3617">
                  <c:v>4</c:v>
                </c:pt>
                <c:pt idx="3618">
                  <c:v>5</c:v>
                </c:pt>
                <c:pt idx="3619">
                  <c:v>6</c:v>
                </c:pt>
                <c:pt idx="3620">
                  <c:v>6</c:v>
                </c:pt>
                <c:pt idx="3621">
                  <c:v>5</c:v>
                </c:pt>
                <c:pt idx="3622">
                  <c:v>3</c:v>
                </c:pt>
                <c:pt idx="3623">
                  <c:v>5</c:v>
                </c:pt>
                <c:pt idx="3624">
                  <c:v>4</c:v>
                </c:pt>
                <c:pt idx="3625">
                  <c:v>5</c:v>
                </c:pt>
                <c:pt idx="3626">
                  <c:v>2</c:v>
                </c:pt>
                <c:pt idx="3627">
                  <c:v>4</c:v>
                </c:pt>
                <c:pt idx="3628">
                  <c:v>4</c:v>
                </c:pt>
                <c:pt idx="3629">
                  <c:v>4</c:v>
                </c:pt>
                <c:pt idx="3630">
                  <c:v>3</c:v>
                </c:pt>
                <c:pt idx="3631">
                  <c:v>4</c:v>
                </c:pt>
                <c:pt idx="3632">
                  <c:v>4</c:v>
                </c:pt>
                <c:pt idx="3633">
                  <c:v>7</c:v>
                </c:pt>
                <c:pt idx="3634">
                  <c:v>3</c:v>
                </c:pt>
                <c:pt idx="3635">
                  <c:v>6</c:v>
                </c:pt>
                <c:pt idx="3636">
                  <c:v>8</c:v>
                </c:pt>
                <c:pt idx="3637">
                  <c:v>8</c:v>
                </c:pt>
                <c:pt idx="3638">
                  <c:v>5</c:v>
                </c:pt>
                <c:pt idx="3639">
                  <c:v>10</c:v>
                </c:pt>
                <c:pt idx="3640">
                  <c:v>4</c:v>
                </c:pt>
                <c:pt idx="3641">
                  <c:v>4</c:v>
                </c:pt>
                <c:pt idx="3642">
                  <c:v>5</c:v>
                </c:pt>
                <c:pt idx="3643">
                  <c:v>2</c:v>
                </c:pt>
                <c:pt idx="3644">
                  <c:v>10</c:v>
                </c:pt>
                <c:pt idx="3645">
                  <c:v>6</c:v>
                </c:pt>
                <c:pt idx="3646">
                  <c:v>5</c:v>
                </c:pt>
                <c:pt idx="3647">
                  <c:v>5</c:v>
                </c:pt>
                <c:pt idx="3648">
                  <c:v>5</c:v>
                </c:pt>
                <c:pt idx="3649">
                  <c:v>7</c:v>
                </c:pt>
                <c:pt idx="3650">
                  <c:v>2</c:v>
                </c:pt>
                <c:pt idx="3651">
                  <c:v>8</c:v>
                </c:pt>
                <c:pt idx="3652">
                  <c:v>5</c:v>
                </c:pt>
                <c:pt idx="3653">
                  <c:v>2</c:v>
                </c:pt>
                <c:pt idx="3654">
                  <c:v>5</c:v>
                </c:pt>
                <c:pt idx="3655">
                  <c:v>8</c:v>
                </c:pt>
                <c:pt idx="3656">
                  <c:v>0</c:v>
                </c:pt>
                <c:pt idx="3657">
                  <c:v>7</c:v>
                </c:pt>
                <c:pt idx="3658">
                  <c:v>8</c:v>
                </c:pt>
                <c:pt idx="3659">
                  <c:v>1</c:v>
                </c:pt>
                <c:pt idx="3660">
                  <c:v>1</c:v>
                </c:pt>
                <c:pt idx="3661">
                  <c:v>2</c:v>
                </c:pt>
                <c:pt idx="3662">
                  <c:v>10</c:v>
                </c:pt>
                <c:pt idx="3663">
                  <c:v>6</c:v>
                </c:pt>
                <c:pt idx="3664">
                  <c:v>4</c:v>
                </c:pt>
                <c:pt idx="3665">
                  <c:v>3</c:v>
                </c:pt>
                <c:pt idx="3666">
                  <c:v>3</c:v>
                </c:pt>
                <c:pt idx="3667">
                  <c:v>4</c:v>
                </c:pt>
                <c:pt idx="3668">
                  <c:v>8</c:v>
                </c:pt>
                <c:pt idx="3669">
                  <c:v>3</c:v>
                </c:pt>
                <c:pt idx="3670">
                  <c:v>8</c:v>
                </c:pt>
                <c:pt idx="3671">
                  <c:v>2</c:v>
                </c:pt>
                <c:pt idx="3672">
                  <c:v>9</c:v>
                </c:pt>
                <c:pt idx="3673">
                  <c:v>4</c:v>
                </c:pt>
                <c:pt idx="3674">
                  <c:v>6</c:v>
                </c:pt>
                <c:pt idx="3675">
                  <c:v>4</c:v>
                </c:pt>
                <c:pt idx="3676">
                  <c:v>2</c:v>
                </c:pt>
                <c:pt idx="3677">
                  <c:v>7</c:v>
                </c:pt>
                <c:pt idx="3678">
                  <c:v>3</c:v>
                </c:pt>
                <c:pt idx="3679">
                  <c:v>7</c:v>
                </c:pt>
                <c:pt idx="3680">
                  <c:v>2</c:v>
                </c:pt>
                <c:pt idx="3681">
                  <c:v>4</c:v>
                </c:pt>
                <c:pt idx="3682">
                  <c:v>1</c:v>
                </c:pt>
                <c:pt idx="3683">
                  <c:v>2</c:v>
                </c:pt>
                <c:pt idx="3684">
                  <c:v>5</c:v>
                </c:pt>
                <c:pt idx="3685">
                  <c:v>6</c:v>
                </c:pt>
                <c:pt idx="3686">
                  <c:v>7</c:v>
                </c:pt>
                <c:pt idx="3687">
                  <c:v>6</c:v>
                </c:pt>
                <c:pt idx="3688">
                  <c:v>5</c:v>
                </c:pt>
                <c:pt idx="3689">
                  <c:v>9</c:v>
                </c:pt>
                <c:pt idx="3690">
                  <c:v>4</c:v>
                </c:pt>
                <c:pt idx="3691">
                  <c:v>5</c:v>
                </c:pt>
                <c:pt idx="3692">
                  <c:v>4</c:v>
                </c:pt>
                <c:pt idx="3693">
                  <c:v>7</c:v>
                </c:pt>
                <c:pt idx="3694">
                  <c:v>4</c:v>
                </c:pt>
                <c:pt idx="3695">
                  <c:v>2</c:v>
                </c:pt>
                <c:pt idx="3696">
                  <c:v>4</c:v>
                </c:pt>
                <c:pt idx="3697">
                  <c:v>4</c:v>
                </c:pt>
                <c:pt idx="3698">
                  <c:v>6</c:v>
                </c:pt>
                <c:pt idx="3699">
                  <c:v>6</c:v>
                </c:pt>
                <c:pt idx="3700">
                  <c:v>3</c:v>
                </c:pt>
                <c:pt idx="3701">
                  <c:v>8</c:v>
                </c:pt>
                <c:pt idx="3702">
                  <c:v>5</c:v>
                </c:pt>
                <c:pt idx="3703">
                  <c:v>5</c:v>
                </c:pt>
                <c:pt idx="3704">
                  <c:v>6</c:v>
                </c:pt>
                <c:pt idx="3705">
                  <c:v>5</c:v>
                </c:pt>
                <c:pt idx="3706">
                  <c:v>2</c:v>
                </c:pt>
                <c:pt idx="3707">
                  <c:v>2</c:v>
                </c:pt>
                <c:pt idx="3708">
                  <c:v>3</c:v>
                </c:pt>
                <c:pt idx="3709">
                  <c:v>9</c:v>
                </c:pt>
                <c:pt idx="3710">
                  <c:v>5</c:v>
                </c:pt>
                <c:pt idx="3711">
                  <c:v>6</c:v>
                </c:pt>
                <c:pt idx="3712">
                  <c:v>6</c:v>
                </c:pt>
                <c:pt idx="3713">
                  <c:v>7</c:v>
                </c:pt>
                <c:pt idx="3714">
                  <c:v>1</c:v>
                </c:pt>
                <c:pt idx="3715">
                  <c:v>6</c:v>
                </c:pt>
                <c:pt idx="3716">
                  <c:v>10</c:v>
                </c:pt>
                <c:pt idx="3717">
                  <c:v>4</c:v>
                </c:pt>
                <c:pt idx="3718">
                  <c:v>4</c:v>
                </c:pt>
                <c:pt idx="3719">
                  <c:v>6</c:v>
                </c:pt>
                <c:pt idx="3720">
                  <c:v>4</c:v>
                </c:pt>
                <c:pt idx="3721">
                  <c:v>4</c:v>
                </c:pt>
                <c:pt idx="3722">
                  <c:v>4</c:v>
                </c:pt>
                <c:pt idx="3723">
                  <c:v>4</c:v>
                </c:pt>
                <c:pt idx="3724">
                  <c:v>5</c:v>
                </c:pt>
                <c:pt idx="3725">
                  <c:v>7</c:v>
                </c:pt>
                <c:pt idx="3726">
                  <c:v>5</c:v>
                </c:pt>
                <c:pt idx="3727">
                  <c:v>9</c:v>
                </c:pt>
                <c:pt idx="3728">
                  <c:v>7</c:v>
                </c:pt>
                <c:pt idx="3729">
                  <c:v>4</c:v>
                </c:pt>
                <c:pt idx="3730">
                  <c:v>7</c:v>
                </c:pt>
                <c:pt idx="3731">
                  <c:v>6</c:v>
                </c:pt>
                <c:pt idx="3732">
                  <c:v>1</c:v>
                </c:pt>
                <c:pt idx="3733">
                  <c:v>6</c:v>
                </c:pt>
                <c:pt idx="3734">
                  <c:v>5</c:v>
                </c:pt>
                <c:pt idx="3735">
                  <c:v>3</c:v>
                </c:pt>
                <c:pt idx="3736">
                  <c:v>2</c:v>
                </c:pt>
                <c:pt idx="3737">
                  <c:v>3</c:v>
                </c:pt>
                <c:pt idx="3738">
                  <c:v>5</c:v>
                </c:pt>
                <c:pt idx="3739">
                  <c:v>6</c:v>
                </c:pt>
                <c:pt idx="3740">
                  <c:v>8</c:v>
                </c:pt>
                <c:pt idx="3741">
                  <c:v>4</c:v>
                </c:pt>
                <c:pt idx="3742">
                  <c:v>5</c:v>
                </c:pt>
                <c:pt idx="3743">
                  <c:v>4</c:v>
                </c:pt>
                <c:pt idx="3744">
                  <c:v>1</c:v>
                </c:pt>
                <c:pt idx="3745">
                  <c:v>10</c:v>
                </c:pt>
                <c:pt idx="3746">
                  <c:v>3</c:v>
                </c:pt>
                <c:pt idx="3747">
                  <c:v>5</c:v>
                </c:pt>
                <c:pt idx="3748">
                  <c:v>5</c:v>
                </c:pt>
                <c:pt idx="3749">
                  <c:v>6</c:v>
                </c:pt>
                <c:pt idx="3750">
                  <c:v>5</c:v>
                </c:pt>
                <c:pt idx="3751">
                  <c:v>8</c:v>
                </c:pt>
                <c:pt idx="3752">
                  <c:v>5</c:v>
                </c:pt>
                <c:pt idx="3753">
                  <c:v>6</c:v>
                </c:pt>
                <c:pt idx="3754">
                  <c:v>8</c:v>
                </c:pt>
                <c:pt idx="3755">
                  <c:v>6</c:v>
                </c:pt>
                <c:pt idx="3756">
                  <c:v>8</c:v>
                </c:pt>
                <c:pt idx="3757">
                  <c:v>2</c:v>
                </c:pt>
                <c:pt idx="3758">
                  <c:v>5</c:v>
                </c:pt>
                <c:pt idx="3759">
                  <c:v>3</c:v>
                </c:pt>
                <c:pt idx="3760">
                  <c:v>4</c:v>
                </c:pt>
                <c:pt idx="3761">
                  <c:v>3</c:v>
                </c:pt>
                <c:pt idx="3762">
                  <c:v>4</c:v>
                </c:pt>
                <c:pt idx="3763">
                  <c:v>4</c:v>
                </c:pt>
                <c:pt idx="3764">
                  <c:v>3</c:v>
                </c:pt>
                <c:pt idx="3765">
                  <c:v>5</c:v>
                </c:pt>
                <c:pt idx="3766">
                  <c:v>2</c:v>
                </c:pt>
                <c:pt idx="3767">
                  <c:v>4</c:v>
                </c:pt>
                <c:pt idx="3768">
                  <c:v>4</c:v>
                </c:pt>
                <c:pt idx="3769">
                  <c:v>6</c:v>
                </c:pt>
                <c:pt idx="3770">
                  <c:v>4</c:v>
                </c:pt>
                <c:pt idx="3771">
                  <c:v>4</c:v>
                </c:pt>
                <c:pt idx="3772">
                  <c:v>8</c:v>
                </c:pt>
                <c:pt idx="3773">
                  <c:v>2</c:v>
                </c:pt>
                <c:pt idx="3774">
                  <c:v>6</c:v>
                </c:pt>
                <c:pt idx="3775">
                  <c:v>3</c:v>
                </c:pt>
                <c:pt idx="3776">
                  <c:v>6</c:v>
                </c:pt>
                <c:pt idx="3777">
                  <c:v>3</c:v>
                </c:pt>
                <c:pt idx="3778">
                  <c:v>5</c:v>
                </c:pt>
                <c:pt idx="3779">
                  <c:v>3</c:v>
                </c:pt>
                <c:pt idx="3780">
                  <c:v>2</c:v>
                </c:pt>
                <c:pt idx="3781">
                  <c:v>2</c:v>
                </c:pt>
                <c:pt idx="3782">
                  <c:v>3</c:v>
                </c:pt>
                <c:pt idx="3783">
                  <c:v>9</c:v>
                </c:pt>
                <c:pt idx="3784">
                  <c:v>5</c:v>
                </c:pt>
                <c:pt idx="3785">
                  <c:v>5</c:v>
                </c:pt>
                <c:pt idx="3786">
                  <c:v>6</c:v>
                </c:pt>
                <c:pt idx="3787">
                  <c:v>6</c:v>
                </c:pt>
                <c:pt idx="3788">
                  <c:v>2</c:v>
                </c:pt>
                <c:pt idx="3789">
                  <c:v>7</c:v>
                </c:pt>
                <c:pt idx="3790">
                  <c:v>2</c:v>
                </c:pt>
                <c:pt idx="3791">
                  <c:v>3</c:v>
                </c:pt>
                <c:pt idx="3792">
                  <c:v>3</c:v>
                </c:pt>
                <c:pt idx="3793">
                  <c:v>3</c:v>
                </c:pt>
                <c:pt idx="3794">
                  <c:v>1</c:v>
                </c:pt>
                <c:pt idx="3795">
                  <c:v>8</c:v>
                </c:pt>
                <c:pt idx="3796">
                  <c:v>4</c:v>
                </c:pt>
                <c:pt idx="3797">
                  <c:v>2</c:v>
                </c:pt>
                <c:pt idx="3798">
                  <c:v>5</c:v>
                </c:pt>
                <c:pt idx="3799">
                  <c:v>6</c:v>
                </c:pt>
                <c:pt idx="3800">
                  <c:v>4</c:v>
                </c:pt>
                <c:pt idx="3801">
                  <c:v>7</c:v>
                </c:pt>
                <c:pt idx="3802">
                  <c:v>5</c:v>
                </c:pt>
                <c:pt idx="3803">
                  <c:v>7</c:v>
                </c:pt>
                <c:pt idx="3804">
                  <c:v>8</c:v>
                </c:pt>
                <c:pt idx="3805">
                  <c:v>6</c:v>
                </c:pt>
                <c:pt idx="3806">
                  <c:v>9</c:v>
                </c:pt>
                <c:pt idx="3807">
                  <c:v>8</c:v>
                </c:pt>
                <c:pt idx="3808">
                  <c:v>7</c:v>
                </c:pt>
                <c:pt idx="3809">
                  <c:v>4</c:v>
                </c:pt>
                <c:pt idx="3810">
                  <c:v>7</c:v>
                </c:pt>
                <c:pt idx="3811">
                  <c:v>7</c:v>
                </c:pt>
                <c:pt idx="3812">
                  <c:v>7</c:v>
                </c:pt>
                <c:pt idx="3813">
                  <c:v>11</c:v>
                </c:pt>
                <c:pt idx="3814">
                  <c:v>9</c:v>
                </c:pt>
                <c:pt idx="3815">
                  <c:v>8</c:v>
                </c:pt>
                <c:pt idx="3816">
                  <c:v>9</c:v>
                </c:pt>
                <c:pt idx="3817">
                  <c:v>9</c:v>
                </c:pt>
                <c:pt idx="3818">
                  <c:v>16</c:v>
                </c:pt>
                <c:pt idx="3819">
                  <c:v>8</c:v>
                </c:pt>
                <c:pt idx="3820">
                  <c:v>9</c:v>
                </c:pt>
                <c:pt idx="3821">
                  <c:v>10</c:v>
                </c:pt>
                <c:pt idx="3822">
                  <c:v>15</c:v>
                </c:pt>
                <c:pt idx="3823">
                  <c:v>10</c:v>
                </c:pt>
                <c:pt idx="3824">
                  <c:v>10</c:v>
                </c:pt>
                <c:pt idx="3825">
                  <c:v>9</c:v>
                </c:pt>
                <c:pt idx="3826">
                  <c:v>8</c:v>
                </c:pt>
                <c:pt idx="3827">
                  <c:v>8</c:v>
                </c:pt>
                <c:pt idx="3828">
                  <c:v>10</c:v>
                </c:pt>
                <c:pt idx="3829">
                  <c:v>5</c:v>
                </c:pt>
                <c:pt idx="3830">
                  <c:v>19</c:v>
                </c:pt>
                <c:pt idx="3831">
                  <c:v>16</c:v>
                </c:pt>
                <c:pt idx="3832">
                  <c:v>12</c:v>
                </c:pt>
                <c:pt idx="3833">
                  <c:v>17</c:v>
                </c:pt>
                <c:pt idx="3834">
                  <c:v>13</c:v>
                </c:pt>
                <c:pt idx="3835">
                  <c:v>11</c:v>
                </c:pt>
                <c:pt idx="3836">
                  <c:v>11</c:v>
                </c:pt>
                <c:pt idx="3837">
                  <c:v>18</c:v>
                </c:pt>
                <c:pt idx="3838">
                  <c:v>11</c:v>
                </c:pt>
                <c:pt idx="3839">
                  <c:v>12</c:v>
                </c:pt>
                <c:pt idx="3840">
                  <c:v>14</c:v>
                </c:pt>
                <c:pt idx="3841">
                  <c:v>12</c:v>
                </c:pt>
                <c:pt idx="3842">
                  <c:v>14</c:v>
                </c:pt>
                <c:pt idx="3843">
                  <c:v>16</c:v>
                </c:pt>
                <c:pt idx="3844">
                  <c:v>9</c:v>
                </c:pt>
                <c:pt idx="3845">
                  <c:v>19</c:v>
                </c:pt>
                <c:pt idx="3846">
                  <c:v>13</c:v>
                </c:pt>
                <c:pt idx="3847">
                  <c:v>16</c:v>
                </c:pt>
                <c:pt idx="3848">
                  <c:v>10</c:v>
                </c:pt>
                <c:pt idx="3849">
                  <c:v>14</c:v>
                </c:pt>
                <c:pt idx="3850">
                  <c:v>10</c:v>
                </c:pt>
                <c:pt idx="3851">
                  <c:v>14</c:v>
                </c:pt>
                <c:pt idx="3852">
                  <c:v>16</c:v>
                </c:pt>
                <c:pt idx="3853">
                  <c:v>5</c:v>
                </c:pt>
                <c:pt idx="3854">
                  <c:v>11</c:v>
                </c:pt>
                <c:pt idx="3855">
                  <c:v>16</c:v>
                </c:pt>
                <c:pt idx="3856">
                  <c:v>12</c:v>
                </c:pt>
                <c:pt idx="3857">
                  <c:v>24</c:v>
                </c:pt>
                <c:pt idx="3858">
                  <c:v>17</c:v>
                </c:pt>
                <c:pt idx="3859">
                  <c:v>16</c:v>
                </c:pt>
                <c:pt idx="3860">
                  <c:v>17</c:v>
                </c:pt>
                <c:pt idx="3861">
                  <c:v>17</c:v>
                </c:pt>
                <c:pt idx="3862">
                  <c:v>23</c:v>
                </c:pt>
                <c:pt idx="3863">
                  <c:v>15</c:v>
                </c:pt>
                <c:pt idx="3864">
                  <c:v>16</c:v>
                </c:pt>
                <c:pt idx="3865">
                  <c:v>14</c:v>
                </c:pt>
                <c:pt idx="3866">
                  <c:v>20</c:v>
                </c:pt>
                <c:pt idx="3867">
                  <c:v>20</c:v>
                </c:pt>
                <c:pt idx="3868">
                  <c:v>12</c:v>
                </c:pt>
                <c:pt idx="3869">
                  <c:v>24</c:v>
                </c:pt>
                <c:pt idx="3870">
                  <c:v>20</c:v>
                </c:pt>
                <c:pt idx="3871">
                  <c:v>20</c:v>
                </c:pt>
                <c:pt idx="3872">
                  <c:v>17</c:v>
                </c:pt>
                <c:pt idx="3873">
                  <c:v>24</c:v>
                </c:pt>
                <c:pt idx="3874">
                  <c:v>11</c:v>
                </c:pt>
                <c:pt idx="3875">
                  <c:v>14</c:v>
                </c:pt>
                <c:pt idx="3876">
                  <c:v>22</c:v>
                </c:pt>
                <c:pt idx="3877">
                  <c:v>18</c:v>
                </c:pt>
                <c:pt idx="3878">
                  <c:v>21</c:v>
                </c:pt>
                <c:pt idx="3879">
                  <c:v>20</c:v>
                </c:pt>
                <c:pt idx="3880">
                  <c:v>15</c:v>
                </c:pt>
                <c:pt idx="3881">
                  <c:v>16</c:v>
                </c:pt>
                <c:pt idx="3882">
                  <c:v>10</c:v>
                </c:pt>
                <c:pt idx="3883">
                  <c:v>12</c:v>
                </c:pt>
                <c:pt idx="3884">
                  <c:v>8</c:v>
                </c:pt>
                <c:pt idx="3885">
                  <c:v>8</c:v>
                </c:pt>
                <c:pt idx="3886">
                  <c:v>12</c:v>
                </c:pt>
                <c:pt idx="3887">
                  <c:v>13</c:v>
                </c:pt>
                <c:pt idx="3888">
                  <c:v>20</c:v>
                </c:pt>
                <c:pt idx="3889">
                  <c:v>11</c:v>
                </c:pt>
                <c:pt idx="3890">
                  <c:v>10</c:v>
                </c:pt>
                <c:pt idx="3891">
                  <c:v>12</c:v>
                </c:pt>
                <c:pt idx="3892">
                  <c:v>9</c:v>
                </c:pt>
                <c:pt idx="3893">
                  <c:v>9</c:v>
                </c:pt>
                <c:pt idx="3894">
                  <c:v>8</c:v>
                </c:pt>
                <c:pt idx="3895">
                  <c:v>13</c:v>
                </c:pt>
                <c:pt idx="3896">
                  <c:v>7</c:v>
                </c:pt>
                <c:pt idx="3897">
                  <c:v>8</c:v>
                </c:pt>
                <c:pt idx="3898">
                  <c:v>8</c:v>
                </c:pt>
                <c:pt idx="3899">
                  <c:v>9</c:v>
                </c:pt>
                <c:pt idx="3900">
                  <c:v>5</c:v>
                </c:pt>
                <c:pt idx="3901">
                  <c:v>10</c:v>
                </c:pt>
                <c:pt idx="3902">
                  <c:v>9</c:v>
                </c:pt>
                <c:pt idx="3903">
                  <c:v>9</c:v>
                </c:pt>
                <c:pt idx="3904">
                  <c:v>9</c:v>
                </c:pt>
                <c:pt idx="3905">
                  <c:v>4</c:v>
                </c:pt>
                <c:pt idx="3906">
                  <c:v>5</c:v>
                </c:pt>
                <c:pt idx="3907">
                  <c:v>7</c:v>
                </c:pt>
                <c:pt idx="3908">
                  <c:v>2</c:v>
                </c:pt>
                <c:pt idx="3909">
                  <c:v>6</c:v>
                </c:pt>
                <c:pt idx="3910">
                  <c:v>5</c:v>
                </c:pt>
                <c:pt idx="3911">
                  <c:v>2</c:v>
                </c:pt>
                <c:pt idx="3912">
                  <c:v>4</c:v>
                </c:pt>
                <c:pt idx="3913">
                  <c:v>3</c:v>
                </c:pt>
                <c:pt idx="3914">
                  <c:v>2</c:v>
                </c:pt>
                <c:pt idx="3915">
                  <c:v>9</c:v>
                </c:pt>
                <c:pt idx="3916">
                  <c:v>6</c:v>
                </c:pt>
                <c:pt idx="3917">
                  <c:v>8</c:v>
                </c:pt>
                <c:pt idx="3918">
                  <c:v>7</c:v>
                </c:pt>
                <c:pt idx="3919">
                  <c:v>10</c:v>
                </c:pt>
                <c:pt idx="3920">
                  <c:v>5</c:v>
                </c:pt>
                <c:pt idx="3921">
                  <c:v>7</c:v>
                </c:pt>
                <c:pt idx="3922">
                  <c:v>5</c:v>
                </c:pt>
                <c:pt idx="3923">
                  <c:v>4</c:v>
                </c:pt>
                <c:pt idx="3924">
                  <c:v>8</c:v>
                </c:pt>
                <c:pt idx="3925">
                  <c:v>2</c:v>
                </c:pt>
                <c:pt idx="3926">
                  <c:v>3</c:v>
                </c:pt>
                <c:pt idx="3927">
                  <c:v>8</c:v>
                </c:pt>
                <c:pt idx="3928">
                  <c:v>6</c:v>
                </c:pt>
                <c:pt idx="3929">
                  <c:v>5</c:v>
                </c:pt>
                <c:pt idx="3930">
                  <c:v>6</c:v>
                </c:pt>
                <c:pt idx="3931">
                  <c:v>5</c:v>
                </c:pt>
                <c:pt idx="3932">
                  <c:v>6</c:v>
                </c:pt>
                <c:pt idx="3933">
                  <c:v>6</c:v>
                </c:pt>
                <c:pt idx="3934">
                  <c:v>9</c:v>
                </c:pt>
                <c:pt idx="3935">
                  <c:v>9</c:v>
                </c:pt>
                <c:pt idx="3936">
                  <c:v>4</c:v>
                </c:pt>
                <c:pt idx="3937">
                  <c:v>7</c:v>
                </c:pt>
                <c:pt idx="3938">
                  <c:v>4</c:v>
                </c:pt>
                <c:pt idx="3939">
                  <c:v>10</c:v>
                </c:pt>
                <c:pt idx="3940">
                  <c:v>2</c:v>
                </c:pt>
                <c:pt idx="3941">
                  <c:v>2</c:v>
                </c:pt>
                <c:pt idx="3942">
                  <c:v>6</c:v>
                </c:pt>
                <c:pt idx="3943">
                  <c:v>3</c:v>
                </c:pt>
                <c:pt idx="3944">
                  <c:v>7</c:v>
                </c:pt>
                <c:pt idx="3945">
                  <c:v>3</c:v>
                </c:pt>
                <c:pt idx="3946">
                  <c:v>7</c:v>
                </c:pt>
                <c:pt idx="3947">
                  <c:v>8</c:v>
                </c:pt>
                <c:pt idx="3948">
                  <c:v>5</c:v>
                </c:pt>
                <c:pt idx="3949">
                  <c:v>4</c:v>
                </c:pt>
                <c:pt idx="3950">
                  <c:v>7</c:v>
                </c:pt>
                <c:pt idx="3951">
                  <c:v>6</c:v>
                </c:pt>
                <c:pt idx="3952">
                  <c:v>10</c:v>
                </c:pt>
                <c:pt idx="3953">
                  <c:v>2</c:v>
                </c:pt>
                <c:pt idx="3954">
                  <c:v>5</c:v>
                </c:pt>
                <c:pt idx="3955">
                  <c:v>9</c:v>
                </c:pt>
                <c:pt idx="3956">
                  <c:v>8</c:v>
                </c:pt>
                <c:pt idx="3957">
                  <c:v>5</c:v>
                </c:pt>
                <c:pt idx="3958">
                  <c:v>4</c:v>
                </c:pt>
                <c:pt idx="3959">
                  <c:v>5</c:v>
                </c:pt>
                <c:pt idx="3960">
                  <c:v>6</c:v>
                </c:pt>
                <c:pt idx="3961">
                  <c:v>5</c:v>
                </c:pt>
                <c:pt idx="3962">
                  <c:v>7</c:v>
                </c:pt>
                <c:pt idx="3963">
                  <c:v>2</c:v>
                </c:pt>
                <c:pt idx="3964">
                  <c:v>5</c:v>
                </c:pt>
                <c:pt idx="3965">
                  <c:v>6</c:v>
                </c:pt>
                <c:pt idx="3966">
                  <c:v>6</c:v>
                </c:pt>
                <c:pt idx="3967">
                  <c:v>6</c:v>
                </c:pt>
                <c:pt idx="3968">
                  <c:v>7</c:v>
                </c:pt>
                <c:pt idx="3969">
                  <c:v>4</c:v>
                </c:pt>
                <c:pt idx="3970">
                  <c:v>6</c:v>
                </c:pt>
                <c:pt idx="3971">
                  <c:v>5</c:v>
                </c:pt>
                <c:pt idx="3972">
                  <c:v>4</c:v>
                </c:pt>
                <c:pt idx="3973">
                  <c:v>9</c:v>
                </c:pt>
                <c:pt idx="3974">
                  <c:v>4</c:v>
                </c:pt>
                <c:pt idx="3975">
                  <c:v>5</c:v>
                </c:pt>
                <c:pt idx="3976">
                  <c:v>3</c:v>
                </c:pt>
                <c:pt idx="3977">
                  <c:v>8</c:v>
                </c:pt>
                <c:pt idx="3978">
                  <c:v>4</c:v>
                </c:pt>
                <c:pt idx="3979">
                  <c:v>6</c:v>
                </c:pt>
                <c:pt idx="3980">
                  <c:v>5</c:v>
                </c:pt>
                <c:pt idx="3981">
                  <c:v>4</c:v>
                </c:pt>
                <c:pt idx="3982">
                  <c:v>5</c:v>
                </c:pt>
                <c:pt idx="3983">
                  <c:v>6</c:v>
                </c:pt>
                <c:pt idx="3984">
                  <c:v>4</c:v>
                </c:pt>
                <c:pt idx="3985">
                  <c:v>4</c:v>
                </c:pt>
                <c:pt idx="3986">
                  <c:v>2</c:v>
                </c:pt>
                <c:pt idx="3987">
                  <c:v>7</c:v>
                </c:pt>
                <c:pt idx="3988">
                  <c:v>2</c:v>
                </c:pt>
                <c:pt idx="3989">
                  <c:v>4</c:v>
                </c:pt>
                <c:pt idx="3990">
                  <c:v>6</c:v>
                </c:pt>
                <c:pt idx="3991">
                  <c:v>6</c:v>
                </c:pt>
                <c:pt idx="3992">
                  <c:v>2</c:v>
                </c:pt>
                <c:pt idx="3993">
                  <c:v>3</c:v>
                </c:pt>
                <c:pt idx="3994">
                  <c:v>3</c:v>
                </c:pt>
                <c:pt idx="3995">
                  <c:v>3</c:v>
                </c:pt>
                <c:pt idx="3996">
                  <c:v>4</c:v>
                </c:pt>
                <c:pt idx="3997">
                  <c:v>5</c:v>
                </c:pt>
                <c:pt idx="3998">
                  <c:v>6</c:v>
                </c:pt>
                <c:pt idx="3999">
                  <c:v>8</c:v>
                </c:pt>
                <c:pt idx="4000">
                  <c:v>2</c:v>
                </c:pt>
                <c:pt idx="4001">
                  <c:v>6</c:v>
                </c:pt>
                <c:pt idx="4002">
                  <c:v>2</c:v>
                </c:pt>
                <c:pt idx="4003">
                  <c:v>5</c:v>
                </c:pt>
                <c:pt idx="4004">
                  <c:v>3</c:v>
                </c:pt>
                <c:pt idx="4005">
                  <c:v>5</c:v>
                </c:pt>
                <c:pt idx="4006">
                  <c:v>4</c:v>
                </c:pt>
                <c:pt idx="4007">
                  <c:v>3</c:v>
                </c:pt>
                <c:pt idx="4008">
                  <c:v>9</c:v>
                </c:pt>
                <c:pt idx="4009">
                  <c:v>2</c:v>
                </c:pt>
                <c:pt idx="4010">
                  <c:v>3</c:v>
                </c:pt>
                <c:pt idx="4011">
                  <c:v>4</c:v>
                </c:pt>
                <c:pt idx="4012">
                  <c:v>8</c:v>
                </c:pt>
                <c:pt idx="4013">
                  <c:v>6</c:v>
                </c:pt>
                <c:pt idx="4014">
                  <c:v>1</c:v>
                </c:pt>
                <c:pt idx="4015">
                  <c:v>4</c:v>
                </c:pt>
                <c:pt idx="4016">
                  <c:v>9</c:v>
                </c:pt>
                <c:pt idx="4017">
                  <c:v>5</c:v>
                </c:pt>
                <c:pt idx="4018">
                  <c:v>3</c:v>
                </c:pt>
                <c:pt idx="4019">
                  <c:v>5</c:v>
                </c:pt>
                <c:pt idx="4020">
                  <c:v>3</c:v>
                </c:pt>
                <c:pt idx="4021">
                  <c:v>3</c:v>
                </c:pt>
                <c:pt idx="4022">
                  <c:v>8</c:v>
                </c:pt>
                <c:pt idx="4023">
                  <c:v>8</c:v>
                </c:pt>
                <c:pt idx="4024">
                  <c:v>5</c:v>
                </c:pt>
                <c:pt idx="4025">
                  <c:v>3</c:v>
                </c:pt>
                <c:pt idx="4026">
                  <c:v>5</c:v>
                </c:pt>
                <c:pt idx="4027">
                  <c:v>4</c:v>
                </c:pt>
                <c:pt idx="4028">
                  <c:v>3</c:v>
                </c:pt>
                <c:pt idx="4029">
                  <c:v>4</c:v>
                </c:pt>
                <c:pt idx="4030">
                  <c:v>7</c:v>
                </c:pt>
                <c:pt idx="4031">
                  <c:v>3</c:v>
                </c:pt>
                <c:pt idx="4032">
                  <c:v>5</c:v>
                </c:pt>
                <c:pt idx="4033">
                  <c:v>4</c:v>
                </c:pt>
                <c:pt idx="4034">
                  <c:v>6</c:v>
                </c:pt>
                <c:pt idx="4035">
                  <c:v>6</c:v>
                </c:pt>
                <c:pt idx="4036">
                  <c:v>5</c:v>
                </c:pt>
                <c:pt idx="4037">
                  <c:v>3</c:v>
                </c:pt>
                <c:pt idx="4038">
                  <c:v>2</c:v>
                </c:pt>
                <c:pt idx="4039">
                  <c:v>1</c:v>
                </c:pt>
                <c:pt idx="4040">
                  <c:v>3</c:v>
                </c:pt>
                <c:pt idx="4041">
                  <c:v>2</c:v>
                </c:pt>
                <c:pt idx="4042">
                  <c:v>6</c:v>
                </c:pt>
                <c:pt idx="4043">
                  <c:v>3</c:v>
                </c:pt>
                <c:pt idx="4044">
                  <c:v>1</c:v>
                </c:pt>
                <c:pt idx="4045">
                  <c:v>5</c:v>
                </c:pt>
                <c:pt idx="4046">
                  <c:v>3</c:v>
                </c:pt>
                <c:pt idx="4047">
                  <c:v>5</c:v>
                </c:pt>
                <c:pt idx="4048">
                  <c:v>3</c:v>
                </c:pt>
                <c:pt idx="4049">
                  <c:v>5</c:v>
                </c:pt>
                <c:pt idx="4050">
                  <c:v>6</c:v>
                </c:pt>
                <c:pt idx="4051">
                  <c:v>5</c:v>
                </c:pt>
                <c:pt idx="4052">
                  <c:v>4</c:v>
                </c:pt>
                <c:pt idx="4053">
                  <c:v>8</c:v>
                </c:pt>
                <c:pt idx="4054">
                  <c:v>4</c:v>
                </c:pt>
                <c:pt idx="4055">
                  <c:v>6</c:v>
                </c:pt>
                <c:pt idx="4056">
                  <c:v>3</c:v>
                </c:pt>
                <c:pt idx="4057">
                  <c:v>4</c:v>
                </c:pt>
                <c:pt idx="4058">
                  <c:v>5</c:v>
                </c:pt>
                <c:pt idx="4059">
                  <c:v>4</c:v>
                </c:pt>
                <c:pt idx="4060">
                  <c:v>6</c:v>
                </c:pt>
                <c:pt idx="4061">
                  <c:v>8</c:v>
                </c:pt>
                <c:pt idx="4062">
                  <c:v>2</c:v>
                </c:pt>
                <c:pt idx="4063">
                  <c:v>3</c:v>
                </c:pt>
                <c:pt idx="4064">
                  <c:v>4</c:v>
                </c:pt>
                <c:pt idx="4065">
                  <c:v>3</c:v>
                </c:pt>
                <c:pt idx="4066">
                  <c:v>5</c:v>
                </c:pt>
                <c:pt idx="4067">
                  <c:v>4</c:v>
                </c:pt>
                <c:pt idx="4068">
                  <c:v>0</c:v>
                </c:pt>
                <c:pt idx="4069">
                  <c:v>3</c:v>
                </c:pt>
                <c:pt idx="4070">
                  <c:v>4</c:v>
                </c:pt>
                <c:pt idx="4071">
                  <c:v>7</c:v>
                </c:pt>
                <c:pt idx="4072">
                  <c:v>5</c:v>
                </c:pt>
                <c:pt idx="4073">
                  <c:v>4</c:v>
                </c:pt>
                <c:pt idx="4074">
                  <c:v>5</c:v>
                </c:pt>
                <c:pt idx="4075">
                  <c:v>9</c:v>
                </c:pt>
                <c:pt idx="4076">
                  <c:v>6</c:v>
                </c:pt>
                <c:pt idx="4077">
                  <c:v>4</c:v>
                </c:pt>
                <c:pt idx="4078">
                  <c:v>3</c:v>
                </c:pt>
                <c:pt idx="4079">
                  <c:v>3</c:v>
                </c:pt>
                <c:pt idx="4080">
                  <c:v>5</c:v>
                </c:pt>
                <c:pt idx="4081">
                  <c:v>2</c:v>
                </c:pt>
                <c:pt idx="4082">
                  <c:v>3</c:v>
                </c:pt>
                <c:pt idx="4083">
                  <c:v>4</c:v>
                </c:pt>
                <c:pt idx="4084">
                  <c:v>5</c:v>
                </c:pt>
                <c:pt idx="4085">
                  <c:v>7</c:v>
                </c:pt>
                <c:pt idx="4086">
                  <c:v>3</c:v>
                </c:pt>
                <c:pt idx="4087">
                  <c:v>4</c:v>
                </c:pt>
                <c:pt idx="4088">
                  <c:v>8</c:v>
                </c:pt>
                <c:pt idx="4089">
                  <c:v>1</c:v>
                </c:pt>
                <c:pt idx="4090">
                  <c:v>4</c:v>
                </c:pt>
                <c:pt idx="4091">
                  <c:v>3</c:v>
                </c:pt>
                <c:pt idx="4092">
                  <c:v>10</c:v>
                </c:pt>
                <c:pt idx="4093">
                  <c:v>8</c:v>
                </c:pt>
                <c:pt idx="4094">
                  <c:v>3</c:v>
                </c:pt>
                <c:pt idx="4095">
                  <c:v>2</c:v>
                </c:pt>
                <c:pt idx="4096">
                  <c:v>5</c:v>
                </c:pt>
                <c:pt idx="4097">
                  <c:v>4</c:v>
                </c:pt>
                <c:pt idx="4098">
                  <c:v>1</c:v>
                </c:pt>
                <c:pt idx="4099">
                  <c:v>5</c:v>
                </c:pt>
                <c:pt idx="4100">
                  <c:v>8</c:v>
                </c:pt>
                <c:pt idx="4101">
                  <c:v>4</c:v>
                </c:pt>
                <c:pt idx="4102">
                  <c:v>4</c:v>
                </c:pt>
                <c:pt idx="4103">
                  <c:v>3</c:v>
                </c:pt>
                <c:pt idx="4104">
                  <c:v>5</c:v>
                </c:pt>
                <c:pt idx="4105">
                  <c:v>5</c:v>
                </c:pt>
                <c:pt idx="4106">
                  <c:v>3</c:v>
                </c:pt>
                <c:pt idx="4107">
                  <c:v>0</c:v>
                </c:pt>
                <c:pt idx="4108">
                  <c:v>3</c:v>
                </c:pt>
                <c:pt idx="4109">
                  <c:v>3</c:v>
                </c:pt>
                <c:pt idx="4110">
                  <c:v>7</c:v>
                </c:pt>
                <c:pt idx="4111">
                  <c:v>4</c:v>
                </c:pt>
                <c:pt idx="4112">
                  <c:v>5</c:v>
                </c:pt>
                <c:pt idx="4113">
                  <c:v>1</c:v>
                </c:pt>
                <c:pt idx="4114">
                  <c:v>2</c:v>
                </c:pt>
                <c:pt idx="4115">
                  <c:v>1</c:v>
                </c:pt>
                <c:pt idx="4116">
                  <c:v>4</c:v>
                </c:pt>
                <c:pt idx="4117">
                  <c:v>5</c:v>
                </c:pt>
                <c:pt idx="4118">
                  <c:v>5</c:v>
                </c:pt>
                <c:pt idx="4119">
                  <c:v>4</c:v>
                </c:pt>
                <c:pt idx="4120">
                  <c:v>6</c:v>
                </c:pt>
                <c:pt idx="4121">
                  <c:v>1</c:v>
                </c:pt>
                <c:pt idx="4122">
                  <c:v>2</c:v>
                </c:pt>
                <c:pt idx="4123">
                  <c:v>5</c:v>
                </c:pt>
                <c:pt idx="4124">
                  <c:v>5</c:v>
                </c:pt>
                <c:pt idx="4125">
                  <c:v>4</c:v>
                </c:pt>
                <c:pt idx="4126">
                  <c:v>2</c:v>
                </c:pt>
                <c:pt idx="4127">
                  <c:v>8</c:v>
                </c:pt>
                <c:pt idx="4128">
                  <c:v>6</c:v>
                </c:pt>
                <c:pt idx="4129">
                  <c:v>3</c:v>
                </c:pt>
                <c:pt idx="4130">
                  <c:v>5</c:v>
                </c:pt>
                <c:pt idx="4131">
                  <c:v>2</c:v>
                </c:pt>
                <c:pt idx="4132">
                  <c:v>8</c:v>
                </c:pt>
                <c:pt idx="4133">
                  <c:v>4</c:v>
                </c:pt>
                <c:pt idx="4134">
                  <c:v>2</c:v>
                </c:pt>
                <c:pt idx="4135">
                  <c:v>3</c:v>
                </c:pt>
                <c:pt idx="4136">
                  <c:v>2</c:v>
                </c:pt>
                <c:pt idx="4137">
                  <c:v>4</c:v>
                </c:pt>
                <c:pt idx="4138">
                  <c:v>3</c:v>
                </c:pt>
                <c:pt idx="4139">
                  <c:v>2</c:v>
                </c:pt>
                <c:pt idx="4140">
                  <c:v>7</c:v>
                </c:pt>
                <c:pt idx="4141">
                  <c:v>6</c:v>
                </c:pt>
                <c:pt idx="4142">
                  <c:v>5</c:v>
                </c:pt>
                <c:pt idx="4143">
                  <c:v>5</c:v>
                </c:pt>
                <c:pt idx="4144">
                  <c:v>1</c:v>
                </c:pt>
                <c:pt idx="4145">
                  <c:v>2</c:v>
                </c:pt>
                <c:pt idx="4146">
                  <c:v>0</c:v>
                </c:pt>
                <c:pt idx="4147">
                  <c:v>6</c:v>
                </c:pt>
                <c:pt idx="4148">
                  <c:v>2</c:v>
                </c:pt>
                <c:pt idx="4149">
                  <c:v>7</c:v>
                </c:pt>
                <c:pt idx="4150">
                  <c:v>6</c:v>
                </c:pt>
                <c:pt idx="4151">
                  <c:v>2</c:v>
                </c:pt>
                <c:pt idx="4152">
                  <c:v>1</c:v>
                </c:pt>
                <c:pt idx="4153">
                  <c:v>5</c:v>
                </c:pt>
                <c:pt idx="4154">
                  <c:v>4</c:v>
                </c:pt>
                <c:pt idx="4155">
                  <c:v>5</c:v>
                </c:pt>
                <c:pt idx="4156">
                  <c:v>6</c:v>
                </c:pt>
                <c:pt idx="4157">
                  <c:v>3</c:v>
                </c:pt>
                <c:pt idx="4158">
                  <c:v>1</c:v>
                </c:pt>
                <c:pt idx="4159">
                  <c:v>3</c:v>
                </c:pt>
                <c:pt idx="4160">
                  <c:v>0</c:v>
                </c:pt>
                <c:pt idx="4161">
                  <c:v>5</c:v>
                </c:pt>
                <c:pt idx="4162">
                  <c:v>5</c:v>
                </c:pt>
                <c:pt idx="4163">
                  <c:v>2</c:v>
                </c:pt>
                <c:pt idx="4164">
                  <c:v>4</c:v>
                </c:pt>
                <c:pt idx="4165">
                  <c:v>5</c:v>
                </c:pt>
                <c:pt idx="4166">
                  <c:v>1</c:v>
                </c:pt>
                <c:pt idx="4167">
                  <c:v>3</c:v>
                </c:pt>
                <c:pt idx="4168">
                  <c:v>6</c:v>
                </c:pt>
                <c:pt idx="4169">
                  <c:v>4</c:v>
                </c:pt>
                <c:pt idx="4170">
                  <c:v>6</c:v>
                </c:pt>
                <c:pt idx="4171">
                  <c:v>2</c:v>
                </c:pt>
                <c:pt idx="4172">
                  <c:v>3</c:v>
                </c:pt>
                <c:pt idx="4173">
                  <c:v>4</c:v>
                </c:pt>
                <c:pt idx="4174">
                  <c:v>3</c:v>
                </c:pt>
                <c:pt idx="4175">
                  <c:v>9</c:v>
                </c:pt>
                <c:pt idx="4176">
                  <c:v>3</c:v>
                </c:pt>
                <c:pt idx="4177">
                  <c:v>4</c:v>
                </c:pt>
                <c:pt idx="4178">
                  <c:v>6</c:v>
                </c:pt>
                <c:pt idx="4179">
                  <c:v>5</c:v>
                </c:pt>
                <c:pt idx="4180">
                  <c:v>3</c:v>
                </c:pt>
                <c:pt idx="4181">
                  <c:v>6</c:v>
                </c:pt>
                <c:pt idx="4182">
                  <c:v>2</c:v>
                </c:pt>
                <c:pt idx="4183">
                  <c:v>3</c:v>
                </c:pt>
                <c:pt idx="4184">
                  <c:v>5</c:v>
                </c:pt>
                <c:pt idx="4185">
                  <c:v>3</c:v>
                </c:pt>
                <c:pt idx="4186">
                  <c:v>8</c:v>
                </c:pt>
                <c:pt idx="4187">
                  <c:v>5</c:v>
                </c:pt>
                <c:pt idx="4188">
                  <c:v>5</c:v>
                </c:pt>
                <c:pt idx="4189">
                  <c:v>3</c:v>
                </c:pt>
                <c:pt idx="4190">
                  <c:v>2</c:v>
                </c:pt>
                <c:pt idx="4191">
                  <c:v>4</c:v>
                </c:pt>
                <c:pt idx="4192">
                  <c:v>5</c:v>
                </c:pt>
                <c:pt idx="4193">
                  <c:v>10</c:v>
                </c:pt>
                <c:pt idx="4194">
                  <c:v>6</c:v>
                </c:pt>
                <c:pt idx="4195">
                  <c:v>4</c:v>
                </c:pt>
                <c:pt idx="4196">
                  <c:v>4</c:v>
                </c:pt>
                <c:pt idx="4197">
                  <c:v>5</c:v>
                </c:pt>
                <c:pt idx="4198">
                  <c:v>2</c:v>
                </c:pt>
                <c:pt idx="4199">
                  <c:v>4</c:v>
                </c:pt>
                <c:pt idx="4200">
                  <c:v>3</c:v>
                </c:pt>
                <c:pt idx="4201">
                  <c:v>3</c:v>
                </c:pt>
                <c:pt idx="4202">
                  <c:v>2</c:v>
                </c:pt>
                <c:pt idx="4203">
                  <c:v>6</c:v>
                </c:pt>
                <c:pt idx="4204">
                  <c:v>1</c:v>
                </c:pt>
                <c:pt idx="4205">
                  <c:v>1</c:v>
                </c:pt>
                <c:pt idx="4206">
                  <c:v>5</c:v>
                </c:pt>
                <c:pt idx="4207">
                  <c:v>5</c:v>
                </c:pt>
                <c:pt idx="4208">
                  <c:v>5</c:v>
                </c:pt>
                <c:pt idx="4209">
                  <c:v>5</c:v>
                </c:pt>
                <c:pt idx="4210">
                  <c:v>7</c:v>
                </c:pt>
                <c:pt idx="4211">
                  <c:v>8</c:v>
                </c:pt>
                <c:pt idx="4212">
                  <c:v>2</c:v>
                </c:pt>
                <c:pt idx="4213">
                  <c:v>2</c:v>
                </c:pt>
                <c:pt idx="4214">
                  <c:v>2</c:v>
                </c:pt>
                <c:pt idx="4215">
                  <c:v>3</c:v>
                </c:pt>
                <c:pt idx="4216">
                  <c:v>6</c:v>
                </c:pt>
                <c:pt idx="4217">
                  <c:v>3</c:v>
                </c:pt>
                <c:pt idx="4218">
                  <c:v>2</c:v>
                </c:pt>
                <c:pt idx="4219">
                  <c:v>4</c:v>
                </c:pt>
                <c:pt idx="4220">
                  <c:v>4</c:v>
                </c:pt>
                <c:pt idx="4221">
                  <c:v>4</c:v>
                </c:pt>
                <c:pt idx="4222">
                  <c:v>6</c:v>
                </c:pt>
                <c:pt idx="4223">
                  <c:v>3</c:v>
                </c:pt>
                <c:pt idx="4224">
                  <c:v>4</c:v>
                </c:pt>
                <c:pt idx="4225">
                  <c:v>3</c:v>
                </c:pt>
                <c:pt idx="4226">
                  <c:v>5</c:v>
                </c:pt>
                <c:pt idx="4227">
                  <c:v>6</c:v>
                </c:pt>
                <c:pt idx="4228">
                  <c:v>1</c:v>
                </c:pt>
                <c:pt idx="4229">
                  <c:v>3</c:v>
                </c:pt>
                <c:pt idx="4230">
                  <c:v>4</c:v>
                </c:pt>
                <c:pt idx="4231">
                  <c:v>2</c:v>
                </c:pt>
                <c:pt idx="4232">
                  <c:v>6</c:v>
                </c:pt>
                <c:pt idx="4233">
                  <c:v>6</c:v>
                </c:pt>
                <c:pt idx="4234">
                  <c:v>3</c:v>
                </c:pt>
                <c:pt idx="4235">
                  <c:v>2</c:v>
                </c:pt>
                <c:pt idx="4236">
                  <c:v>6</c:v>
                </c:pt>
                <c:pt idx="4237">
                  <c:v>2</c:v>
                </c:pt>
                <c:pt idx="4238">
                  <c:v>3</c:v>
                </c:pt>
                <c:pt idx="4239">
                  <c:v>9</c:v>
                </c:pt>
                <c:pt idx="4240">
                  <c:v>4</c:v>
                </c:pt>
                <c:pt idx="4241">
                  <c:v>5</c:v>
                </c:pt>
                <c:pt idx="4242">
                  <c:v>4</c:v>
                </c:pt>
                <c:pt idx="4243">
                  <c:v>2</c:v>
                </c:pt>
                <c:pt idx="4244">
                  <c:v>8</c:v>
                </c:pt>
                <c:pt idx="4245">
                  <c:v>7</c:v>
                </c:pt>
                <c:pt idx="4246">
                  <c:v>4</c:v>
                </c:pt>
                <c:pt idx="4247">
                  <c:v>3</c:v>
                </c:pt>
                <c:pt idx="4248">
                  <c:v>0</c:v>
                </c:pt>
                <c:pt idx="4249">
                  <c:v>5</c:v>
                </c:pt>
                <c:pt idx="4250">
                  <c:v>5</c:v>
                </c:pt>
                <c:pt idx="4251">
                  <c:v>9</c:v>
                </c:pt>
                <c:pt idx="4252">
                  <c:v>1</c:v>
                </c:pt>
                <c:pt idx="4253">
                  <c:v>1</c:v>
                </c:pt>
                <c:pt idx="4254">
                  <c:v>2</c:v>
                </c:pt>
                <c:pt idx="4255">
                  <c:v>2</c:v>
                </c:pt>
                <c:pt idx="4256">
                  <c:v>7</c:v>
                </c:pt>
                <c:pt idx="4257">
                  <c:v>4</c:v>
                </c:pt>
                <c:pt idx="4258">
                  <c:v>1</c:v>
                </c:pt>
                <c:pt idx="4259">
                  <c:v>2</c:v>
                </c:pt>
                <c:pt idx="4260">
                  <c:v>4</c:v>
                </c:pt>
                <c:pt idx="4261">
                  <c:v>9</c:v>
                </c:pt>
                <c:pt idx="4262">
                  <c:v>3</c:v>
                </c:pt>
                <c:pt idx="4263">
                  <c:v>4</c:v>
                </c:pt>
                <c:pt idx="4264">
                  <c:v>6</c:v>
                </c:pt>
                <c:pt idx="4265">
                  <c:v>6</c:v>
                </c:pt>
                <c:pt idx="4266">
                  <c:v>3</c:v>
                </c:pt>
                <c:pt idx="4267">
                  <c:v>2</c:v>
                </c:pt>
                <c:pt idx="4268">
                  <c:v>5</c:v>
                </c:pt>
                <c:pt idx="4269">
                  <c:v>5</c:v>
                </c:pt>
                <c:pt idx="4270">
                  <c:v>5</c:v>
                </c:pt>
                <c:pt idx="4271">
                  <c:v>6</c:v>
                </c:pt>
                <c:pt idx="4272">
                  <c:v>5</c:v>
                </c:pt>
                <c:pt idx="4273">
                  <c:v>1</c:v>
                </c:pt>
                <c:pt idx="4274">
                  <c:v>2</c:v>
                </c:pt>
                <c:pt idx="4275">
                  <c:v>2</c:v>
                </c:pt>
                <c:pt idx="4276">
                  <c:v>7</c:v>
                </c:pt>
                <c:pt idx="4277">
                  <c:v>7</c:v>
                </c:pt>
                <c:pt idx="4278">
                  <c:v>5</c:v>
                </c:pt>
                <c:pt idx="4279">
                  <c:v>6</c:v>
                </c:pt>
                <c:pt idx="4280">
                  <c:v>4</c:v>
                </c:pt>
                <c:pt idx="4281">
                  <c:v>3</c:v>
                </c:pt>
                <c:pt idx="4282">
                  <c:v>5</c:v>
                </c:pt>
                <c:pt idx="4283">
                  <c:v>3</c:v>
                </c:pt>
                <c:pt idx="4284">
                  <c:v>1</c:v>
                </c:pt>
                <c:pt idx="4285">
                  <c:v>3</c:v>
                </c:pt>
                <c:pt idx="4286">
                  <c:v>4</c:v>
                </c:pt>
                <c:pt idx="4287">
                  <c:v>8</c:v>
                </c:pt>
                <c:pt idx="4288">
                  <c:v>1</c:v>
                </c:pt>
                <c:pt idx="4289">
                  <c:v>6</c:v>
                </c:pt>
                <c:pt idx="4290">
                  <c:v>5</c:v>
                </c:pt>
                <c:pt idx="4291">
                  <c:v>3</c:v>
                </c:pt>
                <c:pt idx="4292">
                  <c:v>3</c:v>
                </c:pt>
                <c:pt idx="4293">
                  <c:v>2</c:v>
                </c:pt>
                <c:pt idx="4294">
                  <c:v>4</c:v>
                </c:pt>
                <c:pt idx="4295">
                  <c:v>4</c:v>
                </c:pt>
                <c:pt idx="4296">
                  <c:v>3</c:v>
                </c:pt>
                <c:pt idx="4297">
                  <c:v>5</c:v>
                </c:pt>
                <c:pt idx="4298">
                  <c:v>2</c:v>
                </c:pt>
                <c:pt idx="4299">
                  <c:v>4</c:v>
                </c:pt>
                <c:pt idx="4300">
                  <c:v>2</c:v>
                </c:pt>
                <c:pt idx="4301">
                  <c:v>10</c:v>
                </c:pt>
                <c:pt idx="4302">
                  <c:v>1</c:v>
                </c:pt>
                <c:pt idx="4303">
                  <c:v>2</c:v>
                </c:pt>
                <c:pt idx="4304">
                  <c:v>1</c:v>
                </c:pt>
                <c:pt idx="4305">
                  <c:v>4</c:v>
                </c:pt>
                <c:pt idx="4306">
                  <c:v>1</c:v>
                </c:pt>
                <c:pt idx="4307">
                  <c:v>5</c:v>
                </c:pt>
                <c:pt idx="4308">
                  <c:v>0</c:v>
                </c:pt>
                <c:pt idx="4309">
                  <c:v>3</c:v>
                </c:pt>
                <c:pt idx="4310">
                  <c:v>9</c:v>
                </c:pt>
                <c:pt idx="4311">
                  <c:v>6</c:v>
                </c:pt>
                <c:pt idx="4312">
                  <c:v>7</c:v>
                </c:pt>
                <c:pt idx="4313">
                  <c:v>5</c:v>
                </c:pt>
                <c:pt idx="4314">
                  <c:v>3</c:v>
                </c:pt>
                <c:pt idx="4315">
                  <c:v>3</c:v>
                </c:pt>
                <c:pt idx="4316">
                  <c:v>6</c:v>
                </c:pt>
                <c:pt idx="4317">
                  <c:v>4</c:v>
                </c:pt>
                <c:pt idx="4318">
                  <c:v>4</c:v>
                </c:pt>
                <c:pt idx="4319">
                  <c:v>2</c:v>
                </c:pt>
                <c:pt idx="4320">
                  <c:v>3</c:v>
                </c:pt>
                <c:pt idx="4321">
                  <c:v>3</c:v>
                </c:pt>
                <c:pt idx="4322">
                  <c:v>4</c:v>
                </c:pt>
                <c:pt idx="4323">
                  <c:v>4</c:v>
                </c:pt>
                <c:pt idx="4324">
                  <c:v>6</c:v>
                </c:pt>
                <c:pt idx="4325">
                  <c:v>0</c:v>
                </c:pt>
                <c:pt idx="4326">
                  <c:v>4</c:v>
                </c:pt>
                <c:pt idx="4327">
                  <c:v>5</c:v>
                </c:pt>
                <c:pt idx="4328">
                  <c:v>4</c:v>
                </c:pt>
                <c:pt idx="4329">
                  <c:v>5</c:v>
                </c:pt>
                <c:pt idx="4330">
                  <c:v>9</c:v>
                </c:pt>
                <c:pt idx="4331">
                  <c:v>7</c:v>
                </c:pt>
                <c:pt idx="4332">
                  <c:v>2</c:v>
                </c:pt>
                <c:pt idx="4333">
                  <c:v>5</c:v>
                </c:pt>
                <c:pt idx="4334">
                  <c:v>3</c:v>
                </c:pt>
                <c:pt idx="4335">
                  <c:v>5</c:v>
                </c:pt>
                <c:pt idx="4336">
                  <c:v>5</c:v>
                </c:pt>
                <c:pt idx="4337">
                  <c:v>2</c:v>
                </c:pt>
                <c:pt idx="4338">
                  <c:v>5</c:v>
                </c:pt>
                <c:pt idx="4339">
                  <c:v>5</c:v>
                </c:pt>
                <c:pt idx="4340">
                  <c:v>8</c:v>
                </c:pt>
                <c:pt idx="4341">
                  <c:v>5</c:v>
                </c:pt>
                <c:pt idx="4342">
                  <c:v>6</c:v>
                </c:pt>
                <c:pt idx="4343">
                  <c:v>8</c:v>
                </c:pt>
                <c:pt idx="4344">
                  <c:v>5</c:v>
                </c:pt>
                <c:pt idx="4345">
                  <c:v>7</c:v>
                </c:pt>
                <c:pt idx="4346">
                  <c:v>6</c:v>
                </c:pt>
                <c:pt idx="4347">
                  <c:v>3</c:v>
                </c:pt>
                <c:pt idx="4348">
                  <c:v>9</c:v>
                </c:pt>
                <c:pt idx="4349">
                  <c:v>4</c:v>
                </c:pt>
                <c:pt idx="4350">
                  <c:v>4</c:v>
                </c:pt>
                <c:pt idx="4351">
                  <c:v>5</c:v>
                </c:pt>
                <c:pt idx="4352">
                  <c:v>7</c:v>
                </c:pt>
                <c:pt idx="4353">
                  <c:v>3</c:v>
                </c:pt>
                <c:pt idx="4354">
                  <c:v>3</c:v>
                </c:pt>
                <c:pt idx="4355">
                  <c:v>3</c:v>
                </c:pt>
                <c:pt idx="4356">
                  <c:v>4</c:v>
                </c:pt>
                <c:pt idx="4357">
                  <c:v>10</c:v>
                </c:pt>
                <c:pt idx="4358">
                  <c:v>6</c:v>
                </c:pt>
                <c:pt idx="4359">
                  <c:v>4</c:v>
                </c:pt>
                <c:pt idx="4360">
                  <c:v>8</c:v>
                </c:pt>
                <c:pt idx="4361">
                  <c:v>6</c:v>
                </c:pt>
                <c:pt idx="4362">
                  <c:v>5</c:v>
                </c:pt>
                <c:pt idx="4363">
                  <c:v>6</c:v>
                </c:pt>
                <c:pt idx="4364">
                  <c:v>6</c:v>
                </c:pt>
                <c:pt idx="4365">
                  <c:v>4</c:v>
                </c:pt>
                <c:pt idx="4366">
                  <c:v>2</c:v>
                </c:pt>
                <c:pt idx="4367">
                  <c:v>6</c:v>
                </c:pt>
                <c:pt idx="4368">
                  <c:v>7</c:v>
                </c:pt>
                <c:pt idx="4369">
                  <c:v>3</c:v>
                </c:pt>
                <c:pt idx="4370">
                  <c:v>2</c:v>
                </c:pt>
                <c:pt idx="4371">
                  <c:v>5</c:v>
                </c:pt>
                <c:pt idx="4372">
                  <c:v>3</c:v>
                </c:pt>
                <c:pt idx="4373">
                  <c:v>8</c:v>
                </c:pt>
                <c:pt idx="4374">
                  <c:v>4</c:v>
                </c:pt>
                <c:pt idx="4375">
                  <c:v>5</c:v>
                </c:pt>
                <c:pt idx="4376">
                  <c:v>9</c:v>
                </c:pt>
                <c:pt idx="4377">
                  <c:v>5</c:v>
                </c:pt>
                <c:pt idx="4378">
                  <c:v>4</c:v>
                </c:pt>
                <c:pt idx="4379">
                  <c:v>11</c:v>
                </c:pt>
                <c:pt idx="4380">
                  <c:v>3</c:v>
                </c:pt>
                <c:pt idx="4381">
                  <c:v>9</c:v>
                </c:pt>
                <c:pt idx="4382">
                  <c:v>4</c:v>
                </c:pt>
                <c:pt idx="4383">
                  <c:v>6</c:v>
                </c:pt>
                <c:pt idx="4384">
                  <c:v>4</c:v>
                </c:pt>
                <c:pt idx="4385">
                  <c:v>6</c:v>
                </c:pt>
                <c:pt idx="4386">
                  <c:v>4</c:v>
                </c:pt>
                <c:pt idx="4387">
                  <c:v>5</c:v>
                </c:pt>
                <c:pt idx="4388">
                  <c:v>3</c:v>
                </c:pt>
                <c:pt idx="4389">
                  <c:v>6</c:v>
                </c:pt>
                <c:pt idx="4390">
                  <c:v>6</c:v>
                </c:pt>
                <c:pt idx="4391">
                  <c:v>5</c:v>
                </c:pt>
                <c:pt idx="4392">
                  <c:v>10</c:v>
                </c:pt>
                <c:pt idx="4393">
                  <c:v>4</c:v>
                </c:pt>
                <c:pt idx="4394">
                  <c:v>5</c:v>
                </c:pt>
                <c:pt idx="4395">
                  <c:v>7</c:v>
                </c:pt>
                <c:pt idx="4396">
                  <c:v>6</c:v>
                </c:pt>
                <c:pt idx="4397">
                  <c:v>3</c:v>
                </c:pt>
                <c:pt idx="4398">
                  <c:v>1</c:v>
                </c:pt>
                <c:pt idx="4399">
                  <c:v>6</c:v>
                </c:pt>
                <c:pt idx="4400">
                  <c:v>5</c:v>
                </c:pt>
                <c:pt idx="4401">
                  <c:v>7</c:v>
                </c:pt>
                <c:pt idx="4402">
                  <c:v>8</c:v>
                </c:pt>
                <c:pt idx="4403">
                  <c:v>2</c:v>
                </c:pt>
                <c:pt idx="4404">
                  <c:v>6</c:v>
                </c:pt>
                <c:pt idx="4405">
                  <c:v>6</c:v>
                </c:pt>
                <c:pt idx="4406">
                  <c:v>4</c:v>
                </c:pt>
                <c:pt idx="4407">
                  <c:v>5</c:v>
                </c:pt>
                <c:pt idx="4408">
                  <c:v>4</c:v>
                </c:pt>
                <c:pt idx="4409">
                  <c:v>4</c:v>
                </c:pt>
                <c:pt idx="4410">
                  <c:v>8</c:v>
                </c:pt>
                <c:pt idx="4411">
                  <c:v>5</c:v>
                </c:pt>
                <c:pt idx="4412">
                  <c:v>2</c:v>
                </c:pt>
                <c:pt idx="4413">
                  <c:v>4</c:v>
                </c:pt>
                <c:pt idx="4414">
                  <c:v>5</c:v>
                </c:pt>
                <c:pt idx="4415">
                  <c:v>5</c:v>
                </c:pt>
                <c:pt idx="4416">
                  <c:v>3</c:v>
                </c:pt>
                <c:pt idx="4417">
                  <c:v>5</c:v>
                </c:pt>
                <c:pt idx="4418">
                  <c:v>6</c:v>
                </c:pt>
                <c:pt idx="4419">
                  <c:v>7</c:v>
                </c:pt>
                <c:pt idx="4420">
                  <c:v>2</c:v>
                </c:pt>
                <c:pt idx="4421">
                  <c:v>6</c:v>
                </c:pt>
                <c:pt idx="4422">
                  <c:v>3</c:v>
                </c:pt>
                <c:pt idx="4423">
                  <c:v>5</c:v>
                </c:pt>
                <c:pt idx="4424">
                  <c:v>2</c:v>
                </c:pt>
                <c:pt idx="4425">
                  <c:v>4</c:v>
                </c:pt>
                <c:pt idx="4426">
                  <c:v>2</c:v>
                </c:pt>
                <c:pt idx="4427">
                  <c:v>6</c:v>
                </c:pt>
                <c:pt idx="4428">
                  <c:v>8</c:v>
                </c:pt>
                <c:pt idx="4429">
                  <c:v>3</c:v>
                </c:pt>
                <c:pt idx="4430">
                  <c:v>4</c:v>
                </c:pt>
                <c:pt idx="4431">
                  <c:v>4</c:v>
                </c:pt>
                <c:pt idx="4432">
                  <c:v>2</c:v>
                </c:pt>
                <c:pt idx="4433">
                  <c:v>5</c:v>
                </c:pt>
                <c:pt idx="4434">
                  <c:v>2</c:v>
                </c:pt>
                <c:pt idx="4435">
                  <c:v>2</c:v>
                </c:pt>
                <c:pt idx="4436">
                  <c:v>5</c:v>
                </c:pt>
                <c:pt idx="4437">
                  <c:v>2</c:v>
                </c:pt>
                <c:pt idx="4438">
                  <c:v>4</c:v>
                </c:pt>
                <c:pt idx="4439">
                  <c:v>1</c:v>
                </c:pt>
                <c:pt idx="4440">
                  <c:v>3</c:v>
                </c:pt>
                <c:pt idx="4441">
                  <c:v>5</c:v>
                </c:pt>
                <c:pt idx="4442">
                  <c:v>0</c:v>
                </c:pt>
                <c:pt idx="4443">
                  <c:v>5</c:v>
                </c:pt>
                <c:pt idx="4444">
                  <c:v>4</c:v>
                </c:pt>
                <c:pt idx="4445">
                  <c:v>5</c:v>
                </c:pt>
                <c:pt idx="4446">
                  <c:v>4</c:v>
                </c:pt>
                <c:pt idx="4447">
                  <c:v>4</c:v>
                </c:pt>
                <c:pt idx="4448">
                  <c:v>4</c:v>
                </c:pt>
                <c:pt idx="4449">
                  <c:v>7</c:v>
                </c:pt>
                <c:pt idx="4450">
                  <c:v>3</c:v>
                </c:pt>
                <c:pt idx="4451">
                  <c:v>6</c:v>
                </c:pt>
                <c:pt idx="4452">
                  <c:v>3</c:v>
                </c:pt>
                <c:pt idx="4453">
                  <c:v>7</c:v>
                </c:pt>
                <c:pt idx="4454">
                  <c:v>9</c:v>
                </c:pt>
                <c:pt idx="4455">
                  <c:v>3</c:v>
                </c:pt>
                <c:pt idx="4456">
                  <c:v>2</c:v>
                </c:pt>
                <c:pt idx="4457">
                  <c:v>4</c:v>
                </c:pt>
                <c:pt idx="4458">
                  <c:v>4</c:v>
                </c:pt>
                <c:pt idx="4459">
                  <c:v>4</c:v>
                </c:pt>
                <c:pt idx="4460">
                  <c:v>3</c:v>
                </c:pt>
                <c:pt idx="4461">
                  <c:v>4</c:v>
                </c:pt>
                <c:pt idx="4462">
                  <c:v>5</c:v>
                </c:pt>
                <c:pt idx="4463">
                  <c:v>5</c:v>
                </c:pt>
                <c:pt idx="4464">
                  <c:v>5</c:v>
                </c:pt>
                <c:pt idx="4465">
                  <c:v>3</c:v>
                </c:pt>
                <c:pt idx="4466">
                  <c:v>2</c:v>
                </c:pt>
                <c:pt idx="4467">
                  <c:v>3</c:v>
                </c:pt>
                <c:pt idx="4468">
                  <c:v>3</c:v>
                </c:pt>
                <c:pt idx="4469">
                  <c:v>2</c:v>
                </c:pt>
                <c:pt idx="4470">
                  <c:v>2</c:v>
                </c:pt>
                <c:pt idx="4471">
                  <c:v>3</c:v>
                </c:pt>
                <c:pt idx="4472">
                  <c:v>1</c:v>
                </c:pt>
                <c:pt idx="4473">
                  <c:v>7</c:v>
                </c:pt>
                <c:pt idx="4474">
                  <c:v>4</c:v>
                </c:pt>
                <c:pt idx="4475">
                  <c:v>3</c:v>
                </c:pt>
                <c:pt idx="4476">
                  <c:v>3</c:v>
                </c:pt>
                <c:pt idx="4477">
                  <c:v>3</c:v>
                </c:pt>
                <c:pt idx="4478">
                  <c:v>7</c:v>
                </c:pt>
                <c:pt idx="4479">
                  <c:v>6</c:v>
                </c:pt>
                <c:pt idx="4480">
                  <c:v>6</c:v>
                </c:pt>
                <c:pt idx="4481">
                  <c:v>2</c:v>
                </c:pt>
                <c:pt idx="4482">
                  <c:v>8</c:v>
                </c:pt>
                <c:pt idx="4483">
                  <c:v>6</c:v>
                </c:pt>
                <c:pt idx="4484">
                  <c:v>5</c:v>
                </c:pt>
                <c:pt idx="4485">
                  <c:v>7</c:v>
                </c:pt>
                <c:pt idx="4486">
                  <c:v>9</c:v>
                </c:pt>
                <c:pt idx="4487">
                  <c:v>5</c:v>
                </c:pt>
                <c:pt idx="4488">
                  <c:v>1</c:v>
                </c:pt>
                <c:pt idx="4489">
                  <c:v>2</c:v>
                </c:pt>
                <c:pt idx="4490">
                  <c:v>1</c:v>
                </c:pt>
                <c:pt idx="4491">
                  <c:v>3</c:v>
                </c:pt>
                <c:pt idx="4492">
                  <c:v>4</c:v>
                </c:pt>
                <c:pt idx="4493">
                  <c:v>3</c:v>
                </c:pt>
                <c:pt idx="4494">
                  <c:v>2</c:v>
                </c:pt>
                <c:pt idx="4495">
                  <c:v>4</c:v>
                </c:pt>
                <c:pt idx="4496">
                  <c:v>5</c:v>
                </c:pt>
                <c:pt idx="4497">
                  <c:v>5</c:v>
                </c:pt>
                <c:pt idx="4498">
                  <c:v>2</c:v>
                </c:pt>
                <c:pt idx="4499">
                  <c:v>4</c:v>
                </c:pt>
                <c:pt idx="4500">
                  <c:v>4</c:v>
                </c:pt>
                <c:pt idx="4501">
                  <c:v>0</c:v>
                </c:pt>
                <c:pt idx="4502">
                  <c:v>2</c:v>
                </c:pt>
                <c:pt idx="4503">
                  <c:v>5</c:v>
                </c:pt>
                <c:pt idx="4504">
                  <c:v>2</c:v>
                </c:pt>
                <c:pt idx="4505">
                  <c:v>6</c:v>
                </c:pt>
                <c:pt idx="4506">
                  <c:v>1</c:v>
                </c:pt>
                <c:pt idx="4507">
                  <c:v>3</c:v>
                </c:pt>
                <c:pt idx="4508">
                  <c:v>5</c:v>
                </c:pt>
                <c:pt idx="4509">
                  <c:v>4</c:v>
                </c:pt>
                <c:pt idx="4510">
                  <c:v>4</c:v>
                </c:pt>
                <c:pt idx="4511">
                  <c:v>3</c:v>
                </c:pt>
                <c:pt idx="4512">
                  <c:v>4</c:v>
                </c:pt>
                <c:pt idx="4513">
                  <c:v>1</c:v>
                </c:pt>
                <c:pt idx="4514">
                  <c:v>4</c:v>
                </c:pt>
                <c:pt idx="4515">
                  <c:v>2</c:v>
                </c:pt>
                <c:pt idx="4516">
                  <c:v>3</c:v>
                </c:pt>
                <c:pt idx="4517">
                  <c:v>2</c:v>
                </c:pt>
                <c:pt idx="4518">
                  <c:v>4</c:v>
                </c:pt>
                <c:pt idx="4519">
                  <c:v>3</c:v>
                </c:pt>
                <c:pt idx="4520">
                  <c:v>6</c:v>
                </c:pt>
                <c:pt idx="4521">
                  <c:v>3</c:v>
                </c:pt>
                <c:pt idx="4522">
                  <c:v>2</c:v>
                </c:pt>
                <c:pt idx="4523">
                  <c:v>1</c:v>
                </c:pt>
                <c:pt idx="4524">
                  <c:v>4</c:v>
                </c:pt>
                <c:pt idx="4525">
                  <c:v>2</c:v>
                </c:pt>
                <c:pt idx="4526">
                  <c:v>8</c:v>
                </c:pt>
                <c:pt idx="4527">
                  <c:v>3</c:v>
                </c:pt>
                <c:pt idx="4528">
                  <c:v>3</c:v>
                </c:pt>
                <c:pt idx="4529">
                  <c:v>3</c:v>
                </c:pt>
                <c:pt idx="4530">
                  <c:v>3</c:v>
                </c:pt>
                <c:pt idx="4531">
                  <c:v>6</c:v>
                </c:pt>
                <c:pt idx="4532">
                  <c:v>1</c:v>
                </c:pt>
                <c:pt idx="4533">
                  <c:v>6</c:v>
                </c:pt>
                <c:pt idx="4534">
                  <c:v>1</c:v>
                </c:pt>
                <c:pt idx="4535">
                  <c:v>8</c:v>
                </c:pt>
                <c:pt idx="4536">
                  <c:v>3</c:v>
                </c:pt>
                <c:pt idx="4537">
                  <c:v>2</c:v>
                </c:pt>
                <c:pt idx="4538">
                  <c:v>3</c:v>
                </c:pt>
                <c:pt idx="4539">
                  <c:v>2</c:v>
                </c:pt>
                <c:pt idx="4540">
                  <c:v>3</c:v>
                </c:pt>
                <c:pt idx="4541">
                  <c:v>5</c:v>
                </c:pt>
                <c:pt idx="4542">
                  <c:v>4</c:v>
                </c:pt>
                <c:pt idx="4543">
                  <c:v>5</c:v>
                </c:pt>
                <c:pt idx="4544">
                  <c:v>2</c:v>
                </c:pt>
                <c:pt idx="4545">
                  <c:v>1</c:v>
                </c:pt>
                <c:pt idx="4546">
                  <c:v>3</c:v>
                </c:pt>
                <c:pt idx="4547">
                  <c:v>4</c:v>
                </c:pt>
                <c:pt idx="4548">
                  <c:v>3</c:v>
                </c:pt>
                <c:pt idx="4549">
                  <c:v>5</c:v>
                </c:pt>
                <c:pt idx="4550">
                  <c:v>2</c:v>
                </c:pt>
                <c:pt idx="4551">
                  <c:v>3</c:v>
                </c:pt>
                <c:pt idx="4552">
                  <c:v>3</c:v>
                </c:pt>
                <c:pt idx="4553">
                  <c:v>4</c:v>
                </c:pt>
                <c:pt idx="4554">
                  <c:v>6</c:v>
                </c:pt>
                <c:pt idx="4555">
                  <c:v>4</c:v>
                </c:pt>
                <c:pt idx="4556">
                  <c:v>3</c:v>
                </c:pt>
                <c:pt idx="4557">
                  <c:v>2</c:v>
                </c:pt>
                <c:pt idx="4558">
                  <c:v>5</c:v>
                </c:pt>
                <c:pt idx="4559">
                  <c:v>1</c:v>
                </c:pt>
                <c:pt idx="4560">
                  <c:v>4</c:v>
                </c:pt>
                <c:pt idx="4561">
                  <c:v>3</c:v>
                </c:pt>
                <c:pt idx="4562">
                  <c:v>2</c:v>
                </c:pt>
                <c:pt idx="4563">
                  <c:v>3</c:v>
                </c:pt>
                <c:pt idx="4564">
                  <c:v>1</c:v>
                </c:pt>
                <c:pt idx="4565">
                  <c:v>3</c:v>
                </c:pt>
                <c:pt idx="4566">
                  <c:v>7</c:v>
                </c:pt>
                <c:pt idx="4567">
                  <c:v>8</c:v>
                </c:pt>
                <c:pt idx="4568">
                  <c:v>3</c:v>
                </c:pt>
                <c:pt idx="4569">
                  <c:v>4</c:v>
                </c:pt>
                <c:pt idx="4570">
                  <c:v>9</c:v>
                </c:pt>
                <c:pt idx="4571">
                  <c:v>3</c:v>
                </c:pt>
                <c:pt idx="4572">
                  <c:v>3</c:v>
                </c:pt>
                <c:pt idx="4573">
                  <c:v>5</c:v>
                </c:pt>
                <c:pt idx="4574">
                  <c:v>6</c:v>
                </c:pt>
                <c:pt idx="4575">
                  <c:v>6</c:v>
                </c:pt>
                <c:pt idx="4576">
                  <c:v>3</c:v>
                </c:pt>
                <c:pt idx="4577">
                  <c:v>3</c:v>
                </c:pt>
                <c:pt idx="4578">
                  <c:v>4</c:v>
                </c:pt>
                <c:pt idx="4579">
                  <c:v>6</c:v>
                </c:pt>
                <c:pt idx="4580">
                  <c:v>1</c:v>
                </c:pt>
                <c:pt idx="4581">
                  <c:v>4</c:v>
                </c:pt>
                <c:pt idx="4582">
                  <c:v>4</c:v>
                </c:pt>
                <c:pt idx="4583">
                  <c:v>3</c:v>
                </c:pt>
                <c:pt idx="4584">
                  <c:v>4</c:v>
                </c:pt>
                <c:pt idx="4585">
                  <c:v>5</c:v>
                </c:pt>
                <c:pt idx="4586">
                  <c:v>2</c:v>
                </c:pt>
                <c:pt idx="4587">
                  <c:v>3</c:v>
                </c:pt>
                <c:pt idx="4588">
                  <c:v>2</c:v>
                </c:pt>
                <c:pt idx="4589">
                  <c:v>2</c:v>
                </c:pt>
                <c:pt idx="4590">
                  <c:v>3</c:v>
                </c:pt>
                <c:pt idx="4591">
                  <c:v>7</c:v>
                </c:pt>
                <c:pt idx="4592">
                  <c:v>7</c:v>
                </c:pt>
                <c:pt idx="4593">
                  <c:v>4</c:v>
                </c:pt>
                <c:pt idx="4594">
                  <c:v>4</c:v>
                </c:pt>
                <c:pt idx="4595">
                  <c:v>5</c:v>
                </c:pt>
                <c:pt idx="4596">
                  <c:v>4</c:v>
                </c:pt>
                <c:pt idx="4597">
                  <c:v>3</c:v>
                </c:pt>
                <c:pt idx="4598">
                  <c:v>4</c:v>
                </c:pt>
                <c:pt idx="4599">
                  <c:v>6</c:v>
                </c:pt>
                <c:pt idx="4600">
                  <c:v>4</c:v>
                </c:pt>
                <c:pt idx="4601">
                  <c:v>2</c:v>
                </c:pt>
                <c:pt idx="4602">
                  <c:v>2</c:v>
                </c:pt>
                <c:pt idx="4603">
                  <c:v>1</c:v>
                </c:pt>
                <c:pt idx="4604">
                  <c:v>5</c:v>
                </c:pt>
                <c:pt idx="4605">
                  <c:v>1</c:v>
                </c:pt>
                <c:pt idx="4606">
                  <c:v>4</c:v>
                </c:pt>
                <c:pt idx="4607">
                  <c:v>0</c:v>
                </c:pt>
                <c:pt idx="4608">
                  <c:v>2</c:v>
                </c:pt>
                <c:pt idx="4609">
                  <c:v>2</c:v>
                </c:pt>
                <c:pt idx="4610">
                  <c:v>2</c:v>
                </c:pt>
                <c:pt idx="4611">
                  <c:v>4</c:v>
                </c:pt>
                <c:pt idx="4612">
                  <c:v>2</c:v>
                </c:pt>
                <c:pt idx="4613">
                  <c:v>2</c:v>
                </c:pt>
                <c:pt idx="4614">
                  <c:v>2</c:v>
                </c:pt>
                <c:pt idx="4615">
                  <c:v>2</c:v>
                </c:pt>
                <c:pt idx="4616">
                  <c:v>6</c:v>
                </c:pt>
                <c:pt idx="4617">
                  <c:v>1</c:v>
                </c:pt>
                <c:pt idx="4618">
                  <c:v>5</c:v>
                </c:pt>
                <c:pt idx="4619">
                  <c:v>1</c:v>
                </c:pt>
                <c:pt idx="4620">
                  <c:v>3</c:v>
                </c:pt>
                <c:pt idx="4621">
                  <c:v>2</c:v>
                </c:pt>
                <c:pt idx="4622">
                  <c:v>2</c:v>
                </c:pt>
                <c:pt idx="4623">
                  <c:v>1</c:v>
                </c:pt>
                <c:pt idx="4624">
                  <c:v>3</c:v>
                </c:pt>
                <c:pt idx="4625">
                  <c:v>4</c:v>
                </c:pt>
                <c:pt idx="4626">
                  <c:v>2</c:v>
                </c:pt>
                <c:pt idx="4627">
                  <c:v>6</c:v>
                </c:pt>
                <c:pt idx="4628">
                  <c:v>4</c:v>
                </c:pt>
                <c:pt idx="4629">
                  <c:v>3</c:v>
                </c:pt>
                <c:pt idx="4630">
                  <c:v>3</c:v>
                </c:pt>
                <c:pt idx="4631">
                  <c:v>2</c:v>
                </c:pt>
                <c:pt idx="4632">
                  <c:v>6</c:v>
                </c:pt>
                <c:pt idx="4633">
                  <c:v>0</c:v>
                </c:pt>
                <c:pt idx="4634">
                  <c:v>2</c:v>
                </c:pt>
                <c:pt idx="4635">
                  <c:v>4</c:v>
                </c:pt>
                <c:pt idx="4636">
                  <c:v>2</c:v>
                </c:pt>
                <c:pt idx="4637">
                  <c:v>6</c:v>
                </c:pt>
                <c:pt idx="4638">
                  <c:v>2</c:v>
                </c:pt>
                <c:pt idx="4639">
                  <c:v>3</c:v>
                </c:pt>
                <c:pt idx="4640">
                  <c:v>6</c:v>
                </c:pt>
                <c:pt idx="4641">
                  <c:v>2</c:v>
                </c:pt>
                <c:pt idx="4642">
                  <c:v>1</c:v>
                </c:pt>
                <c:pt idx="4643">
                  <c:v>5</c:v>
                </c:pt>
                <c:pt idx="4644">
                  <c:v>2</c:v>
                </c:pt>
                <c:pt idx="4645">
                  <c:v>4</c:v>
                </c:pt>
                <c:pt idx="4646">
                  <c:v>1</c:v>
                </c:pt>
                <c:pt idx="4647">
                  <c:v>4</c:v>
                </c:pt>
                <c:pt idx="4648">
                  <c:v>4</c:v>
                </c:pt>
                <c:pt idx="4649">
                  <c:v>1</c:v>
                </c:pt>
                <c:pt idx="4650">
                  <c:v>4</c:v>
                </c:pt>
                <c:pt idx="4651">
                  <c:v>4</c:v>
                </c:pt>
                <c:pt idx="4652">
                  <c:v>4</c:v>
                </c:pt>
                <c:pt idx="4653">
                  <c:v>0</c:v>
                </c:pt>
                <c:pt idx="4654">
                  <c:v>3</c:v>
                </c:pt>
                <c:pt idx="4655">
                  <c:v>5</c:v>
                </c:pt>
                <c:pt idx="4656">
                  <c:v>2</c:v>
                </c:pt>
                <c:pt idx="4657">
                  <c:v>3</c:v>
                </c:pt>
                <c:pt idx="4658">
                  <c:v>4</c:v>
                </c:pt>
                <c:pt idx="4659">
                  <c:v>2</c:v>
                </c:pt>
                <c:pt idx="4660">
                  <c:v>1</c:v>
                </c:pt>
                <c:pt idx="4661">
                  <c:v>4</c:v>
                </c:pt>
                <c:pt idx="4662">
                  <c:v>1</c:v>
                </c:pt>
                <c:pt idx="4663">
                  <c:v>1</c:v>
                </c:pt>
                <c:pt idx="4664">
                  <c:v>4</c:v>
                </c:pt>
                <c:pt idx="4665">
                  <c:v>0</c:v>
                </c:pt>
                <c:pt idx="4666">
                  <c:v>5</c:v>
                </c:pt>
                <c:pt idx="4667">
                  <c:v>5</c:v>
                </c:pt>
                <c:pt idx="4668">
                  <c:v>4</c:v>
                </c:pt>
                <c:pt idx="4669">
                  <c:v>4</c:v>
                </c:pt>
                <c:pt idx="4670">
                  <c:v>3</c:v>
                </c:pt>
                <c:pt idx="4671">
                  <c:v>1</c:v>
                </c:pt>
                <c:pt idx="4672">
                  <c:v>2</c:v>
                </c:pt>
                <c:pt idx="4673">
                  <c:v>6</c:v>
                </c:pt>
                <c:pt idx="4674">
                  <c:v>6</c:v>
                </c:pt>
                <c:pt idx="4675">
                  <c:v>5</c:v>
                </c:pt>
                <c:pt idx="4676">
                  <c:v>3</c:v>
                </c:pt>
                <c:pt idx="4677">
                  <c:v>2</c:v>
                </c:pt>
                <c:pt idx="4678">
                  <c:v>4</c:v>
                </c:pt>
                <c:pt idx="4679">
                  <c:v>4</c:v>
                </c:pt>
                <c:pt idx="4680">
                  <c:v>4</c:v>
                </c:pt>
                <c:pt idx="4681">
                  <c:v>1</c:v>
                </c:pt>
                <c:pt idx="4682">
                  <c:v>9</c:v>
                </c:pt>
                <c:pt idx="4683">
                  <c:v>6</c:v>
                </c:pt>
                <c:pt idx="4684">
                  <c:v>4</c:v>
                </c:pt>
                <c:pt idx="4685">
                  <c:v>6</c:v>
                </c:pt>
                <c:pt idx="4686">
                  <c:v>4</c:v>
                </c:pt>
                <c:pt idx="4687">
                  <c:v>1</c:v>
                </c:pt>
                <c:pt idx="4688">
                  <c:v>2</c:v>
                </c:pt>
                <c:pt idx="4689">
                  <c:v>1</c:v>
                </c:pt>
                <c:pt idx="4690">
                  <c:v>5</c:v>
                </c:pt>
                <c:pt idx="4691">
                  <c:v>5</c:v>
                </c:pt>
                <c:pt idx="4692">
                  <c:v>2</c:v>
                </c:pt>
                <c:pt idx="4693">
                  <c:v>3</c:v>
                </c:pt>
                <c:pt idx="4694">
                  <c:v>3</c:v>
                </c:pt>
                <c:pt idx="4695">
                  <c:v>5</c:v>
                </c:pt>
                <c:pt idx="4696">
                  <c:v>4</c:v>
                </c:pt>
                <c:pt idx="4697">
                  <c:v>5</c:v>
                </c:pt>
                <c:pt idx="4698">
                  <c:v>4</c:v>
                </c:pt>
                <c:pt idx="4699">
                  <c:v>1</c:v>
                </c:pt>
                <c:pt idx="4700">
                  <c:v>4</c:v>
                </c:pt>
                <c:pt idx="4701">
                  <c:v>7</c:v>
                </c:pt>
                <c:pt idx="4702">
                  <c:v>3</c:v>
                </c:pt>
                <c:pt idx="4703">
                  <c:v>2</c:v>
                </c:pt>
                <c:pt idx="4704">
                  <c:v>3</c:v>
                </c:pt>
                <c:pt idx="4705">
                  <c:v>5</c:v>
                </c:pt>
                <c:pt idx="4706">
                  <c:v>3</c:v>
                </c:pt>
                <c:pt idx="4707">
                  <c:v>4</c:v>
                </c:pt>
                <c:pt idx="4708">
                  <c:v>4</c:v>
                </c:pt>
                <c:pt idx="4709">
                  <c:v>3</c:v>
                </c:pt>
                <c:pt idx="4710">
                  <c:v>3</c:v>
                </c:pt>
                <c:pt idx="4711">
                  <c:v>4</c:v>
                </c:pt>
                <c:pt idx="4712">
                  <c:v>6</c:v>
                </c:pt>
                <c:pt idx="4713">
                  <c:v>3</c:v>
                </c:pt>
                <c:pt idx="4714">
                  <c:v>2</c:v>
                </c:pt>
                <c:pt idx="4715">
                  <c:v>4</c:v>
                </c:pt>
                <c:pt idx="4716">
                  <c:v>6</c:v>
                </c:pt>
                <c:pt idx="4717">
                  <c:v>2</c:v>
                </c:pt>
                <c:pt idx="4718">
                  <c:v>4</c:v>
                </c:pt>
                <c:pt idx="4719">
                  <c:v>4</c:v>
                </c:pt>
                <c:pt idx="4720">
                  <c:v>2</c:v>
                </c:pt>
                <c:pt idx="4721">
                  <c:v>1</c:v>
                </c:pt>
                <c:pt idx="4722">
                  <c:v>2</c:v>
                </c:pt>
                <c:pt idx="4723">
                  <c:v>3</c:v>
                </c:pt>
                <c:pt idx="4724">
                  <c:v>6</c:v>
                </c:pt>
                <c:pt idx="4725">
                  <c:v>4</c:v>
                </c:pt>
                <c:pt idx="4726">
                  <c:v>2</c:v>
                </c:pt>
                <c:pt idx="4727">
                  <c:v>3</c:v>
                </c:pt>
                <c:pt idx="4728">
                  <c:v>4</c:v>
                </c:pt>
                <c:pt idx="4729">
                  <c:v>3</c:v>
                </c:pt>
                <c:pt idx="4730">
                  <c:v>3</c:v>
                </c:pt>
                <c:pt idx="4731">
                  <c:v>10</c:v>
                </c:pt>
                <c:pt idx="4732">
                  <c:v>3</c:v>
                </c:pt>
                <c:pt idx="4733">
                  <c:v>3</c:v>
                </c:pt>
                <c:pt idx="4734">
                  <c:v>6</c:v>
                </c:pt>
                <c:pt idx="4735">
                  <c:v>3</c:v>
                </c:pt>
                <c:pt idx="4736">
                  <c:v>3</c:v>
                </c:pt>
                <c:pt idx="4737">
                  <c:v>2</c:v>
                </c:pt>
                <c:pt idx="4738">
                  <c:v>5</c:v>
                </c:pt>
                <c:pt idx="4739">
                  <c:v>2</c:v>
                </c:pt>
                <c:pt idx="4740">
                  <c:v>3</c:v>
                </c:pt>
                <c:pt idx="4741">
                  <c:v>6</c:v>
                </c:pt>
                <c:pt idx="4742">
                  <c:v>0</c:v>
                </c:pt>
                <c:pt idx="4743">
                  <c:v>3</c:v>
                </c:pt>
                <c:pt idx="4744">
                  <c:v>3</c:v>
                </c:pt>
                <c:pt idx="4745">
                  <c:v>4</c:v>
                </c:pt>
                <c:pt idx="4746">
                  <c:v>3</c:v>
                </c:pt>
                <c:pt idx="4747">
                  <c:v>1</c:v>
                </c:pt>
                <c:pt idx="4748">
                  <c:v>1</c:v>
                </c:pt>
                <c:pt idx="4749">
                  <c:v>4</c:v>
                </c:pt>
                <c:pt idx="4750">
                  <c:v>4</c:v>
                </c:pt>
                <c:pt idx="4751">
                  <c:v>3</c:v>
                </c:pt>
                <c:pt idx="4752">
                  <c:v>3</c:v>
                </c:pt>
                <c:pt idx="4753">
                  <c:v>4</c:v>
                </c:pt>
                <c:pt idx="4754">
                  <c:v>3</c:v>
                </c:pt>
                <c:pt idx="4755">
                  <c:v>9</c:v>
                </c:pt>
                <c:pt idx="4756">
                  <c:v>1</c:v>
                </c:pt>
                <c:pt idx="4757">
                  <c:v>0</c:v>
                </c:pt>
                <c:pt idx="4758">
                  <c:v>7</c:v>
                </c:pt>
                <c:pt idx="4759">
                  <c:v>4</c:v>
                </c:pt>
                <c:pt idx="4760">
                  <c:v>4</c:v>
                </c:pt>
                <c:pt idx="4761">
                  <c:v>1</c:v>
                </c:pt>
                <c:pt idx="4762">
                  <c:v>4</c:v>
                </c:pt>
                <c:pt idx="4763">
                  <c:v>1</c:v>
                </c:pt>
                <c:pt idx="4764">
                  <c:v>4</c:v>
                </c:pt>
                <c:pt idx="4765">
                  <c:v>2</c:v>
                </c:pt>
                <c:pt idx="4766">
                  <c:v>3</c:v>
                </c:pt>
                <c:pt idx="4767">
                  <c:v>2</c:v>
                </c:pt>
                <c:pt idx="4768">
                  <c:v>3</c:v>
                </c:pt>
                <c:pt idx="4769">
                  <c:v>4</c:v>
                </c:pt>
                <c:pt idx="4770">
                  <c:v>3</c:v>
                </c:pt>
                <c:pt idx="4771">
                  <c:v>4</c:v>
                </c:pt>
                <c:pt idx="4772">
                  <c:v>6</c:v>
                </c:pt>
                <c:pt idx="4773">
                  <c:v>4</c:v>
                </c:pt>
                <c:pt idx="4774">
                  <c:v>2</c:v>
                </c:pt>
                <c:pt idx="4775">
                  <c:v>1</c:v>
                </c:pt>
                <c:pt idx="4776">
                  <c:v>7</c:v>
                </c:pt>
                <c:pt idx="4777">
                  <c:v>1</c:v>
                </c:pt>
                <c:pt idx="4778">
                  <c:v>4</c:v>
                </c:pt>
                <c:pt idx="4779">
                  <c:v>1</c:v>
                </c:pt>
                <c:pt idx="4780">
                  <c:v>3</c:v>
                </c:pt>
                <c:pt idx="4781">
                  <c:v>3</c:v>
                </c:pt>
                <c:pt idx="4782">
                  <c:v>6</c:v>
                </c:pt>
                <c:pt idx="4783">
                  <c:v>2</c:v>
                </c:pt>
                <c:pt idx="4784">
                  <c:v>3</c:v>
                </c:pt>
                <c:pt idx="4785">
                  <c:v>3</c:v>
                </c:pt>
                <c:pt idx="4786">
                  <c:v>7</c:v>
                </c:pt>
                <c:pt idx="4787">
                  <c:v>6</c:v>
                </c:pt>
                <c:pt idx="4788">
                  <c:v>4</c:v>
                </c:pt>
                <c:pt idx="4789">
                  <c:v>7</c:v>
                </c:pt>
                <c:pt idx="4790">
                  <c:v>4</c:v>
                </c:pt>
                <c:pt idx="4791">
                  <c:v>3</c:v>
                </c:pt>
                <c:pt idx="4792">
                  <c:v>2</c:v>
                </c:pt>
                <c:pt idx="4793">
                  <c:v>2</c:v>
                </c:pt>
                <c:pt idx="4794">
                  <c:v>0</c:v>
                </c:pt>
                <c:pt idx="4795">
                  <c:v>1</c:v>
                </c:pt>
                <c:pt idx="4796">
                  <c:v>4</c:v>
                </c:pt>
                <c:pt idx="4797">
                  <c:v>3</c:v>
                </c:pt>
                <c:pt idx="4798">
                  <c:v>1</c:v>
                </c:pt>
                <c:pt idx="4799">
                  <c:v>3</c:v>
                </c:pt>
                <c:pt idx="4800">
                  <c:v>4</c:v>
                </c:pt>
                <c:pt idx="4801">
                  <c:v>7</c:v>
                </c:pt>
                <c:pt idx="4802">
                  <c:v>5</c:v>
                </c:pt>
                <c:pt idx="4803">
                  <c:v>5</c:v>
                </c:pt>
                <c:pt idx="4804">
                  <c:v>3</c:v>
                </c:pt>
                <c:pt idx="4805">
                  <c:v>4</c:v>
                </c:pt>
                <c:pt idx="4806">
                  <c:v>4</c:v>
                </c:pt>
                <c:pt idx="4807">
                  <c:v>2</c:v>
                </c:pt>
                <c:pt idx="4808">
                  <c:v>5</c:v>
                </c:pt>
                <c:pt idx="4809">
                  <c:v>5</c:v>
                </c:pt>
                <c:pt idx="4810">
                  <c:v>2</c:v>
                </c:pt>
                <c:pt idx="4811">
                  <c:v>1</c:v>
                </c:pt>
                <c:pt idx="4812">
                  <c:v>1</c:v>
                </c:pt>
                <c:pt idx="4813">
                  <c:v>4</c:v>
                </c:pt>
                <c:pt idx="4814">
                  <c:v>5</c:v>
                </c:pt>
                <c:pt idx="4815">
                  <c:v>4</c:v>
                </c:pt>
                <c:pt idx="4816">
                  <c:v>2</c:v>
                </c:pt>
                <c:pt idx="4817">
                  <c:v>2</c:v>
                </c:pt>
                <c:pt idx="4818">
                  <c:v>2</c:v>
                </c:pt>
                <c:pt idx="4819">
                  <c:v>3</c:v>
                </c:pt>
                <c:pt idx="4820">
                  <c:v>3</c:v>
                </c:pt>
                <c:pt idx="4821">
                  <c:v>4</c:v>
                </c:pt>
                <c:pt idx="4822">
                  <c:v>1</c:v>
                </c:pt>
                <c:pt idx="4823">
                  <c:v>3</c:v>
                </c:pt>
                <c:pt idx="4824">
                  <c:v>3</c:v>
                </c:pt>
                <c:pt idx="4825">
                  <c:v>4</c:v>
                </c:pt>
                <c:pt idx="4826">
                  <c:v>4</c:v>
                </c:pt>
                <c:pt idx="4827">
                  <c:v>1</c:v>
                </c:pt>
                <c:pt idx="4828">
                  <c:v>3</c:v>
                </c:pt>
                <c:pt idx="4829">
                  <c:v>5</c:v>
                </c:pt>
                <c:pt idx="4830">
                  <c:v>1</c:v>
                </c:pt>
                <c:pt idx="4831">
                  <c:v>1</c:v>
                </c:pt>
                <c:pt idx="4832">
                  <c:v>6</c:v>
                </c:pt>
                <c:pt idx="4833">
                  <c:v>9</c:v>
                </c:pt>
                <c:pt idx="4834">
                  <c:v>5</c:v>
                </c:pt>
                <c:pt idx="4835">
                  <c:v>3</c:v>
                </c:pt>
                <c:pt idx="4836">
                  <c:v>1</c:v>
                </c:pt>
                <c:pt idx="4837">
                  <c:v>6</c:v>
                </c:pt>
                <c:pt idx="4838">
                  <c:v>3</c:v>
                </c:pt>
                <c:pt idx="4839">
                  <c:v>4</c:v>
                </c:pt>
                <c:pt idx="4840">
                  <c:v>3</c:v>
                </c:pt>
                <c:pt idx="4841">
                  <c:v>1</c:v>
                </c:pt>
                <c:pt idx="4842">
                  <c:v>3</c:v>
                </c:pt>
                <c:pt idx="4843">
                  <c:v>5</c:v>
                </c:pt>
                <c:pt idx="4844">
                  <c:v>1</c:v>
                </c:pt>
                <c:pt idx="4845">
                  <c:v>4</c:v>
                </c:pt>
                <c:pt idx="4846">
                  <c:v>2</c:v>
                </c:pt>
                <c:pt idx="4847">
                  <c:v>2</c:v>
                </c:pt>
                <c:pt idx="4848">
                  <c:v>3</c:v>
                </c:pt>
                <c:pt idx="4849">
                  <c:v>5</c:v>
                </c:pt>
                <c:pt idx="4850">
                  <c:v>5</c:v>
                </c:pt>
                <c:pt idx="4851">
                  <c:v>4</c:v>
                </c:pt>
                <c:pt idx="4852">
                  <c:v>6</c:v>
                </c:pt>
                <c:pt idx="4853">
                  <c:v>1</c:v>
                </c:pt>
                <c:pt idx="4854">
                  <c:v>2</c:v>
                </c:pt>
                <c:pt idx="4855">
                  <c:v>4</c:v>
                </c:pt>
                <c:pt idx="4856">
                  <c:v>7</c:v>
                </c:pt>
                <c:pt idx="4857">
                  <c:v>2</c:v>
                </c:pt>
                <c:pt idx="4858">
                  <c:v>5</c:v>
                </c:pt>
                <c:pt idx="4859">
                  <c:v>2</c:v>
                </c:pt>
                <c:pt idx="4860">
                  <c:v>2</c:v>
                </c:pt>
                <c:pt idx="4861">
                  <c:v>4</c:v>
                </c:pt>
                <c:pt idx="4862">
                  <c:v>1</c:v>
                </c:pt>
                <c:pt idx="4863">
                  <c:v>3</c:v>
                </c:pt>
                <c:pt idx="4864">
                  <c:v>0</c:v>
                </c:pt>
                <c:pt idx="4865">
                  <c:v>2</c:v>
                </c:pt>
                <c:pt idx="4866">
                  <c:v>3</c:v>
                </c:pt>
                <c:pt idx="4867">
                  <c:v>4</c:v>
                </c:pt>
                <c:pt idx="4868">
                  <c:v>3</c:v>
                </c:pt>
                <c:pt idx="4869">
                  <c:v>2</c:v>
                </c:pt>
                <c:pt idx="4870">
                  <c:v>9</c:v>
                </c:pt>
                <c:pt idx="4871">
                  <c:v>4</c:v>
                </c:pt>
                <c:pt idx="4872">
                  <c:v>1</c:v>
                </c:pt>
                <c:pt idx="4873">
                  <c:v>4</c:v>
                </c:pt>
                <c:pt idx="4874">
                  <c:v>0</c:v>
                </c:pt>
                <c:pt idx="4875">
                  <c:v>5</c:v>
                </c:pt>
                <c:pt idx="4876">
                  <c:v>3</c:v>
                </c:pt>
                <c:pt idx="4877">
                  <c:v>6</c:v>
                </c:pt>
                <c:pt idx="4878">
                  <c:v>1</c:v>
                </c:pt>
                <c:pt idx="4879">
                  <c:v>5</c:v>
                </c:pt>
                <c:pt idx="4880">
                  <c:v>2</c:v>
                </c:pt>
                <c:pt idx="4881">
                  <c:v>2</c:v>
                </c:pt>
                <c:pt idx="4882">
                  <c:v>0</c:v>
                </c:pt>
                <c:pt idx="4883">
                  <c:v>4</c:v>
                </c:pt>
                <c:pt idx="4884">
                  <c:v>3</c:v>
                </c:pt>
                <c:pt idx="4885">
                  <c:v>4</c:v>
                </c:pt>
                <c:pt idx="4886">
                  <c:v>2</c:v>
                </c:pt>
                <c:pt idx="4887">
                  <c:v>3</c:v>
                </c:pt>
                <c:pt idx="4888">
                  <c:v>4</c:v>
                </c:pt>
                <c:pt idx="4889">
                  <c:v>4</c:v>
                </c:pt>
                <c:pt idx="4890">
                  <c:v>1</c:v>
                </c:pt>
                <c:pt idx="4891">
                  <c:v>4</c:v>
                </c:pt>
                <c:pt idx="4892">
                  <c:v>4</c:v>
                </c:pt>
                <c:pt idx="4893">
                  <c:v>0</c:v>
                </c:pt>
                <c:pt idx="4894">
                  <c:v>1</c:v>
                </c:pt>
                <c:pt idx="4895">
                  <c:v>2</c:v>
                </c:pt>
                <c:pt idx="4896">
                  <c:v>6</c:v>
                </c:pt>
                <c:pt idx="4897">
                  <c:v>5</c:v>
                </c:pt>
                <c:pt idx="4898">
                  <c:v>5</c:v>
                </c:pt>
                <c:pt idx="4899">
                  <c:v>3</c:v>
                </c:pt>
                <c:pt idx="4900">
                  <c:v>2</c:v>
                </c:pt>
                <c:pt idx="4901">
                  <c:v>1</c:v>
                </c:pt>
                <c:pt idx="4902">
                  <c:v>5</c:v>
                </c:pt>
                <c:pt idx="4903">
                  <c:v>3</c:v>
                </c:pt>
                <c:pt idx="4904">
                  <c:v>5</c:v>
                </c:pt>
                <c:pt idx="4905">
                  <c:v>5</c:v>
                </c:pt>
                <c:pt idx="4906">
                  <c:v>4</c:v>
                </c:pt>
                <c:pt idx="4907">
                  <c:v>4</c:v>
                </c:pt>
                <c:pt idx="4908">
                  <c:v>2</c:v>
                </c:pt>
                <c:pt idx="4909">
                  <c:v>3</c:v>
                </c:pt>
                <c:pt idx="4910">
                  <c:v>7</c:v>
                </c:pt>
                <c:pt idx="4911">
                  <c:v>2</c:v>
                </c:pt>
                <c:pt idx="4912">
                  <c:v>6</c:v>
                </c:pt>
                <c:pt idx="4913">
                  <c:v>4</c:v>
                </c:pt>
                <c:pt idx="4914">
                  <c:v>3</c:v>
                </c:pt>
                <c:pt idx="4915">
                  <c:v>2</c:v>
                </c:pt>
                <c:pt idx="4916">
                  <c:v>3</c:v>
                </c:pt>
                <c:pt idx="4917">
                  <c:v>4</c:v>
                </c:pt>
                <c:pt idx="4918">
                  <c:v>3</c:v>
                </c:pt>
                <c:pt idx="4919">
                  <c:v>2</c:v>
                </c:pt>
                <c:pt idx="4920">
                  <c:v>6</c:v>
                </c:pt>
                <c:pt idx="4921">
                  <c:v>5</c:v>
                </c:pt>
                <c:pt idx="4922">
                  <c:v>2</c:v>
                </c:pt>
                <c:pt idx="4923">
                  <c:v>1</c:v>
                </c:pt>
                <c:pt idx="4924">
                  <c:v>4</c:v>
                </c:pt>
                <c:pt idx="4925">
                  <c:v>3</c:v>
                </c:pt>
                <c:pt idx="4926">
                  <c:v>2</c:v>
                </c:pt>
                <c:pt idx="4927">
                  <c:v>6</c:v>
                </c:pt>
                <c:pt idx="4928">
                  <c:v>3</c:v>
                </c:pt>
                <c:pt idx="4929">
                  <c:v>6</c:v>
                </c:pt>
                <c:pt idx="4930">
                  <c:v>2</c:v>
                </c:pt>
                <c:pt idx="4931">
                  <c:v>2</c:v>
                </c:pt>
                <c:pt idx="4932">
                  <c:v>4</c:v>
                </c:pt>
                <c:pt idx="4933">
                  <c:v>2</c:v>
                </c:pt>
                <c:pt idx="4934">
                  <c:v>4</c:v>
                </c:pt>
                <c:pt idx="4935">
                  <c:v>4</c:v>
                </c:pt>
                <c:pt idx="4936">
                  <c:v>4</c:v>
                </c:pt>
                <c:pt idx="4937">
                  <c:v>3</c:v>
                </c:pt>
                <c:pt idx="4938">
                  <c:v>2</c:v>
                </c:pt>
                <c:pt idx="4939">
                  <c:v>4</c:v>
                </c:pt>
                <c:pt idx="4940">
                  <c:v>2</c:v>
                </c:pt>
                <c:pt idx="4941">
                  <c:v>5</c:v>
                </c:pt>
                <c:pt idx="4942">
                  <c:v>2</c:v>
                </c:pt>
                <c:pt idx="4943">
                  <c:v>0</c:v>
                </c:pt>
                <c:pt idx="4944">
                  <c:v>2</c:v>
                </c:pt>
                <c:pt idx="4945">
                  <c:v>3</c:v>
                </c:pt>
                <c:pt idx="4946">
                  <c:v>2</c:v>
                </c:pt>
                <c:pt idx="4947">
                  <c:v>3</c:v>
                </c:pt>
                <c:pt idx="4948">
                  <c:v>5</c:v>
                </c:pt>
                <c:pt idx="4949">
                  <c:v>3</c:v>
                </c:pt>
                <c:pt idx="4950">
                  <c:v>1</c:v>
                </c:pt>
                <c:pt idx="4951">
                  <c:v>4</c:v>
                </c:pt>
                <c:pt idx="4952">
                  <c:v>2</c:v>
                </c:pt>
                <c:pt idx="4953">
                  <c:v>1</c:v>
                </c:pt>
                <c:pt idx="4954">
                  <c:v>6</c:v>
                </c:pt>
                <c:pt idx="4955">
                  <c:v>3</c:v>
                </c:pt>
                <c:pt idx="4956">
                  <c:v>6</c:v>
                </c:pt>
                <c:pt idx="4957">
                  <c:v>4</c:v>
                </c:pt>
                <c:pt idx="4958">
                  <c:v>3</c:v>
                </c:pt>
                <c:pt idx="4959">
                  <c:v>4</c:v>
                </c:pt>
                <c:pt idx="4960">
                  <c:v>6</c:v>
                </c:pt>
                <c:pt idx="4961">
                  <c:v>2</c:v>
                </c:pt>
                <c:pt idx="4962">
                  <c:v>5</c:v>
                </c:pt>
                <c:pt idx="4963">
                  <c:v>4</c:v>
                </c:pt>
                <c:pt idx="4964">
                  <c:v>4</c:v>
                </c:pt>
                <c:pt idx="4965">
                  <c:v>1</c:v>
                </c:pt>
                <c:pt idx="4966">
                  <c:v>3</c:v>
                </c:pt>
                <c:pt idx="4967">
                  <c:v>3</c:v>
                </c:pt>
                <c:pt idx="4968">
                  <c:v>6</c:v>
                </c:pt>
                <c:pt idx="4969">
                  <c:v>1</c:v>
                </c:pt>
                <c:pt idx="4970">
                  <c:v>1</c:v>
                </c:pt>
                <c:pt idx="4971">
                  <c:v>2</c:v>
                </c:pt>
                <c:pt idx="4972">
                  <c:v>1</c:v>
                </c:pt>
                <c:pt idx="4973">
                  <c:v>0</c:v>
                </c:pt>
                <c:pt idx="4974">
                  <c:v>1</c:v>
                </c:pt>
                <c:pt idx="4975">
                  <c:v>4</c:v>
                </c:pt>
                <c:pt idx="4976">
                  <c:v>2</c:v>
                </c:pt>
                <c:pt idx="4977">
                  <c:v>4</c:v>
                </c:pt>
                <c:pt idx="4978">
                  <c:v>2</c:v>
                </c:pt>
                <c:pt idx="4979">
                  <c:v>2</c:v>
                </c:pt>
                <c:pt idx="4980">
                  <c:v>2</c:v>
                </c:pt>
                <c:pt idx="4981">
                  <c:v>1</c:v>
                </c:pt>
                <c:pt idx="4982">
                  <c:v>5</c:v>
                </c:pt>
                <c:pt idx="4983">
                  <c:v>6</c:v>
                </c:pt>
                <c:pt idx="4984">
                  <c:v>1</c:v>
                </c:pt>
                <c:pt idx="4985">
                  <c:v>2</c:v>
                </c:pt>
                <c:pt idx="4986">
                  <c:v>3</c:v>
                </c:pt>
                <c:pt idx="4987">
                  <c:v>5</c:v>
                </c:pt>
                <c:pt idx="4988">
                  <c:v>2</c:v>
                </c:pt>
                <c:pt idx="4989">
                  <c:v>2</c:v>
                </c:pt>
                <c:pt idx="4990">
                  <c:v>4</c:v>
                </c:pt>
                <c:pt idx="4991">
                  <c:v>2</c:v>
                </c:pt>
                <c:pt idx="4992">
                  <c:v>2</c:v>
                </c:pt>
                <c:pt idx="4993">
                  <c:v>2</c:v>
                </c:pt>
                <c:pt idx="4994">
                  <c:v>3</c:v>
                </c:pt>
                <c:pt idx="4995">
                  <c:v>5</c:v>
                </c:pt>
                <c:pt idx="4996">
                  <c:v>4</c:v>
                </c:pt>
                <c:pt idx="4997">
                  <c:v>3</c:v>
                </c:pt>
                <c:pt idx="4998">
                  <c:v>3</c:v>
                </c:pt>
                <c:pt idx="4999">
                  <c:v>4</c:v>
                </c:pt>
                <c:pt idx="5000">
                  <c:v>0</c:v>
                </c:pt>
                <c:pt idx="5001">
                  <c:v>6</c:v>
                </c:pt>
                <c:pt idx="5002">
                  <c:v>3</c:v>
                </c:pt>
                <c:pt idx="5003">
                  <c:v>2</c:v>
                </c:pt>
                <c:pt idx="5004">
                  <c:v>2</c:v>
                </c:pt>
                <c:pt idx="5005">
                  <c:v>2</c:v>
                </c:pt>
                <c:pt idx="5006">
                  <c:v>7</c:v>
                </c:pt>
                <c:pt idx="5007">
                  <c:v>2</c:v>
                </c:pt>
                <c:pt idx="5008">
                  <c:v>5</c:v>
                </c:pt>
                <c:pt idx="5009">
                  <c:v>3</c:v>
                </c:pt>
                <c:pt idx="5010">
                  <c:v>4</c:v>
                </c:pt>
                <c:pt idx="5011">
                  <c:v>3</c:v>
                </c:pt>
                <c:pt idx="5012">
                  <c:v>7</c:v>
                </c:pt>
                <c:pt idx="5013">
                  <c:v>1</c:v>
                </c:pt>
                <c:pt idx="5014">
                  <c:v>3</c:v>
                </c:pt>
                <c:pt idx="5015">
                  <c:v>4</c:v>
                </c:pt>
                <c:pt idx="5016">
                  <c:v>3</c:v>
                </c:pt>
                <c:pt idx="5017">
                  <c:v>7</c:v>
                </c:pt>
                <c:pt idx="5018">
                  <c:v>5</c:v>
                </c:pt>
                <c:pt idx="5019">
                  <c:v>5</c:v>
                </c:pt>
                <c:pt idx="5020">
                  <c:v>5</c:v>
                </c:pt>
                <c:pt idx="5021">
                  <c:v>5</c:v>
                </c:pt>
                <c:pt idx="5022">
                  <c:v>3</c:v>
                </c:pt>
                <c:pt idx="5023">
                  <c:v>2</c:v>
                </c:pt>
                <c:pt idx="5024">
                  <c:v>1</c:v>
                </c:pt>
                <c:pt idx="5025">
                  <c:v>1</c:v>
                </c:pt>
                <c:pt idx="5026">
                  <c:v>5</c:v>
                </c:pt>
                <c:pt idx="5027">
                  <c:v>4</c:v>
                </c:pt>
                <c:pt idx="5028">
                  <c:v>4</c:v>
                </c:pt>
                <c:pt idx="5029">
                  <c:v>1</c:v>
                </c:pt>
                <c:pt idx="5030">
                  <c:v>5</c:v>
                </c:pt>
                <c:pt idx="5031">
                  <c:v>5</c:v>
                </c:pt>
                <c:pt idx="5032">
                  <c:v>3</c:v>
                </c:pt>
                <c:pt idx="5033">
                  <c:v>5</c:v>
                </c:pt>
                <c:pt idx="5034">
                  <c:v>1</c:v>
                </c:pt>
                <c:pt idx="5035">
                  <c:v>1</c:v>
                </c:pt>
                <c:pt idx="5036">
                  <c:v>2</c:v>
                </c:pt>
                <c:pt idx="5037">
                  <c:v>5</c:v>
                </c:pt>
                <c:pt idx="5038">
                  <c:v>1</c:v>
                </c:pt>
                <c:pt idx="5039">
                  <c:v>1</c:v>
                </c:pt>
                <c:pt idx="5040">
                  <c:v>4</c:v>
                </c:pt>
                <c:pt idx="5041">
                  <c:v>2</c:v>
                </c:pt>
                <c:pt idx="5042">
                  <c:v>3</c:v>
                </c:pt>
                <c:pt idx="5043">
                  <c:v>1</c:v>
                </c:pt>
                <c:pt idx="5044">
                  <c:v>4</c:v>
                </c:pt>
                <c:pt idx="5045">
                  <c:v>6</c:v>
                </c:pt>
                <c:pt idx="5046">
                  <c:v>1</c:v>
                </c:pt>
                <c:pt idx="5047">
                  <c:v>5</c:v>
                </c:pt>
                <c:pt idx="5048">
                  <c:v>5</c:v>
                </c:pt>
                <c:pt idx="5049">
                  <c:v>2</c:v>
                </c:pt>
                <c:pt idx="5050">
                  <c:v>0</c:v>
                </c:pt>
                <c:pt idx="5051">
                  <c:v>3</c:v>
                </c:pt>
                <c:pt idx="5052">
                  <c:v>3</c:v>
                </c:pt>
                <c:pt idx="5053">
                  <c:v>1</c:v>
                </c:pt>
                <c:pt idx="5054">
                  <c:v>1</c:v>
                </c:pt>
                <c:pt idx="5055">
                  <c:v>7</c:v>
                </c:pt>
                <c:pt idx="5056">
                  <c:v>1</c:v>
                </c:pt>
                <c:pt idx="5057">
                  <c:v>6</c:v>
                </c:pt>
                <c:pt idx="5058">
                  <c:v>5</c:v>
                </c:pt>
                <c:pt idx="5059">
                  <c:v>2</c:v>
                </c:pt>
                <c:pt idx="5060">
                  <c:v>2</c:v>
                </c:pt>
                <c:pt idx="5061">
                  <c:v>3</c:v>
                </c:pt>
                <c:pt idx="5062">
                  <c:v>3</c:v>
                </c:pt>
                <c:pt idx="5063">
                  <c:v>4</c:v>
                </c:pt>
                <c:pt idx="5064">
                  <c:v>3</c:v>
                </c:pt>
                <c:pt idx="5065">
                  <c:v>3</c:v>
                </c:pt>
                <c:pt idx="5066">
                  <c:v>6</c:v>
                </c:pt>
                <c:pt idx="5067">
                  <c:v>0</c:v>
                </c:pt>
                <c:pt idx="5068">
                  <c:v>2</c:v>
                </c:pt>
                <c:pt idx="5069">
                  <c:v>1</c:v>
                </c:pt>
                <c:pt idx="5070">
                  <c:v>3</c:v>
                </c:pt>
                <c:pt idx="5071">
                  <c:v>1</c:v>
                </c:pt>
                <c:pt idx="5072">
                  <c:v>4</c:v>
                </c:pt>
                <c:pt idx="5073">
                  <c:v>3</c:v>
                </c:pt>
                <c:pt idx="5074">
                  <c:v>1</c:v>
                </c:pt>
                <c:pt idx="5075">
                  <c:v>3</c:v>
                </c:pt>
                <c:pt idx="5076">
                  <c:v>3</c:v>
                </c:pt>
                <c:pt idx="5077">
                  <c:v>5</c:v>
                </c:pt>
                <c:pt idx="5078">
                  <c:v>1</c:v>
                </c:pt>
                <c:pt idx="5079">
                  <c:v>4</c:v>
                </c:pt>
                <c:pt idx="5080">
                  <c:v>5</c:v>
                </c:pt>
                <c:pt idx="5081">
                  <c:v>1</c:v>
                </c:pt>
                <c:pt idx="5082">
                  <c:v>4</c:v>
                </c:pt>
                <c:pt idx="5083">
                  <c:v>2</c:v>
                </c:pt>
                <c:pt idx="5084">
                  <c:v>4</c:v>
                </c:pt>
                <c:pt idx="5085">
                  <c:v>2</c:v>
                </c:pt>
                <c:pt idx="5086">
                  <c:v>5</c:v>
                </c:pt>
                <c:pt idx="5087">
                  <c:v>2</c:v>
                </c:pt>
                <c:pt idx="5088">
                  <c:v>0</c:v>
                </c:pt>
                <c:pt idx="5089">
                  <c:v>8</c:v>
                </c:pt>
                <c:pt idx="5090">
                  <c:v>3</c:v>
                </c:pt>
                <c:pt idx="5091">
                  <c:v>5</c:v>
                </c:pt>
                <c:pt idx="5092">
                  <c:v>1</c:v>
                </c:pt>
                <c:pt idx="5093">
                  <c:v>5</c:v>
                </c:pt>
                <c:pt idx="5094">
                  <c:v>6</c:v>
                </c:pt>
                <c:pt idx="5095">
                  <c:v>2</c:v>
                </c:pt>
                <c:pt idx="5096">
                  <c:v>3</c:v>
                </c:pt>
                <c:pt idx="5097">
                  <c:v>3</c:v>
                </c:pt>
                <c:pt idx="5098">
                  <c:v>4</c:v>
                </c:pt>
                <c:pt idx="5099">
                  <c:v>3</c:v>
                </c:pt>
                <c:pt idx="5100">
                  <c:v>2</c:v>
                </c:pt>
                <c:pt idx="5101">
                  <c:v>3</c:v>
                </c:pt>
                <c:pt idx="5102">
                  <c:v>5</c:v>
                </c:pt>
                <c:pt idx="5103">
                  <c:v>3</c:v>
                </c:pt>
                <c:pt idx="5104">
                  <c:v>6</c:v>
                </c:pt>
                <c:pt idx="5105">
                  <c:v>4</c:v>
                </c:pt>
                <c:pt idx="5106">
                  <c:v>8</c:v>
                </c:pt>
                <c:pt idx="5107">
                  <c:v>1</c:v>
                </c:pt>
                <c:pt idx="5108">
                  <c:v>5</c:v>
                </c:pt>
                <c:pt idx="5109">
                  <c:v>3</c:v>
                </c:pt>
                <c:pt idx="5110">
                  <c:v>8</c:v>
                </c:pt>
                <c:pt idx="5111">
                  <c:v>4</c:v>
                </c:pt>
                <c:pt idx="5112">
                  <c:v>0</c:v>
                </c:pt>
                <c:pt idx="5113">
                  <c:v>0</c:v>
                </c:pt>
                <c:pt idx="5114">
                  <c:v>2</c:v>
                </c:pt>
                <c:pt idx="5115">
                  <c:v>2</c:v>
                </c:pt>
                <c:pt idx="5116">
                  <c:v>1</c:v>
                </c:pt>
                <c:pt idx="5117">
                  <c:v>1</c:v>
                </c:pt>
                <c:pt idx="5118">
                  <c:v>4</c:v>
                </c:pt>
                <c:pt idx="5119">
                  <c:v>3</c:v>
                </c:pt>
                <c:pt idx="5120">
                  <c:v>11</c:v>
                </c:pt>
                <c:pt idx="5121">
                  <c:v>5</c:v>
                </c:pt>
                <c:pt idx="5122">
                  <c:v>2</c:v>
                </c:pt>
                <c:pt idx="5123">
                  <c:v>1</c:v>
                </c:pt>
                <c:pt idx="5124">
                  <c:v>4</c:v>
                </c:pt>
                <c:pt idx="5125">
                  <c:v>0</c:v>
                </c:pt>
                <c:pt idx="5126">
                  <c:v>0</c:v>
                </c:pt>
                <c:pt idx="5127">
                  <c:v>3</c:v>
                </c:pt>
                <c:pt idx="5128">
                  <c:v>6</c:v>
                </c:pt>
                <c:pt idx="5129">
                  <c:v>2</c:v>
                </c:pt>
                <c:pt idx="5130">
                  <c:v>5</c:v>
                </c:pt>
                <c:pt idx="5131">
                  <c:v>1</c:v>
                </c:pt>
                <c:pt idx="5132">
                  <c:v>3</c:v>
                </c:pt>
                <c:pt idx="5133">
                  <c:v>2</c:v>
                </c:pt>
                <c:pt idx="5134">
                  <c:v>2</c:v>
                </c:pt>
                <c:pt idx="5135">
                  <c:v>1</c:v>
                </c:pt>
                <c:pt idx="5136">
                  <c:v>1</c:v>
                </c:pt>
                <c:pt idx="5137">
                  <c:v>4</c:v>
                </c:pt>
                <c:pt idx="5138">
                  <c:v>5</c:v>
                </c:pt>
                <c:pt idx="5139">
                  <c:v>1</c:v>
                </c:pt>
                <c:pt idx="5140">
                  <c:v>4</c:v>
                </c:pt>
                <c:pt idx="5141">
                  <c:v>3</c:v>
                </c:pt>
                <c:pt idx="5142">
                  <c:v>6</c:v>
                </c:pt>
                <c:pt idx="5143">
                  <c:v>3</c:v>
                </c:pt>
                <c:pt idx="5144">
                  <c:v>4</c:v>
                </c:pt>
                <c:pt idx="5145">
                  <c:v>3</c:v>
                </c:pt>
                <c:pt idx="5146">
                  <c:v>5</c:v>
                </c:pt>
                <c:pt idx="5147">
                  <c:v>5</c:v>
                </c:pt>
                <c:pt idx="5148">
                  <c:v>0</c:v>
                </c:pt>
                <c:pt idx="5149">
                  <c:v>3</c:v>
                </c:pt>
                <c:pt idx="5150">
                  <c:v>1</c:v>
                </c:pt>
                <c:pt idx="5151">
                  <c:v>1</c:v>
                </c:pt>
                <c:pt idx="5152">
                  <c:v>2</c:v>
                </c:pt>
                <c:pt idx="5153">
                  <c:v>3</c:v>
                </c:pt>
                <c:pt idx="5154">
                  <c:v>2</c:v>
                </c:pt>
                <c:pt idx="5155">
                  <c:v>6</c:v>
                </c:pt>
                <c:pt idx="5156">
                  <c:v>2</c:v>
                </c:pt>
                <c:pt idx="5157">
                  <c:v>1</c:v>
                </c:pt>
                <c:pt idx="5158">
                  <c:v>3</c:v>
                </c:pt>
                <c:pt idx="5159">
                  <c:v>2</c:v>
                </c:pt>
                <c:pt idx="5160">
                  <c:v>3</c:v>
                </c:pt>
                <c:pt idx="5161">
                  <c:v>3</c:v>
                </c:pt>
                <c:pt idx="5162">
                  <c:v>2</c:v>
                </c:pt>
                <c:pt idx="5163">
                  <c:v>4</c:v>
                </c:pt>
                <c:pt idx="5164">
                  <c:v>5</c:v>
                </c:pt>
                <c:pt idx="5165">
                  <c:v>4</c:v>
                </c:pt>
                <c:pt idx="5166">
                  <c:v>4</c:v>
                </c:pt>
                <c:pt idx="5167">
                  <c:v>1</c:v>
                </c:pt>
                <c:pt idx="5168">
                  <c:v>3</c:v>
                </c:pt>
                <c:pt idx="5169">
                  <c:v>4</c:v>
                </c:pt>
                <c:pt idx="5170">
                  <c:v>6</c:v>
                </c:pt>
                <c:pt idx="5171">
                  <c:v>3</c:v>
                </c:pt>
                <c:pt idx="5172">
                  <c:v>5</c:v>
                </c:pt>
                <c:pt idx="5173">
                  <c:v>5</c:v>
                </c:pt>
                <c:pt idx="5174">
                  <c:v>0</c:v>
                </c:pt>
                <c:pt idx="5175">
                  <c:v>7</c:v>
                </c:pt>
                <c:pt idx="5176">
                  <c:v>5</c:v>
                </c:pt>
                <c:pt idx="5177">
                  <c:v>6</c:v>
                </c:pt>
                <c:pt idx="5178">
                  <c:v>2</c:v>
                </c:pt>
                <c:pt idx="5179">
                  <c:v>1</c:v>
                </c:pt>
                <c:pt idx="5180">
                  <c:v>1</c:v>
                </c:pt>
                <c:pt idx="5181">
                  <c:v>4</c:v>
                </c:pt>
                <c:pt idx="5182">
                  <c:v>2</c:v>
                </c:pt>
                <c:pt idx="5183">
                  <c:v>1</c:v>
                </c:pt>
                <c:pt idx="5184">
                  <c:v>3</c:v>
                </c:pt>
                <c:pt idx="5185">
                  <c:v>3</c:v>
                </c:pt>
                <c:pt idx="5186">
                  <c:v>3</c:v>
                </c:pt>
                <c:pt idx="5187">
                  <c:v>3</c:v>
                </c:pt>
                <c:pt idx="5188">
                  <c:v>1</c:v>
                </c:pt>
                <c:pt idx="5189">
                  <c:v>1</c:v>
                </c:pt>
                <c:pt idx="5190">
                  <c:v>5</c:v>
                </c:pt>
                <c:pt idx="5191">
                  <c:v>3</c:v>
                </c:pt>
                <c:pt idx="5192">
                  <c:v>1</c:v>
                </c:pt>
                <c:pt idx="5193">
                  <c:v>2</c:v>
                </c:pt>
                <c:pt idx="5194">
                  <c:v>3</c:v>
                </c:pt>
                <c:pt idx="5195">
                  <c:v>1</c:v>
                </c:pt>
                <c:pt idx="5196">
                  <c:v>3</c:v>
                </c:pt>
                <c:pt idx="5197">
                  <c:v>3</c:v>
                </c:pt>
                <c:pt idx="5198">
                  <c:v>1</c:v>
                </c:pt>
                <c:pt idx="5199">
                  <c:v>1</c:v>
                </c:pt>
                <c:pt idx="5200">
                  <c:v>5</c:v>
                </c:pt>
                <c:pt idx="5201">
                  <c:v>1</c:v>
                </c:pt>
                <c:pt idx="5202">
                  <c:v>4</c:v>
                </c:pt>
                <c:pt idx="5203">
                  <c:v>3</c:v>
                </c:pt>
                <c:pt idx="5204">
                  <c:v>0</c:v>
                </c:pt>
                <c:pt idx="5205">
                  <c:v>2</c:v>
                </c:pt>
                <c:pt idx="5206">
                  <c:v>6</c:v>
                </c:pt>
                <c:pt idx="5207">
                  <c:v>1</c:v>
                </c:pt>
                <c:pt idx="5208">
                  <c:v>3</c:v>
                </c:pt>
                <c:pt idx="5209">
                  <c:v>7</c:v>
                </c:pt>
                <c:pt idx="5210">
                  <c:v>3</c:v>
                </c:pt>
                <c:pt idx="5211">
                  <c:v>4</c:v>
                </c:pt>
                <c:pt idx="5212">
                  <c:v>4</c:v>
                </c:pt>
                <c:pt idx="5213">
                  <c:v>1</c:v>
                </c:pt>
                <c:pt idx="5214">
                  <c:v>6</c:v>
                </c:pt>
                <c:pt idx="5215">
                  <c:v>2</c:v>
                </c:pt>
                <c:pt idx="5216">
                  <c:v>2</c:v>
                </c:pt>
                <c:pt idx="5217">
                  <c:v>6</c:v>
                </c:pt>
                <c:pt idx="5218">
                  <c:v>1</c:v>
                </c:pt>
                <c:pt idx="5219">
                  <c:v>2</c:v>
                </c:pt>
                <c:pt idx="5220">
                  <c:v>1</c:v>
                </c:pt>
                <c:pt idx="5221">
                  <c:v>3</c:v>
                </c:pt>
                <c:pt idx="5222">
                  <c:v>2</c:v>
                </c:pt>
                <c:pt idx="5223">
                  <c:v>2</c:v>
                </c:pt>
                <c:pt idx="5224">
                  <c:v>7</c:v>
                </c:pt>
                <c:pt idx="5225">
                  <c:v>2</c:v>
                </c:pt>
                <c:pt idx="5226">
                  <c:v>5</c:v>
                </c:pt>
                <c:pt idx="5227">
                  <c:v>3</c:v>
                </c:pt>
                <c:pt idx="5228">
                  <c:v>2</c:v>
                </c:pt>
                <c:pt idx="5229">
                  <c:v>1</c:v>
                </c:pt>
                <c:pt idx="5230">
                  <c:v>2</c:v>
                </c:pt>
                <c:pt idx="5231">
                  <c:v>2</c:v>
                </c:pt>
                <c:pt idx="5232">
                  <c:v>2</c:v>
                </c:pt>
                <c:pt idx="5233">
                  <c:v>2</c:v>
                </c:pt>
                <c:pt idx="5234">
                  <c:v>1</c:v>
                </c:pt>
                <c:pt idx="5235">
                  <c:v>1</c:v>
                </c:pt>
                <c:pt idx="5236">
                  <c:v>2</c:v>
                </c:pt>
                <c:pt idx="5237">
                  <c:v>9</c:v>
                </c:pt>
                <c:pt idx="5238">
                  <c:v>5</c:v>
                </c:pt>
                <c:pt idx="5239">
                  <c:v>3</c:v>
                </c:pt>
                <c:pt idx="5240">
                  <c:v>4</c:v>
                </c:pt>
                <c:pt idx="5241">
                  <c:v>3</c:v>
                </c:pt>
                <c:pt idx="5242">
                  <c:v>2</c:v>
                </c:pt>
                <c:pt idx="5243">
                  <c:v>4</c:v>
                </c:pt>
                <c:pt idx="5244">
                  <c:v>2</c:v>
                </c:pt>
                <c:pt idx="5245">
                  <c:v>1</c:v>
                </c:pt>
                <c:pt idx="5246">
                  <c:v>3</c:v>
                </c:pt>
                <c:pt idx="5247">
                  <c:v>4</c:v>
                </c:pt>
                <c:pt idx="5248">
                  <c:v>4</c:v>
                </c:pt>
                <c:pt idx="5249">
                  <c:v>2</c:v>
                </c:pt>
                <c:pt idx="5250">
                  <c:v>3</c:v>
                </c:pt>
                <c:pt idx="5251">
                  <c:v>1</c:v>
                </c:pt>
                <c:pt idx="5252">
                  <c:v>5</c:v>
                </c:pt>
                <c:pt idx="5253">
                  <c:v>2</c:v>
                </c:pt>
                <c:pt idx="5254">
                  <c:v>3</c:v>
                </c:pt>
                <c:pt idx="5255">
                  <c:v>3</c:v>
                </c:pt>
                <c:pt idx="5256">
                  <c:v>2</c:v>
                </c:pt>
                <c:pt idx="5257">
                  <c:v>3</c:v>
                </c:pt>
                <c:pt idx="5258">
                  <c:v>1</c:v>
                </c:pt>
                <c:pt idx="5259">
                  <c:v>4</c:v>
                </c:pt>
                <c:pt idx="5260">
                  <c:v>6</c:v>
                </c:pt>
                <c:pt idx="5261">
                  <c:v>1</c:v>
                </c:pt>
                <c:pt idx="5262">
                  <c:v>4</c:v>
                </c:pt>
                <c:pt idx="5263">
                  <c:v>5</c:v>
                </c:pt>
                <c:pt idx="5264">
                  <c:v>3</c:v>
                </c:pt>
                <c:pt idx="5265">
                  <c:v>0</c:v>
                </c:pt>
                <c:pt idx="5266">
                  <c:v>4</c:v>
                </c:pt>
                <c:pt idx="5267">
                  <c:v>1</c:v>
                </c:pt>
                <c:pt idx="5268">
                  <c:v>4</c:v>
                </c:pt>
                <c:pt idx="5269">
                  <c:v>3</c:v>
                </c:pt>
                <c:pt idx="5270">
                  <c:v>2</c:v>
                </c:pt>
                <c:pt idx="5271">
                  <c:v>3</c:v>
                </c:pt>
                <c:pt idx="5272">
                  <c:v>0</c:v>
                </c:pt>
                <c:pt idx="5273">
                  <c:v>5</c:v>
                </c:pt>
                <c:pt idx="5274">
                  <c:v>3</c:v>
                </c:pt>
                <c:pt idx="5275">
                  <c:v>1</c:v>
                </c:pt>
                <c:pt idx="5276">
                  <c:v>3</c:v>
                </c:pt>
                <c:pt idx="5277">
                  <c:v>1</c:v>
                </c:pt>
                <c:pt idx="5278">
                  <c:v>4</c:v>
                </c:pt>
                <c:pt idx="5279">
                  <c:v>3</c:v>
                </c:pt>
                <c:pt idx="5280">
                  <c:v>1</c:v>
                </c:pt>
                <c:pt idx="5281">
                  <c:v>4</c:v>
                </c:pt>
                <c:pt idx="5282">
                  <c:v>3</c:v>
                </c:pt>
                <c:pt idx="5283">
                  <c:v>1</c:v>
                </c:pt>
                <c:pt idx="5284">
                  <c:v>1</c:v>
                </c:pt>
                <c:pt idx="5285">
                  <c:v>4</c:v>
                </c:pt>
                <c:pt idx="5286">
                  <c:v>2</c:v>
                </c:pt>
                <c:pt idx="5287">
                  <c:v>4</c:v>
                </c:pt>
                <c:pt idx="5288">
                  <c:v>0</c:v>
                </c:pt>
                <c:pt idx="5289">
                  <c:v>4</c:v>
                </c:pt>
                <c:pt idx="5290">
                  <c:v>6</c:v>
                </c:pt>
                <c:pt idx="5291">
                  <c:v>1</c:v>
                </c:pt>
                <c:pt idx="5292">
                  <c:v>4</c:v>
                </c:pt>
                <c:pt idx="5293">
                  <c:v>2</c:v>
                </c:pt>
                <c:pt idx="5294">
                  <c:v>2</c:v>
                </c:pt>
                <c:pt idx="5295">
                  <c:v>4</c:v>
                </c:pt>
                <c:pt idx="5296">
                  <c:v>3</c:v>
                </c:pt>
                <c:pt idx="5297">
                  <c:v>2</c:v>
                </c:pt>
                <c:pt idx="5298">
                  <c:v>4</c:v>
                </c:pt>
                <c:pt idx="5299">
                  <c:v>3</c:v>
                </c:pt>
                <c:pt idx="5300">
                  <c:v>1</c:v>
                </c:pt>
                <c:pt idx="5301">
                  <c:v>4</c:v>
                </c:pt>
                <c:pt idx="5302">
                  <c:v>4</c:v>
                </c:pt>
                <c:pt idx="5303">
                  <c:v>1</c:v>
                </c:pt>
                <c:pt idx="5304">
                  <c:v>1</c:v>
                </c:pt>
                <c:pt idx="5305">
                  <c:v>4</c:v>
                </c:pt>
                <c:pt idx="5306">
                  <c:v>2</c:v>
                </c:pt>
                <c:pt idx="5307">
                  <c:v>0</c:v>
                </c:pt>
                <c:pt idx="5308">
                  <c:v>4</c:v>
                </c:pt>
                <c:pt idx="5309">
                  <c:v>1</c:v>
                </c:pt>
                <c:pt idx="5310">
                  <c:v>4</c:v>
                </c:pt>
                <c:pt idx="5311">
                  <c:v>3</c:v>
                </c:pt>
                <c:pt idx="5312">
                  <c:v>1</c:v>
                </c:pt>
                <c:pt idx="5313">
                  <c:v>4</c:v>
                </c:pt>
                <c:pt idx="5314">
                  <c:v>2</c:v>
                </c:pt>
                <c:pt idx="5315">
                  <c:v>3</c:v>
                </c:pt>
                <c:pt idx="5316">
                  <c:v>2</c:v>
                </c:pt>
                <c:pt idx="5317">
                  <c:v>5</c:v>
                </c:pt>
                <c:pt idx="5318">
                  <c:v>2</c:v>
                </c:pt>
                <c:pt idx="5319">
                  <c:v>4</c:v>
                </c:pt>
                <c:pt idx="5320">
                  <c:v>1</c:v>
                </c:pt>
                <c:pt idx="5321">
                  <c:v>3</c:v>
                </c:pt>
                <c:pt idx="5322">
                  <c:v>6</c:v>
                </c:pt>
                <c:pt idx="5323">
                  <c:v>2</c:v>
                </c:pt>
                <c:pt idx="5324">
                  <c:v>0</c:v>
                </c:pt>
                <c:pt idx="5325">
                  <c:v>7</c:v>
                </c:pt>
                <c:pt idx="5326">
                  <c:v>1</c:v>
                </c:pt>
                <c:pt idx="5327">
                  <c:v>4</c:v>
                </c:pt>
                <c:pt idx="5328">
                  <c:v>3</c:v>
                </c:pt>
                <c:pt idx="5329">
                  <c:v>4</c:v>
                </c:pt>
                <c:pt idx="5330">
                  <c:v>3</c:v>
                </c:pt>
                <c:pt idx="5331">
                  <c:v>5</c:v>
                </c:pt>
                <c:pt idx="5332">
                  <c:v>2</c:v>
                </c:pt>
                <c:pt idx="5333">
                  <c:v>2</c:v>
                </c:pt>
                <c:pt idx="5334">
                  <c:v>1</c:v>
                </c:pt>
                <c:pt idx="5335">
                  <c:v>3</c:v>
                </c:pt>
                <c:pt idx="5336">
                  <c:v>2</c:v>
                </c:pt>
                <c:pt idx="5337">
                  <c:v>5</c:v>
                </c:pt>
                <c:pt idx="5338">
                  <c:v>3</c:v>
                </c:pt>
                <c:pt idx="5339">
                  <c:v>5</c:v>
                </c:pt>
                <c:pt idx="5340">
                  <c:v>1</c:v>
                </c:pt>
                <c:pt idx="5341">
                  <c:v>2</c:v>
                </c:pt>
                <c:pt idx="5342">
                  <c:v>3</c:v>
                </c:pt>
                <c:pt idx="5343">
                  <c:v>3</c:v>
                </c:pt>
                <c:pt idx="5344">
                  <c:v>1</c:v>
                </c:pt>
                <c:pt idx="5345">
                  <c:v>3</c:v>
                </c:pt>
                <c:pt idx="5346">
                  <c:v>4</c:v>
                </c:pt>
                <c:pt idx="5347">
                  <c:v>2</c:v>
                </c:pt>
                <c:pt idx="5348">
                  <c:v>5</c:v>
                </c:pt>
                <c:pt idx="5349">
                  <c:v>10</c:v>
                </c:pt>
                <c:pt idx="5350">
                  <c:v>3</c:v>
                </c:pt>
                <c:pt idx="5351">
                  <c:v>6</c:v>
                </c:pt>
                <c:pt idx="5352">
                  <c:v>2</c:v>
                </c:pt>
                <c:pt idx="5353">
                  <c:v>3</c:v>
                </c:pt>
                <c:pt idx="5354">
                  <c:v>0</c:v>
                </c:pt>
                <c:pt idx="5355">
                  <c:v>2</c:v>
                </c:pt>
                <c:pt idx="5356">
                  <c:v>3</c:v>
                </c:pt>
                <c:pt idx="5357">
                  <c:v>4</c:v>
                </c:pt>
                <c:pt idx="5358">
                  <c:v>2</c:v>
                </c:pt>
                <c:pt idx="5359">
                  <c:v>6</c:v>
                </c:pt>
                <c:pt idx="5360">
                  <c:v>6</c:v>
                </c:pt>
                <c:pt idx="5361">
                  <c:v>4</c:v>
                </c:pt>
                <c:pt idx="5362">
                  <c:v>3</c:v>
                </c:pt>
                <c:pt idx="5363">
                  <c:v>3</c:v>
                </c:pt>
                <c:pt idx="5364">
                  <c:v>3</c:v>
                </c:pt>
                <c:pt idx="5365">
                  <c:v>2</c:v>
                </c:pt>
                <c:pt idx="5366">
                  <c:v>4</c:v>
                </c:pt>
                <c:pt idx="5367">
                  <c:v>6</c:v>
                </c:pt>
                <c:pt idx="5368">
                  <c:v>5</c:v>
                </c:pt>
                <c:pt idx="5369">
                  <c:v>3</c:v>
                </c:pt>
                <c:pt idx="5370">
                  <c:v>2</c:v>
                </c:pt>
                <c:pt idx="5371">
                  <c:v>6</c:v>
                </c:pt>
                <c:pt idx="5372">
                  <c:v>2</c:v>
                </c:pt>
                <c:pt idx="5373">
                  <c:v>2</c:v>
                </c:pt>
                <c:pt idx="5374">
                  <c:v>2</c:v>
                </c:pt>
                <c:pt idx="5375">
                  <c:v>1</c:v>
                </c:pt>
                <c:pt idx="5376">
                  <c:v>5</c:v>
                </c:pt>
                <c:pt idx="5377">
                  <c:v>2</c:v>
                </c:pt>
                <c:pt idx="5378">
                  <c:v>1</c:v>
                </c:pt>
                <c:pt idx="5379">
                  <c:v>3</c:v>
                </c:pt>
                <c:pt idx="5380">
                  <c:v>1</c:v>
                </c:pt>
                <c:pt idx="5381">
                  <c:v>2</c:v>
                </c:pt>
                <c:pt idx="5382">
                  <c:v>3</c:v>
                </c:pt>
                <c:pt idx="5383">
                  <c:v>3</c:v>
                </c:pt>
                <c:pt idx="5384">
                  <c:v>4</c:v>
                </c:pt>
                <c:pt idx="5385">
                  <c:v>5</c:v>
                </c:pt>
                <c:pt idx="5386">
                  <c:v>2</c:v>
                </c:pt>
                <c:pt idx="5387">
                  <c:v>4</c:v>
                </c:pt>
                <c:pt idx="5388">
                  <c:v>3</c:v>
                </c:pt>
                <c:pt idx="5389">
                  <c:v>4</c:v>
                </c:pt>
                <c:pt idx="5390">
                  <c:v>1</c:v>
                </c:pt>
                <c:pt idx="5391">
                  <c:v>0</c:v>
                </c:pt>
                <c:pt idx="5392">
                  <c:v>5</c:v>
                </c:pt>
                <c:pt idx="5393">
                  <c:v>1</c:v>
                </c:pt>
                <c:pt idx="5394">
                  <c:v>2</c:v>
                </c:pt>
                <c:pt idx="5395">
                  <c:v>3</c:v>
                </c:pt>
                <c:pt idx="5396">
                  <c:v>2</c:v>
                </c:pt>
                <c:pt idx="5397">
                  <c:v>2</c:v>
                </c:pt>
                <c:pt idx="5398">
                  <c:v>2</c:v>
                </c:pt>
                <c:pt idx="5399">
                  <c:v>2</c:v>
                </c:pt>
                <c:pt idx="5400">
                  <c:v>3</c:v>
                </c:pt>
                <c:pt idx="5401">
                  <c:v>2</c:v>
                </c:pt>
                <c:pt idx="5402">
                  <c:v>3</c:v>
                </c:pt>
                <c:pt idx="5403">
                  <c:v>3</c:v>
                </c:pt>
                <c:pt idx="5404">
                  <c:v>4</c:v>
                </c:pt>
                <c:pt idx="5405">
                  <c:v>3</c:v>
                </c:pt>
                <c:pt idx="5406">
                  <c:v>2</c:v>
                </c:pt>
                <c:pt idx="5407">
                  <c:v>4</c:v>
                </c:pt>
                <c:pt idx="5408">
                  <c:v>5</c:v>
                </c:pt>
                <c:pt idx="5409">
                  <c:v>2</c:v>
                </c:pt>
                <c:pt idx="5410">
                  <c:v>1</c:v>
                </c:pt>
                <c:pt idx="5411">
                  <c:v>6</c:v>
                </c:pt>
                <c:pt idx="5412">
                  <c:v>7</c:v>
                </c:pt>
                <c:pt idx="5413">
                  <c:v>2</c:v>
                </c:pt>
                <c:pt idx="5414">
                  <c:v>3</c:v>
                </c:pt>
                <c:pt idx="5415">
                  <c:v>4</c:v>
                </c:pt>
                <c:pt idx="5416">
                  <c:v>2</c:v>
                </c:pt>
                <c:pt idx="5417">
                  <c:v>1</c:v>
                </c:pt>
                <c:pt idx="5418">
                  <c:v>4</c:v>
                </c:pt>
                <c:pt idx="5419">
                  <c:v>5</c:v>
                </c:pt>
                <c:pt idx="5420">
                  <c:v>5</c:v>
                </c:pt>
                <c:pt idx="5421">
                  <c:v>3</c:v>
                </c:pt>
                <c:pt idx="5422">
                  <c:v>5</c:v>
                </c:pt>
                <c:pt idx="5423">
                  <c:v>5</c:v>
                </c:pt>
                <c:pt idx="5424">
                  <c:v>1</c:v>
                </c:pt>
                <c:pt idx="5425">
                  <c:v>5</c:v>
                </c:pt>
                <c:pt idx="5426">
                  <c:v>3</c:v>
                </c:pt>
                <c:pt idx="5427">
                  <c:v>3</c:v>
                </c:pt>
                <c:pt idx="5428">
                  <c:v>2</c:v>
                </c:pt>
                <c:pt idx="5429">
                  <c:v>6</c:v>
                </c:pt>
                <c:pt idx="5430">
                  <c:v>4</c:v>
                </c:pt>
                <c:pt idx="5431">
                  <c:v>1</c:v>
                </c:pt>
                <c:pt idx="5432">
                  <c:v>3</c:v>
                </c:pt>
                <c:pt idx="5433">
                  <c:v>3</c:v>
                </c:pt>
                <c:pt idx="5434">
                  <c:v>2</c:v>
                </c:pt>
                <c:pt idx="5435">
                  <c:v>4</c:v>
                </c:pt>
                <c:pt idx="5436">
                  <c:v>3</c:v>
                </c:pt>
                <c:pt idx="5437">
                  <c:v>5</c:v>
                </c:pt>
                <c:pt idx="5438">
                  <c:v>3</c:v>
                </c:pt>
                <c:pt idx="5439">
                  <c:v>1</c:v>
                </c:pt>
                <c:pt idx="5440">
                  <c:v>3</c:v>
                </c:pt>
                <c:pt idx="5441">
                  <c:v>3</c:v>
                </c:pt>
                <c:pt idx="5442">
                  <c:v>4</c:v>
                </c:pt>
                <c:pt idx="5443">
                  <c:v>0</c:v>
                </c:pt>
                <c:pt idx="5444">
                  <c:v>3</c:v>
                </c:pt>
                <c:pt idx="5445">
                  <c:v>2</c:v>
                </c:pt>
                <c:pt idx="5446">
                  <c:v>4</c:v>
                </c:pt>
                <c:pt idx="5447">
                  <c:v>1</c:v>
                </c:pt>
                <c:pt idx="5448">
                  <c:v>1</c:v>
                </c:pt>
                <c:pt idx="5449">
                  <c:v>4</c:v>
                </c:pt>
                <c:pt idx="5450">
                  <c:v>3</c:v>
                </c:pt>
                <c:pt idx="5451">
                  <c:v>3</c:v>
                </c:pt>
                <c:pt idx="5452">
                  <c:v>1</c:v>
                </c:pt>
                <c:pt idx="5453">
                  <c:v>2</c:v>
                </c:pt>
                <c:pt idx="5454">
                  <c:v>3</c:v>
                </c:pt>
                <c:pt idx="5455">
                  <c:v>8</c:v>
                </c:pt>
                <c:pt idx="5456">
                  <c:v>1</c:v>
                </c:pt>
                <c:pt idx="5457">
                  <c:v>2</c:v>
                </c:pt>
                <c:pt idx="5458">
                  <c:v>5</c:v>
                </c:pt>
                <c:pt idx="5459">
                  <c:v>1</c:v>
                </c:pt>
                <c:pt idx="5460">
                  <c:v>3</c:v>
                </c:pt>
                <c:pt idx="5461">
                  <c:v>4</c:v>
                </c:pt>
                <c:pt idx="5462">
                  <c:v>7</c:v>
                </c:pt>
                <c:pt idx="5463">
                  <c:v>1</c:v>
                </c:pt>
                <c:pt idx="5464">
                  <c:v>0</c:v>
                </c:pt>
                <c:pt idx="5465">
                  <c:v>3</c:v>
                </c:pt>
                <c:pt idx="5466">
                  <c:v>3</c:v>
                </c:pt>
                <c:pt idx="5467">
                  <c:v>3</c:v>
                </c:pt>
                <c:pt idx="5468">
                  <c:v>0</c:v>
                </c:pt>
                <c:pt idx="5469">
                  <c:v>5</c:v>
                </c:pt>
                <c:pt idx="5470">
                  <c:v>3</c:v>
                </c:pt>
                <c:pt idx="5471">
                  <c:v>2</c:v>
                </c:pt>
                <c:pt idx="5472">
                  <c:v>2</c:v>
                </c:pt>
                <c:pt idx="5473">
                  <c:v>4</c:v>
                </c:pt>
                <c:pt idx="5474">
                  <c:v>2</c:v>
                </c:pt>
                <c:pt idx="5475">
                  <c:v>4</c:v>
                </c:pt>
                <c:pt idx="5476">
                  <c:v>5</c:v>
                </c:pt>
                <c:pt idx="5477">
                  <c:v>4</c:v>
                </c:pt>
                <c:pt idx="5478">
                  <c:v>2</c:v>
                </c:pt>
                <c:pt idx="5479">
                  <c:v>4</c:v>
                </c:pt>
                <c:pt idx="5480">
                  <c:v>3</c:v>
                </c:pt>
                <c:pt idx="5481">
                  <c:v>5</c:v>
                </c:pt>
                <c:pt idx="5482">
                  <c:v>6</c:v>
                </c:pt>
                <c:pt idx="5483">
                  <c:v>1</c:v>
                </c:pt>
                <c:pt idx="5484">
                  <c:v>5</c:v>
                </c:pt>
                <c:pt idx="5485">
                  <c:v>2</c:v>
                </c:pt>
                <c:pt idx="5486">
                  <c:v>0</c:v>
                </c:pt>
                <c:pt idx="5487">
                  <c:v>2</c:v>
                </c:pt>
                <c:pt idx="5488">
                  <c:v>3</c:v>
                </c:pt>
                <c:pt idx="5489">
                  <c:v>2</c:v>
                </c:pt>
                <c:pt idx="5490">
                  <c:v>1</c:v>
                </c:pt>
                <c:pt idx="5491">
                  <c:v>4</c:v>
                </c:pt>
                <c:pt idx="5492">
                  <c:v>6</c:v>
                </c:pt>
                <c:pt idx="5493">
                  <c:v>3</c:v>
                </c:pt>
                <c:pt idx="5494">
                  <c:v>2</c:v>
                </c:pt>
                <c:pt idx="5495">
                  <c:v>1</c:v>
                </c:pt>
                <c:pt idx="5496">
                  <c:v>2</c:v>
                </c:pt>
                <c:pt idx="5497">
                  <c:v>2</c:v>
                </c:pt>
                <c:pt idx="5498">
                  <c:v>3</c:v>
                </c:pt>
                <c:pt idx="5499">
                  <c:v>2</c:v>
                </c:pt>
                <c:pt idx="5500">
                  <c:v>5</c:v>
                </c:pt>
                <c:pt idx="5501">
                  <c:v>5</c:v>
                </c:pt>
                <c:pt idx="5502">
                  <c:v>2</c:v>
                </c:pt>
                <c:pt idx="5503">
                  <c:v>3</c:v>
                </c:pt>
                <c:pt idx="5504">
                  <c:v>1</c:v>
                </c:pt>
                <c:pt idx="5505">
                  <c:v>4</c:v>
                </c:pt>
                <c:pt idx="5506">
                  <c:v>1</c:v>
                </c:pt>
                <c:pt idx="5507">
                  <c:v>2</c:v>
                </c:pt>
                <c:pt idx="5508">
                  <c:v>5</c:v>
                </c:pt>
                <c:pt idx="5509">
                  <c:v>2</c:v>
                </c:pt>
                <c:pt idx="5510">
                  <c:v>3</c:v>
                </c:pt>
                <c:pt idx="5511">
                  <c:v>1</c:v>
                </c:pt>
                <c:pt idx="5512">
                  <c:v>5</c:v>
                </c:pt>
                <c:pt idx="5513">
                  <c:v>0</c:v>
                </c:pt>
                <c:pt idx="5514">
                  <c:v>3</c:v>
                </c:pt>
                <c:pt idx="5515">
                  <c:v>3</c:v>
                </c:pt>
                <c:pt idx="5516">
                  <c:v>6</c:v>
                </c:pt>
                <c:pt idx="5517">
                  <c:v>2</c:v>
                </c:pt>
                <c:pt idx="5518">
                  <c:v>2</c:v>
                </c:pt>
                <c:pt idx="5519">
                  <c:v>2</c:v>
                </c:pt>
                <c:pt idx="5520">
                  <c:v>8</c:v>
                </c:pt>
                <c:pt idx="5521">
                  <c:v>0</c:v>
                </c:pt>
                <c:pt idx="5522">
                  <c:v>5</c:v>
                </c:pt>
                <c:pt idx="5523">
                  <c:v>3</c:v>
                </c:pt>
                <c:pt idx="5524">
                  <c:v>4</c:v>
                </c:pt>
                <c:pt idx="5525">
                  <c:v>2</c:v>
                </c:pt>
                <c:pt idx="5526">
                  <c:v>0</c:v>
                </c:pt>
                <c:pt idx="5527">
                  <c:v>3</c:v>
                </c:pt>
                <c:pt idx="5528">
                  <c:v>5</c:v>
                </c:pt>
                <c:pt idx="5529">
                  <c:v>3</c:v>
                </c:pt>
                <c:pt idx="5530">
                  <c:v>2</c:v>
                </c:pt>
                <c:pt idx="5531">
                  <c:v>3</c:v>
                </c:pt>
                <c:pt idx="5532">
                  <c:v>0</c:v>
                </c:pt>
                <c:pt idx="5533">
                  <c:v>2</c:v>
                </c:pt>
                <c:pt idx="5534">
                  <c:v>4</c:v>
                </c:pt>
                <c:pt idx="5535">
                  <c:v>1</c:v>
                </c:pt>
                <c:pt idx="5536">
                  <c:v>1</c:v>
                </c:pt>
                <c:pt idx="5537">
                  <c:v>4</c:v>
                </c:pt>
                <c:pt idx="5538">
                  <c:v>2</c:v>
                </c:pt>
                <c:pt idx="5539">
                  <c:v>5</c:v>
                </c:pt>
                <c:pt idx="5540">
                  <c:v>0</c:v>
                </c:pt>
                <c:pt idx="5541">
                  <c:v>2</c:v>
                </c:pt>
                <c:pt idx="5542">
                  <c:v>6</c:v>
                </c:pt>
                <c:pt idx="5543">
                  <c:v>8</c:v>
                </c:pt>
                <c:pt idx="5544">
                  <c:v>2</c:v>
                </c:pt>
                <c:pt idx="5545">
                  <c:v>2</c:v>
                </c:pt>
                <c:pt idx="5546">
                  <c:v>0</c:v>
                </c:pt>
                <c:pt idx="5547">
                  <c:v>5</c:v>
                </c:pt>
                <c:pt idx="5548">
                  <c:v>5</c:v>
                </c:pt>
                <c:pt idx="5549">
                  <c:v>3</c:v>
                </c:pt>
                <c:pt idx="5550">
                  <c:v>4</c:v>
                </c:pt>
                <c:pt idx="5551">
                  <c:v>1</c:v>
                </c:pt>
                <c:pt idx="5552">
                  <c:v>4</c:v>
                </c:pt>
                <c:pt idx="5553">
                  <c:v>1</c:v>
                </c:pt>
                <c:pt idx="5554">
                  <c:v>3</c:v>
                </c:pt>
                <c:pt idx="5555">
                  <c:v>2</c:v>
                </c:pt>
                <c:pt idx="5556">
                  <c:v>4</c:v>
                </c:pt>
                <c:pt idx="5557">
                  <c:v>3</c:v>
                </c:pt>
                <c:pt idx="5558">
                  <c:v>2</c:v>
                </c:pt>
                <c:pt idx="5559">
                  <c:v>4</c:v>
                </c:pt>
                <c:pt idx="5560">
                  <c:v>1</c:v>
                </c:pt>
                <c:pt idx="5561">
                  <c:v>3</c:v>
                </c:pt>
                <c:pt idx="5562">
                  <c:v>3</c:v>
                </c:pt>
                <c:pt idx="5563">
                  <c:v>3</c:v>
                </c:pt>
                <c:pt idx="5564">
                  <c:v>1</c:v>
                </c:pt>
                <c:pt idx="5565">
                  <c:v>2</c:v>
                </c:pt>
                <c:pt idx="5566">
                  <c:v>4</c:v>
                </c:pt>
                <c:pt idx="5567">
                  <c:v>3</c:v>
                </c:pt>
                <c:pt idx="5568">
                  <c:v>1</c:v>
                </c:pt>
                <c:pt idx="5569">
                  <c:v>4</c:v>
                </c:pt>
                <c:pt idx="5570">
                  <c:v>2</c:v>
                </c:pt>
                <c:pt idx="5571">
                  <c:v>5</c:v>
                </c:pt>
                <c:pt idx="5572">
                  <c:v>3</c:v>
                </c:pt>
                <c:pt idx="5573">
                  <c:v>0</c:v>
                </c:pt>
                <c:pt idx="5574">
                  <c:v>3</c:v>
                </c:pt>
                <c:pt idx="5575">
                  <c:v>2</c:v>
                </c:pt>
                <c:pt idx="5576">
                  <c:v>1</c:v>
                </c:pt>
                <c:pt idx="5577">
                  <c:v>4</c:v>
                </c:pt>
                <c:pt idx="5578">
                  <c:v>3</c:v>
                </c:pt>
                <c:pt idx="5579">
                  <c:v>6</c:v>
                </c:pt>
                <c:pt idx="5580">
                  <c:v>3</c:v>
                </c:pt>
                <c:pt idx="5581">
                  <c:v>2</c:v>
                </c:pt>
                <c:pt idx="5582">
                  <c:v>3</c:v>
                </c:pt>
                <c:pt idx="5583">
                  <c:v>1</c:v>
                </c:pt>
                <c:pt idx="5584">
                  <c:v>0</c:v>
                </c:pt>
                <c:pt idx="5585">
                  <c:v>4</c:v>
                </c:pt>
                <c:pt idx="5586">
                  <c:v>3</c:v>
                </c:pt>
                <c:pt idx="5587">
                  <c:v>2</c:v>
                </c:pt>
                <c:pt idx="5588">
                  <c:v>4</c:v>
                </c:pt>
                <c:pt idx="5589">
                  <c:v>3</c:v>
                </c:pt>
                <c:pt idx="5590">
                  <c:v>3</c:v>
                </c:pt>
                <c:pt idx="5591">
                  <c:v>5</c:v>
                </c:pt>
                <c:pt idx="5592">
                  <c:v>1</c:v>
                </c:pt>
                <c:pt idx="5593">
                  <c:v>1</c:v>
                </c:pt>
                <c:pt idx="5594">
                  <c:v>3</c:v>
                </c:pt>
                <c:pt idx="5595">
                  <c:v>4</c:v>
                </c:pt>
                <c:pt idx="5596">
                  <c:v>3</c:v>
                </c:pt>
                <c:pt idx="5597">
                  <c:v>3</c:v>
                </c:pt>
                <c:pt idx="5598">
                  <c:v>3</c:v>
                </c:pt>
                <c:pt idx="5599">
                  <c:v>5</c:v>
                </c:pt>
                <c:pt idx="5600">
                  <c:v>2</c:v>
                </c:pt>
                <c:pt idx="5601">
                  <c:v>4</c:v>
                </c:pt>
                <c:pt idx="5602">
                  <c:v>2</c:v>
                </c:pt>
                <c:pt idx="5603">
                  <c:v>2</c:v>
                </c:pt>
                <c:pt idx="5604">
                  <c:v>5</c:v>
                </c:pt>
                <c:pt idx="5605">
                  <c:v>2</c:v>
                </c:pt>
                <c:pt idx="5606">
                  <c:v>5</c:v>
                </c:pt>
                <c:pt idx="5607">
                  <c:v>0</c:v>
                </c:pt>
                <c:pt idx="5608">
                  <c:v>2</c:v>
                </c:pt>
                <c:pt idx="5609">
                  <c:v>4</c:v>
                </c:pt>
                <c:pt idx="5610">
                  <c:v>3</c:v>
                </c:pt>
                <c:pt idx="5611">
                  <c:v>4</c:v>
                </c:pt>
                <c:pt idx="5612">
                  <c:v>1</c:v>
                </c:pt>
                <c:pt idx="5613">
                  <c:v>2</c:v>
                </c:pt>
                <c:pt idx="5614">
                  <c:v>1</c:v>
                </c:pt>
                <c:pt idx="5615">
                  <c:v>1</c:v>
                </c:pt>
                <c:pt idx="5616">
                  <c:v>2</c:v>
                </c:pt>
                <c:pt idx="5617">
                  <c:v>3</c:v>
                </c:pt>
                <c:pt idx="5618">
                  <c:v>3</c:v>
                </c:pt>
                <c:pt idx="5619">
                  <c:v>7</c:v>
                </c:pt>
                <c:pt idx="5620">
                  <c:v>2</c:v>
                </c:pt>
                <c:pt idx="5621">
                  <c:v>3</c:v>
                </c:pt>
                <c:pt idx="5622">
                  <c:v>4</c:v>
                </c:pt>
                <c:pt idx="5623">
                  <c:v>3</c:v>
                </c:pt>
                <c:pt idx="5624">
                  <c:v>1</c:v>
                </c:pt>
                <c:pt idx="5625">
                  <c:v>4</c:v>
                </c:pt>
                <c:pt idx="5626">
                  <c:v>4</c:v>
                </c:pt>
                <c:pt idx="5627">
                  <c:v>0</c:v>
                </c:pt>
                <c:pt idx="5628">
                  <c:v>3</c:v>
                </c:pt>
                <c:pt idx="5629">
                  <c:v>3</c:v>
                </c:pt>
                <c:pt idx="5630">
                  <c:v>1</c:v>
                </c:pt>
                <c:pt idx="5631">
                  <c:v>3</c:v>
                </c:pt>
                <c:pt idx="5632">
                  <c:v>0</c:v>
                </c:pt>
                <c:pt idx="5633">
                  <c:v>2</c:v>
                </c:pt>
                <c:pt idx="5634">
                  <c:v>5</c:v>
                </c:pt>
                <c:pt idx="5635">
                  <c:v>3</c:v>
                </c:pt>
                <c:pt idx="5636">
                  <c:v>2</c:v>
                </c:pt>
                <c:pt idx="5637">
                  <c:v>4</c:v>
                </c:pt>
                <c:pt idx="5638">
                  <c:v>2</c:v>
                </c:pt>
                <c:pt idx="5639">
                  <c:v>4</c:v>
                </c:pt>
                <c:pt idx="5640">
                  <c:v>1</c:v>
                </c:pt>
                <c:pt idx="5641">
                  <c:v>5</c:v>
                </c:pt>
                <c:pt idx="5642">
                  <c:v>1</c:v>
                </c:pt>
                <c:pt idx="5643">
                  <c:v>4</c:v>
                </c:pt>
                <c:pt idx="5644">
                  <c:v>3</c:v>
                </c:pt>
                <c:pt idx="5645">
                  <c:v>2</c:v>
                </c:pt>
                <c:pt idx="5646">
                  <c:v>1</c:v>
                </c:pt>
                <c:pt idx="5647">
                  <c:v>3</c:v>
                </c:pt>
                <c:pt idx="5648">
                  <c:v>3</c:v>
                </c:pt>
                <c:pt idx="5649">
                  <c:v>3</c:v>
                </c:pt>
                <c:pt idx="5650">
                  <c:v>1</c:v>
                </c:pt>
                <c:pt idx="5651">
                  <c:v>3</c:v>
                </c:pt>
                <c:pt idx="5652">
                  <c:v>3</c:v>
                </c:pt>
                <c:pt idx="5653">
                  <c:v>1</c:v>
                </c:pt>
                <c:pt idx="5654">
                  <c:v>6</c:v>
                </c:pt>
                <c:pt idx="5655">
                  <c:v>4</c:v>
                </c:pt>
                <c:pt idx="5656">
                  <c:v>4</c:v>
                </c:pt>
                <c:pt idx="5657">
                  <c:v>2</c:v>
                </c:pt>
                <c:pt idx="5658">
                  <c:v>3</c:v>
                </c:pt>
                <c:pt idx="5659">
                  <c:v>2</c:v>
                </c:pt>
                <c:pt idx="5660">
                  <c:v>3</c:v>
                </c:pt>
                <c:pt idx="5661">
                  <c:v>2</c:v>
                </c:pt>
                <c:pt idx="5662">
                  <c:v>3</c:v>
                </c:pt>
                <c:pt idx="5663">
                  <c:v>2</c:v>
                </c:pt>
                <c:pt idx="5664">
                  <c:v>5</c:v>
                </c:pt>
                <c:pt idx="5665">
                  <c:v>1</c:v>
                </c:pt>
                <c:pt idx="5666">
                  <c:v>3</c:v>
                </c:pt>
                <c:pt idx="5667">
                  <c:v>2</c:v>
                </c:pt>
                <c:pt idx="5668">
                  <c:v>5</c:v>
                </c:pt>
                <c:pt idx="5669">
                  <c:v>4</c:v>
                </c:pt>
                <c:pt idx="5670">
                  <c:v>4</c:v>
                </c:pt>
                <c:pt idx="5671">
                  <c:v>2</c:v>
                </c:pt>
                <c:pt idx="5672">
                  <c:v>0</c:v>
                </c:pt>
                <c:pt idx="5673">
                  <c:v>5</c:v>
                </c:pt>
                <c:pt idx="5674">
                  <c:v>3</c:v>
                </c:pt>
                <c:pt idx="5675">
                  <c:v>4</c:v>
                </c:pt>
                <c:pt idx="5676">
                  <c:v>6</c:v>
                </c:pt>
                <c:pt idx="5677">
                  <c:v>3</c:v>
                </c:pt>
                <c:pt idx="5678">
                  <c:v>3</c:v>
                </c:pt>
                <c:pt idx="5679">
                  <c:v>3</c:v>
                </c:pt>
                <c:pt idx="5680">
                  <c:v>1</c:v>
                </c:pt>
                <c:pt idx="5681">
                  <c:v>3</c:v>
                </c:pt>
                <c:pt idx="5682">
                  <c:v>4</c:v>
                </c:pt>
                <c:pt idx="5683">
                  <c:v>2</c:v>
                </c:pt>
                <c:pt idx="5684">
                  <c:v>2</c:v>
                </c:pt>
                <c:pt idx="5685">
                  <c:v>3</c:v>
                </c:pt>
                <c:pt idx="5686">
                  <c:v>7</c:v>
                </c:pt>
                <c:pt idx="5687">
                  <c:v>3</c:v>
                </c:pt>
                <c:pt idx="5688">
                  <c:v>1</c:v>
                </c:pt>
                <c:pt idx="5689">
                  <c:v>2</c:v>
                </c:pt>
                <c:pt idx="5690">
                  <c:v>4</c:v>
                </c:pt>
                <c:pt idx="5691">
                  <c:v>2</c:v>
                </c:pt>
                <c:pt idx="5692">
                  <c:v>4</c:v>
                </c:pt>
                <c:pt idx="5693">
                  <c:v>3</c:v>
                </c:pt>
                <c:pt idx="5694">
                  <c:v>2</c:v>
                </c:pt>
                <c:pt idx="5695">
                  <c:v>2</c:v>
                </c:pt>
                <c:pt idx="5696">
                  <c:v>1</c:v>
                </c:pt>
                <c:pt idx="5697">
                  <c:v>2</c:v>
                </c:pt>
                <c:pt idx="5698">
                  <c:v>1</c:v>
                </c:pt>
                <c:pt idx="5699">
                  <c:v>3</c:v>
                </c:pt>
                <c:pt idx="5700">
                  <c:v>3</c:v>
                </c:pt>
                <c:pt idx="5701">
                  <c:v>2</c:v>
                </c:pt>
                <c:pt idx="5702">
                  <c:v>2</c:v>
                </c:pt>
                <c:pt idx="5703">
                  <c:v>6</c:v>
                </c:pt>
                <c:pt idx="5704">
                  <c:v>3</c:v>
                </c:pt>
                <c:pt idx="5705">
                  <c:v>1</c:v>
                </c:pt>
                <c:pt idx="5706">
                  <c:v>3</c:v>
                </c:pt>
                <c:pt idx="5707">
                  <c:v>2</c:v>
                </c:pt>
                <c:pt idx="5708">
                  <c:v>1</c:v>
                </c:pt>
                <c:pt idx="5709">
                  <c:v>1</c:v>
                </c:pt>
                <c:pt idx="5710">
                  <c:v>2</c:v>
                </c:pt>
                <c:pt idx="5711">
                  <c:v>2</c:v>
                </c:pt>
                <c:pt idx="5712">
                  <c:v>3</c:v>
                </c:pt>
                <c:pt idx="5713">
                  <c:v>1</c:v>
                </c:pt>
                <c:pt idx="5714">
                  <c:v>2</c:v>
                </c:pt>
                <c:pt idx="5715">
                  <c:v>2</c:v>
                </c:pt>
                <c:pt idx="5716">
                  <c:v>3</c:v>
                </c:pt>
                <c:pt idx="5717">
                  <c:v>3</c:v>
                </c:pt>
                <c:pt idx="5718">
                  <c:v>5</c:v>
                </c:pt>
                <c:pt idx="5719">
                  <c:v>5</c:v>
                </c:pt>
                <c:pt idx="5720">
                  <c:v>4</c:v>
                </c:pt>
                <c:pt idx="5721">
                  <c:v>4</c:v>
                </c:pt>
                <c:pt idx="5722">
                  <c:v>5</c:v>
                </c:pt>
                <c:pt idx="5723">
                  <c:v>4</c:v>
                </c:pt>
                <c:pt idx="5724">
                  <c:v>3</c:v>
                </c:pt>
                <c:pt idx="5725">
                  <c:v>6</c:v>
                </c:pt>
                <c:pt idx="5726">
                  <c:v>3</c:v>
                </c:pt>
                <c:pt idx="5727">
                  <c:v>2</c:v>
                </c:pt>
                <c:pt idx="5728">
                  <c:v>3</c:v>
                </c:pt>
                <c:pt idx="5729">
                  <c:v>3</c:v>
                </c:pt>
                <c:pt idx="5730">
                  <c:v>2</c:v>
                </c:pt>
                <c:pt idx="5731">
                  <c:v>2</c:v>
                </c:pt>
                <c:pt idx="5732">
                  <c:v>1</c:v>
                </c:pt>
                <c:pt idx="5733">
                  <c:v>1</c:v>
                </c:pt>
                <c:pt idx="5734">
                  <c:v>3</c:v>
                </c:pt>
                <c:pt idx="5735">
                  <c:v>0</c:v>
                </c:pt>
                <c:pt idx="5736">
                  <c:v>1</c:v>
                </c:pt>
                <c:pt idx="5737">
                  <c:v>4</c:v>
                </c:pt>
                <c:pt idx="5738">
                  <c:v>3</c:v>
                </c:pt>
                <c:pt idx="5739">
                  <c:v>3</c:v>
                </c:pt>
                <c:pt idx="5740">
                  <c:v>4</c:v>
                </c:pt>
                <c:pt idx="5741">
                  <c:v>2</c:v>
                </c:pt>
                <c:pt idx="5742">
                  <c:v>3</c:v>
                </c:pt>
                <c:pt idx="5743">
                  <c:v>2</c:v>
                </c:pt>
                <c:pt idx="5744">
                  <c:v>2</c:v>
                </c:pt>
                <c:pt idx="5745">
                  <c:v>4</c:v>
                </c:pt>
                <c:pt idx="5746">
                  <c:v>5</c:v>
                </c:pt>
                <c:pt idx="5747">
                  <c:v>4</c:v>
                </c:pt>
                <c:pt idx="5748">
                  <c:v>3</c:v>
                </c:pt>
                <c:pt idx="5749">
                  <c:v>2</c:v>
                </c:pt>
                <c:pt idx="5750">
                  <c:v>2</c:v>
                </c:pt>
                <c:pt idx="5751">
                  <c:v>4</c:v>
                </c:pt>
                <c:pt idx="5752">
                  <c:v>2</c:v>
                </c:pt>
                <c:pt idx="5753">
                  <c:v>0</c:v>
                </c:pt>
                <c:pt idx="5754">
                  <c:v>0</c:v>
                </c:pt>
                <c:pt idx="5755">
                  <c:v>1</c:v>
                </c:pt>
                <c:pt idx="5756">
                  <c:v>2</c:v>
                </c:pt>
                <c:pt idx="5757">
                  <c:v>3</c:v>
                </c:pt>
                <c:pt idx="5758">
                  <c:v>1</c:v>
                </c:pt>
                <c:pt idx="5759">
                  <c:v>0</c:v>
                </c:pt>
                <c:pt idx="5760">
                  <c:v>2</c:v>
                </c:pt>
                <c:pt idx="5761">
                  <c:v>2</c:v>
                </c:pt>
                <c:pt idx="5762">
                  <c:v>1</c:v>
                </c:pt>
                <c:pt idx="5763">
                  <c:v>2</c:v>
                </c:pt>
                <c:pt idx="5764">
                  <c:v>0</c:v>
                </c:pt>
                <c:pt idx="5765">
                  <c:v>2</c:v>
                </c:pt>
                <c:pt idx="5766">
                  <c:v>3</c:v>
                </c:pt>
                <c:pt idx="5767">
                  <c:v>2</c:v>
                </c:pt>
                <c:pt idx="5768">
                  <c:v>2</c:v>
                </c:pt>
                <c:pt idx="5769">
                  <c:v>3</c:v>
                </c:pt>
                <c:pt idx="5770">
                  <c:v>1</c:v>
                </c:pt>
                <c:pt idx="5771">
                  <c:v>2</c:v>
                </c:pt>
                <c:pt idx="5772">
                  <c:v>2</c:v>
                </c:pt>
                <c:pt idx="5773">
                  <c:v>3</c:v>
                </c:pt>
                <c:pt idx="5774">
                  <c:v>4</c:v>
                </c:pt>
                <c:pt idx="5775">
                  <c:v>3</c:v>
                </c:pt>
                <c:pt idx="5776">
                  <c:v>3</c:v>
                </c:pt>
                <c:pt idx="5777">
                  <c:v>5</c:v>
                </c:pt>
                <c:pt idx="5778">
                  <c:v>5</c:v>
                </c:pt>
                <c:pt idx="5779">
                  <c:v>2</c:v>
                </c:pt>
                <c:pt idx="5780">
                  <c:v>4</c:v>
                </c:pt>
                <c:pt idx="5781">
                  <c:v>5</c:v>
                </c:pt>
                <c:pt idx="5782">
                  <c:v>2</c:v>
                </c:pt>
                <c:pt idx="5783">
                  <c:v>3</c:v>
                </c:pt>
                <c:pt idx="5784">
                  <c:v>3</c:v>
                </c:pt>
                <c:pt idx="5785">
                  <c:v>3</c:v>
                </c:pt>
                <c:pt idx="5786">
                  <c:v>2</c:v>
                </c:pt>
                <c:pt idx="5787">
                  <c:v>3</c:v>
                </c:pt>
                <c:pt idx="5788">
                  <c:v>2</c:v>
                </c:pt>
                <c:pt idx="5789">
                  <c:v>3</c:v>
                </c:pt>
                <c:pt idx="5790">
                  <c:v>3</c:v>
                </c:pt>
                <c:pt idx="5791">
                  <c:v>1</c:v>
                </c:pt>
                <c:pt idx="5792">
                  <c:v>1</c:v>
                </c:pt>
                <c:pt idx="5793">
                  <c:v>2</c:v>
                </c:pt>
                <c:pt idx="5794">
                  <c:v>0</c:v>
                </c:pt>
                <c:pt idx="5795">
                  <c:v>3</c:v>
                </c:pt>
                <c:pt idx="5796">
                  <c:v>4</c:v>
                </c:pt>
                <c:pt idx="5797">
                  <c:v>0</c:v>
                </c:pt>
                <c:pt idx="5798">
                  <c:v>4</c:v>
                </c:pt>
                <c:pt idx="5799">
                  <c:v>0</c:v>
                </c:pt>
                <c:pt idx="5800">
                  <c:v>2</c:v>
                </c:pt>
                <c:pt idx="5801">
                  <c:v>1</c:v>
                </c:pt>
                <c:pt idx="5802">
                  <c:v>1</c:v>
                </c:pt>
                <c:pt idx="5803">
                  <c:v>5</c:v>
                </c:pt>
                <c:pt idx="5804">
                  <c:v>3</c:v>
                </c:pt>
                <c:pt idx="5805">
                  <c:v>2</c:v>
                </c:pt>
                <c:pt idx="5806">
                  <c:v>4</c:v>
                </c:pt>
                <c:pt idx="5807">
                  <c:v>2</c:v>
                </c:pt>
                <c:pt idx="5808">
                  <c:v>2</c:v>
                </c:pt>
                <c:pt idx="5809">
                  <c:v>1</c:v>
                </c:pt>
                <c:pt idx="5810">
                  <c:v>5</c:v>
                </c:pt>
                <c:pt idx="5811">
                  <c:v>6</c:v>
                </c:pt>
                <c:pt idx="5812">
                  <c:v>2</c:v>
                </c:pt>
                <c:pt idx="5813">
                  <c:v>1</c:v>
                </c:pt>
                <c:pt idx="5814">
                  <c:v>4</c:v>
                </c:pt>
                <c:pt idx="5815">
                  <c:v>2</c:v>
                </c:pt>
                <c:pt idx="5816">
                  <c:v>2</c:v>
                </c:pt>
                <c:pt idx="5817">
                  <c:v>3</c:v>
                </c:pt>
                <c:pt idx="5818">
                  <c:v>0</c:v>
                </c:pt>
                <c:pt idx="5819">
                  <c:v>5</c:v>
                </c:pt>
                <c:pt idx="5820">
                  <c:v>0</c:v>
                </c:pt>
                <c:pt idx="5821">
                  <c:v>4</c:v>
                </c:pt>
                <c:pt idx="5822">
                  <c:v>0</c:v>
                </c:pt>
                <c:pt idx="5823">
                  <c:v>3</c:v>
                </c:pt>
                <c:pt idx="5824">
                  <c:v>3</c:v>
                </c:pt>
                <c:pt idx="5825">
                  <c:v>3</c:v>
                </c:pt>
                <c:pt idx="5826">
                  <c:v>2</c:v>
                </c:pt>
                <c:pt idx="5827">
                  <c:v>4</c:v>
                </c:pt>
                <c:pt idx="5828">
                  <c:v>3</c:v>
                </c:pt>
                <c:pt idx="5829">
                  <c:v>3</c:v>
                </c:pt>
                <c:pt idx="5830">
                  <c:v>0</c:v>
                </c:pt>
                <c:pt idx="5831">
                  <c:v>3</c:v>
                </c:pt>
                <c:pt idx="5832">
                  <c:v>4</c:v>
                </c:pt>
                <c:pt idx="5833">
                  <c:v>0</c:v>
                </c:pt>
                <c:pt idx="5834">
                  <c:v>2</c:v>
                </c:pt>
                <c:pt idx="5835">
                  <c:v>3</c:v>
                </c:pt>
                <c:pt idx="5836">
                  <c:v>3</c:v>
                </c:pt>
                <c:pt idx="5837">
                  <c:v>1</c:v>
                </c:pt>
                <c:pt idx="5838">
                  <c:v>2</c:v>
                </c:pt>
                <c:pt idx="5839">
                  <c:v>4</c:v>
                </c:pt>
                <c:pt idx="5840">
                  <c:v>4</c:v>
                </c:pt>
                <c:pt idx="5841">
                  <c:v>4</c:v>
                </c:pt>
                <c:pt idx="5842">
                  <c:v>3</c:v>
                </c:pt>
                <c:pt idx="5843">
                  <c:v>7</c:v>
                </c:pt>
                <c:pt idx="5844">
                  <c:v>4</c:v>
                </c:pt>
                <c:pt idx="5845">
                  <c:v>4</c:v>
                </c:pt>
                <c:pt idx="5846">
                  <c:v>2</c:v>
                </c:pt>
                <c:pt idx="5847">
                  <c:v>1</c:v>
                </c:pt>
                <c:pt idx="5848">
                  <c:v>1</c:v>
                </c:pt>
                <c:pt idx="5849">
                  <c:v>1</c:v>
                </c:pt>
                <c:pt idx="5850">
                  <c:v>1</c:v>
                </c:pt>
                <c:pt idx="5851">
                  <c:v>3</c:v>
                </c:pt>
                <c:pt idx="5852">
                  <c:v>3</c:v>
                </c:pt>
                <c:pt idx="5853">
                  <c:v>1</c:v>
                </c:pt>
                <c:pt idx="5854">
                  <c:v>4</c:v>
                </c:pt>
                <c:pt idx="5855">
                  <c:v>4</c:v>
                </c:pt>
                <c:pt idx="5856">
                  <c:v>3</c:v>
                </c:pt>
                <c:pt idx="5857">
                  <c:v>1</c:v>
                </c:pt>
                <c:pt idx="5858">
                  <c:v>5</c:v>
                </c:pt>
                <c:pt idx="5859">
                  <c:v>5</c:v>
                </c:pt>
                <c:pt idx="5860">
                  <c:v>1</c:v>
                </c:pt>
                <c:pt idx="5861">
                  <c:v>2</c:v>
                </c:pt>
                <c:pt idx="5862">
                  <c:v>2</c:v>
                </c:pt>
                <c:pt idx="5863">
                  <c:v>4</c:v>
                </c:pt>
                <c:pt idx="5864">
                  <c:v>3</c:v>
                </c:pt>
                <c:pt idx="5865">
                  <c:v>4</c:v>
                </c:pt>
                <c:pt idx="5866">
                  <c:v>0</c:v>
                </c:pt>
                <c:pt idx="5867">
                  <c:v>5</c:v>
                </c:pt>
                <c:pt idx="5868">
                  <c:v>0</c:v>
                </c:pt>
                <c:pt idx="5869">
                  <c:v>3</c:v>
                </c:pt>
                <c:pt idx="5870">
                  <c:v>3</c:v>
                </c:pt>
                <c:pt idx="5871">
                  <c:v>1</c:v>
                </c:pt>
                <c:pt idx="5872">
                  <c:v>3</c:v>
                </c:pt>
                <c:pt idx="5873">
                  <c:v>4</c:v>
                </c:pt>
                <c:pt idx="5874">
                  <c:v>2</c:v>
                </c:pt>
                <c:pt idx="5875">
                  <c:v>1</c:v>
                </c:pt>
                <c:pt idx="5876">
                  <c:v>6</c:v>
                </c:pt>
                <c:pt idx="5877">
                  <c:v>2</c:v>
                </c:pt>
                <c:pt idx="5878">
                  <c:v>4</c:v>
                </c:pt>
                <c:pt idx="5879">
                  <c:v>5</c:v>
                </c:pt>
                <c:pt idx="5880">
                  <c:v>1</c:v>
                </c:pt>
                <c:pt idx="5881">
                  <c:v>4</c:v>
                </c:pt>
                <c:pt idx="5882">
                  <c:v>2</c:v>
                </c:pt>
                <c:pt idx="5883">
                  <c:v>3</c:v>
                </c:pt>
                <c:pt idx="5884">
                  <c:v>6</c:v>
                </c:pt>
                <c:pt idx="5885">
                  <c:v>5</c:v>
                </c:pt>
                <c:pt idx="5886">
                  <c:v>3</c:v>
                </c:pt>
                <c:pt idx="5887">
                  <c:v>1</c:v>
                </c:pt>
                <c:pt idx="5888">
                  <c:v>4</c:v>
                </c:pt>
                <c:pt idx="5889">
                  <c:v>8</c:v>
                </c:pt>
                <c:pt idx="5890">
                  <c:v>2</c:v>
                </c:pt>
                <c:pt idx="5891">
                  <c:v>4</c:v>
                </c:pt>
                <c:pt idx="5892">
                  <c:v>2</c:v>
                </c:pt>
                <c:pt idx="5893">
                  <c:v>2</c:v>
                </c:pt>
                <c:pt idx="5894">
                  <c:v>2</c:v>
                </c:pt>
                <c:pt idx="5895">
                  <c:v>2</c:v>
                </c:pt>
                <c:pt idx="5896">
                  <c:v>2</c:v>
                </c:pt>
                <c:pt idx="5897">
                  <c:v>3</c:v>
                </c:pt>
                <c:pt idx="5898">
                  <c:v>2</c:v>
                </c:pt>
                <c:pt idx="5899">
                  <c:v>1</c:v>
                </c:pt>
                <c:pt idx="5900">
                  <c:v>4</c:v>
                </c:pt>
                <c:pt idx="5901">
                  <c:v>1</c:v>
                </c:pt>
                <c:pt idx="5902">
                  <c:v>2</c:v>
                </c:pt>
                <c:pt idx="5903">
                  <c:v>2</c:v>
                </c:pt>
                <c:pt idx="5904">
                  <c:v>4</c:v>
                </c:pt>
                <c:pt idx="5905">
                  <c:v>0</c:v>
                </c:pt>
                <c:pt idx="5906">
                  <c:v>3</c:v>
                </c:pt>
                <c:pt idx="5907">
                  <c:v>2</c:v>
                </c:pt>
                <c:pt idx="5908">
                  <c:v>3</c:v>
                </c:pt>
                <c:pt idx="5909">
                  <c:v>2</c:v>
                </c:pt>
                <c:pt idx="5910">
                  <c:v>3</c:v>
                </c:pt>
                <c:pt idx="5911">
                  <c:v>1</c:v>
                </c:pt>
                <c:pt idx="5912">
                  <c:v>1</c:v>
                </c:pt>
                <c:pt idx="5913">
                  <c:v>1</c:v>
                </c:pt>
                <c:pt idx="5914">
                  <c:v>4</c:v>
                </c:pt>
                <c:pt idx="5915">
                  <c:v>4</c:v>
                </c:pt>
                <c:pt idx="5916">
                  <c:v>3</c:v>
                </c:pt>
                <c:pt idx="5917">
                  <c:v>4</c:v>
                </c:pt>
                <c:pt idx="5918">
                  <c:v>4</c:v>
                </c:pt>
                <c:pt idx="5919">
                  <c:v>3</c:v>
                </c:pt>
                <c:pt idx="5920">
                  <c:v>1</c:v>
                </c:pt>
                <c:pt idx="5921">
                  <c:v>4</c:v>
                </c:pt>
                <c:pt idx="5922">
                  <c:v>3</c:v>
                </c:pt>
                <c:pt idx="5923">
                  <c:v>2</c:v>
                </c:pt>
                <c:pt idx="5924">
                  <c:v>1</c:v>
                </c:pt>
                <c:pt idx="5925">
                  <c:v>4</c:v>
                </c:pt>
                <c:pt idx="5926">
                  <c:v>1</c:v>
                </c:pt>
                <c:pt idx="5927">
                  <c:v>2</c:v>
                </c:pt>
                <c:pt idx="5928">
                  <c:v>3</c:v>
                </c:pt>
                <c:pt idx="5929">
                  <c:v>3</c:v>
                </c:pt>
                <c:pt idx="5930">
                  <c:v>3</c:v>
                </c:pt>
                <c:pt idx="5931">
                  <c:v>4</c:v>
                </c:pt>
                <c:pt idx="5932">
                  <c:v>3</c:v>
                </c:pt>
                <c:pt idx="5933">
                  <c:v>3</c:v>
                </c:pt>
                <c:pt idx="5934">
                  <c:v>4</c:v>
                </c:pt>
                <c:pt idx="5935">
                  <c:v>3</c:v>
                </c:pt>
                <c:pt idx="5936">
                  <c:v>2</c:v>
                </c:pt>
                <c:pt idx="5937">
                  <c:v>2</c:v>
                </c:pt>
                <c:pt idx="5938">
                  <c:v>6</c:v>
                </c:pt>
                <c:pt idx="5939">
                  <c:v>1</c:v>
                </c:pt>
                <c:pt idx="5940">
                  <c:v>2</c:v>
                </c:pt>
                <c:pt idx="5941">
                  <c:v>8</c:v>
                </c:pt>
                <c:pt idx="5942">
                  <c:v>2</c:v>
                </c:pt>
                <c:pt idx="5943">
                  <c:v>2</c:v>
                </c:pt>
                <c:pt idx="5944">
                  <c:v>2</c:v>
                </c:pt>
                <c:pt idx="5945">
                  <c:v>6</c:v>
                </c:pt>
                <c:pt idx="5946">
                  <c:v>3</c:v>
                </c:pt>
                <c:pt idx="5947">
                  <c:v>3</c:v>
                </c:pt>
                <c:pt idx="5948">
                  <c:v>2</c:v>
                </c:pt>
                <c:pt idx="5949">
                  <c:v>3</c:v>
                </c:pt>
                <c:pt idx="5950">
                  <c:v>3</c:v>
                </c:pt>
                <c:pt idx="5951">
                  <c:v>3</c:v>
                </c:pt>
                <c:pt idx="5952">
                  <c:v>1</c:v>
                </c:pt>
                <c:pt idx="5953">
                  <c:v>2</c:v>
                </c:pt>
                <c:pt idx="5954">
                  <c:v>5</c:v>
                </c:pt>
                <c:pt idx="5955">
                  <c:v>1</c:v>
                </c:pt>
                <c:pt idx="5956">
                  <c:v>3</c:v>
                </c:pt>
                <c:pt idx="5957">
                  <c:v>3</c:v>
                </c:pt>
                <c:pt idx="5958">
                  <c:v>1</c:v>
                </c:pt>
                <c:pt idx="5959">
                  <c:v>3</c:v>
                </c:pt>
                <c:pt idx="5960">
                  <c:v>1</c:v>
                </c:pt>
                <c:pt idx="5961">
                  <c:v>4</c:v>
                </c:pt>
                <c:pt idx="5962">
                  <c:v>2</c:v>
                </c:pt>
                <c:pt idx="5963">
                  <c:v>0</c:v>
                </c:pt>
                <c:pt idx="5964">
                  <c:v>4</c:v>
                </c:pt>
                <c:pt idx="5965">
                  <c:v>5</c:v>
                </c:pt>
                <c:pt idx="5966">
                  <c:v>1</c:v>
                </c:pt>
                <c:pt idx="5967">
                  <c:v>1</c:v>
                </c:pt>
                <c:pt idx="5968">
                  <c:v>2</c:v>
                </c:pt>
                <c:pt idx="5969">
                  <c:v>2</c:v>
                </c:pt>
                <c:pt idx="5970">
                  <c:v>3</c:v>
                </c:pt>
                <c:pt idx="5971">
                  <c:v>1</c:v>
                </c:pt>
                <c:pt idx="5972">
                  <c:v>0</c:v>
                </c:pt>
                <c:pt idx="5973">
                  <c:v>1</c:v>
                </c:pt>
                <c:pt idx="5974">
                  <c:v>1</c:v>
                </c:pt>
                <c:pt idx="5975">
                  <c:v>2</c:v>
                </c:pt>
                <c:pt idx="5976">
                  <c:v>3</c:v>
                </c:pt>
                <c:pt idx="5977">
                  <c:v>2</c:v>
                </c:pt>
                <c:pt idx="5978">
                  <c:v>3</c:v>
                </c:pt>
                <c:pt idx="5979">
                  <c:v>4</c:v>
                </c:pt>
                <c:pt idx="5980">
                  <c:v>2</c:v>
                </c:pt>
                <c:pt idx="5981">
                  <c:v>7</c:v>
                </c:pt>
                <c:pt idx="5982">
                  <c:v>0</c:v>
                </c:pt>
                <c:pt idx="5983">
                  <c:v>4</c:v>
                </c:pt>
                <c:pt idx="5984">
                  <c:v>2</c:v>
                </c:pt>
                <c:pt idx="5985">
                  <c:v>3</c:v>
                </c:pt>
                <c:pt idx="5986">
                  <c:v>3</c:v>
                </c:pt>
                <c:pt idx="5987">
                  <c:v>3</c:v>
                </c:pt>
                <c:pt idx="5988">
                  <c:v>6</c:v>
                </c:pt>
                <c:pt idx="5989">
                  <c:v>1</c:v>
                </c:pt>
                <c:pt idx="5990">
                  <c:v>3</c:v>
                </c:pt>
                <c:pt idx="5991">
                  <c:v>1</c:v>
                </c:pt>
                <c:pt idx="5992">
                  <c:v>1</c:v>
                </c:pt>
                <c:pt idx="5993">
                  <c:v>2</c:v>
                </c:pt>
                <c:pt idx="5994">
                  <c:v>3</c:v>
                </c:pt>
                <c:pt idx="5995">
                  <c:v>4</c:v>
                </c:pt>
                <c:pt idx="5996">
                  <c:v>3</c:v>
                </c:pt>
                <c:pt idx="5997">
                  <c:v>0</c:v>
                </c:pt>
                <c:pt idx="5998">
                  <c:v>2</c:v>
                </c:pt>
                <c:pt idx="5999">
                  <c:v>1</c:v>
                </c:pt>
                <c:pt idx="6000">
                  <c:v>1</c:v>
                </c:pt>
                <c:pt idx="6001">
                  <c:v>1</c:v>
                </c:pt>
                <c:pt idx="6002">
                  <c:v>4</c:v>
                </c:pt>
                <c:pt idx="6003">
                  <c:v>1</c:v>
                </c:pt>
                <c:pt idx="6004">
                  <c:v>4</c:v>
                </c:pt>
                <c:pt idx="6005">
                  <c:v>6</c:v>
                </c:pt>
                <c:pt idx="6006">
                  <c:v>8</c:v>
                </c:pt>
                <c:pt idx="6007">
                  <c:v>2</c:v>
                </c:pt>
                <c:pt idx="6008">
                  <c:v>5</c:v>
                </c:pt>
                <c:pt idx="6009">
                  <c:v>0</c:v>
                </c:pt>
                <c:pt idx="6010">
                  <c:v>1</c:v>
                </c:pt>
                <c:pt idx="6011">
                  <c:v>2</c:v>
                </c:pt>
                <c:pt idx="6012">
                  <c:v>4</c:v>
                </c:pt>
                <c:pt idx="6013">
                  <c:v>3</c:v>
                </c:pt>
                <c:pt idx="6014">
                  <c:v>5</c:v>
                </c:pt>
                <c:pt idx="6015">
                  <c:v>4</c:v>
                </c:pt>
                <c:pt idx="6016">
                  <c:v>4</c:v>
                </c:pt>
                <c:pt idx="6017">
                  <c:v>2</c:v>
                </c:pt>
                <c:pt idx="6018">
                  <c:v>5</c:v>
                </c:pt>
                <c:pt idx="6019">
                  <c:v>3</c:v>
                </c:pt>
                <c:pt idx="6020">
                  <c:v>3</c:v>
                </c:pt>
                <c:pt idx="6021">
                  <c:v>3</c:v>
                </c:pt>
                <c:pt idx="6022">
                  <c:v>1</c:v>
                </c:pt>
                <c:pt idx="6023">
                  <c:v>3</c:v>
                </c:pt>
                <c:pt idx="6024">
                  <c:v>4</c:v>
                </c:pt>
                <c:pt idx="6025">
                  <c:v>4</c:v>
                </c:pt>
                <c:pt idx="6026">
                  <c:v>2</c:v>
                </c:pt>
                <c:pt idx="6027">
                  <c:v>3</c:v>
                </c:pt>
                <c:pt idx="6028">
                  <c:v>2</c:v>
                </c:pt>
                <c:pt idx="6029">
                  <c:v>4</c:v>
                </c:pt>
                <c:pt idx="6030">
                  <c:v>6</c:v>
                </c:pt>
                <c:pt idx="6031">
                  <c:v>2</c:v>
                </c:pt>
                <c:pt idx="6032">
                  <c:v>2</c:v>
                </c:pt>
                <c:pt idx="6033">
                  <c:v>3</c:v>
                </c:pt>
                <c:pt idx="6034">
                  <c:v>6</c:v>
                </c:pt>
                <c:pt idx="6035">
                  <c:v>1</c:v>
                </c:pt>
                <c:pt idx="6036">
                  <c:v>3</c:v>
                </c:pt>
                <c:pt idx="6037">
                  <c:v>6</c:v>
                </c:pt>
                <c:pt idx="6038">
                  <c:v>2</c:v>
                </c:pt>
                <c:pt idx="6039">
                  <c:v>0</c:v>
                </c:pt>
                <c:pt idx="6040">
                  <c:v>1</c:v>
                </c:pt>
                <c:pt idx="6041">
                  <c:v>4</c:v>
                </c:pt>
                <c:pt idx="6042">
                  <c:v>3</c:v>
                </c:pt>
                <c:pt idx="6043">
                  <c:v>3</c:v>
                </c:pt>
                <c:pt idx="6044">
                  <c:v>3</c:v>
                </c:pt>
                <c:pt idx="6045">
                  <c:v>2</c:v>
                </c:pt>
                <c:pt idx="6046">
                  <c:v>1</c:v>
                </c:pt>
                <c:pt idx="6047">
                  <c:v>3</c:v>
                </c:pt>
                <c:pt idx="6048">
                  <c:v>2</c:v>
                </c:pt>
                <c:pt idx="6049">
                  <c:v>7</c:v>
                </c:pt>
                <c:pt idx="6050">
                  <c:v>3</c:v>
                </c:pt>
                <c:pt idx="6051">
                  <c:v>1</c:v>
                </c:pt>
                <c:pt idx="6052">
                  <c:v>2</c:v>
                </c:pt>
                <c:pt idx="6053">
                  <c:v>2</c:v>
                </c:pt>
                <c:pt idx="6054">
                  <c:v>4</c:v>
                </c:pt>
                <c:pt idx="6055">
                  <c:v>5</c:v>
                </c:pt>
                <c:pt idx="6056">
                  <c:v>3</c:v>
                </c:pt>
                <c:pt idx="6057">
                  <c:v>0</c:v>
                </c:pt>
                <c:pt idx="6058">
                  <c:v>9</c:v>
                </c:pt>
                <c:pt idx="6059">
                  <c:v>5</c:v>
                </c:pt>
                <c:pt idx="6060">
                  <c:v>4</c:v>
                </c:pt>
                <c:pt idx="6061">
                  <c:v>3</c:v>
                </c:pt>
                <c:pt idx="6062">
                  <c:v>4</c:v>
                </c:pt>
                <c:pt idx="6063">
                  <c:v>1</c:v>
                </c:pt>
                <c:pt idx="6064">
                  <c:v>2</c:v>
                </c:pt>
                <c:pt idx="6065">
                  <c:v>2</c:v>
                </c:pt>
                <c:pt idx="6066">
                  <c:v>4</c:v>
                </c:pt>
                <c:pt idx="6067">
                  <c:v>3</c:v>
                </c:pt>
                <c:pt idx="6068">
                  <c:v>0</c:v>
                </c:pt>
                <c:pt idx="6069">
                  <c:v>1</c:v>
                </c:pt>
                <c:pt idx="6070">
                  <c:v>2</c:v>
                </c:pt>
                <c:pt idx="6071">
                  <c:v>2</c:v>
                </c:pt>
                <c:pt idx="6072">
                  <c:v>2</c:v>
                </c:pt>
                <c:pt idx="6073">
                  <c:v>4</c:v>
                </c:pt>
                <c:pt idx="6074">
                  <c:v>3</c:v>
                </c:pt>
                <c:pt idx="6075">
                  <c:v>6</c:v>
                </c:pt>
                <c:pt idx="6076">
                  <c:v>2</c:v>
                </c:pt>
                <c:pt idx="6077">
                  <c:v>2</c:v>
                </c:pt>
                <c:pt idx="6078">
                  <c:v>4</c:v>
                </c:pt>
                <c:pt idx="6079">
                  <c:v>4</c:v>
                </c:pt>
                <c:pt idx="6080">
                  <c:v>5</c:v>
                </c:pt>
                <c:pt idx="6081">
                  <c:v>2</c:v>
                </c:pt>
                <c:pt idx="6082">
                  <c:v>2</c:v>
                </c:pt>
                <c:pt idx="6083">
                  <c:v>1</c:v>
                </c:pt>
                <c:pt idx="6084">
                  <c:v>2</c:v>
                </c:pt>
                <c:pt idx="6085">
                  <c:v>2</c:v>
                </c:pt>
                <c:pt idx="6086">
                  <c:v>2</c:v>
                </c:pt>
                <c:pt idx="6087">
                  <c:v>2</c:v>
                </c:pt>
                <c:pt idx="6088">
                  <c:v>3</c:v>
                </c:pt>
                <c:pt idx="6089">
                  <c:v>4</c:v>
                </c:pt>
                <c:pt idx="6090">
                  <c:v>2</c:v>
                </c:pt>
                <c:pt idx="6091">
                  <c:v>3</c:v>
                </c:pt>
                <c:pt idx="6092">
                  <c:v>2</c:v>
                </c:pt>
                <c:pt idx="6093">
                  <c:v>1</c:v>
                </c:pt>
                <c:pt idx="6094">
                  <c:v>4</c:v>
                </c:pt>
                <c:pt idx="6095">
                  <c:v>3</c:v>
                </c:pt>
                <c:pt idx="6096">
                  <c:v>3</c:v>
                </c:pt>
                <c:pt idx="6097">
                  <c:v>3</c:v>
                </c:pt>
                <c:pt idx="6098">
                  <c:v>4</c:v>
                </c:pt>
                <c:pt idx="6099">
                  <c:v>2</c:v>
                </c:pt>
                <c:pt idx="6100">
                  <c:v>1</c:v>
                </c:pt>
                <c:pt idx="6101">
                  <c:v>2</c:v>
                </c:pt>
                <c:pt idx="6102">
                  <c:v>2</c:v>
                </c:pt>
                <c:pt idx="6103">
                  <c:v>3</c:v>
                </c:pt>
                <c:pt idx="6104">
                  <c:v>2</c:v>
                </c:pt>
                <c:pt idx="6105">
                  <c:v>3</c:v>
                </c:pt>
                <c:pt idx="6106">
                  <c:v>3</c:v>
                </c:pt>
                <c:pt idx="6107">
                  <c:v>4</c:v>
                </c:pt>
                <c:pt idx="6108">
                  <c:v>0</c:v>
                </c:pt>
                <c:pt idx="6109">
                  <c:v>3</c:v>
                </c:pt>
                <c:pt idx="6110">
                  <c:v>1</c:v>
                </c:pt>
                <c:pt idx="6111">
                  <c:v>2</c:v>
                </c:pt>
                <c:pt idx="6112">
                  <c:v>4</c:v>
                </c:pt>
                <c:pt idx="6113">
                  <c:v>1</c:v>
                </c:pt>
                <c:pt idx="6114">
                  <c:v>1</c:v>
                </c:pt>
                <c:pt idx="6115">
                  <c:v>1</c:v>
                </c:pt>
                <c:pt idx="6116">
                  <c:v>4</c:v>
                </c:pt>
                <c:pt idx="6117">
                  <c:v>1</c:v>
                </c:pt>
                <c:pt idx="6118">
                  <c:v>4</c:v>
                </c:pt>
                <c:pt idx="6119">
                  <c:v>2</c:v>
                </c:pt>
                <c:pt idx="6120">
                  <c:v>3</c:v>
                </c:pt>
                <c:pt idx="6121">
                  <c:v>2</c:v>
                </c:pt>
                <c:pt idx="6122">
                  <c:v>6</c:v>
                </c:pt>
                <c:pt idx="6123">
                  <c:v>4</c:v>
                </c:pt>
                <c:pt idx="6124">
                  <c:v>5</c:v>
                </c:pt>
                <c:pt idx="6125">
                  <c:v>3</c:v>
                </c:pt>
                <c:pt idx="6126">
                  <c:v>3</c:v>
                </c:pt>
                <c:pt idx="6127">
                  <c:v>5</c:v>
                </c:pt>
                <c:pt idx="6128">
                  <c:v>4</c:v>
                </c:pt>
                <c:pt idx="6129">
                  <c:v>2</c:v>
                </c:pt>
                <c:pt idx="6130">
                  <c:v>2</c:v>
                </c:pt>
                <c:pt idx="6131">
                  <c:v>1</c:v>
                </c:pt>
                <c:pt idx="6132">
                  <c:v>2</c:v>
                </c:pt>
                <c:pt idx="6133">
                  <c:v>1</c:v>
                </c:pt>
                <c:pt idx="6134">
                  <c:v>2</c:v>
                </c:pt>
                <c:pt idx="6135">
                  <c:v>2</c:v>
                </c:pt>
                <c:pt idx="6136">
                  <c:v>3</c:v>
                </c:pt>
                <c:pt idx="6137">
                  <c:v>1</c:v>
                </c:pt>
                <c:pt idx="6138">
                  <c:v>0</c:v>
                </c:pt>
                <c:pt idx="6139">
                  <c:v>0</c:v>
                </c:pt>
                <c:pt idx="6140">
                  <c:v>3</c:v>
                </c:pt>
                <c:pt idx="6141">
                  <c:v>3</c:v>
                </c:pt>
                <c:pt idx="6142">
                  <c:v>3</c:v>
                </c:pt>
                <c:pt idx="6143">
                  <c:v>4</c:v>
                </c:pt>
                <c:pt idx="6144">
                  <c:v>4</c:v>
                </c:pt>
                <c:pt idx="6145">
                  <c:v>2</c:v>
                </c:pt>
                <c:pt idx="6146">
                  <c:v>2</c:v>
                </c:pt>
                <c:pt idx="6147">
                  <c:v>4</c:v>
                </c:pt>
                <c:pt idx="6148">
                  <c:v>2</c:v>
                </c:pt>
                <c:pt idx="6149">
                  <c:v>3</c:v>
                </c:pt>
                <c:pt idx="6150">
                  <c:v>0</c:v>
                </c:pt>
                <c:pt idx="6151">
                  <c:v>1</c:v>
                </c:pt>
                <c:pt idx="6152">
                  <c:v>0</c:v>
                </c:pt>
                <c:pt idx="6153">
                  <c:v>3</c:v>
                </c:pt>
                <c:pt idx="6154">
                  <c:v>2</c:v>
                </c:pt>
                <c:pt idx="6155">
                  <c:v>2</c:v>
                </c:pt>
                <c:pt idx="6156">
                  <c:v>3</c:v>
                </c:pt>
                <c:pt idx="6157">
                  <c:v>2</c:v>
                </c:pt>
                <c:pt idx="6158">
                  <c:v>3</c:v>
                </c:pt>
                <c:pt idx="6159">
                  <c:v>4</c:v>
                </c:pt>
                <c:pt idx="6160">
                  <c:v>0</c:v>
                </c:pt>
                <c:pt idx="6161">
                  <c:v>3</c:v>
                </c:pt>
                <c:pt idx="6162">
                  <c:v>2</c:v>
                </c:pt>
                <c:pt idx="6163">
                  <c:v>3</c:v>
                </c:pt>
                <c:pt idx="6164">
                  <c:v>2</c:v>
                </c:pt>
                <c:pt idx="6165">
                  <c:v>0</c:v>
                </c:pt>
                <c:pt idx="6166">
                  <c:v>1</c:v>
                </c:pt>
                <c:pt idx="6167">
                  <c:v>3</c:v>
                </c:pt>
                <c:pt idx="6168">
                  <c:v>1</c:v>
                </c:pt>
                <c:pt idx="6169">
                  <c:v>2</c:v>
                </c:pt>
                <c:pt idx="6170">
                  <c:v>0</c:v>
                </c:pt>
                <c:pt idx="6171">
                  <c:v>3</c:v>
                </c:pt>
                <c:pt idx="6172">
                  <c:v>1</c:v>
                </c:pt>
                <c:pt idx="6173">
                  <c:v>1</c:v>
                </c:pt>
                <c:pt idx="6174">
                  <c:v>0</c:v>
                </c:pt>
                <c:pt idx="6175">
                  <c:v>1</c:v>
                </c:pt>
                <c:pt idx="6176">
                  <c:v>4</c:v>
                </c:pt>
                <c:pt idx="6177">
                  <c:v>1</c:v>
                </c:pt>
                <c:pt idx="6178">
                  <c:v>6</c:v>
                </c:pt>
                <c:pt idx="6179">
                  <c:v>2</c:v>
                </c:pt>
                <c:pt idx="6180">
                  <c:v>2</c:v>
                </c:pt>
                <c:pt idx="6181">
                  <c:v>1</c:v>
                </c:pt>
                <c:pt idx="6182">
                  <c:v>2</c:v>
                </c:pt>
                <c:pt idx="6183">
                  <c:v>3</c:v>
                </c:pt>
                <c:pt idx="6184">
                  <c:v>3</c:v>
                </c:pt>
                <c:pt idx="6185">
                  <c:v>0</c:v>
                </c:pt>
                <c:pt idx="6186">
                  <c:v>0</c:v>
                </c:pt>
                <c:pt idx="6187">
                  <c:v>3</c:v>
                </c:pt>
                <c:pt idx="6188">
                  <c:v>2</c:v>
                </c:pt>
                <c:pt idx="6189">
                  <c:v>1</c:v>
                </c:pt>
                <c:pt idx="6190">
                  <c:v>4</c:v>
                </c:pt>
                <c:pt idx="6191">
                  <c:v>3</c:v>
                </c:pt>
                <c:pt idx="6192">
                  <c:v>1</c:v>
                </c:pt>
                <c:pt idx="6193">
                  <c:v>0</c:v>
                </c:pt>
                <c:pt idx="6194">
                  <c:v>4</c:v>
                </c:pt>
                <c:pt idx="6195">
                  <c:v>2</c:v>
                </c:pt>
                <c:pt idx="6196">
                  <c:v>6</c:v>
                </c:pt>
                <c:pt idx="6197">
                  <c:v>7</c:v>
                </c:pt>
                <c:pt idx="6198">
                  <c:v>4</c:v>
                </c:pt>
                <c:pt idx="6199">
                  <c:v>1</c:v>
                </c:pt>
                <c:pt idx="6200">
                  <c:v>0</c:v>
                </c:pt>
                <c:pt idx="6201">
                  <c:v>2</c:v>
                </c:pt>
                <c:pt idx="6202">
                  <c:v>4</c:v>
                </c:pt>
                <c:pt idx="6203">
                  <c:v>6</c:v>
                </c:pt>
                <c:pt idx="6204">
                  <c:v>2</c:v>
                </c:pt>
                <c:pt idx="6205">
                  <c:v>3</c:v>
                </c:pt>
                <c:pt idx="6206">
                  <c:v>3</c:v>
                </c:pt>
                <c:pt idx="6207">
                  <c:v>5</c:v>
                </c:pt>
                <c:pt idx="6208">
                  <c:v>1</c:v>
                </c:pt>
                <c:pt idx="6209">
                  <c:v>1</c:v>
                </c:pt>
                <c:pt idx="6210">
                  <c:v>3</c:v>
                </c:pt>
                <c:pt idx="6211">
                  <c:v>1</c:v>
                </c:pt>
                <c:pt idx="6212">
                  <c:v>2</c:v>
                </c:pt>
                <c:pt idx="6213">
                  <c:v>3</c:v>
                </c:pt>
                <c:pt idx="6214">
                  <c:v>1</c:v>
                </c:pt>
                <c:pt idx="6215">
                  <c:v>5</c:v>
                </c:pt>
                <c:pt idx="6216">
                  <c:v>2</c:v>
                </c:pt>
                <c:pt idx="6217">
                  <c:v>5</c:v>
                </c:pt>
                <c:pt idx="6218">
                  <c:v>5</c:v>
                </c:pt>
                <c:pt idx="6219">
                  <c:v>5</c:v>
                </c:pt>
                <c:pt idx="6220">
                  <c:v>0</c:v>
                </c:pt>
                <c:pt idx="6221">
                  <c:v>6</c:v>
                </c:pt>
                <c:pt idx="6222">
                  <c:v>3</c:v>
                </c:pt>
                <c:pt idx="6223">
                  <c:v>5</c:v>
                </c:pt>
                <c:pt idx="6224">
                  <c:v>5</c:v>
                </c:pt>
                <c:pt idx="6225">
                  <c:v>4</c:v>
                </c:pt>
                <c:pt idx="6226">
                  <c:v>2</c:v>
                </c:pt>
                <c:pt idx="6227">
                  <c:v>1</c:v>
                </c:pt>
                <c:pt idx="6228">
                  <c:v>0</c:v>
                </c:pt>
                <c:pt idx="6229">
                  <c:v>0</c:v>
                </c:pt>
                <c:pt idx="6230">
                  <c:v>3</c:v>
                </c:pt>
                <c:pt idx="6231">
                  <c:v>3</c:v>
                </c:pt>
                <c:pt idx="6232">
                  <c:v>2</c:v>
                </c:pt>
                <c:pt idx="6233">
                  <c:v>2</c:v>
                </c:pt>
                <c:pt idx="6234">
                  <c:v>0</c:v>
                </c:pt>
                <c:pt idx="6235">
                  <c:v>1</c:v>
                </c:pt>
                <c:pt idx="6236">
                  <c:v>0</c:v>
                </c:pt>
                <c:pt idx="6237">
                  <c:v>2</c:v>
                </c:pt>
                <c:pt idx="6238">
                  <c:v>2</c:v>
                </c:pt>
                <c:pt idx="6239">
                  <c:v>5</c:v>
                </c:pt>
                <c:pt idx="6240">
                  <c:v>1</c:v>
                </c:pt>
                <c:pt idx="6241">
                  <c:v>4</c:v>
                </c:pt>
                <c:pt idx="6242">
                  <c:v>0</c:v>
                </c:pt>
                <c:pt idx="6243">
                  <c:v>2</c:v>
                </c:pt>
                <c:pt idx="6244">
                  <c:v>2</c:v>
                </c:pt>
                <c:pt idx="6245">
                  <c:v>5</c:v>
                </c:pt>
                <c:pt idx="6246">
                  <c:v>0</c:v>
                </c:pt>
                <c:pt idx="6247">
                  <c:v>8</c:v>
                </c:pt>
                <c:pt idx="6248">
                  <c:v>3</c:v>
                </c:pt>
                <c:pt idx="6249">
                  <c:v>2</c:v>
                </c:pt>
                <c:pt idx="6250">
                  <c:v>2</c:v>
                </c:pt>
                <c:pt idx="6251">
                  <c:v>2</c:v>
                </c:pt>
                <c:pt idx="6252">
                  <c:v>2</c:v>
                </c:pt>
                <c:pt idx="6253">
                  <c:v>4</c:v>
                </c:pt>
                <c:pt idx="6254">
                  <c:v>1</c:v>
                </c:pt>
                <c:pt idx="6255">
                  <c:v>0</c:v>
                </c:pt>
                <c:pt idx="6256">
                  <c:v>1</c:v>
                </c:pt>
                <c:pt idx="6257">
                  <c:v>1</c:v>
                </c:pt>
                <c:pt idx="6258">
                  <c:v>5</c:v>
                </c:pt>
                <c:pt idx="6259">
                  <c:v>3</c:v>
                </c:pt>
                <c:pt idx="6260">
                  <c:v>4</c:v>
                </c:pt>
                <c:pt idx="6261">
                  <c:v>2</c:v>
                </c:pt>
                <c:pt idx="6262">
                  <c:v>1</c:v>
                </c:pt>
                <c:pt idx="6263">
                  <c:v>1</c:v>
                </c:pt>
                <c:pt idx="6264">
                  <c:v>1</c:v>
                </c:pt>
                <c:pt idx="6265">
                  <c:v>3</c:v>
                </c:pt>
                <c:pt idx="6266">
                  <c:v>4</c:v>
                </c:pt>
                <c:pt idx="6267">
                  <c:v>3</c:v>
                </c:pt>
                <c:pt idx="6268">
                  <c:v>3</c:v>
                </c:pt>
                <c:pt idx="6269">
                  <c:v>4</c:v>
                </c:pt>
                <c:pt idx="6270">
                  <c:v>1</c:v>
                </c:pt>
                <c:pt idx="6271">
                  <c:v>6</c:v>
                </c:pt>
                <c:pt idx="6272">
                  <c:v>0</c:v>
                </c:pt>
                <c:pt idx="6273">
                  <c:v>4</c:v>
                </c:pt>
                <c:pt idx="6274">
                  <c:v>3</c:v>
                </c:pt>
                <c:pt idx="6275">
                  <c:v>3</c:v>
                </c:pt>
                <c:pt idx="6276">
                  <c:v>0</c:v>
                </c:pt>
                <c:pt idx="6277">
                  <c:v>1</c:v>
                </c:pt>
                <c:pt idx="6278">
                  <c:v>2</c:v>
                </c:pt>
                <c:pt idx="6279">
                  <c:v>2</c:v>
                </c:pt>
                <c:pt idx="6280">
                  <c:v>2</c:v>
                </c:pt>
                <c:pt idx="6281">
                  <c:v>3</c:v>
                </c:pt>
                <c:pt idx="6282">
                  <c:v>3</c:v>
                </c:pt>
                <c:pt idx="6283">
                  <c:v>5</c:v>
                </c:pt>
                <c:pt idx="6284">
                  <c:v>3</c:v>
                </c:pt>
                <c:pt idx="6285">
                  <c:v>2</c:v>
                </c:pt>
                <c:pt idx="6286">
                  <c:v>1</c:v>
                </c:pt>
                <c:pt idx="6287">
                  <c:v>4</c:v>
                </c:pt>
                <c:pt idx="6288">
                  <c:v>1</c:v>
                </c:pt>
                <c:pt idx="6289">
                  <c:v>6</c:v>
                </c:pt>
                <c:pt idx="6290">
                  <c:v>4</c:v>
                </c:pt>
                <c:pt idx="6291">
                  <c:v>3</c:v>
                </c:pt>
                <c:pt idx="6292">
                  <c:v>3</c:v>
                </c:pt>
                <c:pt idx="6293">
                  <c:v>2</c:v>
                </c:pt>
                <c:pt idx="6294">
                  <c:v>2</c:v>
                </c:pt>
                <c:pt idx="6295">
                  <c:v>2</c:v>
                </c:pt>
                <c:pt idx="6296">
                  <c:v>0</c:v>
                </c:pt>
                <c:pt idx="6297">
                  <c:v>4</c:v>
                </c:pt>
                <c:pt idx="6298">
                  <c:v>1</c:v>
                </c:pt>
                <c:pt idx="6299">
                  <c:v>2</c:v>
                </c:pt>
                <c:pt idx="6300">
                  <c:v>2</c:v>
                </c:pt>
                <c:pt idx="6301">
                  <c:v>0</c:v>
                </c:pt>
                <c:pt idx="6302">
                  <c:v>2</c:v>
                </c:pt>
                <c:pt idx="6303">
                  <c:v>6</c:v>
                </c:pt>
                <c:pt idx="6304">
                  <c:v>1</c:v>
                </c:pt>
                <c:pt idx="6305">
                  <c:v>2</c:v>
                </c:pt>
                <c:pt idx="6306">
                  <c:v>2</c:v>
                </c:pt>
                <c:pt idx="6307">
                  <c:v>3</c:v>
                </c:pt>
                <c:pt idx="6308">
                  <c:v>0</c:v>
                </c:pt>
                <c:pt idx="6309">
                  <c:v>2</c:v>
                </c:pt>
                <c:pt idx="6310">
                  <c:v>3</c:v>
                </c:pt>
                <c:pt idx="6311">
                  <c:v>0</c:v>
                </c:pt>
                <c:pt idx="6312">
                  <c:v>2</c:v>
                </c:pt>
                <c:pt idx="6313">
                  <c:v>3</c:v>
                </c:pt>
                <c:pt idx="6314">
                  <c:v>1</c:v>
                </c:pt>
                <c:pt idx="6315">
                  <c:v>3</c:v>
                </c:pt>
                <c:pt idx="6316">
                  <c:v>4</c:v>
                </c:pt>
                <c:pt idx="6317">
                  <c:v>2</c:v>
                </c:pt>
                <c:pt idx="6318">
                  <c:v>4</c:v>
                </c:pt>
                <c:pt idx="6319">
                  <c:v>3</c:v>
                </c:pt>
                <c:pt idx="6320">
                  <c:v>2</c:v>
                </c:pt>
                <c:pt idx="6321">
                  <c:v>1</c:v>
                </c:pt>
                <c:pt idx="6322">
                  <c:v>4</c:v>
                </c:pt>
                <c:pt idx="6323">
                  <c:v>1</c:v>
                </c:pt>
                <c:pt idx="6324">
                  <c:v>3</c:v>
                </c:pt>
                <c:pt idx="6325">
                  <c:v>3</c:v>
                </c:pt>
                <c:pt idx="6326">
                  <c:v>4</c:v>
                </c:pt>
                <c:pt idx="6327">
                  <c:v>2</c:v>
                </c:pt>
                <c:pt idx="6328">
                  <c:v>2</c:v>
                </c:pt>
                <c:pt idx="6329">
                  <c:v>5</c:v>
                </c:pt>
                <c:pt idx="6330">
                  <c:v>1</c:v>
                </c:pt>
                <c:pt idx="6331">
                  <c:v>5</c:v>
                </c:pt>
                <c:pt idx="6332">
                  <c:v>2</c:v>
                </c:pt>
                <c:pt idx="6333">
                  <c:v>4</c:v>
                </c:pt>
                <c:pt idx="6334">
                  <c:v>1</c:v>
                </c:pt>
                <c:pt idx="6335">
                  <c:v>3</c:v>
                </c:pt>
                <c:pt idx="6336">
                  <c:v>1</c:v>
                </c:pt>
                <c:pt idx="6337">
                  <c:v>5</c:v>
                </c:pt>
                <c:pt idx="6338">
                  <c:v>1</c:v>
                </c:pt>
                <c:pt idx="6339">
                  <c:v>1</c:v>
                </c:pt>
                <c:pt idx="6340">
                  <c:v>3</c:v>
                </c:pt>
                <c:pt idx="6341">
                  <c:v>0</c:v>
                </c:pt>
                <c:pt idx="6342">
                  <c:v>3</c:v>
                </c:pt>
                <c:pt idx="6343">
                  <c:v>1</c:v>
                </c:pt>
                <c:pt idx="6344">
                  <c:v>2</c:v>
                </c:pt>
                <c:pt idx="6345">
                  <c:v>2</c:v>
                </c:pt>
                <c:pt idx="6346">
                  <c:v>1</c:v>
                </c:pt>
                <c:pt idx="6347">
                  <c:v>2</c:v>
                </c:pt>
                <c:pt idx="6348">
                  <c:v>1</c:v>
                </c:pt>
                <c:pt idx="6349">
                  <c:v>5</c:v>
                </c:pt>
                <c:pt idx="6350">
                  <c:v>2</c:v>
                </c:pt>
                <c:pt idx="6351">
                  <c:v>4</c:v>
                </c:pt>
                <c:pt idx="6352">
                  <c:v>4</c:v>
                </c:pt>
                <c:pt idx="6353">
                  <c:v>2</c:v>
                </c:pt>
                <c:pt idx="6354">
                  <c:v>2</c:v>
                </c:pt>
                <c:pt idx="6355">
                  <c:v>4</c:v>
                </c:pt>
                <c:pt idx="6356">
                  <c:v>1</c:v>
                </c:pt>
                <c:pt idx="6357">
                  <c:v>2</c:v>
                </c:pt>
                <c:pt idx="6358">
                  <c:v>3</c:v>
                </c:pt>
                <c:pt idx="6359">
                  <c:v>3</c:v>
                </c:pt>
                <c:pt idx="6360">
                  <c:v>7</c:v>
                </c:pt>
                <c:pt idx="6361">
                  <c:v>1</c:v>
                </c:pt>
                <c:pt idx="6362">
                  <c:v>0</c:v>
                </c:pt>
                <c:pt idx="6363">
                  <c:v>3</c:v>
                </c:pt>
                <c:pt idx="6364">
                  <c:v>1</c:v>
                </c:pt>
                <c:pt idx="6365">
                  <c:v>2</c:v>
                </c:pt>
                <c:pt idx="6366">
                  <c:v>5</c:v>
                </c:pt>
                <c:pt idx="6367">
                  <c:v>4</c:v>
                </c:pt>
                <c:pt idx="6368">
                  <c:v>1</c:v>
                </c:pt>
                <c:pt idx="6369">
                  <c:v>4</c:v>
                </c:pt>
                <c:pt idx="6370">
                  <c:v>2</c:v>
                </c:pt>
                <c:pt idx="6371">
                  <c:v>2</c:v>
                </c:pt>
                <c:pt idx="6372">
                  <c:v>1</c:v>
                </c:pt>
                <c:pt idx="6373">
                  <c:v>4</c:v>
                </c:pt>
                <c:pt idx="6374">
                  <c:v>1</c:v>
                </c:pt>
                <c:pt idx="6375">
                  <c:v>1</c:v>
                </c:pt>
                <c:pt idx="6376">
                  <c:v>1</c:v>
                </c:pt>
                <c:pt idx="6377">
                  <c:v>4</c:v>
                </c:pt>
                <c:pt idx="6378">
                  <c:v>3</c:v>
                </c:pt>
                <c:pt idx="6379">
                  <c:v>3</c:v>
                </c:pt>
                <c:pt idx="6380">
                  <c:v>1</c:v>
                </c:pt>
                <c:pt idx="6381">
                  <c:v>2</c:v>
                </c:pt>
                <c:pt idx="6382">
                  <c:v>2</c:v>
                </c:pt>
                <c:pt idx="6383">
                  <c:v>2</c:v>
                </c:pt>
                <c:pt idx="6384">
                  <c:v>2</c:v>
                </c:pt>
                <c:pt idx="6385">
                  <c:v>4</c:v>
                </c:pt>
                <c:pt idx="6386">
                  <c:v>2</c:v>
                </c:pt>
                <c:pt idx="6387">
                  <c:v>4</c:v>
                </c:pt>
                <c:pt idx="6388">
                  <c:v>3</c:v>
                </c:pt>
                <c:pt idx="6389">
                  <c:v>0</c:v>
                </c:pt>
                <c:pt idx="6390">
                  <c:v>3</c:v>
                </c:pt>
                <c:pt idx="6391">
                  <c:v>1</c:v>
                </c:pt>
                <c:pt idx="6392">
                  <c:v>2</c:v>
                </c:pt>
                <c:pt idx="6393">
                  <c:v>4</c:v>
                </c:pt>
                <c:pt idx="6394">
                  <c:v>0</c:v>
                </c:pt>
                <c:pt idx="6395">
                  <c:v>3</c:v>
                </c:pt>
                <c:pt idx="6396">
                  <c:v>3</c:v>
                </c:pt>
                <c:pt idx="6397">
                  <c:v>2</c:v>
                </c:pt>
                <c:pt idx="6398">
                  <c:v>4</c:v>
                </c:pt>
                <c:pt idx="6399">
                  <c:v>3</c:v>
                </c:pt>
                <c:pt idx="6400">
                  <c:v>5</c:v>
                </c:pt>
                <c:pt idx="6401">
                  <c:v>0</c:v>
                </c:pt>
                <c:pt idx="6402">
                  <c:v>2</c:v>
                </c:pt>
                <c:pt idx="6403">
                  <c:v>1</c:v>
                </c:pt>
                <c:pt idx="6404">
                  <c:v>3</c:v>
                </c:pt>
                <c:pt idx="6405">
                  <c:v>3</c:v>
                </c:pt>
                <c:pt idx="6406">
                  <c:v>4</c:v>
                </c:pt>
                <c:pt idx="6407">
                  <c:v>2</c:v>
                </c:pt>
                <c:pt idx="6408">
                  <c:v>3</c:v>
                </c:pt>
                <c:pt idx="6409">
                  <c:v>1</c:v>
                </c:pt>
                <c:pt idx="6410">
                  <c:v>3</c:v>
                </c:pt>
                <c:pt idx="6411">
                  <c:v>1</c:v>
                </c:pt>
                <c:pt idx="6412">
                  <c:v>3</c:v>
                </c:pt>
                <c:pt idx="6413">
                  <c:v>2</c:v>
                </c:pt>
                <c:pt idx="6414">
                  <c:v>2</c:v>
                </c:pt>
                <c:pt idx="6415">
                  <c:v>2</c:v>
                </c:pt>
                <c:pt idx="6416">
                  <c:v>4</c:v>
                </c:pt>
                <c:pt idx="6417">
                  <c:v>3</c:v>
                </c:pt>
                <c:pt idx="6418">
                  <c:v>3</c:v>
                </c:pt>
                <c:pt idx="6419">
                  <c:v>1</c:v>
                </c:pt>
                <c:pt idx="6420">
                  <c:v>1</c:v>
                </c:pt>
                <c:pt idx="6421">
                  <c:v>2</c:v>
                </c:pt>
                <c:pt idx="6422">
                  <c:v>1</c:v>
                </c:pt>
                <c:pt idx="6423">
                  <c:v>0</c:v>
                </c:pt>
                <c:pt idx="6424">
                  <c:v>4</c:v>
                </c:pt>
                <c:pt idx="6425">
                  <c:v>2</c:v>
                </c:pt>
                <c:pt idx="6426">
                  <c:v>1</c:v>
                </c:pt>
                <c:pt idx="6427">
                  <c:v>7</c:v>
                </c:pt>
                <c:pt idx="6428">
                  <c:v>3</c:v>
                </c:pt>
                <c:pt idx="6429">
                  <c:v>3</c:v>
                </c:pt>
                <c:pt idx="6430">
                  <c:v>2</c:v>
                </c:pt>
                <c:pt idx="6431">
                  <c:v>4</c:v>
                </c:pt>
                <c:pt idx="6432">
                  <c:v>7</c:v>
                </c:pt>
                <c:pt idx="6433">
                  <c:v>1</c:v>
                </c:pt>
                <c:pt idx="6434">
                  <c:v>0</c:v>
                </c:pt>
                <c:pt idx="6435">
                  <c:v>1</c:v>
                </c:pt>
                <c:pt idx="6436">
                  <c:v>5</c:v>
                </c:pt>
                <c:pt idx="6437">
                  <c:v>7</c:v>
                </c:pt>
                <c:pt idx="6438">
                  <c:v>3</c:v>
                </c:pt>
                <c:pt idx="6439">
                  <c:v>3</c:v>
                </c:pt>
                <c:pt idx="6440">
                  <c:v>2</c:v>
                </c:pt>
                <c:pt idx="6441">
                  <c:v>3</c:v>
                </c:pt>
                <c:pt idx="6442">
                  <c:v>3</c:v>
                </c:pt>
                <c:pt idx="6443">
                  <c:v>0</c:v>
                </c:pt>
                <c:pt idx="6444">
                  <c:v>2</c:v>
                </c:pt>
                <c:pt idx="6445">
                  <c:v>2</c:v>
                </c:pt>
                <c:pt idx="6446">
                  <c:v>6</c:v>
                </c:pt>
                <c:pt idx="6447">
                  <c:v>3</c:v>
                </c:pt>
                <c:pt idx="6448">
                  <c:v>4</c:v>
                </c:pt>
                <c:pt idx="6449">
                  <c:v>2</c:v>
                </c:pt>
                <c:pt idx="6450">
                  <c:v>2</c:v>
                </c:pt>
                <c:pt idx="6451">
                  <c:v>0</c:v>
                </c:pt>
                <c:pt idx="6452">
                  <c:v>2</c:v>
                </c:pt>
                <c:pt idx="6453">
                  <c:v>1</c:v>
                </c:pt>
                <c:pt idx="6454">
                  <c:v>2</c:v>
                </c:pt>
                <c:pt idx="6455">
                  <c:v>5</c:v>
                </c:pt>
                <c:pt idx="6456">
                  <c:v>1</c:v>
                </c:pt>
                <c:pt idx="6457">
                  <c:v>0</c:v>
                </c:pt>
                <c:pt idx="6458">
                  <c:v>3</c:v>
                </c:pt>
                <c:pt idx="6459">
                  <c:v>1</c:v>
                </c:pt>
                <c:pt idx="6460">
                  <c:v>3</c:v>
                </c:pt>
                <c:pt idx="6461">
                  <c:v>0</c:v>
                </c:pt>
                <c:pt idx="6462">
                  <c:v>0</c:v>
                </c:pt>
                <c:pt idx="6463">
                  <c:v>5</c:v>
                </c:pt>
                <c:pt idx="6464">
                  <c:v>2</c:v>
                </c:pt>
                <c:pt idx="6465">
                  <c:v>2</c:v>
                </c:pt>
                <c:pt idx="6466">
                  <c:v>6</c:v>
                </c:pt>
                <c:pt idx="6467">
                  <c:v>1</c:v>
                </c:pt>
                <c:pt idx="6468">
                  <c:v>1</c:v>
                </c:pt>
                <c:pt idx="6469">
                  <c:v>1</c:v>
                </c:pt>
                <c:pt idx="6470">
                  <c:v>0</c:v>
                </c:pt>
                <c:pt idx="6471">
                  <c:v>5</c:v>
                </c:pt>
                <c:pt idx="6472">
                  <c:v>2</c:v>
                </c:pt>
                <c:pt idx="6473">
                  <c:v>2</c:v>
                </c:pt>
                <c:pt idx="6474">
                  <c:v>4</c:v>
                </c:pt>
                <c:pt idx="6475">
                  <c:v>1</c:v>
                </c:pt>
                <c:pt idx="6476">
                  <c:v>1</c:v>
                </c:pt>
                <c:pt idx="6477">
                  <c:v>0</c:v>
                </c:pt>
                <c:pt idx="6478">
                  <c:v>7</c:v>
                </c:pt>
                <c:pt idx="6479">
                  <c:v>3</c:v>
                </c:pt>
                <c:pt idx="6480">
                  <c:v>0</c:v>
                </c:pt>
                <c:pt idx="6481">
                  <c:v>3</c:v>
                </c:pt>
                <c:pt idx="6482">
                  <c:v>4</c:v>
                </c:pt>
                <c:pt idx="6483">
                  <c:v>1</c:v>
                </c:pt>
                <c:pt idx="6484">
                  <c:v>3</c:v>
                </c:pt>
                <c:pt idx="6485">
                  <c:v>2</c:v>
                </c:pt>
                <c:pt idx="6486">
                  <c:v>3</c:v>
                </c:pt>
                <c:pt idx="6487">
                  <c:v>2</c:v>
                </c:pt>
                <c:pt idx="6488">
                  <c:v>2</c:v>
                </c:pt>
                <c:pt idx="6489">
                  <c:v>1</c:v>
                </c:pt>
                <c:pt idx="6490">
                  <c:v>3</c:v>
                </c:pt>
                <c:pt idx="6491">
                  <c:v>2</c:v>
                </c:pt>
                <c:pt idx="6492">
                  <c:v>0</c:v>
                </c:pt>
                <c:pt idx="6493">
                  <c:v>0</c:v>
                </c:pt>
                <c:pt idx="6494">
                  <c:v>1</c:v>
                </c:pt>
                <c:pt idx="6495">
                  <c:v>2</c:v>
                </c:pt>
                <c:pt idx="6496">
                  <c:v>7</c:v>
                </c:pt>
                <c:pt idx="6497">
                  <c:v>3</c:v>
                </c:pt>
                <c:pt idx="6498">
                  <c:v>7</c:v>
                </c:pt>
                <c:pt idx="6499">
                  <c:v>9</c:v>
                </c:pt>
                <c:pt idx="6500">
                  <c:v>3</c:v>
                </c:pt>
                <c:pt idx="6501">
                  <c:v>1</c:v>
                </c:pt>
                <c:pt idx="6502">
                  <c:v>2</c:v>
                </c:pt>
                <c:pt idx="6503">
                  <c:v>1</c:v>
                </c:pt>
                <c:pt idx="6504">
                  <c:v>3</c:v>
                </c:pt>
                <c:pt idx="6505">
                  <c:v>3</c:v>
                </c:pt>
                <c:pt idx="6506">
                  <c:v>2</c:v>
                </c:pt>
                <c:pt idx="6507">
                  <c:v>6</c:v>
                </c:pt>
                <c:pt idx="6508">
                  <c:v>3</c:v>
                </c:pt>
                <c:pt idx="6509">
                  <c:v>1</c:v>
                </c:pt>
                <c:pt idx="6510">
                  <c:v>5</c:v>
                </c:pt>
                <c:pt idx="6511">
                  <c:v>4</c:v>
                </c:pt>
                <c:pt idx="6512">
                  <c:v>0</c:v>
                </c:pt>
                <c:pt idx="6513">
                  <c:v>1</c:v>
                </c:pt>
                <c:pt idx="6514">
                  <c:v>4</c:v>
                </c:pt>
                <c:pt idx="6515">
                  <c:v>0</c:v>
                </c:pt>
                <c:pt idx="6516">
                  <c:v>2</c:v>
                </c:pt>
                <c:pt idx="6517">
                  <c:v>2</c:v>
                </c:pt>
                <c:pt idx="6518">
                  <c:v>1</c:v>
                </c:pt>
                <c:pt idx="6519">
                  <c:v>3</c:v>
                </c:pt>
                <c:pt idx="6520">
                  <c:v>1</c:v>
                </c:pt>
                <c:pt idx="6521">
                  <c:v>1</c:v>
                </c:pt>
                <c:pt idx="6522">
                  <c:v>3</c:v>
                </c:pt>
                <c:pt idx="6523">
                  <c:v>1</c:v>
                </c:pt>
                <c:pt idx="6524">
                  <c:v>4</c:v>
                </c:pt>
                <c:pt idx="6525">
                  <c:v>4</c:v>
                </c:pt>
                <c:pt idx="6526">
                  <c:v>2</c:v>
                </c:pt>
                <c:pt idx="6527">
                  <c:v>6</c:v>
                </c:pt>
                <c:pt idx="6528">
                  <c:v>0</c:v>
                </c:pt>
                <c:pt idx="6529">
                  <c:v>1</c:v>
                </c:pt>
                <c:pt idx="6530">
                  <c:v>1</c:v>
                </c:pt>
                <c:pt idx="6531">
                  <c:v>2</c:v>
                </c:pt>
                <c:pt idx="6532">
                  <c:v>1</c:v>
                </c:pt>
                <c:pt idx="6533">
                  <c:v>1</c:v>
                </c:pt>
                <c:pt idx="6534">
                  <c:v>1</c:v>
                </c:pt>
                <c:pt idx="6535">
                  <c:v>3</c:v>
                </c:pt>
                <c:pt idx="6536">
                  <c:v>0</c:v>
                </c:pt>
                <c:pt idx="6537">
                  <c:v>0</c:v>
                </c:pt>
                <c:pt idx="6538">
                  <c:v>1</c:v>
                </c:pt>
                <c:pt idx="6539">
                  <c:v>4</c:v>
                </c:pt>
                <c:pt idx="6540">
                  <c:v>2</c:v>
                </c:pt>
                <c:pt idx="6541">
                  <c:v>4</c:v>
                </c:pt>
                <c:pt idx="6542">
                  <c:v>3</c:v>
                </c:pt>
                <c:pt idx="6543">
                  <c:v>3</c:v>
                </c:pt>
                <c:pt idx="6544">
                  <c:v>2</c:v>
                </c:pt>
                <c:pt idx="6545">
                  <c:v>6</c:v>
                </c:pt>
                <c:pt idx="6546">
                  <c:v>2</c:v>
                </c:pt>
                <c:pt idx="6547">
                  <c:v>1</c:v>
                </c:pt>
                <c:pt idx="6548">
                  <c:v>4</c:v>
                </c:pt>
                <c:pt idx="6549">
                  <c:v>0</c:v>
                </c:pt>
                <c:pt idx="6550">
                  <c:v>3</c:v>
                </c:pt>
                <c:pt idx="6551">
                  <c:v>4</c:v>
                </c:pt>
                <c:pt idx="6552">
                  <c:v>1</c:v>
                </c:pt>
                <c:pt idx="6553">
                  <c:v>4</c:v>
                </c:pt>
                <c:pt idx="6554">
                  <c:v>2</c:v>
                </c:pt>
                <c:pt idx="6555">
                  <c:v>3</c:v>
                </c:pt>
                <c:pt idx="6556">
                  <c:v>0</c:v>
                </c:pt>
                <c:pt idx="6557">
                  <c:v>1</c:v>
                </c:pt>
                <c:pt idx="6558">
                  <c:v>0</c:v>
                </c:pt>
                <c:pt idx="6559">
                  <c:v>2</c:v>
                </c:pt>
                <c:pt idx="6560">
                  <c:v>3</c:v>
                </c:pt>
                <c:pt idx="6561">
                  <c:v>4</c:v>
                </c:pt>
                <c:pt idx="6562">
                  <c:v>3</c:v>
                </c:pt>
                <c:pt idx="6563">
                  <c:v>6</c:v>
                </c:pt>
                <c:pt idx="6564">
                  <c:v>3</c:v>
                </c:pt>
                <c:pt idx="6565">
                  <c:v>1</c:v>
                </c:pt>
                <c:pt idx="6566">
                  <c:v>5</c:v>
                </c:pt>
                <c:pt idx="6567">
                  <c:v>2</c:v>
                </c:pt>
                <c:pt idx="6568">
                  <c:v>2</c:v>
                </c:pt>
                <c:pt idx="6569">
                  <c:v>2</c:v>
                </c:pt>
                <c:pt idx="6570">
                  <c:v>0</c:v>
                </c:pt>
                <c:pt idx="6571">
                  <c:v>2</c:v>
                </c:pt>
                <c:pt idx="6572">
                  <c:v>2</c:v>
                </c:pt>
                <c:pt idx="6573">
                  <c:v>1</c:v>
                </c:pt>
                <c:pt idx="6574">
                  <c:v>1</c:v>
                </c:pt>
                <c:pt idx="6575">
                  <c:v>1</c:v>
                </c:pt>
                <c:pt idx="6576">
                  <c:v>2</c:v>
                </c:pt>
                <c:pt idx="6577">
                  <c:v>2</c:v>
                </c:pt>
                <c:pt idx="6578">
                  <c:v>3</c:v>
                </c:pt>
                <c:pt idx="6579">
                  <c:v>2</c:v>
                </c:pt>
                <c:pt idx="6580">
                  <c:v>1</c:v>
                </c:pt>
                <c:pt idx="6581">
                  <c:v>4</c:v>
                </c:pt>
                <c:pt idx="6582">
                  <c:v>1</c:v>
                </c:pt>
                <c:pt idx="6583">
                  <c:v>1</c:v>
                </c:pt>
                <c:pt idx="6584">
                  <c:v>2</c:v>
                </c:pt>
                <c:pt idx="6585">
                  <c:v>1</c:v>
                </c:pt>
                <c:pt idx="6586">
                  <c:v>3</c:v>
                </c:pt>
                <c:pt idx="6587">
                  <c:v>0</c:v>
                </c:pt>
                <c:pt idx="6588">
                  <c:v>1</c:v>
                </c:pt>
                <c:pt idx="6589">
                  <c:v>5</c:v>
                </c:pt>
                <c:pt idx="6590">
                  <c:v>1</c:v>
                </c:pt>
                <c:pt idx="6591">
                  <c:v>1</c:v>
                </c:pt>
                <c:pt idx="6592">
                  <c:v>1</c:v>
                </c:pt>
                <c:pt idx="6593">
                  <c:v>5</c:v>
                </c:pt>
                <c:pt idx="6594">
                  <c:v>0</c:v>
                </c:pt>
                <c:pt idx="6595">
                  <c:v>3</c:v>
                </c:pt>
                <c:pt idx="6596">
                  <c:v>0</c:v>
                </c:pt>
                <c:pt idx="6597">
                  <c:v>4</c:v>
                </c:pt>
                <c:pt idx="6598">
                  <c:v>2</c:v>
                </c:pt>
                <c:pt idx="6599">
                  <c:v>0</c:v>
                </c:pt>
                <c:pt idx="6600">
                  <c:v>1</c:v>
                </c:pt>
                <c:pt idx="6601">
                  <c:v>3</c:v>
                </c:pt>
                <c:pt idx="6602">
                  <c:v>2</c:v>
                </c:pt>
                <c:pt idx="6603">
                  <c:v>4</c:v>
                </c:pt>
                <c:pt idx="6604">
                  <c:v>1</c:v>
                </c:pt>
                <c:pt idx="6605">
                  <c:v>2</c:v>
                </c:pt>
                <c:pt idx="6606">
                  <c:v>2</c:v>
                </c:pt>
                <c:pt idx="6607">
                  <c:v>2</c:v>
                </c:pt>
                <c:pt idx="6608">
                  <c:v>1</c:v>
                </c:pt>
                <c:pt idx="6609">
                  <c:v>4</c:v>
                </c:pt>
                <c:pt idx="6610">
                  <c:v>1</c:v>
                </c:pt>
                <c:pt idx="6611">
                  <c:v>1</c:v>
                </c:pt>
                <c:pt idx="6612">
                  <c:v>0</c:v>
                </c:pt>
                <c:pt idx="6613">
                  <c:v>1</c:v>
                </c:pt>
                <c:pt idx="6614">
                  <c:v>3</c:v>
                </c:pt>
                <c:pt idx="6615">
                  <c:v>1</c:v>
                </c:pt>
                <c:pt idx="6616">
                  <c:v>4</c:v>
                </c:pt>
                <c:pt idx="6617">
                  <c:v>1</c:v>
                </c:pt>
                <c:pt idx="6618">
                  <c:v>1</c:v>
                </c:pt>
                <c:pt idx="6619">
                  <c:v>1</c:v>
                </c:pt>
                <c:pt idx="6620">
                  <c:v>2</c:v>
                </c:pt>
                <c:pt idx="6621">
                  <c:v>2</c:v>
                </c:pt>
                <c:pt idx="6622">
                  <c:v>0</c:v>
                </c:pt>
                <c:pt idx="6623">
                  <c:v>1</c:v>
                </c:pt>
                <c:pt idx="6624">
                  <c:v>0</c:v>
                </c:pt>
                <c:pt idx="6625">
                  <c:v>3</c:v>
                </c:pt>
                <c:pt idx="6626">
                  <c:v>4</c:v>
                </c:pt>
                <c:pt idx="6627">
                  <c:v>5</c:v>
                </c:pt>
                <c:pt idx="6628">
                  <c:v>3</c:v>
                </c:pt>
                <c:pt idx="6629">
                  <c:v>2</c:v>
                </c:pt>
                <c:pt idx="6630">
                  <c:v>0</c:v>
                </c:pt>
                <c:pt idx="6631">
                  <c:v>0</c:v>
                </c:pt>
                <c:pt idx="6632">
                  <c:v>2</c:v>
                </c:pt>
                <c:pt idx="6633">
                  <c:v>2</c:v>
                </c:pt>
                <c:pt idx="6634">
                  <c:v>2</c:v>
                </c:pt>
                <c:pt idx="6635">
                  <c:v>2</c:v>
                </c:pt>
                <c:pt idx="6636">
                  <c:v>3</c:v>
                </c:pt>
                <c:pt idx="6637">
                  <c:v>0</c:v>
                </c:pt>
                <c:pt idx="6638">
                  <c:v>2</c:v>
                </c:pt>
                <c:pt idx="6639">
                  <c:v>2</c:v>
                </c:pt>
                <c:pt idx="6640">
                  <c:v>3</c:v>
                </c:pt>
                <c:pt idx="6641">
                  <c:v>2</c:v>
                </c:pt>
                <c:pt idx="6642">
                  <c:v>3</c:v>
                </c:pt>
                <c:pt idx="6643">
                  <c:v>2</c:v>
                </c:pt>
                <c:pt idx="6644">
                  <c:v>0</c:v>
                </c:pt>
                <c:pt idx="6645">
                  <c:v>4</c:v>
                </c:pt>
                <c:pt idx="6646">
                  <c:v>5</c:v>
                </c:pt>
                <c:pt idx="6647">
                  <c:v>1</c:v>
                </c:pt>
                <c:pt idx="6648">
                  <c:v>1</c:v>
                </c:pt>
                <c:pt idx="6649">
                  <c:v>1</c:v>
                </c:pt>
                <c:pt idx="6650">
                  <c:v>3</c:v>
                </c:pt>
                <c:pt idx="6651">
                  <c:v>4</c:v>
                </c:pt>
                <c:pt idx="6652">
                  <c:v>1</c:v>
                </c:pt>
                <c:pt idx="6653">
                  <c:v>5</c:v>
                </c:pt>
                <c:pt idx="6654">
                  <c:v>5</c:v>
                </c:pt>
                <c:pt idx="6655">
                  <c:v>1</c:v>
                </c:pt>
                <c:pt idx="6656">
                  <c:v>4</c:v>
                </c:pt>
                <c:pt idx="6657">
                  <c:v>3</c:v>
                </c:pt>
                <c:pt idx="6658">
                  <c:v>3</c:v>
                </c:pt>
                <c:pt idx="6659">
                  <c:v>2</c:v>
                </c:pt>
                <c:pt idx="6660">
                  <c:v>2</c:v>
                </c:pt>
                <c:pt idx="6661">
                  <c:v>6</c:v>
                </c:pt>
                <c:pt idx="6662">
                  <c:v>2</c:v>
                </c:pt>
                <c:pt idx="6663">
                  <c:v>1</c:v>
                </c:pt>
                <c:pt idx="6664">
                  <c:v>1</c:v>
                </c:pt>
                <c:pt idx="6665">
                  <c:v>2</c:v>
                </c:pt>
                <c:pt idx="6666">
                  <c:v>0</c:v>
                </c:pt>
                <c:pt idx="6667">
                  <c:v>5</c:v>
                </c:pt>
                <c:pt idx="6668">
                  <c:v>5</c:v>
                </c:pt>
                <c:pt idx="6669">
                  <c:v>0</c:v>
                </c:pt>
                <c:pt idx="6670">
                  <c:v>3</c:v>
                </c:pt>
                <c:pt idx="6671">
                  <c:v>0</c:v>
                </c:pt>
                <c:pt idx="6672">
                  <c:v>2</c:v>
                </c:pt>
                <c:pt idx="6673">
                  <c:v>1</c:v>
                </c:pt>
                <c:pt idx="6674">
                  <c:v>4</c:v>
                </c:pt>
                <c:pt idx="6675">
                  <c:v>0</c:v>
                </c:pt>
                <c:pt idx="6676">
                  <c:v>0</c:v>
                </c:pt>
                <c:pt idx="6677">
                  <c:v>5</c:v>
                </c:pt>
                <c:pt idx="6678">
                  <c:v>1</c:v>
                </c:pt>
                <c:pt idx="6679">
                  <c:v>0</c:v>
                </c:pt>
                <c:pt idx="6680">
                  <c:v>2</c:v>
                </c:pt>
                <c:pt idx="6681">
                  <c:v>3</c:v>
                </c:pt>
                <c:pt idx="6682">
                  <c:v>1</c:v>
                </c:pt>
                <c:pt idx="6683">
                  <c:v>2</c:v>
                </c:pt>
                <c:pt idx="6684">
                  <c:v>1</c:v>
                </c:pt>
                <c:pt idx="6685">
                  <c:v>4</c:v>
                </c:pt>
                <c:pt idx="6686">
                  <c:v>2</c:v>
                </c:pt>
                <c:pt idx="6687">
                  <c:v>1</c:v>
                </c:pt>
                <c:pt idx="6688">
                  <c:v>1</c:v>
                </c:pt>
                <c:pt idx="6689">
                  <c:v>1</c:v>
                </c:pt>
                <c:pt idx="6690">
                  <c:v>3</c:v>
                </c:pt>
                <c:pt idx="6691">
                  <c:v>2</c:v>
                </c:pt>
                <c:pt idx="6692">
                  <c:v>2</c:v>
                </c:pt>
                <c:pt idx="6693">
                  <c:v>0</c:v>
                </c:pt>
                <c:pt idx="6694">
                  <c:v>1</c:v>
                </c:pt>
                <c:pt idx="6695">
                  <c:v>1</c:v>
                </c:pt>
                <c:pt idx="6696">
                  <c:v>1</c:v>
                </c:pt>
                <c:pt idx="6697">
                  <c:v>3</c:v>
                </c:pt>
                <c:pt idx="6698">
                  <c:v>3</c:v>
                </c:pt>
                <c:pt idx="6699">
                  <c:v>3</c:v>
                </c:pt>
                <c:pt idx="6700">
                  <c:v>0</c:v>
                </c:pt>
                <c:pt idx="6701">
                  <c:v>1</c:v>
                </c:pt>
                <c:pt idx="6702">
                  <c:v>1</c:v>
                </c:pt>
                <c:pt idx="6703">
                  <c:v>1</c:v>
                </c:pt>
                <c:pt idx="6704">
                  <c:v>3</c:v>
                </c:pt>
                <c:pt idx="6705">
                  <c:v>4</c:v>
                </c:pt>
                <c:pt idx="6706">
                  <c:v>3</c:v>
                </c:pt>
                <c:pt idx="6707">
                  <c:v>2</c:v>
                </c:pt>
                <c:pt idx="6708">
                  <c:v>2</c:v>
                </c:pt>
                <c:pt idx="6709">
                  <c:v>3</c:v>
                </c:pt>
                <c:pt idx="6710">
                  <c:v>0</c:v>
                </c:pt>
                <c:pt idx="6711">
                  <c:v>1</c:v>
                </c:pt>
                <c:pt idx="6712">
                  <c:v>2</c:v>
                </c:pt>
                <c:pt idx="6713">
                  <c:v>2</c:v>
                </c:pt>
                <c:pt idx="6714">
                  <c:v>4</c:v>
                </c:pt>
                <c:pt idx="6715">
                  <c:v>3</c:v>
                </c:pt>
                <c:pt idx="6716">
                  <c:v>5</c:v>
                </c:pt>
                <c:pt idx="6717">
                  <c:v>4</c:v>
                </c:pt>
                <c:pt idx="6718">
                  <c:v>4</c:v>
                </c:pt>
                <c:pt idx="6719">
                  <c:v>1</c:v>
                </c:pt>
                <c:pt idx="6720">
                  <c:v>1</c:v>
                </c:pt>
                <c:pt idx="6721">
                  <c:v>4</c:v>
                </c:pt>
                <c:pt idx="6722">
                  <c:v>3</c:v>
                </c:pt>
                <c:pt idx="6723">
                  <c:v>3</c:v>
                </c:pt>
                <c:pt idx="6724">
                  <c:v>0</c:v>
                </c:pt>
                <c:pt idx="6725">
                  <c:v>0</c:v>
                </c:pt>
                <c:pt idx="6726">
                  <c:v>2</c:v>
                </c:pt>
                <c:pt idx="6727">
                  <c:v>1</c:v>
                </c:pt>
                <c:pt idx="6728">
                  <c:v>2</c:v>
                </c:pt>
                <c:pt idx="6729">
                  <c:v>2</c:v>
                </c:pt>
                <c:pt idx="6730">
                  <c:v>1</c:v>
                </c:pt>
                <c:pt idx="6731">
                  <c:v>2</c:v>
                </c:pt>
                <c:pt idx="6732">
                  <c:v>4</c:v>
                </c:pt>
                <c:pt idx="6733">
                  <c:v>4</c:v>
                </c:pt>
                <c:pt idx="6734">
                  <c:v>4</c:v>
                </c:pt>
                <c:pt idx="6735">
                  <c:v>0</c:v>
                </c:pt>
                <c:pt idx="6736">
                  <c:v>4</c:v>
                </c:pt>
                <c:pt idx="6737">
                  <c:v>2</c:v>
                </c:pt>
                <c:pt idx="6738">
                  <c:v>2</c:v>
                </c:pt>
                <c:pt idx="6739">
                  <c:v>3</c:v>
                </c:pt>
                <c:pt idx="6740">
                  <c:v>2</c:v>
                </c:pt>
                <c:pt idx="6741">
                  <c:v>1</c:v>
                </c:pt>
                <c:pt idx="6742">
                  <c:v>0</c:v>
                </c:pt>
                <c:pt idx="6743">
                  <c:v>3</c:v>
                </c:pt>
                <c:pt idx="6744">
                  <c:v>2</c:v>
                </c:pt>
                <c:pt idx="6745">
                  <c:v>4</c:v>
                </c:pt>
                <c:pt idx="6746">
                  <c:v>4</c:v>
                </c:pt>
                <c:pt idx="6747">
                  <c:v>1</c:v>
                </c:pt>
                <c:pt idx="6748">
                  <c:v>2</c:v>
                </c:pt>
                <c:pt idx="6749">
                  <c:v>4</c:v>
                </c:pt>
                <c:pt idx="6750">
                  <c:v>1</c:v>
                </c:pt>
                <c:pt idx="6751">
                  <c:v>2</c:v>
                </c:pt>
                <c:pt idx="6752">
                  <c:v>0</c:v>
                </c:pt>
                <c:pt idx="6753">
                  <c:v>3</c:v>
                </c:pt>
                <c:pt idx="6754">
                  <c:v>3</c:v>
                </c:pt>
                <c:pt idx="6755">
                  <c:v>3</c:v>
                </c:pt>
                <c:pt idx="6756">
                  <c:v>1</c:v>
                </c:pt>
                <c:pt idx="6757">
                  <c:v>2</c:v>
                </c:pt>
                <c:pt idx="6758">
                  <c:v>3</c:v>
                </c:pt>
                <c:pt idx="6759">
                  <c:v>1</c:v>
                </c:pt>
                <c:pt idx="6760">
                  <c:v>1</c:v>
                </c:pt>
                <c:pt idx="6761">
                  <c:v>3</c:v>
                </c:pt>
                <c:pt idx="6762">
                  <c:v>1</c:v>
                </c:pt>
                <c:pt idx="6763">
                  <c:v>1</c:v>
                </c:pt>
                <c:pt idx="6764">
                  <c:v>3</c:v>
                </c:pt>
                <c:pt idx="6765">
                  <c:v>1</c:v>
                </c:pt>
                <c:pt idx="6766">
                  <c:v>2</c:v>
                </c:pt>
                <c:pt idx="6767">
                  <c:v>3</c:v>
                </c:pt>
                <c:pt idx="6768">
                  <c:v>1</c:v>
                </c:pt>
                <c:pt idx="6769">
                  <c:v>2</c:v>
                </c:pt>
                <c:pt idx="6770">
                  <c:v>4</c:v>
                </c:pt>
                <c:pt idx="6771">
                  <c:v>1</c:v>
                </c:pt>
                <c:pt idx="6772">
                  <c:v>1</c:v>
                </c:pt>
                <c:pt idx="6773">
                  <c:v>3</c:v>
                </c:pt>
                <c:pt idx="6774">
                  <c:v>3</c:v>
                </c:pt>
                <c:pt idx="6775">
                  <c:v>4</c:v>
                </c:pt>
                <c:pt idx="6776">
                  <c:v>1</c:v>
                </c:pt>
                <c:pt idx="6777">
                  <c:v>0</c:v>
                </c:pt>
                <c:pt idx="6778">
                  <c:v>2</c:v>
                </c:pt>
                <c:pt idx="6779">
                  <c:v>0</c:v>
                </c:pt>
                <c:pt idx="6780">
                  <c:v>2</c:v>
                </c:pt>
                <c:pt idx="6781">
                  <c:v>1</c:v>
                </c:pt>
                <c:pt idx="6782">
                  <c:v>1</c:v>
                </c:pt>
                <c:pt idx="6783">
                  <c:v>5</c:v>
                </c:pt>
                <c:pt idx="6784">
                  <c:v>3</c:v>
                </c:pt>
                <c:pt idx="6785">
                  <c:v>2</c:v>
                </c:pt>
                <c:pt idx="6786">
                  <c:v>3</c:v>
                </c:pt>
                <c:pt idx="6787">
                  <c:v>3</c:v>
                </c:pt>
                <c:pt idx="6788">
                  <c:v>3</c:v>
                </c:pt>
                <c:pt idx="6789">
                  <c:v>2</c:v>
                </c:pt>
                <c:pt idx="6790">
                  <c:v>0</c:v>
                </c:pt>
                <c:pt idx="6791">
                  <c:v>3</c:v>
                </c:pt>
                <c:pt idx="6792">
                  <c:v>3</c:v>
                </c:pt>
                <c:pt idx="6793">
                  <c:v>1</c:v>
                </c:pt>
                <c:pt idx="6794">
                  <c:v>3</c:v>
                </c:pt>
                <c:pt idx="6795">
                  <c:v>2</c:v>
                </c:pt>
                <c:pt idx="6796">
                  <c:v>1</c:v>
                </c:pt>
                <c:pt idx="6797">
                  <c:v>2</c:v>
                </c:pt>
                <c:pt idx="6798">
                  <c:v>1</c:v>
                </c:pt>
                <c:pt idx="6799">
                  <c:v>1</c:v>
                </c:pt>
                <c:pt idx="6800">
                  <c:v>1</c:v>
                </c:pt>
                <c:pt idx="6801">
                  <c:v>0</c:v>
                </c:pt>
                <c:pt idx="6802">
                  <c:v>0</c:v>
                </c:pt>
                <c:pt idx="6803">
                  <c:v>2</c:v>
                </c:pt>
                <c:pt idx="6804">
                  <c:v>3</c:v>
                </c:pt>
                <c:pt idx="6805">
                  <c:v>4</c:v>
                </c:pt>
                <c:pt idx="6806">
                  <c:v>5</c:v>
                </c:pt>
                <c:pt idx="6807">
                  <c:v>3</c:v>
                </c:pt>
                <c:pt idx="6808">
                  <c:v>0</c:v>
                </c:pt>
                <c:pt idx="6809">
                  <c:v>1</c:v>
                </c:pt>
                <c:pt idx="6810">
                  <c:v>1</c:v>
                </c:pt>
                <c:pt idx="6811">
                  <c:v>2</c:v>
                </c:pt>
                <c:pt idx="6812">
                  <c:v>8</c:v>
                </c:pt>
                <c:pt idx="6813">
                  <c:v>0</c:v>
                </c:pt>
                <c:pt idx="6814">
                  <c:v>2</c:v>
                </c:pt>
                <c:pt idx="6815">
                  <c:v>2</c:v>
                </c:pt>
                <c:pt idx="6816">
                  <c:v>3</c:v>
                </c:pt>
                <c:pt idx="6817">
                  <c:v>0</c:v>
                </c:pt>
                <c:pt idx="6818">
                  <c:v>0</c:v>
                </c:pt>
                <c:pt idx="6819">
                  <c:v>3</c:v>
                </c:pt>
                <c:pt idx="6820">
                  <c:v>3</c:v>
                </c:pt>
                <c:pt idx="6821">
                  <c:v>3</c:v>
                </c:pt>
                <c:pt idx="6822">
                  <c:v>0</c:v>
                </c:pt>
                <c:pt idx="6823">
                  <c:v>1</c:v>
                </c:pt>
                <c:pt idx="6824">
                  <c:v>1</c:v>
                </c:pt>
                <c:pt idx="6825">
                  <c:v>2</c:v>
                </c:pt>
                <c:pt idx="6826">
                  <c:v>5</c:v>
                </c:pt>
                <c:pt idx="6827">
                  <c:v>4</c:v>
                </c:pt>
                <c:pt idx="6828">
                  <c:v>0</c:v>
                </c:pt>
                <c:pt idx="6829">
                  <c:v>2</c:v>
                </c:pt>
                <c:pt idx="6830">
                  <c:v>2</c:v>
                </c:pt>
                <c:pt idx="6831">
                  <c:v>2</c:v>
                </c:pt>
                <c:pt idx="6832">
                  <c:v>3</c:v>
                </c:pt>
                <c:pt idx="6833">
                  <c:v>2</c:v>
                </c:pt>
                <c:pt idx="6834">
                  <c:v>1</c:v>
                </c:pt>
                <c:pt idx="6835">
                  <c:v>3</c:v>
                </c:pt>
                <c:pt idx="6836">
                  <c:v>1</c:v>
                </c:pt>
                <c:pt idx="6837">
                  <c:v>1</c:v>
                </c:pt>
                <c:pt idx="6838">
                  <c:v>2</c:v>
                </c:pt>
                <c:pt idx="6839">
                  <c:v>2</c:v>
                </c:pt>
                <c:pt idx="6840">
                  <c:v>0</c:v>
                </c:pt>
                <c:pt idx="6841">
                  <c:v>2</c:v>
                </c:pt>
                <c:pt idx="6842">
                  <c:v>1</c:v>
                </c:pt>
                <c:pt idx="6843">
                  <c:v>0</c:v>
                </c:pt>
                <c:pt idx="6844">
                  <c:v>3</c:v>
                </c:pt>
                <c:pt idx="6845">
                  <c:v>1</c:v>
                </c:pt>
                <c:pt idx="6846">
                  <c:v>3</c:v>
                </c:pt>
                <c:pt idx="6847">
                  <c:v>1</c:v>
                </c:pt>
                <c:pt idx="6848">
                  <c:v>1</c:v>
                </c:pt>
                <c:pt idx="6849">
                  <c:v>3</c:v>
                </c:pt>
                <c:pt idx="6850">
                  <c:v>2</c:v>
                </c:pt>
                <c:pt idx="6851">
                  <c:v>6</c:v>
                </c:pt>
                <c:pt idx="6852">
                  <c:v>4</c:v>
                </c:pt>
                <c:pt idx="6853">
                  <c:v>1</c:v>
                </c:pt>
                <c:pt idx="6854">
                  <c:v>2</c:v>
                </c:pt>
                <c:pt idx="6855">
                  <c:v>2</c:v>
                </c:pt>
                <c:pt idx="6856">
                  <c:v>6</c:v>
                </c:pt>
                <c:pt idx="6857">
                  <c:v>3</c:v>
                </c:pt>
                <c:pt idx="6858">
                  <c:v>3</c:v>
                </c:pt>
                <c:pt idx="6859">
                  <c:v>1</c:v>
                </c:pt>
                <c:pt idx="6860">
                  <c:v>3</c:v>
                </c:pt>
                <c:pt idx="6861">
                  <c:v>1</c:v>
                </c:pt>
                <c:pt idx="6862">
                  <c:v>4</c:v>
                </c:pt>
                <c:pt idx="6863">
                  <c:v>3</c:v>
                </c:pt>
                <c:pt idx="6864">
                  <c:v>2</c:v>
                </c:pt>
                <c:pt idx="6865">
                  <c:v>1</c:v>
                </c:pt>
                <c:pt idx="6866">
                  <c:v>3</c:v>
                </c:pt>
                <c:pt idx="6867">
                  <c:v>5</c:v>
                </c:pt>
                <c:pt idx="6868">
                  <c:v>1</c:v>
                </c:pt>
                <c:pt idx="6869">
                  <c:v>2</c:v>
                </c:pt>
                <c:pt idx="6870">
                  <c:v>4</c:v>
                </c:pt>
                <c:pt idx="6871">
                  <c:v>1</c:v>
                </c:pt>
                <c:pt idx="6872">
                  <c:v>2</c:v>
                </c:pt>
                <c:pt idx="6873">
                  <c:v>8</c:v>
                </c:pt>
                <c:pt idx="6874">
                  <c:v>0</c:v>
                </c:pt>
                <c:pt idx="6875">
                  <c:v>1</c:v>
                </c:pt>
                <c:pt idx="6876">
                  <c:v>3</c:v>
                </c:pt>
                <c:pt idx="6877">
                  <c:v>2</c:v>
                </c:pt>
                <c:pt idx="6878">
                  <c:v>2</c:v>
                </c:pt>
                <c:pt idx="6879">
                  <c:v>3</c:v>
                </c:pt>
                <c:pt idx="6880">
                  <c:v>2</c:v>
                </c:pt>
                <c:pt idx="6881">
                  <c:v>3</c:v>
                </c:pt>
                <c:pt idx="6882">
                  <c:v>5</c:v>
                </c:pt>
                <c:pt idx="6883">
                  <c:v>0</c:v>
                </c:pt>
                <c:pt idx="6884">
                  <c:v>4</c:v>
                </c:pt>
                <c:pt idx="6885">
                  <c:v>2</c:v>
                </c:pt>
                <c:pt idx="6886">
                  <c:v>1</c:v>
                </c:pt>
                <c:pt idx="6887">
                  <c:v>3</c:v>
                </c:pt>
                <c:pt idx="6888">
                  <c:v>3</c:v>
                </c:pt>
                <c:pt idx="6889">
                  <c:v>2</c:v>
                </c:pt>
                <c:pt idx="6890">
                  <c:v>6</c:v>
                </c:pt>
                <c:pt idx="6891">
                  <c:v>2</c:v>
                </c:pt>
                <c:pt idx="6892">
                  <c:v>2</c:v>
                </c:pt>
                <c:pt idx="6893">
                  <c:v>1</c:v>
                </c:pt>
                <c:pt idx="6894">
                  <c:v>4</c:v>
                </c:pt>
                <c:pt idx="6895">
                  <c:v>1</c:v>
                </c:pt>
                <c:pt idx="6896">
                  <c:v>4</c:v>
                </c:pt>
                <c:pt idx="6897">
                  <c:v>2</c:v>
                </c:pt>
                <c:pt idx="6898">
                  <c:v>1</c:v>
                </c:pt>
                <c:pt idx="6899">
                  <c:v>2</c:v>
                </c:pt>
                <c:pt idx="6900">
                  <c:v>2</c:v>
                </c:pt>
                <c:pt idx="6901">
                  <c:v>2</c:v>
                </c:pt>
                <c:pt idx="6902">
                  <c:v>1</c:v>
                </c:pt>
                <c:pt idx="6903">
                  <c:v>3</c:v>
                </c:pt>
                <c:pt idx="6904">
                  <c:v>2</c:v>
                </c:pt>
                <c:pt idx="6905">
                  <c:v>5</c:v>
                </c:pt>
                <c:pt idx="6906">
                  <c:v>4</c:v>
                </c:pt>
                <c:pt idx="6907">
                  <c:v>2</c:v>
                </c:pt>
                <c:pt idx="6908">
                  <c:v>2</c:v>
                </c:pt>
                <c:pt idx="6909">
                  <c:v>2</c:v>
                </c:pt>
                <c:pt idx="6910">
                  <c:v>2</c:v>
                </c:pt>
                <c:pt idx="6911">
                  <c:v>3</c:v>
                </c:pt>
                <c:pt idx="6912">
                  <c:v>2</c:v>
                </c:pt>
                <c:pt idx="6913">
                  <c:v>2</c:v>
                </c:pt>
                <c:pt idx="6914">
                  <c:v>2</c:v>
                </c:pt>
                <c:pt idx="6915">
                  <c:v>1</c:v>
                </c:pt>
                <c:pt idx="6916">
                  <c:v>3</c:v>
                </c:pt>
                <c:pt idx="6917">
                  <c:v>0</c:v>
                </c:pt>
                <c:pt idx="6918">
                  <c:v>0</c:v>
                </c:pt>
                <c:pt idx="6919">
                  <c:v>3</c:v>
                </c:pt>
                <c:pt idx="6920">
                  <c:v>2</c:v>
                </c:pt>
                <c:pt idx="6921">
                  <c:v>0</c:v>
                </c:pt>
                <c:pt idx="6922">
                  <c:v>0</c:v>
                </c:pt>
                <c:pt idx="6923">
                  <c:v>3</c:v>
                </c:pt>
                <c:pt idx="6924">
                  <c:v>2</c:v>
                </c:pt>
                <c:pt idx="6925">
                  <c:v>3</c:v>
                </c:pt>
                <c:pt idx="6926">
                  <c:v>3</c:v>
                </c:pt>
                <c:pt idx="6927">
                  <c:v>1</c:v>
                </c:pt>
                <c:pt idx="6928">
                  <c:v>4</c:v>
                </c:pt>
                <c:pt idx="6929">
                  <c:v>3</c:v>
                </c:pt>
                <c:pt idx="6930">
                  <c:v>4</c:v>
                </c:pt>
                <c:pt idx="6931">
                  <c:v>2</c:v>
                </c:pt>
                <c:pt idx="6932">
                  <c:v>4</c:v>
                </c:pt>
                <c:pt idx="6933">
                  <c:v>1</c:v>
                </c:pt>
                <c:pt idx="6934">
                  <c:v>0</c:v>
                </c:pt>
                <c:pt idx="6935">
                  <c:v>4</c:v>
                </c:pt>
                <c:pt idx="6936">
                  <c:v>2</c:v>
                </c:pt>
                <c:pt idx="6937">
                  <c:v>3</c:v>
                </c:pt>
                <c:pt idx="6938">
                  <c:v>0</c:v>
                </c:pt>
                <c:pt idx="6939">
                  <c:v>0</c:v>
                </c:pt>
                <c:pt idx="6940">
                  <c:v>3</c:v>
                </c:pt>
                <c:pt idx="6941">
                  <c:v>4</c:v>
                </c:pt>
                <c:pt idx="6942">
                  <c:v>5</c:v>
                </c:pt>
                <c:pt idx="6943">
                  <c:v>2</c:v>
                </c:pt>
                <c:pt idx="6944">
                  <c:v>2</c:v>
                </c:pt>
                <c:pt idx="6945">
                  <c:v>3</c:v>
                </c:pt>
                <c:pt idx="6946">
                  <c:v>4</c:v>
                </c:pt>
                <c:pt idx="6947">
                  <c:v>1</c:v>
                </c:pt>
                <c:pt idx="6948">
                  <c:v>7</c:v>
                </c:pt>
                <c:pt idx="6949">
                  <c:v>4</c:v>
                </c:pt>
                <c:pt idx="6950">
                  <c:v>2</c:v>
                </c:pt>
                <c:pt idx="6951">
                  <c:v>1</c:v>
                </c:pt>
                <c:pt idx="6952">
                  <c:v>3</c:v>
                </c:pt>
                <c:pt idx="6953">
                  <c:v>1</c:v>
                </c:pt>
                <c:pt idx="6954">
                  <c:v>1</c:v>
                </c:pt>
                <c:pt idx="6955">
                  <c:v>2</c:v>
                </c:pt>
                <c:pt idx="6956">
                  <c:v>4</c:v>
                </c:pt>
                <c:pt idx="6957">
                  <c:v>3</c:v>
                </c:pt>
                <c:pt idx="6958">
                  <c:v>4</c:v>
                </c:pt>
                <c:pt idx="6959">
                  <c:v>2</c:v>
                </c:pt>
                <c:pt idx="6960">
                  <c:v>1</c:v>
                </c:pt>
                <c:pt idx="6961">
                  <c:v>0</c:v>
                </c:pt>
                <c:pt idx="6962">
                  <c:v>3</c:v>
                </c:pt>
                <c:pt idx="6963">
                  <c:v>3</c:v>
                </c:pt>
                <c:pt idx="6964">
                  <c:v>3</c:v>
                </c:pt>
                <c:pt idx="6965">
                  <c:v>0</c:v>
                </c:pt>
                <c:pt idx="6966">
                  <c:v>3</c:v>
                </c:pt>
                <c:pt idx="6967">
                  <c:v>4</c:v>
                </c:pt>
                <c:pt idx="6968">
                  <c:v>4</c:v>
                </c:pt>
                <c:pt idx="6969">
                  <c:v>2</c:v>
                </c:pt>
                <c:pt idx="6970">
                  <c:v>3</c:v>
                </c:pt>
                <c:pt idx="6971">
                  <c:v>3</c:v>
                </c:pt>
                <c:pt idx="6972">
                  <c:v>3</c:v>
                </c:pt>
                <c:pt idx="6973">
                  <c:v>2</c:v>
                </c:pt>
                <c:pt idx="6974">
                  <c:v>1</c:v>
                </c:pt>
                <c:pt idx="6975">
                  <c:v>1</c:v>
                </c:pt>
                <c:pt idx="6976">
                  <c:v>1</c:v>
                </c:pt>
                <c:pt idx="6977">
                  <c:v>6</c:v>
                </c:pt>
                <c:pt idx="6978">
                  <c:v>3</c:v>
                </c:pt>
                <c:pt idx="6979">
                  <c:v>2</c:v>
                </c:pt>
                <c:pt idx="6980">
                  <c:v>7</c:v>
                </c:pt>
                <c:pt idx="6981">
                  <c:v>1</c:v>
                </c:pt>
                <c:pt idx="6982">
                  <c:v>2</c:v>
                </c:pt>
                <c:pt idx="6983">
                  <c:v>1</c:v>
                </c:pt>
                <c:pt idx="6984">
                  <c:v>0</c:v>
                </c:pt>
                <c:pt idx="6985">
                  <c:v>6</c:v>
                </c:pt>
                <c:pt idx="6986">
                  <c:v>1</c:v>
                </c:pt>
                <c:pt idx="6987">
                  <c:v>2</c:v>
                </c:pt>
                <c:pt idx="6988">
                  <c:v>2</c:v>
                </c:pt>
                <c:pt idx="6989">
                  <c:v>3</c:v>
                </c:pt>
                <c:pt idx="6990">
                  <c:v>3</c:v>
                </c:pt>
                <c:pt idx="6991">
                  <c:v>0</c:v>
                </c:pt>
                <c:pt idx="6992">
                  <c:v>5</c:v>
                </c:pt>
                <c:pt idx="6993">
                  <c:v>1</c:v>
                </c:pt>
                <c:pt idx="6994">
                  <c:v>2</c:v>
                </c:pt>
                <c:pt idx="6995">
                  <c:v>6</c:v>
                </c:pt>
                <c:pt idx="6996">
                  <c:v>2</c:v>
                </c:pt>
                <c:pt idx="6997">
                  <c:v>1</c:v>
                </c:pt>
                <c:pt idx="6998">
                  <c:v>5</c:v>
                </c:pt>
                <c:pt idx="6999">
                  <c:v>3</c:v>
                </c:pt>
                <c:pt idx="7000">
                  <c:v>2</c:v>
                </c:pt>
                <c:pt idx="7001">
                  <c:v>1</c:v>
                </c:pt>
                <c:pt idx="7002">
                  <c:v>0</c:v>
                </c:pt>
                <c:pt idx="7003">
                  <c:v>0</c:v>
                </c:pt>
                <c:pt idx="7004">
                  <c:v>3</c:v>
                </c:pt>
                <c:pt idx="7005">
                  <c:v>2</c:v>
                </c:pt>
                <c:pt idx="7006">
                  <c:v>3</c:v>
                </c:pt>
                <c:pt idx="7007">
                  <c:v>4</c:v>
                </c:pt>
                <c:pt idx="7008">
                  <c:v>1</c:v>
                </c:pt>
                <c:pt idx="7009">
                  <c:v>2</c:v>
                </c:pt>
                <c:pt idx="7010">
                  <c:v>1</c:v>
                </c:pt>
                <c:pt idx="7011">
                  <c:v>3</c:v>
                </c:pt>
                <c:pt idx="7012">
                  <c:v>2</c:v>
                </c:pt>
                <c:pt idx="7013">
                  <c:v>2</c:v>
                </c:pt>
                <c:pt idx="7014">
                  <c:v>2</c:v>
                </c:pt>
                <c:pt idx="7015">
                  <c:v>1</c:v>
                </c:pt>
                <c:pt idx="7016">
                  <c:v>2</c:v>
                </c:pt>
                <c:pt idx="7017">
                  <c:v>0</c:v>
                </c:pt>
                <c:pt idx="7018">
                  <c:v>0</c:v>
                </c:pt>
                <c:pt idx="7019">
                  <c:v>4</c:v>
                </c:pt>
                <c:pt idx="7020">
                  <c:v>3</c:v>
                </c:pt>
                <c:pt idx="7021">
                  <c:v>1</c:v>
                </c:pt>
                <c:pt idx="7022">
                  <c:v>2</c:v>
                </c:pt>
                <c:pt idx="7023">
                  <c:v>1</c:v>
                </c:pt>
                <c:pt idx="7024">
                  <c:v>2</c:v>
                </c:pt>
                <c:pt idx="7025">
                  <c:v>4</c:v>
                </c:pt>
                <c:pt idx="7026">
                  <c:v>2</c:v>
                </c:pt>
                <c:pt idx="7027">
                  <c:v>0</c:v>
                </c:pt>
                <c:pt idx="7028">
                  <c:v>2</c:v>
                </c:pt>
                <c:pt idx="7029">
                  <c:v>2</c:v>
                </c:pt>
                <c:pt idx="7030">
                  <c:v>5</c:v>
                </c:pt>
                <c:pt idx="7031">
                  <c:v>2</c:v>
                </c:pt>
                <c:pt idx="7032">
                  <c:v>4</c:v>
                </c:pt>
                <c:pt idx="7033">
                  <c:v>3</c:v>
                </c:pt>
                <c:pt idx="7034">
                  <c:v>5</c:v>
                </c:pt>
                <c:pt idx="7035">
                  <c:v>4</c:v>
                </c:pt>
                <c:pt idx="7036">
                  <c:v>4</c:v>
                </c:pt>
                <c:pt idx="7037">
                  <c:v>2</c:v>
                </c:pt>
                <c:pt idx="7038">
                  <c:v>1</c:v>
                </c:pt>
                <c:pt idx="7039">
                  <c:v>8</c:v>
                </c:pt>
                <c:pt idx="7040">
                  <c:v>1</c:v>
                </c:pt>
                <c:pt idx="7041">
                  <c:v>2</c:v>
                </c:pt>
                <c:pt idx="7042">
                  <c:v>0</c:v>
                </c:pt>
                <c:pt idx="7043">
                  <c:v>2</c:v>
                </c:pt>
                <c:pt idx="7044">
                  <c:v>3</c:v>
                </c:pt>
                <c:pt idx="7045">
                  <c:v>0</c:v>
                </c:pt>
                <c:pt idx="7046">
                  <c:v>3</c:v>
                </c:pt>
                <c:pt idx="7047">
                  <c:v>1</c:v>
                </c:pt>
                <c:pt idx="7048">
                  <c:v>4</c:v>
                </c:pt>
                <c:pt idx="7049">
                  <c:v>3</c:v>
                </c:pt>
                <c:pt idx="7050">
                  <c:v>3</c:v>
                </c:pt>
                <c:pt idx="7051">
                  <c:v>1</c:v>
                </c:pt>
                <c:pt idx="7052">
                  <c:v>1</c:v>
                </c:pt>
                <c:pt idx="7053">
                  <c:v>2</c:v>
                </c:pt>
                <c:pt idx="7054">
                  <c:v>2</c:v>
                </c:pt>
                <c:pt idx="7055">
                  <c:v>1</c:v>
                </c:pt>
                <c:pt idx="7056">
                  <c:v>2</c:v>
                </c:pt>
                <c:pt idx="7057">
                  <c:v>0</c:v>
                </c:pt>
                <c:pt idx="7058">
                  <c:v>2</c:v>
                </c:pt>
                <c:pt idx="7059">
                  <c:v>2</c:v>
                </c:pt>
                <c:pt idx="7060">
                  <c:v>1</c:v>
                </c:pt>
                <c:pt idx="7061">
                  <c:v>1</c:v>
                </c:pt>
                <c:pt idx="7062">
                  <c:v>1</c:v>
                </c:pt>
                <c:pt idx="7063">
                  <c:v>3</c:v>
                </c:pt>
                <c:pt idx="7064">
                  <c:v>1</c:v>
                </c:pt>
                <c:pt idx="7065">
                  <c:v>1</c:v>
                </c:pt>
                <c:pt idx="7066">
                  <c:v>1</c:v>
                </c:pt>
                <c:pt idx="7067">
                  <c:v>2</c:v>
                </c:pt>
                <c:pt idx="7068">
                  <c:v>1</c:v>
                </c:pt>
                <c:pt idx="7069">
                  <c:v>1</c:v>
                </c:pt>
                <c:pt idx="7070">
                  <c:v>2</c:v>
                </c:pt>
                <c:pt idx="7071">
                  <c:v>2</c:v>
                </c:pt>
                <c:pt idx="7072">
                  <c:v>1</c:v>
                </c:pt>
                <c:pt idx="7073">
                  <c:v>3</c:v>
                </c:pt>
                <c:pt idx="7074">
                  <c:v>1</c:v>
                </c:pt>
                <c:pt idx="7075">
                  <c:v>3</c:v>
                </c:pt>
                <c:pt idx="7076">
                  <c:v>2</c:v>
                </c:pt>
                <c:pt idx="7077">
                  <c:v>4</c:v>
                </c:pt>
                <c:pt idx="7078">
                  <c:v>1</c:v>
                </c:pt>
                <c:pt idx="7079">
                  <c:v>6</c:v>
                </c:pt>
                <c:pt idx="7080">
                  <c:v>1</c:v>
                </c:pt>
                <c:pt idx="7081">
                  <c:v>2</c:v>
                </c:pt>
                <c:pt idx="7082">
                  <c:v>2</c:v>
                </c:pt>
                <c:pt idx="7083">
                  <c:v>1</c:v>
                </c:pt>
                <c:pt idx="7084">
                  <c:v>0</c:v>
                </c:pt>
                <c:pt idx="7085">
                  <c:v>2</c:v>
                </c:pt>
                <c:pt idx="7086">
                  <c:v>5</c:v>
                </c:pt>
                <c:pt idx="7087">
                  <c:v>3</c:v>
                </c:pt>
                <c:pt idx="7088">
                  <c:v>3</c:v>
                </c:pt>
                <c:pt idx="7089">
                  <c:v>1</c:v>
                </c:pt>
                <c:pt idx="7090">
                  <c:v>1</c:v>
                </c:pt>
                <c:pt idx="7091">
                  <c:v>4</c:v>
                </c:pt>
                <c:pt idx="7092">
                  <c:v>1</c:v>
                </c:pt>
                <c:pt idx="7093">
                  <c:v>2</c:v>
                </c:pt>
                <c:pt idx="7094">
                  <c:v>2</c:v>
                </c:pt>
                <c:pt idx="7095">
                  <c:v>3</c:v>
                </c:pt>
                <c:pt idx="7096">
                  <c:v>1</c:v>
                </c:pt>
                <c:pt idx="7097">
                  <c:v>3</c:v>
                </c:pt>
                <c:pt idx="7098">
                  <c:v>0</c:v>
                </c:pt>
                <c:pt idx="7099">
                  <c:v>3</c:v>
                </c:pt>
                <c:pt idx="7100">
                  <c:v>3</c:v>
                </c:pt>
                <c:pt idx="7101">
                  <c:v>3</c:v>
                </c:pt>
                <c:pt idx="7102">
                  <c:v>2</c:v>
                </c:pt>
                <c:pt idx="7103">
                  <c:v>2</c:v>
                </c:pt>
                <c:pt idx="7104">
                  <c:v>1</c:v>
                </c:pt>
                <c:pt idx="7105">
                  <c:v>3</c:v>
                </c:pt>
                <c:pt idx="7106">
                  <c:v>0</c:v>
                </c:pt>
                <c:pt idx="7107">
                  <c:v>1</c:v>
                </c:pt>
                <c:pt idx="7108">
                  <c:v>3</c:v>
                </c:pt>
                <c:pt idx="7109">
                  <c:v>2</c:v>
                </c:pt>
                <c:pt idx="7110">
                  <c:v>2</c:v>
                </c:pt>
                <c:pt idx="7111">
                  <c:v>3</c:v>
                </c:pt>
                <c:pt idx="7112">
                  <c:v>2</c:v>
                </c:pt>
                <c:pt idx="7113">
                  <c:v>3</c:v>
                </c:pt>
                <c:pt idx="7114">
                  <c:v>2</c:v>
                </c:pt>
                <c:pt idx="7115">
                  <c:v>5</c:v>
                </c:pt>
                <c:pt idx="7116">
                  <c:v>1</c:v>
                </c:pt>
                <c:pt idx="7117">
                  <c:v>1</c:v>
                </c:pt>
                <c:pt idx="7118">
                  <c:v>2</c:v>
                </c:pt>
                <c:pt idx="7119">
                  <c:v>3</c:v>
                </c:pt>
                <c:pt idx="7120">
                  <c:v>2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1</c:v>
                </c:pt>
                <c:pt idx="7125">
                  <c:v>2</c:v>
                </c:pt>
                <c:pt idx="7126">
                  <c:v>1</c:v>
                </c:pt>
                <c:pt idx="7127">
                  <c:v>4</c:v>
                </c:pt>
                <c:pt idx="7128">
                  <c:v>4</c:v>
                </c:pt>
                <c:pt idx="7129">
                  <c:v>0</c:v>
                </c:pt>
                <c:pt idx="7130">
                  <c:v>1</c:v>
                </c:pt>
                <c:pt idx="7131">
                  <c:v>2</c:v>
                </c:pt>
                <c:pt idx="7132">
                  <c:v>1</c:v>
                </c:pt>
                <c:pt idx="7133">
                  <c:v>3</c:v>
                </c:pt>
                <c:pt idx="7134">
                  <c:v>1</c:v>
                </c:pt>
                <c:pt idx="7135">
                  <c:v>2</c:v>
                </c:pt>
                <c:pt idx="7136">
                  <c:v>6</c:v>
                </c:pt>
                <c:pt idx="7137">
                  <c:v>1</c:v>
                </c:pt>
                <c:pt idx="7138">
                  <c:v>1</c:v>
                </c:pt>
                <c:pt idx="7139">
                  <c:v>0</c:v>
                </c:pt>
                <c:pt idx="7140">
                  <c:v>1</c:v>
                </c:pt>
                <c:pt idx="7141">
                  <c:v>2</c:v>
                </c:pt>
                <c:pt idx="7142">
                  <c:v>2</c:v>
                </c:pt>
                <c:pt idx="7143">
                  <c:v>1</c:v>
                </c:pt>
                <c:pt idx="7144">
                  <c:v>1</c:v>
                </c:pt>
                <c:pt idx="7145">
                  <c:v>2</c:v>
                </c:pt>
                <c:pt idx="7146">
                  <c:v>3</c:v>
                </c:pt>
                <c:pt idx="7147">
                  <c:v>4</c:v>
                </c:pt>
                <c:pt idx="7148">
                  <c:v>0</c:v>
                </c:pt>
                <c:pt idx="7149">
                  <c:v>7</c:v>
                </c:pt>
                <c:pt idx="7150">
                  <c:v>3</c:v>
                </c:pt>
                <c:pt idx="7151">
                  <c:v>2</c:v>
                </c:pt>
                <c:pt idx="7152">
                  <c:v>1</c:v>
                </c:pt>
                <c:pt idx="7153">
                  <c:v>1</c:v>
                </c:pt>
                <c:pt idx="7154">
                  <c:v>3</c:v>
                </c:pt>
                <c:pt idx="7155">
                  <c:v>1</c:v>
                </c:pt>
                <c:pt idx="7156">
                  <c:v>0</c:v>
                </c:pt>
                <c:pt idx="7157">
                  <c:v>0</c:v>
                </c:pt>
                <c:pt idx="7158">
                  <c:v>1</c:v>
                </c:pt>
                <c:pt idx="7159">
                  <c:v>1</c:v>
                </c:pt>
                <c:pt idx="7160">
                  <c:v>1</c:v>
                </c:pt>
                <c:pt idx="7161">
                  <c:v>4</c:v>
                </c:pt>
                <c:pt idx="7162">
                  <c:v>1</c:v>
                </c:pt>
                <c:pt idx="7163">
                  <c:v>2</c:v>
                </c:pt>
                <c:pt idx="7164">
                  <c:v>2</c:v>
                </c:pt>
                <c:pt idx="7165">
                  <c:v>6</c:v>
                </c:pt>
                <c:pt idx="7166">
                  <c:v>1</c:v>
                </c:pt>
                <c:pt idx="7167">
                  <c:v>1</c:v>
                </c:pt>
                <c:pt idx="7168">
                  <c:v>1</c:v>
                </c:pt>
                <c:pt idx="7169">
                  <c:v>3</c:v>
                </c:pt>
                <c:pt idx="7170">
                  <c:v>1</c:v>
                </c:pt>
                <c:pt idx="7171">
                  <c:v>2</c:v>
                </c:pt>
                <c:pt idx="7172">
                  <c:v>2</c:v>
                </c:pt>
                <c:pt idx="7173">
                  <c:v>1</c:v>
                </c:pt>
                <c:pt idx="7174">
                  <c:v>0</c:v>
                </c:pt>
                <c:pt idx="7175">
                  <c:v>1</c:v>
                </c:pt>
                <c:pt idx="7176">
                  <c:v>9</c:v>
                </c:pt>
                <c:pt idx="7177">
                  <c:v>2</c:v>
                </c:pt>
                <c:pt idx="7178">
                  <c:v>1</c:v>
                </c:pt>
                <c:pt idx="7179">
                  <c:v>1</c:v>
                </c:pt>
                <c:pt idx="7180">
                  <c:v>0</c:v>
                </c:pt>
                <c:pt idx="7181">
                  <c:v>0</c:v>
                </c:pt>
                <c:pt idx="7182">
                  <c:v>1</c:v>
                </c:pt>
                <c:pt idx="7183">
                  <c:v>4</c:v>
                </c:pt>
                <c:pt idx="7184">
                  <c:v>5</c:v>
                </c:pt>
                <c:pt idx="7185">
                  <c:v>2</c:v>
                </c:pt>
                <c:pt idx="7186">
                  <c:v>5</c:v>
                </c:pt>
                <c:pt idx="7187">
                  <c:v>2</c:v>
                </c:pt>
                <c:pt idx="7188">
                  <c:v>0</c:v>
                </c:pt>
                <c:pt idx="7189">
                  <c:v>2</c:v>
                </c:pt>
                <c:pt idx="7190">
                  <c:v>2</c:v>
                </c:pt>
                <c:pt idx="7191">
                  <c:v>3</c:v>
                </c:pt>
                <c:pt idx="7192">
                  <c:v>2</c:v>
                </c:pt>
                <c:pt idx="7193">
                  <c:v>3</c:v>
                </c:pt>
                <c:pt idx="7194">
                  <c:v>0</c:v>
                </c:pt>
                <c:pt idx="7195">
                  <c:v>2</c:v>
                </c:pt>
                <c:pt idx="7196">
                  <c:v>1</c:v>
                </c:pt>
                <c:pt idx="7197">
                  <c:v>0</c:v>
                </c:pt>
                <c:pt idx="7198">
                  <c:v>2</c:v>
                </c:pt>
                <c:pt idx="7199">
                  <c:v>3</c:v>
                </c:pt>
                <c:pt idx="7200">
                  <c:v>2</c:v>
                </c:pt>
                <c:pt idx="7201">
                  <c:v>2</c:v>
                </c:pt>
                <c:pt idx="7202">
                  <c:v>1</c:v>
                </c:pt>
                <c:pt idx="7203">
                  <c:v>2</c:v>
                </c:pt>
                <c:pt idx="7204">
                  <c:v>3</c:v>
                </c:pt>
                <c:pt idx="7205">
                  <c:v>3</c:v>
                </c:pt>
                <c:pt idx="7206">
                  <c:v>1</c:v>
                </c:pt>
                <c:pt idx="7207">
                  <c:v>4</c:v>
                </c:pt>
                <c:pt idx="7208">
                  <c:v>1</c:v>
                </c:pt>
                <c:pt idx="7209">
                  <c:v>4</c:v>
                </c:pt>
                <c:pt idx="7210">
                  <c:v>1</c:v>
                </c:pt>
                <c:pt idx="7211">
                  <c:v>5</c:v>
                </c:pt>
                <c:pt idx="7212">
                  <c:v>1</c:v>
                </c:pt>
                <c:pt idx="7213">
                  <c:v>6</c:v>
                </c:pt>
                <c:pt idx="7214">
                  <c:v>3</c:v>
                </c:pt>
                <c:pt idx="7215">
                  <c:v>2</c:v>
                </c:pt>
                <c:pt idx="7216">
                  <c:v>0</c:v>
                </c:pt>
                <c:pt idx="7217">
                  <c:v>3</c:v>
                </c:pt>
                <c:pt idx="7218">
                  <c:v>1</c:v>
                </c:pt>
                <c:pt idx="7219">
                  <c:v>2</c:v>
                </c:pt>
                <c:pt idx="7220">
                  <c:v>1</c:v>
                </c:pt>
                <c:pt idx="7221">
                  <c:v>4</c:v>
                </c:pt>
                <c:pt idx="7222">
                  <c:v>1</c:v>
                </c:pt>
                <c:pt idx="7223">
                  <c:v>1</c:v>
                </c:pt>
                <c:pt idx="7224">
                  <c:v>4</c:v>
                </c:pt>
                <c:pt idx="7225">
                  <c:v>1</c:v>
                </c:pt>
                <c:pt idx="7226">
                  <c:v>3</c:v>
                </c:pt>
                <c:pt idx="7227">
                  <c:v>5</c:v>
                </c:pt>
                <c:pt idx="7228">
                  <c:v>3</c:v>
                </c:pt>
                <c:pt idx="7229">
                  <c:v>1</c:v>
                </c:pt>
                <c:pt idx="7230">
                  <c:v>0</c:v>
                </c:pt>
                <c:pt idx="7231">
                  <c:v>0</c:v>
                </c:pt>
                <c:pt idx="7232">
                  <c:v>1</c:v>
                </c:pt>
                <c:pt idx="7233">
                  <c:v>3</c:v>
                </c:pt>
                <c:pt idx="7234">
                  <c:v>3</c:v>
                </c:pt>
                <c:pt idx="7235">
                  <c:v>2</c:v>
                </c:pt>
                <c:pt idx="7236">
                  <c:v>1</c:v>
                </c:pt>
                <c:pt idx="7237">
                  <c:v>3</c:v>
                </c:pt>
                <c:pt idx="7238">
                  <c:v>1</c:v>
                </c:pt>
                <c:pt idx="7239">
                  <c:v>5</c:v>
                </c:pt>
                <c:pt idx="7240">
                  <c:v>1</c:v>
                </c:pt>
                <c:pt idx="7241">
                  <c:v>3</c:v>
                </c:pt>
                <c:pt idx="7242">
                  <c:v>5</c:v>
                </c:pt>
                <c:pt idx="7243">
                  <c:v>3</c:v>
                </c:pt>
                <c:pt idx="7244">
                  <c:v>4</c:v>
                </c:pt>
                <c:pt idx="7245">
                  <c:v>2</c:v>
                </c:pt>
                <c:pt idx="7246">
                  <c:v>0</c:v>
                </c:pt>
                <c:pt idx="7247">
                  <c:v>3</c:v>
                </c:pt>
                <c:pt idx="7248">
                  <c:v>3</c:v>
                </c:pt>
                <c:pt idx="7249">
                  <c:v>5</c:v>
                </c:pt>
                <c:pt idx="7250">
                  <c:v>4</c:v>
                </c:pt>
                <c:pt idx="7251">
                  <c:v>2</c:v>
                </c:pt>
                <c:pt idx="7252">
                  <c:v>0</c:v>
                </c:pt>
                <c:pt idx="7253">
                  <c:v>3</c:v>
                </c:pt>
                <c:pt idx="7254">
                  <c:v>4</c:v>
                </c:pt>
                <c:pt idx="7255">
                  <c:v>1</c:v>
                </c:pt>
                <c:pt idx="7256">
                  <c:v>0</c:v>
                </c:pt>
                <c:pt idx="7257">
                  <c:v>2</c:v>
                </c:pt>
                <c:pt idx="7258">
                  <c:v>1</c:v>
                </c:pt>
                <c:pt idx="7259">
                  <c:v>4</c:v>
                </c:pt>
                <c:pt idx="7260">
                  <c:v>2</c:v>
                </c:pt>
                <c:pt idx="7261">
                  <c:v>5</c:v>
                </c:pt>
                <c:pt idx="7262">
                  <c:v>1</c:v>
                </c:pt>
                <c:pt idx="7263">
                  <c:v>4</c:v>
                </c:pt>
                <c:pt idx="7264">
                  <c:v>3</c:v>
                </c:pt>
                <c:pt idx="7265">
                  <c:v>3</c:v>
                </c:pt>
                <c:pt idx="7266">
                  <c:v>3</c:v>
                </c:pt>
                <c:pt idx="7267">
                  <c:v>2</c:v>
                </c:pt>
                <c:pt idx="7268">
                  <c:v>2</c:v>
                </c:pt>
                <c:pt idx="7269">
                  <c:v>5</c:v>
                </c:pt>
                <c:pt idx="7270">
                  <c:v>4</c:v>
                </c:pt>
                <c:pt idx="7271">
                  <c:v>0</c:v>
                </c:pt>
                <c:pt idx="7272">
                  <c:v>2</c:v>
                </c:pt>
                <c:pt idx="7273">
                  <c:v>1</c:v>
                </c:pt>
                <c:pt idx="7274">
                  <c:v>1</c:v>
                </c:pt>
                <c:pt idx="7275">
                  <c:v>4</c:v>
                </c:pt>
                <c:pt idx="7276">
                  <c:v>5</c:v>
                </c:pt>
                <c:pt idx="7277">
                  <c:v>2</c:v>
                </c:pt>
                <c:pt idx="7278">
                  <c:v>4</c:v>
                </c:pt>
                <c:pt idx="7279">
                  <c:v>3</c:v>
                </c:pt>
                <c:pt idx="7280">
                  <c:v>3</c:v>
                </c:pt>
                <c:pt idx="7281">
                  <c:v>2</c:v>
                </c:pt>
                <c:pt idx="7282">
                  <c:v>1</c:v>
                </c:pt>
                <c:pt idx="7283">
                  <c:v>5</c:v>
                </c:pt>
                <c:pt idx="7284">
                  <c:v>3</c:v>
                </c:pt>
                <c:pt idx="7285">
                  <c:v>5</c:v>
                </c:pt>
                <c:pt idx="7286">
                  <c:v>6</c:v>
                </c:pt>
                <c:pt idx="7287">
                  <c:v>2</c:v>
                </c:pt>
                <c:pt idx="7288">
                  <c:v>5</c:v>
                </c:pt>
                <c:pt idx="7289">
                  <c:v>3</c:v>
                </c:pt>
                <c:pt idx="7290">
                  <c:v>5</c:v>
                </c:pt>
                <c:pt idx="7291">
                  <c:v>1</c:v>
                </c:pt>
                <c:pt idx="7292">
                  <c:v>11</c:v>
                </c:pt>
                <c:pt idx="7293">
                  <c:v>4</c:v>
                </c:pt>
                <c:pt idx="7294">
                  <c:v>8</c:v>
                </c:pt>
                <c:pt idx="7295">
                  <c:v>5</c:v>
                </c:pt>
                <c:pt idx="7296">
                  <c:v>2</c:v>
                </c:pt>
                <c:pt idx="7297">
                  <c:v>3</c:v>
                </c:pt>
                <c:pt idx="7298">
                  <c:v>4</c:v>
                </c:pt>
                <c:pt idx="7299">
                  <c:v>3</c:v>
                </c:pt>
                <c:pt idx="7300">
                  <c:v>5</c:v>
                </c:pt>
                <c:pt idx="7301">
                  <c:v>5</c:v>
                </c:pt>
                <c:pt idx="7302">
                  <c:v>4</c:v>
                </c:pt>
                <c:pt idx="7303">
                  <c:v>3</c:v>
                </c:pt>
                <c:pt idx="7304">
                  <c:v>4</c:v>
                </c:pt>
                <c:pt idx="7305">
                  <c:v>3</c:v>
                </c:pt>
                <c:pt idx="7306">
                  <c:v>4</c:v>
                </c:pt>
                <c:pt idx="7307">
                  <c:v>6</c:v>
                </c:pt>
                <c:pt idx="7308">
                  <c:v>4</c:v>
                </c:pt>
                <c:pt idx="7309">
                  <c:v>4</c:v>
                </c:pt>
                <c:pt idx="7310">
                  <c:v>6</c:v>
                </c:pt>
                <c:pt idx="7311">
                  <c:v>1</c:v>
                </c:pt>
                <c:pt idx="7312">
                  <c:v>5</c:v>
                </c:pt>
                <c:pt idx="7313">
                  <c:v>3</c:v>
                </c:pt>
                <c:pt idx="7314">
                  <c:v>4</c:v>
                </c:pt>
                <c:pt idx="7315">
                  <c:v>3</c:v>
                </c:pt>
                <c:pt idx="7316">
                  <c:v>3</c:v>
                </c:pt>
                <c:pt idx="7317">
                  <c:v>3</c:v>
                </c:pt>
                <c:pt idx="7318">
                  <c:v>6</c:v>
                </c:pt>
                <c:pt idx="7319">
                  <c:v>3</c:v>
                </c:pt>
                <c:pt idx="7320">
                  <c:v>4</c:v>
                </c:pt>
                <c:pt idx="7321">
                  <c:v>6</c:v>
                </c:pt>
                <c:pt idx="7322">
                  <c:v>6</c:v>
                </c:pt>
                <c:pt idx="7323">
                  <c:v>6</c:v>
                </c:pt>
                <c:pt idx="7324">
                  <c:v>5</c:v>
                </c:pt>
                <c:pt idx="7325">
                  <c:v>5</c:v>
                </c:pt>
                <c:pt idx="7326">
                  <c:v>1</c:v>
                </c:pt>
                <c:pt idx="7327">
                  <c:v>4</c:v>
                </c:pt>
                <c:pt idx="7328">
                  <c:v>4</c:v>
                </c:pt>
                <c:pt idx="7329">
                  <c:v>3</c:v>
                </c:pt>
                <c:pt idx="7330">
                  <c:v>3</c:v>
                </c:pt>
                <c:pt idx="7331">
                  <c:v>4</c:v>
                </c:pt>
                <c:pt idx="7332">
                  <c:v>6</c:v>
                </c:pt>
                <c:pt idx="7333">
                  <c:v>1</c:v>
                </c:pt>
                <c:pt idx="7334">
                  <c:v>2</c:v>
                </c:pt>
                <c:pt idx="7335">
                  <c:v>3</c:v>
                </c:pt>
                <c:pt idx="7336">
                  <c:v>6</c:v>
                </c:pt>
                <c:pt idx="7337">
                  <c:v>5</c:v>
                </c:pt>
                <c:pt idx="7338">
                  <c:v>2</c:v>
                </c:pt>
                <c:pt idx="7339">
                  <c:v>4</c:v>
                </c:pt>
                <c:pt idx="7340">
                  <c:v>0</c:v>
                </c:pt>
                <c:pt idx="7341">
                  <c:v>4</c:v>
                </c:pt>
                <c:pt idx="7342">
                  <c:v>2</c:v>
                </c:pt>
                <c:pt idx="7343">
                  <c:v>3</c:v>
                </c:pt>
                <c:pt idx="7344">
                  <c:v>2</c:v>
                </c:pt>
                <c:pt idx="7345">
                  <c:v>6</c:v>
                </c:pt>
                <c:pt idx="7346">
                  <c:v>1</c:v>
                </c:pt>
                <c:pt idx="7347">
                  <c:v>3</c:v>
                </c:pt>
                <c:pt idx="7348">
                  <c:v>0</c:v>
                </c:pt>
                <c:pt idx="7349">
                  <c:v>2</c:v>
                </c:pt>
                <c:pt idx="7350">
                  <c:v>1</c:v>
                </c:pt>
                <c:pt idx="7351">
                  <c:v>3</c:v>
                </c:pt>
                <c:pt idx="7352">
                  <c:v>2</c:v>
                </c:pt>
                <c:pt idx="7353">
                  <c:v>2</c:v>
                </c:pt>
                <c:pt idx="7354">
                  <c:v>4</c:v>
                </c:pt>
                <c:pt idx="7355">
                  <c:v>4</c:v>
                </c:pt>
                <c:pt idx="7356">
                  <c:v>4</c:v>
                </c:pt>
                <c:pt idx="7357">
                  <c:v>3</c:v>
                </c:pt>
                <c:pt idx="7358">
                  <c:v>2</c:v>
                </c:pt>
                <c:pt idx="7359">
                  <c:v>2</c:v>
                </c:pt>
                <c:pt idx="7360">
                  <c:v>1</c:v>
                </c:pt>
                <c:pt idx="7361">
                  <c:v>4</c:v>
                </c:pt>
                <c:pt idx="7362">
                  <c:v>2</c:v>
                </c:pt>
                <c:pt idx="7363">
                  <c:v>2</c:v>
                </c:pt>
                <c:pt idx="7364">
                  <c:v>1</c:v>
                </c:pt>
                <c:pt idx="7365">
                  <c:v>2</c:v>
                </c:pt>
                <c:pt idx="7366">
                  <c:v>0</c:v>
                </c:pt>
                <c:pt idx="7367">
                  <c:v>3</c:v>
                </c:pt>
                <c:pt idx="7368">
                  <c:v>2</c:v>
                </c:pt>
                <c:pt idx="7369">
                  <c:v>0</c:v>
                </c:pt>
                <c:pt idx="7370">
                  <c:v>2</c:v>
                </c:pt>
                <c:pt idx="7371">
                  <c:v>2</c:v>
                </c:pt>
                <c:pt idx="7372">
                  <c:v>2</c:v>
                </c:pt>
                <c:pt idx="7373">
                  <c:v>0</c:v>
                </c:pt>
                <c:pt idx="7374">
                  <c:v>5</c:v>
                </c:pt>
                <c:pt idx="7375">
                  <c:v>2</c:v>
                </c:pt>
                <c:pt idx="7376">
                  <c:v>3</c:v>
                </c:pt>
                <c:pt idx="7377">
                  <c:v>3</c:v>
                </c:pt>
                <c:pt idx="7378">
                  <c:v>2</c:v>
                </c:pt>
                <c:pt idx="7379">
                  <c:v>1</c:v>
                </c:pt>
                <c:pt idx="7380">
                  <c:v>2</c:v>
                </c:pt>
                <c:pt idx="7381">
                  <c:v>1</c:v>
                </c:pt>
                <c:pt idx="7382">
                  <c:v>3</c:v>
                </c:pt>
                <c:pt idx="7383">
                  <c:v>3</c:v>
                </c:pt>
                <c:pt idx="7384">
                  <c:v>3</c:v>
                </c:pt>
                <c:pt idx="7385">
                  <c:v>4</c:v>
                </c:pt>
                <c:pt idx="7386">
                  <c:v>2</c:v>
                </c:pt>
                <c:pt idx="7387">
                  <c:v>4</c:v>
                </c:pt>
                <c:pt idx="7388">
                  <c:v>1</c:v>
                </c:pt>
                <c:pt idx="7389">
                  <c:v>2</c:v>
                </c:pt>
                <c:pt idx="7390">
                  <c:v>3</c:v>
                </c:pt>
                <c:pt idx="7391">
                  <c:v>2</c:v>
                </c:pt>
                <c:pt idx="7392">
                  <c:v>5</c:v>
                </c:pt>
                <c:pt idx="7393">
                  <c:v>1</c:v>
                </c:pt>
                <c:pt idx="7394">
                  <c:v>4</c:v>
                </c:pt>
                <c:pt idx="7395">
                  <c:v>1</c:v>
                </c:pt>
                <c:pt idx="7396">
                  <c:v>2</c:v>
                </c:pt>
                <c:pt idx="7397">
                  <c:v>3</c:v>
                </c:pt>
                <c:pt idx="7398">
                  <c:v>2</c:v>
                </c:pt>
                <c:pt idx="7399">
                  <c:v>2</c:v>
                </c:pt>
                <c:pt idx="7400">
                  <c:v>1</c:v>
                </c:pt>
                <c:pt idx="7401">
                  <c:v>3</c:v>
                </c:pt>
                <c:pt idx="7402">
                  <c:v>2</c:v>
                </c:pt>
                <c:pt idx="7403">
                  <c:v>1</c:v>
                </c:pt>
                <c:pt idx="7404">
                  <c:v>0</c:v>
                </c:pt>
                <c:pt idx="7405">
                  <c:v>2</c:v>
                </c:pt>
                <c:pt idx="7406">
                  <c:v>4</c:v>
                </c:pt>
                <c:pt idx="7407">
                  <c:v>2</c:v>
                </c:pt>
                <c:pt idx="7408">
                  <c:v>0</c:v>
                </c:pt>
                <c:pt idx="7409">
                  <c:v>2</c:v>
                </c:pt>
                <c:pt idx="7410">
                  <c:v>2</c:v>
                </c:pt>
                <c:pt idx="7411">
                  <c:v>6</c:v>
                </c:pt>
                <c:pt idx="7412">
                  <c:v>2</c:v>
                </c:pt>
                <c:pt idx="7413">
                  <c:v>1</c:v>
                </c:pt>
                <c:pt idx="7414">
                  <c:v>1</c:v>
                </c:pt>
                <c:pt idx="7415">
                  <c:v>4</c:v>
                </c:pt>
                <c:pt idx="7416">
                  <c:v>3</c:v>
                </c:pt>
                <c:pt idx="7417">
                  <c:v>3</c:v>
                </c:pt>
                <c:pt idx="7418">
                  <c:v>3</c:v>
                </c:pt>
                <c:pt idx="7419">
                  <c:v>1</c:v>
                </c:pt>
                <c:pt idx="7420">
                  <c:v>2</c:v>
                </c:pt>
                <c:pt idx="7421">
                  <c:v>5</c:v>
                </c:pt>
                <c:pt idx="7422">
                  <c:v>2</c:v>
                </c:pt>
                <c:pt idx="7423">
                  <c:v>2</c:v>
                </c:pt>
                <c:pt idx="7424">
                  <c:v>0</c:v>
                </c:pt>
                <c:pt idx="7425">
                  <c:v>4</c:v>
                </c:pt>
                <c:pt idx="7426">
                  <c:v>2</c:v>
                </c:pt>
                <c:pt idx="7427">
                  <c:v>4</c:v>
                </c:pt>
                <c:pt idx="7428">
                  <c:v>1</c:v>
                </c:pt>
                <c:pt idx="7429">
                  <c:v>4</c:v>
                </c:pt>
                <c:pt idx="7430">
                  <c:v>1</c:v>
                </c:pt>
                <c:pt idx="7431">
                  <c:v>4</c:v>
                </c:pt>
                <c:pt idx="7432">
                  <c:v>4</c:v>
                </c:pt>
                <c:pt idx="7433">
                  <c:v>2</c:v>
                </c:pt>
                <c:pt idx="7434">
                  <c:v>3</c:v>
                </c:pt>
                <c:pt idx="7435">
                  <c:v>6</c:v>
                </c:pt>
                <c:pt idx="7436">
                  <c:v>3</c:v>
                </c:pt>
                <c:pt idx="7437">
                  <c:v>4</c:v>
                </c:pt>
                <c:pt idx="7438">
                  <c:v>2</c:v>
                </c:pt>
                <c:pt idx="7439">
                  <c:v>5</c:v>
                </c:pt>
                <c:pt idx="7440">
                  <c:v>2</c:v>
                </c:pt>
                <c:pt idx="7441">
                  <c:v>8</c:v>
                </c:pt>
                <c:pt idx="7442">
                  <c:v>3</c:v>
                </c:pt>
                <c:pt idx="7443">
                  <c:v>4</c:v>
                </c:pt>
                <c:pt idx="7444">
                  <c:v>3</c:v>
                </c:pt>
                <c:pt idx="7445">
                  <c:v>8</c:v>
                </c:pt>
                <c:pt idx="7446">
                  <c:v>6</c:v>
                </c:pt>
                <c:pt idx="7447">
                  <c:v>1</c:v>
                </c:pt>
                <c:pt idx="7448">
                  <c:v>5</c:v>
                </c:pt>
                <c:pt idx="7449">
                  <c:v>6</c:v>
                </c:pt>
                <c:pt idx="7450">
                  <c:v>2</c:v>
                </c:pt>
                <c:pt idx="7451">
                  <c:v>4</c:v>
                </c:pt>
                <c:pt idx="7452">
                  <c:v>5</c:v>
                </c:pt>
                <c:pt idx="7453">
                  <c:v>4</c:v>
                </c:pt>
                <c:pt idx="7454">
                  <c:v>2</c:v>
                </c:pt>
                <c:pt idx="7455">
                  <c:v>2</c:v>
                </c:pt>
                <c:pt idx="7456">
                  <c:v>8</c:v>
                </c:pt>
                <c:pt idx="7457">
                  <c:v>3</c:v>
                </c:pt>
                <c:pt idx="7458">
                  <c:v>7</c:v>
                </c:pt>
                <c:pt idx="7459">
                  <c:v>5</c:v>
                </c:pt>
                <c:pt idx="7460">
                  <c:v>4</c:v>
                </c:pt>
                <c:pt idx="7461">
                  <c:v>5</c:v>
                </c:pt>
                <c:pt idx="7462">
                  <c:v>8</c:v>
                </c:pt>
                <c:pt idx="7463">
                  <c:v>7</c:v>
                </c:pt>
                <c:pt idx="7464">
                  <c:v>4</c:v>
                </c:pt>
                <c:pt idx="7465">
                  <c:v>5</c:v>
                </c:pt>
                <c:pt idx="7466">
                  <c:v>3</c:v>
                </c:pt>
                <c:pt idx="7467">
                  <c:v>5</c:v>
                </c:pt>
                <c:pt idx="7468">
                  <c:v>5</c:v>
                </c:pt>
                <c:pt idx="7469">
                  <c:v>7</c:v>
                </c:pt>
                <c:pt idx="7470">
                  <c:v>5</c:v>
                </c:pt>
                <c:pt idx="7471">
                  <c:v>1</c:v>
                </c:pt>
                <c:pt idx="7472">
                  <c:v>5</c:v>
                </c:pt>
                <c:pt idx="7473">
                  <c:v>4</c:v>
                </c:pt>
                <c:pt idx="7474">
                  <c:v>9</c:v>
                </c:pt>
                <c:pt idx="7475">
                  <c:v>6</c:v>
                </c:pt>
                <c:pt idx="7476">
                  <c:v>5</c:v>
                </c:pt>
                <c:pt idx="7477">
                  <c:v>6</c:v>
                </c:pt>
                <c:pt idx="7478">
                  <c:v>5</c:v>
                </c:pt>
                <c:pt idx="7479">
                  <c:v>8</c:v>
                </c:pt>
                <c:pt idx="7480">
                  <c:v>4</c:v>
                </c:pt>
                <c:pt idx="7481">
                  <c:v>3</c:v>
                </c:pt>
                <c:pt idx="7482">
                  <c:v>5</c:v>
                </c:pt>
                <c:pt idx="7483">
                  <c:v>5</c:v>
                </c:pt>
                <c:pt idx="7484">
                  <c:v>6</c:v>
                </c:pt>
                <c:pt idx="7485">
                  <c:v>3</c:v>
                </c:pt>
                <c:pt idx="7486">
                  <c:v>2</c:v>
                </c:pt>
                <c:pt idx="7487">
                  <c:v>7</c:v>
                </c:pt>
                <c:pt idx="7488">
                  <c:v>2</c:v>
                </c:pt>
                <c:pt idx="7489">
                  <c:v>5</c:v>
                </c:pt>
                <c:pt idx="7490">
                  <c:v>4</c:v>
                </c:pt>
                <c:pt idx="7491">
                  <c:v>5</c:v>
                </c:pt>
                <c:pt idx="7492">
                  <c:v>10</c:v>
                </c:pt>
                <c:pt idx="7493">
                  <c:v>10</c:v>
                </c:pt>
                <c:pt idx="7494">
                  <c:v>3</c:v>
                </c:pt>
                <c:pt idx="7495">
                  <c:v>8</c:v>
                </c:pt>
                <c:pt idx="7496">
                  <c:v>6</c:v>
                </c:pt>
                <c:pt idx="7497">
                  <c:v>9</c:v>
                </c:pt>
                <c:pt idx="7498">
                  <c:v>3</c:v>
                </c:pt>
                <c:pt idx="7499">
                  <c:v>2</c:v>
                </c:pt>
                <c:pt idx="7500">
                  <c:v>6</c:v>
                </c:pt>
                <c:pt idx="7501">
                  <c:v>7</c:v>
                </c:pt>
                <c:pt idx="7502">
                  <c:v>8</c:v>
                </c:pt>
                <c:pt idx="7503">
                  <c:v>5</c:v>
                </c:pt>
                <c:pt idx="7504">
                  <c:v>2</c:v>
                </c:pt>
                <c:pt idx="7505">
                  <c:v>8</c:v>
                </c:pt>
                <c:pt idx="7506">
                  <c:v>10</c:v>
                </c:pt>
                <c:pt idx="7507">
                  <c:v>6</c:v>
                </c:pt>
                <c:pt idx="7508">
                  <c:v>2</c:v>
                </c:pt>
                <c:pt idx="7509">
                  <c:v>10</c:v>
                </c:pt>
                <c:pt idx="7510">
                  <c:v>6</c:v>
                </c:pt>
                <c:pt idx="7511">
                  <c:v>8</c:v>
                </c:pt>
                <c:pt idx="7512">
                  <c:v>5</c:v>
                </c:pt>
                <c:pt idx="7513">
                  <c:v>8</c:v>
                </c:pt>
                <c:pt idx="7514">
                  <c:v>8</c:v>
                </c:pt>
                <c:pt idx="7515">
                  <c:v>5</c:v>
                </c:pt>
                <c:pt idx="7516">
                  <c:v>5</c:v>
                </c:pt>
                <c:pt idx="7517">
                  <c:v>3</c:v>
                </c:pt>
                <c:pt idx="7518">
                  <c:v>8</c:v>
                </c:pt>
                <c:pt idx="7519">
                  <c:v>6</c:v>
                </c:pt>
                <c:pt idx="7520">
                  <c:v>4</c:v>
                </c:pt>
                <c:pt idx="7521">
                  <c:v>10</c:v>
                </c:pt>
                <c:pt idx="7522">
                  <c:v>3</c:v>
                </c:pt>
                <c:pt idx="7523">
                  <c:v>4</c:v>
                </c:pt>
                <c:pt idx="7524">
                  <c:v>8</c:v>
                </c:pt>
                <c:pt idx="7525">
                  <c:v>8</c:v>
                </c:pt>
                <c:pt idx="7526">
                  <c:v>4</c:v>
                </c:pt>
                <c:pt idx="7527">
                  <c:v>5</c:v>
                </c:pt>
                <c:pt idx="7528">
                  <c:v>8</c:v>
                </c:pt>
                <c:pt idx="7529">
                  <c:v>8</c:v>
                </c:pt>
                <c:pt idx="7530">
                  <c:v>6</c:v>
                </c:pt>
                <c:pt idx="7531">
                  <c:v>5</c:v>
                </c:pt>
                <c:pt idx="7532">
                  <c:v>12</c:v>
                </c:pt>
                <c:pt idx="7533">
                  <c:v>9</c:v>
                </c:pt>
                <c:pt idx="7534">
                  <c:v>5</c:v>
                </c:pt>
                <c:pt idx="7535">
                  <c:v>7</c:v>
                </c:pt>
                <c:pt idx="7536">
                  <c:v>9</c:v>
                </c:pt>
                <c:pt idx="7537">
                  <c:v>4</c:v>
                </c:pt>
                <c:pt idx="7538">
                  <c:v>6</c:v>
                </c:pt>
                <c:pt idx="7539">
                  <c:v>3</c:v>
                </c:pt>
                <c:pt idx="7540">
                  <c:v>10</c:v>
                </c:pt>
                <c:pt idx="7541">
                  <c:v>3</c:v>
                </c:pt>
                <c:pt idx="7542">
                  <c:v>6</c:v>
                </c:pt>
                <c:pt idx="7543">
                  <c:v>2</c:v>
                </c:pt>
                <c:pt idx="7544">
                  <c:v>6</c:v>
                </c:pt>
                <c:pt idx="7545">
                  <c:v>9</c:v>
                </c:pt>
                <c:pt idx="7546">
                  <c:v>6</c:v>
                </c:pt>
                <c:pt idx="7547">
                  <c:v>5</c:v>
                </c:pt>
                <c:pt idx="7548">
                  <c:v>5</c:v>
                </c:pt>
                <c:pt idx="7549">
                  <c:v>4</c:v>
                </c:pt>
                <c:pt idx="7550">
                  <c:v>6</c:v>
                </c:pt>
                <c:pt idx="7551">
                  <c:v>4</c:v>
                </c:pt>
                <c:pt idx="7552">
                  <c:v>3</c:v>
                </c:pt>
                <c:pt idx="7553">
                  <c:v>5</c:v>
                </c:pt>
                <c:pt idx="7554">
                  <c:v>5</c:v>
                </c:pt>
                <c:pt idx="7555">
                  <c:v>3</c:v>
                </c:pt>
                <c:pt idx="7556">
                  <c:v>6</c:v>
                </c:pt>
                <c:pt idx="7557">
                  <c:v>3</c:v>
                </c:pt>
                <c:pt idx="7558">
                  <c:v>5</c:v>
                </c:pt>
                <c:pt idx="7559">
                  <c:v>5</c:v>
                </c:pt>
                <c:pt idx="7560">
                  <c:v>3</c:v>
                </c:pt>
                <c:pt idx="7561">
                  <c:v>4</c:v>
                </c:pt>
                <c:pt idx="7562">
                  <c:v>2</c:v>
                </c:pt>
                <c:pt idx="7563">
                  <c:v>2</c:v>
                </c:pt>
                <c:pt idx="7564">
                  <c:v>4</c:v>
                </c:pt>
                <c:pt idx="7565">
                  <c:v>1</c:v>
                </c:pt>
                <c:pt idx="7566">
                  <c:v>3</c:v>
                </c:pt>
                <c:pt idx="7567">
                  <c:v>0</c:v>
                </c:pt>
                <c:pt idx="7568">
                  <c:v>3</c:v>
                </c:pt>
                <c:pt idx="7569">
                  <c:v>2</c:v>
                </c:pt>
                <c:pt idx="7570">
                  <c:v>1</c:v>
                </c:pt>
                <c:pt idx="7571">
                  <c:v>5</c:v>
                </c:pt>
                <c:pt idx="7572">
                  <c:v>7</c:v>
                </c:pt>
                <c:pt idx="7573">
                  <c:v>2</c:v>
                </c:pt>
                <c:pt idx="7574">
                  <c:v>0</c:v>
                </c:pt>
                <c:pt idx="7575">
                  <c:v>1</c:v>
                </c:pt>
                <c:pt idx="7576">
                  <c:v>3</c:v>
                </c:pt>
                <c:pt idx="7577">
                  <c:v>6</c:v>
                </c:pt>
                <c:pt idx="7578">
                  <c:v>2</c:v>
                </c:pt>
                <c:pt idx="7579">
                  <c:v>2</c:v>
                </c:pt>
                <c:pt idx="7580">
                  <c:v>1</c:v>
                </c:pt>
                <c:pt idx="7581">
                  <c:v>2</c:v>
                </c:pt>
                <c:pt idx="7582">
                  <c:v>2</c:v>
                </c:pt>
                <c:pt idx="7583">
                  <c:v>3</c:v>
                </c:pt>
                <c:pt idx="7584">
                  <c:v>5</c:v>
                </c:pt>
                <c:pt idx="7585">
                  <c:v>2</c:v>
                </c:pt>
                <c:pt idx="7586">
                  <c:v>2</c:v>
                </c:pt>
                <c:pt idx="7587">
                  <c:v>2</c:v>
                </c:pt>
                <c:pt idx="7588">
                  <c:v>2</c:v>
                </c:pt>
                <c:pt idx="7589">
                  <c:v>3</c:v>
                </c:pt>
                <c:pt idx="7590">
                  <c:v>0</c:v>
                </c:pt>
                <c:pt idx="7591">
                  <c:v>1</c:v>
                </c:pt>
                <c:pt idx="7592">
                  <c:v>1</c:v>
                </c:pt>
                <c:pt idx="7593">
                  <c:v>3</c:v>
                </c:pt>
                <c:pt idx="7594">
                  <c:v>0</c:v>
                </c:pt>
                <c:pt idx="7595">
                  <c:v>1</c:v>
                </c:pt>
                <c:pt idx="7596">
                  <c:v>3</c:v>
                </c:pt>
                <c:pt idx="7597">
                  <c:v>2</c:v>
                </c:pt>
                <c:pt idx="7598">
                  <c:v>5</c:v>
                </c:pt>
                <c:pt idx="7599">
                  <c:v>1</c:v>
                </c:pt>
                <c:pt idx="7600">
                  <c:v>3</c:v>
                </c:pt>
                <c:pt idx="7601">
                  <c:v>4</c:v>
                </c:pt>
                <c:pt idx="7602">
                  <c:v>1</c:v>
                </c:pt>
                <c:pt idx="7603">
                  <c:v>0</c:v>
                </c:pt>
                <c:pt idx="7604">
                  <c:v>2</c:v>
                </c:pt>
                <c:pt idx="7605">
                  <c:v>1</c:v>
                </c:pt>
                <c:pt idx="7606">
                  <c:v>2</c:v>
                </c:pt>
                <c:pt idx="7607">
                  <c:v>1</c:v>
                </c:pt>
                <c:pt idx="7608">
                  <c:v>2</c:v>
                </c:pt>
                <c:pt idx="7609">
                  <c:v>1</c:v>
                </c:pt>
                <c:pt idx="7610">
                  <c:v>1</c:v>
                </c:pt>
                <c:pt idx="7611">
                  <c:v>1</c:v>
                </c:pt>
                <c:pt idx="7612">
                  <c:v>4</c:v>
                </c:pt>
                <c:pt idx="7613">
                  <c:v>6</c:v>
                </c:pt>
                <c:pt idx="7614">
                  <c:v>1</c:v>
                </c:pt>
                <c:pt idx="7615">
                  <c:v>1</c:v>
                </c:pt>
                <c:pt idx="7616">
                  <c:v>3</c:v>
                </c:pt>
                <c:pt idx="7617">
                  <c:v>3</c:v>
                </c:pt>
                <c:pt idx="7618">
                  <c:v>3</c:v>
                </c:pt>
                <c:pt idx="7619">
                  <c:v>6</c:v>
                </c:pt>
                <c:pt idx="7620">
                  <c:v>4</c:v>
                </c:pt>
                <c:pt idx="7621">
                  <c:v>0</c:v>
                </c:pt>
                <c:pt idx="7622">
                  <c:v>1</c:v>
                </c:pt>
                <c:pt idx="7623">
                  <c:v>4</c:v>
                </c:pt>
                <c:pt idx="7624">
                  <c:v>0</c:v>
                </c:pt>
                <c:pt idx="7625">
                  <c:v>4</c:v>
                </c:pt>
                <c:pt idx="7626">
                  <c:v>4</c:v>
                </c:pt>
                <c:pt idx="7627">
                  <c:v>0</c:v>
                </c:pt>
                <c:pt idx="7628">
                  <c:v>1</c:v>
                </c:pt>
                <c:pt idx="7629">
                  <c:v>3</c:v>
                </c:pt>
                <c:pt idx="7630">
                  <c:v>1</c:v>
                </c:pt>
                <c:pt idx="7631">
                  <c:v>1</c:v>
                </c:pt>
                <c:pt idx="7632">
                  <c:v>2</c:v>
                </c:pt>
                <c:pt idx="7633">
                  <c:v>0</c:v>
                </c:pt>
                <c:pt idx="7634">
                  <c:v>3</c:v>
                </c:pt>
                <c:pt idx="7635">
                  <c:v>2</c:v>
                </c:pt>
                <c:pt idx="7636">
                  <c:v>1</c:v>
                </c:pt>
                <c:pt idx="7637">
                  <c:v>2</c:v>
                </c:pt>
                <c:pt idx="7638">
                  <c:v>4</c:v>
                </c:pt>
                <c:pt idx="7639">
                  <c:v>4</c:v>
                </c:pt>
                <c:pt idx="7640">
                  <c:v>1</c:v>
                </c:pt>
                <c:pt idx="7641">
                  <c:v>3</c:v>
                </c:pt>
                <c:pt idx="7642">
                  <c:v>1</c:v>
                </c:pt>
                <c:pt idx="7643">
                  <c:v>3</c:v>
                </c:pt>
                <c:pt idx="7644">
                  <c:v>2</c:v>
                </c:pt>
                <c:pt idx="7645">
                  <c:v>1</c:v>
                </c:pt>
                <c:pt idx="7646">
                  <c:v>2</c:v>
                </c:pt>
                <c:pt idx="7647">
                  <c:v>3</c:v>
                </c:pt>
                <c:pt idx="7648">
                  <c:v>2</c:v>
                </c:pt>
                <c:pt idx="7649">
                  <c:v>1</c:v>
                </c:pt>
                <c:pt idx="7650">
                  <c:v>1</c:v>
                </c:pt>
                <c:pt idx="7651">
                  <c:v>5</c:v>
                </c:pt>
                <c:pt idx="7652">
                  <c:v>1</c:v>
                </c:pt>
                <c:pt idx="7653">
                  <c:v>3</c:v>
                </c:pt>
                <c:pt idx="7654">
                  <c:v>2</c:v>
                </c:pt>
                <c:pt idx="7655">
                  <c:v>5</c:v>
                </c:pt>
                <c:pt idx="7656">
                  <c:v>1</c:v>
                </c:pt>
                <c:pt idx="7657">
                  <c:v>1</c:v>
                </c:pt>
                <c:pt idx="7658">
                  <c:v>3</c:v>
                </c:pt>
                <c:pt idx="7659">
                  <c:v>2</c:v>
                </c:pt>
                <c:pt idx="7660">
                  <c:v>7</c:v>
                </c:pt>
                <c:pt idx="7661">
                  <c:v>5</c:v>
                </c:pt>
                <c:pt idx="7662">
                  <c:v>7</c:v>
                </c:pt>
                <c:pt idx="7663">
                  <c:v>4</c:v>
                </c:pt>
                <c:pt idx="7664">
                  <c:v>7</c:v>
                </c:pt>
                <c:pt idx="7665">
                  <c:v>4</c:v>
                </c:pt>
                <c:pt idx="7666">
                  <c:v>3</c:v>
                </c:pt>
                <c:pt idx="7667">
                  <c:v>6</c:v>
                </c:pt>
                <c:pt idx="7668">
                  <c:v>3</c:v>
                </c:pt>
                <c:pt idx="7669">
                  <c:v>6</c:v>
                </c:pt>
                <c:pt idx="7670">
                  <c:v>7</c:v>
                </c:pt>
                <c:pt idx="7671">
                  <c:v>4</c:v>
                </c:pt>
                <c:pt idx="7672">
                  <c:v>5</c:v>
                </c:pt>
                <c:pt idx="7673">
                  <c:v>5</c:v>
                </c:pt>
                <c:pt idx="7674">
                  <c:v>5</c:v>
                </c:pt>
                <c:pt idx="7675">
                  <c:v>4</c:v>
                </c:pt>
                <c:pt idx="7676">
                  <c:v>7</c:v>
                </c:pt>
                <c:pt idx="7677">
                  <c:v>6</c:v>
                </c:pt>
                <c:pt idx="7678">
                  <c:v>6</c:v>
                </c:pt>
                <c:pt idx="7679">
                  <c:v>4</c:v>
                </c:pt>
                <c:pt idx="7680">
                  <c:v>11</c:v>
                </c:pt>
                <c:pt idx="7681">
                  <c:v>6</c:v>
                </c:pt>
                <c:pt idx="7682">
                  <c:v>10</c:v>
                </c:pt>
                <c:pt idx="7683">
                  <c:v>12</c:v>
                </c:pt>
                <c:pt idx="7684">
                  <c:v>8</c:v>
                </c:pt>
                <c:pt idx="7685">
                  <c:v>9</c:v>
                </c:pt>
                <c:pt idx="7686">
                  <c:v>4</c:v>
                </c:pt>
                <c:pt idx="7687">
                  <c:v>9</c:v>
                </c:pt>
                <c:pt idx="7688">
                  <c:v>1</c:v>
                </c:pt>
                <c:pt idx="7689">
                  <c:v>9</c:v>
                </c:pt>
                <c:pt idx="7690">
                  <c:v>10</c:v>
                </c:pt>
                <c:pt idx="7691">
                  <c:v>10</c:v>
                </c:pt>
                <c:pt idx="7692">
                  <c:v>10</c:v>
                </c:pt>
                <c:pt idx="7693">
                  <c:v>8</c:v>
                </c:pt>
                <c:pt idx="7694">
                  <c:v>15</c:v>
                </c:pt>
                <c:pt idx="7695">
                  <c:v>8</c:v>
                </c:pt>
                <c:pt idx="7696">
                  <c:v>9</c:v>
                </c:pt>
                <c:pt idx="7697">
                  <c:v>11</c:v>
                </c:pt>
                <c:pt idx="7698">
                  <c:v>12</c:v>
                </c:pt>
                <c:pt idx="7699">
                  <c:v>6</c:v>
                </c:pt>
                <c:pt idx="7700">
                  <c:v>9</c:v>
                </c:pt>
                <c:pt idx="7701">
                  <c:v>13</c:v>
                </c:pt>
                <c:pt idx="7702">
                  <c:v>10</c:v>
                </c:pt>
                <c:pt idx="7703">
                  <c:v>8</c:v>
                </c:pt>
                <c:pt idx="7704">
                  <c:v>11</c:v>
                </c:pt>
                <c:pt idx="7705">
                  <c:v>8</c:v>
                </c:pt>
                <c:pt idx="7706">
                  <c:v>15</c:v>
                </c:pt>
                <c:pt idx="7707">
                  <c:v>7</c:v>
                </c:pt>
                <c:pt idx="7708">
                  <c:v>9</c:v>
                </c:pt>
                <c:pt idx="7709">
                  <c:v>3</c:v>
                </c:pt>
                <c:pt idx="7710">
                  <c:v>10</c:v>
                </c:pt>
                <c:pt idx="7711">
                  <c:v>8</c:v>
                </c:pt>
                <c:pt idx="7712">
                  <c:v>14</c:v>
                </c:pt>
                <c:pt idx="7713">
                  <c:v>11</c:v>
                </c:pt>
                <c:pt idx="7714">
                  <c:v>9</c:v>
                </c:pt>
                <c:pt idx="7715">
                  <c:v>7</c:v>
                </c:pt>
                <c:pt idx="7716">
                  <c:v>6</c:v>
                </c:pt>
                <c:pt idx="7717">
                  <c:v>9</c:v>
                </c:pt>
                <c:pt idx="7718">
                  <c:v>14</c:v>
                </c:pt>
                <c:pt idx="7719">
                  <c:v>11</c:v>
                </c:pt>
                <c:pt idx="7720">
                  <c:v>6</c:v>
                </c:pt>
                <c:pt idx="7721">
                  <c:v>10</c:v>
                </c:pt>
                <c:pt idx="7722">
                  <c:v>7</c:v>
                </c:pt>
                <c:pt idx="7723">
                  <c:v>5</c:v>
                </c:pt>
                <c:pt idx="7724">
                  <c:v>7</c:v>
                </c:pt>
                <c:pt idx="7725">
                  <c:v>5</c:v>
                </c:pt>
                <c:pt idx="7726">
                  <c:v>9</c:v>
                </c:pt>
                <c:pt idx="7727">
                  <c:v>5</c:v>
                </c:pt>
                <c:pt idx="7728">
                  <c:v>9</c:v>
                </c:pt>
                <c:pt idx="7729">
                  <c:v>9</c:v>
                </c:pt>
                <c:pt idx="7730">
                  <c:v>9</c:v>
                </c:pt>
                <c:pt idx="7731">
                  <c:v>7</c:v>
                </c:pt>
                <c:pt idx="7732">
                  <c:v>3</c:v>
                </c:pt>
                <c:pt idx="7733">
                  <c:v>3</c:v>
                </c:pt>
                <c:pt idx="7734">
                  <c:v>5</c:v>
                </c:pt>
                <c:pt idx="7735">
                  <c:v>2</c:v>
                </c:pt>
                <c:pt idx="7736">
                  <c:v>3</c:v>
                </c:pt>
                <c:pt idx="7737">
                  <c:v>3</c:v>
                </c:pt>
                <c:pt idx="7738">
                  <c:v>4</c:v>
                </c:pt>
                <c:pt idx="7739">
                  <c:v>4</c:v>
                </c:pt>
                <c:pt idx="7740">
                  <c:v>4</c:v>
                </c:pt>
                <c:pt idx="7741">
                  <c:v>1</c:v>
                </c:pt>
                <c:pt idx="7742">
                  <c:v>4</c:v>
                </c:pt>
                <c:pt idx="7743">
                  <c:v>6</c:v>
                </c:pt>
                <c:pt idx="7744">
                  <c:v>3</c:v>
                </c:pt>
                <c:pt idx="7745">
                  <c:v>3</c:v>
                </c:pt>
                <c:pt idx="7746">
                  <c:v>4</c:v>
                </c:pt>
                <c:pt idx="7747">
                  <c:v>4</c:v>
                </c:pt>
                <c:pt idx="7748">
                  <c:v>3</c:v>
                </c:pt>
                <c:pt idx="7749">
                  <c:v>4</c:v>
                </c:pt>
                <c:pt idx="7750">
                  <c:v>2</c:v>
                </c:pt>
                <c:pt idx="7751">
                  <c:v>2</c:v>
                </c:pt>
                <c:pt idx="7752">
                  <c:v>4</c:v>
                </c:pt>
                <c:pt idx="7753">
                  <c:v>3</c:v>
                </c:pt>
                <c:pt idx="7754">
                  <c:v>4</c:v>
                </c:pt>
                <c:pt idx="7755">
                  <c:v>2</c:v>
                </c:pt>
                <c:pt idx="7756">
                  <c:v>3</c:v>
                </c:pt>
                <c:pt idx="7757">
                  <c:v>5</c:v>
                </c:pt>
                <c:pt idx="7758">
                  <c:v>5</c:v>
                </c:pt>
                <c:pt idx="7759">
                  <c:v>3</c:v>
                </c:pt>
                <c:pt idx="7760">
                  <c:v>5</c:v>
                </c:pt>
                <c:pt idx="7761">
                  <c:v>5</c:v>
                </c:pt>
                <c:pt idx="7762">
                  <c:v>3</c:v>
                </c:pt>
                <c:pt idx="7763">
                  <c:v>5</c:v>
                </c:pt>
                <c:pt idx="7764">
                  <c:v>3</c:v>
                </c:pt>
                <c:pt idx="7765">
                  <c:v>3</c:v>
                </c:pt>
                <c:pt idx="7766">
                  <c:v>4</c:v>
                </c:pt>
                <c:pt idx="7767">
                  <c:v>3</c:v>
                </c:pt>
                <c:pt idx="7768">
                  <c:v>3</c:v>
                </c:pt>
                <c:pt idx="7769">
                  <c:v>1</c:v>
                </c:pt>
                <c:pt idx="7770">
                  <c:v>2</c:v>
                </c:pt>
                <c:pt idx="7771">
                  <c:v>1</c:v>
                </c:pt>
                <c:pt idx="7772">
                  <c:v>4</c:v>
                </c:pt>
                <c:pt idx="7773">
                  <c:v>7</c:v>
                </c:pt>
                <c:pt idx="7774">
                  <c:v>2</c:v>
                </c:pt>
                <c:pt idx="7775">
                  <c:v>1</c:v>
                </c:pt>
                <c:pt idx="7776">
                  <c:v>2</c:v>
                </c:pt>
                <c:pt idx="7777">
                  <c:v>2</c:v>
                </c:pt>
                <c:pt idx="7778">
                  <c:v>1</c:v>
                </c:pt>
                <c:pt idx="7779">
                  <c:v>3</c:v>
                </c:pt>
                <c:pt idx="7780">
                  <c:v>6</c:v>
                </c:pt>
                <c:pt idx="7781">
                  <c:v>2</c:v>
                </c:pt>
                <c:pt idx="7782">
                  <c:v>1</c:v>
                </c:pt>
                <c:pt idx="7783">
                  <c:v>3</c:v>
                </c:pt>
                <c:pt idx="7784">
                  <c:v>1</c:v>
                </c:pt>
                <c:pt idx="7785">
                  <c:v>4</c:v>
                </c:pt>
                <c:pt idx="7786">
                  <c:v>1</c:v>
                </c:pt>
                <c:pt idx="7787">
                  <c:v>5</c:v>
                </c:pt>
                <c:pt idx="7788">
                  <c:v>1</c:v>
                </c:pt>
                <c:pt idx="7789">
                  <c:v>2</c:v>
                </c:pt>
                <c:pt idx="7790">
                  <c:v>1</c:v>
                </c:pt>
                <c:pt idx="7791">
                  <c:v>3</c:v>
                </c:pt>
                <c:pt idx="7792">
                  <c:v>1</c:v>
                </c:pt>
                <c:pt idx="7793">
                  <c:v>3</c:v>
                </c:pt>
                <c:pt idx="7794">
                  <c:v>0</c:v>
                </c:pt>
                <c:pt idx="7795">
                  <c:v>4</c:v>
                </c:pt>
                <c:pt idx="7796">
                  <c:v>3</c:v>
                </c:pt>
                <c:pt idx="7797">
                  <c:v>0</c:v>
                </c:pt>
                <c:pt idx="7798">
                  <c:v>5</c:v>
                </c:pt>
                <c:pt idx="7799">
                  <c:v>5</c:v>
                </c:pt>
                <c:pt idx="7800">
                  <c:v>1</c:v>
                </c:pt>
                <c:pt idx="7801">
                  <c:v>6</c:v>
                </c:pt>
                <c:pt idx="7802">
                  <c:v>2</c:v>
                </c:pt>
                <c:pt idx="7803">
                  <c:v>2</c:v>
                </c:pt>
                <c:pt idx="7804">
                  <c:v>2</c:v>
                </c:pt>
                <c:pt idx="7805">
                  <c:v>4</c:v>
                </c:pt>
                <c:pt idx="7806">
                  <c:v>1</c:v>
                </c:pt>
                <c:pt idx="7807">
                  <c:v>1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2</c:v>
                </c:pt>
                <c:pt idx="7812">
                  <c:v>4</c:v>
                </c:pt>
                <c:pt idx="7813">
                  <c:v>1</c:v>
                </c:pt>
                <c:pt idx="7814">
                  <c:v>2</c:v>
                </c:pt>
                <c:pt idx="7815">
                  <c:v>2</c:v>
                </c:pt>
                <c:pt idx="7816">
                  <c:v>4</c:v>
                </c:pt>
                <c:pt idx="7817">
                  <c:v>1</c:v>
                </c:pt>
                <c:pt idx="7818">
                  <c:v>2</c:v>
                </c:pt>
                <c:pt idx="7819">
                  <c:v>2</c:v>
                </c:pt>
                <c:pt idx="7820">
                  <c:v>2</c:v>
                </c:pt>
                <c:pt idx="7821">
                  <c:v>2</c:v>
                </c:pt>
                <c:pt idx="7822">
                  <c:v>0</c:v>
                </c:pt>
                <c:pt idx="7823">
                  <c:v>0</c:v>
                </c:pt>
                <c:pt idx="7824">
                  <c:v>3</c:v>
                </c:pt>
                <c:pt idx="7825">
                  <c:v>2</c:v>
                </c:pt>
                <c:pt idx="7826">
                  <c:v>1</c:v>
                </c:pt>
                <c:pt idx="7827">
                  <c:v>2</c:v>
                </c:pt>
                <c:pt idx="7828">
                  <c:v>2</c:v>
                </c:pt>
                <c:pt idx="7829">
                  <c:v>3</c:v>
                </c:pt>
                <c:pt idx="7830">
                  <c:v>2</c:v>
                </c:pt>
                <c:pt idx="7831">
                  <c:v>1</c:v>
                </c:pt>
                <c:pt idx="7832">
                  <c:v>2</c:v>
                </c:pt>
                <c:pt idx="7833">
                  <c:v>1</c:v>
                </c:pt>
                <c:pt idx="7834">
                  <c:v>1</c:v>
                </c:pt>
                <c:pt idx="7835">
                  <c:v>4</c:v>
                </c:pt>
                <c:pt idx="7836">
                  <c:v>0</c:v>
                </c:pt>
                <c:pt idx="7837">
                  <c:v>1</c:v>
                </c:pt>
                <c:pt idx="7838">
                  <c:v>1</c:v>
                </c:pt>
                <c:pt idx="7839">
                  <c:v>4</c:v>
                </c:pt>
                <c:pt idx="7840">
                  <c:v>1</c:v>
                </c:pt>
                <c:pt idx="7841">
                  <c:v>3</c:v>
                </c:pt>
                <c:pt idx="7842">
                  <c:v>2</c:v>
                </c:pt>
                <c:pt idx="7843">
                  <c:v>1</c:v>
                </c:pt>
                <c:pt idx="7844">
                  <c:v>1</c:v>
                </c:pt>
                <c:pt idx="7845">
                  <c:v>2</c:v>
                </c:pt>
                <c:pt idx="7846">
                  <c:v>1</c:v>
                </c:pt>
                <c:pt idx="7847">
                  <c:v>0</c:v>
                </c:pt>
                <c:pt idx="7848">
                  <c:v>1</c:v>
                </c:pt>
                <c:pt idx="7849">
                  <c:v>2</c:v>
                </c:pt>
                <c:pt idx="7850">
                  <c:v>2</c:v>
                </c:pt>
                <c:pt idx="7851">
                  <c:v>1</c:v>
                </c:pt>
                <c:pt idx="7852">
                  <c:v>1</c:v>
                </c:pt>
                <c:pt idx="7853">
                  <c:v>2</c:v>
                </c:pt>
                <c:pt idx="7854">
                  <c:v>0</c:v>
                </c:pt>
                <c:pt idx="7855">
                  <c:v>5</c:v>
                </c:pt>
                <c:pt idx="7856">
                  <c:v>2</c:v>
                </c:pt>
                <c:pt idx="7857">
                  <c:v>1</c:v>
                </c:pt>
                <c:pt idx="7858">
                  <c:v>2</c:v>
                </c:pt>
                <c:pt idx="7859">
                  <c:v>0</c:v>
                </c:pt>
                <c:pt idx="7860">
                  <c:v>3</c:v>
                </c:pt>
                <c:pt idx="7861">
                  <c:v>0</c:v>
                </c:pt>
                <c:pt idx="7862">
                  <c:v>2</c:v>
                </c:pt>
                <c:pt idx="7863">
                  <c:v>3</c:v>
                </c:pt>
                <c:pt idx="7864">
                  <c:v>1</c:v>
                </c:pt>
                <c:pt idx="7865">
                  <c:v>1</c:v>
                </c:pt>
                <c:pt idx="7866">
                  <c:v>1</c:v>
                </c:pt>
                <c:pt idx="7867">
                  <c:v>1</c:v>
                </c:pt>
                <c:pt idx="7868">
                  <c:v>1</c:v>
                </c:pt>
                <c:pt idx="7869">
                  <c:v>2</c:v>
                </c:pt>
                <c:pt idx="7870">
                  <c:v>1</c:v>
                </c:pt>
                <c:pt idx="7871">
                  <c:v>1</c:v>
                </c:pt>
                <c:pt idx="7872">
                  <c:v>0</c:v>
                </c:pt>
                <c:pt idx="7873">
                  <c:v>3</c:v>
                </c:pt>
                <c:pt idx="7874">
                  <c:v>4</c:v>
                </c:pt>
                <c:pt idx="7875">
                  <c:v>1</c:v>
                </c:pt>
                <c:pt idx="7876">
                  <c:v>1</c:v>
                </c:pt>
                <c:pt idx="7877">
                  <c:v>2</c:v>
                </c:pt>
                <c:pt idx="7878">
                  <c:v>1</c:v>
                </c:pt>
                <c:pt idx="7879">
                  <c:v>2</c:v>
                </c:pt>
                <c:pt idx="7880">
                  <c:v>2</c:v>
                </c:pt>
                <c:pt idx="7881">
                  <c:v>2</c:v>
                </c:pt>
                <c:pt idx="7882">
                  <c:v>3</c:v>
                </c:pt>
                <c:pt idx="7883">
                  <c:v>3</c:v>
                </c:pt>
                <c:pt idx="7884">
                  <c:v>2</c:v>
                </c:pt>
                <c:pt idx="7885">
                  <c:v>1</c:v>
                </c:pt>
                <c:pt idx="7886">
                  <c:v>1</c:v>
                </c:pt>
                <c:pt idx="7887">
                  <c:v>1</c:v>
                </c:pt>
                <c:pt idx="7888">
                  <c:v>3</c:v>
                </c:pt>
                <c:pt idx="7889">
                  <c:v>2</c:v>
                </c:pt>
                <c:pt idx="7890">
                  <c:v>2</c:v>
                </c:pt>
                <c:pt idx="7891">
                  <c:v>2</c:v>
                </c:pt>
                <c:pt idx="7892">
                  <c:v>3</c:v>
                </c:pt>
                <c:pt idx="7893">
                  <c:v>0</c:v>
                </c:pt>
                <c:pt idx="7894">
                  <c:v>1</c:v>
                </c:pt>
                <c:pt idx="7895">
                  <c:v>3</c:v>
                </c:pt>
                <c:pt idx="7896">
                  <c:v>2</c:v>
                </c:pt>
                <c:pt idx="7897">
                  <c:v>0</c:v>
                </c:pt>
                <c:pt idx="7898">
                  <c:v>1</c:v>
                </c:pt>
                <c:pt idx="7899">
                  <c:v>3</c:v>
                </c:pt>
                <c:pt idx="7900">
                  <c:v>3</c:v>
                </c:pt>
                <c:pt idx="7901">
                  <c:v>0</c:v>
                </c:pt>
                <c:pt idx="7902">
                  <c:v>2</c:v>
                </c:pt>
                <c:pt idx="7903">
                  <c:v>2</c:v>
                </c:pt>
                <c:pt idx="7904">
                  <c:v>1</c:v>
                </c:pt>
                <c:pt idx="7905">
                  <c:v>2</c:v>
                </c:pt>
                <c:pt idx="7906">
                  <c:v>3</c:v>
                </c:pt>
                <c:pt idx="7907">
                  <c:v>2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2</c:v>
                </c:pt>
                <c:pt idx="7914">
                  <c:v>2</c:v>
                </c:pt>
                <c:pt idx="7915">
                  <c:v>2</c:v>
                </c:pt>
                <c:pt idx="7916">
                  <c:v>2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2</c:v>
                </c:pt>
                <c:pt idx="7921">
                  <c:v>5</c:v>
                </c:pt>
                <c:pt idx="7922">
                  <c:v>3</c:v>
                </c:pt>
                <c:pt idx="7923">
                  <c:v>3</c:v>
                </c:pt>
                <c:pt idx="7924">
                  <c:v>5</c:v>
                </c:pt>
                <c:pt idx="7925">
                  <c:v>2</c:v>
                </c:pt>
                <c:pt idx="7926">
                  <c:v>1</c:v>
                </c:pt>
                <c:pt idx="7927">
                  <c:v>0</c:v>
                </c:pt>
                <c:pt idx="7928">
                  <c:v>2</c:v>
                </c:pt>
                <c:pt idx="7929">
                  <c:v>3</c:v>
                </c:pt>
                <c:pt idx="7930">
                  <c:v>0</c:v>
                </c:pt>
                <c:pt idx="7931">
                  <c:v>2</c:v>
                </c:pt>
                <c:pt idx="7932">
                  <c:v>0</c:v>
                </c:pt>
                <c:pt idx="7933">
                  <c:v>0</c:v>
                </c:pt>
                <c:pt idx="7934">
                  <c:v>2</c:v>
                </c:pt>
                <c:pt idx="7935">
                  <c:v>0</c:v>
                </c:pt>
                <c:pt idx="7936">
                  <c:v>1</c:v>
                </c:pt>
                <c:pt idx="7937">
                  <c:v>1</c:v>
                </c:pt>
                <c:pt idx="7938">
                  <c:v>3</c:v>
                </c:pt>
                <c:pt idx="7939">
                  <c:v>1</c:v>
                </c:pt>
                <c:pt idx="7940">
                  <c:v>1</c:v>
                </c:pt>
                <c:pt idx="7941">
                  <c:v>2</c:v>
                </c:pt>
                <c:pt idx="7942">
                  <c:v>2</c:v>
                </c:pt>
                <c:pt idx="7943">
                  <c:v>2</c:v>
                </c:pt>
                <c:pt idx="7944">
                  <c:v>2</c:v>
                </c:pt>
                <c:pt idx="7945">
                  <c:v>3</c:v>
                </c:pt>
                <c:pt idx="7946">
                  <c:v>3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3</c:v>
                </c:pt>
                <c:pt idx="7951">
                  <c:v>6</c:v>
                </c:pt>
                <c:pt idx="7952">
                  <c:v>2</c:v>
                </c:pt>
                <c:pt idx="7953">
                  <c:v>3</c:v>
                </c:pt>
                <c:pt idx="7954">
                  <c:v>2</c:v>
                </c:pt>
                <c:pt idx="7955">
                  <c:v>3</c:v>
                </c:pt>
                <c:pt idx="7956">
                  <c:v>1</c:v>
                </c:pt>
                <c:pt idx="7957">
                  <c:v>0</c:v>
                </c:pt>
                <c:pt idx="7958">
                  <c:v>1</c:v>
                </c:pt>
                <c:pt idx="7959">
                  <c:v>3</c:v>
                </c:pt>
                <c:pt idx="7960">
                  <c:v>5</c:v>
                </c:pt>
                <c:pt idx="7961">
                  <c:v>3</c:v>
                </c:pt>
                <c:pt idx="7962">
                  <c:v>1</c:v>
                </c:pt>
                <c:pt idx="7963">
                  <c:v>1</c:v>
                </c:pt>
                <c:pt idx="7964">
                  <c:v>2</c:v>
                </c:pt>
                <c:pt idx="7965">
                  <c:v>2</c:v>
                </c:pt>
                <c:pt idx="7966">
                  <c:v>1</c:v>
                </c:pt>
                <c:pt idx="7967">
                  <c:v>3</c:v>
                </c:pt>
                <c:pt idx="7968">
                  <c:v>4</c:v>
                </c:pt>
                <c:pt idx="7969">
                  <c:v>1</c:v>
                </c:pt>
                <c:pt idx="7970">
                  <c:v>0</c:v>
                </c:pt>
                <c:pt idx="7971">
                  <c:v>0</c:v>
                </c:pt>
                <c:pt idx="7972">
                  <c:v>3</c:v>
                </c:pt>
                <c:pt idx="7973">
                  <c:v>1</c:v>
                </c:pt>
                <c:pt idx="7974">
                  <c:v>1</c:v>
                </c:pt>
                <c:pt idx="7975">
                  <c:v>2</c:v>
                </c:pt>
                <c:pt idx="7976">
                  <c:v>1</c:v>
                </c:pt>
                <c:pt idx="7977">
                  <c:v>2</c:v>
                </c:pt>
                <c:pt idx="7978">
                  <c:v>5</c:v>
                </c:pt>
                <c:pt idx="7979">
                  <c:v>3</c:v>
                </c:pt>
                <c:pt idx="7980">
                  <c:v>3</c:v>
                </c:pt>
                <c:pt idx="7981">
                  <c:v>3</c:v>
                </c:pt>
                <c:pt idx="7982">
                  <c:v>1</c:v>
                </c:pt>
                <c:pt idx="7983">
                  <c:v>3</c:v>
                </c:pt>
                <c:pt idx="7984">
                  <c:v>0</c:v>
                </c:pt>
                <c:pt idx="7985">
                  <c:v>1</c:v>
                </c:pt>
                <c:pt idx="7986">
                  <c:v>2</c:v>
                </c:pt>
                <c:pt idx="7987">
                  <c:v>4</c:v>
                </c:pt>
                <c:pt idx="7988">
                  <c:v>1</c:v>
                </c:pt>
                <c:pt idx="7989">
                  <c:v>0</c:v>
                </c:pt>
                <c:pt idx="7990">
                  <c:v>3</c:v>
                </c:pt>
                <c:pt idx="7991">
                  <c:v>0</c:v>
                </c:pt>
                <c:pt idx="7992">
                  <c:v>6</c:v>
                </c:pt>
                <c:pt idx="7993">
                  <c:v>1</c:v>
                </c:pt>
                <c:pt idx="7994">
                  <c:v>2</c:v>
                </c:pt>
                <c:pt idx="7995">
                  <c:v>1</c:v>
                </c:pt>
                <c:pt idx="7996">
                  <c:v>3</c:v>
                </c:pt>
                <c:pt idx="7997">
                  <c:v>0</c:v>
                </c:pt>
                <c:pt idx="7998">
                  <c:v>3</c:v>
                </c:pt>
                <c:pt idx="7999">
                  <c:v>2</c:v>
                </c:pt>
                <c:pt idx="8000">
                  <c:v>1</c:v>
                </c:pt>
                <c:pt idx="8001">
                  <c:v>1</c:v>
                </c:pt>
                <c:pt idx="8002">
                  <c:v>1</c:v>
                </c:pt>
                <c:pt idx="8003">
                  <c:v>1</c:v>
                </c:pt>
                <c:pt idx="8004">
                  <c:v>3</c:v>
                </c:pt>
                <c:pt idx="8005">
                  <c:v>3</c:v>
                </c:pt>
                <c:pt idx="8006">
                  <c:v>0</c:v>
                </c:pt>
                <c:pt idx="8007">
                  <c:v>1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2</c:v>
                </c:pt>
                <c:pt idx="8012">
                  <c:v>2</c:v>
                </c:pt>
                <c:pt idx="8013">
                  <c:v>2</c:v>
                </c:pt>
                <c:pt idx="8014">
                  <c:v>1</c:v>
                </c:pt>
                <c:pt idx="8015">
                  <c:v>2</c:v>
                </c:pt>
                <c:pt idx="8016">
                  <c:v>1</c:v>
                </c:pt>
                <c:pt idx="8017">
                  <c:v>2</c:v>
                </c:pt>
                <c:pt idx="8018">
                  <c:v>0</c:v>
                </c:pt>
                <c:pt idx="8019">
                  <c:v>0</c:v>
                </c:pt>
                <c:pt idx="8020">
                  <c:v>1</c:v>
                </c:pt>
                <c:pt idx="8021">
                  <c:v>3</c:v>
                </c:pt>
                <c:pt idx="8022">
                  <c:v>1</c:v>
                </c:pt>
                <c:pt idx="8023">
                  <c:v>1</c:v>
                </c:pt>
                <c:pt idx="8024">
                  <c:v>0</c:v>
                </c:pt>
                <c:pt idx="8025">
                  <c:v>1</c:v>
                </c:pt>
                <c:pt idx="8026">
                  <c:v>1</c:v>
                </c:pt>
                <c:pt idx="8027">
                  <c:v>0</c:v>
                </c:pt>
                <c:pt idx="8028">
                  <c:v>1</c:v>
                </c:pt>
                <c:pt idx="8029">
                  <c:v>1</c:v>
                </c:pt>
                <c:pt idx="8030">
                  <c:v>1</c:v>
                </c:pt>
                <c:pt idx="8031">
                  <c:v>1</c:v>
                </c:pt>
                <c:pt idx="8032">
                  <c:v>1</c:v>
                </c:pt>
                <c:pt idx="8033">
                  <c:v>2</c:v>
                </c:pt>
                <c:pt idx="8034">
                  <c:v>1</c:v>
                </c:pt>
                <c:pt idx="8035">
                  <c:v>0</c:v>
                </c:pt>
                <c:pt idx="8036">
                  <c:v>0</c:v>
                </c:pt>
                <c:pt idx="8037">
                  <c:v>2</c:v>
                </c:pt>
                <c:pt idx="8038">
                  <c:v>1</c:v>
                </c:pt>
                <c:pt idx="8039">
                  <c:v>1</c:v>
                </c:pt>
                <c:pt idx="8040">
                  <c:v>4</c:v>
                </c:pt>
                <c:pt idx="8041">
                  <c:v>2</c:v>
                </c:pt>
                <c:pt idx="8042">
                  <c:v>4</c:v>
                </c:pt>
                <c:pt idx="8043">
                  <c:v>0</c:v>
                </c:pt>
                <c:pt idx="8044">
                  <c:v>4</c:v>
                </c:pt>
                <c:pt idx="8045">
                  <c:v>2</c:v>
                </c:pt>
                <c:pt idx="8046">
                  <c:v>2</c:v>
                </c:pt>
                <c:pt idx="8047">
                  <c:v>2</c:v>
                </c:pt>
                <c:pt idx="8048">
                  <c:v>0</c:v>
                </c:pt>
                <c:pt idx="8049">
                  <c:v>0</c:v>
                </c:pt>
                <c:pt idx="8050">
                  <c:v>1</c:v>
                </c:pt>
                <c:pt idx="8051">
                  <c:v>4</c:v>
                </c:pt>
                <c:pt idx="8052">
                  <c:v>0</c:v>
                </c:pt>
                <c:pt idx="8053">
                  <c:v>2</c:v>
                </c:pt>
                <c:pt idx="8054">
                  <c:v>2</c:v>
                </c:pt>
                <c:pt idx="8055">
                  <c:v>1</c:v>
                </c:pt>
                <c:pt idx="8056">
                  <c:v>3</c:v>
                </c:pt>
                <c:pt idx="8057">
                  <c:v>3</c:v>
                </c:pt>
                <c:pt idx="8058">
                  <c:v>2</c:v>
                </c:pt>
                <c:pt idx="8059">
                  <c:v>3</c:v>
                </c:pt>
                <c:pt idx="8060">
                  <c:v>2</c:v>
                </c:pt>
                <c:pt idx="8061">
                  <c:v>0</c:v>
                </c:pt>
                <c:pt idx="8062">
                  <c:v>1</c:v>
                </c:pt>
                <c:pt idx="8063">
                  <c:v>1</c:v>
                </c:pt>
                <c:pt idx="8064">
                  <c:v>1</c:v>
                </c:pt>
                <c:pt idx="8065">
                  <c:v>2</c:v>
                </c:pt>
                <c:pt idx="8066">
                  <c:v>1</c:v>
                </c:pt>
                <c:pt idx="8067">
                  <c:v>3</c:v>
                </c:pt>
                <c:pt idx="8068">
                  <c:v>3</c:v>
                </c:pt>
                <c:pt idx="8069">
                  <c:v>1</c:v>
                </c:pt>
                <c:pt idx="8070">
                  <c:v>1</c:v>
                </c:pt>
                <c:pt idx="8071">
                  <c:v>4</c:v>
                </c:pt>
                <c:pt idx="8072">
                  <c:v>0</c:v>
                </c:pt>
                <c:pt idx="8073">
                  <c:v>0</c:v>
                </c:pt>
                <c:pt idx="8074">
                  <c:v>3</c:v>
                </c:pt>
                <c:pt idx="8075">
                  <c:v>1</c:v>
                </c:pt>
                <c:pt idx="8076">
                  <c:v>2</c:v>
                </c:pt>
                <c:pt idx="8077">
                  <c:v>6</c:v>
                </c:pt>
                <c:pt idx="8078">
                  <c:v>3</c:v>
                </c:pt>
                <c:pt idx="8079">
                  <c:v>1</c:v>
                </c:pt>
                <c:pt idx="8080">
                  <c:v>0</c:v>
                </c:pt>
                <c:pt idx="8081">
                  <c:v>1</c:v>
                </c:pt>
                <c:pt idx="8082">
                  <c:v>0</c:v>
                </c:pt>
                <c:pt idx="8083">
                  <c:v>1</c:v>
                </c:pt>
                <c:pt idx="8084">
                  <c:v>2</c:v>
                </c:pt>
                <c:pt idx="8085">
                  <c:v>0</c:v>
                </c:pt>
                <c:pt idx="8086">
                  <c:v>3</c:v>
                </c:pt>
                <c:pt idx="8087">
                  <c:v>0</c:v>
                </c:pt>
                <c:pt idx="8088">
                  <c:v>2</c:v>
                </c:pt>
                <c:pt idx="8089">
                  <c:v>0</c:v>
                </c:pt>
                <c:pt idx="8090">
                  <c:v>4</c:v>
                </c:pt>
                <c:pt idx="8091">
                  <c:v>2</c:v>
                </c:pt>
                <c:pt idx="8092">
                  <c:v>0</c:v>
                </c:pt>
                <c:pt idx="8093">
                  <c:v>1</c:v>
                </c:pt>
                <c:pt idx="8094">
                  <c:v>2</c:v>
                </c:pt>
                <c:pt idx="8095">
                  <c:v>3</c:v>
                </c:pt>
                <c:pt idx="8096">
                  <c:v>5</c:v>
                </c:pt>
                <c:pt idx="8097">
                  <c:v>0</c:v>
                </c:pt>
                <c:pt idx="8098">
                  <c:v>3</c:v>
                </c:pt>
                <c:pt idx="8099">
                  <c:v>2</c:v>
                </c:pt>
                <c:pt idx="8100">
                  <c:v>1</c:v>
                </c:pt>
                <c:pt idx="8101">
                  <c:v>2</c:v>
                </c:pt>
                <c:pt idx="8102">
                  <c:v>2</c:v>
                </c:pt>
                <c:pt idx="8103">
                  <c:v>2</c:v>
                </c:pt>
                <c:pt idx="8104">
                  <c:v>3</c:v>
                </c:pt>
                <c:pt idx="8105">
                  <c:v>1</c:v>
                </c:pt>
                <c:pt idx="8106">
                  <c:v>2</c:v>
                </c:pt>
                <c:pt idx="8107">
                  <c:v>2</c:v>
                </c:pt>
                <c:pt idx="8108">
                  <c:v>1</c:v>
                </c:pt>
                <c:pt idx="8109">
                  <c:v>1</c:v>
                </c:pt>
                <c:pt idx="8110">
                  <c:v>3</c:v>
                </c:pt>
                <c:pt idx="8111">
                  <c:v>2</c:v>
                </c:pt>
                <c:pt idx="8112">
                  <c:v>6</c:v>
                </c:pt>
                <c:pt idx="8113">
                  <c:v>1</c:v>
                </c:pt>
                <c:pt idx="8114">
                  <c:v>0</c:v>
                </c:pt>
                <c:pt idx="8115">
                  <c:v>1</c:v>
                </c:pt>
                <c:pt idx="8116">
                  <c:v>2</c:v>
                </c:pt>
                <c:pt idx="8117">
                  <c:v>1</c:v>
                </c:pt>
                <c:pt idx="8118">
                  <c:v>1</c:v>
                </c:pt>
                <c:pt idx="8119">
                  <c:v>2</c:v>
                </c:pt>
                <c:pt idx="8120">
                  <c:v>0</c:v>
                </c:pt>
                <c:pt idx="8121">
                  <c:v>1</c:v>
                </c:pt>
                <c:pt idx="8122">
                  <c:v>3</c:v>
                </c:pt>
                <c:pt idx="8123">
                  <c:v>2</c:v>
                </c:pt>
                <c:pt idx="8124">
                  <c:v>0</c:v>
                </c:pt>
                <c:pt idx="8125">
                  <c:v>2</c:v>
                </c:pt>
                <c:pt idx="8126">
                  <c:v>5</c:v>
                </c:pt>
                <c:pt idx="8127">
                  <c:v>2</c:v>
                </c:pt>
                <c:pt idx="8128">
                  <c:v>2</c:v>
                </c:pt>
                <c:pt idx="8129">
                  <c:v>4</c:v>
                </c:pt>
                <c:pt idx="8130">
                  <c:v>4</c:v>
                </c:pt>
                <c:pt idx="8131">
                  <c:v>4</c:v>
                </c:pt>
                <c:pt idx="8132">
                  <c:v>1</c:v>
                </c:pt>
                <c:pt idx="8133">
                  <c:v>0</c:v>
                </c:pt>
                <c:pt idx="8134">
                  <c:v>3</c:v>
                </c:pt>
                <c:pt idx="8135">
                  <c:v>1</c:v>
                </c:pt>
                <c:pt idx="8136">
                  <c:v>3</c:v>
                </c:pt>
                <c:pt idx="8137">
                  <c:v>2</c:v>
                </c:pt>
                <c:pt idx="8138">
                  <c:v>1</c:v>
                </c:pt>
                <c:pt idx="8139">
                  <c:v>1</c:v>
                </c:pt>
                <c:pt idx="8140">
                  <c:v>0</c:v>
                </c:pt>
                <c:pt idx="8141">
                  <c:v>2</c:v>
                </c:pt>
                <c:pt idx="8142">
                  <c:v>0</c:v>
                </c:pt>
                <c:pt idx="8143">
                  <c:v>1</c:v>
                </c:pt>
                <c:pt idx="8144">
                  <c:v>3</c:v>
                </c:pt>
                <c:pt idx="8145">
                  <c:v>0</c:v>
                </c:pt>
                <c:pt idx="8146">
                  <c:v>1</c:v>
                </c:pt>
                <c:pt idx="8147">
                  <c:v>2</c:v>
                </c:pt>
                <c:pt idx="8148">
                  <c:v>1</c:v>
                </c:pt>
                <c:pt idx="8149">
                  <c:v>1</c:v>
                </c:pt>
                <c:pt idx="8150">
                  <c:v>3</c:v>
                </c:pt>
                <c:pt idx="8151">
                  <c:v>2</c:v>
                </c:pt>
                <c:pt idx="8152">
                  <c:v>1</c:v>
                </c:pt>
                <c:pt idx="8153">
                  <c:v>5</c:v>
                </c:pt>
                <c:pt idx="8154">
                  <c:v>2</c:v>
                </c:pt>
                <c:pt idx="8155">
                  <c:v>1</c:v>
                </c:pt>
                <c:pt idx="8156">
                  <c:v>1</c:v>
                </c:pt>
                <c:pt idx="8157">
                  <c:v>2</c:v>
                </c:pt>
                <c:pt idx="8158">
                  <c:v>1</c:v>
                </c:pt>
                <c:pt idx="8159">
                  <c:v>2</c:v>
                </c:pt>
                <c:pt idx="8160">
                  <c:v>1</c:v>
                </c:pt>
                <c:pt idx="8161">
                  <c:v>2</c:v>
                </c:pt>
                <c:pt idx="8162">
                  <c:v>4</c:v>
                </c:pt>
                <c:pt idx="8163">
                  <c:v>3</c:v>
                </c:pt>
                <c:pt idx="8164">
                  <c:v>1</c:v>
                </c:pt>
                <c:pt idx="8165">
                  <c:v>5</c:v>
                </c:pt>
                <c:pt idx="8166">
                  <c:v>1</c:v>
                </c:pt>
                <c:pt idx="8167">
                  <c:v>4</c:v>
                </c:pt>
                <c:pt idx="8168">
                  <c:v>1</c:v>
                </c:pt>
                <c:pt idx="8169">
                  <c:v>1</c:v>
                </c:pt>
                <c:pt idx="8170">
                  <c:v>1</c:v>
                </c:pt>
                <c:pt idx="8171">
                  <c:v>1</c:v>
                </c:pt>
                <c:pt idx="8172">
                  <c:v>0</c:v>
                </c:pt>
                <c:pt idx="8173">
                  <c:v>1</c:v>
                </c:pt>
                <c:pt idx="8174">
                  <c:v>3</c:v>
                </c:pt>
                <c:pt idx="8175">
                  <c:v>2</c:v>
                </c:pt>
                <c:pt idx="8176">
                  <c:v>0</c:v>
                </c:pt>
                <c:pt idx="8177">
                  <c:v>0</c:v>
                </c:pt>
                <c:pt idx="8178">
                  <c:v>1</c:v>
                </c:pt>
                <c:pt idx="8179">
                  <c:v>0</c:v>
                </c:pt>
                <c:pt idx="8180">
                  <c:v>2</c:v>
                </c:pt>
                <c:pt idx="8181">
                  <c:v>2</c:v>
                </c:pt>
                <c:pt idx="8182">
                  <c:v>0</c:v>
                </c:pt>
                <c:pt idx="8183">
                  <c:v>0</c:v>
                </c:pt>
                <c:pt idx="8184">
                  <c:v>1</c:v>
                </c:pt>
                <c:pt idx="8185">
                  <c:v>0</c:v>
                </c:pt>
                <c:pt idx="8186">
                  <c:v>2</c:v>
                </c:pt>
                <c:pt idx="8187">
                  <c:v>2</c:v>
                </c:pt>
                <c:pt idx="8188">
                  <c:v>1</c:v>
                </c:pt>
                <c:pt idx="8189">
                  <c:v>1</c:v>
                </c:pt>
                <c:pt idx="8190">
                  <c:v>2</c:v>
                </c:pt>
                <c:pt idx="8191">
                  <c:v>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1E69-47DF-9EB1-89C8400D7F73}"/>
            </c:ext>
          </c:extLst>
        </c:ser>
        <c:ser>
          <c:idx val="2"/>
          <c:order val="2"/>
          <c:tx>
            <c:v>0.46T</c:v>
          </c:tx>
          <c:spPr>
            <a:ln w="6350">
              <a:solidFill>
                <a:schemeClr val="accent6"/>
              </a:solidFill>
            </a:ln>
          </c:spPr>
          <c:marker>
            <c:symbol val="none"/>
          </c:marker>
          <c:xVal>
            <c:numRef>
              <c:f>'120417Data'!$AP$4:$AP$8195</c:f>
              <c:numCache>
                <c:formatCode>General</c:formatCode>
                <c:ptCount val="8192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</c:numCache>
            </c:numRef>
          </c:xVal>
          <c:yVal>
            <c:numRef>
              <c:f>'120417Data'!$AS$4:$AS$8195</c:f>
              <c:numCache>
                <c:formatCode>General</c:formatCode>
                <c:ptCount val="819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708</c:v>
                </c:pt>
                <c:pt idx="21">
                  <c:v>717</c:v>
                </c:pt>
                <c:pt idx="22">
                  <c:v>805</c:v>
                </c:pt>
                <c:pt idx="23">
                  <c:v>850</c:v>
                </c:pt>
                <c:pt idx="24">
                  <c:v>1041</c:v>
                </c:pt>
                <c:pt idx="25">
                  <c:v>1302</c:v>
                </c:pt>
                <c:pt idx="26">
                  <c:v>1662</c:v>
                </c:pt>
                <c:pt idx="27">
                  <c:v>2151</c:v>
                </c:pt>
                <c:pt idx="28">
                  <c:v>2589</c:v>
                </c:pt>
                <c:pt idx="29">
                  <c:v>3182</c:v>
                </c:pt>
                <c:pt idx="30">
                  <c:v>3778</c:v>
                </c:pt>
                <c:pt idx="31">
                  <c:v>4298</c:v>
                </c:pt>
                <c:pt idx="32">
                  <c:v>4707</c:v>
                </c:pt>
                <c:pt idx="33">
                  <c:v>5103</c:v>
                </c:pt>
                <c:pt idx="34">
                  <c:v>5294</c:v>
                </c:pt>
                <c:pt idx="35">
                  <c:v>5645</c:v>
                </c:pt>
                <c:pt idx="36">
                  <c:v>5990</c:v>
                </c:pt>
                <c:pt idx="37">
                  <c:v>6245</c:v>
                </c:pt>
                <c:pt idx="38">
                  <c:v>6577</c:v>
                </c:pt>
                <c:pt idx="39">
                  <c:v>7050</c:v>
                </c:pt>
                <c:pt idx="40">
                  <c:v>7410</c:v>
                </c:pt>
                <c:pt idx="41">
                  <c:v>7574</c:v>
                </c:pt>
                <c:pt idx="42">
                  <c:v>7775</c:v>
                </c:pt>
                <c:pt idx="43">
                  <c:v>8129</c:v>
                </c:pt>
                <c:pt idx="44">
                  <c:v>8376</c:v>
                </c:pt>
                <c:pt idx="45">
                  <c:v>8616</c:v>
                </c:pt>
                <c:pt idx="46">
                  <c:v>8726</c:v>
                </c:pt>
                <c:pt idx="47">
                  <c:v>9122</c:v>
                </c:pt>
                <c:pt idx="48">
                  <c:v>9039</c:v>
                </c:pt>
                <c:pt idx="49">
                  <c:v>9086</c:v>
                </c:pt>
                <c:pt idx="50">
                  <c:v>8872</c:v>
                </c:pt>
                <c:pt idx="51">
                  <c:v>8566</c:v>
                </c:pt>
                <c:pt idx="52">
                  <c:v>7927</c:v>
                </c:pt>
                <c:pt idx="53">
                  <c:v>7402</c:v>
                </c:pt>
                <c:pt idx="54">
                  <c:v>6897</c:v>
                </c:pt>
                <c:pt idx="55">
                  <c:v>6546</c:v>
                </c:pt>
                <c:pt idx="56">
                  <c:v>6477</c:v>
                </c:pt>
                <c:pt idx="57">
                  <c:v>6293</c:v>
                </c:pt>
                <c:pt idx="58">
                  <c:v>6442</c:v>
                </c:pt>
                <c:pt idx="59">
                  <c:v>6498</c:v>
                </c:pt>
                <c:pt idx="60">
                  <c:v>6860</c:v>
                </c:pt>
                <c:pt idx="61">
                  <c:v>7377</c:v>
                </c:pt>
                <c:pt idx="62">
                  <c:v>7533</c:v>
                </c:pt>
                <c:pt idx="63">
                  <c:v>8090</c:v>
                </c:pt>
                <c:pt idx="64">
                  <c:v>8790</c:v>
                </c:pt>
                <c:pt idx="65">
                  <c:v>9540</c:v>
                </c:pt>
                <c:pt idx="66">
                  <c:v>9951</c:v>
                </c:pt>
                <c:pt idx="67">
                  <c:v>10585</c:v>
                </c:pt>
                <c:pt idx="68">
                  <c:v>11300</c:v>
                </c:pt>
                <c:pt idx="69">
                  <c:v>12242</c:v>
                </c:pt>
                <c:pt idx="70">
                  <c:v>13208</c:v>
                </c:pt>
                <c:pt idx="71">
                  <c:v>14700</c:v>
                </c:pt>
                <c:pt idx="72">
                  <c:v>17150</c:v>
                </c:pt>
                <c:pt idx="73">
                  <c:v>19763</c:v>
                </c:pt>
                <c:pt idx="74">
                  <c:v>23500</c:v>
                </c:pt>
                <c:pt idx="75">
                  <c:v>28089</c:v>
                </c:pt>
                <c:pt idx="76">
                  <c:v>32641</c:v>
                </c:pt>
                <c:pt idx="77">
                  <c:v>37648</c:v>
                </c:pt>
                <c:pt idx="78">
                  <c:v>41794</c:v>
                </c:pt>
                <c:pt idx="79">
                  <c:v>45059</c:v>
                </c:pt>
                <c:pt idx="80">
                  <c:v>47507</c:v>
                </c:pt>
                <c:pt idx="81">
                  <c:v>47101</c:v>
                </c:pt>
                <c:pt idx="82">
                  <c:v>47037</c:v>
                </c:pt>
                <c:pt idx="83">
                  <c:v>46671</c:v>
                </c:pt>
                <c:pt idx="84">
                  <c:v>45089</c:v>
                </c:pt>
                <c:pt idx="85">
                  <c:v>44010</c:v>
                </c:pt>
                <c:pt idx="86">
                  <c:v>42166</c:v>
                </c:pt>
                <c:pt idx="87">
                  <c:v>41411</c:v>
                </c:pt>
                <c:pt idx="88">
                  <c:v>39507</c:v>
                </c:pt>
                <c:pt idx="89">
                  <c:v>38128</c:v>
                </c:pt>
                <c:pt idx="90">
                  <c:v>36731</c:v>
                </c:pt>
                <c:pt idx="91">
                  <c:v>35632</c:v>
                </c:pt>
                <c:pt idx="92">
                  <c:v>34170</c:v>
                </c:pt>
                <c:pt idx="93">
                  <c:v>32924</c:v>
                </c:pt>
                <c:pt idx="94">
                  <c:v>32406</c:v>
                </c:pt>
                <c:pt idx="95">
                  <c:v>30055</c:v>
                </c:pt>
                <c:pt idx="96">
                  <c:v>28602</c:v>
                </c:pt>
                <c:pt idx="97">
                  <c:v>27233</c:v>
                </c:pt>
                <c:pt idx="98">
                  <c:v>26076</c:v>
                </c:pt>
                <c:pt idx="99">
                  <c:v>24710</c:v>
                </c:pt>
                <c:pt idx="100">
                  <c:v>23373</c:v>
                </c:pt>
                <c:pt idx="101">
                  <c:v>22769</c:v>
                </c:pt>
                <c:pt idx="102">
                  <c:v>22756</c:v>
                </c:pt>
                <c:pt idx="103">
                  <c:v>22889</c:v>
                </c:pt>
                <c:pt idx="104">
                  <c:v>24480</c:v>
                </c:pt>
                <c:pt idx="105">
                  <c:v>27241</c:v>
                </c:pt>
                <c:pt idx="106">
                  <c:v>31124</c:v>
                </c:pt>
                <c:pt idx="107">
                  <c:v>37007</c:v>
                </c:pt>
                <c:pt idx="108">
                  <c:v>43999</c:v>
                </c:pt>
                <c:pt idx="109">
                  <c:v>53996</c:v>
                </c:pt>
                <c:pt idx="110">
                  <c:v>62572</c:v>
                </c:pt>
                <c:pt idx="111">
                  <c:v>71524</c:v>
                </c:pt>
                <c:pt idx="112">
                  <c:v>79709</c:v>
                </c:pt>
                <c:pt idx="113">
                  <c:v>85493</c:v>
                </c:pt>
                <c:pt idx="114">
                  <c:v>88679</c:v>
                </c:pt>
                <c:pt idx="115">
                  <c:v>89707</c:v>
                </c:pt>
                <c:pt idx="116">
                  <c:v>90215</c:v>
                </c:pt>
                <c:pt idx="117">
                  <c:v>85198</c:v>
                </c:pt>
                <c:pt idx="118">
                  <c:v>81782</c:v>
                </c:pt>
                <c:pt idx="119">
                  <c:v>77551</c:v>
                </c:pt>
                <c:pt idx="120">
                  <c:v>73084</c:v>
                </c:pt>
                <c:pt idx="121">
                  <c:v>68953</c:v>
                </c:pt>
                <c:pt idx="122">
                  <c:v>64074</c:v>
                </c:pt>
                <c:pt idx="123">
                  <c:v>61322</c:v>
                </c:pt>
                <c:pt idx="124">
                  <c:v>55985</c:v>
                </c:pt>
                <c:pt idx="125">
                  <c:v>52965</c:v>
                </c:pt>
                <c:pt idx="126">
                  <c:v>49762</c:v>
                </c:pt>
                <c:pt idx="127">
                  <c:v>46301</c:v>
                </c:pt>
                <c:pt idx="128">
                  <c:v>43735</c:v>
                </c:pt>
                <c:pt idx="129">
                  <c:v>41658</c:v>
                </c:pt>
                <c:pt idx="130">
                  <c:v>39094</c:v>
                </c:pt>
                <c:pt idx="131">
                  <c:v>38343</c:v>
                </c:pt>
                <c:pt idx="132">
                  <c:v>36066</c:v>
                </c:pt>
                <c:pt idx="133">
                  <c:v>34846</c:v>
                </c:pt>
                <c:pt idx="134">
                  <c:v>33640</c:v>
                </c:pt>
                <c:pt idx="135">
                  <c:v>33075</c:v>
                </c:pt>
                <c:pt idx="136">
                  <c:v>32335</c:v>
                </c:pt>
                <c:pt idx="137">
                  <c:v>31853</c:v>
                </c:pt>
                <c:pt idx="138">
                  <c:v>31845</c:v>
                </c:pt>
                <c:pt idx="139">
                  <c:v>31515</c:v>
                </c:pt>
                <c:pt idx="140">
                  <c:v>31244</c:v>
                </c:pt>
                <c:pt idx="141">
                  <c:v>30999</c:v>
                </c:pt>
                <c:pt idx="142">
                  <c:v>30958</c:v>
                </c:pt>
                <c:pt idx="143">
                  <c:v>30502</c:v>
                </c:pt>
                <c:pt idx="144">
                  <c:v>29529</c:v>
                </c:pt>
                <c:pt idx="145">
                  <c:v>29011</c:v>
                </c:pt>
                <c:pt idx="146">
                  <c:v>27351</c:v>
                </c:pt>
                <c:pt idx="147">
                  <c:v>26360</c:v>
                </c:pt>
                <c:pt idx="148">
                  <c:v>25388</c:v>
                </c:pt>
                <c:pt idx="149">
                  <c:v>24304</c:v>
                </c:pt>
                <c:pt idx="150">
                  <c:v>23287</c:v>
                </c:pt>
                <c:pt idx="151">
                  <c:v>22830</c:v>
                </c:pt>
                <c:pt idx="152">
                  <c:v>21887</c:v>
                </c:pt>
                <c:pt idx="153">
                  <c:v>21607</c:v>
                </c:pt>
                <c:pt idx="154">
                  <c:v>20831</c:v>
                </c:pt>
                <c:pt idx="155">
                  <c:v>20175</c:v>
                </c:pt>
                <c:pt idx="156">
                  <c:v>19966</c:v>
                </c:pt>
                <c:pt idx="157">
                  <c:v>19333</c:v>
                </c:pt>
                <c:pt idx="158">
                  <c:v>19031</c:v>
                </c:pt>
                <c:pt idx="159">
                  <c:v>18436</c:v>
                </c:pt>
                <c:pt idx="160">
                  <c:v>18277</c:v>
                </c:pt>
                <c:pt idx="161">
                  <c:v>17527</c:v>
                </c:pt>
                <c:pt idx="162">
                  <c:v>16887</c:v>
                </c:pt>
                <c:pt idx="163">
                  <c:v>16498</c:v>
                </c:pt>
                <c:pt idx="164">
                  <c:v>16047</c:v>
                </c:pt>
                <c:pt idx="165">
                  <c:v>15871</c:v>
                </c:pt>
                <c:pt idx="166">
                  <c:v>15877</c:v>
                </c:pt>
                <c:pt idx="167">
                  <c:v>15914</c:v>
                </c:pt>
                <c:pt idx="168">
                  <c:v>15091</c:v>
                </c:pt>
                <c:pt idx="169">
                  <c:v>15192</c:v>
                </c:pt>
                <c:pt idx="170">
                  <c:v>14672</c:v>
                </c:pt>
                <c:pt idx="171">
                  <c:v>14598</c:v>
                </c:pt>
                <c:pt idx="172">
                  <c:v>14216</c:v>
                </c:pt>
                <c:pt idx="173">
                  <c:v>13861</c:v>
                </c:pt>
                <c:pt idx="174">
                  <c:v>14172</c:v>
                </c:pt>
                <c:pt idx="175">
                  <c:v>13395</c:v>
                </c:pt>
                <c:pt idx="176">
                  <c:v>13241</c:v>
                </c:pt>
                <c:pt idx="177">
                  <c:v>13246</c:v>
                </c:pt>
                <c:pt idx="178">
                  <c:v>12802</c:v>
                </c:pt>
                <c:pt idx="179">
                  <c:v>12582</c:v>
                </c:pt>
                <c:pt idx="180">
                  <c:v>12337</c:v>
                </c:pt>
                <c:pt idx="181">
                  <c:v>11847</c:v>
                </c:pt>
                <c:pt idx="182">
                  <c:v>11985</c:v>
                </c:pt>
                <c:pt idx="183">
                  <c:v>11316</c:v>
                </c:pt>
                <c:pt idx="184">
                  <c:v>11261</c:v>
                </c:pt>
                <c:pt idx="185">
                  <c:v>11280</c:v>
                </c:pt>
                <c:pt idx="186">
                  <c:v>11232</c:v>
                </c:pt>
                <c:pt idx="187">
                  <c:v>11666</c:v>
                </c:pt>
                <c:pt idx="188">
                  <c:v>11475</c:v>
                </c:pt>
                <c:pt idx="189">
                  <c:v>12798</c:v>
                </c:pt>
                <c:pt idx="190">
                  <c:v>13118</c:v>
                </c:pt>
                <c:pt idx="191">
                  <c:v>13698</c:v>
                </c:pt>
                <c:pt idx="192">
                  <c:v>14400</c:v>
                </c:pt>
                <c:pt idx="193">
                  <c:v>14834</c:v>
                </c:pt>
                <c:pt idx="194">
                  <c:v>15441</c:v>
                </c:pt>
                <c:pt idx="195">
                  <c:v>15432</c:v>
                </c:pt>
                <c:pt idx="196">
                  <c:v>14992</c:v>
                </c:pt>
                <c:pt idx="197">
                  <c:v>13975</c:v>
                </c:pt>
                <c:pt idx="198">
                  <c:v>13054</c:v>
                </c:pt>
                <c:pt idx="199">
                  <c:v>12030</c:v>
                </c:pt>
                <c:pt idx="200">
                  <c:v>10569</c:v>
                </c:pt>
                <c:pt idx="201">
                  <c:v>9612</c:v>
                </c:pt>
                <c:pt idx="202">
                  <c:v>8411</c:v>
                </c:pt>
                <c:pt idx="203">
                  <c:v>7503</c:v>
                </c:pt>
                <c:pt idx="204">
                  <c:v>7060</c:v>
                </c:pt>
                <c:pt idx="205">
                  <c:v>6145</c:v>
                </c:pt>
                <c:pt idx="206">
                  <c:v>5707</c:v>
                </c:pt>
                <c:pt idx="207">
                  <c:v>5472</c:v>
                </c:pt>
                <c:pt idx="208">
                  <c:v>5080</c:v>
                </c:pt>
                <c:pt idx="209">
                  <c:v>4969</c:v>
                </c:pt>
                <c:pt idx="210">
                  <c:v>4718</c:v>
                </c:pt>
                <c:pt idx="211">
                  <c:v>4574</c:v>
                </c:pt>
                <c:pt idx="212">
                  <c:v>4339</c:v>
                </c:pt>
                <c:pt idx="213">
                  <c:v>4262</c:v>
                </c:pt>
                <c:pt idx="214">
                  <c:v>4155</c:v>
                </c:pt>
                <c:pt idx="215">
                  <c:v>4163</c:v>
                </c:pt>
                <c:pt idx="216">
                  <c:v>3909</c:v>
                </c:pt>
                <c:pt idx="217">
                  <c:v>3707</c:v>
                </c:pt>
                <c:pt idx="218">
                  <c:v>3850</c:v>
                </c:pt>
                <c:pt idx="219">
                  <c:v>3573</c:v>
                </c:pt>
                <c:pt idx="220">
                  <c:v>3607</c:v>
                </c:pt>
                <c:pt idx="221">
                  <c:v>3454</c:v>
                </c:pt>
                <c:pt idx="222">
                  <c:v>3432</c:v>
                </c:pt>
                <c:pt idx="223">
                  <c:v>3405</c:v>
                </c:pt>
                <c:pt idx="224">
                  <c:v>3267</c:v>
                </c:pt>
                <c:pt idx="225">
                  <c:v>3264</c:v>
                </c:pt>
                <c:pt idx="226">
                  <c:v>3026</c:v>
                </c:pt>
                <c:pt idx="227">
                  <c:v>3020</c:v>
                </c:pt>
                <c:pt idx="228">
                  <c:v>2853</c:v>
                </c:pt>
                <c:pt idx="229">
                  <c:v>2970</c:v>
                </c:pt>
                <c:pt idx="230">
                  <c:v>2785</c:v>
                </c:pt>
                <c:pt idx="231">
                  <c:v>2616</c:v>
                </c:pt>
                <c:pt idx="232">
                  <c:v>2645</c:v>
                </c:pt>
                <c:pt idx="233">
                  <c:v>2742</c:v>
                </c:pt>
                <c:pt idx="234">
                  <c:v>2432</c:v>
                </c:pt>
                <c:pt idx="235">
                  <c:v>2468</c:v>
                </c:pt>
                <c:pt idx="236">
                  <c:v>2430</c:v>
                </c:pt>
                <c:pt idx="237">
                  <c:v>2290</c:v>
                </c:pt>
                <c:pt idx="238">
                  <c:v>2209</c:v>
                </c:pt>
                <c:pt idx="239">
                  <c:v>2268</c:v>
                </c:pt>
                <c:pt idx="240">
                  <c:v>2259</c:v>
                </c:pt>
                <c:pt idx="241">
                  <c:v>2152</c:v>
                </c:pt>
                <c:pt idx="242">
                  <c:v>2049</c:v>
                </c:pt>
                <c:pt idx="243">
                  <c:v>1948</c:v>
                </c:pt>
                <c:pt idx="244">
                  <c:v>1971</c:v>
                </c:pt>
                <c:pt idx="245">
                  <c:v>1904</c:v>
                </c:pt>
                <c:pt idx="246">
                  <c:v>1840</c:v>
                </c:pt>
                <c:pt idx="247">
                  <c:v>1811</c:v>
                </c:pt>
                <c:pt idx="248">
                  <c:v>1779</c:v>
                </c:pt>
                <c:pt idx="249">
                  <c:v>1750</c:v>
                </c:pt>
                <c:pt idx="250">
                  <c:v>1665</c:v>
                </c:pt>
                <c:pt idx="251">
                  <c:v>1682</c:v>
                </c:pt>
                <c:pt idx="252">
                  <c:v>1633</c:v>
                </c:pt>
                <c:pt idx="253">
                  <c:v>1572</c:v>
                </c:pt>
                <c:pt idx="254">
                  <c:v>1526</c:v>
                </c:pt>
                <c:pt idx="255">
                  <c:v>1533</c:v>
                </c:pt>
                <c:pt idx="256">
                  <c:v>1484</c:v>
                </c:pt>
                <c:pt idx="257">
                  <c:v>1446</c:v>
                </c:pt>
                <c:pt idx="258">
                  <c:v>1359</c:v>
                </c:pt>
                <c:pt idx="259">
                  <c:v>1381</c:v>
                </c:pt>
                <c:pt idx="260">
                  <c:v>1355</c:v>
                </c:pt>
                <c:pt idx="261">
                  <c:v>1313</c:v>
                </c:pt>
                <c:pt idx="262">
                  <c:v>1283</c:v>
                </c:pt>
                <c:pt idx="263">
                  <c:v>1248</c:v>
                </c:pt>
                <c:pt idx="264">
                  <c:v>1220</c:v>
                </c:pt>
                <c:pt idx="265">
                  <c:v>1269</c:v>
                </c:pt>
                <c:pt idx="266">
                  <c:v>1215</c:v>
                </c:pt>
                <c:pt idx="267">
                  <c:v>1109</c:v>
                </c:pt>
                <c:pt idx="268">
                  <c:v>1136</c:v>
                </c:pt>
                <c:pt idx="269">
                  <c:v>1182</c:v>
                </c:pt>
                <c:pt idx="270">
                  <c:v>1060</c:v>
                </c:pt>
                <c:pt idx="271">
                  <c:v>1075</c:v>
                </c:pt>
                <c:pt idx="272">
                  <c:v>1004</c:v>
                </c:pt>
                <c:pt idx="273">
                  <c:v>1053</c:v>
                </c:pt>
                <c:pt idx="274">
                  <c:v>982</c:v>
                </c:pt>
                <c:pt idx="275">
                  <c:v>1034</c:v>
                </c:pt>
                <c:pt idx="276">
                  <c:v>923</c:v>
                </c:pt>
                <c:pt idx="277">
                  <c:v>961</c:v>
                </c:pt>
                <c:pt idx="278">
                  <c:v>931</c:v>
                </c:pt>
                <c:pt idx="279">
                  <c:v>821</c:v>
                </c:pt>
                <c:pt idx="280">
                  <c:v>861</c:v>
                </c:pt>
                <c:pt idx="281">
                  <c:v>849</c:v>
                </c:pt>
                <c:pt idx="282">
                  <c:v>902</c:v>
                </c:pt>
                <c:pt idx="283">
                  <c:v>793</c:v>
                </c:pt>
                <c:pt idx="284">
                  <c:v>829</c:v>
                </c:pt>
                <c:pt idx="285">
                  <c:v>844</c:v>
                </c:pt>
                <c:pt idx="286">
                  <c:v>744</c:v>
                </c:pt>
                <c:pt idx="287">
                  <c:v>752</c:v>
                </c:pt>
                <c:pt idx="288">
                  <c:v>743</c:v>
                </c:pt>
                <c:pt idx="289">
                  <c:v>691</c:v>
                </c:pt>
                <c:pt idx="290">
                  <c:v>688</c:v>
                </c:pt>
                <c:pt idx="291">
                  <c:v>717</c:v>
                </c:pt>
                <c:pt idx="292">
                  <c:v>703</c:v>
                </c:pt>
                <c:pt idx="293">
                  <c:v>644</c:v>
                </c:pt>
                <c:pt idx="294">
                  <c:v>626</c:v>
                </c:pt>
                <c:pt idx="295">
                  <c:v>633</c:v>
                </c:pt>
                <c:pt idx="296">
                  <c:v>635</c:v>
                </c:pt>
                <c:pt idx="297">
                  <c:v>587</c:v>
                </c:pt>
                <c:pt idx="298">
                  <c:v>578</c:v>
                </c:pt>
                <c:pt idx="299">
                  <c:v>628</c:v>
                </c:pt>
                <c:pt idx="300">
                  <c:v>617</c:v>
                </c:pt>
                <c:pt idx="301">
                  <c:v>558</c:v>
                </c:pt>
                <c:pt idx="302">
                  <c:v>572</c:v>
                </c:pt>
                <c:pt idx="303">
                  <c:v>529</c:v>
                </c:pt>
                <c:pt idx="304">
                  <c:v>508</c:v>
                </c:pt>
                <c:pt idx="305">
                  <c:v>531</c:v>
                </c:pt>
                <c:pt idx="306">
                  <c:v>533</c:v>
                </c:pt>
                <c:pt idx="307">
                  <c:v>479</c:v>
                </c:pt>
                <c:pt idx="308">
                  <c:v>473</c:v>
                </c:pt>
                <c:pt idx="309">
                  <c:v>508</c:v>
                </c:pt>
                <c:pt idx="310">
                  <c:v>468</c:v>
                </c:pt>
                <c:pt idx="311">
                  <c:v>476</c:v>
                </c:pt>
                <c:pt idx="312">
                  <c:v>426</c:v>
                </c:pt>
                <c:pt idx="313">
                  <c:v>449</c:v>
                </c:pt>
                <c:pt idx="314">
                  <c:v>435</c:v>
                </c:pt>
                <c:pt idx="315">
                  <c:v>390</c:v>
                </c:pt>
                <c:pt idx="316">
                  <c:v>396</c:v>
                </c:pt>
                <c:pt idx="317">
                  <c:v>425</c:v>
                </c:pt>
                <c:pt idx="318">
                  <c:v>413</c:v>
                </c:pt>
                <c:pt idx="319">
                  <c:v>368</c:v>
                </c:pt>
                <c:pt idx="320">
                  <c:v>367</c:v>
                </c:pt>
                <c:pt idx="321">
                  <c:v>342</c:v>
                </c:pt>
                <c:pt idx="322">
                  <c:v>342</c:v>
                </c:pt>
                <c:pt idx="323">
                  <c:v>351</c:v>
                </c:pt>
                <c:pt idx="324">
                  <c:v>349</c:v>
                </c:pt>
                <c:pt idx="325">
                  <c:v>357</c:v>
                </c:pt>
                <c:pt idx="326">
                  <c:v>316</c:v>
                </c:pt>
                <c:pt idx="327">
                  <c:v>300</c:v>
                </c:pt>
                <c:pt idx="328">
                  <c:v>291</c:v>
                </c:pt>
                <c:pt idx="329">
                  <c:v>296</c:v>
                </c:pt>
                <c:pt idx="330">
                  <c:v>279</c:v>
                </c:pt>
                <c:pt idx="331">
                  <c:v>295</c:v>
                </c:pt>
                <c:pt idx="332">
                  <c:v>275</c:v>
                </c:pt>
                <c:pt idx="333">
                  <c:v>264</c:v>
                </c:pt>
                <c:pt idx="334">
                  <c:v>260</c:v>
                </c:pt>
                <c:pt idx="335">
                  <c:v>254</c:v>
                </c:pt>
                <c:pt idx="336">
                  <c:v>246</c:v>
                </c:pt>
                <c:pt idx="337">
                  <c:v>253</c:v>
                </c:pt>
                <c:pt idx="338">
                  <c:v>220</c:v>
                </c:pt>
                <c:pt idx="339">
                  <c:v>235</c:v>
                </c:pt>
                <c:pt idx="340">
                  <c:v>219</c:v>
                </c:pt>
                <c:pt idx="341">
                  <c:v>247</c:v>
                </c:pt>
                <c:pt idx="342">
                  <c:v>225</c:v>
                </c:pt>
                <c:pt idx="343">
                  <c:v>193</c:v>
                </c:pt>
                <c:pt idx="344">
                  <c:v>226</c:v>
                </c:pt>
                <c:pt idx="345">
                  <c:v>224</c:v>
                </c:pt>
                <c:pt idx="346">
                  <c:v>223</c:v>
                </c:pt>
                <c:pt idx="347">
                  <c:v>202</c:v>
                </c:pt>
                <c:pt idx="348">
                  <c:v>214</c:v>
                </c:pt>
                <c:pt idx="349">
                  <c:v>225</c:v>
                </c:pt>
                <c:pt idx="350">
                  <c:v>205</c:v>
                </c:pt>
                <c:pt idx="351">
                  <c:v>186</c:v>
                </c:pt>
                <c:pt idx="352">
                  <c:v>189</c:v>
                </c:pt>
                <c:pt idx="353">
                  <c:v>176</c:v>
                </c:pt>
                <c:pt idx="354">
                  <c:v>199</c:v>
                </c:pt>
                <c:pt idx="355">
                  <c:v>171</c:v>
                </c:pt>
                <c:pt idx="356">
                  <c:v>172</c:v>
                </c:pt>
                <c:pt idx="357">
                  <c:v>189</c:v>
                </c:pt>
                <c:pt idx="358">
                  <c:v>174</c:v>
                </c:pt>
                <c:pt idx="359">
                  <c:v>169</c:v>
                </c:pt>
                <c:pt idx="360">
                  <c:v>178</c:v>
                </c:pt>
                <c:pt idx="361">
                  <c:v>189</c:v>
                </c:pt>
                <c:pt idx="362">
                  <c:v>162</c:v>
                </c:pt>
                <c:pt idx="363">
                  <c:v>169</c:v>
                </c:pt>
                <c:pt idx="364">
                  <c:v>175</c:v>
                </c:pt>
                <c:pt idx="365">
                  <c:v>139</c:v>
                </c:pt>
                <c:pt idx="366">
                  <c:v>141</c:v>
                </c:pt>
                <c:pt idx="367">
                  <c:v>153</c:v>
                </c:pt>
                <c:pt idx="368">
                  <c:v>150</c:v>
                </c:pt>
                <c:pt idx="369">
                  <c:v>157</c:v>
                </c:pt>
                <c:pt idx="370">
                  <c:v>150</c:v>
                </c:pt>
                <c:pt idx="371">
                  <c:v>139</c:v>
                </c:pt>
                <c:pt idx="372">
                  <c:v>137</c:v>
                </c:pt>
                <c:pt idx="373">
                  <c:v>156</c:v>
                </c:pt>
                <c:pt idx="374">
                  <c:v>137</c:v>
                </c:pt>
                <c:pt idx="375">
                  <c:v>129</c:v>
                </c:pt>
                <c:pt idx="376">
                  <c:v>163</c:v>
                </c:pt>
                <c:pt idx="377">
                  <c:v>114</c:v>
                </c:pt>
                <c:pt idx="378">
                  <c:v>116</c:v>
                </c:pt>
                <c:pt idx="379">
                  <c:v>138</c:v>
                </c:pt>
                <c:pt idx="380">
                  <c:v>141</c:v>
                </c:pt>
                <c:pt idx="381">
                  <c:v>140</c:v>
                </c:pt>
                <c:pt idx="382">
                  <c:v>111</c:v>
                </c:pt>
                <c:pt idx="383">
                  <c:v>147</c:v>
                </c:pt>
                <c:pt idx="384">
                  <c:v>145</c:v>
                </c:pt>
                <c:pt idx="385">
                  <c:v>116</c:v>
                </c:pt>
                <c:pt idx="386">
                  <c:v>119</c:v>
                </c:pt>
                <c:pt idx="387">
                  <c:v>144</c:v>
                </c:pt>
                <c:pt idx="388">
                  <c:v>117</c:v>
                </c:pt>
                <c:pt idx="389">
                  <c:v>128</c:v>
                </c:pt>
                <c:pt idx="390">
                  <c:v>129</c:v>
                </c:pt>
                <c:pt idx="391">
                  <c:v>116</c:v>
                </c:pt>
                <c:pt idx="392">
                  <c:v>106</c:v>
                </c:pt>
                <c:pt idx="393">
                  <c:v>119</c:v>
                </c:pt>
                <c:pt idx="394">
                  <c:v>119</c:v>
                </c:pt>
                <c:pt idx="395">
                  <c:v>130</c:v>
                </c:pt>
                <c:pt idx="396">
                  <c:v>108</c:v>
                </c:pt>
                <c:pt idx="397">
                  <c:v>107</c:v>
                </c:pt>
                <c:pt idx="398">
                  <c:v>114</c:v>
                </c:pt>
                <c:pt idx="399">
                  <c:v>105</c:v>
                </c:pt>
                <c:pt idx="400">
                  <c:v>109</c:v>
                </c:pt>
                <c:pt idx="401">
                  <c:v>107</c:v>
                </c:pt>
                <c:pt idx="402">
                  <c:v>111</c:v>
                </c:pt>
                <c:pt idx="403">
                  <c:v>81</c:v>
                </c:pt>
                <c:pt idx="404">
                  <c:v>97</c:v>
                </c:pt>
                <c:pt idx="405">
                  <c:v>97</c:v>
                </c:pt>
                <c:pt idx="406">
                  <c:v>113</c:v>
                </c:pt>
                <c:pt idx="407">
                  <c:v>108</c:v>
                </c:pt>
                <c:pt idx="408">
                  <c:v>105</c:v>
                </c:pt>
                <c:pt idx="409">
                  <c:v>104</c:v>
                </c:pt>
                <c:pt idx="410">
                  <c:v>117</c:v>
                </c:pt>
                <c:pt idx="411">
                  <c:v>94</c:v>
                </c:pt>
                <c:pt idx="412">
                  <c:v>118</c:v>
                </c:pt>
                <c:pt idx="413">
                  <c:v>111</c:v>
                </c:pt>
                <c:pt idx="414">
                  <c:v>104</c:v>
                </c:pt>
                <c:pt idx="415">
                  <c:v>111</c:v>
                </c:pt>
                <c:pt idx="416">
                  <c:v>108</c:v>
                </c:pt>
                <c:pt idx="417">
                  <c:v>129</c:v>
                </c:pt>
                <c:pt idx="418">
                  <c:v>94</c:v>
                </c:pt>
                <c:pt idx="419">
                  <c:v>110</c:v>
                </c:pt>
                <c:pt idx="420">
                  <c:v>98</c:v>
                </c:pt>
                <c:pt idx="421">
                  <c:v>76</c:v>
                </c:pt>
                <c:pt idx="422">
                  <c:v>95</c:v>
                </c:pt>
                <c:pt idx="423">
                  <c:v>109</c:v>
                </c:pt>
                <c:pt idx="424">
                  <c:v>104</c:v>
                </c:pt>
                <c:pt idx="425">
                  <c:v>94</c:v>
                </c:pt>
                <c:pt idx="426">
                  <c:v>98</c:v>
                </c:pt>
                <c:pt idx="427">
                  <c:v>104</c:v>
                </c:pt>
                <c:pt idx="428">
                  <c:v>81</c:v>
                </c:pt>
                <c:pt idx="429">
                  <c:v>83</c:v>
                </c:pt>
                <c:pt idx="430">
                  <c:v>84</c:v>
                </c:pt>
                <c:pt idx="431">
                  <c:v>88</c:v>
                </c:pt>
                <c:pt idx="432">
                  <c:v>89</c:v>
                </c:pt>
                <c:pt idx="433">
                  <c:v>100</c:v>
                </c:pt>
                <c:pt idx="434">
                  <c:v>104</c:v>
                </c:pt>
                <c:pt idx="435">
                  <c:v>88</c:v>
                </c:pt>
                <c:pt idx="436">
                  <c:v>81</c:v>
                </c:pt>
                <c:pt idx="437">
                  <c:v>84</c:v>
                </c:pt>
                <c:pt idx="438">
                  <c:v>103</c:v>
                </c:pt>
                <c:pt idx="439">
                  <c:v>102</c:v>
                </c:pt>
                <c:pt idx="440">
                  <c:v>89</c:v>
                </c:pt>
                <c:pt idx="441">
                  <c:v>83</c:v>
                </c:pt>
                <c:pt idx="442">
                  <c:v>113</c:v>
                </c:pt>
                <c:pt idx="443">
                  <c:v>113</c:v>
                </c:pt>
                <c:pt idx="444">
                  <c:v>96</c:v>
                </c:pt>
                <c:pt idx="445">
                  <c:v>100</c:v>
                </c:pt>
                <c:pt idx="446">
                  <c:v>92</c:v>
                </c:pt>
                <c:pt idx="447">
                  <c:v>89</c:v>
                </c:pt>
                <c:pt idx="448">
                  <c:v>96</c:v>
                </c:pt>
                <c:pt idx="449">
                  <c:v>120</c:v>
                </c:pt>
                <c:pt idx="450">
                  <c:v>90</c:v>
                </c:pt>
                <c:pt idx="451">
                  <c:v>80</c:v>
                </c:pt>
                <c:pt idx="452">
                  <c:v>97</c:v>
                </c:pt>
                <c:pt idx="453">
                  <c:v>95</c:v>
                </c:pt>
                <c:pt idx="454">
                  <c:v>79</c:v>
                </c:pt>
                <c:pt idx="455">
                  <c:v>86</c:v>
                </c:pt>
                <c:pt idx="456">
                  <c:v>76</c:v>
                </c:pt>
                <c:pt idx="457">
                  <c:v>75</c:v>
                </c:pt>
                <c:pt idx="458">
                  <c:v>92</c:v>
                </c:pt>
                <c:pt idx="459">
                  <c:v>93</c:v>
                </c:pt>
                <c:pt idx="460">
                  <c:v>85</c:v>
                </c:pt>
                <c:pt idx="461">
                  <c:v>86</c:v>
                </c:pt>
                <c:pt idx="462">
                  <c:v>91</c:v>
                </c:pt>
                <c:pt idx="463">
                  <c:v>91</c:v>
                </c:pt>
                <c:pt idx="464">
                  <c:v>84</c:v>
                </c:pt>
                <c:pt idx="465">
                  <c:v>99</c:v>
                </c:pt>
                <c:pt idx="466">
                  <c:v>91</c:v>
                </c:pt>
                <c:pt idx="467">
                  <c:v>102</c:v>
                </c:pt>
                <c:pt idx="468">
                  <c:v>98</c:v>
                </c:pt>
                <c:pt idx="469">
                  <c:v>94</c:v>
                </c:pt>
                <c:pt idx="470">
                  <c:v>107</c:v>
                </c:pt>
                <c:pt idx="471">
                  <c:v>125</c:v>
                </c:pt>
                <c:pt idx="472">
                  <c:v>127</c:v>
                </c:pt>
                <c:pt idx="473">
                  <c:v>138</c:v>
                </c:pt>
                <c:pt idx="474">
                  <c:v>173</c:v>
                </c:pt>
                <c:pt idx="475">
                  <c:v>177</c:v>
                </c:pt>
                <c:pt idx="476">
                  <c:v>173</c:v>
                </c:pt>
                <c:pt idx="477">
                  <c:v>218</c:v>
                </c:pt>
                <c:pt idx="478">
                  <c:v>201</c:v>
                </c:pt>
                <c:pt idx="479">
                  <c:v>241</c:v>
                </c:pt>
                <c:pt idx="480">
                  <c:v>237</c:v>
                </c:pt>
                <c:pt idx="481">
                  <c:v>285</c:v>
                </c:pt>
                <c:pt idx="482">
                  <c:v>228</c:v>
                </c:pt>
                <c:pt idx="483">
                  <c:v>235</c:v>
                </c:pt>
                <c:pt idx="484">
                  <c:v>276</c:v>
                </c:pt>
                <c:pt idx="485">
                  <c:v>276</c:v>
                </c:pt>
                <c:pt idx="486">
                  <c:v>264</c:v>
                </c:pt>
                <c:pt idx="487">
                  <c:v>271</c:v>
                </c:pt>
                <c:pt idx="488">
                  <c:v>230</c:v>
                </c:pt>
                <c:pt idx="489">
                  <c:v>190</c:v>
                </c:pt>
                <c:pt idx="490">
                  <c:v>189</c:v>
                </c:pt>
                <c:pt idx="491">
                  <c:v>193</c:v>
                </c:pt>
                <c:pt idx="492">
                  <c:v>183</c:v>
                </c:pt>
                <c:pt idx="493">
                  <c:v>159</c:v>
                </c:pt>
                <c:pt idx="494">
                  <c:v>131</c:v>
                </c:pt>
                <c:pt idx="495">
                  <c:v>147</c:v>
                </c:pt>
                <c:pt idx="496">
                  <c:v>137</c:v>
                </c:pt>
                <c:pt idx="497">
                  <c:v>152</c:v>
                </c:pt>
                <c:pt idx="498">
                  <c:v>140</c:v>
                </c:pt>
                <c:pt idx="499">
                  <c:v>125</c:v>
                </c:pt>
                <c:pt idx="500">
                  <c:v>108</c:v>
                </c:pt>
                <c:pt idx="501">
                  <c:v>121</c:v>
                </c:pt>
                <c:pt idx="502">
                  <c:v>117</c:v>
                </c:pt>
                <c:pt idx="503">
                  <c:v>125</c:v>
                </c:pt>
                <c:pt idx="504">
                  <c:v>130</c:v>
                </c:pt>
                <c:pt idx="505">
                  <c:v>98</c:v>
                </c:pt>
                <c:pt idx="506">
                  <c:v>110</c:v>
                </c:pt>
                <c:pt idx="507">
                  <c:v>114</c:v>
                </c:pt>
                <c:pt idx="508">
                  <c:v>115</c:v>
                </c:pt>
                <c:pt idx="509">
                  <c:v>118</c:v>
                </c:pt>
                <c:pt idx="510">
                  <c:v>110</c:v>
                </c:pt>
                <c:pt idx="511">
                  <c:v>103</c:v>
                </c:pt>
                <c:pt idx="512">
                  <c:v>132</c:v>
                </c:pt>
                <c:pt idx="513">
                  <c:v>111</c:v>
                </c:pt>
                <c:pt idx="514">
                  <c:v>109</c:v>
                </c:pt>
                <c:pt idx="515">
                  <c:v>130</c:v>
                </c:pt>
                <c:pt idx="516">
                  <c:v>113</c:v>
                </c:pt>
                <c:pt idx="517">
                  <c:v>111</c:v>
                </c:pt>
                <c:pt idx="518">
                  <c:v>133</c:v>
                </c:pt>
                <c:pt idx="519">
                  <c:v>148</c:v>
                </c:pt>
                <c:pt idx="520">
                  <c:v>141</c:v>
                </c:pt>
                <c:pt idx="521">
                  <c:v>174</c:v>
                </c:pt>
                <c:pt idx="522">
                  <c:v>176</c:v>
                </c:pt>
                <c:pt idx="523">
                  <c:v>176</c:v>
                </c:pt>
                <c:pt idx="524">
                  <c:v>192</c:v>
                </c:pt>
                <c:pt idx="525">
                  <c:v>233</c:v>
                </c:pt>
                <c:pt idx="526">
                  <c:v>257</c:v>
                </c:pt>
                <c:pt idx="527">
                  <c:v>297</c:v>
                </c:pt>
                <c:pt idx="528">
                  <c:v>349</c:v>
                </c:pt>
                <c:pt idx="529">
                  <c:v>425</c:v>
                </c:pt>
                <c:pt idx="530">
                  <c:v>530</c:v>
                </c:pt>
                <c:pt idx="531">
                  <c:v>569</c:v>
                </c:pt>
                <c:pt idx="532">
                  <c:v>721</c:v>
                </c:pt>
                <c:pt idx="533">
                  <c:v>831</c:v>
                </c:pt>
                <c:pt idx="534">
                  <c:v>945</c:v>
                </c:pt>
                <c:pt idx="535">
                  <c:v>1123</c:v>
                </c:pt>
                <c:pt idx="536">
                  <c:v>1185</c:v>
                </c:pt>
                <c:pt idx="537">
                  <c:v>1327</c:v>
                </c:pt>
                <c:pt idx="538">
                  <c:v>1464</c:v>
                </c:pt>
                <c:pt idx="539">
                  <c:v>1568</c:v>
                </c:pt>
                <c:pt idx="540">
                  <c:v>1640</c:v>
                </c:pt>
                <c:pt idx="541">
                  <c:v>1656</c:v>
                </c:pt>
                <c:pt idx="542">
                  <c:v>1712</c:v>
                </c:pt>
                <c:pt idx="543">
                  <c:v>1727</c:v>
                </c:pt>
                <c:pt idx="544">
                  <c:v>1688</c:v>
                </c:pt>
                <c:pt idx="545">
                  <c:v>1650</c:v>
                </c:pt>
                <c:pt idx="546">
                  <c:v>1624</c:v>
                </c:pt>
                <c:pt idx="547">
                  <c:v>1530</c:v>
                </c:pt>
                <c:pt idx="548">
                  <c:v>1368</c:v>
                </c:pt>
                <c:pt idx="549">
                  <c:v>1192</c:v>
                </c:pt>
                <c:pt idx="550">
                  <c:v>1167</c:v>
                </c:pt>
                <c:pt idx="551">
                  <c:v>1007</c:v>
                </c:pt>
                <c:pt idx="552">
                  <c:v>912</c:v>
                </c:pt>
                <c:pt idx="553">
                  <c:v>839</c:v>
                </c:pt>
                <c:pt idx="554">
                  <c:v>747</c:v>
                </c:pt>
                <c:pt idx="555">
                  <c:v>609</c:v>
                </c:pt>
                <c:pt idx="556">
                  <c:v>552</c:v>
                </c:pt>
                <c:pt idx="557">
                  <c:v>510</c:v>
                </c:pt>
                <c:pt idx="558">
                  <c:v>467</c:v>
                </c:pt>
                <c:pt idx="559">
                  <c:v>397</c:v>
                </c:pt>
                <c:pt idx="560">
                  <c:v>368</c:v>
                </c:pt>
                <c:pt idx="561">
                  <c:v>343</c:v>
                </c:pt>
                <c:pt idx="562">
                  <c:v>291</c:v>
                </c:pt>
                <c:pt idx="563">
                  <c:v>280</c:v>
                </c:pt>
                <c:pt idx="564">
                  <c:v>290</c:v>
                </c:pt>
                <c:pt idx="565">
                  <c:v>267</c:v>
                </c:pt>
                <c:pt idx="566">
                  <c:v>258</c:v>
                </c:pt>
                <c:pt idx="567">
                  <c:v>283</c:v>
                </c:pt>
                <c:pt idx="568">
                  <c:v>293</c:v>
                </c:pt>
                <c:pt idx="569">
                  <c:v>314</c:v>
                </c:pt>
                <c:pt idx="570">
                  <c:v>354</c:v>
                </c:pt>
                <c:pt idx="571">
                  <c:v>394</c:v>
                </c:pt>
                <c:pt idx="572">
                  <c:v>463</c:v>
                </c:pt>
                <c:pt idx="573">
                  <c:v>517</c:v>
                </c:pt>
                <c:pt idx="574">
                  <c:v>622</c:v>
                </c:pt>
                <c:pt idx="575">
                  <c:v>624</c:v>
                </c:pt>
                <c:pt idx="576">
                  <c:v>706</c:v>
                </c:pt>
                <c:pt idx="577">
                  <c:v>774</c:v>
                </c:pt>
                <c:pt idx="578">
                  <c:v>902</c:v>
                </c:pt>
                <c:pt idx="579">
                  <c:v>944</c:v>
                </c:pt>
                <c:pt idx="580">
                  <c:v>985</c:v>
                </c:pt>
                <c:pt idx="581">
                  <c:v>1051</c:v>
                </c:pt>
                <c:pt idx="582">
                  <c:v>1030</c:v>
                </c:pt>
                <c:pt idx="583">
                  <c:v>1103</c:v>
                </c:pt>
                <c:pt idx="584">
                  <c:v>1132</c:v>
                </c:pt>
                <c:pt idx="585">
                  <c:v>1138</c:v>
                </c:pt>
                <c:pt idx="586">
                  <c:v>1135</c:v>
                </c:pt>
                <c:pt idx="587">
                  <c:v>1113</c:v>
                </c:pt>
                <c:pt idx="588">
                  <c:v>1111</c:v>
                </c:pt>
                <c:pt idx="589">
                  <c:v>1079</c:v>
                </c:pt>
                <c:pt idx="590">
                  <c:v>1032</c:v>
                </c:pt>
                <c:pt idx="591">
                  <c:v>999</c:v>
                </c:pt>
                <c:pt idx="592">
                  <c:v>970</c:v>
                </c:pt>
                <c:pt idx="593">
                  <c:v>850</c:v>
                </c:pt>
                <c:pt idx="594">
                  <c:v>861</c:v>
                </c:pt>
                <c:pt idx="595">
                  <c:v>839</c:v>
                </c:pt>
                <c:pt idx="596">
                  <c:v>777</c:v>
                </c:pt>
                <c:pt idx="597">
                  <c:v>741</c:v>
                </c:pt>
                <c:pt idx="598">
                  <c:v>699</c:v>
                </c:pt>
                <c:pt idx="599">
                  <c:v>645</c:v>
                </c:pt>
                <c:pt idx="600">
                  <c:v>632</c:v>
                </c:pt>
                <c:pt idx="601">
                  <c:v>579</c:v>
                </c:pt>
                <c:pt idx="602">
                  <c:v>543</c:v>
                </c:pt>
                <c:pt idx="603">
                  <c:v>471</c:v>
                </c:pt>
                <c:pt idx="604">
                  <c:v>469</c:v>
                </c:pt>
                <c:pt idx="605">
                  <c:v>461</c:v>
                </c:pt>
                <c:pt idx="606">
                  <c:v>423</c:v>
                </c:pt>
                <c:pt idx="607">
                  <c:v>396</c:v>
                </c:pt>
                <c:pt idx="608">
                  <c:v>384</c:v>
                </c:pt>
                <c:pt idx="609">
                  <c:v>386</c:v>
                </c:pt>
                <c:pt idx="610">
                  <c:v>326</c:v>
                </c:pt>
                <c:pt idx="611">
                  <c:v>316</c:v>
                </c:pt>
                <c:pt idx="612">
                  <c:v>320</c:v>
                </c:pt>
                <c:pt idx="613">
                  <c:v>340</c:v>
                </c:pt>
                <c:pt idx="614">
                  <c:v>329</c:v>
                </c:pt>
                <c:pt idx="615">
                  <c:v>276</c:v>
                </c:pt>
                <c:pt idx="616">
                  <c:v>306</c:v>
                </c:pt>
                <c:pt idx="617">
                  <c:v>279</c:v>
                </c:pt>
                <c:pt idx="618">
                  <c:v>283</c:v>
                </c:pt>
                <c:pt idx="619">
                  <c:v>293</c:v>
                </c:pt>
                <c:pt idx="620">
                  <c:v>277</c:v>
                </c:pt>
                <c:pt idx="621">
                  <c:v>256</c:v>
                </c:pt>
                <c:pt idx="622">
                  <c:v>263</c:v>
                </c:pt>
                <c:pt idx="623">
                  <c:v>247</c:v>
                </c:pt>
                <c:pt idx="624">
                  <c:v>242</c:v>
                </c:pt>
                <c:pt idx="625">
                  <c:v>241</c:v>
                </c:pt>
                <c:pt idx="626">
                  <c:v>224</c:v>
                </c:pt>
                <c:pt idx="627">
                  <c:v>222</c:v>
                </c:pt>
                <c:pt idx="628">
                  <c:v>234</c:v>
                </c:pt>
                <c:pt idx="629">
                  <c:v>210</c:v>
                </c:pt>
                <c:pt idx="630">
                  <c:v>195</c:v>
                </c:pt>
                <c:pt idx="631">
                  <c:v>217</c:v>
                </c:pt>
                <c:pt idx="632">
                  <c:v>191</c:v>
                </c:pt>
                <c:pt idx="633">
                  <c:v>186</c:v>
                </c:pt>
                <c:pt idx="634">
                  <c:v>208</c:v>
                </c:pt>
                <c:pt idx="635">
                  <c:v>210</c:v>
                </c:pt>
                <c:pt idx="636">
                  <c:v>198</c:v>
                </c:pt>
                <c:pt idx="637">
                  <c:v>174</c:v>
                </c:pt>
                <c:pt idx="638">
                  <c:v>187</c:v>
                </c:pt>
                <c:pt idx="639">
                  <c:v>190</c:v>
                </c:pt>
                <c:pt idx="640">
                  <c:v>165</c:v>
                </c:pt>
                <c:pt idx="641">
                  <c:v>192</c:v>
                </c:pt>
                <c:pt idx="642">
                  <c:v>208</c:v>
                </c:pt>
                <c:pt idx="643">
                  <c:v>196</c:v>
                </c:pt>
                <c:pt idx="644">
                  <c:v>191</c:v>
                </c:pt>
                <c:pt idx="645">
                  <c:v>177</c:v>
                </c:pt>
                <c:pt idx="646">
                  <c:v>179</c:v>
                </c:pt>
                <c:pt idx="647">
                  <c:v>172</c:v>
                </c:pt>
                <c:pt idx="648">
                  <c:v>205</c:v>
                </c:pt>
                <c:pt idx="649">
                  <c:v>166</c:v>
                </c:pt>
                <c:pt idx="650">
                  <c:v>180</c:v>
                </c:pt>
                <c:pt idx="651">
                  <c:v>187</c:v>
                </c:pt>
                <c:pt idx="652">
                  <c:v>180</c:v>
                </c:pt>
                <c:pt idx="653">
                  <c:v>167</c:v>
                </c:pt>
                <c:pt idx="654">
                  <c:v>180</c:v>
                </c:pt>
                <c:pt idx="655">
                  <c:v>189</c:v>
                </c:pt>
                <c:pt idx="656">
                  <c:v>179</c:v>
                </c:pt>
                <c:pt idx="657">
                  <c:v>184</c:v>
                </c:pt>
                <c:pt idx="658">
                  <c:v>196</c:v>
                </c:pt>
                <c:pt idx="659">
                  <c:v>176</c:v>
                </c:pt>
                <c:pt idx="660">
                  <c:v>176</c:v>
                </c:pt>
                <c:pt idx="661">
                  <c:v>188</c:v>
                </c:pt>
                <c:pt idx="662">
                  <c:v>172</c:v>
                </c:pt>
                <c:pt idx="663">
                  <c:v>150</c:v>
                </c:pt>
                <c:pt idx="664">
                  <c:v>182</c:v>
                </c:pt>
                <c:pt idx="665">
                  <c:v>165</c:v>
                </c:pt>
                <c:pt idx="666">
                  <c:v>168</c:v>
                </c:pt>
                <c:pt idx="667">
                  <c:v>159</c:v>
                </c:pt>
                <c:pt idx="668">
                  <c:v>165</c:v>
                </c:pt>
                <c:pt idx="669">
                  <c:v>147</c:v>
                </c:pt>
                <c:pt idx="670">
                  <c:v>138</c:v>
                </c:pt>
                <c:pt idx="671">
                  <c:v>171</c:v>
                </c:pt>
                <c:pt idx="672">
                  <c:v>150</c:v>
                </c:pt>
                <c:pt idx="673">
                  <c:v>162</c:v>
                </c:pt>
                <c:pt idx="674">
                  <c:v>149</c:v>
                </c:pt>
                <c:pt idx="675">
                  <c:v>162</c:v>
                </c:pt>
                <c:pt idx="676">
                  <c:v>134</c:v>
                </c:pt>
                <c:pt idx="677">
                  <c:v>141</c:v>
                </c:pt>
                <c:pt idx="678">
                  <c:v>133</c:v>
                </c:pt>
                <c:pt idx="679">
                  <c:v>153</c:v>
                </c:pt>
                <c:pt idx="680">
                  <c:v>123</c:v>
                </c:pt>
                <c:pt idx="681">
                  <c:v>140</c:v>
                </c:pt>
                <c:pt idx="682">
                  <c:v>164</c:v>
                </c:pt>
                <c:pt idx="683">
                  <c:v>155</c:v>
                </c:pt>
                <c:pt idx="684">
                  <c:v>165</c:v>
                </c:pt>
                <c:pt idx="685">
                  <c:v>130</c:v>
                </c:pt>
                <c:pt idx="686">
                  <c:v>138</c:v>
                </c:pt>
                <c:pt idx="687">
                  <c:v>152</c:v>
                </c:pt>
                <c:pt idx="688">
                  <c:v>140</c:v>
                </c:pt>
                <c:pt idx="689">
                  <c:v>132</c:v>
                </c:pt>
                <c:pt idx="690">
                  <c:v>137</c:v>
                </c:pt>
                <c:pt idx="691">
                  <c:v>145</c:v>
                </c:pt>
                <c:pt idx="692">
                  <c:v>135</c:v>
                </c:pt>
                <c:pt idx="693">
                  <c:v>143</c:v>
                </c:pt>
                <c:pt idx="694">
                  <c:v>159</c:v>
                </c:pt>
                <c:pt idx="695">
                  <c:v>144</c:v>
                </c:pt>
                <c:pt idx="696">
                  <c:v>147</c:v>
                </c:pt>
                <c:pt idx="697">
                  <c:v>150</c:v>
                </c:pt>
                <c:pt idx="698">
                  <c:v>154</c:v>
                </c:pt>
                <c:pt idx="699">
                  <c:v>147</c:v>
                </c:pt>
                <c:pt idx="700">
                  <c:v>151</c:v>
                </c:pt>
                <c:pt idx="701">
                  <c:v>129</c:v>
                </c:pt>
                <c:pt idx="702">
                  <c:v>153</c:v>
                </c:pt>
                <c:pt idx="703">
                  <c:v>146</c:v>
                </c:pt>
                <c:pt idx="704">
                  <c:v>152</c:v>
                </c:pt>
                <c:pt idx="705">
                  <c:v>137</c:v>
                </c:pt>
                <c:pt idx="706">
                  <c:v>150</c:v>
                </c:pt>
                <c:pt idx="707">
                  <c:v>146</c:v>
                </c:pt>
                <c:pt idx="708">
                  <c:v>140</c:v>
                </c:pt>
                <c:pt idx="709">
                  <c:v>145</c:v>
                </c:pt>
                <c:pt idx="710">
                  <c:v>145</c:v>
                </c:pt>
                <c:pt idx="711">
                  <c:v>107</c:v>
                </c:pt>
                <c:pt idx="712">
                  <c:v>135</c:v>
                </c:pt>
                <c:pt idx="713">
                  <c:v>107</c:v>
                </c:pt>
                <c:pt idx="714">
                  <c:v>125</c:v>
                </c:pt>
                <c:pt idx="715">
                  <c:v>102</c:v>
                </c:pt>
                <c:pt idx="716">
                  <c:v>113</c:v>
                </c:pt>
                <c:pt idx="717">
                  <c:v>114</c:v>
                </c:pt>
                <c:pt idx="718">
                  <c:v>122</c:v>
                </c:pt>
                <c:pt idx="719">
                  <c:v>115</c:v>
                </c:pt>
                <c:pt idx="720">
                  <c:v>105</c:v>
                </c:pt>
                <c:pt idx="721">
                  <c:v>98</c:v>
                </c:pt>
                <c:pt idx="722">
                  <c:v>103</c:v>
                </c:pt>
                <c:pt idx="723">
                  <c:v>88</c:v>
                </c:pt>
                <c:pt idx="724">
                  <c:v>103</c:v>
                </c:pt>
                <c:pt idx="725">
                  <c:v>83</c:v>
                </c:pt>
                <c:pt idx="726">
                  <c:v>97</c:v>
                </c:pt>
                <c:pt idx="727">
                  <c:v>87</c:v>
                </c:pt>
                <c:pt idx="728">
                  <c:v>81</c:v>
                </c:pt>
                <c:pt idx="729">
                  <c:v>96</c:v>
                </c:pt>
                <c:pt idx="730">
                  <c:v>94</c:v>
                </c:pt>
                <c:pt idx="731">
                  <c:v>95</c:v>
                </c:pt>
                <c:pt idx="732">
                  <c:v>89</c:v>
                </c:pt>
                <c:pt idx="733">
                  <c:v>89</c:v>
                </c:pt>
                <c:pt idx="734">
                  <c:v>97</c:v>
                </c:pt>
                <c:pt idx="735">
                  <c:v>94</c:v>
                </c:pt>
                <c:pt idx="736">
                  <c:v>99</c:v>
                </c:pt>
                <c:pt idx="737">
                  <c:v>91</c:v>
                </c:pt>
                <c:pt idx="738">
                  <c:v>84</c:v>
                </c:pt>
                <c:pt idx="739">
                  <c:v>90</c:v>
                </c:pt>
                <c:pt idx="740">
                  <c:v>90</c:v>
                </c:pt>
                <c:pt idx="741">
                  <c:v>84</c:v>
                </c:pt>
                <c:pt idx="742">
                  <c:v>99</c:v>
                </c:pt>
                <c:pt idx="743">
                  <c:v>83</c:v>
                </c:pt>
                <c:pt idx="744">
                  <c:v>79</c:v>
                </c:pt>
                <c:pt idx="745">
                  <c:v>87</c:v>
                </c:pt>
                <c:pt idx="746">
                  <c:v>75</c:v>
                </c:pt>
                <c:pt idx="747">
                  <c:v>73</c:v>
                </c:pt>
                <c:pt idx="748">
                  <c:v>93</c:v>
                </c:pt>
                <c:pt idx="749">
                  <c:v>78</c:v>
                </c:pt>
                <c:pt idx="750">
                  <c:v>76</c:v>
                </c:pt>
                <c:pt idx="751">
                  <c:v>78</c:v>
                </c:pt>
                <c:pt idx="752">
                  <c:v>78</c:v>
                </c:pt>
                <c:pt idx="753">
                  <c:v>78</c:v>
                </c:pt>
                <c:pt idx="754">
                  <c:v>86</c:v>
                </c:pt>
                <c:pt idx="755">
                  <c:v>78</c:v>
                </c:pt>
                <c:pt idx="756">
                  <c:v>81</c:v>
                </c:pt>
                <c:pt idx="757">
                  <c:v>94</c:v>
                </c:pt>
                <c:pt idx="758">
                  <c:v>100</c:v>
                </c:pt>
                <c:pt idx="759">
                  <c:v>80</c:v>
                </c:pt>
                <c:pt idx="760">
                  <c:v>83</c:v>
                </c:pt>
                <c:pt idx="761">
                  <c:v>100</c:v>
                </c:pt>
                <c:pt idx="762">
                  <c:v>94</c:v>
                </c:pt>
                <c:pt idx="763">
                  <c:v>94</c:v>
                </c:pt>
                <c:pt idx="764">
                  <c:v>94</c:v>
                </c:pt>
                <c:pt idx="765">
                  <c:v>90</c:v>
                </c:pt>
                <c:pt idx="766">
                  <c:v>93</c:v>
                </c:pt>
                <c:pt idx="767">
                  <c:v>89</c:v>
                </c:pt>
                <c:pt idx="768">
                  <c:v>91</c:v>
                </c:pt>
                <c:pt idx="769">
                  <c:v>106</c:v>
                </c:pt>
                <c:pt idx="770">
                  <c:v>97</c:v>
                </c:pt>
                <c:pt idx="771">
                  <c:v>96</c:v>
                </c:pt>
                <c:pt idx="772">
                  <c:v>79</c:v>
                </c:pt>
                <c:pt idx="773">
                  <c:v>80</c:v>
                </c:pt>
                <c:pt idx="774">
                  <c:v>92</c:v>
                </c:pt>
                <c:pt idx="775">
                  <c:v>83</c:v>
                </c:pt>
                <c:pt idx="776">
                  <c:v>96</c:v>
                </c:pt>
                <c:pt idx="777">
                  <c:v>90</c:v>
                </c:pt>
                <c:pt idx="778">
                  <c:v>74</c:v>
                </c:pt>
                <c:pt idx="779">
                  <c:v>75</c:v>
                </c:pt>
                <c:pt idx="780">
                  <c:v>75</c:v>
                </c:pt>
                <c:pt idx="781">
                  <c:v>90</c:v>
                </c:pt>
                <c:pt idx="782">
                  <c:v>80</c:v>
                </c:pt>
                <c:pt idx="783">
                  <c:v>81</c:v>
                </c:pt>
                <c:pt idx="784">
                  <c:v>70</c:v>
                </c:pt>
                <c:pt idx="785">
                  <c:v>67</c:v>
                </c:pt>
                <c:pt idx="786">
                  <c:v>82</c:v>
                </c:pt>
                <c:pt idx="787">
                  <c:v>79</c:v>
                </c:pt>
                <c:pt idx="788">
                  <c:v>73</c:v>
                </c:pt>
                <c:pt idx="789">
                  <c:v>71</c:v>
                </c:pt>
                <c:pt idx="790">
                  <c:v>64</c:v>
                </c:pt>
                <c:pt idx="791">
                  <c:v>73</c:v>
                </c:pt>
                <c:pt idx="792">
                  <c:v>62</c:v>
                </c:pt>
                <c:pt idx="793">
                  <c:v>76</c:v>
                </c:pt>
                <c:pt idx="794">
                  <c:v>63</c:v>
                </c:pt>
                <c:pt idx="795">
                  <c:v>89</c:v>
                </c:pt>
                <c:pt idx="796">
                  <c:v>78</c:v>
                </c:pt>
                <c:pt idx="797">
                  <c:v>69</c:v>
                </c:pt>
                <c:pt idx="798">
                  <c:v>82</c:v>
                </c:pt>
                <c:pt idx="799">
                  <c:v>81</c:v>
                </c:pt>
                <c:pt idx="800">
                  <c:v>83</c:v>
                </c:pt>
                <c:pt idx="801">
                  <c:v>72</c:v>
                </c:pt>
                <c:pt idx="802">
                  <c:v>63</c:v>
                </c:pt>
                <c:pt idx="803">
                  <c:v>67</c:v>
                </c:pt>
                <c:pt idx="804">
                  <c:v>61</c:v>
                </c:pt>
                <c:pt idx="805">
                  <c:v>75</c:v>
                </c:pt>
                <c:pt idx="806">
                  <c:v>74</c:v>
                </c:pt>
                <c:pt idx="807">
                  <c:v>56</c:v>
                </c:pt>
                <c:pt idx="808">
                  <c:v>76</c:v>
                </c:pt>
                <c:pt idx="809">
                  <c:v>65</c:v>
                </c:pt>
                <c:pt idx="810">
                  <c:v>65</c:v>
                </c:pt>
                <c:pt idx="811">
                  <c:v>57</c:v>
                </c:pt>
                <c:pt idx="812">
                  <c:v>86</c:v>
                </c:pt>
                <c:pt idx="813">
                  <c:v>69</c:v>
                </c:pt>
                <c:pt idx="814">
                  <c:v>89</c:v>
                </c:pt>
                <c:pt idx="815">
                  <c:v>73</c:v>
                </c:pt>
                <c:pt idx="816">
                  <c:v>84</c:v>
                </c:pt>
                <c:pt idx="817">
                  <c:v>66</c:v>
                </c:pt>
                <c:pt idx="818">
                  <c:v>85</c:v>
                </c:pt>
                <c:pt idx="819">
                  <c:v>67</c:v>
                </c:pt>
                <c:pt idx="820">
                  <c:v>95</c:v>
                </c:pt>
                <c:pt idx="821">
                  <c:v>82</c:v>
                </c:pt>
                <c:pt idx="822">
                  <c:v>108</c:v>
                </c:pt>
                <c:pt idx="823">
                  <c:v>94</c:v>
                </c:pt>
                <c:pt idx="824">
                  <c:v>99</c:v>
                </c:pt>
                <c:pt idx="825">
                  <c:v>113</c:v>
                </c:pt>
                <c:pt idx="826">
                  <c:v>104</c:v>
                </c:pt>
                <c:pt idx="827">
                  <c:v>104</c:v>
                </c:pt>
                <c:pt idx="828">
                  <c:v>122</c:v>
                </c:pt>
                <c:pt idx="829">
                  <c:v>125</c:v>
                </c:pt>
                <c:pt idx="830">
                  <c:v>133</c:v>
                </c:pt>
                <c:pt idx="831">
                  <c:v>140</c:v>
                </c:pt>
                <c:pt idx="832">
                  <c:v>144</c:v>
                </c:pt>
                <c:pt idx="833">
                  <c:v>150</c:v>
                </c:pt>
                <c:pt idx="834">
                  <c:v>136</c:v>
                </c:pt>
                <c:pt idx="835">
                  <c:v>135</c:v>
                </c:pt>
                <c:pt idx="836">
                  <c:v>133</c:v>
                </c:pt>
                <c:pt idx="837">
                  <c:v>156</c:v>
                </c:pt>
                <c:pt idx="838">
                  <c:v>144</c:v>
                </c:pt>
                <c:pt idx="839">
                  <c:v>151</c:v>
                </c:pt>
                <c:pt idx="840">
                  <c:v>118</c:v>
                </c:pt>
                <c:pt idx="841">
                  <c:v>127</c:v>
                </c:pt>
                <c:pt idx="842">
                  <c:v>124</c:v>
                </c:pt>
                <c:pt idx="843">
                  <c:v>94</c:v>
                </c:pt>
                <c:pt idx="844">
                  <c:v>98</c:v>
                </c:pt>
                <c:pt idx="845">
                  <c:v>109</c:v>
                </c:pt>
                <c:pt idx="846">
                  <c:v>95</c:v>
                </c:pt>
                <c:pt idx="847">
                  <c:v>95</c:v>
                </c:pt>
                <c:pt idx="848">
                  <c:v>106</c:v>
                </c:pt>
                <c:pt idx="849">
                  <c:v>90</c:v>
                </c:pt>
                <c:pt idx="850">
                  <c:v>90</c:v>
                </c:pt>
                <c:pt idx="851">
                  <c:v>91</c:v>
                </c:pt>
                <c:pt idx="852">
                  <c:v>56</c:v>
                </c:pt>
                <c:pt idx="853">
                  <c:v>92</c:v>
                </c:pt>
                <c:pt idx="854">
                  <c:v>67</c:v>
                </c:pt>
                <c:pt idx="855">
                  <c:v>66</c:v>
                </c:pt>
                <c:pt idx="856">
                  <c:v>63</c:v>
                </c:pt>
                <c:pt idx="857">
                  <c:v>73</c:v>
                </c:pt>
                <c:pt idx="858">
                  <c:v>72</c:v>
                </c:pt>
                <c:pt idx="859">
                  <c:v>63</c:v>
                </c:pt>
                <c:pt idx="860">
                  <c:v>77</c:v>
                </c:pt>
                <c:pt idx="861">
                  <c:v>64</c:v>
                </c:pt>
                <c:pt idx="862">
                  <c:v>79</c:v>
                </c:pt>
                <c:pt idx="863">
                  <c:v>66</c:v>
                </c:pt>
                <c:pt idx="864">
                  <c:v>77</c:v>
                </c:pt>
                <c:pt idx="865">
                  <c:v>68</c:v>
                </c:pt>
                <c:pt idx="866">
                  <c:v>64</c:v>
                </c:pt>
                <c:pt idx="867">
                  <c:v>56</c:v>
                </c:pt>
                <c:pt idx="868">
                  <c:v>62</c:v>
                </c:pt>
                <c:pt idx="869">
                  <c:v>73</c:v>
                </c:pt>
                <c:pt idx="870">
                  <c:v>66</c:v>
                </c:pt>
                <c:pt idx="871">
                  <c:v>70</c:v>
                </c:pt>
                <c:pt idx="872">
                  <c:v>70</c:v>
                </c:pt>
                <c:pt idx="873">
                  <c:v>71</c:v>
                </c:pt>
                <c:pt idx="874">
                  <c:v>75</c:v>
                </c:pt>
                <c:pt idx="875">
                  <c:v>50</c:v>
                </c:pt>
                <c:pt idx="876">
                  <c:v>68</c:v>
                </c:pt>
                <c:pt idx="877">
                  <c:v>71</c:v>
                </c:pt>
                <c:pt idx="878">
                  <c:v>63</c:v>
                </c:pt>
                <c:pt idx="879">
                  <c:v>67</c:v>
                </c:pt>
                <c:pt idx="880">
                  <c:v>70</c:v>
                </c:pt>
                <c:pt idx="881">
                  <c:v>77</c:v>
                </c:pt>
                <c:pt idx="882">
                  <c:v>66</c:v>
                </c:pt>
                <c:pt idx="883">
                  <c:v>75</c:v>
                </c:pt>
                <c:pt idx="884">
                  <c:v>56</c:v>
                </c:pt>
                <c:pt idx="885">
                  <c:v>73</c:v>
                </c:pt>
                <c:pt idx="886">
                  <c:v>79</c:v>
                </c:pt>
                <c:pt idx="887">
                  <c:v>67</c:v>
                </c:pt>
                <c:pt idx="888">
                  <c:v>76</c:v>
                </c:pt>
                <c:pt idx="889">
                  <c:v>71</c:v>
                </c:pt>
                <c:pt idx="890">
                  <c:v>72</c:v>
                </c:pt>
                <c:pt idx="891">
                  <c:v>73</c:v>
                </c:pt>
                <c:pt idx="892">
                  <c:v>74</c:v>
                </c:pt>
                <c:pt idx="893">
                  <c:v>76</c:v>
                </c:pt>
                <c:pt idx="894">
                  <c:v>64</c:v>
                </c:pt>
                <c:pt idx="895">
                  <c:v>71</c:v>
                </c:pt>
                <c:pt idx="896">
                  <c:v>71</c:v>
                </c:pt>
                <c:pt idx="897">
                  <c:v>63</c:v>
                </c:pt>
                <c:pt idx="898">
                  <c:v>68</c:v>
                </c:pt>
                <c:pt idx="899">
                  <c:v>62</c:v>
                </c:pt>
                <c:pt idx="900">
                  <c:v>72</c:v>
                </c:pt>
                <c:pt idx="901">
                  <c:v>53</c:v>
                </c:pt>
                <c:pt idx="902">
                  <c:v>58</c:v>
                </c:pt>
                <c:pt idx="903">
                  <c:v>70</c:v>
                </c:pt>
                <c:pt idx="904">
                  <c:v>72</c:v>
                </c:pt>
                <c:pt idx="905">
                  <c:v>66</c:v>
                </c:pt>
                <c:pt idx="906">
                  <c:v>69</c:v>
                </c:pt>
                <c:pt idx="907">
                  <c:v>58</c:v>
                </c:pt>
                <c:pt idx="908">
                  <c:v>64</c:v>
                </c:pt>
                <c:pt idx="909">
                  <c:v>74</c:v>
                </c:pt>
                <c:pt idx="910">
                  <c:v>67</c:v>
                </c:pt>
                <c:pt idx="911">
                  <c:v>68</c:v>
                </c:pt>
                <c:pt idx="912">
                  <c:v>69</c:v>
                </c:pt>
                <c:pt idx="913">
                  <c:v>65</c:v>
                </c:pt>
                <c:pt idx="914">
                  <c:v>84</c:v>
                </c:pt>
                <c:pt idx="915">
                  <c:v>75</c:v>
                </c:pt>
                <c:pt idx="916">
                  <c:v>74</c:v>
                </c:pt>
                <c:pt idx="917">
                  <c:v>75</c:v>
                </c:pt>
                <c:pt idx="918">
                  <c:v>68</c:v>
                </c:pt>
                <c:pt idx="919">
                  <c:v>66</c:v>
                </c:pt>
                <c:pt idx="920">
                  <c:v>93</c:v>
                </c:pt>
                <c:pt idx="921">
                  <c:v>67</c:v>
                </c:pt>
                <c:pt idx="922">
                  <c:v>86</c:v>
                </c:pt>
                <c:pt idx="923">
                  <c:v>70</c:v>
                </c:pt>
                <c:pt idx="924">
                  <c:v>78</c:v>
                </c:pt>
                <c:pt idx="925">
                  <c:v>80</c:v>
                </c:pt>
                <c:pt idx="926">
                  <c:v>67</c:v>
                </c:pt>
                <c:pt idx="927">
                  <c:v>73</c:v>
                </c:pt>
                <c:pt idx="928">
                  <c:v>77</c:v>
                </c:pt>
                <c:pt idx="929">
                  <c:v>73</c:v>
                </c:pt>
                <c:pt idx="930">
                  <c:v>65</c:v>
                </c:pt>
                <c:pt idx="931">
                  <c:v>69</c:v>
                </c:pt>
                <c:pt idx="932">
                  <c:v>71</c:v>
                </c:pt>
                <c:pt idx="933">
                  <c:v>47</c:v>
                </c:pt>
                <c:pt idx="934">
                  <c:v>72</c:v>
                </c:pt>
                <c:pt idx="935">
                  <c:v>64</c:v>
                </c:pt>
                <c:pt idx="936">
                  <c:v>62</c:v>
                </c:pt>
                <c:pt idx="937">
                  <c:v>68</c:v>
                </c:pt>
                <c:pt idx="938">
                  <c:v>73</c:v>
                </c:pt>
                <c:pt idx="939">
                  <c:v>72</c:v>
                </c:pt>
                <c:pt idx="940">
                  <c:v>70</c:v>
                </c:pt>
                <c:pt idx="941">
                  <c:v>68</c:v>
                </c:pt>
                <c:pt idx="942">
                  <c:v>62</c:v>
                </c:pt>
                <c:pt idx="943">
                  <c:v>57</c:v>
                </c:pt>
                <c:pt idx="944">
                  <c:v>60</c:v>
                </c:pt>
                <c:pt idx="945">
                  <c:v>70</c:v>
                </c:pt>
                <c:pt idx="946">
                  <c:v>63</c:v>
                </c:pt>
                <c:pt idx="947">
                  <c:v>60</c:v>
                </c:pt>
                <c:pt idx="948">
                  <c:v>64</c:v>
                </c:pt>
                <c:pt idx="949">
                  <c:v>53</c:v>
                </c:pt>
                <c:pt idx="950">
                  <c:v>63</c:v>
                </c:pt>
                <c:pt idx="951">
                  <c:v>55</c:v>
                </c:pt>
                <c:pt idx="952">
                  <c:v>60</c:v>
                </c:pt>
                <c:pt idx="953">
                  <c:v>56</c:v>
                </c:pt>
                <c:pt idx="954">
                  <c:v>65</c:v>
                </c:pt>
                <c:pt idx="955">
                  <c:v>52</c:v>
                </c:pt>
                <c:pt idx="956">
                  <c:v>54</c:v>
                </c:pt>
                <c:pt idx="957">
                  <c:v>46</c:v>
                </c:pt>
                <c:pt idx="958">
                  <c:v>54</c:v>
                </c:pt>
                <c:pt idx="959">
                  <c:v>74</c:v>
                </c:pt>
                <c:pt idx="960">
                  <c:v>63</c:v>
                </c:pt>
                <c:pt idx="961">
                  <c:v>53</c:v>
                </c:pt>
                <c:pt idx="962">
                  <c:v>76</c:v>
                </c:pt>
                <c:pt idx="963">
                  <c:v>49</c:v>
                </c:pt>
                <c:pt idx="964">
                  <c:v>66</c:v>
                </c:pt>
                <c:pt idx="965">
                  <c:v>67</c:v>
                </c:pt>
                <c:pt idx="966">
                  <c:v>58</c:v>
                </c:pt>
                <c:pt idx="967">
                  <c:v>81</c:v>
                </c:pt>
                <c:pt idx="968">
                  <c:v>63</c:v>
                </c:pt>
                <c:pt idx="969">
                  <c:v>61</c:v>
                </c:pt>
                <c:pt idx="970">
                  <c:v>79</c:v>
                </c:pt>
                <c:pt idx="971">
                  <c:v>61</c:v>
                </c:pt>
                <c:pt idx="972">
                  <c:v>61</c:v>
                </c:pt>
                <c:pt idx="973">
                  <c:v>76</c:v>
                </c:pt>
                <c:pt idx="974">
                  <c:v>84</c:v>
                </c:pt>
                <c:pt idx="975">
                  <c:v>63</c:v>
                </c:pt>
                <c:pt idx="976">
                  <c:v>61</c:v>
                </c:pt>
                <c:pt idx="977">
                  <c:v>59</c:v>
                </c:pt>
                <c:pt idx="978">
                  <c:v>58</c:v>
                </c:pt>
                <c:pt idx="979">
                  <c:v>49</c:v>
                </c:pt>
                <c:pt idx="980">
                  <c:v>68</c:v>
                </c:pt>
                <c:pt idx="981">
                  <c:v>71</c:v>
                </c:pt>
                <c:pt idx="982">
                  <c:v>55</c:v>
                </c:pt>
                <c:pt idx="983">
                  <c:v>58</c:v>
                </c:pt>
                <c:pt idx="984">
                  <c:v>71</c:v>
                </c:pt>
                <c:pt idx="985">
                  <c:v>56</c:v>
                </c:pt>
                <c:pt idx="986">
                  <c:v>54</c:v>
                </c:pt>
                <c:pt idx="987">
                  <c:v>76</c:v>
                </c:pt>
                <c:pt idx="988">
                  <c:v>52</c:v>
                </c:pt>
                <c:pt idx="989">
                  <c:v>65</c:v>
                </c:pt>
                <c:pt idx="990">
                  <c:v>48</c:v>
                </c:pt>
                <c:pt idx="991">
                  <c:v>61</c:v>
                </c:pt>
                <c:pt idx="992">
                  <c:v>52</c:v>
                </c:pt>
                <c:pt idx="993">
                  <c:v>64</c:v>
                </c:pt>
                <c:pt idx="994">
                  <c:v>67</c:v>
                </c:pt>
                <c:pt idx="995">
                  <c:v>67</c:v>
                </c:pt>
                <c:pt idx="996">
                  <c:v>63</c:v>
                </c:pt>
                <c:pt idx="997">
                  <c:v>79</c:v>
                </c:pt>
                <c:pt idx="998">
                  <c:v>63</c:v>
                </c:pt>
                <c:pt idx="999">
                  <c:v>74</c:v>
                </c:pt>
                <c:pt idx="1000">
                  <c:v>54</c:v>
                </c:pt>
                <c:pt idx="1001">
                  <c:v>57</c:v>
                </c:pt>
                <c:pt idx="1002">
                  <c:v>69</c:v>
                </c:pt>
                <c:pt idx="1003">
                  <c:v>62</c:v>
                </c:pt>
                <c:pt idx="1004">
                  <c:v>56</c:v>
                </c:pt>
                <c:pt idx="1005">
                  <c:v>47</c:v>
                </c:pt>
                <c:pt idx="1006">
                  <c:v>51</c:v>
                </c:pt>
                <c:pt idx="1007">
                  <c:v>59</c:v>
                </c:pt>
                <c:pt idx="1008">
                  <c:v>52</c:v>
                </c:pt>
                <c:pt idx="1009">
                  <c:v>61</c:v>
                </c:pt>
                <c:pt idx="1010">
                  <c:v>63</c:v>
                </c:pt>
                <c:pt idx="1011">
                  <c:v>67</c:v>
                </c:pt>
                <c:pt idx="1012">
                  <c:v>59</c:v>
                </c:pt>
                <c:pt idx="1013">
                  <c:v>47</c:v>
                </c:pt>
                <c:pt idx="1014">
                  <c:v>63</c:v>
                </c:pt>
                <c:pt idx="1015">
                  <c:v>53</c:v>
                </c:pt>
                <c:pt idx="1016">
                  <c:v>55</c:v>
                </c:pt>
                <c:pt idx="1017">
                  <c:v>69</c:v>
                </c:pt>
                <c:pt idx="1018">
                  <c:v>56</c:v>
                </c:pt>
                <c:pt idx="1019">
                  <c:v>62</c:v>
                </c:pt>
                <c:pt idx="1020">
                  <c:v>53</c:v>
                </c:pt>
                <c:pt idx="1021">
                  <c:v>63</c:v>
                </c:pt>
                <c:pt idx="1022">
                  <c:v>54</c:v>
                </c:pt>
                <c:pt idx="1023">
                  <c:v>73</c:v>
                </c:pt>
                <c:pt idx="1024">
                  <c:v>82</c:v>
                </c:pt>
                <c:pt idx="1025">
                  <c:v>58</c:v>
                </c:pt>
                <c:pt idx="1026">
                  <c:v>78</c:v>
                </c:pt>
                <c:pt idx="1027">
                  <c:v>70</c:v>
                </c:pt>
                <c:pt idx="1028">
                  <c:v>77</c:v>
                </c:pt>
                <c:pt idx="1029">
                  <c:v>83</c:v>
                </c:pt>
                <c:pt idx="1030">
                  <c:v>116</c:v>
                </c:pt>
                <c:pt idx="1031">
                  <c:v>105</c:v>
                </c:pt>
                <c:pt idx="1032">
                  <c:v>136</c:v>
                </c:pt>
                <c:pt idx="1033">
                  <c:v>123</c:v>
                </c:pt>
                <c:pt idx="1034">
                  <c:v>132</c:v>
                </c:pt>
                <c:pt idx="1035">
                  <c:v>162</c:v>
                </c:pt>
                <c:pt idx="1036">
                  <c:v>196</c:v>
                </c:pt>
                <c:pt idx="1037">
                  <c:v>189</c:v>
                </c:pt>
                <c:pt idx="1038">
                  <c:v>230</c:v>
                </c:pt>
                <c:pt idx="1039">
                  <c:v>245</c:v>
                </c:pt>
                <c:pt idx="1040">
                  <c:v>254</c:v>
                </c:pt>
                <c:pt idx="1041">
                  <c:v>283</c:v>
                </c:pt>
                <c:pt idx="1042">
                  <c:v>335</c:v>
                </c:pt>
                <c:pt idx="1043">
                  <c:v>345</c:v>
                </c:pt>
                <c:pt idx="1044">
                  <c:v>346</c:v>
                </c:pt>
                <c:pt idx="1045">
                  <c:v>389</c:v>
                </c:pt>
                <c:pt idx="1046">
                  <c:v>363</c:v>
                </c:pt>
                <c:pt idx="1047">
                  <c:v>387</c:v>
                </c:pt>
                <c:pt idx="1048">
                  <c:v>387</c:v>
                </c:pt>
                <c:pt idx="1049">
                  <c:v>337</c:v>
                </c:pt>
                <c:pt idx="1050">
                  <c:v>363</c:v>
                </c:pt>
                <c:pt idx="1051">
                  <c:v>377</c:v>
                </c:pt>
                <c:pt idx="1052">
                  <c:v>305</c:v>
                </c:pt>
                <c:pt idx="1053">
                  <c:v>319</c:v>
                </c:pt>
                <c:pt idx="1054">
                  <c:v>319</c:v>
                </c:pt>
                <c:pt idx="1055">
                  <c:v>284</c:v>
                </c:pt>
                <c:pt idx="1056">
                  <c:v>212</c:v>
                </c:pt>
                <c:pt idx="1057">
                  <c:v>235</c:v>
                </c:pt>
                <c:pt idx="1058">
                  <c:v>221</c:v>
                </c:pt>
                <c:pt idx="1059">
                  <c:v>179</c:v>
                </c:pt>
                <c:pt idx="1060">
                  <c:v>148</c:v>
                </c:pt>
                <c:pt idx="1061">
                  <c:v>172</c:v>
                </c:pt>
                <c:pt idx="1062">
                  <c:v>129</c:v>
                </c:pt>
                <c:pt idx="1063">
                  <c:v>126</c:v>
                </c:pt>
                <c:pt idx="1064">
                  <c:v>97</c:v>
                </c:pt>
                <c:pt idx="1065">
                  <c:v>96</c:v>
                </c:pt>
                <c:pt idx="1066">
                  <c:v>103</c:v>
                </c:pt>
                <c:pt idx="1067">
                  <c:v>87</c:v>
                </c:pt>
                <c:pt idx="1068">
                  <c:v>81</c:v>
                </c:pt>
                <c:pt idx="1069">
                  <c:v>71</c:v>
                </c:pt>
                <c:pt idx="1070">
                  <c:v>92</c:v>
                </c:pt>
                <c:pt idx="1071">
                  <c:v>79</c:v>
                </c:pt>
                <c:pt idx="1072">
                  <c:v>88</c:v>
                </c:pt>
                <c:pt idx="1073">
                  <c:v>70</c:v>
                </c:pt>
                <c:pt idx="1074">
                  <c:v>78</c:v>
                </c:pt>
                <c:pt idx="1075">
                  <c:v>77</c:v>
                </c:pt>
                <c:pt idx="1076">
                  <c:v>77</c:v>
                </c:pt>
                <c:pt idx="1077">
                  <c:v>74</c:v>
                </c:pt>
                <c:pt idx="1078">
                  <c:v>77</c:v>
                </c:pt>
                <c:pt idx="1079">
                  <c:v>85</c:v>
                </c:pt>
                <c:pt idx="1080">
                  <c:v>70</c:v>
                </c:pt>
                <c:pt idx="1081">
                  <c:v>65</c:v>
                </c:pt>
                <c:pt idx="1082">
                  <c:v>89</c:v>
                </c:pt>
                <c:pt idx="1083">
                  <c:v>82</c:v>
                </c:pt>
                <c:pt idx="1084">
                  <c:v>70</c:v>
                </c:pt>
                <c:pt idx="1085">
                  <c:v>96</c:v>
                </c:pt>
                <c:pt idx="1086">
                  <c:v>94</c:v>
                </c:pt>
                <c:pt idx="1087">
                  <c:v>94</c:v>
                </c:pt>
                <c:pt idx="1088">
                  <c:v>95</c:v>
                </c:pt>
                <c:pt idx="1089">
                  <c:v>97</c:v>
                </c:pt>
                <c:pt idx="1090">
                  <c:v>84</c:v>
                </c:pt>
                <c:pt idx="1091">
                  <c:v>97</c:v>
                </c:pt>
                <c:pt idx="1092">
                  <c:v>89</c:v>
                </c:pt>
                <c:pt idx="1093">
                  <c:v>79</c:v>
                </c:pt>
                <c:pt idx="1094">
                  <c:v>97</c:v>
                </c:pt>
                <c:pt idx="1095">
                  <c:v>78</c:v>
                </c:pt>
                <c:pt idx="1096">
                  <c:v>79</c:v>
                </c:pt>
                <c:pt idx="1097">
                  <c:v>82</c:v>
                </c:pt>
                <c:pt idx="1098">
                  <c:v>73</c:v>
                </c:pt>
                <c:pt idx="1099">
                  <c:v>94</c:v>
                </c:pt>
                <c:pt idx="1100">
                  <c:v>86</c:v>
                </c:pt>
                <c:pt idx="1101">
                  <c:v>77</c:v>
                </c:pt>
                <c:pt idx="1102">
                  <c:v>83</c:v>
                </c:pt>
                <c:pt idx="1103">
                  <c:v>61</c:v>
                </c:pt>
                <c:pt idx="1104">
                  <c:v>68</c:v>
                </c:pt>
                <c:pt idx="1105">
                  <c:v>77</c:v>
                </c:pt>
                <c:pt idx="1106">
                  <c:v>72</c:v>
                </c:pt>
                <c:pt idx="1107">
                  <c:v>62</c:v>
                </c:pt>
                <c:pt idx="1108">
                  <c:v>77</c:v>
                </c:pt>
                <c:pt idx="1109">
                  <c:v>78</c:v>
                </c:pt>
                <c:pt idx="1110">
                  <c:v>69</c:v>
                </c:pt>
                <c:pt idx="1111">
                  <c:v>96</c:v>
                </c:pt>
                <c:pt idx="1112">
                  <c:v>59</c:v>
                </c:pt>
                <c:pt idx="1113">
                  <c:v>82</c:v>
                </c:pt>
                <c:pt idx="1114">
                  <c:v>87</c:v>
                </c:pt>
                <c:pt idx="1115">
                  <c:v>74</c:v>
                </c:pt>
                <c:pt idx="1116">
                  <c:v>68</c:v>
                </c:pt>
                <c:pt idx="1117">
                  <c:v>77</c:v>
                </c:pt>
                <c:pt idx="1118">
                  <c:v>71</c:v>
                </c:pt>
                <c:pt idx="1119">
                  <c:v>84</c:v>
                </c:pt>
                <c:pt idx="1120">
                  <c:v>65</c:v>
                </c:pt>
                <c:pt idx="1121">
                  <c:v>68</c:v>
                </c:pt>
                <c:pt idx="1122">
                  <c:v>68</c:v>
                </c:pt>
                <c:pt idx="1123">
                  <c:v>91</c:v>
                </c:pt>
                <c:pt idx="1124">
                  <c:v>78</c:v>
                </c:pt>
                <c:pt idx="1125">
                  <c:v>74</c:v>
                </c:pt>
                <c:pt idx="1126">
                  <c:v>64</c:v>
                </c:pt>
                <c:pt idx="1127">
                  <c:v>73</c:v>
                </c:pt>
                <c:pt idx="1128">
                  <c:v>67</c:v>
                </c:pt>
                <c:pt idx="1129">
                  <c:v>62</c:v>
                </c:pt>
                <c:pt idx="1130">
                  <c:v>69</c:v>
                </c:pt>
                <c:pt idx="1131">
                  <c:v>88</c:v>
                </c:pt>
                <c:pt idx="1132">
                  <c:v>83</c:v>
                </c:pt>
                <c:pt idx="1133">
                  <c:v>77</c:v>
                </c:pt>
                <c:pt idx="1134">
                  <c:v>82</c:v>
                </c:pt>
                <c:pt idx="1135">
                  <c:v>67</c:v>
                </c:pt>
                <c:pt idx="1136">
                  <c:v>72</c:v>
                </c:pt>
                <c:pt idx="1137">
                  <c:v>74</c:v>
                </c:pt>
                <c:pt idx="1138">
                  <c:v>49</c:v>
                </c:pt>
                <c:pt idx="1139">
                  <c:v>62</c:v>
                </c:pt>
                <c:pt idx="1140">
                  <c:v>61</c:v>
                </c:pt>
                <c:pt idx="1141">
                  <c:v>59</c:v>
                </c:pt>
                <c:pt idx="1142">
                  <c:v>82</c:v>
                </c:pt>
                <c:pt idx="1143">
                  <c:v>79</c:v>
                </c:pt>
                <c:pt idx="1144">
                  <c:v>74</c:v>
                </c:pt>
                <c:pt idx="1145">
                  <c:v>62</c:v>
                </c:pt>
                <c:pt idx="1146">
                  <c:v>69</c:v>
                </c:pt>
                <c:pt idx="1147">
                  <c:v>71</c:v>
                </c:pt>
                <c:pt idx="1148">
                  <c:v>81</c:v>
                </c:pt>
                <c:pt idx="1149">
                  <c:v>101</c:v>
                </c:pt>
                <c:pt idx="1150">
                  <c:v>78</c:v>
                </c:pt>
                <c:pt idx="1151">
                  <c:v>92</c:v>
                </c:pt>
                <c:pt idx="1152">
                  <c:v>107</c:v>
                </c:pt>
                <c:pt idx="1153">
                  <c:v>83</c:v>
                </c:pt>
                <c:pt idx="1154">
                  <c:v>108</c:v>
                </c:pt>
                <c:pt idx="1155">
                  <c:v>102</c:v>
                </c:pt>
                <c:pt idx="1156">
                  <c:v>114</c:v>
                </c:pt>
                <c:pt idx="1157">
                  <c:v>109</c:v>
                </c:pt>
                <c:pt idx="1158">
                  <c:v>103</c:v>
                </c:pt>
                <c:pt idx="1159">
                  <c:v>103</c:v>
                </c:pt>
                <c:pt idx="1160">
                  <c:v>104</c:v>
                </c:pt>
                <c:pt idx="1161">
                  <c:v>99</c:v>
                </c:pt>
                <c:pt idx="1162">
                  <c:v>113</c:v>
                </c:pt>
                <c:pt idx="1163">
                  <c:v>105</c:v>
                </c:pt>
                <c:pt idx="1164">
                  <c:v>115</c:v>
                </c:pt>
                <c:pt idx="1165">
                  <c:v>102</c:v>
                </c:pt>
                <c:pt idx="1166">
                  <c:v>101</c:v>
                </c:pt>
                <c:pt idx="1167">
                  <c:v>85</c:v>
                </c:pt>
                <c:pt idx="1168">
                  <c:v>83</c:v>
                </c:pt>
                <c:pt idx="1169">
                  <c:v>91</c:v>
                </c:pt>
                <c:pt idx="1170">
                  <c:v>87</c:v>
                </c:pt>
                <c:pt idx="1171">
                  <c:v>72</c:v>
                </c:pt>
                <c:pt idx="1172">
                  <c:v>68</c:v>
                </c:pt>
                <c:pt idx="1173">
                  <c:v>67</c:v>
                </c:pt>
                <c:pt idx="1174">
                  <c:v>66</c:v>
                </c:pt>
                <c:pt idx="1175">
                  <c:v>59</c:v>
                </c:pt>
                <c:pt idx="1176">
                  <c:v>46</c:v>
                </c:pt>
                <c:pt idx="1177">
                  <c:v>72</c:v>
                </c:pt>
                <c:pt idx="1178">
                  <c:v>65</c:v>
                </c:pt>
                <c:pt idx="1179">
                  <c:v>58</c:v>
                </c:pt>
                <c:pt idx="1180">
                  <c:v>57</c:v>
                </c:pt>
                <c:pt idx="1181">
                  <c:v>48</c:v>
                </c:pt>
                <c:pt idx="1182">
                  <c:v>56</c:v>
                </c:pt>
                <c:pt idx="1183">
                  <c:v>59</c:v>
                </c:pt>
                <c:pt idx="1184">
                  <c:v>65</c:v>
                </c:pt>
                <c:pt idx="1185">
                  <c:v>45</c:v>
                </c:pt>
                <c:pt idx="1186">
                  <c:v>48</c:v>
                </c:pt>
                <c:pt idx="1187">
                  <c:v>46</c:v>
                </c:pt>
                <c:pt idx="1188">
                  <c:v>55</c:v>
                </c:pt>
                <c:pt idx="1189">
                  <c:v>44</c:v>
                </c:pt>
                <c:pt idx="1190">
                  <c:v>41</c:v>
                </c:pt>
                <c:pt idx="1191">
                  <c:v>71</c:v>
                </c:pt>
                <c:pt idx="1192">
                  <c:v>57</c:v>
                </c:pt>
                <c:pt idx="1193">
                  <c:v>61</c:v>
                </c:pt>
                <c:pt idx="1194">
                  <c:v>51</c:v>
                </c:pt>
                <c:pt idx="1195">
                  <c:v>56</c:v>
                </c:pt>
                <c:pt idx="1196">
                  <c:v>64</c:v>
                </c:pt>
                <c:pt idx="1197">
                  <c:v>56</c:v>
                </c:pt>
                <c:pt idx="1198">
                  <c:v>59</c:v>
                </c:pt>
                <c:pt idx="1199">
                  <c:v>56</c:v>
                </c:pt>
                <c:pt idx="1200">
                  <c:v>47</c:v>
                </c:pt>
                <c:pt idx="1201">
                  <c:v>59</c:v>
                </c:pt>
                <c:pt idx="1202">
                  <c:v>46</c:v>
                </c:pt>
                <c:pt idx="1203">
                  <c:v>58</c:v>
                </c:pt>
                <c:pt idx="1204">
                  <c:v>70</c:v>
                </c:pt>
                <c:pt idx="1205">
                  <c:v>42</c:v>
                </c:pt>
                <c:pt idx="1206">
                  <c:v>52</c:v>
                </c:pt>
                <c:pt idx="1207">
                  <c:v>53</c:v>
                </c:pt>
                <c:pt idx="1208">
                  <c:v>54</c:v>
                </c:pt>
                <c:pt idx="1209">
                  <c:v>55</c:v>
                </c:pt>
                <c:pt idx="1210">
                  <c:v>57</c:v>
                </c:pt>
                <c:pt idx="1211">
                  <c:v>55</c:v>
                </c:pt>
                <c:pt idx="1212">
                  <c:v>50</c:v>
                </c:pt>
                <c:pt idx="1213">
                  <c:v>60</c:v>
                </c:pt>
                <c:pt idx="1214">
                  <c:v>44</c:v>
                </c:pt>
                <c:pt idx="1215">
                  <c:v>57</c:v>
                </c:pt>
                <c:pt idx="1216">
                  <c:v>41</c:v>
                </c:pt>
                <c:pt idx="1217">
                  <c:v>46</c:v>
                </c:pt>
                <c:pt idx="1218">
                  <c:v>48</c:v>
                </c:pt>
                <c:pt idx="1219">
                  <c:v>49</c:v>
                </c:pt>
                <c:pt idx="1220">
                  <c:v>62</c:v>
                </c:pt>
                <c:pt idx="1221">
                  <c:v>50</c:v>
                </c:pt>
                <c:pt idx="1222">
                  <c:v>59</c:v>
                </c:pt>
                <c:pt idx="1223">
                  <c:v>53</c:v>
                </c:pt>
                <c:pt idx="1224">
                  <c:v>49</c:v>
                </c:pt>
                <c:pt idx="1225">
                  <c:v>42</c:v>
                </c:pt>
                <c:pt idx="1226">
                  <c:v>51</c:v>
                </c:pt>
                <c:pt idx="1227">
                  <c:v>46</c:v>
                </c:pt>
                <c:pt idx="1228">
                  <c:v>50</c:v>
                </c:pt>
                <c:pt idx="1229">
                  <c:v>46</c:v>
                </c:pt>
                <c:pt idx="1230">
                  <c:v>48</c:v>
                </c:pt>
                <c:pt idx="1231">
                  <c:v>44</c:v>
                </c:pt>
                <c:pt idx="1232">
                  <c:v>65</c:v>
                </c:pt>
                <c:pt idx="1233">
                  <c:v>60</c:v>
                </c:pt>
                <c:pt idx="1234">
                  <c:v>44</c:v>
                </c:pt>
                <c:pt idx="1235">
                  <c:v>48</c:v>
                </c:pt>
                <c:pt idx="1236">
                  <c:v>52</c:v>
                </c:pt>
                <c:pt idx="1237">
                  <c:v>66</c:v>
                </c:pt>
                <c:pt idx="1238">
                  <c:v>56</c:v>
                </c:pt>
                <c:pt idx="1239">
                  <c:v>54</c:v>
                </c:pt>
                <c:pt idx="1240">
                  <c:v>52</c:v>
                </c:pt>
                <c:pt idx="1241">
                  <c:v>48</c:v>
                </c:pt>
                <c:pt idx="1242">
                  <c:v>52</c:v>
                </c:pt>
                <c:pt idx="1243">
                  <c:v>59</c:v>
                </c:pt>
                <c:pt idx="1244">
                  <c:v>62</c:v>
                </c:pt>
                <c:pt idx="1245">
                  <c:v>48</c:v>
                </c:pt>
                <c:pt idx="1246">
                  <c:v>53</c:v>
                </c:pt>
                <c:pt idx="1247">
                  <c:v>69</c:v>
                </c:pt>
                <c:pt idx="1248">
                  <c:v>64</c:v>
                </c:pt>
                <c:pt idx="1249">
                  <c:v>58</c:v>
                </c:pt>
                <c:pt idx="1250">
                  <c:v>57</c:v>
                </c:pt>
                <c:pt idx="1251">
                  <c:v>64</c:v>
                </c:pt>
                <c:pt idx="1252">
                  <c:v>72</c:v>
                </c:pt>
                <c:pt idx="1253">
                  <c:v>56</c:v>
                </c:pt>
                <c:pt idx="1254">
                  <c:v>56</c:v>
                </c:pt>
                <c:pt idx="1255">
                  <c:v>61</c:v>
                </c:pt>
                <c:pt idx="1256">
                  <c:v>73</c:v>
                </c:pt>
                <c:pt idx="1257">
                  <c:v>65</c:v>
                </c:pt>
                <c:pt idx="1258">
                  <c:v>69</c:v>
                </c:pt>
                <c:pt idx="1259">
                  <c:v>65</c:v>
                </c:pt>
                <c:pt idx="1260">
                  <c:v>66</c:v>
                </c:pt>
                <c:pt idx="1261">
                  <c:v>73</c:v>
                </c:pt>
                <c:pt idx="1262">
                  <c:v>79</c:v>
                </c:pt>
                <c:pt idx="1263">
                  <c:v>53</c:v>
                </c:pt>
                <c:pt idx="1264">
                  <c:v>56</c:v>
                </c:pt>
                <c:pt idx="1265">
                  <c:v>55</c:v>
                </c:pt>
                <c:pt idx="1266">
                  <c:v>52</c:v>
                </c:pt>
                <c:pt idx="1267">
                  <c:v>70</c:v>
                </c:pt>
                <c:pt idx="1268">
                  <c:v>51</c:v>
                </c:pt>
                <c:pt idx="1269">
                  <c:v>52</c:v>
                </c:pt>
                <c:pt idx="1270">
                  <c:v>47</c:v>
                </c:pt>
                <c:pt idx="1271">
                  <c:v>51</c:v>
                </c:pt>
                <c:pt idx="1272">
                  <c:v>56</c:v>
                </c:pt>
                <c:pt idx="1273">
                  <c:v>53</c:v>
                </c:pt>
                <c:pt idx="1274">
                  <c:v>48</c:v>
                </c:pt>
                <c:pt idx="1275">
                  <c:v>46</c:v>
                </c:pt>
                <c:pt idx="1276">
                  <c:v>39</c:v>
                </c:pt>
                <c:pt idx="1277">
                  <c:v>63</c:v>
                </c:pt>
                <c:pt idx="1278">
                  <c:v>49</c:v>
                </c:pt>
                <c:pt idx="1279">
                  <c:v>53</c:v>
                </c:pt>
                <c:pt idx="1280">
                  <c:v>50</c:v>
                </c:pt>
                <c:pt idx="1281">
                  <c:v>63</c:v>
                </c:pt>
                <c:pt idx="1282">
                  <c:v>59</c:v>
                </c:pt>
                <c:pt idx="1283">
                  <c:v>54</c:v>
                </c:pt>
                <c:pt idx="1284">
                  <c:v>48</c:v>
                </c:pt>
                <c:pt idx="1285">
                  <c:v>41</c:v>
                </c:pt>
                <c:pt idx="1286">
                  <c:v>46</c:v>
                </c:pt>
                <c:pt idx="1287">
                  <c:v>48</c:v>
                </c:pt>
                <c:pt idx="1288">
                  <c:v>61</c:v>
                </c:pt>
                <c:pt idx="1289">
                  <c:v>44</c:v>
                </c:pt>
                <c:pt idx="1290">
                  <c:v>57</c:v>
                </c:pt>
                <c:pt idx="1291">
                  <c:v>37</c:v>
                </c:pt>
                <c:pt idx="1292">
                  <c:v>53</c:v>
                </c:pt>
                <c:pt idx="1293">
                  <c:v>53</c:v>
                </c:pt>
                <c:pt idx="1294">
                  <c:v>50</c:v>
                </c:pt>
                <c:pt idx="1295">
                  <c:v>55</c:v>
                </c:pt>
                <c:pt idx="1296">
                  <c:v>44</c:v>
                </c:pt>
                <c:pt idx="1297">
                  <c:v>42</c:v>
                </c:pt>
                <c:pt idx="1298">
                  <c:v>59</c:v>
                </c:pt>
                <c:pt idx="1299">
                  <c:v>51</c:v>
                </c:pt>
                <c:pt idx="1300">
                  <c:v>45</c:v>
                </c:pt>
                <c:pt idx="1301">
                  <c:v>41</c:v>
                </c:pt>
                <c:pt idx="1302">
                  <c:v>46</c:v>
                </c:pt>
                <c:pt idx="1303">
                  <c:v>41</c:v>
                </c:pt>
                <c:pt idx="1304">
                  <c:v>39</c:v>
                </c:pt>
                <c:pt idx="1305">
                  <c:v>37</c:v>
                </c:pt>
                <c:pt idx="1306">
                  <c:v>50</c:v>
                </c:pt>
                <c:pt idx="1307">
                  <c:v>36</c:v>
                </c:pt>
                <c:pt idx="1308">
                  <c:v>51</c:v>
                </c:pt>
                <c:pt idx="1309">
                  <c:v>45</c:v>
                </c:pt>
                <c:pt idx="1310">
                  <c:v>49</c:v>
                </c:pt>
                <c:pt idx="1311">
                  <c:v>43</c:v>
                </c:pt>
                <c:pt idx="1312">
                  <c:v>53</c:v>
                </c:pt>
                <c:pt idx="1313">
                  <c:v>47</c:v>
                </c:pt>
                <c:pt idx="1314">
                  <c:v>35</c:v>
                </c:pt>
                <c:pt idx="1315">
                  <c:v>46</c:v>
                </c:pt>
                <c:pt idx="1316">
                  <c:v>51</c:v>
                </c:pt>
                <c:pt idx="1317">
                  <c:v>44</c:v>
                </c:pt>
                <c:pt idx="1318">
                  <c:v>52</c:v>
                </c:pt>
                <c:pt idx="1319">
                  <c:v>49</c:v>
                </c:pt>
                <c:pt idx="1320">
                  <c:v>30</c:v>
                </c:pt>
                <c:pt idx="1321">
                  <c:v>42</c:v>
                </c:pt>
                <c:pt idx="1322">
                  <c:v>38</c:v>
                </c:pt>
                <c:pt idx="1323">
                  <c:v>46</c:v>
                </c:pt>
                <c:pt idx="1324">
                  <c:v>47</c:v>
                </c:pt>
                <c:pt idx="1325">
                  <c:v>46</c:v>
                </c:pt>
                <c:pt idx="1326">
                  <c:v>35</c:v>
                </c:pt>
                <c:pt idx="1327">
                  <c:v>41</c:v>
                </c:pt>
                <c:pt idx="1328">
                  <c:v>38</c:v>
                </c:pt>
                <c:pt idx="1329">
                  <c:v>43</c:v>
                </c:pt>
                <c:pt idx="1330">
                  <c:v>59</c:v>
                </c:pt>
                <c:pt idx="1331">
                  <c:v>54</c:v>
                </c:pt>
                <c:pt idx="1332">
                  <c:v>42</c:v>
                </c:pt>
                <c:pt idx="1333">
                  <c:v>45</c:v>
                </c:pt>
                <c:pt idx="1334">
                  <c:v>39</c:v>
                </c:pt>
                <c:pt idx="1335">
                  <c:v>57</c:v>
                </c:pt>
                <c:pt idx="1336">
                  <c:v>50</c:v>
                </c:pt>
                <c:pt idx="1337">
                  <c:v>42</c:v>
                </c:pt>
                <c:pt idx="1338">
                  <c:v>42</c:v>
                </c:pt>
                <c:pt idx="1339">
                  <c:v>34</c:v>
                </c:pt>
                <c:pt idx="1340">
                  <c:v>44</c:v>
                </c:pt>
                <c:pt idx="1341">
                  <c:v>44</c:v>
                </c:pt>
                <c:pt idx="1342">
                  <c:v>42</c:v>
                </c:pt>
                <c:pt idx="1343">
                  <c:v>44</c:v>
                </c:pt>
                <c:pt idx="1344">
                  <c:v>38</c:v>
                </c:pt>
                <c:pt idx="1345">
                  <c:v>35</c:v>
                </c:pt>
                <c:pt idx="1346">
                  <c:v>32</c:v>
                </c:pt>
                <c:pt idx="1347">
                  <c:v>47</c:v>
                </c:pt>
                <c:pt idx="1348">
                  <c:v>44</c:v>
                </c:pt>
                <c:pt idx="1349">
                  <c:v>28</c:v>
                </c:pt>
                <c:pt idx="1350">
                  <c:v>38</c:v>
                </c:pt>
                <c:pt idx="1351">
                  <c:v>33</c:v>
                </c:pt>
                <c:pt idx="1352">
                  <c:v>37</c:v>
                </c:pt>
                <c:pt idx="1353">
                  <c:v>40</c:v>
                </c:pt>
                <c:pt idx="1354">
                  <c:v>37</c:v>
                </c:pt>
                <c:pt idx="1355">
                  <c:v>47</c:v>
                </c:pt>
                <c:pt idx="1356">
                  <c:v>47</c:v>
                </c:pt>
                <c:pt idx="1357">
                  <c:v>52</c:v>
                </c:pt>
                <c:pt idx="1358">
                  <c:v>30</c:v>
                </c:pt>
                <c:pt idx="1359">
                  <c:v>50</c:v>
                </c:pt>
                <c:pt idx="1360">
                  <c:v>50</c:v>
                </c:pt>
                <c:pt idx="1361">
                  <c:v>55</c:v>
                </c:pt>
                <c:pt idx="1362">
                  <c:v>33</c:v>
                </c:pt>
                <c:pt idx="1363">
                  <c:v>34</c:v>
                </c:pt>
                <c:pt idx="1364">
                  <c:v>37</c:v>
                </c:pt>
                <c:pt idx="1365">
                  <c:v>32</c:v>
                </c:pt>
                <c:pt idx="1366">
                  <c:v>29</c:v>
                </c:pt>
                <c:pt idx="1367">
                  <c:v>36</c:v>
                </c:pt>
                <c:pt idx="1368">
                  <c:v>41</c:v>
                </c:pt>
                <c:pt idx="1369">
                  <c:v>28</c:v>
                </c:pt>
                <c:pt idx="1370">
                  <c:v>39</c:v>
                </c:pt>
                <c:pt idx="1371">
                  <c:v>44</c:v>
                </c:pt>
                <c:pt idx="1372">
                  <c:v>47</c:v>
                </c:pt>
                <c:pt idx="1373">
                  <c:v>40</c:v>
                </c:pt>
                <c:pt idx="1374">
                  <c:v>52</c:v>
                </c:pt>
                <c:pt idx="1375">
                  <c:v>32</c:v>
                </c:pt>
                <c:pt idx="1376">
                  <c:v>36</c:v>
                </c:pt>
                <c:pt idx="1377">
                  <c:v>42</c:v>
                </c:pt>
                <c:pt idx="1378">
                  <c:v>43</c:v>
                </c:pt>
                <c:pt idx="1379">
                  <c:v>41</c:v>
                </c:pt>
                <c:pt idx="1380">
                  <c:v>38</c:v>
                </c:pt>
                <c:pt idx="1381">
                  <c:v>40</c:v>
                </c:pt>
                <c:pt idx="1382">
                  <c:v>30</c:v>
                </c:pt>
                <c:pt idx="1383">
                  <c:v>32</c:v>
                </c:pt>
                <c:pt idx="1384">
                  <c:v>31</c:v>
                </c:pt>
                <c:pt idx="1385">
                  <c:v>36</c:v>
                </c:pt>
                <c:pt idx="1386">
                  <c:v>35</c:v>
                </c:pt>
                <c:pt idx="1387">
                  <c:v>36</c:v>
                </c:pt>
                <c:pt idx="1388">
                  <c:v>37</c:v>
                </c:pt>
                <c:pt idx="1389">
                  <c:v>39</c:v>
                </c:pt>
                <c:pt idx="1390">
                  <c:v>42</c:v>
                </c:pt>
                <c:pt idx="1391">
                  <c:v>48</c:v>
                </c:pt>
                <c:pt idx="1392">
                  <c:v>46</c:v>
                </c:pt>
                <c:pt idx="1393">
                  <c:v>30</c:v>
                </c:pt>
                <c:pt idx="1394">
                  <c:v>42</c:v>
                </c:pt>
                <c:pt idx="1395">
                  <c:v>40</c:v>
                </c:pt>
                <c:pt idx="1396">
                  <c:v>38</c:v>
                </c:pt>
                <c:pt idx="1397">
                  <c:v>36</c:v>
                </c:pt>
                <c:pt idx="1398">
                  <c:v>36</c:v>
                </c:pt>
                <c:pt idx="1399">
                  <c:v>31</c:v>
                </c:pt>
                <c:pt idx="1400">
                  <c:v>41</c:v>
                </c:pt>
                <c:pt idx="1401">
                  <c:v>41</c:v>
                </c:pt>
                <c:pt idx="1402">
                  <c:v>33</c:v>
                </c:pt>
                <c:pt idx="1403">
                  <c:v>51</c:v>
                </c:pt>
                <c:pt idx="1404">
                  <c:v>30</c:v>
                </c:pt>
                <c:pt idx="1405">
                  <c:v>45</c:v>
                </c:pt>
                <c:pt idx="1406">
                  <c:v>42</c:v>
                </c:pt>
                <c:pt idx="1407">
                  <c:v>38</c:v>
                </c:pt>
                <c:pt idx="1408">
                  <c:v>42</c:v>
                </c:pt>
                <c:pt idx="1409">
                  <c:v>51</c:v>
                </c:pt>
                <c:pt idx="1410">
                  <c:v>44</c:v>
                </c:pt>
                <c:pt idx="1411">
                  <c:v>42</c:v>
                </c:pt>
                <c:pt idx="1412">
                  <c:v>35</c:v>
                </c:pt>
                <c:pt idx="1413">
                  <c:v>37</c:v>
                </c:pt>
                <c:pt idx="1414">
                  <c:v>35</c:v>
                </c:pt>
                <c:pt idx="1415">
                  <c:v>53</c:v>
                </c:pt>
                <c:pt idx="1416">
                  <c:v>39</c:v>
                </c:pt>
                <c:pt idx="1417">
                  <c:v>41</c:v>
                </c:pt>
                <c:pt idx="1418">
                  <c:v>37</c:v>
                </c:pt>
                <c:pt idx="1419">
                  <c:v>41</c:v>
                </c:pt>
                <c:pt idx="1420">
                  <c:v>34</c:v>
                </c:pt>
                <c:pt idx="1421">
                  <c:v>35</c:v>
                </c:pt>
                <c:pt idx="1422">
                  <c:v>38</c:v>
                </c:pt>
                <c:pt idx="1423">
                  <c:v>33</c:v>
                </c:pt>
                <c:pt idx="1424">
                  <c:v>31</c:v>
                </c:pt>
                <c:pt idx="1425">
                  <c:v>35</c:v>
                </c:pt>
                <c:pt idx="1426">
                  <c:v>32</c:v>
                </c:pt>
                <c:pt idx="1427">
                  <c:v>39</c:v>
                </c:pt>
                <c:pt idx="1428">
                  <c:v>31</c:v>
                </c:pt>
                <c:pt idx="1429">
                  <c:v>35</c:v>
                </c:pt>
                <c:pt idx="1430">
                  <c:v>28</c:v>
                </c:pt>
                <c:pt idx="1431">
                  <c:v>26</c:v>
                </c:pt>
                <c:pt idx="1432">
                  <c:v>44</c:v>
                </c:pt>
                <c:pt idx="1433">
                  <c:v>37</c:v>
                </c:pt>
                <c:pt idx="1434">
                  <c:v>50</c:v>
                </c:pt>
                <c:pt idx="1435">
                  <c:v>40</c:v>
                </c:pt>
                <c:pt idx="1436">
                  <c:v>42</c:v>
                </c:pt>
                <c:pt idx="1437">
                  <c:v>40</c:v>
                </c:pt>
                <c:pt idx="1438">
                  <c:v>37</c:v>
                </c:pt>
                <c:pt idx="1439">
                  <c:v>51</c:v>
                </c:pt>
                <c:pt idx="1440">
                  <c:v>41</c:v>
                </c:pt>
                <c:pt idx="1441">
                  <c:v>35</c:v>
                </c:pt>
                <c:pt idx="1442">
                  <c:v>28</c:v>
                </c:pt>
                <c:pt idx="1443">
                  <c:v>27</c:v>
                </c:pt>
                <c:pt idx="1444">
                  <c:v>30</c:v>
                </c:pt>
                <c:pt idx="1445">
                  <c:v>38</c:v>
                </c:pt>
                <c:pt idx="1446">
                  <c:v>42</c:v>
                </c:pt>
                <c:pt idx="1447">
                  <c:v>39</c:v>
                </c:pt>
                <c:pt idx="1448">
                  <c:v>30</c:v>
                </c:pt>
                <c:pt idx="1449">
                  <c:v>41</c:v>
                </c:pt>
                <c:pt idx="1450">
                  <c:v>34</c:v>
                </c:pt>
                <c:pt idx="1451">
                  <c:v>44</c:v>
                </c:pt>
                <c:pt idx="1452">
                  <c:v>27</c:v>
                </c:pt>
                <c:pt idx="1453">
                  <c:v>36</c:v>
                </c:pt>
                <c:pt idx="1454">
                  <c:v>37</c:v>
                </c:pt>
                <c:pt idx="1455">
                  <c:v>30</c:v>
                </c:pt>
                <c:pt idx="1456">
                  <c:v>35</c:v>
                </c:pt>
                <c:pt idx="1457">
                  <c:v>39</c:v>
                </c:pt>
                <c:pt idx="1458">
                  <c:v>34</c:v>
                </c:pt>
                <c:pt idx="1459">
                  <c:v>40</c:v>
                </c:pt>
                <c:pt idx="1460">
                  <c:v>30</c:v>
                </c:pt>
                <c:pt idx="1461">
                  <c:v>42</c:v>
                </c:pt>
                <c:pt idx="1462">
                  <c:v>34</c:v>
                </c:pt>
                <c:pt idx="1463">
                  <c:v>38</c:v>
                </c:pt>
                <c:pt idx="1464">
                  <c:v>43</c:v>
                </c:pt>
                <c:pt idx="1465">
                  <c:v>38</c:v>
                </c:pt>
                <c:pt idx="1466">
                  <c:v>41</c:v>
                </c:pt>
                <c:pt idx="1467">
                  <c:v>33</c:v>
                </c:pt>
                <c:pt idx="1468">
                  <c:v>36</c:v>
                </c:pt>
                <c:pt idx="1469">
                  <c:v>34</c:v>
                </c:pt>
                <c:pt idx="1470">
                  <c:v>40</c:v>
                </c:pt>
                <c:pt idx="1471">
                  <c:v>30</c:v>
                </c:pt>
                <c:pt idx="1472">
                  <c:v>43</c:v>
                </c:pt>
                <c:pt idx="1473">
                  <c:v>34</c:v>
                </c:pt>
                <c:pt idx="1474">
                  <c:v>49</c:v>
                </c:pt>
                <c:pt idx="1475">
                  <c:v>42</c:v>
                </c:pt>
                <c:pt idx="1476">
                  <c:v>25</c:v>
                </c:pt>
                <c:pt idx="1477">
                  <c:v>33</c:v>
                </c:pt>
                <c:pt idx="1478">
                  <c:v>37</c:v>
                </c:pt>
                <c:pt idx="1479">
                  <c:v>40</c:v>
                </c:pt>
                <c:pt idx="1480">
                  <c:v>31</c:v>
                </c:pt>
                <c:pt idx="1481">
                  <c:v>41</c:v>
                </c:pt>
                <c:pt idx="1482">
                  <c:v>35</c:v>
                </c:pt>
                <c:pt idx="1483">
                  <c:v>39</c:v>
                </c:pt>
                <c:pt idx="1484">
                  <c:v>35</c:v>
                </c:pt>
                <c:pt idx="1485">
                  <c:v>29</c:v>
                </c:pt>
                <c:pt idx="1486">
                  <c:v>38</c:v>
                </c:pt>
                <c:pt idx="1487">
                  <c:v>44</c:v>
                </c:pt>
                <c:pt idx="1488">
                  <c:v>40</c:v>
                </c:pt>
                <c:pt idx="1489">
                  <c:v>31</c:v>
                </c:pt>
                <c:pt idx="1490">
                  <c:v>42</c:v>
                </c:pt>
                <c:pt idx="1491">
                  <c:v>31</c:v>
                </c:pt>
                <c:pt idx="1492">
                  <c:v>27</c:v>
                </c:pt>
                <c:pt idx="1493">
                  <c:v>36</c:v>
                </c:pt>
                <c:pt idx="1494">
                  <c:v>31</c:v>
                </c:pt>
                <c:pt idx="1495">
                  <c:v>27</c:v>
                </c:pt>
                <c:pt idx="1496">
                  <c:v>27</c:v>
                </c:pt>
                <c:pt idx="1497">
                  <c:v>34</c:v>
                </c:pt>
                <c:pt idx="1498">
                  <c:v>47</c:v>
                </c:pt>
                <c:pt idx="1499">
                  <c:v>35</c:v>
                </c:pt>
                <c:pt idx="1500">
                  <c:v>32</c:v>
                </c:pt>
                <c:pt idx="1501">
                  <c:v>33</c:v>
                </c:pt>
                <c:pt idx="1502">
                  <c:v>41</c:v>
                </c:pt>
                <c:pt idx="1503">
                  <c:v>39</c:v>
                </c:pt>
                <c:pt idx="1504">
                  <c:v>27</c:v>
                </c:pt>
                <c:pt idx="1505">
                  <c:v>30</c:v>
                </c:pt>
                <c:pt idx="1506">
                  <c:v>31</c:v>
                </c:pt>
                <c:pt idx="1507">
                  <c:v>31</c:v>
                </c:pt>
                <c:pt idx="1508">
                  <c:v>37</c:v>
                </c:pt>
                <c:pt idx="1509">
                  <c:v>33</c:v>
                </c:pt>
                <c:pt idx="1510">
                  <c:v>40</c:v>
                </c:pt>
                <c:pt idx="1511">
                  <c:v>27</c:v>
                </c:pt>
                <c:pt idx="1512">
                  <c:v>34</c:v>
                </c:pt>
                <c:pt idx="1513">
                  <c:v>35</c:v>
                </c:pt>
                <c:pt idx="1514">
                  <c:v>43</c:v>
                </c:pt>
                <c:pt idx="1515">
                  <c:v>37</c:v>
                </c:pt>
                <c:pt idx="1516">
                  <c:v>29</c:v>
                </c:pt>
                <c:pt idx="1517">
                  <c:v>25</c:v>
                </c:pt>
                <c:pt idx="1518">
                  <c:v>28</c:v>
                </c:pt>
                <c:pt idx="1519">
                  <c:v>42</c:v>
                </c:pt>
                <c:pt idx="1520">
                  <c:v>38</c:v>
                </c:pt>
                <c:pt idx="1521">
                  <c:v>41</c:v>
                </c:pt>
                <c:pt idx="1522">
                  <c:v>24</c:v>
                </c:pt>
                <c:pt idx="1523">
                  <c:v>32</c:v>
                </c:pt>
                <c:pt idx="1524">
                  <c:v>37</c:v>
                </c:pt>
                <c:pt idx="1525">
                  <c:v>44</c:v>
                </c:pt>
                <c:pt idx="1526">
                  <c:v>40</c:v>
                </c:pt>
                <c:pt idx="1527">
                  <c:v>38</c:v>
                </c:pt>
                <c:pt idx="1528">
                  <c:v>46</c:v>
                </c:pt>
                <c:pt idx="1529">
                  <c:v>31</c:v>
                </c:pt>
                <c:pt idx="1530">
                  <c:v>32</c:v>
                </c:pt>
                <c:pt idx="1531">
                  <c:v>40</c:v>
                </c:pt>
                <c:pt idx="1532">
                  <c:v>36</c:v>
                </c:pt>
                <c:pt idx="1533">
                  <c:v>30</c:v>
                </c:pt>
                <c:pt idx="1534">
                  <c:v>39</c:v>
                </c:pt>
                <c:pt idx="1535">
                  <c:v>30</c:v>
                </c:pt>
                <c:pt idx="1536">
                  <c:v>30</c:v>
                </c:pt>
                <c:pt idx="1537">
                  <c:v>29</c:v>
                </c:pt>
                <c:pt idx="1538">
                  <c:v>25</c:v>
                </c:pt>
                <c:pt idx="1539">
                  <c:v>36</c:v>
                </c:pt>
                <c:pt idx="1540">
                  <c:v>28</c:v>
                </c:pt>
                <c:pt idx="1541">
                  <c:v>49</c:v>
                </c:pt>
                <c:pt idx="1542">
                  <c:v>29</c:v>
                </c:pt>
                <c:pt idx="1543">
                  <c:v>38</c:v>
                </c:pt>
                <c:pt idx="1544">
                  <c:v>46</c:v>
                </c:pt>
                <c:pt idx="1545">
                  <c:v>33</c:v>
                </c:pt>
                <c:pt idx="1546">
                  <c:v>36</c:v>
                </c:pt>
                <c:pt idx="1547">
                  <c:v>50</c:v>
                </c:pt>
                <c:pt idx="1548">
                  <c:v>45</c:v>
                </c:pt>
                <c:pt idx="1549">
                  <c:v>28</c:v>
                </c:pt>
                <c:pt idx="1550">
                  <c:v>25</c:v>
                </c:pt>
                <c:pt idx="1551">
                  <c:v>34</c:v>
                </c:pt>
                <c:pt idx="1552">
                  <c:v>41</c:v>
                </c:pt>
                <c:pt idx="1553">
                  <c:v>35</c:v>
                </c:pt>
                <c:pt idx="1554">
                  <c:v>40</c:v>
                </c:pt>
                <c:pt idx="1555">
                  <c:v>27</c:v>
                </c:pt>
                <c:pt idx="1556">
                  <c:v>38</c:v>
                </c:pt>
                <c:pt idx="1557">
                  <c:v>34</c:v>
                </c:pt>
                <c:pt idx="1558">
                  <c:v>26</c:v>
                </c:pt>
                <c:pt idx="1559">
                  <c:v>27</c:v>
                </c:pt>
                <c:pt idx="1560">
                  <c:v>35</c:v>
                </c:pt>
                <c:pt idx="1561">
                  <c:v>26</c:v>
                </c:pt>
                <c:pt idx="1562">
                  <c:v>31</c:v>
                </c:pt>
                <c:pt idx="1563">
                  <c:v>39</c:v>
                </c:pt>
                <c:pt idx="1564">
                  <c:v>47</c:v>
                </c:pt>
                <c:pt idx="1565">
                  <c:v>36</c:v>
                </c:pt>
                <c:pt idx="1566">
                  <c:v>24</c:v>
                </c:pt>
                <c:pt idx="1567">
                  <c:v>34</c:v>
                </c:pt>
                <c:pt idx="1568">
                  <c:v>37</c:v>
                </c:pt>
                <c:pt idx="1569">
                  <c:v>29</c:v>
                </c:pt>
                <c:pt idx="1570">
                  <c:v>35</c:v>
                </c:pt>
                <c:pt idx="1571">
                  <c:v>29</c:v>
                </c:pt>
                <c:pt idx="1572">
                  <c:v>31</c:v>
                </c:pt>
                <c:pt idx="1573">
                  <c:v>38</c:v>
                </c:pt>
                <c:pt idx="1574">
                  <c:v>31</c:v>
                </c:pt>
                <c:pt idx="1575">
                  <c:v>38</c:v>
                </c:pt>
                <c:pt idx="1576">
                  <c:v>27</c:v>
                </c:pt>
                <c:pt idx="1577">
                  <c:v>28</c:v>
                </c:pt>
                <c:pt idx="1578">
                  <c:v>25</c:v>
                </c:pt>
                <c:pt idx="1579">
                  <c:v>39</c:v>
                </c:pt>
                <c:pt idx="1580">
                  <c:v>47</c:v>
                </c:pt>
                <c:pt idx="1581">
                  <c:v>31</c:v>
                </c:pt>
                <c:pt idx="1582">
                  <c:v>28</c:v>
                </c:pt>
                <c:pt idx="1583">
                  <c:v>25</c:v>
                </c:pt>
                <c:pt idx="1584">
                  <c:v>36</c:v>
                </c:pt>
                <c:pt idx="1585">
                  <c:v>29</c:v>
                </c:pt>
                <c:pt idx="1586">
                  <c:v>41</c:v>
                </c:pt>
                <c:pt idx="1587">
                  <c:v>30</c:v>
                </c:pt>
                <c:pt idx="1588">
                  <c:v>35</c:v>
                </c:pt>
                <c:pt idx="1589">
                  <c:v>37</c:v>
                </c:pt>
                <c:pt idx="1590">
                  <c:v>25</c:v>
                </c:pt>
                <c:pt idx="1591">
                  <c:v>39</c:v>
                </c:pt>
                <c:pt idx="1592">
                  <c:v>34</c:v>
                </c:pt>
                <c:pt idx="1593">
                  <c:v>33</c:v>
                </c:pt>
                <c:pt idx="1594">
                  <c:v>34</c:v>
                </c:pt>
                <c:pt idx="1595">
                  <c:v>28</c:v>
                </c:pt>
                <c:pt idx="1596">
                  <c:v>24</c:v>
                </c:pt>
                <c:pt idx="1597">
                  <c:v>25</c:v>
                </c:pt>
                <c:pt idx="1598">
                  <c:v>32</c:v>
                </c:pt>
                <c:pt idx="1599">
                  <c:v>37</c:v>
                </c:pt>
                <c:pt idx="1600">
                  <c:v>23</c:v>
                </c:pt>
                <c:pt idx="1601">
                  <c:v>42</c:v>
                </c:pt>
                <c:pt idx="1602">
                  <c:v>33</c:v>
                </c:pt>
                <c:pt idx="1603">
                  <c:v>41</c:v>
                </c:pt>
                <c:pt idx="1604">
                  <c:v>33</c:v>
                </c:pt>
                <c:pt idx="1605">
                  <c:v>33</c:v>
                </c:pt>
                <c:pt idx="1606">
                  <c:v>34</c:v>
                </c:pt>
                <c:pt idx="1607">
                  <c:v>32</c:v>
                </c:pt>
                <c:pt idx="1608">
                  <c:v>25</c:v>
                </c:pt>
                <c:pt idx="1609">
                  <c:v>35</c:v>
                </c:pt>
                <c:pt idx="1610">
                  <c:v>40</c:v>
                </c:pt>
                <c:pt idx="1611">
                  <c:v>27</c:v>
                </c:pt>
                <c:pt idx="1612">
                  <c:v>48</c:v>
                </c:pt>
                <c:pt idx="1613">
                  <c:v>27</c:v>
                </c:pt>
                <c:pt idx="1614">
                  <c:v>26</c:v>
                </c:pt>
                <c:pt idx="1615">
                  <c:v>21</c:v>
                </c:pt>
                <c:pt idx="1616">
                  <c:v>35</c:v>
                </c:pt>
                <c:pt idx="1617">
                  <c:v>30</c:v>
                </c:pt>
                <c:pt idx="1618">
                  <c:v>30</c:v>
                </c:pt>
                <c:pt idx="1619">
                  <c:v>32</c:v>
                </c:pt>
                <c:pt idx="1620">
                  <c:v>31</c:v>
                </c:pt>
                <c:pt idx="1621">
                  <c:v>25</c:v>
                </c:pt>
                <c:pt idx="1622">
                  <c:v>31</c:v>
                </c:pt>
                <c:pt idx="1623">
                  <c:v>31</c:v>
                </c:pt>
                <c:pt idx="1624">
                  <c:v>27</c:v>
                </c:pt>
                <c:pt idx="1625">
                  <c:v>32</c:v>
                </c:pt>
                <c:pt idx="1626">
                  <c:v>44</c:v>
                </c:pt>
                <c:pt idx="1627">
                  <c:v>22</c:v>
                </c:pt>
                <c:pt idx="1628">
                  <c:v>31</c:v>
                </c:pt>
                <c:pt idx="1629">
                  <c:v>31</c:v>
                </c:pt>
                <c:pt idx="1630">
                  <c:v>30</c:v>
                </c:pt>
                <c:pt idx="1631">
                  <c:v>26</c:v>
                </c:pt>
                <c:pt idx="1632">
                  <c:v>26</c:v>
                </c:pt>
                <c:pt idx="1633">
                  <c:v>22</c:v>
                </c:pt>
                <c:pt idx="1634">
                  <c:v>18</c:v>
                </c:pt>
                <c:pt idx="1635">
                  <c:v>19</c:v>
                </c:pt>
                <c:pt idx="1636">
                  <c:v>38</c:v>
                </c:pt>
                <c:pt idx="1637">
                  <c:v>27</c:v>
                </c:pt>
                <c:pt idx="1638">
                  <c:v>34</c:v>
                </c:pt>
                <c:pt idx="1639">
                  <c:v>28</c:v>
                </c:pt>
                <c:pt idx="1640">
                  <c:v>27</c:v>
                </c:pt>
                <c:pt idx="1641">
                  <c:v>28</c:v>
                </c:pt>
                <c:pt idx="1642">
                  <c:v>30</c:v>
                </c:pt>
                <c:pt idx="1643">
                  <c:v>43</c:v>
                </c:pt>
                <c:pt idx="1644">
                  <c:v>27</c:v>
                </c:pt>
                <c:pt idx="1645">
                  <c:v>23</c:v>
                </c:pt>
                <c:pt idx="1646">
                  <c:v>33</c:v>
                </c:pt>
                <c:pt idx="1647">
                  <c:v>32</c:v>
                </c:pt>
                <c:pt idx="1648">
                  <c:v>37</c:v>
                </c:pt>
                <c:pt idx="1649">
                  <c:v>28</c:v>
                </c:pt>
                <c:pt idx="1650">
                  <c:v>31</c:v>
                </c:pt>
                <c:pt idx="1651">
                  <c:v>24</c:v>
                </c:pt>
                <c:pt idx="1652">
                  <c:v>37</c:v>
                </c:pt>
                <c:pt idx="1653">
                  <c:v>18</c:v>
                </c:pt>
                <c:pt idx="1654">
                  <c:v>26</c:v>
                </c:pt>
                <c:pt idx="1655">
                  <c:v>27</c:v>
                </c:pt>
                <c:pt idx="1656">
                  <c:v>31</c:v>
                </c:pt>
                <c:pt idx="1657">
                  <c:v>31</c:v>
                </c:pt>
                <c:pt idx="1658">
                  <c:v>27</c:v>
                </c:pt>
                <c:pt idx="1659">
                  <c:v>29</c:v>
                </c:pt>
                <c:pt idx="1660">
                  <c:v>27</c:v>
                </c:pt>
                <c:pt idx="1661">
                  <c:v>25</c:v>
                </c:pt>
                <c:pt idx="1662">
                  <c:v>28</c:v>
                </c:pt>
                <c:pt idx="1663">
                  <c:v>34</c:v>
                </c:pt>
                <c:pt idx="1664">
                  <c:v>19</c:v>
                </c:pt>
                <c:pt idx="1665">
                  <c:v>21</c:v>
                </c:pt>
                <c:pt idx="1666">
                  <c:v>31</c:v>
                </c:pt>
                <c:pt idx="1667">
                  <c:v>23</c:v>
                </c:pt>
                <c:pt idx="1668">
                  <c:v>34</c:v>
                </c:pt>
                <c:pt idx="1669">
                  <c:v>38</c:v>
                </c:pt>
                <c:pt idx="1670">
                  <c:v>30</c:v>
                </c:pt>
                <c:pt idx="1671">
                  <c:v>17</c:v>
                </c:pt>
                <c:pt idx="1672">
                  <c:v>26</c:v>
                </c:pt>
                <c:pt idx="1673">
                  <c:v>26</c:v>
                </c:pt>
                <c:pt idx="1674">
                  <c:v>31</c:v>
                </c:pt>
                <c:pt idx="1675">
                  <c:v>27</c:v>
                </c:pt>
                <c:pt idx="1676">
                  <c:v>25</c:v>
                </c:pt>
                <c:pt idx="1677">
                  <c:v>23</c:v>
                </c:pt>
                <c:pt idx="1678">
                  <c:v>36</c:v>
                </c:pt>
                <c:pt idx="1679">
                  <c:v>23</c:v>
                </c:pt>
                <c:pt idx="1680">
                  <c:v>27</c:v>
                </c:pt>
                <c:pt idx="1681">
                  <c:v>21</c:v>
                </c:pt>
                <c:pt idx="1682">
                  <c:v>31</c:v>
                </c:pt>
                <c:pt idx="1683">
                  <c:v>28</c:v>
                </c:pt>
                <c:pt idx="1684">
                  <c:v>21</c:v>
                </c:pt>
                <c:pt idx="1685">
                  <c:v>24</c:v>
                </c:pt>
                <c:pt idx="1686">
                  <c:v>27</c:v>
                </c:pt>
                <c:pt idx="1687">
                  <c:v>27</c:v>
                </c:pt>
                <c:pt idx="1688">
                  <c:v>31</c:v>
                </c:pt>
                <c:pt idx="1689">
                  <c:v>30</c:v>
                </c:pt>
                <c:pt idx="1690">
                  <c:v>19</c:v>
                </c:pt>
                <c:pt idx="1691">
                  <c:v>29</c:v>
                </c:pt>
                <c:pt idx="1692">
                  <c:v>35</c:v>
                </c:pt>
                <c:pt idx="1693">
                  <c:v>24</c:v>
                </c:pt>
                <c:pt idx="1694">
                  <c:v>31</c:v>
                </c:pt>
                <c:pt idx="1695">
                  <c:v>32</c:v>
                </c:pt>
                <c:pt idx="1696">
                  <c:v>26</c:v>
                </c:pt>
                <c:pt idx="1697">
                  <c:v>24</c:v>
                </c:pt>
                <c:pt idx="1698">
                  <c:v>33</c:v>
                </c:pt>
                <c:pt idx="1699">
                  <c:v>26</c:v>
                </c:pt>
                <c:pt idx="1700">
                  <c:v>31</c:v>
                </c:pt>
                <c:pt idx="1701">
                  <c:v>24</c:v>
                </c:pt>
                <c:pt idx="1702">
                  <c:v>15</c:v>
                </c:pt>
                <c:pt idx="1703">
                  <c:v>28</c:v>
                </c:pt>
                <c:pt idx="1704">
                  <c:v>28</c:v>
                </c:pt>
                <c:pt idx="1705">
                  <c:v>35</c:v>
                </c:pt>
                <c:pt idx="1706">
                  <c:v>33</c:v>
                </c:pt>
                <c:pt idx="1707">
                  <c:v>31</c:v>
                </c:pt>
                <c:pt idx="1708">
                  <c:v>29</c:v>
                </c:pt>
                <c:pt idx="1709">
                  <c:v>22</c:v>
                </c:pt>
                <c:pt idx="1710">
                  <c:v>30</c:v>
                </c:pt>
                <c:pt idx="1711">
                  <c:v>18</c:v>
                </c:pt>
                <c:pt idx="1712">
                  <c:v>25</c:v>
                </c:pt>
                <c:pt idx="1713">
                  <c:v>25</c:v>
                </c:pt>
                <c:pt idx="1714">
                  <c:v>29</c:v>
                </c:pt>
                <c:pt idx="1715">
                  <c:v>36</c:v>
                </c:pt>
                <c:pt idx="1716">
                  <c:v>26</c:v>
                </c:pt>
                <c:pt idx="1717">
                  <c:v>27</c:v>
                </c:pt>
                <c:pt idx="1718">
                  <c:v>32</c:v>
                </c:pt>
                <c:pt idx="1719">
                  <c:v>31</c:v>
                </c:pt>
                <c:pt idx="1720">
                  <c:v>27</c:v>
                </c:pt>
                <c:pt idx="1721">
                  <c:v>27</c:v>
                </c:pt>
                <c:pt idx="1722">
                  <c:v>40</c:v>
                </c:pt>
                <c:pt idx="1723">
                  <c:v>25</c:v>
                </c:pt>
                <c:pt idx="1724">
                  <c:v>22</c:v>
                </c:pt>
                <c:pt idx="1725">
                  <c:v>26</c:v>
                </c:pt>
                <c:pt idx="1726">
                  <c:v>32</c:v>
                </c:pt>
                <c:pt idx="1727">
                  <c:v>25</c:v>
                </c:pt>
                <c:pt idx="1728">
                  <c:v>28</c:v>
                </c:pt>
                <c:pt idx="1729">
                  <c:v>28</c:v>
                </c:pt>
                <c:pt idx="1730">
                  <c:v>26</c:v>
                </c:pt>
                <c:pt idx="1731">
                  <c:v>21</c:v>
                </c:pt>
                <c:pt idx="1732">
                  <c:v>22</c:v>
                </c:pt>
                <c:pt idx="1733">
                  <c:v>22</c:v>
                </c:pt>
                <c:pt idx="1734">
                  <c:v>29</c:v>
                </c:pt>
                <c:pt idx="1735">
                  <c:v>25</c:v>
                </c:pt>
                <c:pt idx="1736">
                  <c:v>25</c:v>
                </c:pt>
                <c:pt idx="1737">
                  <c:v>27</c:v>
                </c:pt>
                <c:pt idx="1738">
                  <c:v>26</c:v>
                </c:pt>
                <c:pt idx="1739">
                  <c:v>35</c:v>
                </c:pt>
                <c:pt idx="1740">
                  <c:v>28</c:v>
                </c:pt>
                <c:pt idx="1741">
                  <c:v>34</c:v>
                </c:pt>
                <c:pt idx="1742">
                  <c:v>25</c:v>
                </c:pt>
                <c:pt idx="1743">
                  <c:v>25</c:v>
                </c:pt>
                <c:pt idx="1744">
                  <c:v>17</c:v>
                </c:pt>
                <c:pt idx="1745">
                  <c:v>22</c:v>
                </c:pt>
                <c:pt idx="1746">
                  <c:v>25</c:v>
                </c:pt>
                <c:pt idx="1747">
                  <c:v>13</c:v>
                </c:pt>
                <c:pt idx="1748">
                  <c:v>30</c:v>
                </c:pt>
                <c:pt idx="1749">
                  <c:v>31</c:v>
                </c:pt>
                <c:pt idx="1750">
                  <c:v>17</c:v>
                </c:pt>
                <c:pt idx="1751">
                  <c:v>20</c:v>
                </c:pt>
                <c:pt idx="1752">
                  <c:v>25</c:v>
                </c:pt>
                <c:pt idx="1753">
                  <c:v>14</c:v>
                </c:pt>
                <c:pt idx="1754">
                  <c:v>25</c:v>
                </c:pt>
                <c:pt idx="1755">
                  <c:v>32</c:v>
                </c:pt>
                <c:pt idx="1756">
                  <c:v>27</c:v>
                </c:pt>
                <c:pt idx="1757">
                  <c:v>32</c:v>
                </c:pt>
                <c:pt idx="1758">
                  <c:v>22</c:v>
                </c:pt>
                <c:pt idx="1759">
                  <c:v>27</c:v>
                </c:pt>
                <c:pt idx="1760">
                  <c:v>24</c:v>
                </c:pt>
                <c:pt idx="1761">
                  <c:v>16</c:v>
                </c:pt>
                <c:pt idx="1762">
                  <c:v>35</c:v>
                </c:pt>
                <c:pt idx="1763">
                  <c:v>23</c:v>
                </c:pt>
                <c:pt idx="1764">
                  <c:v>29</c:v>
                </c:pt>
                <c:pt idx="1765">
                  <c:v>29</c:v>
                </c:pt>
                <c:pt idx="1766">
                  <c:v>20</c:v>
                </c:pt>
                <c:pt idx="1767">
                  <c:v>24</c:v>
                </c:pt>
                <c:pt idx="1768">
                  <c:v>37</c:v>
                </c:pt>
                <c:pt idx="1769">
                  <c:v>27</c:v>
                </c:pt>
                <c:pt idx="1770">
                  <c:v>26</c:v>
                </c:pt>
                <c:pt idx="1771">
                  <c:v>24</c:v>
                </c:pt>
                <c:pt idx="1772">
                  <c:v>30</c:v>
                </c:pt>
                <c:pt idx="1773">
                  <c:v>23</c:v>
                </c:pt>
                <c:pt idx="1774">
                  <c:v>31</c:v>
                </c:pt>
                <c:pt idx="1775">
                  <c:v>24</c:v>
                </c:pt>
                <c:pt idx="1776">
                  <c:v>27</c:v>
                </c:pt>
                <c:pt idx="1777">
                  <c:v>25</c:v>
                </c:pt>
                <c:pt idx="1778">
                  <c:v>33</c:v>
                </c:pt>
                <c:pt idx="1779">
                  <c:v>30</c:v>
                </c:pt>
                <c:pt idx="1780">
                  <c:v>27</c:v>
                </c:pt>
                <c:pt idx="1781">
                  <c:v>26</c:v>
                </c:pt>
                <c:pt idx="1782">
                  <c:v>35</c:v>
                </c:pt>
                <c:pt idx="1783">
                  <c:v>18</c:v>
                </c:pt>
                <c:pt idx="1784">
                  <c:v>30</c:v>
                </c:pt>
                <c:pt idx="1785">
                  <c:v>28</c:v>
                </c:pt>
                <c:pt idx="1786">
                  <c:v>26</c:v>
                </c:pt>
                <c:pt idx="1787">
                  <c:v>18</c:v>
                </c:pt>
                <c:pt idx="1788">
                  <c:v>23</c:v>
                </c:pt>
                <c:pt idx="1789">
                  <c:v>35</c:v>
                </c:pt>
                <c:pt idx="1790">
                  <c:v>31</c:v>
                </c:pt>
                <c:pt idx="1791">
                  <c:v>30</c:v>
                </c:pt>
                <c:pt idx="1792">
                  <c:v>36</c:v>
                </c:pt>
                <c:pt idx="1793">
                  <c:v>20</c:v>
                </c:pt>
                <c:pt idx="1794">
                  <c:v>26</c:v>
                </c:pt>
                <c:pt idx="1795">
                  <c:v>27</c:v>
                </c:pt>
                <c:pt idx="1796">
                  <c:v>29</c:v>
                </c:pt>
                <c:pt idx="1797">
                  <c:v>34</c:v>
                </c:pt>
                <c:pt idx="1798">
                  <c:v>24</c:v>
                </c:pt>
                <c:pt idx="1799">
                  <c:v>23</c:v>
                </c:pt>
                <c:pt idx="1800">
                  <c:v>25</c:v>
                </c:pt>
                <c:pt idx="1801">
                  <c:v>25</c:v>
                </c:pt>
                <c:pt idx="1802">
                  <c:v>30</c:v>
                </c:pt>
                <c:pt idx="1803">
                  <c:v>33</c:v>
                </c:pt>
                <c:pt idx="1804">
                  <c:v>23</c:v>
                </c:pt>
                <c:pt idx="1805">
                  <c:v>25</c:v>
                </c:pt>
                <c:pt idx="1806">
                  <c:v>32</c:v>
                </c:pt>
                <c:pt idx="1807">
                  <c:v>27</c:v>
                </c:pt>
                <c:pt idx="1808">
                  <c:v>26</c:v>
                </c:pt>
                <c:pt idx="1809">
                  <c:v>22</c:v>
                </c:pt>
                <c:pt idx="1810">
                  <c:v>26</c:v>
                </c:pt>
                <c:pt idx="1811">
                  <c:v>16</c:v>
                </c:pt>
                <c:pt idx="1812">
                  <c:v>23</c:v>
                </c:pt>
                <c:pt idx="1813">
                  <c:v>20</c:v>
                </c:pt>
                <c:pt idx="1814">
                  <c:v>25</c:v>
                </c:pt>
                <c:pt idx="1815">
                  <c:v>32</c:v>
                </c:pt>
                <c:pt idx="1816">
                  <c:v>25</c:v>
                </c:pt>
                <c:pt idx="1817">
                  <c:v>26</c:v>
                </c:pt>
                <c:pt idx="1818">
                  <c:v>26</c:v>
                </c:pt>
                <c:pt idx="1819">
                  <c:v>26</c:v>
                </c:pt>
                <c:pt idx="1820">
                  <c:v>22</c:v>
                </c:pt>
                <c:pt idx="1821">
                  <c:v>32</c:v>
                </c:pt>
                <c:pt idx="1822">
                  <c:v>28</c:v>
                </c:pt>
                <c:pt idx="1823">
                  <c:v>28</c:v>
                </c:pt>
                <c:pt idx="1824">
                  <c:v>21</c:v>
                </c:pt>
                <c:pt idx="1825">
                  <c:v>27</c:v>
                </c:pt>
                <c:pt idx="1826">
                  <c:v>34</c:v>
                </c:pt>
                <c:pt idx="1827">
                  <c:v>31</c:v>
                </c:pt>
                <c:pt idx="1828">
                  <c:v>30</c:v>
                </c:pt>
                <c:pt idx="1829">
                  <c:v>24</c:v>
                </c:pt>
                <c:pt idx="1830">
                  <c:v>18</c:v>
                </c:pt>
                <c:pt idx="1831">
                  <c:v>27</c:v>
                </c:pt>
                <c:pt idx="1832">
                  <c:v>25</c:v>
                </c:pt>
                <c:pt idx="1833">
                  <c:v>28</c:v>
                </c:pt>
                <c:pt idx="1834">
                  <c:v>18</c:v>
                </c:pt>
                <c:pt idx="1835">
                  <c:v>28</c:v>
                </c:pt>
                <c:pt idx="1836">
                  <c:v>19</c:v>
                </c:pt>
                <c:pt idx="1837">
                  <c:v>24</c:v>
                </c:pt>
                <c:pt idx="1838">
                  <c:v>29</c:v>
                </c:pt>
                <c:pt idx="1839">
                  <c:v>23</c:v>
                </c:pt>
                <c:pt idx="1840">
                  <c:v>27</c:v>
                </c:pt>
                <c:pt idx="1841">
                  <c:v>27</c:v>
                </c:pt>
                <c:pt idx="1842">
                  <c:v>33</c:v>
                </c:pt>
                <c:pt idx="1843">
                  <c:v>26</c:v>
                </c:pt>
                <c:pt idx="1844">
                  <c:v>28</c:v>
                </c:pt>
                <c:pt idx="1845">
                  <c:v>23</c:v>
                </c:pt>
                <c:pt idx="1846">
                  <c:v>27</c:v>
                </c:pt>
                <c:pt idx="1847">
                  <c:v>19</c:v>
                </c:pt>
                <c:pt idx="1848">
                  <c:v>19</c:v>
                </c:pt>
                <c:pt idx="1849">
                  <c:v>30</c:v>
                </c:pt>
                <c:pt idx="1850">
                  <c:v>23</c:v>
                </c:pt>
                <c:pt idx="1851">
                  <c:v>29</c:v>
                </c:pt>
                <c:pt idx="1852">
                  <c:v>26</c:v>
                </c:pt>
                <c:pt idx="1853">
                  <c:v>21</c:v>
                </c:pt>
                <c:pt idx="1854">
                  <c:v>30</c:v>
                </c:pt>
                <c:pt idx="1855">
                  <c:v>20</c:v>
                </c:pt>
                <c:pt idx="1856">
                  <c:v>19</c:v>
                </c:pt>
                <c:pt idx="1857">
                  <c:v>24</c:v>
                </c:pt>
                <c:pt idx="1858">
                  <c:v>16</c:v>
                </c:pt>
                <c:pt idx="1859">
                  <c:v>27</c:v>
                </c:pt>
                <c:pt idx="1860">
                  <c:v>20</c:v>
                </c:pt>
                <c:pt idx="1861">
                  <c:v>15</c:v>
                </c:pt>
                <c:pt idx="1862">
                  <c:v>22</c:v>
                </c:pt>
                <c:pt idx="1863">
                  <c:v>19</c:v>
                </c:pt>
                <c:pt idx="1864">
                  <c:v>25</c:v>
                </c:pt>
                <c:pt idx="1865">
                  <c:v>19</c:v>
                </c:pt>
                <c:pt idx="1866">
                  <c:v>18</c:v>
                </c:pt>
                <c:pt idx="1867">
                  <c:v>22</c:v>
                </c:pt>
                <c:pt idx="1868">
                  <c:v>25</c:v>
                </c:pt>
                <c:pt idx="1869">
                  <c:v>19</c:v>
                </c:pt>
                <c:pt idx="1870">
                  <c:v>21</c:v>
                </c:pt>
                <c:pt idx="1871">
                  <c:v>23</c:v>
                </c:pt>
                <c:pt idx="1872">
                  <c:v>17</c:v>
                </c:pt>
                <c:pt idx="1873">
                  <c:v>28</c:v>
                </c:pt>
                <c:pt idx="1874">
                  <c:v>22</c:v>
                </c:pt>
                <c:pt idx="1875">
                  <c:v>29</c:v>
                </c:pt>
                <c:pt idx="1876">
                  <c:v>15</c:v>
                </c:pt>
                <c:pt idx="1877">
                  <c:v>26</c:v>
                </c:pt>
                <c:pt idx="1878">
                  <c:v>15</c:v>
                </c:pt>
                <c:pt idx="1879">
                  <c:v>25</c:v>
                </c:pt>
                <c:pt idx="1880">
                  <c:v>24</c:v>
                </c:pt>
                <c:pt idx="1881">
                  <c:v>26</c:v>
                </c:pt>
                <c:pt idx="1882">
                  <c:v>25</c:v>
                </c:pt>
                <c:pt idx="1883">
                  <c:v>16</c:v>
                </c:pt>
                <c:pt idx="1884">
                  <c:v>24</c:v>
                </c:pt>
                <c:pt idx="1885">
                  <c:v>19</c:v>
                </c:pt>
                <c:pt idx="1886">
                  <c:v>22</c:v>
                </c:pt>
                <c:pt idx="1887">
                  <c:v>22</c:v>
                </c:pt>
                <c:pt idx="1888">
                  <c:v>26</c:v>
                </c:pt>
                <c:pt idx="1889">
                  <c:v>20</c:v>
                </c:pt>
                <c:pt idx="1890">
                  <c:v>23</c:v>
                </c:pt>
                <c:pt idx="1891">
                  <c:v>26</c:v>
                </c:pt>
                <c:pt idx="1892">
                  <c:v>22</c:v>
                </c:pt>
                <c:pt idx="1893">
                  <c:v>21</c:v>
                </c:pt>
                <c:pt idx="1894">
                  <c:v>24</c:v>
                </c:pt>
                <c:pt idx="1895">
                  <c:v>23</c:v>
                </c:pt>
                <c:pt idx="1896">
                  <c:v>27</c:v>
                </c:pt>
                <c:pt idx="1897">
                  <c:v>22</c:v>
                </c:pt>
                <c:pt idx="1898">
                  <c:v>25</c:v>
                </c:pt>
                <c:pt idx="1899">
                  <c:v>33</c:v>
                </c:pt>
                <c:pt idx="1900">
                  <c:v>24</c:v>
                </c:pt>
                <c:pt idx="1901">
                  <c:v>23</c:v>
                </c:pt>
                <c:pt idx="1902">
                  <c:v>11</c:v>
                </c:pt>
                <c:pt idx="1903">
                  <c:v>22</c:v>
                </c:pt>
                <c:pt idx="1904">
                  <c:v>27</c:v>
                </c:pt>
                <c:pt idx="1905">
                  <c:v>20</c:v>
                </c:pt>
                <c:pt idx="1906">
                  <c:v>27</c:v>
                </c:pt>
                <c:pt idx="1907">
                  <c:v>29</c:v>
                </c:pt>
                <c:pt idx="1908">
                  <c:v>23</c:v>
                </c:pt>
                <c:pt idx="1909">
                  <c:v>24</c:v>
                </c:pt>
                <c:pt idx="1910">
                  <c:v>25</c:v>
                </c:pt>
                <c:pt idx="1911">
                  <c:v>22</c:v>
                </c:pt>
                <c:pt idx="1912">
                  <c:v>26</c:v>
                </c:pt>
                <c:pt idx="1913">
                  <c:v>20</c:v>
                </c:pt>
                <c:pt idx="1914">
                  <c:v>30</c:v>
                </c:pt>
                <c:pt idx="1915">
                  <c:v>15</c:v>
                </c:pt>
                <c:pt idx="1916">
                  <c:v>15</c:v>
                </c:pt>
                <c:pt idx="1917">
                  <c:v>16</c:v>
                </c:pt>
                <c:pt idx="1918">
                  <c:v>24</c:v>
                </c:pt>
                <c:pt idx="1919">
                  <c:v>25</c:v>
                </c:pt>
                <c:pt idx="1920">
                  <c:v>37</c:v>
                </c:pt>
                <c:pt idx="1921">
                  <c:v>20</c:v>
                </c:pt>
                <c:pt idx="1922">
                  <c:v>22</c:v>
                </c:pt>
                <c:pt idx="1923">
                  <c:v>18</c:v>
                </c:pt>
                <c:pt idx="1924">
                  <c:v>29</c:v>
                </c:pt>
                <c:pt idx="1925">
                  <c:v>19</c:v>
                </c:pt>
                <c:pt idx="1926">
                  <c:v>16</c:v>
                </c:pt>
                <c:pt idx="1927">
                  <c:v>29</c:v>
                </c:pt>
                <c:pt idx="1928">
                  <c:v>22</c:v>
                </c:pt>
                <c:pt idx="1929">
                  <c:v>25</c:v>
                </c:pt>
                <c:pt idx="1930">
                  <c:v>11</c:v>
                </c:pt>
                <c:pt idx="1931">
                  <c:v>30</c:v>
                </c:pt>
                <c:pt idx="1932">
                  <c:v>23</c:v>
                </c:pt>
                <c:pt idx="1933">
                  <c:v>24</c:v>
                </c:pt>
                <c:pt idx="1934">
                  <c:v>26</c:v>
                </c:pt>
                <c:pt idx="1935">
                  <c:v>15</c:v>
                </c:pt>
                <c:pt idx="1936">
                  <c:v>21</c:v>
                </c:pt>
                <c:pt idx="1937">
                  <c:v>24</c:v>
                </c:pt>
                <c:pt idx="1938">
                  <c:v>28</c:v>
                </c:pt>
                <c:pt idx="1939">
                  <c:v>17</c:v>
                </c:pt>
                <c:pt idx="1940">
                  <c:v>21</c:v>
                </c:pt>
                <c:pt idx="1941">
                  <c:v>27</c:v>
                </c:pt>
                <c:pt idx="1942">
                  <c:v>18</c:v>
                </c:pt>
                <c:pt idx="1943">
                  <c:v>18</c:v>
                </c:pt>
                <c:pt idx="1944">
                  <c:v>14</c:v>
                </c:pt>
                <c:pt idx="1945">
                  <c:v>16</c:v>
                </c:pt>
                <c:pt idx="1946">
                  <c:v>16</c:v>
                </c:pt>
                <c:pt idx="1947">
                  <c:v>23</c:v>
                </c:pt>
                <c:pt idx="1948">
                  <c:v>25</c:v>
                </c:pt>
                <c:pt idx="1949">
                  <c:v>21</c:v>
                </c:pt>
                <c:pt idx="1950">
                  <c:v>31</c:v>
                </c:pt>
                <c:pt idx="1951">
                  <c:v>19</c:v>
                </c:pt>
                <c:pt idx="1952">
                  <c:v>20</c:v>
                </c:pt>
                <c:pt idx="1953">
                  <c:v>17</c:v>
                </c:pt>
                <c:pt idx="1954">
                  <c:v>23</c:v>
                </c:pt>
                <c:pt idx="1955">
                  <c:v>15</c:v>
                </c:pt>
                <c:pt idx="1956">
                  <c:v>21</c:v>
                </c:pt>
                <c:pt idx="1957">
                  <c:v>21</c:v>
                </c:pt>
                <c:pt idx="1958">
                  <c:v>22</c:v>
                </c:pt>
                <c:pt idx="1959">
                  <c:v>20</c:v>
                </c:pt>
                <c:pt idx="1960">
                  <c:v>22</c:v>
                </c:pt>
                <c:pt idx="1961">
                  <c:v>25</c:v>
                </c:pt>
                <c:pt idx="1962">
                  <c:v>15</c:v>
                </c:pt>
                <c:pt idx="1963">
                  <c:v>18</c:v>
                </c:pt>
                <c:pt idx="1964">
                  <c:v>21</c:v>
                </c:pt>
                <c:pt idx="1965">
                  <c:v>9</c:v>
                </c:pt>
                <c:pt idx="1966">
                  <c:v>17</c:v>
                </c:pt>
                <c:pt idx="1967">
                  <c:v>22</c:v>
                </c:pt>
                <c:pt idx="1968">
                  <c:v>18</c:v>
                </c:pt>
                <c:pt idx="1969">
                  <c:v>16</c:v>
                </c:pt>
                <c:pt idx="1970">
                  <c:v>19</c:v>
                </c:pt>
                <c:pt idx="1971">
                  <c:v>20</c:v>
                </c:pt>
                <c:pt idx="1972">
                  <c:v>22</c:v>
                </c:pt>
                <c:pt idx="1973">
                  <c:v>12</c:v>
                </c:pt>
                <c:pt idx="1974">
                  <c:v>30</c:v>
                </c:pt>
                <c:pt idx="1975">
                  <c:v>20</c:v>
                </c:pt>
                <c:pt idx="1976">
                  <c:v>31</c:v>
                </c:pt>
                <c:pt idx="1977">
                  <c:v>21</c:v>
                </c:pt>
                <c:pt idx="1978">
                  <c:v>22</c:v>
                </c:pt>
                <c:pt idx="1979">
                  <c:v>13</c:v>
                </c:pt>
                <c:pt idx="1980">
                  <c:v>17</c:v>
                </c:pt>
                <c:pt idx="1981">
                  <c:v>31</c:v>
                </c:pt>
                <c:pt idx="1982">
                  <c:v>21</c:v>
                </c:pt>
                <c:pt idx="1983">
                  <c:v>18</c:v>
                </c:pt>
                <c:pt idx="1984">
                  <c:v>30</c:v>
                </c:pt>
                <c:pt idx="1985">
                  <c:v>19</c:v>
                </c:pt>
                <c:pt idx="1986">
                  <c:v>31</c:v>
                </c:pt>
                <c:pt idx="1987">
                  <c:v>21</c:v>
                </c:pt>
                <c:pt idx="1988">
                  <c:v>21</c:v>
                </c:pt>
                <c:pt idx="1989">
                  <c:v>20</c:v>
                </c:pt>
                <c:pt idx="1990">
                  <c:v>17</c:v>
                </c:pt>
                <c:pt idx="1991">
                  <c:v>18</c:v>
                </c:pt>
                <c:pt idx="1992">
                  <c:v>19</c:v>
                </c:pt>
                <c:pt idx="1993">
                  <c:v>21</c:v>
                </c:pt>
                <c:pt idx="1994">
                  <c:v>23</c:v>
                </c:pt>
                <c:pt idx="1995">
                  <c:v>29</c:v>
                </c:pt>
                <c:pt idx="1996">
                  <c:v>20</c:v>
                </c:pt>
                <c:pt idx="1997">
                  <c:v>15</c:v>
                </c:pt>
                <c:pt idx="1998">
                  <c:v>22</c:v>
                </c:pt>
                <c:pt idx="1999">
                  <c:v>16</c:v>
                </c:pt>
                <c:pt idx="2000">
                  <c:v>23</c:v>
                </c:pt>
                <c:pt idx="2001">
                  <c:v>23</c:v>
                </c:pt>
                <c:pt idx="2002">
                  <c:v>17</c:v>
                </c:pt>
                <c:pt idx="2003">
                  <c:v>29</c:v>
                </c:pt>
                <c:pt idx="2004">
                  <c:v>25</c:v>
                </c:pt>
                <c:pt idx="2005">
                  <c:v>18</c:v>
                </c:pt>
                <c:pt idx="2006">
                  <c:v>21</c:v>
                </c:pt>
                <c:pt idx="2007">
                  <c:v>19</c:v>
                </c:pt>
                <c:pt idx="2008">
                  <c:v>14</c:v>
                </c:pt>
                <c:pt idx="2009">
                  <c:v>22</c:v>
                </c:pt>
                <c:pt idx="2010">
                  <c:v>17</c:v>
                </c:pt>
                <c:pt idx="2011">
                  <c:v>22</c:v>
                </c:pt>
                <c:pt idx="2012">
                  <c:v>24</c:v>
                </c:pt>
                <c:pt idx="2013">
                  <c:v>15</c:v>
                </c:pt>
                <c:pt idx="2014">
                  <c:v>20</c:v>
                </c:pt>
                <c:pt idx="2015">
                  <c:v>22</c:v>
                </c:pt>
                <c:pt idx="2016">
                  <c:v>16</c:v>
                </c:pt>
                <c:pt idx="2017">
                  <c:v>15</c:v>
                </c:pt>
                <c:pt idx="2018">
                  <c:v>17</c:v>
                </c:pt>
                <c:pt idx="2019">
                  <c:v>25</c:v>
                </c:pt>
                <c:pt idx="2020">
                  <c:v>15</c:v>
                </c:pt>
                <c:pt idx="2021">
                  <c:v>14</c:v>
                </c:pt>
                <c:pt idx="2022">
                  <c:v>25</c:v>
                </c:pt>
                <c:pt idx="2023">
                  <c:v>19</c:v>
                </c:pt>
                <c:pt idx="2024">
                  <c:v>20</c:v>
                </c:pt>
                <c:pt idx="2025">
                  <c:v>18</c:v>
                </c:pt>
                <c:pt idx="2026">
                  <c:v>24</c:v>
                </c:pt>
                <c:pt idx="2027">
                  <c:v>22</c:v>
                </c:pt>
                <c:pt idx="2028">
                  <c:v>27</c:v>
                </c:pt>
                <c:pt idx="2029">
                  <c:v>22</c:v>
                </c:pt>
                <c:pt idx="2030">
                  <c:v>28</c:v>
                </c:pt>
                <c:pt idx="2031">
                  <c:v>26</c:v>
                </c:pt>
                <c:pt idx="2032">
                  <c:v>17</c:v>
                </c:pt>
                <c:pt idx="2033">
                  <c:v>22</c:v>
                </c:pt>
                <c:pt idx="2034">
                  <c:v>12</c:v>
                </c:pt>
                <c:pt idx="2035">
                  <c:v>26</c:v>
                </c:pt>
                <c:pt idx="2036">
                  <c:v>17</c:v>
                </c:pt>
                <c:pt idx="2037">
                  <c:v>17</c:v>
                </c:pt>
                <c:pt idx="2038">
                  <c:v>20</c:v>
                </c:pt>
                <c:pt idx="2039">
                  <c:v>24</c:v>
                </c:pt>
                <c:pt idx="2040">
                  <c:v>18</c:v>
                </c:pt>
                <c:pt idx="2041">
                  <c:v>15</c:v>
                </c:pt>
                <c:pt idx="2042">
                  <c:v>19</c:v>
                </c:pt>
                <c:pt idx="2043">
                  <c:v>15</c:v>
                </c:pt>
                <c:pt idx="2044">
                  <c:v>25</c:v>
                </c:pt>
                <c:pt idx="2045">
                  <c:v>27</c:v>
                </c:pt>
                <c:pt idx="2046">
                  <c:v>16</c:v>
                </c:pt>
                <c:pt idx="2047">
                  <c:v>20</c:v>
                </c:pt>
                <c:pt idx="2048">
                  <c:v>20</c:v>
                </c:pt>
                <c:pt idx="2049">
                  <c:v>21</c:v>
                </c:pt>
                <c:pt idx="2050">
                  <c:v>21</c:v>
                </c:pt>
                <c:pt idx="2051">
                  <c:v>24</c:v>
                </c:pt>
                <c:pt idx="2052">
                  <c:v>21</c:v>
                </c:pt>
                <c:pt idx="2053">
                  <c:v>21</c:v>
                </c:pt>
                <c:pt idx="2054">
                  <c:v>24</c:v>
                </c:pt>
                <c:pt idx="2055">
                  <c:v>17</c:v>
                </c:pt>
                <c:pt idx="2056">
                  <c:v>14</c:v>
                </c:pt>
                <c:pt idx="2057">
                  <c:v>26</c:v>
                </c:pt>
                <c:pt idx="2058">
                  <c:v>13</c:v>
                </c:pt>
                <c:pt idx="2059">
                  <c:v>12</c:v>
                </c:pt>
                <c:pt idx="2060">
                  <c:v>24</c:v>
                </c:pt>
                <c:pt idx="2061">
                  <c:v>18</c:v>
                </c:pt>
                <c:pt idx="2062">
                  <c:v>18</c:v>
                </c:pt>
                <c:pt idx="2063">
                  <c:v>23</c:v>
                </c:pt>
                <c:pt idx="2064">
                  <c:v>18</c:v>
                </c:pt>
                <c:pt idx="2065">
                  <c:v>12</c:v>
                </c:pt>
                <c:pt idx="2066">
                  <c:v>23</c:v>
                </c:pt>
                <c:pt idx="2067">
                  <c:v>21</c:v>
                </c:pt>
                <c:pt idx="2068">
                  <c:v>13</c:v>
                </c:pt>
                <c:pt idx="2069">
                  <c:v>14</c:v>
                </c:pt>
                <c:pt idx="2070">
                  <c:v>17</c:v>
                </c:pt>
                <c:pt idx="2071">
                  <c:v>19</c:v>
                </c:pt>
                <c:pt idx="2072">
                  <c:v>26</c:v>
                </c:pt>
                <c:pt idx="2073">
                  <c:v>25</c:v>
                </c:pt>
                <c:pt idx="2074">
                  <c:v>21</c:v>
                </c:pt>
                <c:pt idx="2075">
                  <c:v>18</c:v>
                </c:pt>
                <c:pt idx="2076">
                  <c:v>22</c:v>
                </c:pt>
                <c:pt idx="2077">
                  <c:v>12</c:v>
                </c:pt>
                <c:pt idx="2078">
                  <c:v>18</c:v>
                </c:pt>
                <c:pt idx="2079">
                  <c:v>19</c:v>
                </c:pt>
                <c:pt idx="2080">
                  <c:v>14</c:v>
                </c:pt>
                <c:pt idx="2081">
                  <c:v>15</c:v>
                </c:pt>
                <c:pt idx="2082">
                  <c:v>21</c:v>
                </c:pt>
                <c:pt idx="2083">
                  <c:v>16</c:v>
                </c:pt>
                <c:pt idx="2084">
                  <c:v>10</c:v>
                </c:pt>
                <c:pt idx="2085">
                  <c:v>15</c:v>
                </c:pt>
                <c:pt idx="2086">
                  <c:v>18</c:v>
                </c:pt>
                <c:pt idx="2087">
                  <c:v>17</c:v>
                </c:pt>
                <c:pt idx="2088">
                  <c:v>26</c:v>
                </c:pt>
                <c:pt idx="2089">
                  <c:v>15</c:v>
                </c:pt>
                <c:pt idx="2090">
                  <c:v>22</c:v>
                </c:pt>
                <c:pt idx="2091">
                  <c:v>27</c:v>
                </c:pt>
                <c:pt idx="2092">
                  <c:v>24</c:v>
                </c:pt>
                <c:pt idx="2093">
                  <c:v>16</c:v>
                </c:pt>
                <c:pt idx="2094">
                  <c:v>18</c:v>
                </c:pt>
                <c:pt idx="2095">
                  <c:v>19</c:v>
                </c:pt>
                <c:pt idx="2096">
                  <c:v>25</c:v>
                </c:pt>
                <c:pt idx="2097">
                  <c:v>24</c:v>
                </c:pt>
                <c:pt idx="2098">
                  <c:v>23</c:v>
                </c:pt>
                <c:pt idx="2099">
                  <c:v>20</c:v>
                </c:pt>
                <c:pt idx="2100">
                  <c:v>28</c:v>
                </c:pt>
                <c:pt idx="2101">
                  <c:v>18</c:v>
                </c:pt>
                <c:pt idx="2102">
                  <c:v>18</c:v>
                </c:pt>
                <c:pt idx="2103">
                  <c:v>13</c:v>
                </c:pt>
                <c:pt idx="2104">
                  <c:v>24</c:v>
                </c:pt>
                <c:pt idx="2105">
                  <c:v>14</c:v>
                </c:pt>
                <c:pt idx="2106">
                  <c:v>24</c:v>
                </c:pt>
                <c:pt idx="2107">
                  <c:v>21</c:v>
                </c:pt>
                <c:pt idx="2108">
                  <c:v>22</c:v>
                </c:pt>
                <c:pt idx="2109">
                  <c:v>19</c:v>
                </c:pt>
                <c:pt idx="2110">
                  <c:v>15</c:v>
                </c:pt>
                <c:pt idx="2111">
                  <c:v>16</c:v>
                </c:pt>
                <c:pt idx="2112">
                  <c:v>18</c:v>
                </c:pt>
                <c:pt idx="2113">
                  <c:v>13</c:v>
                </c:pt>
                <c:pt idx="2114">
                  <c:v>23</c:v>
                </c:pt>
                <c:pt idx="2115">
                  <c:v>20</c:v>
                </c:pt>
                <c:pt idx="2116">
                  <c:v>15</c:v>
                </c:pt>
                <c:pt idx="2117">
                  <c:v>19</c:v>
                </c:pt>
                <c:pt idx="2118">
                  <c:v>20</c:v>
                </c:pt>
                <c:pt idx="2119">
                  <c:v>10</c:v>
                </c:pt>
                <c:pt idx="2120">
                  <c:v>23</c:v>
                </c:pt>
                <c:pt idx="2121">
                  <c:v>14</c:v>
                </c:pt>
                <c:pt idx="2122">
                  <c:v>11</c:v>
                </c:pt>
                <c:pt idx="2123">
                  <c:v>14</c:v>
                </c:pt>
                <c:pt idx="2124">
                  <c:v>16</c:v>
                </c:pt>
                <c:pt idx="2125">
                  <c:v>10</c:v>
                </c:pt>
                <c:pt idx="2126">
                  <c:v>7</c:v>
                </c:pt>
                <c:pt idx="2127">
                  <c:v>31</c:v>
                </c:pt>
                <c:pt idx="2128">
                  <c:v>15</c:v>
                </c:pt>
                <c:pt idx="2129">
                  <c:v>23</c:v>
                </c:pt>
                <c:pt idx="2130">
                  <c:v>11</c:v>
                </c:pt>
                <c:pt idx="2131">
                  <c:v>21</c:v>
                </c:pt>
                <c:pt idx="2132">
                  <c:v>18</c:v>
                </c:pt>
                <c:pt idx="2133">
                  <c:v>15</c:v>
                </c:pt>
                <c:pt idx="2134">
                  <c:v>15</c:v>
                </c:pt>
                <c:pt idx="2135">
                  <c:v>18</c:v>
                </c:pt>
                <c:pt idx="2136">
                  <c:v>19</c:v>
                </c:pt>
                <c:pt idx="2137">
                  <c:v>20</c:v>
                </c:pt>
                <c:pt idx="2138">
                  <c:v>14</c:v>
                </c:pt>
                <c:pt idx="2139">
                  <c:v>12</c:v>
                </c:pt>
                <c:pt idx="2140">
                  <c:v>22</c:v>
                </c:pt>
                <c:pt idx="2141">
                  <c:v>13</c:v>
                </c:pt>
                <c:pt idx="2142">
                  <c:v>10</c:v>
                </c:pt>
                <c:pt idx="2143">
                  <c:v>24</c:v>
                </c:pt>
                <c:pt idx="2144">
                  <c:v>16</c:v>
                </c:pt>
                <c:pt idx="2145">
                  <c:v>17</c:v>
                </c:pt>
                <c:pt idx="2146">
                  <c:v>15</c:v>
                </c:pt>
                <c:pt idx="2147">
                  <c:v>15</c:v>
                </c:pt>
                <c:pt idx="2148">
                  <c:v>14</c:v>
                </c:pt>
                <c:pt idx="2149">
                  <c:v>14</c:v>
                </c:pt>
                <c:pt idx="2150">
                  <c:v>23</c:v>
                </c:pt>
                <c:pt idx="2151">
                  <c:v>18</c:v>
                </c:pt>
                <c:pt idx="2152">
                  <c:v>20</c:v>
                </c:pt>
                <c:pt idx="2153">
                  <c:v>14</c:v>
                </c:pt>
                <c:pt idx="2154">
                  <c:v>11</c:v>
                </c:pt>
                <c:pt idx="2155">
                  <c:v>18</c:v>
                </c:pt>
                <c:pt idx="2156">
                  <c:v>14</c:v>
                </c:pt>
                <c:pt idx="2157">
                  <c:v>19</c:v>
                </c:pt>
                <c:pt idx="2158">
                  <c:v>13</c:v>
                </c:pt>
                <c:pt idx="2159">
                  <c:v>13</c:v>
                </c:pt>
                <c:pt idx="2160">
                  <c:v>23</c:v>
                </c:pt>
                <c:pt idx="2161">
                  <c:v>16</c:v>
                </c:pt>
                <c:pt idx="2162">
                  <c:v>17</c:v>
                </c:pt>
                <c:pt idx="2163">
                  <c:v>11</c:v>
                </c:pt>
                <c:pt idx="2164">
                  <c:v>17</c:v>
                </c:pt>
                <c:pt idx="2165">
                  <c:v>14</c:v>
                </c:pt>
                <c:pt idx="2166">
                  <c:v>16</c:v>
                </c:pt>
                <c:pt idx="2167">
                  <c:v>16</c:v>
                </c:pt>
                <c:pt idx="2168">
                  <c:v>15</c:v>
                </c:pt>
                <c:pt idx="2169">
                  <c:v>16</c:v>
                </c:pt>
                <c:pt idx="2170">
                  <c:v>19</c:v>
                </c:pt>
                <c:pt idx="2171">
                  <c:v>15</c:v>
                </c:pt>
                <c:pt idx="2172">
                  <c:v>15</c:v>
                </c:pt>
                <c:pt idx="2173">
                  <c:v>15</c:v>
                </c:pt>
                <c:pt idx="2174">
                  <c:v>10</c:v>
                </c:pt>
                <c:pt idx="2175">
                  <c:v>13</c:v>
                </c:pt>
                <c:pt idx="2176">
                  <c:v>14</c:v>
                </c:pt>
                <c:pt idx="2177">
                  <c:v>12</c:v>
                </c:pt>
                <c:pt idx="2178">
                  <c:v>12</c:v>
                </c:pt>
                <c:pt idx="2179">
                  <c:v>15</c:v>
                </c:pt>
                <c:pt idx="2180">
                  <c:v>14</c:v>
                </c:pt>
                <c:pt idx="2181">
                  <c:v>16</c:v>
                </c:pt>
                <c:pt idx="2182">
                  <c:v>15</c:v>
                </c:pt>
                <c:pt idx="2183">
                  <c:v>18</c:v>
                </c:pt>
                <c:pt idx="2184">
                  <c:v>23</c:v>
                </c:pt>
                <c:pt idx="2185">
                  <c:v>14</c:v>
                </c:pt>
                <c:pt idx="2186">
                  <c:v>12</c:v>
                </c:pt>
                <c:pt idx="2187">
                  <c:v>17</c:v>
                </c:pt>
                <c:pt idx="2188">
                  <c:v>22</c:v>
                </c:pt>
                <c:pt idx="2189">
                  <c:v>19</c:v>
                </c:pt>
                <c:pt idx="2190">
                  <c:v>5</c:v>
                </c:pt>
                <c:pt idx="2191">
                  <c:v>18</c:v>
                </c:pt>
                <c:pt idx="2192">
                  <c:v>8</c:v>
                </c:pt>
                <c:pt idx="2193">
                  <c:v>14</c:v>
                </c:pt>
                <c:pt idx="2194">
                  <c:v>14</c:v>
                </c:pt>
                <c:pt idx="2195">
                  <c:v>23</c:v>
                </c:pt>
                <c:pt idx="2196">
                  <c:v>23</c:v>
                </c:pt>
                <c:pt idx="2197">
                  <c:v>12</c:v>
                </c:pt>
                <c:pt idx="2198">
                  <c:v>14</c:v>
                </c:pt>
                <c:pt idx="2199">
                  <c:v>16</c:v>
                </c:pt>
                <c:pt idx="2200">
                  <c:v>18</c:v>
                </c:pt>
                <c:pt idx="2201">
                  <c:v>25</c:v>
                </c:pt>
                <c:pt idx="2202">
                  <c:v>15</c:v>
                </c:pt>
                <c:pt idx="2203">
                  <c:v>10</c:v>
                </c:pt>
                <c:pt idx="2204">
                  <c:v>16</c:v>
                </c:pt>
                <c:pt idx="2205">
                  <c:v>9</c:v>
                </c:pt>
                <c:pt idx="2206">
                  <c:v>25</c:v>
                </c:pt>
                <c:pt idx="2207">
                  <c:v>21</c:v>
                </c:pt>
                <c:pt idx="2208">
                  <c:v>19</c:v>
                </c:pt>
                <c:pt idx="2209">
                  <c:v>14</c:v>
                </c:pt>
                <c:pt idx="2210">
                  <c:v>12</c:v>
                </c:pt>
                <c:pt idx="2211">
                  <c:v>11</c:v>
                </c:pt>
                <c:pt idx="2212">
                  <c:v>14</c:v>
                </c:pt>
                <c:pt idx="2213">
                  <c:v>13</c:v>
                </c:pt>
                <c:pt idx="2214">
                  <c:v>10</c:v>
                </c:pt>
                <c:pt idx="2215">
                  <c:v>12</c:v>
                </c:pt>
                <c:pt idx="2216">
                  <c:v>14</c:v>
                </c:pt>
                <c:pt idx="2217">
                  <c:v>20</c:v>
                </c:pt>
                <c:pt idx="2218">
                  <c:v>10</c:v>
                </c:pt>
                <c:pt idx="2219">
                  <c:v>12</c:v>
                </c:pt>
                <c:pt idx="2220">
                  <c:v>18</c:v>
                </c:pt>
                <c:pt idx="2221">
                  <c:v>17</c:v>
                </c:pt>
                <c:pt idx="2222">
                  <c:v>16</c:v>
                </c:pt>
                <c:pt idx="2223">
                  <c:v>8</c:v>
                </c:pt>
                <c:pt idx="2224">
                  <c:v>13</c:v>
                </c:pt>
                <c:pt idx="2225">
                  <c:v>16</c:v>
                </c:pt>
                <c:pt idx="2226">
                  <c:v>7</c:v>
                </c:pt>
                <c:pt idx="2227">
                  <c:v>13</c:v>
                </c:pt>
                <c:pt idx="2228">
                  <c:v>13</c:v>
                </c:pt>
                <c:pt idx="2229">
                  <c:v>14</c:v>
                </c:pt>
                <c:pt idx="2230">
                  <c:v>33</c:v>
                </c:pt>
                <c:pt idx="2231">
                  <c:v>12</c:v>
                </c:pt>
                <c:pt idx="2232">
                  <c:v>17</c:v>
                </c:pt>
                <c:pt idx="2233">
                  <c:v>17</c:v>
                </c:pt>
                <c:pt idx="2234">
                  <c:v>13</c:v>
                </c:pt>
                <c:pt idx="2235">
                  <c:v>23</c:v>
                </c:pt>
                <c:pt idx="2236">
                  <c:v>16</c:v>
                </c:pt>
                <c:pt idx="2237">
                  <c:v>20</c:v>
                </c:pt>
                <c:pt idx="2238">
                  <c:v>14</c:v>
                </c:pt>
                <c:pt idx="2239">
                  <c:v>19</c:v>
                </c:pt>
                <c:pt idx="2240">
                  <c:v>10</c:v>
                </c:pt>
                <c:pt idx="2241">
                  <c:v>22</c:v>
                </c:pt>
                <c:pt idx="2242">
                  <c:v>13</c:v>
                </c:pt>
                <c:pt idx="2243">
                  <c:v>10</c:v>
                </c:pt>
                <c:pt idx="2244">
                  <c:v>20</c:v>
                </c:pt>
                <c:pt idx="2245">
                  <c:v>18</c:v>
                </c:pt>
                <c:pt idx="2246">
                  <c:v>21</c:v>
                </c:pt>
                <c:pt idx="2247">
                  <c:v>10</c:v>
                </c:pt>
                <c:pt idx="2248">
                  <c:v>21</c:v>
                </c:pt>
                <c:pt idx="2249">
                  <c:v>9</c:v>
                </c:pt>
                <c:pt idx="2250">
                  <c:v>21</c:v>
                </c:pt>
                <c:pt idx="2251">
                  <c:v>13</c:v>
                </c:pt>
                <c:pt idx="2252">
                  <c:v>10</c:v>
                </c:pt>
                <c:pt idx="2253">
                  <c:v>23</c:v>
                </c:pt>
                <c:pt idx="2254">
                  <c:v>12</c:v>
                </c:pt>
                <c:pt idx="2255">
                  <c:v>12</c:v>
                </c:pt>
                <c:pt idx="2256">
                  <c:v>18</c:v>
                </c:pt>
                <c:pt idx="2257">
                  <c:v>16</c:v>
                </c:pt>
                <c:pt idx="2258">
                  <c:v>16</c:v>
                </c:pt>
                <c:pt idx="2259">
                  <c:v>11</c:v>
                </c:pt>
                <c:pt idx="2260">
                  <c:v>15</c:v>
                </c:pt>
                <c:pt idx="2261">
                  <c:v>12</c:v>
                </c:pt>
                <c:pt idx="2262">
                  <c:v>16</c:v>
                </c:pt>
                <c:pt idx="2263">
                  <c:v>14</c:v>
                </c:pt>
                <c:pt idx="2264">
                  <c:v>18</c:v>
                </c:pt>
                <c:pt idx="2265">
                  <c:v>11</c:v>
                </c:pt>
                <c:pt idx="2266">
                  <c:v>10</c:v>
                </c:pt>
                <c:pt idx="2267">
                  <c:v>11</c:v>
                </c:pt>
                <c:pt idx="2268">
                  <c:v>20</c:v>
                </c:pt>
                <c:pt idx="2269">
                  <c:v>14</c:v>
                </c:pt>
                <c:pt idx="2270">
                  <c:v>10</c:v>
                </c:pt>
                <c:pt idx="2271">
                  <c:v>18</c:v>
                </c:pt>
                <c:pt idx="2272">
                  <c:v>13</c:v>
                </c:pt>
                <c:pt idx="2273">
                  <c:v>17</c:v>
                </c:pt>
                <c:pt idx="2274">
                  <c:v>13</c:v>
                </c:pt>
                <c:pt idx="2275">
                  <c:v>16</c:v>
                </c:pt>
                <c:pt idx="2276">
                  <c:v>9</c:v>
                </c:pt>
                <c:pt idx="2277">
                  <c:v>19</c:v>
                </c:pt>
                <c:pt idx="2278">
                  <c:v>18</c:v>
                </c:pt>
                <c:pt idx="2279">
                  <c:v>10</c:v>
                </c:pt>
                <c:pt idx="2280">
                  <c:v>16</c:v>
                </c:pt>
                <c:pt idx="2281">
                  <c:v>15</c:v>
                </c:pt>
                <c:pt idx="2282">
                  <c:v>17</c:v>
                </c:pt>
                <c:pt idx="2283">
                  <c:v>10</c:v>
                </c:pt>
                <c:pt idx="2284">
                  <c:v>12</c:v>
                </c:pt>
                <c:pt idx="2285">
                  <c:v>10</c:v>
                </c:pt>
                <c:pt idx="2286">
                  <c:v>23</c:v>
                </c:pt>
                <c:pt idx="2287">
                  <c:v>21</c:v>
                </c:pt>
                <c:pt idx="2288">
                  <c:v>14</c:v>
                </c:pt>
                <c:pt idx="2289">
                  <c:v>16</c:v>
                </c:pt>
                <c:pt idx="2290">
                  <c:v>13</c:v>
                </c:pt>
                <c:pt idx="2291">
                  <c:v>11</c:v>
                </c:pt>
                <c:pt idx="2292">
                  <c:v>11</c:v>
                </c:pt>
                <c:pt idx="2293">
                  <c:v>15</c:v>
                </c:pt>
                <c:pt idx="2294">
                  <c:v>13</c:v>
                </c:pt>
                <c:pt idx="2295">
                  <c:v>14</c:v>
                </c:pt>
                <c:pt idx="2296">
                  <c:v>12</c:v>
                </c:pt>
                <c:pt idx="2297">
                  <c:v>9</c:v>
                </c:pt>
                <c:pt idx="2298">
                  <c:v>12</c:v>
                </c:pt>
                <c:pt idx="2299">
                  <c:v>15</c:v>
                </c:pt>
                <c:pt idx="2300">
                  <c:v>14</c:v>
                </c:pt>
                <c:pt idx="2301">
                  <c:v>14</c:v>
                </c:pt>
                <c:pt idx="2302">
                  <c:v>15</c:v>
                </c:pt>
                <c:pt idx="2303">
                  <c:v>21</c:v>
                </c:pt>
                <c:pt idx="2304">
                  <c:v>11</c:v>
                </c:pt>
                <c:pt idx="2305">
                  <c:v>11</c:v>
                </c:pt>
                <c:pt idx="2306">
                  <c:v>11</c:v>
                </c:pt>
                <c:pt idx="2307">
                  <c:v>13</c:v>
                </c:pt>
                <c:pt idx="2308">
                  <c:v>10</c:v>
                </c:pt>
                <c:pt idx="2309">
                  <c:v>12</c:v>
                </c:pt>
                <c:pt idx="2310">
                  <c:v>12</c:v>
                </c:pt>
                <c:pt idx="2311">
                  <c:v>15</c:v>
                </c:pt>
                <c:pt idx="2312">
                  <c:v>17</c:v>
                </c:pt>
                <c:pt idx="2313">
                  <c:v>18</c:v>
                </c:pt>
                <c:pt idx="2314">
                  <c:v>9</c:v>
                </c:pt>
                <c:pt idx="2315">
                  <c:v>15</c:v>
                </c:pt>
                <c:pt idx="2316">
                  <c:v>15</c:v>
                </c:pt>
                <c:pt idx="2317">
                  <c:v>13</c:v>
                </c:pt>
                <c:pt idx="2318">
                  <c:v>8</c:v>
                </c:pt>
                <c:pt idx="2319">
                  <c:v>16</c:v>
                </c:pt>
                <c:pt idx="2320">
                  <c:v>12</c:v>
                </c:pt>
                <c:pt idx="2321">
                  <c:v>16</c:v>
                </c:pt>
                <c:pt idx="2322">
                  <c:v>16</c:v>
                </c:pt>
                <c:pt idx="2323">
                  <c:v>12</c:v>
                </c:pt>
                <c:pt idx="2324">
                  <c:v>11</c:v>
                </c:pt>
                <c:pt idx="2325">
                  <c:v>12</c:v>
                </c:pt>
                <c:pt idx="2326">
                  <c:v>11</c:v>
                </c:pt>
                <c:pt idx="2327">
                  <c:v>12</c:v>
                </c:pt>
                <c:pt idx="2328">
                  <c:v>9</c:v>
                </c:pt>
                <c:pt idx="2329">
                  <c:v>14</c:v>
                </c:pt>
                <c:pt idx="2330">
                  <c:v>19</c:v>
                </c:pt>
                <c:pt idx="2331">
                  <c:v>9</c:v>
                </c:pt>
                <c:pt idx="2332">
                  <c:v>18</c:v>
                </c:pt>
                <c:pt idx="2333">
                  <c:v>11</c:v>
                </c:pt>
                <c:pt idx="2334">
                  <c:v>18</c:v>
                </c:pt>
                <c:pt idx="2335">
                  <c:v>11</c:v>
                </c:pt>
                <c:pt idx="2336">
                  <c:v>7</c:v>
                </c:pt>
                <c:pt idx="2337">
                  <c:v>16</c:v>
                </c:pt>
                <c:pt idx="2338">
                  <c:v>21</c:v>
                </c:pt>
                <c:pt idx="2339">
                  <c:v>17</c:v>
                </c:pt>
                <c:pt idx="2340">
                  <c:v>16</c:v>
                </c:pt>
                <c:pt idx="2341">
                  <c:v>15</c:v>
                </c:pt>
                <c:pt idx="2342">
                  <c:v>18</c:v>
                </c:pt>
                <c:pt idx="2343">
                  <c:v>11</c:v>
                </c:pt>
                <c:pt idx="2344">
                  <c:v>11</c:v>
                </c:pt>
                <c:pt idx="2345">
                  <c:v>19</c:v>
                </c:pt>
                <c:pt idx="2346">
                  <c:v>13</c:v>
                </c:pt>
                <c:pt idx="2347">
                  <c:v>18</c:v>
                </c:pt>
                <c:pt idx="2348">
                  <c:v>15</c:v>
                </c:pt>
                <c:pt idx="2349">
                  <c:v>12</c:v>
                </c:pt>
                <c:pt idx="2350">
                  <c:v>11</c:v>
                </c:pt>
                <c:pt idx="2351">
                  <c:v>13</c:v>
                </c:pt>
                <c:pt idx="2352">
                  <c:v>11</c:v>
                </c:pt>
                <c:pt idx="2353">
                  <c:v>17</c:v>
                </c:pt>
                <c:pt idx="2354">
                  <c:v>16</c:v>
                </c:pt>
                <c:pt idx="2355">
                  <c:v>22</c:v>
                </c:pt>
                <c:pt idx="2356">
                  <c:v>16</c:v>
                </c:pt>
                <c:pt idx="2357">
                  <c:v>15</c:v>
                </c:pt>
                <c:pt idx="2358">
                  <c:v>14</c:v>
                </c:pt>
                <c:pt idx="2359">
                  <c:v>8</c:v>
                </c:pt>
                <c:pt idx="2360">
                  <c:v>10</c:v>
                </c:pt>
                <c:pt idx="2361">
                  <c:v>13</c:v>
                </c:pt>
                <c:pt idx="2362">
                  <c:v>14</c:v>
                </c:pt>
                <c:pt idx="2363">
                  <c:v>16</c:v>
                </c:pt>
                <c:pt idx="2364">
                  <c:v>8</c:v>
                </c:pt>
                <c:pt idx="2365">
                  <c:v>14</c:v>
                </c:pt>
                <c:pt idx="2366">
                  <c:v>9</c:v>
                </c:pt>
                <c:pt idx="2367">
                  <c:v>18</c:v>
                </c:pt>
                <c:pt idx="2368">
                  <c:v>13</c:v>
                </c:pt>
                <c:pt idx="2369">
                  <c:v>9</c:v>
                </c:pt>
                <c:pt idx="2370">
                  <c:v>17</c:v>
                </c:pt>
                <c:pt idx="2371">
                  <c:v>10</c:v>
                </c:pt>
                <c:pt idx="2372">
                  <c:v>11</c:v>
                </c:pt>
                <c:pt idx="2373">
                  <c:v>11</c:v>
                </c:pt>
                <c:pt idx="2374">
                  <c:v>18</c:v>
                </c:pt>
                <c:pt idx="2375">
                  <c:v>17</c:v>
                </c:pt>
                <c:pt idx="2376">
                  <c:v>13</c:v>
                </c:pt>
                <c:pt idx="2377">
                  <c:v>20</c:v>
                </c:pt>
                <c:pt idx="2378">
                  <c:v>13</c:v>
                </c:pt>
                <c:pt idx="2379">
                  <c:v>14</c:v>
                </c:pt>
                <c:pt idx="2380">
                  <c:v>13</c:v>
                </c:pt>
                <c:pt idx="2381">
                  <c:v>11</c:v>
                </c:pt>
                <c:pt idx="2382">
                  <c:v>13</c:v>
                </c:pt>
                <c:pt idx="2383">
                  <c:v>18</c:v>
                </c:pt>
                <c:pt idx="2384">
                  <c:v>12</c:v>
                </c:pt>
                <c:pt idx="2385">
                  <c:v>10</c:v>
                </c:pt>
                <c:pt idx="2386">
                  <c:v>13</c:v>
                </c:pt>
                <c:pt idx="2387">
                  <c:v>12</c:v>
                </c:pt>
                <c:pt idx="2388">
                  <c:v>10</c:v>
                </c:pt>
                <c:pt idx="2389">
                  <c:v>16</c:v>
                </c:pt>
                <c:pt idx="2390">
                  <c:v>9</c:v>
                </c:pt>
                <c:pt idx="2391">
                  <c:v>18</c:v>
                </c:pt>
                <c:pt idx="2392">
                  <c:v>9</c:v>
                </c:pt>
                <c:pt idx="2393">
                  <c:v>18</c:v>
                </c:pt>
                <c:pt idx="2394">
                  <c:v>16</c:v>
                </c:pt>
                <c:pt idx="2395">
                  <c:v>14</c:v>
                </c:pt>
                <c:pt idx="2396">
                  <c:v>19</c:v>
                </c:pt>
                <c:pt idx="2397">
                  <c:v>14</c:v>
                </c:pt>
                <c:pt idx="2398">
                  <c:v>11</c:v>
                </c:pt>
                <c:pt idx="2399">
                  <c:v>16</c:v>
                </c:pt>
                <c:pt idx="2400">
                  <c:v>18</c:v>
                </c:pt>
                <c:pt idx="2401">
                  <c:v>15</c:v>
                </c:pt>
                <c:pt idx="2402">
                  <c:v>12</c:v>
                </c:pt>
                <c:pt idx="2403">
                  <c:v>11</c:v>
                </c:pt>
                <c:pt idx="2404">
                  <c:v>18</c:v>
                </c:pt>
                <c:pt idx="2405">
                  <c:v>11</c:v>
                </c:pt>
                <c:pt idx="2406">
                  <c:v>9</c:v>
                </c:pt>
                <c:pt idx="2407">
                  <c:v>11</c:v>
                </c:pt>
                <c:pt idx="2408">
                  <c:v>8</c:v>
                </c:pt>
                <c:pt idx="2409">
                  <c:v>10</c:v>
                </c:pt>
                <c:pt idx="2410">
                  <c:v>13</c:v>
                </c:pt>
                <c:pt idx="2411">
                  <c:v>12</c:v>
                </c:pt>
                <c:pt idx="2412">
                  <c:v>7</c:v>
                </c:pt>
                <c:pt idx="2413">
                  <c:v>12</c:v>
                </c:pt>
                <c:pt idx="2414">
                  <c:v>20</c:v>
                </c:pt>
                <c:pt idx="2415">
                  <c:v>15</c:v>
                </c:pt>
                <c:pt idx="2416">
                  <c:v>8</c:v>
                </c:pt>
                <c:pt idx="2417">
                  <c:v>15</c:v>
                </c:pt>
                <c:pt idx="2418">
                  <c:v>21</c:v>
                </c:pt>
                <c:pt idx="2419">
                  <c:v>12</c:v>
                </c:pt>
                <c:pt idx="2420">
                  <c:v>17</c:v>
                </c:pt>
                <c:pt idx="2421">
                  <c:v>9</c:v>
                </c:pt>
                <c:pt idx="2422">
                  <c:v>10</c:v>
                </c:pt>
                <c:pt idx="2423">
                  <c:v>10</c:v>
                </c:pt>
                <c:pt idx="2424">
                  <c:v>12</c:v>
                </c:pt>
                <c:pt idx="2425">
                  <c:v>17</c:v>
                </c:pt>
                <c:pt idx="2426">
                  <c:v>12</c:v>
                </c:pt>
                <c:pt idx="2427">
                  <c:v>14</c:v>
                </c:pt>
                <c:pt idx="2428">
                  <c:v>18</c:v>
                </c:pt>
                <c:pt idx="2429">
                  <c:v>15</c:v>
                </c:pt>
                <c:pt idx="2430">
                  <c:v>13</c:v>
                </c:pt>
                <c:pt idx="2431">
                  <c:v>14</c:v>
                </c:pt>
                <c:pt idx="2432">
                  <c:v>13</c:v>
                </c:pt>
                <c:pt idx="2433">
                  <c:v>15</c:v>
                </c:pt>
                <c:pt idx="2434">
                  <c:v>15</c:v>
                </c:pt>
                <c:pt idx="2435">
                  <c:v>13</c:v>
                </c:pt>
                <c:pt idx="2436">
                  <c:v>10</c:v>
                </c:pt>
                <c:pt idx="2437">
                  <c:v>11</c:v>
                </c:pt>
                <c:pt idx="2438">
                  <c:v>17</c:v>
                </c:pt>
                <c:pt idx="2439">
                  <c:v>14</c:v>
                </c:pt>
                <c:pt idx="2440">
                  <c:v>13</c:v>
                </c:pt>
                <c:pt idx="2441">
                  <c:v>12</c:v>
                </c:pt>
                <c:pt idx="2442">
                  <c:v>13</c:v>
                </c:pt>
                <c:pt idx="2443">
                  <c:v>13</c:v>
                </c:pt>
                <c:pt idx="2444">
                  <c:v>11</c:v>
                </c:pt>
                <c:pt idx="2445">
                  <c:v>10</c:v>
                </c:pt>
                <c:pt idx="2446">
                  <c:v>11</c:v>
                </c:pt>
                <c:pt idx="2447">
                  <c:v>18</c:v>
                </c:pt>
                <c:pt idx="2448">
                  <c:v>12</c:v>
                </c:pt>
                <c:pt idx="2449">
                  <c:v>14</c:v>
                </c:pt>
                <c:pt idx="2450">
                  <c:v>13</c:v>
                </c:pt>
                <c:pt idx="2451">
                  <c:v>9</c:v>
                </c:pt>
                <c:pt idx="2452">
                  <c:v>11</c:v>
                </c:pt>
                <c:pt idx="2453">
                  <c:v>7</c:v>
                </c:pt>
                <c:pt idx="2454">
                  <c:v>17</c:v>
                </c:pt>
                <c:pt idx="2455">
                  <c:v>14</c:v>
                </c:pt>
                <c:pt idx="2456">
                  <c:v>13</c:v>
                </c:pt>
                <c:pt idx="2457">
                  <c:v>16</c:v>
                </c:pt>
                <c:pt idx="2458">
                  <c:v>16</c:v>
                </c:pt>
                <c:pt idx="2459">
                  <c:v>10</c:v>
                </c:pt>
                <c:pt idx="2460">
                  <c:v>16</c:v>
                </c:pt>
                <c:pt idx="2461">
                  <c:v>13</c:v>
                </c:pt>
                <c:pt idx="2462">
                  <c:v>21</c:v>
                </c:pt>
                <c:pt idx="2463">
                  <c:v>8</c:v>
                </c:pt>
                <c:pt idx="2464">
                  <c:v>10</c:v>
                </c:pt>
                <c:pt idx="2465">
                  <c:v>10</c:v>
                </c:pt>
                <c:pt idx="2466">
                  <c:v>12</c:v>
                </c:pt>
                <c:pt idx="2467">
                  <c:v>14</c:v>
                </c:pt>
                <c:pt idx="2468">
                  <c:v>10</c:v>
                </c:pt>
                <c:pt idx="2469">
                  <c:v>8</c:v>
                </c:pt>
                <c:pt idx="2470">
                  <c:v>15</c:v>
                </c:pt>
                <c:pt idx="2471">
                  <c:v>8</c:v>
                </c:pt>
                <c:pt idx="2472">
                  <c:v>12</c:v>
                </c:pt>
                <c:pt idx="2473">
                  <c:v>11</c:v>
                </c:pt>
                <c:pt idx="2474">
                  <c:v>14</c:v>
                </c:pt>
                <c:pt idx="2475">
                  <c:v>15</c:v>
                </c:pt>
                <c:pt idx="2476">
                  <c:v>12</c:v>
                </c:pt>
                <c:pt idx="2477">
                  <c:v>6</c:v>
                </c:pt>
                <c:pt idx="2478">
                  <c:v>14</c:v>
                </c:pt>
                <c:pt idx="2479">
                  <c:v>12</c:v>
                </c:pt>
                <c:pt idx="2480">
                  <c:v>7</c:v>
                </c:pt>
                <c:pt idx="2481">
                  <c:v>8</c:v>
                </c:pt>
                <c:pt idx="2482">
                  <c:v>4</c:v>
                </c:pt>
                <c:pt idx="2483">
                  <c:v>11</c:v>
                </c:pt>
                <c:pt idx="2484">
                  <c:v>8</c:v>
                </c:pt>
                <c:pt idx="2485">
                  <c:v>11</c:v>
                </c:pt>
                <c:pt idx="2486">
                  <c:v>9</c:v>
                </c:pt>
                <c:pt idx="2487">
                  <c:v>5</c:v>
                </c:pt>
                <c:pt idx="2488">
                  <c:v>18</c:v>
                </c:pt>
                <c:pt idx="2489">
                  <c:v>13</c:v>
                </c:pt>
                <c:pt idx="2490">
                  <c:v>13</c:v>
                </c:pt>
                <c:pt idx="2491">
                  <c:v>16</c:v>
                </c:pt>
                <c:pt idx="2492">
                  <c:v>19</c:v>
                </c:pt>
                <c:pt idx="2493">
                  <c:v>12</c:v>
                </c:pt>
                <c:pt idx="2494">
                  <c:v>9</c:v>
                </c:pt>
                <c:pt idx="2495">
                  <c:v>9</c:v>
                </c:pt>
                <c:pt idx="2496">
                  <c:v>5</c:v>
                </c:pt>
                <c:pt idx="2497">
                  <c:v>15</c:v>
                </c:pt>
                <c:pt idx="2498">
                  <c:v>14</c:v>
                </c:pt>
                <c:pt idx="2499">
                  <c:v>11</c:v>
                </c:pt>
                <c:pt idx="2500">
                  <c:v>12</c:v>
                </c:pt>
                <c:pt idx="2501">
                  <c:v>18</c:v>
                </c:pt>
                <c:pt idx="2502">
                  <c:v>7</c:v>
                </c:pt>
                <c:pt idx="2503">
                  <c:v>13</c:v>
                </c:pt>
                <c:pt idx="2504">
                  <c:v>12</c:v>
                </c:pt>
                <c:pt idx="2505">
                  <c:v>6</c:v>
                </c:pt>
                <c:pt idx="2506">
                  <c:v>11</c:v>
                </c:pt>
                <c:pt idx="2507">
                  <c:v>9</c:v>
                </c:pt>
                <c:pt idx="2508">
                  <c:v>14</c:v>
                </c:pt>
                <c:pt idx="2509">
                  <c:v>11</c:v>
                </c:pt>
                <c:pt idx="2510">
                  <c:v>9</c:v>
                </c:pt>
                <c:pt idx="2511">
                  <c:v>8</c:v>
                </c:pt>
                <c:pt idx="2512">
                  <c:v>12</c:v>
                </c:pt>
                <c:pt idx="2513">
                  <c:v>10</c:v>
                </c:pt>
                <c:pt idx="2514">
                  <c:v>8</c:v>
                </c:pt>
                <c:pt idx="2515">
                  <c:v>15</c:v>
                </c:pt>
                <c:pt idx="2516">
                  <c:v>11</c:v>
                </c:pt>
                <c:pt idx="2517">
                  <c:v>3</c:v>
                </c:pt>
                <c:pt idx="2518">
                  <c:v>8</c:v>
                </c:pt>
                <c:pt idx="2519">
                  <c:v>11</c:v>
                </c:pt>
                <c:pt idx="2520">
                  <c:v>8</c:v>
                </c:pt>
                <c:pt idx="2521">
                  <c:v>14</c:v>
                </c:pt>
                <c:pt idx="2522">
                  <c:v>10</c:v>
                </c:pt>
                <c:pt idx="2523">
                  <c:v>5</c:v>
                </c:pt>
                <c:pt idx="2524">
                  <c:v>10</c:v>
                </c:pt>
                <c:pt idx="2525">
                  <c:v>10</c:v>
                </c:pt>
                <c:pt idx="2526">
                  <c:v>8</c:v>
                </c:pt>
                <c:pt idx="2527">
                  <c:v>6</c:v>
                </c:pt>
                <c:pt idx="2528">
                  <c:v>15</c:v>
                </c:pt>
                <c:pt idx="2529">
                  <c:v>13</c:v>
                </c:pt>
                <c:pt idx="2530">
                  <c:v>13</c:v>
                </c:pt>
                <c:pt idx="2531">
                  <c:v>8</c:v>
                </c:pt>
                <c:pt idx="2532">
                  <c:v>12</c:v>
                </c:pt>
                <c:pt idx="2533">
                  <c:v>17</c:v>
                </c:pt>
                <c:pt idx="2534">
                  <c:v>17</c:v>
                </c:pt>
                <c:pt idx="2535">
                  <c:v>11</c:v>
                </c:pt>
                <c:pt idx="2536">
                  <c:v>12</c:v>
                </c:pt>
                <c:pt idx="2537">
                  <c:v>16</c:v>
                </c:pt>
                <c:pt idx="2538">
                  <c:v>9</c:v>
                </c:pt>
                <c:pt idx="2539">
                  <c:v>12</c:v>
                </c:pt>
                <c:pt idx="2540">
                  <c:v>9</c:v>
                </c:pt>
                <c:pt idx="2541">
                  <c:v>8</c:v>
                </c:pt>
                <c:pt idx="2542">
                  <c:v>7</c:v>
                </c:pt>
                <c:pt idx="2543">
                  <c:v>11</c:v>
                </c:pt>
                <c:pt idx="2544">
                  <c:v>9</c:v>
                </c:pt>
                <c:pt idx="2545">
                  <c:v>16</c:v>
                </c:pt>
                <c:pt idx="2546">
                  <c:v>8</c:v>
                </c:pt>
                <c:pt idx="2547">
                  <c:v>20</c:v>
                </c:pt>
                <c:pt idx="2548">
                  <c:v>13</c:v>
                </c:pt>
                <c:pt idx="2549">
                  <c:v>12</c:v>
                </c:pt>
                <c:pt idx="2550">
                  <c:v>5</c:v>
                </c:pt>
                <c:pt idx="2551">
                  <c:v>9</c:v>
                </c:pt>
                <c:pt idx="2552">
                  <c:v>7</c:v>
                </c:pt>
                <c:pt idx="2553">
                  <c:v>11</c:v>
                </c:pt>
                <c:pt idx="2554">
                  <c:v>10</c:v>
                </c:pt>
                <c:pt idx="2555">
                  <c:v>9</c:v>
                </c:pt>
                <c:pt idx="2556">
                  <c:v>12</c:v>
                </c:pt>
                <c:pt idx="2557">
                  <c:v>9</c:v>
                </c:pt>
                <c:pt idx="2558">
                  <c:v>9</c:v>
                </c:pt>
                <c:pt idx="2559">
                  <c:v>16</c:v>
                </c:pt>
                <c:pt idx="2560">
                  <c:v>11</c:v>
                </c:pt>
                <c:pt idx="2561">
                  <c:v>13</c:v>
                </c:pt>
                <c:pt idx="2562">
                  <c:v>12</c:v>
                </c:pt>
                <c:pt idx="2563">
                  <c:v>6</c:v>
                </c:pt>
                <c:pt idx="2564">
                  <c:v>8</c:v>
                </c:pt>
                <c:pt idx="2565">
                  <c:v>12</c:v>
                </c:pt>
                <c:pt idx="2566">
                  <c:v>17</c:v>
                </c:pt>
                <c:pt idx="2567">
                  <c:v>14</c:v>
                </c:pt>
                <c:pt idx="2568">
                  <c:v>11</c:v>
                </c:pt>
                <c:pt idx="2569">
                  <c:v>13</c:v>
                </c:pt>
                <c:pt idx="2570">
                  <c:v>13</c:v>
                </c:pt>
                <c:pt idx="2571">
                  <c:v>7</c:v>
                </c:pt>
                <c:pt idx="2572">
                  <c:v>10</c:v>
                </c:pt>
                <c:pt idx="2573">
                  <c:v>9</c:v>
                </c:pt>
                <c:pt idx="2574">
                  <c:v>11</c:v>
                </c:pt>
                <c:pt idx="2575">
                  <c:v>11</c:v>
                </c:pt>
                <c:pt idx="2576">
                  <c:v>14</c:v>
                </c:pt>
                <c:pt idx="2577">
                  <c:v>8</c:v>
                </c:pt>
                <c:pt idx="2578">
                  <c:v>7</c:v>
                </c:pt>
                <c:pt idx="2579">
                  <c:v>13</c:v>
                </c:pt>
                <c:pt idx="2580">
                  <c:v>14</c:v>
                </c:pt>
                <c:pt idx="2581">
                  <c:v>7</c:v>
                </c:pt>
                <c:pt idx="2582">
                  <c:v>14</c:v>
                </c:pt>
                <c:pt idx="2583">
                  <c:v>10</c:v>
                </c:pt>
                <c:pt idx="2584">
                  <c:v>8</c:v>
                </c:pt>
                <c:pt idx="2585">
                  <c:v>13</c:v>
                </c:pt>
                <c:pt idx="2586">
                  <c:v>17</c:v>
                </c:pt>
                <c:pt idx="2587">
                  <c:v>11</c:v>
                </c:pt>
                <c:pt idx="2588">
                  <c:v>15</c:v>
                </c:pt>
                <c:pt idx="2589">
                  <c:v>11</c:v>
                </c:pt>
                <c:pt idx="2590">
                  <c:v>8</c:v>
                </c:pt>
                <c:pt idx="2591">
                  <c:v>9</c:v>
                </c:pt>
                <c:pt idx="2592">
                  <c:v>7</c:v>
                </c:pt>
                <c:pt idx="2593">
                  <c:v>10</c:v>
                </c:pt>
                <c:pt idx="2594">
                  <c:v>14</c:v>
                </c:pt>
                <c:pt idx="2595">
                  <c:v>17</c:v>
                </c:pt>
                <c:pt idx="2596">
                  <c:v>16</c:v>
                </c:pt>
                <c:pt idx="2597">
                  <c:v>12</c:v>
                </c:pt>
                <c:pt idx="2598">
                  <c:v>9</c:v>
                </c:pt>
                <c:pt idx="2599">
                  <c:v>7</c:v>
                </c:pt>
                <c:pt idx="2600">
                  <c:v>9</c:v>
                </c:pt>
                <c:pt idx="2601">
                  <c:v>9</c:v>
                </c:pt>
                <c:pt idx="2602">
                  <c:v>14</c:v>
                </c:pt>
                <c:pt idx="2603">
                  <c:v>15</c:v>
                </c:pt>
                <c:pt idx="2604">
                  <c:v>9</c:v>
                </c:pt>
                <c:pt idx="2605">
                  <c:v>10</c:v>
                </c:pt>
                <c:pt idx="2606">
                  <c:v>17</c:v>
                </c:pt>
                <c:pt idx="2607">
                  <c:v>11</c:v>
                </c:pt>
                <c:pt idx="2608">
                  <c:v>8</c:v>
                </c:pt>
                <c:pt idx="2609">
                  <c:v>9</c:v>
                </c:pt>
                <c:pt idx="2610">
                  <c:v>14</c:v>
                </c:pt>
                <c:pt idx="2611">
                  <c:v>7</c:v>
                </c:pt>
                <c:pt idx="2612">
                  <c:v>12</c:v>
                </c:pt>
                <c:pt idx="2613">
                  <c:v>9</c:v>
                </c:pt>
                <c:pt idx="2614">
                  <c:v>19</c:v>
                </c:pt>
                <c:pt idx="2615">
                  <c:v>11</c:v>
                </c:pt>
                <c:pt idx="2616">
                  <c:v>11</c:v>
                </c:pt>
                <c:pt idx="2617">
                  <c:v>10</c:v>
                </c:pt>
                <c:pt idx="2618">
                  <c:v>12</c:v>
                </c:pt>
                <c:pt idx="2619">
                  <c:v>10</c:v>
                </c:pt>
                <c:pt idx="2620">
                  <c:v>13</c:v>
                </c:pt>
                <c:pt idx="2621">
                  <c:v>7</c:v>
                </c:pt>
                <c:pt idx="2622">
                  <c:v>6</c:v>
                </c:pt>
                <c:pt idx="2623">
                  <c:v>18</c:v>
                </c:pt>
                <c:pt idx="2624">
                  <c:v>4</c:v>
                </c:pt>
                <c:pt idx="2625">
                  <c:v>12</c:v>
                </c:pt>
                <c:pt idx="2626">
                  <c:v>6</c:v>
                </c:pt>
                <c:pt idx="2627">
                  <c:v>13</c:v>
                </c:pt>
                <c:pt idx="2628">
                  <c:v>11</c:v>
                </c:pt>
                <c:pt idx="2629">
                  <c:v>11</c:v>
                </c:pt>
                <c:pt idx="2630">
                  <c:v>12</c:v>
                </c:pt>
                <c:pt idx="2631">
                  <c:v>10</c:v>
                </c:pt>
                <c:pt idx="2632">
                  <c:v>8</c:v>
                </c:pt>
                <c:pt idx="2633">
                  <c:v>12</c:v>
                </c:pt>
                <c:pt idx="2634">
                  <c:v>14</c:v>
                </c:pt>
                <c:pt idx="2635">
                  <c:v>11</c:v>
                </c:pt>
                <c:pt idx="2636">
                  <c:v>12</c:v>
                </c:pt>
                <c:pt idx="2637">
                  <c:v>12</c:v>
                </c:pt>
                <c:pt idx="2638">
                  <c:v>9</c:v>
                </c:pt>
                <c:pt idx="2639">
                  <c:v>9</c:v>
                </c:pt>
                <c:pt idx="2640">
                  <c:v>9</c:v>
                </c:pt>
                <c:pt idx="2641">
                  <c:v>8</c:v>
                </c:pt>
                <c:pt idx="2642">
                  <c:v>13</c:v>
                </c:pt>
                <c:pt idx="2643">
                  <c:v>11</c:v>
                </c:pt>
                <c:pt idx="2644">
                  <c:v>6</c:v>
                </c:pt>
                <c:pt idx="2645">
                  <c:v>9</c:v>
                </c:pt>
                <c:pt idx="2646">
                  <c:v>7</c:v>
                </c:pt>
                <c:pt idx="2647">
                  <c:v>17</c:v>
                </c:pt>
                <c:pt idx="2648">
                  <c:v>10</c:v>
                </c:pt>
                <c:pt idx="2649">
                  <c:v>11</c:v>
                </c:pt>
                <c:pt idx="2650">
                  <c:v>7</c:v>
                </c:pt>
                <c:pt idx="2651">
                  <c:v>12</c:v>
                </c:pt>
                <c:pt idx="2652">
                  <c:v>8</c:v>
                </c:pt>
                <c:pt idx="2653">
                  <c:v>14</c:v>
                </c:pt>
                <c:pt idx="2654">
                  <c:v>14</c:v>
                </c:pt>
                <c:pt idx="2655">
                  <c:v>11</c:v>
                </c:pt>
                <c:pt idx="2656">
                  <c:v>5</c:v>
                </c:pt>
                <c:pt idx="2657">
                  <c:v>6</c:v>
                </c:pt>
                <c:pt idx="2658">
                  <c:v>11</c:v>
                </c:pt>
                <c:pt idx="2659">
                  <c:v>7</c:v>
                </c:pt>
                <c:pt idx="2660">
                  <c:v>10</c:v>
                </c:pt>
                <c:pt idx="2661">
                  <c:v>13</c:v>
                </c:pt>
                <c:pt idx="2662">
                  <c:v>11</c:v>
                </c:pt>
                <c:pt idx="2663">
                  <c:v>9</c:v>
                </c:pt>
                <c:pt idx="2664">
                  <c:v>9</c:v>
                </c:pt>
                <c:pt idx="2665">
                  <c:v>3</c:v>
                </c:pt>
                <c:pt idx="2666">
                  <c:v>11</c:v>
                </c:pt>
                <c:pt idx="2667">
                  <c:v>6</c:v>
                </c:pt>
                <c:pt idx="2668">
                  <c:v>4</c:v>
                </c:pt>
                <c:pt idx="2669">
                  <c:v>8</c:v>
                </c:pt>
                <c:pt idx="2670">
                  <c:v>7</c:v>
                </c:pt>
                <c:pt idx="2671">
                  <c:v>7</c:v>
                </c:pt>
                <c:pt idx="2672">
                  <c:v>11</c:v>
                </c:pt>
                <c:pt idx="2673">
                  <c:v>10</c:v>
                </c:pt>
                <c:pt idx="2674">
                  <c:v>6</c:v>
                </c:pt>
                <c:pt idx="2675">
                  <c:v>9</c:v>
                </c:pt>
                <c:pt idx="2676">
                  <c:v>9</c:v>
                </c:pt>
                <c:pt idx="2677">
                  <c:v>14</c:v>
                </c:pt>
                <c:pt idx="2678">
                  <c:v>14</c:v>
                </c:pt>
                <c:pt idx="2679">
                  <c:v>12</c:v>
                </c:pt>
                <c:pt idx="2680">
                  <c:v>11</c:v>
                </c:pt>
                <c:pt idx="2681">
                  <c:v>12</c:v>
                </c:pt>
                <c:pt idx="2682">
                  <c:v>7</c:v>
                </c:pt>
                <c:pt idx="2683">
                  <c:v>14</c:v>
                </c:pt>
                <c:pt idx="2684">
                  <c:v>13</c:v>
                </c:pt>
                <c:pt idx="2685">
                  <c:v>10</c:v>
                </c:pt>
                <c:pt idx="2686">
                  <c:v>11</c:v>
                </c:pt>
                <c:pt idx="2687">
                  <c:v>10</c:v>
                </c:pt>
                <c:pt idx="2688">
                  <c:v>10</c:v>
                </c:pt>
                <c:pt idx="2689">
                  <c:v>12</c:v>
                </c:pt>
                <c:pt idx="2690">
                  <c:v>9</c:v>
                </c:pt>
                <c:pt idx="2691">
                  <c:v>6</c:v>
                </c:pt>
                <c:pt idx="2692">
                  <c:v>15</c:v>
                </c:pt>
                <c:pt idx="2693">
                  <c:v>9</c:v>
                </c:pt>
                <c:pt idx="2694">
                  <c:v>9</c:v>
                </c:pt>
                <c:pt idx="2695">
                  <c:v>7</c:v>
                </c:pt>
                <c:pt idx="2696">
                  <c:v>9</c:v>
                </c:pt>
                <c:pt idx="2697">
                  <c:v>6</c:v>
                </c:pt>
                <c:pt idx="2698">
                  <c:v>10</c:v>
                </c:pt>
                <c:pt idx="2699">
                  <c:v>11</c:v>
                </c:pt>
                <c:pt idx="2700">
                  <c:v>9</c:v>
                </c:pt>
                <c:pt idx="2701">
                  <c:v>8</c:v>
                </c:pt>
                <c:pt idx="2702">
                  <c:v>12</c:v>
                </c:pt>
                <c:pt idx="2703">
                  <c:v>3</c:v>
                </c:pt>
                <c:pt idx="2704">
                  <c:v>15</c:v>
                </c:pt>
                <c:pt idx="2705">
                  <c:v>6</c:v>
                </c:pt>
                <c:pt idx="2706">
                  <c:v>10</c:v>
                </c:pt>
                <c:pt idx="2707">
                  <c:v>7</c:v>
                </c:pt>
                <c:pt idx="2708">
                  <c:v>7</c:v>
                </c:pt>
                <c:pt idx="2709">
                  <c:v>17</c:v>
                </c:pt>
                <c:pt idx="2710">
                  <c:v>8</c:v>
                </c:pt>
                <c:pt idx="2711">
                  <c:v>7</c:v>
                </c:pt>
                <c:pt idx="2712">
                  <c:v>4</c:v>
                </c:pt>
                <c:pt idx="2713">
                  <c:v>9</c:v>
                </c:pt>
                <c:pt idx="2714">
                  <c:v>8</c:v>
                </c:pt>
                <c:pt idx="2715">
                  <c:v>3</c:v>
                </c:pt>
                <c:pt idx="2716">
                  <c:v>7</c:v>
                </c:pt>
                <c:pt idx="2717">
                  <c:v>9</c:v>
                </c:pt>
                <c:pt idx="2718">
                  <c:v>8</c:v>
                </c:pt>
                <c:pt idx="2719">
                  <c:v>7</c:v>
                </c:pt>
                <c:pt idx="2720">
                  <c:v>10</c:v>
                </c:pt>
                <c:pt idx="2721">
                  <c:v>9</c:v>
                </c:pt>
                <c:pt idx="2722">
                  <c:v>7</c:v>
                </c:pt>
                <c:pt idx="2723">
                  <c:v>10</c:v>
                </c:pt>
                <c:pt idx="2724">
                  <c:v>5</c:v>
                </c:pt>
                <c:pt idx="2725">
                  <c:v>9</c:v>
                </c:pt>
                <c:pt idx="2726">
                  <c:v>12</c:v>
                </c:pt>
                <c:pt idx="2727">
                  <c:v>13</c:v>
                </c:pt>
                <c:pt idx="2728">
                  <c:v>13</c:v>
                </c:pt>
                <c:pt idx="2729">
                  <c:v>6</c:v>
                </c:pt>
                <c:pt idx="2730">
                  <c:v>7</c:v>
                </c:pt>
                <c:pt idx="2731">
                  <c:v>14</c:v>
                </c:pt>
                <c:pt idx="2732">
                  <c:v>11</c:v>
                </c:pt>
                <c:pt idx="2733">
                  <c:v>7</c:v>
                </c:pt>
                <c:pt idx="2734">
                  <c:v>5</c:v>
                </c:pt>
                <c:pt idx="2735">
                  <c:v>6</c:v>
                </c:pt>
                <c:pt idx="2736">
                  <c:v>10</c:v>
                </c:pt>
                <c:pt idx="2737">
                  <c:v>12</c:v>
                </c:pt>
                <c:pt idx="2738">
                  <c:v>12</c:v>
                </c:pt>
                <c:pt idx="2739">
                  <c:v>11</c:v>
                </c:pt>
                <c:pt idx="2740">
                  <c:v>6</c:v>
                </c:pt>
                <c:pt idx="2741">
                  <c:v>11</c:v>
                </c:pt>
                <c:pt idx="2742">
                  <c:v>11</c:v>
                </c:pt>
                <c:pt idx="2743">
                  <c:v>8</c:v>
                </c:pt>
                <c:pt idx="2744">
                  <c:v>9</c:v>
                </c:pt>
                <c:pt idx="2745">
                  <c:v>5</c:v>
                </c:pt>
                <c:pt idx="2746">
                  <c:v>14</c:v>
                </c:pt>
                <c:pt idx="2747">
                  <c:v>9</c:v>
                </c:pt>
                <c:pt idx="2748">
                  <c:v>6</c:v>
                </c:pt>
                <c:pt idx="2749">
                  <c:v>9</c:v>
                </c:pt>
                <c:pt idx="2750">
                  <c:v>12</c:v>
                </c:pt>
                <c:pt idx="2751">
                  <c:v>9</c:v>
                </c:pt>
                <c:pt idx="2752">
                  <c:v>8</c:v>
                </c:pt>
                <c:pt idx="2753">
                  <c:v>8</c:v>
                </c:pt>
                <c:pt idx="2754">
                  <c:v>15</c:v>
                </c:pt>
                <c:pt idx="2755">
                  <c:v>5</c:v>
                </c:pt>
                <c:pt idx="2756">
                  <c:v>16</c:v>
                </c:pt>
                <c:pt idx="2757">
                  <c:v>10</c:v>
                </c:pt>
                <c:pt idx="2758">
                  <c:v>11</c:v>
                </c:pt>
                <c:pt idx="2759">
                  <c:v>9</c:v>
                </c:pt>
                <c:pt idx="2760">
                  <c:v>6</c:v>
                </c:pt>
                <c:pt idx="2761">
                  <c:v>8</c:v>
                </c:pt>
                <c:pt idx="2762">
                  <c:v>8</c:v>
                </c:pt>
                <c:pt idx="2763">
                  <c:v>12</c:v>
                </c:pt>
                <c:pt idx="2764">
                  <c:v>7</c:v>
                </c:pt>
                <c:pt idx="2765">
                  <c:v>8</c:v>
                </c:pt>
                <c:pt idx="2766">
                  <c:v>12</c:v>
                </c:pt>
                <c:pt idx="2767">
                  <c:v>9</c:v>
                </c:pt>
                <c:pt idx="2768">
                  <c:v>12</c:v>
                </c:pt>
                <c:pt idx="2769">
                  <c:v>5</c:v>
                </c:pt>
                <c:pt idx="2770">
                  <c:v>9</c:v>
                </c:pt>
                <c:pt idx="2771">
                  <c:v>17</c:v>
                </c:pt>
                <c:pt idx="2772">
                  <c:v>11</c:v>
                </c:pt>
                <c:pt idx="2773">
                  <c:v>10</c:v>
                </c:pt>
                <c:pt idx="2774">
                  <c:v>10</c:v>
                </c:pt>
                <c:pt idx="2775">
                  <c:v>4</c:v>
                </c:pt>
                <c:pt idx="2776">
                  <c:v>9</c:v>
                </c:pt>
                <c:pt idx="2777">
                  <c:v>13</c:v>
                </c:pt>
                <c:pt idx="2778">
                  <c:v>6</c:v>
                </c:pt>
                <c:pt idx="2779">
                  <c:v>9</c:v>
                </c:pt>
                <c:pt idx="2780">
                  <c:v>10</c:v>
                </c:pt>
                <c:pt idx="2781">
                  <c:v>10</c:v>
                </c:pt>
                <c:pt idx="2782">
                  <c:v>8</c:v>
                </c:pt>
                <c:pt idx="2783">
                  <c:v>11</c:v>
                </c:pt>
                <c:pt idx="2784">
                  <c:v>7</c:v>
                </c:pt>
                <c:pt idx="2785">
                  <c:v>5</c:v>
                </c:pt>
                <c:pt idx="2786">
                  <c:v>14</c:v>
                </c:pt>
                <c:pt idx="2787">
                  <c:v>7</c:v>
                </c:pt>
                <c:pt idx="2788">
                  <c:v>6</c:v>
                </c:pt>
                <c:pt idx="2789">
                  <c:v>9</c:v>
                </c:pt>
                <c:pt idx="2790">
                  <c:v>6</c:v>
                </c:pt>
                <c:pt idx="2791">
                  <c:v>10</c:v>
                </c:pt>
                <c:pt idx="2792">
                  <c:v>13</c:v>
                </c:pt>
                <c:pt idx="2793">
                  <c:v>8</c:v>
                </c:pt>
                <c:pt idx="2794">
                  <c:v>9</c:v>
                </c:pt>
                <c:pt idx="2795">
                  <c:v>5</c:v>
                </c:pt>
                <c:pt idx="2796">
                  <c:v>7</c:v>
                </c:pt>
                <c:pt idx="2797">
                  <c:v>3</c:v>
                </c:pt>
                <c:pt idx="2798">
                  <c:v>7</c:v>
                </c:pt>
                <c:pt idx="2799">
                  <c:v>12</c:v>
                </c:pt>
                <c:pt idx="2800">
                  <c:v>7</c:v>
                </c:pt>
                <c:pt idx="2801">
                  <c:v>9</c:v>
                </c:pt>
                <c:pt idx="2802">
                  <c:v>5</c:v>
                </c:pt>
                <c:pt idx="2803">
                  <c:v>7</c:v>
                </c:pt>
                <c:pt idx="2804">
                  <c:v>9</c:v>
                </c:pt>
                <c:pt idx="2805">
                  <c:v>9</c:v>
                </c:pt>
                <c:pt idx="2806">
                  <c:v>12</c:v>
                </c:pt>
                <c:pt idx="2807">
                  <c:v>6</c:v>
                </c:pt>
                <c:pt idx="2808">
                  <c:v>9</c:v>
                </c:pt>
                <c:pt idx="2809">
                  <c:v>13</c:v>
                </c:pt>
                <c:pt idx="2810">
                  <c:v>8</c:v>
                </c:pt>
                <c:pt idx="2811">
                  <c:v>7</c:v>
                </c:pt>
                <c:pt idx="2812">
                  <c:v>8</c:v>
                </c:pt>
                <c:pt idx="2813">
                  <c:v>12</c:v>
                </c:pt>
                <c:pt idx="2814">
                  <c:v>8</c:v>
                </c:pt>
                <c:pt idx="2815">
                  <c:v>9</c:v>
                </c:pt>
                <c:pt idx="2816">
                  <c:v>8</c:v>
                </c:pt>
                <c:pt idx="2817">
                  <c:v>10</c:v>
                </c:pt>
                <c:pt idx="2818">
                  <c:v>10</c:v>
                </c:pt>
                <c:pt idx="2819">
                  <c:v>11</c:v>
                </c:pt>
                <c:pt idx="2820">
                  <c:v>7</c:v>
                </c:pt>
                <c:pt idx="2821">
                  <c:v>5</c:v>
                </c:pt>
                <c:pt idx="2822">
                  <c:v>5</c:v>
                </c:pt>
                <c:pt idx="2823">
                  <c:v>8</c:v>
                </c:pt>
                <c:pt idx="2824">
                  <c:v>9</c:v>
                </c:pt>
                <c:pt idx="2825">
                  <c:v>6</c:v>
                </c:pt>
                <c:pt idx="2826">
                  <c:v>14</c:v>
                </c:pt>
                <c:pt idx="2827">
                  <c:v>12</c:v>
                </c:pt>
                <c:pt idx="2828">
                  <c:v>12</c:v>
                </c:pt>
                <c:pt idx="2829">
                  <c:v>7</c:v>
                </c:pt>
                <c:pt idx="2830">
                  <c:v>9</c:v>
                </c:pt>
                <c:pt idx="2831">
                  <c:v>10</c:v>
                </c:pt>
                <c:pt idx="2832">
                  <c:v>5</c:v>
                </c:pt>
                <c:pt idx="2833">
                  <c:v>16</c:v>
                </c:pt>
                <c:pt idx="2834">
                  <c:v>8</c:v>
                </c:pt>
                <c:pt idx="2835">
                  <c:v>7</c:v>
                </c:pt>
                <c:pt idx="2836">
                  <c:v>12</c:v>
                </c:pt>
                <c:pt idx="2837">
                  <c:v>10</c:v>
                </c:pt>
                <c:pt idx="2838">
                  <c:v>16</c:v>
                </c:pt>
                <c:pt idx="2839">
                  <c:v>5</c:v>
                </c:pt>
                <c:pt idx="2840">
                  <c:v>10</c:v>
                </c:pt>
                <c:pt idx="2841">
                  <c:v>5</c:v>
                </c:pt>
                <c:pt idx="2842">
                  <c:v>6</c:v>
                </c:pt>
                <c:pt idx="2843">
                  <c:v>10</c:v>
                </c:pt>
                <c:pt idx="2844">
                  <c:v>11</c:v>
                </c:pt>
                <c:pt idx="2845">
                  <c:v>9</c:v>
                </c:pt>
                <c:pt idx="2846">
                  <c:v>4</c:v>
                </c:pt>
                <c:pt idx="2847">
                  <c:v>7</c:v>
                </c:pt>
                <c:pt idx="2848">
                  <c:v>11</c:v>
                </c:pt>
                <c:pt idx="2849">
                  <c:v>9</c:v>
                </c:pt>
                <c:pt idx="2850">
                  <c:v>8</c:v>
                </c:pt>
                <c:pt idx="2851">
                  <c:v>12</c:v>
                </c:pt>
                <c:pt idx="2852">
                  <c:v>15</c:v>
                </c:pt>
                <c:pt idx="2853">
                  <c:v>3</c:v>
                </c:pt>
                <c:pt idx="2854">
                  <c:v>12</c:v>
                </c:pt>
                <c:pt idx="2855">
                  <c:v>7</c:v>
                </c:pt>
                <c:pt idx="2856">
                  <c:v>6</c:v>
                </c:pt>
                <c:pt idx="2857">
                  <c:v>9</c:v>
                </c:pt>
                <c:pt idx="2858">
                  <c:v>5</c:v>
                </c:pt>
                <c:pt idx="2859">
                  <c:v>5</c:v>
                </c:pt>
                <c:pt idx="2860">
                  <c:v>11</c:v>
                </c:pt>
                <c:pt idx="2861">
                  <c:v>6</c:v>
                </c:pt>
                <c:pt idx="2862">
                  <c:v>2</c:v>
                </c:pt>
                <c:pt idx="2863">
                  <c:v>13</c:v>
                </c:pt>
                <c:pt idx="2864">
                  <c:v>6</c:v>
                </c:pt>
                <c:pt idx="2865">
                  <c:v>13</c:v>
                </c:pt>
                <c:pt idx="2866">
                  <c:v>8</c:v>
                </c:pt>
                <c:pt idx="2867">
                  <c:v>12</c:v>
                </c:pt>
                <c:pt idx="2868">
                  <c:v>9</c:v>
                </c:pt>
                <c:pt idx="2869">
                  <c:v>10</c:v>
                </c:pt>
                <c:pt idx="2870">
                  <c:v>4</c:v>
                </c:pt>
                <c:pt idx="2871">
                  <c:v>6</c:v>
                </c:pt>
                <c:pt idx="2872">
                  <c:v>5</c:v>
                </c:pt>
                <c:pt idx="2873">
                  <c:v>10</c:v>
                </c:pt>
                <c:pt idx="2874">
                  <c:v>7</c:v>
                </c:pt>
                <c:pt idx="2875">
                  <c:v>4</c:v>
                </c:pt>
                <c:pt idx="2876">
                  <c:v>7</c:v>
                </c:pt>
                <c:pt idx="2877">
                  <c:v>4</c:v>
                </c:pt>
                <c:pt idx="2878">
                  <c:v>11</c:v>
                </c:pt>
                <c:pt idx="2879">
                  <c:v>7</c:v>
                </c:pt>
                <c:pt idx="2880">
                  <c:v>6</c:v>
                </c:pt>
                <c:pt idx="2881">
                  <c:v>7</c:v>
                </c:pt>
                <c:pt idx="2882">
                  <c:v>7</c:v>
                </c:pt>
                <c:pt idx="2883">
                  <c:v>3</c:v>
                </c:pt>
                <c:pt idx="2884">
                  <c:v>6</c:v>
                </c:pt>
                <c:pt idx="2885">
                  <c:v>5</c:v>
                </c:pt>
                <c:pt idx="2886">
                  <c:v>8</c:v>
                </c:pt>
                <c:pt idx="2887">
                  <c:v>4</c:v>
                </c:pt>
                <c:pt idx="2888">
                  <c:v>5</c:v>
                </c:pt>
                <c:pt idx="2889">
                  <c:v>5</c:v>
                </c:pt>
                <c:pt idx="2890">
                  <c:v>13</c:v>
                </c:pt>
                <c:pt idx="2891">
                  <c:v>4</c:v>
                </c:pt>
                <c:pt idx="2892">
                  <c:v>9</c:v>
                </c:pt>
                <c:pt idx="2893">
                  <c:v>5</c:v>
                </c:pt>
                <c:pt idx="2894">
                  <c:v>11</c:v>
                </c:pt>
                <c:pt idx="2895">
                  <c:v>12</c:v>
                </c:pt>
                <c:pt idx="2896">
                  <c:v>10</c:v>
                </c:pt>
                <c:pt idx="2897">
                  <c:v>5</c:v>
                </c:pt>
                <c:pt idx="2898">
                  <c:v>8</c:v>
                </c:pt>
                <c:pt idx="2899">
                  <c:v>4</c:v>
                </c:pt>
                <c:pt idx="2900">
                  <c:v>6</c:v>
                </c:pt>
                <c:pt idx="2901">
                  <c:v>9</c:v>
                </c:pt>
                <c:pt idx="2902">
                  <c:v>9</c:v>
                </c:pt>
                <c:pt idx="2903">
                  <c:v>14</c:v>
                </c:pt>
                <c:pt idx="2904">
                  <c:v>14</c:v>
                </c:pt>
                <c:pt idx="2905">
                  <c:v>4</c:v>
                </c:pt>
                <c:pt idx="2906">
                  <c:v>14</c:v>
                </c:pt>
                <c:pt idx="2907">
                  <c:v>9</c:v>
                </c:pt>
                <c:pt idx="2908">
                  <c:v>5</c:v>
                </c:pt>
                <c:pt idx="2909">
                  <c:v>6</c:v>
                </c:pt>
                <c:pt idx="2910">
                  <c:v>8</c:v>
                </c:pt>
                <c:pt idx="2911">
                  <c:v>8</c:v>
                </c:pt>
                <c:pt idx="2912">
                  <c:v>9</c:v>
                </c:pt>
                <c:pt idx="2913">
                  <c:v>5</c:v>
                </c:pt>
                <c:pt idx="2914">
                  <c:v>9</c:v>
                </c:pt>
                <c:pt idx="2915">
                  <c:v>6</c:v>
                </c:pt>
                <c:pt idx="2916">
                  <c:v>7</c:v>
                </c:pt>
                <c:pt idx="2917">
                  <c:v>15</c:v>
                </c:pt>
                <c:pt idx="2918">
                  <c:v>10</c:v>
                </c:pt>
                <c:pt idx="2919">
                  <c:v>9</c:v>
                </c:pt>
                <c:pt idx="2920">
                  <c:v>6</c:v>
                </c:pt>
                <c:pt idx="2921">
                  <c:v>6</c:v>
                </c:pt>
                <c:pt idx="2922">
                  <c:v>12</c:v>
                </c:pt>
                <c:pt idx="2923">
                  <c:v>8</c:v>
                </c:pt>
                <c:pt idx="2924">
                  <c:v>6</c:v>
                </c:pt>
                <c:pt idx="2925">
                  <c:v>4</c:v>
                </c:pt>
                <c:pt idx="2926">
                  <c:v>7</c:v>
                </c:pt>
                <c:pt idx="2927">
                  <c:v>8</c:v>
                </c:pt>
                <c:pt idx="2928">
                  <c:v>8</c:v>
                </c:pt>
                <c:pt idx="2929">
                  <c:v>7</c:v>
                </c:pt>
                <c:pt idx="2930">
                  <c:v>7</c:v>
                </c:pt>
                <c:pt idx="2931">
                  <c:v>12</c:v>
                </c:pt>
                <c:pt idx="2932">
                  <c:v>7</c:v>
                </c:pt>
                <c:pt idx="2933">
                  <c:v>10</c:v>
                </c:pt>
                <c:pt idx="2934">
                  <c:v>11</c:v>
                </c:pt>
                <c:pt idx="2935">
                  <c:v>10</c:v>
                </c:pt>
                <c:pt idx="2936">
                  <c:v>11</c:v>
                </c:pt>
                <c:pt idx="2937">
                  <c:v>8</c:v>
                </c:pt>
                <c:pt idx="2938">
                  <c:v>6</c:v>
                </c:pt>
                <c:pt idx="2939">
                  <c:v>11</c:v>
                </c:pt>
                <c:pt idx="2940">
                  <c:v>3</c:v>
                </c:pt>
                <c:pt idx="2941">
                  <c:v>5</c:v>
                </c:pt>
                <c:pt idx="2942">
                  <c:v>9</c:v>
                </c:pt>
                <c:pt idx="2943">
                  <c:v>8</c:v>
                </c:pt>
                <c:pt idx="2944">
                  <c:v>9</c:v>
                </c:pt>
                <c:pt idx="2945">
                  <c:v>8</c:v>
                </c:pt>
                <c:pt idx="2946">
                  <c:v>4</c:v>
                </c:pt>
                <c:pt idx="2947">
                  <c:v>13</c:v>
                </c:pt>
                <c:pt idx="2948">
                  <c:v>4</c:v>
                </c:pt>
                <c:pt idx="2949">
                  <c:v>5</c:v>
                </c:pt>
                <c:pt idx="2950">
                  <c:v>8</c:v>
                </c:pt>
                <c:pt idx="2951">
                  <c:v>4</c:v>
                </c:pt>
                <c:pt idx="2952">
                  <c:v>6</c:v>
                </c:pt>
                <c:pt idx="2953">
                  <c:v>10</c:v>
                </c:pt>
                <c:pt idx="2954">
                  <c:v>6</c:v>
                </c:pt>
                <c:pt idx="2955">
                  <c:v>10</c:v>
                </c:pt>
                <c:pt idx="2956">
                  <c:v>8</c:v>
                </c:pt>
                <c:pt idx="2957">
                  <c:v>4</c:v>
                </c:pt>
                <c:pt idx="2958">
                  <c:v>8</c:v>
                </c:pt>
                <c:pt idx="2959">
                  <c:v>9</c:v>
                </c:pt>
                <c:pt idx="2960">
                  <c:v>4</c:v>
                </c:pt>
                <c:pt idx="2961">
                  <c:v>7</c:v>
                </c:pt>
                <c:pt idx="2962">
                  <c:v>7</c:v>
                </c:pt>
                <c:pt idx="2963">
                  <c:v>10</c:v>
                </c:pt>
                <c:pt idx="2964">
                  <c:v>5</c:v>
                </c:pt>
                <c:pt idx="2965">
                  <c:v>6</c:v>
                </c:pt>
                <c:pt idx="2966">
                  <c:v>4</c:v>
                </c:pt>
                <c:pt idx="2967">
                  <c:v>4</c:v>
                </c:pt>
                <c:pt idx="2968">
                  <c:v>10</c:v>
                </c:pt>
                <c:pt idx="2969">
                  <c:v>4</c:v>
                </c:pt>
                <c:pt idx="2970">
                  <c:v>8</c:v>
                </c:pt>
                <c:pt idx="2971">
                  <c:v>7</c:v>
                </c:pt>
                <c:pt idx="2972">
                  <c:v>9</c:v>
                </c:pt>
                <c:pt idx="2973">
                  <c:v>8</c:v>
                </c:pt>
                <c:pt idx="2974">
                  <c:v>5</c:v>
                </c:pt>
                <c:pt idx="2975">
                  <c:v>13</c:v>
                </c:pt>
                <c:pt idx="2976">
                  <c:v>5</c:v>
                </c:pt>
                <c:pt idx="2977">
                  <c:v>7</c:v>
                </c:pt>
                <c:pt idx="2978">
                  <c:v>9</c:v>
                </c:pt>
                <c:pt idx="2979">
                  <c:v>4</c:v>
                </c:pt>
                <c:pt idx="2980">
                  <c:v>11</c:v>
                </c:pt>
                <c:pt idx="2981">
                  <c:v>7</c:v>
                </c:pt>
                <c:pt idx="2982">
                  <c:v>13</c:v>
                </c:pt>
                <c:pt idx="2983">
                  <c:v>7</c:v>
                </c:pt>
                <c:pt idx="2984">
                  <c:v>10</c:v>
                </c:pt>
                <c:pt idx="2985">
                  <c:v>3</c:v>
                </c:pt>
                <c:pt idx="2986">
                  <c:v>10</c:v>
                </c:pt>
                <c:pt idx="2987">
                  <c:v>10</c:v>
                </c:pt>
                <c:pt idx="2988">
                  <c:v>5</c:v>
                </c:pt>
                <c:pt idx="2989">
                  <c:v>6</c:v>
                </c:pt>
                <c:pt idx="2990">
                  <c:v>7</c:v>
                </c:pt>
                <c:pt idx="2991">
                  <c:v>11</c:v>
                </c:pt>
                <c:pt idx="2992">
                  <c:v>11</c:v>
                </c:pt>
                <c:pt idx="2993">
                  <c:v>6</c:v>
                </c:pt>
                <c:pt idx="2994">
                  <c:v>5</c:v>
                </c:pt>
                <c:pt idx="2995">
                  <c:v>9</c:v>
                </c:pt>
                <c:pt idx="2996">
                  <c:v>14</c:v>
                </c:pt>
                <c:pt idx="2997">
                  <c:v>10</c:v>
                </c:pt>
                <c:pt idx="2998">
                  <c:v>10</c:v>
                </c:pt>
                <c:pt idx="2999">
                  <c:v>3</c:v>
                </c:pt>
                <c:pt idx="3000">
                  <c:v>5</c:v>
                </c:pt>
                <c:pt idx="3001">
                  <c:v>7</c:v>
                </c:pt>
                <c:pt idx="3002">
                  <c:v>3</c:v>
                </c:pt>
                <c:pt idx="3003">
                  <c:v>6</c:v>
                </c:pt>
                <c:pt idx="3004">
                  <c:v>7</c:v>
                </c:pt>
                <c:pt idx="3005">
                  <c:v>8</c:v>
                </c:pt>
                <c:pt idx="3006">
                  <c:v>6</c:v>
                </c:pt>
                <c:pt idx="3007">
                  <c:v>4</c:v>
                </c:pt>
                <c:pt idx="3008">
                  <c:v>6</c:v>
                </c:pt>
                <c:pt idx="3009">
                  <c:v>5</c:v>
                </c:pt>
                <c:pt idx="3010">
                  <c:v>8</c:v>
                </c:pt>
                <c:pt idx="3011">
                  <c:v>10</c:v>
                </c:pt>
                <c:pt idx="3012">
                  <c:v>17</c:v>
                </c:pt>
                <c:pt idx="3013">
                  <c:v>5</c:v>
                </c:pt>
                <c:pt idx="3014">
                  <c:v>4</c:v>
                </c:pt>
                <c:pt idx="3015">
                  <c:v>12</c:v>
                </c:pt>
                <c:pt idx="3016">
                  <c:v>9</c:v>
                </c:pt>
                <c:pt idx="3017">
                  <c:v>6</c:v>
                </c:pt>
                <c:pt idx="3018">
                  <c:v>7</c:v>
                </c:pt>
                <c:pt idx="3019">
                  <c:v>6</c:v>
                </c:pt>
                <c:pt idx="3020">
                  <c:v>10</c:v>
                </c:pt>
                <c:pt idx="3021">
                  <c:v>6</c:v>
                </c:pt>
                <c:pt idx="3022">
                  <c:v>9</c:v>
                </c:pt>
                <c:pt idx="3023">
                  <c:v>6</c:v>
                </c:pt>
                <c:pt idx="3024">
                  <c:v>7</c:v>
                </c:pt>
                <c:pt idx="3025">
                  <c:v>7</c:v>
                </c:pt>
                <c:pt idx="3026">
                  <c:v>5</c:v>
                </c:pt>
                <c:pt idx="3027">
                  <c:v>7</c:v>
                </c:pt>
                <c:pt idx="3028">
                  <c:v>8</c:v>
                </c:pt>
                <c:pt idx="3029">
                  <c:v>7</c:v>
                </c:pt>
                <c:pt idx="3030">
                  <c:v>7</c:v>
                </c:pt>
                <c:pt idx="3031">
                  <c:v>9</c:v>
                </c:pt>
                <c:pt idx="3032">
                  <c:v>5</c:v>
                </c:pt>
                <c:pt idx="3033">
                  <c:v>13</c:v>
                </c:pt>
                <c:pt idx="3034">
                  <c:v>2</c:v>
                </c:pt>
                <c:pt idx="3035">
                  <c:v>10</c:v>
                </c:pt>
                <c:pt idx="3036">
                  <c:v>4</c:v>
                </c:pt>
                <c:pt idx="3037">
                  <c:v>1</c:v>
                </c:pt>
                <c:pt idx="3038">
                  <c:v>4</c:v>
                </c:pt>
                <c:pt idx="3039">
                  <c:v>5</c:v>
                </c:pt>
                <c:pt idx="3040">
                  <c:v>4</c:v>
                </c:pt>
                <c:pt idx="3041">
                  <c:v>9</c:v>
                </c:pt>
                <c:pt idx="3042">
                  <c:v>12</c:v>
                </c:pt>
                <c:pt idx="3043">
                  <c:v>10</c:v>
                </c:pt>
                <c:pt idx="3044">
                  <c:v>8</c:v>
                </c:pt>
                <c:pt idx="3045">
                  <c:v>8</c:v>
                </c:pt>
                <c:pt idx="3046">
                  <c:v>9</c:v>
                </c:pt>
                <c:pt idx="3047">
                  <c:v>3</c:v>
                </c:pt>
                <c:pt idx="3048">
                  <c:v>6</c:v>
                </c:pt>
                <c:pt idx="3049">
                  <c:v>9</c:v>
                </c:pt>
                <c:pt idx="3050">
                  <c:v>7</c:v>
                </c:pt>
                <c:pt idx="3051">
                  <c:v>8</c:v>
                </c:pt>
                <c:pt idx="3052">
                  <c:v>5</c:v>
                </c:pt>
                <c:pt idx="3053">
                  <c:v>10</c:v>
                </c:pt>
                <c:pt idx="3054">
                  <c:v>6</c:v>
                </c:pt>
                <c:pt idx="3055">
                  <c:v>3</c:v>
                </c:pt>
                <c:pt idx="3056">
                  <c:v>6</c:v>
                </c:pt>
                <c:pt idx="3057">
                  <c:v>6</c:v>
                </c:pt>
                <c:pt idx="3058">
                  <c:v>15</c:v>
                </c:pt>
                <c:pt idx="3059">
                  <c:v>5</c:v>
                </c:pt>
                <c:pt idx="3060">
                  <c:v>4</c:v>
                </c:pt>
                <c:pt idx="3061">
                  <c:v>8</c:v>
                </c:pt>
                <c:pt idx="3062">
                  <c:v>10</c:v>
                </c:pt>
                <c:pt idx="3063">
                  <c:v>10</c:v>
                </c:pt>
                <c:pt idx="3064">
                  <c:v>12</c:v>
                </c:pt>
                <c:pt idx="3065">
                  <c:v>9</c:v>
                </c:pt>
                <c:pt idx="3066">
                  <c:v>12</c:v>
                </c:pt>
                <c:pt idx="3067">
                  <c:v>8</c:v>
                </c:pt>
                <c:pt idx="3068">
                  <c:v>7</c:v>
                </c:pt>
                <c:pt idx="3069">
                  <c:v>4</c:v>
                </c:pt>
                <c:pt idx="3070">
                  <c:v>3</c:v>
                </c:pt>
                <c:pt idx="3071">
                  <c:v>6</c:v>
                </c:pt>
                <c:pt idx="3072">
                  <c:v>7</c:v>
                </c:pt>
                <c:pt idx="3073">
                  <c:v>10</c:v>
                </c:pt>
                <c:pt idx="3074">
                  <c:v>5</c:v>
                </c:pt>
                <c:pt idx="3075">
                  <c:v>11</c:v>
                </c:pt>
                <c:pt idx="3076">
                  <c:v>7</c:v>
                </c:pt>
                <c:pt idx="3077">
                  <c:v>9</c:v>
                </c:pt>
                <c:pt idx="3078">
                  <c:v>7</c:v>
                </c:pt>
                <c:pt idx="3079">
                  <c:v>1</c:v>
                </c:pt>
                <c:pt idx="3080">
                  <c:v>6</c:v>
                </c:pt>
                <c:pt idx="3081">
                  <c:v>4</c:v>
                </c:pt>
                <c:pt idx="3082">
                  <c:v>6</c:v>
                </c:pt>
                <c:pt idx="3083">
                  <c:v>6</c:v>
                </c:pt>
                <c:pt idx="3084">
                  <c:v>11</c:v>
                </c:pt>
                <c:pt idx="3085">
                  <c:v>6</c:v>
                </c:pt>
                <c:pt idx="3086">
                  <c:v>4</c:v>
                </c:pt>
                <c:pt idx="3087">
                  <c:v>5</c:v>
                </c:pt>
                <c:pt idx="3088">
                  <c:v>5</c:v>
                </c:pt>
                <c:pt idx="3089">
                  <c:v>9</c:v>
                </c:pt>
                <c:pt idx="3090">
                  <c:v>16</c:v>
                </c:pt>
                <c:pt idx="3091">
                  <c:v>11</c:v>
                </c:pt>
                <c:pt idx="3092">
                  <c:v>11</c:v>
                </c:pt>
                <c:pt idx="3093">
                  <c:v>7</c:v>
                </c:pt>
                <c:pt idx="3094">
                  <c:v>6</c:v>
                </c:pt>
                <c:pt idx="3095">
                  <c:v>3</c:v>
                </c:pt>
                <c:pt idx="3096">
                  <c:v>4</c:v>
                </c:pt>
                <c:pt idx="3097">
                  <c:v>5</c:v>
                </c:pt>
                <c:pt idx="3098">
                  <c:v>6</c:v>
                </c:pt>
                <c:pt idx="3099">
                  <c:v>8</c:v>
                </c:pt>
                <c:pt idx="3100">
                  <c:v>7</c:v>
                </c:pt>
                <c:pt idx="3101">
                  <c:v>7</c:v>
                </c:pt>
                <c:pt idx="3102">
                  <c:v>6</c:v>
                </c:pt>
                <c:pt idx="3103">
                  <c:v>9</c:v>
                </c:pt>
                <c:pt idx="3104">
                  <c:v>11</c:v>
                </c:pt>
                <c:pt idx="3105">
                  <c:v>7</c:v>
                </c:pt>
                <c:pt idx="3106">
                  <c:v>3</c:v>
                </c:pt>
                <c:pt idx="3107">
                  <c:v>6</c:v>
                </c:pt>
                <c:pt idx="3108">
                  <c:v>8</c:v>
                </c:pt>
                <c:pt idx="3109">
                  <c:v>6</c:v>
                </c:pt>
                <c:pt idx="3110">
                  <c:v>8</c:v>
                </c:pt>
                <c:pt idx="3111">
                  <c:v>9</c:v>
                </c:pt>
                <c:pt idx="3112">
                  <c:v>6</c:v>
                </c:pt>
                <c:pt idx="3113">
                  <c:v>9</c:v>
                </c:pt>
                <c:pt idx="3114">
                  <c:v>5</c:v>
                </c:pt>
                <c:pt idx="3115">
                  <c:v>6</c:v>
                </c:pt>
                <c:pt idx="3116">
                  <c:v>5</c:v>
                </c:pt>
                <c:pt idx="3117">
                  <c:v>7</c:v>
                </c:pt>
                <c:pt idx="3118">
                  <c:v>2</c:v>
                </c:pt>
                <c:pt idx="3119">
                  <c:v>9</c:v>
                </c:pt>
                <c:pt idx="3120">
                  <c:v>9</c:v>
                </c:pt>
                <c:pt idx="3121">
                  <c:v>5</c:v>
                </c:pt>
                <c:pt idx="3122">
                  <c:v>4</c:v>
                </c:pt>
                <c:pt idx="3123">
                  <c:v>4</c:v>
                </c:pt>
                <c:pt idx="3124">
                  <c:v>10</c:v>
                </c:pt>
                <c:pt idx="3125">
                  <c:v>3</c:v>
                </c:pt>
                <c:pt idx="3126">
                  <c:v>7</c:v>
                </c:pt>
                <c:pt idx="3127">
                  <c:v>8</c:v>
                </c:pt>
                <c:pt idx="3128">
                  <c:v>2</c:v>
                </c:pt>
                <c:pt idx="3129">
                  <c:v>4</c:v>
                </c:pt>
                <c:pt idx="3130">
                  <c:v>4</c:v>
                </c:pt>
                <c:pt idx="3131">
                  <c:v>11</c:v>
                </c:pt>
                <c:pt idx="3132">
                  <c:v>11</c:v>
                </c:pt>
                <c:pt idx="3133">
                  <c:v>5</c:v>
                </c:pt>
                <c:pt idx="3134">
                  <c:v>3</c:v>
                </c:pt>
                <c:pt idx="3135">
                  <c:v>11</c:v>
                </c:pt>
                <c:pt idx="3136">
                  <c:v>8</c:v>
                </c:pt>
                <c:pt idx="3137">
                  <c:v>6</c:v>
                </c:pt>
                <c:pt idx="3138">
                  <c:v>5</c:v>
                </c:pt>
                <c:pt idx="3139">
                  <c:v>9</c:v>
                </c:pt>
                <c:pt idx="3140">
                  <c:v>8</c:v>
                </c:pt>
                <c:pt idx="3141">
                  <c:v>8</c:v>
                </c:pt>
                <c:pt idx="3142">
                  <c:v>2</c:v>
                </c:pt>
                <c:pt idx="3143">
                  <c:v>7</c:v>
                </c:pt>
                <c:pt idx="3144">
                  <c:v>3</c:v>
                </c:pt>
                <c:pt idx="3145">
                  <c:v>3</c:v>
                </c:pt>
                <c:pt idx="3146">
                  <c:v>6</c:v>
                </c:pt>
                <c:pt idx="3147">
                  <c:v>7</c:v>
                </c:pt>
                <c:pt idx="3148">
                  <c:v>6</c:v>
                </c:pt>
                <c:pt idx="3149">
                  <c:v>11</c:v>
                </c:pt>
                <c:pt idx="3150">
                  <c:v>4</c:v>
                </c:pt>
                <c:pt idx="3151">
                  <c:v>8</c:v>
                </c:pt>
                <c:pt idx="3152">
                  <c:v>9</c:v>
                </c:pt>
                <c:pt idx="3153">
                  <c:v>8</c:v>
                </c:pt>
                <c:pt idx="3154">
                  <c:v>10</c:v>
                </c:pt>
                <c:pt idx="3155">
                  <c:v>11</c:v>
                </c:pt>
                <c:pt idx="3156">
                  <c:v>5</c:v>
                </c:pt>
                <c:pt idx="3157">
                  <c:v>8</c:v>
                </c:pt>
                <c:pt idx="3158">
                  <c:v>4</c:v>
                </c:pt>
                <c:pt idx="3159">
                  <c:v>7</c:v>
                </c:pt>
                <c:pt idx="3160">
                  <c:v>4</c:v>
                </c:pt>
                <c:pt idx="3161">
                  <c:v>5</c:v>
                </c:pt>
                <c:pt idx="3162">
                  <c:v>8</c:v>
                </c:pt>
                <c:pt idx="3163">
                  <c:v>6</c:v>
                </c:pt>
                <c:pt idx="3164">
                  <c:v>9</c:v>
                </c:pt>
                <c:pt idx="3165">
                  <c:v>6</c:v>
                </c:pt>
                <c:pt idx="3166">
                  <c:v>6</c:v>
                </c:pt>
                <c:pt idx="3167">
                  <c:v>9</c:v>
                </c:pt>
                <c:pt idx="3168">
                  <c:v>8</c:v>
                </c:pt>
                <c:pt idx="3169">
                  <c:v>6</c:v>
                </c:pt>
                <c:pt idx="3170">
                  <c:v>6</c:v>
                </c:pt>
                <c:pt idx="3171">
                  <c:v>9</c:v>
                </c:pt>
                <c:pt idx="3172">
                  <c:v>12</c:v>
                </c:pt>
                <c:pt idx="3173">
                  <c:v>8</c:v>
                </c:pt>
                <c:pt idx="3174">
                  <c:v>6</c:v>
                </c:pt>
                <c:pt idx="3175">
                  <c:v>8</c:v>
                </c:pt>
                <c:pt idx="3176">
                  <c:v>6</c:v>
                </c:pt>
                <c:pt idx="3177">
                  <c:v>10</c:v>
                </c:pt>
                <c:pt idx="3178">
                  <c:v>5</c:v>
                </c:pt>
                <c:pt idx="3179">
                  <c:v>7</c:v>
                </c:pt>
                <c:pt idx="3180">
                  <c:v>6</c:v>
                </c:pt>
                <c:pt idx="3181">
                  <c:v>7</c:v>
                </c:pt>
                <c:pt idx="3182">
                  <c:v>9</c:v>
                </c:pt>
                <c:pt idx="3183">
                  <c:v>4</c:v>
                </c:pt>
                <c:pt idx="3184">
                  <c:v>4</c:v>
                </c:pt>
                <c:pt idx="3185">
                  <c:v>5</c:v>
                </c:pt>
                <c:pt idx="3186">
                  <c:v>9</c:v>
                </c:pt>
                <c:pt idx="3187">
                  <c:v>7</c:v>
                </c:pt>
                <c:pt idx="3188">
                  <c:v>4</c:v>
                </c:pt>
                <c:pt idx="3189">
                  <c:v>7</c:v>
                </c:pt>
                <c:pt idx="3190">
                  <c:v>5</c:v>
                </c:pt>
                <c:pt idx="3191">
                  <c:v>6</c:v>
                </c:pt>
                <c:pt idx="3192">
                  <c:v>4</c:v>
                </c:pt>
                <c:pt idx="3193">
                  <c:v>7</c:v>
                </c:pt>
                <c:pt idx="3194">
                  <c:v>6</c:v>
                </c:pt>
                <c:pt idx="3195">
                  <c:v>5</c:v>
                </c:pt>
                <c:pt idx="3196">
                  <c:v>7</c:v>
                </c:pt>
                <c:pt idx="3197">
                  <c:v>9</c:v>
                </c:pt>
                <c:pt idx="3198">
                  <c:v>5</c:v>
                </c:pt>
                <c:pt idx="3199">
                  <c:v>4</c:v>
                </c:pt>
                <c:pt idx="3200">
                  <c:v>2</c:v>
                </c:pt>
                <c:pt idx="3201">
                  <c:v>3</c:v>
                </c:pt>
                <c:pt idx="3202">
                  <c:v>13</c:v>
                </c:pt>
                <c:pt idx="3203">
                  <c:v>3</c:v>
                </c:pt>
                <c:pt idx="3204">
                  <c:v>2</c:v>
                </c:pt>
                <c:pt idx="3205">
                  <c:v>6</c:v>
                </c:pt>
                <c:pt idx="3206">
                  <c:v>8</c:v>
                </c:pt>
                <c:pt idx="3207">
                  <c:v>6</c:v>
                </c:pt>
                <c:pt idx="3208">
                  <c:v>5</c:v>
                </c:pt>
                <c:pt idx="3209">
                  <c:v>6</c:v>
                </c:pt>
                <c:pt idx="3210">
                  <c:v>4</c:v>
                </c:pt>
                <c:pt idx="3211">
                  <c:v>2</c:v>
                </c:pt>
                <c:pt idx="3212">
                  <c:v>9</c:v>
                </c:pt>
                <c:pt idx="3213">
                  <c:v>4</c:v>
                </c:pt>
                <c:pt idx="3214">
                  <c:v>9</c:v>
                </c:pt>
                <c:pt idx="3215">
                  <c:v>4</c:v>
                </c:pt>
                <c:pt idx="3216">
                  <c:v>10</c:v>
                </c:pt>
                <c:pt idx="3217">
                  <c:v>5</c:v>
                </c:pt>
                <c:pt idx="3218">
                  <c:v>7</c:v>
                </c:pt>
                <c:pt idx="3219">
                  <c:v>6</c:v>
                </c:pt>
                <c:pt idx="3220">
                  <c:v>12</c:v>
                </c:pt>
                <c:pt idx="3221">
                  <c:v>10</c:v>
                </c:pt>
                <c:pt idx="3222">
                  <c:v>5</c:v>
                </c:pt>
                <c:pt idx="3223">
                  <c:v>8</c:v>
                </c:pt>
                <c:pt idx="3224">
                  <c:v>2</c:v>
                </c:pt>
                <c:pt idx="3225">
                  <c:v>2</c:v>
                </c:pt>
                <c:pt idx="3226">
                  <c:v>10</c:v>
                </c:pt>
                <c:pt idx="3227">
                  <c:v>7</c:v>
                </c:pt>
                <c:pt idx="3228">
                  <c:v>5</c:v>
                </c:pt>
                <c:pt idx="3229">
                  <c:v>9</c:v>
                </c:pt>
                <c:pt idx="3230">
                  <c:v>4</c:v>
                </c:pt>
                <c:pt idx="3231">
                  <c:v>5</c:v>
                </c:pt>
                <c:pt idx="3232">
                  <c:v>6</c:v>
                </c:pt>
                <c:pt idx="3233">
                  <c:v>6</c:v>
                </c:pt>
                <c:pt idx="3234">
                  <c:v>10</c:v>
                </c:pt>
                <c:pt idx="3235">
                  <c:v>3</c:v>
                </c:pt>
                <c:pt idx="3236">
                  <c:v>8</c:v>
                </c:pt>
                <c:pt idx="3237">
                  <c:v>7</c:v>
                </c:pt>
                <c:pt idx="3238">
                  <c:v>5</c:v>
                </c:pt>
                <c:pt idx="3239">
                  <c:v>8</c:v>
                </c:pt>
                <c:pt idx="3240">
                  <c:v>8</c:v>
                </c:pt>
                <c:pt idx="3241">
                  <c:v>8</c:v>
                </c:pt>
                <c:pt idx="3242">
                  <c:v>4</c:v>
                </c:pt>
                <c:pt idx="3243">
                  <c:v>5</c:v>
                </c:pt>
                <c:pt idx="3244">
                  <c:v>6</c:v>
                </c:pt>
                <c:pt idx="3245">
                  <c:v>3</c:v>
                </c:pt>
                <c:pt idx="3246">
                  <c:v>7</c:v>
                </c:pt>
                <c:pt idx="3247">
                  <c:v>3</c:v>
                </c:pt>
                <c:pt idx="3248">
                  <c:v>3</c:v>
                </c:pt>
                <c:pt idx="3249">
                  <c:v>10</c:v>
                </c:pt>
                <c:pt idx="3250">
                  <c:v>8</c:v>
                </c:pt>
                <c:pt idx="3251">
                  <c:v>5</c:v>
                </c:pt>
                <c:pt idx="3252">
                  <c:v>5</c:v>
                </c:pt>
                <c:pt idx="3253">
                  <c:v>7</c:v>
                </c:pt>
                <c:pt idx="3254">
                  <c:v>5</c:v>
                </c:pt>
                <c:pt idx="3255">
                  <c:v>4</c:v>
                </c:pt>
                <c:pt idx="3256">
                  <c:v>7</c:v>
                </c:pt>
                <c:pt idx="3257">
                  <c:v>4</c:v>
                </c:pt>
                <c:pt idx="3258">
                  <c:v>7</c:v>
                </c:pt>
                <c:pt idx="3259">
                  <c:v>7</c:v>
                </c:pt>
                <c:pt idx="3260">
                  <c:v>4</c:v>
                </c:pt>
                <c:pt idx="3261">
                  <c:v>4</c:v>
                </c:pt>
                <c:pt idx="3262">
                  <c:v>12</c:v>
                </c:pt>
                <c:pt idx="3263">
                  <c:v>7</c:v>
                </c:pt>
                <c:pt idx="3264">
                  <c:v>4</c:v>
                </c:pt>
                <c:pt idx="3265">
                  <c:v>4</c:v>
                </c:pt>
                <c:pt idx="3266">
                  <c:v>3</c:v>
                </c:pt>
                <c:pt idx="3267">
                  <c:v>7</c:v>
                </c:pt>
                <c:pt idx="3268">
                  <c:v>6</c:v>
                </c:pt>
                <c:pt idx="3269">
                  <c:v>4</c:v>
                </c:pt>
                <c:pt idx="3270">
                  <c:v>4</c:v>
                </c:pt>
                <c:pt idx="3271">
                  <c:v>3</c:v>
                </c:pt>
                <c:pt idx="3272">
                  <c:v>3</c:v>
                </c:pt>
                <c:pt idx="3273">
                  <c:v>8</c:v>
                </c:pt>
                <c:pt idx="3274">
                  <c:v>7</c:v>
                </c:pt>
                <c:pt idx="3275">
                  <c:v>4</c:v>
                </c:pt>
                <c:pt idx="3276">
                  <c:v>5</c:v>
                </c:pt>
                <c:pt idx="3277">
                  <c:v>4</c:v>
                </c:pt>
                <c:pt idx="3278">
                  <c:v>12</c:v>
                </c:pt>
                <c:pt idx="3279">
                  <c:v>1</c:v>
                </c:pt>
                <c:pt idx="3280">
                  <c:v>7</c:v>
                </c:pt>
                <c:pt idx="3281">
                  <c:v>10</c:v>
                </c:pt>
                <c:pt idx="3282">
                  <c:v>1</c:v>
                </c:pt>
                <c:pt idx="3283">
                  <c:v>8</c:v>
                </c:pt>
                <c:pt idx="3284">
                  <c:v>4</c:v>
                </c:pt>
                <c:pt idx="3285">
                  <c:v>6</c:v>
                </c:pt>
                <c:pt idx="3286">
                  <c:v>8</c:v>
                </c:pt>
                <c:pt idx="3287">
                  <c:v>4</c:v>
                </c:pt>
                <c:pt idx="3288">
                  <c:v>4</c:v>
                </c:pt>
                <c:pt idx="3289">
                  <c:v>8</c:v>
                </c:pt>
                <c:pt idx="3290">
                  <c:v>9</c:v>
                </c:pt>
                <c:pt idx="3291">
                  <c:v>10</c:v>
                </c:pt>
                <c:pt idx="3292">
                  <c:v>7</c:v>
                </c:pt>
                <c:pt idx="3293">
                  <c:v>6</c:v>
                </c:pt>
                <c:pt idx="3294">
                  <c:v>5</c:v>
                </c:pt>
                <c:pt idx="3295">
                  <c:v>3</c:v>
                </c:pt>
                <c:pt idx="3296">
                  <c:v>4</c:v>
                </c:pt>
                <c:pt idx="3297">
                  <c:v>7</c:v>
                </c:pt>
                <c:pt idx="3298">
                  <c:v>5</c:v>
                </c:pt>
                <c:pt idx="3299">
                  <c:v>6</c:v>
                </c:pt>
                <c:pt idx="3300">
                  <c:v>5</c:v>
                </c:pt>
                <c:pt idx="3301">
                  <c:v>5</c:v>
                </c:pt>
                <c:pt idx="3302">
                  <c:v>3</c:v>
                </c:pt>
                <c:pt idx="3303">
                  <c:v>2</c:v>
                </c:pt>
                <c:pt idx="3304">
                  <c:v>7</c:v>
                </c:pt>
                <c:pt idx="3305">
                  <c:v>6</c:v>
                </c:pt>
                <c:pt idx="3306">
                  <c:v>7</c:v>
                </c:pt>
                <c:pt idx="3307">
                  <c:v>5</c:v>
                </c:pt>
                <c:pt idx="3308">
                  <c:v>6</c:v>
                </c:pt>
                <c:pt idx="3309">
                  <c:v>10</c:v>
                </c:pt>
                <c:pt idx="3310">
                  <c:v>3</c:v>
                </c:pt>
                <c:pt idx="3311">
                  <c:v>5</c:v>
                </c:pt>
                <c:pt idx="3312">
                  <c:v>3</c:v>
                </c:pt>
                <c:pt idx="3313">
                  <c:v>6</c:v>
                </c:pt>
                <c:pt idx="3314">
                  <c:v>4</c:v>
                </c:pt>
                <c:pt idx="3315">
                  <c:v>5</c:v>
                </c:pt>
                <c:pt idx="3316">
                  <c:v>5</c:v>
                </c:pt>
                <c:pt idx="3317">
                  <c:v>4</c:v>
                </c:pt>
                <c:pt idx="3318">
                  <c:v>1</c:v>
                </c:pt>
                <c:pt idx="3319">
                  <c:v>5</c:v>
                </c:pt>
                <c:pt idx="3320">
                  <c:v>8</c:v>
                </c:pt>
                <c:pt idx="3321">
                  <c:v>5</c:v>
                </c:pt>
                <c:pt idx="3322">
                  <c:v>6</c:v>
                </c:pt>
                <c:pt idx="3323">
                  <c:v>5</c:v>
                </c:pt>
                <c:pt idx="3324">
                  <c:v>3</c:v>
                </c:pt>
                <c:pt idx="3325">
                  <c:v>7</c:v>
                </c:pt>
                <c:pt idx="3326">
                  <c:v>7</c:v>
                </c:pt>
                <c:pt idx="3327">
                  <c:v>9</c:v>
                </c:pt>
                <c:pt idx="3328">
                  <c:v>3</c:v>
                </c:pt>
                <c:pt idx="3329">
                  <c:v>11</c:v>
                </c:pt>
                <c:pt idx="3330">
                  <c:v>8</c:v>
                </c:pt>
                <c:pt idx="3331">
                  <c:v>3</c:v>
                </c:pt>
                <c:pt idx="3332">
                  <c:v>6</c:v>
                </c:pt>
                <c:pt idx="3333">
                  <c:v>12</c:v>
                </c:pt>
                <c:pt idx="3334">
                  <c:v>8</c:v>
                </c:pt>
                <c:pt idx="3335">
                  <c:v>7</c:v>
                </c:pt>
                <c:pt idx="3336">
                  <c:v>5</c:v>
                </c:pt>
                <c:pt idx="3337">
                  <c:v>2</c:v>
                </c:pt>
                <c:pt idx="3338">
                  <c:v>3</c:v>
                </c:pt>
                <c:pt idx="3339">
                  <c:v>5</c:v>
                </c:pt>
                <c:pt idx="3340">
                  <c:v>7</c:v>
                </c:pt>
                <c:pt idx="3341">
                  <c:v>3</c:v>
                </c:pt>
                <c:pt idx="3342">
                  <c:v>2</c:v>
                </c:pt>
                <c:pt idx="3343">
                  <c:v>3</c:v>
                </c:pt>
                <c:pt idx="3344">
                  <c:v>5</c:v>
                </c:pt>
                <c:pt idx="3345">
                  <c:v>4</c:v>
                </c:pt>
                <c:pt idx="3346">
                  <c:v>4</c:v>
                </c:pt>
                <c:pt idx="3347">
                  <c:v>8</c:v>
                </c:pt>
                <c:pt idx="3348">
                  <c:v>2</c:v>
                </c:pt>
                <c:pt idx="3349">
                  <c:v>6</c:v>
                </c:pt>
                <c:pt idx="3350">
                  <c:v>6</c:v>
                </c:pt>
                <c:pt idx="3351">
                  <c:v>3</c:v>
                </c:pt>
                <c:pt idx="3352">
                  <c:v>7</c:v>
                </c:pt>
                <c:pt idx="3353">
                  <c:v>3</c:v>
                </c:pt>
                <c:pt idx="3354">
                  <c:v>8</c:v>
                </c:pt>
                <c:pt idx="3355">
                  <c:v>7</c:v>
                </c:pt>
                <c:pt idx="3356">
                  <c:v>7</c:v>
                </c:pt>
                <c:pt idx="3357">
                  <c:v>3</c:v>
                </c:pt>
                <c:pt idx="3358">
                  <c:v>3</c:v>
                </c:pt>
                <c:pt idx="3359">
                  <c:v>8</c:v>
                </c:pt>
                <c:pt idx="3360">
                  <c:v>5</c:v>
                </c:pt>
                <c:pt idx="3361">
                  <c:v>8</c:v>
                </c:pt>
                <c:pt idx="3362">
                  <c:v>4</c:v>
                </c:pt>
                <c:pt idx="3363">
                  <c:v>11</c:v>
                </c:pt>
                <c:pt idx="3364">
                  <c:v>7</c:v>
                </c:pt>
                <c:pt idx="3365">
                  <c:v>5</c:v>
                </c:pt>
                <c:pt idx="3366">
                  <c:v>5</c:v>
                </c:pt>
                <c:pt idx="3367">
                  <c:v>8</c:v>
                </c:pt>
                <c:pt idx="3368">
                  <c:v>5</c:v>
                </c:pt>
                <c:pt idx="3369">
                  <c:v>10</c:v>
                </c:pt>
                <c:pt idx="3370">
                  <c:v>8</c:v>
                </c:pt>
                <c:pt idx="3371">
                  <c:v>4</c:v>
                </c:pt>
                <c:pt idx="3372">
                  <c:v>5</c:v>
                </c:pt>
                <c:pt idx="3373">
                  <c:v>12</c:v>
                </c:pt>
                <c:pt idx="3374">
                  <c:v>6</c:v>
                </c:pt>
                <c:pt idx="3375">
                  <c:v>6</c:v>
                </c:pt>
                <c:pt idx="3376">
                  <c:v>4</c:v>
                </c:pt>
                <c:pt idx="3377">
                  <c:v>11</c:v>
                </c:pt>
                <c:pt idx="3378">
                  <c:v>5</c:v>
                </c:pt>
                <c:pt idx="3379">
                  <c:v>3</c:v>
                </c:pt>
                <c:pt idx="3380">
                  <c:v>6</c:v>
                </c:pt>
                <c:pt idx="3381">
                  <c:v>4</c:v>
                </c:pt>
                <c:pt idx="3382">
                  <c:v>4</c:v>
                </c:pt>
                <c:pt idx="3383">
                  <c:v>8</c:v>
                </c:pt>
                <c:pt idx="3384">
                  <c:v>9</c:v>
                </c:pt>
                <c:pt idx="3385">
                  <c:v>6</c:v>
                </c:pt>
                <c:pt idx="3386">
                  <c:v>4</c:v>
                </c:pt>
                <c:pt idx="3387">
                  <c:v>5</c:v>
                </c:pt>
                <c:pt idx="3388">
                  <c:v>6</c:v>
                </c:pt>
                <c:pt idx="3389">
                  <c:v>10</c:v>
                </c:pt>
                <c:pt idx="3390">
                  <c:v>7</c:v>
                </c:pt>
                <c:pt idx="3391">
                  <c:v>9</c:v>
                </c:pt>
                <c:pt idx="3392">
                  <c:v>8</c:v>
                </c:pt>
                <c:pt idx="3393">
                  <c:v>7</c:v>
                </c:pt>
                <c:pt idx="3394">
                  <c:v>6</c:v>
                </c:pt>
                <c:pt idx="3395">
                  <c:v>7</c:v>
                </c:pt>
                <c:pt idx="3396">
                  <c:v>3</c:v>
                </c:pt>
                <c:pt idx="3397">
                  <c:v>7</c:v>
                </c:pt>
                <c:pt idx="3398">
                  <c:v>4</c:v>
                </c:pt>
                <c:pt idx="3399">
                  <c:v>8</c:v>
                </c:pt>
                <c:pt idx="3400">
                  <c:v>4</c:v>
                </c:pt>
                <c:pt idx="3401">
                  <c:v>5</c:v>
                </c:pt>
                <c:pt idx="3402">
                  <c:v>6</c:v>
                </c:pt>
                <c:pt idx="3403">
                  <c:v>5</c:v>
                </c:pt>
                <c:pt idx="3404">
                  <c:v>5</c:v>
                </c:pt>
                <c:pt idx="3405">
                  <c:v>8</c:v>
                </c:pt>
                <c:pt idx="3406">
                  <c:v>6</c:v>
                </c:pt>
                <c:pt idx="3407">
                  <c:v>5</c:v>
                </c:pt>
                <c:pt idx="3408">
                  <c:v>5</c:v>
                </c:pt>
                <c:pt idx="3409">
                  <c:v>9</c:v>
                </c:pt>
                <c:pt idx="3410">
                  <c:v>4</c:v>
                </c:pt>
                <c:pt idx="3411">
                  <c:v>4</c:v>
                </c:pt>
                <c:pt idx="3412">
                  <c:v>4</c:v>
                </c:pt>
                <c:pt idx="3413">
                  <c:v>3</c:v>
                </c:pt>
                <c:pt idx="3414">
                  <c:v>6</c:v>
                </c:pt>
                <c:pt idx="3415">
                  <c:v>5</c:v>
                </c:pt>
                <c:pt idx="3416">
                  <c:v>10</c:v>
                </c:pt>
                <c:pt idx="3417">
                  <c:v>4</c:v>
                </c:pt>
                <c:pt idx="3418">
                  <c:v>4</c:v>
                </c:pt>
                <c:pt idx="3419">
                  <c:v>9</c:v>
                </c:pt>
                <c:pt idx="3420">
                  <c:v>5</c:v>
                </c:pt>
                <c:pt idx="3421">
                  <c:v>8</c:v>
                </c:pt>
                <c:pt idx="3422">
                  <c:v>4</c:v>
                </c:pt>
                <c:pt idx="3423">
                  <c:v>7</c:v>
                </c:pt>
                <c:pt idx="3424">
                  <c:v>4</c:v>
                </c:pt>
                <c:pt idx="3425">
                  <c:v>7</c:v>
                </c:pt>
                <c:pt idx="3426">
                  <c:v>4</c:v>
                </c:pt>
                <c:pt idx="3427">
                  <c:v>4</c:v>
                </c:pt>
                <c:pt idx="3428">
                  <c:v>2</c:v>
                </c:pt>
                <c:pt idx="3429">
                  <c:v>3</c:v>
                </c:pt>
                <c:pt idx="3430">
                  <c:v>6</c:v>
                </c:pt>
                <c:pt idx="3431">
                  <c:v>4</c:v>
                </c:pt>
                <c:pt idx="3432">
                  <c:v>7</c:v>
                </c:pt>
                <c:pt idx="3433">
                  <c:v>6</c:v>
                </c:pt>
                <c:pt idx="3434">
                  <c:v>4</c:v>
                </c:pt>
                <c:pt idx="3435">
                  <c:v>3</c:v>
                </c:pt>
                <c:pt idx="3436">
                  <c:v>7</c:v>
                </c:pt>
                <c:pt idx="3437">
                  <c:v>4</c:v>
                </c:pt>
                <c:pt idx="3438">
                  <c:v>3</c:v>
                </c:pt>
                <c:pt idx="3439">
                  <c:v>9</c:v>
                </c:pt>
                <c:pt idx="3440">
                  <c:v>11</c:v>
                </c:pt>
                <c:pt idx="3441">
                  <c:v>5</c:v>
                </c:pt>
                <c:pt idx="3442">
                  <c:v>12</c:v>
                </c:pt>
                <c:pt idx="3443">
                  <c:v>7</c:v>
                </c:pt>
                <c:pt idx="3444">
                  <c:v>5</c:v>
                </c:pt>
                <c:pt idx="3445">
                  <c:v>8</c:v>
                </c:pt>
                <c:pt idx="3446">
                  <c:v>7</c:v>
                </c:pt>
                <c:pt idx="3447">
                  <c:v>3</c:v>
                </c:pt>
                <c:pt idx="3448">
                  <c:v>8</c:v>
                </c:pt>
                <c:pt idx="3449">
                  <c:v>4</c:v>
                </c:pt>
                <c:pt idx="3450">
                  <c:v>4</c:v>
                </c:pt>
                <c:pt idx="3451">
                  <c:v>8</c:v>
                </c:pt>
                <c:pt idx="3452">
                  <c:v>9</c:v>
                </c:pt>
                <c:pt idx="3453">
                  <c:v>5</c:v>
                </c:pt>
                <c:pt idx="3454">
                  <c:v>4</c:v>
                </c:pt>
                <c:pt idx="3455">
                  <c:v>5</c:v>
                </c:pt>
                <c:pt idx="3456">
                  <c:v>9</c:v>
                </c:pt>
                <c:pt idx="3457">
                  <c:v>10</c:v>
                </c:pt>
                <c:pt idx="3458">
                  <c:v>4</c:v>
                </c:pt>
                <c:pt idx="3459">
                  <c:v>7</c:v>
                </c:pt>
                <c:pt idx="3460">
                  <c:v>10</c:v>
                </c:pt>
                <c:pt idx="3461">
                  <c:v>5</c:v>
                </c:pt>
                <c:pt idx="3462">
                  <c:v>5</c:v>
                </c:pt>
                <c:pt idx="3463">
                  <c:v>6</c:v>
                </c:pt>
                <c:pt idx="3464">
                  <c:v>4</c:v>
                </c:pt>
                <c:pt idx="3465">
                  <c:v>6</c:v>
                </c:pt>
                <c:pt idx="3466">
                  <c:v>8</c:v>
                </c:pt>
                <c:pt idx="3467">
                  <c:v>8</c:v>
                </c:pt>
                <c:pt idx="3468">
                  <c:v>9</c:v>
                </c:pt>
                <c:pt idx="3469">
                  <c:v>7</c:v>
                </c:pt>
                <c:pt idx="3470">
                  <c:v>2</c:v>
                </c:pt>
                <c:pt idx="3471">
                  <c:v>3</c:v>
                </c:pt>
                <c:pt idx="3472">
                  <c:v>3</c:v>
                </c:pt>
                <c:pt idx="3473">
                  <c:v>9</c:v>
                </c:pt>
                <c:pt idx="3474">
                  <c:v>8</c:v>
                </c:pt>
                <c:pt idx="3475">
                  <c:v>7</c:v>
                </c:pt>
                <c:pt idx="3476">
                  <c:v>2</c:v>
                </c:pt>
                <c:pt idx="3477">
                  <c:v>2</c:v>
                </c:pt>
                <c:pt idx="3478">
                  <c:v>4</c:v>
                </c:pt>
                <c:pt idx="3479">
                  <c:v>5</c:v>
                </c:pt>
                <c:pt idx="3480">
                  <c:v>7</c:v>
                </c:pt>
                <c:pt idx="3481">
                  <c:v>6</c:v>
                </c:pt>
                <c:pt idx="3482">
                  <c:v>3</c:v>
                </c:pt>
                <c:pt idx="3483">
                  <c:v>2</c:v>
                </c:pt>
                <c:pt idx="3484">
                  <c:v>7</c:v>
                </c:pt>
                <c:pt idx="3485">
                  <c:v>6</c:v>
                </c:pt>
                <c:pt idx="3486">
                  <c:v>6</c:v>
                </c:pt>
                <c:pt idx="3487">
                  <c:v>6</c:v>
                </c:pt>
                <c:pt idx="3488">
                  <c:v>5</c:v>
                </c:pt>
                <c:pt idx="3489">
                  <c:v>7</c:v>
                </c:pt>
                <c:pt idx="3490">
                  <c:v>3</c:v>
                </c:pt>
                <c:pt idx="3491">
                  <c:v>2</c:v>
                </c:pt>
                <c:pt idx="3492">
                  <c:v>6</c:v>
                </c:pt>
                <c:pt idx="3493">
                  <c:v>4</c:v>
                </c:pt>
                <c:pt idx="3494">
                  <c:v>9</c:v>
                </c:pt>
                <c:pt idx="3495">
                  <c:v>4</c:v>
                </c:pt>
                <c:pt idx="3496">
                  <c:v>4</c:v>
                </c:pt>
                <c:pt idx="3497">
                  <c:v>3</c:v>
                </c:pt>
                <c:pt idx="3498">
                  <c:v>4</c:v>
                </c:pt>
                <c:pt idx="3499">
                  <c:v>2</c:v>
                </c:pt>
                <c:pt idx="3500">
                  <c:v>3</c:v>
                </c:pt>
                <c:pt idx="3501">
                  <c:v>5</c:v>
                </c:pt>
                <c:pt idx="3502">
                  <c:v>7</c:v>
                </c:pt>
                <c:pt idx="3503">
                  <c:v>3</c:v>
                </c:pt>
                <c:pt idx="3504">
                  <c:v>5</c:v>
                </c:pt>
                <c:pt idx="3505">
                  <c:v>4</c:v>
                </c:pt>
                <c:pt idx="3506">
                  <c:v>7</c:v>
                </c:pt>
                <c:pt idx="3507">
                  <c:v>8</c:v>
                </c:pt>
                <c:pt idx="3508">
                  <c:v>7</c:v>
                </c:pt>
                <c:pt idx="3509">
                  <c:v>2</c:v>
                </c:pt>
                <c:pt idx="3510">
                  <c:v>3</c:v>
                </c:pt>
                <c:pt idx="3511">
                  <c:v>7</c:v>
                </c:pt>
                <c:pt idx="3512">
                  <c:v>4</c:v>
                </c:pt>
                <c:pt idx="3513">
                  <c:v>3</c:v>
                </c:pt>
                <c:pt idx="3514">
                  <c:v>1</c:v>
                </c:pt>
                <c:pt idx="3515">
                  <c:v>4</c:v>
                </c:pt>
                <c:pt idx="3516">
                  <c:v>6</c:v>
                </c:pt>
                <c:pt idx="3517">
                  <c:v>1</c:v>
                </c:pt>
                <c:pt idx="3518">
                  <c:v>8</c:v>
                </c:pt>
                <c:pt idx="3519">
                  <c:v>2</c:v>
                </c:pt>
                <c:pt idx="3520">
                  <c:v>8</c:v>
                </c:pt>
                <c:pt idx="3521">
                  <c:v>3</c:v>
                </c:pt>
                <c:pt idx="3522">
                  <c:v>4</c:v>
                </c:pt>
                <c:pt idx="3523">
                  <c:v>3</c:v>
                </c:pt>
                <c:pt idx="3524">
                  <c:v>3</c:v>
                </c:pt>
                <c:pt idx="3525">
                  <c:v>2</c:v>
                </c:pt>
                <c:pt idx="3526">
                  <c:v>9</c:v>
                </c:pt>
                <c:pt idx="3527">
                  <c:v>2</c:v>
                </c:pt>
                <c:pt idx="3528">
                  <c:v>5</c:v>
                </c:pt>
                <c:pt idx="3529">
                  <c:v>6</c:v>
                </c:pt>
                <c:pt idx="3530">
                  <c:v>6</c:v>
                </c:pt>
                <c:pt idx="3531">
                  <c:v>3</c:v>
                </c:pt>
                <c:pt idx="3532">
                  <c:v>3</c:v>
                </c:pt>
                <c:pt idx="3533">
                  <c:v>3</c:v>
                </c:pt>
                <c:pt idx="3534">
                  <c:v>5</c:v>
                </c:pt>
                <c:pt idx="3535">
                  <c:v>3</c:v>
                </c:pt>
                <c:pt idx="3536">
                  <c:v>2</c:v>
                </c:pt>
                <c:pt idx="3537">
                  <c:v>8</c:v>
                </c:pt>
                <c:pt idx="3538">
                  <c:v>3</c:v>
                </c:pt>
                <c:pt idx="3539">
                  <c:v>3</c:v>
                </c:pt>
                <c:pt idx="3540">
                  <c:v>6</c:v>
                </c:pt>
                <c:pt idx="3541">
                  <c:v>2</c:v>
                </c:pt>
                <c:pt idx="3542">
                  <c:v>8</c:v>
                </c:pt>
                <c:pt idx="3543">
                  <c:v>8</c:v>
                </c:pt>
                <c:pt idx="3544">
                  <c:v>4</c:v>
                </c:pt>
                <c:pt idx="3545">
                  <c:v>1</c:v>
                </c:pt>
                <c:pt idx="3546">
                  <c:v>5</c:v>
                </c:pt>
                <c:pt idx="3547">
                  <c:v>4</c:v>
                </c:pt>
                <c:pt idx="3548">
                  <c:v>4</c:v>
                </c:pt>
                <c:pt idx="3549">
                  <c:v>5</c:v>
                </c:pt>
                <c:pt idx="3550">
                  <c:v>4</c:v>
                </c:pt>
                <c:pt idx="3551">
                  <c:v>4</c:v>
                </c:pt>
                <c:pt idx="3552">
                  <c:v>5</c:v>
                </c:pt>
                <c:pt idx="3553">
                  <c:v>9</c:v>
                </c:pt>
                <c:pt idx="3554">
                  <c:v>2</c:v>
                </c:pt>
                <c:pt idx="3555">
                  <c:v>4</c:v>
                </c:pt>
                <c:pt idx="3556">
                  <c:v>5</c:v>
                </c:pt>
                <c:pt idx="3557">
                  <c:v>7</c:v>
                </c:pt>
                <c:pt idx="3558">
                  <c:v>5</c:v>
                </c:pt>
                <c:pt idx="3559">
                  <c:v>4</c:v>
                </c:pt>
                <c:pt idx="3560">
                  <c:v>7</c:v>
                </c:pt>
                <c:pt idx="3561">
                  <c:v>7</c:v>
                </c:pt>
                <c:pt idx="3562">
                  <c:v>7</c:v>
                </c:pt>
                <c:pt idx="3563">
                  <c:v>2</c:v>
                </c:pt>
                <c:pt idx="3564">
                  <c:v>4</c:v>
                </c:pt>
                <c:pt idx="3565">
                  <c:v>5</c:v>
                </c:pt>
                <c:pt idx="3566">
                  <c:v>4</c:v>
                </c:pt>
                <c:pt idx="3567">
                  <c:v>7</c:v>
                </c:pt>
                <c:pt idx="3568">
                  <c:v>6</c:v>
                </c:pt>
                <c:pt idx="3569">
                  <c:v>7</c:v>
                </c:pt>
                <c:pt idx="3570">
                  <c:v>6</c:v>
                </c:pt>
                <c:pt idx="3571">
                  <c:v>2</c:v>
                </c:pt>
                <c:pt idx="3572">
                  <c:v>8</c:v>
                </c:pt>
                <c:pt idx="3573">
                  <c:v>6</c:v>
                </c:pt>
                <c:pt idx="3574">
                  <c:v>2</c:v>
                </c:pt>
                <c:pt idx="3575">
                  <c:v>2</c:v>
                </c:pt>
                <c:pt idx="3576">
                  <c:v>2</c:v>
                </c:pt>
                <c:pt idx="3577">
                  <c:v>4</c:v>
                </c:pt>
                <c:pt idx="3578">
                  <c:v>6</c:v>
                </c:pt>
                <c:pt idx="3579">
                  <c:v>2</c:v>
                </c:pt>
                <c:pt idx="3580">
                  <c:v>4</c:v>
                </c:pt>
                <c:pt idx="3581">
                  <c:v>3</c:v>
                </c:pt>
                <c:pt idx="3582">
                  <c:v>3</c:v>
                </c:pt>
                <c:pt idx="3583">
                  <c:v>7</c:v>
                </c:pt>
                <c:pt idx="3584">
                  <c:v>1</c:v>
                </c:pt>
                <c:pt idx="3585">
                  <c:v>5</c:v>
                </c:pt>
                <c:pt idx="3586">
                  <c:v>7</c:v>
                </c:pt>
                <c:pt idx="3587">
                  <c:v>4</c:v>
                </c:pt>
                <c:pt idx="3588">
                  <c:v>2</c:v>
                </c:pt>
                <c:pt idx="3589">
                  <c:v>4</c:v>
                </c:pt>
                <c:pt idx="3590">
                  <c:v>5</c:v>
                </c:pt>
                <c:pt idx="3591">
                  <c:v>2</c:v>
                </c:pt>
                <c:pt idx="3592">
                  <c:v>4</c:v>
                </c:pt>
                <c:pt idx="3593">
                  <c:v>9</c:v>
                </c:pt>
                <c:pt idx="3594">
                  <c:v>4</c:v>
                </c:pt>
                <c:pt idx="3595">
                  <c:v>4</c:v>
                </c:pt>
                <c:pt idx="3596">
                  <c:v>6</c:v>
                </c:pt>
                <c:pt idx="3597">
                  <c:v>2</c:v>
                </c:pt>
                <c:pt idx="3598">
                  <c:v>9</c:v>
                </c:pt>
                <c:pt idx="3599">
                  <c:v>8</c:v>
                </c:pt>
                <c:pt idx="3600">
                  <c:v>7</c:v>
                </c:pt>
                <c:pt idx="3601">
                  <c:v>2</c:v>
                </c:pt>
                <c:pt idx="3602">
                  <c:v>10</c:v>
                </c:pt>
                <c:pt idx="3603">
                  <c:v>4</c:v>
                </c:pt>
                <c:pt idx="3604">
                  <c:v>8</c:v>
                </c:pt>
                <c:pt idx="3605">
                  <c:v>5</c:v>
                </c:pt>
                <c:pt idx="3606">
                  <c:v>7</c:v>
                </c:pt>
                <c:pt idx="3607">
                  <c:v>7</c:v>
                </c:pt>
                <c:pt idx="3608">
                  <c:v>3</c:v>
                </c:pt>
                <c:pt idx="3609">
                  <c:v>8</c:v>
                </c:pt>
                <c:pt idx="3610">
                  <c:v>3</c:v>
                </c:pt>
                <c:pt idx="3611">
                  <c:v>4</c:v>
                </c:pt>
                <c:pt idx="3612">
                  <c:v>5</c:v>
                </c:pt>
                <c:pt idx="3613">
                  <c:v>6</c:v>
                </c:pt>
                <c:pt idx="3614">
                  <c:v>2</c:v>
                </c:pt>
                <c:pt idx="3615">
                  <c:v>3</c:v>
                </c:pt>
                <c:pt idx="3616">
                  <c:v>4</c:v>
                </c:pt>
                <c:pt idx="3617">
                  <c:v>8</c:v>
                </c:pt>
                <c:pt idx="3618">
                  <c:v>10</c:v>
                </c:pt>
                <c:pt idx="3619">
                  <c:v>5</c:v>
                </c:pt>
                <c:pt idx="3620">
                  <c:v>4</c:v>
                </c:pt>
                <c:pt idx="3621">
                  <c:v>3</c:v>
                </c:pt>
                <c:pt idx="3622">
                  <c:v>3</c:v>
                </c:pt>
                <c:pt idx="3623">
                  <c:v>3</c:v>
                </c:pt>
                <c:pt idx="3624">
                  <c:v>4</c:v>
                </c:pt>
                <c:pt idx="3625">
                  <c:v>5</c:v>
                </c:pt>
                <c:pt idx="3626">
                  <c:v>4</c:v>
                </c:pt>
                <c:pt idx="3627">
                  <c:v>2</c:v>
                </c:pt>
                <c:pt idx="3628">
                  <c:v>3</c:v>
                </c:pt>
                <c:pt idx="3629">
                  <c:v>7</c:v>
                </c:pt>
                <c:pt idx="3630">
                  <c:v>9</c:v>
                </c:pt>
                <c:pt idx="3631">
                  <c:v>5</c:v>
                </c:pt>
                <c:pt idx="3632">
                  <c:v>6</c:v>
                </c:pt>
                <c:pt idx="3633">
                  <c:v>1</c:v>
                </c:pt>
                <c:pt idx="3634">
                  <c:v>4</c:v>
                </c:pt>
                <c:pt idx="3635">
                  <c:v>7</c:v>
                </c:pt>
                <c:pt idx="3636">
                  <c:v>2</c:v>
                </c:pt>
                <c:pt idx="3637">
                  <c:v>3</c:v>
                </c:pt>
                <c:pt idx="3638">
                  <c:v>3</c:v>
                </c:pt>
                <c:pt idx="3639">
                  <c:v>5</c:v>
                </c:pt>
                <c:pt idx="3640">
                  <c:v>8</c:v>
                </c:pt>
                <c:pt idx="3641">
                  <c:v>3</c:v>
                </c:pt>
                <c:pt idx="3642">
                  <c:v>7</c:v>
                </c:pt>
                <c:pt idx="3643">
                  <c:v>5</c:v>
                </c:pt>
                <c:pt idx="3644">
                  <c:v>8</c:v>
                </c:pt>
                <c:pt idx="3645">
                  <c:v>7</c:v>
                </c:pt>
                <c:pt idx="3646">
                  <c:v>2</c:v>
                </c:pt>
                <c:pt idx="3647">
                  <c:v>6</c:v>
                </c:pt>
                <c:pt idx="3648">
                  <c:v>4</c:v>
                </c:pt>
                <c:pt idx="3649">
                  <c:v>5</c:v>
                </c:pt>
                <c:pt idx="3650">
                  <c:v>4</c:v>
                </c:pt>
                <c:pt idx="3651">
                  <c:v>4</c:v>
                </c:pt>
                <c:pt idx="3652">
                  <c:v>6</c:v>
                </c:pt>
                <c:pt idx="3653">
                  <c:v>8</c:v>
                </c:pt>
                <c:pt idx="3654">
                  <c:v>5</c:v>
                </c:pt>
                <c:pt idx="3655">
                  <c:v>3</c:v>
                </c:pt>
                <c:pt idx="3656">
                  <c:v>7</c:v>
                </c:pt>
                <c:pt idx="3657">
                  <c:v>6</c:v>
                </c:pt>
                <c:pt idx="3658">
                  <c:v>4</c:v>
                </c:pt>
                <c:pt idx="3659">
                  <c:v>4</c:v>
                </c:pt>
                <c:pt idx="3660">
                  <c:v>7</c:v>
                </c:pt>
                <c:pt idx="3661">
                  <c:v>7</c:v>
                </c:pt>
                <c:pt idx="3662">
                  <c:v>5</c:v>
                </c:pt>
                <c:pt idx="3663">
                  <c:v>10</c:v>
                </c:pt>
                <c:pt idx="3664">
                  <c:v>6</c:v>
                </c:pt>
                <c:pt idx="3665">
                  <c:v>5</c:v>
                </c:pt>
                <c:pt idx="3666">
                  <c:v>2</c:v>
                </c:pt>
                <c:pt idx="3667">
                  <c:v>2</c:v>
                </c:pt>
                <c:pt idx="3668">
                  <c:v>5</c:v>
                </c:pt>
                <c:pt idx="3669">
                  <c:v>4</c:v>
                </c:pt>
                <c:pt idx="3670">
                  <c:v>1</c:v>
                </c:pt>
                <c:pt idx="3671">
                  <c:v>4</c:v>
                </c:pt>
                <c:pt idx="3672">
                  <c:v>8</c:v>
                </c:pt>
                <c:pt idx="3673">
                  <c:v>2</c:v>
                </c:pt>
                <c:pt idx="3674">
                  <c:v>0</c:v>
                </c:pt>
                <c:pt idx="3675">
                  <c:v>6</c:v>
                </c:pt>
                <c:pt idx="3676">
                  <c:v>6</c:v>
                </c:pt>
                <c:pt idx="3677">
                  <c:v>5</c:v>
                </c:pt>
                <c:pt idx="3678">
                  <c:v>4</c:v>
                </c:pt>
                <c:pt idx="3679">
                  <c:v>5</c:v>
                </c:pt>
                <c:pt idx="3680">
                  <c:v>4</c:v>
                </c:pt>
                <c:pt idx="3681">
                  <c:v>3</c:v>
                </c:pt>
                <c:pt idx="3682">
                  <c:v>2</c:v>
                </c:pt>
                <c:pt idx="3683">
                  <c:v>2</c:v>
                </c:pt>
                <c:pt idx="3684">
                  <c:v>5</c:v>
                </c:pt>
                <c:pt idx="3685">
                  <c:v>3</c:v>
                </c:pt>
                <c:pt idx="3686">
                  <c:v>2</c:v>
                </c:pt>
                <c:pt idx="3687">
                  <c:v>8</c:v>
                </c:pt>
                <c:pt idx="3688">
                  <c:v>4</c:v>
                </c:pt>
                <c:pt idx="3689">
                  <c:v>1</c:v>
                </c:pt>
                <c:pt idx="3690">
                  <c:v>2</c:v>
                </c:pt>
                <c:pt idx="3691">
                  <c:v>3</c:v>
                </c:pt>
                <c:pt idx="3692">
                  <c:v>6</c:v>
                </c:pt>
                <c:pt idx="3693">
                  <c:v>2</c:v>
                </c:pt>
                <c:pt idx="3694">
                  <c:v>4</c:v>
                </c:pt>
                <c:pt idx="3695">
                  <c:v>5</c:v>
                </c:pt>
                <c:pt idx="3696">
                  <c:v>8</c:v>
                </c:pt>
                <c:pt idx="3697">
                  <c:v>2</c:v>
                </c:pt>
                <c:pt idx="3698">
                  <c:v>11</c:v>
                </c:pt>
                <c:pt idx="3699">
                  <c:v>5</c:v>
                </c:pt>
                <c:pt idx="3700">
                  <c:v>2</c:v>
                </c:pt>
                <c:pt idx="3701">
                  <c:v>5</c:v>
                </c:pt>
                <c:pt idx="3702">
                  <c:v>6</c:v>
                </c:pt>
                <c:pt idx="3703">
                  <c:v>2</c:v>
                </c:pt>
                <c:pt idx="3704">
                  <c:v>6</c:v>
                </c:pt>
                <c:pt idx="3705">
                  <c:v>6</c:v>
                </c:pt>
                <c:pt idx="3706">
                  <c:v>6</c:v>
                </c:pt>
                <c:pt idx="3707">
                  <c:v>3</c:v>
                </c:pt>
                <c:pt idx="3708">
                  <c:v>2</c:v>
                </c:pt>
                <c:pt idx="3709">
                  <c:v>7</c:v>
                </c:pt>
                <c:pt idx="3710">
                  <c:v>2</c:v>
                </c:pt>
                <c:pt idx="3711">
                  <c:v>9</c:v>
                </c:pt>
                <c:pt idx="3712">
                  <c:v>2</c:v>
                </c:pt>
                <c:pt idx="3713">
                  <c:v>4</c:v>
                </c:pt>
                <c:pt idx="3714">
                  <c:v>0</c:v>
                </c:pt>
                <c:pt idx="3715">
                  <c:v>5</c:v>
                </c:pt>
                <c:pt idx="3716">
                  <c:v>4</c:v>
                </c:pt>
                <c:pt idx="3717">
                  <c:v>3</c:v>
                </c:pt>
                <c:pt idx="3718">
                  <c:v>2</c:v>
                </c:pt>
                <c:pt idx="3719">
                  <c:v>2</c:v>
                </c:pt>
                <c:pt idx="3720">
                  <c:v>1</c:v>
                </c:pt>
                <c:pt idx="3721">
                  <c:v>5</c:v>
                </c:pt>
                <c:pt idx="3722">
                  <c:v>7</c:v>
                </c:pt>
                <c:pt idx="3723">
                  <c:v>9</c:v>
                </c:pt>
                <c:pt idx="3724">
                  <c:v>4</c:v>
                </c:pt>
                <c:pt idx="3725">
                  <c:v>10</c:v>
                </c:pt>
                <c:pt idx="3726">
                  <c:v>5</c:v>
                </c:pt>
                <c:pt idx="3727">
                  <c:v>7</c:v>
                </c:pt>
                <c:pt idx="3728">
                  <c:v>2</c:v>
                </c:pt>
                <c:pt idx="3729">
                  <c:v>5</c:v>
                </c:pt>
                <c:pt idx="3730">
                  <c:v>6</c:v>
                </c:pt>
                <c:pt idx="3731">
                  <c:v>4</c:v>
                </c:pt>
                <c:pt idx="3732">
                  <c:v>6</c:v>
                </c:pt>
                <c:pt idx="3733">
                  <c:v>1</c:v>
                </c:pt>
                <c:pt idx="3734">
                  <c:v>6</c:v>
                </c:pt>
                <c:pt idx="3735">
                  <c:v>4</c:v>
                </c:pt>
                <c:pt idx="3736">
                  <c:v>2</c:v>
                </c:pt>
                <c:pt idx="3737">
                  <c:v>3</c:v>
                </c:pt>
                <c:pt idx="3738">
                  <c:v>0</c:v>
                </c:pt>
                <c:pt idx="3739">
                  <c:v>6</c:v>
                </c:pt>
                <c:pt idx="3740">
                  <c:v>6</c:v>
                </c:pt>
                <c:pt idx="3741">
                  <c:v>3</c:v>
                </c:pt>
                <c:pt idx="3742">
                  <c:v>9</c:v>
                </c:pt>
                <c:pt idx="3743">
                  <c:v>1</c:v>
                </c:pt>
                <c:pt idx="3744">
                  <c:v>3</c:v>
                </c:pt>
                <c:pt idx="3745">
                  <c:v>4</c:v>
                </c:pt>
                <c:pt idx="3746">
                  <c:v>7</c:v>
                </c:pt>
                <c:pt idx="3747">
                  <c:v>7</c:v>
                </c:pt>
                <c:pt idx="3748">
                  <c:v>4</c:v>
                </c:pt>
                <c:pt idx="3749">
                  <c:v>5</c:v>
                </c:pt>
                <c:pt idx="3750">
                  <c:v>6</c:v>
                </c:pt>
                <c:pt idx="3751">
                  <c:v>7</c:v>
                </c:pt>
                <c:pt idx="3752">
                  <c:v>6</c:v>
                </c:pt>
                <c:pt idx="3753">
                  <c:v>2</c:v>
                </c:pt>
                <c:pt idx="3754">
                  <c:v>3</c:v>
                </c:pt>
                <c:pt idx="3755">
                  <c:v>3</c:v>
                </c:pt>
                <c:pt idx="3756">
                  <c:v>5</c:v>
                </c:pt>
                <c:pt idx="3757">
                  <c:v>5</c:v>
                </c:pt>
                <c:pt idx="3758">
                  <c:v>4</c:v>
                </c:pt>
                <c:pt idx="3759">
                  <c:v>6</c:v>
                </c:pt>
                <c:pt idx="3760">
                  <c:v>2</c:v>
                </c:pt>
                <c:pt idx="3761">
                  <c:v>6</c:v>
                </c:pt>
                <c:pt idx="3762">
                  <c:v>0</c:v>
                </c:pt>
                <c:pt idx="3763">
                  <c:v>2</c:v>
                </c:pt>
                <c:pt idx="3764">
                  <c:v>1</c:v>
                </c:pt>
                <c:pt idx="3765">
                  <c:v>6</c:v>
                </c:pt>
                <c:pt idx="3766">
                  <c:v>3</c:v>
                </c:pt>
                <c:pt idx="3767">
                  <c:v>5</c:v>
                </c:pt>
                <c:pt idx="3768">
                  <c:v>7</c:v>
                </c:pt>
                <c:pt idx="3769">
                  <c:v>5</c:v>
                </c:pt>
                <c:pt idx="3770">
                  <c:v>4</c:v>
                </c:pt>
                <c:pt idx="3771">
                  <c:v>5</c:v>
                </c:pt>
                <c:pt idx="3772">
                  <c:v>5</c:v>
                </c:pt>
                <c:pt idx="3773">
                  <c:v>5</c:v>
                </c:pt>
                <c:pt idx="3774">
                  <c:v>2</c:v>
                </c:pt>
                <c:pt idx="3775">
                  <c:v>5</c:v>
                </c:pt>
                <c:pt idx="3776">
                  <c:v>4</c:v>
                </c:pt>
                <c:pt idx="3777">
                  <c:v>6</c:v>
                </c:pt>
                <c:pt idx="3778">
                  <c:v>5</c:v>
                </c:pt>
                <c:pt idx="3779">
                  <c:v>7</c:v>
                </c:pt>
                <c:pt idx="3780">
                  <c:v>9</c:v>
                </c:pt>
                <c:pt idx="3781">
                  <c:v>2</c:v>
                </c:pt>
                <c:pt idx="3782">
                  <c:v>5</c:v>
                </c:pt>
                <c:pt idx="3783">
                  <c:v>5</c:v>
                </c:pt>
                <c:pt idx="3784">
                  <c:v>3</c:v>
                </c:pt>
                <c:pt idx="3785">
                  <c:v>3</c:v>
                </c:pt>
                <c:pt idx="3786">
                  <c:v>5</c:v>
                </c:pt>
                <c:pt idx="3787">
                  <c:v>7</c:v>
                </c:pt>
                <c:pt idx="3788">
                  <c:v>7</c:v>
                </c:pt>
                <c:pt idx="3789">
                  <c:v>4</c:v>
                </c:pt>
                <c:pt idx="3790">
                  <c:v>1</c:v>
                </c:pt>
                <c:pt idx="3791">
                  <c:v>6</c:v>
                </c:pt>
                <c:pt idx="3792">
                  <c:v>8</c:v>
                </c:pt>
                <c:pt idx="3793">
                  <c:v>2</c:v>
                </c:pt>
                <c:pt idx="3794">
                  <c:v>2</c:v>
                </c:pt>
                <c:pt idx="3795">
                  <c:v>7</c:v>
                </c:pt>
                <c:pt idx="3796">
                  <c:v>4</c:v>
                </c:pt>
                <c:pt idx="3797">
                  <c:v>8</c:v>
                </c:pt>
                <c:pt idx="3798">
                  <c:v>7</c:v>
                </c:pt>
                <c:pt idx="3799">
                  <c:v>5</c:v>
                </c:pt>
                <c:pt idx="3800">
                  <c:v>3</c:v>
                </c:pt>
                <c:pt idx="3801">
                  <c:v>9</c:v>
                </c:pt>
                <c:pt idx="3802">
                  <c:v>9</c:v>
                </c:pt>
                <c:pt idx="3803">
                  <c:v>5</c:v>
                </c:pt>
                <c:pt idx="3804">
                  <c:v>9</c:v>
                </c:pt>
                <c:pt idx="3805">
                  <c:v>7</c:v>
                </c:pt>
                <c:pt idx="3806">
                  <c:v>7</c:v>
                </c:pt>
                <c:pt idx="3807">
                  <c:v>8</c:v>
                </c:pt>
                <c:pt idx="3808">
                  <c:v>8</c:v>
                </c:pt>
                <c:pt idx="3809">
                  <c:v>9</c:v>
                </c:pt>
                <c:pt idx="3810">
                  <c:v>8</c:v>
                </c:pt>
                <c:pt idx="3811">
                  <c:v>9</c:v>
                </c:pt>
                <c:pt idx="3812">
                  <c:v>6</c:v>
                </c:pt>
                <c:pt idx="3813">
                  <c:v>12</c:v>
                </c:pt>
                <c:pt idx="3814">
                  <c:v>15</c:v>
                </c:pt>
                <c:pt idx="3815">
                  <c:v>10</c:v>
                </c:pt>
                <c:pt idx="3816">
                  <c:v>15</c:v>
                </c:pt>
                <c:pt idx="3817">
                  <c:v>10</c:v>
                </c:pt>
                <c:pt idx="3818">
                  <c:v>13</c:v>
                </c:pt>
                <c:pt idx="3819">
                  <c:v>9</c:v>
                </c:pt>
                <c:pt idx="3820">
                  <c:v>11</c:v>
                </c:pt>
                <c:pt idx="3821">
                  <c:v>12</c:v>
                </c:pt>
                <c:pt idx="3822">
                  <c:v>14</c:v>
                </c:pt>
                <c:pt idx="3823">
                  <c:v>9</c:v>
                </c:pt>
                <c:pt idx="3824">
                  <c:v>8</c:v>
                </c:pt>
                <c:pt idx="3825">
                  <c:v>5</c:v>
                </c:pt>
                <c:pt idx="3826">
                  <c:v>12</c:v>
                </c:pt>
                <c:pt idx="3827">
                  <c:v>10</c:v>
                </c:pt>
                <c:pt idx="3828">
                  <c:v>12</c:v>
                </c:pt>
                <c:pt idx="3829">
                  <c:v>15</c:v>
                </c:pt>
                <c:pt idx="3830">
                  <c:v>11</c:v>
                </c:pt>
                <c:pt idx="3831">
                  <c:v>10</c:v>
                </c:pt>
                <c:pt idx="3832">
                  <c:v>6</c:v>
                </c:pt>
                <c:pt idx="3833">
                  <c:v>10</c:v>
                </c:pt>
                <c:pt idx="3834">
                  <c:v>12</c:v>
                </c:pt>
                <c:pt idx="3835">
                  <c:v>13</c:v>
                </c:pt>
                <c:pt idx="3836">
                  <c:v>13</c:v>
                </c:pt>
                <c:pt idx="3837">
                  <c:v>14</c:v>
                </c:pt>
                <c:pt idx="3838">
                  <c:v>9</c:v>
                </c:pt>
                <c:pt idx="3839">
                  <c:v>13</c:v>
                </c:pt>
                <c:pt idx="3840">
                  <c:v>11</c:v>
                </c:pt>
                <c:pt idx="3841">
                  <c:v>12</c:v>
                </c:pt>
                <c:pt idx="3842">
                  <c:v>9</c:v>
                </c:pt>
                <c:pt idx="3843">
                  <c:v>10</c:v>
                </c:pt>
                <c:pt idx="3844">
                  <c:v>18</c:v>
                </c:pt>
                <c:pt idx="3845">
                  <c:v>9</c:v>
                </c:pt>
                <c:pt idx="3846">
                  <c:v>15</c:v>
                </c:pt>
                <c:pt idx="3847">
                  <c:v>13</c:v>
                </c:pt>
                <c:pt idx="3848">
                  <c:v>15</c:v>
                </c:pt>
                <c:pt idx="3849">
                  <c:v>10</c:v>
                </c:pt>
                <c:pt idx="3850">
                  <c:v>12</c:v>
                </c:pt>
                <c:pt idx="3851">
                  <c:v>14</c:v>
                </c:pt>
                <c:pt idx="3852">
                  <c:v>15</c:v>
                </c:pt>
                <c:pt idx="3853">
                  <c:v>5</c:v>
                </c:pt>
                <c:pt idx="3854">
                  <c:v>17</c:v>
                </c:pt>
                <c:pt idx="3855">
                  <c:v>10</c:v>
                </c:pt>
                <c:pt idx="3856">
                  <c:v>4</c:v>
                </c:pt>
                <c:pt idx="3857">
                  <c:v>12</c:v>
                </c:pt>
                <c:pt idx="3858">
                  <c:v>10</c:v>
                </c:pt>
                <c:pt idx="3859">
                  <c:v>14</c:v>
                </c:pt>
                <c:pt idx="3860">
                  <c:v>11</c:v>
                </c:pt>
                <c:pt idx="3861">
                  <c:v>16</c:v>
                </c:pt>
                <c:pt idx="3862">
                  <c:v>19</c:v>
                </c:pt>
                <c:pt idx="3863">
                  <c:v>17</c:v>
                </c:pt>
                <c:pt idx="3864">
                  <c:v>14</c:v>
                </c:pt>
                <c:pt idx="3865">
                  <c:v>10</c:v>
                </c:pt>
                <c:pt idx="3866">
                  <c:v>18</c:v>
                </c:pt>
                <c:pt idx="3867">
                  <c:v>18</c:v>
                </c:pt>
                <c:pt idx="3868">
                  <c:v>9</c:v>
                </c:pt>
                <c:pt idx="3869">
                  <c:v>10</c:v>
                </c:pt>
                <c:pt idx="3870">
                  <c:v>22</c:v>
                </c:pt>
                <c:pt idx="3871">
                  <c:v>15</c:v>
                </c:pt>
                <c:pt idx="3872">
                  <c:v>22</c:v>
                </c:pt>
                <c:pt idx="3873">
                  <c:v>18</c:v>
                </c:pt>
                <c:pt idx="3874">
                  <c:v>10</c:v>
                </c:pt>
                <c:pt idx="3875">
                  <c:v>16</c:v>
                </c:pt>
                <c:pt idx="3876">
                  <c:v>15</c:v>
                </c:pt>
                <c:pt idx="3877">
                  <c:v>17</c:v>
                </c:pt>
                <c:pt idx="3878">
                  <c:v>21</c:v>
                </c:pt>
                <c:pt idx="3879">
                  <c:v>12</c:v>
                </c:pt>
                <c:pt idx="3880">
                  <c:v>10</c:v>
                </c:pt>
                <c:pt idx="3881">
                  <c:v>16</c:v>
                </c:pt>
                <c:pt idx="3882">
                  <c:v>13</c:v>
                </c:pt>
                <c:pt idx="3883">
                  <c:v>21</c:v>
                </c:pt>
                <c:pt idx="3884">
                  <c:v>15</c:v>
                </c:pt>
                <c:pt idx="3885">
                  <c:v>19</c:v>
                </c:pt>
                <c:pt idx="3886">
                  <c:v>10</c:v>
                </c:pt>
                <c:pt idx="3887">
                  <c:v>14</c:v>
                </c:pt>
                <c:pt idx="3888">
                  <c:v>8</c:v>
                </c:pt>
                <c:pt idx="3889">
                  <c:v>6</c:v>
                </c:pt>
                <c:pt idx="3890">
                  <c:v>10</c:v>
                </c:pt>
                <c:pt idx="3891">
                  <c:v>9</c:v>
                </c:pt>
                <c:pt idx="3892">
                  <c:v>9</c:v>
                </c:pt>
                <c:pt idx="3893">
                  <c:v>4</c:v>
                </c:pt>
                <c:pt idx="3894">
                  <c:v>8</c:v>
                </c:pt>
                <c:pt idx="3895">
                  <c:v>7</c:v>
                </c:pt>
                <c:pt idx="3896">
                  <c:v>7</c:v>
                </c:pt>
                <c:pt idx="3897">
                  <c:v>8</c:v>
                </c:pt>
                <c:pt idx="3898">
                  <c:v>3</c:v>
                </c:pt>
                <c:pt idx="3899">
                  <c:v>5</c:v>
                </c:pt>
                <c:pt idx="3900">
                  <c:v>10</c:v>
                </c:pt>
                <c:pt idx="3901">
                  <c:v>8</c:v>
                </c:pt>
                <c:pt idx="3902">
                  <c:v>4</c:v>
                </c:pt>
                <c:pt idx="3903">
                  <c:v>6</c:v>
                </c:pt>
                <c:pt idx="3904">
                  <c:v>3</c:v>
                </c:pt>
                <c:pt idx="3905">
                  <c:v>12</c:v>
                </c:pt>
                <c:pt idx="3906">
                  <c:v>7</c:v>
                </c:pt>
                <c:pt idx="3907">
                  <c:v>8</c:v>
                </c:pt>
                <c:pt idx="3908">
                  <c:v>2</c:v>
                </c:pt>
                <c:pt idx="3909">
                  <c:v>5</c:v>
                </c:pt>
                <c:pt idx="3910">
                  <c:v>4</c:v>
                </c:pt>
                <c:pt idx="3911">
                  <c:v>1</c:v>
                </c:pt>
                <c:pt idx="3912">
                  <c:v>7</c:v>
                </c:pt>
                <c:pt idx="3913">
                  <c:v>5</c:v>
                </c:pt>
                <c:pt idx="3914">
                  <c:v>4</c:v>
                </c:pt>
                <c:pt idx="3915">
                  <c:v>11</c:v>
                </c:pt>
                <c:pt idx="3916">
                  <c:v>3</c:v>
                </c:pt>
                <c:pt idx="3917">
                  <c:v>4</c:v>
                </c:pt>
                <c:pt idx="3918">
                  <c:v>9</c:v>
                </c:pt>
                <c:pt idx="3919">
                  <c:v>1</c:v>
                </c:pt>
                <c:pt idx="3920">
                  <c:v>6</c:v>
                </c:pt>
                <c:pt idx="3921">
                  <c:v>1</c:v>
                </c:pt>
                <c:pt idx="3922">
                  <c:v>4</c:v>
                </c:pt>
                <c:pt idx="3923">
                  <c:v>6</c:v>
                </c:pt>
                <c:pt idx="3924">
                  <c:v>4</c:v>
                </c:pt>
                <c:pt idx="3925">
                  <c:v>7</c:v>
                </c:pt>
                <c:pt idx="3926">
                  <c:v>2</c:v>
                </c:pt>
                <c:pt idx="3927">
                  <c:v>1</c:v>
                </c:pt>
                <c:pt idx="3928">
                  <c:v>2</c:v>
                </c:pt>
                <c:pt idx="3929">
                  <c:v>7</c:v>
                </c:pt>
                <c:pt idx="3930">
                  <c:v>4</c:v>
                </c:pt>
                <c:pt idx="3931">
                  <c:v>8</c:v>
                </c:pt>
                <c:pt idx="3932">
                  <c:v>8</c:v>
                </c:pt>
                <c:pt idx="3933">
                  <c:v>4</c:v>
                </c:pt>
                <c:pt idx="3934">
                  <c:v>4</c:v>
                </c:pt>
                <c:pt idx="3935">
                  <c:v>4</c:v>
                </c:pt>
                <c:pt idx="3936">
                  <c:v>7</c:v>
                </c:pt>
                <c:pt idx="3937">
                  <c:v>5</c:v>
                </c:pt>
                <c:pt idx="3938">
                  <c:v>4</c:v>
                </c:pt>
                <c:pt idx="3939">
                  <c:v>8</c:v>
                </c:pt>
                <c:pt idx="3940">
                  <c:v>10</c:v>
                </c:pt>
                <c:pt idx="3941">
                  <c:v>7</c:v>
                </c:pt>
                <c:pt idx="3942">
                  <c:v>8</c:v>
                </c:pt>
                <c:pt idx="3943">
                  <c:v>12</c:v>
                </c:pt>
                <c:pt idx="3944">
                  <c:v>6</c:v>
                </c:pt>
                <c:pt idx="3945">
                  <c:v>2</c:v>
                </c:pt>
                <c:pt idx="3946">
                  <c:v>6</c:v>
                </c:pt>
                <c:pt idx="3947">
                  <c:v>10</c:v>
                </c:pt>
                <c:pt idx="3948">
                  <c:v>2</c:v>
                </c:pt>
                <c:pt idx="3949">
                  <c:v>4</c:v>
                </c:pt>
                <c:pt idx="3950">
                  <c:v>3</c:v>
                </c:pt>
                <c:pt idx="3951">
                  <c:v>2</c:v>
                </c:pt>
                <c:pt idx="3952">
                  <c:v>4</c:v>
                </c:pt>
                <c:pt idx="3953">
                  <c:v>3</c:v>
                </c:pt>
                <c:pt idx="3954">
                  <c:v>3</c:v>
                </c:pt>
                <c:pt idx="3955">
                  <c:v>3</c:v>
                </c:pt>
                <c:pt idx="3956">
                  <c:v>6</c:v>
                </c:pt>
                <c:pt idx="3957">
                  <c:v>4</c:v>
                </c:pt>
                <c:pt idx="3958">
                  <c:v>3</c:v>
                </c:pt>
                <c:pt idx="3959">
                  <c:v>6</c:v>
                </c:pt>
                <c:pt idx="3960">
                  <c:v>2</c:v>
                </c:pt>
                <c:pt idx="3961">
                  <c:v>4</c:v>
                </c:pt>
                <c:pt idx="3962">
                  <c:v>2</c:v>
                </c:pt>
                <c:pt idx="3963">
                  <c:v>11</c:v>
                </c:pt>
                <c:pt idx="3964">
                  <c:v>5</c:v>
                </c:pt>
                <c:pt idx="3965">
                  <c:v>2</c:v>
                </c:pt>
                <c:pt idx="3966">
                  <c:v>4</c:v>
                </c:pt>
                <c:pt idx="3967">
                  <c:v>5</c:v>
                </c:pt>
                <c:pt idx="3968">
                  <c:v>5</c:v>
                </c:pt>
                <c:pt idx="3969">
                  <c:v>5</c:v>
                </c:pt>
                <c:pt idx="3970">
                  <c:v>3</c:v>
                </c:pt>
                <c:pt idx="3971">
                  <c:v>6</c:v>
                </c:pt>
                <c:pt idx="3972">
                  <c:v>9</c:v>
                </c:pt>
                <c:pt idx="3973">
                  <c:v>2</c:v>
                </c:pt>
                <c:pt idx="3974">
                  <c:v>4</c:v>
                </c:pt>
                <c:pt idx="3975">
                  <c:v>4</c:v>
                </c:pt>
                <c:pt idx="3976">
                  <c:v>3</c:v>
                </c:pt>
                <c:pt idx="3977">
                  <c:v>2</c:v>
                </c:pt>
                <c:pt idx="3978">
                  <c:v>10</c:v>
                </c:pt>
                <c:pt idx="3979">
                  <c:v>6</c:v>
                </c:pt>
                <c:pt idx="3980">
                  <c:v>8</c:v>
                </c:pt>
                <c:pt idx="3981">
                  <c:v>1</c:v>
                </c:pt>
                <c:pt idx="3982">
                  <c:v>2</c:v>
                </c:pt>
                <c:pt idx="3983">
                  <c:v>7</c:v>
                </c:pt>
                <c:pt idx="3984">
                  <c:v>2</c:v>
                </c:pt>
                <c:pt idx="3985">
                  <c:v>9</c:v>
                </c:pt>
                <c:pt idx="3986">
                  <c:v>5</c:v>
                </c:pt>
                <c:pt idx="3987">
                  <c:v>2</c:v>
                </c:pt>
                <c:pt idx="3988">
                  <c:v>5</c:v>
                </c:pt>
                <c:pt idx="3989">
                  <c:v>4</c:v>
                </c:pt>
                <c:pt idx="3990">
                  <c:v>8</c:v>
                </c:pt>
                <c:pt idx="3991">
                  <c:v>5</c:v>
                </c:pt>
                <c:pt idx="3992">
                  <c:v>7</c:v>
                </c:pt>
                <c:pt idx="3993">
                  <c:v>4</c:v>
                </c:pt>
                <c:pt idx="3994">
                  <c:v>4</c:v>
                </c:pt>
                <c:pt idx="3995">
                  <c:v>5</c:v>
                </c:pt>
                <c:pt idx="3996">
                  <c:v>0</c:v>
                </c:pt>
                <c:pt idx="3997">
                  <c:v>1</c:v>
                </c:pt>
                <c:pt idx="3998">
                  <c:v>5</c:v>
                </c:pt>
                <c:pt idx="3999">
                  <c:v>9</c:v>
                </c:pt>
                <c:pt idx="4000">
                  <c:v>2</c:v>
                </c:pt>
                <c:pt idx="4001">
                  <c:v>9</c:v>
                </c:pt>
                <c:pt idx="4002">
                  <c:v>10</c:v>
                </c:pt>
                <c:pt idx="4003">
                  <c:v>5</c:v>
                </c:pt>
                <c:pt idx="4004">
                  <c:v>2</c:v>
                </c:pt>
                <c:pt idx="4005">
                  <c:v>4</c:v>
                </c:pt>
                <c:pt idx="4006">
                  <c:v>9</c:v>
                </c:pt>
                <c:pt idx="4007">
                  <c:v>6</c:v>
                </c:pt>
                <c:pt idx="4008">
                  <c:v>3</c:v>
                </c:pt>
                <c:pt idx="4009">
                  <c:v>1</c:v>
                </c:pt>
                <c:pt idx="4010">
                  <c:v>4</c:v>
                </c:pt>
                <c:pt idx="4011">
                  <c:v>5</c:v>
                </c:pt>
                <c:pt idx="4012">
                  <c:v>2</c:v>
                </c:pt>
                <c:pt idx="4013">
                  <c:v>3</c:v>
                </c:pt>
                <c:pt idx="4014">
                  <c:v>2</c:v>
                </c:pt>
                <c:pt idx="4015">
                  <c:v>2</c:v>
                </c:pt>
                <c:pt idx="4016">
                  <c:v>7</c:v>
                </c:pt>
                <c:pt idx="4017">
                  <c:v>7</c:v>
                </c:pt>
                <c:pt idx="4018">
                  <c:v>6</c:v>
                </c:pt>
                <c:pt idx="4019">
                  <c:v>3</c:v>
                </c:pt>
                <c:pt idx="4020">
                  <c:v>4</c:v>
                </c:pt>
                <c:pt idx="4021">
                  <c:v>6</c:v>
                </c:pt>
                <c:pt idx="4022">
                  <c:v>6</c:v>
                </c:pt>
                <c:pt idx="4023">
                  <c:v>2</c:v>
                </c:pt>
                <c:pt idx="4024">
                  <c:v>3</c:v>
                </c:pt>
                <c:pt idx="4025">
                  <c:v>8</c:v>
                </c:pt>
                <c:pt idx="4026">
                  <c:v>6</c:v>
                </c:pt>
                <c:pt idx="4027">
                  <c:v>4</c:v>
                </c:pt>
                <c:pt idx="4028">
                  <c:v>8</c:v>
                </c:pt>
                <c:pt idx="4029">
                  <c:v>7</c:v>
                </c:pt>
                <c:pt idx="4030">
                  <c:v>8</c:v>
                </c:pt>
                <c:pt idx="4031">
                  <c:v>4</c:v>
                </c:pt>
                <c:pt idx="4032">
                  <c:v>3</c:v>
                </c:pt>
                <c:pt idx="4033">
                  <c:v>5</c:v>
                </c:pt>
                <c:pt idx="4034">
                  <c:v>2</c:v>
                </c:pt>
                <c:pt idx="4035">
                  <c:v>5</c:v>
                </c:pt>
                <c:pt idx="4036">
                  <c:v>2</c:v>
                </c:pt>
                <c:pt idx="4037">
                  <c:v>3</c:v>
                </c:pt>
                <c:pt idx="4038">
                  <c:v>3</c:v>
                </c:pt>
                <c:pt idx="4039">
                  <c:v>3</c:v>
                </c:pt>
                <c:pt idx="4040">
                  <c:v>3</c:v>
                </c:pt>
                <c:pt idx="4041">
                  <c:v>4</c:v>
                </c:pt>
                <c:pt idx="4042">
                  <c:v>4</c:v>
                </c:pt>
                <c:pt idx="4043">
                  <c:v>5</c:v>
                </c:pt>
                <c:pt idx="4044">
                  <c:v>4</c:v>
                </c:pt>
                <c:pt idx="4045">
                  <c:v>4</c:v>
                </c:pt>
                <c:pt idx="4046">
                  <c:v>3</c:v>
                </c:pt>
                <c:pt idx="4047">
                  <c:v>5</c:v>
                </c:pt>
                <c:pt idx="4048">
                  <c:v>5</c:v>
                </c:pt>
                <c:pt idx="4049">
                  <c:v>9</c:v>
                </c:pt>
                <c:pt idx="4050">
                  <c:v>3</c:v>
                </c:pt>
                <c:pt idx="4051">
                  <c:v>6</c:v>
                </c:pt>
                <c:pt idx="4052">
                  <c:v>1</c:v>
                </c:pt>
                <c:pt idx="4053">
                  <c:v>6</c:v>
                </c:pt>
                <c:pt idx="4054">
                  <c:v>7</c:v>
                </c:pt>
                <c:pt idx="4055">
                  <c:v>3</c:v>
                </c:pt>
                <c:pt idx="4056">
                  <c:v>5</c:v>
                </c:pt>
                <c:pt idx="4057">
                  <c:v>6</c:v>
                </c:pt>
                <c:pt idx="4058">
                  <c:v>3</c:v>
                </c:pt>
                <c:pt idx="4059">
                  <c:v>4</c:v>
                </c:pt>
                <c:pt idx="4060">
                  <c:v>1</c:v>
                </c:pt>
                <c:pt idx="4061">
                  <c:v>4</c:v>
                </c:pt>
                <c:pt idx="4062">
                  <c:v>2</c:v>
                </c:pt>
                <c:pt idx="4063">
                  <c:v>1</c:v>
                </c:pt>
                <c:pt idx="4064">
                  <c:v>11</c:v>
                </c:pt>
                <c:pt idx="4065">
                  <c:v>4</c:v>
                </c:pt>
                <c:pt idx="4066">
                  <c:v>1</c:v>
                </c:pt>
                <c:pt idx="4067">
                  <c:v>3</c:v>
                </c:pt>
                <c:pt idx="4068">
                  <c:v>7</c:v>
                </c:pt>
                <c:pt idx="4069">
                  <c:v>6</c:v>
                </c:pt>
                <c:pt idx="4070">
                  <c:v>5</c:v>
                </c:pt>
                <c:pt idx="4071">
                  <c:v>7</c:v>
                </c:pt>
                <c:pt idx="4072">
                  <c:v>6</c:v>
                </c:pt>
                <c:pt idx="4073">
                  <c:v>4</c:v>
                </c:pt>
                <c:pt idx="4074">
                  <c:v>4</c:v>
                </c:pt>
                <c:pt idx="4075">
                  <c:v>5</c:v>
                </c:pt>
                <c:pt idx="4076">
                  <c:v>3</c:v>
                </c:pt>
                <c:pt idx="4077">
                  <c:v>2</c:v>
                </c:pt>
                <c:pt idx="4078">
                  <c:v>5</c:v>
                </c:pt>
                <c:pt idx="4079">
                  <c:v>4</c:v>
                </c:pt>
                <c:pt idx="4080">
                  <c:v>1</c:v>
                </c:pt>
                <c:pt idx="4081">
                  <c:v>4</c:v>
                </c:pt>
                <c:pt idx="4082">
                  <c:v>2</c:v>
                </c:pt>
                <c:pt idx="4083">
                  <c:v>5</c:v>
                </c:pt>
                <c:pt idx="4084">
                  <c:v>6</c:v>
                </c:pt>
                <c:pt idx="4085">
                  <c:v>4</c:v>
                </c:pt>
                <c:pt idx="4086">
                  <c:v>3</c:v>
                </c:pt>
                <c:pt idx="4087">
                  <c:v>5</c:v>
                </c:pt>
                <c:pt idx="4088">
                  <c:v>2</c:v>
                </c:pt>
                <c:pt idx="4089">
                  <c:v>3</c:v>
                </c:pt>
                <c:pt idx="4090">
                  <c:v>4</c:v>
                </c:pt>
                <c:pt idx="4091">
                  <c:v>2</c:v>
                </c:pt>
                <c:pt idx="4092">
                  <c:v>5</c:v>
                </c:pt>
                <c:pt idx="4093">
                  <c:v>4</c:v>
                </c:pt>
                <c:pt idx="4094">
                  <c:v>3</c:v>
                </c:pt>
                <c:pt idx="4095">
                  <c:v>2</c:v>
                </c:pt>
                <c:pt idx="4096">
                  <c:v>7</c:v>
                </c:pt>
                <c:pt idx="4097">
                  <c:v>4</c:v>
                </c:pt>
                <c:pt idx="4098">
                  <c:v>2</c:v>
                </c:pt>
                <c:pt idx="4099">
                  <c:v>2</c:v>
                </c:pt>
                <c:pt idx="4100">
                  <c:v>4</c:v>
                </c:pt>
                <c:pt idx="4101">
                  <c:v>3</c:v>
                </c:pt>
                <c:pt idx="4102">
                  <c:v>2</c:v>
                </c:pt>
                <c:pt idx="4103">
                  <c:v>4</c:v>
                </c:pt>
                <c:pt idx="4104">
                  <c:v>3</c:v>
                </c:pt>
                <c:pt idx="4105">
                  <c:v>4</c:v>
                </c:pt>
                <c:pt idx="4106">
                  <c:v>4</c:v>
                </c:pt>
                <c:pt idx="4107">
                  <c:v>11</c:v>
                </c:pt>
                <c:pt idx="4108">
                  <c:v>5</c:v>
                </c:pt>
                <c:pt idx="4109">
                  <c:v>1</c:v>
                </c:pt>
                <c:pt idx="4110">
                  <c:v>4</c:v>
                </c:pt>
                <c:pt idx="4111">
                  <c:v>4</c:v>
                </c:pt>
                <c:pt idx="4112">
                  <c:v>4</c:v>
                </c:pt>
                <c:pt idx="4113">
                  <c:v>5</c:v>
                </c:pt>
                <c:pt idx="4114">
                  <c:v>1</c:v>
                </c:pt>
                <c:pt idx="4115">
                  <c:v>1</c:v>
                </c:pt>
                <c:pt idx="4116">
                  <c:v>4</c:v>
                </c:pt>
                <c:pt idx="4117">
                  <c:v>5</c:v>
                </c:pt>
                <c:pt idx="4118">
                  <c:v>2</c:v>
                </c:pt>
                <c:pt idx="4119">
                  <c:v>2</c:v>
                </c:pt>
                <c:pt idx="4120">
                  <c:v>2</c:v>
                </c:pt>
                <c:pt idx="4121">
                  <c:v>3</c:v>
                </c:pt>
                <c:pt idx="4122">
                  <c:v>2</c:v>
                </c:pt>
                <c:pt idx="4123">
                  <c:v>5</c:v>
                </c:pt>
                <c:pt idx="4124">
                  <c:v>3</c:v>
                </c:pt>
                <c:pt idx="4125">
                  <c:v>3</c:v>
                </c:pt>
                <c:pt idx="4126">
                  <c:v>1</c:v>
                </c:pt>
                <c:pt idx="4127">
                  <c:v>3</c:v>
                </c:pt>
                <c:pt idx="4128">
                  <c:v>3</c:v>
                </c:pt>
                <c:pt idx="4129">
                  <c:v>1</c:v>
                </c:pt>
                <c:pt idx="4130">
                  <c:v>2</c:v>
                </c:pt>
                <c:pt idx="4131">
                  <c:v>1</c:v>
                </c:pt>
                <c:pt idx="4132">
                  <c:v>2</c:v>
                </c:pt>
                <c:pt idx="4133">
                  <c:v>6</c:v>
                </c:pt>
                <c:pt idx="4134">
                  <c:v>7</c:v>
                </c:pt>
                <c:pt idx="4135">
                  <c:v>3</c:v>
                </c:pt>
                <c:pt idx="4136">
                  <c:v>5</c:v>
                </c:pt>
                <c:pt idx="4137">
                  <c:v>4</c:v>
                </c:pt>
                <c:pt idx="4138">
                  <c:v>3</c:v>
                </c:pt>
                <c:pt idx="4139">
                  <c:v>3</c:v>
                </c:pt>
                <c:pt idx="4140">
                  <c:v>3</c:v>
                </c:pt>
                <c:pt idx="4141">
                  <c:v>4</c:v>
                </c:pt>
                <c:pt idx="4142">
                  <c:v>3</c:v>
                </c:pt>
                <c:pt idx="4143">
                  <c:v>11</c:v>
                </c:pt>
                <c:pt idx="4144">
                  <c:v>1</c:v>
                </c:pt>
                <c:pt idx="4145">
                  <c:v>3</c:v>
                </c:pt>
                <c:pt idx="4146">
                  <c:v>4</c:v>
                </c:pt>
                <c:pt idx="4147">
                  <c:v>0</c:v>
                </c:pt>
                <c:pt idx="4148">
                  <c:v>2</c:v>
                </c:pt>
                <c:pt idx="4149">
                  <c:v>4</c:v>
                </c:pt>
                <c:pt idx="4150">
                  <c:v>4</c:v>
                </c:pt>
                <c:pt idx="4151">
                  <c:v>3</c:v>
                </c:pt>
                <c:pt idx="4152">
                  <c:v>5</c:v>
                </c:pt>
                <c:pt idx="4153">
                  <c:v>9</c:v>
                </c:pt>
                <c:pt idx="4154">
                  <c:v>5</c:v>
                </c:pt>
                <c:pt idx="4155">
                  <c:v>4</c:v>
                </c:pt>
                <c:pt idx="4156">
                  <c:v>3</c:v>
                </c:pt>
                <c:pt idx="4157">
                  <c:v>4</c:v>
                </c:pt>
                <c:pt idx="4158">
                  <c:v>4</c:v>
                </c:pt>
                <c:pt idx="4159">
                  <c:v>4</c:v>
                </c:pt>
                <c:pt idx="4160">
                  <c:v>6</c:v>
                </c:pt>
                <c:pt idx="4161">
                  <c:v>4</c:v>
                </c:pt>
                <c:pt idx="4162">
                  <c:v>3</c:v>
                </c:pt>
                <c:pt idx="4163">
                  <c:v>7</c:v>
                </c:pt>
                <c:pt idx="4164">
                  <c:v>1</c:v>
                </c:pt>
                <c:pt idx="4165">
                  <c:v>4</c:v>
                </c:pt>
                <c:pt idx="4166">
                  <c:v>4</c:v>
                </c:pt>
                <c:pt idx="4167">
                  <c:v>5</c:v>
                </c:pt>
                <c:pt idx="4168">
                  <c:v>2</c:v>
                </c:pt>
                <c:pt idx="4169">
                  <c:v>6</c:v>
                </c:pt>
                <c:pt idx="4170">
                  <c:v>8</c:v>
                </c:pt>
                <c:pt idx="4171">
                  <c:v>3</c:v>
                </c:pt>
                <c:pt idx="4172">
                  <c:v>3</c:v>
                </c:pt>
                <c:pt idx="4173">
                  <c:v>6</c:v>
                </c:pt>
                <c:pt idx="4174">
                  <c:v>4</c:v>
                </c:pt>
                <c:pt idx="4175">
                  <c:v>3</c:v>
                </c:pt>
                <c:pt idx="4176">
                  <c:v>1</c:v>
                </c:pt>
                <c:pt idx="4177">
                  <c:v>3</c:v>
                </c:pt>
                <c:pt idx="4178">
                  <c:v>3</c:v>
                </c:pt>
                <c:pt idx="4179">
                  <c:v>6</c:v>
                </c:pt>
                <c:pt idx="4180">
                  <c:v>4</c:v>
                </c:pt>
                <c:pt idx="4181">
                  <c:v>3</c:v>
                </c:pt>
                <c:pt idx="4182">
                  <c:v>3</c:v>
                </c:pt>
                <c:pt idx="4183">
                  <c:v>3</c:v>
                </c:pt>
                <c:pt idx="4184">
                  <c:v>7</c:v>
                </c:pt>
                <c:pt idx="4185">
                  <c:v>5</c:v>
                </c:pt>
                <c:pt idx="4186">
                  <c:v>6</c:v>
                </c:pt>
                <c:pt idx="4187">
                  <c:v>3</c:v>
                </c:pt>
                <c:pt idx="4188">
                  <c:v>4</c:v>
                </c:pt>
                <c:pt idx="4189">
                  <c:v>6</c:v>
                </c:pt>
                <c:pt idx="4190">
                  <c:v>4</c:v>
                </c:pt>
                <c:pt idx="4191">
                  <c:v>3</c:v>
                </c:pt>
                <c:pt idx="4192">
                  <c:v>1</c:v>
                </c:pt>
                <c:pt idx="4193">
                  <c:v>0</c:v>
                </c:pt>
                <c:pt idx="4194">
                  <c:v>1</c:v>
                </c:pt>
                <c:pt idx="4195">
                  <c:v>4</c:v>
                </c:pt>
                <c:pt idx="4196">
                  <c:v>3</c:v>
                </c:pt>
                <c:pt idx="4197">
                  <c:v>4</c:v>
                </c:pt>
                <c:pt idx="4198">
                  <c:v>4</c:v>
                </c:pt>
                <c:pt idx="4199">
                  <c:v>1</c:v>
                </c:pt>
                <c:pt idx="4200">
                  <c:v>1</c:v>
                </c:pt>
                <c:pt idx="4201">
                  <c:v>3</c:v>
                </c:pt>
                <c:pt idx="4202">
                  <c:v>1</c:v>
                </c:pt>
                <c:pt idx="4203">
                  <c:v>3</c:v>
                </c:pt>
                <c:pt idx="4204">
                  <c:v>2</c:v>
                </c:pt>
                <c:pt idx="4205">
                  <c:v>2</c:v>
                </c:pt>
                <c:pt idx="4206">
                  <c:v>4</c:v>
                </c:pt>
                <c:pt idx="4207">
                  <c:v>2</c:v>
                </c:pt>
                <c:pt idx="4208">
                  <c:v>3</c:v>
                </c:pt>
                <c:pt idx="4209">
                  <c:v>1</c:v>
                </c:pt>
                <c:pt idx="4210">
                  <c:v>5</c:v>
                </c:pt>
                <c:pt idx="4211">
                  <c:v>5</c:v>
                </c:pt>
                <c:pt idx="4212">
                  <c:v>4</c:v>
                </c:pt>
                <c:pt idx="4213">
                  <c:v>2</c:v>
                </c:pt>
                <c:pt idx="4214">
                  <c:v>4</c:v>
                </c:pt>
                <c:pt idx="4215">
                  <c:v>2</c:v>
                </c:pt>
                <c:pt idx="4216">
                  <c:v>0</c:v>
                </c:pt>
                <c:pt idx="4217">
                  <c:v>2</c:v>
                </c:pt>
                <c:pt idx="4218">
                  <c:v>3</c:v>
                </c:pt>
                <c:pt idx="4219">
                  <c:v>4</c:v>
                </c:pt>
                <c:pt idx="4220">
                  <c:v>1</c:v>
                </c:pt>
                <c:pt idx="4221">
                  <c:v>8</c:v>
                </c:pt>
                <c:pt idx="4222">
                  <c:v>4</c:v>
                </c:pt>
                <c:pt idx="4223">
                  <c:v>0</c:v>
                </c:pt>
                <c:pt idx="4224">
                  <c:v>2</c:v>
                </c:pt>
                <c:pt idx="4225">
                  <c:v>3</c:v>
                </c:pt>
                <c:pt idx="4226">
                  <c:v>3</c:v>
                </c:pt>
                <c:pt idx="4227">
                  <c:v>4</c:v>
                </c:pt>
                <c:pt idx="4228">
                  <c:v>8</c:v>
                </c:pt>
                <c:pt idx="4229">
                  <c:v>2</c:v>
                </c:pt>
                <c:pt idx="4230">
                  <c:v>2</c:v>
                </c:pt>
                <c:pt idx="4231">
                  <c:v>0</c:v>
                </c:pt>
                <c:pt idx="4232">
                  <c:v>1</c:v>
                </c:pt>
                <c:pt idx="4233">
                  <c:v>3</c:v>
                </c:pt>
                <c:pt idx="4234">
                  <c:v>3</c:v>
                </c:pt>
                <c:pt idx="4235">
                  <c:v>10</c:v>
                </c:pt>
                <c:pt idx="4236">
                  <c:v>2</c:v>
                </c:pt>
                <c:pt idx="4237">
                  <c:v>2</c:v>
                </c:pt>
                <c:pt idx="4238">
                  <c:v>3</c:v>
                </c:pt>
                <c:pt idx="4239">
                  <c:v>1</c:v>
                </c:pt>
                <c:pt idx="4240">
                  <c:v>5</c:v>
                </c:pt>
                <c:pt idx="4241">
                  <c:v>7</c:v>
                </c:pt>
                <c:pt idx="4242">
                  <c:v>1</c:v>
                </c:pt>
                <c:pt idx="4243">
                  <c:v>3</c:v>
                </c:pt>
                <c:pt idx="4244">
                  <c:v>2</c:v>
                </c:pt>
                <c:pt idx="4245">
                  <c:v>5</c:v>
                </c:pt>
                <c:pt idx="4246">
                  <c:v>2</c:v>
                </c:pt>
                <c:pt idx="4247">
                  <c:v>6</c:v>
                </c:pt>
                <c:pt idx="4248">
                  <c:v>3</c:v>
                </c:pt>
                <c:pt idx="4249">
                  <c:v>3</c:v>
                </c:pt>
                <c:pt idx="4250">
                  <c:v>2</c:v>
                </c:pt>
                <c:pt idx="4251">
                  <c:v>3</c:v>
                </c:pt>
                <c:pt idx="4252">
                  <c:v>3</c:v>
                </c:pt>
                <c:pt idx="4253">
                  <c:v>1</c:v>
                </c:pt>
                <c:pt idx="4254">
                  <c:v>2</c:v>
                </c:pt>
                <c:pt idx="4255">
                  <c:v>5</c:v>
                </c:pt>
                <c:pt idx="4256">
                  <c:v>4</c:v>
                </c:pt>
                <c:pt idx="4257">
                  <c:v>1</c:v>
                </c:pt>
                <c:pt idx="4258">
                  <c:v>2</c:v>
                </c:pt>
                <c:pt idx="4259">
                  <c:v>1</c:v>
                </c:pt>
                <c:pt idx="4260">
                  <c:v>5</c:v>
                </c:pt>
                <c:pt idx="4261">
                  <c:v>3</c:v>
                </c:pt>
                <c:pt idx="4262">
                  <c:v>2</c:v>
                </c:pt>
                <c:pt idx="4263">
                  <c:v>5</c:v>
                </c:pt>
                <c:pt idx="4264">
                  <c:v>2</c:v>
                </c:pt>
                <c:pt idx="4265">
                  <c:v>5</c:v>
                </c:pt>
                <c:pt idx="4266">
                  <c:v>2</c:v>
                </c:pt>
                <c:pt idx="4267">
                  <c:v>4</c:v>
                </c:pt>
                <c:pt idx="4268">
                  <c:v>2</c:v>
                </c:pt>
                <c:pt idx="4269">
                  <c:v>4</c:v>
                </c:pt>
                <c:pt idx="4270">
                  <c:v>4</c:v>
                </c:pt>
                <c:pt idx="4271">
                  <c:v>5</c:v>
                </c:pt>
                <c:pt idx="4272">
                  <c:v>3</c:v>
                </c:pt>
                <c:pt idx="4273">
                  <c:v>5</c:v>
                </c:pt>
                <c:pt idx="4274">
                  <c:v>2</c:v>
                </c:pt>
                <c:pt idx="4275">
                  <c:v>3</c:v>
                </c:pt>
                <c:pt idx="4276">
                  <c:v>6</c:v>
                </c:pt>
                <c:pt idx="4277">
                  <c:v>2</c:v>
                </c:pt>
                <c:pt idx="4278">
                  <c:v>5</c:v>
                </c:pt>
                <c:pt idx="4279">
                  <c:v>3</c:v>
                </c:pt>
                <c:pt idx="4280">
                  <c:v>2</c:v>
                </c:pt>
                <c:pt idx="4281">
                  <c:v>2</c:v>
                </c:pt>
                <c:pt idx="4282">
                  <c:v>3</c:v>
                </c:pt>
                <c:pt idx="4283">
                  <c:v>4</c:v>
                </c:pt>
                <c:pt idx="4284">
                  <c:v>5</c:v>
                </c:pt>
                <c:pt idx="4285">
                  <c:v>1</c:v>
                </c:pt>
                <c:pt idx="4286">
                  <c:v>6</c:v>
                </c:pt>
                <c:pt idx="4287">
                  <c:v>4</c:v>
                </c:pt>
                <c:pt idx="4288">
                  <c:v>4</c:v>
                </c:pt>
                <c:pt idx="4289">
                  <c:v>1</c:v>
                </c:pt>
                <c:pt idx="4290">
                  <c:v>7</c:v>
                </c:pt>
                <c:pt idx="4291">
                  <c:v>5</c:v>
                </c:pt>
                <c:pt idx="4292">
                  <c:v>6</c:v>
                </c:pt>
                <c:pt idx="4293">
                  <c:v>2</c:v>
                </c:pt>
                <c:pt idx="4294">
                  <c:v>5</c:v>
                </c:pt>
                <c:pt idx="4295">
                  <c:v>2</c:v>
                </c:pt>
                <c:pt idx="4296">
                  <c:v>5</c:v>
                </c:pt>
                <c:pt idx="4297">
                  <c:v>2</c:v>
                </c:pt>
                <c:pt idx="4298">
                  <c:v>2</c:v>
                </c:pt>
                <c:pt idx="4299">
                  <c:v>2</c:v>
                </c:pt>
                <c:pt idx="4300">
                  <c:v>5</c:v>
                </c:pt>
                <c:pt idx="4301">
                  <c:v>2</c:v>
                </c:pt>
                <c:pt idx="4302">
                  <c:v>2</c:v>
                </c:pt>
                <c:pt idx="4303">
                  <c:v>5</c:v>
                </c:pt>
                <c:pt idx="4304">
                  <c:v>4</c:v>
                </c:pt>
                <c:pt idx="4305">
                  <c:v>2</c:v>
                </c:pt>
                <c:pt idx="4306">
                  <c:v>4</c:v>
                </c:pt>
                <c:pt idx="4307">
                  <c:v>3</c:v>
                </c:pt>
                <c:pt idx="4308">
                  <c:v>6</c:v>
                </c:pt>
                <c:pt idx="4309">
                  <c:v>1</c:v>
                </c:pt>
                <c:pt idx="4310">
                  <c:v>4</c:v>
                </c:pt>
                <c:pt idx="4311">
                  <c:v>5</c:v>
                </c:pt>
                <c:pt idx="4312">
                  <c:v>6</c:v>
                </c:pt>
                <c:pt idx="4313">
                  <c:v>6</c:v>
                </c:pt>
                <c:pt idx="4314">
                  <c:v>1</c:v>
                </c:pt>
                <c:pt idx="4315">
                  <c:v>4</c:v>
                </c:pt>
                <c:pt idx="4316">
                  <c:v>5</c:v>
                </c:pt>
                <c:pt idx="4317">
                  <c:v>4</c:v>
                </c:pt>
                <c:pt idx="4318">
                  <c:v>2</c:v>
                </c:pt>
                <c:pt idx="4319">
                  <c:v>3</c:v>
                </c:pt>
                <c:pt idx="4320">
                  <c:v>2</c:v>
                </c:pt>
                <c:pt idx="4321">
                  <c:v>6</c:v>
                </c:pt>
                <c:pt idx="4322">
                  <c:v>5</c:v>
                </c:pt>
                <c:pt idx="4323">
                  <c:v>4</c:v>
                </c:pt>
                <c:pt idx="4324">
                  <c:v>3</c:v>
                </c:pt>
                <c:pt idx="4325">
                  <c:v>2</c:v>
                </c:pt>
                <c:pt idx="4326">
                  <c:v>7</c:v>
                </c:pt>
                <c:pt idx="4327">
                  <c:v>4</c:v>
                </c:pt>
                <c:pt idx="4328">
                  <c:v>2</c:v>
                </c:pt>
                <c:pt idx="4329">
                  <c:v>1</c:v>
                </c:pt>
                <c:pt idx="4330">
                  <c:v>4</c:v>
                </c:pt>
                <c:pt idx="4331">
                  <c:v>5</c:v>
                </c:pt>
                <c:pt idx="4332">
                  <c:v>4</c:v>
                </c:pt>
                <c:pt idx="4333">
                  <c:v>4</c:v>
                </c:pt>
                <c:pt idx="4334">
                  <c:v>4</c:v>
                </c:pt>
                <c:pt idx="4335">
                  <c:v>6</c:v>
                </c:pt>
                <c:pt idx="4336">
                  <c:v>3</c:v>
                </c:pt>
                <c:pt idx="4337">
                  <c:v>4</c:v>
                </c:pt>
                <c:pt idx="4338">
                  <c:v>2</c:v>
                </c:pt>
                <c:pt idx="4339">
                  <c:v>5</c:v>
                </c:pt>
                <c:pt idx="4340">
                  <c:v>5</c:v>
                </c:pt>
                <c:pt idx="4341">
                  <c:v>5</c:v>
                </c:pt>
                <c:pt idx="4342">
                  <c:v>1</c:v>
                </c:pt>
                <c:pt idx="4343">
                  <c:v>7</c:v>
                </c:pt>
                <c:pt idx="4344">
                  <c:v>6</c:v>
                </c:pt>
                <c:pt idx="4345">
                  <c:v>4</c:v>
                </c:pt>
                <c:pt idx="4346">
                  <c:v>7</c:v>
                </c:pt>
                <c:pt idx="4347">
                  <c:v>7</c:v>
                </c:pt>
                <c:pt idx="4348">
                  <c:v>7</c:v>
                </c:pt>
                <c:pt idx="4349">
                  <c:v>3</c:v>
                </c:pt>
                <c:pt idx="4350">
                  <c:v>7</c:v>
                </c:pt>
                <c:pt idx="4351">
                  <c:v>6</c:v>
                </c:pt>
                <c:pt idx="4352">
                  <c:v>1</c:v>
                </c:pt>
                <c:pt idx="4353">
                  <c:v>2</c:v>
                </c:pt>
                <c:pt idx="4354">
                  <c:v>7</c:v>
                </c:pt>
                <c:pt idx="4355">
                  <c:v>7</c:v>
                </c:pt>
                <c:pt idx="4356">
                  <c:v>3</c:v>
                </c:pt>
                <c:pt idx="4357">
                  <c:v>6</c:v>
                </c:pt>
                <c:pt idx="4358">
                  <c:v>5</c:v>
                </c:pt>
                <c:pt idx="4359">
                  <c:v>6</c:v>
                </c:pt>
                <c:pt idx="4360">
                  <c:v>5</c:v>
                </c:pt>
                <c:pt idx="4361">
                  <c:v>3</c:v>
                </c:pt>
                <c:pt idx="4362">
                  <c:v>7</c:v>
                </c:pt>
                <c:pt idx="4363">
                  <c:v>6</c:v>
                </c:pt>
                <c:pt idx="4364">
                  <c:v>7</c:v>
                </c:pt>
                <c:pt idx="4365">
                  <c:v>2</c:v>
                </c:pt>
                <c:pt idx="4366">
                  <c:v>5</c:v>
                </c:pt>
                <c:pt idx="4367">
                  <c:v>6</c:v>
                </c:pt>
                <c:pt idx="4368">
                  <c:v>3</c:v>
                </c:pt>
                <c:pt idx="4369">
                  <c:v>6</c:v>
                </c:pt>
                <c:pt idx="4370">
                  <c:v>7</c:v>
                </c:pt>
                <c:pt idx="4371">
                  <c:v>4</c:v>
                </c:pt>
                <c:pt idx="4372">
                  <c:v>8</c:v>
                </c:pt>
                <c:pt idx="4373">
                  <c:v>0</c:v>
                </c:pt>
                <c:pt idx="4374">
                  <c:v>8</c:v>
                </c:pt>
                <c:pt idx="4375">
                  <c:v>7</c:v>
                </c:pt>
                <c:pt idx="4376">
                  <c:v>2</c:v>
                </c:pt>
                <c:pt idx="4377">
                  <c:v>5</c:v>
                </c:pt>
                <c:pt idx="4378">
                  <c:v>6</c:v>
                </c:pt>
                <c:pt idx="4379">
                  <c:v>4</c:v>
                </c:pt>
                <c:pt idx="4380">
                  <c:v>8</c:v>
                </c:pt>
                <c:pt idx="4381">
                  <c:v>1</c:v>
                </c:pt>
                <c:pt idx="4382">
                  <c:v>5</c:v>
                </c:pt>
                <c:pt idx="4383">
                  <c:v>2</c:v>
                </c:pt>
                <c:pt idx="4384">
                  <c:v>7</c:v>
                </c:pt>
                <c:pt idx="4385">
                  <c:v>6</c:v>
                </c:pt>
                <c:pt idx="4386">
                  <c:v>5</c:v>
                </c:pt>
                <c:pt idx="4387">
                  <c:v>8</c:v>
                </c:pt>
                <c:pt idx="4388">
                  <c:v>4</c:v>
                </c:pt>
                <c:pt idx="4389">
                  <c:v>4</c:v>
                </c:pt>
                <c:pt idx="4390">
                  <c:v>3</c:v>
                </c:pt>
                <c:pt idx="4391">
                  <c:v>5</c:v>
                </c:pt>
                <c:pt idx="4392">
                  <c:v>6</c:v>
                </c:pt>
                <c:pt idx="4393">
                  <c:v>5</c:v>
                </c:pt>
                <c:pt idx="4394">
                  <c:v>3</c:v>
                </c:pt>
                <c:pt idx="4395">
                  <c:v>2</c:v>
                </c:pt>
                <c:pt idx="4396">
                  <c:v>3</c:v>
                </c:pt>
                <c:pt idx="4397">
                  <c:v>5</c:v>
                </c:pt>
                <c:pt idx="4398">
                  <c:v>3</c:v>
                </c:pt>
                <c:pt idx="4399">
                  <c:v>6</c:v>
                </c:pt>
                <c:pt idx="4400">
                  <c:v>4</c:v>
                </c:pt>
                <c:pt idx="4401">
                  <c:v>6</c:v>
                </c:pt>
                <c:pt idx="4402">
                  <c:v>4</c:v>
                </c:pt>
                <c:pt idx="4403">
                  <c:v>4</c:v>
                </c:pt>
                <c:pt idx="4404">
                  <c:v>3</c:v>
                </c:pt>
                <c:pt idx="4405">
                  <c:v>4</c:v>
                </c:pt>
                <c:pt idx="4406">
                  <c:v>9</c:v>
                </c:pt>
                <c:pt idx="4407">
                  <c:v>5</c:v>
                </c:pt>
                <c:pt idx="4408">
                  <c:v>2</c:v>
                </c:pt>
                <c:pt idx="4409">
                  <c:v>5</c:v>
                </c:pt>
                <c:pt idx="4410">
                  <c:v>4</c:v>
                </c:pt>
                <c:pt idx="4411">
                  <c:v>3</c:v>
                </c:pt>
                <c:pt idx="4412">
                  <c:v>9</c:v>
                </c:pt>
                <c:pt idx="4413">
                  <c:v>6</c:v>
                </c:pt>
                <c:pt idx="4414">
                  <c:v>2</c:v>
                </c:pt>
                <c:pt idx="4415">
                  <c:v>3</c:v>
                </c:pt>
                <c:pt idx="4416">
                  <c:v>3</c:v>
                </c:pt>
                <c:pt idx="4417">
                  <c:v>5</c:v>
                </c:pt>
                <c:pt idx="4418">
                  <c:v>5</c:v>
                </c:pt>
                <c:pt idx="4419">
                  <c:v>7</c:v>
                </c:pt>
                <c:pt idx="4420">
                  <c:v>3</c:v>
                </c:pt>
                <c:pt idx="4421">
                  <c:v>5</c:v>
                </c:pt>
                <c:pt idx="4422">
                  <c:v>7</c:v>
                </c:pt>
                <c:pt idx="4423">
                  <c:v>3</c:v>
                </c:pt>
                <c:pt idx="4424">
                  <c:v>3</c:v>
                </c:pt>
                <c:pt idx="4425">
                  <c:v>3</c:v>
                </c:pt>
                <c:pt idx="4426">
                  <c:v>6</c:v>
                </c:pt>
                <c:pt idx="4427">
                  <c:v>5</c:v>
                </c:pt>
                <c:pt idx="4428">
                  <c:v>5</c:v>
                </c:pt>
                <c:pt idx="4429">
                  <c:v>1</c:v>
                </c:pt>
                <c:pt idx="4430">
                  <c:v>7</c:v>
                </c:pt>
                <c:pt idx="4431">
                  <c:v>5</c:v>
                </c:pt>
                <c:pt idx="4432">
                  <c:v>1</c:v>
                </c:pt>
                <c:pt idx="4433">
                  <c:v>7</c:v>
                </c:pt>
                <c:pt idx="4434">
                  <c:v>4</c:v>
                </c:pt>
                <c:pt idx="4435">
                  <c:v>4</c:v>
                </c:pt>
                <c:pt idx="4436">
                  <c:v>2</c:v>
                </c:pt>
                <c:pt idx="4437">
                  <c:v>5</c:v>
                </c:pt>
                <c:pt idx="4438">
                  <c:v>3</c:v>
                </c:pt>
                <c:pt idx="4439">
                  <c:v>3</c:v>
                </c:pt>
                <c:pt idx="4440">
                  <c:v>5</c:v>
                </c:pt>
                <c:pt idx="4441">
                  <c:v>4</c:v>
                </c:pt>
                <c:pt idx="4442">
                  <c:v>5</c:v>
                </c:pt>
                <c:pt idx="4443">
                  <c:v>2</c:v>
                </c:pt>
                <c:pt idx="4444">
                  <c:v>2</c:v>
                </c:pt>
                <c:pt idx="4445">
                  <c:v>7</c:v>
                </c:pt>
                <c:pt idx="4446">
                  <c:v>7</c:v>
                </c:pt>
                <c:pt idx="4447">
                  <c:v>1</c:v>
                </c:pt>
                <c:pt idx="4448">
                  <c:v>4</c:v>
                </c:pt>
                <c:pt idx="4449">
                  <c:v>5</c:v>
                </c:pt>
                <c:pt idx="4450">
                  <c:v>4</c:v>
                </c:pt>
                <c:pt idx="4451">
                  <c:v>1</c:v>
                </c:pt>
                <c:pt idx="4452">
                  <c:v>1</c:v>
                </c:pt>
                <c:pt idx="4453">
                  <c:v>4</c:v>
                </c:pt>
                <c:pt idx="4454">
                  <c:v>4</c:v>
                </c:pt>
                <c:pt idx="4455">
                  <c:v>3</c:v>
                </c:pt>
                <c:pt idx="4456">
                  <c:v>6</c:v>
                </c:pt>
                <c:pt idx="4457">
                  <c:v>1</c:v>
                </c:pt>
                <c:pt idx="4458">
                  <c:v>4</c:v>
                </c:pt>
                <c:pt idx="4459">
                  <c:v>2</c:v>
                </c:pt>
                <c:pt idx="4460">
                  <c:v>1</c:v>
                </c:pt>
                <c:pt idx="4461">
                  <c:v>2</c:v>
                </c:pt>
                <c:pt idx="4462">
                  <c:v>1</c:v>
                </c:pt>
                <c:pt idx="4463">
                  <c:v>6</c:v>
                </c:pt>
                <c:pt idx="4464">
                  <c:v>5</c:v>
                </c:pt>
                <c:pt idx="4465">
                  <c:v>3</c:v>
                </c:pt>
                <c:pt idx="4466">
                  <c:v>4</c:v>
                </c:pt>
                <c:pt idx="4467">
                  <c:v>6</c:v>
                </c:pt>
                <c:pt idx="4468">
                  <c:v>8</c:v>
                </c:pt>
                <c:pt idx="4469">
                  <c:v>2</c:v>
                </c:pt>
                <c:pt idx="4470">
                  <c:v>5</c:v>
                </c:pt>
                <c:pt idx="4471">
                  <c:v>4</c:v>
                </c:pt>
                <c:pt idx="4472">
                  <c:v>3</c:v>
                </c:pt>
                <c:pt idx="4473">
                  <c:v>0</c:v>
                </c:pt>
                <c:pt idx="4474">
                  <c:v>7</c:v>
                </c:pt>
                <c:pt idx="4475">
                  <c:v>7</c:v>
                </c:pt>
                <c:pt idx="4476">
                  <c:v>3</c:v>
                </c:pt>
                <c:pt idx="4477">
                  <c:v>4</c:v>
                </c:pt>
                <c:pt idx="4478">
                  <c:v>6</c:v>
                </c:pt>
                <c:pt idx="4479">
                  <c:v>4</c:v>
                </c:pt>
                <c:pt idx="4480">
                  <c:v>5</c:v>
                </c:pt>
                <c:pt idx="4481">
                  <c:v>3</c:v>
                </c:pt>
                <c:pt idx="4482">
                  <c:v>2</c:v>
                </c:pt>
                <c:pt idx="4483">
                  <c:v>3</c:v>
                </c:pt>
                <c:pt idx="4484">
                  <c:v>5</c:v>
                </c:pt>
                <c:pt idx="4485">
                  <c:v>1</c:v>
                </c:pt>
                <c:pt idx="4486">
                  <c:v>3</c:v>
                </c:pt>
                <c:pt idx="4487">
                  <c:v>3</c:v>
                </c:pt>
                <c:pt idx="4488">
                  <c:v>6</c:v>
                </c:pt>
                <c:pt idx="4489">
                  <c:v>1</c:v>
                </c:pt>
                <c:pt idx="4490">
                  <c:v>3</c:v>
                </c:pt>
                <c:pt idx="4491">
                  <c:v>5</c:v>
                </c:pt>
                <c:pt idx="4492">
                  <c:v>6</c:v>
                </c:pt>
                <c:pt idx="4493">
                  <c:v>4</c:v>
                </c:pt>
                <c:pt idx="4494">
                  <c:v>4</c:v>
                </c:pt>
                <c:pt idx="4495">
                  <c:v>1</c:v>
                </c:pt>
                <c:pt idx="4496">
                  <c:v>4</c:v>
                </c:pt>
                <c:pt idx="4497">
                  <c:v>5</c:v>
                </c:pt>
                <c:pt idx="4498">
                  <c:v>6</c:v>
                </c:pt>
                <c:pt idx="4499">
                  <c:v>4</c:v>
                </c:pt>
                <c:pt idx="4500">
                  <c:v>4</c:v>
                </c:pt>
                <c:pt idx="4501">
                  <c:v>2</c:v>
                </c:pt>
                <c:pt idx="4502">
                  <c:v>2</c:v>
                </c:pt>
                <c:pt idx="4503">
                  <c:v>5</c:v>
                </c:pt>
                <c:pt idx="4504">
                  <c:v>2</c:v>
                </c:pt>
                <c:pt idx="4505">
                  <c:v>4</c:v>
                </c:pt>
                <c:pt idx="4506">
                  <c:v>4</c:v>
                </c:pt>
                <c:pt idx="4507">
                  <c:v>4</c:v>
                </c:pt>
                <c:pt idx="4508">
                  <c:v>4</c:v>
                </c:pt>
                <c:pt idx="4509">
                  <c:v>7</c:v>
                </c:pt>
                <c:pt idx="4510">
                  <c:v>3</c:v>
                </c:pt>
                <c:pt idx="4511">
                  <c:v>2</c:v>
                </c:pt>
                <c:pt idx="4512">
                  <c:v>4</c:v>
                </c:pt>
                <c:pt idx="4513">
                  <c:v>1</c:v>
                </c:pt>
                <c:pt idx="4514">
                  <c:v>2</c:v>
                </c:pt>
                <c:pt idx="4515">
                  <c:v>1</c:v>
                </c:pt>
                <c:pt idx="4516">
                  <c:v>1</c:v>
                </c:pt>
                <c:pt idx="4517">
                  <c:v>3</c:v>
                </c:pt>
                <c:pt idx="4518">
                  <c:v>3</c:v>
                </c:pt>
                <c:pt idx="4519">
                  <c:v>1</c:v>
                </c:pt>
                <c:pt idx="4520">
                  <c:v>2</c:v>
                </c:pt>
                <c:pt idx="4521">
                  <c:v>6</c:v>
                </c:pt>
                <c:pt idx="4522">
                  <c:v>1</c:v>
                </c:pt>
                <c:pt idx="4523">
                  <c:v>3</c:v>
                </c:pt>
                <c:pt idx="4524">
                  <c:v>2</c:v>
                </c:pt>
                <c:pt idx="4525">
                  <c:v>7</c:v>
                </c:pt>
                <c:pt idx="4526">
                  <c:v>3</c:v>
                </c:pt>
                <c:pt idx="4527">
                  <c:v>7</c:v>
                </c:pt>
                <c:pt idx="4528">
                  <c:v>3</c:v>
                </c:pt>
                <c:pt idx="4529">
                  <c:v>5</c:v>
                </c:pt>
                <c:pt idx="4530">
                  <c:v>4</c:v>
                </c:pt>
                <c:pt idx="4531">
                  <c:v>2</c:v>
                </c:pt>
                <c:pt idx="4532">
                  <c:v>2</c:v>
                </c:pt>
                <c:pt idx="4533">
                  <c:v>4</c:v>
                </c:pt>
                <c:pt idx="4534">
                  <c:v>0</c:v>
                </c:pt>
                <c:pt idx="4535">
                  <c:v>3</c:v>
                </c:pt>
                <c:pt idx="4536">
                  <c:v>2</c:v>
                </c:pt>
                <c:pt idx="4537">
                  <c:v>2</c:v>
                </c:pt>
                <c:pt idx="4538">
                  <c:v>6</c:v>
                </c:pt>
                <c:pt idx="4539">
                  <c:v>2</c:v>
                </c:pt>
                <c:pt idx="4540">
                  <c:v>3</c:v>
                </c:pt>
                <c:pt idx="4541">
                  <c:v>3</c:v>
                </c:pt>
                <c:pt idx="4542">
                  <c:v>2</c:v>
                </c:pt>
                <c:pt idx="4543">
                  <c:v>5</c:v>
                </c:pt>
                <c:pt idx="4544">
                  <c:v>2</c:v>
                </c:pt>
                <c:pt idx="4545">
                  <c:v>3</c:v>
                </c:pt>
                <c:pt idx="4546">
                  <c:v>7</c:v>
                </c:pt>
                <c:pt idx="4547">
                  <c:v>3</c:v>
                </c:pt>
                <c:pt idx="4548">
                  <c:v>2</c:v>
                </c:pt>
                <c:pt idx="4549">
                  <c:v>0</c:v>
                </c:pt>
                <c:pt idx="4550">
                  <c:v>1</c:v>
                </c:pt>
                <c:pt idx="4551">
                  <c:v>5</c:v>
                </c:pt>
                <c:pt idx="4552">
                  <c:v>2</c:v>
                </c:pt>
                <c:pt idx="4553">
                  <c:v>3</c:v>
                </c:pt>
                <c:pt idx="4554">
                  <c:v>2</c:v>
                </c:pt>
                <c:pt idx="4555">
                  <c:v>1</c:v>
                </c:pt>
                <c:pt idx="4556">
                  <c:v>5</c:v>
                </c:pt>
                <c:pt idx="4557">
                  <c:v>3</c:v>
                </c:pt>
                <c:pt idx="4558">
                  <c:v>8</c:v>
                </c:pt>
                <c:pt idx="4559">
                  <c:v>10</c:v>
                </c:pt>
                <c:pt idx="4560">
                  <c:v>5</c:v>
                </c:pt>
                <c:pt idx="4561">
                  <c:v>4</c:v>
                </c:pt>
                <c:pt idx="4562">
                  <c:v>1</c:v>
                </c:pt>
                <c:pt idx="4563">
                  <c:v>2</c:v>
                </c:pt>
                <c:pt idx="4564">
                  <c:v>3</c:v>
                </c:pt>
                <c:pt idx="4565">
                  <c:v>3</c:v>
                </c:pt>
                <c:pt idx="4566">
                  <c:v>5</c:v>
                </c:pt>
                <c:pt idx="4567">
                  <c:v>6</c:v>
                </c:pt>
                <c:pt idx="4568">
                  <c:v>0</c:v>
                </c:pt>
                <c:pt idx="4569">
                  <c:v>0</c:v>
                </c:pt>
                <c:pt idx="4570">
                  <c:v>2</c:v>
                </c:pt>
                <c:pt idx="4571">
                  <c:v>1</c:v>
                </c:pt>
                <c:pt idx="4572">
                  <c:v>6</c:v>
                </c:pt>
                <c:pt idx="4573">
                  <c:v>3</c:v>
                </c:pt>
                <c:pt idx="4574">
                  <c:v>5</c:v>
                </c:pt>
                <c:pt idx="4575">
                  <c:v>2</c:v>
                </c:pt>
                <c:pt idx="4576">
                  <c:v>3</c:v>
                </c:pt>
                <c:pt idx="4577">
                  <c:v>7</c:v>
                </c:pt>
                <c:pt idx="4578">
                  <c:v>2</c:v>
                </c:pt>
                <c:pt idx="4579">
                  <c:v>3</c:v>
                </c:pt>
                <c:pt idx="4580">
                  <c:v>6</c:v>
                </c:pt>
                <c:pt idx="4581">
                  <c:v>5</c:v>
                </c:pt>
                <c:pt idx="4582">
                  <c:v>2</c:v>
                </c:pt>
                <c:pt idx="4583">
                  <c:v>4</c:v>
                </c:pt>
                <c:pt idx="4584">
                  <c:v>1</c:v>
                </c:pt>
                <c:pt idx="4585">
                  <c:v>4</c:v>
                </c:pt>
                <c:pt idx="4586">
                  <c:v>5</c:v>
                </c:pt>
                <c:pt idx="4587">
                  <c:v>4</c:v>
                </c:pt>
                <c:pt idx="4588">
                  <c:v>4</c:v>
                </c:pt>
                <c:pt idx="4589">
                  <c:v>2</c:v>
                </c:pt>
                <c:pt idx="4590">
                  <c:v>4</c:v>
                </c:pt>
                <c:pt idx="4591">
                  <c:v>2</c:v>
                </c:pt>
                <c:pt idx="4592">
                  <c:v>4</c:v>
                </c:pt>
                <c:pt idx="4593">
                  <c:v>3</c:v>
                </c:pt>
                <c:pt idx="4594">
                  <c:v>2</c:v>
                </c:pt>
                <c:pt idx="4595">
                  <c:v>1</c:v>
                </c:pt>
                <c:pt idx="4596">
                  <c:v>4</c:v>
                </c:pt>
                <c:pt idx="4597">
                  <c:v>1</c:v>
                </c:pt>
                <c:pt idx="4598">
                  <c:v>2</c:v>
                </c:pt>
                <c:pt idx="4599">
                  <c:v>4</c:v>
                </c:pt>
                <c:pt idx="4600">
                  <c:v>5</c:v>
                </c:pt>
                <c:pt idx="4601">
                  <c:v>4</c:v>
                </c:pt>
                <c:pt idx="4602">
                  <c:v>5</c:v>
                </c:pt>
                <c:pt idx="4603">
                  <c:v>2</c:v>
                </c:pt>
                <c:pt idx="4604">
                  <c:v>3</c:v>
                </c:pt>
                <c:pt idx="4605">
                  <c:v>6</c:v>
                </c:pt>
                <c:pt idx="4606">
                  <c:v>4</c:v>
                </c:pt>
                <c:pt idx="4607">
                  <c:v>4</c:v>
                </c:pt>
                <c:pt idx="4608">
                  <c:v>9</c:v>
                </c:pt>
                <c:pt idx="4609">
                  <c:v>4</c:v>
                </c:pt>
                <c:pt idx="4610">
                  <c:v>3</c:v>
                </c:pt>
                <c:pt idx="4611">
                  <c:v>1</c:v>
                </c:pt>
                <c:pt idx="4612">
                  <c:v>1</c:v>
                </c:pt>
                <c:pt idx="4613">
                  <c:v>3</c:v>
                </c:pt>
                <c:pt idx="4614">
                  <c:v>1</c:v>
                </c:pt>
                <c:pt idx="4615">
                  <c:v>6</c:v>
                </c:pt>
                <c:pt idx="4616">
                  <c:v>1</c:v>
                </c:pt>
                <c:pt idx="4617">
                  <c:v>2</c:v>
                </c:pt>
                <c:pt idx="4618">
                  <c:v>3</c:v>
                </c:pt>
                <c:pt idx="4619">
                  <c:v>5</c:v>
                </c:pt>
                <c:pt idx="4620">
                  <c:v>4</c:v>
                </c:pt>
                <c:pt idx="4621">
                  <c:v>1</c:v>
                </c:pt>
                <c:pt idx="4622">
                  <c:v>5</c:v>
                </c:pt>
                <c:pt idx="4623">
                  <c:v>3</c:v>
                </c:pt>
                <c:pt idx="4624">
                  <c:v>1</c:v>
                </c:pt>
                <c:pt idx="4625">
                  <c:v>3</c:v>
                </c:pt>
                <c:pt idx="4626">
                  <c:v>1</c:v>
                </c:pt>
                <c:pt idx="4627">
                  <c:v>6</c:v>
                </c:pt>
                <c:pt idx="4628">
                  <c:v>1</c:v>
                </c:pt>
                <c:pt idx="4629">
                  <c:v>1</c:v>
                </c:pt>
                <c:pt idx="4630">
                  <c:v>3</c:v>
                </c:pt>
                <c:pt idx="4631">
                  <c:v>3</c:v>
                </c:pt>
                <c:pt idx="4632">
                  <c:v>7</c:v>
                </c:pt>
                <c:pt idx="4633">
                  <c:v>1</c:v>
                </c:pt>
                <c:pt idx="4634">
                  <c:v>2</c:v>
                </c:pt>
                <c:pt idx="4635">
                  <c:v>1</c:v>
                </c:pt>
                <c:pt idx="4636">
                  <c:v>3</c:v>
                </c:pt>
                <c:pt idx="4637">
                  <c:v>1</c:v>
                </c:pt>
                <c:pt idx="4638">
                  <c:v>5</c:v>
                </c:pt>
                <c:pt idx="4639">
                  <c:v>3</c:v>
                </c:pt>
                <c:pt idx="4640">
                  <c:v>4</c:v>
                </c:pt>
                <c:pt idx="4641">
                  <c:v>3</c:v>
                </c:pt>
                <c:pt idx="4642">
                  <c:v>2</c:v>
                </c:pt>
                <c:pt idx="4643">
                  <c:v>3</c:v>
                </c:pt>
                <c:pt idx="4644">
                  <c:v>8</c:v>
                </c:pt>
                <c:pt idx="4645">
                  <c:v>3</c:v>
                </c:pt>
                <c:pt idx="4646">
                  <c:v>3</c:v>
                </c:pt>
                <c:pt idx="4647">
                  <c:v>2</c:v>
                </c:pt>
                <c:pt idx="4648">
                  <c:v>3</c:v>
                </c:pt>
                <c:pt idx="4649">
                  <c:v>5</c:v>
                </c:pt>
                <c:pt idx="4650">
                  <c:v>1</c:v>
                </c:pt>
                <c:pt idx="4651">
                  <c:v>2</c:v>
                </c:pt>
                <c:pt idx="4652">
                  <c:v>4</c:v>
                </c:pt>
                <c:pt idx="4653">
                  <c:v>1</c:v>
                </c:pt>
                <c:pt idx="4654">
                  <c:v>2</c:v>
                </c:pt>
                <c:pt idx="4655">
                  <c:v>7</c:v>
                </c:pt>
                <c:pt idx="4656">
                  <c:v>5</c:v>
                </c:pt>
                <c:pt idx="4657">
                  <c:v>4</c:v>
                </c:pt>
                <c:pt idx="4658">
                  <c:v>3</c:v>
                </c:pt>
                <c:pt idx="4659">
                  <c:v>1</c:v>
                </c:pt>
                <c:pt idx="4660">
                  <c:v>3</c:v>
                </c:pt>
                <c:pt idx="4661">
                  <c:v>2</c:v>
                </c:pt>
                <c:pt idx="4662">
                  <c:v>5</c:v>
                </c:pt>
                <c:pt idx="4663">
                  <c:v>2</c:v>
                </c:pt>
                <c:pt idx="4664">
                  <c:v>2</c:v>
                </c:pt>
                <c:pt idx="4665">
                  <c:v>7</c:v>
                </c:pt>
                <c:pt idx="4666">
                  <c:v>3</c:v>
                </c:pt>
                <c:pt idx="4667">
                  <c:v>3</c:v>
                </c:pt>
                <c:pt idx="4668">
                  <c:v>6</c:v>
                </c:pt>
                <c:pt idx="4669">
                  <c:v>3</c:v>
                </c:pt>
                <c:pt idx="4670">
                  <c:v>2</c:v>
                </c:pt>
                <c:pt idx="4671">
                  <c:v>4</c:v>
                </c:pt>
                <c:pt idx="4672">
                  <c:v>4</c:v>
                </c:pt>
                <c:pt idx="4673">
                  <c:v>5</c:v>
                </c:pt>
                <c:pt idx="4674">
                  <c:v>1</c:v>
                </c:pt>
                <c:pt idx="4675">
                  <c:v>3</c:v>
                </c:pt>
                <c:pt idx="4676">
                  <c:v>4</c:v>
                </c:pt>
                <c:pt idx="4677">
                  <c:v>4</c:v>
                </c:pt>
                <c:pt idx="4678">
                  <c:v>1</c:v>
                </c:pt>
                <c:pt idx="4679">
                  <c:v>1</c:v>
                </c:pt>
                <c:pt idx="4680">
                  <c:v>6</c:v>
                </c:pt>
                <c:pt idx="4681">
                  <c:v>3</c:v>
                </c:pt>
                <c:pt idx="4682">
                  <c:v>1</c:v>
                </c:pt>
                <c:pt idx="4683">
                  <c:v>1</c:v>
                </c:pt>
                <c:pt idx="4684">
                  <c:v>5</c:v>
                </c:pt>
                <c:pt idx="4685">
                  <c:v>5</c:v>
                </c:pt>
                <c:pt idx="4686">
                  <c:v>2</c:v>
                </c:pt>
                <c:pt idx="4687">
                  <c:v>4</c:v>
                </c:pt>
                <c:pt idx="4688">
                  <c:v>4</c:v>
                </c:pt>
                <c:pt idx="4689">
                  <c:v>3</c:v>
                </c:pt>
                <c:pt idx="4690">
                  <c:v>2</c:v>
                </c:pt>
                <c:pt idx="4691">
                  <c:v>4</c:v>
                </c:pt>
                <c:pt idx="4692">
                  <c:v>2</c:v>
                </c:pt>
                <c:pt idx="4693">
                  <c:v>1</c:v>
                </c:pt>
                <c:pt idx="4694">
                  <c:v>5</c:v>
                </c:pt>
                <c:pt idx="4695">
                  <c:v>2</c:v>
                </c:pt>
                <c:pt idx="4696">
                  <c:v>4</c:v>
                </c:pt>
                <c:pt idx="4697">
                  <c:v>5</c:v>
                </c:pt>
                <c:pt idx="4698">
                  <c:v>2</c:v>
                </c:pt>
                <c:pt idx="4699">
                  <c:v>4</c:v>
                </c:pt>
                <c:pt idx="4700">
                  <c:v>7</c:v>
                </c:pt>
                <c:pt idx="4701">
                  <c:v>2</c:v>
                </c:pt>
                <c:pt idx="4702">
                  <c:v>1</c:v>
                </c:pt>
                <c:pt idx="4703">
                  <c:v>3</c:v>
                </c:pt>
                <c:pt idx="4704">
                  <c:v>6</c:v>
                </c:pt>
                <c:pt idx="4705">
                  <c:v>3</c:v>
                </c:pt>
                <c:pt idx="4706">
                  <c:v>5</c:v>
                </c:pt>
                <c:pt idx="4707">
                  <c:v>2</c:v>
                </c:pt>
                <c:pt idx="4708">
                  <c:v>2</c:v>
                </c:pt>
                <c:pt idx="4709">
                  <c:v>3</c:v>
                </c:pt>
                <c:pt idx="4710">
                  <c:v>1</c:v>
                </c:pt>
                <c:pt idx="4711">
                  <c:v>1</c:v>
                </c:pt>
                <c:pt idx="4712">
                  <c:v>5</c:v>
                </c:pt>
                <c:pt idx="4713">
                  <c:v>3</c:v>
                </c:pt>
                <c:pt idx="4714">
                  <c:v>4</c:v>
                </c:pt>
                <c:pt idx="4715">
                  <c:v>1</c:v>
                </c:pt>
                <c:pt idx="4716">
                  <c:v>4</c:v>
                </c:pt>
                <c:pt idx="4717">
                  <c:v>4</c:v>
                </c:pt>
                <c:pt idx="4718">
                  <c:v>2</c:v>
                </c:pt>
                <c:pt idx="4719">
                  <c:v>5</c:v>
                </c:pt>
                <c:pt idx="4720">
                  <c:v>3</c:v>
                </c:pt>
                <c:pt idx="4721">
                  <c:v>0</c:v>
                </c:pt>
                <c:pt idx="4722">
                  <c:v>3</c:v>
                </c:pt>
                <c:pt idx="4723">
                  <c:v>1</c:v>
                </c:pt>
                <c:pt idx="4724">
                  <c:v>2</c:v>
                </c:pt>
                <c:pt idx="4725">
                  <c:v>2</c:v>
                </c:pt>
                <c:pt idx="4726">
                  <c:v>4</c:v>
                </c:pt>
                <c:pt idx="4727">
                  <c:v>6</c:v>
                </c:pt>
                <c:pt idx="4728">
                  <c:v>2</c:v>
                </c:pt>
                <c:pt idx="4729">
                  <c:v>2</c:v>
                </c:pt>
                <c:pt idx="4730">
                  <c:v>3</c:v>
                </c:pt>
                <c:pt idx="4731">
                  <c:v>6</c:v>
                </c:pt>
                <c:pt idx="4732">
                  <c:v>0</c:v>
                </c:pt>
                <c:pt idx="4733">
                  <c:v>5</c:v>
                </c:pt>
                <c:pt idx="4734">
                  <c:v>2</c:v>
                </c:pt>
                <c:pt idx="4735">
                  <c:v>7</c:v>
                </c:pt>
                <c:pt idx="4736">
                  <c:v>5</c:v>
                </c:pt>
                <c:pt idx="4737">
                  <c:v>4</c:v>
                </c:pt>
                <c:pt idx="4738">
                  <c:v>2</c:v>
                </c:pt>
                <c:pt idx="4739">
                  <c:v>1</c:v>
                </c:pt>
                <c:pt idx="4740">
                  <c:v>3</c:v>
                </c:pt>
                <c:pt idx="4741">
                  <c:v>4</c:v>
                </c:pt>
                <c:pt idx="4742">
                  <c:v>1</c:v>
                </c:pt>
                <c:pt idx="4743">
                  <c:v>7</c:v>
                </c:pt>
                <c:pt idx="4744">
                  <c:v>1</c:v>
                </c:pt>
                <c:pt idx="4745">
                  <c:v>1</c:v>
                </c:pt>
                <c:pt idx="4746">
                  <c:v>3</c:v>
                </c:pt>
                <c:pt idx="4747">
                  <c:v>1</c:v>
                </c:pt>
                <c:pt idx="4748">
                  <c:v>2</c:v>
                </c:pt>
                <c:pt idx="4749">
                  <c:v>2</c:v>
                </c:pt>
                <c:pt idx="4750">
                  <c:v>5</c:v>
                </c:pt>
                <c:pt idx="4751">
                  <c:v>4</c:v>
                </c:pt>
                <c:pt idx="4752">
                  <c:v>7</c:v>
                </c:pt>
                <c:pt idx="4753">
                  <c:v>2</c:v>
                </c:pt>
                <c:pt idx="4754">
                  <c:v>3</c:v>
                </c:pt>
                <c:pt idx="4755">
                  <c:v>5</c:v>
                </c:pt>
                <c:pt idx="4756">
                  <c:v>4</c:v>
                </c:pt>
                <c:pt idx="4757">
                  <c:v>2</c:v>
                </c:pt>
                <c:pt idx="4758">
                  <c:v>5</c:v>
                </c:pt>
                <c:pt idx="4759">
                  <c:v>4</c:v>
                </c:pt>
                <c:pt idx="4760">
                  <c:v>6</c:v>
                </c:pt>
                <c:pt idx="4761">
                  <c:v>4</c:v>
                </c:pt>
                <c:pt idx="4762">
                  <c:v>5</c:v>
                </c:pt>
                <c:pt idx="4763">
                  <c:v>2</c:v>
                </c:pt>
                <c:pt idx="4764">
                  <c:v>3</c:v>
                </c:pt>
                <c:pt idx="4765">
                  <c:v>5</c:v>
                </c:pt>
                <c:pt idx="4766">
                  <c:v>7</c:v>
                </c:pt>
                <c:pt idx="4767">
                  <c:v>1</c:v>
                </c:pt>
                <c:pt idx="4768">
                  <c:v>4</c:v>
                </c:pt>
                <c:pt idx="4769">
                  <c:v>2</c:v>
                </c:pt>
                <c:pt idx="4770">
                  <c:v>3</c:v>
                </c:pt>
                <c:pt idx="4771">
                  <c:v>2</c:v>
                </c:pt>
                <c:pt idx="4772">
                  <c:v>1</c:v>
                </c:pt>
                <c:pt idx="4773">
                  <c:v>6</c:v>
                </c:pt>
                <c:pt idx="4774">
                  <c:v>1</c:v>
                </c:pt>
                <c:pt idx="4775">
                  <c:v>2</c:v>
                </c:pt>
                <c:pt idx="4776">
                  <c:v>3</c:v>
                </c:pt>
                <c:pt idx="4777">
                  <c:v>3</c:v>
                </c:pt>
                <c:pt idx="4778">
                  <c:v>0</c:v>
                </c:pt>
                <c:pt idx="4779">
                  <c:v>1</c:v>
                </c:pt>
                <c:pt idx="4780">
                  <c:v>2</c:v>
                </c:pt>
                <c:pt idx="4781">
                  <c:v>1</c:v>
                </c:pt>
                <c:pt idx="4782">
                  <c:v>3</c:v>
                </c:pt>
                <c:pt idx="4783">
                  <c:v>3</c:v>
                </c:pt>
                <c:pt idx="4784">
                  <c:v>3</c:v>
                </c:pt>
                <c:pt idx="4785">
                  <c:v>2</c:v>
                </c:pt>
                <c:pt idx="4786">
                  <c:v>3</c:v>
                </c:pt>
                <c:pt idx="4787">
                  <c:v>0</c:v>
                </c:pt>
                <c:pt idx="4788">
                  <c:v>8</c:v>
                </c:pt>
                <c:pt idx="4789">
                  <c:v>4</c:v>
                </c:pt>
                <c:pt idx="4790">
                  <c:v>2</c:v>
                </c:pt>
                <c:pt idx="4791">
                  <c:v>1</c:v>
                </c:pt>
                <c:pt idx="4792">
                  <c:v>5</c:v>
                </c:pt>
                <c:pt idx="4793">
                  <c:v>5</c:v>
                </c:pt>
                <c:pt idx="4794">
                  <c:v>5</c:v>
                </c:pt>
                <c:pt idx="4795">
                  <c:v>5</c:v>
                </c:pt>
                <c:pt idx="4796">
                  <c:v>0</c:v>
                </c:pt>
                <c:pt idx="4797">
                  <c:v>4</c:v>
                </c:pt>
                <c:pt idx="4798">
                  <c:v>2</c:v>
                </c:pt>
                <c:pt idx="4799">
                  <c:v>7</c:v>
                </c:pt>
                <c:pt idx="4800">
                  <c:v>5</c:v>
                </c:pt>
                <c:pt idx="4801">
                  <c:v>3</c:v>
                </c:pt>
                <c:pt idx="4802">
                  <c:v>2</c:v>
                </c:pt>
                <c:pt idx="4803">
                  <c:v>5</c:v>
                </c:pt>
                <c:pt idx="4804">
                  <c:v>4</c:v>
                </c:pt>
                <c:pt idx="4805">
                  <c:v>6</c:v>
                </c:pt>
                <c:pt idx="4806">
                  <c:v>4</c:v>
                </c:pt>
                <c:pt idx="4807">
                  <c:v>4</c:v>
                </c:pt>
                <c:pt idx="4808">
                  <c:v>0</c:v>
                </c:pt>
                <c:pt idx="4809">
                  <c:v>3</c:v>
                </c:pt>
                <c:pt idx="4810">
                  <c:v>3</c:v>
                </c:pt>
                <c:pt idx="4811">
                  <c:v>2</c:v>
                </c:pt>
                <c:pt idx="4812">
                  <c:v>5</c:v>
                </c:pt>
                <c:pt idx="4813">
                  <c:v>3</c:v>
                </c:pt>
                <c:pt idx="4814">
                  <c:v>1</c:v>
                </c:pt>
                <c:pt idx="4815">
                  <c:v>0</c:v>
                </c:pt>
                <c:pt idx="4816">
                  <c:v>5</c:v>
                </c:pt>
                <c:pt idx="4817">
                  <c:v>3</c:v>
                </c:pt>
                <c:pt idx="4818">
                  <c:v>3</c:v>
                </c:pt>
                <c:pt idx="4819">
                  <c:v>2</c:v>
                </c:pt>
                <c:pt idx="4820">
                  <c:v>1</c:v>
                </c:pt>
                <c:pt idx="4821">
                  <c:v>3</c:v>
                </c:pt>
                <c:pt idx="4822">
                  <c:v>6</c:v>
                </c:pt>
                <c:pt idx="4823">
                  <c:v>5</c:v>
                </c:pt>
                <c:pt idx="4824">
                  <c:v>4</c:v>
                </c:pt>
                <c:pt idx="4825">
                  <c:v>5</c:v>
                </c:pt>
                <c:pt idx="4826">
                  <c:v>3</c:v>
                </c:pt>
                <c:pt idx="4827">
                  <c:v>7</c:v>
                </c:pt>
                <c:pt idx="4828">
                  <c:v>3</c:v>
                </c:pt>
                <c:pt idx="4829">
                  <c:v>3</c:v>
                </c:pt>
                <c:pt idx="4830">
                  <c:v>1</c:v>
                </c:pt>
                <c:pt idx="4831">
                  <c:v>2</c:v>
                </c:pt>
                <c:pt idx="4832">
                  <c:v>2</c:v>
                </c:pt>
                <c:pt idx="4833">
                  <c:v>7</c:v>
                </c:pt>
                <c:pt idx="4834">
                  <c:v>4</c:v>
                </c:pt>
                <c:pt idx="4835">
                  <c:v>6</c:v>
                </c:pt>
                <c:pt idx="4836">
                  <c:v>3</c:v>
                </c:pt>
                <c:pt idx="4837">
                  <c:v>3</c:v>
                </c:pt>
                <c:pt idx="4838">
                  <c:v>2</c:v>
                </c:pt>
                <c:pt idx="4839">
                  <c:v>3</c:v>
                </c:pt>
                <c:pt idx="4840">
                  <c:v>2</c:v>
                </c:pt>
                <c:pt idx="4841">
                  <c:v>3</c:v>
                </c:pt>
                <c:pt idx="4842">
                  <c:v>3</c:v>
                </c:pt>
                <c:pt idx="4843">
                  <c:v>2</c:v>
                </c:pt>
                <c:pt idx="4844">
                  <c:v>6</c:v>
                </c:pt>
                <c:pt idx="4845">
                  <c:v>5</c:v>
                </c:pt>
                <c:pt idx="4846">
                  <c:v>1</c:v>
                </c:pt>
                <c:pt idx="4847">
                  <c:v>3</c:v>
                </c:pt>
                <c:pt idx="4848">
                  <c:v>3</c:v>
                </c:pt>
                <c:pt idx="4849">
                  <c:v>3</c:v>
                </c:pt>
                <c:pt idx="4850">
                  <c:v>8</c:v>
                </c:pt>
                <c:pt idx="4851">
                  <c:v>3</c:v>
                </c:pt>
                <c:pt idx="4852">
                  <c:v>1</c:v>
                </c:pt>
                <c:pt idx="4853">
                  <c:v>3</c:v>
                </c:pt>
                <c:pt idx="4854">
                  <c:v>3</c:v>
                </c:pt>
                <c:pt idx="4855">
                  <c:v>5</c:v>
                </c:pt>
                <c:pt idx="4856">
                  <c:v>3</c:v>
                </c:pt>
                <c:pt idx="4857">
                  <c:v>3</c:v>
                </c:pt>
                <c:pt idx="4858">
                  <c:v>2</c:v>
                </c:pt>
                <c:pt idx="4859">
                  <c:v>1</c:v>
                </c:pt>
                <c:pt idx="4860">
                  <c:v>0</c:v>
                </c:pt>
                <c:pt idx="4861">
                  <c:v>2</c:v>
                </c:pt>
                <c:pt idx="4862">
                  <c:v>7</c:v>
                </c:pt>
                <c:pt idx="4863">
                  <c:v>3</c:v>
                </c:pt>
                <c:pt idx="4864">
                  <c:v>2</c:v>
                </c:pt>
                <c:pt idx="4865">
                  <c:v>2</c:v>
                </c:pt>
                <c:pt idx="4866">
                  <c:v>5</c:v>
                </c:pt>
                <c:pt idx="4867">
                  <c:v>3</c:v>
                </c:pt>
                <c:pt idx="4868">
                  <c:v>2</c:v>
                </c:pt>
                <c:pt idx="4869">
                  <c:v>0</c:v>
                </c:pt>
                <c:pt idx="4870">
                  <c:v>2</c:v>
                </c:pt>
                <c:pt idx="4871">
                  <c:v>5</c:v>
                </c:pt>
                <c:pt idx="4872">
                  <c:v>1</c:v>
                </c:pt>
                <c:pt idx="4873">
                  <c:v>4</c:v>
                </c:pt>
                <c:pt idx="4874">
                  <c:v>0</c:v>
                </c:pt>
                <c:pt idx="4875">
                  <c:v>3</c:v>
                </c:pt>
                <c:pt idx="4876">
                  <c:v>1</c:v>
                </c:pt>
                <c:pt idx="4877">
                  <c:v>3</c:v>
                </c:pt>
                <c:pt idx="4878">
                  <c:v>1</c:v>
                </c:pt>
                <c:pt idx="4879">
                  <c:v>7</c:v>
                </c:pt>
                <c:pt idx="4880">
                  <c:v>3</c:v>
                </c:pt>
                <c:pt idx="4881">
                  <c:v>4</c:v>
                </c:pt>
                <c:pt idx="4882">
                  <c:v>4</c:v>
                </c:pt>
                <c:pt idx="4883">
                  <c:v>2</c:v>
                </c:pt>
                <c:pt idx="4884">
                  <c:v>2</c:v>
                </c:pt>
                <c:pt idx="4885">
                  <c:v>7</c:v>
                </c:pt>
                <c:pt idx="4886">
                  <c:v>1</c:v>
                </c:pt>
                <c:pt idx="4887">
                  <c:v>4</c:v>
                </c:pt>
                <c:pt idx="4888">
                  <c:v>3</c:v>
                </c:pt>
                <c:pt idx="4889">
                  <c:v>5</c:v>
                </c:pt>
                <c:pt idx="4890">
                  <c:v>5</c:v>
                </c:pt>
                <c:pt idx="4891">
                  <c:v>3</c:v>
                </c:pt>
                <c:pt idx="4892">
                  <c:v>4</c:v>
                </c:pt>
                <c:pt idx="4893">
                  <c:v>4</c:v>
                </c:pt>
                <c:pt idx="4894">
                  <c:v>1</c:v>
                </c:pt>
                <c:pt idx="4895">
                  <c:v>6</c:v>
                </c:pt>
                <c:pt idx="4896">
                  <c:v>3</c:v>
                </c:pt>
                <c:pt idx="4897">
                  <c:v>2</c:v>
                </c:pt>
                <c:pt idx="4898">
                  <c:v>3</c:v>
                </c:pt>
                <c:pt idx="4899">
                  <c:v>2</c:v>
                </c:pt>
                <c:pt idx="4900">
                  <c:v>2</c:v>
                </c:pt>
                <c:pt idx="4901">
                  <c:v>1</c:v>
                </c:pt>
                <c:pt idx="4902">
                  <c:v>3</c:v>
                </c:pt>
                <c:pt idx="4903">
                  <c:v>1</c:v>
                </c:pt>
                <c:pt idx="4904">
                  <c:v>3</c:v>
                </c:pt>
                <c:pt idx="4905">
                  <c:v>6</c:v>
                </c:pt>
                <c:pt idx="4906">
                  <c:v>5</c:v>
                </c:pt>
                <c:pt idx="4907">
                  <c:v>2</c:v>
                </c:pt>
                <c:pt idx="4908">
                  <c:v>5</c:v>
                </c:pt>
                <c:pt idx="4909">
                  <c:v>4</c:v>
                </c:pt>
                <c:pt idx="4910">
                  <c:v>3</c:v>
                </c:pt>
                <c:pt idx="4911">
                  <c:v>2</c:v>
                </c:pt>
                <c:pt idx="4912">
                  <c:v>3</c:v>
                </c:pt>
                <c:pt idx="4913">
                  <c:v>1</c:v>
                </c:pt>
                <c:pt idx="4914">
                  <c:v>1</c:v>
                </c:pt>
                <c:pt idx="4915">
                  <c:v>3</c:v>
                </c:pt>
                <c:pt idx="4916">
                  <c:v>3</c:v>
                </c:pt>
                <c:pt idx="4917">
                  <c:v>4</c:v>
                </c:pt>
                <c:pt idx="4918">
                  <c:v>2</c:v>
                </c:pt>
                <c:pt idx="4919">
                  <c:v>5</c:v>
                </c:pt>
                <c:pt idx="4920">
                  <c:v>5</c:v>
                </c:pt>
                <c:pt idx="4921">
                  <c:v>3</c:v>
                </c:pt>
                <c:pt idx="4922">
                  <c:v>3</c:v>
                </c:pt>
                <c:pt idx="4923">
                  <c:v>5</c:v>
                </c:pt>
                <c:pt idx="4924">
                  <c:v>6</c:v>
                </c:pt>
                <c:pt idx="4925">
                  <c:v>1</c:v>
                </c:pt>
                <c:pt idx="4926">
                  <c:v>2</c:v>
                </c:pt>
                <c:pt idx="4927">
                  <c:v>3</c:v>
                </c:pt>
                <c:pt idx="4928">
                  <c:v>2</c:v>
                </c:pt>
                <c:pt idx="4929">
                  <c:v>4</c:v>
                </c:pt>
                <c:pt idx="4930">
                  <c:v>3</c:v>
                </c:pt>
                <c:pt idx="4931">
                  <c:v>4</c:v>
                </c:pt>
                <c:pt idx="4932">
                  <c:v>6</c:v>
                </c:pt>
                <c:pt idx="4933">
                  <c:v>2</c:v>
                </c:pt>
                <c:pt idx="4934">
                  <c:v>2</c:v>
                </c:pt>
                <c:pt idx="4935">
                  <c:v>3</c:v>
                </c:pt>
                <c:pt idx="4936">
                  <c:v>0</c:v>
                </c:pt>
                <c:pt idx="4937">
                  <c:v>3</c:v>
                </c:pt>
                <c:pt idx="4938">
                  <c:v>1</c:v>
                </c:pt>
                <c:pt idx="4939">
                  <c:v>3</c:v>
                </c:pt>
                <c:pt idx="4940">
                  <c:v>4</c:v>
                </c:pt>
                <c:pt idx="4941">
                  <c:v>1</c:v>
                </c:pt>
                <c:pt idx="4942">
                  <c:v>4</c:v>
                </c:pt>
                <c:pt idx="4943">
                  <c:v>3</c:v>
                </c:pt>
                <c:pt idx="4944">
                  <c:v>3</c:v>
                </c:pt>
                <c:pt idx="4945">
                  <c:v>3</c:v>
                </c:pt>
                <c:pt idx="4946">
                  <c:v>2</c:v>
                </c:pt>
                <c:pt idx="4947">
                  <c:v>1</c:v>
                </c:pt>
                <c:pt idx="4948">
                  <c:v>3</c:v>
                </c:pt>
                <c:pt idx="4949">
                  <c:v>1</c:v>
                </c:pt>
                <c:pt idx="4950">
                  <c:v>3</c:v>
                </c:pt>
                <c:pt idx="4951">
                  <c:v>2</c:v>
                </c:pt>
                <c:pt idx="4952">
                  <c:v>3</c:v>
                </c:pt>
                <c:pt idx="4953">
                  <c:v>4</c:v>
                </c:pt>
                <c:pt idx="4954">
                  <c:v>3</c:v>
                </c:pt>
                <c:pt idx="4955">
                  <c:v>3</c:v>
                </c:pt>
                <c:pt idx="4956">
                  <c:v>3</c:v>
                </c:pt>
                <c:pt idx="4957">
                  <c:v>2</c:v>
                </c:pt>
                <c:pt idx="4958">
                  <c:v>6</c:v>
                </c:pt>
                <c:pt idx="4959">
                  <c:v>2</c:v>
                </c:pt>
                <c:pt idx="4960">
                  <c:v>4</c:v>
                </c:pt>
                <c:pt idx="4961">
                  <c:v>2</c:v>
                </c:pt>
                <c:pt idx="4962">
                  <c:v>5</c:v>
                </c:pt>
                <c:pt idx="4963">
                  <c:v>4</c:v>
                </c:pt>
                <c:pt idx="4964">
                  <c:v>3</c:v>
                </c:pt>
                <c:pt idx="4965">
                  <c:v>3</c:v>
                </c:pt>
                <c:pt idx="4966">
                  <c:v>1</c:v>
                </c:pt>
                <c:pt idx="4967">
                  <c:v>4</c:v>
                </c:pt>
                <c:pt idx="4968">
                  <c:v>5</c:v>
                </c:pt>
                <c:pt idx="4969">
                  <c:v>5</c:v>
                </c:pt>
                <c:pt idx="4970">
                  <c:v>2</c:v>
                </c:pt>
                <c:pt idx="4971">
                  <c:v>7</c:v>
                </c:pt>
                <c:pt idx="4972">
                  <c:v>2</c:v>
                </c:pt>
                <c:pt idx="4973">
                  <c:v>4</c:v>
                </c:pt>
                <c:pt idx="4974">
                  <c:v>0</c:v>
                </c:pt>
                <c:pt idx="4975">
                  <c:v>4</c:v>
                </c:pt>
                <c:pt idx="4976">
                  <c:v>1</c:v>
                </c:pt>
                <c:pt idx="4977">
                  <c:v>1</c:v>
                </c:pt>
                <c:pt idx="4978">
                  <c:v>3</c:v>
                </c:pt>
                <c:pt idx="4979">
                  <c:v>2</c:v>
                </c:pt>
                <c:pt idx="4980">
                  <c:v>3</c:v>
                </c:pt>
                <c:pt idx="4981">
                  <c:v>7</c:v>
                </c:pt>
                <c:pt idx="4982">
                  <c:v>2</c:v>
                </c:pt>
                <c:pt idx="4983">
                  <c:v>3</c:v>
                </c:pt>
                <c:pt idx="4984">
                  <c:v>3</c:v>
                </c:pt>
                <c:pt idx="4985">
                  <c:v>3</c:v>
                </c:pt>
                <c:pt idx="4986">
                  <c:v>3</c:v>
                </c:pt>
                <c:pt idx="4987">
                  <c:v>5</c:v>
                </c:pt>
                <c:pt idx="4988">
                  <c:v>7</c:v>
                </c:pt>
                <c:pt idx="4989">
                  <c:v>4</c:v>
                </c:pt>
                <c:pt idx="4990">
                  <c:v>1</c:v>
                </c:pt>
                <c:pt idx="4991">
                  <c:v>1</c:v>
                </c:pt>
                <c:pt idx="4992">
                  <c:v>4</c:v>
                </c:pt>
                <c:pt idx="4993">
                  <c:v>3</c:v>
                </c:pt>
                <c:pt idx="4994">
                  <c:v>3</c:v>
                </c:pt>
                <c:pt idx="4995">
                  <c:v>2</c:v>
                </c:pt>
                <c:pt idx="4996">
                  <c:v>1</c:v>
                </c:pt>
                <c:pt idx="4997">
                  <c:v>0</c:v>
                </c:pt>
                <c:pt idx="4998">
                  <c:v>2</c:v>
                </c:pt>
                <c:pt idx="4999">
                  <c:v>2</c:v>
                </c:pt>
                <c:pt idx="5000">
                  <c:v>0</c:v>
                </c:pt>
                <c:pt idx="5001">
                  <c:v>6</c:v>
                </c:pt>
                <c:pt idx="5002">
                  <c:v>2</c:v>
                </c:pt>
                <c:pt idx="5003">
                  <c:v>3</c:v>
                </c:pt>
                <c:pt idx="5004">
                  <c:v>2</c:v>
                </c:pt>
                <c:pt idx="5005">
                  <c:v>2</c:v>
                </c:pt>
                <c:pt idx="5006">
                  <c:v>4</c:v>
                </c:pt>
                <c:pt idx="5007">
                  <c:v>5</c:v>
                </c:pt>
                <c:pt idx="5008">
                  <c:v>3</c:v>
                </c:pt>
                <c:pt idx="5009">
                  <c:v>1</c:v>
                </c:pt>
                <c:pt idx="5010">
                  <c:v>5</c:v>
                </c:pt>
                <c:pt idx="5011">
                  <c:v>0</c:v>
                </c:pt>
                <c:pt idx="5012">
                  <c:v>0</c:v>
                </c:pt>
                <c:pt idx="5013">
                  <c:v>2</c:v>
                </c:pt>
                <c:pt idx="5014">
                  <c:v>3</c:v>
                </c:pt>
                <c:pt idx="5015">
                  <c:v>2</c:v>
                </c:pt>
                <c:pt idx="5016">
                  <c:v>5</c:v>
                </c:pt>
                <c:pt idx="5017">
                  <c:v>1</c:v>
                </c:pt>
                <c:pt idx="5018">
                  <c:v>5</c:v>
                </c:pt>
                <c:pt idx="5019">
                  <c:v>5</c:v>
                </c:pt>
                <c:pt idx="5020">
                  <c:v>3</c:v>
                </c:pt>
                <c:pt idx="5021">
                  <c:v>4</c:v>
                </c:pt>
                <c:pt idx="5022">
                  <c:v>1</c:v>
                </c:pt>
                <c:pt idx="5023">
                  <c:v>4</c:v>
                </c:pt>
                <c:pt idx="5024">
                  <c:v>4</c:v>
                </c:pt>
                <c:pt idx="5025">
                  <c:v>0</c:v>
                </c:pt>
                <c:pt idx="5026">
                  <c:v>5</c:v>
                </c:pt>
                <c:pt idx="5027">
                  <c:v>1</c:v>
                </c:pt>
                <c:pt idx="5028">
                  <c:v>5</c:v>
                </c:pt>
                <c:pt idx="5029">
                  <c:v>2</c:v>
                </c:pt>
                <c:pt idx="5030">
                  <c:v>3</c:v>
                </c:pt>
                <c:pt idx="5031">
                  <c:v>1</c:v>
                </c:pt>
                <c:pt idx="5032">
                  <c:v>5</c:v>
                </c:pt>
                <c:pt idx="5033">
                  <c:v>3</c:v>
                </c:pt>
                <c:pt idx="5034">
                  <c:v>5</c:v>
                </c:pt>
                <c:pt idx="5035">
                  <c:v>1</c:v>
                </c:pt>
                <c:pt idx="5036">
                  <c:v>4</c:v>
                </c:pt>
                <c:pt idx="5037">
                  <c:v>3</c:v>
                </c:pt>
                <c:pt idx="5038">
                  <c:v>3</c:v>
                </c:pt>
                <c:pt idx="5039">
                  <c:v>4</c:v>
                </c:pt>
                <c:pt idx="5040">
                  <c:v>4</c:v>
                </c:pt>
                <c:pt idx="5041">
                  <c:v>4</c:v>
                </c:pt>
                <c:pt idx="5042">
                  <c:v>2</c:v>
                </c:pt>
                <c:pt idx="5043">
                  <c:v>4</c:v>
                </c:pt>
                <c:pt idx="5044">
                  <c:v>1</c:v>
                </c:pt>
                <c:pt idx="5045">
                  <c:v>1</c:v>
                </c:pt>
                <c:pt idx="5046">
                  <c:v>2</c:v>
                </c:pt>
                <c:pt idx="5047">
                  <c:v>0</c:v>
                </c:pt>
                <c:pt idx="5048">
                  <c:v>2</c:v>
                </c:pt>
                <c:pt idx="5049">
                  <c:v>3</c:v>
                </c:pt>
                <c:pt idx="5050">
                  <c:v>3</c:v>
                </c:pt>
                <c:pt idx="5051">
                  <c:v>3</c:v>
                </c:pt>
                <c:pt idx="5052">
                  <c:v>5</c:v>
                </c:pt>
                <c:pt idx="5053">
                  <c:v>2</c:v>
                </c:pt>
                <c:pt idx="5054">
                  <c:v>4</c:v>
                </c:pt>
                <c:pt idx="5055">
                  <c:v>1</c:v>
                </c:pt>
                <c:pt idx="5056">
                  <c:v>3</c:v>
                </c:pt>
                <c:pt idx="5057">
                  <c:v>2</c:v>
                </c:pt>
                <c:pt idx="5058">
                  <c:v>5</c:v>
                </c:pt>
                <c:pt idx="5059">
                  <c:v>4</c:v>
                </c:pt>
                <c:pt idx="5060">
                  <c:v>3</c:v>
                </c:pt>
                <c:pt idx="5061">
                  <c:v>3</c:v>
                </c:pt>
                <c:pt idx="5062">
                  <c:v>6</c:v>
                </c:pt>
                <c:pt idx="5063">
                  <c:v>2</c:v>
                </c:pt>
                <c:pt idx="5064">
                  <c:v>4</c:v>
                </c:pt>
                <c:pt idx="5065">
                  <c:v>1</c:v>
                </c:pt>
                <c:pt idx="5066">
                  <c:v>3</c:v>
                </c:pt>
                <c:pt idx="5067">
                  <c:v>4</c:v>
                </c:pt>
                <c:pt idx="5068">
                  <c:v>3</c:v>
                </c:pt>
                <c:pt idx="5069">
                  <c:v>5</c:v>
                </c:pt>
                <c:pt idx="5070">
                  <c:v>4</c:v>
                </c:pt>
                <c:pt idx="5071">
                  <c:v>4</c:v>
                </c:pt>
                <c:pt idx="5072">
                  <c:v>5</c:v>
                </c:pt>
                <c:pt idx="5073">
                  <c:v>4</c:v>
                </c:pt>
                <c:pt idx="5074">
                  <c:v>4</c:v>
                </c:pt>
                <c:pt idx="5075">
                  <c:v>3</c:v>
                </c:pt>
                <c:pt idx="5076">
                  <c:v>2</c:v>
                </c:pt>
                <c:pt idx="5077">
                  <c:v>2</c:v>
                </c:pt>
                <c:pt idx="5078">
                  <c:v>2</c:v>
                </c:pt>
                <c:pt idx="5079">
                  <c:v>2</c:v>
                </c:pt>
                <c:pt idx="5080">
                  <c:v>3</c:v>
                </c:pt>
                <c:pt idx="5081">
                  <c:v>3</c:v>
                </c:pt>
                <c:pt idx="5082">
                  <c:v>6</c:v>
                </c:pt>
                <c:pt idx="5083">
                  <c:v>6</c:v>
                </c:pt>
                <c:pt idx="5084">
                  <c:v>2</c:v>
                </c:pt>
                <c:pt idx="5085">
                  <c:v>3</c:v>
                </c:pt>
                <c:pt idx="5086">
                  <c:v>3</c:v>
                </c:pt>
                <c:pt idx="5087">
                  <c:v>1</c:v>
                </c:pt>
                <c:pt idx="5088">
                  <c:v>5</c:v>
                </c:pt>
                <c:pt idx="5089">
                  <c:v>4</c:v>
                </c:pt>
                <c:pt idx="5090">
                  <c:v>3</c:v>
                </c:pt>
                <c:pt idx="5091">
                  <c:v>3</c:v>
                </c:pt>
                <c:pt idx="5092">
                  <c:v>4</c:v>
                </c:pt>
                <c:pt idx="5093">
                  <c:v>2</c:v>
                </c:pt>
                <c:pt idx="5094">
                  <c:v>3</c:v>
                </c:pt>
                <c:pt idx="5095">
                  <c:v>1</c:v>
                </c:pt>
                <c:pt idx="5096">
                  <c:v>4</c:v>
                </c:pt>
                <c:pt idx="5097">
                  <c:v>3</c:v>
                </c:pt>
                <c:pt idx="5098">
                  <c:v>2</c:v>
                </c:pt>
                <c:pt idx="5099">
                  <c:v>3</c:v>
                </c:pt>
                <c:pt idx="5100">
                  <c:v>2</c:v>
                </c:pt>
                <c:pt idx="5101">
                  <c:v>2</c:v>
                </c:pt>
                <c:pt idx="5102">
                  <c:v>3</c:v>
                </c:pt>
                <c:pt idx="5103">
                  <c:v>2</c:v>
                </c:pt>
                <c:pt idx="5104">
                  <c:v>3</c:v>
                </c:pt>
                <c:pt idx="5105">
                  <c:v>3</c:v>
                </c:pt>
                <c:pt idx="5106">
                  <c:v>4</c:v>
                </c:pt>
                <c:pt idx="5107">
                  <c:v>1</c:v>
                </c:pt>
                <c:pt idx="5108">
                  <c:v>4</c:v>
                </c:pt>
                <c:pt idx="5109">
                  <c:v>3</c:v>
                </c:pt>
                <c:pt idx="5110">
                  <c:v>1</c:v>
                </c:pt>
                <c:pt idx="5111">
                  <c:v>0</c:v>
                </c:pt>
                <c:pt idx="5112">
                  <c:v>3</c:v>
                </c:pt>
                <c:pt idx="5113">
                  <c:v>2</c:v>
                </c:pt>
                <c:pt idx="5114">
                  <c:v>1</c:v>
                </c:pt>
                <c:pt idx="5115">
                  <c:v>2</c:v>
                </c:pt>
                <c:pt idx="5116">
                  <c:v>4</c:v>
                </c:pt>
                <c:pt idx="5117">
                  <c:v>5</c:v>
                </c:pt>
                <c:pt idx="5118">
                  <c:v>0</c:v>
                </c:pt>
                <c:pt idx="5119">
                  <c:v>3</c:v>
                </c:pt>
                <c:pt idx="5120">
                  <c:v>2</c:v>
                </c:pt>
                <c:pt idx="5121">
                  <c:v>3</c:v>
                </c:pt>
                <c:pt idx="5122">
                  <c:v>2</c:v>
                </c:pt>
                <c:pt idx="5123">
                  <c:v>5</c:v>
                </c:pt>
                <c:pt idx="5124">
                  <c:v>1</c:v>
                </c:pt>
                <c:pt idx="5125">
                  <c:v>1</c:v>
                </c:pt>
                <c:pt idx="5126">
                  <c:v>5</c:v>
                </c:pt>
                <c:pt idx="5127">
                  <c:v>3</c:v>
                </c:pt>
                <c:pt idx="5128">
                  <c:v>0</c:v>
                </c:pt>
                <c:pt idx="5129">
                  <c:v>3</c:v>
                </c:pt>
                <c:pt idx="5130">
                  <c:v>3</c:v>
                </c:pt>
                <c:pt idx="5131">
                  <c:v>8</c:v>
                </c:pt>
                <c:pt idx="5132">
                  <c:v>6</c:v>
                </c:pt>
                <c:pt idx="5133">
                  <c:v>2</c:v>
                </c:pt>
                <c:pt idx="5134">
                  <c:v>4</c:v>
                </c:pt>
                <c:pt idx="5135">
                  <c:v>1</c:v>
                </c:pt>
                <c:pt idx="5136">
                  <c:v>0</c:v>
                </c:pt>
                <c:pt idx="5137">
                  <c:v>6</c:v>
                </c:pt>
                <c:pt idx="5138">
                  <c:v>3</c:v>
                </c:pt>
                <c:pt idx="5139">
                  <c:v>4</c:v>
                </c:pt>
                <c:pt idx="5140">
                  <c:v>3</c:v>
                </c:pt>
                <c:pt idx="5141">
                  <c:v>1</c:v>
                </c:pt>
                <c:pt idx="5142">
                  <c:v>3</c:v>
                </c:pt>
                <c:pt idx="5143">
                  <c:v>1</c:v>
                </c:pt>
                <c:pt idx="5144">
                  <c:v>3</c:v>
                </c:pt>
                <c:pt idx="5145">
                  <c:v>3</c:v>
                </c:pt>
                <c:pt idx="5146">
                  <c:v>0</c:v>
                </c:pt>
                <c:pt idx="5147">
                  <c:v>0</c:v>
                </c:pt>
                <c:pt idx="5148">
                  <c:v>4</c:v>
                </c:pt>
                <c:pt idx="5149">
                  <c:v>5</c:v>
                </c:pt>
                <c:pt idx="5150">
                  <c:v>2</c:v>
                </c:pt>
                <c:pt idx="5151">
                  <c:v>1</c:v>
                </c:pt>
                <c:pt idx="5152">
                  <c:v>5</c:v>
                </c:pt>
                <c:pt idx="5153">
                  <c:v>3</c:v>
                </c:pt>
                <c:pt idx="5154">
                  <c:v>2</c:v>
                </c:pt>
                <c:pt idx="5155">
                  <c:v>6</c:v>
                </c:pt>
                <c:pt idx="5156">
                  <c:v>2</c:v>
                </c:pt>
                <c:pt idx="5157">
                  <c:v>2</c:v>
                </c:pt>
                <c:pt idx="5158">
                  <c:v>6</c:v>
                </c:pt>
                <c:pt idx="5159">
                  <c:v>4</c:v>
                </c:pt>
                <c:pt idx="5160">
                  <c:v>4</c:v>
                </c:pt>
                <c:pt idx="5161">
                  <c:v>1</c:v>
                </c:pt>
                <c:pt idx="5162">
                  <c:v>3</c:v>
                </c:pt>
                <c:pt idx="5163">
                  <c:v>5</c:v>
                </c:pt>
                <c:pt idx="5164">
                  <c:v>1</c:v>
                </c:pt>
                <c:pt idx="5165">
                  <c:v>2</c:v>
                </c:pt>
                <c:pt idx="5166">
                  <c:v>3</c:v>
                </c:pt>
                <c:pt idx="5167">
                  <c:v>2</c:v>
                </c:pt>
                <c:pt idx="5168">
                  <c:v>3</c:v>
                </c:pt>
                <c:pt idx="5169">
                  <c:v>2</c:v>
                </c:pt>
                <c:pt idx="5170">
                  <c:v>2</c:v>
                </c:pt>
                <c:pt idx="5171">
                  <c:v>6</c:v>
                </c:pt>
                <c:pt idx="5172">
                  <c:v>2</c:v>
                </c:pt>
                <c:pt idx="5173">
                  <c:v>1</c:v>
                </c:pt>
                <c:pt idx="5174">
                  <c:v>2</c:v>
                </c:pt>
                <c:pt idx="5175">
                  <c:v>2</c:v>
                </c:pt>
                <c:pt idx="5176">
                  <c:v>3</c:v>
                </c:pt>
                <c:pt idx="5177">
                  <c:v>1</c:v>
                </c:pt>
                <c:pt idx="5178">
                  <c:v>0</c:v>
                </c:pt>
                <c:pt idx="5179">
                  <c:v>1</c:v>
                </c:pt>
                <c:pt idx="5180">
                  <c:v>3</c:v>
                </c:pt>
                <c:pt idx="5181">
                  <c:v>3</c:v>
                </c:pt>
                <c:pt idx="5182">
                  <c:v>4</c:v>
                </c:pt>
                <c:pt idx="5183">
                  <c:v>2</c:v>
                </c:pt>
                <c:pt idx="5184">
                  <c:v>4</c:v>
                </c:pt>
                <c:pt idx="5185">
                  <c:v>6</c:v>
                </c:pt>
                <c:pt idx="5186">
                  <c:v>3</c:v>
                </c:pt>
                <c:pt idx="5187">
                  <c:v>3</c:v>
                </c:pt>
                <c:pt idx="5188">
                  <c:v>0</c:v>
                </c:pt>
                <c:pt idx="5189">
                  <c:v>4</c:v>
                </c:pt>
                <c:pt idx="5190">
                  <c:v>0</c:v>
                </c:pt>
                <c:pt idx="5191">
                  <c:v>0</c:v>
                </c:pt>
                <c:pt idx="5192">
                  <c:v>5</c:v>
                </c:pt>
                <c:pt idx="5193">
                  <c:v>5</c:v>
                </c:pt>
                <c:pt idx="5194">
                  <c:v>2</c:v>
                </c:pt>
                <c:pt idx="5195">
                  <c:v>1</c:v>
                </c:pt>
                <c:pt idx="5196">
                  <c:v>2</c:v>
                </c:pt>
                <c:pt idx="5197">
                  <c:v>2</c:v>
                </c:pt>
                <c:pt idx="5198">
                  <c:v>2</c:v>
                </c:pt>
                <c:pt idx="5199">
                  <c:v>5</c:v>
                </c:pt>
                <c:pt idx="5200">
                  <c:v>5</c:v>
                </c:pt>
                <c:pt idx="5201">
                  <c:v>2</c:v>
                </c:pt>
                <c:pt idx="5202">
                  <c:v>6</c:v>
                </c:pt>
                <c:pt idx="5203">
                  <c:v>2</c:v>
                </c:pt>
                <c:pt idx="5204">
                  <c:v>1</c:v>
                </c:pt>
                <c:pt idx="5205">
                  <c:v>6</c:v>
                </c:pt>
                <c:pt idx="5206">
                  <c:v>5</c:v>
                </c:pt>
                <c:pt idx="5207">
                  <c:v>3</c:v>
                </c:pt>
                <c:pt idx="5208">
                  <c:v>5</c:v>
                </c:pt>
                <c:pt idx="5209">
                  <c:v>2</c:v>
                </c:pt>
                <c:pt idx="5210">
                  <c:v>1</c:v>
                </c:pt>
                <c:pt idx="5211">
                  <c:v>3</c:v>
                </c:pt>
                <c:pt idx="5212">
                  <c:v>5</c:v>
                </c:pt>
                <c:pt idx="5213">
                  <c:v>2</c:v>
                </c:pt>
                <c:pt idx="5214">
                  <c:v>3</c:v>
                </c:pt>
                <c:pt idx="5215">
                  <c:v>5</c:v>
                </c:pt>
                <c:pt idx="5216">
                  <c:v>1</c:v>
                </c:pt>
                <c:pt idx="5217">
                  <c:v>5</c:v>
                </c:pt>
                <c:pt idx="5218">
                  <c:v>2</c:v>
                </c:pt>
                <c:pt idx="5219">
                  <c:v>2</c:v>
                </c:pt>
                <c:pt idx="5220">
                  <c:v>2</c:v>
                </c:pt>
                <c:pt idx="5221">
                  <c:v>3</c:v>
                </c:pt>
                <c:pt idx="5222">
                  <c:v>0</c:v>
                </c:pt>
                <c:pt idx="5223">
                  <c:v>4</c:v>
                </c:pt>
                <c:pt idx="5224">
                  <c:v>0</c:v>
                </c:pt>
                <c:pt idx="5225">
                  <c:v>1</c:v>
                </c:pt>
                <c:pt idx="5226">
                  <c:v>2</c:v>
                </c:pt>
                <c:pt idx="5227">
                  <c:v>3</c:v>
                </c:pt>
                <c:pt idx="5228">
                  <c:v>1</c:v>
                </c:pt>
                <c:pt idx="5229">
                  <c:v>2</c:v>
                </c:pt>
                <c:pt idx="5230">
                  <c:v>4</c:v>
                </c:pt>
                <c:pt idx="5231">
                  <c:v>2</c:v>
                </c:pt>
                <c:pt idx="5232">
                  <c:v>2</c:v>
                </c:pt>
                <c:pt idx="5233">
                  <c:v>3</c:v>
                </c:pt>
                <c:pt idx="5234">
                  <c:v>1</c:v>
                </c:pt>
                <c:pt idx="5235">
                  <c:v>5</c:v>
                </c:pt>
                <c:pt idx="5236">
                  <c:v>1</c:v>
                </c:pt>
                <c:pt idx="5237">
                  <c:v>3</c:v>
                </c:pt>
                <c:pt idx="5238">
                  <c:v>1</c:v>
                </c:pt>
                <c:pt idx="5239">
                  <c:v>0</c:v>
                </c:pt>
                <c:pt idx="5240">
                  <c:v>6</c:v>
                </c:pt>
                <c:pt idx="5241">
                  <c:v>3</c:v>
                </c:pt>
                <c:pt idx="5242">
                  <c:v>1</c:v>
                </c:pt>
                <c:pt idx="5243">
                  <c:v>2</c:v>
                </c:pt>
                <c:pt idx="5244">
                  <c:v>1</c:v>
                </c:pt>
                <c:pt idx="5245">
                  <c:v>2</c:v>
                </c:pt>
                <c:pt idx="5246">
                  <c:v>5</c:v>
                </c:pt>
                <c:pt idx="5247">
                  <c:v>3</c:v>
                </c:pt>
                <c:pt idx="5248">
                  <c:v>3</c:v>
                </c:pt>
                <c:pt idx="5249">
                  <c:v>0</c:v>
                </c:pt>
                <c:pt idx="5250">
                  <c:v>4</c:v>
                </c:pt>
                <c:pt idx="5251">
                  <c:v>4</c:v>
                </c:pt>
                <c:pt idx="5252">
                  <c:v>3</c:v>
                </c:pt>
                <c:pt idx="5253">
                  <c:v>2</c:v>
                </c:pt>
                <c:pt idx="5254">
                  <c:v>7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4</c:v>
                </c:pt>
                <c:pt idx="5259">
                  <c:v>2</c:v>
                </c:pt>
                <c:pt idx="5260">
                  <c:v>4</c:v>
                </c:pt>
                <c:pt idx="5261">
                  <c:v>4</c:v>
                </c:pt>
                <c:pt idx="5262">
                  <c:v>2</c:v>
                </c:pt>
                <c:pt idx="5263">
                  <c:v>3</c:v>
                </c:pt>
                <c:pt idx="5264">
                  <c:v>1</c:v>
                </c:pt>
                <c:pt idx="5265">
                  <c:v>4</c:v>
                </c:pt>
                <c:pt idx="5266">
                  <c:v>3</c:v>
                </c:pt>
                <c:pt idx="5267">
                  <c:v>4</c:v>
                </c:pt>
                <c:pt idx="5268">
                  <c:v>2</c:v>
                </c:pt>
                <c:pt idx="5269">
                  <c:v>3</c:v>
                </c:pt>
                <c:pt idx="5270">
                  <c:v>3</c:v>
                </c:pt>
                <c:pt idx="5271">
                  <c:v>1</c:v>
                </c:pt>
                <c:pt idx="5272">
                  <c:v>1</c:v>
                </c:pt>
                <c:pt idx="5273">
                  <c:v>2</c:v>
                </c:pt>
                <c:pt idx="5274">
                  <c:v>1</c:v>
                </c:pt>
                <c:pt idx="5275">
                  <c:v>2</c:v>
                </c:pt>
                <c:pt idx="5276">
                  <c:v>4</c:v>
                </c:pt>
                <c:pt idx="5277">
                  <c:v>1</c:v>
                </c:pt>
                <c:pt idx="5278">
                  <c:v>3</c:v>
                </c:pt>
                <c:pt idx="5279">
                  <c:v>2</c:v>
                </c:pt>
                <c:pt idx="5280">
                  <c:v>0</c:v>
                </c:pt>
                <c:pt idx="5281">
                  <c:v>0</c:v>
                </c:pt>
                <c:pt idx="5282">
                  <c:v>1</c:v>
                </c:pt>
                <c:pt idx="5283">
                  <c:v>2</c:v>
                </c:pt>
                <c:pt idx="5284">
                  <c:v>1</c:v>
                </c:pt>
                <c:pt idx="5285">
                  <c:v>3</c:v>
                </c:pt>
                <c:pt idx="5286">
                  <c:v>7</c:v>
                </c:pt>
                <c:pt idx="5287">
                  <c:v>4</c:v>
                </c:pt>
                <c:pt idx="5288">
                  <c:v>2</c:v>
                </c:pt>
                <c:pt idx="5289">
                  <c:v>4</c:v>
                </c:pt>
                <c:pt idx="5290">
                  <c:v>1</c:v>
                </c:pt>
                <c:pt idx="5291">
                  <c:v>6</c:v>
                </c:pt>
                <c:pt idx="5292">
                  <c:v>1</c:v>
                </c:pt>
                <c:pt idx="5293">
                  <c:v>3</c:v>
                </c:pt>
                <c:pt idx="5294">
                  <c:v>2</c:v>
                </c:pt>
                <c:pt idx="5295">
                  <c:v>0</c:v>
                </c:pt>
                <c:pt idx="5296">
                  <c:v>1</c:v>
                </c:pt>
                <c:pt idx="5297">
                  <c:v>0</c:v>
                </c:pt>
                <c:pt idx="5298">
                  <c:v>2</c:v>
                </c:pt>
                <c:pt idx="5299">
                  <c:v>5</c:v>
                </c:pt>
                <c:pt idx="5300">
                  <c:v>2</c:v>
                </c:pt>
                <c:pt idx="5301">
                  <c:v>5</c:v>
                </c:pt>
                <c:pt idx="5302">
                  <c:v>1</c:v>
                </c:pt>
                <c:pt idx="5303">
                  <c:v>2</c:v>
                </c:pt>
                <c:pt idx="5304">
                  <c:v>3</c:v>
                </c:pt>
                <c:pt idx="5305">
                  <c:v>3</c:v>
                </c:pt>
                <c:pt idx="5306">
                  <c:v>2</c:v>
                </c:pt>
                <c:pt idx="5307">
                  <c:v>3</c:v>
                </c:pt>
                <c:pt idx="5308">
                  <c:v>1</c:v>
                </c:pt>
                <c:pt idx="5309">
                  <c:v>2</c:v>
                </c:pt>
                <c:pt idx="5310">
                  <c:v>3</c:v>
                </c:pt>
                <c:pt idx="5311">
                  <c:v>4</c:v>
                </c:pt>
                <c:pt idx="5312">
                  <c:v>5</c:v>
                </c:pt>
                <c:pt idx="5313">
                  <c:v>3</c:v>
                </c:pt>
                <c:pt idx="5314">
                  <c:v>0</c:v>
                </c:pt>
                <c:pt idx="5315">
                  <c:v>2</c:v>
                </c:pt>
                <c:pt idx="5316">
                  <c:v>4</c:v>
                </c:pt>
                <c:pt idx="5317">
                  <c:v>3</c:v>
                </c:pt>
                <c:pt idx="5318">
                  <c:v>2</c:v>
                </c:pt>
                <c:pt idx="5319">
                  <c:v>3</c:v>
                </c:pt>
                <c:pt idx="5320">
                  <c:v>3</c:v>
                </c:pt>
                <c:pt idx="5321">
                  <c:v>4</c:v>
                </c:pt>
                <c:pt idx="5322">
                  <c:v>1</c:v>
                </c:pt>
                <c:pt idx="5323">
                  <c:v>3</c:v>
                </c:pt>
                <c:pt idx="5324">
                  <c:v>4</c:v>
                </c:pt>
                <c:pt idx="5325">
                  <c:v>4</c:v>
                </c:pt>
                <c:pt idx="5326">
                  <c:v>6</c:v>
                </c:pt>
                <c:pt idx="5327">
                  <c:v>2</c:v>
                </c:pt>
                <c:pt idx="5328">
                  <c:v>1</c:v>
                </c:pt>
                <c:pt idx="5329">
                  <c:v>3</c:v>
                </c:pt>
                <c:pt idx="5330">
                  <c:v>2</c:v>
                </c:pt>
                <c:pt idx="5331">
                  <c:v>5</c:v>
                </c:pt>
                <c:pt idx="5332">
                  <c:v>2</c:v>
                </c:pt>
                <c:pt idx="5333">
                  <c:v>4</c:v>
                </c:pt>
                <c:pt idx="5334">
                  <c:v>2</c:v>
                </c:pt>
                <c:pt idx="5335">
                  <c:v>5</c:v>
                </c:pt>
                <c:pt idx="5336">
                  <c:v>2</c:v>
                </c:pt>
                <c:pt idx="5337">
                  <c:v>1</c:v>
                </c:pt>
                <c:pt idx="5338">
                  <c:v>0</c:v>
                </c:pt>
                <c:pt idx="5339">
                  <c:v>2</c:v>
                </c:pt>
                <c:pt idx="5340">
                  <c:v>2</c:v>
                </c:pt>
                <c:pt idx="5341">
                  <c:v>0</c:v>
                </c:pt>
                <c:pt idx="5342">
                  <c:v>0</c:v>
                </c:pt>
                <c:pt idx="5343">
                  <c:v>3</c:v>
                </c:pt>
                <c:pt idx="5344">
                  <c:v>3</c:v>
                </c:pt>
                <c:pt idx="5345">
                  <c:v>4</c:v>
                </c:pt>
                <c:pt idx="5346">
                  <c:v>2</c:v>
                </c:pt>
                <c:pt idx="5347">
                  <c:v>2</c:v>
                </c:pt>
                <c:pt idx="5348">
                  <c:v>3</c:v>
                </c:pt>
                <c:pt idx="5349">
                  <c:v>4</c:v>
                </c:pt>
                <c:pt idx="5350">
                  <c:v>2</c:v>
                </c:pt>
                <c:pt idx="5351">
                  <c:v>2</c:v>
                </c:pt>
                <c:pt idx="5352">
                  <c:v>2</c:v>
                </c:pt>
                <c:pt idx="5353">
                  <c:v>3</c:v>
                </c:pt>
                <c:pt idx="5354">
                  <c:v>6</c:v>
                </c:pt>
                <c:pt idx="5355">
                  <c:v>2</c:v>
                </c:pt>
                <c:pt idx="5356">
                  <c:v>1</c:v>
                </c:pt>
                <c:pt idx="5357">
                  <c:v>2</c:v>
                </c:pt>
                <c:pt idx="5358">
                  <c:v>6</c:v>
                </c:pt>
                <c:pt idx="5359">
                  <c:v>3</c:v>
                </c:pt>
                <c:pt idx="5360">
                  <c:v>2</c:v>
                </c:pt>
                <c:pt idx="5361">
                  <c:v>4</c:v>
                </c:pt>
                <c:pt idx="5362">
                  <c:v>1</c:v>
                </c:pt>
                <c:pt idx="5363">
                  <c:v>6</c:v>
                </c:pt>
                <c:pt idx="5364">
                  <c:v>2</c:v>
                </c:pt>
                <c:pt idx="5365">
                  <c:v>6</c:v>
                </c:pt>
                <c:pt idx="5366">
                  <c:v>3</c:v>
                </c:pt>
                <c:pt idx="5367">
                  <c:v>3</c:v>
                </c:pt>
                <c:pt idx="5368">
                  <c:v>5</c:v>
                </c:pt>
                <c:pt idx="5369">
                  <c:v>3</c:v>
                </c:pt>
                <c:pt idx="5370">
                  <c:v>4</c:v>
                </c:pt>
                <c:pt idx="5371">
                  <c:v>5</c:v>
                </c:pt>
                <c:pt idx="5372">
                  <c:v>6</c:v>
                </c:pt>
                <c:pt idx="5373">
                  <c:v>2</c:v>
                </c:pt>
                <c:pt idx="5374">
                  <c:v>3</c:v>
                </c:pt>
                <c:pt idx="5375">
                  <c:v>2</c:v>
                </c:pt>
                <c:pt idx="5376">
                  <c:v>2</c:v>
                </c:pt>
                <c:pt idx="5377">
                  <c:v>3</c:v>
                </c:pt>
                <c:pt idx="5378">
                  <c:v>4</c:v>
                </c:pt>
                <c:pt idx="5379">
                  <c:v>3</c:v>
                </c:pt>
                <c:pt idx="5380">
                  <c:v>3</c:v>
                </c:pt>
                <c:pt idx="5381">
                  <c:v>1</c:v>
                </c:pt>
                <c:pt idx="5382">
                  <c:v>2</c:v>
                </c:pt>
                <c:pt idx="5383">
                  <c:v>1</c:v>
                </c:pt>
                <c:pt idx="5384">
                  <c:v>3</c:v>
                </c:pt>
                <c:pt idx="5385">
                  <c:v>0</c:v>
                </c:pt>
                <c:pt idx="5386">
                  <c:v>2</c:v>
                </c:pt>
                <c:pt idx="5387">
                  <c:v>2</c:v>
                </c:pt>
                <c:pt idx="5388">
                  <c:v>3</c:v>
                </c:pt>
                <c:pt idx="5389">
                  <c:v>1</c:v>
                </c:pt>
                <c:pt idx="5390">
                  <c:v>4</c:v>
                </c:pt>
                <c:pt idx="5391">
                  <c:v>4</c:v>
                </c:pt>
                <c:pt idx="5392">
                  <c:v>5</c:v>
                </c:pt>
                <c:pt idx="5393">
                  <c:v>3</c:v>
                </c:pt>
                <c:pt idx="5394">
                  <c:v>2</c:v>
                </c:pt>
                <c:pt idx="5395">
                  <c:v>2</c:v>
                </c:pt>
                <c:pt idx="5396">
                  <c:v>2</c:v>
                </c:pt>
                <c:pt idx="5397">
                  <c:v>5</c:v>
                </c:pt>
                <c:pt idx="5398">
                  <c:v>3</c:v>
                </c:pt>
                <c:pt idx="5399">
                  <c:v>3</c:v>
                </c:pt>
                <c:pt idx="5400">
                  <c:v>1</c:v>
                </c:pt>
                <c:pt idx="5401">
                  <c:v>4</c:v>
                </c:pt>
                <c:pt idx="5402">
                  <c:v>1</c:v>
                </c:pt>
                <c:pt idx="5403">
                  <c:v>0</c:v>
                </c:pt>
                <c:pt idx="5404">
                  <c:v>1</c:v>
                </c:pt>
                <c:pt idx="5405">
                  <c:v>0</c:v>
                </c:pt>
                <c:pt idx="5406">
                  <c:v>2</c:v>
                </c:pt>
                <c:pt idx="5407">
                  <c:v>1</c:v>
                </c:pt>
                <c:pt idx="5408">
                  <c:v>4</c:v>
                </c:pt>
                <c:pt idx="5409">
                  <c:v>3</c:v>
                </c:pt>
                <c:pt idx="5410">
                  <c:v>1</c:v>
                </c:pt>
                <c:pt idx="5411">
                  <c:v>2</c:v>
                </c:pt>
                <c:pt idx="5412">
                  <c:v>1</c:v>
                </c:pt>
                <c:pt idx="5413">
                  <c:v>3</c:v>
                </c:pt>
                <c:pt idx="5414">
                  <c:v>2</c:v>
                </c:pt>
                <c:pt idx="5415">
                  <c:v>0</c:v>
                </c:pt>
                <c:pt idx="5416">
                  <c:v>2</c:v>
                </c:pt>
                <c:pt idx="5417">
                  <c:v>3</c:v>
                </c:pt>
                <c:pt idx="5418">
                  <c:v>5</c:v>
                </c:pt>
                <c:pt idx="5419">
                  <c:v>5</c:v>
                </c:pt>
                <c:pt idx="5420">
                  <c:v>1</c:v>
                </c:pt>
                <c:pt idx="5421">
                  <c:v>7</c:v>
                </c:pt>
                <c:pt idx="5422">
                  <c:v>1</c:v>
                </c:pt>
                <c:pt idx="5423">
                  <c:v>1</c:v>
                </c:pt>
                <c:pt idx="5424">
                  <c:v>4</c:v>
                </c:pt>
                <c:pt idx="5425">
                  <c:v>0</c:v>
                </c:pt>
                <c:pt idx="5426">
                  <c:v>9</c:v>
                </c:pt>
                <c:pt idx="5427">
                  <c:v>2</c:v>
                </c:pt>
                <c:pt idx="5428">
                  <c:v>2</c:v>
                </c:pt>
                <c:pt idx="5429">
                  <c:v>4</c:v>
                </c:pt>
                <c:pt idx="5430">
                  <c:v>2</c:v>
                </c:pt>
                <c:pt idx="5431">
                  <c:v>2</c:v>
                </c:pt>
                <c:pt idx="5432">
                  <c:v>4</c:v>
                </c:pt>
                <c:pt idx="5433">
                  <c:v>1</c:v>
                </c:pt>
                <c:pt idx="5434">
                  <c:v>5</c:v>
                </c:pt>
                <c:pt idx="5435">
                  <c:v>4</c:v>
                </c:pt>
                <c:pt idx="5436">
                  <c:v>3</c:v>
                </c:pt>
                <c:pt idx="5437">
                  <c:v>3</c:v>
                </c:pt>
                <c:pt idx="5438">
                  <c:v>4</c:v>
                </c:pt>
                <c:pt idx="5439">
                  <c:v>3</c:v>
                </c:pt>
                <c:pt idx="5440">
                  <c:v>5</c:v>
                </c:pt>
                <c:pt idx="5441">
                  <c:v>3</c:v>
                </c:pt>
                <c:pt idx="5442">
                  <c:v>4</c:v>
                </c:pt>
                <c:pt idx="5443">
                  <c:v>2</c:v>
                </c:pt>
                <c:pt idx="5444">
                  <c:v>1</c:v>
                </c:pt>
                <c:pt idx="5445">
                  <c:v>2</c:v>
                </c:pt>
                <c:pt idx="5446">
                  <c:v>2</c:v>
                </c:pt>
                <c:pt idx="5447">
                  <c:v>2</c:v>
                </c:pt>
                <c:pt idx="5448">
                  <c:v>3</c:v>
                </c:pt>
                <c:pt idx="5449">
                  <c:v>2</c:v>
                </c:pt>
                <c:pt idx="5450">
                  <c:v>2</c:v>
                </c:pt>
                <c:pt idx="5451">
                  <c:v>4</c:v>
                </c:pt>
                <c:pt idx="5452">
                  <c:v>2</c:v>
                </c:pt>
                <c:pt idx="5453">
                  <c:v>3</c:v>
                </c:pt>
                <c:pt idx="5454">
                  <c:v>2</c:v>
                </c:pt>
                <c:pt idx="5455">
                  <c:v>6</c:v>
                </c:pt>
                <c:pt idx="5456">
                  <c:v>2</c:v>
                </c:pt>
                <c:pt idx="5457">
                  <c:v>1</c:v>
                </c:pt>
                <c:pt idx="5458">
                  <c:v>1</c:v>
                </c:pt>
                <c:pt idx="5459">
                  <c:v>1</c:v>
                </c:pt>
                <c:pt idx="5460">
                  <c:v>4</c:v>
                </c:pt>
                <c:pt idx="5461">
                  <c:v>0</c:v>
                </c:pt>
                <c:pt idx="5462">
                  <c:v>3</c:v>
                </c:pt>
                <c:pt idx="5463">
                  <c:v>2</c:v>
                </c:pt>
                <c:pt idx="5464">
                  <c:v>1</c:v>
                </c:pt>
                <c:pt idx="5465">
                  <c:v>2</c:v>
                </c:pt>
                <c:pt idx="5466">
                  <c:v>3</c:v>
                </c:pt>
                <c:pt idx="5467">
                  <c:v>3</c:v>
                </c:pt>
                <c:pt idx="5468">
                  <c:v>2</c:v>
                </c:pt>
                <c:pt idx="5469">
                  <c:v>2</c:v>
                </c:pt>
                <c:pt idx="5470">
                  <c:v>3</c:v>
                </c:pt>
                <c:pt idx="5471">
                  <c:v>4</c:v>
                </c:pt>
                <c:pt idx="5472">
                  <c:v>1</c:v>
                </c:pt>
                <c:pt idx="5473">
                  <c:v>6</c:v>
                </c:pt>
                <c:pt idx="5474">
                  <c:v>0</c:v>
                </c:pt>
                <c:pt idx="5475">
                  <c:v>4</c:v>
                </c:pt>
                <c:pt idx="5476">
                  <c:v>4</c:v>
                </c:pt>
                <c:pt idx="5477">
                  <c:v>3</c:v>
                </c:pt>
                <c:pt idx="5478">
                  <c:v>4</c:v>
                </c:pt>
                <c:pt idx="5479">
                  <c:v>2</c:v>
                </c:pt>
                <c:pt idx="5480">
                  <c:v>1</c:v>
                </c:pt>
                <c:pt idx="5481">
                  <c:v>2</c:v>
                </c:pt>
                <c:pt idx="5482">
                  <c:v>0</c:v>
                </c:pt>
                <c:pt idx="5483">
                  <c:v>2</c:v>
                </c:pt>
                <c:pt idx="5484">
                  <c:v>4</c:v>
                </c:pt>
                <c:pt idx="5485">
                  <c:v>0</c:v>
                </c:pt>
                <c:pt idx="5486">
                  <c:v>2</c:v>
                </c:pt>
                <c:pt idx="5487">
                  <c:v>4</c:v>
                </c:pt>
                <c:pt idx="5488">
                  <c:v>0</c:v>
                </c:pt>
                <c:pt idx="5489">
                  <c:v>5</c:v>
                </c:pt>
                <c:pt idx="5490">
                  <c:v>4</c:v>
                </c:pt>
                <c:pt idx="5491">
                  <c:v>1</c:v>
                </c:pt>
                <c:pt idx="5492">
                  <c:v>1</c:v>
                </c:pt>
                <c:pt idx="5493">
                  <c:v>1</c:v>
                </c:pt>
                <c:pt idx="5494">
                  <c:v>1</c:v>
                </c:pt>
                <c:pt idx="5495">
                  <c:v>1</c:v>
                </c:pt>
                <c:pt idx="5496">
                  <c:v>4</c:v>
                </c:pt>
                <c:pt idx="5497">
                  <c:v>0</c:v>
                </c:pt>
                <c:pt idx="5498">
                  <c:v>2</c:v>
                </c:pt>
                <c:pt idx="5499">
                  <c:v>4</c:v>
                </c:pt>
                <c:pt idx="5500">
                  <c:v>1</c:v>
                </c:pt>
                <c:pt idx="5501">
                  <c:v>1</c:v>
                </c:pt>
                <c:pt idx="5502">
                  <c:v>2</c:v>
                </c:pt>
                <c:pt idx="5503">
                  <c:v>7</c:v>
                </c:pt>
                <c:pt idx="5504">
                  <c:v>4</c:v>
                </c:pt>
                <c:pt idx="5505">
                  <c:v>4</c:v>
                </c:pt>
                <c:pt idx="5506">
                  <c:v>4</c:v>
                </c:pt>
                <c:pt idx="5507">
                  <c:v>6</c:v>
                </c:pt>
                <c:pt idx="5508">
                  <c:v>5</c:v>
                </c:pt>
                <c:pt idx="5509">
                  <c:v>3</c:v>
                </c:pt>
                <c:pt idx="5510">
                  <c:v>5</c:v>
                </c:pt>
                <c:pt idx="5511">
                  <c:v>1</c:v>
                </c:pt>
                <c:pt idx="5512">
                  <c:v>2</c:v>
                </c:pt>
                <c:pt idx="5513">
                  <c:v>3</c:v>
                </c:pt>
                <c:pt idx="5514">
                  <c:v>4</c:v>
                </c:pt>
                <c:pt idx="5515">
                  <c:v>3</c:v>
                </c:pt>
                <c:pt idx="5516">
                  <c:v>3</c:v>
                </c:pt>
                <c:pt idx="5517">
                  <c:v>2</c:v>
                </c:pt>
                <c:pt idx="5518">
                  <c:v>4</c:v>
                </c:pt>
                <c:pt idx="5519">
                  <c:v>2</c:v>
                </c:pt>
                <c:pt idx="5520">
                  <c:v>3</c:v>
                </c:pt>
                <c:pt idx="5521">
                  <c:v>2</c:v>
                </c:pt>
                <c:pt idx="5522">
                  <c:v>3</c:v>
                </c:pt>
                <c:pt idx="5523">
                  <c:v>1</c:v>
                </c:pt>
                <c:pt idx="5524">
                  <c:v>3</c:v>
                </c:pt>
                <c:pt idx="5525">
                  <c:v>3</c:v>
                </c:pt>
                <c:pt idx="5526">
                  <c:v>1</c:v>
                </c:pt>
                <c:pt idx="5527">
                  <c:v>2</c:v>
                </c:pt>
                <c:pt idx="5528">
                  <c:v>3</c:v>
                </c:pt>
                <c:pt idx="5529">
                  <c:v>4</c:v>
                </c:pt>
                <c:pt idx="5530">
                  <c:v>1</c:v>
                </c:pt>
                <c:pt idx="5531">
                  <c:v>7</c:v>
                </c:pt>
                <c:pt idx="5532">
                  <c:v>1</c:v>
                </c:pt>
                <c:pt idx="5533">
                  <c:v>0</c:v>
                </c:pt>
                <c:pt idx="5534">
                  <c:v>1</c:v>
                </c:pt>
                <c:pt idx="5535">
                  <c:v>3</c:v>
                </c:pt>
                <c:pt idx="5536">
                  <c:v>2</c:v>
                </c:pt>
                <c:pt idx="5537">
                  <c:v>4</c:v>
                </c:pt>
                <c:pt idx="5538">
                  <c:v>2</c:v>
                </c:pt>
                <c:pt idx="5539">
                  <c:v>3</c:v>
                </c:pt>
                <c:pt idx="5540">
                  <c:v>3</c:v>
                </c:pt>
                <c:pt idx="5541">
                  <c:v>1</c:v>
                </c:pt>
                <c:pt idx="5542">
                  <c:v>1</c:v>
                </c:pt>
                <c:pt idx="5543">
                  <c:v>5</c:v>
                </c:pt>
                <c:pt idx="5544">
                  <c:v>3</c:v>
                </c:pt>
                <c:pt idx="5545">
                  <c:v>5</c:v>
                </c:pt>
                <c:pt idx="5546">
                  <c:v>2</c:v>
                </c:pt>
                <c:pt idx="5547">
                  <c:v>5</c:v>
                </c:pt>
                <c:pt idx="5548">
                  <c:v>3</c:v>
                </c:pt>
                <c:pt idx="5549">
                  <c:v>0</c:v>
                </c:pt>
                <c:pt idx="5550">
                  <c:v>1</c:v>
                </c:pt>
                <c:pt idx="5551">
                  <c:v>3</c:v>
                </c:pt>
                <c:pt idx="5552">
                  <c:v>2</c:v>
                </c:pt>
                <c:pt idx="5553">
                  <c:v>3</c:v>
                </c:pt>
                <c:pt idx="5554">
                  <c:v>0</c:v>
                </c:pt>
                <c:pt idx="5555">
                  <c:v>2</c:v>
                </c:pt>
                <c:pt idx="5556">
                  <c:v>3</c:v>
                </c:pt>
                <c:pt idx="5557">
                  <c:v>0</c:v>
                </c:pt>
                <c:pt idx="5558">
                  <c:v>3</c:v>
                </c:pt>
                <c:pt idx="5559">
                  <c:v>4</c:v>
                </c:pt>
                <c:pt idx="5560">
                  <c:v>3</c:v>
                </c:pt>
                <c:pt idx="5561">
                  <c:v>4</c:v>
                </c:pt>
                <c:pt idx="5562">
                  <c:v>3</c:v>
                </c:pt>
                <c:pt idx="5563">
                  <c:v>3</c:v>
                </c:pt>
                <c:pt idx="5564">
                  <c:v>1</c:v>
                </c:pt>
                <c:pt idx="5565">
                  <c:v>4</c:v>
                </c:pt>
                <c:pt idx="5566">
                  <c:v>3</c:v>
                </c:pt>
                <c:pt idx="5567">
                  <c:v>3</c:v>
                </c:pt>
                <c:pt idx="5568">
                  <c:v>0</c:v>
                </c:pt>
                <c:pt idx="5569">
                  <c:v>3</c:v>
                </c:pt>
                <c:pt idx="5570">
                  <c:v>2</c:v>
                </c:pt>
                <c:pt idx="5571">
                  <c:v>2</c:v>
                </c:pt>
                <c:pt idx="5572">
                  <c:v>2</c:v>
                </c:pt>
                <c:pt idx="5573">
                  <c:v>1</c:v>
                </c:pt>
                <c:pt idx="5574">
                  <c:v>5</c:v>
                </c:pt>
                <c:pt idx="5575">
                  <c:v>1</c:v>
                </c:pt>
                <c:pt idx="5576">
                  <c:v>4</c:v>
                </c:pt>
                <c:pt idx="5577">
                  <c:v>1</c:v>
                </c:pt>
                <c:pt idx="5578">
                  <c:v>3</c:v>
                </c:pt>
                <c:pt idx="5579">
                  <c:v>2</c:v>
                </c:pt>
                <c:pt idx="5580">
                  <c:v>6</c:v>
                </c:pt>
                <c:pt idx="5581">
                  <c:v>1</c:v>
                </c:pt>
                <c:pt idx="5582">
                  <c:v>3</c:v>
                </c:pt>
                <c:pt idx="5583">
                  <c:v>4</c:v>
                </c:pt>
                <c:pt idx="5584">
                  <c:v>3</c:v>
                </c:pt>
                <c:pt idx="5585">
                  <c:v>0</c:v>
                </c:pt>
                <c:pt idx="5586">
                  <c:v>4</c:v>
                </c:pt>
                <c:pt idx="5587">
                  <c:v>3</c:v>
                </c:pt>
                <c:pt idx="5588">
                  <c:v>2</c:v>
                </c:pt>
                <c:pt idx="5589">
                  <c:v>1</c:v>
                </c:pt>
                <c:pt idx="5590">
                  <c:v>4</c:v>
                </c:pt>
                <c:pt idx="5591">
                  <c:v>3</c:v>
                </c:pt>
                <c:pt idx="5592">
                  <c:v>1</c:v>
                </c:pt>
                <c:pt idx="5593">
                  <c:v>1</c:v>
                </c:pt>
                <c:pt idx="5594">
                  <c:v>1</c:v>
                </c:pt>
                <c:pt idx="5595">
                  <c:v>5</c:v>
                </c:pt>
                <c:pt idx="5596">
                  <c:v>2</c:v>
                </c:pt>
                <c:pt idx="5597">
                  <c:v>0</c:v>
                </c:pt>
                <c:pt idx="5598">
                  <c:v>4</c:v>
                </c:pt>
                <c:pt idx="5599">
                  <c:v>6</c:v>
                </c:pt>
                <c:pt idx="5600">
                  <c:v>4</c:v>
                </c:pt>
                <c:pt idx="5601">
                  <c:v>1</c:v>
                </c:pt>
                <c:pt idx="5602">
                  <c:v>2</c:v>
                </c:pt>
                <c:pt idx="5603">
                  <c:v>3</c:v>
                </c:pt>
                <c:pt idx="5604">
                  <c:v>1</c:v>
                </c:pt>
                <c:pt idx="5605">
                  <c:v>2</c:v>
                </c:pt>
                <c:pt idx="5606">
                  <c:v>2</c:v>
                </c:pt>
                <c:pt idx="5607">
                  <c:v>3</c:v>
                </c:pt>
                <c:pt idx="5608">
                  <c:v>0</c:v>
                </c:pt>
                <c:pt idx="5609">
                  <c:v>6</c:v>
                </c:pt>
                <c:pt idx="5610">
                  <c:v>5</c:v>
                </c:pt>
                <c:pt idx="5611">
                  <c:v>7</c:v>
                </c:pt>
                <c:pt idx="5612">
                  <c:v>1</c:v>
                </c:pt>
                <c:pt idx="5613">
                  <c:v>3</c:v>
                </c:pt>
                <c:pt idx="5614">
                  <c:v>1</c:v>
                </c:pt>
                <c:pt idx="5615">
                  <c:v>2</c:v>
                </c:pt>
                <c:pt idx="5616">
                  <c:v>4</c:v>
                </c:pt>
                <c:pt idx="5617">
                  <c:v>2</c:v>
                </c:pt>
                <c:pt idx="5618">
                  <c:v>4</c:v>
                </c:pt>
                <c:pt idx="5619">
                  <c:v>1</c:v>
                </c:pt>
                <c:pt idx="5620">
                  <c:v>2</c:v>
                </c:pt>
                <c:pt idx="5621">
                  <c:v>3</c:v>
                </c:pt>
                <c:pt idx="5622">
                  <c:v>4</c:v>
                </c:pt>
                <c:pt idx="5623">
                  <c:v>2</c:v>
                </c:pt>
                <c:pt idx="5624">
                  <c:v>1</c:v>
                </c:pt>
                <c:pt idx="5625">
                  <c:v>1</c:v>
                </c:pt>
                <c:pt idx="5626">
                  <c:v>0</c:v>
                </c:pt>
                <c:pt idx="5627">
                  <c:v>2</c:v>
                </c:pt>
                <c:pt idx="5628">
                  <c:v>1</c:v>
                </c:pt>
                <c:pt idx="5629">
                  <c:v>2</c:v>
                </c:pt>
                <c:pt idx="5630">
                  <c:v>1</c:v>
                </c:pt>
                <c:pt idx="5631">
                  <c:v>2</c:v>
                </c:pt>
                <c:pt idx="5632">
                  <c:v>7</c:v>
                </c:pt>
                <c:pt idx="5633">
                  <c:v>1</c:v>
                </c:pt>
                <c:pt idx="5634">
                  <c:v>2</c:v>
                </c:pt>
                <c:pt idx="5635">
                  <c:v>3</c:v>
                </c:pt>
                <c:pt idx="5636">
                  <c:v>2</c:v>
                </c:pt>
                <c:pt idx="5637">
                  <c:v>4</c:v>
                </c:pt>
                <c:pt idx="5638">
                  <c:v>5</c:v>
                </c:pt>
                <c:pt idx="5639">
                  <c:v>4</c:v>
                </c:pt>
                <c:pt idx="5640">
                  <c:v>0</c:v>
                </c:pt>
                <c:pt idx="5641">
                  <c:v>4</c:v>
                </c:pt>
                <c:pt idx="5642">
                  <c:v>2</c:v>
                </c:pt>
                <c:pt idx="5643">
                  <c:v>4</c:v>
                </c:pt>
                <c:pt idx="5644">
                  <c:v>2</c:v>
                </c:pt>
                <c:pt idx="5645">
                  <c:v>2</c:v>
                </c:pt>
                <c:pt idx="5646">
                  <c:v>2</c:v>
                </c:pt>
                <c:pt idx="5647">
                  <c:v>3</c:v>
                </c:pt>
                <c:pt idx="5648">
                  <c:v>2</c:v>
                </c:pt>
                <c:pt idx="5649">
                  <c:v>1</c:v>
                </c:pt>
                <c:pt idx="5650">
                  <c:v>3</c:v>
                </c:pt>
                <c:pt idx="5651">
                  <c:v>2</c:v>
                </c:pt>
                <c:pt idx="5652">
                  <c:v>1</c:v>
                </c:pt>
                <c:pt idx="5653">
                  <c:v>1</c:v>
                </c:pt>
                <c:pt idx="5654">
                  <c:v>3</c:v>
                </c:pt>
                <c:pt idx="5655">
                  <c:v>3</c:v>
                </c:pt>
                <c:pt idx="5656">
                  <c:v>1</c:v>
                </c:pt>
                <c:pt idx="5657">
                  <c:v>5</c:v>
                </c:pt>
                <c:pt idx="5658">
                  <c:v>3</c:v>
                </c:pt>
                <c:pt idx="5659">
                  <c:v>3</c:v>
                </c:pt>
                <c:pt idx="5660">
                  <c:v>1</c:v>
                </c:pt>
                <c:pt idx="5661">
                  <c:v>4</c:v>
                </c:pt>
                <c:pt idx="5662">
                  <c:v>1</c:v>
                </c:pt>
                <c:pt idx="5663">
                  <c:v>0</c:v>
                </c:pt>
                <c:pt idx="5664">
                  <c:v>1</c:v>
                </c:pt>
                <c:pt idx="5665">
                  <c:v>2</c:v>
                </c:pt>
                <c:pt idx="5666">
                  <c:v>2</c:v>
                </c:pt>
                <c:pt idx="5667">
                  <c:v>3</c:v>
                </c:pt>
                <c:pt idx="5668">
                  <c:v>0</c:v>
                </c:pt>
                <c:pt idx="5669">
                  <c:v>3</c:v>
                </c:pt>
                <c:pt idx="5670">
                  <c:v>4</c:v>
                </c:pt>
                <c:pt idx="5671">
                  <c:v>3</c:v>
                </c:pt>
                <c:pt idx="5672">
                  <c:v>2</c:v>
                </c:pt>
                <c:pt idx="5673">
                  <c:v>1</c:v>
                </c:pt>
                <c:pt idx="5674">
                  <c:v>2</c:v>
                </c:pt>
                <c:pt idx="5675">
                  <c:v>2</c:v>
                </c:pt>
                <c:pt idx="5676">
                  <c:v>3</c:v>
                </c:pt>
                <c:pt idx="5677">
                  <c:v>2</c:v>
                </c:pt>
                <c:pt idx="5678">
                  <c:v>4</c:v>
                </c:pt>
                <c:pt idx="5679">
                  <c:v>4</c:v>
                </c:pt>
                <c:pt idx="5680">
                  <c:v>1</c:v>
                </c:pt>
                <c:pt idx="5681">
                  <c:v>0</c:v>
                </c:pt>
                <c:pt idx="5682">
                  <c:v>2</c:v>
                </c:pt>
                <c:pt idx="5683">
                  <c:v>4</c:v>
                </c:pt>
                <c:pt idx="5684">
                  <c:v>4</c:v>
                </c:pt>
                <c:pt idx="5685">
                  <c:v>6</c:v>
                </c:pt>
                <c:pt idx="5686">
                  <c:v>2</c:v>
                </c:pt>
                <c:pt idx="5687">
                  <c:v>1</c:v>
                </c:pt>
                <c:pt idx="5688">
                  <c:v>3</c:v>
                </c:pt>
                <c:pt idx="5689">
                  <c:v>2</c:v>
                </c:pt>
                <c:pt idx="5690">
                  <c:v>2</c:v>
                </c:pt>
                <c:pt idx="5691">
                  <c:v>0</c:v>
                </c:pt>
                <c:pt idx="5692">
                  <c:v>0</c:v>
                </c:pt>
                <c:pt idx="5693">
                  <c:v>4</c:v>
                </c:pt>
                <c:pt idx="5694">
                  <c:v>3</c:v>
                </c:pt>
                <c:pt idx="5695">
                  <c:v>5</c:v>
                </c:pt>
                <c:pt idx="5696">
                  <c:v>3</c:v>
                </c:pt>
                <c:pt idx="5697">
                  <c:v>4</c:v>
                </c:pt>
                <c:pt idx="5698">
                  <c:v>3</c:v>
                </c:pt>
                <c:pt idx="5699">
                  <c:v>3</c:v>
                </c:pt>
                <c:pt idx="5700">
                  <c:v>3</c:v>
                </c:pt>
                <c:pt idx="5701">
                  <c:v>1</c:v>
                </c:pt>
                <c:pt idx="5702">
                  <c:v>1</c:v>
                </c:pt>
                <c:pt idx="5703">
                  <c:v>5</c:v>
                </c:pt>
                <c:pt idx="5704">
                  <c:v>3</c:v>
                </c:pt>
                <c:pt idx="5705">
                  <c:v>0</c:v>
                </c:pt>
                <c:pt idx="5706">
                  <c:v>1</c:v>
                </c:pt>
                <c:pt idx="5707">
                  <c:v>2</c:v>
                </c:pt>
                <c:pt idx="5708">
                  <c:v>2</c:v>
                </c:pt>
                <c:pt idx="5709">
                  <c:v>1</c:v>
                </c:pt>
                <c:pt idx="5710">
                  <c:v>0</c:v>
                </c:pt>
                <c:pt idx="5711">
                  <c:v>3</c:v>
                </c:pt>
                <c:pt idx="5712">
                  <c:v>1</c:v>
                </c:pt>
                <c:pt idx="5713">
                  <c:v>4</c:v>
                </c:pt>
                <c:pt idx="5714">
                  <c:v>4</c:v>
                </c:pt>
                <c:pt idx="5715">
                  <c:v>4</c:v>
                </c:pt>
                <c:pt idx="5716">
                  <c:v>4</c:v>
                </c:pt>
                <c:pt idx="5717">
                  <c:v>3</c:v>
                </c:pt>
                <c:pt idx="5718">
                  <c:v>2</c:v>
                </c:pt>
                <c:pt idx="5719">
                  <c:v>1</c:v>
                </c:pt>
                <c:pt idx="5720">
                  <c:v>2</c:v>
                </c:pt>
                <c:pt idx="5721">
                  <c:v>3</c:v>
                </c:pt>
                <c:pt idx="5722">
                  <c:v>2</c:v>
                </c:pt>
                <c:pt idx="5723">
                  <c:v>1</c:v>
                </c:pt>
                <c:pt idx="5724">
                  <c:v>3</c:v>
                </c:pt>
                <c:pt idx="5725">
                  <c:v>3</c:v>
                </c:pt>
                <c:pt idx="5726">
                  <c:v>3</c:v>
                </c:pt>
                <c:pt idx="5727">
                  <c:v>4</c:v>
                </c:pt>
                <c:pt idx="5728">
                  <c:v>1</c:v>
                </c:pt>
                <c:pt idx="5729">
                  <c:v>4</c:v>
                </c:pt>
                <c:pt idx="5730">
                  <c:v>3</c:v>
                </c:pt>
                <c:pt idx="5731">
                  <c:v>2</c:v>
                </c:pt>
                <c:pt idx="5732">
                  <c:v>1</c:v>
                </c:pt>
                <c:pt idx="5733">
                  <c:v>1</c:v>
                </c:pt>
                <c:pt idx="5734">
                  <c:v>0</c:v>
                </c:pt>
                <c:pt idx="5735">
                  <c:v>1</c:v>
                </c:pt>
                <c:pt idx="5736">
                  <c:v>3</c:v>
                </c:pt>
                <c:pt idx="5737">
                  <c:v>4</c:v>
                </c:pt>
                <c:pt idx="5738">
                  <c:v>1</c:v>
                </c:pt>
                <c:pt idx="5739">
                  <c:v>0</c:v>
                </c:pt>
                <c:pt idx="5740">
                  <c:v>2</c:v>
                </c:pt>
                <c:pt idx="5741">
                  <c:v>3</c:v>
                </c:pt>
                <c:pt idx="5742">
                  <c:v>4</c:v>
                </c:pt>
                <c:pt idx="5743">
                  <c:v>0</c:v>
                </c:pt>
                <c:pt idx="5744">
                  <c:v>3</c:v>
                </c:pt>
                <c:pt idx="5745">
                  <c:v>1</c:v>
                </c:pt>
                <c:pt idx="5746">
                  <c:v>1</c:v>
                </c:pt>
                <c:pt idx="5747">
                  <c:v>2</c:v>
                </c:pt>
                <c:pt idx="5748">
                  <c:v>1</c:v>
                </c:pt>
                <c:pt idx="5749">
                  <c:v>5</c:v>
                </c:pt>
                <c:pt idx="5750">
                  <c:v>2</c:v>
                </c:pt>
                <c:pt idx="5751">
                  <c:v>3</c:v>
                </c:pt>
                <c:pt idx="5752">
                  <c:v>6</c:v>
                </c:pt>
                <c:pt idx="5753">
                  <c:v>4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3</c:v>
                </c:pt>
                <c:pt idx="5758">
                  <c:v>5</c:v>
                </c:pt>
                <c:pt idx="5759">
                  <c:v>0</c:v>
                </c:pt>
                <c:pt idx="5760">
                  <c:v>4</c:v>
                </c:pt>
                <c:pt idx="5761">
                  <c:v>2</c:v>
                </c:pt>
                <c:pt idx="5762">
                  <c:v>6</c:v>
                </c:pt>
                <c:pt idx="5763">
                  <c:v>2</c:v>
                </c:pt>
                <c:pt idx="5764">
                  <c:v>5</c:v>
                </c:pt>
                <c:pt idx="5765">
                  <c:v>2</c:v>
                </c:pt>
                <c:pt idx="5766">
                  <c:v>3</c:v>
                </c:pt>
                <c:pt idx="5767">
                  <c:v>1</c:v>
                </c:pt>
                <c:pt idx="5768">
                  <c:v>0</c:v>
                </c:pt>
                <c:pt idx="5769">
                  <c:v>3</c:v>
                </c:pt>
                <c:pt idx="5770">
                  <c:v>1</c:v>
                </c:pt>
                <c:pt idx="5771">
                  <c:v>2</c:v>
                </c:pt>
                <c:pt idx="5772">
                  <c:v>3</c:v>
                </c:pt>
                <c:pt idx="5773">
                  <c:v>1</c:v>
                </c:pt>
                <c:pt idx="5774">
                  <c:v>1</c:v>
                </c:pt>
                <c:pt idx="5775">
                  <c:v>2</c:v>
                </c:pt>
                <c:pt idx="5776">
                  <c:v>4</c:v>
                </c:pt>
                <c:pt idx="5777">
                  <c:v>2</c:v>
                </c:pt>
                <c:pt idx="5778">
                  <c:v>6</c:v>
                </c:pt>
                <c:pt idx="5779">
                  <c:v>2</c:v>
                </c:pt>
                <c:pt idx="5780">
                  <c:v>5</c:v>
                </c:pt>
                <c:pt idx="5781">
                  <c:v>1</c:v>
                </c:pt>
                <c:pt idx="5782">
                  <c:v>4</c:v>
                </c:pt>
                <c:pt idx="5783">
                  <c:v>3</c:v>
                </c:pt>
                <c:pt idx="5784">
                  <c:v>3</c:v>
                </c:pt>
                <c:pt idx="5785">
                  <c:v>6</c:v>
                </c:pt>
                <c:pt idx="5786">
                  <c:v>3</c:v>
                </c:pt>
                <c:pt idx="5787">
                  <c:v>4</c:v>
                </c:pt>
                <c:pt idx="5788">
                  <c:v>4</c:v>
                </c:pt>
                <c:pt idx="5789">
                  <c:v>1</c:v>
                </c:pt>
                <c:pt idx="5790">
                  <c:v>4</c:v>
                </c:pt>
                <c:pt idx="5791">
                  <c:v>6</c:v>
                </c:pt>
                <c:pt idx="5792">
                  <c:v>3</c:v>
                </c:pt>
                <c:pt idx="5793">
                  <c:v>2</c:v>
                </c:pt>
                <c:pt idx="5794">
                  <c:v>2</c:v>
                </c:pt>
                <c:pt idx="5795">
                  <c:v>3</c:v>
                </c:pt>
                <c:pt idx="5796">
                  <c:v>3</c:v>
                </c:pt>
                <c:pt idx="5797">
                  <c:v>4</c:v>
                </c:pt>
                <c:pt idx="5798">
                  <c:v>3</c:v>
                </c:pt>
                <c:pt idx="5799">
                  <c:v>2</c:v>
                </c:pt>
                <c:pt idx="5800">
                  <c:v>3</c:v>
                </c:pt>
                <c:pt idx="5801">
                  <c:v>7</c:v>
                </c:pt>
                <c:pt idx="5802">
                  <c:v>4</c:v>
                </c:pt>
                <c:pt idx="5803">
                  <c:v>4</c:v>
                </c:pt>
                <c:pt idx="5804">
                  <c:v>1</c:v>
                </c:pt>
                <c:pt idx="5805">
                  <c:v>1</c:v>
                </c:pt>
                <c:pt idx="5806">
                  <c:v>2</c:v>
                </c:pt>
                <c:pt idx="5807">
                  <c:v>0</c:v>
                </c:pt>
                <c:pt idx="5808">
                  <c:v>3</c:v>
                </c:pt>
                <c:pt idx="5809">
                  <c:v>1</c:v>
                </c:pt>
                <c:pt idx="5810">
                  <c:v>2</c:v>
                </c:pt>
                <c:pt idx="5811">
                  <c:v>4</c:v>
                </c:pt>
                <c:pt idx="5812">
                  <c:v>1</c:v>
                </c:pt>
                <c:pt idx="5813">
                  <c:v>2</c:v>
                </c:pt>
                <c:pt idx="5814">
                  <c:v>5</c:v>
                </c:pt>
                <c:pt idx="5815">
                  <c:v>2</c:v>
                </c:pt>
                <c:pt idx="5816">
                  <c:v>0</c:v>
                </c:pt>
                <c:pt idx="5817">
                  <c:v>2</c:v>
                </c:pt>
                <c:pt idx="5818">
                  <c:v>4</c:v>
                </c:pt>
                <c:pt idx="5819">
                  <c:v>4</c:v>
                </c:pt>
                <c:pt idx="5820">
                  <c:v>2</c:v>
                </c:pt>
                <c:pt idx="5821">
                  <c:v>4</c:v>
                </c:pt>
                <c:pt idx="5822">
                  <c:v>3</c:v>
                </c:pt>
                <c:pt idx="5823">
                  <c:v>3</c:v>
                </c:pt>
                <c:pt idx="5824">
                  <c:v>4</c:v>
                </c:pt>
                <c:pt idx="5825">
                  <c:v>3</c:v>
                </c:pt>
                <c:pt idx="5826">
                  <c:v>4</c:v>
                </c:pt>
                <c:pt idx="5827">
                  <c:v>5</c:v>
                </c:pt>
                <c:pt idx="5828">
                  <c:v>2</c:v>
                </c:pt>
                <c:pt idx="5829">
                  <c:v>2</c:v>
                </c:pt>
                <c:pt idx="5830">
                  <c:v>4</c:v>
                </c:pt>
                <c:pt idx="5831">
                  <c:v>4</c:v>
                </c:pt>
                <c:pt idx="5832">
                  <c:v>3</c:v>
                </c:pt>
                <c:pt idx="5833">
                  <c:v>3</c:v>
                </c:pt>
                <c:pt idx="5834">
                  <c:v>1</c:v>
                </c:pt>
                <c:pt idx="5835">
                  <c:v>2</c:v>
                </c:pt>
                <c:pt idx="5836">
                  <c:v>3</c:v>
                </c:pt>
                <c:pt idx="5837">
                  <c:v>1</c:v>
                </c:pt>
                <c:pt idx="5838">
                  <c:v>1</c:v>
                </c:pt>
                <c:pt idx="5839">
                  <c:v>1</c:v>
                </c:pt>
                <c:pt idx="5840">
                  <c:v>1</c:v>
                </c:pt>
                <c:pt idx="5841">
                  <c:v>2</c:v>
                </c:pt>
                <c:pt idx="5842">
                  <c:v>2</c:v>
                </c:pt>
                <c:pt idx="5843">
                  <c:v>4</c:v>
                </c:pt>
                <c:pt idx="5844">
                  <c:v>3</c:v>
                </c:pt>
                <c:pt idx="5845">
                  <c:v>2</c:v>
                </c:pt>
                <c:pt idx="5846">
                  <c:v>2</c:v>
                </c:pt>
                <c:pt idx="5847">
                  <c:v>3</c:v>
                </c:pt>
                <c:pt idx="5848">
                  <c:v>4</c:v>
                </c:pt>
                <c:pt idx="5849">
                  <c:v>1</c:v>
                </c:pt>
                <c:pt idx="5850">
                  <c:v>3</c:v>
                </c:pt>
                <c:pt idx="5851">
                  <c:v>2</c:v>
                </c:pt>
                <c:pt idx="5852">
                  <c:v>1</c:v>
                </c:pt>
                <c:pt idx="5853">
                  <c:v>3</c:v>
                </c:pt>
                <c:pt idx="5854">
                  <c:v>10</c:v>
                </c:pt>
                <c:pt idx="5855">
                  <c:v>3</c:v>
                </c:pt>
                <c:pt idx="5856">
                  <c:v>1</c:v>
                </c:pt>
                <c:pt idx="5857">
                  <c:v>1</c:v>
                </c:pt>
                <c:pt idx="5858">
                  <c:v>4</c:v>
                </c:pt>
                <c:pt idx="5859">
                  <c:v>6</c:v>
                </c:pt>
                <c:pt idx="5860">
                  <c:v>4</c:v>
                </c:pt>
                <c:pt idx="5861">
                  <c:v>3</c:v>
                </c:pt>
                <c:pt idx="5862">
                  <c:v>3</c:v>
                </c:pt>
                <c:pt idx="5863">
                  <c:v>2</c:v>
                </c:pt>
                <c:pt idx="5864">
                  <c:v>1</c:v>
                </c:pt>
                <c:pt idx="5865">
                  <c:v>0</c:v>
                </c:pt>
                <c:pt idx="5866">
                  <c:v>4</c:v>
                </c:pt>
                <c:pt idx="5867">
                  <c:v>3</c:v>
                </c:pt>
                <c:pt idx="5868">
                  <c:v>3</c:v>
                </c:pt>
                <c:pt idx="5869">
                  <c:v>1</c:v>
                </c:pt>
                <c:pt idx="5870">
                  <c:v>4</c:v>
                </c:pt>
                <c:pt idx="5871">
                  <c:v>4</c:v>
                </c:pt>
                <c:pt idx="5872">
                  <c:v>2</c:v>
                </c:pt>
                <c:pt idx="5873">
                  <c:v>3</c:v>
                </c:pt>
                <c:pt idx="5874">
                  <c:v>7</c:v>
                </c:pt>
                <c:pt idx="5875">
                  <c:v>1</c:v>
                </c:pt>
                <c:pt idx="5876">
                  <c:v>4</c:v>
                </c:pt>
                <c:pt idx="5877">
                  <c:v>0</c:v>
                </c:pt>
                <c:pt idx="5878">
                  <c:v>0</c:v>
                </c:pt>
                <c:pt idx="5879">
                  <c:v>2</c:v>
                </c:pt>
                <c:pt idx="5880">
                  <c:v>3</c:v>
                </c:pt>
                <c:pt idx="5881">
                  <c:v>1</c:v>
                </c:pt>
                <c:pt idx="5882">
                  <c:v>2</c:v>
                </c:pt>
                <c:pt idx="5883">
                  <c:v>4</c:v>
                </c:pt>
                <c:pt idx="5884">
                  <c:v>4</c:v>
                </c:pt>
                <c:pt idx="5885">
                  <c:v>1</c:v>
                </c:pt>
                <c:pt idx="5886">
                  <c:v>4</c:v>
                </c:pt>
                <c:pt idx="5887">
                  <c:v>1</c:v>
                </c:pt>
                <c:pt idx="5888">
                  <c:v>5</c:v>
                </c:pt>
                <c:pt idx="5889">
                  <c:v>3</c:v>
                </c:pt>
                <c:pt idx="5890">
                  <c:v>3</c:v>
                </c:pt>
                <c:pt idx="5891">
                  <c:v>1</c:v>
                </c:pt>
                <c:pt idx="5892">
                  <c:v>4</c:v>
                </c:pt>
                <c:pt idx="5893">
                  <c:v>4</c:v>
                </c:pt>
                <c:pt idx="5894">
                  <c:v>1</c:v>
                </c:pt>
                <c:pt idx="5895">
                  <c:v>5</c:v>
                </c:pt>
                <c:pt idx="5896">
                  <c:v>1</c:v>
                </c:pt>
                <c:pt idx="5897">
                  <c:v>1</c:v>
                </c:pt>
                <c:pt idx="5898">
                  <c:v>1</c:v>
                </c:pt>
                <c:pt idx="5899">
                  <c:v>2</c:v>
                </c:pt>
                <c:pt idx="5900">
                  <c:v>2</c:v>
                </c:pt>
                <c:pt idx="5901">
                  <c:v>0</c:v>
                </c:pt>
                <c:pt idx="5902">
                  <c:v>4</c:v>
                </c:pt>
                <c:pt idx="5903">
                  <c:v>4</c:v>
                </c:pt>
                <c:pt idx="5904">
                  <c:v>1</c:v>
                </c:pt>
                <c:pt idx="5905">
                  <c:v>3</c:v>
                </c:pt>
                <c:pt idx="5906">
                  <c:v>2</c:v>
                </c:pt>
                <c:pt idx="5907">
                  <c:v>2</c:v>
                </c:pt>
                <c:pt idx="5908">
                  <c:v>0</c:v>
                </c:pt>
                <c:pt idx="5909">
                  <c:v>3</c:v>
                </c:pt>
                <c:pt idx="5910">
                  <c:v>2</c:v>
                </c:pt>
                <c:pt idx="5911">
                  <c:v>5</c:v>
                </c:pt>
                <c:pt idx="5912">
                  <c:v>3</c:v>
                </c:pt>
                <c:pt idx="5913">
                  <c:v>3</c:v>
                </c:pt>
                <c:pt idx="5914">
                  <c:v>6</c:v>
                </c:pt>
                <c:pt idx="5915">
                  <c:v>2</c:v>
                </c:pt>
                <c:pt idx="5916">
                  <c:v>2</c:v>
                </c:pt>
                <c:pt idx="5917">
                  <c:v>1</c:v>
                </c:pt>
                <c:pt idx="5918">
                  <c:v>1</c:v>
                </c:pt>
                <c:pt idx="5919">
                  <c:v>1</c:v>
                </c:pt>
                <c:pt idx="5920">
                  <c:v>1</c:v>
                </c:pt>
                <c:pt idx="5921">
                  <c:v>1</c:v>
                </c:pt>
                <c:pt idx="5922">
                  <c:v>3</c:v>
                </c:pt>
                <c:pt idx="5923">
                  <c:v>2</c:v>
                </c:pt>
                <c:pt idx="5924">
                  <c:v>0</c:v>
                </c:pt>
                <c:pt idx="5925">
                  <c:v>1</c:v>
                </c:pt>
                <c:pt idx="5926">
                  <c:v>1</c:v>
                </c:pt>
                <c:pt idx="5927">
                  <c:v>4</c:v>
                </c:pt>
                <c:pt idx="5928">
                  <c:v>1</c:v>
                </c:pt>
                <c:pt idx="5929">
                  <c:v>1</c:v>
                </c:pt>
                <c:pt idx="5930">
                  <c:v>4</c:v>
                </c:pt>
                <c:pt idx="5931">
                  <c:v>0</c:v>
                </c:pt>
                <c:pt idx="5932">
                  <c:v>0</c:v>
                </c:pt>
                <c:pt idx="5933">
                  <c:v>1</c:v>
                </c:pt>
                <c:pt idx="5934">
                  <c:v>4</c:v>
                </c:pt>
                <c:pt idx="5935">
                  <c:v>5</c:v>
                </c:pt>
                <c:pt idx="5936">
                  <c:v>4</c:v>
                </c:pt>
                <c:pt idx="5937">
                  <c:v>0</c:v>
                </c:pt>
                <c:pt idx="5938">
                  <c:v>3</c:v>
                </c:pt>
                <c:pt idx="5939">
                  <c:v>5</c:v>
                </c:pt>
                <c:pt idx="5940">
                  <c:v>4</c:v>
                </c:pt>
                <c:pt idx="5941">
                  <c:v>2</c:v>
                </c:pt>
                <c:pt idx="5942">
                  <c:v>5</c:v>
                </c:pt>
                <c:pt idx="5943">
                  <c:v>4</c:v>
                </c:pt>
                <c:pt idx="5944">
                  <c:v>3</c:v>
                </c:pt>
                <c:pt idx="5945">
                  <c:v>3</c:v>
                </c:pt>
                <c:pt idx="5946">
                  <c:v>3</c:v>
                </c:pt>
                <c:pt idx="5947">
                  <c:v>4</c:v>
                </c:pt>
                <c:pt idx="5948">
                  <c:v>3</c:v>
                </c:pt>
                <c:pt idx="5949">
                  <c:v>1</c:v>
                </c:pt>
                <c:pt idx="5950">
                  <c:v>3</c:v>
                </c:pt>
                <c:pt idx="5951">
                  <c:v>4</c:v>
                </c:pt>
                <c:pt idx="5952">
                  <c:v>1</c:v>
                </c:pt>
                <c:pt idx="5953">
                  <c:v>3</c:v>
                </c:pt>
                <c:pt idx="5954">
                  <c:v>2</c:v>
                </c:pt>
                <c:pt idx="5955">
                  <c:v>1</c:v>
                </c:pt>
                <c:pt idx="5956">
                  <c:v>2</c:v>
                </c:pt>
                <c:pt idx="5957">
                  <c:v>0</c:v>
                </c:pt>
                <c:pt idx="5958">
                  <c:v>1</c:v>
                </c:pt>
                <c:pt idx="5959">
                  <c:v>2</c:v>
                </c:pt>
                <c:pt idx="5960">
                  <c:v>3</c:v>
                </c:pt>
                <c:pt idx="5961">
                  <c:v>3</c:v>
                </c:pt>
                <c:pt idx="5962">
                  <c:v>1</c:v>
                </c:pt>
                <c:pt idx="5963">
                  <c:v>2</c:v>
                </c:pt>
                <c:pt idx="5964">
                  <c:v>2</c:v>
                </c:pt>
                <c:pt idx="5965">
                  <c:v>1</c:v>
                </c:pt>
                <c:pt idx="5966">
                  <c:v>1</c:v>
                </c:pt>
                <c:pt idx="5967">
                  <c:v>2</c:v>
                </c:pt>
                <c:pt idx="5968">
                  <c:v>2</c:v>
                </c:pt>
                <c:pt idx="5969">
                  <c:v>3</c:v>
                </c:pt>
                <c:pt idx="5970">
                  <c:v>4</c:v>
                </c:pt>
                <c:pt idx="5971">
                  <c:v>4</c:v>
                </c:pt>
                <c:pt idx="5972">
                  <c:v>0</c:v>
                </c:pt>
                <c:pt idx="5973">
                  <c:v>4</c:v>
                </c:pt>
                <c:pt idx="5974">
                  <c:v>1</c:v>
                </c:pt>
                <c:pt idx="5975">
                  <c:v>2</c:v>
                </c:pt>
                <c:pt idx="5976">
                  <c:v>3</c:v>
                </c:pt>
                <c:pt idx="5977">
                  <c:v>2</c:v>
                </c:pt>
                <c:pt idx="5978">
                  <c:v>2</c:v>
                </c:pt>
                <c:pt idx="5979">
                  <c:v>1</c:v>
                </c:pt>
                <c:pt idx="5980">
                  <c:v>1</c:v>
                </c:pt>
                <c:pt idx="5981">
                  <c:v>0</c:v>
                </c:pt>
                <c:pt idx="5982">
                  <c:v>2</c:v>
                </c:pt>
                <c:pt idx="5983">
                  <c:v>2</c:v>
                </c:pt>
                <c:pt idx="5984">
                  <c:v>3</c:v>
                </c:pt>
                <c:pt idx="5985">
                  <c:v>0</c:v>
                </c:pt>
                <c:pt idx="5986">
                  <c:v>1</c:v>
                </c:pt>
                <c:pt idx="5987">
                  <c:v>3</c:v>
                </c:pt>
                <c:pt idx="5988">
                  <c:v>2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2</c:v>
                </c:pt>
                <c:pt idx="5993">
                  <c:v>3</c:v>
                </c:pt>
                <c:pt idx="5994">
                  <c:v>2</c:v>
                </c:pt>
                <c:pt idx="5995">
                  <c:v>3</c:v>
                </c:pt>
                <c:pt idx="5996">
                  <c:v>2</c:v>
                </c:pt>
                <c:pt idx="5997">
                  <c:v>1</c:v>
                </c:pt>
                <c:pt idx="5998">
                  <c:v>2</c:v>
                </c:pt>
                <c:pt idx="5999">
                  <c:v>4</c:v>
                </c:pt>
                <c:pt idx="6000">
                  <c:v>3</c:v>
                </c:pt>
                <c:pt idx="6001">
                  <c:v>4</c:v>
                </c:pt>
                <c:pt idx="6002">
                  <c:v>1</c:v>
                </c:pt>
                <c:pt idx="6003">
                  <c:v>2</c:v>
                </c:pt>
                <c:pt idx="6004">
                  <c:v>3</c:v>
                </c:pt>
                <c:pt idx="6005">
                  <c:v>0</c:v>
                </c:pt>
                <c:pt idx="6006">
                  <c:v>3</c:v>
                </c:pt>
                <c:pt idx="6007">
                  <c:v>2</c:v>
                </c:pt>
                <c:pt idx="6008">
                  <c:v>2</c:v>
                </c:pt>
                <c:pt idx="6009">
                  <c:v>1</c:v>
                </c:pt>
                <c:pt idx="6010">
                  <c:v>3</c:v>
                </c:pt>
                <c:pt idx="6011">
                  <c:v>3</c:v>
                </c:pt>
                <c:pt idx="6012">
                  <c:v>0</c:v>
                </c:pt>
                <c:pt idx="6013">
                  <c:v>2</c:v>
                </c:pt>
                <c:pt idx="6014">
                  <c:v>2</c:v>
                </c:pt>
                <c:pt idx="6015">
                  <c:v>3</c:v>
                </c:pt>
                <c:pt idx="6016">
                  <c:v>5</c:v>
                </c:pt>
                <c:pt idx="6017">
                  <c:v>2</c:v>
                </c:pt>
                <c:pt idx="6018">
                  <c:v>0</c:v>
                </c:pt>
                <c:pt idx="6019">
                  <c:v>4</c:v>
                </c:pt>
                <c:pt idx="6020">
                  <c:v>4</c:v>
                </c:pt>
                <c:pt idx="6021">
                  <c:v>1</c:v>
                </c:pt>
                <c:pt idx="6022">
                  <c:v>2</c:v>
                </c:pt>
                <c:pt idx="6023">
                  <c:v>2</c:v>
                </c:pt>
                <c:pt idx="6024">
                  <c:v>1</c:v>
                </c:pt>
                <c:pt idx="6025">
                  <c:v>1</c:v>
                </c:pt>
                <c:pt idx="6026">
                  <c:v>2</c:v>
                </c:pt>
                <c:pt idx="6027">
                  <c:v>3</c:v>
                </c:pt>
                <c:pt idx="6028">
                  <c:v>3</c:v>
                </c:pt>
                <c:pt idx="6029">
                  <c:v>2</c:v>
                </c:pt>
                <c:pt idx="6030">
                  <c:v>1</c:v>
                </c:pt>
                <c:pt idx="6031">
                  <c:v>2</c:v>
                </c:pt>
                <c:pt idx="6032">
                  <c:v>5</c:v>
                </c:pt>
                <c:pt idx="6033">
                  <c:v>2</c:v>
                </c:pt>
                <c:pt idx="6034">
                  <c:v>3</c:v>
                </c:pt>
                <c:pt idx="6035">
                  <c:v>2</c:v>
                </c:pt>
                <c:pt idx="6036">
                  <c:v>6</c:v>
                </c:pt>
                <c:pt idx="6037">
                  <c:v>2</c:v>
                </c:pt>
                <c:pt idx="6038">
                  <c:v>0</c:v>
                </c:pt>
                <c:pt idx="6039">
                  <c:v>3</c:v>
                </c:pt>
                <c:pt idx="6040">
                  <c:v>2</c:v>
                </c:pt>
                <c:pt idx="6041">
                  <c:v>2</c:v>
                </c:pt>
                <c:pt idx="6042">
                  <c:v>2</c:v>
                </c:pt>
                <c:pt idx="6043">
                  <c:v>2</c:v>
                </c:pt>
                <c:pt idx="6044">
                  <c:v>1</c:v>
                </c:pt>
                <c:pt idx="6045">
                  <c:v>5</c:v>
                </c:pt>
                <c:pt idx="6046">
                  <c:v>2</c:v>
                </c:pt>
                <c:pt idx="6047">
                  <c:v>1</c:v>
                </c:pt>
                <c:pt idx="6048">
                  <c:v>3</c:v>
                </c:pt>
                <c:pt idx="6049">
                  <c:v>1</c:v>
                </c:pt>
                <c:pt idx="6050">
                  <c:v>2</c:v>
                </c:pt>
                <c:pt idx="6051">
                  <c:v>2</c:v>
                </c:pt>
                <c:pt idx="6052">
                  <c:v>4</c:v>
                </c:pt>
                <c:pt idx="6053">
                  <c:v>3</c:v>
                </c:pt>
                <c:pt idx="6054">
                  <c:v>5</c:v>
                </c:pt>
                <c:pt idx="6055">
                  <c:v>3</c:v>
                </c:pt>
                <c:pt idx="6056">
                  <c:v>3</c:v>
                </c:pt>
                <c:pt idx="6057">
                  <c:v>2</c:v>
                </c:pt>
                <c:pt idx="6058">
                  <c:v>1</c:v>
                </c:pt>
                <c:pt idx="6059">
                  <c:v>0</c:v>
                </c:pt>
                <c:pt idx="6060">
                  <c:v>3</c:v>
                </c:pt>
                <c:pt idx="6061">
                  <c:v>3</c:v>
                </c:pt>
                <c:pt idx="6062">
                  <c:v>1</c:v>
                </c:pt>
                <c:pt idx="6063">
                  <c:v>2</c:v>
                </c:pt>
                <c:pt idx="6064">
                  <c:v>2</c:v>
                </c:pt>
                <c:pt idx="6065">
                  <c:v>2</c:v>
                </c:pt>
                <c:pt idx="6066">
                  <c:v>2</c:v>
                </c:pt>
                <c:pt idx="6067">
                  <c:v>1</c:v>
                </c:pt>
                <c:pt idx="6068">
                  <c:v>4</c:v>
                </c:pt>
                <c:pt idx="6069">
                  <c:v>2</c:v>
                </c:pt>
                <c:pt idx="6070">
                  <c:v>3</c:v>
                </c:pt>
                <c:pt idx="6071">
                  <c:v>4</c:v>
                </c:pt>
                <c:pt idx="6072">
                  <c:v>2</c:v>
                </c:pt>
                <c:pt idx="6073">
                  <c:v>0</c:v>
                </c:pt>
                <c:pt idx="6074">
                  <c:v>3</c:v>
                </c:pt>
                <c:pt idx="6075">
                  <c:v>1</c:v>
                </c:pt>
                <c:pt idx="6076">
                  <c:v>1</c:v>
                </c:pt>
                <c:pt idx="6077">
                  <c:v>0</c:v>
                </c:pt>
                <c:pt idx="6078">
                  <c:v>3</c:v>
                </c:pt>
                <c:pt idx="6079">
                  <c:v>3</c:v>
                </c:pt>
                <c:pt idx="6080">
                  <c:v>0</c:v>
                </c:pt>
                <c:pt idx="6081">
                  <c:v>1</c:v>
                </c:pt>
                <c:pt idx="6082">
                  <c:v>3</c:v>
                </c:pt>
                <c:pt idx="6083">
                  <c:v>2</c:v>
                </c:pt>
                <c:pt idx="6084">
                  <c:v>4</c:v>
                </c:pt>
                <c:pt idx="6085">
                  <c:v>2</c:v>
                </c:pt>
                <c:pt idx="6086">
                  <c:v>2</c:v>
                </c:pt>
                <c:pt idx="6087">
                  <c:v>5</c:v>
                </c:pt>
                <c:pt idx="6088">
                  <c:v>4</c:v>
                </c:pt>
                <c:pt idx="6089">
                  <c:v>1</c:v>
                </c:pt>
                <c:pt idx="6090">
                  <c:v>3</c:v>
                </c:pt>
                <c:pt idx="6091">
                  <c:v>1</c:v>
                </c:pt>
                <c:pt idx="6092">
                  <c:v>7</c:v>
                </c:pt>
                <c:pt idx="6093">
                  <c:v>3</c:v>
                </c:pt>
                <c:pt idx="6094">
                  <c:v>4</c:v>
                </c:pt>
                <c:pt idx="6095">
                  <c:v>2</c:v>
                </c:pt>
                <c:pt idx="6096">
                  <c:v>1</c:v>
                </c:pt>
                <c:pt idx="6097">
                  <c:v>5</c:v>
                </c:pt>
                <c:pt idx="6098">
                  <c:v>2</c:v>
                </c:pt>
                <c:pt idx="6099">
                  <c:v>4</c:v>
                </c:pt>
                <c:pt idx="6100">
                  <c:v>3</c:v>
                </c:pt>
                <c:pt idx="6101">
                  <c:v>6</c:v>
                </c:pt>
                <c:pt idx="6102">
                  <c:v>2</c:v>
                </c:pt>
                <c:pt idx="6103">
                  <c:v>0</c:v>
                </c:pt>
                <c:pt idx="6104">
                  <c:v>6</c:v>
                </c:pt>
                <c:pt idx="6105">
                  <c:v>0</c:v>
                </c:pt>
                <c:pt idx="6106">
                  <c:v>2</c:v>
                </c:pt>
                <c:pt idx="6107">
                  <c:v>2</c:v>
                </c:pt>
                <c:pt idx="6108">
                  <c:v>3</c:v>
                </c:pt>
                <c:pt idx="6109">
                  <c:v>5</c:v>
                </c:pt>
                <c:pt idx="6110">
                  <c:v>3</c:v>
                </c:pt>
                <c:pt idx="6111">
                  <c:v>2</c:v>
                </c:pt>
                <c:pt idx="6112">
                  <c:v>3</c:v>
                </c:pt>
                <c:pt idx="6113">
                  <c:v>0</c:v>
                </c:pt>
                <c:pt idx="6114">
                  <c:v>2</c:v>
                </c:pt>
                <c:pt idx="6115">
                  <c:v>1</c:v>
                </c:pt>
                <c:pt idx="6116">
                  <c:v>0</c:v>
                </c:pt>
                <c:pt idx="6117">
                  <c:v>3</c:v>
                </c:pt>
                <c:pt idx="6118">
                  <c:v>2</c:v>
                </c:pt>
                <c:pt idx="6119">
                  <c:v>2</c:v>
                </c:pt>
                <c:pt idx="6120">
                  <c:v>2</c:v>
                </c:pt>
                <c:pt idx="6121">
                  <c:v>5</c:v>
                </c:pt>
                <c:pt idx="6122">
                  <c:v>4</c:v>
                </c:pt>
                <c:pt idx="6123">
                  <c:v>3</c:v>
                </c:pt>
                <c:pt idx="6124">
                  <c:v>5</c:v>
                </c:pt>
                <c:pt idx="6125">
                  <c:v>2</c:v>
                </c:pt>
                <c:pt idx="6126">
                  <c:v>2</c:v>
                </c:pt>
                <c:pt idx="6127">
                  <c:v>2</c:v>
                </c:pt>
                <c:pt idx="6128">
                  <c:v>0</c:v>
                </c:pt>
                <c:pt idx="6129">
                  <c:v>2</c:v>
                </c:pt>
                <c:pt idx="6130">
                  <c:v>1</c:v>
                </c:pt>
                <c:pt idx="6131">
                  <c:v>6</c:v>
                </c:pt>
                <c:pt idx="6132">
                  <c:v>3</c:v>
                </c:pt>
                <c:pt idx="6133">
                  <c:v>3</c:v>
                </c:pt>
                <c:pt idx="6134">
                  <c:v>2</c:v>
                </c:pt>
                <c:pt idx="6135">
                  <c:v>0</c:v>
                </c:pt>
                <c:pt idx="6136">
                  <c:v>2</c:v>
                </c:pt>
                <c:pt idx="6137">
                  <c:v>2</c:v>
                </c:pt>
                <c:pt idx="6138">
                  <c:v>1</c:v>
                </c:pt>
                <c:pt idx="6139">
                  <c:v>2</c:v>
                </c:pt>
                <c:pt idx="6140">
                  <c:v>4</c:v>
                </c:pt>
                <c:pt idx="6141">
                  <c:v>3</c:v>
                </c:pt>
                <c:pt idx="6142">
                  <c:v>2</c:v>
                </c:pt>
                <c:pt idx="6143">
                  <c:v>2</c:v>
                </c:pt>
                <c:pt idx="6144">
                  <c:v>5</c:v>
                </c:pt>
                <c:pt idx="6145">
                  <c:v>4</c:v>
                </c:pt>
                <c:pt idx="6146">
                  <c:v>1</c:v>
                </c:pt>
                <c:pt idx="6147">
                  <c:v>1</c:v>
                </c:pt>
                <c:pt idx="6148">
                  <c:v>3</c:v>
                </c:pt>
                <c:pt idx="6149">
                  <c:v>0</c:v>
                </c:pt>
                <c:pt idx="6150">
                  <c:v>4</c:v>
                </c:pt>
                <c:pt idx="6151">
                  <c:v>1</c:v>
                </c:pt>
                <c:pt idx="6152">
                  <c:v>2</c:v>
                </c:pt>
                <c:pt idx="6153">
                  <c:v>1</c:v>
                </c:pt>
                <c:pt idx="6154">
                  <c:v>3</c:v>
                </c:pt>
                <c:pt idx="6155">
                  <c:v>1</c:v>
                </c:pt>
                <c:pt idx="6156">
                  <c:v>2</c:v>
                </c:pt>
                <c:pt idx="6157">
                  <c:v>2</c:v>
                </c:pt>
                <c:pt idx="6158">
                  <c:v>3</c:v>
                </c:pt>
                <c:pt idx="6159">
                  <c:v>1</c:v>
                </c:pt>
                <c:pt idx="6160">
                  <c:v>2</c:v>
                </c:pt>
                <c:pt idx="6161">
                  <c:v>6</c:v>
                </c:pt>
                <c:pt idx="6162">
                  <c:v>1</c:v>
                </c:pt>
                <c:pt idx="6163">
                  <c:v>1</c:v>
                </c:pt>
                <c:pt idx="6164">
                  <c:v>2</c:v>
                </c:pt>
                <c:pt idx="6165">
                  <c:v>6</c:v>
                </c:pt>
                <c:pt idx="6166">
                  <c:v>4</c:v>
                </c:pt>
                <c:pt idx="6167">
                  <c:v>1</c:v>
                </c:pt>
                <c:pt idx="6168">
                  <c:v>1</c:v>
                </c:pt>
                <c:pt idx="6169">
                  <c:v>3</c:v>
                </c:pt>
                <c:pt idx="6170">
                  <c:v>2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2</c:v>
                </c:pt>
                <c:pt idx="6175">
                  <c:v>4</c:v>
                </c:pt>
                <c:pt idx="6176">
                  <c:v>2</c:v>
                </c:pt>
                <c:pt idx="6177">
                  <c:v>2</c:v>
                </c:pt>
                <c:pt idx="6178">
                  <c:v>4</c:v>
                </c:pt>
                <c:pt idx="6179">
                  <c:v>3</c:v>
                </c:pt>
                <c:pt idx="6180">
                  <c:v>0</c:v>
                </c:pt>
                <c:pt idx="6181">
                  <c:v>2</c:v>
                </c:pt>
                <c:pt idx="6182">
                  <c:v>1</c:v>
                </c:pt>
                <c:pt idx="6183">
                  <c:v>4</c:v>
                </c:pt>
                <c:pt idx="6184">
                  <c:v>0</c:v>
                </c:pt>
                <c:pt idx="6185">
                  <c:v>4</c:v>
                </c:pt>
                <c:pt idx="6186">
                  <c:v>4</c:v>
                </c:pt>
                <c:pt idx="6187">
                  <c:v>2</c:v>
                </c:pt>
                <c:pt idx="6188">
                  <c:v>2</c:v>
                </c:pt>
                <c:pt idx="6189">
                  <c:v>2</c:v>
                </c:pt>
                <c:pt idx="6190">
                  <c:v>5</c:v>
                </c:pt>
                <c:pt idx="6191">
                  <c:v>1</c:v>
                </c:pt>
                <c:pt idx="6192">
                  <c:v>2</c:v>
                </c:pt>
                <c:pt idx="6193">
                  <c:v>3</c:v>
                </c:pt>
                <c:pt idx="6194">
                  <c:v>3</c:v>
                </c:pt>
                <c:pt idx="6195">
                  <c:v>4</c:v>
                </c:pt>
                <c:pt idx="6196">
                  <c:v>1</c:v>
                </c:pt>
                <c:pt idx="6197">
                  <c:v>2</c:v>
                </c:pt>
                <c:pt idx="6198">
                  <c:v>3</c:v>
                </c:pt>
                <c:pt idx="6199">
                  <c:v>2</c:v>
                </c:pt>
                <c:pt idx="6200">
                  <c:v>2</c:v>
                </c:pt>
                <c:pt idx="6201">
                  <c:v>2</c:v>
                </c:pt>
                <c:pt idx="6202">
                  <c:v>1</c:v>
                </c:pt>
                <c:pt idx="6203">
                  <c:v>4</c:v>
                </c:pt>
                <c:pt idx="6204">
                  <c:v>2</c:v>
                </c:pt>
                <c:pt idx="6205">
                  <c:v>0</c:v>
                </c:pt>
                <c:pt idx="6206">
                  <c:v>3</c:v>
                </c:pt>
                <c:pt idx="6207">
                  <c:v>1</c:v>
                </c:pt>
                <c:pt idx="6208">
                  <c:v>3</c:v>
                </c:pt>
                <c:pt idx="6209">
                  <c:v>2</c:v>
                </c:pt>
                <c:pt idx="6210">
                  <c:v>3</c:v>
                </c:pt>
                <c:pt idx="6211">
                  <c:v>2</c:v>
                </c:pt>
                <c:pt idx="6212">
                  <c:v>3</c:v>
                </c:pt>
                <c:pt idx="6213">
                  <c:v>1</c:v>
                </c:pt>
                <c:pt idx="6214">
                  <c:v>2</c:v>
                </c:pt>
                <c:pt idx="6215">
                  <c:v>3</c:v>
                </c:pt>
                <c:pt idx="6216">
                  <c:v>2</c:v>
                </c:pt>
                <c:pt idx="6217">
                  <c:v>0</c:v>
                </c:pt>
                <c:pt idx="6218">
                  <c:v>2</c:v>
                </c:pt>
                <c:pt idx="6219">
                  <c:v>2</c:v>
                </c:pt>
                <c:pt idx="6220">
                  <c:v>2</c:v>
                </c:pt>
                <c:pt idx="6221">
                  <c:v>0</c:v>
                </c:pt>
                <c:pt idx="6222">
                  <c:v>2</c:v>
                </c:pt>
                <c:pt idx="6223">
                  <c:v>1</c:v>
                </c:pt>
                <c:pt idx="6224">
                  <c:v>1</c:v>
                </c:pt>
                <c:pt idx="6225">
                  <c:v>1</c:v>
                </c:pt>
                <c:pt idx="6226">
                  <c:v>0</c:v>
                </c:pt>
                <c:pt idx="6227">
                  <c:v>3</c:v>
                </c:pt>
                <c:pt idx="6228">
                  <c:v>1</c:v>
                </c:pt>
                <c:pt idx="6229">
                  <c:v>5</c:v>
                </c:pt>
                <c:pt idx="6230">
                  <c:v>2</c:v>
                </c:pt>
                <c:pt idx="6231">
                  <c:v>0</c:v>
                </c:pt>
                <c:pt idx="6232">
                  <c:v>0</c:v>
                </c:pt>
                <c:pt idx="6233">
                  <c:v>4</c:v>
                </c:pt>
                <c:pt idx="6234">
                  <c:v>2</c:v>
                </c:pt>
                <c:pt idx="6235">
                  <c:v>4</c:v>
                </c:pt>
                <c:pt idx="6236">
                  <c:v>4</c:v>
                </c:pt>
                <c:pt idx="6237">
                  <c:v>3</c:v>
                </c:pt>
                <c:pt idx="6238">
                  <c:v>3</c:v>
                </c:pt>
                <c:pt idx="6239">
                  <c:v>3</c:v>
                </c:pt>
                <c:pt idx="6240">
                  <c:v>4</c:v>
                </c:pt>
                <c:pt idx="6241">
                  <c:v>3</c:v>
                </c:pt>
                <c:pt idx="6242">
                  <c:v>4</c:v>
                </c:pt>
                <c:pt idx="6243">
                  <c:v>4</c:v>
                </c:pt>
                <c:pt idx="6244">
                  <c:v>2</c:v>
                </c:pt>
                <c:pt idx="6245">
                  <c:v>3</c:v>
                </c:pt>
                <c:pt idx="6246">
                  <c:v>2</c:v>
                </c:pt>
                <c:pt idx="6247">
                  <c:v>2</c:v>
                </c:pt>
                <c:pt idx="6248">
                  <c:v>3</c:v>
                </c:pt>
                <c:pt idx="6249">
                  <c:v>6</c:v>
                </c:pt>
                <c:pt idx="6250">
                  <c:v>2</c:v>
                </c:pt>
                <c:pt idx="6251">
                  <c:v>1</c:v>
                </c:pt>
                <c:pt idx="6252">
                  <c:v>4</c:v>
                </c:pt>
                <c:pt idx="6253">
                  <c:v>3</c:v>
                </c:pt>
                <c:pt idx="6254">
                  <c:v>1</c:v>
                </c:pt>
                <c:pt idx="6255">
                  <c:v>5</c:v>
                </c:pt>
                <c:pt idx="6256">
                  <c:v>5</c:v>
                </c:pt>
                <c:pt idx="6257">
                  <c:v>0</c:v>
                </c:pt>
                <c:pt idx="6258">
                  <c:v>2</c:v>
                </c:pt>
                <c:pt idx="6259">
                  <c:v>1</c:v>
                </c:pt>
                <c:pt idx="6260">
                  <c:v>3</c:v>
                </c:pt>
                <c:pt idx="6261">
                  <c:v>1</c:v>
                </c:pt>
                <c:pt idx="6262">
                  <c:v>2</c:v>
                </c:pt>
                <c:pt idx="6263">
                  <c:v>6</c:v>
                </c:pt>
                <c:pt idx="6264">
                  <c:v>1</c:v>
                </c:pt>
                <c:pt idx="6265">
                  <c:v>5</c:v>
                </c:pt>
                <c:pt idx="6266">
                  <c:v>1</c:v>
                </c:pt>
                <c:pt idx="6267">
                  <c:v>3</c:v>
                </c:pt>
                <c:pt idx="6268">
                  <c:v>0</c:v>
                </c:pt>
                <c:pt idx="6269">
                  <c:v>2</c:v>
                </c:pt>
                <c:pt idx="6270">
                  <c:v>1</c:v>
                </c:pt>
                <c:pt idx="6271">
                  <c:v>4</c:v>
                </c:pt>
                <c:pt idx="6272">
                  <c:v>5</c:v>
                </c:pt>
                <c:pt idx="6273">
                  <c:v>1</c:v>
                </c:pt>
                <c:pt idx="6274">
                  <c:v>2</c:v>
                </c:pt>
                <c:pt idx="6275">
                  <c:v>3</c:v>
                </c:pt>
                <c:pt idx="6276">
                  <c:v>1</c:v>
                </c:pt>
                <c:pt idx="6277">
                  <c:v>4</c:v>
                </c:pt>
                <c:pt idx="6278">
                  <c:v>4</c:v>
                </c:pt>
                <c:pt idx="6279">
                  <c:v>0</c:v>
                </c:pt>
                <c:pt idx="6280">
                  <c:v>2</c:v>
                </c:pt>
                <c:pt idx="6281">
                  <c:v>1</c:v>
                </c:pt>
                <c:pt idx="6282">
                  <c:v>1</c:v>
                </c:pt>
                <c:pt idx="6283">
                  <c:v>5</c:v>
                </c:pt>
                <c:pt idx="6284">
                  <c:v>3</c:v>
                </c:pt>
                <c:pt idx="6285">
                  <c:v>2</c:v>
                </c:pt>
                <c:pt idx="6286">
                  <c:v>2</c:v>
                </c:pt>
                <c:pt idx="6287">
                  <c:v>1</c:v>
                </c:pt>
                <c:pt idx="6288">
                  <c:v>3</c:v>
                </c:pt>
                <c:pt idx="6289">
                  <c:v>3</c:v>
                </c:pt>
                <c:pt idx="6290">
                  <c:v>1</c:v>
                </c:pt>
                <c:pt idx="6291">
                  <c:v>0</c:v>
                </c:pt>
                <c:pt idx="6292">
                  <c:v>3</c:v>
                </c:pt>
                <c:pt idx="6293">
                  <c:v>2</c:v>
                </c:pt>
                <c:pt idx="6294">
                  <c:v>2</c:v>
                </c:pt>
                <c:pt idx="6295">
                  <c:v>1</c:v>
                </c:pt>
                <c:pt idx="6296">
                  <c:v>2</c:v>
                </c:pt>
                <c:pt idx="6297">
                  <c:v>1</c:v>
                </c:pt>
                <c:pt idx="6298">
                  <c:v>5</c:v>
                </c:pt>
                <c:pt idx="6299">
                  <c:v>5</c:v>
                </c:pt>
                <c:pt idx="6300">
                  <c:v>1</c:v>
                </c:pt>
                <c:pt idx="6301">
                  <c:v>0</c:v>
                </c:pt>
                <c:pt idx="6302">
                  <c:v>2</c:v>
                </c:pt>
                <c:pt idx="6303">
                  <c:v>4</c:v>
                </c:pt>
                <c:pt idx="6304">
                  <c:v>1</c:v>
                </c:pt>
                <c:pt idx="6305">
                  <c:v>1</c:v>
                </c:pt>
                <c:pt idx="6306">
                  <c:v>4</c:v>
                </c:pt>
                <c:pt idx="6307">
                  <c:v>3</c:v>
                </c:pt>
                <c:pt idx="6308">
                  <c:v>0</c:v>
                </c:pt>
                <c:pt idx="6309">
                  <c:v>1</c:v>
                </c:pt>
                <c:pt idx="6310">
                  <c:v>3</c:v>
                </c:pt>
                <c:pt idx="6311">
                  <c:v>2</c:v>
                </c:pt>
                <c:pt idx="6312">
                  <c:v>1</c:v>
                </c:pt>
                <c:pt idx="6313">
                  <c:v>5</c:v>
                </c:pt>
                <c:pt idx="6314">
                  <c:v>3</c:v>
                </c:pt>
                <c:pt idx="6315">
                  <c:v>4</c:v>
                </c:pt>
                <c:pt idx="6316">
                  <c:v>0</c:v>
                </c:pt>
                <c:pt idx="6317">
                  <c:v>0</c:v>
                </c:pt>
                <c:pt idx="6318">
                  <c:v>5</c:v>
                </c:pt>
                <c:pt idx="6319">
                  <c:v>3</c:v>
                </c:pt>
                <c:pt idx="6320">
                  <c:v>2</c:v>
                </c:pt>
                <c:pt idx="6321">
                  <c:v>3</c:v>
                </c:pt>
                <c:pt idx="6322">
                  <c:v>1</c:v>
                </c:pt>
                <c:pt idx="6323">
                  <c:v>2</c:v>
                </c:pt>
                <c:pt idx="6324">
                  <c:v>6</c:v>
                </c:pt>
                <c:pt idx="6325">
                  <c:v>2</c:v>
                </c:pt>
                <c:pt idx="6326">
                  <c:v>1</c:v>
                </c:pt>
                <c:pt idx="6327">
                  <c:v>0</c:v>
                </c:pt>
                <c:pt idx="6328">
                  <c:v>3</c:v>
                </c:pt>
                <c:pt idx="6329">
                  <c:v>2</c:v>
                </c:pt>
                <c:pt idx="6330">
                  <c:v>1</c:v>
                </c:pt>
                <c:pt idx="6331">
                  <c:v>1</c:v>
                </c:pt>
                <c:pt idx="6332">
                  <c:v>2</c:v>
                </c:pt>
                <c:pt idx="6333">
                  <c:v>3</c:v>
                </c:pt>
                <c:pt idx="6334">
                  <c:v>2</c:v>
                </c:pt>
                <c:pt idx="6335">
                  <c:v>2</c:v>
                </c:pt>
                <c:pt idx="6336">
                  <c:v>4</c:v>
                </c:pt>
                <c:pt idx="6337">
                  <c:v>0</c:v>
                </c:pt>
                <c:pt idx="6338">
                  <c:v>2</c:v>
                </c:pt>
                <c:pt idx="6339">
                  <c:v>1</c:v>
                </c:pt>
                <c:pt idx="6340">
                  <c:v>2</c:v>
                </c:pt>
                <c:pt idx="6341">
                  <c:v>2</c:v>
                </c:pt>
                <c:pt idx="6342">
                  <c:v>0</c:v>
                </c:pt>
                <c:pt idx="6343">
                  <c:v>2</c:v>
                </c:pt>
                <c:pt idx="6344">
                  <c:v>0</c:v>
                </c:pt>
                <c:pt idx="6345">
                  <c:v>1</c:v>
                </c:pt>
                <c:pt idx="6346">
                  <c:v>0</c:v>
                </c:pt>
                <c:pt idx="6347">
                  <c:v>2</c:v>
                </c:pt>
                <c:pt idx="6348">
                  <c:v>3</c:v>
                </c:pt>
                <c:pt idx="6349">
                  <c:v>2</c:v>
                </c:pt>
                <c:pt idx="6350">
                  <c:v>1</c:v>
                </c:pt>
                <c:pt idx="6351">
                  <c:v>3</c:v>
                </c:pt>
                <c:pt idx="6352">
                  <c:v>0</c:v>
                </c:pt>
                <c:pt idx="6353">
                  <c:v>4</c:v>
                </c:pt>
                <c:pt idx="6354">
                  <c:v>4</c:v>
                </c:pt>
                <c:pt idx="6355">
                  <c:v>6</c:v>
                </c:pt>
                <c:pt idx="6356">
                  <c:v>2</c:v>
                </c:pt>
                <c:pt idx="6357">
                  <c:v>0</c:v>
                </c:pt>
                <c:pt idx="6358">
                  <c:v>1</c:v>
                </c:pt>
                <c:pt idx="6359">
                  <c:v>0</c:v>
                </c:pt>
                <c:pt idx="6360">
                  <c:v>2</c:v>
                </c:pt>
                <c:pt idx="6361">
                  <c:v>3</c:v>
                </c:pt>
                <c:pt idx="6362">
                  <c:v>0</c:v>
                </c:pt>
                <c:pt idx="6363">
                  <c:v>5</c:v>
                </c:pt>
                <c:pt idx="6364">
                  <c:v>2</c:v>
                </c:pt>
                <c:pt idx="6365">
                  <c:v>3</c:v>
                </c:pt>
                <c:pt idx="6366">
                  <c:v>0</c:v>
                </c:pt>
                <c:pt idx="6367">
                  <c:v>1</c:v>
                </c:pt>
                <c:pt idx="6368">
                  <c:v>1</c:v>
                </c:pt>
                <c:pt idx="6369">
                  <c:v>3</c:v>
                </c:pt>
                <c:pt idx="6370">
                  <c:v>1</c:v>
                </c:pt>
                <c:pt idx="6371">
                  <c:v>3</c:v>
                </c:pt>
                <c:pt idx="6372">
                  <c:v>2</c:v>
                </c:pt>
                <c:pt idx="6373">
                  <c:v>2</c:v>
                </c:pt>
                <c:pt idx="6374">
                  <c:v>1</c:v>
                </c:pt>
                <c:pt idx="6375">
                  <c:v>1</c:v>
                </c:pt>
                <c:pt idx="6376">
                  <c:v>0</c:v>
                </c:pt>
                <c:pt idx="6377">
                  <c:v>5</c:v>
                </c:pt>
                <c:pt idx="6378">
                  <c:v>4</c:v>
                </c:pt>
                <c:pt idx="6379">
                  <c:v>4</c:v>
                </c:pt>
                <c:pt idx="6380">
                  <c:v>2</c:v>
                </c:pt>
                <c:pt idx="6381">
                  <c:v>3</c:v>
                </c:pt>
                <c:pt idx="6382">
                  <c:v>2</c:v>
                </c:pt>
                <c:pt idx="6383">
                  <c:v>1</c:v>
                </c:pt>
                <c:pt idx="6384">
                  <c:v>1</c:v>
                </c:pt>
                <c:pt idx="6385">
                  <c:v>0</c:v>
                </c:pt>
                <c:pt idx="6386">
                  <c:v>4</c:v>
                </c:pt>
                <c:pt idx="6387">
                  <c:v>3</c:v>
                </c:pt>
                <c:pt idx="6388">
                  <c:v>1</c:v>
                </c:pt>
                <c:pt idx="6389">
                  <c:v>6</c:v>
                </c:pt>
                <c:pt idx="6390">
                  <c:v>0</c:v>
                </c:pt>
                <c:pt idx="6391">
                  <c:v>0</c:v>
                </c:pt>
                <c:pt idx="6392">
                  <c:v>1</c:v>
                </c:pt>
                <c:pt idx="6393">
                  <c:v>1</c:v>
                </c:pt>
                <c:pt idx="6394">
                  <c:v>2</c:v>
                </c:pt>
                <c:pt idx="6395">
                  <c:v>0</c:v>
                </c:pt>
                <c:pt idx="6396">
                  <c:v>1</c:v>
                </c:pt>
                <c:pt idx="6397">
                  <c:v>2</c:v>
                </c:pt>
                <c:pt idx="6398">
                  <c:v>1</c:v>
                </c:pt>
                <c:pt idx="6399">
                  <c:v>2</c:v>
                </c:pt>
                <c:pt idx="6400">
                  <c:v>2</c:v>
                </c:pt>
                <c:pt idx="6401">
                  <c:v>2</c:v>
                </c:pt>
                <c:pt idx="6402">
                  <c:v>1</c:v>
                </c:pt>
                <c:pt idx="6403">
                  <c:v>2</c:v>
                </c:pt>
                <c:pt idx="6404">
                  <c:v>1</c:v>
                </c:pt>
                <c:pt idx="6405">
                  <c:v>4</c:v>
                </c:pt>
                <c:pt idx="6406">
                  <c:v>2</c:v>
                </c:pt>
                <c:pt idx="6407">
                  <c:v>3</c:v>
                </c:pt>
                <c:pt idx="6408">
                  <c:v>3</c:v>
                </c:pt>
                <c:pt idx="6409">
                  <c:v>1</c:v>
                </c:pt>
                <c:pt idx="6410">
                  <c:v>0</c:v>
                </c:pt>
                <c:pt idx="6411">
                  <c:v>2</c:v>
                </c:pt>
                <c:pt idx="6412">
                  <c:v>0</c:v>
                </c:pt>
                <c:pt idx="6413">
                  <c:v>2</c:v>
                </c:pt>
                <c:pt idx="6414">
                  <c:v>0</c:v>
                </c:pt>
                <c:pt idx="6415">
                  <c:v>2</c:v>
                </c:pt>
                <c:pt idx="6416">
                  <c:v>2</c:v>
                </c:pt>
                <c:pt idx="6417">
                  <c:v>3</c:v>
                </c:pt>
                <c:pt idx="6418">
                  <c:v>0</c:v>
                </c:pt>
                <c:pt idx="6419">
                  <c:v>2</c:v>
                </c:pt>
                <c:pt idx="6420">
                  <c:v>2</c:v>
                </c:pt>
                <c:pt idx="6421">
                  <c:v>3</c:v>
                </c:pt>
                <c:pt idx="6422">
                  <c:v>1</c:v>
                </c:pt>
                <c:pt idx="6423">
                  <c:v>1</c:v>
                </c:pt>
                <c:pt idx="6424">
                  <c:v>2</c:v>
                </c:pt>
                <c:pt idx="6425">
                  <c:v>3</c:v>
                </c:pt>
                <c:pt idx="6426">
                  <c:v>3</c:v>
                </c:pt>
                <c:pt idx="6427">
                  <c:v>2</c:v>
                </c:pt>
                <c:pt idx="6428">
                  <c:v>1</c:v>
                </c:pt>
                <c:pt idx="6429">
                  <c:v>3</c:v>
                </c:pt>
                <c:pt idx="6430">
                  <c:v>1</c:v>
                </c:pt>
                <c:pt idx="6431">
                  <c:v>4</c:v>
                </c:pt>
                <c:pt idx="6432">
                  <c:v>1</c:v>
                </c:pt>
                <c:pt idx="6433">
                  <c:v>2</c:v>
                </c:pt>
                <c:pt idx="6434">
                  <c:v>2</c:v>
                </c:pt>
                <c:pt idx="6435">
                  <c:v>1</c:v>
                </c:pt>
                <c:pt idx="6436">
                  <c:v>1</c:v>
                </c:pt>
                <c:pt idx="6437">
                  <c:v>4</c:v>
                </c:pt>
                <c:pt idx="6438">
                  <c:v>2</c:v>
                </c:pt>
                <c:pt idx="6439">
                  <c:v>2</c:v>
                </c:pt>
                <c:pt idx="6440">
                  <c:v>0</c:v>
                </c:pt>
                <c:pt idx="6441">
                  <c:v>2</c:v>
                </c:pt>
                <c:pt idx="6442">
                  <c:v>2</c:v>
                </c:pt>
                <c:pt idx="6443">
                  <c:v>1</c:v>
                </c:pt>
                <c:pt idx="6444">
                  <c:v>4</c:v>
                </c:pt>
                <c:pt idx="6445">
                  <c:v>1</c:v>
                </c:pt>
                <c:pt idx="6446">
                  <c:v>4</c:v>
                </c:pt>
                <c:pt idx="6447">
                  <c:v>1</c:v>
                </c:pt>
                <c:pt idx="6448">
                  <c:v>3</c:v>
                </c:pt>
                <c:pt idx="6449">
                  <c:v>4</c:v>
                </c:pt>
                <c:pt idx="6450">
                  <c:v>1</c:v>
                </c:pt>
                <c:pt idx="6451">
                  <c:v>5</c:v>
                </c:pt>
                <c:pt idx="6452">
                  <c:v>0</c:v>
                </c:pt>
                <c:pt idx="6453">
                  <c:v>2</c:v>
                </c:pt>
                <c:pt idx="6454">
                  <c:v>1</c:v>
                </c:pt>
                <c:pt idx="6455">
                  <c:v>3</c:v>
                </c:pt>
                <c:pt idx="6456">
                  <c:v>3</c:v>
                </c:pt>
                <c:pt idx="6457">
                  <c:v>1</c:v>
                </c:pt>
                <c:pt idx="6458">
                  <c:v>2</c:v>
                </c:pt>
                <c:pt idx="6459">
                  <c:v>3</c:v>
                </c:pt>
                <c:pt idx="6460">
                  <c:v>5</c:v>
                </c:pt>
                <c:pt idx="6461">
                  <c:v>1</c:v>
                </c:pt>
                <c:pt idx="6462">
                  <c:v>2</c:v>
                </c:pt>
                <c:pt idx="6463">
                  <c:v>2</c:v>
                </c:pt>
                <c:pt idx="6464">
                  <c:v>2</c:v>
                </c:pt>
                <c:pt idx="6465">
                  <c:v>1</c:v>
                </c:pt>
                <c:pt idx="6466">
                  <c:v>2</c:v>
                </c:pt>
                <c:pt idx="6467">
                  <c:v>2</c:v>
                </c:pt>
                <c:pt idx="6468">
                  <c:v>2</c:v>
                </c:pt>
                <c:pt idx="6469">
                  <c:v>1</c:v>
                </c:pt>
                <c:pt idx="6470">
                  <c:v>1</c:v>
                </c:pt>
                <c:pt idx="6471">
                  <c:v>2</c:v>
                </c:pt>
                <c:pt idx="6472">
                  <c:v>1</c:v>
                </c:pt>
                <c:pt idx="6473">
                  <c:v>3</c:v>
                </c:pt>
                <c:pt idx="6474">
                  <c:v>3</c:v>
                </c:pt>
                <c:pt idx="6475">
                  <c:v>1</c:v>
                </c:pt>
                <c:pt idx="6476">
                  <c:v>2</c:v>
                </c:pt>
                <c:pt idx="6477">
                  <c:v>1</c:v>
                </c:pt>
                <c:pt idx="6478">
                  <c:v>1</c:v>
                </c:pt>
                <c:pt idx="6479">
                  <c:v>1</c:v>
                </c:pt>
                <c:pt idx="6480">
                  <c:v>1</c:v>
                </c:pt>
                <c:pt idx="6481">
                  <c:v>2</c:v>
                </c:pt>
                <c:pt idx="6482">
                  <c:v>1</c:v>
                </c:pt>
                <c:pt idx="6483">
                  <c:v>3</c:v>
                </c:pt>
                <c:pt idx="6484">
                  <c:v>4</c:v>
                </c:pt>
                <c:pt idx="6485">
                  <c:v>3</c:v>
                </c:pt>
                <c:pt idx="6486">
                  <c:v>3</c:v>
                </c:pt>
                <c:pt idx="6487">
                  <c:v>2</c:v>
                </c:pt>
                <c:pt idx="6488">
                  <c:v>1</c:v>
                </c:pt>
                <c:pt idx="6489">
                  <c:v>2</c:v>
                </c:pt>
                <c:pt idx="6490">
                  <c:v>3</c:v>
                </c:pt>
                <c:pt idx="6491">
                  <c:v>1</c:v>
                </c:pt>
                <c:pt idx="6492">
                  <c:v>4</c:v>
                </c:pt>
                <c:pt idx="6493">
                  <c:v>6</c:v>
                </c:pt>
                <c:pt idx="6494">
                  <c:v>3</c:v>
                </c:pt>
                <c:pt idx="6495">
                  <c:v>7</c:v>
                </c:pt>
                <c:pt idx="6496">
                  <c:v>1</c:v>
                </c:pt>
                <c:pt idx="6497">
                  <c:v>3</c:v>
                </c:pt>
                <c:pt idx="6498">
                  <c:v>2</c:v>
                </c:pt>
                <c:pt idx="6499">
                  <c:v>3</c:v>
                </c:pt>
                <c:pt idx="6500">
                  <c:v>2</c:v>
                </c:pt>
                <c:pt idx="6501">
                  <c:v>1</c:v>
                </c:pt>
                <c:pt idx="6502">
                  <c:v>3</c:v>
                </c:pt>
                <c:pt idx="6503">
                  <c:v>4</c:v>
                </c:pt>
                <c:pt idx="6504">
                  <c:v>2</c:v>
                </c:pt>
                <c:pt idx="6505">
                  <c:v>4</c:v>
                </c:pt>
                <c:pt idx="6506">
                  <c:v>4</c:v>
                </c:pt>
                <c:pt idx="6507">
                  <c:v>1</c:v>
                </c:pt>
                <c:pt idx="6508">
                  <c:v>1</c:v>
                </c:pt>
                <c:pt idx="6509">
                  <c:v>0</c:v>
                </c:pt>
                <c:pt idx="6510">
                  <c:v>2</c:v>
                </c:pt>
                <c:pt idx="6511">
                  <c:v>2</c:v>
                </c:pt>
                <c:pt idx="6512">
                  <c:v>1</c:v>
                </c:pt>
                <c:pt idx="6513">
                  <c:v>1</c:v>
                </c:pt>
                <c:pt idx="6514">
                  <c:v>0</c:v>
                </c:pt>
                <c:pt idx="6515">
                  <c:v>3</c:v>
                </c:pt>
                <c:pt idx="6516">
                  <c:v>0</c:v>
                </c:pt>
                <c:pt idx="6517">
                  <c:v>4</c:v>
                </c:pt>
                <c:pt idx="6518">
                  <c:v>2</c:v>
                </c:pt>
                <c:pt idx="6519">
                  <c:v>4</c:v>
                </c:pt>
                <c:pt idx="6520">
                  <c:v>3</c:v>
                </c:pt>
                <c:pt idx="6521">
                  <c:v>4</c:v>
                </c:pt>
                <c:pt idx="6522">
                  <c:v>1</c:v>
                </c:pt>
                <c:pt idx="6523">
                  <c:v>1</c:v>
                </c:pt>
                <c:pt idx="6524">
                  <c:v>7</c:v>
                </c:pt>
                <c:pt idx="6525">
                  <c:v>1</c:v>
                </c:pt>
                <c:pt idx="6526">
                  <c:v>0</c:v>
                </c:pt>
                <c:pt idx="6527">
                  <c:v>1</c:v>
                </c:pt>
                <c:pt idx="6528">
                  <c:v>2</c:v>
                </c:pt>
                <c:pt idx="6529">
                  <c:v>1</c:v>
                </c:pt>
                <c:pt idx="6530">
                  <c:v>1</c:v>
                </c:pt>
                <c:pt idx="6531">
                  <c:v>0</c:v>
                </c:pt>
                <c:pt idx="6532">
                  <c:v>2</c:v>
                </c:pt>
                <c:pt idx="6533">
                  <c:v>4</c:v>
                </c:pt>
                <c:pt idx="6534">
                  <c:v>4</c:v>
                </c:pt>
                <c:pt idx="6535">
                  <c:v>0</c:v>
                </c:pt>
                <c:pt idx="6536">
                  <c:v>2</c:v>
                </c:pt>
                <c:pt idx="6537">
                  <c:v>1</c:v>
                </c:pt>
                <c:pt idx="6538">
                  <c:v>2</c:v>
                </c:pt>
                <c:pt idx="6539">
                  <c:v>2</c:v>
                </c:pt>
                <c:pt idx="6540">
                  <c:v>1</c:v>
                </c:pt>
                <c:pt idx="6541">
                  <c:v>1</c:v>
                </c:pt>
                <c:pt idx="6542">
                  <c:v>0</c:v>
                </c:pt>
                <c:pt idx="6543">
                  <c:v>2</c:v>
                </c:pt>
                <c:pt idx="6544">
                  <c:v>1</c:v>
                </c:pt>
                <c:pt idx="6545">
                  <c:v>1</c:v>
                </c:pt>
                <c:pt idx="6546">
                  <c:v>2</c:v>
                </c:pt>
                <c:pt idx="6547">
                  <c:v>0</c:v>
                </c:pt>
                <c:pt idx="6548">
                  <c:v>3</c:v>
                </c:pt>
                <c:pt idx="6549">
                  <c:v>5</c:v>
                </c:pt>
                <c:pt idx="6550">
                  <c:v>0</c:v>
                </c:pt>
                <c:pt idx="6551">
                  <c:v>0</c:v>
                </c:pt>
                <c:pt idx="6552">
                  <c:v>4</c:v>
                </c:pt>
                <c:pt idx="6553">
                  <c:v>4</c:v>
                </c:pt>
                <c:pt idx="6554">
                  <c:v>1</c:v>
                </c:pt>
                <c:pt idx="6555">
                  <c:v>1</c:v>
                </c:pt>
                <c:pt idx="6556">
                  <c:v>3</c:v>
                </c:pt>
                <c:pt idx="6557">
                  <c:v>0</c:v>
                </c:pt>
                <c:pt idx="6558">
                  <c:v>2</c:v>
                </c:pt>
                <c:pt idx="6559">
                  <c:v>2</c:v>
                </c:pt>
                <c:pt idx="6560">
                  <c:v>0</c:v>
                </c:pt>
                <c:pt idx="6561">
                  <c:v>3</c:v>
                </c:pt>
                <c:pt idx="6562">
                  <c:v>2</c:v>
                </c:pt>
                <c:pt idx="6563">
                  <c:v>1</c:v>
                </c:pt>
                <c:pt idx="6564">
                  <c:v>2</c:v>
                </c:pt>
                <c:pt idx="6565">
                  <c:v>1</c:v>
                </c:pt>
                <c:pt idx="6566">
                  <c:v>0</c:v>
                </c:pt>
                <c:pt idx="6567">
                  <c:v>1</c:v>
                </c:pt>
                <c:pt idx="6568">
                  <c:v>2</c:v>
                </c:pt>
                <c:pt idx="6569">
                  <c:v>1</c:v>
                </c:pt>
                <c:pt idx="6570">
                  <c:v>2</c:v>
                </c:pt>
                <c:pt idx="6571">
                  <c:v>2</c:v>
                </c:pt>
                <c:pt idx="6572">
                  <c:v>8</c:v>
                </c:pt>
                <c:pt idx="6573">
                  <c:v>1</c:v>
                </c:pt>
                <c:pt idx="6574">
                  <c:v>3</c:v>
                </c:pt>
                <c:pt idx="6575">
                  <c:v>0</c:v>
                </c:pt>
                <c:pt idx="6576">
                  <c:v>6</c:v>
                </c:pt>
                <c:pt idx="6577">
                  <c:v>1</c:v>
                </c:pt>
                <c:pt idx="6578">
                  <c:v>4</c:v>
                </c:pt>
                <c:pt idx="6579">
                  <c:v>2</c:v>
                </c:pt>
                <c:pt idx="6580">
                  <c:v>2</c:v>
                </c:pt>
                <c:pt idx="6581">
                  <c:v>2</c:v>
                </c:pt>
                <c:pt idx="6582">
                  <c:v>1</c:v>
                </c:pt>
                <c:pt idx="6583">
                  <c:v>2</c:v>
                </c:pt>
                <c:pt idx="6584">
                  <c:v>0</c:v>
                </c:pt>
                <c:pt idx="6585">
                  <c:v>1</c:v>
                </c:pt>
                <c:pt idx="6586">
                  <c:v>1</c:v>
                </c:pt>
                <c:pt idx="6587">
                  <c:v>2</c:v>
                </c:pt>
                <c:pt idx="6588">
                  <c:v>2</c:v>
                </c:pt>
                <c:pt idx="6589">
                  <c:v>2</c:v>
                </c:pt>
                <c:pt idx="6590">
                  <c:v>4</c:v>
                </c:pt>
                <c:pt idx="6591">
                  <c:v>1</c:v>
                </c:pt>
                <c:pt idx="6592">
                  <c:v>2</c:v>
                </c:pt>
                <c:pt idx="6593">
                  <c:v>3</c:v>
                </c:pt>
                <c:pt idx="6594">
                  <c:v>4</c:v>
                </c:pt>
                <c:pt idx="6595">
                  <c:v>1</c:v>
                </c:pt>
                <c:pt idx="6596">
                  <c:v>5</c:v>
                </c:pt>
                <c:pt idx="6597">
                  <c:v>2</c:v>
                </c:pt>
                <c:pt idx="6598">
                  <c:v>1</c:v>
                </c:pt>
                <c:pt idx="6599">
                  <c:v>0</c:v>
                </c:pt>
                <c:pt idx="6600">
                  <c:v>2</c:v>
                </c:pt>
                <c:pt idx="6601">
                  <c:v>1</c:v>
                </c:pt>
                <c:pt idx="6602">
                  <c:v>2</c:v>
                </c:pt>
                <c:pt idx="6603">
                  <c:v>3</c:v>
                </c:pt>
                <c:pt idx="6604">
                  <c:v>0</c:v>
                </c:pt>
                <c:pt idx="6605">
                  <c:v>0</c:v>
                </c:pt>
                <c:pt idx="6606">
                  <c:v>3</c:v>
                </c:pt>
                <c:pt idx="6607">
                  <c:v>0</c:v>
                </c:pt>
                <c:pt idx="6608">
                  <c:v>1</c:v>
                </c:pt>
                <c:pt idx="6609">
                  <c:v>3</c:v>
                </c:pt>
                <c:pt idx="6610">
                  <c:v>3</c:v>
                </c:pt>
                <c:pt idx="6611">
                  <c:v>2</c:v>
                </c:pt>
                <c:pt idx="6612">
                  <c:v>4</c:v>
                </c:pt>
                <c:pt idx="6613">
                  <c:v>2</c:v>
                </c:pt>
                <c:pt idx="6614">
                  <c:v>3</c:v>
                </c:pt>
                <c:pt idx="6615">
                  <c:v>3</c:v>
                </c:pt>
                <c:pt idx="6616">
                  <c:v>2</c:v>
                </c:pt>
                <c:pt idx="6617">
                  <c:v>2</c:v>
                </c:pt>
                <c:pt idx="6618">
                  <c:v>1</c:v>
                </c:pt>
                <c:pt idx="6619">
                  <c:v>3</c:v>
                </c:pt>
                <c:pt idx="6620">
                  <c:v>6</c:v>
                </c:pt>
                <c:pt idx="6621">
                  <c:v>2</c:v>
                </c:pt>
                <c:pt idx="6622">
                  <c:v>0</c:v>
                </c:pt>
                <c:pt idx="6623">
                  <c:v>3</c:v>
                </c:pt>
                <c:pt idx="6624">
                  <c:v>0</c:v>
                </c:pt>
                <c:pt idx="6625">
                  <c:v>2</c:v>
                </c:pt>
                <c:pt idx="6626">
                  <c:v>5</c:v>
                </c:pt>
                <c:pt idx="6627">
                  <c:v>2</c:v>
                </c:pt>
                <c:pt idx="6628">
                  <c:v>5</c:v>
                </c:pt>
                <c:pt idx="6629">
                  <c:v>2</c:v>
                </c:pt>
                <c:pt idx="6630">
                  <c:v>4</c:v>
                </c:pt>
                <c:pt idx="6631">
                  <c:v>1</c:v>
                </c:pt>
                <c:pt idx="6632">
                  <c:v>4</c:v>
                </c:pt>
                <c:pt idx="6633">
                  <c:v>4</c:v>
                </c:pt>
                <c:pt idx="6634">
                  <c:v>2</c:v>
                </c:pt>
                <c:pt idx="6635">
                  <c:v>3</c:v>
                </c:pt>
                <c:pt idx="6636">
                  <c:v>4</c:v>
                </c:pt>
                <c:pt idx="6637">
                  <c:v>5</c:v>
                </c:pt>
                <c:pt idx="6638">
                  <c:v>2</c:v>
                </c:pt>
                <c:pt idx="6639">
                  <c:v>4</c:v>
                </c:pt>
                <c:pt idx="6640">
                  <c:v>0</c:v>
                </c:pt>
                <c:pt idx="6641">
                  <c:v>2</c:v>
                </c:pt>
                <c:pt idx="6642">
                  <c:v>3</c:v>
                </c:pt>
                <c:pt idx="6643">
                  <c:v>2</c:v>
                </c:pt>
                <c:pt idx="6644">
                  <c:v>1</c:v>
                </c:pt>
                <c:pt idx="6645">
                  <c:v>3</c:v>
                </c:pt>
                <c:pt idx="6646">
                  <c:v>0</c:v>
                </c:pt>
                <c:pt idx="6647">
                  <c:v>3</c:v>
                </c:pt>
                <c:pt idx="6648">
                  <c:v>1</c:v>
                </c:pt>
                <c:pt idx="6649">
                  <c:v>0</c:v>
                </c:pt>
                <c:pt idx="6650">
                  <c:v>1</c:v>
                </c:pt>
                <c:pt idx="6651">
                  <c:v>3</c:v>
                </c:pt>
                <c:pt idx="6652">
                  <c:v>2</c:v>
                </c:pt>
                <c:pt idx="6653">
                  <c:v>0</c:v>
                </c:pt>
                <c:pt idx="6654">
                  <c:v>0</c:v>
                </c:pt>
                <c:pt idx="6655">
                  <c:v>2</c:v>
                </c:pt>
                <c:pt idx="6656">
                  <c:v>1</c:v>
                </c:pt>
                <c:pt idx="6657">
                  <c:v>2</c:v>
                </c:pt>
                <c:pt idx="6658">
                  <c:v>4</c:v>
                </c:pt>
                <c:pt idx="6659">
                  <c:v>1</c:v>
                </c:pt>
                <c:pt idx="6660">
                  <c:v>3</c:v>
                </c:pt>
                <c:pt idx="6661">
                  <c:v>2</c:v>
                </c:pt>
                <c:pt idx="6662">
                  <c:v>2</c:v>
                </c:pt>
                <c:pt idx="6663">
                  <c:v>4</c:v>
                </c:pt>
                <c:pt idx="6664">
                  <c:v>2</c:v>
                </c:pt>
                <c:pt idx="6665">
                  <c:v>1</c:v>
                </c:pt>
                <c:pt idx="6666">
                  <c:v>2</c:v>
                </c:pt>
                <c:pt idx="6667">
                  <c:v>2</c:v>
                </c:pt>
                <c:pt idx="6668">
                  <c:v>6</c:v>
                </c:pt>
                <c:pt idx="6669">
                  <c:v>3</c:v>
                </c:pt>
                <c:pt idx="6670">
                  <c:v>2</c:v>
                </c:pt>
                <c:pt idx="6671">
                  <c:v>1</c:v>
                </c:pt>
                <c:pt idx="6672">
                  <c:v>2</c:v>
                </c:pt>
                <c:pt idx="6673">
                  <c:v>1</c:v>
                </c:pt>
                <c:pt idx="6674">
                  <c:v>2</c:v>
                </c:pt>
                <c:pt idx="6675">
                  <c:v>3</c:v>
                </c:pt>
                <c:pt idx="6676">
                  <c:v>6</c:v>
                </c:pt>
                <c:pt idx="6677">
                  <c:v>1</c:v>
                </c:pt>
                <c:pt idx="6678">
                  <c:v>1</c:v>
                </c:pt>
                <c:pt idx="6679">
                  <c:v>2</c:v>
                </c:pt>
                <c:pt idx="6680">
                  <c:v>3</c:v>
                </c:pt>
                <c:pt idx="6681">
                  <c:v>4</c:v>
                </c:pt>
                <c:pt idx="6682">
                  <c:v>1</c:v>
                </c:pt>
                <c:pt idx="6683">
                  <c:v>2</c:v>
                </c:pt>
                <c:pt idx="6684">
                  <c:v>1</c:v>
                </c:pt>
                <c:pt idx="6685">
                  <c:v>1</c:v>
                </c:pt>
                <c:pt idx="6686">
                  <c:v>3</c:v>
                </c:pt>
                <c:pt idx="6687">
                  <c:v>0</c:v>
                </c:pt>
                <c:pt idx="6688">
                  <c:v>1</c:v>
                </c:pt>
                <c:pt idx="6689">
                  <c:v>2</c:v>
                </c:pt>
                <c:pt idx="6690">
                  <c:v>0</c:v>
                </c:pt>
                <c:pt idx="6691">
                  <c:v>1</c:v>
                </c:pt>
                <c:pt idx="6692">
                  <c:v>0</c:v>
                </c:pt>
                <c:pt idx="6693">
                  <c:v>2</c:v>
                </c:pt>
                <c:pt idx="6694">
                  <c:v>3</c:v>
                </c:pt>
                <c:pt idx="6695">
                  <c:v>1</c:v>
                </c:pt>
                <c:pt idx="6696">
                  <c:v>3</c:v>
                </c:pt>
                <c:pt idx="6697">
                  <c:v>2</c:v>
                </c:pt>
                <c:pt idx="6698">
                  <c:v>1</c:v>
                </c:pt>
                <c:pt idx="6699">
                  <c:v>3</c:v>
                </c:pt>
                <c:pt idx="6700">
                  <c:v>4</c:v>
                </c:pt>
                <c:pt idx="6701">
                  <c:v>1</c:v>
                </c:pt>
                <c:pt idx="6702">
                  <c:v>5</c:v>
                </c:pt>
                <c:pt idx="6703">
                  <c:v>0</c:v>
                </c:pt>
                <c:pt idx="6704">
                  <c:v>2</c:v>
                </c:pt>
                <c:pt idx="6705">
                  <c:v>2</c:v>
                </c:pt>
                <c:pt idx="6706">
                  <c:v>2</c:v>
                </c:pt>
                <c:pt idx="6707">
                  <c:v>1</c:v>
                </c:pt>
                <c:pt idx="6708">
                  <c:v>2</c:v>
                </c:pt>
                <c:pt idx="6709">
                  <c:v>5</c:v>
                </c:pt>
                <c:pt idx="6710">
                  <c:v>4</c:v>
                </c:pt>
                <c:pt idx="6711">
                  <c:v>4</c:v>
                </c:pt>
                <c:pt idx="6712">
                  <c:v>0</c:v>
                </c:pt>
                <c:pt idx="6713">
                  <c:v>0</c:v>
                </c:pt>
                <c:pt idx="6714">
                  <c:v>5</c:v>
                </c:pt>
                <c:pt idx="6715">
                  <c:v>2</c:v>
                </c:pt>
                <c:pt idx="6716">
                  <c:v>3</c:v>
                </c:pt>
                <c:pt idx="6717">
                  <c:v>1</c:v>
                </c:pt>
                <c:pt idx="6718">
                  <c:v>3</c:v>
                </c:pt>
                <c:pt idx="6719">
                  <c:v>1</c:v>
                </c:pt>
                <c:pt idx="6720">
                  <c:v>2</c:v>
                </c:pt>
                <c:pt idx="6721">
                  <c:v>4</c:v>
                </c:pt>
                <c:pt idx="6722">
                  <c:v>3</c:v>
                </c:pt>
                <c:pt idx="6723">
                  <c:v>3</c:v>
                </c:pt>
                <c:pt idx="6724">
                  <c:v>1</c:v>
                </c:pt>
                <c:pt idx="6725">
                  <c:v>1</c:v>
                </c:pt>
                <c:pt idx="6726">
                  <c:v>0</c:v>
                </c:pt>
                <c:pt idx="6727">
                  <c:v>3</c:v>
                </c:pt>
                <c:pt idx="6728">
                  <c:v>1</c:v>
                </c:pt>
                <c:pt idx="6729">
                  <c:v>1</c:v>
                </c:pt>
                <c:pt idx="6730">
                  <c:v>3</c:v>
                </c:pt>
                <c:pt idx="6731">
                  <c:v>2</c:v>
                </c:pt>
                <c:pt idx="6732">
                  <c:v>5</c:v>
                </c:pt>
                <c:pt idx="6733">
                  <c:v>5</c:v>
                </c:pt>
                <c:pt idx="6734">
                  <c:v>1</c:v>
                </c:pt>
                <c:pt idx="6735">
                  <c:v>3</c:v>
                </c:pt>
                <c:pt idx="6736">
                  <c:v>0</c:v>
                </c:pt>
                <c:pt idx="6737">
                  <c:v>1</c:v>
                </c:pt>
                <c:pt idx="6738">
                  <c:v>4</c:v>
                </c:pt>
                <c:pt idx="6739">
                  <c:v>2</c:v>
                </c:pt>
                <c:pt idx="6740">
                  <c:v>2</c:v>
                </c:pt>
                <c:pt idx="6741">
                  <c:v>0</c:v>
                </c:pt>
                <c:pt idx="6742">
                  <c:v>2</c:v>
                </c:pt>
                <c:pt idx="6743">
                  <c:v>1</c:v>
                </c:pt>
                <c:pt idx="6744">
                  <c:v>1</c:v>
                </c:pt>
                <c:pt idx="6745">
                  <c:v>4</c:v>
                </c:pt>
                <c:pt idx="6746">
                  <c:v>1</c:v>
                </c:pt>
                <c:pt idx="6747">
                  <c:v>0</c:v>
                </c:pt>
                <c:pt idx="6748">
                  <c:v>1</c:v>
                </c:pt>
                <c:pt idx="6749">
                  <c:v>3</c:v>
                </c:pt>
                <c:pt idx="6750">
                  <c:v>3</c:v>
                </c:pt>
                <c:pt idx="6751">
                  <c:v>5</c:v>
                </c:pt>
                <c:pt idx="6752">
                  <c:v>2</c:v>
                </c:pt>
                <c:pt idx="6753">
                  <c:v>1</c:v>
                </c:pt>
                <c:pt idx="6754">
                  <c:v>2</c:v>
                </c:pt>
                <c:pt idx="6755">
                  <c:v>1</c:v>
                </c:pt>
                <c:pt idx="6756">
                  <c:v>1</c:v>
                </c:pt>
                <c:pt idx="6757">
                  <c:v>1</c:v>
                </c:pt>
                <c:pt idx="6758">
                  <c:v>2</c:v>
                </c:pt>
                <c:pt idx="6759">
                  <c:v>1</c:v>
                </c:pt>
                <c:pt idx="6760">
                  <c:v>1</c:v>
                </c:pt>
                <c:pt idx="6761">
                  <c:v>0</c:v>
                </c:pt>
                <c:pt idx="6762">
                  <c:v>2</c:v>
                </c:pt>
                <c:pt idx="6763">
                  <c:v>0</c:v>
                </c:pt>
                <c:pt idx="6764">
                  <c:v>0</c:v>
                </c:pt>
                <c:pt idx="6765">
                  <c:v>2</c:v>
                </c:pt>
                <c:pt idx="6766">
                  <c:v>1</c:v>
                </c:pt>
                <c:pt idx="6767">
                  <c:v>2</c:v>
                </c:pt>
                <c:pt idx="6768">
                  <c:v>2</c:v>
                </c:pt>
                <c:pt idx="6769">
                  <c:v>2</c:v>
                </c:pt>
                <c:pt idx="6770">
                  <c:v>1</c:v>
                </c:pt>
                <c:pt idx="6771">
                  <c:v>2</c:v>
                </c:pt>
                <c:pt idx="6772">
                  <c:v>4</c:v>
                </c:pt>
                <c:pt idx="6773">
                  <c:v>0</c:v>
                </c:pt>
                <c:pt idx="6774">
                  <c:v>3</c:v>
                </c:pt>
                <c:pt idx="6775">
                  <c:v>1</c:v>
                </c:pt>
                <c:pt idx="6776">
                  <c:v>1</c:v>
                </c:pt>
                <c:pt idx="6777">
                  <c:v>1</c:v>
                </c:pt>
                <c:pt idx="6778">
                  <c:v>0</c:v>
                </c:pt>
                <c:pt idx="6779">
                  <c:v>2</c:v>
                </c:pt>
                <c:pt idx="6780">
                  <c:v>4</c:v>
                </c:pt>
                <c:pt idx="6781">
                  <c:v>1</c:v>
                </c:pt>
                <c:pt idx="6782">
                  <c:v>2</c:v>
                </c:pt>
                <c:pt idx="6783">
                  <c:v>2</c:v>
                </c:pt>
                <c:pt idx="6784">
                  <c:v>1</c:v>
                </c:pt>
                <c:pt idx="6785">
                  <c:v>3</c:v>
                </c:pt>
                <c:pt idx="6786">
                  <c:v>1</c:v>
                </c:pt>
                <c:pt idx="6787">
                  <c:v>3</c:v>
                </c:pt>
                <c:pt idx="6788">
                  <c:v>3</c:v>
                </c:pt>
                <c:pt idx="6789">
                  <c:v>4</c:v>
                </c:pt>
                <c:pt idx="6790">
                  <c:v>1</c:v>
                </c:pt>
                <c:pt idx="6791">
                  <c:v>1</c:v>
                </c:pt>
                <c:pt idx="6792">
                  <c:v>2</c:v>
                </c:pt>
                <c:pt idx="6793">
                  <c:v>0</c:v>
                </c:pt>
                <c:pt idx="6794">
                  <c:v>0</c:v>
                </c:pt>
                <c:pt idx="6795">
                  <c:v>4</c:v>
                </c:pt>
                <c:pt idx="6796">
                  <c:v>1</c:v>
                </c:pt>
                <c:pt idx="6797">
                  <c:v>3</c:v>
                </c:pt>
                <c:pt idx="6798">
                  <c:v>2</c:v>
                </c:pt>
                <c:pt idx="6799">
                  <c:v>6</c:v>
                </c:pt>
                <c:pt idx="6800">
                  <c:v>2</c:v>
                </c:pt>
                <c:pt idx="6801">
                  <c:v>2</c:v>
                </c:pt>
                <c:pt idx="6802">
                  <c:v>2</c:v>
                </c:pt>
                <c:pt idx="6803">
                  <c:v>2</c:v>
                </c:pt>
                <c:pt idx="6804">
                  <c:v>2</c:v>
                </c:pt>
                <c:pt idx="6805">
                  <c:v>1</c:v>
                </c:pt>
                <c:pt idx="6806">
                  <c:v>1</c:v>
                </c:pt>
                <c:pt idx="6807">
                  <c:v>1</c:v>
                </c:pt>
                <c:pt idx="6808">
                  <c:v>1</c:v>
                </c:pt>
                <c:pt idx="6809">
                  <c:v>4</c:v>
                </c:pt>
                <c:pt idx="6810">
                  <c:v>3</c:v>
                </c:pt>
                <c:pt idx="6811">
                  <c:v>3</c:v>
                </c:pt>
                <c:pt idx="6812">
                  <c:v>2</c:v>
                </c:pt>
                <c:pt idx="6813">
                  <c:v>4</c:v>
                </c:pt>
                <c:pt idx="6814">
                  <c:v>1</c:v>
                </c:pt>
                <c:pt idx="6815">
                  <c:v>1</c:v>
                </c:pt>
                <c:pt idx="6816">
                  <c:v>5</c:v>
                </c:pt>
                <c:pt idx="6817">
                  <c:v>3</c:v>
                </c:pt>
                <c:pt idx="6818">
                  <c:v>0</c:v>
                </c:pt>
                <c:pt idx="6819">
                  <c:v>1</c:v>
                </c:pt>
                <c:pt idx="6820">
                  <c:v>2</c:v>
                </c:pt>
                <c:pt idx="6821">
                  <c:v>3</c:v>
                </c:pt>
                <c:pt idx="6822">
                  <c:v>0</c:v>
                </c:pt>
                <c:pt idx="6823">
                  <c:v>2</c:v>
                </c:pt>
                <c:pt idx="6824">
                  <c:v>1</c:v>
                </c:pt>
                <c:pt idx="6825">
                  <c:v>5</c:v>
                </c:pt>
                <c:pt idx="6826">
                  <c:v>0</c:v>
                </c:pt>
                <c:pt idx="6827">
                  <c:v>1</c:v>
                </c:pt>
                <c:pt idx="6828">
                  <c:v>4</c:v>
                </c:pt>
                <c:pt idx="6829">
                  <c:v>2</c:v>
                </c:pt>
                <c:pt idx="6830">
                  <c:v>1</c:v>
                </c:pt>
                <c:pt idx="6831">
                  <c:v>3</c:v>
                </c:pt>
                <c:pt idx="6832">
                  <c:v>1</c:v>
                </c:pt>
                <c:pt idx="6833">
                  <c:v>2</c:v>
                </c:pt>
                <c:pt idx="6834">
                  <c:v>1</c:v>
                </c:pt>
                <c:pt idx="6835">
                  <c:v>3</c:v>
                </c:pt>
                <c:pt idx="6836">
                  <c:v>1</c:v>
                </c:pt>
                <c:pt idx="6837">
                  <c:v>0</c:v>
                </c:pt>
                <c:pt idx="6838">
                  <c:v>4</c:v>
                </c:pt>
                <c:pt idx="6839">
                  <c:v>2</c:v>
                </c:pt>
                <c:pt idx="6840">
                  <c:v>3</c:v>
                </c:pt>
                <c:pt idx="6841">
                  <c:v>4</c:v>
                </c:pt>
                <c:pt idx="6842">
                  <c:v>2</c:v>
                </c:pt>
                <c:pt idx="6843">
                  <c:v>1</c:v>
                </c:pt>
                <c:pt idx="6844">
                  <c:v>4</c:v>
                </c:pt>
                <c:pt idx="6845">
                  <c:v>4</c:v>
                </c:pt>
                <c:pt idx="6846">
                  <c:v>1</c:v>
                </c:pt>
                <c:pt idx="6847">
                  <c:v>3</c:v>
                </c:pt>
                <c:pt idx="6848">
                  <c:v>3</c:v>
                </c:pt>
                <c:pt idx="6849">
                  <c:v>2</c:v>
                </c:pt>
                <c:pt idx="6850">
                  <c:v>2</c:v>
                </c:pt>
                <c:pt idx="6851">
                  <c:v>1</c:v>
                </c:pt>
                <c:pt idx="6852">
                  <c:v>6</c:v>
                </c:pt>
                <c:pt idx="6853">
                  <c:v>4</c:v>
                </c:pt>
                <c:pt idx="6854">
                  <c:v>1</c:v>
                </c:pt>
                <c:pt idx="6855">
                  <c:v>0</c:v>
                </c:pt>
                <c:pt idx="6856">
                  <c:v>4</c:v>
                </c:pt>
                <c:pt idx="6857">
                  <c:v>4</c:v>
                </c:pt>
                <c:pt idx="6858">
                  <c:v>2</c:v>
                </c:pt>
                <c:pt idx="6859">
                  <c:v>0</c:v>
                </c:pt>
                <c:pt idx="6860">
                  <c:v>1</c:v>
                </c:pt>
                <c:pt idx="6861">
                  <c:v>3</c:v>
                </c:pt>
                <c:pt idx="6862">
                  <c:v>2</c:v>
                </c:pt>
                <c:pt idx="6863">
                  <c:v>3</c:v>
                </c:pt>
                <c:pt idx="6864">
                  <c:v>0</c:v>
                </c:pt>
                <c:pt idx="6865">
                  <c:v>2</c:v>
                </c:pt>
                <c:pt idx="6866">
                  <c:v>0</c:v>
                </c:pt>
                <c:pt idx="6867">
                  <c:v>2</c:v>
                </c:pt>
                <c:pt idx="6868">
                  <c:v>1</c:v>
                </c:pt>
                <c:pt idx="6869">
                  <c:v>2</c:v>
                </c:pt>
                <c:pt idx="6870">
                  <c:v>1</c:v>
                </c:pt>
                <c:pt idx="6871">
                  <c:v>0</c:v>
                </c:pt>
                <c:pt idx="6872">
                  <c:v>2</c:v>
                </c:pt>
                <c:pt idx="6873">
                  <c:v>4</c:v>
                </c:pt>
                <c:pt idx="6874">
                  <c:v>1</c:v>
                </c:pt>
                <c:pt idx="6875">
                  <c:v>0</c:v>
                </c:pt>
                <c:pt idx="6876">
                  <c:v>1</c:v>
                </c:pt>
                <c:pt idx="6877">
                  <c:v>2</c:v>
                </c:pt>
                <c:pt idx="6878">
                  <c:v>1</c:v>
                </c:pt>
                <c:pt idx="6879">
                  <c:v>1</c:v>
                </c:pt>
                <c:pt idx="6880">
                  <c:v>1</c:v>
                </c:pt>
                <c:pt idx="6881">
                  <c:v>7</c:v>
                </c:pt>
                <c:pt idx="6882">
                  <c:v>1</c:v>
                </c:pt>
                <c:pt idx="6883">
                  <c:v>6</c:v>
                </c:pt>
                <c:pt idx="6884">
                  <c:v>1</c:v>
                </c:pt>
                <c:pt idx="6885">
                  <c:v>2</c:v>
                </c:pt>
                <c:pt idx="6886">
                  <c:v>0</c:v>
                </c:pt>
                <c:pt idx="6887">
                  <c:v>3</c:v>
                </c:pt>
                <c:pt idx="6888">
                  <c:v>1</c:v>
                </c:pt>
                <c:pt idx="6889">
                  <c:v>0</c:v>
                </c:pt>
                <c:pt idx="6890">
                  <c:v>0</c:v>
                </c:pt>
                <c:pt idx="6891">
                  <c:v>3</c:v>
                </c:pt>
                <c:pt idx="6892">
                  <c:v>4</c:v>
                </c:pt>
                <c:pt idx="6893">
                  <c:v>5</c:v>
                </c:pt>
                <c:pt idx="6894">
                  <c:v>3</c:v>
                </c:pt>
                <c:pt idx="6895">
                  <c:v>2</c:v>
                </c:pt>
                <c:pt idx="6896">
                  <c:v>1</c:v>
                </c:pt>
                <c:pt idx="6897">
                  <c:v>3</c:v>
                </c:pt>
                <c:pt idx="6898">
                  <c:v>0</c:v>
                </c:pt>
                <c:pt idx="6899">
                  <c:v>1</c:v>
                </c:pt>
                <c:pt idx="6900">
                  <c:v>2</c:v>
                </c:pt>
                <c:pt idx="6901">
                  <c:v>1</c:v>
                </c:pt>
                <c:pt idx="6902">
                  <c:v>2</c:v>
                </c:pt>
                <c:pt idx="6903">
                  <c:v>1</c:v>
                </c:pt>
                <c:pt idx="6904">
                  <c:v>1</c:v>
                </c:pt>
                <c:pt idx="6905">
                  <c:v>0</c:v>
                </c:pt>
                <c:pt idx="6906">
                  <c:v>4</c:v>
                </c:pt>
                <c:pt idx="6907">
                  <c:v>1</c:v>
                </c:pt>
                <c:pt idx="6908">
                  <c:v>2</c:v>
                </c:pt>
                <c:pt idx="6909">
                  <c:v>6</c:v>
                </c:pt>
                <c:pt idx="6910">
                  <c:v>3</c:v>
                </c:pt>
                <c:pt idx="6911">
                  <c:v>1</c:v>
                </c:pt>
                <c:pt idx="6912">
                  <c:v>0</c:v>
                </c:pt>
                <c:pt idx="6913">
                  <c:v>3</c:v>
                </c:pt>
                <c:pt idx="6914">
                  <c:v>3</c:v>
                </c:pt>
                <c:pt idx="6915">
                  <c:v>0</c:v>
                </c:pt>
                <c:pt idx="6916">
                  <c:v>1</c:v>
                </c:pt>
                <c:pt idx="6917">
                  <c:v>0</c:v>
                </c:pt>
                <c:pt idx="6918">
                  <c:v>0</c:v>
                </c:pt>
                <c:pt idx="6919">
                  <c:v>3</c:v>
                </c:pt>
                <c:pt idx="6920">
                  <c:v>4</c:v>
                </c:pt>
                <c:pt idx="6921">
                  <c:v>2</c:v>
                </c:pt>
                <c:pt idx="6922">
                  <c:v>1</c:v>
                </c:pt>
                <c:pt idx="6923">
                  <c:v>4</c:v>
                </c:pt>
                <c:pt idx="6924">
                  <c:v>0</c:v>
                </c:pt>
                <c:pt idx="6925">
                  <c:v>1</c:v>
                </c:pt>
                <c:pt idx="6926">
                  <c:v>1</c:v>
                </c:pt>
                <c:pt idx="6927">
                  <c:v>1</c:v>
                </c:pt>
                <c:pt idx="6928">
                  <c:v>2</c:v>
                </c:pt>
                <c:pt idx="6929">
                  <c:v>2</c:v>
                </c:pt>
                <c:pt idx="6930">
                  <c:v>1</c:v>
                </c:pt>
                <c:pt idx="6931">
                  <c:v>5</c:v>
                </c:pt>
                <c:pt idx="6932">
                  <c:v>1</c:v>
                </c:pt>
                <c:pt idx="6933">
                  <c:v>2</c:v>
                </c:pt>
                <c:pt idx="6934">
                  <c:v>1</c:v>
                </c:pt>
                <c:pt idx="6935">
                  <c:v>2</c:v>
                </c:pt>
                <c:pt idx="6936">
                  <c:v>2</c:v>
                </c:pt>
                <c:pt idx="6937">
                  <c:v>3</c:v>
                </c:pt>
                <c:pt idx="6938">
                  <c:v>4</c:v>
                </c:pt>
                <c:pt idx="6939">
                  <c:v>3</c:v>
                </c:pt>
                <c:pt idx="6940">
                  <c:v>2</c:v>
                </c:pt>
                <c:pt idx="6941">
                  <c:v>1</c:v>
                </c:pt>
                <c:pt idx="6942">
                  <c:v>3</c:v>
                </c:pt>
                <c:pt idx="6943">
                  <c:v>1</c:v>
                </c:pt>
                <c:pt idx="6944">
                  <c:v>1</c:v>
                </c:pt>
                <c:pt idx="6945">
                  <c:v>1</c:v>
                </c:pt>
                <c:pt idx="6946">
                  <c:v>1</c:v>
                </c:pt>
                <c:pt idx="6947">
                  <c:v>2</c:v>
                </c:pt>
                <c:pt idx="6948">
                  <c:v>1</c:v>
                </c:pt>
                <c:pt idx="6949">
                  <c:v>0</c:v>
                </c:pt>
                <c:pt idx="6950">
                  <c:v>2</c:v>
                </c:pt>
                <c:pt idx="6951">
                  <c:v>1</c:v>
                </c:pt>
                <c:pt idx="6952">
                  <c:v>0</c:v>
                </c:pt>
                <c:pt idx="6953">
                  <c:v>1</c:v>
                </c:pt>
                <c:pt idx="6954">
                  <c:v>1</c:v>
                </c:pt>
                <c:pt idx="6955">
                  <c:v>2</c:v>
                </c:pt>
                <c:pt idx="6956">
                  <c:v>2</c:v>
                </c:pt>
                <c:pt idx="6957">
                  <c:v>2</c:v>
                </c:pt>
                <c:pt idx="6958">
                  <c:v>1</c:v>
                </c:pt>
                <c:pt idx="6959">
                  <c:v>1</c:v>
                </c:pt>
                <c:pt idx="6960">
                  <c:v>1</c:v>
                </c:pt>
                <c:pt idx="6961">
                  <c:v>3</c:v>
                </c:pt>
                <c:pt idx="6962">
                  <c:v>0</c:v>
                </c:pt>
                <c:pt idx="6963">
                  <c:v>3</c:v>
                </c:pt>
                <c:pt idx="6964">
                  <c:v>2</c:v>
                </c:pt>
                <c:pt idx="6965">
                  <c:v>1</c:v>
                </c:pt>
                <c:pt idx="6966">
                  <c:v>0</c:v>
                </c:pt>
                <c:pt idx="6967">
                  <c:v>1</c:v>
                </c:pt>
                <c:pt idx="6968">
                  <c:v>2</c:v>
                </c:pt>
                <c:pt idx="6969">
                  <c:v>3</c:v>
                </c:pt>
                <c:pt idx="6970">
                  <c:v>0</c:v>
                </c:pt>
                <c:pt idx="6971">
                  <c:v>3</c:v>
                </c:pt>
                <c:pt idx="6972">
                  <c:v>0</c:v>
                </c:pt>
                <c:pt idx="6973">
                  <c:v>4</c:v>
                </c:pt>
                <c:pt idx="6974">
                  <c:v>2</c:v>
                </c:pt>
                <c:pt idx="6975">
                  <c:v>1</c:v>
                </c:pt>
                <c:pt idx="6976">
                  <c:v>3</c:v>
                </c:pt>
                <c:pt idx="6977">
                  <c:v>4</c:v>
                </c:pt>
                <c:pt idx="6978">
                  <c:v>3</c:v>
                </c:pt>
                <c:pt idx="6979">
                  <c:v>2</c:v>
                </c:pt>
                <c:pt idx="6980">
                  <c:v>3</c:v>
                </c:pt>
                <c:pt idx="6981">
                  <c:v>0</c:v>
                </c:pt>
                <c:pt idx="6982">
                  <c:v>2</c:v>
                </c:pt>
                <c:pt idx="6983">
                  <c:v>0</c:v>
                </c:pt>
                <c:pt idx="6984">
                  <c:v>3</c:v>
                </c:pt>
                <c:pt idx="6985">
                  <c:v>3</c:v>
                </c:pt>
                <c:pt idx="6986">
                  <c:v>1</c:v>
                </c:pt>
                <c:pt idx="6987">
                  <c:v>3</c:v>
                </c:pt>
                <c:pt idx="6988">
                  <c:v>2</c:v>
                </c:pt>
                <c:pt idx="6989">
                  <c:v>5</c:v>
                </c:pt>
                <c:pt idx="6990">
                  <c:v>1</c:v>
                </c:pt>
                <c:pt idx="6991">
                  <c:v>1</c:v>
                </c:pt>
                <c:pt idx="6992">
                  <c:v>1</c:v>
                </c:pt>
                <c:pt idx="6993">
                  <c:v>3</c:v>
                </c:pt>
                <c:pt idx="6994">
                  <c:v>1</c:v>
                </c:pt>
                <c:pt idx="6995">
                  <c:v>3</c:v>
                </c:pt>
                <c:pt idx="6996">
                  <c:v>4</c:v>
                </c:pt>
                <c:pt idx="6997">
                  <c:v>2</c:v>
                </c:pt>
                <c:pt idx="6998">
                  <c:v>3</c:v>
                </c:pt>
                <c:pt idx="6999">
                  <c:v>1</c:v>
                </c:pt>
                <c:pt idx="7000">
                  <c:v>2</c:v>
                </c:pt>
                <c:pt idx="7001">
                  <c:v>3</c:v>
                </c:pt>
                <c:pt idx="7002">
                  <c:v>1</c:v>
                </c:pt>
                <c:pt idx="7003">
                  <c:v>0</c:v>
                </c:pt>
                <c:pt idx="7004">
                  <c:v>2</c:v>
                </c:pt>
                <c:pt idx="7005">
                  <c:v>0</c:v>
                </c:pt>
                <c:pt idx="7006">
                  <c:v>2</c:v>
                </c:pt>
                <c:pt idx="7007">
                  <c:v>1</c:v>
                </c:pt>
                <c:pt idx="7008">
                  <c:v>2</c:v>
                </c:pt>
                <c:pt idx="7009">
                  <c:v>2</c:v>
                </c:pt>
                <c:pt idx="7010">
                  <c:v>2</c:v>
                </c:pt>
                <c:pt idx="7011">
                  <c:v>2</c:v>
                </c:pt>
                <c:pt idx="7012">
                  <c:v>2</c:v>
                </c:pt>
                <c:pt idx="7013">
                  <c:v>3</c:v>
                </c:pt>
                <c:pt idx="7014">
                  <c:v>1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2</c:v>
                </c:pt>
                <c:pt idx="7019">
                  <c:v>1</c:v>
                </c:pt>
                <c:pt idx="7020">
                  <c:v>4</c:v>
                </c:pt>
                <c:pt idx="7021">
                  <c:v>5</c:v>
                </c:pt>
                <c:pt idx="7022">
                  <c:v>5</c:v>
                </c:pt>
                <c:pt idx="7023">
                  <c:v>0</c:v>
                </c:pt>
                <c:pt idx="7024">
                  <c:v>0</c:v>
                </c:pt>
                <c:pt idx="7025">
                  <c:v>2</c:v>
                </c:pt>
                <c:pt idx="7026">
                  <c:v>3</c:v>
                </c:pt>
                <c:pt idx="7027">
                  <c:v>4</c:v>
                </c:pt>
                <c:pt idx="7028">
                  <c:v>4</c:v>
                </c:pt>
                <c:pt idx="7029">
                  <c:v>1</c:v>
                </c:pt>
                <c:pt idx="7030">
                  <c:v>2</c:v>
                </c:pt>
                <c:pt idx="7031">
                  <c:v>1</c:v>
                </c:pt>
                <c:pt idx="7032">
                  <c:v>2</c:v>
                </c:pt>
                <c:pt idx="7033">
                  <c:v>1</c:v>
                </c:pt>
                <c:pt idx="7034">
                  <c:v>1</c:v>
                </c:pt>
                <c:pt idx="7035">
                  <c:v>1</c:v>
                </c:pt>
                <c:pt idx="7036">
                  <c:v>3</c:v>
                </c:pt>
                <c:pt idx="7037">
                  <c:v>0</c:v>
                </c:pt>
                <c:pt idx="7038">
                  <c:v>3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1</c:v>
                </c:pt>
                <c:pt idx="7044">
                  <c:v>3</c:v>
                </c:pt>
                <c:pt idx="7045">
                  <c:v>0</c:v>
                </c:pt>
                <c:pt idx="7046">
                  <c:v>1</c:v>
                </c:pt>
                <c:pt idx="7047">
                  <c:v>4</c:v>
                </c:pt>
                <c:pt idx="7048">
                  <c:v>4</c:v>
                </c:pt>
                <c:pt idx="7049">
                  <c:v>3</c:v>
                </c:pt>
                <c:pt idx="7050">
                  <c:v>2</c:v>
                </c:pt>
                <c:pt idx="7051">
                  <c:v>2</c:v>
                </c:pt>
                <c:pt idx="7052">
                  <c:v>2</c:v>
                </c:pt>
                <c:pt idx="7053">
                  <c:v>1</c:v>
                </c:pt>
                <c:pt idx="7054">
                  <c:v>2</c:v>
                </c:pt>
                <c:pt idx="7055">
                  <c:v>1</c:v>
                </c:pt>
                <c:pt idx="7056">
                  <c:v>3</c:v>
                </c:pt>
                <c:pt idx="7057">
                  <c:v>2</c:v>
                </c:pt>
                <c:pt idx="7058">
                  <c:v>0</c:v>
                </c:pt>
                <c:pt idx="7059">
                  <c:v>2</c:v>
                </c:pt>
                <c:pt idx="7060">
                  <c:v>0</c:v>
                </c:pt>
                <c:pt idx="7061">
                  <c:v>2</c:v>
                </c:pt>
                <c:pt idx="7062">
                  <c:v>4</c:v>
                </c:pt>
                <c:pt idx="7063">
                  <c:v>0</c:v>
                </c:pt>
                <c:pt idx="7064">
                  <c:v>3</c:v>
                </c:pt>
                <c:pt idx="7065">
                  <c:v>3</c:v>
                </c:pt>
                <c:pt idx="7066">
                  <c:v>3</c:v>
                </c:pt>
                <c:pt idx="7067">
                  <c:v>3</c:v>
                </c:pt>
                <c:pt idx="7068">
                  <c:v>2</c:v>
                </c:pt>
                <c:pt idx="7069">
                  <c:v>0</c:v>
                </c:pt>
                <c:pt idx="7070">
                  <c:v>2</c:v>
                </c:pt>
                <c:pt idx="7071">
                  <c:v>1</c:v>
                </c:pt>
                <c:pt idx="7072">
                  <c:v>1</c:v>
                </c:pt>
                <c:pt idx="7073">
                  <c:v>5</c:v>
                </c:pt>
                <c:pt idx="7074">
                  <c:v>1</c:v>
                </c:pt>
                <c:pt idx="7075">
                  <c:v>3</c:v>
                </c:pt>
                <c:pt idx="7076">
                  <c:v>2</c:v>
                </c:pt>
                <c:pt idx="7077">
                  <c:v>0</c:v>
                </c:pt>
                <c:pt idx="7078">
                  <c:v>4</c:v>
                </c:pt>
                <c:pt idx="7079">
                  <c:v>2</c:v>
                </c:pt>
                <c:pt idx="7080">
                  <c:v>2</c:v>
                </c:pt>
                <c:pt idx="7081">
                  <c:v>1</c:v>
                </c:pt>
                <c:pt idx="7082">
                  <c:v>1</c:v>
                </c:pt>
                <c:pt idx="7083">
                  <c:v>6</c:v>
                </c:pt>
                <c:pt idx="7084">
                  <c:v>4</c:v>
                </c:pt>
                <c:pt idx="7085">
                  <c:v>2</c:v>
                </c:pt>
                <c:pt idx="7086">
                  <c:v>2</c:v>
                </c:pt>
                <c:pt idx="7087">
                  <c:v>2</c:v>
                </c:pt>
                <c:pt idx="7088">
                  <c:v>1</c:v>
                </c:pt>
                <c:pt idx="7089">
                  <c:v>1</c:v>
                </c:pt>
                <c:pt idx="7090">
                  <c:v>0</c:v>
                </c:pt>
                <c:pt idx="7091">
                  <c:v>3</c:v>
                </c:pt>
                <c:pt idx="7092">
                  <c:v>2</c:v>
                </c:pt>
                <c:pt idx="7093">
                  <c:v>1</c:v>
                </c:pt>
                <c:pt idx="7094">
                  <c:v>0</c:v>
                </c:pt>
                <c:pt idx="7095">
                  <c:v>3</c:v>
                </c:pt>
                <c:pt idx="7096">
                  <c:v>0</c:v>
                </c:pt>
                <c:pt idx="7097">
                  <c:v>2</c:v>
                </c:pt>
                <c:pt idx="7098">
                  <c:v>1</c:v>
                </c:pt>
                <c:pt idx="7099">
                  <c:v>1</c:v>
                </c:pt>
                <c:pt idx="7100">
                  <c:v>3</c:v>
                </c:pt>
                <c:pt idx="7101">
                  <c:v>2</c:v>
                </c:pt>
                <c:pt idx="7102">
                  <c:v>2</c:v>
                </c:pt>
                <c:pt idx="7103">
                  <c:v>1</c:v>
                </c:pt>
                <c:pt idx="7104">
                  <c:v>2</c:v>
                </c:pt>
                <c:pt idx="7105">
                  <c:v>2</c:v>
                </c:pt>
                <c:pt idx="7106">
                  <c:v>2</c:v>
                </c:pt>
                <c:pt idx="7107">
                  <c:v>3</c:v>
                </c:pt>
                <c:pt idx="7108">
                  <c:v>1</c:v>
                </c:pt>
                <c:pt idx="7109">
                  <c:v>3</c:v>
                </c:pt>
                <c:pt idx="7110">
                  <c:v>2</c:v>
                </c:pt>
                <c:pt idx="7111">
                  <c:v>3</c:v>
                </c:pt>
                <c:pt idx="7112">
                  <c:v>5</c:v>
                </c:pt>
                <c:pt idx="7113">
                  <c:v>1</c:v>
                </c:pt>
                <c:pt idx="7114">
                  <c:v>0</c:v>
                </c:pt>
                <c:pt idx="7115">
                  <c:v>2</c:v>
                </c:pt>
                <c:pt idx="7116">
                  <c:v>2</c:v>
                </c:pt>
                <c:pt idx="7117">
                  <c:v>1</c:v>
                </c:pt>
                <c:pt idx="7118">
                  <c:v>1</c:v>
                </c:pt>
                <c:pt idx="7119">
                  <c:v>3</c:v>
                </c:pt>
                <c:pt idx="7120">
                  <c:v>1</c:v>
                </c:pt>
                <c:pt idx="7121">
                  <c:v>1</c:v>
                </c:pt>
                <c:pt idx="7122">
                  <c:v>5</c:v>
                </c:pt>
                <c:pt idx="7123">
                  <c:v>2</c:v>
                </c:pt>
                <c:pt idx="7124">
                  <c:v>1</c:v>
                </c:pt>
                <c:pt idx="7125">
                  <c:v>4</c:v>
                </c:pt>
                <c:pt idx="7126">
                  <c:v>1</c:v>
                </c:pt>
                <c:pt idx="7127">
                  <c:v>0</c:v>
                </c:pt>
                <c:pt idx="7128">
                  <c:v>1</c:v>
                </c:pt>
                <c:pt idx="7129">
                  <c:v>1</c:v>
                </c:pt>
                <c:pt idx="7130">
                  <c:v>1</c:v>
                </c:pt>
                <c:pt idx="7131">
                  <c:v>4</c:v>
                </c:pt>
                <c:pt idx="7132">
                  <c:v>0</c:v>
                </c:pt>
                <c:pt idx="7133">
                  <c:v>1</c:v>
                </c:pt>
                <c:pt idx="7134">
                  <c:v>4</c:v>
                </c:pt>
                <c:pt idx="7135">
                  <c:v>2</c:v>
                </c:pt>
                <c:pt idx="7136">
                  <c:v>2</c:v>
                </c:pt>
                <c:pt idx="7137">
                  <c:v>3</c:v>
                </c:pt>
                <c:pt idx="7138">
                  <c:v>2</c:v>
                </c:pt>
                <c:pt idx="7139">
                  <c:v>2</c:v>
                </c:pt>
                <c:pt idx="7140">
                  <c:v>1</c:v>
                </c:pt>
                <c:pt idx="7141">
                  <c:v>2</c:v>
                </c:pt>
                <c:pt idx="7142">
                  <c:v>2</c:v>
                </c:pt>
                <c:pt idx="7143">
                  <c:v>1</c:v>
                </c:pt>
                <c:pt idx="7144">
                  <c:v>2</c:v>
                </c:pt>
                <c:pt idx="7145">
                  <c:v>2</c:v>
                </c:pt>
                <c:pt idx="7146">
                  <c:v>3</c:v>
                </c:pt>
                <c:pt idx="7147">
                  <c:v>2</c:v>
                </c:pt>
                <c:pt idx="7148">
                  <c:v>0</c:v>
                </c:pt>
                <c:pt idx="7149">
                  <c:v>3</c:v>
                </c:pt>
                <c:pt idx="7150">
                  <c:v>1</c:v>
                </c:pt>
                <c:pt idx="7151">
                  <c:v>0</c:v>
                </c:pt>
                <c:pt idx="7152">
                  <c:v>2</c:v>
                </c:pt>
                <c:pt idx="7153">
                  <c:v>2</c:v>
                </c:pt>
                <c:pt idx="7154">
                  <c:v>2</c:v>
                </c:pt>
                <c:pt idx="7155">
                  <c:v>2</c:v>
                </c:pt>
                <c:pt idx="7156">
                  <c:v>3</c:v>
                </c:pt>
                <c:pt idx="7157">
                  <c:v>3</c:v>
                </c:pt>
                <c:pt idx="7158">
                  <c:v>3</c:v>
                </c:pt>
                <c:pt idx="7159">
                  <c:v>1</c:v>
                </c:pt>
                <c:pt idx="7160">
                  <c:v>1</c:v>
                </c:pt>
                <c:pt idx="7161">
                  <c:v>2</c:v>
                </c:pt>
                <c:pt idx="7162">
                  <c:v>3</c:v>
                </c:pt>
                <c:pt idx="7163">
                  <c:v>1</c:v>
                </c:pt>
                <c:pt idx="7164">
                  <c:v>0</c:v>
                </c:pt>
                <c:pt idx="7165">
                  <c:v>0</c:v>
                </c:pt>
                <c:pt idx="7166">
                  <c:v>2</c:v>
                </c:pt>
                <c:pt idx="7167">
                  <c:v>5</c:v>
                </c:pt>
                <c:pt idx="7168">
                  <c:v>4</c:v>
                </c:pt>
                <c:pt idx="7169">
                  <c:v>1</c:v>
                </c:pt>
                <c:pt idx="7170">
                  <c:v>2</c:v>
                </c:pt>
                <c:pt idx="7171">
                  <c:v>2</c:v>
                </c:pt>
                <c:pt idx="7172">
                  <c:v>5</c:v>
                </c:pt>
                <c:pt idx="7173">
                  <c:v>4</c:v>
                </c:pt>
                <c:pt idx="7174">
                  <c:v>3</c:v>
                </c:pt>
                <c:pt idx="7175">
                  <c:v>2</c:v>
                </c:pt>
                <c:pt idx="7176">
                  <c:v>0</c:v>
                </c:pt>
                <c:pt idx="7177">
                  <c:v>3</c:v>
                </c:pt>
                <c:pt idx="7178">
                  <c:v>3</c:v>
                </c:pt>
                <c:pt idx="7179">
                  <c:v>5</c:v>
                </c:pt>
                <c:pt idx="7180">
                  <c:v>3</c:v>
                </c:pt>
                <c:pt idx="7181">
                  <c:v>1</c:v>
                </c:pt>
                <c:pt idx="7182">
                  <c:v>0</c:v>
                </c:pt>
                <c:pt idx="7183">
                  <c:v>1</c:v>
                </c:pt>
                <c:pt idx="7184">
                  <c:v>0</c:v>
                </c:pt>
                <c:pt idx="7185">
                  <c:v>2</c:v>
                </c:pt>
                <c:pt idx="7186">
                  <c:v>2</c:v>
                </c:pt>
                <c:pt idx="7187">
                  <c:v>2</c:v>
                </c:pt>
                <c:pt idx="7188">
                  <c:v>1</c:v>
                </c:pt>
                <c:pt idx="7189">
                  <c:v>2</c:v>
                </c:pt>
                <c:pt idx="7190">
                  <c:v>1</c:v>
                </c:pt>
                <c:pt idx="7191">
                  <c:v>1</c:v>
                </c:pt>
                <c:pt idx="7192">
                  <c:v>3</c:v>
                </c:pt>
                <c:pt idx="7193">
                  <c:v>6</c:v>
                </c:pt>
                <c:pt idx="7194">
                  <c:v>2</c:v>
                </c:pt>
                <c:pt idx="7195">
                  <c:v>1</c:v>
                </c:pt>
                <c:pt idx="7196">
                  <c:v>0</c:v>
                </c:pt>
                <c:pt idx="7197">
                  <c:v>2</c:v>
                </c:pt>
                <c:pt idx="7198">
                  <c:v>2</c:v>
                </c:pt>
                <c:pt idx="7199">
                  <c:v>2</c:v>
                </c:pt>
                <c:pt idx="7200">
                  <c:v>2</c:v>
                </c:pt>
                <c:pt idx="7201">
                  <c:v>2</c:v>
                </c:pt>
                <c:pt idx="7202">
                  <c:v>3</c:v>
                </c:pt>
                <c:pt idx="7203">
                  <c:v>2</c:v>
                </c:pt>
                <c:pt idx="7204">
                  <c:v>1</c:v>
                </c:pt>
                <c:pt idx="7205">
                  <c:v>1</c:v>
                </c:pt>
                <c:pt idx="7206">
                  <c:v>0</c:v>
                </c:pt>
                <c:pt idx="7207">
                  <c:v>1</c:v>
                </c:pt>
                <c:pt idx="7208">
                  <c:v>2</c:v>
                </c:pt>
                <c:pt idx="7209">
                  <c:v>0</c:v>
                </c:pt>
                <c:pt idx="7210">
                  <c:v>0</c:v>
                </c:pt>
                <c:pt idx="7211">
                  <c:v>2</c:v>
                </c:pt>
                <c:pt idx="7212">
                  <c:v>6</c:v>
                </c:pt>
                <c:pt idx="7213">
                  <c:v>3</c:v>
                </c:pt>
                <c:pt idx="7214">
                  <c:v>2</c:v>
                </c:pt>
                <c:pt idx="7215">
                  <c:v>3</c:v>
                </c:pt>
                <c:pt idx="7216">
                  <c:v>3</c:v>
                </c:pt>
                <c:pt idx="7217">
                  <c:v>2</c:v>
                </c:pt>
                <c:pt idx="7218">
                  <c:v>5</c:v>
                </c:pt>
                <c:pt idx="7219">
                  <c:v>2</c:v>
                </c:pt>
                <c:pt idx="7220">
                  <c:v>5</c:v>
                </c:pt>
                <c:pt idx="7221">
                  <c:v>2</c:v>
                </c:pt>
                <c:pt idx="7222">
                  <c:v>1</c:v>
                </c:pt>
                <c:pt idx="7223">
                  <c:v>0</c:v>
                </c:pt>
                <c:pt idx="7224">
                  <c:v>1</c:v>
                </c:pt>
                <c:pt idx="7225">
                  <c:v>0</c:v>
                </c:pt>
                <c:pt idx="7226">
                  <c:v>0</c:v>
                </c:pt>
                <c:pt idx="7227">
                  <c:v>1</c:v>
                </c:pt>
                <c:pt idx="7228">
                  <c:v>1</c:v>
                </c:pt>
                <c:pt idx="7229">
                  <c:v>0</c:v>
                </c:pt>
                <c:pt idx="7230">
                  <c:v>6</c:v>
                </c:pt>
                <c:pt idx="7231">
                  <c:v>3</c:v>
                </c:pt>
                <c:pt idx="7232">
                  <c:v>1</c:v>
                </c:pt>
                <c:pt idx="7233">
                  <c:v>3</c:v>
                </c:pt>
                <c:pt idx="7234">
                  <c:v>5</c:v>
                </c:pt>
                <c:pt idx="7235">
                  <c:v>0</c:v>
                </c:pt>
                <c:pt idx="7236">
                  <c:v>2</c:v>
                </c:pt>
                <c:pt idx="7237">
                  <c:v>2</c:v>
                </c:pt>
                <c:pt idx="7238">
                  <c:v>5</c:v>
                </c:pt>
                <c:pt idx="7239">
                  <c:v>3</c:v>
                </c:pt>
                <c:pt idx="7240">
                  <c:v>4</c:v>
                </c:pt>
                <c:pt idx="7241">
                  <c:v>1</c:v>
                </c:pt>
                <c:pt idx="7242">
                  <c:v>1</c:v>
                </c:pt>
                <c:pt idx="7243">
                  <c:v>5</c:v>
                </c:pt>
                <c:pt idx="7244">
                  <c:v>2</c:v>
                </c:pt>
                <c:pt idx="7245">
                  <c:v>1</c:v>
                </c:pt>
                <c:pt idx="7246">
                  <c:v>4</c:v>
                </c:pt>
                <c:pt idx="7247">
                  <c:v>2</c:v>
                </c:pt>
                <c:pt idx="7248">
                  <c:v>3</c:v>
                </c:pt>
                <c:pt idx="7249">
                  <c:v>2</c:v>
                </c:pt>
                <c:pt idx="7250">
                  <c:v>2</c:v>
                </c:pt>
                <c:pt idx="7251">
                  <c:v>1</c:v>
                </c:pt>
                <c:pt idx="7252">
                  <c:v>4</c:v>
                </c:pt>
                <c:pt idx="7253">
                  <c:v>2</c:v>
                </c:pt>
                <c:pt idx="7254">
                  <c:v>2</c:v>
                </c:pt>
                <c:pt idx="7255">
                  <c:v>1</c:v>
                </c:pt>
                <c:pt idx="7256">
                  <c:v>0</c:v>
                </c:pt>
                <c:pt idx="7257">
                  <c:v>3</c:v>
                </c:pt>
                <c:pt idx="7258">
                  <c:v>2</c:v>
                </c:pt>
                <c:pt idx="7259">
                  <c:v>2</c:v>
                </c:pt>
                <c:pt idx="7260">
                  <c:v>0</c:v>
                </c:pt>
                <c:pt idx="7261">
                  <c:v>2</c:v>
                </c:pt>
                <c:pt idx="7262">
                  <c:v>3</c:v>
                </c:pt>
                <c:pt idx="7263">
                  <c:v>3</c:v>
                </c:pt>
                <c:pt idx="7264">
                  <c:v>4</c:v>
                </c:pt>
                <c:pt idx="7265">
                  <c:v>5</c:v>
                </c:pt>
                <c:pt idx="7266">
                  <c:v>2</c:v>
                </c:pt>
                <c:pt idx="7267">
                  <c:v>1</c:v>
                </c:pt>
                <c:pt idx="7268">
                  <c:v>1</c:v>
                </c:pt>
                <c:pt idx="7269">
                  <c:v>3</c:v>
                </c:pt>
                <c:pt idx="7270">
                  <c:v>2</c:v>
                </c:pt>
                <c:pt idx="7271">
                  <c:v>3</c:v>
                </c:pt>
                <c:pt idx="7272">
                  <c:v>2</c:v>
                </c:pt>
                <c:pt idx="7273">
                  <c:v>3</c:v>
                </c:pt>
                <c:pt idx="7274">
                  <c:v>0</c:v>
                </c:pt>
                <c:pt idx="7275">
                  <c:v>1</c:v>
                </c:pt>
                <c:pt idx="7276">
                  <c:v>2</c:v>
                </c:pt>
                <c:pt idx="7277">
                  <c:v>2</c:v>
                </c:pt>
                <c:pt idx="7278">
                  <c:v>2</c:v>
                </c:pt>
                <c:pt idx="7279">
                  <c:v>2</c:v>
                </c:pt>
                <c:pt idx="7280">
                  <c:v>2</c:v>
                </c:pt>
                <c:pt idx="7281">
                  <c:v>2</c:v>
                </c:pt>
                <c:pt idx="7282">
                  <c:v>4</c:v>
                </c:pt>
                <c:pt idx="7283">
                  <c:v>4</c:v>
                </c:pt>
                <c:pt idx="7284">
                  <c:v>4</c:v>
                </c:pt>
                <c:pt idx="7285">
                  <c:v>3</c:v>
                </c:pt>
                <c:pt idx="7286">
                  <c:v>2</c:v>
                </c:pt>
                <c:pt idx="7287">
                  <c:v>3</c:v>
                </c:pt>
                <c:pt idx="7288">
                  <c:v>3</c:v>
                </c:pt>
                <c:pt idx="7289">
                  <c:v>1</c:v>
                </c:pt>
                <c:pt idx="7290">
                  <c:v>3</c:v>
                </c:pt>
                <c:pt idx="7291">
                  <c:v>4</c:v>
                </c:pt>
                <c:pt idx="7292">
                  <c:v>3</c:v>
                </c:pt>
                <c:pt idx="7293">
                  <c:v>4</c:v>
                </c:pt>
                <c:pt idx="7294">
                  <c:v>3</c:v>
                </c:pt>
                <c:pt idx="7295">
                  <c:v>1</c:v>
                </c:pt>
                <c:pt idx="7296">
                  <c:v>3</c:v>
                </c:pt>
                <c:pt idx="7297">
                  <c:v>3</c:v>
                </c:pt>
                <c:pt idx="7298">
                  <c:v>2</c:v>
                </c:pt>
                <c:pt idx="7299">
                  <c:v>3</c:v>
                </c:pt>
                <c:pt idx="7300">
                  <c:v>3</c:v>
                </c:pt>
                <c:pt idx="7301">
                  <c:v>5</c:v>
                </c:pt>
                <c:pt idx="7302">
                  <c:v>6</c:v>
                </c:pt>
                <c:pt idx="7303">
                  <c:v>4</c:v>
                </c:pt>
                <c:pt idx="7304">
                  <c:v>3</c:v>
                </c:pt>
                <c:pt idx="7305">
                  <c:v>5</c:v>
                </c:pt>
                <c:pt idx="7306">
                  <c:v>5</c:v>
                </c:pt>
                <c:pt idx="7307">
                  <c:v>4</c:v>
                </c:pt>
                <c:pt idx="7308">
                  <c:v>5</c:v>
                </c:pt>
                <c:pt idx="7309">
                  <c:v>5</c:v>
                </c:pt>
                <c:pt idx="7310">
                  <c:v>7</c:v>
                </c:pt>
                <c:pt idx="7311">
                  <c:v>0</c:v>
                </c:pt>
                <c:pt idx="7312">
                  <c:v>5</c:v>
                </c:pt>
                <c:pt idx="7313">
                  <c:v>2</c:v>
                </c:pt>
                <c:pt idx="7314">
                  <c:v>1</c:v>
                </c:pt>
                <c:pt idx="7315">
                  <c:v>4</c:v>
                </c:pt>
                <c:pt idx="7316">
                  <c:v>1</c:v>
                </c:pt>
                <c:pt idx="7317">
                  <c:v>6</c:v>
                </c:pt>
                <c:pt idx="7318">
                  <c:v>4</c:v>
                </c:pt>
                <c:pt idx="7319">
                  <c:v>5</c:v>
                </c:pt>
                <c:pt idx="7320">
                  <c:v>2</c:v>
                </c:pt>
                <c:pt idx="7321">
                  <c:v>4</c:v>
                </c:pt>
                <c:pt idx="7322">
                  <c:v>2</c:v>
                </c:pt>
                <c:pt idx="7323">
                  <c:v>2</c:v>
                </c:pt>
                <c:pt idx="7324">
                  <c:v>4</c:v>
                </c:pt>
                <c:pt idx="7325">
                  <c:v>1</c:v>
                </c:pt>
                <c:pt idx="7326">
                  <c:v>4</c:v>
                </c:pt>
                <c:pt idx="7327">
                  <c:v>3</c:v>
                </c:pt>
                <c:pt idx="7328">
                  <c:v>9</c:v>
                </c:pt>
                <c:pt idx="7329">
                  <c:v>3</c:v>
                </c:pt>
                <c:pt idx="7330">
                  <c:v>4</c:v>
                </c:pt>
                <c:pt idx="7331">
                  <c:v>3</c:v>
                </c:pt>
                <c:pt idx="7332">
                  <c:v>2</c:v>
                </c:pt>
                <c:pt idx="7333">
                  <c:v>1</c:v>
                </c:pt>
                <c:pt idx="7334">
                  <c:v>3</c:v>
                </c:pt>
                <c:pt idx="7335">
                  <c:v>0</c:v>
                </c:pt>
                <c:pt idx="7336">
                  <c:v>3</c:v>
                </c:pt>
                <c:pt idx="7337">
                  <c:v>5</c:v>
                </c:pt>
                <c:pt idx="7338">
                  <c:v>2</c:v>
                </c:pt>
                <c:pt idx="7339">
                  <c:v>1</c:v>
                </c:pt>
                <c:pt idx="7340">
                  <c:v>0</c:v>
                </c:pt>
                <c:pt idx="7341">
                  <c:v>3</c:v>
                </c:pt>
                <c:pt idx="7342">
                  <c:v>0</c:v>
                </c:pt>
                <c:pt idx="7343">
                  <c:v>1</c:v>
                </c:pt>
                <c:pt idx="7344">
                  <c:v>0</c:v>
                </c:pt>
                <c:pt idx="7345">
                  <c:v>2</c:v>
                </c:pt>
                <c:pt idx="7346">
                  <c:v>0</c:v>
                </c:pt>
                <c:pt idx="7347">
                  <c:v>0</c:v>
                </c:pt>
                <c:pt idx="7348">
                  <c:v>2</c:v>
                </c:pt>
                <c:pt idx="7349">
                  <c:v>1</c:v>
                </c:pt>
                <c:pt idx="7350">
                  <c:v>1</c:v>
                </c:pt>
                <c:pt idx="7351">
                  <c:v>3</c:v>
                </c:pt>
                <c:pt idx="7352">
                  <c:v>1</c:v>
                </c:pt>
                <c:pt idx="7353">
                  <c:v>3</c:v>
                </c:pt>
                <c:pt idx="7354">
                  <c:v>3</c:v>
                </c:pt>
                <c:pt idx="7355">
                  <c:v>0</c:v>
                </c:pt>
                <c:pt idx="7356">
                  <c:v>4</c:v>
                </c:pt>
                <c:pt idx="7357">
                  <c:v>2</c:v>
                </c:pt>
                <c:pt idx="7358">
                  <c:v>1</c:v>
                </c:pt>
                <c:pt idx="7359">
                  <c:v>5</c:v>
                </c:pt>
                <c:pt idx="7360">
                  <c:v>1</c:v>
                </c:pt>
                <c:pt idx="7361">
                  <c:v>4</c:v>
                </c:pt>
                <c:pt idx="7362">
                  <c:v>1</c:v>
                </c:pt>
                <c:pt idx="7363">
                  <c:v>4</c:v>
                </c:pt>
                <c:pt idx="7364">
                  <c:v>1</c:v>
                </c:pt>
                <c:pt idx="7365">
                  <c:v>1</c:v>
                </c:pt>
                <c:pt idx="7366">
                  <c:v>1</c:v>
                </c:pt>
                <c:pt idx="7367">
                  <c:v>1</c:v>
                </c:pt>
                <c:pt idx="7368">
                  <c:v>6</c:v>
                </c:pt>
                <c:pt idx="7369">
                  <c:v>0</c:v>
                </c:pt>
                <c:pt idx="7370">
                  <c:v>3</c:v>
                </c:pt>
                <c:pt idx="7371">
                  <c:v>4</c:v>
                </c:pt>
                <c:pt idx="7372">
                  <c:v>2</c:v>
                </c:pt>
                <c:pt idx="7373">
                  <c:v>1</c:v>
                </c:pt>
                <c:pt idx="7374">
                  <c:v>2</c:v>
                </c:pt>
                <c:pt idx="7375">
                  <c:v>1</c:v>
                </c:pt>
                <c:pt idx="7376">
                  <c:v>2</c:v>
                </c:pt>
                <c:pt idx="7377">
                  <c:v>1</c:v>
                </c:pt>
                <c:pt idx="7378">
                  <c:v>2</c:v>
                </c:pt>
                <c:pt idx="7379">
                  <c:v>0</c:v>
                </c:pt>
                <c:pt idx="7380">
                  <c:v>2</c:v>
                </c:pt>
                <c:pt idx="7381">
                  <c:v>0</c:v>
                </c:pt>
                <c:pt idx="7382">
                  <c:v>3</c:v>
                </c:pt>
                <c:pt idx="7383">
                  <c:v>3</c:v>
                </c:pt>
                <c:pt idx="7384">
                  <c:v>0</c:v>
                </c:pt>
                <c:pt idx="7385">
                  <c:v>1</c:v>
                </c:pt>
                <c:pt idx="7386">
                  <c:v>2</c:v>
                </c:pt>
                <c:pt idx="7387">
                  <c:v>1</c:v>
                </c:pt>
                <c:pt idx="7388">
                  <c:v>2</c:v>
                </c:pt>
                <c:pt idx="7389">
                  <c:v>3</c:v>
                </c:pt>
                <c:pt idx="7390">
                  <c:v>4</c:v>
                </c:pt>
                <c:pt idx="7391">
                  <c:v>2</c:v>
                </c:pt>
                <c:pt idx="7392">
                  <c:v>2</c:v>
                </c:pt>
                <c:pt idx="7393">
                  <c:v>2</c:v>
                </c:pt>
                <c:pt idx="7394">
                  <c:v>1</c:v>
                </c:pt>
                <c:pt idx="7395">
                  <c:v>0</c:v>
                </c:pt>
                <c:pt idx="7396">
                  <c:v>0</c:v>
                </c:pt>
                <c:pt idx="7397">
                  <c:v>1</c:v>
                </c:pt>
                <c:pt idx="7398">
                  <c:v>1</c:v>
                </c:pt>
                <c:pt idx="7399">
                  <c:v>0</c:v>
                </c:pt>
                <c:pt idx="7400">
                  <c:v>4</c:v>
                </c:pt>
                <c:pt idx="7401">
                  <c:v>2</c:v>
                </c:pt>
                <c:pt idx="7402">
                  <c:v>2</c:v>
                </c:pt>
                <c:pt idx="7403">
                  <c:v>1</c:v>
                </c:pt>
                <c:pt idx="7404">
                  <c:v>3</c:v>
                </c:pt>
                <c:pt idx="7405">
                  <c:v>3</c:v>
                </c:pt>
                <c:pt idx="7406">
                  <c:v>2</c:v>
                </c:pt>
                <c:pt idx="7407">
                  <c:v>4</c:v>
                </c:pt>
                <c:pt idx="7408">
                  <c:v>4</c:v>
                </c:pt>
                <c:pt idx="7409">
                  <c:v>2</c:v>
                </c:pt>
                <c:pt idx="7410">
                  <c:v>1</c:v>
                </c:pt>
                <c:pt idx="7411">
                  <c:v>0</c:v>
                </c:pt>
                <c:pt idx="7412">
                  <c:v>3</c:v>
                </c:pt>
                <c:pt idx="7413">
                  <c:v>4</c:v>
                </c:pt>
                <c:pt idx="7414">
                  <c:v>2</c:v>
                </c:pt>
                <c:pt idx="7415">
                  <c:v>1</c:v>
                </c:pt>
                <c:pt idx="7416">
                  <c:v>1</c:v>
                </c:pt>
                <c:pt idx="7417">
                  <c:v>2</c:v>
                </c:pt>
                <c:pt idx="7418">
                  <c:v>4</c:v>
                </c:pt>
                <c:pt idx="7419">
                  <c:v>4</c:v>
                </c:pt>
                <c:pt idx="7420">
                  <c:v>3</c:v>
                </c:pt>
                <c:pt idx="7421">
                  <c:v>1</c:v>
                </c:pt>
                <c:pt idx="7422">
                  <c:v>1</c:v>
                </c:pt>
                <c:pt idx="7423">
                  <c:v>2</c:v>
                </c:pt>
                <c:pt idx="7424">
                  <c:v>1</c:v>
                </c:pt>
                <c:pt idx="7425">
                  <c:v>1</c:v>
                </c:pt>
                <c:pt idx="7426">
                  <c:v>0</c:v>
                </c:pt>
                <c:pt idx="7427">
                  <c:v>2</c:v>
                </c:pt>
                <c:pt idx="7428">
                  <c:v>4</c:v>
                </c:pt>
                <c:pt idx="7429">
                  <c:v>3</c:v>
                </c:pt>
                <c:pt idx="7430">
                  <c:v>3</c:v>
                </c:pt>
                <c:pt idx="7431">
                  <c:v>2</c:v>
                </c:pt>
                <c:pt idx="7432">
                  <c:v>5</c:v>
                </c:pt>
                <c:pt idx="7433">
                  <c:v>4</c:v>
                </c:pt>
                <c:pt idx="7434">
                  <c:v>1</c:v>
                </c:pt>
                <c:pt idx="7435">
                  <c:v>4</c:v>
                </c:pt>
                <c:pt idx="7436">
                  <c:v>3</c:v>
                </c:pt>
                <c:pt idx="7437">
                  <c:v>5</c:v>
                </c:pt>
                <c:pt idx="7438">
                  <c:v>2</c:v>
                </c:pt>
                <c:pt idx="7439">
                  <c:v>2</c:v>
                </c:pt>
                <c:pt idx="7440">
                  <c:v>4</c:v>
                </c:pt>
                <c:pt idx="7441">
                  <c:v>3</c:v>
                </c:pt>
                <c:pt idx="7442">
                  <c:v>2</c:v>
                </c:pt>
                <c:pt idx="7443">
                  <c:v>4</c:v>
                </c:pt>
                <c:pt idx="7444">
                  <c:v>3</c:v>
                </c:pt>
                <c:pt idx="7445">
                  <c:v>5</c:v>
                </c:pt>
                <c:pt idx="7446">
                  <c:v>1</c:v>
                </c:pt>
                <c:pt idx="7447">
                  <c:v>4</c:v>
                </c:pt>
                <c:pt idx="7448">
                  <c:v>2</c:v>
                </c:pt>
                <c:pt idx="7449">
                  <c:v>5</c:v>
                </c:pt>
                <c:pt idx="7450">
                  <c:v>3</c:v>
                </c:pt>
                <c:pt idx="7451">
                  <c:v>4</c:v>
                </c:pt>
                <c:pt idx="7452">
                  <c:v>7</c:v>
                </c:pt>
                <c:pt idx="7453">
                  <c:v>2</c:v>
                </c:pt>
                <c:pt idx="7454">
                  <c:v>3</c:v>
                </c:pt>
                <c:pt idx="7455">
                  <c:v>8</c:v>
                </c:pt>
                <c:pt idx="7456">
                  <c:v>1</c:v>
                </c:pt>
                <c:pt idx="7457">
                  <c:v>7</c:v>
                </c:pt>
                <c:pt idx="7458">
                  <c:v>4</c:v>
                </c:pt>
                <c:pt idx="7459">
                  <c:v>10</c:v>
                </c:pt>
                <c:pt idx="7460">
                  <c:v>4</c:v>
                </c:pt>
                <c:pt idx="7461">
                  <c:v>4</c:v>
                </c:pt>
                <c:pt idx="7462">
                  <c:v>4</c:v>
                </c:pt>
                <c:pt idx="7463">
                  <c:v>4</c:v>
                </c:pt>
                <c:pt idx="7464">
                  <c:v>3</c:v>
                </c:pt>
                <c:pt idx="7465">
                  <c:v>6</c:v>
                </c:pt>
                <c:pt idx="7466">
                  <c:v>3</c:v>
                </c:pt>
                <c:pt idx="7467">
                  <c:v>3</c:v>
                </c:pt>
                <c:pt idx="7468">
                  <c:v>4</c:v>
                </c:pt>
                <c:pt idx="7469">
                  <c:v>4</c:v>
                </c:pt>
                <c:pt idx="7470">
                  <c:v>1</c:v>
                </c:pt>
                <c:pt idx="7471">
                  <c:v>5</c:v>
                </c:pt>
                <c:pt idx="7472">
                  <c:v>6</c:v>
                </c:pt>
                <c:pt idx="7473">
                  <c:v>4</c:v>
                </c:pt>
                <c:pt idx="7474">
                  <c:v>4</c:v>
                </c:pt>
                <c:pt idx="7475">
                  <c:v>7</c:v>
                </c:pt>
                <c:pt idx="7476">
                  <c:v>6</c:v>
                </c:pt>
                <c:pt idx="7477">
                  <c:v>5</c:v>
                </c:pt>
                <c:pt idx="7478">
                  <c:v>7</c:v>
                </c:pt>
                <c:pt idx="7479">
                  <c:v>6</c:v>
                </c:pt>
                <c:pt idx="7480">
                  <c:v>6</c:v>
                </c:pt>
                <c:pt idx="7481">
                  <c:v>6</c:v>
                </c:pt>
                <c:pt idx="7482">
                  <c:v>1</c:v>
                </c:pt>
                <c:pt idx="7483">
                  <c:v>9</c:v>
                </c:pt>
                <c:pt idx="7484">
                  <c:v>4</c:v>
                </c:pt>
                <c:pt idx="7485">
                  <c:v>4</c:v>
                </c:pt>
                <c:pt idx="7486">
                  <c:v>4</c:v>
                </c:pt>
                <c:pt idx="7487">
                  <c:v>3</c:v>
                </c:pt>
                <c:pt idx="7488">
                  <c:v>5</c:v>
                </c:pt>
                <c:pt idx="7489">
                  <c:v>7</c:v>
                </c:pt>
                <c:pt idx="7490">
                  <c:v>6</c:v>
                </c:pt>
                <c:pt idx="7491">
                  <c:v>3</c:v>
                </c:pt>
                <c:pt idx="7492">
                  <c:v>5</c:v>
                </c:pt>
                <c:pt idx="7493">
                  <c:v>5</c:v>
                </c:pt>
                <c:pt idx="7494">
                  <c:v>10</c:v>
                </c:pt>
                <c:pt idx="7495">
                  <c:v>3</c:v>
                </c:pt>
                <c:pt idx="7496">
                  <c:v>8</c:v>
                </c:pt>
                <c:pt idx="7497">
                  <c:v>4</c:v>
                </c:pt>
                <c:pt idx="7498">
                  <c:v>2</c:v>
                </c:pt>
                <c:pt idx="7499">
                  <c:v>10</c:v>
                </c:pt>
                <c:pt idx="7500">
                  <c:v>4</c:v>
                </c:pt>
                <c:pt idx="7501">
                  <c:v>8</c:v>
                </c:pt>
                <c:pt idx="7502">
                  <c:v>7</c:v>
                </c:pt>
                <c:pt idx="7503">
                  <c:v>9</c:v>
                </c:pt>
                <c:pt idx="7504">
                  <c:v>11</c:v>
                </c:pt>
                <c:pt idx="7505">
                  <c:v>7</c:v>
                </c:pt>
                <c:pt idx="7506">
                  <c:v>5</c:v>
                </c:pt>
                <c:pt idx="7507">
                  <c:v>5</c:v>
                </c:pt>
                <c:pt idx="7508">
                  <c:v>8</c:v>
                </c:pt>
                <c:pt idx="7509">
                  <c:v>4</c:v>
                </c:pt>
                <c:pt idx="7510">
                  <c:v>5</c:v>
                </c:pt>
                <c:pt idx="7511">
                  <c:v>6</c:v>
                </c:pt>
                <c:pt idx="7512">
                  <c:v>2</c:v>
                </c:pt>
                <c:pt idx="7513">
                  <c:v>3</c:v>
                </c:pt>
                <c:pt idx="7514">
                  <c:v>8</c:v>
                </c:pt>
                <c:pt idx="7515">
                  <c:v>8</c:v>
                </c:pt>
                <c:pt idx="7516">
                  <c:v>12</c:v>
                </c:pt>
                <c:pt idx="7517">
                  <c:v>5</c:v>
                </c:pt>
                <c:pt idx="7518">
                  <c:v>6</c:v>
                </c:pt>
                <c:pt idx="7519">
                  <c:v>3</c:v>
                </c:pt>
                <c:pt idx="7520">
                  <c:v>1</c:v>
                </c:pt>
                <c:pt idx="7521">
                  <c:v>10</c:v>
                </c:pt>
                <c:pt idx="7522">
                  <c:v>5</c:v>
                </c:pt>
                <c:pt idx="7523">
                  <c:v>4</c:v>
                </c:pt>
                <c:pt idx="7524">
                  <c:v>7</c:v>
                </c:pt>
                <c:pt idx="7525">
                  <c:v>5</c:v>
                </c:pt>
                <c:pt idx="7526">
                  <c:v>7</c:v>
                </c:pt>
                <c:pt idx="7527">
                  <c:v>4</c:v>
                </c:pt>
                <c:pt idx="7528">
                  <c:v>4</c:v>
                </c:pt>
                <c:pt idx="7529">
                  <c:v>5</c:v>
                </c:pt>
                <c:pt idx="7530">
                  <c:v>10</c:v>
                </c:pt>
                <c:pt idx="7531">
                  <c:v>4</c:v>
                </c:pt>
                <c:pt idx="7532">
                  <c:v>10</c:v>
                </c:pt>
                <c:pt idx="7533">
                  <c:v>8</c:v>
                </c:pt>
                <c:pt idx="7534">
                  <c:v>7</c:v>
                </c:pt>
                <c:pt idx="7535">
                  <c:v>1</c:v>
                </c:pt>
                <c:pt idx="7536">
                  <c:v>4</c:v>
                </c:pt>
                <c:pt idx="7537">
                  <c:v>7</c:v>
                </c:pt>
                <c:pt idx="7538">
                  <c:v>5</c:v>
                </c:pt>
                <c:pt idx="7539">
                  <c:v>6</c:v>
                </c:pt>
                <c:pt idx="7540">
                  <c:v>7</c:v>
                </c:pt>
                <c:pt idx="7541">
                  <c:v>5</c:v>
                </c:pt>
                <c:pt idx="7542">
                  <c:v>4</c:v>
                </c:pt>
                <c:pt idx="7543">
                  <c:v>4</c:v>
                </c:pt>
                <c:pt idx="7544">
                  <c:v>5</c:v>
                </c:pt>
                <c:pt idx="7545">
                  <c:v>4</c:v>
                </c:pt>
                <c:pt idx="7546">
                  <c:v>5</c:v>
                </c:pt>
                <c:pt idx="7547">
                  <c:v>5</c:v>
                </c:pt>
                <c:pt idx="7548">
                  <c:v>5</c:v>
                </c:pt>
                <c:pt idx="7549">
                  <c:v>7</c:v>
                </c:pt>
                <c:pt idx="7550">
                  <c:v>4</c:v>
                </c:pt>
                <c:pt idx="7551">
                  <c:v>8</c:v>
                </c:pt>
                <c:pt idx="7552">
                  <c:v>4</c:v>
                </c:pt>
                <c:pt idx="7553">
                  <c:v>4</c:v>
                </c:pt>
                <c:pt idx="7554">
                  <c:v>2</c:v>
                </c:pt>
                <c:pt idx="7555">
                  <c:v>3</c:v>
                </c:pt>
                <c:pt idx="7556">
                  <c:v>3</c:v>
                </c:pt>
                <c:pt idx="7557">
                  <c:v>6</c:v>
                </c:pt>
                <c:pt idx="7558">
                  <c:v>2</c:v>
                </c:pt>
                <c:pt idx="7559">
                  <c:v>3</c:v>
                </c:pt>
                <c:pt idx="7560">
                  <c:v>7</c:v>
                </c:pt>
                <c:pt idx="7561">
                  <c:v>4</c:v>
                </c:pt>
                <c:pt idx="7562">
                  <c:v>2</c:v>
                </c:pt>
                <c:pt idx="7563">
                  <c:v>2</c:v>
                </c:pt>
                <c:pt idx="7564">
                  <c:v>2</c:v>
                </c:pt>
                <c:pt idx="7565">
                  <c:v>5</c:v>
                </c:pt>
                <c:pt idx="7566">
                  <c:v>2</c:v>
                </c:pt>
                <c:pt idx="7567">
                  <c:v>3</c:v>
                </c:pt>
                <c:pt idx="7568">
                  <c:v>4</c:v>
                </c:pt>
                <c:pt idx="7569">
                  <c:v>2</c:v>
                </c:pt>
                <c:pt idx="7570">
                  <c:v>3</c:v>
                </c:pt>
                <c:pt idx="7571">
                  <c:v>4</c:v>
                </c:pt>
                <c:pt idx="7572">
                  <c:v>4</c:v>
                </c:pt>
                <c:pt idx="7573">
                  <c:v>2</c:v>
                </c:pt>
                <c:pt idx="7574">
                  <c:v>4</c:v>
                </c:pt>
                <c:pt idx="7575">
                  <c:v>6</c:v>
                </c:pt>
                <c:pt idx="7576">
                  <c:v>3</c:v>
                </c:pt>
                <c:pt idx="7577">
                  <c:v>1</c:v>
                </c:pt>
                <c:pt idx="7578">
                  <c:v>2</c:v>
                </c:pt>
                <c:pt idx="7579">
                  <c:v>2</c:v>
                </c:pt>
                <c:pt idx="7580">
                  <c:v>6</c:v>
                </c:pt>
                <c:pt idx="7581">
                  <c:v>1</c:v>
                </c:pt>
                <c:pt idx="7582">
                  <c:v>2</c:v>
                </c:pt>
                <c:pt idx="7583">
                  <c:v>6</c:v>
                </c:pt>
                <c:pt idx="7584">
                  <c:v>0</c:v>
                </c:pt>
                <c:pt idx="7585">
                  <c:v>1</c:v>
                </c:pt>
                <c:pt idx="7586">
                  <c:v>4</c:v>
                </c:pt>
                <c:pt idx="7587">
                  <c:v>4</c:v>
                </c:pt>
                <c:pt idx="7588">
                  <c:v>2</c:v>
                </c:pt>
                <c:pt idx="7589">
                  <c:v>3</c:v>
                </c:pt>
                <c:pt idx="7590">
                  <c:v>2</c:v>
                </c:pt>
                <c:pt idx="7591">
                  <c:v>4</c:v>
                </c:pt>
                <c:pt idx="7592">
                  <c:v>4</c:v>
                </c:pt>
                <c:pt idx="7593">
                  <c:v>2</c:v>
                </c:pt>
                <c:pt idx="7594">
                  <c:v>2</c:v>
                </c:pt>
                <c:pt idx="7595">
                  <c:v>1</c:v>
                </c:pt>
                <c:pt idx="7596">
                  <c:v>2</c:v>
                </c:pt>
                <c:pt idx="7597">
                  <c:v>1</c:v>
                </c:pt>
                <c:pt idx="7598">
                  <c:v>2</c:v>
                </c:pt>
                <c:pt idx="7599">
                  <c:v>2</c:v>
                </c:pt>
                <c:pt idx="7600">
                  <c:v>1</c:v>
                </c:pt>
                <c:pt idx="7601">
                  <c:v>2</c:v>
                </c:pt>
                <c:pt idx="7602">
                  <c:v>5</c:v>
                </c:pt>
                <c:pt idx="7603">
                  <c:v>4</c:v>
                </c:pt>
                <c:pt idx="7604">
                  <c:v>3</c:v>
                </c:pt>
                <c:pt idx="7605">
                  <c:v>1</c:v>
                </c:pt>
                <c:pt idx="7606">
                  <c:v>3</c:v>
                </c:pt>
                <c:pt idx="7607">
                  <c:v>2</c:v>
                </c:pt>
                <c:pt idx="7608">
                  <c:v>4</c:v>
                </c:pt>
                <c:pt idx="7609">
                  <c:v>3</c:v>
                </c:pt>
                <c:pt idx="7610">
                  <c:v>1</c:v>
                </c:pt>
                <c:pt idx="7611">
                  <c:v>2</c:v>
                </c:pt>
                <c:pt idx="7612">
                  <c:v>2</c:v>
                </c:pt>
                <c:pt idx="7613">
                  <c:v>4</c:v>
                </c:pt>
                <c:pt idx="7614">
                  <c:v>1</c:v>
                </c:pt>
                <c:pt idx="7615">
                  <c:v>2</c:v>
                </c:pt>
                <c:pt idx="7616">
                  <c:v>1</c:v>
                </c:pt>
                <c:pt idx="7617">
                  <c:v>3</c:v>
                </c:pt>
                <c:pt idx="7618">
                  <c:v>2</c:v>
                </c:pt>
                <c:pt idx="7619">
                  <c:v>2</c:v>
                </c:pt>
                <c:pt idx="7620">
                  <c:v>4</c:v>
                </c:pt>
                <c:pt idx="7621">
                  <c:v>4</c:v>
                </c:pt>
                <c:pt idx="7622">
                  <c:v>0</c:v>
                </c:pt>
                <c:pt idx="7623">
                  <c:v>4</c:v>
                </c:pt>
                <c:pt idx="7624">
                  <c:v>1</c:v>
                </c:pt>
                <c:pt idx="7625">
                  <c:v>3</c:v>
                </c:pt>
                <c:pt idx="7626">
                  <c:v>1</c:v>
                </c:pt>
                <c:pt idx="7627">
                  <c:v>3</c:v>
                </c:pt>
                <c:pt idx="7628">
                  <c:v>2</c:v>
                </c:pt>
                <c:pt idx="7629">
                  <c:v>1</c:v>
                </c:pt>
                <c:pt idx="7630">
                  <c:v>2</c:v>
                </c:pt>
                <c:pt idx="7631">
                  <c:v>0</c:v>
                </c:pt>
                <c:pt idx="7632">
                  <c:v>1</c:v>
                </c:pt>
                <c:pt idx="7633">
                  <c:v>2</c:v>
                </c:pt>
                <c:pt idx="7634">
                  <c:v>3</c:v>
                </c:pt>
                <c:pt idx="7635">
                  <c:v>0</c:v>
                </c:pt>
                <c:pt idx="7636">
                  <c:v>0</c:v>
                </c:pt>
                <c:pt idx="7637">
                  <c:v>1</c:v>
                </c:pt>
                <c:pt idx="7638">
                  <c:v>1</c:v>
                </c:pt>
                <c:pt idx="7639">
                  <c:v>1</c:v>
                </c:pt>
                <c:pt idx="7640">
                  <c:v>4</c:v>
                </c:pt>
                <c:pt idx="7641">
                  <c:v>2</c:v>
                </c:pt>
                <c:pt idx="7642">
                  <c:v>2</c:v>
                </c:pt>
                <c:pt idx="7643">
                  <c:v>6</c:v>
                </c:pt>
                <c:pt idx="7644">
                  <c:v>2</c:v>
                </c:pt>
                <c:pt idx="7645">
                  <c:v>3</c:v>
                </c:pt>
                <c:pt idx="7646">
                  <c:v>1</c:v>
                </c:pt>
                <c:pt idx="7647">
                  <c:v>2</c:v>
                </c:pt>
                <c:pt idx="7648">
                  <c:v>4</c:v>
                </c:pt>
                <c:pt idx="7649">
                  <c:v>3</c:v>
                </c:pt>
                <c:pt idx="7650">
                  <c:v>2</c:v>
                </c:pt>
                <c:pt idx="7651">
                  <c:v>1</c:v>
                </c:pt>
                <c:pt idx="7652">
                  <c:v>3</c:v>
                </c:pt>
                <c:pt idx="7653">
                  <c:v>3</c:v>
                </c:pt>
                <c:pt idx="7654">
                  <c:v>2</c:v>
                </c:pt>
                <c:pt idx="7655">
                  <c:v>2</c:v>
                </c:pt>
                <c:pt idx="7656">
                  <c:v>3</c:v>
                </c:pt>
                <c:pt idx="7657">
                  <c:v>4</c:v>
                </c:pt>
                <c:pt idx="7658">
                  <c:v>1</c:v>
                </c:pt>
                <c:pt idx="7659">
                  <c:v>4</c:v>
                </c:pt>
                <c:pt idx="7660">
                  <c:v>4</c:v>
                </c:pt>
                <c:pt idx="7661">
                  <c:v>6</c:v>
                </c:pt>
                <c:pt idx="7662">
                  <c:v>4</c:v>
                </c:pt>
                <c:pt idx="7663">
                  <c:v>3</c:v>
                </c:pt>
                <c:pt idx="7664">
                  <c:v>3</c:v>
                </c:pt>
                <c:pt idx="7665">
                  <c:v>5</c:v>
                </c:pt>
                <c:pt idx="7666">
                  <c:v>2</c:v>
                </c:pt>
                <c:pt idx="7667">
                  <c:v>6</c:v>
                </c:pt>
                <c:pt idx="7668">
                  <c:v>5</c:v>
                </c:pt>
                <c:pt idx="7669">
                  <c:v>0</c:v>
                </c:pt>
                <c:pt idx="7670">
                  <c:v>5</c:v>
                </c:pt>
                <c:pt idx="7671">
                  <c:v>7</c:v>
                </c:pt>
                <c:pt idx="7672">
                  <c:v>2</c:v>
                </c:pt>
                <c:pt idx="7673">
                  <c:v>7</c:v>
                </c:pt>
                <c:pt idx="7674">
                  <c:v>5</c:v>
                </c:pt>
                <c:pt idx="7675">
                  <c:v>3</c:v>
                </c:pt>
                <c:pt idx="7676">
                  <c:v>6</c:v>
                </c:pt>
                <c:pt idx="7677">
                  <c:v>5</c:v>
                </c:pt>
                <c:pt idx="7678">
                  <c:v>4</c:v>
                </c:pt>
                <c:pt idx="7679">
                  <c:v>9</c:v>
                </c:pt>
                <c:pt idx="7680">
                  <c:v>4</c:v>
                </c:pt>
                <c:pt idx="7681">
                  <c:v>8</c:v>
                </c:pt>
                <c:pt idx="7682">
                  <c:v>8</c:v>
                </c:pt>
                <c:pt idx="7683">
                  <c:v>3</c:v>
                </c:pt>
                <c:pt idx="7684">
                  <c:v>3</c:v>
                </c:pt>
                <c:pt idx="7685">
                  <c:v>6</c:v>
                </c:pt>
                <c:pt idx="7686">
                  <c:v>4</c:v>
                </c:pt>
                <c:pt idx="7687">
                  <c:v>5</c:v>
                </c:pt>
                <c:pt idx="7688">
                  <c:v>4</c:v>
                </c:pt>
                <c:pt idx="7689">
                  <c:v>5</c:v>
                </c:pt>
                <c:pt idx="7690">
                  <c:v>12</c:v>
                </c:pt>
                <c:pt idx="7691">
                  <c:v>3</c:v>
                </c:pt>
                <c:pt idx="7692">
                  <c:v>5</c:v>
                </c:pt>
                <c:pt idx="7693">
                  <c:v>10</c:v>
                </c:pt>
                <c:pt idx="7694">
                  <c:v>2</c:v>
                </c:pt>
                <c:pt idx="7695">
                  <c:v>4</c:v>
                </c:pt>
                <c:pt idx="7696">
                  <c:v>10</c:v>
                </c:pt>
                <c:pt idx="7697">
                  <c:v>6</c:v>
                </c:pt>
                <c:pt idx="7698">
                  <c:v>7</c:v>
                </c:pt>
                <c:pt idx="7699">
                  <c:v>10</c:v>
                </c:pt>
                <c:pt idx="7700">
                  <c:v>9</c:v>
                </c:pt>
                <c:pt idx="7701">
                  <c:v>13</c:v>
                </c:pt>
                <c:pt idx="7702">
                  <c:v>8</c:v>
                </c:pt>
                <c:pt idx="7703">
                  <c:v>14</c:v>
                </c:pt>
                <c:pt idx="7704">
                  <c:v>11</c:v>
                </c:pt>
                <c:pt idx="7705">
                  <c:v>7</c:v>
                </c:pt>
                <c:pt idx="7706">
                  <c:v>12</c:v>
                </c:pt>
                <c:pt idx="7707">
                  <c:v>7</c:v>
                </c:pt>
                <c:pt idx="7708">
                  <c:v>5</c:v>
                </c:pt>
                <c:pt idx="7709">
                  <c:v>6</c:v>
                </c:pt>
                <c:pt idx="7710">
                  <c:v>8</c:v>
                </c:pt>
                <c:pt idx="7711">
                  <c:v>6</c:v>
                </c:pt>
                <c:pt idx="7712">
                  <c:v>8</c:v>
                </c:pt>
                <c:pt idx="7713">
                  <c:v>8</c:v>
                </c:pt>
                <c:pt idx="7714">
                  <c:v>7</c:v>
                </c:pt>
                <c:pt idx="7715">
                  <c:v>9</c:v>
                </c:pt>
                <c:pt idx="7716">
                  <c:v>7</c:v>
                </c:pt>
                <c:pt idx="7717">
                  <c:v>6</c:v>
                </c:pt>
                <c:pt idx="7718">
                  <c:v>4</c:v>
                </c:pt>
                <c:pt idx="7719">
                  <c:v>8</c:v>
                </c:pt>
                <c:pt idx="7720">
                  <c:v>10</c:v>
                </c:pt>
                <c:pt idx="7721">
                  <c:v>4</c:v>
                </c:pt>
                <c:pt idx="7722">
                  <c:v>5</c:v>
                </c:pt>
                <c:pt idx="7723">
                  <c:v>5</c:v>
                </c:pt>
                <c:pt idx="7724">
                  <c:v>8</c:v>
                </c:pt>
                <c:pt idx="7725">
                  <c:v>9</c:v>
                </c:pt>
                <c:pt idx="7726">
                  <c:v>3</c:v>
                </c:pt>
                <c:pt idx="7727">
                  <c:v>8</c:v>
                </c:pt>
                <c:pt idx="7728">
                  <c:v>9</c:v>
                </c:pt>
                <c:pt idx="7729">
                  <c:v>7</c:v>
                </c:pt>
                <c:pt idx="7730">
                  <c:v>3</c:v>
                </c:pt>
                <c:pt idx="7731">
                  <c:v>7</c:v>
                </c:pt>
                <c:pt idx="7732">
                  <c:v>3</c:v>
                </c:pt>
                <c:pt idx="7733">
                  <c:v>8</c:v>
                </c:pt>
                <c:pt idx="7734">
                  <c:v>3</c:v>
                </c:pt>
                <c:pt idx="7735">
                  <c:v>8</c:v>
                </c:pt>
                <c:pt idx="7736">
                  <c:v>5</c:v>
                </c:pt>
                <c:pt idx="7737">
                  <c:v>5</c:v>
                </c:pt>
                <c:pt idx="7738">
                  <c:v>3</c:v>
                </c:pt>
                <c:pt idx="7739">
                  <c:v>4</c:v>
                </c:pt>
                <c:pt idx="7740">
                  <c:v>3</c:v>
                </c:pt>
                <c:pt idx="7741">
                  <c:v>3</c:v>
                </c:pt>
                <c:pt idx="7742">
                  <c:v>2</c:v>
                </c:pt>
                <c:pt idx="7743">
                  <c:v>2</c:v>
                </c:pt>
                <c:pt idx="7744">
                  <c:v>4</c:v>
                </c:pt>
                <c:pt idx="7745">
                  <c:v>1</c:v>
                </c:pt>
                <c:pt idx="7746">
                  <c:v>2</c:v>
                </c:pt>
                <c:pt idx="7747">
                  <c:v>5</c:v>
                </c:pt>
                <c:pt idx="7748">
                  <c:v>4</c:v>
                </c:pt>
                <c:pt idx="7749">
                  <c:v>5</c:v>
                </c:pt>
                <c:pt idx="7750">
                  <c:v>3</c:v>
                </c:pt>
                <c:pt idx="7751">
                  <c:v>2</c:v>
                </c:pt>
                <c:pt idx="7752">
                  <c:v>3</c:v>
                </c:pt>
                <c:pt idx="7753">
                  <c:v>0</c:v>
                </c:pt>
                <c:pt idx="7754">
                  <c:v>2</c:v>
                </c:pt>
                <c:pt idx="7755">
                  <c:v>2</c:v>
                </c:pt>
                <c:pt idx="7756">
                  <c:v>0</c:v>
                </c:pt>
                <c:pt idx="7757">
                  <c:v>3</c:v>
                </c:pt>
                <c:pt idx="7758">
                  <c:v>5</c:v>
                </c:pt>
                <c:pt idx="7759">
                  <c:v>1</c:v>
                </c:pt>
                <c:pt idx="7760">
                  <c:v>1</c:v>
                </c:pt>
                <c:pt idx="7761">
                  <c:v>3</c:v>
                </c:pt>
                <c:pt idx="7762">
                  <c:v>1</c:v>
                </c:pt>
                <c:pt idx="7763">
                  <c:v>7</c:v>
                </c:pt>
                <c:pt idx="7764">
                  <c:v>2</c:v>
                </c:pt>
                <c:pt idx="7765">
                  <c:v>1</c:v>
                </c:pt>
                <c:pt idx="7766">
                  <c:v>4</c:v>
                </c:pt>
                <c:pt idx="7767">
                  <c:v>1</c:v>
                </c:pt>
                <c:pt idx="7768">
                  <c:v>3</c:v>
                </c:pt>
                <c:pt idx="7769">
                  <c:v>3</c:v>
                </c:pt>
                <c:pt idx="7770">
                  <c:v>1</c:v>
                </c:pt>
                <c:pt idx="7771">
                  <c:v>3</c:v>
                </c:pt>
                <c:pt idx="7772">
                  <c:v>0</c:v>
                </c:pt>
                <c:pt idx="7773">
                  <c:v>5</c:v>
                </c:pt>
                <c:pt idx="7774">
                  <c:v>3</c:v>
                </c:pt>
                <c:pt idx="7775">
                  <c:v>4</c:v>
                </c:pt>
                <c:pt idx="7776">
                  <c:v>2</c:v>
                </c:pt>
                <c:pt idx="7777">
                  <c:v>2</c:v>
                </c:pt>
                <c:pt idx="7778">
                  <c:v>0</c:v>
                </c:pt>
                <c:pt idx="7779">
                  <c:v>2</c:v>
                </c:pt>
                <c:pt idx="7780">
                  <c:v>2</c:v>
                </c:pt>
                <c:pt idx="7781">
                  <c:v>4</c:v>
                </c:pt>
                <c:pt idx="7782">
                  <c:v>2</c:v>
                </c:pt>
                <c:pt idx="7783">
                  <c:v>3</c:v>
                </c:pt>
                <c:pt idx="7784">
                  <c:v>4</c:v>
                </c:pt>
                <c:pt idx="7785">
                  <c:v>1</c:v>
                </c:pt>
                <c:pt idx="7786">
                  <c:v>3</c:v>
                </c:pt>
                <c:pt idx="7787">
                  <c:v>2</c:v>
                </c:pt>
                <c:pt idx="7788">
                  <c:v>1</c:v>
                </c:pt>
                <c:pt idx="7789">
                  <c:v>2</c:v>
                </c:pt>
                <c:pt idx="7790">
                  <c:v>2</c:v>
                </c:pt>
                <c:pt idx="7791">
                  <c:v>5</c:v>
                </c:pt>
                <c:pt idx="7792">
                  <c:v>2</c:v>
                </c:pt>
                <c:pt idx="7793">
                  <c:v>3</c:v>
                </c:pt>
                <c:pt idx="7794">
                  <c:v>1</c:v>
                </c:pt>
                <c:pt idx="7795">
                  <c:v>4</c:v>
                </c:pt>
                <c:pt idx="7796">
                  <c:v>1</c:v>
                </c:pt>
                <c:pt idx="7797">
                  <c:v>7</c:v>
                </c:pt>
                <c:pt idx="7798">
                  <c:v>1</c:v>
                </c:pt>
                <c:pt idx="7799">
                  <c:v>3</c:v>
                </c:pt>
                <c:pt idx="7800">
                  <c:v>3</c:v>
                </c:pt>
                <c:pt idx="7801">
                  <c:v>2</c:v>
                </c:pt>
                <c:pt idx="7802">
                  <c:v>3</c:v>
                </c:pt>
                <c:pt idx="7803">
                  <c:v>3</c:v>
                </c:pt>
                <c:pt idx="7804">
                  <c:v>1</c:v>
                </c:pt>
                <c:pt idx="7805">
                  <c:v>5</c:v>
                </c:pt>
                <c:pt idx="7806">
                  <c:v>4</c:v>
                </c:pt>
                <c:pt idx="7807">
                  <c:v>2</c:v>
                </c:pt>
                <c:pt idx="7808">
                  <c:v>3</c:v>
                </c:pt>
                <c:pt idx="7809">
                  <c:v>1</c:v>
                </c:pt>
                <c:pt idx="7810">
                  <c:v>1</c:v>
                </c:pt>
                <c:pt idx="7811">
                  <c:v>2</c:v>
                </c:pt>
                <c:pt idx="7812">
                  <c:v>2</c:v>
                </c:pt>
                <c:pt idx="7813">
                  <c:v>0</c:v>
                </c:pt>
                <c:pt idx="7814">
                  <c:v>1</c:v>
                </c:pt>
                <c:pt idx="7815">
                  <c:v>1</c:v>
                </c:pt>
                <c:pt idx="7816">
                  <c:v>2</c:v>
                </c:pt>
                <c:pt idx="7817">
                  <c:v>3</c:v>
                </c:pt>
                <c:pt idx="7818">
                  <c:v>1</c:v>
                </c:pt>
                <c:pt idx="7819">
                  <c:v>1</c:v>
                </c:pt>
                <c:pt idx="7820">
                  <c:v>1</c:v>
                </c:pt>
                <c:pt idx="7821">
                  <c:v>0</c:v>
                </c:pt>
                <c:pt idx="7822">
                  <c:v>4</c:v>
                </c:pt>
                <c:pt idx="7823">
                  <c:v>2</c:v>
                </c:pt>
                <c:pt idx="7824">
                  <c:v>1</c:v>
                </c:pt>
                <c:pt idx="7825">
                  <c:v>4</c:v>
                </c:pt>
                <c:pt idx="7826">
                  <c:v>2</c:v>
                </c:pt>
                <c:pt idx="7827">
                  <c:v>2</c:v>
                </c:pt>
                <c:pt idx="7828">
                  <c:v>2</c:v>
                </c:pt>
                <c:pt idx="7829">
                  <c:v>2</c:v>
                </c:pt>
                <c:pt idx="7830">
                  <c:v>0</c:v>
                </c:pt>
                <c:pt idx="7831">
                  <c:v>0</c:v>
                </c:pt>
                <c:pt idx="7832">
                  <c:v>1</c:v>
                </c:pt>
                <c:pt idx="7833">
                  <c:v>0</c:v>
                </c:pt>
                <c:pt idx="7834">
                  <c:v>0</c:v>
                </c:pt>
                <c:pt idx="7835">
                  <c:v>1</c:v>
                </c:pt>
                <c:pt idx="7836">
                  <c:v>0</c:v>
                </c:pt>
                <c:pt idx="7837">
                  <c:v>1</c:v>
                </c:pt>
                <c:pt idx="7838">
                  <c:v>1</c:v>
                </c:pt>
                <c:pt idx="7839">
                  <c:v>1</c:v>
                </c:pt>
                <c:pt idx="7840">
                  <c:v>2</c:v>
                </c:pt>
                <c:pt idx="7841">
                  <c:v>0</c:v>
                </c:pt>
                <c:pt idx="7842">
                  <c:v>1</c:v>
                </c:pt>
                <c:pt idx="7843">
                  <c:v>2</c:v>
                </c:pt>
                <c:pt idx="7844">
                  <c:v>0</c:v>
                </c:pt>
                <c:pt idx="7845">
                  <c:v>1</c:v>
                </c:pt>
                <c:pt idx="7846">
                  <c:v>2</c:v>
                </c:pt>
                <c:pt idx="7847">
                  <c:v>3</c:v>
                </c:pt>
                <c:pt idx="7848">
                  <c:v>7</c:v>
                </c:pt>
                <c:pt idx="7849">
                  <c:v>0</c:v>
                </c:pt>
                <c:pt idx="7850">
                  <c:v>0</c:v>
                </c:pt>
                <c:pt idx="7851">
                  <c:v>1</c:v>
                </c:pt>
                <c:pt idx="7852">
                  <c:v>3</c:v>
                </c:pt>
                <c:pt idx="7853">
                  <c:v>2</c:v>
                </c:pt>
                <c:pt idx="7854">
                  <c:v>1</c:v>
                </c:pt>
                <c:pt idx="7855">
                  <c:v>1</c:v>
                </c:pt>
                <c:pt idx="7856">
                  <c:v>2</c:v>
                </c:pt>
                <c:pt idx="7857">
                  <c:v>0</c:v>
                </c:pt>
                <c:pt idx="7858">
                  <c:v>1</c:v>
                </c:pt>
                <c:pt idx="7859">
                  <c:v>0</c:v>
                </c:pt>
                <c:pt idx="7860">
                  <c:v>1</c:v>
                </c:pt>
                <c:pt idx="7861">
                  <c:v>3</c:v>
                </c:pt>
                <c:pt idx="7862">
                  <c:v>2</c:v>
                </c:pt>
                <c:pt idx="7863">
                  <c:v>1</c:v>
                </c:pt>
                <c:pt idx="7864">
                  <c:v>2</c:v>
                </c:pt>
                <c:pt idx="7865">
                  <c:v>2</c:v>
                </c:pt>
                <c:pt idx="7866">
                  <c:v>2</c:v>
                </c:pt>
                <c:pt idx="7867">
                  <c:v>0</c:v>
                </c:pt>
                <c:pt idx="7868">
                  <c:v>3</c:v>
                </c:pt>
                <c:pt idx="7869">
                  <c:v>1</c:v>
                </c:pt>
                <c:pt idx="7870">
                  <c:v>5</c:v>
                </c:pt>
                <c:pt idx="7871">
                  <c:v>2</c:v>
                </c:pt>
                <c:pt idx="7872">
                  <c:v>3</c:v>
                </c:pt>
                <c:pt idx="7873">
                  <c:v>1</c:v>
                </c:pt>
                <c:pt idx="7874">
                  <c:v>1</c:v>
                </c:pt>
                <c:pt idx="7875">
                  <c:v>1</c:v>
                </c:pt>
                <c:pt idx="7876">
                  <c:v>1</c:v>
                </c:pt>
                <c:pt idx="7877">
                  <c:v>1</c:v>
                </c:pt>
                <c:pt idx="7878">
                  <c:v>2</c:v>
                </c:pt>
                <c:pt idx="7879">
                  <c:v>2</c:v>
                </c:pt>
                <c:pt idx="7880">
                  <c:v>0</c:v>
                </c:pt>
                <c:pt idx="7881">
                  <c:v>3</c:v>
                </c:pt>
                <c:pt idx="7882">
                  <c:v>2</c:v>
                </c:pt>
                <c:pt idx="7883">
                  <c:v>1</c:v>
                </c:pt>
                <c:pt idx="7884">
                  <c:v>3</c:v>
                </c:pt>
                <c:pt idx="7885">
                  <c:v>2</c:v>
                </c:pt>
                <c:pt idx="7886">
                  <c:v>1</c:v>
                </c:pt>
                <c:pt idx="7887">
                  <c:v>1</c:v>
                </c:pt>
                <c:pt idx="7888">
                  <c:v>4</c:v>
                </c:pt>
                <c:pt idx="7889">
                  <c:v>2</c:v>
                </c:pt>
                <c:pt idx="7890">
                  <c:v>2</c:v>
                </c:pt>
                <c:pt idx="7891">
                  <c:v>1</c:v>
                </c:pt>
                <c:pt idx="7892">
                  <c:v>1</c:v>
                </c:pt>
                <c:pt idx="7893">
                  <c:v>0</c:v>
                </c:pt>
                <c:pt idx="7894">
                  <c:v>1</c:v>
                </c:pt>
                <c:pt idx="7895">
                  <c:v>0</c:v>
                </c:pt>
                <c:pt idx="7896">
                  <c:v>1</c:v>
                </c:pt>
                <c:pt idx="7897">
                  <c:v>0</c:v>
                </c:pt>
                <c:pt idx="7898">
                  <c:v>1</c:v>
                </c:pt>
                <c:pt idx="7899">
                  <c:v>0</c:v>
                </c:pt>
                <c:pt idx="7900">
                  <c:v>2</c:v>
                </c:pt>
                <c:pt idx="7901">
                  <c:v>3</c:v>
                </c:pt>
                <c:pt idx="7902">
                  <c:v>0</c:v>
                </c:pt>
                <c:pt idx="7903">
                  <c:v>2</c:v>
                </c:pt>
                <c:pt idx="7904">
                  <c:v>0</c:v>
                </c:pt>
                <c:pt idx="7905">
                  <c:v>0</c:v>
                </c:pt>
                <c:pt idx="7906">
                  <c:v>1</c:v>
                </c:pt>
                <c:pt idx="7907">
                  <c:v>1</c:v>
                </c:pt>
                <c:pt idx="7908">
                  <c:v>2</c:v>
                </c:pt>
                <c:pt idx="7909">
                  <c:v>1</c:v>
                </c:pt>
                <c:pt idx="7910">
                  <c:v>1</c:v>
                </c:pt>
                <c:pt idx="7911">
                  <c:v>1</c:v>
                </c:pt>
                <c:pt idx="7912">
                  <c:v>2</c:v>
                </c:pt>
                <c:pt idx="7913">
                  <c:v>0</c:v>
                </c:pt>
                <c:pt idx="7914">
                  <c:v>3</c:v>
                </c:pt>
                <c:pt idx="7915">
                  <c:v>0</c:v>
                </c:pt>
                <c:pt idx="7916">
                  <c:v>1</c:v>
                </c:pt>
                <c:pt idx="7917">
                  <c:v>0</c:v>
                </c:pt>
                <c:pt idx="7918">
                  <c:v>2</c:v>
                </c:pt>
                <c:pt idx="7919">
                  <c:v>2</c:v>
                </c:pt>
                <c:pt idx="7920">
                  <c:v>2</c:v>
                </c:pt>
                <c:pt idx="7921">
                  <c:v>3</c:v>
                </c:pt>
                <c:pt idx="7922">
                  <c:v>1</c:v>
                </c:pt>
                <c:pt idx="7923">
                  <c:v>0</c:v>
                </c:pt>
                <c:pt idx="7924">
                  <c:v>2</c:v>
                </c:pt>
                <c:pt idx="7925">
                  <c:v>1</c:v>
                </c:pt>
                <c:pt idx="7926">
                  <c:v>3</c:v>
                </c:pt>
                <c:pt idx="7927">
                  <c:v>0</c:v>
                </c:pt>
                <c:pt idx="7928">
                  <c:v>1</c:v>
                </c:pt>
                <c:pt idx="7929">
                  <c:v>1</c:v>
                </c:pt>
                <c:pt idx="7930">
                  <c:v>0</c:v>
                </c:pt>
                <c:pt idx="7931">
                  <c:v>1</c:v>
                </c:pt>
                <c:pt idx="7932">
                  <c:v>2</c:v>
                </c:pt>
                <c:pt idx="7933">
                  <c:v>1</c:v>
                </c:pt>
                <c:pt idx="7934">
                  <c:v>0</c:v>
                </c:pt>
                <c:pt idx="7935">
                  <c:v>0</c:v>
                </c:pt>
                <c:pt idx="7936">
                  <c:v>2</c:v>
                </c:pt>
                <c:pt idx="7937">
                  <c:v>0</c:v>
                </c:pt>
                <c:pt idx="7938">
                  <c:v>2</c:v>
                </c:pt>
                <c:pt idx="7939">
                  <c:v>2</c:v>
                </c:pt>
                <c:pt idx="7940">
                  <c:v>1</c:v>
                </c:pt>
                <c:pt idx="7941">
                  <c:v>2</c:v>
                </c:pt>
                <c:pt idx="7942">
                  <c:v>0</c:v>
                </c:pt>
                <c:pt idx="7943">
                  <c:v>1</c:v>
                </c:pt>
                <c:pt idx="7944">
                  <c:v>0</c:v>
                </c:pt>
                <c:pt idx="7945">
                  <c:v>3</c:v>
                </c:pt>
                <c:pt idx="7946">
                  <c:v>2</c:v>
                </c:pt>
                <c:pt idx="7947">
                  <c:v>1</c:v>
                </c:pt>
                <c:pt idx="7948">
                  <c:v>0</c:v>
                </c:pt>
                <c:pt idx="7949">
                  <c:v>1</c:v>
                </c:pt>
                <c:pt idx="7950">
                  <c:v>0</c:v>
                </c:pt>
                <c:pt idx="7951">
                  <c:v>1</c:v>
                </c:pt>
                <c:pt idx="7952">
                  <c:v>2</c:v>
                </c:pt>
                <c:pt idx="7953">
                  <c:v>2</c:v>
                </c:pt>
                <c:pt idx="7954">
                  <c:v>0</c:v>
                </c:pt>
                <c:pt idx="7955">
                  <c:v>1</c:v>
                </c:pt>
                <c:pt idx="7956">
                  <c:v>0</c:v>
                </c:pt>
                <c:pt idx="7957">
                  <c:v>2</c:v>
                </c:pt>
                <c:pt idx="7958">
                  <c:v>3</c:v>
                </c:pt>
                <c:pt idx="7959">
                  <c:v>0</c:v>
                </c:pt>
                <c:pt idx="7960">
                  <c:v>2</c:v>
                </c:pt>
                <c:pt idx="7961">
                  <c:v>2</c:v>
                </c:pt>
                <c:pt idx="7962">
                  <c:v>0</c:v>
                </c:pt>
                <c:pt idx="7963">
                  <c:v>0</c:v>
                </c:pt>
                <c:pt idx="7964">
                  <c:v>1</c:v>
                </c:pt>
                <c:pt idx="7965">
                  <c:v>3</c:v>
                </c:pt>
                <c:pt idx="7966">
                  <c:v>3</c:v>
                </c:pt>
                <c:pt idx="7967">
                  <c:v>3</c:v>
                </c:pt>
                <c:pt idx="7968">
                  <c:v>1</c:v>
                </c:pt>
                <c:pt idx="7969">
                  <c:v>1</c:v>
                </c:pt>
                <c:pt idx="7970">
                  <c:v>1</c:v>
                </c:pt>
                <c:pt idx="7971">
                  <c:v>4</c:v>
                </c:pt>
                <c:pt idx="7972">
                  <c:v>1</c:v>
                </c:pt>
                <c:pt idx="7973">
                  <c:v>0</c:v>
                </c:pt>
                <c:pt idx="7974">
                  <c:v>1</c:v>
                </c:pt>
                <c:pt idx="7975">
                  <c:v>1</c:v>
                </c:pt>
                <c:pt idx="7976">
                  <c:v>2</c:v>
                </c:pt>
                <c:pt idx="7977">
                  <c:v>3</c:v>
                </c:pt>
                <c:pt idx="7978">
                  <c:v>1</c:v>
                </c:pt>
                <c:pt idx="7979">
                  <c:v>4</c:v>
                </c:pt>
                <c:pt idx="7980">
                  <c:v>2</c:v>
                </c:pt>
                <c:pt idx="7981">
                  <c:v>0</c:v>
                </c:pt>
                <c:pt idx="7982">
                  <c:v>2</c:v>
                </c:pt>
                <c:pt idx="7983">
                  <c:v>1</c:v>
                </c:pt>
                <c:pt idx="7984">
                  <c:v>2</c:v>
                </c:pt>
                <c:pt idx="7985">
                  <c:v>1</c:v>
                </c:pt>
                <c:pt idx="7986">
                  <c:v>1</c:v>
                </c:pt>
                <c:pt idx="7987">
                  <c:v>0</c:v>
                </c:pt>
                <c:pt idx="7988">
                  <c:v>2</c:v>
                </c:pt>
                <c:pt idx="7989">
                  <c:v>2</c:v>
                </c:pt>
                <c:pt idx="7990">
                  <c:v>0</c:v>
                </c:pt>
                <c:pt idx="7991">
                  <c:v>0</c:v>
                </c:pt>
                <c:pt idx="7992">
                  <c:v>2</c:v>
                </c:pt>
                <c:pt idx="7993">
                  <c:v>5</c:v>
                </c:pt>
                <c:pt idx="7994">
                  <c:v>3</c:v>
                </c:pt>
                <c:pt idx="7995">
                  <c:v>1</c:v>
                </c:pt>
                <c:pt idx="7996">
                  <c:v>0</c:v>
                </c:pt>
                <c:pt idx="7997">
                  <c:v>2</c:v>
                </c:pt>
                <c:pt idx="7998">
                  <c:v>1</c:v>
                </c:pt>
                <c:pt idx="7999">
                  <c:v>1</c:v>
                </c:pt>
                <c:pt idx="8000">
                  <c:v>2</c:v>
                </c:pt>
                <c:pt idx="8001">
                  <c:v>3</c:v>
                </c:pt>
                <c:pt idx="8002">
                  <c:v>0</c:v>
                </c:pt>
                <c:pt idx="8003">
                  <c:v>2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2</c:v>
                </c:pt>
                <c:pt idx="8008">
                  <c:v>2</c:v>
                </c:pt>
                <c:pt idx="8009">
                  <c:v>3</c:v>
                </c:pt>
                <c:pt idx="8010">
                  <c:v>2</c:v>
                </c:pt>
                <c:pt idx="8011">
                  <c:v>0</c:v>
                </c:pt>
                <c:pt idx="8012">
                  <c:v>0</c:v>
                </c:pt>
                <c:pt idx="8013">
                  <c:v>1</c:v>
                </c:pt>
                <c:pt idx="8014">
                  <c:v>1</c:v>
                </c:pt>
                <c:pt idx="8015">
                  <c:v>0</c:v>
                </c:pt>
                <c:pt idx="8016">
                  <c:v>1</c:v>
                </c:pt>
                <c:pt idx="8017">
                  <c:v>2</c:v>
                </c:pt>
                <c:pt idx="8018">
                  <c:v>1</c:v>
                </c:pt>
                <c:pt idx="8019">
                  <c:v>1</c:v>
                </c:pt>
                <c:pt idx="8020">
                  <c:v>2</c:v>
                </c:pt>
                <c:pt idx="8021">
                  <c:v>4</c:v>
                </c:pt>
                <c:pt idx="8022">
                  <c:v>1</c:v>
                </c:pt>
                <c:pt idx="8023">
                  <c:v>1</c:v>
                </c:pt>
                <c:pt idx="8024">
                  <c:v>1</c:v>
                </c:pt>
                <c:pt idx="8025">
                  <c:v>2</c:v>
                </c:pt>
                <c:pt idx="8026">
                  <c:v>2</c:v>
                </c:pt>
                <c:pt idx="8027">
                  <c:v>0</c:v>
                </c:pt>
                <c:pt idx="8028">
                  <c:v>2</c:v>
                </c:pt>
                <c:pt idx="8029">
                  <c:v>4</c:v>
                </c:pt>
                <c:pt idx="8030">
                  <c:v>5</c:v>
                </c:pt>
                <c:pt idx="8031">
                  <c:v>5</c:v>
                </c:pt>
                <c:pt idx="8032">
                  <c:v>0</c:v>
                </c:pt>
                <c:pt idx="8033">
                  <c:v>2</c:v>
                </c:pt>
                <c:pt idx="8034">
                  <c:v>2</c:v>
                </c:pt>
                <c:pt idx="8035">
                  <c:v>2</c:v>
                </c:pt>
                <c:pt idx="8036">
                  <c:v>2</c:v>
                </c:pt>
                <c:pt idx="8037">
                  <c:v>2</c:v>
                </c:pt>
                <c:pt idx="8038">
                  <c:v>2</c:v>
                </c:pt>
                <c:pt idx="8039">
                  <c:v>1</c:v>
                </c:pt>
                <c:pt idx="8040">
                  <c:v>1</c:v>
                </c:pt>
                <c:pt idx="8041">
                  <c:v>0</c:v>
                </c:pt>
                <c:pt idx="8042">
                  <c:v>3</c:v>
                </c:pt>
                <c:pt idx="8043">
                  <c:v>1</c:v>
                </c:pt>
                <c:pt idx="8044">
                  <c:v>0</c:v>
                </c:pt>
                <c:pt idx="8045">
                  <c:v>3</c:v>
                </c:pt>
                <c:pt idx="8046">
                  <c:v>0</c:v>
                </c:pt>
                <c:pt idx="8047">
                  <c:v>2</c:v>
                </c:pt>
                <c:pt idx="8048">
                  <c:v>1</c:v>
                </c:pt>
                <c:pt idx="8049">
                  <c:v>1</c:v>
                </c:pt>
                <c:pt idx="8050">
                  <c:v>3</c:v>
                </c:pt>
                <c:pt idx="8051">
                  <c:v>1</c:v>
                </c:pt>
                <c:pt idx="8052">
                  <c:v>2</c:v>
                </c:pt>
                <c:pt idx="8053">
                  <c:v>0</c:v>
                </c:pt>
                <c:pt idx="8054">
                  <c:v>3</c:v>
                </c:pt>
                <c:pt idx="8055">
                  <c:v>2</c:v>
                </c:pt>
                <c:pt idx="8056">
                  <c:v>0</c:v>
                </c:pt>
                <c:pt idx="8057">
                  <c:v>0</c:v>
                </c:pt>
                <c:pt idx="8058">
                  <c:v>3</c:v>
                </c:pt>
                <c:pt idx="8059">
                  <c:v>1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1</c:v>
                </c:pt>
                <c:pt idx="8064">
                  <c:v>0</c:v>
                </c:pt>
                <c:pt idx="8065">
                  <c:v>2</c:v>
                </c:pt>
                <c:pt idx="8066">
                  <c:v>1</c:v>
                </c:pt>
                <c:pt idx="8067">
                  <c:v>4</c:v>
                </c:pt>
                <c:pt idx="8068">
                  <c:v>4</c:v>
                </c:pt>
                <c:pt idx="8069">
                  <c:v>0</c:v>
                </c:pt>
                <c:pt idx="8070">
                  <c:v>2</c:v>
                </c:pt>
                <c:pt idx="8071">
                  <c:v>1</c:v>
                </c:pt>
                <c:pt idx="8072">
                  <c:v>2</c:v>
                </c:pt>
                <c:pt idx="8073">
                  <c:v>1</c:v>
                </c:pt>
                <c:pt idx="8074">
                  <c:v>4</c:v>
                </c:pt>
                <c:pt idx="8075">
                  <c:v>2</c:v>
                </c:pt>
                <c:pt idx="8076">
                  <c:v>0</c:v>
                </c:pt>
                <c:pt idx="8077">
                  <c:v>1</c:v>
                </c:pt>
                <c:pt idx="8078">
                  <c:v>1</c:v>
                </c:pt>
                <c:pt idx="8079">
                  <c:v>1</c:v>
                </c:pt>
                <c:pt idx="8080">
                  <c:v>2</c:v>
                </c:pt>
                <c:pt idx="8081">
                  <c:v>0</c:v>
                </c:pt>
                <c:pt idx="8082">
                  <c:v>0</c:v>
                </c:pt>
                <c:pt idx="8083">
                  <c:v>1</c:v>
                </c:pt>
                <c:pt idx="8084">
                  <c:v>5</c:v>
                </c:pt>
                <c:pt idx="8085">
                  <c:v>2</c:v>
                </c:pt>
                <c:pt idx="8086">
                  <c:v>1</c:v>
                </c:pt>
                <c:pt idx="8087">
                  <c:v>2</c:v>
                </c:pt>
                <c:pt idx="8088">
                  <c:v>4</c:v>
                </c:pt>
                <c:pt idx="8089">
                  <c:v>0</c:v>
                </c:pt>
                <c:pt idx="8090">
                  <c:v>3</c:v>
                </c:pt>
                <c:pt idx="8091">
                  <c:v>2</c:v>
                </c:pt>
                <c:pt idx="8092">
                  <c:v>0</c:v>
                </c:pt>
                <c:pt idx="8093">
                  <c:v>2</c:v>
                </c:pt>
                <c:pt idx="8094">
                  <c:v>0</c:v>
                </c:pt>
                <c:pt idx="8095">
                  <c:v>4</c:v>
                </c:pt>
                <c:pt idx="8096">
                  <c:v>1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3</c:v>
                </c:pt>
                <c:pt idx="8101">
                  <c:v>2</c:v>
                </c:pt>
                <c:pt idx="8102">
                  <c:v>2</c:v>
                </c:pt>
                <c:pt idx="8103">
                  <c:v>1</c:v>
                </c:pt>
                <c:pt idx="8104">
                  <c:v>1</c:v>
                </c:pt>
                <c:pt idx="8105">
                  <c:v>1</c:v>
                </c:pt>
                <c:pt idx="8106">
                  <c:v>0</c:v>
                </c:pt>
                <c:pt idx="8107">
                  <c:v>2</c:v>
                </c:pt>
                <c:pt idx="8108">
                  <c:v>3</c:v>
                </c:pt>
                <c:pt idx="8109">
                  <c:v>1</c:v>
                </c:pt>
                <c:pt idx="8110">
                  <c:v>4</c:v>
                </c:pt>
                <c:pt idx="8111">
                  <c:v>1</c:v>
                </c:pt>
                <c:pt idx="8112">
                  <c:v>1</c:v>
                </c:pt>
                <c:pt idx="8113">
                  <c:v>0</c:v>
                </c:pt>
                <c:pt idx="8114">
                  <c:v>1</c:v>
                </c:pt>
                <c:pt idx="8115">
                  <c:v>0</c:v>
                </c:pt>
                <c:pt idx="8116">
                  <c:v>2</c:v>
                </c:pt>
                <c:pt idx="8117">
                  <c:v>5</c:v>
                </c:pt>
                <c:pt idx="8118">
                  <c:v>4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3</c:v>
                </c:pt>
                <c:pt idx="8123">
                  <c:v>1</c:v>
                </c:pt>
                <c:pt idx="8124">
                  <c:v>0</c:v>
                </c:pt>
                <c:pt idx="8125">
                  <c:v>1</c:v>
                </c:pt>
                <c:pt idx="8126">
                  <c:v>0</c:v>
                </c:pt>
                <c:pt idx="8127">
                  <c:v>1</c:v>
                </c:pt>
                <c:pt idx="8128">
                  <c:v>2</c:v>
                </c:pt>
                <c:pt idx="8129">
                  <c:v>1</c:v>
                </c:pt>
                <c:pt idx="8130">
                  <c:v>1</c:v>
                </c:pt>
                <c:pt idx="8131">
                  <c:v>0</c:v>
                </c:pt>
                <c:pt idx="8132">
                  <c:v>3</c:v>
                </c:pt>
                <c:pt idx="8133">
                  <c:v>2</c:v>
                </c:pt>
                <c:pt idx="8134">
                  <c:v>0</c:v>
                </c:pt>
                <c:pt idx="8135">
                  <c:v>0</c:v>
                </c:pt>
                <c:pt idx="8136">
                  <c:v>5</c:v>
                </c:pt>
                <c:pt idx="8137">
                  <c:v>0</c:v>
                </c:pt>
                <c:pt idx="8138">
                  <c:v>3</c:v>
                </c:pt>
                <c:pt idx="8139">
                  <c:v>0</c:v>
                </c:pt>
                <c:pt idx="8140">
                  <c:v>1</c:v>
                </c:pt>
                <c:pt idx="8141">
                  <c:v>0</c:v>
                </c:pt>
                <c:pt idx="8142">
                  <c:v>1</c:v>
                </c:pt>
                <c:pt idx="8143">
                  <c:v>3</c:v>
                </c:pt>
                <c:pt idx="8144">
                  <c:v>3</c:v>
                </c:pt>
                <c:pt idx="8145">
                  <c:v>0</c:v>
                </c:pt>
                <c:pt idx="8146">
                  <c:v>2</c:v>
                </c:pt>
                <c:pt idx="8147">
                  <c:v>0</c:v>
                </c:pt>
                <c:pt idx="8148">
                  <c:v>1</c:v>
                </c:pt>
                <c:pt idx="8149">
                  <c:v>1</c:v>
                </c:pt>
                <c:pt idx="8150">
                  <c:v>4</c:v>
                </c:pt>
                <c:pt idx="8151">
                  <c:v>2</c:v>
                </c:pt>
                <c:pt idx="8152">
                  <c:v>3</c:v>
                </c:pt>
                <c:pt idx="8153">
                  <c:v>1</c:v>
                </c:pt>
                <c:pt idx="8154">
                  <c:v>1</c:v>
                </c:pt>
                <c:pt idx="8155">
                  <c:v>0</c:v>
                </c:pt>
                <c:pt idx="8156">
                  <c:v>3</c:v>
                </c:pt>
                <c:pt idx="8157">
                  <c:v>4</c:v>
                </c:pt>
                <c:pt idx="8158">
                  <c:v>0</c:v>
                </c:pt>
                <c:pt idx="8159">
                  <c:v>1</c:v>
                </c:pt>
                <c:pt idx="8160">
                  <c:v>2</c:v>
                </c:pt>
                <c:pt idx="8161">
                  <c:v>2</c:v>
                </c:pt>
                <c:pt idx="8162">
                  <c:v>1</c:v>
                </c:pt>
                <c:pt idx="8163">
                  <c:v>2</c:v>
                </c:pt>
                <c:pt idx="8164">
                  <c:v>1</c:v>
                </c:pt>
                <c:pt idx="8165">
                  <c:v>3</c:v>
                </c:pt>
                <c:pt idx="8166">
                  <c:v>1</c:v>
                </c:pt>
                <c:pt idx="8167">
                  <c:v>0</c:v>
                </c:pt>
                <c:pt idx="8168">
                  <c:v>3</c:v>
                </c:pt>
                <c:pt idx="8169">
                  <c:v>1</c:v>
                </c:pt>
                <c:pt idx="8170">
                  <c:v>0</c:v>
                </c:pt>
                <c:pt idx="8171">
                  <c:v>1</c:v>
                </c:pt>
                <c:pt idx="8172">
                  <c:v>1</c:v>
                </c:pt>
                <c:pt idx="8173">
                  <c:v>3</c:v>
                </c:pt>
                <c:pt idx="8174">
                  <c:v>1</c:v>
                </c:pt>
                <c:pt idx="8175">
                  <c:v>0</c:v>
                </c:pt>
                <c:pt idx="8176">
                  <c:v>1</c:v>
                </c:pt>
                <c:pt idx="8177">
                  <c:v>0</c:v>
                </c:pt>
                <c:pt idx="8178">
                  <c:v>4</c:v>
                </c:pt>
                <c:pt idx="8179">
                  <c:v>3</c:v>
                </c:pt>
                <c:pt idx="8180">
                  <c:v>1</c:v>
                </c:pt>
                <c:pt idx="8181">
                  <c:v>2</c:v>
                </c:pt>
                <c:pt idx="8182">
                  <c:v>1</c:v>
                </c:pt>
                <c:pt idx="8183">
                  <c:v>2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2</c:v>
                </c:pt>
                <c:pt idx="8189">
                  <c:v>0</c:v>
                </c:pt>
                <c:pt idx="8190">
                  <c:v>0</c:v>
                </c:pt>
                <c:pt idx="8191">
                  <c:v>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1E69-47DF-9EB1-89C8400D7F73}"/>
            </c:ext>
          </c:extLst>
        </c:ser>
        <c:ser>
          <c:idx val="3"/>
          <c:order val="3"/>
          <c:tx>
            <c:v>0.44T</c:v>
          </c:tx>
          <c:spPr>
            <a:ln w="63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'120417Data'!$AP$4:$AP$8195</c:f>
              <c:numCache>
                <c:formatCode>General</c:formatCode>
                <c:ptCount val="8192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</c:numCache>
            </c:numRef>
          </c:xVal>
          <c:yVal>
            <c:numRef>
              <c:f>'120417Data'!$AT$4:$AT$8195</c:f>
              <c:numCache>
                <c:formatCode>General</c:formatCode>
                <c:ptCount val="819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711</c:v>
                </c:pt>
                <c:pt idx="21">
                  <c:v>781</c:v>
                </c:pt>
                <c:pt idx="22">
                  <c:v>768</c:v>
                </c:pt>
                <c:pt idx="23">
                  <c:v>836</c:v>
                </c:pt>
                <c:pt idx="24">
                  <c:v>1064</c:v>
                </c:pt>
                <c:pt idx="25">
                  <c:v>1167</c:v>
                </c:pt>
                <c:pt idx="26">
                  <c:v>1524</c:v>
                </c:pt>
                <c:pt idx="27">
                  <c:v>1811</c:v>
                </c:pt>
                <c:pt idx="28">
                  <c:v>2424</c:v>
                </c:pt>
                <c:pt idx="29">
                  <c:v>2877</c:v>
                </c:pt>
                <c:pt idx="30">
                  <c:v>3471</c:v>
                </c:pt>
                <c:pt idx="31">
                  <c:v>3941</c:v>
                </c:pt>
                <c:pt idx="32">
                  <c:v>4339</c:v>
                </c:pt>
                <c:pt idx="33">
                  <c:v>4754</c:v>
                </c:pt>
                <c:pt idx="34">
                  <c:v>5002</c:v>
                </c:pt>
                <c:pt idx="35">
                  <c:v>5219</c:v>
                </c:pt>
                <c:pt idx="36">
                  <c:v>5780</c:v>
                </c:pt>
                <c:pt idx="37">
                  <c:v>6058</c:v>
                </c:pt>
                <c:pt idx="38">
                  <c:v>6349</c:v>
                </c:pt>
                <c:pt idx="39">
                  <c:v>6891</c:v>
                </c:pt>
                <c:pt idx="40">
                  <c:v>7119</c:v>
                </c:pt>
                <c:pt idx="41">
                  <c:v>7420</c:v>
                </c:pt>
                <c:pt idx="42">
                  <c:v>7819</c:v>
                </c:pt>
                <c:pt idx="43">
                  <c:v>8095</c:v>
                </c:pt>
                <c:pt idx="44">
                  <c:v>8230</c:v>
                </c:pt>
                <c:pt idx="45">
                  <c:v>8521</c:v>
                </c:pt>
                <c:pt idx="46">
                  <c:v>8700</c:v>
                </c:pt>
                <c:pt idx="47">
                  <c:v>8909</c:v>
                </c:pt>
                <c:pt idx="48">
                  <c:v>8991</c:v>
                </c:pt>
                <c:pt idx="49">
                  <c:v>8962</c:v>
                </c:pt>
                <c:pt idx="50">
                  <c:v>8524</c:v>
                </c:pt>
                <c:pt idx="51">
                  <c:v>8404</c:v>
                </c:pt>
                <c:pt idx="52">
                  <c:v>7990</c:v>
                </c:pt>
                <c:pt idx="53">
                  <c:v>7208</c:v>
                </c:pt>
                <c:pt idx="54">
                  <c:v>6672</c:v>
                </c:pt>
                <c:pt idx="55">
                  <c:v>6387</c:v>
                </c:pt>
                <c:pt idx="56">
                  <c:v>6152</c:v>
                </c:pt>
                <c:pt idx="57">
                  <c:v>6014</c:v>
                </c:pt>
                <c:pt idx="58">
                  <c:v>6126</c:v>
                </c:pt>
                <c:pt idx="59">
                  <c:v>6352</c:v>
                </c:pt>
                <c:pt idx="60">
                  <c:v>6577</c:v>
                </c:pt>
                <c:pt idx="61">
                  <c:v>7006</c:v>
                </c:pt>
                <c:pt idx="62">
                  <c:v>7336</c:v>
                </c:pt>
                <c:pt idx="63">
                  <c:v>8034</c:v>
                </c:pt>
                <c:pt idx="64">
                  <c:v>8794</c:v>
                </c:pt>
                <c:pt idx="65">
                  <c:v>9595</c:v>
                </c:pt>
                <c:pt idx="66">
                  <c:v>10198</c:v>
                </c:pt>
                <c:pt idx="67">
                  <c:v>10700</c:v>
                </c:pt>
                <c:pt idx="68">
                  <c:v>11566</c:v>
                </c:pt>
                <c:pt idx="69">
                  <c:v>12113</c:v>
                </c:pt>
                <c:pt idx="70">
                  <c:v>13353</c:v>
                </c:pt>
                <c:pt idx="71">
                  <c:v>14693</c:v>
                </c:pt>
                <c:pt idx="72">
                  <c:v>17329</c:v>
                </c:pt>
                <c:pt idx="73">
                  <c:v>19899</c:v>
                </c:pt>
                <c:pt idx="74">
                  <c:v>23926</c:v>
                </c:pt>
                <c:pt idx="75">
                  <c:v>27975</c:v>
                </c:pt>
                <c:pt idx="76">
                  <c:v>32689</c:v>
                </c:pt>
                <c:pt idx="77">
                  <c:v>37059</c:v>
                </c:pt>
                <c:pt idx="78">
                  <c:v>41323</c:v>
                </c:pt>
                <c:pt idx="79">
                  <c:v>44080</c:v>
                </c:pt>
                <c:pt idx="80">
                  <c:v>47137</c:v>
                </c:pt>
                <c:pt idx="81">
                  <c:v>47138</c:v>
                </c:pt>
                <c:pt idx="82">
                  <c:v>47230</c:v>
                </c:pt>
                <c:pt idx="83">
                  <c:v>46061</c:v>
                </c:pt>
                <c:pt idx="84">
                  <c:v>44675</c:v>
                </c:pt>
                <c:pt idx="85">
                  <c:v>43207</c:v>
                </c:pt>
                <c:pt idx="86">
                  <c:v>41169</c:v>
                </c:pt>
                <c:pt idx="87">
                  <c:v>40332</c:v>
                </c:pt>
                <c:pt idx="88">
                  <c:v>37901</c:v>
                </c:pt>
                <c:pt idx="89">
                  <c:v>36367</c:v>
                </c:pt>
                <c:pt idx="90">
                  <c:v>34790</c:v>
                </c:pt>
                <c:pt idx="91">
                  <c:v>33088</c:v>
                </c:pt>
                <c:pt idx="92">
                  <c:v>31179</c:v>
                </c:pt>
                <c:pt idx="93">
                  <c:v>30008</c:v>
                </c:pt>
                <c:pt idx="94">
                  <c:v>29122</c:v>
                </c:pt>
                <c:pt idx="95">
                  <c:v>26907</c:v>
                </c:pt>
                <c:pt idx="96">
                  <c:v>25120</c:v>
                </c:pt>
                <c:pt idx="97">
                  <c:v>23624</c:v>
                </c:pt>
                <c:pt idx="98">
                  <c:v>22106</c:v>
                </c:pt>
                <c:pt idx="99">
                  <c:v>21022</c:v>
                </c:pt>
                <c:pt idx="100">
                  <c:v>19850</c:v>
                </c:pt>
                <c:pt idx="101">
                  <c:v>19417</c:v>
                </c:pt>
                <c:pt idx="102">
                  <c:v>19723</c:v>
                </c:pt>
                <c:pt idx="103">
                  <c:v>20080</c:v>
                </c:pt>
                <c:pt idx="104">
                  <c:v>21714</c:v>
                </c:pt>
                <c:pt idx="105">
                  <c:v>24428</c:v>
                </c:pt>
                <c:pt idx="106">
                  <c:v>28569</c:v>
                </c:pt>
                <c:pt idx="107">
                  <c:v>34346</c:v>
                </c:pt>
                <c:pt idx="108">
                  <c:v>41686</c:v>
                </c:pt>
                <c:pt idx="109">
                  <c:v>50819</c:v>
                </c:pt>
                <c:pt idx="110">
                  <c:v>60294</c:v>
                </c:pt>
                <c:pt idx="111">
                  <c:v>67969</c:v>
                </c:pt>
                <c:pt idx="112">
                  <c:v>75753</c:v>
                </c:pt>
                <c:pt idx="113">
                  <c:v>81692</c:v>
                </c:pt>
                <c:pt idx="114">
                  <c:v>84814</c:v>
                </c:pt>
                <c:pt idx="115">
                  <c:v>84728</c:v>
                </c:pt>
                <c:pt idx="116">
                  <c:v>84909</c:v>
                </c:pt>
                <c:pt idx="117">
                  <c:v>79601</c:v>
                </c:pt>
                <c:pt idx="118">
                  <c:v>75201</c:v>
                </c:pt>
                <c:pt idx="119">
                  <c:v>70481</c:v>
                </c:pt>
                <c:pt idx="120">
                  <c:v>65134</c:v>
                </c:pt>
                <c:pt idx="121">
                  <c:v>60622</c:v>
                </c:pt>
                <c:pt idx="122">
                  <c:v>55321</c:v>
                </c:pt>
                <c:pt idx="123">
                  <c:v>51930</c:v>
                </c:pt>
                <c:pt idx="124">
                  <c:v>47234</c:v>
                </c:pt>
                <c:pt idx="125">
                  <c:v>43236</c:v>
                </c:pt>
                <c:pt idx="126">
                  <c:v>40042</c:v>
                </c:pt>
                <c:pt idx="127">
                  <c:v>37209</c:v>
                </c:pt>
                <c:pt idx="128">
                  <c:v>34706</c:v>
                </c:pt>
                <c:pt idx="129">
                  <c:v>32464</c:v>
                </c:pt>
                <c:pt idx="130">
                  <c:v>30384</c:v>
                </c:pt>
                <c:pt idx="131">
                  <c:v>29721</c:v>
                </c:pt>
                <c:pt idx="132">
                  <c:v>28018</c:v>
                </c:pt>
                <c:pt idx="133">
                  <c:v>27099</c:v>
                </c:pt>
                <c:pt idx="134">
                  <c:v>26641</c:v>
                </c:pt>
                <c:pt idx="135">
                  <c:v>25760</c:v>
                </c:pt>
                <c:pt idx="136">
                  <c:v>25925</c:v>
                </c:pt>
                <c:pt idx="137">
                  <c:v>25825</c:v>
                </c:pt>
                <c:pt idx="138">
                  <c:v>26385</c:v>
                </c:pt>
                <c:pt idx="139">
                  <c:v>25997</c:v>
                </c:pt>
                <c:pt idx="140">
                  <c:v>25909</c:v>
                </c:pt>
                <c:pt idx="141">
                  <c:v>26171</c:v>
                </c:pt>
                <c:pt idx="142">
                  <c:v>26044</c:v>
                </c:pt>
                <c:pt idx="143">
                  <c:v>25521</c:v>
                </c:pt>
                <c:pt idx="144">
                  <c:v>24885</c:v>
                </c:pt>
                <c:pt idx="145">
                  <c:v>24797</c:v>
                </c:pt>
                <c:pt idx="146">
                  <c:v>23181</c:v>
                </c:pt>
                <c:pt idx="147">
                  <c:v>22152</c:v>
                </c:pt>
                <c:pt idx="148">
                  <c:v>21125</c:v>
                </c:pt>
                <c:pt idx="149">
                  <c:v>20262</c:v>
                </c:pt>
                <c:pt idx="150">
                  <c:v>19602</c:v>
                </c:pt>
                <c:pt idx="151">
                  <c:v>19017</c:v>
                </c:pt>
                <c:pt idx="152">
                  <c:v>18249</c:v>
                </c:pt>
                <c:pt idx="153">
                  <c:v>17763</c:v>
                </c:pt>
                <c:pt idx="154">
                  <c:v>17323</c:v>
                </c:pt>
                <c:pt idx="155">
                  <c:v>16786</c:v>
                </c:pt>
                <c:pt idx="156">
                  <c:v>16731</c:v>
                </c:pt>
                <c:pt idx="157">
                  <c:v>16341</c:v>
                </c:pt>
                <c:pt idx="158">
                  <c:v>16080</c:v>
                </c:pt>
                <c:pt idx="159">
                  <c:v>15304</c:v>
                </c:pt>
                <c:pt idx="160">
                  <c:v>15358</c:v>
                </c:pt>
                <c:pt idx="161">
                  <c:v>14746</c:v>
                </c:pt>
                <c:pt idx="162">
                  <c:v>14276</c:v>
                </c:pt>
                <c:pt idx="163">
                  <c:v>13734</c:v>
                </c:pt>
                <c:pt idx="164">
                  <c:v>13392</c:v>
                </c:pt>
                <c:pt idx="165">
                  <c:v>13453</c:v>
                </c:pt>
                <c:pt idx="166">
                  <c:v>12972</c:v>
                </c:pt>
                <c:pt idx="167">
                  <c:v>13168</c:v>
                </c:pt>
                <c:pt idx="168">
                  <c:v>13115</c:v>
                </c:pt>
                <c:pt idx="169">
                  <c:v>12844</c:v>
                </c:pt>
                <c:pt idx="170">
                  <c:v>12730</c:v>
                </c:pt>
                <c:pt idx="171">
                  <c:v>12462</c:v>
                </c:pt>
                <c:pt idx="172">
                  <c:v>12009</c:v>
                </c:pt>
                <c:pt idx="173">
                  <c:v>12046</c:v>
                </c:pt>
                <c:pt idx="174">
                  <c:v>11887</c:v>
                </c:pt>
                <c:pt idx="175">
                  <c:v>11285</c:v>
                </c:pt>
                <c:pt idx="176">
                  <c:v>11301</c:v>
                </c:pt>
                <c:pt idx="177">
                  <c:v>11044</c:v>
                </c:pt>
                <c:pt idx="178">
                  <c:v>11051</c:v>
                </c:pt>
                <c:pt idx="179">
                  <c:v>10657</c:v>
                </c:pt>
                <c:pt idx="180">
                  <c:v>10318</c:v>
                </c:pt>
                <c:pt idx="181">
                  <c:v>10112</c:v>
                </c:pt>
                <c:pt idx="182">
                  <c:v>10033</c:v>
                </c:pt>
                <c:pt idx="183">
                  <c:v>9507</c:v>
                </c:pt>
                <c:pt idx="184">
                  <c:v>9669</c:v>
                </c:pt>
                <c:pt idx="185">
                  <c:v>9626</c:v>
                </c:pt>
                <c:pt idx="186">
                  <c:v>9709</c:v>
                </c:pt>
                <c:pt idx="187">
                  <c:v>9942</c:v>
                </c:pt>
                <c:pt idx="188">
                  <c:v>9979</c:v>
                </c:pt>
                <c:pt idx="189">
                  <c:v>10559</c:v>
                </c:pt>
                <c:pt idx="190">
                  <c:v>11276</c:v>
                </c:pt>
                <c:pt idx="191">
                  <c:v>11681</c:v>
                </c:pt>
                <c:pt idx="192">
                  <c:v>12401</c:v>
                </c:pt>
                <c:pt idx="193">
                  <c:v>13246</c:v>
                </c:pt>
                <c:pt idx="194">
                  <c:v>13145</c:v>
                </c:pt>
                <c:pt idx="195">
                  <c:v>13330</c:v>
                </c:pt>
                <c:pt idx="196">
                  <c:v>13340</c:v>
                </c:pt>
                <c:pt idx="197">
                  <c:v>12557</c:v>
                </c:pt>
                <c:pt idx="198">
                  <c:v>11570</c:v>
                </c:pt>
                <c:pt idx="199">
                  <c:v>10653</c:v>
                </c:pt>
                <c:pt idx="200">
                  <c:v>9435</c:v>
                </c:pt>
                <c:pt idx="201">
                  <c:v>8274</c:v>
                </c:pt>
                <c:pt idx="202">
                  <c:v>7097</c:v>
                </c:pt>
                <c:pt idx="203">
                  <c:v>6443</c:v>
                </c:pt>
                <c:pt idx="204">
                  <c:v>5696</c:v>
                </c:pt>
                <c:pt idx="205">
                  <c:v>5025</c:v>
                </c:pt>
                <c:pt idx="206">
                  <c:v>4691</c:v>
                </c:pt>
                <c:pt idx="207">
                  <c:v>4255</c:v>
                </c:pt>
                <c:pt idx="208">
                  <c:v>3936</c:v>
                </c:pt>
                <c:pt idx="209">
                  <c:v>3791</c:v>
                </c:pt>
                <c:pt idx="210">
                  <c:v>3591</c:v>
                </c:pt>
                <c:pt idx="211">
                  <c:v>3681</c:v>
                </c:pt>
                <c:pt idx="212">
                  <c:v>3329</c:v>
                </c:pt>
                <c:pt idx="213">
                  <c:v>3351</c:v>
                </c:pt>
                <c:pt idx="214">
                  <c:v>3101</c:v>
                </c:pt>
                <c:pt idx="215">
                  <c:v>3047</c:v>
                </c:pt>
                <c:pt idx="216">
                  <c:v>2987</c:v>
                </c:pt>
                <c:pt idx="217">
                  <c:v>2967</c:v>
                </c:pt>
                <c:pt idx="218">
                  <c:v>2885</c:v>
                </c:pt>
                <c:pt idx="219">
                  <c:v>2796</c:v>
                </c:pt>
                <c:pt idx="220">
                  <c:v>2669</c:v>
                </c:pt>
                <c:pt idx="221">
                  <c:v>2541</c:v>
                </c:pt>
                <c:pt idx="222">
                  <c:v>2558</c:v>
                </c:pt>
                <c:pt idx="223">
                  <c:v>2518</c:v>
                </c:pt>
                <c:pt idx="224">
                  <c:v>2448</c:v>
                </c:pt>
                <c:pt idx="225">
                  <c:v>2459</c:v>
                </c:pt>
                <c:pt idx="226">
                  <c:v>2336</c:v>
                </c:pt>
                <c:pt idx="227">
                  <c:v>2268</c:v>
                </c:pt>
                <c:pt idx="228">
                  <c:v>2189</c:v>
                </c:pt>
                <c:pt idx="229">
                  <c:v>2154</c:v>
                </c:pt>
                <c:pt idx="230">
                  <c:v>2174</c:v>
                </c:pt>
                <c:pt idx="231">
                  <c:v>1978</c:v>
                </c:pt>
                <c:pt idx="232">
                  <c:v>2022</c:v>
                </c:pt>
                <c:pt idx="233">
                  <c:v>1987</c:v>
                </c:pt>
                <c:pt idx="234">
                  <c:v>1847</c:v>
                </c:pt>
                <c:pt idx="235">
                  <c:v>1731</c:v>
                </c:pt>
                <c:pt idx="236">
                  <c:v>1789</c:v>
                </c:pt>
                <c:pt idx="237">
                  <c:v>1675</c:v>
                </c:pt>
                <c:pt idx="238">
                  <c:v>1590</c:v>
                </c:pt>
                <c:pt idx="239">
                  <c:v>1599</c:v>
                </c:pt>
                <c:pt idx="240">
                  <c:v>1669</c:v>
                </c:pt>
                <c:pt idx="241">
                  <c:v>1496</c:v>
                </c:pt>
                <c:pt idx="242">
                  <c:v>1477</c:v>
                </c:pt>
                <c:pt idx="243">
                  <c:v>1471</c:v>
                </c:pt>
                <c:pt idx="244">
                  <c:v>1355</c:v>
                </c:pt>
                <c:pt idx="245">
                  <c:v>1337</c:v>
                </c:pt>
                <c:pt idx="246">
                  <c:v>1325</c:v>
                </c:pt>
                <c:pt idx="247">
                  <c:v>1384</c:v>
                </c:pt>
                <c:pt idx="248">
                  <c:v>1311</c:v>
                </c:pt>
                <c:pt idx="249">
                  <c:v>1242</c:v>
                </c:pt>
                <c:pt idx="250">
                  <c:v>1198</c:v>
                </c:pt>
                <c:pt idx="251">
                  <c:v>1178</c:v>
                </c:pt>
                <c:pt idx="252">
                  <c:v>1182</c:v>
                </c:pt>
                <c:pt idx="253">
                  <c:v>1108</c:v>
                </c:pt>
                <c:pt idx="254">
                  <c:v>1129</c:v>
                </c:pt>
                <c:pt idx="255">
                  <c:v>1147</c:v>
                </c:pt>
                <c:pt idx="256">
                  <c:v>1124</c:v>
                </c:pt>
                <c:pt idx="257">
                  <c:v>1051</c:v>
                </c:pt>
                <c:pt idx="258">
                  <c:v>1022</c:v>
                </c:pt>
                <c:pt idx="259">
                  <c:v>972</c:v>
                </c:pt>
                <c:pt idx="260">
                  <c:v>1052</c:v>
                </c:pt>
                <c:pt idx="261">
                  <c:v>996</c:v>
                </c:pt>
                <c:pt idx="262">
                  <c:v>982</c:v>
                </c:pt>
                <c:pt idx="263">
                  <c:v>912</c:v>
                </c:pt>
                <c:pt idx="264">
                  <c:v>950</c:v>
                </c:pt>
                <c:pt idx="265">
                  <c:v>913</c:v>
                </c:pt>
                <c:pt idx="266">
                  <c:v>931</c:v>
                </c:pt>
                <c:pt idx="267">
                  <c:v>875</c:v>
                </c:pt>
                <c:pt idx="268">
                  <c:v>864</c:v>
                </c:pt>
                <c:pt idx="269">
                  <c:v>848</c:v>
                </c:pt>
                <c:pt idx="270">
                  <c:v>769</c:v>
                </c:pt>
                <c:pt idx="271">
                  <c:v>794</c:v>
                </c:pt>
                <c:pt idx="272">
                  <c:v>731</c:v>
                </c:pt>
                <c:pt idx="273">
                  <c:v>767</c:v>
                </c:pt>
                <c:pt idx="274">
                  <c:v>793</c:v>
                </c:pt>
                <c:pt idx="275">
                  <c:v>722</c:v>
                </c:pt>
                <c:pt idx="276">
                  <c:v>716</c:v>
                </c:pt>
                <c:pt idx="277">
                  <c:v>685</c:v>
                </c:pt>
                <c:pt idx="278">
                  <c:v>685</c:v>
                </c:pt>
                <c:pt idx="279">
                  <c:v>655</c:v>
                </c:pt>
                <c:pt idx="280">
                  <c:v>638</c:v>
                </c:pt>
                <c:pt idx="281">
                  <c:v>625</c:v>
                </c:pt>
                <c:pt idx="282">
                  <c:v>606</c:v>
                </c:pt>
                <c:pt idx="283">
                  <c:v>581</c:v>
                </c:pt>
                <c:pt idx="284">
                  <c:v>614</c:v>
                </c:pt>
                <c:pt idx="285">
                  <c:v>554</c:v>
                </c:pt>
                <c:pt idx="286">
                  <c:v>533</c:v>
                </c:pt>
                <c:pt idx="287">
                  <c:v>540</c:v>
                </c:pt>
                <c:pt idx="288">
                  <c:v>532</c:v>
                </c:pt>
                <c:pt idx="289">
                  <c:v>517</c:v>
                </c:pt>
                <c:pt idx="290">
                  <c:v>496</c:v>
                </c:pt>
                <c:pt idx="291">
                  <c:v>492</c:v>
                </c:pt>
                <c:pt idx="292">
                  <c:v>501</c:v>
                </c:pt>
                <c:pt idx="293">
                  <c:v>496</c:v>
                </c:pt>
                <c:pt idx="294">
                  <c:v>472</c:v>
                </c:pt>
                <c:pt idx="295">
                  <c:v>440</c:v>
                </c:pt>
                <c:pt idx="296">
                  <c:v>506</c:v>
                </c:pt>
                <c:pt idx="297">
                  <c:v>456</c:v>
                </c:pt>
                <c:pt idx="298">
                  <c:v>490</c:v>
                </c:pt>
                <c:pt idx="299">
                  <c:v>421</c:v>
                </c:pt>
                <c:pt idx="300">
                  <c:v>444</c:v>
                </c:pt>
                <c:pt idx="301">
                  <c:v>434</c:v>
                </c:pt>
                <c:pt idx="302">
                  <c:v>415</c:v>
                </c:pt>
                <c:pt idx="303">
                  <c:v>402</c:v>
                </c:pt>
                <c:pt idx="304">
                  <c:v>411</c:v>
                </c:pt>
                <c:pt idx="305">
                  <c:v>398</c:v>
                </c:pt>
                <c:pt idx="306">
                  <c:v>384</c:v>
                </c:pt>
                <c:pt idx="307">
                  <c:v>358</c:v>
                </c:pt>
                <c:pt idx="308">
                  <c:v>330</c:v>
                </c:pt>
                <c:pt idx="309">
                  <c:v>325</c:v>
                </c:pt>
                <c:pt idx="310">
                  <c:v>342</c:v>
                </c:pt>
                <c:pt idx="311">
                  <c:v>340</c:v>
                </c:pt>
                <c:pt idx="312">
                  <c:v>334</c:v>
                </c:pt>
                <c:pt idx="313">
                  <c:v>349</c:v>
                </c:pt>
                <c:pt idx="314">
                  <c:v>290</c:v>
                </c:pt>
                <c:pt idx="315">
                  <c:v>319</c:v>
                </c:pt>
                <c:pt idx="316">
                  <c:v>263</c:v>
                </c:pt>
                <c:pt idx="317">
                  <c:v>308</c:v>
                </c:pt>
                <c:pt idx="318">
                  <c:v>287</c:v>
                </c:pt>
                <c:pt idx="319">
                  <c:v>285</c:v>
                </c:pt>
                <c:pt idx="320">
                  <c:v>288</c:v>
                </c:pt>
                <c:pt idx="321">
                  <c:v>267</c:v>
                </c:pt>
                <c:pt idx="322">
                  <c:v>283</c:v>
                </c:pt>
                <c:pt idx="323">
                  <c:v>238</c:v>
                </c:pt>
                <c:pt idx="324">
                  <c:v>239</c:v>
                </c:pt>
                <c:pt idx="325">
                  <c:v>224</c:v>
                </c:pt>
                <c:pt idx="326">
                  <c:v>234</c:v>
                </c:pt>
                <c:pt idx="327">
                  <c:v>243</c:v>
                </c:pt>
                <c:pt idx="328">
                  <c:v>211</c:v>
                </c:pt>
                <c:pt idx="329">
                  <c:v>226</c:v>
                </c:pt>
                <c:pt idx="330">
                  <c:v>209</c:v>
                </c:pt>
                <c:pt idx="331">
                  <c:v>233</c:v>
                </c:pt>
                <c:pt idx="332">
                  <c:v>185</c:v>
                </c:pt>
                <c:pt idx="333">
                  <c:v>188</c:v>
                </c:pt>
                <c:pt idx="334">
                  <c:v>211</c:v>
                </c:pt>
                <c:pt idx="335">
                  <c:v>168</c:v>
                </c:pt>
                <c:pt idx="336">
                  <c:v>193</c:v>
                </c:pt>
                <c:pt idx="337">
                  <c:v>181</c:v>
                </c:pt>
                <c:pt idx="338">
                  <c:v>188</c:v>
                </c:pt>
                <c:pt idx="339">
                  <c:v>219</c:v>
                </c:pt>
                <c:pt idx="340">
                  <c:v>175</c:v>
                </c:pt>
                <c:pt idx="341">
                  <c:v>173</c:v>
                </c:pt>
                <c:pt idx="342">
                  <c:v>167</c:v>
                </c:pt>
                <c:pt idx="343">
                  <c:v>189</c:v>
                </c:pt>
                <c:pt idx="344">
                  <c:v>195</c:v>
                </c:pt>
                <c:pt idx="345">
                  <c:v>159</c:v>
                </c:pt>
                <c:pt idx="346">
                  <c:v>174</c:v>
                </c:pt>
                <c:pt idx="347">
                  <c:v>161</c:v>
                </c:pt>
                <c:pt idx="348">
                  <c:v>187</c:v>
                </c:pt>
                <c:pt idx="349">
                  <c:v>168</c:v>
                </c:pt>
                <c:pt idx="350">
                  <c:v>151</c:v>
                </c:pt>
                <c:pt idx="351">
                  <c:v>156</c:v>
                </c:pt>
                <c:pt idx="352">
                  <c:v>175</c:v>
                </c:pt>
                <c:pt idx="353">
                  <c:v>166</c:v>
                </c:pt>
                <c:pt idx="354">
                  <c:v>149</c:v>
                </c:pt>
                <c:pt idx="355">
                  <c:v>151</c:v>
                </c:pt>
                <c:pt idx="356">
                  <c:v>139</c:v>
                </c:pt>
                <c:pt idx="357">
                  <c:v>140</c:v>
                </c:pt>
                <c:pt idx="358">
                  <c:v>157</c:v>
                </c:pt>
                <c:pt idx="359">
                  <c:v>165</c:v>
                </c:pt>
                <c:pt idx="360">
                  <c:v>148</c:v>
                </c:pt>
                <c:pt idx="361">
                  <c:v>141</c:v>
                </c:pt>
                <c:pt idx="362">
                  <c:v>162</c:v>
                </c:pt>
                <c:pt idx="363">
                  <c:v>132</c:v>
                </c:pt>
                <c:pt idx="364">
                  <c:v>127</c:v>
                </c:pt>
                <c:pt idx="365">
                  <c:v>148</c:v>
                </c:pt>
                <c:pt idx="366">
                  <c:v>126</c:v>
                </c:pt>
                <c:pt idx="367">
                  <c:v>155</c:v>
                </c:pt>
                <c:pt idx="368">
                  <c:v>127</c:v>
                </c:pt>
                <c:pt idx="369">
                  <c:v>122</c:v>
                </c:pt>
                <c:pt idx="370">
                  <c:v>109</c:v>
                </c:pt>
                <c:pt idx="371">
                  <c:v>126</c:v>
                </c:pt>
                <c:pt idx="372">
                  <c:v>102</c:v>
                </c:pt>
                <c:pt idx="373">
                  <c:v>123</c:v>
                </c:pt>
                <c:pt idx="374">
                  <c:v>107</c:v>
                </c:pt>
                <c:pt idx="375">
                  <c:v>101</c:v>
                </c:pt>
                <c:pt idx="376">
                  <c:v>113</c:v>
                </c:pt>
                <c:pt idx="377">
                  <c:v>96</c:v>
                </c:pt>
                <c:pt idx="378">
                  <c:v>104</c:v>
                </c:pt>
                <c:pt idx="379">
                  <c:v>120</c:v>
                </c:pt>
                <c:pt idx="380">
                  <c:v>105</c:v>
                </c:pt>
                <c:pt idx="381">
                  <c:v>116</c:v>
                </c:pt>
                <c:pt idx="382">
                  <c:v>106</c:v>
                </c:pt>
                <c:pt idx="383">
                  <c:v>111</c:v>
                </c:pt>
                <c:pt idx="384">
                  <c:v>103</c:v>
                </c:pt>
                <c:pt idx="385">
                  <c:v>109</c:v>
                </c:pt>
                <c:pt idx="386">
                  <c:v>97</c:v>
                </c:pt>
                <c:pt idx="387">
                  <c:v>116</c:v>
                </c:pt>
                <c:pt idx="388">
                  <c:v>112</c:v>
                </c:pt>
                <c:pt idx="389">
                  <c:v>97</c:v>
                </c:pt>
                <c:pt idx="390">
                  <c:v>101</c:v>
                </c:pt>
                <c:pt idx="391">
                  <c:v>115</c:v>
                </c:pt>
                <c:pt idx="392">
                  <c:v>120</c:v>
                </c:pt>
                <c:pt idx="393">
                  <c:v>104</c:v>
                </c:pt>
                <c:pt idx="394">
                  <c:v>102</c:v>
                </c:pt>
                <c:pt idx="395">
                  <c:v>94</c:v>
                </c:pt>
                <c:pt idx="396">
                  <c:v>92</c:v>
                </c:pt>
                <c:pt idx="397">
                  <c:v>106</c:v>
                </c:pt>
                <c:pt idx="398">
                  <c:v>102</c:v>
                </c:pt>
                <c:pt idx="399">
                  <c:v>94</c:v>
                </c:pt>
                <c:pt idx="400">
                  <c:v>90</c:v>
                </c:pt>
                <c:pt idx="401">
                  <c:v>90</c:v>
                </c:pt>
                <c:pt idx="402">
                  <c:v>76</c:v>
                </c:pt>
                <c:pt idx="403">
                  <c:v>96</c:v>
                </c:pt>
                <c:pt idx="404">
                  <c:v>94</c:v>
                </c:pt>
                <c:pt idx="405">
                  <c:v>100</c:v>
                </c:pt>
                <c:pt idx="406">
                  <c:v>108</c:v>
                </c:pt>
                <c:pt idx="407">
                  <c:v>82</c:v>
                </c:pt>
                <c:pt idx="408">
                  <c:v>113</c:v>
                </c:pt>
                <c:pt idx="409">
                  <c:v>87</c:v>
                </c:pt>
                <c:pt idx="410">
                  <c:v>102</c:v>
                </c:pt>
                <c:pt idx="411">
                  <c:v>108</c:v>
                </c:pt>
                <c:pt idx="412">
                  <c:v>79</c:v>
                </c:pt>
                <c:pt idx="413">
                  <c:v>87</c:v>
                </c:pt>
                <c:pt idx="414">
                  <c:v>76</c:v>
                </c:pt>
                <c:pt idx="415">
                  <c:v>88</c:v>
                </c:pt>
                <c:pt idx="416">
                  <c:v>92</c:v>
                </c:pt>
                <c:pt idx="417">
                  <c:v>96</c:v>
                </c:pt>
                <c:pt idx="418">
                  <c:v>88</c:v>
                </c:pt>
                <c:pt idx="419">
                  <c:v>84</c:v>
                </c:pt>
                <c:pt idx="420">
                  <c:v>108</c:v>
                </c:pt>
                <c:pt idx="421">
                  <c:v>92</c:v>
                </c:pt>
                <c:pt idx="422">
                  <c:v>94</c:v>
                </c:pt>
                <c:pt idx="423">
                  <c:v>86</c:v>
                </c:pt>
                <c:pt idx="424">
                  <c:v>82</c:v>
                </c:pt>
                <c:pt idx="425">
                  <c:v>93</c:v>
                </c:pt>
                <c:pt idx="426">
                  <c:v>73</c:v>
                </c:pt>
                <c:pt idx="427">
                  <c:v>88</c:v>
                </c:pt>
                <c:pt idx="428">
                  <c:v>102</c:v>
                </c:pt>
                <c:pt idx="429">
                  <c:v>76</c:v>
                </c:pt>
                <c:pt idx="430">
                  <c:v>94</c:v>
                </c:pt>
                <c:pt idx="431">
                  <c:v>64</c:v>
                </c:pt>
                <c:pt idx="432">
                  <c:v>80</c:v>
                </c:pt>
                <c:pt idx="433">
                  <c:v>99</c:v>
                </c:pt>
                <c:pt idx="434">
                  <c:v>80</c:v>
                </c:pt>
                <c:pt idx="435">
                  <c:v>88</c:v>
                </c:pt>
                <c:pt idx="436">
                  <c:v>88</c:v>
                </c:pt>
                <c:pt idx="437">
                  <c:v>82</c:v>
                </c:pt>
                <c:pt idx="438">
                  <c:v>71</c:v>
                </c:pt>
                <c:pt idx="439">
                  <c:v>79</c:v>
                </c:pt>
                <c:pt idx="440">
                  <c:v>67</c:v>
                </c:pt>
                <c:pt idx="441">
                  <c:v>79</c:v>
                </c:pt>
                <c:pt idx="442">
                  <c:v>91</c:v>
                </c:pt>
                <c:pt idx="443">
                  <c:v>81</c:v>
                </c:pt>
                <c:pt idx="444">
                  <c:v>80</c:v>
                </c:pt>
                <c:pt idx="445">
                  <c:v>77</c:v>
                </c:pt>
                <c:pt idx="446">
                  <c:v>91</c:v>
                </c:pt>
                <c:pt idx="447">
                  <c:v>82</c:v>
                </c:pt>
                <c:pt idx="448">
                  <c:v>75</c:v>
                </c:pt>
                <c:pt idx="449">
                  <c:v>79</c:v>
                </c:pt>
                <c:pt idx="450">
                  <c:v>67</c:v>
                </c:pt>
                <c:pt idx="451">
                  <c:v>71</c:v>
                </c:pt>
                <c:pt idx="452">
                  <c:v>76</c:v>
                </c:pt>
                <c:pt idx="453">
                  <c:v>79</c:v>
                </c:pt>
                <c:pt idx="454">
                  <c:v>70</c:v>
                </c:pt>
                <c:pt idx="455">
                  <c:v>75</c:v>
                </c:pt>
                <c:pt idx="456">
                  <c:v>83</c:v>
                </c:pt>
                <c:pt idx="457">
                  <c:v>99</c:v>
                </c:pt>
                <c:pt idx="458">
                  <c:v>76</c:v>
                </c:pt>
                <c:pt idx="459">
                  <c:v>95</c:v>
                </c:pt>
                <c:pt idx="460">
                  <c:v>68</c:v>
                </c:pt>
                <c:pt idx="461">
                  <c:v>71</c:v>
                </c:pt>
                <c:pt idx="462">
                  <c:v>64</c:v>
                </c:pt>
                <c:pt idx="463">
                  <c:v>89</c:v>
                </c:pt>
                <c:pt idx="464">
                  <c:v>83</c:v>
                </c:pt>
                <c:pt idx="465">
                  <c:v>78</c:v>
                </c:pt>
                <c:pt idx="466">
                  <c:v>93</c:v>
                </c:pt>
                <c:pt idx="467">
                  <c:v>95</c:v>
                </c:pt>
                <c:pt idx="468">
                  <c:v>83</c:v>
                </c:pt>
                <c:pt idx="469">
                  <c:v>105</c:v>
                </c:pt>
                <c:pt idx="470">
                  <c:v>104</c:v>
                </c:pt>
                <c:pt idx="471">
                  <c:v>111</c:v>
                </c:pt>
                <c:pt idx="472">
                  <c:v>133</c:v>
                </c:pt>
                <c:pt idx="473">
                  <c:v>128</c:v>
                </c:pt>
                <c:pt idx="474">
                  <c:v>148</c:v>
                </c:pt>
                <c:pt idx="475">
                  <c:v>138</c:v>
                </c:pt>
                <c:pt idx="476">
                  <c:v>172</c:v>
                </c:pt>
                <c:pt idx="477">
                  <c:v>198</c:v>
                </c:pt>
                <c:pt idx="478">
                  <c:v>219</c:v>
                </c:pt>
                <c:pt idx="479">
                  <c:v>218</c:v>
                </c:pt>
                <c:pt idx="480">
                  <c:v>234</c:v>
                </c:pt>
                <c:pt idx="481">
                  <c:v>244</c:v>
                </c:pt>
                <c:pt idx="482">
                  <c:v>227</c:v>
                </c:pt>
                <c:pt idx="483">
                  <c:v>222</c:v>
                </c:pt>
                <c:pt idx="484">
                  <c:v>222</c:v>
                </c:pt>
                <c:pt idx="485">
                  <c:v>228</c:v>
                </c:pt>
                <c:pt idx="486">
                  <c:v>215</c:v>
                </c:pt>
                <c:pt idx="487">
                  <c:v>195</c:v>
                </c:pt>
                <c:pt idx="488">
                  <c:v>207</c:v>
                </c:pt>
                <c:pt idx="489">
                  <c:v>173</c:v>
                </c:pt>
                <c:pt idx="490">
                  <c:v>186</c:v>
                </c:pt>
                <c:pt idx="491">
                  <c:v>144</c:v>
                </c:pt>
                <c:pt idx="492">
                  <c:v>174</c:v>
                </c:pt>
                <c:pt idx="493">
                  <c:v>138</c:v>
                </c:pt>
                <c:pt idx="494">
                  <c:v>139</c:v>
                </c:pt>
                <c:pt idx="495">
                  <c:v>147</c:v>
                </c:pt>
                <c:pt idx="496">
                  <c:v>117</c:v>
                </c:pt>
                <c:pt idx="497">
                  <c:v>105</c:v>
                </c:pt>
                <c:pt idx="498">
                  <c:v>101</c:v>
                </c:pt>
                <c:pt idx="499">
                  <c:v>91</c:v>
                </c:pt>
                <c:pt idx="500">
                  <c:v>95</c:v>
                </c:pt>
                <c:pt idx="501">
                  <c:v>104</c:v>
                </c:pt>
                <c:pt idx="502">
                  <c:v>101</c:v>
                </c:pt>
                <c:pt idx="503">
                  <c:v>103</c:v>
                </c:pt>
                <c:pt idx="504">
                  <c:v>97</c:v>
                </c:pt>
                <c:pt idx="505">
                  <c:v>85</c:v>
                </c:pt>
                <c:pt idx="506">
                  <c:v>75</c:v>
                </c:pt>
                <c:pt idx="507">
                  <c:v>89</c:v>
                </c:pt>
                <c:pt idx="508">
                  <c:v>95</c:v>
                </c:pt>
                <c:pt idx="509">
                  <c:v>99</c:v>
                </c:pt>
                <c:pt idx="510">
                  <c:v>83</c:v>
                </c:pt>
                <c:pt idx="511">
                  <c:v>77</c:v>
                </c:pt>
                <c:pt idx="512">
                  <c:v>99</c:v>
                </c:pt>
                <c:pt idx="513">
                  <c:v>114</c:v>
                </c:pt>
                <c:pt idx="514">
                  <c:v>103</c:v>
                </c:pt>
                <c:pt idx="515">
                  <c:v>99</c:v>
                </c:pt>
                <c:pt idx="516">
                  <c:v>126</c:v>
                </c:pt>
                <c:pt idx="517">
                  <c:v>131</c:v>
                </c:pt>
                <c:pt idx="518">
                  <c:v>125</c:v>
                </c:pt>
                <c:pt idx="519">
                  <c:v>137</c:v>
                </c:pt>
                <c:pt idx="520">
                  <c:v>136</c:v>
                </c:pt>
                <c:pt idx="521">
                  <c:v>125</c:v>
                </c:pt>
                <c:pt idx="522">
                  <c:v>139</c:v>
                </c:pt>
                <c:pt idx="523">
                  <c:v>165</c:v>
                </c:pt>
                <c:pt idx="524">
                  <c:v>193</c:v>
                </c:pt>
                <c:pt idx="525">
                  <c:v>218</c:v>
                </c:pt>
                <c:pt idx="526">
                  <c:v>229</c:v>
                </c:pt>
                <c:pt idx="527">
                  <c:v>295</c:v>
                </c:pt>
                <c:pt idx="528">
                  <c:v>321</c:v>
                </c:pt>
                <c:pt idx="529">
                  <c:v>406</c:v>
                </c:pt>
                <c:pt idx="530">
                  <c:v>530</c:v>
                </c:pt>
                <c:pt idx="531">
                  <c:v>574</c:v>
                </c:pt>
                <c:pt idx="532">
                  <c:v>733</c:v>
                </c:pt>
                <c:pt idx="533">
                  <c:v>825</c:v>
                </c:pt>
                <c:pt idx="534">
                  <c:v>922</c:v>
                </c:pt>
                <c:pt idx="535">
                  <c:v>1098</c:v>
                </c:pt>
                <c:pt idx="536">
                  <c:v>1210</c:v>
                </c:pt>
                <c:pt idx="537">
                  <c:v>1287</c:v>
                </c:pt>
                <c:pt idx="538">
                  <c:v>1535</c:v>
                </c:pt>
                <c:pt idx="539">
                  <c:v>1614</c:v>
                </c:pt>
                <c:pt idx="540">
                  <c:v>1666</c:v>
                </c:pt>
                <c:pt idx="541">
                  <c:v>1663</c:v>
                </c:pt>
                <c:pt idx="542">
                  <c:v>1685</c:v>
                </c:pt>
                <c:pt idx="543">
                  <c:v>1705</c:v>
                </c:pt>
                <c:pt idx="544">
                  <c:v>1650</c:v>
                </c:pt>
                <c:pt idx="545">
                  <c:v>1613</c:v>
                </c:pt>
                <c:pt idx="546">
                  <c:v>1497</c:v>
                </c:pt>
                <c:pt idx="547">
                  <c:v>1348</c:v>
                </c:pt>
                <c:pt idx="548">
                  <c:v>1256</c:v>
                </c:pt>
                <c:pt idx="549">
                  <c:v>1164</c:v>
                </c:pt>
                <c:pt idx="550">
                  <c:v>1036</c:v>
                </c:pt>
                <c:pt idx="551">
                  <c:v>916</c:v>
                </c:pt>
                <c:pt idx="552">
                  <c:v>757</c:v>
                </c:pt>
                <c:pt idx="553">
                  <c:v>679</c:v>
                </c:pt>
                <c:pt idx="554">
                  <c:v>604</c:v>
                </c:pt>
                <c:pt idx="555">
                  <c:v>491</c:v>
                </c:pt>
                <c:pt idx="556">
                  <c:v>452</c:v>
                </c:pt>
                <c:pt idx="557">
                  <c:v>408</c:v>
                </c:pt>
                <c:pt idx="558">
                  <c:v>353</c:v>
                </c:pt>
                <c:pt idx="559">
                  <c:v>327</c:v>
                </c:pt>
                <c:pt idx="560">
                  <c:v>291</c:v>
                </c:pt>
                <c:pt idx="561">
                  <c:v>256</c:v>
                </c:pt>
                <c:pt idx="562">
                  <c:v>261</c:v>
                </c:pt>
                <c:pt idx="563">
                  <c:v>237</c:v>
                </c:pt>
                <c:pt idx="564">
                  <c:v>252</c:v>
                </c:pt>
                <c:pt idx="565">
                  <c:v>216</c:v>
                </c:pt>
                <c:pt idx="566">
                  <c:v>239</c:v>
                </c:pt>
                <c:pt idx="567">
                  <c:v>227</c:v>
                </c:pt>
                <c:pt idx="568">
                  <c:v>276</c:v>
                </c:pt>
                <c:pt idx="569">
                  <c:v>325</c:v>
                </c:pt>
                <c:pt idx="570">
                  <c:v>339</c:v>
                </c:pt>
                <c:pt idx="571">
                  <c:v>390</c:v>
                </c:pt>
                <c:pt idx="572">
                  <c:v>413</c:v>
                </c:pt>
                <c:pt idx="573">
                  <c:v>479</c:v>
                </c:pt>
                <c:pt idx="574">
                  <c:v>587</c:v>
                </c:pt>
                <c:pt idx="575">
                  <c:v>647</c:v>
                </c:pt>
                <c:pt idx="576">
                  <c:v>691</c:v>
                </c:pt>
                <c:pt idx="577">
                  <c:v>809</c:v>
                </c:pt>
                <c:pt idx="578">
                  <c:v>813</c:v>
                </c:pt>
                <c:pt idx="579">
                  <c:v>870</c:v>
                </c:pt>
                <c:pt idx="580">
                  <c:v>986</c:v>
                </c:pt>
                <c:pt idx="581">
                  <c:v>1022</c:v>
                </c:pt>
                <c:pt idx="582">
                  <c:v>1004</c:v>
                </c:pt>
                <c:pt idx="583">
                  <c:v>1069</c:v>
                </c:pt>
                <c:pt idx="584">
                  <c:v>1099</c:v>
                </c:pt>
                <c:pt idx="585">
                  <c:v>1106</c:v>
                </c:pt>
                <c:pt idx="586">
                  <c:v>1079</c:v>
                </c:pt>
                <c:pt idx="587">
                  <c:v>1021</c:v>
                </c:pt>
                <c:pt idx="588">
                  <c:v>1036</c:v>
                </c:pt>
                <c:pt idx="589">
                  <c:v>1016</c:v>
                </c:pt>
                <c:pt idx="590">
                  <c:v>915</c:v>
                </c:pt>
                <c:pt idx="591">
                  <c:v>886</c:v>
                </c:pt>
                <c:pt idx="592">
                  <c:v>828</c:v>
                </c:pt>
                <c:pt idx="593">
                  <c:v>806</c:v>
                </c:pt>
                <c:pt idx="594">
                  <c:v>800</c:v>
                </c:pt>
                <c:pt idx="595">
                  <c:v>701</c:v>
                </c:pt>
                <c:pt idx="596">
                  <c:v>664</c:v>
                </c:pt>
                <c:pt idx="597">
                  <c:v>637</c:v>
                </c:pt>
                <c:pt idx="598">
                  <c:v>638</c:v>
                </c:pt>
                <c:pt idx="599">
                  <c:v>510</c:v>
                </c:pt>
                <c:pt idx="600">
                  <c:v>518</c:v>
                </c:pt>
                <c:pt idx="601">
                  <c:v>492</c:v>
                </c:pt>
                <c:pt idx="602">
                  <c:v>470</c:v>
                </c:pt>
                <c:pt idx="603">
                  <c:v>430</c:v>
                </c:pt>
                <c:pt idx="604">
                  <c:v>394</c:v>
                </c:pt>
                <c:pt idx="605">
                  <c:v>398</c:v>
                </c:pt>
                <c:pt idx="606">
                  <c:v>381</c:v>
                </c:pt>
                <c:pt idx="607">
                  <c:v>322</c:v>
                </c:pt>
                <c:pt idx="608">
                  <c:v>308</c:v>
                </c:pt>
                <c:pt idx="609">
                  <c:v>282</c:v>
                </c:pt>
                <c:pt idx="610">
                  <c:v>276</c:v>
                </c:pt>
                <c:pt idx="611">
                  <c:v>291</c:v>
                </c:pt>
                <c:pt idx="612">
                  <c:v>248</c:v>
                </c:pt>
                <c:pt idx="613">
                  <c:v>265</c:v>
                </c:pt>
                <c:pt idx="614">
                  <c:v>252</c:v>
                </c:pt>
                <c:pt idx="615">
                  <c:v>257</c:v>
                </c:pt>
                <c:pt idx="616">
                  <c:v>260</c:v>
                </c:pt>
                <c:pt idx="617">
                  <c:v>223</c:v>
                </c:pt>
                <c:pt idx="618">
                  <c:v>250</c:v>
                </c:pt>
                <c:pt idx="619">
                  <c:v>254</c:v>
                </c:pt>
                <c:pt idx="620">
                  <c:v>229</c:v>
                </c:pt>
                <c:pt idx="621">
                  <c:v>232</c:v>
                </c:pt>
                <c:pt idx="622">
                  <c:v>222</c:v>
                </c:pt>
                <c:pt idx="623">
                  <c:v>218</c:v>
                </c:pt>
                <c:pt idx="624">
                  <c:v>212</c:v>
                </c:pt>
                <c:pt idx="625">
                  <c:v>197</c:v>
                </c:pt>
                <c:pt idx="626">
                  <c:v>201</c:v>
                </c:pt>
                <c:pt idx="627">
                  <c:v>190</c:v>
                </c:pt>
                <c:pt idx="628">
                  <c:v>204</c:v>
                </c:pt>
                <c:pt idx="629">
                  <c:v>210</c:v>
                </c:pt>
                <c:pt idx="630">
                  <c:v>201</c:v>
                </c:pt>
                <c:pt idx="631">
                  <c:v>163</c:v>
                </c:pt>
                <c:pt idx="632">
                  <c:v>190</c:v>
                </c:pt>
                <c:pt idx="633">
                  <c:v>198</c:v>
                </c:pt>
                <c:pt idx="634">
                  <c:v>214</c:v>
                </c:pt>
                <c:pt idx="635">
                  <c:v>179</c:v>
                </c:pt>
                <c:pt idx="636">
                  <c:v>165</c:v>
                </c:pt>
                <c:pt idx="637">
                  <c:v>155</c:v>
                </c:pt>
                <c:pt idx="638">
                  <c:v>204</c:v>
                </c:pt>
                <c:pt idx="639">
                  <c:v>192</c:v>
                </c:pt>
                <c:pt idx="640">
                  <c:v>147</c:v>
                </c:pt>
                <c:pt idx="641">
                  <c:v>165</c:v>
                </c:pt>
                <c:pt idx="642">
                  <c:v>152</c:v>
                </c:pt>
                <c:pt idx="643">
                  <c:v>186</c:v>
                </c:pt>
                <c:pt idx="644">
                  <c:v>183</c:v>
                </c:pt>
                <c:pt idx="645">
                  <c:v>168</c:v>
                </c:pt>
                <c:pt idx="646">
                  <c:v>149</c:v>
                </c:pt>
                <c:pt idx="647">
                  <c:v>166</c:v>
                </c:pt>
                <c:pt idx="648">
                  <c:v>147</c:v>
                </c:pt>
                <c:pt idx="649">
                  <c:v>173</c:v>
                </c:pt>
                <c:pt idx="650">
                  <c:v>162</c:v>
                </c:pt>
                <c:pt idx="651">
                  <c:v>165</c:v>
                </c:pt>
                <c:pt idx="652">
                  <c:v>171</c:v>
                </c:pt>
                <c:pt idx="653">
                  <c:v>166</c:v>
                </c:pt>
                <c:pt idx="654">
                  <c:v>143</c:v>
                </c:pt>
                <c:pt idx="655">
                  <c:v>150</c:v>
                </c:pt>
                <c:pt idx="656">
                  <c:v>149</c:v>
                </c:pt>
                <c:pt idx="657">
                  <c:v>162</c:v>
                </c:pt>
                <c:pt idx="658">
                  <c:v>151</c:v>
                </c:pt>
                <c:pt idx="659">
                  <c:v>151</c:v>
                </c:pt>
                <c:pt idx="660">
                  <c:v>159</c:v>
                </c:pt>
                <c:pt idx="661">
                  <c:v>153</c:v>
                </c:pt>
                <c:pt idx="662">
                  <c:v>150</c:v>
                </c:pt>
                <c:pt idx="663">
                  <c:v>141</c:v>
                </c:pt>
                <c:pt idx="664">
                  <c:v>134</c:v>
                </c:pt>
                <c:pt idx="665">
                  <c:v>164</c:v>
                </c:pt>
                <c:pt idx="666">
                  <c:v>137</c:v>
                </c:pt>
                <c:pt idx="667">
                  <c:v>129</c:v>
                </c:pt>
                <c:pt idx="668">
                  <c:v>145</c:v>
                </c:pt>
                <c:pt idx="669">
                  <c:v>143</c:v>
                </c:pt>
                <c:pt idx="670">
                  <c:v>128</c:v>
                </c:pt>
                <c:pt idx="671">
                  <c:v>137</c:v>
                </c:pt>
                <c:pt idx="672">
                  <c:v>141</c:v>
                </c:pt>
                <c:pt idx="673">
                  <c:v>116</c:v>
                </c:pt>
                <c:pt idx="674">
                  <c:v>129</c:v>
                </c:pt>
                <c:pt idx="675">
                  <c:v>124</c:v>
                </c:pt>
                <c:pt idx="676">
                  <c:v>135</c:v>
                </c:pt>
                <c:pt idx="677">
                  <c:v>135</c:v>
                </c:pt>
                <c:pt idx="678">
                  <c:v>139</c:v>
                </c:pt>
                <c:pt idx="679">
                  <c:v>119</c:v>
                </c:pt>
                <c:pt idx="680">
                  <c:v>131</c:v>
                </c:pt>
                <c:pt idx="681">
                  <c:v>119</c:v>
                </c:pt>
                <c:pt idx="682">
                  <c:v>125</c:v>
                </c:pt>
                <c:pt idx="683">
                  <c:v>119</c:v>
                </c:pt>
                <c:pt idx="684">
                  <c:v>128</c:v>
                </c:pt>
                <c:pt idx="685">
                  <c:v>130</c:v>
                </c:pt>
                <c:pt idx="686">
                  <c:v>108</c:v>
                </c:pt>
                <c:pt idx="687">
                  <c:v>139</c:v>
                </c:pt>
                <c:pt idx="688">
                  <c:v>120</c:v>
                </c:pt>
                <c:pt idx="689">
                  <c:v>151</c:v>
                </c:pt>
                <c:pt idx="690">
                  <c:v>126</c:v>
                </c:pt>
                <c:pt idx="691">
                  <c:v>114</c:v>
                </c:pt>
                <c:pt idx="692">
                  <c:v>121</c:v>
                </c:pt>
                <c:pt idx="693">
                  <c:v>146</c:v>
                </c:pt>
                <c:pt idx="694">
                  <c:v>145</c:v>
                </c:pt>
                <c:pt idx="695">
                  <c:v>113</c:v>
                </c:pt>
                <c:pt idx="696">
                  <c:v>134</c:v>
                </c:pt>
                <c:pt idx="697">
                  <c:v>144</c:v>
                </c:pt>
                <c:pt idx="698">
                  <c:v>143</c:v>
                </c:pt>
                <c:pt idx="699">
                  <c:v>130</c:v>
                </c:pt>
                <c:pt idx="700">
                  <c:v>136</c:v>
                </c:pt>
                <c:pt idx="701">
                  <c:v>145</c:v>
                </c:pt>
                <c:pt idx="702">
                  <c:v>148</c:v>
                </c:pt>
                <c:pt idx="703">
                  <c:v>131</c:v>
                </c:pt>
                <c:pt idx="704">
                  <c:v>131</c:v>
                </c:pt>
                <c:pt idx="705">
                  <c:v>117</c:v>
                </c:pt>
                <c:pt idx="706">
                  <c:v>139</c:v>
                </c:pt>
                <c:pt idx="707">
                  <c:v>151</c:v>
                </c:pt>
                <c:pt idx="708">
                  <c:v>129</c:v>
                </c:pt>
                <c:pt idx="709">
                  <c:v>131</c:v>
                </c:pt>
                <c:pt idx="710">
                  <c:v>112</c:v>
                </c:pt>
                <c:pt idx="711">
                  <c:v>130</c:v>
                </c:pt>
                <c:pt idx="712">
                  <c:v>130</c:v>
                </c:pt>
                <c:pt idx="713">
                  <c:v>106</c:v>
                </c:pt>
                <c:pt idx="714">
                  <c:v>93</c:v>
                </c:pt>
                <c:pt idx="715">
                  <c:v>106</c:v>
                </c:pt>
                <c:pt idx="716">
                  <c:v>86</c:v>
                </c:pt>
                <c:pt idx="717">
                  <c:v>102</c:v>
                </c:pt>
                <c:pt idx="718">
                  <c:v>105</c:v>
                </c:pt>
                <c:pt idx="719">
                  <c:v>106</c:v>
                </c:pt>
                <c:pt idx="720">
                  <c:v>113</c:v>
                </c:pt>
                <c:pt idx="721">
                  <c:v>85</c:v>
                </c:pt>
                <c:pt idx="722">
                  <c:v>81</c:v>
                </c:pt>
                <c:pt idx="723">
                  <c:v>106</c:v>
                </c:pt>
                <c:pt idx="724">
                  <c:v>98</c:v>
                </c:pt>
                <c:pt idx="725">
                  <c:v>92</c:v>
                </c:pt>
                <c:pt idx="726">
                  <c:v>93</c:v>
                </c:pt>
                <c:pt idx="727">
                  <c:v>88</c:v>
                </c:pt>
                <c:pt idx="728">
                  <c:v>87</c:v>
                </c:pt>
                <c:pt idx="729">
                  <c:v>88</c:v>
                </c:pt>
                <c:pt idx="730">
                  <c:v>71</c:v>
                </c:pt>
                <c:pt idx="731">
                  <c:v>95</c:v>
                </c:pt>
                <c:pt idx="732">
                  <c:v>93</c:v>
                </c:pt>
                <c:pt idx="733">
                  <c:v>94</c:v>
                </c:pt>
                <c:pt idx="734">
                  <c:v>94</c:v>
                </c:pt>
                <c:pt idx="735">
                  <c:v>95</c:v>
                </c:pt>
                <c:pt idx="736">
                  <c:v>79</c:v>
                </c:pt>
                <c:pt idx="737">
                  <c:v>69</c:v>
                </c:pt>
                <c:pt idx="738">
                  <c:v>75</c:v>
                </c:pt>
                <c:pt idx="739">
                  <c:v>72</c:v>
                </c:pt>
                <c:pt idx="740">
                  <c:v>92</c:v>
                </c:pt>
                <c:pt idx="741">
                  <c:v>86</c:v>
                </c:pt>
                <c:pt idx="742">
                  <c:v>72</c:v>
                </c:pt>
                <c:pt idx="743">
                  <c:v>74</c:v>
                </c:pt>
                <c:pt idx="744">
                  <c:v>84</c:v>
                </c:pt>
                <c:pt idx="745">
                  <c:v>90</c:v>
                </c:pt>
                <c:pt idx="746">
                  <c:v>78</c:v>
                </c:pt>
                <c:pt idx="747">
                  <c:v>90</c:v>
                </c:pt>
                <c:pt idx="748">
                  <c:v>71</c:v>
                </c:pt>
                <c:pt idx="749">
                  <c:v>73</c:v>
                </c:pt>
                <c:pt idx="750">
                  <c:v>73</c:v>
                </c:pt>
                <c:pt idx="751">
                  <c:v>81</c:v>
                </c:pt>
                <c:pt idx="752">
                  <c:v>84</c:v>
                </c:pt>
                <c:pt idx="753">
                  <c:v>99</c:v>
                </c:pt>
                <c:pt idx="754">
                  <c:v>89</c:v>
                </c:pt>
                <c:pt idx="755">
                  <c:v>84</c:v>
                </c:pt>
                <c:pt idx="756">
                  <c:v>81</c:v>
                </c:pt>
                <c:pt idx="757">
                  <c:v>83</c:v>
                </c:pt>
                <c:pt idx="758">
                  <c:v>76</c:v>
                </c:pt>
                <c:pt idx="759">
                  <c:v>77</c:v>
                </c:pt>
                <c:pt idx="760">
                  <c:v>72</c:v>
                </c:pt>
                <c:pt idx="761">
                  <c:v>83</c:v>
                </c:pt>
                <c:pt idx="762">
                  <c:v>75</c:v>
                </c:pt>
                <c:pt idx="763">
                  <c:v>75</c:v>
                </c:pt>
                <c:pt idx="764">
                  <c:v>79</c:v>
                </c:pt>
                <c:pt idx="765">
                  <c:v>76</c:v>
                </c:pt>
                <c:pt idx="766">
                  <c:v>90</c:v>
                </c:pt>
                <c:pt idx="767">
                  <c:v>69</c:v>
                </c:pt>
                <c:pt idx="768">
                  <c:v>72</c:v>
                </c:pt>
                <c:pt idx="769">
                  <c:v>93</c:v>
                </c:pt>
                <c:pt idx="770">
                  <c:v>74</c:v>
                </c:pt>
                <c:pt idx="771">
                  <c:v>76</c:v>
                </c:pt>
                <c:pt idx="772">
                  <c:v>82</c:v>
                </c:pt>
                <c:pt idx="773">
                  <c:v>88</c:v>
                </c:pt>
                <c:pt idx="774">
                  <c:v>74</c:v>
                </c:pt>
                <c:pt idx="775">
                  <c:v>78</c:v>
                </c:pt>
                <c:pt idx="776">
                  <c:v>58</c:v>
                </c:pt>
                <c:pt idx="777">
                  <c:v>81</c:v>
                </c:pt>
                <c:pt idx="778">
                  <c:v>70</c:v>
                </c:pt>
                <c:pt idx="779">
                  <c:v>75</c:v>
                </c:pt>
                <c:pt idx="780">
                  <c:v>78</c:v>
                </c:pt>
                <c:pt idx="781">
                  <c:v>84</c:v>
                </c:pt>
                <c:pt idx="782">
                  <c:v>56</c:v>
                </c:pt>
                <c:pt idx="783">
                  <c:v>62</c:v>
                </c:pt>
                <c:pt idx="784">
                  <c:v>80</c:v>
                </c:pt>
                <c:pt idx="785">
                  <c:v>87</c:v>
                </c:pt>
                <c:pt idx="786">
                  <c:v>74</c:v>
                </c:pt>
                <c:pt idx="787">
                  <c:v>92</c:v>
                </c:pt>
                <c:pt idx="788">
                  <c:v>81</c:v>
                </c:pt>
                <c:pt idx="789">
                  <c:v>64</c:v>
                </c:pt>
                <c:pt idx="790">
                  <c:v>78</c:v>
                </c:pt>
                <c:pt idx="791">
                  <c:v>79</c:v>
                </c:pt>
                <c:pt idx="792">
                  <c:v>63</c:v>
                </c:pt>
                <c:pt idx="793">
                  <c:v>75</c:v>
                </c:pt>
                <c:pt idx="794">
                  <c:v>70</c:v>
                </c:pt>
                <c:pt idx="795">
                  <c:v>65</c:v>
                </c:pt>
                <c:pt idx="796">
                  <c:v>65</c:v>
                </c:pt>
                <c:pt idx="797">
                  <c:v>75</c:v>
                </c:pt>
                <c:pt idx="798">
                  <c:v>72</c:v>
                </c:pt>
                <c:pt idx="799">
                  <c:v>65</c:v>
                </c:pt>
                <c:pt idx="800">
                  <c:v>62</c:v>
                </c:pt>
                <c:pt idx="801">
                  <c:v>73</c:v>
                </c:pt>
                <c:pt idx="802">
                  <c:v>63</c:v>
                </c:pt>
                <c:pt idx="803">
                  <c:v>50</c:v>
                </c:pt>
                <c:pt idx="804">
                  <c:v>74</c:v>
                </c:pt>
                <c:pt idx="805">
                  <c:v>63</c:v>
                </c:pt>
                <c:pt idx="806">
                  <c:v>70</c:v>
                </c:pt>
                <c:pt idx="807">
                  <c:v>76</c:v>
                </c:pt>
                <c:pt idx="808">
                  <c:v>54</c:v>
                </c:pt>
                <c:pt idx="809">
                  <c:v>68</c:v>
                </c:pt>
                <c:pt idx="810">
                  <c:v>63</c:v>
                </c:pt>
                <c:pt idx="811">
                  <c:v>64</c:v>
                </c:pt>
                <c:pt idx="812">
                  <c:v>62</c:v>
                </c:pt>
                <c:pt idx="813">
                  <c:v>58</c:v>
                </c:pt>
                <c:pt idx="814">
                  <c:v>74</c:v>
                </c:pt>
                <c:pt idx="815">
                  <c:v>72</c:v>
                </c:pt>
                <c:pt idx="816">
                  <c:v>66</c:v>
                </c:pt>
                <c:pt idx="817">
                  <c:v>73</c:v>
                </c:pt>
                <c:pt idx="818">
                  <c:v>84</c:v>
                </c:pt>
                <c:pt idx="819">
                  <c:v>72</c:v>
                </c:pt>
                <c:pt idx="820">
                  <c:v>64</c:v>
                </c:pt>
                <c:pt idx="821">
                  <c:v>77</c:v>
                </c:pt>
                <c:pt idx="822">
                  <c:v>88</c:v>
                </c:pt>
                <c:pt idx="823">
                  <c:v>109</c:v>
                </c:pt>
                <c:pt idx="824">
                  <c:v>93</c:v>
                </c:pt>
                <c:pt idx="825">
                  <c:v>87</c:v>
                </c:pt>
                <c:pt idx="826">
                  <c:v>97</c:v>
                </c:pt>
                <c:pt idx="827">
                  <c:v>104</c:v>
                </c:pt>
                <c:pt idx="828">
                  <c:v>103</c:v>
                </c:pt>
                <c:pt idx="829">
                  <c:v>126</c:v>
                </c:pt>
                <c:pt idx="830">
                  <c:v>135</c:v>
                </c:pt>
                <c:pt idx="831">
                  <c:v>131</c:v>
                </c:pt>
                <c:pt idx="832">
                  <c:v>145</c:v>
                </c:pt>
                <c:pt idx="833">
                  <c:v>129</c:v>
                </c:pt>
                <c:pt idx="834">
                  <c:v>131</c:v>
                </c:pt>
                <c:pt idx="835">
                  <c:v>116</c:v>
                </c:pt>
                <c:pt idx="836">
                  <c:v>127</c:v>
                </c:pt>
                <c:pt idx="837">
                  <c:v>133</c:v>
                </c:pt>
                <c:pt idx="838">
                  <c:v>139</c:v>
                </c:pt>
                <c:pt idx="839">
                  <c:v>129</c:v>
                </c:pt>
                <c:pt idx="840">
                  <c:v>113</c:v>
                </c:pt>
                <c:pt idx="841">
                  <c:v>116</c:v>
                </c:pt>
                <c:pt idx="842">
                  <c:v>111</c:v>
                </c:pt>
                <c:pt idx="843">
                  <c:v>120</c:v>
                </c:pt>
                <c:pt idx="844">
                  <c:v>91</c:v>
                </c:pt>
                <c:pt idx="845">
                  <c:v>83</c:v>
                </c:pt>
                <c:pt idx="846">
                  <c:v>86</c:v>
                </c:pt>
                <c:pt idx="847">
                  <c:v>79</c:v>
                </c:pt>
                <c:pt idx="848">
                  <c:v>91</c:v>
                </c:pt>
                <c:pt idx="849">
                  <c:v>78</c:v>
                </c:pt>
                <c:pt idx="850">
                  <c:v>60</c:v>
                </c:pt>
                <c:pt idx="851">
                  <c:v>82</c:v>
                </c:pt>
                <c:pt idx="852">
                  <c:v>70</c:v>
                </c:pt>
                <c:pt idx="853">
                  <c:v>76</c:v>
                </c:pt>
                <c:pt idx="854">
                  <c:v>60</c:v>
                </c:pt>
                <c:pt idx="855">
                  <c:v>72</c:v>
                </c:pt>
                <c:pt idx="856">
                  <c:v>66</c:v>
                </c:pt>
                <c:pt idx="857">
                  <c:v>80</c:v>
                </c:pt>
                <c:pt idx="858">
                  <c:v>62</c:v>
                </c:pt>
                <c:pt idx="859">
                  <c:v>65</c:v>
                </c:pt>
                <c:pt idx="860">
                  <c:v>77</c:v>
                </c:pt>
                <c:pt idx="861">
                  <c:v>58</c:v>
                </c:pt>
                <c:pt idx="862">
                  <c:v>69</c:v>
                </c:pt>
                <c:pt idx="863">
                  <c:v>63</c:v>
                </c:pt>
                <c:pt idx="864">
                  <c:v>66</c:v>
                </c:pt>
                <c:pt idx="865">
                  <c:v>81</c:v>
                </c:pt>
                <c:pt idx="866">
                  <c:v>65</c:v>
                </c:pt>
                <c:pt idx="867">
                  <c:v>68</c:v>
                </c:pt>
                <c:pt idx="868">
                  <c:v>55</c:v>
                </c:pt>
                <c:pt idx="869">
                  <c:v>59</c:v>
                </c:pt>
                <c:pt idx="870">
                  <c:v>69</c:v>
                </c:pt>
                <c:pt idx="871">
                  <c:v>68</c:v>
                </c:pt>
                <c:pt idx="872">
                  <c:v>57</c:v>
                </c:pt>
                <c:pt idx="873">
                  <c:v>75</c:v>
                </c:pt>
                <c:pt idx="874">
                  <c:v>87</c:v>
                </c:pt>
                <c:pt idx="875">
                  <c:v>61</c:v>
                </c:pt>
                <c:pt idx="876">
                  <c:v>59</c:v>
                </c:pt>
                <c:pt idx="877">
                  <c:v>59</c:v>
                </c:pt>
                <c:pt idx="878">
                  <c:v>84</c:v>
                </c:pt>
                <c:pt idx="879">
                  <c:v>63</c:v>
                </c:pt>
                <c:pt idx="880">
                  <c:v>71</c:v>
                </c:pt>
                <c:pt idx="881">
                  <c:v>72</c:v>
                </c:pt>
                <c:pt idx="882">
                  <c:v>52</c:v>
                </c:pt>
                <c:pt idx="883">
                  <c:v>46</c:v>
                </c:pt>
                <c:pt idx="884">
                  <c:v>67</c:v>
                </c:pt>
                <c:pt idx="885">
                  <c:v>65</c:v>
                </c:pt>
                <c:pt idx="886">
                  <c:v>56</c:v>
                </c:pt>
                <c:pt idx="887">
                  <c:v>72</c:v>
                </c:pt>
                <c:pt idx="888">
                  <c:v>55</c:v>
                </c:pt>
                <c:pt idx="889">
                  <c:v>83</c:v>
                </c:pt>
                <c:pt idx="890">
                  <c:v>72</c:v>
                </c:pt>
                <c:pt idx="891">
                  <c:v>65</c:v>
                </c:pt>
                <c:pt idx="892">
                  <c:v>71</c:v>
                </c:pt>
                <c:pt idx="893">
                  <c:v>68</c:v>
                </c:pt>
                <c:pt idx="894">
                  <c:v>56</c:v>
                </c:pt>
                <c:pt idx="895">
                  <c:v>66</c:v>
                </c:pt>
                <c:pt idx="896">
                  <c:v>61</c:v>
                </c:pt>
                <c:pt idx="897">
                  <c:v>72</c:v>
                </c:pt>
                <c:pt idx="898">
                  <c:v>57</c:v>
                </c:pt>
                <c:pt idx="899">
                  <c:v>68</c:v>
                </c:pt>
                <c:pt idx="900">
                  <c:v>61</c:v>
                </c:pt>
                <c:pt idx="901">
                  <c:v>59</c:v>
                </c:pt>
                <c:pt idx="902">
                  <c:v>58</c:v>
                </c:pt>
                <c:pt idx="903">
                  <c:v>64</c:v>
                </c:pt>
                <c:pt idx="904">
                  <c:v>72</c:v>
                </c:pt>
                <c:pt idx="905">
                  <c:v>69</c:v>
                </c:pt>
                <c:pt idx="906">
                  <c:v>68</c:v>
                </c:pt>
                <c:pt idx="907">
                  <c:v>38</c:v>
                </c:pt>
                <c:pt idx="908">
                  <c:v>67</c:v>
                </c:pt>
                <c:pt idx="909">
                  <c:v>62</c:v>
                </c:pt>
                <c:pt idx="910">
                  <c:v>67</c:v>
                </c:pt>
                <c:pt idx="911">
                  <c:v>59</c:v>
                </c:pt>
                <c:pt idx="912">
                  <c:v>64</c:v>
                </c:pt>
                <c:pt idx="913">
                  <c:v>76</c:v>
                </c:pt>
                <c:pt idx="914">
                  <c:v>64</c:v>
                </c:pt>
                <c:pt idx="915">
                  <c:v>72</c:v>
                </c:pt>
                <c:pt idx="916">
                  <c:v>71</c:v>
                </c:pt>
                <c:pt idx="917">
                  <c:v>82</c:v>
                </c:pt>
                <c:pt idx="918">
                  <c:v>74</c:v>
                </c:pt>
                <c:pt idx="919">
                  <c:v>72</c:v>
                </c:pt>
                <c:pt idx="920">
                  <c:v>66</c:v>
                </c:pt>
                <c:pt idx="921">
                  <c:v>61</c:v>
                </c:pt>
                <c:pt idx="922">
                  <c:v>70</c:v>
                </c:pt>
                <c:pt idx="923">
                  <c:v>55</c:v>
                </c:pt>
                <c:pt idx="924">
                  <c:v>66</c:v>
                </c:pt>
                <c:pt idx="925">
                  <c:v>71</c:v>
                </c:pt>
                <c:pt idx="926">
                  <c:v>60</c:v>
                </c:pt>
                <c:pt idx="927">
                  <c:v>65</c:v>
                </c:pt>
                <c:pt idx="928">
                  <c:v>56</c:v>
                </c:pt>
                <c:pt idx="929">
                  <c:v>77</c:v>
                </c:pt>
                <c:pt idx="930">
                  <c:v>63</c:v>
                </c:pt>
                <c:pt idx="931">
                  <c:v>57</c:v>
                </c:pt>
                <c:pt idx="932">
                  <c:v>68</c:v>
                </c:pt>
                <c:pt idx="933">
                  <c:v>51</c:v>
                </c:pt>
                <c:pt idx="934">
                  <c:v>72</c:v>
                </c:pt>
                <c:pt idx="935">
                  <c:v>65</c:v>
                </c:pt>
                <c:pt idx="936">
                  <c:v>47</c:v>
                </c:pt>
                <c:pt idx="937">
                  <c:v>66</c:v>
                </c:pt>
                <c:pt idx="938">
                  <c:v>52</c:v>
                </c:pt>
                <c:pt idx="939">
                  <c:v>46</c:v>
                </c:pt>
                <c:pt idx="940">
                  <c:v>57</c:v>
                </c:pt>
                <c:pt idx="941">
                  <c:v>66</c:v>
                </c:pt>
                <c:pt idx="942">
                  <c:v>58</c:v>
                </c:pt>
                <c:pt idx="943">
                  <c:v>72</c:v>
                </c:pt>
                <c:pt idx="944">
                  <c:v>61</c:v>
                </c:pt>
                <c:pt idx="945">
                  <c:v>57</c:v>
                </c:pt>
                <c:pt idx="946">
                  <c:v>62</c:v>
                </c:pt>
                <c:pt idx="947">
                  <c:v>58</c:v>
                </c:pt>
                <c:pt idx="948">
                  <c:v>72</c:v>
                </c:pt>
                <c:pt idx="949">
                  <c:v>49</c:v>
                </c:pt>
                <c:pt idx="950">
                  <c:v>58</c:v>
                </c:pt>
                <c:pt idx="951">
                  <c:v>70</c:v>
                </c:pt>
                <c:pt idx="952">
                  <c:v>48</c:v>
                </c:pt>
                <c:pt idx="953">
                  <c:v>63</c:v>
                </c:pt>
                <c:pt idx="954">
                  <c:v>58</c:v>
                </c:pt>
                <c:pt idx="955">
                  <c:v>63</c:v>
                </c:pt>
                <c:pt idx="956">
                  <c:v>62</c:v>
                </c:pt>
                <c:pt idx="957">
                  <c:v>60</c:v>
                </c:pt>
                <c:pt idx="958">
                  <c:v>61</c:v>
                </c:pt>
                <c:pt idx="959">
                  <c:v>68</c:v>
                </c:pt>
                <c:pt idx="960">
                  <c:v>42</c:v>
                </c:pt>
                <c:pt idx="961">
                  <c:v>61</c:v>
                </c:pt>
                <c:pt idx="962">
                  <c:v>51</c:v>
                </c:pt>
                <c:pt idx="963">
                  <c:v>53</c:v>
                </c:pt>
                <c:pt idx="964">
                  <c:v>50</c:v>
                </c:pt>
                <c:pt idx="965">
                  <c:v>63</c:v>
                </c:pt>
                <c:pt idx="966">
                  <c:v>66</c:v>
                </c:pt>
                <c:pt idx="967">
                  <c:v>66</c:v>
                </c:pt>
                <c:pt idx="968">
                  <c:v>48</c:v>
                </c:pt>
                <c:pt idx="969">
                  <c:v>64</c:v>
                </c:pt>
                <c:pt idx="970">
                  <c:v>64</c:v>
                </c:pt>
                <c:pt idx="971">
                  <c:v>64</c:v>
                </c:pt>
                <c:pt idx="972">
                  <c:v>61</c:v>
                </c:pt>
                <c:pt idx="973">
                  <c:v>67</c:v>
                </c:pt>
                <c:pt idx="974">
                  <c:v>65</c:v>
                </c:pt>
                <c:pt idx="975">
                  <c:v>68</c:v>
                </c:pt>
                <c:pt idx="976">
                  <c:v>58</c:v>
                </c:pt>
                <c:pt idx="977">
                  <c:v>61</c:v>
                </c:pt>
                <c:pt idx="978">
                  <c:v>50</c:v>
                </c:pt>
                <c:pt idx="979">
                  <c:v>68</c:v>
                </c:pt>
                <c:pt idx="980">
                  <c:v>66</c:v>
                </c:pt>
                <c:pt idx="981">
                  <c:v>49</c:v>
                </c:pt>
                <c:pt idx="982">
                  <c:v>50</c:v>
                </c:pt>
                <c:pt idx="983">
                  <c:v>71</c:v>
                </c:pt>
                <c:pt idx="984">
                  <c:v>61</c:v>
                </c:pt>
                <c:pt idx="985">
                  <c:v>56</c:v>
                </c:pt>
                <c:pt idx="986">
                  <c:v>65</c:v>
                </c:pt>
                <c:pt idx="987">
                  <c:v>62</c:v>
                </c:pt>
                <c:pt idx="988">
                  <c:v>59</c:v>
                </c:pt>
                <c:pt idx="989">
                  <c:v>63</c:v>
                </c:pt>
                <c:pt idx="990">
                  <c:v>58</c:v>
                </c:pt>
                <c:pt idx="991">
                  <c:v>52</c:v>
                </c:pt>
                <c:pt idx="992">
                  <c:v>46</c:v>
                </c:pt>
                <c:pt idx="993">
                  <c:v>57</c:v>
                </c:pt>
                <c:pt idx="994">
                  <c:v>77</c:v>
                </c:pt>
                <c:pt idx="995">
                  <c:v>61</c:v>
                </c:pt>
                <c:pt idx="996">
                  <c:v>54</c:v>
                </c:pt>
                <c:pt idx="997">
                  <c:v>66</c:v>
                </c:pt>
                <c:pt idx="998">
                  <c:v>51</c:v>
                </c:pt>
                <c:pt idx="999">
                  <c:v>65</c:v>
                </c:pt>
                <c:pt idx="1000">
                  <c:v>53</c:v>
                </c:pt>
                <c:pt idx="1001">
                  <c:v>59</c:v>
                </c:pt>
                <c:pt idx="1002">
                  <c:v>59</c:v>
                </c:pt>
                <c:pt idx="1003">
                  <c:v>61</c:v>
                </c:pt>
                <c:pt idx="1004">
                  <c:v>50</c:v>
                </c:pt>
                <c:pt idx="1005">
                  <c:v>49</c:v>
                </c:pt>
                <c:pt idx="1006">
                  <c:v>51</c:v>
                </c:pt>
                <c:pt idx="1007">
                  <c:v>66</c:v>
                </c:pt>
                <c:pt idx="1008">
                  <c:v>51</c:v>
                </c:pt>
                <c:pt idx="1009">
                  <c:v>54</c:v>
                </c:pt>
                <c:pt idx="1010">
                  <c:v>60</c:v>
                </c:pt>
                <c:pt idx="1011">
                  <c:v>53</c:v>
                </c:pt>
                <c:pt idx="1012">
                  <c:v>75</c:v>
                </c:pt>
                <c:pt idx="1013">
                  <c:v>49</c:v>
                </c:pt>
                <c:pt idx="1014">
                  <c:v>49</c:v>
                </c:pt>
                <c:pt idx="1015">
                  <c:v>64</c:v>
                </c:pt>
                <c:pt idx="1016">
                  <c:v>50</c:v>
                </c:pt>
                <c:pt idx="1017">
                  <c:v>64</c:v>
                </c:pt>
                <c:pt idx="1018">
                  <c:v>57</c:v>
                </c:pt>
                <c:pt idx="1019">
                  <c:v>48</c:v>
                </c:pt>
                <c:pt idx="1020">
                  <c:v>52</c:v>
                </c:pt>
                <c:pt idx="1021">
                  <c:v>57</c:v>
                </c:pt>
                <c:pt idx="1022">
                  <c:v>67</c:v>
                </c:pt>
                <c:pt idx="1023">
                  <c:v>54</c:v>
                </c:pt>
                <c:pt idx="1024">
                  <c:v>71</c:v>
                </c:pt>
                <c:pt idx="1025">
                  <c:v>58</c:v>
                </c:pt>
                <c:pt idx="1026">
                  <c:v>61</c:v>
                </c:pt>
                <c:pt idx="1027">
                  <c:v>76</c:v>
                </c:pt>
                <c:pt idx="1028">
                  <c:v>73</c:v>
                </c:pt>
                <c:pt idx="1029">
                  <c:v>68</c:v>
                </c:pt>
                <c:pt idx="1030">
                  <c:v>85</c:v>
                </c:pt>
                <c:pt idx="1031">
                  <c:v>105</c:v>
                </c:pt>
                <c:pt idx="1032">
                  <c:v>101</c:v>
                </c:pt>
                <c:pt idx="1033">
                  <c:v>106</c:v>
                </c:pt>
                <c:pt idx="1034">
                  <c:v>144</c:v>
                </c:pt>
                <c:pt idx="1035">
                  <c:v>145</c:v>
                </c:pt>
                <c:pt idx="1036">
                  <c:v>154</c:v>
                </c:pt>
                <c:pt idx="1037">
                  <c:v>175</c:v>
                </c:pt>
                <c:pt idx="1038">
                  <c:v>220</c:v>
                </c:pt>
                <c:pt idx="1039">
                  <c:v>227</c:v>
                </c:pt>
                <c:pt idx="1040">
                  <c:v>246</c:v>
                </c:pt>
                <c:pt idx="1041">
                  <c:v>280</c:v>
                </c:pt>
                <c:pt idx="1042">
                  <c:v>280</c:v>
                </c:pt>
                <c:pt idx="1043">
                  <c:v>325</c:v>
                </c:pt>
                <c:pt idx="1044">
                  <c:v>322</c:v>
                </c:pt>
                <c:pt idx="1045">
                  <c:v>354</c:v>
                </c:pt>
                <c:pt idx="1046">
                  <c:v>319</c:v>
                </c:pt>
                <c:pt idx="1047">
                  <c:v>347</c:v>
                </c:pt>
                <c:pt idx="1048">
                  <c:v>319</c:v>
                </c:pt>
                <c:pt idx="1049">
                  <c:v>349</c:v>
                </c:pt>
                <c:pt idx="1050">
                  <c:v>330</c:v>
                </c:pt>
                <c:pt idx="1051">
                  <c:v>328</c:v>
                </c:pt>
                <c:pt idx="1052">
                  <c:v>283</c:v>
                </c:pt>
                <c:pt idx="1053">
                  <c:v>275</c:v>
                </c:pt>
                <c:pt idx="1054">
                  <c:v>261</c:v>
                </c:pt>
                <c:pt idx="1055">
                  <c:v>241</c:v>
                </c:pt>
                <c:pt idx="1056">
                  <c:v>217</c:v>
                </c:pt>
                <c:pt idx="1057">
                  <c:v>219</c:v>
                </c:pt>
                <c:pt idx="1058">
                  <c:v>208</c:v>
                </c:pt>
                <c:pt idx="1059">
                  <c:v>166</c:v>
                </c:pt>
                <c:pt idx="1060">
                  <c:v>145</c:v>
                </c:pt>
                <c:pt idx="1061">
                  <c:v>113</c:v>
                </c:pt>
                <c:pt idx="1062">
                  <c:v>119</c:v>
                </c:pt>
                <c:pt idx="1063">
                  <c:v>101</c:v>
                </c:pt>
                <c:pt idx="1064">
                  <c:v>117</c:v>
                </c:pt>
                <c:pt idx="1065">
                  <c:v>113</c:v>
                </c:pt>
                <c:pt idx="1066">
                  <c:v>83</c:v>
                </c:pt>
                <c:pt idx="1067">
                  <c:v>88</c:v>
                </c:pt>
                <c:pt idx="1068">
                  <c:v>85</c:v>
                </c:pt>
                <c:pt idx="1069">
                  <c:v>71</c:v>
                </c:pt>
                <c:pt idx="1070">
                  <c:v>71</c:v>
                </c:pt>
                <c:pt idx="1071">
                  <c:v>55</c:v>
                </c:pt>
                <c:pt idx="1072">
                  <c:v>72</c:v>
                </c:pt>
                <c:pt idx="1073">
                  <c:v>56</c:v>
                </c:pt>
                <c:pt idx="1074">
                  <c:v>63</c:v>
                </c:pt>
                <c:pt idx="1075">
                  <c:v>62</c:v>
                </c:pt>
                <c:pt idx="1076">
                  <c:v>72</c:v>
                </c:pt>
                <c:pt idx="1077">
                  <c:v>51</c:v>
                </c:pt>
                <c:pt idx="1078">
                  <c:v>72</c:v>
                </c:pt>
                <c:pt idx="1079">
                  <c:v>69</c:v>
                </c:pt>
                <c:pt idx="1080">
                  <c:v>75</c:v>
                </c:pt>
                <c:pt idx="1081">
                  <c:v>70</c:v>
                </c:pt>
                <c:pt idx="1082">
                  <c:v>72</c:v>
                </c:pt>
                <c:pt idx="1083">
                  <c:v>76</c:v>
                </c:pt>
                <c:pt idx="1084">
                  <c:v>74</c:v>
                </c:pt>
                <c:pt idx="1085">
                  <c:v>69</c:v>
                </c:pt>
                <c:pt idx="1086">
                  <c:v>67</c:v>
                </c:pt>
                <c:pt idx="1087">
                  <c:v>84</c:v>
                </c:pt>
                <c:pt idx="1088">
                  <c:v>75</c:v>
                </c:pt>
                <c:pt idx="1089">
                  <c:v>79</c:v>
                </c:pt>
                <c:pt idx="1090">
                  <c:v>84</c:v>
                </c:pt>
                <c:pt idx="1091">
                  <c:v>72</c:v>
                </c:pt>
                <c:pt idx="1092">
                  <c:v>78</c:v>
                </c:pt>
                <c:pt idx="1093">
                  <c:v>68</c:v>
                </c:pt>
                <c:pt idx="1094">
                  <c:v>76</c:v>
                </c:pt>
                <c:pt idx="1095">
                  <c:v>79</c:v>
                </c:pt>
                <c:pt idx="1096">
                  <c:v>86</c:v>
                </c:pt>
                <c:pt idx="1097">
                  <c:v>82</c:v>
                </c:pt>
                <c:pt idx="1098">
                  <c:v>74</c:v>
                </c:pt>
                <c:pt idx="1099">
                  <c:v>93</c:v>
                </c:pt>
                <c:pt idx="1100">
                  <c:v>77</c:v>
                </c:pt>
                <c:pt idx="1101">
                  <c:v>74</c:v>
                </c:pt>
                <c:pt idx="1102">
                  <c:v>81</c:v>
                </c:pt>
                <c:pt idx="1103">
                  <c:v>81</c:v>
                </c:pt>
                <c:pt idx="1104">
                  <c:v>71</c:v>
                </c:pt>
                <c:pt idx="1105">
                  <c:v>65</c:v>
                </c:pt>
                <c:pt idx="1106">
                  <c:v>62</c:v>
                </c:pt>
                <c:pt idx="1107">
                  <c:v>59</c:v>
                </c:pt>
                <c:pt idx="1108">
                  <c:v>57</c:v>
                </c:pt>
                <c:pt idx="1109">
                  <c:v>49</c:v>
                </c:pt>
                <c:pt idx="1110">
                  <c:v>65</c:v>
                </c:pt>
                <c:pt idx="1111">
                  <c:v>59</c:v>
                </c:pt>
                <c:pt idx="1112">
                  <c:v>73</c:v>
                </c:pt>
                <c:pt idx="1113">
                  <c:v>71</c:v>
                </c:pt>
                <c:pt idx="1114">
                  <c:v>70</c:v>
                </c:pt>
                <c:pt idx="1115">
                  <c:v>72</c:v>
                </c:pt>
                <c:pt idx="1116">
                  <c:v>61</c:v>
                </c:pt>
                <c:pt idx="1117">
                  <c:v>69</c:v>
                </c:pt>
                <c:pt idx="1118">
                  <c:v>74</c:v>
                </c:pt>
                <c:pt idx="1119">
                  <c:v>74</c:v>
                </c:pt>
                <c:pt idx="1120">
                  <c:v>71</c:v>
                </c:pt>
                <c:pt idx="1121">
                  <c:v>67</c:v>
                </c:pt>
                <c:pt idx="1122">
                  <c:v>59</c:v>
                </c:pt>
                <c:pt idx="1123">
                  <c:v>76</c:v>
                </c:pt>
                <c:pt idx="1124">
                  <c:v>69</c:v>
                </c:pt>
                <c:pt idx="1125">
                  <c:v>60</c:v>
                </c:pt>
                <c:pt idx="1126">
                  <c:v>89</c:v>
                </c:pt>
                <c:pt idx="1127">
                  <c:v>73</c:v>
                </c:pt>
                <c:pt idx="1128">
                  <c:v>63</c:v>
                </c:pt>
                <c:pt idx="1129">
                  <c:v>58</c:v>
                </c:pt>
                <c:pt idx="1130">
                  <c:v>71</c:v>
                </c:pt>
                <c:pt idx="1131">
                  <c:v>63</c:v>
                </c:pt>
                <c:pt idx="1132">
                  <c:v>52</c:v>
                </c:pt>
                <c:pt idx="1133">
                  <c:v>63</c:v>
                </c:pt>
                <c:pt idx="1134">
                  <c:v>49</c:v>
                </c:pt>
                <c:pt idx="1135">
                  <c:v>53</c:v>
                </c:pt>
                <c:pt idx="1136">
                  <c:v>64</c:v>
                </c:pt>
                <c:pt idx="1137">
                  <c:v>61</c:v>
                </c:pt>
                <c:pt idx="1138">
                  <c:v>68</c:v>
                </c:pt>
                <c:pt idx="1139">
                  <c:v>84</c:v>
                </c:pt>
                <c:pt idx="1140">
                  <c:v>54</c:v>
                </c:pt>
                <c:pt idx="1141">
                  <c:v>61</c:v>
                </c:pt>
                <c:pt idx="1142">
                  <c:v>67</c:v>
                </c:pt>
                <c:pt idx="1143">
                  <c:v>62</c:v>
                </c:pt>
                <c:pt idx="1144">
                  <c:v>81</c:v>
                </c:pt>
                <c:pt idx="1145">
                  <c:v>61</c:v>
                </c:pt>
                <c:pt idx="1146">
                  <c:v>94</c:v>
                </c:pt>
                <c:pt idx="1147">
                  <c:v>76</c:v>
                </c:pt>
                <c:pt idx="1148">
                  <c:v>68</c:v>
                </c:pt>
                <c:pt idx="1149">
                  <c:v>83</c:v>
                </c:pt>
                <c:pt idx="1150">
                  <c:v>71</c:v>
                </c:pt>
                <c:pt idx="1151">
                  <c:v>86</c:v>
                </c:pt>
                <c:pt idx="1152">
                  <c:v>84</c:v>
                </c:pt>
                <c:pt idx="1153">
                  <c:v>82</c:v>
                </c:pt>
                <c:pt idx="1154">
                  <c:v>97</c:v>
                </c:pt>
                <c:pt idx="1155">
                  <c:v>77</c:v>
                </c:pt>
                <c:pt idx="1156">
                  <c:v>109</c:v>
                </c:pt>
                <c:pt idx="1157">
                  <c:v>93</c:v>
                </c:pt>
                <c:pt idx="1158">
                  <c:v>95</c:v>
                </c:pt>
                <c:pt idx="1159">
                  <c:v>117</c:v>
                </c:pt>
                <c:pt idx="1160">
                  <c:v>110</c:v>
                </c:pt>
                <c:pt idx="1161">
                  <c:v>107</c:v>
                </c:pt>
                <c:pt idx="1162">
                  <c:v>117</c:v>
                </c:pt>
                <c:pt idx="1163">
                  <c:v>87</c:v>
                </c:pt>
                <c:pt idx="1164">
                  <c:v>96</c:v>
                </c:pt>
                <c:pt idx="1165">
                  <c:v>95</c:v>
                </c:pt>
                <c:pt idx="1166">
                  <c:v>91</c:v>
                </c:pt>
                <c:pt idx="1167">
                  <c:v>81</c:v>
                </c:pt>
                <c:pt idx="1168">
                  <c:v>78</c:v>
                </c:pt>
                <c:pt idx="1169">
                  <c:v>90</c:v>
                </c:pt>
                <c:pt idx="1170">
                  <c:v>71</c:v>
                </c:pt>
                <c:pt idx="1171">
                  <c:v>74</c:v>
                </c:pt>
                <c:pt idx="1172">
                  <c:v>77</c:v>
                </c:pt>
                <c:pt idx="1173">
                  <c:v>74</c:v>
                </c:pt>
                <c:pt idx="1174">
                  <c:v>55</c:v>
                </c:pt>
                <c:pt idx="1175">
                  <c:v>68</c:v>
                </c:pt>
                <c:pt idx="1176">
                  <c:v>51</c:v>
                </c:pt>
                <c:pt idx="1177">
                  <c:v>46</c:v>
                </c:pt>
                <c:pt idx="1178">
                  <c:v>56</c:v>
                </c:pt>
                <c:pt idx="1179">
                  <c:v>59</c:v>
                </c:pt>
                <c:pt idx="1180">
                  <c:v>50</c:v>
                </c:pt>
                <c:pt idx="1181">
                  <c:v>43</c:v>
                </c:pt>
                <c:pt idx="1182">
                  <c:v>39</c:v>
                </c:pt>
                <c:pt idx="1183">
                  <c:v>49</c:v>
                </c:pt>
                <c:pt idx="1184">
                  <c:v>44</c:v>
                </c:pt>
                <c:pt idx="1185">
                  <c:v>45</c:v>
                </c:pt>
                <c:pt idx="1186">
                  <c:v>60</c:v>
                </c:pt>
                <c:pt idx="1187">
                  <c:v>39</c:v>
                </c:pt>
                <c:pt idx="1188">
                  <c:v>61</c:v>
                </c:pt>
                <c:pt idx="1189">
                  <c:v>38</c:v>
                </c:pt>
                <c:pt idx="1190">
                  <c:v>40</c:v>
                </c:pt>
                <c:pt idx="1191">
                  <c:v>50</c:v>
                </c:pt>
                <c:pt idx="1192">
                  <c:v>53</c:v>
                </c:pt>
                <c:pt idx="1193">
                  <c:v>40</c:v>
                </c:pt>
                <c:pt idx="1194">
                  <c:v>43</c:v>
                </c:pt>
                <c:pt idx="1195">
                  <c:v>36</c:v>
                </c:pt>
                <c:pt idx="1196">
                  <c:v>48</c:v>
                </c:pt>
                <c:pt idx="1197">
                  <c:v>52</c:v>
                </c:pt>
                <c:pt idx="1198">
                  <c:v>57</c:v>
                </c:pt>
                <c:pt idx="1199">
                  <c:v>51</c:v>
                </c:pt>
                <c:pt idx="1200">
                  <c:v>44</c:v>
                </c:pt>
                <c:pt idx="1201">
                  <c:v>63</c:v>
                </c:pt>
                <c:pt idx="1202">
                  <c:v>47</c:v>
                </c:pt>
                <c:pt idx="1203">
                  <c:v>40</c:v>
                </c:pt>
                <c:pt idx="1204">
                  <c:v>43</c:v>
                </c:pt>
                <c:pt idx="1205">
                  <c:v>46</c:v>
                </c:pt>
                <c:pt idx="1206">
                  <c:v>51</c:v>
                </c:pt>
                <c:pt idx="1207">
                  <c:v>37</c:v>
                </c:pt>
                <c:pt idx="1208">
                  <c:v>37</c:v>
                </c:pt>
                <c:pt idx="1209">
                  <c:v>47</c:v>
                </c:pt>
                <c:pt idx="1210">
                  <c:v>64</c:v>
                </c:pt>
                <c:pt idx="1211">
                  <c:v>38</c:v>
                </c:pt>
                <c:pt idx="1212">
                  <c:v>54</c:v>
                </c:pt>
                <c:pt idx="1213">
                  <c:v>52</c:v>
                </c:pt>
                <c:pt idx="1214">
                  <c:v>36</c:v>
                </c:pt>
                <c:pt idx="1215">
                  <c:v>52</c:v>
                </c:pt>
                <c:pt idx="1216">
                  <c:v>49</c:v>
                </c:pt>
                <c:pt idx="1217">
                  <c:v>56</c:v>
                </c:pt>
                <c:pt idx="1218">
                  <c:v>48</c:v>
                </c:pt>
                <c:pt idx="1219">
                  <c:v>52</c:v>
                </c:pt>
                <c:pt idx="1220">
                  <c:v>38</c:v>
                </c:pt>
                <c:pt idx="1221">
                  <c:v>41</c:v>
                </c:pt>
                <c:pt idx="1222">
                  <c:v>41</c:v>
                </c:pt>
                <c:pt idx="1223">
                  <c:v>37</c:v>
                </c:pt>
                <c:pt idx="1224">
                  <c:v>41</c:v>
                </c:pt>
                <c:pt idx="1225">
                  <c:v>46</c:v>
                </c:pt>
                <c:pt idx="1226">
                  <c:v>45</c:v>
                </c:pt>
                <c:pt idx="1227">
                  <c:v>44</c:v>
                </c:pt>
                <c:pt idx="1228">
                  <c:v>48</c:v>
                </c:pt>
                <c:pt idx="1229">
                  <c:v>53</c:v>
                </c:pt>
                <c:pt idx="1230">
                  <c:v>51</c:v>
                </c:pt>
                <c:pt idx="1231">
                  <c:v>51</c:v>
                </c:pt>
                <c:pt idx="1232">
                  <c:v>65</c:v>
                </c:pt>
                <c:pt idx="1233">
                  <c:v>44</c:v>
                </c:pt>
                <c:pt idx="1234">
                  <c:v>66</c:v>
                </c:pt>
                <c:pt idx="1235">
                  <c:v>41</c:v>
                </c:pt>
                <c:pt idx="1236">
                  <c:v>48</c:v>
                </c:pt>
                <c:pt idx="1237">
                  <c:v>39</c:v>
                </c:pt>
                <c:pt idx="1238">
                  <c:v>58</c:v>
                </c:pt>
                <c:pt idx="1239">
                  <c:v>47</c:v>
                </c:pt>
                <c:pt idx="1240">
                  <c:v>42</c:v>
                </c:pt>
                <c:pt idx="1241">
                  <c:v>41</c:v>
                </c:pt>
                <c:pt idx="1242">
                  <c:v>43</c:v>
                </c:pt>
                <c:pt idx="1243">
                  <c:v>61</c:v>
                </c:pt>
                <c:pt idx="1244">
                  <c:v>47</c:v>
                </c:pt>
                <c:pt idx="1245">
                  <c:v>62</c:v>
                </c:pt>
                <c:pt idx="1246">
                  <c:v>61</c:v>
                </c:pt>
                <c:pt idx="1247">
                  <c:v>43</c:v>
                </c:pt>
                <c:pt idx="1248">
                  <c:v>53</c:v>
                </c:pt>
                <c:pt idx="1249">
                  <c:v>48</c:v>
                </c:pt>
                <c:pt idx="1250">
                  <c:v>39</c:v>
                </c:pt>
                <c:pt idx="1251">
                  <c:v>46</c:v>
                </c:pt>
                <c:pt idx="1252">
                  <c:v>55</c:v>
                </c:pt>
                <c:pt idx="1253">
                  <c:v>53</c:v>
                </c:pt>
                <c:pt idx="1254">
                  <c:v>59</c:v>
                </c:pt>
                <c:pt idx="1255">
                  <c:v>55</c:v>
                </c:pt>
                <c:pt idx="1256">
                  <c:v>56</c:v>
                </c:pt>
                <c:pt idx="1257">
                  <c:v>53</c:v>
                </c:pt>
                <c:pt idx="1258">
                  <c:v>55</c:v>
                </c:pt>
                <c:pt idx="1259">
                  <c:v>71</c:v>
                </c:pt>
                <c:pt idx="1260">
                  <c:v>45</c:v>
                </c:pt>
                <c:pt idx="1261">
                  <c:v>63</c:v>
                </c:pt>
                <c:pt idx="1262">
                  <c:v>60</c:v>
                </c:pt>
                <c:pt idx="1263">
                  <c:v>64</c:v>
                </c:pt>
                <c:pt idx="1264">
                  <c:v>56</c:v>
                </c:pt>
                <c:pt idx="1265">
                  <c:v>55</c:v>
                </c:pt>
                <c:pt idx="1266">
                  <c:v>57</c:v>
                </c:pt>
                <c:pt idx="1267">
                  <c:v>55</c:v>
                </c:pt>
                <c:pt idx="1268">
                  <c:v>56</c:v>
                </c:pt>
                <c:pt idx="1269">
                  <c:v>50</c:v>
                </c:pt>
                <c:pt idx="1270">
                  <c:v>51</c:v>
                </c:pt>
                <c:pt idx="1271">
                  <c:v>51</c:v>
                </c:pt>
                <c:pt idx="1272">
                  <c:v>50</c:v>
                </c:pt>
                <c:pt idx="1273">
                  <c:v>52</c:v>
                </c:pt>
                <c:pt idx="1274">
                  <c:v>42</c:v>
                </c:pt>
                <c:pt idx="1275">
                  <c:v>45</c:v>
                </c:pt>
                <c:pt idx="1276">
                  <c:v>41</c:v>
                </c:pt>
                <c:pt idx="1277">
                  <c:v>50</c:v>
                </c:pt>
                <c:pt idx="1278">
                  <c:v>52</c:v>
                </c:pt>
                <c:pt idx="1279">
                  <c:v>57</c:v>
                </c:pt>
                <c:pt idx="1280">
                  <c:v>35</c:v>
                </c:pt>
                <c:pt idx="1281">
                  <c:v>49</c:v>
                </c:pt>
                <c:pt idx="1282">
                  <c:v>43</c:v>
                </c:pt>
                <c:pt idx="1283">
                  <c:v>45</c:v>
                </c:pt>
                <c:pt idx="1284">
                  <c:v>44</c:v>
                </c:pt>
                <c:pt idx="1285">
                  <c:v>38</c:v>
                </c:pt>
                <c:pt idx="1286">
                  <c:v>40</c:v>
                </c:pt>
                <c:pt idx="1287">
                  <c:v>57</c:v>
                </c:pt>
                <c:pt idx="1288">
                  <c:v>44</c:v>
                </c:pt>
                <c:pt idx="1289">
                  <c:v>55</c:v>
                </c:pt>
                <c:pt idx="1290">
                  <c:v>50</c:v>
                </c:pt>
                <c:pt idx="1291">
                  <c:v>40</c:v>
                </c:pt>
                <c:pt idx="1292">
                  <c:v>38</c:v>
                </c:pt>
                <c:pt idx="1293">
                  <c:v>65</c:v>
                </c:pt>
                <c:pt idx="1294">
                  <c:v>38</c:v>
                </c:pt>
                <c:pt idx="1295">
                  <c:v>43</c:v>
                </c:pt>
                <c:pt idx="1296">
                  <c:v>60</c:v>
                </c:pt>
                <c:pt idx="1297">
                  <c:v>50</c:v>
                </c:pt>
                <c:pt idx="1298">
                  <c:v>41</c:v>
                </c:pt>
                <c:pt idx="1299">
                  <c:v>52</c:v>
                </c:pt>
                <c:pt idx="1300">
                  <c:v>45</c:v>
                </c:pt>
                <c:pt idx="1301">
                  <c:v>33</c:v>
                </c:pt>
                <c:pt idx="1302">
                  <c:v>39</c:v>
                </c:pt>
                <c:pt idx="1303">
                  <c:v>37</c:v>
                </c:pt>
                <c:pt idx="1304">
                  <c:v>42</c:v>
                </c:pt>
                <c:pt idx="1305">
                  <c:v>40</c:v>
                </c:pt>
                <c:pt idx="1306">
                  <c:v>63</c:v>
                </c:pt>
                <c:pt idx="1307">
                  <c:v>41</c:v>
                </c:pt>
                <c:pt idx="1308">
                  <c:v>45</c:v>
                </c:pt>
                <c:pt idx="1309">
                  <c:v>39</c:v>
                </c:pt>
                <c:pt idx="1310">
                  <c:v>52</c:v>
                </c:pt>
                <c:pt idx="1311">
                  <c:v>36</c:v>
                </c:pt>
                <c:pt idx="1312">
                  <c:v>45</c:v>
                </c:pt>
                <c:pt idx="1313">
                  <c:v>54</c:v>
                </c:pt>
                <c:pt idx="1314">
                  <c:v>26</c:v>
                </c:pt>
                <c:pt idx="1315">
                  <c:v>45</c:v>
                </c:pt>
                <c:pt idx="1316">
                  <c:v>45</c:v>
                </c:pt>
                <c:pt idx="1317">
                  <c:v>43</c:v>
                </c:pt>
                <c:pt idx="1318">
                  <c:v>51</c:v>
                </c:pt>
                <c:pt idx="1319">
                  <c:v>44</c:v>
                </c:pt>
                <c:pt idx="1320">
                  <c:v>41</c:v>
                </c:pt>
                <c:pt idx="1321">
                  <c:v>48</c:v>
                </c:pt>
                <c:pt idx="1322">
                  <c:v>39</c:v>
                </c:pt>
                <c:pt idx="1323">
                  <c:v>37</c:v>
                </c:pt>
                <c:pt idx="1324">
                  <c:v>53</c:v>
                </c:pt>
                <c:pt idx="1325">
                  <c:v>51</c:v>
                </c:pt>
                <c:pt idx="1326">
                  <c:v>38</c:v>
                </c:pt>
                <c:pt idx="1327">
                  <c:v>46</c:v>
                </c:pt>
                <c:pt idx="1328">
                  <c:v>36</c:v>
                </c:pt>
                <c:pt idx="1329">
                  <c:v>53</c:v>
                </c:pt>
                <c:pt idx="1330">
                  <c:v>37</c:v>
                </c:pt>
                <c:pt idx="1331">
                  <c:v>34</c:v>
                </c:pt>
                <c:pt idx="1332">
                  <c:v>31</c:v>
                </c:pt>
                <c:pt idx="1333">
                  <c:v>45</c:v>
                </c:pt>
                <c:pt idx="1334">
                  <c:v>37</c:v>
                </c:pt>
                <c:pt idx="1335">
                  <c:v>39</c:v>
                </c:pt>
                <c:pt idx="1336">
                  <c:v>40</c:v>
                </c:pt>
                <c:pt idx="1337">
                  <c:v>40</c:v>
                </c:pt>
                <c:pt idx="1338">
                  <c:v>50</c:v>
                </c:pt>
                <c:pt idx="1339">
                  <c:v>34</c:v>
                </c:pt>
                <c:pt idx="1340">
                  <c:v>42</c:v>
                </c:pt>
                <c:pt idx="1341">
                  <c:v>40</c:v>
                </c:pt>
                <c:pt idx="1342">
                  <c:v>34</c:v>
                </c:pt>
                <c:pt idx="1343">
                  <c:v>48</c:v>
                </c:pt>
                <c:pt idx="1344">
                  <c:v>47</c:v>
                </c:pt>
                <c:pt idx="1345">
                  <c:v>43</c:v>
                </c:pt>
                <c:pt idx="1346">
                  <c:v>39</c:v>
                </c:pt>
                <c:pt idx="1347">
                  <c:v>32</c:v>
                </c:pt>
                <c:pt idx="1348">
                  <c:v>36</c:v>
                </c:pt>
                <c:pt idx="1349">
                  <c:v>36</c:v>
                </c:pt>
                <c:pt idx="1350">
                  <c:v>43</c:v>
                </c:pt>
                <c:pt idx="1351">
                  <c:v>33</c:v>
                </c:pt>
                <c:pt idx="1352">
                  <c:v>36</c:v>
                </c:pt>
                <c:pt idx="1353">
                  <c:v>45</c:v>
                </c:pt>
                <c:pt idx="1354">
                  <c:v>41</c:v>
                </c:pt>
                <c:pt idx="1355">
                  <c:v>50</c:v>
                </c:pt>
                <c:pt idx="1356">
                  <c:v>43</c:v>
                </c:pt>
                <c:pt idx="1357">
                  <c:v>31</c:v>
                </c:pt>
                <c:pt idx="1358">
                  <c:v>41</c:v>
                </c:pt>
                <c:pt idx="1359">
                  <c:v>34</c:v>
                </c:pt>
                <c:pt idx="1360">
                  <c:v>36</c:v>
                </c:pt>
                <c:pt idx="1361">
                  <c:v>30</c:v>
                </c:pt>
                <c:pt idx="1362">
                  <c:v>35</c:v>
                </c:pt>
                <c:pt idx="1363">
                  <c:v>29</c:v>
                </c:pt>
                <c:pt idx="1364">
                  <c:v>41</c:v>
                </c:pt>
                <c:pt idx="1365">
                  <c:v>41</c:v>
                </c:pt>
                <c:pt idx="1366">
                  <c:v>32</c:v>
                </c:pt>
                <c:pt idx="1367">
                  <c:v>33</c:v>
                </c:pt>
                <c:pt idx="1368">
                  <c:v>28</c:v>
                </c:pt>
                <c:pt idx="1369">
                  <c:v>28</c:v>
                </c:pt>
                <c:pt idx="1370">
                  <c:v>39</c:v>
                </c:pt>
                <c:pt idx="1371">
                  <c:v>31</c:v>
                </c:pt>
                <c:pt idx="1372">
                  <c:v>40</c:v>
                </c:pt>
                <c:pt idx="1373">
                  <c:v>37</c:v>
                </c:pt>
                <c:pt idx="1374">
                  <c:v>42</c:v>
                </c:pt>
                <c:pt idx="1375">
                  <c:v>38</c:v>
                </c:pt>
                <c:pt idx="1376">
                  <c:v>38</c:v>
                </c:pt>
                <c:pt idx="1377">
                  <c:v>37</c:v>
                </c:pt>
                <c:pt idx="1378">
                  <c:v>39</c:v>
                </c:pt>
                <c:pt idx="1379">
                  <c:v>28</c:v>
                </c:pt>
                <c:pt idx="1380">
                  <c:v>38</c:v>
                </c:pt>
                <c:pt idx="1381">
                  <c:v>44</c:v>
                </c:pt>
                <c:pt idx="1382">
                  <c:v>30</c:v>
                </c:pt>
                <c:pt idx="1383">
                  <c:v>41</c:v>
                </c:pt>
                <c:pt idx="1384">
                  <c:v>32</c:v>
                </c:pt>
                <c:pt idx="1385">
                  <c:v>38</c:v>
                </c:pt>
                <c:pt idx="1386">
                  <c:v>41</c:v>
                </c:pt>
                <c:pt idx="1387">
                  <c:v>56</c:v>
                </c:pt>
                <c:pt idx="1388">
                  <c:v>32</c:v>
                </c:pt>
                <c:pt idx="1389">
                  <c:v>39</c:v>
                </c:pt>
                <c:pt idx="1390">
                  <c:v>34</c:v>
                </c:pt>
                <c:pt idx="1391">
                  <c:v>34</c:v>
                </c:pt>
                <c:pt idx="1392">
                  <c:v>45</c:v>
                </c:pt>
                <c:pt idx="1393">
                  <c:v>33</c:v>
                </c:pt>
                <c:pt idx="1394">
                  <c:v>42</c:v>
                </c:pt>
                <c:pt idx="1395">
                  <c:v>34</c:v>
                </c:pt>
                <c:pt idx="1396">
                  <c:v>47</c:v>
                </c:pt>
                <c:pt idx="1397">
                  <c:v>26</c:v>
                </c:pt>
                <c:pt idx="1398">
                  <c:v>33</c:v>
                </c:pt>
                <c:pt idx="1399">
                  <c:v>40</c:v>
                </c:pt>
                <c:pt idx="1400">
                  <c:v>31</c:v>
                </c:pt>
                <c:pt idx="1401">
                  <c:v>29</c:v>
                </c:pt>
                <c:pt idx="1402">
                  <c:v>41</c:v>
                </c:pt>
                <c:pt idx="1403">
                  <c:v>26</c:v>
                </c:pt>
                <c:pt idx="1404">
                  <c:v>19</c:v>
                </c:pt>
                <c:pt idx="1405">
                  <c:v>35</c:v>
                </c:pt>
                <c:pt idx="1406">
                  <c:v>38</c:v>
                </c:pt>
                <c:pt idx="1407">
                  <c:v>38</c:v>
                </c:pt>
                <c:pt idx="1408">
                  <c:v>41</c:v>
                </c:pt>
                <c:pt idx="1409">
                  <c:v>40</c:v>
                </c:pt>
                <c:pt idx="1410">
                  <c:v>49</c:v>
                </c:pt>
                <c:pt idx="1411">
                  <c:v>44</c:v>
                </c:pt>
                <c:pt idx="1412">
                  <c:v>40</c:v>
                </c:pt>
                <c:pt idx="1413">
                  <c:v>27</c:v>
                </c:pt>
                <c:pt idx="1414">
                  <c:v>45</c:v>
                </c:pt>
                <c:pt idx="1415">
                  <c:v>39</c:v>
                </c:pt>
                <c:pt idx="1416">
                  <c:v>37</c:v>
                </c:pt>
                <c:pt idx="1417">
                  <c:v>38</c:v>
                </c:pt>
                <c:pt idx="1418">
                  <c:v>34</c:v>
                </c:pt>
                <c:pt idx="1419">
                  <c:v>34</c:v>
                </c:pt>
                <c:pt idx="1420">
                  <c:v>39</c:v>
                </c:pt>
                <c:pt idx="1421">
                  <c:v>33</c:v>
                </c:pt>
                <c:pt idx="1422">
                  <c:v>39</c:v>
                </c:pt>
                <c:pt idx="1423">
                  <c:v>35</c:v>
                </c:pt>
                <c:pt idx="1424">
                  <c:v>40</c:v>
                </c:pt>
                <c:pt idx="1425">
                  <c:v>30</c:v>
                </c:pt>
                <c:pt idx="1426">
                  <c:v>45</c:v>
                </c:pt>
                <c:pt idx="1427">
                  <c:v>39</c:v>
                </c:pt>
                <c:pt idx="1428">
                  <c:v>30</c:v>
                </c:pt>
                <c:pt idx="1429">
                  <c:v>32</c:v>
                </c:pt>
                <c:pt idx="1430">
                  <c:v>42</c:v>
                </c:pt>
                <c:pt idx="1431">
                  <c:v>43</c:v>
                </c:pt>
                <c:pt idx="1432">
                  <c:v>29</c:v>
                </c:pt>
                <c:pt idx="1433">
                  <c:v>42</c:v>
                </c:pt>
                <c:pt idx="1434">
                  <c:v>36</c:v>
                </c:pt>
                <c:pt idx="1435">
                  <c:v>38</c:v>
                </c:pt>
                <c:pt idx="1436">
                  <c:v>35</c:v>
                </c:pt>
                <c:pt idx="1437">
                  <c:v>49</c:v>
                </c:pt>
                <c:pt idx="1438">
                  <c:v>31</c:v>
                </c:pt>
                <c:pt idx="1439">
                  <c:v>42</c:v>
                </c:pt>
                <c:pt idx="1440">
                  <c:v>21</c:v>
                </c:pt>
                <c:pt idx="1441">
                  <c:v>33</c:v>
                </c:pt>
                <c:pt idx="1442">
                  <c:v>38</c:v>
                </c:pt>
                <c:pt idx="1443">
                  <c:v>35</c:v>
                </c:pt>
                <c:pt idx="1444">
                  <c:v>43</c:v>
                </c:pt>
                <c:pt idx="1445">
                  <c:v>36</c:v>
                </c:pt>
                <c:pt idx="1446">
                  <c:v>42</c:v>
                </c:pt>
                <c:pt idx="1447">
                  <c:v>35</c:v>
                </c:pt>
                <c:pt idx="1448">
                  <c:v>17</c:v>
                </c:pt>
                <c:pt idx="1449">
                  <c:v>39</c:v>
                </c:pt>
                <c:pt idx="1450">
                  <c:v>36</c:v>
                </c:pt>
                <c:pt idx="1451">
                  <c:v>41</c:v>
                </c:pt>
                <c:pt idx="1452">
                  <c:v>41</c:v>
                </c:pt>
                <c:pt idx="1453">
                  <c:v>37</c:v>
                </c:pt>
                <c:pt idx="1454">
                  <c:v>37</c:v>
                </c:pt>
                <c:pt idx="1455">
                  <c:v>41</c:v>
                </c:pt>
                <c:pt idx="1456">
                  <c:v>32</c:v>
                </c:pt>
                <c:pt idx="1457">
                  <c:v>38</c:v>
                </c:pt>
                <c:pt idx="1458">
                  <c:v>31</c:v>
                </c:pt>
                <c:pt idx="1459">
                  <c:v>33</c:v>
                </c:pt>
                <c:pt idx="1460">
                  <c:v>34</c:v>
                </c:pt>
                <c:pt idx="1461">
                  <c:v>42</c:v>
                </c:pt>
                <c:pt idx="1462">
                  <c:v>44</c:v>
                </c:pt>
                <c:pt idx="1463">
                  <c:v>33</c:v>
                </c:pt>
                <c:pt idx="1464">
                  <c:v>42</c:v>
                </c:pt>
                <c:pt idx="1465">
                  <c:v>32</c:v>
                </c:pt>
                <c:pt idx="1466">
                  <c:v>42</c:v>
                </c:pt>
                <c:pt idx="1467">
                  <c:v>32</c:v>
                </c:pt>
                <c:pt idx="1468">
                  <c:v>41</c:v>
                </c:pt>
                <c:pt idx="1469">
                  <c:v>33</c:v>
                </c:pt>
                <c:pt idx="1470">
                  <c:v>32</c:v>
                </c:pt>
                <c:pt idx="1471">
                  <c:v>33</c:v>
                </c:pt>
                <c:pt idx="1472">
                  <c:v>42</c:v>
                </c:pt>
                <c:pt idx="1473">
                  <c:v>42</c:v>
                </c:pt>
                <c:pt idx="1474">
                  <c:v>37</c:v>
                </c:pt>
                <c:pt idx="1475">
                  <c:v>37</c:v>
                </c:pt>
                <c:pt idx="1476">
                  <c:v>35</c:v>
                </c:pt>
                <c:pt idx="1477">
                  <c:v>41</c:v>
                </c:pt>
                <c:pt idx="1478">
                  <c:v>27</c:v>
                </c:pt>
                <c:pt idx="1479">
                  <c:v>29</c:v>
                </c:pt>
                <c:pt idx="1480">
                  <c:v>41</c:v>
                </c:pt>
                <c:pt idx="1481">
                  <c:v>32</c:v>
                </c:pt>
                <c:pt idx="1482">
                  <c:v>49</c:v>
                </c:pt>
                <c:pt idx="1483">
                  <c:v>32</c:v>
                </c:pt>
                <c:pt idx="1484">
                  <c:v>41</c:v>
                </c:pt>
                <c:pt idx="1485">
                  <c:v>31</c:v>
                </c:pt>
                <c:pt idx="1486">
                  <c:v>39</c:v>
                </c:pt>
                <c:pt idx="1487">
                  <c:v>24</c:v>
                </c:pt>
                <c:pt idx="1488">
                  <c:v>39</c:v>
                </c:pt>
                <c:pt idx="1489">
                  <c:v>35</c:v>
                </c:pt>
                <c:pt idx="1490">
                  <c:v>42</c:v>
                </c:pt>
                <c:pt idx="1491">
                  <c:v>41</c:v>
                </c:pt>
                <c:pt idx="1492">
                  <c:v>39</c:v>
                </c:pt>
                <c:pt idx="1493">
                  <c:v>42</c:v>
                </c:pt>
                <c:pt idx="1494">
                  <c:v>35</c:v>
                </c:pt>
                <c:pt idx="1495">
                  <c:v>35</c:v>
                </c:pt>
                <c:pt idx="1496">
                  <c:v>41</c:v>
                </c:pt>
                <c:pt idx="1497">
                  <c:v>28</c:v>
                </c:pt>
                <c:pt idx="1498">
                  <c:v>37</c:v>
                </c:pt>
                <c:pt idx="1499">
                  <c:v>31</c:v>
                </c:pt>
                <c:pt idx="1500">
                  <c:v>34</c:v>
                </c:pt>
                <c:pt idx="1501">
                  <c:v>40</c:v>
                </c:pt>
                <c:pt idx="1502">
                  <c:v>29</c:v>
                </c:pt>
                <c:pt idx="1503">
                  <c:v>42</c:v>
                </c:pt>
                <c:pt idx="1504">
                  <c:v>34</c:v>
                </c:pt>
                <c:pt idx="1505">
                  <c:v>43</c:v>
                </c:pt>
                <c:pt idx="1506">
                  <c:v>38</c:v>
                </c:pt>
                <c:pt idx="1507">
                  <c:v>35</c:v>
                </c:pt>
                <c:pt idx="1508">
                  <c:v>28</c:v>
                </c:pt>
                <c:pt idx="1509">
                  <c:v>36</c:v>
                </c:pt>
                <c:pt idx="1510">
                  <c:v>27</c:v>
                </c:pt>
                <c:pt idx="1511">
                  <c:v>29</c:v>
                </c:pt>
                <c:pt idx="1512">
                  <c:v>26</c:v>
                </c:pt>
                <c:pt idx="1513">
                  <c:v>25</c:v>
                </c:pt>
                <c:pt idx="1514">
                  <c:v>36</c:v>
                </c:pt>
                <c:pt idx="1515">
                  <c:v>27</c:v>
                </c:pt>
                <c:pt idx="1516">
                  <c:v>29</c:v>
                </c:pt>
                <c:pt idx="1517">
                  <c:v>24</c:v>
                </c:pt>
                <c:pt idx="1518">
                  <c:v>31</c:v>
                </c:pt>
                <c:pt idx="1519">
                  <c:v>33</c:v>
                </c:pt>
                <c:pt idx="1520">
                  <c:v>24</c:v>
                </c:pt>
                <c:pt idx="1521">
                  <c:v>25</c:v>
                </c:pt>
                <c:pt idx="1522">
                  <c:v>37</c:v>
                </c:pt>
                <c:pt idx="1523">
                  <c:v>31</c:v>
                </c:pt>
                <c:pt idx="1524">
                  <c:v>23</c:v>
                </c:pt>
                <c:pt idx="1525">
                  <c:v>35</c:v>
                </c:pt>
                <c:pt idx="1526">
                  <c:v>25</c:v>
                </c:pt>
                <c:pt idx="1527">
                  <c:v>39</c:v>
                </c:pt>
                <c:pt idx="1528">
                  <c:v>42</c:v>
                </c:pt>
                <c:pt idx="1529">
                  <c:v>23</c:v>
                </c:pt>
                <c:pt idx="1530">
                  <c:v>27</c:v>
                </c:pt>
                <c:pt idx="1531">
                  <c:v>33</c:v>
                </c:pt>
                <c:pt idx="1532">
                  <c:v>33</c:v>
                </c:pt>
                <c:pt idx="1533">
                  <c:v>44</c:v>
                </c:pt>
                <c:pt idx="1534">
                  <c:v>24</c:v>
                </c:pt>
                <c:pt idx="1535">
                  <c:v>38</c:v>
                </c:pt>
                <c:pt idx="1536">
                  <c:v>30</c:v>
                </c:pt>
                <c:pt idx="1537">
                  <c:v>21</c:v>
                </c:pt>
                <c:pt idx="1538">
                  <c:v>26</c:v>
                </c:pt>
                <c:pt idx="1539">
                  <c:v>46</c:v>
                </c:pt>
                <c:pt idx="1540">
                  <c:v>30</c:v>
                </c:pt>
                <c:pt idx="1541">
                  <c:v>33</c:v>
                </c:pt>
                <c:pt idx="1542">
                  <c:v>27</c:v>
                </c:pt>
                <c:pt idx="1543">
                  <c:v>20</c:v>
                </c:pt>
                <c:pt idx="1544">
                  <c:v>34</c:v>
                </c:pt>
                <c:pt idx="1545">
                  <c:v>33</c:v>
                </c:pt>
                <c:pt idx="1546">
                  <c:v>27</c:v>
                </c:pt>
                <c:pt idx="1547">
                  <c:v>27</c:v>
                </c:pt>
                <c:pt idx="1548">
                  <c:v>33</c:v>
                </c:pt>
                <c:pt idx="1549">
                  <c:v>36</c:v>
                </c:pt>
                <c:pt idx="1550">
                  <c:v>34</c:v>
                </c:pt>
                <c:pt idx="1551">
                  <c:v>33</c:v>
                </c:pt>
                <c:pt idx="1552">
                  <c:v>36</c:v>
                </c:pt>
                <c:pt idx="1553">
                  <c:v>31</c:v>
                </c:pt>
                <c:pt idx="1554">
                  <c:v>36</c:v>
                </c:pt>
                <c:pt idx="1555">
                  <c:v>27</c:v>
                </c:pt>
                <c:pt idx="1556">
                  <c:v>26</c:v>
                </c:pt>
                <c:pt idx="1557">
                  <c:v>38</c:v>
                </c:pt>
                <c:pt idx="1558">
                  <c:v>37</c:v>
                </c:pt>
                <c:pt idx="1559">
                  <c:v>19</c:v>
                </c:pt>
                <c:pt idx="1560">
                  <c:v>21</c:v>
                </c:pt>
                <c:pt idx="1561">
                  <c:v>21</c:v>
                </c:pt>
                <c:pt idx="1562">
                  <c:v>32</c:v>
                </c:pt>
                <c:pt idx="1563">
                  <c:v>34</c:v>
                </c:pt>
                <c:pt idx="1564">
                  <c:v>25</c:v>
                </c:pt>
                <c:pt idx="1565">
                  <c:v>35</c:v>
                </c:pt>
                <c:pt idx="1566">
                  <c:v>30</c:v>
                </c:pt>
                <c:pt idx="1567">
                  <c:v>29</c:v>
                </c:pt>
                <c:pt idx="1568">
                  <c:v>31</c:v>
                </c:pt>
                <c:pt idx="1569">
                  <c:v>25</c:v>
                </c:pt>
                <c:pt idx="1570">
                  <c:v>32</c:v>
                </c:pt>
                <c:pt idx="1571">
                  <c:v>27</c:v>
                </c:pt>
                <c:pt idx="1572">
                  <c:v>21</c:v>
                </c:pt>
                <c:pt idx="1573">
                  <c:v>26</c:v>
                </c:pt>
                <c:pt idx="1574">
                  <c:v>30</c:v>
                </c:pt>
                <c:pt idx="1575">
                  <c:v>26</c:v>
                </c:pt>
                <c:pt idx="1576">
                  <c:v>27</c:v>
                </c:pt>
                <c:pt idx="1577">
                  <c:v>37</c:v>
                </c:pt>
                <c:pt idx="1578">
                  <c:v>31</c:v>
                </c:pt>
                <c:pt idx="1579">
                  <c:v>26</c:v>
                </c:pt>
                <c:pt idx="1580">
                  <c:v>40</c:v>
                </c:pt>
                <c:pt idx="1581">
                  <c:v>18</c:v>
                </c:pt>
                <c:pt idx="1582">
                  <c:v>24</c:v>
                </c:pt>
                <c:pt idx="1583">
                  <c:v>33</c:v>
                </c:pt>
                <c:pt idx="1584">
                  <c:v>37</c:v>
                </c:pt>
                <c:pt idx="1585">
                  <c:v>28</c:v>
                </c:pt>
                <c:pt idx="1586">
                  <c:v>17</c:v>
                </c:pt>
                <c:pt idx="1587">
                  <c:v>38</c:v>
                </c:pt>
                <c:pt idx="1588">
                  <c:v>25</c:v>
                </c:pt>
                <c:pt idx="1589">
                  <c:v>24</c:v>
                </c:pt>
                <c:pt idx="1590">
                  <c:v>39</c:v>
                </c:pt>
                <c:pt idx="1591">
                  <c:v>26</c:v>
                </c:pt>
                <c:pt idx="1592">
                  <c:v>29</c:v>
                </c:pt>
                <c:pt idx="1593">
                  <c:v>30</c:v>
                </c:pt>
                <c:pt idx="1594">
                  <c:v>30</c:v>
                </c:pt>
                <c:pt idx="1595">
                  <c:v>25</c:v>
                </c:pt>
                <c:pt idx="1596">
                  <c:v>29</c:v>
                </c:pt>
                <c:pt idx="1597">
                  <c:v>37</c:v>
                </c:pt>
                <c:pt idx="1598">
                  <c:v>25</c:v>
                </c:pt>
                <c:pt idx="1599">
                  <c:v>28</c:v>
                </c:pt>
                <c:pt idx="1600">
                  <c:v>27</c:v>
                </c:pt>
                <c:pt idx="1601">
                  <c:v>35</c:v>
                </c:pt>
                <c:pt idx="1602">
                  <c:v>31</c:v>
                </c:pt>
                <c:pt idx="1603">
                  <c:v>39</c:v>
                </c:pt>
                <c:pt idx="1604">
                  <c:v>33</c:v>
                </c:pt>
                <c:pt idx="1605">
                  <c:v>30</c:v>
                </c:pt>
                <c:pt idx="1606">
                  <c:v>29</c:v>
                </c:pt>
                <c:pt idx="1607">
                  <c:v>26</c:v>
                </c:pt>
                <c:pt idx="1608">
                  <c:v>37</c:v>
                </c:pt>
                <c:pt idx="1609">
                  <c:v>22</c:v>
                </c:pt>
                <c:pt idx="1610">
                  <c:v>27</c:v>
                </c:pt>
                <c:pt idx="1611">
                  <c:v>26</c:v>
                </c:pt>
                <c:pt idx="1612">
                  <c:v>36</c:v>
                </c:pt>
                <c:pt idx="1613">
                  <c:v>32</c:v>
                </c:pt>
                <c:pt idx="1614">
                  <c:v>28</c:v>
                </c:pt>
                <c:pt idx="1615">
                  <c:v>33</c:v>
                </c:pt>
                <c:pt idx="1616">
                  <c:v>30</c:v>
                </c:pt>
                <c:pt idx="1617">
                  <c:v>27</c:v>
                </c:pt>
                <c:pt idx="1618">
                  <c:v>34</c:v>
                </c:pt>
                <c:pt idx="1619">
                  <c:v>35</c:v>
                </c:pt>
                <c:pt idx="1620">
                  <c:v>25</c:v>
                </c:pt>
                <c:pt idx="1621">
                  <c:v>31</c:v>
                </c:pt>
                <c:pt idx="1622">
                  <c:v>34</c:v>
                </c:pt>
                <c:pt idx="1623">
                  <c:v>22</c:v>
                </c:pt>
                <c:pt idx="1624">
                  <c:v>32</c:v>
                </c:pt>
                <c:pt idx="1625">
                  <c:v>31</c:v>
                </c:pt>
                <c:pt idx="1626">
                  <c:v>31</c:v>
                </c:pt>
                <c:pt idx="1627">
                  <c:v>35</c:v>
                </c:pt>
                <c:pt idx="1628">
                  <c:v>34</c:v>
                </c:pt>
                <c:pt idx="1629">
                  <c:v>33</c:v>
                </c:pt>
                <c:pt idx="1630">
                  <c:v>21</c:v>
                </c:pt>
                <c:pt idx="1631">
                  <c:v>33</c:v>
                </c:pt>
                <c:pt idx="1632">
                  <c:v>28</c:v>
                </c:pt>
                <c:pt idx="1633">
                  <c:v>26</c:v>
                </c:pt>
                <c:pt idx="1634">
                  <c:v>25</c:v>
                </c:pt>
                <c:pt idx="1635">
                  <c:v>30</c:v>
                </c:pt>
                <c:pt idx="1636">
                  <c:v>29</c:v>
                </c:pt>
                <c:pt idx="1637">
                  <c:v>27</c:v>
                </c:pt>
                <c:pt idx="1638">
                  <c:v>29</c:v>
                </c:pt>
                <c:pt idx="1639">
                  <c:v>24</c:v>
                </c:pt>
                <c:pt idx="1640">
                  <c:v>28</c:v>
                </c:pt>
                <c:pt idx="1641">
                  <c:v>19</c:v>
                </c:pt>
                <c:pt idx="1642">
                  <c:v>40</c:v>
                </c:pt>
                <c:pt idx="1643">
                  <c:v>35</c:v>
                </c:pt>
                <c:pt idx="1644">
                  <c:v>32</c:v>
                </c:pt>
                <c:pt idx="1645">
                  <c:v>26</c:v>
                </c:pt>
                <c:pt idx="1646">
                  <c:v>32</c:v>
                </c:pt>
                <c:pt idx="1647">
                  <c:v>27</c:v>
                </c:pt>
                <c:pt idx="1648">
                  <c:v>26</c:v>
                </c:pt>
                <c:pt idx="1649">
                  <c:v>24</c:v>
                </c:pt>
                <c:pt idx="1650">
                  <c:v>25</c:v>
                </c:pt>
                <c:pt idx="1651">
                  <c:v>31</c:v>
                </c:pt>
                <c:pt idx="1652">
                  <c:v>25</c:v>
                </c:pt>
                <c:pt idx="1653">
                  <c:v>22</c:v>
                </c:pt>
                <c:pt idx="1654">
                  <c:v>24</c:v>
                </c:pt>
                <c:pt idx="1655">
                  <c:v>23</c:v>
                </c:pt>
                <c:pt idx="1656">
                  <c:v>35</c:v>
                </c:pt>
                <c:pt idx="1657">
                  <c:v>21</c:v>
                </c:pt>
                <c:pt idx="1658">
                  <c:v>32</c:v>
                </c:pt>
                <c:pt idx="1659">
                  <c:v>29</c:v>
                </c:pt>
                <c:pt idx="1660">
                  <c:v>26</c:v>
                </c:pt>
                <c:pt idx="1661">
                  <c:v>28</c:v>
                </c:pt>
                <c:pt idx="1662">
                  <c:v>39</c:v>
                </c:pt>
                <c:pt idx="1663">
                  <c:v>21</c:v>
                </c:pt>
                <c:pt idx="1664">
                  <c:v>19</c:v>
                </c:pt>
                <c:pt idx="1665">
                  <c:v>30</c:v>
                </c:pt>
                <c:pt idx="1666">
                  <c:v>29</c:v>
                </c:pt>
                <c:pt idx="1667">
                  <c:v>34</c:v>
                </c:pt>
                <c:pt idx="1668">
                  <c:v>33</c:v>
                </c:pt>
                <c:pt idx="1669">
                  <c:v>27</c:v>
                </c:pt>
                <c:pt idx="1670">
                  <c:v>17</c:v>
                </c:pt>
                <c:pt idx="1671">
                  <c:v>36</c:v>
                </c:pt>
                <c:pt idx="1672">
                  <c:v>35</c:v>
                </c:pt>
                <c:pt idx="1673">
                  <c:v>31</c:v>
                </c:pt>
                <c:pt idx="1674">
                  <c:v>23</c:v>
                </c:pt>
                <c:pt idx="1675">
                  <c:v>22</c:v>
                </c:pt>
                <c:pt idx="1676">
                  <c:v>30</c:v>
                </c:pt>
                <c:pt idx="1677">
                  <c:v>17</c:v>
                </c:pt>
                <c:pt idx="1678">
                  <c:v>33</c:v>
                </c:pt>
                <c:pt idx="1679">
                  <c:v>22</c:v>
                </c:pt>
                <c:pt idx="1680">
                  <c:v>36</c:v>
                </c:pt>
                <c:pt idx="1681">
                  <c:v>32</c:v>
                </c:pt>
                <c:pt idx="1682">
                  <c:v>26</c:v>
                </c:pt>
                <c:pt idx="1683">
                  <c:v>30</c:v>
                </c:pt>
                <c:pt idx="1684">
                  <c:v>34</c:v>
                </c:pt>
                <c:pt idx="1685">
                  <c:v>40</c:v>
                </c:pt>
                <c:pt idx="1686">
                  <c:v>22</c:v>
                </c:pt>
                <c:pt idx="1687">
                  <c:v>23</c:v>
                </c:pt>
                <c:pt idx="1688">
                  <c:v>29</c:v>
                </c:pt>
                <c:pt idx="1689">
                  <c:v>30</c:v>
                </c:pt>
                <c:pt idx="1690">
                  <c:v>23</c:v>
                </c:pt>
                <c:pt idx="1691">
                  <c:v>27</c:v>
                </c:pt>
                <c:pt idx="1692">
                  <c:v>33</c:v>
                </c:pt>
                <c:pt idx="1693">
                  <c:v>25</c:v>
                </c:pt>
                <c:pt idx="1694">
                  <c:v>30</c:v>
                </c:pt>
                <c:pt idx="1695">
                  <c:v>31</c:v>
                </c:pt>
                <c:pt idx="1696">
                  <c:v>30</c:v>
                </c:pt>
                <c:pt idx="1697">
                  <c:v>23</c:v>
                </c:pt>
                <c:pt idx="1698">
                  <c:v>23</c:v>
                </c:pt>
                <c:pt idx="1699">
                  <c:v>30</c:v>
                </c:pt>
                <c:pt idx="1700">
                  <c:v>38</c:v>
                </c:pt>
                <c:pt idx="1701">
                  <c:v>35</c:v>
                </c:pt>
                <c:pt idx="1702">
                  <c:v>24</c:v>
                </c:pt>
                <c:pt idx="1703">
                  <c:v>28</c:v>
                </c:pt>
                <c:pt idx="1704">
                  <c:v>16</c:v>
                </c:pt>
                <c:pt idx="1705">
                  <c:v>25</c:v>
                </c:pt>
                <c:pt idx="1706">
                  <c:v>23</c:v>
                </c:pt>
                <c:pt idx="1707">
                  <c:v>34</c:v>
                </c:pt>
                <c:pt idx="1708">
                  <c:v>27</c:v>
                </c:pt>
                <c:pt idx="1709">
                  <c:v>27</c:v>
                </c:pt>
                <c:pt idx="1710">
                  <c:v>23</c:v>
                </c:pt>
                <c:pt idx="1711">
                  <c:v>26</c:v>
                </c:pt>
                <c:pt idx="1712">
                  <c:v>31</c:v>
                </c:pt>
                <c:pt idx="1713">
                  <c:v>34</c:v>
                </c:pt>
                <c:pt idx="1714">
                  <c:v>26</c:v>
                </c:pt>
                <c:pt idx="1715">
                  <c:v>29</c:v>
                </c:pt>
                <c:pt idx="1716">
                  <c:v>26</c:v>
                </c:pt>
                <c:pt idx="1717">
                  <c:v>26</c:v>
                </c:pt>
                <c:pt idx="1718">
                  <c:v>28</c:v>
                </c:pt>
                <c:pt idx="1719">
                  <c:v>23</c:v>
                </c:pt>
                <c:pt idx="1720">
                  <c:v>31</c:v>
                </c:pt>
                <c:pt idx="1721">
                  <c:v>25</c:v>
                </c:pt>
                <c:pt idx="1722">
                  <c:v>27</c:v>
                </c:pt>
                <c:pt idx="1723">
                  <c:v>19</c:v>
                </c:pt>
                <c:pt idx="1724">
                  <c:v>20</c:v>
                </c:pt>
                <c:pt idx="1725">
                  <c:v>28</c:v>
                </c:pt>
                <c:pt idx="1726">
                  <c:v>23</c:v>
                </c:pt>
                <c:pt idx="1727">
                  <c:v>26</c:v>
                </c:pt>
                <c:pt idx="1728">
                  <c:v>19</c:v>
                </c:pt>
                <c:pt idx="1729">
                  <c:v>21</c:v>
                </c:pt>
                <c:pt idx="1730">
                  <c:v>17</c:v>
                </c:pt>
                <c:pt idx="1731">
                  <c:v>22</c:v>
                </c:pt>
                <c:pt idx="1732">
                  <c:v>22</c:v>
                </c:pt>
                <c:pt idx="1733">
                  <c:v>25</c:v>
                </c:pt>
                <c:pt idx="1734">
                  <c:v>20</c:v>
                </c:pt>
                <c:pt idx="1735">
                  <c:v>33</c:v>
                </c:pt>
                <c:pt idx="1736">
                  <c:v>26</c:v>
                </c:pt>
                <c:pt idx="1737">
                  <c:v>17</c:v>
                </c:pt>
                <c:pt idx="1738">
                  <c:v>29</c:v>
                </c:pt>
                <c:pt idx="1739">
                  <c:v>27</c:v>
                </c:pt>
                <c:pt idx="1740">
                  <c:v>22</c:v>
                </c:pt>
                <c:pt idx="1741">
                  <c:v>29</c:v>
                </c:pt>
                <c:pt idx="1742">
                  <c:v>28</c:v>
                </c:pt>
                <c:pt idx="1743">
                  <c:v>21</c:v>
                </c:pt>
                <c:pt idx="1744">
                  <c:v>22</c:v>
                </c:pt>
                <c:pt idx="1745">
                  <c:v>29</c:v>
                </c:pt>
                <c:pt idx="1746">
                  <c:v>18</c:v>
                </c:pt>
                <c:pt idx="1747">
                  <c:v>27</c:v>
                </c:pt>
                <c:pt idx="1748">
                  <c:v>18</c:v>
                </c:pt>
                <c:pt idx="1749">
                  <c:v>33</c:v>
                </c:pt>
                <c:pt idx="1750">
                  <c:v>27</c:v>
                </c:pt>
                <c:pt idx="1751">
                  <c:v>26</c:v>
                </c:pt>
                <c:pt idx="1752">
                  <c:v>29</c:v>
                </c:pt>
                <c:pt idx="1753">
                  <c:v>27</c:v>
                </c:pt>
                <c:pt idx="1754">
                  <c:v>28</c:v>
                </c:pt>
                <c:pt idx="1755">
                  <c:v>24</c:v>
                </c:pt>
                <c:pt idx="1756">
                  <c:v>18</c:v>
                </c:pt>
                <c:pt idx="1757">
                  <c:v>28</c:v>
                </c:pt>
                <c:pt idx="1758">
                  <c:v>17</c:v>
                </c:pt>
                <c:pt idx="1759">
                  <c:v>26</c:v>
                </c:pt>
                <c:pt idx="1760">
                  <c:v>21</c:v>
                </c:pt>
                <c:pt idx="1761">
                  <c:v>18</c:v>
                </c:pt>
                <c:pt idx="1762">
                  <c:v>18</c:v>
                </c:pt>
                <c:pt idx="1763">
                  <c:v>27</c:v>
                </c:pt>
                <c:pt idx="1764">
                  <c:v>23</c:v>
                </c:pt>
                <c:pt idx="1765">
                  <c:v>22</c:v>
                </c:pt>
                <c:pt idx="1766">
                  <c:v>32</c:v>
                </c:pt>
                <c:pt idx="1767">
                  <c:v>18</c:v>
                </c:pt>
                <c:pt idx="1768">
                  <c:v>25</c:v>
                </c:pt>
                <c:pt idx="1769">
                  <c:v>32</c:v>
                </c:pt>
                <c:pt idx="1770">
                  <c:v>20</c:v>
                </c:pt>
                <c:pt idx="1771">
                  <c:v>23</c:v>
                </c:pt>
                <c:pt idx="1772">
                  <c:v>21</c:v>
                </c:pt>
                <c:pt idx="1773">
                  <c:v>28</c:v>
                </c:pt>
                <c:pt idx="1774">
                  <c:v>33</c:v>
                </c:pt>
                <c:pt idx="1775">
                  <c:v>21</c:v>
                </c:pt>
                <c:pt idx="1776">
                  <c:v>23</c:v>
                </c:pt>
                <c:pt idx="1777">
                  <c:v>26</c:v>
                </c:pt>
                <c:pt idx="1778">
                  <c:v>24</c:v>
                </c:pt>
                <c:pt idx="1779">
                  <c:v>24</c:v>
                </c:pt>
                <c:pt idx="1780">
                  <c:v>18</c:v>
                </c:pt>
                <c:pt idx="1781">
                  <c:v>24</c:v>
                </c:pt>
                <c:pt idx="1782">
                  <c:v>23</c:v>
                </c:pt>
                <c:pt idx="1783">
                  <c:v>17</c:v>
                </c:pt>
                <c:pt idx="1784">
                  <c:v>19</c:v>
                </c:pt>
                <c:pt idx="1785">
                  <c:v>28</c:v>
                </c:pt>
                <c:pt idx="1786">
                  <c:v>33</c:v>
                </c:pt>
                <c:pt idx="1787">
                  <c:v>19</c:v>
                </c:pt>
                <c:pt idx="1788">
                  <c:v>21</c:v>
                </c:pt>
                <c:pt idx="1789">
                  <c:v>21</c:v>
                </c:pt>
                <c:pt idx="1790">
                  <c:v>27</c:v>
                </c:pt>
                <c:pt idx="1791">
                  <c:v>31</c:v>
                </c:pt>
                <c:pt idx="1792">
                  <c:v>21</c:v>
                </c:pt>
                <c:pt idx="1793">
                  <c:v>21</c:v>
                </c:pt>
                <c:pt idx="1794">
                  <c:v>32</c:v>
                </c:pt>
                <c:pt idx="1795">
                  <c:v>25</c:v>
                </c:pt>
                <c:pt idx="1796">
                  <c:v>24</c:v>
                </c:pt>
                <c:pt idx="1797">
                  <c:v>25</c:v>
                </c:pt>
                <c:pt idx="1798">
                  <c:v>20</c:v>
                </c:pt>
                <c:pt idx="1799">
                  <c:v>29</c:v>
                </c:pt>
                <c:pt idx="1800">
                  <c:v>20</c:v>
                </c:pt>
                <c:pt idx="1801">
                  <c:v>24</c:v>
                </c:pt>
                <c:pt idx="1802">
                  <c:v>20</c:v>
                </c:pt>
                <c:pt idx="1803">
                  <c:v>19</c:v>
                </c:pt>
                <c:pt idx="1804">
                  <c:v>21</c:v>
                </c:pt>
                <c:pt idx="1805">
                  <c:v>32</c:v>
                </c:pt>
                <c:pt idx="1806">
                  <c:v>20</c:v>
                </c:pt>
                <c:pt idx="1807">
                  <c:v>17</c:v>
                </c:pt>
                <c:pt idx="1808">
                  <c:v>29</c:v>
                </c:pt>
                <c:pt idx="1809">
                  <c:v>26</c:v>
                </c:pt>
                <c:pt idx="1810">
                  <c:v>17</c:v>
                </c:pt>
                <c:pt idx="1811">
                  <c:v>24</c:v>
                </c:pt>
                <c:pt idx="1812">
                  <c:v>33</c:v>
                </c:pt>
                <c:pt idx="1813">
                  <c:v>25</c:v>
                </c:pt>
                <c:pt idx="1814">
                  <c:v>15</c:v>
                </c:pt>
                <c:pt idx="1815">
                  <c:v>24</c:v>
                </c:pt>
                <c:pt idx="1816">
                  <c:v>17</c:v>
                </c:pt>
                <c:pt idx="1817">
                  <c:v>25</c:v>
                </c:pt>
                <c:pt idx="1818">
                  <c:v>20</c:v>
                </c:pt>
                <c:pt idx="1819">
                  <c:v>14</c:v>
                </c:pt>
                <c:pt idx="1820">
                  <c:v>24</c:v>
                </c:pt>
                <c:pt idx="1821">
                  <c:v>22</c:v>
                </c:pt>
                <c:pt idx="1822">
                  <c:v>14</c:v>
                </c:pt>
                <c:pt idx="1823">
                  <c:v>25</c:v>
                </c:pt>
                <c:pt idx="1824">
                  <c:v>29</c:v>
                </c:pt>
                <c:pt idx="1825">
                  <c:v>27</c:v>
                </c:pt>
                <c:pt idx="1826">
                  <c:v>16</c:v>
                </c:pt>
                <c:pt idx="1827">
                  <c:v>31</c:v>
                </c:pt>
                <c:pt idx="1828">
                  <c:v>26</c:v>
                </c:pt>
                <c:pt idx="1829">
                  <c:v>23</c:v>
                </c:pt>
                <c:pt idx="1830">
                  <c:v>33</c:v>
                </c:pt>
                <c:pt idx="1831">
                  <c:v>26</c:v>
                </c:pt>
                <c:pt idx="1832">
                  <c:v>20</c:v>
                </c:pt>
                <c:pt idx="1833">
                  <c:v>24</c:v>
                </c:pt>
                <c:pt idx="1834">
                  <c:v>37</c:v>
                </c:pt>
                <c:pt idx="1835">
                  <c:v>22</c:v>
                </c:pt>
                <c:pt idx="1836">
                  <c:v>28</c:v>
                </c:pt>
                <c:pt idx="1837">
                  <c:v>16</c:v>
                </c:pt>
                <c:pt idx="1838">
                  <c:v>18</c:v>
                </c:pt>
                <c:pt idx="1839">
                  <c:v>21</c:v>
                </c:pt>
                <c:pt idx="1840">
                  <c:v>19</c:v>
                </c:pt>
                <c:pt idx="1841">
                  <c:v>21</c:v>
                </c:pt>
                <c:pt idx="1842">
                  <c:v>26</c:v>
                </c:pt>
                <c:pt idx="1843">
                  <c:v>22</c:v>
                </c:pt>
                <c:pt idx="1844">
                  <c:v>24</c:v>
                </c:pt>
                <c:pt idx="1845">
                  <c:v>18</c:v>
                </c:pt>
                <c:pt idx="1846">
                  <c:v>19</c:v>
                </c:pt>
                <c:pt idx="1847">
                  <c:v>20</c:v>
                </c:pt>
                <c:pt idx="1848">
                  <c:v>24</c:v>
                </c:pt>
                <c:pt idx="1849">
                  <c:v>20</c:v>
                </c:pt>
                <c:pt idx="1850">
                  <c:v>17</c:v>
                </c:pt>
                <c:pt idx="1851">
                  <c:v>26</c:v>
                </c:pt>
                <c:pt idx="1852">
                  <c:v>14</c:v>
                </c:pt>
                <c:pt idx="1853">
                  <c:v>20</c:v>
                </c:pt>
                <c:pt idx="1854">
                  <c:v>22</c:v>
                </c:pt>
                <c:pt idx="1855">
                  <c:v>21</c:v>
                </c:pt>
                <c:pt idx="1856">
                  <c:v>13</c:v>
                </c:pt>
                <c:pt idx="1857">
                  <c:v>25</c:v>
                </c:pt>
                <c:pt idx="1858">
                  <c:v>25</c:v>
                </c:pt>
                <c:pt idx="1859">
                  <c:v>24</c:v>
                </c:pt>
                <c:pt idx="1860">
                  <c:v>20</c:v>
                </c:pt>
                <c:pt idx="1861">
                  <c:v>31</c:v>
                </c:pt>
                <c:pt idx="1862">
                  <c:v>19</c:v>
                </c:pt>
                <c:pt idx="1863">
                  <c:v>17</c:v>
                </c:pt>
                <c:pt idx="1864">
                  <c:v>24</c:v>
                </c:pt>
                <c:pt idx="1865">
                  <c:v>22</c:v>
                </c:pt>
                <c:pt idx="1866">
                  <c:v>18</c:v>
                </c:pt>
                <c:pt idx="1867">
                  <c:v>21</c:v>
                </c:pt>
                <c:pt idx="1868">
                  <c:v>28</c:v>
                </c:pt>
                <c:pt idx="1869">
                  <c:v>19</c:v>
                </c:pt>
                <c:pt idx="1870">
                  <c:v>18</c:v>
                </c:pt>
                <c:pt idx="1871">
                  <c:v>20</c:v>
                </c:pt>
                <c:pt idx="1872">
                  <c:v>23</c:v>
                </c:pt>
                <c:pt idx="1873">
                  <c:v>19</c:v>
                </c:pt>
                <c:pt idx="1874">
                  <c:v>23</c:v>
                </c:pt>
                <c:pt idx="1875">
                  <c:v>20</c:v>
                </c:pt>
                <c:pt idx="1876">
                  <c:v>17</c:v>
                </c:pt>
                <c:pt idx="1877">
                  <c:v>26</c:v>
                </c:pt>
                <c:pt idx="1878">
                  <c:v>23</c:v>
                </c:pt>
                <c:pt idx="1879">
                  <c:v>23</c:v>
                </c:pt>
                <c:pt idx="1880">
                  <c:v>16</c:v>
                </c:pt>
                <c:pt idx="1881">
                  <c:v>26</c:v>
                </c:pt>
                <c:pt idx="1882">
                  <c:v>21</c:v>
                </c:pt>
                <c:pt idx="1883">
                  <c:v>18</c:v>
                </c:pt>
                <c:pt idx="1884">
                  <c:v>13</c:v>
                </c:pt>
                <c:pt idx="1885">
                  <c:v>16</c:v>
                </c:pt>
                <c:pt idx="1886">
                  <c:v>20</c:v>
                </c:pt>
                <c:pt idx="1887">
                  <c:v>27</c:v>
                </c:pt>
                <c:pt idx="1888">
                  <c:v>22</c:v>
                </c:pt>
                <c:pt idx="1889">
                  <c:v>18</c:v>
                </c:pt>
                <c:pt idx="1890">
                  <c:v>20</c:v>
                </c:pt>
                <c:pt idx="1891">
                  <c:v>20</c:v>
                </c:pt>
                <c:pt idx="1892">
                  <c:v>19</c:v>
                </c:pt>
                <c:pt idx="1893">
                  <c:v>27</c:v>
                </c:pt>
                <c:pt idx="1894">
                  <c:v>20</c:v>
                </c:pt>
                <c:pt idx="1895">
                  <c:v>25</c:v>
                </c:pt>
                <c:pt idx="1896">
                  <c:v>35</c:v>
                </c:pt>
                <c:pt idx="1897">
                  <c:v>27</c:v>
                </c:pt>
                <c:pt idx="1898">
                  <c:v>17</c:v>
                </c:pt>
                <c:pt idx="1899">
                  <c:v>18</c:v>
                </c:pt>
                <c:pt idx="1900">
                  <c:v>16</c:v>
                </c:pt>
                <c:pt idx="1901">
                  <c:v>16</c:v>
                </c:pt>
                <c:pt idx="1902">
                  <c:v>24</c:v>
                </c:pt>
                <c:pt idx="1903">
                  <c:v>16</c:v>
                </c:pt>
                <c:pt idx="1904">
                  <c:v>15</c:v>
                </c:pt>
                <c:pt idx="1905">
                  <c:v>24</c:v>
                </c:pt>
                <c:pt idx="1906">
                  <c:v>30</c:v>
                </c:pt>
                <c:pt idx="1907">
                  <c:v>25</c:v>
                </c:pt>
                <c:pt idx="1908">
                  <c:v>19</c:v>
                </c:pt>
                <c:pt idx="1909">
                  <c:v>22</c:v>
                </c:pt>
                <c:pt idx="1910">
                  <c:v>20</c:v>
                </c:pt>
                <c:pt idx="1911">
                  <c:v>17</c:v>
                </c:pt>
                <c:pt idx="1912">
                  <c:v>20</c:v>
                </c:pt>
                <c:pt idx="1913">
                  <c:v>20</c:v>
                </c:pt>
                <c:pt idx="1914">
                  <c:v>14</c:v>
                </c:pt>
                <c:pt idx="1915">
                  <c:v>26</c:v>
                </c:pt>
                <c:pt idx="1916">
                  <c:v>24</c:v>
                </c:pt>
                <c:pt idx="1917">
                  <c:v>20</c:v>
                </c:pt>
                <c:pt idx="1918">
                  <c:v>24</c:v>
                </c:pt>
                <c:pt idx="1919">
                  <c:v>22</c:v>
                </c:pt>
                <c:pt idx="1920">
                  <c:v>21</c:v>
                </c:pt>
                <c:pt idx="1921">
                  <c:v>21</c:v>
                </c:pt>
                <c:pt idx="1922">
                  <c:v>23</c:v>
                </c:pt>
                <c:pt idx="1923">
                  <c:v>21</c:v>
                </c:pt>
                <c:pt idx="1924">
                  <c:v>14</c:v>
                </c:pt>
                <c:pt idx="1925">
                  <c:v>24</c:v>
                </c:pt>
                <c:pt idx="1926">
                  <c:v>14</c:v>
                </c:pt>
                <c:pt idx="1927">
                  <c:v>18</c:v>
                </c:pt>
                <c:pt idx="1928">
                  <c:v>19</c:v>
                </c:pt>
                <c:pt idx="1929">
                  <c:v>22</c:v>
                </c:pt>
                <c:pt idx="1930">
                  <c:v>19</c:v>
                </c:pt>
                <c:pt idx="1931">
                  <c:v>18</c:v>
                </c:pt>
                <c:pt idx="1932">
                  <c:v>20</c:v>
                </c:pt>
                <c:pt idx="1933">
                  <c:v>19</c:v>
                </c:pt>
                <c:pt idx="1934">
                  <c:v>27</c:v>
                </c:pt>
                <c:pt idx="1935">
                  <c:v>26</c:v>
                </c:pt>
                <c:pt idx="1936">
                  <c:v>21</c:v>
                </c:pt>
                <c:pt idx="1937">
                  <c:v>20</c:v>
                </c:pt>
                <c:pt idx="1938">
                  <c:v>20</c:v>
                </c:pt>
                <c:pt idx="1939">
                  <c:v>17</c:v>
                </c:pt>
                <c:pt idx="1940">
                  <c:v>18</c:v>
                </c:pt>
                <c:pt idx="1941">
                  <c:v>28</c:v>
                </c:pt>
                <c:pt idx="1942">
                  <c:v>20</c:v>
                </c:pt>
                <c:pt idx="1943">
                  <c:v>10</c:v>
                </c:pt>
                <c:pt idx="1944">
                  <c:v>19</c:v>
                </c:pt>
                <c:pt idx="1945">
                  <c:v>23</c:v>
                </c:pt>
                <c:pt idx="1946">
                  <c:v>17</c:v>
                </c:pt>
                <c:pt idx="1947">
                  <c:v>12</c:v>
                </c:pt>
                <c:pt idx="1948">
                  <c:v>20</c:v>
                </c:pt>
                <c:pt idx="1949">
                  <c:v>18</c:v>
                </c:pt>
                <c:pt idx="1950">
                  <c:v>15</c:v>
                </c:pt>
                <c:pt idx="1951">
                  <c:v>21</c:v>
                </c:pt>
                <c:pt idx="1952">
                  <c:v>13</c:v>
                </c:pt>
                <c:pt idx="1953">
                  <c:v>25</c:v>
                </c:pt>
                <c:pt idx="1954">
                  <c:v>15</c:v>
                </c:pt>
                <c:pt idx="1955">
                  <c:v>23</c:v>
                </c:pt>
                <c:pt idx="1956">
                  <c:v>20</c:v>
                </c:pt>
                <c:pt idx="1957">
                  <c:v>17</c:v>
                </c:pt>
                <c:pt idx="1958">
                  <c:v>23</c:v>
                </c:pt>
                <c:pt idx="1959">
                  <c:v>27</c:v>
                </c:pt>
                <c:pt idx="1960">
                  <c:v>19</c:v>
                </c:pt>
                <c:pt idx="1961">
                  <c:v>23</c:v>
                </c:pt>
                <c:pt idx="1962">
                  <c:v>19</c:v>
                </c:pt>
                <c:pt idx="1963">
                  <c:v>16</c:v>
                </c:pt>
                <c:pt idx="1964">
                  <c:v>19</c:v>
                </c:pt>
                <c:pt idx="1965">
                  <c:v>17</c:v>
                </c:pt>
                <c:pt idx="1966">
                  <c:v>22</c:v>
                </c:pt>
                <c:pt idx="1967">
                  <c:v>16</c:v>
                </c:pt>
                <c:pt idx="1968">
                  <c:v>15</c:v>
                </c:pt>
                <c:pt idx="1969">
                  <c:v>21</c:v>
                </c:pt>
                <c:pt idx="1970">
                  <c:v>14</c:v>
                </c:pt>
                <c:pt idx="1971">
                  <c:v>25</c:v>
                </c:pt>
                <c:pt idx="1972">
                  <c:v>19</c:v>
                </c:pt>
                <c:pt idx="1973">
                  <c:v>20</c:v>
                </c:pt>
                <c:pt idx="1974">
                  <c:v>19</c:v>
                </c:pt>
                <c:pt idx="1975">
                  <c:v>15</c:v>
                </c:pt>
                <c:pt idx="1976">
                  <c:v>14</c:v>
                </c:pt>
                <c:pt idx="1977">
                  <c:v>13</c:v>
                </c:pt>
                <c:pt idx="1978">
                  <c:v>20</c:v>
                </c:pt>
                <c:pt idx="1979">
                  <c:v>21</c:v>
                </c:pt>
                <c:pt idx="1980">
                  <c:v>19</c:v>
                </c:pt>
                <c:pt idx="1981">
                  <c:v>8</c:v>
                </c:pt>
                <c:pt idx="1982">
                  <c:v>20</c:v>
                </c:pt>
                <c:pt idx="1983">
                  <c:v>15</c:v>
                </c:pt>
                <c:pt idx="1984">
                  <c:v>21</c:v>
                </c:pt>
                <c:pt idx="1985">
                  <c:v>13</c:v>
                </c:pt>
                <c:pt idx="1986">
                  <c:v>16</c:v>
                </c:pt>
                <c:pt idx="1987">
                  <c:v>18</c:v>
                </c:pt>
                <c:pt idx="1988">
                  <c:v>19</c:v>
                </c:pt>
                <c:pt idx="1989">
                  <c:v>14</c:v>
                </c:pt>
                <c:pt idx="1990">
                  <c:v>18</c:v>
                </c:pt>
                <c:pt idx="1991">
                  <c:v>26</c:v>
                </c:pt>
                <c:pt idx="1992">
                  <c:v>20</c:v>
                </c:pt>
                <c:pt idx="1993">
                  <c:v>16</c:v>
                </c:pt>
                <c:pt idx="1994">
                  <c:v>14</c:v>
                </c:pt>
                <c:pt idx="1995">
                  <c:v>21</c:v>
                </c:pt>
                <c:pt idx="1996">
                  <c:v>14</c:v>
                </c:pt>
                <c:pt idx="1997">
                  <c:v>16</c:v>
                </c:pt>
                <c:pt idx="1998">
                  <c:v>18</c:v>
                </c:pt>
                <c:pt idx="1999">
                  <c:v>24</c:v>
                </c:pt>
                <c:pt idx="2000">
                  <c:v>17</c:v>
                </c:pt>
                <c:pt idx="2001">
                  <c:v>23</c:v>
                </c:pt>
                <c:pt idx="2002">
                  <c:v>25</c:v>
                </c:pt>
                <c:pt idx="2003">
                  <c:v>12</c:v>
                </c:pt>
                <c:pt idx="2004">
                  <c:v>15</c:v>
                </c:pt>
                <c:pt idx="2005">
                  <c:v>18</c:v>
                </c:pt>
                <c:pt idx="2006">
                  <c:v>18</c:v>
                </c:pt>
                <c:pt idx="2007">
                  <c:v>18</c:v>
                </c:pt>
                <c:pt idx="2008">
                  <c:v>10</c:v>
                </c:pt>
                <c:pt idx="2009">
                  <c:v>17</c:v>
                </c:pt>
                <c:pt idx="2010">
                  <c:v>14</c:v>
                </c:pt>
                <c:pt idx="2011">
                  <c:v>23</c:v>
                </c:pt>
                <c:pt idx="2012">
                  <c:v>24</c:v>
                </c:pt>
                <c:pt idx="2013">
                  <c:v>17</c:v>
                </c:pt>
                <c:pt idx="2014">
                  <c:v>20</c:v>
                </c:pt>
                <c:pt idx="2015">
                  <c:v>18</c:v>
                </c:pt>
                <c:pt idx="2016">
                  <c:v>15</c:v>
                </c:pt>
                <c:pt idx="2017">
                  <c:v>11</c:v>
                </c:pt>
                <c:pt idx="2018">
                  <c:v>23</c:v>
                </c:pt>
                <c:pt idx="2019">
                  <c:v>18</c:v>
                </c:pt>
                <c:pt idx="2020">
                  <c:v>16</c:v>
                </c:pt>
                <c:pt idx="2021">
                  <c:v>16</c:v>
                </c:pt>
                <c:pt idx="2022">
                  <c:v>21</c:v>
                </c:pt>
                <c:pt idx="2023">
                  <c:v>21</c:v>
                </c:pt>
                <c:pt idx="2024">
                  <c:v>17</c:v>
                </c:pt>
                <c:pt idx="2025">
                  <c:v>25</c:v>
                </c:pt>
                <c:pt idx="2026">
                  <c:v>11</c:v>
                </c:pt>
                <c:pt idx="2027">
                  <c:v>15</c:v>
                </c:pt>
                <c:pt idx="2028">
                  <c:v>25</c:v>
                </c:pt>
                <c:pt idx="2029">
                  <c:v>19</c:v>
                </c:pt>
                <c:pt idx="2030">
                  <c:v>25</c:v>
                </c:pt>
                <c:pt idx="2031">
                  <c:v>18</c:v>
                </c:pt>
                <c:pt idx="2032">
                  <c:v>13</c:v>
                </c:pt>
                <c:pt idx="2033">
                  <c:v>21</c:v>
                </c:pt>
                <c:pt idx="2034">
                  <c:v>14</c:v>
                </c:pt>
                <c:pt idx="2035">
                  <c:v>23</c:v>
                </c:pt>
                <c:pt idx="2036">
                  <c:v>15</c:v>
                </c:pt>
                <c:pt idx="2037">
                  <c:v>19</c:v>
                </c:pt>
                <c:pt idx="2038">
                  <c:v>10</c:v>
                </c:pt>
                <c:pt idx="2039">
                  <c:v>17</c:v>
                </c:pt>
                <c:pt idx="2040">
                  <c:v>15</c:v>
                </c:pt>
                <c:pt idx="2041">
                  <c:v>24</c:v>
                </c:pt>
                <c:pt idx="2042">
                  <c:v>14</c:v>
                </c:pt>
                <c:pt idx="2043">
                  <c:v>20</c:v>
                </c:pt>
                <c:pt idx="2044">
                  <c:v>19</c:v>
                </c:pt>
                <c:pt idx="2045">
                  <c:v>17</c:v>
                </c:pt>
                <c:pt idx="2046">
                  <c:v>9</c:v>
                </c:pt>
                <c:pt idx="2047">
                  <c:v>21</c:v>
                </c:pt>
                <c:pt idx="2048">
                  <c:v>22</c:v>
                </c:pt>
                <c:pt idx="2049">
                  <c:v>13</c:v>
                </c:pt>
                <c:pt idx="2050">
                  <c:v>23</c:v>
                </c:pt>
                <c:pt idx="2051">
                  <c:v>18</c:v>
                </c:pt>
                <c:pt idx="2052">
                  <c:v>16</c:v>
                </c:pt>
                <c:pt idx="2053">
                  <c:v>15</c:v>
                </c:pt>
                <c:pt idx="2054">
                  <c:v>16</c:v>
                </c:pt>
                <c:pt idx="2055">
                  <c:v>19</c:v>
                </c:pt>
                <c:pt idx="2056">
                  <c:v>15</c:v>
                </c:pt>
                <c:pt idx="2057">
                  <c:v>16</c:v>
                </c:pt>
                <c:pt idx="2058">
                  <c:v>21</c:v>
                </c:pt>
                <c:pt idx="2059">
                  <c:v>12</c:v>
                </c:pt>
                <c:pt idx="2060">
                  <c:v>24</c:v>
                </c:pt>
                <c:pt idx="2061">
                  <c:v>18</c:v>
                </c:pt>
                <c:pt idx="2062">
                  <c:v>22</c:v>
                </c:pt>
                <c:pt idx="2063">
                  <c:v>18</c:v>
                </c:pt>
                <c:pt idx="2064">
                  <c:v>18</c:v>
                </c:pt>
                <c:pt idx="2065">
                  <c:v>10</c:v>
                </c:pt>
                <c:pt idx="2066">
                  <c:v>17</c:v>
                </c:pt>
                <c:pt idx="2067">
                  <c:v>16</c:v>
                </c:pt>
                <c:pt idx="2068">
                  <c:v>21</c:v>
                </c:pt>
                <c:pt idx="2069">
                  <c:v>14</c:v>
                </c:pt>
                <c:pt idx="2070">
                  <c:v>16</c:v>
                </c:pt>
                <c:pt idx="2071">
                  <c:v>12</c:v>
                </c:pt>
                <c:pt idx="2072">
                  <c:v>14</c:v>
                </c:pt>
                <c:pt idx="2073">
                  <c:v>20</c:v>
                </c:pt>
                <c:pt idx="2074">
                  <c:v>18</c:v>
                </c:pt>
                <c:pt idx="2075">
                  <c:v>16</c:v>
                </c:pt>
                <c:pt idx="2076">
                  <c:v>20</c:v>
                </c:pt>
                <c:pt idx="2077">
                  <c:v>11</c:v>
                </c:pt>
                <c:pt idx="2078">
                  <c:v>12</c:v>
                </c:pt>
                <c:pt idx="2079">
                  <c:v>13</c:v>
                </c:pt>
                <c:pt idx="2080">
                  <c:v>14</c:v>
                </c:pt>
                <c:pt idx="2081">
                  <c:v>14</c:v>
                </c:pt>
                <c:pt idx="2082">
                  <c:v>13</c:v>
                </c:pt>
                <c:pt idx="2083">
                  <c:v>21</c:v>
                </c:pt>
                <c:pt idx="2084">
                  <c:v>16</c:v>
                </c:pt>
                <c:pt idx="2085">
                  <c:v>13</c:v>
                </c:pt>
                <c:pt idx="2086">
                  <c:v>10</c:v>
                </c:pt>
                <c:pt idx="2087">
                  <c:v>16</c:v>
                </c:pt>
                <c:pt idx="2088">
                  <c:v>24</c:v>
                </c:pt>
                <c:pt idx="2089">
                  <c:v>16</c:v>
                </c:pt>
                <c:pt idx="2090">
                  <c:v>22</c:v>
                </c:pt>
                <c:pt idx="2091">
                  <c:v>14</c:v>
                </c:pt>
                <c:pt idx="2092">
                  <c:v>13</c:v>
                </c:pt>
                <c:pt idx="2093">
                  <c:v>16</c:v>
                </c:pt>
                <c:pt idx="2094">
                  <c:v>13</c:v>
                </c:pt>
                <c:pt idx="2095">
                  <c:v>14</c:v>
                </c:pt>
                <c:pt idx="2096">
                  <c:v>10</c:v>
                </c:pt>
                <c:pt idx="2097">
                  <c:v>15</c:v>
                </c:pt>
                <c:pt idx="2098">
                  <c:v>23</c:v>
                </c:pt>
                <c:pt idx="2099">
                  <c:v>18</c:v>
                </c:pt>
                <c:pt idx="2100">
                  <c:v>25</c:v>
                </c:pt>
                <c:pt idx="2101">
                  <c:v>13</c:v>
                </c:pt>
                <c:pt idx="2102">
                  <c:v>24</c:v>
                </c:pt>
                <c:pt idx="2103">
                  <c:v>14</c:v>
                </c:pt>
                <c:pt idx="2104">
                  <c:v>16</c:v>
                </c:pt>
                <c:pt idx="2105">
                  <c:v>10</c:v>
                </c:pt>
                <c:pt idx="2106">
                  <c:v>24</c:v>
                </c:pt>
                <c:pt idx="2107">
                  <c:v>14</c:v>
                </c:pt>
                <c:pt idx="2108">
                  <c:v>18</c:v>
                </c:pt>
                <c:pt idx="2109">
                  <c:v>15</c:v>
                </c:pt>
                <c:pt idx="2110">
                  <c:v>20</c:v>
                </c:pt>
                <c:pt idx="2111">
                  <c:v>16</c:v>
                </c:pt>
                <c:pt idx="2112">
                  <c:v>15</c:v>
                </c:pt>
                <c:pt idx="2113">
                  <c:v>18</c:v>
                </c:pt>
                <c:pt idx="2114">
                  <c:v>17</c:v>
                </c:pt>
                <c:pt idx="2115">
                  <c:v>21</c:v>
                </c:pt>
                <c:pt idx="2116">
                  <c:v>22</c:v>
                </c:pt>
                <c:pt idx="2117">
                  <c:v>11</c:v>
                </c:pt>
                <c:pt idx="2118">
                  <c:v>14</c:v>
                </c:pt>
                <c:pt idx="2119">
                  <c:v>13</c:v>
                </c:pt>
                <c:pt idx="2120">
                  <c:v>19</c:v>
                </c:pt>
                <c:pt idx="2121">
                  <c:v>18</c:v>
                </c:pt>
                <c:pt idx="2122">
                  <c:v>18</c:v>
                </c:pt>
                <c:pt idx="2123">
                  <c:v>21</c:v>
                </c:pt>
                <c:pt idx="2124">
                  <c:v>9</c:v>
                </c:pt>
                <c:pt idx="2125">
                  <c:v>10</c:v>
                </c:pt>
                <c:pt idx="2126">
                  <c:v>20</c:v>
                </c:pt>
                <c:pt idx="2127">
                  <c:v>16</c:v>
                </c:pt>
                <c:pt idx="2128">
                  <c:v>25</c:v>
                </c:pt>
                <c:pt idx="2129">
                  <c:v>13</c:v>
                </c:pt>
                <c:pt idx="2130">
                  <c:v>16</c:v>
                </c:pt>
                <c:pt idx="2131">
                  <c:v>19</c:v>
                </c:pt>
                <c:pt idx="2132">
                  <c:v>18</c:v>
                </c:pt>
                <c:pt idx="2133">
                  <c:v>21</c:v>
                </c:pt>
                <c:pt idx="2134">
                  <c:v>24</c:v>
                </c:pt>
                <c:pt idx="2135">
                  <c:v>17</c:v>
                </c:pt>
                <c:pt idx="2136">
                  <c:v>20</c:v>
                </c:pt>
                <c:pt idx="2137">
                  <c:v>11</c:v>
                </c:pt>
                <c:pt idx="2138">
                  <c:v>18</c:v>
                </c:pt>
                <c:pt idx="2139">
                  <c:v>17</c:v>
                </c:pt>
                <c:pt idx="2140">
                  <c:v>18</c:v>
                </c:pt>
                <c:pt idx="2141">
                  <c:v>9</c:v>
                </c:pt>
                <c:pt idx="2142">
                  <c:v>26</c:v>
                </c:pt>
                <c:pt idx="2143">
                  <c:v>14</c:v>
                </c:pt>
                <c:pt idx="2144">
                  <c:v>17</c:v>
                </c:pt>
                <c:pt idx="2145">
                  <c:v>17</c:v>
                </c:pt>
                <c:pt idx="2146">
                  <c:v>21</c:v>
                </c:pt>
                <c:pt idx="2147">
                  <c:v>14</c:v>
                </c:pt>
                <c:pt idx="2148">
                  <c:v>14</c:v>
                </c:pt>
                <c:pt idx="2149">
                  <c:v>20</c:v>
                </c:pt>
                <c:pt idx="2150">
                  <c:v>4</c:v>
                </c:pt>
                <c:pt idx="2151">
                  <c:v>21</c:v>
                </c:pt>
                <c:pt idx="2152">
                  <c:v>19</c:v>
                </c:pt>
                <c:pt idx="2153">
                  <c:v>16</c:v>
                </c:pt>
                <c:pt idx="2154">
                  <c:v>17</c:v>
                </c:pt>
                <c:pt idx="2155">
                  <c:v>18</c:v>
                </c:pt>
                <c:pt idx="2156">
                  <c:v>20</c:v>
                </c:pt>
                <c:pt idx="2157">
                  <c:v>17</c:v>
                </c:pt>
                <c:pt idx="2158">
                  <c:v>20</c:v>
                </c:pt>
                <c:pt idx="2159">
                  <c:v>19</c:v>
                </c:pt>
                <c:pt idx="2160">
                  <c:v>16</c:v>
                </c:pt>
                <c:pt idx="2161">
                  <c:v>16</c:v>
                </c:pt>
                <c:pt idx="2162">
                  <c:v>17</c:v>
                </c:pt>
                <c:pt idx="2163">
                  <c:v>19</c:v>
                </c:pt>
                <c:pt idx="2164">
                  <c:v>28</c:v>
                </c:pt>
                <c:pt idx="2165">
                  <c:v>27</c:v>
                </c:pt>
                <c:pt idx="2166">
                  <c:v>9</c:v>
                </c:pt>
                <c:pt idx="2167">
                  <c:v>19</c:v>
                </c:pt>
                <c:pt idx="2168">
                  <c:v>16</c:v>
                </c:pt>
                <c:pt idx="2169">
                  <c:v>24</c:v>
                </c:pt>
                <c:pt idx="2170">
                  <c:v>13</c:v>
                </c:pt>
                <c:pt idx="2171">
                  <c:v>18</c:v>
                </c:pt>
                <c:pt idx="2172">
                  <c:v>20</c:v>
                </c:pt>
                <c:pt idx="2173">
                  <c:v>15</c:v>
                </c:pt>
                <c:pt idx="2174">
                  <c:v>15</c:v>
                </c:pt>
                <c:pt idx="2175">
                  <c:v>19</c:v>
                </c:pt>
                <c:pt idx="2176">
                  <c:v>12</c:v>
                </c:pt>
                <c:pt idx="2177">
                  <c:v>10</c:v>
                </c:pt>
                <c:pt idx="2178">
                  <c:v>7</c:v>
                </c:pt>
                <c:pt idx="2179">
                  <c:v>15</c:v>
                </c:pt>
                <c:pt idx="2180">
                  <c:v>15</c:v>
                </c:pt>
                <c:pt idx="2181">
                  <c:v>12</c:v>
                </c:pt>
                <c:pt idx="2182">
                  <c:v>12</c:v>
                </c:pt>
                <c:pt idx="2183">
                  <c:v>12</c:v>
                </c:pt>
                <c:pt idx="2184">
                  <c:v>18</c:v>
                </c:pt>
                <c:pt idx="2185">
                  <c:v>13</c:v>
                </c:pt>
                <c:pt idx="2186">
                  <c:v>19</c:v>
                </c:pt>
                <c:pt idx="2187">
                  <c:v>11</c:v>
                </c:pt>
                <c:pt idx="2188">
                  <c:v>14</c:v>
                </c:pt>
                <c:pt idx="2189">
                  <c:v>22</c:v>
                </c:pt>
                <c:pt idx="2190">
                  <c:v>17</c:v>
                </c:pt>
                <c:pt idx="2191">
                  <c:v>13</c:v>
                </c:pt>
                <c:pt idx="2192">
                  <c:v>13</c:v>
                </c:pt>
                <c:pt idx="2193">
                  <c:v>11</c:v>
                </c:pt>
                <c:pt idx="2194">
                  <c:v>17</c:v>
                </c:pt>
                <c:pt idx="2195">
                  <c:v>15</c:v>
                </c:pt>
                <c:pt idx="2196">
                  <c:v>26</c:v>
                </c:pt>
                <c:pt idx="2197">
                  <c:v>13</c:v>
                </c:pt>
                <c:pt idx="2198">
                  <c:v>24</c:v>
                </c:pt>
                <c:pt idx="2199">
                  <c:v>14</c:v>
                </c:pt>
                <c:pt idx="2200">
                  <c:v>11</c:v>
                </c:pt>
                <c:pt idx="2201">
                  <c:v>16</c:v>
                </c:pt>
                <c:pt idx="2202">
                  <c:v>14</c:v>
                </c:pt>
                <c:pt idx="2203">
                  <c:v>16</c:v>
                </c:pt>
                <c:pt idx="2204">
                  <c:v>16</c:v>
                </c:pt>
                <c:pt idx="2205">
                  <c:v>20</c:v>
                </c:pt>
                <c:pt idx="2206">
                  <c:v>8</c:v>
                </c:pt>
                <c:pt idx="2207">
                  <c:v>11</c:v>
                </c:pt>
                <c:pt idx="2208">
                  <c:v>13</c:v>
                </c:pt>
                <c:pt idx="2209">
                  <c:v>13</c:v>
                </c:pt>
                <c:pt idx="2210">
                  <c:v>8</c:v>
                </c:pt>
                <c:pt idx="2211">
                  <c:v>10</c:v>
                </c:pt>
                <c:pt idx="2212">
                  <c:v>9</c:v>
                </c:pt>
                <c:pt idx="2213">
                  <c:v>23</c:v>
                </c:pt>
                <c:pt idx="2214">
                  <c:v>19</c:v>
                </c:pt>
                <c:pt idx="2215">
                  <c:v>17</c:v>
                </c:pt>
                <c:pt idx="2216">
                  <c:v>14</c:v>
                </c:pt>
                <c:pt idx="2217">
                  <c:v>17</c:v>
                </c:pt>
                <c:pt idx="2218">
                  <c:v>13</c:v>
                </c:pt>
                <c:pt idx="2219">
                  <c:v>16</c:v>
                </c:pt>
                <c:pt idx="2220">
                  <c:v>8</c:v>
                </c:pt>
                <c:pt idx="2221">
                  <c:v>15</c:v>
                </c:pt>
                <c:pt idx="2222">
                  <c:v>13</c:v>
                </c:pt>
                <c:pt idx="2223">
                  <c:v>10</c:v>
                </c:pt>
                <c:pt idx="2224">
                  <c:v>16</c:v>
                </c:pt>
                <c:pt idx="2225">
                  <c:v>21</c:v>
                </c:pt>
                <c:pt idx="2226">
                  <c:v>12</c:v>
                </c:pt>
                <c:pt idx="2227">
                  <c:v>23</c:v>
                </c:pt>
                <c:pt idx="2228">
                  <c:v>14</c:v>
                </c:pt>
                <c:pt idx="2229">
                  <c:v>6</c:v>
                </c:pt>
                <c:pt idx="2230">
                  <c:v>14</c:v>
                </c:pt>
                <c:pt idx="2231">
                  <c:v>17</c:v>
                </c:pt>
                <c:pt idx="2232">
                  <c:v>12</c:v>
                </c:pt>
                <c:pt idx="2233">
                  <c:v>14</c:v>
                </c:pt>
                <c:pt idx="2234">
                  <c:v>10</c:v>
                </c:pt>
                <c:pt idx="2235">
                  <c:v>13</c:v>
                </c:pt>
                <c:pt idx="2236">
                  <c:v>12</c:v>
                </c:pt>
                <c:pt idx="2237">
                  <c:v>10</c:v>
                </c:pt>
                <c:pt idx="2238">
                  <c:v>16</c:v>
                </c:pt>
                <c:pt idx="2239">
                  <c:v>18</c:v>
                </c:pt>
                <c:pt idx="2240">
                  <c:v>14</c:v>
                </c:pt>
                <c:pt idx="2241">
                  <c:v>17</c:v>
                </c:pt>
                <c:pt idx="2242">
                  <c:v>18</c:v>
                </c:pt>
                <c:pt idx="2243">
                  <c:v>16</c:v>
                </c:pt>
                <c:pt idx="2244">
                  <c:v>15</c:v>
                </c:pt>
                <c:pt idx="2245">
                  <c:v>15</c:v>
                </c:pt>
                <c:pt idx="2246">
                  <c:v>17</c:v>
                </c:pt>
                <c:pt idx="2247">
                  <c:v>11</c:v>
                </c:pt>
                <c:pt idx="2248">
                  <c:v>15</c:v>
                </c:pt>
                <c:pt idx="2249">
                  <c:v>17</c:v>
                </c:pt>
                <c:pt idx="2250">
                  <c:v>15</c:v>
                </c:pt>
                <c:pt idx="2251">
                  <c:v>4</c:v>
                </c:pt>
                <c:pt idx="2252">
                  <c:v>17</c:v>
                </c:pt>
                <c:pt idx="2253">
                  <c:v>18</c:v>
                </c:pt>
                <c:pt idx="2254">
                  <c:v>15</c:v>
                </c:pt>
                <c:pt idx="2255">
                  <c:v>13</c:v>
                </c:pt>
                <c:pt idx="2256">
                  <c:v>9</c:v>
                </c:pt>
                <c:pt idx="2257">
                  <c:v>11</c:v>
                </c:pt>
                <c:pt idx="2258">
                  <c:v>19</c:v>
                </c:pt>
                <c:pt idx="2259">
                  <c:v>12</c:v>
                </c:pt>
                <c:pt idx="2260">
                  <c:v>17</c:v>
                </c:pt>
                <c:pt idx="2261">
                  <c:v>16</c:v>
                </c:pt>
                <c:pt idx="2262">
                  <c:v>14</c:v>
                </c:pt>
                <c:pt idx="2263">
                  <c:v>11</c:v>
                </c:pt>
                <c:pt idx="2264">
                  <c:v>13</c:v>
                </c:pt>
                <c:pt idx="2265">
                  <c:v>12</c:v>
                </c:pt>
                <c:pt idx="2266">
                  <c:v>11</c:v>
                </c:pt>
                <c:pt idx="2267">
                  <c:v>15</c:v>
                </c:pt>
                <c:pt idx="2268">
                  <c:v>11</c:v>
                </c:pt>
                <c:pt idx="2269">
                  <c:v>16</c:v>
                </c:pt>
                <c:pt idx="2270">
                  <c:v>17</c:v>
                </c:pt>
                <c:pt idx="2271">
                  <c:v>15</c:v>
                </c:pt>
                <c:pt idx="2272">
                  <c:v>11</c:v>
                </c:pt>
                <c:pt idx="2273">
                  <c:v>13</c:v>
                </c:pt>
                <c:pt idx="2274">
                  <c:v>12</c:v>
                </c:pt>
                <c:pt idx="2275">
                  <c:v>15</c:v>
                </c:pt>
                <c:pt idx="2276">
                  <c:v>12</c:v>
                </c:pt>
                <c:pt idx="2277">
                  <c:v>12</c:v>
                </c:pt>
                <c:pt idx="2278">
                  <c:v>6</c:v>
                </c:pt>
                <c:pt idx="2279">
                  <c:v>9</c:v>
                </c:pt>
                <c:pt idx="2280">
                  <c:v>15</c:v>
                </c:pt>
                <c:pt idx="2281">
                  <c:v>14</c:v>
                </c:pt>
                <c:pt idx="2282">
                  <c:v>14</c:v>
                </c:pt>
                <c:pt idx="2283">
                  <c:v>16</c:v>
                </c:pt>
                <c:pt idx="2284">
                  <c:v>10</c:v>
                </c:pt>
                <c:pt idx="2285">
                  <c:v>18</c:v>
                </c:pt>
                <c:pt idx="2286">
                  <c:v>7</c:v>
                </c:pt>
                <c:pt idx="2287">
                  <c:v>13</c:v>
                </c:pt>
                <c:pt idx="2288">
                  <c:v>24</c:v>
                </c:pt>
                <c:pt idx="2289">
                  <c:v>11</c:v>
                </c:pt>
                <c:pt idx="2290">
                  <c:v>9</c:v>
                </c:pt>
                <c:pt idx="2291">
                  <c:v>8</c:v>
                </c:pt>
                <c:pt idx="2292">
                  <c:v>10</c:v>
                </c:pt>
                <c:pt idx="2293">
                  <c:v>6</c:v>
                </c:pt>
                <c:pt idx="2294">
                  <c:v>8</c:v>
                </c:pt>
                <c:pt idx="2295">
                  <c:v>13</c:v>
                </c:pt>
                <c:pt idx="2296">
                  <c:v>12</c:v>
                </c:pt>
                <c:pt idx="2297">
                  <c:v>9</c:v>
                </c:pt>
                <c:pt idx="2298">
                  <c:v>7</c:v>
                </c:pt>
                <c:pt idx="2299">
                  <c:v>17</c:v>
                </c:pt>
                <c:pt idx="2300">
                  <c:v>10</c:v>
                </c:pt>
                <c:pt idx="2301">
                  <c:v>14</c:v>
                </c:pt>
                <c:pt idx="2302">
                  <c:v>15</c:v>
                </c:pt>
                <c:pt idx="2303">
                  <c:v>16</c:v>
                </c:pt>
                <c:pt idx="2304">
                  <c:v>9</c:v>
                </c:pt>
                <c:pt idx="2305">
                  <c:v>9</c:v>
                </c:pt>
                <c:pt idx="2306">
                  <c:v>7</c:v>
                </c:pt>
                <c:pt idx="2307">
                  <c:v>11</c:v>
                </c:pt>
                <c:pt idx="2308">
                  <c:v>20</c:v>
                </c:pt>
                <c:pt idx="2309">
                  <c:v>12</c:v>
                </c:pt>
                <c:pt idx="2310">
                  <c:v>10</c:v>
                </c:pt>
                <c:pt idx="2311">
                  <c:v>16</c:v>
                </c:pt>
                <c:pt idx="2312">
                  <c:v>15</c:v>
                </c:pt>
                <c:pt idx="2313">
                  <c:v>16</c:v>
                </c:pt>
                <c:pt idx="2314">
                  <c:v>11</c:v>
                </c:pt>
                <c:pt idx="2315">
                  <c:v>11</c:v>
                </c:pt>
                <c:pt idx="2316">
                  <c:v>16</c:v>
                </c:pt>
                <c:pt idx="2317">
                  <c:v>9</c:v>
                </c:pt>
                <c:pt idx="2318">
                  <c:v>12</c:v>
                </c:pt>
                <c:pt idx="2319">
                  <c:v>14</c:v>
                </c:pt>
                <c:pt idx="2320">
                  <c:v>12</c:v>
                </c:pt>
                <c:pt idx="2321">
                  <c:v>15</c:v>
                </c:pt>
                <c:pt idx="2322">
                  <c:v>13</c:v>
                </c:pt>
                <c:pt idx="2323">
                  <c:v>8</c:v>
                </c:pt>
                <c:pt idx="2324">
                  <c:v>15</c:v>
                </c:pt>
                <c:pt idx="2325">
                  <c:v>15</c:v>
                </c:pt>
                <c:pt idx="2326">
                  <c:v>11</c:v>
                </c:pt>
                <c:pt idx="2327">
                  <c:v>18</c:v>
                </c:pt>
                <c:pt idx="2328">
                  <c:v>11</c:v>
                </c:pt>
                <c:pt idx="2329">
                  <c:v>17</c:v>
                </c:pt>
                <c:pt idx="2330">
                  <c:v>7</c:v>
                </c:pt>
                <c:pt idx="2331">
                  <c:v>10</c:v>
                </c:pt>
                <c:pt idx="2332">
                  <c:v>13</c:v>
                </c:pt>
                <c:pt idx="2333">
                  <c:v>12</c:v>
                </c:pt>
                <c:pt idx="2334">
                  <c:v>13</c:v>
                </c:pt>
                <c:pt idx="2335">
                  <c:v>13</c:v>
                </c:pt>
                <c:pt idx="2336">
                  <c:v>13</c:v>
                </c:pt>
                <c:pt idx="2337">
                  <c:v>10</c:v>
                </c:pt>
                <c:pt idx="2338">
                  <c:v>8</c:v>
                </c:pt>
                <c:pt idx="2339">
                  <c:v>15</c:v>
                </c:pt>
                <c:pt idx="2340">
                  <c:v>17</c:v>
                </c:pt>
                <c:pt idx="2341">
                  <c:v>5</c:v>
                </c:pt>
                <c:pt idx="2342">
                  <c:v>15</c:v>
                </c:pt>
                <c:pt idx="2343">
                  <c:v>13</c:v>
                </c:pt>
                <c:pt idx="2344">
                  <c:v>8</c:v>
                </c:pt>
                <c:pt idx="2345">
                  <c:v>6</c:v>
                </c:pt>
                <c:pt idx="2346">
                  <c:v>14</c:v>
                </c:pt>
                <c:pt idx="2347">
                  <c:v>12</c:v>
                </c:pt>
                <c:pt idx="2348">
                  <c:v>12</c:v>
                </c:pt>
                <c:pt idx="2349">
                  <c:v>17</c:v>
                </c:pt>
                <c:pt idx="2350">
                  <c:v>9</c:v>
                </c:pt>
                <c:pt idx="2351">
                  <c:v>19</c:v>
                </c:pt>
                <c:pt idx="2352">
                  <c:v>16</c:v>
                </c:pt>
                <c:pt idx="2353">
                  <c:v>12</c:v>
                </c:pt>
                <c:pt idx="2354">
                  <c:v>14</c:v>
                </c:pt>
                <c:pt idx="2355">
                  <c:v>19</c:v>
                </c:pt>
                <c:pt idx="2356">
                  <c:v>12</c:v>
                </c:pt>
                <c:pt idx="2357">
                  <c:v>11</c:v>
                </c:pt>
                <c:pt idx="2358">
                  <c:v>12</c:v>
                </c:pt>
                <c:pt idx="2359">
                  <c:v>11</c:v>
                </c:pt>
                <c:pt idx="2360">
                  <c:v>5</c:v>
                </c:pt>
                <c:pt idx="2361">
                  <c:v>8</c:v>
                </c:pt>
                <c:pt idx="2362">
                  <c:v>14</c:v>
                </c:pt>
                <c:pt idx="2363">
                  <c:v>11</c:v>
                </c:pt>
                <c:pt idx="2364">
                  <c:v>11</c:v>
                </c:pt>
                <c:pt idx="2365">
                  <c:v>9</c:v>
                </c:pt>
                <c:pt idx="2366">
                  <c:v>14</c:v>
                </c:pt>
                <c:pt idx="2367">
                  <c:v>18</c:v>
                </c:pt>
                <c:pt idx="2368">
                  <c:v>9</c:v>
                </c:pt>
                <c:pt idx="2369">
                  <c:v>7</c:v>
                </c:pt>
                <c:pt idx="2370">
                  <c:v>14</c:v>
                </c:pt>
                <c:pt idx="2371">
                  <c:v>10</c:v>
                </c:pt>
                <c:pt idx="2372">
                  <c:v>15</c:v>
                </c:pt>
                <c:pt idx="2373">
                  <c:v>14</c:v>
                </c:pt>
                <c:pt idx="2374">
                  <c:v>9</c:v>
                </c:pt>
                <c:pt idx="2375">
                  <c:v>12</c:v>
                </c:pt>
                <c:pt idx="2376">
                  <c:v>11</c:v>
                </c:pt>
                <c:pt idx="2377">
                  <c:v>14</c:v>
                </c:pt>
                <c:pt idx="2378">
                  <c:v>11</c:v>
                </c:pt>
                <c:pt idx="2379">
                  <c:v>17</c:v>
                </c:pt>
                <c:pt idx="2380">
                  <c:v>11</c:v>
                </c:pt>
                <c:pt idx="2381">
                  <c:v>8</c:v>
                </c:pt>
                <c:pt idx="2382">
                  <c:v>16</c:v>
                </c:pt>
                <c:pt idx="2383">
                  <c:v>17</c:v>
                </c:pt>
                <c:pt idx="2384">
                  <c:v>14</c:v>
                </c:pt>
                <c:pt idx="2385">
                  <c:v>14</c:v>
                </c:pt>
                <c:pt idx="2386">
                  <c:v>12</c:v>
                </c:pt>
                <c:pt idx="2387">
                  <c:v>8</c:v>
                </c:pt>
                <c:pt idx="2388">
                  <c:v>14</c:v>
                </c:pt>
                <c:pt idx="2389">
                  <c:v>10</c:v>
                </c:pt>
                <c:pt idx="2390">
                  <c:v>14</c:v>
                </c:pt>
                <c:pt idx="2391">
                  <c:v>1</c:v>
                </c:pt>
                <c:pt idx="2392">
                  <c:v>14</c:v>
                </c:pt>
                <c:pt idx="2393">
                  <c:v>20</c:v>
                </c:pt>
                <c:pt idx="2394">
                  <c:v>8</c:v>
                </c:pt>
                <c:pt idx="2395">
                  <c:v>12</c:v>
                </c:pt>
                <c:pt idx="2396">
                  <c:v>11</c:v>
                </c:pt>
                <c:pt idx="2397">
                  <c:v>13</c:v>
                </c:pt>
                <c:pt idx="2398">
                  <c:v>8</c:v>
                </c:pt>
                <c:pt idx="2399">
                  <c:v>15</c:v>
                </c:pt>
                <c:pt idx="2400">
                  <c:v>10</c:v>
                </c:pt>
                <c:pt idx="2401">
                  <c:v>13</c:v>
                </c:pt>
                <c:pt idx="2402">
                  <c:v>8</c:v>
                </c:pt>
                <c:pt idx="2403">
                  <c:v>8</c:v>
                </c:pt>
                <c:pt idx="2404">
                  <c:v>14</c:v>
                </c:pt>
                <c:pt idx="2405">
                  <c:v>10</c:v>
                </c:pt>
                <c:pt idx="2406">
                  <c:v>15</c:v>
                </c:pt>
                <c:pt idx="2407">
                  <c:v>10</c:v>
                </c:pt>
                <c:pt idx="2408">
                  <c:v>14</c:v>
                </c:pt>
                <c:pt idx="2409">
                  <c:v>8</c:v>
                </c:pt>
                <c:pt idx="2410">
                  <c:v>19</c:v>
                </c:pt>
                <c:pt idx="2411">
                  <c:v>6</c:v>
                </c:pt>
                <c:pt idx="2412">
                  <c:v>16</c:v>
                </c:pt>
                <c:pt idx="2413">
                  <c:v>3</c:v>
                </c:pt>
                <c:pt idx="2414">
                  <c:v>8</c:v>
                </c:pt>
                <c:pt idx="2415">
                  <c:v>6</c:v>
                </c:pt>
                <c:pt idx="2416">
                  <c:v>11</c:v>
                </c:pt>
                <c:pt idx="2417">
                  <c:v>10</c:v>
                </c:pt>
                <c:pt idx="2418">
                  <c:v>10</c:v>
                </c:pt>
                <c:pt idx="2419">
                  <c:v>10</c:v>
                </c:pt>
                <c:pt idx="2420">
                  <c:v>12</c:v>
                </c:pt>
                <c:pt idx="2421">
                  <c:v>12</c:v>
                </c:pt>
                <c:pt idx="2422">
                  <c:v>9</c:v>
                </c:pt>
                <c:pt idx="2423">
                  <c:v>4</c:v>
                </c:pt>
                <c:pt idx="2424">
                  <c:v>13</c:v>
                </c:pt>
                <c:pt idx="2425">
                  <c:v>11</c:v>
                </c:pt>
                <c:pt idx="2426">
                  <c:v>8</c:v>
                </c:pt>
                <c:pt idx="2427">
                  <c:v>17</c:v>
                </c:pt>
                <c:pt idx="2428">
                  <c:v>7</c:v>
                </c:pt>
                <c:pt idx="2429">
                  <c:v>12</c:v>
                </c:pt>
                <c:pt idx="2430">
                  <c:v>21</c:v>
                </c:pt>
                <c:pt idx="2431">
                  <c:v>17</c:v>
                </c:pt>
                <c:pt idx="2432">
                  <c:v>13</c:v>
                </c:pt>
                <c:pt idx="2433">
                  <c:v>9</c:v>
                </c:pt>
                <c:pt idx="2434">
                  <c:v>13</c:v>
                </c:pt>
                <c:pt idx="2435">
                  <c:v>11</c:v>
                </c:pt>
                <c:pt idx="2436">
                  <c:v>13</c:v>
                </c:pt>
                <c:pt idx="2437">
                  <c:v>14</c:v>
                </c:pt>
                <c:pt idx="2438">
                  <c:v>7</c:v>
                </c:pt>
                <c:pt idx="2439">
                  <c:v>13</c:v>
                </c:pt>
                <c:pt idx="2440">
                  <c:v>8</c:v>
                </c:pt>
                <c:pt idx="2441">
                  <c:v>3</c:v>
                </c:pt>
                <c:pt idx="2442">
                  <c:v>11</c:v>
                </c:pt>
                <c:pt idx="2443">
                  <c:v>7</c:v>
                </c:pt>
                <c:pt idx="2444">
                  <c:v>8</c:v>
                </c:pt>
                <c:pt idx="2445">
                  <c:v>9</c:v>
                </c:pt>
                <c:pt idx="2446">
                  <c:v>7</c:v>
                </c:pt>
                <c:pt idx="2447">
                  <c:v>6</c:v>
                </c:pt>
                <c:pt idx="2448">
                  <c:v>14</c:v>
                </c:pt>
                <c:pt idx="2449">
                  <c:v>8</c:v>
                </c:pt>
                <c:pt idx="2450">
                  <c:v>16</c:v>
                </c:pt>
                <c:pt idx="2451">
                  <c:v>10</c:v>
                </c:pt>
                <c:pt idx="2452">
                  <c:v>11</c:v>
                </c:pt>
                <c:pt idx="2453">
                  <c:v>8</c:v>
                </c:pt>
                <c:pt idx="2454">
                  <c:v>10</c:v>
                </c:pt>
                <c:pt idx="2455">
                  <c:v>4</c:v>
                </c:pt>
                <c:pt idx="2456">
                  <c:v>8</c:v>
                </c:pt>
                <c:pt idx="2457">
                  <c:v>10</c:v>
                </c:pt>
                <c:pt idx="2458">
                  <c:v>18</c:v>
                </c:pt>
                <c:pt idx="2459">
                  <c:v>11</c:v>
                </c:pt>
                <c:pt idx="2460">
                  <c:v>12</c:v>
                </c:pt>
                <c:pt idx="2461">
                  <c:v>9</c:v>
                </c:pt>
                <c:pt idx="2462">
                  <c:v>15</c:v>
                </c:pt>
                <c:pt idx="2463">
                  <c:v>7</c:v>
                </c:pt>
                <c:pt idx="2464">
                  <c:v>10</c:v>
                </c:pt>
                <c:pt idx="2465">
                  <c:v>8</c:v>
                </c:pt>
                <c:pt idx="2466">
                  <c:v>11</c:v>
                </c:pt>
                <c:pt idx="2467">
                  <c:v>13</c:v>
                </c:pt>
                <c:pt idx="2468">
                  <c:v>6</c:v>
                </c:pt>
                <c:pt idx="2469">
                  <c:v>12</c:v>
                </c:pt>
                <c:pt idx="2470">
                  <c:v>15</c:v>
                </c:pt>
                <c:pt idx="2471">
                  <c:v>11</c:v>
                </c:pt>
                <c:pt idx="2472">
                  <c:v>15</c:v>
                </c:pt>
                <c:pt idx="2473">
                  <c:v>11</c:v>
                </c:pt>
                <c:pt idx="2474">
                  <c:v>11</c:v>
                </c:pt>
                <c:pt idx="2475">
                  <c:v>14</c:v>
                </c:pt>
                <c:pt idx="2476">
                  <c:v>11</c:v>
                </c:pt>
                <c:pt idx="2477">
                  <c:v>11</c:v>
                </c:pt>
                <c:pt idx="2478">
                  <c:v>15</c:v>
                </c:pt>
                <c:pt idx="2479">
                  <c:v>10</c:v>
                </c:pt>
                <c:pt idx="2480">
                  <c:v>10</c:v>
                </c:pt>
                <c:pt idx="2481">
                  <c:v>11</c:v>
                </c:pt>
                <c:pt idx="2482">
                  <c:v>11</c:v>
                </c:pt>
                <c:pt idx="2483">
                  <c:v>17</c:v>
                </c:pt>
                <c:pt idx="2484">
                  <c:v>11</c:v>
                </c:pt>
                <c:pt idx="2485">
                  <c:v>14</c:v>
                </c:pt>
                <c:pt idx="2486">
                  <c:v>15</c:v>
                </c:pt>
                <c:pt idx="2487">
                  <c:v>6</c:v>
                </c:pt>
                <c:pt idx="2488">
                  <c:v>7</c:v>
                </c:pt>
                <c:pt idx="2489">
                  <c:v>9</c:v>
                </c:pt>
                <c:pt idx="2490">
                  <c:v>10</c:v>
                </c:pt>
                <c:pt idx="2491">
                  <c:v>9</c:v>
                </c:pt>
                <c:pt idx="2492">
                  <c:v>18</c:v>
                </c:pt>
                <c:pt idx="2493">
                  <c:v>16</c:v>
                </c:pt>
                <c:pt idx="2494">
                  <c:v>13</c:v>
                </c:pt>
                <c:pt idx="2495">
                  <c:v>7</c:v>
                </c:pt>
                <c:pt idx="2496">
                  <c:v>5</c:v>
                </c:pt>
                <c:pt idx="2497">
                  <c:v>10</c:v>
                </c:pt>
                <c:pt idx="2498">
                  <c:v>12</c:v>
                </c:pt>
                <c:pt idx="2499">
                  <c:v>10</c:v>
                </c:pt>
                <c:pt idx="2500">
                  <c:v>9</c:v>
                </c:pt>
                <c:pt idx="2501">
                  <c:v>7</c:v>
                </c:pt>
                <c:pt idx="2502">
                  <c:v>20</c:v>
                </c:pt>
                <c:pt idx="2503">
                  <c:v>14</c:v>
                </c:pt>
                <c:pt idx="2504">
                  <c:v>12</c:v>
                </c:pt>
                <c:pt idx="2505">
                  <c:v>11</c:v>
                </c:pt>
                <c:pt idx="2506">
                  <c:v>8</c:v>
                </c:pt>
                <c:pt idx="2507">
                  <c:v>8</c:v>
                </c:pt>
                <c:pt idx="2508">
                  <c:v>12</c:v>
                </c:pt>
                <c:pt idx="2509">
                  <c:v>8</c:v>
                </c:pt>
                <c:pt idx="2510">
                  <c:v>16</c:v>
                </c:pt>
                <c:pt idx="2511">
                  <c:v>8</c:v>
                </c:pt>
                <c:pt idx="2512">
                  <c:v>16</c:v>
                </c:pt>
                <c:pt idx="2513">
                  <c:v>11</c:v>
                </c:pt>
                <c:pt idx="2514">
                  <c:v>5</c:v>
                </c:pt>
                <c:pt idx="2515">
                  <c:v>11</c:v>
                </c:pt>
                <c:pt idx="2516">
                  <c:v>9</c:v>
                </c:pt>
                <c:pt idx="2517">
                  <c:v>7</c:v>
                </c:pt>
                <c:pt idx="2518">
                  <c:v>7</c:v>
                </c:pt>
                <c:pt idx="2519">
                  <c:v>13</c:v>
                </c:pt>
                <c:pt idx="2520">
                  <c:v>13</c:v>
                </c:pt>
                <c:pt idx="2521">
                  <c:v>11</c:v>
                </c:pt>
                <c:pt idx="2522">
                  <c:v>6</c:v>
                </c:pt>
                <c:pt idx="2523">
                  <c:v>12</c:v>
                </c:pt>
                <c:pt idx="2524">
                  <c:v>4</c:v>
                </c:pt>
                <c:pt idx="2525">
                  <c:v>7</c:v>
                </c:pt>
                <c:pt idx="2526">
                  <c:v>14</c:v>
                </c:pt>
                <c:pt idx="2527">
                  <c:v>11</c:v>
                </c:pt>
                <c:pt idx="2528">
                  <c:v>15</c:v>
                </c:pt>
                <c:pt idx="2529">
                  <c:v>9</c:v>
                </c:pt>
                <c:pt idx="2530">
                  <c:v>13</c:v>
                </c:pt>
                <c:pt idx="2531">
                  <c:v>8</c:v>
                </c:pt>
                <c:pt idx="2532">
                  <c:v>7</c:v>
                </c:pt>
                <c:pt idx="2533">
                  <c:v>13</c:v>
                </c:pt>
                <c:pt idx="2534">
                  <c:v>6</c:v>
                </c:pt>
                <c:pt idx="2535">
                  <c:v>9</c:v>
                </c:pt>
                <c:pt idx="2536">
                  <c:v>9</c:v>
                </c:pt>
                <c:pt idx="2537">
                  <c:v>16</c:v>
                </c:pt>
                <c:pt idx="2538">
                  <c:v>11</c:v>
                </c:pt>
                <c:pt idx="2539">
                  <c:v>9</c:v>
                </c:pt>
                <c:pt idx="2540">
                  <c:v>15</c:v>
                </c:pt>
                <c:pt idx="2541">
                  <c:v>5</c:v>
                </c:pt>
                <c:pt idx="2542">
                  <c:v>6</c:v>
                </c:pt>
                <c:pt idx="2543">
                  <c:v>10</c:v>
                </c:pt>
                <c:pt idx="2544">
                  <c:v>8</c:v>
                </c:pt>
                <c:pt idx="2545">
                  <c:v>11</c:v>
                </c:pt>
                <c:pt idx="2546">
                  <c:v>11</c:v>
                </c:pt>
                <c:pt idx="2547">
                  <c:v>11</c:v>
                </c:pt>
                <c:pt idx="2548">
                  <c:v>4</c:v>
                </c:pt>
                <c:pt idx="2549">
                  <c:v>5</c:v>
                </c:pt>
                <c:pt idx="2550">
                  <c:v>10</c:v>
                </c:pt>
                <c:pt idx="2551">
                  <c:v>11</c:v>
                </c:pt>
                <c:pt idx="2552">
                  <c:v>13</c:v>
                </c:pt>
                <c:pt idx="2553">
                  <c:v>8</c:v>
                </c:pt>
                <c:pt idx="2554">
                  <c:v>15</c:v>
                </c:pt>
                <c:pt idx="2555">
                  <c:v>9</c:v>
                </c:pt>
                <c:pt idx="2556">
                  <c:v>13</c:v>
                </c:pt>
                <c:pt idx="2557">
                  <c:v>9</c:v>
                </c:pt>
                <c:pt idx="2558">
                  <c:v>11</c:v>
                </c:pt>
                <c:pt idx="2559">
                  <c:v>10</c:v>
                </c:pt>
                <c:pt idx="2560">
                  <c:v>15</c:v>
                </c:pt>
                <c:pt idx="2561">
                  <c:v>10</c:v>
                </c:pt>
                <c:pt idx="2562">
                  <c:v>15</c:v>
                </c:pt>
                <c:pt idx="2563">
                  <c:v>14</c:v>
                </c:pt>
                <c:pt idx="2564">
                  <c:v>8</c:v>
                </c:pt>
                <c:pt idx="2565">
                  <c:v>6</c:v>
                </c:pt>
                <c:pt idx="2566">
                  <c:v>9</c:v>
                </c:pt>
                <c:pt idx="2567">
                  <c:v>7</c:v>
                </c:pt>
                <c:pt idx="2568">
                  <c:v>6</c:v>
                </c:pt>
                <c:pt idx="2569">
                  <c:v>8</c:v>
                </c:pt>
                <c:pt idx="2570">
                  <c:v>12</c:v>
                </c:pt>
                <c:pt idx="2571">
                  <c:v>5</c:v>
                </c:pt>
                <c:pt idx="2572">
                  <c:v>11</c:v>
                </c:pt>
                <c:pt idx="2573">
                  <c:v>16</c:v>
                </c:pt>
                <c:pt idx="2574">
                  <c:v>10</c:v>
                </c:pt>
                <c:pt idx="2575">
                  <c:v>12</c:v>
                </c:pt>
                <c:pt idx="2576">
                  <c:v>8</c:v>
                </c:pt>
                <c:pt idx="2577">
                  <c:v>13</c:v>
                </c:pt>
                <c:pt idx="2578">
                  <c:v>7</c:v>
                </c:pt>
                <c:pt idx="2579">
                  <c:v>14</c:v>
                </c:pt>
                <c:pt idx="2580">
                  <c:v>6</c:v>
                </c:pt>
                <c:pt idx="2581">
                  <c:v>10</c:v>
                </c:pt>
                <c:pt idx="2582">
                  <c:v>9</c:v>
                </c:pt>
                <c:pt idx="2583">
                  <c:v>14</c:v>
                </c:pt>
                <c:pt idx="2584">
                  <c:v>5</c:v>
                </c:pt>
                <c:pt idx="2585">
                  <c:v>8</c:v>
                </c:pt>
                <c:pt idx="2586">
                  <c:v>10</c:v>
                </c:pt>
                <c:pt idx="2587">
                  <c:v>10</c:v>
                </c:pt>
                <c:pt idx="2588">
                  <c:v>8</c:v>
                </c:pt>
                <c:pt idx="2589">
                  <c:v>12</c:v>
                </c:pt>
                <c:pt idx="2590">
                  <c:v>12</c:v>
                </c:pt>
                <c:pt idx="2591">
                  <c:v>12</c:v>
                </c:pt>
                <c:pt idx="2592">
                  <c:v>12</c:v>
                </c:pt>
                <c:pt idx="2593">
                  <c:v>11</c:v>
                </c:pt>
                <c:pt idx="2594">
                  <c:v>13</c:v>
                </c:pt>
                <c:pt idx="2595">
                  <c:v>7</c:v>
                </c:pt>
                <c:pt idx="2596">
                  <c:v>12</c:v>
                </c:pt>
                <c:pt idx="2597">
                  <c:v>8</c:v>
                </c:pt>
                <c:pt idx="2598">
                  <c:v>10</c:v>
                </c:pt>
                <c:pt idx="2599">
                  <c:v>7</c:v>
                </c:pt>
                <c:pt idx="2600">
                  <c:v>7</c:v>
                </c:pt>
                <c:pt idx="2601">
                  <c:v>8</c:v>
                </c:pt>
                <c:pt idx="2602">
                  <c:v>12</c:v>
                </c:pt>
                <c:pt idx="2603">
                  <c:v>15</c:v>
                </c:pt>
                <c:pt idx="2604">
                  <c:v>9</c:v>
                </c:pt>
                <c:pt idx="2605">
                  <c:v>9</c:v>
                </c:pt>
                <c:pt idx="2606">
                  <c:v>12</c:v>
                </c:pt>
                <c:pt idx="2607">
                  <c:v>9</c:v>
                </c:pt>
                <c:pt idx="2608">
                  <c:v>7</c:v>
                </c:pt>
                <c:pt idx="2609">
                  <c:v>7</c:v>
                </c:pt>
                <c:pt idx="2610">
                  <c:v>14</c:v>
                </c:pt>
                <c:pt idx="2611">
                  <c:v>11</c:v>
                </c:pt>
                <c:pt idx="2612">
                  <c:v>15</c:v>
                </c:pt>
                <c:pt idx="2613">
                  <c:v>10</c:v>
                </c:pt>
                <c:pt idx="2614">
                  <c:v>7</c:v>
                </c:pt>
                <c:pt idx="2615">
                  <c:v>7</c:v>
                </c:pt>
                <c:pt idx="2616">
                  <c:v>11</c:v>
                </c:pt>
                <c:pt idx="2617">
                  <c:v>12</c:v>
                </c:pt>
                <c:pt idx="2618">
                  <c:v>6</c:v>
                </c:pt>
                <c:pt idx="2619">
                  <c:v>18</c:v>
                </c:pt>
                <c:pt idx="2620">
                  <c:v>10</c:v>
                </c:pt>
                <c:pt idx="2621">
                  <c:v>10</c:v>
                </c:pt>
                <c:pt idx="2622">
                  <c:v>9</c:v>
                </c:pt>
                <c:pt idx="2623">
                  <c:v>14</c:v>
                </c:pt>
                <c:pt idx="2624">
                  <c:v>10</c:v>
                </c:pt>
                <c:pt idx="2625">
                  <c:v>11</c:v>
                </c:pt>
                <c:pt idx="2626">
                  <c:v>10</c:v>
                </c:pt>
                <c:pt idx="2627">
                  <c:v>9</c:v>
                </c:pt>
                <c:pt idx="2628">
                  <c:v>5</c:v>
                </c:pt>
                <c:pt idx="2629">
                  <c:v>13</c:v>
                </c:pt>
                <c:pt idx="2630">
                  <c:v>10</c:v>
                </c:pt>
                <c:pt idx="2631">
                  <c:v>9</c:v>
                </c:pt>
                <c:pt idx="2632">
                  <c:v>13</c:v>
                </c:pt>
                <c:pt idx="2633">
                  <c:v>8</c:v>
                </c:pt>
                <c:pt idx="2634">
                  <c:v>7</c:v>
                </c:pt>
                <c:pt idx="2635">
                  <c:v>5</c:v>
                </c:pt>
                <c:pt idx="2636">
                  <c:v>12</c:v>
                </c:pt>
                <c:pt idx="2637">
                  <c:v>13</c:v>
                </c:pt>
                <c:pt idx="2638">
                  <c:v>12</c:v>
                </c:pt>
                <c:pt idx="2639">
                  <c:v>8</c:v>
                </c:pt>
                <c:pt idx="2640">
                  <c:v>6</c:v>
                </c:pt>
                <c:pt idx="2641">
                  <c:v>13</c:v>
                </c:pt>
                <c:pt idx="2642">
                  <c:v>13</c:v>
                </c:pt>
                <c:pt idx="2643">
                  <c:v>5</c:v>
                </c:pt>
                <c:pt idx="2644">
                  <c:v>6</c:v>
                </c:pt>
                <c:pt idx="2645">
                  <c:v>12</c:v>
                </c:pt>
                <c:pt idx="2646">
                  <c:v>9</c:v>
                </c:pt>
                <c:pt idx="2647">
                  <c:v>8</c:v>
                </c:pt>
                <c:pt idx="2648">
                  <c:v>7</c:v>
                </c:pt>
                <c:pt idx="2649">
                  <c:v>10</c:v>
                </c:pt>
                <c:pt idx="2650">
                  <c:v>9</c:v>
                </c:pt>
                <c:pt idx="2651">
                  <c:v>6</c:v>
                </c:pt>
                <c:pt idx="2652">
                  <c:v>8</c:v>
                </c:pt>
                <c:pt idx="2653">
                  <c:v>8</c:v>
                </c:pt>
                <c:pt idx="2654">
                  <c:v>9</c:v>
                </c:pt>
                <c:pt idx="2655">
                  <c:v>2</c:v>
                </c:pt>
                <c:pt idx="2656">
                  <c:v>10</c:v>
                </c:pt>
                <c:pt idx="2657">
                  <c:v>7</c:v>
                </c:pt>
                <c:pt idx="2658">
                  <c:v>5</c:v>
                </c:pt>
                <c:pt idx="2659">
                  <c:v>11</c:v>
                </c:pt>
                <c:pt idx="2660">
                  <c:v>15</c:v>
                </c:pt>
                <c:pt idx="2661">
                  <c:v>7</c:v>
                </c:pt>
                <c:pt idx="2662">
                  <c:v>11</c:v>
                </c:pt>
                <c:pt idx="2663">
                  <c:v>9</c:v>
                </c:pt>
                <c:pt idx="2664">
                  <c:v>7</c:v>
                </c:pt>
                <c:pt idx="2665">
                  <c:v>13</c:v>
                </c:pt>
                <c:pt idx="2666">
                  <c:v>12</c:v>
                </c:pt>
                <c:pt idx="2667">
                  <c:v>13</c:v>
                </c:pt>
                <c:pt idx="2668">
                  <c:v>7</c:v>
                </c:pt>
                <c:pt idx="2669">
                  <c:v>6</c:v>
                </c:pt>
                <c:pt idx="2670">
                  <c:v>11</c:v>
                </c:pt>
                <c:pt idx="2671">
                  <c:v>5</c:v>
                </c:pt>
                <c:pt idx="2672">
                  <c:v>13</c:v>
                </c:pt>
                <c:pt idx="2673">
                  <c:v>6</c:v>
                </c:pt>
                <c:pt idx="2674">
                  <c:v>7</c:v>
                </c:pt>
                <c:pt idx="2675">
                  <c:v>9</c:v>
                </c:pt>
                <c:pt idx="2676">
                  <c:v>6</c:v>
                </c:pt>
                <c:pt idx="2677">
                  <c:v>6</c:v>
                </c:pt>
                <c:pt idx="2678">
                  <c:v>10</c:v>
                </c:pt>
                <c:pt idx="2679">
                  <c:v>8</c:v>
                </c:pt>
                <c:pt idx="2680">
                  <c:v>5</c:v>
                </c:pt>
                <c:pt idx="2681">
                  <c:v>4</c:v>
                </c:pt>
                <c:pt idx="2682">
                  <c:v>6</c:v>
                </c:pt>
                <c:pt idx="2683">
                  <c:v>8</c:v>
                </c:pt>
                <c:pt idx="2684">
                  <c:v>6</c:v>
                </c:pt>
                <c:pt idx="2685">
                  <c:v>10</c:v>
                </c:pt>
                <c:pt idx="2686">
                  <c:v>14</c:v>
                </c:pt>
                <c:pt idx="2687">
                  <c:v>6</c:v>
                </c:pt>
                <c:pt idx="2688">
                  <c:v>4</c:v>
                </c:pt>
                <c:pt idx="2689">
                  <c:v>10</c:v>
                </c:pt>
                <c:pt idx="2690">
                  <c:v>9</c:v>
                </c:pt>
                <c:pt idx="2691">
                  <c:v>12</c:v>
                </c:pt>
                <c:pt idx="2692">
                  <c:v>7</c:v>
                </c:pt>
                <c:pt idx="2693">
                  <c:v>9</c:v>
                </c:pt>
                <c:pt idx="2694">
                  <c:v>8</c:v>
                </c:pt>
                <c:pt idx="2695">
                  <c:v>13</c:v>
                </c:pt>
                <c:pt idx="2696">
                  <c:v>15</c:v>
                </c:pt>
                <c:pt idx="2697">
                  <c:v>14</c:v>
                </c:pt>
                <c:pt idx="2698">
                  <c:v>4</c:v>
                </c:pt>
                <c:pt idx="2699">
                  <c:v>13</c:v>
                </c:pt>
                <c:pt idx="2700">
                  <c:v>8</c:v>
                </c:pt>
                <c:pt idx="2701">
                  <c:v>6</c:v>
                </c:pt>
                <c:pt idx="2702">
                  <c:v>12</c:v>
                </c:pt>
                <c:pt idx="2703">
                  <c:v>15</c:v>
                </c:pt>
                <c:pt idx="2704">
                  <c:v>4</c:v>
                </c:pt>
                <c:pt idx="2705">
                  <c:v>9</c:v>
                </c:pt>
                <c:pt idx="2706">
                  <c:v>10</c:v>
                </c:pt>
                <c:pt idx="2707">
                  <c:v>5</c:v>
                </c:pt>
                <c:pt idx="2708">
                  <c:v>9</c:v>
                </c:pt>
                <c:pt idx="2709">
                  <c:v>8</c:v>
                </c:pt>
                <c:pt idx="2710">
                  <c:v>6</c:v>
                </c:pt>
                <c:pt idx="2711">
                  <c:v>11</c:v>
                </c:pt>
                <c:pt idx="2712">
                  <c:v>10</c:v>
                </c:pt>
                <c:pt idx="2713">
                  <c:v>15</c:v>
                </c:pt>
                <c:pt idx="2714">
                  <c:v>4</c:v>
                </c:pt>
                <c:pt idx="2715">
                  <c:v>8</c:v>
                </c:pt>
                <c:pt idx="2716">
                  <c:v>5</c:v>
                </c:pt>
                <c:pt idx="2717">
                  <c:v>10</c:v>
                </c:pt>
                <c:pt idx="2718">
                  <c:v>7</c:v>
                </c:pt>
                <c:pt idx="2719">
                  <c:v>16</c:v>
                </c:pt>
                <c:pt idx="2720">
                  <c:v>4</c:v>
                </c:pt>
                <c:pt idx="2721">
                  <c:v>7</c:v>
                </c:pt>
                <c:pt idx="2722">
                  <c:v>6</c:v>
                </c:pt>
                <c:pt idx="2723">
                  <c:v>8</c:v>
                </c:pt>
                <c:pt idx="2724">
                  <c:v>12</c:v>
                </c:pt>
                <c:pt idx="2725">
                  <c:v>6</c:v>
                </c:pt>
                <c:pt idx="2726">
                  <c:v>11</c:v>
                </c:pt>
                <c:pt idx="2727">
                  <c:v>10</c:v>
                </c:pt>
                <c:pt idx="2728">
                  <c:v>14</c:v>
                </c:pt>
                <c:pt idx="2729">
                  <c:v>11</c:v>
                </c:pt>
                <c:pt idx="2730">
                  <c:v>4</c:v>
                </c:pt>
                <c:pt idx="2731">
                  <c:v>11</c:v>
                </c:pt>
                <c:pt idx="2732">
                  <c:v>9</c:v>
                </c:pt>
                <c:pt idx="2733">
                  <c:v>10</c:v>
                </c:pt>
                <c:pt idx="2734">
                  <c:v>6</c:v>
                </c:pt>
                <c:pt idx="2735">
                  <c:v>9</c:v>
                </c:pt>
                <c:pt idx="2736">
                  <c:v>4</c:v>
                </c:pt>
                <c:pt idx="2737">
                  <c:v>10</c:v>
                </c:pt>
                <c:pt idx="2738">
                  <c:v>4</c:v>
                </c:pt>
                <c:pt idx="2739">
                  <c:v>6</c:v>
                </c:pt>
                <c:pt idx="2740">
                  <c:v>6</c:v>
                </c:pt>
                <c:pt idx="2741">
                  <c:v>13</c:v>
                </c:pt>
                <c:pt idx="2742">
                  <c:v>12</c:v>
                </c:pt>
                <c:pt idx="2743">
                  <c:v>7</c:v>
                </c:pt>
                <c:pt idx="2744">
                  <c:v>7</c:v>
                </c:pt>
                <c:pt idx="2745">
                  <c:v>7</c:v>
                </c:pt>
                <c:pt idx="2746">
                  <c:v>11</c:v>
                </c:pt>
                <c:pt idx="2747">
                  <c:v>13</c:v>
                </c:pt>
                <c:pt idx="2748">
                  <c:v>10</c:v>
                </c:pt>
                <c:pt idx="2749">
                  <c:v>15</c:v>
                </c:pt>
                <c:pt idx="2750">
                  <c:v>8</c:v>
                </c:pt>
                <c:pt idx="2751">
                  <c:v>10</c:v>
                </c:pt>
                <c:pt idx="2752">
                  <c:v>13</c:v>
                </c:pt>
                <c:pt idx="2753">
                  <c:v>9</c:v>
                </c:pt>
                <c:pt idx="2754">
                  <c:v>12</c:v>
                </c:pt>
                <c:pt idx="2755">
                  <c:v>7</c:v>
                </c:pt>
                <c:pt idx="2756">
                  <c:v>4</c:v>
                </c:pt>
                <c:pt idx="2757">
                  <c:v>6</c:v>
                </c:pt>
                <c:pt idx="2758">
                  <c:v>5</c:v>
                </c:pt>
                <c:pt idx="2759">
                  <c:v>8</c:v>
                </c:pt>
                <c:pt idx="2760">
                  <c:v>3</c:v>
                </c:pt>
                <c:pt idx="2761">
                  <c:v>10</c:v>
                </c:pt>
                <c:pt idx="2762">
                  <c:v>12</c:v>
                </c:pt>
                <c:pt idx="2763">
                  <c:v>7</c:v>
                </c:pt>
                <c:pt idx="2764">
                  <c:v>13</c:v>
                </c:pt>
                <c:pt idx="2765">
                  <c:v>12</c:v>
                </c:pt>
                <c:pt idx="2766">
                  <c:v>9</c:v>
                </c:pt>
                <c:pt idx="2767">
                  <c:v>7</c:v>
                </c:pt>
                <c:pt idx="2768">
                  <c:v>19</c:v>
                </c:pt>
                <c:pt idx="2769">
                  <c:v>8</c:v>
                </c:pt>
                <c:pt idx="2770">
                  <c:v>7</c:v>
                </c:pt>
                <c:pt idx="2771">
                  <c:v>3</c:v>
                </c:pt>
                <c:pt idx="2772">
                  <c:v>5</c:v>
                </c:pt>
                <c:pt idx="2773">
                  <c:v>12</c:v>
                </c:pt>
                <c:pt idx="2774">
                  <c:v>12</c:v>
                </c:pt>
                <c:pt idx="2775">
                  <c:v>7</c:v>
                </c:pt>
                <c:pt idx="2776">
                  <c:v>9</c:v>
                </c:pt>
                <c:pt idx="2777">
                  <c:v>8</c:v>
                </c:pt>
                <c:pt idx="2778">
                  <c:v>6</c:v>
                </c:pt>
                <c:pt idx="2779">
                  <c:v>10</c:v>
                </c:pt>
                <c:pt idx="2780">
                  <c:v>7</c:v>
                </c:pt>
                <c:pt idx="2781">
                  <c:v>9</c:v>
                </c:pt>
                <c:pt idx="2782">
                  <c:v>3</c:v>
                </c:pt>
                <c:pt idx="2783">
                  <c:v>8</c:v>
                </c:pt>
                <c:pt idx="2784">
                  <c:v>10</c:v>
                </c:pt>
                <c:pt idx="2785">
                  <c:v>10</c:v>
                </c:pt>
                <c:pt idx="2786">
                  <c:v>8</c:v>
                </c:pt>
                <c:pt idx="2787">
                  <c:v>5</c:v>
                </c:pt>
                <c:pt idx="2788">
                  <c:v>8</c:v>
                </c:pt>
                <c:pt idx="2789">
                  <c:v>7</c:v>
                </c:pt>
                <c:pt idx="2790">
                  <c:v>9</c:v>
                </c:pt>
                <c:pt idx="2791">
                  <c:v>11</c:v>
                </c:pt>
                <c:pt idx="2792">
                  <c:v>7</c:v>
                </c:pt>
                <c:pt idx="2793">
                  <c:v>4</c:v>
                </c:pt>
                <c:pt idx="2794">
                  <c:v>4</c:v>
                </c:pt>
                <c:pt idx="2795">
                  <c:v>6</c:v>
                </c:pt>
                <c:pt idx="2796">
                  <c:v>22</c:v>
                </c:pt>
                <c:pt idx="2797">
                  <c:v>5</c:v>
                </c:pt>
                <c:pt idx="2798">
                  <c:v>5</c:v>
                </c:pt>
                <c:pt idx="2799">
                  <c:v>9</c:v>
                </c:pt>
                <c:pt idx="2800">
                  <c:v>7</c:v>
                </c:pt>
                <c:pt idx="2801">
                  <c:v>7</c:v>
                </c:pt>
                <c:pt idx="2802">
                  <c:v>4</c:v>
                </c:pt>
                <c:pt idx="2803">
                  <c:v>9</c:v>
                </c:pt>
                <c:pt idx="2804">
                  <c:v>7</c:v>
                </c:pt>
                <c:pt idx="2805">
                  <c:v>5</c:v>
                </c:pt>
                <c:pt idx="2806">
                  <c:v>7</c:v>
                </c:pt>
                <c:pt idx="2807">
                  <c:v>12</c:v>
                </c:pt>
                <c:pt idx="2808">
                  <c:v>6</c:v>
                </c:pt>
                <c:pt idx="2809">
                  <c:v>10</c:v>
                </c:pt>
                <c:pt idx="2810">
                  <c:v>11</c:v>
                </c:pt>
                <c:pt idx="2811">
                  <c:v>6</c:v>
                </c:pt>
                <c:pt idx="2812">
                  <c:v>6</c:v>
                </c:pt>
                <c:pt idx="2813">
                  <c:v>10</c:v>
                </c:pt>
                <c:pt idx="2814">
                  <c:v>11</c:v>
                </c:pt>
                <c:pt idx="2815">
                  <c:v>7</c:v>
                </c:pt>
                <c:pt idx="2816">
                  <c:v>6</c:v>
                </c:pt>
                <c:pt idx="2817">
                  <c:v>11</c:v>
                </c:pt>
                <c:pt idx="2818">
                  <c:v>9</c:v>
                </c:pt>
                <c:pt idx="2819">
                  <c:v>9</c:v>
                </c:pt>
                <c:pt idx="2820">
                  <c:v>7</c:v>
                </c:pt>
                <c:pt idx="2821">
                  <c:v>3</c:v>
                </c:pt>
                <c:pt idx="2822">
                  <c:v>7</c:v>
                </c:pt>
                <c:pt idx="2823">
                  <c:v>9</c:v>
                </c:pt>
                <c:pt idx="2824">
                  <c:v>5</c:v>
                </c:pt>
                <c:pt idx="2825">
                  <c:v>7</c:v>
                </c:pt>
                <c:pt idx="2826">
                  <c:v>8</c:v>
                </c:pt>
                <c:pt idx="2827">
                  <c:v>3</c:v>
                </c:pt>
                <c:pt idx="2828">
                  <c:v>8</c:v>
                </c:pt>
                <c:pt idx="2829">
                  <c:v>1</c:v>
                </c:pt>
                <c:pt idx="2830">
                  <c:v>5</c:v>
                </c:pt>
                <c:pt idx="2831">
                  <c:v>5</c:v>
                </c:pt>
                <c:pt idx="2832">
                  <c:v>7</c:v>
                </c:pt>
                <c:pt idx="2833">
                  <c:v>13</c:v>
                </c:pt>
                <c:pt idx="2834">
                  <c:v>12</c:v>
                </c:pt>
                <c:pt idx="2835">
                  <c:v>6</c:v>
                </c:pt>
                <c:pt idx="2836">
                  <c:v>13</c:v>
                </c:pt>
                <c:pt idx="2837">
                  <c:v>9</c:v>
                </c:pt>
                <c:pt idx="2838">
                  <c:v>13</c:v>
                </c:pt>
                <c:pt idx="2839">
                  <c:v>3</c:v>
                </c:pt>
                <c:pt idx="2840">
                  <c:v>8</c:v>
                </c:pt>
                <c:pt idx="2841">
                  <c:v>8</c:v>
                </c:pt>
                <c:pt idx="2842">
                  <c:v>12</c:v>
                </c:pt>
                <c:pt idx="2843">
                  <c:v>7</c:v>
                </c:pt>
                <c:pt idx="2844">
                  <c:v>6</c:v>
                </c:pt>
                <c:pt idx="2845">
                  <c:v>10</c:v>
                </c:pt>
                <c:pt idx="2846">
                  <c:v>8</c:v>
                </c:pt>
                <c:pt idx="2847">
                  <c:v>5</c:v>
                </c:pt>
                <c:pt idx="2848">
                  <c:v>5</c:v>
                </c:pt>
                <c:pt idx="2849">
                  <c:v>7</c:v>
                </c:pt>
                <c:pt idx="2850">
                  <c:v>6</c:v>
                </c:pt>
                <c:pt idx="2851">
                  <c:v>4</c:v>
                </c:pt>
                <c:pt idx="2852">
                  <c:v>14</c:v>
                </c:pt>
                <c:pt idx="2853">
                  <c:v>7</c:v>
                </c:pt>
                <c:pt idx="2854">
                  <c:v>0</c:v>
                </c:pt>
                <c:pt idx="2855">
                  <c:v>7</c:v>
                </c:pt>
                <c:pt idx="2856">
                  <c:v>7</c:v>
                </c:pt>
                <c:pt idx="2857">
                  <c:v>9</c:v>
                </c:pt>
                <c:pt idx="2858">
                  <c:v>2</c:v>
                </c:pt>
                <c:pt idx="2859">
                  <c:v>8</c:v>
                </c:pt>
                <c:pt idx="2860">
                  <c:v>9</c:v>
                </c:pt>
                <c:pt idx="2861">
                  <c:v>5</c:v>
                </c:pt>
                <c:pt idx="2862">
                  <c:v>10</c:v>
                </c:pt>
                <c:pt idx="2863">
                  <c:v>5</c:v>
                </c:pt>
                <c:pt idx="2864">
                  <c:v>11</c:v>
                </c:pt>
                <c:pt idx="2865">
                  <c:v>6</c:v>
                </c:pt>
                <c:pt idx="2866">
                  <c:v>2</c:v>
                </c:pt>
                <c:pt idx="2867">
                  <c:v>8</c:v>
                </c:pt>
                <c:pt idx="2868">
                  <c:v>3</c:v>
                </c:pt>
                <c:pt idx="2869">
                  <c:v>8</c:v>
                </c:pt>
                <c:pt idx="2870">
                  <c:v>8</c:v>
                </c:pt>
                <c:pt idx="2871">
                  <c:v>5</c:v>
                </c:pt>
                <c:pt idx="2872">
                  <c:v>9</c:v>
                </c:pt>
                <c:pt idx="2873">
                  <c:v>5</c:v>
                </c:pt>
                <c:pt idx="2874">
                  <c:v>7</c:v>
                </c:pt>
                <c:pt idx="2875">
                  <c:v>10</c:v>
                </c:pt>
                <c:pt idx="2876">
                  <c:v>7</c:v>
                </c:pt>
                <c:pt idx="2877">
                  <c:v>8</c:v>
                </c:pt>
                <c:pt idx="2878">
                  <c:v>7</c:v>
                </c:pt>
                <c:pt idx="2879">
                  <c:v>10</c:v>
                </c:pt>
                <c:pt idx="2880">
                  <c:v>12</c:v>
                </c:pt>
                <c:pt idx="2881">
                  <c:v>8</c:v>
                </c:pt>
                <c:pt idx="2882">
                  <c:v>8</c:v>
                </c:pt>
                <c:pt idx="2883">
                  <c:v>5</c:v>
                </c:pt>
                <c:pt idx="2884">
                  <c:v>7</c:v>
                </c:pt>
                <c:pt idx="2885">
                  <c:v>9</c:v>
                </c:pt>
                <c:pt idx="2886">
                  <c:v>4</c:v>
                </c:pt>
                <c:pt idx="2887">
                  <c:v>5</c:v>
                </c:pt>
                <c:pt idx="2888">
                  <c:v>8</c:v>
                </c:pt>
                <c:pt idx="2889">
                  <c:v>10</c:v>
                </c:pt>
                <c:pt idx="2890">
                  <c:v>7</c:v>
                </c:pt>
                <c:pt idx="2891">
                  <c:v>7</c:v>
                </c:pt>
                <c:pt idx="2892">
                  <c:v>8</c:v>
                </c:pt>
                <c:pt idx="2893">
                  <c:v>6</c:v>
                </c:pt>
                <c:pt idx="2894">
                  <c:v>8</c:v>
                </c:pt>
                <c:pt idx="2895">
                  <c:v>6</c:v>
                </c:pt>
                <c:pt idx="2896">
                  <c:v>9</c:v>
                </c:pt>
                <c:pt idx="2897">
                  <c:v>10</c:v>
                </c:pt>
                <c:pt idx="2898">
                  <c:v>7</c:v>
                </c:pt>
                <c:pt idx="2899">
                  <c:v>4</c:v>
                </c:pt>
                <c:pt idx="2900">
                  <c:v>10</c:v>
                </c:pt>
                <c:pt idx="2901">
                  <c:v>9</c:v>
                </c:pt>
                <c:pt idx="2902">
                  <c:v>8</c:v>
                </c:pt>
                <c:pt idx="2903">
                  <c:v>8</c:v>
                </c:pt>
                <c:pt idx="2904">
                  <c:v>3</c:v>
                </c:pt>
                <c:pt idx="2905">
                  <c:v>11</c:v>
                </c:pt>
                <c:pt idx="2906">
                  <c:v>8</c:v>
                </c:pt>
                <c:pt idx="2907">
                  <c:v>9</c:v>
                </c:pt>
                <c:pt idx="2908">
                  <c:v>11</c:v>
                </c:pt>
                <c:pt idx="2909">
                  <c:v>5</c:v>
                </c:pt>
                <c:pt idx="2910">
                  <c:v>5</c:v>
                </c:pt>
                <c:pt idx="2911">
                  <c:v>5</c:v>
                </c:pt>
                <c:pt idx="2912">
                  <c:v>7</c:v>
                </c:pt>
                <c:pt idx="2913">
                  <c:v>6</c:v>
                </c:pt>
                <c:pt idx="2914">
                  <c:v>7</c:v>
                </c:pt>
                <c:pt idx="2915">
                  <c:v>7</c:v>
                </c:pt>
                <c:pt idx="2916">
                  <c:v>5</c:v>
                </c:pt>
                <c:pt idx="2917">
                  <c:v>6</c:v>
                </c:pt>
                <c:pt idx="2918">
                  <c:v>7</c:v>
                </c:pt>
                <c:pt idx="2919">
                  <c:v>5</c:v>
                </c:pt>
                <c:pt idx="2920">
                  <c:v>9</c:v>
                </c:pt>
                <c:pt idx="2921">
                  <c:v>3</c:v>
                </c:pt>
                <c:pt idx="2922">
                  <c:v>5</c:v>
                </c:pt>
                <c:pt idx="2923">
                  <c:v>12</c:v>
                </c:pt>
                <c:pt idx="2924">
                  <c:v>5</c:v>
                </c:pt>
                <c:pt idx="2925">
                  <c:v>9</c:v>
                </c:pt>
                <c:pt idx="2926">
                  <c:v>14</c:v>
                </c:pt>
                <c:pt idx="2927">
                  <c:v>5</c:v>
                </c:pt>
                <c:pt idx="2928">
                  <c:v>3</c:v>
                </c:pt>
                <c:pt idx="2929">
                  <c:v>5</c:v>
                </c:pt>
                <c:pt idx="2930">
                  <c:v>7</c:v>
                </c:pt>
                <c:pt idx="2931">
                  <c:v>5</c:v>
                </c:pt>
                <c:pt idx="2932">
                  <c:v>7</c:v>
                </c:pt>
                <c:pt idx="2933">
                  <c:v>5</c:v>
                </c:pt>
                <c:pt idx="2934">
                  <c:v>9</c:v>
                </c:pt>
                <c:pt idx="2935">
                  <c:v>8</c:v>
                </c:pt>
                <c:pt idx="2936">
                  <c:v>4</c:v>
                </c:pt>
                <c:pt idx="2937">
                  <c:v>3</c:v>
                </c:pt>
                <c:pt idx="2938">
                  <c:v>4</c:v>
                </c:pt>
                <c:pt idx="2939">
                  <c:v>5</c:v>
                </c:pt>
                <c:pt idx="2940">
                  <c:v>4</c:v>
                </c:pt>
                <c:pt idx="2941">
                  <c:v>6</c:v>
                </c:pt>
                <c:pt idx="2942">
                  <c:v>10</c:v>
                </c:pt>
                <c:pt idx="2943">
                  <c:v>9</c:v>
                </c:pt>
                <c:pt idx="2944">
                  <c:v>3</c:v>
                </c:pt>
                <c:pt idx="2945">
                  <c:v>6</c:v>
                </c:pt>
                <c:pt idx="2946">
                  <c:v>7</c:v>
                </c:pt>
                <c:pt idx="2947">
                  <c:v>8</c:v>
                </c:pt>
                <c:pt idx="2948">
                  <c:v>7</c:v>
                </c:pt>
                <c:pt idx="2949">
                  <c:v>5</c:v>
                </c:pt>
                <c:pt idx="2950">
                  <c:v>7</c:v>
                </c:pt>
                <c:pt idx="2951">
                  <c:v>10</c:v>
                </c:pt>
                <c:pt idx="2952">
                  <c:v>6</c:v>
                </c:pt>
                <c:pt idx="2953">
                  <c:v>6</c:v>
                </c:pt>
                <c:pt idx="2954">
                  <c:v>7</c:v>
                </c:pt>
                <c:pt idx="2955">
                  <c:v>8</c:v>
                </c:pt>
                <c:pt idx="2956">
                  <c:v>10</c:v>
                </c:pt>
                <c:pt idx="2957">
                  <c:v>8</c:v>
                </c:pt>
                <c:pt idx="2958">
                  <c:v>6</c:v>
                </c:pt>
                <c:pt idx="2959">
                  <c:v>5</c:v>
                </c:pt>
                <c:pt idx="2960">
                  <c:v>10</c:v>
                </c:pt>
                <c:pt idx="2961">
                  <c:v>8</c:v>
                </c:pt>
                <c:pt idx="2962">
                  <c:v>8</c:v>
                </c:pt>
                <c:pt idx="2963">
                  <c:v>8</c:v>
                </c:pt>
                <c:pt idx="2964">
                  <c:v>11</c:v>
                </c:pt>
                <c:pt idx="2965">
                  <c:v>5</c:v>
                </c:pt>
                <c:pt idx="2966">
                  <c:v>8</c:v>
                </c:pt>
                <c:pt idx="2967">
                  <c:v>8</c:v>
                </c:pt>
                <c:pt idx="2968">
                  <c:v>10</c:v>
                </c:pt>
                <c:pt idx="2969">
                  <c:v>8</c:v>
                </c:pt>
                <c:pt idx="2970">
                  <c:v>4</c:v>
                </c:pt>
                <c:pt idx="2971">
                  <c:v>10</c:v>
                </c:pt>
                <c:pt idx="2972">
                  <c:v>10</c:v>
                </c:pt>
                <c:pt idx="2973">
                  <c:v>8</c:v>
                </c:pt>
                <c:pt idx="2974">
                  <c:v>7</c:v>
                </c:pt>
                <c:pt idx="2975">
                  <c:v>7</c:v>
                </c:pt>
                <c:pt idx="2976">
                  <c:v>7</c:v>
                </c:pt>
                <c:pt idx="2977">
                  <c:v>9</c:v>
                </c:pt>
                <c:pt idx="2978">
                  <c:v>4</c:v>
                </c:pt>
                <c:pt idx="2979">
                  <c:v>3</c:v>
                </c:pt>
                <c:pt idx="2980">
                  <c:v>7</c:v>
                </c:pt>
                <c:pt idx="2981">
                  <c:v>9</c:v>
                </c:pt>
                <c:pt idx="2982">
                  <c:v>7</c:v>
                </c:pt>
                <c:pt idx="2983">
                  <c:v>10</c:v>
                </c:pt>
                <c:pt idx="2984">
                  <c:v>11</c:v>
                </c:pt>
                <c:pt idx="2985">
                  <c:v>6</c:v>
                </c:pt>
                <c:pt idx="2986">
                  <c:v>3</c:v>
                </c:pt>
                <c:pt idx="2987">
                  <c:v>11</c:v>
                </c:pt>
                <c:pt idx="2988">
                  <c:v>3</c:v>
                </c:pt>
                <c:pt idx="2989">
                  <c:v>3</c:v>
                </c:pt>
                <c:pt idx="2990">
                  <c:v>10</c:v>
                </c:pt>
                <c:pt idx="2991">
                  <c:v>6</c:v>
                </c:pt>
                <c:pt idx="2992">
                  <c:v>5</c:v>
                </c:pt>
                <c:pt idx="2993">
                  <c:v>4</c:v>
                </c:pt>
                <c:pt idx="2994">
                  <c:v>6</c:v>
                </c:pt>
                <c:pt idx="2995">
                  <c:v>8</c:v>
                </c:pt>
                <c:pt idx="2996">
                  <c:v>10</c:v>
                </c:pt>
                <c:pt idx="2997">
                  <c:v>7</c:v>
                </c:pt>
                <c:pt idx="2998">
                  <c:v>3</c:v>
                </c:pt>
                <c:pt idx="2999">
                  <c:v>6</c:v>
                </c:pt>
                <c:pt idx="3000">
                  <c:v>5</c:v>
                </c:pt>
                <c:pt idx="3001">
                  <c:v>8</c:v>
                </c:pt>
                <c:pt idx="3002">
                  <c:v>7</c:v>
                </c:pt>
                <c:pt idx="3003">
                  <c:v>2</c:v>
                </c:pt>
                <c:pt idx="3004">
                  <c:v>8</c:v>
                </c:pt>
                <c:pt idx="3005">
                  <c:v>2</c:v>
                </c:pt>
                <c:pt idx="3006">
                  <c:v>10</c:v>
                </c:pt>
                <c:pt idx="3007">
                  <c:v>6</c:v>
                </c:pt>
                <c:pt idx="3008">
                  <c:v>11</c:v>
                </c:pt>
                <c:pt idx="3009">
                  <c:v>3</c:v>
                </c:pt>
                <c:pt idx="3010">
                  <c:v>3</c:v>
                </c:pt>
                <c:pt idx="3011">
                  <c:v>4</c:v>
                </c:pt>
                <c:pt idx="3012">
                  <c:v>7</c:v>
                </c:pt>
                <c:pt idx="3013">
                  <c:v>7</c:v>
                </c:pt>
                <c:pt idx="3014">
                  <c:v>4</c:v>
                </c:pt>
                <c:pt idx="3015">
                  <c:v>4</c:v>
                </c:pt>
                <c:pt idx="3016">
                  <c:v>6</c:v>
                </c:pt>
                <c:pt idx="3017">
                  <c:v>10</c:v>
                </c:pt>
                <c:pt idx="3018">
                  <c:v>8</c:v>
                </c:pt>
                <c:pt idx="3019">
                  <c:v>8</c:v>
                </c:pt>
                <c:pt idx="3020">
                  <c:v>4</c:v>
                </c:pt>
                <c:pt idx="3021">
                  <c:v>5</c:v>
                </c:pt>
                <c:pt idx="3022">
                  <c:v>6</c:v>
                </c:pt>
                <c:pt idx="3023">
                  <c:v>3</c:v>
                </c:pt>
                <c:pt idx="3024">
                  <c:v>9</c:v>
                </c:pt>
                <c:pt idx="3025">
                  <c:v>5</c:v>
                </c:pt>
                <c:pt idx="3026">
                  <c:v>5</c:v>
                </c:pt>
                <c:pt idx="3027">
                  <c:v>8</c:v>
                </c:pt>
                <c:pt idx="3028">
                  <c:v>9</c:v>
                </c:pt>
                <c:pt idx="3029">
                  <c:v>9</c:v>
                </c:pt>
                <c:pt idx="3030">
                  <c:v>10</c:v>
                </c:pt>
                <c:pt idx="3031">
                  <c:v>4</c:v>
                </c:pt>
                <c:pt idx="3032">
                  <c:v>5</c:v>
                </c:pt>
                <c:pt idx="3033">
                  <c:v>5</c:v>
                </c:pt>
                <c:pt idx="3034">
                  <c:v>6</c:v>
                </c:pt>
                <c:pt idx="3035">
                  <c:v>4</c:v>
                </c:pt>
                <c:pt idx="3036">
                  <c:v>8</c:v>
                </c:pt>
                <c:pt idx="3037">
                  <c:v>6</c:v>
                </c:pt>
                <c:pt idx="3038">
                  <c:v>4</c:v>
                </c:pt>
                <c:pt idx="3039">
                  <c:v>8</c:v>
                </c:pt>
                <c:pt idx="3040">
                  <c:v>4</c:v>
                </c:pt>
                <c:pt idx="3041">
                  <c:v>1</c:v>
                </c:pt>
                <c:pt idx="3042">
                  <c:v>11</c:v>
                </c:pt>
                <c:pt idx="3043">
                  <c:v>8</c:v>
                </c:pt>
                <c:pt idx="3044">
                  <c:v>5</c:v>
                </c:pt>
                <c:pt idx="3045">
                  <c:v>5</c:v>
                </c:pt>
                <c:pt idx="3046">
                  <c:v>5</c:v>
                </c:pt>
                <c:pt idx="3047">
                  <c:v>4</c:v>
                </c:pt>
                <c:pt idx="3048">
                  <c:v>6</c:v>
                </c:pt>
                <c:pt idx="3049">
                  <c:v>3</c:v>
                </c:pt>
                <c:pt idx="3050">
                  <c:v>7</c:v>
                </c:pt>
                <c:pt idx="3051">
                  <c:v>10</c:v>
                </c:pt>
                <c:pt idx="3052">
                  <c:v>10</c:v>
                </c:pt>
                <c:pt idx="3053">
                  <c:v>12</c:v>
                </c:pt>
                <c:pt idx="3054">
                  <c:v>9</c:v>
                </c:pt>
                <c:pt idx="3055">
                  <c:v>11</c:v>
                </c:pt>
                <c:pt idx="3056">
                  <c:v>7</c:v>
                </c:pt>
                <c:pt idx="3057">
                  <c:v>7</c:v>
                </c:pt>
                <c:pt idx="3058">
                  <c:v>7</c:v>
                </c:pt>
                <c:pt idx="3059">
                  <c:v>9</c:v>
                </c:pt>
                <c:pt idx="3060">
                  <c:v>6</c:v>
                </c:pt>
                <c:pt idx="3061">
                  <c:v>5</c:v>
                </c:pt>
                <c:pt idx="3062">
                  <c:v>5</c:v>
                </c:pt>
                <c:pt idx="3063">
                  <c:v>6</c:v>
                </c:pt>
                <c:pt idx="3064">
                  <c:v>5</c:v>
                </c:pt>
                <c:pt idx="3065">
                  <c:v>6</c:v>
                </c:pt>
                <c:pt idx="3066">
                  <c:v>6</c:v>
                </c:pt>
                <c:pt idx="3067">
                  <c:v>5</c:v>
                </c:pt>
                <c:pt idx="3068">
                  <c:v>5</c:v>
                </c:pt>
                <c:pt idx="3069">
                  <c:v>2</c:v>
                </c:pt>
                <c:pt idx="3070">
                  <c:v>8</c:v>
                </c:pt>
                <c:pt idx="3071">
                  <c:v>4</c:v>
                </c:pt>
                <c:pt idx="3072">
                  <c:v>4</c:v>
                </c:pt>
                <c:pt idx="3073">
                  <c:v>4</c:v>
                </c:pt>
                <c:pt idx="3074">
                  <c:v>5</c:v>
                </c:pt>
                <c:pt idx="3075">
                  <c:v>4</c:v>
                </c:pt>
                <c:pt idx="3076">
                  <c:v>10</c:v>
                </c:pt>
                <c:pt idx="3077">
                  <c:v>6</c:v>
                </c:pt>
                <c:pt idx="3078">
                  <c:v>9</c:v>
                </c:pt>
                <c:pt idx="3079">
                  <c:v>5</c:v>
                </c:pt>
                <c:pt idx="3080">
                  <c:v>9</c:v>
                </c:pt>
                <c:pt idx="3081">
                  <c:v>11</c:v>
                </c:pt>
                <c:pt idx="3082">
                  <c:v>9</c:v>
                </c:pt>
                <c:pt idx="3083">
                  <c:v>8</c:v>
                </c:pt>
                <c:pt idx="3084">
                  <c:v>10</c:v>
                </c:pt>
                <c:pt idx="3085">
                  <c:v>3</c:v>
                </c:pt>
                <c:pt idx="3086">
                  <c:v>10</c:v>
                </c:pt>
                <c:pt idx="3087">
                  <c:v>3</c:v>
                </c:pt>
                <c:pt idx="3088">
                  <c:v>9</c:v>
                </c:pt>
                <c:pt idx="3089">
                  <c:v>10</c:v>
                </c:pt>
                <c:pt idx="3090">
                  <c:v>3</c:v>
                </c:pt>
                <c:pt idx="3091">
                  <c:v>7</c:v>
                </c:pt>
                <c:pt idx="3092">
                  <c:v>9</c:v>
                </c:pt>
                <c:pt idx="3093">
                  <c:v>2</c:v>
                </c:pt>
                <c:pt idx="3094">
                  <c:v>6</c:v>
                </c:pt>
                <c:pt idx="3095">
                  <c:v>3</c:v>
                </c:pt>
                <c:pt idx="3096">
                  <c:v>10</c:v>
                </c:pt>
                <c:pt idx="3097">
                  <c:v>6</c:v>
                </c:pt>
                <c:pt idx="3098">
                  <c:v>7</c:v>
                </c:pt>
                <c:pt idx="3099">
                  <c:v>6</c:v>
                </c:pt>
                <c:pt idx="3100">
                  <c:v>9</c:v>
                </c:pt>
                <c:pt idx="3101">
                  <c:v>5</c:v>
                </c:pt>
                <c:pt idx="3102">
                  <c:v>4</c:v>
                </c:pt>
                <c:pt idx="3103">
                  <c:v>10</c:v>
                </c:pt>
                <c:pt idx="3104">
                  <c:v>11</c:v>
                </c:pt>
                <c:pt idx="3105">
                  <c:v>6</c:v>
                </c:pt>
                <c:pt idx="3106">
                  <c:v>4</c:v>
                </c:pt>
                <c:pt idx="3107">
                  <c:v>6</c:v>
                </c:pt>
                <c:pt idx="3108">
                  <c:v>8</c:v>
                </c:pt>
                <c:pt idx="3109">
                  <c:v>4</c:v>
                </c:pt>
                <c:pt idx="3110">
                  <c:v>4</c:v>
                </c:pt>
                <c:pt idx="3111">
                  <c:v>3</c:v>
                </c:pt>
                <c:pt idx="3112">
                  <c:v>7</c:v>
                </c:pt>
                <c:pt idx="3113">
                  <c:v>8</c:v>
                </c:pt>
                <c:pt idx="3114">
                  <c:v>9</c:v>
                </c:pt>
                <c:pt idx="3115">
                  <c:v>3</c:v>
                </c:pt>
                <c:pt idx="3116">
                  <c:v>5</c:v>
                </c:pt>
                <c:pt idx="3117">
                  <c:v>4</c:v>
                </c:pt>
                <c:pt idx="3118">
                  <c:v>12</c:v>
                </c:pt>
                <c:pt idx="3119">
                  <c:v>8</c:v>
                </c:pt>
                <c:pt idx="3120">
                  <c:v>10</c:v>
                </c:pt>
                <c:pt idx="3121">
                  <c:v>4</c:v>
                </c:pt>
                <c:pt idx="3122">
                  <c:v>3</c:v>
                </c:pt>
                <c:pt idx="3123">
                  <c:v>4</c:v>
                </c:pt>
                <c:pt idx="3124">
                  <c:v>7</c:v>
                </c:pt>
                <c:pt idx="3125">
                  <c:v>4</c:v>
                </c:pt>
                <c:pt idx="3126">
                  <c:v>7</c:v>
                </c:pt>
                <c:pt idx="3127">
                  <c:v>1</c:v>
                </c:pt>
                <c:pt idx="3128">
                  <c:v>5</c:v>
                </c:pt>
                <c:pt idx="3129">
                  <c:v>6</c:v>
                </c:pt>
                <c:pt idx="3130">
                  <c:v>4</c:v>
                </c:pt>
                <c:pt idx="3131">
                  <c:v>7</c:v>
                </c:pt>
                <c:pt idx="3132">
                  <c:v>8</c:v>
                </c:pt>
                <c:pt idx="3133">
                  <c:v>7</c:v>
                </c:pt>
                <c:pt idx="3134">
                  <c:v>6</c:v>
                </c:pt>
                <c:pt idx="3135">
                  <c:v>11</c:v>
                </c:pt>
                <c:pt idx="3136">
                  <c:v>5</c:v>
                </c:pt>
                <c:pt idx="3137">
                  <c:v>5</c:v>
                </c:pt>
                <c:pt idx="3138">
                  <c:v>9</c:v>
                </c:pt>
                <c:pt idx="3139">
                  <c:v>7</c:v>
                </c:pt>
                <c:pt idx="3140">
                  <c:v>7</c:v>
                </c:pt>
                <c:pt idx="3141">
                  <c:v>6</c:v>
                </c:pt>
                <c:pt idx="3142">
                  <c:v>10</c:v>
                </c:pt>
                <c:pt idx="3143">
                  <c:v>10</c:v>
                </c:pt>
                <c:pt idx="3144">
                  <c:v>7</c:v>
                </c:pt>
                <c:pt idx="3145">
                  <c:v>6</c:v>
                </c:pt>
                <c:pt idx="3146">
                  <c:v>6</c:v>
                </c:pt>
                <c:pt idx="3147">
                  <c:v>0</c:v>
                </c:pt>
                <c:pt idx="3148">
                  <c:v>8</c:v>
                </c:pt>
                <c:pt idx="3149">
                  <c:v>9</c:v>
                </c:pt>
                <c:pt idx="3150">
                  <c:v>4</c:v>
                </c:pt>
                <c:pt idx="3151">
                  <c:v>7</c:v>
                </c:pt>
                <c:pt idx="3152">
                  <c:v>8</c:v>
                </c:pt>
                <c:pt idx="3153">
                  <c:v>4</c:v>
                </c:pt>
                <c:pt idx="3154">
                  <c:v>4</c:v>
                </c:pt>
                <c:pt idx="3155">
                  <c:v>11</c:v>
                </c:pt>
                <c:pt idx="3156">
                  <c:v>6</c:v>
                </c:pt>
                <c:pt idx="3157">
                  <c:v>13</c:v>
                </c:pt>
                <c:pt idx="3158">
                  <c:v>3</c:v>
                </c:pt>
                <c:pt idx="3159">
                  <c:v>7</c:v>
                </c:pt>
                <c:pt idx="3160">
                  <c:v>12</c:v>
                </c:pt>
                <c:pt idx="3161">
                  <c:v>6</c:v>
                </c:pt>
                <c:pt idx="3162">
                  <c:v>2</c:v>
                </c:pt>
                <c:pt idx="3163">
                  <c:v>8</c:v>
                </c:pt>
                <c:pt idx="3164">
                  <c:v>8</c:v>
                </c:pt>
                <c:pt idx="3165">
                  <c:v>1</c:v>
                </c:pt>
                <c:pt idx="3166">
                  <c:v>10</c:v>
                </c:pt>
                <c:pt idx="3167">
                  <c:v>4</c:v>
                </c:pt>
                <c:pt idx="3168">
                  <c:v>7</c:v>
                </c:pt>
                <c:pt idx="3169">
                  <c:v>7</c:v>
                </c:pt>
                <c:pt idx="3170">
                  <c:v>6</c:v>
                </c:pt>
                <c:pt idx="3171">
                  <c:v>9</c:v>
                </c:pt>
                <c:pt idx="3172">
                  <c:v>12</c:v>
                </c:pt>
                <c:pt idx="3173">
                  <c:v>9</c:v>
                </c:pt>
                <c:pt idx="3174">
                  <c:v>3</c:v>
                </c:pt>
                <c:pt idx="3175">
                  <c:v>3</c:v>
                </c:pt>
                <c:pt idx="3176">
                  <c:v>12</c:v>
                </c:pt>
                <c:pt idx="3177">
                  <c:v>4</c:v>
                </c:pt>
                <c:pt idx="3178">
                  <c:v>3</c:v>
                </c:pt>
                <c:pt idx="3179">
                  <c:v>8</c:v>
                </c:pt>
                <c:pt idx="3180">
                  <c:v>6</c:v>
                </c:pt>
                <c:pt idx="3181">
                  <c:v>6</c:v>
                </c:pt>
                <c:pt idx="3182">
                  <c:v>7</c:v>
                </c:pt>
                <c:pt idx="3183">
                  <c:v>3</c:v>
                </c:pt>
                <c:pt idx="3184">
                  <c:v>9</c:v>
                </c:pt>
                <c:pt idx="3185">
                  <c:v>1</c:v>
                </c:pt>
                <c:pt idx="3186">
                  <c:v>4</c:v>
                </c:pt>
                <c:pt idx="3187">
                  <c:v>6</c:v>
                </c:pt>
                <c:pt idx="3188">
                  <c:v>8</c:v>
                </c:pt>
                <c:pt idx="3189">
                  <c:v>3</c:v>
                </c:pt>
                <c:pt idx="3190">
                  <c:v>7</c:v>
                </c:pt>
                <c:pt idx="3191">
                  <c:v>8</c:v>
                </c:pt>
                <c:pt idx="3192">
                  <c:v>11</c:v>
                </c:pt>
                <c:pt idx="3193">
                  <c:v>8</c:v>
                </c:pt>
                <c:pt idx="3194">
                  <c:v>9</c:v>
                </c:pt>
                <c:pt idx="3195">
                  <c:v>6</c:v>
                </c:pt>
                <c:pt idx="3196">
                  <c:v>4</c:v>
                </c:pt>
                <c:pt idx="3197">
                  <c:v>6</c:v>
                </c:pt>
                <c:pt idx="3198">
                  <c:v>5</c:v>
                </c:pt>
                <c:pt idx="3199">
                  <c:v>6</c:v>
                </c:pt>
                <c:pt idx="3200">
                  <c:v>9</c:v>
                </c:pt>
                <c:pt idx="3201">
                  <c:v>4</c:v>
                </c:pt>
                <c:pt idx="3202">
                  <c:v>4</c:v>
                </c:pt>
                <c:pt idx="3203">
                  <c:v>3</c:v>
                </c:pt>
                <c:pt idx="3204">
                  <c:v>5</c:v>
                </c:pt>
                <c:pt idx="3205">
                  <c:v>6</c:v>
                </c:pt>
                <c:pt idx="3206">
                  <c:v>8</c:v>
                </c:pt>
                <c:pt idx="3207">
                  <c:v>5</c:v>
                </c:pt>
                <c:pt idx="3208">
                  <c:v>6</c:v>
                </c:pt>
                <c:pt idx="3209">
                  <c:v>4</c:v>
                </c:pt>
                <c:pt idx="3210">
                  <c:v>4</c:v>
                </c:pt>
                <c:pt idx="3211">
                  <c:v>7</c:v>
                </c:pt>
                <c:pt idx="3212">
                  <c:v>6</c:v>
                </c:pt>
                <c:pt idx="3213">
                  <c:v>6</c:v>
                </c:pt>
                <c:pt idx="3214">
                  <c:v>4</c:v>
                </c:pt>
                <c:pt idx="3215">
                  <c:v>4</c:v>
                </c:pt>
                <c:pt idx="3216">
                  <c:v>5</c:v>
                </c:pt>
                <c:pt idx="3217">
                  <c:v>6</c:v>
                </c:pt>
                <c:pt idx="3218">
                  <c:v>3</c:v>
                </c:pt>
                <c:pt idx="3219">
                  <c:v>4</c:v>
                </c:pt>
                <c:pt idx="3220">
                  <c:v>6</c:v>
                </c:pt>
                <c:pt idx="3221">
                  <c:v>4</c:v>
                </c:pt>
                <c:pt idx="3222">
                  <c:v>4</c:v>
                </c:pt>
                <c:pt idx="3223">
                  <c:v>8</c:v>
                </c:pt>
                <c:pt idx="3224">
                  <c:v>3</c:v>
                </c:pt>
                <c:pt idx="3225">
                  <c:v>4</c:v>
                </c:pt>
                <c:pt idx="3226">
                  <c:v>5</c:v>
                </c:pt>
                <c:pt idx="3227">
                  <c:v>8</c:v>
                </c:pt>
                <c:pt idx="3228">
                  <c:v>11</c:v>
                </c:pt>
                <c:pt idx="3229">
                  <c:v>5</c:v>
                </c:pt>
                <c:pt idx="3230">
                  <c:v>7</c:v>
                </c:pt>
                <c:pt idx="3231">
                  <c:v>4</c:v>
                </c:pt>
                <c:pt idx="3232">
                  <c:v>3</c:v>
                </c:pt>
                <c:pt idx="3233">
                  <c:v>5</c:v>
                </c:pt>
                <c:pt idx="3234">
                  <c:v>7</c:v>
                </c:pt>
                <c:pt idx="3235">
                  <c:v>4</c:v>
                </c:pt>
                <c:pt idx="3236">
                  <c:v>2</c:v>
                </c:pt>
                <c:pt idx="3237">
                  <c:v>7</c:v>
                </c:pt>
                <c:pt idx="3238">
                  <c:v>10</c:v>
                </c:pt>
                <c:pt idx="3239">
                  <c:v>6</c:v>
                </c:pt>
                <c:pt idx="3240">
                  <c:v>2</c:v>
                </c:pt>
                <c:pt idx="3241">
                  <c:v>6</c:v>
                </c:pt>
                <c:pt idx="3242">
                  <c:v>2</c:v>
                </c:pt>
                <c:pt idx="3243">
                  <c:v>9</c:v>
                </c:pt>
                <c:pt idx="3244">
                  <c:v>3</c:v>
                </c:pt>
                <c:pt idx="3245">
                  <c:v>6</c:v>
                </c:pt>
                <c:pt idx="3246">
                  <c:v>5</c:v>
                </c:pt>
                <c:pt idx="3247">
                  <c:v>3</c:v>
                </c:pt>
                <c:pt idx="3248">
                  <c:v>6</c:v>
                </c:pt>
                <c:pt idx="3249">
                  <c:v>4</c:v>
                </c:pt>
                <c:pt idx="3250">
                  <c:v>2</c:v>
                </c:pt>
                <c:pt idx="3251">
                  <c:v>5</c:v>
                </c:pt>
                <c:pt idx="3252">
                  <c:v>4</c:v>
                </c:pt>
                <c:pt idx="3253">
                  <c:v>6</c:v>
                </c:pt>
                <c:pt idx="3254">
                  <c:v>7</c:v>
                </c:pt>
                <c:pt idx="3255">
                  <c:v>6</c:v>
                </c:pt>
                <c:pt idx="3256">
                  <c:v>8</c:v>
                </c:pt>
                <c:pt idx="3257">
                  <c:v>5</c:v>
                </c:pt>
                <c:pt idx="3258">
                  <c:v>7</c:v>
                </c:pt>
                <c:pt idx="3259">
                  <c:v>11</c:v>
                </c:pt>
                <c:pt idx="3260">
                  <c:v>3</c:v>
                </c:pt>
                <c:pt idx="3261">
                  <c:v>10</c:v>
                </c:pt>
                <c:pt idx="3262">
                  <c:v>7</c:v>
                </c:pt>
                <c:pt idx="3263">
                  <c:v>5</c:v>
                </c:pt>
                <c:pt idx="3264">
                  <c:v>7</c:v>
                </c:pt>
                <c:pt idx="3265">
                  <c:v>6</c:v>
                </c:pt>
                <c:pt idx="3266">
                  <c:v>4</c:v>
                </c:pt>
                <c:pt idx="3267">
                  <c:v>2</c:v>
                </c:pt>
                <c:pt idx="3268">
                  <c:v>5</c:v>
                </c:pt>
                <c:pt idx="3269">
                  <c:v>9</c:v>
                </c:pt>
                <c:pt idx="3270">
                  <c:v>5</c:v>
                </c:pt>
                <c:pt idx="3271">
                  <c:v>3</c:v>
                </c:pt>
                <c:pt idx="3272">
                  <c:v>4</c:v>
                </c:pt>
                <c:pt idx="3273">
                  <c:v>6</c:v>
                </c:pt>
                <c:pt idx="3274">
                  <c:v>3</c:v>
                </c:pt>
                <c:pt idx="3275">
                  <c:v>5</c:v>
                </c:pt>
                <c:pt idx="3276">
                  <c:v>2</c:v>
                </c:pt>
                <c:pt idx="3277">
                  <c:v>2</c:v>
                </c:pt>
                <c:pt idx="3278">
                  <c:v>5</c:v>
                </c:pt>
                <c:pt idx="3279">
                  <c:v>6</c:v>
                </c:pt>
                <c:pt idx="3280">
                  <c:v>10</c:v>
                </c:pt>
                <c:pt idx="3281">
                  <c:v>4</c:v>
                </c:pt>
                <c:pt idx="3282">
                  <c:v>3</c:v>
                </c:pt>
                <c:pt idx="3283">
                  <c:v>9</c:v>
                </c:pt>
                <c:pt idx="3284">
                  <c:v>4</c:v>
                </c:pt>
                <c:pt idx="3285">
                  <c:v>2</c:v>
                </c:pt>
                <c:pt idx="3286">
                  <c:v>5</c:v>
                </c:pt>
                <c:pt idx="3287">
                  <c:v>6</c:v>
                </c:pt>
                <c:pt idx="3288">
                  <c:v>7</c:v>
                </c:pt>
                <c:pt idx="3289">
                  <c:v>7</c:v>
                </c:pt>
                <c:pt idx="3290">
                  <c:v>5</c:v>
                </c:pt>
                <c:pt idx="3291">
                  <c:v>10</c:v>
                </c:pt>
                <c:pt idx="3292">
                  <c:v>4</c:v>
                </c:pt>
                <c:pt idx="3293">
                  <c:v>10</c:v>
                </c:pt>
                <c:pt idx="3294">
                  <c:v>4</c:v>
                </c:pt>
                <c:pt idx="3295">
                  <c:v>6</c:v>
                </c:pt>
                <c:pt idx="3296">
                  <c:v>3</c:v>
                </c:pt>
                <c:pt idx="3297">
                  <c:v>9</c:v>
                </c:pt>
                <c:pt idx="3298">
                  <c:v>3</c:v>
                </c:pt>
                <c:pt idx="3299">
                  <c:v>7</c:v>
                </c:pt>
                <c:pt idx="3300">
                  <c:v>5</c:v>
                </c:pt>
                <c:pt idx="3301">
                  <c:v>6</c:v>
                </c:pt>
                <c:pt idx="3302">
                  <c:v>9</c:v>
                </c:pt>
                <c:pt idx="3303">
                  <c:v>4</c:v>
                </c:pt>
                <c:pt idx="3304">
                  <c:v>3</c:v>
                </c:pt>
                <c:pt idx="3305">
                  <c:v>7</c:v>
                </c:pt>
                <c:pt idx="3306">
                  <c:v>3</c:v>
                </c:pt>
                <c:pt idx="3307">
                  <c:v>5</c:v>
                </c:pt>
                <c:pt idx="3308">
                  <c:v>3</c:v>
                </c:pt>
                <c:pt idx="3309">
                  <c:v>4</c:v>
                </c:pt>
                <c:pt idx="3310">
                  <c:v>2</c:v>
                </c:pt>
                <c:pt idx="3311">
                  <c:v>5</c:v>
                </c:pt>
                <c:pt idx="3312">
                  <c:v>8</c:v>
                </c:pt>
                <c:pt idx="3313">
                  <c:v>4</c:v>
                </c:pt>
                <c:pt idx="3314">
                  <c:v>6</c:v>
                </c:pt>
                <c:pt idx="3315">
                  <c:v>5</c:v>
                </c:pt>
                <c:pt idx="3316">
                  <c:v>5</c:v>
                </c:pt>
                <c:pt idx="3317">
                  <c:v>8</c:v>
                </c:pt>
                <c:pt idx="3318">
                  <c:v>5</c:v>
                </c:pt>
                <c:pt idx="3319">
                  <c:v>2</c:v>
                </c:pt>
                <c:pt idx="3320">
                  <c:v>5</c:v>
                </c:pt>
                <c:pt idx="3321">
                  <c:v>7</c:v>
                </c:pt>
                <c:pt idx="3322">
                  <c:v>7</c:v>
                </c:pt>
                <c:pt idx="3323">
                  <c:v>3</c:v>
                </c:pt>
                <c:pt idx="3324">
                  <c:v>10</c:v>
                </c:pt>
                <c:pt idx="3325">
                  <c:v>6</c:v>
                </c:pt>
                <c:pt idx="3326">
                  <c:v>4</c:v>
                </c:pt>
                <c:pt idx="3327">
                  <c:v>5</c:v>
                </c:pt>
                <c:pt idx="3328">
                  <c:v>7</c:v>
                </c:pt>
                <c:pt idx="3329">
                  <c:v>2</c:v>
                </c:pt>
                <c:pt idx="3330">
                  <c:v>5</c:v>
                </c:pt>
                <c:pt idx="3331">
                  <c:v>6</c:v>
                </c:pt>
                <c:pt idx="3332">
                  <c:v>9</c:v>
                </c:pt>
                <c:pt idx="3333">
                  <c:v>1</c:v>
                </c:pt>
                <c:pt idx="3334">
                  <c:v>4</c:v>
                </c:pt>
                <c:pt idx="3335">
                  <c:v>3</c:v>
                </c:pt>
                <c:pt idx="3336">
                  <c:v>8</c:v>
                </c:pt>
                <c:pt idx="3337">
                  <c:v>7</c:v>
                </c:pt>
                <c:pt idx="3338">
                  <c:v>4</c:v>
                </c:pt>
                <c:pt idx="3339">
                  <c:v>4</c:v>
                </c:pt>
                <c:pt idx="3340">
                  <c:v>7</c:v>
                </c:pt>
                <c:pt idx="3341">
                  <c:v>11</c:v>
                </c:pt>
                <c:pt idx="3342">
                  <c:v>5</c:v>
                </c:pt>
                <c:pt idx="3343">
                  <c:v>0</c:v>
                </c:pt>
                <c:pt idx="3344">
                  <c:v>3</c:v>
                </c:pt>
                <c:pt idx="3345">
                  <c:v>8</c:v>
                </c:pt>
                <c:pt idx="3346">
                  <c:v>8</c:v>
                </c:pt>
                <c:pt idx="3347">
                  <c:v>6</c:v>
                </c:pt>
                <c:pt idx="3348">
                  <c:v>8</c:v>
                </c:pt>
                <c:pt idx="3349">
                  <c:v>8</c:v>
                </c:pt>
                <c:pt idx="3350">
                  <c:v>6</c:v>
                </c:pt>
                <c:pt idx="3351">
                  <c:v>7</c:v>
                </c:pt>
                <c:pt idx="3352">
                  <c:v>7</c:v>
                </c:pt>
                <c:pt idx="3353">
                  <c:v>6</c:v>
                </c:pt>
                <c:pt idx="3354">
                  <c:v>5</c:v>
                </c:pt>
                <c:pt idx="3355">
                  <c:v>6</c:v>
                </c:pt>
                <c:pt idx="3356">
                  <c:v>5</c:v>
                </c:pt>
                <c:pt idx="3357">
                  <c:v>7</c:v>
                </c:pt>
                <c:pt idx="3358">
                  <c:v>1</c:v>
                </c:pt>
                <c:pt idx="3359">
                  <c:v>6</c:v>
                </c:pt>
                <c:pt idx="3360">
                  <c:v>7</c:v>
                </c:pt>
                <c:pt idx="3361">
                  <c:v>5</c:v>
                </c:pt>
                <c:pt idx="3362">
                  <c:v>3</c:v>
                </c:pt>
                <c:pt idx="3363">
                  <c:v>4</c:v>
                </c:pt>
                <c:pt idx="3364">
                  <c:v>3</c:v>
                </c:pt>
                <c:pt idx="3365">
                  <c:v>2</c:v>
                </c:pt>
                <c:pt idx="3366">
                  <c:v>6</c:v>
                </c:pt>
                <c:pt idx="3367">
                  <c:v>4</c:v>
                </c:pt>
                <c:pt idx="3368">
                  <c:v>4</c:v>
                </c:pt>
                <c:pt idx="3369">
                  <c:v>2</c:v>
                </c:pt>
                <c:pt idx="3370">
                  <c:v>5</c:v>
                </c:pt>
                <c:pt idx="3371">
                  <c:v>5</c:v>
                </c:pt>
                <c:pt idx="3372">
                  <c:v>3</c:v>
                </c:pt>
                <c:pt idx="3373">
                  <c:v>5</c:v>
                </c:pt>
                <c:pt idx="3374">
                  <c:v>10</c:v>
                </c:pt>
                <c:pt idx="3375">
                  <c:v>4</c:v>
                </c:pt>
                <c:pt idx="3376">
                  <c:v>11</c:v>
                </c:pt>
                <c:pt idx="3377">
                  <c:v>2</c:v>
                </c:pt>
                <c:pt idx="3378">
                  <c:v>11</c:v>
                </c:pt>
                <c:pt idx="3379">
                  <c:v>11</c:v>
                </c:pt>
                <c:pt idx="3380">
                  <c:v>1</c:v>
                </c:pt>
                <c:pt idx="3381">
                  <c:v>6</c:v>
                </c:pt>
                <c:pt idx="3382">
                  <c:v>7</c:v>
                </c:pt>
                <c:pt idx="3383">
                  <c:v>5</c:v>
                </c:pt>
                <c:pt idx="3384">
                  <c:v>8</c:v>
                </c:pt>
                <c:pt idx="3385">
                  <c:v>6</c:v>
                </c:pt>
                <c:pt idx="3386">
                  <c:v>4</c:v>
                </c:pt>
                <c:pt idx="3387">
                  <c:v>3</c:v>
                </c:pt>
                <c:pt idx="3388">
                  <c:v>9</c:v>
                </c:pt>
                <c:pt idx="3389">
                  <c:v>5</c:v>
                </c:pt>
                <c:pt idx="3390">
                  <c:v>2</c:v>
                </c:pt>
                <c:pt idx="3391">
                  <c:v>3</c:v>
                </c:pt>
                <c:pt idx="3392">
                  <c:v>5</c:v>
                </c:pt>
                <c:pt idx="3393">
                  <c:v>5</c:v>
                </c:pt>
                <c:pt idx="3394">
                  <c:v>3</c:v>
                </c:pt>
                <c:pt idx="3395">
                  <c:v>6</c:v>
                </c:pt>
                <c:pt idx="3396">
                  <c:v>7</c:v>
                </c:pt>
                <c:pt idx="3397">
                  <c:v>9</c:v>
                </c:pt>
                <c:pt idx="3398">
                  <c:v>4</c:v>
                </c:pt>
                <c:pt idx="3399">
                  <c:v>3</c:v>
                </c:pt>
                <c:pt idx="3400">
                  <c:v>4</c:v>
                </c:pt>
                <c:pt idx="3401">
                  <c:v>5</c:v>
                </c:pt>
                <c:pt idx="3402">
                  <c:v>5</c:v>
                </c:pt>
                <c:pt idx="3403">
                  <c:v>2</c:v>
                </c:pt>
                <c:pt idx="3404">
                  <c:v>3</c:v>
                </c:pt>
                <c:pt idx="3405">
                  <c:v>3</c:v>
                </c:pt>
                <c:pt idx="3406">
                  <c:v>5</c:v>
                </c:pt>
                <c:pt idx="3407">
                  <c:v>9</c:v>
                </c:pt>
                <c:pt idx="3408">
                  <c:v>2</c:v>
                </c:pt>
                <c:pt idx="3409">
                  <c:v>2</c:v>
                </c:pt>
                <c:pt idx="3410">
                  <c:v>3</c:v>
                </c:pt>
                <c:pt idx="3411">
                  <c:v>4</c:v>
                </c:pt>
                <c:pt idx="3412">
                  <c:v>5</c:v>
                </c:pt>
                <c:pt idx="3413">
                  <c:v>6</c:v>
                </c:pt>
                <c:pt idx="3414">
                  <c:v>6</c:v>
                </c:pt>
                <c:pt idx="3415">
                  <c:v>5</c:v>
                </c:pt>
                <c:pt idx="3416">
                  <c:v>5</c:v>
                </c:pt>
                <c:pt idx="3417">
                  <c:v>2</c:v>
                </c:pt>
                <c:pt idx="3418">
                  <c:v>7</c:v>
                </c:pt>
                <c:pt idx="3419">
                  <c:v>8</c:v>
                </c:pt>
                <c:pt idx="3420">
                  <c:v>5</c:v>
                </c:pt>
                <c:pt idx="3421">
                  <c:v>4</c:v>
                </c:pt>
                <c:pt idx="3422">
                  <c:v>4</c:v>
                </c:pt>
                <c:pt idx="3423">
                  <c:v>7</c:v>
                </c:pt>
                <c:pt idx="3424">
                  <c:v>5</c:v>
                </c:pt>
                <c:pt idx="3425">
                  <c:v>6</c:v>
                </c:pt>
                <c:pt idx="3426">
                  <c:v>5</c:v>
                </c:pt>
                <c:pt idx="3427">
                  <c:v>8</c:v>
                </c:pt>
                <c:pt idx="3428">
                  <c:v>8</c:v>
                </c:pt>
                <c:pt idx="3429">
                  <c:v>7</c:v>
                </c:pt>
                <c:pt idx="3430">
                  <c:v>5</c:v>
                </c:pt>
                <c:pt idx="3431">
                  <c:v>5</c:v>
                </c:pt>
                <c:pt idx="3432">
                  <c:v>6</c:v>
                </c:pt>
                <c:pt idx="3433">
                  <c:v>4</c:v>
                </c:pt>
                <c:pt idx="3434">
                  <c:v>2</c:v>
                </c:pt>
                <c:pt idx="3435">
                  <c:v>5</c:v>
                </c:pt>
                <c:pt idx="3436">
                  <c:v>3</c:v>
                </c:pt>
                <c:pt idx="3437">
                  <c:v>3</c:v>
                </c:pt>
                <c:pt idx="3438">
                  <c:v>4</c:v>
                </c:pt>
                <c:pt idx="3439">
                  <c:v>1</c:v>
                </c:pt>
                <c:pt idx="3440">
                  <c:v>3</c:v>
                </c:pt>
                <c:pt idx="3441">
                  <c:v>2</c:v>
                </c:pt>
                <c:pt idx="3442">
                  <c:v>4</c:v>
                </c:pt>
                <c:pt idx="3443">
                  <c:v>4</c:v>
                </c:pt>
                <c:pt idx="3444">
                  <c:v>5</c:v>
                </c:pt>
                <c:pt idx="3445">
                  <c:v>8</c:v>
                </c:pt>
                <c:pt idx="3446">
                  <c:v>6</c:v>
                </c:pt>
                <c:pt idx="3447">
                  <c:v>3</c:v>
                </c:pt>
                <c:pt idx="3448">
                  <c:v>5</c:v>
                </c:pt>
                <c:pt idx="3449">
                  <c:v>6</c:v>
                </c:pt>
                <c:pt idx="3450">
                  <c:v>6</c:v>
                </c:pt>
                <c:pt idx="3451">
                  <c:v>2</c:v>
                </c:pt>
                <c:pt idx="3452">
                  <c:v>4</c:v>
                </c:pt>
                <c:pt idx="3453">
                  <c:v>4</c:v>
                </c:pt>
                <c:pt idx="3454">
                  <c:v>4</c:v>
                </c:pt>
                <c:pt idx="3455">
                  <c:v>5</c:v>
                </c:pt>
                <c:pt idx="3456">
                  <c:v>2</c:v>
                </c:pt>
                <c:pt idx="3457">
                  <c:v>7</c:v>
                </c:pt>
                <c:pt idx="3458">
                  <c:v>3</c:v>
                </c:pt>
                <c:pt idx="3459">
                  <c:v>7</c:v>
                </c:pt>
                <c:pt idx="3460">
                  <c:v>3</c:v>
                </c:pt>
                <c:pt idx="3461">
                  <c:v>3</c:v>
                </c:pt>
                <c:pt idx="3462">
                  <c:v>2</c:v>
                </c:pt>
                <c:pt idx="3463">
                  <c:v>6</c:v>
                </c:pt>
                <c:pt idx="3464">
                  <c:v>4</c:v>
                </c:pt>
                <c:pt idx="3465">
                  <c:v>4</c:v>
                </c:pt>
                <c:pt idx="3466">
                  <c:v>3</c:v>
                </c:pt>
                <c:pt idx="3467">
                  <c:v>3</c:v>
                </c:pt>
                <c:pt idx="3468">
                  <c:v>4</c:v>
                </c:pt>
                <c:pt idx="3469">
                  <c:v>6</c:v>
                </c:pt>
                <c:pt idx="3470">
                  <c:v>7</c:v>
                </c:pt>
                <c:pt idx="3471">
                  <c:v>5</c:v>
                </c:pt>
                <c:pt idx="3472">
                  <c:v>2</c:v>
                </c:pt>
                <c:pt idx="3473">
                  <c:v>6</c:v>
                </c:pt>
                <c:pt idx="3474">
                  <c:v>2</c:v>
                </c:pt>
                <c:pt idx="3475">
                  <c:v>1</c:v>
                </c:pt>
                <c:pt idx="3476">
                  <c:v>8</c:v>
                </c:pt>
                <c:pt idx="3477">
                  <c:v>4</c:v>
                </c:pt>
                <c:pt idx="3478">
                  <c:v>3</c:v>
                </c:pt>
                <c:pt idx="3479">
                  <c:v>6</c:v>
                </c:pt>
                <c:pt idx="3480">
                  <c:v>4</c:v>
                </c:pt>
                <c:pt idx="3481">
                  <c:v>8</c:v>
                </c:pt>
                <c:pt idx="3482">
                  <c:v>5</c:v>
                </c:pt>
                <c:pt idx="3483">
                  <c:v>1</c:v>
                </c:pt>
                <c:pt idx="3484">
                  <c:v>7</c:v>
                </c:pt>
                <c:pt idx="3485">
                  <c:v>1</c:v>
                </c:pt>
                <c:pt idx="3486">
                  <c:v>3</c:v>
                </c:pt>
                <c:pt idx="3487">
                  <c:v>3</c:v>
                </c:pt>
                <c:pt idx="3488">
                  <c:v>1</c:v>
                </c:pt>
                <c:pt idx="3489">
                  <c:v>7</c:v>
                </c:pt>
                <c:pt idx="3490">
                  <c:v>6</c:v>
                </c:pt>
                <c:pt idx="3491">
                  <c:v>2</c:v>
                </c:pt>
                <c:pt idx="3492">
                  <c:v>5</c:v>
                </c:pt>
                <c:pt idx="3493">
                  <c:v>10</c:v>
                </c:pt>
                <c:pt idx="3494">
                  <c:v>8</c:v>
                </c:pt>
                <c:pt idx="3495">
                  <c:v>5</c:v>
                </c:pt>
                <c:pt idx="3496">
                  <c:v>4</c:v>
                </c:pt>
                <c:pt idx="3497">
                  <c:v>6</c:v>
                </c:pt>
                <c:pt idx="3498">
                  <c:v>4</c:v>
                </c:pt>
                <c:pt idx="3499">
                  <c:v>6</c:v>
                </c:pt>
                <c:pt idx="3500">
                  <c:v>7</c:v>
                </c:pt>
                <c:pt idx="3501">
                  <c:v>1</c:v>
                </c:pt>
                <c:pt idx="3502">
                  <c:v>4</c:v>
                </c:pt>
                <c:pt idx="3503">
                  <c:v>4</c:v>
                </c:pt>
                <c:pt idx="3504">
                  <c:v>4</c:v>
                </c:pt>
                <c:pt idx="3505">
                  <c:v>7</c:v>
                </c:pt>
                <c:pt idx="3506">
                  <c:v>4</c:v>
                </c:pt>
                <c:pt idx="3507">
                  <c:v>3</c:v>
                </c:pt>
                <c:pt idx="3508">
                  <c:v>6</c:v>
                </c:pt>
                <c:pt idx="3509">
                  <c:v>3</c:v>
                </c:pt>
                <c:pt idx="3510">
                  <c:v>3</c:v>
                </c:pt>
                <c:pt idx="3511">
                  <c:v>5</c:v>
                </c:pt>
                <c:pt idx="3512">
                  <c:v>1</c:v>
                </c:pt>
                <c:pt idx="3513">
                  <c:v>8</c:v>
                </c:pt>
                <c:pt idx="3514">
                  <c:v>5</c:v>
                </c:pt>
                <c:pt idx="3515">
                  <c:v>7</c:v>
                </c:pt>
                <c:pt idx="3516">
                  <c:v>5</c:v>
                </c:pt>
                <c:pt idx="3517">
                  <c:v>5</c:v>
                </c:pt>
                <c:pt idx="3518">
                  <c:v>8</c:v>
                </c:pt>
                <c:pt idx="3519">
                  <c:v>7</c:v>
                </c:pt>
                <c:pt idx="3520">
                  <c:v>2</c:v>
                </c:pt>
                <c:pt idx="3521">
                  <c:v>8</c:v>
                </c:pt>
                <c:pt idx="3522">
                  <c:v>7</c:v>
                </c:pt>
                <c:pt idx="3523">
                  <c:v>7</c:v>
                </c:pt>
                <c:pt idx="3524">
                  <c:v>5</c:v>
                </c:pt>
                <c:pt idx="3525">
                  <c:v>4</c:v>
                </c:pt>
                <c:pt idx="3526">
                  <c:v>7</c:v>
                </c:pt>
                <c:pt idx="3527">
                  <c:v>1</c:v>
                </c:pt>
                <c:pt idx="3528">
                  <c:v>8</c:v>
                </c:pt>
                <c:pt idx="3529">
                  <c:v>5</c:v>
                </c:pt>
                <c:pt idx="3530">
                  <c:v>5</c:v>
                </c:pt>
                <c:pt idx="3531">
                  <c:v>11</c:v>
                </c:pt>
                <c:pt idx="3532">
                  <c:v>4</c:v>
                </c:pt>
                <c:pt idx="3533">
                  <c:v>3</c:v>
                </c:pt>
                <c:pt idx="3534">
                  <c:v>2</c:v>
                </c:pt>
                <c:pt idx="3535">
                  <c:v>4</c:v>
                </c:pt>
                <c:pt idx="3536">
                  <c:v>3</c:v>
                </c:pt>
                <c:pt idx="3537">
                  <c:v>8</c:v>
                </c:pt>
                <c:pt idx="3538">
                  <c:v>4</c:v>
                </c:pt>
                <c:pt idx="3539">
                  <c:v>2</c:v>
                </c:pt>
                <c:pt idx="3540">
                  <c:v>6</c:v>
                </c:pt>
                <c:pt idx="3541">
                  <c:v>6</c:v>
                </c:pt>
                <c:pt idx="3542">
                  <c:v>5</c:v>
                </c:pt>
                <c:pt idx="3543">
                  <c:v>7</c:v>
                </c:pt>
                <c:pt idx="3544">
                  <c:v>4</c:v>
                </c:pt>
                <c:pt idx="3545">
                  <c:v>4</c:v>
                </c:pt>
                <c:pt idx="3546">
                  <c:v>9</c:v>
                </c:pt>
                <c:pt idx="3547">
                  <c:v>4</c:v>
                </c:pt>
                <c:pt idx="3548">
                  <c:v>3</c:v>
                </c:pt>
                <c:pt idx="3549">
                  <c:v>5</c:v>
                </c:pt>
                <c:pt idx="3550">
                  <c:v>4</c:v>
                </c:pt>
                <c:pt idx="3551">
                  <c:v>5</c:v>
                </c:pt>
                <c:pt idx="3552">
                  <c:v>4</c:v>
                </c:pt>
                <c:pt idx="3553">
                  <c:v>3</c:v>
                </c:pt>
                <c:pt idx="3554">
                  <c:v>6</c:v>
                </c:pt>
                <c:pt idx="3555">
                  <c:v>3</c:v>
                </c:pt>
                <c:pt idx="3556">
                  <c:v>3</c:v>
                </c:pt>
                <c:pt idx="3557">
                  <c:v>3</c:v>
                </c:pt>
                <c:pt idx="3558">
                  <c:v>3</c:v>
                </c:pt>
                <c:pt idx="3559">
                  <c:v>6</c:v>
                </c:pt>
                <c:pt idx="3560">
                  <c:v>4</c:v>
                </c:pt>
                <c:pt idx="3561">
                  <c:v>6</c:v>
                </c:pt>
                <c:pt idx="3562">
                  <c:v>3</c:v>
                </c:pt>
                <c:pt idx="3563">
                  <c:v>7</c:v>
                </c:pt>
                <c:pt idx="3564">
                  <c:v>3</c:v>
                </c:pt>
                <c:pt idx="3565">
                  <c:v>2</c:v>
                </c:pt>
                <c:pt idx="3566">
                  <c:v>1</c:v>
                </c:pt>
                <c:pt idx="3567">
                  <c:v>3</c:v>
                </c:pt>
                <c:pt idx="3568">
                  <c:v>2</c:v>
                </c:pt>
                <c:pt idx="3569">
                  <c:v>6</c:v>
                </c:pt>
                <c:pt idx="3570">
                  <c:v>1</c:v>
                </c:pt>
                <c:pt idx="3571">
                  <c:v>5</c:v>
                </c:pt>
                <c:pt idx="3572">
                  <c:v>8</c:v>
                </c:pt>
                <c:pt idx="3573">
                  <c:v>7</c:v>
                </c:pt>
                <c:pt idx="3574">
                  <c:v>4</c:v>
                </c:pt>
                <c:pt idx="3575">
                  <c:v>4</c:v>
                </c:pt>
                <c:pt idx="3576">
                  <c:v>5</c:v>
                </c:pt>
                <c:pt idx="3577">
                  <c:v>7</c:v>
                </c:pt>
                <c:pt idx="3578">
                  <c:v>7</c:v>
                </c:pt>
                <c:pt idx="3579">
                  <c:v>7</c:v>
                </c:pt>
                <c:pt idx="3580">
                  <c:v>1</c:v>
                </c:pt>
                <c:pt idx="3581">
                  <c:v>0</c:v>
                </c:pt>
                <c:pt idx="3582">
                  <c:v>3</c:v>
                </c:pt>
                <c:pt idx="3583">
                  <c:v>5</c:v>
                </c:pt>
                <c:pt idx="3584">
                  <c:v>2</c:v>
                </c:pt>
                <c:pt idx="3585">
                  <c:v>3</c:v>
                </c:pt>
                <c:pt idx="3586">
                  <c:v>2</c:v>
                </c:pt>
                <c:pt idx="3587">
                  <c:v>2</c:v>
                </c:pt>
                <c:pt idx="3588">
                  <c:v>5</c:v>
                </c:pt>
                <c:pt idx="3589">
                  <c:v>5</c:v>
                </c:pt>
                <c:pt idx="3590">
                  <c:v>8</c:v>
                </c:pt>
                <c:pt idx="3591">
                  <c:v>6</c:v>
                </c:pt>
                <c:pt idx="3592">
                  <c:v>2</c:v>
                </c:pt>
                <c:pt idx="3593">
                  <c:v>5</c:v>
                </c:pt>
                <c:pt idx="3594">
                  <c:v>3</c:v>
                </c:pt>
                <c:pt idx="3595">
                  <c:v>3</c:v>
                </c:pt>
                <c:pt idx="3596">
                  <c:v>5</c:v>
                </c:pt>
                <c:pt idx="3597">
                  <c:v>7</c:v>
                </c:pt>
                <c:pt idx="3598">
                  <c:v>1</c:v>
                </c:pt>
                <c:pt idx="3599">
                  <c:v>4</c:v>
                </c:pt>
                <c:pt idx="3600">
                  <c:v>6</c:v>
                </c:pt>
                <c:pt idx="3601">
                  <c:v>6</c:v>
                </c:pt>
                <c:pt idx="3602">
                  <c:v>1</c:v>
                </c:pt>
                <c:pt idx="3603">
                  <c:v>8</c:v>
                </c:pt>
                <c:pt idx="3604">
                  <c:v>8</c:v>
                </c:pt>
                <c:pt idx="3605">
                  <c:v>6</c:v>
                </c:pt>
                <c:pt idx="3606">
                  <c:v>7</c:v>
                </c:pt>
                <c:pt idx="3607">
                  <c:v>6</c:v>
                </c:pt>
                <c:pt idx="3608">
                  <c:v>7</c:v>
                </c:pt>
                <c:pt idx="3609">
                  <c:v>8</c:v>
                </c:pt>
                <c:pt idx="3610">
                  <c:v>2</c:v>
                </c:pt>
                <c:pt idx="3611">
                  <c:v>4</c:v>
                </c:pt>
                <c:pt idx="3612">
                  <c:v>1</c:v>
                </c:pt>
                <c:pt idx="3613">
                  <c:v>7</c:v>
                </c:pt>
                <c:pt idx="3614">
                  <c:v>2</c:v>
                </c:pt>
                <c:pt idx="3615">
                  <c:v>7</c:v>
                </c:pt>
                <c:pt idx="3616">
                  <c:v>7</c:v>
                </c:pt>
                <c:pt idx="3617">
                  <c:v>3</c:v>
                </c:pt>
                <c:pt idx="3618">
                  <c:v>7</c:v>
                </c:pt>
                <c:pt idx="3619">
                  <c:v>4</c:v>
                </c:pt>
                <c:pt idx="3620">
                  <c:v>3</c:v>
                </c:pt>
                <c:pt idx="3621">
                  <c:v>0</c:v>
                </c:pt>
                <c:pt idx="3622">
                  <c:v>4</c:v>
                </c:pt>
                <c:pt idx="3623">
                  <c:v>4</c:v>
                </c:pt>
                <c:pt idx="3624">
                  <c:v>5</c:v>
                </c:pt>
                <c:pt idx="3625">
                  <c:v>6</c:v>
                </c:pt>
                <c:pt idx="3626">
                  <c:v>1</c:v>
                </c:pt>
                <c:pt idx="3627">
                  <c:v>3</c:v>
                </c:pt>
                <c:pt idx="3628">
                  <c:v>3</c:v>
                </c:pt>
                <c:pt idx="3629">
                  <c:v>3</c:v>
                </c:pt>
                <c:pt idx="3630">
                  <c:v>10</c:v>
                </c:pt>
                <c:pt idx="3631">
                  <c:v>4</c:v>
                </c:pt>
                <c:pt idx="3632">
                  <c:v>6</c:v>
                </c:pt>
                <c:pt idx="3633">
                  <c:v>4</c:v>
                </c:pt>
                <c:pt idx="3634">
                  <c:v>4</c:v>
                </c:pt>
                <c:pt idx="3635">
                  <c:v>4</c:v>
                </c:pt>
                <c:pt idx="3636">
                  <c:v>6</c:v>
                </c:pt>
                <c:pt idx="3637">
                  <c:v>4</c:v>
                </c:pt>
                <c:pt idx="3638">
                  <c:v>4</c:v>
                </c:pt>
                <c:pt idx="3639">
                  <c:v>3</c:v>
                </c:pt>
                <c:pt idx="3640">
                  <c:v>4</c:v>
                </c:pt>
                <c:pt idx="3641">
                  <c:v>2</c:v>
                </c:pt>
                <c:pt idx="3642">
                  <c:v>5</c:v>
                </c:pt>
                <c:pt idx="3643">
                  <c:v>3</c:v>
                </c:pt>
                <c:pt idx="3644">
                  <c:v>6</c:v>
                </c:pt>
                <c:pt idx="3645">
                  <c:v>5</c:v>
                </c:pt>
                <c:pt idx="3646">
                  <c:v>4</c:v>
                </c:pt>
                <c:pt idx="3647">
                  <c:v>6</c:v>
                </c:pt>
                <c:pt idx="3648">
                  <c:v>6</c:v>
                </c:pt>
                <c:pt idx="3649">
                  <c:v>6</c:v>
                </c:pt>
                <c:pt idx="3650">
                  <c:v>2</c:v>
                </c:pt>
                <c:pt idx="3651">
                  <c:v>2</c:v>
                </c:pt>
                <c:pt idx="3652">
                  <c:v>6</c:v>
                </c:pt>
                <c:pt idx="3653">
                  <c:v>3</c:v>
                </c:pt>
                <c:pt idx="3654">
                  <c:v>4</c:v>
                </c:pt>
                <c:pt idx="3655">
                  <c:v>6</c:v>
                </c:pt>
                <c:pt idx="3656">
                  <c:v>1</c:v>
                </c:pt>
                <c:pt idx="3657">
                  <c:v>4</c:v>
                </c:pt>
                <c:pt idx="3658">
                  <c:v>3</c:v>
                </c:pt>
                <c:pt idx="3659">
                  <c:v>5</c:v>
                </c:pt>
                <c:pt idx="3660">
                  <c:v>6</c:v>
                </c:pt>
                <c:pt idx="3661">
                  <c:v>2</c:v>
                </c:pt>
                <c:pt idx="3662">
                  <c:v>6</c:v>
                </c:pt>
                <c:pt idx="3663">
                  <c:v>4</c:v>
                </c:pt>
                <c:pt idx="3664">
                  <c:v>3</c:v>
                </c:pt>
                <c:pt idx="3665">
                  <c:v>5</c:v>
                </c:pt>
                <c:pt idx="3666">
                  <c:v>3</c:v>
                </c:pt>
                <c:pt idx="3667">
                  <c:v>5</c:v>
                </c:pt>
                <c:pt idx="3668">
                  <c:v>5</c:v>
                </c:pt>
                <c:pt idx="3669">
                  <c:v>5</c:v>
                </c:pt>
                <c:pt idx="3670">
                  <c:v>5</c:v>
                </c:pt>
                <c:pt idx="3671">
                  <c:v>3</c:v>
                </c:pt>
                <c:pt idx="3672">
                  <c:v>4</c:v>
                </c:pt>
                <c:pt idx="3673">
                  <c:v>4</c:v>
                </c:pt>
                <c:pt idx="3674">
                  <c:v>6</c:v>
                </c:pt>
                <c:pt idx="3675">
                  <c:v>4</c:v>
                </c:pt>
                <c:pt idx="3676">
                  <c:v>3</c:v>
                </c:pt>
                <c:pt idx="3677">
                  <c:v>3</c:v>
                </c:pt>
                <c:pt idx="3678">
                  <c:v>5</c:v>
                </c:pt>
                <c:pt idx="3679">
                  <c:v>4</c:v>
                </c:pt>
                <c:pt idx="3680">
                  <c:v>2</c:v>
                </c:pt>
                <c:pt idx="3681">
                  <c:v>7</c:v>
                </c:pt>
                <c:pt idx="3682">
                  <c:v>2</c:v>
                </c:pt>
                <c:pt idx="3683">
                  <c:v>3</c:v>
                </c:pt>
                <c:pt idx="3684">
                  <c:v>4</c:v>
                </c:pt>
                <c:pt idx="3685">
                  <c:v>2</c:v>
                </c:pt>
                <c:pt idx="3686">
                  <c:v>4</c:v>
                </c:pt>
                <c:pt idx="3687">
                  <c:v>7</c:v>
                </c:pt>
                <c:pt idx="3688">
                  <c:v>5</c:v>
                </c:pt>
                <c:pt idx="3689">
                  <c:v>4</c:v>
                </c:pt>
                <c:pt idx="3690">
                  <c:v>3</c:v>
                </c:pt>
                <c:pt idx="3691">
                  <c:v>3</c:v>
                </c:pt>
                <c:pt idx="3692">
                  <c:v>7</c:v>
                </c:pt>
                <c:pt idx="3693">
                  <c:v>9</c:v>
                </c:pt>
                <c:pt idx="3694">
                  <c:v>2</c:v>
                </c:pt>
                <c:pt idx="3695">
                  <c:v>2</c:v>
                </c:pt>
                <c:pt idx="3696">
                  <c:v>3</c:v>
                </c:pt>
                <c:pt idx="3697">
                  <c:v>4</c:v>
                </c:pt>
                <c:pt idx="3698">
                  <c:v>6</c:v>
                </c:pt>
                <c:pt idx="3699">
                  <c:v>5</c:v>
                </c:pt>
                <c:pt idx="3700">
                  <c:v>3</c:v>
                </c:pt>
                <c:pt idx="3701">
                  <c:v>5</c:v>
                </c:pt>
                <c:pt idx="3702">
                  <c:v>5</c:v>
                </c:pt>
                <c:pt idx="3703">
                  <c:v>3</c:v>
                </c:pt>
                <c:pt idx="3704">
                  <c:v>5</c:v>
                </c:pt>
                <c:pt idx="3705">
                  <c:v>5</c:v>
                </c:pt>
                <c:pt idx="3706">
                  <c:v>3</c:v>
                </c:pt>
                <c:pt idx="3707">
                  <c:v>7</c:v>
                </c:pt>
                <c:pt idx="3708">
                  <c:v>4</c:v>
                </c:pt>
                <c:pt idx="3709">
                  <c:v>5</c:v>
                </c:pt>
                <c:pt idx="3710">
                  <c:v>5</c:v>
                </c:pt>
                <c:pt idx="3711">
                  <c:v>10</c:v>
                </c:pt>
                <c:pt idx="3712">
                  <c:v>5</c:v>
                </c:pt>
                <c:pt idx="3713">
                  <c:v>4</c:v>
                </c:pt>
                <c:pt idx="3714">
                  <c:v>1</c:v>
                </c:pt>
                <c:pt idx="3715">
                  <c:v>4</c:v>
                </c:pt>
                <c:pt idx="3716">
                  <c:v>4</c:v>
                </c:pt>
                <c:pt idx="3717">
                  <c:v>8</c:v>
                </c:pt>
                <c:pt idx="3718">
                  <c:v>3</c:v>
                </c:pt>
                <c:pt idx="3719">
                  <c:v>2</c:v>
                </c:pt>
                <c:pt idx="3720">
                  <c:v>0</c:v>
                </c:pt>
                <c:pt idx="3721">
                  <c:v>6</c:v>
                </c:pt>
                <c:pt idx="3722">
                  <c:v>3</c:v>
                </c:pt>
                <c:pt idx="3723">
                  <c:v>3</c:v>
                </c:pt>
                <c:pt idx="3724">
                  <c:v>5</c:v>
                </c:pt>
                <c:pt idx="3725">
                  <c:v>2</c:v>
                </c:pt>
                <c:pt idx="3726">
                  <c:v>5</c:v>
                </c:pt>
                <c:pt idx="3727">
                  <c:v>7</c:v>
                </c:pt>
                <c:pt idx="3728">
                  <c:v>8</c:v>
                </c:pt>
                <c:pt idx="3729">
                  <c:v>3</c:v>
                </c:pt>
                <c:pt idx="3730">
                  <c:v>9</c:v>
                </c:pt>
                <c:pt idx="3731">
                  <c:v>5</c:v>
                </c:pt>
                <c:pt idx="3732">
                  <c:v>6</c:v>
                </c:pt>
                <c:pt idx="3733">
                  <c:v>0</c:v>
                </c:pt>
                <c:pt idx="3734">
                  <c:v>7</c:v>
                </c:pt>
                <c:pt idx="3735">
                  <c:v>3</c:v>
                </c:pt>
                <c:pt idx="3736">
                  <c:v>8</c:v>
                </c:pt>
                <c:pt idx="3737">
                  <c:v>4</c:v>
                </c:pt>
                <c:pt idx="3738">
                  <c:v>6</c:v>
                </c:pt>
                <c:pt idx="3739">
                  <c:v>7</c:v>
                </c:pt>
                <c:pt idx="3740">
                  <c:v>2</c:v>
                </c:pt>
                <c:pt idx="3741">
                  <c:v>8</c:v>
                </c:pt>
                <c:pt idx="3742">
                  <c:v>3</c:v>
                </c:pt>
                <c:pt idx="3743">
                  <c:v>1</c:v>
                </c:pt>
                <c:pt idx="3744">
                  <c:v>6</c:v>
                </c:pt>
                <c:pt idx="3745">
                  <c:v>2</c:v>
                </c:pt>
                <c:pt idx="3746">
                  <c:v>2</c:v>
                </c:pt>
                <c:pt idx="3747">
                  <c:v>2</c:v>
                </c:pt>
                <c:pt idx="3748">
                  <c:v>2</c:v>
                </c:pt>
                <c:pt idx="3749">
                  <c:v>4</c:v>
                </c:pt>
                <c:pt idx="3750">
                  <c:v>5</c:v>
                </c:pt>
                <c:pt idx="3751">
                  <c:v>3</c:v>
                </c:pt>
                <c:pt idx="3752">
                  <c:v>7</c:v>
                </c:pt>
                <c:pt idx="3753">
                  <c:v>1</c:v>
                </c:pt>
                <c:pt idx="3754">
                  <c:v>6</c:v>
                </c:pt>
                <c:pt idx="3755">
                  <c:v>11</c:v>
                </c:pt>
                <c:pt idx="3756">
                  <c:v>5</c:v>
                </c:pt>
                <c:pt idx="3757">
                  <c:v>4</c:v>
                </c:pt>
                <c:pt idx="3758">
                  <c:v>3</c:v>
                </c:pt>
                <c:pt idx="3759">
                  <c:v>2</c:v>
                </c:pt>
                <c:pt idx="3760">
                  <c:v>0</c:v>
                </c:pt>
                <c:pt idx="3761">
                  <c:v>4</c:v>
                </c:pt>
                <c:pt idx="3762">
                  <c:v>3</c:v>
                </c:pt>
                <c:pt idx="3763">
                  <c:v>2</c:v>
                </c:pt>
                <c:pt idx="3764">
                  <c:v>7</c:v>
                </c:pt>
                <c:pt idx="3765">
                  <c:v>8</c:v>
                </c:pt>
                <c:pt idx="3766">
                  <c:v>5</c:v>
                </c:pt>
                <c:pt idx="3767">
                  <c:v>4</c:v>
                </c:pt>
                <c:pt idx="3768">
                  <c:v>3</c:v>
                </c:pt>
                <c:pt idx="3769">
                  <c:v>2</c:v>
                </c:pt>
                <c:pt idx="3770">
                  <c:v>3</c:v>
                </c:pt>
                <c:pt idx="3771">
                  <c:v>3</c:v>
                </c:pt>
                <c:pt idx="3772">
                  <c:v>4</c:v>
                </c:pt>
                <c:pt idx="3773">
                  <c:v>5</c:v>
                </c:pt>
                <c:pt idx="3774">
                  <c:v>4</c:v>
                </c:pt>
                <c:pt idx="3775">
                  <c:v>6</c:v>
                </c:pt>
                <c:pt idx="3776">
                  <c:v>2</c:v>
                </c:pt>
                <c:pt idx="3777">
                  <c:v>3</c:v>
                </c:pt>
                <c:pt idx="3778">
                  <c:v>8</c:v>
                </c:pt>
                <c:pt idx="3779">
                  <c:v>3</c:v>
                </c:pt>
                <c:pt idx="3780">
                  <c:v>3</c:v>
                </c:pt>
                <c:pt idx="3781">
                  <c:v>6</c:v>
                </c:pt>
                <c:pt idx="3782">
                  <c:v>7</c:v>
                </c:pt>
                <c:pt idx="3783">
                  <c:v>2</c:v>
                </c:pt>
                <c:pt idx="3784">
                  <c:v>4</c:v>
                </c:pt>
                <c:pt idx="3785">
                  <c:v>3</c:v>
                </c:pt>
                <c:pt idx="3786">
                  <c:v>6</c:v>
                </c:pt>
                <c:pt idx="3787">
                  <c:v>3</c:v>
                </c:pt>
                <c:pt idx="3788">
                  <c:v>6</c:v>
                </c:pt>
                <c:pt idx="3789">
                  <c:v>7</c:v>
                </c:pt>
                <c:pt idx="3790">
                  <c:v>5</c:v>
                </c:pt>
                <c:pt idx="3791">
                  <c:v>4</c:v>
                </c:pt>
                <c:pt idx="3792">
                  <c:v>4</c:v>
                </c:pt>
                <c:pt idx="3793">
                  <c:v>4</c:v>
                </c:pt>
                <c:pt idx="3794">
                  <c:v>5</c:v>
                </c:pt>
                <c:pt idx="3795">
                  <c:v>7</c:v>
                </c:pt>
                <c:pt idx="3796">
                  <c:v>6</c:v>
                </c:pt>
                <c:pt idx="3797">
                  <c:v>3</c:v>
                </c:pt>
                <c:pt idx="3798">
                  <c:v>3</c:v>
                </c:pt>
                <c:pt idx="3799">
                  <c:v>8</c:v>
                </c:pt>
                <c:pt idx="3800">
                  <c:v>5</c:v>
                </c:pt>
                <c:pt idx="3801">
                  <c:v>6</c:v>
                </c:pt>
                <c:pt idx="3802">
                  <c:v>5</c:v>
                </c:pt>
                <c:pt idx="3803">
                  <c:v>2</c:v>
                </c:pt>
                <c:pt idx="3804">
                  <c:v>12</c:v>
                </c:pt>
                <c:pt idx="3805">
                  <c:v>2</c:v>
                </c:pt>
                <c:pt idx="3806">
                  <c:v>5</c:v>
                </c:pt>
                <c:pt idx="3807">
                  <c:v>11</c:v>
                </c:pt>
                <c:pt idx="3808">
                  <c:v>2</c:v>
                </c:pt>
                <c:pt idx="3809">
                  <c:v>7</c:v>
                </c:pt>
                <c:pt idx="3810">
                  <c:v>9</c:v>
                </c:pt>
                <c:pt idx="3811">
                  <c:v>7</c:v>
                </c:pt>
                <c:pt idx="3812">
                  <c:v>11</c:v>
                </c:pt>
                <c:pt idx="3813">
                  <c:v>9</c:v>
                </c:pt>
                <c:pt idx="3814">
                  <c:v>7</c:v>
                </c:pt>
                <c:pt idx="3815">
                  <c:v>12</c:v>
                </c:pt>
                <c:pt idx="3816">
                  <c:v>8</c:v>
                </c:pt>
                <c:pt idx="3817">
                  <c:v>7</c:v>
                </c:pt>
                <c:pt idx="3818">
                  <c:v>10</c:v>
                </c:pt>
                <c:pt idx="3819">
                  <c:v>12</c:v>
                </c:pt>
                <c:pt idx="3820">
                  <c:v>12</c:v>
                </c:pt>
                <c:pt idx="3821">
                  <c:v>7</c:v>
                </c:pt>
                <c:pt idx="3822">
                  <c:v>2</c:v>
                </c:pt>
                <c:pt idx="3823">
                  <c:v>12</c:v>
                </c:pt>
                <c:pt idx="3824">
                  <c:v>9</c:v>
                </c:pt>
                <c:pt idx="3825">
                  <c:v>7</c:v>
                </c:pt>
                <c:pt idx="3826">
                  <c:v>10</c:v>
                </c:pt>
                <c:pt idx="3827">
                  <c:v>9</c:v>
                </c:pt>
                <c:pt idx="3828">
                  <c:v>14</c:v>
                </c:pt>
                <c:pt idx="3829">
                  <c:v>9</c:v>
                </c:pt>
                <c:pt idx="3830">
                  <c:v>6</c:v>
                </c:pt>
                <c:pt idx="3831">
                  <c:v>11</c:v>
                </c:pt>
                <c:pt idx="3832">
                  <c:v>8</c:v>
                </c:pt>
                <c:pt idx="3833">
                  <c:v>9</c:v>
                </c:pt>
                <c:pt idx="3834">
                  <c:v>12</c:v>
                </c:pt>
                <c:pt idx="3835">
                  <c:v>11</c:v>
                </c:pt>
                <c:pt idx="3836">
                  <c:v>12</c:v>
                </c:pt>
                <c:pt idx="3837">
                  <c:v>13</c:v>
                </c:pt>
                <c:pt idx="3838">
                  <c:v>8</c:v>
                </c:pt>
                <c:pt idx="3839">
                  <c:v>10</c:v>
                </c:pt>
                <c:pt idx="3840">
                  <c:v>6</c:v>
                </c:pt>
                <c:pt idx="3841">
                  <c:v>11</c:v>
                </c:pt>
                <c:pt idx="3842">
                  <c:v>7</c:v>
                </c:pt>
                <c:pt idx="3843">
                  <c:v>10</c:v>
                </c:pt>
                <c:pt idx="3844">
                  <c:v>8</c:v>
                </c:pt>
                <c:pt idx="3845">
                  <c:v>18</c:v>
                </c:pt>
                <c:pt idx="3846">
                  <c:v>7</c:v>
                </c:pt>
                <c:pt idx="3847">
                  <c:v>10</c:v>
                </c:pt>
                <c:pt idx="3848">
                  <c:v>9</c:v>
                </c:pt>
                <c:pt idx="3849">
                  <c:v>14</c:v>
                </c:pt>
                <c:pt idx="3850">
                  <c:v>15</c:v>
                </c:pt>
                <c:pt idx="3851">
                  <c:v>9</c:v>
                </c:pt>
                <c:pt idx="3852">
                  <c:v>10</c:v>
                </c:pt>
                <c:pt idx="3853">
                  <c:v>13</c:v>
                </c:pt>
                <c:pt idx="3854">
                  <c:v>12</c:v>
                </c:pt>
                <c:pt idx="3855">
                  <c:v>17</c:v>
                </c:pt>
                <c:pt idx="3856">
                  <c:v>10</c:v>
                </c:pt>
                <c:pt idx="3857">
                  <c:v>10</c:v>
                </c:pt>
                <c:pt idx="3858">
                  <c:v>11</c:v>
                </c:pt>
                <c:pt idx="3859">
                  <c:v>17</c:v>
                </c:pt>
                <c:pt idx="3860">
                  <c:v>12</c:v>
                </c:pt>
                <c:pt idx="3861">
                  <c:v>19</c:v>
                </c:pt>
                <c:pt idx="3862">
                  <c:v>9</c:v>
                </c:pt>
                <c:pt idx="3863">
                  <c:v>15</c:v>
                </c:pt>
                <c:pt idx="3864">
                  <c:v>16</c:v>
                </c:pt>
                <c:pt idx="3865">
                  <c:v>15</c:v>
                </c:pt>
                <c:pt idx="3866">
                  <c:v>13</c:v>
                </c:pt>
                <c:pt idx="3867">
                  <c:v>6</c:v>
                </c:pt>
                <c:pt idx="3868">
                  <c:v>10</c:v>
                </c:pt>
                <c:pt idx="3869">
                  <c:v>9</c:v>
                </c:pt>
                <c:pt idx="3870">
                  <c:v>13</c:v>
                </c:pt>
                <c:pt idx="3871">
                  <c:v>8</c:v>
                </c:pt>
                <c:pt idx="3872">
                  <c:v>18</c:v>
                </c:pt>
                <c:pt idx="3873">
                  <c:v>18</c:v>
                </c:pt>
                <c:pt idx="3874">
                  <c:v>16</c:v>
                </c:pt>
                <c:pt idx="3875">
                  <c:v>8</c:v>
                </c:pt>
                <c:pt idx="3876">
                  <c:v>19</c:v>
                </c:pt>
                <c:pt idx="3877">
                  <c:v>11</c:v>
                </c:pt>
                <c:pt idx="3878">
                  <c:v>16</c:v>
                </c:pt>
                <c:pt idx="3879">
                  <c:v>11</c:v>
                </c:pt>
                <c:pt idx="3880">
                  <c:v>11</c:v>
                </c:pt>
                <c:pt idx="3881">
                  <c:v>10</c:v>
                </c:pt>
                <c:pt idx="3882">
                  <c:v>11</c:v>
                </c:pt>
                <c:pt idx="3883">
                  <c:v>12</c:v>
                </c:pt>
                <c:pt idx="3884">
                  <c:v>10</c:v>
                </c:pt>
                <c:pt idx="3885">
                  <c:v>15</c:v>
                </c:pt>
                <c:pt idx="3886">
                  <c:v>9</c:v>
                </c:pt>
                <c:pt idx="3887">
                  <c:v>7</c:v>
                </c:pt>
                <c:pt idx="3888">
                  <c:v>11</c:v>
                </c:pt>
                <c:pt idx="3889">
                  <c:v>3</c:v>
                </c:pt>
                <c:pt idx="3890">
                  <c:v>10</c:v>
                </c:pt>
                <c:pt idx="3891">
                  <c:v>10</c:v>
                </c:pt>
                <c:pt idx="3892">
                  <c:v>6</c:v>
                </c:pt>
                <c:pt idx="3893">
                  <c:v>9</c:v>
                </c:pt>
                <c:pt idx="3894">
                  <c:v>13</c:v>
                </c:pt>
                <c:pt idx="3895">
                  <c:v>6</c:v>
                </c:pt>
                <c:pt idx="3896">
                  <c:v>7</c:v>
                </c:pt>
                <c:pt idx="3897">
                  <c:v>4</c:v>
                </c:pt>
                <c:pt idx="3898">
                  <c:v>6</c:v>
                </c:pt>
                <c:pt idx="3899">
                  <c:v>6</c:v>
                </c:pt>
                <c:pt idx="3900">
                  <c:v>7</c:v>
                </c:pt>
                <c:pt idx="3901">
                  <c:v>8</c:v>
                </c:pt>
                <c:pt idx="3902">
                  <c:v>5</c:v>
                </c:pt>
                <c:pt idx="3903">
                  <c:v>8</c:v>
                </c:pt>
                <c:pt idx="3904">
                  <c:v>7</c:v>
                </c:pt>
                <c:pt idx="3905">
                  <c:v>4</c:v>
                </c:pt>
                <c:pt idx="3906">
                  <c:v>9</c:v>
                </c:pt>
                <c:pt idx="3907">
                  <c:v>6</c:v>
                </c:pt>
                <c:pt idx="3908">
                  <c:v>5</c:v>
                </c:pt>
                <c:pt idx="3909">
                  <c:v>6</c:v>
                </c:pt>
                <c:pt idx="3910">
                  <c:v>4</c:v>
                </c:pt>
                <c:pt idx="3911">
                  <c:v>6</c:v>
                </c:pt>
                <c:pt idx="3912">
                  <c:v>7</c:v>
                </c:pt>
                <c:pt idx="3913">
                  <c:v>6</c:v>
                </c:pt>
                <c:pt idx="3914">
                  <c:v>2</c:v>
                </c:pt>
                <c:pt idx="3915">
                  <c:v>5</c:v>
                </c:pt>
                <c:pt idx="3916">
                  <c:v>9</c:v>
                </c:pt>
                <c:pt idx="3917">
                  <c:v>10</c:v>
                </c:pt>
                <c:pt idx="3918">
                  <c:v>4</c:v>
                </c:pt>
                <c:pt idx="3919">
                  <c:v>1</c:v>
                </c:pt>
                <c:pt idx="3920">
                  <c:v>2</c:v>
                </c:pt>
                <c:pt idx="3921">
                  <c:v>1</c:v>
                </c:pt>
                <c:pt idx="3922">
                  <c:v>6</c:v>
                </c:pt>
                <c:pt idx="3923">
                  <c:v>5</c:v>
                </c:pt>
                <c:pt idx="3924">
                  <c:v>7</c:v>
                </c:pt>
                <c:pt idx="3925">
                  <c:v>8</c:v>
                </c:pt>
                <c:pt idx="3926">
                  <c:v>6</c:v>
                </c:pt>
                <c:pt idx="3927">
                  <c:v>2</c:v>
                </c:pt>
                <c:pt idx="3928">
                  <c:v>5</c:v>
                </c:pt>
                <c:pt idx="3929">
                  <c:v>4</c:v>
                </c:pt>
                <c:pt idx="3930">
                  <c:v>5</c:v>
                </c:pt>
                <c:pt idx="3931">
                  <c:v>7</c:v>
                </c:pt>
                <c:pt idx="3932">
                  <c:v>2</c:v>
                </c:pt>
                <c:pt idx="3933">
                  <c:v>5</c:v>
                </c:pt>
                <c:pt idx="3934">
                  <c:v>3</c:v>
                </c:pt>
                <c:pt idx="3935">
                  <c:v>6</c:v>
                </c:pt>
                <c:pt idx="3936">
                  <c:v>4</c:v>
                </c:pt>
                <c:pt idx="3937">
                  <c:v>7</c:v>
                </c:pt>
                <c:pt idx="3938">
                  <c:v>5</c:v>
                </c:pt>
                <c:pt idx="3939">
                  <c:v>5</c:v>
                </c:pt>
                <c:pt idx="3940">
                  <c:v>11</c:v>
                </c:pt>
                <c:pt idx="3941">
                  <c:v>4</c:v>
                </c:pt>
                <c:pt idx="3942">
                  <c:v>3</c:v>
                </c:pt>
                <c:pt idx="3943">
                  <c:v>3</c:v>
                </c:pt>
                <c:pt idx="3944">
                  <c:v>4</c:v>
                </c:pt>
                <c:pt idx="3945">
                  <c:v>6</c:v>
                </c:pt>
                <c:pt idx="3946">
                  <c:v>2</c:v>
                </c:pt>
                <c:pt idx="3947">
                  <c:v>6</c:v>
                </c:pt>
                <c:pt idx="3948">
                  <c:v>2</c:v>
                </c:pt>
                <c:pt idx="3949">
                  <c:v>5</c:v>
                </c:pt>
                <c:pt idx="3950">
                  <c:v>5</c:v>
                </c:pt>
                <c:pt idx="3951">
                  <c:v>4</c:v>
                </c:pt>
                <c:pt idx="3952">
                  <c:v>5</c:v>
                </c:pt>
                <c:pt idx="3953">
                  <c:v>3</c:v>
                </c:pt>
                <c:pt idx="3954">
                  <c:v>5</c:v>
                </c:pt>
                <c:pt idx="3955">
                  <c:v>3</c:v>
                </c:pt>
                <c:pt idx="3956">
                  <c:v>3</c:v>
                </c:pt>
                <c:pt idx="3957">
                  <c:v>5</c:v>
                </c:pt>
                <c:pt idx="3958">
                  <c:v>2</c:v>
                </c:pt>
                <c:pt idx="3959">
                  <c:v>5</c:v>
                </c:pt>
                <c:pt idx="3960">
                  <c:v>2</c:v>
                </c:pt>
                <c:pt idx="3961">
                  <c:v>8</c:v>
                </c:pt>
                <c:pt idx="3962">
                  <c:v>7</c:v>
                </c:pt>
                <c:pt idx="3963">
                  <c:v>11</c:v>
                </c:pt>
                <c:pt idx="3964">
                  <c:v>0</c:v>
                </c:pt>
                <c:pt idx="3965">
                  <c:v>3</c:v>
                </c:pt>
                <c:pt idx="3966">
                  <c:v>3</c:v>
                </c:pt>
                <c:pt idx="3967">
                  <c:v>5</c:v>
                </c:pt>
                <c:pt idx="3968">
                  <c:v>5</c:v>
                </c:pt>
                <c:pt idx="3969">
                  <c:v>2</c:v>
                </c:pt>
                <c:pt idx="3970">
                  <c:v>4</c:v>
                </c:pt>
                <c:pt idx="3971">
                  <c:v>6</c:v>
                </c:pt>
                <c:pt idx="3972">
                  <c:v>6</c:v>
                </c:pt>
                <c:pt idx="3973">
                  <c:v>2</c:v>
                </c:pt>
                <c:pt idx="3974">
                  <c:v>6</c:v>
                </c:pt>
                <c:pt idx="3975">
                  <c:v>6</c:v>
                </c:pt>
                <c:pt idx="3976">
                  <c:v>4</c:v>
                </c:pt>
                <c:pt idx="3977">
                  <c:v>5</c:v>
                </c:pt>
                <c:pt idx="3978">
                  <c:v>3</c:v>
                </c:pt>
                <c:pt idx="3979">
                  <c:v>10</c:v>
                </c:pt>
                <c:pt idx="3980">
                  <c:v>2</c:v>
                </c:pt>
                <c:pt idx="3981">
                  <c:v>3</c:v>
                </c:pt>
                <c:pt idx="3982">
                  <c:v>6</c:v>
                </c:pt>
                <c:pt idx="3983">
                  <c:v>5</c:v>
                </c:pt>
                <c:pt idx="3984">
                  <c:v>4</c:v>
                </c:pt>
                <c:pt idx="3985">
                  <c:v>9</c:v>
                </c:pt>
                <c:pt idx="3986">
                  <c:v>3</c:v>
                </c:pt>
                <c:pt idx="3987">
                  <c:v>2</c:v>
                </c:pt>
                <c:pt idx="3988">
                  <c:v>2</c:v>
                </c:pt>
                <c:pt idx="3989">
                  <c:v>4</c:v>
                </c:pt>
                <c:pt idx="3990">
                  <c:v>6</c:v>
                </c:pt>
                <c:pt idx="3991">
                  <c:v>6</c:v>
                </c:pt>
                <c:pt idx="3992">
                  <c:v>3</c:v>
                </c:pt>
                <c:pt idx="3993">
                  <c:v>4</c:v>
                </c:pt>
                <c:pt idx="3994">
                  <c:v>3</c:v>
                </c:pt>
                <c:pt idx="3995">
                  <c:v>3</c:v>
                </c:pt>
                <c:pt idx="3996">
                  <c:v>2</c:v>
                </c:pt>
                <c:pt idx="3997">
                  <c:v>6</c:v>
                </c:pt>
                <c:pt idx="3998">
                  <c:v>5</c:v>
                </c:pt>
                <c:pt idx="3999">
                  <c:v>8</c:v>
                </c:pt>
                <c:pt idx="4000">
                  <c:v>3</c:v>
                </c:pt>
                <c:pt idx="4001">
                  <c:v>5</c:v>
                </c:pt>
                <c:pt idx="4002">
                  <c:v>3</c:v>
                </c:pt>
                <c:pt idx="4003">
                  <c:v>5</c:v>
                </c:pt>
                <c:pt idx="4004">
                  <c:v>6</c:v>
                </c:pt>
                <c:pt idx="4005">
                  <c:v>1</c:v>
                </c:pt>
                <c:pt idx="4006">
                  <c:v>3</c:v>
                </c:pt>
                <c:pt idx="4007">
                  <c:v>4</c:v>
                </c:pt>
                <c:pt idx="4008">
                  <c:v>2</c:v>
                </c:pt>
                <c:pt idx="4009">
                  <c:v>5</c:v>
                </c:pt>
                <c:pt idx="4010">
                  <c:v>4</c:v>
                </c:pt>
                <c:pt idx="4011">
                  <c:v>1</c:v>
                </c:pt>
                <c:pt idx="4012">
                  <c:v>3</c:v>
                </c:pt>
                <c:pt idx="4013">
                  <c:v>3</c:v>
                </c:pt>
                <c:pt idx="4014">
                  <c:v>5</c:v>
                </c:pt>
                <c:pt idx="4015">
                  <c:v>5</c:v>
                </c:pt>
                <c:pt idx="4016">
                  <c:v>2</c:v>
                </c:pt>
                <c:pt idx="4017">
                  <c:v>9</c:v>
                </c:pt>
                <c:pt idx="4018">
                  <c:v>1</c:v>
                </c:pt>
                <c:pt idx="4019">
                  <c:v>5</c:v>
                </c:pt>
                <c:pt idx="4020">
                  <c:v>3</c:v>
                </c:pt>
                <c:pt idx="4021">
                  <c:v>3</c:v>
                </c:pt>
                <c:pt idx="4022">
                  <c:v>4</c:v>
                </c:pt>
                <c:pt idx="4023">
                  <c:v>5</c:v>
                </c:pt>
                <c:pt idx="4024">
                  <c:v>1</c:v>
                </c:pt>
                <c:pt idx="4025">
                  <c:v>5</c:v>
                </c:pt>
                <c:pt idx="4026">
                  <c:v>6</c:v>
                </c:pt>
                <c:pt idx="4027">
                  <c:v>6</c:v>
                </c:pt>
                <c:pt idx="4028">
                  <c:v>1</c:v>
                </c:pt>
                <c:pt idx="4029">
                  <c:v>4</c:v>
                </c:pt>
                <c:pt idx="4030">
                  <c:v>3</c:v>
                </c:pt>
                <c:pt idx="4031">
                  <c:v>3</c:v>
                </c:pt>
                <c:pt idx="4032">
                  <c:v>4</c:v>
                </c:pt>
                <c:pt idx="4033">
                  <c:v>4</c:v>
                </c:pt>
                <c:pt idx="4034">
                  <c:v>5</c:v>
                </c:pt>
                <c:pt idx="4035">
                  <c:v>6</c:v>
                </c:pt>
                <c:pt idx="4036">
                  <c:v>3</c:v>
                </c:pt>
                <c:pt idx="4037">
                  <c:v>3</c:v>
                </c:pt>
                <c:pt idx="4038">
                  <c:v>4</c:v>
                </c:pt>
                <c:pt idx="4039">
                  <c:v>3</c:v>
                </c:pt>
                <c:pt idx="4040">
                  <c:v>2</c:v>
                </c:pt>
                <c:pt idx="4041">
                  <c:v>1</c:v>
                </c:pt>
                <c:pt idx="4042">
                  <c:v>6</c:v>
                </c:pt>
                <c:pt idx="4043">
                  <c:v>6</c:v>
                </c:pt>
                <c:pt idx="4044">
                  <c:v>8</c:v>
                </c:pt>
                <c:pt idx="4045">
                  <c:v>4</c:v>
                </c:pt>
                <c:pt idx="4046">
                  <c:v>4</c:v>
                </c:pt>
                <c:pt idx="4047">
                  <c:v>2</c:v>
                </c:pt>
                <c:pt idx="4048">
                  <c:v>3</c:v>
                </c:pt>
                <c:pt idx="4049">
                  <c:v>7</c:v>
                </c:pt>
                <c:pt idx="4050">
                  <c:v>1</c:v>
                </c:pt>
                <c:pt idx="4051">
                  <c:v>3</c:v>
                </c:pt>
                <c:pt idx="4052">
                  <c:v>2</c:v>
                </c:pt>
                <c:pt idx="4053">
                  <c:v>4</c:v>
                </c:pt>
                <c:pt idx="4054">
                  <c:v>3</c:v>
                </c:pt>
                <c:pt idx="4055">
                  <c:v>5</c:v>
                </c:pt>
                <c:pt idx="4056">
                  <c:v>2</c:v>
                </c:pt>
                <c:pt idx="4057">
                  <c:v>6</c:v>
                </c:pt>
                <c:pt idx="4058">
                  <c:v>5</c:v>
                </c:pt>
                <c:pt idx="4059">
                  <c:v>2</c:v>
                </c:pt>
                <c:pt idx="4060">
                  <c:v>3</c:v>
                </c:pt>
                <c:pt idx="4061">
                  <c:v>1</c:v>
                </c:pt>
                <c:pt idx="4062">
                  <c:v>4</c:v>
                </c:pt>
                <c:pt idx="4063">
                  <c:v>2</c:v>
                </c:pt>
                <c:pt idx="4064">
                  <c:v>4</c:v>
                </c:pt>
                <c:pt idx="4065">
                  <c:v>5</c:v>
                </c:pt>
                <c:pt idx="4066">
                  <c:v>6</c:v>
                </c:pt>
                <c:pt idx="4067">
                  <c:v>2</c:v>
                </c:pt>
                <c:pt idx="4068">
                  <c:v>9</c:v>
                </c:pt>
                <c:pt idx="4069">
                  <c:v>1</c:v>
                </c:pt>
                <c:pt idx="4070">
                  <c:v>6</c:v>
                </c:pt>
                <c:pt idx="4071">
                  <c:v>3</c:v>
                </c:pt>
                <c:pt idx="4072">
                  <c:v>1</c:v>
                </c:pt>
                <c:pt idx="4073">
                  <c:v>4</c:v>
                </c:pt>
                <c:pt idx="4074">
                  <c:v>8</c:v>
                </c:pt>
                <c:pt idx="4075">
                  <c:v>2</c:v>
                </c:pt>
                <c:pt idx="4076">
                  <c:v>4</c:v>
                </c:pt>
                <c:pt idx="4077">
                  <c:v>1</c:v>
                </c:pt>
                <c:pt idx="4078">
                  <c:v>6</c:v>
                </c:pt>
                <c:pt idx="4079">
                  <c:v>4</c:v>
                </c:pt>
                <c:pt idx="4080">
                  <c:v>3</c:v>
                </c:pt>
                <c:pt idx="4081">
                  <c:v>1</c:v>
                </c:pt>
                <c:pt idx="4082">
                  <c:v>2</c:v>
                </c:pt>
                <c:pt idx="4083">
                  <c:v>6</c:v>
                </c:pt>
                <c:pt idx="4084">
                  <c:v>4</c:v>
                </c:pt>
                <c:pt idx="4085">
                  <c:v>3</c:v>
                </c:pt>
                <c:pt idx="4086">
                  <c:v>4</c:v>
                </c:pt>
                <c:pt idx="4087">
                  <c:v>4</c:v>
                </c:pt>
                <c:pt idx="4088">
                  <c:v>6</c:v>
                </c:pt>
                <c:pt idx="4089">
                  <c:v>1</c:v>
                </c:pt>
                <c:pt idx="4090">
                  <c:v>7</c:v>
                </c:pt>
                <c:pt idx="4091">
                  <c:v>5</c:v>
                </c:pt>
                <c:pt idx="4092">
                  <c:v>5</c:v>
                </c:pt>
                <c:pt idx="4093">
                  <c:v>5</c:v>
                </c:pt>
                <c:pt idx="4094">
                  <c:v>3</c:v>
                </c:pt>
                <c:pt idx="4095">
                  <c:v>4</c:v>
                </c:pt>
                <c:pt idx="4096">
                  <c:v>4</c:v>
                </c:pt>
                <c:pt idx="4097">
                  <c:v>4</c:v>
                </c:pt>
                <c:pt idx="4098">
                  <c:v>6</c:v>
                </c:pt>
                <c:pt idx="4099">
                  <c:v>2</c:v>
                </c:pt>
                <c:pt idx="4100">
                  <c:v>4</c:v>
                </c:pt>
                <c:pt idx="4101">
                  <c:v>1</c:v>
                </c:pt>
                <c:pt idx="4102">
                  <c:v>3</c:v>
                </c:pt>
                <c:pt idx="4103">
                  <c:v>2</c:v>
                </c:pt>
                <c:pt idx="4104">
                  <c:v>5</c:v>
                </c:pt>
                <c:pt idx="4105">
                  <c:v>3</c:v>
                </c:pt>
                <c:pt idx="4106">
                  <c:v>2</c:v>
                </c:pt>
                <c:pt idx="4107">
                  <c:v>1</c:v>
                </c:pt>
                <c:pt idx="4108">
                  <c:v>3</c:v>
                </c:pt>
                <c:pt idx="4109">
                  <c:v>2</c:v>
                </c:pt>
                <c:pt idx="4110">
                  <c:v>3</c:v>
                </c:pt>
                <c:pt idx="4111">
                  <c:v>5</c:v>
                </c:pt>
                <c:pt idx="4112">
                  <c:v>2</c:v>
                </c:pt>
                <c:pt idx="4113">
                  <c:v>1</c:v>
                </c:pt>
                <c:pt idx="4114">
                  <c:v>5</c:v>
                </c:pt>
                <c:pt idx="4115">
                  <c:v>5</c:v>
                </c:pt>
                <c:pt idx="4116">
                  <c:v>1</c:v>
                </c:pt>
                <c:pt idx="4117">
                  <c:v>5</c:v>
                </c:pt>
                <c:pt idx="4118">
                  <c:v>7</c:v>
                </c:pt>
                <c:pt idx="4119">
                  <c:v>2</c:v>
                </c:pt>
                <c:pt idx="4120">
                  <c:v>4</c:v>
                </c:pt>
                <c:pt idx="4121">
                  <c:v>4</c:v>
                </c:pt>
                <c:pt idx="4122">
                  <c:v>1</c:v>
                </c:pt>
                <c:pt idx="4123">
                  <c:v>1</c:v>
                </c:pt>
                <c:pt idx="4124">
                  <c:v>5</c:v>
                </c:pt>
                <c:pt idx="4125">
                  <c:v>3</c:v>
                </c:pt>
                <c:pt idx="4126">
                  <c:v>2</c:v>
                </c:pt>
                <c:pt idx="4127">
                  <c:v>3</c:v>
                </c:pt>
                <c:pt idx="4128">
                  <c:v>5</c:v>
                </c:pt>
                <c:pt idx="4129">
                  <c:v>1</c:v>
                </c:pt>
                <c:pt idx="4130">
                  <c:v>4</c:v>
                </c:pt>
                <c:pt idx="4131">
                  <c:v>4</c:v>
                </c:pt>
                <c:pt idx="4132">
                  <c:v>9</c:v>
                </c:pt>
                <c:pt idx="4133">
                  <c:v>2</c:v>
                </c:pt>
                <c:pt idx="4134">
                  <c:v>6</c:v>
                </c:pt>
                <c:pt idx="4135">
                  <c:v>7</c:v>
                </c:pt>
                <c:pt idx="4136">
                  <c:v>3</c:v>
                </c:pt>
                <c:pt idx="4137">
                  <c:v>6</c:v>
                </c:pt>
                <c:pt idx="4138">
                  <c:v>5</c:v>
                </c:pt>
                <c:pt idx="4139">
                  <c:v>5</c:v>
                </c:pt>
                <c:pt idx="4140">
                  <c:v>5</c:v>
                </c:pt>
                <c:pt idx="4141">
                  <c:v>7</c:v>
                </c:pt>
                <c:pt idx="4142">
                  <c:v>5</c:v>
                </c:pt>
                <c:pt idx="4143">
                  <c:v>5</c:v>
                </c:pt>
                <c:pt idx="4144">
                  <c:v>4</c:v>
                </c:pt>
                <c:pt idx="4145">
                  <c:v>5</c:v>
                </c:pt>
                <c:pt idx="4146">
                  <c:v>3</c:v>
                </c:pt>
                <c:pt idx="4147">
                  <c:v>3</c:v>
                </c:pt>
                <c:pt idx="4148">
                  <c:v>4</c:v>
                </c:pt>
                <c:pt idx="4149">
                  <c:v>3</c:v>
                </c:pt>
                <c:pt idx="4150">
                  <c:v>7</c:v>
                </c:pt>
                <c:pt idx="4151">
                  <c:v>4</c:v>
                </c:pt>
                <c:pt idx="4152">
                  <c:v>0</c:v>
                </c:pt>
                <c:pt idx="4153">
                  <c:v>3</c:v>
                </c:pt>
                <c:pt idx="4154">
                  <c:v>4</c:v>
                </c:pt>
                <c:pt idx="4155">
                  <c:v>2</c:v>
                </c:pt>
                <c:pt idx="4156">
                  <c:v>2</c:v>
                </c:pt>
                <c:pt idx="4157">
                  <c:v>7</c:v>
                </c:pt>
                <c:pt idx="4158">
                  <c:v>7</c:v>
                </c:pt>
                <c:pt idx="4159">
                  <c:v>2</c:v>
                </c:pt>
                <c:pt idx="4160">
                  <c:v>3</c:v>
                </c:pt>
                <c:pt idx="4161">
                  <c:v>8</c:v>
                </c:pt>
                <c:pt idx="4162">
                  <c:v>2</c:v>
                </c:pt>
                <c:pt idx="4163">
                  <c:v>2</c:v>
                </c:pt>
                <c:pt idx="4164">
                  <c:v>4</c:v>
                </c:pt>
                <c:pt idx="4165">
                  <c:v>2</c:v>
                </c:pt>
                <c:pt idx="4166">
                  <c:v>4</c:v>
                </c:pt>
                <c:pt idx="4167">
                  <c:v>3</c:v>
                </c:pt>
                <c:pt idx="4168">
                  <c:v>6</c:v>
                </c:pt>
                <c:pt idx="4169">
                  <c:v>2</c:v>
                </c:pt>
                <c:pt idx="4170">
                  <c:v>4</c:v>
                </c:pt>
                <c:pt idx="4171">
                  <c:v>5</c:v>
                </c:pt>
                <c:pt idx="4172">
                  <c:v>4</c:v>
                </c:pt>
                <c:pt idx="4173">
                  <c:v>4</c:v>
                </c:pt>
                <c:pt idx="4174">
                  <c:v>5</c:v>
                </c:pt>
                <c:pt idx="4175">
                  <c:v>5</c:v>
                </c:pt>
                <c:pt idx="4176">
                  <c:v>3</c:v>
                </c:pt>
                <c:pt idx="4177">
                  <c:v>4</c:v>
                </c:pt>
                <c:pt idx="4178">
                  <c:v>2</c:v>
                </c:pt>
                <c:pt idx="4179">
                  <c:v>4</c:v>
                </c:pt>
                <c:pt idx="4180">
                  <c:v>2</c:v>
                </c:pt>
                <c:pt idx="4181">
                  <c:v>0</c:v>
                </c:pt>
                <c:pt idx="4182">
                  <c:v>2</c:v>
                </c:pt>
                <c:pt idx="4183">
                  <c:v>6</c:v>
                </c:pt>
                <c:pt idx="4184">
                  <c:v>1</c:v>
                </c:pt>
                <c:pt idx="4185">
                  <c:v>2</c:v>
                </c:pt>
                <c:pt idx="4186">
                  <c:v>2</c:v>
                </c:pt>
                <c:pt idx="4187">
                  <c:v>4</c:v>
                </c:pt>
                <c:pt idx="4188">
                  <c:v>8</c:v>
                </c:pt>
                <c:pt idx="4189">
                  <c:v>5</c:v>
                </c:pt>
                <c:pt idx="4190">
                  <c:v>4</c:v>
                </c:pt>
                <c:pt idx="4191">
                  <c:v>4</c:v>
                </c:pt>
                <c:pt idx="4192">
                  <c:v>2</c:v>
                </c:pt>
                <c:pt idx="4193">
                  <c:v>3</c:v>
                </c:pt>
                <c:pt idx="4194">
                  <c:v>4</c:v>
                </c:pt>
                <c:pt idx="4195">
                  <c:v>5</c:v>
                </c:pt>
                <c:pt idx="4196">
                  <c:v>4</c:v>
                </c:pt>
                <c:pt idx="4197">
                  <c:v>4</c:v>
                </c:pt>
                <c:pt idx="4198">
                  <c:v>6</c:v>
                </c:pt>
                <c:pt idx="4199">
                  <c:v>3</c:v>
                </c:pt>
                <c:pt idx="4200">
                  <c:v>4</c:v>
                </c:pt>
                <c:pt idx="4201">
                  <c:v>0</c:v>
                </c:pt>
                <c:pt idx="4202">
                  <c:v>3</c:v>
                </c:pt>
                <c:pt idx="4203">
                  <c:v>3</c:v>
                </c:pt>
                <c:pt idx="4204">
                  <c:v>4</c:v>
                </c:pt>
                <c:pt idx="4205">
                  <c:v>2</c:v>
                </c:pt>
                <c:pt idx="4206">
                  <c:v>2</c:v>
                </c:pt>
                <c:pt idx="4207">
                  <c:v>2</c:v>
                </c:pt>
                <c:pt idx="4208">
                  <c:v>4</c:v>
                </c:pt>
                <c:pt idx="4209">
                  <c:v>5</c:v>
                </c:pt>
                <c:pt idx="4210">
                  <c:v>8</c:v>
                </c:pt>
                <c:pt idx="4211">
                  <c:v>3</c:v>
                </c:pt>
                <c:pt idx="4212">
                  <c:v>3</c:v>
                </c:pt>
                <c:pt idx="4213">
                  <c:v>3</c:v>
                </c:pt>
                <c:pt idx="4214">
                  <c:v>5</c:v>
                </c:pt>
                <c:pt idx="4215">
                  <c:v>3</c:v>
                </c:pt>
                <c:pt idx="4216">
                  <c:v>4</c:v>
                </c:pt>
                <c:pt idx="4217">
                  <c:v>2</c:v>
                </c:pt>
                <c:pt idx="4218">
                  <c:v>1</c:v>
                </c:pt>
                <c:pt idx="4219">
                  <c:v>3</c:v>
                </c:pt>
                <c:pt idx="4220">
                  <c:v>3</c:v>
                </c:pt>
                <c:pt idx="4221">
                  <c:v>2</c:v>
                </c:pt>
                <c:pt idx="4222">
                  <c:v>3</c:v>
                </c:pt>
                <c:pt idx="4223">
                  <c:v>3</c:v>
                </c:pt>
                <c:pt idx="4224">
                  <c:v>3</c:v>
                </c:pt>
                <c:pt idx="4225">
                  <c:v>3</c:v>
                </c:pt>
                <c:pt idx="4226">
                  <c:v>5</c:v>
                </c:pt>
                <c:pt idx="4227">
                  <c:v>2</c:v>
                </c:pt>
                <c:pt idx="4228">
                  <c:v>2</c:v>
                </c:pt>
                <c:pt idx="4229">
                  <c:v>3</c:v>
                </c:pt>
                <c:pt idx="4230">
                  <c:v>3</c:v>
                </c:pt>
                <c:pt idx="4231">
                  <c:v>2</c:v>
                </c:pt>
                <c:pt idx="4232">
                  <c:v>6</c:v>
                </c:pt>
                <c:pt idx="4233">
                  <c:v>0</c:v>
                </c:pt>
                <c:pt idx="4234">
                  <c:v>3</c:v>
                </c:pt>
                <c:pt idx="4235">
                  <c:v>8</c:v>
                </c:pt>
                <c:pt idx="4236">
                  <c:v>6</c:v>
                </c:pt>
                <c:pt idx="4237">
                  <c:v>6</c:v>
                </c:pt>
                <c:pt idx="4238">
                  <c:v>3</c:v>
                </c:pt>
                <c:pt idx="4239">
                  <c:v>2</c:v>
                </c:pt>
                <c:pt idx="4240">
                  <c:v>3</c:v>
                </c:pt>
                <c:pt idx="4241">
                  <c:v>3</c:v>
                </c:pt>
                <c:pt idx="4242">
                  <c:v>1</c:v>
                </c:pt>
                <c:pt idx="4243">
                  <c:v>1</c:v>
                </c:pt>
                <c:pt idx="4244">
                  <c:v>5</c:v>
                </c:pt>
                <c:pt idx="4245">
                  <c:v>2</c:v>
                </c:pt>
                <c:pt idx="4246">
                  <c:v>2</c:v>
                </c:pt>
                <c:pt idx="4247">
                  <c:v>2</c:v>
                </c:pt>
                <c:pt idx="4248">
                  <c:v>0</c:v>
                </c:pt>
                <c:pt idx="4249">
                  <c:v>4</c:v>
                </c:pt>
                <c:pt idx="4250">
                  <c:v>3</c:v>
                </c:pt>
                <c:pt idx="4251">
                  <c:v>3</c:v>
                </c:pt>
                <c:pt idx="4252">
                  <c:v>2</c:v>
                </c:pt>
                <c:pt idx="4253">
                  <c:v>3</c:v>
                </c:pt>
                <c:pt idx="4254">
                  <c:v>5</c:v>
                </c:pt>
                <c:pt idx="4255">
                  <c:v>2</c:v>
                </c:pt>
                <c:pt idx="4256">
                  <c:v>0</c:v>
                </c:pt>
                <c:pt idx="4257">
                  <c:v>3</c:v>
                </c:pt>
                <c:pt idx="4258">
                  <c:v>5</c:v>
                </c:pt>
                <c:pt idx="4259">
                  <c:v>2</c:v>
                </c:pt>
                <c:pt idx="4260">
                  <c:v>1</c:v>
                </c:pt>
                <c:pt idx="4261">
                  <c:v>2</c:v>
                </c:pt>
                <c:pt idx="4262">
                  <c:v>0</c:v>
                </c:pt>
                <c:pt idx="4263">
                  <c:v>4</c:v>
                </c:pt>
                <c:pt idx="4264">
                  <c:v>13</c:v>
                </c:pt>
                <c:pt idx="4265">
                  <c:v>1</c:v>
                </c:pt>
                <c:pt idx="4266">
                  <c:v>1</c:v>
                </c:pt>
                <c:pt idx="4267">
                  <c:v>4</c:v>
                </c:pt>
                <c:pt idx="4268">
                  <c:v>1</c:v>
                </c:pt>
                <c:pt idx="4269">
                  <c:v>3</c:v>
                </c:pt>
                <c:pt idx="4270">
                  <c:v>0</c:v>
                </c:pt>
                <c:pt idx="4271">
                  <c:v>5</c:v>
                </c:pt>
                <c:pt idx="4272">
                  <c:v>4</c:v>
                </c:pt>
                <c:pt idx="4273">
                  <c:v>2</c:v>
                </c:pt>
                <c:pt idx="4274">
                  <c:v>1</c:v>
                </c:pt>
                <c:pt idx="4275">
                  <c:v>5</c:v>
                </c:pt>
                <c:pt idx="4276">
                  <c:v>9</c:v>
                </c:pt>
                <c:pt idx="4277">
                  <c:v>1</c:v>
                </c:pt>
                <c:pt idx="4278">
                  <c:v>3</c:v>
                </c:pt>
                <c:pt idx="4279">
                  <c:v>3</c:v>
                </c:pt>
                <c:pt idx="4280">
                  <c:v>3</c:v>
                </c:pt>
                <c:pt idx="4281">
                  <c:v>4</c:v>
                </c:pt>
                <c:pt idx="4282">
                  <c:v>3</c:v>
                </c:pt>
                <c:pt idx="4283">
                  <c:v>4</c:v>
                </c:pt>
                <c:pt idx="4284">
                  <c:v>4</c:v>
                </c:pt>
                <c:pt idx="4285">
                  <c:v>4</c:v>
                </c:pt>
                <c:pt idx="4286">
                  <c:v>2</c:v>
                </c:pt>
                <c:pt idx="4287">
                  <c:v>4</c:v>
                </c:pt>
                <c:pt idx="4288">
                  <c:v>8</c:v>
                </c:pt>
                <c:pt idx="4289">
                  <c:v>3</c:v>
                </c:pt>
                <c:pt idx="4290">
                  <c:v>4</c:v>
                </c:pt>
                <c:pt idx="4291">
                  <c:v>2</c:v>
                </c:pt>
                <c:pt idx="4292">
                  <c:v>2</c:v>
                </c:pt>
                <c:pt idx="4293">
                  <c:v>5</c:v>
                </c:pt>
                <c:pt idx="4294">
                  <c:v>4</c:v>
                </c:pt>
                <c:pt idx="4295">
                  <c:v>4</c:v>
                </c:pt>
                <c:pt idx="4296">
                  <c:v>5</c:v>
                </c:pt>
                <c:pt idx="4297">
                  <c:v>2</c:v>
                </c:pt>
                <c:pt idx="4298">
                  <c:v>4</c:v>
                </c:pt>
                <c:pt idx="4299">
                  <c:v>2</c:v>
                </c:pt>
                <c:pt idx="4300">
                  <c:v>4</c:v>
                </c:pt>
                <c:pt idx="4301">
                  <c:v>8</c:v>
                </c:pt>
                <c:pt idx="4302">
                  <c:v>2</c:v>
                </c:pt>
                <c:pt idx="4303">
                  <c:v>3</c:v>
                </c:pt>
                <c:pt idx="4304">
                  <c:v>3</c:v>
                </c:pt>
                <c:pt idx="4305">
                  <c:v>5</c:v>
                </c:pt>
                <c:pt idx="4306">
                  <c:v>2</c:v>
                </c:pt>
                <c:pt idx="4307">
                  <c:v>3</c:v>
                </c:pt>
                <c:pt idx="4308">
                  <c:v>2</c:v>
                </c:pt>
                <c:pt idx="4309">
                  <c:v>3</c:v>
                </c:pt>
                <c:pt idx="4310">
                  <c:v>3</c:v>
                </c:pt>
                <c:pt idx="4311">
                  <c:v>4</c:v>
                </c:pt>
                <c:pt idx="4312">
                  <c:v>0</c:v>
                </c:pt>
                <c:pt idx="4313">
                  <c:v>2</c:v>
                </c:pt>
                <c:pt idx="4314">
                  <c:v>5</c:v>
                </c:pt>
                <c:pt idx="4315">
                  <c:v>1</c:v>
                </c:pt>
                <c:pt idx="4316">
                  <c:v>5</c:v>
                </c:pt>
                <c:pt idx="4317">
                  <c:v>4</c:v>
                </c:pt>
                <c:pt idx="4318">
                  <c:v>1</c:v>
                </c:pt>
                <c:pt idx="4319">
                  <c:v>1</c:v>
                </c:pt>
                <c:pt idx="4320">
                  <c:v>2</c:v>
                </c:pt>
                <c:pt idx="4321">
                  <c:v>4</c:v>
                </c:pt>
                <c:pt idx="4322">
                  <c:v>5</c:v>
                </c:pt>
                <c:pt idx="4323">
                  <c:v>3</c:v>
                </c:pt>
                <c:pt idx="4324">
                  <c:v>2</c:v>
                </c:pt>
                <c:pt idx="4325">
                  <c:v>1</c:v>
                </c:pt>
                <c:pt idx="4326">
                  <c:v>2</c:v>
                </c:pt>
                <c:pt idx="4327">
                  <c:v>7</c:v>
                </c:pt>
                <c:pt idx="4328">
                  <c:v>3</c:v>
                </c:pt>
                <c:pt idx="4329">
                  <c:v>10</c:v>
                </c:pt>
                <c:pt idx="4330">
                  <c:v>3</c:v>
                </c:pt>
                <c:pt idx="4331">
                  <c:v>5</c:v>
                </c:pt>
                <c:pt idx="4332">
                  <c:v>3</c:v>
                </c:pt>
                <c:pt idx="4333">
                  <c:v>1</c:v>
                </c:pt>
                <c:pt idx="4334">
                  <c:v>4</c:v>
                </c:pt>
                <c:pt idx="4335">
                  <c:v>0</c:v>
                </c:pt>
                <c:pt idx="4336">
                  <c:v>3</c:v>
                </c:pt>
                <c:pt idx="4337">
                  <c:v>4</c:v>
                </c:pt>
                <c:pt idx="4338">
                  <c:v>1</c:v>
                </c:pt>
                <c:pt idx="4339">
                  <c:v>5</c:v>
                </c:pt>
                <c:pt idx="4340">
                  <c:v>4</c:v>
                </c:pt>
                <c:pt idx="4341">
                  <c:v>5</c:v>
                </c:pt>
                <c:pt idx="4342">
                  <c:v>5</c:v>
                </c:pt>
                <c:pt idx="4343">
                  <c:v>2</c:v>
                </c:pt>
                <c:pt idx="4344">
                  <c:v>5</c:v>
                </c:pt>
                <c:pt idx="4345">
                  <c:v>3</c:v>
                </c:pt>
                <c:pt idx="4346">
                  <c:v>3</c:v>
                </c:pt>
                <c:pt idx="4347">
                  <c:v>5</c:v>
                </c:pt>
                <c:pt idx="4348">
                  <c:v>7</c:v>
                </c:pt>
                <c:pt idx="4349">
                  <c:v>3</c:v>
                </c:pt>
                <c:pt idx="4350">
                  <c:v>3</c:v>
                </c:pt>
                <c:pt idx="4351">
                  <c:v>7</c:v>
                </c:pt>
                <c:pt idx="4352">
                  <c:v>1</c:v>
                </c:pt>
                <c:pt idx="4353">
                  <c:v>8</c:v>
                </c:pt>
                <c:pt idx="4354">
                  <c:v>4</c:v>
                </c:pt>
                <c:pt idx="4355">
                  <c:v>9</c:v>
                </c:pt>
                <c:pt idx="4356">
                  <c:v>10</c:v>
                </c:pt>
                <c:pt idx="4357">
                  <c:v>5</c:v>
                </c:pt>
                <c:pt idx="4358">
                  <c:v>2</c:v>
                </c:pt>
                <c:pt idx="4359">
                  <c:v>4</c:v>
                </c:pt>
                <c:pt idx="4360">
                  <c:v>7</c:v>
                </c:pt>
                <c:pt idx="4361">
                  <c:v>6</c:v>
                </c:pt>
                <c:pt idx="4362">
                  <c:v>4</c:v>
                </c:pt>
                <c:pt idx="4363">
                  <c:v>3</c:v>
                </c:pt>
                <c:pt idx="4364">
                  <c:v>5</c:v>
                </c:pt>
                <c:pt idx="4365">
                  <c:v>6</c:v>
                </c:pt>
                <c:pt idx="4366">
                  <c:v>8</c:v>
                </c:pt>
                <c:pt idx="4367">
                  <c:v>10</c:v>
                </c:pt>
                <c:pt idx="4368">
                  <c:v>4</c:v>
                </c:pt>
                <c:pt idx="4369">
                  <c:v>3</c:v>
                </c:pt>
                <c:pt idx="4370">
                  <c:v>10</c:v>
                </c:pt>
                <c:pt idx="4371">
                  <c:v>3</c:v>
                </c:pt>
                <c:pt idx="4372">
                  <c:v>6</c:v>
                </c:pt>
                <c:pt idx="4373">
                  <c:v>7</c:v>
                </c:pt>
                <c:pt idx="4374">
                  <c:v>6</c:v>
                </c:pt>
                <c:pt idx="4375">
                  <c:v>7</c:v>
                </c:pt>
                <c:pt idx="4376">
                  <c:v>5</c:v>
                </c:pt>
                <c:pt idx="4377">
                  <c:v>4</c:v>
                </c:pt>
                <c:pt idx="4378">
                  <c:v>8</c:v>
                </c:pt>
                <c:pt idx="4379">
                  <c:v>4</c:v>
                </c:pt>
                <c:pt idx="4380">
                  <c:v>5</c:v>
                </c:pt>
                <c:pt idx="4381">
                  <c:v>2</c:v>
                </c:pt>
                <c:pt idx="4382">
                  <c:v>4</c:v>
                </c:pt>
                <c:pt idx="4383">
                  <c:v>5</c:v>
                </c:pt>
                <c:pt idx="4384">
                  <c:v>6</c:v>
                </c:pt>
                <c:pt idx="4385">
                  <c:v>2</c:v>
                </c:pt>
                <c:pt idx="4386">
                  <c:v>1</c:v>
                </c:pt>
                <c:pt idx="4387">
                  <c:v>5</c:v>
                </c:pt>
                <c:pt idx="4388">
                  <c:v>5</c:v>
                </c:pt>
                <c:pt idx="4389">
                  <c:v>5</c:v>
                </c:pt>
                <c:pt idx="4390">
                  <c:v>2</c:v>
                </c:pt>
                <c:pt idx="4391">
                  <c:v>3</c:v>
                </c:pt>
                <c:pt idx="4392">
                  <c:v>6</c:v>
                </c:pt>
                <c:pt idx="4393">
                  <c:v>5</c:v>
                </c:pt>
                <c:pt idx="4394">
                  <c:v>3</c:v>
                </c:pt>
                <c:pt idx="4395">
                  <c:v>9</c:v>
                </c:pt>
                <c:pt idx="4396">
                  <c:v>4</c:v>
                </c:pt>
                <c:pt idx="4397">
                  <c:v>4</c:v>
                </c:pt>
                <c:pt idx="4398">
                  <c:v>4</c:v>
                </c:pt>
                <c:pt idx="4399">
                  <c:v>4</c:v>
                </c:pt>
                <c:pt idx="4400">
                  <c:v>8</c:v>
                </c:pt>
                <c:pt idx="4401">
                  <c:v>2</c:v>
                </c:pt>
                <c:pt idx="4402">
                  <c:v>3</c:v>
                </c:pt>
                <c:pt idx="4403">
                  <c:v>5</c:v>
                </c:pt>
                <c:pt idx="4404">
                  <c:v>3</c:v>
                </c:pt>
                <c:pt idx="4405">
                  <c:v>2</c:v>
                </c:pt>
                <c:pt idx="4406">
                  <c:v>1</c:v>
                </c:pt>
                <c:pt idx="4407">
                  <c:v>3</c:v>
                </c:pt>
                <c:pt idx="4408">
                  <c:v>6</c:v>
                </c:pt>
                <c:pt idx="4409">
                  <c:v>3</c:v>
                </c:pt>
                <c:pt idx="4410">
                  <c:v>4</c:v>
                </c:pt>
                <c:pt idx="4411">
                  <c:v>5</c:v>
                </c:pt>
                <c:pt idx="4412">
                  <c:v>2</c:v>
                </c:pt>
                <c:pt idx="4413">
                  <c:v>6</c:v>
                </c:pt>
                <c:pt idx="4414">
                  <c:v>4</c:v>
                </c:pt>
                <c:pt idx="4415">
                  <c:v>1</c:v>
                </c:pt>
                <c:pt idx="4416">
                  <c:v>3</c:v>
                </c:pt>
                <c:pt idx="4417">
                  <c:v>5</c:v>
                </c:pt>
                <c:pt idx="4418">
                  <c:v>2</c:v>
                </c:pt>
                <c:pt idx="4419">
                  <c:v>6</c:v>
                </c:pt>
                <c:pt idx="4420">
                  <c:v>7</c:v>
                </c:pt>
                <c:pt idx="4421">
                  <c:v>5</c:v>
                </c:pt>
                <c:pt idx="4422">
                  <c:v>2</c:v>
                </c:pt>
                <c:pt idx="4423">
                  <c:v>2</c:v>
                </c:pt>
                <c:pt idx="4424">
                  <c:v>2</c:v>
                </c:pt>
                <c:pt idx="4425">
                  <c:v>3</c:v>
                </c:pt>
                <c:pt idx="4426">
                  <c:v>1</c:v>
                </c:pt>
                <c:pt idx="4427">
                  <c:v>1</c:v>
                </c:pt>
                <c:pt idx="4428">
                  <c:v>2</c:v>
                </c:pt>
                <c:pt idx="4429">
                  <c:v>5</c:v>
                </c:pt>
                <c:pt idx="4430">
                  <c:v>3</c:v>
                </c:pt>
                <c:pt idx="4431">
                  <c:v>4</c:v>
                </c:pt>
                <c:pt idx="4432">
                  <c:v>5</c:v>
                </c:pt>
                <c:pt idx="4433">
                  <c:v>2</c:v>
                </c:pt>
                <c:pt idx="4434">
                  <c:v>1</c:v>
                </c:pt>
                <c:pt idx="4435">
                  <c:v>3</c:v>
                </c:pt>
                <c:pt idx="4436">
                  <c:v>3</c:v>
                </c:pt>
                <c:pt idx="4437">
                  <c:v>2</c:v>
                </c:pt>
                <c:pt idx="4438">
                  <c:v>3</c:v>
                </c:pt>
                <c:pt idx="4439">
                  <c:v>5</c:v>
                </c:pt>
                <c:pt idx="4440">
                  <c:v>2</c:v>
                </c:pt>
                <c:pt idx="4441">
                  <c:v>8</c:v>
                </c:pt>
                <c:pt idx="4442">
                  <c:v>1</c:v>
                </c:pt>
                <c:pt idx="4443">
                  <c:v>7</c:v>
                </c:pt>
                <c:pt idx="4444">
                  <c:v>2</c:v>
                </c:pt>
                <c:pt idx="4445">
                  <c:v>3</c:v>
                </c:pt>
                <c:pt idx="4446">
                  <c:v>5</c:v>
                </c:pt>
                <c:pt idx="4447">
                  <c:v>5</c:v>
                </c:pt>
                <c:pt idx="4448">
                  <c:v>0</c:v>
                </c:pt>
                <c:pt idx="4449">
                  <c:v>5</c:v>
                </c:pt>
                <c:pt idx="4450">
                  <c:v>0</c:v>
                </c:pt>
                <c:pt idx="4451">
                  <c:v>4</c:v>
                </c:pt>
                <c:pt idx="4452">
                  <c:v>6</c:v>
                </c:pt>
                <c:pt idx="4453">
                  <c:v>2</c:v>
                </c:pt>
                <c:pt idx="4454">
                  <c:v>2</c:v>
                </c:pt>
                <c:pt idx="4455">
                  <c:v>4</c:v>
                </c:pt>
                <c:pt idx="4456">
                  <c:v>2</c:v>
                </c:pt>
                <c:pt idx="4457">
                  <c:v>4</c:v>
                </c:pt>
                <c:pt idx="4458">
                  <c:v>3</c:v>
                </c:pt>
                <c:pt idx="4459">
                  <c:v>4</c:v>
                </c:pt>
                <c:pt idx="4460">
                  <c:v>3</c:v>
                </c:pt>
                <c:pt idx="4461">
                  <c:v>4</c:v>
                </c:pt>
                <c:pt idx="4462">
                  <c:v>2</c:v>
                </c:pt>
                <c:pt idx="4463">
                  <c:v>7</c:v>
                </c:pt>
                <c:pt idx="4464">
                  <c:v>3</c:v>
                </c:pt>
                <c:pt idx="4465">
                  <c:v>2</c:v>
                </c:pt>
                <c:pt idx="4466">
                  <c:v>2</c:v>
                </c:pt>
                <c:pt idx="4467">
                  <c:v>0</c:v>
                </c:pt>
                <c:pt idx="4468">
                  <c:v>4</c:v>
                </c:pt>
                <c:pt idx="4469">
                  <c:v>0</c:v>
                </c:pt>
                <c:pt idx="4470">
                  <c:v>3</c:v>
                </c:pt>
                <c:pt idx="4471">
                  <c:v>5</c:v>
                </c:pt>
                <c:pt idx="4472">
                  <c:v>3</c:v>
                </c:pt>
                <c:pt idx="4473">
                  <c:v>6</c:v>
                </c:pt>
                <c:pt idx="4474">
                  <c:v>2</c:v>
                </c:pt>
                <c:pt idx="4475">
                  <c:v>0</c:v>
                </c:pt>
                <c:pt idx="4476">
                  <c:v>1</c:v>
                </c:pt>
                <c:pt idx="4477">
                  <c:v>4</c:v>
                </c:pt>
                <c:pt idx="4478">
                  <c:v>2</c:v>
                </c:pt>
                <c:pt idx="4479">
                  <c:v>2</c:v>
                </c:pt>
                <c:pt idx="4480">
                  <c:v>2</c:v>
                </c:pt>
                <c:pt idx="4481">
                  <c:v>5</c:v>
                </c:pt>
                <c:pt idx="4482">
                  <c:v>3</c:v>
                </c:pt>
                <c:pt idx="4483">
                  <c:v>2</c:v>
                </c:pt>
                <c:pt idx="4484">
                  <c:v>1</c:v>
                </c:pt>
                <c:pt idx="4485">
                  <c:v>4</c:v>
                </c:pt>
                <c:pt idx="4486">
                  <c:v>3</c:v>
                </c:pt>
                <c:pt idx="4487">
                  <c:v>3</c:v>
                </c:pt>
                <c:pt idx="4488">
                  <c:v>5</c:v>
                </c:pt>
                <c:pt idx="4489">
                  <c:v>2</c:v>
                </c:pt>
                <c:pt idx="4490">
                  <c:v>8</c:v>
                </c:pt>
                <c:pt idx="4491">
                  <c:v>6</c:v>
                </c:pt>
                <c:pt idx="4492">
                  <c:v>3</c:v>
                </c:pt>
                <c:pt idx="4493">
                  <c:v>1</c:v>
                </c:pt>
                <c:pt idx="4494">
                  <c:v>6</c:v>
                </c:pt>
                <c:pt idx="4495">
                  <c:v>2</c:v>
                </c:pt>
                <c:pt idx="4496">
                  <c:v>2</c:v>
                </c:pt>
                <c:pt idx="4497">
                  <c:v>4</c:v>
                </c:pt>
                <c:pt idx="4498">
                  <c:v>4</c:v>
                </c:pt>
                <c:pt idx="4499">
                  <c:v>4</c:v>
                </c:pt>
                <c:pt idx="4500">
                  <c:v>1</c:v>
                </c:pt>
                <c:pt idx="4501">
                  <c:v>2</c:v>
                </c:pt>
                <c:pt idx="4502">
                  <c:v>3</c:v>
                </c:pt>
                <c:pt idx="4503">
                  <c:v>1</c:v>
                </c:pt>
                <c:pt idx="4504">
                  <c:v>4</c:v>
                </c:pt>
                <c:pt idx="4505">
                  <c:v>5</c:v>
                </c:pt>
                <c:pt idx="4506">
                  <c:v>2</c:v>
                </c:pt>
                <c:pt idx="4507">
                  <c:v>5</c:v>
                </c:pt>
                <c:pt idx="4508">
                  <c:v>4</c:v>
                </c:pt>
                <c:pt idx="4509">
                  <c:v>5</c:v>
                </c:pt>
                <c:pt idx="4510">
                  <c:v>4</c:v>
                </c:pt>
                <c:pt idx="4511">
                  <c:v>2</c:v>
                </c:pt>
                <c:pt idx="4512">
                  <c:v>6</c:v>
                </c:pt>
                <c:pt idx="4513">
                  <c:v>1</c:v>
                </c:pt>
                <c:pt idx="4514">
                  <c:v>3</c:v>
                </c:pt>
                <c:pt idx="4515">
                  <c:v>6</c:v>
                </c:pt>
                <c:pt idx="4516">
                  <c:v>2</c:v>
                </c:pt>
                <c:pt idx="4517">
                  <c:v>1</c:v>
                </c:pt>
                <c:pt idx="4518">
                  <c:v>3</c:v>
                </c:pt>
                <c:pt idx="4519">
                  <c:v>5</c:v>
                </c:pt>
                <c:pt idx="4520">
                  <c:v>2</c:v>
                </c:pt>
                <c:pt idx="4521">
                  <c:v>6</c:v>
                </c:pt>
                <c:pt idx="4522">
                  <c:v>0</c:v>
                </c:pt>
                <c:pt idx="4523">
                  <c:v>2</c:v>
                </c:pt>
                <c:pt idx="4524">
                  <c:v>2</c:v>
                </c:pt>
                <c:pt idx="4525">
                  <c:v>2</c:v>
                </c:pt>
                <c:pt idx="4526">
                  <c:v>4</c:v>
                </c:pt>
                <c:pt idx="4527">
                  <c:v>2</c:v>
                </c:pt>
                <c:pt idx="4528">
                  <c:v>2</c:v>
                </c:pt>
                <c:pt idx="4529">
                  <c:v>1</c:v>
                </c:pt>
                <c:pt idx="4530">
                  <c:v>1</c:v>
                </c:pt>
                <c:pt idx="4531">
                  <c:v>3</c:v>
                </c:pt>
                <c:pt idx="4532">
                  <c:v>5</c:v>
                </c:pt>
                <c:pt idx="4533">
                  <c:v>4</c:v>
                </c:pt>
                <c:pt idx="4534">
                  <c:v>5</c:v>
                </c:pt>
                <c:pt idx="4535">
                  <c:v>1</c:v>
                </c:pt>
                <c:pt idx="4536">
                  <c:v>1</c:v>
                </c:pt>
                <c:pt idx="4537">
                  <c:v>2</c:v>
                </c:pt>
                <c:pt idx="4538">
                  <c:v>2</c:v>
                </c:pt>
                <c:pt idx="4539">
                  <c:v>0</c:v>
                </c:pt>
                <c:pt idx="4540">
                  <c:v>6</c:v>
                </c:pt>
                <c:pt idx="4541">
                  <c:v>5</c:v>
                </c:pt>
                <c:pt idx="4542">
                  <c:v>2</c:v>
                </c:pt>
                <c:pt idx="4543">
                  <c:v>6</c:v>
                </c:pt>
                <c:pt idx="4544">
                  <c:v>4</c:v>
                </c:pt>
                <c:pt idx="4545">
                  <c:v>3</c:v>
                </c:pt>
                <c:pt idx="4546">
                  <c:v>0</c:v>
                </c:pt>
                <c:pt idx="4547">
                  <c:v>3</c:v>
                </c:pt>
                <c:pt idx="4548">
                  <c:v>1</c:v>
                </c:pt>
                <c:pt idx="4549">
                  <c:v>3</c:v>
                </c:pt>
                <c:pt idx="4550">
                  <c:v>4</c:v>
                </c:pt>
                <c:pt idx="4551">
                  <c:v>2</c:v>
                </c:pt>
                <c:pt idx="4552">
                  <c:v>4</c:v>
                </c:pt>
                <c:pt idx="4553">
                  <c:v>2</c:v>
                </c:pt>
                <c:pt idx="4554">
                  <c:v>3</c:v>
                </c:pt>
                <c:pt idx="4555">
                  <c:v>9</c:v>
                </c:pt>
                <c:pt idx="4556">
                  <c:v>7</c:v>
                </c:pt>
                <c:pt idx="4557">
                  <c:v>2</c:v>
                </c:pt>
                <c:pt idx="4558">
                  <c:v>0</c:v>
                </c:pt>
                <c:pt idx="4559">
                  <c:v>4</c:v>
                </c:pt>
                <c:pt idx="4560">
                  <c:v>2</c:v>
                </c:pt>
                <c:pt idx="4561">
                  <c:v>1</c:v>
                </c:pt>
                <c:pt idx="4562">
                  <c:v>4</c:v>
                </c:pt>
                <c:pt idx="4563">
                  <c:v>3</c:v>
                </c:pt>
                <c:pt idx="4564">
                  <c:v>2</c:v>
                </c:pt>
                <c:pt idx="4565">
                  <c:v>4</c:v>
                </c:pt>
                <c:pt idx="4566">
                  <c:v>2</c:v>
                </c:pt>
                <c:pt idx="4567">
                  <c:v>5</c:v>
                </c:pt>
                <c:pt idx="4568">
                  <c:v>1</c:v>
                </c:pt>
                <c:pt idx="4569">
                  <c:v>5</c:v>
                </c:pt>
                <c:pt idx="4570">
                  <c:v>5</c:v>
                </c:pt>
                <c:pt idx="4571">
                  <c:v>4</c:v>
                </c:pt>
                <c:pt idx="4572">
                  <c:v>4</c:v>
                </c:pt>
                <c:pt idx="4573">
                  <c:v>3</c:v>
                </c:pt>
                <c:pt idx="4574">
                  <c:v>3</c:v>
                </c:pt>
                <c:pt idx="4575">
                  <c:v>6</c:v>
                </c:pt>
                <c:pt idx="4576">
                  <c:v>0</c:v>
                </c:pt>
                <c:pt idx="4577">
                  <c:v>3</c:v>
                </c:pt>
                <c:pt idx="4578">
                  <c:v>2</c:v>
                </c:pt>
                <c:pt idx="4579">
                  <c:v>1</c:v>
                </c:pt>
                <c:pt idx="4580">
                  <c:v>2</c:v>
                </c:pt>
                <c:pt idx="4581">
                  <c:v>3</c:v>
                </c:pt>
                <c:pt idx="4582">
                  <c:v>4</c:v>
                </c:pt>
                <c:pt idx="4583">
                  <c:v>4</c:v>
                </c:pt>
                <c:pt idx="4584">
                  <c:v>7</c:v>
                </c:pt>
                <c:pt idx="4585">
                  <c:v>3</c:v>
                </c:pt>
                <c:pt idx="4586">
                  <c:v>4</c:v>
                </c:pt>
                <c:pt idx="4587">
                  <c:v>1</c:v>
                </c:pt>
                <c:pt idx="4588">
                  <c:v>2</c:v>
                </c:pt>
                <c:pt idx="4589">
                  <c:v>2</c:v>
                </c:pt>
                <c:pt idx="4590">
                  <c:v>3</c:v>
                </c:pt>
                <c:pt idx="4591">
                  <c:v>6</c:v>
                </c:pt>
                <c:pt idx="4592">
                  <c:v>4</c:v>
                </c:pt>
                <c:pt idx="4593">
                  <c:v>2</c:v>
                </c:pt>
                <c:pt idx="4594">
                  <c:v>4</c:v>
                </c:pt>
                <c:pt idx="4595">
                  <c:v>2</c:v>
                </c:pt>
                <c:pt idx="4596">
                  <c:v>2</c:v>
                </c:pt>
                <c:pt idx="4597">
                  <c:v>2</c:v>
                </c:pt>
                <c:pt idx="4598">
                  <c:v>2</c:v>
                </c:pt>
                <c:pt idx="4599">
                  <c:v>2</c:v>
                </c:pt>
                <c:pt idx="4600">
                  <c:v>2</c:v>
                </c:pt>
                <c:pt idx="4601">
                  <c:v>4</c:v>
                </c:pt>
                <c:pt idx="4602">
                  <c:v>2</c:v>
                </c:pt>
                <c:pt idx="4603">
                  <c:v>1</c:v>
                </c:pt>
                <c:pt idx="4604">
                  <c:v>4</c:v>
                </c:pt>
                <c:pt idx="4605">
                  <c:v>2</c:v>
                </c:pt>
                <c:pt idx="4606">
                  <c:v>3</c:v>
                </c:pt>
                <c:pt idx="4607">
                  <c:v>3</c:v>
                </c:pt>
                <c:pt idx="4608">
                  <c:v>7</c:v>
                </c:pt>
                <c:pt idx="4609">
                  <c:v>2</c:v>
                </c:pt>
                <c:pt idx="4610">
                  <c:v>1</c:v>
                </c:pt>
                <c:pt idx="4611">
                  <c:v>2</c:v>
                </c:pt>
                <c:pt idx="4612">
                  <c:v>2</c:v>
                </c:pt>
                <c:pt idx="4613">
                  <c:v>3</c:v>
                </c:pt>
                <c:pt idx="4614">
                  <c:v>1</c:v>
                </c:pt>
                <c:pt idx="4615">
                  <c:v>2</c:v>
                </c:pt>
                <c:pt idx="4616">
                  <c:v>0</c:v>
                </c:pt>
                <c:pt idx="4617">
                  <c:v>0</c:v>
                </c:pt>
                <c:pt idx="4618">
                  <c:v>4</c:v>
                </c:pt>
                <c:pt idx="4619">
                  <c:v>2</c:v>
                </c:pt>
                <c:pt idx="4620">
                  <c:v>5</c:v>
                </c:pt>
                <c:pt idx="4621">
                  <c:v>3</c:v>
                </c:pt>
                <c:pt idx="4622">
                  <c:v>4</c:v>
                </c:pt>
                <c:pt idx="4623">
                  <c:v>1</c:v>
                </c:pt>
                <c:pt idx="4624">
                  <c:v>2</c:v>
                </c:pt>
                <c:pt idx="4625">
                  <c:v>1</c:v>
                </c:pt>
                <c:pt idx="4626">
                  <c:v>3</c:v>
                </c:pt>
                <c:pt idx="4627">
                  <c:v>1</c:v>
                </c:pt>
                <c:pt idx="4628">
                  <c:v>4</c:v>
                </c:pt>
                <c:pt idx="4629">
                  <c:v>2</c:v>
                </c:pt>
                <c:pt idx="4630">
                  <c:v>4</c:v>
                </c:pt>
                <c:pt idx="4631">
                  <c:v>1</c:v>
                </c:pt>
                <c:pt idx="4632">
                  <c:v>2</c:v>
                </c:pt>
                <c:pt idx="4633">
                  <c:v>5</c:v>
                </c:pt>
                <c:pt idx="4634">
                  <c:v>4</c:v>
                </c:pt>
                <c:pt idx="4635">
                  <c:v>1</c:v>
                </c:pt>
                <c:pt idx="4636">
                  <c:v>4</c:v>
                </c:pt>
                <c:pt idx="4637">
                  <c:v>3</c:v>
                </c:pt>
                <c:pt idx="4638">
                  <c:v>3</c:v>
                </c:pt>
                <c:pt idx="4639">
                  <c:v>1</c:v>
                </c:pt>
                <c:pt idx="4640">
                  <c:v>3</c:v>
                </c:pt>
                <c:pt idx="4641">
                  <c:v>5</c:v>
                </c:pt>
                <c:pt idx="4642">
                  <c:v>3</c:v>
                </c:pt>
                <c:pt idx="4643">
                  <c:v>5</c:v>
                </c:pt>
                <c:pt idx="4644">
                  <c:v>2</c:v>
                </c:pt>
                <c:pt idx="4645">
                  <c:v>5</c:v>
                </c:pt>
                <c:pt idx="4646">
                  <c:v>7</c:v>
                </c:pt>
                <c:pt idx="4647">
                  <c:v>2</c:v>
                </c:pt>
                <c:pt idx="4648">
                  <c:v>4</c:v>
                </c:pt>
                <c:pt idx="4649">
                  <c:v>2</c:v>
                </c:pt>
                <c:pt idx="4650">
                  <c:v>1</c:v>
                </c:pt>
                <c:pt idx="4651">
                  <c:v>3</c:v>
                </c:pt>
                <c:pt idx="4652">
                  <c:v>2</c:v>
                </c:pt>
                <c:pt idx="4653">
                  <c:v>1</c:v>
                </c:pt>
                <c:pt idx="4654">
                  <c:v>4</c:v>
                </c:pt>
                <c:pt idx="4655">
                  <c:v>2</c:v>
                </c:pt>
                <c:pt idx="4656">
                  <c:v>4</c:v>
                </c:pt>
                <c:pt idx="4657">
                  <c:v>2</c:v>
                </c:pt>
                <c:pt idx="4658">
                  <c:v>1</c:v>
                </c:pt>
                <c:pt idx="4659">
                  <c:v>2</c:v>
                </c:pt>
                <c:pt idx="4660">
                  <c:v>3</c:v>
                </c:pt>
                <c:pt idx="4661">
                  <c:v>2</c:v>
                </c:pt>
                <c:pt idx="4662">
                  <c:v>2</c:v>
                </c:pt>
                <c:pt idx="4663">
                  <c:v>2</c:v>
                </c:pt>
                <c:pt idx="4664">
                  <c:v>2</c:v>
                </c:pt>
                <c:pt idx="4665">
                  <c:v>2</c:v>
                </c:pt>
                <c:pt idx="4666">
                  <c:v>1</c:v>
                </c:pt>
                <c:pt idx="4667">
                  <c:v>1</c:v>
                </c:pt>
                <c:pt idx="4668">
                  <c:v>2</c:v>
                </c:pt>
                <c:pt idx="4669">
                  <c:v>1</c:v>
                </c:pt>
                <c:pt idx="4670">
                  <c:v>4</c:v>
                </c:pt>
                <c:pt idx="4671">
                  <c:v>1</c:v>
                </c:pt>
                <c:pt idx="4672">
                  <c:v>0</c:v>
                </c:pt>
                <c:pt idx="4673">
                  <c:v>3</c:v>
                </c:pt>
                <c:pt idx="4674">
                  <c:v>3</c:v>
                </c:pt>
                <c:pt idx="4675">
                  <c:v>3</c:v>
                </c:pt>
                <c:pt idx="4676">
                  <c:v>1</c:v>
                </c:pt>
                <c:pt idx="4677">
                  <c:v>7</c:v>
                </c:pt>
                <c:pt idx="4678">
                  <c:v>0</c:v>
                </c:pt>
                <c:pt idx="4679">
                  <c:v>2</c:v>
                </c:pt>
                <c:pt idx="4680">
                  <c:v>3</c:v>
                </c:pt>
                <c:pt idx="4681">
                  <c:v>0</c:v>
                </c:pt>
                <c:pt idx="4682">
                  <c:v>4</c:v>
                </c:pt>
                <c:pt idx="4683">
                  <c:v>2</c:v>
                </c:pt>
                <c:pt idx="4684">
                  <c:v>3</c:v>
                </c:pt>
                <c:pt idx="4685">
                  <c:v>4</c:v>
                </c:pt>
                <c:pt idx="4686">
                  <c:v>4</c:v>
                </c:pt>
                <c:pt idx="4687">
                  <c:v>4</c:v>
                </c:pt>
                <c:pt idx="4688">
                  <c:v>2</c:v>
                </c:pt>
                <c:pt idx="4689">
                  <c:v>2</c:v>
                </c:pt>
                <c:pt idx="4690">
                  <c:v>1</c:v>
                </c:pt>
                <c:pt idx="4691">
                  <c:v>3</c:v>
                </c:pt>
                <c:pt idx="4692">
                  <c:v>3</c:v>
                </c:pt>
                <c:pt idx="4693">
                  <c:v>4</c:v>
                </c:pt>
                <c:pt idx="4694">
                  <c:v>2</c:v>
                </c:pt>
                <c:pt idx="4695">
                  <c:v>1</c:v>
                </c:pt>
                <c:pt idx="4696">
                  <c:v>4</c:v>
                </c:pt>
                <c:pt idx="4697">
                  <c:v>0</c:v>
                </c:pt>
                <c:pt idx="4698">
                  <c:v>4</c:v>
                </c:pt>
                <c:pt idx="4699">
                  <c:v>1</c:v>
                </c:pt>
                <c:pt idx="4700">
                  <c:v>2</c:v>
                </c:pt>
                <c:pt idx="4701">
                  <c:v>3</c:v>
                </c:pt>
                <c:pt idx="4702">
                  <c:v>3</c:v>
                </c:pt>
                <c:pt idx="4703">
                  <c:v>3</c:v>
                </c:pt>
                <c:pt idx="4704">
                  <c:v>4</c:v>
                </c:pt>
                <c:pt idx="4705">
                  <c:v>4</c:v>
                </c:pt>
                <c:pt idx="4706">
                  <c:v>3</c:v>
                </c:pt>
                <c:pt idx="4707">
                  <c:v>6</c:v>
                </c:pt>
                <c:pt idx="4708">
                  <c:v>2</c:v>
                </c:pt>
                <c:pt idx="4709">
                  <c:v>1</c:v>
                </c:pt>
                <c:pt idx="4710">
                  <c:v>3</c:v>
                </c:pt>
                <c:pt idx="4711">
                  <c:v>1</c:v>
                </c:pt>
                <c:pt idx="4712">
                  <c:v>4</c:v>
                </c:pt>
                <c:pt idx="4713">
                  <c:v>3</c:v>
                </c:pt>
                <c:pt idx="4714">
                  <c:v>6</c:v>
                </c:pt>
                <c:pt idx="4715">
                  <c:v>0</c:v>
                </c:pt>
                <c:pt idx="4716">
                  <c:v>6</c:v>
                </c:pt>
                <c:pt idx="4717">
                  <c:v>0</c:v>
                </c:pt>
                <c:pt idx="4718">
                  <c:v>1</c:v>
                </c:pt>
                <c:pt idx="4719">
                  <c:v>6</c:v>
                </c:pt>
                <c:pt idx="4720">
                  <c:v>3</c:v>
                </c:pt>
                <c:pt idx="4721">
                  <c:v>3</c:v>
                </c:pt>
                <c:pt idx="4722">
                  <c:v>4</c:v>
                </c:pt>
                <c:pt idx="4723">
                  <c:v>3</c:v>
                </c:pt>
                <c:pt idx="4724">
                  <c:v>1</c:v>
                </c:pt>
                <c:pt idx="4725">
                  <c:v>2</c:v>
                </c:pt>
                <c:pt idx="4726">
                  <c:v>2</c:v>
                </c:pt>
                <c:pt idx="4727">
                  <c:v>2</c:v>
                </c:pt>
                <c:pt idx="4728">
                  <c:v>2</c:v>
                </c:pt>
                <c:pt idx="4729">
                  <c:v>4</c:v>
                </c:pt>
                <c:pt idx="4730">
                  <c:v>3</c:v>
                </c:pt>
                <c:pt idx="4731">
                  <c:v>2</c:v>
                </c:pt>
                <c:pt idx="4732">
                  <c:v>7</c:v>
                </c:pt>
                <c:pt idx="4733">
                  <c:v>4</c:v>
                </c:pt>
                <c:pt idx="4734">
                  <c:v>3</c:v>
                </c:pt>
                <c:pt idx="4735">
                  <c:v>3</c:v>
                </c:pt>
                <c:pt idx="4736">
                  <c:v>2</c:v>
                </c:pt>
                <c:pt idx="4737">
                  <c:v>2</c:v>
                </c:pt>
                <c:pt idx="4738">
                  <c:v>3</c:v>
                </c:pt>
                <c:pt idx="4739">
                  <c:v>0</c:v>
                </c:pt>
                <c:pt idx="4740">
                  <c:v>2</c:v>
                </c:pt>
                <c:pt idx="4741">
                  <c:v>4</c:v>
                </c:pt>
                <c:pt idx="4742">
                  <c:v>6</c:v>
                </c:pt>
                <c:pt idx="4743">
                  <c:v>2</c:v>
                </c:pt>
                <c:pt idx="4744">
                  <c:v>6</c:v>
                </c:pt>
                <c:pt idx="4745">
                  <c:v>1</c:v>
                </c:pt>
                <c:pt idx="4746">
                  <c:v>2</c:v>
                </c:pt>
                <c:pt idx="4747">
                  <c:v>1</c:v>
                </c:pt>
                <c:pt idx="4748">
                  <c:v>0</c:v>
                </c:pt>
                <c:pt idx="4749">
                  <c:v>2</c:v>
                </c:pt>
                <c:pt idx="4750">
                  <c:v>2</c:v>
                </c:pt>
                <c:pt idx="4751">
                  <c:v>0</c:v>
                </c:pt>
                <c:pt idx="4752">
                  <c:v>3</c:v>
                </c:pt>
                <c:pt idx="4753">
                  <c:v>1</c:v>
                </c:pt>
                <c:pt idx="4754">
                  <c:v>2</c:v>
                </c:pt>
                <c:pt idx="4755">
                  <c:v>2</c:v>
                </c:pt>
                <c:pt idx="4756">
                  <c:v>2</c:v>
                </c:pt>
                <c:pt idx="4757">
                  <c:v>3</c:v>
                </c:pt>
                <c:pt idx="4758">
                  <c:v>4</c:v>
                </c:pt>
                <c:pt idx="4759">
                  <c:v>1</c:v>
                </c:pt>
                <c:pt idx="4760">
                  <c:v>4</c:v>
                </c:pt>
                <c:pt idx="4761">
                  <c:v>5</c:v>
                </c:pt>
                <c:pt idx="4762">
                  <c:v>5</c:v>
                </c:pt>
                <c:pt idx="4763">
                  <c:v>2</c:v>
                </c:pt>
                <c:pt idx="4764">
                  <c:v>1</c:v>
                </c:pt>
                <c:pt idx="4765">
                  <c:v>5</c:v>
                </c:pt>
                <c:pt idx="4766">
                  <c:v>5</c:v>
                </c:pt>
                <c:pt idx="4767">
                  <c:v>6</c:v>
                </c:pt>
                <c:pt idx="4768">
                  <c:v>5</c:v>
                </c:pt>
                <c:pt idx="4769">
                  <c:v>4</c:v>
                </c:pt>
                <c:pt idx="4770">
                  <c:v>0</c:v>
                </c:pt>
                <c:pt idx="4771">
                  <c:v>2</c:v>
                </c:pt>
                <c:pt idx="4772">
                  <c:v>3</c:v>
                </c:pt>
                <c:pt idx="4773">
                  <c:v>2</c:v>
                </c:pt>
                <c:pt idx="4774">
                  <c:v>4</c:v>
                </c:pt>
                <c:pt idx="4775">
                  <c:v>0</c:v>
                </c:pt>
                <c:pt idx="4776">
                  <c:v>2</c:v>
                </c:pt>
                <c:pt idx="4777">
                  <c:v>5</c:v>
                </c:pt>
                <c:pt idx="4778">
                  <c:v>2</c:v>
                </c:pt>
                <c:pt idx="4779">
                  <c:v>2</c:v>
                </c:pt>
                <c:pt idx="4780">
                  <c:v>6</c:v>
                </c:pt>
                <c:pt idx="4781">
                  <c:v>3</c:v>
                </c:pt>
                <c:pt idx="4782">
                  <c:v>2</c:v>
                </c:pt>
                <c:pt idx="4783">
                  <c:v>2</c:v>
                </c:pt>
                <c:pt idx="4784">
                  <c:v>4</c:v>
                </c:pt>
                <c:pt idx="4785">
                  <c:v>1</c:v>
                </c:pt>
                <c:pt idx="4786">
                  <c:v>5</c:v>
                </c:pt>
                <c:pt idx="4787">
                  <c:v>1</c:v>
                </c:pt>
                <c:pt idx="4788">
                  <c:v>1</c:v>
                </c:pt>
                <c:pt idx="4789">
                  <c:v>1</c:v>
                </c:pt>
                <c:pt idx="4790">
                  <c:v>3</c:v>
                </c:pt>
                <c:pt idx="4791">
                  <c:v>4</c:v>
                </c:pt>
                <c:pt idx="4792">
                  <c:v>4</c:v>
                </c:pt>
                <c:pt idx="4793">
                  <c:v>4</c:v>
                </c:pt>
                <c:pt idx="4794">
                  <c:v>3</c:v>
                </c:pt>
                <c:pt idx="4795">
                  <c:v>2</c:v>
                </c:pt>
                <c:pt idx="4796">
                  <c:v>4</c:v>
                </c:pt>
                <c:pt idx="4797">
                  <c:v>7</c:v>
                </c:pt>
                <c:pt idx="4798">
                  <c:v>4</c:v>
                </c:pt>
                <c:pt idx="4799">
                  <c:v>3</c:v>
                </c:pt>
                <c:pt idx="4800">
                  <c:v>3</c:v>
                </c:pt>
                <c:pt idx="4801">
                  <c:v>3</c:v>
                </c:pt>
                <c:pt idx="4802">
                  <c:v>0</c:v>
                </c:pt>
                <c:pt idx="4803">
                  <c:v>3</c:v>
                </c:pt>
                <c:pt idx="4804">
                  <c:v>2</c:v>
                </c:pt>
                <c:pt idx="4805">
                  <c:v>2</c:v>
                </c:pt>
                <c:pt idx="4806">
                  <c:v>3</c:v>
                </c:pt>
                <c:pt idx="4807">
                  <c:v>2</c:v>
                </c:pt>
                <c:pt idx="4808">
                  <c:v>4</c:v>
                </c:pt>
                <c:pt idx="4809">
                  <c:v>4</c:v>
                </c:pt>
                <c:pt idx="4810">
                  <c:v>2</c:v>
                </c:pt>
                <c:pt idx="4811">
                  <c:v>1</c:v>
                </c:pt>
                <c:pt idx="4812">
                  <c:v>2</c:v>
                </c:pt>
                <c:pt idx="4813">
                  <c:v>3</c:v>
                </c:pt>
                <c:pt idx="4814">
                  <c:v>3</c:v>
                </c:pt>
                <c:pt idx="4815">
                  <c:v>4</c:v>
                </c:pt>
                <c:pt idx="4816">
                  <c:v>4</c:v>
                </c:pt>
                <c:pt idx="4817">
                  <c:v>0</c:v>
                </c:pt>
                <c:pt idx="4818">
                  <c:v>3</c:v>
                </c:pt>
                <c:pt idx="4819">
                  <c:v>2</c:v>
                </c:pt>
                <c:pt idx="4820">
                  <c:v>1</c:v>
                </c:pt>
                <c:pt idx="4821">
                  <c:v>4</c:v>
                </c:pt>
                <c:pt idx="4822">
                  <c:v>3</c:v>
                </c:pt>
                <c:pt idx="4823">
                  <c:v>3</c:v>
                </c:pt>
                <c:pt idx="4824">
                  <c:v>2</c:v>
                </c:pt>
                <c:pt idx="4825">
                  <c:v>3</c:v>
                </c:pt>
                <c:pt idx="4826">
                  <c:v>2</c:v>
                </c:pt>
                <c:pt idx="4827">
                  <c:v>4</c:v>
                </c:pt>
                <c:pt idx="4828">
                  <c:v>4</c:v>
                </c:pt>
                <c:pt idx="4829">
                  <c:v>1</c:v>
                </c:pt>
                <c:pt idx="4830">
                  <c:v>4</c:v>
                </c:pt>
                <c:pt idx="4831">
                  <c:v>4</c:v>
                </c:pt>
                <c:pt idx="4832">
                  <c:v>1</c:v>
                </c:pt>
                <c:pt idx="4833">
                  <c:v>2</c:v>
                </c:pt>
                <c:pt idx="4834">
                  <c:v>3</c:v>
                </c:pt>
                <c:pt idx="4835">
                  <c:v>2</c:v>
                </c:pt>
                <c:pt idx="4836">
                  <c:v>1</c:v>
                </c:pt>
                <c:pt idx="4837">
                  <c:v>3</c:v>
                </c:pt>
                <c:pt idx="4838">
                  <c:v>3</c:v>
                </c:pt>
                <c:pt idx="4839">
                  <c:v>3</c:v>
                </c:pt>
                <c:pt idx="4840">
                  <c:v>3</c:v>
                </c:pt>
                <c:pt idx="4841">
                  <c:v>3</c:v>
                </c:pt>
                <c:pt idx="4842">
                  <c:v>2</c:v>
                </c:pt>
                <c:pt idx="4843">
                  <c:v>2</c:v>
                </c:pt>
                <c:pt idx="4844">
                  <c:v>2</c:v>
                </c:pt>
                <c:pt idx="4845">
                  <c:v>3</c:v>
                </c:pt>
                <c:pt idx="4846">
                  <c:v>5</c:v>
                </c:pt>
                <c:pt idx="4847">
                  <c:v>4</c:v>
                </c:pt>
                <c:pt idx="4848">
                  <c:v>6</c:v>
                </c:pt>
                <c:pt idx="4849">
                  <c:v>3</c:v>
                </c:pt>
                <c:pt idx="4850">
                  <c:v>4</c:v>
                </c:pt>
                <c:pt idx="4851">
                  <c:v>3</c:v>
                </c:pt>
                <c:pt idx="4852">
                  <c:v>3</c:v>
                </c:pt>
                <c:pt idx="4853">
                  <c:v>2</c:v>
                </c:pt>
                <c:pt idx="4854">
                  <c:v>2</c:v>
                </c:pt>
                <c:pt idx="4855">
                  <c:v>3</c:v>
                </c:pt>
                <c:pt idx="4856">
                  <c:v>3</c:v>
                </c:pt>
                <c:pt idx="4857">
                  <c:v>2</c:v>
                </c:pt>
                <c:pt idx="4858">
                  <c:v>4</c:v>
                </c:pt>
                <c:pt idx="4859">
                  <c:v>2</c:v>
                </c:pt>
                <c:pt idx="4860">
                  <c:v>5</c:v>
                </c:pt>
                <c:pt idx="4861">
                  <c:v>3</c:v>
                </c:pt>
                <c:pt idx="4862">
                  <c:v>3</c:v>
                </c:pt>
                <c:pt idx="4863">
                  <c:v>1</c:v>
                </c:pt>
                <c:pt idx="4864">
                  <c:v>0</c:v>
                </c:pt>
                <c:pt idx="4865">
                  <c:v>3</c:v>
                </c:pt>
                <c:pt idx="4866">
                  <c:v>3</c:v>
                </c:pt>
                <c:pt idx="4867">
                  <c:v>1</c:v>
                </c:pt>
                <c:pt idx="4868">
                  <c:v>1</c:v>
                </c:pt>
                <c:pt idx="4869">
                  <c:v>3</c:v>
                </c:pt>
                <c:pt idx="4870">
                  <c:v>2</c:v>
                </c:pt>
                <c:pt idx="4871">
                  <c:v>3</c:v>
                </c:pt>
                <c:pt idx="4872">
                  <c:v>4</c:v>
                </c:pt>
                <c:pt idx="4873">
                  <c:v>1</c:v>
                </c:pt>
                <c:pt idx="4874">
                  <c:v>0</c:v>
                </c:pt>
                <c:pt idx="4875">
                  <c:v>4</c:v>
                </c:pt>
                <c:pt idx="4876">
                  <c:v>5</c:v>
                </c:pt>
                <c:pt idx="4877">
                  <c:v>3</c:v>
                </c:pt>
                <c:pt idx="4878">
                  <c:v>4</c:v>
                </c:pt>
                <c:pt idx="4879">
                  <c:v>5</c:v>
                </c:pt>
                <c:pt idx="4880">
                  <c:v>1</c:v>
                </c:pt>
                <c:pt idx="4881">
                  <c:v>1</c:v>
                </c:pt>
                <c:pt idx="4882">
                  <c:v>1</c:v>
                </c:pt>
                <c:pt idx="4883">
                  <c:v>1</c:v>
                </c:pt>
                <c:pt idx="4884">
                  <c:v>2</c:v>
                </c:pt>
                <c:pt idx="4885">
                  <c:v>1</c:v>
                </c:pt>
                <c:pt idx="4886">
                  <c:v>3</c:v>
                </c:pt>
                <c:pt idx="4887">
                  <c:v>2</c:v>
                </c:pt>
                <c:pt idx="4888">
                  <c:v>6</c:v>
                </c:pt>
                <c:pt idx="4889">
                  <c:v>2</c:v>
                </c:pt>
                <c:pt idx="4890">
                  <c:v>2</c:v>
                </c:pt>
                <c:pt idx="4891">
                  <c:v>0</c:v>
                </c:pt>
                <c:pt idx="4892">
                  <c:v>5</c:v>
                </c:pt>
                <c:pt idx="4893">
                  <c:v>2</c:v>
                </c:pt>
                <c:pt idx="4894">
                  <c:v>1</c:v>
                </c:pt>
                <c:pt idx="4895">
                  <c:v>3</c:v>
                </c:pt>
                <c:pt idx="4896">
                  <c:v>4</c:v>
                </c:pt>
                <c:pt idx="4897">
                  <c:v>2</c:v>
                </c:pt>
                <c:pt idx="4898">
                  <c:v>1</c:v>
                </c:pt>
                <c:pt idx="4899">
                  <c:v>2</c:v>
                </c:pt>
                <c:pt idx="4900">
                  <c:v>2</c:v>
                </c:pt>
                <c:pt idx="4901">
                  <c:v>3</c:v>
                </c:pt>
                <c:pt idx="4902">
                  <c:v>0</c:v>
                </c:pt>
                <c:pt idx="4903">
                  <c:v>3</c:v>
                </c:pt>
                <c:pt idx="4904">
                  <c:v>3</c:v>
                </c:pt>
                <c:pt idx="4905">
                  <c:v>2</c:v>
                </c:pt>
                <c:pt idx="4906">
                  <c:v>3</c:v>
                </c:pt>
                <c:pt idx="4907">
                  <c:v>3</c:v>
                </c:pt>
                <c:pt idx="4908">
                  <c:v>1</c:v>
                </c:pt>
                <c:pt idx="4909">
                  <c:v>3</c:v>
                </c:pt>
                <c:pt idx="4910">
                  <c:v>3</c:v>
                </c:pt>
                <c:pt idx="4911">
                  <c:v>2</c:v>
                </c:pt>
                <c:pt idx="4912">
                  <c:v>4</c:v>
                </c:pt>
                <c:pt idx="4913">
                  <c:v>5</c:v>
                </c:pt>
                <c:pt idx="4914">
                  <c:v>4</c:v>
                </c:pt>
                <c:pt idx="4915">
                  <c:v>1</c:v>
                </c:pt>
                <c:pt idx="4916">
                  <c:v>4</c:v>
                </c:pt>
                <c:pt idx="4917">
                  <c:v>3</c:v>
                </c:pt>
                <c:pt idx="4918">
                  <c:v>2</c:v>
                </c:pt>
                <c:pt idx="4919">
                  <c:v>3</c:v>
                </c:pt>
                <c:pt idx="4920">
                  <c:v>3</c:v>
                </c:pt>
                <c:pt idx="4921">
                  <c:v>1</c:v>
                </c:pt>
                <c:pt idx="4922">
                  <c:v>2</c:v>
                </c:pt>
                <c:pt idx="4923">
                  <c:v>4</c:v>
                </c:pt>
                <c:pt idx="4924">
                  <c:v>4</c:v>
                </c:pt>
                <c:pt idx="4925">
                  <c:v>2</c:v>
                </c:pt>
                <c:pt idx="4926">
                  <c:v>2</c:v>
                </c:pt>
                <c:pt idx="4927">
                  <c:v>1</c:v>
                </c:pt>
                <c:pt idx="4928">
                  <c:v>3</c:v>
                </c:pt>
                <c:pt idx="4929">
                  <c:v>4</c:v>
                </c:pt>
                <c:pt idx="4930">
                  <c:v>4</c:v>
                </c:pt>
                <c:pt idx="4931">
                  <c:v>3</c:v>
                </c:pt>
                <c:pt idx="4932">
                  <c:v>2</c:v>
                </c:pt>
                <c:pt idx="4933">
                  <c:v>3</c:v>
                </c:pt>
                <c:pt idx="4934">
                  <c:v>0</c:v>
                </c:pt>
                <c:pt idx="4935">
                  <c:v>0</c:v>
                </c:pt>
                <c:pt idx="4936">
                  <c:v>2</c:v>
                </c:pt>
                <c:pt idx="4937">
                  <c:v>4</c:v>
                </c:pt>
                <c:pt idx="4938">
                  <c:v>2</c:v>
                </c:pt>
                <c:pt idx="4939">
                  <c:v>0</c:v>
                </c:pt>
                <c:pt idx="4940">
                  <c:v>3</c:v>
                </c:pt>
                <c:pt idx="4941">
                  <c:v>3</c:v>
                </c:pt>
                <c:pt idx="4942">
                  <c:v>4</c:v>
                </c:pt>
                <c:pt idx="4943">
                  <c:v>3</c:v>
                </c:pt>
                <c:pt idx="4944">
                  <c:v>1</c:v>
                </c:pt>
                <c:pt idx="4945">
                  <c:v>0</c:v>
                </c:pt>
                <c:pt idx="4946">
                  <c:v>2</c:v>
                </c:pt>
                <c:pt idx="4947">
                  <c:v>2</c:v>
                </c:pt>
                <c:pt idx="4948">
                  <c:v>4</c:v>
                </c:pt>
                <c:pt idx="4949">
                  <c:v>5</c:v>
                </c:pt>
                <c:pt idx="4950">
                  <c:v>2</c:v>
                </c:pt>
                <c:pt idx="4951">
                  <c:v>3</c:v>
                </c:pt>
                <c:pt idx="4952">
                  <c:v>1</c:v>
                </c:pt>
                <c:pt idx="4953">
                  <c:v>1</c:v>
                </c:pt>
                <c:pt idx="4954">
                  <c:v>5</c:v>
                </c:pt>
                <c:pt idx="4955">
                  <c:v>2</c:v>
                </c:pt>
                <c:pt idx="4956">
                  <c:v>5</c:v>
                </c:pt>
                <c:pt idx="4957">
                  <c:v>3</c:v>
                </c:pt>
                <c:pt idx="4958">
                  <c:v>1</c:v>
                </c:pt>
                <c:pt idx="4959">
                  <c:v>1</c:v>
                </c:pt>
                <c:pt idx="4960">
                  <c:v>3</c:v>
                </c:pt>
                <c:pt idx="4961">
                  <c:v>3</c:v>
                </c:pt>
                <c:pt idx="4962">
                  <c:v>1</c:v>
                </c:pt>
                <c:pt idx="4963">
                  <c:v>2</c:v>
                </c:pt>
                <c:pt idx="4964">
                  <c:v>1</c:v>
                </c:pt>
                <c:pt idx="4965">
                  <c:v>3</c:v>
                </c:pt>
                <c:pt idx="4966">
                  <c:v>3</c:v>
                </c:pt>
                <c:pt idx="4967">
                  <c:v>3</c:v>
                </c:pt>
                <c:pt idx="4968">
                  <c:v>3</c:v>
                </c:pt>
                <c:pt idx="4969">
                  <c:v>0</c:v>
                </c:pt>
                <c:pt idx="4970">
                  <c:v>4</c:v>
                </c:pt>
                <c:pt idx="4971">
                  <c:v>0</c:v>
                </c:pt>
                <c:pt idx="4972">
                  <c:v>1</c:v>
                </c:pt>
                <c:pt idx="4973">
                  <c:v>4</c:v>
                </c:pt>
                <c:pt idx="4974">
                  <c:v>2</c:v>
                </c:pt>
                <c:pt idx="4975">
                  <c:v>1</c:v>
                </c:pt>
                <c:pt idx="4976">
                  <c:v>1</c:v>
                </c:pt>
                <c:pt idx="4977">
                  <c:v>6</c:v>
                </c:pt>
                <c:pt idx="4978">
                  <c:v>4</c:v>
                </c:pt>
                <c:pt idx="4979">
                  <c:v>3</c:v>
                </c:pt>
                <c:pt idx="4980">
                  <c:v>2</c:v>
                </c:pt>
                <c:pt idx="4981">
                  <c:v>4</c:v>
                </c:pt>
                <c:pt idx="4982">
                  <c:v>0</c:v>
                </c:pt>
                <c:pt idx="4983">
                  <c:v>1</c:v>
                </c:pt>
                <c:pt idx="4984">
                  <c:v>2</c:v>
                </c:pt>
                <c:pt idx="4985">
                  <c:v>2</c:v>
                </c:pt>
                <c:pt idx="4986">
                  <c:v>3</c:v>
                </c:pt>
                <c:pt idx="4987">
                  <c:v>3</c:v>
                </c:pt>
                <c:pt idx="4988">
                  <c:v>2</c:v>
                </c:pt>
                <c:pt idx="4989">
                  <c:v>3</c:v>
                </c:pt>
                <c:pt idx="4990">
                  <c:v>2</c:v>
                </c:pt>
                <c:pt idx="4991">
                  <c:v>0</c:v>
                </c:pt>
                <c:pt idx="4992">
                  <c:v>3</c:v>
                </c:pt>
                <c:pt idx="4993">
                  <c:v>3</c:v>
                </c:pt>
                <c:pt idx="4994">
                  <c:v>0</c:v>
                </c:pt>
                <c:pt idx="4995">
                  <c:v>3</c:v>
                </c:pt>
                <c:pt idx="4996">
                  <c:v>4</c:v>
                </c:pt>
                <c:pt idx="4997">
                  <c:v>2</c:v>
                </c:pt>
                <c:pt idx="4998">
                  <c:v>4</c:v>
                </c:pt>
                <c:pt idx="4999">
                  <c:v>4</c:v>
                </c:pt>
                <c:pt idx="5000">
                  <c:v>2</c:v>
                </c:pt>
                <c:pt idx="5001">
                  <c:v>3</c:v>
                </c:pt>
                <c:pt idx="5002">
                  <c:v>4</c:v>
                </c:pt>
                <c:pt idx="5003">
                  <c:v>3</c:v>
                </c:pt>
                <c:pt idx="5004">
                  <c:v>2</c:v>
                </c:pt>
                <c:pt idx="5005">
                  <c:v>3</c:v>
                </c:pt>
                <c:pt idx="5006">
                  <c:v>7</c:v>
                </c:pt>
                <c:pt idx="5007">
                  <c:v>0</c:v>
                </c:pt>
                <c:pt idx="5008">
                  <c:v>3</c:v>
                </c:pt>
                <c:pt idx="5009">
                  <c:v>0</c:v>
                </c:pt>
                <c:pt idx="5010">
                  <c:v>5</c:v>
                </c:pt>
                <c:pt idx="5011">
                  <c:v>3</c:v>
                </c:pt>
                <c:pt idx="5012">
                  <c:v>2</c:v>
                </c:pt>
                <c:pt idx="5013">
                  <c:v>3</c:v>
                </c:pt>
                <c:pt idx="5014">
                  <c:v>4</c:v>
                </c:pt>
                <c:pt idx="5015">
                  <c:v>3</c:v>
                </c:pt>
                <c:pt idx="5016">
                  <c:v>4</c:v>
                </c:pt>
                <c:pt idx="5017">
                  <c:v>4</c:v>
                </c:pt>
                <c:pt idx="5018">
                  <c:v>3</c:v>
                </c:pt>
                <c:pt idx="5019">
                  <c:v>4</c:v>
                </c:pt>
                <c:pt idx="5020">
                  <c:v>2</c:v>
                </c:pt>
                <c:pt idx="5021">
                  <c:v>4</c:v>
                </c:pt>
                <c:pt idx="5022">
                  <c:v>4</c:v>
                </c:pt>
                <c:pt idx="5023">
                  <c:v>2</c:v>
                </c:pt>
                <c:pt idx="5024">
                  <c:v>6</c:v>
                </c:pt>
                <c:pt idx="5025">
                  <c:v>2</c:v>
                </c:pt>
                <c:pt idx="5026">
                  <c:v>2</c:v>
                </c:pt>
                <c:pt idx="5027">
                  <c:v>0</c:v>
                </c:pt>
                <c:pt idx="5028">
                  <c:v>1</c:v>
                </c:pt>
                <c:pt idx="5029">
                  <c:v>0</c:v>
                </c:pt>
                <c:pt idx="5030">
                  <c:v>0</c:v>
                </c:pt>
                <c:pt idx="5031">
                  <c:v>1</c:v>
                </c:pt>
                <c:pt idx="5032">
                  <c:v>4</c:v>
                </c:pt>
                <c:pt idx="5033">
                  <c:v>4</c:v>
                </c:pt>
                <c:pt idx="5034">
                  <c:v>0</c:v>
                </c:pt>
                <c:pt idx="5035">
                  <c:v>2</c:v>
                </c:pt>
                <c:pt idx="5036">
                  <c:v>1</c:v>
                </c:pt>
                <c:pt idx="5037">
                  <c:v>5</c:v>
                </c:pt>
                <c:pt idx="5038">
                  <c:v>3</c:v>
                </c:pt>
                <c:pt idx="5039">
                  <c:v>5</c:v>
                </c:pt>
                <c:pt idx="5040">
                  <c:v>2</c:v>
                </c:pt>
                <c:pt idx="5041">
                  <c:v>5</c:v>
                </c:pt>
                <c:pt idx="5042">
                  <c:v>2</c:v>
                </c:pt>
                <c:pt idx="5043">
                  <c:v>0</c:v>
                </c:pt>
                <c:pt idx="5044">
                  <c:v>3</c:v>
                </c:pt>
                <c:pt idx="5045">
                  <c:v>5</c:v>
                </c:pt>
                <c:pt idx="5046">
                  <c:v>1</c:v>
                </c:pt>
                <c:pt idx="5047">
                  <c:v>2</c:v>
                </c:pt>
                <c:pt idx="5048">
                  <c:v>4</c:v>
                </c:pt>
                <c:pt idx="5049">
                  <c:v>3</c:v>
                </c:pt>
                <c:pt idx="5050">
                  <c:v>2</c:v>
                </c:pt>
                <c:pt idx="5051">
                  <c:v>2</c:v>
                </c:pt>
                <c:pt idx="5052">
                  <c:v>6</c:v>
                </c:pt>
                <c:pt idx="5053">
                  <c:v>2</c:v>
                </c:pt>
                <c:pt idx="5054">
                  <c:v>0</c:v>
                </c:pt>
                <c:pt idx="5055">
                  <c:v>3</c:v>
                </c:pt>
                <c:pt idx="5056">
                  <c:v>5</c:v>
                </c:pt>
                <c:pt idx="5057">
                  <c:v>4</c:v>
                </c:pt>
                <c:pt idx="5058">
                  <c:v>2</c:v>
                </c:pt>
                <c:pt idx="5059">
                  <c:v>1</c:v>
                </c:pt>
                <c:pt idx="5060">
                  <c:v>5</c:v>
                </c:pt>
                <c:pt idx="5061">
                  <c:v>0</c:v>
                </c:pt>
                <c:pt idx="5062">
                  <c:v>2</c:v>
                </c:pt>
                <c:pt idx="5063">
                  <c:v>3</c:v>
                </c:pt>
                <c:pt idx="5064">
                  <c:v>5</c:v>
                </c:pt>
                <c:pt idx="5065">
                  <c:v>2</c:v>
                </c:pt>
                <c:pt idx="5066">
                  <c:v>2</c:v>
                </c:pt>
                <c:pt idx="5067">
                  <c:v>2</c:v>
                </c:pt>
                <c:pt idx="5068">
                  <c:v>2</c:v>
                </c:pt>
                <c:pt idx="5069">
                  <c:v>1</c:v>
                </c:pt>
                <c:pt idx="5070">
                  <c:v>6</c:v>
                </c:pt>
                <c:pt idx="5071">
                  <c:v>1</c:v>
                </c:pt>
                <c:pt idx="5072">
                  <c:v>4</c:v>
                </c:pt>
                <c:pt idx="5073">
                  <c:v>1</c:v>
                </c:pt>
                <c:pt idx="5074">
                  <c:v>2</c:v>
                </c:pt>
                <c:pt idx="5075">
                  <c:v>1</c:v>
                </c:pt>
                <c:pt idx="5076">
                  <c:v>2</c:v>
                </c:pt>
                <c:pt idx="5077">
                  <c:v>1</c:v>
                </c:pt>
                <c:pt idx="5078">
                  <c:v>3</c:v>
                </c:pt>
                <c:pt idx="5079">
                  <c:v>2</c:v>
                </c:pt>
                <c:pt idx="5080">
                  <c:v>1</c:v>
                </c:pt>
                <c:pt idx="5081">
                  <c:v>4</c:v>
                </c:pt>
                <c:pt idx="5082">
                  <c:v>6</c:v>
                </c:pt>
                <c:pt idx="5083">
                  <c:v>1</c:v>
                </c:pt>
                <c:pt idx="5084">
                  <c:v>1</c:v>
                </c:pt>
                <c:pt idx="5085">
                  <c:v>2</c:v>
                </c:pt>
                <c:pt idx="5086">
                  <c:v>2</c:v>
                </c:pt>
                <c:pt idx="5087">
                  <c:v>1</c:v>
                </c:pt>
                <c:pt idx="5088">
                  <c:v>4</c:v>
                </c:pt>
                <c:pt idx="5089">
                  <c:v>4</c:v>
                </c:pt>
                <c:pt idx="5090">
                  <c:v>2</c:v>
                </c:pt>
                <c:pt idx="5091">
                  <c:v>1</c:v>
                </c:pt>
                <c:pt idx="5092">
                  <c:v>3</c:v>
                </c:pt>
                <c:pt idx="5093">
                  <c:v>2</c:v>
                </c:pt>
                <c:pt idx="5094">
                  <c:v>1</c:v>
                </c:pt>
                <c:pt idx="5095">
                  <c:v>3</c:v>
                </c:pt>
                <c:pt idx="5096">
                  <c:v>3</c:v>
                </c:pt>
                <c:pt idx="5097">
                  <c:v>4</c:v>
                </c:pt>
                <c:pt idx="5098">
                  <c:v>1</c:v>
                </c:pt>
                <c:pt idx="5099">
                  <c:v>2</c:v>
                </c:pt>
                <c:pt idx="5100">
                  <c:v>2</c:v>
                </c:pt>
                <c:pt idx="5101">
                  <c:v>2</c:v>
                </c:pt>
                <c:pt idx="5102">
                  <c:v>4</c:v>
                </c:pt>
                <c:pt idx="5103">
                  <c:v>4</c:v>
                </c:pt>
                <c:pt idx="5104">
                  <c:v>5</c:v>
                </c:pt>
                <c:pt idx="5105">
                  <c:v>5</c:v>
                </c:pt>
                <c:pt idx="5106">
                  <c:v>3</c:v>
                </c:pt>
                <c:pt idx="5107">
                  <c:v>5</c:v>
                </c:pt>
                <c:pt idx="5108">
                  <c:v>2</c:v>
                </c:pt>
                <c:pt idx="5109">
                  <c:v>4</c:v>
                </c:pt>
                <c:pt idx="5110">
                  <c:v>4</c:v>
                </c:pt>
                <c:pt idx="5111">
                  <c:v>2</c:v>
                </c:pt>
                <c:pt idx="5112">
                  <c:v>1</c:v>
                </c:pt>
                <c:pt idx="5113">
                  <c:v>2</c:v>
                </c:pt>
                <c:pt idx="5114">
                  <c:v>2</c:v>
                </c:pt>
                <c:pt idx="5115">
                  <c:v>7</c:v>
                </c:pt>
                <c:pt idx="5116">
                  <c:v>4</c:v>
                </c:pt>
                <c:pt idx="5117">
                  <c:v>6</c:v>
                </c:pt>
                <c:pt idx="5118">
                  <c:v>2</c:v>
                </c:pt>
                <c:pt idx="5119">
                  <c:v>3</c:v>
                </c:pt>
                <c:pt idx="5120">
                  <c:v>4</c:v>
                </c:pt>
                <c:pt idx="5121">
                  <c:v>2</c:v>
                </c:pt>
                <c:pt idx="5122">
                  <c:v>0</c:v>
                </c:pt>
                <c:pt idx="5123">
                  <c:v>6</c:v>
                </c:pt>
                <c:pt idx="5124">
                  <c:v>3</c:v>
                </c:pt>
                <c:pt idx="5125">
                  <c:v>3</c:v>
                </c:pt>
                <c:pt idx="5126">
                  <c:v>4</c:v>
                </c:pt>
                <c:pt idx="5127">
                  <c:v>2</c:v>
                </c:pt>
                <c:pt idx="5128">
                  <c:v>2</c:v>
                </c:pt>
                <c:pt idx="5129">
                  <c:v>3</c:v>
                </c:pt>
                <c:pt idx="5130">
                  <c:v>1</c:v>
                </c:pt>
                <c:pt idx="5131">
                  <c:v>0</c:v>
                </c:pt>
                <c:pt idx="5132">
                  <c:v>2</c:v>
                </c:pt>
                <c:pt idx="5133">
                  <c:v>0</c:v>
                </c:pt>
                <c:pt idx="5134">
                  <c:v>3</c:v>
                </c:pt>
                <c:pt idx="5135">
                  <c:v>5</c:v>
                </c:pt>
                <c:pt idx="5136">
                  <c:v>1</c:v>
                </c:pt>
                <c:pt idx="5137">
                  <c:v>3</c:v>
                </c:pt>
                <c:pt idx="5138">
                  <c:v>4</c:v>
                </c:pt>
                <c:pt idx="5139">
                  <c:v>2</c:v>
                </c:pt>
                <c:pt idx="5140">
                  <c:v>6</c:v>
                </c:pt>
                <c:pt idx="5141">
                  <c:v>3</c:v>
                </c:pt>
                <c:pt idx="5142">
                  <c:v>4</c:v>
                </c:pt>
                <c:pt idx="5143">
                  <c:v>1</c:v>
                </c:pt>
                <c:pt idx="5144">
                  <c:v>0</c:v>
                </c:pt>
                <c:pt idx="5145">
                  <c:v>3</c:v>
                </c:pt>
                <c:pt idx="5146">
                  <c:v>1</c:v>
                </c:pt>
                <c:pt idx="5147">
                  <c:v>1</c:v>
                </c:pt>
                <c:pt idx="5148">
                  <c:v>1</c:v>
                </c:pt>
                <c:pt idx="5149">
                  <c:v>3</c:v>
                </c:pt>
                <c:pt idx="5150">
                  <c:v>0</c:v>
                </c:pt>
                <c:pt idx="5151">
                  <c:v>4</c:v>
                </c:pt>
                <c:pt idx="5152">
                  <c:v>3</c:v>
                </c:pt>
                <c:pt idx="5153">
                  <c:v>2</c:v>
                </c:pt>
                <c:pt idx="5154">
                  <c:v>3</c:v>
                </c:pt>
                <c:pt idx="5155">
                  <c:v>5</c:v>
                </c:pt>
                <c:pt idx="5156">
                  <c:v>4</c:v>
                </c:pt>
                <c:pt idx="5157">
                  <c:v>1</c:v>
                </c:pt>
                <c:pt idx="5158">
                  <c:v>3</c:v>
                </c:pt>
                <c:pt idx="5159">
                  <c:v>5</c:v>
                </c:pt>
                <c:pt idx="5160">
                  <c:v>4</c:v>
                </c:pt>
                <c:pt idx="5161">
                  <c:v>0</c:v>
                </c:pt>
                <c:pt idx="5162">
                  <c:v>5</c:v>
                </c:pt>
                <c:pt idx="5163">
                  <c:v>1</c:v>
                </c:pt>
                <c:pt idx="5164">
                  <c:v>4</c:v>
                </c:pt>
                <c:pt idx="5165">
                  <c:v>4</c:v>
                </c:pt>
                <c:pt idx="5166">
                  <c:v>2</c:v>
                </c:pt>
                <c:pt idx="5167">
                  <c:v>3</c:v>
                </c:pt>
                <c:pt idx="5168">
                  <c:v>3</c:v>
                </c:pt>
                <c:pt idx="5169">
                  <c:v>2</c:v>
                </c:pt>
                <c:pt idx="5170">
                  <c:v>6</c:v>
                </c:pt>
                <c:pt idx="5171">
                  <c:v>3</c:v>
                </c:pt>
                <c:pt idx="5172">
                  <c:v>1</c:v>
                </c:pt>
                <c:pt idx="5173">
                  <c:v>1</c:v>
                </c:pt>
                <c:pt idx="5174">
                  <c:v>4</c:v>
                </c:pt>
                <c:pt idx="5175">
                  <c:v>3</c:v>
                </c:pt>
                <c:pt idx="5176">
                  <c:v>5</c:v>
                </c:pt>
                <c:pt idx="5177">
                  <c:v>2</c:v>
                </c:pt>
                <c:pt idx="5178">
                  <c:v>4</c:v>
                </c:pt>
                <c:pt idx="5179">
                  <c:v>4</c:v>
                </c:pt>
                <c:pt idx="5180">
                  <c:v>3</c:v>
                </c:pt>
                <c:pt idx="5181">
                  <c:v>0</c:v>
                </c:pt>
                <c:pt idx="5182">
                  <c:v>4</c:v>
                </c:pt>
                <c:pt idx="5183">
                  <c:v>5</c:v>
                </c:pt>
                <c:pt idx="5184">
                  <c:v>1</c:v>
                </c:pt>
                <c:pt idx="5185">
                  <c:v>1</c:v>
                </c:pt>
                <c:pt idx="5186">
                  <c:v>3</c:v>
                </c:pt>
                <c:pt idx="5187">
                  <c:v>2</c:v>
                </c:pt>
                <c:pt idx="5188">
                  <c:v>2</c:v>
                </c:pt>
                <c:pt idx="5189">
                  <c:v>3</c:v>
                </c:pt>
                <c:pt idx="5190">
                  <c:v>2</c:v>
                </c:pt>
                <c:pt idx="5191">
                  <c:v>3</c:v>
                </c:pt>
                <c:pt idx="5192">
                  <c:v>0</c:v>
                </c:pt>
                <c:pt idx="5193">
                  <c:v>2</c:v>
                </c:pt>
                <c:pt idx="5194">
                  <c:v>3</c:v>
                </c:pt>
                <c:pt idx="5195">
                  <c:v>2</c:v>
                </c:pt>
                <c:pt idx="5196">
                  <c:v>2</c:v>
                </c:pt>
                <c:pt idx="5197">
                  <c:v>2</c:v>
                </c:pt>
                <c:pt idx="5198">
                  <c:v>4</c:v>
                </c:pt>
                <c:pt idx="5199">
                  <c:v>5</c:v>
                </c:pt>
                <c:pt idx="5200">
                  <c:v>5</c:v>
                </c:pt>
                <c:pt idx="5201">
                  <c:v>3</c:v>
                </c:pt>
                <c:pt idx="5202">
                  <c:v>1</c:v>
                </c:pt>
                <c:pt idx="5203">
                  <c:v>0</c:v>
                </c:pt>
                <c:pt idx="5204">
                  <c:v>2</c:v>
                </c:pt>
                <c:pt idx="5205">
                  <c:v>0</c:v>
                </c:pt>
                <c:pt idx="5206">
                  <c:v>1</c:v>
                </c:pt>
                <c:pt idx="5207">
                  <c:v>1</c:v>
                </c:pt>
                <c:pt idx="5208">
                  <c:v>0</c:v>
                </c:pt>
                <c:pt idx="5209">
                  <c:v>3</c:v>
                </c:pt>
                <c:pt idx="5210">
                  <c:v>3</c:v>
                </c:pt>
                <c:pt idx="5211">
                  <c:v>2</c:v>
                </c:pt>
                <c:pt idx="5212">
                  <c:v>4</c:v>
                </c:pt>
                <c:pt idx="5213">
                  <c:v>3</c:v>
                </c:pt>
                <c:pt idx="5214">
                  <c:v>4</c:v>
                </c:pt>
                <c:pt idx="5215">
                  <c:v>3</c:v>
                </c:pt>
                <c:pt idx="5216">
                  <c:v>3</c:v>
                </c:pt>
                <c:pt idx="5217">
                  <c:v>3</c:v>
                </c:pt>
                <c:pt idx="5218">
                  <c:v>2</c:v>
                </c:pt>
                <c:pt idx="5219">
                  <c:v>2</c:v>
                </c:pt>
                <c:pt idx="5220">
                  <c:v>3</c:v>
                </c:pt>
                <c:pt idx="5221">
                  <c:v>2</c:v>
                </c:pt>
                <c:pt idx="5222">
                  <c:v>4</c:v>
                </c:pt>
                <c:pt idx="5223">
                  <c:v>1</c:v>
                </c:pt>
                <c:pt idx="5224">
                  <c:v>0</c:v>
                </c:pt>
                <c:pt idx="5225">
                  <c:v>1</c:v>
                </c:pt>
                <c:pt idx="5226">
                  <c:v>3</c:v>
                </c:pt>
                <c:pt idx="5227">
                  <c:v>4</c:v>
                </c:pt>
                <c:pt idx="5228">
                  <c:v>2</c:v>
                </c:pt>
                <c:pt idx="5229">
                  <c:v>4</c:v>
                </c:pt>
                <c:pt idx="5230">
                  <c:v>1</c:v>
                </c:pt>
                <c:pt idx="5231">
                  <c:v>2</c:v>
                </c:pt>
                <c:pt idx="5232">
                  <c:v>3</c:v>
                </c:pt>
                <c:pt idx="5233">
                  <c:v>2</c:v>
                </c:pt>
                <c:pt idx="5234">
                  <c:v>1</c:v>
                </c:pt>
                <c:pt idx="5235">
                  <c:v>3</c:v>
                </c:pt>
                <c:pt idx="5236">
                  <c:v>4</c:v>
                </c:pt>
                <c:pt idx="5237">
                  <c:v>1</c:v>
                </c:pt>
                <c:pt idx="5238">
                  <c:v>6</c:v>
                </c:pt>
                <c:pt idx="5239">
                  <c:v>2</c:v>
                </c:pt>
                <c:pt idx="5240">
                  <c:v>1</c:v>
                </c:pt>
                <c:pt idx="5241">
                  <c:v>2</c:v>
                </c:pt>
                <c:pt idx="5242">
                  <c:v>2</c:v>
                </c:pt>
                <c:pt idx="5243">
                  <c:v>0</c:v>
                </c:pt>
                <c:pt idx="5244">
                  <c:v>2</c:v>
                </c:pt>
                <c:pt idx="5245">
                  <c:v>4</c:v>
                </c:pt>
                <c:pt idx="5246">
                  <c:v>3</c:v>
                </c:pt>
                <c:pt idx="5247">
                  <c:v>3</c:v>
                </c:pt>
                <c:pt idx="5248">
                  <c:v>4</c:v>
                </c:pt>
                <c:pt idx="5249">
                  <c:v>1</c:v>
                </c:pt>
                <c:pt idx="5250">
                  <c:v>2</c:v>
                </c:pt>
                <c:pt idx="5251">
                  <c:v>1</c:v>
                </c:pt>
                <c:pt idx="5252">
                  <c:v>2</c:v>
                </c:pt>
                <c:pt idx="5253">
                  <c:v>1</c:v>
                </c:pt>
                <c:pt idx="5254">
                  <c:v>2</c:v>
                </c:pt>
                <c:pt idx="5255">
                  <c:v>5</c:v>
                </c:pt>
                <c:pt idx="5256">
                  <c:v>1</c:v>
                </c:pt>
                <c:pt idx="5257">
                  <c:v>5</c:v>
                </c:pt>
                <c:pt idx="5258">
                  <c:v>3</c:v>
                </c:pt>
                <c:pt idx="5259">
                  <c:v>2</c:v>
                </c:pt>
                <c:pt idx="5260">
                  <c:v>0</c:v>
                </c:pt>
                <c:pt idx="5261">
                  <c:v>2</c:v>
                </c:pt>
                <c:pt idx="5262">
                  <c:v>2</c:v>
                </c:pt>
                <c:pt idx="5263">
                  <c:v>3</c:v>
                </c:pt>
                <c:pt idx="5264">
                  <c:v>2</c:v>
                </c:pt>
                <c:pt idx="5265">
                  <c:v>3</c:v>
                </c:pt>
                <c:pt idx="5266">
                  <c:v>3</c:v>
                </c:pt>
                <c:pt idx="5267">
                  <c:v>3</c:v>
                </c:pt>
                <c:pt idx="5268">
                  <c:v>0</c:v>
                </c:pt>
                <c:pt idx="5269">
                  <c:v>2</c:v>
                </c:pt>
                <c:pt idx="5270">
                  <c:v>2</c:v>
                </c:pt>
                <c:pt idx="5271">
                  <c:v>5</c:v>
                </c:pt>
                <c:pt idx="5272">
                  <c:v>5</c:v>
                </c:pt>
                <c:pt idx="5273">
                  <c:v>2</c:v>
                </c:pt>
                <c:pt idx="5274">
                  <c:v>2</c:v>
                </c:pt>
                <c:pt idx="5275">
                  <c:v>1</c:v>
                </c:pt>
                <c:pt idx="5276">
                  <c:v>2</c:v>
                </c:pt>
                <c:pt idx="5277">
                  <c:v>2</c:v>
                </c:pt>
                <c:pt idx="5278">
                  <c:v>3</c:v>
                </c:pt>
                <c:pt idx="5279">
                  <c:v>4</c:v>
                </c:pt>
                <c:pt idx="5280">
                  <c:v>3</c:v>
                </c:pt>
                <c:pt idx="5281">
                  <c:v>3</c:v>
                </c:pt>
                <c:pt idx="5282">
                  <c:v>3</c:v>
                </c:pt>
                <c:pt idx="5283">
                  <c:v>2</c:v>
                </c:pt>
                <c:pt idx="5284">
                  <c:v>2</c:v>
                </c:pt>
                <c:pt idx="5285">
                  <c:v>3</c:v>
                </c:pt>
                <c:pt idx="5286">
                  <c:v>2</c:v>
                </c:pt>
                <c:pt idx="5287">
                  <c:v>4</c:v>
                </c:pt>
                <c:pt idx="5288">
                  <c:v>3</c:v>
                </c:pt>
                <c:pt idx="5289">
                  <c:v>3</c:v>
                </c:pt>
                <c:pt idx="5290">
                  <c:v>1</c:v>
                </c:pt>
                <c:pt idx="5291">
                  <c:v>1</c:v>
                </c:pt>
                <c:pt idx="5292">
                  <c:v>2</c:v>
                </c:pt>
                <c:pt idx="5293">
                  <c:v>2</c:v>
                </c:pt>
                <c:pt idx="5294">
                  <c:v>3</c:v>
                </c:pt>
                <c:pt idx="5295">
                  <c:v>4</c:v>
                </c:pt>
                <c:pt idx="5296">
                  <c:v>2</c:v>
                </c:pt>
                <c:pt idx="5297">
                  <c:v>0</c:v>
                </c:pt>
                <c:pt idx="5298">
                  <c:v>1</c:v>
                </c:pt>
                <c:pt idx="5299">
                  <c:v>4</c:v>
                </c:pt>
                <c:pt idx="5300">
                  <c:v>2</c:v>
                </c:pt>
                <c:pt idx="5301">
                  <c:v>4</c:v>
                </c:pt>
                <c:pt idx="5302">
                  <c:v>2</c:v>
                </c:pt>
                <c:pt idx="5303">
                  <c:v>1</c:v>
                </c:pt>
                <c:pt idx="5304">
                  <c:v>4</c:v>
                </c:pt>
                <c:pt idx="5305">
                  <c:v>0</c:v>
                </c:pt>
                <c:pt idx="5306">
                  <c:v>1</c:v>
                </c:pt>
                <c:pt idx="5307">
                  <c:v>0</c:v>
                </c:pt>
                <c:pt idx="5308">
                  <c:v>3</c:v>
                </c:pt>
                <c:pt idx="5309">
                  <c:v>1</c:v>
                </c:pt>
                <c:pt idx="5310">
                  <c:v>3</c:v>
                </c:pt>
                <c:pt idx="5311">
                  <c:v>4</c:v>
                </c:pt>
                <c:pt idx="5312">
                  <c:v>7</c:v>
                </c:pt>
                <c:pt idx="5313">
                  <c:v>3</c:v>
                </c:pt>
                <c:pt idx="5314">
                  <c:v>1</c:v>
                </c:pt>
                <c:pt idx="5315">
                  <c:v>3</c:v>
                </c:pt>
                <c:pt idx="5316">
                  <c:v>5</c:v>
                </c:pt>
                <c:pt idx="5317">
                  <c:v>3</c:v>
                </c:pt>
                <c:pt idx="5318">
                  <c:v>3</c:v>
                </c:pt>
                <c:pt idx="5319">
                  <c:v>0</c:v>
                </c:pt>
                <c:pt idx="5320">
                  <c:v>3</c:v>
                </c:pt>
                <c:pt idx="5321">
                  <c:v>1</c:v>
                </c:pt>
                <c:pt idx="5322">
                  <c:v>2</c:v>
                </c:pt>
                <c:pt idx="5323">
                  <c:v>1</c:v>
                </c:pt>
                <c:pt idx="5324">
                  <c:v>3</c:v>
                </c:pt>
                <c:pt idx="5325">
                  <c:v>3</c:v>
                </c:pt>
                <c:pt idx="5326">
                  <c:v>4</c:v>
                </c:pt>
                <c:pt idx="5327">
                  <c:v>1</c:v>
                </c:pt>
                <c:pt idx="5328">
                  <c:v>2</c:v>
                </c:pt>
                <c:pt idx="5329">
                  <c:v>2</c:v>
                </c:pt>
                <c:pt idx="5330">
                  <c:v>3</c:v>
                </c:pt>
                <c:pt idx="5331">
                  <c:v>3</c:v>
                </c:pt>
                <c:pt idx="5332">
                  <c:v>0</c:v>
                </c:pt>
                <c:pt idx="5333">
                  <c:v>3</c:v>
                </c:pt>
                <c:pt idx="5334">
                  <c:v>3</c:v>
                </c:pt>
                <c:pt idx="5335">
                  <c:v>4</c:v>
                </c:pt>
                <c:pt idx="5336">
                  <c:v>0</c:v>
                </c:pt>
                <c:pt idx="5337">
                  <c:v>4</c:v>
                </c:pt>
                <c:pt idx="5338">
                  <c:v>3</c:v>
                </c:pt>
                <c:pt idx="5339">
                  <c:v>3</c:v>
                </c:pt>
                <c:pt idx="5340">
                  <c:v>0</c:v>
                </c:pt>
                <c:pt idx="5341">
                  <c:v>1</c:v>
                </c:pt>
                <c:pt idx="5342">
                  <c:v>3</c:v>
                </c:pt>
                <c:pt idx="5343">
                  <c:v>1</c:v>
                </c:pt>
                <c:pt idx="5344">
                  <c:v>2</c:v>
                </c:pt>
                <c:pt idx="5345">
                  <c:v>4</c:v>
                </c:pt>
                <c:pt idx="5346">
                  <c:v>1</c:v>
                </c:pt>
                <c:pt idx="5347">
                  <c:v>3</c:v>
                </c:pt>
                <c:pt idx="5348">
                  <c:v>2</c:v>
                </c:pt>
                <c:pt idx="5349">
                  <c:v>5</c:v>
                </c:pt>
                <c:pt idx="5350">
                  <c:v>4</c:v>
                </c:pt>
                <c:pt idx="5351">
                  <c:v>2</c:v>
                </c:pt>
                <c:pt idx="5352">
                  <c:v>3</c:v>
                </c:pt>
                <c:pt idx="5353">
                  <c:v>2</c:v>
                </c:pt>
                <c:pt idx="5354">
                  <c:v>1</c:v>
                </c:pt>
                <c:pt idx="5355">
                  <c:v>2</c:v>
                </c:pt>
                <c:pt idx="5356">
                  <c:v>4</c:v>
                </c:pt>
                <c:pt idx="5357">
                  <c:v>2</c:v>
                </c:pt>
                <c:pt idx="5358">
                  <c:v>0</c:v>
                </c:pt>
                <c:pt idx="5359">
                  <c:v>5</c:v>
                </c:pt>
                <c:pt idx="5360">
                  <c:v>1</c:v>
                </c:pt>
                <c:pt idx="5361">
                  <c:v>2</c:v>
                </c:pt>
                <c:pt idx="5362">
                  <c:v>2</c:v>
                </c:pt>
                <c:pt idx="5363">
                  <c:v>4</c:v>
                </c:pt>
                <c:pt idx="5364">
                  <c:v>3</c:v>
                </c:pt>
                <c:pt idx="5365">
                  <c:v>2</c:v>
                </c:pt>
                <c:pt idx="5366">
                  <c:v>1</c:v>
                </c:pt>
                <c:pt idx="5367">
                  <c:v>1</c:v>
                </c:pt>
                <c:pt idx="5368">
                  <c:v>1</c:v>
                </c:pt>
                <c:pt idx="5369">
                  <c:v>4</c:v>
                </c:pt>
                <c:pt idx="5370">
                  <c:v>4</c:v>
                </c:pt>
                <c:pt idx="5371">
                  <c:v>3</c:v>
                </c:pt>
                <c:pt idx="5372">
                  <c:v>3</c:v>
                </c:pt>
                <c:pt idx="5373">
                  <c:v>3</c:v>
                </c:pt>
                <c:pt idx="5374">
                  <c:v>4</c:v>
                </c:pt>
                <c:pt idx="5375">
                  <c:v>3</c:v>
                </c:pt>
                <c:pt idx="5376">
                  <c:v>3</c:v>
                </c:pt>
                <c:pt idx="5377">
                  <c:v>4</c:v>
                </c:pt>
                <c:pt idx="5378">
                  <c:v>6</c:v>
                </c:pt>
                <c:pt idx="5379">
                  <c:v>4</c:v>
                </c:pt>
                <c:pt idx="5380">
                  <c:v>6</c:v>
                </c:pt>
                <c:pt idx="5381">
                  <c:v>4</c:v>
                </c:pt>
                <c:pt idx="5382">
                  <c:v>7</c:v>
                </c:pt>
                <c:pt idx="5383">
                  <c:v>4</c:v>
                </c:pt>
                <c:pt idx="5384">
                  <c:v>3</c:v>
                </c:pt>
                <c:pt idx="5385">
                  <c:v>2</c:v>
                </c:pt>
                <c:pt idx="5386">
                  <c:v>3</c:v>
                </c:pt>
                <c:pt idx="5387">
                  <c:v>0</c:v>
                </c:pt>
                <c:pt idx="5388">
                  <c:v>2</c:v>
                </c:pt>
                <c:pt idx="5389">
                  <c:v>2</c:v>
                </c:pt>
                <c:pt idx="5390">
                  <c:v>2</c:v>
                </c:pt>
                <c:pt idx="5391">
                  <c:v>2</c:v>
                </c:pt>
                <c:pt idx="5392">
                  <c:v>3</c:v>
                </c:pt>
                <c:pt idx="5393">
                  <c:v>3</c:v>
                </c:pt>
                <c:pt idx="5394">
                  <c:v>1</c:v>
                </c:pt>
                <c:pt idx="5395">
                  <c:v>3</c:v>
                </c:pt>
                <c:pt idx="5396">
                  <c:v>4</c:v>
                </c:pt>
                <c:pt idx="5397">
                  <c:v>4</c:v>
                </c:pt>
                <c:pt idx="5398">
                  <c:v>2</c:v>
                </c:pt>
                <c:pt idx="5399">
                  <c:v>4</c:v>
                </c:pt>
                <c:pt idx="5400">
                  <c:v>4</c:v>
                </c:pt>
                <c:pt idx="5401">
                  <c:v>1</c:v>
                </c:pt>
                <c:pt idx="5402">
                  <c:v>5</c:v>
                </c:pt>
                <c:pt idx="5403">
                  <c:v>4</c:v>
                </c:pt>
                <c:pt idx="5404">
                  <c:v>2</c:v>
                </c:pt>
                <c:pt idx="5405">
                  <c:v>2</c:v>
                </c:pt>
                <c:pt idx="5406">
                  <c:v>2</c:v>
                </c:pt>
                <c:pt idx="5407">
                  <c:v>0</c:v>
                </c:pt>
                <c:pt idx="5408">
                  <c:v>3</c:v>
                </c:pt>
                <c:pt idx="5409">
                  <c:v>0</c:v>
                </c:pt>
                <c:pt idx="5410">
                  <c:v>0</c:v>
                </c:pt>
                <c:pt idx="5411">
                  <c:v>5</c:v>
                </c:pt>
                <c:pt idx="5412">
                  <c:v>4</c:v>
                </c:pt>
                <c:pt idx="5413">
                  <c:v>3</c:v>
                </c:pt>
                <c:pt idx="5414">
                  <c:v>4</c:v>
                </c:pt>
                <c:pt idx="5415">
                  <c:v>2</c:v>
                </c:pt>
                <c:pt idx="5416">
                  <c:v>2</c:v>
                </c:pt>
                <c:pt idx="5417">
                  <c:v>2</c:v>
                </c:pt>
                <c:pt idx="5418">
                  <c:v>3</c:v>
                </c:pt>
                <c:pt idx="5419">
                  <c:v>1</c:v>
                </c:pt>
                <c:pt idx="5420">
                  <c:v>2</c:v>
                </c:pt>
                <c:pt idx="5421">
                  <c:v>1</c:v>
                </c:pt>
                <c:pt idx="5422">
                  <c:v>4</c:v>
                </c:pt>
                <c:pt idx="5423">
                  <c:v>2</c:v>
                </c:pt>
                <c:pt idx="5424">
                  <c:v>2</c:v>
                </c:pt>
                <c:pt idx="5425">
                  <c:v>5</c:v>
                </c:pt>
                <c:pt idx="5426">
                  <c:v>3</c:v>
                </c:pt>
                <c:pt idx="5427">
                  <c:v>3</c:v>
                </c:pt>
                <c:pt idx="5428">
                  <c:v>5</c:v>
                </c:pt>
                <c:pt idx="5429">
                  <c:v>4</c:v>
                </c:pt>
                <c:pt idx="5430">
                  <c:v>4</c:v>
                </c:pt>
                <c:pt idx="5431">
                  <c:v>3</c:v>
                </c:pt>
                <c:pt idx="5432">
                  <c:v>5</c:v>
                </c:pt>
                <c:pt idx="5433">
                  <c:v>5</c:v>
                </c:pt>
                <c:pt idx="5434">
                  <c:v>6</c:v>
                </c:pt>
                <c:pt idx="5435">
                  <c:v>1</c:v>
                </c:pt>
                <c:pt idx="5436">
                  <c:v>0</c:v>
                </c:pt>
                <c:pt idx="5437">
                  <c:v>1</c:v>
                </c:pt>
                <c:pt idx="5438">
                  <c:v>1</c:v>
                </c:pt>
                <c:pt idx="5439">
                  <c:v>2</c:v>
                </c:pt>
                <c:pt idx="5440">
                  <c:v>1</c:v>
                </c:pt>
                <c:pt idx="5441">
                  <c:v>1</c:v>
                </c:pt>
                <c:pt idx="5442">
                  <c:v>5</c:v>
                </c:pt>
                <c:pt idx="5443">
                  <c:v>4</c:v>
                </c:pt>
                <c:pt idx="5444">
                  <c:v>2</c:v>
                </c:pt>
                <c:pt idx="5445">
                  <c:v>2</c:v>
                </c:pt>
                <c:pt idx="5446">
                  <c:v>2</c:v>
                </c:pt>
                <c:pt idx="5447">
                  <c:v>1</c:v>
                </c:pt>
                <c:pt idx="5448">
                  <c:v>3</c:v>
                </c:pt>
                <c:pt idx="5449">
                  <c:v>1</c:v>
                </c:pt>
                <c:pt idx="5450">
                  <c:v>4</c:v>
                </c:pt>
                <c:pt idx="5451">
                  <c:v>4</c:v>
                </c:pt>
                <c:pt idx="5452">
                  <c:v>5</c:v>
                </c:pt>
                <c:pt idx="5453">
                  <c:v>3</c:v>
                </c:pt>
                <c:pt idx="5454">
                  <c:v>2</c:v>
                </c:pt>
                <c:pt idx="5455">
                  <c:v>4</c:v>
                </c:pt>
                <c:pt idx="5456">
                  <c:v>3</c:v>
                </c:pt>
                <c:pt idx="5457">
                  <c:v>3</c:v>
                </c:pt>
                <c:pt idx="5458">
                  <c:v>3</c:v>
                </c:pt>
                <c:pt idx="5459">
                  <c:v>0</c:v>
                </c:pt>
                <c:pt idx="5460">
                  <c:v>2</c:v>
                </c:pt>
                <c:pt idx="5461">
                  <c:v>2</c:v>
                </c:pt>
                <c:pt idx="5462">
                  <c:v>3</c:v>
                </c:pt>
                <c:pt idx="5463">
                  <c:v>3</c:v>
                </c:pt>
                <c:pt idx="5464">
                  <c:v>4</c:v>
                </c:pt>
                <c:pt idx="5465">
                  <c:v>3</c:v>
                </c:pt>
                <c:pt idx="5466">
                  <c:v>2</c:v>
                </c:pt>
                <c:pt idx="5467">
                  <c:v>3</c:v>
                </c:pt>
                <c:pt idx="5468">
                  <c:v>7</c:v>
                </c:pt>
                <c:pt idx="5469">
                  <c:v>1</c:v>
                </c:pt>
                <c:pt idx="5470">
                  <c:v>5</c:v>
                </c:pt>
                <c:pt idx="5471">
                  <c:v>1</c:v>
                </c:pt>
                <c:pt idx="5472">
                  <c:v>3</c:v>
                </c:pt>
                <c:pt idx="5473">
                  <c:v>2</c:v>
                </c:pt>
                <c:pt idx="5474">
                  <c:v>2</c:v>
                </c:pt>
                <c:pt idx="5475">
                  <c:v>5</c:v>
                </c:pt>
                <c:pt idx="5476">
                  <c:v>4</c:v>
                </c:pt>
                <c:pt idx="5477">
                  <c:v>1</c:v>
                </c:pt>
                <c:pt idx="5478">
                  <c:v>2</c:v>
                </c:pt>
                <c:pt idx="5479">
                  <c:v>6</c:v>
                </c:pt>
                <c:pt idx="5480">
                  <c:v>1</c:v>
                </c:pt>
                <c:pt idx="5481">
                  <c:v>5</c:v>
                </c:pt>
                <c:pt idx="5482">
                  <c:v>2</c:v>
                </c:pt>
                <c:pt idx="5483">
                  <c:v>3</c:v>
                </c:pt>
                <c:pt idx="5484">
                  <c:v>3</c:v>
                </c:pt>
                <c:pt idx="5485">
                  <c:v>0</c:v>
                </c:pt>
                <c:pt idx="5486">
                  <c:v>1</c:v>
                </c:pt>
                <c:pt idx="5487">
                  <c:v>2</c:v>
                </c:pt>
                <c:pt idx="5488">
                  <c:v>3</c:v>
                </c:pt>
                <c:pt idx="5489">
                  <c:v>2</c:v>
                </c:pt>
                <c:pt idx="5490">
                  <c:v>5</c:v>
                </c:pt>
                <c:pt idx="5491">
                  <c:v>1</c:v>
                </c:pt>
                <c:pt idx="5492">
                  <c:v>3</c:v>
                </c:pt>
                <c:pt idx="5493">
                  <c:v>3</c:v>
                </c:pt>
                <c:pt idx="5494">
                  <c:v>5</c:v>
                </c:pt>
                <c:pt idx="5495">
                  <c:v>4</c:v>
                </c:pt>
                <c:pt idx="5496">
                  <c:v>1</c:v>
                </c:pt>
                <c:pt idx="5497">
                  <c:v>2</c:v>
                </c:pt>
                <c:pt idx="5498">
                  <c:v>2</c:v>
                </c:pt>
                <c:pt idx="5499">
                  <c:v>6</c:v>
                </c:pt>
                <c:pt idx="5500">
                  <c:v>6</c:v>
                </c:pt>
                <c:pt idx="5501">
                  <c:v>1</c:v>
                </c:pt>
                <c:pt idx="5502">
                  <c:v>1</c:v>
                </c:pt>
                <c:pt idx="5503">
                  <c:v>2</c:v>
                </c:pt>
                <c:pt idx="5504">
                  <c:v>2</c:v>
                </c:pt>
                <c:pt idx="5505">
                  <c:v>4</c:v>
                </c:pt>
                <c:pt idx="5506">
                  <c:v>4</c:v>
                </c:pt>
                <c:pt idx="5507">
                  <c:v>5</c:v>
                </c:pt>
                <c:pt idx="5508">
                  <c:v>1</c:v>
                </c:pt>
                <c:pt idx="5509">
                  <c:v>1</c:v>
                </c:pt>
                <c:pt idx="5510">
                  <c:v>0</c:v>
                </c:pt>
                <c:pt idx="5511">
                  <c:v>2</c:v>
                </c:pt>
                <c:pt idx="5512">
                  <c:v>2</c:v>
                </c:pt>
                <c:pt idx="5513">
                  <c:v>2</c:v>
                </c:pt>
                <c:pt idx="5514">
                  <c:v>3</c:v>
                </c:pt>
                <c:pt idx="5515">
                  <c:v>2</c:v>
                </c:pt>
                <c:pt idx="5516">
                  <c:v>2</c:v>
                </c:pt>
                <c:pt idx="5517">
                  <c:v>2</c:v>
                </c:pt>
                <c:pt idx="5518">
                  <c:v>3</c:v>
                </c:pt>
                <c:pt idx="5519">
                  <c:v>2</c:v>
                </c:pt>
                <c:pt idx="5520">
                  <c:v>2</c:v>
                </c:pt>
                <c:pt idx="5521">
                  <c:v>2</c:v>
                </c:pt>
                <c:pt idx="5522">
                  <c:v>1</c:v>
                </c:pt>
                <c:pt idx="5523">
                  <c:v>6</c:v>
                </c:pt>
                <c:pt idx="5524">
                  <c:v>4</c:v>
                </c:pt>
                <c:pt idx="5525">
                  <c:v>4</c:v>
                </c:pt>
                <c:pt idx="5526">
                  <c:v>0</c:v>
                </c:pt>
                <c:pt idx="5527">
                  <c:v>1</c:v>
                </c:pt>
                <c:pt idx="5528">
                  <c:v>2</c:v>
                </c:pt>
                <c:pt idx="5529">
                  <c:v>1</c:v>
                </c:pt>
                <c:pt idx="5530">
                  <c:v>4</c:v>
                </c:pt>
                <c:pt idx="5531">
                  <c:v>3</c:v>
                </c:pt>
                <c:pt idx="5532">
                  <c:v>5</c:v>
                </c:pt>
                <c:pt idx="5533">
                  <c:v>2</c:v>
                </c:pt>
                <c:pt idx="5534">
                  <c:v>2</c:v>
                </c:pt>
                <c:pt idx="5535">
                  <c:v>1</c:v>
                </c:pt>
                <c:pt idx="5536">
                  <c:v>4</c:v>
                </c:pt>
                <c:pt idx="5537">
                  <c:v>2</c:v>
                </c:pt>
                <c:pt idx="5538">
                  <c:v>0</c:v>
                </c:pt>
                <c:pt idx="5539">
                  <c:v>4</c:v>
                </c:pt>
                <c:pt idx="5540">
                  <c:v>5</c:v>
                </c:pt>
                <c:pt idx="5541">
                  <c:v>4</c:v>
                </c:pt>
                <c:pt idx="5542">
                  <c:v>2</c:v>
                </c:pt>
                <c:pt idx="5543">
                  <c:v>1</c:v>
                </c:pt>
                <c:pt idx="5544">
                  <c:v>3</c:v>
                </c:pt>
                <c:pt idx="5545">
                  <c:v>5</c:v>
                </c:pt>
                <c:pt idx="5546">
                  <c:v>2</c:v>
                </c:pt>
                <c:pt idx="5547">
                  <c:v>3</c:v>
                </c:pt>
                <c:pt idx="5548">
                  <c:v>4</c:v>
                </c:pt>
                <c:pt idx="5549">
                  <c:v>1</c:v>
                </c:pt>
                <c:pt idx="5550">
                  <c:v>1</c:v>
                </c:pt>
                <c:pt idx="5551">
                  <c:v>0</c:v>
                </c:pt>
                <c:pt idx="5552">
                  <c:v>2</c:v>
                </c:pt>
                <c:pt idx="5553">
                  <c:v>1</c:v>
                </c:pt>
                <c:pt idx="5554">
                  <c:v>2</c:v>
                </c:pt>
                <c:pt idx="5555">
                  <c:v>6</c:v>
                </c:pt>
                <c:pt idx="5556">
                  <c:v>2</c:v>
                </c:pt>
                <c:pt idx="5557">
                  <c:v>5</c:v>
                </c:pt>
                <c:pt idx="5558">
                  <c:v>0</c:v>
                </c:pt>
                <c:pt idx="5559">
                  <c:v>3</c:v>
                </c:pt>
                <c:pt idx="5560">
                  <c:v>1</c:v>
                </c:pt>
                <c:pt idx="5561">
                  <c:v>3</c:v>
                </c:pt>
                <c:pt idx="5562">
                  <c:v>2</c:v>
                </c:pt>
                <c:pt idx="5563">
                  <c:v>2</c:v>
                </c:pt>
                <c:pt idx="5564">
                  <c:v>1</c:v>
                </c:pt>
                <c:pt idx="5565">
                  <c:v>3</c:v>
                </c:pt>
                <c:pt idx="5566">
                  <c:v>0</c:v>
                </c:pt>
                <c:pt idx="5567">
                  <c:v>1</c:v>
                </c:pt>
                <c:pt idx="5568">
                  <c:v>0</c:v>
                </c:pt>
                <c:pt idx="5569">
                  <c:v>0</c:v>
                </c:pt>
                <c:pt idx="5570">
                  <c:v>2</c:v>
                </c:pt>
                <c:pt idx="5571">
                  <c:v>3</c:v>
                </c:pt>
                <c:pt idx="5572">
                  <c:v>1</c:v>
                </c:pt>
                <c:pt idx="5573">
                  <c:v>1</c:v>
                </c:pt>
                <c:pt idx="5574">
                  <c:v>1</c:v>
                </c:pt>
                <c:pt idx="5575">
                  <c:v>0</c:v>
                </c:pt>
                <c:pt idx="5576">
                  <c:v>3</c:v>
                </c:pt>
                <c:pt idx="5577">
                  <c:v>0</c:v>
                </c:pt>
                <c:pt idx="5578">
                  <c:v>2</c:v>
                </c:pt>
                <c:pt idx="5579">
                  <c:v>4</c:v>
                </c:pt>
                <c:pt idx="5580">
                  <c:v>5</c:v>
                </c:pt>
                <c:pt idx="5581">
                  <c:v>1</c:v>
                </c:pt>
                <c:pt idx="5582">
                  <c:v>1</c:v>
                </c:pt>
                <c:pt idx="5583">
                  <c:v>4</c:v>
                </c:pt>
                <c:pt idx="5584">
                  <c:v>4</c:v>
                </c:pt>
                <c:pt idx="5585">
                  <c:v>1</c:v>
                </c:pt>
                <c:pt idx="5586">
                  <c:v>4</c:v>
                </c:pt>
                <c:pt idx="5587">
                  <c:v>2</c:v>
                </c:pt>
                <c:pt idx="5588">
                  <c:v>5</c:v>
                </c:pt>
                <c:pt idx="5589">
                  <c:v>2</c:v>
                </c:pt>
                <c:pt idx="5590">
                  <c:v>1</c:v>
                </c:pt>
                <c:pt idx="5591">
                  <c:v>2</c:v>
                </c:pt>
                <c:pt idx="5592">
                  <c:v>1</c:v>
                </c:pt>
                <c:pt idx="5593">
                  <c:v>1</c:v>
                </c:pt>
                <c:pt idx="5594">
                  <c:v>3</c:v>
                </c:pt>
                <c:pt idx="5595">
                  <c:v>2</c:v>
                </c:pt>
                <c:pt idx="5596">
                  <c:v>3</c:v>
                </c:pt>
                <c:pt idx="5597">
                  <c:v>2</c:v>
                </c:pt>
                <c:pt idx="5598">
                  <c:v>2</c:v>
                </c:pt>
                <c:pt idx="5599">
                  <c:v>2</c:v>
                </c:pt>
                <c:pt idx="5600">
                  <c:v>4</c:v>
                </c:pt>
                <c:pt idx="5601">
                  <c:v>1</c:v>
                </c:pt>
                <c:pt idx="5602">
                  <c:v>2</c:v>
                </c:pt>
                <c:pt idx="5603">
                  <c:v>1</c:v>
                </c:pt>
                <c:pt idx="5604">
                  <c:v>2</c:v>
                </c:pt>
                <c:pt idx="5605">
                  <c:v>2</c:v>
                </c:pt>
                <c:pt idx="5606">
                  <c:v>3</c:v>
                </c:pt>
                <c:pt idx="5607">
                  <c:v>6</c:v>
                </c:pt>
                <c:pt idx="5608">
                  <c:v>0</c:v>
                </c:pt>
                <c:pt idx="5609">
                  <c:v>7</c:v>
                </c:pt>
                <c:pt idx="5610">
                  <c:v>4</c:v>
                </c:pt>
                <c:pt idx="5611">
                  <c:v>3</c:v>
                </c:pt>
                <c:pt idx="5612">
                  <c:v>5</c:v>
                </c:pt>
                <c:pt idx="5613">
                  <c:v>1</c:v>
                </c:pt>
                <c:pt idx="5614">
                  <c:v>0</c:v>
                </c:pt>
                <c:pt idx="5615">
                  <c:v>3</c:v>
                </c:pt>
                <c:pt idx="5616">
                  <c:v>3</c:v>
                </c:pt>
                <c:pt idx="5617">
                  <c:v>3</c:v>
                </c:pt>
                <c:pt idx="5618">
                  <c:v>1</c:v>
                </c:pt>
                <c:pt idx="5619">
                  <c:v>1</c:v>
                </c:pt>
                <c:pt idx="5620">
                  <c:v>4</c:v>
                </c:pt>
                <c:pt idx="5621">
                  <c:v>1</c:v>
                </c:pt>
                <c:pt idx="5622">
                  <c:v>3</c:v>
                </c:pt>
                <c:pt idx="5623">
                  <c:v>2</c:v>
                </c:pt>
                <c:pt idx="5624">
                  <c:v>2</c:v>
                </c:pt>
                <c:pt idx="5625">
                  <c:v>2</c:v>
                </c:pt>
                <c:pt idx="5626">
                  <c:v>3</c:v>
                </c:pt>
                <c:pt idx="5627">
                  <c:v>2</c:v>
                </c:pt>
                <c:pt idx="5628">
                  <c:v>0</c:v>
                </c:pt>
                <c:pt idx="5629">
                  <c:v>3</c:v>
                </c:pt>
                <c:pt idx="5630">
                  <c:v>1</c:v>
                </c:pt>
                <c:pt idx="5631">
                  <c:v>3</c:v>
                </c:pt>
                <c:pt idx="5632">
                  <c:v>6</c:v>
                </c:pt>
                <c:pt idx="5633">
                  <c:v>2</c:v>
                </c:pt>
                <c:pt idx="5634">
                  <c:v>1</c:v>
                </c:pt>
                <c:pt idx="5635">
                  <c:v>2</c:v>
                </c:pt>
                <c:pt idx="5636">
                  <c:v>1</c:v>
                </c:pt>
                <c:pt idx="5637">
                  <c:v>5</c:v>
                </c:pt>
                <c:pt idx="5638">
                  <c:v>2</c:v>
                </c:pt>
                <c:pt idx="5639">
                  <c:v>3</c:v>
                </c:pt>
                <c:pt idx="5640">
                  <c:v>4</c:v>
                </c:pt>
                <c:pt idx="5641">
                  <c:v>1</c:v>
                </c:pt>
                <c:pt idx="5642">
                  <c:v>4</c:v>
                </c:pt>
                <c:pt idx="5643">
                  <c:v>2</c:v>
                </c:pt>
                <c:pt idx="5644">
                  <c:v>2</c:v>
                </c:pt>
                <c:pt idx="5645">
                  <c:v>1</c:v>
                </c:pt>
                <c:pt idx="5646">
                  <c:v>3</c:v>
                </c:pt>
                <c:pt idx="5647">
                  <c:v>2</c:v>
                </c:pt>
                <c:pt idx="5648">
                  <c:v>4</c:v>
                </c:pt>
                <c:pt idx="5649">
                  <c:v>4</c:v>
                </c:pt>
                <c:pt idx="5650">
                  <c:v>1</c:v>
                </c:pt>
                <c:pt idx="5651">
                  <c:v>3</c:v>
                </c:pt>
                <c:pt idx="5652">
                  <c:v>6</c:v>
                </c:pt>
                <c:pt idx="5653">
                  <c:v>1</c:v>
                </c:pt>
                <c:pt idx="5654">
                  <c:v>2</c:v>
                </c:pt>
                <c:pt idx="5655">
                  <c:v>2</c:v>
                </c:pt>
                <c:pt idx="5656">
                  <c:v>1</c:v>
                </c:pt>
                <c:pt idx="5657">
                  <c:v>4</c:v>
                </c:pt>
                <c:pt idx="5658">
                  <c:v>0</c:v>
                </c:pt>
                <c:pt idx="5659">
                  <c:v>1</c:v>
                </c:pt>
                <c:pt idx="5660">
                  <c:v>2</c:v>
                </c:pt>
                <c:pt idx="5661">
                  <c:v>4</c:v>
                </c:pt>
                <c:pt idx="5662">
                  <c:v>0</c:v>
                </c:pt>
                <c:pt idx="5663">
                  <c:v>0</c:v>
                </c:pt>
                <c:pt idx="5664">
                  <c:v>3</c:v>
                </c:pt>
                <c:pt idx="5665">
                  <c:v>0</c:v>
                </c:pt>
                <c:pt idx="5666">
                  <c:v>0</c:v>
                </c:pt>
                <c:pt idx="5667">
                  <c:v>1</c:v>
                </c:pt>
                <c:pt idx="5668">
                  <c:v>1</c:v>
                </c:pt>
                <c:pt idx="5669">
                  <c:v>4</c:v>
                </c:pt>
                <c:pt idx="5670">
                  <c:v>3</c:v>
                </c:pt>
                <c:pt idx="5671">
                  <c:v>3</c:v>
                </c:pt>
                <c:pt idx="5672">
                  <c:v>1</c:v>
                </c:pt>
                <c:pt idx="5673">
                  <c:v>4</c:v>
                </c:pt>
                <c:pt idx="5674">
                  <c:v>1</c:v>
                </c:pt>
                <c:pt idx="5675">
                  <c:v>1</c:v>
                </c:pt>
                <c:pt idx="5676">
                  <c:v>2</c:v>
                </c:pt>
                <c:pt idx="5677">
                  <c:v>3</c:v>
                </c:pt>
                <c:pt idx="5678">
                  <c:v>0</c:v>
                </c:pt>
                <c:pt idx="5679">
                  <c:v>1</c:v>
                </c:pt>
                <c:pt idx="5680">
                  <c:v>1</c:v>
                </c:pt>
                <c:pt idx="5681">
                  <c:v>4</c:v>
                </c:pt>
                <c:pt idx="5682">
                  <c:v>2</c:v>
                </c:pt>
                <c:pt idx="5683">
                  <c:v>1</c:v>
                </c:pt>
                <c:pt idx="5684">
                  <c:v>3</c:v>
                </c:pt>
                <c:pt idx="5685">
                  <c:v>1</c:v>
                </c:pt>
                <c:pt idx="5686">
                  <c:v>4</c:v>
                </c:pt>
                <c:pt idx="5687">
                  <c:v>4</c:v>
                </c:pt>
                <c:pt idx="5688">
                  <c:v>5</c:v>
                </c:pt>
                <c:pt idx="5689">
                  <c:v>2</c:v>
                </c:pt>
                <c:pt idx="5690">
                  <c:v>2</c:v>
                </c:pt>
                <c:pt idx="5691">
                  <c:v>4</c:v>
                </c:pt>
                <c:pt idx="5692">
                  <c:v>3</c:v>
                </c:pt>
                <c:pt idx="5693">
                  <c:v>1</c:v>
                </c:pt>
                <c:pt idx="5694">
                  <c:v>3</c:v>
                </c:pt>
                <c:pt idx="5695">
                  <c:v>6</c:v>
                </c:pt>
                <c:pt idx="5696">
                  <c:v>4</c:v>
                </c:pt>
                <c:pt idx="5697">
                  <c:v>3</c:v>
                </c:pt>
                <c:pt idx="5698">
                  <c:v>0</c:v>
                </c:pt>
                <c:pt idx="5699">
                  <c:v>1</c:v>
                </c:pt>
                <c:pt idx="5700">
                  <c:v>2</c:v>
                </c:pt>
                <c:pt idx="5701">
                  <c:v>1</c:v>
                </c:pt>
                <c:pt idx="5702">
                  <c:v>2</c:v>
                </c:pt>
                <c:pt idx="5703">
                  <c:v>4</c:v>
                </c:pt>
                <c:pt idx="5704">
                  <c:v>5</c:v>
                </c:pt>
                <c:pt idx="5705">
                  <c:v>2</c:v>
                </c:pt>
                <c:pt idx="5706">
                  <c:v>4</c:v>
                </c:pt>
                <c:pt idx="5707">
                  <c:v>4</c:v>
                </c:pt>
                <c:pt idx="5708">
                  <c:v>1</c:v>
                </c:pt>
                <c:pt idx="5709">
                  <c:v>1</c:v>
                </c:pt>
                <c:pt idx="5710">
                  <c:v>2</c:v>
                </c:pt>
                <c:pt idx="5711">
                  <c:v>4</c:v>
                </c:pt>
                <c:pt idx="5712">
                  <c:v>3</c:v>
                </c:pt>
                <c:pt idx="5713">
                  <c:v>2</c:v>
                </c:pt>
                <c:pt idx="5714">
                  <c:v>5</c:v>
                </c:pt>
                <c:pt idx="5715">
                  <c:v>1</c:v>
                </c:pt>
                <c:pt idx="5716">
                  <c:v>2</c:v>
                </c:pt>
                <c:pt idx="5717">
                  <c:v>0</c:v>
                </c:pt>
                <c:pt idx="5718">
                  <c:v>1</c:v>
                </c:pt>
                <c:pt idx="5719">
                  <c:v>3</c:v>
                </c:pt>
                <c:pt idx="5720">
                  <c:v>1</c:v>
                </c:pt>
                <c:pt idx="5721">
                  <c:v>0</c:v>
                </c:pt>
                <c:pt idx="5722">
                  <c:v>5</c:v>
                </c:pt>
                <c:pt idx="5723">
                  <c:v>1</c:v>
                </c:pt>
                <c:pt idx="5724">
                  <c:v>1</c:v>
                </c:pt>
                <c:pt idx="5725">
                  <c:v>2</c:v>
                </c:pt>
                <c:pt idx="5726">
                  <c:v>2</c:v>
                </c:pt>
                <c:pt idx="5727">
                  <c:v>2</c:v>
                </c:pt>
                <c:pt idx="5728">
                  <c:v>1</c:v>
                </c:pt>
                <c:pt idx="5729">
                  <c:v>2</c:v>
                </c:pt>
                <c:pt idx="5730">
                  <c:v>3</c:v>
                </c:pt>
                <c:pt idx="5731">
                  <c:v>2</c:v>
                </c:pt>
                <c:pt idx="5732">
                  <c:v>5</c:v>
                </c:pt>
                <c:pt idx="5733">
                  <c:v>1</c:v>
                </c:pt>
                <c:pt idx="5734">
                  <c:v>1</c:v>
                </c:pt>
                <c:pt idx="5735">
                  <c:v>1</c:v>
                </c:pt>
                <c:pt idx="5736">
                  <c:v>4</c:v>
                </c:pt>
                <c:pt idx="5737">
                  <c:v>2</c:v>
                </c:pt>
                <c:pt idx="5738">
                  <c:v>3</c:v>
                </c:pt>
                <c:pt idx="5739">
                  <c:v>2</c:v>
                </c:pt>
                <c:pt idx="5740">
                  <c:v>3</c:v>
                </c:pt>
                <c:pt idx="5741">
                  <c:v>2</c:v>
                </c:pt>
                <c:pt idx="5742">
                  <c:v>4</c:v>
                </c:pt>
                <c:pt idx="5743">
                  <c:v>2</c:v>
                </c:pt>
                <c:pt idx="5744">
                  <c:v>1</c:v>
                </c:pt>
                <c:pt idx="5745">
                  <c:v>1</c:v>
                </c:pt>
                <c:pt idx="5746">
                  <c:v>2</c:v>
                </c:pt>
                <c:pt idx="5747">
                  <c:v>6</c:v>
                </c:pt>
                <c:pt idx="5748">
                  <c:v>3</c:v>
                </c:pt>
                <c:pt idx="5749">
                  <c:v>2</c:v>
                </c:pt>
                <c:pt idx="5750">
                  <c:v>1</c:v>
                </c:pt>
                <c:pt idx="5751">
                  <c:v>3</c:v>
                </c:pt>
                <c:pt idx="5752">
                  <c:v>2</c:v>
                </c:pt>
                <c:pt idx="5753">
                  <c:v>1</c:v>
                </c:pt>
                <c:pt idx="5754">
                  <c:v>5</c:v>
                </c:pt>
                <c:pt idx="5755">
                  <c:v>1</c:v>
                </c:pt>
                <c:pt idx="5756">
                  <c:v>2</c:v>
                </c:pt>
                <c:pt idx="5757">
                  <c:v>2</c:v>
                </c:pt>
                <c:pt idx="5758">
                  <c:v>3</c:v>
                </c:pt>
                <c:pt idx="5759">
                  <c:v>3</c:v>
                </c:pt>
                <c:pt idx="5760">
                  <c:v>2</c:v>
                </c:pt>
                <c:pt idx="5761">
                  <c:v>1</c:v>
                </c:pt>
                <c:pt idx="5762">
                  <c:v>0</c:v>
                </c:pt>
                <c:pt idx="5763">
                  <c:v>0</c:v>
                </c:pt>
                <c:pt idx="5764">
                  <c:v>4</c:v>
                </c:pt>
                <c:pt idx="5765">
                  <c:v>2</c:v>
                </c:pt>
                <c:pt idx="5766">
                  <c:v>6</c:v>
                </c:pt>
                <c:pt idx="5767">
                  <c:v>0</c:v>
                </c:pt>
                <c:pt idx="5768">
                  <c:v>3</c:v>
                </c:pt>
                <c:pt idx="5769">
                  <c:v>0</c:v>
                </c:pt>
                <c:pt idx="5770">
                  <c:v>1</c:v>
                </c:pt>
                <c:pt idx="5771">
                  <c:v>2</c:v>
                </c:pt>
                <c:pt idx="5772">
                  <c:v>3</c:v>
                </c:pt>
                <c:pt idx="5773">
                  <c:v>3</c:v>
                </c:pt>
                <c:pt idx="5774">
                  <c:v>2</c:v>
                </c:pt>
                <c:pt idx="5775">
                  <c:v>1</c:v>
                </c:pt>
                <c:pt idx="5776">
                  <c:v>0</c:v>
                </c:pt>
                <c:pt idx="5777">
                  <c:v>2</c:v>
                </c:pt>
                <c:pt idx="5778">
                  <c:v>2</c:v>
                </c:pt>
                <c:pt idx="5779">
                  <c:v>0</c:v>
                </c:pt>
                <c:pt idx="5780">
                  <c:v>4</c:v>
                </c:pt>
                <c:pt idx="5781">
                  <c:v>1</c:v>
                </c:pt>
                <c:pt idx="5782">
                  <c:v>2</c:v>
                </c:pt>
                <c:pt idx="5783">
                  <c:v>4</c:v>
                </c:pt>
                <c:pt idx="5784">
                  <c:v>0</c:v>
                </c:pt>
                <c:pt idx="5785">
                  <c:v>1</c:v>
                </c:pt>
                <c:pt idx="5786">
                  <c:v>1</c:v>
                </c:pt>
                <c:pt idx="5787">
                  <c:v>3</c:v>
                </c:pt>
                <c:pt idx="5788">
                  <c:v>1</c:v>
                </c:pt>
                <c:pt idx="5789">
                  <c:v>6</c:v>
                </c:pt>
                <c:pt idx="5790">
                  <c:v>1</c:v>
                </c:pt>
                <c:pt idx="5791">
                  <c:v>2</c:v>
                </c:pt>
                <c:pt idx="5792">
                  <c:v>2</c:v>
                </c:pt>
                <c:pt idx="5793">
                  <c:v>2</c:v>
                </c:pt>
                <c:pt idx="5794">
                  <c:v>2</c:v>
                </c:pt>
                <c:pt idx="5795">
                  <c:v>3</c:v>
                </c:pt>
                <c:pt idx="5796">
                  <c:v>3</c:v>
                </c:pt>
                <c:pt idx="5797">
                  <c:v>2</c:v>
                </c:pt>
                <c:pt idx="5798">
                  <c:v>7</c:v>
                </c:pt>
                <c:pt idx="5799">
                  <c:v>1</c:v>
                </c:pt>
                <c:pt idx="5800">
                  <c:v>2</c:v>
                </c:pt>
                <c:pt idx="5801">
                  <c:v>4</c:v>
                </c:pt>
                <c:pt idx="5802">
                  <c:v>2</c:v>
                </c:pt>
                <c:pt idx="5803">
                  <c:v>3</c:v>
                </c:pt>
                <c:pt idx="5804">
                  <c:v>0</c:v>
                </c:pt>
                <c:pt idx="5805">
                  <c:v>1</c:v>
                </c:pt>
                <c:pt idx="5806">
                  <c:v>4</c:v>
                </c:pt>
                <c:pt idx="5807">
                  <c:v>1</c:v>
                </c:pt>
                <c:pt idx="5808">
                  <c:v>3</c:v>
                </c:pt>
                <c:pt idx="5809">
                  <c:v>1</c:v>
                </c:pt>
                <c:pt idx="5810">
                  <c:v>6</c:v>
                </c:pt>
                <c:pt idx="5811">
                  <c:v>1</c:v>
                </c:pt>
                <c:pt idx="5812">
                  <c:v>4</c:v>
                </c:pt>
                <c:pt idx="5813">
                  <c:v>2</c:v>
                </c:pt>
                <c:pt idx="5814">
                  <c:v>1</c:v>
                </c:pt>
                <c:pt idx="5815">
                  <c:v>3</c:v>
                </c:pt>
                <c:pt idx="5816">
                  <c:v>4</c:v>
                </c:pt>
                <c:pt idx="5817">
                  <c:v>2</c:v>
                </c:pt>
                <c:pt idx="5818">
                  <c:v>2</c:v>
                </c:pt>
                <c:pt idx="5819">
                  <c:v>2</c:v>
                </c:pt>
                <c:pt idx="5820">
                  <c:v>4</c:v>
                </c:pt>
                <c:pt idx="5821">
                  <c:v>6</c:v>
                </c:pt>
                <c:pt idx="5822">
                  <c:v>2</c:v>
                </c:pt>
                <c:pt idx="5823">
                  <c:v>3</c:v>
                </c:pt>
                <c:pt idx="5824">
                  <c:v>2</c:v>
                </c:pt>
                <c:pt idx="5825">
                  <c:v>2</c:v>
                </c:pt>
                <c:pt idx="5826">
                  <c:v>2</c:v>
                </c:pt>
                <c:pt idx="5827">
                  <c:v>4</c:v>
                </c:pt>
                <c:pt idx="5828">
                  <c:v>1</c:v>
                </c:pt>
                <c:pt idx="5829">
                  <c:v>2</c:v>
                </c:pt>
                <c:pt idx="5830">
                  <c:v>0</c:v>
                </c:pt>
                <c:pt idx="5831">
                  <c:v>2</c:v>
                </c:pt>
                <c:pt idx="5832">
                  <c:v>3</c:v>
                </c:pt>
                <c:pt idx="5833">
                  <c:v>4</c:v>
                </c:pt>
                <c:pt idx="5834">
                  <c:v>2</c:v>
                </c:pt>
                <c:pt idx="5835">
                  <c:v>2</c:v>
                </c:pt>
                <c:pt idx="5836">
                  <c:v>0</c:v>
                </c:pt>
                <c:pt idx="5837">
                  <c:v>1</c:v>
                </c:pt>
                <c:pt idx="5838">
                  <c:v>2</c:v>
                </c:pt>
                <c:pt idx="5839">
                  <c:v>1</c:v>
                </c:pt>
                <c:pt idx="5840">
                  <c:v>1</c:v>
                </c:pt>
                <c:pt idx="5841">
                  <c:v>1</c:v>
                </c:pt>
                <c:pt idx="5842">
                  <c:v>0</c:v>
                </c:pt>
                <c:pt idx="5843">
                  <c:v>5</c:v>
                </c:pt>
                <c:pt idx="5844">
                  <c:v>3</c:v>
                </c:pt>
                <c:pt idx="5845">
                  <c:v>2</c:v>
                </c:pt>
                <c:pt idx="5846">
                  <c:v>1</c:v>
                </c:pt>
                <c:pt idx="5847">
                  <c:v>4</c:v>
                </c:pt>
                <c:pt idx="5848">
                  <c:v>2</c:v>
                </c:pt>
                <c:pt idx="5849">
                  <c:v>4</c:v>
                </c:pt>
                <c:pt idx="5850">
                  <c:v>4</c:v>
                </c:pt>
                <c:pt idx="5851">
                  <c:v>1</c:v>
                </c:pt>
                <c:pt idx="5852">
                  <c:v>5</c:v>
                </c:pt>
                <c:pt idx="5853">
                  <c:v>2</c:v>
                </c:pt>
                <c:pt idx="5854">
                  <c:v>5</c:v>
                </c:pt>
                <c:pt idx="5855">
                  <c:v>2</c:v>
                </c:pt>
                <c:pt idx="5856">
                  <c:v>1</c:v>
                </c:pt>
                <c:pt idx="5857">
                  <c:v>4</c:v>
                </c:pt>
                <c:pt idx="5858">
                  <c:v>2</c:v>
                </c:pt>
                <c:pt idx="5859">
                  <c:v>4</c:v>
                </c:pt>
                <c:pt idx="5860">
                  <c:v>2</c:v>
                </c:pt>
                <c:pt idx="5861">
                  <c:v>1</c:v>
                </c:pt>
                <c:pt idx="5862">
                  <c:v>5</c:v>
                </c:pt>
                <c:pt idx="5863">
                  <c:v>3</c:v>
                </c:pt>
                <c:pt idx="5864">
                  <c:v>2</c:v>
                </c:pt>
                <c:pt idx="5865">
                  <c:v>2</c:v>
                </c:pt>
                <c:pt idx="5866">
                  <c:v>2</c:v>
                </c:pt>
                <c:pt idx="5867">
                  <c:v>2</c:v>
                </c:pt>
                <c:pt idx="5868">
                  <c:v>2</c:v>
                </c:pt>
                <c:pt idx="5869">
                  <c:v>1</c:v>
                </c:pt>
                <c:pt idx="5870">
                  <c:v>2</c:v>
                </c:pt>
                <c:pt idx="5871">
                  <c:v>2</c:v>
                </c:pt>
                <c:pt idx="5872">
                  <c:v>1</c:v>
                </c:pt>
                <c:pt idx="5873">
                  <c:v>2</c:v>
                </c:pt>
                <c:pt idx="5874">
                  <c:v>1</c:v>
                </c:pt>
                <c:pt idx="5875">
                  <c:v>4</c:v>
                </c:pt>
                <c:pt idx="5876">
                  <c:v>2</c:v>
                </c:pt>
                <c:pt idx="5877">
                  <c:v>1</c:v>
                </c:pt>
                <c:pt idx="5878">
                  <c:v>1</c:v>
                </c:pt>
                <c:pt idx="5879">
                  <c:v>1</c:v>
                </c:pt>
                <c:pt idx="5880">
                  <c:v>4</c:v>
                </c:pt>
                <c:pt idx="5881">
                  <c:v>1</c:v>
                </c:pt>
                <c:pt idx="5882">
                  <c:v>3</c:v>
                </c:pt>
                <c:pt idx="5883">
                  <c:v>2</c:v>
                </c:pt>
                <c:pt idx="5884">
                  <c:v>5</c:v>
                </c:pt>
                <c:pt idx="5885">
                  <c:v>3</c:v>
                </c:pt>
                <c:pt idx="5886">
                  <c:v>3</c:v>
                </c:pt>
                <c:pt idx="5887">
                  <c:v>3</c:v>
                </c:pt>
                <c:pt idx="5888">
                  <c:v>1</c:v>
                </c:pt>
                <c:pt idx="5889">
                  <c:v>2</c:v>
                </c:pt>
                <c:pt idx="5890">
                  <c:v>5</c:v>
                </c:pt>
                <c:pt idx="5891">
                  <c:v>1</c:v>
                </c:pt>
                <c:pt idx="5892">
                  <c:v>2</c:v>
                </c:pt>
                <c:pt idx="5893">
                  <c:v>2</c:v>
                </c:pt>
                <c:pt idx="5894">
                  <c:v>1</c:v>
                </c:pt>
                <c:pt idx="5895">
                  <c:v>4</c:v>
                </c:pt>
                <c:pt idx="5896">
                  <c:v>4</c:v>
                </c:pt>
                <c:pt idx="5897">
                  <c:v>0</c:v>
                </c:pt>
                <c:pt idx="5898">
                  <c:v>0</c:v>
                </c:pt>
                <c:pt idx="5899">
                  <c:v>3</c:v>
                </c:pt>
                <c:pt idx="5900">
                  <c:v>1</c:v>
                </c:pt>
                <c:pt idx="5901">
                  <c:v>1</c:v>
                </c:pt>
                <c:pt idx="5902">
                  <c:v>0</c:v>
                </c:pt>
                <c:pt idx="5903">
                  <c:v>1</c:v>
                </c:pt>
                <c:pt idx="5904">
                  <c:v>3</c:v>
                </c:pt>
                <c:pt idx="5905">
                  <c:v>6</c:v>
                </c:pt>
                <c:pt idx="5906">
                  <c:v>4</c:v>
                </c:pt>
                <c:pt idx="5907">
                  <c:v>1</c:v>
                </c:pt>
                <c:pt idx="5908">
                  <c:v>0</c:v>
                </c:pt>
                <c:pt idx="5909">
                  <c:v>3</c:v>
                </c:pt>
                <c:pt idx="5910">
                  <c:v>3</c:v>
                </c:pt>
                <c:pt idx="5911">
                  <c:v>4</c:v>
                </c:pt>
                <c:pt idx="5912">
                  <c:v>1</c:v>
                </c:pt>
                <c:pt idx="5913">
                  <c:v>3</c:v>
                </c:pt>
                <c:pt idx="5914">
                  <c:v>1</c:v>
                </c:pt>
                <c:pt idx="5915">
                  <c:v>3</c:v>
                </c:pt>
                <c:pt idx="5916">
                  <c:v>3</c:v>
                </c:pt>
                <c:pt idx="5917">
                  <c:v>2</c:v>
                </c:pt>
                <c:pt idx="5918">
                  <c:v>0</c:v>
                </c:pt>
                <c:pt idx="5919">
                  <c:v>4</c:v>
                </c:pt>
                <c:pt idx="5920">
                  <c:v>0</c:v>
                </c:pt>
                <c:pt idx="5921">
                  <c:v>1</c:v>
                </c:pt>
                <c:pt idx="5922">
                  <c:v>2</c:v>
                </c:pt>
                <c:pt idx="5923">
                  <c:v>3</c:v>
                </c:pt>
                <c:pt idx="5924">
                  <c:v>0</c:v>
                </c:pt>
                <c:pt idx="5925">
                  <c:v>4</c:v>
                </c:pt>
                <c:pt idx="5926">
                  <c:v>1</c:v>
                </c:pt>
                <c:pt idx="5927">
                  <c:v>1</c:v>
                </c:pt>
                <c:pt idx="5928">
                  <c:v>1</c:v>
                </c:pt>
                <c:pt idx="5929">
                  <c:v>1</c:v>
                </c:pt>
                <c:pt idx="5930">
                  <c:v>1</c:v>
                </c:pt>
                <c:pt idx="5931">
                  <c:v>1</c:v>
                </c:pt>
                <c:pt idx="5932">
                  <c:v>0</c:v>
                </c:pt>
                <c:pt idx="5933">
                  <c:v>4</c:v>
                </c:pt>
                <c:pt idx="5934">
                  <c:v>2</c:v>
                </c:pt>
                <c:pt idx="5935">
                  <c:v>2</c:v>
                </c:pt>
                <c:pt idx="5936">
                  <c:v>2</c:v>
                </c:pt>
                <c:pt idx="5937">
                  <c:v>3</c:v>
                </c:pt>
                <c:pt idx="5938">
                  <c:v>4</c:v>
                </c:pt>
                <c:pt idx="5939">
                  <c:v>4</c:v>
                </c:pt>
                <c:pt idx="5940">
                  <c:v>2</c:v>
                </c:pt>
                <c:pt idx="5941">
                  <c:v>5</c:v>
                </c:pt>
                <c:pt idx="5942">
                  <c:v>1</c:v>
                </c:pt>
                <c:pt idx="5943">
                  <c:v>3</c:v>
                </c:pt>
                <c:pt idx="5944">
                  <c:v>1</c:v>
                </c:pt>
                <c:pt idx="5945">
                  <c:v>4</c:v>
                </c:pt>
                <c:pt idx="5946">
                  <c:v>2</c:v>
                </c:pt>
                <c:pt idx="5947">
                  <c:v>3</c:v>
                </c:pt>
                <c:pt idx="5948">
                  <c:v>1</c:v>
                </c:pt>
                <c:pt idx="5949">
                  <c:v>1</c:v>
                </c:pt>
                <c:pt idx="5950">
                  <c:v>3</c:v>
                </c:pt>
                <c:pt idx="5951">
                  <c:v>1</c:v>
                </c:pt>
                <c:pt idx="5952">
                  <c:v>4</c:v>
                </c:pt>
                <c:pt idx="5953">
                  <c:v>2</c:v>
                </c:pt>
                <c:pt idx="5954">
                  <c:v>1</c:v>
                </c:pt>
                <c:pt idx="5955">
                  <c:v>1</c:v>
                </c:pt>
                <c:pt idx="5956">
                  <c:v>1</c:v>
                </c:pt>
                <c:pt idx="5957">
                  <c:v>2</c:v>
                </c:pt>
                <c:pt idx="5958">
                  <c:v>1</c:v>
                </c:pt>
                <c:pt idx="5959">
                  <c:v>2</c:v>
                </c:pt>
                <c:pt idx="5960">
                  <c:v>4</c:v>
                </c:pt>
                <c:pt idx="5961">
                  <c:v>0</c:v>
                </c:pt>
                <c:pt idx="5962">
                  <c:v>1</c:v>
                </c:pt>
                <c:pt idx="5963">
                  <c:v>2</c:v>
                </c:pt>
                <c:pt idx="5964">
                  <c:v>2</c:v>
                </c:pt>
                <c:pt idx="5965">
                  <c:v>2</c:v>
                </c:pt>
                <c:pt idx="5966">
                  <c:v>1</c:v>
                </c:pt>
                <c:pt idx="5967">
                  <c:v>1</c:v>
                </c:pt>
                <c:pt idx="5968">
                  <c:v>2</c:v>
                </c:pt>
                <c:pt idx="5969">
                  <c:v>5</c:v>
                </c:pt>
                <c:pt idx="5970">
                  <c:v>3</c:v>
                </c:pt>
                <c:pt idx="5971">
                  <c:v>1</c:v>
                </c:pt>
                <c:pt idx="5972">
                  <c:v>1</c:v>
                </c:pt>
                <c:pt idx="5973">
                  <c:v>2</c:v>
                </c:pt>
                <c:pt idx="5974">
                  <c:v>3</c:v>
                </c:pt>
                <c:pt idx="5975">
                  <c:v>3</c:v>
                </c:pt>
                <c:pt idx="5976">
                  <c:v>4</c:v>
                </c:pt>
                <c:pt idx="5977">
                  <c:v>1</c:v>
                </c:pt>
                <c:pt idx="5978">
                  <c:v>3</c:v>
                </c:pt>
                <c:pt idx="5979">
                  <c:v>0</c:v>
                </c:pt>
                <c:pt idx="5980">
                  <c:v>3</c:v>
                </c:pt>
                <c:pt idx="5981">
                  <c:v>3</c:v>
                </c:pt>
                <c:pt idx="5982">
                  <c:v>5</c:v>
                </c:pt>
                <c:pt idx="5983">
                  <c:v>3</c:v>
                </c:pt>
                <c:pt idx="5984">
                  <c:v>1</c:v>
                </c:pt>
                <c:pt idx="5985">
                  <c:v>3</c:v>
                </c:pt>
                <c:pt idx="5986">
                  <c:v>4</c:v>
                </c:pt>
                <c:pt idx="5987">
                  <c:v>2</c:v>
                </c:pt>
                <c:pt idx="5988">
                  <c:v>2</c:v>
                </c:pt>
                <c:pt idx="5989">
                  <c:v>2</c:v>
                </c:pt>
                <c:pt idx="5990">
                  <c:v>1</c:v>
                </c:pt>
                <c:pt idx="5991">
                  <c:v>1</c:v>
                </c:pt>
                <c:pt idx="5992">
                  <c:v>2</c:v>
                </c:pt>
                <c:pt idx="5993">
                  <c:v>0</c:v>
                </c:pt>
                <c:pt idx="5994">
                  <c:v>2</c:v>
                </c:pt>
                <c:pt idx="5995">
                  <c:v>2</c:v>
                </c:pt>
                <c:pt idx="5996">
                  <c:v>2</c:v>
                </c:pt>
                <c:pt idx="5997">
                  <c:v>4</c:v>
                </c:pt>
                <c:pt idx="5998">
                  <c:v>2</c:v>
                </c:pt>
                <c:pt idx="5999">
                  <c:v>5</c:v>
                </c:pt>
                <c:pt idx="6000">
                  <c:v>2</c:v>
                </c:pt>
                <c:pt idx="6001">
                  <c:v>1</c:v>
                </c:pt>
                <c:pt idx="6002">
                  <c:v>1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1</c:v>
                </c:pt>
                <c:pt idx="6007">
                  <c:v>3</c:v>
                </c:pt>
                <c:pt idx="6008">
                  <c:v>4</c:v>
                </c:pt>
                <c:pt idx="6009">
                  <c:v>1</c:v>
                </c:pt>
                <c:pt idx="6010">
                  <c:v>3</c:v>
                </c:pt>
                <c:pt idx="6011">
                  <c:v>1</c:v>
                </c:pt>
                <c:pt idx="6012">
                  <c:v>3</c:v>
                </c:pt>
                <c:pt idx="6013">
                  <c:v>1</c:v>
                </c:pt>
                <c:pt idx="6014">
                  <c:v>6</c:v>
                </c:pt>
                <c:pt idx="6015">
                  <c:v>0</c:v>
                </c:pt>
                <c:pt idx="6016">
                  <c:v>2</c:v>
                </c:pt>
                <c:pt idx="6017">
                  <c:v>1</c:v>
                </c:pt>
                <c:pt idx="6018">
                  <c:v>3</c:v>
                </c:pt>
                <c:pt idx="6019">
                  <c:v>2</c:v>
                </c:pt>
                <c:pt idx="6020">
                  <c:v>3</c:v>
                </c:pt>
                <c:pt idx="6021">
                  <c:v>1</c:v>
                </c:pt>
                <c:pt idx="6022">
                  <c:v>3</c:v>
                </c:pt>
                <c:pt idx="6023">
                  <c:v>0</c:v>
                </c:pt>
                <c:pt idx="6024">
                  <c:v>1</c:v>
                </c:pt>
                <c:pt idx="6025">
                  <c:v>3</c:v>
                </c:pt>
                <c:pt idx="6026">
                  <c:v>1</c:v>
                </c:pt>
                <c:pt idx="6027">
                  <c:v>1</c:v>
                </c:pt>
                <c:pt idx="6028">
                  <c:v>1</c:v>
                </c:pt>
                <c:pt idx="6029">
                  <c:v>3</c:v>
                </c:pt>
                <c:pt idx="6030">
                  <c:v>2</c:v>
                </c:pt>
                <c:pt idx="6031">
                  <c:v>2</c:v>
                </c:pt>
                <c:pt idx="6032">
                  <c:v>3</c:v>
                </c:pt>
                <c:pt idx="6033">
                  <c:v>3</c:v>
                </c:pt>
                <c:pt idx="6034">
                  <c:v>1</c:v>
                </c:pt>
                <c:pt idx="6035">
                  <c:v>4</c:v>
                </c:pt>
                <c:pt idx="6036">
                  <c:v>3</c:v>
                </c:pt>
                <c:pt idx="6037">
                  <c:v>3</c:v>
                </c:pt>
                <c:pt idx="6038">
                  <c:v>2</c:v>
                </c:pt>
                <c:pt idx="6039">
                  <c:v>1</c:v>
                </c:pt>
                <c:pt idx="6040">
                  <c:v>2</c:v>
                </c:pt>
                <c:pt idx="6041">
                  <c:v>7</c:v>
                </c:pt>
                <c:pt idx="6042">
                  <c:v>3</c:v>
                </c:pt>
                <c:pt idx="6043">
                  <c:v>5</c:v>
                </c:pt>
                <c:pt idx="6044">
                  <c:v>3</c:v>
                </c:pt>
                <c:pt idx="6045">
                  <c:v>1</c:v>
                </c:pt>
                <c:pt idx="6046">
                  <c:v>0</c:v>
                </c:pt>
                <c:pt idx="6047">
                  <c:v>2</c:v>
                </c:pt>
                <c:pt idx="6048">
                  <c:v>2</c:v>
                </c:pt>
                <c:pt idx="6049">
                  <c:v>3</c:v>
                </c:pt>
                <c:pt idx="6050">
                  <c:v>1</c:v>
                </c:pt>
                <c:pt idx="6051">
                  <c:v>2</c:v>
                </c:pt>
                <c:pt idx="6052">
                  <c:v>3</c:v>
                </c:pt>
                <c:pt idx="6053">
                  <c:v>5</c:v>
                </c:pt>
                <c:pt idx="6054">
                  <c:v>3</c:v>
                </c:pt>
                <c:pt idx="6055">
                  <c:v>2</c:v>
                </c:pt>
                <c:pt idx="6056">
                  <c:v>1</c:v>
                </c:pt>
                <c:pt idx="6057">
                  <c:v>2</c:v>
                </c:pt>
                <c:pt idx="6058">
                  <c:v>4</c:v>
                </c:pt>
                <c:pt idx="6059">
                  <c:v>3</c:v>
                </c:pt>
                <c:pt idx="6060">
                  <c:v>4</c:v>
                </c:pt>
                <c:pt idx="6061">
                  <c:v>4</c:v>
                </c:pt>
                <c:pt idx="6062">
                  <c:v>3</c:v>
                </c:pt>
                <c:pt idx="6063">
                  <c:v>3</c:v>
                </c:pt>
                <c:pt idx="6064">
                  <c:v>2</c:v>
                </c:pt>
                <c:pt idx="6065">
                  <c:v>2</c:v>
                </c:pt>
                <c:pt idx="6066">
                  <c:v>2</c:v>
                </c:pt>
                <c:pt idx="6067">
                  <c:v>3</c:v>
                </c:pt>
                <c:pt idx="6068">
                  <c:v>2</c:v>
                </c:pt>
                <c:pt idx="6069">
                  <c:v>2</c:v>
                </c:pt>
                <c:pt idx="6070">
                  <c:v>3</c:v>
                </c:pt>
                <c:pt idx="6071">
                  <c:v>1</c:v>
                </c:pt>
                <c:pt idx="6072">
                  <c:v>3</c:v>
                </c:pt>
                <c:pt idx="6073">
                  <c:v>0</c:v>
                </c:pt>
                <c:pt idx="6074">
                  <c:v>2</c:v>
                </c:pt>
                <c:pt idx="6075">
                  <c:v>1</c:v>
                </c:pt>
                <c:pt idx="6076">
                  <c:v>1</c:v>
                </c:pt>
                <c:pt idx="6077">
                  <c:v>2</c:v>
                </c:pt>
                <c:pt idx="6078">
                  <c:v>5</c:v>
                </c:pt>
                <c:pt idx="6079">
                  <c:v>1</c:v>
                </c:pt>
                <c:pt idx="6080">
                  <c:v>1</c:v>
                </c:pt>
                <c:pt idx="6081">
                  <c:v>1</c:v>
                </c:pt>
                <c:pt idx="6082">
                  <c:v>1</c:v>
                </c:pt>
                <c:pt idx="6083">
                  <c:v>2</c:v>
                </c:pt>
                <c:pt idx="6084">
                  <c:v>3</c:v>
                </c:pt>
                <c:pt idx="6085">
                  <c:v>2</c:v>
                </c:pt>
                <c:pt idx="6086">
                  <c:v>4</c:v>
                </c:pt>
                <c:pt idx="6087">
                  <c:v>2</c:v>
                </c:pt>
                <c:pt idx="6088">
                  <c:v>3</c:v>
                </c:pt>
                <c:pt idx="6089">
                  <c:v>4</c:v>
                </c:pt>
                <c:pt idx="6090">
                  <c:v>0</c:v>
                </c:pt>
                <c:pt idx="6091">
                  <c:v>1</c:v>
                </c:pt>
                <c:pt idx="6092">
                  <c:v>5</c:v>
                </c:pt>
                <c:pt idx="6093">
                  <c:v>0</c:v>
                </c:pt>
                <c:pt idx="6094">
                  <c:v>1</c:v>
                </c:pt>
                <c:pt idx="6095">
                  <c:v>1</c:v>
                </c:pt>
                <c:pt idx="6096">
                  <c:v>0</c:v>
                </c:pt>
                <c:pt idx="6097">
                  <c:v>6</c:v>
                </c:pt>
                <c:pt idx="6098">
                  <c:v>2</c:v>
                </c:pt>
                <c:pt idx="6099">
                  <c:v>0</c:v>
                </c:pt>
                <c:pt idx="6100">
                  <c:v>1</c:v>
                </c:pt>
                <c:pt idx="6101">
                  <c:v>0</c:v>
                </c:pt>
                <c:pt idx="6102">
                  <c:v>4</c:v>
                </c:pt>
                <c:pt idx="6103">
                  <c:v>0</c:v>
                </c:pt>
                <c:pt idx="6104">
                  <c:v>3</c:v>
                </c:pt>
                <c:pt idx="6105">
                  <c:v>3</c:v>
                </c:pt>
                <c:pt idx="6106">
                  <c:v>2</c:v>
                </c:pt>
                <c:pt idx="6107">
                  <c:v>3</c:v>
                </c:pt>
                <c:pt idx="6108">
                  <c:v>2</c:v>
                </c:pt>
                <c:pt idx="6109">
                  <c:v>4</c:v>
                </c:pt>
                <c:pt idx="6110">
                  <c:v>2</c:v>
                </c:pt>
                <c:pt idx="6111">
                  <c:v>3</c:v>
                </c:pt>
                <c:pt idx="6112">
                  <c:v>4</c:v>
                </c:pt>
                <c:pt idx="6113">
                  <c:v>1</c:v>
                </c:pt>
                <c:pt idx="6114">
                  <c:v>1</c:v>
                </c:pt>
                <c:pt idx="6115">
                  <c:v>2</c:v>
                </c:pt>
                <c:pt idx="6116">
                  <c:v>4</c:v>
                </c:pt>
                <c:pt idx="6117">
                  <c:v>1</c:v>
                </c:pt>
                <c:pt idx="6118">
                  <c:v>1</c:v>
                </c:pt>
                <c:pt idx="6119">
                  <c:v>3</c:v>
                </c:pt>
                <c:pt idx="6120">
                  <c:v>3</c:v>
                </c:pt>
                <c:pt idx="6121">
                  <c:v>2</c:v>
                </c:pt>
                <c:pt idx="6122">
                  <c:v>3</c:v>
                </c:pt>
                <c:pt idx="6123">
                  <c:v>2</c:v>
                </c:pt>
                <c:pt idx="6124">
                  <c:v>3</c:v>
                </c:pt>
                <c:pt idx="6125">
                  <c:v>1</c:v>
                </c:pt>
                <c:pt idx="6126">
                  <c:v>3</c:v>
                </c:pt>
                <c:pt idx="6127">
                  <c:v>2</c:v>
                </c:pt>
                <c:pt idx="6128">
                  <c:v>2</c:v>
                </c:pt>
                <c:pt idx="6129">
                  <c:v>3</c:v>
                </c:pt>
                <c:pt idx="6130">
                  <c:v>1</c:v>
                </c:pt>
                <c:pt idx="6131">
                  <c:v>1</c:v>
                </c:pt>
                <c:pt idx="6132">
                  <c:v>3</c:v>
                </c:pt>
                <c:pt idx="6133">
                  <c:v>4</c:v>
                </c:pt>
                <c:pt idx="6134">
                  <c:v>1</c:v>
                </c:pt>
                <c:pt idx="6135">
                  <c:v>1</c:v>
                </c:pt>
                <c:pt idx="6136">
                  <c:v>5</c:v>
                </c:pt>
                <c:pt idx="6137">
                  <c:v>2</c:v>
                </c:pt>
                <c:pt idx="6138">
                  <c:v>1</c:v>
                </c:pt>
                <c:pt idx="6139">
                  <c:v>1</c:v>
                </c:pt>
                <c:pt idx="6140">
                  <c:v>1</c:v>
                </c:pt>
                <c:pt idx="6141">
                  <c:v>2</c:v>
                </c:pt>
                <c:pt idx="6142">
                  <c:v>0</c:v>
                </c:pt>
                <c:pt idx="6143">
                  <c:v>3</c:v>
                </c:pt>
                <c:pt idx="6144">
                  <c:v>1</c:v>
                </c:pt>
                <c:pt idx="6145">
                  <c:v>3</c:v>
                </c:pt>
                <c:pt idx="6146">
                  <c:v>2</c:v>
                </c:pt>
                <c:pt idx="6147">
                  <c:v>1</c:v>
                </c:pt>
                <c:pt idx="6148">
                  <c:v>3</c:v>
                </c:pt>
                <c:pt idx="6149">
                  <c:v>3</c:v>
                </c:pt>
                <c:pt idx="6150">
                  <c:v>1</c:v>
                </c:pt>
                <c:pt idx="6151">
                  <c:v>0</c:v>
                </c:pt>
                <c:pt idx="6152">
                  <c:v>3</c:v>
                </c:pt>
                <c:pt idx="6153">
                  <c:v>2</c:v>
                </c:pt>
                <c:pt idx="6154">
                  <c:v>1</c:v>
                </c:pt>
                <c:pt idx="6155">
                  <c:v>4</c:v>
                </c:pt>
                <c:pt idx="6156">
                  <c:v>3</c:v>
                </c:pt>
                <c:pt idx="6157">
                  <c:v>2</c:v>
                </c:pt>
                <c:pt idx="6158">
                  <c:v>1</c:v>
                </c:pt>
                <c:pt idx="6159">
                  <c:v>2</c:v>
                </c:pt>
                <c:pt idx="6160">
                  <c:v>0</c:v>
                </c:pt>
                <c:pt idx="6161">
                  <c:v>2</c:v>
                </c:pt>
                <c:pt idx="6162">
                  <c:v>2</c:v>
                </c:pt>
                <c:pt idx="6163">
                  <c:v>0</c:v>
                </c:pt>
                <c:pt idx="6164">
                  <c:v>0</c:v>
                </c:pt>
                <c:pt idx="6165">
                  <c:v>2</c:v>
                </c:pt>
                <c:pt idx="6166">
                  <c:v>2</c:v>
                </c:pt>
                <c:pt idx="6167">
                  <c:v>4</c:v>
                </c:pt>
                <c:pt idx="6168">
                  <c:v>3</c:v>
                </c:pt>
                <c:pt idx="6169">
                  <c:v>5</c:v>
                </c:pt>
                <c:pt idx="6170">
                  <c:v>2</c:v>
                </c:pt>
                <c:pt idx="6171">
                  <c:v>1</c:v>
                </c:pt>
                <c:pt idx="6172">
                  <c:v>0</c:v>
                </c:pt>
                <c:pt idx="6173">
                  <c:v>3</c:v>
                </c:pt>
                <c:pt idx="6174">
                  <c:v>4</c:v>
                </c:pt>
                <c:pt idx="6175">
                  <c:v>2</c:v>
                </c:pt>
                <c:pt idx="6176">
                  <c:v>2</c:v>
                </c:pt>
                <c:pt idx="6177">
                  <c:v>1</c:v>
                </c:pt>
                <c:pt idx="6178">
                  <c:v>1</c:v>
                </c:pt>
                <c:pt idx="6179">
                  <c:v>4</c:v>
                </c:pt>
                <c:pt idx="6180">
                  <c:v>0</c:v>
                </c:pt>
                <c:pt idx="6181">
                  <c:v>2</c:v>
                </c:pt>
                <c:pt idx="6182">
                  <c:v>4</c:v>
                </c:pt>
                <c:pt idx="6183">
                  <c:v>2</c:v>
                </c:pt>
                <c:pt idx="6184">
                  <c:v>1</c:v>
                </c:pt>
                <c:pt idx="6185">
                  <c:v>4</c:v>
                </c:pt>
                <c:pt idx="6186">
                  <c:v>1</c:v>
                </c:pt>
                <c:pt idx="6187">
                  <c:v>3</c:v>
                </c:pt>
                <c:pt idx="6188">
                  <c:v>4</c:v>
                </c:pt>
                <c:pt idx="6189">
                  <c:v>1</c:v>
                </c:pt>
                <c:pt idx="6190">
                  <c:v>3</c:v>
                </c:pt>
                <c:pt idx="6191">
                  <c:v>1</c:v>
                </c:pt>
                <c:pt idx="6192">
                  <c:v>3</c:v>
                </c:pt>
                <c:pt idx="6193">
                  <c:v>1</c:v>
                </c:pt>
                <c:pt idx="6194">
                  <c:v>2</c:v>
                </c:pt>
                <c:pt idx="6195">
                  <c:v>0</c:v>
                </c:pt>
                <c:pt idx="6196">
                  <c:v>3</c:v>
                </c:pt>
                <c:pt idx="6197">
                  <c:v>2</c:v>
                </c:pt>
                <c:pt idx="6198">
                  <c:v>1</c:v>
                </c:pt>
                <c:pt idx="6199">
                  <c:v>1</c:v>
                </c:pt>
                <c:pt idx="6200">
                  <c:v>3</c:v>
                </c:pt>
                <c:pt idx="6201">
                  <c:v>2</c:v>
                </c:pt>
                <c:pt idx="6202">
                  <c:v>3</c:v>
                </c:pt>
                <c:pt idx="6203">
                  <c:v>3</c:v>
                </c:pt>
                <c:pt idx="6204">
                  <c:v>2</c:v>
                </c:pt>
                <c:pt idx="6205">
                  <c:v>1</c:v>
                </c:pt>
                <c:pt idx="6206">
                  <c:v>1</c:v>
                </c:pt>
                <c:pt idx="6207">
                  <c:v>1</c:v>
                </c:pt>
                <c:pt idx="6208">
                  <c:v>0</c:v>
                </c:pt>
                <c:pt idx="6209">
                  <c:v>2</c:v>
                </c:pt>
                <c:pt idx="6210">
                  <c:v>2</c:v>
                </c:pt>
                <c:pt idx="6211">
                  <c:v>2</c:v>
                </c:pt>
                <c:pt idx="6212">
                  <c:v>4</c:v>
                </c:pt>
                <c:pt idx="6213">
                  <c:v>1</c:v>
                </c:pt>
                <c:pt idx="6214">
                  <c:v>3</c:v>
                </c:pt>
                <c:pt idx="6215">
                  <c:v>0</c:v>
                </c:pt>
                <c:pt idx="6216">
                  <c:v>5</c:v>
                </c:pt>
                <c:pt idx="6217">
                  <c:v>1</c:v>
                </c:pt>
                <c:pt idx="6218">
                  <c:v>3</c:v>
                </c:pt>
                <c:pt idx="6219">
                  <c:v>2</c:v>
                </c:pt>
                <c:pt idx="6220">
                  <c:v>1</c:v>
                </c:pt>
                <c:pt idx="6221">
                  <c:v>2</c:v>
                </c:pt>
                <c:pt idx="6222">
                  <c:v>1</c:v>
                </c:pt>
                <c:pt idx="6223">
                  <c:v>2</c:v>
                </c:pt>
                <c:pt idx="6224">
                  <c:v>3</c:v>
                </c:pt>
                <c:pt idx="6225">
                  <c:v>2</c:v>
                </c:pt>
                <c:pt idx="6226">
                  <c:v>4</c:v>
                </c:pt>
                <c:pt idx="6227">
                  <c:v>3</c:v>
                </c:pt>
                <c:pt idx="6228">
                  <c:v>2</c:v>
                </c:pt>
                <c:pt idx="6229">
                  <c:v>4</c:v>
                </c:pt>
                <c:pt idx="6230">
                  <c:v>0</c:v>
                </c:pt>
                <c:pt idx="6231">
                  <c:v>4</c:v>
                </c:pt>
                <c:pt idx="6232">
                  <c:v>2</c:v>
                </c:pt>
                <c:pt idx="6233">
                  <c:v>1</c:v>
                </c:pt>
                <c:pt idx="6234">
                  <c:v>0</c:v>
                </c:pt>
                <c:pt idx="6235">
                  <c:v>1</c:v>
                </c:pt>
                <c:pt idx="6236">
                  <c:v>2</c:v>
                </c:pt>
                <c:pt idx="6237">
                  <c:v>4</c:v>
                </c:pt>
                <c:pt idx="6238">
                  <c:v>4</c:v>
                </c:pt>
                <c:pt idx="6239">
                  <c:v>4</c:v>
                </c:pt>
                <c:pt idx="6240">
                  <c:v>2</c:v>
                </c:pt>
                <c:pt idx="6241">
                  <c:v>3</c:v>
                </c:pt>
                <c:pt idx="6242">
                  <c:v>3</c:v>
                </c:pt>
                <c:pt idx="6243">
                  <c:v>3</c:v>
                </c:pt>
                <c:pt idx="6244">
                  <c:v>4</c:v>
                </c:pt>
                <c:pt idx="6245">
                  <c:v>4</c:v>
                </c:pt>
                <c:pt idx="6246">
                  <c:v>2</c:v>
                </c:pt>
                <c:pt idx="6247">
                  <c:v>3</c:v>
                </c:pt>
                <c:pt idx="6248">
                  <c:v>2</c:v>
                </c:pt>
                <c:pt idx="6249">
                  <c:v>3</c:v>
                </c:pt>
                <c:pt idx="6250">
                  <c:v>3</c:v>
                </c:pt>
                <c:pt idx="6251">
                  <c:v>3</c:v>
                </c:pt>
                <c:pt idx="6252">
                  <c:v>0</c:v>
                </c:pt>
                <c:pt idx="6253">
                  <c:v>3</c:v>
                </c:pt>
                <c:pt idx="6254">
                  <c:v>3</c:v>
                </c:pt>
                <c:pt idx="6255">
                  <c:v>1</c:v>
                </c:pt>
                <c:pt idx="6256">
                  <c:v>1</c:v>
                </c:pt>
                <c:pt idx="6257">
                  <c:v>7</c:v>
                </c:pt>
                <c:pt idx="6258">
                  <c:v>1</c:v>
                </c:pt>
                <c:pt idx="6259">
                  <c:v>0</c:v>
                </c:pt>
                <c:pt idx="6260">
                  <c:v>4</c:v>
                </c:pt>
                <c:pt idx="6261">
                  <c:v>1</c:v>
                </c:pt>
                <c:pt idx="6262">
                  <c:v>2</c:v>
                </c:pt>
                <c:pt idx="6263">
                  <c:v>4</c:v>
                </c:pt>
                <c:pt idx="6264">
                  <c:v>4</c:v>
                </c:pt>
                <c:pt idx="6265">
                  <c:v>0</c:v>
                </c:pt>
                <c:pt idx="6266">
                  <c:v>3</c:v>
                </c:pt>
                <c:pt idx="6267">
                  <c:v>0</c:v>
                </c:pt>
                <c:pt idx="6268">
                  <c:v>2</c:v>
                </c:pt>
                <c:pt idx="6269">
                  <c:v>1</c:v>
                </c:pt>
                <c:pt idx="6270">
                  <c:v>2</c:v>
                </c:pt>
                <c:pt idx="6271">
                  <c:v>4</c:v>
                </c:pt>
                <c:pt idx="6272">
                  <c:v>3</c:v>
                </c:pt>
                <c:pt idx="6273">
                  <c:v>1</c:v>
                </c:pt>
                <c:pt idx="6274">
                  <c:v>1</c:v>
                </c:pt>
                <c:pt idx="6275">
                  <c:v>0</c:v>
                </c:pt>
                <c:pt idx="6276">
                  <c:v>2</c:v>
                </c:pt>
                <c:pt idx="6277">
                  <c:v>2</c:v>
                </c:pt>
                <c:pt idx="6278">
                  <c:v>0</c:v>
                </c:pt>
                <c:pt idx="6279">
                  <c:v>2</c:v>
                </c:pt>
                <c:pt idx="6280">
                  <c:v>0</c:v>
                </c:pt>
                <c:pt idx="6281">
                  <c:v>3</c:v>
                </c:pt>
                <c:pt idx="6282">
                  <c:v>1</c:v>
                </c:pt>
                <c:pt idx="6283">
                  <c:v>4</c:v>
                </c:pt>
                <c:pt idx="6284">
                  <c:v>2</c:v>
                </c:pt>
                <c:pt idx="6285">
                  <c:v>0</c:v>
                </c:pt>
                <c:pt idx="6286">
                  <c:v>1</c:v>
                </c:pt>
                <c:pt idx="6287">
                  <c:v>2</c:v>
                </c:pt>
                <c:pt idx="6288">
                  <c:v>2</c:v>
                </c:pt>
                <c:pt idx="6289">
                  <c:v>0</c:v>
                </c:pt>
                <c:pt idx="6290">
                  <c:v>2</c:v>
                </c:pt>
                <c:pt idx="6291">
                  <c:v>4</c:v>
                </c:pt>
                <c:pt idx="6292">
                  <c:v>5</c:v>
                </c:pt>
                <c:pt idx="6293">
                  <c:v>2</c:v>
                </c:pt>
                <c:pt idx="6294">
                  <c:v>1</c:v>
                </c:pt>
                <c:pt idx="6295">
                  <c:v>2</c:v>
                </c:pt>
                <c:pt idx="6296">
                  <c:v>1</c:v>
                </c:pt>
                <c:pt idx="6297">
                  <c:v>0</c:v>
                </c:pt>
                <c:pt idx="6298">
                  <c:v>1</c:v>
                </c:pt>
                <c:pt idx="6299">
                  <c:v>2</c:v>
                </c:pt>
                <c:pt idx="6300">
                  <c:v>2</c:v>
                </c:pt>
                <c:pt idx="6301">
                  <c:v>3</c:v>
                </c:pt>
                <c:pt idx="6302">
                  <c:v>0</c:v>
                </c:pt>
                <c:pt idx="6303">
                  <c:v>2</c:v>
                </c:pt>
                <c:pt idx="6304">
                  <c:v>4</c:v>
                </c:pt>
                <c:pt idx="6305">
                  <c:v>1</c:v>
                </c:pt>
                <c:pt idx="6306">
                  <c:v>1</c:v>
                </c:pt>
                <c:pt idx="6307">
                  <c:v>1</c:v>
                </c:pt>
                <c:pt idx="6308">
                  <c:v>1</c:v>
                </c:pt>
                <c:pt idx="6309">
                  <c:v>3</c:v>
                </c:pt>
                <c:pt idx="6310">
                  <c:v>2</c:v>
                </c:pt>
                <c:pt idx="6311">
                  <c:v>1</c:v>
                </c:pt>
                <c:pt idx="6312">
                  <c:v>0</c:v>
                </c:pt>
                <c:pt idx="6313">
                  <c:v>4</c:v>
                </c:pt>
                <c:pt idx="6314">
                  <c:v>2</c:v>
                </c:pt>
                <c:pt idx="6315">
                  <c:v>2</c:v>
                </c:pt>
                <c:pt idx="6316">
                  <c:v>3</c:v>
                </c:pt>
                <c:pt idx="6317">
                  <c:v>3</c:v>
                </c:pt>
                <c:pt idx="6318">
                  <c:v>1</c:v>
                </c:pt>
                <c:pt idx="6319">
                  <c:v>1</c:v>
                </c:pt>
                <c:pt idx="6320">
                  <c:v>4</c:v>
                </c:pt>
                <c:pt idx="6321">
                  <c:v>2</c:v>
                </c:pt>
                <c:pt idx="6322">
                  <c:v>0</c:v>
                </c:pt>
                <c:pt idx="6323">
                  <c:v>3</c:v>
                </c:pt>
                <c:pt idx="6324">
                  <c:v>1</c:v>
                </c:pt>
                <c:pt idx="6325">
                  <c:v>2</c:v>
                </c:pt>
                <c:pt idx="6326">
                  <c:v>3</c:v>
                </c:pt>
                <c:pt idx="6327">
                  <c:v>1</c:v>
                </c:pt>
                <c:pt idx="6328">
                  <c:v>0</c:v>
                </c:pt>
                <c:pt idx="6329">
                  <c:v>1</c:v>
                </c:pt>
                <c:pt idx="6330">
                  <c:v>4</c:v>
                </c:pt>
                <c:pt idx="6331">
                  <c:v>2</c:v>
                </c:pt>
                <c:pt idx="6332">
                  <c:v>0</c:v>
                </c:pt>
                <c:pt idx="6333">
                  <c:v>2</c:v>
                </c:pt>
                <c:pt idx="6334">
                  <c:v>1</c:v>
                </c:pt>
                <c:pt idx="6335">
                  <c:v>2</c:v>
                </c:pt>
                <c:pt idx="6336">
                  <c:v>3</c:v>
                </c:pt>
                <c:pt idx="6337">
                  <c:v>1</c:v>
                </c:pt>
                <c:pt idx="6338">
                  <c:v>3</c:v>
                </c:pt>
                <c:pt idx="6339">
                  <c:v>2</c:v>
                </c:pt>
                <c:pt idx="6340">
                  <c:v>1</c:v>
                </c:pt>
                <c:pt idx="6341">
                  <c:v>2</c:v>
                </c:pt>
                <c:pt idx="6342">
                  <c:v>4</c:v>
                </c:pt>
                <c:pt idx="6343">
                  <c:v>2</c:v>
                </c:pt>
                <c:pt idx="6344">
                  <c:v>1</c:v>
                </c:pt>
                <c:pt idx="6345">
                  <c:v>2</c:v>
                </c:pt>
                <c:pt idx="6346">
                  <c:v>1</c:v>
                </c:pt>
                <c:pt idx="6347">
                  <c:v>1</c:v>
                </c:pt>
                <c:pt idx="6348">
                  <c:v>2</c:v>
                </c:pt>
                <c:pt idx="6349">
                  <c:v>1</c:v>
                </c:pt>
                <c:pt idx="6350">
                  <c:v>1</c:v>
                </c:pt>
                <c:pt idx="6351">
                  <c:v>4</c:v>
                </c:pt>
                <c:pt idx="6352">
                  <c:v>2</c:v>
                </c:pt>
                <c:pt idx="6353">
                  <c:v>1</c:v>
                </c:pt>
                <c:pt idx="6354">
                  <c:v>3</c:v>
                </c:pt>
                <c:pt idx="6355">
                  <c:v>1</c:v>
                </c:pt>
                <c:pt idx="6356">
                  <c:v>2</c:v>
                </c:pt>
                <c:pt idx="6357">
                  <c:v>2</c:v>
                </c:pt>
                <c:pt idx="6358">
                  <c:v>0</c:v>
                </c:pt>
                <c:pt idx="6359">
                  <c:v>2</c:v>
                </c:pt>
                <c:pt idx="6360">
                  <c:v>1</c:v>
                </c:pt>
                <c:pt idx="6361">
                  <c:v>2</c:v>
                </c:pt>
                <c:pt idx="6362">
                  <c:v>0</c:v>
                </c:pt>
                <c:pt idx="6363">
                  <c:v>1</c:v>
                </c:pt>
                <c:pt idx="6364">
                  <c:v>2</c:v>
                </c:pt>
                <c:pt idx="6365">
                  <c:v>3</c:v>
                </c:pt>
                <c:pt idx="6366">
                  <c:v>1</c:v>
                </c:pt>
                <c:pt idx="6367">
                  <c:v>1</c:v>
                </c:pt>
                <c:pt idx="6368">
                  <c:v>3</c:v>
                </c:pt>
                <c:pt idx="6369">
                  <c:v>0</c:v>
                </c:pt>
                <c:pt idx="6370">
                  <c:v>1</c:v>
                </c:pt>
                <c:pt idx="6371">
                  <c:v>2</c:v>
                </c:pt>
                <c:pt idx="6372">
                  <c:v>1</c:v>
                </c:pt>
                <c:pt idx="6373">
                  <c:v>1</c:v>
                </c:pt>
                <c:pt idx="6374">
                  <c:v>2</c:v>
                </c:pt>
                <c:pt idx="6375">
                  <c:v>2</c:v>
                </c:pt>
                <c:pt idx="6376">
                  <c:v>2</c:v>
                </c:pt>
                <c:pt idx="6377">
                  <c:v>2</c:v>
                </c:pt>
                <c:pt idx="6378">
                  <c:v>4</c:v>
                </c:pt>
                <c:pt idx="6379">
                  <c:v>0</c:v>
                </c:pt>
                <c:pt idx="6380">
                  <c:v>2</c:v>
                </c:pt>
                <c:pt idx="6381">
                  <c:v>1</c:v>
                </c:pt>
                <c:pt idx="6382">
                  <c:v>0</c:v>
                </c:pt>
                <c:pt idx="6383">
                  <c:v>1</c:v>
                </c:pt>
                <c:pt idx="6384">
                  <c:v>4</c:v>
                </c:pt>
                <c:pt idx="6385">
                  <c:v>3</c:v>
                </c:pt>
                <c:pt idx="6386">
                  <c:v>2</c:v>
                </c:pt>
                <c:pt idx="6387">
                  <c:v>3</c:v>
                </c:pt>
                <c:pt idx="6388">
                  <c:v>0</c:v>
                </c:pt>
                <c:pt idx="6389">
                  <c:v>3</c:v>
                </c:pt>
                <c:pt idx="6390">
                  <c:v>0</c:v>
                </c:pt>
                <c:pt idx="6391">
                  <c:v>1</c:v>
                </c:pt>
                <c:pt idx="6392">
                  <c:v>0</c:v>
                </c:pt>
                <c:pt idx="6393">
                  <c:v>3</c:v>
                </c:pt>
                <c:pt idx="6394">
                  <c:v>0</c:v>
                </c:pt>
                <c:pt idx="6395">
                  <c:v>0</c:v>
                </c:pt>
                <c:pt idx="6396">
                  <c:v>1</c:v>
                </c:pt>
                <c:pt idx="6397">
                  <c:v>2</c:v>
                </c:pt>
                <c:pt idx="6398">
                  <c:v>3</c:v>
                </c:pt>
                <c:pt idx="6399">
                  <c:v>3</c:v>
                </c:pt>
                <c:pt idx="6400">
                  <c:v>1</c:v>
                </c:pt>
                <c:pt idx="6401">
                  <c:v>3</c:v>
                </c:pt>
                <c:pt idx="6402">
                  <c:v>3</c:v>
                </c:pt>
                <c:pt idx="6403">
                  <c:v>0</c:v>
                </c:pt>
                <c:pt idx="6404">
                  <c:v>2</c:v>
                </c:pt>
                <c:pt idx="6405">
                  <c:v>3</c:v>
                </c:pt>
                <c:pt idx="6406">
                  <c:v>3</c:v>
                </c:pt>
                <c:pt idx="6407">
                  <c:v>2</c:v>
                </c:pt>
                <c:pt idx="6408">
                  <c:v>0</c:v>
                </c:pt>
                <c:pt idx="6409">
                  <c:v>2</c:v>
                </c:pt>
                <c:pt idx="6410">
                  <c:v>1</c:v>
                </c:pt>
                <c:pt idx="6411">
                  <c:v>1</c:v>
                </c:pt>
                <c:pt idx="6412">
                  <c:v>3</c:v>
                </c:pt>
                <c:pt idx="6413">
                  <c:v>2</c:v>
                </c:pt>
                <c:pt idx="6414">
                  <c:v>0</c:v>
                </c:pt>
                <c:pt idx="6415">
                  <c:v>1</c:v>
                </c:pt>
                <c:pt idx="6416">
                  <c:v>2</c:v>
                </c:pt>
                <c:pt idx="6417">
                  <c:v>1</c:v>
                </c:pt>
                <c:pt idx="6418">
                  <c:v>1</c:v>
                </c:pt>
                <c:pt idx="6419">
                  <c:v>1</c:v>
                </c:pt>
                <c:pt idx="6420">
                  <c:v>0</c:v>
                </c:pt>
                <c:pt idx="6421">
                  <c:v>2</c:v>
                </c:pt>
                <c:pt idx="6422">
                  <c:v>5</c:v>
                </c:pt>
                <c:pt idx="6423">
                  <c:v>1</c:v>
                </c:pt>
                <c:pt idx="6424">
                  <c:v>3</c:v>
                </c:pt>
                <c:pt idx="6425">
                  <c:v>2</c:v>
                </c:pt>
                <c:pt idx="6426">
                  <c:v>1</c:v>
                </c:pt>
                <c:pt idx="6427">
                  <c:v>3</c:v>
                </c:pt>
                <c:pt idx="6428">
                  <c:v>0</c:v>
                </c:pt>
                <c:pt idx="6429">
                  <c:v>3</c:v>
                </c:pt>
                <c:pt idx="6430">
                  <c:v>1</c:v>
                </c:pt>
                <c:pt idx="6431">
                  <c:v>2</c:v>
                </c:pt>
                <c:pt idx="6432">
                  <c:v>1</c:v>
                </c:pt>
                <c:pt idx="6433">
                  <c:v>2</c:v>
                </c:pt>
                <c:pt idx="6434">
                  <c:v>3</c:v>
                </c:pt>
                <c:pt idx="6435">
                  <c:v>1</c:v>
                </c:pt>
                <c:pt idx="6436">
                  <c:v>0</c:v>
                </c:pt>
                <c:pt idx="6437">
                  <c:v>2</c:v>
                </c:pt>
                <c:pt idx="6438">
                  <c:v>3</c:v>
                </c:pt>
                <c:pt idx="6439">
                  <c:v>5</c:v>
                </c:pt>
                <c:pt idx="6440">
                  <c:v>1</c:v>
                </c:pt>
                <c:pt idx="6441">
                  <c:v>2</c:v>
                </c:pt>
                <c:pt idx="6442">
                  <c:v>1</c:v>
                </c:pt>
                <c:pt idx="6443">
                  <c:v>1</c:v>
                </c:pt>
                <c:pt idx="6444">
                  <c:v>2</c:v>
                </c:pt>
                <c:pt idx="6445">
                  <c:v>2</c:v>
                </c:pt>
                <c:pt idx="6446">
                  <c:v>2</c:v>
                </c:pt>
                <c:pt idx="6447">
                  <c:v>4</c:v>
                </c:pt>
                <c:pt idx="6448">
                  <c:v>2</c:v>
                </c:pt>
                <c:pt idx="6449">
                  <c:v>2</c:v>
                </c:pt>
                <c:pt idx="6450">
                  <c:v>3</c:v>
                </c:pt>
                <c:pt idx="6451">
                  <c:v>1</c:v>
                </c:pt>
                <c:pt idx="6452">
                  <c:v>2</c:v>
                </c:pt>
                <c:pt idx="6453">
                  <c:v>0</c:v>
                </c:pt>
                <c:pt idx="6454">
                  <c:v>0</c:v>
                </c:pt>
                <c:pt idx="6455">
                  <c:v>1</c:v>
                </c:pt>
                <c:pt idx="6456">
                  <c:v>1</c:v>
                </c:pt>
                <c:pt idx="6457">
                  <c:v>1</c:v>
                </c:pt>
                <c:pt idx="6458">
                  <c:v>3</c:v>
                </c:pt>
                <c:pt idx="6459">
                  <c:v>1</c:v>
                </c:pt>
                <c:pt idx="6460">
                  <c:v>3</c:v>
                </c:pt>
                <c:pt idx="6461">
                  <c:v>2</c:v>
                </c:pt>
                <c:pt idx="6462">
                  <c:v>0</c:v>
                </c:pt>
                <c:pt idx="6463">
                  <c:v>2</c:v>
                </c:pt>
                <c:pt idx="6464">
                  <c:v>0</c:v>
                </c:pt>
                <c:pt idx="6465">
                  <c:v>1</c:v>
                </c:pt>
                <c:pt idx="6466">
                  <c:v>0</c:v>
                </c:pt>
                <c:pt idx="6467">
                  <c:v>2</c:v>
                </c:pt>
                <c:pt idx="6468">
                  <c:v>1</c:v>
                </c:pt>
                <c:pt idx="6469">
                  <c:v>1</c:v>
                </c:pt>
                <c:pt idx="6470">
                  <c:v>3</c:v>
                </c:pt>
                <c:pt idx="6471">
                  <c:v>2</c:v>
                </c:pt>
                <c:pt idx="6472">
                  <c:v>3</c:v>
                </c:pt>
                <c:pt idx="6473">
                  <c:v>2</c:v>
                </c:pt>
                <c:pt idx="6474">
                  <c:v>2</c:v>
                </c:pt>
                <c:pt idx="6475">
                  <c:v>0</c:v>
                </c:pt>
                <c:pt idx="6476">
                  <c:v>3</c:v>
                </c:pt>
                <c:pt idx="6477">
                  <c:v>3</c:v>
                </c:pt>
                <c:pt idx="6478">
                  <c:v>3</c:v>
                </c:pt>
                <c:pt idx="6479">
                  <c:v>3</c:v>
                </c:pt>
                <c:pt idx="6480">
                  <c:v>0</c:v>
                </c:pt>
                <c:pt idx="6481">
                  <c:v>0</c:v>
                </c:pt>
                <c:pt idx="6482">
                  <c:v>1</c:v>
                </c:pt>
                <c:pt idx="6483">
                  <c:v>3</c:v>
                </c:pt>
                <c:pt idx="6484">
                  <c:v>1</c:v>
                </c:pt>
                <c:pt idx="6485">
                  <c:v>2</c:v>
                </c:pt>
                <c:pt idx="6486">
                  <c:v>1</c:v>
                </c:pt>
                <c:pt idx="6487">
                  <c:v>3</c:v>
                </c:pt>
                <c:pt idx="6488">
                  <c:v>1</c:v>
                </c:pt>
                <c:pt idx="6489">
                  <c:v>3</c:v>
                </c:pt>
                <c:pt idx="6490">
                  <c:v>8</c:v>
                </c:pt>
                <c:pt idx="6491">
                  <c:v>1</c:v>
                </c:pt>
                <c:pt idx="6492">
                  <c:v>2</c:v>
                </c:pt>
                <c:pt idx="6493">
                  <c:v>1</c:v>
                </c:pt>
                <c:pt idx="6494">
                  <c:v>2</c:v>
                </c:pt>
                <c:pt idx="6495">
                  <c:v>0</c:v>
                </c:pt>
                <c:pt idx="6496">
                  <c:v>1</c:v>
                </c:pt>
                <c:pt idx="6497">
                  <c:v>5</c:v>
                </c:pt>
                <c:pt idx="6498">
                  <c:v>0</c:v>
                </c:pt>
                <c:pt idx="6499">
                  <c:v>1</c:v>
                </c:pt>
                <c:pt idx="6500">
                  <c:v>1</c:v>
                </c:pt>
                <c:pt idx="6501">
                  <c:v>1</c:v>
                </c:pt>
                <c:pt idx="6502">
                  <c:v>2</c:v>
                </c:pt>
                <c:pt idx="6503">
                  <c:v>2</c:v>
                </c:pt>
                <c:pt idx="6504">
                  <c:v>1</c:v>
                </c:pt>
                <c:pt idx="6505">
                  <c:v>0</c:v>
                </c:pt>
                <c:pt idx="6506">
                  <c:v>3</c:v>
                </c:pt>
                <c:pt idx="6507">
                  <c:v>2</c:v>
                </c:pt>
                <c:pt idx="6508">
                  <c:v>3</c:v>
                </c:pt>
                <c:pt idx="6509">
                  <c:v>3</c:v>
                </c:pt>
                <c:pt idx="6510">
                  <c:v>2</c:v>
                </c:pt>
                <c:pt idx="6511">
                  <c:v>2</c:v>
                </c:pt>
                <c:pt idx="6512">
                  <c:v>1</c:v>
                </c:pt>
                <c:pt idx="6513">
                  <c:v>4</c:v>
                </c:pt>
                <c:pt idx="6514">
                  <c:v>0</c:v>
                </c:pt>
                <c:pt idx="6515">
                  <c:v>0</c:v>
                </c:pt>
                <c:pt idx="6516">
                  <c:v>2</c:v>
                </c:pt>
                <c:pt idx="6517">
                  <c:v>3</c:v>
                </c:pt>
                <c:pt idx="6518">
                  <c:v>0</c:v>
                </c:pt>
                <c:pt idx="6519">
                  <c:v>2</c:v>
                </c:pt>
                <c:pt idx="6520">
                  <c:v>1</c:v>
                </c:pt>
                <c:pt idx="6521">
                  <c:v>1</c:v>
                </c:pt>
                <c:pt idx="6522">
                  <c:v>1</c:v>
                </c:pt>
                <c:pt idx="6523">
                  <c:v>2</c:v>
                </c:pt>
                <c:pt idx="6524">
                  <c:v>4</c:v>
                </c:pt>
                <c:pt idx="6525">
                  <c:v>1</c:v>
                </c:pt>
                <c:pt idx="6526">
                  <c:v>1</c:v>
                </c:pt>
                <c:pt idx="6527">
                  <c:v>0</c:v>
                </c:pt>
                <c:pt idx="6528">
                  <c:v>1</c:v>
                </c:pt>
                <c:pt idx="6529">
                  <c:v>1</c:v>
                </c:pt>
                <c:pt idx="6530">
                  <c:v>1</c:v>
                </c:pt>
                <c:pt idx="6531">
                  <c:v>2</c:v>
                </c:pt>
                <c:pt idx="6532">
                  <c:v>2</c:v>
                </c:pt>
                <c:pt idx="6533">
                  <c:v>3</c:v>
                </c:pt>
                <c:pt idx="6534">
                  <c:v>2</c:v>
                </c:pt>
                <c:pt idx="6535">
                  <c:v>4</c:v>
                </c:pt>
                <c:pt idx="6536">
                  <c:v>2</c:v>
                </c:pt>
                <c:pt idx="6537">
                  <c:v>1</c:v>
                </c:pt>
                <c:pt idx="6538">
                  <c:v>3</c:v>
                </c:pt>
                <c:pt idx="6539">
                  <c:v>1</c:v>
                </c:pt>
                <c:pt idx="6540">
                  <c:v>2</c:v>
                </c:pt>
                <c:pt idx="6541">
                  <c:v>2</c:v>
                </c:pt>
                <c:pt idx="6542">
                  <c:v>0</c:v>
                </c:pt>
                <c:pt idx="6543">
                  <c:v>2</c:v>
                </c:pt>
                <c:pt idx="6544">
                  <c:v>2</c:v>
                </c:pt>
                <c:pt idx="6545">
                  <c:v>0</c:v>
                </c:pt>
                <c:pt idx="6546">
                  <c:v>1</c:v>
                </c:pt>
                <c:pt idx="6547">
                  <c:v>0</c:v>
                </c:pt>
                <c:pt idx="6548">
                  <c:v>1</c:v>
                </c:pt>
                <c:pt idx="6549">
                  <c:v>0</c:v>
                </c:pt>
                <c:pt idx="6550">
                  <c:v>4</c:v>
                </c:pt>
                <c:pt idx="6551">
                  <c:v>6</c:v>
                </c:pt>
                <c:pt idx="6552">
                  <c:v>1</c:v>
                </c:pt>
                <c:pt idx="6553">
                  <c:v>3</c:v>
                </c:pt>
                <c:pt idx="6554">
                  <c:v>0</c:v>
                </c:pt>
                <c:pt idx="6555">
                  <c:v>1</c:v>
                </c:pt>
                <c:pt idx="6556">
                  <c:v>3</c:v>
                </c:pt>
                <c:pt idx="6557">
                  <c:v>0</c:v>
                </c:pt>
                <c:pt idx="6558">
                  <c:v>3</c:v>
                </c:pt>
                <c:pt idx="6559">
                  <c:v>3</c:v>
                </c:pt>
                <c:pt idx="6560">
                  <c:v>4</c:v>
                </c:pt>
                <c:pt idx="6561">
                  <c:v>2</c:v>
                </c:pt>
                <c:pt idx="6562">
                  <c:v>1</c:v>
                </c:pt>
                <c:pt idx="6563">
                  <c:v>2</c:v>
                </c:pt>
                <c:pt idx="6564">
                  <c:v>2</c:v>
                </c:pt>
                <c:pt idx="6565">
                  <c:v>1</c:v>
                </c:pt>
                <c:pt idx="6566">
                  <c:v>1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3</c:v>
                </c:pt>
                <c:pt idx="6571">
                  <c:v>2</c:v>
                </c:pt>
                <c:pt idx="6572">
                  <c:v>3</c:v>
                </c:pt>
                <c:pt idx="6573">
                  <c:v>4</c:v>
                </c:pt>
                <c:pt idx="6574">
                  <c:v>3</c:v>
                </c:pt>
                <c:pt idx="6575">
                  <c:v>1</c:v>
                </c:pt>
                <c:pt idx="6576">
                  <c:v>4</c:v>
                </c:pt>
                <c:pt idx="6577">
                  <c:v>2</c:v>
                </c:pt>
                <c:pt idx="6578">
                  <c:v>2</c:v>
                </c:pt>
                <c:pt idx="6579">
                  <c:v>2</c:v>
                </c:pt>
                <c:pt idx="6580">
                  <c:v>4</c:v>
                </c:pt>
                <c:pt idx="6581">
                  <c:v>0</c:v>
                </c:pt>
                <c:pt idx="6582">
                  <c:v>3</c:v>
                </c:pt>
                <c:pt idx="6583">
                  <c:v>1</c:v>
                </c:pt>
                <c:pt idx="6584">
                  <c:v>2</c:v>
                </c:pt>
                <c:pt idx="6585">
                  <c:v>0</c:v>
                </c:pt>
                <c:pt idx="6586">
                  <c:v>1</c:v>
                </c:pt>
                <c:pt idx="6587">
                  <c:v>1</c:v>
                </c:pt>
                <c:pt idx="6588">
                  <c:v>2</c:v>
                </c:pt>
                <c:pt idx="6589">
                  <c:v>2</c:v>
                </c:pt>
                <c:pt idx="6590">
                  <c:v>0</c:v>
                </c:pt>
                <c:pt idx="6591">
                  <c:v>2</c:v>
                </c:pt>
                <c:pt idx="6592">
                  <c:v>2</c:v>
                </c:pt>
                <c:pt idx="6593">
                  <c:v>0</c:v>
                </c:pt>
                <c:pt idx="6594">
                  <c:v>2</c:v>
                </c:pt>
                <c:pt idx="6595">
                  <c:v>1</c:v>
                </c:pt>
                <c:pt idx="6596">
                  <c:v>2</c:v>
                </c:pt>
                <c:pt idx="6597">
                  <c:v>3</c:v>
                </c:pt>
                <c:pt idx="6598">
                  <c:v>2</c:v>
                </c:pt>
                <c:pt idx="6599">
                  <c:v>0</c:v>
                </c:pt>
                <c:pt idx="6600">
                  <c:v>3</c:v>
                </c:pt>
                <c:pt idx="6601">
                  <c:v>1</c:v>
                </c:pt>
                <c:pt idx="6602">
                  <c:v>2</c:v>
                </c:pt>
                <c:pt idx="6603">
                  <c:v>1</c:v>
                </c:pt>
                <c:pt idx="6604">
                  <c:v>0</c:v>
                </c:pt>
                <c:pt idx="6605">
                  <c:v>2</c:v>
                </c:pt>
                <c:pt idx="6606">
                  <c:v>0</c:v>
                </c:pt>
                <c:pt idx="6607">
                  <c:v>3</c:v>
                </c:pt>
                <c:pt idx="6608">
                  <c:v>1</c:v>
                </c:pt>
                <c:pt idx="6609">
                  <c:v>2</c:v>
                </c:pt>
                <c:pt idx="6610">
                  <c:v>2</c:v>
                </c:pt>
                <c:pt idx="6611">
                  <c:v>2</c:v>
                </c:pt>
                <c:pt idx="6612">
                  <c:v>1</c:v>
                </c:pt>
                <c:pt idx="6613">
                  <c:v>2</c:v>
                </c:pt>
                <c:pt idx="6614">
                  <c:v>2</c:v>
                </c:pt>
                <c:pt idx="6615">
                  <c:v>4</c:v>
                </c:pt>
                <c:pt idx="6616">
                  <c:v>3</c:v>
                </c:pt>
                <c:pt idx="6617">
                  <c:v>2</c:v>
                </c:pt>
                <c:pt idx="6618">
                  <c:v>3</c:v>
                </c:pt>
                <c:pt idx="6619">
                  <c:v>0</c:v>
                </c:pt>
                <c:pt idx="6620">
                  <c:v>5</c:v>
                </c:pt>
                <c:pt idx="6621">
                  <c:v>1</c:v>
                </c:pt>
                <c:pt idx="6622">
                  <c:v>5</c:v>
                </c:pt>
                <c:pt idx="6623">
                  <c:v>2</c:v>
                </c:pt>
                <c:pt idx="6624">
                  <c:v>2</c:v>
                </c:pt>
                <c:pt idx="6625">
                  <c:v>0</c:v>
                </c:pt>
                <c:pt idx="6626">
                  <c:v>2</c:v>
                </c:pt>
                <c:pt idx="6627">
                  <c:v>7</c:v>
                </c:pt>
                <c:pt idx="6628">
                  <c:v>3</c:v>
                </c:pt>
                <c:pt idx="6629">
                  <c:v>0</c:v>
                </c:pt>
                <c:pt idx="6630">
                  <c:v>2</c:v>
                </c:pt>
                <c:pt idx="6631">
                  <c:v>1</c:v>
                </c:pt>
                <c:pt idx="6632">
                  <c:v>1</c:v>
                </c:pt>
                <c:pt idx="6633">
                  <c:v>3</c:v>
                </c:pt>
                <c:pt idx="6634">
                  <c:v>3</c:v>
                </c:pt>
                <c:pt idx="6635">
                  <c:v>1</c:v>
                </c:pt>
                <c:pt idx="6636">
                  <c:v>1</c:v>
                </c:pt>
                <c:pt idx="6637">
                  <c:v>2</c:v>
                </c:pt>
                <c:pt idx="6638">
                  <c:v>3</c:v>
                </c:pt>
                <c:pt idx="6639">
                  <c:v>0</c:v>
                </c:pt>
                <c:pt idx="6640">
                  <c:v>2</c:v>
                </c:pt>
                <c:pt idx="6641">
                  <c:v>2</c:v>
                </c:pt>
                <c:pt idx="6642">
                  <c:v>1</c:v>
                </c:pt>
                <c:pt idx="6643">
                  <c:v>2</c:v>
                </c:pt>
                <c:pt idx="6644">
                  <c:v>3</c:v>
                </c:pt>
                <c:pt idx="6645">
                  <c:v>4</c:v>
                </c:pt>
                <c:pt idx="6646">
                  <c:v>2</c:v>
                </c:pt>
                <c:pt idx="6647">
                  <c:v>0</c:v>
                </c:pt>
                <c:pt idx="6648">
                  <c:v>3</c:v>
                </c:pt>
                <c:pt idx="6649">
                  <c:v>4</c:v>
                </c:pt>
                <c:pt idx="6650">
                  <c:v>2</c:v>
                </c:pt>
                <c:pt idx="6651">
                  <c:v>3</c:v>
                </c:pt>
                <c:pt idx="6652">
                  <c:v>4</c:v>
                </c:pt>
                <c:pt idx="6653">
                  <c:v>2</c:v>
                </c:pt>
                <c:pt idx="6654">
                  <c:v>0</c:v>
                </c:pt>
                <c:pt idx="6655">
                  <c:v>2</c:v>
                </c:pt>
                <c:pt idx="6656">
                  <c:v>0</c:v>
                </c:pt>
                <c:pt idx="6657">
                  <c:v>3</c:v>
                </c:pt>
                <c:pt idx="6658">
                  <c:v>1</c:v>
                </c:pt>
                <c:pt idx="6659">
                  <c:v>0</c:v>
                </c:pt>
                <c:pt idx="6660">
                  <c:v>3</c:v>
                </c:pt>
                <c:pt idx="6661">
                  <c:v>1</c:v>
                </c:pt>
                <c:pt idx="6662">
                  <c:v>5</c:v>
                </c:pt>
                <c:pt idx="6663">
                  <c:v>2</c:v>
                </c:pt>
                <c:pt idx="6664">
                  <c:v>2</c:v>
                </c:pt>
                <c:pt idx="6665">
                  <c:v>2</c:v>
                </c:pt>
                <c:pt idx="6666">
                  <c:v>2</c:v>
                </c:pt>
                <c:pt idx="6667">
                  <c:v>3</c:v>
                </c:pt>
                <c:pt idx="6668">
                  <c:v>1</c:v>
                </c:pt>
                <c:pt idx="6669">
                  <c:v>1</c:v>
                </c:pt>
                <c:pt idx="6670">
                  <c:v>1</c:v>
                </c:pt>
                <c:pt idx="6671">
                  <c:v>1</c:v>
                </c:pt>
                <c:pt idx="6672">
                  <c:v>1</c:v>
                </c:pt>
                <c:pt idx="6673">
                  <c:v>2</c:v>
                </c:pt>
                <c:pt idx="6674">
                  <c:v>1</c:v>
                </c:pt>
                <c:pt idx="6675">
                  <c:v>1</c:v>
                </c:pt>
                <c:pt idx="6676">
                  <c:v>2</c:v>
                </c:pt>
                <c:pt idx="6677">
                  <c:v>2</c:v>
                </c:pt>
                <c:pt idx="6678">
                  <c:v>1</c:v>
                </c:pt>
                <c:pt idx="6679">
                  <c:v>1</c:v>
                </c:pt>
                <c:pt idx="6680">
                  <c:v>3</c:v>
                </c:pt>
                <c:pt idx="6681">
                  <c:v>0</c:v>
                </c:pt>
                <c:pt idx="6682">
                  <c:v>0</c:v>
                </c:pt>
                <c:pt idx="6683">
                  <c:v>1</c:v>
                </c:pt>
                <c:pt idx="6684">
                  <c:v>3</c:v>
                </c:pt>
                <c:pt idx="6685">
                  <c:v>1</c:v>
                </c:pt>
                <c:pt idx="6686">
                  <c:v>3</c:v>
                </c:pt>
                <c:pt idx="6687">
                  <c:v>1</c:v>
                </c:pt>
                <c:pt idx="6688">
                  <c:v>2</c:v>
                </c:pt>
                <c:pt idx="6689">
                  <c:v>1</c:v>
                </c:pt>
                <c:pt idx="6690">
                  <c:v>3</c:v>
                </c:pt>
                <c:pt idx="6691">
                  <c:v>2</c:v>
                </c:pt>
                <c:pt idx="6692">
                  <c:v>1</c:v>
                </c:pt>
                <c:pt idx="6693">
                  <c:v>0</c:v>
                </c:pt>
                <c:pt idx="6694">
                  <c:v>0</c:v>
                </c:pt>
                <c:pt idx="6695">
                  <c:v>2</c:v>
                </c:pt>
                <c:pt idx="6696">
                  <c:v>0</c:v>
                </c:pt>
                <c:pt idx="6697">
                  <c:v>4</c:v>
                </c:pt>
                <c:pt idx="6698">
                  <c:v>3</c:v>
                </c:pt>
                <c:pt idx="6699">
                  <c:v>1</c:v>
                </c:pt>
                <c:pt idx="6700">
                  <c:v>2</c:v>
                </c:pt>
                <c:pt idx="6701">
                  <c:v>5</c:v>
                </c:pt>
                <c:pt idx="6702">
                  <c:v>0</c:v>
                </c:pt>
                <c:pt idx="6703">
                  <c:v>1</c:v>
                </c:pt>
                <c:pt idx="6704">
                  <c:v>1</c:v>
                </c:pt>
                <c:pt idx="6705">
                  <c:v>1</c:v>
                </c:pt>
                <c:pt idx="6706">
                  <c:v>1</c:v>
                </c:pt>
                <c:pt idx="6707">
                  <c:v>1</c:v>
                </c:pt>
                <c:pt idx="6708">
                  <c:v>3</c:v>
                </c:pt>
                <c:pt idx="6709">
                  <c:v>1</c:v>
                </c:pt>
                <c:pt idx="6710">
                  <c:v>0</c:v>
                </c:pt>
                <c:pt idx="6711">
                  <c:v>1</c:v>
                </c:pt>
                <c:pt idx="6712">
                  <c:v>0</c:v>
                </c:pt>
                <c:pt idx="6713">
                  <c:v>3</c:v>
                </c:pt>
                <c:pt idx="6714">
                  <c:v>3</c:v>
                </c:pt>
                <c:pt idx="6715">
                  <c:v>3</c:v>
                </c:pt>
                <c:pt idx="6716">
                  <c:v>1</c:v>
                </c:pt>
                <c:pt idx="6717">
                  <c:v>3</c:v>
                </c:pt>
                <c:pt idx="6718">
                  <c:v>0</c:v>
                </c:pt>
                <c:pt idx="6719">
                  <c:v>1</c:v>
                </c:pt>
                <c:pt idx="6720">
                  <c:v>1</c:v>
                </c:pt>
                <c:pt idx="6721">
                  <c:v>1</c:v>
                </c:pt>
                <c:pt idx="6722">
                  <c:v>1</c:v>
                </c:pt>
                <c:pt idx="6723">
                  <c:v>4</c:v>
                </c:pt>
                <c:pt idx="6724">
                  <c:v>2</c:v>
                </c:pt>
                <c:pt idx="6725">
                  <c:v>3</c:v>
                </c:pt>
                <c:pt idx="6726">
                  <c:v>1</c:v>
                </c:pt>
                <c:pt idx="6727">
                  <c:v>0</c:v>
                </c:pt>
                <c:pt idx="6728">
                  <c:v>3</c:v>
                </c:pt>
                <c:pt idx="6729">
                  <c:v>0</c:v>
                </c:pt>
                <c:pt idx="6730">
                  <c:v>3</c:v>
                </c:pt>
                <c:pt idx="6731">
                  <c:v>1</c:v>
                </c:pt>
                <c:pt idx="6732">
                  <c:v>3</c:v>
                </c:pt>
                <c:pt idx="6733">
                  <c:v>3</c:v>
                </c:pt>
                <c:pt idx="6734">
                  <c:v>0</c:v>
                </c:pt>
                <c:pt idx="6735">
                  <c:v>2</c:v>
                </c:pt>
                <c:pt idx="6736">
                  <c:v>2</c:v>
                </c:pt>
                <c:pt idx="6737">
                  <c:v>0</c:v>
                </c:pt>
                <c:pt idx="6738">
                  <c:v>4</c:v>
                </c:pt>
                <c:pt idx="6739">
                  <c:v>4</c:v>
                </c:pt>
                <c:pt idx="6740">
                  <c:v>1</c:v>
                </c:pt>
                <c:pt idx="6741">
                  <c:v>4</c:v>
                </c:pt>
                <c:pt idx="6742">
                  <c:v>3</c:v>
                </c:pt>
                <c:pt idx="6743">
                  <c:v>1</c:v>
                </c:pt>
                <c:pt idx="6744">
                  <c:v>3</c:v>
                </c:pt>
                <c:pt idx="6745">
                  <c:v>2</c:v>
                </c:pt>
                <c:pt idx="6746">
                  <c:v>2</c:v>
                </c:pt>
                <c:pt idx="6747">
                  <c:v>6</c:v>
                </c:pt>
                <c:pt idx="6748">
                  <c:v>2</c:v>
                </c:pt>
                <c:pt idx="6749">
                  <c:v>3</c:v>
                </c:pt>
                <c:pt idx="6750">
                  <c:v>1</c:v>
                </c:pt>
                <c:pt idx="6751">
                  <c:v>2</c:v>
                </c:pt>
                <c:pt idx="6752">
                  <c:v>3</c:v>
                </c:pt>
                <c:pt idx="6753">
                  <c:v>0</c:v>
                </c:pt>
                <c:pt idx="6754">
                  <c:v>0</c:v>
                </c:pt>
                <c:pt idx="6755">
                  <c:v>1</c:v>
                </c:pt>
                <c:pt idx="6756">
                  <c:v>2</c:v>
                </c:pt>
                <c:pt idx="6757">
                  <c:v>0</c:v>
                </c:pt>
                <c:pt idx="6758">
                  <c:v>1</c:v>
                </c:pt>
                <c:pt idx="6759">
                  <c:v>4</c:v>
                </c:pt>
                <c:pt idx="6760">
                  <c:v>3</c:v>
                </c:pt>
                <c:pt idx="6761">
                  <c:v>1</c:v>
                </c:pt>
                <c:pt idx="6762">
                  <c:v>0</c:v>
                </c:pt>
                <c:pt idx="6763">
                  <c:v>2</c:v>
                </c:pt>
                <c:pt idx="6764">
                  <c:v>3</c:v>
                </c:pt>
                <c:pt idx="6765">
                  <c:v>0</c:v>
                </c:pt>
                <c:pt idx="6766">
                  <c:v>0</c:v>
                </c:pt>
                <c:pt idx="6767">
                  <c:v>1</c:v>
                </c:pt>
                <c:pt idx="6768">
                  <c:v>3</c:v>
                </c:pt>
                <c:pt idx="6769">
                  <c:v>3</c:v>
                </c:pt>
                <c:pt idx="6770">
                  <c:v>0</c:v>
                </c:pt>
                <c:pt idx="6771">
                  <c:v>0</c:v>
                </c:pt>
                <c:pt idx="6772">
                  <c:v>2</c:v>
                </c:pt>
                <c:pt idx="6773">
                  <c:v>1</c:v>
                </c:pt>
                <c:pt idx="6774">
                  <c:v>1</c:v>
                </c:pt>
                <c:pt idx="6775">
                  <c:v>0</c:v>
                </c:pt>
                <c:pt idx="6776">
                  <c:v>3</c:v>
                </c:pt>
                <c:pt idx="6777">
                  <c:v>1</c:v>
                </c:pt>
                <c:pt idx="6778">
                  <c:v>4</c:v>
                </c:pt>
                <c:pt idx="6779">
                  <c:v>2</c:v>
                </c:pt>
                <c:pt idx="6780">
                  <c:v>3</c:v>
                </c:pt>
                <c:pt idx="6781">
                  <c:v>0</c:v>
                </c:pt>
                <c:pt idx="6782">
                  <c:v>2</c:v>
                </c:pt>
                <c:pt idx="6783">
                  <c:v>2</c:v>
                </c:pt>
                <c:pt idx="6784">
                  <c:v>1</c:v>
                </c:pt>
                <c:pt idx="6785">
                  <c:v>1</c:v>
                </c:pt>
                <c:pt idx="6786">
                  <c:v>3</c:v>
                </c:pt>
                <c:pt idx="6787">
                  <c:v>1</c:v>
                </c:pt>
                <c:pt idx="6788">
                  <c:v>0</c:v>
                </c:pt>
                <c:pt idx="6789">
                  <c:v>1</c:v>
                </c:pt>
                <c:pt idx="6790">
                  <c:v>3</c:v>
                </c:pt>
                <c:pt idx="6791">
                  <c:v>1</c:v>
                </c:pt>
                <c:pt idx="6792">
                  <c:v>5</c:v>
                </c:pt>
                <c:pt idx="6793">
                  <c:v>1</c:v>
                </c:pt>
                <c:pt idx="6794">
                  <c:v>4</c:v>
                </c:pt>
                <c:pt idx="6795">
                  <c:v>4</c:v>
                </c:pt>
                <c:pt idx="6796">
                  <c:v>1</c:v>
                </c:pt>
                <c:pt idx="6797">
                  <c:v>4</c:v>
                </c:pt>
                <c:pt idx="6798">
                  <c:v>3</c:v>
                </c:pt>
                <c:pt idx="6799">
                  <c:v>0</c:v>
                </c:pt>
                <c:pt idx="6800">
                  <c:v>1</c:v>
                </c:pt>
                <c:pt idx="6801">
                  <c:v>1</c:v>
                </c:pt>
                <c:pt idx="6802">
                  <c:v>2</c:v>
                </c:pt>
                <c:pt idx="6803">
                  <c:v>0</c:v>
                </c:pt>
                <c:pt idx="6804">
                  <c:v>3</c:v>
                </c:pt>
                <c:pt idx="6805">
                  <c:v>1</c:v>
                </c:pt>
                <c:pt idx="6806">
                  <c:v>1</c:v>
                </c:pt>
                <c:pt idx="6807">
                  <c:v>0</c:v>
                </c:pt>
                <c:pt idx="6808">
                  <c:v>3</c:v>
                </c:pt>
                <c:pt idx="6809">
                  <c:v>2</c:v>
                </c:pt>
                <c:pt idx="6810">
                  <c:v>3</c:v>
                </c:pt>
                <c:pt idx="6811">
                  <c:v>3</c:v>
                </c:pt>
                <c:pt idx="6812">
                  <c:v>0</c:v>
                </c:pt>
                <c:pt idx="6813">
                  <c:v>3</c:v>
                </c:pt>
                <c:pt idx="6814">
                  <c:v>0</c:v>
                </c:pt>
                <c:pt idx="6815">
                  <c:v>2</c:v>
                </c:pt>
                <c:pt idx="6816">
                  <c:v>0</c:v>
                </c:pt>
                <c:pt idx="6817">
                  <c:v>3</c:v>
                </c:pt>
                <c:pt idx="6818">
                  <c:v>3</c:v>
                </c:pt>
                <c:pt idx="6819">
                  <c:v>0</c:v>
                </c:pt>
                <c:pt idx="6820">
                  <c:v>0</c:v>
                </c:pt>
                <c:pt idx="6821">
                  <c:v>2</c:v>
                </c:pt>
                <c:pt idx="6822">
                  <c:v>4</c:v>
                </c:pt>
                <c:pt idx="6823">
                  <c:v>5</c:v>
                </c:pt>
                <c:pt idx="6824">
                  <c:v>3</c:v>
                </c:pt>
                <c:pt idx="6825">
                  <c:v>3</c:v>
                </c:pt>
                <c:pt idx="6826">
                  <c:v>1</c:v>
                </c:pt>
                <c:pt idx="6827">
                  <c:v>2</c:v>
                </c:pt>
                <c:pt idx="6828">
                  <c:v>1</c:v>
                </c:pt>
                <c:pt idx="6829">
                  <c:v>2</c:v>
                </c:pt>
                <c:pt idx="6830">
                  <c:v>2</c:v>
                </c:pt>
                <c:pt idx="6831">
                  <c:v>0</c:v>
                </c:pt>
                <c:pt idx="6832">
                  <c:v>1</c:v>
                </c:pt>
                <c:pt idx="6833">
                  <c:v>1</c:v>
                </c:pt>
                <c:pt idx="6834">
                  <c:v>1</c:v>
                </c:pt>
                <c:pt idx="6835">
                  <c:v>1</c:v>
                </c:pt>
                <c:pt idx="6836">
                  <c:v>4</c:v>
                </c:pt>
                <c:pt idx="6837">
                  <c:v>6</c:v>
                </c:pt>
                <c:pt idx="6838">
                  <c:v>3</c:v>
                </c:pt>
                <c:pt idx="6839">
                  <c:v>3</c:v>
                </c:pt>
                <c:pt idx="6840">
                  <c:v>3</c:v>
                </c:pt>
                <c:pt idx="6841">
                  <c:v>5</c:v>
                </c:pt>
                <c:pt idx="6842">
                  <c:v>1</c:v>
                </c:pt>
                <c:pt idx="6843">
                  <c:v>0</c:v>
                </c:pt>
                <c:pt idx="6844">
                  <c:v>1</c:v>
                </c:pt>
                <c:pt idx="6845">
                  <c:v>3</c:v>
                </c:pt>
                <c:pt idx="6846">
                  <c:v>1</c:v>
                </c:pt>
                <c:pt idx="6847">
                  <c:v>2</c:v>
                </c:pt>
                <c:pt idx="6848">
                  <c:v>2</c:v>
                </c:pt>
                <c:pt idx="6849">
                  <c:v>1</c:v>
                </c:pt>
                <c:pt idx="6850">
                  <c:v>4</c:v>
                </c:pt>
                <c:pt idx="6851">
                  <c:v>3</c:v>
                </c:pt>
                <c:pt idx="6852">
                  <c:v>1</c:v>
                </c:pt>
                <c:pt idx="6853">
                  <c:v>1</c:v>
                </c:pt>
                <c:pt idx="6854">
                  <c:v>1</c:v>
                </c:pt>
                <c:pt idx="6855">
                  <c:v>1</c:v>
                </c:pt>
                <c:pt idx="6856">
                  <c:v>0</c:v>
                </c:pt>
                <c:pt idx="6857">
                  <c:v>5</c:v>
                </c:pt>
                <c:pt idx="6858">
                  <c:v>1</c:v>
                </c:pt>
                <c:pt idx="6859">
                  <c:v>1</c:v>
                </c:pt>
                <c:pt idx="6860">
                  <c:v>0</c:v>
                </c:pt>
                <c:pt idx="6861">
                  <c:v>5</c:v>
                </c:pt>
                <c:pt idx="6862">
                  <c:v>1</c:v>
                </c:pt>
                <c:pt idx="6863">
                  <c:v>1</c:v>
                </c:pt>
                <c:pt idx="6864">
                  <c:v>2</c:v>
                </c:pt>
                <c:pt idx="6865">
                  <c:v>3</c:v>
                </c:pt>
                <c:pt idx="6866">
                  <c:v>0</c:v>
                </c:pt>
                <c:pt idx="6867">
                  <c:v>0</c:v>
                </c:pt>
                <c:pt idx="6868">
                  <c:v>4</c:v>
                </c:pt>
                <c:pt idx="6869">
                  <c:v>0</c:v>
                </c:pt>
                <c:pt idx="6870">
                  <c:v>2</c:v>
                </c:pt>
                <c:pt idx="6871">
                  <c:v>0</c:v>
                </c:pt>
                <c:pt idx="6872">
                  <c:v>3</c:v>
                </c:pt>
                <c:pt idx="6873">
                  <c:v>2</c:v>
                </c:pt>
                <c:pt idx="6874">
                  <c:v>1</c:v>
                </c:pt>
                <c:pt idx="6875">
                  <c:v>2</c:v>
                </c:pt>
                <c:pt idx="6876">
                  <c:v>0</c:v>
                </c:pt>
                <c:pt idx="6877">
                  <c:v>2</c:v>
                </c:pt>
                <c:pt idx="6878">
                  <c:v>3</c:v>
                </c:pt>
                <c:pt idx="6879">
                  <c:v>2</c:v>
                </c:pt>
                <c:pt idx="6880">
                  <c:v>2</c:v>
                </c:pt>
                <c:pt idx="6881">
                  <c:v>2</c:v>
                </c:pt>
                <c:pt idx="6882">
                  <c:v>2</c:v>
                </c:pt>
                <c:pt idx="6883">
                  <c:v>0</c:v>
                </c:pt>
                <c:pt idx="6884">
                  <c:v>0</c:v>
                </c:pt>
                <c:pt idx="6885">
                  <c:v>1</c:v>
                </c:pt>
                <c:pt idx="6886">
                  <c:v>0</c:v>
                </c:pt>
                <c:pt idx="6887">
                  <c:v>2</c:v>
                </c:pt>
                <c:pt idx="6888">
                  <c:v>1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3</c:v>
                </c:pt>
                <c:pt idx="6894">
                  <c:v>0</c:v>
                </c:pt>
                <c:pt idx="6895">
                  <c:v>2</c:v>
                </c:pt>
                <c:pt idx="6896">
                  <c:v>4</c:v>
                </c:pt>
                <c:pt idx="6897">
                  <c:v>1</c:v>
                </c:pt>
                <c:pt idx="6898">
                  <c:v>1</c:v>
                </c:pt>
                <c:pt idx="6899">
                  <c:v>4</c:v>
                </c:pt>
                <c:pt idx="6900">
                  <c:v>2</c:v>
                </c:pt>
                <c:pt idx="6901">
                  <c:v>1</c:v>
                </c:pt>
                <c:pt idx="6902">
                  <c:v>1</c:v>
                </c:pt>
                <c:pt idx="6903">
                  <c:v>1</c:v>
                </c:pt>
                <c:pt idx="6904">
                  <c:v>1</c:v>
                </c:pt>
                <c:pt idx="6905">
                  <c:v>0</c:v>
                </c:pt>
                <c:pt idx="6906">
                  <c:v>1</c:v>
                </c:pt>
                <c:pt idx="6907">
                  <c:v>2</c:v>
                </c:pt>
                <c:pt idx="6908">
                  <c:v>1</c:v>
                </c:pt>
                <c:pt idx="6909">
                  <c:v>1</c:v>
                </c:pt>
                <c:pt idx="6910">
                  <c:v>1</c:v>
                </c:pt>
                <c:pt idx="6911">
                  <c:v>0</c:v>
                </c:pt>
                <c:pt idx="6912">
                  <c:v>0</c:v>
                </c:pt>
                <c:pt idx="6913">
                  <c:v>2</c:v>
                </c:pt>
                <c:pt idx="6914">
                  <c:v>0</c:v>
                </c:pt>
                <c:pt idx="6915">
                  <c:v>5</c:v>
                </c:pt>
                <c:pt idx="6916">
                  <c:v>3</c:v>
                </c:pt>
                <c:pt idx="6917">
                  <c:v>0</c:v>
                </c:pt>
                <c:pt idx="6918">
                  <c:v>2</c:v>
                </c:pt>
                <c:pt idx="6919">
                  <c:v>3</c:v>
                </c:pt>
                <c:pt idx="6920">
                  <c:v>2</c:v>
                </c:pt>
                <c:pt idx="6921">
                  <c:v>2</c:v>
                </c:pt>
                <c:pt idx="6922">
                  <c:v>1</c:v>
                </c:pt>
                <c:pt idx="6923">
                  <c:v>2</c:v>
                </c:pt>
                <c:pt idx="6924">
                  <c:v>4</c:v>
                </c:pt>
                <c:pt idx="6925">
                  <c:v>2</c:v>
                </c:pt>
                <c:pt idx="6926">
                  <c:v>2</c:v>
                </c:pt>
                <c:pt idx="6927">
                  <c:v>2</c:v>
                </c:pt>
                <c:pt idx="6928">
                  <c:v>2</c:v>
                </c:pt>
                <c:pt idx="6929">
                  <c:v>2</c:v>
                </c:pt>
                <c:pt idx="6930">
                  <c:v>4</c:v>
                </c:pt>
                <c:pt idx="6931">
                  <c:v>3</c:v>
                </c:pt>
                <c:pt idx="6932">
                  <c:v>2</c:v>
                </c:pt>
                <c:pt idx="6933">
                  <c:v>2</c:v>
                </c:pt>
                <c:pt idx="6934">
                  <c:v>1</c:v>
                </c:pt>
                <c:pt idx="6935">
                  <c:v>3</c:v>
                </c:pt>
                <c:pt idx="6936">
                  <c:v>3</c:v>
                </c:pt>
                <c:pt idx="6937">
                  <c:v>0</c:v>
                </c:pt>
                <c:pt idx="6938">
                  <c:v>2</c:v>
                </c:pt>
                <c:pt idx="6939">
                  <c:v>3</c:v>
                </c:pt>
                <c:pt idx="6940">
                  <c:v>3</c:v>
                </c:pt>
                <c:pt idx="6941">
                  <c:v>0</c:v>
                </c:pt>
                <c:pt idx="6942">
                  <c:v>1</c:v>
                </c:pt>
                <c:pt idx="6943">
                  <c:v>0</c:v>
                </c:pt>
                <c:pt idx="6944">
                  <c:v>4</c:v>
                </c:pt>
                <c:pt idx="6945">
                  <c:v>1</c:v>
                </c:pt>
                <c:pt idx="6946">
                  <c:v>4</c:v>
                </c:pt>
                <c:pt idx="6947">
                  <c:v>2</c:v>
                </c:pt>
                <c:pt idx="6948">
                  <c:v>2</c:v>
                </c:pt>
                <c:pt idx="6949">
                  <c:v>3</c:v>
                </c:pt>
                <c:pt idx="6950">
                  <c:v>1</c:v>
                </c:pt>
                <c:pt idx="6951">
                  <c:v>2</c:v>
                </c:pt>
                <c:pt idx="6952">
                  <c:v>1</c:v>
                </c:pt>
                <c:pt idx="6953">
                  <c:v>0</c:v>
                </c:pt>
                <c:pt idx="6954">
                  <c:v>2</c:v>
                </c:pt>
                <c:pt idx="6955">
                  <c:v>1</c:v>
                </c:pt>
                <c:pt idx="6956">
                  <c:v>2</c:v>
                </c:pt>
                <c:pt idx="6957">
                  <c:v>1</c:v>
                </c:pt>
                <c:pt idx="6958">
                  <c:v>0</c:v>
                </c:pt>
                <c:pt idx="6959">
                  <c:v>3</c:v>
                </c:pt>
                <c:pt idx="6960">
                  <c:v>3</c:v>
                </c:pt>
                <c:pt idx="6961">
                  <c:v>2</c:v>
                </c:pt>
                <c:pt idx="6962">
                  <c:v>0</c:v>
                </c:pt>
                <c:pt idx="6963">
                  <c:v>2</c:v>
                </c:pt>
                <c:pt idx="6964">
                  <c:v>1</c:v>
                </c:pt>
                <c:pt idx="6965">
                  <c:v>5</c:v>
                </c:pt>
                <c:pt idx="6966">
                  <c:v>2</c:v>
                </c:pt>
                <c:pt idx="6967">
                  <c:v>1</c:v>
                </c:pt>
                <c:pt idx="6968">
                  <c:v>3</c:v>
                </c:pt>
                <c:pt idx="6969">
                  <c:v>3</c:v>
                </c:pt>
                <c:pt idx="6970">
                  <c:v>2</c:v>
                </c:pt>
                <c:pt idx="6971">
                  <c:v>1</c:v>
                </c:pt>
                <c:pt idx="6972">
                  <c:v>1</c:v>
                </c:pt>
                <c:pt idx="6973">
                  <c:v>1</c:v>
                </c:pt>
                <c:pt idx="6974">
                  <c:v>2</c:v>
                </c:pt>
                <c:pt idx="6975">
                  <c:v>2</c:v>
                </c:pt>
                <c:pt idx="6976">
                  <c:v>2</c:v>
                </c:pt>
                <c:pt idx="6977">
                  <c:v>2</c:v>
                </c:pt>
                <c:pt idx="6978">
                  <c:v>1</c:v>
                </c:pt>
                <c:pt idx="6979">
                  <c:v>4</c:v>
                </c:pt>
                <c:pt idx="6980">
                  <c:v>1</c:v>
                </c:pt>
                <c:pt idx="6981">
                  <c:v>2</c:v>
                </c:pt>
                <c:pt idx="6982">
                  <c:v>1</c:v>
                </c:pt>
                <c:pt idx="6983">
                  <c:v>1</c:v>
                </c:pt>
                <c:pt idx="6984">
                  <c:v>2</c:v>
                </c:pt>
                <c:pt idx="6985">
                  <c:v>2</c:v>
                </c:pt>
                <c:pt idx="6986">
                  <c:v>0</c:v>
                </c:pt>
                <c:pt idx="6987">
                  <c:v>3</c:v>
                </c:pt>
                <c:pt idx="6988">
                  <c:v>1</c:v>
                </c:pt>
                <c:pt idx="6989">
                  <c:v>1</c:v>
                </c:pt>
                <c:pt idx="6990">
                  <c:v>1</c:v>
                </c:pt>
                <c:pt idx="6991">
                  <c:v>2</c:v>
                </c:pt>
                <c:pt idx="6992">
                  <c:v>3</c:v>
                </c:pt>
                <c:pt idx="6993">
                  <c:v>3</c:v>
                </c:pt>
                <c:pt idx="6994">
                  <c:v>0</c:v>
                </c:pt>
                <c:pt idx="6995">
                  <c:v>1</c:v>
                </c:pt>
                <c:pt idx="6996">
                  <c:v>4</c:v>
                </c:pt>
                <c:pt idx="6997">
                  <c:v>6</c:v>
                </c:pt>
                <c:pt idx="6998">
                  <c:v>1</c:v>
                </c:pt>
                <c:pt idx="6999">
                  <c:v>2</c:v>
                </c:pt>
                <c:pt idx="7000">
                  <c:v>3</c:v>
                </c:pt>
                <c:pt idx="7001">
                  <c:v>2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2</c:v>
                </c:pt>
                <c:pt idx="7006">
                  <c:v>1</c:v>
                </c:pt>
                <c:pt idx="7007">
                  <c:v>1</c:v>
                </c:pt>
                <c:pt idx="7008">
                  <c:v>0</c:v>
                </c:pt>
                <c:pt idx="7009">
                  <c:v>0</c:v>
                </c:pt>
                <c:pt idx="7010">
                  <c:v>5</c:v>
                </c:pt>
                <c:pt idx="7011">
                  <c:v>3</c:v>
                </c:pt>
                <c:pt idx="7012">
                  <c:v>4</c:v>
                </c:pt>
                <c:pt idx="7013">
                  <c:v>5</c:v>
                </c:pt>
                <c:pt idx="7014">
                  <c:v>1</c:v>
                </c:pt>
                <c:pt idx="7015">
                  <c:v>3</c:v>
                </c:pt>
                <c:pt idx="7016">
                  <c:v>3</c:v>
                </c:pt>
                <c:pt idx="7017">
                  <c:v>1</c:v>
                </c:pt>
                <c:pt idx="7018">
                  <c:v>0</c:v>
                </c:pt>
                <c:pt idx="7019">
                  <c:v>1</c:v>
                </c:pt>
                <c:pt idx="7020">
                  <c:v>2</c:v>
                </c:pt>
                <c:pt idx="7021">
                  <c:v>2</c:v>
                </c:pt>
                <c:pt idx="7022">
                  <c:v>0</c:v>
                </c:pt>
                <c:pt idx="7023">
                  <c:v>1</c:v>
                </c:pt>
                <c:pt idx="7024">
                  <c:v>0</c:v>
                </c:pt>
                <c:pt idx="7025">
                  <c:v>0</c:v>
                </c:pt>
                <c:pt idx="7026">
                  <c:v>1</c:v>
                </c:pt>
                <c:pt idx="7027">
                  <c:v>3</c:v>
                </c:pt>
                <c:pt idx="7028">
                  <c:v>0</c:v>
                </c:pt>
                <c:pt idx="7029">
                  <c:v>1</c:v>
                </c:pt>
                <c:pt idx="7030">
                  <c:v>1</c:v>
                </c:pt>
                <c:pt idx="7031">
                  <c:v>2</c:v>
                </c:pt>
                <c:pt idx="7032">
                  <c:v>2</c:v>
                </c:pt>
                <c:pt idx="7033">
                  <c:v>0</c:v>
                </c:pt>
                <c:pt idx="7034">
                  <c:v>3</c:v>
                </c:pt>
                <c:pt idx="7035">
                  <c:v>2</c:v>
                </c:pt>
                <c:pt idx="7036">
                  <c:v>4</c:v>
                </c:pt>
                <c:pt idx="7037">
                  <c:v>0</c:v>
                </c:pt>
                <c:pt idx="7038">
                  <c:v>2</c:v>
                </c:pt>
                <c:pt idx="7039">
                  <c:v>0</c:v>
                </c:pt>
                <c:pt idx="7040">
                  <c:v>1</c:v>
                </c:pt>
                <c:pt idx="7041">
                  <c:v>1</c:v>
                </c:pt>
                <c:pt idx="7042">
                  <c:v>0</c:v>
                </c:pt>
                <c:pt idx="7043">
                  <c:v>2</c:v>
                </c:pt>
                <c:pt idx="7044">
                  <c:v>0</c:v>
                </c:pt>
                <c:pt idx="7045">
                  <c:v>1</c:v>
                </c:pt>
                <c:pt idx="7046">
                  <c:v>3</c:v>
                </c:pt>
                <c:pt idx="7047">
                  <c:v>1</c:v>
                </c:pt>
                <c:pt idx="7048">
                  <c:v>2</c:v>
                </c:pt>
                <c:pt idx="7049">
                  <c:v>4</c:v>
                </c:pt>
                <c:pt idx="7050">
                  <c:v>2</c:v>
                </c:pt>
                <c:pt idx="7051">
                  <c:v>0</c:v>
                </c:pt>
                <c:pt idx="7052">
                  <c:v>2</c:v>
                </c:pt>
                <c:pt idx="7053">
                  <c:v>3</c:v>
                </c:pt>
                <c:pt idx="7054">
                  <c:v>2</c:v>
                </c:pt>
                <c:pt idx="7055">
                  <c:v>3</c:v>
                </c:pt>
                <c:pt idx="7056">
                  <c:v>4</c:v>
                </c:pt>
                <c:pt idx="7057">
                  <c:v>2</c:v>
                </c:pt>
                <c:pt idx="7058">
                  <c:v>1</c:v>
                </c:pt>
                <c:pt idx="7059">
                  <c:v>2</c:v>
                </c:pt>
                <c:pt idx="7060">
                  <c:v>2</c:v>
                </c:pt>
                <c:pt idx="7061">
                  <c:v>4</c:v>
                </c:pt>
                <c:pt idx="7062">
                  <c:v>3</c:v>
                </c:pt>
                <c:pt idx="7063">
                  <c:v>0</c:v>
                </c:pt>
                <c:pt idx="7064">
                  <c:v>2</c:v>
                </c:pt>
                <c:pt idx="7065">
                  <c:v>1</c:v>
                </c:pt>
                <c:pt idx="7066">
                  <c:v>6</c:v>
                </c:pt>
                <c:pt idx="7067">
                  <c:v>3</c:v>
                </c:pt>
                <c:pt idx="7068">
                  <c:v>0</c:v>
                </c:pt>
                <c:pt idx="7069">
                  <c:v>0</c:v>
                </c:pt>
                <c:pt idx="7070">
                  <c:v>1</c:v>
                </c:pt>
                <c:pt idx="7071">
                  <c:v>1</c:v>
                </c:pt>
                <c:pt idx="7072">
                  <c:v>1</c:v>
                </c:pt>
                <c:pt idx="7073">
                  <c:v>1</c:v>
                </c:pt>
                <c:pt idx="7074">
                  <c:v>0</c:v>
                </c:pt>
                <c:pt idx="7075">
                  <c:v>0</c:v>
                </c:pt>
                <c:pt idx="7076">
                  <c:v>2</c:v>
                </c:pt>
                <c:pt idx="7077">
                  <c:v>4</c:v>
                </c:pt>
                <c:pt idx="7078">
                  <c:v>2</c:v>
                </c:pt>
                <c:pt idx="7079">
                  <c:v>0</c:v>
                </c:pt>
                <c:pt idx="7080">
                  <c:v>3</c:v>
                </c:pt>
                <c:pt idx="7081">
                  <c:v>2</c:v>
                </c:pt>
                <c:pt idx="7082">
                  <c:v>3</c:v>
                </c:pt>
                <c:pt idx="7083">
                  <c:v>0</c:v>
                </c:pt>
                <c:pt idx="7084">
                  <c:v>2</c:v>
                </c:pt>
                <c:pt idx="7085">
                  <c:v>0</c:v>
                </c:pt>
                <c:pt idx="7086">
                  <c:v>2</c:v>
                </c:pt>
                <c:pt idx="7087">
                  <c:v>2</c:v>
                </c:pt>
                <c:pt idx="7088">
                  <c:v>2</c:v>
                </c:pt>
                <c:pt idx="7089">
                  <c:v>3</c:v>
                </c:pt>
                <c:pt idx="7090">
                  <c:v>1</c:v>
                </c:pt>
                <c:pt idx="7091">
                  <c:v>1</c:v>
                </c:pt>
                <c:pt idx="7092">
                  <c:v>1</c:v>
                </c:pt>
                <c:pt idx="7093">
                  <c:v>1</c:v>
                </c:pt>
                <c:pt idx="7094">
                  <c:v>2</c:v>
                </c:pt>
                <c:pt idx="7095">
                  <c:v>1</c:v>
                </c:pt>
                <c:pt idx="7096">
                  <c:v>0</c:v>
                </c:pt>
                <c:pt idx="7097">
                  <c:v>1</c:v>
                </c:pt>
                <c:pt idx="7098">
                  <c:v>2</c:v>
                </c:pt>
                <c:pt idx="7099">
                  <c:v>0</c:v>
                </c:pt>
                <c:pt idx="7100">
                  <c:v>1</c:v>
                </c:pt>
                <c:pt idx="7101">
                  <c:v>1</c:v>
                </c:pt>
                <c:pt idx="7102">
                  <c:v>3</c:v>
                </c:pt>
                <c:pt idx="7103">
                  <c:v>1</c:v>
                </c:pt>
                <c:pt idx="7104">
                  <c:v>3</c:v>
                </c:pt>
                <c:pt idx="7105">
                  <c:v>2</c:v>
                </c:pt>
                <c:pt idx="7106">
                  <c:v>3</c:v>
                </c:pt>
                <c:pt idx="7107">
                  <c:v>0</c:v>
                </c:pt>
                <c:pt idx="7108">
                  <c:v>4</c:v>
                </c:pt>
                <c:pt idx="7109">
                  <c:v>1</c:v>
                </c:pt>
                <c:pt idx="7110">
                  <c:v>4</c:v>
                </c:pt>
                <c:pt idx="7111">
                  <c:v>3</c:v>
                </c:pt>
                <c:pt idx="7112">
                  <c:v>1</c:v>
                </c:pt>
                <c:pt idx="7113">
                  <c:v>2</c:v>
                </c:pt>
                <c:pt idx="7114">
                  <c:v>2</c:v>
                </c:pt>
                <c:pt idx="7115">
                  <c:v>1</c:v>
                </c:pt>
                <c:pt idx="7116">
                  <c:v>1</c:v>
                </c:pt>
                <c:pt idx="7117">
                  <c:v>2</c:v>
                </c:pt>
                <c:pt idx="7118">
                  <c:v>0</c:v>
                </c:pt>
                <c:pt idx="7119">
                  <c:v>2</c:v>
                </c:pt>
                <c:pt idx="7120">
                  <c:v>3</c:v>
                </c:pt>
                <c:pt idx="7121">
                  <c:v>3</c:v>
                </c:pt>
                <c:pt idx="7122">
                  <c:v>0</c:v>
                </c:pt>
                <c:pt idx="7123">
                  <c:v>3</c:v>
                </c:pt>
                <c:pt idx="7124">
                  <c:v>2</c:v>
                </c:pt>
                <c:pt idx="7125">
                  <c:v>1</c:v>
                </c:pt>
                <c:pt idx="7126">
                  <c:v>1</c:v>
                </c:pt>
                <c:pt idx="7127">
                  <c:v>0</c:v>
                </c:pt>
                <c:pt idx="7128">
                  <c:v>2</c:v>
                </c:pt>
                <c:pt idx="7129">
                  <c:v>3</c:v>
                </c:pt>
                <c:pt idx="7130">
                  <c:v>2</c:v>
                </c:pt>
                <c:pt idx="7131">
                  <c:v>5</c:v>
                </c:pt>
                <c:pt idx="7132">
                  <c:v>0</c:v>
                </c:pt>
                <c:pt idx="7133">
                  <c:v>1</c:v>
                </c:pt>
                <c:pt idx="7134">
                  <c:v>3</c:v>
                </c:pt>
                <c:pt idx="7135">
                  <c:v>1</c:v>
                </c:pt>
                <c:pt idx="7136">
                  <c:v>1</c:v>
                </c:pt>
                <c:pt idx="7137">
                  <c:v>2</c:v>
                </c:pt>
                <c:pt idx="7138">
                  <c:v>2</c:v>
                </c:pt>
                <c:pt idx="7139">
                  <c:v>2</c:v>
                </c:pt>
                <c:pt idx="7140">
                  <c:v>1</c:v>
                </c:pt>
                <c:pt idx="7141">
                  <c:v>4</c:v>
                </c:pt>
                <c:pt idx="7142">
                  <c:v>2</c:v>
                </c:pt>
                <c:pt idx="7143">
                  <c:v>2</c:v>
                </c:pt>
                <c:pt idx="7144">
                  <c:v>1</c:v>
                </c:pt>
                <c:pt idx="7145">
                  <c:v>0</c:v>
                </c:pt>
                <c:pt idx="7146">
                  <c:v>3</c:v>
                </c:pt>
                <c:pt idx="7147">
                  <c:v>3</c:v>
                </c:pt>
                <c:pt idx="7148">
                  <c:v>2</c:v>
                </c:pt>
                <c:pt idx="7149">
                  <c:v>0</c:v>
                </c:pt>
                <c:pt idx="7150">
                  <c:v>3</c:v>
                </c:pt>
                <c:pt idx="7151">
                  <c:v>2</c:v>
                </c:pt>
                <c:pt idx="7152">
                  <c:v>5</c:v>
                </c:pt>
                <c:pt idx="7153">
                  <c:v>2</c:v>
                </c:pt>
                <c:pt idx="7154">
                  <c:v>1</c:v>
                </c:pt>
                <c:pt idx="7155">
                  <c:v>1</c:v>
                </c:pt>
                <c:pt idx="7156">
                  <c:v>0</c:v>
                </c:pt>
                <c:pt idx="7157">
                  <c:v>2</c:v>
                </c:pt>
                <c:pt idx="7158">
                  <c:v>2</c:v>
                </c:pt>
                <c:pt idx="7159">
                  <c:v>1</c:v>
                </c:pt>
                <c:pt idx="7160">
                  <c:v>1</c:v>
                </c:pt>
                <c:pt idx="7161">
                  <c:v>4</c:v>
                </c:pt>
                <c:pt idx="7162">
                  <c:v>3</c:v>
                </c:pt>
                <c:pt idx="7163">
                  <c:v>2</c:v>
                </c:pt>
                <c:pt idx="7164">
                  <c:v>2</c:v>
                </c:pt>
                <c:pt idx="7165">
                  <c:v>1</c:v>
                </c:pt>
                <c:pt idx="7166">
                  <c:v>0</c:v>
                </c:pt>
                <c:pt idx="7167">
                  <c:v>1</c:v>
                </c:pt>
                <c:pt idx="7168">
                  <c:v>1</c:v>
                </c:pt>
                <c:pt idx="7169">
                  <c:v>3</c:v>
                </c:pt>
                <c:pt idx="7170">
                  <c:v>3</c:v>
                </c:pt>
                <c:pt idx="7171">
                  <c:v>2</c:v>
                </c:pt>
                <c:pt idx="7172">
                  <c:v>2</c:v>
                </c:pt>
                <c:pt idx="7173">
                  <c:v>1</c:v>
                </c:pt>
                <c:pt idx="7174">
                  <c:v>0</c:v>
                </c:pt>
                <c:pt idx="7175">
                  <c:v>1</c:v>
                </c:pt>
                <c:pt idx="7176">
                  <c:v>0</c:v>
                </c:pt>
                <c:pt idx="7177">
                  <c:v>1</c:v>
                </c:pt>
                <c:pt idx="7178">
                  <c:v>3</c:v>
                </c:pt>
                <c:pt idx="7179">
                  <c:v>2</c:v>
                </c:pt>
                <c:pt idx="7180">
                  <c:v>2</c:v>
                </c:pt>
                <c:pt idx="7181">
                  <c:v>2</c:v>
                </c:pt>
                <c:pt idx="7182">
                  <c:v>5</c:v>
                </c:pt>
                <c:pt idx="7183">
                  <c:v>4</c:v>
                </c:pt>
                <c:pt idx="7184">
                  <c:v>0</c:v>
                </c:pt>
                <c:pt idx="7185">
                  <c:v>1</c:v>
                </c:pt>
                <c:pt idx="7186">
                  <c:v>5</c:v>
                </c:pt>
                <c:pt idx="7187">
                  <c:v>2</c:v>
                </c:pt>
                <c:pt idx="7188">
                  <c:v>3</c:v>
                </c:pt>
                <c:pt idx="7189">
                  <c:v>3</c:v>
                </c:pt>
                <c:pt idx="7190">
                  <c:v>4</c:v>
                </c:pt>
                <c:pt idx="7191">
                  <c:v>3</c:v>
                </c:pt>
                <c:pt idx="7192">
                  <c:v>1</c:v>
                </c:pt>
                <c:pt idx="7193">
                  <c:v>2</c:v>
                </c:pt>
                <c:pt idx="7194">
                  <c:v>1</c:v>
                </c:pt>
                <c:pt idx="7195">
                  <c:v>0</c:v>
                </c:pt>
                <c:pt idx="7196">
                  <c:v>2</c:v>
                </c:pt>
                <c:pt idx="7197">
                  <c:v>0</c:v>
                </c:pt>
                <c:pt idx="7198">
                  <c:v>1</c:v>
                </c:pt>
                <c:pt idx="7199">
                  <c:v>4</c:v>
                </c:pt>
                <c:pt idx="7200">
                  <c:v>1</c:v>
                </c:pt>
                <c:pt idx="7201">
                  <c:v>3</c:v>
                </c:pt>
                <c:pt idx="7202">
                  <c:v>3</c:v>
                </c:pt>
                <c:pt idx="7203">
                  <c:v>3</c:v>
                </c:pt>
                <c:pt idx="7204">
                  <c:v>1</c:v>
                </c:pt>
                <c:pt idx="7205">
                  <c:v>3</c:v>
                </c:pt>
                <c:pt idx="7206">
                  <c:v>4</c:v>
                </c:pt>
                <c:pt idx="7207">
                  <c:v>0</c:v>
                </c:pt>
                <c:pt idx="7208">
                  <c:v>2</c:v>
                </c:pt>
                <c:pt idx="7209">
                  <c:v>1</c:v>
                </c:pt>
                <c:pt idx="7210">
                  <c:v>2</c:v>
                </c:pt>
                <c:pt idx="7211">
                  <c:v>2</c:v>
                </c:pt>
                <c:pt idx="7212">
                  <c:v>1</c:v>
                </c:pt>
                <c:pt idx="7213">
                  <c:v>3</c:v>
                </c:pt>
                <c:pt idx="7214">
                  <c:v>2</c:v>
                </c:pt>
                <c:pt idx="7215">
                  <c:v>4</c:v>
                </c:pt>
                <c:pt idx="7216">
                  <c:v>1</c:v>
                </c:pt>
                <c:pt idx="7217">
                  <c:v>3</c:v>
                </c:pt>
                <c:pt idx="7218">
                  <c:v>1</c:v>
                </c:pt>
                <c:pt idx="7219">
                  <c:v>3</c:v>
                </c:pt>
                <c:pt idx="7220">
                  <c:v>3</c:v>
                </c:pt>
                <c:pt idx="7221">
                  <c:v>1</c:v>
                </c:pt>
                <c:pt idx="7222">
                  <c:v>0</c:v>
                </c:pt>
                <c:pt idx="7223">
                  <c:v>0</c:v>
                </c:pt>
                <c:pt idx="7224">
                  <c:v>1</c:v>
                </c:pt>
                <c:pt idx="7225">
                  <c:v>2</c:v>
                </c:pt>
                <c:pt idx="7226">
                  <c:v>1</c:v>
                </c:pt>
                <c:pt idx="7227">
                  <c:v>3</c:v>
                </c:pt>
                <c:pt idx="7228">
                  <c:v>3</c:v>
                </c:pt>
                <c:pt idx="7229">
                  <c:v>4</c:v>
                </c:pt>
                <c:pt idx="7230">
                  <c:v>0</c:v>
                </c:pt>
                <c:pt idx="7231">
                  <c:v>0</c:v>
                </c:pt>
                <c:pt idx="7232">
                  <c:v>2</c:v>
                </c:pt>
                <c:pt idx="7233">
                  <c:v>1</c:v>
                </c:pt>
                <c:pt idx="7234">
                  <c:v>2</c:v>
                </c:pt>
                <c:pt idx="7235">
                  <c:v>3</c:v>
                </c:pt>
                <c:pt idx="7236">
                  <c:v>1</c:v>
                </c:pt>
                <c:pt idx="7237">
                  <c:v>1</c:v>
                </c:pt>
                <c:pt idx="7238">
                  <c:v>2</c:v>
                </c:pt>
                <c:pt idx="7239">
                  <c:v>1</c:v>
                </c:pt>
                <c:pt idx="7240">
                  <c:v>1</c:v>
                </c:pt>
                <c:pt idx="7241">
                  <c:v>1</c:v>
                </c:pt>
                <c:pt idx="7242">
                  <c:v>3</c:v>
                </c:pt>
                <c:pt idx="7243">
                  <c:v>3</c:v>
                </c:pt>
                <c:pt idx="7244">
                  <c:v>2</c:v>
                </c:pt>
                <c:pt idx="7245">
                  <c:v>1</c:v>
                </c:pt>
                <c:pt idx="7246">
                  <c:v>2</c:v>
                </c:pt>
                <c:pt idx="7247">
                  <c:v>2</c:v>
                </c:pt>
                <c:pt idx="7248">
                  <c:v>0</c:v>
                </c:pt>
                <c:pt idx="7249">
                  <c:v>2</c:v>
                </c:pt>
                <c:pt idx="7250">
                  <c:v>3</c:v>
                </c:pt>
                <c:pt idx="7251">
                  <c:v>5</c:v>
                </c:pt>
                <c:pt idx="7252">
                  <c:v>5</c:v>
                </c:pt>
                <c:pt idx="7253">
                  <c:v>1</c:v>
                </c:pt>
                <c:pt idx="7254">
                  <c:v>3</c:v>
                </c:pt>
                <c:pt idx="7255">
                  <c:v>2</c:v>
                </c:pt>
                <c:pt idx="7256">
                  <c:v>1</c:v>
                </c:pt>
                <c:pt idx="7257">
                  <c:v>2</c:v>
                </c:pt>
                <c:pt idx="7258">
                  <c:v>1</c:v>
                </c:pt>
                <c:pt idx="7259">
                  <c:v>3</c:v>
                </c:pt>
                <c:pt idx="7260">
                  <c:v>1</c:v>
                </c:pt>
                <c:pt idx="7261">
                  <c:v>3</c:v>
                </c:pt>
                <c:pt idx="7262">
                  <c:v>1</c:v>
                </c:pt>
                <c:pt idx="7263">
                  <c:v>4</c:v>
                </c:pt>
                <c:pt idx="7264">
                  <c:v>3</c:v>
                </c:pt>
                <c:pt idx="7265">
                  <c:v>4</c:v>
                </c:pt>
                <c:pt idx="7266">
                  <c:v>2</c:v>
                </c:pt>
                <c:pt idx="7267">
                  <c:v>3</c:v>
                </c:pt>
                <c:pt idx="7268">
                  <c:v>1</c:v>
                </c:pt>
                <c:pt idx="7269">
                  <c:v>2</c:v>
                </c:pt>
                <c:pt idx="7270">
                  <c:v>0</c:v>
                </c:pt>
                <c:pt idx="7271">
                  <c:v>1</c:v>
                </c:pt>
                <c:pt idx="7272">
                  <c:v>2</c:v>
                </c:pt>
                <c:pt idx="7273">
                  <c:v>3</c:v>
                </c:pt>
                <c:pt idx="7274">
                  <c:v>1</c:v>
                </c:pt>
                <c:pt idx="7275">
                  <c:v>3</c:v>
                </c:pt>
                <c:pt idx="7276">
                  <c:v>2</c:v>
                </c:pt>
                <c:pt idx="7277">
                  <c:v>1</c:v>
                </c:pt>
                <c:pt idx="7278">
                  <c:v>1</c:v>
                </c:pt>
                <c:pt idx="7279">
                  <c:v>1</c:v>
                </c:pt>
                <c:pt idx="7280">
                  <c:v>2</c:v>
                </c:pt>
                <c:pt idx="7281">
                  <c:v>3</c:v>
                </c:pt>
                <c:pt idx="7282">
                  <c:v>5</c:v>
                </c:pt>
                <c:pt idx="7283">
                  <c:v>5</c:v>
                </c:pt>
                <c:pt idx="7284">
                  <c:v>1</c:v>
                </c:pt>
                <c:pt idx="7285">
                  <c:v>1</c:v>
                </c:pt>
                <c:pt idx="7286">
                  <c:v>4</c:v>
                </c:pt>
                <c:pt idx="7287">
                  <c:v>3</c:v>
                </c:pt>
                <c:pt idx="7288">
                  <c:v>5</c:v>
                </c:pt>
                <c:pt idx="7289">
                  <c:v>5</c:v>
                </c:pt>
                <c:pt idx="7290">
                  <c:v>6</c:v>
                </c:pt>
                <c:pt idx="7291">
                  <c:v>1</c:v>
                </c:pt>
                <c:pt idx="7292">
                  <c:v>2</c:v>
                </c:pt>
                <c:pt idx="7293">
                  <c:v>2</c:v>
                </c:pt>
                <c:pt idx="7294">
                  <c:v>0</c:v>
                </c:pt>
                <c:pt idx="7295">
                  <c:v>4</c:v>
                </c:pt>
                <c:pt idx="7296">
                  <c:v>6</c:v>
                </c:pt>
                <c:pt idx="7297">
                  <c:v>1</c:v>
                </c:pt>
                <c:pt idx="7298">
                  <c:v>2</c:v>
                </c:pt>
                <c:pt idx="7299">
                  <c:v>5</c:v>
                </c:pt>
                <c:pt idx="7300">
                  <c:v>9</c:v>
                </c:pt>
                <c:pt idx="7301">
                  <c:v>1</c:v>
                </c:pt>
                <c:pt idx="7302">
                  <c:v>3</c:v>
                </c:pt>
                <c:pt idx="7303">
                  <c:v>1</c:v>
                </c:pt>
                <c:pt idx="7304">
                  <c:v>8</c:v>
                </c:pt>
                <c:pt idx="7305">
                  <c:v>2</c:v>
                </c:pt>
                <c:pt idx="7306">
                  <c:v>4</c:v>
                </c:pt>
                <c:pt idx="7307">
                  <c:v>3</c:v>
                </c:pt>
                <c:pt idx="7308">
                  <c:v>3</c:v>
                </c:pt>
                <c:pt idx="7309">
                  <c:v>2</c:v>
                </c:pt>
                <c:pt idx="7310">
                  <c:v>3</c:v>
                </c:pt>
                <c:pt idx="7311">
                  <c:v>10</c:v>
                </c:pt>
                <c:pt idx="7312">
                  <c:v>3</c:v>
                </c:pt>
                <c:pt idx="7313">
                  <c:v>5</c:v>
                </c:pt>
                <c:pt idx="7314">
                  <c:v>3</c:v>
                </c:pt>
                <c:pt idx="7315">
                  <c:v>4</c:v>
                </c:pt>
                <c:pt idx="7316">
                  <c:v>5</c:v>
                </c:pt>
                <c:pt idx="7317">
                  <c:v>2</c:v>
                </c:pt>
                <c:pt idx="7318">
                  <c:v>4</c:v>
                </c:pt>
                <c:pt idx="7319">
                  <c:v>8</c:v>
                </c:pt>
                <c:pt idx="7320">
                  <c:v>6</c:v>
                </c:pt>
                <c:pt idx="7321">
                  <c:v>4</c:v>
                </c:pt>
                <c:pt idx="7322">
                  <c:v>8</c:v>
                </c:pt>
                <c:pt idx="7323">
                  <c:v>1</c:v>
                </c:pt>
                <c:pt idx="7324">
                  <c:v>5</c:v>
                </c:pt>
                <c:pt idx="7325">
                  <c:v>1</c:v>
                </c:pt>
                <c:pt idx="7326">
                  <c:v>6</c:v>
                </c:pt>
                <c:pt idx="7327">
                  <c:v>4</c:v>
                </c:pt>
                <c:pt idx="7328">
                  <c:v>3</c:v>
                </c:pt>
                <c:pt idx="7329">
                  <c:v>1</c:v>
                </c:pt>
                <c:pt idx="7330">
                  <c:v>4</c:v>
                </c:pt>
                <c:pt idx="7331">
                  <c:v>3</c:v>
                </c:pt>
                <c:pt idx="7332">
                  <c:v>3</c:v>
                </c:pt>
                <c:pt idx="7333">
                  <c:v>3</c:v>
                </c:pt>
                <c:pt idx="7334">
                  <c:v>1</c:v>
                </c:pt>
                <c:pt idx="7335">
                  <c:v>1</c:v>
                </c:pt>
                <c:pt idx="7336">
                  <c:v>4</c:v>
                </c:pt>
                <c:pt idx="7337">
                  <c:v>2</c:v>
                </c:pt>
                <c:pt idx="7338">
                  <c:v>0</c:v>
                </c:pt>
                <c:pt idx="7339">
                  <c:v>2</c:v>
                </c:pt>
                <c:pt idx="7340">
                  <c:v>3</c:v>
                </c:pt>
                <c:pt idx="7341">
                  <c:v>7</c:v>
                </c:pt>
                <c:pt idx="7342">
                  <c:v>3</c:v>
                </c:pt>
                <c:pt idx="7343">
                  <c:v>3</c:v>
                </c:pt>
                <c:pt idx="7344">
                  <c:v>0</c:v>
                </c:pt>
                <c:pt idx="7345">
                  <c:v>3</c:v>
                </c:pt>
                <c:pt idx="7346">
                  <c:v>3</c:v>
                </c:pt>
                <c:pt idx="7347">
                  <c:v>1</c:v>
                </c:pt>
                <c:pt idx="7348">
                  <c:v>2</c:v>
                </c:pt>
                <c:pt idx="7349">
                  <c:v>1</c:v>
                </c:pt>
                <c:pt idx="7350">
                  <c:v>1</c:v>
                </c:pt>
                <c:pt idx="7351">
                  <c:v>2</c:v>
                </c:pt>
                <c:pt idx="7352">
                  <c:v>0</c:v>
                </c:pt>
                <c:pt idx="7353">
                  <c:v>3</c:v>
                </c:pt>
                <c:pt idx="7354">
                  <c:v>1</c:v>
                </c:pt>
                <c:pt idx="7355">
                  <c:v>0</c:v>
                </c:pt>
                <c:pt idx="7356">
                  <c:v>1</c:v>
                </c:pt>
                <c:pt idx="7357">
                  <c:v>0</c:v>
                </c:pt>
                <c:pt idx="7358">
                  <c:v>1</c:v>
                </c:pt>
                <c:pt idx="7359">
                  <c:v>1</c:v>
                </c:pt>
                <c:pt idx="7360">
                  <c:v>2</c:v>
                </c:pt>
                <c:pt idx="7361">
                  <c:v>1</c:v>
                </c:pt>
                <c:pt idx="7362">
                  <c:v>2</c:v>
                </c:pt>
                <c:pt idx="7363">
                  <c:v>1</c:v>
                </c:pt>
                <c:pt idx="7364">
                  <c:v>2</c:v>
                </c:pt>
                <c:pt idx="7365">
                  <c:v>1</c:v>
                </c:pt>
                <c:pt idx="7366">
                  <c:v>2</c:v>
                </c:pt>
                <c:pt idx="7367">
                  <c:v>1</c:v>
                </c:pt>
                <c:pt idx="7368">
                  <c:v>1</c:v>
                </c:pt>
                <c:pt idx="7369">
                  <c:v>3</c:v>
                </c:pt>
                <c:pt idx="7370">
                  <c:v>1</c:v>
                </c:pt>
                <c:pt idx="7371">
                  <c:v>2</c:v>
                </c:pt>
                <c:pt idx="7372">
                  <c:v>4</c:v>
                </c:pt>
                <c:pt idx="7373">
                  <c:v>0</c:v>
                </c:pt>
                <c:pt idx="7374">
                  <c:v>1</c:v>
                </c:pt>
                <c:pt idx="7375">
                  <c:v>0</c:v>
                </c:pt>
                <c:pt idx="7376">
                  <c:v>2</c:v>
                </c:pt>
                <c:pt idx="7377">
                  <c:v>3</c:v>
                </c:pt>
                <c:pt idx="7378">
                  <c:v>1</c:v>
                </c:pt>
                <c:pt idx="7379">
                  <c:v>2</c:v>
                </c:pt>
                <c:pt idx="7380">
                  <c:v>2</c:v>
                </c:pt>
                <c:pt idx="7381">
                  <c:v>0</c:v>
                </c:pt>
                <c:pt idx="7382">
                  <c:v>0</c:v>
                </c:pt>
                <c:pt idx="7383">
                  <c:v>2</c:v>
                </c:pt>
                <c:pt idx="7384">
                  <c:v>2</c:v>
                </c:pt>
                <c:pt idx="7385">
                  <c:v>2</c:v>
                </c:pt>
                <c:pt idx="7386">
                  <c:v>0</c:v>
                </c:pt>
                <c:pt idx="7387">
                  <c:v>1</c:v>
                </c:pt>
                <c:pt idx="7388">
                  <c:v>4</c:v>
                </c:pt>
                <c:pt idx="7389">
                  <c:v>2</c:v>
                </c:pt>
                <c:pt idx="7390">
                  <c:v>1</c:v>
                </c:pt>
                <c:pt idx="7391">
                  <c:v>2</c:v>
                </c:pt>
                <c:pt idx="7392">
                  <c:v>1</c:v>
                </c:pt>
                <c:pt idx="7393">
                  <c:v>1</c:v>
                </c:pt>
                <c:pt idx="7394">
                  <c:v>2</c:v>
                </c:pt>
                <c:pt idx="7395">
                  <c:v>0</c:v>
                </c:pt>
                <c:pt idx="7396">
                  <c:v>3</c:v>
                </c:pt>
                <c:pt idx="7397">
                  <c:v>0</c:v>
                </c:pt>
                <c:pt idx="7398">
                  <c:v>1</c:v>
                </c:pt>
                <c:pt idx="7399">
                  <c:v>3</c:v>
                </c:pt>
                <c:pt idx="7400">
                  <c:v>3</c:v>
                </c:pt>
                <c:pt idx="7401">
                  <c:v>3</c:v>
                </c:pt>
                <c:pt idx="7402">
                  <c:v>6</c:v>
                </c:pt>
                <c:pt idx="7403">
                  <c:v>2</c:v>
                </c:pt>
                <c:pt idx="7404">
                  <c:v>1</c:v>
                </c:pt>
                <c:pt idx="7405">
                  <c:v>1</c:v>
                </c:pt>
                <c:pt idx="7406">
                  <c:v>2</c:v>
                </c:pt>
                <c:pt idx="7407">
                  <c:v>1</c:v>
                </c:pt>
                <c:pt idx="7408">
                  <c:v>1</c:v>
                </c:pt>
                <c:pt idx="7409">
                  <c:v>0</c:v>
                </c:pt>
                <c:pt idx="7410">
                  <c:v>4</c:v>
                </c:pt>
                <c:pt idx="7411">
                  <c:v>3</c:v>
                </c:pt>
                <c:pt idx="7412">
                  <c:v>0</c:v>
                </c:pt>
                <c:pt idx="7413">
                  <c:v>1</c:v>
                </c:pt>
                <c:pt idx="7414">
                  <c:v>1</c:v>
                </c:pt>
                <c:pt idx="7415">
                  <c:v>0</c:v>
                </c:pt>
                <c:pt idx="7416">
                  <c:v>2</c:v>
                </c:pt>
                <c:pt idx="7417">
                  <c:v>5</c:v>
                </c:pt>
                <c:pt idx="7418">
                  <c:v>2</c:v>
                </c:pt>
                <c:pt idx="7419">
                  <c:v>0</c:v>
                </c:pt>
                <c:pt idx="7420">
                  <c:v>4</c:v>
                </c:pt>
                <c:pt idx="7421">
                  <c:v>1</c:v>
                </c:pt>
                <c:pt idx="7422">
                  <c:v>3</c:v>
                </c:pt>
                <c:pt idx="7423">
                  <c:v>0</c:v>
                </c:pt>
                <c:pt idx="7424">
                  <c:v>5</c:v>
                </c:pt>
                <c:pt idx="7425">
                  <c:v>2</c:v>
                </c:pt>
                <c:pt idx="7426">
                  <c:v>3</c:v>
                </c:pt>
                <c:pt idx="7427">
                  <c:v>5</c:v>
                </c:pt>
                <c:pt idx="7428">
                  <c:v>3</c:v>
                </c:pt>
                <c:pt idx="7429">
                  <c:v>1</c:v>
                </c:pt>
                <c:pt idx="7430">
                  <c:v>4</c:v>
                </c:pt>
                <c:pt idx="7431">
                  <c:v>1</c:v>
                </c:pt>
                <c:pt idx="7432">
                  <c:v>2</c:v>
                </c:pt>
                <c:pt idx="7433">
                  <c:v>5</c:v>
                </c:pt>
                <c:pt idx="7434">
                  <c:v>3</c:v>
                </c:pt>
                <c:pt idx="7435">
                  <c:v>4</c:v>
                </c:pt>
                <c:pt idx="7436">
                  <c:v>6</c:v>
                </c:pt>
                <c:pt idx="7437">
                  <c:v>4</c:v>
                </c:pt>
                <c:pt idx="7438">
                  <c:v>5</c:v>
                </c:pt>
                <c:pt idx="7439">
                  <c:v>4</c:v>
                </c:pt>
                <c:pt idx="7440">
                  <c:v>2</c:v>
                </c:pt>
                <c:pt idx="7441">
                  <c:v>5</c:v>
                </c:pt>
                <c:pt idx="7442">
                  <c:v>3</c:v>
                </c:pt>
                <c:pt idx="7443">
                  <c:v>4</c:v>
                </c:pt>
                <c:pt idx="7444">
                  <c:v>3</c:v>
                </c:pt>
                <c:pt idx="7445">
                  <c:v>4</c:v>
                </c:pt>
                <c:pt idx="7446">
                  <c:v>2</c:v>
                </c:pt>
                <c:pt idx="7447">
                  <c:v>3</c:v>
                </c:pt>
                <c:pt idx="7448">
                  <c:v>5</c:v>
                </c:pt>
                <c:pt idx="7449">
                  <c:v>4</c:v>
                </c:pt>
                <c:pt idx="7450">
                  <c:v>5</c:v>
                </c:pt>
                <c:pt idx="7451">
                  <c:v>8</c:v>
                </c:pt>
                <c:pt idx="7452">
                  <c:v>4</c:v>
                </c:pt>
                <c:pt idx="7453">
                  <c:v>3</c:v>
                </c:pt>
                <c:pt idx="7454">
                  <c:v>9</c:v>
                </c:pt>
                <c:pt idx="7455">
                  <c:v>3</c:v>
                </c:pt>
                <c:pt idx="7456">
                  <c:v>3</c:v>
                </c:pt>
                <c:pt idx="7457">
                  <c:v>4</c:v>
                </c:pt>
                <c:pt idx="7458">
                  <c:v>7</c:v>
                </c:pt>
                <c:pt idx="7459">
                  <c:v>4</c:v>
                </c:pt>
                <c:pt idx="7460">
                  <c:v>3</c:v>
                </c:pt>
                <c:pt idx="7461">
                  <c:v>7</c:v>
                </c:pt>
                <c:pt idx="7462">
                  <c:v>6</c:v>
                </c:pt>
                <c:pt idx="7463">
                  <c:v>5</c:v>
                </c:pt>
                <c:pt idx="7464">
                  <c:v>2</c:v>
                </c:pt>
                <c:pt idx="7465">
                  <c:v>3</c:v>
                </c:pt>
                <c:pt idx="7466">
                  <c:v>3</c:v>
                </c:pt>
                <c:pt idx="7467">
                  <c:v>10</c:v>
                </c:pt>
                <c:pt idx="7468">
                  <c:v>1</c:v>
                </c:pt>
                <c:pt idx="7469">
                  <c:v>5</c:v>
                </c:pt>
                <c:pt idx="7470">
                  <c:v>7</c:v>
                </c:pt>
                <c:pt idx="7471">
                  <c:v>2</c:v>
                </c:pt>
                <c:pt idx="7472">
                  <c:v>4</c:v>
                </c:pt>
                <c:pt idx="7473">
                  <c:v>4</c:v>
                </c:pt>
                <c:pt idx="7474">
                  <c:v>3</c:v>
                </c:pt>
                <c:pt idx="7475">
                  <c:v>5</c:v>
                </c:pt>
                <c:pt idx="7476">
                  <c:v>7</c:v>
                </c:pt>
                <c:pt idx="7477">
                  <c:v>5</c:v>
                </c:pt>
                <c:pt idx="7478">
                  <c:v>3</c:v>
                </c:pt>
                <c:pt idx="7479">
                  <c:v>5</c:v>
                </c:pt>
                <c:pt idx="7480">
                  <c:v>7</c:v>
                </c:pt>
                <c:pt idx="7481">
                  <c:v>5</c:v>
                </c:pt>
                <c:pt idx="7482">
                  <c:v>4</c:v>
                </c:pt>
                <c:pt idx="7483">
                  <c:v>4</c:v>
                </c:pt>
                <c:pt idx="7484">
                  <c:v>1</c:v>
                </c:pt>
                <c:pt idx="7485">
                  <c:v>3</c:v>
                </c:pt>
                <c:pt idx="7486">
                  <c:v>2</c:v>
                </c:pt>
                <c:pt idx="7487">
                  <c:v>3</c:v>
                </c:pt>
                <c:pt idx="7488">
                  <c:v>1</c:v>
                </c:pt>
                <c:pt idx="7489">
                  <c:v>2</c:v>
                </c:pt>
                <c:pt idx="7490">
                  <c:v>5</c:v>
                </c:pt>
                <c:pt idx="7491">
                  <c:v>7</c:v>
                </c:pt>
                <c:pt idx="7492">
                  <c:v>6</c:v>
                </c:pt>
                <c:pt idx="7493">
                  <c:v>4</c:v>
                </c:pt>
                <c:pt idx="7494">
                  <c:v>6</c:v>
                </c:pt>
                <c:pt idx="7495">
                  <c:v>3</c:v>
                </c:pt>
                <c:pt idx="7496">
                  <c:v>1</c:v>
                </c:pt>
                <c:pt idx="7497">
                  <c:v>3</c:v>
                </c:pt>
                <c:pt idx="7498">
                  <c:v>6</c:v>
                </c:pt>
                <c:pt idx="7499">
                  <c:v>5</c:v>
                </c:pt>
                <c:pt idx="7500">
                  <c:v>0</c:v>
                </c:pt>
                <c:pt idx="7501">
                  <c:v>8</c:v>
                </c:pt>
                <c:pt idx="7502">
                  <c:v>5</c:v>
                </c:pt>
                <c:pt idx="7503">
                  <c:v>5</c:v>
                </c:pt>
                <c:pt idx="7504">
                  <c:v>6</c:v>
                </c:pt>
                <c:pt idx="7505">
                  <c:v>3</c:v>
                </c:pt>
                <c:pt idx="7506">
                  <c:v>8</c:v>
                </c:pt>
                <c:pt idx="7507">
                  <c:v>7</c:v>
                </c:pt>
                <c:pt idx="7508">
                  <c:v>8</c:v>
                </c:pt>
                <c:pt idx="7509">
                  <c:v>5</c:v>
                </c:pt>
                <c:pt idx="7510">
                  <c:v>4</c:v>
                </c:pt>
                <c:pt idx="7511">
                  <c:v>4</c:v>
                </c:pt>
                <c:pt idx="7512">
                  <c:v>7</c:v>
                </c:pt>
                <c:pt idx="7513">
                  <c:v>5</c:v>
                </c:pt>
                <c:pt idx="7514">
                  <c:v>6</c:v>
                </c:pt>
                <c:pt idx="7515">
                  <c:v>4</c:v>
                </c:pt>
                <c:pt idx="7516">
                  <c:v>8</c:v>
                </c:pt>
                <c:pt idx="7517">
                  <c:v>1</c:v>
                </c:pt>
                <c:pt idx="7518">
                  <c:v>5</c:v>
                </c:pt>
                <c:pt idx="7519">
                  <c:v>2</c:v>
                </c:pt>
                <c:pt idx="7520">
                  <c:v>7</c:v>
                </c:pt>
                <c:pt idx="7521">
                  <c:v>5</c:v>
                </c:pt>
                <c:pt idx="7522">
                  <c:v>4</c:v>
                </c:pt>
                <c:pt idx="7523">
                  <c:v>10</c:v>
                </c:pt>
                <c:pt idx="7524">
                  <c:v>3</c:v>
                </c:pt>
                <c:pt idx="7525">
                  <c:v>6</c:v>
                </c:pt>
                <c:pt idx="7526">
                  <c:v>8</c:v>
                </c:pt>
                <c:pt idx="7527">
                  <c:v>7</c:v>
                </c:pt>
                <c:pt idx="7528">
                  <c:v>3</c:v>
                </c:pt>
                <c:pt idx="7529">
                  <c:v>8</c:v>
                </c:pt>
                <c:pt idx="7530">
                  <c:v>5</c:v>
                </c:pt>
                <c:pt idx="7531">
                  <c:v>8</c:v>
                </c:pt>
                <c:pt idx="7532">
                  <c:v>4</c:v>
                </c:pt>
                <c:pt idx="7533">
                  <c:v>9</c:v>
                </c:pt>
                <c:pt idx="7534">
                  <c:v>1</c:v>
                </c:pt>
                <c:pt idx="7535">
                  <c:v>3</c:v>
                </c:pt>
                <c:pt idx="7536">
                  <c:v>7</c:v>
                </c:pt>
                <c:pt idx="7537">
                  <c:v>7</c:v>
                </c:pt>
                <c:pt idx="7538">
                  <c:v>7</c:v>
                </c:pt>
                <c:pt idx="7539">
                  <c:v>5</c:v>
                </c:pt>
                <c:pt idx="7540">
                  <c:v>6</c:v>
                </c:pt>
                <c:pt idx="7541">
                  <c:v>3</c:v>
                </c:pt>
                <c:pt idx="7542">
                  <c:v>5</c:v>
                </c:pt>
                <c:pt idx="7543">
                  <c:v>2</c:v>
                </c:pt>
                <c:pt idx="7544">
                  <c:v>8</c:v>
                </c:pt>
                <c:pt idx="7545">
                  <c:v>3</c:v>
                </c:pt>
                <c:pt idx="7546">
                  <c:v>4</c:v>
                </c:pt>
                <c:pt idx="7547">
                  <c:v>1</c:v>
                </c:pt>
                <c:pt idx="7548">
                  <c:v>6</c:v>
                </c:pt>
                <c:pt idx="7549">
                  <c:v>3</c:v>
                </c:pt>
                <c:pt idx="7550">
                  <c:v>3</c:v>
                </c:pt>
                <c:pt idx="7551">
                  <c:v>2</c:v>
                </c:pt>
                <c:pt idx="7552">
                  <c:v>4</c:v>
                </c:pt>
                <c:pt idx="7553">
                  <c:v>7</c:v>
                </c:pt>
                <c:pt idx="7554">
                  <c:v>3</c:v>
                </c:pt>
                <c:pt idx="7555">
                  <c:v>4</c:v>
                </c:pt>
                <c:pt idx="7556">
                  <c:v>0</c:v>
                </c:pt>
                <c:pt idx="7557">
                  <c:v>7</c:v>
                </c:pt>
                <c:pt idx="7558">
                  <c:v>2</c:v>
                </c:pt>
                <c:pt idx="7559">
                  <c:v>2</c:v>
                </c:pt>
                <c:pt idx="7560">
                  <c:v>2</c:v>
                </c:pt>
                <c:pt idx="7561">
                  <c:v>4</c:v>
                </c:pt>
                <c:pt idx="7562">
                  <c:v>2</c:v>
                </c:pt>
                <c:pt idx="7563">
                  <c:v>2</c:v>
                </c:pt>
                <c:pt idx="7564">
                  <c:v>1</c:v>
                </c:pt>
                <c:pt idx="7565">
                  <c:v>4</c:v>
                </c:pt>
                <c:pt idx="7566">
                  <c:v>3</c:v>
                </c:pt>
                <c:pt idx="7567">
                  <c:v>5</c:v>
                </c:pt>
                <c:pt idx="7568">
                  <c:v>3</c:v>
                </c:pt>
                <c:pt idx="7569">
                  <c:v>1</c:v>
                </c:pt>
                <c:pt idx="7570">
                  <c:v>0</c:v>
                </c:pt>
                <c:pt idx="7571">
                  <c:v>3</c:v>
                </c:pt>
                <c:pt idx="7572">
                  <c:v>3</c:v>
                </c:pt>
                <c:pt idx="7573">
                  <c:v>3</c:v>
                </c:pt>
                <c:pt idx="7574">
                  <c:v>3</c:v>
                </c:pt>
                <c:pt idx="7575">
                  <c:v>1</c:v>
                </c:pt>
                <c:pt idx="7576">
                  <c:v>4</c:v>
                </c:pt>
                <c:pt idx="7577">
                  <c:v>1</c:v>
                </c:pt>
                <c:pt idx="7578">
                  <c:v>1</c:v>
                </c:pt>
                <c:pt idx="7579">
                  <c:v>1</c:v>
                </c:pt>
                <c:pt idx="7580">
                  <c:v>3</c:v>
                </c:pt>
                <c:pt idx="7581">
                  <c:v>7</c:v>
                </c:pt>
                <c:pt idx="7582">
                  <c:v>0</c:v>
                </c:pt>
                <c:pt idx="7583">
                  <c:v>2</c:v>
                </c:pt>
                <c:pt idx="7584">
                  <c:v>0</c:v>
                </c:pt>
                <c:pt idx="7585">
                  <c:v>3</c:v>
                </c:pt>
                <c:pt idx="7586">
                  <c:v>2</c:v>
                </c:pt>
                <c:pt idx="7587">
                  <c:v>3</c:v>
                </c:pt>
                <c:pt idx="7588">
                  <c:v>4</c:v>
                </c:pt>
                <c:pt idx="7589">
                  <c:v>2</c:v>
                </c:pt>
                <c:pt idx="7590">
                  <c:v>1</c:v>
                </c:pt>
                <c:pt idx="7591">
                  <c:v>1</c:v>
                </c:pt>
                <c:pt idx="7592">
                  <c:v>1</c:v>
                </c:pt>
                <c:pt idx="7593">
                  <c:v>4</c:v>
                </c:pt>
                <c:pt idx="7594">
                  <c:v>0</c:v>
                </c:pt>
                <c:pt idx="7595">
                  <c:v>2</c:v>
                </c:pt>
                <c:pt idx="7596">
                  <c:v>1</c:v>
                </c:pt>
                <c:pt idx="7597">
                  <c:v>6</c:v>
                </c:pt>
                <c:pt idx="7598">
                  <c:v>1</c:v>
                </c:pt>
                <c:pt idx="7599">
                  <c:v>0</c:v>
                </c:pt>
                <c:pt idx="7600">
                  <c:v>0</c:v>
                </c:pt>
                <c:pt idx="7601">
                  <c:v>1</c:v>
                </c:pt>
                <c:pt idx="7602">
                  <c:v>0</c:v>
                </c:pt>
                <c:pt idx="7603">
                  <c:v>3</c:v>
                </c:pt>
                <c:pt idx="7604">
                  <c:v>2</c:v>
                </c:pt>
                <c:pt idx="7605">
                  <c:v>2</c:v>
                </c:pt>
                <c:pt idx="7606">
                  <c:v>1</c:v>
                </c:pt>
                <c:pt idx="7607">
                  <c:v>2</c:v>
                </c:pt>
                <c:pt idx="7608">
                  <c:v>0</c:v>
                </c:pt>
                <c:pt idx="7609">
                  <c:v>2</c:v>
                </c:pt>
                <c:pt idx="7610">
                  <c:v>3</c:v>
                </c:pt>
                <c:pt idx="7611">
                  <c:v>6</c:v>
                </c:pt>
                <c:pt idx="7612">
                  <c:v>1</c:v>
                </c:pt>
                <c:pt idx="7613">
                  <c:v>3</c:v>
                </c:pt>
                <c:pt idx="7614">
                  <c:v>0</c:v>
                </c:pt>
                <c:pt idx="7615">
                  <c:v>2</c:v>
                </c:pt>
                <c:pt idx="7616">
                  <c:v>3</c:v>
                </c:pt>
                <c:pt idx="7617">
                  <c:v>1</c:v>
                </c:pt>
                <c:pt idx="7618">
                  <c:v>1</c:v>
                </c:pt>
                <c:pt idx="7619">
                  <c:v>3</c:v>
                </c:pt>
                <c:pt idx="7620">
                  <c:v>2</c:v>
                </c:pt>
                <c:pt idx="7621">
                  <c:v>1</c:v>
                </c:pt>
                <c:pt idx="7622">
                  <c:v>0</c:v>
                </c:pt>
                <c:pt idx="7623">
                  <c:v>1</c:v>
                </c:pt>
                <c:pt idx="7624">
                  <c:v>4</c:v>
                </c:pt>
                <c:pt idx="7625">
                  <c:v>2</c:v>
                </c:pt>
                <c:pt idx="7626">
                  <c:v>2</c:v>
                </c:pt>
                <c:pt idx="7627">
                  <c:v>2</c:v>
                </c:pt>
                <c:pt idx="7628">
                  <c:v>1</c:v>
                </c:pt>
                <c:pt idx="7629">
                  <c:v>1</c:v>
                </c:pt>
                <c:pt idx="7630">
                  <c:v>3</c:v>
                </c:pt>
                <c:pt idx="7631">
                  <c:v>2</c:v>
                </c:pt>
                <c:pt idx="7632">
                  <c:v>3</c:v>
                </c:pt>
                <c:pt idx="7633">
                  <c:v>1</c:v>
                </c:pt>
                <c:pt idx="7634">
                  <c:v>2</c:v>
                </c:pt>
                <c:pt idx="7635">
                  <c:v>2</c:v>
                </c:pt>
                <c:pt idx="7636">
                  <c:v>2</c:v>
                </c:pt>
                <c:pt idx="7637">
                  <c:v>0</c:v>
                </c:pt>
                <c:pt idx="7638">
                  <c:v>0</c:v>
                </c:pt>
                <c:pt idx="7639">
                  <c:v>3</c:v>
                </c:pt>
                <c:pt idx="7640">
                  <c:v>3</c:v>
                </c:pt>
                <c:pt idx="7641">
                  <c:v>1</c:v>
                </c:pt>
                <c:pt idx="7642">
                  <c:v>1</c:v>
                </c:pt>
                <c:pt idx="7643">
                  <c:v>4</c:v>
                </c:pt>
                <c:pt idx="7644">
                  <c:v>4</c:v>
                </c:pt>
                <c:pt idx="7645">
                  <c:v>4</c:v>
                </c:pt>
                <c:pt idx="7646">
                  <c:v>3</c:v>
                </c:pt>
                <c:pt idx="7647">
                  <c:v>1</c:v>
                </c:pt>
                <c:pt idx="7648">
                  <c:v>1</c:v>
                </c:pt>
                <c:pt idx="7649">
                  <c:v>0</c:v>
                </c:pt>
                <c:pt idx="7650">
                  <c:v>3</c:v>
                </c:pt>
                <c:pt idx="7651">
                  <c:v>2</c:v>
                </c:pt>
                <c:pt idx="7652">
                  <c:v>2</c:v>
                </c:pt>
                <c:pt idx="7653">
                  <c:v>1</c:v>
                </c:pt>
                <c:pt idx="7654">
                  <c:v>1</c:v>
                </c:pt>
                <c:pt idx="7655">
                  <c:v>1</c:v>
                </c:pt>
                <c:pt idx="7656">
                  <c:v>3</c:v>
                </c:pt>
                <c:pt idx="7657">
                  <c:v>1</c:v>
                </c:pt>
                <c:pt idx="7658">
                  <c:v>3</c:v>
                </c:pt>
                <c:pt idx="7659">
                  <c:v>1</c:v>
                </c:pt>
                <c:pt idx="7660">
                  <c:v>2</c:v>
                </c:pt>
                <c:pt idx="7661">
                  <c:v>2</c:v>
                </c:pt>
                <c:pt idx="7662">
                  <c:v>2</c:v>
                </c:pt>
                <c:pt idx="7663">
                  <c:v>2</c:v>
                </c:pt>
                <c:pt idx="7664">
                  <c:v>5</c:v>
                </c:pt>
                <c:pt idx="7665">
                  <c:v>2</c:v>
                </c:pt>
                <c:pt idx="7666">
                  <c:v>3</c:v>
                </c:pt>
                <c:pt idx="7667">
                  <c:v>3</c:v>
                </c:pt>
                <c:pt idx="7668">
                  <c:v>5</c:v>
                </c:pt>
                <c:pt idx="7669">
                  <c:v>4</c:v>
                </c:pt>
                <c:pt idx="7670">
                  <c:v>1</c:v>
                </c:pt>
                <c:pt idx="7671">
                  <c:v>4</c:v>
                </c:pt>
                <c:pt idx="7672">
                  <c:v>4</c:v>
                </c:pt>
                <c:pt idx="7673">
                  <c:v>4</c:v>
                </c:pt>
                <c:pt idx="7674">
                  <c:v>3</c:v>
                </c:pt>
                <c:pt idx="7675">
                  <c:v>8</c:v>
                </c:pt>
                <c:pt idx="7676">
                  <c:v>4</c:v>
                </c:pt>
                <c:pt idx="7677">
                  <c:v>7</c:v>
                </c:pt>
                <c:pt idx="7678">
                  <c:v>4</c:v>
                </c:pt>
                <c:pt idx="7679">
                  <c:v>9</c:v>
                </c:pt>
                <c:pt idx="7680">
                  <c:v>4</c:v>
                </c:pt>
                <c:pt idx="7681">
                  <c:v>4</c:v>
                </c:pt>
                <c:pt idx="7682">
                  <c:v>9</c:v>
                </c:pt>
                <c:pt idx="7683">
                  <c:v>3</c:v>
                </c:pt>
                <c:pt idx="7684">
                  <c:v>6</c:v>
                </c:pt>
                <c:pt idx="7685">
                  <c:v>3</c:v>
                </c:pt>
                <c:pt idx="7686">
                  <c:v>4</c:v>
                </c:pt>
                <c:pt idx="7687">
                  <c:v>6</c:v>
                </c:pt>
                <c:pt idx="7688">
                  <c:v>6</c:v>
                </c:pt>
                <c:pt idx="7689">
                  <c:v>7</c:v>
                </c:pt>
                <c:pt idx="7690">
                  <c:v>9</c:v>
                </c:pt>
                <c:pt idx="7691">
                  <c:v>8</c:v>
                </c:pt>
                <c:pt idx="7692">
                  <c:v>5</c:v>
                </c:pt>
                <c:pt idx="7693">
                  <c:v>3</c:v>
                </c:pt>
                <c:pt idx="7694">
                  <c:v>7</c:v>
                </c:pt>
                <c:pt idx="7695">
                  <c:v>4</c:v>
                </c:pt>
                <c:pt idx="7696">
                  <c:v>11</c:v>
                </c:pt>
                <c:pt idx="7697">
                  <c:v>2</c:v>
                </c:pt>
                <c:pt idx="7698">
                  <c:v>12</c:v>
                </c:pt>
                <c:pt idx="7699">
                  <c:v>6</c:v>
                </c:pt>
                <c:pt idx="7700">
                  <c:v>5</c:v>
                </c:pt>
                <c:pt idx="7701">
                  <c:v>9</c:v>
                </c:pt>
                <c:pt idx="7702">
                  <c:v>7</c:v>
                </c:pt>
                <c:pt idx="7703">
                  <c:v>9</c:v>
                </c:pt>
                <c:pt idx="7704">
                  <c:v>6</c:v>
                </c:pt>
                <c:pt idx="7705">
                  <c:v>12</c:v>
                </c:pt>
                <c:pt idx="7706">
                  <c:v>6</c:v>
                </c:pt>
                <c:pt idx="7707">
                  <c:v>10</c:v>
                </c:pt>
                <c:pt idx="7708">
                  <c:v>7</c:v>
                </c:pt>
                <c:pt idx="7709">
                  <c:v>8</c:v>
                </c:pt>
                <c:pt idx="7710">
                  <c:v>3</c:v>
                </c:pt>
                <c:pt idx="7711">
                  <c:v>7</c:v>
                </c:pt>
                <c:pt idx="7712">
                  <c:v>3</c:v>
                </c:pt>
                <c:pt idx="7713">
                  <c:v>8</c:v>
                </c:pt>
                <c:pt idx="7714">
                  <c:v>5</c:v>
                </c:pt>
                <c:pt idx="7715">
                  <c:v>8</c:v>
                </c:pt>
                <c:pt idx="7716">
                  <c:v>3</c:v>
                </c:pt>
                <c:pt idx="7717">
                  <c:v>4</c:v>
                </c:pt>
                <c:pt idx="7718">
                  <c:v>5</c:v>
                </c:pt>
                <c:pt idx="7719">
                  <c:v>9</c:v>
                </c:pt>
                <c:pt idx="7720">
                  <c:v>5</c:v>
                </c:pt>
                <c:pt idx="7721">
                  <c:v>5</c:v>
                </c:pt>
                <c:pt idx="7722">
                  <c:v>5</c:v>
                </c:pt>
                <c:pt idx="7723">
                  <c:v>4</c:v>
                </c:pt>
                <c:pt idx="7724">
                  <c:v>5</c:v>
                </c:pt>
                <c:pt idx="7725">
                  <c:v>3</c:v>
                </c:pt>
                <c:pt idx="7726">
                  <c:v>5</c:v>
                </c:pt>
                <c:pt idx="7727">
                  <c:v>3</c:v>
                </c:pt>
                <c:pt idx="7728">
                  <c:v>4</c:v>
                </c:pt>
                <c:pt idx="7729">
                  <c:v>4</c:v>
                </c:pt>
                <c:pt idx="7730">
                  <c:v>3</c:v>
                </c:pt>
                <c:pt idx="7731">
                  <c:v>5</c:v>
                </c:pt>
                <c:pt idx="7732">
                  <c:v>6</c:v>
                </c:pt>
                <c:pt idx="7733">
                  <c:v>6</c:v>
                </c:pt>
                <c:pt idx="7734">
                  <c:v>5</c:v>
                </c:pt>
                <c:pt idx="7735">
                  <c:v>5</c:v>
                </c:pt>
                <c:pt idx="7736">
                  <c:v>4</c:v>
                </c:pt>
                <c:pt idx="7737">
                  <c:v>3</c:v>
                </c:pt>
                <c:pt idx="7738">
                  <c:v>8</c:v>
                </c:pt>
                <c:pt idx="7739">
                  <c:v>4</c:v>
                </c:pt>
                <c:pt idx="7740">
                  <c:v>6</c:v>
                </c:pt>
                <c:pt idx="7741">
                  <c:v>3</c:v>
                </c:pt>
                <c:pt idx="7742">
                  <c:v>5</c:v>
                </c:pt>
                <c:pt idx="7743">
                  <c:v>4</c:v>
                </c:pt>
                <c:pt idx="7744">
                  <c:v>4</c:v>
                </c:pt>
                <c:pt idx="7745">
                  <c:v>3</c:v>
                </c:pt>
                <c:pt idx="7746">
                  <c:v>1</c:v>
                </c:pt>
                <c:pt idx="7747">
                  <c:v>3</c:v>
                </c:pt>
                <c:pt idx="7748">
                  <c:v>2</c:v>
                </c:pt>
                <c:pt idx="7749">
                  <c:v>2</c:v>
                </c:pt>
                <c:pt idx="7750">
                  <c:v>2</c:v>
                </c:pt>
                <c:pt idx="7751">
                  <c:v>0</c:v>
                </c:pt>
                <c:pt idx="7752">
                  <c:v>4</c:v>
                </c:pt>
                <c:pt idx="7753">
                  <c:v>1</c:v>
                </c:pt>
                <c:pt idx="7754">
                  <c:v>1</c:v>
                </c:pt>
                <c:pt idx="7755">
                  <c:v>2</c:v>
                </c:pt>
                <c:pt idx="7756">
                  <c:v>1</c:v>
                </c:pt>
                <c:pt idx="7757">
                  <c:v>3</c:v>
                </c:pt>
                <c:pt idx="7758">
                  <c:v>2</c:v>
                </c:pt>
                <c:pt idx="7759">
                  <c:v>3</c:v>
                </c:pt>
                <c:pt idx="7760">
                  <c:v>2</c:v>
                </c:pt>
                <c:pt idx="7761">
                  <c:v>3</c:v>
                </c:pt>
                <c:pt idx="7762">
                  <c:v>0</c:v>
                </c:pt>
                <c:pt idx="7763">
                  <c:v>5</c:v>
                </c:pt>
                <c:pt idx="7764">
                  <c:v>5</c:v>
                </c:pt>
                <c:pt idx="7765">
                  <c:v>3</c:v>
                </c:pt>
                <c:pt idx="7766">
                  <c:v>0</c:v>
                </c:pt>
                <c:pt idx="7767">
                  <c:v>2</c:v>
                </c:pt>
                <c:pt idx="7768">
                  <c:v>2</c:v>
                </c:pt>
                <c:pt idx="7769">
                  <c:v>2</c:v>
                </c:pt>
                <c:pt idx="7770">
                  <c:v>3</c:v>
                </c:pt>
                <c:pt idx="7771">
                  <c:v>1</c:v>
                </c:pt>
                <c:pt idx="7772">
                  <c:v>3</c:v>
                </c:pt>
                <c:pt idx="7773">
                  <c:v>1</c:v>
                </c:pt>
                <c:pt idx="7774">
                  <c:v>2</c:v>
                </c:pt>
                <c:pt idx="7775">
                  <c:v>2</c:v>
                </c:pt>
                <c:pt idx="7776">
                  <c:v>2</c:v>
                </c:pt>
                <c:pt idx="7777">
                  <c:v>1</c:v>
                </c:pt>
                <c:pt idx="7778">
                  <c:v>4</c:v>
                </c:pt>
                <c:pt idx="7779">
                  <c:v>6</c:v>
                </c:pt>
                <c:pt idx="7780">
                  <c:v>0</c:v>
                </c:pt>
                <c:pt idx="7781">
                  <c:v>2</c:v>
                </c:pt>
                <c:pt idx="7782">
                  <c:v>3</c:v>
                </c:pt>
                <c:pt idx="7783">
                  <c:v>2</c:v>
                </c:pt>
                <c:pt idx="7784">
                  <c:v>1</c:v>
                </c:pt>
                <c:pt idx="7785">
                  <c:v>1</c:v>
                </c:pt>
                <c:pt idx="7786">
                  <c:v>3</c:v>
                </c:pt>
                <c:pt idx="7787">
                  <c:v>2</c:v>
                </c:pt>
                <c:pt idx="7788">
                  <c:v>1</c:v>
                </c:pt>
                <c:pt idx="7789">
                  <c:v>0</c:v>
                </c:pt>
                <c:pt idx="7790">
                  <c:v>2</c:v>
                </c:pt>
                <c:pt idx="7791">
                  <c:v>1</c:v>
                </c:pt>
                <c:pt idx="7792">
                  <c:v>0</c:v>
                </c:pt>
                <c:pt idx="7793">
                  <c:v>1</c:v>
                </c:pt>
                <c:pt idx="7794">
                  <c:v>2</c:v>
                </c:pt>
                <c:pt idx="7795">
                  <c:v>0</c:v>
                </c:pt>
                <c:pt idx="7796">
                  <c:v>2</c:v>
                </c:pt>
                <c:pt idx="7797">
                  <c:v>2</c:v>
                </c:pt>
                <c:pt idx="7798">
                  <c:v>5</c:v>
                </c:pt>
                <c:pt idx="7799">
                  <c:v>0</c:v>
                </c:pt>
                <c:pt idx="7800">
                  <c:v>2</c:v>
                </c:pt>
                <c:pt idx="7801">
                  <c:v>2</c:v>
                </c:pt>
                <c:pt idx="7802">
                  <c:v>1</c:v>
                </c:pt>
                <c:pt idx="7803">
                  <c:v>1</c:v>
                </c:pt>
                <c:pt idx="7804">
                  <c:v>2</c:v>
                </c:pt>
                <c:pt idx="7805">
                  <c:v>0</c:v>
                </c:pt>
                <c:pt idx="7806">
                  <c:v>2</c:v>
                </c:pt>
                <c:pt idx="7807">
                  <c:v>0</c:v>
                </c:pt>
                <c:pt idx="7808">
                  <c:v>0</c:v>
                </c:pt>
                <c:pt idx="7809">
                  <c:v>3</c:v>
                </c:pt>
                <c:pt idx="7810">
                  <c:v>1</c:v>
                </c:pt>
                <c:pt idx="7811">
                  <c:v>1</c:v>
                </c:pt>
                <c:pt idx="7812">
                  <c:v>0</c:v>
                </c:pt>
                <c:pt idx="7813">
                  <c:v>1</c:v>
                </c:pt>
                <c:pt idx="7814">
                  <c:v>2</c:v>
                </c:pt>
                <c:pt idx="7815">
                  <c:v>0</c:v>
                </c:pt>
                <c:pt idx="7816">
                  <c:v>3</c:v>
                </c:pt>
                <c:pt idx="7817">
                  <c:v>2</c:v>
                </c:pt>
                <c:pt idx="7818">
                  <c:v>2</c:v>
                </c:pt>
                <c:pt idx="7819">
                  <c:v>1</c:v>
                </c:pt>
                <c:pt idx="7820">
                  <c:v>3</c:v>
                </c:pt>
                <c:pt idx="7821">
                  <c:v>1</c:v>
                </c:pt>
                <c:pt idx="7822">
                  <c:v>0</c:v>
                </c:pt>
                <c:pt idx="7823">
                  <c:v>0</c:v>
                </c:pt>
                <c:pt idx="7824">
                  <c:v>3</c:v>
                </c:pt>
                <c:pt idx="7825">
                  <c:v>1</c:v>
                </c:pt>
                <c:pt idx="7826">
                  <c:v>3</c:v>
                </c:pt>
                <c:pt idx="7827">
                  <c:v>2</c:v>
                </c:pt>
                <c:pt idx="7828">
                  <c:v>0</c:v>
                </c:pt>
                <c:pt idx="7829">
                  <c:v>0</c:v>
                </c:pt>
                <c:pt idx="7830">
                  <c:v>3</c:v>
                </c:pt>
                <c:pt idx="7831">
                  <c:v>3</c:v>
                </c:pt>
                <c:pt idx="7832">
                  <c:v>4</c:v>
                </c:pt>
                <c:pt idx="7833">
                  <c:v>1</c:v>
                </c:pt>
                <c:pt idx="7834">
                  <c:v>0</c:v>
                </c:pt>
                <c:pt idx="7835">
                  <c:v>0</c:v>
                </c:pt>
                <c:pt idx="7836">
                  <c:v>4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3</c:v>
                </c:pt>
                <c:pt idx="7843">
                  <c:v>1</c:v>
                </c:pt>
                <c:pt idx="7844">
                  <c:v>2</c:v>
                </c:pt>
                <c:pt idx="7845">
                  <c:v>0</c:v>
                </c:pt>
                <c:pt idx="7846">
                  <c:v>3</c:v>
                </c:pt>
                <c:pt idx="7847">
                  <c:v>2</c:v>
                </c:pt>
                <c:pt idx="7848">
                  <c:v>0</c:v>
                </c:pt>
                <c:pt idx="7849">
                  <c:v>1</c:v>
                </c:pt>
                <c:pt idx="7850">
                  <c:v>4</c:v>
                </c:pt>
                <c:pt idx="7851">
                  <c:v>1</c:v>
                </c:pt>
                <c:pt idx="7852">
                  <c:v>2</c:v>
                </c:pt>
                <c:pt idx="7853">
                  <c:v>1</c:v>
                </c:pt>
                <c:pt idx="7854">
                  <c:v>5</c:v>
                </c:pt>
                <c:pt idx="7855">
                  <c:v>2</c:v>
                </c:pt>
                <c:pt idx="7856">
                  <c:v>2</c:v>
                </c:pt>
                <c:pt idx="7857">
                  <c:v>0</c:v>
                </c:pt>
                <c:pt idx="7858">
                  <c:v>2</c:v>
                </c:pt>
                <c:pt idx="7859">
                  <c:v>4</c:v>
                </c:pt>
                <c:pt idx="7860">
                  <c:v>0</c:v>
                </c:pt>
                <c:pt idx="7861">
                  <c:v>1</c:v>
                </c:pt>
                <c:pt idx="7862">
                  <c:v>2</c:v>
                </c:pt>
                <c:pt idx="7863">
                  <c:v>2</c:v>
                </c:pt>
                <c:pt idx="7864">
                  <c:v>1</c:v>
                </c:pt>
                <c:pt idx="7865">
                  <c:v>1</c:v>
                </c:pt>
                <c:pt idx="7866">
                  <c:v>3</c:v>
                </c:pt>
                <c:pt idx="7867">
                  <c:v>3</c:v>
                </c:pt>
                <c:pt idx="7868">
                  <c:v>1</c:v>
                </c:pt>
                <c:pt idx="7869">
                  <c:v>1</c:v>
                </c:pt>
                <c:pt idx="7870">
                  <c:v>2</c:v>
                </c:pt>
                <c:pt idx="7871">
                  <c:v>0</c:v>
                </c:pt>
                <c:pt idx="7872">
                  <c:v>1</c:v>
                </c:pt>
                <c:pt idx="7873">
                  <c:v>4</c:v>
                </c:pt>
                <c:pt idx="7874">
                  <c:v>1</c:v>
                </c:pt>
                <c:pt idx="7875">
                  <c:v>2</c:v>
                </c:pt>
                <c:pt idx="7876">
                  <c:v>2</c:v>
                </c:pt>
                <c:pt idx="7877">
                  <c:v>1</c:v>
                </c:pt>
                <c:pt idx="7878">
                  <c:v>2</c:v>
                </c:pt>
                <c:pt idx="7879">
                  <c:v>1</c:v>
                </c:pt>
                <c:pt idx="7880">
                  <c:v>3</c:v>
                </c:pt>
                <c:pt idx="7881">
                  <c:v>3</c:v>
                </c:pt>
                <c:pt idx="7882">
                  <c:v>0</c:v>
                </c:pt>
                <c:pt idx="7883">
                  <c:v>1</c:v>
                </c:pt>
                <c:pt idx="7884">
                  <c:v>2</c:v>
                </c:pt>
                <c:pt idx="7885">
                  <c:v>6</c:v>
                </c:pt>
                <c:pt idx="7886">
                  <c:v>1</c:v>
                </c:pt>
                <c:pt idx="7887">
                  <c:v>0</c:v>
                </c:pt>
                <c:pt idx="7888">
                  <c:v>0</c:v>
                </c:pt>
                <c:pt idx="7889">
                  <c:v>1</c:v>
                </c:pt>
                <c:pt idx="7890">
                  <c:v>3</c:v>
                </c:pt>
                <c:pt idx="7891">
                  <c:v>0</c:v>
                </c:pt>
                <c:pt idx="7892">
                  <c:v>4</c:v>
                </c:pt>
                <c:pt idx="7893">
                  <c:v>4</c:v>
                </c:pt>
                <c:pt idx="7894">
                  <c:v>1</c:v>
                </c:pt>
                <c:pt idx="7895">
                  <c:v>1</c:v>
                </c:pt>
                <c:pt idx="7896">
                  <c:v>1</c:v>
                </c:pt>
                <c:pt idx="7897">
                  <c:v>0</c:v>
                </c:pt>
                <c:pt idx="7898">
                  <c:v>0</c:v>
                </c:pt>
                <c:pt idx="7899">
                  <c:v>2</c:v>
                </c:pt>
                <c:pt idx="7900">
                  <c:v>1</c:v>
                </c:pt>
                <c:pt idx="7901">
                  <c:v>1</c:v>
                </c:pt>
                <c:pt idx="7902">
                  <c:v>1</c:v>
                </c:pt>
                <c:pt idx="7903">
                  <c:v>1</c:v>
                </c:pt>
                <c:pt idx="7904">
                  <c:v>0</c:v>
                </c:pt>
                <c:pt idx="7905">
                  <c:v>2</c:v>
                </c:pt>
                <c:pt idx="7906">
                  <c:v>0</c:v>
                </c:pt>
                <c:pt idx="7907">
                  <c:v>0</c:v>
                </c:pt>
                <c:pt idx="7908">
                  <c:v>1</c:v>
                </c:pt>
                <c:pt idx="7909">
                  <c:v>0</c:v>
                </c:pt>
                <c:pt idx="7910">
                  <c:v>1</c:v>
                </c:pt>
                <c:pt idx="7911">
                  <c:v>1</c:v>
                </c:pt>
                <c:pt idx="7912">
                  <c:v>0</c:v>
                </c:pt>
                <c:pt idx="7913">
                  <c:v>2</c:v>
                </c:pt>
                <c:pt idx="7914">
                  <c:v>0</c:v>
                </c:pt>
                <c:pt idx="7915">
                  <c:v>4</c:v>
                </c:pt>
                <c:pt idx="7916">
                  <c:v>1</c:v>
                </c:pt>
                <c:pt idx="7917">
                  <c:v>1</c:v>
                </c:pt>
                <c:pt idx="7918">
                  <c:v>0</c:v>
                </c:pt>
                <c:pt idx="7919">
                  <c:v>2</c:v>
                </c:pt>
                <c:pt idx="7920">
                  <c:v>2</c:v>
                </c:pt>
                <c:pt idx="7921">
                  <c:v>1</c:v>
                </c:pt>
                <c:pt idx="7922">
                  <c:v>0</c:v>
                </c:pt>
                <c:pt idx="7923">
                  <c:v>0</c:v>
                </c:pt>
                <c:pt idx="7924">
                  <c:v>2</c:v>
                </c:pt>
                <c:pt idx="7925">
                  <c:v>3</c:v>
                </c:pt>
                <c:pt idx="7926">
                  <c:v>2</c:v>
                </c:pt>
                <c:pt idx="7927">
                  <c:v>1</c:v>
                </c:pt>
                <c:pt idx="7928">
                  <c:v>3</c:v>
                </c:pt>
                <c:pt idx="7929">
                  <c:v>1</c:v>
                </c:pt>
                <c:pt idx="7930">
                  <c:v>2</c:v>
                </c:pt>
                <c:pt idx="7931">
                  <c:v>0</c:v>
                </c:pt>
                <c:pt idx="7932">
                  <c:v>2</c:v>
                </c:pt>
                <c:pt idx="7933">
                  <c:v>1</c:v>
                </c:pt>
                <c:pt idx="7934">
                  <c:v>0</c:v>
                </c:pt>
                <c:pt idx="7935">
                  <c:v>1</c:v>
                </c:pt>
                <c:pt idx="7936">
                  <c:v>0</c:v>
                </c:pt>
                <c:pt idx="7937">
                  <c:v>1</c:v>
                </c:pt>
                <c:pt idx="7938">
                  <c:v>1</c:v>
                </c:pt>
                <c:pt idx="7939">
                  <c:v>2</c:v>
                </c:pt>
                <c:pt idx="7940">
                  <c:v>3</c:v>
                </c:pt>
                <c:pt idx="7941">
                  <c:v>0</c:v>
                </c:pt>
                <c:pt idx="7942">
                  <c:v>1</c:v>
                </c:pt>
                <c:pt idx="7943">
                  <c:v>1</c:v>
                </c:pt>
                <c:pt idx="7944">
                  <c:v>2</c:v>
                </c:pt>
                <c:pt idx="7945">
                  <c:v>0</c:v>
                </c:pt>
                <c:pt idx="7946">
                  <c:v>2</c:v>
                </c:pt>
                <c:pt idx="7947">
                  <c:v>2</c:v>
                </c:pt>
                <c:pt idx="7948">
                  <c:v>0</c:v>
                </c:pt>
                <c:pt idx="7949">
                  <c:v>2</c:v>
                </c:pt>
                <c:pt idx="7950">
                  <c:v>0</c:v>
                </c:pt>
                <c:pt idx="7951">
                  <c:v>1</c:v>
                </c:pt>
                <c:pt idx="7952">
                  <c:v>2</c:v>
                </c:pt>
                <c:pt idx="7953">
                  <c:v>3</c:v>
                </c:pt>
                <c:pt idx="7954">
                  <c:v>2</c:v>
                </c:pt>
                <c:pt idx="7955">
                  <c:v>0</c:v>
                </c:pt>
                <c:pt idx="7956">
                  <c:v>1</c:v>
                </c:pt>
                <c:pt idx="7957">
                  <c:v>1</c:v>
                </c:pt>
                <c:pt idx="7958">
                  <c:v>5</c:v>
                </c:pt>
                <c:pt idx="7959">
                  <c:v>1</c:v>
                </c:pt>
                <c:pt idx="7960">
                  <c:v>0</c:v>
                </c:pt>
                <c:pt idx="7961">
                  <c:v>3</c:v>
                </c:pt>
                <c:pt idx="7962">
                  <c:v>1</c:v>
                </c:pt>
                <c:pt idx="7963">
                  <c:v>2</c:v>
                </c:pt>
                <c:pt idx="7964">
                  <c:v>2</c:v>
                </c:pt>
                <c:pt idx="7965">
                  <c:v>2</c:v>
                </c:pt>
                <c:pt idx="7966">
                  <c:v>0</c:v>
                </c:pt>
                <c:pt idx="7967">
                  <c:v>1</c:v>
                </c:pt>
                <c:pt idx="7968">
                  <c:v>2</c:v>
                </c:pt>
                <c:pt idx="7969">
                  <c:v>2</c:v>
                </c:pt>
                <c:pt idx="7970">
                  <c:v>2</c:v>
                </c:pt>
                <c:pt idx="7971">
                  <c:v>2</c:v>
                </c:pt>
                <c:pt idx="7972">
                  <c:v>0</c:v>
                </c:pt>
                <c:pt idx="7973">
                  <c:v>2</c:v>
                </c:pt>
                <c:pt idx="7974">
                  <c:v>0</c:v>
                </c:pt>
                <c:pt idx="7975">
                  <c:v>0</c:v>
                </c:pt>
                <c:pt idx="7976">
                  <c:v>1</c:v>
                </c:pt>
                <c:pt idx="7977">
                  <c:v>0</c:v>
                </c:pt>
                <c:pt idx="7978">
                  <c:v>1</c:v>
                </c:pt>
                <c:pt idx="7979">
                  <c:v>1</c:v>
                </c:pt>
                <c:pt idx="7980">
                  <c:v>1</c:v>
                </c:pt>
                <c:pt idx="7981">
                  <c:v>4</c:v>
                </c:pt>
                <c:pt idx="7982">
                  <c:v>0</c:v>
                </c:pt>
                <c:pt idx="7983">
                  <c:v>0</c:v>
                </c:pt>
                <c:pt idx="7984">
                  <c:v>1</c:v>
                </c:pt>
                <c:pt idx="7985">
                  <c:v>4</c:v>
                </c:pt>
                <c:pt idx="7986">
                  <c:v>0</c:v>
                </c:pt>
                <c:pt idx="7987">
                  <c:v>0</c:v>
                </c:pt>
                <c:pt idx="7988">
                  <c:v>2</c:v>
                </c:pt>
                <c:pt idx="7989">
                  <c:v>0</c:v>
                </c:pt>
                <c:pt idx="7990">
                  <c:v>1</c:v>
                </c:pt>
                <c:pt idx="7991">
                  <c:v>4</c:v>
                </c:pt>
                <c:pt idx="7992">
                  <c:v>3</c:v>
                </c:pt>
                <c:pt idx="7993">
                  <c:v>1</c:v>
                </c:pt>
                <c:pt idx="7994">
                  <c:v>4</c:v>
                </c:pt>
                <c:pt idx="7995">
                  <c:v>1</c:v>
                </c:pt>
                <c:pt idx="7996">
                  <c:v>1</c:v>
                </c:pt>
                <c:pt idx="7997">
                  <c:v>0</c:v>
                </c:pt>
                <c:pt idx="7998">
                  <c:v>1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3</c:v>
                </c:pt>
                <c:pt idx="8005">
                  <c:v>0</c:v>
                </c:pt>
                <c:pt idx="8006">
                  <c:v>2</c:v>
                </c:pt>
                <c:pt idx="8007">
                  <c:v>0</c:v>
                </c:pt>
                <c:pt idx="8008">
                  <c:v>1</c:v>
                </c:pt>
                <c:pt idx="8009">
                  <c:v>0</c:v>
                </c:pt>
                <c:pt idx="8010">
                  <c:v>2</c:v>
                </c:pt>
                <c:pt idx="8011">
                  <c:v>0</c:v>
                </c:pt>
                <c:pt idx="8012">
                  <c:v>0</c:v>
                </c:pt>
                <c:pt idx="8013">
                  <c:v>2</c:v>
                </c:pt>
                <c:pt idx="8014">
                  <c:v>2</c:v>
                </c:pt>
                <c:pt idx="8015">
                  <c:v>1</c:v>
                </c:pt>
                <c:pt idx="8016">
                  <c:v>2</c:v>
                </c:pt>
                <c:pt idx="8017">
                  <c:v>1</c:v>
                </c:pt>
                <c:pt idx="8018">
                  <c:v>6</c:v>
                </c:pt>
                <c:pt idx="8019">
                  <c:v>1</c:v>
                </c:pt>
                <c:pt idx="8020">
                  <c:v>2</c:v>
                </c:pt>
                <c:pt idx="8021">
                  <c:v>1</c:v>
                </c:pt>
                <c:pt idx="8022">
                  <c:v>1</c:v>
                </c:pt>
                <c:pt idx="8023">
                  <c:v>1</c:v>
                </c:pt>
                <c:pt idx="8024">
                  <c:v>0</c:v>
                </c:pt>
                <c:pt idx="8025">
                  <c:v>0</c:v>
                </c:pt>
                <c:pt idx="8026">
                  <c:v>2</c:v>
                </c:pt>
                <c:pt idx="8027">
                  <c:v>1</c:v>
                </c:pt>
                <c:pt idx="8028">
                  <c:v>1</c:v>
                </c:pt>
                <c:pt idx="8029">
                  <c:v>2</c:v>
                </c:pt>
                <c:pt idx="8030">
                  <c:v>1</c:v>
                </c:pt>
                <c:pt idx="8031">
                  <c:v>3</c:v>
                </c:pt>
                <c:pt idx="8032">
                  <c:v>0</c:v>
                </c:pt>
                <c:pt idx="8033">
                  <c:v>1</c:v>
                </c:pt>
                <c:pt idx="8034">
                  <c:v>1</c:v>
                </c:pt>
                <c:pt idx="8035">
                  <c:v>0</c:v>
                </c:pt>
                <c:pt idx="8036">
                  <c:v>1</c:v>
                </c:pt>
                <c:pt idx="8037">
                  <c:v>2</c:v>
                </c:pt>
                <c:pt idx="8038">
                  <c:v>0</c:v>
                </c:pt>
                <c:pt idx="8039">
                  <c:v>3</c:v>
                </c:pt>
                <c:pt idx="8040">
                  <c:v>1</c:v>
                </c:pt>
                <c:pt idx="8041">
                  <c:v>3</c:v>
                </c:pt>
                <c:pt idx="8042">
                  <c:v>2</c:v>
                </c:pt>
                <c:pt idx="8043">
                  <c:v>2</c:v>
                </c:pt>
                <c:pt idx="8044">
                  <c:v>2</c:v>
                </c:pt>
                <c:pt idx="8045">
                  <c:v>2</c:v>
                </c:pt>
                <c:pt idx="8046">
                  <c:v>0</c:v>
                </c:pt>
                <c:pt idx="8047">
                  <c:v>0</c:v>
                </c:pt>
                <c:pt idx="8048">
                  <c:v>2</c:v>
                </c:pt>
                <c:pt idx="8049">
                  <c:v>1</c:v>
                </c:pt>
                <c:pt idx="8050">
                  <c:v>1</c:v>
                </c:pt>
                <c:pt idx="8051">
                  <c:v>2</c:v>
                </c:pt>
                <c:pt idx="8052">
                  <c:v>2</c:v>
                </c:pt>
                <c:pt idx="8053">
                  <c:v>2</c:v>
                </c:pt>
                <c:pt idx="8054">
                  <c:v>1</c:v>
                </c:pt>
                <c:pt idx="8055">
                  <c:v>0</c:v>
                </c:pt>
                <c:pt idx="8056">
                  <c:v>1</c:v>
                </c:pt>
                <c:pt idx="8057">
                  <c:v>0</c:v>
                </c:pt>
                <c:pt idx="8058">
                  <c:v>5</c:v>
                </c:pt>
                <c:pt idx="8059">
                  <c:v>1</c:v>
                </c:pt>
                <c:pt idx="8060">
                  <c:v>1</c:v>
                </c:pt>
                <c:pt idx="8061">
                  <c:v>4</c:v>
                </c:pt>
                <c:pt idx="8062">
                  <c:v>3</c:v>
                </c:pt>
                <c:pt idx="8063">
                  <c:v>1</c:v>
                </c:pt>
                <c:pt idx="8064">
                  <c:v>2</c:v>
                </c:pt>
                <c:pt idx="8065">
                  <c:v>2</c:v>
                </c:pt>
                <c:pt idx="8066">
                  <c:v>2</c:v>
                </c:pt>
                <c:pt idx="8067">
                  <c:v>1</c:v>
                </c:pt>
                <c:pt idx="8068">
                  <c:v>1</c:v>
                </c:pt>
                <c:pt idx="8069">
                  <c:v>1</c:v>
                </c:pt>
                <c:pt idx="8070">
                  <c:v>1</c:v>
                </c:pt>
                <c:pt idx="8071">
                  <c:v>2</c:v>
                </c:pt>
                <c:pt idx="8072">
                  <c:v>1</c:v>
                </c:pt>
                <c:pt idx="8073">
                  <c:v>1</c:v>
                </c:pt>
                <c:pt idx="8074">
                  <c:v>2</c:v>
                </c:pt>
                <c:pt idx="8075">
                  <c:v>3</c:v>
                </c:pt>
                <c:pt idx="8076">
                  <c:v>2</c:v>
                </c:pt>
                <c:pt idx="8077">
                  <c:v>1</c:v>
                </c:pt>
                <c:pt idx="8078">
                  <c:v>0</c:v>
                </c:pt>
                <c:pt idx="8079">
                  <c:v>0</c:v>
                </c:pt>
                <c:pt idx="8080">
                  <c:v>1</c:v>
                </c:pt>
                <c:pt idx="8081">
                  <c:v>2</c:v>
                </c:pt>
                <c:pt idx="8082">
                  <c:v>3</c:v>
                </c:pt>
                <c:pt idx="8083">
                  <c:v>0</c:v>
                </c:pt>
                <c:pt idx="8084">
                  <c:v>1</c:v>
                </c:pt>
                <c:pt idx="8085">
                  <c:v>2</c:v>
                </c:pt>
                <c:pt idx="8086">
                  <c:v>2</c:v>
                </c:pt>
                <c:pt idx="8087">
                  <c:v>3</c:v>
                </c:pt>
                <c:pt idx="8088">
                  <c:v>1</c:v>
                </c:pt>
                <c:pt idx="8089">
                  <c:v>0</c:v>
                </c:pt>
                <c:pt idx="8090">
                  <c:v>2</c:v>
                </c:pt>
                <c:pt idx="8091">
                  <c:v>2</c:v>
                </c:pt>
                <c:pt idx="8092">
                  <c:v>3</c:v>
                </c:pt>
                <c:pt idx="8093">
                  <c:v>1</c:v>
                </c:pt>
                <c:pt idx="8094">
                  <c:v>0</c:v>
                </c:pt>
                <c:pt idx="8095">
                  <c:v>0</c:v>
                </c:pt>
                <c:pt idx="8096">
                  <c:v>1</c:v>
                </c:pt>
                <c:pt idx="8097">
                  <c:v>2</c:v>
                </c:pt>
                <c:pt idx="8098">
                  <c:v>0</c:v>
                </c:pt>
                <c:pt idx="8099">
                  <c:v>2</c:v>
                </c:pt>
                <c:pt idx="8100">
                  <c:v>1</c:v>
                </c:pt>
                <c:pt idx="8101">
                  <c:v>1</c:v>
                </c:pt>
                <c:pt idx="8102">
                  <c:v>0</c:v>
                </c:pt>
                <c:pt idx="8103">
                  <c:v>0</c:v>
                </c:pt>
                <c:pt idx="8104">
                  <c:v>1</c:v>
                </c:pt>
                <c:pt idx="8105">
                  <c:v>0</c:v>
                </c:pt>
                <c:pt idx="8106">
                  <c:v>2</c:v>
                </c:pt>
                <c:pt idx="8107">
                  <c:v>1</c:v>
                </c:pt>
                <c:pt idx="8108">
                  <c:v>2</c:v>
                </c:pt>
                <c:pt idx="8109">
                  <c:v>2</c:v>
                </c:pt>
                <c:pt idx="8110">
                  <c:v>1</c:v>
                </c:pt>
                <c:pt idx="8111">
                  <c:v>2</c:v>
                </c:pt>
                <c:pt idx="8112">
                  <c:v>0</c:v>
                </c:pt>
                <c:pt idx="8113">
                  <c:v>0</c:v>
                </c:pt>
                <c:pt idx="8114">
                  <c:v>1</c:v>
                </c:pt>
                <c:pt idx="8115">
                  <c:v>2</c:v>
                </c:pt>
                <c:pt idx="8116">
                  <c:v>1</c:v>
                </c:pt>
                <c:pt idx="8117">
                  <c:v>1</c:v>
                </c:pt>
                <c:pt idx="8118">
                  <c:v>3</c:v>
                </c:pt>
                <c:pt idx="8119">
                  <c:v>2</c:v>
                </c:pt>
                <c:pt idx="8120">
                  <c:v>0</c:v>
                </c:pt>
                <c:pt idx="8121">
                  <c:v>1</c:v>
                </c:pt>
                <c:pt idx="8122">
                  <c:v>0</c:v>
                </c:pt>
                <c:pt idx="8123">
                  <c:v>2</c:v>
                </c:pt>
                <c:pt idx="8124">
                  <c:v>0</c:v>
                </c:pt>
                <c:pt idx="8125">
                  <c:v>2</c:v>
                </c:pt>
                <c:pt idx="8126">
                  <c:v>1</c:v>
                </c:pt>
                <c:pt idx="8127">
                  <c:v>0</c:v>
                </c:pt>
                <c:pt idx="8128">
                  <c:v>0</c:v>
                </c:pt>
                <c:pt idx="8129">
                  <c:v>2</c:v>
                </c:pt>
                <c:pt idx="8130">
                  <c:v>1</c:v>
                </c:pt>
                <c:pt idx="8131">
                  <c:v>1</c:v>
                </c:pt>
                <c:pt idx="8132">
                  <c:v>1</c:v>
                </c:pt>
                <c:pt idx="8133">
                  <c:v>2</c:v>
                </c:pt>
                <c:pt idx="8134">
                  <c:v>1</c:v>
                </c:pt>
                <c:pt idx="8135">
                  <c:v>4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4</c:v>
                </c:pt>
                <c:pt idx="8141">
                  <c:v>0</c:v>
                </c:pt>
                <c:pt idx="8142">
                  <c:v>1</c:v>
                </c:pt>
                <c:pt idx="8143">
                  <c:v>0</c:v>
                </c:pt>
                <c:pt idx="8144">
                  <c:v>2</c:v>
                </c:pt>
                <c:pt idx="8145">
                  <c:v>3</c:v>
                </c:pt>
                <c:pt idx="8146">
                  <c:v>1</c:v>
                </c:pt>
                <c:pt idx="8147">
                  <c:v>2</c:v>
                </c:pt>
                <c:pt idx="8148">
                  <c:v>3</c:v>
                </c:pt>
                <c:pt idx="8149">
                  <c:v>1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1</c:v>
                </c:pt>
                <c:pt idx="8154">
                  <c:v>1</c:v>
                </c:pt>
                <c:pt idx="8155">
                  <c:v>3</c:v>
                </c:pt>
                <c:pt idx="8156">
                  <c:v>5</c:v>
                </c:pt>
                <c:pt idx="8157">
                  <c:v>2</c:v>
                </c:pt>
                <c:pt idx="8158">
                  <c:v>2</c:v>
                </c:pt>
                <c:pt idx="8159">
                  <c:v>1</c:v>
                </c:pt>
                <c:pt idx="8160">
                  <c:v>2</c:v>
                </c:pt>
                <c:pt idx="8161">
                  <c:v>2</c:v>
                </c:pt>
                <c:pt idx="8162">
                  <c:v>5</c:v>
                </c:pt>
                <c:pt idx="8163">
                  <c:v>0</c:v>
                </c:pt>
                <c:pt idx="8164">
                  <c:v>2</c:v>
                </c:pt>
                <c:pt idx="8165">
                  <c:v>3</c:v>
                </c:pt>
                <c:pt idx="8166">
                  <c:v>0</c:v>
                </c:pt>
                <c:pt idx="8167">
                  <c:v>3</c:v>
                </c:pt>
                <c:pt idx="8168">
                  <c:v>0</c:v>
                </c:pt>
                <c:pt idx="8169">
                  <c:v>1</c:v>
                </c:pt>
                <c:pt idx="8170">
                  <c:v>1</c:v>
                </c:pt>
                <c:pt idx="8171">
                  <c:v>2</c:v>
                </c:pt>
                <c:pt idx="8172">
                  <c:v>1</c:v>
                </c:pt>
                <c:pt idx="8173">
                  <c:v>2</c:v>
                </c:pt>
                <c:pt idx="8174">
                  <c:v>1</c:v>
                </c:pt>
                <c:pt idx="8175">
                  <c:v>0</c:v>
                </c:pt>
                <c:pt idx="8176">
                  <c:v>1</c:v>
                </c:pt>
                <c:pt idx="8177">
                  <c:v>3</c:v>
                </c:pt>
                <c:pt idx="8178">
                  <c:v>3</c:v>
                </c:pt>
                <c:pt idx="8179">
                  <c:v>0</c:v>
                </c:pt>
                <c:pt idx="8180">
                  <c:v>1</c:v>
                </c:pt>
                <c:pt idx="8181">
                  <c:v>1</c:v>
                </c:pt>
                <c:pt idx="8182">
                  <c:v>2</c:v>
                </c:pt>
                <c:pt idx="8183">
                  <c:v>1</c:v>
                </c:pt>
                <c:pt idx="8184">
                  <c:v>2</c:v>
                </c:pt>
                <c:pt idx="8185">
                  <c:v>1</c:v>
                </c:pt>
                <c:pt idx="8186">
                  <c:v>2</c:v>
                </c:pt>
                <c:pt idx="8187">
                  <c:v>0</c:v>
                </c:pt>
                <c:pt idx="8188">
                  <c:v>0</c:v>
                </c:pt>
                <c:pt idx="8189">
                  <c:v>2</c:v>
                </c:pt>
                <c:pt idx="8190">
                  <c:v>3</c:v>
                </c:pt>
                <c:pt idx="819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1E69-47DF-9EB1-89C8400D7F7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3280512"/>
        <c:axId val="153282048"/>
      </c:scatterChart>
      <c:valAx>
        <c:axId val="153280512"/>
        <c:scaling>
          <c:orientation val="minMax"/>
          <c:max val="6"/>
          <c:min val="0"/>
        </c:scaling>
        <c:delete val="0"/>
        <c:axPos val="b"/>
        <c:numFmt formatCode="General" sourceLinked="1"/>
        <c:majorTickMark val="out"/>
        <c:minorTickMark val="none"/>
        <c:tickLblPos val="nextTo"/>
        <c:crossAx val="153282048"/>
        <c:crosses val="autoZero"/>
        <c:crossBetween val="midCat"/>
      </c:valAx>
      <c:valAx>
        <c:axId val="153282048"/>
        <c:scaling>
          <c:logBase val="10"/>
          <c:orientation val="minMax"/>
          <c:min val="10"/>
        </c:scaling>
        <c:delete val="0"/>
        <c:axPos val="l"/>
        <c:numFmt formatCode="General" sourceLinked="1"/>
        <c:majorTickMark val="out"/>
        <c:minorTickMark val="none"/>
        <c:tickLblPos val="nextTo"/>
        <c:crossAx val="153280512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16320247022496692"/>
          <c:y val="0.5698542676886178"/>
          <c:w val="0.23634681174337108"/>
          <c:h val="0.30473512696178112"/>
        </c:manualLayout>
      </c:layout>
      <c:overlay val="0"/>
      <c:txPr>
        <a:bodyPr/>
        <a:lstStyle/>
        <a:p>
          <a:pPr>
            <a:defRPr sz="16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8.6636358398156157E-2"/>
          <c:y val="2.4397142857142857E-2"/>
          <c:w val="0.8655345433592625"/>
          <c:h val="0.92711777777777782"/>
        </c:manualLayout>
      </c:layout>
      <c:scatterChart>
        <c:scatterStyle val="lineMarker"/>
        <c:varyColors val="0"/>
        <c:ser>
          <c:idx val="0"/>
          <c:order val="0"/>
          <c:tx>
            <c:v>0.51T</c:v>
          </c:tx>
          <c:spPr>
            <a:ln w="6350">
              <a:solidFill>
                <a:schemeClr val="accent5"/>
              </a:solidFill>
            </a:ln>
          </c:spPr>
          <c:marker>
            <c:symbol val="none"/>
          </c:marker>
          <c:xVal>
            <c:numRef>
              <c:f>'120417Data'!$AU$4:$AU$8195</c:f>
              <c:numCache>
                <c:formatCode>General</c:formatCode>
                <c:ptCount val="8192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</c:numCache>
            </c:numRef>
          </c:xVal>
          <c:yVal>
            <c:numRef>
              <c:f>'120417Data'!$AV$4:$AV$8195</c:f>
              <c:numCache>
                <c:formatCode>General</c:formatCode>
                <c:ptCount val="819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645</c:v>
                </c:pt>
                <c:pt idx="21">
                  <c:v>722</c:v>
                </c:pt>
                <c:pt idx="22">
                  <c:v>764</c:v>
                </c:pt>
                <c:pt idx="23">
                  <c:v>901</c:v>
                </c:pt>
                <c:pt idx="24">
                  <c:v>1047</c:v>
                </c:pt>
                <c:pt idx="25">
                  <c:v>1249</c:v>
                </c:pt>
                <c:pt idx="26">
                  <c:v>1612</c:v>
                </c:pt>
                <c:pt idx="27">
                  <c:v>2091</c:v>
                </c:pt>
                <c:pt idx="28">
                  <c:v>2636</c:v>
                </c:pt>
                <c:pt idx="29">
                  <c:v>3359</c:v>
                </c:pt>
                <c:pt idx="30">
                  <c:v>3802</c:v>
                </c:pt>
                <c:pt idx="31">
                  <c:v>4248</c:v>
                </c:pt>
                <c:pt idx="32">
                  <c:v>4618</c:v>
                </c:pt>
                <c:pt idx="33">
                  <c:v>4993</c:v>
                </c:pt>
                <c:pt idx="34">
                  <c:v>5485</c:v>
                </c:pt>
                <c:pt idx="35">
                  <c:v>5580</c:v>
                </c:pt>
                <c:pt idx="36">
                  <c:v>6016</c:v>
                </c:pt>
                <c:pt idx="37">
                  <c:v>6424</c:v>
                </c:pt>
                <c:pt idx="38">
                  <c:v>6610</c:v>
                </c:pt>
                <c:pt idx="39">
                  <c:v>7000</c:v>
                </c:pt>
                <c:pt idx="40">
                  <c:v>7206</c:v>
                </c:pt>
                <c:pt idx="41">
                  <c:v>7270</c:v>
                </c:pt>
                <c:pt idx="42">
                  <c:v>7413</c:v>
                </c:pt>
                <c:pt idx="43">
                  <c:v>7783</c:v>
                </c:pt>
                <c:pt idx="44">
                  <c:v>7963</c:v>
                </c:pt>
                <c:pt idx="45">
                  <c:v>8113</c:v>
                </c:pt>
                <c:pt idx="46">
                  <c:v>8423</c:v>
                </c:pt>
                <c:pt idx="47">
                  <c:v>8746</c:v>
                </c:pt>
                <c:pt idx="48">
                  <c:v>8781</c:v>
                </c:pt>
                <c:pt idx="49">
                  <c:v>8872</c:v>
                </c:pt>
                <c:pt idx="50">
                  <c:v>8482</c:v>
                </c:pt>
                <c:pt idx="51">
                  <c:v>8412</c:v>
                </c:pt>
                <c:pt idx="52">
                  <c:v>7645</c:v>
                </c:pt>
                <c:pt idx="53">
                  <c:v>7167</c:v>
                </c:pt>
                <c:pt idx="54">
                  <c:v>6548</c:v>
                </c:pt>
                <c:pt idx="55">
                  <c:v>6402</c:v>
                </c:pt>
                <c:pt idx="56">
                  <c:v>6173</c:v>
                </c:pt>
                <c:pt idx="57">
                  <c:v>6155</c:v>
                </c:pt>
                <c:pt idx="58">
                  <c:v>6168</c:v>
                </c:pt>
                <c:pt idx="59">
                  <c:v>6485</c:v>
                </c:pt>
                <c:pt idx="60">
                  <c:v>6698</c:v>
                </c:pt>
                <c:pt idx="61">
                  <c:v>6942</c:v>
                </c:pt>
                <c:pt idx="62">
                  <c:v>7488</c:v>
                </c:pt>
                <c:pt idx="63">
                  <c:v>7779</c:v>
                </c:pt>
                <c:pt idx="64">
                  <c:v>8415</c:v>
                </c:pt>
                <c:pt idx="65">
                  <c:v>9170</c:v>
                </c:pt>
                <c:pt idx="66">
                  <c:v>9804</c:v>
                </c:pt>
                <c:pt idx="67">
                  <c:v>10224</c:v>
                </c:pt>
                <c:pt idx="68">
                  <c:v>10887</c:v>
                </c:pt>
                <c:pt idx="69">
                  <c:v>11589</c:v>
                </c:pt>
                <c:pt idx="70">
                  <c:v>12589</c:v>
                </c:pt>
                <c:pt idx="71">
                  <c:v>13869</c:v>
                </c:pt>
                <c:pt idx="72">
                  <c:v>15955</c:v>
                </c:pt>
                <c:pt idx="73">
                  <c:v>18358</c:v>
                </c:pt>
                <c:pt idx="74">
                  <c:v>21887</c:v>
                </c:pt>
                <c:pt idx="75">
                  <c:v>25859</c:v>
                </c:pt>
                <c:pt idx="76">
                  <c:v>30664</c:v>
                </c:pt>
                <c:pt idx="77">
                  <c:v>35019</c:v>
                </c:pt>
                <c:pt idx="78">
                  <c:v>38689</c:v>
                </c:pt>
                <c:pt idx="79">
                  <c:v>41240</c:v>
                </c:pt>
                <c:pt idx="80">
                  <c:v>43766</c:v>
                </c:pt>
                <c:pt idx="81">
                  <c:v>44026</c:v>
                </c:pt>
                <c:pt idx="82">
                  <c:v>43801</c:v>
                </c:pt>
                <c:pt idx="83">
                  <c:v>42976</c:v>
                </c:pt>
                <c:pt idx="84">
                  <c:v>42058</c:v>
                </c:pt>
                <c:pt idx="85">
                  <c:v>41131</c:v>
                </c:pt>
                <c:pt idx="86">
                  <c:v>40077</c:v>
                </c:pt>
                <c:pt idx="87">
                  <c:v>39341</c:v>
                </c:pt>
                <c:pt idx="88">
                  <c:v>38294</c:v>
                </c:pt>
                <c:pt idx="89">
                  <c:v>36882</c:v>
                </c:pt>
                <c:pt idx="90">
                  <c:v>36554</c:v>
                </c:pt>
                <c:pt idx="91">
                  <c:v>35435</c:v>
                </c:pt>
                <c:pt idx="92">
                  <c:v>34691</c:v>
                </c:pt>
                <c:pt idx="93">
                  <c:v>33825</c:v>
                </c:pt>
                <c:pt idx="94">
                  <c:v>33271</c:v>
                </c:pt>
                <c:pt idx="95">
                  <c:v>31630</c:v>
                </c:pt>
                <c:pt idx="96">
                  <c:v>30183</c:v>
                </c:pt>
                <c:pt idx="97">
                  <c:v>29025</c:v>
                </c:pt>
                <c:pt idx="98">
                  <c:v>27653</c:v>
                </c:pt>
                <c:pt idx="99">
                  <c:v>26498</c:v>
                </c:pt>
                <c:pt idx="100">
                  <c:v>25425</c:v>
                </c:pt>
                <c:pt idx="101">
                  <c:v>24584</c:v>
                </c:pt>
                <c:pt idx="102">
                  <c:v>24566</c:v>
                </c:pt>
                <c:pt idx="103">
                  <c:v>24091</c:v>
                </c:pt>
                <c:pt idx="104">
                  <c:v>25625</c:v>
                </c:pt>
                <c:pt idx="105">
                  <c:v>27410</c:v>
                </c:pt>
                <c:pt idx="106">
                  <c:v>30812</c:v>
                </c:pt>
                <c:pt idx="107">
                  <c:v>35839</c:v>
                </c:pt>
                <c:pt idx="108">
                  <c:v>42418</c:v>
                </c:pt>
                <c:pt idx="109">
                  <c:v>51536</c:v>
                </c:pt>
                <c:pt idx="110">
                  <c:v>58901</c:v>
                </c:pt>
                <c:pt idx="111">
                  <c:v>67849</c:v>
                </c:pt>
                <c:pt idx="112">
                  <c:v>74902</c:v>
                </c:pt>
                <c:pt idx="113">
                  <c:v>80636</c:v>
                </c:pt>
                <c:pt idx="114">
                  <c:v>83519</c:v>
                </c:pt>
                <c:pt idx="115">
                  <c:v>85312</c:v>
                </c:pt>
                <c:pt idx="116">
                  <c:v>86148</c:v>
                </c:pt>
                <c:pt idx="117">
                  <c:v>82591</c:v>
                </c:pt>
                <c:pt idx="118">
                  <c:v>79296</c:v>
                </c:pt>
                <c:pt idx="119">
                  <c:v>76812</c:v>
                </c:pt>
                <c:pt idx="120">
                  <c:v>72888</c:v>
                </c:pt>
                <c:pt idx="121">
                  <c:v>70141</c:v>
                </c:pt>
                <c:pt idx="122">
                  <c:v>67046</c:v>
                </c:pt>
                <c:pt idx="123">
                  <c:v>64754</c:v>
                </c:pt>
                <c:pt idx="124">
                  <c:v>60228</c:v>
                </c:pt>
                <c:pt idx="125">
                  <c:v>57105</c:v>
                </c:pt>
                <c:pt idx="126">
                  <c:v>53914</c:v>
                </c:pt>
                <c:pt idx="127">
                  <c:v>51279</c:v>
                </c:pt>
                <c:pt idx="128">
                  <c:v>48253</c:v>
                </c:pt>
                <c:pt idx="129">
                  <c:v>46329</c:v>
                </c:pt>
                <c:pt idx="130">
                  <c:v>43984</c:v>
                </c:pt>
                <c:pt idx="131">
                  <c:v>42636</c:v>
                </c:pt>
                <c:pt idx="132">
                  <c:v>40415</c:v>
                </c:pt>
                <c:pt idx="133">
                  <c:v>39138</c:v>
                </c:pt>
                <c:pt idx="134">
                  <c:v>37489</c:v>
                </c:pt>
                <c:pt idx="135">
                  <c:v>36612</c:v>
                </c:pt>
                <c:pt idx="136">
                  <c:v>35411</c:v>
                </c:pt>
                <c:pt idx="137">
                  <c:v>34606</c:v>
                </c:pt>
                <c:pt idx="138">
                  <c:v>34963</c:v>
                </c:pt>
                <c:pt idx="139">
                  <c:v>33851</c:v>
                </c:pt>
                <c:pt idx="140">
                  <c:v>33551</c:v>
                </c:pt>
                <c:pt idx="141">
                  <c:v>33132</c:v>
                </c:pt>
                <c:pt idx="142">
                  <c:v>32484</c:v>
                </c:pt>
                <c:pt idx="143">
                  <c:v>31684</c:v>
                </c:pt>
                <c:pt idx="144">
                  <c:v>31048</c:v>
                </c:pt>
                <c:pt idx="145">
                  <c:v>30492</c:v>
                </c:pt>
                <c:pt idx="146">
                  <c:v>29041</c:v>
                </c:pt>
                <c:pt idx="147">
                  <c:v>27645</c:v>
                </c:pt>
                <c:pt idx="148">
                  <c:v>26542</c:v>
                </c:pt>
                <c:pt idx="149">
                  <c:v>25469</c:v>
                </c:pt>
                <c:pt idx="150">
                  <c:v>24415</c:v>
                </c:pt>
                <c:pt idx="151">
                  <c:v>23828</c:v>
                </c:pt>
                <c:pt idx="152">
                  <c:v>23093</c:v>
                </c:pt>
                <c:pt idx="153">
                  <c:v>22714</c:v>
                </c:pt>
                <c:pt idx="154">
                  <c:v>21932</c:v>
                </c:pt>
                <c:pt idx="155">
                  <c:v>21420</c:v>
                </c:pt>
                <c:pt idx="156">
                  <c:v>20976</c:v>
                </c:pt>
                <c:pt idx="157">
                  <c:v>20176</c:v>
                </c:pt>
                <c:pt idx="158">
                  <c:v>19728</c:v>
                </c:pt>
                <c:pt idx="159">
                  <c:v>19403</c:v>
                </c:pt>
                <c:pt idx="160">
                  <c:v>19132</c:v>
                </c:pt>
                <c:pt idx="161">
                  <c:v>18543</c:v>
                </c:pt>
                <c:pt idx="162">
                  <c:v>17558</c:v>
                </c:pt>
                <c:pt idx="163">
                  <c:v>17348</c:v>
                </c:pt>
                <c:pt idx="164">
                  <c:v>16856</c:v>
                </c:pt>
                <c:pt idx="165">
                  <c:v>16384</c:v>
                </c:pt>
                <c:pt idx="166">
                  <c:v>16366</c:v>
                </c:pt>
                <c:pt idx="167">
                  <c:v>16385</c:v>
                </c:pt>
                <c:pt idx="168">
                  <c:v>15873</c:v>
                </c:pt>
                <c:pt idx="169">
                  <c:v>15712</c:v>
                </c:pt>
                <c:pt idx="170">
                  <c:v>15308</c:v>
                </c:pt>
                <c:pt idx="171">
                  <c:v>15186</c:v>
                </c:pt>
                <c:pt idx="172">
                  <c:v>14638</c:v>
                </c:pt>
                <c:pt idx="173">
                  <c:v>14593</c:v>
                </c:pt>
                <c:pt idx="174">
                  <c:v>14348</c:v>
                </c:pt>
                <c:pt idx="175">
                  <c:v>13954</c:v>
                </c:pt>
                <c:pt idx="176">
                  <c:v>13568</c:v>
                </c:pt>
                <c:pt idx="177">
                  <c:v>13412</c:v>
                </c:pt>
                <c:pt idx="178">
                  <c:v>13063</c:v>
                </c:pt>
                <c:pt idx="179">
                  <c:v>12750</c:v>
                </c:pt>
                <c:pt idx="180">
                  <c:v>12467</c:v>
                </c:pt>
                <c:pt idx="181">
                  <c:v>12245</c:v>
                </c:pt>
                <c:pt idx="182">
                  <c:v>12329</c:v>
                </c:pt>
                <c:pt idx="183">
                  <c:v>11794</c:v>
                </c:pt>
                <c:pt idx="184">
                  <c:v>11553</c:v>
                </c:pt>
                <c:pt idx="185">
                  <c:v>11638</c:v>
                </c:pt>
                <c:pt idx="186">
                  <c:v>11624</c:v>
                </c:pt>
                <c:pt idx="187">
                  <c:v>12187</c:v>
                </c:pt>
                <c:pt idx="188">
                  <c:v>12381</c:v>
                </c:pt>
                <c:pt idx="189">
                  <c:v>13310</c:v>
                </c:pt>
                <c:pt idx="190">
                  <c:v>13824</c:v>
                </c:pt>
                <c:pt idx="191">
                  <c:v>14686</c:v>
                </c:pt>
                <c:pt idx="192">
                  <c:v>15825</c:v>
                </c:pt>
                <c:pt idx="193">
                  <c:v>16567</c:v>
                </c:pt>
                <c:pt idx="194">
                  <c:v>17077</c:v>
                </c:pt>
                <c:pt idx="195">
                  <c:v>17218</c:v>
                </c:pt>
                <c:pt idx="196">
                  <c:v>16810</c:v>
                </c:pt>
                <c:pt idx="197">
                  <c:v>15473</c:v>
                </c:pt>
                <c:pt idx="198">
                  <c:v>14709</c:v>
                </c:pt>
                <c:pt idx="199">
                  <c:v>13247</c:v>
                </c:pt>
                <c:pt idx="200">
                  <c:v>11849</c:v>
                </c:pt>
                <c:pt idx="201">
                  <c:v>10219</c:v>
                </c:pt>
                <c:pt idx="202">
                  <c:v>9104</c:v>
                </c:pt>
                <c:pt idx="203">
                  <c:v>8245</c:v>
                </c:pt>
                <c:pt idx="204">
                  <c:v>7419</c:v>
                </c:pt>
                <c:pt idx="205">
                  <c:v>6760</c:v>
                </c:pt>
                <c:pt idx="206">
                  <c:v>6190</c:v>
                </c:pt>
                <c:pt idx="207">
                  <c:v>5875</c:v>
                </c:pt>
                <c:pt idx="208">
                  <c:v>5627</c:v>
                </c:pt>
                <c:pt idx="209">
                  <c:v>5395</c:v>
                </c:pt>
                <c:pt idx="210">
                  <c:v>5094</c:v>
                </c:pt>
                <c:pt idx="211">
                  <c:v>5096</c:v>
                </c:pt>
                <c:pt idx="212">
                  <c:v>4852</c:v>
                </c:pt>
                <c:pt idx="213">
                  <c:v>4676</c:v>
                </c:pt>
                <c:pt idx="214">
                  <c:v>4568</c:v>
                </c:pt>
                <c:pt idx="215">
                  <c:v>4544</c:v>
                </c:pt>
                <c:pt idx="216">
                  <c:v>4436</c:v>
                </c:pt>
                <c:pt idx="217">
                  <c:v>4167</c:v>
                </c:pt>
                <c:pt idx="218">
                  <c:v>4188</c:v>
                </c:pt>
                <c:pt idx="219">
                  <c:v>4111</c:v>
                </c:pt>
                <c:pt idx="220">
                  <c:v>4104</c:v>
                </c:pt>
                <c:pt idx="221">
                  <c:v>3779</c:v>
                </c:pt>
                <c:pt idx="222">
                  <c:v>3746</c:v>
                </c:pt>
                <c:pt idx="223">
                  <c:v>3727</c:v>
                </c:pt>
                <c:pt idx="224">
                  <c:v>3728</c:v>
                </c:pt>
                <c:pt idx="225">
                  <c:v>3602</c:v>
                </c:pt>
                <c:pt idx="226">
                  <c:v>3427</c:v>
                </c:pt>
                <c:pt idx="227">
                  <c:v>3501</c:v>
                </c:pt>
                <c:pt idx="228">
                  <c:v>3425</c:v>
                </c:pt>
                <c:pt idx="229">
                  <c:v>3259</c:v>
                </c:pt>
                <c:pt idx="230">
                  <c:v>3047</c:v>
                </c:pt>
                <c:pt idx="231">
                  <c:v>2979</c:v>
                </c:pt>
                <c:pt idx="232">
                  <c:v>3053</c:v>
                </c:pt>
                <c:pt idx="233">
                  <c:v>2970</c:v>
                </c:pt>
                <c:pt idx="234">
                  <c:v>2770</c:v>
                </c:pt>
                <c:pt idx="235">
                  <c:v>2802</c:v>
                </c:pt>
                <c:pt idx="236">
                  <c:v>2685</c:v>
                </c:pt>
                <c:pt idx="237">
                  <c:v>2625</c:v>
                </c:pt>
                <c:pt idx="238">
                  <c:v>2473</c:v>
                </c:pt>
                <c:pt idx="239">
                  <c:v>2394</c:v>
                </c:pt>
                <c:pt idx="240">
                  <c:v>2482</c:v>
                </c:pt>
                <c:pt idx="241">
                  <c:v>2394</c:v>
                </c:pt>
                <c:pt idx="242">
                  <c:v>2301</c:v>
                </c:pt>
                <c:pt idx="243">
                  <c:v>2249</c:v>
                </c:pt>
                <c:pt idx="244">
                  <c:v>2217</c:v>
                </c:pt>
                <c:pt idx="245">
                  <c:v>2047</c:v>
                </c:pt>
                <c:pt idx="246">
                  <c:v>2042</c:v>
                </c:pt>
                <c:pt idx="247">
                  <c:v>2089</c:v>
                </c:pt>
                <c:pt idx="248">
                  <c:v>1961</c:v>
                </c:pt>
                <c:pt idx="249">
                  <c:v>1934</c:v>
                </c:pt>
                <c:pt idx="250">
                  <c:v>1862</c:v>
                </c:pt>
                <c:pt idx="251">
                  <c:v>1867</c:v>
                </c:pt>
                <c:pt idx="252">
                  <c:v>1831</c:v>
                </c:pt>
                <c:pt idx="253">
                  <c:v>1660</c:v>
                </c:pt>
                <c:pt idx="254">
                  <c:v>1728</c:v>
                </c:pt>
                <c:pt idx="255">
                  <c:v>1743</c:v>
                </c:pt>
                <c:pt idx="256">
                  <c:v>1711</c:v>
                </c:pt>
                <c:pt idx="257">
                  <c:v>1588</c:v>
                </c:pt>
                <c:pt idx="258">
                  <c:v>1522</c:v>
                </c:pt>
                <c:pt idx="259">
                  <c:v>1607</c:v>
                </c:pt>
                <c:pt idx="260">
                  <c:v>1557</c:v>
                </c:pt>
                <c:pt idx="261">
                  <c:v>1437</c:v>
                </c:pt>
                <c:pt idx="262">
                  <c:v>1575</c:v>
                </c:pt>
                <c:pt idx="263">
                  <c:v>1433</c:v>
                </c:pt>
                <c:pt idx="264">
                  <c:v>1438</c:v>
                </c:pt>
                <c:pt idx="265">
                  <c:v>1339</c:v>
                </c:pt>
                <c:pt idx="266">
                  <c:v>1333</c:v>
                </c:pt>
                <c:pt idx="267">
                  <c:v>1323</c:v>
                </c:pt>
                <c:pt idx="268">
                  <c:v>1289</c:v>
                </c:pt>
                <c:pt idx="269">
                  <c:v>1278</c:v>
                </c:pt>
                <c:pt idx="270">
                  <c:v>1311</c:v>
                </c:pt>
                <c:pt idx="271">
                  <c:v>1215</c:v>
                </c:pt>
                <c:pt idx="272">
                  <c:v>1188</c:v>
                </c:pt>
                <c:pt idx="273">
                  <c:v>1155</c:v>
                </c:pt>
                <c:pt idx="274">
                  <c:v>1116</c:v>
                </c:pt>
                <c:pt idx="275">
                  <c:v>1085</c:v>
                </c:pt>
                <c:pt idx="276">
                  <c:v>1035</c:v>
                </c:pt>
                <c:pt idx="277">
                  <c:v>972</c:v>
                </c:pt>
                <c:pt idx="278">
                  <c:v>1037</c:v>
                </c:pt>
                <c:pt idx="279">
                  <c:v>1017</c:v>
                </c:pt>
                <c:pt idx="280">
                  <c:v>1002</c:v>
                </c:pt>
                <c:pt idx="281">
                  <c:v>989</c:v>
                </c:pt>
                <c:pt idx="282">
                  <c:v>960</c:v>
                </c:pt>
                <c:pt idx="283">
                  <c:v>896</c:v>
                </c:pt>
                <c:pt idx="284">
                  <c:v>1003</c:v>
                </c:pt>
                <c:pt idx="285">
                  <c:v>884</c:v>
                </c:pt>
                <c:pt idx="286">
                  <c:v>839</c:v>
                </c:pt>
                <c:pt idx="287">
                  <c:v>897</c:v>
                </c:pt>
                <c:pt idx="288">
                  <c:v>781</c:v>
                </c:pt>
                <c:pt idx="289">
                  <c:v>784</c:v>
                </c:pt>
                <c:pt idx="290">
                  <c:v>793</c:v>
                </c:pt>
                <c:pt idx="291">
                  <c:v>805</c:v>
                </c:pt>
                <c:pt idx="292">
                  <c:v>750</c:v>
                </c:pt>
                <c:pt idx="293">
                  <c:v>777</c:v>
                </c:pt>
                <c:pt idx="294">
                  <c:v>715</c:v>
                </c:pt>
                <c:pt idx="295">
                  <c:v>710</c:v>
                </c:pt>
                <c:pt idx="296">
                  <c:v>682</c:v>
                </c:pt>
                <c:pt idx="297">
                  <c:v>657</c:v>
                </c:pt>
                <c:pt idx="298">
                  <c:v>689</c:v>
                </c:pt>
                <c:pt idx="299">
                  <c:v>662</c:v>
                </c:pt>
                <c:pt idx="300">
                  <c:v>684</c:v>
                </c:pt>
                <c:pt idx="301">
                  <c:v>676</c:v>
                </c:pt>
                <c:pt idx="302">
                  <c:v>685</c:v>
                </c:pt>
                <c:pt idx="303">
                  <c:v>645</c:v>
                </c:pt>
                <c:pt idx="304">
                  <c:v>594</c:v>
                </c:pt>
                <c:pt idx="305">
                  <c:v>585</c:v>
                </c:pt>
                <c:pt idx="306">
                  <c:v>606</c:v>
                </c:pt>
                <c:pt idx="307">
                  <c:v>588</c:v>
                </c:pt>
                <c:pt idx="308">
                  <c:v>561</c:v>
                </c:pt>
                <c:pt idx="309">
                  <c:v>550</c:v>
                </c:pt>
                <c:pt idx="310">
                  <c:v>509</c:v>
                </c:pt>
                <c:pt idx="311">
                  <c:v>545</c:v>
                </c:pt>
                <c:pt idx="312">
                  <c:v>545</c:v>
                </c:pt>
                <c:pt idx="313">
                  <c:v>562</c:v>
                </c:pt>
                <c:pt idx="314">
                  <c:v>465</c:v>
                </c:pt>
                <c:pt idx="315">
                  <c:v>476</c:v>
                </c:pt>
                <c:pt idx="316">
                  <c:v>480</c:v>
                </c:pt>
                <c:pt idx="317">
                  <c:v>441</c:v>
                </c:pt>
                <c:pt idx="318">
                  <c:v>461</c:v>
                </c:pt>
                <c:pt idx="319">
                  <c:v>453</c:v>
                </c:pt>
                <c:pt idx="320">
                  <c:v>493</c:v>
                </c:pt>
                <c:pt idx="321">
                  <c:v>404</c:v>
                </c:pt>
                <c:pt idx="322">
                  <c:v>418</c:v>
                </c:pt>
                <c:pt idx="323">
                  <c:v>390</c:v>
                </c:pt>
                <c:pt idx="324">
                  <c:v>385</c:v>
                </c:pt>
                <c:pt idx="325">
                  <c:v>372</c:v>
                </c:pt>
                <c:pt idx="326">
                  <c:v>326</c:v>
                </c:pt>
                <c:pt idx="327">
                  <c:v>373</c:v>
                </c:pt>
                <c:pt idx="328">
                  <c:v>298</c:v>
                </c:pt>
                <c:pt idx="329">
                  <c:v>339</c:v>
                </c:pt>
                <c:pt idx="330">
                  <c:v>342</c:v>
                </c:pt>
                <c:pt idx="331">
                  <c:v>327</c:v>
                </c:pt>
                <c:pt idx="332">
                  <c:v>330</c:v>
                </c:pt>
                <c:pt idx="333">
                  <c:v>314</c:v>
                </c:pt>
                <c:pt idx="334">
                  <c:v>300</c:v>
                </c:pt>
                <c:pt idx="335">
                  <c:v>310</c:v>
                </c:pt>
                <c:pt idx="336">
                  <c:v>297</c:v>
                </c:pt>
                <c:pt idx="337">
                  <c:v>289</c:v>
                </c:pt>
                <c:pt idx="338">
                  <c:v>259</c:v>
                </c:pt>
                <c:pt idx="339">
                  <c:v>299</c:v>
                </c:pt>
                <c:pt idx="340">
                  <c:v>258</c:v>
                </c:pt>
                <c:pt idx="341">
                  <c:v>297</c:v>
                </c:pt>
                <c:pt idx="342">
                  <c:v>278</c:v>
                </c:pt>
                <c:pt idx="343">
                  <c:v>277</c:v>
                </c:pt>
                <c:pt idx="344">
                  <c:v>242</c:v>
                </c:pt>
                <c:pt idx="345">
                  <c:v>270</c:v>
                </c:pt>
                <c:pt idx="346">
                  <c:v>248</c:v>
                </c:pt>
                <c:pt idx="347">
                  <c:v>243</c:v>
                </c:pt>
                <c:pt idx="348">
                  <c:v>216</c:v>
                </c:pt>
                <c:pt idx="349">
                  <c:v>231</c:v>
                </c:pt>
                <c:pt idx="350">
                  <c:v>266</c:v>
                </c:pt>
                <c:pt idx="351">
                  <c:v>216</c:v>
                </c:pt>
                <c:pt idx="352">
                  <c:v>270</c:v>
                </c:pt>
                <c:pt idx="353">
                  <c:v>220</c:v>
                </c:pt>
                <c:pt idx="354">
                  <c:v>220</c:v>
                </c:pt>
                <c:pt idx="355">
                  <c:v>243</c:v>
                </c:pt>
                <c:pt idx="356">
                  <c:v>222</c:v>
                </c:pt>
                <c:pt idx="357">
                  <c:v>216</c:v>
                </c:pt>
                <c:pt idx="358">
                  <c:v>206</c:v>
                </c:pt>
                <c:pt idx="359">
                  <c:v>176</c:v>
                </c:pt>
                <c:pt idx="360">
                  <c:v>220</c:v>
                </c:pt>
                <c:pt idx="361">
                  <c:v>211</c:v>
                </c:pt>
                <c:pt idx="362">
                  <c:v>186</c:v>
                </c:pt>
                <c:pt idx="363">
                  <c:v>225</c:v>
                </c:pt>
                <c:pt idx="364">
                  <c:v>205</c:v>
                </c:pt>
                <c:pt idx="365">
                  <c:v>177</c:v>
                </c:pt>
                <c:pt idx="366">
                  <c:v>172</c:v>
                </c:pt>
                <c:pt idx="367">
                  <c:v>183</c:v>
                </c:pt>
                <c:pt idx="368">
                  <c:v>189</c:v>
                </c:pt>
                <c:pt idx="369">
                  <c:v>183</c:v>
                </c:pt>
                <c:pt idx="370">
                  <c:v>197</c:v>
                </c:pt>
                <c:pt idx="371">
                  <c:v>205</c:v>
                </c:pt>
                <c:pt idx="372">
                  <c:v>185</c:v>
                </c:pt>
                <c:pt idx="373">
                  <c:v>162</c:v>
                </c:pt>
                <c:pt idx="374">
                  <c:v>165</c:v>
                </c:pt>
                <c:pt idx="375">
                  <c:v>149</c:v>
                </c:pt>
                <c:pt idx="376">
                  <c:v>175</c:v>
                </c:pt>
                <c:pt idx="377">
                  <c:v>153</c:v>
                </c:pt>
                <c:pt idx="378">
                  <c:v>141</c:v>
                </c:pt>
                <c:pt idx="379">
                  <c:v>159</c:v>
                </c:pt>
                <c:pt idx="380">
                  <c:v>171</c:v>
                </c:pt>
                <c:pt idx="381">
                  <c:v>168</c:v>
                </c:pt>
                <c:pt idx="382">
                  <c:v>165</c:v>
                </c:pt>
                <c:pt idx="383">
                  <c:v>150</c:v>
                </c:pt>
                <c:pt idx="384">
                  <c:v>143</c:v>
                </c:pt>
                <c:pt idx="385">
                  <c:v>144</c:v>
                </c:pt>
                <c:pt idx="386">
                  <c:v>168</c:v>
                </c:pt>
                <c:pt idx="387">
                  <c:v>141</c:v>
                </c:pt>
                <c:pt idx="388">
                  <c:v>142</c:v>
                </c:pt>
                <c:pt idx="389">
                  <c:v>124</c:v>
                </c:pt>
                <c:pt idx="390">
                  <c:v>147</c:v>
                </c:pt>
                <c:pt idx="391">
                  <c:v>158</c:v>
                </c:pt>
                <c:pt idx="392">
                  <c:v>132</c:v>
                </c:pt>
                <c:pt idx="393">
                  <c:v>163</c:v>
                </c:pt>
                <c:pt idx="394">
                  <c:v>129</c:v>
                </c:pt>
                <c:pt idx="395">
                  <c:v>145</c:v>
                </c:pt>
                <c:pt idx="396">
                  <c:v>164</c:v>
                </c:pt>
                <c:pt idx="397">
                  <c:v>120</c:v>
                </c:pt>
                <c:pt idx="398">
                  <c:v>130</c:v>
                </c:pt>
                <c:pt idx="399">
                  <c:v>131</c:v>
                </c:pt>
                <c:pt idx="400">
                  <c:v>129</c:v>
                </c:pt>
                <c:pt idx="401">
                  <c:v>140</c:v>
                </c:pt>
                <c:pt idx="402">
                  <c:v>134</c:v>
                </c:pt>
                <c:pt idx="403">
                  <c:v>129</c:v>
                </c:pt>
                <c:pt idx="404">
                  <c:v>118</c:v>
                </c:pt>
                <c:pt idx="405">
                  <c:v>120</c:v>
                </c:pt>
                <c:pt idx="406">
                  <c:v>130</c:v>
                </c:pt>
                <c:pt idx="407">
                  <c:v>140</c:v>
                </c:pt>
                <c:pt idx="408">
                  <c:v>116</c:v>
                </c:pt>
                <c:pt idx="409">
                  <c:v>110</c:v>
                </c:pt>
                <c:pt idx="410">
                  <c:v>107</c:v>
                </c:pt>
                <c:pt idx="411">
                  <c:v>122</c:v>
                </c:pt>
                <c:pt idx="412">
                  <c:v>96</c:v>
                </c:pt>
                <c:pt idx="413">
                  <c:v>132</c:v>
                </c:pt>
                <c:pt idx="414">
                  <c:v>109</c:v>
                </c:pt>
                <c:pt idx="415">
                  <c:v>126</c:v>
                </c:pt>
                <c:pt idx="416">
                  <c:v>125</c:v>
                </c:pt>
                <c:pt idx="417">
                  <c:v>118</c:v>
                </c:pt>
                <c:pt idx="418">
                  <c:v>116</c:v>
                </c:pt>
                <c:pt idx="419">
                  <c:v>105</c:v>
                </c:pt>
                <c:pt idx="420">
                  <c:v>112</c:v>
                </c:pt>
                <c:pt idx="421">
                  <c:v>107</c:v>
                </c:pt>
                <c:pt idx="422">
                  <c:v>111</c:v>
                </c:pt>
                <c:pt idx="423">
                  <c:v>100</c:v>
                </c:pt>
                <c:pt idx="424">
                  <c:v>100</c:v>
                </c:pt>
                <c:pt idx="425">
                  <c:v>106</c:v>
                </c:pt>
                <c:pt idx="426">
                  <c:v>123</c:v>
                </c:pt>
                <c:pt idx="427">
                  <c:v>123</c:v>
                </c:pt>
                <c:pt idx="428">
                  <c:v>110</c:v>
                </c:pt>
                <c:pt idx="429">
                  <c:v>109</c:v>
                </c:pt>
                <c:pt idx="430">
                  <c:v>120</c:v>
                </c:pt>
                <c:pt idx="431">
                  <c:v>113</c:v>
                </c:pt>
                <c:pt idx="432">
                  <c:v>99</c:v>
                </c:pt>
                <c:pt idx="433">
                  <c:v>113</c:v>
                </c:pt>
                <c:pt idx="434">
                  <c:v>115</c:v>
                </c:pt>
                <c:pt idx="435">
                  <c:v>98</c:v>
                </c:pt>
                <c:pt idx="436">
                  <c:v>113</c:v>
                </c:pt>
                <c:pt idx="437">
                  <c:v>124</c:v>
                </c:pt>
                <c:pt idx="438">
                  <c:v>120</c:v>
                </c:pt>
                <c:pt idx="439">
                  <c:v>115</c:v>
                </c:pt>
                <c:pt idx="440">
                  <c:v>94</c:v>
                </c:pt>
                <c:pt idx="441">
                  <c:v>110</c:v>
                </c:pt>
                <c:pt idx="442">
                  <c:v>94</c:v>
                </c:pt>
                <c:pt idx="443">
                  <c:v>99</c:v>
                </c:pt>
                <c:pt idx="444">
                  <c:v>98</c:v>
                </c:pt>
                <c:pt idx="445">
                  <c:v>96</c:v>
                </c:pt>
                <c:pt idx="446">
                  <c:v>111</c:v>
                </c:pt>
                <c:pt idx="447">
                  <c:v>109</c:v>
                </c:pt>
                <c:pt idx="448">
                  <c:v>102</c:v>
                </c:pt>
                <c:pt idx="449">
                  <c:v>117</c:v>
                </c:pt>
                <c:pt idx="450">
                  <c:v>98</c:v>
                </c:pt>
                <c:pt idx="451">
                  <c:v>106</c:v>
                </c:pt>
                <c:pt idx="452">
                  <c:v>104</c:v>
                </c:pt>
                <c:pt idx="453">
                  <c:v>83</c:v>
                </c:pt>
                <c:pt idx="454">
                  <c:v>95</c:v>
                </c:pt>
                <c:pt idx="455">
                  <c:v>94</c:v>
                </c:pt>
                <c:pt idx="456">
                  <c:v>101</c:v>
                </c:pt>
                <c:pt idx="457">
                  <c:v>99</c:v>
                </c:pt>
                <c:pt idx="458">
                  <c:v>96</c:v>
                </c:pt>
                <c:pt idx="459">
                  <c:v>104</c:v>
                </c:pt>
                <c:pt idx="460">
                  <c:v>90</c:v>
                </c:pt>
                <c:pt idx="461">
                  <c:v>105</c:v>
                </c:pt>
                <c:pt idx="462">
                  <c:v>86</c:v>
                </c:pt>
                <c:pt idx="463">
                  <c:v>106</c:v>
                </c:pt>
                <c:pt idx="464">
                  <c:v>101</c:v>
                </c:pt>
                <c:pt idx="465">
                  <c:v>93</c:v>
                </c:pt>
                <c:pt idx="466">
                  <c:v>113</c:v>
                </c:pt>
                <c:pt idx="467">
                  <c:v>126</c:v>
                </c:pt>
                <c:pt idx="468">
                  <c:v>109</c:v>
                </c:pt>
                <c:pt idx="469">
                  <c:v>139</c:v>
                </c:pt>
                <c:pt idx="470">
                  <c:v>153</c:v>
                </c:pt>
                <c:pt idx="471">
                  <c:v>143</c:v>
                </c:pt>
                <c:pt idx="472">
                  <c:v>179</c:v>
                </c:pt>
                <c:pt idx="473">
                  <c:v>167</c:v>
                </c:pt>
                <c:pt idx="474">
                  <c:v>187</c:v>
                </c:pt>
                <c:pt idx="475">
                  <c:v>222</c:v>
                </c:pt>
                <c:pt idx="476">
                  <c:v>226</c:v>
                </c:pt>
                <c:pt idx="477">
                  <c:v>252</c:v>
                </c:pt>
                <c:pt idx="478">
                  <c:v>278</c:v>
                </c:pt>
                <c:pt idx="479">
                  <c:v>313</c:v>
                </c:pt>
                <c:pt idx="480">
                  <c:v>319</c:v>
                </c:pt>
                <c:pt idx="481">
                  <c:v>362</c:v>
                </c:pt>
                <c:pt idx="482">
                  <c:v>323</c:v>
                </c:pt>
                <c:pt idx="483">
                  <c:v>357</c:v>
                </c:pt>
                <c:pt idx="484">
                  <c:v>299</c:v>
                </c:pt>
                <c:pt idx="485">
                  <c:v>307</c:v>
                </c:pt>
                <c:pt idx="486">
                  <c:v>317</c:v>
                </c:pt>
                <c:pt idx="487">
                  <c:v>283</c:v>
                </c:pt>
                <c:pt idx="488">
                  <c:v>284</c:v>
                </c:pt>
                <c:pt idx="489">
                  <c:v>244</c:v>
                </c:pt>
                <c:pt idx="490">
                  <c:v>211</c:v>
                </c:pt>
                <c:pt idx="491">
                  <c:v>184</c:v>
                </c:pt>
                <c:pt idx="492">
                  <c:v>187</c:v>
                </c:pt>
                <c:pt idx="493">
                  <c:v>183</c:v>
                </c:pt>
                <c:pt idx="494">
                  <c:v>163</c:v>
                </c:pt>
                <c:pt idx="495">
                  <c:v>156</c:v>
                </c:pt>
                <c:pt idx="496">
                  <c:v>165</c:v>
                </c:pt>
                <c:pt idx="497">
                  <c:v>141</c:v>
                </c:pt>
                <c:pt idx="498">
                  <c:v>155</c:v>
                </c:pt>
                <c:pt idx="499">
                  <c:v>155</c:v>
                </c:pt>
                <c:pt idx="500">
                  <c:v>136</c:v>
                </c:pt>
                <c:pt idx="501">
                  <c:v>152</c:v>
                </c:pt>
                <c:pt idx="502">
                  <c:v>135</c:v>
                </c:pt>
                <c:pt idx="503">
                  <c:v>125</c:v>
                </c:pt>
                <c:pt idx="504">
                  <c:v>147</c:v>
                </c:pt>
                <c:pt idx="505">
                  <c:v>125</c:v>
                </c:pt>
                <c:pt idx="506">
                  <c:v>129</c:v>
                </c:pt>
                <c:pt idx="507">
                  <c:v>134</c:v>
                </c:pt>
                <c:pt idx="508">
                  <c:v>111</c:v>
                </c:pt>
                <c:pt idx="509">
                  <c:v>151</c:v>
                </c:pt>
                <c:pt idx="510">
                  <c:v>130</c:v>
                </c:pt>
                <c:pt idx="511">
                  <c:v>133</c:v>
                </c:pt>
                <c:pt idx="512">
                  <c:v>107</c:v>
                </c:pt>
                <c:pt idx="513">
                  <c:v>136</c:v>
                </c:pt>
                <c:pt idx="514">
                  <c:v>132</c:v>
                </c:pt>
                <c:pt idx="515">
                  <c:v>150</c:v>
                </c:pt>
                <c:pt idx="516">
                  <c:v>137</c:v>
                </c:pt>
                <c:pt idx="517">
                  <c:v>155</c:v>
                </c:pt>
                <c:pt idx="518">
                  <c:v>159</c:v>
                </c:pt>
                <c:pt idx="519">
                  <c:v>157</c:v>
                </c:pt>
                <c:pt idx="520">
                  <c:v>177</c:v>
                </c:pt>
                <c:pt idx="521">
                  <c:v>188</c:v>
                </c:pt>
                <c:pt idx="522">
                  <c:v>169</c:v>
                </c:pt>
                <c:pt idx="523">
                  <c:v>212</c:v>
                </c:pt>
                <c:pt idx="524">
                  <c:v>211</c:v>
                </c:pt>
                <c:pt idx="525">
                  <c:v>265</c:v>
                </c:pt>
                <c:pt idx="526">
                  <c:v>272</c:v>
                </c:pt>
                <c:pt idx="527">
                  <c:v>330</c:v>
                </c:pt>
                <c:pt idx="528">
                  <c:v>395</c:v>
                </c:pt>
                <c:pt idx="529">
                  <c:v>449</c:v>
                </c:pt>
                <c:pt idx="530">
                  <c:v>558</c:v>
                </c:pt>
                <c:pt idx="531">
                  <c:v>592</c:v>
                </c:pt>
                <c:pt idx="532">
                  <c:v>731</c:v>
                </c:pt>
                <c:pt idx="533">
                  <c:v>873</c:v>
                </c:pt>
                <c:pt idx="534">
                  <c:v>985</c:v>
                </c:pt>
                <c:pt idx="535">
                  <c:v>1074</c:v>
                </c:pt>
                <c:pt idx="536">
                  <c:v>1253</c:v>
                </c:pt>
                <c:pt idx="537">
                  <c:v>1351</c:v>
                </c:pt>
                <c:pt idx="538">
                  <c:v>1524</c:v>
                </c:pt>
                <c:pt idx="539">
                  <c:v>1599</c:v>
                </c:pt>
                <c:pt idx="540">
                  <c:v>1652</c:v>
                </c:pt>
                <c:pt idx="541">
                  <c:v>1720</c:v>
                </c:pt>
                <c:pt idx="542">
                  <c:v>1617</c:v>
                </c:pt>
                <c:pt idx="543">
                  <c:v>1690</c:v>
                </c:pt>
                <c:pt idx="544">
                  <c:v>1645</c:v>
                </c:pt>
                <c:pt idx="545">
                  <c:v>1571</c:v>
                </c:pt>
                <c:pt idx="546">
                  <c:v>1582</c:v>
                </c:pt>
                <c:pt idx="547">
                  <c:v>1387</c:v>
                </c:pt>
                <c:pt idx="548">
                  <c:v>1289</c:v>
                </c:pt>
                <c:pt idx="549">
                  <c:v>1176</c:v>
                </c:pt>
                <c:pt idx="550">
                  <c:v>1082</c:v>
                </c:pt>
                <c:pt idx="551">
                  <c:v>1026</c:v>
                </c:pt>
                <c:pt idx="552">
                  <c:v>899</c:v>
                </c:pt>
                <c:pt idx="553">
                  <c:v>829</c:v>
                </c:pt>
                <c:pt idx="554">
                  <c:v>798</c:v>
                </c:pt>
                <c:pt idx="555">
                  <c:v>678</c:v>
                </c:pt>
                <c:pt idx="556">
                  <c:v>581</c:v>
                </c:pt>
                <c:pt idx="557">
                  <c:v>545</c:v>
                </c:pt>
                <c:pt idx="558">
                  <c:v>486</c:v>
                </c:pt>
                <c:pt idx="559">
                  <c:v>448</c:v>
                </c:pt>
                <c:pt idx="560">
                  <c:v>389</c:v>
                </c:pt>
                <c:pt idx="561">
                  <c:v>371</c:v>
                </c:pt>
                <c:pt idx="562">
                  <c:v>327</c:v>
                </c:pt>
                <c:pt idx="563">
                  <c:v>328</c:v>
                </c:pt>
                <c:pt idx="564">
                  <c:v>320</c:v>
                </c:pt>
                <c:pt idx="565">
                  <c:v>303</c:v>
                </c:pt>
                <c:pt idx="566">
                  <c:v>318</c:v>
                </c:pt>
                <c:pt idx="567">
                  <c:v>306</c:v>
                </c:pt>
                <c:pt idx="568">
                  <c:v>348</c:v>
                </c:pt>
                <c:pt idx="569">
                  <c:v>375</c:v>
                </c:pt>
                <c:pt idx="570">
                  <c:v>447</c:v>
                </c:pt>
                <c:pt idx="571">
                  <c:v>454</c:v>
                </c:pt>
                <c:pt idx="572">
                  <c:v>522</c:v>
                </c:pt>
                <c:pt idx="573">
                  <c:v>550</c:v>
                </c:pt>
                <c:pt idx="574">
                  <c:v>645</c:v>
                </c:pt>
                <c:pt idx="575">
                  <c:v>669</c:v>
                </c:pt>
                <c:pt idx="576">
                  <c:v>782</c:v>
                </c:pt>
                <c:pt idx="577">
                  <c:v>804</c:v>
                </c:pt>
                <c:pt idx="578">
                  <c:v>875</c:v>
                </c:pt>
                <c:pt idx="579">
                  <c:v>1014</c:v>
                </c:pt>
                <c:pt idx="580">
                  <c:v>1026</c:v>
                </c:pt>
                <c:pt idx="581">
                  <c:v>1086</c:v>
                </c:pt>
                <c:pt idx="582">
                  <c:v>1154</c:v>
                </c:pt>
                <c:pt idx="583">
                  <c:v>1127</c:v>
                </c:pt>
                <c:pt idx="584">
                  <c:v>1136</c:v>
                </c:pt>
                <c:pt idx="585">
                  <c:v>1171</c:v>
                </c:pt>
                <c:pt idx="586">
                  <c:v>1154</c:v>
                </c:pt>
                <c:pt idx="587">
                  <c:v>1171</c:v>
                </c:pt>
                <c:pt idx="588">
                  <c:v>1148</c:v>
                </c:pt>
                <c:pt idx="589">
                  <c:v>1039</c:v>
                </c:pt>
                <c:pt idx="590">
                  <c:v>1121</c:v>
                </c:pt>
                <c:pt idx="591">
                  <c:v>1059</c:v>
                </c:pt>
                <c:pt idx="592">
                  <c:v>1020</c:v>
                </c:pt>
                <c:pt idx="593">
                  <c:v>969</c:v>
                </c:pt>
                <c:pt idx="594">
                  <c:v>893</c:v>
                </c:pt>
                <c:pt idx="595">
                  <c:v>831</c:v>
                </c:pt>
                <c:pt idx="596">
                  <c:v>779</c:v>
                </c:pt>
                <c:pt idx="597">
                  <c:v>806</c:v>
                </c:pt>
                <c:pt idx="598">
                  <c:v>726</c:v>
                </c:pt>
                <c:pt idx="599">
                  <c:v>712</c:v>
                </c:pt>
                <c:pt idx="600">
                  <c:v>660</c:v>
                </c:pt>
                <c:pt idx="601">
                  <c:v>587</c:v>
                </c:pt>
                <c:pt idx="602">
                  <c:v>568</c:v>
                </c:pt>
                <c:pt idx="603">
                  <c:v>544</c:v>
                </c:pt>
                <c:pt idx="604">
                  <c:v>540</c:v>
                </c:pt>
                <c:pt idx="605">
                  <c:v>529</c:v>
                </c:pt>
                <c:pt idx="606">
                  <c:v>417</c:v>
                </c:pt>
                <c:pt idx="607">
                  <c:v>436</c:v>
                </c:pt>
                <c:pt idx="608">
                  <c:v>402</c:v>
                </c:pt>
                <c:pt idx="609">
                  <c:v>370</c:v>
                </c:pt>
                <c:pt idx="610">
                  <c:v>382</c:v>
                </c:pt>
                <c:pt idx="611">
                  <c:v>418</c:v>
                </c:pt>
                <c:pt idx="612">
                  <c:v>360</c:v>
                </c:pt>
                <c:pt idx="613">
                  <c:v>387</c:v>
                </c:pt>
                <c:pt idx="614">
                  <c:v>341</c:v>
                </c:pt>
                <c:pt idx="615">
                  <c:v>330</c:v>
                </c:pt>
                <c:pt idx="616">
                  <c:v>323</c:v>
                </c:pt>
                <c:pt idx="617">
                  <c:v>350</c:v>
                </c:pt>
                <c:pt idx="618">
                  <c:v>300</c:v>
                </c:pt>
                <c:pt idx="619">
                  <c:v>310</c:v>
                </c:pt>
                <c:pt idx="620">
                  <c:v>288</c:v>
                </c:pt>
                <c:pt idx="621">
                  <c:v>289</c:v>
                </c:pt>
                <c:pt idx="622">
                  <c:v>247</c:v>
                </c:pt>
                <c:pt idx="623">
                  <c:v>253</c:v>
                </c:pt>
                <c:pt idx="624">
                  <c:v>270</c:v>
                </c:pt>
                <c:pt idx="625">
                  <c:v>279</c:v>
                </c:pt>
                <c:pt idx="626">
                  <c:v>239</c:v>
                </c:pt>
                <c:pt idx="627">
                  <c:v>232</c:v>
                </c:pt>
                <c:pt idx="628">
                  <c:v>247</c:v>
                </c:pt>
                <c:pt idx="629">
                  <c:v>225</c:v>
                </c:pt>
                <c:pt idx="630">
                  <c:v>246</c:v>
                </c:pt>
                <c:pt idx="631">
                  <c:v>219</c:v>
                </c:pt>
                <c:pt idx="632">
                  <c:v>201</c:v>
                </c:pt>
                <c:pt idx="633">
                  <c:v>240</c:v>
                </c:pt>
                <c:pt idx="634">
                  <c:v>226</c:v>
                </c:pt>
                <c:pt idx="635">
                  <c:v>191</c:v>
                </c:pt>
                <c:pt idx="636">
                  <c:v>220</c:v>
                </c:pt>
                <c:pt idx="637">
                  <c:v>205</c:v>
                </c:pt>
                <c:pt idx="638">
                  <c:v>197</c:v>
                </c:pt>
                <c:pt idx="639">
                  <c:v>216</c:v>
                </c:pt>
                <c:pt idx="640">
                  <c:v>222</c:v>
                </c:pt>
                <c:pt idx="641">
                  <c:v>205</c:v>
                </c:pt>
                <c:pt idx="642">
                  <c:v>188</c:v>
                </c:pt>
                <c:pt idx="643">
                  <c:v>182</c:v>
                </c:pt>
                <c:pt idx="644">
                  <c:v>230</c:v>
                </c:pt>
                <c:pt idx="645">
                  <c:v>189</c:v>
                </c:pt>
                <c:pt idx="646">
                  <c:v>203</c:v>
                </c:pt>
                <c:pt idx="647">
                  <c:v>178</c:v>
                </c:pt>
                <c:pt idx="648">
                  <c:v>229</c:v>
                </c:pt>
                <c:pt idx="649">
                  <c:v>189</c:v>
                </c:pt>
                <c:pt idx="650">
                  <c:v>167</c:v>
                </c:pt>
                <c:pt idx="651">
                  <c:v>190</c:v>
                </c:pt>
                <c:pt idx="652">
                  <c:v>201</c:v>
                </c:pt>
                <c:pt idx="653">
                  <c:v>224</c:v>
                </c:pt>
                <c:pt idx="654">
                  <c:v>195</c:v>
                </c:pt>
                <c:pt idx="655">
                  <c:v>196</c:v>
                </c:pt>
                <c:pt idx="656">
                  <c:v>186</c:v>
                </c:pt>
                <c:pt idx="657">
                  <c:v>196</c:v>
                </c:pt>
                <c:pt idx="658">
                  <c:v>179</c:v>
                </c:pt>
                <c:pt idx="659">
                  <c:v>227</c:v>
                </c:pt>
                <c:pt idx="660">
                  <c:v>205</c:v>
                </c:pt>
                <c:pt idx="661">
                  <c:v>188</c:v>
                </c:pt>
                <c:pt idx="662">
                  <c:v>186</c:v>
                </c:pt>
                <c:pt idx="663">
                  <c:v>205</c:v>
                </c:pt>
                <c:pt idx="664">
                  <c:v>182</c:v>
                </c:pt>
                <c:pt idx="665">
                  <c:v>184</c:v>
                </c:pt>
                <c:pt idx="666">
                  <c:v>170</c:v>
                </c:pt>
                <c:pt idx="667">
                  <c:v>172</c:v>
                </c:pt>
                <c:pt idx="668">
                  <c:v>201</c:v>
                </c:pt>
                <c:pt idx="669">
                  <c:v>172</c:v>
                </c:pt>
                <c:pt idx="670">
                  <c:v>162</c:v>
                </c:pt>
                <c:pt idx="671">
                  <c:v>147</c:v>
                </c:pt>
                <c:pt idx="672">
                  <c:v>159</c:v>
                </c:pt>
                <c:pt idx="673">
                  <c:v>153</c:v>
                </c:pt>
                <c:pt idx="674">
                  <c:v>155</c:v>
                </c:pt>
                <c:pt idx="675">
                  <c:v>164</c:v>
                </c:pt>
                <c:pt idx="676">
                  <c:v>146</c:v>
                </c:pt>
                <c:pt idx="677">
                  <c:v>169</c:v>
                </c:pt>
                <c:pt idx="678">
                  <c:v>153</c:v>
                </c:pt>
                <c:pt idx="679">
                  <c:v>167</c:v>
                </c:pt>
                <c:pt idx="680">
                  <c:v>165</c:v>
                </c:pt>
                <c:pt idx="681">
                  <c:v>154</c:v>
                </c:pt>
                <c:pt idx="682">
                  <c:v>152</c:v>
                </c:pt>
                <c:pt idx="683">
                  <c:v>144</c:v>
                </c:pt>
                <c:pt idx="684">
                  <c:v>160</c:v>
                </c:pt>
                <c:pt idx="685">
                  <c:v>147</c:v>
                </c:pt>
                <c:pt idx="686">
                  <c:v>154</c:v>
                </c:pt>
                <c:pt idx="687">
                  <c:v>167</c:v>
                </c:pt>
                <c:pt idx="688">
                  <c:v>172</c:v>
                </c:pt>
                <c:pt idx="689">
                  <c:v>136</c:v>
                </c:pt>
                <c:pt idx="690">
                  <c:v>154</c:v>
                </c:pt>
                <c:pt idx="691">
                  <c:v>159</c:v>
                </c:pt>
                <c:pt idx="692">
                  <c:v>146</c:v>
                </c:pt>
                <c:pt idx="693">
                  <c:v>172</c:v>
                </c:pt>
                <c:pt idx="694">
                  <c:v>161</c:v>
                </c:pt>
                <c:pt idx="695">
                  <c:v>186</c:v>
                </c:pt>
                <c:pt idx="696">
                  <c:v>169</c:v>
                </c:pt>
                <c:pt idx="697">
                  <c:v>165</c:v>
                </c:pt>
                <c:pt idx="698">
                  <c:v>176</c:v>
                </c:pt>
                <c:pt idx="699">
                  <c:v>161</c:v>
                </c:pt>
                <c:pt idx="700">
                  <c:v>174</c:v>
                </c:pt>
                <c:pt idx="701">
                  <c:v>165</c:v>
                </c:pt>
                <c:pt idx="702">
                  <c:v>172</c:v>
                </c:pt>
                <c:pt idx="703">
                  <c:v>165</c:v>
                </c:pt>
                <c:pt idx="704">
                  <c:v>156</c:v>
                </c:pt>
                <c:pt idx="705">
                  <c:v>162</c:v>
                </c:pt>
                <c:pt idx="706">
                  <c:v>164</c:v>
                </c:pt>
                <c:pt idx="707">
                  <c:v>176</c:v>
                </c:pt>
                <c:pt idx="708">
                  <c:v>156</c:v>
                </c:pt>
                <c:pt idx="709">
                  <c:v>146</c:v>
                </c:pt>
                <c:pt idx="710">
                  <c:v>168</c:v>
                </c:pt>
                <c:pt idx="711">
                  <c:v>137</c:v>
                </c:pt>
                <c:pt idx="712">
                  <c:v>150</c:v>
                </c:pt>
                <c:pt idx="713">
                  <c:v>131</c:v>
                </c:pt>
                <c:pt idx="714">
                  <c:v>154</c:v>
                </c:pt>
                <c:pt idx="715">
                  <c:v>135</c:v>
                </c:pt>
                <c:pt idx="716">
                  <c:v>144</c:v>
                </c:pt>
                <c:pt idx="717">
                  <c:v>126</c:v>
                </c:pt>
                <c:pt idx="718">
                  <c:v>117</c:v>
                </c:pt>
                <c:pt idx="719">
                  <c:v>117</c:v>
                </c:pt>
                <c:pt idx="720">
                  <c:v>115</c:v>
                </c:pt>
                <c:pt idx="721">
                  <c:v>119</c:v>
                </c:pt>
                <c:pt idx="722">
                  <c:v>122</c:v>
                </c:pt>
                <c:pt idx="723">
                  <c:v>111</c:v>
                </c:pt>
                <c:pt idx="724">
                  <c:v>100</c:v>
                </c:pt>
                <c:pt idx="725">
                  <c:v>95</c:v>
                </c:pt>
                <c:pt idx="726">
                  <c:v>101</c:v>
                </c:pt>
                <c:pt idx="727">
                  <c:v>120</c:v>
                </c:pt>
                <c:pt idx="728">
                  <c:v>82</c:v>
                </c:pt>
                <c:pt idx="729">
                  <c:v>120</c:v>
                </c:pt>
                <c:pt idx="730">
                  <c:v>104</c:v>
                </c:pt>
                <c:pt idx="731">
                  <c:v>86</c:v>
                </c:pt>
                <c:pt idx="732">
                  <c:v>106</c:v>
                </c:pt>
                <c:pt idx="733">
                  <c:v>103</c:v>
                </c:pt>
                <c:pt idx="734">
                  <c:v>95</c:v>
                </c:pt>
                <c:pt idx="735">
                  <c:v>90</c:v>
                </c:pt>
                <c:pt idx="736">
                  <c:v>103</c:v>
                </c:pt>
                <c:pt idx="737">
                  <c:v>90</c:v>
                </c:pt>
                <c:pt idx="738">
                  <c:v>96</c:v>
                </c:pt>
                <c:pt idx="739">
                  <c:v>83</c:v>
                </c:pt>
                <c:pt idx="740">
                  <c:v>88</c:v>
                </c:pt>
                <c:pt idx="741">
                  <c:v>128</c:v>
                </c:pt>
                <c:pt idx="742">
                  <c:v>95</c:v>
                </c:pt>
                <c:pt idx="743">
                  <c:v>104</c:v>
                </c:pt>
                <c:pt idx="744">
                  <c:v>89</c:v>
                </c:pt>
                <c:pt idx="745">
                  <c:v>89</c:v>
                </c:pt>
                <c:pt idx="746">
                  <c:v>91</c:v>
                </c:pt>
                <c:pt idx="747">
                  <c:v>103</c:v>
                </c:pt>
                <c:pt idx="748">
                  <c:v>80</c:v>
                </c:pt>
                <c:pt idx="749">
                  <c:v>106</c:v>
                </c:pt>
                <c:pt idx="750">
                  <c:v>113</c:v>
                </c:pt>
                <c:pt idx="751">
                  <c:v>97</c:v>
                </c:pt>
                <c:pt idx="752">
                  <c:v>88</c:v>
                </c:pt>
                <c:pt idx="753">
                  <c:v>108</c:v>
                </c:pt>
                <c:pt idx="754">
                  <c:v>96</c:v>
                </c:pt>
                <c:pt idx="755">
                  <c:v>99</c:v>
                </c:pt>
                <c:pt idx="756">
                  <c:v>87</c:v>
                </c:pt>
                <c:pt idx="757">
                  <c:v>101</c:v>
                </c:pt>
                <c:pt idx="758">
                  <c:v>80</c:v>
                </c:pt>
                <c:pt idx="759">
                  <c:v>79</c:v>
                </c:pt>
                <c:pt idx="760">
                  <c:v>96</c:v>
                </c:pt>
                <c:pt idx="761">
                  <c:v>95</c:v>
                </c:pt>
                <c:pt idx="762">
                  <c:v>107</c:v>
                </c:pt>
                <c:pt idx="763">
                  <c:v>87</c:v>
                </c:pt>
                <c:pt idx="764">
                  <c:v>87</c:v>
                </c:pt>
                <c:pt idx="765">
                  <c:v>71</c:v>
                </c:pt>
                <c:pt idx="766">
                  <c:v>99</c:v>
                </c:pt>
                <c:pt idx="767">
                  <c:v>97</c:v>
                </c:pt>
                <c:pt idx="768">
                  <c:v>93</c:v>
                </c:pt>
                <c:pt idx="769">
                  <c:v>86</c:v>
                </c:pt>
                <c:pt idx="770">
                  <c:v>97</c:v>
                </c:pt>
                <c:pt idx="771">
                  <c:v>112</c:v>
                </c:pt>
                <c:pt idx="772">
                  <c:v>95</c:v>
                </c:pt>
                <c:pt idx="773">
                  <c:v>90</c:v>
                </c:pt>
                <c:pt idx="774">
                  <c:v>97</c:v>
                </c:pt>
                <c:pt idx="775">
                  <c:v>93</c:v>
                </c:pt>
                <c:pt idx="776">
                  <c:v>88</c:v>
                </c:pt>
                <c:pt idx="777">
                  <c:v>106</c:v>
                </c:pt>
                <c:pt idx="778">
                  <c:v>108</c:v>
                </c:pt>
                <c:pt idx="779">
                  <c:v>79</c:v>
                </c:pt>
                <c:pt idx="780">
                  <c:v>106</c:v>
                </c:pt>
                <c:pt idx="781">
                  <c:v>95</c:v>
                </c:pt>
                <c:pt idx="782">
                  <c:v>94</c:v>
                </c:pt>
                <c:pt idx="783">
                  <c:v>82</c:v>
                </c:pt>
                <c:pt idx="784">
                  <c:v>73</c:v>
                </c:pt>
                <c:pt idx="785">
                  <c:v>89</c:v>
                </c:pt>
                <c:pt idx="786">
                  <c:v>92</c:v>
                </c:pt>
                <c:pt idx="787">
                  <c:v>93</c:v>
                </c:pt>
                <c:pt idx="788">
                  <c:v>85</c:v>
                </c:pt>
                <c:pt idx="789">
                  <c:v>84</c:v>
                </c:pt>
                <c:pt idx="790">
                  <c:v>87</c:v>
                </c:pt>
                <c:pt idx="791">
                  <c:v>85</c:v>
                </c:pt>
                <c:pt idx="792">
                  <c:v>73</c:v>
                </c:pt>
                <c:pt idx="793">
                  <c:v>97</c:v>
                </c:pt>
                <c:pt idx="794">
                  <c:v>73</c:v>
                </c:pt>
                <c:pt idx="795">
                  <c:v>79</c:v>
                </c:pt>
                <c:pt idx="796">
                  <c:v>98</c:v>
                </c:pt>
                <c:pt idx="797">
                  <c:v>70</c:v>
                </c:pt>
                <c:pt idx="798">
                  <c:v>81</c:v>
                </c:pt>
                <c:pt idx="799">
                  <c:v>83</c:v>
                </c:pt>
                <c:pt idx="800">
                  <c:v>84</c:v>
                </c:pt>
                <c:pt idx="801">
                  <c:v>102</c:v>
                </c:pt>
                <c:pt idx="802">
                  <c:v>75</c:v>
                </c:pt>
                <c:pt idx="803">
                  <c:v>79</c:v>
                </c:pt>
                <c:pt idx="804">
                  <c:v>79</c:v>
                </c:pt>
                <c:pt idx="805">
                  <c:v>63</c:v>
                </c:pt>
                <c:pt idx="806">
                  <c:v>83</c:v>
                </c:pt>
                <c:pt idx="807">
                  <c:v>95</c:v>
                </c:pt>
                <c:pt idx="808">
                  <c:v>80</c:v>
                </c:pt>
                <c:pt idx="809">
                  <c:v>83</c:v>
                </c:pt>
                <c:pt idx="810">
                  <c:v>79</c:v>
                </c:pt>
                <c:pt idx="811">
                  <c:v>80</c:v>
                </c:pt>
                <c:pt idx="812">
                  <c:v>63</c:v>
                </c:pt>
                <c:pt idx="813">
                  <c:v>93</c:v>
                </c:pt>
                <c:pt idx="814">
                  <c:v>79</c:v>
                </c:pt>
                <c:pt idx="815">
                  <c:v>88</c:v>
                </c:pt>
                <c:pt idx="816">
                  <c:v>92</c:v>
                </c:pt>
                <c:pt idx="817">
                  <c:v>73</c:v>
                </c:pt>
                <c:pt idx="818">
                  <c:v>83</c:v>
                </c:pt>
                <c:pt idx="819">
                  <c:v>112</c:v>
                </c:pt>
                <c:pt idx="820">
                  <c:v>96</c:v>
                </c:pt>
                <c:pt idx="821">
                  <c:v>100</c:v>
                </c:pt>
                <c:pt idx="822">
                  <c:v>98</c:v>
                </c:pt>
                <c:pt idx="823">
                  <c:v>131</c:v>
                </c:pt>
                <c:pt idx="824">
                  <c:v>105</c:v>
                </c:pt>
                <c:pt idx="825">
                  <c:v>105</c:v>
                </c:pt>
                <c:pt idx="826">
                  <c:v>123</c:v>
                </c:pt>
                <c:pt idx="827">
                  <c:v>122</c:v>
                </c:pt>
                <c:pt idx="828">
                  <c:v>148</c:v>
                </c:pt>
                <c:pt idx="829">
                  <c:v>163</c:v>
                </c:pt>
                <c:pt idx="830">
                  <c:v>164</c:v>
                </c:pt>
                <c:pt idx="831">
                  <c:v>180</c:v>
                </c:pt>
                <c:pt idx="832">
                  <c:v>189</c:v>
                </c:pt>
                <c:pt idx="833">
                  <c:v>175</c:v>
                </c:pt>
                <c:pt idx="834">
                  <c:v>178</c:v>
                </c:pt>
                <c:pt idx="835">
                  <c:v>203</c:v>
                </c:pt>
                <c:pt idx="836">
                  <c:v>185</c:v>
                </c:pt>
                <c:pt idx="837">
                  <c:v>172</c:v>
                </c:pt>
                <c:pt idx="838">
                  <c:v>159</c:v>
                </c:pt>
                <c:pt idx="839">
                  <c:v>156</c:v>
                </c:pt>
                <c:pt idx="840">
                  <c:v>157</c:v>
                </c:pt>
                <c:pt idx="841">
                  <c:v>154</c:v>
                </c:pt>
                <c:pt idx="842">
                  <c:v>134</c:v>
                </c:pt>
                <c:pt idx="843">
                  <c:v>122</c:v>
                </c:pt>
                <c:pt idx="844">
                  <c:v>112</c:v>
                </c:pt>
                <c:pt idx="845">
                  <c:v>109</c:v>
                </c:pt>
                <c:pt idx="846">
                  <c:v>114</c:v>
                </c:pt>
                <c:pt idx="847">
                  <c:v>96</c:v>
                </c:pt>
                <c:pt idx="848">
                  <c:v>101</c:v>
                </c:pt>
                <c:pt idx="849">
                  <c:v>101</c:v>
                </c:pt>
                <c:pt idx="850">
                  <c:v>82</c:v>
                </c:pt>
                <c:pt idx="851">
                  <c:v>82</c:v>
                </c:pt>
                <c:pt idx="852">
                  <c:v>86</c:v>
                </c:pt>
                <c:pt idx="853">
                  <c:v>88</c:v>
                </c:pt>
                <c:pt idx="854">
                  <c:v>76</c:v>
                </c:pt>
                <c:pt idx="855">
                  <c:v>87</c:v>
                </c:pt>
                <c:pt idx="856">
                  <c:v>74</c:v>
                </c:pt>
                <c:pt idx="857">
                  <c:v>80</c:v>
                </c:pt>
                <c:pt idx="858">
                  <c:v>86</c:v>
                </c:pt>
                <c:pt idx="859">
                  <c:v>60</c:v>
                </c:pt>
                <c:pt idx="860">
                  <c:v>77</c:v>
                </c:pt>
                <c:pt idx="861">
                  <c:v>84</c:v>
                </c:pt>
                <c:pt idx="862">
                  <c:v>91</c:v>
                </c:pt>
                <c:pt idx="863">
                  <c:v>97</c:v>
                </c:pt>
                <c:pt idx="864">
                  <c:v>89</c:v>
                </c:pt>
                <c:pt idx="865">
                  <c:v>74</c:v>
                </c:pt>
                <c:pt idx="866">
                  <c:v>91</c:v>
                </c:pt>
                <c:pt idx="867">
                  <c:v>83</c:v>
                </c:pt>
                <c:pt idx="868">
                  <c:v>91</c:v>
                </c:pt>
                <c:pt idx="869">
                  <c:v>84</c:v>
                </c:pt>
                <c:pt idx="870">
                  <c:v>70</c:v>
                </c:pt>
                <c:pt idx="871">
                  <c:v>84</c:v>
                </c:pt>
                <c:pt idx="872">
                  <c:v>80</c:v>
                </c:pt>
                <c:pt idx="873">
                  <c:v>85</c:v>
                </c:pt>
                <c:pt idx="874">
                  <c:v>65</c:v>
                </c:pt>
                <c:pt idx="875">
                  <c:v>84</c:v>
                </c:pt>
                <c:pt idx="876">
                  <c:v>80</c:v>
                </c:pt>
                <c:pt idx="877">
                  <c:v>80</c:v>
                </c:pt>
                <c:pt idx="878">
                  <c:v>87</c:v>
                </c:pt>
                <c:pt idx="879">
                  <c:v>83</c:v>
                </c:pt>
                <c:pt idx="880">
                  <c:v>67</c:v>
                </c:pt>
                <c:pt idx="881">
                  <c:v>59</c:v>
                </c:pt>
                <c:pt idx="882">
                  <c:v>65</c:v>
                </c:pt>
                <c:pt idx="883">
                  <c:v>81</c:v>
                </c:pt>
                <c:pt idx="884">
                  <c:v>73</c:v>
                </c:pt>
                <c:pt idx="885">
                  <c:v>69</c:v>
                </c:pt>
                <c:pt idx="886">
                  <c:v>72</c:v>
                </c:pt>
                <c:pt idx="887">
                  <c:v>70</c:v>
                </c:pt>
                <c:pt idx="888">
                  <c:v>75</c:v>
                </c:pt>
                <c:pt idx="889">
                  <c:v>76</c:v>
                </c:pt>
                <c:pt idx="890">
                  <c:v>79</c:v>
                </c:pt>
                <c:pt idx="891">
                  <c:v>85</c:v>
                </c:pt>
                <c:pt idx="892">
                  <c:v>72</c:v>
                </c:pt>
                <c:pt idx="893">
                  <c:v>72</c:v>
                </c:pt>
                <c:pt idx="894">
                  <c:v>86</c:v>
                </c:pt>
                <c:pt idx="895">
                  <c:v>61</c:v>
                </c:pt>
                <c:pt idx="896">
                  <c:v>74</c:v>
                </c:pt>
                <c:pt idx="897">
                  <c:v>66</c:v>
                </c:pt>
                <c:pt idx="898">
                  <c:v>66</c:v>
                </c:pt>
                <c:pt idx="899">
                  <c:v>72</c:v>
                </c:pt>
                <c:pt idx="900">
                  <c:v>91</c:v>
                </c:pt>
                <c:pt idx="901">
                  <c:v>78</c:v>
                </c:pt>
                <c:pt idx="902">
                  <c:v>68</c:v>
                </c:pt>
                <c:pt idx="903">
                  <c:v>87</c:v>
                </c:pt>
                <c:pt idx="904">
                  <c:v>74</c:v>
                </c:pt>
                <c:pt idx="905">
                  <c:v>65</c:v>
                </c:pt>
                <c:pt idx="906">
                  <c:v>93</c:v>
                </c:pt>
                <c:pt idx="907">
                  <c:v>65</c:v>
                </c:pt>
                <c:pt idx="908">
                  <c:v>76</c:v>
                </c:pt>
                <c:pt idx="909">
                  <c:v>83</c:v>
                </c:pt>
                <c:pt idx="910">
                  <c:v>83</c:v>
                </c:pt>
                <c:pt idx="911">
                  <c:v>75</c:v>
                </c:pt>
                <c:pt idx="912">
                  <c:v>85</c:v>
                </c:pt>
                <c:pt idx="913">
                  <c:v>93</c:v>
                </c:pt>
                <c:pt idx="914">
                  <c:v>68</c:v>
                </c:pt>
                <c:pt idx="915">
                  <c:v>86</c:v>
                </c:pt>
                <c:pt idx="916">
                  <c:v>78</c:v>
                </c:pt>
                <c:pt idx="917">
                  <c:v>87</c:v>
                </c:pt>
                <c:pt idx="918">
                  <c:v>79</c:v>
                </c:pt>
                <c:pt idx="919">
                  <c:v>77</c:v>
                </c:pt>
                <c:pt idx="920">
                  <c:v>73</c:v>
                </c:pt>
                <c:pt idx="921">
                  <c:v>93</c:v>
                </c:pt>
                <c:pt idx="922">
                  <c:v>67</c:v>
                </c:pt>
                <c:pt idx="923">
                  <c:v>80</c:v>
                </c:pt>
                <c:pt idx="924">
                  <c:v>87</c:v>
                </c:pt>
                <c:pt idx="925">
                  <c:v>89</c:v>
                </c:pt>
                <c:pt idx="926">
                  <c:v>67</c:v>
                </c:pt>
                <c:pt idx="927">
                  <c:v>80</c:v>
                </c:pt>
                <c:pt idx="928">
                  <c:v>69</c:v>
                </c:pt>
                <c:pt idx="929">
                  <c:v>90</c:v>
                </c:pt>
                <c:pt idx="930">
                  <c:v>82</c:v>
                </c:pt>
                <c:pt idx="931">
                  <c:v>69</c:v>
                </c:pt>
                <c:pt idx="932">
                  <c:v>64</c:v>
                </c:pt>
                <c:pt idx="933">
                  <c:v>85</c:v>
                </c:pt>
                <c:pt idx="934">
                  <c:v>68</c:v>
                </c:pt>
                <c:pt idx="935">
                  <c:v>73</c:v>
                </c:pt>
                <c:pt idx="936">
                  <c:v>77</c:v>
                </c:pt>
                <c:pt idx="937">
                  <c:v>66</c:v>
                </c:pt>
                <c:pt idx="938">
                  <c:v>72</c:v>
                </c:pt>
                <c:pt idx="939">
                  <c:v>75</c:v>
                </c:pt>
                <c:pt idx="940">
                  <c:v>75</c:v>
                </c:pt>
                <c:pt idx="941">
                  <c:v>59</c:v>
                </c:pt>
                <c:pt idx="942">
                  <c:v>77</c:v>
                </c:pt>
                <c:pt idx="943">
                  <c:v>62</c:v>
                </c:pt>
                <c:pt idx="944">
                  <c:v>68</c:v>
                </c:pt>
                <c:pt idx="945">
                  <c:v>56</c:v>
                </c:pt>
                <c:pt idx="946">
                  <c:v>73</c:v>
                </c:pt>
                <c:pt idx="947">
                  <c:v>70</c:v>
                </c:pt>
                <c:pt idx="948">
                  <c:v>60</c:v>
                </c:pt>
                <c:pt idx="949">
                  <c:v>63</c:v>
                </c:pt>
                <c:pt idx="950">
                  <c:v>78</c:v>
                </c:pt>
                <c:pt idx="951">
                  <c:v>74</c:v>
                </c:pt>
                <c:pt idx="952">
                  <c:v>65</c:v>
                </c:pt>
                <c:pt idx="953">
                  <c:v>67</c:v>
                </c:pt>
                <c:pt idx="954">
                  <c:v>60</c:v>
                </c:pt>
                <c:pt idx="955">
                  <c:v>65</c:v>
                </c:pt>
                <c:pt idx="956">
                  <c:v>82</c:v>
                </c:pt>
                <c:pt idx="957">
                  <c:v>77</c:v>
                </c:pt>
                <c:pt idx="958">
                  <c:v>65</c:v>
                </c:pt>
                <c:pt idx="959">
                  <c:v>81</c:v>
                </c:pt>
                <c:pt idx="960">
                  <c:v>72</c:v>
                </c:pt>
                <c:pt idx="961">
                  <c:v>72</c:v>
                </c:pt>
                <c:pt idx="962">
                  <c:v>83</c:v>
                </c:pt>
                <c:pt idx="963">
                  <c:v>76</c:v>
                </c:pt>
                <c:pt idx="964">
                  <c:v>67</c:v>
                </c:pt>
                <c:pt idx="965">
                  <c:v>68</c:v>
                </c:pt>
                <c:pt idx="966">
                  <c:v>71</c:v>
                </c:pt>
                <c:pt idx="967">
                  <c:v>69</c:v>
                </c:pt>
                <c:pt idx="968">
                  <c:v>83</c:v>
                </c:pt>
                <c:pt idx="969">
                  <c:v>73</c:v>
                </c:pt>
                <c:pt idx="970">
                  <c:v>75</c:v>
                </c:pt>
                <c:pt idx="971">
                  <c:v>69</c:v>
                </c:pt>
                <c:pt idx="972">
                  <c:v>75</c:v>
                </c:pt>
                <c:pt idx="973">
                  <c:v>76</c:v>
                </c:pt>
                <c:pt idx="974">
                  <c:v>87</c:v>
                </c:pt>
                <c:pt idx="975">
                  <c:v>76</c:v>
                </c:pt>
                <c:pt idx="976">
                  <c:v>81</c:v>
                </c:pt>
                <c:pt idx="977">
                  <c:v>66</c:v>
                </c:pt>
                <c:pt idx="978">
                  <c:v>74</c:v>
                </c:pt>
                <c:pt idx="979">
                  <c:v>77</c:v>
                </c:pt>
                <c:pt idx="980">
                  <c:v>72</c:v>
                </c:pt>
                <c:pt idx="981">
                  <c:v>69</c:v>
                </c:pt>
                <c:pt idx="982">
                  <c:v>71</c:v>
                </c:pt>
                <c:pt idx="983">
                  <c:v>67</c:v>
                </c:pt>
                <c:pt idx="984">
                  <c:v>60</c:v>
                </c:pt>
                <c:pt idx="985">
                  <c:v>63</c:v>
                </c:pt>
                <c:pt idx="986">
                  <c:v>55</c:v>
                </c:pt>
                <c:pt idx="987">
                  <c:v>69</c:v>
                </c:pt>
                <c:pt idx="988">
                  <c:v>57</c:v>
                </c:pt>
                <c:pt idx="989">
                  <c:v>58</c:v>
                </c:pt>
                <c:pt idx="990">
                  <c:v>59</c:v>
                </c:pt>
                <c:pt idx="991">
                  <c:v>65</c:v>
                </c:pt>
                <c:pt idx="992">
                  <c:v>62</c:v>
                </c:pt>
                <c:pt idx="993">
                  <c:v>72</c:v>
                </c:pt>
                <c:pt idx="994">
                  <c:v>75</c:v>
                </c:pt>
                <c:pt idx="995">
                  <c:v>63</c:v>
                </c:pt>
                <c:pt idx="996">
                  <c:v>75</c:v>
                </c:pt>
                <c:pt idx="997">
                  <c:v>69</c:v>
                </c:pt>
                <c:pt idx="998">
                  <c:v>72</c:v>
                </c:pt>
                <c:pt idx="999">
                  <c:v>59</c:v>
                </c:pt>
                <c:pt idx="1000">
                  <c:v>62</c:v>
                </c:pt>
                <c:pt idx="1001">
                  <c:v>60</c:v>
                </c:pt>
                <c:pt idx="1002">
                  <c:v>67</c:v>
                </c:pt>
                <c:pt idx="1003">
                  <c:v>63</c:v>
                </c:pt>
                <c:pt idx="1004">
                  <c:v>64</c:v>
                </c:pt>
                <c:pt idx="1005">
                  <c:v>63</c:v>
                </c:pt>
                <c:pt idx="1006">
                  <c:v>60</c:v>
                </c:pt>
                <c:pt idx="1007">
                  <c:v>60</c:v>
                </c:pt>
                <c:pt idx="1008">
                  <c:v>61</c:v>
                </c:pt>
                <c:pt idx="1009">
                  <c:v>57</c:v>
                </c:pt>
                <c:pt idx="1010">
                  <c:v>76</c:v>
                </c:pt>
                <c:pt idx="1011">
                  <c:v>55</c:v>
                </c:pt>
                <c:pt idx="1012">
                  <c:v>61</c:v>
                </c:pt>
                <c:pt idx="1013">
                  <c:v>53</c:v>
                </c:pt>
                <c:pt idx="1014">
                  <c:v>72</c:v>
                </c:pt>
                <c:pt idx="1015">
                  <c:v>62</c:v>
                </c:pt>
                <c:pt idx="1016">
                  <c:v>55</c:v>
                </c:pt>
                <c:pt idx="1017">
                  <c:v>59</c:v>
                </c:pt>
                <c:pt idx="1018">
                  <c:v>63</c:v>
                </c:pt>
                <c:pt idx="1019">
                  <c:v>76</c:v>
                </c:pt>
                <c:pt idx="1020">
                  <c:v>74</c:v>
                </c:pt>
                <c:pt idx="1021">
                  <c:v>68</c:v>
                </c:pt>
                <c:pt idx="1022">
                  <c:v>52</c:v>
                </c:pt>
                <c:pt idx="1023">
                  <c:v>54</c:v>
                </c:pt>
                <c:pt idx="1024">
                  <c:v>57</c:v>
                </c:pt>
                <c:pt idx="1025">
                  <c:v>81</c:v>
                </c:pt>
                <c:pt idx="1026">
                  <c:v>100</c:v>
                </c:pt>
                <c:pt idx="1027">
                  <c:v>76</c:v>
                </c:pt>
                <c:pt idx="1028">
                  <c:v>94</c:v>
                </c:pt>
                <c:pt idx="1029">
                  <c:v>101</c:v>
                </c:pt>
                <c:pt idx="1030">
                  <c:v>101</c:v>
                </c:pt>
                <c:pt idx="1031">
                  <c:v>128</c:v>
                </c:pt>
                <c:pt idx="1032">
                  <c:v>147</c:v>
                </c:pt>
                <c:pt idx="1033">
                  <c:v>154</c:v>
                </c:pt>
                <c:pt idx="1034">
                  <c:v>185</c:v>
                </c:pt>
                <c:pt idx="1035">
                  <c:v>235</c:v>
                </c:pt>
                <c:pt idx="1036">
                  <c:v>243</c:v>
                </c:pt>
                <c:pt idx="1037">
                  <c:v>282</c:v>
                </c:pt>
                <c:pt idx="1038">
                  <c:v>325</c:v>
                </c:pt>
                <c:pt idx="1039">
                  <c:v>346</c:v>
                </c:pt>
                <c:pt idx="1040">
                  <c:v>347</c:v>
                </c:pt>
                <c:pt idx="1041">
                  <c:v>393</c:v>
                </c:pt>
                <c:pt idx="1042">
                  <c:v>412</c:v>
                </c:pt>
                <c:pt idx="1043">
                  <c:v>442</c:v>
                </c:pt>
                <c:pt idx="1044">
                  <c:v>479</c:v>
                </c:pt>
                <c:pt idx="1045">
                  <c:v>493</c:v>
                </c:pt>
                <c:pt idx="1046">
                  <c:v>457</c:v>
                </c:pt>
                <c:pt idx="1047">
                  <c:v>528</c:v>
                </c:pt>
                <c:pt idx="1048">
                  <c:v>487</c:v>
                </c:pt>
                <c:pt idx="1049">
                  <c:v>468</c:v>
                </c:pt>
                <c:pt idx="1050">
                  <c:v>464</c:v>
                </c:pt>
                <c:pt idx="1051">
                  <c:v>437</c:v>
                </c:pt>
                <c:pt idx="1052">
                  <c:v>446</c:v>
                </c:pt>
                <c:pt idx="1053">
                  <c:v>388</c:v>
                </c:pt>
                <c:pt idx="1054">
                  <c:v>356</c:v>
                </c:pt>
                <c:pt idx="1055">
                  <c:v>349</c:v>
                </c:pt>
                <c:pt idx="1056">
                  <c:v>315</c:v>
                </c:pt>
                <c:pt idx="1057">
                  <c:v>299</c:v>
                </c:pt>
                <c:pt idx="1058">
                  <c:v>275</c:v>
                </c:pt>
                <c:pt idx="1059">
                  <c:v>234</c:v>
                </c:pt>
                <c:pt idx="1060">
                  <c:v>222</c:v>
                </c:pt>
                <c:pt idx="1061">
                  <c:v>180</c:v>
                </c:pt>
                <c:pt idx="1062">
                  <c:v>143</c:v>
                </c:pt>
                <c:pt idx="1063">
                  <c:v>165</c:v>
                </c:pt>
                <c:pt idx="1064">
                  <c:v>139</c:v>
                </c:pt>
                <c:pt idx="1065">
                  <c:v>116</c:v>
                </c:pt>
                <c:pt idx="1066">
                  <c:v>95</c:v>
                </c:pt>
                <c:pt idx="1067">
                  <c:v>111</c:v>
                </c:pt>
                <c:pt idx="1068">
                  <c:v>104</c:v>
                </c:pt>
                <c:pt idx="1069">
                  <c:v>112</c:v>
                </c:pt>
                <c:pt idx="1070">
                  <c:v>93</c:v>
                </c:pt>
                <c:pt idx="1071">
                  <c:v>84</c:v>
                </c:pt>
                <c:pt idx="1072">
                  <c:v>86</c:v>
                </c:pt>
                <c:pt idx="1073">
                  <c:v>97</c:v>
                </c:pt>
                <c:pt idx="1074">
                  <c:v>87</c:v>
                </c:pt>
                <c:pt idx="1075">
                  <c:v>86</c:v>
                </c:pt>
                <c:pt idx="1076">
                  <c:v>72</c:v>
                </c:pt>
                <c:pt idx="1077">
                  <c:v>95</c:v>
                </c:pt>
                <c:pt idx="1078">
                  <c:v>80</c:v>
                </c:pt>
                <c:pt idx="1079">
                  <c:v>87</c:v>
                </c:pt>
                <c:pt idx="1080">
                  <c:v>93</c:v>
                </c:pt>
                <c:pt idx="1081">
                  <c:v>105</c:v>
                </c:pt>
                <c:pt idx="1082">
                  <c:v>81</c:v>
                </c:pt>
                <c:pt idx="1083">
                  <c:v>107</c:v>
                </c:pt>
                <c:pt idx="1084">
                  <c:v>86</c:v>
                </c:pt>
                <c:pt idx="1085">
                  <c:v>89</c:v>
                </c:pt>
                <c:pt idx="1086">
                  <c:v>98</c:v>
                </c:pt>
                <c:pt idx="1087">
                  <c:v>89</c:v>
                </c:pt>
                <c:pt idx="1088">
                  <c:v>87</c:v>
                </c:pt>
                <c:pt idx="1089">
                  <c:v>109</c:v>
                </c:pt>
                <c:pt idx="1090">
                  <c:v>91</c:v>
                </c:pt>
                <c:pt idx="1091">
                  <c:v>69</c:v>
                </c:pt>
                <c:pt idx="1092">
                  <c:v>89</c:v>
                </c:pt>
                <c:pt idx="1093">
                  <c:v>91</c:v>
                </c:pt>
                <c:pt idx="1094">
                  <c:v>102</c:v>
                </c:pt>
                <c:pt idx="1095">
                  <c:v>93</c:v>
                </c:pt>
                <c:pt idx="1096">
                  <c:v>95</c:v>
                </c:pt>
                <c:pt idx="1097">
                  <c:v>93</c:v>
                </c:pt>
                <c:pt idx="1098">
                  <c:v>100</c:v>
                </c:pt>
                <c:pt idx="1099">
                  <c:v>87</c:v>
                </c:pt>
                <c:pt idx="1100">
                  <c:v>91</c:v>
                </c:pt>
                <c:pt idx="1101">
                  <c:v>92</c:v>
                </c:pt>
                <c:pt idx="1102">
                  <c:v>86</c:v>
                </c:pt>
                <c:pt idx="1103">
                  <c:v>74</c:v>
                </c:pt>
                <c:pt idx="1104">
                  <c:v>82</c:v>
                </c:pt>
                <c:pt idx="1105">
                  <c:v>81</c:v>
                </c:pt>
                <c:pt idx="1106">
                  <c:v>83</c:v>
                </c:pt>
                <c:pt idx="1107">
                  <c:v>91</c:v>
                </c:pt>
                <c:pt idx="1108">
                  <c:v>92</c:v>
                </c:pt>
                <c:pt idx="1109">
                  <c:v>71</c:v>
                </c:pt>
                <c:pt idx="1110">
                  <c:v>80</c:v>
                </c:pt>
                <c:pt idx="1111">
                  <c:v>78</c:v>
                </c:pt>
                <c:pt idx="1112">
                  <c:v>98</c:v>
                </c:pt>
                <c:pt idx="1113">
                  <c:v>66</c:v>
                </c:pt>
                <c:pt idx="1114">
                  <c:v>74</c:v>
                </c:pt>
                <c:pt idx="1115">
                  <c:v>77</c:v>
                </c:pt>
                <c:pt idx="1116">
                  <c:v>78</c:v>
                </c:pt>
                <c:pt idx="1117">
                  <c:v>82</c:v>
                </c:pt>
                <c:pt idx="1118">
                  <c:v>82</c:v>
                </c:pt>
                <c:pt idx="1119">
                  <c:v>73</c:v>
                </c:pt>
                <c:pt idx="1120">
                  <c:v>94</c:v>
                </c:pt>
                <c:pt idx="1121">
                  <c:v>95</c:v>
                </c:pt>
                <c:pt idx="1122">
                  <c:v>84</c:v>
                </c:pt>
                <c:pt idx="1123">
                  <c:v>80</c:v>
                </c:pt>
                <c:pt idx="1124">
                  <c:v>100</c:v>
                </c:pt>
                <c:pt idx="1125">
                  <c:v>100</c:v>
                </c:pt>
                <c:pt idx="1126">
                  <c:v>91</c:v>
                </c:pt>
                <c:pt idx="1127">
                  <c:v>72</c:v>
                </c:pt>
                <c:pt idx="1128">
                  <c:v>97</c:v>
                </c:pt>
                <c:pt idx="1129">
                  <c:v>75</c:v>
                </c:pt>
                <c:pt idx="1130">
                  <c:v>107</c:v>
                </c:pt>
                <c:pt idx="1131">
                  <c:v>71</c:v>
                </c:pt>
                <c:pt idx="1132">
                  <c:v>78</c:v>
                </c:pt>
                <c:pt idx="1133">
                  <c:v>82</c:v>
                </c:pt>
                <c:pt idx="1134">
                  <c:v>69</c:v>
                </c:pt>
                <c:pt idx="1135">
                  <c:v>85</c:v>
                </c:pt>
                <c:pt idx="1136">
                  <c:v>73</c:v>
                </c:pt>
                <c:pt idx="1137">
                  <c:v>77</c:v>
                </c:pt>
                <c:pt idx="1138">
                  <c:v>87</c:v>
                </c:pt>
                <c:pt idx="1139">
                  <c:v>85</c:v>
                </c:pt>
                <c:pt idx="1140">
                  <c:v>74</c:v>
                </c:pt>
                <c:pt idx="1141">
                  <c:v>87</c:v>
                </c:pt>
                <c:pt idx="1142">
                  <c:v>80</c:v>
                </c:pt>
                <c:pt idx="1143">
                  <c:v>83</c:v>
                </c:pt>
                <c:pt idx="1144">
                  <c:v>77</c:v>
                </c:pt>
                <c:pt idx="1145">
                  <c:v>103</c:v>
                </c:pt>
                <c:pt idx="1146">
                  <c:v>116</c:v>
                </c:pt>
                <c:pt idx="1147">
                  <c:v>95</c:v>
                </c:pt>
                <c:pt idx="1148">
                  <c:v>121</c:v>
                </c:pt>
                <c:pt idx="1149">
                  <c:v>93</c:v>
                </c:pt>
                <c:pt idx="1150">
                  <c:v>104</c:v>
                </c:pt>
                <c:pt idx="1151">
                  <c:v>117</c:v>
                </c:pt>
                <c:pt idx="1152">
                  <c:v>115</c:v>
                </c:pt>
                <c:pt idx="1153">
                  <c:v>107</c:v>
                </c:pt>
                <c:pt idx="1154">
                  <c:v>112</c:v>
                </c:pt>
                <c:pt idx="1155">
                  <c:v>130</c:v>
                </c:pt>
                <c:pt idx="1156">
                  <c:v>133</c:v>
                </c:pt>
                <c:pt idx="1157">
                  <c:v>153</c:v>
                </c:pt>
                <c:pt idx="1158">
                  <c:v>138</c:v>
                </c:pt>
                <c:pt idx="1159">
                  <c:v>127</c:v>
                </c:pt>
                <c:pt idx="1160">
                  <c:v>137</c:v>
                </c:pt>
                <c:pt idx="1161">
                  <c:v>129</c:v>
                </c:pt>
                <c:pt idx="1162">
                  <c:v>128</c:v>
                </c:pt>
                <c:pt idx="1163">
                  <c:v>142</c:v>
                </c:pt>
                <c:pt idx="1164">
                  <c:v>127</c:v>
                </c:pt>
                <c:pt idx="1165">
                  <c:v>133</c:v>
                </c:pt>
                <c:pt idx="1166">
                  <c:v>131</c:v>
                </c:pt>
                <c:pt idx="1167">
                  <c:v>112</c:v>
                </c:pt>
                <c:pt idx="1168">
                  <c:v>102</c:v>
                </c:pt>
                <c:pt idx="1169">
                  <c:v>114</c:v>
                </c:pt>
                <c:pt idx="1170">
                  <c:v>99</c:v>
                </c:pt>
                <c:pt idx="1171">
                  <c:v>77</c:v>
                </c:pt>
                <c:pt idx="1172">
                  <c:v>62</c:v>
                </c:pt>
                <c:pt idx="1173">
                  <c:v>91</c:v>
                </c:pt>
                <c:pt idx="1174">
                  <c:v>77</c:v>
                </c:pt>
                <c:pt idx="1175">
                  <c:v>82</c:v>
                </c:pt>
                <c:pt idx="1176">
                  <c:v>82</c:v>
                </c:pt>
                <c:pt idx="1177">
                  <c:v>76</c:v>
                </c:pt>
                <c:pt idx="1178">
                  <c:v>75</c:v>
                </c:pt>
                <c:pt idx="1179">
                  <c:v>59</c:v>
                </c:pt>
                <c:pt idx="1180">
                  <c:v>44</c:v>
                </c:pt>
                <c:pt idx="1181">
                  <c:v>74</c:v>
                </c:pt>
                <c:pt idx="1182">
                  <c:v>65</c:v>
                </c:pt>
                <c:pt idx="1183">
                  <c:v>64</c:v>
                </c:pt>
                <c:pt idx="1184">
                  <c:v>62</c:v>
                </c:pt>
                <c:pt idx="1185">
                  <c:v>66</c:v>
                </c:pt>
                <c:pt idx="1186">
                  <c:v>67</c:v>
                </c:pt>
                <c:pt idx="1187">
                  <c:v>54</c:v>
                </c:pt>
                <c:pt idx="1188">
                  <c:v>76</c:v>
                </c:pt>
                <c:pt idx="1189">
                  <c:v>71</c:v>
                </c:pt>
                <c:pt idx="1190">
                  <c:v>53</c:v>
                </c:pt>
                <c:pt idx="1191">
                  <c:v>70</c:v>
                </c:pt>
                <c:pt idx="1192">
                  <c:v>58</c:v>
                </c:pt>
                <c:pt idx="1193">
                  <c:v>65</c:v>
                </c:pt>
                <c:pt idx="1194">
                  <c:v>59</c:v>
                </c:pt>
                <c:pt idx="1195">
                  <c:v>69</c:v>
                </c:pt>
                <c:pt idx="1196">
                  <c:v>48</c:v>
                </c:pt>
                <c:pt idx="1197">
                  <c:v>58</c:v>
                </c:pt>
                <c:pt idx="1198">
                  <c:v>69</c:v>
                </c:pt>
                <c:pt idx="1199">
                  <c:v>78</c:v>
                </c:pt>
                <c:pt idx="1200">
                  <c:v>48</c:v>
                </c:pt>
                <c:pt idx="1201">
                  <c:v>35</c:v>
                </c:pt>
                <c:pt idx="1202">
                  <c:v>53</c:v>
                </c:pt>
                <c:pt idx="1203">
                  <c:v>55</c:v>
                </c:pt>
                <c:pt idx="1204">
                  <c:v>54</c:v>
                </c:pt>
                <c:pt idx="1205">
                  <c:v>59</c:v>
                </c:pt>
                <c:pt idx="1206">
                  <c:v>41</c:v>
                </c:pt>
                <c:pt idx="1207">
                  <c:v>57</c:v>
                </c:pt>
                <c:pt idx="1208">
                  <c:v>58</c:v>
                </c:pt>
                <c:pt idx="1209">
                  <c:v>54</c:v>
                </c:pt>
                <c:pt idx="1210">
                  <c:v>58</c:v>
                </c:pt>
                <c:pt idx="1211">
                  <c:v>61</c:v>
                </c:pt>
                <c:pt idx="1212">
                  <c:v>63</c:v>
                </c:pt>
                <c:pt idx="1213">
                  <c:v>45</c:v>
                </c:pt>
                <c:pt idx="1214">
                  <c:v>54</c:v>
                </c:pt>
                <c:pt idx="1215">
                  <c:v>63</c:v>
                </c:pt>
                <c:pt idx="1216">
                  <c:v>66</c:v>
                </c:pt>
                <c:pt idx="1217">
                  <c:v>59</c:v>
                </c:pt>
                <c:pt idx="1218">
                  <c:v>45</c:v>
                </c:pt>
                <c:pt idx="1219">
                  <c:v>53</c:v>
                </c:pt>
                <c:pt idx="1220">
                  <c:v>39</c:v>
                </c:pt>
                <c:pt idx="1221">
                  <c:v>55</c:v>
                </c:pt>
                <c:pt idx="1222">
                  <c:v>55</c:v>
                </c:pt>
                <c:pt idx="1223">
                  <c:v>50</c:v>
                </c:pt>
                <c:pt idx="1224">
                  <c:v>61</c:v>
                </c:pt>
                <c:pt idx="1225">
                  <c:v>52</c:v>
                </c:pt>
                <c:pt idx="1226">
                  <c:v>60</c:v>
                </c:pt>
                <c:pt idx="1227">
                  <c:v>52</c:v>
                </c:pt>
                <c:pt idx="1228">
                  <c:v>64</c:v>
                </c:pt>
                <c:pt idx="1229">
                  <c:v>43</c:v>
                </c:pt>
                <c:pt idx="1230">
                  <c:v>61</c:v>
                </c:pt>
                <c:pt idx="1231">
                  <c:v>67</c:v>
                </c:pt>
                <c:pt idx="1232">
                  <c:v>56</c:v>
                </c:pt>
                <c:pt idx="1233">
                  <c:v>46</c:v>
                </c:pt>
                <c:pt idx="1234">
                  <c:v>56</c:v>
                </c:pt>
                <c:pt idx="1235">
                  <c:v>44</c:v>
                </c:pt>
                <c:pt idx="1236">
                  <c:v>53</c:v>
                </c:pt>
                <c:pt idx="1237">
                  <c:v>55</c:v>
                </c:pt>
                <c:pt idx="1238">
                  <c:v>62</c:v>
                </c:pt>
                <c:pt idx="1239">
                  <c:v>69</c:v>
                </c:pt>
                <c:pt idx="1240">
                  <c:v>51</c:v>
                </c:pt>
                <c:pt idx="1241">
                  <c:v>57</c:v>
                </c:pt>
                <c:pt idx="1242">
                  <c:v>62</c:v>
                </c:pt>
                <c:pt idx="1243">
                  <c:v>58</c:v>
                </c:pt>
                <c:pt idx="1244">
                  <c:v>77</c:v>
                </c:pt>
                <c:pt idx="1245">
                  <c:v>73</c:v>
                </c:pt>
                <c:pt idx="1246">
                  <c:v>70</c:v>
                </c:pt>
                <c:pt idx="1247">
                  <c:v>42</c:v>
                </c:pt>
                <c:pt idx="1248">
                  <c:v>50</c:v>
                </c:pt>
                <c:pt idx="1249">
                  <c:v>64</c:v>
                </c:pt>
                <c:pt idx="1250">
                  <c:v>58</c:v>
                </c:pt>
                <c:pt idx="1251">
                  <c:v>76</c:v>
                </c:pt>
                <c:pt idx="1252">
                  <c:v>62</c:v>
                </c:pt>
                <c:pt idx="1253">
                  <c:v>70</c:v>
                </c:pt>
                <c:pt idx="1254">
                  <c:v>71</c:v>
                </c:pt>
                <c:pt idx="1255">
                  <c:v>66</c:v>
                </c:pt>
                <c:pt idx="1256">
                  <c:v>80</c:v>
                </c:pt>
                <c:pt idx="1257">
                  <c:v>67</c:v>
                </c:pt>
                <c:pt idx="1258">
                  <c:v>62</c:v>
                </c:pt>
                <c:pt idx="1259">
                  <c:v>54</c:v>
                </c:pt>
                <c:pt idx="1260">
                  <c:v>56</c:v>
                </c:pt>
                <c:pt idx="1261">
                  <c:v>66</c:v>
                </c:pt>
                <c:pt idx="1262">
                  <c:v>65</c:v>
                </c:pt>
                <c:pt idx="1263">
                  <c:v>63</c:v>
                </c:pt>
                <c:pt idx="1264">
                  <c:v>64</c:v>
                </c:pt>
                <c:pt idx="1265">
                  <c:v>69</c:v>
                </c:pt>
                <c:pt idx="1266">
                  <c:v>58</c:v>
                </c:pt>
                <c:pt idx="1267">
                  <c:v>69</c:v>
                </c:pt>
                <c:pt idx="1268">
                  <c:v>58</c:v>
                </c:pt>
                <c:pt idx="1269">
                  <c:v>59</c:v>
                </c:pt>
                <c:pt idx="1270">
                  <c:v>70</c:v>
                </c:pt>
                <c:pt idx="1271">
                  <c:v>59</c:v>
                </c:pt>
                <c:pt idx="1272">
                  <c:v>58</c:v>
                </c:pt>
                <c:pt idx="1273">
                  <c:v>60</c:v>
                </c:pt>
                <c:pt idx="1274">
                  <c:v>58</c:v>
                </c:pt>
                <c:pt idx="1275">
                  <c:v>78</c:v>
                </c:pt>
                <c:pt idx="1276">
                  <c:v>50</c:v>
                </c:pt>
                <c:pt idx="1277">
                  <c:v>47</c:v>
                </c:pt>
                <c:pt idx="1278">
                  <c:v>71</c:v>
                </c:pt>
                <c:pt idx="1279">
                  <c:v>53</c:v>
                </c:pt>
                <c:pt idx="1280">
                  <c:v>39</c:v>
                </c:pt>
                <c:pt idx="1281">
                  <c:v>38</c:v>
                </c:pt>
                <c:pt idx="1282">
                  <c:v>51</c:v>
                </c:pt>
                <c:pt idx="1283">
                  <c:v>47</c:v>
                </c:pt>
                <c:pt idx="1284">
                  <c:v>55</c:v>
                </c:pt>
                <c:pt idx="1285">
                  <c:v>56</c:v>
                </c:pt>
                <c:pt idx="1286">
                  <c:v>65</c:v>
                </c:pt>
                <c:pt idx="1287">
                  <c:v>46</c:v>
                </c:pt>
                <c:pt idx="1288">
                  <c:v>48</c:v>
                </c:pt>
                <c:pt idx="1289">
                  <c:v>64</c:v>
                </c:pt>
                <c:pt idx="1290">
                  <c:v>57</c:v>
                </c:pt>
                <c:pt idx="1291">
                  <c:v>61</c:v>
                </c:pt>
                <c:pt idx="1292">
                  <c:v>51</c:v>
                </c:pt>
                <c:pt idx="1293">
                  <c:v>57</c:v>
                </c:pt>
                <c:pt idx="1294">
                  <c:v>53</c:v>
                </c:pt>
                <c:pt idx="1295">
                  <c:v>40</c:v>
                </c:pt>
                <c:pt idx="1296">
                  <c:v>56</c:v>
                </c:pt>
                <c:pt idx="1297">
                  <c:v>57</c:v>
                </c:pt>
                <c:pt idx="1298">
                  <c:v>61</c:v>
                </c:pt>
                <c:pt idx="1299">
                  <c:v>56</c:v>
                </c:pt>
                <c:pt idx="1300">
                  <c:v>58</c:v>
                </c:pt>
                <c:pt idx="1301">
                  <c:v>45</c:v>
                </c:pt>
                <c:pt idx="1302">
                  <c:v>37</c:v>
                </c:pt>
                <c:pt idx="1303">
                  <c:v>58</c:v>
                </c:pt>
                <c:pt idx="1304">
                  <c:v>47</c:v>
                </c:pt>
                <c:pt idx="1305">
                  <c:v>39</c:v>
                </c:pt>
                <c:pt idx="1306">
                  <c:v>45</c:v>
                </c:pt>
                <c:pt idx="1307">
                  <c:v>46</c:v>
                </c:pt>
                <c:pt idx="1308">
                  <c:v>52</c:v>
                </c:pt>
                <c:pt idx="1309">
                  <c:v>36</c:v>
                </c:pt>
                <c:pt idx="1310">
                  <c:v>47</c:v>
                </c:pt>
                <c:pt idx="1311">
                  <c:v>46</c:v>
                </c:pt>
                <c:pt idx="1312">
                  <c:v>46</c:v>
                </c:pt>
                <c:pt idx="1313">
                  <c:v>48</c:v>
                </c:pt>
                <c:pt idx="1314">
                  <c:v>45</c:v>
                </c:pt>
                <c:pt idx="1315">
                  <c:v>45</c:v>
                </c:pt>
                <c:pt idx="1316">
                  <c:v>49</c:v>
                </c:pt>
                <c:pt idx="1317">
                  <c:v>31</c:v>
                </c:pt>
                <c:pt idx="1318">
                  <c:v>60</c:v>
                </c:pt>
                <c:pt idx="1319">
                  <c:v>52</c:v>
                </c:pt>
                <c:pt idx="1320">
                  <c:v>46</c:v>
                </c:pt>
                <c:pt idx="1321">
                  <c:v>39</c:v>
                </c:pt>
                <c:pt idx="1322">
                  <c:v>40</c:v>
                </c:pt>
                <c:pt idx="1323">
                  <c:v>50</c:v>
                </c:pt>
                <c:pt idx="1324">
                  <c:v>48</c:v>
                </c:pt>
                <c:pt idx="1325">
                  <c:v>42</c:v>
                </c:pt>
                <c:pt idx="1326">
                  <c:v>40</c:v>
                </c:pt>
                <c:pt idx="1327">
                  <c:v>47</c:v>
                </c:pt>
                <c:pt idx="1328">
                  <c:v>46</c:v>
                </c:pt>
                <c:pt idx="1329">
                  <c:v>37</c:v>
                </c:pt>
                <c:pt idx="1330">
                  <c:v>48</c:v>
                </c:pt>
                <c:pt idx="1331">
                  <c:v>47</c:v>
                </c:pt>
                <c:pt idx="1332">
                  <c:v>55</c:v>
                </c:pt>
                <c:pt idx="1333">
                  <c:v>53</c:v>
                </c:pt>
                <c:pt idx="1334">
                  <c:v>44</c:v>
                </c:pt>
                <c:pt idx="1335">
                  <c:v>51</c:v>
                </c:pt>
                <c:pt idx="1336">
                  <c:v>38</c:v>
                </c:pt>
                <c:pt idx="1337">
                  <c:v>52</c:v>
                </c:pt>
                <c:pt idx="1338">
                  <c:v>48</c:v>
                </c:pt>
                <c:pt idx="1339">
                  <c:v>46</c:v>
                </c:pt>
                <c:pt idx="1340">
                  <c:v>51</c:v>
                </c:pt>
                <c:pt idx="1341">
                  <c:v>44</c:v>
                </c:pt>
                <c:pt idx="1342">
                  <c:v>47</c:v>
                </c:pt>
                <c:pt idx="1343">
                  <c:v>46</c:v>
                </c:pt>
                <c:pt idx="1344">
                  <c:v>37</c:v>
                </c:pt>
                <c:pt idx="1345">
                  <c:v>44</c:v>
                </c:pt>
                <c:pt idx="1346">
                  <c:v>39</c:v>
                </c:pt>
                <c:pt idx="1347">
                  <c:v>41</c:v>
                </c:pt>
                <c:pt idx="1348">
                  <c:v>44</c:v>
                </c:pt>
                <c:pt idx="1349">
                  <c:v>48</c:v>
                </c:pt>
                <c:pt idx="1350">
                  <c:v>44</c:v>
                </c:pt>
                <c:pt idx="1351">
                  <c:v>41</c:v>
                </c:pt>
                <c:pt idx="1352">
                  <c:v>37</c:v>
                </c:pt>
                <c:pt idx="1353">
                  <c:v>47</c:v>
                </c:pt>
                <c:pt idx="1354">
                  <c:v>47</c:v>
                </c:pt>
                <c:pt idx="1355">
                  <c:v>36</c:v>
                </c:pt>
                <c:pt idx="1356">
                  <c:v>46</c:v>
                </c:pt>
                <c:pt idx="1357">
                  <c:v>36</c:v>
                </c:pt>
                <c:pt idx="1358">
                  <c:v>57</c:v>
                </c:pt>
                <c:pt idx="1359">
                  <c:v>44</c:v>
                </c:pt>
                <c:pt idx="1360">
                  <c:v>47</c:v>
                </c:pt>
                <c:pt idx="1361">
                  <c:v>49</c:v>
                </c:pt>
                <c:pt idx="1362">
                  <c:v>40</c:v>
                </c:pt>
                <c:pt idx="1363">
                  <c:v>46</c:v>
                </c:pt>
                <c:pt idx="1364">
                  <c:v>46</c:v>
                </c:pt>
                <c:pt idx="1365">
                  <c:v>32</c:v>
                </c:pt>
                <c:pt idx="1366">
                  <c:v>46</c:v>
                </c:pt>
                <c:pt idx="1367">
                  <c:v>38</c:v>
                </c:pt>
                <c:pt idx="1368">
                  <c:v>33</c:v>
                </c:pt>
                <c:pt idx="1369">
                  <c:v>58</c:v>
                </c:pt>
                <c:pt idx="1370">
                  <c:v>44</c:v>
                </c:pt>
                <c:pt idx="1371">
                  <c:v>44</c:v>
                </c:pt>
                <c:pt idx="1372">
                  <c:v>48</c:v>
                </c:pt>
                <c:pt idx="1373">
                  <c:v>49</c:v>
                </c:pt>
                <c:pt idx="1374">
                  <c:v>38</c:v>
                </c:pt>
                <c:pt idx="1375">
                  <c:v>44</c:v>
                </c:pt>
                <c:pt idx="1376">
                  <c:v>36</c:v>
                </c:pt>
                <c:pt idx="1377">
                  <c:v>52</c:v>
                </c:pt>
                <c:pt idx="1378">
                  <c:v>53</c:v>
                </c:pt>
                <c:pt idx="1379">
                  <c:v>49</c:v>
                </c:pt>
                <c:pt idx="1380">
                  <c:v>44</c:v>
                </c:pt>
                <c:pt idx="1381">
                  <c:v>51</c:v>
                </c:pt>
                <c:pt idx="1382">
                  <c:v>33</c:v>
                </c:pt>
                <c:pt idx="1383">
                  <c:v>35</c:v>
                </c:pt>
                <c:pt idx="1384">
                  <c:v>37</c:v>
                </c:pt>
                <c:pt idx="1385">
                  <c:v>51</c:v>
                </c:pt>
                <c:pt idx="1386">
                  <c:v>32</c:v>
                </c:pt>
                <c:pt idx="1387">
                  <c:v>30</c:v>
                </c:pt>
                <c:pt idx="1388">
                  <c:v>52</c:v>
                </c:pt>
                <c:pt idx="1389">
                  <c:v>49</c:v>
                </c:pt>
                <c:pt idx="1390">
                  <c:v>46</c:v>
                </c:pt>
                <c:pt idx="1391">
                  <c:v>49</c:v>
                </c:pt>
                <c:pt idx="1392">
                  <c:v>41</c:v>
                </c:pt>
                <c:pt idx="1393">
                  <c:v>47</c:v>
                </c:pt>
                <c:pt idx="1394">
                  <c:v>43</c:v>
                </c:pt>
                <c:pt idx="1395">
                  <c:v>36</c:v>
                </c:pt>
                <c:pt idx="1396">
                  <c:v>39</c:v>
                </c:pt>
                <c:pt idx="1397">
                  <c:v>45</c:v>
                </c:pt>
                <c:pt idx="1398">
                  <c:v>32</c:v>
                </c:pt>
                <c:pt idx="1399">
                  <c:v>32</c:v>
                </c:pt>
                <c:pt idx="1400">
                  <c:v>43</c:v>
                </c:pt>
                <c:pt idx="1401">
                  <c:v>43</c:v>
                </c:pt>
                <c:pt idx="1402">
                  <c:v>36</c:v>
                </c:pt>
                <c:pt idx="1403">
                  <c:v>39</c:v>
                </c:pt>
                <c:pt idx="1404">
                  <c:v>36</c:v>
                </c:pt>
                <c:pt idx="1405">
                  <c:v>36</c:v>
                </c:pt>
                <c:pt idx="1406">
                  <c:v>58</c:v>
                </c:pt>
                <c:pt idx="1407">
                  <c:v>39</c:v>
                </c:pt>
                <c:pt idx="1408">
                  <c:v>49</c:v>
                </c:pt>
                <c:pt idx="1409">
                  <c:v>36</c:v>
                </c:pt>
                <c:pt idx="1410">
                  <c:v>37</c:v>
                </c:pt>
                <c:pt idx="1411">
                  <c:v>47</c:v>
                </c:pt>
                <c:pt idx="1412">
                  <c:v>38</c:v>
                </c:pt>
                <c:pt idx="1413">
                  <c:v>42</c:v>
                </c:pt>
                <c:pt idx="1414">
                  <c:v>41</c:v>
                </c:pt>
                <c:pt idx="1415">
                  <c:v>35</c:v>
                </c:pt>
                <c:pt idx="1416">
                  <c:v>39</c:v>
                </c:pt>
                <c:pt idx="1417">
                  <c:v>40</c:v>
                </c:pt>
                <c:pt idx="1418">
                  <c:v>46</c:v>
                </c:pt>
                <c:pt idx="1419">
                  <c:v>46</c:v>
                </c:pt>
                <c:pt idx="1420">
                  <c:v>51</c:v>
                </c:pt>
                <c:pt idx="1421">
                  <c:v>40</c:v>
                </c:pt>
                <c:pt idx="1422">
                  <c:v>44</c:v>
                </c:pt>
                <c:pt idx="1423">
                  <c:v>43</c:v>
                </c:pt>
                <c:pt idx="1424">
                  <c:v>51</c:v>
                </c:pt>
                <c:pt idx="1425">
                  <c:v>49</c:v>
                </c:pt>
                <c:pt idx="1426">
                  <c:v>36</c:v>
                </c:pt>
                <c:pt idx="1427">
                  <c:v>43</c:v>
                </c:pt>
                <c:pt idx="1428">
                  <c:v>45</c:v>
                </c:pt>
                <c:pt idx="1429">
                  <c:v>40</c:v>
                </c:pt>
                <c:pt idx="1430">
                  <c:v>40</c:v>
                </c:pt>
                <c:pt idx="1431">
                  <c:v>44</c:v>
                </c:pt>
                <c:pt idx="1432">
                  <c:v>48</c:v>
                </c:pt>
                <c:pt idx="1433">
                  <c:v>45</c:v>
                </c:pt>
                <c:pt idx="1434">
                  <c:v>47</c:v>
                </c:pt>
                <c:pt idx="1435">
                  <c:v>36</c:v>
                </c:pt>
                <c:pt idx="1436">
                  <c:v>40</c:v>
                </c:pt>
                <c:pt idx="1437">
                  <c:v>38</c:v>
                </c:pt>
                <c:pt idx="1438">
                  <c:v>37</c:v>
                </c:pt>
                <c:pt idx="1439">
                  <c:v>53</c:v>
                </c:pt>
                <c:pt idx="1440">
                  <c:v>49</c:v>
                </c:pt>
                <c:pt idx="1441">
                  <c:v>36</c:v>
                </c:pt>
                <c:pt idx="1442">
                  <c:v>44</c:v>
                </c:pt>
                <c:pt idx="1443">
                  <c:v>41</c:v>
                </c:pt>
                <c:pt idx="1444">
                  <c:v>31</c:v>
                </c:pt>
                <c:pt idx="1445">
                  <c:v>40</c:v>
                </c:pt>
                <c:pt idx="1446">
                  <c:v>31</c:v>
                </c:pt>
                <c:pt idx="1447">
                  <c:v>53</c:v>
                </c:pt>
                <c:pt idx="1448">
                  <c:v>40</c:v>
                </c:pt>
                <c:pt idx="1449">
                  <c:v>38</c:v>
                </c:pt>
                <c:pt idx="1450">
                  <c:v>36</c:v>
                </c:pt>
                <c:pt idx="1451">
                  <c:v>39</c:v>
                </c:pt>
                <c:pt idx="1452">
                  <c:v>47</c:v>
                </c:pt>
                <c:pt idx="1453">
                  <c:v>49</c:v>
                </c:pt>
                <c:pt idx="1454">
                  <c:v>57</c:v>
                </c:pt>
                <c:pt idx="1455">
                  <c:v>50</c:v>
                </c:pt>
                <c:pt idx="1456">
                  <c:v>37</c:v>
                </c:pt>
                <c:pt idx="1457">
                  <c:v>34</c:v>
                </c:pt>
                <c:pt idx="1458">
                  <c:v>53</c:v>
                </c:pt>
                <c:pt idx="1459">
                  <c:v>43</c:v>
                </c:pt>
                <c:pt idx="1460">
                  <c:v>44</c:v>
                </c:pt>
                <c:pt idx="1461">
                  <c:v>41</c:v>
                </c:pt>
                <c:pt idx="1462">
                  <c:v>48</c:v>
                </c:pt>
                <c:pt idx="1463">
                  <c:v>46</c:v>
                </c:pt>
                <c:pt idx="1464">
                  <c:v>45</c:v>
                </c:pt>
                <c:pt idx="1465">
                  <c:v>33</c:v>
                </c:pt>
                <c:pt idx="1466">
                  <c:v>31</c:v>
                </c:pt>
                <c:pt idx="1467">
                  <c:v>47</c:v>
                </c:pt>
                <c:pt idx="1468">
                  <c:v>45</c:v>
                </c:pt>
                <c:pt idx="1469">
                  <c:v>36</c:v>
                </c:pt>
                <c:pt idx="1470">
                  <c:v>33</c:v>
                </c:pt>
                <c:pt idx="1471">
                  <c:v>54</c:v>
                </c:pt>
                <c:pt idx="1472">
                  <c:v>53</c:v>
                </c:pt>
                <c:pt idx="1473">
                  <c:v>38</c:v>
                </c:pt>
                <c:pt idx="1474">
                  <c:v>40</c:v>
                </c:pt>
                <c:pt idx="1475">
                  <c:v>30</c:v>
                </c:pt>
                <c:pt idx="1476">
                  <c:v>38</c:v>
                </c:pt>
                <c:pt idx="1477">
                  <c:v>48</c:v>
                </c:pt>
                <c:pt idx="1478">
                  <c:v>38</c:v>
                </c:pt>
                <c:pt idx="1479">
                  <c:v>51</c:v>
                </c:pt>
                <c:pt idx="1480">
                  <c:v>41</c:v>
                </c:pt>
                <c:pt idx="1481">
                  <c:v>39</c:v>
                </c:pt>
                <c:pt idx="1482">
                  <c:v>38</c:v>
                </c:pt>
                <c:pt idx="1483">
                  <c:v>34</c:v>
                </c:pt>
                <c:pt idx="1484">
                  <c:v>46</c:v>
                </c:pt>
                <c:pt idx="1485">
                  <c:v>35</c:v>
                </c:pt>
                <c:pt idx="1486">
                  <c:v>32</c:v>
                </c:pt>
                <c:pt idx="1487">
                  <c:v>36</c:v>
                </c:pt>
                <c:pt idx="1488">
                  <c:v>35</c:v>
                </c:pt>
                <c:pt idx="1489">
                  <c:v>33</c:v>
                </c:pt>
                <c:pt idx="1490">
                  <c:v>30</c:v>
                </c:pt>
                <c:pt idx="1491">
                  <c:v>40</c:v>
                </c:pt>
                <c:pt idx="1492">
                  <c:v>26</c:v>
                </c:pt>
                <c:pt idx="1493">
                  <c:v>38</c:v>
                </c:pt>
                <c:pt idx="1494">
                  <c:v>36</c:v>
                </c:pt>
                <c:pt idx="1495">
                  <c:v>50</c:v>
                </c:pt>
                <c:pt idx="1496">
                  <c:v>41</c:v>
                </c:pt>
                <c:pt idx="1497">
                  <c:v>38</c:v>
                </c:pt>
                <c:pt idx="1498">
                  <c:v>44</c:v>
                </c:pt>
                <c:pt idx="1499">
                  <c:v>38</c:v>
                </c:pt>
                <c:pt idx="1500">
                  <c:v>33</c:v>
                </c:pt>
                <c:pt idx="1501">
                  <c:v>32</c:v>
                </c:pt>
                <c:pt idx="1502">
                  <c:v>42</c:v>
                </c:pt>
                <c:pt idx="1503">
                  <c:v>27</c:v>
                </c:pt>
                <c:pt idx="1504">
                  <c:v>35</c:v>
                </c:pt>
                <c:pt idx="1505">
                  <c:v>37</c:v>
                </c:pt>
                <c:pt idx="1506">
                  <c:v>40</c:v>
                </c:pt>
                <c:pt idx="1507">
                  <c:v>22</c:v>
                </c:pt>
                <c:pt idx="1508">
                  <c:v>33</c:v>
                </c:pt>
                <c:pt idx="1509">
                  <c:v>47</c:v>
                </c:pt>
                <c:pt idx="1510">
                  <c:v>35</c:v>
                </c:pt>
                <c:pt idx="1511">
                  <c:v>29</c:v>
                </c:pt>
                <c:pt idx="1512">
                  <c:v>41</c:v>
                </c:pt>
                <c:pt idx="1513">
                  <c:v>42</c:v>
                </c:pt>
                <c:pt idx="1514">
                  <c:v>43</c:v>
                </c:pt>
                <c:pt idx="1515">
                  <c:v>35</c:v>
                </c:pt>
                <c:pt idx="1516">
                  <c:v>41</c:v>
                </c:pt>
                <c:pt idx="1517">
                  <c:v>41</c:v>
                </c:pt>
                <c:pt idx="1518">
                  <c:v>38</c:v>
                </c:pt>
                <c:pt idx="1519">
                  <c:v>34</c:v>
                </c:pt>
                <c:pt idx="1520">
                  <c:v>40</c:v>
                </c:pt>
                <c:pt idx="1521">
                  <c:v>37</c:v>
                </c:pt>
                <c:pt idx="1522">
                  <c:v>27</c:v>
                </c:pt>
                <c:pt idx="1523">
                  <c:v>33</c:v>
                </c:pt>
                <c:pt idx="1524">
                  <c:v>28</c:v>
                </c:pt>
                <c:pt idx="1525">
                  <c:v>46</c:v>
                </c:pt>
                <c:pt idx="1526">
                  <c:v>30</c:v>
                </c:pt>
                <c:pt idx="1527">
                  <c:v>38</c:v>
                </c:pt>
                <c:pt idx="1528">
                  <c:v>31</c:v>
                </c:pt>
                <c:pt idx="1529">
                  <c:v>34</c:v>
                </c:pt>
                <c:pt idx="1530">
                  <c:v>33</c:v>
                </c:pt>
                <c:pt idx="1531">
                  <c:v>32</c:v>
                </c:pt>
                <c:pt idx="1532">
                  <c:v>26</c:v>
                </c:pt>
                <c:pt idx="1533">
                  <c:v>54</c:v>
                </c:pt>
                <c:pt idx="1534">
                  <c:v>30</c:v>
                </c:pt>
                <c:pt idx="1535">
                  <c:v>42</c:v>
                </c:pt>
                <c:pt idx="1536">
                  <c:v>51</c:v>
                </c:pt>
                <c:pt idx="1537">
                  <c:v>41</c:v>
                </c:pt>
                <c:pt idx="1538">
                  <c:v>32</c:v>
                </c:pt>
                <c:pt idx="1539">
                  <c:v>29</c:v>
                </c:pt>
                <c:pt idx="1540">
                  <c:v>45</c:v>
                </c:pt>
                <c:pt idx="1541">
                  <c:v>38</c:v>
                </c:pt>
                <c:pt idx="1542">
                  <c:v>35</c:v>
                </c:pt>
                <c:pt idx="1543">
                  <c:v>33</c:v>
                </c:pt>
                <c:pt idx="1544">
                  <c:v>52</c:v>
                </c:pt>
                <c:pt idx="1545">
                  <c:v>40</c:v>
                </c:pt>
                <c:pt idx="1546">
                  <c:v>33</c:v>
                </c:pt>
                <c:pt idx="1547">
                  <c:v>39</c:v>
                </c:pt>
                <c:pt idx="1548">
                  <c:v>49</c:v>
                </c:pt>
                <c:pt idx="1549">
                  <c:v>40</c:v>
                </c:pt>
                <c:pt idx="1550">
                  <c:v>38</c:v>
                </c:pt>
                <c:pt idx="1551">
                  <c:v>47</c:v>
                </c:pt>
                <c:pt idx="1552">
                  <c:v>38</c:v>
                </c:pt>
                <c:pt idx="1553">
                  <c:v>23</c:v>
                </c:pt>
                <c:pt idx="1554">
                  <c:v>34</c:v>
                </c:pt>
                <c:pt idx="1555">
                  <c:v>29</c:v>
                </c:pt>
                <c:pt idx="1556">
                  <c:v>31</c:v>
                </c:pt>
                <c:pt idx="1557">
                  <c:v>40</c:v>
                </c:pt>
                <c:pt idx="1558">
                  <c:v>25</c:v>
                </c:pt>
                <c:pt idx="1559">
                  <c:v>32</c:v>
                </c:pt>
                <c:pt idx="1560">
                  <c:v>33</c:v>
                </c:pt>
                <c:pt idx="1561">
                  <c:v>34</c:v>
                </c:pt>
                <c:pt idx="1562">
                  <c:v>38</c:v>
                </c:pt>
                <c:pt idx="1563">
                  <c:v>24</c:v>
                </c:pt>
                <c:pt idx="1564">
                  <c:v>38</c:v>
                </c:pt>
                <c:pt idx="1565">
                  <c:v>26</c:v>
                </c:pt>
                <c:pt idx="1566">
                  <c:v>27</c:v>
                </c:pt>
                <c:pt idx="1567">
                  <c:v>43</c:v>
                </c:pt>
                <c:pt idx="1568">
                  <c:v>32</c:v>
                </c:pt>
                <c:pt idx="1569">
                  <c:v>34</c:v>
                </c:pt>
                <c:pt idx="1570">
                  <c:v>34</c:v>
                </c:pt>
                <c:pt idx="1571">
                  <c:v>38</c:v>
                </c:pt>
                <c:pt idx="1572">
                  <c:v>32</c:v>
                </c:pt>
                <c:pt idx="1573">
                  <c:v>38</c:v>
                </c:pt>
                <c:pt idx="1574">
                  <c:v>38</c:v>
                </c:pt>
                <c:pt idx="1575">
                  <c:v>34</c:v>
                </c:pt>
                <c:pt idx="1576">
                  <c:v>38</c:v>
                </c:pt>
                <c:pt idx="1577">
                  <c:v>32</c:v>
                </c:pt>
                <c:pt idx="1578">
                  <c:v>34</c:v>
                </c:pt>
                <c:pt idx="1579">
                  <c:v>29</c:v>
                </c:pt>
                <c:pt idx="1580">
                  <c:v>38</c:v>
                </c:pt>
                <c:pt idx="1581">
                  <c:v>38</c:v>
                </c:pt>
                <c:pt idx="1582">
                  <c:v>33</c:v>
                </c:pt>
                <c:pt idx="1583">
                  <c:v>33</c:v>
                </c:pt>
                <c:pt idx="1584">
                  <c:v>31</c:v>
                </c:pt>
                <c:pt idx="1585">
                  <c:v>38</c:v>
                </c:pt>
                <c:pt idx="1586">
                  <c:v>38</c:v>
                </c:pt>
                <c:pt idx="1587">
                  <c:v>40</c:v>
                </c:pt>
                <c:pt idx="1588">
                  <c:v>30</c:v>
                </c:pt>
                <c:pt idx="1589">
                  <c:v>31</c:v>
                </c:pt>
                <c:pt idx="1590">
                  <c:v>30</c:v>
                </c:pt>
                <c:pt idx="1591">
                  <c:v>31</c:v>
                </c:pt>
                <c:pt idx="1592">
                  <c:v>34</c:v>
                </c:pt>
                <c:pt idx="1593">
                  <c:v>44</c:v>
                </c:pt>
                <c:pt idx="1594">
                  <c:v>44</c:v>
                </c:pt>
                <c:pt idx="1595">
                  <c:v>36</c:v>
                </c:pt>
                <c:pt idx="1596">
                  <c:v>39</c:v>
                </c:pt>
                <c:pt idx="1597">
                  <c:v>31</c:v>
                </c:pt>
                <c:pt idx="1598">
                  <c:v>42</c:v>
                </c:pt>
                <c:pt idx="1599">
                  <c:v>22</c:v>
                </c:pt>
                <c:pt idx="1600">
                  <c:v>37</c:v>
                </c:pt>
                <c:pt idx="1601">
                  <c:v>38</c:v>
                </c:pt>
                <c:pt idx="1602">
                  <c:v>32</c:v>
                </c:pt>
                <c:pt idx="1603">
                  <c:v>38</c:v>
                </c:pt>
                <c:pt idx="1604">
                  <c:v>44</c:v>
                </c:pt>
                <c:pt idx="1605">
                  <c:v>33</c:v>
                </c:pt>
                <c:pt idx="1606">
                  <c:v>29</c:v>
                </c:pt>
                <c:pt idx="1607">
                  <c:v>34</c:v>
                </c:pt>
                <c:pt idx="1608">
                  <c:v>26</c:v>
                </c:pt>
                <c:pt idx="1609">
                  <c:v>42</c:v>
                </c:pt>
                <c:pt idx="1610">
                  <c:v>40</c:v>
                </c:pt>
                <c:pt idx="1611">
                  <c:v>33</c:v>
                </c:pt>
                <c:pt idx="1612">
                  <c:v>35</c:v>
                </c:pt>
                <c:pt idx="1613">
                  <c:v>33</c:v>
                </c:pt>
                <c:pt idx="1614">
                  <c:v>28</c:v>
                </c:pt>
                <c:pt idx="1615">
                  <c:v>43</c:v>
                </c:pt>
                <c:pt idx="1616">
                  <c:v>49</c:v>
                </c:pt>
                <c:pt idx="1617">
                  <c:v>39</c:v>
                </c:pt>
                <c:pt idx="1618">
                  <c:v>26</c:v>
                </c:pt>
                <c:pt idx="1619">
                  <c:v>37</c:v>
                </c:pt>
                <c:pt idx="1620">
                  <c:v>35</c:v>
                </c:pt>
                <c:pt idx="1621">
                  <c:v>33</c:v>
                </c:pt>
                <c:pt idx="1622">
                  <c:v>42</c:v>
                </c:pt>
                <c:pt idx="1623">
                  <c:v>28</c:v>
                </c:pt>
                <c:pt idx="1624">
                  <c:v>25</c:v>
                </c:pt>
                <c:pt idx="1625">
                  <c:v>34</c:v>
                </c:pt>
                <c:pt idx="1626">
                  <c:v>27</c:v>
                </c:pt>
                <c:pt idx="1627">
                  <c:v>45</c:v>
                </c:pt>
                <c:pt idx="1628">
                  <c:v>31</c:v>
                </c:pt>
                <c:pt idx="1629">
                  <c:v>47</c:v>
                </c:pt>
                <c:pt idx="1630">
                  <c:v>31</c:v>
                </c:pt>
                <c:pt idx="1631">
                  <c:v>31</c:v>
                </c:pt>
                <c:pt idx="1632">
                  <c:v>27</c:v>
                </c:pt>
                <c:pt idx="1633">
                  <c:v>27</c:v>
                </c:pt>
                <c:pt idx="1634">
                  <c:v>30</c:v>
                </c:pt>
                <c:pt idx="1635">
                  <c:v>32</c:v>
                </c:pt>
                <c:pt idx="1636">
                  <c:v>36</c:v>
                </c:pt>
                <c:pt idx="1637">
                  <c:v>28</c:v>
                </c:pt>
                <c:pt idx="1638">
                  <c:v>32</c:v>
                </c:pt>
                <c:pt idx="1639">
                  <c:v>29</c:v>
                </c:pt>
                <c:pt idx="1640">
                  <c:v>30</c:v>
                </c:pt>
                <c:pt idx="1641">
                  <c:v>36</c:v>
                </c:pt>
                <c:pt idx="1642">
                  <c:v>37</c:v>
                </c:pt>
                <c:pt idx="1643">
                  <c:v>32</c:v>
                </c:pt>
                <c:pt idx="1644">
                  <c:v>32</c:v>
                </c:pt>
                <c:pt idx="1645">
                  <c:v>28</c:v>
                </c:pt>
                <c:pt idx="1646">
                  <c:v>31</c:v>
                </c:pt>
                <c:pt idx="1647">
                  <c:v>32</c:v>
                </c:pt>
                <c:pt idx="1648">
                  <c:v>32</c:v>
                </c:pt>
                <c:pt idx="1649">
                  <c:v>32</c:v>
                </c:pt>
                <c:pt idx="1650">
                  <c:v>26</c:v>
                </c:pt>
                <c:pt idx="1651">
                  <c:v>35</c:v>
                </c:pt>
                <c:pt idx="1652">
                  <c:v>36</c:v>
                </c:pt>
                <c:pt idx="1653">
                  <c:v>26</c:v>
                </c:pt>
                <c:pt idx="1654">
                  <c:v>38</c:v>
                </c:pt>
                <c:pt idx="1655">
                  <c:v>34</c:v>
                </c:pt>
                <c:pt idx="1656">
                  <c:v>35</c:v>
                </c:pt>
                <c:pt idx="1657">
                  <c:v>35</c:v>
                </c:pt>
                <c:pt idx="1658">
                  <c:v>38</c:v>
                </c:pt>
                <c:pt idx="1659">
                  <c:v>30</c:v>
                </c:pt>
                <c:pt idx="1660">
                  <c:v>44</c:v>
                </c:pt>
                <c:pt idx="1661">
                  <c:v>35</c:v>
                </c:pt>
                <c:pt idx="1662">
                  <c:v>38</c:v>
                </c:pt>
                <c:pt idx="1663">
                  <c:v>23</c:v>
                </c:pt>
                <c:pt idx="1664">
                  <c:v>31</c:v>
                </c:pt>
                <c:pt idx="1665">
                  <c:v>38</c:v>
                </c:pt>
                <c:pt idx="1666">
                  <c:v>24</c:v>
                </c:pt>
                <c:pt idx="1667">
                  <c:v>32</c:v>
                </c:pt>
                <c:pt idx="1668">
                  <c:v>27</c:v>
                </c:pt>
                <c:pt idx="1669">
                  <c:v>35</c:v>
                </c:pt>
                <c:pt idx="1670">
                  <c:v>34</c:v>
                </c:pt>
                <c:pt idx="1671">
                  <c:v>24</c:v>
                </c:pt>
                <c:pt idx="1672">
                  <c:v>20</c:v>
                </c:pt>
                <c:pt idx="1673">
                  <c:v>30</c:v>
                </c:pt>
                <c:pt idx="1674">
                  <c:v>27</c:v>
                </c:pt>
                <c:pt idx="1675">
                  <c:v>26</c:v>
                </c:pt>
                <c:pt idx="1676">
                  <c:v>19</c:v>
                </c:pt>
                <c:pt idx="1677">
                  <c:v>39</c:v>
                </c:pt>
                <c:pt idx="1678">
                  <c:v>26</c:v>
                </c:pt>
                <c:pt idx="1679">
                  <c:v>30</c:v>
                </c:pt>
                <c:pt idx="1680">
                  <c:v>24</c:v>
                </c:pt>
                <c:pt idx="1681">
                  <c:v>30</c:v>
                </c:pt>
                <c:pt idx="1682">
                  <c:v>28</c:v>
                </c:pt>
                <c:pt idx="1683">
                  <c:v>26</c:v>
                </c:pt>
                <c:pt idx="1684">
                  <c:v>27</c:v>
                </c:pt>
                <c:pt idx="1685">
                  <c:v>20</c:v>
                </c:pt>
                <c:pt idx="1686">
                  <c:v>36</c:v>
                </c:pt>
                <c:pt idx="1687">
                  <c:v>35</c:v>
                </c:pt>
                <c:pt idx="1688">
                  <c:v>40</c:v>
                </c:pt>
                <c:pt idx="1689">
                  <c:v>35</c:v>
                </c:pt>
                <c:pt idx="1690">
                  <c:v>42</c:v>
                </c:pt>
                <c:pt idx="1691">
                  <c:v>31</c:v>
                </c:pt>
                <c:pt idx="1692">
                  <c:v>33</c:v>
                </c:pt>
                <c:pt idx="1693">
                  <c:v>30</c:v>
                </c:pt>
                <c:pt idx="1694">
                  <c:v>29</c:v>
                </c:pt>
                <c:pt idx="1695">
                  <c:v>28</c:v>
                </c:pt>
                <c:pt idx="1696">
                  <c:v>29</c:v>
                </c:pt>
                <c:pt idx="1697">
                  <c:v>21</c:v>
                </c:pt>
                <c:pt idx="1698">
                  <c:v>27</c:v>
                </c:pt>
                <c:pt idx="1699">
                  <c:v>28</c:v>
                </c:pt>
                <c:pt idx="1700">
                  <c:v>27</c:v>
                </c:pt>
                <c:pt idx="1701">
                  <c:v>36</c:v>
                </c:pt>
                <c:pt idx="1702">
                  <c:v>23</c:v>
                </c:pt>
                <c:pt idx="1703">
                  <c:v>32</c:v>
                </c:pt>
                <c:pt idx="1704">
                  <c:v>32</c:v>
                </c:pt>
                <c:pt idx="1705">
                  <c:v>40</c:v>
                </c:pt>
                <c:pt idx="1706">
                  <c:v>30</c:v>
                </c:pt>
                <c:pt idx="1707">
                  <c:v>27</c:v>
                </c:pt>
                <c:pt idx="1708">
                  <c:v>33</c:v>
                </c:pt>
                <c:pt idx="1709">
                  <c:v>29</c:v>
                </c:pt>
                <c:pt idx="1710">
                  <c:v>25</c:v>
                </c:pt>
                <c:pt idx="1711">
                  <c:v>32</c:v>
                </c:pt>
                <c:pt idx="1712">
                  <c:v>33</c:v>
                </c:pt>
                <c:pt idx="1713">
                  <c:v>35</c:v>
                </c:pt>
                <c:pt idx="1714">
                  <c:v>32</c:v>
                </c:pt>
                <c:pt idx="1715">
                  <c:v>48</c:v>
                </c:pt>
                <c:pt idx="1716">
                  <c:v>29</c:v>
                </c:pt>
                <c:pt idx="1717">
                  <c:v>21</c:v>
                </c:pt>
                <c:pt idx="1718">
                  <c:v>30</c:v>
                </c:pt>
                <c:pt idx="1719">
                  <c:v>25</c:v>
                </c:pt>
                <c:pt idx="1720">
                  <c:v>31</c:v>
                </c:pt>
                <c:pt idx="1721">
                  <c:v>34</c:v>
                </c:pt>
                <c:pt idx="1722">
                  <c:v>31</c:v>
                </c:pt>
                <c:pt idx="1723">
                  <c:v>24</c:v>
                </c:pt>
                <c:pt idx="1724">
                  <c:v>33</c:v>
                </c:pt>
                <c:pt idx="1725">
                  <c:v>31</c:v>
                </c:pt>
                <c:pt idx="1726">
                  <c:v>29</c:v>
                </c:pt>
                <c:pt idx="1727">
                  <c:v>22</c:v>
                </c:pt>
                <c:pt idx="1728">
                  <c:v>41</c:v>
                </c:pt>
                <c:pt idx="1729">
                  <c:v>27</c:v>
                </c:pt>
                <c:pt idx="1730">
                  <c:v>24</c:v>
                </c:pt>
                <c:pt idx="1731">
                  <c:v>26</c:v>
                </c:pt>
                <c:pt idx="1732">
                  <c:v>27</c:v>
                </c:pt>
                <c:pt idx="1733">
                  <c:v>25</c:v>
                </c:pt>
                <c:pt idx="1734">
                  <c:v>27</c:v>
                </c:pt>
                <c:pt idx="1735">
                  <c:v>28</c:v>
                </c:pt>
                <c:pt idx="1736">
                  <c:v>21</c:v>
                </c:pt>
                <c:pt idx="1737">
                  <c:v>27</c:v>
                </c:pt>
                <c:pt idx="1738">
                  <c:v>26</c:v>
                </c:pt>
                <c:pt idx="1739">
                  <c:v>27</c:v>
                </c:pt>
                <c:pt idx="1740">
                  <c:v>30</c:v>
                </c:pt>
                <c:pt idx="1741">
                  <c:v>43</c:v>
                </c:pt>
                <c:pt idx="1742">
                  <c:v>26</c:v>
                </c:pt>
                <c:pt idx="1743">
                  <c:v>28</c:v>
                </c:pt>
                <c:pt idx="1744">
                  <c:v>26</c:v>
                </c:pt>
                <c:pt idx="1745">
                  <c:v>25</c:v>
                </c:pt>
                <c:pt idx="1746">
                  <c:v>23</c:v>
                </c:pt>
                <c:pt idx="1747">
                  <c:v>39</c:v>
                </c:pt>
                <c:pt idx="1748">
                  <c:v>22</c:v>
                </c:pt>
                <c:pt idx="1749">
                  <c:v>30</c:v>
                </c:pt>
                <c:pt idx="1750">
                  <c:v>23</c:v>
                </c:pt>
                <c:pt idx="1751">
                  <c:v>27</c:v>
                </c:pt>
                <c:pt idx="1752">
                  <c:v>32</c:v>
                </c:pt>
                <c:pt idx="1753">
                  <c:v>23</c:v>
                </c:pt>
                <c:pt idx="1754">
                  <c:v>24</c:v>
                </c:pt>
                <c:pt idx="1755">
                  <c:v>17</c:v>
                </c:pt>
                <c:pt idx="1756">
                  <c:v>27</c:v>
                </c:pt>
                <c:pt idx="1757">
                  <c:v>19</c:v>
                </c:pt>
                <c:pt idx="1758">
                  <c:v>19</c:v>
                </c:pt>
                <c:pt idx="1759">
                  <c:v>29</c:v>
                </c:pt>
                <c:pt idx="1760">
                  <c:v>32</c:v>
                </c:pt>
                <c:pt idx="1761">
                  <c:v>29</c:v>
                </c:pt>
                <c:pt idx="1762">
                  <c:v>19</c:v>
                </c:pt>
                <c:pt idx="1763">
                  <c:v>26</c:v>
                </c:pt>
                <c:pt idx="1764">
                  <c:v>26</c:v>
                </c:pt>
                <c:pt idx="1765">
                  <c:v>28</c:v>
                </c:pt>
                <c:pt idx="1766">
                  <c:v>35</c:v>
                </c:pt>
                <c:pt idx="1767">
                  <c:v>23</c:v>
                </c:pt>
                <c:pt idx="1768">
                  <c:v>20</c:v>
                </c:pt>
                <c:pt idx="1769">
                  <c:v>33</c:v>
                </c:pt>
                <c:pt idx="1770">
                  <c:v>24</c:v>
                </c:pt>
                <c:pt idx="1771">
                  <c:v>26</c:v>
                </c:pt>
                <c:pt idx="1772">
                  <c:v>29</c:v>
                </c:pt>
                <c:pt idx="1773">
                  <c:v>21</c:v>
                </c:pt>
                <c:pt idx="1774">
                  <c:v>24</c:v>
                </c:pt>
                <c:pt idx="1775">
                  <c:v>31</c:v>
                </c:pt>
                <c:pt idx="1776">
                  <c:v>32</c:v>
                </c:pt>
                <c:pt idx="1777">
                  <c:v>26</c:v>
                </c:pt>
                <c:pt idx="1778">
                  <c:v>30</c:v>
                </c:pt>
                <c:pt idx="1779">
                  <c:v>23</c:v>
                </c:pt>
                <c:pt idx="1780">
                  <c:v>38</c:v>
                </c:pt>
                <c:pt idx="1781">
                  <c:v>28</c:v>
                </c:pt>
                <c:pt idx="1782">
                  <c:v>26</c:v>
                </c:pt>
                <c:pt idx="1783">
                  <c:v>23</c:v>
                </c:pt>
                <c:pt idx="1784">
                  <c:v>27</c:v>
                </c:pt>
                <c:pt idx="1785">
                  <c:v>32</c:v>
                </c:pt>
                <c:pt idx="1786">
                  <c:v>33</c:v>
                </c:pt>
                <c:pt idx="1787">
                  <c:v>29</c:v>
                </c:pt>
                <c:pt idx="1788">
                  <c:v>29</c:v>
                </c:pt>
                <c:pt idx="1789">
                  <c:v>26</c:v>
                </c:pt>
                <c:pt idx="1790">
                  <c:v>22</c:v>
                </c:pt>
                <c:pt idx="1791">
                  <c:v>24</c:v>
                </c:pt>
                <c:pt idx="1792">
                  <c:v>24</c:v>
                </c:pt>
                <c:pt idx="1793">
                  <c:v>33</c:v>
                </c:pt>
                <c:pt idx="1794">
                  <c:v>29</c:v>
                </c:pt>
                <c:pt idx="1795">
                  <c:v>38</c:v>
                </c:pt>
                <c:pt idx="1796">
                  <c:v>35</c:v>
                </c:pt>
                <c:pt idx="1797">
                  <c:v>31</c:v>
                </c:pt>
                <c:pt idx="1798">
                  <c:v>30</c:v>
                </c:pt>
                <c:pt idx="1799">
                  <c:v>22</c:v>
                </c:pt>
                <c:pt idx="1800">
                  <c:v>26</c:v>
                </c:pt>
                <c:pt idx="1801">
                  <c:v>27</c:v>
                </c:pt>
                <c:pt idx="1802">
                  <c:v>22</c:v>
                </c:pt>
                <c:pt idx="1803">
                  <c:v>31</c:v>
                </c:pt>
                <c:pt idx="1804">
                  <c:v>16</c:v>
                </c:pt>
                <c:pt idx="1805">
                  <c:v>22</c:v>
                </c:pt>
                <c:pt idx="1806">
                  <c:v>26</c:v>
                </c:pt>
                <c:pt idx="1807">
                  <c:v>26</c:v>
                </c:pt>
                <c:pt idx="1808">
                  <c:v>31</c:v>
                </c:pt>
                <c:pt idx="1809">
                  <c:v>36</c:v>
                </c:pt>
                <c:pt idx="1810">
                  <c:v>27</c:v>
                </c:pt>
                <c:pt idx="1811">
                  <c:v>22</c:v>
                </c:pt>
                <c:pt idx="1812">
                  <c:v>23</c:v>
                </c:pt>
                <c:pt idx="1813">
                  <c:v>22</c:v>
                </c:pt>
                <c:pt idx="1814">
                  <c:v>21</c:v>
                </c:pt>
                <c:pt idx="1815">
                  <c:v>28</c:v>
                </c:pt>
                <c:pt idx="1816">
                  <c:v>35</c:v>
                </c:pt>
                <c:pt idx="1817">
                  <c:v>26</c:v>
                </c:pt>
                <c:pt idx="1818">
                  <c:v>31</c:v>
                </c:pt>
                <c:pt idx="1819">
                  <c:v>23</c:v>
                </c:pt>
                <c:pt idx="1820">
                  <c:v>28</c:v>
                </c:pt>
                <c:pt idx="1821">
                  <c:v>30</c:v>
                </c:pt>
                <c:pt idx="1822">
                  <c:v>27</c:v>
                </c:pt>
                <c:pt idx="1823">
                  <c:v>32</c:v>
                </c:pt>
                <c:pt idx="1824">
                  <c:v>19</c:v>
                </c:pt>
                <c:pt idx="1825">
                  <c:v>22</c:v>
                </c:pt>
                <c:pt idx="1826">
                  <c:v>32</c:v>
                </c:pt>
                <c:pt idx="1827">
                  <c:v>27</c:v>
                </c:pt>
                <c:pt idx="1828">
                  <c:v>21</c:v>
                </c:pt>
                <c:pt idx="1829">
                  <c:v>23</c:v>
                </c:pt>
                <c:pt idx="1830">
                  <c:v>39</c:v>
                </c:pt>
                <c:pt idx="1831">
                  <c:v>17</c:v>
                </c:pt>
                <c:pt idx="1832">
                  <c:v>23</c:v>
                </c:pt>
                <c:pt idx="1833">
                  <c:v>26</c:v>
                </c:pt>
                <c:pt idx="1834">
                  <c:v>21</c:v>
                </c:pt>
                <c:pt idx="1835">
                  <c:v>21</c:v>
                </c:pt>
                <c:pt idx="1836">
                  <c:v>33</c:v>
                </c:pt>
                <c:pt idx="1837">
                  <c:v>20</c:v>
                </c:pt>
                <c:pt idx="1838">
                  <c:v>17</c:v>
                </c:pt>
                <c:pt idx="1839">
                  <c:v>26</c:v>
                </c:pt>
                <c:pt idx="1840">
                  <c:v>21</c:v>
                </c:pt>
                <c:pt idx="1841">
                  <c:v>32</c:v>
                </c:pt>
                <c:pt idx="1842">
                  <c:v>23</c:v>
                </c:pt>
                <c:pt idx="1843">
                  <c:v>26</c:v>
                </c:pt>
                <c:pt idx="1844">
                  <c:v>27</c:v>
                </c:pt>
                <c:pt idx="1845">
                  <c:v>28</c:v>
                </c:pt>
                <c:pt idx="1846">
                  <c:v>24</c:v>
                </c:pt>
                <c:pt idx="1847">
                  <c:v>28</c:v>
                </c:pt>
                <c:pt idx="1848">
                  <c:v>16</c:v>
                </c:pt>
                <c:pt idx="1849">
                  <c:v>25</c:v>
                </c:pt>
                <c:pt idx="1850">
                  <c:v>27</c:v>
                </c:pt>
                <c:pt idx="1851">
                  <c:v>22</c:v>
                </c:pt>
                <c:pt idx="1852">
                  <c:v>21</c:v>
                </c:pt>
                <c:pt idx="1853">
                  <c:v>28</c:v>
                </c:pt>
                <c:pt idx="1854">
                  <c:v>27</c:v>
                </c:pt>
                <c:pt idx="1855">
                  <c:v>21</c:v>
                </c:pt>
                <c:pt idx="1856">
                  <c:v>23</c:v>
                </c:pt>
                <c:pt idx="1857">
                  <c:v>24</c:v>
                </c:pt>
                <c:pt idx="1858">
                  <c:v>30</c:v>
                </c:pt>
                <c:pt idx="1859">
                  <c:v>21</c:v>
                </c:pt>
                <c:pt idx="1860">
                  <c:v>20</c:v>
                </c:pt>
                <c:pt idx="1861">
                  <c:v>24</c:v>
                </c:pt>
                <c:pt idx="1862">
                  <c:v>27</c:v>
                </c:pt>
                <c:pt idx="1863">
                  <c:v>19</c:v>
                </c:pt>
                <c:pt idx="1864">
                  <c:v>22</c:v>
                </c:pt>
                <c:pt idx="1865">
                  <c:v>14</c:v>
                </c:pt>
                <c:pt idx="1866">
                  <c:v>22</c:v>
                </c:pt>
                <c:pt idx="1867">
                  <c:v>24</c:v>
                </c:pt>
                <c:pt idx="1868">
                  <c:v>20</c:v>
                </c:pt>
                <c:pt idx="1869">
                  <c:v>31</c:v>
                </c:pt>
                <c:pt idx="1870">
                  <c:v>27</c:v>
                </c:pt>
                <c:pt idx="1871">
                  <c:v>22</c:v>
                </c:pt>
                <c:pt idx="1872">
                  <c:v>19</c:v>
                </c:pt>
                <c:pt idx="1873">
                  <c:v>31</c:v>
                </c:pt>
                <c:pt idx="1874">
                  <c:v>19</c:v>
                </c:pt>
                <c:pt idx="1875">
                  <c:v>19</c:v>
                </c:pt>
                <c:pt idx="1876">
                  <c:v>29</c:v>
                </c:pt>
                <c:pt idx="1877">
                  <c:v>25</c:v>
                </c:pt>
                <c:pt idx="1878">
                  <c:v>21</c:v>
                </c:pt>
                <c:pt idx="1879">
                  <c:v>19</c:v>
                </c:pt>
                <c:pt idx="1880">
                  <c:v>33</c:v>
                </c:pt>
                <c:pt idx="1881">
                  <c:v>21</c:v>
                </c:pt>
                <c:pt idx="1882">
                  <c:v>34</c:v>
                </c:pt>
                <c:pt idx="1883">
                  <c:v>19</c:v>
                </c:pt>
                <c:pt idx="1884">
                  <c:v>26</c:v>
                </c:pt>
                <c:pt idx="1885">
                  <c:v>21</c:v>
                </c:pt>
                <c:pt idx="1886">
                  <c:v>23</c:v>
                </c:pt>
                <c:pt idx="1887">
                  <c:v>19</c:v>
                </c:pt>
                <c:pt idx="1888">
                  <c:v>25</c:v>
                </c:pt>
                <c:pt idx="1889">
                  <c:v>35</c:v>
                </c:pt>
                <c:pt idx="1890">
                  <c:v>24</c:v>
                </c:pt>
                <c:pt idx="1891">
                  <c:v>26</c:v>
                </c:pt>
                <c:pt idx="1892">
                  <c:v>21</c:v>
                </c:pt>
                <c:pt idx="1893">
                  <c:v>22</c:v>
                </c:pt>
                <c:pt idx="1894">
                  <c:v>18</c:v>
                </c:pt>
                <c:pt idx="1895">
                  <c:v>21</c:v>
                </c:pt>
                <c:pt idx="1896">
                  <c:v>33</c:v>
                </c:pt>
                <c:pt idx="1897">
                  <c:v>29</c:v>
                </c:pt>
                <c:pt idx="1898">
                  <c:v>16</c:v>
                </c:pt>
                <c:pt idx="1899">
                  <c:v>17</c:v>
                </c:pt>
                <c:pt idx="1900">
                  <c:v>20</c:v>
                </c:pt>
                <c:pt idx="1901">
                  <c:v>25</c:v>
                </c:pt>
                <c:pt idx="1902">
                  <c:v>24</c:v>
                </c:pt>
                <c:pt idx="1903">
                  <c:v>42</c:v>
                </c:pt>
                <c:pt idx="1904">
                  <c:v>29</c:v>
                </c:pt>
                <c:pt idx="1905">
                  <c:v>16</c:v>
                </c:pt>
                <c:pt idx="1906">
                  <c:v>28</c:v>
                </c:pt>
                <c:pt idx="1907">
                  <c:v>18</c:v>
                </c:pt>
                <c:pt idx="1908">
                  <c:v>15</c:v>
                </c:pt>
                <c:pt idx="1909">
                  <c:v>26</c:v>
                </c:pt>
                <c:pt idx="1910">
                  <c:v>20</c:v>
                </c:pt>
                <c:pt idx="1911">
                  <c:v>26</c:v>
                </c:pt>
                <c:pt idx="1912">
                  <c:v>23</c:v>
                </c:pt>
                <c:pt idx="1913">
                  <c:v>25</c:v>
                </c:pt>
                <c:pt idx="1914">
                  <c:v>25</c:v>
                </c:pt>
                <c:pt idx="1915">
                  <c:v>25</c:v>
                </c:pt>
                <c:pt idx="1916">
                  <c:v>20</c:v>
                </c:pt>
                <c:pt idx="1917">
                  <c:v>14</c:v>
                </c:pt>
                <c:pt idx="1918">
                  <c:v>27</c:v>
                </c:pt>
                <c:pt idx="1919">
                  <c:v>34</c:v>
                </c:pt>
                <c:pt idx="1920">
                  <c:v>25</c:v>
                </c:pt>
                <c:pt idx="1921">
                  <c:v>29</c:v>
                </c:pt>
                <c:pt idx="1922">
                  <c:v>20</c:v>
                </c:pt>
                <c:pt idx="1923">
                  <c:v>28</c:v>
                </c:pt>
                <c:pt idx="1924">
                  <c:v>20</c:v>
                </c:pt>
                <c:pt idx="1925">
                  <c:v>20</c:v>
                </c:pt>
                <c:pt idx="1926">
                  <c:v>26</c:v>
                </c:pt>
                <c:pt idx="1927">
                  <c:v>26</c:v>
                </c:pt>
                <c:pt idx="1928">
                  <c:v>15</c:v>
                </c:pt>
                <c:pt idx="1929">
                  <c:v>20</c:v>
                </c:pt>
                <c:pt idx="1930">
                  <c:v>26</c:v>
                </c:pt>
                <c:pt idx="1931">
                  <c:v>23</c:v>
                </c:pt>
                <c:pt idx="1932">
                  <c:v>22</c:v>
                </c:pt>
                <c:pt idx="1933">
                  <c:v>28</c:v>
                </c:pt>
                <c:pt idx="1934">
                  <c:v>17</c:v>
                </c:pt>
                <c:pt idx="1935">
                  <c:v>13</c:v>
                </c:pt>
                <c:pt idx="1936">
                  <c:v>19</c:v>
                </c:pt>
                <c:pt idx="1937">
                  <c:v>30</c:v>
                </c:pt>
                <c:pt idx="1938">
                  <c:v>23</c:v>
                </c:pt>
                <c:pt idx="1939">
                  <c:v>26</c:v>
                </c:pt>
                <c:pt idx="1940">
                  <c:v>25</c:v>
                </c:pt>
                <c:pt idx="1941">
                  <c:v>28</c:v>
                </c:pt>
                <c:pt idx="1942">
                  <c:v>24</c:v>
                </c:pt>
                <c:pt idx="1943">
                  <c:v>20</c:v>
                </c:pt>
                <c:pt idx="1944">
                  <c:v>18</c:v>
                </c:pt>
                <c:pt idx="1945">
                  <c:v>17</c:v>
                </c:pt>
                <c:pt idx="1946">
                  <c:v>18</c:v>
                </c:pt>
                <c:pt idx="1947">
                  <c:v>15</c:v>
                </c:pt>
                <c:pt idx="1948">
                  <c:v>20</c:v>
                </c:pt>
                <c:pt idx="1949">
                  <c:v>25</c:v>
                </c:pt>
                <c:pt idx="1950">
                  <c:v>25</c:v>
                </c:pt>
                <c:pt idx="1951">
                  <c:v>14</c:v>
                </c:pt>
                <c:pt idx="1952">
                  <c:v>18</c:v>
                </c:pt>
                <c:pt idx="1953">
                  <c:v>19</c:v>
                </c:pt>
                <c:pt idx="1954">
                  <c:v>24</c:v>
                </c:pt>
                <c:pt idx="1955">
                  <c:v>23</c:v>
                </c:pt>
                <c:pt idx="1956">
                  <c:v>25</c:v>
                </c:pt>
                <c:pt idx="1957">
                  <c:v>20</c:v>
                </c:pt>
                <c:pt idx="1958">
                  <c:v>20</c:v>
                </c:pt>
                <c:pt idx="1959">
                  <c:v>19</c:v>
                </c:pt>
                <c:pt idx="1960">
                  <c:v>30</c:v>
                </c:pt>
                <c:pt idx="1961">
                  <c:v>23</c:v>
                </c:pt>
                <c:pt idx="1962">
                  <c:v>21</c:v>
                </c:pt>
                <c:pt idx="1963">
                  <c:v>17</c:v>
                </c:pt>
                <c:pt idx="1964">
                  <c:v>27</c:v>
                </c:pt>
                <c:pt idx="1965">
                  <c:v>14</c:v>
                </c:pt>
                <c:pt idx="1966">
                  <c:v>20</c:v>
                </c:pt>
                <c:pt idx="1967">
                  <c:v>16</c:v>
                </c:pt>
                <c:pt idx="1968">
                  <c:v>25</c:v>
                </c:pt>
                <c:pt idx="1969">
                  <c:v>18</c:v>
                </c:pt>
                <c:pt idx="1970">
                  <c:v>20</c:v>
                </c:pt>
                <c:pt idx="1971">
                  <c:v>16</c:v>
                </c:pt>
                <c:pt idx="1972">
                  <c:v>26</c:v>
                </c:pt>
                <c:pt idx="1973">
                  <c:v>25</c:v>
                </c:pt>
                <c:pt idx="1974">
                  <c:v>25</c:v>
                </c:pt>
                <c:pt idx="1975">
                  <c:v>22</c:v>
                </c:pt>
                <c:pt idx="1976">
                  <c:v>25</c:v>
                </c:pt>
                <c:pt idx="1977">
                  <c:v>26</c:v>
                </c:pt>
                <c:pt idx="1978">
                  <c:v>29</c:v>
                </c:pt>
                <c:pt idx="1979">
                  <c:v>26</c:v>
                </c:pt>
                <c:pt idx="1980">
                  <c:v>18</c:v>
                </c:pt>
                <c:pt idx="1981">
                  <c:v>18</c:v>
                </c:pt>
                <c:pt idx="1982">
                  <c:v>25</c:v>
                </c:pt>
                <c:pt idx="1983">
                  <c:v>18</c:v>
                </c:pt>
                <c:pt idx="1984">
                  <c:v>17</c:v>
                </c:pt>
                <c:pt idx="1985">
                  <c:v>18</c:v>
                </c:pt>
                <c:pt idx="1986">
                  <c:v>18</c:v>
                </c:pt>
                <c:pt idx="1987">
                  <c:v>18</c:v>
                </c:pt>
                <c:pt idx="1988">
                  <c:v>21</c:v>
                </c:pt>
                <c:pt idx="1989">
                  <c:v>20</c:v>
                </c:pt>
                <c:pt idx="1990">
                  <c:v>27</c:v>
                </c:pt>
                <c:pt idx="1991">
                  <c:v>22</c:v>
                </c:pt>
                <c:pt idx="1992">
                  <c:v>19</c:v>
                </c:pt>
                <c:pt idx="1993">
                  <c:v>24</c:v>
                </c:pt>
                <c:pt idx="1994">
                  <c:v>27</c:v>
                </c:pt>
                <c:pt idx="1995">
                  <c:v>18</c:v>
                </c:pt>
                <c:pt idx="1996">
                  <c:v>16</c:v>
                </c:pt>
                <c:pt idx="1997">
                  <c:v>15</c:v>
                </c:pt>
                <c:pt idx="1998">
                  <c:v>24</c:v>
                </c:pt>
                <c:pt idx="1999">
                  <c:v>10</c:v>
                </c:pt>
                <c:pt idx="2000">
                  <c:v>23</c:v>
                </c:pt>
                <c:pt idx="2001">
                  <c:v>20</c:v>
                </c:pt>
                <c:pt idx="2002">
                  <c:v>20</c:v>
                </c:pt>
                <c:pt idx="2003">
                  <c:v>22</c:v>
                </c:pt>
                <c:pt idx="2004">
                  <c:v>20</c:v>
                </c:pt>
                <c:pt idx="2005">
                  <c:v>20</c:v>
                </c:pt>
                <c:pt idx="2006">
                  <c:v>20</c:v>
                </c:pt>
                <c:pt idx="2007">
                  <c:v>17</c:v>
                </c:pt>
                <c:pt idx="2008">
                  <c:v>25</c:v>
                </c:pt>
                <c:pt idx="2009">
                  <c:v>29</c:v>
                </c:pt>
                <c:pt idx="2010">
                  <c:v>14</c:v>
                </c:pt>
                <c:pt idx="2011">
                  <c:v>20</c:v>
                </c:pt>
                <c:pt idx="2012">
                  <c:v>26</c:v>
                </c:pt>
                <c:pt idx="2013">
                  <c:v>26</c:v>
                </c:pt>
                <c:pt idx="2014">
                  <c:v>19</c:v>
                </c:pt>
                <c:pt idx="2015">
                  <c:v>19</c:v>
                </c:pt>
                <c:pt idx="2016">
                  <c:v>22</c:v>
                </c:pt>
                <c:pt idx="2017">
                  <c:v>23</c:v>
                </c:pt>
                <c:pt idx="2018">
                  <c:v>12</c:v>
                </c:pt>
                <c:pt idx="2019">
                  <c:v>19</c:v>
                </c:pt>
                <c:pt idx="2020">
                  <c:v>17</c:v>
                </c:pt>
                <c:pt idx="2021">
                  <c:v>23</c:v>
                </c:pt>
                <c:pt idx="2022">
                  <c:v>20</c:v>
                </c:pt>
                <c:pt idx="2023">
                  <c:v>26</c:v>
                </c:pt>
                <c:pt idx="2024">
                  <c:v>14</c:v>
                </c:pt>
                <c:pt idx="2025">
                  <c:v>22</c:v>
                </c:pt>
                <c:pt idx="2026">
                  <c:v>22</c:v>
                </c:pt>
                <c:pt idx="2027">
                  <c:v>24</c:v>
                </c:pt>
                <c:pt idx="2028">
                  <c:v>21</c:v>
                </c:pt>
                <c:pt idx="2029">
                  <c:v>21</c:v>
                </c:pt>
                <c:pt idx="2030">
                  <c:v>21</c:v>
                </c:pt>
                <c:pt idx="2031">
                  <c:v>21</c:v>
                </c:pt>
                <c:pt idx="2032">
                  <c:v>28</c:v>
                </c:pt>
                <c:pt idx="2033">
                  <c:v>17</c:v>
                </c:pt>
                <c:pt idx="2034">
                  <c:v>15</c:v>
                </c:pt>
                <c:pt idx="2035">
                  <c:v>21</c:v>
                </c:pt>
                <c:pt idx="2036">
                  <c:v>21</c:v>
                </c:pt>
                <c:pt idx="2037">
                  <c:v>15</c:v>
                </c:pt>
                <c:pt idx="2038">
                  <c:v>15</c:v>
                </c:pt>
                <c:pt idx="2039">
                  <c:v>32</c:v>
                </c:pt>
                <c:pt idx="2040">
                  <c:v>20</c:v>
                </c:pt>
                <c:pt idx="2041">
                  <c:v>27</c:v>
                </c:pt>
                <c:pt idx="2042">
                  <c:v>16</c:v>
                </c:pt>
                <c:pt idx="2043">
                  <c:v>20</c:v>
                </c:pt>
                <c:pt idx="2044">
                  <c:v>25</c:v>
                </c:pt>
                <c:pt idx="2045">
                  <c:v>24</c:v>
                </c:pt>
                <c:pt idx="2046">
                  <c:v>19</c:v>
                </c:pt>
                <c:pt idx="2047">
                  <c:v>22</c:v>
                </c:pt>
                <c:pt idx="2048">
                  <c:v>11</c:v>
                </c:pt>
                <c:pt idx="2049">
                  <c:v>17</c:v>
                </c:pt>
                <c:pt idx="2050">
                  <c:v>25</c:v>
                </c:pt>
                <c:pt idx="2051">
                  <c:v>24</c:v>
                </c:pt>
                <c:pt idx="2052">
                  <c:v>17</c:v>
                </c:pt>
                <c:pt idx="2053">
                  <c:v>28</c:v>
                </c:pt>
                <c:pt idx="2054">
                  <c:v>19</c:v>
                </c:pt>
                <c:pt idx="2055">
                  <c:v>19</c:v>
                </c:pt>
                <c:pt idx="2056">
                  <c:v>23</c:v>
                </c:pt>
                <c:pt idx="2057">
                  <c:v>32</c:v>
                </c:pt>
                <c:pt idx="2058">
                  <c:v>27</c:v>
                </c:pt>
                <c:pt idx="2059">
                  <c:v>24</c:v>
                </c:pt>
                <c:pt idx="2060">
                  <c:v>19</c:v>
                </c:pt>
                <c:pt idx="2061">
                  <c:v>21</c:v>
                </c:pt>
                <c:pt idx="2062">
                  <c:v>27</c:v>
                </c:pt>
                <c:pt idx="2063">
                  <c:v>20</c:v>
                </c:pt>
                <c:pt idx="2064">
                  <c:v>19</c:v>
                </c:pt>
                <c:pt idx="2065">
                  <c:v>17</c:v>
                </c:pt>
                <c:pt idx="2066">
                  <c:v>16</c:v>
                </c:pt>
                <c:pt idx="2067">
                  <c:v>16</c:v>
                </c:pt>
                <c:pt idx="2068">
                  <c:v>14</c:v>
                </c:pt>
                <c:pt idx="2069">
                  <c:v>26</c:v>
                </c:pt>
                <c:pt idx="2070">
                  <c:v>21</c:v>
                </c:pt>
                <c:pt idx="2071">
                  <c:v>18</c:v>
                </c:pt>
                <c:pt idx="2072">
                  <c:v>31</c:v>
                </c:pt>
                <c:pt idx="2073">
                  <c:v>19</c:v>
                </c:pt>
                <c:pt idx="2074">
                  <c:v>14</c:v>
                </c:pt>
                <c:pt idx="2075">
                  <c:v>17</c:v>
                </c:pt>
                <c:pt idx="2076">
                  <c:v>13</c:v>
                </c:pt>
                <c:pt idx="2077">
                  <c:v>19</c:v>
                </c:pt>
                <c:pt idx="2078">
                  <c:v>24</c:v>
                </c:pt>
                <c:pt idx="2079">
                  <c:v>28</c:v>
                </c:pt>
                <c:pt idx="2080">
                  <c:v>19</c:v>
                </c:pt>
                <c:pt idx="2081">
                  <c:v>17</c:v>
                </c:pt>
                <c:pt idx="2082">
                  <c:v>11</c:v>
                </c:pt>
                <c:pt idx="2083">
                  <c:v>21</c:v>
                </c:pt>
                <c:pt idx="2084">
                  <c:v>14</c:v>
                </c:pt>
                <c:pt idx="2085">
                  <c:v>13</c:v>
                </c:pt>
                <c:pt idx="2086">
                  <c:v>18</c:v>
                </c:pt>
                <c:pt idx="2087">
                  <c:v>13</c:v>
                </c:pt>
                <c:pt idx="2088">
                  <c:v>19</c:v>
                </c:pt>
                <c:pt idx="2089">
                  <c:v>22</c:v>
                </c:pt>
                <c:pt idx="2090">
                  <c:v>29</c:v>
                </c:pt>
                <c:pt idx="2091">
                  <c:v>14</c:v>
                </c:pt>
                <c:pt idx="2092">
                  <c:v>26</c:v>
                </c:pt>
                <c:pt idx="2093">
                  <c:v>19</c:v>
                </c:pt>
                <c:pt idx="2094">
                  <c:v>25</c:v>
                </c:pt>
                <c:pt idx="2095">
                  <c:v>18</c:v>
                </c:pt>
                <c:pt idx="2096">
                  <c:v>18</c:v>
                </c:pt>
                <c:pt idx="2097">
                  <c:v>14</c:v>
                </c:pt>
                <c:pt idx="2098">
                  <c:v>18</c:v>
                </c:pt>
                <c:pt idx="2099">
                  <c:v>21</c:v>
                </c:pt>
                <c:pt idx="2100">
                  <c:v>24</c:v>
                </c:pt>
                <c:pt idx="2101">
                  <c:v>12</c:v>
                </c:pt>
                <c:pt idx="2102">
                  <c:v>15</c:v>
                </c:pt>
                <c:pt idx="2103">
                  <c:v>22</c:v>
                </c:pt>
                <c:pt idx="2104">
                  <c:v>19</c:v>
                </c:pt>
                <c:pt idx="2105">
                  <c:v>24</c:v>
                </c:pt>
                <c:pt idx="2106">
                  <c:v>12</c:v>
                </c:pt>
                <c:pt idx="2107">
                  <c:v>26</c:v>
                </c:pt>
                <c:pt idx="2108">
                  <c:v>18</c:v>
                </c:pt>
                <c:pt idx="2109">
                  <c:v>24</c:v>
                </c:pt>
                <c:pt idx="2110">
                  <c:v>15</c:v>
                </c:pt>
                <c:pt idx="2111">
                  <c:v>18</c:v>
                </c:pt>
                <c:pt idx="2112">
                  <c:v>16</c:v>
                </c:pt>
                <c:pt idx="2113">
                  <c:v>18</c:v>
                </c:pt>
                <c:pt idx="2114">
                  <c:v>29</c:v>
                </c:pt>
                <c:pt idx="2115">
                  <c:v>18</c:v>
                </c:pt>
                <c:pt idx="2116">
                  <c:v>22</c:v>
                </c:pt>
                <c:pt idx="2117">
                  <c:v>13</c:v>
                </c:pt>
                <c:pt idx="2118">
                  <c:v>18</c:v>
                </c:pt>
                <c:pt idx="2119">
                  <c:v>18</c:v>
                </c:pt>
                <c:pt idx="2120">
                  <c:v>21</c:v>
                </c:pt>
                <c:pt idx="2121">
                  <c:v>19</c:v>
                </c:pt>
                <c:pt idx="2122">
                  <c:v>27</c:v>
                </c:pt>
                <c:pt idx="2123">
                  <c:v>10</c:v>
                </c:pt>
                <c:pt idx="2124">
                  <c:v>20</c:v>
                </c:pt>
                <c:pt idx="2125">
                  <c:v>15</c:v>
                </c:pt>
                <c:pt idx="2126">
                  <c:v>14</c:v>
                </c:pt>
                <c:pt idx="2127">
                  <c:v>11</c:v>
                </c:pt>
                <c:pt idx="2128">
                  <c:v>21</c:v>
                </c:pt>
                <c:pt idx="2129">
                  <c:v>15</c:v>
                </c:pt>
                <c:pt idx="2130">
                  <c:v>14</c:v>
                </c:pt>
                <c:pt idx="2131">
                  <c:v>20</c:v>
                </c:pt>
                <c:pt idx="2132">
                  <c:v>20</c:v>
                </c:pt>
                <c:pt idx="2133">
                  <c:v>21</c:v>
                </c:pt>
                <c:pt idx="2134">
                  <c:v>20</c:v>
                </c:pt>
                <c:pt idx="2135">
                  <c:v>20</c:v>
                </c:pt>
                <c:pt idx="2136">
                  <c:v>11</c:v>
                </c:pt>
                <c:pt idx="2137">
                  <c:v>13</c:v>
                </c:pt>
                <c:pt idx="2138">
                  <c:v>21</c:v>
                </c:pt>
                <c:pt idx="2139">
                  <c:v>16</c:v>
                </c:pt>
                <c:pt idx="2140">
                  <c:v>14</c:v>
                </c:pt>
                <c:pt idx="2141">
                  <c:v>23</c:v>
                </c:pt>
                <c:pt idx="2142">
                  <c:v>21</c:v>
                </c:pt>
                <c:pt idx="2143">
                  <c:v>19</c:v>
                </c:pt>
                <c:pt idx="2144">
                  <c:v>19</c:v>
                </c:pt>
                <c:pt idx="2145">
                  <c:v>20</c:v>
                </c:pt>
                <c:pt idx="2146">
                  <c:v>14</c:v>
                </c:pt>
                <c:pt idx="2147">
                  <c:v>21</c:v>
                </c:pt>
                <c:pt idx="2148">
                  <c:v>13</c:v>
                </c:pt>
                <c:pt idx="2149">
                  <c:v>16</c:v>
                </c:pt>
                <c:pt idx="2150">
                  <c:v>16</c:v>
                </c:pt>
                <c:pt idx="2151">
                  <c:v>17</c:v>
                </c:pt>
                <c:pt idx="2152">
                  <c:v>19</c:v>
                </c:pt>
                <c:pt idx="2153">
                  <c:v>25</c:v>
                </c:pt>
                <c:pt idx="2154">
                  <c:v>13</c:v>
                </c:pt>
                <c:pt idx="2155">
                  <c:v>30</c:v>
                </c:pt>
                <c:pt idx="2156">
                  <c:v>24</c:v>
                </c:pt>
                <c:pt idx="2157">
                  <c:v>16</c:v>
                </c:pt>
                <c:pt idx="2158">
                  <c:v>18</c:v>
                </c:pt>
                <c:pt idx="2159">
                  <c:v>19</c:v>
                </c:pt>
                <c:pt idx="2160">
                  <c:v>16</c:v>
                </c:pt>
                <c:pt idx="2161">
                  <c:v>17</c:v>
                </c:pt>
                <c:pt idx="2162">
                  <c:v>14</c:v>
                </c:pt>
                <c:pt idx="2163">
                  <c:v>15</c:v>
                </c:pt>
                <c:pt idx="2164">
                  <c:v>18</c:v>
                </c:pt>
                <c:pt idx="2165">
                  <c:v>17</c:v>
                </c:pt>
                <c:pt idx="2166">
                  <c:v>17</c:v>
                </c:pt>
                <c:pt idx="2167">
                  <c:v>32</c:v>
                </c:pt>
                <c:pt idx="2168">
                  <c:v>16</c:v>
                </c:pt>
                <c:pt idx="2169">
                  <c:v>20</c:v>
                </c:pt>
                <c:pt idx="2170">
                  <c:v>24</c:v>
                </c:pt>
                <c:pt idx="2171">
                  <c:v>16</c:v>
                </c:pt>
                <c:pt idx="2172">
                  <c:v>16</c:v>
                </c:pt>
                <c:pt idx="2173">
                  <c:v>16</c:v>
                </c:pt>
                <c:pt idx="2174">
                  <c:v>17</c:v>
                </c:pt>
                <c:pt idx="2175">
                  <c:v>18</c:v>
                </c:pt>
                <c:pt idx="2176">
                  <c:v>14</c:v>
                </c:pt>
                <c:pt idx="2177">
                  <c:v>16</c:v>
                </c:pt>
                <c:pt idx="2178">
                  <c:v>23</c:v>
                </c:pt>
                <c:pt idx="2179">
                  <c:v>21</c:v>
                </c:pt>
                <c:pt idx="2180">
                  <c:v>17</c:v>
                </c:pt>
                <c:pt idx="2181">
                  <c:v>15</c:v>
                </c:pt>
                <c:pt idx="2182">
                  <c:v>15</c:v>
                </c:pt>
                <c:pt idx="2183">
                  <c:v>20</c:v>
                </c:pt>
                <c:pt idx="2184">
                  <c:v>11</c:v>
                </c:pt>
                <c:pt idx="2185">
                  <c:v>19</c:v>
                </c:pt>
                <c:pt idx="2186">
                  <c:v>15</c:v>
                </c:pt>
                <c:pt idx="2187">
                  <c:v>13</c:v>
                </c:pt>
                <c:pt idx="2188">
                  <c:v>12</c:v>
                </c:pt>
                <c:pt idx="2189">
                  <c:v>14</c:v>
                </c:pt>
                <c:pt idx="2190">
                  <c:v>19</c:v>
                </c:pt>
                <c:pt idx="2191">
                  <c:v>12</c:v>
                </c:pt>
                <c:pt idx="2192">
                  <c:v>20</c:v>
                </c:pt>
                <c:pt idx="2193">
                  <c:v>9</c:v>
                </c:pt>
                <c:pt idx="2194">
                  <c:v>18</c:v>
                </c:pt>
                <c:pt idx="2195">
                  <c:v>12</c:v>
                </c:pt>
                <c:pt idx="2196">
                  <c:v>22</c:v>
                </c:pt>
                <c:pt idx="2197">
                  <c:v>21</c:v>
                </c:pt>
                <c:pt idx="2198">
                  <c:v>12</c:v>
                </c:pt>
                <c:pt idx="2199">
                  <c:v>14</c:v>
                </c:pt>
                <c:pt idx="2200">
                  <c:v>17</c:v>
                </c:pt>
                <c:pt idx="2201">
                  <c:v>19</c:v>
                </c:pt>
                <c:pt idx="2202">
                  <c:v>13</c:v>
                </c:pt>
                <c:pt idx="2203">
                  <c:v>13</c:v>
                </c:pt>
                <c:pt idx="2204">
                  <c:v>21</c:v>
                </c:pt>
                <c:pt idx="2205">
                  <c:v>15</c:v>
                </c:pt>
                <c:pt idx="2206">
                  <c:v>18</c:v>
                </c:pt>
                <c:pt idx="2207">
                  <c:v>20</c:v>
                </c:pt>
                <c:pt idx="2208">
                  <c:v>16</c:v>
                </c:pt>
                <c:pt idx="2209">
                  <c:v>19</c:v>
                </c:pt>
                <c:pt idx="2210">
                  <c:v>16</c:v>
                </c:pt>
                <c:pt idx="2211">
                  <c:v>12</c:v>
                </c:pt>
                <c:pt idx="2212">
                  <c:v>18</c:v>
                </c:pt>
                <c:pt idx="2213">
                  <c:v>17</c:v>
                </c:pt>
                <c:pt idx="2214">
                  <c:v>25</c:v>
                </c:pt>
                <c:pt idx="2215">
                  <c:v>17</c:v>
                </c:pt>
                <c:pt idx="2216">
                  <c:v>14</c:v>
                </c:pt>
                <c:pt idx="2217">
                  <c:v>12</c:v>
                </c:pt>
                <c:pt idx="2218">
                  <c:v>21</c:v>
                </c:pt>
                <c:pt idx="2219">
                  <c:v>21</c:v>
                </c:pt>
                <c:pt idx="2220">
                  <c:v>17</c:v>
                </c:pt>
                <c:pt idx="2221">
                  <c:v>22</c:v>
                </c:pt>
                <c:pt idx="2222">
                  <c:v>21</c:v>
                </c:pt>
                <c:pt idx="2223">
                  <c:v>23</c:v>
                </c:pt>
                <c:pt idx="2224">
                  <c:v>16</c:v>
                </c:pt>
                <c:pt idx="2225">
                  <c:v>20</c:v>
                </c:pt>
                <c:pt idx="2226">
                  <c:v>12</c:v>
                </c:pt>
                <c:pt idx="2227">
                  <c:v>18</c:v>
                </c:pt>
                <c:pt idx="2228">
                  <c:v>13</c:v>
                </c:pt>
                <c:pt idx="2229">
                  <c:v>17</c:v>
                </c:pt>
                <c:pt idx="2230">
                  <c:v>19</c:v>
                </c:pt>
                <c:pt idx="2231">
                  <c:v>9</c:v>
                </c:pt>
                <c:pt idx="2232">
                  <c:v>19</c:v>
                </c:pt>
                <c:pt idx="2233">
                  <c:v>17</c:v>
                </c:pt>
                <c:pt idx="2234">
                  <c:v>15</c:v>
                </c:pt>
                <c:pt idx="2235">
                  <c:v>16</c:v>
                </c:pt>
                <c:pt idx="2236">
                  <c:v>17</c:v>
                </c:pt>
                <c:pt idx="2237">
                  <c:v>21</c:v>
                </c:pt>
                <c:pt idx="2238">
                  <c:v>13</c:v>
                </c:pt>
                <c:pt idx="2239">
                  <c:v>15</c:v>
                </c:pt>
                <c:pt idx="2240">
                  <c:v>13</c:v>
                </c:pt>
                <c:pt idx="2241">
                  <c:v>13</c:v>
                </c:pt>
                <c:pt idx="2242">
                  <c:v>21</c:v>
                </c:pt>
                <c:pt idx="2243">
                  <c:v>14</c:v>
                </c:pt>
                <c:pt idx="2244">
                  <c:v>10</c:v>
                </c:pt>
                <c:pt idx="2245">
                  <c:v>15</c:v>
                </c:pt>
                <c:pt idx="2246">
                  <c:v>21</c:v>
                </c:pt>
                <c:pt idx="2247">
                  <c:v>9</c:v>
                </c:pt>
                <c:pt idx="2248">
                  <c:v>13</c:v>
                </c:pt>
                <c:pt idx="2249">
                  <c:v>14</c:v>
                </c:pt>
                <c:pt idx="2250">
                  <c:v>23</c:v>
                </c:pt>
                <c:pt idx="2251">
                  <c:v>24</c:v>
                </c:pt>
                <c:pt idx="2252">
                  <c:v>10</c:v>
                </c:pt>
                <c:pt idx="2253">
                  <c:v>15</c:v>
                </c:pt>
                <c:pt idx="2254">
                  <c:v>15</c:v>
                </c:pt>
                <c:pt idx="2255">
                  <c:v>19</c:v>
                </c:pt>
                <c:pt idx="2256">
                  <c:v>11</c:v>
                </c:pt>
                <c:pt idx="2257">
                  <c:v>12</c:v>
                </c:pt>
                <c:pt idx="2258">
                  <c:v>17</c:v>
                </c:pt>
                <c:pt idx="2259">
                  <c:v>9</c:v>
                </c:pt>
                <c:pt idx="2260">
                  <c:v>14</c:v>
                </c:pt>
                <c:pt idx="2261">
                  <c:v>18</c:v>
                </c:pt>
                <c:pt idx="2262">
                  <c:v>22</c:v>
                </c:pt>
                <c:pt idx="2263">
                  <c:v>15</c:v>
                </c:pt>
                <c:pt idx="2264">
                  <c:v>16</c:v>
                </c:pt>
                <c:pt idx="2265">
                  <c:v>21</c:v>
                </c:pt>
                <c:pt idx="2266">
                  <c:v>11</c:v>
                </c:pt>
                <c:pt idx="2267">
                  <c:v>11</c:v>
                </c:pt>
                <c:pt idx="2268">
                  <c:v>19</c:v>
                </c:pt>
                <c:pt idx="2269">
                  <c:v>15</c:v>
                </c:pt>
                <c:pt idx="2270">
                  <c:v>14</c:v>
                </c:pt>
                <c:pt idx="2271">
                  <c:v>20</c:v>
                </c:pt>
                <c:pt idx="2272">
                  <c:v>23</c:v>
                </c:pt>
                <c:pt idx="2273">
                  <c:v>18</c:v>
                </c:pt>
                <c:pt idx="2274">
                  <c:v>16</c:v>
                </c:pt>
                <c:pt idx="2275">
                  <c:v>19</c:v>
                </c:pt>
                <c:pt idx="2276">
                  <c:v>13</c:v>
                </c:pt>
                <c:pt idx="2277">
                  <c:v>17</c:v>
                </c:pt>
                <c:pt idx="2278">
                  <c:v>19</c:v>
                </c:pt>
                <c:pt idx="2279">
                  <c:v>16</c:v>
                </c:pt>
                <c:pt idx="2280">
                  <c:v>13</c:v>
                </c:pt>
                <c:pt idx="2281">
                  <c:v>25</c:v>
                </c:pt>
                <c:pt idx="2282">
                  <c:v>15</c:v>
                </c:pt>
                <c:pt idx="2283">
                  <c:v>20</c:v>
                </c:pt>
                <c:pt idx="2284">
                  <c:v>15</c:v>
                </c:pt>
                <c:pt idx="2285">
                  <c:v>15</c:v>
                </c:pt>
                <c:pt idx="2286">
                  <c:v>8</c:v>
                </c:pt>
                <c:pt idx="2287">
                  <c:v>19</c:v>
                </c:pt>
                <c:pt idx="2288">
                  <c:v>19</c:v>
                </c:pt>
                <c:pt idx="2289">
                  <c:v>21</c:v>
                </c:pt>
                <c:pt idx="2290">
                  <c:v>10</c:v>
                </c:pt>
                <c:pt idx="2291">
                  <c:v>11</c:v>
                </c:pt>
                <c:pt idx="2292">
                  <c:v>15</c:v>
                </c:pt>
                <c:pt idx="2293">
                  <c:v>14</c:v>
                </c:pt>
                <c:pt idx="2294">
                  <c:v>21</c:v>
                </c:pt>
                <c:pt idx="2295">
                  <c:v>15</c:v>
                </c:pt>
                <c:pt idx="2296">
                  <c:v>21</c:v>
                </c:pt>
                <c:pt idx="2297">
                  <c:v>11</c:v>
                </c:pt>
                <c:pt idx="2298">
                  <c:v>10</c:v>
                </c:pt>
                <c:pt idx="2299">
                  <c:v>20</c:v>
                </c:pt>
                <c:pt idx="2300">
                  <c:v>14</c:v>
                </c:pt>
                <c:pt idx="2301">
                  <c:v>10</c:v>
                </c:pt>
                <c:pt idx="2302">
                  <c:v>12</c:v>
                </c:pt>
                <c:pt idx="2303">
                  <c:v>19</c:v>
                </c:pt>
                <c:pt idx="2304">
                  <c:v>26</c:v>
                </c:pt>
                <c:pt idx="2305">
                  <c:v>11</c:v>
                </c:pt>
                <c:pt idx="2306">
                  <c:v>11</c:v>
                </c:pt>
                <c:pt idx="2307">
                  <c:v>16</c:v>
                </c:pt>
                <c:pt idx="2308">
                  <c:v>10</c:v>
                </c:pt>
                <c:pt idx="2309">
                  <c:v>20</c:v>
                </c:pt>
                <c:pt idx="2310">
                  <c:v>15</c:v>
                </c:pt>
                <c:pt idx="2311">
                  <c:v>12</c:v>
                </c:pt>
                <c:pt idx="2312">
                  <c:v>14</c:v>
                </c:pt>
                <c:pt idx="2313">
                  <c:v>13</c:v>
                </c:pt>
                <c:pt idx="2314">
                  <c:v>13</c:v>
                </c:pt>
                <c:pt idx="2315">
                  <c:v>12</c:v>
                </c:pt>
                <c:pt idx="2316">
                  <c:v>14</c:v>
                </c:pt>
                <c:pt idx="2317">
                  <c:v>14</c:v>
                </c:pt>
                <c:pt idx="2318">
                  <c:v>7</c:v>
                </c:pt>
                <c:pt idx="2319">
                  <c:v>12</c:v>
                </c:pt>
                <c:pt idx="2320">
                  <c:v>13</c:v>
                </c:pt>
                <c:pt idx="2321">
                  <c:v>18</c:v>
                </c:pt>
                <c:pt idx="2322">
                  <c:v>15</c:v>
                </c:pt>
                <c:pt idx="2323">
                  <c:v>14</c:v>
                </c:pt>
                <c:pt idx="2324">
                  <c:v>8</c:v>
                </c:pt>
                <c:pt idx="2325">
                  <c:v>11</c:v>
                </c:pt>
                <c:pt idx="2326">
                  <c:v>16</c:v>
                </c:pt>
                <c:pt idx="2327">
                  <c:v>13</c:v>
                </c:pt>
                <c:pt idx="2328">
                  <c:v>22</c:v>
                </c:pt>
                <c:pt idx="2329">
                  <c:v>14</c:v>
                </c:pt>
                <c:pt idx="2330">
                  <c:v>14</c:v>
                </c:pt>
                <c:pt idx="2331">
                  <c:v>16</c:v>
                </c:pt>
                <c:pt idx="2332">
                  <c:v>14</c:v>
                </c:pt>
                <c:pt idx="2333">
                  <c:v>16</c:v>
                </c:pt>
                <c:pt idx="2334">
                  <c:v>18</c:v>
                </c:pt>
                <c:pt idx="2335">
                  <c:v>14</c:v>
                </c:pt>
                <c:pt idx="2336">
                  <c:v>15</c:v>
                </c:pt>
                <c:pt idx="2337">
                  <c:v>12</c:v>
                </c:pt>
                <c:pt idx="2338">
                  <c:v>8</c:v>
                </c:pt>
                <c:pt idx="2339">
                  <c:v>15</c:v>
                </c:pt>
                <c:pt idx="2340">
                  <c:v>14</c:v>
                </c:pt>
                <c:pt idx="2341">
                  <c:v>17</c:v>
                </c:pt>
                <c:pt idx="2342">
                  <c:v>18</c:v>
                </c:pt>
                <c:pt idx="2343">
                  <c:v>8</c:v>
                </c:pt>
                <c:pt idx="2344">
                  <c:v>12</c:v>
                </c:pt>
                <c:pt idx="2345">
                  <c:v>10</c:v>
                </c:pt>
                <c:pt idx="2346">
                  <c:v>20</c:v>
                </c:pt>
                <c:pt idx="2347">
                  <c:v>19</c:v>
                </c:pt>
                <c:pt idx="2348">
                  <c:v>10</c:v>
                </c:pt>
                <c:pt idx="2349">
                  <c:v>9</c:v>
                </c:pt>
                <c:pt idx="2350">
                  <c:v>15</c:v>
                </c:pt>
                <c:pt idx="2351">
                  <c:v>11</c:v>
                </c:pt>
                <c:pt idx="2352">
                  <c:v>17</c:v>
                </c:pt>
                <c:pt idx="2353">
                  <c:v>22</c:v>
                </c:pt>
                <c:pt idx="2354">
                  <c:v>18</c:v>
                </c:pt>
                <c:pt idx="2355">
                  <c:v>10</c:v>
                </c:pt>
                <c:pt idx="2356">
                  <c:v>13</c:v>
                </c:pt>
                <c:pt idx="2357">
                  <c:v>15</c:v>
                </c:pt>
                <c:pt idx="2358">
                  <c:v>10</c:v>
                </c:pt>
                <c:pt idx="2359">
                  <c:v>23</c:v>
                </c:pt>
                <c:pt idx="2360">
                  <c:v>12</c:v>
                </c:pt>
                <c:pt idx="2361">
                  <c:v>11</c:v>
                </c:pt>
                <c:pt idx="2362">
                  <c:v>21</c:v>
                </c:pt>
                <c:pt idx="2363">
                  <c:v>16</c:v>
                </c:pt>
                <c:pt idx="2364">
                  <c:v>16</c:v>
                </c:pt>
                <c:pt idx="2365">
                  <c:v>13</c:v>
                </c:pt>
                <c:pt idx="2366">
                  <c:v>17</c:v>
                </c:pt>
                <c:pt idx="2367">
                  <c:v>14</c:v>
                </c:pt>
                <c:pt idx="2368">
                  <c:v>10</c:v>
                </c:pt>
                <c:pt idx="2369">
                  <c:v>16</c:v>
                </c:pt>
                <c:pt idx="2370">
                  <c:v>17</c:v>
                </c:pt>
                <c:pt idx="2371">
                  <c:v>11</c:v>
                </c:pt>
                <c:pt idx="2372">
                  <c:v>23</c:v>
                </c:pt>
                <c:pt idx="2373">
                  <c:v>16</c:v>
                </c:pt>
                <c:pt idx="2374">
                  <c:v>21</c:v>
                </c:pt>
                <c:pt idx="2375">
                  <c:v>16</c:v>
                </c:pt>
                <c:pt idx="2376">
                  <c:v>12</c:v>
                </c:pt>
                <c:pt idx="2377">
                  <c:v>9</c:v>
                </c:pt>
                <c:pt idx="2378">
                  <c:v>17</c:v>
                </c:pt>
                <c:pt idx="2379">
                  <c:v>16</c:v>
                </c:pt>
                <c:pt idx="2380">
                  <c:v>18</c:v>
                </c:pt>
                <c:pt idx="2381">
                  <c:v>12</c:v>
                </c:pt>
                <c:pt idx="2382">
                  <c:v>16</c:v>
                </c:pt>
                <c:pt idx="2383">
                  <c:v>24</c:v>
                </c:pt>
                <c:pt idx="2384">
                  <c:v>16</c:v>
                </c:pt>
                <c:pt idx="2385">
                  <c:v>17</c:v>
                </c:pt>
                <c:pt idx="2386">
                  <c:v>10</c:v>
                </c:pt>
                <c:pt idx="2387">
                  <c:v>9</c:v>
                </c:pt>
                <c:pt idx="2388">
                  <c:v>22</c:v>
                </c:pt>
                <c:pt idx="2389">
                  <c:v>16</c:v>
                </c:pt>
                <c:pt idx="2390">
                  <c:v>13</c:v>
                </c:pt>
                <c:pt idx="2391">
                  <c:v>19</c:v>
                </c:pt>
                <c:pt idx="2392">
                  <c:v>14</c:v>
                </c:pt>
                <c:pt idx="2393">
                  <c:v>12</c:v>
                </c:pt>
                <c:pt idx="2394">
                  <c:v>14</c:v>
                </c:pt>
                <c:pt idx="2395">
                  <c:v>14</c:v>
                </c:pt>
                <c:pt idx="2396">
                  <c:v>16</c:v>
                </c:pt>
                <c:pt idx="2397">
                  <c:v>13</c:v>
                </c:pt>
                <c:pt idx="2398">
                  <c:v>15</c:v>
                </c:pt>
                <c:pt idx="2399">
                  <c:v>14</c:v>
                </c:pt>
                <c:pt idx="2400">
                  <c:v>20</c:v>
                </c:pt>
                <c:pt idx="2401">
                  <c:v>21</c:v>
                </c:pt>
                <c:pt idx="2402">
                  <c:v>11</c:v>
                </c:pt>
                <c:pt idx="2403">
                  <c:v>10</c:v>
                </c:pt>
                <c:pt idx="2404">
                  <c:v>12</c:v>
                </c:pt>
                <c:pt idx="2405">
                  <c:v>11</c:v>
                </c:pt>
                <c:pt idx="2406">
                  <c:v>12</c:v>
                </c:pt>
                <c:pt idx="2407">
                  <c:v>19</c:v>
                </c:pt>
                <c:pt idx="2408">
                  <c:v>13</c:v>
                </c:pt>
                <c:pt idx="2409">
                  <c:v>18</c:v>
                </c:pt>
                <c:pt idx="2410">
                  <c:v>11</c:v>
                </c:pt>
                <c:pt idx="2411">
                  <c:v>10</c:v>
                </c:pt>
                <c:pt idx="2412">
                  <c:v>17</c:v>
                </c:pt>
                <c:pt idx="2413">
                  <c:v>17</c:v>
                </c:pt>
                <c:pt idx="2414">
                  <c:v>15</c:v>
                </c:pt>
                <c:pt idx="2415">
                  <c:v>16</c:v>
                </c:pt>
                <c:pt idx="2416">
                  <c:v>13</c:v>
                </c:pt>
                <c:pt idx="2417">
                  <c:v>12</c:v>
                </c:pt>
                <c:pt idx="2418">
                  <c:v>19</c:v>
                </c:pt>
                <c:pt idx="2419">
                  <c:v>13</c:v>
                </c:pt>
                <c:pt idx="2420">
                  <c:v>11</c:v>
                </c:pt>
                <c:pt idx="2421">
                  <c:v>15</c:v>
                </c:pt>
                <c:pt idx="2422">
                  <c:v>11</c:v>
                </c:pt>
                <c:pt idx="2423">
                  <c:v>12</c:v>
                </c:pt>
                <c:pt idx="2424">
                  <c:v>20</c:v>
                </c:pt>
                <c:pt idx="2425">
                  <c:v>15</c:v>
                </c:pt>
                <c:pt idx="2426">
                  <c:v>17</c:v>
                </c:pt>
                <c:pt idx="2427">
                  <c:v>15</c:v>
                </c:pt>
                <c:pt idx="2428">
                  <c:v>13</c:v>
                </c:pt>
                <c:pt idx="2429">
                  <c:v>11</c:v>
                </c:pt>
                <c:pt idx="2430">
                  <c:v>18</c:v>
                </c:pt>
                <c:pt idx="2431">
                  <c:v>12</c:v>
                </c:pt>
                <c:pt idx="2432">
                  <c:v>11</c:v>
                </c:pt>
                <c:pt idx="2433">
                  <c:v>14</c:v>
                </c:pt>
                <c:pt idx="2434">
                  <c:v>19</c:v>
                </c:pt>
                <c:pt idx="2435">
                  <c:v>13</c:v>
                </c:pt>
                <c:pt idx="2436">
                  <c:v>5</c:v>
                </c:pt>
                <c:pt idx="2437">
                  <c:v>15</c:v>
                </c:pt>
                <c:pt idx="2438">
                  <c:v>14</c:v>
                </c:pt>
                <c:pt idx="2439">
                  <c:v>16</c:v>
                </c:pt>
                <c:pt idx="2440">
                  <c:v>9</c:v>
                </c:pt>
                <c:pt idx="2441">
                  <c:v>17</c:v>
                </c:pt>
                <c:pt idx="2442">
                  <c:v>4</c:v>
                </c:pt>
                <c:pt idx="2443">
                  <c:v>17</c:v>
                </c:pt>
                <c:pt idx="2444">
                  <c:v>17</c:v>
                </c:pt>
                <c:pt idx="2445">
                  <c:v>8</c:v>
                </c:pt>
                <c:pt idx="2446">
                  <c:v>8</c:v>
                </c:pt>
                <c:pt idx="2447">
                  <c:v>12</c:v>
                </c:pt>
                <c:pt idx="2448">
                  <c:v>11</c:v>
                </c:pt>
                <c:pt idx="2449">
                  <c:v>19</c:v>
                </c:pt>
                <c:pt idx="2450">
                  <c:v>19</c:v>
                </c:pt>
                <c:pt idx="2451">
                  <c:v>11</c:v>
                </c:pt>
                <c:pt idx="2452">
                  <c:v>11</c:v>
                </c:pt>
                <c:pt idx="2453">
                  <c:v>10</c:v>
                </c:pt>
                <c:pt idx="2454">
                  <c:v>20</c:v>
                </c:pt>
                <c:pt idx="2455">
                  <c:v>11</c:v>
                </c:pt>
                <c:pt idx="2456">
                  <c:v>17</c:v>
                </c:pt>
                <c:pt idx="2457">
                  <c:v>14</c:v>
                </c:pt>
                <c:pt idx="2458">
                  <c:v>8</c:v>
                </c:pt>
                <c:pt idx="2459">
                  <c:v>11</c:v>
                </c:pt>
                <c:pt idx="2460">
                  <c:v>14</c:v>
                </c:pt>
                <c:pt idx="2461">
                  <c:v>17</c:v>
                </c:pt>
                <c:pt idx="2462">
                  <c:v>13</c:v>
                </c:pt>
                <c:pt idx="2463">
                  <c:v>12</c:v>
                </c:pt>
                <c:pt idx="2464">
                  <c:v>14</c:v>
                </c:pt>
                <c:pt idx="2465">
                  <c:v>11</c:v>
                </c:pt>
                <c:pt idx="2466">
                  <c:v>9</c:v>
                </c:pt>
                <c:pt idx="2467">
                  <c:v>14</c:v>
                </c:pt>
                <c:pt idx="2468">
                  <c:v>12</c:v>
                </c:pt>
                <c:pt idx="2469">
                  <c:v>12</c:v>
                </c:pt>
                <c:pt idx="2470">
                  <c:v>8</c:v>
                </c:pt>
                <c:pt idx="2471">
                  <c:v>15</c:v>
                </c:pt>
                <c:pt idx="2472">
                  <c:v>22</c:v>
                </c:pt>
                <c:pt idx="2473">
                  <c:v>11</c:v>
                </c:pt>
                <c:pt idx="2474">
                  <c:v>10</c:v>
                </c:pt>
                <c:pt idx="2475">
                  <c:v>13</c:v>
                </c:pt>
                <c:pt idx="2476">
                  <c:v>8</c:v>
                </c:pt>
                <c:pt idx="2477">
                  <c:v>18</c:v>
                </c:pt>
                <c:pt idx="2478">
                  <c:v>13</c:v>
                </c:pt>
                <c:pt idx="2479">
                  <c:v>13</c:v>
                </c:pt>
                <c:pt idx="2480">
                  <c:v>17</c:v>
                </c:pt>
                <c:pt idx="2481">
                  <c:v>17</c:v>
                </c:pt>
                <c:pt idx="2482">
                  <c:v>13</c:v>
                </c:pt>
                <c:pt idx="2483">
                  <c:v>10</c:v>
                </c:pt>
                <c:pt idx="2484">
                  <c:v>12</c:v>
                </c:pt>
                <c:pt idx="2485">
                  <c:v>10</c:v>
                </c:pt>
                <c:pt idx="2486">
                  <c:v>11</c:v>
                </c:pt>
                <c:pt idx="2487">
                  <c:v>15</c:v>
                </c:pt>
                <c:pt idx="2488">
                  <c:v>10</c:v>
                </c:pt>
                <c:pt idx="2489">
                  <c:v>10</c:v>
                </c:pt>
                <c:pt idx="2490">
                  <c:v>9</c:v>
                </c:pt>
                <c:pt idx="2491">
                  <c:v>8</c:v>
                </c:pt>
                <c:pt idx="2492">
                  <c:v>16</c:v>
                </c:pt>
                <c:pt idx="2493">
                  <c:v>10</c:v>
                </c:pt>
                <c:pt idx="2494">
                  <c:v>13</c:v>
                </c:pt>
                <c:pt idx="2495">
                  <c:v>13</c:v>
                </c:pt>
                <c:pt idx="2496">
                  <c:v>10</c:v>
                </c:pt>
                <c:pt idx="2497">
                  <c:v>12</c:v>
                </c:pt>
                <c:pt idx="2498">
                  <c:v>14</c:v>
                </c:pt>
                <c:pt idx="2499">
                  <c:v>10</c:v>
                </c:pt>
                <c:pt idx="2500">
                  <c:v>14</c:v>
                </c:pt>
                <c:pt idx="2501">
                  <c:v>10</c:v>
                </c:pt>
                <c:pt idx="2502">
                  <c:v>18</c:v>
                </c:pt>
                <c:pt idx="2503">
                  <c:v>21</c:v>
                </c:pt>
                <c:pt idx="2504">
                  <c:v>15</c:v>
                </c:pt>
                <c:pt idx="2505">
                  <c:v>12</c:v>
                </c:pt>
                <c:pt idx="2506">
                  <c:v>13</c:v>
                </c:pt>
                <c:pt idx="2507">
                  <c:v>11</c:v>
                </c:pt>
                <c:pt idx="2508">
                  <c:v>15</c:v>
                </c:pt>
                <c:pt idx="2509">
                  <c:v>9</c:v>
                </c:pt>
                <c:pt idx="2510">
                  <c:v>14</c:v>
                </c:pt>
                <c:pt idx="2511">
                  <c:v>12</c:v>
                </c:pt>
                <c:pt idx="2512">
                  <c:v>6</c:v>
                </c:pt>
                <c:pt idx="2513">
                  <c:v>12</c:v>
                </c:pt>
                <c:pt idx="2514">
                  <c:v>13</c:v>
                </c:pt>
                <c:pt idx="2515">
                  <c:v>16</c:v>
                </c:pt>
                <c:pt idx="2516">
                  <c:v>12</c:v>
                </c:pt>
                <c:pt idx="2517">
                  <c:v>14</c:v>
                </c:pt>
                <c:pt idx="2518">
                  <c:v>18</c:v>
                </c:pt>
                <c:pt idx="2519">
                  <c:v>11</c:v>
                </c:pt>
                <c:pt idx="2520">
                  <c:v>13</c:v>
                </c:pt>
                <c:pt idx="2521">
                  <c:v>11</c:v>
                </c:pt>
                <c:pt idx="2522">
                  <c:v>16</c:v>
                </c:pt>
                <c:pt idx="2523">
                  <c:v>15</c:v>
                </c:pt>
                <c:pt idx="2524">
                  <c:v>17</c:v>
                </c:pt>
                <c:pt idx="2525">
                  <c:v>13</c:v>
                </c:pt>
                <c:pt idx="2526">
                  <c:v>12</c:v>
                </c:pt>
                <c:pt idx="2527">
                  <c:v>18</c:v>
                </c:pt>
                <c:pt idx="2528">
                  <c:v>8</c:v>
                </c:pt>
                <c:pt idx="2529">
                  <c:v>12</c:v>
                </c:pt>
                <c:pt idx="2530">
                  <c:v>12</c:v>
                </c:pt>
                <c:pt idx="2531">
                  <c:v>20</c:v>
                </c:pt>
                <c:pt idx="2532">
                  <c:v>9</c:v>
                </c:pt>
                <c:pt idx="2533">
                  <c:v>9</c:v>
                </c:pt>
                <c:pt idx="2534">
                  <c:v>11</c:v>
                </c:pt>
                <c:pt idx="2535">
                  <c:v>12</c:v>
                </c:pt>
                <c:pt idx="2536">
                  <c:v>8</c:v>
                </c:pt>
                <c:pt idx="2537">
                  <c:v>11</c:v>
                </c:pt>
                <c:pt idx="2538">
                  <c:v>14</c:v>
                </c:pt>
                <c:pt idx="2539">
                  <c:v>15</c:v>
                </c:pt>
                <c:pt idx="2540">
                  <c:v>15</c:v>
                </c:pt>
                <c:pt idx="2541">
                  <c:v>10</c:v>
                </c:pt>
                <c:pt idx="2542">
                  <c:v>11</c:v>
                </c:pt>
                <c:pt idx="2543">
                  <c:v>10</c:v>
                </c:pt>
                <c:pt idx="2544">
                  <c:v>13</c:v>
                </c:pt>
                <c:pt idx="2545">
                  <c:v>18</c:v>
                </c:pt>
                <c:pt idx="2546">
                  <c:v>16</c:v>
                </c:pt>
                <c:pt idx="2547">
                  <c:v>12</c:v>
                </c:pt>
                <c:pt idx="2548">
                  <c:v>13</c:v>
                </c:pt>
                <c:pt idx="2549">
                  <c:v>12</c:v>
                </c:pt>
                <c:pt idx="2550">
                  <c:v>11</c:v>
                </c:pt>
                <c:pt idx="2551">
                  <c:v>12</c:v>
                </c:pt>
                <c:pt idx="2552">
                  <c:v>14</c:v>
                </c:pt>
                <c:pt idx="2553">
                  <c:v>9</c:v>
                </c:pt>
                <c:pt idx="2554">
                  <c:v>10</c:v>
                </c:pt>
                <c:pt idx="2555">
                  <c:v>11</c:v>
                </c:pt>
                <c:pt idx="2556">
                  <c:v>17</c:v>
                </c:pt>
                <c:pt idx="2557">
                  <c:v>7</c:v>
                </c:pt>
                <c:pt idx="2558">
                  <c:v>14</c:v>
                </c:pt>
                <c:pt idx="2559">
                  <c:v>11</c:v>
                </c:pt>
                <c:pt idx="2560">
                  <c:v>9</c:v>
                </c:pt>
                <c:pt idx="2561">
                  <c:v>20</c:v>
                </c:pt>
                <c:pt idx="2562">
                  <c:v>12</c:v>
                </c:pt>
                <c:pt idx="2563">
                  <c:v>17</c:v>
                </c:pt>
                <c:pt idx="2564">
                  <c:v>5</c:v>
                </c:pt>
                <c:pt idx="2565">
                  <c:v>9</c:v>
                </c:pt>
                <c:pt idx="2566">
                  <c:v>14</c:v>
                </c:pt>
                <c:pt idx="2567">
                  <c:v>8</c:v>
                </c:pt>
                <c:pt idx="2568">
                  <c:v>9</c:v>
                </c:pt>
                <c:pt idx="2569">
                  <c:v>6</c:v>
                </c:pt>
                <c:pt idx="2570">
                  <c:v>13</c:v>
                </c:pt>
                <c:pt idx="2571">
                  <c:v>10</c:v>
                </c:pt>
                <c:pt idx="2572">
                  <c:v>11</c:v>
                </c:pt>
                <c:pt idx="2573">
                  <c:v>9</c:v>
                </c:pt>
                <c:pt idx="2574">
                  <c:v>13</c:v>
                </c:pt>
                <c:pt idx="2575">
                  <c:v>13</c:v>
                </c:pt>
                <c:pt idx="2576">
                  <c:v>10</c:v>
                </c:pt>
                <c:pt idx="2577">
                  <c:v>12</c:v>
                </c:pt>
                <c:pt idx="2578">
                  <c:v>17</c:v>
                </c:pt>
                <c:pt idx="2579">
                  <c:v>12</c:v>
                </c:pt>
                <c:pt idx="2580">
                  <c:v>15</c:v>
                </c:pt>
                <c:pt idx="2581">
                  <c:v>13</c:v>
                </c:pt>
                <c:pt idx="2582">
                  <c:v>11</c:v>
                </c:pt>
                <c:pt idx="2583">
                  <c:v>12</c:v>
                </c:pt>
                <c:pt idx="2584">
                  <c:v>17</c:v>
                </c:pt>
                <c:pt idx="2585">
                  <c:v>13</c:v>
                </c:pt>
                <c:pt idx="2586">
                  <c:v>9</c:v>
                </c:pt>
                <c:pt idx="2587">
                  <c:v>14</c:v>
                </c:pt>
                <c:pt idx="2588">
                  <c:v>18</c:v>
                </c:pt>
                <c:pt idx="2589">
                  <c:v>11</c:v>
                </c:pt>
                <c:pt idx="2590">
                  <c:v>11</c:v>
                </c:pt>
                <c:pt idx="2591">
                  <c:v>8</c:v>
                </c:pt>
                <c:pt idx="2592">
                  <c:v>14</c:v>
                </c:pt>
                <c:pt idx="2593">
                  <c:v>17</c:v>
                </c:pt>
                <c:pt idx="2594">
                  <c:v>23</c:v>
                </c:pt>
                <c:pt idx="2595">
                  <c:v>3</c:v>
                </c:pt>
                <c:pt idx="2596">
                  <c:v>7</c:v>
                </c:pt>
                <c:pt idx="2597">
                  <c:v>9</c:v>
                </c:pt>
                <c:pt idx="2598">
                  <c:v>11</c:v>
                </c:pt>
                <c:pt idx="2599">
                  <c:v>17</c:v>
                </c:pt>
                <c:pt idx="2600">
                  <c:v>14</c:v>
                </c:pt>
                <c:pt idx="2601">
                  <c:v>13</c:v>
                </c:pt>
                <c:pt idx="2602">
                  <c:v>10</c:v>
                </c:pt>
                <c:pt idx="2603">
                  <c:v>12</c:v>
                </c:pt>
                <c:pt idx="2604">
                  <c:v>11</c:v>
                </c:pt>
                <c:pt idx="2605">
                  <c:v>15</c:v>
                </c:pt>
                <c:pt idx="2606">
                  <c:v>10</c:v>
                </c:pt>
                <c:pt idx="2607">
                  <c:v>4</c:v>
                </c:pt>
                <c:pt idx="2608">
                  <c:v>10</c:v>
                </c:pt>
                <c:pt idx="2609">
                  <c:v>13</c:v>
                </c:pt>
                <c:pt idx="2610">
                  <c:v>12</c:v>
                </c:pt>
                <c:pt idx="2611">
                  <c:v>10</c:v>
                </c:pt>
                <c:pt idx="2612">
                  <c:v>12</c:v>
                </c:pt>
                <c:pt idx="2613">
                  <c:v>12</c:v>
                </c:pt>
                <c:pt idx="2614">
                  <c:v>9</c:v>
                </c:pt>
                <c:pt idx="2615">
                  <c:v>16</c:v>
                </c:pt>
                <c:pt idx="2616">
                  <c:v>12</c:v>
                </c:pt>
                <c:pt idx="2617">
                  <c:v>14</c:v>
                </c:pt>
                <c:pt idx="2618">
                  <c:v>7</c:v>
                </c:pt>
                <c:pt idx="2619">
                  <c:v>10</c:v>
                </c:pt>
                <c:pt idx="2620">
                  <c:v>15</c:v>
                </c:pt>
                <c:pt idx="2621">
                  <c:v>16</c:v>
                </c:pt>
                <c:pt idx="2622">
                  <c:v>6</c:v>
                </c:pt>
                <c:pt idx="2623">
                  <c:v>9</c:v>
                </c:pt>
                <c:pt idx="2624">
                  <c:v>17</c:v>
                </c:pt>
                <c:pt idx="2625">
                  <c:v>13</c:v>
                </c:pt>
                <c:pt idx="2626">
                  <c:v>11</c:v>
                </c:pt>
                <c:pt idx="2627">
                  <c:v>16</c:v>
                </c:pt>
                <c:pt idx="2628">
                  <c:v>12</c:v>
                </c:pt>
                <c:pt idx="2629">
                  <c:v>10</c:v>
                </c:pt>
                <c:pt idx="2630">
                  <c:v>9</c:v>
                </c:pt>
                <c:pt idx="2631">
                  <c:v>16</c:v>
                </c:pt>
                <c:pt idx="2632">
                  <c:v>8</c:v>
                </c:pt>
                <c:pt idx="2633">
                  <c:v>7</c:v>
                </c:pt>
                <c:pt idx="2634">
                  <c:v>10</c:v>
                </c:pt>
                <c:pt idx="2635">
                  <c:v>11</c:v>
                </c:pt>
                <c:pt idx="2636">
                  <c:v>12</c:v>
                </c:pt>
                <c:pt idx="2637">
                  <c:v>15</c:v>
                </c:pt>
                <c:pt idx="2638">
                  <c:v>14</c:v>
                </c:pt>
                <c:pt idx="2639">
                  <c:v>8</c:v>
                </c:pt>
                <c:pt idx="2640">
                  <c:v>6</c:v>
                </c:pt>
                <c:pt idx="2641">
                  <c:v>9</c:v>
                </c:pt>
                <c:pt idx="2642">
                  <c:v>11</c:v>
                </c:pt>
                <c:pt idx="2643">
                  <c:v>8</c:v>
                </c:pt>
                <c:pt idx="2644">
                  <c:v>11</c:v>
                </c:pt>
                <c:pt idx="2645">
                  <c:v>12</c:v>
                </c:pt>
                <c:pt idx="2646">
                  <c:v>13</c:v>
                </c:pt>
                <c:pt idx="2647">
                  <c:v>10</c:v>
                </c:pt>
                <c:pt idx="2648">
                  <c:v>11</c:v>
                </c:pt>
                <c:pt idx="2649">
                  <c:v>10</c:v>
                </c:pt>
                <c:pt idx="2650">
                  <c:v>11</c:v>
                </c:pt>
                <c:pt idx="2651">
                  <c:v>11</c:v>
                </c:pt>
                <c:pt idx="2652">
                  <c:v>6</c:v>
                </c:pt>
                <c:pt idx="2653">
                  <c:v>7</c:v>
                </c:pt>
                <c:pt idx="2654">
                  <c:v>11</c:v>
                </c:pt>
                <c:pt idx="2655">
                  <c:v>11</c:v>
                </c:pt>
                <c:pt idx="2656">
                  <c:v>10</c:v>
                </c:pt>
                <c:pt idx="2657">
                  <c:v>11</c:v>
                </c:pt>
                <c:pt idx="2658">
                  <c:v>6</c:v>
                </c:pt>
                <c:pt idx="2659">
                  <c:v>16</c:v>
                </c:pt>
                <c:pt idx="2660">
                  <c:v>3</c:v>
                </c:pt>
                <c:pt idx="2661">
                  <c:v>11</c:v>
                </c:pt>
                <c:pt idx="2662">
                  <c:v>11</c:v>
                </c:pt>
                <c:pt idx="2663">
                  <c:v>7</c:v>
                </c:pt>
                <c:pt idx="2664">
                  <c:v>16</c:v>
                </c:pt>
                <c:pt idx="2665">
                  <c:v>17</c:v>
                </c:pt>
                <c:pt idx="2666">
                  <c:v>7</c:v>
                </c:pt>
                <c:pt idx="2667">
                  <c:v>8</c:v>
                </c:pt>
                <c:pt idx="2668">
                  <c:v>9</c:v>
                </c:pt>
                <c:pt idx="2669">
                  <c:v>13</c:v>
                </c:pt>
                <c:pt idx="2670">
                  <c:v>10</c:v>
                </c:pt>
                <c:pt idx="2671">
                  <c:v>8</c:v>
                </c:pt>
                <c:pt idx="2672">
                  <c:v>10</c:v>
                </c:pt>
                <c:pt idx="2673">
                  <c:v>11</c:v>
                </c:pt>
                <c:pt idx="2674">
                  <c:v>7</c:v>
                </c:pt>
                <c:pt idx="2675">
                  <c:v>7</c:v>
                </c:pt>
                <c:pt idx="2676">
                  <c:v>11</c:v>
                </c:pt>
                <c:pt idx="2677">
                  <c:v>11</c:v>
                </c:pt>
                <c:pt idx="2678">
                  <c:v>14</c:v>
                </c:pt>
                <c:pt idx="2679">
                  <c:v>12</c:v>
                </c:pt>
                <c:pt idx="2680">
                  <c:v>12</c:v>
                </c:pt>
                <c:pt idx="2681">
                  <c:v>12</c:v>
                </c:pt>
                <c:pt idx="2682">
                  <c:v>12</c:v>
                </c:pt>
                <c:pt idx="2683">
                  <c:v>8</c:v>
                </c:pt>
                <c:pt idx="2684">
                  <c:v>8</c:v>
                </c:pt>
                <c:pt idx="2685">
                  <c:v>12</c:v>
                </c:pt>
                <c:pt idx="2686">
                  <c:v>10</c:v>
                </c:pt>
                <c:pt idx="2687">
                  <c:v>17</c:v>
                </c:pt>
                <c:pt idx="2688">
                  <c:v>11</c:v>
                </c:pt>
                <c:pt idx="2689">
                  <c:v>9</c:v>
                </c:pt>
                <c:pt idx="2690">
                  <c:v>7</c:v>
                </c:pt>
                <c:pt idx="2691">
                  <c:v>15</c:v>
                </c:pt>
                <c:pt idx="2692">
                  <c:v>12</c:v>
                </c:pt>
                <c:pt idx="2693">
                  <c:v>10</c:v>
                </c:pt>
                <c:pt idx="2694">
                  <c:v>14</c:v>
                </c:pt>
                <c:pt idx="2695">
                  <c:v>12</c:v>
                </c:pt>
                <c:pt idx="2696">
                  <c:v>10</c:v>
                </c:pt>
                <c:pt idx="2697">
                  <c:v>15</c:v>
                </c:pt>
                <c:pt idx="2698">
                  <c:v>9</c:v>
                </c:pt>
                <c:pt idx="2699">
                  <c:v>8</c:v>
                </c:pt>
                <c:pt idx="2700">
                  <c:v>16</c:v>
                </c:pt>
                <c:pt idx="2701">
                  <c:v>17</c:v>
                </c:pt>
                <c:pt idx="2702">
                  <c:v>9</c:v>
                </c:pt>
                <c:pt idx="2703">
                  <c:v>9</c:v>
                </c:pt>
                <c:pt idx="2704">
                  <c:v>7</c:v>
                </c:pt>
                <c:pt idx="2705">
                  <c:v>10</c:v>
                </c:pt>
                <c:pt idx="2706">
                  <c:v>11</c:v>
                </c:pt>
                <c:pt idx="2707">
                  <c:v>9</c:v>
                </c:pt>
                <c:pt idx="2708">
                  <c:v>8</c:v>
                </c:pt>
                <c:pt idx="2709">
                  <c:v>6</c:v>
                </c:pt>
                <c:pt idx="2710">
                  <c:v>9</c:v>
                </c:pt>
                <c:pt idx="2711">
                  <c:v>10</c:v>
                </c:pt>
                <c:pt idx="2712">
                  <c:v>8</c:v>
                </c:pt>
                <c:pt idx="2713">
                  <c:v>13</c:v>
                </c:pt>
                <c:pt idx="2714">
                  <c:v>9</c:v>
                </c:pt>
                <c:pt idx="2715">
                  <c:v>6</c:v>
                </c:pt>
                <c:pt idx="2716">
                  <c:v>8</c:v>
                </c:pt>
                <c:pt idx="2717">
                  <c:v>9</c:v>
                </c:pt>
                <c:pt idx="2718">
                  <c:v>5</c:v>
                </c:pt>
                <c:pt idx="2719">
                  <c:v>8</c:v>
                </c:pt>
                <c:pt idx="2720">
                  <c:v>15</c:v>
                </c:pt>
                <c:pt idx="2721">
                  <c:v>7</c:v>
                </c:pt>
                <c:pt idx="2722">
                  <c:v>6</c:v>
                </c:pt>
                <c:pt idx="2723">
                  <c:v>2</c:v>
                </c:pt>
                <c:pt idx="2724">
                  <c:v>6</c:v>
                </c:pt>
                <c:pt idx="2725">
                  <c:v>11</c:v>
                </c:pt>
                <c:pt idx="2726">
                  <c:v>10</c:v>
                </c:pt>
                <c:pt idx="2727">
                  <c:v>12</c:v>
                </c:pt>
                <c:pt idx="2728">
                  <c:v>8</c:v>
                </c:pt>
                <c:pt idx="2729">
                  <c:v>8</c:v>
                </c:pt>
                <c:pt idx="2730">
                  <c:v>11</c:v>
                </c:pt>
                <c:pt idx="2731">
                  <c:v>10</c:v>
                </c:pt>
                <c:pt idx="2732">
                  <c:v>11</c:v>
                </c:pt>
                <c:pt idx="2733">
                  <c:v>11</c:v>
                </c:pt>
                <c:pt idx="2734">
                  <c:v>11</c:v>
                </c:pt>
                <c:pt idx="2735">
                  <c:v>11</c:v>
                </c:pt>
                <c:pt idx="2736">
                  <c:v>6</c:v>
                </c:pt>
                <c:pt idx="2737">
                  <c:v>7</c:v>
                </c:pt>
                <c:pt idx="2738">
                  <c:v>7</c:v>
                </c:pt>
                <c:pt idx="2739">
                  <c:v>8</c:v>
                </c:pt>
                <c:pt idx="2740">
                  <c:v>15</c:v>
                </c:pt>
                <c:pt idx="2741">
                  <c:v>13</c:v>
                </c:pt>
                <c:pt idx="2742">
                  <c:v>9</c:v>
                </c:pt>
                <c:pt idx="2743">
                  <c:v>10</c:v>
                </c:pt>
                <c:pt idx="2744">
                  <c:v>12</c:v>
                </c:pt>
                <c:pt idx="2745">
                  <c:v>8</c:v>
                </c:pt>
                <c:pt idx="2746">
                  <c:v>15</c:v>
                </c:pt>
                <c:pt idx="2747">
                  <c:v>11</c:v>
                </c:pt>
                <c:pt idx="2748">
                  <c:v>13</c:v>
                </c:pt>
                <c:pt idx="2749">
                  <c:v>6</c:v>
                </c:pt>
                <c:pt idx="2750">
                  <c:v>7</c:v>
                </c:pt>
                <c:pt idx="2751">
                  <c:v>15</c:v>
                </c:pt>
                <c:pt idx="2752">
                  <c:v>9</c:v>
                </c:pt>
                <c:pt idx="2753">
                  <c:v>6</c:v>
                </c:pt>
                <c:pt idx="2754">
                  <c:v>14</c:v>
                </c:pt>
                <c:pt idx="2755">
                  <c:v>8</c:v>
                </c:pt>
                <c:pt idx="2756">
                  <c:v>13</c:v>
                </c:pt>
                <c:pt idx="2757">
                  <c:v>6</c:v>
                </c:pt>
                <c:pt idx="2758">
                  <c:v>12</c:v>
                </c:pt>
                <c:pt idx="2759">
                  <c:v>6</c:v>
                </c:pt>
                <c:pt idx="2760">
                  <c:v>11</c:v>
                </c:pt>
                <c:pt idx="2761">
                  <c:v>6</c:v>
                </c:pt>
                <c:pt idx="2762">
                  <c:v>9</c:v>
                </c:pt>
                <c:pt idx="2763">
                  <c:v>7</c:v>
                </c:pt>
                <c:pt idx="2764">
                  <c:v>7</c:v>
                </c:pt>
                <c:pt idx="2765">
                  <c:v>9</c:v>
                </c:pt>
                <c:pt idx="2766">
                  <c:v>8</c:v>
                </c:pt>
                <c:pt idx="2767">
                  <c:v>5</c:v>
                </c:pt>
                <c:pt idx="2768">
                  <c:v>6</c:v>
                </c:pt>
                <c:pt idx="2769">
                  <c:v>9</c:v>
                </c:pt>
                <c:pt idx="2770">
                  <c:v>9</c:v>
                </c:pt>
                <c:pt idx="2771">
                  <c:v>9</c:v>
                </c:pt>
                <c:pt idx="2772">
                  <c:v>13</c:v>
                </c:pt>
                <c:pt idx="2773">
                  <c:v>8</c:v>
                </c:pt>
                <c:pt idx="2774">
                  <c:v>8</c:v>
                </c:pt>
                <c:pt idx="2775">
                  <c:v>10</c:v>
                </c:pt>
                <c:pt idx="2776">
                  <c:v>12</c:v>
                </c:pt>
                <c:pt idx="2777">
                  <c:v>8</c:v>
                </c:pt>
                <c:pt idx="2778">
                  <c:v>8</c:v>
                </c:pt>
                <c:pt idx="2779">
                  <c:v>8</c:v>
                </c:pt>
                <c:pt idx="2780">
                  <c:v>7</c:v>
                </c:pt>
                <c:pt idx="2781">
                  <c:v>11</c:v>
                </c:pt>
                <c:pt idx="2782">
                  <c:v>15</c:v>
                </c:pt>
                <c:pt idx="2783">
                  <c:v>12</c:v>
                </c:pt>
                <c:pt idx="2784">
                  <c:v>15</c:v>
                </c:pt>
                <c:pt idx="2785">
                  <c:v>10</c:v>
                </c:pt>
                <c:pt idx="2786">
                  <c:v>16</c:v>
                </c:pt>
                <c:pt idx="2787">
                  <c:v>18</c:v>
                </c:pt>
                <c:pt idx="2788">
                  <c:v>9</c:v>
                </c:pt>
                <c:pt idx="2789">
                  <c:v>12</c:v>
                </c:pt>
                <c:pt idx="2790">
                  <c:v>11</c:v>
                </c:pt>
                <c:pt idx="2791">
                  <c:v>7</c:v>
                </c:pt>
                <c:pt idx="2792">
                  <c:v>10</c:v>
                </c:pt>
                <c:pt idx="2793">
                  <c:v>10</c:v>
                </c:pt>
                <c:pt idx="2794">
                  <c:v>6</c:v>
                </c:pt>
                <c:pt idx="2795">
                  <c:v>14</c:v>
                </c:pt>
                <c:pt idx="2796">
                  <c:v>13</c:v>
                </c:pt>
                <c:pt idx="2797">
                  <c:v>10</c:v>
                </c:pt>
                <c:pt idx="2798">
                  <c:v>8</c:v>
                </c:pt>
                <c:pt idx="2799">
                  <c:v>5</c:v>
                </c:pt>
                <c:pt idx="2800">
                  <c:v>10</c:v>
                </c:pt>
                <c:pt idx="2801">
                  <c:v>7</c:v>
                </c:pt>
                <c:pt idx="2802">
                  <c:v>7</c:v>
                </c:pt>
                <c:pt idx="2803">
                  <c:v>3</c:v>
                </c:pt>
                <c:pt idx="2804">
                  <c:v>10</c:v>
                </c:pt>
                <c:pt idx="2805">
                  <c:v>10</c:v>
                </c:pt>
                <c:pt idx="2806">
                  <c:v>8</c:v>
                </c:pt>
                <c:pt idx="2807">
                  <c:v>4</c:v>
                </c:pt>
                <c:pt idx="2808">
                  <c:v>8</c:v>
                </c:pt>
                <c:pt idx="2809">
                  <c:v>3</c:v>
                </c:pt>
                <c:pt idx="2810">
                  <c:v>9</c:v>
                </c:pt>
                <c:pt idx="2811">
                  <c:v>12</c:v>
                </c:pt>
                <c:pt idx="2812">
                  <c:v>10</c:v>
                </c:pt>
                <c:pt idx="2813">
                  <c:v>11</c:v>
                </c:pt>
                <c:pt idx="2814">
                  <c:v>13</c:v>
                </c:pt>
                <c:pt idx="2815">
                  <c:v>8</c:v>
                </c:pt>
                <c:pt idx="2816">
                  <c:v>11</c:v>
                </c:pt>
                <c:pt idx="2817">
                  <c:v>9</c:v>
                </c:pt>
                <c:pt idx="2818">
                  <c:v>8</c:v>
                </c:pt>
                <c:pt idx="2819">
                  <c:v>13</c:v>
                </c:pt>
                <c:pt idx="2820">
                  <c:v>10</c:v>
                </c:pt>
                <c:pt idx="2821">
                  <c:v>10</c:v>
                </c:pt>
                <c:pt idx="2822">
                  <c:v>12</c:v>
                </c:pt>
                <c:pt idx="2823">
                  <c:v>7</c:v>
                </c:pt>
                <c:pt idx="2824">
                  <c:v>6</c:v>
                </c:pt>
                <c:pt idx="2825">
                  <c:v>12</c:v>
                </c:pt>
                <c:pt idx="2826">
                  <c:v>14</c:v>
                </c:pt>
                <c:pt idx="2827">
                  <c:v>8</c:v>
                </c:pt>
                <c:pt idx="2828">
                  <c:v>11</c:v>
                </c:pt>
                <c:pt idx="2829">
                  <c:v>21</c:v>
                </c:pt>
                <c:pt idx="2830">
                  <c:v>7</c:v>
                </c:pt>
                <c:pt idx="2831">
                  <c:v>7</c:v>
                </c:pt>
                <c:pt idx="2832">
                  <c:v>9</c:v>
                </c:pt>
                <c:pt idx="2833">
                  <c:v>13</c:v>
                </c:pt>
                <c:pt idx="2834">
                  <c:v>10</c:v>
                </c:pt>
                <c:pt idx="2835">
                  <c:v>14</c:v>
                </c:pt>
                <c:pt idx="2836">
                  <c:v>9</c:v>
                </c:pt>
                <c:pt idx="2837">
                  <c:v>16</c:v>
                </c:pt>
                <c:pt idx="2838">
                  <c:v>9</c:v>
                </c:pt>
                <c:pt idx="2839">
                  <c:v>9</c:v>
                </c:pt>
                <c:pt idx="2840">
                  <c:v>8</c:v>
                </c:pt>
                <c:pt idx="2841">
                  <c:v>10</c:v>
                </c:pt>
                <c:pt idx="2842">
                  <c:v>11</c:v>
                </c:pt>
                <c:pt idx="2843">
                  <c:v>9</c:v>
                </c:pt>
                <c:pt idx="2844">
                  <c:v>8</c:v>
                </c:pt>
                <c:pt idx="2845">
                  <c:v>8</c:v>
                </c:pt>
                <c:pt idx="2846">
                  <c:v>9</c:v>
                </c:pt>
                <c:pt idx="2847">
                  <c:v>10</c:v>
                </c:pt>
                <c:pt idx="2848">
                  <c:v>8</c:v>
                </c:pt>
                <c:pt idx="2849">
                  <c:v>6</c:v>
                </c:pt>
                <c:pt idx="2850">
                  <c:v>7</c:v>
                </c:pt>
                <c:pt idx="2851">
                  <c:v>6</c:v>
                </c:pt>
                <c:pt idx="2852">
                  <c:v>8</c:v>
                </c:pt>
                <c:pt idx="2853">
                  <c:v>11</c:v>
                </c:pt>
                <c:pt idx="2854">
                  <c:v>5</c:v>
                </c:pt>
                <c:pt idx="2855">
                  <c:v>10</c:v>
                </c:pt>
                <c:pt idx="2856">
                  <c:v>6</c:v>
                </c:pt>
                <c:pt idx="2857">
                  <c:v>11</c:v>
                </c:pt>
                <c:pt idx="2858">
                  <c:v>11</c:v>
                </c:pt>
                <c:pt idx="2859">
                  <c:v>5</c:v>
                </c:pt>
                <c:pt idx="2860">
                  <c:v>12</c:v>
                </c:pt>
                <c:pt idx="2861">
                  <c:v>13</c:v>
                </c:pt>
                <c:pt idx="2862">
                  <c:v>8</c:v>
                </c:pt>
                <c:pt idx="2863">
                  <c:v>6</c:v>
                </c:pt>
                <c:pt idx="2864">
                  <c:v>14</c:v>
                </c:pt>
                <c:pt idx="2865">
                  <c:v>11</c:v>
                </c:pt>
                <c:pt idx="2866">
                  <c:v>12</c:v>
                </c:pt>
                <c:pt idx="2867">
                  <c:v>7</c:v>
                </c:pt>
                <c:pt idx="2868">
                  <c:v>11</c:v>
                </c:pt>
                <c:pt idx="2869">
                  <c:v>13</c:v>
                </c:pt>
                <c:pt idx="2870">
                  <c:v>11</c:v>
                </c:pt>
                <c:pt idx="2871">
                  <c:v>10</c:v>
                </c:pt>
                <c:pt idx="2872">
                  <c:v>8</c:v>
                </c:pt>
                <c:pt idx="2873">
                  <c:v>9</c:v>
                </c:pt>
                <c:pt idx="2874">
                  <c:v>15</c:v>
                </c:pt>
                <c:pt idx="2875">
                  <c:v>10</c:v>
                </c:pt>
                <c:pt idx="2876">
                  <c:v>11</c:v>
                </c:pt>
                <c:pt idx="2877">
                  <c:v>8</c:v>
                </c:pt>
                <c:pt idx="2878">
                  <c:v>10</c:v>
                </c:pt>
                <c:pt idx="2879">
                  <c:v>9</c:v>
                </c:pt>
                <c:pt idx="2880">
                  <c:v>4</c:v>
                </c:pt>
                <c:pt idx="2881">
                  <c:v>10</c:v>
                </c:pt>
                <c:pt idx="2882">
                  <c:v>8</c:v>
                </c:pt>
                <c:pt idx="2883">
                  <c:v>7</c:v>
                </c:pt>
                <c:pt idx="2884">
                  <c:v>7</c:v>
                </c:pt>
                <c:pt idx="2885">
                  <c:v>11</c:v>
                </c:pt>
                <c:pt idx="2886">
                  <c:v>15</c:v>
                </c:pt>
                <c:pt idx="2887">
                  <c:v>5</c:v>
                </c:pt>
                <c:pt idx="2888">
                  <c:v>14</c:v>
                </c:pt>
                <c:pt idx="2889">
                  <c:v>7</c:v>
                </c:pt>
                <c:pt idx="2890">
                  <c:v>7</c:v>
                </c:pt>
                <c:pt idx="2891">
                  <c:v>7</c:v>
                </c:pt>
                <c:pt idx="2892">
                  <c:v>8</c:v>
                </c:pt>
                <c:pt idx="2893">
                  <c:v>7</c:v>
                </c:pt>
                <c:pt idx="2894">
                  <c:v>6</c:v>
                </c:pt>
                <c:pt idx="2895">
                  <c:v>8</c:v>
                </c:pt>
                <c:pt idx="2896">
                  <c:v>14</c:v>
                </c:pt>
                <c:pt idx="2897">
                  <c:v>8</c:v>
                </c:pt>
                <c:pt idx="2898">
                  <c:v>7</c:v>
                </c:pt>
                <c:pt idx="2899">
                  <c:v>11</c:v>
                </c:pt>
                <c:pt idx="2900">
                  <c:v>6</c:v>
                </c:pt>
                <c:pt idx="2901">
                  <c:v>6</c:v>
                </c:pt>
                <c:pt idx="2902">
                  <c:v>16</c:v>
                </c:pt>
                <c:pt idx="2903">
                  <c:v>5</c:v>
                </c:pt>
                <c:pt idx="2904">
                  <c:v>6</c:v>
                </c:pt>
                <c:pt idx="2905">
                  <c:v>6</c:v>
                </c:pt>
                <c:pt idx="2906">
                  <c:v>7</c:v>
                </c:pt>
                <c:pt idx="2907">
                  <c:v>8</c:v>
                </c:pt>
                <c:pt idx="2908">
                  <c:v>10</c:v>
                </c:pt>
                <c:pt idx="2909">
                  <c:v>12</c:v>
                </c:pt>
                <c:pt idx="2910">
                  <c:v>7</c:v>
                </c:pt>
                <c:pt idx="2911">
                  <c:v>14</c:v>
                </c:pt>
                <c:pt idx="2912">
                  <c:v>7</c:v>
                </c:pt>
                <c:pt idx="2913">
                  <c:v>7</c:v>
                </c:pt>
                <c:pt idx="2914">
                  <c:v>7</c:v>
                </c:pt>
                <c:pt idx="2915">
                  <c:v>9</c:v>
                </c:pt>
                <c:pt idx="2916">
                  <c:v>8</c:v>
                </c:pt>
                <c:pt idx="2917">
                  <c:v>7</c:v>
                </c:pt>
                <c:pt idx="2918">
                  <c:v>5</c:v>
                </c:pt>
                <c:pt idx="2919">
                  <c:v>14</c:v>
                </c:pt>
                <c:pt idx="2920">
                  <c:v>12</c:v>
                </c:pt>
                <c:pt idx="2921">
                  <c:v>6</c:v>
                </c:pt>
                <c:pt idx="2922">
                  <c:v>6</c:v>
                </c:pt>
                <c:pt idx="2923">
                  <c:v>11</c:v>
                </c:pt>
                <c:pt idx="2924">
                  <c:v>10</c:v>
                </c:pt>
                <c:pt idx="2925">
                  <c:v>9</c:v>
                </c:pt>
                <c:pt idx="2926">
                  <c:v>13</c:v>
                </c:pt>
                <c:pt idx="2927">
                  <c:v>5</c:v>
                </c:pt>
                <c:pt idx="2928">
                  <c:v>6</c:v>
                </c:pt>
                <c:pt idx="2929">
                  <c:v>8</c:v>
                </c:pt>
                <c:pt idx="2930">
                  <c:v>10</c:v>
                </c:pt>
                <c:pt idx="2931">
                  <c:v>10</c:v>
                </c:pt>
                <c:pt idx="2932">
                  <c:v>12</c:v>
                </c:pt>
                <c:pt idx="2933">
                  <c:v>8</c:v>
                </c:pt>
                <c:pt idx="2934">
                  <c:v>6</c:v>
                </c:pt>
                <c:pt idx="2935">
                  <c:v>6</c:v>
                </c:pt>
                <c:pt idx="2936">
                  <c:v>9</c:v>
                </c:pt>
                <c:pt idx="2937">
                  <c:v>8</c:v>
                </c:pt>
                <c:pt idx="2938">
                  <c:v>6</c:v>
                </c:pt>
                <c:pt idx="2939">
                  <c:v>8</c:v>
                </c:pt>
                <c:pt idx="2940">
                  <c:v>11</c:v>
                </c:pt>
                <c:pt idx="2941">
                  <c:v>11</c:v>
                </c:pt>
                <c:pt idx="2942">
                  <c:v>11</c:v>
                </c:pt>
                <c:pt idx="2943">
                  <c:v>3</c:v>
                </c:pt>
                <c:pt idx="2944">
                  <c:v>10</c:v>
                </c:pt>
                <c:pt idx="2945">
                  <c:v>8</c:v>
                </c:pt>
                <c:pt idx="2946">
                  <c:v>11</c:v>
                </c:pt>
                <c:pt idx="2947">
                  <c:v>5</c:v>
                </c:pt>
                <c:pt idx="2948">
                  <c:v>8</c:v>
                </c:pt>
                <c:pt idx="2949">
                  <c:v>10</c:v>
                </c:pt>
                <c:pt idx="2950">
                  <c:v>10</c:v>
                </c:pt>
                <c:pt idx="2951">
                  <c:v>7</c:v>
                </c:pt>
                <c:pt idx="2952">
                  <c:v>15</c:v>
                </c:pt>
                <c:pt idx="2953">
                  <c:v>12</c:v>
                </c:pt>
                <c:pt idx="2954">
                  <c:v>9</c:v>
                </c:pt>
                <c:pt idx="2955">
                  <c:v>14</c:v>
                </c:pt>
                <c:pt idx="2956">
                  <c:v>4</c:v>
                </c:pt>
                <c:pt idx="2957">
                  <c:v>11</c:v>
                </c:pt>
                <c:pt idx="2958">
                  <c:v>8</c:v>
                </c:pt>
                <c:pt idx="2959">
                  <c:v>11</c:v>
                </c:pt>
                <c:pt idx="2960">
                  <c:v>10</c:v>
                </c:pt>
                <c:pt idx="2961">
                  <c:v>7</c:v>
                </c:pt>
                <c:pt idx="2962">
                  <c:v>11</c:v>
                </c:pt>
                <c:pt idx="2963">
                  <c:v>11</c:v>
                </c:pt>
                <c:pt idx="2964">
                  <c:v>12</c:v>
                </c:pt>
                <c:pt idx="2965">
                  <c:v>10</c:v>
                </c:pt>
                <c:pt idx="2966">
                  <c:v>12</c:v>
                </c:pt>
                <c:pt idx="2967">
                  <c:v>9</c:v>
                </c:pt>
                <c:pt idx="2968">
                  <c:v>9</c:v>
                </c:pt>
                <c:pt idx="2969">
                  <c:v>9</c:v>
                </c:pt>
                <c:pt idx="2970">
                  <c:v>9</c:v>
                </c:pt>
                <c:pt idx="2971">
                  <c:v>8</c:v>
                </c:pt>
                <c:pt idx="2972">
                  <c:v>9</c:v>
                </c:pt>
                <c:pt idx="2973">
                  <c:v>11</c:v>
                </c:pt>
                <c:pt idx="2974">
                  <c:v>7</c:v>
                </c:pt>
                <c:pt idx="2975">
                  <c:v>4</c:v>
                </c:pt>
                <c:pt idx="2976">
                  <c:v>12</c:v>
                </c:pt>
                <c:pt idx="2977">
                  <c:v>3</c:v>
                </c:pt>
                <c:pt idx="2978">
                  <c:v>4</c:v>
                </c:pt>
                <c:pt idx="2979">
                  <c:v>10</c:v>
                </c:pt>
                <c:pt idx="2980">
                  <c:v>8</c:v>
                </c:pt>
                <c:pt idx="2981">
                  <c:v>8</c:v>
                </c:pt>
                <c:pt idx="2982">
                  <c:v>10</c:v>
                </c:pt>
                <c:pt idx="2983">
                  <c:v>10</c:v>
                </c:pt>
                <c:pt idx="2984">
                  <c:v>8</c:v>
                </c:pt>
                <c:pt idx="2985">
                  <c:v>10</c:v>
                </c:pt>
                <c:pt idx="2986">
                  <c:v>11</c:v>
                </c:pt>
                <c:pt idx="2987">
                  <c:v>10</c:v>
                </c:pt>
                <c:pt idx="2988">
                  <c:v>8</c:v>
                </c:pt>
                <c:pt idx="2989">
                  <c:v>3</c:v>
                </c:pt>
                <c:pt idx="2990">
                  <c:v>6</c:v>
                </c:pt>
                <c:pt idx="2991">
                  <c:v>6</c:v>
                </c:pt>
                <c:pt idx="2992">
                  <c:v>9</c:v>
                </c:pt>
                <c:pt idx="2993">
                  <c:v>9</c:v>
                </c:pt>
                <c:pt idx="2994">
                  <c:v>9</c:v>
                </c:pt>
                <c:pt idx="2995">
                  <c:v>8</c:v>
                </c:pt>
                <c:pt idx="2996">
                  <c:v>2</c:v>
                </c:pt>
                <c:pt idx="2997">
                  <c:v>8</c:v>
                </c:pt>
                <c:pt idx="2998">
                  <c:v>12</c:v>
                </c:pt>
                <c:pt idx="2999">
                  <c:v>12</c:v>
                </c:pt>
                <c:pt idx="3000">
                  <c:v>11</c:v>
                </c:pt>
                <c:pt idx="3001">
                  <c:v>7</c:v>
                </c:pt>
                <c:pt idx="3002">
                  <c:v>9</c:v>
                </c:pt>
                <c:pt idx="3003">
                  <c:v>8</c:v>
                </c:pt>
                <c:pt idx="3004">
                  <c:v>4</c:v>
                </c:pt>
                <c:pt idx="3005">
                  <c:v>12</c:v>
                </c:pt>
                <c:pt idx="3006">
                  <c:v>9</c:v>
                </c:pt>
                <c:pt idx="3007">
                  <c:v>7</c:v>
                </c:pt>
                <c:pt idx="3008">
                  <c:v>6</c:v>
                </c:pt>
                <c:pt idx="3009">
                  <c:v>8</c:v>
                </c:pt>
                <c:pt idx="3010">
                  <c:v>5</c:v>
                </c:pt>
                <c:pt idx="3011">
                  <c:v>6</c:v>
                </c:pt>
                <c:pt idx="3012">
                  <c:v>5</c:v>
                </c:pt>
                <c:pt idx="3013">
                  <c:v>3</c:v>
                </c:pt>
                <c:pt idx="3014">
                  <c:v>12</c:v>
                </c:pt>
                <c:pt idx="3015">
                  <c:v>5</c:v>
                </c:pt>
                <c:pt idx="3016">
                  <c:v>6</c:v>
                </c:pt>
                <c:pt idx="3017">
                  <c:v>15</c:v>
                </c:pt>
                <c:pt idx="3018">
                  <c:v>11</c:v>
                </c:pt>
                <c:pt idx="3019">
                  <c:v>8</c:v>
                </c:pt>
                <c:pt idx="3020">
                  <c:v>6</c:v>
                </c:pt>
                <c:pt idx="3021">
                  <c:v>6</c:v>
                </c:pt>
                <c:pt idx="3022">
                  <c:v>6</c:v>
                </c:pt>
                <c:pt idx="3023">
                  <c:v>14</c:v>
                </c:pt>
                <c:pt idx="3024">
                  <c:v>8</c:v>
                </c:pt>
                <c:pt idx="3025">
                  <c:v>10</c:v>
                </c:pt>
                <c:pt idx="3026">
                  <c:v>13</c:v>
                </c:pt>
                <c:pt idx="3027">
                  <c:v>3</c:v>
                </c:pt>
                <c:pt idx="3028">
                  <c:v>9</c:v>
                </c:pt>
                <c:pt idx="3029">
                  <c:v>10</c:v>
                </c:pt>
                <c:pt idx="3030">
                  <c:v>15</c:v>
                </c:pt>
                <c:pt idx="3031">
                  <c:v>6</c:v>
                </c:pt>
                <c:pt idx="3032">
                  <c:v>6</c:v>
                </c:pt>
                <c:pt idx="3033">
                  <c:v>8</c:v>
                </c:pt>
                <c:pt idx="3034">
                  <c:v>5</c:v>
                </c:pt>
                <c:pt idx="3035">
                  <c:v>14</c:v>
                </c:pt>
                <c:pt idx="3036">
                  <c:v>7</c:v>
                </c:pt>
                <c:pt idx="3037">
                  <c:v>6</c:v>
                </c:pt>
                <c:pt idx="3038">
                  <c:v>6</c:v>
                </c:pt>
                <c:pt idx="3039">
                  <c:v>7</c:v>
                </c:pt>
                <c:pt idx="3040">
                  <c:v>4</c:v>
                </c:pt>
                <c:pt idx="3041">
                  <c:v>5</c:v>
                </c:pt>
                <c:pt idx="3042">
                  <c:v>8</c:v>
                </c:pt>
                <c:pt idx="3043">
                  <c:v>5</c:v>
                </c:pt>
                <c:pt idx="3044">
                  <c:v>5</c:v>
                </c:pt>
                <c:pt idx="3045">
                  <c:v>11</c:v>
                </c:pt>
                <c:pt idx="3046">
                  <c:v>12</c:v>
                </c:pt>
                <c:pt idx="3047">
                  <c:v>2</c:v>
                </c:pt>
                <c:pt idx="3048">
                  <c:v>7</c:v>
                </c:pt>
                <c:pt idx="3049">
                  <c:v>10</c:v>
                </c:pt>
                <c:pt idx="3050">
                  <c:v>7</c:v>
                </c:pt>
                <c:pt idx="3051">
                  <c:v>9</c:v>
                </c:pt>
                <c:pt idx="3052">
                  <c:v>4</c:v>
                </c:pt>
                <c:pt idx="3053">
                  <c:v>6</c:v>
                </c:pt>
                <c:pt idx="3054">
                  <c:v>6</c:v>
                </c:pt>
                <c:pt idx="3055">
                  <c:v>7</c:v>
                </c:pt>
                <c:pt idx="3056">
                  <c:v>6</c:v>
                </c:pt>
                <c:pt idx="3057">
                  <c:v>5</c:v>
                </c:pt>
                <c:pt idx="3058">
                  <c:v>12</c:v>
                </c:pt>
                <c:pt idx="3059">
                  <c:v>8</c:v>
                </c:pt>
                <c:pt idx="3060">
                  <c:v>6</c:v>
                </c:pt>
                <c:pt idx="3061">
                  <c:v>8</c:v>
                </c:pt>
                <c:pt idx="3062">
                  <c:v>5</c:v>
                </c:pt>
                <c:pt idx="3063">
                  <c:v>8</c:v>
                </c:pt>
                <c:pt idx="3064">
                  <c:v>10</c:v>
                </c:pt>
                <c:pt idx="3065">
                  <c:v>11</c:v>
                </c:pt>
                <c:pt idx="3066">
                  <c:v>5</c:v>
                </c:pt>
                <c:pt idx="3067">
                  <c:v>8</c:v>
                </c:pt>
                <c:pt idx="3068">
                  <c:v>6</c:v>
                </c:pt>
                <c:pt idx="3069">
                  <c:v>7</c:v>
                </c:pt>
                <c:pt idx="3070">
                  <c:v>10</c:v>
                </c:pt>
                <c:pt idx="3071">
                  <c:v>12</c:v>
                </c:pt>
                <c:pt idx="3072">
                  <c:v>3</c:v>
                </c:pt>
                <c:pt idx="3073">
                  <c:v>5</c:v>
                </c:pt>
                <c:pt idx="3074">
                  <c:v>4</c:v>
                </c:pt>
                <c:pt idx="3075">
                  <c:v>9</c:v>
                </c:pt>
                <c:pt idx="3076">
                  <c:v>7</c:v>
                </c:pt>
                <c:pt idx="3077">
                  <c:v>7</c:v>
                </c:pt>
                <c:pt idx="3078">
                  <c:v>10</c:v>
                </c:pt>
                <c:pt idx="3079">
                  <c:v>7</c:v>
                </c:pt>
                <c:pt idx="3080">
                  <c:v>11</c:v>
                </c:pt>
                <c:pt idx="3081">
                  <c:v>7</c:v>
                </c:pt>
                <c:pt idx="3082">
                  <c:v>6</c:v>
                </c:pt>
                <c:pt idx="3083">
                  <c:v>8</c:v>
                </c:pt>
                <c:pt idx="3084">
                  <c:v>8</c:v>
                </c:pt>
                <c:pt idx="3085">
                  <c:v>11</c:v>
                </c:pt>
                <c:pt idx="3086">
                  <c:v>7</c:v>
                </c:pt>
                <c:pt idx="3087">
                  <c:v>8</c:v>
                </c:pt>
                <c:pt idx="3088">
                  <c:v>14</c:v>
                </c:pt>
                <c:pt idx="3089">
                  <c:v>6</c:v>
                </c:pt>
                <c:pt idx="3090">
                  <c:v>8</c:v>
                </c:pt>
                <c:pt idx="3091">
                  <c:v>8</c:v>
                </c:pt>
                <c:pt idx="3092">
                  <c:v>8</c:v>
                </c:pt>
                <c:pt idx="3093">
                  <c:v>11</c:v>
                </c:pt>
                <c:pt idx="3094">
                  <c:v>3</c:v>
                </c:pt>
                <c:pt idx="3095">
                  <c:v>6</c:v>
                </c:pt>
                <c:pt idx="3096">
                  <c:v>9</c:v>
                </c:pt>
                <c:pt idx="3097">
                  <c:v>10</c:v>
                </c:pt>
                <c:pt idx="3098">
                  <c:v>5</c:v>
                </c:pt>
                <c:pt idx="3099">
                  <c:v>6</c:v>
                </c:pt>
                <c:pt idx="3100">
                  <c:v>8</c:v>
                </c:pt>
                <c:pt idx="3101">
                  <c:v>7</c:v>
                </c:pt>
                <c:pt idx="3102">
                  <c:v>7</c:v>
                </c:pt>
                <c:pt idx="3103">
                  <c:v>12</c:v>
                </c:pt>
                <c:pt idx="3104">
                  <c:v>6</c:v>
                </c:pt>
                <c:pt idx="3105">
                  <c:v>11</c:v>
                </c:pt>
                <c:pt idx="3106">
                  <c:v>5</c:v>
                </c:pt>
                <c:pt idx="3107">
                  <c:v>12</c:v>
                </c:pt>
                <c:pt idx="3108">
                  <c:v>10</c:v>
                </c:pt>
                <c:pt idx="3109">
                  <c:v>13</c:v>
                </c:pt>
                <c:pt idx="3110">
                  <c:v>14</c:v>
                </c:pt>
                <c:pt idx="3111">
                  <c:v>6</c:v>
                </c:pt>
                <c:pt idx="3112">
                  <c:v>8</c:v>
                </c:pt>
                <c:pt idx="3113">
                  <c:v>14</c:v>
                </c:pt>
                <c:pt idx="3114">
                  <c:v>7</c:v>
                </c:pt>
                <c:pt idx="3115">
                  <c:v>7</c:v>
                </c:pt>
                <c:pt idx="3116">
                  <c:v>6</c:v>
                </c:pt>
                <c:pt idx="3117">
                  <c:v>10</c:v>
                </c:pt>
                <c:pt idx="3118">
                  <c:v>6</c:v>
                </c:pt>
                <c:pt idx="3119">
                  <c:v>4</c:v>
                </c:pt>
                <c:pt idx="3120">
                  <c:v>10</c:v>
                </c:pt>
                <c:pt idx="3121">
                  <c:v>10</c:v>
                </c:pt>
                <c:pt idx="3122">
                  <c:v>8</c:v>
                </c:pt>
                <c:pt idx="3123">
                  <c:v>10</c:v>
                </c:pt>
                <c:pt idx="3124">
                  <c:v>7</c:v>
                </c:pt>
                <c:pt idx="3125">
                  <c:v>7</c:v>
                </c:pt>
                <c:pt idx="3126">
                  <c:v>11</c:v>
                </c:pt>
                <c:pt idx="3127">
                  <c:v>2</c:v>
                </c:pt>
                <c:pt idx="3128">
                  <c:v>6</c:v>
                </c:pt>
                <c:pt idx="3129">
                  <c:v>6</c:v>
                </c:pt>
                <c:pt idx="3130">
                  <c:v>7</c:v>
                </c:pt>
                <c:pt idx="3131">
                  <c:v>9</c:v>
                </c:pt>
                <c:pt idx="3132">
                  <c:v>14</c:v>
                </c:pt>
                <c:pt idx="3133">
                  <c:v>8</c:v>
                </c:pt>
                <c:pt idx="3134">
                  <c:v>9</c:v>
                </c:pt>
                <c:pt idx="3135">
                  <c:v>12</c:v>
                </c:pt>
                <c:pt idx="3136">
                  <c:v>6</c:v>
                </c:pt>
                <c:pt idx="3137">
                  <c:v>8</c:v>
                </c:pt>
                <c:pt idx="3138">
                  <c:v>5</c:v>
                </c:pt>
                <c:pt idx="3139">
                  <c:v>9</c:v>
                </c:pt>
                <c:pt idx="3140">
                  <c:v>8</c:v>
                </c:pt>
                <c:pt idx="3141">
                  <c:v>8</c:v>
                </c:pt>
                <c:pt idx="3142">
                  <c:v>5</c:v>
                </c:pt>
                <c:pt idx="3143">
                  <c:v>9</c:v>
                </c:pt>
                <c:pt idx="3144">
                  <c:v>4</c:v>
                </c:pt>
                <c:pt idx="3145">
                  <c:v>11</c:v>
                </c:pt>
                <c:pt idx="3146">
                  <c:v>9</c:v>
                </c:pt>
                <c:pt idx="3147">
                  <c:v>5</c:v>
                </c:pt>
                <c:pt idx="3148">
                  <c:v>7</c:v>
                </c:pt>
                <c:pt idx="3149">
                  <c:v>6</c:v>
                </c:pt>
                <c:pt idx="3150">
                  <c:v>7</c:v>
                </c:pt>
                <c:pt idx="3151">
                  <c:v>6</c:v>
                </c:pt>
                <c:pt idx="3152">
                  <c:v>4</c:v>
                </c:pt>
                <c:pt idx="3153">
                  <c:v>10</c:v>
                </c:pt>
                <c:pt idx="3154">
                  <c:v>8</c:v>
                </c:pt>
                <c:pt idx="3155">
                  <c:v>4</c:v>
                </c:pt>
                <c:pt idx="3156">
                  <c:v>11</c:v>
                </c:pt>
                <c:pt idx="3157">
                  <c:v>3</c:v>
                </c:pt>
                <c:pt idx="3158">
                  <c:v>6</c:v>
                </c:pt>
                <c:pt idx="3159">
                  <c:v>7</c:v>
                </c:pt>
                <c:pt idx="3160">
                  <c:v>9</c:v>
                </c:pt>
                <c:pt idx="3161">
                  <c:v>7</c:v>
                </c:pt>
                <c:pt idx="3162">
                  <c:v>6</c:v>
                </c:pt>
                <c:pt idx="3163">
                  <c:v>8</c:v>
                </c:pt>
                <c:pt idx="3164">
                  <c:v>9</c:v>
                </c:pt>
                <c:pt idx="3165">
                  <c:v>4</c:v>
                </c:pt>
                <c:pt idx="3166">
                  <c:v>13</c:v>
                </c:pt>
                <c:pt idx="3167">
                  <c:v>12</c:v>
                </c:pt>
                <c:pt idx="3168">
                  <c:v>12</c:v>
                </c:pt>
                <c:pt idx="3169">
                  <c:v>3</c:v>
                </c:pt>
                <c:pt idx="3170">
                  <c:v>3</c:v>
                </c:pt>
                <c:pt idx="3171">
                  <c:v>8</c:v>
                </c:pt>
                <c:pt idx="3172">
                  <c:v>11</c:v>
                </c:pt>
                <c:pt idx="3173">
                  <c:v>4</c:v>
                </c:pt>
                <c:pt idx="3174">
                  <c:v>7</c:v>
                </c:pt>
                <c:pt idx="3175">
                  <c:v>5</c:v>
                </c:pt>
                <c:pt idx="3176">
                  <c:v>12</c:v>
                </c:pt>
                <c:pt idx="3177">
                  <c:v>4</c:v>
                </c:pt>
                <c:pt idx="3178">
                  <c:v>8</c:v>
                </c:pt>
                <c:pt idx="3179">
                  <c:v>11</c:v>
                </c:pt>
                <c:pt idx="3180">
                  <c:v>9</c:v>
                </c:pt>
                <c:pt idx="3181">
                  <c:v>9</c:v>
                </c:pt>
                <c:pt idx="3182">
                  <c:v>7</c:v>
                </c:pt>
                <c:pt idx="3183">
                  <c:v>9</c:v>
                </c:pt>
                <c:pt idx="3184">
                  <c:v>11</c:v>
                </c:pt>
                <c:pt idx="3185">
                  <c:v>7</c:v>
                </c:pt>
                <c:pt idx="3186">
                  <c:v>9</c:v>
                </c:pt>
                <c:pt idx="3187">
                  <c:v>10</c:v>
                </c:pt>
                <c:pt idx="3188">
                  <c:v>2</c:v>
                </c:pt>
                <c:pt idx="3189">
                  <c:v>8</c:v>
                </c:pt>
                <c:pt idx="3190">
                  <c:v>11</c:v>
                </c:pt>
                <c:pt idx="3191">
                  <c:v>4</c:v>
                </c:pt>
                <c:pt idx="3192">
                  <c:v>13</c:v>
                </c:pt>
                <c:pt idx="3193">
                  <c:v>9</c:v>
                </c:pt>
                <c:pt idx="3194">
                  <c:v>7</c:v>
                </c:pt>
                <c:pt idx="3195">
                  <c:v>13</c:v>
                </c:pt>
                <c:pt idx="3196">
                  <c:v>11</c:v>
                </c:pt>
                <c:pt idx="3197">
                  <c:v>9</c:v>
                </c:pt>
                <c:pt idx="3198">
                  <c:v>9</c:v>
                </c:pt>
                <c:pt idx="3199">
                  <c:v>4</c:v>
                </c:pt>
                <c:pt idx="3200">
                  <c:v>5</c:v>
                </c:pt>
                <c:pt idx="3201">
                  <c:v>8</c:v>
                </c:pt>
                <c:pt idx="3202">
                  <c:v>14</c:v>
                </c:pt>
                <c:pt idx="3203">
                  <c:v>8</c:v>
                </c:pt>
                <c:pt idx="3204">
                  <c:v>6</c:v>
                </c:pt>
                <c:pt idx="3205">
                  <c:v>3</c:v>
                </c:pt>
                <c:pt idx="3206">
                  <c:v>8</c:v>
                </c:pt>
                <c:pt idx="3207">
                  <c:v>4</c:v>
                </c:pt>
                <c:pt idx="3208">
                  <c:v>5</c:v>
                </c:pt>
                <c:pt idx="3209">
                  <c:v>9</c:v>
                </c:pt>
                <c:pt idx="3210">
                  <c:v>6</c:v>
                </c:pt>
                <c:pt idx="3211">
                  <c:v>5</c:v>
                </c:pt>
                <c:pt idx="3212">
                  <c:v>6</c:v>
                </c:pt>
                <c:pt idx="3213">
                  <c:v>9</c:v>
                </c:pt>
                <c:pt idx="3214">
                  <c:v>8</c:v>
                </c:pt>
                <c:pt idx="3215">
                  <c:v>6</c:v>
                </c:pt>
                <c:pt idx="3216">
                  <c:v>6</c:v>
                </c:pt>
                <c:pt idx="3217">
                  <c:v>4</c:v>
                </c:pt>
                <c:pt idx="3218">
                  <c:v>6</c:v>
                </c:pt>
                <c:pt idx="3219">
                  <c:v>15</c:v>
                </c:pt>
                <c:pt idx="3220">
                  <c:v>9</c:v>
                </c:pt>
                <c:pt idx="3221">
                  <c:v>10</c:v>
                </c:pt>
                <c:pt idx="3222">
                  <c:v>9</c:v>
                </c:pt>
                <c:pt idx="3223">
                  <c:v>4</c:v>
                </c:pt>
                <c:pt idx="3224">
                  <c:v>8</c:v>
                </c:pt>
                <c:pt idx="3225">
                  <c:v>3</c:v>
                </c:pt>
                <c:pt idx="3226">
                  <c:v>6</c:v>
                </c:pt>
                <c:pt idx="3227">
                  <c:v>5</c:v>
                </c:pt>
                <c:pt idx="3228">
                  <c:v>5</c:v>
                </c:pt>
                <c:pt idx="3229">
                  <c:v>2</c:v>
                </c:pt>
                <c:pt idx="3230">
                  <c:v>9</c:v>
                </c:pt>
                <c:pt idx="3231">
                  <c:v>7</c:v>
                </c:pt>
                <c:pt idx="3232">
                  <c:v>12</c:v>
                </c:pt>
                <c:pt idx="3233">
                  <c:v>9</c:v>
                </c:pt>
                <c:pt idx="3234">
                  <c:v>14</c:v>
                </c:pt>
                <c:pt idx="3235">
                  <c:v>11</c:v>
                </c:pt>
                <c:pt idx="3236">
                  <c:v>8</c:v>
                </c:pt>
                <c:pt idx="3237">
                  <c:v>9</c:v>
                </c:pt>
                <c:pt idx="3238">
                  <c:v>7</c:v>
                </c:pt>
                <c:pt idx="3239">
                  <c:v>9</c:v>
                </c:pt>
                <c:pt idx="3240">
                  <c:v>7</c:v>
                </c:pt>
                <c:pt idx="3241">
                  <c:v>4</c:v>
                </c:pt>
                <c:pt idx="3242">
                  <c:v>2</c:v>
                </c:pt>
                <c:pt idx="3243">
                  <c:v>6</c:v>
                </c:pt>
                <c:pt idx="3244">
                  <c:v>7</c:v>
                </c:pt>
                <c:pt idx="3245">
                  <c:v>6</c:v>
                </c:pt>
                <c:pt idx="3246">
                  <c:v>4</c:v>
                </c:pt>
                <c:pt idx="3247">
                  <c:v>5</c:v>
                </c:pt>
                <c:pt idx="3248">
                  <c:v>7</c:v>
                </c:pt>
                <c:pt idx="3249">
                  <c:v>9</c:v>
                </c:pt>
                <c:pt idx="3250">
                  <c:v>6</c:v>
                </c:pt>
                <c:pt idx="3251">
                  <c:v>9</c:v>
                </c:pt>
                <c:pt idx="3252">
                  <c:v>10</c:v>
                </c:pt>
                <c:pt idx="3253">
                  <c:v>5</c:v>
                </c:pt>
                <c:pt idx="3254">
                  <c:v>13</c:v>
                </c:pt>
                <c:pt idx="3255">
                  <c:v>15</c:v>
                </c:pt>
                <c:pt idx="3256">
                  <c:v>7</c:v>
                </c:pt>
                <c:pt idx="3257">
                  <c:v>7</c:v>
                </c:pt>
                <c:pt idx="3258">
                  <c:v>5</c:v>
                </c:pt>
                <c:pt idx="3259">
                  <c:v>7</c:v>
                </c:pt>
                <c:pt idx="3260">
                  <c:v>7</c:v>
                </c:pt>
                <c:pt idx="3261">
                  <c:v>8</c:v>
                </c:pt>
                <c:pt idx="3262">
                  <c:v>4</c:v>
                </c:pt>
                <c:pt idx="3263">
                  <c:v>3</c:v>
                </c:pt>
                <c:pt idx="3264">
                  <c:v>7</c:v>
                </c:pt>
                <c:pt idx="3265">
                  <c:v>9</c:v>
                </c:pt>
                <c:pt idx="3266">
                  <c:v>7</c:v>
                </c:pt>
                <c:pt idx="3267">
                  <c:v>6</c:v>
                </c:pt>
                <c:pt idx="3268">
                  <c:v>9</c:v>
                </c:pt>
                <c:pt idx="3269">
                  <c:v>6</c:v>
                </c:pt>
                <c:pt idx="3270">
                  <c:v>11</c:v>
                </c:pt>
                <c:pt idx="3271">
                  <c:v>1</c:v>
                </c:pt>
                <c:pt idx="3272">
                  <c:v>8</c:v>
                </c:pt>
                <c:pt idx="3273">
                  <c:v>9</c:v>
                </c:pt>
                <c:pt idx="3274">
                  <c:v>11</c:v>
                </c:pt>
                <c:pt idx="3275">
                  <c:v>7</c:v>
                </c:pt>
                <c:pt idx="3276">
                  <c:v>8</c:v>
                </c:pt>
                <c:pt idx="3277">
                  <c:v>4</c:v>
                </c:pt>
                <c:pt idx="3278">
                  <c:v>6</c:v>
                </c:pt>
                <c:pt idx="3279">
                  <c:v>7</c:v>
                </c:pt>
                <c:pt idx="3280">
                  <c:v>10</c:v>
                </c:pt>
                <c:pt idx="3281">
                  <c:v>4</c:v>
                </c:pt>
                <c:pt idx="3282">
                  <c:v>7</c:v>
                </c:pt>
                <c:pt idx="3283">
                  <c:v>14</c:v>
                </c:pt>
                <c:pt idx="3284">
                  <c:v>7</c:v>
                </c:pt>
                <c:pt idx="3285">
                  <c:v>9</c:v>
                </c:pt>
                <c:pt idx="3286">
                  <c:v>4</c:v>
                </c:pt>
                <c:pt idx="3287">
                  <c:v>8</c:v>
                </c:pt>
                <c:pt idx="3288">
                  <c:v>8</c:v>
                </c:pt>
                <c:pt idx="3289">
                  <c:v>11</c:v>
                </c:pt>
                <c:pt idx="3290">
                  <c:v>10</c:v>
                </c:pt>
                <c:pt idx="3291">
                  <c:v>8</c:v>
                </c:pt>
                <c:pt idx="3292">
                  <c:v>5</c:v>
                </c:pt>
                <c:pt idx="3293">
                  <c:v>8</c:v>
                </c:pt>
                <c:pt idx="3294">
                  <c:v>7</c:v>
                </c:pt>
                <c:pt idx="3295">
                  <c:v>9</c:v>
                </c:pt>
                <c:pt idx="3296">
                  <c:v>2</c:v>
                </c:pt>
                <c:pt idx="3297">
                  <c:v>7</c:v>
                </c:pt>
                <c:pt idx="3298">
                  <c:v>8</c:v>
                </c:pt>
                <c:pt idx="3299">
                  <c:v>8</c:v>
                </c:pt>
                <c:pt idx="3300">
                  <c:v>6</c:v>
                </c:pt>
                <c:pt idx="3301">
                  <c:v>9</c:v>
                </c:pt>
                <c:pt idx="3302">
                  <c:v>11</c:v>
                </c:pt>
                <c:pt idx="3303">
                  <c:v>3</c:v>
                </c:pt>
                <c:pt idx="3304">
                  <c:v>8</c:v>
                </c:pt>
                <c:pt idx="3305">
                  <c:v>5</c:v>
                </c:pt>
                <c:pt idx="3306">
                  <c:v>8</c:v>
                </c:pt>
                <c:pt idx="3307">
                  <c:v>12</c:v>
                </c:pt>
                <c:pt idx="3308">
                  <c:v>5</c:v>
                </c:pt>
                <c:pt idx="3309">
                  <c:v>6</c:v>
                </c:pt>
                <c:pt idx="3310">
                  <c:v>10</c:v>
                </c:pt>
                <c:pt idx="3311">
                  <c:v>5</c:v>
                </c:pt>
                <c:pt idx="3312">
                  <c:v>6</c:v>
                </c:pt>
                <c:pt idx="3313">
                  <c:v>10</c:v>
                </c:pt>
                <c:pt idx="3314">
                  <c:v>6</c:v>
                </c:pt>
                <c:pt idx="3315">
                  <c:v>5</c:v>
                </c:pt>
                <c:pt idx="3316">
                  <c:v>4</c:v>
                </c:pt>
                <c:pt idx="3317">
                  <c:v>5</c:v>
                </c:pt>
                <c:pt idx="3318">
                  <c:v>15</c:v>
                </c:pt>
                <c:pt idx="3319">
                  <c:v>10</c:v>
                </c:pt>
                <c:pt idx="3320">
                  <c:v>10</c:v>
                </c:pt>
                <c:pt idx="3321">
                  <c:v>4</c:v>
                </c:pt>
                <c:pt idx="3322">
                  <c:v>5</c:v>
                </c:pt>
                <c:pt idx="3323">
                  <c:v>4</c:v>
                </c:pt>
                <c:pt idx="3324">
                  <c:v>5</c:v>
                </c:pt>
                <c:pt idx="3325">
                  <c:v>10</c:v>
                </c:pt>
                <c:pt idx="3326">
                  <c:v>6</c:v>
                </c:pt>
                <c:pt idx="3327">
                  <c:v>4</c:v>
                </c:pt>
                <c:pt idx="3328">
                  <c:v>8</c:v>
                </c:pt>
                <c:pt idx="3329">
                  <c:v>7</c:v>
                </c:pt>
                <c:pt idx="3330">
                  <c:v>6</c:v>
                </c:pt>
                <c:pt idx="3331">
                  <c:v>7</c:v>
                </c:pt>
                <c:pt idx="3332">
                  <c:v>6</c:v>
                </c:pt>
                <c:pt idx="3333">
                  <c:v>9</c:v>
                </c:pt>
                <c:pt idx="3334">
                  <c:v>7</c:v>
                </c:pt>
                <c:pt idx="3335">
                  <c:v>8</c:v>
                </c:pt>
                <c:pt idx="3336">
                  <c:v>4</c:v>
                </c:pt>
                <c:pt idx="3337">
                  <c:v>5</c:v>
                </c:pt>
                <c:pt idx="3338">
                  <c:v>9</c:v>
                </c:pt>
                <c:pt idx="3339">
                  <c:v>8</c:v>
                </c:pt>
                <c:pt idx="3340">
                  <c:v>6</c:v>
                </c:pt>
                <c:pt idx="3341">
                  <c:v>4</c:v>
                </c:pt>
                <c:pt idx="3342">
                  <c:v>5</c:v>
                </c:pt>
                <c:pt idx="3343">
                  <c:v>8</c:v>
                </c:pt>
                <c:pt idx="3344">
                  <c:v>5</c:v>
                </c:pt>
                <c:pt idx="3345">
                  <c:v>11</c:v>
                </c:pt>
                <c:pt idx="3346">
                  <c:v>7</c:v>
                </c:pt>
                <c:pt idx="3347">
                  <c:v>7</c:v>
                </c:pt>
                <c:pt idx="3348">
                  <c:v>9</c:v>
                </c:pt>
                <c:pt idx="3349">
                  <c:v>4</c:v>
                </c:pt>
                <c:pt idx="3350">
                  <c:v>10</c:v>
                </c:pt>
                <c:pt idx="3351">
                  <c:v>10</c:v>
                </c:pt>
                <c:pt idx="3352">
                  <c:v>7</c:v>
                </c:pt>
                <c:pt idx="3353">
                  <c:v>4</c:v>
                </c:pt>
                <c:pt idx="3354">
                  <c:v>3</c:v>
                </c:pt>
                <c:pt idx="3355">
                  <c:v>1</c:v>
                </c:pt>
                <c:pt idx="3356">
                  <c:v>4</c:v>
                </c:pt>
                <c:pt idx="3357">
                  <c:v>7</c:v>
                </c:pt>
                <c:pt idx="3358">
                  <c:v>8</c:v>
                </c:pt>
                <c:pt idx="3359">
                  <c:v>4</c:v>
                </c:pt>
                <c:pt idx="3360">
                  <c:v>9</c:v>
                </c:pt>
                <c:pt idx="3361">
                  <c:v>5</c:v>
                </c:pt>
                <c:pt idx="3362">
                  <c:v>8</c:v>
                </c:pt>
                <c:pt idx="3363">
                  <c:v>4</c:v>
                </c:pt>
                <c:pt idx="3364">
                  <c:v>8</c:v>
                </c:pt>
                <c:pt idx="3365">
                  <c:v>3</c:v>
                </c:pt>
                <c:pt idx="3366">
                  <c:v>6</c:v>
                </c:pt>
                <c:pt idx="3367">
                  <c:v>9</c:v>
                </c:pt>
                <c:pt idx="3368">
                  <c:v>9</c:v>
                </c:pt>
                <c:pt idx="3369">
                  <c:v>6</c:v>
                </c:pt>
                <c:pt idx="3370">
                  <c:v>7</c:v>
                </c:pt>
                <c:pt idx="3371">
                  <c:v>8</c:v>
                </c:pt>
                <c:pt idx="3372">
                  <c:v>6</c:v>
                </c:pt>
                <c:pt idx="3373">
                  <c:v>10</c:v>
                </c:pt>
                <c:pt idx="3374">
                  <c:v>3</c:v>
                </c:pt>
                <c:pt idx="3375">
                  <c:v>5</c:v>
                </c:pt>
                <c:pt idx="3376">
                  <c:v>8</c:v>
                </c:pt>
                <c:pt idx="3377">
                  <c:v>9</c:v>
                </c:pt>
                <c:pt idx="3378">
                  <c:v>6</c:v>
                </c:pt>
                <c:pt idx="3379">
                  <c:v>5</c:v>
                </c:pt>
                <c:pt idx="3380">
                  <c:v>7</c:v>
                </c:pt>
                <c:pt idx="3381">
                  <c:v>6</c:v>
                </c:pt>
                <c:pt idx="3382">
                  <c:v>9</c:v>
                </c:pt>
                <c:pt idx="3383">
                  <c:v>5</c:v>
                </c:pt>
                <c:pt idx="3384">
                  <c:v>6</c:v>
                </c:pt>
                <c:pt idx="3385">
                  <c:v>8</c:v>
                </c:pt>
                <c:pt idx="3386">
                  <c:v>7</c:v>
                </c:pt>
                <c:pt idx="3387">
                  <c:v>5</c:v>
                </c:pt>
                <c:pt idx="3388">
                  <c:v>9</c:v>
                </c:pt>
                <c:pt idx="3389">
                  <c:v>9</c:v>
                </c:pt>
                <c:pt idx="3390">
                  <c:v>7</c:v>
                </c:pt>
                <c:pt idx="3391">
                  <c:v>7</c:v>
                </c:pt>
                <c:pt idx="3392">
                  <c:v>7</c:v>
                </c:pt>
                <c:pt idx="3393">
                  <c:v>4</c:v>
                </c:pt>
                <c:pt idx="3394">
                  <c:v>6</c:v>
                </c:pt>
                <c:pt idx="3395">
                  <c:v>4</c:v>
                </c:pt>
                <c:pt idx="3396">
                  <c:v>5</c:v>
                </c:pt>
                <c:pt idx="3397">
                  <c:v>15</c:v>
                </c:pt>
                <c:pt idx="3398">
                  <c:v>4</c:v>
                </c:pt>
                <c:pt idx="3399">
                  <c:v>5</c:v>
                </c:pt>
                <c:pt idx="3400">
                  <c:v>5</c:v>
                </c:pt>
                <c:pt idx="3401">
                  <c:v>4</c:v>
                </c:pt>
                <c:pt idx="3402">
                  <c:v>6</c:v>
                </c:pt>
                <c:pt idx="3403">
                  <c:v>9</c:v>
                </c:pt>
                <c:pt idx="3404">
                  <c:v>7</c:v>
                </c:pt>
                <c:pt idx="3405">
                  <c:v>3</c:v>
                </c:pt>
                <c:pt idx="3406">
                  <c:v>11</c:v>
                </c:pt>
                <c:pt idx="3407">
                  <c:v>10</c:v>
                </c:pt>
                <c:pt idx="3408">
                  <c:v>11</c:v>
                </c:pt>
                <c:pt idx="3409">
                  <c:v>9</c:v>
                </c:pt>
                <c:pt idx="3410">
                  <c:v>2</c:v>
                </c:pt>
                <c:pt idx="3411">
                  <c:v>8</c:v>
                </c:pt>
                <c:pt idx="3412">
                  <c:v>6</c:v>
                </c:pt>
                <c:pt idx="3413">
                  <c:v>9</c:v>
                </c:pt>
                <c:pt idx="3414">
                  <c:v>10</c:v>
                </c:pt>
                <c:pt idx="3415">
                  <c:v>10</c:v>
                </c:pt>
                <c:pt idx="3416">
                  <c:v>3</c:v>
                </c:pt>
                <c:pt idx="3417">
                  <c:v>2</c:v>
                </c:pt>
                <c:pt idx="3418">
                  <c:v>5</c:v>
                </c:pt>
                <c:pt idx="3419">
                  <c:v>4</c:v>
                </c:pt>
                <c:pt idx="3420">
                  <c:v>6</c:v>
                </c:pt>
                <c:pt idx="3421">
                  <c:v>4</c:v>
                </c:pt>
                <c:pt idx="3422">
                  <c:v>3</c:v>
                </c:pt>
                <c:pt idx="3423">
                  <c:v>13</c:v>
                </c:pt>
                <c:pt idx="3424">
                  <c:v>7</c:v>
                </c:pt>
                <c:pt idx="3425">
                  <c:v>4</c:v>
                </c:pt>
                <c:pt idx="3426">
                  <c:v>5</c:v>
                </c:pt>
                <c:pt idx="3427">
                  <c:v>10</c:v>
                </c:pt>
                <c:pt idx="3428">
                  <c:v>5</c:v>
                </c:pt>
                <c:pt idx="3429">
                  <c:v>6</c:v>
                </c:pt>
                <c:pt idx="3430">
                  <c:v>4</c:v>
                </c:pt>
                <c:pt idx="3431">
                  <c:v>5</c:v>
                </c:pt>
                <c:pt idx="3432">
                  <c:v>5</c:v>
                </c:pt>
                <c:pt idx="3433">
                  <c:v>5</c:v>
                </c:pt>
                <c:pt idx="3434">
                  <c:v>3</c:v>
                </c:pt>
                <c:pt idx="3435">
                  <c:v>5</c:v>
                </c:pt>
                <c:pt idx="3436">
                  <c:v>5</c:v>
                </c:pt>
                <c:pt idx="3437">
                  <c:v>5</c:v>
                </c:pt>
                <c:pt idx="3438">
                  <c:v>3</c:v>
                </c:pt>
                <c:pt idx="3439">
                  <c:v>5</c:v>
                </c:pt>
                <c:pt idx="3440">
                  <c:v>7</c:v>
                </c:pt>
                <c:pt idx="3441">
                  <c:v>5</c:v>
                </c:pt>
                <c:pt idx="3442">
                  <c:v>7</c:v>
                </c:pt>
                <c:pt idx="3443">
                  <c:v>6</c:v>
                </c:pt>
                <c:pt idx="3444">
                  <c:v>4</c:v>
                </c:pt>
                <c:pt idx="3445">
                  <c:v>9</c:v>
                </c:pt>
                <c:pt idx="3446">
                  <c:v>7</c:v>
                </c:pt>
                <c:pt idx="3447">
                  <c:v>7</c:v>
                </c:pt>
                <c:pt idx="3448">
                  <c:v>6</c:v>
                </c:pt>
                <c:pt idx="3449">
                  <c:v>7</c:v>
                </c:pt>
                <c:pt idx="3450">
                  <c:v>9</c:v>
                </c:pt>
                <c:pt idx="3451">
                  <c:v>8</c:v>
                </c:pt>
                <c:pt idx="3452">
                  <c:v>1</c:v>
                </c:pt>
                <c:pt idx="3453">
                  <c:v>5</c:v>
                </c:pt>
                <c:pt idx="3454">
                  <c:v>7</c:v>
                </c:pt>
                <c:pt idx="3455">
                  <c:v>6</c:v>
                </c:pt>
                <c:pt idx="3456">
                  <c:v>5</c:v>
                </c:pt>
                <c:pt idx="3457">
                  <c:v>6</c:v>
                </c:pt>
                <c:pt idx="3458">
                  <c:v>4</c:v>
                </c:pt>
                <c:pt idx="3459">
                  <c:v>8</c:v>
                </c:pt>
                <c:pt idx="3460">
                  <c:v>7</c:v>
                </c:pt>
                <c:pt idx="3461">
                  <c:v>10</c:v>
                </c:pt>
                <c:pt idx="3462">
                  <c:v>7</c:v>
                </c:pt>
                <c:pt idx="3463">
                  <c:v>4</c:v>
                </c:pt>
                <c:pt idx="3464">
                  <c:v>9</c:v>
                </c:pt>
                <c:pt idx="3465">
                  <c:v>6</c:v>
                </c:pt>
                <c:pt idx="3466">
                  <c:v>15</c:v>
                </c:pt>
                <c:pt idx="3467">
                  <c:v>5</c:v>
                </c:pt>
                <c:pt idx="3468">
                  <c:v>7</c:v>
                </c:pt>
                <c:pt idx="3469">
                  <c:v>9</c:v>
                </c:pt>
                <c:pt idx="3470">
                  <c:v>5</c:v>
                </c:pt>
                <c:pt idx="3471">
                  <c:v>9</c:v>
                </c:pt>
                <c:pt idx="3472">
                  <c:v>4</c:v>
                </c:pt>
                <c:pt idx="3473">
                  <c:v>14</c:v>
                </c:pt>
                <c:pt idx="3474">
                  <c:v>4</c:v>
                </c:pt>
                <c:pt idx="3475">
                  <c:v>6</c:v>
                </c:pt>
                <c:pt idx="3476">
                  <c:v>10</c:v>
                </c:pt>
                <c:pt idx="3477">
                  <c:v>6</c:v>
                </c:pt>
                <c:pt idx="3478">
                  <c:v>3</c:v>
                </c:pt>
                <c:pt idx="3479">
                  <c:v>9</c:v>
                </c:pt>
                <c:pt idx="3480">
                  <c:v>6</c:v>
                </c:pt>
                <c:pt idx="3481">
                  <c:v>7</c:v>
                </c:pt>
                <c:pt idx="3482">
                  <c:v>1</c:v>
                </c:pt>
                <c:pt idx="3483">
                  <c:v>5</c:v>
                </c:pt>
                <c:pt idx="3484">
                  <c:v>9</c:v>
                </c:pt>
                <c:pt idx="3485">
                  <c:v>4</c:v>
                </c:pt>
                <c:pt idx="3486">
                  <c:v>4</c:v>
                </c:pt>
                <c:pt idx="3487">
                  <c:v>8</c:v>
                </c:pt>
                <c:pt idx="3488">
                  <c:v>8</c:v>
                </c:pt>
                <c:pt idx="3489">
                  <c:v>4</c:v>
                </c:pt>
                <c:pt idx="3490">
                  <c:v>6</c:v>
                </c:pt>
                <c:pt idx="3491">
                  <c:v>7</c:v>
                </c:pt>
                <c:pt idx="3492">
                  <c:v>7</c:v>
                </c:pt>
                <c:pt idx="3493">
                  <c:v>5</c:v>
                </c:pt>
                <c:pt idx="3494">
                  <c:v>4</c:v>
                </c:pt>
                <c:pt idx="3495">
                  <c:v>7</c:v>
                </c:pt>
                <c:pt idx="3496">
                  <c:v>7</c:v>
                </c:pt>
                <c:pt idx="3497">
                  <c:v>3</c:v>
                </c:pt>
                <c:pt idx="3498">
                  <c:v>9</c:v>
                </c:pt>
                <c:pt idx="3499">
                  <c:v>5</c:v>
                </c:pt>
                <c:pt idx="3500">
                  <c:v>5</c:v>
                </c:pt>
                <c:pt idx="3501">
                  <c:v>4</c:v>
                </c:pt>
                <c:pt idx="3502">
                  <c:v>2</c:v>
                </c:pt>
                <c:pt idx="3503">
                  <c:v>4</c:v>
                </c:pt>
                <c:pt idx="3504">
                  <c:v>5</c:v>
                </c:pt>
                <c:pt idx="3505">
                  <c:v>5</c:v>
                </c:pt>
                <c:pt idx="3506">
                  <c:v>7</c:v>
                </c:pt>
                <c:pt idx="3507">
                  <c:v>9</c:v>
                </c:pt>
                <c:pt idx="3508">
                  <c:v>8</c:v>
                </c:pt>
                <c:pt idx="3509">
                  <c:v>10</c:v>
                </c:pt>
                <c:pt idx="3510">
                  <c:v>3</c:v>
                </c:pt>
                <c:pt idx="3511">
                  <c:v>6</c:v>
                </c:pt>
                <c:pt idx="3512">
                  <c:v>7</c:v>
                </c:pt>
                <c:pt idx="3513">
                  <c:v>4</c:v>
                </c:pt>
                <c:pt idx="3514">
                  <c:v>4</c:v>
                </c:pt>
                <c:pt idx="3515">
                  <c:v>4</c:v>
                </c:pt>
                <c:pt idx="3516">
                  <c:v>7</c:v>
                </c:pt>
                <c:pt idx="3517">
                  <c:v>3</c:v>
                </c:pt>
                <c:pt idx="3518">
                  <c:v>8</c:v>
                </c:pt>
                <c:pt idx="3519">
                  <c:v>8</c:v>
                </c:pt>
                <c:pt idx="3520">
                  <c:v>8</c:v>
                </c:pt>
                <c:pt idx="3521">
                  <c:v>6</c:v>
                </c:pt>
                <c:pt idx="3522">
                  <c:v>7</c:v>
                </c:pt>
                <c:pt idx="3523">
                  <c:v>3</c:v>
                </c:pt>
                <c:pt idx="3524">
                  <c:v>4</c:v>
                </c:pt>
                <c:pt idx="3525">
                  <c:v>4</c:v>
                </c:pt>
                <c:pt idx="3526">
                  <c:v>10</c:v>
                </c:pt>
                <c:pt idx="3527">
                  <c:v>8</c:v>
                </c:pt>
                <c:pt idx="3528">
                  <c:v>9</c:v>
                </c:pt>
                <c:pt idx="3529">
                  <c:v>5</c:v>
                </c:pt>
                <c:pt idx="3530">
                  <c:v>7</c:v>
                </c:pt>
                <c:pt idx="3531">
                  <c:v>6</c:v>
                </c:pt>
                <c:pt idx="3532">
                  <c:v>6</c:v>
                </c:pt>
                <c:pt idx="3533">
                  <c:v>7</c:v>
                </c:pt>
                <c:pt idx="3534">
                  <c:v>4</c:v>
                </c:pt>
                <c:pt idx="3535">
                  <c:v>5</c:v>
                </c:pt>
                <c:pt idx="3536">
                  <c:v>5</c:v>
                </c:pt>
                <c:pt idx="3537">
                  <c:v>6</c:v>
                </c:pt>
                <c:pt idx="3538">
                  <c:v>4</c:v>
                </c:pt>
                <c:pt idx="3539">
                  <c:v>6</c:v>
                </c:pt>
                <c:pt idx="3540">
                  <c:v>6</c:v>
                </c:pt>
                <c:pt idx="3541">
                  <c:v>4</c:v>
                </c:pt>
                <c:pt idx="3542">
                  <c:v>4</c:v>
                </c:pt>
                <c:pt idx="3543">
                  <c:v>11</c:v>
                </c:pt>
                <c:pt idx="3544">
                  <c:v>5</c:v>
                </c:pt>
                <c:pt idx="3545">
                  <c:v>6</c:v>
                </c:pt>
                <c:pt idx="3546">
                  <c:v>8</c:v>
                </c:pt>
                <c:pt idx="3547">
                  <c:v>7</c:v>
                </c:pt>
                <c:pt idx="3548">
                  <c:v>4</c:v>
                </c:pt>
                <c:pt idx="3549">
                  <c:v>5</c:v>
                </c:pt>
                <c:pt idx="3550">
                  <c:v>3</c:v>
                </c:pt>
                <c:pt idx="3551">
                  <c:v>6</c:v>
                </c:pt>
                <c:pt idx="3552">
                  <c:v>7</c:v>
                </c:pt>
                <c:pt idx="3553">
                  <c:v>9</c:v>
                </c:pt>
                <c:pt idx="3554">
                  <c:v>6</c:v>
                </c:pt>
                <c:pt idx="3555">
                  <c:v>12</c:v>
                </c:pt>
                <c:pt idx="3556">
                  <c:v>2</c:v>
                </c:pt>
                <c:pt idx="3557">
                  <c:v>10</c:v>
                </c:pt>
                <c:pt idx="3558">
                  <c:v>7</c:v>
                </c:pt>
                <c:pt idx="3559">
                  <c:v>4</c:v>
                </c:pt>
                <c:pt idx="3560">
                  <c:v>8</c:v>
                </c:pt>
                <c:pt idx="3561">
                  <c:v>9</c:v>
                </c:pt>
                <c:pt idx="3562">
                  <c:v>2</c:v>
                </c:pt>
                <c:pt idx="3563">
                  <c:v>3</c:v>
                </c:pt>
                <c:pt idx="3564">
                  <c:v>8</c:v>
                </c:pt>
                <c:pt idx="3565">
                  <c:v>7</c:v>
                </c:pt>
                <c:pt idx="3566">
                  <c:v>7</c:v>
                </c:pt>
                <c:pt idx="3567">
                  <c:v>3</c:v>
                </c:pt>
                <c:pt idx="3568">
                  <c:v>3</c:v>
                </c:pt>
                <c:pt idx="3569">
                  <c:v>4</c:v>
                </c:pt>
                <c:pt idx="3570">
                  <c:v>3</c:v>
                </c:pt>
                <c:pt idx="3571">
                  <c:v>3</c:v>
                </c:pt>
                <c:pt idx="3572">
                  <c:v>4</c:v>
                </c:pt>
                <c:pt idx="3573">
                  <c:v>7</c:v>
                </c:pt>
                <c:pt idx="3574">
                  <c:v>5</c:v>
                </c:pt>
                <c:pt idx="3575">
                  <c:v>11</c:v>
                </c:pt>
                <c:pt idx="3576">
                  <c:v>8</c:v>
                </c:pt>
                <c:pt idx="3577">
                  <c:v>7</c:v>
                </c:pt>
                <c:pt idx="3578">
                  <c:v>8</c:v>
                </c:pt>
                <c:pt idx="3579">
                  <c:v>6</c:v>
                </c:pt>
                <c:pt idx="3580">
                  <c:v>11</c:v>
                </c:pt>
                <c:pt idx="3581">
                  <c:v>10</c:v>
                </c:pt>
                <c:pt idx="3582">
                  <c:v>8</c:v>
                </c:pt>
                <c:pt idx="3583">
                  <c:v>5</c:v>
                </c:pt>
                <c:pt idx="3584">
                  <c:v>5</c:v>
                </c:pt>
                <c:pt idx="3585">
                  <c:v>9</c:v>
                </c:pt>
                <c:pt idx="3586">
                  <c:v>6</c:v>
                </c:pt>
                <c:pt idx="3587">
                  <c:v>6</c:v>
                </c:pt>
                <c:pt idx="3588">
                  <c:v>5</c:v>
                </c:pt>
                <c:pt idx="3589">
                  <c:v>6</c:v>
                </c:pt>
                <c:pt idx="3590">
                  <c:v>6</c:v>
                </c:pt>
                <c:pt idx="3591">
                  <c:v>6</c:v>
                </c:pt>
                <c:pt idx="3592">
                  <c:v>6</c:v>
                </c:pt>
                <c:pt idx="3593">
                  <c:v>2</c:v>
                </c:pt>
                <c:pt idx="3594">
                  <c:v>4</c:v>
                </c:pt>
                <c:pt idx="3595">
                  <c:v>1</c:v>
                </c:pt>
                <c:pt idx="3596">
                  <c:v>3</c:v>
                </c:pt>
                <c:pt idx="3597">
                  <c:v>5</c:v>
                </c:pt>
                <c:pt idx="3598">
                  <c:v>6</c:v>
                </c:pt>
                <c:pt idx="3599">
                  <c:v>8</c:v>
                </c:pt>
                <c:pt idx="3600">
                  <c:v>5</c:v>
                </c:pt>
                <c:pt idx="3601">
                  <c:v>7</c:v>
                </c:pt>
                <c:pt idx="3602">
                  <c:v>5</c:v>
                </c:pt>
                <c:pt idx="3603">
                  <c:v>6</c:v>
                </c:pt>
                <c:pt idx="3604">
                  <c:v>5</c:v>
                </c:pt>
                <c:pt idx="3605">
                  <c:v>3</c:v>
                </c:pt>
                <c:pt idx="3606">
                  <c:v>9</c:v>
                </c:pt>
                <c:pt idx="3607">
                  <c:v>6</c:v>
                </c:pt>
                <c:pt idx="3608">
                  <c:v>5</c:v>
                </c:pt>
                <c:pt idx="3609">
                  <c:v>6</c:v>
                </c:pt>
                <c:pt idx="3610">
                  <c:v>6</c:v>
                </c:pt>
                <c:pt idx="3611">
                  <c:v>8</c:v>
                </c:pt>
                <c:pt idx="3612">
                  <c:v>5</c:v>
                </c:pt>
                <c:pt idx="3613">
                  <c:v>2</c:v>
                </c:pt>
                <c:pt idx="3614">
                  <c:v>10</c:v>
                </c:pt>
                <c:pt idx="3615">
                  <c:v>4</c:v>
                </c:pt>
                <c:pt idx="3616">
                  <c:v>3</c:v>
                </c:pt>
                <c:pt idx="3617">
                  <c:v>12</c:v>
                </c:pt>
                <c:pt idx="3618">
                  <c:v>12</c:v>
                </c:pt>
                <c:pt idx="3619">
                  <c:v>7</c:v>
                </c:pt>
                <c:pt idx="3620">
                  <c:v>7</c:v>
                </c:pt>
                <c:pt idx="3621">
                  <c:v>7</c:v>
                </c:pt>
                <c:pt idx="3622">
                  <c:v>7</c:v>
                </c:pt>
                <c:pt idx="3623">
                  <c:v>4</c:v>
                </c:pt>
                <c:pt idx="3624">
                  <c:v>5</c:v>
                </c:pt>
                <c:pt idx="3625">
                  <c:v>5</c:v>
                </c:pt>
                <c:pt idx="3626">
                  <c:v>8</c:v>
                </c:pt>
                <c:pt idx="3627">
                  <c:v>8</c:v>
                </c:pt>
                <c:pt idx="3628">
                  <c:v>1</c:v>
                </c:pt>
                <c:pt idx="3629">
                  <c:v>5</c:v>
                </c:pt>
                <c:pt idx="3630">
                  <c:v>2</c:v>
                </c:pt>
                <c:pt idx="3631">
                  <c:v>6</c:v>
                </c:pt>
                <c:pt idx="3632">
                  <c:v>3</c:v>
                </c:pt>
                <c:pt idx="3633">
                  <c:v>8</c:v>
                </c:pt>
                <c:pt idx="3634">
                  <c:v>6</c:v>
                </c:pt>
                <c:pt idx="3635">
                  <c:v>3</c:v>
                </c:pt>
                <c:pt idx="3636">
                  <c:v>6</c:v>
                </c:pt>
                <c:pt idx="3637">
                  <c:v>3</c:v>
                </c:pt>
                <c:pt idx="3638">
                  <c:v>6</c:v>
                </c:pt>
                <c:pt idx="3639">
                  <c:v>8</c:v>
                </c:pt>
                <c:pt idx="3640">
                  <c:v>9</c:v>
                </c:pt>
                <c:pt idx="3641">
                  <c:v>4</c:v>
                </c:pt>
                <c:pt idx="3642">
                  <c:v>3</c:v>
                </c:pt>
                <c:pt idx="3643">
                  <c:v>5</c:v>
                </c:pt>
                <c:pt idx="3644">
                  <c:v>6</c:v>
                </c:pt>
                <c:pt idx="3645">
                  <c:v>2</c:v>
                </c:pt>
                <c:pt idx="3646">
                  <c:v>8</c:v>
                </c:pt>
                <c:pt idx="3647">
                  <c:v>3</c:v>
                </c:pt>
                <c:pt idx="3648">
                  <c:v>8</c:v>
                </c:pt>
                <c:pt idx="3649">
                  <c:v>5</c:v>
                </c:pt>
                <c:pt idx="3650">
                  <c:v>7</c:v>
                </c:pt>
                <c:pt idx="3651">
                  <c:v>7</c:v>
                </c:pt>
                <c:pt idx="3652">
                  <c:v>2</c:v>
                </c:pt>
                <c:pt idx="3653">
                  <c:v>4</c:v>
                </c:pt>
                <c:pt idx="3654">
                  <c:v>7</c:v>
                </c:pt>
                <c:pt idx="3655">
                  <c:v>8</c:v>
                </c:pt>
                <c:pt idx="3656">
                  <c:v>6</c:v>
                </c:pt>
                <c:pt idx="3657">
                  <c:v>4</c:v>
                </c:pt>
                <c:pt idx="3658">
                  <c:v>6</c:v>
                </c:pt>
                <c:pt idx="3659">
                  <c:v>2</c:v>
                </c:pt>
                <c:pt idx="3660">
                  <c:v>8</c:v>
                </c:pt>
                <c:pt idx="3661">
                  <c:v>5</c:v>
                </c:pt>
                <c:pt idx="3662">
                  <c:v>5</c:v>
                </c:pt>
                <c:pt idx="3663">
                  <c:v>2</c:v>
                </c:pt>
                <c:pt idx="3664">
                  <c:v>4</c:v>
                </c:pt>
                <c:pt idx="3665">
                  <c:v>10</c:v>
                </c:pt>
                <c:pt idx="3666">
                  <c:v>6</c:v>
                </c:pt>
                <c:pt idx="3667">
                  <c:v>4</c:v>
                </c:pt>
                <c:pt idx="3668">
                  <c:v>5</c:v>
                </c:pt>
                <c:pt idx="3669">
                  <c:v>6</c:v>
                </c:pt>
                <c:pt idx="3670">
                  <c:v>6</c:v>
                </c:pt>
                <c:pt idx="3671">
                  <c:v>3</c:v>
                </c:pt>
                <c:pt idx="3672">
                  <c:v>4</c:v>
                </c:pt>
                <c:pt idx="3673">
                  <c:v>3</c:v>
                </c:pt>
                <c:pt idx="3674">
                  <c:v>2</c:v>
                </c:pt>
                <c:pt idx="3675">
                  <c:v>4</c:v>
                </c:pt>
                <c:pt idx="3676">
                  <c:v>8</c:v>
                </c:pt>
                <c:pt idx="3677">
                  <c:v>7</c:v>
                </c:pt>
                <c:pt idx="3678">
                  <c:v>7</c:v>
                </c:pt>
                <c:pt idx="3679">
                  <c:v>6</c:v>
                </c:pt>
                <c:pt idx="3680">
                  <c:v>5</c:v>
                </c:pt>
                <c:pt idx="3681">
                  <c:v>8</c:v>
                </c:pt>
                <c:pt idx="3682">
                  <c:v>1</c:v>
                </c:pt>
                <c:pt idx="3683">
                  <c:v>3</c:v>
                </c:pt>
                <c:pt idx="3684">
                  <c:v>5</c:v>
                </c:pt>
                <c:pt idx="3685">
                  <c:v>6</c:v>
                </c:pt>
                <c:pt idx="3686">
                  <c:v>5</c:v>
                </c:pt>
                <c:pt idx="3687">
                  <c:v>8</c:v>
                </c:pt>
                <c:pt idx="3688">
                  <c:v>8</c:v>
                </c:pt>
                <c:pt idx="3689">
                  <c:v>10</c:v>
                </c:pt>
                <c:pt idx="3690">
                  <c:v>8</c:v>
                </c:pt>
                <c:pt idx="3691">
                  <c:v>0</c:v>
                </c:pt>
                <c:pt idx="3692">
                  <c:v>6</c:v>
                </c:pt>
                <c:pt idx="3693">
                  <c:v>6</c:v>
                </c:pt>
                <c:pt idx="3694">
                  <c:v>13</c:v>
                </c:pt>
                <c:pt idx="3695">
                  <c:v>8</c:v>
                </c:pt>
                <c:pt idx="3696">
                  <c:v>6</c:v>
                </c:pt>
                <c:pt idx="3697">
                  <c:v>11</c:v>
                </c:pt>
                <c:pt idx="3698">
                  <c:v>2</c:v>
                </c:pt>
                <c:pt idx="3699">
                  <c:v>6</c:v>
                </c:pt>
                <c:pt idx="3700">
                  <c:v>4</c:v>
                </c:pt>
                <c:pt idx="3701">
                  <c:v>7</c:v>
                </c:pt>
                <c:pt idx="3702">
                  <c:v>4</c:v>
                </c:pt>
                <c:pt idx="3703">
                  <c:v>4</c:v>
                </c:pt>
                <c:pt idx="3704">
                  <c:v>4</c:v>
                </c:pt>
                <c:pt idx="3705">
                  <c:v>7</c:v>
                </c:pt>
                <c:pt idx="3706">
                  <c:v>8</c:v>
                </c:pt>
                <c:pt idx="3707">
                  <c:v>5</c:v>
                </c:pt>
                <c:pt idx="3708">
                  <c:v>3</c:v>
                </c:pt>
                <c:pt idx="3709">
                  <c:v>5</c:v>
                </c:pt>
                <c:pt idx="3710">
                  <c:v>10</c:v>
                </c:pt>
                <c:pt idx="3711">
                  <c:v>5</c:v>
                </c:pt>
                <c:pt idx="3712">
                  <c:v>7</c:v>
                </c:pt>
                <c:pt idx="3713">
                  <c:v>10</c:v>
                </c:pt>
                <c:pt idx="3714">
                  <c:v>7</c:v>
                </c:pt>
                <c:pt idx="3715">
                  <c:v>7</c:v>
                </c:pt>
                <c:pt idx="3716">
                  <c:v>9</c:v>
                </c:pt>
                <c:pt idx="3717">
                  <c:v>4</c:v>
                </c:pt>
                <c:pt idx="3718">
                  <c:v>6</c:v>
                </c:pt>
                <c:pt idx="3719">
                  <c:v>5</c:v>
                </c:pt>
                <c:pt idx="3720">
                  <c:v>6</c:v>
                </c:pt>
                <c:pt idx="3721">
                  <c:v>9</c:v>
                </c:pt>
                <c:pt idx="3722">
                  <c:v>5</c:v>
                </c:pt>
                <c:pt idx="3723">
                  <c:v>13</c:v>
                </c:pt>
                <c:pt idx="3724">
                  <c:v>7</c:v>
                </c:pt>
                <c:pt idx="3725">
                  <c:v>2</c:v>
                </c:pt>
                <c:pt idx="3726">
                  <c:v>4</c:v>
                </c:pt>
                <c:pt idx="3727">
                  <c:v>7</c:v>
                </c:pt>
                <c:pt idx="3728">
                  <c:v>9</c:v>
                </c:pt>
                <c:pt idx="3729">
                  <c:v>9</c:v>
                </c:pt>
                <c:pt idx="3730">
                  <c:v>4</c:v>
                </c:pt>
                <c:pt idx="3731">
                  <c:v>3</c:v>
                </c:pt>
                <c:pt idx="3732">
                  <c:v>3</c:v>
                </c:pt>
                <c:pt idx="3733">
                  <c:v>10</c:v>
                </c:pt>
                <c:pt idx="3734">
                  <c:v>7</c:v>
                </c:pt>
                <c:pt idx="3735">
                  <c:v>6</c:v>
                </c:pt>
                <c:pt idx="3736">
                  <c:v>2</c:v>
                </c:pt>
                <c:pt idx="3737">
                  <c:v>5</c:v>
                </c:pt>
                <c:pt idx="3738">
                  <c:v>6</c:v>
                </c:pt>
                <c:pt idx="3739">
                  <c:v>3</c:v>
                </c:pt>
                <c:pt idx="3740">
                  <c:v>7</c:v>
                </c:pt>
                <c:pt idx="3741">
                  <c:v>5</c:v>
                </c:pt>
                <c:pt idx="3742">
                  <c:v>5</c:v>
                </c:pt>
                <c:pt idx="3743">
                  <c:v>1</c:v>
                </c:pt>
                <c:pt idx="3744">
                  <c:v>2</c:v>
                </c:pt>
                <c:pt idx="3745">
                  <c:v>7</c:v>
                </c:pt>
                <c:pt idx="3746">
                  <c:v>5</c:v>
                </c:pt>
                <c:pt idx="3747">
                  <c:v>5</c:v>
                </c:pt>
                <c:pt idx="3748">
                  <c:v>9</c:v>
                </c:pt>
                <c:pt idx="3749">
                  <c:v>7</c:v>
                </c:pt>
                <c:pt idx="3750">
                  <c:v>4</c:v>
                </c:pt>
                <c:pt idx="3751">
                  <c:v>6</c:v>
                </c:pt>
                <c:pt idx="3752">
                  <c:v>4</c:v>
                </c:pt>
                <c:pt idx="3753">
                  <c:v>5</c:v>
                </c:pt>
                <c:pt idx="3754">
                  <c:v>10</c:v>
                </c:pt>
                <c:pt idx="3755">
                  <c:v>4</c:v>
                </c:pt>
                <c:pt idx="3756">
                  <c:v>4</c:v>
                </c:pt>
                <c:pt idx="3757">
                  <c:v>5</c:v>
                </c:pt>
                <c:pt idx="3758">
                  <c:v>1</c:v>
                </c:pt>
                <c:pt idx="3759">
                  <c:v>8</c:v>
                </c:pt>
                <c:pt idx="3760">
                  <c:v>9</c:v>
                </c:pt>
                <c:pt idx="3761">
                  <c:v>6</c:v>
                </c:pt>
                <c:pt idx="3762">
                  <c:v>7</c:v>
                </c:pt>
                <c:pt idx="3763">
                  <c:v>9</c:v>
                </c:pt>
                <c:pt idx="3764">
                  <c:v>7</c:v>
                </c:pt>
                <c:pt idx="3765">
                  <c:v>10</c:v>
                </c:pt>
                <c:pt idx="3766">
                  <c:v>6</c:v>
                </c:pt>
                <c:pt idx="3767">
                  <c:v>4</c:v>
                </c:pt>
                <c:pt idx="3768">
                  <c:v>12</c:v>
                </c:pt>
                <c:pt idx="3769">
                  <c:v>6</c:v>
                </c:pt>
                <c:pt idx="3770">
                  <c:v>4</c:v>
                </c:pt>
                <c:pt idx="3771">
                  <c:v>7</c:v>
                </c:pt>
                <c:pt idx="3772">
                  <c:v>3</c:v>
                </c:pt>
                <c:pt idx="3773">
                  <c:v>8</c:v>
                </c:pt>
                <c:pt idx="3774">
                  <c:v>3</c:v>
                </c:pt>
                <c:pt idx="3775">
                  <c:v>5</c:v>
                </c:pt>
                <c:pt idx="3776">
                  <c:v>4</c:v>
                </c:pt>
                <c:pt idx="3777">
                  <c:v>6</c:v>
                </c:pt>
                <c:pt idx="3778">
                  <c:v>6</c:v>
                </c:pt>
                <c:pt idx="3779">
                  <c:v>10</c:v>
                </c:pt>
                <c:pt idx="3780">
                  <c:v>7</c:v>
                </c:pt>
                <c:pt idx="3781">
                  <c:v>6</c:v>
                </c:pt>
                <c:pt idx="3782">
                  <c:v>8</c:v>
                </c:pt>
                <c:pt idx="3783">
                  <c:v>16</c:v>
                </c:pt>
                <c:pt idx="3784">
                  <c:v>2</c:v>
                </c:pt>
                <c:pt idx="3785">
                  <c:v>7</c:v>
                </c:pt>
                <c:pt idx="3786">
                  <c:v>9</c:v>
                </c:pt>
                <c:pt idx="3787">
                  <c:v>7</c:v>
                </c:pt>
                <c:pt idx="3788">
                  <c:v>8</c:v>
                </c:pt>
                <c:pt idx="3789">
                  <c:v>9</c:v>
                </c:pt>
                <c:pt idx="3790">
                  <c:v>0</c:v>
                </c:pt>
                <c:pt idx="3791">
                  <c:v>9</c:v>
                </c:pt>
                <c:pt idx="3792">
                  <c:v>5</c:v>
                </c:pt>
                <c:pt idx="3793">
                  <c:v>11</c:v>
                </c:pt>
                <c:pt idx="3794">
                  <c:v>10</c:v>
                </c:pt>
                <c:pt idx="3795">
                  <c:v>5</c:v>
                </c:pt>
                <c:pt idx="3796">
                  <c:v>8</c:v>
                </c:pt>
                <c:pt idx="3797">
                  <c:v>5</c:v>
                </c:pt>
                <c:pt idx="3798">
                  <c:v>11</c:v>
                </c:pt>
                <c:pt idx="3799">
                  <c:v>6</c:v>
                </c:pt>
                <c:pt idx="3800">
                  <c:v>8</c:v>
                </c:pt>
                <c:pt idx="3801">
                  <c:v>9</c:v>
                </c:pt>
                <c:pt idx="3802">
                  <c:v>6</c:v>
                </c:pt>
                <c:pt idx="3803">
                  <c:v>9</c:v>
                </c:pt>
                <c:pt idx="3804">
                  <c:v>11</c:v>
                </c:pt>
                <c:pt idx="3805">
                  <c:v>8</c:v>
                </c:pt>
                <c:pt idx="3806">
                  <c:v>5</c:v>
                </c:pt>
                <c:pt idx="3807">
                  <c:v>8</c:v>
                </c:pt>
                <c:pt idx="3808">
                  <c:v>4</c:v>
                </c:pt>
                <c:pt idx="3809">
                  <c:v>5</c:v>
                </c:pt>
                <c:pt idx="3810">
                  <c:v>10</c:v>
                </c:pt>
                <c:pt idx="3811">
                  <c:v>3</c:v>
                </c:pt>
                <c:pt idx="3812">
                  <c:v>12</c:v>
                </c:pt>
                <c:pt idx="3813">
                  <c:v>15</c:v>
                </c:pt>
                <c:pt idx="3814">
                  <c:v>12</c:v>
                </c:pt>
                <c:pt idx="3815">
                  <c:v>11</c:v>
                </c:pt>
                <c:pt idx="3816">
                  <c:v>12</c:v>
                </c:pt>
                <c:pt idx="3817">
                  <c:v>7</c:v>
                </c:pt>
                <c:pt idx="3818">
                  <c:v>12</c:v>
                </c:pt>
                <c:pt idx="3819">
                  <c:v>13</c:v>
                </c:pt>
                <c:pt idx="3820">
                  <c:v>17</c:v>
                </c:pt>
                <c:pt idx="3821">
                  <c:v>14</c:v>
                </c:pt>
                <c:pt idx="3822">
                  <c:v>9</c:v>
                </c:pt>
                <c:pt idx="3823">
                  <c:v>12</c:v>
                </c:pt>
                <c:pt idx="3824">
                  <c:v>9</c:v>
                </c:pt>
                <c:pt idx="3825">
                  <c:v>10</c:v>
                </c:pt>
                <c:pt idx="3826">
                  <c:v>11</c:v>
                </c:pt>
                <c:pt idx="3827">
                  <c:v>15</c:v>
                </c:pt>
                <c:pt idx="3828">
                  <c:v>16</c:v>
                </c:pt>
                <c:pt idx="3829">
                  <c:v>12</c:v>
                </c:pt>
                <c:pt idx="3830">
                  <c:v>8</c:v>
                </c:pt>
                <c:pt idx="3831">
                  <c:v>17</c:v>
                </c:pt>
                <c:pt idx="3832">
                  <c:v>11</c:v>
                </c:pt>
                <c:pt idx="3833">
                  <c:v>18</c:v>
                </c:pt>
                <c:pt idx="3834">
                  <c:v>8</c:v>
                </c:pt>
                <c:pt idx="3835">
                  <c:v>6</c:v>
                </c:pt>
                <c:pt idx="3836">
                  <c:v>15</c:v>
                </c:pt>
                <c:pt idx="3837">
                  <c:v>8</c:v>
                </c:pt>
                <c:pt idx="3838">
                  <c:v>18</c:v>
                </c:pt>
                <c:pt idx="3839">
                  <c:v>6</c:v>
                </c:pt>
                <c:pt idx="3840">
                  <c:v>10</c:v>
                </c:pt>
                <c:pt idx="3841">
                  <c:v>10</c:v>
                </c:pt>
                <c:pt idx="3842">
                  <c:v>13</c:v>
                </c:pt>
                <c:pt idx="3843">
                  <c:v>15</c:v>
                </c:pt>
                <c:pt idx="3844">
                  <c:v>16</c:v>
                </c:pt>
                <c:pt idx="3845">
                  <c:v>9</c:v>
                </c:pt>
                <c:pt idx="3846">
                  <c:v>10</c:v>
                </c:pt>
                <c:pt idx="3847">
                  <c:v>10</c:v>
                </c:pt>
                <c:pt idx="3848">
                  <c:v>13</c:v>
                </c:pt>
                <c:pt idx="3849">
                  <c:v>18</c:v>
                </c:pt>
                <c:pt idx="3850">
                  <c:v>13</c:v>
                </c:pt>
                <c:pt idx="3851">
                  <c:v>17</c:v>
                </c:pt>
                <c:pt idx="3852">
                  <c:v>14</c:v>
                </c:pt>
                <c:pt idx="3853">
                  <c:v>11</c:v>
                </c:pt>
                <c:pt idx="3854">
                  <c:v>17</c:v>
                </c:pt>
                <c:pt idx="3855">
                  <c:v>22</c:v>
                </c:pt>
                <c:pt idx="3856">
                  <c:v>23</c:v>
                </c:pt>
                <c:pt idx="3857">
                  <c:v>23</c:v>
                </c:pt>
                <c:pt idx="3858">
                  <c:v>16</c:v>
                </c:pt>
                <c:pt idx="3859">
                  <c:v>18</c:v>
                </c:pt>
                <c:pt idx="3860">
                  <c:v>17</c:v>
                </c:pt>
                <c:pt idx="3861">
                  <c:v>18</c:v>
                </c:pt>
                <c:pt idx="3862">
                  <c:v>18</c:v>
                </c:pt>
                <c:pt idx="3863">
                  <c:v>24</c:v>
                </c:pt>
                <c:pt idx="3864">
                  <c:v>19</c:v>
                </c:pt>
                <c:pt idx="3865">
                  <c:v>21</c:v>
                </c:pt>
                <c:pt idx="3866">
                  <c:v>22</c:v>
                </c:pt>
                <c:pt idx="3867">
                  <c:v>24</c:v>
                </c:pt>
                <c:pt idx="3868">
                  <c:v>17</c:v>
                </c:pt>
                <c:pt idx="3869">
                  <c:v>16</c:v>
                </c:pt>
                <c:pt idx="3870">
                  <c:v>24</c:v>
                </c:pt>
                <c:pt idx="3871">
                  <c:v>21</c:v>
                </c:pt>
                <c:pt idx="3872">
                  <c:v>19</c:v>
                </c:pt>
                <c:pt idx="3873">
                  <c:v>17</c:v>
                </c:pt>
                <c:pt idx="3874">
                  <c:v>20</c:v>
                </c:pt>
                <c:pt idx="3875">
                  <c:v>13</c:v>
                </c:pt>
                <c:pt idx="3876">
                  <c:v>23</c:v>
                </c:pt>
                <c:pt idx="3877">
                  <c:v>21</c:v>
                </c:pt>
                <c:pt idx="3878">
                  <c:v>15</c:v>
                </c:pt>
                <c:pt idx="3879">
                  <c:v>15</c:v>
                </c:pt>
                <c:pt idx="3880">
                  <c:v>11</c:v>
                </c:pt>
                <c:pt idx="3881">
                  <c:v>16</c:v>
                </c:pt>
                <c:pt idx="3882">
                  <c:v>20</c:v>
                </c:pt>
                <c:pt idx="3883">
                  <c:v>11</c:v>
                </c:pt>
                <c:pt idx="3884">
                  <c:v>20</c:v>
                </c:pt>
                <c:pt idx="3885">
                  <c:v>12</c:v>
                </c:pt>
                <c:pt idx="3886">
                  <c:v>13</c:v>
                </c:pt>
                <c:pt idx="3887">
                  <c:v>8</c:v>
                </c:pt>
                <c:pt idx="3888">
                  <c:v>9</c:v>
                </c:pt>
                <c:pt idx="3889">
                  <c:v>13</c:v>
                </c:pt>
                <c:pt idx="3890">
                  <c:v>9</c:v>
                </c:pt>
                <c:pt idx="3891">
                  <c:v>9</c:v>
                </c:pt>
                <c:pt idx="3892">
                  <c:v>11</c:v>
                </c:pt>
                <c:pt idx="3893">
                  <c:v>7</c:v>
                </c:pt>
                <c:pt idx="3894">
                  <c:v>10</c:v>
                </c:pt>
                <c:pt idx="3895">
                  <c:v>4</c:v>
                </c:pt>
                <c:pt idx="3896">
                  <c:v>9</c:v>
                </c:pt>
                <c:pt idx="3897">
                  <c:v>13</c:v>
                </c:pt>
                <c:pt idx="3898">
                  <c:v>7</c:v>
                </c:pt>
                <c:pt idx="3899">
                  <c:v>8</c:v>
                </c:pt>
                <c:pt idx="3900">
                  <c:v>5</c:v>
                </c:pt>
                <c:pt idx="3901">
                  <c:v>9</c:v>
                </c:pt>
                <c:pt idx="3902">
                  <c:v>9</c:v>
                </c:pt>
                <c:pt idx="3903">
                  <c:v>12</c:v>
                </c:pt>
                <c:pt idx="3904">
                  <c:v>13</c:v>
                </c:pt>
                <c:pt idx="3905">
                  <c:v>8</c:v>
                </c:pt>
                <c:pt idx="3906">
                  <c:v>12</c:v>
                </c:pt>
                <c:pt idx="3907">
                  <c:v>8</c:v>
                </c:pt>
                <c:pt idx="3908">
                  <c:v>7</c:v>
                </c:pt>
                <c:pt idx="3909">
                  <c:v>2</c:v>
                </c:pt>
                <c:pt idx="3910">
                  <c:v>2</c:v>
                </c:pt>
                <c:pt idx="3911">
                  <c:v>8</c:v>
                </c:pt>
                <c:pt idx="3912">
                  <c:v>5</c:v>
                </c:pt>
                <c:pt idx="3913">
                  <c:v>10</c:v>
                </c:pt>
                <c:pt idx="3914">
                  <c:v>5</c:v>
                </c:pt>
                <c:pt idx="3915">
                  <c:v>5</c:v>
                </c:pt>
                <c:pt idx="3916">
                  <c:v>6</c:v>
                </c:pt>
                <c:pt idx="3917">
                  <c:v>3</c:v>
                </c:pt>
                <c:pt idx="3918">
                  <c:v>3</c:v>
                </c:pt>
                <c:pt idx="3919">
                  <c:v>7</c:v>
                </c:pt>
                <c:pt idx="3920">
                  <c:v>3</c:v>
                </c:pt>
                <c:pt idx="3921">
                  <c:v>5</c:v>
                </c:pt>
                <c:pt idx="3922">
                  <c:v>8</c:v>
                </c:pt>
                <c:pt idx="3923">
                  <c:v>9</c:v>
                </c:pt>
                <c:pt idx="3924">
                  <c:v>10</c:v>
                </c:pt>
                <c:pt idx="3925">
                  <c:v>6</c:v>
                </c:pt>
                <c:pt idx="3926">
                  <c:v>5</c:v>
                </c:pt>
                <c:pt idx="3927">
                  <c:v>12</c:v>
                </c:pt>
                <c:pt idx="3928">
                  <c:v>5</c:v>
                </c:pt>
                <c:pt idx="3929">
                  <c:v>10</c:v>
                </c:pt>
                <c:pt idx="3930">
                  <c:v>5</c:v>
                </c:pt>
                <c:pt idx="3931">
                  <c:v>3</c:v>
                </c:pt>
                <c:pt idx="3932">
                  <c:v>1</c:v>
                </c:pt>
                <c:pt idx="3933">
                  <c:v>9</c:v>
                </c:pt>
                <c:pt idx="3934">
                  <c:v>11</c:v>
                </c:pt>
                <c:pt idx="3935">
                  <c:v>7</c:v>
                </c:pt>
                <c:pt idx="3936">
                  <c:v>6</c:v>
                </c:pt>
                <c:pt idx="3937">
                  <c:v>7</c:v>
                </c:pt>
                <c:pt idx="3938">
                  <c:v>5</c:v>
                </c:pt>
                <c:pt idx="3939">
                  <c:v>9</c:v>
                </c:pt>
                <c:pt idx="3940">
                  <c:v>8</c:v>
                </c:pt>
                <c:pt idx="3941">
                  <c:v>2</c:v>
                </c:pt>
                <c:pt idx="3942">
                  <c:v>4</c:v>
                </c:pt>
                <c:pt idx="3943">
                  <c:v>3</c:v>
                </c:pt>
                <c:pt idx="3944">
                  <c:v>5</c:v>
                </c:pt>
                <c:pt idx="3945">
                  <c:v>4</c:v>
                </c:pt>
                <c:pt idx="3946">
                  <c:v>5</c:v>
                </c:pt>
                <c:pt idx="3947">
                  <c:v>5</c:v>
                </c:pt>
                <c:pt idx="3948">
                  <c:v>6</c:v>
                </c:pt>
                <c:pt idx="3949">
                  <c:v>4</c:v>
                </c:pt>
                <c:pt idx="3950">
                  <c:v>5</c:v>
                </c:pt>
                <c:pt idx="3951">
                  <c:v>8</c:v>
                </c:pt>
                <c:pt idx="3952">
                  <c:v>8</c:v>
                </c:pt>
                <c:pt idx="3953">
                  <c:v>4</c:v>
                </c:pt>
                <c:pt idx="3954">
                  <c:v>8</c:v>
                </c:pt>
                <c:pt idx="3955">
                  <c:v>4</c:v>
                </c:pt>
                <c:pt idx="3956">
                  <c:v>7</c:v>
                </c:pt>
                <c:pt idx="3957">
                  <c:v>6</c:v>
                </c:pt>
                <c:pt idx="3958">
                  <c:v>6</c:v>
                </c:pt>
                <c:pt idx="3959">
                  <c:v>6</c:v>
                </c:pt>
                <c:pt idx="3960">
                  <c:v>8</c:v>
                </c:pt>
                <c:pt idx="3961">
                  <c:v>6</c:v>
                </c:pt>
                <c:pt idx="3962">
                  <c:v>5</c:v>
                </c:pt>
                <c:pt idx="3963">
                  <c:v>9</c:v>
                </c:pt>
                <c:pt idx="3964">
                  <c:v>4</c:v>
                </c:pt>
                <c:pt idx="3965">
                  <c:v>2</c:v>
                </c:pt>
                <c:pt idx="3966">
                  <c:v>4</c:v>
                </c:pt>
                <c:pt idx="3967">
                  <c:v>6</c:v>
                </c:pt>
                <c:pt idx="3968">
                  <c:v>7</c:v>
                </c:pt>
                <c:pt idx="3969">
                  <c:v>2</c:v>
                </c:pt>
                <c:pt idx="3970">
                  <c:v>5</c:v>
                </c:pt>
                <c:pt idx="3971">
                  <c:v>6</c:v>
                </c:pt>
                <c:pt idx="3972">
                  <c:v>7</c:v>
                </c:pt>
                <c:pt idx="3973">
                  <c:v>6</c:v>
                </c:pt>
                <c:pt idx="3974">
                  <c:v>5</c:v>
                </c:pt>
                <c:pt idx="3975">
                  <c:v>2</c:v>
                </c:pt>
                <c:pt idx="3976">
                  <c:v>1</c:v>
                </c:pt>
                <c:pt idx="3977">
                  <c:v>6</c:v>
                </c:pt>
                <c:pt idx="3978">
                  <c:v>3</c:v>
                </c:pt>
                <c:pt idx="3979">
                  <c:v>3</c:v>
                </c:pt>
                <c:pt idx="3980">
                  <c:v>12</c:v>
                </c:pt>
                <c:pt idx="3981">
                  <c:v>8</c:v>
                </c:pt>
                <c:pt idx="3982">
                  <c:v>5</c:v>
                </c:pt>
                <c:pt idx="3983">
                  <c:v>3</c:v>
                </c:pt>
                <c:pt idx="3984">
                  <c:v>3</c:v>
                </c:pt>
                <c:pt idx="3985">
                  <c:v>8</c:v>
                </c:pt>
                <c:pt idx="3986">
                  <c:v>7</c:v>
                </c:pt>
                <c:pt idx="3987">
                  <c:v>4</c:v>
                </c:pt>
                <c:pt idx="3988">
                  <c:v>2</c:v>
                </c:pt>
                <c:pt idx="3989">
                  <c:v>2</c:v>
                </c:pt>
                <c:pt idx="3990">
                  <c:v>2</c:v>
                </c:pt>
                <c:pt idx="3991">
                  <c:v>2</c:v>
                </c:pt>
                <c:pt idx="3992">
                  <c:v>6</c:v>
                </c:pt>
                <c:pt idx="3993">
                  <c:v>9</c:v>
                </c:pt>
                <c:pt idx="3994">
                  <c:v>6</c:v>
                </c:pt>
                <c:pt idx="3995">
                  <c:v>6</c:v>
                </c:pt>
                <c:pt idx="3996">
                  <c:v>6</c:v>
                </c:pt>
                <c:pt idx="3997">
                  <c:v>5</c:v>
                </c:pt>
                <c:pt idx="3998">
                  <c:v>6</c:v>
                </c:pt>
                <c:pt idx="3999">
                  <c:v>8</c:v>
                </c:pt>
                <c:pt idx="4000">
                  <c:v>0</c:v>
                </c:pt>
                <c:pt idx="4001">
                  <c:v>8</c:v>
                </c:pt>
                <c:pt idx="4002">
                  <c:v>10</c:v>
                </c:pt>
                <c:pt idx="4003">
                  <c:v>5</c:v>
                </c:pt>
                <c:pt idx="4004">
                  <c:v>8</c:v>
                </c:pt>
                <c:pt idx="4005">
                  <c:v>9</c:v>
                </c:pt>
                <c:pt idx="4006">
                  <c:v>7</c:v>
                </c:pt>
                <c:pt idx="4007">
                  <c:v>5</c:v>
                </c:pt>
                <c:pt idx="4008">
                  <c:v>8</c:v>
                </c:pt>
                <c:pt idx="4009">
                  <c:v>5</c:v>
                </c:pt>
                <c:pt idx="4010">
                  <c:v>1</c:v>
                </c:pt>
                <c:pt idx="4011">
                  <c:v>5</c:v>
                </c:pt>
                <c:pt idx="4012">
                  <c:v>5</c:v>
                </c:pt>
                <c:pt idx="4013">
                  <c:v>6</c:v>
                </c:pt>
                <c:pt idx="4014">
                  <c:v>5</c:v>
                </c:pt>
                <c:pt idx="4015">
                  <c:v>4</c:v>
                </c:pt>
                <c:pt idx="4016">
                  <c:v>4</c:v>
                </c:pt>
                <c:pt idx="4017">
                  <c:v>2</c:v>
                </c:pt>
                <c:pt idx="4018">
                  <c:v>3</c:v>
                </c:pt>
                <c:pt idx="4019">
                  <c:v>5</c:v>
                </c:pt>
                <c:pt idx="4020">
                  <c:v>3</c:v>
                </c:pt>
                <c:pt idx="4021">
                  <c:v>3</c:v>
                </c:pt>
                <c:pt idx="4022">
                  <c:v>7</c:v>
                </c:pt>
                <c:pt idx="4023">
                  <c:v>8</c:v>
                </c:pt>
                <c:pt idx="4024">
                  <c:v>5</c:v>
                </c:pt>
                <c:pt idx="4025">
                  <c:v>4</c:v>
                </c:pt>
                <c:pt idx="4026">
                  <c:v>9</c:v>
                </c:pt>
                <c:pt idx="4027">
                  <c:v>5</c:v>
                </c:pt>
                <c:pt idx="4028">
                  <c:v>5</c:v>
                </c:pt>
                <c:pt idx="4029">
                  <c:v>5</c:v>
                </c:pt>
                <c:pt idx="4030">
                  <c:v>7</c:v>
                </c:pt>
                <c:pt idx="4031">
                  <c:v>3</c:v>
                </c:pt>
                <c:pt idx="4032">
                  <c:v>8</c:v>
                </c:pt>
                <c:pt idx="4033">
                  <c:v>3</c:v>
                </c:pt>
                <c:pt idx="4034">
                  <c:v>5</c:v>
                </c:pt>
                <c:pt idx="4035">
                  <c:v>6</c:v>
                </c:pt>
                <c:pt idx="4036">
                  <c:v>6</c:v>
                </c:pt>
                <c:pt idx="4037">
                  <c:v>2</c:v>
                </c:pt>
                <c:pt idx="4038">
                  <c:v>5</c:v>
                </c:pt>
                <c:pt idx="4039">
                  <c:v>7</c:v>
                </c:pt>
                <c:pt idx="4040">
                  <c:v>8</c:v>
                </c:pt>
                <c:pt idx="4041">
                  <c:v>3</c:v>
                </c:pt>
                <c:pt idx="4042">
                  <c:v>4</c:v>
                </c:pt>
                <c:pt idx="4043">
                  <c:v>4</c:v>
                </c:pt>
                <c:pt idx="4044">
                  <c:v>6</c:v>
                </c:pt>
                <c:pt idx="4045">
                  <c:v>5</c:v>
                </c:pt>
                <c:pt idx="4046">
                  <c:v>4</c:v>
                </c:pt>
                <c:pt idx="4047">
                  <c:v>5</c:v>
                </c:pt>
                <c:pt idx="4048">
                  <c:v>7</c:v>
                </c:pt>
                <c:pt idx="4049">
                  <c:v>2</c:v>
                </c:pt>
                <c:pt idx="4050">
                  <c:v>2</c:v>
                </c:pt>
                <c:pt idx="4051">
                  <c:v>4</c:v>
                </c:pt>
                <c:pt idx="4052">
                  <c:v>3</c:v>
                </c:pt>
                <c:pt idx="4053">
                  <c:v>7</c:v>
                </c:pt>
                <c:pt idx="4054">
                  <c:v>3</c:v>
                </c:pt>
                <c:pt idx="4055">
                  <c:v>4</c:v>
                </c:pt>
                <c:pt idx="4056">
                  <c:v>6</c:v>
                </c:pt>
                <c:pt idx="4057">
                  <c:v>5</c:v>
                </c:pt>
                <c:pt idx="4058">
                  <c:v>2</c:v>
                </c:pt>
                <c:pt idx="4059">
                  <c:v>7</c:v>
                </c:pt>
                <c:pt idx="4060">
                  <c:v>4</c:v>
                </c:pt>
                <c:pt idx="4061">
                  <c:v>7</c:v>
                </c:pt>
                <c:pt idx="4062">
                  <c:v>4</c:v>
                </c:pt>
                <c:pt idx="4063">
                  <c:v>3</c:v>
                </c:pt>
                <c:pt idx="4064">
                  <c:v>5</c:v>
                </c:pt>
                <c:pt idx="4065">
                  <c:v>5</c:v>
                </c:pt>
                <c:pt idx="4066">
                  <c:v>5</c:v>
                </c:pt>
                <c:pt idx="4067">
                  <c:v>5</c:v>
                </c:pt>
                <c:pt idx="4068">
                  <c:v>5</c:v>
                </c:pt>
                <c:pt idx="4069">
                  <c:v>3</c:v>
                </c:pt>
                <c:pt idx="4070">
                  <c:v>4</c:v>
                </c:pt>
                <c:pt idx="4071">
                  <c:v>1</c:v>
                </c:pt>
                <c:pt idx="4072">
                  <c:v>6</c:v>
                </c:pt>
                <c:pt idx="4073">
                  <c:v>4</c:v>
                </c:pt>
                <c:pt idx="4074">
                  <c:v>6</c:v>
                </c:pt>
                <c:pt idx="4075">
                  <c:v>4</c:v>
                </c:pt>
                <c:pt idx="4076">
                  <c:v>6</c:v>
                </c:pt>
                <c:pt idx="4077">
                  <c:v>4</c:v>
                </c:pt>
                <c:pt idx="4078">
                  <c:v>3</c:v>
                </c:pt>
                <c:pt idx="4079">
                  <c:v>4</c:v>
                </c:pt>
                <c:pt idx="4080">
                  <c:v>6</c:v>
                </c:pt>
                <c:pt idx="4081">
                  <c:v>7</c:v>
                </c:pt>
                <c:pt idx="4082">
                  <c:v>6</c:v>
                </c:pt>
                <c:pt idx="4083">
                  <c:v>3</c:v>
                </c:pt>
                <c:pt idx="4084">
                  <c:v>5</c:v>
                </c:pt>
                <c:pt idx="4085">
                  <c:v>4</c:v>
                </c:pt>
                <c:pt idx="4086">
                  <c:v>3</c:v>
                </c:pt>
                <c:pt idx="4087">
                  <c:v>4</c:v>
                </c:pt>
                <c:pt idx="4088">
                  <c:v>6</c:v>
                </c:pt>
                <c:pt idx="4089">
                  <c:v>5</c:v>
                </c:pt>
                <c:pt idx="4090">
                  <c:v>3</c:v>
                </c:pt>
                <c:pt idx="4091">
                  <c:v>7</c:v>
                </c:pt>
                <c:pt idx="4092">
                  <c:v>6</c:v>
                </c:pt>
                <c:pt idx="4093">
                  <c:v>3</c:v>
                </c:pt>
                <c:pt idx="4094">
                  <c:v>2</c:v>
                </c:pt>
                <c:pt idx="4095">
                  <c:v>2</c:v>
                </c:pt>
                <c:pt idx="4096">
                  <c:v>7</c:v>
                </c:pt>
                <c:pt idx="4097">
                  <c:v>13</c:v>
                </c:pt>
                <c:pt idx="4098">
                  <c:v>6</c:v>
                </c:pt>
                <c:pt idx="4099">
                  <c:v>7</c:v>
                </c:pt>
                <c:pt idx="4100">
                  <c:v>6</c:v>
                </c:pt>
                <c:pt idx="4101">
                  <c:v>7</c:v>
                </c:pt>
                <c:pt idx="4102">
                  <c:v>7</c:v>
                </c:pt>
                <c:pt idx="4103">
                  <c:v>3</c:v>
                </c:pt>
                <c:pt idx="4104">
                  <c:v>4</c:v>
                </c:pt>
                <c:pt idx="4105">
                  <c:v>7</c:v>
                </c:pt>
                <c:pt idx="4106">
                  <c:v>7</c:v>
                </c:pt>
                <c:pt idx="4107">
                  <c:v>7</c:v>
                </c:pt>
                <c:pt idx="4108">
                  <c:v>5</c:v>
                </c:pt>
                <c:pt idx="4109">
                  <c:v>4</c:v>
                </c:pt>
                <c:pt idx="4110">
                  <c:v>3</c:v>
                </c:pt>
                <c:pt idx="4111">
                  <c:v>3</c:v>
                </c:pt>
                <c:pt idx="4112">
                  <c:v>2</c:v>
                </c:pt>
                <c:pt idx="4113">
                  <c:v>3</c:v>
                </c:pt>
                <c:pt idx="4114">
                  <c:v>2</c:v>
                </c:pt>
                <c:pt idx="4115">
                  <c:v>6</c:v>
                </c:pt>
                <c:pt idx="4116">
                  <c:v>4</c:v>
                </c:pt>
                <c:pt idx="4117">
                  <c:v>5</c:v>
                </c:pt>
                <c:pt idx="4118">
                  <c:v>5</c:v>
                </c:pt>
                <c:pt idx="4119">
                  <c:v>4</c:v>
                </c:pt>
                <c:pt idx="4120">
                  <c:v>4</c:v>
                </c:pt>
                <c:pt idx="4121">
                  <c:v>3</c:v>
                </c:pt>
                <c:pt idx="4122">
                  <c:v>4</c:v>
                </c:pt>
                <c:pt idx="4123">
                  <c:v>6</c:v>
                </c:pt>
                <c:pt idx="4124">
                  <c:v>4</c:v>
                </c:pt>
                <c:pt idx="4125">
                  <c:v>6</c:v>
                </c:pt>
                <c:pt idx="4126">
                  <c:v>4</c:v>
                </c:pt>
                <c:pt idx="4127">
                  <c:v>3</c:v>
                </c:pt>
                <c:pt idx="4128">
                  <c:v>7</c:v>
                </c:pt>
                <c:pt idx="4129">
                  <c:v>4</c:v>
                </c:pt>
                <c:pt idx="4130">
                  <c:v>1</c:v>
                </c:pt>
                <c:pt idx="4131">
                  <c:v>11</c:v>
                </c:pt>
                <c:pt idx="4132">
                  <c:v>3</c:v>
                </c:pt>
                <c:pt idx="4133">
                  <c:v>3</c:v>
                </c:pt>
                <c:pt idx="4134">
                  <c:v>3</c:v>
                </c:pt>
                <c:pt idx="4135">
                  <c:v>10</c:v>
                </c:pt>
                <c:pt idx="4136">
                  <c:v>3</c:v>
                </c:pt>
                <c:pt idx="4137">
                  <c:v>4</c:v>
                </c:pt>
                <c:pt idx="4138">
                  <c:v>5</c:v>
                </c:pt>
                <c:pt idx="4139">
                  <c:v>4</c:v>
                </c:pt>
                <c:pt idx="4140">
                  <c:v>10</c:v>
                </c:pt>
                <c:pt idx="4141">
                  <c:v>9</c:v>
                </c:pt>
                <c:pt idx="4142">
                  <c:v>3</c:v>
                </c:pt>
                <c:pt idx="4143">
                  <c:v>0</c:v>
                </c:pt>
                <c:pt idx="4144">
                  <c:v>5</c:v>
                </c:pt>
                <c:pt idx="4145">
                  <c:v>8</c:v>
                </c:pt>
                <c:pt idx="4146">
                  <c:v>3</c:v>
                </c:pt>
                <c:pt idx="4147">
                  <c:v>6</c:v>
                </c:pt>
                <c:pt idx="4148">
                  <c:v>9</c:v>
                </c:pt>
                <c:pt idx="4149">
                  <c:v>4</c:v>
                </c:pt>
                <c:pt idx="4150">
                  <c:v>3</c:v>
                </c:pt>
                <c:pt idx="4151">
                  <c:v>3</c:v>
                </c:pt>
                <c:pt idx="4152">
                  <c:v>8</c:v>
                </c:pt>
                <c:pt idx="4153">
                  <c:v>4</c:v>
                </c:pt>
                <c:pt idx="4154">
                  <c:v>6</c:v>
                </c:pt>
                <c:pt idx="4155">
                  <c:v>5</c:v>
                </c:pt>
                <c:pt idx="4156">
                  <c:v>6</c:v>
                </c:pt>
                <c:pt idx="4157">
                  <c:v>5</c:v>
                </c:pt>
                <c:pt idx="4158">
                  <c:v>6</c:v>
                </c:pt>
                <c:pt idx="4159">
                  <c:v>8</c:v>
                </c:pt>
                <c:pt idx="4160">
                  <c:v>5</c:v>
                </c:pt>
                <c:pt idx="4161">
                  <c:v>5</c:v>
                </c:pt>
                <c:pt idx="4162">
                  <c:v>2</c:v>
                </c:pt>
                <c:pt idx="4163">
                  <c:v>4</c:v>
                </c:pt>
                <c:pt idx="4164">
                  <c:v>4</c:v>
                </c:pt>
                <c:pt idx="4165">
                  <c:v>5</c:v>
                </c:pt>
                <c:pt idx="4166">
                  <c:v>7</c:v>
                </c:pt>
                <c:pt idx="4167">
                  <c:v>4</c:v>
                </c:pt>
                <c:pt idx="4168">
                  <c:v>6</c:v>
                </c:pt>
                <c:pt idx="4169">
                  <c:v>5</c:v>
                </c:pt>
                <c:pt idx="4170">
                  <c:v>2</c:v>
                </c:pt>
                <c:pt idx="4171">
                  <c:v>7</c:v>
                </c:pt>
                <c:pt idx="4172">
                  <c:v>5</c:v>
                </c:pt>
                <c:pt idx="4173">
                  <c:v>4</c:v>
                </c:pt>
                <c:pt idx="4174">
                  <c:v>7</c:v>
                </c:pt>
                <c:pt idx="4175">
                  <c:v>8</c:v>
                </c:pt>
                <c:pt idx="4176">
                  <c:v>3</c:v>
                </c:pt>
                <c:pt idx="4177">
                  <c:v>5</c:v>
                </c:pt>
                <c:pt idx="4178">
                  <c:v>4</c:v>
                </c:pt>
                <c:pt idx="4179">
                  <c:v>5</c:v>
                </c:pt>
                <c:pt idx="4180">
                  <c:v>3</c:v>
                </c:pt>
                <c:pt idx="4181">
                  <c:v>6</c:v>
                </c:pt>
                <c:pt idx="4182">
                  <c:v>6</c:v>
                </c:pt>
                <c:pt idx="4183">
                  <c:v>5</c:v>
                </c:pt>
                <c:pt idx="4184">
                  <c:v>3</c:v>
                </c:pt>
                <c:pt idx="4185">
                  <c:v>6</c:v>
                </c:pt>
                <c:pt idx="4186">
                  <c:v>5</c:v>
                </c:pt>
                <c:pt idx="4187">
                  <c:v>3</c:v>
                </c:pt>
                <c:pt idx="4188">
                  <c:v>5</c:v>
                </c:pt>
                <c:pt idx="4189">
                  <c:v>2</c:v>
                </c:pt>
                <c:pt idx="4190">
                  <c:v>6</c:v>
                </c:pt>
                <c:pt idx="4191">
                  <c:v>4</c:v>
                </c:pt>
                <c:pt idx="4192">
                  <c:v>8</c:v>
                </c:pt>
                <c:pt idx="4193">
                  <c:v>3</c:v>
                </c:pt>
                <c:pt idx="4194">
                  <c:v>3</c:v>
                </c:pt>
                <c:pt idx="4195">
                  <c:v>4</c:v>
                </c:pt>
                <c:pt idx="4196">
                  <c:v>6</c:v>
                </c:pt>
                <c:pt idx="4197">
                  <c:v>6</c:v>
                </c:pt>
                <c:pt idx="4198">
                  <c:v>7</c:v>
                </c:pt>
                <c:pt idx="4199">
                  <c:v>3</c:v>
                </c:pt>
                <c:pt idx="4200">
                  <c:v>2</c:v>
                </c:pt>
                <c:pt idx="4201">
                  <c:v>0</c:v>
                </c:pt>
                <c:pt idx="4202">
                  <c:v>5</c:v>
                </c:pt>
                <c:pt idx="4203">
                  <c:v>6</c:v>
                </c:pt>
                <c:pt idx="4204">
                  <c:v>4</c:v>
                </c:pt>
                <c:pt idx="4205">
                  <c:v>2</c:v>
                </c:pt>
                <c:pt idx="4206">
                  <c:v>6</c:v>
                </c:pt>
                <c:pt idx="4207">
                  <c:v>3</c:v>
                </c:pt>
                <c:pt idx="4208">
                  <c:v>6</c:v>
                </c:pt>
                <c:pt idx="4209">
                  <c:v>5</c:v>
                </c:pt>
                <c:pt idx="4210">
                  <c:v>6</c:v>
                </c:pt>
                <c:pt idx="4211">
                  <c:v>7</c:v>
                </c:pt>
                <c:pt idx="4212">
                  <c:v>1</c:v>
                </c:pt>
                <c:pt idx="4213">
                  <c:v>4</c:v>
                </c:pt>
                <c:pt idx="4214">
                  <c:v>6</c:v>
                </c:pt>
                <c:pt idx="4215">
                  <c:v>3</c:v>
                </c:pt>
                <c:pt idx="4216">
                  <c:v>6</c:v>
                </c:pt>
                <c:pt idx="4217">
                  <c:v>5</c:v>
                </c:pt>
                <c:pt idx="4218">
                  <c:v>4</c:v>
                </c:pt>
                <c:pt idx="4219">
                  <c:v>4</c:v>
                </c:pt>
                <c:pt idx="4220">
                  <c:v>4</c:v>
                </c:pt>
                <c:pt idx="4221">
                  <c:v>3</c:v>
                </c:pt>
                <c:pt idx="4222">
                  <c:v>5</c:v>
                </c:pt>
                <c:pt idx="4223">
                  <c:v>3</c:v>
                </c:pt>
                <c:pt idx="4224">
                  <c:v>5</c:v>
                </c:pt>
                <c:pt idx="4225">
                  <c:v>6</c:v>
                </c:pt>
                <c:pt idx="4226">
                  <c:v>7</c:v>
                </c:pt>
                <c:pt idx="4227">
                  <c:v>5</c:v>
                </c:pt>
                <c:pt idx="4228">
                  <c:v>4</c:v>
                </c:pt>
                <c:pt idx="4229">
                  <c:v>2</c:v>
                </c:pt>
                <c:pt idx="4230">
                  <c:v>4</c:v>
                </c:pt>
                <c:pt idx="4231">
                  <c:v>6</c:v>
                </c:pt>
                <c:pt idx="4232">
                  <c:v>5</c:v>
                </c:pt>
                <c:pt idx="4233">
                  <c:v>2</c:v>
                </c:pt>
                <c:pt idx="4234">
                  <c:v>2</c:v>
                </c:pt>
                <c:pt idx="4235">
                  <c:v>4</c:v>
                </c:pt>
                <c:pt idx="4236">
                  <c:v>5</c:v>
                </c:pt>
                <c:pt idx="4237">
                  <c:v>6</c:v>
                </c:pt>
                <c:pt idx="4238">
                  <c:v>3</c:v>
                </c:pt>
                <c:pt idx="4239">
                  <c:v>11</c:v>
                </c:pt>
                <c:pt idx="4240">
                  <c:v>8</c:v>
                </c:pt>
                <c:pt idx="4241">
                  <c:v>7</c:v>
                </c:pt>
                <c:pt idx="4242">
                  <c:v>7</c:v>
                </c:pt>
                <c:pt idx="4243">
                  <c:v>2</c:v>
                </c:pt>
                <c:pt idx="4244">
                  <c:v>4</c:v>
                </c:pt>
                <c:pt idx="4245">
                  <c:v>3</c:v>
                </c:pt>
                <c:pt idx="4246">
                  <c:v>5</c:v>
                </c:pt>
                <c:pt idx="4247">
                  <c:v>5</c:v>
                </c:pt>
                <c:pt idx="4248">
                  <c:v>2</c:v>
                </c:pt>
                <c:pt idx="4249">
                  <c:v>13</c:v>
                </c:pt>
                <c:pt idx="4250">
                  <c:v>4</c:v>
                </c:pt>
                <c:pt idx="4251">
                  <c:v>6</c:v>
                </c:pt>
                <c:pt idx="4252">
                  <c:v>6</c:v>
                </c:pt>
                <c:pt idx="4253">
                  <c:v>4</c:v>
                </c:pt>
                <c:pt idx="4254">
                  <c:v>5</c:v>
                </c:pt>
                <c:pt idx="4255">
                  <c:v>4</c:v>
                </c:pt>
                <c:pt idx="4256">
                  <c:v>5</c:v>
                </c:pt>
                <c:pt idx="4257">
                  <c:v>5</c:v>
                </c:pt>
                <c:pt idx="4258">
                  <c:v>1</c:v>
                </c:pt>
                <c:pt idx="4259">
                  <c:v>9</c:v>
                </c:pt>
                <c:pt idx="4260">
                  <c:v>3</c:v>
                </c:pt>
                <c:pt idx="4261">
                  <c:v>2</c:v>
                </c:pt>
                <c:pt idx="4262">
                  <c:v>4</c:v>
                </c:pt>
                <c:pt idx="4263">
                  <c:v>4</c:v>
                </c:pt>
                <c:pt idx="4264">
                  <c:v>6</c:v>
                </c:pt>
                <c:pt idx="4265">
                  <c:v>9</c:v>
                </c:pt>
                <c:pt idx="4266">
                  <c:v>3</c:v>
                </c:pt>
                <c:pt idx="4267">
                  <c:v>6</c:v>
                </c:pt>
                <c:pt idx="4268">
                  <c:v>6</c:v>
                </c:pt>
                <c:pt idx="4269">
                  <c:v>4</c:v>
                </c:pt>
                <c:pt idx="4270">
                  <c:v>3</c:v>
                </c:pt>
                <c:pt idx="4271">
                  <c:v>9</c:v>
                </c:pt>
                <c:pt idx="4272">
                  <c:v>8</c:v>
                </c:pt>
                <c:pt idx="4273">
                  <c:v>4</c:v>
                </c:pt>
                <c:pt idx="4274">
                  <c:v>3</c:v>
                </c:pt>
                <c:pt idx="4275">
                  <c:v>0</c:v>
                </c:pt>
                <c:pt idx="4276">
                  <c:v>4</c:v>
                </c:pt>
                <c:pt idx="4277">
                  <c:v>5</c:v>
                </c:pt>
                <c:pt idx="4278">
                  <c:v>5</c:v>
                </c:pt>
                <c:pt idx="4279">
                  <c:v>3</c:v>
                </c:pt>
                <c:pt idx="4280">
                  <c:v>4</c:v>
                </c:pt>
                <c:pt idx="4281">
                  <c:v>4</c:v>
                </c:pt>
                <c:pt idx="4282">
                  <c:v>3</c:v>
                </c:pt>
                <c:pt idx="4283">
                  <c:v>6</c:v>
                </c:pt>
                <c:pt idx="4284">
                  <c:v>5</c:v>
                </c:pt>
                <c:pt idx="4285">
                  <c:v>4</c:v>
                </c:pt>
                <c:pt idx="4286">
                  <c:v>1</c:v>
                </c:pt>
                <c:pt idx="4287">
                  <c:v>2</c:v>
                </c:pt>
                <c:pt idx="4288">
                  <c:v>4</c:v>
                </c:pt>
                <c:pt idx="4289">
                  <c:v>5</c:v>
                </c:pt>
                <c:pt idx="4290">
                  <c:v>6</c:v>
                </c:pt>
                <c:pt idx="4291">
                  <c:v>4</c:v>
                </c:pt>
                <c:pt idx="4292">
                  <c:v>6</c:v>
                </c:pt>
                <c:pt idx="4293">
                  <c:v>4</c:v>
                </c:pt>
                <c:pt idx="4294">
                  <c:v>3</c:v>
                </c:pt>
                <c:pt idx="4295">
                  <c:v>2</c:v>
                </c:pt>
                <c:pt idx="4296">
                  <c:v>6</c:v>
                </c:pt>
                <c:pt idx="4297">
                  <c:v>4</c:v>
                </c:pt>
                <c:pt idx="4298">
                  <c:v>1</c:v>
                </c:pt>
                <c:pt idx="4299">
                  <c:v>4</c:v>
                </c:pt>
                <c:pt idx="4300">
                  <c:v>4</c:v>
                </c:pt>
                <c:pt idx="4301">
                  <c:v>8</c:v>
                </c:pt>
                <c:pt idx="4302">
                  <c:v>5</c:v>
                </c:pt>
                <c:pt idx="4303">
                  <c:v>8</c:v>
                </c:pt>
                <c:pt idx="4304">
                  <c:v>1</c:v>
                </c:pt>
                <c:pt idx="4305">
                  <c:v>4</c:v>
                </c:pt>
                <c:pt idx="4306">
                  <c:v>3</c:v>
                </c:pt>
                <c:pt idx="4307">
                  <c:v>3</c:v>
                </c:pt>
                <c:pt idx="4308">
                  <c:v>5</c:v>
                </c:pt>
                <c:pt idx="4309">
                  <c:v>6</c:v>
                </c:pt>
                <c:pt idx="4310">
                  <c:v>6</c:v>
                </c:pt>
                <c:pt idx="4311">
                  <c:v>5</c:v>
                </c:pt>
                <c:pt idx="4312">
                  <c:v>4</c:v>
                </c:pt>
                <c:pt idx="4313">
                  <c:v>4</c:v>
                </c:pt>
                <c:pt idx="4314">
                  <c:v>5</c:v>
                </c:pt>
                <c:pt idx="4315">
                  <c:v>5</c:v>
                </c:pt>
                <c:pt idx="4316">
                  <c:v>10</c:v>
                </c:pt>
                <c:pt idx="4317">
                  <c:v>7</c:v>
                </c:pt>
                <c:pt idx="4318">
                  <c:v>3</c:v>
                </c:pt>
                <c:pt idx="4319">
                  <c:v>5</c:v>
                </c:pt>
                <c:pt idx="4320">
                  <c:v>6</c:v>
                </c:pt>
                <c:pt idx="4321">
                  <c:v>7</c:v>
                </c:pt>
                <c:pt idx="4322">
                  <c:v>7</c:v>
                </c:pt>
                <c:pt idx="4323">
                  <c:v>3</c:v>
                </c:pt>
                <c:pt idx="4324">
                  <c:v>3</c:v>
                </c:pt>
                <c:pt idx="4325">
                  <c:v>7</c:v>
                </c:pt>
                <c:pt idx="4326">
                  <c:v>5</c:v>
                </c:pt>
                <c:pt idx="4327">
                  <c:v>4</c:v>
                </c:pt>
                <c:pt idx="4328">
                  <c:v>4</c:v>
                </c:pt>
                <c:pt idx="4329">
                  <c:v>4</c:v>
                </c:pt>
                <c:pt idx="4330">
                  <c:v>3</c:v>
                </c:pt>
                <c:pt idx="4331">
                  <c:v>4</c:v>
                </c:pt>
                <c:pt idx="4332">
                  <c:v>0</c:v>
                </c:pt>
                <c:pt idx="4333">
                  <c:v>3</c:v>
                </c:pt>
                <c:pt idx="4334">
                  <c:v>4</c:v>
                </c:pt>
                <c:pt idx="4335">
                  <c:v>6</c:v>
                </c:pt>
                <c:pt idx="4336">
                  <c:v>3</c:v>
                </c:pt>
                <c:pt idx="4337">
                  <c:v>3</c:v>
                </c:pt>
                <c:pt idx="4338">
                  <c:v>7</c:v>
                </c:pt>
                <c:pt idx="4339">
                  <c:v>6</c:v>
                </c:pt>
                <c:pt idx="4340">
                  <c:v>7</c:v>
                </c:pt>
                <c:pt idx="4341">
                  <c:v>4</c:v>
                </c:pt>
                <c:pt idx="4342">
                  <c:v>8</c:v>
                </c:pt>
                <c:pt idx="4343">
                  <c:v>6</c:v>
                </c:pt>
                <c:pt idx="4344">
                  <c:v>3</c:v>
                </c:pt>
                <c:pt idx="4345">
                  <c:v>4</c:v>
                </c:pt>
                <c:pt idx="4346">
                  <c:v>5</c:v>
                </c:pt>
                <c:pt idx="4347">
                  <c:v>6</c:v>
                </c:pt>
                <c:pt idx="4348">
                  <c:v>11</c:v>
                </c:pt>
                <c:pt idx="4349">
                  <c:v>3</c:v>
                </c:pt>
                <c:pt idx="4350">
                  <c:v>5</c:v>
                </c:pt>
                <c:pt idx="4351">
                  <c:v>4</c:v>
                </c:pt>
                <c:pt idx="4352">
                  <c:v>3</c:v>
                </c:pt>
                <c:pt idx="4353">
                  <c:v>5</c:v>
                </c:pt>
                <c:pt idx="4354">
                  <c:v>3</c:v>
                </c:pt>
                <c:pt idx="4355">
                  <c:v>3</c:v>
                </c:pt>
                <c:pt idx="4356">
                  <c:v>5</c:v>
                </c:pt>
                <c:pt idx="4357">
                  <c:v>8</c:v>
                </c:pt>
                <c:pt idx="4358">
                  <c:v>10</c:v>
                </c:pt>
                <c:pt idx="4359">
                  <c:v>7</c:v>
                </c:pt>
                <c:pt idx="4360">
                  <c:v>3</c:v>
                </c:pt>
                <c:pt idx="4361">
                  <c:v>2</c:v>
                </c:pt>
                <c:pt idx="4362">
                  <c:v>9</c:v>
                </c:pt>
                <c:pt idx="4363">
                  <c:v>6</c:v>
                </c:pt>
                <c:pt idx="4364">
                  <c:v>11</c:v>
                </c:pt>
                <c:pt idx="4365">
                  <c:v>8</c:v>
                </c:pt>
                <c:pt idx="4366">
                  <c:v>9</c:v>
                </c:pt>
                <c:pt idx="4367">
                  <c:v>4</c:v>
                </c:pt>
                <c:pt idx="4368">
                  <c:v>8</c:v>
                </c:pt>
                <c:pt idx="4369">
                  <c:v>8</c:v>
                </c:pt>
                <c:pt idx="4370">
                  <c:v>4</c:v>
                </c:pt>
                <c:pt idx="4371">
                  <c:v>8</c:v>
                </c:pt>
                <c:pt idx="4372">
                  <c:v>13</c:v>
                </c:pt>
                <c:pt idx="4373">
                  <c:v>5</c:v>
                </c:pt>
                <c:pt idx="4374">
                  <c:v>2</c:v>
                </c:pt>
                <c:pt idx="4375">
                  <c:v>6</c:v>
                </c:pt>
                <c:pt idx="4376">
                  <c:v>11</c:v>
                </c:pt>
                <c:pt idx="4377">
                  <c:v>5</c:v>
                </c:pt>
                <c:pt idx="4378">
                  <c:v>9</c:v>
                </c:pt>
                <c:pt idx="4379">
                  <c:v>6</c:v>
                </c:pt>
                <c:pt idx="4380">
                  <c:v>4</c:v>
                </c:pt>
                <c:pt idx="4381">
                  <c:v>4</c:v>
                </c:pt>
                <c:pt idx="4382">
                  <c:v>9</c:v>
                </c:pt>
                <c:pt idx="4383">
                  <c:v>9</c:v>
                </c:pt>
                <c:pt idx="4384">
                  <c:v>3</c:v>
                </c:pt>
                <c:pt idx="4385">
                  <c:v>6</c:v>
                </c:pt>
                <c:pt idx="4386">
                  <c:v>4</c:v>
                </c:pt>
                <c:pt idx="4387">
                  <c:v>8</c:v>
                </c:pt>
                <c:pt idx="4388">
                  <c:v>5</c:v>
                </c:pt>
                <c:pt idx="4389">
                  <c:v>7</c:v>
                </c:pt>
                <c:pt idx="4390">
                  <c:v>4</c:v>
                </c:pt>
                <c:pt idx="4391">
                  <c:v>4</c:v>
                </c:pt>
                <c:pt idx="4392">
                  <c:v>10</c:v>
                </c:pt>
                <c:pt idx="4393">
                  <c:v>8</c:v>
                </c:pt>
                <c:pt idx="4394">
                  <c:v>2</c:v>
                </c:pt>
                <c:pt idx="4395">
                  <c:v>7</c:v>
                </c:pt>
                <c:pt idx="4396">
                  <c:v>3</c:v>
                </c:pt>
                <c:pt idx="4397">
                  <c:v>3</c:v>
                </c:pt>
                <c:pt idx="4398">
                  <c:v>7</c:v>
                </c:pt>
                <c:pt idx="4399">
                  <c:v>4</c:v>
                </c:pt>
                <c:pt idx="4400">
                  <c:v>5</c:v>
                </c:pt>
                <c:pt idx="4401">
                  <c:v>8</c:v>
                </c:pt>
                <c:pt idx="4402">
                  <c:v>4</c:v>
                </c:pt>
                <c:pt idx="4403">
                  <c:v>6</c:v>
                </c:pt>
                <c:pt idx="4404">
                  <c:v>10</c:v>
                </c:pt>
                <c:pt idx="4405">
                  <c:v>7</c:v>
                </c:pt>
                <c:pt idx="4406">
                  <c:v>8</c:v>
                </c:pt>
                <c:pt idx="4407">
                  <c:v>5</c:v>
                </c:pt>
                <c:pt idx="4408">
                  <c:v>5</c:v>
                </c:pt>
                <c:pt idx="4409">
                  <c:v>4</c:v>
                </c:pt>
                <c:pt idx="4410">
                  <c:v>7</c:v>
                </c:pt>
                <c:pt idx="4411">
                  <c:v>4</c:v>
                </c:pt>
                <c:pt idx="4412">
                  <c:v>4</c:v>
                </c:pt>
                <c:pt idx="4413">
                  <c:v>3</c:v>
                </c:pt>
                <c:pt idx="4414">
                  <c:v>5</c:v>
                </c:pt>
                <c:pt idx="4415">
                  <c:v>6</c:v>
                </c:pt>
                <c:pt idx="4416">
                  <c:v>3</c:v>
                </c:pt>
                <c:pt idx="4417">
                  <c:v>8</c:v>
                </c:pt>
                <c:pt idx="4418">
                  <c:v>3</c:v>
                </c:pt>
                <c:pt idx="4419">
                  <c:v>6</c:v>
                </c:pt>
                <c:pt idx="4420">
                  <c:v>3</c:v>
                </c:pt>
                <c:pt idx="4421">
                  <c:v>3</c:v>
                </c:pt>
                <c:pt idx="4422">
                  <c:v>5</c:v>
                </c:pt>
                <c:pt idx="4423">
                  <c:v>3</c:v>
                </c:pt>
                <c:pt idx="4424">
                  <c:v>5</c:v>
                </c:pt>
                <c:pt idx="4425">
                  <c:v>2</c:v>
                </c:pt>
                <c:pt idx="4426">
                  <c:v>5</c:v>
                </c:pt>
                <c:pt idx="4427">
                  <c:v>6</c:v>
                </c:pt>
                <c:pt idx="4428">
                  <c:v>8</c:v>
                </c:pt>
                <c:pt idx="4429">
                  <c:v>3</c:v>
                </c:pt>
                <c:pt idx="4430">
                  <c:v>6</c:v>
                </c:pt>
                <c:pt idx="4431">
                  <c:v>6</c:v>
                </c:pt>
                <c:pt idx="4432">
                  <c:v>2</c:v>
                </c:pt>
                <c:pt idx="4433">
                  <c:v>0</c:v>
                </c:pt>
                <c:pt idx="4434">
                  <c:v>6</c:v>
                </c:pt>
                <c:pt idx="4435">
                  <c:v>9</c:v>
                </c:pt>
                <c:pt idx="4436">
                  <c:v>3</c:v>
                </c:pt>
                <c:pt idx="4437">
                  <c:v>5</c:v>
                </c:pt>
                <c:pt idx="4438">
                  <c:v>6</c:v>
                </c:pt>
                <c:pt idx="4439">
                  <c:v>4</c:v>
                </c:pt>
                <c:pt idx="4440">
                  <c:v>4</c:v>
                </c:pt>
                <c:pt idx="4441">
                  <c:v>5</c:v>
                </c:pt>
                <c:pt idx="4442">
                  <c:v>4</c:v>
                </c:pt>
                <c:pt idx="4443">
                  <c:v>4</c:v>
                </c:pt>
                <c:pt idx="4444">
                  <c:v>4</c:v>
                </c:pt>
                <c:pt idx="4445">
                  <c:v>4</c:v>
                </c:pt>
                <c:pt idx="4446">
                  <c:v>5</c:v>
                </c:pt>
                <c:pt idx="4447">
                  <c:v>5</c:v>
                </c:pt>
                <c:pt idx="4448">
                  <c:v>2</c:v>
                </c:pt>
                <c:pt idx="4449">
                  <c:v>2</c:v>
                </c:pt>
                <c:pt idx="4450">
                  <c:v>6</c:v>
                </c:pt>
                <c:pt idx="4451">
                  <c:v>1</c:v>
                </c:pt>
                <c:pt idx="4452">
                  <c:v>6</c:v>
                </c:pt>
                <c:pt idx="4453">
                  <c:v>4</c:v>
                </c:pt>
                <c:pt idx="4454">
                  <c:v>5</c:v>
                </c:pt>
                <c:pt idx="4455">
                  <c:v>4</c:v>
                </c:pt>
                <c:pt idx="4456">
                  <c:v>3</c:v>
                </c:pt>
                <c:pt idx="4457">
                  <c:v>4</c:v>
                </c:pt>
                <c:pt idx="4458">
                  <c:v>3</c:v>
                </c:pt>
                <c:pt idx="4459">
                  <c:v>6</c:v>
                </c:pt>
                <c:pt idx="4460">
                  <c:v>0</c:v>
                </c:pt>
                <c:pt idx="4461">
                  <c:v>2</c:v>
                </c:pt>
                <c:pt idx="4462">
                  <c:v>3</c:v>
                </c:pt>
                <c:pt idx="4463">
                  <c:v>3</c:v>
                </c:pt>
                <c:pt idx="4464">
                  <c:v>4</c:v>
                </c:pt>
                <c:pt idx="4465">
                  <c:v>2</c:v>
                </c:pt>
                <c:pt idx="4466">
                  <c:v>2</c:v>
                </c:pt>
                <c:pt idx="4467">
                  <c:v>3</c:v>
                </c:pt>
                <c:pt idx="4468">
                  <c:v>7</c:v>
                </c:pt>
                <c:pt idx="4469">
                  <c:v>8</c:v>
                </c:pt>
                <c:pt idx="4470">
                  <c:v>4</c:v>
                </c:pt>
                <c:pt idx="4471">
                  <c:v>1</c:v>
                </c:pt>
                <c:pt idx="4472">
                  <c:v>4</c:v>
                </c:pt>
                <c:pt idx="4473">
                  <c:v>9</c:v>
                </c:pt>
                <c:pt idx="4474">
                  <c:v>4</c:v>
                </c:pt>
                <c:pt idx="4475">
                  <c:v>5</c:v>
                </c:pt>
                <c:pt idx="4476">
                  <c:v>7</c:v>
                </c:pt>
                <c:pt idx="4477">
                  <c:v>3</c:v>
                </c:pt>
                <c:pt idx="4478">
                  <c:v>7</c:v>
                </c:pt>
                <c:pt idx="4479">
                  <c:v>3</c:v>
                </c:pt>
                <c:pt idx="4480">
                  <c:v>3</c:v>
                </c:pt>
                <c:pt idx="4481">
                  <c:v>3</c:v>
                </c:pt>
                <c:pt idx="4482">
                  <c:v>7</c:v>
                </c:pt>
                <c:pt idx="4483">
                  <c:v>6</c:v>
                </c:pt>
                <c:pt idx="4484">
                  <c:v>3</c:v>
                </c:pt>
                <c:pt idx="4485">
                  <c:v>8</c:v>
                </c:pt>
                <c:pt idx="4486">
                  <c:v>6</c:v>
                </c:pt>
                <c:pt idx="4487">
                  <c:v>5</c:v>
                </c:pt>
                <c:pt idx="4488">
                  <c:v>4</c:v>
                </c:pt>
                <c:pt idx="4489">
                  <c:v>9</c:v>
                </c:pt>
                <c:pt idx="4490">
                  <c:v>1</c:v>
                </c:pt>
                <c:pt idx="4491">
                  <c:v>8</c:v>
                </c:pt>
                <c:pt idx="4492">
                  <c:v>5</c:v>
                </c:pt>
                <c:pt idx="4493">
                  <c:v>0</c:v>
                </c:pt>
                <c:pt idx="4494">
                  <c:v>6</c:v>
                </c:pt>
                <c:pt idx="4495">
                  <c:v>7</c:v>
                </c:pt>
                <c:pt idx="4496">
                  <c:v>3</c:v>
                </c:pt>
                <c:pt idx="4497">
                  <c:v>8</c:v>
                </c:pt>
                <c:pt idx="4498">
                  <c:v>7</c:v>
                </c:pt>
                <c:pt idx="4499">
                  <c:v>5</c:v>
                </c:pt>
                <c:pt idx="4500">
                  <c:v>5</c:v>
                </c:pt>
                <c:pt idx="4501">
                  <c:v>1</c:v>
                </c:pt>
                <c:pt idx="4502">
                  <c:v>6</c:v>
                </c:pt>
                <c:pt idx="4503">
                  <c:v>5</c:v>
                </c:pt>
                <c:pt idx="4504">
                  <c:v>4</c:v>
                </c:pt>
                <c:pt idx="4505">
                  <c:v>5</c:v>
                </c:pt>
                <c:pt idx="4506">
                  <c:v>7</c:v>
                </c:pt>
                <c:pt idx="4507">
                  <c:v>5</c:v>
                </c:pt>
                <c:pt idx="4508">
                  <c:v>1</c:v>
                </c:pt>
                <c:pt idx="4509">
                  <c:v>4</c:v>
                </c:pt>
                <c:pt idx="4510">
                  <c:v>4</c:v>
                </c:pt>
                <c:pt idx="4511">
                  <c:v>6</c:v>
                </c:pt>
                <c:pt idx="4512">
                  <c:v>6</c:v>
                </c:pt>
                <c:pt idx="4513">
                  <c:v>4</c:v>
                </c:pt>
                <c:pt idx="4514">
                  <c:v>6</c:v>
                </c:pt>
                <c:pt idx="4515">
                  <c:v>1</c:v>
                </c:pt>
                <c:pt idx="4516">
                  <c:v>3</c:v>
                </c:pt>
                <c:pt idx="4517">
                  <c:v>2</c:v>
                </c:pt>
                <c:pt idx="4518">
                  <c:v>2</c:v>
                </c:pt>
                <c:pt idx="4519">
                  <c:v>4</c:v>
                </c:pt>
                <c:pt idx="4520">
                  <c:v>3</c:v>
                </c:pt>
                <c:pt idx="4521">
                  <c:v>7</c:v>
                </c:pt>
                <c:pt idx="4522">
                  <c:v>7</c:v>
                </c:pt>
                <c:pt idx="4523">
                  <c:v>6</c:v>
                </c:pt>
                <c:pt idx="4524">
                  <c:v>6</c:v>
                </c:pt>
                <c:pt idx="4525">
                  <c:v>5</c:v>
                </c:pt>
                <c:pt idx="4526">
                  <c:v>6</c:v>
                </c:pt>
                <c:pt idx="4527">
                  <c:v>5</c:v>
                </c:pt>
                <c:pt idx="4528">
                  <c:v>3</c:v>
                </c:pt>
                <c:pt idx="4529">
                  <c:v>3</c:v>
                </c:pt>
                <c:pt idx="4530">
                  <c:v>3</c:v>
                </c:pt>
                <c:pt idx="4531">
                  <c:v>1</c:v>
                </c:pt>
                <c:pt idx="4532">
                  <c:v>1</c:v>
                </c:pt>
                <c:pt idx="4533">
                  <c:v>4</c:v>
                </c:pt>
                <c:pt idx="4534">
                  <c:v>5</c:v>
                </c:pt>
                <c:pt idx="4535">
                  <c:v>5</c:v>
                </c:pt>
                <c:pt idx="4536">
                  <c:v>8</c:v>
                </c:pt>
                <c:pt idx="4537">
                  <c:v>6</c:v>
                </c:pt>
                <c:pt idx="4538">
                  <c:v>3</c:v>
                </c:pt>
                <c:pt idx="4539">
                  <c:v>4</c:v>
                </c:pt>
                <c:pt idx="4540">
                  <c:v>3</c:v>
                </c:pt>
                <c:pt idx="4541">
                  <c:v>5</c:v>
                </c:pt>
                <c:pt idx="4542">
                  <c:v>3</c:v>
                </c:pt>
                <c:pt idx="4543">
                  <c:v>1</c:v>
                </c:pt>
                <c:pt idx="4544">
                  <c:v>4</c:v>
                </c:pt>
                <c:pt idx="4545">
                  <c:v>4</c:v>
                </c:pt>
                <c:pt idx="4546">
                  <c:v>3</c:v>
                </c:pt>
                <c:pt idx="4547">
                  <c:v>2</c:v>
                </c:pt>
                <c:pt idx="4548">
                  <c:v>8</c:v>
                </c:pt>
                <c:pt idx="4549">
                  <c:v>2</c:v>
                </c:pt>
                <c:pt idx="4550">
                  <c:v>6</c:v>
                </c:pt>
                <c:pt idx="4551">
                  <c:v>7</c:v>
                </c:pt>
                <c:pt idx="4552">
                  <c:v>2</c:v>
                </c:pt>
                <c:pt idx="4553">
                  <c:v>10</c:v>
                </c:pt>
                <c:pt idx="4554">
                  <c:v>2</c:v>
                </c:pt>
                <c:pt idx="4555">
                  <c:v>2</c:v>
                </c:pt>
                <c:pt idx="4556">
                  <c:v>2</c:v>
                </c:pt>
                <c:pt idx="4557">
                  <c:v>0</c:v>
                </c:pt>
                <c:pt idx="4558">
                  <c:v>6</c:v>
                </c:pt>
                <c:pt idx="4559">
                  <c:v>6</c:v>
                </c:pt>
                <c:pt idx="4560">
                  <c:v>11</c:v>
                </c:pt>
                <c:pt idx="4561">
                  <c:v>2</c:v>
                </c:pt>
                <c:pt idx="4562">
                  <c:v>4</c:v>
                </c:pt>
                <c:pt idx="4563">
                  <c:v>3</c:v>
                </c:pt>
                <c:pt idx="4564">
                  <c:v>3</c:v>
                </c:pt>
                <c:pt idx="4565">
                  <c:v>3</c:v>
                </c:pt>
                <c:pt idx="4566">
                  <c:v>7</c:v>
                </c:pt>
                <c:pt idx="4567">
                  <c:v>3</c:v>
                </c:pt>
                <c:pt idx="4568">
                  <c:v>3</c:v>
                </c:pt>
                <c:pt idx="4569">
                  <c:v>5</c:v>
                </c:pt>
                <c:pt idx="4570">
                  <c:v>1</c:v>
                </c:pt>
                <c:pt idx="4571">
                  <c:v>3</c:v>
                </c:pt>
                <c:pt idx="4572">
                  <c:v>9</c:v>
                </c:pt>
                <c:pt idx="4573">
                  <c:v>4</c:v>
                </c:pt>
                <c:pt idx="4574">
                  <c:v>6</c:v>
                </c:pt>
                <c:pt idx="4575">
                  <c:v>7</c:v>
                </c:pt>
                <c:pt idx="4576">
                  <c:v>1</c:v>
                </c:pt>
                <c:pt idx="4577">
                  <c:v>4</c:v>
                </c:pt>
                <c:pt idx="4578">
                  <c:v>3</c:v>
                </c:pt>
                <c:pt idx="4579">
                  <c:v>1</c:v>
                </c:pt>
                <c:pt idx="4580">
                  <c:v>3</c:v>
                </c:pt>
                <c:pt idx="4581">
                  <c:v>0</c:v>
                </c:pt>
                <c:pt idx="4582">
                  <c:v>1</c:v>
                </c:pt>
                <c:pt idx="4583">
                  <c:v>2</c:v>
                </c:pt>
                <c:pt idx="4584">
                  <c:v>3</c:v>
                </c:pt>
                <c:pt idx="4585">
                  <c:v>5</c:v>
                </c:pt>
                <c:pt idx="4586">
                  <c:v>4</c:v>
                </c:pt>
                <c:pt idx="4587">
                  <c:v>4</c:v>
                </c:pt>
                <c:pt idx="4588">
                  <c:v>3</c:v>
                </c:pt>
                <c:pt idx="4589">
                  <c:v>4</c:v>
                </c:pt>
                <c:pt idx="4590">
                  <c:v>4</c:v>
                </c:pt>
                <c:pt idx="4591">
                  <c:v>5</c:v>
                </c:pt>
                <c:pt idx="4592">
                  <c:v>3</c:v>
                </c:pt>
                <c:pt idx="4593">
                  <c:v>2</c:v>
                </c:pt>
                <c:pt idx="4594">
                  <c:v>2</c:v>
                </c:pt>
                <c:pt idx="4595">
                  <c:v>2</c:v>
                </c:pt>
                <c:pt idx="4596">
                  <c:v>5</c:v>
                </c:pt>
                <c:pt idx="4597">
                  <c:v>1</c:v>
                </c:pt>
                <c:pt idx="4598">
                  <c:v>3</c:v>
                </c:pt>
                <c:pt idx="4599">
                  <c:v>3</c:v>
                </c:pt>
                <c:pt idx="4600">
                  <c:v>6</c:v>
                </c:pt>
                <c:pt idx="4601">
                  <c:v>4</c:v>
                </c:pt>
                <c:pt idx="4602">
                  <c:v>7</c:v>
                </c:pt>
                <c:pt idx="4603">
                  <c:v>3</c:v>
                </c:pt>
                <c:pt idx="4604">
                  <c:v>3</c:v>
                </c:pt>
                <c:pt idx="4605">
                  <c:v>1</c:v>
                </c:pt>
                <c:pt idx="4606">
                  <c:v>6</c:v>
                </c:pt>
                <c:pt idx="4607">
                  <c:v>5</c:v>
                </c:pt>
                <c:pt idx="4608">
                  <c:v>4</c:v>
                </c:pt>
                <c:pt idx="4609">
                  <c:v>4</c:v>
                </c:pt>
                <c:pt idx="4610">
                  <c:v>6</c:v>
                </c:pt>
                <c:pt idx="4611">
                  <c:v>5</c:v>
                </c:pt>
                <c:pt idx="4612">
                  <c:v>2</c:v>
                </c:pt>
                <c:pt idx="4613">
                  <c:v>7</c:v>
                </c:pt>
                <c:pt idx="4614">
                  <c:v>0</c:v>
                </c:pt>
                <c:pt idx="4615">
                  <c:v>4</c:v>
                </c:pt>
                <c:pt idx="4616">
                  <c:v>4</c:v>
                </c:pt>
                <c:pt idx="4617">
                  <c:v>5</c:v>
                </c:pt>
                <c:pt idx="4618">
                  <c:v>4</c:v>
                </c:pt>
                <c:pt idx="4619">
                  <c:v>4</c:v>
                </c:pt>
                <c:pt idx="4620">
                  <c:v>8</c:v>
                </c:pt>
                <c:pt idx="4621">
                  <c:v>2</c:v>
                </c:pt>
                <c:pt idx="4622">
                  <c:v>6</c:v>
                </c:pt>
                <c:pt idx="4623">
                  <c:v>1</c:v>
                </c:pt>
                <c:pt idx="4624">
                  <c:v>5</c:v>
                </c:pt>
                <c:pt idx="4625">
                  <c:v>5</c:v>
                </c:pt>
                <c:pt idx="4626">
                  <c:v>6</c:v>
                </c:pt>
                <c:pt idx="4627">
                  <c:v>1</c:v>
                </c:pt>
                <c:pt idx="4628">
                  <c:v>6</c:v>
                </c:pt>
                <c:pt idx="4629">
                  <c:v>3</c:v>
                </c:pt>
                <c:pt idx="4630">
                  <c:v>2</c:v>
                </c:pt>
                <c:pt idx="4631">
                  <c:v>6</c:v>
                </c:pt>
                <c:pt idx="4632">
                  <c:v>3</c:v>
                </c:pt>
                <c:pt idx="4633">
                  <c:v>2</c:v>
                </c:pt>
                <c:pt idx="4634">
                  <c:v>6</c:v>
                </c:pt>
                <c:pt idx="4635">
                  <c:v>4</c:v>
                </c:pt>
                <c:pt idx="4636">
                  <c:v>5</c:v>
                </c:pt>
                <c:pt idx="4637">
                  <c:v>6</c:v>
                </c:pt>
                <c:pt idx="4638">
                  <c:v>8</c:v>
                </c:pt>
                <c:pt idx="4639">
                  <c:v>5</c:v>
                </c:pt>
                <c:pt idx="4640">
                  <c:v>3</c:v>
                </c:pt>
                <c:pt idx="4641">
                  <c:v>1</c:v>
                </c:pt>
                <c:pt idx="4642">
                  <c:v>3</c:v>
                </c:pt>
                <c:pt idx="4643">
                  <c:v>4</c:v>
                </c:pt>
                <c:pt idx="4644">
                  <c:v>4</c:v>
                </c:pt>
                <c:pt idx="4645">
                  <c:v>2</c:v>
                </c:pt>
                <c:pt idx="4646">
                  <c:v>3</c:v>
                </c:pt>
                <c:pt idx="4647">
                  <c:v>1</c:v>
                </c:pt>
                <c:pt idx="4648">
                  <c:v>1</c:v>
                </c:pt>
                <c:pt idx="4649">
                  <c:v>2</c:v>
                </c:pt>
                <c:pt idx="4650">
                  <c:v>5</c:v>
                </c:pt>
                <c:pt idx="4651">
                  <c:v>3</c:v>
                </c:pt>
                <c:pt idx="4652">
                  <c:v>3</c:v>
                </c:pt>
                <c:pt idx="4653">
                  <c:v>4</c:v>
                </c:pt>
                <c:pt idx="4654">
                  <c:v>6</c:v>
                </c:pt>
                <c:pt idx="4655">
                  <c:v>6</c:v>
                </c:pt>
                <c:pt idx="4656">
                  <c:v>2</c:v>
                </c:pt>
                <c:pt idx="4657">
                  <c:v>3</c:v>
                </c:pt>
                <c:pt idx="4658">
                  <c:v>2</c:v>
                </c:pt>
                <c:pt idx="4659">
                  <c:v>0</c:v>
                </c:pt>
                <c:pt idx="4660">
                  <c:v>6</c:v>
                </c:pt>
                <c:pt idx="4661">
                  <c:v>5</c:v>
                </c:pt>
                <c:pt idx="4662">
                  <c:v>1</c:v>
                </c:pt>
                <c:pt idx="4663">
                  <c:v>4</c:v>
                </c:pt>
                <c:pt idx="4664">
                  <c:v>3</c:v>
                </c:pt>
                <c:pt idx="4665">
                  <c:v>1</c:v>
                </c:pt>
                <c:pt idx="4666">
                  <c:v>2</c:v>
                </c:pt>
                <c:pt idx="4667">
                  <c:v>4</c:v>
                </c:pt>
                <c:pt idx="4668">
                  <c:v>1</c:v>
                </c:pt>
                <c:pt idx="4669">
                  <c:v>5</c:v>
                </c:pt>
                <c:pt idx="4670">
                  <c:v>4</c:v>
                </c:pt>
                <c:pt idx="4671">
                  <c:v>0</c:v>
                </c:pt>
                <c:pt idx="4672">
                  <c:v>5</c:v>
                </c:pt>
                <c:pt idx="4673">
                  <c:v>0</c:v>
                </c:pt>
                <c:pt idx="4674">
                  <c:v>2</c:v>
                </c:pt>
                <c:pt idx="4675">
                  <c:v>0</c:v>
                </c:pt>
                <c:pt idx="4676">
                  <c:v>2</c:v>
                </c:pt>
                <c:pt idx="4677">
                  <c:v>5</c:v>
                </c:pt>
                <c:pt idx="4678">
                  <c:v>6</c:v>
                </c:pt>
                <c:pt idx="4679">
                  <c:v>4</c:v>
                </c:pt>
                <c:pt idx="4680">
                  <c:v>2</c:v>
                </c:pt>
                <c:pt idx="4681">
                  <c:v>7</c:v>
                </c:pt>
                <c:pt idx="4682">
                  <c:v>3</c:v>
                </c:pt>
                <c:pt idx="4683">
                  <c:v>3</c:v>
                </c:pt>
                <c:pt idx="4684">
                  <c:v>6</c:v>
                </c:pt>
                <c:pt idx="4685">
                  <c:v>7</c:v>
                </c:pt>
                <c:pt idx="4686">
                  <c:v>2</c:v>
                </c:pt>
                <c:pt idx="4687">
                  <c:v>3</c:v>
                </c:pt>
                <c:pt idx="4688">
                  <c:v>4</c:v>
                </c:pt>
                <c:pt idx="4689">
                  <c:v>7</c:v>
                </c:pt>
                <c:pt idx="4690">
                  <c:v>2</c:v>
                </c:pt>
                <c:pt idx="4691">
                  <c:v>6</c:v>
                </c:pt>
                <c:pt idx="4692">
                  <c:v>3</c:v>
                </c:pt>
                <c:pt idx="4693">
                  <c:v>2</c:v>
                </c:pt>
                <c:pt idx="4694">
                  <c:v>6</c:v>
                </c:pt>
                <c:pt idx="4695">
                  <c:v>3</c:v>
                </c:pt>
                <c:pt idx="4696">
                  <c:v>5</c:v>
                </c:pt>
                <c:pt idx="4697">
                  <c:v>6</c:v>
                </c:pt>
                <c:pt idx="4698">
                  <c:v>1</c:v>
                </c:pt>
                <c:pt idx="4699">
                  <c:v>3</c:v>
                </c:pt>
                <c:pt idx="4700">
                  <c:v>6</c:v>
                </c:pt>
                <c:pt idx="4701">
                  <c:v>2</c:v>
                </c:pt>
                <c:pt idx="4702">
                  <c:v>3</c:v>
                </c:pt>
                <c:pt idx="4703">
                  <c:v>0</c:v>
                </c:pt>
                <c:pt idx="4704">
                  <c:v>1</c:v>
                </c:pt>
                <c:pt idx="4705">
                  <c:v>9</c:v>
                </c:pt>
                <c:pt idx="4706">
                  <c:v>2</c:v>
                </c:pt>
                <c:pt idx="4707">
                  <c:v>4</c:v>
                </c:pt>
                <c:pt idx="4708">
                  <c:v>3</c:v>
                </c:pt>
                <c:pt idx="4709">
                  <c:v>3</c:v>
                </c:pt>
                <c:pt idx="4710">
                  <c:v>4</c:v>
                </c:pt>
                <c:pt idx="4711">
                  <c:v>7</c:v>
                </c:pt>
                <c:pt idx="4712">
                  <c:v>4</c:v>
                </c:pt>
                <c:pt idx="4713">
                  <c:v>4</c:v>
                </c:pt>
                <c:pt idx="4714">
                  <c:v>5</c:v>
                </c:pt>
                <c:pt idx="4715">
                  <c:v>4</c:v>
                </c:pt>
                <c:pt idx="4716">
                  <c:v>4</c:v>
                </c:pt>
                <c:pt idx="4717">
                  <c:v>4</c:v>
                </c:pt>
                <c:pt idx="4718">
                  <c:v>1</c:v>
                </c:pt>
                <c:pt idx="4719">
                  <c:v>1</c:v>
                </c:pt>
                <c:pt idx="4720">
                  <c:v>6</c:v>
                </c:pt>
                <c:pt idx="4721">
                  <c:v>5</c:v>
                </c:pt>
                <c:pt idx="4722">
                  <c:v>3</c:v>
                </c:pt>
                <c:pt idx="4723">
                  <c:v>3</c:v>
                </c:pt>
                <c:pt idx="4724">
                  <c:v>4</c:v>
                </c:pt>
                <c:pt idx="4725">
                  <c:v>5</c:v>
                </c:pt>
                <c:pt idx="4726">
                  <c:v>6</c:v>
                </c:pt>
                <c:pt idx="4727">
                  <c:v>6</c:v>
                </c:pt>
                <c:pt idx="4728">
                  <c:v>1</c:v>
                </c:pt>
                <c:pt idx="4729">
                  <c:v>2</c:v>
                </c:pt>
                <c:pt idx="4730">
                  <c:v>4</c:v>
                </c:pt>
                <c:pt idx="4731">
                  <c:v>4</c:v>
                </c:pt>
                <c:pt idx="4732">
                  <c:v>6</c:v>
                </c:pt>
                <c:pt idx="4733">
                  <c:v>1</c:v>
                </c:pt>
                <c:pt idx="4734">
                  <c:v>4</c:v>
                </c:pt>
                <c:pt idx="4735">
                  <c:v>4</c:v>
                </c:pt>
                <c:pt idx="4736">
                  <c:v>9</c:v>
                </c:pt>
                <c:pt idx="4737">
                  <c:v>6</c:v>
                </c:pt>
                <c:pt idx="4738">
                  <c:v>5</c:v>
                </c:pt>
                <c:pt idx="4739">
                  <c:v>7</c:v>
                </c:pt>
                <c:pt idx="4740">
                  <c:v>3</c:v>
                </c:pt>
                <c:pt idx="4741">
                  <c:v>5</c:v>
                </c:pt>
                <c:pt idx="4742">
                  <c:v>4</c:v>
                </c:pt>
                <c:pt idx="4743">
                  <c:v>2</c:v>
                </c:pt>
                <c:pt idx="4744">
                  <c:v>4</c:v>
                </c:pt>
                <c:pt idx="4745">
                  <c:v>4</c:v>
                </c:pt>
                <c:pt idx="4746">
                  <c:v>2</c:v>
                </c:pt>
                <c:pt idx="4747">
                  <c:v>5</c:v>
                </c:pt>
                <c:pt idx="4748">
                  <c:v>2</c:v>
                </c:pt>
                <c:pt idx="4749">
                  <c:v>5</c:v>
                </c:pt>
                <c:pt idx="4750">
                  <c:v>4</c:v>
                </c:pt>
                <c:pt idx="4751">
                  <c:v>1</c:v>
                </c:pt>
                <c:pt idx="4752">
                  <c:v>4</c:v>
                </c:pt>
                <c:pt idx="4753">
                  <c:v>2</c:v>
                </c:pt>
                <c:pt idx="4754">
                  <c:v>5</c:v>
                </c:pt>
                <c:pt idx="4755">
                  <c:v>5</c:v>
                </c:pt>
                <c:pt idx="4756">
                  <c:v>4</c:v>
                </c:pt>
                <c:pt idx="4757">
                  <c:v>0</c:v>
                </c:pt>
                <c:pt idx="4758">
                  <c:v>2</c:v>
                </c:pt>
                <c:pt idx="4759">
                  <c:v>3</c:v>
                </c:pt>
                <c:pt idx="4760">
                  <c:v>4</c:v>
                </c:pt>
                <c:pt idx="4761">
                  <c:v>3</c:v>
                </c:pt>
                <c:pt idx="4762">
                  <c:v>4</c:v>
                </c:pt>
                <c:pt idx="4763">
                  <c:v>3</c:v>
                </c:pt>
                <c:pt idx="4764">
                  <c:v>4</c:v>
                </c:pt>
                <c:pt idx="4765">
                  <c:v>4</c:v>
                </c:pt>
                <c:pt idx="4766">
                  <c:v>6</c:v>
                </c:pt>
                <c:pt idx="4767">
                  <c:v>4</c:v>
                </c:pt>
                <c:pt idx="4768">
                  <c:v>5</c:v>
                </c:pt>
                <c:pt idx="4769">
                  <c:v>8</c:v>
                </c:pt>
                <c:pt idx="4770">
                  <c:v>3</c:v>
                </c:pt>
                <c:pt idx="4771">
                  <c:v>1</c:v>
                </c:pt>
                <c:pt idx="4772">
                  <c:v>4</c:v>
                </c:pt>
                <c:pt idx="4773">
                  <c:v>7</c:v>
                </c:pt>
                <c:pt idx="4774">
                  <c:v>6</c:v>
                </c:pt>
                <c:pt idx="4775">
                  <c:v>3</c:v>
                </c:pt>
                <c:pt idx="4776">
                  <c:v>5</c:v>
                </c:pt>
                <c:pt idx="4777">
                  <c:v>5</c:v>
                </c:pt>
                <c:pt idx="4778">
                  <c:v>3</c:v>
                </c:pt>
                <c:pt idx="4779">
                  <c:v>5</c:v>
                </c:pt>
                <c:pt idx="4780">
                  <c:v>5</c:v>
                </c:pt>
                <c:pt idx="4781">
                  <c:v>4</c:v>
                </c:pt>
                <c:pt idx="4782">
                  <c:v>3</c:v>
                </c:pt>
                <c:pt idx="4783">
                  <c:v>1</c:v>
                </c:pt>
                <c:pt idx="4784">
                  <c:v>5</c:v>
                </c:pt>
                <c:pt idx="4785">
                  <c:v>3</c:v>
                </c:pt>
                <c:pt idx="4786">
                  <c:v>2</c:v>
                </c:pt>
                <c:pt idx="4787">
                  <c:v>1</c:v>
                </c:pt>
                <c:pt idx="4788">
                  <c:v>4</c:v>
                </c:pt>
                <c:pt idx="4789">
                  <c:v>2</c:v>
                </c:pt>
                <c:pt idx="4790">
                  <c:v>1</c:v>
                </c:pt>
                <c:pt idx="4791">
                  <c:v>3</c:v>
                </c:pt>
                <c:pt idx="4792">
                  <c:v>2</c:v>
                </c:pt>
                <c:pt idx="4793">
                  <c:v>7</c:v>
                </c:pt>
                <c:pt idx="4794">
                  <c:v>4</c:v>
                </c:pt>
                <c:pt idx="4795">
                  <c:v>4</c:v>
                </c:pt>
                <c:pt idx="4796">
                  <c:v>5</c:v>
                </c:pt>
                <c:pt idx="4797">
                  <c:v>3</c:v>
                </c:pt>
                <c:pt idx="4798">
                  <c:v>5</c:v>
                </c:pt>
                <c:pt idx="4799">
                  <c:v>1</c:v>
                </c:pt>
                <c:pt idx="4800">
                  <c:v>3</c:v>
                </c:pt>
                <c:pt idx="4801">
                  <c:v>3</c:v>
                </c:pt>
                <c:pt idx="4802">
                  <c:v>4</c:v>
                </c:pt>
                <c:pt idx="4803">
                  <c:v>4</c:v>
                </c:pt>
                <c:pt idx="4804">
                  <c:v>5</c:v>
                </c:pt>
                <c:pt idx="4805">
                  <c:v>6</c:v>
                </c:pt>
                <c:pt idx="4806">
                  <c:v>10</c:v>
                </c:pt>
                <c:pt idx="4807">
                  <c:v>1</c:v>
                </c:pt>
                <c:pt idx="4808">
                  <c:v>5</c:v>
                </c:pt>
                <c:pt idx="4809">
                  <c:v>7</c:v>
                </c:pt>
                <c:pt idx="4810">
                  <c:v>2</c:v>
                </c:pt>
                <c:pt idx="4811">
                  <c:v>7</c:v>
                </c:pt>
                <c:pt idx="4812">
                  <c:v>1</c:v>
                </c:pt>
                <c:pt idx="4813">
                  <c:v>8</c:v>
                </c:pt>
                <c:pt idx="4814">
                  <c:v>7</c:v>
                </c:pt>
                <c:pt idx="4815">
                  <c:v>2</c:v>
                </c:pt>
                <c:pt idx="4816">
                  <c:v>5</c:v>
                </c:pt>
                <c:pt idx="4817">
                  <c:v>3</c:v>
                </c:pt>
                <c:pt idx="4818">
                  <c:v>6</c:v>
                </c:pt>
                <c:pt idx="4819">
                  <c:v>4</c:v>
                </c:pt>
                <c:pt idx="4820">
                  <c:v>5</c:v>
                </c:pt>
                <c:pt idx="4821">
                  <c:v>3</c:v>
                </c:pt>
                <c:pt idx="4822">
                  <c:v>6</c:v>
                </c:pt>
                <c:pt idx="4823">
                  <c:v>6</c:v>
                </c:pt>
                <c:pt idx="4824">
                  <c:v>3</c:v>
                </c:pt>
                <c:pt idx="4825">
                  <c:v>4</c:v>
                </c:pt>
                <c:pt idx="4826">
                  <c:v>3</c:v>
                </c:pt>
                <c:pt idx="4827">
                  <c:v>2</c:v>
                </c:pt>
                <c:pt idx="4828">
                  <c:v>2</c:v>
                </c:pt>
                <c:pt idx="4829">
                  <c:v>8</c:v>
                </c:pt>
                <c:pt idx="4830">
                  <c:v>4</c:v>
                </c:pt>
                <c:pt idx="4831">
                  <c:v>1</c:v>
                </c:pt>
                <c:pt idx="4832">
                  <c:v>2</c:v>
                </c:pt>
                <c:pt idx="4833">
                  <c:v>3</c:v>
                </c:pt>
                <c:pt idx="4834">
                  <c:v>1</c:v>
                </c:pt>
                <c:pt idx="4835">
                  <c:v>3</c:v>
                </c:pt>
                <c:pt idx="4836">
                  <c:v>3</c:v>
                </c:pt>
                <c:pt idx="4837">
                  <c:v>8</c:v>
                </c:pt>
                <c:pt idx="4838">
                  <c:v>2</c:v>
                </c:pt>
                <c:pt idx="4839">
                  <c:v>4</c:v>
                </c:pt>
                <c:pt idx="4840">
                  <c:v>6</c:v>
                </c:pt>
                <c:pt idx="4841">
                  <c:v>6</c:v>
                </c:pt>
                <c:pt idx="4842">
                  <c:v>6</c:v>
                </c:pt>
                <c:pt idx="4843">
                  <c:v>4</c:v>
                </c:pt>
                <c:pt idx="4844">
                  <c:v>3</c:v>
                </c:pt>
                <c:pt idx="4845">
                  <c:v>3</c:v>
                </c:pt>
                <c:pt idx="4846">
                  <c:v>1</c:v>
                </c:pt>
                <c:pt idx="4847">
                  <c:v>2</c:v>
                </c:pt>
                <c:pt idx="4848">
                  <c:v>4</c:v>
                </c:pt>
                <c:pt idx="4849">
                  <c:v>5</c:v>
                </c:pt>
                <c:pt idx="4850">
                  <c:v>2</c:v>
                </c:pt>
                <c:pt idx="4851">
                  <c:v>4</c:v>
                </c:pt>
                <c:pt idx="4852">
                  <c:v>4</c:v>
                </c:pt>
                <c:pt idx="4853">
                  <c:v>6</c:v>
                </c:pt>
                <c:pt idx="4854">
                  <c:v>5</c:v>
                </c:pt>
                <c:pt idx="4855">
                  <c:v>3</c:v>
                </c:pt>
                <c:pt idx="4856">
                  <c:v>2</c:v>
                </c:pt>
                <c:pt idx="4857">
                  <c:v>4</c:v>
                </c:pt>
                <c:pt idx="4858">
                  <c:v>3</c:v>
                </c:pt>
                <c:pt idx="4859">
                  <c:v>3</c:v>
                </c:pt>
                <c:pt idx="4860">
                  <c:v>4</c:v>
                </c:pt>
                <c:pt idx="4861">
                  <c:v>6</c:v>
                </c:pt>
                <c:pt idx="4862">
                  <c:v>2</c:v>
                </c:pt>
                <c:pt idx="4863">
                  <c:v>2</c:v>
                </c:pt>
                <c:pt idx="4864">
                  <c:v>2</c:v>
                </c:pt>
                <c:pt idx="4865">
                  <c:v>6</c:v>
                </c:pt>
                <c:pt idx="4866">
                  <c:v>4</c:v>
                </c:pt>
                <c:pt idx="4867">
                  <c:v>1</c:v>
                </c:pt>
                <c:pt idx="4868">
                  <c:v>4</c:v>
                </c:pt>
                <c:pt idx="4869">
                  <c:v>2</c:v>
                </c:pt>
                <c:pt idx="4870">
                  <c:v>3</c:v>
                </c:pt>
                <c:pt idx="4871">
                  <c:v>3</c:v>
                </c:pt>
                <c:pt idx="4872">
                  <c:v>5</c:v>
                </c:pt>
                <c:pt idx="4873">
                  <c:v>2</c:v>
                </c:pt>
                <c:pt idx="4874">
                  <c:v>5</c:v>
                </c:pt>
                <c:pt idx="4875">
                  <c:v>5</c:v>
                </c:pt>
                <c:pt idx="4876">
                  <c:v>4</c:v>
                </c:pt>
                <c:pt idx="4877">
                  <c:v>1</c:v>
                </c:pt>
                <c:pt idx="4878">
                  <c:v>2</c:v>
                </c:pt>
                <c:pt idx="4879">
                  <c:v>3</c:v>
                </c:pt>
                <c:pt idx="4880">
                  <c:v>1</c:v>
                </c:pt>
                <c:pt idx="4881">
                  <c:v>3</c:v>
                </c:pt>
                <c:pt idx="4882">
                  <c:v>4</c:v>
                </c:pt>
                <c:pt idx="4883">
                  <c:v>6</c:v>
                </c:pt>
                <c:pt idx="4884">
                  <c:v>3</c:v>
                </c:pt>
                <c:pt idx="4885">
                  <c:v>4</c:v>
                </c:pt>
                <c:pt idx="4886">
                  <c:v>5</c:v>
                </c:pt>
                <c:pt idx="4887">
                  <c:v>3</c:v>
                </c:pt>
                <c:pt idx="4888">
                  <c:v>3</c:v>
                </c:pt>
                <c:pt idx="4889">
                  <c:v>1</c:v>
                </c:pt>
                <c:pt idx="4890">
                  <c:v>7</c:v>
                </c:pt>
                <c:pt idx="4891">
                  <c:v>3</c:v>
                </c:pt>
                <c:pt idx="4892">
                  <c:v>1</c:v>
                </c:pt>
                <c:pt idx="4893">
                  <c:v>1</c:v>
                </c:pt>
                <c:pt idx="4894">
                  <c:v>3</c:v>
                </c:pt>
                <c:pt idx="4895">
                  <c:v>6</c:v>
                </c:pt>
                <c:pt idx="4896">
                  <c:v>2</c:v>
                </c:pt>
                <c:pt idx="4897">
                  <c:v>2</c:v>
                </c:pt>
                <c:pt idx="4898">
                  <c:v>2</c:v>
                </c:pt>
                <c:pt idx="4899">
                  <c:v>2</c:v>
                </c:pt>
                <c:pt idx="4900">
                  <c:v>5</c:v>
                </c:pt>
                <c:pt idx="4901">
                  <c:v>2</c:v>
                </c:pt>
                <c:pt idx="4902">
                  <c:v>2</c:v>
                </c:pt>
                <c:pt idx="4903">
                  <c:v>2</c:v>
                </c:pt>
                <c:pt idx="4904">
                  <c:v>4</c:v>
                </c:pt>
                <c:pt idx="4905">
                  <c:v>4</c:v>
                </c:pt>
                <c:pt idx="4906">
                  <c:v>3</c:v>
                </c:pt>
                <c:pt idx="4907">
                  <c:v>1</c:v>
                </c:pt>
                <c:pt idx="4908">
                  <c:v>5</c:v>
                </c:pt>
                <c:pt idx="4909">
                  <c:v>5</c:v>
                </c:pt>
                <c:pt idx="4910">
                  <c:v>1</c:v>
                </c:pt>
                <c:pt idx="4911">
                  <c:v>3</c:v>
                </c:pt>
                <c:pt idx="4912">
                  <c:v>2</c:v>
                </c:pt>
                <c:pt idx="4913">
                  <c:v>4</c:v>
                </c:pt>
                <c:pt idx="4914">
                  <c:v>1</c:v>
                </c:pt>
                <c:pt idx="4915">
                  <c:v>6</c:v>
                </c:pt>
                <c:pt idx="4916">
                  <c:v>6</c:v>
                </c:pt>
                <c:pt idx="4917">
                  <c:v>3</c:v>
                </c:pt>
                <c:pt idx="4918">
                  <c:v>5</c:v>
                </c:pt>
                <c:pt idx="4919">
                  <c:v>5</c:v>
                </c:pt>
                <c:pt idx="4920">
                  <c:v>0</c:v>
                </c:pt>
                <c:pt idx="4921">
                  <c:v>2</c:v>
                </c:pt>
                <c:pt idx="4922">
                  <c:v>3</c:v>
                </c:pt>
                <c:pt idx="4923">
                  <c:v>5</c:v>
                </c:pt>
                <c:pt idx="4924">
                  <c:v>0</c:v>
                </c:pt>
                <c:pt idx="4925">
                  <c:v>4</c:v>
                </c:pt>
                <c:pt idx="4926">
                  <c:v>0</c:v>
                </c:pt>
                <c:pt idx="4927">
                  <c:v>2</c:v>
                </c:pt>
                <c:pt idx="4928">
                  <c:v>7</c:v>
                </c:pt>
                <c:pt idx="4929">
                  <c:v>4</c:v>
                </c:pt>
                <c:pt idx="4930">
                  <c:v>8</c:v>
                </c:pt>
                <c:pt idx="4931">
                  <c:v>3</c:v>
                </c:pt>
                <c:pt idx="4932">
                  <c:v>4</c:v>
                </c:pt>
                <c:pt idx="4933">
                  <c:v>1</c:v>
                </c:pt>
                <c:pt idx="4934">
                  <c:v>3</c:v>
                </c:pt>
                <c:pt idx="4935">
                  <c:v>4</c:v>
                </c:pt>
                <c:pt idx="4936">
                  <c:v>3</c:v>
                </c:pt>
                <c:pt idx="4937">
                  <c:v>3</c:v>
                </c:pt>
                <c:pt idx="4938">
                  <c:v>5</c:v>
                </c:pt>
                <c:pt idx="4939">
                  <c:v>5</c:v>
                </c:pt>
                <c:pt idx="4940">
                  <c:v>6</c:v>
                </c:pt>
                <c:pt idx="4941">
                  <c:v>1</c:v>
                </c:pt>
                <c:pt idx="4942">
                  <c:v>3</c:v>
                </c:pt>
                <c:pt idx="4943">
                  <c:v>5</c:v>
                </c:pt>
                <c:pt idx="4944">
                  <c:v>7</c:v>
                </c:pt>
                <c:pt idx="4945">
                  <c:v>3</c:v>
                </c:pt>
                <c:pt idx="4946">
                  <c:v>3</c:v>
                </c:pt>
                <c:pt idx="4947">
                  <c:v>7</c:v>
                </c:pt>
                <c:pt idx="4948">
                  <c:v>3</c:v>
                </c:pt>
                <c:pt idx="4949">
                  <c:v>4</c:v>
                </c:pt>
                <c:pt idx="4950">
                  <c:v>1</c:v>
                </c:pt>
                <c:pt idx="4951">
                  <c:v>5</c:v>
                </c:pt>
                <c:pt idx="4952">
                  <c:v>7</c:v>
                </c:pt>
                <c:pt idx="4953">
                  <c:v>4</c:v>
                </c:pt>
                <c:pt idx="4954">
                  <c:v>6</c:v>
                </c:pt>
                <c:pt idx="4955">
                  <c:v>3</c:v>
                </c:pt>
                <c:pt idx="4956">
                  <c:v>7</c:v>
                </c:pt>
                <c:pt idx="4957">
                  <c:v>3</c:v>
                </c:pt>
                <c:pt idx="4958">
                  <c:v>6</c:v>
                </c:pt>
                <c:pt idx="4959">
                  <c:v>2</c:v>
                </c:pt>
                <c:pt idx="4960">
                  <c:v>4</c:v>
                </c:pt>
                <c:pt idx="4961">
                  <c:v>1</c:v>
                </c:pt>
                <c:pt idx="4962">
                  <c:v>3</c:v>
                </c:pt>
                <c:pt idx="4963">
                  <c:v>6</c:v>
                </c:pt>
                <c:pt idx="4964">
                  <c:v>3</c:v>
                </c:pt>
                <c:pt idx="4965">
                  <c:v>5</c:v>
                </c:pt>
                <c:pt idx="4966">
                  <c:v>3</c:v>
                </c:pt>
                <c:pt idx="4967">
                  <c:v>1</c:v>
                </c:pt>
                <c:pt idx="4968">
                  <c:v>3</c:v>
                </c:pt>
                <c:pt idx="4969">
                  <c:v>2</c:v>
                </c:pt>
                <c:pt idx="4970">
                  <c:v>0</c:v>
                </c:pt>
                <c:pt idx="4971">
                  <c:v>6</c:v>
                </c:pt>
                <c:pt idx="4972">
                  <c:v>7</c:v>
                </c:pt>
                <c:pt idx="4973">
                  <c:v>3</c:v>
                </c:pt>
                <c:pt idx="4974">
                  <c:v>2</c:v>
                </c:pt>
                <c:pt idx="4975">
                  <c:v>5</c:v>
                </c:pt>
                <c:pt idx="4976">
                  <c:v>1</c:v>
                </c:pt>
                <c:pt idx="4977">
                  <c:v>4</c:v>
                </c:pt>
                <c:pt idx="4978">
                  <c:v>6</c:v>
                </c:pt>
                <c:pt idx="4979">
                  <c:v>5</c:v>
                </c:pt>
                <c:pt idx="4980">
                  <c:v>4</c:v>
                </c:pt>
                <c:pt idx="4981">
                  <c:v>3</c:v>
                </c:pt>
                <c:pt idx="4982">
                  <c:v>3</c:v>
                </c:pt>
                <c:pt idx="4983">
                  <c:v>1</c:v>
                </c:pt>
                <c:pt idx="4984">
                  <c:v>1</c:v>
                </c:pt>
                <c:pt idx="4985">
                  <c:v>1</c:v>
                </c:pt>
                <c:pt idx="4986">
                  <c:v>4</c:v>
                </c:pt>
                <c:pt idx="4987">
                  <c:v>3</c:v>
                </c:pt>
                <c:pt idx="4988">
                  <c:v>3</c:v>
                </c:pt>
                <c:pt idx="4989">
                  <c:v>6</c:v>
                </c:pt>
                <c:pt idx="4990">
                  <c:v>1</c:v>
                </c:pt>
                <c:pt idx="4991">
                  <c:v>2</c:v>
                </c:pt>
                <c:pt idx="4992">
                  <c:v>5</c:v>
                </c:pt>
                <c:pt idx="4993">
                  <c:v>5</c:v>
                </c:pt>
                <c:pt idx="4994">
                  <c:v>2</c:v>
                </c:pt>
                <c:pt idx="4995">
                  <c:v>5</c:v>
                </c:pt>
                <c:pt idx="4996">
                  <c:v>3</c:v>
                </c:pt>
                <c:pt idx="4997">
                  <c:v>5</c:v>
                </c:pt>
                <c:pt idx="4998">
                  <c:v>2</c:v>
                </c:pt>
                <c:pt idx="4999">
                  <c:v>6</c:v>
                </c:pt>
                <c:pt idx="5000">
                  <c:v>2</c:v>
                </c:pt>
                <c:pt idx="5001">
                  <c:v>6</c:v>
                </c:pt>
                <c:pt idx="5002">
                  <c:v>3</c:v>
                </c:pt>
                <c:pt idx="5003">
                  <c:v>3</c:v>
                </c:pt>
                <c:pt idx="5004">
                  <c:v>5</c:v>
                </c:pt>
                <c:pt idx="5005">
                  <c:v>2</c:v>
                </c:pt>
                <c:pt idx="5006">
                  <c:v>5</c:v>
                </c:pt>
                <c:pt idx="5007">
                  <c:v>3</c:v>
                </c:pt>
                <c:pt idx="5008">
                  <c:v>3</c:v>
                </c:pt>
                <c:pt idx="5009">
                  <c:v>3</c:v>
                </c:pt>
                <c:pt idx="5010">
                  <c:v>3</c:v>
                </c:pt>
                <c:pt idx="5011">
                  <c:v>1</c:v>
                </c:pt>
                <c:pt idx="5012">
                  <c:v>2</c:v>
                </c:pt>
                <c:pt idx="5013">
                  <c:v>3</c:v>
                </c:pt>
                <c:pt idx="5014">
                  <c:v>6</c:v>
                </c:pt>
                <c:pt idx="5015">
                  <c:v>0</c:v>
                </c:pt>
                <c:pt idx="5016">
                  <c:v>1</c:v>
                </c:pt>
                <c:pt idx="5017">
                  <c:v>3</c:v>
                </c:pt>
                <c:pt idx="5018">
                  <c:v>4</c:v>
                </c:pt>
                <c:pt idx="5019">
                  <c:v>4</c:v>
                </c:pt>
                <c:pt idx="5020">
                  <c:v>2</c:v>
                </c:pt>
                <c:pt idx="5021">
                  <c:v>2</c:v>
                </c:pt>
                <c:pt idx="5022">
                  <c:v>2</c:v>
                </c:pt>
                <c:pt idx="5023">
                  <c:v>2</c:v>
                </c:pt>
                <c:pt idx="5024">
                  <c:v>5</c:v>
                </c:pt>
                <c:pt idx="5025">
                  <c:v>4</c:v>
                </c:pt>
                <c:pt idx="5026">
                  <c:v>1</c:v>
                </c:pt>
                <c:pt idx="5027">
                  <c:v>6</c:v>
                </c:pt>
                <c:pt idx="5028">
                  <c:v>2</c:v>
                </c:pt>
                <c:pt idx="5029">
                  <c:v>5</c:v>
                </c:pt>
                <c:pt idx="5030">
                  <c:v>4</c:v>
                </c:pt>
                <c:pt idx="5031">
                  <c:v>4</c:v>
                </c:pt>
                <c:pt idx="5032">
                  <c:v>5</c:v>
                </c:pt>
                <c:pt idx="5033">
                  <c:v>0</c:v>
                </c:pt>
                <c:pt idx="5034">
                  <c:v>4</c:v>
                </c:pt>
                <c:pt idx="5035">
                  <c:v>2</c:v>
                </c:pt>
                <c:pt idx="5036">
                  <c:v>2</c:v>
                </c:pt>
                <c:pt idx="5037">
                  <c:v>1</c:v>
                </c:pt>
                <c:pt idx="5038">
                  <c:v>4</c:v>
                </c:pt>
                <c:pt idx="5039">
                  <c:v>2</c:v>
                </c:pt>
                <c:pt idx="5040">
                  <c:v>5</c:v>
                </c:pt>
                <c:pt idx="5041">
                  <c:v>3</c:v>
                </c:pt>
                <c:pt idx="5042">
                  <c:v>4</c:v>
                </c:pt>
                <c:pt idx="5043">
                  <c:v>3</c:v>
                </c:pt>
                <c:pt idx="5044">
                  <c:v>2</c:v>
                </c:pt>
                <c:pt idx="5045">
                  <c:v>4</c:v>
                </c:pt>
                <c:pt idx="5046">
                  <c:v>4</c:v>
                </c:pt>
                <c:pt idx="5047">
                  <c:v>3</c:v>
                </c:pt>
                <c:pt idx="5048">
                  <c:v>6</c:v>
                </c:pt>
                <c:pt idx="5049">
                  <c:v>5</c:v>
                </c:pt>
                <c:pt idx="5050">
                  <c:v>6</c:v>
                </c:pt>
                <c:pt idx="5051">
                  <c:v>1</c:v>
                </c:pt>
                <c:pt idx="5052">
                  <c:v>3</c:v>
                </c:pt>
                <c:pt idx="5053">
                  <c:v>3</c:v>
                </c:pt>
                <c:pt idx="5054">
                  <c:v>6</c:v>
                </c:pt>
                <c:pt idx="5055">
                  <c:v>5</c:v>
                </c:pt>
                <c:pt idx="5056">
                  <c:v>5</c:v>
                </c:pt>
                <c:pt idx="5057">
                  <c:v>4</c:v>
                </c:pt>
                <c:pt idx="5058">
                  <c:v>3</c:v>
                </c:pt>
                <c:pt idx="5059">
                  <c:v>7</c:v>
                </c:pt>
                <c:pt idx="5060">
                  <c:v>3</c:v>
                </c:pt>
                <c:pt idx="5061">
                  <c:v>6</c:v>
                </c:pt>
                <c:pt idx="5062">
                  <c:v>4</c:v>
                </c:pt>
                <c:pt idx="5063">
                  <c:v>6</c:v>
                </c:pt>
                <c:pt idx="5064">
                  <c:v>5</c:v>
                </c:pt>
                <c:pt idx="5065">
                  <c:v>3</c:v>
                </c:pt>
                <c:pt idx="5066">
                  <c:v>5</c:v>
                </c:pt>
                <c:pt idx="5067">
                  <c:v>3</c:v>
                </c:pt>
                <c:pt idx="5068">
                  <c:v>2</c:v>
                </c:pt>
                <c:pt idx="5069">
                  <c:v>2</c:v>
                </c:pt>
                <c:pt idx="5070">
                  <c:v>5</c:v>
                </c:pt>
                <c:pt idx="5071">
                  <c:v>2</c:v>
                </c:pt>
                <c:pt idx="5072">
                  <c:v>7</c:v>
                </c:pt>
                <c:pt idx="5073">
                  <c:v>8</c:v>
                </c:pt>
                <c:pt idx="5074">
                  <c:v>6</c:v>
                </c:pt>
                <c:pt idx="5075">
                  <c:v>8</c:v>
                </c:pt>
                <c:pt idx="5076">
                  <c:v>2</c:v>
                </c:pt>
                <c:pt idx="5077">
                  <c:v>1</c:v>
                </c:pt>
                <c:pt idx="5078">
                  <c:v>2</c:v>
                </c:pt>
                <c:pt idx="5079">
                  <c:v>2</c:v>
                </c:pt>
                <c:pt idx="5080">
                  <c:v>0</c:v>
                </c:pt>
                <c:pt idx="5081">
                  <c:v>1</c:v>
                </c:pt>
                <c:pt idx="5082">
                  <c:v>3</c:v>
                </c:pt>
                <c:pt idx="5083">
                  <c:v>2</c:v>
                </c:pt>
                <c:pt idx="5084">
                  <c:v>4</c:v>
                </c:pt>
                <c:pt idx="5085">
                  <c:v>4</c:v>
                </c:pt>
                <c:pt idx="5086">
                  <c:v>4</c:v>
                </c:pt>
                <c:pt idx="5087">
                  <c:v>4</c:v>
                </c:pt>
                <c:pt idx="5088">
                  <c:v>4</c:v>
                </c:pt>
                <c:pt idx="5089">
                  <c:v>5</c:v>
                </c:pt>
                <c:pt idx="5090">
                  <c:v>5</c:v>
                </c:pt>
                <c:pt idx="5091">
                  <c:v>2</c:v>
                </c:pt>
                <c:pt idx="5092">
                  <c:v>2</c:v>
                </c:pt>
                <c:pt idx="5093">
                  <c:v>4</c:v>
                </c:pt>
                <c:pt idx="5094">
                  <c:v>5</c:v>
                </c:pt>
                <c:pt idx="5095">
                  <c:v>4</c:v>
                </c:pt>
                <c:pt idx="5096">
                  <c:v>3</c:v>
                </c:pt>
                <c:pt idx="5097">
                  <c:v>4</c:v>
                </c:pt>
                <c:pt idx="5098">
                  <c:v>1</c:v>
                </c:pt>
                <c:pt idx="5099">
                  <c:v>4</c:v>
                </c:pt>
                <c:pt idx="5100">
                  <c:v>3</c:v>
                </c:pt>
                <c:pt idx="5101">
                  <c:v>4</c:v>
                </c:pt>
                <c:pt idx="5102">
                  <c:v>1</c:v>
                </c:pt>
                <c:pt idx="5103">
                  <c:v>2</c:v>
                </c:pt>
                <c:pt idx="5104">
                  <c:v>4</c:v>
                </c:pt>
                <c:pt idx="5105">
                  <c:v>5</c:v>
                </c:pt>
                <c:pt idx="5106">
                  <c:v>5</c:v>
                </c:pt>
                <c:pt idx="5107">
                  <c:v>2</c:v>
                </c:pt>
                <c:pt idx="5108">
                  <c:v>2</c:v>
                </c:pt>
                <c:pt idx="5109">
                  <c:v>5</c:v>
                </c:pt>
                <c:pt idx="5110">
                  <c:v>0</c:v>
                </c:pt>
                <c:pt idx="5111">
                  <c:v>2</c:v>
                </c:pt>
                <c:pt idx="5112">
                  <c:v>5</c:v>
                </c:pt>
                <c:pt idx="5113">
                  <c:v>6</c:v>
                </c:pt>
                <c:pt idx="5114">
                  <c:v>4</c:v>
                </c:pt>
                <c:pt idx="5115">
                  <c:v>0</c:v>
                </c:pt>
                <c:pt idx="5116">
                  <c:v>4</c:v>
                </c:pt>
                <c:pt idx="5117">
                  <c:v>8</c:v>
                </c:pt>
                <c:pt idx="5118">
                  <c:v>4</c:v>
                </c:pt>
                <c:pt idx="5119">
                  <c:v>3</c:v>
                </c:pt>
                <c:pt idx="5120">
                  <c:v>4</c:v>
                </c:pt>
                <c:pt idx="5121">
                  <c:v>2</c:v>
                </c:pt>
                <c:pt idx="5122">
                  <c:v>2</c:v>
                </c:pt>
                <c:pt idx="5123">
                  <c:v>1</c:v>
                </c:pt>
                <c:pt idx="5124">
                  <c:v>3</c:v>
                </c:pt>
                <c:pt idx="5125">
                  <c:v>3</c:v>
                </c:pt>
                <c:pt idx="5126">
                  <c:v>2</c:v>
                </c:pt>
                <c:pt idx="5127">
                  <c:v>2</c:v>
                </c:pt>
                <c:pt idx="5128">
                  <c:v>2</c:v>
                </c:pt>
                <c:pt idx="5129">
                  <c:v>3</c:v>
                </c:pt>
                <c:pt idx="5130">
                  <c:v>4</c:v>
                </c:pt>
                <c:pt idx="5131">
                  <c:v>3</c:v>
                </c:pt>
                <c:pt idx="5132">
                  <c:v>5</c:v>
                </c:pt>
                <c:pt idx="5133">
                  <c:v>5</c:v>
                </c:pt>
                <c:pt idx="5134">
                  <c:v>5</c:v>
                </c:pt>
                <c:pt idx="5135">
                  <c:v>7</c:v>
                </c:pt>
                <c:pt idx="5136">
                  <c:v>1</c:v>
                </c:pt>
                <c:pt idx="5137">
                  <c:v>3</c:v>
                </c:pt>
                <c:pt idx="5138">
                  <c:v>5</c:v>
                </c:pt>
                <c:pt idx="5139">
                  <c:v>3</c:v>
                </c:pt>
                <c:pt idx="5140">
                  <c:v>4</c:v>
                </c:pt>
                <c:pt idx="5141">
                  <c:v>4</c:v>
                </c:pt>
                <c:pt idx="5142">
                  <c:v>4</c:v>
                </c:pt>
                <c:pt idx="5143">
                  <c:v>9</c:v>
                </c:pt>
                <c:pt idx="5144">
                  <c:v>4</c:v>
                </c:pt>
                <c:pt idx="5145">
                  <c:v>8</c:v>
                </c:pt>
                <c:pt idx="5146">
                  <c:v>2</c:v>
                </c:pt>
                <c:pt idx="5147">
                  <c:v>8</c:v>
                </c:pt>
                <c:pt idx="5148">
                  <c:v>5</c:v>
                </c:pt>
                <c:pt idx="5149">
                  <c:v>3</c:v>
                </c:pt>
                <c:pt idx="5150">
                  <c:v>3</c:v>
                </c:pt>
                <c:pt idx="5151">
                  <c:v>4</c:v>
                </c:pt>
                <c:pt idx="5152">
                  <c:v>4</c:v>
                </c:pt>
                <c:pt idx="5153">
                  <c:v>1</c:v>
                </c:pt>
                <c:pt idx="5154">
                  <c:v>1</c:v>
                </c:pt>
                <c:pt idx="5155">
                  <c:v>4</c:v>
                </c:pt>
                <c:pt idx="5156">
                  <c:v>2</c:v>
                </c:pt>
                <c:pt idx="5157">
                  <c:v>2</c:v>
                </c:pt>
                <c:pt idx="5158">
                  <c:v>4</c:v>
                </c:pt>
                <c:pt idx="5159">
                  <c:v>5</c:v>
                </c:pt>
                <c:pt idx="5160">
                  <c:v>6</c:v>
                </c:pt>
                <c:pt idx="5161">
                  <c:v>3</c:v>
                </c:pt>
                <c:pt idx="5162">
                  <c:v>3</c:v>
                </c:pt>
                <c:pt idx="5163">
                  <c:v>2</c:v>
                </c:pt>
                <c:pt idx="5164">
                  <c:v>3</c:v>
                </c:pt>
                <c:pt idx="5165">
                  <c:v>4</c:v>
                </c:pt>
                <c:pt idx="5166">
                  <c:v>2</c:v>
                </c:pt>
                <c:pt idx="5167">
                  <c:v>5</c:v>
                </c:pt>
                <c:pt idx="5168">
                  <c:v>3</c:v>
                </c:pt>
                <c:pt idx="5169">
                  <c:v>3</c:v>
                </c:pt>
                <c:pt idx="5170">
                  <c:v>5</c:v>
                </c:pt>
                <c:pt idx="5171">
                  <c:v>4</c:v>
                </c:pt>
                <c:pt idx="5172">
                  <c:v>3</c:v>
                </c:pt>
                <c:pt idx="5173">
                  <c:v>4</c:v>
                </c:pt>
                <c:pt idx="5174">
                  <c:v>4</c:v>
                </c:pt>
                <c:pt idx="5175">
                  <c:v>1</c:v>
                </c:pt>
                <c:pt idx="5176">
                  <c:v>2</c:v>
                </c:pt>
                <c:pt idx="5177">
                  <c:v>5</c:v>
                </c:pt>
                <c:pt idx="5178">
                  <c:v>2</c:v>
                </c:pt>
                <c:pt idx="5179">
                  <c:v>4</c:v>
                </c:pt>
                <c:pt idx="5180">
                  <c:v>5</c:v>
                </c:pt>
                <c:pt idx="5181">
                  <c:v>3</c:v>
                </c:pt>
                <c:pt idx="5182">
                  <c:v>5</c:v>
                </c:pt>
                <c:pt idx="5183">
                  <c:v>2</c:v>
                </c:pt>
                <c:pt idx="5184">
                  <c:v>2</c:v>
                </c:pt>
                <c:pt idx="5185">
                  <c:v>4</c:v>
                </c:pt>
                <c:pt idx="5186">
                  <c:v>5</c:v>
                </c:pt>
                <c:pt idx="5187">
                  <c:v>1</c:v>
                </c:pt>
                <c:pt idx="5188">
                  <c:v>2</c:v>
                </c:pt>
                <c:pt idx="5189">
                  <c:v>4</c:v>
                </c:pt>
                <c:pt idx="5190">
                  <c:v>6</c:v>
                </c:pt>
                <c:pt idx="5191">
                  <c:v>1</c:v>
                </c:pt>
                <c:pt idx="5192">
                  <c:v>1</c:v>
                </c:pt>
                <c:pt idx="5193">
                  <c:v>2</c:v>
                </c:pt>
                <c:pt idx="5194">
                  <c:v>1</c:v>
                </c:pt>
                <c:pt idx="5195">
                  <c:v>4</c:v>
                </c:pt>
                <c:pt idx="5196">
                  <c:v>3</c:v>
                </c:pt>
                <c:pt idx="5197">
                  <c:v>2</c:v>
                </c:pt>
                <c:pt idx="5198">
                  <c:v>4</c:v>
                </c:pt>
                <c:pt idx="5199">
                  <c:v>4</c:v>
                </c:pt>
                <c:pt idx="5200">
                  <c:v>4</c:v>
                </c:pt>
                <c:pt idx="5201">
                  <c:v>7</c:v>
                </c:pt>
                <c:pt idx="5202">
                  <c:v>1</c:v>
                </c:pt>
                <c:pt idx="5203">
                  <c:v>5</c:v>
                </c:pt>
                <c:pt idx="5204">
                  <c:v>1</c:v>
                </c:pt>
                <c:pt idx="5205">
                  <c:v>4</c:v>
                </c:pt>
                <c:pt idx="5206">
                  <c:v>4</c:v>
                </c:pt>
                <c:pt idx="5207">
                  <c:v>4</c:v>
                </c:pt>
                <c:pt idx="5208">
                  <c:v>7</c:v>
                </c:pt>
                <c:pt idx="5209">
                  <c:v>2</c:v>
                </c:pt>
                <c:pt idx="5210">
                  <c:v>4</c:v>
                </c:pt>
                <c:pt idx="5211">
                  <c:v>5</c:v>
                </c:pt>
                <c:pt idx="5212">
                  <c:v>2</c:v>
                </c:pt>
                <c:pt idx="5213">
                  <c:v>5</c:v>
                </c:pt>
                <c:pt idx="5214">
                  <c:v>1</c:v>
                </c:pt>
                <c:pt idx="5215">
                  <c:v>4</c:v>
                </c:pt>
                <c:pt idx="5216">
                  <c:v>4</c:v>
                </c:pt>
                <c:pt idx="5217">
                  <c:v>4</c:v>
                </c:pt>
                <c:pt idx="5218">
                  <c:v>6</c:v>
                </c:pt>
                <c:pt idx="5219">
                  <c:v>3</c:v>
                </c:pt>
                <c:pt idx="5220">
                  <c:v>6</c:v>
                </c:pt>
                <c:pt idx="5221">
                  <c:v>5</c:v>
                </c:pt>
                <c:pt idx="5222">
                  <c:v>3</c:v>
                </c:pt>
                <c:pt idx="5223">
                  <c:v>10</c:v>
                </c:pt>
                <c:pt idx="5224">
                  <c:v>0</c:v>
                </c:pt>
                <c:pt idx="5225">
                  <c:v>5</c:v>
                </c:pt>
                <c:pt idx="5226">
                  <c:v>6</c:v>
                </c:pt>
                <c:pt idx="5227">
                  <c:v>4</c:v>
                </c:pt>
                <c:pt idx="5228">
                  <c:v>1</c:v>
                </c:pt>
                <c:pt idx="5229">
                  <c:v>9</c:v>
                </c:pt>
                <c:pt idx="5230">
                  <c:v>1</c:v>
                </c:pt>
                <c:pt idx="5231">
                  <c:v>5</c:v>
                </c:pt>
                <c:pt idx="5232">
                  <c:v>6</c:v>
                </c:pt>
                <c:pt idx="5233">
                  <c:v>4</c:v>
                </c:pt>
                <c:pt idx="5234">
                  <c:v>4</c:v>
                </c:pt>
                <c:pt idx="5235">
                  <c:v>2</c:v>
                </c:pt>
                <c:pt idx="5236">
                  <c:v>4</c:v>
                </c:pt>
                <c:pt idx="5237">
                  <c:v>9</c:v>
                </c:pt>
                <c:pt idx="5238">
                  <c:v>0</c:v>
                </c:pt>
                <c:pt idx="5239">
                  <c:v>3</c:v>
                </c:pt>
                <c:pt idx="5240">
                  <c:v>2</c:v>
                </c:pt>
                <c:pt idx="5241">
                  <c:v>3</c:v>
                </c:pt>
                <c:pt idx="5242">
                  <c:v>3</c:v>
                </c:pt>
                <c:pt idx="5243">
                  <c:v>4</c:v>
                </c:pt>
                <c:pt idx="5244">
                  <c:v>3</c:v>
                </c:pt>
                <c:pt idx="5245">
                  <c:v>1</c:v>
                </c:pt>
                <c:pt idx="5246">
                  <c:v>2</c:v>
                </c:pt>
                <c:pt idx="5247">
                  <c:v>3</c:v>
                </c:pt>
                <c:pt idx="5248">
                  <c:v>3</c:v>
                </c:pt>
                <c:pt idx="5249">
                  <c:v>2</c:v>
                </c:pt>
                <c:pt idx="5250">
                  <c:v>6</c:v>
                </c:pt>
                <c:pt idx="5251">
                  <c:v>7</c:v>
                </c:pt>
                <c:pt idx="5252">
                  <c:v>3</c:v>
                </c:pt>
                <c:pt idx="5253">
                  <c:v>4</c:v>
                </c:pt>
                <c:pt idx="5254">
                  <c:v>6</c:v>
                </c:pt>
                <c:pt idx="5255">
                  <c:v>3</c:v>
                </c:pt>
                <c:pt idx="5256">
                  <c:v>7</c:v>
                </c:pt>
                <c:pt idx="5257">
                  <c:v>6</c:v>
                </c:pt>
                <c:pt idx="5258">
                  <c:v>3</c:v>
                </c:pt>
                <c:pt idx="5259">
                  <c:v>5</c:v>
                </c:pt>
                <c:pt idx="5260">
                  <c:v>3</c:v>
                </c:pt>
                <c:pt idx="5261">
                  <c:v>6</c:v>
                </c:pt>
                <c:pt idx="5262">
                  <c:v>5</c:v>
                </c:pt>
                <c:pt idx="5263">
                  <c:v>2</c:v>
                </c:pt>
                <c:pt idx="5264">
                  <c:v>1</c:v>
                </c:pt>
                <c:pt idx="5265">
                  <c:v>2</c:v>
                </c:pt>
                <c:pt idx="5266">
                  <c:v>2</c:v>
                </c:pt>
                <c:pt idx="5267">
                  <c:v>7</c:v>
                </c:pt>
                <c:pt idx="5268">
                  <c:v>0</c:v>
                </c:pt>
                <c:pt idx="5269">
                  <c:v>7</c:v>
                </c:pt>
                <c:pt idx="5270">
                  <c:v>1</c:v>
                </c:pt>
                <c:pt idx="5271">
                  <c:v>3</c:v>
                </c:pt>
                <c:pt idx="5272">
                  <c:v>2</c:v>
                </c:pt>
                <c:pt idx="5273">
                  <c:v>0</c:v>
                </c:pt>
                <c:pt idx="5274">
                  <c:v>6</c:v>
                </c:pt>
                <c:pt idx="5275">
                  <c:v>6</c:v>
                </c:pt>
                <c:pt idx="5276">
                  <c:v>5</c:v>
                </c:pt>
                <c:pt idx="5277">
                  <c:v>5</c:v>
                </c:pt>
                <c:pt idx="5278">
                  <c:v>3</c:v>
                </c:pt>
                <c:pt idx="5279">
                  <c:v>3</c:v>
                </c:pt>
                <c:pt idx="5280">
                  <c:v>5</c:v>
                </c:pt>
                <c:pt idx="5281">
                  <c:v>3</c:v>
                </c:pt>
                <c:pt idx="5282">
                  <c:v>2</c:v>
                </c:pt>
                <c:pt idx="5283">
                  <c:v>3</c:v>
                </c:pt>
                <c:pt idx="5284">
                  <c:v>4</c:v>
                </c:pt>
                <c:pt idx="5285">
                  <c:v>4</c:v>
                </c:pt>
                <c:pt idx="5286">
                  <c:v>3</c:v>
                </c:pt>
                <c:pt idx="5287">
                  <c:v>7</c:v>
                </c:pt>
                <c:pt idx="5288">
                  <c:v>6</c:v>
                </c:pt>
                <c:pt idx="5289">
                  <c:v>3</c:v>
                </c:pt>
                <c:pt idx="5290">
                  <c:v>5</c:v>
                </c:pt>
                <c:pt idx="5291">
                  <c:v>3</c:v>
                </c:pt>
                <c:pt idx="5292">
                  <c:v>2</c:v>
                </c:pt>
                <c:pt idx="5293">
                  <c:v>5</c:v>
                </c:pt>
                <c:pt idx="5294">
                  <c:v>1</c:v>
                </c:pt>
                <c:pt idx="5295">
                  <c:v>4</c:v>
                </c:pt>
                <c:pt idx="5296">
                  <c:v>3</c:v>
                </c:pt>
                <c:pt idx="5297">
                  <c:v>2</c:v>
                </c:pt>
                <c:pt idx="5298">
                  <c:v>4</c:v>
                </c:pt>
                <c:pt idx="5299">
                  <c:v>7</c:v>
                </c:pt>
                <c:pt idx="5300">
                  <c:v>2</c:v>
                </c:pt>
                <c:pt idx="5301">
                  <c:v>4</c:v>
                </c:pt>
                <c:pt idx="5302">
                  <c:v>3</c:v>
                </c:pt>
                <c:pt idx="5303">
                  <c:v>4</c:v>
                </c:pt>
                <c:pt idx="5304">
                  <c:v>7</c:v>
                </c:pt>
                <c:pt idx="5305">
                  <c:v>1</c:v>
                </c:pt>
                <c:pt idx="5306">
                  <c:v>4</c:v>
                </c:pt>
                <c:pt idx="5307">
                  <c:v>3</c:v>
                </c:pt>
                <c:pt idx="5308">
                  <c:v>3</c:v>
                </c:pt>
                <c:pt idx="5309">
                  <c:v>3</c:v>
                </c:pt>
                <c:pt idx="5310">
                  <c:v>5</c:v>
                </c:pt>
                <c:pt idx="5311">
                  <c:v>3</c:v>
                </c:pt>
                <c:pt idx="5312">
                  <c:v>2</c:v>
                </c:pt>
                <c:pt idx="5313">
                  <c:v>4</c:v>
                </c:pt>
                <c:pt idx="5314">
                  <c:v>3</c:v>
                </c:pt>
                <c:pt idx="5315">
                  <c:v>2</c:v>
                </c:pt>
                <c:pt idx="5316">
                  <c:v>1</c:v>
                </c:pt>
                <c:pt idx="5317">
                  <c:v>3</c:v>
                </c:pt>
                <c:pt idx="5318">
                  <c:v>4</c:v>
                </c:pt>
                <c:pt idx="5319">
                  <c:v>5</c:v>
                </c:pt>
                <c:pt idx="5320">
                  <c:v>1</c:v>
                </c:pt>
                <c:pt idx="5321">
                  <c:v>1</c:v>
                </c:pt>
                <c:pt idx="5322">
                  <c:v>3</c:v>
                </c:pt>
                <c:pt idx="5323">
                  <c:v>5</c:v>
                </c:pt>
                <c:pt idx="5324">
                  <c:v>1</c:v>
                </c:pt>
                <c:pt idx="5325">
                  <c:v>4</c:v>
                </c:pt>
                <c:pt idx="5326">
                  <c:v>3</c:v>
                </c:pt>
                <c:pt idx="5327">
                  <c:v>0</c:v>
                </c:pt>
                <c:pt idx="5328">
                  <c:v>4</c:v>
                </c:pt>
                <c:pt idx="5329">
                  <c:v>2</c:v>
                </c:pt>
                <c:pt idx="5330">
                  <c:v>2</c:v>
                </c:pt>
                <c:pt idx="5331">
                  <c:v>0</c:v>
                </c:pt>
                <c:pt idx="5332">
                  <c:v>1</c:v>
                </c:pt>
                <c:pt idx="5333">
                  <c:v>7</c:v>
                </c:pt>
                <c:pt idx="5334">
                  <c:v>8</c:v>
                </c:pt>
                <c:pt idx="5335">
                  <c:v>6</c:v>
                </c:pt>
                <c:pt idx="5336">
                  <c:v>3</c:v>
                </c:pt>
                <c:pt idx="5337">
                  <c:v>6</c:v>
                </c:pt>
                <c:pt idx="5338">
                  <c:v>5</c:v>
                </c:pt>
                <c:pt idx="5339">
                  <c:v>4</c:v>
                </c:pt>
                <c:pt idx="5340">
                  <c:v>5</c:v>
                </c:pt>
                <c:pt idx="5341">
                  <c:v>3</c:v>
                </c:pt>
                <c:pt idx="5342">
                  <c:v>1</c:v>
                </c:pt>
                <c:pt idx="5343">
                  <c:v>2</c:v>
                </c:pt>
                <c:pt idx="5344">
                  <c:v>5</c:v>
                </c:pt>
                <c:pt idx="5345">
                  <c:v>5</c:v>
                </c:pt>
                <c:pt idx="5346">
                  <c:v>5</c:v>
                </c:pt>
                <c:pt idx="5347">
                  <c:v>3</c:v>
                </c:pt>
                <c:pt idx="5348">
                  <c:v>1</c:v>
                </c:pt>
                <c:pt idx="5349">
                  <c:v>6</c:v>
                </c:pt>
                <c:pt idx="5350">
                  <c:v>3</c:v>
                </c:pt>
                <c:pt idx="5351">
                  <c:v>2</c:v>
                </c:pt>
                <c:pt idx="5352">
                  <c:v>3</c:v>
                </c:pt>
                <c:pt idx="5353">
                  <c:v>3</c:v>
                </c:pt>
                <c:pt idx="5354">
                  <c:v>1</c:v>
                </c:pt>
                <c:pt idx="5355">
                  <c:v>5</c:v>
                </c:pt>
                <c:pt idx="5356">
                  <c:v>5</c:v>
                </c:pt>
                <c:pt idx="5357">
                  <c:v>4</c:v>
                </c:pt>
                <c:pt idx="5358">
                  <c:v>3</c:v>
                </c:pt>
                <c:pt idx="5359">
                  <c:v>6</c:v>
                </c:pt>
                <c:pt idx="5360">
                  <c:v>4</c:v>
                </c:pt>
                <c:pt idx="5361">
                  <c:v>0</c:v>
                </c:pt>
                <c:pt idx="5362">
                  <c:v>9</c:v>
                </c:pt>
                <c:pt idx="5363">
                  <c:v>4</c:v>
                </c:pt>
                <c:pt idx="5364">
                  <c:v>4</c:v>
                </c:pt>
                <c:pt idx="5365">
                  <c:v>3</c:v>
                </c:pt>
                <c:pt idx="5366">
                  <c:v>2</c:v>
                </c:pt>
                <c:pt idx="5367">
                  <c:v>3</c:v>
                </c:pt>
                <c:pt idx="5368">
                  <c:v>3</c:v>
                </c:pt>
                <c:pt idx="5369">
                  <c:v>3</c:v>
                </c:pt>
                <c:pt idx="5370">
                  <c:v>6</c:v>
                </c:pt>
                <c:pt idx="5371">
                  <c:v>2</c:v>
                </c:pt>
                <c:pt idx="5372">
                  <c:v>2</c:v>
                </c:pt>
                <c:pt idx="5373">
                  <c:v>3</c:v>
                </c:pt>
                <c:pt idx="5374">
                  <c:v>5</c:v>
                </c:pt>
                <c:pt idx="5375">
                  <c:v>5</c:v>
                </c:pt>
                <c:pt idx="5376">
                  <c:v>1</c:v>
                </c:pt>
                <c:pt idx="5377">
                  <c:v>5</c:v>
                </c:pt>
                <c:pt idx="5378">
                  <c:v>2</c:v>
                </c:pt>
                <c:pt idx="5379">
                  <c:v>3</c:v>
                </c:pt>
                <c:pt idx="5380">
                  <c:v>4</c:v>
                </c:pt>
                <c:pt idx="5381">
                  <c:v>7</c:v>
                </c:pt>
                <c:pt idx="5382">
                  <c:v>1</c:v>
                </c:pt>
                <c:pt idx="5383">
                  <c:v>5</c:v>
                </c:pt>
                <c:pt idx="5384">
                  <c:v>2</c:v>
                </c:pt>
                <c:pt idx="5385">
                  <c:v>6</c:v>
                </c:pt>
                <c:pt idx="5386">
                  <c:v>2</c:v>
                </c:pt>
                <c:pt idx="5387">
                  <c:v>0</c:v>
                </c:pt>
                <c:pt idx="5388">
                  <c:v>2</c:v>
                </c:pt>
                <c:pt idx="5389">
                  <c:v>1</c:v>
                </c:pt>
                <c:pt idx="5390">
                  <c:v>2</c:v>
                </c:pt>
                <c:pt idx="5391">
                  <c:v>5</c:v>
                </c:pt>
                <c:pt idx="5392">
                  <c:v>2</c:v>
                </c:pt>
                <c:pt idx="5393">
                  <c:v>3</c:v>
                </c:pt>
                <c:pt idx="5394">
                  <c:v>4</c:v>
                </c:pt>
                <c:pt idx="5395">
                  <c:v>4</c:v>
                </c:pt>
                <c:pt idx="5396">
                  <c:v>1</c:v>
                </c:pt>
                <c:pt idx="5397">
                  <c:v>3</c:v>
                </c:pt>
                <c:pt idx="5398">
                  <c:v>2</c:v>
                </c:pt>
                <c:pt idx="5399">
                  <c:v>5</c:v>
                </c:pt>
                <c:pt idx="5400">
                  <c:v>3</c:v>
                </c:pt>
                <c:pt idx="5401">
                  <c:v>5</c:v>
                </c:pt>
                <c:pt idx="5402">
                  <c:v>2</c:v>
                </c:pt>
                <c:pt idx="5403">
                  <c:v>2</c:v>
                </c:pt>
                <c:pt idx="5404">
                  <c:v>3</c:v>
                </c:pt>
                <c:pt idx="5405">
                  <c:v>4</c:v>
                </c:pt>
                <c:pt idx="5406">
                  <c:v>3</c:v>
                </c:pt>
                <c:pt idx="5407">
                  <c:v>3</c:v>
                </c:pt>
                <c:pt idx="5408">
                  <c:v>6</c:v>
                </c:pt>
                <c:pt idx="5409">
                  <c:v>7</c:v>
                </c:pt>
                <c:pt idx="5410">
                  <c:v>6</c:v>
                </c:pt>
                <c:pt idx="5411">
                  <c:v>5</c:v>
                </c:pt>
                <c:pt idx="5412">
                  <c:v>3</c:v>
                </c:pt>
                <c:pt idx="5413">
                  <c:v>2</c:v>
                </c:pt>
                <c:pt idx="5414">
                  <c:v>2</c:v>
                </c:pt>
                <c:pt idx="5415">
                  <c:v>2</c:v>
                </c:pt>
                <c:pt idx="5416">
                  <c:v>4</c:v>
                </c:pt>
                <c:pt idx="5417">
                  <c:v>4</c:v>
                </c:pt>
                <c:pt idx="5418">
                  <c:v>2</c:v>
                </c:pt>
                <c:pt idx="5419">
                  <c:v>5</c:v>
                </c:pt>
                <c:pt idx="5420">
                  <c:v>3</c:v>
                </c:pt>
                <c:pt idx="5421">
                  <c:v>3</c:v>
                </c:pt>
                <c:pt idx="5422">
                  <c:v>4</c:v>
                </c:pt>
                <c:pt idx="5423">
                  <c:v>2</c:v>
                </c:pt>
                <c:pt idx="5424">
                  <c:v>7</c:v>
                </c:pt>
                <c:pt idx="5425">
                  <c:v>6</c:v>
                </c:pt>
                <c:pt idx="5426">
                  <c:v>4</c:v>
                </c:pt>
                <c:pt idx="5427">
                  <c:v>3</c:v>
                </c:pt>
                <c:pt idx="5428">
                  <c:v>4</c:v>
                </c:pt>
                <c:pt idx="5429">
                  <c:v>6</c:v>
                </c:pt>
                <c:pt idx="5430">
                  <c:v>3</c:v>
                </c:pt>
                <c:pt idx="5431">
                  <c:v>3</c:v>
                </c:pt>
                <c:pt idx="5432">
                  <c:v>4</c:v>
                </c:pt>
                <c:pt idx="5433">
                  <c:v>6</c:v>
                </c:pt>
                <c:pt idx="5434">
                  <c:v>2</c:v>
                </c:pt>
                <c:pt idx="5435">
                  <c:v>2</c:v>
                </c:pt>
                <c:pt idx="5436">
                  <c:v>6</c:v>
                </c:pt>
                <c:pt idx="5437">
                  <c:v>4</c:v>
                </c:pt>
                <c:pt idx="5438">
                  <c:v>0</c:v>
                </c:pt>
                <c:pt idx="5439">
                  <c:v>6</c:v>
                </c:pt>
                <c:pt idx="5440">
                  <c:v>4</c:v>
                </c:pt>
                <c:pt idx="5441">
                  <c:v>2</c:v>
                </c:pt>
                <c:pt idx="5442">
                  <c:v>4</c:v>
                </c:pt>
                <c:pt idx="5443">
                  <c:v>2</c:v>
                </c:pt>
                <c:pt idx="5444">
                  <c:v>2</c:v>
                </c:pt>
                <c:pt idx="5445">
                  <c:v>1</c:v>
                </c:pt>
                <c:pt idx="5446">
                  <c:v>4</c:v>
                </c:pt>
                <c:pt idx="5447">
                  <c:v>2</c:v>
                </c:pt>
                <c:pt idx="5448">
                  <c:v>3</c:v>
                </c:pt>
                <c:pt idx="5449">
                  <c:v>3</c:v>
                </c:pt>
                <c:pt idx="5450">
                  <c:v>4</c:v>
                </c:pt>
                <c:pt idx="5451">
                  <c:v>4</c:v>
                </c:pt>
                <c:pt idx="5452">
                  <c:v>2</c:v>
                </c:pt>
                <c:pt idx="5453">
                  <c:v>5</c:v>
                </c:pt>
                <c:pt idx="5454">
                  <c:v>2</c:v>
                </c:pt>
                <c:pt idx="5455">
                  <c:v>3</c:v>
                </c:pt>
                <c:pt idx="5456">
                  <c:v>1</c:v>
                </c:pt>
                <c:pt idx="5457">
                  <c:v>5</c:v>
                </c:pt>
                <c:pt idx="5458">
                  <c:v>7</c:v>
                </c:pt>
                <c:pt idx="5459">
                  <c:v>6</c:v>
                </c:pt>
                <c:pt idx="5460">
                  <c:v>3</c:v>
                </c:pt>
                <c:pt idx="5461">
                  <c:v>2</c:v>
                </c:pt>
                <c:pt idx="5462">
                  <c:v>3</c:v>
                </c:pt>
                <c:pt idx="5463">
                  <c:v>4</c:v>
                </c:pt>
                <c:pt idx="5464">
                  <c:v>4</c:v>
                </c:pt>
                <c:pt idx="5465">
                  <c:v>4</c:v>
                </c:pt>
                <c:pt idx="5466">
                  <c:v>2</c:v>
                </c:pt>
                <c:pt idx="5467">
                  <c:v>5</c:v>
                </c:pt>
                <c:pt idx="5468">
                  <c:v>1</c:v>
                </c:pt>
                <c:pt idx="5469">
                  <c:v>1</c:v>
                </c:pt>
                <c:pt idx="5470">
                  <c:v>3</c:v>
                </c:pt>
                <c:pt idx="5471">
                  <c:v>3</c:v>
                </c:pt>
                <c:pt idx="5472">
                  <c:v>3</c:v>
                </c:pt>
                <c:pt idx="5473">
                  <c:v>6</c:v>
                </c:pt>
                <c:pt idx="5474">
                  <c:v>2</c:v>
                </c:pt>
                <c:pt idx="5475">
                  <c:v>4</c:v>
                </c:pt>
                <c:pt idx="5476">
                  <c:v>2</c:v>
                </c:pt>
                <c:pt idx="5477">
                  <c:v>3</c:v>
                </c:pt>
                <c:pt idx="5478">
                  <c:v>3</c:v>
                </c:pt>
                <c:pt idx="5479">
                  <c:v>2</c:v>
                </c:pt>
                <c:pt idx="5480">
                  <c:v>2</c:v>
                </c:pt>
                <c:pt idx="5481">
                  <c:v>5</c:v>
                </c:pt>
                <c:pt idx="5482">
                  <c:v>2</c:v>
                </c:pt>
                <c:pt idx="5483">
                  <c:v>2</c:v>
                </c:pt>
                <c:pt idx="5484">
                  <c:v>5</c:v>
                </c:pt>
                <c:pt idx="5485">
                  <c:v>5</c:v>
                </c:pt>
                <c:pt idx="5486">
                  <c:v>4</c:v>
                </c:pt>
                <c:pt idx="5487">
                  <c:v>4</c:v>
                </c:pt>
                <c:pt idx="5488">
                  <c:v>2</c:v>
                </c:pt>
                <c:pt idx="5489">
                  <c:v>1</c:v>
                </c:pt>
                <c:pt idx="5490">
                  <c:v>2</c:v>
                </c:pt>
                <c:pt idx="5491">
                  <c:v>7</c:v>
                </c:pt>
                <c:pt idx="5492">
                  <c:v>2</c:v>
                </c:pt>
                <c:pt idx="5493">
                  <c:v>3</c:v>
                </c:pt>
                <c:pt idx="5494">
                  <c:v>2</c:v>
                </c:pt>
                <c:pt idx="5495">
                  <c:v>9</c:v>
                </c:pt>
                <c:pt idx="5496">
                  <c:v>2</c:v>
                </c:pt>
                <c:pt idx="5497">
                  <c:v>4</c:v>
                </c:pt>
                <c:pt idx="5498">
                  <c:v>6</c:v>
                </c:pt>
                <c:pt idx="5499">
                  <c:v>7</c:v>
                </c:pt>
                <c:pt idx="5500">
                  <c:v>1</c:v>
                </c:pt>
                <c:pt idx="5501">
                  <c:v>0</c:v>
                </c:pt>
                <c:pt idx="5502">
                  <c:v>5</c:v>
                </c:pt>
                <c:pt idx="5503">
                  <c:v>4</c:v>
                </c:pt>
                <c:pt idx="5504">
                  <c:v>3</c:v>
                </c:pt>
                <c:pt idx="5505">
                  <c:v>1</c:v>
                </c:pt>
                <c:pt idx="5506">
                  <c:v>4</c:v>
                </c:pt>
                <c:pt idx="5507">
                  <c:v>2</c:v>
                </c:pt>
                <c:pt idx="5508">
                  <c:v>2</c:v>
                </c:pt>
                <c:pt idx="5509">
                  <c:v>4</c:v>
                </c:pt>
                <c:pt idx="5510">
                  <c:v>4</c:v>
                </c:pt>
                <c:pt idx="5511">
                  <c:v>4</c:v>
                </c:pt>
                <c:pt idx="5512">
                  <c:v>3</c:v>
                </c:pt>
                <c:pt idx="5513">
                  <c:v>2</c:v>
                </c:pt>
                <c:pt idx="5514">
                  <c:v>1</c:v>
                </c:pt>
                <c:pt idx="5515">
                  <c:v>5</c:v>
                </c:pt>
                <c:pt idx="5516">
                  <c:v>2</c:v>
                </c:pt>
                <c:pt idx="5517">
                  <c:v>3</c:v>
                </c:pt>
                <c:pt idx="5518">
                  <c:v>1</c:v>
                </c:pt>
                <c:pt idx="5519">
                  <c:v>3</c:v>
                </c:pt>
                <c:pt idx="5520">
                  <c:v>4</c:v>
                </c:pt>
                <c:pt idx="5521">
                  <c:v>1</c:v>
                </c:pt>
                <c:pt idx="5522">
                  <c:v>4</c:v>
                </c:pt>
                <c:pt idx="5523">
                  <c:v>4</c:v>
                </c:pt>
                <c:pt idx="5524">
                  <c:v>3</c:v>
                </c:pt>
                <c:pt idx="5525">
                  <c:v>3</c:v>
                </c:pt>
                <c:pt idx="5526">
                  <c:v>1</c:v>
                </c:pt>
                <c:pt idx="5527">
                  <c:v>3</c:v>
                </c:pt>
                <c:pt idx="5528">
                  <c:v>1</c:v>
                </c:pt>
                <c:pt idx="5529">
                  <c:v>3</c:v>
                </c:pt>
                <c:pt idx="5530">
                  <c:v>1</c:v>
                </c:pt>
                <c:pt idx="5531">
                  <c:v>2</c:v>
                </c:pt>
                <c:pt idx="5532">
                  <c:v>7</c:v>
                </c:pt>
                <c:pt idx="5533">
                  <c:v>1</c:v>
                </c:pt>
                <c:pt idx="5534">
                  <c:v>1</c:v>
                </c:pt>
                <c:pt idx="5535">
                  <c:v>6</c:v>
                </c:pt>
                <c:pt idx="5536">
                  <c:v>5</c:v>
                </c:pt>
                <c:pt idx="5537">
                  <c:v>4</c:v>
                </c:pt>
                <c:pt idx="5538">
                  <c:v>5</c:v>
                </c:pt>
                <c:pt idx="5539">
                  <c:v>5</c:v>
                </c:pt>
                <c:pt idx="5540">
                  <c:v>7</c:v>
                </c:pt>
                <c:pt idx="5541">
                  <c:v>4</c:v>
                </c:pt>
                <c:pt idx="5542">
                  <c:v>3</c:v>
                </c:pt>
                <c:pt idx="5543">
                  <c:v>4</c:v>
                </c:pt>
                <c:pt idx="5544">
                  <c:v>3</c:v>
                </c:pt>
                <c:pt idx="5545">
                  <c:v>3</c:v>
                </c:pt>
                <c:pt idx="5546">
                  <c:v>1</c:v>
                </c:pt>
                <c:pt idx="5547">
                  <c:v>5</c:v>
                </c:pt>
                <c:pt idx="5548">
                  <c:v>5</c:v>
                </c:pt>
                <c:pt idx="5549">
                  <c:v>1</c:v>
                </c:pt>
                <c:pt idx="5550">
                  <c:v>1</c:v>
                </c:pt>
                <c:pt idx="5551">
                  <c:v>5</c:v>
                </c:pt>
                <c:pt idx="5552">
                  <c:v>3</c:v>
                </c:pt>
                <c:pt idx="5553">
                  <c:v>5</c:v>
                </c:pt>
                <c:pt idx="5554">
                  <c:v>2</c:v>
                </c:pt>
                <c:pt idx="5555">
                  <c:v>1</c:v>
                </c:pt>
                <c:pt idx="5556">
                  <c:v>6</c:v>
                </c:pt>
                <c:pt idx="5557">
                  <c:v>5</c:v>
                </c:pt>
                <c:pt idx="5558">
                  <c:v>4</c:v>
                </c:pt>
                <c:pt idx="5559">
                  <c:v>4</c:v>
                </c:pt>
                <c:pt idx="5560">
                  <c:v>4</c:v>
                </c:pt>
                <c:pt idx="5561">
                  <c:v>3</c:v>
                </c:pt>
                <c:pt idx="5562">
                  <c:v>5</c:v>
                </c:pt>
                <c:pt idx="5563">
                  <c:v>3</c:v>
                </c:pt>
                <c:pt idx="5564">
                  <c:v>2</c:v>
                </c:pt>
                <c:pt idx="5565">
                  <c:v>2</c:v>
                </c:pt>
                <c:pt idx="5566">
                  <c:v>3</c:v>
                </c:pt>
                <c:pt idx="5567">
                  <c:v>2</c:v>
                </c:pt>
                <c:pt idx="5568">
                  <c:v>2</c:v>
                </c:pt>
                <c:pt idx="5569">
                  <c:v>5</c:v>
                </c:pt>
                <c:pt idx="5570">
                  <c:v>5</c:v>
                </c:pt>
                <c:pt idx="5571">
                  <c:v>2</c:v>
                </c:pt>
                <c:pt idx="5572">
                  <c:v>7</c:v>
                </c:pt>
                <c:pt idx="5573">
                  <c:v>2</c:v>
                </c:pt>
                <c:pt idx="5574">
                  <c:v>7</c:v>
                </c:pt>
                <c:pt idx="5575">
                  <c:v>6</c:v>
                </c:pt>
                <c:pt idx="5576">
                  <c:v>3</c:v>
                </c:pt>
                <c:pt idx="5577">
                  <c:v>2</c:v>
                </c:pt>
                <c:pt idx="5578">
                  <c:v>2</c:v>
                </c:pt>
                <c:pt idx="5579">
                  <c:v>4</c:v>
                </c:pt>
                <c:pt idx="5580">
                  <c:v>2</c:v>
                </c:pt>
                <c:pt idx="5581">
                  <c:v>2</c:v>
                </c:pt>
                <c:pt idx="5582">
                  <c:v>3</c:v>
                </c:pt>
                <c:pt idx="5583">
                  <c:v>2</c:v>
                </c:pt>
                <c:pt idx="5584">
                  <c:v>3</c:v>
                </c:pt>
                <c:pt idx="5585">
                  <c:v>2</c:v>
                </c:pt>
                <c:pt idx="5586">
                  <c:v>4</c:v>
                </c:pt>
                <c:pt idx="5587">
                  <c:v>2</c:v>
                </c:pt>
                <c:pt idx="5588">
                  <c:v>2</c:v>
                </c:pt>
                <c:pt idx="5589">
                  <c:v>8</c:v>
                </c:pt>
                <c:pt idx="5590">
                  <c:v>2</c:v>
                </c:pt>
                <c:pt idx="5591">
                  <c:v>6</c:v>
                </c:pt>
                <c:pt idx="5592">
                  <c:v>2</c:v>
                </c:pt>
                <c:pt idx="5593">
                  <c:v>3</c:v>
                </c:pt>
                <c:pt idx="5594">
                  <c:v>2</c:v>
                </c:pt>
                <c:pt idx="5595">
                  <c:v>1</c:v>
                </c:pt>
                <c:pt idx="5596">
                  <c:v>3</c:v>
                </c:pt>
                <c:pt idx="5597">
                  <c:v>2</c:v>
                </c:pt>
                <c:pt idx="5598">
                  <c:v>5</c:v>
                </c:pt>
                <c:pt idx="5599">
                  <c:v>6</c:v>
                </c:pt>
                <c:pt idx="5600">
                  <c:v>3</c:v>
                </c:pt>
                <c:pt idx="5601">
                  <c:v>3</c:v>
                </c:pt>
                <c:pt idx="5602">
                  <c:v>1</c:v>
                </c:pt>
                <c:pt idx="5603">
                  <c:v>3</c:v>
                </c:pt>
                <c:pt idx="5604">
                  <c:v>3</c:v>
                </c:pt>
                <c:pt idx="5605">
                  <c:v>6</c:v>
                </c:pt>
                <c:pt idx="5606">
                  <c:v>5</c:v>
                </c:pt>
                <c:pt idx="5607">
                  <c:v>2</c:v>
                </c:pt>
                <c:pt idx="5608">
                  <c:v>4</c:v>
                </c:pt>
                <c:pt idx="5609">
                  <c:v>3</c:v>
                </c:pt>
                <c:pt idx="5610">
                  <c:v>5</c:v>
                </c:pt>
                <c:pt idx="5611">
                  <c:v>3</c:v>
                </c:pt>
                <c:pt idx="5612">
                  <c:v>5</c:v>
                </c:pt>
                <c:pt idx="5613">
                  <c:v>2</c:v>
                </c:pt>
                <c:pt idx="5614">
                  <c:v>2</c:v>
                </c:pt>
                <c:pt idx="5615">
                  <c:v>3</c:v>
                </c:pt>
                <c:pt idx="5616">
                  <c:v>3</c:v>
                </c:pt>
                <c:pt idx="5617">
                  <c:v>3</c:v>
                </c:pt>
                <c:pt idx="5618">
                  <c:v>2</c:v>
                </c:pt>
                <c:pt idx="5619">
                  <c:v>2</c:v>
                </c:pt>
                <c:pt idx="5620">
                  <c:v>1</c:v>
                </c:pt>
                <c:pt idx="5621">
                  <c:v>6</c:v>
                </c:pt>
                <c:pt idx="5622">
                  <c:v>2</c:v>
                </c:pt>
                <c:pt idx="5623">
                  <c:v>4</c:v>
                </c:pt>
                <c:pt idx="5624">
                  <c:v>2</c:v>
                </c:pt>
                <c:pt idx="5625">
                  <c:v>2</c:v>
                </c:pt>
                <c:pt idx="5626">
                  <c:v>4</c:v>
                </c:pt>
                <c:pt idx="5627">
                  <c:v>2</c:v>
                </c:pt>
                <c:pt idx="5628">
                  <c:v>3</c:v>
                </c:pt>
                <c:pt idx="5629">
                  <c:v>2</c:v>
                </c:pt>
                <c:pt idx="5630">
                  <c:v>1</c:v>
                </c:pt>
                <c:pt idx="5631">
                  <c:v>4</c:v>
                </c:pt>
                <c:pt idx="5632">
                  <c:v>3</c:v>
                </c:pt>
                <c:pt idx="5633">
                  <c:v>2</c:v>
                </c:pt>
                <c:pt idx="5634">
                  <c:v>2</c:v>
                </c:pt>
                <c:pt idx="5635">
                  <c:v>4</c:v>
                </c:pt>
                <c:pt idx="5636">
                  <c:v>6</c:v>
                </c:pt>
                <c:pt idx="5637">
                  <c:v>5</c:v>
                </c:pt>
                <c:pt idx="5638">
                  <c:v>5</c:v>
                </c:pt>
                <c:pt idx="5639">
                  <c:v>5</c:v>
                </c:pt>
                <c:pt idx="5640">
                  <c:v>6</c:v>
                </c:pt>
                <c:pt idx="5641">
                  <c:v>7</c:v>
                </c:pt>
                <c:pt idx="5642">
                  <c:v>2</c:v>
                </c:pt>
                <c:pt idx="5643">
                  <c:v>5</c:v>
                </c:pt>
                <c:pt idx="5644">
                  <c:v>3</c:v>
                </c:pt>
                <c:pt idx="5645">
                  <c:v>3</c:v>
                </c:pt>
                <c:pt idx="5646">
                  <c:v>2</c:v>
                </c:pt>
                <c:pt idx="5647">
                  <c:v>8</c:v>
                </c:pt>
                <c:pt idx="5648">
                  <c:v>2</c:v>
                </c:pt>
                <c:pt idx="5649">
                  <c:v>3</c:v>
                </c:pt>
                <c:pt idx="5650">
                  <c:v>2</c:v>
                </c:pt>
                <c:pt idx="5651">
                  <c:v>3</c:v>
                </c:pt>
                <c:pt idx="5652">
                  <c:v>3</c:v>
                </c:pt>
                <c:pt idx="5653">
                  <c:v>8</c:v>
                </c:pt>
                <c:pt idx="5654">
                  <c:v>2</c:v>
                </c:pt>
                <c:pt idx="5655">
                  <c:v>2</c:v>
                </c:pt>
                <c:pt idx="5656">
                  <c:v>3</c:v>
                </c:pt>
                <c:pt idx="5657">
                  <c:v>5</c:v>
                </c:pt>
                <c:pt idx="5658">
                  <c:v>1</c:v>
                </c:pt>
                <c:pt idx="5659">
                  <c:v>2</c:v>
                </c:pt>
                <c:pt idx="5660">
                  <c:v>0</c:v>
                </c:pt>
                <c:pt idx="5661">
                  <c:v>2</c:v>
                </c:pt>
                <c:pt idx="5662">
                  <c:v>2</c:v>
                </c:pt>
                <c:pt idx="5663">
                  <c:v>3</c:v>
                </c:pt>
                <c:pt idx="5664">
                  <c:v>4</c:v>
                </c:pt>
                <c:pt idx="5665">
                  <c:v>1</c:v>
                </c:pt>
                <c:pt idx="5666">
                  <c:v>1</c:v>
                </c:pt>
                <c:pt idx="5667">
                  <c:v>6</c:v>
                </c:pt>
                <c:pt idx="5668">
                  <c:v>4</c:v>
                </c:pt>
                <c:pt idx="5669">
                  <c:v>4</c:v>
                </c:pt>
                <c:pt idx="5670">
                  <c:v>5</c:v>
                </c:pt>
                <c:pt idx="5671">
                  <c:v>2</c:v>
                </c:pt>
                <c:pt idx="5672">
                  <c:v>2</c:v>
                </c:pt>
                <c:pt idx="5673">
                  <c:v>3</c:v>
                </c:pt>
                <c:pt idx="5674">
                  <c:v>4</c:v>
                </c:pt>
                <c:pt idx="5675">
                  <c:v>4</c:v>
                </c:pt>
                <c:pt idx="5676">
                  <c:v>2</c:v>
                </c:pt>
                <c:pt idx="5677">
                  <c:v>3</c:v>
                </c:pt>
                <c:pt idx="5678">
                  <c:v>3</c:v>
                </c:pt>
                <c:pt idx="5679">
                  <c:v>3</c:v>
                </c:pt>
                <c:pt idx="5680">
                  <c:v>3</c:v>
                </c:pt>
                <c:pt idx="5681">
                  <c:v>1</c:v>
                </c:pt>
                <c:pt idx="5682">
                  <c:v>2</c:v>
                </c:pt>
                <c:pt idx="5683">
                  <c:v>0</c:v>
                </c:pt>
                <c:pt idx="5684">
                  <c:v>3</c:v>
                </c:pt>
                <c:pt idx="5685">
                  <c:v>2</c:v>
                </c:pt>
                <c:pt idx="5686">
                  <c:v>3</c:v>
                </c:pt>
                <c:pt idx="5687">
                  <c:v>2</c:v>
                </c:pt>
                <c:pt idx="5688">
                  <c:v>4</c:v>
                </c:pt>
                <c:pt idx="5689">
                  <c:v>1</c:v>
                </c:pt>
                <c:pt idx="5690">
                  <c:v>4</c:v>
                </c:pt>
                <c:pt idx="5691">
                  <c:v>5</c:v>
                </c:pt>
                <c:pt idx="5692">
                  <c:v>1</c:v>
                </c:pt>
                <c:pt idx="5693">
                  <c:v>2</c:v>
                </c:pt>
                <c:pt idx="5694">
                  <c:v>2</c:v>
                </c:pt>
                <c:pt idx="5695">
                  <c:v>2</c:v>
                </c:pt>
                <c:pt idx="5696">
                  <c:v>3</c:v>
                </c:pt>
                <c:pt idx="5697">
                  <c:v>1</c:v>
                </c:pt>
                <c:pt idx="5698">
                  <c:v>2</c:v>
                </c:pt>
                <c:pt idx="5699">
                  <c:v>3</c:v>
                </c:pt>
                <c:pt idx="5700">
                  <c:v>2</c:v>
                </c:pt>
                <c:pt idx="5701">
                  <c:v>5</c:v>
                </c:pt>
                <c:pt idx="5702">
                  <c:v>3</c:v>
                </c:pt>
                <c:pt idx="5703">
                  <c:v>8</c:v>
                </c:pt>
                <c:pt idx="5704">
                  <c:v>2</c:v>
                </c:pt>
                <c:pt idx="5705">
                  <c:v>1</c:v>
                </c:pt>
                <c:pt idx="5706">
                  <c:v>3</c:v>
                </c:pt>
                <c:pt idx="5707">
                  <c:v>1</c:v>
                </c:pt>
                <c:pt idx="5708">
                  <c:v>3</c:v>
                </c:pt>
                <c:pt idx="5709">
                  <c:v>1</c:v>
                </c:pt>
                <c:pt idx="5710">
                  <c:v>6</c:v>
                </c:pt>
                <c:pt idx="5711">
                  <c:v>2</c:v>
                </c:pt>
                <c:pt idx="5712">
                  <c:v>4</c:v>
                </c:pt>
                <c:pt idx="5713">
                  <c:v>4</c:v>
                </c:pt>
                <c:pt idx="5714">
                  <c:v>3</c:v>
                </c:pt>
                <c:pt idx="5715">
                  <c:v>1</c:v>
                </c:pt>
                <c:pt idx="5716">
                  <c:v>5</c:v>
                </c:pt>
                <c:pt idx="5717">
                  <c:v>4</c:v>
                </c:pt>
                <c:pt idx="5718">
                  <c:v>1</c:v>
                </c:pt>
                <c:pt idx="5719">
                  <c:v>5</c:v>
                </c:pt>
                <c:pt idx="5720">
                  <c:v>5</c:v>
                </c:pt>
                <c:pt idx="5721">
                  <c:v>2</c:v>
                </c:pt>
                <c:pt idx="5722">
                  <c:v>3</c:v>
                </c:pt>
                <c:pt idx="5723">
                  <c:v>2</c:v>
                </c:pt>
                <c:pt idx="5724">
                  <c:v>4</c:v>
                </c:pt>
                <c:pt idx="5725">
                  <c:v>4</c:v>
                </c:pt>
                <c:pt idx="5726">
                  <c:v>4</c:v>
                </c:pt>
                <c:pt idx="5727">
                  <c:v>7</c:v>
                </c:pt>
                <c:pt idx="5728">
                  <c:v>4</c:v>
                </c:pt>
                <c:pt idx="5729">
                  <c:v>3</c:v>
                </c:pt>
                <c:pt idx="5730">
                  <c:v>1</c:v>
                </c:pt>
                <c:pt idx="5731">
                  <c:v>5</c:v>
                </c:pt>
                <c:pt idx="5732">
                  <c:v>4</c:v>
                </c:pt>
                <c:pt idx="5733">
                  <c:v>5</c:v>
                </c:pt>
                <c:pt idx="5734">
                  <c:v>2</c:v>
                </c:pt>
                <c:pt idx="5735">
                  <c:v>3</c:v>
                </c:pt>
                <c:pt idx="5736">
                  <c:v>2</c:v>
                </c:pt>
                <c:pt idx="5737">
                  <c:v>1</c:v>
                </c:pt>
                <c:pt idx="5738">
                  <c:v>3</c:v>
                </c:pt>
                <c:pt idx="5739">
                  <c:v>4</c:v>
                </c:pt>
                <c:pt idx="5740">
                  <c:v>3</c:v>
                </c:pt>
                <c:pt idx="5741">
                  <c:v>2</c:v>
                </c:pt>
                <c:pt idx="5742">
                  <c:v>3</c:v>
                </c:pt>
                <c:pt idx="5743">
                  <c:v>6</c:v>
                </c:pt>
                <c:pt idx="5744">
                  <c:v>4</c:v>
                </c:pt>
                <c:pt idx="5745">
                  <c:v>0</c:v>
                </c:pt>
                <c:pt idx="5746">
                  <c:v>5</c:v>
                </c:pt>
                <c:pt idx="5747">
                  <c:v>8</c:v>
                </c:pt>
                <c:pt idx="5748">
                  <c:v>5</c:v>
                </c:pt>
                <c:pt idx="5749">
                  <c:v>3</c:v>
                </c:pt>
                <c:pt idx="5750">
                  <c:v>4</c:v>
                </c:pt>
                <c:pt idx="5751">
                  <c:v>3</c:v>
                </c:pt>
                <c:pt idx="5752">
                  <c:v>3</c:v>
                </c:pt>
                <c:pt idx="5753">
                  <c:v>3</c:v>
                </c:pt>
                <c:pt idx="5754">
                  <c:v>2</c:v>
                </c:pt>
                <c:pt idx="5755">
                  <c:v>4</c:v>
                </c:pt>
                <c:pt idx="5756">
                  <c:v>2</c:v>
                </c:pt>
                <c:pt idx="5757">
                  <c:v>1</c:v>
                </c:pt>
                <c:pt idx="5758">
                  <c:v>3</c:v>
                </c:pt>
                <c:pt idx="5759">
                  <c:v>5</c:v>
                </c:pt>
                <c:pt idx="5760">
                  <c:v>1</c:v>
                </c:pt>
                <c:pt idx="5761">
                  <c:v>3</c:v>
                </c:pt>
                <c:pt idx="5762">
                  <c:v>4</c:v>
                </c:pt>
                <c:pt idx="5763">
                  <c:v>2</c:v>
                </c:pt>
                <c:pt idx="5764">
                  <c:v>5</c:v>
                </c:pt>
                <c:pt idx="5765">
                  <c:v>1</c:v>
                </c:pt>
                <c:pt idx="5766">
                  <c:v>3</c:v>
                </c:pt>
                <c:pt idx="5767">
                  <c:v>3</c:v>
                </c:pt>
                <c:pt idx="5768">
                  <c:v>3</c:v>
                </c:pt>
                <c:pt idx="5769">
                  <c:v>2</c:v>
                </c:pt>
                <c:pt idx="5770">
                  <c:v>3</c:v>
                </c:pt>
                <c:pt idx="5771">
                  <c:v>3</c:v>
                </c:pt>
                <c:pt idx="5772">
                  <c:v>1</c:v>
                </c:pt>
                <c:pt idx="5773">
                  <c:v>4</c:v>
                </c:pt>
                <c:pt idx="5774">
                  <c:v>3</c:v>
                </c:pt>
                <c:pt idx="5775">
                  <c:v>2</c:v>
                </c:pt>
                <c:pt idx="5776">
                  <c:v>4</c:v>
                </c:pt>
                <c:pt idx="5777">
                  <c:v>1</c:v>
                </c:pt>
                <c:pt idx="5778">
                  <c:v>2</c:v>
                </c:pt>
                <c:pt idx="5779">
                  <c:v>1</c:v>
                </c:pt>
                <c:pt idx="5780">
                  <c:v>1</c:v>
                </c:pt>
                <c:pt idx="5781">
                  <c:v>4</c:v>
                </c:pt>
                <c:pt idx="5782">
                  <c:v>2</c:v>
                </c:pt>
                <c:pt idx="5783">
                  <c:v>3</c:v>
                </c:pt>
                <c:pt idx="5784">
                  <c:v>3</c:v>
                </c:pt>
                <c:pt idx="5785">
                  <c:v>5</c:v>
                </c:pt>
                <c:pt idx="5786">
                  <c:v>0</c:v>
                </c:pt>
                <c:pt idx="5787">
                  <c:v>4</c:v>
                </c:pt>
                <c:pt idx="5788">
                  <c:v>3</c:v>
                </c:pt>
                <c:pt idx="5789">
                  <c:v>2</c:v>
                </c:pt>
                <c:pt idx="5790">
                  <c:v>5</c:v>
                </c:pt>
                <c:pt idx="5791">
                  <c:v>4</c:v>
                </c:pt>
                <c:pt idx="5792">
                  <c:v>1</c:v>
                </c:pt>
                <c:pt idx="5793">
                  <c:v>4</c:v>
                </c:pt>
                <c:pt idx="5794">
                  <c:v>4</c:v>
                </c:pt>
                <c:pt idx="5795">
                  <c:v>3</c:v>
                </c:pt>
                <c:pt idx="5796">
                  <c:v>2</c:v>
                </c:pt>
                <c:pt idx="5797">
                  <c:v>0</c:v>
                </c:pt>
                <c:pt idx="5798">
                  <c:v>4</c:v>
                </c:pt>
                <c:pt idx="5799">
                  <c:v>3</c:v>
                </c:pt>
                <c:pt idx="5800">
                  <c:v>7</c:v>
                </c:pt>
                <c:pt idx="5801">
                  <c:v>3</c:v>
                </c:pt>
                <c:pt idx="5802">
                  <c:v>2</c:v>
                </c:pt>
                <c:pt idx="5803">
                  <c:v>2</c:v>
                </c:pt>
                <c:pt idx="5804">
                  <c:v>3</c:v>
                </c:pt>
                <c:pt idx="5805">
                  <c:v>5</c:v>
                </c:pt>
                <c:pt idx="5806">
                  <c:v>6</c:v>
                </c:pt>
                <c:pt idx="5807">
                  <c:v>4</c:v>
                </c:pt>
                <c:pt idx="5808">
                  <c:v>5</c:v>
                </c:pt>
                <c:pt idx="5809">
                  <c:v>3</c:v>
                </c:pt>
                <c:pt idx="5810">
                  <c:v>3</c:v>
                </c:pt>
                <c:pt idx="5811">
                  <c:v>4</c:v>
                </c:pt>
                <c:pt idx="5812">
                  <c:v>1</c:v>
                </c:pt>
                <c:pt idx="5813">
                  <c:v>4</c:v>
                </c:pt>
                <c:pt idx="5814">
                  <c:v>2</c:v>
                </c:pt>
                <c:pt idx="5815">
                  <c:v>3</c:v>
                </c:pt>
                <c:pt idx="5816">
                  <c:v>8</c:v>
                </c:pt>
                <c:pt idx="5817">
                  <c:v>6</c:v>
                </c:pt>
                <c:pt idx="5818">
                  <c:v>2</c:v>
                </c:pt>
                <c:pt idx="5819">
                  <c:v>3</c:v>
                </c:pt>
                <c:pt idx="5820">
                  <c:v>5</c:v>
                </c:pt>
                <c:pt idx="5821">
                  <c:v>4</c:v>
                </c:pt>
                <c:pt idx="5822">
                  <c:v>0</c:v>
                </c:pt>
                <c:pt idx="5823">
                  <c:v>3</c:v>
                </c:pt>
                <c:pt idx="5824">
                  <c:v>6</c:v>
                </c:pt>
                <c:pt idx="5825">
                  <c:v>0</c:v>
                </c:pt>
                <c:pt idx="5826">
                  <c:v>5</c:v>
                </c:pt>
                <c:pt idx="5827">
                  <c:v>4</c:v>
                </c:pt>
                <c:pt idx="5828">
                  <c:v>1</c:v>
                </c:pt>
                <c:pt idx="5829">
                  <c:v>5</c:v>
                </c:pt>
                <c:pt idx="5830">
                  <c:v>1</c:v>
                </c:pt>
                <c:pt idx="5831">
                  <c:v>3</c:v>
                </c:pt>
                <c:pt idx="5832">
                  <c:v>3</c:v>
                </c:pt>
                <c:pt idx="5833">
                  <c:v>4</c:v>
                </c:pt>
                <c:pt idx="5834">
                  <c:v>3</c:v>
                </c:pt>
                <c:pt idx="5835">
                  <c:v>2</c:v>
                </c:pt>
                <c:pt idx="5836">
                  <c:v>1</c:v>
                </c:pt>
                <c:pt idx="5837">
                  <c:v>5</c:v>
                </c:pt>
                <c:pt idx="5838">
                  <c:v>6</c:v>
                </c:pt>
                <c:pt idx="5839">
                  <c:v>1</c:v>
                </c:pt>
                <c:pt idx="5840">
                  <c:v>4</c:v>
                </c:pt>
                <c:pt idx="5841">
                  <c:v>4</c:v>
                </c:pt>
                <c:pt idx="5842">
                  <c:v>6</c:v>
                </c:pt>
                <c:pt idx="5843">
                  <c:v>2</c:v>
                </c:pt>
                <c:pt idx="5844">
                  <c:v>5</c:v>
                </c:pt>
                <c:pt idx="5845">
                  <c:v>6</c:v>
                </c:pt>
                <c:pt idx="5846">
                  <c:v>4</c:v>
                </c:pt>
                <c:pt idx="5847">
                  <c:v>1</c:v>
                </c:pt>
                <c:pt idx="5848">
                  <c:v>3</c:v>
                </c:pt>
                <c:pt idx="5849">
                  <c:v>3</c:v>
                </c:pt>
                <c:pt idx="5850">
                  <c:v>5</c:v>
                </c:pt>
                <c:pt idx="5851">
                  <c:v>1</c:v>
                </c:pt>
                <c:pt idx="5852">
                  <c:v>2</c:v>
                </c:pt>
                <c:pt idx="5853">
                  <c:v>3</c:v>
                </c:pt>
                <c:pt idx="5854">
                  <c:v>3</c:v>
                </c:pt>
                <c:pt idx="5855">
                  <c:v>2</c:v>
                </c:pt>
                <c:pt idx="5856">
                  <c:v>4</c:v>
                </c:pt>
                <c:pt idx="5857">
                  <c:v>2</c:v>
                </c:pt>
                <c:pt idx="5858">
                  <c:v>1</c:v>
                </c:pt>
                <c:pt idx="5859">
                  <c:v>1</c:v>
                </c:pt>
                <c:pt idx="5860">
                  <c:v>2</c:v>
                </c:pt>
                <c:pt idx="5861">
                  <c:v>2</c:v>
                </c:pt>
                <c:pt idx="5862">
                  <c:v>6</c:v>
                </c:pt>
                <c:pt idx="5863">
                  <c:v>5</c:v>
                </c:pt>
                <c:pt idx="5864">
                  <c:v>1</c:v>
                </c:pt>
                <c:pt idx="5865">
                  <c:v>3</c:v>
                </c:pt>
                <c:pt idx="5866">
                  <c:v>4</c:v>
                </c:pt>
                <c:pt idx="5867">
                  <c:v>2</c:v>
                </c:pt>
                <c:pt idx="5868">
                  <c:v>6</c:v>
                </c:pt>
                <c:pt idx="5869">
                  <c:v>4</c:v>
                </c:pt>
                <c:pt idx="5870">
                  <c:v>3</c:v>
                </c:pt>
                <c:pt idx="5871">
                  <c:v>2</c:v>
                </c:pt>
                <c:pt idx="5872">
                  <c:v>2</c:v>
                </c:pt>
                <c:pt idx="5873">
                  <c:v>3</c:v>
                </c:pt>
                <c:pt idx="5874">
                  <c:v>4</c:v>
                </c:pt>
                <c:pt idx="5875">
                  <c:v>1</c:v>
                </c:pt>
                <c:pt idx="5876">
                  <c:v>1</c:v>
                </c:pt>
                <c:pt idx="5877">
                  <c:v>5</c:v>
                </c:pt>
                <c:pt idx="5878">
                  <c:v>2</c:v>
                </c:pt>
                <c:pt idx="5879">
                  <c:v>1</c:v>
                </c:pt>
                <c:pt idx="5880">
                  <c:v>2</c:v>
                </c:pt>
                <c:pt idx="5881">
                  <c:v>1</c:v>
                </c:pt>
                <c:pt idx="5882">
                  <c:v>3</c:v>
                </c:pt>
                <c:pt idx="5883">
                  <c:v>1</c:v>
                </c:pt>
                <c:pt idx="5884">
                  <c:v>4</c:v>
                </c:pt>
                <c:pt idx="5885">
                  <c:v>4</c:v>
                </c:pt>
                <c:pt idx="5886">
                  <c:v>1</c:v>
                </c:pt>
                <c:pt idx="5887">
                  <c:v>3</c:v>
                </c:pt>
                <c:pt idx="5888">
                  <c:v>3</c:v>
                </c:pt>
                <c:pt idx="5889">
                  <c:v>3</c:v>
                </c:pt>
                <c:pt idx="5890">
                  <c:v>2</c:v>
                </c:pt>
                <c:pt idx="5891">
                  <c:v>2</c:v>
                </c:pt>
                <c:pt idx="5892">
                  <c:v>4</c:v>
                </c:pt>
                <c:pt idx="5893">
                  <c:v>1</c:v>
                </c:pt>
                <c:pt idx="5894">
                  <c:v>3</c:v>
                </c:pt>
                <c:pt idx="5895">
                  <c:v>1</c:v>
                </c:pt>
                <c:pt idx="5896">
                  <c:v>4</c:v>
                </c:pt>
                <c:pt idx="5897">
                  <c:v>3</c:v>
                </c:pt>
                <c:pt idx="5898">
                  <c:v>2</c:v>
                </c:pt>
                <c:pt idx="5899">
                  <c:v>7</c:v>
                </c:pt>
                <c:pt idx="5900">
                  <c:v>1</c:v>
                </c:pt>
                <c:pt idx="5901">
                  <c:v>2</c:v>
                </c:pt>
                <c:pt idx="5902">
                  <c:v>3</c:v>
                </c:pt>
                <c:pt idx="5903">
                  <c:v>4</c:v>
                </c:pt>
                <c:pt idx="5904">
                  <c:v>4</c:v>
                </c:pt>
                <c:pt idx="5905">
                  <c:v>3</c:v>
                </c:pt>
                <c:pt idx="5906">
                  <c:v>1</c:v>
                </c:pt>
                <c:pt idx="5907">
                  <c:v>2</c:v>
                </c:pt>
                <c:pt idx="5908">
                  <c:v>1</c:v>
                </c:pt>
                <c:pt idx="5909">
                  <c:v>3</c:v>
                </c:pt>
                <c:pt idx="5910">
                  <c:v>1</c:v>
                </c:pt>
                <c:pt idx="5911">
                  <c:v>2</c:v>
                </c:pt>
                <c:pt idx="5912">
                  <c:v>0</c:v>
                </c:pt>
                <c:pt idx="5913">
                  <c:v>2</c:v>
                </c:pt>
                <c:pt idx="5914">
                  <c:v>5</c:v>
                </c:pt>
                <c:pt idx="5915">
                  <c:v>1</c:v>
                </c:pt>
                <c:pt idx="5916">
                  <c:v>5</c:v>
                </c:pt>
                <c:pt idx="5917">
                  <c:v>4</c:v>
                </c:pt>
                <c:pt idx="5918">
                  <c:v>4</c:v>
                </c:pt>
                <c:pt idx="5919">
                  <c:v>2</c:v>
                </c:pt>
                <c:pt idx="5920">
                  <c:v>1</c:v>
                </c:pt>
                <c:pt idx="5921">
                  <c:v>4</c:v>
                </c:pt>
                <c:pt idx="5922">
                  <c:v>2</c:v>
                </c:pt>
                <c:pt idx="5923">
                  <c:v>5</c:v>
                </c:pt>
                <c:pt idx="5924">
                  <c:v>5</c:v>
                </c:pt>
                <c:pt idx="5925">
                  <c:v>4</c:v>
                </c:pt>
                <c:pt idx="5926">
                  <c:v>1</c:v>
                </c:pt>
                <c:pt idx="5927">
                  <c:v>1</c:v>
                </c:pt>
                <c:pt idx="5928">
                  <c:v>4</c:v>
                </c:pt>
                <c:pt idx="5929">
                  <c:v>4</c:v>
                </c:pt>
                <c:pt idx="5930">
                  <c:v>4</c:v>
                </c:pt>
                <c:pt idx="5931">
                  <c:v>1</c:v>
                </c:pt>
                <c:pt idx="5932">
                  <c:v>4</c:v>
                </c:pt>
                <c:pt idx="5933">
                  <c:v>5</c:v>
                </c:pt>
                <c:pt idx="5934">
                  <c:v>4</c:v>
                </c:pt>
                <c:pt idx="5935">
                  <c:v>1</c:v>
                </c:pt>
                <c:pt idx="5936">
                  <c:v>3</c:v>
                </c:pt>
                <c:pt idx="5937">
                  <c:v>3</c:v>
                </c:pt>
                <c:pt idx="5938">
                  <c:v>1</c:v>
                </c:pt>
                <c:pt idx="5939">
                  <c:v>3</c:v>
                </c:pt>
                <c:pt idx="5940">
                  <c:v>3</c:v>
                </c:pt>
                <c:pt idx="5941">
                  <c:v>3</c:v>
                </c:pt>
                <c:pt idx="5942">
                  <c:v>5</c:v>
                </c:pt>
                <c:pt idx="5943">
                  <c:v>3</c:v>
                </c:pt>
                <c:pt idx="5944">
                  <c:v>1</c:v>
                </c:pt>
                <c:pt idx="5945">
                  <c:v>1</c:v>
                </c:pt>
                <c:pt idx="5946">
                  <c:v>0</c:v>
                </c:pt>
                <c:pt idx="5947">
                  <c:v>4</c:v>
                </c:pt>
                <c:pt idx="5948">
                  <c:v>1</c:v>
                </c:pt>
                <c:pt idx="5949">
                  <c:v>2</c:v>
                </c:pt>
                <c:pt idx="5950">
                  <c:v>3</c:v>
                </c:pt>
                <c:pt idx="5951">
                  <c:v>3</c:v>
                </c:pt>
                <c:pt idx="5952">
                  <c:v>3</c:v>
                </c:pt>
                <c:pt idx="5953">
                  <c:v>2</c:v>
                </c:pt>
                <c:pt idx="5954">
                  <c:v>4</c:v>
                </c:pt>
                <c:pt idx="5955">
                  <c:v>3</c:v>
                </c:pt>
                <c:pt idx="5956">
                  <c:v>2</c:v>
                </c:pt>
                <c:pt idx="5957">
                  <c:v>2</c:v>
                </c:pt>
                <c:pt idx="5958">
                  <c:v>5</c:v>
                </c:pt>
                <c:pt idx="5959">
                  <c:v>0</c:v>
                </c:pt>
                <c:pt idx="5960">
                  <c:v>0</c:v>
                </c:pt>
                <c:pt idx="5961">
                  <c:v>6</c:v>
                </c:pt>
                <c:pt idx="5962">
                  <c:v>2</c:v>
                </c:pt>
                <c:pt idx="5963">
                  <c:v>5</c:v>
                </c:pt>
                <c:pt idx="5964">
                  <c:v>0</c:v>
                </c:pt>
                <c:pt idx="5965">
                  <c:v>2</c:v>
                </c:pt>
                <c:pt idx="5966">
                  <c:v>1</c:v>
                </c:pt>
                <c:pt idx="5967">
                  <c:v>3</c:v>
                </c:pt>
                <c:pt idx="5968">
                  <c:v>3</c:v>
                </c:pt>
                <c:pt idx="5969">
                  <c:v>5</c:v>
                </c:pt>
                <c:pt idx="5970">
                  <c:v>2</c:v>
                </c:pt>
                <c:pt idx="5971">
                  <c:v>9</c:v>
                </c:pt>
                <c:pt idx="5972">
                  <c:v>3</c:v>
                </c:pt>
                <c:pt idx="5973">
                  <c:v>0</c:v>
                </c:pt>
                <c:pt idx="5974">
                  <c:v>1</c:v>
                </c:pt>
                <c:pt idx="5975">
                  <c:v>1</c:v>
                </c:pt>
                <c:pt idx="5976">
                  <c:v>4</c:v>
                </c:pt>
                <c:pt idx="5977">
                  <c:v>2</c:v>
                </c:pt>
                <c:pt idx="5978">
                  <c:v>4</c:v>
                </c:pt>
                <c:pt idx="5979">
                  <c:v>1</c:v>
                </c:pt>
                <c:pt idx="5980">
                  <c:v>2</c:v>
                </c:pt>
                <c:pt idx="5981">
                  <c:v>3</c:v>
                </c:pt>
                <c:pt idx="5982">
                  <c:v>6</c:v>
                </c:pt>
                <c:pt idx="5983">
                  <c:v>3</c:v>
                </c:pt>
                <c:pt idx="5984">
                  <c:v>3</c:v>
                </c:pt>
                <c:pt idx="5985">
                  <c:v>1</c:v>
                </c:pt>
                <c:pt idx="5986">
                  <c:v>3</c:v>
                </c:pt>
                <c:pt idx="5987">
                  <c:v>3</c:v>
                </c:pt>
                <c:pt idx="5988">
                  <c:v>5</c:v>
                </c:pt>
                <c:pt idx="5989">
                  <c:v>2</c:v>
                </c:pt>
                <c:pt idx="5990">
                  <c:v>3</c:v>
                </c:pt>
                <c:pt idx="5991">
                  <c:v>4</c:v>
                </c:pt>
                <c:pt idx="5992">
                  <c:v>2</c:v>
                </c:pt>
                <c:pt idx="5993">
                  <c:v>4</c:v>
                </c:pt>
                <c:pt idx="5994">
                  <c:v>5</c:v>
                </c:pt>
                <c:pt idx="5995">
                  <c:v>2</c:v>
                </c:pt>
                <c:pt idx="5996">
                  <c:v>5</c:v>
                </c:pt>
                <c:pt idx="5997">
                  <c:v>1</c:v>
                </c:pt>
                <c:pt idx="5998">
                  <c:v>1</c:v>
                </c:pt>
                <c:pt idx="5999">
                  <c:v>4</c:v>
                </c:pt>
                <c:pt idx="6000">
                  <c:v>5</c:v>
                </c:pt>
                <c:pt idx="6001">
                  <c:v>5</c:v>
                </c:pt>
                <c:pt idx="6002">
                  <c:v>7</c:v>
                </c:pt>
                <c:pt idx="6003">
                  <c:v>5</c:v>
                </c:pt>
                <c:pt idx="6004">
                  <c:v>3</c:v>
                </c:pt>
                <c:pt idx="6005">
                  <c:v>0</c:v>
                </c:pt>
                <c:pt idx="6006">
                  <c:v>3</c:v>
                </c:pt>
                <c:pt idx="6007">
                  <c:v>3</c:v>
                </c:pt>
                <c:pt idx="6008">
                  <c:v>2</c:v>
                </c:pt>
                <c:pt idx="6009">
                  <c:v>6</c:v>
                </c:pt>
                <c:pt idx="6010">
                  <c:v>4</c:v>
                </c:pt>
                <c:pt idx="6011">
                  <c:v>0</c:v>
                </c:pt>
                <c:pt idx="6012">
                  <c:v>3</c:v>
                </c:pt>
                <c:pt idx="6013">
                  <c:v>0</c:v>
                </c:pt>
                <c:pt idx="6014">
                  <c:v>5</c:v>
                </c:pt>
                <c:pt idx="6015">
                  <c:v>4</c:v>
                </c:pt>
                <c:pt idx="6016">
                  <c:v>1</c:v>
                </c:pt>
                <c:pt idx="6017">
                  <c:v>2</c:v>
                </c:pt>
                <c:pt idx="6018">
                  <c:v>0</c:v>
                </c:pt>
                <c:pt idx="6019">
                  <c:v>4</c:v>
                </c:pt>
                <c:pt idx="6020">
                  <c:v>0</c:v>
                </c:pt>
                <c:pt idx="6021">
                  <c:v>5</c:v>
                </c:pt>
                <c:pt idx="6022">
                  <c:v>4</c:v>
                </c:pt>
                <c:pt idx="6023">
                  <c:v>1</c:v>
                </c:pt>
                <c:pt idx="6024">
                  <c:v>4</c:v>
                </c:pt>
                <c:pt idx="6025">
                  <c:v>6</c:v>
                </c:pt>
                <c:pt idx="6026">
                  <c:v>5</c:v>
                </c:pt>
                <c:pt idx="6027">
                  <c:v>5</c:v>
                </c:pt>
                <c:pt idx="6028">
                  <c:v>3</c:v>
                </c:pt>
                <c:pt idx="6029">
                  <c:v>1</c:v>
                </c:pt>
                <c:pt idx="6030">
                  <c:v>2</c:v>
                </c:pt>
                <c:pt idx="6031">
                  <c:v>4</c:v>
                </c:pt>
                <c:pt idx="6032">
                  <c:v>1</c:v>
                </c:pt>
                <c:pt idx="6033">
                  <c:v>5</c:v>
                </c:pt>
                <c:pt idx="6034">
                  <c:v>5</c:v>
                </c:pt>
                <c:pt idx="6035">
                  <c:v>5</c:v>
                </c:pt>
                <c:pt idx="6036">
                  <c:v>3</c:v>
                </c:pt>
                <c:pt idx="6037">
                  <c:v>2</c:v>
                </c:pt>
                <c:pt idx="6038">
                  <c:v>5</c:v>
                </c:pt>
                <c:pt idx="6039">
                  <c:v>4</c:v>
                </c:pt>
                <c:pt idx="6040">
                  <c:v>2</c:v>
                </c:pt>
                <c:pt idx="6041">
                  <c:v>0</c:v>
                </c:pt>
                <c:pt idx="6042">
                  <c:v>2</c:v>
                </c:pt>
                <c:pt idx="6043">
                  <c:v>5</c:v>
                </c:pt>
                <c:pt idx="6044">
                  <c:v>3</c:v>
                </c:pt>
                <c:pt idx="6045">
                  <c:v>3</c:v>
                </c:pt>
                <c:pt idx="6046">
                  <c:v>3</c:v>
                </c:pt>
                <c:pt idx="6047">
                  <c:v>6</c:v>
                </c:pt>
                <c:pt idx="6048">
                  <c:v>4</c:v>
                </c:pt>
                <c:pt idx="6049">
                  <c:v>3</c:v>
                </c:pt>
                <c:pt idx="6050">
                  <c:v>4</c:v>
                </c:pt>
                <c:pt idx="6051">
                  <c:v>2</c:v>
                </c:pt>
                <c:pt idx="6052">
                  <c:v>7</c:v>
                </c:pt>
                <c:pt idx="6053">
                  <c:v>2</c:v>
                </c:pt>
                <c:pt idx="6054">
                  <c:v>4</c:v>
                </c:pt>
                <c:pt idx="6055">
                  <c:v>2</c:v>
                </c:pt>
                <c:pt idx="6056">
                  <c:v>4</c:v>
                </c:pt>
                <c:pt idx="6057">
                  <c:v>1</c:v>
                </c:pt>
                <c:pt idx="6058">
                  <c:v>3</c:v>
                </c:pt>
                <c:pt idx="6059">
                  <c:v>0</c:v>
                </c:pt>
                <c:pt idx="6060">
                  <c:v>3</c:v>
                </c:pt>
                <c:pt idx="6061">
                  <c:v>1</c:v>
                </c:pt>
                <c:pt idx="6062">
                  <c:v>1</c:v>
                </c:pt>
                <c:pt idx="6063">
                  <c:v>0</c:v>
                </c:pt>
                <c:pt idx="6064">
                  <c:v>5</c:v>
                </c:pt>
                <c:pt idx="6065">
                  <c:v>2</c:v>
                </c:pt>
                <c:pt idx="6066">
                  <c:v>6</c:v>
                </c:pt>
                <c:pt idx="6067">
                  <c:v>3</c:v>
                </c:pt>
                <c:pt idx="6068">
                  <c:v>1</c:v>
                </c:pt>
                <c:pt idx="6069">
                  <c:v>0</c:v>
                </c:pt>
                <c:pt idx="6070">
                  <c:v>4</c:v>
                </c:pt>
                <c:pt idx="6071">
                  <c:v>5</c:v>
                </c:pt>
                <c:pt idx="6072">
                  <c:v>1</c:v>
                </c:pt>
                <c:pt idx="6073">
                  <c:v>5</c:v>
                </c:pt>
                <c:pt idx="6074">
                  <c:v>3</c:v>
                </c:pt>
                <c:pt idx="6075">
                  <c:v>4</c:v>
                </c:pt>
                <c:pt idx="6076">
                  <c:v>10</c:v>
                </c:pt>
                <c:pt idx="6077">
                  <c:v>2</c:v>
                </c:pt>
                <c:pt idx="6078">
                  <c:v>3</c:v>
                </c:pt>
                <c:pt idx="6079">
                  <c:v>3</c:v>
                </c:pt>
                <c:pt idx="6080">
                  <c:v>5</c:v>
                </c:pt>
                <c:pt idx="6081">
                  <c:v>3</c:v>
                </c:pt>
                <c:pt idx="6082">
                  <c:v>4</c:v>
                </c:pt>
                <c:pt idx="6083">
                  <c:v>2</c:v>
                </c:pt>
                <c:pt idx="6084">
                  <c:v>1</c:v>
                </c:pt>
                <c:pt idx="6085">
                  <c:v>2</c:v>
                </c:pt>
                <c:pt idx="6086">
                  <c:v>3</c:v>
                </c:pt>
                <c:pt idx="6087">
                  <c:v>3</c:v>
                </c:pt>
                <c:pt idx="6088">
                  <c:v>6</c:v>
                </c:pt>
                <c:pt idx="6089">
                  <c:v>3</c:v>
                </c:pt>
                <c:pt idx="6090">
                  <c:v>6</c:v>
                </c:pt>
                <c:pt idx="6091">
                  <c:v>1</c:v>
                </c:pt>
                <c:pt idx="6092">
                  <c:v>1</c:v>
                </c:pt>
                <c:pt idx="6093">
                  <c:v>4</c:v>
                </c:pt>
                <c:pt idx="6094">
                  <c:v>1</c:v>
                </c:pt>
                <c:pt idx="6095">
                  <c:v>1</c:v>
                </c:pt>
                <c:pt idx="6096">
                  <c:v>4</c:v>
                </c:pt>
                <c:pt idx="6097">
                  <c:v>5</c:v>
                </c:pt>
                <c:pt idx="6098">
                  <c:v>1</c:v>
                </c:pt>
                <c:pt idx="6099">
                  <c:v>2</c:v>
                </c:pt>
                <c:pt idx="6100">
                  <c:v>6</c:v>
                </c:pt>
                <c:pt idx="6101">
                  <c:v>3</c:v>
                </c:pt>
                <c:pt idx="6102">
                  <c:v>2</c:v>
                </c:pt>
                <c:pt idx="6103">
                  <c:v>3</c:v>
                </c:pt>
                <c:pt idx="6104">
                  <c:v>4</c:v>
                </c:pt>
                <c:pt idx="6105">
                  <c:v>2</c:v>
                </c:pt>
                <c:pt idx="6106">
                  <c:v>0</c:v>
                </c:pt>
                <c:pt idx="6107">
                  <c:v>0</c:v>
                </c:pt>
                <c:pt idx="6108">
                  <c:v>3</c:v>
                </c:pt>
                <c:pt idx="6109">
                  <c:v>3</c:v>
                </c:pt>
                <c:pt idx="6110">
                  <c:v>3</c:v>
                </c:pt>
                <c:pt idx="6111">
                  <c:v>8</c:v>
                </c:pt>
                <c:pt idx="6112">
                  <c:v>3</c:v>
                </c:pt>
                <c:pt idx="6113">
                  <c:v>6</c:v>
                </c:pt>
                <c:pt idx="6114">
                  <c:v>3</c:v>
                </c:pt>
                <c:pt idx="6115">
                  <c:v>2</c:v>
                </c:pt>
                <c:pt idx="6116">
                  <c:v>1</c:v>
                </c:pt>
                <c:pt idx="6117">
                  <c:v>1</c:v>
                </c:pt>
                <c:pt idx="6118">
                  <c:v>2</c:v>
                </c:pt>
                <c:pt idx="6119">
                  <c:v>3</c:v>
                </c:pt>
                <c:pt idx="6120">
                  <c:v>4</c:v>
                </c:pt>
                <c:pt idx="6121">
                  <c:v>5</c:v>
                </c:pt>
                <c:pt idx="6122">
                  <c:v>3</c:v>
                </c:pt>
                <c:pt idx="6123">
                  <c:v>4</c:v>
                </c:pt>
                <c:pt idx="6124">
                  <c:v>2</c:v>
                </c:pt>
                <c:pt idx="6125">
                  <c:v>2</c:v>
                </c:pt>
                <c:pt idx="6126">
                  <c:v>2</c:v>
                </c:pt>
                <c:pt idx="6127">
                  <c:v>6</c:v>
                </c:pt>
                <c:pt idx="6128">
                  <c:v>5</c:v>
                </c:pt>
                <c:pt idx="6129">
                  <c:v>2</c:v>
                </c:pt>
                <c:pt idx="6130">
                  <c:v>3</c:v>
                </c:pt>
                <c:pt idx="6131">
                  <c:v>3</c:v>
                </c:pt>
                <c:pt idx="6132">
                  <c:v>4</c:v>
                </c:pt>
                <c:pt idx="6133">
                  <c:v>3</c:v>
                </c:pt>
                <c:pt idx="6134">
                  <c:v>4</c:v>
                </c:pt>
                <c:pt idx="6135">
                  <c:v>0</c:v>
                </c:pt>
                <c:pt idx="6136">
                  <c:v>6</c:v>
                </c:pt>
                <c:pt idx="6137">
                  <c:v>4</c:v>
                </c:pt>
                <c:pt idx="6138">
                  <c:v>3</c:v>
                </c:pt>
                <c:pt idx="6139">
                  <c:v>5</c:v>
                </c:pt>
                <c:pt idx="6140">
                  <c:v>3</c:v>
                </c:pt>
                <c:pt idx="6141">
                  <c:v>4</c:v>
                </c:pt>
                <c:pt idx="6142">
                  <c:v>2</c:v>
                </c:pt>
                <c:pt idx="6143">
                  <c:v>6</c:v>
                </c:pt>
                <c:pt idx="6144">
                  <c:v>4</c:v>
                </c:pt>
                <c:pt idx="6145">
                  <c:v>7</c:v>
                </c:pt>
                <c:pt idx="6146">
                  <c:v>2</c:v>
                </c:pt>
                <c:pt idx="6147">
                  <c:v>2</c:v>
                </c:pt>
                <c:pt idx="6148">
                  <c:v>3</c:v>
                </c:pt>
                <c:pt idx="6149">
                  <c:v>3</c:v>
                </c:pt>
                <c:pt idx="6150">
                  <c:v>3</c:v>
                </c:pt>
                <c:pt idx="6151">
                  <c:v>1</c:v>
                </c:pt>
                <c:pt idx="6152">
                  <c:v>0</c:v>
                </c:pt>
                <c:pt idx="6153">
                  <c:v>1</c:v>
                </c:pt>
                <c:pt idx="6154">
                  <c:v>3</c:v>
                </c:pt>
                <c:pt idx="6155">
                  <c:v>3</c:v>
                </c:pt>
                <c:pt idx="6156">
                  <c:v>4</c:v>
                </c:pt>
                <c:pt idx="6157">
                  <c:v>2</c:v>
                </c:pt>
                <c:pt idx="6158">
                  <c:v>5</c:v>
                </c:pt>
                <c:pt idx="6159">
                  <c:v>3</c:v>
                </c:pt>
                <c:pt idx="6160">
                  <c:v>2</c:v>
                </c:pt>
                <c:pt idx="6161">
                  <c:v>3</c:v>
                </c:pt>
                <c:pt idx="6162">
                  <c:v>5</c:v>
                </c:pt>
                <c:pt idx="6163">
                  <c:v>3</c:v>
                </c:pt>
                <c:pt idx="6164">
                  <c:v>5</c:v>
                </c:pt>
                <c:pt idx="6165">
                  <c:v>4</c:v>
                </c:pt>
                <c:pt idx="6166">
                  <c:v>3</c:v>
                </c:pt>
                <c:pt idx="6167">
                  <c:v>3</c:v>
                </c:pt>
                <c:pt idx="6168">
                  <c:v>1</c:v>
                </c:pt>
                <c:pt idx="6169">
                  <c:v>2</c:v>
                </c:pt>
                <c:pt idx="6170">
                  <c:v>2</c:v>
                </c:pt>
                <c:pt idx="6171">
                  <c:v>2</c:v>
                </c:pt>
                <c:pt idx="6172">
                  <c:v>3</c:v>
                </c:pt>
                <c:pt idx="6173">
                  <c:v>2</c:v>
                </c:pt>
                <c:pt idx="6174">
                  <c:v>2</c:v>
                </c:pt>
                <c:pt idx="6175">
                  <c:v>5</c:v>
                </c:pt>
                <c:pt idx="6176">
                  <c:v>6</c:v>
                </c:pt>
                <c:pt idx="6177">
                  <c:v>4</c:v>
                </c:pt>
                <c:pt idx="6178">
                  <c:v>3</c:v>
                </c:pt>
                <c:pt idx="6179">
                  <c:v>3</c:v>
                </c:pt>
                <c:pt idx="6180">
                  <c:v>3</c:v>
                </c:pt>
                <c:pt idx="6181">
                  <c:v>4</c:v>
                </c:pt>
                <c:pt idx="6182">
                  <c:v>5</c:v>
                </c:pt>
                <c:pt idx="6183">
                  <c:v>2</c:v>
                </c:pt>
                <c:pt idx="6184">
                  <c:v>1</c:v>
                </c:pt>
                <c:pt idx="6185">
                  <c:v>0</c:v>
                </c:pt>
                <c:pt idx="6186">
                  <c:v>5</c:v>
                </c:pt>
                <c:pt idx="6187">
                  <c:v>2</c:v>
                </c:pt>
                <c:pt idx="6188">
                  <c:v>1</c:v>
                </c:pt>
                <c:pt idx="6189">
                  <c:v>3</c:v>
                </c:pt>
                <c:pt idx="6190">
                  <c:v>2</c:v>
                </c:pt>
                <c:pt idx="6191">
                  <c:v>3</c:v>
                </c:pt>
                <c:pt idx="6192">
                  <c:v>4</c:v>
                </c:pt>
                <c:pt idx="6193">
                  <c:v>1</c:v>
                </c:pt>
                <c:pt idx="6194">
                  <c:v>2</c:v>
                </c:pt>
                <c:pt idx="6195">
                  <c:v>6</c:v>
                </c:pt>
                <c:pt idx="6196">
                  <c:v>6</c:v>
                </c:pt>
                <c:pt idx="6197">
                  <c:v>1</c:v>
                </c:pt>
                <c:pt idx="6198">
                  <c:v>5</c:v>
                </c:pt>
                <c:pt idx="6199">
                  <c:v>2</c:v>
                </c:pt>
                <c:pt idx="6200">
                  <c:v>1</c:v>
                </c:pt>
                <c:pt idx="6201">
                  <c:v>3</c:v>
                </c:pt>
                <c:pt idx="6202">
                  <c:v>1</c:v>
                </c:pt>
                <c:pt idx="6203">
                  <c:v>3</c:v>
                </c:pt>
                <c:pt idx="6204">
                  <c:v>3</c:v>
                </c:pt>
                <c:pt idx="6205">
                  <c:v>4</c:v>
                </c:pt>
                <c:pt idx="6206">
                  <c:v>2</c:v>
                </c:pt>
                <c:pt idx="6207">
                  <c:v>7</c:v>
                </c:pt>
                <c:pt idx="6208">
                  <c:v>6</c:v>
                </c:pt>
                <c:pt idx="6209">
                  <c:v>2</c:v>
                </c:pt>
                <c:pt idx="6210">
                  <c:v>3</c:v>
                </c:pt>
                <c:pt idx="6211">
                  <c:v>10</c:v>
                </c:pt>
                <c:pt idx="6212">
                  <c:v>2</c:v>
                </c:pt>
                <c:pt idx="6213">
                  <c:v>4</c:v>
                </c:pt>
                <c:pt idx="6214">
                  <c:v>3</c:v>
                </c:pt>
                <c:pt idx="6215">
                  <c:v>3</c:v>
                </c:pt>
                <c:pt idx="6216">
                  <c:v>5</c:v>
                </c:pt>
                <c:pt idx="6217">
                  <c:v>2</c:v>
                </c:pt>
                <c:pt idx="6218">
                  <c:v>1</c:v>
                </c:pt>
                <c:pt idx="6219">
                  <c:v>3</c:v>
                </c:pt>
                <c:pt idx="6220">
                  <c:v>5</c:v>
                </c:pt>
                <c:pt idx="6221">
                  <c:v>3</c:v>
                </c:pt>
                <c:pt idx="6222">
                  <c:v>2</c:v>
                </c:pt>
                <c:pt idx="6223">
                  <c:v>3</c:v>
                </c:pt>
                <c:pt idx="6224">
                  <c:v>2</c:v>
                </c:pt>
                <c:pt idx="6225">
                  <c:v>4</c:v>
                </c:pt>
                <c:pt idx="6226">
                  <c:v>0</c:v>
                </c:pt>
                <c:pt idx="6227">
                  <c:v>1</c:v>
                </c:pt>
                <c:pt idx="6228">
                  <c:v>3</c:v>
                </c:pt>
                <c:pt idx="6229">
                  <c:v>4</c:v>
                </c:pt>
                <c:pt idx="6230">
                  <c:v>3</c:v>
                </c:pt>
                <c:pt idx="6231">
                  <c:v>1</c:v>
                </c:pt>
                <c:pt idx="6232">
                  <c:v>1</c:v>
                </c:pt>
                <c:pt idx="6233">
                  <c:v>2</c:v>
                </c:pt>
                <c:pt idx="6234">
                  <c:v>2</c:v>
                </c:pt>
                <c:pt idx="6235">
                  <c:v>3</c:v>
                </c:pt>
                <c:pt idx="6236">
                  <c:v>3</c:v>
                </c:pt>
                <c:pt idx="6237">
                  <c:v>1</c:v>
                </c:pt>
                <c:pt idx="6238">
                  <c:v>1</c:v>
                </c:pt>
                <c:pt idx="6239">
                  <c:v>1</c:v>
                </c:pt>
                <c:pt idx="6240">
                  <c:v>1</c:v>
                </c:pt>
                <c:pt idx="6241">
                  <c:v>1</c:v>
                </c:pt>
                <c:pt idx="6242">
                  <c:v>2</c:v>
                </c:pt>
                <c:pt idx="6243">
                  <c:v>1</c:v>
                </c:pt>
                <c:pt idx="6244">
                  <c:v>1</c:v>
                </c:pt>
                <c:pt idx="6245">
                  <c:v>8</c:v>
                </c:pt>
                <c:pt idx="6246">
                  <c:v>3</c:v>
                </c:pt>
                <c:pt idx="6247">
                  <c:v>7</c:v>
                </c:pt>
                <c:pt idx="6248">
                  <c:v>3</c:v>
                </c:pt>
                <c:pt idx="6249">
                  <c:v>3</c:v>
                </c:pt>
                <c:pt idx="6250">
                  <c:v>2</c:v>
                </c:pt>
                <c:pt idx="6251">
                  <c:v>0</c:v>
                </c:pt>
                <c:pt idx="6252">
                  <c:v>1</c:v>
                </c:pt>
                <c:pt idx="6253">
                  <c:v>7</c:v>
                </c:pt>
                <c:pt idx="6254">
                  <c:v>5</c:v>
                </c:pt>
                <c:pt idx="6255">
                  <c:v>0</c:v>
                </c:pt>
                <c:pt idx="6256">
                  <c:v>7</c:v>
                </c:pt>
                <c:pt idx="6257">
                  <c:v>1</c:v>
                </c:pt>
                <c:pt idx="6258">
                  <c:v>3</c:v>
                </c:pt>
                <c:pt idx="6259">
                  <c:v>3</c:v>
                </c:pt>
                <c:pt idx="6260">
                  <c:v>3</c:v>
                </c:pt>
                <c:pt idx="6261">
                  <c:v>6</c:v>
                </c:pt>
                <c:pt idx="6262">
                  <c:v>3</c:v>
                </c:pt>
                <c:pt idx="6263">
                  <c:v>2</c:v>
                </c:pt>
                <c:pt idx="6264">
                  <c:v>1</c:v>
                </c:pt>
                <c:pt idx="6265">
                  <c:v>3</c:v>
                </c:pt>
                <c:pt idx="6266">
                  <c:v>3</c:v>
                </c:pt>
                <c:pt idx="6267">
                  <c:v>1</c:v>
                </c:pt>
                <c:pt idx="6268">
                  <c:v>5</c:v>
                </c:pt>
                <c:pt idx="6269">
                  <c:v>0</c:v>
                </c:pt>
                <c:pt idx="6270">
                  <c:v>3</c:v>
                </c:pt>
                <c:pt idx="6271">
                  <c:v>5</c:v>
                </c:pt>
                <c:pt idx="6272">
                  <c:v>2</c:v>
                </c:pt>
                <c:pt idx="6273">
                  <c:v>2</c:v>
                </c:pt>
                <c:pt idx="6274">
                  <c:v>3</c:v>
                </c:pt>
                <c:pt idx="6275">
                  <c:v>3</c:v>
                </c:pt>
                <c:pt idx="6276">
                  <c:v>0</c:v>
                </c:pt>
                <c:pt idx="6277">
                  <c:v>1</c:v>
                </c:pt>
                <c:pt idx="6278">
                  <c:v>2</c:v>
                </c:pt>
                <c:pt idx="6279">
                  <c:v>2</c:v>
                </c:pt>
                <c:pt idx="6280">
                  <c:v>3</c:v>
                </c:pt>
                <c:pt idx="6281">
                  <c:v>2</c:v>
                </c:pt>
                <c:pt idx="6282">
                  <c:v>3</c:v>
                </c:pt>
                <c:pt idx="6283">
                  <c:v>2</c:v>
                </c:pt>
                <c:pt idx="6284">
                  <c:v>2</c:v>
                </c:pt>
                <c:pt idx="6285">
                  <c:v>1</c:v>
                </c:pt>
                <c:pt idx="6286">
                  <c:v>1</c:v>
                </c:pt>
                <c:pt idx="6287">
                  <c:v>3</c:v>
                </c:pt>
                <c:pt idx="6288">
                  <c:v>2</c:v>
                </c:pt>
                <c:pt idx="6289">
                  <c:v>3</c:v>
                </c:pt>
                <c:pt idx="6290">
                  <c:v>2</c:v>
                </c:pt>
                <c:pt idx="6291">
                  <c:v>5</c:v>
                </c:pt>
                <c:pt idx="6292">
                  <c:v>1</c:v>
                </c:pt>
                <c:pt idx="6293">
                  <c:v>2</c:v>
                </c:pt>
                <c:pt idx="6294">
                  <c:v>2</c:v>
                </c:pt>
                <c:pt idx="6295">
                  <c:v>1</c:v>
                </c:pt>
                <c:pt idx="6296">
                  <c:v>2</c:v>
                </c:pt>
                <c:pt idx="6297">
                  <c:v>3</c:v>
                </c:pt>
                <c:pt idx="6298">
                  <c:v>2</c:v>
                </c:pt>
                <c:pt idx="6299">
                  <c:v>4</c:v>
                </c:pt>
                <c:pt idx="6300">
                  <c:v>2</c:v>
                </c:pt>
                <c:pt idx="6301">
                  <c:v>1</c:v>
                </c:pt>
                <c:pt idx="6302">
                  <c:v>2</c:v>
                </c:pt>
                <c:pt idx="6303">
                  <c:v>4</c:v>
                </c:pt>
                <c:pt idx="6304">
                  <c:v>2</c:v>
                </c:pt>
                <c:pt idx="6305">
                  <c:v>4</c:v>
                </c:pt>
                <c:pt idx="6306">
                  <c:v>4</c:v>
                </c:pt>
                <c:pt idx="6307">
                  <c:v>9</c:v>
                </c:pt>
                <c:pt idx="6308">
                  <c:v>0</c:v>
                </c:pt>
                <c:pt idx="6309">
                  <c:v>1</c:v>
                </c:pt>
                <c:pt idx="6310">
                  <c:v>1</c:v>
                </c:pt>
                <c:pt idx="6311">
                  <c:v>2</c:v>
                </c:pt>
                <c:pt idx="6312">
                  <c:v>3</c:v>
                </c:pt>
                <c:pt idx="6313">
                  <c:v>5</c:v>
                </c:pt>
                <c:pt idx="6314">
                  <c:v>3</c:v>
                </c:pt>
                <c:pt idx="6315">
                  <c:v>2</c:v>
                </c:pt>
                <c:pt idx="6316">
                  <c:v>4</c:v>
                </c:pt>
                <c:pt idx="6317">
                  <c:v>4</c:v>
                </c:pt>
                <c:pt idx="6318">
                  <c:v>3</c:v>
                </c:pt>
                <c:pt idx="6319">
                  <c:v>4</c:v>
                </c:pt>
                <c:pt idx="6320">
                  <c:v>3</c:v>
                </c:pt>
                <c:pt idx="6321">
                  <c:v>2</c:v>
                </c:pt>
                <c:pt idx="6322">
                  <c:v>5</c:v>
                </c:pt>
                <c:pt idx="6323">
                  <c:v>3</c:v>
                </c:pt>
                <c:pt idx="6324">
                  <c:v>1</c:v>
                </c:pt>
                <c:pt idx="6325">
                  <c:v>5</c:v>
                </c:pt>
                <c:pt idx="6326">
                  <c:v>4</c:v>
                </c:pt>
                <c:pt idx="6327">
                  <c:v>2</c:v>
                </c:pt>
                <c:pt idx="6328">
                  <c:v>2</c:v>
                </c:pt>
                <c:pt idx="6329">
                  <c:v>3</c:v>
                </c:pt>
                <c:pt idx="6330">
                  <c:v>5</c:v>
                </c:pt>
                <c:pt idx="6331">
                  <c:v>3</c:v>
                </c:pt>
                <c:pt idx="6332">
                  <c:v>2</c:v>
                </c:pt>
                <c:pt idx="6333">
                  <c:v>3</c:v>
                </c:pt>
                <c:pt idx="6334">
                  <c:v>4</c:v>
                </c:pt>
                <c:pt idx="6335">
                  <c:v>3</c:v>
                </c:pt>
                <c:pt idx="6336">
                  <c:v>0</c:v>
                </c:pt>
                <c:pt idx="6337">
                  <c:v>1</c:v>
                </c:pt>
                <c:pt idx="6338">
                  <c:v>1</c:v>
                </c:pt>
                <c:pt idx="6339">
                  <c:v>3</c:v>
                </c:pt>
                <c:pt idx="6340">
                  <c:v>2</c:v>
                </c:pt>
                <c:pt idx="6341">
                  <c:v>1</c:v>
                </c:pt>
                <c:pt idx="6342">
                  <c:v>4</c:v>
                </c:pt>
                <c:pt idx="6343">
                  <c:v>3</c:v>
                </c:pt>
                <c:pt idx="6344">
                  <c:v>2</c:v>
                </c:pt>
                <c:pt idx="6345">
                  <c:v>2</c:v>
                </c:pt>
                <c:pt idx="6346">
                  <c:v>4</c:v>
                </c:pt>
                <c:pt idx="6347">
                  <c:v>4</c:v>
                </c:pt>
                <c:pt idx="6348">
                  <c:v>6</c:v>
                </c:pt>
                <c:pt idx="6349">
                  <c:v>6</c:v>
                </c:pt>
                <c:pt idx="6350">
                  <c:v>3</c:v>
                </c:pt>
                <c:pt idx="6351">
                  <c:v>1</c:v>
                </c:pt>
                <c:pt idx="6352">
                  <c:v>4</c:v>
                </c:pt>
                <c:pt idx="6353">
                  <c:v>6</c:v>
                </c:pt>
                <c:pt idx="6354">
                  <c:v>1</c:v>
                </c:pt>
                <c:pt idx="6355">
                  <c:v>2</c:v>
                </c:pt>
                <c:pt idx="6356">
                  <c:v>5</c:v>
                </c:pt>
                <c:pt idx="6357">
                  <c:v>1</c:v>
                </c:pt>
                <c:pt idx="6358">
                  <c:v>1</c:v>
                </c:pt>
                <c:pt idx="6359">
                  <c:v>1</c:v>
                </c:pt>
                <c:pt idx="6360">
                  <c:v>4</c:v>
                </c:pt>
                <c:pt idx="6361">
                  <c:v>2</c:v>
                </c:pt>
                <c:pt idx="6362">
                  <c:v>5</c:v>
                </c:pt>
                <c:pt idx="6363">
                  <c:v>2</c:v>
                </c:pt>
                <c:pt idx="6364">
                  <c:v>2</c:v>
                </c:pt>
                <c:pt idx="6365">
                  <c:v>8</c:v>
                </c:pt>
                <c:pt idx="6366">
                  <c:v>2</c:v>
                </c:pt>
                <c:pt idx="6367">
                  <c:v>0</c:v>
                </c:pt>
                <c:pt idx="6368">
                  <c:v>0</c:v>
                </c:pt>
                <c:pt idx="6369">
                  <c:v>4</c:v>
                </c:pt>
                <c:pt idx="6370">
                  <c:v>0</c:v>
                </c:pt>
                <c:pt idx="6371">
                  <c:v>4</c:v>
                </c:pt>
                <c:pt idx="6372">
                  <c:v>2</c:v>
                </c:pt>
                <c:pt idx="6373">
                  <c:v>1</c:v>
                </c:pt>
                <c:pt idx="6374">
                  <c:v>3</c:v>
                </c:pt>
                <c:pt idx="6375">
                  <c:v>6</c:v>
                </c:pt>
                <c:pt idx="6376">
                  <c:v>1</c:v>
                </c:pt>
                <c:pt idx="6377">
                  <c:v>2</c:v>
                </c:pt>
                <c:pt idx="6378">
                  <c:v>2</c:v>
                </c:pt>
                <c:pt idx="6379">
                  <c:v>1</c:v>
                </c:pt>
                <c:pt idx="6380">
                  <c:v>1</c:v>
                </c:pt>
                <c:pt idx="6381">
                  <c:v>2</c:v>
                </c:pt>
                <c:pt idx="6382">
                  <c:v>0</c:v>
                </c:pt>
                <c:pt idx="6383">
                  <c:v>3</c:v>
                </c:pt>
                <c:pt idx="6384">
                  <c:v>1</c:v>
                </c:pt>
                <c:pt idx="6385">
                  <c:v>4</c:v>
                </c:pt>
                <c:pt idx="6386">
                  <c:v>4</c:v>
                </c:pt>
                <c:pt idx="6387">
                  <c:v>5</c:v>
                </c:pt>
                <c:pt idx="6388">
                  <c:v>3</c:v>
                </c:pt>
                <c:pt idx="6389">
                  <c:v>1</c:v>
                </c:pt>
                <c:pt idx="6390">
                  <c:v>2</c:v>
                </c:pt>
                <c:pt idx="6391">
                  <c:v>2</c:v>
                </c:pt>
                <c:pt idx="6392">
                  <c:v>1</c:v>
                </c:pt>
                <c:pt idx="6393">
                  <c:v>6</c:v>
                </c:pt>
                <c:pt idx="6394">
                  <c:v>9</c:v>
                </c:pt>
                <c:pt idx="6395">
                  <c:v>1</c:v>
                </c:pt>
                <c:pt idx="6396">
                  <c:v>4</c:v>
                </c:pt>
                <c:pt idx="6397">
                  <c:v>3</c:v>
                </c:pt>
                <c:pt idx="6398">
                  <c:v>1</c:v>
                </c:pt>
                <c:pt idx="6399">
                  <c:v>2</c:v>
                </c:pt>
                <c:pt idx="6400">
                  <c:v>3</c:v>
                </c:pt>
                <c:pt idx="6401">
                  <c:v>5</c:v>
                </c:pt>
                <c:pt idx="6402">
                  <c:v>2</c:v>
                </c:pt>
                <c:pt idx="6403">
                  <c:v>3</c:v>
                </c:pt>
                <c:pt idx="6404">
                  <c:v>2</c:v>
                </c:pt>
                <c:pt idx="6405">
                  <c:v>0</c:v>
                </c:pt>
                <c:pt idx="6406">
                  <c:v>3</c:v>
                </c:pt>
                <c:pt idx="6407">
                  <c:v>6</c:v>
                </c:pt>
                <c:pt idx="6408">
                  <c:v>4</c:v>
                </c:pt>
                <c:pt idx="6409">
                  <c:v>1</c:v>
                </c:pt>
                <c:pt idx="6410">
                  <c:v>3</c:v>
                </c:pt>
                <c:pt idx="6411">
                  <c:v>7</c:v>
                </c:pt>
                <c:pt idx="6412">
                  <c:v>2</c:v>
                </c:pt>
                <c:pt idx="6413">
                  <c:v>3</c:v>
                </c:pt>
                <c:pt idx="6414">
                  <c:v>4</c:v>
                </c:pt>
                <c:pt idx="6415">
                  <c:v>2</c:v>
                </c:pt>
                <c:pt idx="6416">
                  <c:v>1</c:v>
                </c:pt>
                <c:pt idx="6417">
                  <c:v>1</c:v>
                </c:pt>
                <c:pt idx="6418">
                  <c:v>6</c:v>
                </c:pt>
                <c:pt idx="6419">
                  <c:v>3</c:v>
                </c:pt>
                <c:pt idx="6420">
                  <c:v>3</c:v>
                </c:pt>
                <c:pt idx="6421">
                  <c:v>1</c:v>
                </c:pt>
                <c:pt idx="6422">
                  <c:v>5</c:v>
                </c:pt>
                <c:pt idx="6423">
                  <c:v>2</c:v>
                </c:pt>
                <c:pt idx="6424">
                  <c:v>1</c:v>
                </c:pt>
                <c:pt idx="6425">
                  <c:v>1</c:v>
                </c:pt>
                <c:pt idx="6426">
                  <c:v>3</c:v>
                </c:pt>
                <c:pt idx="6427">
                  <c:v>2</c:v>
                </c:pt>
                <c:pt idx="6428">
                  <c:v>2</c:v>
                </c:pt>
                <c:pt idx="6429">
                  <c:v>1</c:v>
                </c:pt>
                <c:pt idx="6430">
                  <c:v>3</c:v>
                </c:pt>
                <c:pt idx="6431">
                  <c:v>6</c:v>
                </c:pt>
                <c:pt idx="6432">
                  <c:v>4</c:v>
                </c:pt>
                <c:pt idx="6433">
                  <c:v>3</c:v>
                </c:pt>
                <c:pt idx="6434">
                  <c:v>2</c:v>
                </c:pt>
                <c:pt idx="6435">
                  <c:v>3</c:v>
                </c:pt>
                <c:pt idx="6436">
                  <c:v>4</c:v>
                </c:pt>
                <c:pt idx="6437">
                  <c:v>3</c:v>
                </c:pt>
                <c:pt idx="6438">
                  <c:v>3</c:v>
                </c:pt>
                <c:pt idx="6439">
                  <c:v>4</c:v>
                </c:pt>
                <c:pt idx="6440">
                  <c:v>0</c:v>
                </c:pt>
                <c:pt idx="6441">
                  <c:v>2</c:v>
                </c:pt>
                <c:pt idx="6442">
                  <c:v>0</c:v>
                </c:pt>
                <c:pt idx="6443">
                  <c:v>5</c:v>
                </c:pt>
                <c:pt idx="6444">
                  <c:v>4</c:v>
                </c:pt>
                <c:pt idx="6445">
                  <c:v>1</c:v>
                </c:pt>
                <c:pt idx="6446">
                  <c:v>4</c:v>
                </c:pt>
                <c:pt idx="6447">
                  <c:v>2</c:v>
                </c:pt>
                <c:pt idx="6448">
                  <c:v>3</c:v>
                </c:pt>
                <c:pt idx="6449">
                  <c:v>2</c:v>
                </c:pt>
                <c:pt idx="6450">
                  <c:v>3</c:v>
                </c:pt>
                <c:pt idx="6451">
                  <c:v>4</c:v>
                </c:pt>
                <c:pt idx="6452">
                  <c:v>2</c:v>
                </c:pt>
                <c:pt idx="6453">
                  <c:v>1</c:v>
                </c:pt>
                <c:pt idx="6454">
                  <c:v>4</c:v>
                </c:pt>
                <c:pt idx="6455">
                  <c:v>1</c:v>
                </c:pt>
                <c:pt idx="6456">
                  <c:v>2</c:v>
                </c:pt>
                <c:pt idx="6457">
                  <c:v>2</c:v>
                </c:pt>
                <c:pt idx="6458">
                  <c:v>6</c:v>
                </c:pt>
                <c:pt idx="6459">
                  <c:v>1</c:v>
                </c:pt>
                <c:pt idx="6460">
                  <c:v>4</c:v>
                </c:pt>
                <c:pt idx="6461">
                  <c:v>0</c:v>
                </c:pt>
                <c:pt idx="6462">
                  <c:v>1</c:v>
                </c:pt>
                <c:pt idx="6463">
                  <c:v>2</c:v>
                </c:pt>
                <c:pt idx="6464">
                  <c:v>1</c:v>
                </c:pt>
                <c:pt idx="6465">
                  <c:v>4</c:v>
                </c:pt>
                <c:pt idx="6466">
                  <c:v>2</c:v>
                </c:pt>
                <c:pt idx="6467">
                  <c:v>1</c:v>
                </c:pt>
                <c:pt idx="6468">
                  <c:v>1</c:v>
                </c:pt>
                <c:pt idx="6469">
                  <c:v>2</c:v>
                </c:pt>
                <c:pt idx="6470">
                  <c:v>5</c:v>
                </c:pt>
                <c:pt idx="6471">
                  <c:v>3</c:v>
                </c:pt>
                <c:pt idx="6472">
                  <c:v>2</c:v>
                </c:pt>
                <c:pt idx="6473">
                  <c:v>2</c:v>
                </c:pt>
                <c:pt idx="6474">
                  <c:v>5</c:v>
                </c:pt>
                <c:pt idx="6475">
                  <c:v>5</c:v>
                </c:pt>
                <c:pt idx="6476">
                  <c:v>0</c:v>
                </c:pt>
                <c:pt idx="6477">
                  <c:v>1</c:v>
                </c:pt>
                <c:pt idx="6478">
                  <c:v>3</c:v>
                </c:pt>
                <c:pt idx="6479">
                  <c:v>2</c:v>
                </c:pt>
                <c:pt idx="6480">
                  <c:v>1</c:v>
                </c:pt>
                <c:pt idx="6481">
                  <c:v>2</c:v>
                </c:pt>
                <c:pt idx="6482">
                  <c:v>1</c:v>
                </c:pt>
                <c:pt idx="6483">
                  <c:v>1</c:v>
                </c:pt>
                <c:pt idx="6484">
                  <c:v>0</c:v>
                </c:pt>
                <c:pt idx="6485">
                  <c:v>3</c:v>
                </c:pt>
                <c:pt idx="6486">
                  <c:v>5</c:v>
                </c:pt>
                <c:pt idx="6487">
                  <c:v>2</c:v>
                </c:pt>
                <c:pt idx="6488">
                  <c:v>3</c:v>
                </c:pt>
                <c:pt idx="6489">
                  <c:v>2</c:v>
                </c:pt>
                <c:pt idx="6490">
                  <c:v>4</c:v>
                </c:pt>
                <c:pt idx="6491">
                  <c:v>2</c:v>
                </c:pt>
                <c:pt idx="6492">
                  <c:v>2</c:v>
                </c:pt>
                <c:pt idx="6493">
                  <c:v>1</c:v>
                </c:pt>
                <c:pt idx="6494">
                  <c:v>3</c:v>
                </c:pt>
                <c:pt idx="6495">
                  <c:v>4</c:v>
                </c:pt>
                <c:pt idx="6496">
                  <c:v>2</c:v>
                </c:pt>
                <c:pt idx="6497">
                  <c:v>2</c:v>
                </c:pt>
                <c:pt idx="6498">
                  <c:v>3</c:v>
                </c:pt>
                <c:pt idx="6499">
                  <c:v>4</c:v>
                </c:pt>
                <c:pt idx="6500">
                  <c:v>1</c:v>
                </c:pt>
                <c:pt idx="6501">
                  <c:v>4</c:v>
                </c:pt>
                <c:pt idx="6502">
                  <c:v>3</c:v>
                </c:pt>
                <c:pt idx="6503">
                  <c:v>2</c:v>
                </c:pt>
                <c:pt idx="6504">
                  <c:v>2</c:v>
                </c:pt>
                <c:pt idx="6505">
                  <c:v>0</c:v>
                </c:pt>
                <c:pt idx="6506">
                  <c:v>4</c:v>
                </c:pt>
                <c:pt idx="6507">
                  <c:v>1</c:v>
                </c:pt>
                <c:pt idx="6508">
                  <c:v>2</c:v>
                </c:pt>
                <c:pt idx="6509">
                  <c:v>3</c:v>
                </c:pt>
                <c:pt idx="6510">
                  <c:v>3</c:v>
                </c:pt>
                <c:pt idx="6511">
                  <c:v>2</c:v>
                </c:pt>
                <c:pt idx="6512">
                  <c:v>3</c:v>
                </c:pt>
                <c:pt idx="6513">
                  <c:v>3</c:v>
                </c:pt>
                <c:pt idx="6514">
                  <c:v>4</c:v>
                </c:pt>
                <c:pt idx="6515">
                  <c:v>2</c:v>
                </c:pt>
                <c:pt idx="6516">
                  <c:v>4</c:v>
                </c:pt>
                <c:pt idx="6517">
                  <c:v>1</c:v>
                </c:pt>
                <c:pt idx="6518">
                  <c:v>3</c:v>
                </c:pt>
                <c:pt idx="6519">
                  <c:v>2</c:v>
                </c:pt>
                <c:pt idx="6520">
                  <c:v>1</c:v>
                </c:pt>
                <c:pt idx="6521">
                  <c:v>5</c:v>
                </c:pt>
                <c:pt idx="6522">
                  <c:v>2</c:v>
                </c:pt>
                <c:pt idx="6523">
                  <c:v>4</c:v>
                </c:pt>
                <c:pt idx="6524">
                  <c:v>5</c:v>
                </c:pt>
                <c:pt idx="6525">
                  <c:v>3</c:v>
                </c:pt>
                <c:pt idx="6526">
                  <c:v>1</c:v>
                </c:pt>
                <c:pt idx="6527">
                  <c:v>3</c:v>
                </c:pt>
                <c:pt idx="6528">
                  <c:v>4</c:v>
                </c:pt>
                <c:pt idx="6529">
                  <c:v>2</c:v>
                </c:pt>
                <c:pt idx="6530">
                  <c:v>1</c:v>
                </c:pt>
                <c:pt idx="6531">
                  <c:v>2</c:v>
                </c:pt>
                <c:pt idx="6532">
                  <c:v>5</c:v>
                </c:pt>
                <c:pt idx="6533">
                  <c:v>3</c:v>
                </c:pt>
                <c:pt idx="6534">
                  <c:v>5</c:v>
                </c:pt>
                <c:pt idx="6535">
                  <c:v>3</c:v>
                </c:pt>
                <c:pt idx="6536">
                  <c:v>4</c:v>
                </c:pt>
                <c:pt idx="6537">
                  <c:v>2</c:v>
                </c:pt>
                <c:pt idx="6538">
                  <c:v>1</c:v>
                </c:pt>
                <c:pt idx="6539">
                  <c:v>8</c:v>
                </c:pt>
                <c:pt idx="6540">
                  <c:v>4</c:v>
                </c:pt>
                <c:pt idx="6541">
                  <c:v>1</c:v>
                </c:pt>
                <c:pt idx="6542">
                  <c:v>3</c:v>
                </c:pt>
                <c:pt idx="6543">
                  <c:v>2</c:v>
                </c:pt>
                <c:pt idx="6544">
                  <c:v>2</c:v>
                </c:pt>
                <c:pt idx="6545">
                  <c:v>3</c:v>
                </c:pt>
                <c:pt idx="6546">
                  <c:v>4</c:v>
                </c:pt>
                <c:pt idx="6547">
                  <c:v>2</c:v>
                </c:pt>
                <c:pt idx="6548">
                  <c:v>2</c:v>
                </c:pt>
                <c:pt idx="6549">
                  <c:v>1</c:v>
                </c:pt>
                <c:pt idx="6550">
                  <c:v>2</c:v>
                </c:pt>
                <c:pt idx="6551">
                  <c:v>1</c:v>
                </c:pt>
                <c:pt idx="6552">
                  <c:v>1</c:v>
                </c:pt>
                <c:pt idx="6553">
                  <c:v>2</c:v>
                </c:pt>
                <c:pt idx="6554">
                  <c:v>2</c:v>
                </c:pt>
                <c:pt idx="6555">
                  <c:v>2</c:v>
                </c:pt>
                <c:pt idx="6556">
                  <c:v>1</c:v>
                </c:pt>
                <c:pt idx="6557">
                  <c:v>2</c:v>
                </c:pt>
                <c:pt idx="6558">
                  <c:v>2</c:v>
                </c:pt>
                <c:pt idx="6559">
                  <c:v>0</c:v>
                </c:pt>
                <c:pt idx="6560">
                  <c:v>2</c:v>
                </c:pt>
                <c:pt idx="6561">
                  <c:v>2</c:v>
                </c:pt>
                <c:pt idx="6562">
                  <c:v>1</c:v>
                </c:pt>
                <c:pt idx="6563">
                  <c:v>5</c:v>
                </c:pt>
                <c:pt idx="6564">
                  <c:v>4</c:v>
                </c:pt>
                <c:pt idx="6565">
                  <c:v>4</c:v>
                </c:pt>
                <c:pt idx="6566">
                  <c:v>7</c:v>
                </c:pt>
                <c:pt idx="6567">
                  <c:v>0</c:v>
                </c:pt>
                <c:pt idx="6568">
                  <c:v>1</c:v>
                </c:pt>
                <c:pt idx="6569">
                  <c:v>3</c:v>
                </c:pt>
                <c:pt idx="6570">
                  <c:v>6</c:v>
                </c:pt>
                <c:pt idx="6571">
                  <c:v>3</c:v>
                </c:pt>
                <c:pt idx="6572">
                  <c:v>1</c:v>
                </c:pt>
                <c:pt idx="6573">
                  <c:v>2</c:v>
                </c:pt>
                <c:pt idx="6574">
                  <c:v>0</c:v>
                </c:pt>
                <c:pt idx="6575">
                  <c:v>6</c:v>
                </c:pt>
                <c:pt idx="6576">
                  <c:v>2</c:v>
                </c:pt>
                <c:pt idx="6577">
                  <c:v>1</c:v>
                </c:pt>
                <c:pt idx="6578">
                  <c:v>0</c:v>
                </c:pt>
                <c:pt idx="6579">
                  <c:v>2</c:v>
                </c:pt>
                <c:pt idx="6580">
                  <c:v>0</c:v>
                </c:pt>
                <c:pt idx="6581">
                  <c:v>3</c:v>
                </c:pt>
                <c:pt idx="6582">
                  <c:v>3</c:v>
                </c:pt>
                <c:pt idx="6583">
                  <c:v>2</c:v>
                </c:pt>
                <c:pt idx="6584">
                  <c:v>2</c:v>
                </c:pt>
                <c:pt idx="6585">
                  <c:v>1</c:v>
                </c:pt>
                <c:pt idx="6586">
                  <c:v>1</c:v>
                </c:pt>
                <c:pt idx="6587">
                  <c:v>3</c:v>
                </c:pt>
                <c:pt idx="6588">
                  <c:v>1</c:v>
                </c:pt>
                <c:pt idx="6589">
                  <c:v>3</c:v>
                </c:pt>
                <c:pt idx="6590">
                  <c:v>2</c:v>
                </c:pt>
                <c:pt idx="6591">
                  <c:v>4</c:v>
                </c:pt>
                <c:pt idx="6592">
                  <c:v>0</c:v>
                </c:pt>
                <c:pt idx="6593">
                  <c:v>3</c:v>
                </c:pt>
                <c:pt idx="6594">
                  <c:v>1</c:v>
                </c:pt>
                <c:pt idx="6595">
                  <c:v>1</c:v>
                </c:pt>
                <c:pt idx="6596">
                  <c:v>1</c:v>
                </c:pt>
                <c:pt idx="6597">
                  <c:v>6</c:v>
                </c:pt>
                <c:pt idx="6598">
                  <c:v>2</c:v>
                </c:pt>
                <c:pt idx="6599">
                  <c:v>4</c:v>
                </c:pt>
                <c:pt idx="6600">
                  <c:v>3</c:v>
                </c:pt>
                <c:pt idx="6601">
                  <c:v>2</c:v>
                </c:pt>
                <c:pt idx="6602">
                  <c:v>2</c:v>
                </c:pt>
                <c:pt idx="6603">
                  <c:v>3</c:v>
                </c:pt>
                <c:pt idx="6604">
                  <c:v>1</c:v>
                </c:pt>
                <c:pt idx="6605">
                  <c:v>2</c:v>
                </c:pt>
                <c:pt idx="6606">
                  <c:v>5</c:v>
                </c:pt>
                <c:pt idx="6607">
                  <c:v>2</c:v>
                </c:pt>
                <c:pt idx="6608">
                  <c:v>1</c:v>
                </c:pt>
                <c:pt idx="6609">
                  <c:v>2</c:v>
                </c:pt>
                <c:pt idx="6610">
                  <c:v>4</c:v>
                </c:pt>
                <c:pt idx="6611">
                  <c:v>3</c:v>
                </c:pt>
                <c:pt idx="6612">
                  <c:v>1</c:v>
                </c:pt>
                <c:pt idx="6613">
                  <c:v>1</c:v>
                </c:pt>
                <c:pt idx="6614">
                  <c:v>5</c:v>
                </c:pt>
                <c:pt idx="6615">
                  <c:v>2</c:v>
                </c:pt>
                <c:pt idx="6616">
                  <c:v>4</c:v>
                </c:pt>
                <c:pt idx="6617">
                  <c:v>5</c:v>
                </c:pt>
                <c:pt idx="6618">
                  <c:v>0</c:v>
                </c:pt>
                <c:pt idx="6619">
                  <c:v>2</c:v>
                </c:pt>
                <c:pt idx="6620">
                  <c:v>1</c:v>
                </c:pt>
                <c:pt idx="6621">
                  <c:v>7</c:v>
                </c:pt>
                <c:pt idx="6622">
                  <c:v>4</c:v>
                </c:pt>
                <c:pt idx="6623">
                  <c:v>1</c:v>
                </c:pt>
                <c:pt idx="6624">
                  <c:v>1</c:v>
                </c:pt>
                <c:pt idx="6625">
                  <c:v>4</c:v>
                </c:pt>
                <c:pt idx="6626">
                  <c:v>2</c:v>
                </c:pt>
                <c:pt idx="6627">
                  <c:v>3</c:v>
                </c:pt>
                <c:pt idx="6628">
                  <c:v>5</c:v>
                </c:pt>
                <c:pt idx="6629">
                  <c:v>4</c:v>
                </c:pt>
                <c:pt idx="6630">
                  <c:v>0</c:v>
                </c:pt>
                <c:pt idx="6631">
                  <c:v>3</c:v>
                </c:pt>
                <c:pt idx="6632">
                  <c:v>3</c:v>
                </c:pt>
                <c:pt idx="6633">
                  <c:v>1</c:v>
                </c:pt>
                <c:pt idx="6634">
                  <c:v>4</c:v>
                </c:pt>
                <c:pt idx="6635">
                  <c:v>4</c:v>
                </c:pt>
                <c:pt idx="6636">
                  <c:v>4</c:v>
                </c:pt>
                <c:pt idx="6637">
                  <c:v>1</c:v>
                </c:pt>
                <c:pt idx="6638">
                  <c:v>1</c:v>
                </c:pt>
                <c:pt idx="6639">
                  <c:v>1</c:v>
                </c:pt>
                <c:pt idx="6640">
                  <c:v>5</c:v>
                </c:pt>
                <c:pt idx="6641">
                  <c:v>6</c:v>
                </c:pt>
                <c:pt idx="6642">
                  <c:v>2</c:v>
                </c:pt>
                <c:pt idx="6643">
                  <c:v>5</c:v>
                </c:pt>
                <c:pt idx="6644">
                  <c:v>3</c:v>
                </c:pt>
                <c:pt idx="6645">
                  <c:v>1</c:v>
                </c:pt>
                <c:pt idx="6646">
                  <c:v>4</c:v>
                </c:pt>
                <c:pt idx="6647">
                  <c:v>3</c:v>
                </c:pt>
                <c:pt idx="6648">
                  <c:v>1</c:v>
                </c:pt>
                <c:pt idx="6649">
                  <c:v>5</c:v>
                </c:pt>
                <c:pt idx="6650">
                  <c:v>2</c:v>
                </c:pt>
                <c:pt idx="6651">
                  <c:v>3</c:v>
                </c:pt>
                <c:pt idx="6652">
                  <c:v>1</c:v>
                </c:pt>
                <c:pt idx="6653">
                  <c:v>4</c:v>
                </c:pt>
                <c:pt idx="6654">
                  <c:v>3</c:v>
                </c:pt>
                <c:pt idx="6655">
                  <c:v>2</c:v>
                </c:pt>
                <c:pt idx="6656">
                  <c:v>3</c:v>
                </c:pt>
                <c:pt idx="6657">
                  <c:v>1</c:v>
                </c:pt>
                <c:pt idx="6658">
                  <c:v>3</c:v>
                </c:pt>
                <c:pt idx="6659">
                  <c:v>2</c:v>
                </c:pt>
                <c:pt idx="6660">
                  <c:v>6</c:v>
                </c:pt>
                <c:pt idx="6661">
                  <c:v>5</c:v>
                </c:pt>
                <c:pt idx="6662">
                  <c:v>2</c:v>
                </c:pt>
                <c:pt idx="6663">
                  <c:v>3</c:v>
                </c:pt>
                <c:pt idx="6664">
                  <c:v>2</c:v>
                </c:pt>
                <c:pt idx="6665">
                  <c:v>2</c:v>
                </c:pt>
                <c:pt idx="6666">
                  <c:v>1</c:v>
                </c:pt>
                <c:pt idx="6667">
                  <c:v>2</c:v>
                </c:pt>
                <c:pt idx="6668">
                  <c:v>2</c:v>
                </c:pt>
                <c:pt idx="6669">
                  <c:v>2</c:v>
                </c:pt>
                <c:pt idx="6670">
                  <c:v>3</c:v>
                </c:pt>
                <c:pt idx="6671">
                  <c:v>4</c:v>
                </c:pt>
                <c:pt idx="6672">
                  <c:v>1</c:v>
                </c:pt>
                <c:pt idx="6673">
                  <c:v>4</c:v>
                </c:pt>
                <c:pt idx="6674">
                  <c:v>5</c:v>
                </c:pt>
                <c:pt idx="6675">
                  <c:v>3</c:v>
                </c:pt>
                <c:pt idx="6676">
                  <c:v>1</c:v>
                </c:pt>
                <c:pt idx="6677">
                  <c:v>5</c:v>
                </c:pt>
                <c:pt idx="6678">
                  <c:v>0</c:v>
                </c:pt>
                <c:pt idx="6679">
                  <c:v>5</c:v>
                </c:pt>
                <c:pt idx="6680">
                  <c:v>3</c:v>
                </c:pt>
                <c:pt idx="6681">
                  <c:v>3</c:v>
                </c:pt>
                <c:pt idx="6682">
                  <c:v>4</c:v>
                </c:pt>
                <c:pt idx="6683">
                  <c:v>1</c:v>
                </c:pt>
                <c:pt idx="6684">
                  <c:v>0</c:v>
                </c:pt>
                <c:pt idx="6685">
                  <c:v>3</c:v>
                </c:pt>
                <c:pt idx="6686">
                  <c:v>5</c:v>
                </c:pt>
                <c:pt idx="6687">
                  <c:v>3</c:v>
                </c:pt>
                <c:pt idx="6688">
                  <c:v>0</c:v>
                </c:pt>
                <c:pt idx="6689">
                  <c:v>5</c:v>
                </c:pt>
                <c:pt idx="6690">
                  <c:v>3</c:v>
                </c:pt>
                <c:pt idx="6691">
                  <c:v>4</c:v>
                </c:pt>
                <c:pt idx="6692">
                  <c:v>2</c:v>
                </c:pt>
                <c:pt idx="6693">
                  <c:v>3</c:v>
                </c:pt>
                <c:pt idx="6694">
                  <c:v>5</c:v>
                </c:pt>
                <c:pt idx="6695">
                  <c:v>3</c:v>
                </c:pt>
                <c:pt idx="6696">
                  <c:v>1</c:v>
                </c:pt>
                <c:pt idx="6697">
                  <c:v>1</c:v>
                </c:pt>
                <c:pt idx="6698">
                  <c:v>1</c:v>
                </c:pt>
                <c:pt idx="6699">
                  <c:v>9</c:v>
                </c:pt>
                <c:pt idx="6700">
                  <c:v>1</c:v>
                </c:pt>
                <c:pt idx="6701">
                  <c:v>3</c:v>
                </c:pt>
                <c:pt idx="6702">
                  <c:v>6</c:v>
                </c:pt>
                <c:pt idx="6703">
                  <c:v>0</c:v>
                </c:pt>
                <c:pt idx="6704">
                  <c:v>2</c:v>
                </c:pt>
                <c:pt idx="6705">
                  <c:v>4</c:v>
                </c:pt>
                <c:pt idx="6706">
                  <c:v>1</c:v>
                </c:pt>
                <c:pt idx="6707">
                  <c:v>7</c:v>
                </c:pt>
                <c:pt idx="6708">
                  <c:v>8</c:v>
                </c:pt>
                <c:pt idx="6709">
                  <c:v>3</c:v>
                </c:pt>
                <c:pt idx="6710">
                  <c:v>4</c:v>
                </c:pt>
                <c:pt idx="6711">
                  <c:v>7</c:v>
                </c:pt>
                <c:pt idx="6712">
                  <c:v>3</c:v>
                </c:pt>
                <c:pt idx="6713">
                  <c:v>4</c:v>
                </c:pt>
                <c:pt idx="6714">
                  <c:v>3</c:v>
                </c:pt>
                <c:pt idx="6715">
                  <c:v>5</c:v>
                </c:pt>
                <c:pt idx="6716">
                  <c:v>1</c:v>
                </c:pt>
                <c:pt idx="6717">
                  <c:v>5</c:v>
                </c:pt>
                <c:pt idx="6718">
                  <c:v>2</c:v>
                </c:pt>
                <c:pt idx="6719">
                  <c:v>0</c:v>
                </c:pt>
                <c:pt idx="6720">
                  <c:v>3</c:v>
                </c:pt>
                <c:pt idx="6721">
                  <c:v>3</c:v>
                </c:pt>
                <c:pt idx="6722">
                  <c:v>3</c:v>
                </c:pt>
                <c:pt idx="6723">
                  <c:v>3</c:v>
                </c:pt>
                <c:pt idx="6724">
                  <c:v>3</c:v>
                </c:pt>
                <c:pt idx="6725">
                  <c:v>3</c:v>
                </c:pt>
                <c:pt idx="6726">
                  <c:v>5</c:v>
                </c:pt>
                <c:pt idx="6727">
                  <c:v>3</c:v>
                </c:pt>
                <c:pt idx="6728">
                  <c:v>2</c:v>
                </c:pt>
                <c:pt idx="6729">
                  <c:v>1</c:v>
                </c:pt>
                <c:pt idx="6730">
                  <c:v>5</c:v>
                </c:pt>
                <c:pt idx="6731">
                  <c:v>3</c:v>
                </c:pt>
                <c:pt idx="6732">
                  <c:v>1</c:v>
                </c:pt>
                <c:pt idx="6733">
                  <c:v>8</c:v>
                </c:pt>
                <c:pt idx="6734">
                  <c:v>1</c:v>
                </c:pt>
                <c:pt idx="6735">
                  <c:v>2</c:v>
                </c:pt>
                <c:pt idx="6736">
                  <c:v>4</c:v>
                </c:pt>
                <c:pt idx="6737">
                  <c:v>3</c:v>
                </c:pt>
                <c:pt idx="6738">
                  <c:v>5</c:v>
                </c:pt>
                <c:pt idx="6739">
                  <c:v>2</c:v>
                </c:pt>
                <c:pt idx="6740">
                  <c:v>2</c:v>
                </c:pt>
                <c:pt idx="6741">
                  <c:v>1</c:v>
                </c:pt>
                <c:pt idx="6742">
                  <c:v>5</c:v>
                </c:pt>
                <c:pt idx="6743">
                  <c:v>3</c:v>
                </c:pt>
                <c:pt idx="6744">
                  <c:v>0</c:v>
                </c:pt>
                <c:pt idx="6745">
                  <c:v>3</c:v>
                </c:pt>
                <c:pt idx="6746">
                  <c:v>0</c:v>
                </c:pt>
                <c:pt idx="6747">
                  <c:v>3</c:v>
                </c:pt>
                <c:pt idx="6748">
                  <c:v>2</c:v>
                </c:pt>
                <c:pt idx="6749">
                  <c:v>3</c:v>
                </c:pt>
                <c:pt idx="6750">
                  <c:v>1</c:v>
                </c:pt>
                <c:pt idx="6751">
                  <c:v>4</c:v>
                </c:pt>
                <c:pt idx="6752">
                  <c:v>6</c:v>
                </c:pt>
                <c:pt idx="6753">
                  <c:v>3</c:v>
                </c:pt>
                <c:pt idx="6754">
                  <c:v>3</c:v>
                </c:pt>
                <c:pt idx="6755">
                  <c:v>3</c:v>
                </c:pt>
                <c:pt idx="6756">
                  <c:v>1</c:v>
                </c:pt>
                <c:pt idx="6757">
                  <c:v>2</c:v>
                </c:pt>
                <c:pt idx="6758">
                  <c:v>4</c:v>
                </c:pt>
                <c:pt idx="6759">
                  <c:v>2</c:v>
                </c:pt>
                <c:pt idx="6760">
                  <c:v>1</c:v>
                </c:pt>
                <c:pt idx="6761">
                  <c:v>5</c:v>
                </c:pt>
                <c:pt idx="6762">
                  <c:v>5</c:v>
                </c:pt>
                <c:pt idx="6763">
                  <c:v>0</c:v>
                </c:pt>
                <c:pt idx="6764">
                  <c:v>5</c:v>
                </c:pt>
                <c:pt idx="6765">
                  <c:v>0</c:v>
                </c:pt>
                <c:pt idx="6766">
                  <c:v>3</c:v>
                </c:pt>
                <c:pt idx="6767">
                  <c:v>4</c:v>
                </c:pt>
                <c:pt idx="6768">
                  <c:v>4</c:v>
                </c:pt>
                <c:pt idx="6769">
                  <c:v>2</c:v>
                </c:pt>
                <c:pt idx="6770">
                  <c:v>0</c:v>
                </c:pt>
                <c:pt idx="6771">
                  <c:v>1</c:v>
                </c:pt>
                <c:pt idx="6772">
                  <c:v>5</c:v>
                </c:pt>
                <c:pt idx="6773">
                  <c:v>3</c:v>
                </c:pt>
                <c:pt idx="6774">
                  <c:v>5</c:v>
                </c:pt>
                <c:pt idx="6775">
                  <c:v>8</c:v>
                </c:pt>
                <c:pt idx="6776">
                  <c:v>4</c:v>
                </c:pt>
                <c:pt idx="6777">
                  <c:v>0</c:v>
                </c:pt>
                <c:pt idx="6778">
                  <c:v>3</c:v>
                </c:pt>
                <c:pt idx="6779">
                  <c:v>3</c:v>
                </c:pt>
                <c:pt idx="6780">
                  <c:v>0</c:v>
                </c:pt>
                <c:pt idx="6781">
                  <c:v>1</c:v>
                </c:pt>
                <c:pt idx="6782">
                  <c:v>2</c:v>
                </c:pt>
                <c:pt idx="6783">
                  <c:v>0</c:v>
                </c:pt>
                <c:pt idx="6784">
                  <c:v>2</c:v>
                </c:pt>
                <c:pt idx="6785">
                  <c:v>3</c:v>
                </c:pt>
                <c:pt idx="6786">
                  <c:v>3</c:v>
                </c:pt>
                <c:pt idx="6787">
                  <c:v>2</c:v>
                </c:pt>
                <c:pt idx="6788">
                  <c:v>2</c:v>
                </c:pt>
                <c:pt idx="6789">
                  <c:v>5</c:v>
                </c:pt>
                <c:pt idx="6790">
                  <c:v>2</c:v>
                </c:pt>
                <c:pt idx="6791">
                  <c:v>2</c:v>
                </c:pt>
                <c:pt idx="6792">
                  <c:v>4</c:v>
                </c:pt>
                <c:pt idx="6793">
                  <c:v>7</c:v>
                </c:pt>
                <c:pt idx="6794">
                  <c:v>3</c:v>
                </c:pt>
                <c:pt idx="6795">
                  <c:v>2</c:v>
                </c:pt>
                <c:pt idx="6796">
                  <c:v>3</c:v>
                </c:pt>
                <c:pt idx="6797">
                  <c:v>2</c:v>
                </c:pt>
                <c:pt idx="6798">
                  <c:v>1</c:v>
                </c:pt>
                <c:pt idx="6799">
                  <c:v>2</c:v>
                </c:pt>
                <c:pt idx="6800">
                  <c:v>1</c:v>
                </c:pt>
                <c:pt idx="6801">
                  <c:v>1</c:v>
                </c:pt>
                <c:pt idx="6802">
                  <c:v>4</c:v>
                </c:pt>
                <c:pt idx="6803">
                  <c:v>2</c:v>
                </c:pt>
                <c:pt idx="6804">
                  <c:v>2</c:v>
                </c:pt>
                <c:pt idx="6805">
                  <c:v>3</c:v>
                </c:pt>
                <c:pt idx="6806">
                  <c:v>2</c:v>
                </c:pt>
                <c:pt idx="6807">
                  <c:v>1</c:v>
                </c:pt>
                <c:pt idx="6808">
                  <c:v>0</c:v>
                </c:pt>
                <c:pt idx="6809">
                  <c:v>2</c:v>
                </c:pt>
                <c:pt idx="6810">
                  <c:v>1</c:v>
                </c:pt>
                <c:pt idx="6811">
                  <c:v>3</c:v>
                </c:pt>
                <c:pt idx="6812">
                  <c:v>2</c:v>
                </c:pt>
                <c:pt idx="6813">
                  <c:v>1</c:v>
                </c:pt>
                <c:pt idx="6814">
                  <c:v>1</c:v>
                </c:pt>
                <c:pt idx="6815">
                  <c:v>0</c:v>
                </c:pt>
                <c:pt idx="6816">
                  <c:v>4</c:v>
                </c:pt>
                <c:pt idx="6817">
                  <c:v>2</c:v>
                </c:pt>
                <c:pt idx="6818">
                  <c:v>4</c:v>
                </c:pt>
                <c:pt idx="6819">
                  <c:v>1</c:v>
                </c:pt>
                <c:pt idx="6820">
                  <c:v>1</c:v>
                </c:pt>
                <c:pt idx="6821">
                  <c:v>3</c:v>
                </c:pt>
                <c:pt idx="6822">
                  <c:v>2</c:v>
                </c:pt>
                <c:pt idx="6823">
                  <c:v>1</c:v>
                </c:pt>
                <c:pt idx="6824">
                  <c:v>2</c:v>
                </c:pt>
                <c:pt idx="6825">
                  <c:v>2</c:v>
                </c:pt>
                <c:pt idx="6826">
                  <c:v>3</c:v>
                </c:pt>
                <c:pt idx="6827">
                  <c:v>3</c:v>
                </c:pt>
                <c:pt idx="6828">
                  <c:v>0</c:v>
                </c:pt>
                <c:pt idx="6829">
                  <c:v>2</c:v>
                </c:pt>
                <c:pt idx="6830">
                  <c:v>3</c:v>
                </c:pt>
                <c:pt idx="6831">
                  <c:v>3</c:v>
                </c:pt>
                <c:pt idx="6832">
                  <c:v>4</c:v>
                </c:pt>
                <c:pt idx="6833">
                  <c:v>1</c:v>
                </c:pt>
                <c:pt idx="6834">
                  <c:v>1</c:v>
                </c:pt>
                <c:pt idx="6835">
                  <c:v>0</c:v>
                </c:pt>
                <c:pt idx="6836">
                  <c:v>1</c:v>
                </c:pt>
                <c:pt idx="6837">
                  <c:v>6</c:v>
                </c:pt>
                <c:pt idx="6838">
                  <c:v>4</c:v>
                </c:pt>
                <c:pt idx="6839">
                  <c:v>5</c:v>
                </c:pt>
                <c:pt idx="6840">
                  <c:v>4</c:v>
                </c:pt>
                <c:pt idx="6841">
                  <c:v>3</c:v>
                </c:pt>
                <c:pt idx="6842">
                  <c:v>4</c:v>
                </c:pt>
                <c:pt idx="6843">
                  <c:v>2</c:v>
                </c:pt>
                <c:pt idx="6844">
                  <c:v>5</c:v>
                </c:pt>
                <c:pt idx="6845">
                  <c:v>1</c:v>
                </c:pt>
                <c:pt idx="6846">
                  <c:v>3</c:v>
                </c:pt>
                <c:pt idx="6847">
                  <c:v>4</c:v>
                </c:pt>
                <c:pt idx="6848">
                  <c:v>1</c:v>
                </c:pt>
                <c:pt idx="6849">
                  <c:v>2</c:v>
                </c:pt>
                <c:pt idx="6850">
                  <c:v>3</c:v>
                </c:pt>
                <c:pt idx="6851">
                  <c:v>1</c:v>
                </c:pt>
                <c:pt idx="6852">
                  <c:v>1</c:v>
                </c:pt>
                <c:pt idx="6853">
                  <c:v>5</c:v>
                </c:pt>
                <c:pt idx="6854">
                  <c:v>2</c:v>
                </c:pt>
                <c:pt idx="6855">
                  <c:v>5</c:v>
                </c:pt>
                <c:pt idx="6856">
                  <c:v>4</c:v>
                </c:pt>
                <c:pt idx="6857">
                  <c:v>2</c:v>
                </c:pt>
                <c:pt idx="6858">
                  <c:v>0</c:v>
                </c:pt>
                <c:pt idx="6859">
                  <c:v>1</c:v>
                </c:pt>
                <c:pt idx="6860">
                  <c:v>0</c:v>
                </c:pt>
                <c:pt idx="6861">
                  <c:v>1</c:v>
                </c:pt>
                <c:pt idx="6862">
                  <c:v>3</c:v>
                </c:pt>
                <c:pt idx="6863">
                  <c:v>2</c:v>
                </c:pt>
                <c:pt idx="6864">
                  <c:v>3</c:v>
                </c:pt>
                <c:pt idx="6865">
                  <c:v>7</c:v>
                </c:pt>
                <c:pt idx="6866">
                  <c:v>1</c:v>
                </c:pt>
                <c:pt idx="6867">
                  <c:v>4</c:v>
                </c:pt>
                <c:pt idx="6868">
                  <c:v>3</c:v>
                </c:pt>
                <c:pt idx="6869">
                  <c:v>0</c:v>
                </c:pt>
                <c:pt idx="6870">
                  <c:v>1</c:v>
                </c:pt>
                <c:pt idx="6871">
                  <c:v>3</c:v>
                </c:pt>
                <c:pt idx="6872">
                  <c:v>1</c:v>
                </c:pt>
                <c:pt idx="6873">
                  <c:v>2</c:v>
                </c:pt>
                <c:pt idx="6874">
                  <c:v>3</c:v>
                </c:pt>
                <c:pt idx="6875">
                  <c:v>7</c:v>
                </c:pt>
                <c:pt idx="6876">
                  <c:v>3</c:v>
                </c:pt>
                <c:pt idx="6877">
                  <c:v>1</c:v>
                </c:pt>
                <c:pt idx="6878">
                  <c:v>1</c:v>
                </c:pt>
                <c:pt idx="6879">
                  <c:v>2</c:v>
                </c:pt>
                <c:pt idx="6880">
                  <c:v>1</c:v>
                </c:pt>
                <c:pt idx="6881">
                  <c:v>0</c:v>
                </c:pt>
                <c:pt idx="6882">
                  <c:v>5</c:v>
                </c:pt>
                <c:pt idx="6883">
                  <c:v>1</c:v>
                </c:pt>
                <c:pt idx="6884">
                  <c:v>3</c:v>
                </c:pt>
                <c:pt idx="6885">
                  <c:v>1</c:v>
                </c:pt>
                <c:pt idx="6886">
                  <c:v>4</c:v>
                </c:pt>
                <c:pt idx="6887">
                  <c:v>3</c:v>
                </c:pt>
                <c:pt idx="6888">
                  <c:v>2</c:v>
                </c:pt>
                <c:pt idx="6889">
                  <c:v>1</c:v>
                </c:pt>
                <c:pt idx="6890">
                  <c:v>2</c:v>
                </c:pt>
                <c:pt idx="6891">
                  <c:v>3</c:v>
                </c:pt>
                <c:pt idx="6892">
                  <c:v>0</c:v>
                </c:pt>
                <c:pt idx="6893">
                  <c:v>1</c:v>
                </c:pt>
                <c:pt idx="6894">
                  <c:v>2</c:v>
                </c:pt>
                <c:pt idx="6895">
                  <c:v>3</c:v>
                </c:pt>
                <c:pt idx="6896">
                  <c:v>2</c:v>
                </c:pt>
                <c:pt idx="6897">
                  <c:v>3</c:v>
                </c:pt>
                <c:pt idx="6898">
                  <c:v>7</c:v>
                </c:pt>
                <c:pt idx="6899">
                  <c:v>2</c:v>
                </c:pt>
                <c:pt idx="6900">
                  <c:v>4</c:v>
                </c:pt>
                <c:pt idx="6901">
                  <c:v>2</c:v>
                </c:pt>
                <c:pt idx="6902">
                  <c:v>3</c:v>
                </c:pt>
                <c:pt idx="6903">
                  <c:v>3</c:v>
                </c:pt>
                <c:pt idx="6904">
                  <c:v>2</c:v>
                </c:pt>
                <c:pt idx="6905">
                  <c:v>4</c:v>
                </c:pt>
                <c:pt idx="6906">
                  <c:v>3</c:v>
                </c:pt>
                <c:pt idx="6907">
                  <c:v>4</c:v>
                </c:pt>
                <c:pt idx="6908">
                  <c:v>2</c:v>
                </c:pt>
                <c:pt idx="6909">
                  <c:v>2</c:v>
                </c:pt>
                <c:pt idx="6910">
                  <c:v>0</c:v>
                </c:pt>
                <c:pt idx="6911">
                  <c:v>1</c:v>
                </c:pt>
                <c:pt idx="6912">
                  <c:v>4</c:v>
                </c:pt>
                <c:pt idx="6913">
                  <c:v>0</c:v>
                </c:pt>
                <c:pt idx="6914">
                  <c:v>2</c:v>
                </c:pt>
                <c:pt idx="6915">
                  <c:v>3</c:v>
                </c:pt>
                <c:pt idx="6916">
                  <c:v>3</c:v>
                </c:pt>
                <c:pt idx="6917">
                  <c:v>6</c:v>
                </c:pt>
                <c:pt idx="6918">
                  <c:v>3</c:v>
                </c:pt>
                <c:pt idx="6919">
                  <c:v>3</c:v>
                </c:pt>
                <c:pt idx="6920">
                  <c:v>0</c:v>
                </c:pt>
                <c:pt idx="6921">
                  <c:v>1</c:v>
                </c:pt>
                <c:pt idx="6922">
                  <c:v>1</c:v>
                </c:pt>
                <c:pt idx="6923">
                  <c:v>4</c:v>
                </c:pt>
                <c:pt idx="6924">
                  <c:v>3</c:v>
                </c:pt>
                <c:pt idx="6925">
                  <c:v>3</c:v>
                </c:pt>
                <c:pt idx="6926">
                  <c:v>2</c:v>
                </c:pt>
                <c:pt idx="6927">
                  <c:v>2</c:v>
                </c:pt>
                <c:pt idx="6928">
                  <c:v>4</c:v>
                </c:pt>
                <c:pt idx="6929">
                  <c:v>5</c:v>
                </c:pt>
                <c:pt idx="6930">
                  <c:v>3</c:v>
                </c:pt>
                <c:pt idx="6931">
                  <c:v>5</c:v>
                </c:pt>
                <c:pt idx="6932">
                  <c:v>2</c:v>
                </c:pt>
                <c:pt idx="6933">
                  <c:v>3</c:v>
                </c:pt>
                <c:pt idx="6934">
                  <c:v>1</c:v>
                </c:pt>
                <c:pt idx="6935">
                  <c:v>4</c:v>
                </c:pt>
                <c:pt idx="6936">
                  <c:v>1</c:v>
                </c:pt>
                <c:pt idx="6937">
                  <c:v>5</c:v>
                </c:pt>
                <c:pt idx="6938">
                  <c:v>4</c:v>
                </c:pt>
                <c:pt idx="6939">
                  <c:v>2</c:v>
                </c:pt>
                <c:pt idx="6940">
                  <c:v>3</c:v>
                </c:pt>
                <c:pt idx="6941">
                  <c:v>2</c:v>
                </c:pt>
                <c:pt idx="6942">
                  <c:v>3</c:v>
                </c:pt>
                <c:pt idx="6943">
                  <c:v>0</c:v>
                </c:pt>
                <c:pt idx="6944">
                  <c:v>2</c:v>
                </c:pt>
                <c:pt idx="6945">
                  <c:v>4</c:v>
                </c:pt>
                <c:pt idx="6946">
                  <c:v>1</c:v>
                </c:pt>
                <c:pt idx="6947">
                  <c:v>2</c:v>
                </c:pt>
                <c:pt idx="6948">
                  <c:v>2</c:v>
                </c:pt>
                <c:pt idx="6949">
                  <c:v>2</c:v>
                </c:pt>
                <c:pt idx="6950">
                  <c:v>2</c:v>
                </c:pt>
                <c:pt idx="6951">
                  <c:v>2</c:v>
                </c:pt>
                <c:pt idx="6952">
                  <c:v>6</c:v>
                </c:pt>
                <c:pt idx="6953">
                  <c:v>0</c:v>
                </c:pt>
                <c:pt idx="6954">
                  <c:v>1</c:v>
                </c:pt>
                <c:pt idx="6955">
                  <c:v>3</c:v>
                </c:pt>
                <c:pt idx="6956">
                  <c:v>1</c:v>
                </c:pt>
                <c:pt idx="6957">
                  <c:v>6</c:v>
                </c:pt>
                <c:pt idx="6958">
                  <c:v>4</c:v>
                </c:pt>
                <c:pt idx="6959">
                  <c:v>2</c:v>
                </c:pt>
                <c:pt idx="6960">
                  <c:v>2</c:v>
                </c:pt>
                <c:pt idx="6961">
                  <c:v>4</c:v>
                </c:pt>
                <c:pt idx="6962">
                  <c:v>3</c:v>
                </c:pt>
                <c:pt idx="6963">
                  <c:v>3</c:v>
                </c:pt>
                <c:pt idx="6964">
                  <c:v>1</c:v>
                </c:pt>
                <c:pt idx="6965">
                  <c:v>2</c:v>
                </c:pt>
                <c:pt idx="6966">
                  <c:v>6</c:v>
                </c:pt>
                <c:pt idx="6967">
                  <c:v>1</c:v>
                </c:pt>
                <c:pt idx="6968">
                  <c:v>0</c:v>
                </c:pt>
                <c:pt idx="6969">
                  <c:v>4</c:v>
                </c:pt>
                <c:pt idx="6970">
                  <c:v>1</c:v>
                </c:pt>
                <c:pt idx="6971">
                  <c:v>0</c:v>
                </c:pt>
                <c:pt idx="6972">
                  <c:v>1</c:v>
                </c:pt>
                <c:pt idx="6973">
                  <c:v>2</c:v>
                </c:pt>
                <c:pt idx="6974">
                  <c:v>1</c:v>
                </c:pt>
                <c:pt idx="6975">
                  <c:v>3</c:v>
                </c:pt>
                <c:pt idx="6976">
                  <c:v>3</c:v>
                </c:pt>
                <c:pt idx="6977">
                  <c:v>0</c:v>
                </c:pt>
                <c:pt idx="6978">
                  <c:v>1</c:v>
                </c:pt>
                <c:pt idx="6979">
                  <c:v>2</c:v>
                </c:pt>
                <c:pt idx="6980">
                  <c:v>3</c:v>
                </c:pt>
                <c:pt idx="6981">
                  <c:v>2</c:v>
                </c:pt>
                <c:pt idx="6982">
                  <c:v>5</c:v>
                </c:pt>
                <c:pt idx="6983">
                  <c:v>3</c:v>
                </c:pt>
                <c:pt idx="6984">
                  <c:v>3</c:v>
                </c:pt>
                <c:pt idx="6985">
                  <c:v>1</c:v>
                </c:pt>
                <c:pt idx="6986">
                  <c:v>3</c:v>
                </c:pt>
                <c:pt idx="6987">
                  <c:v>2</c:v>
                </c:pt>
                <c:pt idx="6988">
                  <c:v>3</c:v>
                </c:pt>
                <c:pt idx="6989">
                  <c:v>3</c:v>
                </c:pt>
                <c:pt idx="6990">
                  <c:v>3</c:v>
                </c:pt>
                <c:pt idx="6991">
                  <c:v>4</c:v>
                </c:pt>
                <c:pt idx="6992">
                  <c:v>0</c:v>
                </c:pt>
                <c:pt idx="6993">
                  <c:v>6</c:v>
                </c:pt>
                <c:pt idx="6994">
                  <c:v>2</c:v>
                </c:pt>
                <c:pt idx="6995">
                  <c:v>0</c:v>
                </c:pt>
                <c:pt idx="6996">
                  <c:v>2</c:v>
                </c:pt>
                <c:pt idx="6997">
                  <c:v>1</c:v>
                </c:pt>
                <c:pt idx="6998">
                  <c:v>3</c:v>
                </c:pt>
                <c:pt idx="6999">
                  <c:v>3</c:v>
                </c:pt>
                <c:pt idx="7000">
                  <c:v>2</c:v>
                </c:pt>
                <c:pt idx="7001">
                  <c:v>2</c:v>
                </c:pt>
                <c:pt idx="7002">
                  <c:v>4</c:v>
                </c:pt>
                <c:pt idx="7003">
                  <c:v>4</c:v>
                </c:pt>
                <c:pt idx="7004">
                  <c:v>3</c:v>
                </c:pt>
                <c:pt idx="7005">
                  <c:v>4</c:v>
                </c:pt>
                <c:pt idx="7006">
                  <c:v>3</c:v>
                </c:pt>
                <c:pt idx="7007">
                  <c:v>1</c:v>
                </c:pt>
                <c:pt idx="7008">
                  <c:v>4</c:v>
                </c:pt>
                <c:pt idx="7009">
                  <c:v>3</c:v>
                </c:pt>
                <c:pt idx="7010">
                  <c:v>4</c:v>
                </c:pt>
                <c:pt idx="7011">
                  <c:v>0</c:v>
                </c:pt>
                <c:pt idx="7012">
                  <c:v>2</c:v>
                </c:pt>
                <c:pt idx="7013">
                  <c:v>2</c:v>
                </c:pt>
                <c:pt idx="7014">
                  <c:v>1</c:v>
                </c:pt>
                <c:pt idx="7015">
                  <c:v>1</c:v>
                </c:pt>
                <c:pt idx="7016">
                  <c:v>1</c:v>
                </c:pt>
                <c:pt idx="7017">
                  <c:v>3</c:v>
                </c:pt>
                <c:pt idx="7018">
                  <c:v>3</c:v>
                </c:pt>
                <c:pt idx="7019">
                  <c:v>2</c:v>
                </c:pt>
                <c:pt idx="7020">
                  <c:v>4</c:v>
                </c:pt>
                <c:pt idx="7021">
                  <c:v>3</c:v>
                </c:pt>
                <c:pt idx="7022">
                  <c:v>2</c:v>
                </c:pt>
                <c:pt idx="7023">
                  <c:v>2</c:v>
                </c:pt>
                <c:pt idx="7024">
                  <c:v>0</c:v>
                </c:pt>
                <c:pt idx="7025">
                  <c:v>0</c:v>
                </c:pt>
                <c:pt idx="7026">
                  <c:v>1</c:v>
                </c:pt>
                <c:pt idx="7027">
                  <c:v>4</c:v>
                </c:pt>
                <c:pt idx="7028">
                  <c:v>2</c:v>
                </c:pt>
                <c:pt idx="7029">
                  <c:v>1</c:v>
                </c:pt>
                <c:pt idx="7030">
                  <c:v>5</c:v>
                </c:pt>
                <c:pt idx="7031">
                  <c:v>2</c:v>
                </c:pt>
                <c:pt idx="7032">
                  <c:v>2</c:v>
                </c:pt>
                <c:pt idx="7033">
                  <c:v>1</c:v>
                </c:pt>
                <c:pt idx="7034">
                  <c:v>2</c:v>
                </c:pt>
                <c:pt idx="7035">
                  <c:v>1</c:v>
                </c:pt>
                <c:pt idx="7036">
                  <c:v>3</c:v>
                </c:pt>
                <c:pt idx="7037">
                  <c:v>2</c:v>
                </c:pt>
                <c:pt idx="7038">
                  <c:v>4</c:v>
                </c:pt>
                <c:pt idx="7039">
                  <c:v>1</c:v>
                </c:pt>
                <c:pt idx="7040">
                  <c:v>1</c:v>
                </c:pt>
                <c:pt idx="7041">
                  <c:v>0</c:v>
                </c:pt>
                <c:pt idx="7042">
                  <c:v>2</c:v>
                </c:pt>
                <c:pt idx="7043">
                  <c:v>0</c:v>
                </c:pt>
                <c:pt idx="7044">
                  <c:v>2</c:v>
                </c:pt>
                <c:pt idx="7045">
                  <c:v>1</c:v>
                </c:pt>
                <c:pt idx="7046">
                  <c:v>1</c:v>
                </c:pt>
                <c:pt idx="7047">
                  <c:v>2</c:v>
                </c:pt>
                <c:pt idx="7048">
                  <c:v>0</c:v>
                </c:pt>
                <c:pt idx="7049">
                  <c:v>9</c:v>
                </c:pt>
                <c:pt idx="7050">
                  <c:v>2</c:v>
                </c:pt>
                <c:pt idx="7051">
                  <c:v>1</c:v>
                </c:pt>
                <c:pt idx="7052">
                  <c:v>5</c:v>
                </c:pt>
                <c:pt idx="7053">
                  <c:v>3</c:v>
                </c:pt>
                <c:pt idx="7054">
                  <c:v>2</c:v>
                </c:pt>
                <c:pt idx="7055">
                  <c:v>0</c:v>
                </c:pt>
                <c:pt idx="7056">
                  <c:v>2</c:v>
                </c:pt>
                <c:pt idx="7057">
                  <c:v>4</c:v>
                </c:pt>
                <c:pt idx="7058">
                  <c:v>0</c:v>
                </c:pt>
                <c:pt idx="7059">
                  <c:v>1</c:v>
                </c:pt>
                <c:pt idx="7060">
                  <c:v>3</c:v>
                </c:pt>
                <c:pt idx="7061">
                  <c:v>3</c:v>
                </c:pt>
                <c:pt idx="7062">
                  <c:v>0</c:v>
                </c:pt>
                <c:pt idx="7063">
                  <c:v>2</c:v>
                </c:pt>
                <c:pt idx="7064">
                  <c:v>3</c:v>
                </c:pt>
                <c:pt idx="7065">
                  <c:v>9</c:v>
                </c:pt>
                <c:pt idx="7066">
                  <c:v>5</c:v>
                </c:pt>
                <c:pt idx="7067">
                  <c:v>0</c:v>
                </c:pt>
                <c:pt idx="7068">
                  <c:v>4</c:v>
                </c:pt>
                <c:pt idx="7069">
                  <c:v>2</c:v>
                </c:pt>
                <c:pt idx="7070">
                  <c:v>4</c:v>
                </c:pt>
                <c:pt idx="7071">
                  <c:v>5</c:v>
                </c:pt>
                <c:pt idx="7072">
                  <c:v>1</c:v>
                </c:pt>
                <c:pt idx="7073">
                  <c:v>4</c:v>
                </c:pt>
                <c:pt idx="7074">
                  <c:v>4</c:v>
                </c:pt>
                <c:pt idx="7075">
                  <c:v>0</c:v>
                </c:pt>
                <c:pt idx="7076">
                  <c:v>1</c:v>
                </c:pt>
                <c:pt idx="7077">
                  <c:v>2</c:v>
                </c:pt>
                <c:pt idx="7078">
                  <c:v>0</c:v>
                </c:pt>
                <c:pt idx="7079">
                  <c:v>2</c:v>
                </c:pt>
                <c:pt idx="7080">
                  <c:v>4</c:v>
                </c:pt>
                <c:pt idx="7081">
                  <c:v>3</c:v>
                </c:pt>
                <c:pt idx="7082">
                  <c:v>3</c:v>
                </c:pt>
                <c:pt idx="7083">
                  <c:v>2</c:v>
                </c:pt>
                <c:pt idx="7084">
                  <c:v>2</c:v>
                </c:pt>
                <c:pt idx="7085">
                  <c:v>2</c:v>
                </c:pt>
                <c:pt idx="7086">
                  <c:v>4</c:v>
                </c:pt>
                <c:pt idx="7087">
                  <c:v>1</c:v>
                </c:pt>
                <c:pt idx="7088">
                  <c:v>1</c:v>
                </c:pt>
                <c:pt idx="7089">
                  <c:v>3</c:v>
                </c:pt>
                <c:pt idx="7090">
                  <c:v>1</c:v>
                </c:pt>
                <c:pt idx="7091">
                  <c:v>2</c:v>
                </c:pt>
                <c:pt idx="7092">
                  <c:v>3</c:v>
                </c:pt>
                <c:pt idx="7093">
                  <c:v>3</c:v>
                </c:pt>
                <c:pt idx="7094">
                  <c:v>5</c:v>
                </c:pt>
                <c:pt idx="7095">
                  <c:v>3</c:v>
                </c:pt>
                <c:pt idx="7096">
                  <c:v>1</c:v>
                </c:pt>
                <c:pt idx="7097">
                  <c:v>2</c:v>
                </c:pt>
                <c:pt idx="7098">
                  <c:v>0</c:v>
                </c:pt>
                <c:pt idx="7099">
                  <c:v>4</c:v>
                </c:pt>
                <c:pt idx="7100">
                  <c:v>1</c:v>
                </c:pt>
                <c:pt idx="7101">
                  <c:v>3</c:v>
                </c:pt>
                <c:pt idx="7102">
                  <c:v>1</c:v>
                </c:pt>
                <c:pt idx="7103">
                  <c:v>1</c:v>
                </c:pt>
                <c:pt idx="7104">
                  <c:v>5</c:v>
                </c:pt>
                <c:pt idx="7105">
                  <c:v>2</c:v>
                </c:pt>
                <c:pt idx="7106">
                  <c:v>4</c:v>
                </c:pt>
                <c:pt idx="7107">
                  <c:v>2</c:v>
                </c:pt>
                <c:pt idx="7108">
                  <c:v>2</c:v>
                </c:pt>
                <c:pt idx="7109">
                  <c:v>2</c:v>
                </c:pt>
                <c:pt idx="7110">
                  <c:v>5</c:v>
                </c:pt>
                <c:pt idx="7111">
                  <c:v>1</c:v>
                </c:pt>
                <c:pt idx="7112">
                  <c:v>3</c:v>
                </c:pt>
                <c:pt idx="7113">
                  <c:v>0</c:v>
                </c:pt>
                <c:pt idx="7114">
                  <c:v>2</c:v>
                </c:pt>
                <c:pt idx="7115">
                  <c:v>1</c:v>
                </c:pt>
                <c:pt idx="7116">
                  <c:v>1</c:v>
                </c:pt>
                <c:pt idx="7117">
                  <c:v>2</c:v>
                </c:pt>
                <c:pt idx="7118">
                  <c:v>1</c:v>
                </c:pt>
                <c:pt idx="7119">
                  <c:v>5</c:v>
                </c:pt>
                <c:pt idx="7120">
                  <c:v>1</c:v>
                </c:pt>
                <c:pt idx="7121">
                  <c:v>2</c:v>
                </c:pt>
                <c:pt idx="7122">
                  <c:v>4</c:v>
                </c:pt>
                <c:pt idx="7123">
                  <c:v>3</c:v>
                </c:pt>
                <c:pt idx="7124">
                  <c:v>5</c:v>
                </c:pt>
                <c:pt idx="7125">
                  <c:v>4</c:v>
                </c:pt>
                <c:pt idx="7126">
                  <c:v>0</c:v>
                </c:pt>
                <c:pt idx="7127">
                  <c:v>5</c:v>
                </c:pt>
                <c:pt idx="7128">
                  <c:v>1</c:v>
                </c:pt>
                <c:pt idx="7129">
                  <c:v>0</c:v>
                </c:pt>
                <c:pt idx="7130">
                  <c:v>4</c:v>
                </c:pt>
                <c:pt idx="7131">
                  <c:v>3</c:v>
                </c:pt>
                <c:pt idx="7132">
                  <c:v>2</c:v>
                </c:pt>
                <c:pt idx="7133">
                  <c:v>3</c:v>
                </c:pt>
                <c:pt idx="7134">
                  <c:v>2</c:v>
                </c:pt>
                <c:pt idx="7135">
                  <c:v>2</c:v>
                </c:pt>
                <c:pt idx="7136">
                  <c:v>3</c:v>
                </c:pt>
                <c:pt idx="7137">
                  <c:v>4</c:v>
                </c:pt>
                <c:pt idx="7138">
                  <c:v>4</c:v>
                </c:pt>
                <c:pt idx="7139">
                  <c:v>4</c:v>
                </c:pt>
                <c:pt idx="7140">
                  <c:v>3</c:v>
                </c:pt>
                <c:pt idx="7141">
                  <c:v>3</c:v>
                </c:pt>
                <c:pt idx="7142">
                  <c:v>1</c:v>
                </c:pt>
                <c:pt idx="7143">
                  <c:v>5</c:v>
                </c:pt>
                <c:pt idx="7144">
                  <c:v>2</c:v>
                </c:pt>
                <c:pt idx="7145">
                  <c:v>4</c:v>
                </c:pt>
                <c:pt idx="7146">
                  <c:v>6</c:v>
                </c:pt>
                <c:pt idx="7147">
                  <c:v>1</c:v>
                </c:pt>
                <c:pt idx="7148">
                  <c:v>5</c:v>
                </c:pt>
                <c:pt idx="7149">
                  <c:v>0</c:v>
                </c:pt>
                <c:pt idx="7150">
                  <c:v>4</c:v>
                </c:pt>
                <c:pt idx="7151">
                  <c:v>1</c:v>
                </c:pt>
                <c:pt idx="7152">
                  <c:v>1</c:v>
                </c:pt>
                <c:pt idx="7153">
                  <c:v>2</c:v>
                </c:pt>
                <c:pt idx="7154">
                  <c:v>2</c:v>
                </c:pt>
                <c:pt idx="7155">
                  <c:v>3</c:v>
                </c:pt>
                <c:pt idx="7156">
                  <c:v>0</c:v>
                </c:pt>
                <c:pt idx="7157">
                  <c:v>3</c:v>
                </c:pt>
                <c:pt idx="7158">
                  <c:v>3</c:v>
                </c:pt>
                <c:pt idx="7159">
                  <c:v>3</c:v>
                </c:pt>
                <c:pt idx="7160">
                  <c:v>1</c:v>
                </c:pt>
                <c:pt idx="7161">
                  <c:v>5</c:v>
                </c:pt>
                <c:pt idx="7162">
                  <c:v>1</c:v>
                </c:pt>
                <c:pt idx="7163">
                  <c:v>3</c:v>
                </c:pt>
                <c:pt idx="7164">
                  <c:v>3</c:v>
                </c:pt>
                <c:pt idx="7165">
                  <c:v>5</c:v>
                </c:pt>
                <c:pt idx="7166">
                  <c:v>3</c:v>
                </c:pt>
                <c:pt idx="7167">
                  <c:v>1</c:v>
                </c:pt>
                <c:pt idx="7168">
                  <c:v>2</c:v>
                </c:pt>
                <c:pt idx="7169">
                  <c:v>1</c:v>
                </c:pt>
                <c:pt idx="7170">
                  <c:v>0</c:v>
                </c:pt>
                <c:pt idx="7171">
                  <c:v>0</c:v>
                </c:pt>
                <c:pt idx="7172">
                  <c:v>4</c:v>
                </c:pt>
                <c:pt idx="7173">
                  <c:v>3</c:v>
                </c:pt>
                <c:pt idx="7174">
                  <c:v>3</c:v>
                </c:pt>
                <c:pt idx="7175">
                  <c:v>2</c:v>
                </c:pt>
                <c:pt idx="7176">
                  <c:v>1</c:v>
                </c:pt>
                <c:pt idx="7177">
                  <c:v>0</c:v>
                </c:pt>
                <c:pt idx="7178">
                  <c:v>2</c:v>
                </c:pt>
                <c:pt idx="7179">
                  <c:v>4</c:v>
                </c:pt>
                <c:pt idx="7180">
                  <c:v>3</c:v>
                </c:pt>
                <c:pt idx="7181">
                  <c:v>1</c:v>
                </c:pt>
                <c:pt idx="7182">
                  <c:v>0</c:v>
                </c:pt>
                <c:pt idx="7183">
                  <c:v>4</c:v>
                </c:pt>
                <c:pt idx="7184">
                  <c:v>0</c:v>
                </c:pt>
                <c:pt idx="7185">
                  <c:v>2</c:v>
                </c:pt>
                <c:pt idx="7186">
                  <c:v>3</c:v>
                </c:pt>
                <c:pt idx="7187">
                  <c:v>1</c:v>
                </c:pt>
                <c:pt idx="7188">
                  <c:v>1</c:v>
                </c:pt>
                <c:pt idx="7189">
                  <c:v>1</c:v>
                </c:pt>
                <c:pt idx="7190">
                  <c:v>3</c:v>
                </c:pt>
                <c:pt idx="7191">
                  <c:v>0</c:v>
                </c:pt>
                <c:pt idx="7192">
                  <c:v>2</c:v>
                </c:pt>
                <c:pt idx="7193">
                  <c:v>7</c:v>
                </c:pt>
                <c:pt idx="7194">
                  <c:v>4</c:v>
                </c:pt>
                <c:pt idx="7195">
                  <c:v>5</c:v>
                </c:pt>
                <c:pt idx="7196">
                  <c:v>0</c:v>
                </c:pt>
                <c:pt idx="7197">
                  <c:v>1</c:v>
                </c:pt>
                <c:pt idx="7198">
                  <c:v>0</c:v>
                </c:pt>
                <c:pt idx="7199">
                  <c:v>5</c:v>
                </c:pt>
                <c:pt idx="7200">
                  <c:v>3</c:v>
                </c:pt>
                <c:pt idx="7201">
                  <c:v>0</c:v>
                </c:pt>
                <c:pt idx="7202">
                  <c:v>2</c:v>
                </c:pt>
                <c:pt idx="7203">
                  <c:v>3</c:v>
                </c:pt>
                <c:pt idx="7204">
                  <c:v>6</c:v>
                </c:pt>
                <c:pt idx="7205">
                  <c:v>1</c:v>
                </c:pt>
                <c:pt idx="7206">
                  <c:v>2</c:v>
                </c:pt>
                <c:pt idx="7207">
                  <c:v>2</c:v>
                </c:pt>
                <c:pt idx="7208">
                  <c:v>3</c:v>
                </c:pt>
                <c:pt idx="7209">
                  <c:v>2</c:v>
                </c:pt>
                <c:pt idx="7210">
                  <c:v>1</c:v>
                </c:pt>
                <c:pt idx="7211">
                  <c:v>4</c:v>
                </c:pt>
                <c:pt idx="7212">
                  <c:v>4</c:v>
                </c:pt>
                <c:pt idx="7213">
                  <c:v>4</c:v>
                </c:pt>
                <c:pt idx="7214">
                  <c:v>5</c:v>
                </c:pt>
                <c:pt idx="7215">
                  <c:v>2</c:v>
                </c:pt>
                <c:pt idx="7216">
                  <c:v>1</c:v>
                </c:pt>
                <c:pt idx="7217">
                  <c:v>1</c:v>
                </c:pt>
                <c:pt idx="7218">
                  <c:v>2</c:v>
                </c:pt>
                <c:pt idx="7219">
                  <c:v>1</c:v>
                </c:pt>
                <c:pt idx="7220">
                  <c:v>4</c:v>
                </c:pt>
                <c:pt idx="7221">
                  <c:v>4</c:v>
                </c:pt>
                <c:pt idx="7222">
                  <c:v>2</c:v>
                </c:pt>
                <c:pt idx="7223">
                  <c:v>5</c:v>
                </c:pt>
                <c:pt idx="7224">
                  <c:v>3</c:v>
                </c:pt>
                <c:pt idx="7225">
                  <c:v>3</c:v>
                </c:pt>
                <c:pt idx="7226">
                  <c:v>2</c:v>
                </c:pt>
                <c:pt idx="7227">
                  <c:v>5</c:v>
                </c:pt>
                <c:pt idx="7228">
                  <c:v>1</c:v>
                </c:pt>
                <c:pt idx="7229">
                  <c:v>1</c:v>
                </c:pt>
                <c:pt idx="7230">
                  <c:v>3</c:v>
                </c:pt>
                <c:pt idx="7231">
                  <c:v>2</c:v>
                </c:pt>
                <c:pt idx="7232">
                  <c:v>1</c:v>
                </c:pt>
                <c:pt idx="7233">
                  <c:v>4</c:v>
                </c:pt>
                <c:pt idx="7234">
                  <c:v>3</c:v>
                </c:pt>
                <c:pt idx="7235">
                  <c:v>2</c:v>
                </c:pt>
                <c:pt idx="7236">
                  <c:v>1</c:v>
                </c:pt>
                <c:pt idx="7237">
                  <c:v>1</c:v>
                </c:pt>
                <c:pt idx="7238">
                  <c:v>4</c:v>
                </c:pt>
                <c:pt idx="7239">
                  <c:v>3</c:v>
                </c:pt>
                <c:pt idx="7240">
                  <c:v>3</c:v>
                </c:pt>
                <c:pt idx="7241">
                  <c:v>3</c:v>
                </c:pt>
                <c:pt idx="7242">
                  <c:v>2</c:v>
                </c:pt>
                <c:pt idx="7243">
                  <c:v>2</c:v>
                </c:pt>
                <c:pt idx="7244">
                  <c:v>4</c:v>
                </c:pt>
                <c:pt idx="7245">
                  <c:v>5</c:v>
                </c:pt>
                <c:pt idx="7246">
                  <c:v>0</c:v>
                </c:pt>
                <c:pt idx="7247">
                  <c:v>0</c:v>
                </c:pt>
                <c:pt idx="7248">
                  <c:v>2</c:v>
                </c:pt>
                <c:pt idx="7249">
                  <c:v>1</c:v>
                </c:pt>
                <c:pt idx="7250">
                  <c:v>1</c:v>
                </c:pt>
                <c:pt idx="7251">
                  <c:v>6</c:v>
                </c:pt>
                <c:pt idx="7252">
                  <c:v>2</c:v>
                </c:pt>
                <c:pt idx="7253">
                  <c:v>4</c:v>
                </c:pt>
                <c:pt idx="7254">
                  <c:v>0</c:v>
                </c:pt>
                <c:pt idx="7255">
                  <c:v>0</c:v>
                </c:pt>
                <c:pt idx="7256">
                  <c:v>1</c:v>
                </c:pt>
                <c:pt idx="7257">
                  <c:v>1</c:v>
                </c:pt>
                <c:pt idx="7258">
                  <c:v>1</c:v>
                </c:pt>
                <c:pt idx="7259">
                  <c:v>4</c:v>
                </c:pt>
                <c:pt idx="7260">
                  <c:v>3</c:v>
                </c:pt>
                <c:pt idx="7261">
                  <c:v>2</c:v>
                </c:pt>
                <c:pt idx="7262">
                  <c:v>2</c:v>
                </c:pt>
                <c:pt idx="7263">
                  <c:v>0</c:v>
                </c:pt>
                <c:pt idx="7264">
                  <c:v>2</c:v>
                </c:pt>
                <c:pt idx="7265">
                  <c:v>4</c:v>
                </c:pt>
                <c:pt idx="7266">
                  <c:v>0</c:v>
                </c:pt>
                <c:pt idx="7267">
                  <c:v>1</c:v>
                </c:pt>
                <c:pt idx="7268">
                  <c:v>0</c:v>
                </c:pt>
                <c:pt idx="7269">
                  <c:v>2</c:v>
                </c:pt>
                <c:pt idx="7270">
                  <c:v>2</c:v>
                </c:pt>
                <c:pt idx="7271">
                  <c:v>0</c:v>
                </c:pt>
                <c:pt idx="7272">
                  <c:v>3</c:v>
                </c:pt>
                <c:pt idx="7273">
                  <c:v>4</c:v>
                </c:pt>
                <c:pt idx="7274">
                  <c:v>7</c:v>
                </c:pt>
                <c:pt idx="7275">
                  <c:v>2</c:v>
                </c:pt>
                <c:pt idx="7276">
                  <c:v>3</c:v>
                </c:pt>
                <c:pt idx="7277">
                  <c:v>6</c:v>
                </c:pt>
                <c:pt idx="7278">
                  <c:v>6</c:v>
                </c:pt>
                <c:pt idx="7279">
                  <c:v>7</c:v>
                </c:pt>
                <c:pt idx="7280">
                  <c:v>2</c:v>
                </c:pt>
                <c:pt idx="7281">
                  <c:v>3</c:v>
                </c:pt>
                <c:pt idx="7282">
                  <c:v>0</c:v>
                </c:pt>
                <c:pt idx="7283">
                  <c:v>4</c:v>
                </c:pt>
                <c:pt idx="7284">
                  <c:v>4</c:v>
                </c:pt>
                <c:pt idx="7285">
                  <c:v>2</c:v>
                </c:pt>
                <c:pt idx="7286">
                  <c:v>5</c:v>
                </c:pt>
                <c:pt idx="7287">
                  <c:v>7</c:v>
                </c:pt>
                <c:pt idx="7288">
                  <c:v>3</c:v>
                </c:pt>
                <c:pt idx="7289">
                  <c:v>3</c:v>
                </c:pt>
                <c:pt idx="7290">
                  <c:v>8</c:v>
                </c:pt>
                <c:pt idx="7291">
                  <c:v>2</c:v>
                </c:pt>
                <c:pt idx="7292">
                  <c:v>3</c:v>
                </c:pt>
                <c:pt idx="7293">
                  <c:v>4</c:v>
                </c:pt>
                <c:pt idx="7294">
                  <c:v>6</c:v>
                </c:pt>
                <c:pt idx="7295">
                  <c:v>4</c:v>
                </c:pt>
                <c:pt idx="7296">
                  <c:v>4</c:v>
                </c:pt>
                <c:pt idx="7297">
                  <c:v>10</c:v>
                </c:pt>
                <c:pt idx="7298">
                  <c:v>3</c:v>
                </c:pt>
                <c:pt idx="7299">
                  <c:v>3</c:v>
                </c:pt>
                <c:pt idx="7300">
                  <c:v>5</c:v>
                </c:pt>
                <c:pt idx="7301">
                  <c:v>7</c:v>
                </c:pt>
                <c:pt idx="7302">
                  <c:v>8</c:v>
                </c:pt>
                <c:pt idx="7303">
                  <c:v>4</c:v>
                </c:pt>
                <c:pt idx="7304">
                  <c:v>4</c:v>
                </c:pt>
                <c:pt idx="7305">
                  <c:v>4</c:v>
                </c:pt>
                <c:pt idx="7306">
                  <c:v>8</c:v>
                </c:pt>
                <c:pt idx="7307">
                  <c:v>4</c:v>
                </c:pt>
                <c:pt idx="7308">
                  <c:v>4</c:v>
                </c:pt>
                <c:pt idx="7309">
                  <c:v>10</c:v>
                </c:pt>
                <c:pt idx="7310">
                  <c:v>6</c:v>
                </c:pt>
                <c:pt idx="7311">
                  <c:v>4</c:v>
                </c:pt>
                <c:pt idx="7312">
                  <c:v>7</c:v>
                </c:pt>
                <c:pt idx="7313">
                  <c:v>6</c:v>
                </c:pt>
                <c:pt idx="7314">
                  <c:v>5</c:v>
                </c:pt>
                <c:pt idx="7315">
                  <c:v>6</c:v>
                </c:pt>
                <c:pt idx="7316">
                  <c:v>7</c:v>
                </c:pt>
                <c:pt idx="7317">
                  <c:v>8</c:v>
                </c:pt>
                <c:pt idx="7318">
                  <c:v>9</c:v>
                </c:pt>
                <c:pt idx="7319">
                  <c:v>4</c:v>
                </c:pt>
                <c:pt idx="7320">
                  <c:v>4</c:v>
                </c:pt>
                <c:pt idx="7321">
                  <c:v>7</c:v>
                </c:pt>
                <c:pt idx="7322">
                  <c:v>1</c:v>
                </c:pt>
                <c:pt idx="7323">
                  <c:v>2</c:v>
                </c:pt>
                <c:pt idx="7324">
                  <c:v>11</c:v>
                </c:pt>
                <c:pt idx="7325">
                  <c:v>2</c:v>
                </c:pt>
                <c:pt idx="7326">
                  <c:v>5</c:v>
                </c:pt>
                <c:pt idx="7327">
                  <c:v>3</c:v>
                </c:pt>
                <c:pt idx="7328">
                  <c:v>6</c:v>
                </c:pt>
                <c:pt idx="7329">
                  <c:v>3</c:v>
                </c:pt>
                <c:pt idx="7330">
                  <c:v>4</c:v>
                </c:pt>
                <c:pt idx="7331">
                  <c:v>0</c:v>
                </c:pt>
                <c:pt idx="7332">
                  <c:v>5</c:v>
                </c:pt>
                <c:pt idx="7333">
                  <c:v>3</c:v>
                </c:pt>
                <c:pt idx="7334">
                  <c:v>7</c:v>
                </c:pt>
                <c:pt idx="7335">
                  <c:v>5</c:v>
                </c:pt>
                <c:pt idx="7336">
                  <c:v>2</c:v>
                </c:pt>
                <c:pt idx="7337">
                  <c:v>4</c:v>
                </c:pt>
                <c:pt idx="7338">
                  <c:v>1</c:v>
                </c:pt>
                <c:pt idx="7339">
                  <c:v>2</c:v>
                </c:pt>
                <c:pt idx="7340">
                  <c:v>3</c:v>
                </c:pt>
                <c:pt idx="7341">
                  <c:v>2</c:v>
                </c:pt>
                <c:pt idx="7342">
                  <c:v>3</c:v>
                </c:pt>
                <c:pt idx="7343">
                  <c:v>2</c:v>
                </c:pt>
                <c:pt idx="7344">
                  <c:v>5</c:v>
                </c:pt>
                <c:pt idx="7345">
                  <c:v>1</c:v>
                </c:pt>
                <c:pt idx="7346">
                  <c:v>6</c:v>
                </c:pt>
                <c:pt idx="7347">
                  <c:v>1</c:v>
                </c:pt>
                <c:pt idx="7348">
                  <c:v>2</c:v>
                </c:pt>
                <c:pt idx="7349">
                  <c:v>2</c:v>
                </c:pt>
                <c:pt idx="7350">
                  <c:v>1</c:v>
                </c:pt>
                <c:pt idx="7351">
                  <c:v>1</c:v>
                </c:pt>
                <c:pt idx="7352">
                  <c:v>0</c:v>
                </c:pt>
                <c:pt idx="7353">
                  <c:v>4</c:v>
                </c:pt>
                <c:pt idx="7354">
                  <c:v>0</c:v>
                </c:pt>
                <c:pt idx="7355">
                  <c:v>3</c:v>
                </c:pt>
                <c:pt idx="7356">
                  <c:v>3</c:v>
                </c:pt>
                <c:pt idx="7357">
                  <c:v>1</c:v>
                </c:pt>
                <c:pt idx="7358">
                  <c:v>5</c:v>
                </c:pt>
                <c:pt idx="7359">
                  <c:v>2</c:v>
                </c:pt>
                <c:pt idx="7360">
                  <c:v>4</c:v>
                </c:pt>
                <c:pt idx="7361">
                  <c:v>3</c:v>
                </c:pt>
                <c:pt idx="7362">
                  <c:v>1</c:v>
                </c:pt>
                <c:pt idx="7363">
                  <c:v>9</c:v>
                </c:pt>
                <c:pt idx="7364">
                  <c:v>1</c:v>
                </c:pt>
                <c:pt idx="7365">
                  <c:v>5</c:v>
                </c:pt>
                <c:pt idx="7366">
                  <c:v>0</c:v>
                </c:pt>
                <c:pt idx="7367">
                  <c:v>3</c:v>
                </c:pt>
                <c:pt idx="7368">
                  <c:v>4</c:v>
                </c:pt>
                <c:pt idx="7369">
                  <c:v>4</c:v>
                </c:pt>
                <c:pt idx="7370">
                  <c:v>4</c:v>
                </c:pt>
                <c:pt idx="7371">
                  <c:v>1</c:v>
                </c:pt>
                <c:pt idx="7372">
                  <c:v>2</c:v>
                </c:pt>
                <c:pt idx="7373">
                  <c:v>3</c:v>
                </c:pt>
                <c:pt idx="7374">
                  <c:v>2</c:v>
                </c:pt>
                <c:pt idx="7375">
                  <c:v>1</c:v>
                </c:pt>
                <c:pt idx="7376">
                  <c:v>2</c:v>
                </c:pt>
                <c:pt idx="7377">
                  <c:v>4</c:v>
                </c:pt>
                <c:pt idx="7378">
                  <c:v>0</c:v>
                </c:pt>
                <c:pt idx="7379">
                  <c:v>5</c:v>
                </c:pt>
                <c:pt idx="7380">
                  <c:v>2</c:v>
                </c:pt>
                <c:pt idx="7381">
                  <c:v>1</c:v>
                </c:pt>
                <c:pt idx="7382">
                  <c:v>1</c:v>
                </c:pt>
                <c:pt idx="7383">
                  <c:v>6</c:v>
                </c:pt>
                <c:pt idx="7384">
                  <c:v>1</c:v>
                </c:pt>
                <c:pt idx="7385">
                  <c:v>1</c:v>
                </c:pt>
                <c:pt idx="7386">
                  <c:v>4</c:v>
                </c:pt>
                <c:pt idx="7387">
                  <c:v>7</c:v>
                </c:pt>
                <c:pt idx="7388">
                  <c:v>5</c:v>
                </c:pt>
                <c:pt idx="7389">
                  <c:v>3</c:v>
                </c:pt>
                <c:pt idx="7390">
                  <c:v>6</c:v>
                </c:pt>
                <c:pt idx="7391">
                  <c:v>5</c:v>
                </c:pt>
                <c:pt idx="7392">
                  <c:v>4</c:v>
                </c:pt>
                <c:pt idx="7393">
                  <c:v>0</c:v>
                </c:pt>
                <c:pt idx="7394">
                  <c:v>2</c:v>
                </c:pt>
                <c:pt idx="7395">
                  <c:v>2</c:v>
                </c:pt>
                <c:pt idx="7396">
                  <c:v>4</c:v>
                </c:pt>
                <c:pt idx="7397">
                  <c:v>0</c:v>
                </c:pt>
                <c:pt idx="7398">
                  <c:v>2</c:v>
                </c:pt>
                <c:pt idx="7399">
                  <c:v>1</c:v>
                </c:pt>
                <c:pt idx="7400">
                  <c:v>0</c:v>
                </c:pt>
                <c:pt idx="7401">
                  <c:v>6</c:v>
                </c:pt>
                <c:pt idx="7402">
                  <c:v>0</c:v>
                </c:pt>
                <c:pt idx="7403">
                  <c:v>2</c:v>
                </c:pt>
                <c:pt idx="7404">
                  <c:v>3</c:v>
                </c:pt>
                <c:pt idx="7405">
                  <c:v>4</c:v>
                </c:pt>
                <c:pt idx="7406">
                  <c:v>1</c:v>
                </c:pt>
                <c:pt idx="7407">
                  <c:v>3</c:v>
                </c:pt>
                <c:pt idx="7408">
                  <c:v>3</c:v>
                </c:pt>
                <c:pt idx="7409">
                  <c:v>2</c:v>
                </c:pt>
                <c:pt idx="7410">
                  <c:v>1</c:v>
                </c:pt>
                <c:pt idx="7411">
                  <c:v>2</c:v>
                </c:pt>
                <c:pt idx="7412">
                  <c:v>2</c:v>
                </c:pt>
                <c:pt idx="7413">
                  <c:v>1</c:v>
                </c:pt>
                <c:pt idx="7414">
                  <c:v>1</c:v>
                </c:pt>
                <c:pt idx="7415">
                  <c:v>3</c:v>
                </c:pt>
                <c:pt idx="7416">
                  <c:v>3</c:v>
                </c:pt>
                <c:pt idx="7417">
                  <c:v>5</c:v>
                </c:pt>
                <c:pt idx="7418">
                  <c:v>5</c:v>
                </c:pt>
                <c:pt idx="7419">
                  <c:v>2</c:v>
                </c:pt>
                <c:pt idx="7420">
                  <c:v>2</c:v>
                </c:pt>
                <c:pt idx="7421">
                  <c:v>3</c:v>
                </c:pt>
                <c:pt idx="7422">
                  <c:v>4</c:v>
                </c:pt>
                <c:pt idx="7423">
                  <c:v>2</c:v>
                </c:pt>
                <c:pt idx="7424">
                  <c:v>3</c:v>
                </c:pt>
                <c:pt idx="7425">
                  <c:v>6</c:v>
                </c:pt>
                <c:pt idx="7426">
                  <c:v>3</c:v>
                </c:pt>
                <c:pt idx="7427">
                  <c:v>6</c:v>
                </c:pt>
                <c:pt idx="7428">
                  <c:v>3</c:v>
                </c:pt>
                <c:pt idx="7429">
                  <c:v>4</c:v>
                </c:pt>
                <c:pt idx="7430">
                  <c:v>2</c:v>
                </c:pt>
                <c:pt idx="7431">
                  <c:v>2</c:v>
                </c:pt>
                <c:pt idx="7432">
                  <c:v>2</c:v>
                </c:pt>
                <c:pt idx="7433">
                  <c:v>1</c:v>
                </c:pt>
                <c:pt idx="7434">
                  <c:v>6</c:v>
                </c:pt>
                <c:pt idx="7435">
                  <c:v>2</c:v>
                </c:pt>
                <c:pt idx="7436">
                  <c:v>8</c:v>
                </c:pt>
                <c:pt idx="7437">
                  <c:v>3</c:v>
                </c:pt>
                <c:pt idx="7438">
                  <c:v>2</c:v>
                </c:pt>
                <c:pt idx="7439">
                  <c:v>7</c:v>
                </c:pt>
                <c:pt idx="7440">
                  <c:v>2</c:v>
                </c:pt>
                <c:pt idx="7441">
                  <c:v>3</c:v>
                </c:pt>
                <c:pt idx="7442">
                  <c:v>3</c:v>
                </c:pt>
                <c:pt idx="7443">
                  <c:v>5</c:v>
                </c:pt>
                <c:pt idx="7444">
                  <c:v>4</c:v>
                </c:pt>
                <c:pt idx="7445">
                  <c:v>4</c:v>
                </c:pt>
                <c:pt idx="7446">
                  <c:v>4</c:v>
                </c:pt>
                <c:pt idx="7447">
                  <c:v>5</c:v>
                </c:pt>
                <c:pt idx="7448">
                  <c:v>4</c:v>
                </c:pt>
                <c:pt idx="7449">
                  <c:v>6</c:v>
                </c:pt>
                <c:pt idx="7450">
                  <c:v>11</c:v>
                </c:pt>
                <c:pt idx="7451">
                  <c:v>6</c:v>
                </c:pt>
                <c:pt idx="7452">
                  <c:v>7</c:v>
                </c:pt>
                <c:pt idx="7453">
                  <c:v>7</c:v>
                </c:pt>
                <c:pt idx="7454">
                  <c:v>7</c:v>
                </c:pt>
                <c:pt idx="7455">
                  <c:v>5</c:v>
                </c:pt>
                <c:pt idx="7456">
                  <c:v>2</c:v>
                </c:pt>
                <c:pt idx="7457">
                  <c:v>5</c:v>
                </c:pt>
                <c:pt idx="7458">
                  <c:v>10</c:v>
                </c:pt>
                <c:pt idx="7459">
                  <c:v>3</c:v>
                </c:pt>
                <c:pt idx="7460">
                  <c:v>6</c:v>
                </c:pt>
                <c:pt idx="7461">
                  <c:v>4</c:v>
                </c:pt>
                <c:pt idx="7462">
                  <c:v>7</c:v>
                </c:pt>
                <c:pt idx="7463">
                  <c:v>5</c:v>
                </c:pt>
                <c:pt idx="7464">
                  <c:v>8</c:v>
                </c:pt>
                <c:pt idx="7465">
                  <c:v>8</c:v>
                </c:pt>
                <c:pt idx="7466">
                  <c:v>2</c:v>
                </c:pt>
                <c:pt idx="7467">
                  <c:v>3</c:v>
                </c:pt>
                <c:pt idx="7468">
                  <c:v>7</c:v>
                </c:pt>
                <c:pt idx="7469">
                  <c:v>10</c:v>
                </c:pt>
                <c:pt idx="7470">
                  <c:v>4</c:v>
                </c:pt>
                <c:pt idx="7471">
                  <c:v>6</c:v>
                </c:pt>
                <c:pt idx="7472">
                  <c:v>10</c:v>
                </c:pt>
                <c:pt idx="7473">
                  <c:v>5</c:v>
                </c:pt>
                <c:pt idx="7474">
                  <c:v>5</c:v>
                </c:pt>
                <c:pt idx="7475">
                  <c:v>4</c:v>
                </c:pt>
                <c:pt idx="7476">
                  <c:v>8</c:v>
                </c:pt>
                <c:pt idx="7477">
                  <c:v>7</c:v>
                </c:pt>
                <c:pt idx="7478">
                  <c:v>9</c:v>
                </c:pt>
                <c:pt idx="7479">
                  <c:v>3</c:v>
                </c:pt>
                <c:pt idx="7480">
                  <c:v>10</c:v>
                </c:pt>
                <c:pt idx="7481">
                  <c:v>3</c:v>
                </c:pt>
                <c:pt idx="7482">
                  <c:v>5</c:v>
                </c:pt>
                <c:pt idx="7483">
                  <c:v>6</c:v>
                </c:pt>
                <c:pt idx="7484">
                  <c:v>10</c:v>
                </c:pt>
                <c:pt idx="7485">
                  <c:v>10</c:v>
                </c:pt>
                <c:pt idx="7486">
                  <c:v>5</c:v>
                </c:pt>
                <c:pt idx="7487">
                  <c:v>4</c:v>
                </c:pt>
                <c:pt idx="7488">
                  <c:v>2</c:v>
                </c:pt>
                <c:pt idx="7489">
                  <c:v>2</c:v>
                </c:pt>
                <c:pt idx="7490">
                  <c:v>5</c:v>
                </c:pt>
                <c:pt idx="7491">
                  <c:v>3</c:v>
                </c:pt>
                <c:pt idx="7492">
                  <c:v>5</c:v>
                </c:pt>
                <c:pt idx="7493">
                  <c:v>4</c:v>
                </c:pt>
                <c:pt idx="7494">
                  <c:v>10</c:v>
                </c:pt>
                <c:pt idx="7495">
                  <c:v>9</c:v>
                </c:pt>
                <c:pt idx="7496">
                  <c:v>5</c:v>
                </c:pt>
                <c:pt idx="7497">
                  <c:v>3</c:v>
                </c:pt>
                <c:pt idx="7498">
                  <c:v>7</c:v>
                </c:pt>
                <c:pt idx="7499">
                  <c:v>13</c:v>
                </c:pt>
                <c:pt idx="7500">
                  <c:v>6</c:v>
                </c:pt>
                <c:pt idx="7501">
                  <c:v>5</c:v>
                </c:pt>
                <c:pt idx="7502">
                  <c:v>7</c:v>
                </c:pt>
                <c:pt idx="7503">
                  <c:v>9</c:v>
                </c:pt>
                <c:pt idx="7504">
                  <c:v>8</c:v>
                </c:pt>
                <c:pt idx="7505">
                  <c:v>7</c:v>
                </c:pt>
                <c:pt idx="7506">
                  <c:v>7</c:v>
                </c:pt>
                <c:pt idx="7507">
                  <c:v>10</c:v>
                </c:pt>
                <c:pt idx="7508">
                  <c:v>10</c:v>
                </c:pt>
                <c:pt idx="7509">
                  <c:v>7</c:v>
                </c:pt>
                <c:pt idx="7510">
                  <c:v>5</c:v>
                </c:pt>
                <c:pt idx="7511">
                  <c:v>5</c:v>
                </c:pt>
                <c:pt idx="7512">
                  <c:v>5</c:v>
                </c:pt>
                <c:pt idx="7513">
                  <c:v>9</c:v>
                </c:pt>
                <c:pt idx="7514">
                  <c:v>8</c:v>
                </c:pt>
                <c:pt idx="7515">
                  <c:v>6</c:v>
                </c:pt>
                <c:pt idx="7516">
                  <c:v>6</c:v>
                </c:pt>
                <c:pt idx="7517">
                  <c:v>11</c:v>
                </c:pt>
                <c:pt idx="7518">
                  <c:v>17</c:v>
                </c:pt>
                <c:pt idx="7519">
                  <c:v>9</c:v>
                </c:pt>
                <c:pt idx="7520">
                  <c:v>4</c:v>
                </c:pt>
                <c:pt idx="7521">
                  <c:v>7</c:v>
                </c:pt>
                <c:pt idx="7522">
                  <c:v>7</c:v>
                </c:pt>
                <c:pt idx="7523">
                  <c:v>9</c:v>
                </c:pt>
                <c:pt idx="7524">
                  <c:v>5</c:v>
                </c:pt>
                <c:pt idx="7525">
                  <c:v>6</c:v>
                </c:pt>
                <c:pt idx="7526">
                  <c:v>9</c:v>
                </c:pt>
                <c:pt idx="7527">
                  <c:v>7</c:v>
                </c:pt>
                <c:pt idx="7528">
                  <c:v>7</c:v>
                </c:pt>
                <c:pt idx="7529">
                  <c:v>9</c:v>
                </c:pt>
                <c:pt idx="7530">
                  <c:v>7</c:v>
                </c:pt>
                <c:pt idx="7531">
                  <c:v>8</c:v>
                </c:pt>
                <c:pt idx="7532">
                  <c:v>5</c:v>
                </c:pt>
                <c:pt idx="7533">
                  <c:v>9</c:v>
                </c:pt>
                <c:pt idx="7534">
                  <c:v>6</c:v>
                </c:pt>
                <c:pt idx="7535">
                  <c:v>6</c:v>
                </c:pt>
                <c:pt idx="7536">
                  <c:v>15</c:v>
                </c:pt>
                <c:pt idx="7537">
                  <c:v>6</c:v>
                </c:pt>
                <c:pt idx="7538">
                  <c:v>13</c:v>
                </c:pt>
                <c:pt idx="7539">
                  <c:v>5</c:v>
                </c:pt>
                <c:pt idx="7540">
                  <c:v>2</c:v>
                </c:pt>
                <c:pt idx="7541">
                  <c:v>4</c:v>
                </c:pt>
                <c:pt idx="7542">
                  <c:v>9</c:v>
                </c:pt>
                <c:pt idx="7543">
                  <c:v>6</c:v>
                </c:pt>
                <c:pt idx="7544">
                  <c:v>6</c:v>
                </c:pt>
                <c:pt idx="7545">
                  <c:v>7</c:v>
                </c:pt>
                <c:pt idx="7546">
                  <c:v>9</c:v>
                </c:pt>
                <c:pt idx="7547">
                  <c:v>4</c:v>
                </c:pt>
                <c:pt idx="7548">
                  <c:v>4</c:v>
                </c:pt>
                <c:pt idx="7549">
                  <c:v>5</c:v>
                </c:pt>
                <c:pt idx="7550">
                  <c:v>5</c:v>
                </c:pt>
                <c:pt idx="7551">
                  <c:v>3</c:v>
                </c:pt>
                <c:pt idx="7552">
                  <c:v>4</c:v>
                </c:pt>
                <c:pt idx="7553">
                  <c:v>4</c:v>
                </c:pt>
                <c:pt idx="7554">
                  <c:v>9</c:v>
                </c:pt>
                <c:pt idx="7555">
                  <c:v>4</c:v>
                </c:pt>
                <c:pt idx="7556">
                  <c:v>10</c:v>
                </c:pt>
                <c:pt idx="7557">
                  <c:v>3</c:v>
                </c:pt>
                <c:pt idx="7558">
                  <c:v>5</c:v>
                </c:pt>
                <c:pt idx="7559">
                  <c:v>7</c:v>
                </c:pt>
                <c:pt idx="7560">
                  <c:v>6</c:v>
                </c:pt>
                <c:pt idx="7561">
                  <c:v>5</c:v>
                </c:pt>
                <c:pt idx="7562">
                  <c:v>6</c:v>
                </c:pt>
                <c:pt idx="7563">
                  <c:v>7</c:v>
                </c:pt>
                <c:pt idx="7564">
                  <c:v>5</c:v>
                </c:pt>
                <c:pt idx="7565">
                  <c:v>4</c:v>
                </c:pt>
                <c:pt idx="7566">
                  <c:v>5</c:v>
                </c:pt>
                <c:pt idx="7567">
                  <c:v>5</c:v>
                </c:pt>
                <c:pt idx="7568">
                  <c:v>2</c:v>
                </c:pt>
                <c:pt idx="7569">
                  <c:v>6</c:v>
                </c:pt>
                <c:pt idx="7570">
                  <c:v>4</c:v>
                </c:pt>
                <c:pt idx="7571">
                  <c:v>9</c:v>
                </c:pt>
                <c:pt idx="7572">
                  <c:v>4</c:v>
                </c:pt>
                <c:pt idx="7573">
                  <c:v>5</c:v>
                </c:pt>
                <c:pt idx="7574">
                  <c:v>4</c:v>
                </c:pt>
                <c:pt idx="7575">
                  <c:v>2</c:v>
                </c:pt>
                <c:pt idx="7576">
                  <c:v>2</c:v>
                </c:pt>
                <c:pt idx="7577">
                  <c:v>5</c:v>
                </c:pt>
                <c:pt idx="7578">
                  <c:v>3</c:v>
                </c:pt>
                <c:pt idx="7579">
                  <c:v>5</c:v>
                </c:pt>
                <c:pt idx="7580">
                  <c:v>3</c:v>
                </c:pt>
                <c:pt idx="7581">
                  <c:v>2</c:v>
                </c:pt>
                <c:pt idx="7582">
                  <c:v>4</c:v>
                </c:pt>
                <c:pt idx="7583">
                  <c:v>4</c:v>
                </c:pt>
                <c:pt idx="7584">
                  <c:v>6</c:v>
                </c:pt>
                <c:pt idx="7585">
                  <c:v>8</c:v>
                </c:pt>
                <c:pt idx="7586">
                  <c:v>4</c:v>
                </c:pt>
                <c:pt idx="7587">
                  <c:v>6</c:v>
                </c:pt>
                <c:pt idx="7588">
                  <c:v>2</c:v>
                </c:pt>
                <c:pt idx="7589">
                  <c:v>3</c:v>
                </c:pt>
                <c:pt idx="7590">
                  <c:v>2</c:v>
                </c:pt>
                <c:pt idx="7591">
                  <c:v>1</c:v>
                </c:pt>
                <c:pt idx="7592">
                  <c:v>4</c:v>
                </c:pt>
                <c:pt idx="7593">
                  <c:v>4</c:v>
                </c:pt>
                <c:pt idx="7594">
                  <c:v>3</c:v>
                </c:pt>
                <c:pt idx="7595">
                  <c:v>4</c:v>
                </c:pt>
                <c:pt idx="7596">
                  <c:v>3</c:v>
                </c:pt>
                <c:pt idx="7597">
                  <c:v>1</c:v>
                </c:pt>
                <c:pt idx="7598">
                  <c:v>2</c:v>
                </c:pt>
                <c:pt idx="7599">
                  <c:v>4</c:v>
                </c:pt>
                <c:pt idx="7600">
                  <c:v>1</c:v>
                </c:pt>
                <c:pt idx="7601">
                  <c:v>4</c:v>
                </c:pt>
                <c:pt idx="7602">
                  <c:v>3</c:v>
                </c:pt>
                <c:pt idx="7603">
                  <c:v>5</c:v>
                </c:pt>
                <c:pt idx="7604">
                  <c:v>4</c:v>
                </c:pt>
                <c:pt idx="7605">
                  <c:v>4</c:v>
                </c:pt>
                <c:pt idx="7606">
                  <c:v>1</c:v>
                </c:pt>
                <c:pt idx="7607">
                  <c:v>2</c:v>
                </c:pt>
                <c:pt idx="7608">
                  <c:v>3</c:v>
                </c:pt>
                <c:pt idx="7609">
                  <c:v>2</c:v>
                </c:pt>
                <c:pt idx="7610">
                  <c:v>1</c:v>
                </c:pt>
                <c:pt idx="7611">
                  <c:v>4</c:v>
                </c:pt>
                <c:pt idx="7612">
                  <c:v>2</c:v>
                </c:pt>
                <c:pt idx="7613">
                  <c:v>6</c:v>
                </c:pt>
                <c:pt idx="7614">
                  <c:v>0</c:v>
                </c:pt>
                <c:pt idx="7615">
                  <c:v>1</c:v>
                </c:pt>
                <c:pt idx="7616">
                  <c:v>2</c:v>
                </c:pt>
                <c:pt idx="7617">
                  <c:v>2</c:v>
                </c:pt>
                <c:pt idx="7618">
                  <c:v>8</c:v>
                </c:pt>
                <c:pt idx="7619">
                  <c:v>2</c:v>
                </c:pt>
                <c:pt idx="7620">
                  <c:v>5</c:v>
                </c:pt>
                <c:pt idx="7621">
                  <c:v>2</c:v>
                </c:pt>
                <c:pt idx="7622">
                  <c:v>0</c:v>
                </c:pt>
                <c:pt idx="7623">
                  <c:v>5</c:v>
                </c:pt>
                <c:pt idx="7624">
                  <c:v>2</c:v>
                </c:pt>
                <c:pt idx="7625">
                  <c:v>2</c:v>
                </c:pt>
                <c:pt idx="7626">
                  <c:v>4</c:v>
                </c:pt>
                <c:pt idx="7627">
                  <c:v>1</c:v>
                </c:pt>
                <c:pt idx="7628">
                  <c:v>4</c:v>
                </c:pt>
                <c:pt idx="7629">
                  <c:v>1</c:v>
                </c:pt>
                <c:pt idx="7630">
                  <c:v>2</c:v>
                </c:pt>
                <c:pt idx="7631">
                  <c:v>3</c:v>
                </c:pt>
                <c:pt idx="7632">
                  <c:v>4</c:v>
                </c:pt>
                <c:pt idx="7633">
                  <c:v>1</c:v>
                </c:pt>
                <c:pt idx="7634">
                  <c:v>4</c:v>
                </c:pt>
                <c:pt idx="7635">
                  <c:v>4</c:v>
                </c:pt>
                <c:pt idx="7636">
                  <c:v>2</c:v>
                </c:pt>
                <c:pt idx="7637">
                  <c:v>3</c:v>
                </c:pt>
                <c:pt idx="7638">
                  <c:v>6</c:v>
                </c:pt>
                <c:pt idx="7639">
                  <c:v>7</c:v>
                </c:pt>
                <c:pt idx="7640">
                  <c:v>2</c:v>
                </c:pt>
                <c:pt idx="7641">
                  <c:v>5</c:v>
                </c:pt>
                <c:pt idx="7642">
                  <c:v>3</c:v>
                </c:pt>
                <c:pt idx="7643">
                  <c:v>2</c:v>
                </c:pt>
                <c:pt idx="7644">
                  <c:v>7</c:v>
                </c:pt>
                <c:pt idx="7645">
                  <c:v>1</c:v>
                </c:pt>
                <c:pt idx="7646">
                  <c:v>2</c:v>
                </c:pt>
                <c:pt idx="7647">
                  <c:v>3</c:v>
                </c:pt>
                <c:pt idx="7648">
                  <c:v>3</c:v>
                </c:pt>
                <c:pt idx="7649">
                  <c:v>3</c:v>
                </c:pt>
                <c:pt idx="7650">
                  <c:v>4</c:v>
                </c:pt>
                <c:pt idx="7651">
                  <c:v>7</c:v>
                </c:pt>
                <c:pt idx="7652">
                  <c:v>4</c:v>
                </c:pt>
                <c:pt idx="7653">
                  <c:v>6</c:v>
                </c:pt>
                <c:pt idx="7654">
                  <c:v>6</c:v>
                </c:pt>
                <c:pt idx="7655">
                  <c:v>6</c:v>
                </c:pt>
                <c:pt idx="7656">
                  <c:v>2</c:v>
                </c:pt>
                <c:pt idx="7657">
                  <c:v>2</c:v>
                </c:pt>
                <c:pt idx="7658">
                  <c:v>3</c:v>
                </c:pt>
                <c:pt idx="7659">
                  <c:v>3</c:v>
                </c:pt>
                <c:pt idx="7660">
                  <c:v>2</c:v>
                </c:pt>
                <c:pt idx="7661">
                  <c:v>3</c:v>
                </c:pt>
                <c:pt idx="7662">
                  <c:v>4</c:v>
                </c:pt>
                <c:pt idx="7663">
                  <c:v>10</c:v>
                </c:pt>
                <c:pt idx="7664">
                  <c:v>7</c:v>
                </c:pt>
                <c:pt idx="7665">
                  <c:v>5</c:v>
                </c:pt>
                <c:pt idx="7666">
                  <c:v>5</c:v>
                </c:pt>
                <c:pt idx="7667">
                  <c:v>2</c:v>
                </c:pt>
                <c:pt idx="7668">
                  <c:v>6</c:v>
                </c:pt>
                <c:pt idx="7669">
                  <c:v>2</c:v>
                </c:pt>
                <c:pt idx="7670">
                  <c:v>5</c:v>
                </c:pt>
                <c:pt idx="7671">
                  <c:v>4</c:v>
                </c:pt>
                <c:pt idx="7672">
                  <c:v>5</c:v>
                </c:pt>
                <c:pt idx="7673">
                  <c:v>7</c:v>
                </c:pt>
                <c:pt idx="7674">
                  <c:v>3</c:v>
                </c:pt>
                <c:pt idx="7675">
                  <c:v>9</c:v>
                </c:pt>
                <c:pt idx="7676">
                  <c:v>6</c:v>
                </c:pt>
                <c:pt idx="7677">
                  <c:v>9</c:v>
                </c:pt>
                <c:pt idx="7678">
                  <c:v>14</c:v>
                </c:pt>
                <c:pt idx="7679">
                  <c:v>9</c:v>
                </c:pt>
                <c:pt idx="7680">
                  <c:v>7</c:v>
                </c:pt>
                <c:pt idx="7681">
                  <c:v>11</c:v>
                </c:pt>
                <c:pt idx="7682">
                  <c:v>14</c:v>
                </c:pt>
                <c:pt idx="7683">
                  <c:v>7</c:v>
                </c:pt>
                <c:pt idx="7684">
                  <c:v>12</c:v>
                </c:pt>
                <c:pt idx="7685">
                  <c:v>9</c:v>
                </c:pt>
                <c:pt idx="7686">
                  <c:v>13</c:v>
                </c:pt>
                <c:pt idx="7687">
                  <c:v>10</c:v>
                </c:pt>
                <c:pt idx="7688">
                  <c:v>15</c:v>
                </c:pt>
                <c:pt idx="7689">
                  <c:v>8</c:v>
                </c:pt>
                <c:pt idx="7690">
                  <c:v>11</c:v>
                </c:pt>
                <c:pt idx="7691">
                  <c:v>9</c:v>
                </c:pt>
                <c:pt idx="7692">
                  <c:v>13</c:v>
                </c:pt>
                <c:pt idx="7693">
                  <c:v>3</c:v>
                </c:pt>
                <c:pt idx="7694">
                  <c:v>9</c:v>
                </c:pt>
                <c:pt idx="7695">
                  <c:v>10</c:v>
                </c:pt>
                <c:pt idx="7696">
                  <c:v>11</c:v>
                </c:pt>
                <c:pt idx="7697">
                  <c:v>9</c:v>
                </c:pt>
                <c:pt idx="7698">
                  <c:v>16</c:v>
                </c:pt>
                <c:pt idx="7699">
                  <c:v>8</c:v>
                </c:pt>
                <c:pt idx="7700">
                  <c:v>14</c:v>
                </c:pt>
                <c:pt idx="7701">
                  <c:v>10</c:v>
                </c:pt>
                <c:pt idx="7702">
                  <c:v>10</c:v>
                </c:pt>
                <c:pt idx="7703">
                  <c:v>12</c:v>
                </c:pt>
                <c:pt idx="7704">
                  <c:v>10</c:v>
                </c:pt>
                <c:pt idx="7705">
                  <c:v>11</c:v>
                </c:pt>
                <c:pt idx="7706">
                  <c:v>13</c:v>
                </c:pt>
                <c:pt idx="7707">
                  <c:v>8</c:v>
                </c:pt>
                <c:pt idx="7708">
                  <c:v>12</c:v>
                </c:pt>
                <c:pt idx="7709">
                  <c:v>11</c:v>
                </c:pt>
                <c:pt idx="7710">
                  <c:v>5</c:v>
                </c:pt>
                <c:pt idx="7711">
                  <c:v>15</c:v>
                </c:pt>
                <c:pt idx="7712">
                  <c:v>10</c:v>
                </c:pt>
                <c:pt idx="7713">
                  <c:v>7</c:v>
                </c:pt>
                <c:pt idx="7714">
                  <c:v>13</c:v>
                </c:pt>
                <c:pt idx="7715">
                  <c:v>12</c:v>
                </c:pt>
                <c:pt idx="7716">
                  <c:v>8</c:v>
                </c:pt>
                <c:pt idx="7717">
                  <c:v>5</c:v>
                </c:pt>
                <c:pt idx="7718">
                  <c:v>10</c:v>
                </c:pt>
                <c:pt idx="7719">
                  <c:v>6</c:v>
                </c:pt>
                <c:pt idx="7720">
                  <c:v>7</c:v>
                </c:pt>
                <c:pt idx="7721">
                  <c:v>7</c:v>
                </c:pt>
                <c:pt idx="7722">
                  <c:v>12</c:v>
                </c:pt>
                <c:pt idx="7723">
                  <c:v>13</c:v>
                </c:pt>
                <c:pt idx="7724">
                  <c:v>6</c:v>
                </c:pt>
                <c:pt idx="7725">
                  <c:v>10</c:v>
                </c:pt>
                <c:pt idx="7726">
                  <c:v>5</c:v>
                </c:pt>
                <c:pt idx="7727">
                  <c:v>4</c:v>
                </c:pt>
                <c:pt idx="7728">
                  <c:v>5</c:v>
                </c:pt>
                <c:pt idx="7729">
                  <c:v>4</c:v>
                </c:pt>
                <c:pt idx="7730">
                  <c:v>13</c:v>
                </c:pt>
                <c:pt idx="7731">
                  <c:v>7</c:v>
                </c:pt>
                <c:pt idx="7732">
                  <c:v>5</c:v>
                </c:pt>
                <c:pt idx="7733">
                  <c:v>2</c:v>
                </c:pt>
                <c:pt idx="7734">
                  <c:v>7</c:v>
                </c:pt>
                <c:pt idx="7735">
                  <c:v>2</c:v>
                </c:pt>
                <c:pt idx="7736">
                  <c:v>4</c:v>
                </c:pt>
                <c:pt idx="7737">
                  <c:v>4</c:v>
                </c:pt>
                <c:pt idx="7738">
                  <c:v>3</c:v>
                </c:pt>
                <c:pt idx="7739">
                  <c:v>5</c:v>
                </c:pt>
                <c:pt idx="7740">
                  <c:v>7</c:v>
                </c:pt>
                <c:pt idx="7741">
                  <c:v>7</c:v>
                </c:pt>
                <c:pt idx="7742">
                  <c:v>6</c:v>
                </c:pt>
                <c:pt idx="7743">
                  <c:v>4</c:v>
                </c:pt>
                <c:pt idx="7744">
                  <c:v>4</c:v>
                </c:pt>
                <c:pt idx="7745">
                  <c:v>3</c:v>
                </c:pt>
                <c:pt idx="7746">
                  <c:v>2</c:v>
                </c:pt>
                <c:pt idx="7747">
                  <c:v>6</c:v>
                </c:pt>
                <c:pt idx="7748">
                  <c:v>8</c:v>
                </c:pt>
                <c:pt idx="7749">
                  <c:v>4</c:v>
                </c:pt>
                <c:pt idx="7750">
                  <c:v>1</c:v>
                </c:pt>
                <c:pt idx="7751">
                  <c:v>5</c:v>
                </c:pt>
                <c:pt idx="7752">
                  <c:v>1</c:v>
                </c:pt>
                <c:pt idx="7753">
                  <c:v>2</c:v>
                </c:pt>
                <c:pt idx="7754">
                  <c:v>1</c:v>
                </c:pt>
                <c:pt idx="7755">
                  <c:v>2</c:v>
                </c:pt>
                <c:pt idx="7756">
                  <c:v>2</c:v>
                </c:pt>
                <c:pt idx="7757">
                  <c:v>9</c:v>
                </c:pt>
                <c:pt idx="7758">
                  <c:v>1</c:v>
                </c:pt>
                <c:pt idx="7759">
                  <c:v>5</c:v>
                </c:pt>
                <c:pt idx="7760">
                  <c:v>3</c:v>
                </c:pt>
                <c:pt idx="7761">
                  <c:v>2</c:v>
                </c:pt>
                <c:pt idx="7762">
                  <c:v>3</c:v>
                </c:pt>
                <c:pt idx="7763">
                  <c:v>4</c:v>
                </c:pt>
                <c:pt idx="7764">
                  <c:v>3</c:v>
                </c:pt>
                <c:pt idx="7765">
                  <c:v>4</c:v>
                </c:pt>
                <c:pt idx="7766">
                  <c:v>3</c:v>
                </c:pt>
                <c:pt idx="7767">
                  <c:v>2</c:v>
                </c:pt>
                <c:pt idx="7768">
                  <c:v>4</c:v>
                </c:pt>
                <c:pt idx="7769">
                  <c:v>6</c:v>
                </c:pt>
                <c:pt idx="7770">
                  <c:v>2</c:v>
                </c:pt>
                <c:pt idx="7771">
                  <c:v>5</c:v>
                </c:pt>
                <c:pt idx="7772">
                  <c:v>3</c:v>
                </c:pt>
                <c:pt idx="7773">
                  <c:v>3</c:v>
                </c:pt>
                <c:pt idx="7774">
                  <c:v>3</c:v>
                </c:pt>
                <c:pt idx="7775">
                  <c:v>1</c:v>
                </c:pt>
                <c:pt idx="7776">
                  <c:v>4</c:v>
                </c:pt>
                <c:pt idx="7777">
                  <c:v>7</c:v>
                </c:pt>
                <c:pt idx="7778">
                  <c:v>7</c:v>
                </c:pt>
                <c:pt idx="7779">
                  <c:v>3</c:v>
                </c:pt>
                <c:pt idx="7780">
                  <c:v>4</c:v>
                </c:pt>
                <c:pt idx="7781">
                  <c:v>5</c:v>
                </c:pt>
                <c:pt idx="7782">
                  <c:v>2</c:v>
                </c:pt>
                <c:pt idx="7783">
                  <c:v>1</c:v>
                </c:pt>
                <c:pt idx="7784">
                  <c:v>3</c:v>
                </c:pt>
                <c:pt idx="7785">
                  <c:v>4</c:v>
                </c:pt>
                <c:pt idx="7786">
                  <c:v>4</c:v>
                </c:pt>
                <c:pt idx="7787">
                  <c:v>2</c:v>
                </c:pt>
                <c:pt idx="7788">
                  <c:v>5</c:v>
                </c:pt>
                <c:pt idx="7789">
                  <c:v>4</c:v>
                </c:pt>
                <c:pt idx="7790">
                  <c:v>3</c:v>
                </c:pt>
                <c:pt idx="7791">
                  <c:v>2</c:v>
                </c:pt>
                <c:pt idx="7792">
                  <c:v>2</c:v>
                </c:pt>
                <c:pt idx="7793">
                  <c:v>2</c:v>
                </c:pt>
                <c:pt idx="7794">
                  <c:v>3</c:v>
                </c:pt>
                <c:pt idx="7795">
                  <c:v>1</c:v>
                </c:pt>
                <c:pt idx="7796">
                  <c:v>3</c:v>
                </c:pt>
                <c:pt idx="7797">
                  <c:v>3</c:v>
                </c:pt>
                <c:pt idx="7798">
                  <c:v>6</c:v>
                </c:pt>
                <c:pt idx="7799">
                  <c:v>4</c:v>
                </c:pt>
                <c:pt idx="7800">
                  <c:v>4</c:v>
                </c:pt>
                <c:pt idx="7801">
                  <c:v>2</c:v>
                </c:pt>
                <c:pt idx="7802">
                  <c:v>2</c:v>
                </c:pt>
                <c:pt idx="7803">
                  <c:v>2</c:v>
                </c:pt>
                <c:pt idx="7804">
                  <c:v>5</c:v>
                </c:pt>
                <c:pt idx="7805">
                  <c:v>2</c:v>
                </c:pt>
                <c:pt idx="7806">
                  <c:v>1</c:v>
                </c:pt>
                <c:pt idx="7807">
                  <c:v>3</c:v>
                </c:pt>
                <c:pt idx="7808">
                  <c:v>1</c:v>
                </c:pt>
                <c:pt idx="7809">
                  <c:v>2</c:v>
                </c:pt>
                <c:pt idx="7810">
                  <c:v>1</c:v>
                </c:pt>
                <c:pt idx="7811">
                  <c:v>2</c:v>
                </c:pt>
                <c:pt idx="7812">
                  <c:v>3</c:v>
                </c:pt>
                <c:pt idx="7813">
                  <c:v>7</c:v>
                </c:pt>
                <c:pt idx="7814">
                  <c:v>5</c:v>
                </c:pt>
                <c:pt idx="7815">
                  <c:v>3</c:v>
                </c:pt>
                <c:pt idx="7816">
                  <c:v>3</c:v>
                </c:pt>
                <c:pt idx="7817">
                  <c:v>2</c:v>
                </c:pt>
                <c:pt idx="7818">
                  <c:v>3</c:v>
                </c:pt>
                <c:pt idx="7819">
                  <c:v>2</c:v>
                </c:pt>
                <c:pt idx="7820">
                  <c:v>2</c:v>
                </c:pt>
                <c:pt idx="7821">
                  <c:v>2</c:v>
                </c:pt>
                <c:pt idx="7822">
                  <c:v>4</c:v>
                </c:pt>
                <c:pt idx="7823">
                  <c:v>3</c:v>
                </c:pt>
                <c:pt idx="7824">
                  <c:v>3</c:v>
                </c:pt>
                <c:pt idx="7825">
                  <c:v>3</c:v>
                </c:pt>
                <c:pt idx="7826">
                  <c:v>4</c:v>
                </c:pt>
                <c:pt idx="7827">
                  <c:v>1</c:v>
                </c:pt>
                <c:pt idx="7828">
                  <c:v>1</c:v>
                </c:pt>
                <c:pt idx="7829">
                  <c:v>1</c:v>
                </c:pt>
                <c:pt idx="7830">
                  <c:v>3</c:v>
                </c:pt>
                <c:pt idx="7831">
                  <c:v>1</c:v>
                </c:pt>
                <c:pt idx="7832">
                  <c:v>3</c:v>
                </c:pt>
                <c:pt idx="7833">
                  <c:v>4</c:v>
                </c:pt>
                <c:pt idx="7834">
                  <c:v>0</c:v>
                </c:pt>
                <c:pt idx="7835">
                  <c:v>0</c:v>
                </c:pt>
                <c:pt idx="7836">
                  <c:v>3</c:v>
                </c:pt>
                <c:pt idx="7837">
                  <c:v>1</c:v>
                </c:pt>
                <c:pt idx="7838">
                  <c:v>0</c:v>
                </c:pt>
                <c:pt idx="7839">
                  <c:v>0</c:v>
                </c:pt>
                <c:pt idx="7840">
                  <c:v>2</c:v>
                </c:pt>
                <c:pt idx="7841">
                  <c:v>1</c:v>
                </c:pt>
                <c:pt idx="7842">
                  <c:v>1</c:v>
                </c:pt>
                <c:pt idx="7843">
                  <c:v>2</c:v>
                </c:pt>
                <c:pt idx="7844">
                  <c:v>2</c:v>
                </c:pt>
                <c:pt idx="7845">
                  <c:v>2</c:v>
                </c:pt>
                <c:pt idx="7846">
                  <c:v>2</c:v>
                </c:pt>
                <c:pt idx="7847">
                  <c:v>3</c:v>
                </c:pt>
                <c:pt idx="7848">
                  <c:v>2</c:v>
                </c:pt>
                <c:pt idx="7849">
                  <c:v>2</c:v>
                </c:pt>
                <c:pt idx="7850">
                  <c:v>2</c:v>
                </c:pt>
                <c:pt idx="7851">
                  <c:v>3</c:v>
                </c:pt>
                <c:pt idx="7852">
                  <c:v>1</c:v>
                </c:pt>
                <c:pt idx="7853">
                  <c:v>4</c:v>
                </c:pt>
                <c:pt idx="7854">
                  <c:v>2</c:v>
                </c:pt>
                <c:pt idx="7855">
                  <c:v>2</c:v>
                </c:pt>
                <c:pt idx="7856">
                  <c:v>6</c:v>
                </c:pt>
                <c:pt idx="7857">
                  <c:v>2</c:v>
                </c:pt>
                <c:pt idx="7858">
                  <c:v>1</c:v>
                </c:pt>
                <c:pt idx="7859">
                  <c:v>1</c:v>
                </c:pt>
                <c:pt idx="7860">
                  <c:v>2</c:v>
                </c:pt>
                <c:pt idx="7861">
                  <c:v>5</c:v>
                </c:pt>
                <c:pt idx="7862">
                  <c:v>2</c:v>
                </c:pt>
                <c:pt idx="7863">
                  <c:v>1</c:v>
                </c:pt>
                <c:pt idx="7864">
                  <c:v>3</c:v>
                </c:pt>
                <c:pt idx="7865">
                  <c:v>0</c:v>
                </c:pt>
                <c:pt idx="7866">
                  <c:v>4</c:v>
                </c:pt>
                <c:pt idx="7867">
                  <c:v>2</c:v>
                </c:pt>
                <c:pt idx="7868">
                  <c:v>5</c:v>
                </c:pt>
                <c:pt idx="7869">
                  <c:v>1</c:v>
                </c:pt>
                <c:pt idx="7870">
                  <c:v>0</c:v>
                </c:pt>
                <c:pt idx="7871">
                  <c:v>4</c:v>
                </c:pt>
                <c:pt idx="7872">
                  <c:v>1</c:v>
                </c:pt>
                <c:pt idx="7873">
                  <c:v>3</c:v>
                </c:pt>
                <c:pt idx="7874">
                  <c:v>2</c:v>
                </c:pt>
                <c:pt idx="7875">
                  <c:v>1</c:v>
                </c:pt>
                <c:pt idx="7876">
                  <c:v>0</c:v>
                </c:pt>
                <c:pt idx="7877">
                  <c:v>4</c:v>
                </c:pt>
                <c:pt idx="7878">
                  <c:v>0</c:v>
                </c:pt>
                <c:pt idx="7879">
                  <c:v>1</c:v>
                </c:pt>
                <c:pt idx="7880">
                  <c:v>1</c:v>
                </c:pt>
                <c:pt idx="7881">
                  <c:v>3</c:v>
                </c:pt>
                <c:pt idx="7882">
                  <c:v>2</c:v>
                </c:pt>
                <c:pt idx="7883">
                  <c:v>4</c:v>
                </c:pt>
                <c:pt idx="7884">
                  <c:v>3</c:v>
                </c:pt>
                <c:pt idx="7885">
                  <c:v>1</c:v>
                </c:pt>
                <c:pt idx="7886">
                  <c:v>2</c:v>
                </c:pt>
                <c:pt idx="7887">
                  <c:v>1</c:v>
                </c:pt>
                <c:pt idx="7888">
                  <c:v>3</c:v>
                </c:pt>
                <c:pt idx="7889">
                  <c:v>3</c:v>
                </c:pt>
                <c:pt idx="7890">
                  <c:v>3</c:v>
                </c:pt>
                <c:pt idx="7891">
                  <c:v>1</c:v>
                </c:pt>
                <c:pt idx="7892">
                  <c:v>3</c:v>
                </c:pt>
                <c:pt idx="7893">
                  <c:v>3</c:v>
                </c:pt>
                <c:pt idx="7894">
                  <c:v>0</c:v>
                </c:pt>
                <c:pt idx="7895">
                  <c:v>2</c:v>
                </c:pt>
                <c:pt idx="7896">
                  <c:v>2</c:v>
                </c:pt>
                <c:pt idx="7897">
                  <c:v>3</c:v>
                </c:pt>
                <c:pt idx="7898">
                  <c:v>2</c:v>
                </c:pt>
                <c:pt idx="7899">
                  <c:v>3</c:v>
                </c:pt>
                <c:pt idx="7900">
                  <c:v>2</c:v>
                </c:pt>
                <c:pt idx="7901">
                  <c:v>3</c:v>
                </c:pt>
                <c:pt idx="7902">
                  <c:v>0</c:v>
                </c:pt>
                <c:pt idx="7903">
                  <c:v>3</c:v>
                </c:pt>
                <c:pt idx="7904">
                  <c:v>4</c:v>
                </c:pt>
                <c:pt idx="7905">
                  <c:v>1</c:v>
                </c:pt>
                <c:pt idx="7906">
                  <c:v>2</c:v>
                </c:pt>
                <c:pt idx="7907">
                  <c:v>1</c:v>
                </c:pt>
                <c:pt idx="7908">
                  <c:v>2</c:v>
                </c:pt>
                <c:pt idx="7909">
                  <c:v>6</c:v>
                </c:pt>
                <c:pt idx="7910">
                  <c:v>3</c:v>
                </c:pt>
                <c:pt idx="7911">
                  <c:v>2</c:v>
                </c:pt>
                <c:pt idx="7912">
                  <c:v>2</c:v>
                </c:pt>
                <c:pt idx="7913">
                  <c:v>3</c:v>
                </c:pt>
                <c:pt idx="7914">
                  <c:v>0</c:v>
                </c:pt>
                <c:pt idx="7915">
                  <c:v>1</c:v>
                </c:pt>
                <c:pt idx="7916">
                  <c:v>4</c:v>
                </c:pt>
                <c:pt idx="7917">
                  <c:v>2</c:v>
                </c:pt>
                <c:pt idx="7918">
                  <c:v>3</c:v>
                </c:pt>
                <c:pt idx="7919">
                  <c:v>1</c:v>
                </c:pt>
                <c:pt idx="7920">
                  <c:v>3</c:v>
                </c:pt>
                <c:pt idx="7921">
                  <c:v>2</c:v>
                </c:pt>
                <c:pt idx="7922">
                  <c:v>3</c:v>
                </c:pt>
                <c:pt idx="7923">
                  <c:v>1</c:v>
                </c:pt>
                <c:pt idx="7924">
                  <c:v>3</c:v>
                </c:pt>
                <c:pt idx="7925">
                  <c:v>3</c:v>
                </c:pt>
                <c:pt idx="7926">
                  <c:v>3</c:v>
                </c:pt>
                <c:pt idx="7927">
                  <c:v>2</c:v>
                </c:pt>
                <c:pt idx="7928">
                  <c:v>1</c:v>
                </c:pt>
                <c:pt idx="7929">
                  <c:v>1</c:v>
                </c:pt>
                <c:pt idx="7930">
                  <c:v>2</c:v>
                </c:pt>
                <c:pt idx="7931">
                  <c:v>0</c:v>
                </c:pt>
                <c:pt idx="7932">
                  <c:v>0</c:v>
                </c:pt>
                <c:pt idx="7933">
                  <c:v>2</c:v>
                </c:pt>
                <c:pt idx="7934">
                  <c:v>1</c:v>
                </c:pt>
                <c:pt idx="7935">
                  <c:v>2</c:v>
                </c:pt>
                <c:pt idx="7936">
                  <c:v>2</c:v>
                </c:pt>
                <c:pt idx="7937">
                  <c:v>1</c:v>
                </c:pt>
                <c:pt idx="7938">
                  <c:v>1</c:v>
                </c:pt>
                <c:pt idx="7939">
                  <c:v>0</c:v>
                </c:pt>
                <c:pt idx="7940">
                  <c:v>3</c:v>
                </c:pt>
                <c:pt idx="7941">
                  <c:v>4</c:v>
                </c:pt>
                <c:pt idx="7942">
                  <c:v>3</c:v>
                </c:pt>
                <c:pt idx="7943">
                  <c:v>2</c:v>
                </c:pt>
                <c:pt idx="7944">
                  <c:v>3</c:v>
                </c:pt>
                <c:pt idx="7945">
                  <c:v>1</c:v>
                </c:pt>
                <c:pt idx="7946">
                  <c:v>3</c:v>
                </c:pt>
                <c:pt idx="7947">
                  <c:v>0</c:v>
                </c:pt>
                <c:pt idx="7948">
                  <c:v>3</c:v>
                </c:pt>
                <c:pt idx="7949">
                  <c:v>2</c:v>
                </c:pt>
                <c:pt idx="7950">
                  <c:v>1</c:v>
                </c:pt>
                <c:pt idx="7951">
                  <c:v>2</c:v>
                </c:pt>
                <c:pt idx="7952">
                  <c:v>2</c:v>
                </c:pt>
                <c:pt idx="7953">
                  <c:v>0</c:v>
                </c:pt>
                <c:pt idx="7954">
                  <c:v>2</c:v>
                </c:pt>
                <c:pt idx="7955">
                  <c:v>1</c:v>
                </c:pt>
                <c:pt idx="7956">
                  <c:v>2</c:v>
                </c:pt>
                <c:pt idx="7957">
                  <c:v>0</c:v>
                </c:pt>
                <c:pt idx="7958">
                  <c:v>2</c:v>
                </c:pt>
                <c:pt idx="7959">
                  <c:v>2</c:v>
                </c:pt>
                <c:pt idx="7960">
                  <c:v>0</c:v>
                </c:pt>
                <c:pt idx="7961">
                  <c:v>2</c:v>
                </c:pt>
                <c:pt idx="7962">
                  <c:v>0</c:v>
                </c:pt>
                <c:pt idx="7963">
                  <c:v>3</c:v>
                </c:pt>
                <c:pt idx="7964">
                  <c:v>2</c:v>
                </c:pt>
                <c:pt idx="7965">
                  <c:v>1</c:v>
                </c:pt>
                <c:pt idx="7966">
                  <c:v>3</c:v>
                </c:pt>
                <c:pt idx="7967">
                  <c:v>1</c:v>
                </c:pt>
                <c:pt idx="7968">
                  <c:v>1</c:v>
                </c:pt>
                <c:pt idx="7969">
                  <c:v>3</c:v>
                </c:pt>
                <c:pt idx="7970">
                  <c:v>1</c:v>
                </c:pt>
                <c:pt idx="7971">
                  <c:v>1</c:v>
                </c:pt>
                <c:pt idx="7972">
                  <c:v>0</c:v>
                </c:pt>
                <c:pt idx="7973">
                  <c:v>0</c:v>
                </c:pt>
                <c:pt idx="7974">
                  <c:v>3</c:v>
                </c:pt>
                <c:pt idx="7975">
                  <c:v>1</c:v>
                </c:pt>
                <c:pt idx="7976">
                  <c:v>4</c:v>
                </c:pt>
                <c:pt idx="7977">
                  <c:v>4</c:v>
                </c:pt>
                <c:pt idx="7978">
                  <c:v>1</c:v>
                </c:pt>
                <c:pt idx="7979">
                  <c:v>2</c:v>
                </c:pt>
                <c:pt idx="7980">
                  <c:v>1</c:v>
                </c:pt>
                <c:pt idx="7981">
                  <c:v>1</c:v>
                </c:pt>
                <c:pt idx="7982">
                  <c:v>2</c:v>
                </c:pt>
                <c:pt idx="7983">
                  <c:v>2</c:v>
                </c:pt>
                <c:pt idx="7984">
                  <c:v>1</c:v>
                </c:pt>
                <c:pt idx="7985">
                  <c:v>4</c:v>
                </c:pt>
                <c:pt idx="7986">
                  <c:v>0</c:v>
                </c:pt>
                <c:pt idx="7987">
                  <c:v>2</c:v>
                </c:pt>
                <c:pt idx="7988">
                  <c:v>6</c:v>
                </c:pt>
                <c:pt idx="7989">
                  <c:v>1</c:v>
                </c:pt>
                <c:pt idx="7990">
                  <c:v>3</c:v>
                </c:pt>
                <c:pt idx="7991">
                  <c:v>0</c:v>
                </c:pt>
                <c:pt idx="7992">
                  <c:v>1</c:v>
                </c:pt>
                <c:pt idx="7993">
                  <c:v>2</c:v>
                </c:pt>
                <c:pt idx="7994">
                  <c:v>1</c:v>
                </c:pt>
                <c:pt idx="7995">
                  <c:v>1</c:v>
                </c:pt>
                <c:pt idx="7996">
                  <c:v>3</c:v>
                </c:pt>
                <c:pt idx="7997">
                  <c:v>2</c:v>
                </c:pt>
                <c:pt idx="7998">
                  <c:v>2</c:v>
                </c:pt>
                <c:pt idx="7999">
                  <c:v>1</c:v>
                </c:pt>
                <c:pt idx="8000">
                  <c:v>0</c:v>
                </c:pt>
                <c:pt idx="8001">
                  <c:v>1</c:v>
                </c:pt>
                <c:pt idx="8002">
                  <c:v>5</c:v>
                </c:pt>
                <c:pt idx="8003">
                  <c:v>0</c:v>
                </c:pt>
                <c:pt idx="8004">
                  <c:v>5</c:v>
                </c:pt>
                <c:pt idx="8005">
                  <c:v>1</c:v>
                </c:pt>
                <c:pt idx="8006">
                  <c:v>1</c:v>
                </c:pt>
                <c:pt idx="8007">
                  <c:v>1</c:v>
                </c:pt>
                <c:pt idx="8008">
                  <c:v>5</c:v>
                </c:pt>
                <c:pt idx="8009">
                  <c:v>1</c:v>
                </c:pt>
                <c:pt idx="8010">
                  <c:v>4</c:v>
                </c:pt>
                <c:pt idx="8011">
                  <c:v>1</c:v>
                </c:pt>
                <c:pt idx="8012">
                  <c:v>1</c:v>
                </c:pt>
                <c:pt idx="8013">
                  <c:v>1</c:v>
                </c:pt>
                <c:pt idx="8014">
                  <c:v>0</c:v>
                </c:pt>
                <c:pt idx="8015">
                  <c:v>3</c:v>
                </c:pt>
                <c:pt idx="8016">
                  <c:v>3</c:v>
                </c:pt>
                <c:pt idx="8017">
                  <c:v>0</c:v>
                </c:pt>
                <c:pt idx="8018">
                  <c:v>4</c:v>
                </c:pt>
                <c:pt idx="8019">
                  <c:v>2</c:v>
                </c:pt>
                <c:pt idx="8020">
                  <c:v>2</c:v>
                </c:pt>
                <c:pt idx="8021">
                  <c:v>4</c:v>
                </c:pt>
                <c:pt idx="8022">
                  <c:v>1</c:v>
                </c:pt>
                <c:pt idx="8023">
                  <c:v>2</c:v>
                </c:pt>
                <c:pt idx="8024">
                  <c:v>3</c:v>
                </c:pt>
                <c:pt idx="8025">
                  <c:v>1</c:v>
                </c:pt>
                <c:pt idx="8026">
                  <c:v>0</c:v>
                </c:pt>
                <c:pt idx="8027">
                  <c:v>3</c:v>
                </c:pt>
                <c:pt idx="8028">
                  <c:v>3</c:v>
                </c:pt>
                <c:pt idx="8029">
                  <c:v>1</c:v>
                </c:pt>
                <c:pt idx="8030">
                  <c:v>0</c:v>
                </c:pt>
                <c:pt idx="8031">
                  <c:v>2</c:v>
                </c:pt>
                <c:pt idx="8032">
                  <c:v>2</c:v>
                </c:pt>
                <c:pt idx="8033">
                  <c:v>4</c:v>
                </c:pt>
                <c:pt idx="8034">
                  <c:v>3</c:v>
                </c:pt>
                <c:pt idx="8035">
                  <c:v>2</c:v>
                </c:pt>
                <c:pt idx="8036">
                  <c:v>3</c:v>
                </c:pt>
                <c:pt idx="8037">
                  <c:v>1</c:v>
                </c:pt>
                <c:pt idx="8038">
                  <c:v>3</c:v>
                </c:pt>
                <c:pt idx="8039">
                  <c:v>1</c:v>
                </c:pt>
                <c:pt idx="8040">
                  <c:v>3</c:v>
                </c:pt>
                <c:pt idx="8041">
                  <c:v>1</c:v>
                </c:pt>
                <c:pt idx="8042">
                  <c:v>3</c:v>
                </c:pt>
                <c:pt idx="8043">
                  <c:v>2</c:v>
                </c:pt>
                <c:pt idx="8044">
                  <c:v>1</c:v>
                </c:pt>
                <c:pt idx="8045">
                  <c:v>3</c:v>
                </c:pt>
                <c:pt idx="8046">
                  <c:v>2</c:v>
                </c:pt>
                <c:pt idx="8047">
                  <c:v>3</c:v>
                </c:pt>
                <c:pt idx="8048">
                  <c:v>3</c:v>
                </c:pt>
                <c:pt idx="8049">
                  <c:v>2</c:v>
                </c:pt>
                <c:pt idx="8050">
                  <c:v>3</c:v>
                </c:pt>
                <c:pt idx="8051">
                  <c:v>1</c:v>
                </c:pt>
                <c:pt idx="8052">
                  <c:v>2</c:v>
                </c:pt>
                <c:pt idx="8053">
                  <c:v>3</c:v>
                </c:pt>
                <c:pt idx="8054">
                  <c:v>2</c:v>
                </c:pt>
                <c:pt idx="8055">
                  <c:v>2</c:v>
                </c:pt>
                <c:pt idx="8056">
                  <c:v>3</c:v>
                </c:pt>
                <c:pt idx="8057">
                  <c:v>2</c:v>
                </c:pt>
                <c:pt idx="8058">
                  <c:v>0</c:v>
                </c:pt>
                <c:pt idx="8059">
                  <c:v>1</c:v>
                </c:pt>
                <c:pt idx="8060">
                  <c:v>0</c:v>
                </c:pt>
                <c:pt idx="8061">
                  <c:v>2</c:v>
                </c:pt>
                <c:pt idx="8062">
                  <c:v>1</c:v>
                </c:pt>
                <c:pt idx="8063">
                  <c:v>1</c:v>
                </c:pt>
                <c:pt idx="8064">
                  <c:v>2</c:v>
                </c:pt>
                <c:pt idx="8065">
                  <c:v>1</c:v>
                </c:pt>
                <c:pt idx="8066">
                  <c:v>3</c:v>
                </c:pt>
                <c:pt idx="8067">
                  <c:v>1</c:v>
                </c:pt>
                <c:pt idx="8068">
                  <c:v>1</c:v>
                </c:pt>
                <c:pt idx="8069">
                  <c:v>2</c:v>
                </c:pt>
                <c:pt idx="8070">
                  <c:v>1</c:v>
                </c:pt>
                <c:pt idx="8071">
                  <c:v>1</c:v>
                </c:pt>
                <c:pt idx="8072">
                  <c:v>3</c:v>
                </c:pt>
                <c:pt idx="8073">
                  <c:v>1</c:v>
                </c:pt>
                <c:pt idx="8074">
                  <c:v>6</c:v>
                </c:pt>
                <c:pt idx="8075">
                  <c:v>5</c:v>
                </c:pt>
                <c:pt idx="8076">
                  <c:v>2</c:v>
                </c:pt>
                <c:pt idx="8077">
                  <c:v>0</c:v>
                </c:pt>
                <c:pt idx="8078">
                  <c:v>2</c:v>
                </c:pt>
                <c:pt idx="8079">
                  <c:v>0</c:v>
                </c:pt>
                <c:pt idx="8080">
                  <c:v>4</c:v>
                </c:pt>
                <c:pt idx="8081">
                  <c:v>0</c:v>
                </c:pt>
                <c:pt idx="8082">
                  <c:v>2</c:v>
                </c:pt>
                <c:pt idx="8083">
                  <c:v>1</c:v>
                </c:pt>
                <c:pt idx="8084">
                  <c:v>2</c:v>
                </c:pt>
                <c:pt idx="8085">
                  <c:v>2</c:v>
                </c:pt>
                <c:pt idx="8086">
                  <c:v>1</c:v>
                </c:pt>
                <c:pt idx="8087">
                  <c:v>0</c:v>
                </c:pt>
                <c:pt idx="8088">
                  <c:v>1</c:v>
                </c:pt>
                <c:pt idx="8089">
                  <c:v>3</c:v>
                </c:pt>
                <c:pt idx="8090">
                  <c:v>4</c:v>
                </c:pt>
                <c:pt idx="8091">
                  <c:v>2</c:v>
                </c:pt>
                <c:pt idx="8092">
                  <c:v>5</c:v>
                </c:pt>
                <c:pt idx="8093">
                  <c:v>2</c:v>
                </c:pt>
                <c:pt idx="8094">
                  <c:v>4</c:v>
                </c:pt>
                <c:pt idx="8095">
                  <c:v>3</c:v>
                </c:pt>
                <c:pt idx="8096">
                  <c:v>0</c:v>
                </c:pt>
                <c:pt idx="8097">
                  <c:v>0</c:v>
                </c:pt>
                <c:pt idx="8098">
                  <c:v>3</c:v>
                </c:pt>
                <c:pt idx="8099">
                  <c:v>2</c:v>
                </c:pt>
                <c:pt idx="8100">
                  <c:v>1</c:v>
                </c:pt>
                <c:pt idx="8101">
                  <c:v>1</c:v>
                </c:pt>
                <c:pt idx="8102">
                  <c:v>2</c:v>
                </c:pt>
                <c:pt idx="8103">
                  <c:v>2</c:v>
                </c:pt>
                <c:pt idx="8104">
                  <c:v>3</c:v>
                </c:pt>
                <c:pt idx="8105">
                  <c:v>2</c:v>
                </c:pt>
                <c:pt idx="8106">
                  <c:v>2</c:v>
                </c:pt>
                <c:pt idx="8107">
                  <c:v>0</c:v>
                </c:pt>
                <c:pt idx="8108">
                  <c:v>3</c:v>
                </c:pt>
                <c:pt idx="8109">
                  <c:v>1</c:v>
                </c:pt>
                <c:pt idx="8110">
                  <c:v>1</c:v>
                </c:pt>
                <c:pt idx="8111">
                  <c:v>2</c:v>
                </c:pt>
                <c:pt idx="8112">
                  <c:v>1</c:v>
                </c:pt>
                <c:pt idx="8113">
                  <c:v>1</c:v>
                </c:pt>
                <c:pt idx="8114">
                  <c:v>2</c:v>
                </c:pt>
                <c:pt idx="8115">
                  <c:v>0</c:v>
                </c:pt>
                <c:pt idx="8116">
                  <c:v>2</c:v>
                </c:pt>
                <c:pt idx="8117">
                  <c:v>2</c:v>
                </c:pt>
                <c:pt idx="8118">
                  <c:v>0</c:v>
                </c:pt>
                <c:pt idx="8119">
                  <c:v>0</c:v>
                </c:pt>
                <c:pt idx="8120">
                  <c:v>1</c:v>
                </c:pt>
                <c:pt idx="8121">
                  <c:v>2</c:v>
                </c:pt>
                <c:pt idx="8122">
                  <c:v>1</c:v>
                </c:pt>
                <c:pt idx="8123">
                  <c:v>2</c:v>
                </c:pt>
                <c:pt idx="8124">
                  <c:v>3</c:v>
                </c:pt>
                <c:pt idx="8125">
                  <c:v>4</c:v>
                </c:pt>
                <c:pt idx="8126">
                  <c:v>3</c:v>
                </c:pt>
                <c:pt idx="8127">
                  <c:v>1</c:v>
                </c:pt>
                <c:pt idx="8128">
                  <c:v>1</c:v>
                </c:pt>
                <c:pt idx="8129">
                  <c:v>3</c:v>
                </c:pt>
                <c:pt idx="8130">
                  <c:v>2</c:v>
                </c:pt>
                <c:pt idx="8131">
                  <c:v>2</c:v>
                </c:pt>
                <c:pt idx="8132">
                  <c:v>2</c:v>
                </c:pt>
                <c:pt idx="8133">
                  <c:v>1</c:v>
                </c:pt>
                <c:pt idx="8134">
                  <c:v>1</c:v>
                </c:pt>
                <c:pt idx="8135">
                  <c:v>2</c:v>
                </c:pt>
                <c:pt idx="8136">
                  <c:v>1</c:v>
                </c:pt>
                <c:pt idx="8137">
                  <c:v>2</c:v>
                </c:pt>
                <c:pt idx="8138">
                  <c:v>2</c:v>
                </c:pt>
                <c:pt idx="8139">
                  <c:v>3</c:v>
                </c:pt>
                <c:pt idx="8140">
                  <c:v>4</c:v>
                </c:pt>
                <c:pt idx="8141">
                  <c:v>5</c:v>
                </c:pt>
                <c:pt idx="8142">
                  <c:v>1</c:v>
                </c:pt>
                <c:pt idx="8143">
                  <c:v>0</c:v>
                </c:pt>
                <c:pt idx="8144">
                  <c:v>1</c:v>
                </c:pt>
                <c:pt idx="8145">
                  <c:v>2</c:v>
                </c:pt>
                <c:pt idx="8146">
                  <c:v>2</c:v>
                </c:pt>
                <c:pt idx="8147">
                  <c:v>6</c:v>
                </c:pt>
                <c:pt idx="8148">
                  <c:v>1</c:v>
                </c:pt>
                <c:pt idx="8149">
                  <c:v>2</c:v>
                </c:pt>
                <c:pt idx="8150">
                  <c:v>1</c:v>
                </c:pt>
                <c:pt idx="8151">
                  <c:v>0</c:v>
                </c:pt>
                <c:pt idx="8152">
                  <c:v>3</c:v>
                </c:pt>
                <c:pt idx="8153">
                  <c:v>2</c:v>
                </c:pt>
                <c:pt idx="8154">
                  <c:v>1</c:v>
                </c:pt>
                <c:pt idx="8155">
                  <c:v>1</c:v>
                </c:pt>
                <c:pt idx="8156">
                  <c:v>0</c:v>
                </c:pt>
                <c:pt idx="8157">
                  <c:v>2</c:v>
                </c:pt>
                <c:pt idx="8158">
                  <c:v>1</c:v>
                </c:pt>
                <c:pt idx="8159">
                  <c:v>0</c:v>
                </c:pt>
                <c:pt idx="8160">
                  <c:v>0</c:v>
                </c:pt>
                <c:pt idx="8161">
                  <c:v>3</c:v>
                </c:pt>
                <c:pt idx="8162">
                  <c:v>0</c:v>
                </c:pt>
                <c:pt idx="8163">
                  <c:v>1</c:v>
                </c:pt>
                <c:pt idx="8164">
                  <c:v>4</c:v>
                </c:pt>
                <c:pt idx="8165">
                  <c:v>2</c:v>
                </c:pt>
                <c:pt idx="8166">
                  <c:v>0</c:v>
                </c:pt>
                <c:pt idx="8167">
                  <c:v>0</c:v>
                </c:pt>
                <c:pt idx="8168">
                  <c:v>1</c:v>
                </c:pt>
                <c:pt idx="8169">
                  <c:v>0</c:v>
                </c:pt>
                <c:pt idx="8170">
                  <c:v>4</c:v>
                </c:pt>
                <c:pt idx="8171">
                  <c:v>1</c:v>
                </c:pt>
                <c:pt idx="8172">
                  <c:v>2</c:v>
                </c:pt>
                <c:pt idx="8173">
                  <c:v>3</c:v>
                </c:pt>
                <c:pt idx="8174">
                  <c:v>2</c:v>
                </c:pt>
                <c:pt idx="8175">
                  <c:v>1</c:v>
                </c:pt>
                <c:pt idx="8176">
                  <c:v>2</c:v>
                </c:pt>
                <c:pt idx="8177">
                  <c:v>1</c:v>
                </c:pt>
                <c:pt idx="8178">
                  <c:v>2</c:v>
                </c:pt>
                <c:pt idx="8179">
                  <c:v>1</c:v>
                </c:pt>
                <c:pt idx="8180">
                  <c:v>1</c:v>
                </c:pt>
                <c:pt idx="8181">
                  <c:v>1</c:v>
                </c:pt>
                <c:pt idx="8182">
                  <c:v>4</c:v>
                </c:pt>
                <c:pt idx="8183">
                  <c:v>2</c:v>
                </c:pt>
                <c:pt idx="8184">
                  <c:v>1</c:v>
                </c:pt>
                <c:pt idx="8185">
                  <c:v>0</c:v>
                </c:pt>
                <c:pt idx="8186">
                  <c:v>1</c:v>
                </c:pt>
                <c:pt idx="8187">
                  <c:v>3</c:v>
                </c:pt>
                <c:pt idx="8188">
                  <c:v>2</c:v>
                </c:pt>
                <c:pt idx="8189">
                  <c:v>0</c:v>
                </c:pt>
                <c:pt idx="8190">
                  <c:v>3</c:v>
                </c:pt>
                <c:pt idx="819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97E-4238-A02C-6BF792A072EE}"/>
            </c:ext>
          </c:extLst>
        </c:ser>
        <c:ser>
          <c:idx val="1"/>
          <c:order val="1"/>
          <c:tx>
            <c:v>0.48T</c:v>
          </c:tx>
          <c:spPr>
            <a:ln w="6350">
              <a:solidFill>
                <a:schemeClr val="accent3"/>
              </a:solidFill>
            </a:ln>
          </c:spPr>
          <c:marker>
            <c:symbol val="none"/>
          </c:marker>
          <c:xVal>
            <c:numRef>
              <c:f>'120417Data'!$AU$4:$AU$8195</c:f>
              <c:numCache>
                <c:formatCode>General</c:formatCode>
                <c:ptCount val="8192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</c:numCache>
            </c:numRef>
          </c:xVal>
          <c:yVal>
            <c:numRef>
              <c:f>'120417Data'!$AW$4:$AW$8195</c:f>
              <c:numCache>
                <c:formatCode>General</c:formatCode>
                <c:ptCount val="819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667</c:v>
                </c:pt>
                <c:pt idx="21">
                  <c:v>776</c:v>
                </c:pt>
                <c:pt idx="22">
                  <c:v>786</c:v>
                </c:pt>
                <c:pt idx="23">
                  <c:v>913</c:v>
                </c:pt>
                <c:pt idx="24">
                  <c:v>1160</c:v>
                </c:pt>
                <c:pt idx="25">
                  <c:v>1316</c:v>
                </c:pt>
                <c:pt idx="26">
                  <c:v>1704</c:v>
                </c:pt>
                <c:pt idx="27">
                  <c:v>2136</c:v>
                </c:pt>
                <c:pt idx="28">
                  <c:v>2637</c:v>
                </c:pt>
                <c:pt idx="29">
                  <c:v>3279</c:v>
                </c:pt>
                <c:pt idx="30">
                  <c:v>3740</c:v>
                </c:pt>
                <c:pt idx="31">
                  <c:v>4253</c:v>
                </c:pt>
                <c:pt idx="32">
                  <c:v>4822</c:v>
                </c:pt>
                <c:pt idx="33">
                  <c:v>5077</c:v>
                </c:pt>
                <c:pt idx="34">
                  <c:v>5408</c:v>
                </c:pt>
                <c:pt idx="35">
                  <c:v>5720</c:v>
                </c:pt>
                <c:pt idx="36">
                  <c:v>6160</c:v>
                </c:pt>
                <c:pt idx="37">
                  <c:v>6504</c:v>
                </c:pt>
                <c:pt idx="38">
                  <c:v>6797</c:v>
                </c:pt>
                <c:pt idx="39">
                  <c:v>7065</c:v>
                </c:pt>
                <c:pt idx="40">
                  <c:v>7586</c:v>
                </c:pt>
                <c:pt idx="41">
                  <c:v>7637</c:v>
                </c:pt>
                <c:pt idx="42">
                  <c:v>7836</c:v>
                </c:pt>
                <c:pt idx="43">
                  <c:v>8002</c:v>
                </c:pt>
                <c:pt idx="44">
                  <c:v>8116</c:v>
                </c:pt>
                <c:pt idx="45">
                  <c:v>8520</c:v>
                </c:pt>
                <c:pt idx="46">
                  <c:v>8629</c:v>
                </c:pt>
                <c:pt idx="47">
                  <c:v>9018</c:v>
                </c:pt>
                <c:pt idx="48">
                  <c:v>9058</c:v>
                </c:pt>
                <c:pt idx="49">
                  <c:v>8939</c:v>
                </c:pt>
                <c:pt idx="50">
                  <c:v>8850</c:v>
                </c:pt>
                <c:pt idx="51">
                  <c:v>8288</c:v>
                </c:pt>
                <c:pt idx="52">
                  <c:v>7902</c:v>
                </c:pt>
                <c:pt idx="53">
                  <c:v>7351</c:v>
                </c:pt>
                <c:pt idx="54">
                  <c:v>6903</c:v>
                </c:pt>
                <c:pt idx="55">
                  <c:v>6652</c:v>
                </c:pt>
                <c:pt idx="56">
                  <c:v>6292</c:v>
                </c:pt>
                <c:pt idx="57">
                  <c:v>6233</c:v>
                </c:pt>
                <c:pt idx="58">
                  <c:v>6469</c:v>
                </c:pt>
                <c:pt idx="59">
                  <c:v>6466</c:v>
                </c:pt>
                <c:pt idx="60">
                  <c:v>6776</c:v>
                </c:pt>
                <c:pt idx="61">
                  <c:v>7077</c:v>
                </c:pt>
                <c:pt idx="62">
                  <c:v>7807</c:v>
                </c:pt>
                <c:pt idx="63">
                  <c:v>7995</c:v>
                </c:pt>
                <c:pt idx="64">
                  <c:v>8613</c:v>
                </c:pt>
                <c:pt idx="65">
                  <c:v>9470</c:v>
                </c:pt>
                <c:pt idx="66">
                  <c:v>9927</c:v>
                </c:pt>
                <c:pt idx="67">
                  <c:v>10649</c:v>
                </c:pt>
                <c:pt idx="68">
                  <c:v>11329</c:v>
                </c:pt>
                <c:pt idx="69">
                  <c:v>11972</c:v>
                </c:pt>
                <c:pt idx="70">
                  <c:v>12931</c:v>
                </c:pt>
                <c:pt idx="71">
                  <c:v>14352</c:v>
                </c:pt>
                <c:pt idx="72">
                  <c:v>17108</c:v>
                </c:pt>
                <c:pt idx="73">
                  <c:v>19538</c:v>
                </c:pt>
                <c:pt idx="74">
                  <c:v>23364</c:v>
                </c:pt>
                <c:pt idx="75">
                  <c:v>27522</c:v>
                </c:pt>
                <c:pt idx="76">
                  <c:v>32548</c:v>
                </c:pt>
                <c:pt idx="77">
                  <c:v>37022</c:v>
                </c:pt>
                <c:pt idx="78">
                  <c:v>40946</c:v>
                </c:pt>
                <c:pt idx="79">
                  <c:v>44156</c:v>
                </c:pt>
                <c:pt idx="80">
                  <c:v>46738</c:v>
                </c:pt>
                <c:pt idx="81">
                  <c:v>46757</c:v>
                </c:pt>
                <c:pt idx="82">
                  <c:v>46493</c:v>
                </c:pt>
                <c:pt idx="83">
                  <c:v>45636</c:v>
                </c:pt>
                <c:pt idx="84">
                  <c:v>44275</c:v>
                </c:pt>
                <c:pt idx="85">
                  <c:v>42907</c:v>
                </c:pt>
                <c:pt idx="86">
                  <c:v>41717</c:v>
                </c:pt>
                <c:pt idx="87">
                  <c:v>40790</c:v>
                </c:pt>
                <c:pt idx="88">
                  <c:v>39452</c:v>
                </c:pt>
                <c:pt idx="89">
                  <c:v>38042</c:v>
                </c:pt>
                <c:pt idx="90">
                  <c:v>37038</c:v>
                </c:pt>
                <c:pt idx="91">
                  <c:v>35833</c:v>
                </c:pt>
                <c:pt idx="92">
                  <c:v>35012</c:v>
                </c:pt>
                <c:pt idx="93">
                  <c:v>33371</c:v>
                </c:pt>
                <c:pt idx="94">
                  <c:v>32917</c:v>
                </c:pt>
                <c:pt idx="95">
                  <c:v>30855</c:v>
                </c:pt>
                <c:pt idx="96">
                  <c:v>29715</c:v>
                </c:pt>
                <c:pt idx="97">
                  <c:v>28344</c:v>
                </c:pt>
                <c:pt idx="98">
                  <c:v>26976</c:v>
                </c:pt>
                <c:pt idx="99">
                  <c:v>25818</c:v>
                </c:pt>
                <c:pt idx="100">
                  <c:v>24481</c:v>
                </c:pt>
                <c:pt idx="101">
                  <c:v>24000</c:v>
                </c:pt>
                <c:pt idx="102">
                  <c:v>24190</c:v>
                </c:pt>
                <c:pt idx="103">
                  <c:v>24281</c:v>
                </c:pt>
                <c:pt idx="104">
                  <c:v>25602</c:v>
                </c:pt>
                <c:pt idx="105">
                  <c:v>28023</c:v>
                </c:pt>
                <c:pt idx="106">
                  <c:v>32120</c:v>
                </c:pt>
                <c:pt idx="107">
                  <c:v>37841</c:v>
                </c:pt>
                <c:pt idx="108">
                  <c:v>45050</c:v>
                </c:pt>
                <c:pt idx="109">
                  <c:v>54541</c:v>
                </c:pt>
                <c:pt idx="110">
                  <c:v>62843</c:v>
                </c:pt>
                <c:pt idx="111">
                  <c:v>72361</c:v>
                </c:pt>
                <c:pt idx="112">
                  <c:v>80002</c:v>
                </c:pt>
                <c:pt idx="113">
                  <c:v>85698</c:v>
                </c:pt>
                <c:pt idx="114">
                  <c:v>89410</c:v>
                </c:pt>
                <c:pt idx="115">
                  <c:v>90013</c:v>
                </c:pt>
                <c:pt idx="116">
                  <c:v>90940</c:v>
                </c:pt>
                <c:pt idx="117">
                  <c:v>86639</c:v>
                </c:pt>
                <c:pt idx="118">
                  <c:v>83160</c:v>
                </c:pt>
                <c:pt idx="119">
                  <c:v>79744</c:v>
                </c:pt>
                <c:pt idx="120">
                  <c:v>75168</c:v>
                </c:pt>
                <c:pt idx="121">
                  <c:v>71337</c:v>
                </c:pt>
                <c:pt idx="122">
                  <c:v>67651</c:v>
                </c:pt>
                <c:pt idx="123">
                  <c:v>64804</c:v>
                </c:pt>
                <c:pt idx="124">
                  <c:v>59956</c:v>
                </c:pt>
                <c:pt idx="125">
                  <c:v>56788</c:v>
                </c:pt>
                <c:pt idx="126">
                  <c:v>53673</c:v>
                </c:pt>
                <c:pt idx="127">
                  <c:v>50918</c:v>
                </c:pt>
                <c:pt idx="128">
                  <c:v>47640</c:v>
                </c:pt>
                <c:pt idx="129">
                  <c:v>45634</c:v>
                </c:pt>
                <c:pt idx="130">
                  <c:v>43657</c:v>
                </c:pt>
                <c:pt idx="131">
                  <c:v>42462</c:v>
                </c:pt>
                <c:pt idx="132">
                  <c:v>40336</c:v>
                </c:pt>
                <c:pt idx="133">
                  <c:v>38363</c:v>
                </c:pt>
                <c:pt idx="134">
                  <c:v>37553</c:v>
                </c:pt>
                <c:pt idx="135">
                  <c:v>36342</c:v>
                </c:pt>
                <c:pt idx="136">
                  <c:v>35790</c:v>
                </c:pt>
                <c:pt idx="137">
                  <c:v>35076</c:v>
                </c:pt>
                <c:pt idx="138">
                  <c:v>35303</c:v>
                </c:pt>
                <c:pt idx="139">
                  <c:v>34208</c:v>
                </c:pt>
                <c:pt idx="140">
                  <c:v>34275</c:v>
                </c:pt>
                <c:pt idx="141">
                  <c:v>33877</c:v>
                </c:pt>
                <c:pt idx="142">
                  <c:v>33163</c:v>
                </c:pt>
                <c:pt idx="143">
                  <c:v>32647</c:v>
                </c:pt>
                <c:pt idx="144">
                  <c:v>32082</c:v>
                </c:pt>
                <c:pt idx="145">
                  <c:v>31493</c:v>
                </c:pt>
                <c:pt idx="146">
                  <c:v>29657</c:v>
                </c:pt>
                <c:pt idx="147">
                  <c:v>28318</c:v>
                </c:pt>
                <c:pt idx="148">
                  <c:v>27071</c:v>
                </c:pt>
                <c:pt idx="149">
                  <c:v>26188</c:v>
                </c:pt>
                <c:pt idx="150">
                  <c:v>25178</c:v>
                </c:pt>
                <c:pt idx="151">
                  <c:v>24257</c:v>
                </c:pt>
                <c:pt idx="152">
                  <c:v>23697</c:v>
                </c:pt>
                <c:pt idx="153">
                  <c:v>23098</c:v>
                </c:pt>
                <c:pt idx="154">
                  <c:v>22521</c:v>
                </c:pt>
                <c:pt idx="155">
                  <c:v>21706</c:v>
                </c:pt>
                <c:pt idx="156">
                  <c:v>21471</c:v>
                </c:pt>
                <c:pt idx="157">
                  <c:v>20844</c:v>
                </c:pt>
                <c:pt idx="158">
                  <c:v>20837</c:v>
                </c:pt>
                <c:pt idx="159">
                  <c:v>20186</c:v>
                </c:pt>
                <c:pt idx="160">
                  <c:v>19520</c:v>
                </c:pt>
                <c:pt idx="161">
                  <c:v>18811</c:v>
                </c:pt>
                <c:pt idx="162">
                  <c:v>18136</c:v>
                </c:pt>
                <c:pt idx="163">
                  <c:v>17608</c:v>
                </c:pt>
                <c:pt idx="164">
                  <c:v>17382</c:v>
                </c:pt>
                <c:pt idx="165">
                  <c:v>16942</c:v>
                </c:pt>
                <c:pt idx="166">
                  <c:v>16456</c:v>
                </c:pt>
                <c:pt idx="167">
                  <c:v>16908</c:v>
                </c:pt>
                <c:pt idx="168">
                  <c:v>16354</c:v>
                </c:pt>
                <c:pt idx="169">
                  <c:v>16186</c:v>
                </c:pt>
                <c:pt idx="170">
                  <c:v>15915</c:v>
                </c:pt>
                <c:pt idx="171">
                  <c:v>15630</c:v>
                </c:pt>
                <c:pt idx="172">
                  <c:v>15156</c:v>
                </c:pt>
                <c:pt idx="173">
                  <c:v>15064</c:v>
                </c:pt>
                <c:pt idx="174">
                  <c:v>15000</c:v>
                </c:pt>
                <c:pt idx="175">
                  <c:v>14266</c:v>
                </c:pt>
                <c:pt idx="176">
                  <c:v>13982</c:v>
                </c:pt>
                <c:pt idx="177">
                  <c:v>13579</c:v>
                </c:pt>
                <c:pt idx="178">
                  <c:v>13419</c:v>
                </c:pt>
                <c:pt idx="179">
                  <c:v>13234</c:v>
                </c:pt>
                <c:pt idx="180">
                  <c:v>12771</c:v>
                </c:pt>
                <c:pt idx="181">
                  <c:v>12601</c:v>
                </c:pt>
                <c:pt idx="182">
                  <c:v>12545</c:v>
                </c:pt>
                <c:pt idx="183">
                  <c:v>12183</c:v>
                </c:pt>
                <c:pt idx="184">
                  <c:v>12119</c:v>
                </c:pt>
                <c:pt idx="185">
                  <c:v>12097</c:v>
                </c:pt>
                <c:pt idx="186">
                  <c:v>11911</c:v>
                </c:pt>
                <c:pt idx="187">
                  <c:v>12200</c:v>
                </c:pt>
                <c:pt idx="188">
                  <c:v>12389</c:v>
                </c:pt>
                <c:pt idx="189">
                  <c:v>13209</c:v>
                </c:pt>
                <c:pt idx="190">
                  <c:v>13471</c:v>
                </c:pt>
                <c:pt idx="191">
                  <c:v>14503</c:v>
                </c:pt>
                <c:pt idx="192">
                  <c:v>15040</c:v>
                </c:pt>
                <c:pt idx="193">
                  <c:v>15429</c:v>
                </c:pt>
                <c:pt idx="194">
                  <c:v>15823</c:v>
                </c:pt>
                <c:pt idx="195">
                  <c:v>15906</c:v>
                </c:pt>
                <c:pt idx="196">
                  <c:v>15605</c:v>
                </c:pt>
                <c:pt idx="197">
                  <c:v>14794</c:v>
                </c:pt>
                <c:pt idx="198">
                  <c:v>13504</c:v>
                </c:pt>
                <c:pt idx="199">
                  <c:v>12551</c:v>
                </c:pt>
                <c:pt idx="200">
                  <c:v>11106</c:v>
                </c:pt>
                <c:pt idx="201">
                  <c:v>10048</c:v>
                </c:pt>
                <c:pt idx="202">
                  <c:v>8814</c:v>
                </c:pt>
                <c:pt idx="203">
                  <c:v>8082</c:v>
                </c:pt>
                <c:pt idx="204">
                  <c:v>7540</c:v>
                </c:pt>
                <c:pt idx="205">
                  <c:v>6594</c:v>
                </c:pt>
                <c:pt idx="206">
                  <c:v>6374</c:v>
                </c:pt>
                <c:pt idx="207">
                  <c:v>5957</c:v>
                </c:pt>
                <c:pt idx="208">
                  <c:v>5582</c:v>
                </c:pt>
                <c:pt idx="209">
                  <c:v>5320</c:v>
                </c:pt>
                <c:pt idx="210">
                  <c:v>5268</c:v>
                </c:pt>
                <c:pt idx="211">
                  <c:v>5079</c:v>
                </c:pt>
                <c:pt idx="212">
                  <c:v>4873</c:v>
                </c:pt>
                <c:pt idx="213">
                  <c:v>4695</c:v>
                </c:pt>
                <c:pt idx="214">
                  <c:v>4649</c:v>
                </c:pt>
                <c:pt idx="215">
                  <c:v>4501</c:v>
                </c:pt>
                <c:pt idx="216">
                  <c:v>4473</c:v>
                </c:pt>
                <c:pt idx="217">
                  <c:v>4270</c:v>
                </c:pt>
                <c:pt idx="218">
                  <c:v>4248</c:v>
                </c:pt>
                <c:pt idx="219">
                  <c:v>4032</c:v>
                </c:pt>
                <c:pt idx="220">
                  <c:v>4047</c:v>
                </c:pt>
                <c:pt idx="221">
                  <c:v>3817</c:v>
                </c:pt>
                <c:pt idx="222">
                  <c:v>3804</c:v>
                </c:pt>
                <c:pt idx="223">
                  <c:v>3768</c:v>
                </c:pt>
                <c:pt idx="224">
                  <c:v>3648</c:v>
                </c:pt>
                <c:pt idx="225">
                  <c:v>3596</c:v>
                </c:pt>
                <c:pt idx="226">
                  <c:v>3404</c:v>
                </c:pt>
                <c:pt idx="227">
                  <c:v>3479</c:v>
                </c:pt>
                <c:pt idx="228">
                  <c:v>3365</c:v>
                </c:pt>
                <c:pt idx="229">
                  <c:v>3211</c:v>
                </c:pt>
                <c:pt idx="230">
                  <c:v>3091</c:v>
                </c:pt>
                <c:pt idx="231">
                  <c:v>3120</c:v>
                </c:pt>
                <c:pt idx="232">
                  <c:v>3060</c:v>
                </c:pt>
                <c:pt idx="233">
                  <c:v>2937</c:v>
                </c:pt>
                <c:pt idx="234">
                  <c:v>2852</c:v>
                </c:pt>
                <c:pt idx="235">
                  <c:v>2729</c:v>
                </c:pt>
                <c:pt idx="236">
                  <c:v>2660</c:v>
                </c:pt>
                <c:pt idx="237">
                  <c:v>2669</c:v>
                </c:pt>
                <c:pt idx="238">
                  <c:v>2694</c:v>
                </c:pt>
                <c:pt idx="239">
                  <c:v>2555</c:v>
                </c:pt>
                <c:pt idx="240">
                  <c:v>2506</c:v>
                </c:pt>
                <c:pt idx="241">
                  <c:v>2413</c:v>
                </c:pt>
                <c:pt idx="242">
                  <c:v>2229</c:v>
                </c:pt>
                <c:pt idx="243">
                  <c:v>2321</c:v>
                </c:pt>
                <c:pt idx="244">
                  <c:v>2201</c:v>
                </c:pt>
                <c:pt idx="245">
                  <c:v>2239</c:v>
                </c:pt>
                <c:pt idx="246">
                  <c:v>2036</c:v>
                </c:pt>
                <c:pt idx="247">
                  <c:v>2120</c:v>
                </c:pt>
                <c:pt idx="248">
                  <c:v>1994</c:v>
                </c:pt>
                <c:pt idx="249">
                  <c:v>1879</c:v>
                </c:pt>
                <c:pt idx="250">
                  <c:v>1861</c:v>
                </c:pt>
                <c:pt idx="251">
                  <c:v>1850</c:v>
                </c:pt>
                <c:pt idx="252">
                  <c:v>1731</c:v>
                </c:pt>
                <c:pt idx="253">
                  <c:v>1751</c:v>
                </c:pt>
                <c:pt idx="254">
                  <c:v>1829</c:v>
                </c:pt>
                <c:pt idx="255">
                  <c:v>1771</c:v>
                </c:pt>
                <c:pt idx="256">
                  <c:v>1635</c:v>
                </c:pt>
                <c:pt idx="257">
                  <c:v>1639</c:v>
                </c:pt>
                <c:pt idx="258">
                  <c:v>1587</c:v>
                </c:pt>
                <c:pt idx="259">
                  <c:v>1579</c:v>
                </c:pt>
                <c:pt idx="260">
                  <c:v>1563</c:v>
                </c:pt>
                <c:pt idx="261">
                  <c:v>1494</c:v>
                </c:pt>
                <c:pt idx="262">
                  <c:v>1442</c:v>
                </c:pt>
                <c:pt idx="263">
                  <c:v>1425</c:v>
                </c:pt>
                <c:pt idx="264">
                  <c:v>1331</c:v>
                </c:pt>
                <c:pt idx="265">
                  <c:v>1370</c:v>
                </c:pt>
                <c:pt idx="266">
                  <c:v>1346</c:v>
                </c:pt>
                <c:pt idx="267">
                  <c:v>1331</c:v>
                </c:pt>
                <c:pt idx="268">
                  <c:v>1288</c:v>
                </c:pt>
                <c:pt idx="269">
                  <c:v>1233</c:v>
                </c:pt>
                <c:pt idx="270">
                  <c:v>1151</c:v>
                </c:pt>
                <c:pt idx="271">
                  <c:v>1267</c:v>
                </c:pt>
                <c:pt idx="272">
                  <c:v>1165</c:v>
                </c:pt>
                <c:pt idx="273">
                  <c:v>1125</c:v>
                </c:pt>
                <c:pt idx="274">
                  <c:v>1137</c:v>
                </c:pt>
                <c:pt idx="275">
                  <c:v>1166</c:v>
                </c:pt>
                <c:pt idx="276">
                  <c:v>1097</c:v>
                </c:pt>
                <c:pt idx="277">
                  <c:v>1107</c:v>
                </c:pt>
                <c:pt idx="278">
                  <c:v>1001</c:v>
                </c:pt>
                <c:pt idx="279">
                  <c:v>983</c:v>
                </c:pt>
                <c:pt idx="280">
                  <c:v>960</c:v>
                </c:pt>
                <c:pt idx="281">
                  <c:v>950</c:v>
                </c:pt>
                <c:pt idx="282">
                  <c:v>923</c:v>
                </c:pt>
                <c:pt idx="283">
                  <c:v>899</c:v>
                </c:pt>
                <c:pt idx="284">
                  <c:v>898</c:v>
                </c:pt>
                <c:pt idx="285">
                  <c:v>948</c:v>
                </c:pt>
                <c:pt idx="286">
                  <c:v>813</c:v>
                </c:pt>
                <c:pt idx="287">
                  <c:v>843</c:v>
                </c:pt>
                <c:pt idx="288">
                  <c:v>854</c:v>
                </c:pt>
                <c:pt idx="289">
                  <c:v>774</c:v>
                </c:pt>
                <c:pt idx="290">
                  <c:v>775</c:v>
                </c:pt>
                <c:pt idx="291">
                  <c:v>756</c:v>
                </c:pt>
                <c:pt idx="292">
                  <c:v>795</c:v>
                </c:pt>
                <c:pt idx="293">
                  <c:v>757</c:v>
                </c:pt>
                <c:pt idx="294">
                  <c:v>699</c:v>
                </c:pt>
                <c:pt idx="295">
                  <c:v>702</c:v>
                </c:pt>
                <c:pt idx="296">
                  <c:v>718</c:v>
                </c:pt>
                <c:pt idx="297">
                  <c:v>657</c:v>
                </c:pt>
                <c:pt idx="298">
                  <c:v>680</c:v>
                </c:pt>
                <c:pt idx="299">
                  <c:v>706</c:v>
                </c:pt>
                <c:pt idx="300">
                  <c:v>640</c:v>
                </c:pt>
                <c:pt idx="301">
                  <c:v>671</c:v>
                </c:pt>
                <c:pt idx="302">
                  <c:v>592</c:v>
                </c:pt>
                <c:pt idx="303">
                  <c:v>552</c:v>
                </c:pt>
                <c:pt idx="304">
                  <c:v>616</c:v>
                </c:pt>
                <c:pt idx="305">
                  <c:v>575</c:v>
                </c:pt>
                <c:pt idx="306">
                  <c:v>577</c:v>
                </c:pt>
                <c:pt idx="307">
                  <c:v>585</c:v>
                </c:pt>
                <c:pt idx="308">
                  <c:v>530</c:v>
                </c:pt>
                <c:pt idx="309">
                  <c:v>519</c:v>
                </c:pt>
                <c:pt idx="310">
                  <c:v>518</c:v>
                </c:pt>
                <c:pt idx="311">
                  <c:v>525</c:v>
                </c:pt>
                <c:pt idx="312">
                  <c:v>504</c:v>
                </c:pt>
                <c:pt idx="313">
                  <c:v>470</c:v>
                </c:pt>
                <c:pt idx="314">
                  <c:v>469</c:v>
                </c:pt>
                <c:pt idx="315">
                  <c:v>454</c:v>
                </c:pt>
                <c:pt idx="316">
                  <c:v>441</c:v>
                </c:pt>
                <c:pt idx="317">
                  <c:v>449</c:v>
                </c:pt>
                <c:pt idx="318">
                  <c:v>392</c:v>
                </c:pt>
                <c:pt idx="319">
                  <c:v>406</c:v>
                </c:pt>
                <c:pt idx="320">
                  <c:v>418</c:v>
                </c:pt>
                <c:pt idx="321">
                  <c:v>426</c:v>
                </c:pt>
                <c:pt idx="322">
                  <c:v>412</c:v>
                </c:pt>
                <c:pt idx="323">
                  <c:v>413</c:v>
                </c:pt>
                <c:pt idx="324">
                  <c:v>363</c:v>
                </c:pt>
                <c:pt idx="325">
                  <c:v>354</c:v>
                </c:pt>
                <c:pt idx="326">
                  <c:v>368</c:v>
                </c:pt>
                <c:pt idx="327">
                  <c:v>380</c:v>
                </c:pt>
                <c:pt idx="328">
                  <c:v>334</c:v>
                </c:pt>
                <c:pt idx="329">
                  <c:v>312</c:v>
                </c:pt>
                <c:pt idx="330">
                  <c:v>339</c:v>
                </c:pt>
                <c:pt idx="331">
                  <c:v>308</c:v>
                </c:pt>
                <c:pt idx="332">
                  <c:v>279</c:v>
                </c:pt>
                <c:pt idx="333">
                  <c:v>314</c:v>
                </c:pt>
                <c:pt idx="334">
                  <c:v>319</c:v>
                </c:pt>
                <c:pt idx="335">
                  <c:v>300</c:v>
                </c:pt>
                <c:pt idx="336">
                  <c:v>292</c:v>
                </c:pt>
                <c:pt idx="337">
                  <c:v>288</c:v>
                </c:pt>
                <c:pt idx="338">
                  <c:v>288</c:v>
                </c:pt>
                <c:pt idx="339">
                  <c:v>254</c:v>
                </c:pt>
                <c:pt idx="340">
                  <c:v>259</c:v>
                </c:pt>
                <c:pt idx="341">
                  <c:v>222</c:v>
                </c:pt>
                <c:pt idx="342">
                  <c:v>273</c:v>
                </c:pt>
                <c:pt idx="343">
                  <c:v>284</c:v>
                </c:pt>
                <c:pt idx="344">
                  <c:v>256</c:v>
                </c:pt>
                <c:pt idx="345">
                  <c:v>222</c:v>
                </c:pt>
                <c:pt idx="346">
                  <c:v>228</c:v>
                </c:pt>
                <c:pt idx="347">
                  <c:v>241</c:v>
                </c:pt>
                <c:pt idx="348">
                  <c:v>225</c:v>
                </c:pt>
                <c:pt idx="349">
                  <c:v>243</c:v>
                </c:pt>
                <c:pt idx="350">
                  <c:v>238</c:v>
                </c:pt>
                <c:pt idx="351">
                  <c:v>204</c:v>
                </c:pt>
                <c:pt idx="352">
                  <c:v>197</c:v>
                </c:pt>
                <c:pt idx="353">
                  <c:v>222</c:v>
                </c:pt>
                <c:pt idx="354">
                  <c:v>209</c:v>
                </c:pt>
                <c:pt idx="355">
                  <c:v>187</c:v>
                </c:pt>
                <c:pt idx="356">
                  <c:v>197</c:v>
                </c:pt>
                <c:pt idx="357">
                  <c:v>208</c:v>
                </c:pt>
                <c:pt idx="358">
                  <c:v>200</c:v>
                </c:pt>
                <c:pt idx="359">
                  <c:v>214</c:v>
                </c:pt>
                <c:pt idx="360">
                  <c:v>182</c:v>
                </c:pt>
                <c:pt idx="361">
                  <c:v>176</c:v>
                </c:pt>
                <c:pt idx="362">
                  <c:v>202</c:v>
                </c:pt>
                <c:pt idx="363">
                  <c:v>176</c:v>
                </c:pt>
                <c:pt idx="364">
                  <c:v>191</c:v>
                </c:pt>
                <c:pt idx="365">
                  <c:v>163</c:v>
                </c:pt>
                <c:pt idx="366">
                  <c:v>163</c:v>
                </c:pt>
                <c:pt idx="367">
                  <c:v>165</c:v>
                </c:pt>
                <c:pt idx="368">
                  <c:v>177</c:v>
                </c:pt>
                <c:pt idx="369">
                  <c:v>175</c:v>
                </c:pt>
                <c:pt idx="370">
                  <c:v>124</c:v>
                </c:pt>
                <c:pt idx="371">
                  <c:v>153</c:v>
                </c:pt>
                <c:pt idx="372">
                  <c:v>141</c:v>
                </c:pt>
                <c:pt idx="373">
                  <c:v>146</c:v>
                </c:pt>
                <c:pt idx="374">
                  <c:v>144</c:v>
                </c:pt>
                <c:pt idx="375">
                  <c:v>148</c:v>
                </c:pt>
                <c:pt idx="376">
                  <c:v>130</c:v>
                </c:pt>
                <c:pt idx="377">
                  <c:v>185</c:v>
                </c:pt>
                <c:pt idx="378">
                  <c:v>146</c:v>
                </c:pt>
                <c:pt idx="379">
                  <c:v>168</c:v>
                </c:pt>
                <c:pt idx="380">
                  <c:v>140</c:v>
                </c:pt>
                <c:pt idx="381">
                  <c:v>144</c:v>
                </c:pt>
                <c:pt idx="382">
                  <c:v>148</c:v>
                </c:pt>
                <c:pt idx="383">
                  <c:v>141</c:v>
                </c:pt>
                <c:pt idx="384">
                  <c:v>147</c:v>
                </c:pt>
                <c:pt idx="385">
                  <c:v>123</c:v>
                </c:pt>
                <c:pt idx="386">
                  <c:v>145</c:v>
                </c:pt>
                <c:pt idx="387">
                  <c:v>132</c:v>
                </c:pt>
                <c:pt idx="388">
                  <c:v>129</c:v>
                </c:pt>
                <c:pt idx="389">
                  <c:v>123</c:v>
                </c:pt>
                <c:pt idx="390">
                  <c:v>140</c:v>
                </c:pt>
                <c:pt idx="391">
                  <c:v>135</c:v>
                </c:pt>
                <c:pt idx="392">
                  <c:v>123</c:v>
                </c:pt>
                <c:pt idx="393">
                  <c:v>132</c:v>
                </c:pt>
                <c:pt idx="394">
                  <c:v>128</c:v>
                </c:pt>
                <c:pt idx="395">
                  <c:v>122</c:v>
                </c:pt>
                <c:pt idx="396">
                  <c:v>116</c:v>
                </c:pt>
                <c:pt idx="397">
                  <c:v>118</c:v>
                </c:pt>
                <c:pt idx="398">
                  <c:v>116</c:v>
                </c:pt>
                <c:pt idx="399">
                  <c:v>121</c:v>
                </c:pt>
                <c:pt idx="400">
                  <c:v>113</c:v>
                </c:pt>
                <c:pt idx="401">
                  <c:v>125</c:v>
                </c:pt>
                <c:pt idx="402">
                  <c:v>92</c:v>
                </c:pt>
                <c:pt idx="403">
                  <c:v>111</c:v>
                </c:pt>
                <c:pt idx="404">
                  <c:v>126</c:v>
                </c:pt>
                <c:pt idx="405">
                  <c:v>89</c:v>
                </c:pt>
                <c:pt idx="406">
                  <c:v>114</c:v>
                </c:pt>
                <c:pt idx="407">
                  <c:v>106</c:v>
                </c:pt>
                <c:pt idx="408">
                  <c:v>118</c:v>
                </c:pt>
                <c:pt idx="409">
                  <c:v>116</c:v>
                </c:pt>
                <c:pt idx="410">
                  <c:v>113</c:v>
                </c:pt>
                <c:pt idx="411">
                  <c:v>109</c:v>
                </c:pt>
                <c:pt idx="412">
                  <c:v>109</c:v>
                </c:pt>
                <c:pt idx="413">
                  <c:v>89</c:v>
                </c:pt>
                <c:pt idx="414">
                  <c:v>112</c:v>
                </c:pt>
                <c:pt idx="415">
                  <c:v>116</c:v>
                </c:pt>
                <c:pt idx="416">
                  <c:v>106</c:v>
                </c:pt>
                <c:pt idx="417">
                  <c:v>87</c:v>
                </c:pt>
                <c:pt idx="418">
                  <c:v>123</c:v>
                </c:pt>
                <c:pt idx="419">
                  <c:v>112</c:v>
                </c:pt>
                <c:pt idx="420">
                  <c:v>107</c:v>
                </c:pt>
                <c:pt idx="421">
                  <c:v>89</c:v>
                </c:pt>
                <c:pt idx="422">
                  <c:v>126</c:v>
                </c:pt>
                <c:pt idx="423">
                  <c:v>79</c:v>
                </c:pt>
                <c:pt idx="424">
                  <c:v>93</c:v>
                </c:pt>
                <c:pt idx="425">
                  <c:v>85</c:v>
                </c:pt>
                <c:pt idx="426">
                  <c:v>84</c:v>
                </c:pt>
                <c:pt idx="427">
                  <c:v>93</c:v>
                </c:pt>
                <c:pt idx="428">
                  <c:v>90</c:v>
                </c:pt>
                <c:pt idx="429">
                  <c:v>77</c:v>
                </c:pt>
                <c:pt idx="430">
                  <c:v>112</c:v>
                </c:pt>
                <c:pt idx="431">
                  <c:v>108</c:v>
                </c:pt>
                <c:pt idx="432">
                  <c:v>95</c:v>
                </c:pt>
                <c:pt idx="433">
                  <c:v>94</c:v>
                </c:pt>
                <c:pt idx="434">
                  <c:v>107</c:v>
                </c:pt>
                <c:pt idx="435">
                  <c:v>87</c:v>
                </c:pt>
                <c:pt idx="436">
                  <c:v>104</c:v>
                </c:pt>
                <c:pt idx="437">
                  <c:v>95</c:v>
                </c:pt>
                <c:pt idx="438">
                  <c:v>92</c:v>
                </c:pt>
                <c:pt idx="439">
                  <c:v>88</c:v>
                </c:pt>
                <c:pt idx="440">
                  <c:v>91</c:v>
                </c:pt>
                <c:pt idx="441">
                  <c:v>90</c:v>
                </c:pt>
                <c:pt idx="442">
                  <c:v>87</c:v>
                </c:pt>
                <c:pt idx="443">
                  <c:v>103</c:v>
                </c:pt>
                <c:pt idx="444">
                  <c:v>86</c:v>
                </c:pt>
                <c:pt idx="445">
                  <c:v>96</c:v>
                </c:pt>
                <c:pt idx="446">
                  <c:v>83</c:v>
                </c:pt>
                <c:pt idx="447">
                  <c:v>89</c:v>
                </c:pt>
                <c:pt idx="448">
                  <c:v>85</c:v>
                </c:pt>
                <c:pt idx="449">
                  <c:v>72</c:v>
                </c:pt>
                <c:pt idx="450">
                  <c:v>73</c:v>
                </c:pt>
                <c:pt idx="451">
                  <c:v>90</c:v>
                </c:pt>
                <c:pt idx="452">
                  <c:v>106</c:v>
                </c:pt>
                <c:pt idx="453">
                  <c:v>79</c:v>
                </c:pt>
                <c:pt idx="454">
                  <c:v>99</c:v>
                </c:pt>
                <c:pt idx="455">
                  <c:v>93</c:v>
                </c:pt>
                <c:pt idx="456">
                  <c:v>72</c:v>
                </c:pt>
                <c:pt idx="457">
                  <c:v>80</c:v>
                </c:pt>
                <c:pt idx="458">
                  <c:v>101</c:v>
                </c:pt>
                <c:pt idx="459">
                  <c:v>106</c:v>
                </c:pt>
                <c:pt idx="460">
                  <c:v>92</c:v>
                </c:pt>
                <c:pt idx="461">
                  <c:v>84</c:v>
                </c:pt>
                <c:pt idx="462">
                  <c:v>113</c:v>
                </c:pt>
                <c:pt idx="463">
                  <c:v>89</c:v>
                </c:pt>
                <c:pt idx="464">
                  <c:v>100</c:v>
                </c:pt>
                <c:pt idx="465">
                  <c:v>97</c:v>
                </c:pt>
                <c:pt idx="466">
                  <c:v>105</c:v>
                </c:pt>
                <c:pt idx="467">
                  <c:v>96</c:v>
                </c:pt>
                <c:pt idx="468">
                  <c:v>97</c:v>
                </c:pt>
                <c:pt idx="469">
                  <c:v>110</c:v>
                </c:pt>
                <c:pt idx="470">
                  <c:v>122</c:v>
                </c:pt>
                <c:pt idx="471">
                  <c:v>103</c:v>
                </c:pt>
                <c:pt idx="472">
                  <c:v>142</c:v>
                </c:pt>
                <c:pt idx="473">
                  <c:v>129</c:v>
                </c:pt>
                <c:pt idx="474">
                  <c:v>144</c:v>
                </c:pt>
                <c:pt idx="475">
                  <c:v>174</c:v>
                </c:pt>
                <c:pt idx="476">
                  <c:v>190</c:v>
                </c:pt>
                <c:pt idx="477">
                  <c:v>198</c:v>
                </c:pt>
                <c:pt idx="478">
                  <c:v>213</c:v>
                </c:pt>
                <c:pt idx="479">
                  <c:v>245</c:v>
                </c:pt>
                <c:pt idx="480">
                  <c:v>222</c:v>
                </c:pt>
                <c:pt idx="481">
                  <c:v>246</c:v>
                </c:pt>
                <c:pt idx="482">
                  <c:v>221</c:v>
                </c:pt>
                <c:pt idx="483">
                  <c:v>249</c:v>
                </c:pt>
                <c:pt idx="484">
                  <c:v>240</c:v>
                </c:pt>
                <c:pt idx="485">
                  <c:v>217</c:v>
                </c:pt>
                <c:pt idx="486">
                  <c:v>240</c:v>
                </c:pt>
                <c:pt idx="487">
                  <c:v>220</c:v>
                </c:pt>
                <c:pt idx="488">
                  <c:v>230</c:v>
                </c:pt>
                <c:pt idx="489">
                  <c:v>191</c:v>
                </c:pt>
                <c:pt idx="490">
                  <c:v>187</c:v>
                </c:pt>
                <c:pt idx="491">
                  <c:v>179</c:v>
                </c:pt>
                <c:pt idx="492">
                  <c:v>174</c:v>
                </c:pt>
                <c:pt idx="493">
                  <c:v>160</c:v>
                </c:pt>
                <c:pt idx="494">
                  <c:v>146</c:v>
                </c:pt>
                <c:pt idx="495">
                  <c:v>153</c:v>
                </c:pt>
                <c:pt idx="496">
                  <c:v>129</c:v>
                </c:pt>
                <c:pt idx="497">
                  <c:v>114</c:v>
                </c:pt>
                <c:pt idx="498">
                  <c:v>144</c:v>
                </c:pt>
                <c:pt idx="499">
                  <c:v>127</c:v>
                </c:pt>
                <c:pt idx="500">
                  <c:v>117</c:v>
                </c:pt>
                <c:pt idx="501">
                  <c:v>119</c:v>
                </c:pt>
                <c:pt idx="502">
                  <c:v>112</c:v>
                </c:pt>
                <c:pt idx="503">
                  <c:v>108</c:v>
                </c:pt>
                <c:pt idx="504">
                  <c:v>114</c:v>
                </c:pt>
                <c:pt idx="505">
                  <c:v>110</c:v>
                </c:pt>
                <c:pt idx="506">
                  <c:v>101</c:v>
                </c:pt>
                <c:pt idx="507">
                  <c:v>108</c:v>
                </c:pt>
                <c:pt idx="508">
                  <c:v>103</c:v>
                </c:pt>
                <c:pt idx="509">
                  <c:v>112</c:v>
                </c:pt>
                <c:pt idx="510">
                  <c:v>103</c:v>
                </c:pt>
                <c:pt idx="511">
                  <c:v>117</c:v>
                </c:pt>
                <c:pt idx="512">
                  <c:v>113</c:v>
                </c:pt>
                <c:pt idx="513">
                  <c:v>117</c:v>
                </c:pt>
                <c:pt idx="514">
                  <c:v>131</c:v>
                </c:pt>
                <c:pt idx="515">
                  <c:v>136</c:v>
                </c:pt>
                <c:pt idx="516">
                  <c:v>116</c:v>
                </c:pt>
                <c:pt idx="517">
                  <c:v>164</c:v>
                </c:pt>
                <c:pt idx="518">
                  <c:v>107</c:v>
                </c:pt>
                <c:pt idx="519">
                  <c:v>149</c:v>
                </c:pt>
                <c:pt idx="520">
                  <c:v>141</c:v>
                </c:pt>
                <c:pt idx="521">
                  <c:v>155</c:v>
                </c:pt>
                <c:pt idx="522">
                  <c:v>160</c:v>
                </c:pt>
                <c:pt idx="523">
                  <c:v>172</c:v>
                </c:pt>
                <c:pt idx="524">
                  <c:v>185</c:v>
                </c:pt>
                <c:pt idx="525">
                  <c:v>211</c:v>
                </c:pt>
                <c:pt idx="526">
                  <c:v>215</c:v>
                </c:pt>
                <c:pt idx="527">
                  <c:v>269</c:v>
                </c:pt>
                <c:pt idx="528">
                  <c:v>326</c:v>
                </c:pt>
                <c:pt idx="529">
                  <c:v>419</c:v>
                </c:pt>
                <c:pt idx="530">
                  <c:v>442</c:v>
                </c:pt>
                <c:pt idx="531">
                  <c:v>542</c:v>
                </c:pt>
                <c:pt idx="532">
                  <c:v>687</c:v>
                </c:pt>
                <c:pt idx="533">
                  <c:v>824</c:v>
                </c:pt>
                <c:pt idx="534">
                  <c:v>916</c:v>
                </c:pt>
                <c:pt idx="535">
                  <c:v>1031</c:v>
                </c:pt>
                <c:pt idx="536">
                  <c:v>1218</c:v>
                </c:pt>
                <c:pt idx="537">
                  <c:v>1355</c:v>
                </c:pt>
                <c:pt idx="538">
                  <c:v>1484</c:v>
                </c:pt>
                <c:pt idx="539">
                  <c:v>1560</c:v>
                </c:pt>
                <c:pt idx="540">
                  <c:v>1665</c:v>
                </c:pt>
                <c:pt idx="541">
                  <c:v>1659</c:v>
                </c:pt>
                <c:pt idx="542">
                  <c:v>1672</c:v>
                </c:pt>
                <c:pt idx="543">
                  <c:v>1689</c:v>
                </c:pt>
                <c:pt idx="544">
                  <c:v>1634</c:v>
                </c:pt>
                <c:pt idx="545">
                  <c:v>1708</c:v>
                </c:pt>
                <c:pt idx="546">
                  <c:v>1606</c:v>
                </c:pt>
                <c:pt idx="547">
                  <c:v>1509</c:v>
                </c:pt>
                <c:pt idx="548">
                  <c:v>1382</c:v>
                </c:pt>
                <c:pt idx="549">
                  <c:v>1244</c:v>
                </c:pt>
                <c:pt idx="550">
                  <c:v>1149</c:v>
                </c:pt>
                <c:pt idx="551">
                  <c:v>1027</c:v>
                </c:pt>
                <c:pt idx="552">
                  <c:v>954</c:v>
                </c:pt>
                <c:pt idx="553">
                  <c:v>849</c:v>
                </c:pt>
                <c:pt idx="554">
                  <c:v>775</c:v>
                </c:pt>
                <c:pt idx="555">
                  <c:v>638</c:v>
                </c:pt>
                <c:pt idx="556">
                  <c:v>581</c:v>
                </c:pt>
                <c:pt idx="557">
                  <c:v>541</c:v>
                </c:pt>
                <c:pt idx="558">
                  <c:v>461</c:v>
                </c:pt>
                <c:pt idx="559">
                  <c:v>448</c:v>
                </c:pt>
                <c:pt idx="560">
                  <c:v>352</c:v>
                </c:pt>
                <c:pt idx="561">
                  <c:v>371</c:v>
                </c:pt>
                <c:pt idx="562">
                  <c:v>339</c:v>
                </c:pt>
                <c:pt idx="563">
                  <c:v>316</c:v>
                </c:pt>
                <c:pt idx="564">
                  <c:v>300</c:v>
                </c:pt>
                <c:pt idx="565">
                  <c:v>314</c:v>
                </c:pt>
                <c:pt idx="566">
                  <c:v>273</c:v>
                </c:pt>
                <c:pt idx="567">
                  <c:v>343</c:v>
                </c:pt>
                <c:pt idx="568">
                  <c:v>331</c:v>
                </c:pt>
                <c:pt idx="569">
                  <c:v>347</c:v>
                </c:pt>
                <c:pt idx="570">
                  <c:v>399</c:v>
                </c:pt>
                <c:pt idx="571">
                  <c:v>412</c:v>
                </c:pt>
                <c:pt idx="572">
                  <c:v>426</c:v>
                </c:pt>
                <c:pt idx="573">
                  <c:v>564</c:v>
                </c:pt>
                <c:pt idx="574">
                  <c:v>591</c:v>
                </c:pt>
                <c:pt idx="575">
                  <c:v>661</c:v>
                </c:pt>
                <c:pt idx="576">
                  <c:v>667</c:v>
                </c:pt>
                <c:pt idx="577">
                  <c:v>801</c:v>
                </c:pt>
                <c:pt idx="578">
                  <c:v>913</c:v>
                </c:pt>
                <c:pt idx="579">
                  <c:v>922</c:v>
                </c:pt>
                <c:pt idx="580">
                  <c:v>980</c:v>
                </c:pt>
                <c:pt idx="581">
                  <c:v>1062</c:v>
                </c:pt>
                <c:pt idx="582">
                  <c:v>1073</c:v>
                </c:pt>
                <c:pt idx="583">
                  <c:v>1187</c:v>
                </c:pt>
                <c:pt idx="584">
                  <c:v>1145</c:v>
                </c:pt>
                <c:pt idx="585">
                  <c:v>1168</c:v>
                </c:pt>
                <c:pt idx="586">
                  <c:v>1203</c:v>
                </c:pt>
                <c:pt idx="587">
                  <c:v>1158</c:v>
                </c:pt>
                <c:pt idx="588">
                  <c:v>1068</c:v>
                </c:pt>
                <c:pt idx="589">
                  <c:v>1119</c:v>
                </c:pt>
                <c:pt idx="590">
                  <c:v>1100</c:v>
                </c:pt>
                <c:pt idx="591">
                  <c:v>1008</c:v>
                </c:pt>
                <c:pt idx="592">
                  <c:v>1021</c:v>
                </c:pt>
                <c:pt idx="593">
                  <c:v>968</c:v>
                </c:pt>
                <c:pt idx="594">
                  <c:v>899</c:v>
                </c:pt>
                <c:pt idx="595">
                  <c:v>863</c:v>
                </c:pt>
                <c:pt idx="596">
                  <c:v>762</c:v>
                </c:pt>
                <c:pt idx="597">
                  <c:v>849</c:v>
                </c:pt>
                <c:pt idx="598">
                  <c:v>716</c:v>
                </c:pt>
                <c:pt idx="599">
                  <c:v>724</c:v>
                </c:pt>
                <c:pt idx="600">
                  <c:v>664</c:v>
                </c:pt>
                <c:pt idx="601">
                  <c:v>651</c:v>
                </c:pt>
                <c:pt idx="602">
                  <c:v>573</c:v>
                </c:pt>
                <c:pt idx="603">
                  <c:v>576</c:v>
                </c:pt>
                <c:pt idx="604">
                  <c:v>500</c:v>
                </c:pt>
                <c:pt idx="605">
                  <c:v>476</c:v>
                </c:pt>
                <c:pt idx="606">
                  <c:v>503</c:v>
                </c:pt>
                <c:pt idx="607">
                  <c:v>394</c:v>
                </c:pt>
                <c:pt idx="608">
                  <c:v>399</c:v>
                </c:pt>
                <c:pt idx="609">
                  <c:v>373</c:v>
                </c:pt>
                <c:pt idx="610">
                  <c:v>366</c:v>
                </c:pt>
                <c:pt idx="611">
                  <c:v>348</c:v>
                </c:pt>
                <c:pt idx="612">
                  <c:v>347</c:v>
                </c:pt>
                <c:pt idx="613">
                  <c:v>356</c:v>
                </c:pt>
                <c:pt idx="614">
                  <c:v>312</c:v>
                </c:pt>
                <c:pt idx="615">
                  <c:v>364</c:v>
                </c:pt>
                <c:pt idx="616">
                  <c:v>282</c:v>
                </c:pt>
                <c:pt idx="617">
                  <c:v>323</c:v>
                </c:pt>
                <c:pt idx="618">
                  <c:v>307</c:v>
                </c:pt>
                <c:pt idx="619">
                  <c:v>274</c:v>
                </c:pt>
                <c:pt idx="620">
                  <c:v>321</c:v>
                </c:pt>
                <c:pt idx="621">
                  <c:v>268</c:v>
                </c:pt>
                <c:pt idx="622">
                  <c:v>267</c:v>
                </c:pt>
                <c:pt idx="623">
                  <c:v>279</c:v>
                </c:pt>
                <c:pt idx="624">
                  <c:v>244</c:v>
                </c:pt>
                <c:pt idx="625">
                  <c:v>238</c:v>
                </c:pt>
                <c:pt idx="626">
                  <c:v>229</c:v>
                </c:pt>
                <c:pt idx="627">
                  <c:v>222</c:v>
                </c:pt>
                <c:pt idx="628">
                  <c:v>243</c:v>
                </c:pt>
                <c:pt idx="629">
                  <c:v>207</c:v>
                </c:pt>
                <c:pt idx="630">
                  <c:v>215</c:v>
                </c:pt>
                <c:pt idx="631">
                  <c:v>232</c:v>
                </c:pt>
                <c:pt idx="632">
                  <c:v>203</c:v>
                </c:pt>
                <c:pt idx="633">
                  <c:v>195</c:v>
                </c:pt>
                <c:pt idx="634">
                  <c:v>212</c:v>
                </c:pt>
                <c:pt idx="635">
                  <c:v>213</c:v>
                </c:pt>
                <c:pt idx="636">
                  <c:v>218</c:v>
                </c:pt>
                <c:pt idx="637">
                  <c:v>206</c:v>
                </c:pt>
                <c:pt idx="638">
                  <c:v>219</c:v>
                </c:pt>
                <c:pt idx="639">
                  <c:v>191</c:v>
                </c:pt>
                <c:pt idx="640">
                  <c:v>200</c:v>
                </c:pt>
                <c:pt idx="641">
                  <c:v>184</c:v>
                </c:pt>
                <c:pt idx="642">
                  <c:v>223</c:v>
                </c:pt>
                <c:pt idx="643">
                  <c:v>193</c:v>
                </c:pt>
                <c:pt idx="644">
                  <c:v>210</c:v>
                </c:pt>
                <c:pt idx="645">
                  <c:v>170</c:v>
                </c:pt>
                <c:pt idx="646">
                  <c:v>191</c:v>
                </c:pt>
                <c:pt idx="647">
                  <c:v>185</c:v>
                </c:pt>
                <c:pt idx="648">
                  <c:v>196</c:v>
                </c:pt>
                <c:pt idx="649">
                  <c:v>173</c:v>
                </c:pt>
                <c:pt idx="650">
                  <c:v>178</c:v>
                </c:pt>
                <c:pt idx="651">
                  <c:v>207</c:v>
                </c:pt>
                <c:pt idx="652">
                  <c:v>188</c:v>
                </c:pt>
                <c:pt idx="653">
                  <c:v>199</c:v>
                </c:pt>
                <c:pt idx="654">
                  <c:v>153</c:v>
                </c:pt>
                <c:pt idx="655">
                  <c:v>176</c:v>
                </c:pt>
                <c:pt idx="656">
                  <c:v>205</c:v>
                </c:pt>
                <c:pt idx="657">
                  <c:v>168</c:v>
                </c:pt>
                <c:pt idx="658">
                  <c:v>183</c:v>
                </c:pt>
                <c:pt idx="659">
                  <c:v>205</c:v>
                </c:pt>
                <c:pt idx="660">
                  <c:v>175</c:v>
                </c:pt>
                <c:pt idx="661">
                  <c:v>182</c:v>
                </c:pt>
                <c:pt idx="662">
                  <c:v>199</c:v>
                </c:pt>
                <c:pt idx="663">
                  <c:v>163</c:v>
                </c:pt>
                <c:pt idx="664">
                  <c:v>180</c:v>
                </c:pt>
                <c:pt idx="665">
                  <c:v>179</c:v>
                </c:pt>
                <c:pt idx="666">
                  <c:v>165</c:v>
                </c:pt>
                <c:pt idx="667">
                  <c:v>161</c:v>
                </c:pt>
                <c:pt idx="668">
                  <c:v>165</c:v>
                </c:pt>
                <c:pt idx="669">
                  <c:v>165</c:v>
                </c:pt>
                <c:pt idx="670">
                  <c:v>163</c:v>
                </c:pt>
                <c:pt idx="671">
                  <c:v>173</c:v>
                </c:pt>
                <c:pt idx="672">
                  <c:v>143</c:v>
                </c:pt>
                <c:pt idx="673">
                  <c:v>164</c:v>
                </c:pt>
                <c:pt idx="674">
                  <c:v>139</c:v>
                </c:pt>
                <c:pt idx="675">
                  <c:v>179</c:v>
                </c:pt>
                <c:pt idx="676">
                  <c:v>135</c:v>
                </c:pt>
                <c:pt idx="677">
                  <c:v>131</c:v>
                </c:pt>
                <c:pt idx="678">
                  <c:v>134</c:v>
                </c:pt>
                <c:pt idx="679">
                  <c:v>137</c:v>
                </c:pt>
                <c:pt idx="680">
                  <c:v>151</c:v>
                </c:pt>
                <c:pt idx="681">
                  <c:v>154</c:v>
                </c:pt>
                <c:pt idx="682">
                  <c:v>159</c:v>
                </c:pt>
                <c:pt idx="683">
                  <c:v>125</c:v>
                </c:pt>
                <c:pt idx="684">
                  <c:v>141</c:v>
                </c:pt>
                <c:pt idx="685">
                  <c:v>138</c:v>
                </c:pt>
                <c:pt idx="686">
                  <c:v>153</c:v>
                </c:pt>
                <c:pt idx="687">
                  <c:v>145</c:v>
                </c:pt>
                <c:pt idx="688">
                  <c:v>166</c:v>
                </c:pt>
                <c:pt idx="689">
                  <c:v>139</c:v>
                </c:pt>
                <c:pt idx="690">
                  <c:v>161</c:v>
                </c:pt>
                <c:pt idx="691">
                  <c:v>166</c:v>
                </c:pt>
                <c:pt idx="692">
                  <c:v>159</c:v>
                </c:pt>
                <c:pt idx="693">
                  <c:v>136</c:v>
                </c:pt>
                <c:pt idx="694">
                  <c:v>124</c:v>
                </c:pt>
                <c:pt idx="695">
                  <c:v>159</c:v>
                </c:pt>
                <c:pt idx="696">
                  <c:v>155</c:v>
                </c:pt>
                <c:pt idx="697">
                  <c:v>159</c:v>
                </c:pt>
                <c:pt idx="698">
                  <c:v>142</c:v>
                </c:pt>
                <c:pt idx="699">
                  <c:v>167</c:v>
                </c:pt>
                <c:pt idx="700">
                  <c:v>176</c:v>
                </c:pt>
                <c:pt idx="701">
                  <c:v>149</c:v>
                </c:pt>
                <c:pt idx="702">
                  <c:v>164</c:v>
                </c:pt>
                <c:pt idx="703">
                  <c:v>149</c:v>
                </c:pt>
                <c:pt idx="704">
                  <c:v>163</c:v>
                </c:pt>
                <c:pt idx="705">
                  <c:v>163</c:v>
                </c:pt>
                <c:pt idx="706">
                  <c:v>160</c:v>
                </c:pt>
                <c:pt idx="707">
                  <c:v>157</c:v>
                </c:pt>
                <c:pt idx="708">
                  <c:v>148</c:v>
                </c:pt>
                <c:pt idx="709">
                  <c:v>171</c:v>
                </c:pt>
                <c:pt idx="710">
                  <c:v>127</c:v>
                </c:pt>
                <c:pt idx="711">
                  <c:v>139</c:v>
                </c:pt>
                <c:pt idx="712">
                  <c:v>144</c:v>
                </c:pt>
                <c:pt idx="713">
                  <c:v>135</c:v>
                </c:pt>
                <c:pt idx="714">
                  <c:v>133</c:v>
                </c:pt>
                <c:pt idx="715">
                  <c:v>134</c:v>
                </c:pt>
                <c:pt idx="716">
                  <c:v>107</c:v>
                </c:pt>
                <c:pt idx="717">
                  <c:v>110</c:v>
                </c:pt>
                <c:pt idx="718">
                  <c:v>118</c:v>
                </c:pt>
                <c:pt idx="719">
                  <c:v>122</c:v>
                </c:pt>
                <c:pt idx="720">
                  <c:v>91</c:v>
                </c:pt>
                <c:pt idx="721">
                  <c:v>109</c:v>
                </c:pt>
                <c:pt idx="722">
                  <c:v>122</c:v>
                </c:pt>
                <c:pt idx="723">
                  <c:v>111</c:v>
                </c:pt>
                <c:pt idx="724">
                  <c:v>92</c:v>
                </c:pt>
                <c:pt idx="725">
                  <c:v>116</c:v>
                </c:pt>
                <c:pt idx="726">
                  <c:v>103</c:v>
                </c:pt>
                <c:pt idx="727">
                  <c:v>105</c:v>
                </c:pt>
                <c:pt idx="728">
                  <c:v>103</c:v>
                </c:pt>
                <c:pt idx="729">
                  <c:v>96</c:v>
                </c:pt>
                <c:pt idx="730">
                  <c:v>83</c:v>
                </c:pt>
                <c:pt idx="731">
                  <c:v>101</c:v>
                </c:pt>
                <c:pt idx="732">
                  <c:v>96</c:v>
                </c:pt>
                <c:pt idx="733">
                  <c:v>93</c:v>
                </c:pt>
                <c:pt idx="734">
                  <c:v>98</c:v>
                </c:pt>
                <c:pt idx="735">
                  <c:v>97</c:v>
                </c:pt>
                <c:pt idx="736">
                  <c:v>108</c:v>
                </c:pt>
                <c:pt idx="737">
                  <c:v>99</c:v>
                </c:pt>
                <c:pt idx="738">
                  <c:v>87</c:v>
                </c:pt>
                <c:pt idx="739">
                  <c:v>93</c:v>
                </c:pt>
                <c:pt idx="740">
                  <c:v>71</c:v>
                </c:pt>
                <c:pt idx="741">
                  <c:v>87</c:v>
                </c:pt>
                <c:pt idx="742">
                  <c:v>88</c:v>
                </c:pt>
                <c:pt idx="743">
                  <c:v>84</c:v>
                </c:pt>
                <c:pt idx="744">
                  <c:v>89</c:v>
                </c:pt>
                <c:pt idx="745">
                  <c:v>78</c:v>
                </c:pt>
                <c:pt idx="746">
                  <c:v>92</c:v>
                </c:pt>
                <c:pt idx="747">
                  <c:v>95</c:v>
                </c:pt>
                <c:pt idx="748">
                  <c:v>87</c:v>
                </c:pt>
                <c:pt idx="749">
                  <c:v>77</c:v>
                </c:pt>
                <c:pt idx="750">
                  <c:v>89</c:v>
                </c:pt>
                <c:pt idx="751">
                  <c:v>95</c:v>
                </c:pt>
                <c:pt idx="752">
                  <c:v>86</c:v>
                </c:pt>
                <c:pt idx="753">
                  <c:v>89</c:v>
                </c:pt>
                <c:pt idx="754">
                  <c:v>70</c:v>
                </c:pt>
                <c:pt idx="755">
                  <c:v>91</c:v>
                </c:pt>
                <c:pt idx="756">
                  <c:v>85</c:v>
                </c:pt>
                <c:pt idx="757">
                  <c:v>91</c:v>
                </c:pt>
                <c:pt idx="758">
                  <c:v>83</c:v>
                </c:pt>
                <c:pt idx="759">
                  <c:v>86</c:v>
                </c:pt>
                <c:pt idx="760">
                  <c:v>80</c:v>
                </c:pt>
                <c:pt idx="761">
                  <c:v>74</c:v>
                </c:pt>
                <c:pt idx="762">
                  <c:v>86</c:v>
                </c:pt>
                <c:pt idx="763">
                  <c:v>89</c:v>
                </c:pt>
                <c:pt idx="764">
                  <c:v>93</c:v>
                </c:pt>
                <c:pt idx="765">
                  <c:v>75</c:v>
                </c:pt>
                <c:pt idx="766">
                  <c:v>71</c:v>
                </c:pt>
                <c:pt idx="767">
                  <c:v>99</c:v>
                </c:pt>
                <c:pt idx="768">
                  <c:v>88</c:v>
                </c:pt>
                <c:pt idx="769">
                  <c:v>91</c:v>
                </c:pt>
                <c:pt idx="770">
                  <c:v>78</c:v>
                </c:pt>
                <c:pt idx="771">
                  <c:v>79</c:v>
                </c:pt>
                <c:pt idx="772">
                  <c:v>90</c:v>
                </c:pt>
                <c:pt idx="773">
                  <c:v>81</c:v>
                </c:pt>
                <c:pt idx="774">
                  <c:v>93</c:v>
                </c:pt>
                <c:pt idx="775">
                  <c:v>73</c:v>
                </c:pt>
                <c:pt idx="776">
                  <c:v>86</c:v>
                </c:pt>
                <c:pt idx="777">
                  <c:v>99</c:v>
                </c:pt>
                <c:pt idx="778">
                  <c:v>74</c:v>
                </c:pt>
                <c:pt idx="779">
                  <c:v>85</c:v>
                </c:pt>
                <c:pt idx="780">
                  <c:v>88</c:v>
                </c:pt>
                <c:pt idx="781">
                  <c:v>77</c:v>
                </c:pt>
                <c:pt idx="782">
                  <c:v>70</c:v>
                </c:pt>
                <c:pt idx="783">
                  <c:v>74</c:v>
                </c:pt>
                <c:pt idx="784">
                  <c:v>88</c:v>
                </c:pt>
                <c:pt idx="785">
                  <c:v>81</c:v>
                </c:pt>
                <c:pt idx="786">
                  <c:v>75</c:v>
                </c:pt>
                <c:pt idx="787">
                  <c:v>78</c:v>
                </c:pt>
                <c:pt idx="788">
                  <c:v>72</c:v>
                </c:pt>
                <c:pt idx="789">
                  <c:v>72</c:v>
                </c:pt>
                <c:pt idx="790">
                  <c:v>76</c:v>
                </c:pt>
                <c:pt idx="791">
                  <c:v>87</c:v>
                </c:pt>
                <c:pt idx="792">
                  <c:v>74</c:v>
                </c:pt>
                <c:pt idx="793">
                  <c:v>81</c:v>
                </c:pt>
                <c:pt idx="794">
                  <c:v>56</c:v>
                </c:pt>
                <c:pt idx="795">
                  <c:v>62</c:v>
                </c:pt>
                <c:pt idx="796">
                  <c:v>71</c:v>
                </c:pt>
                <c:pt idx="797">
                  <c:v>88</c:v>
                </c:pt>
                <c:pt idx="798">
                  <c:v>64</c:v>
                </c:pt>
                <c:pt idx="799">
                  <c:v>64</c:v>
                </c:pt>
                <c:pt idx="800">
                  <c:v>76</c:v>
                </c:pt>
                <c:pt idx="801">
                  <c:v>81</c:v>
                </c:pt>
                <c:pt idx="802">
                  <c:v>69</c:v>
                </c:pt>
                <c:pt idx="803">
                  <c:v>64</c:v>
                </c:pt>
                <c:pt idx="804">
                  <c:v>64</c:v>
                </c:pt>
                <c:pt idx="805">
                  <c:v>86</c:v>
                </c:pt>
                <c:pt idx="806">
                  <c:v>74</c:v>
                </c:pt>
                <c:pt idx="807">
                  <c:v>69</c:v>
                </c:pt>
                <c:pt idx="808">
                  <c:v>57</c:v>
                </c:pt>
                <c:pt idx="809">
                  <c:v>67</c:v>
                </c:pt>
                <c:pt idx="810">
                  <c:v>66</c:v>
                </c:pt>
                <c:pt idx="811">
                  <c:v>72</c:v>
                </c:pt>
                <c:pt idx="812">
                  <c:v>72</c:v>
                </c:pt>
                <c:pt idx="813">
                  <c:v>70</c:v>
                </c:pt>
                <c:pt idx="814">
                  <c:v>64</c:v>
                </c:pt>
                <c:pt idx="815">
                  <c:v>71</c:v>
                </c:pt>
                <c:pt idx="816">
                  <c:v>78</c:v>
                </c:pt>
                <c:pt idx="817">
                  <c:v>85</c:v>
                </c:pt>
                <c:pt idx="818">
                  <c:v>80</c:v>
                </c:pt>
                <c:pt idx="819">
                  <c:v>83</c:v>
                </c:pt>
                <c:pt idx="820">
                  <c:v>81</c:v>
                </c:pt>
                <c:pt idx="821">
                  <c:v>64</c:v>
                </c:pt>
                <c:pt idx="822">
                  <c:v>86</c:v>
                </c:pt>
                <c:pt idx="823">
                  <c:v>91</c:v>
                </c:pt>
                <c:pt idx="824">
                  <c:v>105</c:v>
                </c:pt>
                <c:pt idx="825">
                  <c:v>106</c:v>
                </c:pt>
                <c:pt idx="826">
                  <c:v>103</c:v>
                </c:pt>
                <c:pt idx="827">
                  <c:v>113</c:v>
                </c:pt>
                <c:pt idx="828">
                  <c:v>109</c:v>
                </c:pt>
                <c:pt idx="829">
                  <c:v>145</c:v>
                </c:pt>
                <c:pt idx="830">
                  <c:v>129</c:v>
                </c:pt>
                <c:pt idx="831">
                  <c:v>147</c:v>
                </c:pt>
                <c:pt idx="832">
                  <c:v>174</c:v>
                </c:pt>
                <c:pt idx="833">
                  <c:v>151</c:v>
                </c:pt>
                <c:pt idx="834">
                  <c:v>147</c:v>
                </c:pt>
                <c:pt idx="835">
                  <c:v>139</c:v>
                </c:pt>
                <c:pt idx="836">
                  <c:v>148</c:v>
                </c:pt>
                <c:pt idx="837">
                  <c:v>134</c:v>
                </c:pt>
                <c:pt idx="838">
                  <c:v>142</c:v>
                </c:pt>
                <c:pt idx="839">
                  <c:v>124</c:v>
                </c:pt>
                <c:pt idx="840">
                  <c:v>124</c:v>
                </c:pt>
                <c:pt idx="841">
                  <c:v>121</c:v>
                </c:pt>
                <c:pt idx="842">
                  <c:v>107</c:v>
                </c:pt>
                <c:pt idx="843">
                  <c:v>101</c:v>
                </c:pt>
                <c:pt idx="844">
                  <c:v>100</c:v>
                </c:pt>
                <c:pt idx="845">
                  <c:v>96</c:v>
                </c:pt>
                <c:pt idx="846">
                  <c:v>95</c:v>
                </c:pt>
                <c:pt idx="847">
                  <c:v>87</c:v>
                </c:pt>
                <c:pt idx="848">
                  <c:v>79</c:v>
                </c:pt>
                <c:pt idx="849">
                  <c:v>83</c:v>
                </c:pt>
                <c:pt idx="850">
                  <c:v>60</c:v>
                </c:pt>
                <c:pt idx="851">
                  <c:v>83</c:v>
                </c:pt>
                <c:pt idx="852">
                  <c:v>67</c:v>
                </c:pt>
                <c:pt idx="853">
                  <c:v>65</c:v>
                </c:pt>
                <c:pt idx="854">
                  <c:v>75</c:v>
                </c:pt>
                <c:pt idx="855">
                  <c:v>72</c:v>
                </c:pt>
                <c:pt idx="856">
                  <c:v>83</c:v>
                </c:pt>
                <c:pt idx="857">
                  <c:v>69</c:v>
                </c:pt>
                <c:pt idx="858">
                  <c:v>69</c:v>
                </c:pt>
                <c:pt idx="859">
                  <c:v>70</c:v>
                </c:pt>
                <c:pt idx="860">
                  <c:v>74</c:v>
                </c:pt>
                <c:pt idx="861">
                  <c:v>71</c:v>
                </c:pt>
                <c:pt idx="862">
                  <c:v>74</c:v>
                </c:pt>
                <c:pt idx="863">
                  <c:v>79</c:v>
                </c:pt>
                <c:pt idx="864">
                  <c:v>70</c:v>
                </c:pt>
                <c:pt idx="865">
                  <c:v>72</c:v>
                </c:pt>
                <c:pt idx="866">
                  <c:v>75</c:v>
                </c:pt>
                <c:pt idx="867">
                  <c:v>69</c:v>
                </c:pt>
                <c:pt idx="868">
                  <c:v>58</c:v>
                </c:pt>
                <c:pt idx="869">
                  <c:v>64</c:v>
                </c:pt>
                <c:pt idx="870">
                  <c:v>61</c:v>
                </c:pt>
                <c:pt idx="871">
                  <c:v>68</c:v>
                </c:pt>
                <c:pt idx="872">
                  <c:v>61</c:v>
                </c:pt>
                <c:pt idx="873">
                  <c:v>61</c:v>
                </c:pt>
                <c:pt idx="874">
                  <c:v>53</c:v>
                </c:pt>
                <c:pt idx="875">
                  <c:v>63</c:v>
                </c:pt>
                <c:pt idx="876">
                  <c:v>66</c:v>
                </c:pt>
                <c:pt idx="877">
                  <c:v>68</c:v>
                </c:pt>
                <c:pt idx="878">
                  <c:v>82</c:v>
                </c:pt>
                <c:pt idx="879">
                  <c:v>72</c:v>
                </c:pt>
                <c:pt idx="880">
                  <c:v>70</c:v>
                </c:pt>
                <c:pt idx="881">
                  <c:v>74</c:v>
                </c:pt>
                <c:pt idx="882">
                  <c:v>67</c:v>
                </c:pt>
                <c:pt idx="883">
                  <c:v>64</c:v>
                </c:pt>
                <c:pt idx="884">
                  <c:v>66</c:v>
                </c:pt>
                <c:pt idx="885">
                  <c:v>66</c:v>
                </c:pt>
                <c:pt idx="886">
                  <c:v>67</c:v>
                </c:pt>
                <c:pt idx="887">
                  <c:v>72</c:v>
                </c:pt>
                <c:pt idx="888">
                  <c:v>65</c:v>
                </c:pt>
                <c:pt idx="889">
                  <c:v>68</c:v>
                </c:pt>
                <c:pt idx="890">
                  <c:v>66</c:v>
                </c:pt>
                <c:pt idx="891">
                  <c:v>58</c:v>
                </c:pt>
                <c:pt idx="892">
                  <c:v>74</c:v>
                </c:pt>
                <c:pt idx="893">
                  <c:v>70</c:v>
                </c:pt>
                <c:pt idx="894">
                  <c:v>65</c:v>
                </c:pt>
                <c:pt idx="895">
                  <c:v>75</c:v>
                </c:pt>
                <c:pt idx="896">
                  <c:v>69</c:v>
                </c:pt>
                <c:pt idx="897">
                  <c:v>81</c:v>
                </c:pt>
                <c:pt idx="898">
                  <c:v>78</c:v>
                </c:pt>
                <c:pt idx="899">
                  <c:v>56</c:v>
                </c:pt>
                <c:pt idx="900">
                  <c:v>84</c:v>
                </c:pt>
                <c:pt idx="901">
                  <c:v>70</c:v>
                </c:pt>
                <c:pt idx="902">
                  <c:v>75</c:v>
                </c:pt>
                <c:pt idx="903">
                  <c:v>73</c:v>
                </c:pt>
                <c:pt idx="904">
                  <c:v>76</c:v>
                </c:pt>
                <c:pt idx="905">
                  <c:v>59</c:v>
                </c:pt>
                <c:pt idx="906">
                  <c:v>83</c:v>
                </c:pt>
                <c:pt idx="907">
                  <c:v>72</c:v>
                </c:pt>
                <c:pt idx="908">
                  <c:v>81</c:v>
                </c:pt>
                <c:pt idx="909">
                  <c:v>77</c:v>
                </c:pt>
                <c:pt idx="910">
                  <c:v>84</c:v>
                </c:pt>
                <c:pt idx="911">
                  <c:v>69</c:v>
                </c:pt>
                <c:pt idx="912">
                  <c:v>66</c:v>
                </c:pt>
                <c:pt idx="913">
                  <c:v>87</c:v>
                </c:pt>
                <c:pt idx="914">
                  <c:v>81</c:v>
                </c:pt>
                <c:pt idx="915">
                  <c:v>61</c:v>
                </c:pt>
                <c:pt idx="916">
                  <c:v>76</c:v>
                </c:pt>
                <c:pt idx="917">
                  <c:v>84</c:v>
                </c:pt>
                <c:pt idx="918">
                  <c:v>73</c:v>
                </c:pt>
                <c:pt idx="919">
                  <c:v>89</c:v>
                </c:pt>
                <c:pt idx="920">
                  <c:v>99</c:v>
                </c:pt>
                <c:pt idx="921">
                  <c:v>78</c:v>
                </c:pt>
                <c:pt idx="922">
                  <c:v>73</c:v>
                </c:pt>
                <c:pt idx="923">
                  <c:v>75</c:v>
                </c:pt>
                <c:pt idx="924">
                  <c:v>78</c:v>
                </c:pt>
                <c:pt idx="925">
                  <c:v>78</c:v>
                </c:pt>
                <c:pt idx="926">
                  <c:v>89</c:v>
                </c:pt>
                <c:pt idx="927">
                  <c:v>84</c:v>
                </c:pt>
                <c:pt idx="928">
                  <c:v>65</c:v>
                </c:pt>
                <c:pt idx="929">
                  <c:v>70</c:v>
                </c:pt>
                <c:pt idx="930">
                  <c:v>66</c:v>
                </c:pt>
                <c:pt idx="931">
                  <c:v>85</c:v>
                </c:pt>
                <c:pt idx="932">
                  <c:v>75</c:v>
                </c:pt>
                <c:pt idx="933">
                  <c:v>69</c:v>
                </c:pt>
                <c:pt idx="934">
                  <c:v>67</c:v>
                </c:pt>
                <c:pt idx="935">
                  <c:v>73</c:v>
                </c:pt>
                <c:pt idx="936">
                  <c:v>72</c:v>
                </c:pt>
                <c:pt idx="937">
                  <c:v>71</c:v>
                </c:pt>
                <c:pt idx="938">
                  <c:v>64</c:v>
                </c:pt>
                <c:pt idx="939">
                  <c:v>68</c:v>
                </c:pt>
                <c:pt idx="940">
                  <c:v>55</c:v>
                </c:pt>
                <c:pt idx="941">
                  <c:v>57</c:v>
                </c:pt>
                <c:pt idx="942">
                  <c:v>63</c:v>
                </c:pt>
                <c:pt idx="943">
                  <c:v>71</c:v>
                </c:pt>
                <c:pt idx="944">
                  <c:v>76</c:v>
                </c:pt>
                <c:pt idx="945">
                  <c:v>58</c:v>
                </c:pt>
                <c:pt idx="946">
                  <c:v>58</c:v>
                </c:pt>
                <c:pt idx="947">
                  <c:v>57</c:v>
                </c:pt>
                <c:pt idx="948">
                  <c:v>57</c:v>
                </c:pt>
                <c:pt idx="949">
                  <c:v>67</c:v>
                </c:pt>
                <c:pt idx="950">
                  <c:v>63</c:v>
                </c:pt>
                <c:pt idx="951">
                  <c:v>58</c:v>
                </c:pt>
                <c:pt idx="952">
                  <c:v>63</c:v>
                </c:pt>
                <c:pt idx="953">
                  <c:v>56</c:v>
                </c:pt>
                <c:pt idx="954">
                  <c:v>58</c:v>
                </c:pt>
                <c:pt idx="955">
                  <c:v>61</c:v>
                </c:pt>
                <c:pt idx="956">
                  <c:v>55</c:v>
                </c:pt>
                <c:pt idx="957">
                  <c:v>67</c:v>
                </c:pt>
                <c:pt idx="958">
                  <c:v>68</c:v>
                </c:pt>
                <c:pt idx="959">
                  <c:v>66</c:v>
                </c:pt>
                <c:pt idx="960">
                  <c:v>65</c:v>
                </c:pt>
                <c:pt idx="961">
                  <c:v>73</c:v>
                </c:pt>
                <c:pt idx="962">
                  <c:v>76</c:v>
                </c:pt>
                <c:pt idx="963">
                  <c:v>63</c:v>
                </c:pt>
                <c:pt idx="964">
                  <c:v>65</c:v>
                </c:pt>
                <c:pt idx="965">
                  <c:v>71</c:v>
                </c:pt>
                <c:pt idx="966">
                  <c:v>77</c:v>
                </c:pt>
                <c:pt idx="967">
                  <c:v>67</c:v>
                </c:pt>
                <c:pt idx="968">
                  <c:v>61</c:v>
                </c:pt>
                <c:pt idx="969">
                  <c:v>61</c:v>
                </c:pt>
                <c:pt idx="970">
                  <c:v>60</c:v>
                </c:pt>
                <c:pt idx="971">
                  <c:v>70</c:v>
                </c:pt>
                <c:pt idx="972">
                  <c:v>58</c:v>
                </c:pt>
                <c:pt idx="973">
                  <c:v>84</c:v>
                </c:pt>
                <c:pt idx="974">
                  <c:v>81</c:v>
                </c:pt>
                <c:pt idx="975">
                  <c:v>61</c:v>
                </c:pt>
                <c:pt idx="976">
                  <c:v>64</c:v>
                </c:pt>
                <c:pt idx="977">
                  <c:v>57</c:v>
                </c:pt>
                <c:pt idx="978">
                  <c:v>64</c:v>
                </c:pt>
                <c:pt idx="979">
                  <c:v>62</c:v>
                </c:pt>
                <c:pt idx="980">
                  <c:v>72</c:v>
                </c:pt>
                <c:pt idx="981">
                  <c:v>68</c:v>
                </c:pt>
                <c:pt idx="982">
                  <c:v>69</c:v>
                </c:pt>
                <c:pt idx="983">
                  <c:v>56</c:v>
                </c:pt>
                <c:pt idx="984">
                  <c:v>63</c:v>
                </c:pt>
                <c:pt idx="985">
                  <c:v>58</c:v>
                </c:pt>
                <c:pt idx="986">
                  <c:v>53</c:v>
                </c:pt>
                <c:pt idx="987">
                  <c:v>58</c:v>
                </c:pt>
                <c:pt idx="988">
                  <c:v>58</c:v>
                </c:pt>
                <c:pt idx="989">
                  <c:v>66</c:v>
                </c:pt>
                <c:pt idx="990">
                  <c:v>61</c:v>
                </c:pt>
                <c:pt idx="991">
                  <c:v>66</c:v>
                </c:pt>
                <c:pt idx="992">
                  <c:v>57</c:v>
                </c:pt>
                <c:pt idx="993">
                  <c:v>54</c:v>
                </c:pt>
                <c:pt idx="994">
                  <c:v>70</c:v>
                </c:pt>
                <c:pt idx="995">
                  <c:v>60</c:v>
                </c:pt>
                <c:pt idx="996">
                  <c:v>85</c:v>
                </c:pt>
                <c:pt idx="997">
                  <c:v>46</c:v>
                </c:pt>
                <c:pt idx="998">
                  <c:v>60</c:v>
                </c:pt>
                <c:pt idx="999">
                  <c:v>58</c:v>
                </c:pt>
                <c:pt idx="1000">
                  <c:v>65</c:v>
                </c:pt>
                <c:pt idx="1001">
                  <c:v>68</c:v>
                </c:pt>
                <c:pt idx="1002">
                  <c:v>80</c:v>
                </c:pt>
                <c:pt idx="1003">
                  <c:v>53</c:v>
                </c:pt>
                <c:pt idx="1004">
                  <c:v>53</c:v>
                </c:pt>
                <c:pt idx="1005">
                  <c:v>49</c:v>
                </c:pt>
                <c:pt idx="1006">
                  <c:v>71</c:v>
                </c:pt>
                <c:pt idx="1007">
                  <c:v>71</c:v>
                </c:pt>
                <c:pt idx="1008">
                  <c:v>66</c:v>
                </c:pt>
                <c:pt idx="1009">
                  <c:v>71</c:v>
                </c:pt>
                <c:pt idx="1010">
                  <c:v>60</c:v>
                </c:pt>
                <c:pt idx="1011">
                  <c:v>55</c:v>
                </c:pt>
                <c:pt idx="1012">
                  <c:v>63</c:v>
                </c:pt>
                <c:pt idx="1013">
                  <c:v>64</c:v>
                </c:pt>
                <c:pt idx="1014">
                  <c:v>53</c:v>
                </c:pt>
                <c:pt idx="1015">
                  <c:v>71</c:v>
                </c:pt>
                <c:pt idx="1016">
                  <c:v>62</c:v>
                </c:pt>
                <c:pt idx="1017">
                  <c:v>61</c:v>
                </c:pt>
                <c:pt idx="1018">
                  <c:v>56</c:v>
                </c:pt>
                <c:pt idx="1019">
                  <c:v>60</c:v>
                </c:pt>
                <c:pt idx="1020">
                  <c:v>75</c:v>
                </c:pt>
                <c:pt idx="1021">
                  <c:v>53</c:v>
                </c:pt>
                <c:pt idx="1022">
                  <c:v>68</c:v>
                </c:pt>
                <c:pt idx="1023">
                  <c:v>65</c:v>
                </c:pt>
                <c:pt idx="1024">
                  <c:v>64</c:v>
                </c:pt>
                <c:pt idx="1025">
                  <c:v>73</c:v>
                </c:pt>
                <c:pt idx="1026">
                  <c:v>79</c:v>
                </c:pt>
                <c:pt idx="1027">
                  <c:v>74</c:v>
                </c:pt>
                <c:pt idx="1028">
                  <c:v>76</c:v>
                </c:pt>
                <c:pt idx="1029">
                  <c:v>84</c:v>
                </c:pt>
                <c:pt idx="1030">
                  <c:v>104</c:v>
                </c:pt>
                <c:pt idx="1031">
                  <c:v>107</c:v>
                </c:pt>
                <c:pt idx="1032">
                  <c:v>100</c:v>
                </c:pt>
                <c:pt idx="1033">
                  <c:v>135</c:v>
                </c:pt>
                <c:pt idx="1034">
                  <c:v>128</c:v>
                </c:pt>
                <c:pt idx="1035">
                  <c:v>136</c:v>
                </c:pt>
                <c:pt idx="1036">
                  <c:v>185</c:v>
                </c:pt>
                <c:pt idx="1037">
                  <c:v>192</c:v>
                </c:pt>
                <c:pt idx="1038">
                  <c:v>237</c:v>
                </c:pt>
                <c:pt idx="1039">
                  <c:v>243</c:v>
                </c:pt>
                <c:pt idx="1040">
                  <c:v>289</c:v>
                </c:pt>
                <c:pt idx="1041">
                  <c:v>287</c:v>
                </c:pt>
                <c:pt idx="1042">
                  <c:v>329</c:v>
                </c:pt>
                <c:pt idx="1043">
                  <c:v>303</c:v>
                </c:pt>
                <c:pt idx="1044">
                  <c:v>338</c:v>
                </c:pt>
                <c:pt idx="1045">
                  <c:v>391</c:v>
                </c:pt>
                <c:pt idx="1046">
                  <c:v>391</c:v>
                </c:pt>
                <c:pt idx="1047">
                  <c:v>380</c:v>
                </c:pt>
                <c:pt idx="1048">
                  <c:v>399</c:v>
                </c:pt>
                <c:pt idx="1049">
                  <c:v>360</c:v>
                </c:pt>
                <c:pt idx="1050">
                  <c:v>362</c:v>
                </c:pt>
                <c:pt idx="1051">
                  <c:v>360</c:v>
                </c:pt>
                <c:pt idx="1052">
                  <c:v>322</c:v>
                </c:pt>
                <c:pt idx="1053">
                  <c:v>293</c:v>
                </c:pt>
                <c:pt idx="1054">
                  <c:v>287</c:v>
                </c:pt>
                <c:pt idx="1055">
                  <c:v>249</c:v>
                </c:pt>
                <c:pt idx="1056">
                  <c:v>277</c:v>
                </c:pt>
                <c:pt idx="1057">
                  <c:v>223</c:v>
                </c:pt>
                <c:pt idx="1058">
                  <c:v>189</c:v>
                </c:pt>
                <c:pt idx="1059">
                  <c:v>177</c:v>
                </c:pt>
                <c:pt idx="1060">
                  <c:v>161</c:v>
                </c:pt>
                <c:pt idx="1061">
                  <c:v>128</c:v>
                </c:pt>
                <c:pt idx="1062">
                  <c:v>162</c:v>
                </c:pt>
                <c:pt idx="1063">
                  <c:v>127</c:v>
                </c:pt>
                <c:pt idx="1064">
                  <c:v>112</c:v>
                </c:pt>
                <c:pt idx="1065">
                  <c:v>101</c:v>
                </c:pt>
                <c:pt idx="1066">
                  <c:v>99</c:v>
                </c:pt>
                <c:pt idx="1067">
                  <c:v>90</c:v>
                </c:pt>
                <c:pt idx="1068">
                  <c:v>87</c:v>
                </c:pt>
                <c:pt idx="1069">
                  <c:v>83</c:v>
                </c:pt>
                <c:pt idx="1070">
                  <c:v>75</c:v>
                </c:pt>
                <c:pt idx="1071">
                  <c:v>71</c:v>
                </c:pt>
                <c:pt idx="1072">
                  <c:v>72</c:v>
                </c:pt>
                <c:pt idx="1073">
                  <c:v>68</c:v>
                </c:pt>
                <c:pt idx="1074">
                  <c:v>80</c:v>
                </c:pt>
                <c:pt idx="1075">
                  <c:v>87</c:v>
                </c:pt>
                <c:pt idx="1076">
                  <c:v>74</c:v>
                </c:pt>
                <c:pt idx="1077">
                  <c:v>84</c:v>
                </c:pt>
                <c:pt idx="1078">
                  <c:v>64</c:v>
                </c:pt>
                <c:pt idx="1079">
                  <c:v>79</c:v>
                </c:pt>
                <c:pt idx="1080">
                  <c:v>72</c:v>
                </c:pt>
                <c:pt idx="1081">
                  <c:v>74</c:v>
                </c:pt>
                <c:pt idx="1082">
                  <c:v>88</c:v>
                </c:pt>
                <c:pt idx="1083">
                  <c:v>76</c:v>
                </c:pt>
                <c:pt idx="1084">
                  <c:v>69</c:v>
                </c:pt>
                <c:pt idx="1085">
                  <c:v>82</c:v>
                </c:pt>
                <c:pt idx="1086">
                  <c:v>84</c:v>
                </c:pt>
                <c:pt idx="1087">
                  <c:v>79</c:v>
                </c:pt>
                <c:pt idx="1088">
                  <c:v>82</c:v>
                </c:pt>
                <c:pt idx="1089">
                  <c:v>88</c:v>
                </c:pt>
                <c:pt idx="1090">
                  <c:v>88</c:v>
                </c:pt>
                <c:pt idx="1091">
                  <c:v>94</c:v>
                </c:pt>
                <c:pt idx="1092">
                  <c:v>93</c:v>
                </c:pt>
                <c:pt idx="1093">
                  <c:v>88</c:v>
                </c:pt>
                <c:pt idx="1094">
                  <c:v>80</c:v>
                </c:pt>
                <c:pt idx="1095">
                  <c:v>81</c:v>
                </c:pt>
                <c:pt idx="1096">
                  <c:v>91</c:v>
                </c:pt>
                <c:pt idx="1097">
                  <c:v>74</c:v>
                </c:pt>
                <c:pt idx="1098">
                  <c:v>78</c:v>
                </c:pt>
                <c:pt idx="1099">
                  <c:v>78</c:v>
                </c:pt>
                <c:pt idx="1100">
                  <c:v>82</c:v>
                </c:pt>
                <c:pt idx="1101">
                  <c:v>94</c:v>
                </c:pt>
                <c:pt idx="1102">
                  <c:v>83</c:v>
                </c:pt>
                <c:pt idx="1103">
                  <c:v>75</c:v>
                </c:pt>
                <c:pt idx="1104">
                  <c:v>79</c:v>
                </c:pt>
                <c:pt idx="1105">
                  <c:v>79</c:v>
                </c:pt>
                <c:pt idx="1106">
                  <c:v>63</c:v>
                </c:pt>
                <c:pt idx="1107">
                  <c:v>57</c:v>
                </c:pt>
                <c:pt idx="1108">
                  <c:v>74</c:v>
                </c:pt>
                <c:pt idx="1109">
                  <c:v>74</c:v>
                </c:pt>
                <c:pt idx="1110">
                  <c:v>78</c:v>
                </c:pt>
                <c:pt idx="1111">
                  <c:v>66</c:v>
                </c:pt>
                <c:pt idx="1112">
                  <c:v>70</c:v>
                </c:pt>
                <c:pt idx="1113">
                  <c:v>66</c:v>
                </c:pt>
                <c:pt idx="1114">
                  <c:v>71</c:v>
                </c:pt>
                <c:pt idx="1115">
                  <c:v>84</c:v>
                </c:pt>
                <c:pt idx="1116">
                  <c:v>75</c:v>
                </c:pt>
                <c:pt idx="1117">
                  <c:v>79</c:v>
                </c:pt>
                <c:pt idx="1118">
                  <c:v>70</c:v>
                </c:pt>
                <c:pt idx="1119">
                  <c:v>69</c:v>
                </c:pt>
                <c:pt idx="1120">
                  <c:v>72</c:v>
                </c:pt>
                <c:pt idx="1121">
                  <c:v>54</c:v>
                </c:pt>
                <c:pt idx="1122">
                  <c:v>89</c:v>
                </c:pt>
                <c:pt idx="1123">
                  <c:v>80</c:v>
                </c:pt>
                <c:pt idx="1124">
                  <c:v>79</c:v>
                </c:pt>
                <c:pt idx="1125">
                  <c:v>72</c:v>
                </c:pt>
                <c:pt idx="1126">
                  <c:v>83</c:v>
                </c:pt>
                <c:pt idx="1127">
                  <c:v>84</c:v>
                </c:pt>
                <c:pt idx="1128">
                  <c:v>67</c:v>
                </c:pt>
                <c:pt idx="1129">
                  <c:v>74</c:v>
                </c:pt>
                <c:pt idx="1130">
                  <c:v>72</c:v>
                </c:pt>
                <c:pt idx="1131">
                  <c:v>67</c:v>
                </c:pt>
                <c:pt idx="1132">
                  <c:v>80</c:v>
                </c:pt>
                <c:pt idx="1133">
                  <c:v>76</c:v>
                </c:pt>
                <c:pt idx="1134">
                  <c:v>67</c:v>
                </c:pt>
                <c:pt idx="1135">
                  <c:v>69</c:v>
                </c:pt>
                <c:pt idx="1136">
                  <c:v>62</c:v>
                </c:pt>
                <c:pt idx="1137">
                  <c:v>69</c:v>
                </c:pt>
                <c:pt idx="1138">
                  <c:v>68</c:v>
                </c:pt>
                <c:pt idx="1139">
                  <c:v>72</c:v>
                </c:pt>
                <c:pt idx="1140">
                  <c:v>88</c:v>
                </c:pt>
                <c:pt idx="1141">
                  <c:v>73</c:v>
                </c:pt>
                <c:pt idx="1142">
                  <c:v>76</c:v>
                </c:pt>
                <c:pt idx="1143">
                  <c:v>58</c:v>
                </c:pt>
                <c:pt idx="1144">
                  <c:v>68</c:v>
                </c:pt>
                <c:pt idx="1145">
                  <c:v>79</c:v>
                </c:pt>
                <c:pt idx="1146">
                  <c:v>77</c:v>
                </c:pt>
                <c:pt idx="1147">
                  <c:v>80</c:v>
                </c:pt>
                <c:pt idx="1148">
                  <c:v>93</c:v>
                </c:pt>
                <c:pt idx="1149">
                  <c:v>75</c:v>
                </c:pt>
                <c:pt idx="1150">
                  <c:v>99</c:v>
                </c:pt>
                <c:pt idx="1151">
                  <c:v>97</c:v>
                </c:pt>
                <c:pt idx="1152">
                  <c:v>81</c:v>
                </c:pt>
                <c:pt idx="1153">
                  <c:v>106</c:v>
                </c:pt>
                <c:pt idx="1154">
                  <c:v>109</c:v>
                </c:pt>
                <c:pt idx="1155">
                  <c:v>119</c:v>
                </c:pt>
                <c:pt idx="1156">
                  <c:v>123</c:v>
                </c:pt>
                <c:pt idx="1157">
                  <c:v>110</c:v>
                </c:pt>
                <c:pt idx="1158">
                  <c:v>95</c:v>
                </c:pt>
                <c:pt idx="1159">
                  <c:v>113</c:v>
                </c:pt>
                <c:pt idx="1160">
                  <c:v>101</c:v>
                </c:pt>
                <c:pt idx="1161">
                  <c:v>117</c:v>
                </c:pt>
                <c:pt idx="1162">
                  <c:v>112</c:v>
                </c:pt>
                <c:pt idx="1163">
                  <c:v>116</c:v>
                </c:pt>
                <c:pt idx="1164">
                  <c:v>110</c:v>
                </c:pt>
                <c:pt idx="1165">
                  <c:v>118</c:v>
                </c:pt>
                <c:pt idx="1166">
                  <c:v>85</c:v>
                </c:pt>
                <c:pt idx="1167">
                  <c:v>77</c:v>
                </c:pt>
                <c:pt idx="1168">
                  <c:v>94</c:v>
                </c:pt>
                <c:pt idx="1169">
                  <c:v>85</c:v>
                </c:pt>
                <c:pt idx="1170">
                  <c:v>62</c:v>
                </c:pt>
                <c:pt idx="1171">
                  <c:v>73</c:v>
                </c:pt>
                <c:pt idx="1172">
                  <c:v>68</c:v>
                </c:pt>
                <c:pt idx="1173">
                  <c:v>63</c:v>
                </c:pt>
                <c:pt idx="1174">
                  <c:v>65</c:v>
                </c:pt>
                <c:pt idx="1175">
                  <c:v>71</c:v>
                </c:pt>
                <c:pt idx="1176">
                  <c:v>78</c:v>
                </c:pt>
                <c:pt idx="1177">
                  <c:v>48</c:v>
                </c:pt>
                <c:pt idx="1178">
                  <c:v>59</c:v>
                </c:pt>
                <c:pt idx="1179">
                  <c:v>68</c:v>
                </c:pt>
                <c:pt idx="1180">
                  <c:v>44</c:v>
                </c:pt>
                <c:pt idx="1181">
                  <c:v>48</c:v>
                </c:pt>
                <c:pt idx="1182">
                  <c:v>64</c:v>
                </c:pt>
                <c:pt idx="1183">
                  <c:v>46</c:v>
                </c:pt>
                <c:pt idx="1184">
                  <c:v>52</c:v>
                </c:pt>
                <c:pt idx="1185">
                  <c:v>57</c:v>
                </c:pt>
                <c:pt idx="1186">
                  <c:v>62</c:v>
                </c:pt>
                <c:pt idx="1187">
                  <c:v>46</c:v>
                </c:pt>
                <c:pt idx="1188">
                  <c:v>60</c:v>
                </c:pt>
                <c:pt idx="1189">
                  <c:v>68</c:v>
                </c:pt>
                <c:pt idx="1190">
                  <c:v>52</c:v>
                </c:pt>
                <c:pt idx="1191">
                  <c:v>57</c:v>
                </c:pt>
                <c:pt idx="1192">
                  <c:v>49</c:v>
                </c:pt>
                <c:pt idx="1193">
                  <c:v>65</c:v>
                </c:pt>
                <c:pt idx="1194">
                  <c:v>61</c:v>
                </c:pt>
                <c:pt idx="1195">
                  <c:v>63</c:v>
                </c:pt>
                <c:pt idx="1196">
                  <c:v>51</c:v>
                </c:pt>
                <c:pt idx="1197">
                  <c:v>46</c:v>
                </c:pt>
                <c:pt idx="1198">
                  <c:v>61</c:v>
                </c:pt>
                <c:pt idx="1199">
                  <c:v>58</c:v>
                </c:pt>
                <c:pt idx="1200">
                  <c:v>52</c:v>
                </c:pt>
                <c:pt idx="1201">
                  <c:v>49</c:v>
                </c:pt>
                <c:pt idx="1202">
                  <c:v>60</c:v>
                </c:pt>
                <c:pt idx="1203">
                  <c:v>53</c:v>
                </c:pt>
                <c:pt idx="1204">
                  <c:v>64</c:v>
                </c:pt>
                <c:pt idx="1205">
                  <c:v>48</c:v>
                </c:pt>
                <c:pt idx="1206">
                  <c:v>51</c:v>
                </c:pt>
                <c:pt idx="1207">
                  <c:v>53</c:v>
                </c:pt>
                <c:pt idx="1208">
                  <c:v>48</c:v>
                </c:pt>
                <c:pt idx="1209">
                  <c:v>49</c:v>
                </c:pt>
                <c:pt idx="1210">
                  <c:v>52</c:v>
                </c:pt>
                <c:pt idx="1211">
                  <c:v>72</c:v>
                </c:pt>
                <c:pt idx="1212">
                  <c:v>52</c:v>
                </c:pt>
                <c:pt idx="1213">
                  <c:v>52</c:v>
                </c:pt>
                <c:pt idx="1214">
                  <c:v>44</c:v>
                </c:pt>
                <c:pt idx="1215">
                  <c:v>48</c:v>
                </c:pt>
                <c:pt idx="1216">
                  <c:v>52</c:v>
                </c:pt>
                <c:pt idx="1217">
                  <c:v>58</c:v>
                </c:pt>
                <c:pt idx="1218">
                  <c:v>57</c:v>
                </c:pt>
                <c:pt idx="1219">
                  <c:v>44</c:v>
                </c:pt>
                <c:pt idx="1220">
                  <c:v>55</c:v>
                </c:pt>
                <c:pt idx="1221">
                  <c:v>42</c:v>
                </c:pt>
                <c:pt idx="1222">
                  <c:v>56</c:v>
                </c:pt>
                <c:pt idx="1223">
                  <c:v>46</c:v>
                </c:pt>
                <c:pt idx="1224">
                  <c:v>47</c:v>
                </c:pt>
                <c:pt idx="1225">
                  <c:v>42</c:v>
                </c:pt>
                <c:pt idx="1226">
                  <c:v>49</c:v>
                </c:pt>
                <c:pt idx="1227">
                  <c:v>50</c:v>
                </c:pt>
                <c:pt idx="1228">
                  <c:v>45</c:v>
                </c:pt>
                <c:pt idx="1229">
                  <c:v>54</c:v>
                </c:pt>
                <c:pt idx="1230">
                  <c:v>47</c:v>
                </c:pt>
                <c:pt idx="1231">
                  <c:v>62</c:v>
                </c:pt>
                <c:pt idx="1232">
                  <c:v>48</c:v>
                </c:pt>
                <c:pt idx="1233">
                  <c:v>55</c:v>
                </c:pt>
                <c:pt idx="1234">
                  <c:v>50</c:v>
                </c:pt>
                <c:pt idx="1235">
                  <c:v>56</c:v>
                </c:pt>
                <c:pt idx="1236">
                  <c:v>52</c:v>
                </c:pt>
                <c:pt idx="1237">
                  <c:v>54</c:v>
                </c:pt>
                <c:pt idx="1238">
                  <c:v>54</c:v>
                </c:pt>
                <c:pt idx="1239">
                  <c:v>72</c:v>
                </c:pt>
                <c:pt idx="1240">
                  <c:v>48</c:v>
                </c:pt>
                <c:pt idx="1241">
                  <c:v>50</c:v>
                </c:pt>
                <c:pt idx="1242">
                  <c:v>58</c:v>
                </c:pt>
                <c:pt idx="1243">
                  <c:v>56</c:v>
                </c:pt>
                <c:pt idx="1244">
                  <c:v>51</c:v>
                </c:pt>
                <c:pt idx="1245">
                  <c:v>53</c:v>
                </c:pt>
                <c:pt idx="1246">
                  <c:v>65</c:v>
                </c:pt>
                <c:pt idx="1247">
                  <c:v>65</c:v>
                </c:pt>
                <c:pt idx="1248">
                  <c:v>49</c:v>
                </c:pt>
                <c:pt idx="1249">
                  <c:v>62</c:v>
                </c:pt>
                <c:pt idx="1250">
                  <c:v>60</c:v>
                </c:pt>
                <c:pt idx="1251">
                  <c:v>60</c:v>
                </c:pt>
                <c:pt idx="1252">
                  <c:v>46</c:v>
                </c:pt>
                <c:pt idx="1253">
                  <c:v>56</c:v>
                </c:pt>
                <c:pt idx="1254">
                  <c:v>58</c:v>
                </c:pt>
                <c:pt idx="1255">
                  <c:v>73</c:v>
                </c:pt>
                <c:pt idx="1256">
                  <c:v>79</c:v>
                </c:pt>
                <c:pt idx="1257">
                  <c:v>81</c:v>
                </c:pt>
                <c:pt idx="1258">
                  <c:v>81</c:v>
                </c:pt>
                <c:pt idx="1259">
                  <c:v>81</c:v>
                </c:pt>
                <c:pt idx="1260">
                  <c:v>60</c:v>
                </c:pt>
                <c:pt idx="1261">
                  <c:v>77</c:v>
                </c:pt>
                <c:pt idx="1262">
                  <c:v>59</c:v>
                </c:pt>
                <c:pt idx="1263">
                  <c:v>60</c:v>
                </c:pt>
                <c:pt idx="1264">
                  <c:v>53</c:v>
                </c:pt>
                <c:pt idx="1265">
                  <c:v>50</c:v>
                </c:pt>
                <c:pt idx="1266">
                  <c:v>62</c:v>
                </c:pt>
                <c:pt idx="1267">
                  <c:v>48</c:v>
                </c:pt>
                <c:pt idx="1268">
                  <c:v>47</c:v>
                </c:pt>
                <c:pt idx="1269">
                  <c:v>61</c:v>
                </c:pt>
                <c:pt idx="1270">
                  <c:v>47</c:v>
                </c:pt>
                <c:pt idx="1271">
                  <c:v>57</c:v>
                </c:pt>
                <c:pt idx="1272">
                  <c:v>67</c:v>
                </c:pt>
                <c:pt idx="1273">
                  <c:v>54</c:v>
                </c:pt>
                <c:pt idx="1274">
                  <c:v>61</c:v>
                </c:pt>
                <c:pt idx="1275">
                  <c:v>49</c:v>
                </c:pt>
                <c:pt idx="1276">
                  <c:v>57</c:v>
                </c:pt>
                <c:pt idx="1277">
                  <c:v>54</c:v>
                </c:pt>
                <c:pt idx="1278">
                  <c:v>56</c:v>
                </c:pt>
                <c:pt idx="1279">
                  <c:v>54</c:v>
                </c:pt>
                <c:pt idx="1280">
                  <c:v>47</c:v>
                </c:pt>
                <c:pt idx="1281">
                  <c:v>43</c:v>
                </c:pt>
                <c:pt idx="1282">
                  <c:v>53</c:v>
                </c:pt>
                <c:pt idx="1283">
                  <c:v>39</c:v>
                </c:pt>
                <c:pt idx="1284">
                  <c:v>46</c:v>
                </c:pt>
                <c:pt idx="1285">
                  <c:v>58</c:v>
                </c:pt>
                <c:pt idx="1286">
                  <c:v>50</c:v>
                </c:pt>
                <c:pt idx="1287">
                  <c:v>58</c:v>
                </c:pt>
                <c:pt idx="1288">
                  <c:v>42</c:v>
                </c:pt>
                <c:pt idx="1289">
                  <c:v>39</c:v>
                </c:pt>
                <c:pt idx="1290">
                  <c:v>51</c:v>
                </c:pt>
                <c:pt idx="1291">
                  <c:v>52</c:v>
                </c:pt>
                <c:pt idx="1292">
                  <c:v>60</c:v>
                </c:pt>
                <c:pt idx="1293">
                  <c:v>41</c:v>
                </c:pt>
                <c:pt idx="1294">
                  <c:v>55</c:v>
                </c:pt>
                <c:pt idx="1295">
                  <c:v>62</c:v>
                </c:pt>
                <c:pt idx="1296">
                  <c:v>45</c:v>
                </c:pt>
                <c:pt idx="1297">
                  <c:v>51</c:v>
                </c:pt>
                <c:pt idx="1298">
                  <c:v>69</c:v>
                </c:pt>
                <c:pt idx="1299">
                  <c:v>56</c:v>
                </c:pt>
                <c:pt idx="1300">
                  <c:v>51</c:v>
                </c:pt>
                <c:pt idx="1301">
                  <c:v>48</c:v>
                </c:pt>
                <c:pt idx="1302">
                  <c:v>53</c:v>
                </c:pt>
                <c:pt idx="1303">
                  <c:v>53</c:v>
                </c:pt>
                <c:pt idx="1304">
                  <c:v>44</c:v>
                </c:pt>
                <c:pt idx="1305">
                  <c:v>47</c:v>
                </c:pt>
                <c:pt idx="1306">
                  <c:v>39</c:v>
                </c:pt>
                <c:pt idx="1307">
                  <c:v>41</c:v>
                </c:pt>
                <c:pt idx="1308">
                  <c:v>46</c:v>
                </c:pt>
                <c:pt idx="1309">
                  <c:v>39</c:v>
                </c:pt>
                <c:pt idx="1310">
                  <c:v>48</c:v>
                </c:pt>
                <c:pt idx="1311">
                  <c:v>48</c:v>
                </c:pt>
                <c:pt idx="1312">
                  <c:v>32</c:v>
                </c:pt>
                <c:pt idx="1313">
                  <c:v>41</c:v>
                </c:pt>
                <c:pt idx="1314">
                  <c:v>35</c:v>
                </c:pt>
                <c:pt idx="1315">
                  <c:v>57</c:v>
                </c:pt>
                <c:pt idx="1316">
                  <c:v>36</c:v>
                </c:pt>
                <c:pt idx="1317">
                  <c:v>41</c:v>
                </c:pt>
                <c:pt idx="1318">
                  <c:v>43</c:v>
                </c:pt>
                <c:pt idx="1319">
                  <c:v>44</c:v>
                </c:pt>
                <c:pt idx="1320">
                  <c:v>47</c:v>
                </c:pt>
                <c:pt idx="1321">
                  <c:v>32</c:v>
                </c:pt>
                <c:pt idx="1322">
                  <c:v>32</c:v>
                </c:pt>
                <c:pt idx="1323">
                  <c:v>46</c:v>
                </c:pt>
                <c:pt idx="1324">
                  <c:v>44</c:v>
                </c:pt>
                <c:pt idx="1325">
                  <c:v>47</c:v>
                </c:pt>
                <c:pt idx="1326">
                  <c:v>37</c:v>
                </c:pt>
                <c:pt idx="1327">
                  <c:v>39</c:v>
                </c:pt>
                <c:pt idx="1328">
                  <c:v>32</c:v>
                </c:pt>
                <c:pt idx="1329">
                  <c:v>52</c:v>
                </c:pt>
                <c:pt idx="1330">
                  <c:v>40</c:v>
                </c:pt>
                <c:pt idx="1331">
                  <c:v>48</c:v>
                </c:pt>
                <c:pt idx="1332">
                  <c:v>45</c:v>
                </c:pt>
                <c:pt idx="1333">
                  <c:v>41</c:v>
                </c:pt>
                <c:pt idx="1334">
                  <c:v>53</c:v>
                </c:pt>
                <c:pt idx="1335">
                  <c:v>37</c:v>
                </c:pt>
                <c:pt idx="1336">
                  <c:v>40</c:v>
                </c:pt>
                <c:pt idx="1337">
                  <c:v>46</c:v>
                </c:pt>
                <c:pt idx="1338">
                  <c:v>52</c:v>
                </c:pt>
                <c:pt idx="1339">
                  <c:v>38</c:v>
                </c:pt>
                <c:pt idx="1340">
                  <c:v>45</c:v>
                </c:pt>
                <c:pt idx="1341">
                  <c:v>36</c:v>
                </c:pt>
                <c:pt idx="1342">
                  <c:v>34</c:v>
                </c:pt>
                <c:pt idx="1343">
                  <c:v>38</c:v>
                </c:pt>
                <c:pt idx="1344">
                  <c:v>40</c:v>
                </c:pt>
                <c:pt idx="1345">
                  <c:v>54</c:v>
                </c:pt>
                <c:pt idx="1346">
                  <c:v>42</c:v>
                </c:pt>
                <c:pt idx="1347">
                  <c:v>52</c:v>
                </c:pt>
                <c:pt idx="1348">
                  <c:v>37</c:v>
                </c:pt>
                <c:pt idx="1349">
                  <c:v>42</c:v>
                </c:pt>
                <c:pt idx="1350">
                  <c:v>47</c:v>
                </c:pt>
                <c:pt idx="1351">
                  <c:v>33</c:v>
                </c:pt>
                <c:pt idx="1352">
                  <c:v>31</c:v>
                </c:pt>
                <c:pt idx="1353">
                  <c:v>44</c:v>
                </c:pt>
                <c:pt idx="1354">
                  <c:v>39</c:v>
                </c:pt>
                <c:pt idx="1355">
                  <c:v>36</c:v>
                </c:pt>
                <c:pt idx="1356">
                  <c:v>39</c:v>
                </c:pt>
                <c:pt idx="1357">
                  <c:v>42</c:v>
                </c:pt>
                <c:pt idx="1358">
                  <c:v>38</c:v>
                </c:pt>
                <c:pt idx="1359">
                  <c:v>42</c:v>
                </c:pt>
                <c:pt idx="1360">
                  <c:v>37</c:v>
                </c:pt>
                <c:pt idx="1361">
                  <c:v>50</c:v>
                </c:pt>
                <c:pt idx="1362">
                  <c:v>40</c:v>
                </c:pt>
                <c:pt idx="1363">
                  <c:v>40</c:v>
                </c:pt>
                <c:pt idx="1364">
                  <c:v>51</c:v>
                </c:pt>
                <c:pt idx="1365">
                  <c:v>36</c:v>
                </c:pt>
                <c:pt idx="1366">
                  <c:v>52</c:v>
                </c:pt>
                <c:pt idx="1367">
                  <c:v>42</c:v>
                </c:pt>
                <c:pt idx="1368">
                  <c:v>51</c:v>
                </c:pt>
                <c:pt idx="1369">
                  <c:v>37</c:v>
                </c:pt>
                <c:pt idx="1370">
                  <c:v>40</c:v>
                </c:pt>
                <c:pt idx="1371">
                  <c:v>44</c:v>
                </c:pt>
                <c:pt idx="1372">
                  <c:v>45</c:v>
                </c:pt>
                <c:pt idx="1373">
                  <c:v>37</c:v>
                </c:pt>
                <c:pt idx="1374">
                  <c:v>34</c:v>
                </c:pt>
                <c:pt idx="1375">
                  <c:v>38</c:v>
                </c:pt>
                <c:pt idx="1376">
                  <c:v>39</c:v>
                </c:pt>
                <c:pt idx="1377">
                  <c:v>46</c:v>
                </c:pt>
                <c:pt idx="1378">
                  <c:v>48</c:v>
                </c:pt>
                <c:pt idx="1379">
                  <c:v>43</c:v>
                </c:pt>
                <c:pt idx="1380">
                  <c:v>32</c:v>
                </c:pt>
                <c:pt idx="1381">
                  <c:v>32</c:v>
                </c:pt>
                <c:pt idx="1382">
                  <c:v>39</c:v>
                </c:pt>
                <c:pt idx="1383">
                  <c:v>34</c:v>
                </c:pt>
                <c:pt idx="1384">
                  <c:v>42</c:v>
                </c:pt>
                <c:pt idx="1385">
                  <c:v>36</c:v>
                </c:pt>
                <c:pt idx="1386">
                  <c:v>39</c:v>
                </c:pt>
                <c:pt idx="1387">
                  <c:v>53</c:v>
                </c:pt>
                <c:pt idx="1388">
                  <c:v>51</c:v>
                </c:pt>
                <c:pt idx="1389">
                  <c:v>39</c:v>
                </c:pt>
                <c:pt idx="1390">
                  <c:v>35</c:v>
                </c:pt>
                <c:pt idx="1391">
                  <c:v>31</c:v>
                </c:pt>
                <c:pt idx="1392">
                  <c:v>41</c:v>
                </c:pt>
                <c:pt idx="1393">
                  <c:v>42</c:v>
                </c:pt>
                <c:pt idx="1394">
                  <c:v>32</c:v>
                </c:pt>
                <c:pt idx="1395">
                  <c:v>50</c:v>
                </c:pt>
                <c:pt idx="1396">
                  <c:v>44</c:v>
                </c:pt>
                <c:pt idx="1397">
                  <c:v>35</c:v>
                </c:pt>
                <c:pt idx="1398">
                  <c:v>39</c:v>
                </c:pt>
                <c:pt idx="1399">
                  <c:v>50</c:v>
                </c:pt>
                <c:pt idx="1400">
                  <c:v>40</c:v>
                </c:pt>
                <c:pt idx="1401">
                  <c:v>43</c:v>
                </c:pt>
                <c:pt idx="1402">
                  <c:v>33</c:v>
                </c:pt>
                <c:pt idx="1403">
                  <c:v>41</c:v>
                </c:pt>
                <c:pt idx="1404">
                  <c:v>35</c:v>
                </c:pt>
                <c:pt idx="1405">
                  <c:v>37</c:v>
                </c:pt>
                <c:pt idx="1406">
                  <c:v>28</c:v>
                </c:pt>
                <c:pt idx="1407">
                  <c:v>37</c:v>
                </c:pt>
                <c:pt idx="1408">
                  <c:v>54</c:v>
                </c:pt>
                <c:pt idx="1409">
                  <c:v>38</c:v>
                </c:pt>
                <c:pt idx="1410">
                  <c:v>58</c:v>
                </c:pt>
                <c:pt idx="1411">
                  <c:v>40</c:v>
                </c:pt>
                <c:pt idx="1412">
                  <c:v>29</c:v>
                </c:pt>
                <c:pt idx="1413">
                  <c:v>37</c:v>
                </c:pt>
                <c:pt idx="1414">
                  <c:v>39</c:v>
                </c:pt>
                <c:pt idx="1415">
                  <c:v>39</c:v>
                </c:pt>
                <c:pt idx="1416">
                  <c:v>42</c:v>
                </c:pt>
                <c:pt idx="1417">
                  <c:v>46</c:v>
                </c:pt>
                <c:pt idx="1418">
                  <c:v>36</c:v>
                </c:pt>
                <c:pt idx="1419">
                  <c:v>38</c:v>
                </c:pt>
                <c:pt idx="1420">
                  <c:v>39</c:v>
                </c:pt>
                <c:pt idx="1421">
                  <c:v>38</c:v>
                </c:pt>
                <c:pt idx="1422">
                  <c:v>36</c:v>
                </c:pt>
                <c:pt idx="1423">
                  <c:v>40</c:v>
                </c:pt>
                <c:pt idx="1424">
                  <c:v>30</c:v>
                </c:pt>
                <c:pt idx="1425">
                  <c:v>26</c:v>
                </c:pt>
                <c:pt idx="1426">
                  <c:v>39</c:v>
                </c:pt>
                <c:pt idx="1427">
                  <c:v>39</c:v>
                </c:pt>
                <c:pt idx="1428">
                  <c:v>45</c:v>
                </c:pt>
                <c:pt idx="1429">
                  <c:v>40</c:v>
                </c:pt>
                <c:pt idx="1430">
                  <c:v>40</c:v>
                </c:pt>
                <c:pt idx="1431">
                  <c:v>35</c:v>
                </c:pt>
                <c:pt idx="1432">
                  <c:v>36</c:v>
                </c:pt>
                <c:pt idx="1433">
                  <c:v>47</c:v>
                </c:pt>
                <c:pt idx="1434">
                  <c:v>36</c:v>
                </c:pt>
                <c:pt idx="1435">
                  <c:v>43</c:v>
                </c:pt>
                <c:pt idx="1436">
                  <c:v>35</c:v>
                </c:pt>
                <c:pt idx="1437">
                  <c:v>35</c:v>
                </c:pt>
                <c:pt idx="1438">
                  <c:v>45</c:v>
                </c:pt>
                <c:pt idx="1439">
                  <c:v>50</c:v>
                </c:pt>
                <c:pt idx="1440">
                  <c:v>41</c:v>
                </c:pt>
                <c:pt idx="1441">
                  <c:v>37</c:v>
                </c:pt>
                <c:pt idx="1442">
                  <c:v>40</c:v>
                </c:pt>
                <c:pt idx="1443">
                  <c:v>40</c:v>
                </c:pt>
                <c:pt idx="1444">
                  <c:v>47</c:v>
                </c:pt>
                <c:pt idx="1445">
                  <c:v>43</c:v>
                </c:pt>
                <c:pt idx="1446">
                  <c:v>27</c:v>
                </c:pt>
                <c:pt idx="1447">
                  <c:v>40</c:v>
                </c:pt>
                <c:pt idx="1448">
                  <c:v>38</c:v>
                </c:pt>
                <c:pt idx="1449">
                  <c:v>37</c:v>
                </c:pt>
                <c:pt idx="1450">
                  <c:v>37</c:v>
                </c:pt>
                <c:pt idx="1451">
                  <c:v>38</c:v>
                </c:pt>
                <c:pt idx="1452">
                  <c:v>33</c:v>
                </c:pt>
                <c:pt idx="1453">
                  <c:v>40</c:v>
                </c:pt>
                <c:pt idx="1454">
                  <c:v>35</c:v>
                </c:pt>
                <c:pt idx="1455">
                  <c:v>28</c:v>
                </c:pt>
                <c:pt idx="1456">
                  <c:v>44</c:v>
                </c:pt>
                <c:pt idx="1457">
                  <c:v>35</c:v>
                </c:pt>
                <c:pt idx="1458">
                  <c:v>38</c:v>
                </c:pt>
                <c:pt idx="1459">
                  <c:v>49</c:v>
                </c:pt>
                <c:pt idx="1460">
                  <c:v>43</c:v>
                </c:pt>
                <c:pt idx="1461">
                  <c:v>36</c:v>
                </c:pt>
                <c:pt idx="1462">
                  <c:v>36</c:v>
                </c:pt>
                <c:pt idx="1463">
                  <c:v>34</c:v>
                </c:pt>
                <c:pt idx="1464">
                  <c:v>34</c:v>
                </c:pt>
                <c:pt idx="1465">
                  <c:v>45</c:v>
                </c:pt>
                <c:pt idx="1466">
                  <c:v>34</c:v>
                </c:pt>
                <c:pt idx="1467">
                  <c:v>43</c:v>
                </c:pt>
                <c:pt idx="1468">
                  <c:v>32</c:v>
                </c:pt>
                <c:pt idx="1469">
                  <c:v>40</c:v>
                </c:pt>
                <c:pt idx="1470">
                  <c:v>37</c:v>
                </c:pt>
                <c:pt idx="1471">
                  <c:v>46</c:v>
                </c:pt>
                <c:pt idx="1472">
                  <c:v>40</c:v>
                </c:pt>
                <c:pt idx="1473">
                  <c:v>38</c:v>
                </c:pt>
                <c:pt idx="1474">
                  <c:v>39</c:v>
                </c:pt>
                <c:pt idx="1475">
                  <c:v>38</c:v>
                </c:pt>
                <c:pt idx="1476">
                  <c:v>47</c:v>
                </c:pt>
                <c:pt idx="1477">
                  <c:v>27</c:v>
                </c:pt>
                <c:pt idx="1478">
                  <c:v>37</c:v>
                </c:pt>
                <c:pt idx="1479">
                  <c:v>43</c:v>
                </c:pt>
                <c:pt idx="1480">
                  <c:v>33</c:v>
                </c:pt>
                <c:pt idx="1481">
                  <c:v>43</c:v>
                </c:pt>
                <c:pt idx="1482">
                  <c:v>41</c:v>
                </c:pt>
                <c:pt idx="1483">
                  <c:v>30</c:v>
                </c:pt>
                <c:pt idx="1484">
                  <c:v>26</c:v>
                </c:pt>
                <c:pt idx="1485">
                  <c:v>47</c:v>
                </c:pt>
                <c:pt idx="1486">
                  <c:v>40</c:v>
                </c:pt>
                <c:pt idx="1487">
                  <c:v>24</c:v>
                </c:pt>
                <c:pt idx="1488">
                  <c:v>43</c:v>
                </c:pt>
                <c:pt idx="1489">
                  <c:v>45</c:v>
                </c:pt>
                <c:pt idx="1490">
                  <c:v>46</c:v>
                </c:pt>
                <c:pt idx="1491">
                  <c:v>44</c:v>
                </c:pt>
                <c:pt idx="1492">
                  <c:v>22</c:v>
                </c:pt>
                <c:pt idx="1493">
                  <c:v>54</c:v>
                </c:pt>
                <c:pt idx="1494">
                  <c:v>51</c:v>
                </c:pt>
                <c:pt idx="1495">
                  <c:v>45</c:v>
                </c:pt>
                <c:pt idx="1496">
                  <c:v>36</c:v>
                </c:pt>
                <c:pt idx="1497">
                  <c:v>32</c:v>
                </c:pt>
                <c:pt idx="1498">
                  <c:v>35</c:v>
                </c:pt>
                <c:pt idx="1499">
                  <c:v>40</c:v>
                </c:pt>
                <c:pt idx="1500">
                  <c:v>38</c:v>
                </c:pt>
                <c:pt idx="1501">
                  <c:v>46</c:v>
                </c:pt>
                <c:pt idx="1502">
                  <c:v>30</c:v>
                </c:pt>
                <c:pt idx="1503">
                  <c:v>36</c:v>
                </c:pt>
                <c:pt idx="1504">
                  <c:v>47</c:v>
                </c:pt>
                <c:pt idx="1505">
                  <c:v>35</c:v>
                </c:pt>
                <c:pt idx="1506">
                  <c:v>38</c:v>
                </c:pt>
                <c:pt idx="1507">
                  <c:v>45</c:v>
                </c:pt>
                <c:pt idx="1508">
                  <c:v>32</c:v>
                </c:pt>
                <c:pt idx="1509">
                  <c:v>42</c:v>
                </c:pt>
                <c:pt idx="1510">
                  <c:v>43</c:v>
                </c:pt>
                <c:pt idx="1511">
                  <c:v>43</c:v>
                </c:pt>
                <c:pt idx="1512">
                  <c:v>36</c:v>
                </c:pt>
                <c:pt idx="1513">
                  <c:v>24</c:v>
                </c:pt>
                <c:pt idx="1514">
                  <c:v>30</c:v>
                </c:pt>
                <c:pt idx="1515">
                  <c:v>49</c:v>
                </c:pt>
                <c:pt idx="1516">
                  <c:v>32</c:v>
                </c:pt>
                <c:pt idx="1517">
                  <c:v>25</c:v>
                </c:pt>
                <c:pt idx="1518">
                  <c:v>42</c:v>
                </c:pt>
                <c:pt idx="1519">
                  <c:v>32</c:v>
                </c:pt>
                <c:pt idx="1520">
                  <c:v>35</c:v>
                </c:pt>
                <c:pt idx="1521">
                  <c:v>32</c:v>
                </c:pt>
                <c:pt idx="1522">
                  <c:v>37</c:v>
                </c:pt>
                <c:pt idx="1523">
                  <c:v>43</c:v>
                </c:pt>
                <c:pt idx="1524">
                  <c:v>42</c:v>
                </c:pt>
                <c:pt idx="1525">
                  <c:v>39</c:v>
                </c:pt>
                <c:pt idx="1526">
                  <c:v>35</c:v>
                </c:pt>
                <c:pt idx="1527">
                  <c:v>34</c:v>
                </c:pt>
                <c:pt idx="1528">
                  <c:v>37</c:v>
                </c:pt>
                <c:pt idx="1529">
                  <c:v>38</c:v>
                </c:pt>
                <c:pt idx="1530">
                  <c:v>29</c:v>
                </c:pt>
                <c:pt idx="1531">
                  <c:v>34</c:v>
                </c:pt>
                <c:pt idx="1532">
                  <c:v>32</c:v>
                </c:pt>
                <c:pt idx="1533">
                  <c:v>50</c:v>
                </c:pt>
                <c:pt idx="1534">
                  <c:v>40</c:v>
                </c:pt>
                <c:pt idx="1535">
                  <c:v>37</c:v>
                </c:pt>
                <c:pt idx="1536">
                  <c:v>36</c:v>
                </c:pt>
                <c:pt idx="1537">
                  <c:v>31</c:v>
                </c:pt>
                <c:pt idx="1538">
                  <c:v>39</c:v>
                </c:pt>
                <c:pt idx="1539">
                  <c:v>39</c:v>
                </c:pt>
                <c:pt idx="1540">
                  <c:v>33</c:v>
                </c:pt>
                <c:pt idx="1541">
                  <c:v>37</c:v>
                </c:pt>
                <c:pt idx="1542">
                  <c:v>27</c:v>
                </c:pt>
                <c:pt idx="1543">
                  <c:v>31</c:v>
                </c:pt>
                <c:pt idx="1544">
                  <c:v>35</c:v>
                </c:pt>
                <c:pt idx="1545">
                  <c:v>39</c:v>
                </c:pt>
                <c:pt idx="1546">
                  <c:v>31</c:v>
                </c:pt>
                <c:pt idx="1547">
                  <c:v>35</c:v>
                </c:pt>
                <c:pt idx="1548">
                  <c:v>31</c:v>
                </c:pt>
                <c:pt idx="1549">
                  <c:v>38</c:v>
                </c:pt>
                <c:pt idx="1550">
                  <c:v>29</c:v>
                </c:pt>
                <c:pt idx="1551">
                  <c:v>25</c:v>
                </c:pt>
                <c:pt idx="1552">
                  <c:v>29</c:v>
                </c:pt>
                <c:pt idx="1553">
                  <c:v>21</c:v>
                </c:pt>
                <c:pt idx="1554">
                  <c:v>37</c:v>
                </c:pt>
                <c:pt idx="1555">
                  <c:v>32</c:v>
                </c:pt>
                <c:pt idx="1556">
                  <c:v>40</c:v>
                </c:pt>
                <c:pt idx="1557">
                  <c:v>23</c:v>
                </c:pt>
                <c:pt idx="1558">
                  <c:v>33</c:v>
                </c:pt>
                <c:pt idx="1559">
                  <c:v>33</c:v>
                </c:pt>
                <c:pt idx="1560">
                  <c:v>27</c:v>
                </c:pt>
                <c:pt idx="1561">
                  <c:v>31</c:v>
                </c:pt>
                <c:pt idx="1562">
                  <c:v>29</c:v>
                </c:pt>
                <c:pt idx="1563">
                  <c:v>43</c:v>
                </c:pt>
                <c:pt idx="1564">
                  <c:v>44</c:v>
                </c:pt>
                <c:pt idx="1565">
                  <c:v>41</c:v>
                </c:pt>
                <c:pt idx="1566">
                  <c:v>27</c:v>
                </c:pt>
                <c:pt idx="1567">
                  <c:v>28</c:v>
                </c:pt>
                <c:pt idx="1568">
                  <c:v>34</c:v>
                </c:pt>
                <c:pt idx="1569">
                  <c:v>38</c:v>
                </c:pt>
                <c:pt idx="1570">
                  <c:v>38</c:v>
                </c:pt>
                <c:pt idx="1571">
                  <c:v>37</c:v>
                </c:pt>
                <c:pt idx="1572">
                  <c:v>38</c:v>
                </c:pt>
                <c:pt idx="1573">
                  <c:v>41</c:v>
                </c:pt>
                <c:pt idx="1574">
                  <c:v>26</c:v>
                </c:pt>
                <c:pt idx="1575">
                  <c:v>27</c:v>
                </c:pt>
                <c:pt idx="1576">
                  <c:v>29</c:v>
                </c:pt>
                <c:pt idx="1577">
                  <c:v>40</c:v>
                </c:pt>
                <c:pt idx="1578">
                  <c:v>28</c:v>
                </c:pt>
                <c:pt idx="1579">
                  <c:v>26</c:v>
                </c:pt>
                <c:pt idx="1580">
                  <c:v>29</c:v>
                </c:pt>
                <c:pt idx="1581">
                  <c:v>34</c:v>
                </c:pt>
                <c:pt idx="1582">
                  <c:v>37</c:v>
                </c:pt>
                <c:pt idx="1583">
                  <c:v>39</c:v>
                </c:pt>
                <c:pt idx="1584">
                  <c:v>34</c:v>
                </c:pt>
                <c:pt idx="1585">
                  <c:v>28</c:v>
                </c:pt>
                <c:pt idx="1586">
                  <c:v>43</c:v>
                </c:pt>
                <c:pt idx="1587">
                  <c:v>33</c:v>
                </c:pt>
                <c:pt idx="1588">
                  <c:v>35</c:v>
                </c:pt>
                <c:pt idx="1589">
                  <c:v>25</c:v>
                </c:pt>
                <c:pt idx="1590">
                  <c:v>33</c:v>
                </c:pt>
                <c:pt idx="1591">
                  <c:v>30</c:v>
                </c:pt>
                <c:pt idx="1592">
                  <c:v>32</c:v>
                </c:pt>
                <c:pt idx="1593">
                  <c:v>33</c:v>
                </c:pt>
                <c:pt idx="1594">
                  <c:v>33</c:v>
                </c:pt>
                <c:pt idx="1595">
                  <c:v>38</c:v>
                </c:pt>
                <c:pt idx="1596">
                  <c:v>42</c:v>
                </c:pt>
                <c:pt idx="1597">
                  <c:v>29</c:v>
                </c:pt>
                <c:pt idx="1598">
                  <c:v>35</c:v>
                </c:pt>
                <c:pt idx="1599">
                  <c:v>26</c:v>
                </c:pt>
                <c:pt idx="1600">
                  <c:v>28</c:v>
                </c:pt>
                <c:pt idx="1601">
                  <c:v>33</c:v>
                </c:pt>
                <c:pt idx="1602">
                  <c:v>27</c:v>
                </c:pt>
                <c:pt idx="1603">
                  <c:v>26</c:v>
                </c:pt>
                <c:pt idx="1604">
                  <c:v>26</c:v>
                </c:pt>
                <c:pt idx="1605">
                  <c:v>25</c:v>
                </c:pt>
                <c:pt idx="1606">
                  <c:v>32</c:v>
                </c:pt>
                <c:pt idx="1607">
                  <c:v>34</c:v>
                </c:pt>
                <c:pt idx="1608">
                  <c:v>32</c:v>
                </c:pt>
                <c:pt idx="1609">
                  <c:v>29</c:v>
                </c:pt>
                <c:pt idx="1610">
                  <c:v>24</c:v>
                </c:pt>
                <c:pt idx="1611">
                  <c:v>34</c:v>
                </c:pt>
                <c:pt idx="1612">
                  <c:v>22</c:v>
                </c:pt>
                <c:pt idx="1613">
                  <c:v>32</c:v>
                </c:pt>
                <c:pt idx="1614">
                  <c:v>34</c:v>
                </c:pt>
                <c:pt idx="1615">
                  <c:v>26</c:v>
                </c:pt>
                <c:pt idx="1616">
                  <c:v>36</c:v>
                </c:pt>
                <c:pt idx="1617">
                  <c:v>32</c:v>
                </c:pt>
                <c:pt idx="1618">
                  <c:v>37</c:v>
                </c:pt>
                <c:pt idx="1619">
                  <c:v>27</c:v>
                </c:pt>
                <c:pt idx="1620">
                  <c:v>33</c:v>
                </c:pt>
                <c:pt idx="1621">
                  <c:v>36</c:v>
                </c:pt>
                <c:pt idx="1622">
                  <c:v>34</c:v>
                </c:pt>
                <c:pt idx="1623">
                  <c:v>38</c:v>
                </c:pt>
                <c:pt idx="1624">
                  <c:v>27</c:v>
                </c:pt>
                <c:pt idx="1625">
                  <c:v>37</c:v>
                </c:pt>
                <c:pt idx="1626">
                  <c:v>28</c:v>
                </c:pt>
                <c:pt idx="1627">
                  <c:v>26</c:v>
                </c:pt>
                <c:pt idx="1628">
                  <c:v>24</c:v>
                </c:pt>
                <c:pt idx="1629">
                  <c:v>28</c:v>
                </c:pt>
                <c:pt idx="1630">
                  <c:v>31</c:v>
                </c:pt>
                <c:pt idx="1631">
                  <c:v>30</c:v>
                </c:pt>
                <c:pt idx="1632">
                  <c:v>42</c:v>
                </c:pt>
                <c:pt idx="1633">
                  <c:v>32</c:v>
                </c:pt>
                <c:pt idx="1634">
                  <c:v>33</c:v>
                </c:pt>
                <c:pt idx="1635">
                  <c:v>37</c:v>
                </c:pt>
                <c:pt idx="1636">
                  <c:v>44</c:v>
                </c:pt>
                <c:pt idx="1637">
                  <c:v>28</c:v>
                </c:pt>
                <c:pt idx="1638">
                  <c:v>25</c:v>
                </c:pt>
                <c:pt idx="1639">
                  <c:v>35</c:v>
                </c:pt>
                <c:pt idx="1640">
                  <c:v>32</c:v>
                </c:pt>
                <c:pt idx="1641">
                  <c:v>28</c:v>
                </c:pt>
                <c:pt idx="1642">
                  <c:v>37</c:v>
                </c:pt>
                <c:pt idx="1643">
                  <c:v>26</c:v>
                </c:pt>
                <c:pt idx="1644">
                  <c:v>40</c:v>
                </c:pt>
                <c:pt idx="1645">
                  <c:v>39</c:v>
                </c:pt>
                <c:pt idx="1646">
                  <c:v>30</c:v>
                </c:pt>
                <c:pt idx="1647">
                  <c:v>32</c:v>
                </c:pt>
                <c:pt idx="1648">
                  <c:v>26</c:v>
                </c:pt>
                <c:pt idx="1649">
                  <c:v>18</c:v>
                </c:pt>
                <c:pt idx="1650">
                  <c:v>33</c:v>
                </c:pt>
                <c:pt idx="1651">
                  <c:v>35</c:v>
                </c:pt>
                <c:pt idx="1652">
                  <c:v>25</c:v>
                </c:pt>
                <c:pt idx="1653">
                  <c:v>27</c:v>
                </c:pt>
                <c:pt idx="1654">
                  <c:v>32</c:v>
                </c:pt>
                <c:pt idx="1655">
                  <c:v>21</c:v>
                </c:pt>
                <c:pt idx="1656">
                  <c:v>32</c:v>
                </c:pt>
                <c:pt idx="1657">
                  <c:v>27</c:v>
                </c:pt>
                <c:pt idx="1658">
                  <c:v>36</c:v>
                </c:pt>
                <c:pt idx="1659">
                  <c:v>17</c:v>
                </c:pt>
                <c:pt idx="1660">
                  <c:v>34</c:v>
                </c:pt>
                <c:pt idx="1661">
                  <c:v>43</c:v>
                </c:pt>
                <c:pt idx="1662">
                  <c:v>31</c:v>
                </c:pt>
                <c:pt idx="1663">
                  <c:v>34</c:v>
                </c:pt>
                <c:pt idx="1664">
                  <c:v>41</c:v>
                </c:pt>
                <c:pt idx="1665">
                  <c:v>29</c:v>
                </c:pt>
                <c:pt idx="1666">
                  <c:v>37</c:v>
                </c:pt>
                <c:pt idx="1667">
                  <c:v>27</c:v>
                </c:pt>
                <c:pt idx="1668">
                  <c:v>30</c:v>
                </c:pt>
                <c:pt idx="1669">
                  <c:v>31</c:v>
                </c:pt>
                <c:pt idx="1670">
                  <c:v>22</c:v>
                </c:pt>
                <c:pt idx="1671">
                  <c:v>36</c:v>
                </c:pt>
                <c:pt idx="1672">
                  <c:v>38</c:v>
                </c:pt>
                <c:pt idx="1673">
                  <c:v>31</c:v>
                </c:pt>
                <c:pt idx="1674">
                  <c:v>29</c:v>
                </c:pt>
                <c:pt idx="1675">
                  <c:v>27</c:v>
                </c:pt>
                <c:pt idx="1676">
                  <c:v>32</c:v>
                </c:pt>
                <c:pt idx="1677">
                  <c:v>29</c:v>
                </c:pt>
                <c:pt idx="1678">
                  <c:v>21</c:v>
                </c:pt>
                <c:pt idx="1679">
                  <c:v>21</c:v>
                </c:pt>
                <c:pt idx="1680">
                  <c:v>27</c:v>
                </c:pt>
                <c:pt idx="1681">
                  <c:v>30</c:v>
                </c:pt>
                <c:pt idx="1682">
                  <c:v>26</c:v>
                </c:pt>
                <c:pt idx="1683">
                  <c:v>31</c:v>
                </c:pt>
                <c:pt idx="1684">
                  <c:v>35</c:v>
                </c:pt>
                <c:pt idx="1685">
                  <c:v>18</c:v>
                </c:pt>
                <c:pt idx="1686">
                  <c:v>31</c:v>
                </c:pt>
                <c:pt idx="1687">
                  <c:v>32</c:v>
                </c:pt>
                <c:pt idx="1688">
                  <c:v>25</c:v>
                </c:pt>
                <c:pt idx="1689">
                  <c:v>28</c:v>
                </c:pt>
                <c:pt idx="1690">
                  <c:v>28</c:v>
                </c:pt>
                <c:pt idx="1691">
                  <c:v>25</c:v>
                </c:pt>
                <c:pt idx="1692">
                  <c:v>27</c:v>
                </c:pt>
                <c:pt idx="1693">
                  <c:v>38</c:v>
                </c:pt>
                <c:pt idx="1694">
                  <c:v>28</c:v>
                </c:pt>
                <c:pt idx="1695">
                  <c:v>25</c:v>
                </c:pt>
                <c:pt idx="1696">
                  <c:v>33</c:v>
                </c:pt>
                <c:pt idx="1697">
                  <c:v>35</c:v>
                </c:pt>
                <c:pt idx="1698">
                  <c:v>33</c:v>
                </c:pt>
                <c:pt idx="1699">
                  <c:v>36</c:v>
                </c:pt>
                <c:pt idx="1700">
                  <c:v>40</c:v>
                </c:pt>
                <c:pt idx="1701">
                  <c:v>25</c:v>
                </c:pt>
                <c:pt idx="1702">
                  <c:v>27</c:v>
                </c:pt>
                <c:pt idx="1703">
                  <c:v>28</c:v>
                </c:pt>
                <c:pt idx="1704">
                  <c:v>24</c:v>
                </c:pt>
                <c:pt idx="1705">
                  <c:v>32</c:v>
                </c:pt>
                <c:pt idx="1706">
                  <c:v>30</c:v>
                </c:pt>
                <c:pt idx="1707">
                  <c:v>19</c:v>
                </c:pt>
                <c:pt idx="1708">
                  <c:v>37</c:v>
                </c:pt>
                <c:pt idx="1709">
                  <c:v>23</c:v>
                </c:pt>
                <c:pt idx="1710">
                  <c:v>34</c:v>
                </c:pt>
                <c:pt idx="1711">
                  <c:v>20</c:v>
                </c:pt>
                <c:pt idx="1712">
                  <c:v>26</c:v>
                </c:pt>
                <c:pt idx="1713">
                  <c:v>31</c:v>
                </c:pt>
                <c:pt idx="1714">
                  <c:v>32</c:v>
                </c:pt>
                <c:pt idx="1715">
                  <c:v>34</c:v>
                </c:pt>
                <c:pt idx="1716">
                  <c:v>36</c:v>
                </c:pt>
                <c:pt idx="1717">
                  <c:v>26</c:v>
                </c:pt>
                <c:pt idx="1718">
                  <c:v>22</c:v>
                </c:pt>
                <c:pt idx="1719">
                  <c:v>34</c:v>
                </c:pt>
                <c:pt idx="1720">
                  <c:v>37</c:v>
                </c:pt>
                <c:pt idx="1721">
                  <c:v>29</c:v>
                </c:pt>
                <c:pt idx="1722">
                  <c:v>34</c:v>
                </c:pt>
                <c:pt idx="1723">
                  <c:v>27</c:v>
                </c:pt>
                <c:pt idx="1724">
                  <c:v>28</c:v>
                </c:pt>
                <c:pt idx="1725">
                  <c:v>26</c:v>
                </c:pt>
                <c:pt idx="1726">
                  <c:v>28</c:v>
                </c:pt>
                <c:pt idx="1727">
                  <c:v>24</c:v>
                </c:pt>
                <c:pt idx="1728">
                  <c:v>29</c:v>
                </c:pt>
                <c:pt idx="1729">
                  <c:v>33</c:v>
                </c:pt>
                <c:pt idx="1730">
                  <c:v>20</c:v>
                </c:pt>
                <c:pt idx="1731">
                  <c:v>38</c:v>
                </c:pt>
                <c:pt idx="1732">
                  <c:v>31</c:v>
                </c:pt>
                <c:pt idx="1733">
                  <c:v>24</c:v>
                </c:pt>
                <c:pt idx="1734">
                  <c:v>35</c:v>
                </c:pt>
                <c:pt idx="1735">
                  <c:v>32</c:v>
                </c:pt>
                <c:pt idx="1736">
                  <c:v>38</c:v>
                </c:pt>
                <c:pt idx="1737">
                  <c:v>37</c:v>
                </c:pt>
                <c:pt idx="1738">
                  <c:v>20</c:v>
                </c:pt>
                <c:pt idx="1739">
                  <c:v>23</c:v>
                </c:pt>
                <c:pt idx="1740">
                  <c:v>23</c:v>
                </c:pt>
                <c:pt idx="1741">
                  <c:v>34</c:v>
                </c:pt>
                <c:pt idx="1742">
                  <c:v>29</c:v>
                </c:pt>
                <c:pt idx="1743">
                  <c:v>26</c:v>
                </c:pt>
                <c:pt idx="1744">
                  <c:v>23</c:v>
                </c:pt>
                <c:pt idx="1745">
                  <c:v>22</c:v>
                </c:pt>
                <c:pt idx="1746">
                  <c:v>24</c:v>
                </c:pt>
                <c:pt idx="1747">
                  <c:v>22</c:v>
                </c:pt>
                <c:pt idx="1748">
                  <c:v>35</c:v>
                </c:pt>
                <c:pt idx="1749">
                  <c:v>34</c:v>
                </c:pt>
                <c:pt idx="1750">
                  <c:v>38</c:v>
                </c:pt>
                <c:pt idx="1751">
                  <c:v>25</c:v>
                </c:pt>
                <c:pt idx="1752">
                  <c:v>21</c:v>
                </c:pt>
                <c:pt idx="1753">
                  <c:v>27</c:v>
                </c:pt>
                <c:pt idx="1754">
                  <c:v>24</c:v>
                </c:pt>
                <c:pt idx="1755">
                  <c:v>14</c:v>
                </c:pt>
                <c:pt idx="1756">
                  <c:v>42</c:v>
                </c:pt>
                <c:pt idx="1757">
                  <c:v>28</c:v>
                </c:pt>
                <c:pt idx="1758">
                  <c:v>26</c:v>
                </c:pt>
                <c:pt idx="1759">
                  <c:v>33</c:v>
                </c:pt>
                <c:pt idx="1760">
                  <c:v>35</c:v>
                </c:pt>
                <c:pt idx="1761">
                  <c:v>22</c:v>
                </c:pt>
                <c:pt idx="1762">
                  <c:v>26</c:v>
                </c:pt>
                <c:pt idx="1763">
                  <c:v>31</c:v>
                </c:pt>
                <c:pt idx="1764">
                  <c:v>28</c:v>
                </c:pt>
                <c:pt idx="1765">
                  <c:v>30</c:v>
                </c:pt>
                <c:pt idx="1766">
                  <c:v>28</c:v>
                </c:pt>
                <c:pt idx="1767">
                  <c:v>28</c:v>
                </c:pt>
                <c:pt idx="1768">
                  <c:v>38</c:v>
                </c:pt>
                <c:pt idx="1769">
                  <c:v>28</c:v>
                </c:pt>
                <c:pt idx="1770">
                  <c:v>28</c:v>
                </c:pt>
                <c:pt idx="1771">
                  <c:v>33</c:v>
                </c:pt>
                <c:pt idx="1772">
                  <c:v>29</c:v>
                </c:pt>
                <c:pt idx="1773">
                  <c:v>23</c:v>
                </c:pt>
                <c:pt idx="1774">
                  <c:v>18</c:v>
                </c:pt>
                <c:pt idx="1775">
                  <c:v>31</c:v>
                </c:pt>
                <c:pt idx="1776">
                  <c:v>28</c:v>
                </c:pt>
                <c:pt idx="1777">
                  <c:v>30</c:v>
                </c:pt>
                <c:pt idx="1778">
                  <c:v>26</c:v>
                </c:pt>
                <c:pt idx="1779">
                  <c:v>22</c:v>
                </c:pt>
                <c:pt idx="1780">
                  <c:v>27</c:v>
                </c:pt>
                <c:pt idx="1781">
                  <c:v>25</c:v>
                </c:pt>
                <c:pt idx="1782">
                  <c:v>19</c:v>
                </c:pt>
                <c:pt idx="1783">
                  <c:v>20</c:v>
                </c:pt>
                <c:pt idx="1784">
                  <c:v>29</c:v>
                </c:pt>
                <c:pt idx="1785">
                  <c:v>31</c:v>
                </c:pt>
                <c:pt idx="1786">
                  <c:v>25</c:v>
                </c:pt>
                <c:pt idx="1787">
                  <c:v>31</c:v>
                </c:pt>
                <c:pt idx="1788">
                  <c:v>25</c:v>
                </c:pt>
                <c:pt idx="1789">
                  <c:v>18</c:v>
                </c:pt>
                <c:pt idx="1790">
                  <c:v>34</c:v>
                </c:pt>
                <c:pt idx="1791">
                  <c:v>17</c:v>
                </c:pt>
                <c:pt idx="1792">
                  <c:v>26</c:v>
                </c:pt>
                <c:pt idx="1793">
                  <c:v>23</c:v>
                </c:pt>
                <c:pt idx="1794">
                  <c:v>25</c:v>
                </c:pt>
                <c:pt idx="1795">
                  <c:v>28</c:v>
                </c:pt>
                <c:pt idx="1796">
                  <c:v>19</c:v>
                </c:pt>
                <c:pt idx="1797">
                  <c:v>34</c:v>
                </c:pt>
                <c:pt idx="1798">
                  <c:v>27</c:v>
                </c:pt>
                <c:pt idx="1799">
                  <c:v>36</c:v>
                </c:pt>
                <c:pt idx="1800">
                  <c:v>26</c:v>
                </c:pt>
                <c:pt idx="1801">
                  <c:v>27</c:v>
                </c:pt>
                <c:pt idx="1802">
                  <c:v>29</c:v>
                </c:pt>
                <c:pt idx="1803">
                  <c:v>24</c:v>
                </c:pt>
                <c:pt idx="1804">
                  <c:v>29</c:v>
                </c:pt>
                <c:pt idx="1805">
                  <c:v>26</c:v>
                </c:pt>
                <c:pt idx="1806">
                  <c:v>21</c:v>
                </c:pt>
                <c:pt idx="1807">
                  <c:v>33</c:v>
                </c:pt>
                <c:pt idx="1808">
                  <c:v>32</c:v>
                </c:pt>
                <c:pt idx="1809">
                  <c:v>27</c:v>
                </c:pt>
                <c:pt idx="1810">
                  <c:v>21</c:v>
                </c:pt>
                <c:pt idx="1811">
                  <c:v>23</c:v>
                </c:pt>
                <c:pt idx="1812">
                  <c:v>23</c:v>
                </c:pt>
                <c:pt idx="1813">
                  <c:v>27</c:v>
                </c:pt>
                <c:pt idx="1814">
                  <c:v>28</c:v>
                </c:pt>
                <c:pt idx="1815">
                  <c:v>27</c:v>
                </c:pt>
                <c:pt idx="1816">
                  <c:v>40</c:v>
                </c:pt>
                <c:pt idx="1817">
                  <c:v>21</c:v>
                </c:pt>
                <c:pt idx="1818">
                  <c:v>30</c:v>
                </c:pt>
                <c:pt idx="1819">
                  <c:v>26</c:v>
                </c:pt>
                <c:pt idx="1820">
                  <c:v>31</c:v>
                </c:pt>
                <c:pt idx="1821">
                  <c:v>29</c:v>
                </c:pt>
                <c:pt idx="1822">
                  <c:v>27</c:v>
                </c:pt>
                <c:pt idx="1823">
                  <c:v>26</c:v>
                </c:pt>
                <c:pt idx="1824">
                  <c:v>21</c:v>
                </c:pt>
                <c:pt idx="1825">
                  <c:v>36</c:v>
                </c:pt>
                <c:pt idx="1826">
                  <c:v>22</c:v>
                </c:pt>
                <c:pt idx="1827">
                  <c:v>26</c:v>
                </c:pt>
                <c:pt idx="1828">
                  <c:v>20</c:v>
                </c:pt>
                <c:pt idx="1829">
                  <c:v>21</c:v>
                </c:pt>
                <c:pt idx="1830">
                  <c:v>16</c:v>
                </c:pt>
                <c:pt idx="1831">
                  <c:v>29</c:v>
                </c:pt>
                <c:pt idx="1832">
                  <c:v>24</c:v>
                </c:pt>
                <c:pt idx="1833">
                  <c:v>30</c:v>
                </c:pt>
                <c:pt idx="1834">
                  <c:v>19</c:v>
                </c:pt>
                <c:pt idx="1835">
                  <c:v>21</c:v>
                </c:pt>
                <c:pt idx="1836">
                  <c:v>28</c:v>
                </c:pt>
                <c:pt idx="1837">
                  <c:v>29</c:v>
                </c:pt>
                <c:pt idx="1838">
                  <c:v>21</c:v>
                </c:pt>
                <c:pt idx="1839">
                  <c:v>22</c:v>
                </c:pt>
                <c:pt idx="1840">
                  <c:v>17</c:v>
                </c:pt>
                <c:pt idx="1841">
                  <c:v>25</c:v>
                </c:pt>
                <c:pt idx="1842">
                  <c:v>29</c:v>
                </c:pt>
                <c:pt idx="1843">
                  <c:v>18</c:v>
                </c:pt>
                <c:pt idx="1844">
                  <c:v>32</c:v>
                </c:pt>
                <c:pt idx="1845">
                  <c:v>23</c:v>
                </c:pt>
                <c:pt idx="1846">
                  <c:v>28</c:v>
                </c:pt>
                <c:pt idx="1847">
                  <c:v>19</c:v>
                </c:pt>
                <c:pt idx="1848">
                  <c:v>36</c:v>
                </c:pt>
                <c:pt idx="1849">
                  <c:v>24</c:v>
                </c:pt>
                <c:pt idx="1850">
                  <c:v>25</c:v>
                </c:pt>
                <c:pt idx="1851">
                  <c:v>31</c:v>
                </c:pt>
                <c:pt idx="1852">
                  <c:v>19</c:v>
                </c:pt>
                <c:pt idx="1853">
                  <c:v>22</c:v>
                </c:pt>
                <c:pt idx="1854">
                  <c:v>25</c:v>
                </c:pt>
                <c:pt idx="1855">
                  <c:v>27</c:v>
                </c:pt>
                <c:pt idx="1856">
                  <c:v>21</c:v>
                </c:pt>
                <c:pt idx="1857">
                  <c:v>26</c:v>
                </c:pt>
                <c:pt idx="1858">
                  <c:v>25</c:v>
                </c:pt>
                <c:pt idx="1859">
                  <c:v>21</c:v>
                </c:pt>
                <c:pt idx="1860">
                  <c:v>24</c:v>
                </c:pt>
                <c:pt idx="1861">
                  <c:v>18</c:v>
                </c:pt>
                <c:pt idx="1862">
                  <c:v>27</c:v>
                </c:pt>
                <c:pt idx="1863">
                  <c:v>19</c:v>
                </c:pt>
                <c:pt idx="1864">
                  <c:v>29</c:v>
                </c:pt>
                <c:pt idx="1865">
                  <c:v>23</c:v>
                </c:pt>
                <c:pt idx="1866">
                  <c:v>24</c:v>
                </c:pt>
                <c:pt idx="1867">
                  <c:v>21</c:v>
                </c:pt>
                <c:pt idx="1868">
                  <c:v>23</c:v>
                </c:pt>
                <c:pt idx="1869">
                  <c:v>19</c:v>
                </c:pt>
                <c:pt idx="1870">
                  <c:v>16</c:v>
                </c:pt>
                <c:pt idx="1871">
                  <c:v>23</c:v>
                </c:pt>
                <c:pt idx="1872">
                  <c:v>33</c:v>
                </c:pt>
                <c:pt idx="1873">
                  <c:v>26</c:v>
                </c:pt>
                <c:pt idx="1874">
                  <c:v>31</c:v>
                </c:pt>
                <c:pt idx="1875">
                  <c:v>30</c:v>
                </c:pt>
                <c:pt idx="1876">
                  <c:v>29</c:v>
                </c:pt>
                <c:pt idx="1877">
                  <c:v>30</c:v>
                </c:pt>
                <c:pt idx="1878">
                  <c:v>25</c:v>
                </c:pt>
                <c:pt idx="1879">
                  <c:v>30</c:v>
                </c:pt>
                <c:pt idx="1880">
                  <c:v>19</c:v>
                </c:pt>
                <c:pt idx="1881">
                  <c:v>23</c:v>
                </c:pt>
                <c:pt idx="1882">
                  <c:v>22</c:v>
                </c:pt>
                <c:pt idx="1883">
                  <c:v>18</c:v>
                </c:pt>
                <c:pt idx="1884">
                  <c:v>27</c:v>
                </c:pt>
                <c:pt idx="1885">
                  <c:v>19</c:v>
                </c:pt>
                <c:pt idx="1886">
                  <c:v>22</c:v>
                </c:pt>
                <c:pt idx="1887">
                  <c:v>28</c:v>
                </c:pt>
                <c:pt idx="1888">
                  <c:v>32</c:v>
                </c:pt>
                <c:pt idx="1889">
                  <c:v>32</c:v>
                </c:pt>
                <c:pt idx="1890">
                  <c:v>20</c:v>
                </c:pt>
                <c:pt idx="1891">
                  <c:v>21</c:v>
                </c:pt>
                <c:pt idx="1892">
                  <c:v>21</c:v>
                </c:pt>
                <c:pt idx="1893">
                  <c:v>20</c:v>
                </c:pt>
                <c:pt idx="1894">
                  <c:v>31</c:v>
                </c:pt>
                <c:pt idx="1895">
                  <c:v>20</c:v>
                </c:pt>
                <c:pt idx="1896">
                  <c:v>30</c:v>
                </c:pt>
                <c:pt idx="1897">
                  <c:v>17</c:v>
                </c:pt>
                <c:pt idx="1898">
                  <c:v>23</c:v>
                </c:pt>
                <c:pt idx="1899">
                  <c:v>34</c:v>
                </c:pt>
                <c:pt idx="1900">
                  <c:v>18</c:v>
                </c:pt>
                <c:pt idx="1901">
                  <c:v>24</c:v>
                </c:pt>
                <c:pt idx="1902">
                  <c:v>19</c:v>
                </c:pt>
                <c:pt idx="1903">
                  <c:v>21</c:v>
                </c:pt>
                <c:pt idx="1904">
                  <c:v>23</c:v>
                </c:pt>
                <c:pt idx="1905">
                  <c:v>22</c:v>
                </c:pt>
                <c:pt idx="1906">
                  <c:v>17</c:v>
                </c:pt>
                <c:pt idx="1907">
                  <c:v>19</c:v>
                </c:pt>
                <c:pt idx="1908">
                  <c:v>21</c:v>
                </c:pt>
                <c:pt idx="1909">
                  <c:v>18</c:v>
                </c:pt>
                <c:pt idx="1910">
                  <c:v>23</c:v>
                </c:pt>
                <c:pt idx="1911">
                  <c:v>21</c:v>
                </c:pt>
                <c:pt idx="1912">
                  <c:v>15</c:v>
                </c:pt>
                <c:pt idx="1913">
                  <c:v>24</c:v>
                </c:pt>
                <c:pt idx="1914">
                  <c:v>21</c:v>
                </c:pt>
                <c:pt idx="1915">
                  <c:v>24</c:v>
                </c:pt>
                <c:pt idx="1916">
                  <c:v>20</c:v>
                </c:pt>
                <c:pt idx="1917">
                  <c:v>25</c:v>
                </c:pt>
                <c:pt idx="1918">
                  <c:v>28</c:v>
                </c:pt>
                <c:pt idx="1919">
                  <c:v>25</c:v>
                </c:pt>
                <c:pt idx="1920">
                  <c:v>21</c:v>
                </c:pt>
                <c:pt idx="1921">
                  <c:v>19</c:v>
                </c:pt>
                <c:pt idx="1922">
                  <c:v>26</c:v>
                </c:pt>
                <c:pt idx="1923">
                  <c:v>13</c:v>
                </c:pt>
                <c:pt idx="1924">
                  <c:v>14</c:v>
                </c:pt>
                <c:pt idx="1925">
                  <c:v>24</c:v>
                </c:pt>
                <c:pt idx="1926">
                  <c:v>17</c:v>
                </c:pt>
                <c:pt idx="1927">
                  <c:v>26</c:v>
                </c:pt>
                <c:pt idx="1928">
                  <c:v>24</c:v>
                </c:pt>
                <c:pt idx="1929">
                  <c:v>18</c:v>
                </c:pt>
                <c:pt idx="1930">
                  <c:v>19</c:v>
                </c:pt>
                <c:pt idx="1931">
                  <c:v>21</c:v>
                </c:pt>
                <c:pt idx="1932">
                  <c:v>23</c:v>
                </c:pt>
                <c:pt idx="1933">
                  <c:v>30</c:v>
                </c:pt>
                <c:pt idx="1934">
                  <c:v>13</c:v>
                </c:pt>
                <c:pt idx="1935">
                  <c:v>14</c:v>
                </c:pt>
                <c:pt idx="1936">
                  <c:v>15</c:v>
                </c:pt>
                <c:pt idx="1937">
                  <c:v>24</c:v>
                </c:pt>
                <c:pt idx="1938">
                  <c:v>21</c:v>
                </c:pt>
                <c:pt idx="1939">
                  <c:v>34</c:v>
                </c:pt>
                <c:pt idx="1940">
                  <c:v>21</c:v>
                </c:pt>
                <c:pt idx="1941">
                  <c:v>26</c:v>
                </c:pt>
                <c:pt idx="1942">
                  <c:v>25</c:v>
                </c:pt>
                <c:pt idx="1943">
                  <c:v>22</c:v>
                </c:pt>
                <c:pt idx="1944">
                  <c:v>24</c:v>
                </c:pt>
                <c:pt idx="1945">
                  <c:v>25</c:v>
                </c:pt>
                <c:pt idx="1946">
                  <c:v>21</c:v>
                </c:pt>
                <c:pt idx="1947">
                  <c:v>25</c:v>
                </c:pt>
                <c:pt idx="1948">
                  <c:v>24</c:v>
                </c:pt>
                <c:pt idx="1949">
                  <c:v>21</c:v>
                </c:pt>
                <c:pt idx="1950">
                  <c:v>20</c:v>
                </c:pt>
                <c:pt idx="1951">
                  <c:v>20</c:v>
                </c:pt>
                <c:pt idx="1952">
                  <c:v>27</c:v>
                </c:pt>
                <c:pt idx="1953">
                  <c:v>21</c:v>
                </c:pt>
                <c:pt idx="1954">
                  <c:v>20</c:v>
                </c:pt>
                <c:pt idx="1955">
                  <c:v>22</c:v>
                </c:pt>
                <c:pt idx="1956">
                  <c:v>20</c:v>
                </c:pt>
                <c:pt idx="1957">
                  <c:v>19</c:v>
                </c:pt>
                <c:pt idx="1958">
                  <c:v>26</c:v>
                </c:pt>
                <c:pt idx="1959">
                  <c:v>26</c:v>
                </c:pt>
                <c:pt idx="1960">
                  <c:v>23</c:v>
                </c:pt>
                <c:pt idx="1961">
                  <c:v>20</c:v>
                </c:pt>
                <c:pt idx="1962">
                  <c:v>35</c:v>
                </c:pt>
                <c:pt idx="1963">
                  <c:v>15</c:v>
                </c:pt>
                <c:pt idx="1964">
                  <c:v>18</c:v>
                </c:pt>
                <c:pt idx="1965">
                  <c:v>21</c:v>
                </c:pt>
                <c:pt idx="1966">
                  <c:v>22</c:v>
                </c:pt>
                <c:pt idx="1967">
                  <c:v>26</c:v>
                </c:pt>
                <c:pt idx="1968">
                  <c:v>13</c:v>
                </c:pt>
                <c:pt idx="1969">
                  <c:v>20</c:v>
                </c:pt>
                <c:pt idx="1970">
                  <c:v>18</c:v>
                </c:pt>
                <c:pt idx="1971">
                  <c:v>24</c:v>
                </c:pt>
                <c:pt idx="1972">
                  <c:v>14</c:v>
                </c:pt>
                <c:pt idx="1973">
                  <c:v>19</c:v>
                </c:pt>
                <c:pt idx="1974">
                  <c:v>23</c:v>
                </c:pt>
                <c:pt idx="1975">
                  <c:v>22</c:v>
                </c:pt>
                <c:pt idx="1976">
                  <c:v>23</c:v>
                </c:pt>
                <c:pt idx="1977">
                  <c:v>23</c:v>
                </c:pt>
                <c:pt idx="1978">
                  <c:v>13</c:v>
                </c:pt>
                <c:pt idx="1979">
                  <c:v>17</c:v>
                </c:pt>
                <c:pt idx="1980">
                  <c:v>16</c:v>
                </c:pt>
                <c:pt idx="1981">
                  <c:v>18</c:v>
                </c:pt>
                <c:pt idx="1982">
                  <c:v>19</c:v>
                </c:pt>
                <c:pt idx="1983">
                  <c:v>15</c:v>
                </c:pt>
                <c:pt idx="1984">
                  <c:v>19</c:v>
                </c:pt>
                <c:pt idx="1985">
                  <c:v>18</c:v>
                </c:pt>
                <c:pt idx="1986">
                  <c:v>18</c:v>
                </c:pt>
                <c:pt idx="1987">
                  <c:v>20</c:v>
                </c:pt>
                <c:pt idx="1988">
                  <c:v>22</c:v>
                </c:pt>
                <c:pt idx="1989">
                  <c:v>22</c:v>
                </c:pt>
                <c:pt idx="1990">
                  <c:v>25</c:v>
                </c:pt>
                <c:pt idx="1991">
                  <c:v>21</c:v>
                </c:pt>
                <c:pt idx="1992">
                  <c:v>20</c:v>
                </c:pt>
                <c:pt idx="1993">
                  <c:v>26</c:v>
                </c:pt>
                <c:pt idx="1994">
                  <c:v>27</c:v>
                </c:pt>
                <c:pt idx="1995">
                  <c:v>17</c:v>
                </c:pt>
                <c:pt idx="1996">
                  <c:v>26</c:v>
                </c:pt>
                <c:pt idx="1997">
                  <c:v>19</c:v>
                </c:pt>
                <c:pt idx="1998">
                  <c:v>25</c:v>
                </c:pt>
                <c:pt idx="1999">
                  <c:v>17</c:v>
                </c:pt>
                <c:pt idx="2000">
                  <c:v>21</c:v>
                </c:pt>
                <c:pt idx="2001">
                  <c:v>22</c:v>
                </c:pt>
                <c:pt idx="2002">
                  <c:v>28</c:v>
                </c:pt>
                <c:pt idx="2003">
                  <c:v>21</c:v>
                </c:pt>
                <c:pt idx="2004">
                  <c:v>23</c:v>
                </c:pt>
                <c:pt idx="2005">
                  <c:v>25</c:v>
                </c:pt>
                <c:pt idx="2006">
                  <c:v>22</c:v>
                </c:pt>
                <c:pt idx="2007">
                  <c:v>23</c:v>
                </c:pt>
                <c:pt idx="2008">
                  <c:v>18</c:v>
                </c:pt>
                <c:pt idx="2009">
                  <c:v>19</c:v>
                </c:pt>
                <c:pt idx="2010">
                  <c:v>20</c:v>
                </c:pt>
                <c:pt idx="2011">
                  <c:v>19</c:v>
                </c:pt>
                <c:pt idx="2012">
                  <c:v>13</c:v>
                </c:pt>
                <c:pt idx="2013">
                  <c:v>22</c:v>
                </c:pt>
                <c:pt idx="2014">
                  <c:v>24</c:v>
                </c:pt>
                <c:pt idx="2015">
                  <c:v>20</c:v>
                </c:pt>
                <c:pt idx="2016">
                  <c:v>27</c:v>
                </c:pt>
                <c:pt idx="2017">
                  <c:v>25</c:v>
                </c:pt>
                <c:pt idx="2018">
                  <c:v>27</c:v>
                </c:pt>
                <c:pt idx="2019">
                  <c:v>14</c:v>
                </c:pt>
                <c:pt idx="2020">
                  <c:v>20</c:v>
                </c:pt>
                <c:pt idx="2021">
                  <c:v>17</c:v>
                </c:pt>
                <c:pt idx="2022">
                  <c:v>22</c:v>
                </c:pt>
                <c:pt idx="2023">
                  <c:v>15</c:v>
                </c:pt>
                <c:pt idx="2024">
                  <c:v>28</c:v>
                </c:pt>
                <c:pt idx="2025">
                  <c:v>22</c:v>
                </c:pt>
                <c:pt idx="2026">
                  <c:v>18</c:v>
                </c:pt>
                <c:pt idx="2027">
                  <c:v>23</c:v>
                </c:pt>
                <c:pt idx="2028">
                  <c:v>23</c:v>
                </c:pt>
                <c:pt idx="2029">
                  <c:v>23</c:v>
                </c:pt>
                <c:pt idx="2030">
                  <c:v>22</c:v>
                </c:pt>
                <c:pt idx="2031">
                  <c:v>25</c:v>
                </c:pt>
                <c:pt idx="2032">
                  <c:v>21</c:v>
                </c:pt>
                <c:pt idx="2033">
                  <c:v>21</c:v>
                </c:pt>
                <c:pt idx="2034">
                  <c:v>18</c:v>
                </c:pt>
                <c:pt idx="2035">
                  <c:v>21</c:v>
                </c:pt>
                <c:pt idx="2036">
                  <c:v>19</c:v>
                </c:pt>
                <c:pt idx="2037">
                  <c:v>30</c:v>
                </c:pt>
                <c:pt idx="2038">
                  <c:v>11</c:v>
                </c:pt>
                <c:pt idx="2039">
                  <c:v>27</c:v>
                </c:pt>
                <c:pt idx="2040">
                  <c:v>19</c:v>
                </c:pt>
                <c:pt idx="2041">
                  <c:v>14</c:v>
                </c:pt>
                <c:pt idx="2042">
                  <c:v>15</c:v>
                </c:pt>
                <c:pt idx="2043">
                  <c:v>13</c:v>
                </c:pt>
                <c:pt idx="2044">
                  <c:v>14</c:v>
                </c:pt>
                <c:pt idx="2045">
                  <c:v>16</c:v>
                </c:pt>
                <c:pt idx="2046">
                  <c:v>19</c:v>
                </c:pt>
                <c:pt idx="2047">
                  <c:v>14</c:v>
                </c:pt>
                <c:pt idx="2048">
                  <c:v>16</c:v>
                </c:pt>
                <c:pt idx="2049">
                  <c:v>27</c:v>
                </c:pt>
                <c:pt idx="2050">
                  <c:v>21</c:v>
                </c:pt>
                <c:pt idx="2051">
                  <c:v>19</c:v>
                </c:pt>
                <c:pt idx="2052">
                  <c:v>17</c:v>
                </c:pt>
                <c:pt idx="2053">
                  <c:v>17</c:v>
                </c:pt>
                <c:pt idx="2054">
                  <c:v>19</c:v>
                </c:pt>
                <c:pt idx="2055">
                  <c:v>20</c:v>
                </c:pt>
                <c:pt idx="2056">
                  <c:v>26</c:v>
                </c:pt>
                <c:pt idx="2057">
                  <c:v>23</c:v>
                </c:pt>
                <c:pt idx="2058">
                  <c:v>20</c:v>
                </c:pt>
                <c:pt idx="2059">
                  <c:v>17</c:v>
                </c:pt>
                <c:pt idx="2060">
                  <c:v>18</c:v>
                </c:pt>
                <c:pt idx="2061">
                  <c:v>19</c:v>
                </c:pt>
                <c:pt idx="2062">
                  <c:v>16</c:v>
                </c:pt>
                <c:pt idx="2063">
                  <c:v>30</c:v>
                </c:pt>
                <c:pt idx="2064">
                  <c:v>10</c:v>
                </c:pt>
                <c:pt idx="2065">
                  <c:v>27</c:v>
                </c:pt>
                <c:pt idx="2066">
                  <c:v>11</c:v>
                </c:pt>
                <c:pt idx="2067">
                  <c:v>19</c:v>
                </c:pt>
                <c:pt idx="2068">
                  <c:v>18</c:v>
                </c:pt>
                <c:pt idx="2069">
                  <c:v>18</c:v>
                </c:pt>
                <c:pt idx="2070">
                  <c:v>19</c:v>
                </c:pt>
                <c:pt idx="2071">
                  <c:v>21</c:v>
                </c:pt>
                <c:pt idx="2072">
                  <c:v>12</c:v>
                </c:pt>
                <c:pt idx="2073">
                  <c:v>24</c:v>
                </c:pt>
                <c:pt idx="2074">
                  <c:v>25</c:v>
                </c:pt>
                <c:pt idx="2075">
                  <c:v>21</c:v>
                </c:pt>
                <c:pt idx="2076">
                  <c:v>17</c:v>
                </c:pt>
                <c:pt idx="2077">
                  <c:v>19</c:v>
                </c:pt>
                <c:pt idx="2078">
                  <c:v>16</c:v>
                </c:pt>
                <c:pt idx="2079">
                  <c:v>16</c:v>
                </c:pt>
                <c:pt idx="2080">
                  <c:v>16</c:v>
                </c:pt>
                <c:pt idx="2081">
                  <c:v>17</c:v>
                </c:pt>
                <c:pt idx="2082">
                  <c:v>20</c:v>
                </c:pt>
                <c:pt idx="2083">
                  <c:v>20</c:v>
                </c:pt>
                <c:pt idx="2084">
                  <c:v>23</c:v>
                </c:pt>
                <c:pt idx="2085">
                  <c:v>19</c:v>
                </c:pt>
                <c:pt idx="2086">
                  <c:v>23</c:v>
                </c:pt>
                <c:pt idx="2087">
                  <c:v>14</c:v>
                </c:pt>
                <c:pt idx="2088">
                  <c:v>21</c:v>
                </c:pt>
                <c:pt idx="2089">
                  <c:v>13</c:v>
                </c:pt>
                <c:pt idx="2090">
                  <c:v>12</c:v>
                </c:pt>
                <c:pt idx="2091">
                  <c:v>16</c:v>
                </c:pt>
                <c:pt idx="2092">
                  <c:v>18</c:v>
                </c:pt>
                <c:pt idx="2093">
                  <c:v>17</c:v>
                </c:pt>
                <c:pt idx="2094">
                  <c:v>18</c:v>
                </c:pt>
                <c:pt idx="2095">
                  <c:v>14</c:v>
                </c:pt>
                <c:pt idx="2096">
                  <c:v>19</c:v>
                </c:pt>
                <c:pt idx="2097">
                  <c:v>22</c:v>
                </c:pt>
                <c:pt idx="2098">
                  <c:v>17</c:v>
                </c:pt>
                <c:pt idx="2099">
                  <c:v>22</c:v>
                </c:pt>
                <c:pt idx="2100">
                  <c:v>20</c:v>
                </c:pt>
                <c:pt idx="2101">
                  <c:v>12</c:v>
                </c:pt>
                <c:pt idx="2102">
                  <c:v>17</c:v>
                </c:pt>
                <c:pt idx="2103">
                  <c:v>21</c:v>
                </c:pt>
                <c:pt idx="2104">
                  <c:v>9</c:v>
                </c:pt>
                <c:pt idx="2105">
                  <c:v>22</c:v>
                </c:pt>
                <c:pt idx="2106">
                  <c:v>23</c:v>
                </c:pt>
                <c:pt idx="2107">
                  <c:v>9</c:v>
                </c:pt>
                <c:pt idx="2108">
                  <c:v>26</c:v>
                </c:pt>
                <c:pt idx="2109">
                  <c:v>25</c:v>
                </c:pt>
                <c:pt idx="2110">
                  <c:v>21</c:v>
                </c:pt>
                <c:pt idx="2111">
                  <c:v>13</c:v>
                </c:pt>
                <c:pt idx="2112">
                  <c:v>20</c:v>
                </c:pt>
                <c:pt idx="2113">
                  <c:v>11</c:v>
                </c:pt>
                <c:pt idx="2114">
                  <c:v>22</c:v>
                </c:pt>
                <c:pt idx="2115">
                  <c:v>14</c:v>
                </c:pt>
                <c:pt idx="2116">
                  <c:v>18</c:v>
                </c:pt>
                <c:pt idx="2117">
                  <c:v>13</c:v>
                </c:pt>
                <c:pt idx="2118">
                  <c:v>14</c:v>
                </c:pt>
                <c:pt idx="2119">
                  <c:v>22</c:v>
                </c:pt>
                <c:pt idx="2120">
                  <c:v>16</c:v>
                </c:pt>
                <c:pt idx="2121">
                  <c:v>12</c:v>
                </c:pt>
                <c:pt idx="2122">
                  <c:v>19</c:v>
                </c:pt>
                <c:pt idx="2123">
                  <c:v>22</c:v>
                </c:pt>
                <c:pt idx="2124">
                  <c:v>20</c:v>
                </c:pt>
                <c:pt idx="2125">
                  <c:v>16</c:v>
                </c:pt>
                <c:pt idx="2126">
                  <c:v>11</c:v>
                </c:pt>
                <c:pt idx="2127">
                  <c:v>15</c:v>
                </c:pt>
                <c:pt idx="2128">
                  <c:v>20</c:v>
                </c:pt>
                <c:pt idx="2129">
                  <c:v>20</c:v>
                </c:pt>
                <c:pt idx="2130">
                  <c:v>15</c:v>
                </c:pt>
                <c:pt idx="2131">
                  <c:v>15</c:v>
                </c:pt>
                <c:pt idx="2132">
                  <c:v>17</c:v>
                </c:pt>
                <c:pt idx="2133">
                  <c:v>14</c:v>
                </c:pt>
                <c:pt idx="2134">
                  <c:v>21</c:v>
                </c:pt>
                <c:pt idx="2135">
                  <c:v>19</c:v>
                </c:pt>
                <c:pt idx="2136">
                  <c:v>21</c:v>
                </c:pt>
                <c:pt idx="2137">
                  <c:v>21</c:v>
                </c:pt>
                <c:pt idx="2138">
                  <c:v>15</c:v>
                </c:pt>
                <c:pt idx="2139">
                  <c:v>18</c:v>
                </c:pt>
                <c:pt idx="2140">
                  <c:v>13</c:v>
                </c:pt>
                <c:pt idx="2141">
                  <c:v>11</c:v>
                </c:pt>
                <c:pt idx="2142">
                  <c:v>16</c:v>
                </c:pt>
                <c:pt idx="2143">
                  <c:v>18</c:v>
                </c:pt>
                <c:pt idx="2144">
                  <c:v>18</c:v>
                </c:pt>
                <c:pt idx="2145">
                  <c:v>20</c:v>
                </c:pt>
                <c:pt idx="2146">
                  <c:v>17</c:v>
                </c:pt>
                <c:pt idx="2147">
                  <c:v>12</c:v>
                </c:pt>
                <c:pt idx="2148">
                  <c:v>20</c:v>
                </c:pt>
                <c:pt idx="2149">
                  <c:v>13</c:v>
                </c:pt>
                <c:pt idx="2150">
                  <c:v>23</c:v>
                </c:pt>
                <c:pt idx="2151">
                  <c:v>18</c:v>
                </c:pt>
                <c:pt idx="2152">
                  <c:v>12</c:v>
                </c:pt>
                <c:pt idx="2153">
                  <c:v>16</c:v>
                </c:pt>
                <c:pt idx="2154">
                  <c:v>15</c:v>
                </c:pt>
                <c:pt idx="2155">
                  <c:v>19</c:v>
                </c:pt>
                <c:pt idx="2156">
                  <c:v>17</c:v>
                </c:pt>
                <c:pt idx="2157">
                  <c:v>21</c:v>
                </c:pt>
                <c:pt idx="2158">
                  <c:v>10</c:v>
                </c:pt>
                <c:pt idx="2159">
                  <c:v>22</c:v>
                </c:pt>
                <c:pt idx="2160">
                  <c:v>17</c:v>
                </c:pt>
                <c:pt idx="2161">
                  <c:v>20</c:v>
                </c:pt>
                <c:pt idx="2162">
                  <c:v>19</c:v>
                </c:pt>
                <c:pt idx="2163">
                  <c:v>19</c:v>
                </c:pt>
                <c:pt idx="2164">
                  <c:v>17</c:v>
                </c:pt>
                <c:pt idx="2165">
                  <c:v>26</c:v>
                </c:pt>
                <c:pt idx="2166">
                  <c:v>19</c:v>
                </c:pt>
                <c:pt idx="2167">
                  <c:v>14</c:v>
                </c:pt>
                <c:pt idx="2168">
                  <c:v>12</c:v>
                </c:pt>
                <c:pt idx="2169">
                  <c:v>27</c:v>
                </c:pt>
                <c:pt idx="2170">
                  <c:v>18</c:v>
                </c:pt>
                <c:pt idx="2171">
                  <c:v>15</c:v>
                </c:pt>
                <c:pt idx="2172">
                  <c:v>13</c:v>
                </c:pt>
                <c:pt idx="2173">
                  <c:v>20</c:v>
                </c:pt>
                <c:pt idx="2174">
                  <c:v>21</c:v>
                </c:pt>
                <c:pt idx="2175">
                  <c:v>9</c:v>
                </c:pt>
                <c:pt idx="2176">
                  <c:v>15</c:v>
                </c:pt>
                <c:pt idx="2177">
                  <c:v>25</c:v>
                </c:pt>
                <c:pt idx="2178">
                  <c:v>15</c:v>
                </c:pt>
                <c:pt idx="2179">
                  <c:v>20</c:v>
                </c:pt>
                <c:pt idx="2180">
                  <c:v>18</c:v>
                </c:pt>
                <c:pt idx="2181">
                  <c:v>22</c:v>
                </c:pt>
                <c:pt idx="2182">
                  <c:v>24</c:v>
                </c:pt>
                <c:pt idx="2183">
                  <c:v>24</c:v>
                </c:pt>
                <c:pt idx="2184">
                  <c:v>17</c:v>
                </c:pt>
                <c:pt idx="2185">
                  <c:v>14</c:v>
                </c:pt>
                <c:pt idx="2186">
                  <c:v>18</c:v>
                </c:pt>
                <c:pt idx="2187">
                  <c:v>22</c:v>
                </c:pt>
                <c:pt idx="2188">
                  <c:v>15</c:v>
                </c:pt>
                <c:pt idx="2189">
                  <c:v>14</c:v>
                </c:pt>
                <c:pt idx="2190">
                  <c:v>19</c:v>
                </c:pt>
                <c:pt idx="2191">
                  <c:v>13</c:v>
                </c:pt>
                <c:pt idx="2192">
                  <c:v>11</c:v>
                </c:pt>
                <c:pt idx="2193">
                  <c:v>20</c:v>
                </c:pt>
                <c:pt idx="2194">
                  <c:v>16</c:v>
                </c:pt>
                <c:pt idx="2195">
                  <c:v>17</c:v>
                </c:pt>
                <c:pt idx="2196">
                  <c:v>20</c:v>
                </c:pt>
                <c:pt idx="2197">
                  <c:v>15</c:v>
                </c:pt>
                <c:pt idx="2198">
                  <c:v>19</c:v>
                </c:pt>
                <c:pt idx="2199">
                  <c:v>13</c:v>
                </c:pt>
                <c:pt idx="2200">
                  <c:v>23</c:v>
                </c:pt>
                <c:pt idx="2201">
                  <c:v>17</c:v>
                </c:pt>
                <c:pt idx="2202">
                  <c:v>14</c:v>
                </c:pt>
                <c:pt idx="2203">
                  <c:v>15</c:v>
                </c:pt>
                <c:pt idx="2204">
                  <c:v>19</c:v>
                </c:pt>
                <c:pt idx="2205">
                  <c:v>14</c:v>
                </c:pt>
                <c:pt idx="2206">
                  <c:v>20</c:v>
                </c:pt>
                <c:pt idx="2207">
                  <c:v>18</c:v>
                </c:pt>
                <c:pt idx="2208">
                  <c:v>23</c:v>
                </c:pt>
                <c:pt idx="2209">
                  <c:v>11</c:v>
                </c:pt>
                <c:pt idx="2210">
                  <c:v>12</c:v>
                </c:pt>
                <c:pt idx="2211">
                  <c:v>19</c:v>
                </c:pt>
                <c:pt idx="2212">
                  <c:v>19</c:v>
                </c:pt>
                <c:pt idx="2213">
                  <c:v>19</c:v>
                </c:pt>
                <c:pt idx="2214">
                  <c:v>17</c:v>
                </c:pt>
                <c:pt idx="2215">
                  <c:v>17</c:v>
                </c:pt>
                <c:pt idx="2216">
                  <c:v>21</c:v>
                </c:pt>
                <c:pt idx="2217">
                  <c:v>12</c:v>
                </c:pt>
                <c:pt idx="2218">
                  <c:v>13</c:v>
                </c:pt>
                <c:pt idx="2219">
                  <c:v>15</c:v>
                </c:pt>
                <c:pt idx="2220">
                  <c:v>18</c:v>
                </c:pt>
                <c:pt idx="2221">
                  <c:v>12</c:v>
                </c:pt>
                <c:pt idx="2222">
                  <c:v>12</c:v>
                </c:pt>
                <c:pt idx="2223">
                  <c:v>25</c:v>
                </c:pt>
                <c:pt idx="2224">
                  <c:v>13</c:v>
                </c:pt>
                <c:pt idx="2225">
                  <c:v>10</c:v>
                </c:pt>
                <c:pt idx="2226">
                  <c:v>13</c:v>
                </c:pt>
                <c:pt idx="2227">
                  <c:v>20</c:v>
                </c:pt>
                <c:pt idx="2228">
                  <c:v>11</c:v>
                </c:pt>
                <c:pt idx="2229">
                  <c:v>17</c:v>
                </c:pt>
                <c:pt idx="2230">
                  <c:v>11</c:v>
                </c:pt>
                <c:pt idx="2231">
                  <c:v>14</c:v>
                </c:pt>
                <c:pt idx="2232">
                  <c:v>15</c:v>
                </c:pt>
                <c:pt idx="2233">
                  <c:v>11</c:v>
                </c:pt>
                <c:pt idx="2234">
                  <c:v>15</c:v>
                </c:pt>
                <c:pt idx="2235">
                  <c:v>18</c:v>
                </c:pt>
                <c:pt idx="2236">
                  <c:v>16</c:v>
                </c:pt>
                <c:pt idx="2237">
                  <c:v>13</c:v>
                </c:pt>
                <c:pt idx="2238">
                  <c:v>25</c:v>
                </c:pt>
                <c:pt idx="2239">
                  <c:v>16</c:v>
                </c:pt>
                <c:pt idx="2240">
                  <c:v>14</c:v>
                </c:pt>
                <c:pt idx="2241">
                  <c:v>11</c:v>
                </c:pt>
                <c:pt idx="2242">
                  <c:v>16</c:v>
                </c:pt>
                <c:pt idx="2243">
                  <c:v>16</c:v>
                </c:pt>
                <c:pt idx="2244">
                  <c:v>18</c:v>
                </c:pt>
                <c:pt idx="2245">
                  <c:v>12</c:v>
                </c:pt>
                <c:pt idx="2246">
                  <c:v>22</c:v>
                </c:pt>
                <c:pt idx="2247">
                  <c:v>13</c:v>
                </c:pt>
                <c:pt idx="2248">
                  <c:v>11</c:v>
                </c:pt>
                <c:pt idx="2249">
                  <c:v>10</c:v>
                </c:pt>
                <c:pt idx="2250">
                  <c:v>19</c:v>
                </c:pt>
                <c:pt idx="2251">
                  <c:v>13</c:v>
                </c:pt>
                <c:pt idx="2252">
                  <c:v>13</c:v>
                </c:pt>
                <c:pt idx="2253">
                  <c:v>6</c:v>
                </c:pt>
                <c:pt idx="2254">
                  <c:v>10</c:v>
                </c:pt>
                <c:pt idx="2255">
                  <c:v>16</c:v>
                </c:pt>
                <c:pt idx="2256">
                  <c:v>15</c:v>
                </c:pt>
                <c:pt idx="2257">
                  <c:v>14</c:v>
                </c:pt>
                <c:pt idx="2258">
                  <c:v>15</c:v>
                </c:pt>
                <c:pt idx="2259">
                  <c:v>15</c:v>
                </c:pt>
                <c:pt idx="2260">
                  <c:v>12</c:v>
                </c:pt>
                <c:pt idx="2261">
                  <c:v>13</c:v>
                </c:pt>
                <c:pt idx="2262">
                  <c:v>20</c:v>
                </c:pt>
                <c:pt idx="2263">
                  <c:v>19</c:v>
                </c:pt>
                <c:pt idx="2264">
                  <c:v>11</c:v>
                </c:pt>
                <c:pt idx="2265">
                  <c:v>13</c:v>
                </c:pt>
                <c:pt idx="2266">
                  <c:v>15</c:v>
                </c:pt>
                <c:pt idx="2267">
                  <c:v>26</c:v>
                </c:pt>
                <c:pt idx="2268">
                  <c:v>7</c:v>
                </c:pt>
                <c:pt idx="2269">
                  <c:v>14</c:v>
                </c:pt>
                <c:pt idx="2270">
                  <c:v>12</c:v>
                </c:pt>
                <c:pt idx="2271">
                  <c:v>9</c:v>
                </c:pt>
                <c:pt idx="2272">
                  <c:v>17</c:v>
                </c:pt>
                <c:pt idx="2273">
                  <c:v>18</c:v>
                </c:pt>
                <c:pt idx="2274">
                  <c:v>15</c:v>
                </c:pt>
                <c:pt idx="2275">
                  <c:v>20</c:v>
                </c:pt>
                <c:pt idx="2276">
                  <c:v>12</c:v>
                </c:pt>
                <c:pt idx="2277">
                  <c:v>13</c:v>
                </c:pt>
                <c:pt idx="2278">
                  <c:v>7</c:v>
                </c:pt>
                <c:pt idx="2279">
                  <c:v>15</c:v>
                </c:pt>
                <c:pt idx="2280">
                  <c:v>16</c:v>
                </c:pt>
                <c:pt idx="2281">
                  <c:v>14</c:v>
                </c:pt>
                <c:pt idx="2282">
                  <c:v>19</c:v>
                </c:pt>
                <c:pt idx="2283">
                  <c:v>21</c:v>
                </c:pt>
                <c:pt idx="2284">
                  <c:v>9</c:v>
                </c:pt>
                <c:pt idx="2285">
                  <c:v>11</c:v>
                </c:pt>
                <c:pt idx="2286">
                  <c:v>18</c:v>
                </c:pt>
                <c:pt idx="2287">
                  <c:v>13</c:v>
                </c:pt>
                <c:pt idx="2288">
                  <c:v>18</c:v>
                </c:pt>
                <c:pt idx="2289">
                  <c:v>25</c:v>
                </c:pt>
                <c:pt idx="2290">
                  <c:v>10</c:v>
                </c:pt>
                <c:pt idx="2291">
                  <c:v>13</c:v>
                </c:pt>
                <c:pt idx="2292">
                  <c:v>14</c:v>
                </c:pt>
                <c:pt idx="2293">
                  <c:v>15</c:v>
                </c:pt>
                <c:pt idx="2294">
                  <c:v>13</c:v>
                </c:pt>
                <c:pt idx="2295">
                  <c:v>9</c:v>
                </c:pt>
                <c:pt idx="2296">
                  <c:v>12</c:v>
                </c:pt>
                <c:pt idx="2297">
                  <c:v>13</c:v>
                </c:pt>
                <c:pt idx="2298">
                  <c:v>19</c:v>
                </c:pt>
                <c:pt idx="2299">
                  <c:v>10</c:v>
                </c:pt>
                <c:pt idx="2300">
                  <c:v>8</c:v>
                </c:pt>
                <c:pt idx="2301">
                  <c:v>19</c:v>
                </c:pt>
                <c:pt idx="2302">
                  <c:v>15</c:v>
                </c:pt>
                <c:pt idx="2303">
                  <c:v>20</c:v>
                </c:pt>
                <c:pt idx="2304">
                  <c:v>12</c:v>
                </c:pt>
                <c:pt idx="2305">
                  <c:v>13</c:v>
                </c:pt>
                <c:pt idx="2306">
                  <c:v>13</c:v>
                </c:pt>
                <c:pt idx="2307">
                  <c:v>9</c:v>
                </c:pt>
                <c:pt idx="2308">
                  <c:v>19</c:v>
                </c:pt>
                <c:pt idx="2309">
                  <c:v>17</c:v>
                </c:pt>
                <c:pt idx="2310">
                  <c:v>13</c:v>
                </c:pt>
                <c:pt idx="2311">
                  <c:v>10</c:v>
                </c:pt>
                <c:pt idx="2312">
                  <c:v>15</c:v>
                </c:pt>
                <c:pt idx="2313">
                  <c:v>13</c:v>
                </c:pt>
                <c:pt idx="2314">
                  <c:v>8</c:v>
                </c:pt>
                <c:pt idx="2315">
                  <c:v>19</c:v>
                </c:pt>
                <c:pt idx="2316">
                  <c:v>14</c:v>
                </c:pt>
                <c:pt idx="2317">
                  <c:v>17</c:v>
                </c:pt>
                <c:pt idx="2318">
                  <c:v>10</c:v>
                </c:pt>
                <c:pt idx="2319">
                  <c:v>14</c:v>
                </c:pt>
                <c:pt idx="2320">
                  <c:v>8</c:v>
                </c:pt>
                <c:pt idx="2321">
                  <c:v>19</c:v>
                </c:pt>
                <c:pt idx="2322">
                  <c:v>13</c:v>
                </c:pt>
                <c:pt idx="2323">
                  <c:v>12</c:v>
                </c:pt>
                <c:pt idx="2324">
                  <c:v>13</c:v>
                </c:pt>
                <c:pt idx="2325">
                  <c:v>13</c:v>
                </c:pt>
                <c:pt idx="2326">
                  <c:v>12</c:v>
                </c:pt>
                <c:pt idx="2327">
                  <c:v>20</c:v>
                </c:pt>
                <c:pt idx="2328">
                  <c:v>12</c:v>
                </c:pt>
                <c:pt idx="2329">
                  <c:v>19</c:v>
                </c:pt>
                <c:pt idx="2330">
                  <c:v>12</c:v>
                </c:pt>
                <c:pt idx="2331">
                  <c:v>10</c:v>
                </c:pt>
                <c:pt idx="2332">
                  <c:v>14</c:v>
                </c:pt>
                <c:pt idx="2333">
                  <c:v>15</c:v>
                </c:pt>
                <c:pt idx="2334">
                  <c:v>16</c:v>
                </c:pt>
                <c:pt idx="2335">
                  <c:v>15</c:v>
                </c:pt>
                <c:pt idx="2336">
                  <c:v>12</c:v>
                </c:pt>
                <c:pt idx="2337">
                  <c:v>13</c:v>
                </c:pt>
                <c:pt idx="2338">
                  <c:v>9</c:v>
                </c:pt>
                <c:pt idx="2339">
                  <c:v>10</c:v>
                </c:pt>
                <c:pt idx="2340">
                  <c:v>7</c:v>
                </c:pt>
                <c:pt idx="2341">
                  <c:v>14</c:v>
                </c:pt>
                <c:pt idx="2342">
                  <c:v>9</c:v>
                </c:pt>
                <c:pt idx="2343">
                  <c:v>17</c:v>
                </c:pt>
                <c:pt idx="2344">
                  <c:v>13</c:v>
                </c:pt>
                <c:pt idx="2345">
                  <c:v>12</c:v>
                </c:pt>
                <c:pt idx="2346">
                  <c:v>19</c:v>
                </c:pt>
                <c:pt idx="2347">
                  <c:v>11</c:v>
                </c:pt>
                <c:pt idx="2348">
                  <c:v>12</c:v>
                </c:pt>
                <c:pt idx="2349">
                  <c:v>11</c:v>
                </c:pt>
                <c:pt idx="2350">
                  <c:v>14</c:v>
                </c:pt>
                <c:pt idx="2351">
                  <c:v>12</c:v>
                </c:pt>
                <c:pt idx="2352">
                  <c:v>11</c:v>
                </c:pt>
                <c:pt idx="2353">
                  <c:v>20</c:v>
                </c:pt>
                <c:pt idx="2354">
                  <c:v>13</c:v>
                </c:pt>
                <c:pt idx="2355">
                  <c:v>13</c:v>
                </c:pt>
                <c:pt idx="2356">
                  <c:v>16</c:v>
                </c:pt>
                <c:pt idx="2357">
                  <c:v>6</c:v>
                </c:pt>
                <c:pt idx="2358">
                  <c:v>18</c:v>
                </c:pt>
                <c:pt idx="2359">
                  <c:v>11</c:v>
                </c:pt>
                <c:pt idx="2360">
                  <c:v>13</c:v>
                </c:pt>
                <c:pt idx="2361">
                  <c:v>16</c:v>
                </c:pt>
                <c:pt idx="2362">
                  <c:v>6</c:v>
                </c:pt>
                <c:pt idx="2363">
                  <c:v>15</c:v>
                </c:pt>
                <c:pt idx="2364">
                  <c:v>12</c:v>
                </c:pt>
                <c:pt idx="2365">
                  <c:v>11</c:v>
                </c:pt>
                <c:pt idx="2366">
                  <c:v>16</c:v>
                </c:pt>
                <c:pt idx="2367">
                  <c:v>11</c:v>
                </c:pt>
                <c:pt idx="2368">
                  <c:v>15</c:v>
                </c:pt>
                <c:pt idx="2369">
                  <c:v>14</c:v>
                </c:pt>
                <c:pt idx="2370">
                  <c:v>13</c:v>
                </c:pt>
                <c:pt idx="2371">
                  <c:v>12</c:v>
                </c:pt>
                <c:pt idx="2372">
                  <c:v>13</c:v>
                </c:pt>
                <c:pt idx="2373">
                  <c:v>11</c:v>
                </c:pt>
                <c:pt idx="2374">
                  <c:v>11</c:v>
                </c:pt>
                <c:pt idx="2375">
                  <c:v>11</c:v>
                </c:pt>
                <c:pt idx="2376">
                  <c:v>13</c:v>
                </c:pt>
                <c:pt idx="2377">
                  <c:v>11</c:v>
                </c:pt>
                <c:pt idx="2378">
                  <c:v>11</c:v>
                </c:pt>
                <c:pt idx="2379">
                  <c:v>17</c:v>
                </c:pt>
                <c:pt idx="2380">
                  <c:v>10</c:v>
                </c:pt>
                <c:pt idx="2381">
                  <c:v>16</c:v>
                </c:pt>
                <c:pt idx="2382">
                  <c:v>27</c:v>
                </c:pt>
                <c:pt idx="2383">
                  <c:v>10</c:v>
                </c:pt>
                <c:pt idx="2384">
                  <c:v>24</c:v>
                </c:pt>
                <c:pt idx="2385">
                  <c:v>9</c:v>
                </c:pt>
                <c:pt idx="2386">
                  <c:v>7</c:v>
                </c:pt>
                <c:pt idx="2387">
                  <c:v>13</c:v>
                </c:pt>
                <c:pt idx="2388">
                  <c:v>13</c:v>
                </c:pt>
                <c:pt idx="2389">
                  <c:v>10</c:v>
                </c:pt>
                <c:pt idx="2390">
                  <c:v>11</c:v>
                </c:pt>
                <c:pt idx="2391">
                  <c:v>12</c:v>
                </c:pt>
                <c:pt idx="2392">
                  <c:v>17</c:v>
                </c:pt>
                <c:pt idx="2393">
                  <c:v>14</c:v>
                </c:pt>
                <c:pt idx="2394">
                  <c:v>11</c:v>
                </c:pt>
                <c:pt idx="2395">
                  <c:v>16</c:v>
                </c:pt>
                <c:pt idx="2396">
                  <c:v>10</c:v>
                </c:pt>
                <c:pt idx="2397">
                  <c:v>16</c:v>
                </c:pt>
                <c:pt idx="2398">
                  <c:v>16</c:v>
                </c:pt>
                <c:pt idx="2399">
                  <c:v>13</c:v>
                </c:pt>
                <c:pt idx="2400">
                  <c:v>14</c:v>
                </c:pt>
                <c:pt idx="2401">
                  <c:v>13</c:v>
                </c:pt>
                <c:pt idx="2402">
                  <c:v>22</c:v>
                </c:pt>
                <c:pt idx="2403">
                  <c:v>15</c:v>
                </c:pt>
                <c:pt idx="2404">
                  <c:v>12</c:v>
                </c:pt>
                <c:pt idx="2405">
                  <c:v>14</c:v>
                </c:pt>
                <c:pt idx="2406">
                  <c:v>22</c:v>
                </c:pt>
                <c:pt idx="2407">
                  <c:v>14</c:v>
                </c:pt>
                <c:pt idx="2408">
                  <c:v>12</c:v>
                </c:pt>
                <c:pt idx="2409">
                  <c:v>21</c:v>
                </c:pt>
                <c:pt idx="2410">
                  <c:v>17</c:v>
                </c:pt>
                <c:pt idx="2411">
                  <c:v>20</c:v>
                </c:pt>
                <c:pt idx="2412">
                  <c:v>10</c:v>
                </c:pt>
                <c:pt idx="2413">
                  <c:v>11</c:v>
                </c:pt>
                <c:pt idx="2414">
                  <c:v>13</c:v>
                </c:pt>
                <c:pt idx="2415">
                  <c:v>14</c:v>
                </c:pt>
                <c:pt idx="2416">
                  <c:v>17</c:v>
                </c:pt>
                <c:pt idx="2417">
                  <c:v>9</c:v>
                </c:pt>
                <c:pt idx="2418">
                  <c:v>11</c:v>
                </c:pt>
                <c:pt idx="2419">
                  <c:v>15</c:v>
                </c:pt>
                <c:pt idx="2420">
                  <c:v>11</c:v>
                </c:pt>
                <c:pt idx="2421">
                  <c:v>12</c:v>
                </c:pt>
                <c:pt idx="2422">
                  <c:v>9</c:v>
                </c:pt>
                <c:pt idx="2423">
                  <c:v>7</c:v>
                </c:pt>
                <c:pt idx="2424">
                  <c:v>13</c:v>
                </c:pt>
                <c:pt idx="2425">
                  <c:v>12</c:v>
                </c:pt>
                <c:pt idx="2426">
                  <c:v>13</c:v>
                </c:pt>
                <c:pt idx="2427">
                  <c:v>8</c:v>
                </c:pt>
                <c:pt idx="2428">
                  <c:v>10</c:v>
                </c:pt>
                <c:pt idx="2429">
                  <c:v>8</c:v>
                </c:pt>
                <c:pt idx="2430">
                  <c:v>12</c:v>
                </c:pt>
                <c:pt idx="2431">
                  <c:v>16</c:v>
                </c:pt>
                <c:pt idx="2432">
                  <c:v>11</c:v>
                </c:pt>
                <c:pt idx="2433">
                  <c:v>9</c:v>
                </c:pt>
                <c:pt idx="2434">
                  <c:v>14</c:v>
                </c:pt>
                <c:pt idx="2435">
                  <c:v>9</c:v>
                </c:pt>
                <c:pt idx="2436">
                  <c:v>19</c:v>
                </c:pt>
                <c:pt idx="2437">
                  <c:v>13</c:v>
                </c:pt>
                <c:pt idx="2438">
                  <c:v>12</c:v>
                </c:pt>
                <c:pt idx="2439">
                  <c:v>12</c:v>
                </c:pt>
                <c:pt idx="2440">
                  <c:v>10</c:v>
                </c:pt>
                <c:pt idx="2441">
                  <c:v>11</c:v>
                </c:pt>
                <c:pt idx="2442">
                  <c:v>11</c:v>
                </c:pt>
                <c:pt idx="2443">
                  <c:v>14</c:v>
                </c:pt>
                <c:pt idx="2444">
                  <c:v>10</c:v>
                </c:pt>
                <c:pt idx="2445">
                  <c:v>11</c:v>
                </c:pt>
                <c:pt idx="2446">
                  <c:v>7</c:v>
                </c:pt>
                <c:pt idx="2447">
                  <c:v>10</c:v>
                </c:pt>
                <c:pt idx="2448">
                  <c:v>16</c:v>
                </c:pt>
                <c:pt idx="2449">
                  <c:v>13</c:v>
                </c:pt>
                <c:pt idx="2450">
                  <c:v>15</c:v>
                </c:pt>
                <c:pt idx="2451">
                  <c:v>14</c:v>
                </c:pt>
                <c:pt idx="2452">
                  <c:v>9</c:v>
                </c:pt>
                <c:pt idx="2453">
                  <c:v>15</c:v>
                </c:pt>
                <c:pt idx="2454">
                  <c:v>14</c:v>
                </c:pt>
                <c:pt idx="2455">
                  <c:v>7</c:v>
                </c:pt>
                <c:pt idx="2456">
                  <c:v>12</c:v>
                </c:pt>
                <c:pt idx="2457">
                  <c:v>13</c:v>
                </c:pt>
                <c:pt idx="2458">
                  <c:v>17</c:v>
                </c:pt>
                <c:pt idx="2459">
                  <c:v>10</c:v>
                </c:pt>
                <c:pt idx="2460">
                  <c:v>18</c:v>
                </c:pt>
                <c:pt idx="2461">
                  <c:v>10</c:v>
                </c:pt>
                <c:pt idx="2462">
                  <c:v>11</c:v>
                </c:pt>
                <c:pt idx="2463">
                  <c:v>9</c:v>
                </c:pt>
                <c:pt idx="2464">
                  <c:v>14</c:v>
                </c:pt>
                <c:pt idx="2465">
                  <c:v>10</c:v>
                </c:pt>
                <c:pt idx="2466">
                  <c:v>13</c:v>
                </c:pt>
                <c:pt idx="2467">
                  <c:v>7</c:v>
                </c:pt>
                <c:pt idx="2468">
                  <c:v>14</c:v>
                </c:pt>
                <c:pt idx="2469">
                  <c:v>14</c:v>
                </c:pt>
                <c:pt idx="2470">
                  <c:v>10</c:v>
                </c:pt>
                <c:pt idx="2471">
                  <c:v>12</c:v>
                </c:pt>
                <c:pt idx="2472">
                  <c:v>14</c:v>
                </c:pt>
                <c:pt idx="2473">
                  <c:v>11</c:v>
                </c:pt>
                <c:pt idx="2474">
                  <c:v>11</c:v>
                </c:pt>
                <c:pt idx="2475">
                  <c:v>13</c:v>
                </c:pt>
                <c:pt idx="2476">
                  <c:v>16</c:v>
                </c:pt>
                <c:pt idx="2477">
                  <c:v>9</c:v>
                </c:pt>
                <c:pt idx="2478">
                  <c:v>10</c:v>
                </c:pt>
                <c:pt idx="2479">
                  <c:v>13</c:v>
                </c:pt>
                <c:pt idx="2480">
                  <c:v>11</c:v>
                </c:pt>
                <c:pt idx="2481">
                  <c:v>12</c:v>
                </c:pt>
                <c:pt idx="2482">
                  <c:v>5</c:v>
                </c:pt>
                <c:pt idx="2483">
                  <c:v>17</c:v>
                </c:pt>
                <c:pt idx="2484">
                  <c:v>8</c:v>
                </c:pt>
                <c:pt idx="2485">
                  <c:v>17</c:v>
                </c:pt>
                <c:pt idx="2486">
                  <c:v>9</c:v>
                </c:pt>
                <c:pt idx="2487">
                  <c:v>11</c:v>
                </c:pt>
                <c:pt idx="2488">
                  <c:v>11</c:v>
                </c:pt>
                <c:pt idx="2489">
                  <c:v>20</c:v>
                </c:pt>
                <c:pt idx="2490">
                  <c:v>15</c:v>
                </c:pt>
                <c:pt idx="2491">
                  <c:v>7</c:v>
                </c:pt>
                <c:pt idx="2492">
                  <c:v>10</c:v>
                </c:pt>
                <c:pt idx="2493">
                  <c:v>11</c:v>
                </c:pt>
                <c:pt idx="2494">
                  <c:v>12</c:v>
                </c:pt>
                <c:pt idx="2495">
                  <c:v>13</c:v>
                </c:pt>
                <c:pt idx="2496">
                  <c:v>10</c:v>
                </c:pt>
                <c:pt idx="2497">
                  <c:v>16</c:v>
                </c:pt>
                <c:pt idx="2498">
                  <c:v>18</c:v>
                </c:pt>
                <c:pt idx="2499">
                  <c:v>12</c:v>
                </c:pt>
                <c:pt idx="2500">
                  <c:v>15</c:v>
                </c:pt>
                <c:pt idx="2501">
                  <c:v>6</c:v>
                </c:pt>
                <c:pt idx="2502">
                  <c:v>9</c:v>
                </c:pt>
                <c:pt idx="2503">
                  <c:v>9</c:v>
                </c:pt>
                <c:pt idx="2504">
                  <c:v>15</c:v>
                </c:pt>
                <c:pt idx="2505">
                  <c:v>10</c:v>
                </c:pt>
                <c:pt idx="2506">
                  <c:v>7</c:v>
                </c:pt>
                <c:pt idx="2507">
                  <c:v>10</c:v>
                </c:pt>
                <c:pt idx="2508">
                  <c:v>10</c:v>
                </c:pt>
                <c:pt idx="2509">
                  <c:v>7</c:v>
                </c:pt>
                <c:pt idx="2510">
                  <c:v>16</c:v>
                </c:pt>
                <c:pt idx="2511">
                  <c:v>9</c:v>
                </c:pt>
                <c:pt idx="2512">
                  <c:v>11</c:v>
                </c:pt>
                <c:pt idx="2513">
                  <c:v>24</c:v>
                </c:pt>
                <c:pt idx="2514">
                  <c:v>12</c:v>
                </c:pt>
                <c:pt idx="2515">
                  <c:v>13</c:v>
                </c:pt>
                <c:pt idx="2516">
                  <c:v>11</c:v>
                </c:pt>
                <c:pt idx="2517">
                  <c:v>11</c:v>
                </c:pt>
                <c:pt idx="2518">
                  <c:v>7</c:v>
                </c:pt>
                <c:pt idx="2519">
                  <c:v>7</c:v>
                </c:pt>
                <c:pt idx="2520">
                  <c:v>14</c:v>
                </c:pt>
                <c:pt idx="2521">
                  <c:v>9</c:v>
                </c:pt>
                <c:pt idx="2522">
                  <c:v>22</c:v>
                </c:pt>
                <c:pt idx="2523">
                  <c:v>12</c:v>
                </c:pt>
                <c:pt idx="2524">
                  <c:v>8</c:v>
                </c:pt>
                <c:pt idx="2525">
                  <c:v>15</c:v>
                </c:pt>
                <c:pt idx="2526">
                  <c:v>16</c:v>
                </c:pt>
                <c:pt idx="2527">
                  <c:v>13</c:v>
                </c:pt>
                <c:pt idx="2528">
                  <c:v>11</c:v>
                </c:pt>
                <c:pt idx="2529">
                  <c:v>9</c:v>
                </c:pt>
                <c:pt idx="2530">
                  <c:v>15</c:v>
                </c:pt>
                <c:pt idx="2531">
                  <c:v>14</c:v>
                </c:pt>
                <c:pt idx="2532">
                  <c:v>10</c:v>
                </c:pt>
                <c:pt idx="2533">
                  <c:v>14</c:v>
                </c:pt>
                <c:pt idx="2534">
                  <c:v>9</c:v>
                </c:pt>
                <c:pt idx="2535">
                  <c:v>22</c:v>
                </c:pt>
                <c:pt idx="2536">
                  <c:v>16</c:v>
                </c:pt>
                <c:pt idx="2537">
                  <c:v>4</c:v>
                </c:pt>
                <c:pt idx="2538">
                  <c:v>11</c:v>
                </c:pt>
                <c:pt idx="2539">
                  <c:v>12</c:v>
                </c:pt>
                <c:pt idx="2540">
                  <c:v>10</c:v>
                </c:pt>
                <c:pt idx="2541">
                  <c:v>15</c:v>
                </c:pt>
                <c:pt idx="2542">
                  <c:v>8</c:v>
                </c:pt>
                <c:pt idx="2543">
                  <c:v>13</c:v>
                </c:pt>
                <c:pt idx="2544">
                  <c:v>14</c:v>
                </c:pt>
                <c:pt idx="2545">
                  <c:v>11</c:v>
                </c:pt>
                <c:pt idx="2546">
                  <c:v>13</c:v>
                </c:pt>
                <c:pt idx="2547">
                  <c:v>10</c:v>
                </c:pt>
                <c:pt idx="2548">
                  <c:v>6</c:v>
                </c:pt>
                <c:pt idx="2549">
                  <c:v>12</c:v>
                </c:pt>
                <c:pt idx="2550">
                  <c:v>7</c:v>
                </c:pt>
                <c:pt idx="2551">
                  <c:v>16</c:v>
                </c:pt>
                <c:pt idx="2552">
                  <c:v>12</c:v>
                </c:pt>
                <c:pt idx="2553">
                  <c:v>15</c:v>
                </c:pt>
                <c:pt idx="2554">
                  <c:v>14</c:v>
                </c:pt>
                <c:pt idx="2555">
                  <c:v>11</c:v>
                </c:pt>
                <c:pt idx="2556">
                  <c:v>15</c:v>
                </c:pt>
                <c:pt idx="2557">
                  <c:v>13</c:v>
                </c:pt>
                <c:pt idx="2558">
                  <c:v>15</c:v>
                </c:pt>
                <c:pt idx="2559">
                  <c:v>13</c:v>
                </c:pt>
                <c:pt idx="2560">
                  <c:v>11</c:v>
                </c:pt>
                <c:pt idx="2561">
                  <c:v>9</c:v>
                </c:pt>
                <c:pt idx="2562">
                  <c:v>12</c:v>
                </c:pt>
                <c:pt idx="2563">
                  <c:v>12</c:v>
                </c:pt>
                <c:pt idx="2564">
                  <c:v>10</c:v>
                </c:pt>
                <c:pt idx="2565">
                  <c:v>11</c:v>
                </c:pt>
                <c:pt idx="2566">
                  <c:v>12</c:v>
                </c:pt>
                <c:pt idx="2567">
                  <c:v>10</c:v>
                </c:pt>
                <c:pt idx="2568">
                  <c:v>13</c:v>
                </c:pt>
                <c:pt idx="2569">
                  <c:v>12</c:v>
                </c:pt>
                <c:pt idx="2570">
                  <c:v>10</c:v>
                </c:pt>
                <c:pt idx="2571">
                  <c:v>13</c:v>
                </c:pt>
                <c:pt idx="2572">
                  <c:v>13</c:v>
                </c:pt>
                <c:pt idx="2573">
                  <c:v>9</c:v>
                </c:pt>
                <c:pt idx="2574">
                  <c:v>9</c:v>
                </c:pt>
                <c:pt idx="2575">
                  <c:v>13</c:v>
                </c:pt>
                <c:pt idx="2576">
                  <c:v>10</c:v>
                </c:pt>
                <c:pt idx="2577">
                  <c:v>9</c:v>
                </c:pt>
                <c:pt idx="2578">
                  <c:v>8</c:v>
                </c:pt>
                <c:pt idx="2579">
                  <c:v>8</c:v>
                </c:pt>
                <c:pt idx="2580">
                  <c:v>10</c:v>
                </c:pt>
                <c:pt idx="2581">
                  <c:v>13</c:v>
                </c:pt>
                <c:pt idx="2582">
                  <c:v>8</c:v>
                </c:pt>
                <c:pt idx="2583">
                  <c:v>14</c:v>
                </c:pt>
                <c:pt idx="2584">
                  <c:v>17</c:v>
                </c:pt>
                <c:pt idx="2585">
                  <c:v>9</c:v>
                </c:pt>
                <c:pt idx="2586">
                  <c:v>11</c:v>
                </c:pt>
                <c:pt idx="2587">
                  <c:v>10</c:v>
                </c:pt>
                <c:pt idx="2588">
                  <c:v>9</c:v>
                </c:pt>
                <c:pt idx="2589">
                  <c:v>13</c:v>
                </c:pt>
                <c:pt idx="2590">
                  <c:v>8</c:v>
                </c:pt>
                <c:pt idx="2591">
                  <c:v>5</c:v>
                </c:pt>
                <c:pt idx="2592">
                  <c:v>7</c:v>
                </c:pt>
                <c:pt idx="2593">
                  <c:v>19</c:v>
                </c:pt>
                <c:pt idx="2594">
                  <c:v>9</c:v>
                </c:pt>
                <c:pt idx="2595">
                  <c:v>9</c:v>
                </c:pt>
                <c:pt idx="2596">
                  <c:v>6</c:v>
                </c:pt>
                <c:pt idx="2597">
                  <c:v>10</c:v>
                </c:pt>
                <c:pt idx="2598">
                  <c:v>7</c:v>
                </c:pt>
                <c:pt idx="2599">
                  <c:v>9</c:v>
                </c:pt>
                <c:pt idx="2600">
                  <c:v>13</c:v>
                </c:pt>
                <c:pt idx="2601">
                  <c:v>11</c:v>
                </c:pt>
                <c:pt idx="2602">
                  <c:v>10</c:v>
                </c:pt>
                <c:pt idx="2603">
                  <c:v>9</c:v>
                </c:pt>
                <c:pt idx="2604">
                  <c:v>11</c:v>
                </c:pt>
                <c:pt idx="2605">
                  <c:v>10</c:v>
                </c:pt>
                <c:pt idx="2606">
                  <c:v>12</c:v>
                </c:pt>
                <c:pt idx="2607">
                  <c:v>12</c:v>
                </c:pt>
                <c:pt idx="2608">
                  <c:v>6</c:v>
                </c:pt>
                <c:pt idx="2609">
                  <c:v>10</c:v>
                </c:pt>
                <c:pt idx="2610">
                  <c:v>11</c:v>
                </c:pt>
                <c:pt idx="2611">
                  <c:v>7</c:v>
                </c:pt>
                <c:pt idx="2612">
                  <c:v>11</c:v>
                </c:pt>
                <c:pt idx="2613">
                  <c:v>8</c:v>
                </c:pt>
                <c:pt idx="2614">
                  <c:v>9</c:v>
                </c:pt>
                <c:pt idx="2615">
                  <c:v>6</c:v>
                </c:pt>
                <c:pt idx="2616">
                  <c:v>12</c:v>
                </c:pt>
                <c:pt idx="2617">
                  <c:v>12</c:v>
                </c:pt>
                <c:pt idx="2618">
                  <c:v>13</c:v>
                </c:pt>
                <c:pt idx="2619">
                  <c:v>13</c:v>
                </c:pt>
                <c:pt idx="2620">
                  <c:v>7</c:v>
                </c:pt>
                <c:pt idx="2621">
                  <c:v>4</c:v>
                </c:pt>
                <c:pt idx="2622">
                  <c:v>8</c:v>
                </c:pt>
                <c:pt idx="2623">
                  <c:v>12</c:v>
                </c:pt>
                <c:pt idx="2624">
                  <c:v>10</c:v>
                </c:pt>
                <c:pt idx="2625">
                  <c:v>13</c:v>
                </c:pt>
                <c:pt idx="2626">
                  <c:v>5</c:v>
                </c:pt>
                <c:pt idx="2627">
                  <c:v>12</c:v>
                </c:pt>
                <c:pt idx="2628">
                  <c:v>11</c:v>
                </c:pt>
                <c:pt idx="2629">
                  <c:v>12</c:v>
                </c:pt>
                <c:pt idx="2630">
                  <c:v>9</c:v>
                </c:pt>
                <c:pt idx="2631">
                  <c:v>14</c:v>
                </c:pt>
                <c:pt idx="2632">
                  <c:v>5</c:v>
                </c:pt>
                <c:pt idx="2633">
                  <c:v>15</c:v>
                </c:pt>
                <c:pt idx="2634">
                  <c:v>8</c:v>
                </c:pt>
                <c:pt idx="2635">
                  <c:v>6</c:v>
                </c:pt>
                <c:pt idx="2636">
                  <c:v>12</c:v>
                </c:pt>
                <c:pt idx="2637">
                  <c:v>15</c:v>
                </c:pt>
                <c:pt idx="2638">
                  <c:v>12</c:v>
                </c:pt>
                <c:pt idx="2639">
                  <c:v>8</c:v>
                </c:pt>
                <c:pt idx="2640">
                  <c:v>11</c:v>
                </c:pt>
                <c:pt idx="2641">
                  <c:v>9</c:v>
                </c:pt>
                <c:pt idx="2642">
                  <c:v>8</c:v>
                </c:pt>
                <c:pt idx="2643">
                  <c:v>13</c:v>
                </c:pt>
                <c:pt idx="2644">
                  <c:v>13</c:v>
                </c:pt>
                <c:pt idx="2645">
                  <c:v>9</c:v>
                </c:pt>
                <c:pt idx="2646">
                  <c:v>7</c:v>
                </c:pt>
                <c:pt idx="2647">
                  <c:v>9</c:v>
                </c:pt>
                <c:pt idx="2648">
                  <c:v>18</c:v>
                </c:pt>
                <c:pt idx="2649">
                  <c:v>9</c:v>
                </c:pt>
                <c:pt idx="2650">
                  <c:v>11</c:v>
                </c:pt>
                <c:pt idx="2651">
                  <c:v>9</c:v>
                </c:pt>
                <c:pt idx="2652">
                  <c:v>7</c:v>
                </c:pt>
                <c:pt idx="2653">
                  <c:v>10</c:v>
                </c:pt>
                <c:pt idx="2654">
                  <c:v>7</c:v>
                </c:pt>
                <c:pt idx="2655">
                  <c:v>8</c:v>
                </c:pt>
                <c:pt idx="2656">
                  <c:v>15</c:v>
                </c:pt>
                <c:pt idx="2657">
                  <c:v>9</c:v>
                </c:pt>
                <c:pt idx="2658">
                  <c:v>5</c:v>
                </c:pt>
                <c:pt idx="2659">
                  <c:v>11</c:v>
                </c:pt>
                <c:pt idx="2660">
                  <c:v>21</c:v>
                </c:pt>
                <c:pt idx="2661">
                  <c:v>5</c:v>
                </c:pt>
                <c:pt idx="2662">
                  <c:v>16</c:v>
                </c:pt>
                <c:pt idx="2663">
                  <c:v>10</c:v>
                </c:pt>
                <c:pt idx="2664">
                  <c:v>12</c:v>
                </c:pt>
                <c:pt idx="2665">
                  <c:v>17</c:v>
                </c:pt>
                <c:pt idx="2666">
                  <c:v>11</c:v>
                </c:pt>
                <c:pt idx="2667">
                  <c:v>8</c:v>
                </c:pt>
                <c:pt idx="2668">
                  <c:v>10</c:v>
                </c:pt>
                <c:pt idx="2669">
                  <c:v>12</c:v>
                </c:pt>
                <c:pt idx="2670">
                  <c:v>8</c:v>
                </c:pt>
                <c:pt idx="2671">
                  <c:v>11</c:v>
                </c:pt>
                <c:pt idx="2672">
                  <c:v>10</c:v>
                </c:pt>
                <c:pt idx="2673">
                  <c:v>8</c:v>
                </c:pt>
                <c:pt idx="2674">
                  <c:v>6</c:v>
                </c:pt>
                <c:pt idx="2675">
                  <c:v>14</c:v>
                </c:pt>
                <c:pt idx="2676">
                  <c:v>15</c:v>
                </c:pt>
                <c:pt idx="2677">
                  <c:v>9</c:v>
                </c:pt>
                <c:pt idx="2678">
                  <c:v>4</c:v>
                </c:pt>
                <c:pt idx="2679">
                  <c:v>9</c:v>
                </c:pt>
                <c:pt idx="2680">
                  <c:v>8</c:v>
                </c:pt>
                <c:pt idx="2681">
                  <c:v>13</c:v>
                </c:pt>
                <c:pt idx="2682">
                  <c:v>8</c:v>
                </c:pt>
                <c:pt idx="2683">
                  <c:v>13</c:v>
                </c:pt>
                <c:pt idx="2684">
                  <c:v>10</c:v>
                </c:pt>
                <c:pt idx="2685">
                  <c:v>13</c:v>
                </c:pt>
                <c:pt idx="2686">
                  <c:v>8</c:v>
                </c:pt>
                <c:pt idx="2687">
                  <c:v>11</c:v>
                </c:pt>
                <c:pt idx="2688">
                  <c:v>8</c:v>
                </c:pt>
                <c:pt idx="2689">
                  <c:v>10</c:v>
                </c:pt>
                <c:pt idx="2690">
                  <c:v>7</c:v>
                </c:pt>
                <c:pt idx="2691">
                  <c:v>9</c:v>
                </c:pt>
                <c:pt idx="2692">
                  <c:v>6</c:v>
                </c:pt>
                <c:pt idx="2693">
                  <c:v>10</c:v>
                </c:pt>
                <c:pt idx="2694">
                  <c:v>6</c:v>
                </c:pt>
                <c:pt idx="2695">
                  <c:v>13</c:v>
                </c:pt>
                <c:pt idx="2696">
                  <c:v>13</c:v>
                </c:pt>
                <c:pt idx="2697">
                  <c:v>9</c:v>
                </c:pt>
                <c:pt idx="2698">
                  <c:v>10</c:v>
                </c:pt>
                <c:pt idx="2699">
                  <c:v>10</c:v>
                </c:pt>
                <c:pt idx="2700">
                  <c:v>7</c:v>
                </c:pt>
                <c:pt idx="2701">
                  <c:v>13</c:v>
                </c:pt>
                <c:pt idx="2702">
                  <c:v>15</c:v>
                </c:pt>
                <c:pt idx="2703">
                  <c:v>9</c:v>
                </c:pt>
                <c:pt idx="2704">
                  <c:v>6</c:v>
                </c:pt>
                <c:pt idx="2705">
                  <c:v>9</c:v>
                </c:pt>
                <c:pt idx="2706">
                  <c:v>9</c:v>
                </c:pt>
                <c:pt idx="2707">
                  <c:v>10</c:v>
                </c:pt>
                <c:pt idx="2708">
                  <c:v>7</c:v>
                </c:pt>
                <c:pt idx="2709">
                  <c:v>9</c:v>
                </c:pt>
                <c:pt idx="2710">
                  <c:v>10</c:v>
                </c:pt>
                <c:pt idx="2711">
                  <c:v>6</c:v>
                </c:pt>
                <c:pt idx="2712">
                  <c:v>7</c:v>
                </c:pt>
                <c:pt idx="2713">
                  <c:v>7</c:v>
                </c:pt>
                <c:pt idx="2714">
                  <c:v>7</c:v>
                </c:pt>
                <c:pt idx="2715">
                  <c:v>10</c:v>
                </c:pt>
                <c:pt idx="2716">
                  <c:v>8</c:v>
                </c:pt>
                <c:pt idx="2717">
                  <c:v>8</c:v>
                </c:pt>
                <c:pt idx="2718">
                  <c:v>15</c:v>
                </c:pt>
                <c:pt idx="2719">
                  <c:v>5</c:v>
                </c:pt>
                <c:pt idx="2720">
                  <c:v>14</c:v>
                </c:pt>
                <c:pt idx="2721">
                  <c:v>10</c:v>
                </c:pt>
                <c:pt idx="2722">
                  <c:v>7</c:v>
                </c:pt>
                <c:pt idx="2723">
                  <c:v>9</c:v>
                </c:pt>
                <c:pt idx="2724">
                  <c:v>14</c:v>
                </c:pt>
                <c:pt idx="2725">
                  <c:v>8</c:v>
                </c:pt>
                <c:pt idx="2726">
                  <c:v>17</c:v>
                </c:pt>
                <c:pt idx="2727">
                  <c:v>12</c:v>
                </c:pt>
                <c:pt idx="2728">
                  <c:v>12</c:v>
                </c:pt>
                <c:pt idx="2729">
                  <c:v>12</c:v>
                </c:pt>
                <c:pt idx="2730">
                  <c:v>13</c:v>
                </c:pt>
                <c:pt idx="2731">
                  <c:v>3</c:v>
                </c:pt>
                <c:pt idx="2732">
                  <c:v>10</c:v>
                </c:pt>
                <c:pt idx="2733">
                  <c:v>8</c:v>
                </c:pt>
                <c:pt idx="2734">
                  <c:v>10</c:v>
                </c:pt>
                <c:pt idx="2735">
                  <c:v>10</c:v>
                </c:pt>
                <c:pt idx="2736">
                  <c:v>13</c:v>
                </c:pt>
                <c:pt idx="2737">
                  <c:v>9</c:v>
                </c:pt>
                <c:pt idx="2738">
                  <c:v>15</c:v>
                </c:pt>
                <c:pt idx="2739">
                  <c:v>16</c:v>
                </c:pt>
                <c:pt idx="2740">
                  <c:v>9</c:v>
                </c:pt>
                <c:pt idx="2741">
                  <c:v>16</c:v>
                </c:pt>
                <c:pt idx="2742">
                  <c:v>10</c:v>
                </c:pt>
                <c:pt idx="2743">
                  <c:v>5</c:v>
                </c:pt>
                <c:pt idx="2744">
                  <c:v>14</c:v>
                </c:pt>
                <c:pt idx="2745">
                  <c:v>19</c:v>
                </c:pt>
                <c:pt idx="2746">
                  <c:v>11</c:v>
                </c:pt>
                <c:pt idx="2747">
                  <c:v>12</c:v>
                </c:pt>
                <c:pt idx="2748">
                  <c:v>9</c:v>
                </c:pt>
                <c:pt idx="2749">
                  <c:v>5</c:v>
                </c:pt>
                <c:pt idx="2750">
                  <c:v>11</c:v>
                </c:pt>
                <c:pt idx="2751">
                  <c:v>10</c:v>
                </c:pt>
                <c:pt idx="2752">
                  <c:v>17</c:v>
                </c:pt>
                <c:pt idx="2753">
                  <c:v>9</c:v>
                </c:pt>
                <c:pt idx="2754">
                  <c:v>6</c:v>
                </c:pt>
                <c:pt idx="2755">
                  <c:v>10</c:v>
                </c:pt>
                <c:pt idx="2756">
                  <c:v>13</c:v>
                </c:pt>
                <c:pt idx="2757">
                  <c:v>10</c:v>
                </c:pt>
                <c:pt idx="2758">
                  <c:v>7</c:v>
                </c:pt>
                <c:pt idx="2759">
                  <c:v>8</c:v>
                </c:pt>
                <c:pt idx="2760">
                  <c:v>8</c:v>
                </c:pt>
                <c:pt idx="2761">
                  <c:v>0</c:v>
                </c:pt>
                <c:pt idx="2762">
                  <c:v>11</c:v>
                </c:pt>
                <c:pt idx="2763">
                  <c:v>13</c:v>
                </c:pt>
                <c:pt idx="2764">
                  <c:v>12</c:v>
                </c:pt>
                <c:pt idx="2765">
                  <c:v>11</c:v>
                </c:pt>
                <c:pt idx="2766">
                  <c:v>10</c:v>
                </c:pt>
                <c:pt idx="2767">
                  <c:v>4</c:v>
                </c:pt>
                <c:pt idx="2768">
                  <c:v>13</c:v>
                </c:pt>
                <c:pt idx="2769">
                  <c:v>5</c:v>
                </c:pt>
                <c:pt idx="2770">
                  <c:v>10</c:v>
                </c:pt>
                <c:pt idx="2771">
                  <c:v>6</c:v>
                </c:pt>
                <c:pt idx="2772">
                  <c:v>9</c:v>
                </c:pt>
                <c:pt idx="2773">
                  <c:v>11</c:v>
                </c:pt>
                <c:pt idx="2774">
                  <c:v>11</c:v>
                </c:pt>
                <c:pt idx="2775">
                  <c:v>17</c:v>
                </c:pt>
                <c:pt idx="2776">
                  <c:v>6</c:v>
                </c:pt>
                <c:pt idx="2777">
                  <c:v>10</c:v>
                </c:pt>
                <c:pt idx="2778">
                  <c:v>7</c:v>
                </c:pt>
                <c:pt idx="2779">
                  <c:v>7</c:v>
                </c:pt>
                <c:pt idx="2780">
                  <c:v>9</c:v>
                </c:pt>
                <c:pt idx="2781">
                  <c:v>11</c:v>
                </c:pt>
                <c:pt idx="2782">
                  <c:v>7</c:v>
                </c:pt>
                <c:pt idx="2783">
                  <c:v>8</c:v>
                </c:pt>
                <c:pt idx="2784">
                  <c:v>11</c:v>
                </c:pt>
                <c:pt idx="2785">
                  <c:v>7</c:v>
                </c:pt>
                <c:pt idx="2786">
                  <c:v>8</c:v>
                </c:pt>
                <c:pt idx="2787">
                  <c:v>8</c:v>
                </c:pt>
                <c:pt idx="2788">
                  <c:v>7</c:v>
                </c:pt>
                <c:pt idx="2789">
                  <c:v>9</c:v>
                </c:pt>
                <c:pt idx="2790">
                  <c:v>6</c:v>
                </c:pt>
                <c:pt idx="2791">
                  <c:v>11</c:v>
                </c:pt>
                <c:pt idx="2792">
                  <c:v>3</c:v>
                </c:pt>
                <c:pt idx="2793">
                  <c:v>6</c:v>
                </c:pt>
                <c:pt idx="2794">
                  <c:v>7</c:v>
                </c:pt>
                <c:pt idx="2795">
                  <c:v>8</c:v>
                </c:pt>
                <c:pt idx="2796">
                  <c:v>11</c:v>
                </c:pt>
                <c:pt idx="2797">
                  <c:v>11</c:v>
                </c:pt>
                <c:pt idx="2798">
                  <c:v>12</c:v>
                </c:pt>
                <c:pt idx="2799">
                  <c:v>14</c:v>
                </c:pt>
                <c:pt idx="2800">
                  <c:v>7</c:v>
                </c:pt>
                <c:pt idx="2801">
                  <c:v>10</c:v>
                </c:pt>
                <c:pt idx="2802">
                  <c:v>7</c:v>
                </c:pt>
                <c:pt idx="2803">
                  <c:v>9</c:v>
                </c:pt>
                <c:pt idx="2804">
                  <c:v>8</c:v>
                </c:pt>
                <c:pt idx="2805">
                  <c:v>11</c:v>
                </c:pt>
                <c:pt idx="2806">
                  <c:v>9</c:v>
                </c:pt>
                <c:pt idx="2807">
                  <c:v>12</c:v>
                </c:pt>
                <c:pt idx="2808">
                  <c:v>9</c:v>
                </c:pt>
                <c:pt idx="2809">
                  <c:v>7</c:v>
                </c:pt>
                <c:pt idx="2810">
                  <c:v>10</c:v>
                </c:pt>
                <c:pt idx="2811">
                  <c:v>12</c:v>
                </c:pt>
                <c:pt idx="2812">
                  <c:v>10</c:v>
                </c:pt>
                <c:pt idx="2813">
                  <c:v>10</c:v>
                </c:pt>
                <c:pt idx="2814">
                  <c:v>14</c:v>
                </c:pt>
                <c:pt idx="2815">
                  <c:v>11</c:v>
                </c:pt>
                <c:pt idx="2816">
                  <c:v>5</c:v>
                </c:pt>
                <c:pt idx="2817">
                  <c:v>3</c:v>
                </c:pt>
                <c:pt idx="2818">
                  <c:v>8</c:v>
                </c:pt>
                <c:pt idx="2819">
                  <c:v>8</c:v>
                </c:pt>
                <c:pt idx="2820">
                  <c:v>11</c:v>
                </c:pt>
                <c:pt idx="2821">
                  <c:v>9</c:v>
                </c:pt>
                <c:pt idx="2822">
                  <c:v>13</c:v>
                </c:pt>
                <c:pt idx="2823">
                  <c:v>10</c:v>
                </c:pt>
                <c:pt idx="2824">
                  <c:v>7</c:v>
                </c:pt>
                <c:pt idx="2825">
                  <c:v>12</c:v>
                </c:pt>
                <c:pt idx="2826">
                  <c:v>20</c:v>
                </c:pt>
                <c:pt idx="2827">
                  <c:v>10</c:v>
                </c:pt>
                <c:pt idx="2828">
                  <c:v>8</c:v>
                </c:pt>
                <c:pt idx="2829">
                  <c:v>10</c:v>
                </c:pt>
                <c:pt idx="2830">
                  <c:v>7</c:v>
                </c:pt>
                <c:pt idx="2831">
                  <c:v>8</c:v>
                </c:pt>
                <c:pt idx="2832">
                  <c:v>6</c:v>
                </c:pt>
                <c:pt idx="2833">
                  <c:v>12</c:v>
                </c:pt>
                <c:pt idx="2834">
                  <c:v>9</c:v>
                </c:pt>
                <c:pt idx="2835">
                  <c:v>11</c:v>
                </c:pt>
                <c:pt idx="2836">
                  <c:v>7</c:v>
                </c:pt>
                <c:pt idx="2837">
                  <c:v>7</c:v>
                </c:pt>
                <c:pt idx="2838">
                  <c:v>7</c:v>
                </c:pt>
                <c:pt idx="2839">
                  <c:v>6</c:v>
                </c:pt>
                <c:pt idx="2840">
                  <c:v>5</c:v>
                </c:pt>
                <c:pt idx="2841">
                  <c:v>9</c:v>
                </c:pt>
                <c:pt idx="2842">
                  <c:v>11</c:v>
                </c:pt>
                <c:pt idx="2843">
                  <c:v>12</c:v>
                </c:pt>
                <c:pt idx="2844">
                  <c:v>9</c:v>
                </c:pt>
                <c:pt idx="2845">
                  <c:v>7</c:v>
                </c:pt>
                <c:pt idx="2846">
                  <c:v>7</c:v>
                </c:pt>
                <c:pt idx="2847">
                  <c:v>15</c:v>
                </c:pt>
                <c:pt idx="2848">
                  <c:v>5</c:v>
                </c:pt>
                <c:pt idx="2849">
                  <c:v>7</c:v>
                </c:pt>
                <c:pt idx="2850">
                  <c:v>5</c:v>
                </c:pt>
                <c:pt idx="2851">
                  <c:v>8</c:v>
                </c:pt>
                <c:pt idx="2852">
                  <c:v>8</c:v>
                </c:pt>
                <c:pt idx="2853">
                  <c:v>13</c:v>
                </c:pt>
                <c:pt idx="2854">
                  <c:v>8</c:v>
                </c:pt>
                <c:pt idx="2855">
                  <c:v>9</c:v>
                </c:pt>
                <c:pt idx="2856">
                  <c:v>9</c:v>
                </c:pt>
                <c:pt idx="2857">
                  <c:v>7</c:v>
                </c:pt>
                <c:pt idx="2858">
                  <c:v>10</c:v>
                </c:pt>
                <c:pt idx="2859">
                  <c:v>10</c:v>
                </c:pt>
                <c:pt idx="2860">
                  <c:v>11</c:v>
                </c:pt>
                <c:pt idx="2861">
                  <c:v>12</c:v>
                </c:pt>
                <c:pt idx="2862">
                  <c:v>6</c:v>
                </c:pt>
                <c:pt idx="2863">
                  <c:v>5</c:v>
                </c:pt>
                <c:pt idx="2864">
                  <c:v>6</c:v>
                </c:pt>
                <c:pt idx="2865">
                  <c:v>8</c:v>
                </c:pt>
                <c:pt idx="2866">
                  <c:v>12</c:v>
                </c:pt>
                <c:pt idx="2867">
                  <c:v>7</c:v>
                </c:pt>
                <c:pt idx="2868">
                  <c:v>9</c:v>
                </c:pt>
                <c:pt idx="2869">
                  <c:v>8</c:v>
                </c:pt>
                <c:pt idx="2870">
                  <c:v>10</c:v>
                </c:pt>
                <c:pt idx="2871">
                  <c:v>4</c:v>
                </c:pt>
                <c:pt idx="2872">
                  <c:v>10</c:v>
                </c:pt>
                <c:pt idx="2873">
                  <c:v>7</c:v>
                </c:pt>
                <c:pt idx="2874">
                  <c:v>5</c:v>
                </c:pt>
                <c:pt idx="2875">
                  <c:v>3</c:v>
                </c:pt>
                <c:pt idx="2876">
                  <c:v>7</c:v>
                </c:pt>
                <c:pt idx="2877">
                  <c:v>4</c:v>
                </c:pt>
                <c:pt idx="2878">
                  <c:v>12</c:v>
                </c:pt>
                <c:pt idx="2879">
                  <c:v>9</c:v>
                </c:pt>
                <c:pt idx="2880">
                  <c:v>5</c:v>
                </c:pt>
                <c:pt idx="2881">
                  <c:v>6</c:v>
                </c:pt>
                <c:pt idx="2882">
                  <c:v>4</c:v>
                </c:pt>
                <c:pt idx="2883">
                  <c:v>15</c:v>
                </c:pt>
                <c:pt idx="2884">
                  <c:v>6</c:v>
                </c:pt>
                <c:pt idx="2885">
                  <c:v>13</c:v>
                </c:pt>
                <c:pt idx="2886">
                  <c:v>7</c:v>
                </c:pt>
                <c:pt idx="2887">
                  <c:v>10</c:v>
                </c:pt>
                <c:pt idx="2888">
                  <c:v>6</c:v>
                </c:pt>
                <c:pt idx="2889">
                  <c:v>6</c:v>
                </c:pt>
                <c:pt idx="2890">
                  <c:v>10</c:v>
                </c:pt>
                <c:pt idx="2891">
                  <c:v>10</c:v>
                </c:pt>
                <c:pt idx="2892">
                  <c:v>8</c:v>
                </c:pt>
                <c:pt idx="2893">
                  <c:v>9</c:v>
                </c:pt>
                <c:pt idx="2894">
                  <c:v>11</c:v>
                </c:pt>
                <c:pt idx="2895">
                  <c:v>5</c:v>
                </c:pt>
                <c:pt idx="2896">
                  <c:v>6</c:v>
                </c:pt>
                <c:pt idx="2897">
                  <c:v>13</c:v>
                </c:pt>
                <c:pt idx="2898">
                  <c:v>9</c:v>
                </c:pt>
                <c:pt idx="2899">
                  <c:v>9</c:v>
                </c:pt>
                <c:pt idx="2900">
                  <c:v>6</c:v>
                </c:pt>
                <c:pt idx="2901">
                  <c:v>10</c:v>
                </c:pt>
                <c:pt idx="2902">
                  <c:v>9</c:v>
                </c:pt>
                <c:pt idx="2903">
                  <c:v>12</c:v>
                </c:pt>
                <c:pt idx="2904">
                  <c:v>5</c:v>
                </c:pt>
                <c:pt idx="2905">
                  <c:v>5</c:v>
                </c:pt>
                <c:pt idx="2906">
                  <c:v>7</c:v>
                </c:pt>
                <c:pt idx="2907">
                  <c:v>10</c:v>
                </c:pt>
                <c:pt idx="2908">
                  <c:v>6</c:v>
                </c:pt>
                <c:pt idx="2909">
                  <c:v>7</c:v>
                </c:pt>
                <c:pt idx="2910">
                  <c:v>4</c:v>
                </c:pt>
                <c:pt idx="2911">
                  <c:v>11</c:v>
                </c:pt>
                <c:pt idx="2912">
                  <c:v>10</c:v>
                </c:pt>
                <c:pt idx="2913">
                  <c:v>9</c:v>
                </c:pt>
                <c:pt idx="2914">
                  <c:v>12</c:v>
                </c:pt>
                <c:pt idx="2915">
                  <c:v>7</c:v>
                </c:pt>
                <c:pt idx="2916">
                  <c:v>9</c:v>
                </c:pt>
                <c:pt idx="2917">
                  <c:v>4</c:v>
                </c:pt>
                <c:pt idx="2918">
                  <c:v>10</c:v>
                </c:pt>
                <c:pt idx="2919">
                  <c:v>8</c:v>
                </c:pt>
                <c:pt idx="2920">
                  <c:v>5</c:v>
                </c:pt>
                <c:pt idx="2921">
                  <c:v>4</c:v>
                </c:pt>
                <c:pt idx="2922">
                  <c:v>6</c:v>
                </c:pt>
                <c:pt idx="2923">
                  <c:v>9</c:v>
                </c:pt>
                <c:pt idx="2924">
                  <c:v>9</c:v>
                </c:pt>
                <c:pt idx="2925">
                  <c:v>12</c:v>
                </c:pt>
                <c:pt idx="2926">
                  <c:v>5</c:v>
                </c:pt>
                <c:pt idx="2927">
                  <c:v>12</c:v>
                </c:pt>
                <c:pt idx="2928">
                  <c:v>3</c:v>
                </c:pt>
                <c:pt idx="2929">
                  <c:v>8</c:v>
                </c:pt>
                <c:pt idx="2930">
                  <c:v>9</c:v>
                </c:pt>
                <c:pt idx="2931">
                  <c:v>7</c:v>
                </c:pt>
                <c:pt idx="2932">
                  <c:v>9</c:v>
                </c:pt>
                <c:pt idx="2933">
                  <c:v>7</c:v>
                </c:pt>
                <c:pt idx="2934">
                  <c:v>9</c:v>
                </c:pt>
                <c:pt idx="2935">
                  <c:v>1</c:v>
                </c:pt>
                <c:pt idx="2936">
                  <c:v>6</c:v>
                </c:pt>
                <c:pt idx="2937">
                  <c:v>5</c:v>
                </c:pt>
                <c:pt idx="2938">
                  <c:v>6</c:v>
                </c:pt>
                <c:pt idx="2939">
                  <c:v>9</c:v>
                </c:pt>
                <c:pt idx="2940">
                  <c:v>13</c:v>
                </c:pt>
                <c:pt idx="2941">
                  <c:v>13</c:v>
                </c:pt>
                <c:pt idx="2942">
                  <c:v>5</c:v>
                </c:pt>
                <c:pt idx="2943">
                  <c:v>14</c:v>
                </c:pt>
                <c:pt idx="2944">
                  <c:v>9</c:v>
                </c:pt>
                <c:pt idx="2945">
                  <c:v>6</c:v>
                </c:pt>
                <c:pt idx="2946">
                  <c:v>9</c:v>
                </c:pt>
                <c:pt idx="2947">
                  <c:v>5</c:v>
                </c:pt>
                <c:pt idx="2948">
                  <c:v>14</c:v>
                </c:pt>
                <c:pt idx="2949">
                  <c:v>7</c:v>
                </c:pt>
                <c:pt idx="2950">
                  <c:v>9</c:v>
                </c:pt>
                <c:pt idx="2951">
                  <c:v>5</c:v>
                </c:pt>
                <c:pt idx="2952">
                  <c:v>8</c:v>
                </c:pt>
                <c:pt idx="2953">
                  <c:v>7</c:v>
                </c:pt>
                <c:pt idx="2954">
                  <c:v>10</c:v>
                </c:pt>
                <c:pt idx="2955">
                  <c:v>13</c:v>
                </c:pt>
                <c:pt idx="2956">
                  <c:v>9</c:v>
                </c:pt>
                <c:pt idx="2957">
                  <c:v>7</c:v>
                </c:pt>
                <c:pt idx="2958">
                  <c:v>17</c:v>
                </c:pt>
                <c:pt idx="2959">
                  <c:v>13</c:v>
                </c:pt>
                <c:pt idx="2960">
                  <c:v>3</c:v>
                </c:pt>
                <c:pt idx="2961">
                  <c:v>8</c:v>
                </c:pt>
                <c:pt idx="2962">
                  <c:v>10</c:v>
                </c:pt>
                <c:pt idx="2963">
                  <c:v>11</c:v>
                </c:pt>
                <c:pt idx="2964">
                  <c:v>8</c:v>
                </c:pt>
                <c:pt idx="2965">
                  <c:v>7</c:v>
                </c:pt>
                <c:pt idx="2966">
                  <c:v>4</c:v>
                </c:pt>
                <c:pt idx="2967">
                  <c:v>6</c:v>
                </c:pt>
                <c:pt idx="2968">
                  <c:v>7</c:v>
                </c:pt>
                <c:pt idx="2969">
                  <c:v>5</c:v>
                </c:pt>
                <c:pt idx="2970">
                  <c:v>3</c:v>
                </c:pt>
                <c:pt idx="2971">
                  <c:v>8</c:v>
                </c:pt>
                <c:pt idx="2972">
                  <c:v>8</c:v>
                </c:pt>
                <c:pt idx="2973">
                  <c:v>6</c:v>
                </c:pt>
                <c:pt idx="2974">
                  <c:v>9</c:v>
                </c:pt>
                <c:pt idx="2975">
                  <c:v>12</c:v>
                </c:pt>
                <c:pt idx="2976">
                  <c:v>8</c:v>
                </c:pt>
                <c:pt idx="2977">
                  <c:v>6</c:v>
                </c:pt>
                <c:pt idx="2978">
                  <c:v>12</c:v>
                </c:pt>
                <c:pt idx="2979">
                  <c:v>8</c:v>
                </c:pt>
                <c:pt idx="2980">
                  <c:v>14</c:v>
                </c:pt>
                <c:pt idx="2981">
                  <c:v>9</c:v>
                </c:pt>
                <c:pt idx="2982">
                  <c:v>6</c:v>
                </c:pt>
                <c:pt idx="2983">
                  <c:v>15</c:v>
                </c:pt>
                <c:pt idx="2984">
                  <c:v>10</c:v>
                </c:pt>
                <c:pt idx="2985">
                  <c:v>10</c:v>
                </c:pt>
                <c:pt idx="2986">
                  <c:v>4</c:v>
                </c:pt>
                <c:pt idx="2987">
                  <c:v>6</c:v>
                </c:pt>
                <c:pt idx="2988">
                  <c:v>11</c:v>
                </c:pt>
                <c:pt idx="2989">
                  <c:v>5</c:v>
                </c:pt>
                <c:pt idx="2990">
                  <c:v>8</c:v>
                </c:pt>
                <c:pt idx="2991">
                  <c:v>7</c:v>
                </c:pt>
                <c:pt idx="2992">
                  <c:v>7</c:v>
                </c:pt>
                <c:pt idx="2993">
                  <c:v>8</c:v>
                </c:pt>
                <c:pt idx="2994">
                  <c:v>8</c:v>
                </c:pt>
                <c:pt idx="2995">
                  <c:v>9</c:v>
                </c:pt>
                <c:pt idx="2996">
                  <c:v>8</c:v>
                </c:pt>
                <c:pt idx="2997">
                  <c:v>15</c:v>
                </c:pt>
                <c:pt idx="2998">
                  <c:v>7</c:v>
                </c:pt>
                <c:pt idx="2999">
                  <c:v>9</c:v>
                </c:pt>
                <c:pt idx="3000">
                  <c:v>8</c:v>
                </c:pt>
                <c:pt idx="3001">
                  <c:v>10</c:v>
                </c:pt>
                <c:pt idx="3002">
                  <c:v>3</c:v>
                </c:pt>
                <c:pt idx="3003">
                  <c:v>12</c:v>
                </c:pt>
                <c:pt idx="3004">
                  <c:v>10</c:v>
                </c:pt>
                <c:pt idx="3005">
                  <c:v>10</c:v>
                </c:pt>
                <c:pt idx="3006">
                  <c:v>5</c:v>
                </c:pt>
                <c:pt idx="3007">
                  <c:v>6</c:v>
                </c:pt>
                <c:pt idx="3008">
                  <c:v>9</c:v>
                </c:pt>
                <c:pt idx="3009">
                  <c:v>11</c:v>
                </c:pt>
                <c:pt idx="3010">
                  <c:v>5</c:v>
                </c:pt>
                <c:pt idx="3011">
                  <c:v>9</c:v>
                </c:pt>
                <c:pt idx="3012">
                  <c:v>10</c:v>
                </c:pt>
                <c:pt idx="3013">
                  <c:v>1</c:v>
                </c:pt>
                <c:pt idx="3014">
                  <c:v>5</c:v>
                </c:pt>
                <c:pt idx="3015">
                  <c:v>11</c:v>
                </c:pt>
                <c:pt idx="3016">
                  <c:v>10</c:v>
                </c:pt>
                <c:pt idx="3017">
                  <c:v>9</c:v>
                </c:pt>
                <c:pt idx="3018">
                  <c:v>6</c:v>
                </c:pt>
                <c:pt idx="3019">
                  <c:v>7</c:v>
                </c:pt>
                <c:pt idx="3020">
                  <c:v>5</c:v>
                </c:pt>
                <c:pt idx="3021">
                  <c:v>5</c:v>
                </c:pt>
                <c:pt idx="3022">
                  <c:v>9</c:v>
                </c:pt>
                <c:pt idx="3023">
                  <c:v>5</c:v>
                </c:pt>
                <c:pt idx="3024">
                  <c:v>7</c:v>
                </c:pt>
                <c:pt idx="3025">
                  <c:v>10</c:v>
                </c:pt>
                <c:pt idx="3026">
                  <c:v>9</c:v>
                </c:pt>
                <c:pt idx="3027">
                  <c:v>9</c:v>
                </c:pt>
                <c:pt idx="3028">
                  <c:v>11</c:v>
                </c:pt>
                <c:pt idx="3029">
                  <c:v>7</c:v>
                </c:pt>
                <c:pt idx="3030">
                  <c:v>6</c:v>
                </c:pt>
                <c:pt idx="3031">
                  <c:v>8</c:v>
                </c:pt>
                <c:pt idx="3032">
                  <c:v>13</c:v>
                </c:pt>
                <c:pt idx="3033">
                  <c:v>5</c:v>
                </c:pt>
                <c:pt idx="3034">
                  <c:v>7</c:v>
                </c:pt>
                <c:pt idx="3035">
                  <c:v>7</c:v>
                </c:pt>
                <c:pt idx="3036">
                  <c:v>5</c:v>
                </c:pt>
                <c:pt idx="3037">
                  <c:v>12</c:v>
                </c:pt>
                <c:pt idx="3038">
                  <c:v>8</c:v>
                </c:pt>
                <c:pt idx="3039">
                  <c:v>10</c:v>
                </c:pt>
                <c:pt idx="3040">
                  <c:v>3</c:v>
                </c:pt>
                <c:pt idx="3041">
                  <c:v>7</c:v>
                </c:pt>
                <c:pt idx="3042">
                  <c:v>5</c:v>
                </c:pt>
                <c:pt idx="3043">
                  <c:v>9</c:v>
                </c:pt>
                <c:pt idx="3044">
                  <c:v>8</c:v>
                </c:pt>
                <c:pt idx="3045">
                  <c:v>6</c:v>
                </c:pt>
                <c:pt idx="3046">
                  <c:v>11</c:v>
                </c:pt>
                <c:pt idx="3047">
                  <c:v>13</c:v>
                </c:pt>
                <c:pt idx="3048">
                  <c:v>6</c:v>
                </c:pt>
                <c:pt idx="3049">
                  <c:v>5</c:v>
                </c:pt>
                <c:pt idx="3050">
                  <c:v>9</c:v>
                </c:pt>
                <c:pt idx="3051">
                  <c:v>9</c:v>
                </c:pt>
                <c:pt idx="3052">
                  <c:v>11</c:v>
                </c:pt>
                <c:pt idx="3053">
                  <c:v>6</c:v>
                </c:pt>
                <c:pt idx="3054">
                  <c:v>10</c:v>
                </c:pt>
                <c:pt idx="3055">
                  <c:v>7</c:v>
                </c:pt>
                <c:pt idx="3056">
                  <c:v>9</c:v>
                </c:pt>
                <c:pt idx="3057">
                  <c:v>11</c:v>
                </c:pt>
                <c:pt idx="3058">
                  <c:v>6</c:v>
                </c:pt>
                <c:pt idx="3059">
                  <c:v>10</c:v>
                </c:pt>
                <c:pt idx="3060">
                  <c:v>5</c:v>
                </c:pt>
                <c:pt idx="3061">
                  <c:v>8</c:v>
                </c:pt>
                <c:pt idx="3062">
                  <c:v>7</c:v>
                </c:pt>
                <c:pt idx="3063">
                  <c:v>9</c:v>
                </c:pt>
                <c:pt idx="3064">
                  <c:v>7</c:v>
                </c:pt>
                <c:pt idx="3065">
                  <c:v>4</c:v>
                </c:pt>
                <c:pt idx="3066">
                  <c:v>10</c:v>
                </c:pt>
                <c:pt idx="3067">
                  <c:v>9</c:v>
                </c:pt>
                <c:pt idx="3068">
                  <c:v>5</c:v>
                </c:pt>
                <c:pt idx="3069">
                  <c:v>10</c:v>
                </c:pt>
                <c:pt idx="3070">
                  <c:v>7</c:v>
                </c:pt>
                <c:pt idx="3071">
                  <c:v>13</c:v>
                </c:pt>
                <c:pt idx="3072">
                  <c:v>8</c:v>
                </c:pt>
                <c:pt idx="3073">
                  <c:v>8</c:v>
                </c:pt>
                <c:pt idx="3074">
                  <c:v>8</c:v>
                </c:pt>
                <c:pt idx="3075">
                  <c:v>8</c:v>
                </c:pt>
                <c:pt idx="3076">
                  <c:v>6</c:v>
                </c:pt>
                <c:pt idx="3077">
                  <c:v>4</c:v>
                </c:pt>
                <c:pt idx="3078">
                  <c:v>9</c:v>
                </c:pt>
                <c:pt idx="3079">
                  <c:v>4</c:v>
                </c:pt>
                <c:pt idx="3080">
                  <c:v>5</c:v>
                </c:pt>
                <c:pt idx="3081">
                  <c:v>2</c:v>
                </c:pt>
                <c:pt idx="3082">
                  <c:v>7</c:v>
                </c:pt>
                <c:pt idx="3083">
                  <c:v>6</c:v>
                </c:pt>
                <c:pt idx="3084">
                  <c:v>5</c:v>
                </c:pt>
                <c:pt idx="3085">
                  <c:v>7</c:v>
                </c:pt>
                <c:pt idx="3086">
                  <c:v>6</c:v>
                </c:pt>
                <c:pt idx="3087">
                  <c:v>8</c:v>
                </c:pt>
                <c:pt idx="3088">
                  <c:v>12</c:v>
                </c:pt>
                <c:pt idx="3089">
                  <c:v>5</c:v>
                </c:pt>
                <c:pt idx="3090">
                  <c:v>11</c:v>
                </c:pt>
                <c:pt idx="3091">
                  <c:v>10</c:v>
                </c:pt>
                <c:pt idx="3092">
                  <c:v>6</c:v>
                </c:pt>
                <c:pt idx="3093">
                  <c:v>7</c:v>
                </c:pt>
                <c:pt idx="3094">
                  <c:v>13</c:v>
                </c:pt>
                <c:pt idx="3095">
                  <c:v>8</c:v>
                </c:pt>
                <c:pt idx="3096">
                  <c:v>15</c:v>
                </c:pt>
                <c:pt idx="3097">
                  <c:v>11</c:v>
                </c:pt>
                <c:pt idx="3098">
                  <c:v>6</c:v>
                </c:pt>
                <c:pt idx="3099">
                  <c:v>3</c:v>
                </c:pt>
                <c:pt idx="3100">
                  <c:v>4</c:v>
                </c:pt>
                <c:pt idx="3101">
                  <c:v>7</c:v>
                </c:pt>
                <c:pt idx="3102">
                  <c:v>9</c:v>
                </c:pt>
                <c:pt idx="3103">
                  <c:v>5</c:v>
                </c:pt>
                <c:pt idx="3104">
                  <c:v>10</c:v>
                </c:pt>
                <c:pt idx="3105">
                  <c:v>11</c:v>
                </c:pt>
                <c:pt idx="3106">
                  <c:v>3</c:v>
                </c:pt>
                <c:pt idx="3107">
                  <c:v>9</c:v>
                </c:pt>
                <c:pt idx="3108">
                  <c:v>5</c:v>
                </c:pt>
                <c:pt idx="3109">
                  <c:v>7</c:v>
                </c:pt>
                <c:pt idx="3110">
                  <c:v>11</c:v>
                </c:pt>
                <c:pt idx="3111">
                  <c:v>6</c:v>
                </c:pt>
                <c:pt idx="3112">
                  <c:v>5</c:v>
                </c:pt>
                <c:pt idx="3113">
                  <c:v>7</c:v>
                </c:pt>
                <c:pt idx="3114">
                  <c:v>7</c:v>
                </c:pt>
                <c:pt idx="3115">
                  <c:v>9</c:v>
                </c:pt>
                <c:pt idx="3116">
                  <c:v>1</c:v>
                </c:pt>
                <c:pt idx="3117">
                  <c:v>4</c:v>
                </c:pt>
                <c:pt idx="3118">
                  <c:v>6</c:v>
                </c:pt>
                <c:pt idx="3119">
                  <c:v>7</c:v>
                </c:pt>
                <c:pt idx="3120">
                  <c:v>7</c:v>
                </c:pt>
                <c:pt idx="3121">
                  <c:v>6</c:v>
                </c:pt>
                <c:pt idx="3122">
                  <c:v>3</c:v>
                </c:pt>
                <c:pt idx="3123">
                  <c:v>4</c:v>
                </c:pt>
                <c:pt idx="3124">
                  <c:v>12</c:v>
                </c:pt>
                <c:pt idx="3125">
                  <c:v>3</c:v>
                </c:pt>
                <c:pt idx="3126">
                  <c:v>9</c:v>
                </c:pt>
                <c:pt idx="3127">
                  <c:v>7</c:v>
                </c:pt>
                <c:pt idx="3128">
                  <c:v>6</c:v>
                </c:pt>
                <c:pt idx="3129">
                  <c:v>9</c:v>
                </c:pt>
                <c:pt idx="3130">
                  <c:v>7</c:v>
                </c:pt>
                <c:pt idx="3131">
                  <c:v>5</c:v>
                </c:pt>
                <c:pt idx="3132">
                  <c:v>5</c:v>
                </c:pt>
                <c:pt idx="3133">
                  <c:v>6</c:v>
                </c:pt>
                <c:pt idx="3134">
                  <c:v>6</c:v>
                </c:pt>
                <c:pt idx="3135">
                  <c:v>10</c:v>
                </c:pt>
                <c:pt idx="3136">
                  <c:v>9</c:v>
                </c:pt>
                <c:pt idx="3137">
                  <c:v>6</c:v>
                </c:pt>
                <c:pt idx="3138">
                  <c:v>9</c:v>
                </c:pt>
                <c:pt idx="3139">
                  <c:v>7</c:v>
                </c:pt>
                <c:pt idx="3140">
                  <c:v>4</c:v>
                </c:pt>
                <c:pt idx="3141">
                  <c:v>10</c:v>
                </c:pt>
                <c:pt idx="3142">
                  <c:v>5</c:v>
                </c:pt>
                <c:pt idx="3143">
                  <c:v>11</c:v>
                </c:pt>
                <c:pt idx="3144">
                  <c:v>11</c:v>
                </c:pt>
                <c:pt idx="3145">
                  <c:v>9</c:v>
                </c:pt>
                <c:pt idx="3146">
                  <c:v>1</c:v>
                </c:pt>
                <c:pt idx="3147">
                  <c:v>4</c:v>
                </c:pt>
                <c:pt idx="3148">
                  <c:v>12</c:v>
                </c:pt>
                <c:pt idx="3149">
                  <c:v>6</c:v>
                </c:pt>
                <c:pt idx="3150">
                  <c:v>4</c:v>
                </c:pt>
                <c:pt idx="3151">
                  <c:v>7</c:v>
                </c:pt>
                <c:pt idx="3152">
                  <c:v>8</c:v>
                </c:pt>
                <c:pt idx="3153">
                  <c:v>7</c:v>
                </c:pt>
                <c:pt idx="3154">
                  <c:v>6</c:v>
                </c:pt>
                <c:pt idx="3155">
                  <c:v>6</c:v>
                </c:pt>
                <c:pt idx="3156">
                  <c:v>6</c:v>
                </c:pt>
                <c:pt idx="3157">
                  <c:v>5</c:v>
                </c:pt>
                <c:pt idx="3158">
                  <c:v>9</c:v>
                </c:pt>
                <c:pt idx="3159">
                  <c:v>6</c:v>
                </c:pt>
                <c:pt idx="3160">
                  <c:v>6</c:v>
                </c:pt>
                <c:pt idx="3161">
                  <c:v>8</c:v>
                </c:pt>
                <c:pt idx="3162">
                  <c:v>5</c:v>
                </c:pt>
                <c:pt idx="3163">
                  <c:v>6</c:v>
                </c:pt>
                <c:pt idx="3164">
                  <c:v>9</c:v>
                </c:pt>
                <c:pt idx="3165">
                  <c:v>6</c:v>
                </c:pt>
                <c:pt idx="3166">
                  <c:v>4</c:v>
                </c:pt>
                <c:pt idx="3167">
                  <c:v>2</c:v>
                </c:pt>
                <c:pt idx="3168">
                  <c:v>8</c:v>
                </c:pt>
                <c:pt idx="3169">
                  <c:v>9</c:v>
                </c:pt>
                <c:pt idx="3170">
                  <c:v>5</c:v>
                </c:pt>
                <c:pt idx="3171">
                  <c:v>10</c:v>
                </c:pt>
                <c:pt idx="3172">
                  <c:v>8</c:v>
                </c:pt>
                <c:pt idx="3173">
                  <c:v>6</c:v>
                </c:pt>
                <c:pt idx="3174">
                  <c:v>7</c:v>
                </c:pt>
                <c:pt idx="3175">
                  <c:v>6</c:v>
                </c:pt>
                <c:pt idx="3176">
                  <c:v>5</c:v>
                </c:pt>
                <c:pt idx="3177">
                  <c:v>5</c:v>
                </c:pt>
                <c:pt idx="3178">
                  <c:v>12</c:v>
                </c:pt>
                <c:pt idx="3179">
                  <c:v>9</c:v>
                </c:pt>
                <c:pt idx="3180">
                  <c:v>6</c:v>
                </c:pt>
                <c:pt idx="3181">
                  <c:v>10</c:v>
                </c:pt>
                <c:pt idx="3182">
                  <c:v>10</c:v>
                </c:pt>
                <c:pt idx="3183">
                  <c:v>10</c:v>
                </c:pt>
                <c:pt idx="3184">
                  <c:v>7</c:v>
                </c:pt>
                <c:pt idx="3185">
                  <c:v>7</c:v>
                </c:pt>
                <c:pt idx="3186">
                  <c:v>10</c:v>
                </c:pt>
                <c:pt idx="3187">
                  <c:v>15</c:v>
                </c:pt>
                <c:pt idx="3188">
                  <c:v>10</c:v>
                </c:pt>
                <c:pt idx="3189">
                  <c:v>6</c:v>
                </c:pt>
                <c:pt idx="3190">
                  <c:v>8</c:v>
                </c:pt>
                <c:pt idx="3191">
                  <c:v>7</c:v>
                </c:pt>
                <c:pt idx="3192">
                  <c:v>4</c:v>
                </c:pt>
                <c:pt idx="3193">
                  <c:v>9</c:v>
                </c:pt>
                <c:pt idx="3194">
                  <c:v>6</c:v>
                </c:pt>
                <c:pt idx="3195">
                  <c:v>3</c:v>
                </c:pt>
                <c:pt idx="3196">
                  <c:v>5</c:v>
                </c:pt>
                <c:pt idx="3197">
                  <c:v>6</c:v>
                </c:pt>
                <c:pt idx="3198">
                  <c:v>4</c:v>
                </c:pt>
                <c:pt idx="3199">
                  <c:v>7</c:v>
                </c:pt>
                <c:pt idx="3200">
                  <c:v>2</c:v>
                </c:pt>
                <c:pt idx="3201">
                  <c:v>6</c:v>
                </c:pt>
                <c:pt idx="3202">
                  <c:v>6</c:v>
                </c:pt>
                <c:pt idx="3203">
                  <c:v>8</c:v>
                </c:pt>
                <c:pt idx="3204">
                  <c:v>7</c:v>
                </c:pt>
                <c:pt idx="3205">
                  <c:v>7</c:v>
                </c:pt>
                <c:pt idx="3206">
                  <c:v>6</c:v>
                </c:pt>
                <c:pt idx="3207">
                  <c:v>7</c:v>
                </c:pt>
                <c:pt idx="3208">
                  <c:v>6</c:v>
                </c:pt>
                <c:pt idx="3209">
                  <c:v>6</c:v>
                </c:pt>
                <c:pt idx="3210">
                  <c:v>3</c:v>
                </c:pt>
                <c:pt idx="3211">
                  <c:v>10</c:v>
                </c:pt>
                <c:pt idx="3212">
                  <c:v>4</c:v>
                </c:pt>
                <c:pt idx="3213">
                  <c:v>7</c:v>
                </c:pt>
                <c:pt idx="3214">
                  <c:v>4</c:v>
                </c:pt>
                <c:pt idx="3215">
                  <c:v>5</c:v>
                </c:pt>
                <c:pt idx="3216">
                  <c:v>5</c:v>
                </c:pt>
                <c:pt idx="3217">
                  <c:v>4</c:v>
                </c:pt>
                <c:pt idx="3218">
                  <c:v>8</c:v>
                </c:pt>
                <c:pt idx="3219">
                  <c:v>5</c:v>
                </c:pt>
                <c:pt idx="3220">
                  <c:v>10</c:v>
                </c:pt>
                <c:pt idx="3221">
                  <c:v>7</c:v>
                </c:pt>
                <c:pt idx="3222">
                  <c:v>1</c:v>
                </c:pt>
                <c:pt idx="3223">
                  <c:v>11</c:v>
                </c:pt>
                <c:pt idx="3224">
                  <c:v>9</c:v>
                </c:pt>
                <c:pt idx="3225">
                  <c:v>9</c:v>
                </c:pt>
                <c:pt idx="3226">
                  <c:v>5</c:v>
                </c:pt>
                <c:pt idx="3227">
                  <c:v>11</c:v>
                </c:pt>
                <c:pt idx="3228">
                  <c:v>3</c:v>
                </c:pt>
                <c:pt idx="3229">
                  <c:v>5</c:v>
                </c:pt>
                <c:pt idx="3230">
                  <c:v>6</c:v>
                </c:pt>
                <c:pt idx="3231">
                  <c:v>7</c:v>
                </c:pt>
                <c:pt idx="3232">
                  <c:v>4</c:v>
                </c:pt>
                <c:pt idx="3233">
                  <c:v>5</c:v>
                </c:pt>
                <c:pt idx="3234">
                  <c:v>6</c:v>
                </c:pt>
                <c:pt idx="3235">
                  <c:v>9</c:v>
                </c:pt>
                <c:pt idx="3236">
                  <c:v>2</c:v>
                </c:pt>
                <c:pt idx="3237">
                  <c:v>9</c:v>
                </c:pt>
                <c:pt idx="3238">
                  <c:v>4</c:v>
                </c:pt>
                <c:pt idx="3239">
                  <c:v>13</c:v>
                </c:pt>
                <c:pt idx="3240">
                  <c:v>7</c:v>
                </c:pt>
                <c:pt idx="3241">
                  <c:v>6</c:v>
                </c:pt>
                <c:pt idx="3242">
                  <c:v>10</c:v>
                </c:pt>
                <c:pt idx="3243">
                  <c:v>7</c:v>
                </c:pt>
                <c:pt idx="3244">
                  <c:v>5</c:v>
                </c:pt>
                <c:pt idx="3245">
                  <c:v>6</c:v>
                </c:pt>
                <c:pt idx="3246">
                  <c:v>7</c:v>
                </c:pt>
                <c:pt idx="3247">
                  <c:v>8</c:v>
                </c:pt>
                <c:pt idx="3248">
                  <c:v>9</c:v>
                </c:pt>
                <c:pt idx="3249">
                  <c:v>10</c:v>
                </c:pt>
                <c:pt idx="3250">
                  <c:v>4</c:v>
                </c:pt>
                <c:pt idx="3251">
                  <c:v>5</c:v>
                </c:pt>
                <c:pt idx="3252">
                  <c:v>14</c:v>
                </c:pt>
                <c:pt idx="3253">
                  <c:v>10</c:v>
                </c:pt>
                <c:pt idx="3254">
                  <c:v>3</c:v>
                </c:pt>
                <c:pt idx="3255">
                  <c:v>3</c:v>
                </c:pt>
                <c:pt idx="3256">
                  <c:v>2</c:v>
                </c:pt>
                <c:pt idx="3257">
                  <c:v>9</c:v>
                </c:pt>
                <c:pt idx="3258">
                  <c:v>10</c:v>
                </c:pt>
                <c:pt idx="3259">
                  <c:v>6</c:v>
                </c:pt>
                <c:pt idx="3260">
                  <c:v>9</c:v>
                </c:pt>
                <c:pt idx="3261">
                  <c:v>8</c:v>
                </c:pt>
                <c:pt idx="3262">
                  <c:v>4</c:v>
                </c:pt>
                <c:pt idx="3263">
                  <c:v>6</c:v>
                </c:pt>
                <c:pt idx="3264">
                  <c:v>4</c:v>
                </c:pt>
                <c:pt idx="3265">
                  <c:v>7</c:v>
                </c:pt>
                <c:pt idx="3266">
                  <c:v>5</c:v>
                </c:pt>
                <c:pt idx="3267">
                  <c:v>9</c:v>
                </c:pt>
                <c:pt idx="3268">
                  <c:v>7</c:v>
                </c:pt>
                <c:pt idx="3269">
                  <c:v>3</c:v>
                </c:pt>
                <c:pt idx="3270">
                  <c:v>4</c:v>
                </c:pt>
                <c:pt idx="3271">
                  <c:v>2</c:v>
                </c:pt>
                <c:pt idx="3272">
                  <c:v>10</c:v>
                </c:pt>
                <c:pt idx="3273">
                  <c:v>6</c:v>
                </c:pt>
                <c:pt idx="3274">
                  <c:v>6</c:v>
                </c:pt>
                <c:pt idx="3275">
                  <c:v>7</c:v>
                </c:pt>
                <c:pt idx="3276">
                  <c:v>7</c:v>
                </c:pt>
                <c:pt idx="3277">
                  <c:v>6</c:v>
                </c:pt>
                <c:pt idx="3278">
                  <c:v>13</c:v>
                </c:pt>
                <c:pt idx="3279">
                  <c:v>8</c:v>
                </c:pt>
                <c:pt idx="3280">
                  <c:v>7</c:v>
                </c:pt>
                <c:pt idx="3281">
                  <c:v>3</c:v>
                </c:pt>
                <c:pt idx="3282">
                  <c:v>8</c:v>
                </c:pt>
                <c:pt idx="3283">
                  <c:v>8</c:v>
                </c:pt>
                <c:pt idx="3284">
                  <c:v>8</c:v>
                </c:pt>
                <c:pt idx="3285">
                  <c:v>5</c:v>
                </c:pt>
                <c:pt idx="3286">
                  <c:v>6</c:v>
                </c:pt>
                <c:pt idx="3287">
                  <c:v>4</c:v>
                </c:pt>
                <c:pt idx="3288">
                  <c:v>5</c:v>
                </c:pt>
                <c:pt idx="3289">
                  <c:v>6</c:v>
                </c:pt>
                <c:pt idx="3290">
                  <c:v>5</c:v>
                </c:pt>
                <c:pt idx="3291">
                  <c:v>8</c:v>
                </c:pt>
                <c:pt idx="3292">
                  <c:v>7</c:v>
                </c:pt>
                <c:pt idx="3293">
                  <c:v>9</c:v>
                </c:pt>
                <c:pt idx="3294">
                  <c:v>6</c:v>
                </c:pt>
                <c:pt idx="3295">
                  <c:v>4</c:v>
                </c:pt>
                <c:pt idx="3296">
                  <c:v>8</c:v>
                </c:pt>
                <c:pt idx="3297">
                  <c:v>3</c:v>
                </c:pt>
                <c:pt idx="3298">
                  <c:v>9</c:v>
                </c:pt>
                <c:pt idx="3299">
                  <c:v>7</c:v>
                </c:pt>
                <c:pt idx="3300">
                  <c:v>3</c:v>
                </c:pt>
                <c:pt idx="3301">
                  <c:v>5</c:v>
                </c:pt>
                <c:pt idx="3302">
                  <c:v>5</c:v>
                </c:pt>
                <c:pt idx="3303">
                  <c:v>7</c:v>
                </c:pt>
                <c:pt idx="3304">
                  <c:v>11</c:v>
                </c:pt>
                <c:pt idx="3305">
                  <c:v>9</c:v>
                </c:pt>
                <c:pt idx="3306">
                  <c:v>3</c:v>
                </c:pt>
                <c:pt idx="3307">
                  <c:v>5</c:v>
                </c:pt>
                <c:pt idx="3308">
                  <c:v>6</c:v>
                </c:pt>
                <c:pt idx="3309">
                  <c:v>4</c:v>
                </c:pt>
                <c:pt idx="3310">
                  <c:v>4</c:v>
                </c:pt>
                <c:pt idx="3311">
                  <c:v>8</c:v>
                </c:pt>
                <c:pt idx="3312">
                  <c:v>6</c:v>
                </c:pt>
                <c:pt idx="3313">
                  <c:v>5</c:v>
                </c:pt>
                <c:pt idx="3314">
                  <c:v>10</c:v>
                </c:pt>
                <c:pt idx="3315">
                  <c:v>7</c:v>
                </c:pt>
                <c:pt idx="3316">
                  <c:v>2</c:v>
                </c:pt>
                <c:pt idx="3317">
                  <c:v>9</c:v>
                </c:pt>
                <c:pt idx="3318">
                  <c:v>11</c:v>
                </c:pt>
                <c:pt idx="3319">
                  <c:v>8</c:v>
                </c:pt>
                <c:pt idx="3320">
                  <c:v>7</c:v>
                </c:pt>
                <c:pt idx="3321">
                  <c:v>5</c:v>
                </c:pt>
                <c:pt idx="3322">
                  <c:v>7</c:v>
                </c:pt>
                <c:pt idx="3323">
                  <c:v>6</c:v>
                </c:pt>
                <c:pt idx="3324">
                  <c:v>5</c:v>
                </c:pt>
                <c:pt idx="3325">
                  <c:v>5</c:v>
                </c:pt>
                <c:pt idx="3326">
                  <c:v>5</c:v>
                </c:pt>
                <c:pt idx="3327">
                  <c:v>7</c:v>
                </c:pt>
                <c:pt idx="3328">
                  <c:v>2</c:v>
                </c:pt>
                <c:pt idx="3329">
                  <c:v>4</c:v>
                </c:pt>
                <c:pt idx="3330">
                  <c:v>4</c:v>
                </c:pt>
                <c:pt idx="3331">
                  <c:v>2</c:v>
                </c:pt>
                <c:pt idx="3332">
                  <c:v>5</c:v>
                </c:pt>
                <c:pt idx="3333">
                  <c:v>5</c:v>
                </c:pt>
                <c:pt idx="3334">
                  <c:v>7</c:v>
                </c:pt>
                <c:pt idx="3335">
                  <c:v>4</c:v>
                </c:pt>
                <c:pt idx="3336">
                  <c:v>5</c:v>
                </c:pt>
                <c:pt idx="3337">
                  <c:v>8</c:v>
                </c:pt>
                <c:pt idx="3338">
                  <c:v>1</c:v>
                </c:pt>
                <c:pt idx="3339">
                  <c:v>12</c:v>
                </c:pt>
                <c:pt idx="3340">
                  <c:v>7</c:v>
                </c:pt>
                <c:pt idx="3341">
                  <c:v>3</c:v>
                </c:pt>
                <c:pt idx="3342">
                  <c:v>8</c:v>
                </c:pt>
                <c:pt idx="3343">
                  <c:v>3</c:v>
                </c:pt>
                <c:pt idx="3344">
                  <c:v>7</c:v>
                </c:pt>
                <c:pt idx="3345">
                  <c:v>7</c:v>
                </c:pt>
                <c:pt idx="3346">
                  <c:v>7</c:v>
                </c:pt>
                <c:pt idx="3347">
                  <c:v>4</c:v>
                </c:pt>
                <c:pt idx="3348">
                  <c:v>7</c:v>
                </c:pt>
                <c:pt idx="3349">
                  <c:v>3</c:v>
                </c:pt>
                <c:pt idx="3350">
                  <c:v>13</c:v>
                </c:pt>
                <c:pt idx="3351">
                  <c:v>7</c:v>
                </c:pt>
                <c:pt idx="3352">
                  <c:v>8</c:v>
                </c:pt>
                <c:pt idx="3353">
                  <c:v>6</c:v>
                </c:pt>
                <c:pt idx="3354">
                  <c:v>8</c:v>
                </c:pt>
                <c:pt idx="3355">
                  <c:v>3</c:v>
                </c:pt>
                <c:pt idx="3356">
                  <c:v>2</c:v>
                </c:pt>
                <c:pt idx="3357">
                  <c:v>3</c:v>
                </c:pt>
                <c:pt idx="3358">
                  <c:v>6</c:v>
                </c:pt>
                <c:pt idx="3359">
                  <c:v>6</c:v>
                </c:pt>
                <c:pt idx="3360">
                  <c:v>11</c:v>
                </c:pt>
                <c:pt idx="3361">
                  <c:v>9</c:v>
                </c:pt>
                <c:pt idx="3362">
                  <c:v>4</c:v>
                </c:pt>
                <c:pt idx="3363">
                  <c:v>8</c:v>
                </c:pt>
                <c:pt idx="3364">
                  <c:v>6</c:v>
                </c:pt>
                <c:pt idx="3365">
                  <c:v>12</c:v>
                </c:pt>
                <c:pt idx="3366">
                  <c:v>6</c:v>
                </c:pt>
                <c:pt idx="3367">
                  <c:v>3</c:v>
                </c:pt>
                <c:pt idx="3368">
                  <c:v>4</c:v>
                </c:pt>
                <c:pt idx="3369">
                  <c:v>5</c:v>
                </c:pt>
                <c:pt idx="3370">
                  <c:v>4</c:v>
                </c:pt>
                <c:pt idx="3371">
                  <c:v>9</c:v>
                </c:pt>
                <c:pt idx="3372">
                  <c:v>7</c:v>
                </c:pt>
                <c:pt idx="3373">
                  <c:v>6</c:v>
                </c:pt>
                <c:pt idx="3374">
                  <c:v>7</c:v>
                </c:pt>
                <c:pt idx="3375">
                  <c:v>7</c:v>
                </c:pt>
                <c:pt idx="3376">
                  <c:v>6</c:v>
                </c:pt>
                <c:pt idx="3377">
                  <c:v>7</c:v>
                </c:pt>
                <c:pt idx="3378">
                  <c:v>6</c:v>
                </c:pt>
                <c:pt idx="3379">
                  <c:v>3</c:v>
                </c:pt>
                <c:pt idx="3380">
                  <c:v>7</c:v>
                </c:pt>
                <c:pt idx="3381">
                  <c:v>7</c:v>
                </c:pt>
                <c:pt idx="3382">
                  <c:v>3</c:v>
                </c:pt>
                <c:pt idx="3383">
                  <c:v>4</c:v>
                </c:pt>
                <c:pt idx="3384">
                  <c:v>4</c:v>
                </c:pt>
                <c:pt idx="3385">
                  <c:v>9</c:v>
                </c:pt>
                <c:pt idx="3386">
                  <c:v>5</c:v>
                </c:pt>
                <c:pt idx="3387">
                  <c:v>5</c:v>
                </c:pt>
                <c:pt idx="3388">
                  <c:v>5</c:v>
                </c:pt>
                <c:pt idx="3389">
                  <c:v>8</c:v>
                </c:pt>
                <c:pt idx="3390">
                  <c:v>3</c:v>
                </c:pt>
                <c:pt idx="3391">
                  <c:v>5</c:v>
                </c:pt>
                <c:pt idx="3392">
                  <c:v>3</c:v>
                </c:pt>
                <c:pt idx="3393">
                  <c:v>4</c:v>
                </c:pt>
                <c:pt idx="3394">
                  <c:v>7</c:v>
                </c:pt>
                <c:pt idx="3395">
                  <c:v>7</c:v>
                </c:pt>
                <c:pt idx="3396">
                  <c:v>4</c:v>
                </c:pt>
                <c:pt idx="3397">
                  <c:v>7</c:v>
                </c:pt>
                <c:pt idx="3398">
                  <c:v>4</c:v>
                </c:pt>
                <c:pt idx="3399">
                  <c:v>9</c:v>
                </c:pt>
                <c:pt idx="3400">
                  <c:v>7</c:v>
                </c:pt>
                <c:pt idx="3401">
                  <c:v>10</c:v>
                </c:pt>
                <c:pt idx="3402">
                  <c:v>4</c:v>
                </c:pt>
                <c:pt idx="3403">
                  <c:v>4</c:v>
                </c:pt>
                <c:pt idx="3404">
                  <c:v>6</c:v>
                </c:pt>
                <c:pt idx="3405">
                  <c:v>5</c:v>
                </c:pt>
                <c:pt idx="3406">
                  <c:v>6</c:v>
                </c:pt>
                <c:pt idx="3407">
                  <c:v>7</c:v>
                </c:pt>
                <c:pt idx="3408">
                  <c:v>7</c:v>
                </c:pt>
                <c:pt idx="3409">
                  <c:v>8</c:v>
                </c:pt>
                <c:pt idx="3410">
                  <c:v>7</c:v>
                </c:pt>
                <c:pt idx="3411">
                  <c:v>7</c:v>
                </c:pt>
                <c:pt idx="3412">
                  <c:v>5</c:v>
                </c:pt>
                <c:pt idx="3413">
                  <c:v>8</c:v>
                </c:pt>
                <c:pt idx="3414">
                  <c:v>5</c:v>
                </c:pt>
                <c:pt idx="3415">
                  <c:v>5</c:v>
                </c:pt>
                <c:pt idx="3416">
                  <c:v>9</c:v>
                </c:pt>
                <c:pt idx="3417">
                  <c:v>10</c:v>
                </c:pt>
                <c:pt idx="3418">
                  <c:v>6</c:v>
                </c:pt>
                <c:pt idx="3419">
                  <c:v>14</c:v>
                </c:pt>
                <c:pt idx="3420">
                  <c:v>9</c:v>
                </c:pt>
                <c:pt idx="3421">
                  <c:v>10</c:v>
                </c:pt>
                <c:pt idx="3422">
                  <c:v>4</c:v>
                </c:pt>
                <c:pt idx="3423">
                  <c:v>6</c:v>
                </c:pt>
                <c:pt idx="3424">
                  <c:v>7</c:v>
                </c:pt>
                <c:pt idx="3425">
                  <c:v>11</c:v>
                </c:pt>
                <c:pt idx="3426">
                  <c:v>2</c:v>
                </c:pt>
                <c:pt idx="3427">
                  <c:v>6</c:v>
                </c:pt>
                <c:pt idx="3428">
                  <c:v>6</c:v>
                </c:pt>
                <c:pt idx="3429">
                  <c:v>1</c:v>
                </c:pt>
                <c:pt idx="3430">
                  <c:v>8</c:v>
                </c:pt>
                <c:pt idx="3431">
                  <c:v>10</c:v>
                </c:pt>
                <c:pt idx="3432">
                  <c:v>8</c:v>
                </c:pt>
                <c:pt idx="3433">
                  <c:v>7</c:v>
                </c:pt>
                <c:pt idx="3434">
                  <c:v>8</c:v>
                </c:pt>
                <c:pt idx="3435">
                  <c:v>7</c:v>
                </c:pt>
                <c:pt idx="3436">
                  <c:v>5</c:v>
                </c:pt>
                <c:pt idx="3437">
                  <c:v>3</c:v>
                </c:pt>
                <c:pt idx="3438">
                  <c:v>6</c:v>
                </c:pt>
                <c:pt idx="3439">
                  <c:v>5</c:v>
                </c:pt>
                <c:pt idx="3440">
                  <c:v>5</c:v>
                </c:pt>
                <c:pt idx="3441">
                  <c:v>6</c:v>
                </c:pt>
                <c:pt idx="3442">
                  <c:v>3</c:v>
                </c:pt>
                <c:pt idx="3443">
                  <c:v>2</c:v>
                </c:pt>
                <c:pt idx="3444">
                  <c:v>8</c:v>
                </c:pt>
                <c:pt idx="3445">
                  <c:v>3</c:v>
                </c:pt>
                <c:pt idx="3446">
                  <c:v>2</c:v>
                </c:pt>
                <c:pt idx="3447">
                  <c:v>5</c:v>
                </c:pt>
                <c:pt idx="3448">
                  <c:v>2</c:v>
                </c:pt>
                <c:pt idx="3449">
                  <c:v>6</c:v>
                </c:pt>
                <c:pt idx="3450">
                  <c:v>7</c:v>
                </c:pt>
                <c:pt idx="3451">
                  <c:v>2</c:v>
                </c:pt>
                <c:pt idx="3452">
                  <c:v>6</c:v>
                </c:pt>
                <c:pt idx="3453">
                  <c:v>8</c:v>
                </c:pt>
                <c:pt idx="3454">
                  <c:v>7</c:v>
                </c:pt>
                <c:pt idx="3455">
                  <c:v>2</c:v>
                </c:pt>
                <c:pt idx="3456">
                  <c:v>3</c:v>
                </c:pt>
                <c:pt idx="3457">
                  <c:v>4</c:v>
                </c:pt>
                <c:pt idx="3458">
                  <c:v>7</c:v>
                </c:pt>
                <c:pt idx="3459">
                  <c:v>5</c:v>
                </c:pt>
                <c:pt idx="3460">
                  <c:v>9</c:v>
                </c:pt>
                <c:pt idx="3461">
                  <c:v>5</c:v>
                </c:pt>
                <c:pt idx="3462">
                  <c:v>6</c:v>
                </c:pt>
                <c:pt idx="3463">
                  <c:v>5</c:v>
                </c:pt>
                <c:pt idx="3464">
                  <c:v>5</c:v>
                </c:pt>
                <c:pt idx="3465">
                  <c:v>7</c:v>
                </c:pt>
                <c:pt idx="3466">
                  <c:v>5</c:v>
                </c:pt>
                <c:pt idx="3467">
                  <c:v>8</c:v>
                </c:pt>
                <c:pt idx="3468">
                  <c:v>11</c:v>
                </c:pt>
                <c:pt idx="3469">
                  <c:v>5</c:v>
                </c:pt>
                <c:pt idx="3470">
                  <c:v>7</c:v>
                </c:pt>
                <c:pt idx="3471">
                  <c:v>6</c:v>
                </c:pt>
                <c:pt idx="3472">
                  <c:v>7</c:v>
                </c:pt>
                <c:pt idx="3473">
                  <c:v>5</c:v>
                </c:pt>
                <c:pt idx="3474">
                  <c:v>10</c:v>
                </c:pt>
                <c:pt idx="3475">
                  <c:v>8</c:v>
                </c:pt>
                <c:pt idx="3476">
                  <c:v>3</c:v>
                </c:pt>
                <c:pt idx="3477">
                  <c:v>9</c:v>
                </c:pt>
                <c:pt idx="3478">
                  <c:v>3</c:v>
                </c:pt>
                <c:pt idx="3479">
                  <c:v>6</c:v>
                </c:pt>
                <c:pt idx="3480">
                  <c:v>3</c:v>
                </c:pt>
                <c:pt idx="3481">
                  <c:v>6</c:v>
                </c:pt>
                <c:pt idx="3482">
                  <c:v>7</c:v>
                </c:pt>
                <c:pt idx="3483">
                  <c:v>8</c:v>
                </c:pt>
                <c:pt idx="3484">
                  <c:v>7</c:v>
                </c:pt>
                <c:pt idx="3485">
                  <c:v>6</c:v>
                </c:pt>
                <c:pt idx="3486">
                  <c:v>8</c:v>
                </c:pt>
                <c:pt idx="3487">
                  <c:v>3</c:v>
                </c:pt>
                <c:pt idx="3488">
                  <c:v>2</c:v>
                </c:pt>
                <c:pt idx="3489">
                  <c:v>3</c:v>
                </c:pt>
                <c:pt idx="3490">
                  <c:v>4</c:v>
                </c:pt>
                <c:pt idx="3491">
                  <c:v>6</c:v>
                </c:pt>
                <c:pt idx="3492">
                  <c:v>9</c:v>
                </c:pt>
                <c:pt idx="3493">
                  <c:v>7</c:v>
                </c:pt>
                <c:pt idx="3494">
                  <c:v>2</c:v>
                </c:pt>
                <c:pt idx="3495">
                  <c:v>3</c:v>
                </c:pt>
                <c:pt idx="3496">
                  <c:v>7</c:v>
                </c:pt>
                <c:pt idx="3497">
                  <c:v>3</c:v>
                </c:pt>
                <c:pt idx="3498">
                  <c:v>5</c:v>
                </c:pt>
                <c:pt idx="3499">
                  <c:v>7</c:v>
                </c:pt>
                <c:pt idx="3500">
                  <c:v>1</c:v>
                </c:pt>
                <c:pt idx="3501">
                  <c:v>1</c:v>
                </c:pt>
                <c:pt idx="3502">
                  <c:v>8</c:v>
                </c:pt>
                <c:pt idx="3503">
                  <c:v>5</c:v>
                </c:pt>
                <c:pt idx="3504">
                  <c:v>8</c:v>
                </c:pt>
                <c:pt idx="3505">
                  <c:v>5</c:v>
                </c:pt>
                <c:pt idx="3506">
                  <c:v>3</c:v>
                </c:pt>
                <c:pt idx="3507">
                  <c:v>5</c:v>
                </c:pt>
                <c:pt idx="3508">
                  <c:v>3</c:v>
                </c:pt>
                <c:pt idx="3509">
                  <c:v>5</c:v>
                </c:pt>
                <c:pt idx="3510">
                  <c:v>5</c:v>
                </c:pt>
                <c:pt idx="3511">
                  <c:v>9</c:v>
                </c:pt>
                <c:pt idx="3512">
                  <c:v>7</c:v>
                </c:pt>
                <c:pt idx="3513">
                  <c:v>7</c:v>
                </c:pt>
                <c:pt idx="3514">
                  <c:v>5</c:v>
                </c:pt>
                <c:pt idx="3515">
                  <c:v>6</c:v>
                </c:pt>
                <c:pt idx="3516">
                  <c:v>10</c:v>
                </c:pt>
                <c:pt idx="3517">
                  <c:v>7</c:v>
                </c:pt>
                <c:pt idx="3518">
                  <c:v>1</c:v>
                </c:pt>
                <c:pt idx="3519">
                  <c:v>7</c:v>
                </c:pt>
                <c:pt idx="3520">
                  <c:v>3</c:v>
                </c:pt>
                <c:pt idx="3521">
                  <c:v>8</c:v>
                </c:pt>
                <c:pt idx="3522">
                  <c:v>4</c:v>
                </c:pt>
                <c:pt idx="3523">
                  <c:v>9</c:v>
                </c:pt>
                <c:pt idx="3524">
                  <c:v>7</c:v>
                </c:pt>
                <c:pt idx="3525">
                  <c:v>6</c:v>
                </c:pt>
                <c:pt idx="3526">
                  <c:v>5</c:v>
                </c:pt>
                <c:pt idx="3527">
                  <c:v>3</c:v>
                </c:pt>
                <c:pt idx="3528">
                  <c:v>6</c:v>
                </c:pt>
                <c:pt idx="3529">
                  <c:v>7</c:v>
                </c:pt>
                <c:pt idx="3530">
                  <c:v>6</c:v>
                </c:pt>
                <c:pt idx="3531">
                  <c:v>7</c:v>
                </c:pt>
                <c:pt idx="3532">
                  <c:v>10</c:v>
                </c:pt>
                <c:pt idx="3533">
                  <c:v>4</c:v>
                </c:pt>
                <c:pt idx="3534">
                  <c:v>5</c:v>
                </c:pt>
                <c:pt idx="3535">
                  <c:v>3</c:v>
                </c:pt>
                <c:pt idx="3536">
                  <c:v>4</c:v>
                </c:pt>
                <c:pt idx="3537">
                  <c:v>7</c:v>
                </c:pt>
                <c:pt idx="3538">
                  <c:v>4</c:v>
                </c:pt>
                <c:pt idx="3539">
                  <c:v>6</c:v>
                </c:pt>
                <c:pt idx="3540">
                  <c:v>5</c:v>
                </c:pt>
                <c:pt idx="3541">
                  <c:v>4</c:v>
                </c:pt>
                <c:pt idx="3542">
                  <c:v>4</c:v>
                </c:pt>
                <c:pt idx="3543">
                  <c:v>4</c:v>
                </c:pt>
                <c:pt idx="3544">
                  <c:v>8</c:v>
                </c:pt>
                <c:pt idx="3545">
                  <c:v>6</c:v>
                </c:pt>
                <c:pt idx="3546">
                  <c:v>6</c:v>
                </c:pt>
                <c:pt idx="3547">
                  <c:v>4</c:v>
                </c:pt>
                <c:pt idx="3548">
                  <c:v>4</c:v>
                </c:pt>
                <c:pt idx="3549">
                  <c:v>6</c:v>
                </c:pt>
                <c:pt idx="3550">
                  <c:v>3</c:v>
                </c:pt>
                <c:pt idx="3551">
                  <c:v>7</c:v>
                </c:pt>
                <c:pt idx="3552">
                  <c:v>6</c:v>
                </c:pt>
                <c:pt idx="3553">
                  <c:v>5</c:v>
                </c:pt>
                <c:pt idx="3554">
                  <c:v>7</c:v>
                </c:pt>
                <c:pt idx="3555">
                  <c:v>7</c:v>
                </c:pt>
                <c:pt idx="3556">
                  <c:v>5</c:v>
                </c:pt>
                <c:pt idx="3557">
                  <c:v>9</c:v>
                </c:pt>
                <c:pt idx="3558">
                  <c:v>3</c:v>
                </c:pt>
                <c:pt idx="3559">
                  <c:v>12</c:v>
                </c:pt>
                <c:pt idx="3560">
                  <c:v>9</c:v>
                </c:pt>
                <c:pt idx="3561">
                  <c:v>5</c:v>
                </c:pt>
                <c:pt idx="3562">
                  <c:v>7</c:v>
                </c:pt>
                <c:pt idx="3563">
                  <c:v>3</c:v>
                </c:pt>
                <c:pt idx="3564">
                  <c:v>4</c:v>
                </c:pt>
                <c:pt idx="3565">
                  <c:v>3</c:v>
                </c:pt>
                <c:pt idx="3566">
                  <c:v>8</c:v>
                </c:pt>
                <c:pt idx="3567">
                  <c:v>14</c:v>
                </c:pt>
                <c:pt idx="3568">
                  <c:v>3</c:v>
                </c:pt>
                <c:pt idx="3569">
                  <c:v>6</c:v>
                </c:pt>
                <c:pt idx="3570">
                  <c:v>8</c:v>
                </c:pt>
                <c:pt idx="3571">
                  <c:v>4</c:v>
                </c:pt>
                <c:pt idx="3572">
                  <c:v>4</c:v>
                </c:pt>
                <c:pt idx="3573">
                  <c:v>9</c:v>
                </c:pt>
                <c:pt idx="3574">
                  <c:v>3</c:v>
                </c:pt>
                <c:pt idx="3575">
                  <c:v>2</c:v>
                </c:pt>
                <c:pt idx="3576">
                  <c:v>4</c:v>
                </c:pt>
                <c:pt idx="3577">
                  <c:v>5</c:v>
                </c:pt>
                <c:pt idx="3578">
                  <c:v>3</c:v>
                </c:pt>
                <c:pt idx="3579">
                  <c:v>10</c:v>
                </c:pt>
                <c:pt idx="3580">
                  <c:v>2</c:v>
                </c:pt>
                <c:pt idx="3581">
                  <c:v>8</c:v>
                </c:pt>
                <c:pt idx="3582">
                  <c:v>2</c:v>
                </c:pt>
                <c:pt idx="3583">
                  <c:v>6</c:v>
                </c:pt>
                <c:pt idx="3584">
                  <c:v>5</c:v>
                </c:pt>
                <c:pt idx="3585">
                  <c:v>9</c:v>
                </c:pt>
                <c:pt idx="3586">
                  <c:v>2</c:v>
                </c:pt>
                <c:pt idx="3587">
                  <c:v>9</c:v>
                </c:pt>
                <c:pt idx="3588">
                  <c:v>3</c:v>
                </c:pt>
                <c:pt idx="3589">
                  <c:v>4</c:v>
                </c:pt>
                <c:pt idx="3590">
                  <c:v>4</c:v>
                </c:pt>
                <c:pt idx="3591">
                  <c:v>4</c:v>
                </c:pt>
                <c:pt idx="3592">
                  <c:v>9</c:v>
                </c:pt>
                <c:pt idx="3593">
                  <c:v>7</c:v>
                </c:pt>
                <c:pt idx="3594">
                  <c:v>7</c:v>
                </c:pt>
                <c:pt idx="3595">
                  <c:v>9</c:v>
                </c:pt>
                <c:pt idx="3596">
                  <c:v>4</c:v>
                </c:pt>
                <c:pt idx="3597">
                  <c:v>5</c:v>
                </c:pt>
                <c:pt idx="3598">
                  <c:v>5</c:v>
                </c:pt>
                <c:pt idx="3599">
                  <c:v>5</c:v>
                </c:pt>
                <c:pt idx="3600">
                  <c:v>9</c:v>
                </c:pt>
                <c:pt idx="3601">
                  <c:v>5</c:v>
                </c:pt>
                <c:pt idx="3602">
                  <c:v>6</c:v>
                </c:pt>
                <c:pt idx="3603">
                  <c:v>1</c:v>
                </c:pt>
                <c:pt idx="3604">
                  <c:v>4</c:v>
                </c:pt>
                <c:pt idx="3605">
                  <c:v>6</c:v>
                </c:pt>
                <c:pt idx="3606">
                  <c:v>4</c:v>
                </c:pt>
                <c:pt idx="3607">
                  <c:v>3</c:v>
                </c:pt>
                <c:pt idx="3608">
                  <c:v>4</c:v>
                </c:pt>
                <c:pt idx="3609">
                  <c:v>6</c:v>
                </c:pt>
                <c:pt idx="3610">
                  <c:v>3</c:v>
                </c:pt>
                <c:pt idx="3611">
                  <c:v>5</c:v>
                </c:pt>
                <c:pt idx="3612">
                  <c:v>9</c:v>
                </c:pt>
                <c:pt idx="3613">
                  <c:v>4</c:v>
                </c:pt>
                <c:pt idx="3614">
                  <c:v>6</c:v>
                </c:pt>
                <c:pt idx="3615">
                  <c:v>5</c:v>
                </c:pt>
                <c:pt idx="3616">
                  <c:v>5</c:v>
                </c:pt>
                <c:pt idx="3617">
                  <c:v>4</c:v>
                </c:pt>
                <c:pt idx="3618">
                  <c:v>5</c:v>
                </c:pt>
                <c:pt idx="3619">
                  <c:v>6</c:v>
                </c:pt>
                <c:pt idx="3620">
                  <c:v>6</c:v>
                </c:pt>
                <c:pt idx="3621">
                  <c:v>5</c:v>
                </c:pt>
                <c:pt idx="3622">
                  <c:v>3</c:v>
                </c:pt>
                <c:pt idx="3623">
                  <c:v>5</c:v>
                </c:pt>
                <c:pt idx="3624">
                  <c:v>4</c:v>
                </c:pt>
                <c:pt idx="3625">
                  <c:v>5</c:v>
                </c:pt>
                <c:pt idx="3626">
                  <c:v>2</c:v>
                </c:pt>
                <c:pt idx="3627">
                  <c:v>4</c:v>
                </c:pt>
                <c:pt idx="3628">
                  <c:v>4</c:v>
                </c:pt>
                <c:pt idx="3629">
                  <c:v>4</c:v>
                </c:pt>
                <c:pt idx="3630">
                  <c:v>3</c:v>
                </c:pt>
                <c:pt idx="3631">
                  <c:v>4</c:v>
                </c:pt>
                <c:pt idx="3632">
                  <c:v>4</c:v>
                </c:pt>
                <c:pt idx="3633">
                  <c:v>7</c:v>
                </c:pt>
                <c:pt idx="3634">
                  <c:v>3</c:v>
                </c:pt>
                <c:pt idx="3635">
                  <c:v>6</c:v>
                </c:pt>
                <c:pt idx="3636">
                  <c:v>8</c:v>
                </c:pt>
                <c:pt idx="3637">
                  <c:v>8</c:v>
                </c:pt>
                <c:pt idx="3638">
                  <c:v>5</c:v>
                </c:pt>
                <c:pt idx="3639">
                  <c:v>10</c:v>
                </c:pt>
                <c:pt idx="3640">
                  <c:v>4</c:v>
                </c:pt>
                <c:pt idx="3641">
                  <c:v>4</c:v>
                </c:pt>
                <c:pt idx="3642">
                  <c:v>5</c:v>
                </c:pt>
                <c:pt idx="3643">
                  <c:v>2</c:v>
                </c:pt>
                <c:pt idx="3644">
                  <c:v>10</c:v>
                </c:pt>
                <c:pt idx="3645">
                  <c:v>6</c:v>
                </c:pt>
                <c:pt idx="3646">
                  <c:v>5</c:v>
                </c:pt>
                <c:pt idx="3647">
                  <c:v>5</c:v>
                </c:pt>
                <c:pt idx="3648">
                  <c:v>5</c:v>
                </c:pt>
                <c:pt idx="3649">
                  <c:v>7</c:v>
                </c:pt>
                <c:pt idx="3650">
                  <c:v>2</c:v>
                </c:pt>
                <c:pt idx="3651">
                  <c:v>8</c:v>
                </c:pt>
                <c:pt idx="3652">
                  <c:v>5</c:v>
                </c:pt>
                <c:pt idx="3653">
                  <c:v>2</c:v>
                </c:pt>
                <c:pt idx="3654">
                  <c:v>5</c:v>
                </c:pt>
                <c:pt idx="3655">
                  <c:v>8</c:v>
                </c:pt>
                <c:pt idx="3656">
                  <c:v>0</c:v>
                </c:pt>
                <c:pt idx="3657">
                  <c:v>7</c:v>
                </c:pt>
                <c:pt idx="3658">
                  <c:v>8</c:v>
                </c:pt>
                <c:pt idx="3659">
                  <c:v>1</c:v>
                </c:pt>
                <c:pt idx="3660">
                  <c:v>1</c:v>
                </c:pt>
                <c:pt idx="3661">
                  <c:v>2</c:v>
                </c:pt>
                <c:pt idx="3662">
                  <c:v>10</c:v>
                </c:pt>
                <c:pt idx="3663">
                  <c:v>6</c:v>
                </c:pt>
                <c:pt idx="3664">
                  <c:v>4</c:v>
                </c:pt>
                <c:pt idx="3665">
                  <c:v>3</c:v>
                </c:pt>
                <c:pt idx="3666">
                  <c:v>3</c:v>
                </c:pt>
                <c:pt idx="3667">
                  <c:v>4</c:v>
                </c:pt>
                <c:pt idx="3668">
                  <c:v>8</c:v>
                </c:pt>
                <c:pt idx="3669">
                  <c:v>3</c:v>
                </c:pt>
                <c:pt idx="3670">
                  <c:v>8</c:v>
                </c:pt>
                <c:pt idx="3671">
                  <c:v>2</c:v>
                </c:pt>
                <c:pt idx="3672">
                  <c:v>9</c:v>
                </c:pt>
                <c:pt idx="3673">
                  <c:v>4</c:v>
                </c:pt>
                <c:pt idx="3674">
                  <c:v>6</c:v>
                </c:pt>
                <c:pt idx="3675">
                  <c:v>4</c:v>
                </c:pt>
                <c:pt idx="3676">
                  <c:v>2</c:v>
                </c:pt>
                <c:pt idx="3677">
                  <c:v>7</c:v>
                </c:pt>
                <c:pt idx="3678">
                  <c:v>3</c:v>
                </c:pt>
                <c:pt idx="3679">
                  <c:v>7</c:v>
                </c:pt>
                <c:pt idx="3680">
                  <c:v>2</c:v>
                </c:pt>
                <c:pt idx="3681">
                  <c:v>4</c:v>
                </c:pt>
                <c:pt idx="3682">
                  <c:v>1</c:v>
                </c:pt>
                <c:pt idx="3683">
                  <c:v>2</c:v>
                </c:pt>
                <c:pt idx="3684">
                  <c:v>5</c:v>
                </c:pt>
                <c:pt idx="3685">
                  <c:v>6</c:v>
                </c:pt>
                <c:pt idx="3686">
                  <c:v>7</c:v>
                </c:pt>
                <c:pt idx="3687">
                  <c:v>6</c:v>
                </c:pt>
                <c:pt idx="3688">
                  <c:v>5</c:v>
                </c:pt>
                <c:pt idx="3689">
                  <c:v>9</c:v>
                </c:pt>
                <c:pt idx="3690">
                  <c:v>4</c:v>
                </c:pt>
                <c:pt idx="3691">
                  <c:v>5</c:v>
                </c:pt>
                <c:pt idx="3692">
                  <c:v>4</c:v>
                </c:pt>
                <c:pt idx="3693">
                  <c:v>7</c:v>
                </c:pt>
                <c:pt idx="3694">
                  <c:v>4</c:v>
                </c:pt>
                <c:pt idx="3695">
                  <c:v>2</c:v>
                </c:pt>
                <c:pt idx="3696">
                  <c:v>4</c:v>
                </c:pt>
                <c:pt idx="3697">
                  <c:v>4</c:v>
                </c:pt>
                <c:pt idx="3698">
                  <c:v>6</c:v>
                </c:pt>
                <c:pt idx="3699">
                  <c:v>6</c:v>
                </c:pt>
                <c:pt idx="3700">
                  <c:v>3</c:v>
                </c:pt>
                <c:pt idx="3701">
                  <c:v>8</c:v>
                </c:pt>
                <c:pt idx="3702">
                  <c:v>5</c:v>
                </c:pt>
                <c:pt idx="3703">
                  <c:v>5</c:v>
                </c:pt>
                <c:pt idx="3704">
                  <c:v>6</c:v>
                </c:pt>
                <c:pt idx="3705">
                  <c:v>5</c:v>
                </c:pt>
                <c:pt idx="3706">
                  <c:v>2</c:v>
                </c:pt>
                <c:pt idx="3707">
                  <c:v>2</c:v>
                </c:pt>
                <c:pt idx="3708">
                  <c:v>3</c:v>
                </c:pt>
                <c:pt idx="3709">
                  <c:v>9</c:v>
                </c:pt>
                <c:pt idx="3710">
                  <c:v>5</c:v>
                </c:pt>
                <c:pt idx="3711">
                  <c:v>6</c:v>
                </c:pt>
                <c:pt idx="3712">
                  <c:v>6</c:v>
                </c:pt>
                <c:pt idx="3713">
                  <c:v>7</c:v>
                </c:pt>
                <c:pt idx="3714">
                  <c:v>1</c:v>
                </c:pt>
                <c:pt idx="3715">
                  <c:v>6</c:v>
                </c:pt>
                <c:pt idx="3716">
                  <c:v>10</c:v>
                </c:pt>
                <c:pt idx="3717">
                  <c:v>4</c:v>
                </c:pt>
                <c:pt idx="3718">
                  <c:v>4</c:v>
                </c:pt>
                <c:pt idx="3719">
                  <c:v>6</c:v>
                </c:pt>
                <c:pt idx="3720">
                  <c:v>4</c:v>
                </c:pt>
                <c:pt idx="3721">
                  <c:v>4</c:v>
                </c:pt>
                <c:pt idx="3722">
                  <c:v>4</c:v>
                </c:pt>
                <c:pt idx="3723">
                  <c:v>4</c:v>
                </c:pt>
                <c:pt idx="3724">
                  <c:v>5</c:v>
                </c:pt>
                <c:pt idx="3725">
                  <c:v>7</c:v>
                </c:pt>
                <c:pt idx="3726">
                  <c:v>5</c:v>
                </c:pt>
                <c:pt idx="3727">
                  <c:v>9</c:v>
                </c:pt>
                <c:pt idx="3728">
                  <c:v>7</c:v>
                </c:pt>
                <c:pt idx="3729">
                  <c:v>4</c:v>
                </c:pt>
                <c:pt idx="3730">
                  <c:v>7</c:v>
                </c:pt>
                <c:pt idx="3731">
                  <c:v>6</c:v>
                </c:pt>
                <c:pt idx="3732">
                  <c:v>1</c:v>
                </c:pt>
                <c:pt idx="3733">
                  <c:v>6</c:v>
                </c:pt>
                <c:pt idx="3734">
                  <c:v>5</c:v>
                </c:pt>
                <c:pt idx="3735">
                  <c:v>3</c:v>
                </c:pt>
                <c:pt idx="3736">
                  <c:v>2</c:v>
                </c:pt>
                <c:pt idx="3737">
                  <c:v>3</c:v>
                </c:pt>
                <c:pt idx="3738">
                  <c:v>5</c:v>
                </c:pt>
                <c:pt idx="3739">
                  <c:v>6</c:v>
                </c:pt>
                <c:pt idx="3740">
                  <c:v>8</c:v>
                </c:pt>
                <c:pt idx="3741">
                  <c:v>4</c:v>
                </c:pt>
                <c:pt idx="3742">
                  <c:v>5</c:v>
                </c:pt>
                <c:pt idx="3743">
                  <c:v>4</c:v>
                </c:pt>
                <c:pt idx="3744">
                  <c:v>1</c:v>
                </c:pt>
                <c:pt idx="3745">
                  <c:v>10</c:v>
                </c:pt>
                <c:pt idx="3746">
                  <c:v>3</c:v>
                </c:pt>
                <c:pt idx="3747">
                  <c:v>5</c:v>
                </c:pt>
                <c:pt idx="3748">
                  <c:v>5</c:v>
                </c:pt>
                <c:pt idx="3749">
                  <c:v>6</c:v>
                </c:pt>
                <c:pt idx="3750">
                  <c:v>5</c:v>
                </c:pt>
                <c:pt idx="3751">
                  <c:v>8</c:v>
                </c:pt>
                <c:pt idx="3752">
                  <c:v>5</c:v>
                </c:pt>
                <c:pt idx="3753">
                  <c:v>6</c:v>
                </c:pt>
                <c:pt idx="3754">
                  <c:v>8</c:v>
                </c:pt>
                <c:pt idx="3755">
                  <c:v>6</c:v>
                </c:pt>
                <c:pt idx="3756">
                  <c:v>8</c:v>
                </c:pt>
                <c:pt idx="3757">
                  <c:v>2</c:v>
                </c:pt>
                <c:pt idx="3758">
                  <c:v>5</c:v>
                </c:pt>
                <c:pt idx="3759">
                  <c:v>3</c:v>
                </c:pt>
                <c:pt idx="3760">
                  <c:v>4</c:v>
                </c:pt>
                <c:pt idx="3761">
                  <c:v>3</c:v>
                </c:pt>
                <c:pt idx="3762">
                  <c:v>4</c:v>
                </c:pt>
                <c:pt idx="3763">
                  <c:v>4</c:v>
                </c:pt>
                <c:pt idx="3764">
                  <c:v>3</c:v>
                </c:pt>
                <c:pt idx="3765">
                  <c:v>5</c:v>
                </c:pt>
                <c:pt idx="3766">
                  <c:v>2</c:v>
                </c:pt>
                <c:pt idx="3767">
                  <c:v>4</c:v>
                </c:pt>
                <c:pt idx="3768">
                  <c:v>4</c:v>
                </c:pt>
                <c:pt idx="3769">
                  <c:v>6</c:v>
                </c:pt>
                <c:pt idx="3770">
                  <c:v>4</c:v>
                </c:pt>
                <c:pt idx="3771">
                  <c:v>4</c:v>
                </c:pt>
                <c:pt idx="3772">
                  <c:v>8</c:v>
                </c:pt>
                <c:pt idx="3773">
                  <c:v>2</c:v>
                </c:pt>
                <c:pt idx="3774">
                  <c:v>6</c:v>
                </c:pt>
                <c:pt idx="3775">
                  <c:v>3</c:v>
                </c:pt>
                <c:pt idx="3776">
                  <c:v>6</c:v>
                </c:pt>
                <c:pt idx="3777">
                  <c:v>3</c:v>
                </c:pt>
                <c:pt idx="3778">
                  <c:v>5</c:v>
                </c:pt>
                <c:pt idx="3779">
                  <c:v>3</c:v>
                </c:pt>
                <c:pt idx="3780">
                  <c:v>2</c:v>
                </c:pt>
                <c:pt idx="3781">
                  <c:v>2</c:v>
                </c:pt>
                <c:pt idx="3782">
                  <c:v>3</c:v>
                </c:pt>
                <c:pt idx="3783">
                  <c:v>9</c:v>
                </c:pt>
                <c:pt idx="3784">
                  <c:v>5</c:v>
                </c:pt>
                <c:pt idx="3785">
                  <c:v>5</c:v>
                </c:pt>
                <c:pt idx="3786">
                  <c:v>6</c:v>
                </c:pt>
                <c:pt idx="3787">
                  <c:v>6</c:v>
                </c:pt>
                <c:pt idx="3788">
                  <c:v>2</c:v>
                </c:pt>
                <c:pt idx="3789">
                  <c:v>7</c:v>
                </c:pt>
                <c:pt idx="3790">
                  <c:v>2</c:v>
                </c:pt>
                <c:pt idx="3791">
                  <c:v>3</c:v>
                </c:pt>
                <c:pt idx="3792">
                  <c:v>3</c:v>
                </c:pt>
                <c:pt idx="3793">
                  <c:v>3</c:v>
                </c:pt>
                <c:pt idx="3794">
                  <c:v>1</c:v>
                </c:pt>
                <c:pt idx="3795">
                  <c:v>8</c:v>
                </c:pt>
                <c:pt idx="3796">
                  <c:v>4</c:v>
                </c:pt>
                <c:pt idx="3797">
                  <c:v>2</c:v>
                </c:pt>
                <c:pt idx="3798">
                  <c:v>5</c:v>
                </c:pt>
                <c:pt idx="3799">
                  <c:v>6</c:v>
                </c:pt>
                <c:pt idx="3800">
                  <c:v>4</c:v>
                </c:pt>
                <c:pt idx="3801">
                  <c:v>7</c:v>
                </c:pt>
                <c:pt idx="3802">
                  <c:v>5</c:v>
                </c:pt>
                <c:pt idx="3803">
                  <c:v>7</c:v>
                </c:pt>
                <c:pt idx="3804">
                  <c:v>8</c:v>
                </c:pt>
                <c:pt idx="3805">
                  <c:v>6</c:v>
                </c:pt>
                <c:pt idx="3806">
                  <c:v>9</c:v>
                </c:pt>
                <c:pt idx="3807">
                  <c:v>8</c:v>
                </c:pt>
                <c:pt idx="3808">
                  <c:v>7</c:v>
                </c:pt>
                <c:pt idx="3809">
                  <c:v>4</c:v>
                </c:pt>
                <c:pt idx="3810">
                  <c:v>7</c:v>
                </c:pt>
                <c:pt idx="3811">
                  <c:v>7</c:v>
                </c:pt>
                <c:pt idx="3812">
                  <c:v>7</c:v>
                </c:pt>
                <c:pt idx="3813">
                  <c:v>11</c:v>
                </c:pt>
                <c:pt idx="3814">
                  <c:v>9</c:v>
                </c:pt>
                <c:pt idx="3815">
                  <c:v>8</c:v>
                </c:pt>
                <c:pt idx="3816">
                  <c:v>9</c:v>
                </c:pt>
                <c:pt idx="3817">
                  <c:v>9</c:v>
                </c:pt>
                <c:pt idx="3818">
                  <c:v>16</c:v>
                </c:pt>
                <c:pt idx="3819">
                  <c:v>8</c:v>
                </c:pt>
                <c:pt idx="3820">
                  <c:v>9</c:v>
                </c:pt>
                <c:pt idx="3821">
                  <c:v>10</c:v>
                </c:pt>
                <c:pt idx="3822">
                  <c:v>15</c:v>
                </c:pt>
                <c:pt idx="3823">
                  <c:v>10</c:v>
                </c:pt>
                <c:pt idx="3824">
                  <c:v>10</c:v>
                </c:pt>
                <c:pt idx="3825">
                  <c:v>9</c:v>
                </c:pt>
                <c:pt idx="3826">
                  <c:v>8</c:v>
                </c:pt>
                <c:pt idx="3827">
                  <c:v>8</c:v>
                </c:pt>
                <c:pt idx="3828">
                  <c:v>10</c:v>
                </c:pt>
                <c:pt idx="3829">
                  <c:v>5</c:v>
                </c:pt>
                <c:pt idx="3830">
                  <c:v>19</c:v>
                </c:pt>
                <c:pt idx="3831">
                  <c:v>16</c:v>
                </c:pt>
                <c:pt idx="3832">
                  <c:v>12</c:v>
                </c:pt>
                <c:pt idx="3833">
                  <c:v>17</c:v>
                </c:pt>
                <c:pt idx="3834">
                  <c:v>13</c:v>
                </c:pt>
                <c:pt idx="3835">
                  <c:v>11</c:v>
                </c:pt>
                <c:pt idx="3836">
                  <c:v>11</c:v>
                </c:pt>
                <c:pt idx="3837">
                  <c:v>18</c:v>
                </c:pt>
                <c:pt idx="3838">
                  <c:v>11</c:v>
                </c:pt>
                <c:pt idx="3839">
                  <c:v>12</c:v>
                </c:pt>
                <c:pt idx="3840">
                  <c:v>14</c:v>
                </c:pt>
                <c:pt idx="3841">
                  <c:v>12</c:v>
                </c:pt>
                <c:pt idx="3842">
                  <c:v>14</c:v>
                </c:pt>
                <c:pt idx="3843">
                  <c:v>16</c:v>
                </c:pt>
                <c:pt idx="3844">
                  <c:v>9</c:v>
                </c:pt>
                <c:pt idx="3845">
                  <c:v>19</c:v>
                </c:pt>
                <c:pt idx="3846">
                  <c:v>13</c:v>
                </c:pt>
                <c:pt idx="3847">
                  <c:v>16</c:v>
                </c:pt>
                <c:pt idx="3848">
                  <c:v>10</c:v>
                </c:pt>
                <c:pt idx="3849">
                  <c:v>14</c:v>
                </c:pt>
                <c:pt idx="3850">
                  <c:v>10</c:v>
                </c:pt>
                <c:pt idx="3851">
                  <c:v>14</c:v>
                </c:pt>
                <c:pt idx="3852">
                  <c:v>16</c:v>
                </c:pt>
                <c:pt idx="3853">
                  <c:v>5</c:v>
                </c:pt>
                <c:pt idx="3854">
                  <c:v>11</c:v>
                </c:pt>
                <c:pt idx="3855">
                  <c:v>16</c:v>
                </c:pt>
                <c:pt idx="3856">
                  <c:v>12</c:v>
                </c:pt>
                <c:pt idx="3857">
                  <c:v>24</c:v>
                </c:pt>
                <c:pt idx="3858">
                  <c:v>17</c:v>
                </c:pt>
                <c:pt idx="3859">
                  <c:v>16</c:v>
                </c:pt>
                <c:pt idx="3860">
                  <c:v>17</c:v>
                </c:pt>
                <c:pt idx="3861">
                  <c:v>17</c:v>
                </c:pt>
                <c:pt idx="3862">
                  <c:v>23</c:v>
                </c:pt>
                <c:pt idx="3863">
                  <c:v>15</c:v>
                </c:pt>
                <c:pt idx="3864">
                  <c:v>16</c:v>
                </c:pt>
                <c:pt idx="3865">
                  <c:v>14</c:v>
                </c:pt>
                <c:pt idx="3866">
                  <c:v>20</c:v>
                </c:pt>
                <c:pt idx="3867">
                  <c:v>20</c:v>
                </c:pt>
                <c:pt idx="3868">
                  <c:v>12</c:v>
                </c:pt>
                <c:pt idx="3869">
                  <c:v>24</c:v>
                </c:pt>
                <c:pt idx="3870">
                  <c:v>20</c:v>
                </c:pt>
                <c:pt idx="3871">
                  <c:v>20</c:v>
                </c:pt>
                <c:pt idx="3872">
                  <c:v>17</c:v>
                </c:pt>
                <c:pt idx="3873">
                  <c:v>24</c:v>
                </c:pt>
                <c:pt idx="3874">
                  <c:v>11</c:v>
                </c:pt>
                <c:pt idx="3875">
                  <c:v>14</c:v>
                </c:pt>
                <c:pt idx="3876">
                  <c:v>22</c:v>
                </c:pt>
                <c:pt idx="3877">
                  <c:v>18</c:v>
                </c:pt>
                <c:pt idx="3878">
                  <c:v>21</c:v>
                </c:pt>
                <c:pt idx="3879">
                  <c:v>20</c:v>
                </c:pt>
                <c:pt idx="3880">
                  <c:v>15</c:v>
                </c:pt>
                <c:pt idx="3881">
                  <c:v>16</c:v>
                </c:pt>
                <c:pt idx="3882">
                  <c:v>10</c:v>
                </c:pt>
                <c:pt idx="3883">
                  <c:v>12</c:v>
                </c:pt>
                <c:pt idx="3884">
                  <c:v>8</c:v>
                </c:pt>
                <c:pt idx="3885">
                  <c:v>8</c:v>
                </c:pt>
                <c:pt idx="3886">
                  <c:v>12</c:v>
                </c:pt>
                <c:pt idx="3887">
                  <c:v>13</c:v>
                </c:pt>
                <c:pt idx="3888">
                  <c:v>20</c:v>
                </c:pt>
                <c:pt idx="3889">
                  <c:v>11</c:v>
                </c:pt>
                <c:pt idx="3890">
                  <c:v>10</c:v>
                </c:pt>
                <c:pt idx="3891">
                  <c:v>12</c:v>
                </c:pt>
                <c:pt idx="3892">
                  <c:v>9</c:v>
                </c:pt>
                <c:pt idx="3893">
                  <c:v>9</c:v>
                </c:pt>
                <c:pt idx="3894">
                  <c:v>8</c:v>
                </c:pt>
                <c:pt idx="3895">
                  <c:v>13</c:v>
                </c:pt>
                <c:pt idx="3896">
                  <c:v>7</c:v>
                </c:pt>
                <c:pt idx="3897">
                  <c:v>8</c:v>
                </c:pt>
                <c:pt idx="3898">
                  <c:v>8</c:v>
                </c:pt>
                <c:pt idx="3899">
                  <c:v>9</c:v>
                </c:pt>
                <c:pt idx="3900">
                  <c:v>5</c:v>
                </c:pt>
                <c:pt idx="3901">
                  <c:v>10</c:v>
                </c:pt>
                <c:pt idx="3902">
                  <c:v>9</c:v>
                </c:pt>
                <c:pt idx="3903">
                  <c:v>9</c:v>
                </c:pt>
                <c:pt idx="3904">
                  <c:v>9</c:v>
                </c:pt>
                <c:pt idx="3905">
                  <c:v>4</c:v>
                </c:pt>
                <c:pt idx="3906">
                  <c:v>5</c:v>
                </c:pt>
                <c:pt idx="3907">
                  <c:v>7</c:v>
                </c:pt>
                <c:pt idx="3908">
                  <c:v>2</c:v>
                </c:pt>
                <c:pt idx="3909">
                  <c:v>6</c:v>
                </c:pt>
                <c:pt idx="3910">
                  <c:v>5</c:v>
                </c:pt>
                <c:pt idx="3911">
                  <c:v>2</c:v>
                </c:pt>
                <c:pt idx="3912">
                  <c:v>4</c:v>
                </c:pt>
                <c:pt idx="3913">
                  <c:v>3</c:v>
                </c:pt>
                <c:pt idx="3914">
                  <c:v>2</c:v>
                </c:pt>
                <c:pt idx="3915">
                  <c:v>9</c:v>
                </c:pt>
                <c:pt idx="3916">
                  <c:v>6</c:v>
                </c:pt>
                <c:pt idx="3917">
                  <c:v>8</c:v>
                </c:pt>
                <c:pt idx="3918">
                  <c:v>7</c:v>
                </c:pt>
                <c:pt idx="3919">
                  <c:v>10</c:v>
                </c:pt>
                <c:pt idx="3920">
                  <c:v>5</c:v>
                </c:pt>
                <c:pt idx="3921">
                  <c:v>7</c:v>
                </c:pt>
                <c:pt idx="3922">
                  <c:v>5</c:v>
                </c:pt>
                <c:pt idx="3923">
                  <c:v>4</c:v>
                </c:pt>
                <c:pt idx="3924">
                  <c:v>8</c:v>
                </c:pt>
                <c:pt idx="3925">
                  <c:v>2</c:v>
                </c:pt>
                <c:pt idx="3926">
                  <c:v>3</c:v>
                </c:pt>
                <c:pt idx="3927">
                  <c:v>8</c:v>
                </c:pt>
                <c:pt idx="3928">
                  <c:v>6</c:v>
                </c:pt>
                <c:pt idx="3929">
                  <c:v>5</c:v>
                </c:pt>
                <c:pt idx="3930">
                  <c:v>6</c:v>
                </c:pt>
                <c:pt idx="3931">
                  <c:v>5</c:v>
                </c:pt>
                <c:pt idx="3932">
                  <c:v>6</c:v>
                </c:pt>
                <c:pt idx="3933">
                  <c:v>6</c:v>
                </c:pt>
                <c:pt idx="3934">
                  <c:v>9</c:v>
                </c:pt>
                <c:pt idx="3935">
                  <c:v>9</c:v>
                </c:pt>
                <c:pt idx="3936">
                  <c:v>4</c:v>
                </c:pt>
                <c:pt idx="3937">
                  <c:v>7</c:v>
                </c:pt>
                <c:pt idx="3938">
                  <c:v>4</c:v>
                </c:pt>
                <c:pt idx="3939">
                  <c:v>10</c:v>
                </c:pt>
                <c:pt idx="3940">
                  <c:v>2</c:v>
                </c:pt>
                <c:pt idx="3941">
                  <c:v>2</c:v>
                </c:pt>
                <c:pt idx="3942">
                  <c:v>6</c:v>
                </c:pt>
                <c:pt idx="3943">
                  <c:v>3</c:v>
                </c:pt>
                <c:pt idx="3944">
                  <c:v>7</c:v>
                </c:pt>
                <c:pt idx="3945">
                  <c:v>3</c:v>
                </c:pt>
                <c:pt idx="3946">
                  <c:v>7</c:v>
                </c:pt>
                <c:pt idx="3947">
                  <c:v>8</c:v>
                </c:pt>
                <c:pt idx="3948">
                  <c:v>5</c:v>
                </c:pt>
                <c:pt idx="3949">
                  <c:v>4</c:v>
                </c:pt>
                <c:pt idx="3950">
                  <c:v>7</c:v>
                </c:pt>
                <c:pt idx="3951">
                  <c:v>6</c:v>
                </c:pt>
                <c:pt idx="3952">
                  <c:v>10</c:v>
                </c:pt>
                <c:pt idx="3953">
                  <c:v>2</c:v>
                </c:pt>
                <c:pt idx="3954">
                  <c:v>5</c:v>
                </c:pt>
                <c:pt idx="3955">
                  <c:v>9</c:v>
                </c:pt>
                <c:pt idx="3956">
                  <c:v>8</c:v>
                </c:pt>
                <c:pt idx="3957">
                  <c:v>5</c:v>
                </c:pt>
                <c:pt idx="3958">
                  <c:v>4</c:v>
                </c:pt>
                <c:pt idx="3959">
                  <c:v>5</c:v>
                </c:pt>
                <c:pt idx="3960">
                  <c:v>6</c:v>
                </c:pt>
                <c:pt idx="3961">
                  <c:v>5</c:v>
                </c:pt>
                <c:pt idx="3962">
                  <c:v>7</c:v>
                </c:pt>
                <c:pt idx="3963">
                  <c:v>2</c:v>
                </c:pt>
                <c:pt idx="3964">
                  <c:v>5</c:v>
                </c:pt>
                <c:pt idx="3965">
                  <c:v>6</c:v>
                </c:pt>
                <c:pt idx="3966">
                  <c:v>6</c:v>
                </c:pt>
                <c:pt idx="3967">
                  <c:v>6</c:v>
                </c:pt>
                <c:pt idx="3968">
                  <c:v>7</c:v>
                </c:pt>
                <c:pt idx="3969">
                  <c:v>4</c:v>
                </c:pt>
                <c:pt idx="3970">
                  <c:v>6</c:v>
                </c:pt>
                <c:pt idx="3971">
                  <c:v>5</c:v>
                </c:pt>
                <c:pt idx="3972">
                  <c:v>4</c:v>
                </c:pt>
                <c:pt idx="3973">
                  <c:v>9</c:v>
                </c:pt>
                <c:pt idx="3974">
                  <c:v>4</c:v>
                </c:pt>
                <c:pt idx="3975">
                  <c:v>5</c:v>
                </c:pt>
                <c:pt idx="3976">
                  <c:v>3</c:v>
                </c:pt>
                <c:pt idx="3977">
                  <c:v>8</c:v>
                </c:pt>
                <c:pt idx="3978">
                  <c:v>4</c:v>
                </c:pt>
                <c:pt idx="3979">
                  <c:v>6</c:v>
                </c:pt>
                <c:pt idx="3980">
                  <c:v>5</c:v>
                </c:pt>
                <c:pt idx="3981">
                  <c:v>4</c:v>
                </c:pt>
                <c:pt idx="3982">
                  <c:v>5</c:v>
                </c:pt>
                <c:pt idx="3983">
                  <c:v>6</c:v>
                </c:pt>
                <c:pt idx="3984">
                  <c:v>4</c:v>
                </c:pt>
                <c:pt idx="3985">
                  <c:v>4</c:v>
                </c:pt>
                <c:pt idx="3986">
                  <c:v>2</c:v>
                </c:pt>
                <c:pt idx="3987">
                  <c:v>7</c:v>
                </c:pt>
                <c:pt idx="3988">
                  <c:v>2</c:v>
                </c:pt>
                <c:pt idx="3989">
                  <c:v>4</c:v>
                </c:pt>
                <c:pt idx="3990">
                  <c:v>6</c:v>
                </c:pt>
                <c:pt idx="3991">
                  <c:v>6</c:v>
                </c:pt>
                <c:pt idx="3992">
                  <c:v>2</c:v>
                </c:pt>
                <c:pt idx="3993">
                  <c:v>3</c:v>
                </c:pt>
                <c:pt idx="3994">
                  <c:v>3</c:v>
                </c:pt>
                <c:pt idx="3995">
                  <c:v>3</c:v>
                </c:pt>
                <c:pt idx="3996">
                  <c:v>4</c:v>
                </c:pt>
                <c:pt idx="3997">
                  <c:v>5</c:v>
                </c:pt>
                <c:pt idx="3998">
                  <c:v>6</c:v>
                </c:pt>
                <c:pt idx="3999">
                  <c:v>8</c:v>
                </c:pt>
                <c:pt idx="4000">
                  <c:v>2</c:v>
                </c:pt>
                <c:pt idx="4001">
                  <c:v>6</c:v>
                </c:pt>
                <c:pt idx="4002">
                  <c:v>2</c:v>
                </c:pt>
                <c:pt idx="4003">
                  <c:v>5</c:v>
                </c:pt>
                <c:pt idx="4004">
                  <c:v>3</c:v>
                </c:pt>
                <c:pt idx="4005">
                  <c:v>5</c:v>
                </c:pt>
                <c:pt idx="4006">
                  <c:v>4</c:v>
                </c:pt>
                <c:pt idx="4007">
                  <c:v>3</c:v>
                </c:pt>
                <c:pt idx="4008">
                  <c:v>9</c:v>
                </c:pt>
                <c:pt idx="4009">
                  <c:v>2</c:v>
                </c:pt>
                <c:pt idx="4010">
                  <c:v>3</c:v>
                </c:pt>
                <c:pt idx="4011">
                  <c:v>4</c:v>
                </c:pt>
                <c:pt idx="4012">
                  <c:v>8</c:v>
                </c:pt>
                <c:pt idx="4013">
                  <c:v>6</c:v>
                </c:pt>
                <c:pt idx="4014">
                  <c:v>1</c:v>
                </c:pt>
                <c:pt idx="4015">
                  <c:v>4</c:v>
                </c:pt>
                <c:pt idx="4016">
                  <c:v>9</c:v>
                </c:pt>
                <c:pt idx="4017">
                  <c:v>5</c:v>
                </c:pt>
                <c:pt idx="4018">
                  <c:v>3</c:v>
                </c:pt>
                <c:pt idx="4019">
                  <c:v>5</c:v>
                </c:pt>
                <c:pt idx="4020">
                  <c:v>3</c:v>
                </c:pt>
                <c:pt idx="4021">
                  <c:v>3</c:v>
                </c:pt>
                <c:pt idx="4022">
                  <c:v>8</c:v>
                </c:pt>
                <c:pt idx="4023">
                  <c:v>8</c:v>
                </c:pt>
                <c:pt idx="4024">
                  <c:v>5</c:v>
                </c:pt>
                <c:pt idx="4025">
                  <c:v>3</c:v>
                </c:pt>
                <c:pt idx="4026">
                  <c:v>5</c:v>
                </c:pt>
                <c:pt idx="4027">
                  <c:v>4</c:v>
                </c:pt>
                <c:pt idx="4028">
                  <c:v>3</c:v>
                </c:pt>
                <c:pt idx="4029">
                  <c:v>4</c:v>
                </c:pt>
                <c:pt idx="4030">
                  <c:v>7</c:v>
                </c:pt>
                <c:pt idx="4031">
                  <c:v>3</c:v>
                </c:pt>
                <c:pt idx="4032">
                  <c:v>5</c:v>
                </c:pt>
                <c:pt idx="4033">
                  <c:v>4</c:v>
                </c:pt>
                <c:pt idx="4034">
                  <c:v>6</c:v>
                </c:pt>
                <c:pt idx="4035">
                  <c:v>6</c:v>
                </c:pt>
                <c:pt idx="4036">
                  <c:v>5</c:v>
                </c:pt>
                <c:pt idx="4037">
                  <c:v>3</c:v>
                </c:pt>
                <c:pt idx="4038">
                  <c:v>2</c:v>
                </c:pt>
                <c:pt idx="4039">
                  <c:v>1</c:v>
                </c:pt>
                <c:pt idx="4040">
                  <c:v>3</c:v>
                </c:pt>
                <c:pt idx="4041">
                  <c:v>2</c:v>
                </c:pt>
                <c:pt idx="4042">
                  <c:v>6</c:v>
                </c:pt>
                <c:pt idx="4043">
                  <c:v>3</c:v>
                </c:pt>
                <c:pt idx="4044">
                  <c:v>1</c:v>
                </c:pt>
                <c:pt idx="4045">
                  <c:v>5</c:v>
                </c:pt>
                <c:pt idx="4046">
                  <c:v>3</c:v>
                </c:pt>
                <c:pt idx="4047">
                  <c:v>5</c:v>
                </c:pt>
                <c:pt idx="4048">
                  <c:v>3</c:v>
                </c:pt>
                <c:pt idx="4049">
                  <c:v>5</c:v>
                </c:pt>
                <c:pt idx="4050">
                  <c:v>6</c:v>
                </c:pt>
                <c:pt idx="4051">
                  <c:v>5</c:v>
                </c:pt>
                <c:pt idx="4052">
                  <c:v>4</c:v>
                </c:pt>
                <c:pt idx="4053">
                  <c:v>8</c:v>
                </c:pt>
                <c:pt idx="4054">
                  <c:v>4</c:v>
                </c:pt>
                <c:pt idx="4055">
                  <c:v>6</c:v>
                </c:pt>
                <c:pt idx="4056">
                  <c:v>3</c:v>
                </c:pt>
                <c:pt idx="4057">
                  <c:v>4</c:v>
                </c:pt>
                <c:pt idx="4058">
                  <c:v>5</c:v>
                </c:pt>
                <c:pt idx="4059">
                  <c:v>4</c:v>
                </c:pt>
                <c:pt idx="4060">
                  <c:v>6</c:v>
                </c:pt>
                <c:pt idx="4061">
                  <c:v>8</c:v>
                </c:pt>
                <c:pt idx="4062">
                  <c:v>2</c:v>
                </c:pt>
                <c:pt idx="4063">
                  <c:v>3</c:v>
                </c:pt>
                <c:pt idx="4064">
                  <c:v>4</c:v>
                </c:pt>
                <c:pt idx="4065">
                  <c:v>3</c:v>
                </c:pt>
                <c:pt idx="4066">
                  <c:v>5</c:v>
                </c:pt>
                <c:pt idx="4067">
                  <c:v>4</c:v>
                </c:pt>
                <c:pt idx="4068">
                  <c:v>0</c:v>
                </c:pt>
                <c:pt idx="4069">
                  <c:v>3</c:v>
                </c:pt>
                <c:pt idx="4070">
                  <c:v>4</c:v>
                </c:pt>
                <c:pt idx="4071">
                  <c:v>7</c:v>
                </c:pt>
                <c:pt idx="4072">
                  <c:v>5</c:v>
                </c:pt>
                <c:pt idx="4073">
                  <c:v>4</c:v>
                </c:pt>
                <c:pt idx="4074">
                  <c:v>5</c:v>
                </c:pt>
                <c:pt idx="4075">
                  <c:v>9</c:v>
                </c:pt>
                <c:pt idx="4076">
                  <c:v>6</c:v>
                </c:pt>
                <c:pt idx="4077">
                  <c:v>4</c:v>
                </c:pt>
                <c:pt idx="4078">
                  <c:v>3</c:v>
                </c:pt>
                <c:pt idx="4079">
                  <c:v>3</c:v>
                </c:pt>
                <c:pt idx="4080">
                  <c:v>5</c:v>
                </c:pt>
                <c:pt idx="4081">
                  <c:v>2</c:v>
                </c:pt>
                <c:pt idx="4082">
                  <c:v>3</c:v>
                </c:pt>
                <c:pt idx="4083">
                  <c:v>4</c:v>
                </c:pt>
                <c:pt idx="4084">
                  <c:v>5</c:v>
                </c:pt>
                <c:pt idx="4085">
                  <c:v>7</c:v>
                </c:pt>
                <c:pt idx="4086">
                  <c:v>3</c:v>
                </c:pt>
                <c:pt idx="4087">
                  <c:v>4</c:v>
                </c:pt>
                <c:pt idx="4088">
                  <c:v>8</c:v>
                </c:pt>
                <c:pt idx="4089">
                  <c:v>1</c:v>
                </c:pt>
                <c:pt idx="4090">
                  <c:v>4</c:v>
                </c:pt>
                <c:pt idx="4091">
                  <c:v>3</c:v>
                </c:pt>
                <c:pt idx="4092">
                  <c:v>10</c:v>
                </c:pt>
                <c:pt idx="4093">
                  <c:v>8</c:v>
                </c:pt>
                <c:pt idx="4094">
                  <c:v>3</c:v>
                </c:pt>
                <c:pt idx="4095">
                  <c:v>2</c:v>
                </c:pt>
                <c:pt idx="4096">
                  <c:v>5</c:v>
                </c:pt>
                <c:pt idx="4097">
                  <c:v>4</c:v>
                </c:pt>
                <c:pt idx="4098">
                  <c:v>1</c:v>
                </c:pt>
                <c:pt idx="4099">
                  <c:v>5</c:v>
                </c:pt>
                <c:pt idx="4100">
                  <c:v>8</c:v>
                </c:pt>
                <c:pt idx="4101">
                  <c:v>4</c:v>
                </c:pt>
                <c:pt idx="4102">
                  <c:v>4</c:v>
                </c:pt>
                <c:pt idx="4103">
                  <c:v>3</c:v>
                </c:pt>
                <c:pt idx="4104">
                  <c:v>5</c:v>
                </c:pt>
                <c:pt idx="4105">
                  <c:v>5</c:v>
                </c:pt>
                <c:pt idx="4106">
                  <c:v>3</c:v>
                </c:pt>
                <c:pt idx="4107">
                  <c:v>0</c:v>
                </c:pt>
                <c:pt idx="4108">
                  <c:v>3</c:v>
                </c:pt>
                <c:pt idx="4109">
                  <c:v>3</c:v>
                </c:pt>
                <c:pt idx="4110">
                  <c:v>7</c:v>
                </c:pt>
                <c:pt idx="4111">
                  <c:v>4</c:v>
                </c:pt>
                <c:pt idx="4112">
                  <c:v>5</c:v>
                </c:pt>
                <c:pt idx="4113">
                  <c:v>1</c:v>
                </c:pt>
                <c:pt idx="4114">
                  <c:v>2</c:v>
                </c:pt>
                <c:pt idx="4115">
                  <c:v>1</c:v>
                </c:pt>
                <c:pt idx="4116">
                  <c:v>4</c:v>
                </c:pt>
                <c:pt idx="4117">
                  <c:v>5</c:v>
                </c:pt>
                <c:pt idx="4118">
                  <c:v>5</c:v>
                </c:pt>
                <c:pt idx="4119">
                  <c:v>4</c:v>
                </c:pt>
                <c:pt idx="4120">
                  <c:v>6</c:v>
                </c:pt>
                <c:pt idx="4121">
                  <c:v>1</c:v>
                </c:pt>
                <c:pt idx="4122">
                  <c:v>2</c:v>
                </c:pt>
                <c:pt idx="4123">
                  <c:v>5</c:v>
                </c:pt>
                <c:pt idx="4124">
                  <c:v>5</c:v>
                </c:pt>
                <c:pt idx="4125">
                  <c:v>4</c:v>
                </c:pt>
                <c:pt idx="4126">
                  <c:v>2</c:v>
                </c:pt>
                <c:pt idx="4127">
                  <c:v>8</c:v>
                </c:pt>
                <c:pt idx="4128">
                  <c:v>6</c:v>
                </c:pt>
                <c:pt idx="4129">
                  <c:v>3</c:v>
                </c:pt>
                <c:pt idx="4130">
                  <c:v>5</c:v>
                </c:pt>
                <c:pt idx="4131">
                  <c:v>2</c:v>
                </c:pt>
                <c:pt idx="4132">
                  <c:v>8</c:v>
                </c:pt>
                <c:pt idx="4133">
                  <c:v>4</c:v>
                </c:pt>
                <c:pt idx="4134">
                  <c:v>2</c:v>
                </c:pt>
                <c:pt idx="4135">
                  <c:v>3</c:v>
                </c:pt>
                <c:pt idx="4136">
                  <c:v>2</c:v>
                </c:pt>
                <c:pt idx="4137">
                  <c:v>4</c:v>
                </c:pt>
                <c:pt idx="4138">
                  <c:v>3</c:v>
                </c:pt>
                <c:pt idx="4139">
                  <c:v>2</c:v>
                </c:pt>
                <c:pt idx="4140">
                  <c:v>7</c:v>
                </c:pt>
                <c:pt idx="4141">
                  <c:v>6</c:v>
                </c:pt>
                <c:pt idx="4142">
                  <c:v>5</c:v>
                </c:pt>
                <c:pt idx="4143">
                  <c:v>5</c:v>
                </c:pt>
                <c:pt idx="4144">
                  <c:v>1</c:v>
                </c:pt>
                <c:pt idx="4145">
                  <c:v>2</c:v>
                </c:pt>
                <c:pt idx="4146">
                  <c:v>0</c:v>
                </c:pt>
                <c:pt idx="4147">
                  <c:v>6</c:v>
                </c:pt>
                <c:pt idx="4148">
                  <c:v>2</c:v>
                </c:pt>
                <c:pt idx="4149">
                  <c:v>7</c:v>
                </c:pt>
                <c:pt idx="4150">
                  <c:v>6</c:v>
                </c:pt>
                <c:pt idx="4151">
                  <c:v>2</c:v>
                </c:pt>
                <c:pt idx="4152">
                  <c:v>1</c:v>
                </c:pt>
                <c:pt idx="4153">
                  <c:v>5</c:v>
                </c:pt>
                <c:pt idx="4154">
                  <c:v>4</c:v>
                </c:pt>
                <c:pt idx="4155">
                  <c:v>5</c:v>
                </c:pt>
                <c:pt idx="4156">
                  <c:v>6</c:v>
                </c:pt>
                <c:pt idx="4157">
                  <c:v>3</c:v>
                </c:pt>
                <c:pt idx="4158">
                  <c:v>1</c:v>
                </c:pt>
                <c:pt idx="4159">
                  <c:v>3</c:v>
                </c:pt>
                <c:pt idx="4160">
                  <c:v>0</c:v>
                </c:pt>
                <c:pt idx="4161">
                  <c:v>5</c:v>
                </c:pt>
                <c:pt idx="4162">
                  <c:v>5</c:v>
                </c:pt>
                <c:pt idx="4163">
                  <c:v>2</c:v>
                </c:pt>
                <c:pt idx="4164">
                  <c:v>4</c:v>
                </c:pt>
                <c:pt idx="4165">
                  <c:v>5</c:v>
                </c:pt>
                <c:pt idx="4166">
                  <c:v>1</c:v>
                </c:pt>
                <c:pt idx="4167">
                  <c:v>3</c:v>
                </c:pt>
                <c:pt idx="4168">
                  <c:v>6</c:v>
                </c:pt>
                <c:pt idx="4169">
                  <c:v>4</c:v>
                </c:pt>
                <c:pt idx="4170">
                  <c:v>6</c:v>
                </c:pt>
                <c:pt idx="4171">
                  <c:v>2</c:v>
                </c:pt>
                <c:pt idx="4172">
                  <c:v>3</c:v>
                </c:pt>
                <c:pt idx="4173">
                  <c:v>4</c:v>
                </c:pt>
                <c:pt idx="4174">
                  <c:v>3</c:v>
                </c:pt>
                <c:pt idx="4175">
                  <c:v>9</c:v>
                </c:pt>
                <c:pt idx="4176">
                  <c:v>3</c:v>
                </c:pt>
                <c:pt idx="4177">
                  <c:v>4</c:v>
                </c:pt>
                <c:pt idx="4178">
                  <c:v>6</c:v>
                </c:pt>
                <c:pt idx="4179">
                  <c:v>5</c:v>
                </c:pt>
                <c:pt idx="4180">
                  <c:v>3</c:v>
                </c:pt>
                <c:pt idx="4181">
                  <c:v>6</c:v>
                </c:pt>
                <c:pt idx="4182">
                  <c:v>2</c:v>
                </c:pt>
                <c:pt idx="4183">
                  <c:v>3</c:v>
                </c:pt>
                <c:pt idx="4184">
                  <c:v>5</c:v>
                </c:pt>
                <c:pt idx="4185">
                  <c:v>3</c:v>
                </c:pt>
                <c:pt idx="4186">
                  <c:v>8</c:v>
                </c:pt>
                <c:pt idx="4187">
                  <c:v>5</c:v>
                </c:pt>
                <c:pt idx="4188">
                  <c:v>5</c:v>
                </c:pt>
                <c:pt idx="4189">
                  <c:v>3</c:v>
                </c:pt>
                <c:pt idx="4190">
                  <c:v>2</c:v>
                </c:pt>
                <c:pt idx="4191">
                  <c:v>4</c:v>
                </c:pt>
                <c:pt idx="4192">
                  <c:v>5</c:v>
                </c:pt>
                <c:pt idx="4193">
                  <c:v>10</c:v>
                </c:pt>
                <c:pt idx="4194">
                  <c:v>6</c:v>
                </c:pt>
                <c:pt idx="4195">
                  <c:v>4</c:v>
                </c:pt>
                <c:pt idx="4196">
                  <c:v>4</c:v>
                </c:pt>
                <c:pt idx="4197">
                  <c:v>5</c:v>
                </c:pt>
                <c:pt idx="4198">
                  <c:v>2</c:v>
                </c:pt>
                <c:pt idx="4199">
                  <c:v>4</c:v>
                </c:pt>
                <c:pt idx="4200">
                  <c:v>3</c:v>
                </c:pt>
                <c:pt idx="4201">
                  <c:v>3</c:v>
                </c:pt>
                <c:pt idx="4202">
                  <c:v>2</c:v>
                </c:pt>
                <c:pt idx="4203">
                  <c:v>6</c:v>
                </c:pt>
                <c:pt idx="4204">
                  <c:v>1</c:v>
                </c:pt>
                <c:pt idx="4205">
                  <c:v>1</c:v>
                </c:pt>
                <c:pt idx="4206">
                  <c:v>5</c:v>
                </c:pt>
                <c:pt idx="4207">
                  <c:v>5</c:v>
                </c:pt>
                <c:pt idx="4208">
                  <c:v>5</c:v>
                </c:pt>
                <c:pt idx="4209">
                  <c:v>5</c:v>
                </c:pt>
                <c:pt idx="4210">
                  <c:v>7</c:v>
                </c:pt>
                <c:pt idx="4211">
                  <c:v>8</c:v>
                </c:pt>
                <c:pt idx="4212">
                  <c:v>2</c:v>
                </c:pt>
                <c:pt idx="4213">
                  <c:v>2</c:v>
                </c:pt>
                <c:pt idx="4214">
                  <c:v>2</c:v>
                </c:pt>
                <c:pt idx="4215">
                  <c:v>3</c:v>
                </c:pt>
                <c:pt idx="4216">
                  <c:v>6</c:v>
                </c:pt>
                <c:pt idx="4217">
                  <c:v>3</c:v>
                </c:pt>
                <c:pt idx="4218">
                  <c:v>2</c:v>
                </c:pt>
                <c:pt idx="4219">
                  <c:v>4</c:v>
                </c:pt>
                <c:pt idx="4220">
                  <c:v>4</c:v>
                </c:pt>
                <c:pt idx="4221">
                  <c:v>4</c:v>
                </c:pt>
                <c:pt idx="4222">
                  <c:v>6</c:v>
                </c:pt>
                <c:pt idx="4223">
                  <c:v>3</c:v>
                </c:pt>
                <c:pt idx="4224">
                  <c:v>4</c:v>
                </c:pt>
                <c:pt idx="4225">
                  <c:v>3</c:v>
                </c:pt>
                <c:pt idx="4226">
                  <c:v>5</c:v>
                </c:pt>
                <c:pt idx="4227">
                  <c:v>6</c:v>
                </c:pt>
                <c:pt idx="4228">
                  <c:v>1</c:v>
                </c:pt>
                <c:pt idx="4229">
                  <c:v>3</c:v>
                </c:pt>
                <c:pt idx="4230">
                  <c:v>4</c:v>
                </c:pt>
                <c:pt idx="4231">
                  <c:v>2</c:v>
                </c:pt>
                <c:pt idx="4232">
                  <c:v>6</c:v>
                </c:pt>
                <c:pt idx="4233">
                  <c:v>6</c:v>
                </c:pt>
                <c:pt idx="4234">
                  <c:v>3</c:v>
                </c:pt>
                <c:pt idx="4235">
                  <c:v>2</c:v>
                </c:pt>
                <c:pt idx="4236">
                  <c:v>6</c:v>
                </c:pt>
                <c:pt idx="4237">
                  <c:v>2</c:v>
                </c:pt>
                <c:pt idx="4238">
                  <c:v>3</c:v>
                </c:pt>
                <c:pt idx="4239">
                  <c:v>9</c:v>
                </c:pt>
                <c:pt idx="4240">
                  <c:v>4</c:v>
                </c:pt>
                <c:pt idx="4241">
                  <c:v>5</c:v>
                </c:pt>
                <c:pt idx="4242">
                  <c:v>4</c:v>
                </c:pt>
                <c:pt idx="4243">
                  <c:v>2</c:v>
                </c:pt>
                <c:pt idx="4244">
                  <c:v>8</c:v>
                </c:pt>
                <c:pt idx="4245">
                  <c:v>7</c:v>
                </c:pt>
                <c:pt idx="4246">
                  <c:v>4</c:v>
                </c:pt>
                <c:pt idx="4247">
                  <c:v>3</c:v>
                </c:pt>
                <c:pt idx="4248">
                  <c:v>0</c:v>
                </c:pt>
                <c:pt idx="4249">
                  <c:v>5</c:v>
                </c:pt>
                <c:pt idx="4250">
                  <c:v>5</c:v>
                </c:pt>
                <c:pt idx="4251">
                  <c:v>9</c:v>
                </c:pt>
                <c:pt idx="4252">
                  <c:v>1</c:v>
                </c:pt>
                <c:pt idx="4253">
                  <c:v>1</c:v>
                </c:pt>
                <c:pt idx="4254">
                  <c:v>2</c:v>
                </c:pt>
                <c:pt idx="4255">
                  <c:v>2</c:v>
                </c:pt>
                <c:pt idx="4256">
                  <c:v>7</c:v>
                </c:pt>
                <c:pt idx="4257">
                  <c:v>4</c:v>
                </c:pt>
                <c:pt idx="4258">
                  <c:v>1</c:v>
                </c:pt>
                <c:pt idx="4259">
                  <c:v>2</c:v>
                </c:pt>
                <c:pt idx="4260">
                  <c:v>4</c:v>
                </c:pt>
                <c:pt idx="4261">
                  <c:v>9</c:v>
                </c:pt>
                <c:pt idx="4262">
                  <c:v>3</c:v>
                </c:pt>
                <c:pt idx="4263">
                  <c:v>4</c:v>
                </c:pt>
                <c:pt idx="4264">
                  <c:v>6</c:v>
                </c:pt>
                <c:pt idx="4265">
                  <c:v>6</c:v>
                </c:pt>
                <c:pt idx="4266">
                  <c:v>3</c:v>
                </c:pt>
                <c:pt idx="4267">
                  <c:v>2</c:v>
                </c:pt>
                <c:pt idx="4268">
                  <c:v>5</c:v>
                </c:pt>
                <c:pt idx="4269">
                  <c:v>5</c:v>
                </c:pt>
                <c:pt idx="4270">
                  <c:v>5</c:v>
                </c:pt>
                <c:pt idx="4271">
                  <c:v>6</c:v>
                </c:pt>
                <c:pt idx="4272">
                  <c:v>5</c:v>
                </c:pt>
                <c:pt idx="4273">
                  <c:v>1</c:v>
                </c:pt>
                <c:pt idx="4274">
                  <c:v>2</c:v>
                </c:pt>
                <c:pt idx="4275">
                  <c:v>2</c:v>
                </c:pt>
                <c:pt idx="4276">
                  <c:v>7</c:v>
                </c:pt>
                <c:pt idx="4277">
                  <c:v>7</c:v>
                </c:pt>
                <c:pt idx="4278">
                  <c:v>5</c:v>
                </c:pt>
                <c:pt idx="4279">
                  <c:v>6</c:v>
                </c:pt>
                <c:pt idx="4280">
                  <c:v>4</c:v>
                </c:pt>
                <c:pt idx="4281">
                  <c:v>3</c:v>
                </c:pt>
                <c:pt idx="4282">
                  <c:v>5</c:v>
                </c:pt>
                <c:pt idx="4283">
                  <c:v>3</c:v>
                </c:pt>
                <c:pt idx="4284">
                  <c:v>1</c:v>
                </c:pt>
                <c:pt idx="4285">
                  <c:v>3</c:v>
                </c:pt>
                <c:pt idx="4286">
                  <c:v>4</c:v>
                </c:pt>
                <c:pt idx="4287">
                  <c:v>8</c:v>
                </c:pt>
                <c:pt idx="4288">
                  <c:v>1</c:v>
                </c:pt>
                <c:pt idx="4289">
                  <c:v>6</c:v>
                </c:pt>
                <c:pt idx="4290">
                  <c:v>5</c:v>
                </c:pt>
                <c:pt idx="4291">
                  <c:v>3</c:v>
                </c:pt>
                <c:pt idx="4292">
                  <c:v>3</c:v>
                </c:pt>
                <c:pt idx="4293">
                  <c:v>2</c:v>
                </c:pt>
                <c:pt idx="4294">
                  <c:v>4</c:v>
                </c:pt>
                <c:pt idx="4295">
                  <c:v>4</c:v>
                </c:pt>
                <c:pt idx="4296">
                  <c:v>3</c:v>
                </c:pt>
                <c:pt idx="4297">
                  <c:v>5</c:v>
                </c:pt>
                <c:pt idx="4298">
                  <c:v>2</c:v>
                </c:pt>
                <c:pt idx="4299">
                  <c:v>4</c:v>
                </c:pt>
                <c:pt idx="4300">
                  <c:v>2</c:v>
                </c:pt>
                <c:pt idx="4301">
                  <c:v>10</c:v>
                </c:pt>
                <c:pt idx="4302">
                  <c:v>1</c:v>
                </c:pt>
                <c:pt idx="4303">
                  <c:v>2</c:v>
                </c:pt>
                <c:pt idx="4304">
                  <c:v>1</c:v>
                </c:pt>
                <c:pt idx="4305">
                  <c:v>4</c:v>
                </c:pt>
                <c:pt idx="4306">
                  <c:v>1</c:v>
                </c:pt>
                <c:pt idx="4307">
                  <c:v>5</c:v>
                </c:pt>
                <c:pt idx="4308">
                  <c:v>0</c:v>
                </c:pt>
                <c:pt idx="4309">
                  <c:v>3</c:v>
                </c:pt>
                <c:pt idx="4310">
                  <c:v>9</c:v>
                </c:pt>
                <c:pt idx="4311">
                  <c:v>6</c:v>
                </c:pt>
                <c:pt idx="4312">
                  <c:v>7</c:v>
                </c:pt>
                <c:pt idx="4313">
                  <c:v>5</c:v>
                </c:pt>
                <c:pt idx="4314">
                  <c:v>3</c:v>
                </c:pt>
                <c:pt idx="4315">
                  <c:v>3</c:v>
                </c:pt>
                <c:pt idx="4316">
                  <c:v>6</c:v>
                </c:pt>
                <c:pt idx="4317">
                  <c:v>4</c:v>
                </c:pt>
                <c:pt idx="4318">
                  <c:v>4</c:v>
                </c:pt>
                <c:pt idx="4319">
                  <c:v>2</c:v>
                </c:pt>
                <c:pt idx="4320">
                  <c:v>3</c:v>
                </c:pt>
                <c:pt idx="4321">
                  <c:v>3</c:v>
                </c:pt>
                <c:pt idx="4322">
                  <c:v>4</c:v>
                </c:pt>
                <c:pt idx="4323">
                  <c:v>4</c:v>
                </c:pt>
                <c:pt idx="4324">
                  <c:v>6</c:v>
                </c:pt>
                <c:pt idx="4325">
                  <c:v>0</c:v>
                </c:pt>
                <c:pt idx="4326">
                  <c:v>4</c:v>
                </c:pt>
                <c:pt idx="4327">
                  <c:v>5</c:v>
                </c:pt>
                <c:pt idx="4328">
                  <c:v>4</c:v>
                </c:pt>
                <c:pt idx="4329">
                  <c:v>5</c:v>
                </c:pt>
                <c:pt idx="4330">
                  <c:v>9</c:v>
                </c:pt>
                <c:pt idx="4331">
                  <c:v>7</c:v>
                </c:pt>
                <c:pt idx="4332">
                  <c:v>2</c:v>
                </c:pt>
                <c:pt idx="4333">
                  <c:v>5</c:v>
                </c:pt>
                <c:pt idx="4334">
                  <c:v>3</c:v>
                </c:pt>
                <c:pt idx="4335">
                  <c:v>5</c:v>
                </c:pt>
                <c:pt idx="4336">
                  <c:v>5</c:v>
                </c:pt>
                <c:pt idx="4337">
                  <c:v>2</c:v>
                </c:pt>
                <c:pt idx="4338">
                  <c:v>5</c:v>
                </c:pt>
                <c:pt idx="4339">
                  <c:v>5</c:v>
                </c:pt>
                <c:pt idx="4340">
                  <c:v>8</c:v>
                </c:pt>
                <c:pt idx="4341">
                  <c:v>5</c:v>
                </c:pt>
                <c:pt idx="4342">
                  <c:v>6</c:v>
                </c:pt>
                <c:pt idx="4343">
                  <c:v>8</c:v>
                </c:pt>
                <c:pt idx="4344">
                  <c:v>5</c:v>
                </c:pt>
                <c:pt idx="4345">
                  <c:v>7</c:v>
                </c:pt>
                <c:pt idx="4346">
                  <c:v>6</c:v>
                </c:pt>
                <c:pt idx="4347">
                  <c:v>3</c:v>
                </c:pt>
                <c:pt idx="4348">
                  <c:v>9</c:v>
                </c:pt>
                <c:pt idx="4349">
                  <c:v>4</c:v>
                </c:pt>
                <c:pt idx="4350">
                  <c:v>4</c:v>
                </c:pt>
                <c:pt idx="4351">
                  <c:v>5</c:v>
                </c:pt>
                <c:pt idx="4352">
                  <c:v>7</c:v>
                </c:pt>
                <c:pt idx="4353">
                  <c:v>3</c:v>
                </c:pt>
                <c:pt idx="4354">
                  <c:v>3</c:v>
                </c:pt>
                <c:pt idx="4355">
                  <c:v>3</c:v>
                </c:pt>
                <c:pt idx="4356">
                  <c:v>4</c:v>
                </c:pt>
                <c:pt idx="4357">
                  <c:v>10</c:v>
                </c:pt>
                <c:pt idx="4358">
                  <c:v>6</c:v>
                </c:pt>
                <c:pt idx="4359">
                  <c:v>4</c:v>
                </c:pt>
                <c:pt idx="4360">
                  <c:v>8</c:v>
                </c:pt>
                <c:pt idx="4361">
                  <c:v>6</c:v>
                </c:pt>
                <c:pt idx="4362">
                  <c:v>5</c:v>
                </c:pt>
                <c:pt idx="4363">
                  <c:v>6</c:v>
                </c:pt>
                <c:pt idx="4364">
                  <c:v>6</c:v>
                </c:pt>
                <c:pt idx="4365">
                  <c:v>4</c:v>
                </c:pt>
                <c:pt idx="4366">
                  <c:v>2</c:v>
                </c:pt>
                <c:pt idx="4367">
                  <c:v>6</c:v>
                </c:pt>
                <c:pt idx="4368">
                  <c:v>7</c:v>
                </c:pt>
                <c:pt idx="4369">
                  <c:v>3</c:v>
                </c:pt>
                <c:pt idx="4370">
                  <c:v>2</c:v>
                </c:pt>
                <c:pt idx="4371">
                  <c:v>5</c:v>
                </c:pt>
                <c:pt idx="4372">
                  <c:v>3</c:v>
                </c:pt>
                <c:pt idx="4373">
                  <c:v>8</c:v>
                </c:pt>
                <c:pt idx="4374">
                  <c:v>4</c:v>
                </c:pt>
                <c:pt idx="4375">
                  <c:v>5</c:v>
                </c:pt>
                <c:pt idx="4376">
                  <c:v>9</c:v>
                </c:pt>
                <c:pt idx="4377">
                  <c:v>5</c:v>
                </c:pt>
                <c:pt idx="4378">
                  <c:v>4</c:v>
                </c:pt>
                <c:pt idx="4379">
                  <c:v>11</c:v>
                </c:pt>
                <c:pt idx="4380">
                  <c:v>3</c:v>
                </c:pt>
                <c:pt idx="4381">
                  <c:v>9</c:v>
                </c:pt>
                <c:pt idx="4382">
                  <c:v>4</c:v>
                </c:pt>
                <c:pt idx="4383">
                  <c:v>6</c:v>
                </c:pt>
                <c:pt idx="4384">
                  <c:v>4</c:v>
                </c:pt>
                <c:pt idx="4385">
                  <c:v>6</c:v>
                </c:pt>
                <c:pt idx="4386">
                  <c:v>4</c:v>
                </c:pt>
                <c:pt idx="4387">
                  <c:v>5</c:v>
                </c:pt>
                <c:pt idx="4388">
                  <c:v>3</c:v>
                </c:pt>
                <c:pt idx="4389">
                  <c:v>6</c:v>
                </c:pt>
                <c:pt idx="4390">
                  <c:v>6</c:v>
                </c:pt>
                <c:pt idx="4391">
                  <c:v>5</c:v>
                </c:pt>
                <c:pt idx="4392">
                  <c:v>10</c:v>
                </c:pt>
                <c:pt idx="4393">
                  <c:v>4</c:v>
                </c:pt>
                <c:pt idx="4394">
                  <c:v>5</c:v>
                </c:pt>
                <c:pt idx="4395">
                  <c:v>7</c:v>
                </c:pt>
                <c:pt idx="4396">
                  <c:v>6</c:v>
                </c:pt>
                <c:pt idx="4397">
                  <c:v>3</c:v>
                </c:pt>
                <c:pt idx="4398">
                  <c:v>1</c:v>
                </c:pt>
                <c:pt idx="4399">
                  <c:v>6</c:v>
                </c:pt>
                <c:pt idx="4400">
                  <c:v>5</c:v>
                </c:pt>
                <c:pt idx="4401">
                  <c:v>7</c:v>
                </c:pt>
                <c:pt idx="4402">
                  <c:v>8</c:v>
                </c:pt>
                <c:pt idx="4403">
                  <c:v>2</c:v>
                </c:pt>
                <c:pt idx="4404">
                  <c:v>6</c:v>
                </c:pt>
                <c:pt idx="4405">
                  <c:v>6</c:v>
                </c:pt>
                <c:pt idx="4406">
                  <c:v>4</c:v>
                </c:pt>
                <c:pt idx="4407">
                  <c:v>5</c:v>
                </c:pt>
                <c:pt idx="4408">
                  <c:v>4</c:v>
                </c:pt>
                <c:pt idx="4409">
                  <c:v>4</c:v>
                </c:pt>
                <c:pt idx="4410">
                  <c:v>8</c:v>
                </c:pt>
                <c:pt idx="4411">
                  <c:v>5</c:v>
                </c:pt>
                <c:pt idx="4412">
                  <c:v>2</c:v>
                </c:pt>
                <c:pt idx="4413">
                  <c:v>4</c:v>
                </c:pt>
                <c:pt idx="4414">
                  <c:v>5</c:v>
                </c:pt>
                <c:pt idx="4415">
                  <c:v>5</c:v>
                </c:pt>
                <c:pt idx="4416">
                  <c:v>3</c:v>
                </c:pt>
                <c:pt idx="4417">
                  <c:v>5</c:v>
                </c:pt>
                <c:pt idx="4418">
                  <c:v>6</c:v>
                </c:pt>
                <c:pt idx="4419">
                  <c:v>7</c:v>
                </c:pt>
                <c:pt idx="4420">
                  <c:v>2</c:v>
                </c:pt>
                <c:pt idx="4421">
                  <c:v>6</c:v>
                </c:pt>
                <c:pt idx="4422">
                  <c:v>3</c:v>
                </c:pt>
                <c:pt idx="4423">
                  <c:v>5</c:v>
                </c:pt>
                <c:pt idx="4424">
                  <c:v>2</c:v>
                </c:pt>
                <c:pt idx="4425">
                  <c:v>4</c:v>
                </c:pt>
                <c:pt idx="4426">
                  <c:v>2</c:v>
                </c:pt>
                <c:pt idx="4427">
                  <c:v>6</c:v>
                </c:pt>
                <c:pt idx="4428">
                  <c:v>8</c:v>
                </c:pt>
                <c:pt idx="4429">
                  <c:v>3</c:v>
                </c:pt>
                <c:pt idx="4430">
                  <c:v>4</c:v>
                </c:pt>
                <c:pt idx="4431">
                  <c:v>4</c:v>
                </c:pt>
                <c:pt idx="4432">
                  <c:v>2</c:v>
                </c:pt>
                <c:pt idx="4433">
                  <c:v>5</c:v>
                </c:pt>
                <c:pt idx="4434">
                  <c:v>2</c:v>
                </c:pt>
                <c:pt idx="4435">
                  <c:v>2</c:v>
                </c:pt>
                <c:pt idx="4436">
                  <c:v>5</c:v>
                </c:pt>
                <c:pt idx="4437">
                  <c:v>2</c:v>
                </c:pt>
                <c:pt idx="4438">
                  <c:v>4</c:v>
                </c:pt>
                <c:pt idx="4439">
                  <c:v>1</c:v>
                </c:pt>
                <c:pt idx="4440">
                  <c:v>3</c:v>
                </c:pt>
                <c:pt idx="4441">
                  <c:v>5</c:v>
                </c:pt>
                <c:pt idx="4442">
                  <c:v>0</c:v>
                </c:pt>
                <c:pt idx="4443">
                  <c:v>5</c:v>
                </c:pt>
                <c:pt idx="4444">
                  <c:v>4</c:v>
                </c:pt>
                <c:pt idx="4445">
                  <c:v>5</c:v>
                </c:pt>
                <c:pt idx="4446">
                  <c:v>4</c:v>
                </c:pt>
                <c:pt idx="4447">
                  <c:v>4</c:v>
                </c:pt>
                <c:pt idx="4448">
                  <c:v>4</c:v>
                </c:pt>
                <c:pt idx="4449">
                  <c:v>7</c:v>
                </c:pt>
                <c:pt idx="4450">
                  <c:v>3</c:v>
                </c:pt>
                <c:pt idx="4451">
                  <c:v>6</c:v>
                </c:pt>
                <c:pt idx="4452">
                  <c:v>3</c:v>
                </c:pt>
                <c:pt idx="4453">
                  <c:v>7</c:v>
                </c:pt>
                <c:pt idx="4454">
                  <c:v>9</c:v>
                </c:pt>
                <c:pt idx="4455">
                  <c:v>3</c:v>
                </c:pt>
                <c:pt idx="4456">
                  <c:v>2</c:v>
                </c:pt>
                <c:pt idx="4457">
                  <c:v>4</c:v>
                </c:pt>
                <c:pt idx="4458">
                  <c:v>4</c:v>
                </c:pt>
                <c:pt idx="4459">
                  <c:v>4</c:v>
                </c:pt>
                <c:pt idx="4460">
                  <c:v>3</c:v>
                </c:pt>
                <c:pt idx="4461">
                  <c:v>4</c:v>
                </c:pt>
                <c:pt idx="4462">
                  <c:v>5</c:v>
                </c:pt>
                <c:pt idx="4463">
                  <c:v>5</c:v>
                </c:pt>
                <c:pt idx="4464">
                  <c:v>5</c:v>
                </c:pt>
                <c:pt idx="4465">
                  <c:v>3</c:v>
                </c:pt>
                <c:pt idx="4466">
                  <c:v>2</c:v>
                </c:pt>
                <c:pt idx="4467">
                  <c:v>3</c:v>
                </c:pt>
                <c:pt idx="4468">
                  <c:v>3</c:v>
                </c:pt>
                <c:pt idx="4469">
                  <c:v>2</c:v>
                </c:pt>
                <c:pt idx="4470">
                  <c:v>2</c:v>
                </c:pt>
                <c:pt idx="4471">
                  <c:v>3</c:v>
                </c:pt>
                <c:pt idx="4472">
                  <c:v>1</c:v>
                </c:pt>
                <c:pt idx="4473">
                  <c:v>7</c:v>
                </c:pt>
                <c:pt idx="4474">
                  <c:v>4</c:v>
                </c:pt>
                <c:pt idx="4475">
                  <c:v>3</c:v>
                </c:pt>
                <c:pt idx="4476">
                  <c:v>3</c:v>
                </c:pt>
                <c:pt idx="4477">
                  <c:v>3</c:v>
                </c:pt>
                <c:pt idx="4478">
                  <c:v>7</c:v>
                </c:pt>
                <c:pt idx="4479">
                  <c:v>6</c:v>
                </c:pt>
                <c:pt idx="4480">
                  <c:v>6</c:v>
                </c:pt>
                <c:pt idx="4481">
                  <c:v>2</c:v>
                </c:pt>
                <c:pt idx="4482">
                  <c:v>8</c:v>
                </c:pt>
                <c:pt idx="4483">
                  <c:v>6</c:v>
                </c:pt>
                <c:pt idx="4484">
                  <c:v>5</c:v>
                </c:pt>
                <c:pt idx="4485">
                  <c:v>7</c:v>
                </c:pt>
                <c:pt idx="4486">
                  <c:v>9</c:v>
                </c:pt>
                <c:pt idx="4487">
                  <c:v>5</c:v>
                </c:pt>
                <c:pt idx="4488">
                  <c:v>1</c:v>
                </c:pt>
                <c:pt idx="4489">
                  <c:v>2</c:v>
                </c:pt>
                <c:pt idx="4490">
                  <c:v>1</c:v>
                </c:pt>
                <c:pt idx="4491">
                  <c:v>3</c:v>
                </c:pt>
                <c:pt idx="4492">
                  <c:v>4</c:v>
                </c:pt>
                <c:pt idx="4493">
                  <c:v>3</c:v>
                </c:pt>
                <c:pt idx="4494">
                  <c:v>2</c:v>
                </c:pt>
                <c:pt idx="4495">
                  <c:v>4</c:v>
                </c:pt>
                <c:pt idx="4496">
                  <c:v>5</c:v>
                </c:pt>
                <c:pt idx="4497">
                  <c:v>5</c:v>
                </c:pt>
                <c:pt idx="4498">
                  <c:v>2</c:v>
                </c:pt>
                <c:pt idx="4499">
                  <c:v>4</c:v>
                </c:pt>
                <c:pt idx="4500">
                  <c:v>4</c:v>
                </c:pt>
                <c:pt idx="4501">
                  <c:v>0</c:v>
                </c:pt>
                <c:pt idx="4502">
                  <c:v>2</c:v>
                </c:pt>
                <c:pt idx="4503">
                  <c:v>5</c:v>
                </c:pt>
                <c:pt idx="4504">
                  <c:v>2</c:v>
                </c:pt>
                <c:pt idx="4505">
                  <c:v>6</c:v>
                </c:pt>
                <c:pt idx="4506">
                  <c:v>1</c:v>
                </c:pt>
                <c:pt idx="4507">
                  <c:v>3</c:v>
                </c:pt>
                <c:pt idx="4508">
                  <c:v>5</c:v>
                </c:pt>
                <c:pt idx="4509">
                  <c:v>4</c:v>
                </c:pt>
                <c:pt idx="4510">
                  <c:v>4</c:v>
                </c:pt>
                <c:pt idx="4511">
                  <c:v>3</c:v>
                </c:pt>
                <c:pt idx="4512">
                  <c:v>4</c:v>
                </c:pt>
                <c:pt idx="4513">
                  <c:v>1</c:v>
                </c:pt>
                <c:pt idx="4514">
                  <c:v>4</c:v>
                </c:pt>
                <c:pt idx="4515">
                  <c:v>2</c:v>
                </c:pt>
                <c:pt idx="4516">
                  <c:v>3</c:v>
                </c:pt>
                <c:pt idx="4517">
                  <c:v>2</c:v>
                </c:pt>
                <c:pt idx="4518">
                  <c:v>4</c:v>
                </c:pt>
                <c:pt idx="4519">
                  <c:v>3</c:v>
                </c:pt>
                <c:pt idx="4520">
                  <c:v>6</c:v>
                </c:pt>
                <c:pt idx="4521">
                  <c:v>3</c:v>
                </c:pt>
                <c:pt idx="4522">
                  <c:v>2</c:v>
                </c:pt>
                <c:pt idx="4523">
                  <c:v>1</c:v>
                </c:pt>
                <c:pt idx="4524">
                  <c:v>4</c:v>
                </c:pt>
                <c:pt idx="4525">
                  <c:v>2</c:v>
                </c:pt>
                <c:pt idx="4526">
                  <c:v>8</c:v>
                </c:pt>
                <c:pt idx="4527">
                  <c:v>3</c:v>
                </c:pt>
                <c:pt idx="4528">
                  <c:v>3</c:v>
                </c:pt>
                <c:pt idx="4529">
                  <c:v>3</c:v>
                </c:pt>
                <c:pt idx="4530">
                  <c:v>3</c:v>
                </c:pt>
                <c:pt idx="4531">
                  <c:v>6</c:v>
                </c:pt>
                <c:pt idx="4532">
                  <c:v>1</c:v>
                </c:pt>
                <c:pt idx="4533">
                  <c:v>6</c:v>
                </c:pt>
                <c:pt idx="4534">
                  <c:v>1</c:v>
                </c:pt>
                <c:pt idx="4535">
                  <c:v>8</c:v>
                </c:pt>
                <c:pt idx="4536">
                  <c:v>3</c:v>
                </c:pt>
                <c:pt idx="4537">
                  <c:v>2</c:v>
                </c:pt>
                <c:pt idx="4538">
                  <c:v>3</c:v>
                </c:pt>
                <c:pt idx="4539">
                  <c:v>2</c:v>
                </c:pt>
                <c:pt idx="4540">
                  <c:v>3</c:v>
                </c:pt>
                <c:pt idx="4541">
                  <c:v>5</c:v>
                </c:pt>
                <c:pt idx="4542">
                  <c:v>4</c:v>
                </c:pt>
                <c:pt idx="4543">
                  <c:v>5</c:v>
                </c:pt>
                <c:pt idx="4544">
                  <c:v>2</c:v>
                </c:pt>
                <c:pt idx="4545">
                  <c:v>1</c:v>
                </c:pt>
                <c:pt idx="4546">
                  <c:v>3</c:v>
                </c:pt>
                <c:pt idx="4547">
                  <c:v>4</c:v>
                </c:pt>
                <c:pt idx="4548">
                  <c:v>3</c:v>
                </c:pt>
                <c:pt idx="4549">
                  <c:v>5</c:v>
                </c:pt>
                <c:pt idx="4550">
                  <c:v>2</c:v>
                </c:pt>
                <c:pt idx="4551">
                  <c:v>3</c:v>
                </c:pt>
                <c:pt idx="4552">
                  <c:v>3</c:v>
                </c:pt>
                <c:pt idx="4553">
                  <c:v>4</c:v>
                </c:pt>
                <c:pt idx="4554">
                  <c:v>6</c:v>
                </c:pt>
                <c:pt idx="4555">
                  <c:v>4</c:v>
                </c:pt>
                <c:pt idx="4556">
                  <c:v>3</c:v>
                </c:pt>
                <c:pt idx="4557">
                  <c:v>2</c:v>
                </c:pt>
                <c:pt idx="4558">
                  <c:v>5</c:v>
                </c:pt>
                <c:pt idx="4559">
                  <c:v>1</c:v>
                </c:pt>
                <c:pt idx="4560">
                  <c:v>4</c:v>
                </c:pt>
                <c:pt idx="4561">
                  <c:v>3</c:v>
                </c:pt>
                <c:pt idx="4562">
                  <c:v>2</c:v>
                </c:pt>
                <c:pt idx="4563">
                  <c:v>3</c:v>
                </c:pt>
                <c:pt idx="4564">
                  <c:v>1</c:v>
                </c:pt>
                <c:pt idx="4565">
                  <c:v>3</c:v>
                </c:pt>
                <c:pt idx="4566">
                  <c:v>7</c:v>
                </c:pt>
                <c:pt idx="4567">
                  <c:v>8</c:v>
                </c:pt>
                <c:pt idx="4568">
                  <c:v>3</c:v>
                </c:pt>
                <c:pt idx="4569">
                  <c:v>4</c:v>
                </c:pt>
                <c:pt idx="4570">
                  <c:v>9</c:v>
                </c:pt>
                <c:pt idx="4571">
                  <c:v>3</c:v>
                </c:pt>
                <c:pt idx="4572">
                  <c:v>3</c:v>
                </c:pt>
                <c:pt idx="4573">
                  <c:v>5</c:v>
                </c:pt>
                <c:pt idx="4574">
                  <c:v>6</c:v>
                </c:pt>
                <c:pt idx="4575">
                  <c:v>6</c:v>
                </c:pt>
                <c:pt idx="4576">
                  <c:v>3</c:v>
                </c:pt>
                <c:pt idx="4577">
                  <c:v>3</c:v>
                </c:pt>
                <c:pt idx="4578">
                  <c:v>4</c:v>
                </c:pt>
                <c:pt idx="4579">
                  <c:v>6</c:v>
                </c:pt>
                <c:pt idx="4580">
                  <c:v>1</c:v>
                </c:pt>
                <c:pt idx="4581">
                  <c:v>4</c:v>
                </c:pt>
                <c:pt idx="4582">
                  <c:v>4</c:v>
                </c:pt>
                <c:pt idx="4583">
                  <c:v>3</c:v>
                </c:pt>
                <c:pt idx="4584">
                  <c:v>4</c:v>
                </c:pt>
                <c:pt idx="4585">
                  <c:v>5</c:v>
                </c:pt>
                <c:pt idx="4586">
                  <c:v>2</c:v>
                </c:pt>
                <c:pt idx="4587">
                  <c:v>3</c:v>
                </c:pt>
                <c:pt idx="4588">
                  <c:v>2</c:v>
                </c:pt>
                <c:pt idx="4589">
                  <c:v>2</c:v>
                </c:pt>
                <c:pt idx="4590">
                  <c:v>3</c:v>
                </c:pt>
                <c:pt idx="4591">
                  <c:v>7</c:v>
                </c:pt>
                <c:pt idx="4592">
                  <c:v>7</c:v>
                </c:pt>
                <c:pt idx="4593">
                  <c:v>4</c:v>
                </c:pt>
                <c:pt idx="4594">
                  <c:v>4</c:v>
                </c:pt>
                <c:pt idx="4595">
                  <c:v>5</c:v>
                </c:pt>
                <c:pt idx="4596">
                  <c:v>4</c:v>
                </c:pt>
                <c:pt idx="4597">
                  <c:v>3</c:v>
                </c:pt>
                <c:pt idx="4598">
                  <c:v>4</c:v>
                </c:pt>
                <c:pt idx="4599">
                  <c:v>6</c:v>
                </c:pt>
                <c:pt idx="4600">
                  <c:v>4</c:v>
                </c:pt>
                <c:pt idx="4601">
                  <c:v>2</c:v>
                </c:pt>
                <c:pt idx="4602">
                  <c:v>2</c:v>
                </c:pt>
                <c:pt idx="4603">
                  <c:v>1</c:v>
                </c:pt>
                <c:pt idx="4604">
                  <c:v>5</c:v>
                </c:pt>
                <c:pt idx="4605">
                  <c:v>1</c:v>
                </c:pt>
                <c:pt idx="4606">
                  <c:v>4</c:v>
                </c:pt>
                <c:pt idx="4607">
                  <c:v>0</c:v>
                </c:pt>
                <c:pt idx="4608">
                  <c:v>2</c:v>
                </c:pt>
                <c:pt idx="4609">
                  <c:v>2</c:v>
                </c:pt>
                <c:pt idx="4610">
                  <c:v>2</c:v>
                </c:pt>
                <c:pt idx="4611">
                  <c:v>4</c:v>
                </c:pt>
                <c:pt idx="4612">
                  <c:v>2</c:v>
                </c:pt>
                <c:pt idx="4613">
                  <c:v>2</c:v>
                </c:pt>
                <c:pt idx="4614">
                  <c:v>2</c:v>
                </c:pt>
                <c:pt idx="4615">
                  <c:v>2</c:v>
                </c:pt>
                <c:pt idx="4616">
                  <c:v>6</c:v>
                </c:pt>
                <c:pt idx="4617">
                  <c:v>1</c:v>
                </c:pt>
                <c:pt idx="4618">
                  <c:v>5</c:v>
                </c:pt>
                <c:pt idx="4619">
                  <c:v>1</c:v>
                </c:pt>
                <c:pt idx="4620">
                  <c:v>3</c:v>
                </c:pt>
                <c:pt idx="4621">
                  <c:v>2</c:v>
                </c:pt>
                <c:pt idx="4622">
                  <c:v>2</c:v>
                </c:pt>
                <c:pt idx="4623">
                  <c:v>1</c:v>
                </c:pt>
                <c:pt idx="4624">
                  <c:v>3</c:v>
                </c:pt>
                <c:pt idx="4625">
                  <c:v>4</c:v>
                </c:pt>
                <c:pt idx="4626">
                  <c:v>2</c:v>
                </c:pt>
                <c:pt idx="4627">
                  <c:v>6</c:v>
                </c:pt>
                <c:pt idx="4628">
                  <c:v>4</c:v>
                </c:pt>
                <c:pt idx="4629">
                  <c:v>3</c:v>
                </c:pt>
                <c:pt idx="4630">
                  <c:v>3</c:v>
                </c:pt>
                <c:pt idx="4631">
                  <c:v>2</c:v>
                </c:pt>
                <c:pt idx="4632">
                  <c:v>6</c:v>
                </c:pt>
                <c:pt idx="4633">
                  <c:v>0</c:v>
                </c:pt>
                <c:pt idx="4634">
                  <c:v>2</c:v>
                </c:pt>
                <c:pt idx="4635">
                  <c:v>4</c:v>
                </c:pt>
                <c:pt idx="4636">
                  <c:v>2</c:v>
                </c:pt>
                <c:pt idx="4637">
                  <c:v>6</c:v>
                </c:pt>
                <c:pt idx="4638">
                  <c:v>2</c:v>
                </c:pt>
                <c:pt idx="4639">
                  <c:v>3</c:v>
                </c:pt>
                <c:pt idx="4640">
                  <c:v>6</c:v>
                </c:pt>
                <c:pt idx="4641">
                  <c:v>2</c:v>
                </c:pt>
                <c:pt idx="4642">
                  <c:v>1</c:v>
                </c:pt>
                <c:pt idx="4643">
                  <c:v>5</c:v>
                </c:pt>
                <c:pt idx="4644">
                  <c:v>2</c:v>
                </c:pt>
                <c:pt idx="4645">
                  <c:v>4</c:v>
                </c:pt>
                <c:pt idx="4646">
                  <c:v>1</c:v>
                </c:pt>
                <c:pt idx="4647">
                  <c:v>4</c:v>
                </c:pt>
                <c:pt idx="4648">
                  <c:v>4</c:v>
                </c:pt>
                <c:pt idx="4649">
                  <c:v>1</c:v>
                </c:pt>
                <c:pt idx="4650">
                  <c:v>4</c:v>
                </c:pt>
                <c:pt idx="4651">
                  <c:v>4</c:v>
                </c:pt>
                <c:pt idx="4652">
                  <c:v>4</c:v>
                </c:pt>
                <c:pt idx="4653">
                  <c:v>0</c:v>
                </c:pt>
                <c:pt idx="4654">
                  <c:v>3</c:v>
                </c:pt>
                <c:pt idx="4655">
                  <c:v>5</c:v>
                </c:pt>
                <c:pt idx="4656">
                  <c:v>2</c:v>
                </c:pt>
                <c:pt idx="4657">
                  <c:v>3</c:v>
                </c:pt>
                <c:pt idx="4658">
                  <c:v>4</c:v>
                </c:pt>
                <c:pt idx="4659">
                  <c:v>2</c:v>
                </c:pt>
                <c:pt idx="4660">
                  <c:v>1</c:v>
                </c:pt>
                <c:pt idx="4661">
                  <c:v>4</c:v>
                </c:pt>
                <c:pt idx="4662">
                  <c:v>1</c:v>
                </c:pt>
                <c:pt idx="4663">
                  <c:v>1</c:v>
                </c:pt>
                <c:pt idx="4664">
                  <c:v>4</c:v>
                </c:pt>
                <c:pt idx="4665">
                  <c:v>0</c:v>
                </c:pt>
                <c:pt idx="4666">
                  <c:v>5</c:v>
                </c:pt>
                <c:pt idx="4667">
                  <c:v>5</c:v>
                </c:pt>
                <c:pt idx="4668">
                  <c:v>4</c:v>
                </c:pt>
                <c:pt idx="4669">
                  <c:v>4</c:v>
                </c:pt>
                <c:pt idx="4670">
                  <c:v>3</c:v>
                </c:pt>
                <c:pt idx="4671">
                  <c:v>1</c:v>
                </c:pt>
                <c:pt idx="4672">
                  <c:v>2</c:v>
                </c:pt>
                <c:pt idx="4673">
                  <c:v>6</c:v>
                </c:pt>
                <c:pt idx="4674">
                  <c:v>6</c:v>
                </c:pt>
                <c:pt idx="4675">
                  <c:v>5</c:v>
                </c:pt>
                <c:pt idx="4676">
                  <c:v>3</c:v>
                </c:pt>
                <c:pt idx="4677">
                  <c:v>2</c:v>
                </c:pt>
                <c:pt idx="4678">
                  <c:v>4</c:v>
                </c:pt>
                <c:pt idx="4679">
                  <c:v>4</c:v>
                </c:pt>
                <c:pt idx="4680">
                  <c:v>4</c:v>
                </c:pt>
                <c:pt idx="4681">
                  <c:v>1</c:v>
                </c:pt>
                <c:pt idx="4682">
                  <c:v>9</c:v>
                </c:pt>
                <c:pt idx="4683">
                  <c:v>6</c:v>
                </c:pt>
                <c:pt idx="4684">
                  <c:v>4</c:v>
                </c:pt>
                <c:pt idx="4685">
                  <c:v>6</c:v>
                </c:pt>
                <c:pt idx="4686">
                  <c:v>4</c:v>
                </c:pt>
                <c:pt idx="4687">
                  <c:v>1</c:v>
                </c:pt>
                <c:pt idx="4688">
                  <c:v>2</c:v>
                </c:pt>
                <c:pt idx="4689">
                  <c:v>1</c:v>
                </c:pt>
                <c:pt idx="4690">
                  <c:v>5</c:v>
                </c:pt>
                <c:pt idx="4691">
                  <c:v>5</c:v>
                </c:pt>
                <c:pt idx="4692">
                  <c:v>2</c:v>
                </c:pt>
                <c:pt idx="4693">
                  <c:v>3</c:v>
                </c:pt>
                <c:pt idx="4694">
                  <c:v>3</c:v>
                </c:pt>
                <c:pt idx="4695">
                  <c:v>5</c:v>
                </c:pt>
                <c:pt idx="4696">
                  <c:v>4</c:v>
                </c:pt>
                <c:pt idx="4697">
                  <c:v>5</c:v>
                </c:pt>
                <c:pt idx="4698">
                  <c:v>4</c:v>
                </c:pt>
                <c:pt idx="4699">
                  <c:v>1</c:v>
                </c:pt>
                <c:pt idx="4700">
                  <c:v>4</c:v>
                </c:pt>
                <c:pt idx="4701">
                  <c:v>7</c:v>
                </c:pt>
                <c:pt idx="4702">
                  <c:v>3</c:v>
                </c:pt>
                <c:pt idx="4703">
                  <c:v>2</c:v>
                </c:pt>
                <c:pt idx="4704">
                  <c:v>3</c:v>
                </c:pt>
                <c:pt idx="4705">
                  <c:v>5</c:v>
                </c:pt>
                <c:pt idx="4706">
                  <c:v>3</c:v>
                </c:pt>
                <c:pt idx="4707">
                  <c:v>4</c:v>
                </c:pt>
                <c:pt idx="4708">
                  <c:v>4</c:v>
                </c:pt>
                <c:pt idx="4709">
                  <c:v>3</c:v>
                </c:pt>
                <c:pt idx="4710">
                  <c:v>3</c:v>
                </c:pt>
                <c:pt idx="4711">
                  <c:v>4</c:v>
                </c:pt>
                <c:pt idx="4712">
                  <c:v>6</c:v>
                </c:pt>
                <c:pt idx="4713">
                  <c:v>3</c:v>
                </c:pt>
                <c:pt idx="4714">
                  <c:v>2</c:v>
                </c:pt>
                <c:pt idx="4715">
                  <c:v>4</c:v>
                </c:pt>
                <c:pt idx="4716">
                  <c:v>6</c:v>
                </c:pt>
                <c:pt idx="4717">
                  <c:v>2</c:v>
                </c:pt>
                <c:pt idx="4718">
                  <c:v>4</c:v>
                </c:pt>
                <c:pt idx="4719">
                  <c:v>4</c:v>
                </c:pt>
                <c:pt idx="4720">
                  <c:v>2</c:v>
                </c:pt>
                <c:pt idx="4721">
                  <c:v>1</c:v>
                </c:pt>
                <c:pt idx="4722">
                  <c:v>2</c:v>
                </c:pt>
                <c:pt idx="4723">
                  <c:v>3</c:v>
                </c:pt>
                <c:pt idx="4724">
                  <c:v>6</c:v>
                </c:pt>
                <c:pt idx="4725">
                  <c:v>4</c:v>
                </c:pt>
                <c:pt idx="4726">
                  <c:v>2</c:v>
                </c:pt>
                <c:pt idx="4727">
                  <c:v>3</c:v>
                </c:pt>
                <c:pt idx="4728">
                  <c:v>4</c:v>
                </c:pt>
                <c:pt idx="4729">
                  <c:v>3</c:v>
                </c:pt>
                <c:pt idx="4730">
                  <c:v>3</c:v>
                </c:pt>
                <c:pt idx="4731">
                  <c:v>10</c:v>
                </c:pt>
                <c:pt idx="4732">
                  <c:v>3</c:v>
                </c:pt>
                <c:pt idx="4733">
                  <c:v>3</c:v>
                </c:pt>
                <c:pt idx="4734">
                  <c:v>6</c:v>
                </c:pt>
                <c:pt idx="4735">
                  <c:v>3</c:v>
                </c:pt>
                <c:pt idx="4736">
                  <c:v>3</c:v>
                </c:pt>
                <c:pt idx="4737">
                  <c:v>2</c:v>
                </c:pt>
                <c:pt idx="4738">
                  <c:v>5</c:v>
                </c:pt>
                <c:pt idx="4739">
                  <c:v>2</c:v>
                </c:pt>
                <c:pt idx="4740">
                  <c:v>3</c:v>
                </c:pt>
                <c:pt idx="4741">
                  <c:v>6</c:v>
                </c:pt>
                <c:pt idx="4742">
                  <c:v>0</c:v>
                </c:pt>
                <c:pt idx="4743">
                  <c:v>3</c:v>
                </c:pt>
                <c:pt idx="4744">
                  <c:v>3</c:v>
                </c:pt>
                <c:pt idx="4745">
                  <c:v>4</c:v>
                </c:pt>
                <c:pt idx="4746">
                  <c:v>3</c:v>
                </c:pt>
                <c:pt idx="4747">
                  <c:v>1</c:v>
                </c:pt>
                <c:pt idx="4748">
                  <c:v>1</c:v>
                </c:pt>
                <c:pt idx="4749">
                  <c:v>4</c:v>
                </c:pt>
                <c:pt idx="4750">
                  <c:v>4</c:v>
                </c:pt>
                <c:pt idx="4751">
                  <c:v>3</c:v>
                </c:pt>
                <c:pt idx="4752">
                  <c:v>3</c:v>
                </c:pt>
                <c:pt idx="4753">
                  <c:v>4</c:v>
                </c:pt>
                <c:pt idx="4754">
                  <c:v>3</c:v>
                </c:pt>
                <c:pt idx="4755">
                  <c:v>9</c:v>
                </c:pt>
                <c:pt idx="4756">
                  <c:v>1</c:v>
                </c:pt>
                <c:pt idx="4757">
                  <c:v>0</c:v>
                </c:pt>
                <c:pt idx="4758">
                  <c:v>7</c:v>
                </c:pt>
                <c:pt idx="4759">
                  <c:v>4</c:v>
                </c:pt>
                <c:pt idx="4760">
                  <c:v>4</c:v>
                </c:pt>
                <c:pt idx="4761">
                  <c:v>1</c:v>
                </c:pt>
                <c:pt idx="4762">
                  <c:v>4</c:v>
                </c:pt>
                <c:pt idx="4763">
                  <c:v>1</c:v>
                </c:pt>
                <c:pt idx="4764">
                  <c:v>4</c:v>
                </c:pt>
                <c:pt idx="4765">
                  <c:v>2</c:v>
                </c:pt>
                <c:pt idx="4766">
                  <c:v>3</c:v>
                </c:pt>
                <c:pt idx="4767">
                  <c:v>2</c:v>
                </c:pt>
                <c:pt idx="4768">
                  <c:v>3</c:v>
                </c:pt>
                <c:pt idx="4769">
                  <c:v>4</c:v>
                </c:pt>
                <c:pt idx="4770">
                  <c:v>3</c:v>
                </c:pt>
                <c:pt idx="4771">
                  <c:v>4</c:v>
                </c:pt>
                <c:pt idx="4772">
                  <c:v>6</c:v>
                </c:pt>
                <c:pt idx="4773">
                  <c:v>4</c:v>
                </c:pt>
                <c:pt idx="4774">
                  <c:v>2</c:v>
                </c:pt>
                <c:pt idx="4775">
                  <c:v>1</c:v>
                </c:pt>
                <c:pt idx="4776">
                  <c:v>7</c:v>
                </c:pt>
                <c:pt idx="4777">
                  <c:v>1</c:v>
                </c:pt>
                <c:pt idx="4778">
                  <c:v>4</c:v>
                </c:pt>
                <c:pt idx="4779">
                  <c:v>1</c:v>
                </c:pt>
                <c:pt idx="4780">
                  <c:v>3</c:v>
                </c:pt>
                <c:pt idx="4781">
                  <c:v>3</c:v>
                </c:pt>
                <c:pt idx="4782">
                  <c:v>6</c:v>
                </c:pt>
                <c:pt idx="4783">
                  <c:v>2</c:v>
                </c:pt>
                <c:pt idx="4784">
                  <c:v>3</c:v>
                </c:pt>
                <c:pt idx="4785">
                  <c:v>3</c:v>
                </c:pt>
                <c:pt idx="4786">
                  <c:v>7</c:v>
                </c:pt>
                <c:pt idx="4787">
                  <c:v>6</c:v>
                </c:pt>
                <c:pt idx="4788">
                  <c:v>4</c:v>
                </c:pt>
                <c:pt idx="4789">
                  <c:v>7</c:v>
                </c:pt>
                <c:pt idx="4790">
                  <c:v>4</c:v>
                </c:pt>
                <c:pt idx="4791">
                  <c:v>3</c:v>
                </c:pt>
                <c:pt idx="4792">
                  <c:v>2</c:v>
                </c:pt>
                <c:pt idx="4793">
                  <c:v>2</c:v>
                </c:pt>
                <c:pt idx="4794">
                  <c:v>0</c:v>
                </c:pt>
                <c:pt idx="4795">
                  <c:v>1</c:v>
                </c:pt>
                <c:pt idx="4796">
                  <c:v>4</c:v>
                </c:pt>
                <c:pt idx="4797">
                  <c:v>3</c:v>
                </c:pt>
                <c:pt idx="4798">
                  <c:v>1</c:v>
                </c:pt>
                <c:pt idx="4799">
                  <c:v>3</c:v>
                </c:pt>
                <c:pt idx="4800">
                  <c:v>4</c:v>
                </c:pt>
                <c:pt idx="4801">
                  <c:v>7</c:v>
                </c:pt>
                <c:pt idx="4802">
                  <c:v>5</c:v>
                </c:pt>
                <c:pt idx="4803">
                  <c:v>5</c:v>
                </c:pt>
                <c:pt idx="4804">
                  <c:v>3</c:v>
                </c:pt>
                <c:pt idx="4805">
                  <c:v>4</c:v>
                </c:pt>
                <c:pt idx="4806">
                  <c:v>4</c:v>
                </c:pt>
                <c:pt idx="4807">
                  <c:v>2</c:v>
                </c:pt>
                <c:pt idx="4808">
                  <c:v>5</c:v>
                </c:pt>
                <c:pt idx="4809">
                  <c:v>5</c:v>
                </c:pt>
                <c:pt idx="4810">
                  <c:v>2</c:v>
                </c:pt>
                <c:pt idx="4811">
                  <c:v>1</c:v>
                </c:pt>
                <c:pt idx="4812">
                  <c:v>1</c:v>
                </c:pt>
                <c:pt idx="4813">
                  <c:v>4</c:v>
                </c:pt>
                <c:pt idx="4814">
                  <c:v>5</c:v>
                </c:pt>
                <c:pt idx="4815">
                  <c:v>4</c:v>
                </c:pt>
                <c:pt idx="4816">
                  <c:v>2</c:v>
                </c:pt>
                <c:pt idx="4817">
                  <c:v>2</c:v>
                </c:pt>
                <c:pt idx="4818">
                  <c:v>2</c:v>
                </c:pt>
                <c:pt idx="4819">
                  <c:v>3</c:v>
                </c:pt>
                <c:pt idx="4820">
                  <c:v>3</c:v>
                </c:pt>
                <c:pt idx="4821">
                  <c:v>4</c:v>
                </c:pt>
                <c:pt idx="4822">
                  <c:v>1</c:v>
                </c:pt>
                <c:pt idx="4823">
                  <c:v>3</c:v>
                </c:pt>
                <c:pt idx="4824">
                  <c:v>3</c:v>
                </c:pt>
                <c:pt idx="4825">
                  <c:v>4</c:v>
                </c:pt>
                <c:pt idx="4826">
                  <c:v>4</c:v>
                </c:pt>
                <c:pt idx="4827">
                  <c:v>1</c:v>
                </c:pt>
                <c:pt idx="4828">
                  <c:v>3</c:v>
                </c:pt>
                <c:pt idx="4829">
                  <c:v>5</c:v>
                </c:pt>
                <c:pt idx="4830">
                  <c:v>1</c:v>
                </c:pt>
                <c:pt idx="4831">
                  <c:v>1</c:v>
                </c:pt>
                <c:pt idx="4832">
                  <c:v>6</c:v>
                </c:pt>
                <c:pt idx="4833">
                  <c:v>9</c:v>
                </c:pt>
                <c:pt idx="4834">
                  <c:v>5</c:v>
                </c:pt>
                <c:pt idx="4835">
                  <c:v>3</c:v>
                </c:pt>
                <c:pt idx="4836">
                  <c:v>1</c:v>
                </c:pt>
                <c:pt idx="4837">
                  <c:v>6</c:v>
                </c:pt>
                <c:pt idx="4838">
                  <c:v>3</c:v>
                </c:pt>
                <c:pt idx="4839">
                  <c:v>4</c:v>
                </c:pt>
                <c:pt idx="4840">
                  <c:v>3</c:v>
                </c:pt>
                <c:pt idx="4841">
                  <c:v>1</c:v>
                </c:pt>
                <c:pt idx="4842">
                  <c:v>3</c:v>
                </c:pt>
                <c:pt idx="4843">
                  <c:v>5</c:v>
                </c:pt>
                <c:pt idx="4844">
                  <c:v>1</c:v>
                </c:pt>
                <c:pt idx="4845">
                  <c:v>4</c:v>
                </c:pt>
                <c:pt idx="4846">
                  <c:v>2</c:v>
                </c:pt>
                <c:pt idx="4847">
                  <c:v>2</c:v>
                </c:pt>
                <c:pt idx="4848">
                  <c:v>3</c:v>
                </c:pt>
                <c:pt idx="4849">
                  <c:v>5</c:v>
                </c:pt>
                <c:pt idx="4850">
                  <c:v>5</c:v>
                </c:pt>
                <c:pt idx="4851">
                  <c:v>4</c:v>
                </c:pt>
                <c:pt idx="4852">
                  <c:v>6</c:v>
                </c:pt>
                <c:pt idx="4853">
                  <c:v>1</c:v>
                </c:pt>
                <c:pt idx="4854">
                  <c:v>2</c:v>
                </c:pt>
                <c:pt idx="4855">
                  <c:v>4</c:v>
                </c:pt>
                <c:pt idx="4856">
                  <c:v>7</c:v>
                </c:pt>
                <c:pt idx="4857">
                  <c:v>2</c:v>
                </c:pt>
                <c:pt idx="4858">
                  <c:v>5</c:v>
                </c:pt>
                <c:pt idx="4859">
                  <c:v>2</c:v>
                </c:pt>
                <c:pt idx="4860">
                  <c:v>2</c:v>
                </c:pt>
                <c:pt idx="4861">
                  <c:v>4</c:v>
                </c:pt>
                <c:pt idx="4862">
                  <c:v>1</c:v>
                </c:pt>
                <c:pt idx="4863">
                  <c:v>3</c:v>
                </c:pt>
                <c:pt idx="4864">
                  <c:v>0</c:v>
                </c:pt>
                <c:pt idx="4865">
                  <c:v>2</c:v>
                </c:pt>
                <c:pt idx="4866">
                  <c:v>3</c:v>
                </c:pt>
                <c:pt idx="4867">
                  <c:v>4</c:v>
                </c:pt>
                <c:pt idx="4868">
                  <c:v>3</c:v>
                </c:pt>
                <c:pt idx="4869">
                  <c:v>2</c:v>
                </c:pt>
                <c:pt idx="4870">
                  <c:v>9</c:v>
                </c:pt>
                <c:pt idx="4871">
                  <c:v>4</c:v>
                </c:pt>
                <c:pt idx="4872">
                  <c:v>1</c:v>
                </c:pt>
                <c:pt idx="4873">
                  <c:v>4</c:v>
                </c:pt>
                <c:pt idx="4874">
                  <c:v>0</c:v>
                </c:pt>
                <c:pt idx="4875">
                  <c:v>5</c:v>
                </c:pt>
                <c:pt idx="4876">
                  <c:v>3</c:v>
                </c:pt>
                <c:pt idx="4877">
                  <c:v>6</c:v>
                </c:pt>
                <c:pt idx="4878">
                  <c:v>1</c:v>
                </c:pt>
                <c:pt idx="4879">
                  <c:v>5</c:v>
                </c:pt>
                <c:pt idx="4880">
                  <c:v>2</c:v>
                </c:pt>
                <c:pt idx="4881">
                  <c:v>2</c:v>
                </c:pt>
                <c:pt idx="4882">
                  <c:v>0</c:v>
                </c:pt>
                <c:pt idx="4883">
                  <c:v>4</c:v>
                </c:pt>
                <c:pt idx="4884">
                  <c:v>3</c:v>
                </c:pt>
                <c:pt idx="4885">
                  <c:v>4</c:v>
                </c:pt>
                <c:pt idx="4886">
                  <c:v>2</c:v>
                </c:pt>
                <c:pt idx="4887">
                  <c:v>3</c:v>
                </c:pt>
                <c:pt idx="4888">
                  <c:v>4</c:v>
                </c:pt>
                <c:pt idx="4889">
                  <c:v>4</c:v>
                </c:pt>
                <c:pt idx="4890">
                  <c:v>1</c:v>
                </c:pt>
                <c:pt idx="4891">
                  <c:v>4</c:v>
                </c:pt>
                <c:pt idx="4892">
                  <c:v>4</c:v>
                </c:pt>
                <c:pt idx="4893">
                  <c:v>0</c:v>
                </c:pt>
                <c:pt idx="4894">
                  <c:v>1</c:v>
                </c:pt>
                <c:pt idx="4895">
                  <c:v>2</c:v>
                </c:pt>
                <c:pt idx="4896">
                  <c:v>6</c:v>
                </c:pt>
                <c:pt idx="4897">
                  <c:v>5</c:v>
                </c:pt>
                <c:pt idx="4898">
                  <c:v>5</c:v>
                </c:pt>
                <c:pt idx="4899">
                  <c:v>3</c:v>
                </c:pt>
                <c:pt idx="4900">
                  <c:v>2</c:v>
                </c:pt>
                <c:pt idx="4901">
                  <c:v>1</c:v>
                </c:pt>
                <c:pt idx="4902">
                  <c:v>5</c:v>
                </c:pt>
                <c:pt idx="4903">
                  <c:v>3</c:v>
                </c:pt>
                <c:pt idx="4904">
                  <c:v>5</c:v>
                </c:pt>
                <c:pt idx="4905">
                  <c:v>5</c:v>
                </c:pt>
                <c:pt idx="4906">
                  <c:v>4</c:v>
                </c:pt>
                <c:pt idx="4907">
                  <c:v>4</c:v>
                </c:pt>
                <c:pt idx="4908">
                  <c:v>2</c:v>
                </c:pt>
                <c:pt idx="4909">
                  <c:v>3</c:v>
                </c:pt>
                <c:pt idx="4910">
                  <c:v>7</c:v>
                </c:pt>
                <c:pt idx="4911">
                  <c:v>2</c:v>
                </c:pt>
                <c:pt idx="4912">
                  <c:v>6</c:v>
                </c:pt>
                <c:pt idx="4913">
                  <c:v>4</c:v>
                </c:pt>
                <c:pt idx="4914">
                  <c:v>3</c:v>
                </c:pt>
                <c:pt idx="4915">
                  <c:v>2</c:v>
                </c:pt>
                <c:pt idx="4916">
                  <c:v>3</c:v>
                </c:pt>
                <c:pt idx="4917">
                  <c:v>4</c:v>
                </c:pt>
                <c:pt idx="4918">
                  <c:v>3</c:v>
                </c:pt>
                <c:pt idx="4919">
                  <c:v>2</c:v>
                </c:pt>
                <c:pt idx="4920">
                  <c:v>6</c:v>
                </c:pt>
                <c:pt idx="4921">
                  <c:v>5</c:v>
                </c:pt>
                <c:pt idx="4922">
                  <c:v>2</c:v>
                </c:pt>
                <c:pt idx="4923">
                  <c:v>1</c:v>
                </c:pt>
                <c:pt idx="4924">
                  <c:v>4</c:v>
                </c:pt>
                <c:pt idx="4925">
                  <c:v>3</c:v>
                </c:pt>
                <c:pt idx="4926">
                  <c:v>2</c:v>
                </c:pt>
                <c:pt idx="4927">
                  <c:v>6</c:v>
                </c:pt>
                <c:pt idx="4928">
                  <c:v>3</c:v>
                </c:pt>
                <c:pt idx="4929">
                  <c:v>6</c:v>
                </c:pt>
                <c:pt idx="4930">
                  <c:v>2</c:v>
                </c:pt>
                <c:pt idx="4931">
                  <c:v>2</c:v>
                </c:pt>
                <c:pt idx="4932">
                  <c:v>4</c:v>
                </c:pt>
                <c:pt idx="4933">
                  <c:v>2</c:v>
                </c:pt>
                <c:pt idx="4934">
                  <c:v>4</c:v>
                </c:pt>
                <c:pt idx="4935">
                  <c:v>4</c:v>
                </c:pt>
                <c:pt idx="4936">
                  <c:v>4</c:v>
                </c:pt>
                <c:pt idx="4937">
                  <c:v>3</c:v>
                </c:pt>
                <c:pt idx="4938">
                  <c:v>2</c:v>
                </c:pt>
                <c:pt idx="4939">
                  <c:v>4</c:v>
                </c:pt>
                <c:pt idx="4940">
                  <c:v>2</c:v>
                </c:pt>
                <c:pt idx="4941">
                  <c:v>5</c:v>
                </c:pt>
                <c:pt idx="4942">
                  <c:v>2</c:v>
                </c:pt>
                <c:pt idx="4943">
                  <c:v>0</c:v>
                </c:pt>
                <c:pt idx="4944">
                  <c:v>2</c:v>
                </c:pt>
                <c:pt idx="4945">
                  <c:v>3</c:v>
                </c:pt>
                <c:pt idx="4946">
                  <c:v>2</c:v>
                </c:pt>
                <c:pt idx="4947">
                  <c:v>3</c:v>
                </c:pt>
                <c:pt idx="4948">
                  <c:v>5</c:v>
                </c:pt>
                <c:pt idx="4949">
                  <c:v>3</c:v>
                </c:pt>
                <c:pt idx="4950">
                  <c:v>1</c:v>
                </c:pt>
                <c:pt idx="4951">
                  <c:v>4</c:v>
                </c:pt>
                <c:pt idx="4952">
                  <c:v>2</c:v>
                </c:pt>
                <c:pt idx="4953">
                  <c:v>1</c:v>
                </c:pt>
                <c:pt idx="4954">
                  <c:v>6</c:v>
                </c:pt>
                <c:pt idx="4955">
                  <c:v>3</c:v>
                </c:pt>
                <c:pt idx="4956">
                  <c:v>6</c:v>
                </c:pt>
                <c:pt idx="4957">
                  <c:v>4</c:v>
                </c:pt>
                <c:pt idx="4958">
                  <c:v>3</c:v>
                </c:pt>
                <c:pt idx="4959">
                  <c:v>4</c:v>
                </c:pt>
                <c:pt idx="4960">
                  <c:v>6</c:v>
                </c:pt>
                <c:pt idx="4961">
                  <c:v>2</c:v>
                </c:pt>
                <c:pt idx="4962">
                  <c:v>5</c:v>
                </c:pt>
                <c:pt idx="4963">
                  <c:v>4</c:v>
                </c:pt>
                <c:pt idx="4964">
                  <c:v>4</c:v>
                </c:pt>
                <c:pt idx="4965">
                  <c:v>1</c:v>
                </c:pt>
                <c:pt idx="4966">
                  <c:v>3</c:v>
                </c:pt>
                <c:pt idx="4967">
                  <c:v>3</c:v>
                </c:pt>
                <c:pt idx="4968">
                  <c:v>6</c:v>
                </c:pt>
                <c:pt idx="4969">
                  <c:v>1</c:v>
                </c:pt>
                <c:pt idx="4970">
                  <c:v>1</c:v>
                </c:pt>
                <c:pt idx="4971">
                  <c:v>2</c:v>
                </c:pt>
                <c:pt idx="4972">
                  <c:v>1</c:v>
                </c:pt>
                <c:pt idx="4973">
                  <c:v>0</c:v>
                </c:pt>
                <c:pt idx="4974">
                  <c:v>1</c:v>
                </c:pt>
                <c:pt idx="4975">
                  <c:v>4</c:v>
                </c:pt>
                <c:pt idx="4976">
                  <c:v>2</c:v>
                </c:pt>
                <c:pt idx="4977">
                  <c:v>4</c:v>
                </c:pt>
                <c:pt idx="4978">
                  <c:v>2</c:v>
                </c:pt>
                <c:pt idx="4979">
                  <c:v>2</c:v>
                </c:pt>
                <c:pt idx="4980">
                  <c:v>2</c:v>
                </c:pt>
                <c:pt idx="4981">
                  <c:v>1</c:v>
                </c:pt>
                <c:pt idx="4982">
                  <c:v>5</c:v>
                </c:pt>
                <c:pt idx="4983">
                  <c:v>6</c:v>
                </c:pt>
                <c:pt idx="4984">
                  <c:v>1</c:v>
                </c:pt>
                <c:pt idx="4985">
                  <c:v>2</c:v>
                </c:pt>
                <c:pt idx="4986">
                  <c:v>3</c:v>
                </c:pt>
                <c:pt idx="4987">
                  <c:v>5</c:v>
                </c:pt>
                <c:pt idx="4988">
                  <c:v>2</c:v>
                </c:pt>
                <c:pt idx="4989">
                  <c:v>2</c:v>
                </c:pt>
                <c:pt idx="4990">
                  <c:v>4</c:v>
                </c:pt>
                <c:pt idx="4991">
                  <c:v>2</c:v>
                </c:pt>
                <c:pt idx="4992">
                  <c:v>2</c:v>
                </c:pt>
                <c:pt idx="4993">
                  <c:v>2</c:v>
                </c:pt>
                <c:pt idx="4994">
                  <c:v>3</c:v>
                </c:pt>
                <c:pt idx="4995">
                  <c:v>5</c:v>
                </c:pt>
                <c:pt idx="4996">
                  <c:v>4</c:v>
                </c:pt>
                <c:pt idx="4997">
                  <c:v>3</c:v>
                </c:pt>
                <c:pt idx="4998">
                  <c:v>3</c:v>
                </c:pt>
                <c:pt idx="4999">
                  <c:v>4</c:v>
                </c:pt>
                <c:pt idx="5000">
                  <c:v>0</c:v>
                </c:pt>
                <c:pt idx="5001">
                  <c:v>6</c:v>
                </c:pt>
                <c:pt idx="5002">
                  <c:v>3</c:v>
                </c:pt>
                <c:pt idx="5003">
                  <c:v>2</c:v>
                </c:pt>
                <c:pt idx="5004">
                  <c:v>2</c:v>
                </c:pt>
                <c:pt idx="5005">
                  <c:v>2</c:v>
                </c:pt>
                <c:pt idx="5006">
                  <c:v>7</c:v>
                </c:pt>
                <c:pt idx="5007">
                  <c:v>2</c:v>
                </c:pt>
                <c:pt idx="5008">
                  <c:v>5</c:v>
                </c:pt>
                <c:pt idx="5009">
                  <c:v>3</c:v>
                </c:pt>
                <c:pt idx="5010">
                  <c:v>4</c:v>
                </c:pt>
                <c:pt idx="5011">
                  <c:v>3</c:v>
                </c:pt>
                <c:pt idx="5012">
                  <c:v>7</c:v>
                </c:pt>
                <c:pt idx="5013">
                  <c:v>1</c:v>
                </c:pt>
                <c:pt idx="5014">
                  <c:v>3</c:v>
                </c:pt>
                <c:pt idx="5015">
                  <c:v>4</c:v>
                </c:pt>
                <c:pt idx="5016">
                  <c:v>3</c:v>
                </c:pt>
                <c:pt idx="5017">
                  <c:v>7</c:v>
                </c:pt>
                <c:pt idx="5018">
                  <c:v>5</c:v>
                </c:pt>
                <c:pt idx="5019">
                  <c:v>5</c:v>
                </c:pt>
                <c:pt idx="5020">
                  <c:v>5</c:v>
                </c:pt>
                <c:pt idx="5021">
                  <c:v>5</c:v>
                </c:pt>
                <c:pt idx="5022">
                  <c:v>3</c:v>
                </c:pt>
                <c:pt idx="5023">
                  <c:v>2</c:v>
                </c:pt>
                <c:pt idx="5024">
                  <c:v>1</c:v>
                </c:pt>
                <c:pt idx="5025">
                  <c:v>1</c:v>
                </c:pt>
                <c:pt idx="5026">
                  <c:v>5</c:v>
                </c:pt>
                <c:pt idx="5027">
                  <c:v>4</c:v>
                </c:pt>
                <c:pt idx="5028">
                  <c:v>4</c:v>
                </c:pt>
                <c:pt idx="5029">
                  <c:v>1</c:v>
                </c:pt>
                <c:pt idx="5030">
                  <c:v>5</c:v>
                </c:pt>
                <c:pt idx="5031">
                  <c:v>5</c:v>
                </c:pt>
                <c:pt idx="5032">
                  <c:v>3</c:v>
                </c:pt>
                <c:pt idx="5033">
                  <c:v>5</c:v>
                </c:pt>
                <c:pt idx="5034">
                  <c:v>1</c:v>
                </c:pt>
                <c:pt idx="5035">
                  <c:v>1</c:v>
                </c:pt>
                <c:pt idx="5036">
                  <c:v>2</c:v>
                </c:pt>
                <c:pt idx="5037">
                  <c:v>5</c:v>
                </c:pt>
                <c:pt idx="5038">
                  <c:v>1</c:v>
                </c:pt>
                <c:pt idx="5039">
                  <c:v>1</c:v>
                </c:pt>
                <c:pt idx="5040">
                  <c:v>4</c:v>
                </c:pt>
                <c:pt idx="5041">
                  <c:v>2</c:v>
                </c:pt>
                <c:pt idx="5042">
                  <c:v>3</c:v>
                </c:pt>
                <c:pt idx="5043">
                  <c:v>1</c:v>
                </c:pt>
                <c:pt idx="5044">
                  <c:v>4</c:v>
                </c:pt>
                <c:pt idx="5045">
                  <c:v>6</c:v>
                </c:pt>
                <c:pt idx="5046">
                  <c:v>1</c:v>
                </c:pt>
                <c:pt idx="5047">
                  <c:v>5</c:v>
                </c:pt>
                <c:pt idx="5048">
                  <c:v>5</c:v>
                </c:pt>
                <c:pt idx="5049">
                  <c:v>2</c:v>
                </c:pt>
                <c:pt idx="5050">
                  <c:v>0</c:v>
                </c:pt>
                <c:pt idx="5051">
                  <c:v>3</c:v>
                </c:pt>
                <c:pt idx="5052">
                  <c:v>3</c:v>
                </c:pt>
                <c:pt idx="5053">
                  <c:v>1</c:v>
                </c:pt>
                <c:pt idx="5054">
                  <c:v>1</c:v>
                </c:pt>
                <c:pt idx="5055">
                  <c:v>7</c:v>
                </c:pt>
                <c:pt idx="5056">
                  <c:v>1</c:v>
                </c:pt>
                <c:pt idx="5057">
                  <c:v>6</c:v>
                </c:pt>
                <c:pt idx="5058">
                  <c:v>5</c:v>
                </c:pt>
                <c:pt idx="5059">
                  <c:v>2</c:v>
                </c:pt>
                <c:pt idx="5060">
                  <c:v>2</c:v>
                </c:pt>
                <c:pt idx="5061">
                  <c:v>3</c:v>
                </c:pt>
                <c:pt idx="5062">
                  <c:v>3</c:v>
                </c:pt>
                <c:pt idx="5063">
                  <c:v>4</c:v>
                </c:pt>
                <c:pt idx="5064">
                  <c:v>3</c:v>
                </c:pt>
                <c:pt idx="5065">
                  <c:v>3</c:v>
                </c:pt>
                <c:pt idx="5066">
                  <c:v>6</c:v>
                </c:pt>
                <c:pt idx="5067">
                  <c:v>0</c:v>
                </c:pt>
                <c:pt idx="5068">
                  <c:v>2</c:v>
                </c:pt>
                <c:pt idx="5069">
                  <c:v>1</c:v>
                </c:pt>
                <c:pt idx="5070">
                  <c:v>3</c:v>
                </c:pt>
                <c:pt idx="5071">
                  <c:v>1</c:v>
                </c:pt>
                <c:pt idx="5072">
                  <c:v>4</c:v>
                </c:pt>
                <c:pt idx="5073">
                  <c:v>3</c:v>
                </c:pt>
                <c:pt idx="5074">
                  <c:v>1</c:v>
                </c:pt>
                <c:pt idx="5075">
                  <c:v>3</c:v>
                </c:pt>
                <c:pt idx="5076">
                  <c:v>3</c:v>
                </c:pt>
                <c:pt idx="5077">
                  <c:v>5</c:v>
                </c:pt>
                <c:pt idx="5078">
                  <c:v>1</c:v>
                </c:pt>
                <c:pt idx="5079">
                  <c:v>4</c:v>
                </c:pt>
                <c:pt idx="5080">
                  <c:v>5</c:v>
                </c:pt>
                <c:pt idx="5081">
                  <c:v>1</c:v>
                </c:pt>
                <c:pt idx="5082">
                  <c:v>4</c:v>
                </c:pt>
                <c:pt idx="5083">
                  <c:v>2</c:v>
                </c:pt>
                <c:pt idx="5084">
                  <c:v>4</c:v>
                </c:pt>
                <c:pt idx="5085">
                  <c:v>2</c:v>
                </c:pt>
                <c:pt idx="5086">
                  <c:v>5</c:v>
                </c:pt>
                <c:pt idx="5087">
                  <c:v>2</c:v>
                </c:pt>
                <c:pt idx="5088">
                  <c:v>0</c:v>
                </c:pt>
                <c:pt idx="5089">
                  <c:v>8</c:v>
                </c:pt>
                <c:pt idx="5090">
                  <c:v>3</c:v>
                </c:pt>
                <c:pt idx="5091">
                  <c:v>5</c:v>
                </c:pt>
                <c:pt idx="5092">
                  <c:v>1</c:v>
                </c:pt>
                <c:pt idx="5093">
                  <c:v>5</c:v>
                </c:pt>
                <c:pt idx="5094">
                  <c:v>6</c:v>
                </c:pt>
                <c:pt idx="5095">
                  <c:v>2</c:v>
                </c:pt>
                <c:pt idx="5096">
                  <c:v>3</c:v>
                </c:pt>
                <c:pt idx="5097">
                  <c:v>3</c:v>
                </c:pt>
                <c:pt idx="5098">
                  <c:v>4</c:v>
                </c:pt>
                <c:pt idx="5099">
                  <c:v>3</c:v>
                </c:pt>
                <c:pt idx="5100">
                  <c:v>2</c:v>
                </c:pt>
                <c:pt idx="5101">
                  <c:v>3</c:v>
                </c:pt>
                <c:pt idx="5102">
                  <c:v>5</c:v>
                </c:pt>
                <c:pt idx="5103">
                  <c:v>3</c:v>
                </c:pt>
                <c:pt idx="5104">
                  <c:v>6</c:v>
                </c:pt>
                <c:pt idx="5105">
                  <c:v>4</c:v>
                </c:pt>
                <c:pt idx="5106">
                  <c:v>8</c:v>
                </c:pt>
                <c:pt idx="5107">
                  <c:v>1</c:v>
                </c:pt>
                <c:pt idx="5108">
                  <c:v>5</c:v>
                </c:pt>
                <c:pt idx="5109">
                  <c:v>3</c:v>
                </c:pt>
                <c:pt idx="5110">
                  <c:v>8</c:v>
                </c:pt>
                <c:pt idx="5111">
                  <c:v>4</c:v>
                </c:pt>
                <c:pt idx="5112">
                  <c:v>0</c:v>
                </c:pt>
                <c:pt idx="5113">
                  <c:v>0</c:v>
                </c:pt>
                <c:pt idx="5114">
                  <c:v>2</c:v>
                </c:pt>
                <c:pt idx="5115">
                  <c:v>2</c:v>
                </c:pt>
                <c:pt idx="5116">
                  <c:v>1</c:v>
                </c:pt>
                <c:pt idx="5117">
                  <c:v>1</c:v>
                </c:pt>
                <c:pt idx="5118">
                  <c:v>4</c:v>
                </c:pt>
                <c:pt idx="5119">
                  <c:v>3</c:v>
                </c:pt>
                <c:pt idx="5120">
                  <c:v>11</c:v>
                </c:pt>
                <c:pt idx="5121">
                  <c:v>5</c:v>
                </c:pt>
                <c:pt idx="5122">
                  <c:v>2</c:v>
                </c:pt>
                <c:pt idx="5123">
                  <c:v>1</c:v>
                </c:pt>
                <c:pt idx="5124">
                  <c:v>4</c:v>
                </c:pt>
                <c:pt idx="5125">
                  <c:v>0</c:v>
                </c:pt>
                <c:pt idx="5126">
                  <c:v>0</c:v>
                </c:pt>
                <c:pt idx="5127">
                  <c:v>3</c:v>
                </c:pt>
                <c:pt idx="5128">
                  <c:v>6</c:v>
                </c:pt>
                <c:pt idx="5129">
                  <c:v>2</c:v>
                </c:pt>
                <c:pt idx="5130">
                  <c:v>5</c:v>
                </c:pt>
                <c:pt idx="5131">
                  <c:v>1</c:v>
                </c:pt>
                <c:pt idx="5132">
                  <c:v>3</c:v>
                </c:pt>
                <c:pt idx="5133">
                  <c:v>2</c:v>
                </c:pt>
                <c:pt idx="5134">
                  <c:v>2</c:v>
                </c:pt>
                <c:pt idx="5135">
                  <c:v>1</c:v>
                </c:pt>
                <c:pt idx="5136">
                  <c:v>1</c:v>
                </c:pt>
                <c:pt idx="5137">
                  <c:v>4</c:v>
                </c:pt>
                <c:pt idx="5138">
                  <c:v>5</c:v>
                </c:pt>
                <c:pt idx="5139">
                  <c:v>1</c:v>
                </c:pt>
                <c:pt idx="5140">
                  <c:v>4</c:v>
                </c:pt>
                <c:pt idx="5141">
                  <c:v>3</c:v>
                </c:pt>
                <c:pt idx="5142">
                  <c:v>6</c:v>
                </c:pt>
                <c:pt idx="5143">
                  <c:v>3</c:v>
                </c:pt>
                <c:pt idx="5144">
                  <c:v>4</c:v>
                </c:pt>
                <c:pt idx="5145">
                  <c:v>3</c:v>
                </c:pt>
                <c:pt idx="5146">
                  <c:v>5</c:v>
                </c:pt>
                <c:pt idx="5147">
                  <c:v>5</c:v>
                </c:pt>
                <c:pt idx="5148">
                  <c:v>0</c:v>
                </c:pt>
                <c:pt idx="5149">
                  <c:v>3</c:v>
                </c:pt>
                <c:pt idx="5150">
                  <c:v>1</c:v>
                </c:pt>
                <c:pt idx="5151">
                  <c:v>1</c:v>
                </c:pt>
                <c:pt idx="5152">
                  <c:v>2</c:v>
                </c:pt>
                <c:pt idx="5153">
                  <c:v>3</c:v>
                </c:pt>
                <c:pt idx="5154">
                  <c:v>2</c:v>
                </c:pt>
                <c:pt idx="5155">
                  <c:v>6</c:v>
                </c:pt>
                <c:pt idx="5156">
                  <c:v>2</c:v>
                </c:pt>
                <c:pt idx="5157">
                  <c:v>1</c:v>
                </c:pt>
                <c:pt idx="5158">
                  <c:v>3</c:v>
                </c:pt>
                <c:pt idx="5159">
                  <c:v>2</c:v>
                </c:pt>
                <c:pt idx="5160">
                  <c:v>3</c:v>
                </c:pt>
                <c:pt idx="5161">
                  <c:v>3</c:v>
                </c:pt>
                <c:pt idx="5162">
                  <c:v>2</c:v>
                </c:pt>
                <c:pt idx="5163">
                  <c:v>4</c:v>
                </c:pt>
                <c:pt idx="5164">
                  <c:v>5</c:v>
                </c:pt>
                <c:pt idx="5165">
                  <c:v>4</c:v>
                </c:pt>
                <c:pt idx="5166">
                  <c:v>4</c:v>
                </c:pt>
                <c:pt idx="5167">
                  <c:v>1</c:v>
                </c:pt>
                <c:pt idx="5168">
                  <c:v>3</c:v>
                </c:pt>
                <c:pt idx="5169">
                  <c:v>4</c:v>
                </c:pt>
                <c:pt idx="5170">
                  <c:v>6</c:v>
                </c:pt>
                <c:pt idx="5171">
                  <c:v>3</c:v>
                </c:pt>
                <c:pt idx="5172">
                  <c:v>5</c:v>
                </c:pt>
                <c:pt idx="5173">
                  <c:v>5</c:v>
                </c:pt>
                <c:pt idx="5174">
                  <c:v>0</c:v>
                </c:pt>
                <c:pt idx="5175">
                  <c:v>7</c:v>
                </c:pt>
                <c:pt idx="5176">
                  <c:v>5</c:v>
                </c:pt>
                <c:pt idx="5177">
                  <c:v>6</c:v>
                </c:pt>
                <c:pt idx="5178">
                  <c:v>2</c:v>
                </c:pt>
                <c:pt idx="5179">
                  <c:v>1</c:v>
                </c:pt>
                <c:pt idx="5180">
                  <c:v>1</c:v>
                </c:pt>
                <c:pt idx="5181">
                  <c:v>4</c:v>
                </c:pt>
                <c:pt idx="5182">
                  <c:v>2</c:v>
                </c:pt>
                <c:pt idx="5183">
                  <c:v>1</c:v>
                </c:pt>
                <c:pt idx="5184">
                  <c:v>3</c:v>
                </c:pt>
                <c:pt idx="5185">
                  <c:v>3</c:v>
                </c:pt>
                <c:pt idx="5186">
                  <c:v>3</c:v>
                </c:pt>
                <c:pt idx="5187">
                  <c:v>3</c:v>
                </c:pt>
                <c:pt idx="5188">
                  <c:v>1</c:v>
                </c:pt>
                <c:pt idx="5189">
                  <c:v>1</c:v>
                </c:pt>
                <c:pt idx="5190">
                  <c:v>5</c:v>
                </c:pt>
                <c:pt idx="5191">
                  <c:v>3</c:v>
                </c:pt>
                <c:pt idx="5192">
                  <c:v>1</c:v>
                </c:pt>
                <c:pt idx="5193">
                  <c:v>2</c:v>
                </c:pt>
                <c:pt idx="5194">
                  <c:v>3</c:v>
                </c:pt>
                <c:pt idx="5195">
                  <c:v>1</c:v>
                </c:pt>
                <c:pt idx="5196">
                  <c:v>3</c:v>
                </c:pt>
                <c:pt idx="5197">
                  <c:v>3</c:v>
                </c:pt>
                <c:pt idx="5198">
                  <c:v>1</c:v>
                </c:pt>
                <c:pt idx="5199">
                  <c:v>1</c:v>
                </c:pt>
                <c:pt idx="5200">
                  <c:v>5</c:v>
                </c:pt>
                <c:pt idx="5201">
                  <c:v>1</c:v>
                </c:pt>
                <c:pt idx="5202">
                  <c:v>4</c:v>
                </c:pt>
                <c:pt idx="5203">
                  <c:v>3</c:v>
                </c:pt>
                <c:pt idx="5204">
                  <c:v>0</c:v>
                </c:pt>
                <c:pt idx="5205">
                  <c:v>2</c:v>
                </c:pt>
                <c:pt idx="5206">
                  <c:v>6</c:v>
                </c:pt>
                <c:pt idx="5207">
                  <c:v>1</c:v>
                </c:pt>
                <c:pt idx="5208">
                  <c:v>3</c:v>
                </c:pt>
                <c:pt idx="5209">
                  <c:v>7</c:v>
                </c:pt>
                <c:pt idx="5210">
                  <c:v>3</c:v>
                </c:pt>
                <c:pt idx="5211">
                  <c:v>4</c:v>
                </c:pt>
                <c:pt idx="5212">
                  <c:v>4</c:v>
                </c:pt>
                <c:pt idx="5213">
                  <c:v>1</c:v>
                </c:pt>
                <c:pt idx="5214">
                  <c:v>6</c:v>
                </c:pt>
                <c:pt idx="5215">
                  <c:v>2</c:v>
                </c:pt>
                <c:pt idx="5216">
                  <c:v>2</c:v>
                </c:pt>
                <c:pt idx="5217">
                  <c:v>6</c:v>
                </c:pt>
                <c:pt idx="5218">
                  <c:v>1</c:v>
                </c:pt>
                <c:pt idx="5219">
                  <c:v>2</c:v>
                </c:pt>
                <c:pt idx="5220">
                  <c:v>1</c:v>
                </c:pt>
                <c:pt idx="5221">
                  <c:v>3</c:v>
                </c:pt>
                <c:pt idx="5222">
                  <c:v>2</c:v>
                </c:pt>
                <c:pt idx="5223">
                  <c:v>2</c:v>
                </c:pt>
                <c:pt idx="5224">
                  <c:v>7</c:v>
                </c:pt>
                <c:pt idx="5225">
                  <c:v>2</c:v>
                </c:pt>
                <c:pt idx="5226">
                  <c:v>5</c:v>
                </c:pt>
                <c:pt idx="5227">
                  <c:v>3</c:v>
                </c:pt>
                <c:pt idx="5228">
                  <c:v>2</c:v>
                </c:pt>
                <c:pt idx="5229">
                  <c:v>1</c:v>
                </c:pt>
                <c:pt idx="5230">
                  <c:v>2</c:v>
                </c:pt>
                <c:pt idx="5231">
                  <c:v>2</c:v>
                </c:pt>
                <c:pt idx="5232">
                  <c:v>2</c:v>
                </c:pt>
                <c:pt idx="5233">
                  <c:v>2</c:v>
                </c:pt>
                <c:pt idx="5234">
                  <c:v>1</c:v>
                </c:pt>
                <c:pt idx="5235">
                  <c:v>1</c:v>
                </c:pt>
                <c:pt idx="5236">
                  <c:v>2</c:v>
                </c:pt>
                <c:pt idx="5237">
                  <c:v>9</c:v>
                </c:pt>
                <c:pt idx="5238">
                  <c:v>5</c:v>
                </c:pt>
                <c:pt idx="5239">
                  <c:v>3</c:v>
                </c:pt>
                <c:pt idx="5240">
                  <c:v>4</c:v>
                </c:pt>
                <c:pt idx="5241">
                  <c:v>3</c:v>
                </c:pt>
                <c:pt idx="5242">
                  <c:v>2</c:v>
                </c:pt>
                <c:pt idx="5243">
                  <c:v>4</c:v>
                </c:pt>
                <c:pt idx="5244">
                  <c:v>2</c:v>
                </c:pt>
                <c:pt idx="5245">
                  <c:v>1</c:v>
                </c:pt>
                <c:pt idx="5246">
                  <c:v>3</c:v>
                </c:pt>
                <c:pt idx="5247">
                  <c:v>4</c:v>
                </c:pt>
                <c:pt idx="5248">
                  <c:v>4</c:v>
                </c:pt>
                <c:pt idx="5249">
                  <c:v>2</c:v>
                </c:pt>
                <c:pt idx="5250">
                  <c:v>3</c:v>
                </c:pt>
                <c:pt idx="5251">
                  <c:v>1</c:v>
                </c:pt>
                <c:pt idx="5252">
                  <c:v>5</c:v>
                </c:pt>
                <c:pt idx="5253">
                  <c:v>2</c:v>
                </c:pt>
                <c:pt idx="5254">
                  <c:v>3</c:v>
                </c:pt>
                <c:pt idx="5255">
                  <c:v>3</c:v>
                </c:pt>
                <c:pt idx="5256">
                  <c:v>2</c:v>
                </c:pt>
                <c:pt idx="5257">
                  <c:v>3</c:v>
                </c:pt>
                <c:pt idx="5258">
                  <c:v>1</c:v>
                </c:pt>
                <c:pt idx="5259">
                  <c:v>4</c:v>
                </c:pt>
                <c:pt idx="5260">
                  <c:v>6</c:v>
                </c:pt>
                <c:pt idx="5261">
                  <c:v>1</c:v>
                </c:pt>
                <c:pt idx="5262">
                  <c:v>4</c:v>
                </c:pt>
                <c:pt idx="5263">
                  <c:v>5</c:v>
                </c:pt>
                <c:pt idx="5264">
                  <c:v>3</c:v>
                </c:pt>
                <c:pt idx="5265">
                  <c:v>0</c:v>
                </c:pt>
                <c:pt idx="5266">
                  <c:v>4</c:v>
                </c:pt>
                <c:pt idx="5267">
                  <c:v>1</c:v>
                </c:pt>
                <c:pt idx="5268">
                  <c:v>4</c:v>
                </c:pt>
                <c:pt idx="5269">
                  <c:v>3</c:v>
                </c:pt>
                <c:pt idx="5270">
                  <c:v>2</c:v>
                </c:pt>
                <c:pt idx="5271">
                  <c:v>3</c:v>
                </c:pt>
                <c:pt idx="5272">
                  <c:v>0</c:v>
                </c:pt>
                <c:pt idx="5273">
                  <c:v>5</c:v>
                </c:pt>
                <c:pt idx="5274">
                  <c:v>3</c:v>
                </c:pt>
                <c:pt idx="5275">
                  <c:v>1</c:v>
                </c:pt>
                <c:pt idx="5276">
                  <c:v>3</c:v>
                </c:pt>
                <c:pt idx="5277">
                  <c:v>1</c:v>
                </c:pt>
                <c:pt idx="5278">
                  <c:v>4</c:v>
                </c:pt>
                <c:pt idx="5279">
                  <c:v>3</c:v>
                </c:pt>
                <c:pt idx="5280">
                  <c:v>1</c:v>
                </c:pt>
                <c:pt idx="5281">
                  <c:v>4</c:v>
                </c:pt>
                <c:pt idx="5282">
                  <c:v>3</c:v>
                </c:pt>
                <c:pt idx="5283">
                  <c:v>1</c:v>
                </c:pt>
                <c:pt idx="5284">
                  <c:v>1</c:v>
                </c:pt>
                <c:pt idx="5285">
                  <c:v>4</c:v>
                </c:pt>
                <c:pt idx="5286">
                  <c:v>2</c:v>
                </c:pt>
                <c:pt idx="5287">
                  <c:v>4</c:v>
                </c:pt>
                <c:pt idx="5288">
                  <c:v>0</c:v>
                </c:pt>
                <c:pt idx="5289">
                  <c:v>4</c:v>
                </c:pt>
                <c:pt idx="5290">
                  <c:v>6</c:v>
                </c:pt>
                <c:pt idx="5291">
                  <c:v>1</c:v>
                </c:pt>
                <c:pt idx="5292">
                  <c:v>4</c:v>
                </c:pt>
                <c:pt idx="5293">
                  <c:v>2</c:v>
                </c:pt>
                <c:pt idx="5294">
                  <c:v>2</c:v>
                </c:pt>
                <c:pt idx="5295">
                  <c:v>4</c:v>
                </c:pt>
                <c:pt idx="5296">
                  <c:v>3</c:v>
                </c:pt>
                <c:pt idx="5297">
                  <c:v>2</c:v>
                </c:pt>
                <c:pt idx="5298">
                  <c:v>4</c:v>
                </c:pt>
                <c:pt idx="5299">
                  <c:v>3</c:v>
                </c:pt>
                <c:pt idx="5300">
                  <c:v>1</c:v>
                </c:pt>
                <c:pt idx="5301">
                  <c:v>4</c:v>
                </c:pt>
                <c:pt idx="5302">
                  <c:v>4</c:v>
                </c:pt>
                <c:pt idx="5303">
                  <c:v>1</c:v>
                </c:pt>
                <c:pt idx="5304">
                  <c:v>1</c:v>
                </c:pt>
                <c:pt idx="5305">
                  <c:v>4</c:v>
                </c:pt>
                <c:pt idx="5306">
                  <c:v>2</c:v>
                </c:pt>
                <c:pt idx="5307">
                  <c:v>0</c:v>
                </c:pt>
                <c:pt idx="5308">
                  <c:v>4</c:v>
                </c:pt>
                <c:pt idx="5309">
                  <c:v>1</c:v>
                </c:pt>
                <c:pt idx="5310">
                  <c:v>4</c:v>
                </c:pt>
                <c:pt idx="5311">
                  <c:v>3</c:v>
                </c:pt>
                <c:pt idx="5312">
                  <c:v>1</c:v>
                </c:pt>
                <c:pt idx="5313">
                  <c:v>4</c:v>
                </c:pt>
                <c:pt idx="5314">
                  <c:v>2</c:v>
                </c:pt>
                <c:pt idx="5315">
                  <c:v>3</c:v>
                </c:pt>
                <c:pt idx="5316">
                  <c:v>2</c:v>
                </c:pt>
                <c:pt idx="5317">
                  <c:v>5</c:v>
                </c:pt>
                <c:pt idx="5318">
                  <c:v>2</c:v>
                </c:pt>
                <c:pt idx="5319">
                  <c:v>4</c:v>
                </c:pt>
                <c:pt idx="5320">
                  <c:v>1</c:v>
                </c:pt>
                <c:pt idx="5321">
                  <c:v>3</c:v>
                </c:pt>
                <c:pt idx="5322">
                  <c:v>6</c:v>
                </c:pt>
                <c:pt idx="5323">
                  <c:v>2</c:v>
                </c:pt>
                <c:pt idx="5324">
                  <c:v>0</c:v>
                </c:pt>
                <c:pt idx="5325">
                  <c:v>7</c:v>
                </c:pt>
                <c:pt idx="5326">
                  <c:v>1</c:v>
                </c:pt>
                <c:pt idx="5327">
                  <c:v>4</c:v>
                </c:pt>
                <c:pt idx="5328">
                  <c:v>3</c:v>
                </c:pt>
                <c:pt idx="5329">
                  <c:v>4</c:v>
                </c:pt>
                <c:pt idx="5330">
                  <c:v>3</c:v>
                </c:pt>
                <c:pt idx="5331">
                  <c:v>5</c:v>
                </c:pt>
                <c:pt idx="5332">
                  <c:v>2</c:v>
                </c:pt>
                <c:pt idx="5333">
                  <c:v>2</c:v>
                </c:pt>
                <c:pt idx="5334">
                  <c:v>1</c:v>
                </c:pt>
                <c:pt idx="5335">
                  <c:v>3</c:v>
                </c:pt>
                <c:pt idx="5336">
                  <c:v>2</c:v>
                </c:pt>
                <c:pt idx="5337">
                  <c:v>5</c:v>
                </c:pt>
                <c:pt idx="5338">
                  <c:v>3</c:v>
                </c:pt>
                <c:pt idx="5339">
                  <c:v>5</c:v>
                </c:pt>
                <c:pt idx="5340">
                  <c:v>1</c:v>
                </c:pt>
                <c:pt idx="5341">
                  <c:v>2</c:v>
                </c:pt>
                <c:pt idx="5342">
                  <c:v>3</c:v>
                </c:pt>
                <c:pt idx="5343">
                  <c:v>3</c:v>
                </c:pt>
                <c:pt idx="5344">
                  <c:v>1</c:v>
                </c:pt>
                <c:pt idx="5345">
                  <c:v>3</c:v>
                </c:pt>
                <c:pt idx="5346">
                  <c:v>4</c:v>
                </c:pt>
                <c:pt idx="5347">
                  <c:v>2</c:v>
                </c:pt>
                <c:pt idx="5348">
                  <c:v>5</c:v>
                </c:pt>
                <c:pt idx="5349">
                  <c:v>10</c:v>
                </c:pt>
                <c:pt idx="5350">
                  <c:v>3</c:v>
                </c:pt>
                <c:pt idx="5351">
                  <c:v>6</c:v>
                </c:pt>
                <c:pt idx="5352">
                  <c:v>2</c:v>
                </c:pt>
                <c:pt idx="5353">
                  <c:v>3</c:v>
                </c:pt>
                <c:pt idx="5354">
                  <c:v>0</c:v>
                </c:pt>
                <c:pt idx="5355">
                  <c:v>2</c:v>
                </c:pt>
                <c:pt idx="5356">
                  <c:v>3</c:v>
                </c:pt>
                <c:pt idx="5357">
                  <c:v>4</c:v>
                </c:pt>
                <c:pt idx="5358">
                  <c:v>2</c:v>
                </c:pt>
                <c:pt idx="5359">
                  <c:v>6</c:v>
                </c:pt>
                <c:pt idx="5360">
                  <c:v>6</c:v>
                </c:pt>
                <c:pt idx="5361">
                  <c:v>4</c:v>
                </c:pt>
                <c:pt idx="5362">
                  <c:v>3</c:v>
                </c:pt>
                <c:pt idx="5363">
                  <c:v>3</c:v>
                </c:pt>
                <c:pt idx="5364">
                  <c:v>3</c:v>
                </c:pt>
                <c:pt idx="5365">
                  <c:v>2</c:v>
                </c:pt>
                <c:pt idx="5366">
                  <c:v>4</c:v>
                </c:pt>
                <c:pt idx="5367">
                  <c:v>6</c:v>
                </c:pt>
                <c:pt idx="5368">
                  <c:v>5</c:v>
                </c:pt>
                <c:pt idx="5369">
                  <c:v>3</c:v>
                </c:pt>
                <c:pt idx="5370">
                  <c:v>2</c:v>
                </c:pt>
                <c:pt idx="5371">
                  <c:v>6</c:v>
                </c:pt>
                <c:pt idx="5372">
                  <c:v>2</c:v>
                </c:pt>
                <c:pt idx="5373">
                  <c:v>2</c:v>
                </c:pt>
                <c:pt idx="5374">
                  <c:v>2</c:v>
                </c:pt>
                <c:pt idx="5375">
                  <c:v>1</c:v>
                </c:pt>
                <c:pt idx="5376">
                  <c:v>5</c:v>
                </c:pt>
                <c:pt idx="5377">
                  <c:v>2</c:v>
                </c:pt>
                <c:pt idx="5378">
                  <c:v>1</c:v>
                </c:pt>
                <c:pt idx="5379">
                  <c:v>3</c:v>
                </c:pt>
                <c:pt idx="5380">
                  <c:v>1</c:v>
                </c:pt>
                <c:pt idx="5381">
                  <c:v>2</c:v>
                </c:pt>
                <c:pt idx="5382">
                  <c:v>3</c:v>
                </c:pt>
                <c:pt idx="5383">
                  <c:v>3</c:v>
                </c:pt>
                <c:pt idx="5384">
                  <c:v>4</c:v>
                </c:pt>
                <c:pt idx="5385">
                  <c:v>5</c:v>
                </c:pt>
                <c:pt idx="5386">
                  <c:v>2</c:v>
                </c:pt>
                <c:pt idx="5387">
                  <c:v>4</c:v>
                </c:pt>
                <c:pt idx="5388">
                  <c:v>3</c:v>
                </c:pt>
                <c:pt idx="5389">
                  <c:v>4</c:v>
                </c:pt>
                <c:pt idx="5390">
                  <c:v>1</c:v>
                </c:pt>
                <c:pt idx="5391">
                  <c:v>0</c:v>
                </c:pt>
                <c:pt idx="5392">
                  <c:v>5</c:v>
                </c:pt>
                <c:pt idx="5393">
                  <c:v>1</c:v>
                </c:pt>
                <c:pt idx="5394">
                  <c:v>2</c:v>
                </c:pt>
                <c:pt idx="5395">
                  <c:v>3</c:v>
                </c:pt>
                <c:pt idx="5396">
                  <c:v>2</c:v>
                </c:pt>
                <c:pt idx="5397">
                  <c:v>2</c:v>
                </c:pt>
                <c:pt idx="5398">
                  <c:v>2</c:v>
                </c:pt>
                <c:pt idx="5399">
                  <c:v>2</c:v>
                </c:pt>
                <c:pt idx="5400">
                  <c:v>3</c:v>
                </c:pt>
                <c:pt idx="5401">
                  <c:v>2</c:v>
                </c:pt>
                <c:pt idx="5402">
                  <c:v>3</c:v>
                </c:pt>
                <c:pt idx="5403">
                  <c:v>3</c:v>
                </c:pt>
                <c:pt idx="5404">
                  <c:v>4</c:v>
                </c:pt>
                <c:pt idx="5405">
                  <c:v>3</c:v>
                </c:pt>
                <c:pt idx="5406">
                  <c:v>2</c:v>
                </c:pt>
                <c:pt idx="5407">
                  <c:v>4</c:v>
                </c:pt>
                <c:pt idx="5408">
                  <c:v>5</c:v>
                </c:pt>
                <c:pt idx="5409">
                  <c:v>2</c:v>
                </c:pt>
                <c:pt idx="5410">
                  <c:v>1</c:v>
                </c:pt>
                <c:pt idx="5411">
                  <c:v>6</c:v>
                </c:pt>
                <c:pt idx="5412">
                  <c:v>7</c:v>
                </c:pt>
                <c:pt idx="5413">
                  <c:v>2</c:v>
                </c:pt>
                <c:pt idx="5414">
                  <c:v>3</c:v>
                </c:pt>
                <c:pt idx="5415">
                  <c:v>4</c:v>
                </c:pt>
                <c:pt idx="5416">
                  <c:v>2</c:v>
                </c:pt>
                <c:pt idx="5417">
                  <c:v>1</c:v>
                </c:pt>
                <c:pt idx="5418">
                  <c:v>4</c:v>
                </c:pt>
                <c:pt idx="5419">
                  <c:v>5</c:v>
                </c:pt>
                <c:pt idx="5420">
                  <c:v>5</c:v>
                </c:pt>
                <c:pt idx="5421">
                  <c:v>3</c:v>
                </c:pt>
                <c:pt idx="5422">
                  <c:v>5</c:v>
                </c:pt>
                <c:pt idx="5423">
                  <c:v>5</c:v>
                </c:pt>
                <c:pt idx="5424">
                  <c:v>1</c:v>
                </c:pt>
                <c:pt idx="5425">
                  <c:v>5</c:v>
                </c:pt>
                <c:pt idx="5426">
                  <c:v>3</c:v>
                </c:pt>
                <c:pt idx="5427">
                  <c:v>3</c:v>
                </c:pt>
                <c:pt idx="5428">
                  <c:v>2</c:v>
                </c:pt>
                <c:pt idx="5429">
                  <c:v>6</c:v>
                </c:pt>
                <c:pt idx="5430">
                  <c:v>4</c:v>
                </c:pt>
                <c:pt idx="5431">
                  <c:v>1</c:v>
                </c:pt>
                <c:pt idx="5432">
                  <c:v>3</c:v>
                </c:pt>
                <c:pt idx="5433">
                  <c:v>3</c:v>
                </c:pt>
                <c:pt idx="5434">
                  <c:v>2</c:v>
                </c:pt>
                <c:pt idx="5435">
                  <c:v>4</c:v>
                </c:pt>
                <c:pt idx="5436">
                  <c:v>3</c:v>
                </c:pt>
                <c:pt idx="5437">
                  <c:v>5</c:v>
                </c:pt>
                <c:pt idx="5438">
                  <c:v>3</c:v>
                </c:pt>
                <c:pt idx="5439">
                  <c:v>1</c:v>
                </c:pt>
                <c:pt idx="5440">
                  <c:v>3</c:v>
                </c:pt>
                <c:pt idx="5441">
                  <c:v>3</c:v>
                </c:pt>
                <c:pt idx="5442">
                  <c:v>4</c:v>
                </c:pt>
                <c:pt idx="5443">
                  <c:v>0</c:v>
                </c:pt>
                <c:pt idx="5444">
                  <c:v>3</c:v>
                </c:pt>
                <c:pt idx="5445">
                  <c:v>2</c:v>
                </c:pt>
                <c:pt idx="5446">
                  <c:v>4</c:v>
                </c:pt>
                <c:pt idx="5447">
                  <c:v>1</c:v>
                </c:pt>
                <c:pt idx="5448">
                  <c:v>1</c:v>
                </c:pt>
                <c:pt idx="5449">
                  <c:v>4</c:v>
                </c:pt>
                <c:pt idx="5450">
                  <c:v>3</c:v>
                </c:pt>
                <c:pt idx="5451">
                  <c:v>3</c:v>
                </c:pt>
                <c:pt idx="5452">
                  <c:v>1</c:v>
                </c:pt>
                <c:pt idx="5453">
                  <c:v>2</c:v>
                </c:pt>
                <c:pt idx="5454">
                  <c:v>3</c:v>
                </c:pt>
                <c:pt idx="5455">
                  <c:v>8</c:v>
                </c:pt>
                <c:pt idx="5456">
                  <c:v>1</c:v>
                </c:pt>
                <c:pt idx="5457">
                  <c:v>2</c:v>
                </c:pt>
                <c:pt idx="5458">
                  <c:v>5</c:v>
                </c:pt>
                <c:pt idx="5459">
                  <c:v>1</c:v>
                </c:pt>
                <c:pt idx="5460">
                  <c:v>3</c:v>
                </c:pt>
                <c:pt idx="5461">
                  <c:v>4</c:v>
                </c:pt>
                <c:pt idx="5462">
                  <c:v>7</c:v>
                </c:pt>
                <c:pt idx="5463">
                  <c:v>1</c:v>
                </c:pt>
                <c:pt idx="5464">
                  <c:v>0</c:v>
                </c:pt>
                <c:pt idx="5465">
                  <c:v>3</c:v>
                </c:pt>
                <c:pt idx="5466">
                  <c:v>3</c:v>
                </c:pt>
                <c:pt idx="5467">
                  <c:v>3</c:v>
                </c:pt>
                <c:pt idx="5468">
                  <c:v>0</c:v>
                </c:pt>
                <c:pt idx="5469">
                  <c:v>5</c:v>
                </c:pt>
                <c:pt idx="5470">
                  <c:v>3</c:v>
                </c:pt>
                <c:pt idx="5471">
                  <c:v>2</c:v>
                </c:pt>
                <c:pt idx="5472">
                  <c:v>2</c:v>
                </c:pt>
                <c:pt idx="5473">
                  <c:v>4</c:v>
                </c:pt>
                <c:pt idx="5474">
                  <c:v>2</c:v>
                </c:pt>
                <c:pt idx="5475">
                  <c:v>4</c:v>
                </c:pt>
                <c:pt idx="5476">
                  <c:v>5</c:v>
                </c:pt>
                <c:pt idx="5477">
                  <c:v>4</c:v>
                </c:pt>
                <c:pt idx="5478">
                  <c:v>2</c:v>
                </c:pt>
                <c:pt idx="5479">
                  <c:v>4</c:v>
                </c:pt>
                <c:pt idx="5480">
                  <c:v>3</c:v>
                </c:pt>
                <c:pt idx="5481">
                  <c:v>5</c:v>
                </c:pt>
                <c:pt idx="5482">
                  <c:v>6</c:v>
                </c:pt>
                <c:pt idx="5483">
                  <c:v>1</c:v>
                </c:pt>
                <c:pt idx="5484">
                  <c:v>5</c:v>
                </c:pt>
                <c:pt idx="5485">
                  <c:v>2</c:v>
                </c:pt>
                <c:pt idx="5486">
                  <c:v>0</c:v>
                </c:pt>
                <c:pt idx="5487">
                  <c:v>2</c:v>
                </c:pt>
                <c:pt idx="5488">
                  <c:v>3</c:v>
                </c:pt>
                <c:pt idx="5489">
                  <c:v>2</c:v>
                </c:pt>
                <c:pt idx="5490">
                  <c:v>1</c:v>
                </c:pt>
                <c:pt idx="5491">
                  <c:v>4</c:v>
                </c:pt>
                <c:pt idx="5492">
                  <c:v>6</c:v>
                </c:pt>
                <c:pt idx="5493">
                  <c:v>3</c:v>
                </c:pt>
                <c:pt idx="5494">
                  <c:v>2</c:v>
                </c:pt>
                <c:pt idx="5495">
                  <c:v>1</c:v>
                </c:pt>
                <c:pt idx="5496">
                  <c:v>2</c:v>
                </c:pt>
                <c:pt idx="5497">
                  <c:v>2</c:v>
                </c:pt>
                <c:pt idx="5498">
                  <c:v>3</c:v>
                </c:pt>
                <c:pt idx="5499">
                  <c:v>2</c:v>
                </c:pt>
                <c:pt idx="5500">
                  <c:v>5</c:v>
                </c:pt>
                <c:pt idx="5501">
                  <c:v>5</c:v>
                </c:pt>
                <c:pt idx="5502">
                  <c:v>2</c:v>
                </c:pt>
                <c:pt idx="5503">
                  <c:v>3</c:v>
                </c:pt>
                <c:pt idx="5504">
                  <c:v>1</c:v>
                </c:pt>
                <c:pt idx="5505">
                  <c:v>4</c:v>
                </c:pt>
                <c:pt idx="5506">
                  <c:v>1</c:v>
                </c:pt>
                <c:pt idx="5507">
                  <c:v>2</c:v>
                </c:pt>
                <c:pt idx="5508">
                  <c:v>5</c:v>
                </c:pt>
                <c:pt idx="5509">
                  <c:v>2</c:v>
                </c:pt>
                <c:pt idx="5510">
                  <c:v>3</c:v>
                </c:pt>
                <c:pt idx="5511">
                  <c:v>1</c:v>
                </c:pt>
                <c:pt idx="5512">
                  <c:v>5</c:v>
                </c:pt>
                <c:pt idx="5513">
                  <c:v>0</c:v>
                </c:pt>
                <c:pt idx="5514">
                  <c:v>3</c:v>
                </c:pt>
                <c:pt idx="5515">
                  <c:v>3</c:v>
                </c:pt>
                <c:pt idx="5516">
                  <c:v>6</c:v>
                </c:pt>
                <c:pt idx="5517">
                  <c:v>2</c:v>
                </c:pt>
                <c:pt idx="5518">
                  <c:v>2</c:v>
                </c:pt>
                <c:pt idx="5519">
                  <c:v>2</c:v>
                </c:pt>
                <c:pt idx="5520">
                  <c:v>8</c:v>
                </c:pt>
                <c:pt idx="5521">
                  <c:v>0</c:v>
                </c:pt>
                <c:pt idx="5522">
                  <c:v>5</c:v>
                </c:pt>
                <c:pt idx="5523">
                  <c:v>3</c:v>
                </c:pt>
                <c:pt idx="5524">
                  <c:v>4</c:v>
                </c:pt>
                <c:pt idx="5525">
                  <c:v>2</c:v>
                </c:pt>
                <c:pt idx="5526">
                  <c:v>0</c:v>
                </c:pt>
                <c:pt idx="5527">
                  <c:v>3</c:v>
                </c:pt>
                <c:pt idx="5528">
                  <c:v>5</c:v>
                </c:pt>
                <c:pt idx="5529">
                  <c:v>3</c:v>
                </c:pt>
                <c:pt idx="5530">
                  <c:v>2</c:v>
                </c:pt>
                <c:pt idx="5531">
                  <c:v>3</c:v>
                </c:pt>
                <c:pt idx="5532">
                  <c:v>0</c:v>
                </c:pt>
                <c:pt idx="5533">
                  <c:v>2</c:v>
                </c:pt>
                <c:pt idx="5534">
                  <c:v>4</c:v>
                </c:pt>
                <c:pt idx="5535">
                  <c:v>1</c:v>
                </c:pt>
                <c:pt idx="5536">
                  <c:v>1</c:v>
                </c:pt>
                <c:pt idx="5537">
                  <c:v>4</c:v>
                </c:pt>
                <c:pt idx="5538">
                  <c:v>2</c:v>
                </c:pt>
                <c:pt idx="5539">
                  <c:v>5</c:v>
                </c:pt>
                <c:pt idx="5540">
                  <c:v>0</c:v>
                </c:pt>
                <c:pt idx="5541">
                  <c:v>2</c:v>
                </c:pt>
                <c:pt idx="5542">
                  <c:v>6</c:v>
                </c:pt>
                <c:pt idx="5543">
                  <c:v>8</c:v>
                </c:pt>
                <c:pt idx="5544">
                  <c:v>2</c:v>
                </c:pt>
                <c:pt idx="5545">
                  <c:v>2</c:v>
                </c:pt>
                <c:pt idx="5546">
                  <c:v>0</c:v>
                </c:pt>
                <c:pt idx="5547">
                  <c:v>5</c:v>
                </c:pt>
                <c:pt idx="5548">
                  <c:v>5</c:v>
                </c:pt>
                <c:pt idx="5549">
                  <c:v>3</c:v>
                </c:pt>
                <c:pt idx="5550">
                  <c:v>4</c:v>
                </c:pt>
                <c:pt idx="5551">
                  <c:v>1</c:v>
                </c:pt>
                <c:pt idx="5552">
                  <c:v>4</c:v>
                </c:pt>
                <c:pt idx="5553">
                  <c:v>1</c:v>
                </c:pt>
                <c:pt idx="5554">
                  <c:v>3</c:v>
                </c:pt>
                <c:pt idx="5555">
                  <c:v>2</c:v>
                </c:pt>
                <c:pt idx="5556">
                  <c:v>4</c:v>
                </c:pt>
                <c:pt idx="5557">
                  <c:v>3</c:v>
                </c:pt>
                <c:pt idx="5558">
                  <c:v>2</c:v>
                </c:pt>
                <c:pt idx="5559">
                  <c:v>4</c:v>
                </c:pt>
                <c:pt idx="5560">
                  <c:v>1</c:v>
                </c:pt>
                <c:pt idx="5561">
                  <c:v>3</c:v>
                </c:pt>
                <c:pt idx="5562">
                  <c:v>3</c:v>
                </c:pt>
                <c:pt idx="5563">
                  <c:v>3</c:v>
                </c:pt>
                <c:pt idx="5564">
                  <c:v>1</c:v>
                </c:pt>
                <c:pt idx="5565">
                  <c:v>2</c:v>
                </c:pt>
                <c:pt idx="5566">
                  <c:v>4</c:v>
                </c:pt>
                <c:pt idx="5567">
                  <c:v>3</c:v>
                </c:pt>
                <c:pt idx="5568">
                  <c:v>1</c:v>
                </c:pt>
                <c:pt idx="5569">
                  <c:v>4</c:v>
                </c:pt>
                <c:pt idx="5570">
                  <c:v>2</c:v>
                </c:pt>
                <c:pt idx="5571">
                  <c:v>5</c:v>
                </c:pt>
                <c:pt idx="5572">
                  <c:v>3</c:v>
                </c:pt>
                <c:pt idx="5573">
                  <c:v>0</c:v>
                </c:pt>
                <c:pt idx="5574">
                  <c:v>3</c:v>
                </c:pt>
                <c:pt idx="5575">
                  <c:v>2</c:v>
                </c:pt>
                <c:pt idx="5576">
                  <c:v>1</c:v>
                </c:pt>
                <c:pt idx="5577">
                  <c:v>4</c:v>
                </c:pt>
                <c:pt idx="5578">
                  <c:v>3</c:v>
                </c:pt>
                <c:pt idx="5579">
                  <c:v>6</c:v>
                </c:pt>
                <c:pt idx="5580">
                  <c:v>3</c:v>
                </c:pt>
                <c:pt idx="5581">
                  <c:v>2</c:v>
                </c:pt>
                <c:pt idx="5582">
                  <c:v>3</c:v>
                </c:pt>
                <c:pt idx="5583">
                  <c:v>1</c:v>
                </c:pt>
                <c:pt idx="5584">
                  <c:v>0</c:v>
                </c:pt>
                <c:pt idx="5585">
                  <c:v>4</c:v>
                </c:pt>
                <c:pt idx="5586">
                  <c:v>3</c:v>
                </c:pt>
                <c:pt idx="5587">
                  <c:v>2</c:v>
                </c:pt>
                <c:pt idx="5588">
                  <c:v>4</c:v>
                </c:pt>
                <c:pt idx="5589">
                  <c:v>3</c:v>
                </c:pt>
                <c:pt idx="5590">
                  <c:v>3</c:v>
                </c:pt>
                <c:pt idx="5591">
                  <c:v>5</c:v>
                </c:pt>
                <c:pt idx="5592">
                  <c:v>1</c:v>
                </c:pt>
                <c:pt idx="5593">
                  <c:v>1</c:v>
                </c:pt>
                <c:pt idx="5594">
                  <c:v>3</c:v>
                </c:pt>
                <c:pt idx="5595">
                  <c:v>4</c:v>
                </c:pt>
                <c:pt idx="5596">
                  <c:v>3</c:v>
                </c:pt>
                <c:pt idx="5597">
                  <c:v>3</c:v>
                </c:pt>
                <c:pt idx="5598">
                  <c:v>3</c:v>
                </c:pt>
                <c:pt idx="5599">
                  <c:v>5</c:v>
                </c:pt>
                <c:pt idx="5600">
                  <c:v>2</c:v>
                </c:pt>
                <c:pt idx="5601">
                  <c:v>4</c:v>
                </c:pt>
                <c:pt idx="5602">
                  <c:v>2</c:v>
                </c:pt>
                <c:pt idx="5603">
                  <c:v>2</c:v>
                </c:pt>
                <c:pt idx="5604">
                  <c:v>5</c:v>
                </c:pt>
                <c:pt idx="5605">
                  <c:v>2</c:v>
                </c:pt>
                <c:pt idx="5606">
                  <c:v>5</c:v>
                </c:pt>
                <c:pt idx="5607">
                  <c:v>0</c:v>
                </c:pt>
                <c:pt idx="5608">
                  <c:v>2</c:v>
                </c:pt>
                <c:pt idx="5609">
                  <c:v>4</c:v>
                </c:pt>
                <c:pt idx="5610">
                  <c:v>3</c:v>
                </c:pt>
                <c:pt idx="5611">
                  <c:v>4</c:v>
                </c:pt>
                <c:pt idx="5612">
                  <c:v>1</c:v>
                </c:pt>
                <c:pt idx="5613">
                  <c:v>2</c:v>
                </c:pt>
                <c:pt idx="5614">
                  <c:v>1</c:v>
                </c:pt>
                <c:pt idx="5615">
                  <c:v>1</c:v>
                </c:pt>
                <c:pt idx="5616">
                  <c:v>2</c:v>
                </c:pt>
                <c:pt idx="5617">
                  <c:v>3</c:v>
                </c:pt>
                <c:pt idx="5618">
                  <c:v>3</c:v>
                </c:pt>
                <c:pt idx="5619">
                  <c:v>7</c:v>
                </c:pt>
                <c:pt idx="5620">
                  <c:v>2</c:v>
                </c:pt>
                <c:pt idx="5621">
                  <c:v>3</c:v>
                </c:pt>
                <c:pt idx="5622">
                  <c:v>4</c:v>
                </c:pt>
                <c:pt idx="5623">
                  <c:v>3</c:v>
                </c:pt>
                <c:pt idx="5624">
                  <c:v>1</c:v>
                </c:pt>
                <c:pt idx="5625">
                  <c:v>4</c:v>
                </c:pt>
                <c:pt idx="5626">
                  <c:v>4</c:v>
                </c:pt>
                <c:pt idx="5627">
                  <c:v>0</c:v>
                </c:pt>
                <c:pt idx="5628">
                  <c:v>3</c:v>
                </c:pt>
                <c:pt idx="5629">
                  <c:v>3</c:v>
                </c:pt>
                <c:pt idx="5630">
                  <c:v>1</c:v>
                </c:pt>
                <c:pt idx="5631">
                  <c:v>3</c:v>
                </c:pt>
                <c:pt idx="5632">
                  <c:v>0</c:v>
                </c:pt>
                <c:pt idx="5633">
                  <c:v>2</c:v>
                </c:pt>
                <c:pt idx="5634">
                  <c:v>5</c:v>
                </c:pt>
                <c:pt idx="5635">
                  <c:v>3</c:v>
                </c:pt>
                <c:pt idx="5636">
                  <c:v>2</c:v>
                </c:pt>
                <c:pt idx="5637">
                  <c:v>4</c:v>
                </c:pt>
                <c:pt idx="5638">
                  <c:v>2</c:v>
                </c:pt>
                <c:pt idx="5639">
                  <c:v>4</c:v>
                </c:pt>
                <c:pt idx="5640">
                  <c:v>1</c:v>
                </c:pt>
                <c:pt idx="5641">
                  <c:v>5</c:v>
                </c:pt>
                <c:pt idx="5642">
                  <c:v>1</c:v>
                </c:pt>
                <c:pt idx="5643">
                  <c:v>4</c:v>
                </c:pt>
                <c:pt idx="5644">
                  <c:v>3</c:v>
                </c:pt>
                <c:pt idx="5645">
                  <c:v>2</c:v>
                </c:pt>
                <c:pt idx="5646">
                  <c:v>1</c:v>
                </c:pt>
                <c:pt idx="5647">
                  <c:v>3</c:v>
                </c:pt>
                <c:pt idx="5648">
                  <c:v>3</c:v>
                </c:pt>
                <c:pt idx="5649">
                  <c:v>3</c:v>
                </c:pt>
                <c:pt idx="5650">
                  <c:v>1</c:v>
                </c:pt>
                <c:pt idx="5651">
                  <c:v>3</c:v>
                </c:pt>
                <c:pt idx="5652">
                  <c:v>3</c:v>
                </c:pt>
                <c:pt idx="5653">
                  <c:v>1</c:v>
                </c:pt>
                <c:pt idx="5654">
                  <c:v>6</c:v>
                </c:pt>
                <c:pt idx="5655">
                  <c:v>4</c:v>
                </c:pt>
                <c:pt idx="5656">
                  <c:v>4</c:v>
                </c:pt>
                <c:pt idx="5657">
                  <c:v>2</c:v>
                </c:pt>
                <c:pt idx="5658">
                  <c:v>3</c:v>
                </c:pt>
                <c:pt idx="5659">
                  <c:v>2</c:v>
                </c:pt>
                <c:pt idx="5660">
                  <c:v>3</c:v>
                </c:pt>
                <c:pt idx="5661">
                  <c:v>2</c:v>
                </c:pt>
                <c:pt idx="5662">
                  <c:v>3</c:v>
                </c:pt>
                <c:pt idx="5663">
                  <c:v>2</c:v>
                </c:pt>
                <c:pt idx="5664">
                  <c:v>5</c:v>
                </c:pt>
                <c:pt idx="5665">
                  <c:v>1</c:v>
                </c:pt>
                <c:pt idx="5666">
                  <c:v>3</c:v>
                </c:pt>
                <c:pt idx="5667">
                  <c:v>2</c:v>
                </c:pt>
                <c:pt idx="5668">
                  <c:v>5</c:v>
                </c:pt>
                <c:pt idx="5669">
                  <c:v>4</c:v>
                </c:pt>
                <c:pt idx="5670">
                  <c:v>4</c:v>
                </c:pt>
                <c:pt idx="5671">
                  <c:v>2</c:v>
                </c:pt>
                <c:pt idx="5672">
                  <c:v>0</c:v>
                </c:pt>
                <c:pt idx="5673">
                  <c:v>5</c:v>
                </c:pt>
                <c:pt idx="5674">
                  <c:v>3</c:v>
                </c:pt>
                <c:pt idx="5675">
                  <c:v>4</c:v>
                </c:pt>
                <c:pt idx="5676">
                  <c:v>6</c:v>
                </c:pt>
                <c:pt idx="5677">
                  <c:v>3</c:v>
                </c:pt>
                <c:pt idx="5678">
                  <c:v>3</c:v>
                </c:pt>
                <c:pt idx="5679">
                  <c:v>3</c:v>
                </c:pt>
                <c:pt idx="5680">
                  <c:v>1</c:v>
                </c:pt>
                <c:pt idx="5681">
                  <c:v>3</c:v>
                </c:pt>
                <c:pt idx="5682">
                  <c:v>4</c:v>
                </c:pt>
                <c:pt idx="5683">
                  <c:v>2</c:v>
                </c:pt>
                <c:pt idx="5684">
                  <c:v>2</c:v>
                </c:pt>
                <c:pt idx="5685">
                  <c:v>3</c:v>
                </c:pt>
                <c:pt idx="5686">
                  <c:v>7</c:v>
                </c:pt>
                <c:pt idx="5687">
                  <c:v>3</c:v>
                </c:pt>
                <c:pt idx="5688">
                  <c:v>1</c:v>
                </c:pt>
                <c:pt idx="5689">
                  <c:v>2</c:v>
                </c:pt>
                <c:pt idx="5690">
                  <c:v>4</c:v>
                </c:pt>
                <c:pt idx="5691">
                  <c:v>2</c:v>
                </c:pt>
                <c:pt idx="5692">
                  <c:v>4</c:v>
                </c:pt>
                <c:pt idx="5693">
                  <c:v>3</c:v>
                </c:pt>
                <c:pt idx="5694">
                  <c:v>2</c:v>
                </c:pt>
                <c:pt idx="5695">
                  <c:v>2</c:v>
                </c:pt>
                <c:pt idx="5696">
                  <c:v>1</c:v>
                </c:pt>
                <c:pt idx="5697">
                  <c:v>2</c:v>
                </c:pt>
                <c:pt idx="5698">
                  <c:v>1</c:v>
                </c:pt>
                <c:pt idx="5699">
                  <c:v>3</c:v>
                </c:pt>
                <c:pt idx="5700">
                  <c:v>3</c:v>
                </c:pt>
                <c:pt idx="5701">
                  <c:v>2</c:v>
                </c:pt>
                <c:pt idx="5702">
                  <c:v>2</c:v>
                </c:pt>
                <c:pt idx="5703">
                  <c:v>6</c:v>
                </c:pt>
                <c:pt idx="5704">
                  <c:v>3</c:v>
                </c:pt>
                <c:pt idx="5705">
                  <c:v>1</c:v>
                </c:pt>
                <c:pt idx="5706">
                  <c:v>3</c:v>
                </c:pt>
                <c:pt idx="5707">
                  <c:v>2</c:v>
                </c:pt>
                <c:pt idx="5708">
                  <c:v>1</c:v>
                </c:pt>
                <c:pt idx="5709">
                  <c:v>1</c:v>
                </c:pt>
                <c:pt idx="5710">
                  <c:v>2</c:v>
                </c:pt>
                <c:pt idx="5711">
                  <c:v>2</c:v>
                </c:pt>
                <c:pt idx="5712">
                  <c:v>3</c:v>
                </c:pt>
                <c:pt idx="5713">
                  <c:v>1</c:v>
                </c:pt>
                <c:pt idx="5714">
                  <c:v>2</c:v>
                </c:pt>
                <c:pt idx="5715">
                  <c:v>2</c:v>
                </c:pt>
                <c:pt idx="5716">
                  <c:v>3</c:v>
                </c:pt>
                <c:pt idx="5717">
                  <c:v>3</c:v>
                </c:pt>
                <c:pt idx="5718">
                  <c:v>5</c:v>
                </c:pt>
                <c:pt idx="5719">
                  <c:v>5</c:v>
                </c:pt>
                <c:pt idx="5720">
                  <c:v>4</c:v>
                </c:pt>
                <c:pt idx="5721">
                  <c:v>4</c:v>
                </c:pt>
                <c:pt idx="5722">
                  <c:v>5</c:v>
                </c:pt>
                <c:pt idx="5723">
                  <c:v>4</c:v>
                </c:pt>
                <c:pt idx="5724">
                  <c:v>3</c:v>
                </c:pt>
                <c:pt idx="5725">
                  <c:v>6</c:v>
                </c:pt>
                <c:pt idx="5726">
                  <c:v>3</c:v>
                </c:pt>
                <c:pt idx="5727">
                  <c:v>2</c:v>
                </c:pt>
                <c:pt idx="5728">
                  <c:v>3</c:v>
                </c:pt>
                <c:pt idx="5729">
                  <c:v>3</c:v>
                </c:pt>
                <c:pt idx="5730">
                  <c:v>2</c:v>
                </c:pt>
                <c:pt idx="5731">
                  <c:v>2</c:v>
                </c:pt>
                <c:pt idx="5732">
                  <c:v>1</c:v>
                </c:pt>
                <c:pt idx="5733">
                  <c:v>1</c:v>
                </c:pt>
                <c:pt idx="5734">
                  <c:v>3</c:v>
                </c:pt>
                <c:pt idx="5735">
                  <c:v>0</c:v>
                </c:pt>
                <c:pt idx="5736">
                  <c:v>1</c:v>
                </c:pt>
                <c:pt idx="5737">
                  <c:v>4</c:v>
                </c:pt>
                <c:pt idx="5738">
                  <c:v>3</c:v>
                </c:pt>
                <c:pt idx="5739">
                  <c:v>3</c:v>
                </c:pt>
                <c:pt idx="5740">
                  <c:v>4</c:v>
                </c:pt>
                <c:pt idx="5741">
                  <c:v>2</c:v>
                </c:pt>
                <c:pt idx="5742">
                  <c:v>3</c:v>
                </c:pt>
                <c:pt idx="5743">
                  <c:v>2</c:v>
                </c:pt>
                <c:pt idx="5744">
                  <c:v>2</c:v>
                </c:pt>
                <c:pt idx="5745">
                  <c:v>4</c:v>
                </c:pt>
                <c:pt idx="5746">
                  <c:v>5</c:v>
                </c:pt>
                <c:pt idx="5747">
                  <c:v>4</c:v>
                </c:pt>
                <c:pt idx="5748">
                  <c:v>3</c:v>
                </c:pt>
                <c:pt idx="5749">
                  <c:v>2</c:v>
                </c:pt>
                <c:pt idx="5750">
                  <c:v>2</c:v>
                </c:pt>
                <c:pt idx="5751">
                  <c:v>4</c:v>
                </c:pt>
                <c:pt idx="5752">
                  <c:v>2</c:v>
                </c:pt>
                <c:pt idx="5753">
                  <c:v>0</c:v>
                </c:pt>
                <c:pt idx="5754">
                  <c:v>0</c:v>
                </c:pt>
                <c:pt idx="5755">
                  <c:v>1</c:v>
                </c:pt>
                <c:pt idx="5756">
                  <c:v>2</c:v>
                </c:pt>
                <c:pt idx="5757">
                  <c:v>3</c:v>
                </c:pt>
                <c:pt idx="5758">
                  <c:v>1</c:v>
                </c:pt>
                <c:pt idx="5759">
                  <c:v>0</c:v>
                </c:pt>
                <c:pt idx="5760">
                  <c:v>2</c:v>
                </c:pt>
                <c:pt idx="5761">
                  <c:v>2</c:v>
                </c:pt>
                <c:pt idx="5762">
                  <c:v>1</c:v>
                </c:pt>
                <c:pt idx="5763">
                  <c:v>2</c:v>
                </c:pt>
                <c:pt idx="5764">
                  <c:v>0</c:v>
                </c:pt>
                <c:pt idx="5765">
                  <c:v>2</c:v>
                </c:pt>
                <c:pt idx="5766">
                  <c:v>3</c:v>
                </c:pt>
                <c:pt idx="5767">
                  <c:v>2</c:v>
                </c:pt>
                <c:pt idx="5768">
                  <c:v>2</c:v>
                </c:pt>
                <c:pt idx="5769">
                  <c:v>3</c:v>
                </c:pt>
                <c:pt idx="5770">
                  <c:v>1</c:v>
                </c:pt>
                <c:pt idx="5771">
                  <c:v>2</c:v>
                </c:pt>
                <c:pt idx="5772">
                  <c:v>2</c:v>
                </c:pt>
                <c:pt idx="5773">
                  <c:v>3</c:v>
                </c:pt>
                <c:pt idx="5774">
                  <c:v>4</c:v>
                </c:pt>
                <c:pt idx="5775">
                  <c:v>3</c:v>
                </c:pt>
                <c:pt idx="5776">
                  <c:v>3</c:v>
                </c:pt>
                <c:pt idx="5777">
                  <c:v>5</c:v>
                </c:pt>
                <c:pt idx="5778">
                  <c:v>5</c:v>
                </c:pt>
                <c:pt idx="5779">
                  <c:v>2</c:v>
                </c:pt>
                <c:pt idx="5780">
                  <c:v>4</c:v>
                </c:pt>
                <c:pt idx="5781">
                  <c:v>5</c:v>
                </c:pt>
                <c:pt idx="5782">
                  <c:v>2</c:v>
                </c:pt>
                <c:pt idx="5783">
                  <c:v>3</c:v>
                </c:pt>
                <c:pt idx="5784">
                  <c:v>3</c:v>
                </c:pt>
                <c:pt idx="5785">
                  <c:v>3</c:v>
                </c:pt>
                <c:pt idx="5786">
                  <c:v>2</c:v>
                </c:pt>
                <c:pt idx="5787">
                  <c:v>3</c:v>
                </c:pt>
                <c:pt idx="5788">
                  <c:v>2</c:v>
                </c:pt>
                <c:pt idx="5789">
                  <c:v>3</c:v>
                </c:pt>
                <c:pt idx="5790">
                  <c:v>3</c:v>
                </c:pt>
                <c:pt idx="5791">
                  <c:v>1</c:v>
                </c:pt>
                <c:pt idx="5792">
                  <c:v>1</c:v>
                </c:pt>
                <c:pt idx="5793">
                  <c:v>2</c:v>
                </c:pt>
                <c:pt idx="5794">
                  <c:v>0</c:v>
                </c:pt>
                <c:pt idx="5795">
                  <c:v>3</c:v>
                </c:pt>
                <c:pt idx="5796">
                  <c:v>4</c:v>
                </c:pt>
                <c:pt idx="5797">
                  <c:v>0</c:v>
                </c:pt>
                <c:pt idx="5798">
                  <c:v>4</c:v>
                </c:pt>
                <c:pt idx="5799">
                  <c:v>0</c:v>
                </c:pt>
                <c:pt idx="5800">
                  <c:v>2</c:v>
                </c:pt>
                <c:pt idx="5801">
                  <c:v>1</c:v>
                </c:pt>
                <c:pt idx="5802">
                  <c:v>1</c:v>
                </c:pt>
                <c:pt idx="5803">
                  <c:v>5</c:v>
                </c:pt>
                <c:pt idx="5804">
                  <c:v>3</c:v>
                </c:pt>
                <c:pt idx="5805">
                  <c:v>2</c:v>
                </c:pt>
                <c:pt idx="5806">
                  <c:v>4</c:v>
                </c:pt>
                <c:pt idx="5807">
                  <c:v>2</c:v>
                </c:pt>
                <c:pt idx="5808">
                  <c:v>2</c:v>
                </c:pt>
                <c:pt idx="5809">
                  <c:v>1</c:v>
                </c:pt>
                <c:pt idx="5810">
                  <c:v>5</c:v>
                </c:pt>
                <c:pt idx="5811">
                  <c:v>6</c:v>
                </c:pt>
                <c:pt idx="5812">
                  <c:v>2</c:v>
                </c:pt>
                <c:pt idx="5813">
                  <c:v>1</c:v>
                </c:pt>
                <c:pt idx="5814">
                  <c:v>4</c:v>
                </c:pt>
                <c:pt idx="5815">
                  <c:v>2</c:v>
                </c:pt>
                <c:pt idx="5816">
                  <c:v>2</c:v>
                </c:pt>
                <c:pt idx="5817">
                  <c:v>3</c:v>
                </c:pt>
                <c:pt idx="5818">
                  <c:v>0</c:v>
                </c:pt>
                <c:pt idx="5819">
                  <c:v>5</c:v>
                </c:pt>
                <c:pt idx="5820">
                  <c:v>0</c:v>
                </c:pt>
                <c:pt idx="5821">
                  <c:v>4</c:v>
                </c:pt>
                <c:pt idx="5822">
                  <c:v>0</c:v>
                </c:pt>
                <c:pt idx="5823">
                  <c:v>3</c:v>
                </c:pt>
                <c:pt idx="5824">
                  <c:v>3</c:v>
                </c:pt>
                <c:pt idx="5825">
                  <c:v>3</c:v>
                </c:pt>
                <c:pt idx="5826">
                  <c:v>2</c:v>
                </c:pt>
                <c:pt idx="5827">
                  <c:v>4</c:v>
                </c:pt>
                <c:pt idx="5828">
                  <c:v>3</c:v>
                </c:pt>
                <c:pt idx="5829">
                  <c:v>3</c:v>
                </c:pt>
                <c:pt idx="5830">
                  <c:v>0</c:v>
                </c:pt>
                <c:pt idx="5831">
                  <c:v>3</c:v>
                </c:pt>
                <c:pt idx="5832">
                  <c:v>4</c:v>
                </c:pt>
                <c:pt idx="5833">
                  <c:v>0</c:v>
                </c:pt>
                <c:pt idx="5834">
                  <c:v>2</c:v>
                </c:pt>
                <c:pt idx="5835">
                  <c:v>3</c:v>
                </c:pt>
                <c:pt idx="5836">
                  <c:v>3</c:v>
                </c:pt>
                <c:pt idx="5837">
                  <c:v>1</c:v>
                </c:pt>
                <c:pt idx="5838">
                  <c:v>2</c:v>
                </c:pt>
                <c:pt idx="5839">
                  <c:v>4</c:v>
                </c:pt>
                <c:pt idx="5840">
                  <c:v>4</c:v>
                </c:pt>
                <c:pt idx="5841">
                  <c:v>4</c:v>
                </c:pt>
                <c:pt idx="5842">
                  <c:v>3</c:v>
                </c:pt>
                <c:pt idx="5843">
                  <c:v>7</c:v>
                </c:pt>
                <c:pt idx="5844">
                  <c:v>4</c:v>
                </c:pt>
                <c:pt idx="5845">
                  <c:v>4</c:v>
                </c:pt>
                <c:pt idx="5846">
                  <c:v>2</c:v>
                </c:pt>
                <c:pt idx="5847">
                  <c:v>1</c:v>
                </c:pt>
                <c:pt idx="5848">
                  <c:v>1</c:v>
                </c:pt>
                <c:pt idx="5849">
                  <c:v>1</c:v>
                </c:pt>
                <c:pt idx="5850">
                  <c:v>1</c:v>
                </c:pt>
                <c:pt idx="5851">
                  <c:v>3</c:v>
                </c:pt>
                <c:pt idx="5852">
                  <c:v>3</c:v>
                </c:pt>
                <c:pt idx="5853">
                  <c:v>1</c:v>
                </c:pt>
                <c:pt idx="5854">
                  <c:v>4</c:v>
                </c:pt>
                <c:pt idx="5855">
                  <c:v>4</c:v>
                </c:pt>
                <c:pt idx="5856">
                  <c:v>3</c:v>
                </c:pt>
                <c:pt idx="5857">
                  <c:v>1</c:v>
                </c:pt>
                <c:pt idx="5858">
                  <c:v>5</c:v>
                </c:pt>
                <c:pt idx="5859">
                  <c:v>5</c:v>
                </c:pt>
                <c:pt idx="5860">
                  <c:v>1</c:v>
                </c:pt>
                <c:pt idx="5861">
                  <c:v>2</c:v>
                </c:pt>
                <c:pt idx="5862">
                  <c:v>2</c:v>
                </c:pt>
                <c:pt idx="5863">
                  <c:v>4</c:v>
                </c:pt>
                <c:pt idx="5864">
                  <c:v>3</c:v>
                </c:pt>
                <c:pt idx="5865">
                  <c:v>4</c:v>
                </c:pt>
                <c:pt idx="5866">
                  <c:v>0</c:v>
                </c:pt>
                <c:pt idx="5867">
                  <c:v>5</c:v>
                </c:pt>
                <c:pt idx="5868">
                  <c:v>0</c:v>
                </c:pt>
                <c:pt idx="5869">
                  <c:v>3</c:v>
                </c:pt>
                <c:pt idx="5870">
                  <c:v>3</c:v>
                </c:pt>
                <c:pt idx="5871">
                  <c:v>1</c:v>
                </c:pt>
                <c:pt idx="5872">
                  <c:v>3</c:v>
                </c:pt>
                <c:pt idx="5873">
                  <c:v>4</c:v>
                </c:pt>
                <c:pt idx="5874">
                  <c:v>2</c:v>
                </c:pt>
                <c:pt idx="5875">
                  <c:v>1</c:v>
                </c:pt>
                <c:pt idx="5876">
                  <c:v>6</c:v>
                </c:pt>
                <c:pt idx="5877">
                  <c:v>2</c:v>
                </c:pt>
                <c:pt idx="5878">
                  <c:v>4</c:v>
                </c:pt>
                <c:pt idx="5879">
                  <c:v>5</c:v>
                </c:pt>
                <c:pt idx="5880">
                  <c:v>1</c:v>
                </c:pt>
                <c:pt idx="5881">
                  <c:v>4</c:v>
                </c:pt>
                <c:pt idx="5882">
                  <c:v>2</c:v>
                </c:pt>
                <c:pt idx="5883">
                  <c:v>3</c:v>
                </c:pt>
                <c:pt idx="5884">
                  <c:v>6</c:v>
                </c:pt>
                <c:pt idx="5885">
                  <c:v>5</c:v>
                </c:pt>
                <c:pt idx="5886">
                  <c:v>3</c:v>
                </c:pt>
                <c:pt idx="5887">
                  <c:v>1</c:v>
                </c:pt>
                <c:pt idx="5888">
                  <c:v>4</c:v>
                </c:pt>
                <c:pt idx="5889">
                  <c:v>8</c:v>
                </c:pt>
                <c:pt idx="5890">
                  <c:v>2</c:v>
                </c:pt>
                <c:pt idx="5891">
                  <c:v>4</c:v>
                </c:pt>
                <c:pt idx="5892">
                  <c:v>2</c:v>
                </c:pt>
                <c:pt idx="5893">
                  <c:v>2</c:v>
                </c:pt>
                <c:pt idx="5894">
                  <c:v>2</c:v>
                </c:pt>
                <c:pt idx="5895">
                  <c:v>2</c:v>
                </c:pt>
                <c:pt idx="5896">
                  <c:v>2</c:v>
                </c:pt>
                <c:pt idx="5897">
                  <c:v>3</c:v>
                </c:pt>
                <c:pt idx="5898">
                  <c:v>2</c:v>
                </c:pt>
                <c:pt idx="5899">
                  <c:v>1</c:v>
                </c:pt>
                <c:pt idx="5900">
                  <c:v>4</c:v>
                </c:pt>
                <c:pt idx="5901">
                  <c:v>1</c:v>
                </c:pt>
                <c:pt idx="5902">
                  <c:v>2</c:v>
                </c:pt>
                <c:pt idx="5903">
                  <c:v>2</c:v>
                </c:pt>
                <c:pt idx="5904">
                  <c:v>4</c:v>
                </c:pt>
                <c:pt idx="5905">
                  <c:v>0</c:v>
                </c:pt>
                <c:pt idx="5906">
                  <c:v>3</c:v>
                </c:pt>
                <c:pt idx="5907">
                  <c:v>2</c:v>
                </c:pt>
                <c:pt idx="5908">
                  <c:v>3</c:v>
                </c:pt>
                <c:pt idx="5909">
                  <c:v>2</c:v>
                </c:pt>
                <c:pt idx="5910">
                  <c:v>3</c:v>
                </c:pt>
                <c:pt idx="5911">
                  <c:v>1</c:v>
                </c:pt>
                <c:pt idx="5912">
                  <c:v>1</c:v>
                </c:pt>
                <c:pt idx="5913">
                  <c:v>1</c:v>
                </c:pt>
                <c:pt idx="5914">
                  <c:v>4</c:v>
                </c:pt>
                <c:pt idx="5915">
                  <c:v>4</c:v>
                </c:pt>
                <c:pt idx="5916">
                  <c:v>3</c:v>
                </c:pt>
                <c:pt idx="5917">
                  <c:v>4</c:v>
                </c:pt>
                <c:pt idx="5918">
                  <c:v>4</c:v>
                </c:pt>
                <c:pt idx="5919">
                  <c:v>3</c:v>
                </c:pt>
                <c:pt idx="5920">
                  <c:v>1</c:v>
                </c:pt>
                <c:pt idx="5921">
                  <c:v>4</c:v>
                </c:pt>
                <c:pt idx="5922">
                  <c:v>3</c:v>
                </c:pt>
                <c:pt idx="5923">
                  <c:v>2</c:v>
                </c:pt>
                <c:pt idx="5924">
                  <c:v>1</c:v>
                </c:pt>
                <c:pt idx="5925">
                  <c:v>4</c:v>
                </c:pt>
                <c:pt idx="5926">
                  <c:v>1</c:v>
                </c:pt>
                <c:pt idx="5927">
                  <c:v>2</c:v>
                </c:pt>
                <c:pt idx="5928">
                  <c:v>3</c:v>
                </c:pt>
                <c:pt idx="5929">
                  <c:v>3</c:v>
                </c:pt>
                <c:pt idx="5930">
                  <c:v>3</c:v>
                </c:pt>
                <c:pt idx="5931">
                  <c:v>4</c:v>
                </c:pt>
                <c:pt idx="5932">
                  <c:v>3</c:v>
                </c:pt>
                <c:pt idx="5933">
                  <c:v>3</c:v>
                </c:pt>
                <c:pt idx="5934">
                  <c:v>4</c:v>
                </c:pt>
                <c:pt idx="5935">
                  <c:v>3</c:v>
                </c:pt>
                <c:pt idx="5936">
                  <c:v>2</c:v>
                </c:pt>
                <c:pt idx="5937">
                  <c:v>2</c:v>
                </c:pt>
                <c:pt idx="5938">
                  <c:v>6</c:v>
                </c:pt>
                <c:pt idx="5939">
                  <c:v>1</c:v>
                </c:pt>
                <c:pt idx="5940">
                  <c:v>2</c:v>
                </c:pt>
                <c:pt idx="5941">
                  <c:v>8</c:v>
                </c:pt>
                <c:pt idx="5942">
                  <c:v>2</c:v>
                </c:pt>
                <c:pt idx="5943">
                  <c:v>2</c:v>
                </c:pt>
                <c:pt idx="5944">
                  <c:v>2</c:v>
                </c:pt>
                <c:pt idx="5945">
                  <c:v>6</c:v>
                </c:pt>
                <c:pt idx="5946">
                  <c:v>3</c:v>
                </c:pt>
                <c:pt idx="5947">
                  <c:v>3</c:v>
                </c:pt>
                <c:pt idx="5948">
                  <c:v>2</c:v>
                </c:pt>
                <c:pt idx="5949">
                  <c:v>3</c:v>
                </c:pt>
                <c:pt idx="5950">
                  <c:v>3</c:v>
                </c:pt>
                <c:pt idx="5951">
                  <c:v>3</c:v>
                </c:pt>
                <c:pt idx="5952">
                  <c:v>1</c:v>
                </c:pt>
                <c:pt idx="5953">
                  <c:v>2</c:v>
                </c:pt>
                <c:pt idx="5954">
                  <c:v>5</c:v>
                </c:pt>
                <c:pt idx="5955">
                  <c:v>1</c:v>
                </c:pt>
                <c:pt idx="5956">
                  <c:v>3</c:v>
                </c:pt>
                <c:pt idx="5957">
                  <c:v>3</c:v>
                </c:pt>
                <c:pt idx="5958">
                  <c:v>1</c:v>
                </c:pt>
                <c:pt idx="5959">
                  <c:v>3</c:v>
                </c:pt>
                <c:pt idx="5960">
                  <c:v>1</c:v>
                </c:pt>
                <c:pt idx="5961">
                  <c:v>4</c:v>
                </c:pt>
                <c:pt idx="5962">
                  <c:v>2</c:v>
                </c:pt>
                <c:pt idx="5963">
                  <c:v>0</c:v>
                </c:pt>
                <c:pt idx="5964">
                  <c:v>4</c:v>
                </c:pt>
                <c:pt idx="5965">
                  <c:v>5</c:v>
                </c:pt>
                <c:pt idx="5966">
                  <c:v>1</c:v>
                </c:pt>
                <c:pt idx="5967">
                  <c:v>1</c:v>
                </c:pt>
                <c:pt idx="5968">
                  <c:v>2</c:v>
                </c:pt>
                <c:pt idx="5969">
                  <c:v>2</c:v>
                </c:pt>
                <c:pt idx="5970">
                  <c:v>3</c:v>
                </c:pt>
                <c:pt idx="5971">
                  <c:v>1</c:v>
                </c:pt>
                <c:pt idx="5972">
                  <c:v>0</c:v>
                </c:pt>
                <c:pt idx="5973">
                  <c:v>1</c:v>
                </c:pt>
                <c:pt idx="5974">
                  <c:v>1</c:v>
                </c:pt>
                <c:pt idx="5975">
                  <c:v>2</c:v>
                </c:pt>
                <c:pt idx="5976">
                  <c:v>3</c:v>
                </c:pt>
                <c:pt idx="5977">
                  <c:v>2</c:v>
                </c:pt>
                <c:pt idx="5978">
                  <c:v>3</c:v>
                </c:pt>
                <c:pt idx="5979">
                  <c:v>4</c:v>
                </c:pt>
                <c:pt idx="5980">
                  <c:v>2</c:v>
                </c:pt>
                <c:pt idx="5981">
                  <c:v>7</c:v>
                </c:pt>
                <c:pt idx="5982">
                  <c:v>0</c:v>
                </c:pt>
                <c:pt idx="5983">
                  <c:v>4</c:v>
                </c:pt>
                <c:pt idx="5984">
                  <c:v>2</c:v>
                </c:pt>
                <c:pt idx="5985">
                  <c:v>3</c:v>
                </c:pt>
                <c:pt idx="5986">
                  <c:v>3</c:v>
                </c:pt>
                <c:pt idx="5987">
                  <c:v>3</c:v>
                </c:pt>
                <c:pt idx="5988">
                  <c:v>6</c:v>
                </c:pt>
                <c:pt idx="5989">
                  <c:v>1</c:v>
                </c:pt>
                <c:pt idx="5990">
                  <c:v>3</c:v>
                </c:pt>
                <c:pt idx="5991">
                  <c:v>1</c:v>
                </c:pt>
                <c:pt idx="5992">
                  <c:v>1</c:v>
                </c:pt>
                <c:pt idx="5993">
                  <c:v>2</c:v>
                </c:pt>
                <c:pt idx="5994">
                  <c:v>3</c:v>
                </c:pt>
                <c:pt idx="5995">
                  <c:v>4</c:v>
                </c:pt>
                <c:pt idx="5996">
                  <c:v>3</c:v>
                </c:pt>
                <c:pt idx="5997">
                  <c:v>0</c:v>
                </c:pt>
                <c:pt idx="5998">
                  <c:v>2</c:v>
                </c:pt>
                <c:pt idx="5999">
                  <c:v>1</c:v>
                </c:pt>
                <c:pt idx="6000">
                  <c:v>1</c:v>
                </c:pt>
                <c:pt idx="6001">
                  <c:v>1</c:v>
                </c:pt>
                <c:pt idx="6002">
                  <c:v>4</c:v>
                </c:pt>
                <c:pt idx="6003">
                  <c:v>1</c:v>
                </c:pt>
                <c:pt idx="6004">
                  <c:v>4</c:v>
                </c:pt>
                <c:pt idx="6005">
                  <c:v>6</c:v>
                </c:pt>
                <c:pt idx="6006">
                  <c:v>8</c:v>
                </c:pt>
                <c:pt idx="6007">
                  <c:v>2</c:v>
                </c:pt>
                <c:pt idx="6008">
                  <c:v>5</c:v>
                </c:pt>
                <c:pt idx="6009">
                  <c:v>0</c:v>
                </c:pt>
                <c:pt idx="6010">
                  <c:v>1</c:v>
                </c:pt>
                <c:pt idx="6011">
                  <c:v>2</c:v>
                </c:pt>
                <c:pt idx="6012">
                  <c:v>4</c:v>
                </c:pt>
                <c:pt idx="6013">
                  <c:v>3</c:v>
                </c:pt>
                <c:pt idx="6014">
                  <c:v>5</c:v>
                </c:pt>
                <c:pt idx="6015">
                  <c:v>4</c:v>
                </c:pt>
                <c:pt idx="6016">
                  <c:v>4</c:v>
                </c:pt>
                <c:pt idx="6017">
                  <c:v>2</c:v>
                </c:pt>
                <c:pt idx="6018">
                  <c:v>5</c:v>
                </c:pt>
                <c:pt idx="6019">
                  <c:v>3</c:v>
                </c:pt>
                <c:pt idx="6020">
                  <c:v>3</c:v>
                </c:pt>
                <c:pt idx="6021">
                  <c:v>3</c:v>
                </c:pt>
                <c:pt idx="6022">
                  <c:v>1</c:v>
                </c:pt>
                <c:pt idx="6023">
                  <c:v>3</c:v>
                </c:pt>
                <c:pt idx="6024">
                  <c:v>4</c:v>
                </c:pt>
                <c:pt idx="6025">
                  <c:v>4</c:v>
                </c:pt>
                <c:pt idx="6026">
                  <c:v>2</c:v>
                </c:pt>
                <c:pt idx="6027">
                  <c:v>3</c:v>
                </c:pt>
                <c:pt idx="6028">
                  <c:v>2</c:v>
                </c:pt>
                <c:pt idx="6029">
                  <c:v>4</c:v>
                </c:pt>
                <c:pt idx="6030">
                  <c:v>6</c:v>
                </c:pt>
                <c:pt idx="6031">
                  <c:v>2</c:v>
                </c:pt>
                <c:pt idx="6032">
                  <c:v>2</c:v>
                </c:pt>
                <c:pt idx="6033">
                  <c:v>3</c:v>
                </c:pt>
                <c:pt idx="6034">
                  <c:v>6</c:v>
                </c:pt>
                <c:pt idx="6035">
                  <c:v>1</c:v>
                </c:pt>
                <c:pt idx="6036">
                  <c:v>3</c:v>
                </c:pt>
                <c:pt idx="6037">
                  <c:v>6</c:v>
                </c:pt>
                <c:pt idx="6038">
                  <c:v>2</c:v>
                </c:pt>
                <c:pt idx="6039">
                  <c:v>0</c:v>
                </c:pt>
                <c:pt idx="6040">
                  <c:v>1</c:v>
                </c:pt>
                <c:pt idx="6041">
                  <c:v>4</c:v>
                </c:pt>
                <c:pt idx="6042">
                  <c:v>3</c:v>
                </c:pt>
                <c:pt idx="6043">
                  <c:v>3</c:v>
                </c:pt>
                <c:pt idx="6044">
                  <c:v>3</c:v>
                </c:pt>
                <c:pt idx="6045">
                  <c:v>2</c:v>
                </c:pt>
                <c:pt idx="6046">
                  <c:v>1</c:v>
                </c:pt>
                <c:pt idx="6047">
                  <c:v>3</c:v>
                </c:pt>
                <c:pt idx="6048">
                  <c:v>2</c:v>
                </c:pt>
                <c:pt idx="6049">
                  <c:v>7</c:v>
                </c:pt>
                <c:pt idx="6050">
                  <c:v>3</c:v>
                </c:pt>
                <c:pt idx="6051">
                  <c:v>1</c:v>
                </c:pt>
                <c:pt idx="6052">
                  <c:v>2</c:v>
                </c:pt>
                <c:pt idx="6053">
                  <c:v>2</c:v>
                </c:pt>
                <c:pt idx="6054">
                  <c:v>4</c:v>
                </c:pt>
                <c:pt idx="6055">
                  <c:v>5</c:v>
                </c:pt>
                <c:pt idx="6056">
                  <c:v>3</c:v>
                </c:pt>
                <c:pt idx="6057">
                  <c:v>0</c:v>
                </c:pt>
                <c:pt idx="6058">
                  <c:v>9</c:v>
                </c:pt>
                <c:pt idx="6059">
                  <c:v>5</c:v>
                </c:pt>
                <c:pt idx="6060">
                  <c:v>4</c:v>
                </c:pt>
                <c:pt idx="6061">
                  <c:v>3</c:v>
                </c:pt>
                <c:pt idx="6062">
                  <c:v>4</c:v>
                </c:pt>
                <c:pt idx="6063">
                  <c:v>1</c:v>
                </c:pt>
                <c:pt idx="6064">
                  <c:v>2</c:v>
                </c:pt>
                <c:pt idx="6065">
                  <c:v>2</c:v>
                </c:pt>
                <c:pt idx="6066">
                  <c:v>4</c:v>
                </c:pt>
                <c:pt idx="6067">
                  <c:v>3</c:v>
                </c:pt>
                <c:pt idx="6068">
                  <c:v>0</c:v>
                </c:pt>
                <c:pt idx="6069">
                  <c:v>1</c:v>
                </c:pt>
                <c:pt idx="6070">
                  <c:v>2</c:v>
                </c:pt>
                <c:pt idx="6071">
                  <c:v>2</c:v>
                </c:pt>
                <c:pt idx="6072">
                  <c:v>2</c:v>
                </c:pt>
                <c:pt idx="6073">
                  <c:v>4</c:v>
                </c:pt>
                <c:pt idx="6074">
                  <c:v>3</c:v>
                </c:pt>
                <c:pt idx="6075">
                  <c:v>6</c:v>
                </c:pt>
                <c:pt idx="6076">
                  <c:v>2</c:v>
                </c:pt>
                <c:pt idx="6077">
                  <c:v>2</c:v>
                </c:pt>
                <c:pt idx="6078">
                  <c:v>4</c:v>
                </c:pt>
                <c:pt idx="6079">
                  <c:v>4</c:v>
                </c:pt>
                <c:pt idx="6080">
                  <c:v>5</c:v>
                </c:pt>
                <c:pt idx="6081">
                  <c:v>2</c:v>
                </c:pt>
                <c:pt idx="6082">
                  <c:v>2</c:v>
                </c:pt>
                <c:pt idx="6083">
                  <c:v>1</c:v>
                </c:pt>
                <c:pt idx="6084">
                  <c:v>2</c:v>
                </c:pt>
                <c:pt idx="6085">
                  <c:v>2</c:v>
                </c:pt>
                <c:pt idx="6086">
                  <c:v>2</c:v>
                </c:pt>
                <c:pt idx="6087">
                  <c:v>2</c:v>
                </c:pt>
                <c:pt idx="6088">
                  <c:v>3</c:v>
                </c:pt>
                <c:pt idx="6089">
                  <c:v>4</c:v>
                </c:pt>
                <c:pt idx="6090">
                  <c:v>2</c:v>
                </c:pt>
                <c:pt idx="6091">
                  <c:v>3</c:v>
                </c:pt>
                <c:pt idx="6092">
                  <c:v>2</c:v>
                </c:pt>
                <c:pt idx="6093">
                  <c:v>1</c:v>
                </c:pt>
                <c:pt idx="6094">
                  <c:v>4</c:v>
                </c:pt>
                <c:pt idx="6095">
                  <c:v>3</c:v>
                </c:pt>
                <c:pt idx="6096">
                  <c:v>3</c:v>
                </c:pt>
                <c:pt idx="6097">
                  <c:v>3</c:v>
                </c:pt>
                <c:pt idx="6098">
                  <c:v>4</c:v>
                </c:pt>
                <c:pt idx="6099">
                  <c:v>2</c:v>
                </c:pt>
                <c:pt idx="6100">
                  <c:v>1</c:v>
                </c:pt>
                <c:pt idx="6101">
                  <c:v>2</c:v>
                </c:pt>
                <c:pt idx="6102">
                  <c:v>2</c:v>
                </c:pt>
                <c:pt idx="6103">
                  <c:v>3</c:v>
                </c:pt>
                <c:pt idx="6104">
                  <c:v>2</c:v>
                </c:pt>
                <c:pt idx="6105">
                  <c:v>3</c:v>
                </c:pt>
                <c:pt idx="6106">
                  <c:v>3</c:v>
                </c:pt>
                <c:pt idx="6107">
                  <c:v>4</c:v>
                </c:pt>
                <c:pt idx="6108">
                  <c:v>0</c:v>
                </c:pt>
                <c:pt idx="6109">
                  <c:v>3</c:v>
                </c:pt>
                <c:pt idx="6110">
                  <c:v>1</c:v>
                </c:pt>
                <c:pt idx="6111">
                  <c:v>2</c:v>
                </c:pt>
                <c:pt idx="6112">
                  <c:v>4</c:v>
                </c:pt>
                <c:pt idx="6113">
                  <c:v>1</c:v>
                </c:pt>
                <c:pt idx="6114">
                  <c:v>1</c:v>
                </c:pt>
                <c:pt idx="6115">
                  <c:v>1</c:v>
                </c:pt>
                <c:pt idx="6116">
                  <c:v>4</c:v>
                </c:pt>
                <c:pt idx="6117">
                  <c:v>1</c:v>
                </c:pt>
                <c:pt idx="6118">
                  <c:v>4</c:v>
                </c:pt>
                <c:pt idx="6119">
                  <c:v>2</c:v>
                </c:pt>
                <c:pt idx="6120">
                  <c:v>3</c:v>
                </c:pt>
                <c:pt idx="6121">
                  <c:v>2</c:v>
                </c:pt>
                <c:pt idx="6122">
                  <c:v>6</c:v>
                </c:pt>
                <c:pt idx="6123">
                  <c:v>4</c:v>
                </c:pt>
                <c:pt idx="6124">
                  <c:v>5</c:v>
                </c:pt>
                <c:pt idx="6125">
                  <c:v>3</c:v>
                </c:pt>
                <c:pt idx="6126">
                  <c:v>3</c:v>
                </c:pt>
                <c:pt idx="6127">
                  <c:v>5</c:v>
                </c:pt>
                <c:pt idx="6128">
                  <c:v>4</c:v>
                </c:pt>
                <c:pt idx="6129">
                  <c:v>2</c:v>
                </c:pt>
                <c:pt idx="6130">
                  <c:v>2</c:v>
                </c:pt>
                <c:pt idx="6131">
                  <c:v>1</c:v>
                </c:pt>
                <c:pt idx="6132">
                  <c:v>2</c:v>
                </c:pt>
                <c:pt idx="6133">
                  <c:v>1</c:v>
                </c:pt>
                <c:pt idx="6134">
                  <c:v>2</c:v>
                </c:pt>
                <c:pt idx="6135">
                  <c:v>2</c:v>
                </c:pt>
                <c:pt idx="6136">
                  <c:v>3</c:v>
                </c:pt>
                <c:pt idx="6137">
                  <c:v>1</c:v>
                </c:pt>
                <c:pt idx="6138">
                  <c:v>0</c:v>
                </c:pt>
                <c:pt idx="6139">
                  <c:v>0</c:v>
                </c:pt>
                <c:pt idx="6140">
                  <c:v>3</c:v>
                </c:pt>
                <c:pt idx="6141">
                  <c:v>3</c:v>
                </c:pt>
                <c:pt idx="6142">
                  <c:v>3</c:v>
                </c:pt>
                <c:pt idx="6143">
                  <c:v>4</c:v>
                </c:pt>
                <c:pt idx="6144">
                  <c:v>4</c:v>
                </c:pt>
                <c:pt idx="6145">
                  <c:v>2</c:v>
                </c:pt>
                <c:pt idx="6146">
                  <c:v>2</c:v>
                </c:pt>
                <c:pt idx="6147">
                  <c:v>4</c:v>
                </c:pt>
                <c:pt idx="6148">
                  <c:v>2</c:v>
                </c:pt>
                <c:pt idx="6149">
                  <c:v>3</c:v>
                </c:pt>
                <c:pt idx="6150">
                  <c:v>0</c:v>
                </c:pt>
                <c:pt idx="6151">
                  <c:v>1</c:v>
                </c:pt>
                <c:pt idx="6152">
                  <c:v>0</c:v>
                </c:pt>
                <c:pt idx="6153">
                  <c:v>3</c:v>
                </c:pt>
                <c:pt idx="6154">
                  <c:v>2</c:v>
                </c:pt>
                <c:pt idx="6155">
                  <c:v>2</c:v>
                </c:pt>
                <c:pt idx="6156">
                  <c:v>3</c:v>
                </c:pt>
                <c:pt idx="6157">
                  <c:v>2</c:v>
                </c:pt>
                <c:pt idx="6158">
                  <c:v>3</c:v>
                </c:pt>
                <c:pt idx="6159">
                  <c:v>4</c:v>
                </c:pt>
                <c:pt idx="6160">
                  <c:v>0</c:v>
                </c:pt>
                <c:pt idx="6161">
                  <c:v>3</c:v>
                </c:pt>
                <c:pt idx="6162">
                  <c:v>2</c:v>
                </c:pt>
                <c:pt idx="6163">
                  <c:v>3</c:v>
                </c:pt>
                <c:pt idx="6164">
                  <c:v>2</c:v>
                </c:pt>
                <c:pt idx="6165">
                  <c:v>0</c:v>
                </c:pt>
                <c:pt idx="6166">
                  <c:v>1</c:v>
                </c:pt>
                <c:pt idx="6167">
                  <c:v>3</c:v>
                </c:pt>
                <c:pt idx="6168">
                  <c:v>1</c:v>
                </c:pt>
                <c:pt idx="6169">
                  <c:v>2</c:v>
                </c:pt>
                <c:pt idx="6170">
                  <c:v>0</c:v>
                </c:pt>
                <c:pt idx="6171">
                  <c:v>3</c:v>
                </c:pt>
                <c:pt idx="6172">
                  <c:v>1</c:v>
                </c:pt>
                <c:pt idx="6173">
                  <c:v>1</c:v>
                </c:pt>
                <c:pt idx="6174">
                  <c:v>0</c:v>
                </c:pt>
                <c:pt idx="6175">
                  <c:v>1</c:v>
                </c:pt>
                <c:pt idx="6176">
                  <c:v>4</c:v>
                </c:pt>
                <c:pt idx="6177">
                  <c:v>1</c:v>
                </c:pt>
                <c:pt idx="6178">
                  <c:v>6</c:v>
                </c:pt>
                <c:pt idx="6179">
                  <c:v>2</c:v>
                </c:pt>
                <c:pt idx="6180">
                  <c:v>2</c:v>
                </c:pt>
                <c:pt idx="6181">
                  <c:v>1</c:v>
                </c:pt>
                <c:pt idx="6182">
                  <c:v>2</c:v>
                </c:pt>
                <c:pt idx="6183">
                  <c:v>3</c:v>
                </c:pt>
                <c:pt idx="6184">
                  <c:v>3</c:v>
                </c:pt>
                <c:pt idx="6185">
                  <c:v>0</c:v>
                </c:pt>
                <c:pt idx="6186">
                  <c:v>0</c:v>
                </c:pt>
                <c:pt idx="6187">
                  <c:v>3</c:v>
                </c:pt>
                <c:pt idx="6188">
                  <c:v>2</c:v>
                </c:pt>
                <c:pt idx="6189">
                  <c:v>1</c:v>
                </c:pt>
                <c:pt idx="6190">
                  <c:v>4</c:v>
                </c:pt>
                <c:pt idx="6191">
                  <c:v>3</c:v>
                </c:pt>
                <c:pt idx="6192">
                  <c:v>1</c:v>
                </c:pt>
                <c:pt idx="6193">
                  <c:v>0</c:v>
                </c:pt>
                <c:pt idx="6194">
                  <c:v>4</c:v>
                </c:pt>
                <c:pt idx="6195">
                  <c:v>2</c:v>
                </c:pt>
                <c:pt idx="6196">
                  <c:v>6</c:v>
                </c:pt>
                <c:pt idx="6197">
                  <c:v>7</c:v>
                </c:pt>
                <c:pt idx="6198">
                  <c:v>4</c:v>
                </c:pt>
                <c:pt idx="6199">
                  <c:v>1</c:v>
                </c:pt>
                <c:pt idx="6200">
                  <c:v>0</c:v>
                </c:pt>
                <c:pt idx="6201">
                  <c:v>2</c:v>
                </c:pt>
                <c:pt idx="6202">
                  <c:v>4</c:v>
                </c:pt>
                <c:pt idx="6203">
                  <c:v>6</c:v>
                </c:pt>
                <c:pt idx="6204">
                  <c:v>2</c:v>
                </c:pt>
                <c:pt idx="6205">
                  <c:v>3</c:v>
                </c:pt>
                <c:pt idx="6206">
                  <c:v>3</c:v>
                </c:pt>
                <c:pt idx="6207">
                  <c:v>5</c:v>
                </c:pt>
                <c:pt idx="6208">
                  <c:v>1</c:v>
                </c:pt>
                <c:pt idx="6209">
                  <c:v>1</c:v>
                </c:pt>
                <c:pt idx="6210">
                  <c:v>3</c:v>
                </c:pt>
                <c:pt idx="6211">
                  <c:v>1</c:v>
                </c:pt>
                <c:pt idx="6212">
                  <c:v>2</c:v>
                </c:pt>
                <c:pt idx="6213">
                  <c:v>3</c:v>
                </c:pt>
                <c:pt idx="6214">
                  <c:v>1</c:v>
                </c:pt>
                <c:pt idx="6215">
                  <c:v>5</c:v>
                </c:pt>
                <c:pt idx="6216">
                  <c:v>2</c:v>
                </c:pt>
                <c:pt idx="6217">
                  <c:v>5</c:v>
                </c:pt>
                <c:pt idx="6218">
                  <c:v>5</c:v>
                </c:pt>
                <c:pt idx="6219">
                  <c:v>5</c:v>
                </c:pt>
                <c:pt idx="6220">
                  <c:v>0</c:v>
                </c:pt>
                <c:pt idx="6221">
                  <c:v>6</c:v>
                </c:pt>
                <c:pt idx="6222">
                  <c:v>3</c:v>
                </c:pt>
                <c:pt idx="6223">
                  <c:v>5</c:v>
                </c:pt>
                <c:pt idx="6224">
                  <c:v>5</c:v>
                </c:pt>
                <c:pt idx="6225">
                  <c:v>4</c:v>
                </c:pt>
                <c:pt idx="6226">
                  <c:v>2</c:v>
                </c:pt>
                <c:pt idx="6227">
                  <c:v>1</c:v>
                </c:pt>
                <c:pt idx="6228">
                  <c:v>0</c:v>
                </c:pt>
                <c:pt idx="6229">
                  <c:v>0</c:v>
                </c:pt>
                <c:pt idx="6230">
                  <c:v>3</c:v>
                </c:pt>
                <c:pt idx="6231">
                  <c:v>3</c:v>
                </c:pt>
                <c:pt idx="6232">
                  <c:v>2</c:v>
                </c:pt>
                <c:pt idx="6233">
                  <c:v>2</c:v>
                </c:pt>
                <c:pt idx="6234">
                  <c:v>0</c:v>
                </c:pt>
                <c:pt idx="6235">
                  <c:v>1</c:v>
                </c:pt>
                <c:pt idx="6236">
                  <c:v>0</c:v>
                </c:pt>
                <c:pt idx="6237">
                  <c:v>2</c:v>
                </c:pt>
                <c:pt idx="6238">
                  <c:v>2</c:v>
                </c:pt>
                <c:pt idx="6239">
                  <c:v>5</c:v>
                </c:pt>
                <c:pt idx="6240">
                  <c:v>1</c:v>
                </c:pt>
                <c:pt idx="6241">
                  <c:v>4</c:v>
                </c:pt>
                <c:pt idx="6242">
                  <c:v>0</c:v>
                </c:pt>
                <c:pt idx="6243">
                  <c:v>2</c:v>
                </c:pt>
                <c:pt idx="6244">
                  <c:v>2</c:v>
                </c:pt>
                <c:pt idx="6245">
                  <c:v>5</c:v>
                </c:pt>
                <c:pt idx="6246">
                  <c:v>0</c:v>
                </c:pt>
                <c:pt idx="6247">
                  <c:v>8</c:v>
                </c:pt>
                <c:pt idx="6248">
                  <c:v>3</c:v>
                </c:pt>
                <c:pt idx="6249">
                  <c:v>2</c:v>
                </c:pt>
                <c:pt idx="6250">
                  <c:v>2</c:v>
                </c:pt>
                <c:pt idx="6251">
                  <c:v>2</c:v>
                </c:pt>
                <c:pt idx="6252">
                  <c:v>2</c:v>
                </c:pt>
                <c:pt idx="6253">
                  <c:v>4</c:v>
                </c:pt>
                <c:pt idx="6254">
                  <c:v>1</c:v>
                </c:pt>
                <c:pt idx="6255">
                  <c:v>0</c:v>
                </c:pt>
                <c:pt idx="6256">
                  <c:v>1</c:v>
                </c:pt>
                <c:pt idx="6257">
                  <c:v>1</c:v>
                </c:pt>
                <c:pt idx="6258">
                  <c:v>5</c:v>
                </c:pt>
                <c:pt idx="6259">
                  <c:v>3</c:v>
                </c:pt>
                <c:pt idx="6260">
                  <c:v>4</c:v>
                </c:pt>
                <c:pt idx="6261">
                  <c:v>2</c:v>
                </c:pt>
                <c:pt idx="6262">
                  <c:v>1</c:v>
                </c:pt>
                <c:pt idx="6263">
                  <c:v>1</c:v>
                </c:pt>
                <c:pt idx="6264">
                  <c:v>1</c:v>
                </c:pt>
                <c:pt idx="6265">
                  <c:v>3</c:v>
                </c:pt>
                <c:pt idx="6266">
                  <c:v>4</c:v>
                </c:pt>
                <c:pt idx="6267">
                  <c:v>3</c:v>
                </c:pt>
                <c:pt idx="6268">
                  <c:v>3</c:v>
                </c:pt>
                <c:pt idx="6269">
                  <c:v>4</c:v>
                </c:pt>
                <c:pt idx="6270">
                  <c:v>1</c:v>
                </c:pt>
                <c:pt idx="6271">
                  <c:v>6</c:v>
                </c:pt>
                <c:pt idx="6272">
                  <c:v>0</c:v>
                </c:pt>
                <c:pt idx="6273">
                  <c:v>4</c:v>
                </c:pt>
                <c:pt idx="6274">
                  <c:v>3</c:v>
                </c:pt>
                <c:pt idx="6275">
                  <c:v>3</c:v>
                </c:pt>
                <c:pt idx="6276">
                  <c:v>0</c:v>
                </c:pt>
                <c:pt idx="6277">
                  <c:v>1</c:v>
                </c:pt>
                <c:pt idx="6278">
                  <c:v>2</c:v>
                </c:pt>
                <c:pt idx="6279">
                  <c:v>2</c:v>
                </c:pt>
                <c:pt idx="6280">
                  <c:v>2</c:v>
                </c:pt>
                <c:pt idx="6281">
                  <c:v>3</c:v>
                </c:pt>
                <c:pt idx="6282">
                  <c:v>3</c:v>
                </c:pt>
                <c:pt idx="6283">
                  <c:v>5</c:v>
                </c:pt>
                <c:pt idx="6284">
                  <c:v>3</c:v>
                </c:pt>
                <c:pt idx="6285">
                  <c:v>2</c:v>
                </c:pt>
                <c:pt idx="6286">
                  <c:v>1</c:v>
                </c:pt>
                <c:pt idx="6287">
                  <c:v>4</c:v>
                </c:pt>
                <c:pt idx="6288">
                  <c:v>1</c:v>
                </c:pt>
                <c:pt idx="6289">
                  <c:v>6</c:v>
                </c:pt>
                <c:pt idx="6290">
                  <c:v>4</c:v>
                </c:pt>
                <c:pt idx="6291">
                  <c:v>3</c:v>
                </c:pt>
                <c:pt idx="6292">
                  <c:v>3</c:v>
                </c:pt>
                <c:pt idx="6293">
                  <c:v>2</c:v>
                </c:pt>
                <c:pt idx="6294">
                  <c:v>2</c:v>
                </c:pt>
                <c:pt idx="6295">
                  <c:v>2</c:v>
                </c:pt>
                <c:pt idx="6296">
                  <c:v>0</c:v>
                </c:pt>
                <c:pt idx="6297">
                  <c:v>4</c:v>
                </c:pt>
                <c:pt idx="6298">
                  <c:v>1</c:v>
                </c:pt>
                <c:pt idx="6299">
                  <c:v>2</c:v>
                </c:pt>
                <c:pt idx="6300">
                  <c:v>2</c:v>
                </c:pt>
                <c:pt idx="6301">
                  <c:v>0</c:v>
                </c:pt>
                <c:pt idx="6302">
                  <c:v>2</c:v>
                </c:pt>
                <c:pt idx="6303">
                  <c:v>6</c:v>
                </c:pt>
                <c:pt idx="6304">
                  <c:v>1</c:v>
                </c:pt>
                <c:pt idx="6305">
                  <c:v>2</c:v>
                </c:pt>
                <c:pt idx="6306">
                  <c:v>2</c:v>
                </c:pt>
                <c:pt idx="6307">
                  <c:v>3</c:v>
                </c:pt>
                <c:pt idx="6308">
                  <c:v>0</c:v>
                </c:pt>
                <c:pt idx="6309">
                  <c:v>2</c:v>
                </c:pt>
                <c:pt idx="6310">
                  <c:v>3</c:v>
                </c:pt>
                <c:pt idx="6311">
                  <c:v>0</c:v>
                </c:pt>
                <c:pt idx="6312">
                  <c:v>2</c:v>
                </c:pt>
                <c:pt idx="6313">
                  <c:v>3</c:v>
                </c:pt>
                <c:pt idx="6314">
                  <c:v>1</c:v>
                </c:pt>
                <c:pt idx="6315">
                  <c:v>3</c:v>
                </c:pt>
                <c:pt idx="6316">
                  <c:v>4</c:v>
                </c:pt>
                <c:pt idx="6317">
                  <c:v>2</c:v>
                </c:pt>
                <c:pt idx="6318">
                  <c:v>4</c:v>
                </c:pt>
                <c:pt idx="6319">
                  <c:v>3</c:v>
                </c:pt>
                <c:pt idx="6320">
                  <c:v>2</c:v>
                </c:pt>
                <c:pt idx="6321">
                  <c:v>1</c:v>
                </c:pt>
                <c:pt idx="6322">
                  <c:v>4</c:v>
                </c:pt>
                <c:pt idx="6323">
                  <c:v>1</c:v>
                </c:pt>
                <c:pt idx="6324">
                  <c:v>3</c:v>
                </c:pt>
                <c:pt idx="6325">
                  <c:v>3</c:v>
                </c:pt>
                <c:pt idx="6326">
                  <c:v>4</c:v>
                </c:pt>
                <c:pt idx="6327">
                  <c:v>2</c:v>
                </c:pt>
                <c:pt idx="6328">
                  <c:v>2</c:v>
                </c:pt>
                <c:pt idx="6329">
                  <c:v>5</c:v>
                </c:pt>
                <c:pt idx="6330">
                  <c:v>1</c:v>
                </c:pt>
                <c:pt idx="6331">
                  <c:v>5</c:v>
                </c:pt>
                <c:pt idx="6332">
                  <c:v>2</c:v>
                </c:pt>
                <c:pt idx="6333">
                  <c:v>4</c:v>
                </c:pt>
                <c:pt idx="6334">
                  <c:v>1</c:v>
                </c:pt>
                <c:pt idx="6335">
                  <c:v>3</c:v>
                </c:pt>
                <c:pt idx="6336">
                  <c:v>1</c:v>
                </c:pt>
                <c:pt idx="6337">
                  <c:v>5</c:v>
                </c:pt>
                <c:pt idx="6338">
                  <c:v>1</c:v>
                </c:pt>
                <c:pt idx="6339">
                  <c:v>1</c:v>
                </c:pt>
                <c:pt idx="6340">
                  <c:v>3</c:v>
                </c:pt>
                <c:pt idx="6341">
                  <c:v>0</c:v>
                </c:pt>
                <c:pt idx="6342">
                  <c:v>3</c:v>
                </c:pt>
                <c:pt idx="6343">
                  <c:v>1</c:v>
                </c:pt>
                <c:pt idx="6344">
                  <c:v>2</c:v>
                </c:pt>
                <c:pt idx="6345">
                  <c:v>2</c:v>
                </c:pt>
                <c:pt idx="6346">
                  <c:v>1</c:v>
                </c:pt>
                <c:pt idx="6347">
                  <c:v>2</c:v>
                </c:pt>
                <c:pt idx="6348">
                  <c:v>1</c:v>
                </c:pt>
                <c:pt idx="6349">
                  <c:v>5</c:v>
                </c:pt>
                <c:pt idx="6350">
                  <c:v>2</c:v>
                </c:pt>
                <c:pt idx="6351">
                  <c:v>4</c:v>
                </c:pt>
                <c:pt idx="6352">
                  <c:v>4</c:v>
                </c:pt>
                <c:pt idx="6353">
                  <c:v>2</c:v>
                </c:pt>
                <c:pt idx="6354">
                  <c:v>2</c:v>
                </c:pt>
                <c:pt idx="6355">
                  <c:v>4</c:v>
                </c:pt>
                <c:pt idx="6356">
                  <c:v>1</c:v>
                </c:pt>
                <c:pt idx="6357">
                  <c:v>2</c:v>
                </c:pt>
                <c:pt idx="6358">
                  <c:v>3</c:v>
                </c:pt>
                <c:pt idx="6359">
                  <c:v>3</c:v>
                </c:pt>
                <c:pt idx="6360">
                  <c:v>7</c:v>
                </c:pt>
                <c:pt idx="6361">
                  <c:v>1</c:v>
                </c:pt>
                <c:pt idx="6362">
                  <c:v>0</c:v>
                </c:pt>
                <c:pt idx="6363">
                  <c:v>3</c:v>
                </c:pt>
                <c:pt idx="6364">
                  <c:v>1</c:v>
                </c:pt>
                <c:pt idx="6365">
                  <c:v>2</c:v>
                </c:pt>
                <c:pt idx="6366">
                  <c:v>5</c:v>
                </c:pt>
                <c:pt idx="6367">
                  <c:v>4</c:v>
                </c:pt>
                <c:pt idx="6368">
                  <c:v>1</c:v>
                </c:pt>
                <c:pt idx="6369">
                  <c:v>4</c:v>
                </c:pt>
                <c:pt idx="6370">
                  <c:v>2</c:v>
                </c:pt>
                <c:pt idx="6371">
                  <c:v>2</c:v>
                </c:pt>
                <c:pt idx="6372">
                  <c:v>1</c:v>
                </c:pt>
                <c:pt idx="6373">
                  <c:v>4</c:v>
                </c:pt>
                <c:pt idx="6374">
                  <c:v>1</c:v>
                </c:pt>
                <c:pt idx="6375">
                  <c:v>1</c:v>
                </c:pt>
                <c:pt idx="6376">
                  <c:v>1</c:v>
                </c:pt>
                <c:pt idx="6377">
                  <c:v>4</c:v>
                </c:pt>
                <c:pt idx="6378">
                  <c:v>3</c:v>
                </c:pt>
                <c:pt idx="6379">
                  <c:v>3</c:v>
                </c:pt>
                <c:pt idx="6380">
                  <c:v>1</c:v>
                </c:pt>
                <c:pt idx="6381">
                  <c:v>2</c:v>
                </c:pt>
                <c:pt idx="6382">
                  <c:v>2</c:v>
                </c:pt>
                <c:pt idx="6383">
                  <c:v>2</c:v>
                </c:pt>
                <c:pt idx="6384">
                  <c:v>2</c:v>
                </c:pt>
                <c:pt idx="6385">
                  <c:v>4</c:v>
                </c:pt>
                <c:pt idx="6386">
                  <c:v>2</c:v>
                </c:pt>
                <c:pt idx="6387">
                  <c:v>4</c:v>
                </c:pt>
                <c:pt idx="6388">
                  <c:v>3</c:v>
                </c:pt>
                <c:pt idx="6389">
                  <c:v>0</c:v>
                </c:pt>
                <c:pt idx="6390">
                  <c:v>3</c:v>
                </c:pt>
                <c:pt idx="6391">
                  <c:v>1</c:v>
                </c:pt>
                <c:pt idx="6392">
                  <c:v>2</c:v>
                </c:pt>
                <c:pt idx="6393">
                  <c:v>4</c:v>
                </c:pt>
                <c:pt idx="6394">
                  <c:v>0</c:v>
                </c:pt>
                <c:pt idx="6395">
                  <c:v>3</c:v>
                </c:pt>
                <c:pt idx="6396">
                  <c:v>3</c:v>
                </c:pt>
                <c:pt idx="6397">
                  <c:v>2</c:v>
                </c:pt>
                <c:pt idx="6398">
                  <c:v>4</c:v>
                </c:pt>
                <c:pt idx="6399">
                  <c:v>3</c:v>
                </c:pt>
                <c:pt idx="6400">
                  <c:v>5</c:v>
                </c:pt>
                <c:pt idx="6401">
                  <c:v>0</c:v>
                </c:pt>
                <c:pt idx="6402">
                  <c:v>2</c:v>
                </c:pt>
                <c:pt idx="6403">
                  <c:v>1</c:v>
                </c:pt>
                <c:pt idx="6404">
                  <c:v>3</c:v>
                </c:pt>
                <c:pt idx="6405">
                  <c:v>3</c:v>
                </c:pt>
                <c:pt idx="6406">
                  <c:v>4</c:v>
                </c:pt>
                <c:pt idx="6407">
                  <c:v>2</c:v>
                </c:pt>
                <c:pt idx="6408">
                  <c:v>3</c:v>
                </c:pt>
                <c:pt idx="6409">
                  <c:v>1</c:v>
                </c:pt>
                <c:pt idx="6410">
                  <c:v>3</c:v>
                </c:pt>
                <c:pt idx="6411">
                  <c:v>1</c:v>
                </c:pt>
                <c:pt idx="6412">
                  <c:v>3</c:v>
                </c:pt>
                <c:pt idx="6413">
                  <c:v>2</c:v>
                </c:pt>
                <c:pt idx="6414">
                  <c:v>2</c:v>
                </c:pt>
                <c:pt idx="6415">
                  <c:v>2</c:v>
                </c:pt>
                <c:pt idx="6416">
                  <c:v>4</c:v>
                </c:pt>
                <c:pt idx="6417">
                  <c:v>3</c:v>
                </c:pt>
                <c:pt idx="6418">
                  <c:v>3</c:v>
                </c:pt>
                <c:pt idx="6419">
                  <c:v>1</c:v>
                </c:pt>
                <c:pt idx="6420">
                  <c:v>1</c:v>
                </c:pt>
                <c:pt idx="6421">
                  <c:v>2</c:v>
                </c:pt>
                <c:pt idx="6422">
                  <c:v>1</c:v>
                </c:pt>
                <c:pt idx="6423">
                  <c:v>0</c:v>
                </c:pt>
                <c:pt idx="6424">
                  <c:v>4</c:v>
                </c:pt>
                <c:pt idx="6425">
                  <c:v>2</c:v>
                </c:pt>
                <c:pt idx="6426">
                  <c:v>1</c:v>
                </c:pt>
                <c:pt idx="6427">
                  <c:v>7</c:v>
                </c:pt>
                <c:pt idx="6428">
                  <c:v>3</c:v>
                </c:pt>
                <c:pt idx="6429">
                  <c:v>3</c:v>
                </c:pt>
                <c:pt idx="6430">
                  <c:v>2</c:v>
                </c:pt>
                <c:pt idx="6431">
                  <c:v>4</c:v>
                </c:pt>
                <c:pt idx="6432">
                  <c:v>7</c:v>
                </c:pt>
                <c:pt idx="6433">
                  <c:v>1</c:v>
                </c:pt>
                <c:pt idx="6434">
                  <c:v>0</c:v>
                </c:pt>
                <c:pt idx="6435">
                  <c:v>1</c:v>
                </c:pt>
                <c:pt idx="6436">
                  <c:v>5</c:v>
                </c:pt>
                <c:pt idx="6437">
                  <c:v>7</c:v>
                </c:pt>
                <c:pt idx="6438">
                  <c:v>3</c:v>
                </c:pt>
                <c:pt idx="6439">
                  <c:v>3</c:v>
                </c:pt>
                <c:pt idx="6440">
                  <c:v>2</c:v>
                </c:pt>
                <c:pt idx="6441">
                  <c:v>3</c:v>
                </c:pt>
                <c:pt idx="6442">
                  <c:v>3</c:v>
                </c:pt>
                <c:pt idx="6443">
                  <c:v>0</c:v>
                </c:pt>
                <c:pt idx="6444">
                  <c:v>2</c:v>
                </c:pt>
                <c:pt idx="6445">
                  <c:v>2</c:v>
                </c:pt>
                <c:pt idx="6446">
                  <c:v>6</c:v>
                </c:pt>
                <c:pt idx="6447">
                  <c:v>3</c:v>
                </c:pt>
                <c:pt idx="6448">
                  <c:v>4</c:v>
                </c:pt>
                <c:pt idx="6449">
                  <c:v>2</c:v>
                </c:pt>
                <c:pt idx="6450">
                  <c:v>2</c:v>
                </c:pt>
                <c:pt idx="6451">
                  <c:v>0</c:v>
                </c:pt>
                <c:pt idx="6452">
                  <c:v>2</c:v>
                </c:pt>
                <c:pt idx="6453">
                  <c:v>1</c:v>
                </c:pt>
                <c:pt idx="6454">
                  <c:v>2</c:v>
                </c:pt>
                <c:pt idx="6455">
                  <c:v>5</c:v>
                </c:pt>
                <c:pt idx="6456">
                  <c:v>1</c:v>
                </c:pt>
                <c:pt idx="6457">
                  <c:v>0</c:v>
                </c:pt>
                <c:pt idx="6458">
                  <c:v>3</c:v>
                </c:pt>
                <c:pt idx="6459">
                  <c:v>1</c:v>
                </c:pt>
                <c:pt idx="6460">
                  <c:v>3</c:v>
                </c:pt>
                <c:pt idx="6461">
                  <c:v>0</c:v>
                </c:pt>
                <c:pt idx="6462">
                  <c:v>0</c:v>
                </c:pt>
                <c:pt idx="6463">
                  <c:v>5</c:v>
                </c:pt>
                <c:pt idx="6464">
                  <c:v>2</c:v>
                </c:pt>
                <c:pt idx="6465">
                  <c:v>2</c:v>
                </c:pt>
                <c:pt idx="6466">
                  <c:v>6</c:v>
                </c:pt>
                <c:pt idx="6467">
                  <c:v>1</c:v>
                </c:pt>
                <c:pt idx="6468">
                  <c:v>1</c:v>
                </c:pt>
                <c:pt idx="6469">
                  <c:v>1</c:v>
                </c:pt>
                <c:pt idx="6470">
                  <c:v>0</c:v>
                </c:pt>
                <c:pt idx="6471">
                  <c:v>5</c:v>
                </c:pt>
                <c:pt idx="6472">
                  <c:v>2</c:v>
                </c:pt>
                <c:pt idx="6473">
                  <c:v>2</c:v>
                </c:pt>
                <c:pt idx="6474">
                  <c:v>4</c:v>
                </c:pt>
                <c:pt idx="6475">
                  <c:v>1</c:v>
                </c:pt>
                <c:pt idx="6476">
                  <c:v>1</c:v>
                </c:pt>
                <c:pt idx="6477">
                  <c:v>0</c:v>
                </c:pt>
                <c:pt idx="6478">
                  <c:v>7</c:v>
                </c:pt>
                <c:pt idx="6479">
                  <c:v>3</c:v>
                </c:pt>
                <c:pt idx="6480">
                  <c:v>0</c:v>
                </c:pt>
                <c:pt idx="6481">
                  <c:v>3</c:v>
                </c:pt>
                <c:pt idx="6482">
                  <c:v>4</c:v>
                </c:pt>
                <c:pt idx="6483">
                  <c:v>1</c:v>
                </c:pt>
                <c:pt idx="6484">
                  <c:v>3</c:v>
                </c:pt>
                <c:pt idx="6485">
                  <c:v>2</c:v>
                </c:pt>
                <c:pt idx="6486">
                  <c:v>3</c:v>
                </c:pt>
                <c:pt idx="6487">
                  <c:v>2</c:v>
                </c:pt>
                <c:pt idx="6488">
                  <c:v>2</c:v>
                </c:pt>
                <c:pt idx="6489">
                  <c:v>1</c:v>
                </c:pt>
                <c:pt idx="6490">
                  <c:v>3</c:v>
                </c:pt>
                <c:pt idx="6491">
                  <c:v>2</c:v>
                </c:pt>
                <c:pt idx="6492">
                  <c:v>0</c:v>
                </c:pt>
                <c:pt idx="6493">
                  <c:v>0</c:v>
                </c:pt>
                <c:pt idx="6494">
                  <c:v>1</c:v>
                </c:pt>
                <c:pt idx="6495">
                  <c:v>2</c:v>
                </c:pt>
                <c:pt idx="6496">
                  <c:v>7</c:v>
                </c:pt>
                <c:pt idx="6497">
                  <c:v>3</c:v>
                </c:pt>
                <c:pt idx="6498">
                  <c:v>7</c:v>
                </c:pt>
                <c:pt idx="6499">
                  <c:v>9</c:v>
                </c:pt>
                <c:pt idx="6500">
                  <c:v>3</c:v>
                </c:pt>
                <c:pt idx="6501">
                  <c:v>1</c:v>
                </c:pt>
                <c:pt idx="6502">
                  <c:v>2</c:v>
                </c:pt>
                <c:pt idx="6503">
                  <c:v>1</c:v>
                </c:pt>
                <c:pt idx="6504">
                  <c:v>3</c:v>
                </c:pt>
                <c:pt idx="6505">
                  <c:v>3</c:v>
                </c:pt>
                <c:pt idx="6506">
                  <c:v>2</c:v>
                </c:pt>
                <c:pt idx="6507">
                  <c:v>6</c:v>
                </c:pt>
                <c:pt idx="6508">
                  <c:v>3</c:v>
                </c:pt>
                <c:pt idx="6509">
                  <c:v>1</c:v>
                </c:pt>
                <c:pt idx="6510">
                  <c:v>5</c:v>
                </c:pt>
                <c:pt idx="6511">
                  <c:v>4</c:v>
                </c:pt>
                <c:pt idx="6512">
                  <c:v>0</c:v>
                </c:pt>
                <c:pt idx="6513">
                  <c:v>1</c:v>
                </c:pt>
                <c:pt idx="6514">
                  <c:v>4</c:v>
                </c:pt>
                <c:pt idx="6515">
                  <c:v>0</c:v>
                </c:pt>
                <c:pt idx="6516">
                  <c:v>2</c:v>
                </c:pt>
                <c:pt idx="6517">
                  <c:v>2</c:v>
                </c:pt>
                <c:pt idx="6518">
                  <c:v>1</c:v>
                </c:pt>
                <c:pt idx="6519">
                  <c:v>3</c:v>
                </c:pt>
                <c:pt idx="6520">
                  <c:v>1</c:v>
                </c:pt>
                <c:pt idx="6521">
                  <c:v>1</c:v>
                </c:pt>
                <c:pt idx="6522">
                  <c:v>3</c:v>
                </c:pt>
                <c:pt idx="6523">
                  <c:v>1</c:v>
                </c:pt>
                <c:pt idx="6524">
                  <c:v>4</c:v>
                </c:pt>
                <c:pt idx="6525">
                  <c:v>4</c:v>
                </c:pt>
                <c:pt idx="6526">
                  <c:v>2</c:v>
                </c:pt>
                <c:pt idx="6527">
                  <c:v>6</c:v>
                </c:pt>
                <c:pt idx="6528">
                  <c:v>0</c:v>
                </c:pt>
                <c:pt idx="6529">
                  <c:v>1</c:v>
                </c:pt>
                <c:pt idx="6530">
                  <c:v>1</c:v>
                </c:pt>
                <c:pt idx="6531">
                  <c:v>2</c:v>
                </c:pt>
                <c:pt idx="6532">
                  <c:v>1</c:v>
                </c:pt>
                <c:pt idx="6533">
                  <c:v>1</c:v>
                </c:pt>
                <c:pt idx="6534">
                  <c:v>1</c:v>
                </c:pt>
                <c:pt idx="6535">
                  <c:v>3</c:v>
                </c:pt>
                <c:pt idx="6536">
                  <c:v>0</c:v>
                </c:pt>
                <c:pt idx="6537">
                  <c:v>0</c:v>
                </c:pt>
                <c:pt idx="6538">
                  <c:v>1</c:v>
                </c:pt>
                <c:pt idx="6539">
                  <c:v>4</c:v>
                </c:pt>
                <c:pt idx="6540">
                  <c:v>2</c:v>
                </c:pt>
                <c:pt idx="6541">
                  <c:v>4</c:v>
                </c:pt>
                <c:pt idx="6542">
                  <c:v>3</c:v>
                </c:pt>
                <c:pt idx="6543">
                  <c:v>3</c:v>
                </c:pt>
                <c:pt idx="6544">
                  <c:v>2</c:v>
                </c:pt>
                <c:pt idx="6545">
                  <c:v>6</c:v>
                </c:pt>
                <c:pt idx="6546">
                  <c:v>2</c:v>
                </c:pt>
                <c:pt idx="6547">
                  <c:v>1</c:v>
                </c:pt>
                <c:pt idx="6548">
                  <c:v>4</c:v>
                </c:pt>
                <c:pt idx="6549">
                  <c:v>0</c:v>
                </c:pt>
                <c:pt idx="6550">
                  <c:v>3</c:v>
                </c:pt>
                <c:pt idx="6551">
                  <c:v>4</c:v>
                </c:pt>
                <c:pt idx="6552">
                  <c:v>1</c:v>
                </c:pt>
                <c:pt idx="6553">
                  <c:v>4</c:v>
                </c:pt>
                <c:pt idx="6554">
                  <c:v>2</c:v>
                </c:pt>
                <c:pt idx="6555">
                  <c:v>3</c:v>
                </c:pt>
                <c:pt idx="6556">
                  <c:v>0</c:v>
                </c:pt>
                <c:pt idx="6557">
                  <c:v>1</c:v>
                </c:pt>
                <c:pt idx="6558">
                  <c:v>0</c:v>
                </c:pt>
                <c:pt idx="6559">
                  <c:v>2</c:v>
                </c:pt>
                <c:pt idx="6560">
                  <c:v>3</c:v>
                </c:pt>
                <c:pt idx="6561">
                  <c:v>4</c:v>
                </c:pt>
                <c:pt idx="6562">
                  <c:v>3</c:v>
                </c:pt>
                <c:pt idx="6563">
                  <c:v>6</c:v>
                </c:pt>
                <c:pt idx="6564">
                  <c:v>3</c:v>
                </c:pt>
                <c:pt idx="6565">
                  <c:v>1</c:v>
                </c:pt>
                <c:pt idx="6566">
                  <c:v>5</c:v>
                </c:pt>
                <c:pt idx="6567">
                  <c:v>2</c:v>
                </c:pt>
                <c:pt idx="6568">
                  <c:v>2</c:v>
                </c:pt>
                <c:pt idx="6569">
                  <c:v>2</c:v>
                </c:pt>
                <c:pt idx="6570">
                  <c:v>0</c:v>
                </c:pt>
                <c:pt idx="6571">
                  <c:v>2</c:v>
                </c:pt>
                <c:pt idx="6572">
                  <c:v>2</c:v>
                </c:pt>
                <c:pt idx="6573">
                  <c:v>1</c:v>
                </c:pt>
                <c:pt idx="6574">
                  <c:v>1</c:v>
                </c:pt>
                <c:pt idx="6575">
                  <c:v>1</c:v>
                </c:pt>
                <c:pt idx="6576">
                  <c:v>2</c:v>
                </c:pt>
                <c:pt idx="6577">
                  <c:v>2</c:v>
                </c:pt>
                <c:pt idx="6578">
                  <c:v>3</c:v>
                </c:pt>
                <c:pt idx="6579">
                  <c:v>2</c:v>
                </c:pt>
                <c:pt idx="6580">
                  <c:v>1</c:v>
                </c:pt>
                <c:pt idx="6581">
                  <c:v>4</c:v>
                </c:pt>
                <c:pt idx="6582">
                  <c:v>1</c:v>
                </c:pt>
                <c:pt idx="6583">
                  <c:v>1</c:v>
                </c:pt>
                <c:pt idx="6584">
                  <c:v>2</c:v>
                </c:pt>
                <c:pt idx="6585">
                  <c:v>1</c:v>
                </c:pt>
                <c:pt idx="6586">
                  <c:v>3</c:v>
                </c:pt>
                <c:pt idx="6587">
                  <c:v>0</c:v>
                </c:pt>
                <c:pt idx="6588">
                  <c:v>1</c:v>
                </c:pt>
                <c:pt idx="6589">
                  <c:v>5</c:v>
                </c:pt>
                <c:pt idx="6590">
                  <c:v>1</c:v>
                </c:pt>
                <c:pt idx="6591">
                  <c:v>1</c:v>
                </c:pt>
                <c:pt idx="6592">
                  <c:v>1</c:v>
                </c:pt>
                <c:pt idx="6593">
                  <c:v>5</c:v>
                </c:pt>
                <c:pt idx="6594">
                  <c:v>0</c:v>
                </c:pt>
                <c:pt idx="6595">
                  <c:v>3</c:v>
                </c:pt>
                <c:pt idx="6596">
                  <c:v>0</c:v>
                </c:pt>
                <c:pt idx="6597">
                  <c:v>4</c:v>
                </c:pt>
                <c:pt idx="6598">
                  <c:v>2</c:v>
                </c:pt>
                <c:pt idx="6599">
                  <c:v>0</c:v>
                </c:pt>
                <c:pt idx="6600">
                  <c:v>1</c:v>
                </c:pt>
                <c:pt idx="6601">
                  <c:v>3</c:v>
                </c:pt>
                <c:pt idx="6602">
                  <c:v>2</c:v>
                </c:pt>
                <c:pt idx="6603">
                  <c:v>4</c:v>
                </c:pt>
                <c:pt idx="6604">
                  <c:v>1</c:v>
                </c:pt>
                <c:pt idx="6605">
                  <c:v>2</c:v>
                </c:pt>
                <c:pt idx="6606">
                  <c:v>2</c:v>
                </c:pt>
                <c:pt idx="6607">
                  <c:v>2</c:v>
                </c:pt>
                <c:pt idx="6608">
                  <c:v>1</c:v>
                </c:pt>
                <c:pt idx="6609">
                  <c:v>4</c:v>
                </c:pt>
                <c:pt idx="6610">
                  <c:v>1</c:v>
                </c:pt>
                <c:pt idx="6611">
                  <c:v>1</c:v>
                </c:pt>
                <c:pt idx="6612">
                  <c:v>0</c:v>
                </c:pt>
                <c:pt idx="6613">
                  <c:v>1</c:v>
                </c:pt>
                <c:pt idx="6614">
                  <c:v>3</c:v>
                </c:pt>
                <c:pt idx="6615">
                  <c:v>1</c:v>
                </c:pt>
                <c:pt idx="6616">
                  <c:v>4</c:v>
                </c:pt>
                <c:pt idx="6617">
                  <c:v>1</c:v>
                </c:pt>
                <c:pt idx="6618">
                  <c:v>1</c:v>
                </c:pt>
                <c:pt idx="6619">
                  <c:v>1</c:v>
                </c:pt>
                <c:pt idx="6620">
                  <c:v>2</c:v>
                </c:pt>
                <c:pt idx="6621">
                  <c:v>2</c:v>
                </c:pt>
                <c:pt idx="6622">
                  <c:v>0</c:v>
                </c:pt>
                <c:pt idx="6623">
                  <c:v>1</c:v>
                </c:pt>
                <c:pt idx="6624">
                  <c:v>0</c:v>
                </c:pt>
                <c:pt idx="6625">
                  <c:v>3</c:v>
                </c:pt>
                <c:pt idx="6626">
                  <c:v>4</c:v>
                </c:pt>
                <c:pt idx="6627">
                  <c:v>5</c:v>
                </c:pt>
                <c:pt idx="6628">
                  <c:v>3</c:v>
                </c:pt>
                <c:pt idx="6629">
                  <c:v>2</c:v>
                </c:pt>
                <c:pt idx="6630">
                  <c:v>0</c:v>
                </c:pt>
                <c:pt idx="6631">
                  <c:v>0</c:v>
                </c:pt>
                <c:pt idx="6632">
                  <c:v>2</c:v>
                </c:pt>
                <c:pt idx="6633">
                  <c:v>2</c:v>
                </c:pt>
                <c:pt idx="6634">
                  <c:v>2</c:v>
                </c:pt>
                <c:pt idx="6635">
                  <c:v>2</c:v>
                </c:pt>
                <c:pt idx="6636">
                  <c:v>3</c:v>
                </c:pt>
                <c:pt idx="6637">
                  <c:v>0</c:v>
                </c:pt>
                <c:pt idx="6638">
                  <c:v>2</c:v>
                </c:pt>
                <c:pt idx="6639">
                  <c:v>2</c:v>
                </c:pt>
                <c:pt idx="6640">
                  <c:v>3</c:v>
                </c:pt>
                <c:pt idx="6641">
                  <c:v>2</c:v>
                </c:pt>
                <c:pt idx="6642">
                  <c:v>3</c:v>
                </c:pt>
                <c:pt idx="6643">
                  <c:v>2</c:v>
                </c:pt>
                <c:pt idx="6644">
                  <c:v>0</c:v>
                </c:pt>
                <c:pt idx="6645">
                  <c:v>4</c:v>
                </c:pt>
                <c:pt idx="6646">
                  <c:v>5</c:v>
                </c:pt>
                <c:pt idx="6647">
                  <c:v>1</c:v>
                </c:pt>
                <c:pt idx="6648">
                  <c:v>1</c:v>
                </c:pt>
                <c:pt idx="6649">
                  <c:v>1</c:v>
                </c:pt>
                <c:pt idx="6650">
                  <c:v>3</c:v>
                </c:pt>
                <c:pt idx="6651">
                  <c:v>4</c:v>
                </c:pt>
                <c:pt idx="6652">
                  <c:v>1</c:v>
                </c:pt>
                <c:pt idx="6653">
                  <c:v>5</c:v>
                </c:pt>
                <c:pt idx="6654">
                  <c:v>5</c:v>
                </c:pt>
                <c:pt idx="6655">
                  <c:v>1</c:v>
                </c:pt>
                <c:pt idx="6656">
                  <c:v>4</c:v>
                </c:pt>
                <c:pt idx="6657">
                  <c:v>3</c:v>
                </c:pt>
                <c:pt idx="6658">
                  <c:v>3</c:v>
                </c:pt>
                <c:pt idx="6659">
                  <c:v>2</c:v>
                </c:pt>
                <c:pt idx="6660">
                  <c:v>2</c:v>
                </c:pt>
                <c:pt idx="6661">
                  <c:v>6</c:v>
                </c:pt>
                <c:pt idx="6662">
                  <c:v>2</c:v>
                </c:pt>
                <c:pt idx="6663">
                  <c:v>1</c:v>
                </c:pt>
                <c:pt idx="6664">
                  <c:v>1</c:v>
                </c:pt>
                <c:pt idx="6665">
                  <c:v>2</c:v>
                </c:pt>
                <c:pt idx="6666">
                  <c:v>0</c:v>
                </c:pt>
                <c:pt idx="6667">
                  <c:v>5</c:v>
                </c:pt>
                <c:pt idx="6668">
                  <c:v>5</c:v>
                </c:pt>
                <c:pt idx="6669">
                  <c:v>0</c:v>
                </c:pt>
                <c:pt idx="6670">
                  <c:v>3</c:v>
                </c:pt>
                <c:pt idx="6671">
                  <c:v>0</c:v>
                </c:pt>
                <c:pt idx="6672">
                  <c:v>2</c:v>
                </c:pt>
                <c:pt idx="6673">
                  <c:v>1</c:v>
                </c:pt>
                <c:pt idx="6674">
                  <c:v>4</c:v>
                </c:pt>
                <c:pt idx="6675">
                  <c:v>0</c:v>
                </c:pt>
                <c:pt idx="6676">
                  <c:v>0</c:v>
                </c:pt>
                <c:pt idx="6677">
                  <c:v>5</c:v>
                </c:pt>
                <c:pt idx="6678">
                  <c:v>1</c:v>
                </c:pt>
                <c:pt idx="6679">
                  <c:v>0</c:v>
                </c:pt>
                <c:pt idx="6680">
                  <c:v>2</c:v>
                </c:pt>
                <c:pt idx="6681">
                  <c:v>3</c:v>
                </c:pt>
                <c:pt idx="6682">
                  <c:v>1</c:v>
                </c:pt>
                <c:pt idx="6683">
                  <c:v>2</c:v>
                </c:pt>
                <c:pt idx="6684">
                  <c:v>1</c:v>
                </c:pt>
                <c:pt idx="6685">
                  <c:v>4</c:v>
                </c:pt>
                <c:pt idx="6686">
                  <c:v>2</c:v>
                </c:pt>
                <c:pt idx="6687">
                  <c:v>1</c:v>
                </c:pt>
                <c:pt idx="6688">
                  <c:v>1</c:v>
                </c:pt>
                <c:pt idx="6689">
                  <c:v>1</c:v>
                </c:pt>
                <c:pt idx="6690">
                  <c:v>3</c:v>
                </c:pt>
                <c:pt idx="6691">
                  <c:v>2</c:v>
                </c:pt>
                <c:pt idx="6692">
                  <c:v>2</c:v>
                </c:pt>
                <c:pt idx="6693">
                  <c:v>0</c:v>
                </c:pt>
                <c:pt idx="6694">
                  <c:v>1</c:v>
                </c:pt>
                <c:pt idx="6695">
                  <c:v>1</c:v>
                </c:pt>
                <c:pt idx="6696">
                  <c:v>1</c:v>
                </c:pt>
                <c:pt idx="6697">
                  <c:v>3</c:v>
                </c:pt>
                <c:pt idx="6698">
                  <c:v>3</c:v>
                </c:pt>
                <c:pt idx="6699">
                  <c:v>3</c:v>
                </c:pt>
                <c:pt idx="6700">
                  <c:v>0</c:v>
                </c:pt>
                <c:pt idx="6701">
                  <c:v>1</c:v>
                </c:pt>
                <c:pt idx="6702">
                  <c:v>1</c:v>
                </c:pt>
                <c:pt idx="6703">
                  <c:v>1</c:v>
                </c:pt>
                <c:pt idx="6704">
                  <c:v>3</c:v>
                </c:pt>
                <c:pt idx="6705">
                  <c:v>4</c:v>
                </c:pt>
                <c:pt idx="6706">
                  <c:v>3</c:v>
                </c:pt>
                <c:pt idx="6707">
                  <c:v>2</c:v>
                </c:pt>
                <c:pt idx="6708">
                  <c:v>2</c:v>
                </c:pt>
                <c:pt idx="6709">
                  <c:v>3</c:v>
                </c:pt>
                <c:pt idx="6710">
                  <c:v>0</c:v>
                </c:pt>
                <c:pt idx="6711">
                  <c:v>1</c:v>
                </c:pt>
                <c:pt idx="6712">
                  <c:v>2</c:v>
                </c:pt>
                <c:pt idx="6713">
                  <c:v>2</c:v>
                </c:pt>
                <c:pt idx="6714">
                  <c:v>4</c:v>
                </c:pt>
                <c:pt idx="6715">
                  <c:v>3</c:v>
                </c:pt>
                <c:pt idx="6716">
                  <c:v>5</c:v>
                </c:pt>
                <c:pt idx="6717">
                  <c:v>4</c:v>
                </c:pt>
                <c:pt idx="6718">
                  <c:v>4</c:v>
                </c:pt>
                <c:pt idx="6719">
                  <c:v>1</c:v>
                </c:pt>
                <c:pt idx="6720">
                  <c:v>1</c:v>
                </c:pt>
                <c:pt idx="6721">
                  <c:v>4</c:v>
                </c:pt>
                <c:pt idx="6722">
                  <c:v>3</c:v>
                </c:pt>
                <c:pt idx="6723">
                  <c:v>3</c:v>
                </c:pt>
                <c:pt idx="6724">
                  <c:v>0</c:v>
                </c:pt>
                <c:pt idx="6725">
                  <c:v>0</c:v>
                </c:pt>
                <c:pt idx="6726">
                  <c:v>2</c:v>
                </c:pt>
                <c:pt idx="6727">
                  <c:v>1</c:v>
                </c:pt>
                <c:pt idx="6728">
                  <c:v>2</c:v>
                </c:pt>
                <c:pt idx="6729">
                  <c:v>2</c:v>
                </c:pt>
                <c:pt idx="6730">
                  <c:v>1</c:v>
                </c:pt>
                <c:pt idx="6731">
                  <c:v>2</c:v>
                </c:pt>
                <c:pt idx="6732">
                  <c:v>4</c:v>
                </c:pt>
                <c:pt idx="6733">
                  <c:v>4</c:v>
                </c:pt>
                <c:pt idx="6734">
                  <c:v>4</c:v>
                </c:pt>
                <c:pt idx="6735">
                  <c:v>0</c:v>
                </c:pt>
                <c:pt idx="6736">
                  <c:v>4</c:v>
                </c:pt>
                <c:pt idx="6737">
                  <c:v>2</c:v>
                </c:pt>
                <c:pt idx="6738">
                  <c:v>2</c:v>
                </c:pt>
                <c:pt idx="6739">
                  <c:v>3</c:v>
                </c:pt>
                <c:pt idx="6740">
                  <c:v>2</c:v>
                </c:pt>
                <c:pt idx="6741">
                  <c:v>1</c:v>
                </c:pt>
                <c:pt idx="6742">
                  <c:v>0</c:v>
                </c:pt>
                <c:pt idx="6743">
                  <c:v>3</c:v>
                </c:pt>
                <c:pt idx="6744">
                  <c:v>2</c:v>
                </c:pt>
                <c:pt idx="6745">
                  <c:v>4</c:v>
                </c:pt>
                <c:pt idx="6746">
                  <c:v>4</c:v>
                </c:pt>
                <c:pt idx="6747">
                  <c:v>1</c:v>
                </c:pt>
                <c:pt idx="6748">
                  <c:v>2</c:v>
                </c:pt>
                <c:pt idx="6749">
                  <c:v>4</c:v>
                </c:pt>
                <c:pt idx="6750">
                  <c:v>1</c:v>
                </c:pt>
                <c:pt idx="6751">
                  <c:v>2</c:v>
                </c:pt>
                <c:pt idx="6752">
                  <c:v>0</c:v>
                </c:pt>
                <c:pt idx="6753">
                  <c:v>3</c:v>
                </c:pt>
                <c:pt idx="6754">
                  <c:v>3</c:v>
                </c:pt>
                <c:pt idx="6755">
                  <c:v>3</c:v>
                </c:pt>
                <c:pt idx="6756">
                  <c:v>1</c:v>
                </c:pt>
                <c:pt idx="6757">
                  <c:v>2</c:v>
                </c:pt>
                <c:pt idx="6758">
                  <c:v>3</c:v>
                </c:pt>
                <c:pt idx="6759">
                  <c:v>1</c:v>
                </c:pt>
                <c:pt idx="6760">
                  <c:v>1</c:v>
                </c:pt>
                <c:pt idx="6761">
                  <c:v>3</c:v>
                </c:pt>
                <c:pt idx="6762">
                  <c:v>1</c:v>
                </c:pt>
                <c:pt idx="6763">
                  <c:v>1</c:v>
                </c:pt>
                <c:pt idx="6764">
                  <c:v>3</c:v>
                </c:pt>
                <c:pt idx="6765">
                  <c:v>1</c:v>
                </c:pt>
                <c:pt idx="6766">
                  <c:v>2</c:v>
                </c:pt>
                <c:pt idx="6767">
                  <c:v>3</c:v>
                </c:pt>
                <c:pt idx="6768">
                  <c:v>1</c:v>
                </c:pt>
                <c:pt idx="6769">
                  <c:v>2</c:v>
                </c:pt>
                <c:pt idx="6770">
                  <c:v>4</c:v>
                </c:pt>
                <c:pt idx="6771">
                  <c:v>1</c:v>
                </c:pt>
                <c:pt idx="6772">
                  <c:v>1</c:v>
                </c:pt>
                <c:pt idx="6773">
                  <c:v>3</c:v>
                </c:pt>
                <c:pt idx="6774">
                  <c:v>3</c:v>
                </c:pt>
                <c:pt idx="6775">
                  <c:v>4</c:v>
                </c:pt>
                <c:pt idx="6776">
                  <c:v>1</c:v>
                </c:pt>
                <c:pt idx="6777">
                  <c:v>0</c:v>
                </c:pt>
                <c:pt idx="6778">
                  <c:v>2</c:v>
                </c:pt>
                <c:pt idx="6779">
                  <c:v>0</c:v>
                </c:pt>
                <c:pt idx="6780">
                  <c:v>2</c:v>
                </c:pt>
                <c:pt idx="6781">
                  <c:v>1</c:v>
                </c:pt>
                <c:pt idx="6782">
                  <c:v>1</c:v>
                </c:pt>
                <c:pt idx="6783">
                  <c:v>5</c:v>
                </c:pt>
                <c:pt idx="6784">
                  <c:v>3</c:v>
                </c:pt>
                <c:pt idx="6785">
                  <c:v>2</c:v>
                </c:pt>
                <c:pt idx="6786">
                  <c:v>3</c:v>
                </c:pt>
                <c:pt idx="6787">
                  <c:v>3</c:v>
                </c:pt>
                <c:pt idx="6788">
                  <c:v>3</c:v>
                </c:pt>
                <c:pt idx="6789">
                  <c:v>2</c:v>
                </c:pt>
                <c:pt idx="6790">
                  <c:v>0</c:v>
                </c:pt>
                <c:pt idx="6791">
                  <c:v>3</c:v>
                </c:pt>
                <c:pt idx="6792">
                  <c:v>3</c:v>
                </c:pt>
                <c:pt idx="6793">
                  <c:v>1</c:v>
                </c:pt>
                <c:pt idx="6794">
                  <c:v>3</c:v>
                </c:pt>
                <c:pt idx="6795">
                  <c:v>2</c:v>
                </c:pt>
                <c:pt idx="6796">
                  <c:v>1</c:v>
                </c:pt>
                <c:pt idx="6797">
                  <c:v>2</c:v>
                </c:pt>
                <c:pt idx="6798">
                  <c:v>1</c:v>
                </c:pt>
                <c:pt idx="6799">
                  <c:v>1</c:v>
                </c:pt>
                <c:pt idx="6800">
                  <c:v>1</c:v>
                </c:pt>
                <c:pt idx="6801">
                  <c:v>0</c:v>
                </c:pt>
                <c:pt idx="6802">
                  <c:v>0</c:v>
                </c:pt>
                <c:pt idx="6803">
                  <c:v>2</c:v>
                </c:pt>
                <c:pt idx="6804">
                  <c:v>3</c:v>
                </c:pt>
                <c:pt idx="6805">
                  <c:v>4</c:v>
                </c:pt>
                <c:pt idx="6806">
                  <c:v>5</c:v>
                </c:pt>
                <c:pt idx="6807">
                  <c:v>3</c:v>
                </c:pt>
                <c:pt idx="6808">
                  <c:v>0</c:v>
                </c:pt>
                <c:pt idx="6809">
                  <c:v>1</c:v>
                </c:pt>
                <c:pt idx="6810">
                  <c:v>1</c:v>
                </c:pt>
                <c:pt idx="6811">
                  <c:v>2</c:v>
                </c:pt>
                <c:pt idx="6812">
                  <c:v>8</c:v>
                </c:pt>
                <c:pt idx="6813">
                  <c:v>0</c:v>
                </c:pt>
                <c:pt idx="6814">
                  <c:v>2</c:v>
                </c:pt>
                <c:pt idx="6815">
                  <c:v>2</c:v>
                </c:pt>
                <c:pt idx="6816">
                  <c:v>3</c:v>
                </c:pt>
                <c:pt idx="6817">
                  <c:v>0</c:v>
                </c:pt>
                <c:pt idx="6818">
                  <c:v>0</c:v>
                </c:pt>
                <c:pt idx="6819">
                  <c:v>3</c:v>
                </c:pt>
                <c:pt idx="6820">
                  <c:v>3</c:v>
                </c:pt>
                <c:pt idx="6821">
                  <c:v>3</c:v>
                </c:pt>
                <c:pt idx="6822">
                  <c:v>0</c:v>
                </c:pt>
                <c:pt idx="6823">
                  <c:v>1</c:v>
                </c:pt>
                <c:pt idx="6824">
                  <c:v>1</c:v>
                </c:pt>
                <c:pt idx="6825">
                  <c:v>2</c:v>
                </c:pt>
                <c:pt idx="6826">
                  <c:v>5</c:v>
                </c:pt>
                <c:pt idx="6827">
                  <c:v>4</c:v>
                </c:pt>
                <c:pt idx="6828">
                  <c:v>0</c:v>
                </c:pt>
                <c:pt idx="6829">
                  <c:v>2</c:v>
                </c:pt>
                <c:pt idx="6830">
                  <c:v>2</c:v>
                </c:pt>
                <c:pt idx="6831">
                  <c:v>2</c:v>
                </c:pt>
                <c:pt idx="6832">
                  <c:v>3</c:v>
                </c:pt>
                <c:pt idx="6833">
                  <c:v>2</c:v>
                </c:pt>
                <c:pt idx="6834">
                  <c:v>1</c:v>
                </c:pt>
                <c:pt idx="6835">
                  <c:v>3</c:v>
                </c:pt>
                <c:pt idx="6836">
                  <c:v>1</c:v>
                </c:pt>
                <c:pt idx="6837">
                  <c:v>1</c:v>
                </c:pt>
                <c:pt idx="6838">
                  <c:v>2</c:v>
                </c:pt>
                <c:pt idx="6839">
                  <c:v>2</c:v>
                </c:pt>
                <c:pt idx="6840">
                  <c:v>0</c:v>
                </c:pt>
                <c:pt idx="6841">
                  <c:v>2</c:v>
                </c:pt>
                <c:pt idx="6842">
                  <c:v>1</c:v>
                </c:pt>
                <c:pt idx="6843">
                  <c:v>0</c:v>
                </c:pt>
                <c:pt idx="6844">
                  <c:v>3</c:v>
                </c:pt>
                <c:pt idx="6845">
                  <c:v>1</c:v>
                </c:pt>
                <c:pt idx="6846">
                  <c:v>3</c:v>
                </c:pt>
                <c:pt idx="6847">
                  <c:v>1</c:v>
                </c:pt>
                <c:pt idx="6848">
                  <c:v>1</c:v>
                </c:pt>
                <c:pt idx="6849">
                  <c:v>3</c:v>
                </c:pt>
                <c:pt idx="6850">
                  <c:v>2</c:v>
                </c:pt>
                <c:pt idx="6851">
                  <c:v>6</c:v>
                </c:pt>
                <c:pt idx="6852">
                  <c:v>4</c:v>
                </c:pt>
                <c:pt idx="6853">
                  <c:v>1</c:v>
                </c:pt>
                <c:pt idx="6854">
                  <c:v>2</c:v>
                </c:pt>
                <c:pt idx="6855">
                  <c:v>2</c:v>
                </c:pt>
                <c:pt idx="6856">
                  <c:v>6</c:v>
                </c:pt>
                <c:pt idx="6857">
                  <c:v>3</c:v>
                </c:pt>
                <c:pt idx="6858">
                  <c:v>3</c:v>
                </c:pt>
                <c:pt idx="6859">
                  <c:v>1</c:v>
                </c:pt>
                <c:pt idx="6860">
                  <c:v>3</c:v>
                </c:pt>
                <c:pt idx="6861">
                  <c:v>1</c:v>
                </c:pt>
                <c:pt idx="6862">
                  <c:v>4</c:v>
                </c:pt>
                <c:pt idx="6863">
                  <c:v>3</c:v>
                </c:pt>
                <c:pt idx="6864">
                  <c:v>2</c:v>
                </c:pt>
                <c:pt idx="6865">
                  <c:v>1</c:v>
                </c:pt>
                <c:pt idx="6866">
                  <c:v>3</c:v>
                </c:pt>
                <c:pt idx="6867">
                  <c:v>5</c:v>
                </c:pt>
                <c:pt idx="6868">
                  <c:v>1</c:v>
                </c:pt>
                <c:pt idx="6869">
                  <c:v>2</c:v>
                </c:pt>
                <c:pt idx="6870">
                  <c:v>4</c:v>
                </c:pt>
                <c:pt idx="6871">
                  <c:v>1</c:v>
                </c:pt>
                <c:pt idx="6872">
                  <c:v>2</c:v>
                </c:pt>
                <c:pt idx="6873">
                  <c:v>8</c:v>
                </c:pt>
                <c:pt idx="6874">
                  <c:v>0</c:v>
                </c:pt>
                <c:pt idx="6875">
                  <c:v>1</c:v>
                </c:pt>
                <c:pt idx="6876">
                  <c:v>3</c:v>
                </c:pt>
                <c:pt idx="6877">
                  <c:v>2</c:v>
                </c:pt>
                <c:pt idx="6878">
                  <c:v>2</c:v>
                </c:pt>
                <c:pt idx="6879">
                  <c:v>3</c:v>
                </c:pt>
                <c:pt idx="6880">
                  <c:v>2</c:v>
                </c:pt>
                <c:pt idx="6881">
                  <c:v>3</c:v>
                </c:pt>
                <c:pt idx="6882">
                  <c:v>5</c:v>
                </c:pt>
                <c:pt idx="6883">
                  <c:v>0</c:v>
                </c:pt>
                <c:pt idx="6884">
                  <c:v>4</c:v>
                </c:pt>
                <c:pt idx="6885">
                  <c:v>2</c:v>
                </c:pt>
                <c:pt idx="6886">
                  <c:v>1</c:v>
                </c:pt>
                <c:pt idx="6887">
                  <c:v>3</c:v>
                </c:pt>
                <c:pt idx="6888">
                  <c:v>3</c:v>
                </c:pt>
                <c:pt idx="6889">
                  <c:v>2</c:v>
                </c:pt>
                <c:pt idx="6890">
                  <c:v>6</c:v>
                </c:pt>
                <c:pt idx="6891">
                  <c:v>2</c:v>
                </c:pt>
                <c:pt idx="6892">
                  <c:v>2</c:v>
                </c:pt>
                <c:pt idx="6893">
                  <c:v>1</c:v>
                </c:pt>
                <c:pt idx="6894">
                  <c:v>4</c:v>
                </c:pt>
                <c:pt idx="6895">
                  <c:v>1</c:v>
                </c:pt>
                <c:pt idx="6896">
                  <c:v>4</c:v>
                </c:pt>
                <c:pt idx="6897">
                  <c:v>2</c:v>
                </c:pt>
                <c:pt idx="6898">
                  <c:v>1</c:v>
                </c:pt>
                <c:pt idx="6899">
                  <c:v>2</c:v>
                </c:pt>
                <c:pt idx="6900">
                  <c:v>2</c:v>
                </c:pt>
                <c:pt idx="6901">
                  <c:v>2</c:v>
                </c:pt>
                <c:pt idx="6902">
                  <c:v>1</c:v>
                </c:pt>
                <c:pt idx="6903">
                  <c:v>3</c:v>
                </c:pt>
                <c:pt idx="6904">
                  <c:v>2</c:v>
                </c:pt>
                <c:pt idx="6905">
                  <c:v>5</c:v>
                </c:pt>
                <c:pt idx="6906">
                  <c:v>4</c:v>
                </c:pt>
                <c:pt idx="6907">
                  <c:v>2</c:v>
                </c:pt>
                <c:pt idx="6908">
                  <c:v>2</c:v>
                </c:pt>
                <c:pt idx="6909">
                  <c:v>2</c:v>
                </c:pt>
                <c:pt idx="6910">
                  <c:v>2</c:v>
                </c:pt>
                <c:pt idx="6911">
                  <c:v>3</c:v>
                </c:pt>
                <c:pt idx="6912">
                  <c:v>2</c:v>
                </c:pt>
                <c:pt idx="6913">
                  <c:v>2</c:v>
                </c:pt>
                <c:pt idx="6914">
                  <c:v>2</c:v>
                </c:pt>
                <c:pt idx="6915">
                  <c:v>1</c:v>
                </c:pt>
                <c:pt idx="6916">
                  <c:v>3</c:v>
                </c:pt>
                <c:pt idx="6917">
                  <c:v>0</c:v>
                </c:pt>
                <c:pt idx="6918">
                  <c:v>0</c:v>
                </c:pt>
                <c:pt idx="6919">
                  <c:v>3</c:v>
                </c:pt>
                <c:pt idx="6920">
                  <c:v>2</c:v>
                </c:pt>
                <c:pt idx="6921">
                  <c:v>0</c:v>
                </c:pt>
                <c:pt idx="6922">
                  <c:v>0</c:v>
                </c:pt>
                <c:pt idx="6923">
                  <c:v>3</c:v>
                </c:pt>
                <c:pt idx="6924">
                  <c:v>2</c:v>
                </c:pt>
                <c:pt idx="6925">
                  <c:v>3</c:v>
                </c:pt>
                <c:pt idx="6926">
                  <c:v>3</c:v>
                </c:pt>
                <c:pt idx="6927">
                  <c:v>1</c:v>
                </c:pt>
                <c:pt idx="6928">
                  <c:v>4</c:v>
                </c:pt>
                <c:pt idx="6929">
                  <c:v>3</c:v>
                </c:pt>
                <c:pt idx="6930">
                  <c:v>4</c:v>
                </c:pt>
                <c:pt idx="6931">
                  <c:v>2</c:v>
                </c:pt>
                <c:pt idx="6932">
                  <c:v>4</c:v>
                </c:pt>
                <c:pt idx="6933">
                  <c:v>1</c:v>
                </c:pt>
                <c:pt idx="6934">
                  <c:v>0</c:v>
                </c:pt>
                <c:pt idx="6935">
                  <c:v>4</c:v>
                </c:pt>
                <c:pt idx="6936">
                  <c:v>2</c:v>
                </c:pt>
                <c:pt idx="6937">
                  <c:v>3</c:v>
                </c:pt>
                <c:pt idx="6938">
                  <c:v>0</c:v>
                </c:pt>
                <c:pt idx="6939">
                  <c:v>0</c:v>
                </c:pt>
                <c:pt idx="6940">
                  <c:v>3</c:v>
                </c:pt>
                <c:pt idx="6941">
                  <c:v>4</c:v>
                </c:pt>
                <c:pt idx="6942">
                  <c:v>5</c:v>
                </c:pt>
                <c:pt idx="6943">
                  <c:v>2</c:v>
                </c:pt>
                <c:pt idx="6944">
                  <c:v>2</c:v>
                </c:pt>
                <c:pt idx="6945">
                  <c:v>3</c:v>
                </c:pt>
                <c:pt idx="6946">
                  <c:v>4</c:v>
                </c:pt>
                <c:pt idx="6947">
                  <c:v>1</c:v>
                </c:pt>
                <c:pt idx="6948">
                  <c:v>7</c:v>
                </c:pt>
                <c:pt idx="6949">
                  <c:v>4</c:v>
                </c:pt>
                <c:pt idx="6950">
                  <c:v>2</c:v>
                </c:pt>
                <c:pt idx="6951">
                  <c:v>1</c:v>
                </c:pt>
                <c:pt idx="6952">
                  <c:v>3</c:v>
                </c:pt>
                <c:pt idx="6953">
                  <c:v>1</c:v>
                </c:pt>
                <c:pt idx="6954">
                  <c:v>1</c:v>
                </c:pt>
                <c:pt idx="6955">
                  <c:v>2</c:v>
                </c:pt>
                <c:pt idx="6956">
                  <c:v>4</c:v>
                </c:pt>
                <c:pt idx="6957">
                  <c:v>3</c:v>
                </c:pt>
                <c:pt idx="6958">
                  <c:v>4</c:v>
                </c:pt>
                <c:pt idx="6959">
                  <c:v>2</c:v>
                </c:pt>
                <c:pt idx="6960">
                  <c:v>1</c:v>
                </c:pt>
                <c:pt idx="6961">
                  <c:v>0</c:v>
                </c:pt>
                <c:pt idx="6962">
                  <c:v>3</c:v>
                </c:pt>
                <c:pt idx="6963">
                  <c:v>3</c:v>
                </c:pt>
                <c:pt idx="6964">
                  <c:v>3</c:v>
                </c:pt>
                <c:pt idx="6965">
                  <c:v>0</c:v>
                </c:pt>
                <c:pt idx="6966">
                  <c:v>3</c:v>
                </c:pt>
                <c:pt idx="6967">
                  <c:v>4</c:v>
                </c:pt>
                <c:pt idx="6968">
                  <c:v>4</c:v>
                </c:pt>
                <c:pt idx="6969">
                  <c:v>2</c:v>
                </c:pt>
                <c:pt idx="6970">
                  <c:v>3</c:v>
                </c:pt>
                <c:pt idx="6971">
                  <c:v>3</c:v>
                </c:pt>
                <c:pt idx="6972">
                  <c:v>3</c:v>
                </c:pt>
                <c:pt idx="6973">
                  <c:v>2</c:v>
                </c:pt>
                <c:pt idx="6974">
                  <c:v>1</c:v>
                </c:pt>
                <c:pt idx="6975">
                  <c:v>1</c:v>
                </c:pt>
                <c:pt idx="6976">
                  <c:v>1</c:v>
                </c:pt>
                <c:pt idx="6977">
                  <c:v>6</c:v>
                </c:pt>
                <c:pt idx="6978">
                  <c:v>3</c:v>
                </c:pt>
                <c:pt idx="6979">
                  <c:v>2</c:v>
                </c:pt>
                <c:pt idx="6980">
                  <c:v>7</c:v>
                </c:pt>
                <c:pt idx="6981">
                  <c:v>1</c:v>
                </c:pt>
                <c:pt idx="6982">
                  <c:v>2</c:v>
                </c:pt>
                <c:pt idx="6983">
                  <c:v>1</c:v>
                </c:pt>
                <c:pt idx="6984">
                  <c:v>0</c:v>
                </c:pt>
                <c:pt idx="6985">
                  <c:v>6</c:v>
                </c:pt>
                <c:pt idx="6986">
                  <c:v>1</c:v>
                </c:pt>
                <c:pt idx="6987">
                  <c:v>2</c:v>
                </c:pt>
                <c:pt idx="6988">
                  <c:v>2</c:v>
                </c:pt>
                <c:pt idx="6989">
                  <c:v>3</c:v>
                </c:pt>
                <c:pt idx="6990">
                  <c:v>3</c:v>
                </c:pt>
                <c:pt idx="6991">
                  <c:v>0</c:v>
                </c:pt>
                <c:pt idx="6992">
                  <c:v>5</c:v>
                </c:pt>
                <c:pt idx="6993">
                  <c:v>1</c:v>
                </c:pt>
                <c:pt idx="6994">
                  <c:v>2</c:v>
                </c:pt>
                <c:pt idx="6995">
                  <c:v>6</c:v>
                </c:pt>
                <c:pt idx="6996">
                  <c:v>2</c:v>
                </c:pt>
                <c:pt idx="6997">
                  <c:v>1</c:v>
                </c:pt>
                <c:pt idx="6998">
                  <c:v>5</c:v>
                </c:pt>
                <c:pt idx="6999">
                  <c:v>3</c:v>
                </c:pt>
                <c:pt idx="7000">
                  <c:v>2</c:v>
                </c:pt>
                <c:pt idx="7001">
                  <c:v>1</c:v>
                </c:pt>
                <c:pt idx="7002">
                  <c:v>0</c:v>
                </c:pt>
                <c:pt idx="7003">
                  <c:v>0</c:v>
                </c:pt>
                <c:pt idx="7004">
                  <c:v>3</c:v>
                </c:pt>
                <c:pt idx="7005">
                  <c:v>2</c:v>
                </c:pt>
                <c:pt idx="7006">
                  <c:v>3</c:v>
                </c:pt>
                <c:pt idx="7007">
                  <c:v>4</c:v>
                </c:pt>
                <c:pt idx="7008">
                  <c:v>1</c:v>
                </c:pt>
                <c:pt idx="7009">
                  <c:v>2</c:v>
                </c:pt>
                <c:pt idx="7010">
                  <c:v>1</c:v>
                </c:pt>
                <c:pt idx="7011">
                  <c:v>3</c:v>
                </c:pt>
                <c:pt idx="7012">
                  <c:v>2</c:v>
                </c:pt>
                <c:pt idx="7013">
                  <c:v>2</c:v>
                </c:pt>
                <c:pt idx="7014">
                  <c:v>2</c:v>
                </c:pt>
                <c:pt idx="7015">
                  <c:v>1</c:v>
                </c:pt>
                <c:pt idx="7016">
                  <c:v>2</c:v>
                </c:pt>
                <c:pt idx="7017">
                  <c:v>0</c:v>
                </c:pt>
                <c:pt idx="7018">
                  <c:v>0</c:v>
                </c:pt>
                <c:pt idx="7019">
                  <c:v>4</c:v>
                </c:pt>
                <c:pt idx="7020">
                  <c:v>3</c:v>
                </c:pt>
                <c:pt idx="7021">
                  <c:v>1</c:v>
                </c:pt>
                <c:pt idx="7022">
                  <c:v>2</c:v>
                </c:pt>
                <c:pt idx="7023">
                  <c:v>1</c:v>
                </c:pt>
                <c:pt idx="7024">
                  <c:v>2</c:v>
                </c:pt>
                <c:pt idx="7025">
                  <c:v>4</c:v>
                </c:pt>
                <c:pt idx="7026">
                  <c:v>2</c:v>
                </c:pt>
                <c:pt idx="7027">
                  <c:v>0</c:v>
                </c:pt>
                <c:pt idx="7028">
                  <c:v>2</c:v>
                </c:pt>
                <c:pt idx="7029">
                  <c:v>2</c:v>
                </c:pt>
                <c:pt idx="7030">
                  <c:v>5</c:v>
                </c:pt>
                <c:pt idx="7031">
                  <c:v>2</c:v>
                </c:pt>
                <c:pt idx="7032">
                  <c:v>4</c:v>
                </c:pt>
                <c:pt idx="7033">
                  <c:v>3</c:v>
                </c:pt>
                <c:pt idx="7034">
                  <c:v>5</c:v>
                </c:pt>
                <c:pt idx="7035">
                  <c:v>4</c:v>
                </c:pt>
                <c:pt idx="7036">
                  <c:v>4</c:v>
                </c:pt>
                <c:pt idx="7037">
                  <c:v>2</c:v>
                </c:pt>
                <c:pt idx="7038">
                  <c:v>1</c:v>
                </c:pt>
                <c:pt idx="7039">
                  <c:v>8</c:v>
                </c:pt>
                <c:pt idx="7040">
                  <c:v>1</c:v>
                </c:pt>
                <c:pt idx="7041">
                  <c:v>2</c:v>
                </c:pt>
                <c:pt idx="7042">
                  <c:v>0</c:v>
                </c:pt>
                <c:pt idx="7043">
                  <c:v>2</c:v>
                </c:pt>
                <c:pt idx="7044">
                  <c:v>3</c:v>
                </c:pt>
                <c:pt idx="7045">
                  <c:v>0</c:v>
                </c:pt>
                <c:pt idx="7046">
                  <c:v>3</c:v>
                </c:pt>
                <c:pt idx="7047">
                  <c:v>1</c:v>
                </c:pt>
                <c:pt idx="7048">
                  <c:v>4</c:v>
                </c:pt>
                <c:pt idx="7049">
                  <c:v>3</c:v>
                </c:pt>
                <c:pt idx="7050">
                  <c:v>3</c:v>
                </c:pt>
                <c:pt idx="7051">
                  <c:v>1</c:v>
                </c:pt>
                <c:pt idx="7052">
                  <c:v>1</c:v>
                </c:pt>
                <c:pt idx="7053">
                  <c:v>2</c:v>
                </c:pt>
                <c:pt idx="7054">
                  <c:v>2</c:v>
                </c:pt>
                <c:pt idx="7055">
                  <c:v>1</c:v>
                </c:pt>
                <c:pt idx="7056">
                  <c:v>2</c:v>
                </c:pt>
                <c:pt idx="7057">
                  <c:v>0</c:v>
                </c:pt>
                <c:pt idx="7058">
                  <c:v>2</c:v>
                </c:pt>
                <c:pt idx="7059">
                  <c:v>2</c:v>
                </c:pt>
                <c:pt idx="7060">
                  <c:v>1</c:v>
                </c:pt>
                <c:pt idx="7061">
                  <c:v>1</c:v>
                </c:pt>
                <c:pt idx="7062">
                  <c:v>1</c:v>
                </c:pt>
                <c:pt idx="7063">
                  <c:v>3</c:v>
                </c:pt>
                <c:pt idx="7064">
                  <c:v>1</c:v>
                </c:pt>
                <c:pt idx="7065">
                  <c:v>1</c:v>
                </c:pt>
                <c:pt idx="7066">
                  <c:v>1</c:v>
                </c:pt>
                <c:pt idx="7067">
                  <c:v>2</c:v>
                </c:pt>
                <c:pt idx="7068">
                  <c:v>1</c:v>
                </c:pt>
                <c:pt idx="7069">
                  <c:v>1</c:v>
                </c:pt>
                <c:pt idx="7070">
                  <c:v>2</c:v>
                </c:pt>
                <c:pt idx="7071">
                  <c:v>2</c:v>
                </c:pt>
                <c:pt idx="7072">
                  <c:v>1</c:v>
                </c:pt>
                <c:pt idx="7073">
                  <c:v>3</c:v>
                </c:pt>
                <c:pt idx="7074">
                  <c:v>1</c:v>
                </c:pt>
                <c:pt idx="7075">
                  <c:v>3</c:v>
                </c:pt>
                <c:pt idx="7076">
                  <c:v>2</c:v>
                </c:pt>
                <c:pt idx="7077">
                  <c:v>4</c:v>
                </c:pt>
                <c:pt idx="7078">
                  <c:v>1</c:v>
                </c:pt>
                <c:pt idx="7079">
                  <c:v>6</c:v>
                </c:pt>
                <c:pt idx="7080">
                  <c:v>1</c:v>
                </c:pt>
                <c:pt idx="7081">
                  <c:v>2</c:v>
                </c:pt>
                <c:pt idx="7082">
                  <c:v>2</c:v>
                </c:pt>
                <c:pt idx="7083">
                  <c:v>1</c:v>
                </c:pt>
                <c:pt idx="7084">
                  <c:v>0</c:v>
                </c:pt>
                <c:pt idx="7085">
                  <c:v>2</c:v>
                </c:pt>
                <c:pt idx="7086">
                  <c:v>5</c:v>
                </c:pt>
                <c:pt idx="7087">
                  <c:v>3</c:v>
                </c:pt>
                <c:pt idx="7088">
                  <c:v>3</c:v>
                </c:pt>
                <c:pt idx="7089">
                  <c:v>1</c:v>
                </c:pt>
                <c:pt idx="7090">
                  <c:v>1</c:v>
                </c:pt>
                <c:pt idx="7091">
                  <c:v>4</c:v>
                </c:pt>
                <c:pt idx="7092">
                  <c:v>1</c:v>
                </c:pt>
                <c:pt idx="7093">
                  <c:v>2</c:v>
                </c:pt>
                <c:pt idx="7094">
                  <c:v>2</c:v>
                </c:pt>
                <c:pt idx="7095">
                  <c:v>3</c:v>
                </c:pt>
                <c:pt idx="7096">
                  <c:v>1</c:v>
                </c:pt>
                <c:pt idx="7097">
                  <c:v>3</c:v>
                </c:pt>
                <c:pt idx="7098">
                  <c:v>0</c:v>
                </c:pt>
                <c:pt idx="7099">
                  <c:v>3</c:v>
                </c:pt>
                <c:pt idx="7100">
                  <c:v>3</c:v>
                </c:pt>
                <c:pt idx="7101">
                  <c:v>3</c:v>
                </c:pt>
                <c:pt idx="7102">
                  <c:v>2</c:v>
                </c:pt>
                <c:pt idx="7103">
                  <c:v>2</c:v>
                </c:pt>
                <c:pt idx="7104">
                  <c:v>1</c:v>
                </c:pt>
                <c:pt idx="7105">
                  <c:v>3</c:v>
                </c:pt>
                <c:pt idx="7106">
                  <c:v>0</c:v>
                </c:pt>
                <c:pt idx="7107">
                  <c:v>1</c:v>
                </c:pt>
                <c:pt idx="7108">
                  <c:v>3</c:v>
                </c:pt>
                <c:pt idx="7109">
                  <c:v>2</c:v>
                </c:pt>
                <c:pt idx="7110">
                  <c:v>2</c:v>
                </c:pt>
                <c:pt idx="7111">
                  <c:v>3</c:v>
                </c:pt>
                <c:pt idx="7112">
                  <c:v>2</c:v>
                </c:pt>
                <c:pt idx="7113">
                  <c:v>3</c:v>
                </c:pt>
                <c:pt idx="7114">
                  <c:v>2</c:v>
                </c:pt>
                <c:pt idx="7115">
                  <c:v>5</c:v>
                </c:pt>
                <c:pt idx="7116">
                  <c:v>1</c:v>
                </c:pt>
                <c:pt idx="7117">
                  <c:v>1</c:v>
                </c:pt>
                <c:pt idx="7118">
                  <c:v>2</c:v>
                </c:pt>
                <c:pt idx="7119">
                  <c:v>3</c:v>
                </c:pt>
                <c:pt idx="7120">
                  <c:v>2</c:v>
                </c:pt>
                <c:pt idx="7121">
                  <c:v>0</c:v>
                </c:pt>
                <c:pt idx="7122">
                  <c:v>0</c:v>
                </c:pt>
                <c:pt idx="7123">
                  <c:v>0</c:v>
                </c:pt>
                <c:pt idx="7124">
                  <c:v>1</c:v>
                </c:pt>
                <c:pt idx="7125">
                  <c:v>2</c:v>
                </c:pt>
                <c:pt idx="7126">
                  <c:v>1</c:v>
                </c:pt>
                <c:pt idx="7127">
                  <c:v>4</c:v>
                </c:pt>
                <c:pt idx="7128">
                  <c:v>4</c:v>
                </c:pt>
                <c:pt idx="7129">
                  <c:v>0</c:v>
                </c:pt>
                <c:pt idx="7130">
                  <c:v>1</c:v>
                </c:pt>
                <c:pt idx="7131">
                  <c:v>2</c:v>
                </c:pt>
                <c:pt idx="7132">
                  <c:v>1</c:v>
                </c:pt>
                <c:pt idx="7133">
                  <c:v>3</c:v>
                </c:pt>
                <c:pt idx="7134">
                  <c:v>1</c:v>
                </c:pt>
                <c:pt idx="7135">
                  <c:v>2</c:v>
                </c:pt>
                <c:pt idx="7136">
                  <c:v>6</c:v>
                </c:pt>
                <c:pt idx="7137">
                  <c:v>1</c:v>
                </c:pt>
                <c:pt idx="7138">
                  <c:v>1</c:v>
                </c:pt>
                <c:pt idx="7139">
                  <c:v>0</c:v>
                </c:pt>
                <c:pt idx="7140">
                  <c:v>1</c:v>
                </c:pt>
                <c:pt idx="7141">
                  <c:v>2</c:v>
                </c:pt>
                <c:pt idx="7142">
                  <c:v>2</c:v>
                </c:pt>
                <c:pt idx="7143">
                  <c:v>1</c:v>
                </c:pt>
                <c:pt idx="7144">
                  <c:v>1</c:v>
                </c:pt>
                <c:pt idx="7145">
                  <c:v>2</c:v>
                </c:pt>
                <c:pt idx="7146">
                  <c:v>3</c:v>
                </c:pt>
                <c:pt idx="7147">
                  <c:v>4</c:v>
                </c:pt>
                <c:pt idx="7148">
                  <c:v>0</c:v>
                </c:pt>
                <c:pt idx="7149">
                  <c:v>7</c:v>
                </c:pt>
                <c:pt idx="7150">
                  <c:v>3</c:v>
                </c:pt>
                <c:pt idx="7151">
                  <c:v>2</c:v>
                </c:pt>
                <c:pt idx="7152">
                  <c:v>1</c:v>
                </c:pt>
                <c:pt idx="7153">
                  <c:v>1</c:v>
                </c:pt>
                <c:pt idx="7154">
                  <c:v>3</c:v>
                </c:pt>
                <c:pt idx="7155">
                  <c:v>1</c:v>
                </c:pt>
                <c:pt idx="7156">
                  <c:v>0</c:v>
                </c:pt>
                <c:pt idx="7157">
                  <c:v>0</c:v>
                </c:pt>
                <c:pt idx="7158">
                  <c:v>1</c:v>
                </c:pt>
                <c:pt idx="7159">
                  <c:v>1</c:v>
                </c:pt>
                <c:pt idx="7160">
                  <c:v>1</c:v>
                </c:pt>
                <c:pt idx="7161">
                  <c:v>4</c:v>
                </c:pt>
                <c:pt idx="7162">
                  <c:v>1</c:v>
                </c:pt>
                <c:pt idx="7163">
                  <c:v>2</c:v>
                </c:pt>
                <c:pt idx="7164">
                  <c:v>2</c:v>
                </c:pt>
                <c:pt idx="7165">
                  <c:v>6</c:v>
                </c:pt>
                <c:pt idx="7166">
                  <c:v>1</c:v>
                </c:pt>
                <c:pt idx="7167">
                  <c:v>1</c:v>
                </c:pt>
                <c:pt idx="7168">
                  <c:v>1</c:v>
                </c:pt>
                <c:pt idx="7169">
                  <c:v>3</c:v>
                </c:pt>
                <c:pt idx="7170">
                  <c:v>1</c:v>
                </c:pt>
                <c:pt idx="7171">
                  <c:v>2</c:v>
                </c:pt>
                <c:pt idx="7172">
                  <c:v>2</c:v>
                </c:pt>
                <c:pt idx="7173">
                  <c:v>1</c:v>
                </c:pt>
                <c:pt idx="7174">
                  <c:v>0</c:v>
                </c:pt>
                <c:pt idx="7175">
                  <c:v>1</c:v>
                </c:pt>
                <c:pt idx="7176">
                  <c:v>9</c:v>
                </c:pt>
                <c:pt idx="7177">
                  <c:v>2</c:v>
                </c:pt>
                <c:pt idx="7178">
                  <c:v>1</c:v>
                </c:pt>
                <c:pt idx="7179">
                  <c:v>1</c:v>
                </c:pt>
                <c:pt idx="7180">
                  <c:v>0</c:v>
                </c:pt>
                <c:pt idx="7181">
                  <c:v>0</c:v>
                </c:pt>
                <c:pt idx="7182">
                  <c:v>1</c:v>
                </c:pt>
                <c:pt idx="7183">
                  <c:v>4</c:v>
                </c:pt>
                <c:pt idx="7184">
                  <c:v>5</c:v>
                </c:pt>
                <c:pt idx="7185">
                  <c:v>2</c:v>
                </c:pt>
                <c:pt idx="7186">
                  <c:v>5</c:v>
                </c:pt>
                <c:pt idx="7187">
                  <c:v>2</c:v>
                </c:pt>
                <c:pt idx="7188">
                  <c:v>0</c:v>
                </c:pt>
                <c:pt idx="7189">
                  <c:v>2</c:v>
                </c:pt>
                <c:pt idx="7190">
                  <c:v>2</c:v>
                </c:pt>
                <c:pt idx="7191">
                  <c:v>3</c:v>
                </c:pt>
                <c:pt idx="7192">
                  <c:v>2</c:v>
                </c:pt>
                <c:pt idx="7193">
                  <c:v>3</c:v>
                </c:pt>
                <c:pt idx="7194">
                  <c:v>0</c:v>
                </c:pt>
                <c:pt idx="7195">
                  <c:v>2</c:v>
                </c:pt>
                <c:pt idx="7196">
                  <c:v>1</c:v>
                </c:pt>
                <c:pt idx="7197">
                  <c:v>0</c:v>
                </c:pt>
                <c:pt idx="7198">
                  <c:v>2</c:v>
                </c:pt>
                <c:pt idx="7199">
                  <c:v>3</c:v>
                </c:pt>
                <c:pt idx="7200">
                  <c:v>2</c:v>
                </c:pt>
                <c:pt idx="7201">
                  <c:v>2</c:v>
                </c:pt>
                <c:pt idx="7202">
                  <c:v>1</c:v>
                </c:pt>
                <c:pt idx="7203">
                  <c:v>2</c:v>
                </c:pt>
                <c:pt idx="7204">
                  <c:v>3</c:v>
                </c:pt>
                <c:pt idx="7205">
                  <c:v>3</c:v>
                </c:pt>
                <c:pt idx="7206">
                  <c:v>1</c:v>
                </c:pt>
                <c:pt idx="7207">
                  <c:v>4</c:v>
                </c:pt>
                <c:pt idx="7208">
                  <c:v>1</c:v>
                </c:pt>
                <c:pt idx="7209">
                  <c:v>4</c:v>
                </c:pt>
                <c:pt idx="7210">
                  <c:v>1</c:v>
                </c:pt>
                <c:pt idx="7211">
                  <c:v>5</c:v>
                </c:pt>
                <c:pt idx="7212">
                  <c:v>1</c:v>
                </c:pt>
                <c:pt idx="7213">
                  <c:v>6</c:v>
                </c:pt>
                <c:pt idx="7214">
                  <c:v>3</c:v>
                </c:pt>
                <c:pt idx="7215">
                  <c:v>2</c:v>
                </c:pt>
                <c:pt idx="7216">
                  <c:v>0</c:v>
                </c:pt>
                <c:pt idx="7217">
                  <c:v>3</c:v>
                </c:pt>
                <c:pt idx="7218">
                  <c:v>1</c:v>
                </c:pt>
                <c:pt idx="7219">
                  <c:v>2</c:v>
                </c:pt>
                <c:pt idx="7220">
                  <c:v>1</c:v>
                </c:pt>
                <c:pt idx="7221">
                  <c:v>4</c:v>
                </c:pt>
                <c:pt idx="7222">
                  <c:v>1</c:v>
                </c:pt>
                <c:pt idx="7223">
                  <c:v>1</c:v>
                </c:pt>
                <c:pt idx="7224">
                  <c:v>4</c:v>
                </c:pt>
                <c:pt idx="7225">
                  <c:v>1</c:v>
                </c:pt>
                <c:pt idx="7226">
                  <c:v>3</c:v>
                </c:pt>
                <c:pt idx="7227">
                  <c:v>5</c:v>
                </c:pt>
                <c:pt idx="7228">
                  <c:v>3</c:v>
                </c:pt>
                <c:pt idx="7229">
                  <c:v>1</c:v>
                </c:pt>
                <c:pt idx="7230">
                  <c:v>0</c:v>
                </c:pt>
                <c:pt idx="7231">
                  <c:v>0</c:v>
                </c:pt>
                <c:pt idx="7232">
                  <c:v>1</c:v>
                </c:pt>
                <c:pt idx="7233">
                  <c:v>3</c:v>
                </c:pt>
                <c:pt idx="7234">
                  <c:v>3</c:v>
                </c:pt>
                <c:pt idx="7235">
                  <c:v>2</c:v>
                </c:pt>
                <c:pt idx="7236">
                  <c:v>1</c:v>
                </c:pt>
                <c:pt idx="7237">
                  <c:v>3</c:v>
                </c:pt>
                <c:pt idx="7238">
                  <c:v>1</c:v>
                </c:pt>
                <c:pt idx="7239">
                  <c:v>5</c:v>
                </c:pt>
                <c:pt idx="7240">
                  <c:v>1</c:v>
                </c:pt>
                <c:pt idx="7241">
                  <c:v>3</c:v>
                </c:pt>
                <c:pt idx="7242">
                  <c:v>5</c:v>
                </c:pt>
                <c:pt idx="7243">
                  <c:v>3</c:v>
                </c:pt>
                <c:pt idx="7244">
                  <c:v>4</c:v>
                </c:pt>
                <c:pt idx="7245">
                  <c:v>2</c:v>
                </c:pt>
                <c:pt idx="7246">
                  <c:v>0</c:v>
                </c:pt>
                <c:pt idx="7247">
                  <c:v>3</c:v>
                </c:pt>
                <c:pt idx="7248">
                  <c:v>3</c:v>
                </c:pt>
                <c:pt idx="7249">
                  <c:v>5</c:v>
                </c:pt>
                <c:pt idx="7250">
                  <c:v>4</c:v>
                </c:pt>
                <c:pt idx="7251">
                  <c:v>2</c:v>
                </c:pt>
                <c:pt idx="7252">
                  <c:v>0</c:v>
                </c:pt>
                <c:pt idx="7253">
                  <c:v>3</c:v>
                </c:pt>
                <c:pt idx="7254">
                  <c:v>4</c:v>
                </c:pt>
                <c:pt idx="7255">
                  <c:v>1</c:v>
                </c:pt>
                <c:pt idx="7256">
                  <c:v>0</c:v>
                </c:pt>
                <c:pt idx="7257">
                  <c:v>2</c:v>
                </c:pt>
                <c:pt idx="7258">
                  <c:v>1</c:v>
                </c:pt>
                <c:pt idx="7259">
                  <c:v>4</c:v>
                </c:pt>
                <c:pt idx="7260">
                  <c:v>2</c:v>
                </c:pt>
                <c:pt idx="7261">
                  <c:v>5</c:v>
                </c:pt>
                <c:pt idx="7262">
                  <c:v>1</c:v>
                </c:pt>
                <c:pt idx="7263">
                  <c:v>4</c:v>
                </c:pt>
                <c:pt idx="7264">
                  <c:v>3</c:v>
                </c:pt>
                <c:pt idx="7265">
                  <c:v>3</c:v>
                </c:pt>
                <c:pt idx="7266">
                  <c:v>3</c:v>
                </c:pt>
                <c:pt idx="7267">
                  <c:v>2</c:v>
                </c:pt>
                <c:pt idx="7268">
                  <c:v>2</c:v>
                </c:pt>
                <c:pt idx="7269">
                  <c:v>5</c:v>
                </c:pt>
                <c:pt idx="7270">
                  <c:v>4</c:v>
                </c:pt>
                <c:pt idx="7271">
                  <c:v>0</c:v>
                </c:pt>
                <c:pt idx="7272">
                  <c:v>2</c:v>
                </c:pt>
                <c:pt idx="7273">
                  <c:v>1</c:v>
                </c:pt>
                <c:pt idx="7274">
                  <c:v>1</c:v>
                </c:pt>
                <c:pt idx="7275">
                  <c:v>4</c:v>
                </c:pt>
                <c:pt idx="7276">
                  <c:v>5</c:v>
                </c:pt>
                <c:pt idx="7277">
                  <c:v>2</c:v>
                </c:pt>
                <c:pt idx="7278">
                  <c:v>4</c:v>
                </c:pt>
                <c:pt idx="7279">
                  <c:v>3</c:v>
                </c:pt>
                <c:pt idx="7280">
                  <c:v>3</c:v>
                </c:pt>
                <c:pt idx="7281">
                  <c:v>2</c:v>
                </c:pt>
                <c:pt idx="7282">
                  <c:v>1</c:v>
                </c:pt>
                <c:pt idx="7283">
                  <c:v>5</c:v>
                </c:pt>
                <c:pt idx="7284">
                  <c:v>3</c:v>
                </c:pt>
                <c:pt idx="7285">
                  <c:v>5</c:v>
                </c:pt>
                <c:pt idx="7286">
                  <c:v>6</c:v>
                </c:pt>
                <c:pt idx="7287">
                  <c:v>2</c:v>
                </c:pt>
                <c:pt idx="7288">
                  <c:v>5</c:v>
                </c:pt>
                <c:pt idx="7289">
                  <c:v>3</c:v>
                </c:pt>
                <c:pt idx="7290">
                  <c:v>5</c:v>
                </c:pt>
                <c:pt idx="7291">
                  <c:v>1</c:v>
                </c:pt>
                <c:pt idx="7292">
                  <c:v>11</c:v>
                </c:pt>
                <c:pt idx="7293">
                  <c:v>4</c:v>
                </c:pt>
                <c:pt idx="7294">
                  <c:v>8</c:v>
                </c:pt>
                <c:pt idx="7295">
                  <c:v>5</c:v>
                </c:pt>
                <c:pt idx="7296">
                  <c:v>2</c:v>
                </c:pt>
                <c:pt idx="7297">
                  <c:v>3</c:v>
                </c:pt>
                <c:pt idx="7298">
                  <c:v>4</c:v>
                </c:pt>
                <c:pt idx="7299">
                  <c:v>3</c:v>
                </c:pt>
                <c:pt idx="7300">
                  <c:v>5</c:v>
                </c:pt>
                <c:pt idx="7301">
                  <c:v>5</c:v>
                </c:pt>
                <c:pt idx="7302">
                  <c:v>4</c:v>
                </c:pt>
                <c:pt idx="7303">
                  <c:v>3</c:v>
                </c:pt>
                <c:pt idx="7304">
                  <c:v>4</c:v>
                </c:pt>
                <c:pt idx="7305">
                  <c:v>3</c:v>
                </c:pt>
                <c:pt idx="7306">
                  <c:v>4</c:v>
                </c:pt>
                <c:pt idx="7307">
                  <c:v>6</c:v>
                </c:pt>
                <c:pt idx="7308">
                  <c:v>4</c:v>
                </c:pt>
                <c:pt idx="7309">
                  <c:v>4</c:v>
                </c:pt>
                <c:pt idx="7310">
                  <c:v>6</c:v>
                </c:pt>
                <c:pt idx="7311">
                  <c:v>1</c:v>
                </c:pt>
                <c:pt idx="7312">
                  <c:v>5</c:v>
                </c:pt>
                <c:pt idx="7313">
                  <c:v>3</c:v>
                </c:pt>
                <c:pt idx="7314">
                  <c:v>4</c:v>
                </c:pt>
                <c:pt idx="7315">
                  <c:v>3</c:v>
                </c:pt>
                <c:pt idx="7316">
                  <c:v>3</c:v>
                </c:pt>
                <c:pt idx="7317">
                  <c:v>3</c:v>
                </c:pt>
                <c:pt idx="7318">
                  <c:v>6</c:v>
                </c:pt>
                <c:pt idx="7319">
                  <c:v>3</c:v>
                </c:pt>
                <c:pt idx="7320">
                  <c:v>4</c:v>
                </c:pt>
                <c:pt idx="7321">
                  <c:v>6</c:v>
                </c:pt>
                <c:pt idx="7322">
                  <c:v>6</c:v>
                </c:pt>
                <c:pt idx="7323">
                  <c:v>6</c:v>
                </c:pt>
                <c:pt idx="7324">
                  <c:v>5</c:v>
                </c:pt>
                <c:pt idx="7325">
                  <c:v>5</c:v>
                </c:pt>
                <c:pt idx="7326">
                  <c:v>1</c:v>
                </c:pt>
                <c:pt idx="7327">
                  <c:v>4</c:v>
                </c:pt>
                <c:pt idx="7328">
                  <c:v>4</c:v>
                </c:pt>
                <c:pt idx="7329">
                  <c:v>3</c:v>
                </c:pt>
                <c:pt idx="7330">
                  <c:v>3</c:v>
                </c:pt>
                <c:pt idx="7331">
                  <c:v>4</c:v>
                </c:pt>
                <c:pt idx="7332">
                  <c:v>6</c:v>
                </c:pt>
                <c:pt idx="7333">
                  <c:v>1</c:v>
                </c:pt>
                <c:pt idx="7334">
                  <c:v>2</c:v>
                </c:pt>
                <c:pt idx="7335">
                  <c:v>3</c:v>
                </c:pt>
                <c:pt idx="7336">
                  <c:v>6</c:v>
                </c:pt>
                <c:pt idx="7337">
                  <c:v>5</c:v>
                </c:pt>
                <c:pt idx="7338">
                  <c:v>2</c:v>
                </c:pt>
                <c:pt idx="7339">
                  <c:v>4</c:v>
                </c:pt>
                <c:pt idx="7340">
                  <c:v>0</c:v>
                </c:pt>
                <c:pt idx="7341">
                  <c:v>4</c:v>
                </c:pt>
                <c:pt idx="7342">
                  <c:v>2</c:v>
                </c:pt>
                <c:pt idx="7343">
                  <c:v>3</c:v>
                </c:pt>
                <c:pt idx="7344">
                  <c:v>2</c:v>
                </c:pt>
                <c:pt idx="7345">
                  <c:v>6</c:v>
                </c:pt>
                <c:pt idx="7346">
                  <c:v>1</c:v>
                </c:pt>
                <c:pt idx="7347">
                  <c:v>3</c:v>
                </c:pt>
                <c:pt idx="7348">
                  <c:v>0</c:v>
                </c:pt>
                <c:pt idx="7349">
                  <c:v>2</c:v>
                </c:pt>
                <c:pt idx="7350">
                  <c:v>1</c:v>
                </c:pt>
                <c:pt idx="7351">
                  <c:v>3</c:v>
                </c:pt>
                <c:pt idx="7352">
                  <c:v>2</c:v>
                </c:pt>
                <c:pt idx="7353">
                  <c:v>2</c:v>
                </c:pt>
                <c:pt idx="7354">
                  <c:v>4</c:v>
                </c:pt>
                <c:pt idx="7355">
                  <c:v>4</c:v>
                </c:pt>
                <c:pt idx="7356">
                  <c:v>4</c:v>
                </c:pt>
                <c:pt idx="7357">
                  <c:v>3</c:v>
                </c:pt>
                <c:pt idx="7358">
                  <c:v>2</c:v>
                </c:pt>
                <c:pt idx="7359">
                  <c:v>2</c:v>
                </c:pt>
                <c:pt idx="7360">
                  <c:v>1</c:v>
                </c:pt>
                <c:pt idx="7361">
                  <c:v>4</c:v>
                </c:pt>
                <c:pt idx="7362">
                  <c:v>2</c:v>
                </c:pt>
                <c:pt idx="7363">
                  <c:v>2</c:v>
                </c:pt>
                <c:pt idx="7364">
                  <c:v>1</c:v>
                </c:pt>
                <c:pt idx="7365">
                  <c:v>2</c:v>
                </c:pt>
                <c:pt idx="7366">
                  <c:v>0</c:v>
                </c:pt>
                <c:pt idx="7367">
                  <c:v>3</c:v>
                </c:pt>
                <c:pt idx="7368">
                  <c:v>2</c:v>
                </c:pt>
                <c:pt idx="7369">
                  <c:v>0</c:v>
                </c:pt>
                <c:pt idx="7370">
                  <c:v>2</c:v>
                </c:pt>
                <c:pt idx="7371">
                  <c:v>2</c:v>
                </c:pt>
                <c:pt idx="7372">
                  <c:v>2</c:v>
                </c:pt>
                <c:pt idx="7373">
                  <c:v>0</c:v>
                </c:pt>
                <c:pt idx="7374">
                  <c:v>5</c:v>
                </c:pt>
                <c:pt idx="7375">
                  <c:v>2</c:v>
                </c:pt>
                <c:pt idx="7376">
                  <c:v>3</c:v>
                </c:pt>
                <c:pt idx="7377">
                  <c:v>3</c:v>
                </c:pt>
                <c:pt idx="7378">
                  <c:v>2</c:v>
                </c:pt>
                <c:pt idx="7379">
                  <c:v>1</c:v>
                </c:pt>
                <c:pt idx="7380">
                  <c:v>2</c:v>
                </c:pt>
                <c:pt idx="7381">
                  <c:v>1</c:v>
                </c:pt>
                <c:pt idx="7382">
                  <c:v>3</c:v>
                </c:pt>
                <c:pt idx="7383">
                  <c:v>3</c:v>
                </c:pt>
                <c:pt idx="7384">
                  <c:v>3</c:v>
                </c:pt>
                <c:pt idx="7385">
                  <c:v>4</c:v>
                </c:pt>
                <c:pt idx="7386">
                  <c:v>2</c:v>
                </c:pt>
                <c:pt idx="7387">
                  <c:v>4</c:v>
                </c:pt>
                <c:pt idx="7388">
                  <c:v>1</c:v>
                </c:pt>
                <c:pt idx="7389">
                  <c:v>2</c:v>
                </c:pt>
                <c:pt idx="7390">
                  <c:v>3</c:v>
                </c:pt>
                <c:pt idx="7391">
                  <c:v>2</c:v>
                </c:pt>
                <c:pt idx="7392">
                  <c:v>5</c:v>
                </c:pt>
                <c:pt idx="7393">
                  <c:v>1</c:v>
                </c:pt>
                <c:pt idx="7394">
                  <c:v>4</c:v>
                </c:pt>
                <c:pt idx="7395">
                  <c:v>1</c:v>
                </c:pt>
                <c:pt idx="7396">
                  <c:v>2</c:v>
                </c:pt>
                <c:pt idx="7397">
                  <c:v>3</c:v>
                </c:pt>
                <c:pt idx="7398">
                  <c:v>2</c:v>
                </c:pt>
                <c:pt idx="7399">
                  <c:v>2</c:v>
                </c:pt>
                <c:pt idx="7400">
                  <c:v>1</c:v>
                </c:pt>
                <c:pt idx="7401">
                  <c:v>3</c:v>
                </c:pt>
                <c:pt idx="7402">
                  <c:v>2</c:v>
                </c:pt>
                <c:pt idx="7403">
                  <c:v>1</c:v>
                </c:pt>
                <c:pt idx="7404">
                  <c:v>0</c:v>
                </c:pt>
                <c:pt idx="7405">
                  <c:v>2</c:v>
                </c:pt>
                <c:pt idx="7406">
                  <c:v>4</c:v>
                </c:pt>
                <c:pt idx="7407">
                  <c:v>2</c:v>
                </c:pt>
                <c:pt idx="7408">
                  <c:v>0</c:v>
                </c:pt>
                <c:pt idx="7409">
                  <c:v>2</c:v>
                </c:pt>
                <c:pt idx="7410">
                  <c:v>2</c:v>
                </c:pt>
                <c:pt idx="7411">
                  <c:v>6</c:v>
                </c:pt>
                <c:pt idx="7412">
                  <c:v>2</c:v>
                </c:pt>
                <c:pt idx="7413">
                  <c:v>1</c:v>
                </c:pt>
                <c:pt idx="7414">
                  <c:v>1</c:v>
                </c:pt>
                <c:pt idx="7415">
                  <c:v>4</c:v>
                </c:pt>
                <c:pt idx="7416">
                  <c:v>3</c:v>
                </c:pt>
                <c:pt idx="7417">
                  <c:v>3</c:v>
                </c:pt>
                <c:pt idx="7418">
                  <c:v>3</c:v>
                </c:pt>
                <c:pt idx="7419">
                  <c:v>1</c:v>
                </c:pt>
                <c:pt idx="7420">
                  <c:v>2</c:v>
                </c:pt>
                <c:pt idx="7421">
                  <c:v>5</c:v>
                </c:pt>
                <c:pt idx="7422">
                  <c:v>2</c:v>
                </c:pt>
                <c:pt idx="7423">
                  <c:v>2</c:v>
                </c:pt>
                <c:pt idx="7424">
                  <c:v>0</c:v>
                </c:pt>
                <c:pt idx="7425">
                  <c:v>4</c:v>
                </c:pt>
                <c:pt idx="7426">
                  <c:v>2</c:v>
                </c:pt>
                <c:pt idx="7427">
                  <c:v>4</c:v>
                </c:pt>
                <c:pt idx="7428">
                  <c:v>1</c:v>
                </c:pt>
                <c:pt idx="7429">
                  <c:v>4</c:v>
                </c:pt>
                <c:pt idx="7430">
                  <c:v>1</c:v>
                </c:pt>
                <c:pt idx="7431">
                  <c:v>4</c:v>
                </c:pt>
                <c:pt idx="7432">
                  <c:v>4</c:v>
                </c:pt>
                <c:pt idx="7433">
                  <c:v>2</c:v>
                </c:pt>
                <c:pt idx="7434">
                  <c:v>3</c:v>
                </c:pt>
                <c:pt idx="7435">
                  <c:v>6</c:v>
                </c:pt>
                <c:pt idx="7436">
                  <c:v>3</c:v>
                </c:pt>
                <c:pt idx="7437">
                  <c:v>4</c:v>
                </c:pt>
                <c:pt idx="7438">
                  <c:v>2</c:v>
                </c:pt>
                <c:pt idx="7439">
                  <c:v>5</c:v>
                </c:pt>
                <c:pt idx="7440">
                  <c:v>2</c:v>
                </c:pt>
                <c:pt idx="7441">
                  <c:v>8</c:v>
                </c:pt>
                <c:pt idx="7442">
                  <c:v>3</c:v>
                </c:pt>
                <c:pt idx="7443">
                  <c:v>4</c:v>
                </c:pt>
                <c:pt idx="7444">
                  <c:v>3</c:v>
                </c:pt>
                <c:pt idx="7445">
                  <c:v>8</c:v>
                </c:pt>
                <c:pt idx="7446">
                  <c:v>6</c:v>
                </c:pt>
                <c:pt idx="7447">
                  <c:v>1</c:v>
                </c:pt>
                <c:pt idx="7448">
                  <c:v>5</c:v>
                </c:pt>
                <c:pt idx="7449">
                  <c:v>6</c:v>
                </c:pt>
                <c:pt idx="7450">
                  <c:v>2</c:v>
                </c:pt>
                <c:pt idx="7451">
                  <c:v>4</c:v>
                </c:pt>
                <c:pt idx="7452">
                  <c:v>5</c:v>
                </c:pt>
                <c:pt idx="7453">
                  <c:v>4</c:v>
                </c:pt>
                <c:pt idx="7454">
                  <c:v>2</c:v>
                </c:pt>
                <c:pt idx="7455">
                  <c:v>2</c:v>
                </c:pt>
                <c:pt idx="7456">
                  <c:v>8</c:v>
                </c:pt>
                <c:pt idx="7457">
                  <c:v>3</c:v>
                </c:pt>
                <c:pt idx="7458">
                  <c:v>7</c:v>
                </c:pt>
                <c:pt idx="7459">
                  <c:v>5</c:v>
                </c:pt>
                <c:pt idx="7460">
                  <c:v>4</c:v>
                </c:pt>
                <c:pt idx="7461">
                  <c:v>5</c:v>
                </c:pt>
                <c:pt idx="7462">
                  <c:v>8</c:v>
                </c:pt>
                <c:pt idx="7463">
                  <c:v>7</c:v>
                </c:pt>
                <c:pt idx="7464">
                  <c:v>4</c:v>
                </c:pt>
                <c:pt idx="7465">
                  <c:v>5</c:v>
                </c:pt>
                <c:pt idx="7466">
                  <c:v>3</c:v>
                </c:pt>
                <c:pt idx="7467">
                  <c:v>5</c:v>
                </c:pt>
                <c:pt idx="7468">
                  <c:v>5</c:v>
                </c:pt>
                <c:pt idx="7469">
                  <c:v>7</c:v>
                </c:pt>
                <c:pt idx="7470">
                  <c:v>5</c:v>
                </c:pt>
                <c:pt idx="7471">
                  <c:v>1</c:v>
                </c:pt>
                <c:pt idx="7472">
                  <c:v>5</c:v>
                </c:pt>
                <c:pt idx="7473">
                  <c:v>4</c:v>
                </c:pt>
                <c:pt idx="7474">
                  <c:v>9</c:v>
                </c:pt>
                <c:pt idx="7475">
                  <c:v>6</c:v>
                </c:pt>
                <c:pt idx="7476">
                  <c:v>5</c:v>
                </c:pt>
                <c:pt idx="7477">
                  <c:v>6</c:v>
                </c:pt>
                <c:pt idx="7478">
                  <c:v>5</c:v>
                </c:pt>
                <c:pt idx="7479">
                  <c:v>8</c:v>
                </c:pt>
                <c:pt idx="7480">
                  <c:v>4</c:v>
                </c:pt>
                <c:pt idx="7481">
                  <c:v>3</c:v>
                </c:pt>
                <c:pt idx="7482">
                  <c:v>5</c:v>
                </c:pt>
                <c:pt idx="7483">
                  <c:v>5</c:v>
                </c:pt>
                <c:pt idx="7484">
                  <c:v>6</c:v>
                </c:pt>
                <c:pt idx="7485">
                  <c:v>3</c:v>
                </c:pt>
                <c:pt idx="7486">
                  <c:v>2</c:v>
                </c:pt>
                <c:pt idx="7487">
                  <c:v>7</c:v>
                </c:pt>
                <c:pt idx="7488">
                  <c:v>2</c:v>
                </c:pt>
                <c:pt idx="7489">
                  <c:v>5</c:v>
                </c:pt>
                <c:pt idx="7490">
                  <c:v>4</c:v>
                </c:pt>
                <c:pt idx="7491">
                  <c:v>5</c:v>
                </c:pt>
                <c:pt idx="7492">
                  <c:v>10</c:v>
                </c:pt>
                <c:pt idx="7493">
                  <c:v>10</c:v>
                </c:pt>
                <c:pt idx="7494">
                  <c:v>3</c:v>
                </c:pt>
                <c:pt idx="7495">
                  <c:v>8</c:v>
                </c:pt>
                <c:pt idx="7496">
                  <c:v>6</c:v>
                </c:pt>
                <c:pt idx="7497">
                  <c:v>9</c:v>
                </c:pt>
                <c:pt idx="7498">
                  <c:v>3</c:v>
                </c:pt>
                <c:pt idx="7499">
                  <c:v>2</c:v>
                </c:pt>
                <c:pt idx="7500">
                  <c:v>6</c:v>
                </c:pt>
                <c:pt idx="7501">
                  <c:v>7</c:v>
                </c:pt>
                <c:pt idx="7502">
                  <c:v>8</c:v>
                </c:pt>
                <c:pt idx="7503">
                  <c:v>5</c:v>
                </c:pt>
                <c:pt idx="7504">
                  <c:v>2</c:v>
                </c:pt>
                <c:pt idx="7505">
                  <c:v>8</c:v>
                </c:pt>
                <c:pt idx="7506">
                  <c:v>10</c:v>
                </c:pt>
                <c:pt idx="7507">
                  <c:v>6</c:v>
                </c:pt>
                <c:pt idx="7508">
                  <c:v>2</c:v>
                </c:pt>
                <c:pt idx="7509">
                  <c:v>10</c:v>
                </c:pt>
                <c:pt idx="7510">
                  <c:v>6</c:v>
                </c:pt>
                <c:pt idx="7511">
                  <c:v>8</c:v>
                </c:pt>
                <c:pt idx="7512">
                  <c:v>5</c:v>
                </c:pt>
                <c:pt idx="7513">
                  <c:v>8</c:v>
                </c:pt>
                <c:pt idx="7514">
                  <c:v>8</c:v>
                </c:pt>
                <c:pt idx="7515">
                  <c:v>5</c:v>
                </c:pt>
                <c:pt idx="7516">
                  <c:v>5</c:v>
                </c:pt>
                <c:pt idx="7517">
                  <c:v>3</c:v>
                </c:pt>
                <c:pt idx="7518">
                  <c:v>8</c:v>
                </c:pt>
                <c:pt idx="7519">
                  <c:v>6</c:v>
                </c:pt>
                <c:pt idx="7520">
                  <c:v>4</c:v>
                </c:pt>
                <c:pt idx="7521">
                  <c:v>10</c:v>
                </c:pt>
                <c:pt idx="7522">
                  <c:v>3</c:v>
                </c:pt>
                <c:pt idx="7523">
                  <c:v>4</c:v>
                </c:pt>
                <c:pt idx="7524">
                  <c:v>8</c:v>
                </c:pt>
                <c:pt idx="7525">
                  <c:v>8</c:v>
                </c:pt>
                <c:pt idx="7526">
                  <c:v>4</c:v>
                </c:pt>
                <c:pt idx="7527">
                  <c:v>5</c:v>
                </c:pt>
                <c:pt idx="7528">
                  <c:v>8</c:v>
                </c:pt>
                <c:pt idx="7529">
                  <c:v>8</c:v>
                </c:pt>
                <c:pt idx="7530">
                  <c:v>6</c:v>
                </c:pt>
                <c:pt idx="7531">
                  <c:v>5</c:v>
                </c:pt>
                <c:pt idx="7532">
                  <c:v>12</c:v>
                </c:pt>
                <c:pt idx="7533">
                  <c:v>9</c:v>
                </c:pt>
                <c:pt idx="7534">
                  <c:v>5</c:v>
                </c:pt>
                <c:pt idx="7535">
                  <c:v>7</c:v>
                </c:pt>
                <c:pt idx="7536">
                  <c:v>9</c:v>
                </c:pt>
                <c:pt idx="7537">
                  <c:v>4</c:v>
                </c:pt>
                <c:pt idx="7538">
                  <c:v>6</c:v>
                </c:pt>
                <c:pt idx="7539">
                  <c:v>3</c:v>
                </c:pt>
                <c:pt idx="7540">
                  <c:v>10</c:v>
                </c:pt>
                <c:pt idx="7541">
                  <c:v>3</c:v>
                </c:pt>
                <c:pt idx="7542">
                  <c:v>6</c:v>
                </c:pt>
                <c:pt idx="7543">
                  <c:v>2</c:v>
                </c:pt>
                <c:pt idx="7544">
                  <c:v>6</c:v>
                </c:pt>
                <c:pt idx="7545">
                  <c:v>9</c:v>
                </c:pt>
                <c:pt idx="7546">
                  <c:v>6</c:v>
                </c:pt>
                <c:pt idx="7547">
                  <c:v>5</c:v>
                </c:pt>
                <c:pt idx="7548">
                  <c:v>5</c:v>
                </c:pt>
                <c:pt idx="7549">
                  <c:v>4</c:v>
                </c:pt>
                <c:pt idx="7550">
                  <c:v>6</c:v>
                </c:pt>
                <c:pt idx="7551">
                  <c:v>4</c:v>
                </c:pt>
                <c:pt idx="7552">
                  <c:v>3</c:v>
                </c:pt>
                <c:pt idx="7553">
                  <c:v>5</c:v>
                </c:pt>
                <c:pt idx="7554">
                  <c:v>5</c:v>
                </c:pt>
                <c:pt idx="7555">
                  <c:v>3</c:v>
                </c:pt>
                <c:pt idx="7556">
                  <c:v>6</c:v>
                </c:pt>
                <c:pt idx="7557">
                  <c:v>3</c:v>
                </c:pt>
                <c:pt idx="7558">
                  <c:v>5</c:v>
                </c:pt>
                <c:pt idx="7559">
                  <c:v>5</c:v>
                </c:pt>
                <c:pt idx="7560">
                  <c:v>3</c:v>
                </c:pt>
                <c:pt idx="7561">
                  <c:v>4</c:v>
                </c:pt>
                <c:pt idx="7562">
                  <c:v>2</c:v>
                </c:pt>
                <c:pt idx="7563">
                  <c:v>2</c:v>
                </c:pt>
                <c:pt idx="7564">
                  <c:v>4</c:v>
                </c:pt>
                <c:pt idx="7565">
                  <c:v>1</c:v>
                </c:pt>
                <c:pt idx="7566">
                  <c:v>3</c:v>
                </c:pt>
                <c:pt idx="7567">
                  <c:v>0</c:v>
                </c:pt>
                <c:pt idx="7568">
                  <c:v>3</c:v>
                </c:pt>
                <c:pt idx="7569">
                  <c:v>2</c:v>
                </c:pt>
                <c:pt idx="7570">
                  <c:v>1</c:v>
                </c:pt>
                <c:pt idx="7571">
                  <c:v>5</c:v>
                </c:pt>
                <c:pt idx="7572">
                  <c:v>7</c:v>
                </c:pt>
                <c:pt idx="7573">
                  <c:v>2</c:v>
                </c:pt>
                <c:pt idx="7574">
                  <c:v>0</c:v>
                </c:pt>
                <c:pt idx="7575">
                  <c:v>1</c:v>
                </c:pt>
                <c:pt idx="7576">
                  <c:v>3</c:v>
                </c:pt>
                <c:pt idx="7577">
                  <c:v>6</c:v>
                </c:pt>
                <c:pt idx="7578">
                  <c:v>2</c:v>
                </c:pt>
                <c:pt idx="7579">
                  <c:v>2</c:v>
                </c:pt>
                <c:pt idx="7580">
                  <c:v>1</c:v>
                </c:pt>
                <c:pt idx="7581">
                  <c:v>2</c:v>
                </c:pt>
                <c:pt idx="7582">
                  <c:v>2</c:v>
                </c:pt>
                <c:pt idx="7583">
                  <c:v>3</c:v>
                </c:pt>
                <c:pt idx="7584">
                  <c:v>5</c:v>
                </c:pt>
                <c:pt idx="7585">
                  <c:v>2</c:v>
                </c:pt>
                <c:pt idx="7586">
                  <c:v>2</c:v>
                </c:pt>
                <c:pt idx="7587">
                  <c:v>2</c:v>
                </c:pt>
                <c:pt idx="7588">
                  <c:v>2</c:v>
                </c:pt>
                <c:pt idx="7589">
                  <c:v>3</c:v>
                </c:pt>
                <c:pt idx="7590">
                  <c:v>0</c:v>
                </c:pt>
                <c:pt idx="7591">
                  <c:v>1</c:v>
                </c:pt>
                <c:pt idx="7592">
                  <c:v>1</c:v>
                </c:pt>
                <c:pt idx="7593">
                  <c:v>3</c:v>
                </c:pt>
                <c:pt idx="7594">
                  <c:v>0</c:v>
                </c:pt>
                <c:pt idx="7595">
                  <c:v>1</c:v>
                </c:pt>
                <c:pt idx="7596">
                  <c:v>3</c:v>
                </c:pt>
                <c:pt idx="7597">
                  <c:v>2</c:v>
                </c:pt>
                <c:pt idx="7598">
                  <c:v>5</c:v>
                </c:pt>
                <c:pt idx="7599">
                  <c:v>1</c:v>
                </c:pt>
                <c:pt idx="7600">
                  <c:v>3</c:v>
                </c:pt>
                <c:pt idx="7601">
                  <c:v>4</c:v>
                </c:pt>
                <c:pt idx="7602">
                  <c:v>1</c:v>
                </c:pt>
                <c:pt idx="7603">
                  <c:v>0</c:v>
                </c:pt>
                <c:pt idx="7604">
                  <c:v>2</c:v>
                </c:pt>
                <c:pt idx="7605">
                  <c:v>1</c:v>
                </c:pt>
                <c:pt idx="7606">
                  <c:v>2</c:v>
                </c:pt>
                <c:pt idx="7607">
                  <c:v>1</c:v>
                </c:pt>
                <c:pt idx="7608">
                  <c:v>2</c:v>
                </c:pt>
                <c:pt idx="7609">
                  <c:v>1</c:v>
                </c:pt>
                <c:pt idx="7610">
                  <c:v>1</c:v>
                </c:pt>
                <c:pt idx="7611">
                  <c:v>1</c:v>
                </c:pt>
                <c:pt idx="7612">
                  <c:v>4</c:v>
                </c:pt>
                <c:pt idx="7613">
                  <c:v>6</c:v>
                </c:pt>
                <c:pt idx="7614">
                  <c:v>1</c:v>
                </c:pt>
                <c:pt idx="7615">
                  <c:v>1</c:v>
                </c:pt>
                <c:pt idx="7616">
                  <c:v>3</c:v>
                </c:pt>
                <c:pt idx="7617">
                  <c:v>3</c:v>
                </c:pt>
                <c:pt idx="7618">
                  <c:v>3</c:v>
                </c:pt>
                <c:pt idx="7619">
                  <c:v>6</c:v>
                </c:pt>
                <c:pt idx="7620">
                  <c:v>4</c:v>
                </c:pt>
                <c:pt idx="7621">
                  <c:v>0</c:v>
                </c:pt>
                <c:pt idx="7622">
                  <c:v>1</c:v>
                </c:pt>
                <c:pt idx="7623">
                  <c:v>4</c:v>
                </c:pt>
                <c:pt idx="7624">
                  <c:v>0</c:v>
                </c:pt>
                <c:pt idx="7625">
                  <c:v>4</c:v>
                </c:pt>
                <c:pt idx="7626">
                  <c:v>4</c:v>
                </c:pt>
                <c:pt idx="7627">
                  <c:v>0</c:v>
                </c:pt>
                <c:pt idx="7628">
                  <c:v>1</c:v>
                </c:pt>
                <c:pt idx="7629">
                  <c:v>3</c:v>
                </c:pt>
                <c:pt idx="7630">
                  <c:v>1</c:v>
                </c:pt>
                <c:pt idx="7631">
                  <c:v>1</c:v>
                </c:pt>
                <c:pt idx="7632">
                  <c:v>2</c:v>
                </c:pt>
                <c:pt idx="7633">
                  <c:v>0</c:v>
                </c:pt>
                <c:pt idx="7634">
                  <c:v>3</c:v>
                </c:pt>
                <c:pt idx="7635">
                  <c:v>2</c:v>
                </c:pt>
                <c:pt idx="7636">
                  <c:v>1</c:v>
                </c:pt>
                <c:pt idx="7637">
                  <c:v>2</c:v>
                </c:pt>
                <c:pt idx="7638">
                  <c:v>4</c:v>
                </c:pt>
                <c:pt idx="7639">
                  <c:v>4</c:v>
                </c:pt>
                <c:pt idx="7640">
                  <c:v>1</c:v>
                </c:pt>
                <c:pt idx="7641">
                  <c:v>3</c:v>
                </c:pt>
                <c:pt idx="7642">
                  <c:v>1</c:v>
                </c:pt>
                <c:pt idx="7643">
                  <c:v>3</c:v>
                </c:pt>
                <c:pt idx="7644">
                  <c:v>2</c:v>
                </c:pt>
                <c:pt idx="7645">
                  <c:v>1</c:v>
                </c:pt>
                <c:pt idx="7646">
                  <c:v>2</c:v>
                </c:pt>
                <c:pt idx="7647">
                  <c:v>3</c:v>
                </c:pt>
                <c:pt idx="7648">
                  <c:v>2</c:v>
                </c:pt>
                <c:pt idx="7649">
                  <c:v>1</c:v>
                </c:pt>
                <c:pt idx="7650">
                  <c:v>1</c:v>
                </c:pt>
                <c:pt idx="7651">
                  <c:v>5</c:v>
                </c:pt>
                <c:pt idx="7652">
                  <c:v>1</c:v>
                </c:pt>
                <c:pt idx="7653">
                  <c:v>3</c:v>
                </c:pt>
                <c:pt idx="7654">
                  <c:v>2</c:v>
                </c:pt>
                <c:pt idx="7655">
                  <c:v>5</c:v>
                </c:pt>
                <c:pt idx="7656">
                  <c:v>1</c:v>
                </c:pt>
                <c:pt idx="7657">
                  <c:v>1</c:v>
                </c:pt>
                <c:pt idx="7658">
                  <c:v>3</c:v>
                </c:pt>
                <c:pt idx="7659">
                  <c:v>2</c:v>
                </c:pt>
                <c:pt idx="7660">
                  <c:v>7</c:v>
                </c:pt>
                <c:pt idx="7661">
                  <c:v>5</c:v>
                </c:pt>
                <c:pt idx="7662">
                  <c:v>7</c:v>
                </c:pt>
                <c:pt idx="7663">
                  <c:v>4</c:v>
                </c:pt>
                <c:pt idx="7664">
                  <c:v>7</c:v>
                </c:pt>
                <c:pt idx="7665">
                  <c:v>4</c:v>
                </c:pt>
                <c:pt idx="7666">
                  <c:v>3</c:v>
                </c:pt>
                <c:pt idx="7667">
                  <c:v>6</c:v>
                </c:pt>
                <c:pt idx="7668">
                  <c:v>3</c:v>
                </c:pt>
                <c:pt idx="7669">
                  <c:v>6</c:v>
                </c:pt>
                <c:pt idx="7670">
                  <c:v>7</c:v>
                </c:pt>
                <c:pt idx="7671">
                  <c:v>4</c:v>
                </c:pt>
                <c:pt idx="7672">
                  <c:v>5</c:v>
                </c:pt>
                <c:pt idx="7673">
                  <c:v>5</c:v>
                </c:pt>
                <c:pt idx="7674">
                  <c:v>5</c:v>
                </c:pt>
                <c:pt idx="7675">
                  <c:v>4</c:v>
                </c:pt>
                <c:pt idx="7676">
                  <c:v>7</c:v>
                </c:pt>
                <c:pt idx="7677">
                  <c:v>6</c:v>
                </c:pt>
                <c:pt idx="7678">
                  <c:v>6</c:v>
                </c:pt>
                <c:pt idx="7679">
                  <c:v>4</c:v>
                </c:pt>
                <c:pt idx="7680">
                  <c:v>11</c:v>
                </c:pt>
                <c:pt idx="7681">
                  <c:v>6</c:v>
                </c:pt>
                <c:pt idx="7682">
                  <c:v>10</c:v>
                </c:pt>
                <c:pt idx="7683">
                  <c:v>12</c:v>
                </c:pt>
                <c:pt idx="7684">
                  <c:v>8</c:v>
                </c:pt>
                <c:pt idx="7685">
                  <c:v>9</c:v>
                </c:pt>
                <c:pt idx="7686">
                  <c:v>4</c:v>
                </c:pt>
                <c:pt idx="7687">
                  <c:v>9</c:v>
                </c:pt>
                <c:pt idx="7688">
                  <c:v>1</c:v>
                </c:pt>
                <c:pt idx="7689">
                  <c:v>9</c:v>
                </c:pt>
                <c:pt idx="7690">
                  <c:v>10</c:v>
                </c:pt>
                <c:pt idx="7691">
                  <c:v>10</c:v>
                </c:pt>
                <c:pt idx="7692">
                  <c:v>10</c:v>
                </c:pt>
                <c:pt idx="7693">
                  <c:v>8</c:v>
                </c:pt>
                <c:pt idx="7694">
                  <c:v>15</c:v>
                </c:pt>
                <c:pt idx="7695">
                  <c:v>8</c:v>
                </c:pt>
                <c:pt idx="7696">
                  <c:v>9</c:v>
                </c:pt>
                <c:pt idx="7697">
                  <c:v>11</c:v>
                </c:pt>
                <c:pt idx="7698">
                  <c:v>12</c:v>
                </c:pt>
                <c:pt idx="7699">
                  <c:v>6</c:v>
                </c:pt>
                <c:pt idx="7700">
                  <c:v>9</c:v>
                </c:pt>
                <c:pt idx="7701">
                  <c:v>13</c:v>
                </c:pt>
                <c:pt idx="7702">
                  <c:v>10</c:v>
                </c:pt>
                <c:pt idx="7703">
                  <c:v>8</c:v>
                </c:pt>
                <c:pt idx="7704">
                  <c:v>11</c:v>
                </c:pt>
                <c:pt idx="7705">
                  <c:v>8</c:v>
                </c:pt>
                <c:pt idx="7706">
                  <c:v>15</c:v>
                </c:pt>
                <c:pt idx="7707">
                  <c:v>7</c:v>
                </c:pt>
                <c:pt idx="7708">
                  <c:v>9</c:v>
                </c:pt>
                <c:pt idx="7709">
                  <c:v>3</c:v>
                </c:pt>
                <c:pt idx="7710">
                  <c:v>10</c:v>
                </c:pt>
                <c:pt idx="7711">
                  <c:v>8</c:v>
                </c:pt>
                <c:pt idx="7712">
                  <c:v>14</c:v>
                </c:pt>
                <c:pt idx="7713">
                  <c:v>11</c:v>
                </c:pt>
                <c:pt idx="7714">
                  <c:v>9</c:v>
                </c:pt>
                <c:pt idx="7715">
                  <c:v>7</c:v>
                </c:pt>
                <c:pt idx="7716">
                  <c:v>6</c:v>
                </c:pt>
                <c:pt idx="7717">
                  <c:v>9</c:v>
                </c:pt>
                <c:pt idx="7718">
                  <c:v>14</c:v>
                </c:pt>
                <c:pt idx="7719">
                  <c:v>11</c:v>
                </c:pt>
                <c:pt idx="7720">
                  <c:v>6</c:v>
                </c:pt>
                <c:pt idx="7721">
                  <c:v>10</c:v>
                </c:pt>
                <c:pt idx="7722">
                  <c:v>7</c:v>
                </c:pt>
                <c:pt idx="7723">
                  <c:v>5</c:v>
                </c:pt>
                <c:pt idx="7724">
                  <c:v>7</c:v>
                </c:pt>
                <c:pt idx="7725">
                  <c:v>5</c:v>
                </c:pt>
                <c:pt idx="7726">
                  <c:v>9</c:v>
                </c:pt>
                <c:pt idx="7727">
                  <c:v>5</c:v>
                </c:pt>
                <c:pt idx="7728">
                  <c:v>9</c:v>
                </c:pt>
                <c:pt idx="7729">
                  <c:v>9</c:v>
                </c:pt>
                <c:pt idx="7730">
                  <c:v>9</c:v>
                </c:pt>
                <c:pt idx="7731">
                  <c:v>7</c:v>
                </c:pt>
                <c:pt idx="7732">
                  <c:v>3</c:v>
                </c:pt>
                <c:pt idx="7733">
                  <c:v>3</c:v>
                </c:pt>
                <c:pt idx="7734">
                  <c:v>5</c:v>
                </c:pt>
                <c:pt idx="7735">
                  <c:v>2</c:v>
                </c:pt>
                <c:pt idx="7736">
                  <c:v>3</c:v>
                </c:pt>
                <c:pt idx="7737">
                  <c:v>3</c:v>
                </c:pt>
                <c:pt idx="7738">
                  <c:v>4</c:v>
                </c:pt>
                <c:pt idx="7739">
                  <c:v>4</c:v>
                </c:pt>
                <c:pt idx="7740">
                  <c:v>4</c:v>
                </c:pt>
                <c:pt idx="7741">
                  <c:v>1</c:v>
                </c:pt>
                <c:pt idx="7742">
                  <c:v>4</c:v>
                </c:pt>
                <c:pt idx="7743">
                  <c:v>6</c:v>
                </c:pt>
                <c:pt idx="7744">
                  <c:v>3</c:v>
                </c:pt>
                <c:pt idx="7745">
                  <c:v>3</c:v>
                </c:pt>
                <c:pt idx="7746">
                  <c:v>4</c:v>
                </c:pt>
                <c:pt idx="7747">
                  <c:v>4</c:v>
                </c:pt>
                <c:pt idx="7748">
                  <c:v>3</c:v>
                </c:pt>
                <c:pt idx="7749">
                  <c:v>4</c:v>
                </c:pt>
                <c:pt idx="7750">
                  <c:v>2</c:v>
                </c:pt>
                <c:pt idx="7751">
                  <c:v>2</c:v>
                </c:pt>
                <c:pt idx="7752">
                  <c:v>4</c:v>
                </c:pt>
                <c:pt idx="7753">
                  <c:v>3</c:v>
                </c:pt>
                <c:pt idx="7754">
                  <c:v>4</c:v>
                </c:pt>
                <c:pt idx="7755">
                  <c:v>2</c:v>
                </c:pt>
                <c:pt idx="7756">
                  <c:v>3</c:v>
                </c:pt>
                <c:pt idx="7757">
                  <c:v>5</c:v>
                </c:pt>
                <c:pt idx="7758">
                  <c:v>5</c:v>
                </c:pt>
                <c:pt idx="7759">
                  <c:v>3</c:v>
                </c:pt>
                <c:pt idx="7760">
                  <c:v>5</c:v>
                </c:pt>
                <c:pt idx="7761">
                  <c:v>5</c:v>
                </c:pt>
                <c:pt idx="7762">
                  <c:v>3</c:v>
                </c:pt>
                <c:pt idx="7763">
                  <c:v>5</c:v>
                </c:pt>
                <c:pt idx="7764">
                  <c:v>3</c:v>
                </c:pt>
                <c:pt idx="7765">
                  <c:v>3</c:v>
                </c:pt>
                <c:pt idx="7766">
                  <c:v>4</c:v>
                </c:pt>
                <c:pt idx="7767">
                  <c:v>3</c:v>
                </c:pt>
                <c:pt idx="7768">
                  <c:v>3</c:v>
                </c:pt>
                <c:pt idx="7769">
                  <c:v>1</c:v>
                </c:pt>
                <c:pt idx="7770">
                  <c:v>2</c:v>
                </c:pt>
                <c:pt idx="7771">
                  <c:v>1</c:v>
                </c:pt>
                <c:pt idx="7772">
                  <c:v>4</c:v>
                </c:pt>
                <c:pt idx="7773">
                  <c:v>7</c:v>
                </c:pt>
                <c:pt idx="7774">
                  <c:v>2</c:v>
                </c:pt>
                <c:pt idx="7775">
                  <c:v>1</c:v>
                </c:pt>
                <c:pt idx="7776">
                  <c:v>2</c:v>
                </c:pt>
                <c:pt idx="7777">
                  <c:v>2</c:v>
                </c:pt>
                <c:pt idx="7778">
                  <c:v>1</c:v>
                </c:pt>
                <c:pt idx="7779">
                  <c:v>3</c:v>
                </c:pt>
                <c:pt idx="7780">
                  <c:v>6</c:v>
                </c:pt>
                <c:pt idx="7781">
                  <c:v>2</c:v>
                </c:pt>
                <c:pt idx="7782">
                  <c:v>1</c:v>
                </c:pt>
                <c:pt idx="7783">
                  <c:v>3</c:v>
                </c:pt>
                <c:pt idx="7784">
                  <c:v>1</c:v>
                </c:pt>
                <c:pt idx="7785">
                  <c:v>4</c:v>
                </c:pt>
                <c:pt idx="7786">
                  <c:v>1</c:v>
                </c:pt>
                <c:pt idx="7787">
                  <c:v>5</c:v>
                </c:pt>
                <c:pt idx="7788">
                  <c:v>1</c:v>
                </c:pt>
                <c:pt idx="7789">
                  <c:v>2</c:v>
                </c:pt>
                <c:pt idx="7790">
                  <c:v>1</c:v>
                </c:pt>
                <c:pt idx="7791">
                  <c:v>3</c:v>
                </c:pt>
                <c:pt idx="7792">
                  <c:v>1</c:v>
                </c:pt>
                <c:pt idx="7793">
                  <c:v>3</c:v>
                </c:pt>
                <c:pt idx="7794">
                  <c:v>0</c:v>
                </c:pt>
                <c:pt idx="7795">
                  <c:v>4</c:v>
                </c:pt>
                <c:pt idx="7796">
                  <c:v>3</c:v>
                </c:pt>
                <c:pt idx="7797">
                  <c:v>0</c:v>
                </c:pt>
                <c:pt idx="7798">
                  <c:v>5</c:v>
                </c:pt>
                <c:pt idx="7799">
                  <c:v>5</c:v>
                </c:pt>
                <c:pt idx="7800">
                  <c:v>1</c:v>
                </c:pt>
                <c:pt idx="7801">
                  <c:v>6</c:v>
                </c:pt>
                <c:pt idx="7802">
                  <c:v>2</c:v>
                </c:pt>
                <c:pt idx="7803">
                  <c:v>2</c:v>
                </c:pt>
                <c:pt idx="7804">
                  <c:v>2</c:v>
                </c:pt>
                <c:pt idx="7805">
                  <c:v>4</c:v>
                </c:pt>
                <c:pt idx="7806">
                  <c:v>1</c:v>
                </c:pt>
                <c:pt idx="7807">
                  <c:v>1</c:v>
                </c:pt>
                <c:pt idx="7808">
                  <c:v>0</c:v>
                </c:pt>
                <c:pt idx="7809">
                  <c:v>0</c:v>
                </c:pt>
                <c:pt idx="7810">
                  <c:v>0</c:v>
                </c:pt>
                <c:pt idx="7811">
                  <c:v>2</c:v>
                </c:pt>
                <c:pt idx="7812">
                  <c:v>4</c:v>
                </c:pt>
                <c:pt idx="7813">
                  <c:v>1</c:v>
                </c:pt>
                <c:pt idx="7814">
                  <c:v>2</c:v>
                </c:pt>
                <c:pt idx="7815">
                  <c:v>2</c:v>
                </c:pt>
                <c:pt idx="7816">
                  <c:v>4</c:v>
                </c:pt>
                <c:pt idx="7817">
                  <c:v>1</c:v>
                </c:pt>
                <c:pt idx="7818">
                  <c:v>2</c:v>
                </c:pt>
                <c:pt idx="7819">
                  <c:v>2</c:v>
                </c:pt>
                <c:pt idx="7820">
                  <c:v>2</c:v>
                </c:pt>
                <c:pt idx="7821">
                  <c:v>2</c:v>
                </c:pt>
                <c:pt idx="7822">
                  <c:v>0</c:v>
                </c:pt>
                <c:pt idx="7823">
                  <c:v>0</c:v>
                </c:pt>
                <c:pt idx="7824">
                  <c:v>3</c:v>
                </c:pt>
                <c:pt idx="7825">
                  <c:v>2</c:v>
                </c:pt>
                <c:pt idx="7826">
                  <c:v>1</c:v>
                </c:pt>
                <c:pt idx="7827">
                  <c:v>2</c:v>
                </c:pt>
                <c:pt idx="7828">
                  <c:v>2</c:v>
                </c:pt>
                <c:pt idx="7829">
                  <c:v>3</c:v>
                </c:pt>
                <c:pt idx="7830">
                  <c:v>2</c:v>
                </c:pt>
                <c:pt idx="7831">
                  <c:v>1</c:v>
                </c:pt>
                <c:pt idx="7832">
                  <c:v>2</c:v>
                </c:pt>
                <c:pt idx="7833">
                  <c:v>1</c:v>
                </c:pt>
                <c:pt idx="7834">
                  <c:v>1</c:v>
                </c:pt>
                <c:pt idx="7835">
                  <c:v>4</c:v>
                </c:pt>
                <c:pt idx="7836">
                  <c:v>0</c:v>
                </c:pt>
                <c:pt idx="7837">
                  <c:v>1</c:v>
                </c:pt>
                <c:pt idx="7838">
                  <c:v>1</c:v>
                </c:pt>
                <c:pt idx="7839">
                  <c:v>4</c:v>
                </c:pt>
                <c:pt idx="7840">
                  <c:v>1</c:v>
                </c:pt>
                <c:pt idx="7841">
                  <c:v>3</c:v>
                </c:pt>
                <c:pt idx="7842">
                  <c:v>2</c:v>
                </c:pt>
                <c:pt idx="7843">
                  <c:v>1</c:v>
                </c:pt>
                <c:pt idx="7844">
                  <c:v>1</c:v>
                </c:pt>
                <c:pt idx="7845">
                  <c:v>2</c:v>
                </c:pt>
                <c:pt idx="7846">
                  <c:v>1</c:v>
                </c:pt>
                <c:pt idx="7847">
                  <c:v>0</c:v>
                </c:pt>
                <c:pt idx="7848">
                  <c:v>1</c:v>
                </c:pt>
                <c:pt idx="7849">
                  <c:v>2</c:v>
                </c:pt>
                <c:pt idx="7850">
                  <c:v>2</c:v>
                </c:pt>
                <c:pt idx="7851">
                  <c:v>1</c:v>
                </c:pt>
                <c:pt idx="7852">
                  <c:v>1</c:v>
                </c:pt>
                <c:pt idx="7853">
                  <c:v>2</c:v>
                </c:pt>
                <c:pt idx="7854">
                  <c:v>0</c:v>
                </c:pt>
                <c:pt idx="7855">
                  <c:v>5</c:v>
                </c:pt>
                <c:pt idx="7856">
                  <c:v>2</c:v>
                </c:pt>
                <c:pt idx="7857">
                  <c:v>1</c:v>
                </c:pt>
                <c:pt idx="7858">
                  <c:v>2</c:v>
                </c:pt>
                <c:pt idx="7859">
                  <c:v>0</c:v>
                </c:pt>
                <c:pt idx="7860">
                  <c:v>3</c:v>
                </c:pt>
                <c:pt idx="7861">
                  <c:v>0</c:v>
                </c:pt>
                <c:pt idx="7862">
                  <c:v>2</c:v>
                </c:pt>
                <c:pt idx="7863">
                  <c:v>3</c:v>
                </c:pt>
                <c:pt idx="7864">
                  <c:v>1</c:v>
                </c:pt>
                <c:pt idx="7865">
                  <c:v>1</c:v>
                </c:pt>
                <c:pt idx="7866">
                  <c:v>1</c:v>
                </c:pt>
                <c:pt idx="7867">
                  <c:v>1</c:v>
                </c:pt>
                <c:pt idx="7868">
                  <c:v>1</c:v>
                </c:pt>
                <c:pt idx="7869">
                  <c:v>2</c:v>
                </c:pt>
                <c:pt idx="7870">
                  <c:v>1</c:v>
                </c:pt>
                <c:pt idx="7871">
                  <c:v>1</c:v>
                </c:pt>
                <c:pt idx="7872">
                  <c:v>0</c:v>
                </c:pt>
                <c:pt idx="7873">
                  <c:v>3</c:v>
                </c:pt>
                <c:pt idx="7874">
                  <c:v>4</c:v>
                </c:pt>
                <c:pt idx="7875">
                  <c:v>1</c:v>
                </c:pt>
                <c:pt idx="7876">
                  <c:v>1</c:v>
                </c:pt>
                <c:pt idx="7877">
                  <c:v>2</c:v>
                </c:pt>
                <c:pt idx="7878">
                  <c:v>1</c:v>
                </c:pt>
                <c:pt idx="7879">
                  <c:v>2</c:v>
                </c:pt>
                <c:pt idx="7880">
                  <c:v>2</c:v>
                </c:pt>
                <c:pt idx="7881">
                  <c:v>2</c:v>
                </c:pt>
                <c:pt idx="7882">
                  <c:v>3</c:v>
                </c:pt>
                <c:pt idx="7883">
                  <c:v>3</c:v>
                </c:pt>
                <c:pt idx="7884">
                  <c:v>2</c:v>
                </c:pt>
                <c:pt idx="7885">
                  <c:v>1</c:v>
                </c:pt>
                <c:pt idx="7886">
                  <c:v>1</c:v>
                </c:pt>
                <c:pt idx="7887">
                  <c:v>1</c:v>
                </c:pt>
                <c:pt idx="7888">
                  <c:v>3</c:v>
                </c:pt>
                <c:pt idx="7889">
                  <c:v>2</c:v>
                </c:pt>
                <c:pt idx="7890">
                  <c:v>2</c:v>
                </c:pt>
                <c:pt idx="7891">
                  <c:v>2</c:v>
                </c:pt>
                <c:pt idx="7892">
                  <c:v>3</c:v>
                </c:pt>
                <c:pt idx="7893">
                  <c:v>0</c:v>
                </c:pt>
                <c:pt idx="7894">
                  <c:v>1</c:v>
                </c:pt>
                <c:pt idx="7895">
                  <c:v>3</c:v>
                </c:pt>
                <c:pt idx="7896">
                  <c:v>2</c:v>
                </c:pt>
                <c:pt idx="7897">
                  <c:v>0</c:v>
                </c:pt>
                <c:pt idx="7898">
                  <c:v>1</c:v>
                </c:pt>
                <c:pt idx="7899">
                  <c:v>3</c:v>
                </c:pt>
                <c:pt idx="7900">
                  <c:v>3</c:v>
                </c:pt>
                <c:pt idx="7901">
                  <c:v>0</c:v>
                </c:pt>
                <c:pt idx="7902">
                  <c:v>2</c:v>
                </c:pt>
                <c:pt idx="7903">
                  <c:v>2</c:v>
                </c:pt>
                <c:pt idx="7904">
                  <c:v>1</c:v>
                </c:pt>
                <c:pt idx="7905">
                  <c:v>2</c:v>
                </c:pt>
                <c:pt idx="7906">
                  <c:v>3</c:v>
                </c:pt>
                <c:pt idx="7907">
                  <c:v>2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0</c:v>
                </c:pt>
                <c:pt idx="7913">
                  <c:v>2</c:v>
                </c:pt>
                <c:pt idx="7914">
                  <c:v>2</c:v>
                </c:pt>
                <c:pt idx="7915">
                  <c:v>2</c:v>
                </c:pt>
                <c:pt idx="7916">
                  <c:v>2</c:v>
                </c:pt>
                <c:pt idx="7917">
                  <c:v>0</c:v>
                </c:pt>
                <c:pt idx="7918">
                  <c:v>0</c:v>
                </c:pt>
                <c:pt idx="7919">
                  <c:v>0</c:v>
                </c:pt>
                <c:pt idx="7920">
                  <c:v>2</c:v>
                </c:pt>
                <c:pt idx="7921">
                  <c:v>5</c:v>
                </c:pt>
                <c:pt idx="7922">
                  <c:v>3</c:v>
                </c:pt>
                <c:pt idx="7923">
                  <c:v>3</c:v>
                </c:pt>
                <c:pt idx="7924">
                  <c:v>5</c:v>
                </c:pt>
                <c:pt idx="7925">
                  <c:v>2</c:v>
                </c:pt>
                <c:pt idx="7926">
                  <c:v>1</c:v>
                </c:pt>
                <c:pt idx="7927">
                  <c:v>0</c:v>
                </c:pt>
                <c:pt idx="7928">
                  <c:v>2</c:v>
                </c:pt>
                <c:pt idx="7929">
                  <c:v>3</c:v>
                </c:pt>
                <c:pt idx="7930">
                  <c:v>0</c:v>
                </c:pt>
                <c:pt idx="7931">
                  <c:v>2</c:v>
                </c:pt>
                <c:pt idx="7932">
                  <c:v>0</c:v>
                </c:pt>
                <c:pt idx="7933">
                  <c:v>0</c:v>
                </c:pt>
                <c:pt idx="7934">
                  <c:v>2</c:v>
                </c:pt>
                <c:pt idx="7935">
                  <c:v>0</c:v>
                </c:pt>
                <c:pt idx="7936">
                  <c:v>1</c:v>
                </c:pt>
                <c:pt idx="7937">
                  <c:v>1</c:v>
                </c:pt>
                <c:pt idx="7938">
                  <c:v>3</c:v>
                </c:pt>
                <c:pt idx="7939">
                  <c:v>1</c:v>
                </c:pt>
                <c:pt idx="7940">
                  <c:v>1</c:v>
                </c:pt>
                <c:pt idx="7941">
                  <c:v>2</c:v>
                </c:pt>
                <c:pt idx="7942">
                  <c:v>2</c:v>
                </c:pt>
                <c:pt idx="7943">
                  <c:v>2</c:v>
                </c:pt>
                <c:pt idx="7944">
                  <c:v>2</c:v>
                </c:pt>
                <c:pt idx="7945">
                  <c:v>3</c:v>
                </c:pt>
                <c:pt idx="7946">
                  <c:v>3</c:v>
                </c:pt>
                <c:pt idx="7947">
                  <c:v>0</c:v>
                </c:pt>
                <c:pt idx="7948">
                  <c:v>0</c:v>
                </c:pt>
                <c:pt idx="7949">
                  <c:v>0</c:v>
                </c:pt>
                <c:pt idx="7950">
                  <c:v>3</c:v>
                </c:pt>
                <c:pt idx="7951">
                  <c:v>6</c:v>
                </c:pt>
                <c:pt idx="7952">
                  <c:v>2</c:v>
                </c:pt>
                <c:pt idx="7953">
                  <c:v>3</c:v>
                </c:pt>
                <c:pt idx="7954">
                  <c:v>2</c:v>
                </c:pt>
                <c:pt idx="7955">
                  <c:v>3</c:v>
                </c:pt>
                <c:pt idx="7956">
                  <c:v>1</c:v>
                </c:pt>
                <c:pt idx="7957">
                  <c:v>0</c:v>
                </c:pt>
                <c:pt idx="7958">
                  <c:v>1</c:v>
                </c:pt>
                <c:pt idx="7959">
                  <c:v>3</c:v>
                </c:pt>
                <c:pt idx="7960">
                  <c:v>5</c:v>
                </c:pt>
                <c:pt idx="7961">
                  <c:v>3</c:v>
                </c:pt>
                <c:pt idx="7962">
                  <c:v>1</c:v>
                </c:pt>
                <c:pt idx="7963">
                  <c:v>1</c:v>
                </c:pt>
                <c:pt idx="7964">
                  <c:v>2</c:v>
                </c:pt>
                <c:pt idx="7965">
                  <c:v>2</c:v>
                </c:pt>
                <c:pt idx="7966">
                  <c:v>1</c:v>
                </c:pt>
                <c:pt idx="7967">
                  <c:v>3</c:v>
                </c:pt>
                <c:pt idx="7968">
                  <c:v>4</c:v>
                </c:pt>
                <c:pt idx="7969">
                  <c:v>1</c:v>
                </c:pt>
                <c:pt idx="7970">
                  <c:v>0</c:v>
                </c:pt>
                <c:pt idx="7971">
                  <c:v>0</c:v>
                </c:pt>
                <c:pt idx="7972">
                  <c:v>3</c:v>
                </c:pt>
                <c:pt idx="7973">
                  <c:v>1</c:v>
                </c:pt>
                <c:pt idx="7974">
                  <c:v>1</c:v>
                </c:pt>
                <c:pt idx="7975">
                  <c:v>2</c:v>
                </c:pt>
                <c:pt idx="7976">
                  <c:v>1</c:v>
                </c:pt>
                <c:pt idx="7977">
                  <c:v>2</c:v>
                </c:pt>
                <c:pt idx="7978">
                  <c:v>5</c:v>
                </c:pt>
                <c:pt idx="7979">
                  <c:v>3</c:v>
                </c:pt>
                <c:pt idx="7980">
                  <c:v>3</c:v>
                </c:pt>
                <c:pt idx="7981">
                  <c:v>3</c:v>
                </c:pt>
                <c:pt idx="7982">
                  <c:v>1</c:v>
                </c:pt>
                <c:pt idx="7983">
                  <c:v>3</c:v>
                </c:pt>
                <c:pt idx="7984">
                  <c:v>0</c:v>
                </c:pt>
                <c:pt idx="7985">
                  <c:v>1</c:v>
                </c:pt>
                <c:pt idx="7986">
                  <c:v>2</c:v>
                </c:pt>
                <c:pt idx="7987">
                  <c:v>4</c:v>
                </c:pt>
                <c:pt idx="7988">
                  <c:v>1</c:v>
                </c:pt>
                <c:pt idx="7989">
                  <c:v>0</c:v>
                </c:pt>
                <c:pt idx="7990">
                  <c:v>3</c:v>
                </c:pt>
                <c:pt idx="7991">
                  <c:v>0</c:v>
                </c:pt>
                <c:pt idx="7992">
                  <c:v>6</c:v>
                </c:pt>
                <c:pt idx="7993">
                  <c:v>1</c:v>
                </c:pt>
                <c:pt idx="7994">
                  <c:v>2</c:v>
                </c:pt>
                <c:pt idx="7995">
                  <c:v>1</c:v>
                </c:pt>
                <c:pt idx="7996">
                  <c:v>3</c:v>
                </c:pt>
                <c:pt idx="7997">
                  <c:v>0</c:v>
                </c:pt>
                <c:pt idx="7998">
                  <c:v>3</c:v>
                </c:pt>
                <c:pt idx="7999">
                  <c:v>2</c:v>
                </c:pt>
                <c:pt idx="8000">
                  <c:v>1</c:v>
                </c:pt>
                <c:pt idx="8001">
                  <c:v>1</c:v>
                </c:pt>
                <c:pt idx="8002">
                  <c:v>1</c:v>
                </c:pt>
                <c:pt idx="8003">
                  <c:v>1</c:v>
                </c:pt>
                <c:pt idx="8004">
                  <c:v>3</c:v>
                </c:pt>
                <c:pt idx="8005">
                  <c:v>3</c:v>
                </c:pt>
                <c:pt idx="8006">
                  <c:v>0</c:v>
                </c:pt>
                <c:pt idx="8007">
                  <c:v>1</c:v>
                </c:pt>
                <c:pt idx="8008">
                  <c:v>0</c:v>
                </c:pt>
                <c:pt idx="8009">
                  <c:v>0</c:v>
                </c:pt>
                <c:pt idx="8010">
                  <c:v>0</c:v>
                </c:pt>
                <c:pt idx="8011">
                  <c:v>2</c:v>
                </c:pt>
                <c:pt idx="8012">
                  <c:v>2</c:v>
                </c:pt>
                <c:pt idx="8013">
                  <c:v>2</c:v>
                </c:pt>
                <c:pt idx="8014">
                  <c:v>1</c:v>
                </c:pt>
                <c:pt idx="8015">
                  <c:v>2</c:v>
                </c:pt>
                <c:pt idx="8016">
                  <c:v>1</c:v>
                </c:pt>
                <c:pt idx="8017">
                  <c:v>2</c:v>
                </c:pt>
                <c:pt idx="8018">
                  <c:v>0</c:v>
                </c:pt>
                <c:pt idx="8019">
                  <c:v>0</c:v>
                </c:pt>
                <c:pt idx="8020">
                  <c:v>1</c:v>
                </c:pt>
                <c:pt idx="8021">
                  <c:v>3</c:v>
                </c:pt>
                <c:pt idx="8022">
                  <c:v>1</c:v>
                </c:pt>
                <c:pt idx="8023">
                  <c:v>1</c:v>
                </c:pt>
                <c:pt idx="8024">
                  <c:v>0</c:v>
                </c:pt>
                <c:pt idx="8025">
                  <c:v>1</c:v>
                </c:pt>
                <c:pt idx="8026">
                  <c:v>1</c:v>
                </c:pt>
                <c:pt idx="8027">
                  <c:v>0</c:v>
                </c:pt>
                <c:pt idx="8028">
                  <c:v>1</c:v>
                </c:pt>
                <c:pt idx="8029">
                  <c:v>1</c:v>
                </c:pt>
                <c:pt idx="8030">
                  <c:v>1</c:v>
                </c:pt>
                <c:pt idx="8031">
                  <c:v>1</c:v>
                </c:pt>
                <c:pt idx="8032">
                  <c:v>1</c:v>
                </c:pt>
                <c:pt idx="8033">
                  <c:v>2</c:v>
                </c:pt>
                <c:pt idx="8034">
                  <c:v>1</c:v>
                </c:pt>
                <c:pt idx="8035">
                  <c:v>0</c:v>
                </c:pt>
                <c:pt idx="8036">
                  <c:v>0</c:v>
                </c:pt>
                <c:pt idx="8037">
                  <c:v>2</c:v>
                </c:pt>
                <c:pt idx="8038">
                  <c:v>1</c:v>
                </c:pt>
                <c:pt idx="8039">
                  <c:v>1</c:v>
                </c:pt>
                <c:pt idx="8040">
                  <c:v>4</c:v>
                </c:pt>
                <c:pt idx="8041">
                  <c:v>2</c:v>
                </c:pt>
                <c:pt idx="8042">
                  <c:v>4</c:v>
                </c:pt>
                <c:pt idx="8043">
                  <c:v>0</c:v>
                </c:pt>
                <c:pt idx="8044">
                  <c:v>4</c:v>
                </c:pt>
                <c:pt idx="8045">
                  <c:v>2</c:v>
                </c:pt>
                <c:pt idx="8046">
                  <c:v>2</c:v>
                </c:pt>
                <c:pt idx="8047">
                  <c:v>2</c:v>
                </c:pt>
                <c:pt idx="8048">
                  <c:v>0</c:v>
                </c:pt>
                <c:pt idx="8049">
                  <c:v>0</c:v>
                </c:pt>
                <c:pt idx="8050">
                  <c:v>1</c:v>
                </c:pt>
                <c:pt idx="8051">
                  <c:v>4</c:v>
                </c:pt>
                <c:pt idx="8052">
                  <c:v>0</c:v>
                </c:pt>
                <c:pt idx="8053">
                  <c:v>2</c:v>
                </c:pt>
                <c:pt idx="8054">
                  <c:v>2</c:v>
                </c:pt>
                <c:pt idx="8055">
                  <c:v>1</c:v>
                </c:pt>
                <c:pt idx="8056">
                  <c:v>3</c:v>
                </c:pt>
                <c:pt idx="8057">
                  <c:v>3</c:v>
                </c:pt>
                <c:pt idx="8058">
                  <c:v>2</c:v>
                </c:pt>
                <c:pt idx="8059">
                  <c:v>3</c:v>
                </c:pt>
                <c:pt idx="8060">
                  <c:v>2</c:v>
                </c:pt>
                <c:pt idx="8061">
                  <c:v>0</c:v>
                </c:pt>
                <c:pt idx="8062">
                  <c:v>1</c:v>
                </c:pt>
                <c:pt idx="8063">
                  <c:v>1</c:v>
                </c:pt>
                <c:pt idx="8064">
                  <c:v>1</c:v>
                </c:pt>
                <c:pt idx="8065">
                  <c:v>2</c:v>
                </c:pt>
                <c:pt idx="8066">
                  <c:v>1</c:v>
                </c:pt>
                <c:pt idx="8067">
                  <c:v>3</c:v>
                </c:pt>
                <c:pt idx="8068">
                  <c:v>3</c:v>
                </c:pt>
                <c:pt idx="8069">
                  <c:v>1</c:v>
                </c:pt>
                <c:pt idx="8070">
                  <c:v>1</c:v>
                </c:pt>
                <c:pt idx="8071">
                  <c:v>4</c:v>
                </c:pt>
                <c:pt idx="8072">
                  <c:v>0</c:v>
                </c:pt>
                <c:pt idx="8073">
                  <c:v>0</c:v>
                </c:pt>
                <c:pt idx="8074">
                  <c:v>3</c:v>
                </c:pt>
                <c:pt idx="8075">
                  <c:v>1</c:v>
                </c:pt>
                <c:pt idx="8076">
                  <c:v>2</c:v>
                </c:pt>
                <c:pt idx="8077">
                  <c:v>6</c:v>
                </c:pt>
                <c:pt idx="8078">
                  <c:v>3</c:v>
                </c:pt>
                <c:pt idx="8079">
                  <c:v>1</c:v>
                </c:pt>
                <c:pt idx="8080">
                  <c:v>0</c:v>
                </c:pt>
                <c:pt idx="8081">
                  <c:v>1</c:v>
                </c:pt>
                <c:pt idx="8082">
                  <c:v>0</c:v>
                </c:pt>
                <c:pt idx="8083">
                  <c:v>1</c:v>
                </c:pt>
                <c:pt idx="8084">
                  <c:v>2</c:v>
                </c:pt>
                <c:pt idx="8085">
                  <c:v>0</c:v>
                </c:pt>
                <c:pt idx="8086">
                  <c:v>3</c:v>
                </c:pt>
                <c:pt idx="8087">
                  <c:v>0</c:v>
                </c:pt>
                <c:pt idx="8088">
                  <c:v>2</c:v>
                </c:pt>
                <c:pt idx="8089">
                  <c:v>0</c:v>
                </c:pt>
                <c:pt idx="8090">
                  <c:v>4</c:v>
                </c:pt>
                <c:pt idx="8091">
                  <c:v>2</c:v>
                </c:pt>
                <c:pt idx="8092">
                  <c:v>0</c:v>
                </c:pt>
                <c:pt idx="8093">
                  <c:v>1</c:v>
                </c:pt>
                <c:pt idx="8094">
                  <c:v>2</c:v>
                </c:pt>
                <c:pt idx="8095">
                  <c:v>3</c:v>
                </c:pt>
                <c:pt idx="8096">
                  <c:v>5</c:v>
                </c:pt>
                <c:pt idx="8097">
                  <c:v>0</c:v>
                </c:pt>
                <c:pt idx="8098">
                  <c:v>3</c:v>
                </c:pt>
                <c:pt idx="8099">
                  <c:v>2</c:v>
                </c:pt>
                <c:pt idx="8100">
                  <c:v>1</c:v>
                </c:pt>
                <c:pt idx="8101">
                  <c:v>2</c:v>
                </c:pt>
                <c:pt idx="8102">
                  <c:v>2</c:v>
                </c:pt>
                <c:pt idx="8103">
                  <c:v>2</c:v>
                </c:pt>
                <c:pt idx="8104">
                  <c:v>3</c:v>
                </c:pt>
                <c:pt idx="8105">
                  <c:v>1</c:v>
                </c:pt>
                <c:pt idx="8106">
                  <c:v>2</c:v>
                </c:pt>
                <c:pt idx="8107">
                  <c:v>2</c:v>
                </c:pt>
                <c:pt idx="8108">
                  <c:v>1</c:v>
                </c:pt>
                <c:pt idx="8109">
                  <c:v>1</c:v>
                </c:pt>
                <c:pt idx="8110">
                  <c:v>3</c:v>
                </c:pt>
                <c:pt idx="8111">
                  <c:v>2</c:v>
                </c:pt>
                <c:pt idx="8112">
                  <c:v>6</c:v>
                </c:pt>
                <c:pt idx="8113">
                  <c:v>1</c:v>
                </c:pt>
                <c:pt idx="8114">
                  <c:v>0</c:v>
                </c:pt>
                <c:pt idx="8115">
                  <c:v>1</c:v>
                </c:pt>
                <c:pt idx="8116">
                  <c:v>2</c:v>
                </c:pt>
                <c:pt idx="8117">
                  <c:v>1</c:v>
                </c:pt>
                <c:pt idx="8118">
                  <c:v>1</c:v>
                </c:pt>
                <c:pt idx="8119">
                  <c:v>2</c:v>
                </c:pt>
                <c:pt idx="8120">
                  <c:v>0</c:v>
                </c:pt>
                <c:pt idx="8121">
                  <c:v>1</c:v>
                </c:pt>
                <c:pt idx="8122">
                  <c:v>3</c:v>
                </c:pt>
                <c:pt idx="8123">
                  <c:v>2</c:v>
                </c:pt>
                <c:pt idx="8124">
                  <c:v>0</c:v>
                </c:pt>
                <c:pt idx="8125">
                  <c:v>2</c:v>
                </c:pt>
                <c:pt idx="8126">
                  <c:v>5</c:v>
                </c:pt>
                <c:pt idx="8127">
                  <c:v>2</c:v>
                </c:pt>
                <c:pt idx="8128">
                  <c:v>2</c:v>
                </c:pt>
                <c:pt idx="8129">
                  <c:v>4</c:v>
                </c:pt>
                <c:pt idx="8130">
                  <c:v>4</c:v>
                </c:pt>
                <c:pt idx="8131">
                  <c:v>4</c:v>
                </c:pt>
                <c:pt idx="8132">
                  <c:v>1</c:v>
                </c:pt>
                <c:pt idx="8133">
                  <c:v>0</c:v>
                </c:pt>
                <c:pt idx="8134">
                  <c:v>3</c:v>
                </c:pt>
                <c:pt idx="8135">
                  <c:v>1</c:v>
                </c:pt>
                <c:pt idx="8136">
                  <c:v>3</c:v>
                </c:pt>
                <c:pt idx="8137">
                  <c:v>2</c:v>
                </c:pt>
                <c:pt idx="8138">
                  <c:v>1</c:v>
                </c:pt>
                <c:pt idx="8139">
                  <c:v>1</c:v>
                </c:pt>
                <c:pt idx="8140">
                  <c:v>0</c:v>
                </c:pt>
                <c:pt idx="8141">
                  <c:v>2</c:v>
                </c:pt>
                <c:pt idx="8142">
                  <c:v>0</c:v>
                </c:pt>
                <c:pt idx="8143">
                  <c:v>1</c:v>
                </c:pt>
                <c:pt idx="8144">
                  <c:v>3</c:v>
                </c:pt>
                <c:pt idx="8145">
                  <c:v>0</c:v>
                </c:pt>
                <c:pt idx="8146">
                  <c:v>1</c:v>
                </c:pt>
                <c:pt idx="8147">
                  <c:v>2</c:v>
                </c:pt>
                <c:pt idx="8148">
                  <c:v>1</c:v>
                </c:pt>
                <c:pt idx="8149">
                  <c:v>1</c:v>
                </c:pt>
                <c:pt idx="8150">
                  <c:v>3</c:v>
                </c:pt>
                <c:pt idx="8151">
                  <c:v>2</c:v>
                </c:pt>
                <c:pt idx="8152">
                  <c:v>1</c:v>
                </c:pt>
                <c:pt idx="8153">
                  <c:v>5</c:v>
                </c:pt>
                <c:pt idx="8154">
                  <c:v>2</c:v>
                </c:pt>
                <c:pt idx="8155">
                  <c:v>1</c:v>
                </c:pt>
                <c:pt idx="8156">
                  <c:v>1</c:v>
                </c:pt>
                <c:pt idx="8157">
                  <c:v>2</c:v>
                </c:pt>
                <c:pt idx="8158">
                  <c:v>1</c:v>
                </c:pt>
                <c:pt idx="8159">
                  <c:v>2</c:v>
                </c:pt>
                <c:pt idx="8160">
                  <c:v>1</c:v>
                </c:pt>
                <c:pt idx="8161">
                  <c:v>2</c:v>
                </c:pt>
                <c:pt idx="8162">
                  <c:v>4</c:v>
                </c:pt>
                <c:pt idx="8163">
                  <c:v>3</c:v>
                </c:pt>
                <c:pt idx="8164">
                  <c:v>1</c:v>
                </c:pt>
                <c:pt idx="8165">
                  <c:v>5</c:v>
                </c:pt>
                <c:pt idx="8166">
                  <c:v>1</c:v>
                </c:pt>
                <c:pt idx="8167">
                  <c:v>4</c:v>
                </c:pt>
                <c:pt idx="8168">
                  <c:v>1</c:v>
                </c:pt>
                <c:pt idx="8169">
                  <c:v>1</c:v>
                </c:pt>
                <c:pt idx="8170">
                  <c:v>1</c:v>
                </c:pt>
                <c:pt idx="8171">
                  <c:v>1</c:v>
                </c:pt>
                <c:pt idx="8172">
                  <c:v>0</c:v>
                </c:pt>
                <c:pt idx="8173">
                  <c:v>1</c:v>
                </c:pt>
                <c:pt idx="8174">
                  <c:v>3</c:v>
                </c:pt>
                <c:pt idx="8175">
                  <c:v>2</c:v>
                </c:pt>
                <c:pt idx="8176">
                  <c:v>0</c:v>
                </c:pt>
                <c:pt idx="8177">
                  <c:v>0</c:v>
                </c:pt>
                <c:pt idx="8178">
                  <c:v>1</c:v>
                </c:pt>
                <c:pt idx="8179">
                  <c:v>0</c:v>
                </c:pt>
                <c:pt idx="8180">
                  <c:v>2</c:v>
                </c:pt>
                <c:pt idx="8181">
                  <c:v>2</c:v>
                </c:pt>
                <c:pt idx="8182">
                  <c:v>0</c:v>
                </c:pt>
                <c:pt idx="8183">
                  <c:v>0</c:v>
                </c:pt>
                <c:pt idx="8184">
                  <c:v>1</c:v>
                </c:pt>
                <c:pt idx="8185">
                  <c:v>0</c:v>
                </c:pt>
                <c:pt idx="8186">
                  <c:v>2</c:v>
                </c:pt>
                <c:pt idx="8187">
                  <c:v>2</c:v>
                </c:pt>
                <c:pt idx="8188">
                  <c:v>1</c:v>
                </c:pt>
                <c:pt idx="8189">
                  <c:v>1</c:v>
                </c:pt>
                <c:pt idx="8190">
                  <c:v>2</c:v>
                </c:pt>
                <c:pt idx="8191">
                  <c:v>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97E-4238-A02C-6BF792A072EE}"/>
            </c:ext>
          </c:extLst>
        </c:ser>
        <c:ser>
          <c:idx val="2"/>
          <c:order val="2"/>
          <c:tx>
            <c:v>0.46T</c:v>
          </c:tx>
          <c:spPr>
            <a:ln w="6350">
              <a:solidFill>
                <a:schemeClr val="accent6"/>
              </a:solidFill>
            </a:ln>
          </c:spPr>
          <c:marker>
            <c:symbol val="none"/>
          </c:marker>
          <c:xVal>
            <c:numRef>
              <c:f>'120417Data'!$AU$4:$AU$8195</c:f>
              <c:numCache>
                <c:formatCode>General</c:formatCode>
                <c:ptCount val="8192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</c:numCache>
            </c:numRef>
          </c:xVal>
          <c:yVal>
            <c:numRef>
              <c:f>'120417Data'!$AX$4:$AX$8195</c:f>
              <c:numCache>
                <c:formatCode>General</c:formatCode>
                <c:ptCount val="819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708</c:v>
                </c:pt>
                <c:pt idx="21">
                  <c:v>717</c:v>
                </c:pt>
                <c:pt idx="22">
                  <c:v>805</c:v>
                </c:pt>
                <c:pt idx="23">
                  <c:v>850</c:v>
                </c:pt>
                <c:pt idx="24">
                  <c:v>1041</c:v>
                </c:pt>
                <c:pt idx="25">
                  <c:v>1302</c:v>
                </c:pt>
                <c:pt idx="26">
                  <c:v>1662</c:v>
                </c:pt>
                <c:pt idx="27">
                  <c:v>2151</c:v>
                </c:pt>
                <c:pt idx="28">
                  <c:v>2589</c:v>
                </c:pt>
                <c:pt idx="29">
                  <c:v>3182</c:v>
                </c:pt>
                <c:pt idx="30">
                  <c:v>3778</c:v>
                </c:pt>
                <c:pt idx="31">
                  <c:v>4298</c:v>
                </c:pt>
                <c:pt idx="32">
                  <c:v>4707</c:v>
                </c:pt>
                <c:pt idx="33">
                  <c:v>5103</c:v>
                </c:pt>
                <c:pt idx="34">
                  <c:v>5294</c:v>
                </c:pt>
                <c:pt idx="35">
                  <c:v>5645</c:v>
                </c:pt>
                <c:pt idx="36">
                  <c:v>5990</c:v>
                </c:pt>
                <c:pt idx="37">
                  <c:v>6245</c:v>
                </c:pt>
                <c:pt idx="38">
                  <c:v>6577</c:v>
                </c:pt>
                <c:pt idx="39">
                  <c:v>7050</c:v>
                </c:pt>
                <c:pt idx="40">
                  <c:v>7410</c:v>
                </c:pt>
                <c:pt idx="41">
                  <c:v>7574</c:v>
                </c:pt>
                <c:pt idx="42">
                  <c:v>7775</c:v>
                </c:pt>
                <c:pt idx="43">
                  <c:v>8129</c:v>
                </c:pt>
                <c:pt idx="44">
                  <c:v>8376</c:v>
                </c:pt>
                <c:pt idx="45">
                  <c:v>8616</c:v>
                </c:pt>
                <c:pt idx="46">
                  <c:v>8726</c:v>
                </c:pt>
                <c:pt idx="47">
                  <c:v>9122</c:v>
                </c:pt>
                <c:pt idx="48">
                  <c:v>9039</c:v>
                </c:pt>
                <c:pt idx="49">
                  <c:v>9086</c:v>
                </c:pt>
                <c:pt idx="50">
                  <c:v>8872</c:v>
                </c:pt>
                <c:pt idx="51">
                  <c:v>8566</c:v>
                </c:pt>
                <c:pt idx="52">
                  <c:v>7927</c:v>
                </c:pt>
                <c:pt idx="53">
                  <c:v>7402</c:v>
                </c:pt>
                <c:pt idx="54">
                  <c:v>6897</c:v>
                </c:pt>
                <c:pt idx="55">
                  <c:v>6546</c:v>
                </c:pt>
                <c:pt idx="56">
                  <c:v>6477</c:v>
                </c:pt>
                <c:pt idx="57">
                  <c:v>6293</c:v>
                </c:pt>
                <c:pt idx="58">
                  <c:v>6442</c:v>
                </c:pt>
                <c:pt idx="59">
                  <c:v>6498</c:v>
                </c:pt>
                <c:pt idx="60">
                  <c:v>6860</c:v>
                </c:pt>
                <c:pt idx="61">
                  <c:v>7377</c:v>
                </c:pt>
                <c:pt idx="62">
                  <c:v>7533</c:v>
                </c:pt>
                <c:pt idx="63">
                  <c:v>8090</c:v>
                </c:pt>
                <c:pt idx="64">
                  <c:v>8790</c:v>
                </c:pt>
                <c:pt idx="65">
                  <c:v>9540</c:v>
                </c:pt>
                <c:pt idx="66">
                  <c:v>9951</c:v>
                </c:pt>
                <c:pt idx="67">
                  <c:v>10585</c:v>
                </c:pt>
                <c:pt idx="68">
                  <c:v>11300</c:v>
                </c:pt>
                <c:pt idx="69">
                  <c:v>12242</c:v>
                </c:pt>
                <c:pt idx="70">
                  <c:v>13208</c:v>
                </c:pt>
                <c:pt idx="71">
                  <c:v>14700</c:v>
                </c:pt>
                <c:pt idx="72">
                  <c:v>17150</c:v>
                </c:pt>
                <c:pt idx="73">
                  <c:v>19763</c:v>
                </c:pt>
                <c:pt idx="74">
                  <c:v>23500</c:v>
                </c:pt>
                <c:pt idx="75">
                  <c:v>28089</c:v>
                </c:pt>
                <c:pt idx="76">
                  <c:v>32641</c:v>
                </c:pt>
                <c:pt idx="77">
                  <c:v>37648</c:v>
                </c:pt>
                <c:pt idx="78">
                  <c:v>41794</c:v>
                </c:pt>
                <c:pt idx="79">
                  <c:v>45059</c:v>
                </c:pt>
                <c:pt idx="80">
                  <c:v>47507</c:v>
                </c:pt>
                <c:pt idx="81">
                  <c:v>47101</c:v>
                </c:pt>
                <c:pt idx="82">
                  <c:v>47037</c:v>
                </c:pt>
                <c:pt idx="83">
                  <c:v>46671</c:v>
                </c:pt>
                <c:pt idx="84">
                  <c:v>45089</c:v>
                </c:pt>
                <c:pt idx="85">
                  <c:v>44010</c:v>
                </c:pt>
                <c:pt idx="86">
                  <c:v>42166</c:v>
                </c:pt>
                <c:pt idx="87">
                  <c:v>41411</c:v>
                </c:pt>
                <c:pt idx="88">
                  <c:v>39507</c:v>
                </c:pt>
                <c:pt idx="89">
                  <c:v>38128</c:v>
                </c:pt>
                <c:pt idx="90">
                  <c:v>36731</c:v>
                </c:pt>
                <c:pt idx="91">
                  <c:v>35632</c:v>
                </c:pt>
                <c:pt idx="92">
                  <c:v>34170</c:v>
                </c:pt>
                <c:pt idx="93">
                  <c:v>32924</c:v>
                </c:pt>
                <c:pt idx="94">
                  <c:v>32406</c:v>
                </c:pt>
                <c:pt idx="95">
                  <c:v>30055</c:v>
                </c:pt>
                <c:pt idx="96">
                  <c:v>28602</c:v>
                </c:pt>
                <c:pt idx="97">
                  <c:v>27233</c:v>
                </c:pt>
                <c:pt idx="98">
                  <c:v>26076</c:v>
                </c:pt>
                <c:pt idx="99">
                  <c:v>24710</c:v>
                </c:pt>
                <c:pt idx="100">
                  <c:v>23373</c:v>
                </c:pt>
                <c:pt idx="101">
                  <c:v>22769</c:v>
                </c:pt>
                <c:pt idx="102">
                  <c:v>22756</c:v>
                </c:pt>
                <c:pt idx="103">
                  <c:v>22889</c:v>
                </c:pt>
                <c:pt idx="104">
                  <c:v>24480</c:v>
                </c:pt>
                <c:pt idx="105">
                  <c:v>27241</c:v>
                </c:pt>
                <c:pt idx="106">
                  <c:v>31124</c:v>
                </c:pt>
                <c:pt idx="107">
                  <c:v>37007</c:v>
                </c:pt>
                <c:pt idx="108">
                  <c:v>43999</c:v>
                </c:pt>
                <c:pt idx="109">
                  <c:v>53996</c:v>
                </c:pt>
                <c:pt idx="110">
                  <c:v>62572</c:v>
                </c:pt>
                <c:pt idx="111">
                  <c:v>71524</c:v>
                </c:pt>
                <c:pt idx="112">
                  <c:v>79709</c:v>
                </c:pt>
                <c:pt idx="113">
                  <c:v>85493</c:v>
                </c:pt>
                <c:pt idx="114">
                  <c:v>88679</c:v>
                </c:pt>
                <c:pt idx="115">
                  <c:v>89707</c:v>
                </c:pt>
                <c:pt idx="116">
                  <c:v>90215</c:v>
                </c:pt>
                <c:pt idx="117">
                  <c:v>85198</c:v>
                </c:pt>
                <c:pt idx="118">
                  <c:v>81782</c:v>
                </c:pt>
                <c:pt idx="119">
                  <c:v>77551</c:v>
                </c:pt>
                <c:pt idx="120">
                  <c:v>73084</c:v>
                </c:pt>
                <c:pt idx="121">
                  <c:v>68953</c:v>
                </c:pt>
                <c:pt idx="122">
                  <c:v>64074</c:v>
                </c:pt>
                <c:pt idx="123">
                  <c:v>61322</c:v>
                </c:pt>
                <c:pt idx="124">
                  <c:v>55985</c:v>
                </c:pt>
                <c:pt idx="125">
                  <c:v>52965</c:v>
                </c:pt>
                <c:pt idx="126">
                  <c:v>49762</c:v>
                </c:pt>
                <c:pt idx="127">
                  <c:v>46301</c:v>
                </c:pt>
                <c:pt idx="128">
                  <c:v>43735</c:v>
                </c:pt>
                <c:pt idx="129">
                  <c:v>41658</c:v>
                </c:pt>
                <c:pt idx="130">
                  <c:v>39094</c:v>
                </c:pt>
                <c:pt idx="131">
                  <c:v>38343</c:v>
                </c:pt>
                <c:pt idx="132">
                  <c:v>36066</c:v>
                </c:pt>
                <c:pt idx="133">
                  <c:v>34846</c:v>
                </c:pt>
                <c:pt idx="134">
                  <c:v>33640</c:v>
                </c:pt>
                <c:pt idx="135">
                  <c:v>33075</c:v>
                </c:pt>
                <c:pt idx="136">
                  <c:v>32335</c:v>
                </c:pt>
                <c:pt idx="137">
                  <c:v>31853</c:v>
                </c:pt>
                <c:pt idx="138">
                  <c:v>31845</c:v>
                </c:pt>
                <c:pt idx="139">
                  <c:v>31515</c:v>
                </c:pt>
                <c:pt idx="140">
                  <c:v>31244</c:v>
                </c:pt>
                <c:pt idx="141">
                  <c:v>30999</c:v>
                </c:pt>
                <c:pt idx="142">
                  <c:v>30958</c:v>
                </c:pt>
                <c:pt idx="143">
                  <c:v>30502</c:v>
                </c:pt>
                <c:pt idx="144">
                  <c:v>29529</c:v>
                </c:pt>
                <c:pt idx="145">
                  <c:v>29011</c:v>
                </c:pt>
                <c:pt idx="146">
                  <c:v>27351</c:v>
                </c:pt>
                <c:pt idx="147">
                  <c:v>26360</c:v>
                </c:pt>
                <c:pt idx="148">
                  <c:v>25388</c:v>
                </c:pt>
                <c:pt idx="149">
                  <c:v>24304</c:v>
                </c:pt>
                <c:pt idx="150">
                  <c:v>23287</c:v>
                </c:pt>
                <c:pt idx="151">
                  <c:v>22830</c:v>
                </c:pt>
                <c:pt idx="152">
                  <c:v>21887</c:v>
                </c:pt>
                <c:pt idx="153">
                  <c:v>21607</c:v>
                </c:pt>
                <c:pt idx="154">
                  <c:v>20831</c:v>
                </c:pt>
                <c:pt idx="155">
                  <c:v>20175</c:v>
                </c:pt>
                <c:pt idx="156">
                  <c:v>19966</c:v>
                </c:pt>
                <c:pt idx="157">
                  <c:v>19333</c:v>
                </c:pt>
                <c:pt idx="158">
                  <c:v>19031</c:v>
                </c:pt>
                <c:pt idx="159">
                  <c:v>18436</c:v>
                </c:pt>
                <c:pt idx="160">
                  <c:v>18277</c:v>
                </c:pt>
                <c:pt idx="161">
                  <c:v>17527</c:v>
                </c:pt>
                <c:pt idx="162">
                  <c:v>16887</c:v>
                </c:pt>
                <c:pt idx="163">
                  <c:v>16498</c:v>
                </c:pt>
                <c:pt idx="164">
                  <c:v>16047</c:v>
                </c:pt>
                <c:pt idx="165">
                  <c:v>15871</c:v>
                </c:pt>
                <c:pt idx="166">
                  <c:v>15877</c:v>
                </c:pt>
                <c:pt idx="167">
                  <c:v>15914</c:v>
                </c:pt>
                <c:pt idx="168">
                  <c:v>15091</c:v>
                </c:pt>
                <c:pt idx="169">
                  <c:v>15192</c:v>
                </c:pt>
                <c:pt idx="170">
                  <c:v>14672</c:v>
                </c:pt>
                <c:pt idx="171">
                  <c:v>14598</c:v>
                </c:pt>
                <c:pt idx="172">
                  <c:v>14216</c:v>
                </c:pt>
                <c:pt idx="173">
                  <c:v>13861</c:v>
                </c:pt>
                <c:pt idx="174">
                  <c:v>14172</c:v>
                </c:pt>
                <c:pt idx="175">
                  <c:v>13395</c:v>
                </c:pt>
                <c:pt idx="176">
                  <c:v>13241</c:v>
                </c:pt>
                <c:pt idx="177">
                  <c:v>13246</c:v>
                </c:pt>
                <c:pt idx="178">
                  <c:v>12802</c:v>
                </c:pt>
                <c:pt idx="179">
                  <c:v>12582</c:v>
                </c:pt>
                <c:pt idx="180">
                  <c:v>12337</c:v>
                </c:pt>
                <c:pt idx="181">
                  <c:v>11847</c:v>
                </c:pt>
                <c:pt idx="182">
                  <c:v>11985</c:v>
                </c:pt>
                <c:pt idx="183">
                  <c:v>11316</c:v>
                </c:pt>
                <c:pt idx="184">
                  <c:v>11261</c:v>
                </c:pt>
                <c:pt idx="185">
                  <c:v>11280</c:v>
                </c:pt>
                <c:pt idx="186">
                  <c:v>11232</c:v>
                </c:pt>
                <c:pt idx="187">
                  <c:v>11666</c:v>
                </c:pt>
                <c:pt idx="188">
                  <c:v>11475</c:v>
                </c:pt>
                <c:pt idx="189">
                  <c:v>12798</c:v>
                </c:pt>
                <c:pt idx="190">
                  <c:v>13118</c:v>
                </c:pt>
                <c:pt idx="191">
                  <c:v>13698</c:v>
                </c:pt>
                <c:pt idx="192">
                  <c:v>14400</c:v>
                </c:pt>
                <c:pt idx="193">
                  <c:v>14834</c:v>
                </c:pt>
                <c:pt idx="194">
                  <c:v>15441</c:v>
                </c:pt>
                <c:pt idx="195">
                  <c:v>15432</c:v>
                </c:pt>
                <c:pt idx="196">
                  <c:v>14992</c:v>
                </c:pt>
                <c:pt idx="197">
                  <c:v>13975</c:v>
                </c:pt>
                <c:pt idx="198">
                  <c:v>13054</c:v>
                </c:pt>
                <c:pt idx="199">
                  <c:v>12030</c:v>
                </c:pt>
                <c:pt idx="200">
                  <c:v>10569</c:v>
                </c:pt>
                <c:pt idx="201">
                  <c:v>9612</c:v>
                </c:pt>
                <c:pt idx="202">
                  <c:v>8411</c:v>
                </c:pt>
                <c:pt idx="203">
                  <c:v>7503</c:v>
                </c:pt>
                <c:pt idx="204">
                  <c:v>7060</c:v>
                </c:pt>
                <c:pt idx="205">
                  <c:v>6145</c:v>
                </c:pt>
                <c:pt idx="206">
                  <c:v>5707</c:v>
                </c:pt>
                <c:pt idx="207">
                  <c:v>5472</c:v>
                </c:pt>
                <c:pt idx="208">
                  <c:v>5080</c:v>
                </c:pt>
                <c:pt idx="209">
                  <c:v>4969</c:v>
                </c:pt>
                <c:pt idx="210">
                  <c:v>4718</c:v>
                </c:pt>
                <c:pt idx="211">
                  <c:v>4574</c:v>
                </c:pt>
                <c:pt idx="212">
                  <c:v>4339</c:v>
                </c:pt>
                <c:pt idx="213">
                  <c:v>4262</c:v>
                </c:pt>
                <c:pt idx="214">
                  <c:v>4155</c:v>
                </c:pt>
                <c:pt idx="215">
                  <c:v>4163</c:v>
                </c:pt>
                <c:pt idx="216">
                  <c:v>3909</c:v>
                </c:pt>
                <c:pt idx="217">
                  <c:v>3707</c:v>
                </c:pt>
                <c:pt idx="218">
                  <c:v>3850</c:v>
                </c:pt>
                <c:pt idx="219">
                  <c:v>3573</c:v>
                </c:pt>
                <c:pt idx="220">
                  <c:v>3607</c:v>
                </c:pt>
                <c:pt idx="221">
                  <c:v>3454</c:v>
                </c:pt>
                <c:pt idx="222">
                  <c:v>3432</c:v>
                </c:pt>
                <c:pt idx="223">
                  <c:v>3405</c:v>
                </c:pt>
                <c:pt idx="224">
                  <c:v>3267</c:v>
                </c:pt>
                <c:pt idx="225">
                  <c:v>3264</c:v>
                </c:pt>
                <c:pt idx="226">
                  <c:v>3026</c:v>
                </c:pt>
                <c:pt idx="227">
                  <c:v>3020</c:v>
                </c:pt>
                <c:pt idx="228">
                  <c:v>2853</c:v>
                </c:pt>
                <c:pt idx="229">
                  <c:v>2970</c:v>
                </c:pt>
                <c:pt idx="230">
                  <c:v>2785</c:v>
                </c:pt>
                <c:pt idx="231">
                  <c:v>2616</c:v>
                </c:pt>
                <c:pt idx="232">
                  <c:v>2645</c:v>
                </c:pt>
                <c:pt idx="233">
                  <c:v>2742</c:v>
                </c:pt>
                <c:pt idx="234">
                  <c:v>2432</c:v>
                </c:pt>
                <c:pt idx="235">
                  <c:v>2468</c:v>
                </c:pt>
                <c:pt idx="236">
                  <c:v>2430</c:v>
                </c:pt>
                <c:pt idx="237">
                  <c:v>2290</c:v>
                </c:pt>
                <c:pt idx="238">
                  <c:v>2209</c:v>
                </c:pt>
                <c:pt idx="239">
                  <c:v>2268</c:v>
                </c:pt>
                <c:pt idx="240">
                  <c:v>2259</c:v>
                </c:pt>
                <c:pt idx="241">
                  <c:v>2152</c:v>
                </c:pt>
                <c:pt idx="242">
                  <c:v>2049</c:v>
                </c:pt>
                <c:pt idx="243">
                  <c:v>1948</c:v>
                </c:pt>
                <c:pt idx="244">
                  <c:v>1971</c:v>
                </c:pt>
                <c:pt idx="245">
                  <c:v>1904</c:v>
                </c:pt>
                <c:pt idx="246">
                  <c:v>1840</c:v>
                </c:pt>
                <c:pt idx="247">
                  <c:v>1811</c:v>
                </c:pt>
                <c:pt idx="248">
                  <c:v>1779</c:v>
                </c:pt>
                <c:pt idx="249">
                  <c:v>1750</c:v>
                </c:pt>
                <c:pt idx="250">
                  <c:v>1665</c:v>
                </c:pt>
                <c:pt idx="251">
                  <c:v>1682</c:v>
                </c:pt>
                <c:pt idx="252">
                  <c:v>1633</c:v>
                </c:pt>
                <c:pt idx="253">
                  <c:v>1572</c:v>
                </c:pt>
                <c:pt idx="254">
                  <c:v>1526</c:v>
                </c:pt>
                <c:pt idx="255">
                  <c:v>1533</c:v>
                </c:pt>
                <c:pt idx="256">
                  <c:v>1484</c:v>
                </c:pt>
                <c:pt idx="257">
                  <c:v>1446</c:v>
                </c:pt>
                <c:pt idx="258">
                  <c:v>1359</c:v>
                </c:pt>
                <c:pt idx="259">
                  <c:v>1381</c:v>
                </c:pt>
                <c:pt idx="260">
                  <c:v>1355</c:v>
                </c:pt>
                <c:pt idx="261">
                  <c:v>1313</c:v>
                </c:pt>
                <c:pt idx="262">
                  <c:v>1283</c:v>
                </c:pt>
                <c:pt idx="263">
                  <c:v>1248</c:v>
                </c:pt>
                <c:pt idx="264">
                  <c:v>1220</c:v>
                </c:pt>
                <c:pt idx="265">
                  <c:v>1269</c:v>
                </c:pt>
                <c:pt idx="266">
                  <c:v>1215</c:v>
                </c:pt>
                <c:pt idx="267">
                  <c:v>1109</c:v>
                </c:pt>
                <c:pt idx="268">
                  <c:v>1136</c:v>
                </c:pt>
                <c:pt idx="269">
                  <c:v>1182</c:v>
                </c:pt>
                <c:pt idx="270">
                  <c:v>1060</c:v>
                </c:pt>
                <c:pt idx="271">
                  <c:v>1075</c:v>
                </c:pt>
                <c:pt idx="272">
                  <c:v>1004</c:v>
                </c:pt>
                <c:pt idx="273">
                  <c:v>1053</c:v>
                </c:pt>
                <c:pt idx="274">
                  <c:v>982</c:v>
                </c:pt>
                <c:pt idx="275">
                  <c:v>1034</c:v>
                </c:pt>
                <c:pt idx="276">
                  <c:v>923</c:v>
                </c:pt>
                <c:pt idx="277">
                  <c:v>961</c:v>
                </c:pt>
                <c:pt idx="278">
                  <c:v>931</c:v>
                </c:pt>
                <c:pt idx="279">
                  <c:v>821</c:v>
                </c:pt>
                <c:pt idx="280">
                  <c:v>861</c:v>
                </c:pt>
                <c:pt idx="281">
                  <c:v>849</c:v>
                </c:pt>
                <c:pt idx="282">
                  <c:v>902</c:v>
                </c:pt>
                <c:pt idx="283">
                  <c:v>793</c:v>
                </c:pt>
                <c:pt idx="284">
                  <c:v>829</c:v>
                </c:pt>
                <c:pt idx="285">
                  <c:v>844</c:v>
                </c:pt>
                <c:pt idx="286">
                  <c:v>744</c:v>
                </c:pt>
                <c:pt idx="287">
                  <c:v>752</c:v>
                </c:pt>
                <c:pt idx="288">
                  <c:v>743</c:v>
                </c:pt>
                <c:pt idx="289">
                  <c:v>691</c:v>
                </c:pt>
                <c:pt idx="290">
                  <c:v>688</c:v>
                </c:pt>
                <c:pt idx="291">
                  <c:v>717</c:v>
                </c:pt>
                <c:pt idx="292">
                  <c:v>703</c:v>
                </c:pt>
                <c:pt idx="293">
                  <c:v>644</c:v>
                </c:pt>
                <c:pt idx="294">
                  <c:v>626</c:v>
                </c:pt>
                <c:pt idx="295">
                  <c:v>633</c:v>
                </c:pt>
                <c:pt idx="296">
                  <c:v>635</c:v>
                </c:pt>
                <c:pt idx="297">
                  <c:v>587</c:v>
                </c:pt>
                <c:pt idx="298">
                  <c:v>578</c:v>
                </c:pt>
                <c:pt idx="299">
                  <c:v>628</c:v>
                </c:pt>
                <c:pt idx="300">
                  <c:v>617</c:v>
                </c:pt>
                <c:pt idx="301">
                  <c:v>558</c:v>
                </c:pt>
                <c:pt idx="302">
                  <c:v>572</c:v>
                </c:pt>
                <c:pt idx="303">
                  <c:v>529</c:v>
                </c:pt>
                <c:pt idx="304">
                  <c:v>508</c:v>
                </c:pt>
                <c:pt idx="305">
                  <c:v>531</c:v>
                </c:pt>
                <c:pt idx="306">
                  <c:v>533</c:v>
                </c:pt>
                <c:pt idx="307">
                  <c:v>479</c:v>
                </c:pt>
                <c:pt idx="308">
                  <c:v>473</c:v>
                </c:pt>
                <c:pt idx="309">
                  <c:v>508</c:v>
                </c:pt>
                <c:pt idx="310">
                  <c:v>468</c:v>
                </c:pt>
                <c:pt idx="311">
                  <c:v>476</c:v>
                </c:pt>
                <c:pt idx="312">
                  <c:v>426</c:v>
                </c:pt>
                <c:pt idx="313">
                  <c:v>449</c:v>
                </c:pt>
                <c:pt idx="314">
                  <c:v>435</c:v>
                </c:pt>
                <c:pt idx="315">
                  <c:v>390</c:v>
                </c:pt>
                <c:pt idx="316">
                  <c:v>396</c:v>
                </c:pt>
                <c:pt idx="317">
                  <c:v>425</c:v>
                </c:pt>
                <c:pt idx="318">
                  <c:v>413</c:v>
                </c:pt>
                <c:pt idx="319">
                  <c:v>368</c:v>
                </c:pt>
                <c:pt idx="320">
                  <c:v>367</c:v>
                </c:pt>
                <c:pt idx="321">
                  <c:v>342</c:v>
                </c:pt>
                <c:pt idx="322">
                  <c:v>342</c:v>
                </c:pt>
                <c:pt idx="323">
                  <c:v>351</c:v>
                </c:pt>
                <c:pt idx="324">
                  <c:v>349</c:v>
                </c:pt>
                <c:pt idx="325">
                  <c:v>357</c:v>
                </c:pt>
                <c:pt idx="326">
                  <c:v>316</c:v>
                </c:pt>
                <c:pt idx="327">
                  <c:v>300</c:v>
                </c:pt>
                <c:pt idx="328">
                  <c:v>291</c:v>
                </c:pt>
                <c:pt idx="329">
                  <c:v>296</c:v>
                </c:pt>
                <c:pt idx="330">
                  <c:v>279</c:v>
                </c:pt>
                <c:pt idx="331">
                  <c:v>295</c:v>
                </c:pt>
                <c:pt idx="332">
                  <c:v>275</c:v>
                </c:pt>
                <c:pt idx="333">
                  <c:v>264</c:v>
                </c:pt>
                <c:pt idx="334">
                  <c:v>260</c:v>
                </c:pt>
                <c:pt idx="335">
                  <c:v>254</c:v>
                </c:pt>
                <c:pt idx="336">
                  <c:v>246</c:v>
                </c:pt>
                <c:pt idx="337">
                  <c:v>253</c:v>
                </c:pt>
                <c:pt idx="338">
                  <c:v>220</c:v>
                </c:pt>
                <c:pt idx="339">
                  <c:v>235</c:v>
                </c:pt>
                <c:pt idx="340">
                  <c:v>219</c:v>
                </c:pt>
                <c:pt idx="341">
                  <c:v>247</c:v>
                </c:pt>
                <c:pt idx="342">
                  <c:v>225</c:v>
                </c:pt>
                <c:pt idx="343">
                  <c:v>193</c:v>
                </c:pt>
                <c:pt idx="344">
                  <c:v>226</c:v>
                </c:pt>
                <c:pt idx="345">
                  <c:v>224</c:v>
                </c:pt>
                <c:pt idx="346">
                  <c:v>223</c:v>
                </c:pt>
                <c:pt idx="347">
                  <c:v>202</c:v>
                </c:pt>
                <c:pt idx="348">
                  <c:v>214</c:v>
                </c:pt>
                <c:pt idx="349">
                  <c:v>225</c:v>
                </c:pt>
                <c:pt idx="350">
                  <c:v>205</c:v>
                </c:pt>
                <c:pt idx="351">
                  <c:v>186</c:v>
                </c:pt>
                <c:pt idx="352">
                  <c:v>189</c:v>
                </c:pt>
                <c:pt idx="353">
                  <c:v>176</c:v>
                </c:pt>
                <c:pt idx="354">
                  <c:v>199</c:v>
                </c:pt>
                <c:pt idx="355">
                  <c:v>171</c:v>
                </c:pt>
                <c:pt idx="356">
                  <c:v>172</c:v>
                </c:pt>
                <c:pt idx="357">
                  <c:v>189</c:v>
                </c:pt>
                <c:pt idx="358">
                  <c:v>174</c:v>
                </c:pt>
                <c:pt idx="359">
                  <c:v>169</c:v>
                </c:pt>
                <c:pt idx="360">
                  <c:v>178</c:v>
                </c:pt>
                <c:pt idx="361">
                  <c:v>189</c:v>
                </c:pt>
                <c:pt idx="362">
                  <c:v>162</c:v>
                </c:pt>
                <c:pt idx="363">
                  <c:v>169</c:v>
                </c:pt>
                <c:pt idx="364">
                  <c:v>175</c:v>
                </c:pt>
                <c:pt idx="365">
                  <c:v>139</c:v>
                </c:pt>
                <c:pt idx="366">
                  <c:v>141</c:v>
                </c:pt>
                <c:pt idx="367">
                  <c:v>153</c:v>
                </c:pt>
                <c:pt idx="368">
                  <c:v>150</c:v>
                </c:pt>
                <c:pt idx="369">
                  <c:v>157</c:v>
                </c:pt>
                <c:pt idx="370">
                  <c:v>150</c:v>
                </c:pt>
                <c:pt idx="371">
                  <c:v>139</c:v>
                </c:pt>
                <c:pt idx="372">
                  <c:v>137</c:v>
                </c:pt>
                <c:pt idx="373">
                  <c:v>156</c:v>
                </c:pt>
                <c:pt idx="374">
                  <c:v>137</c:v>
                </c:pt>
                <c:pt idx="375">
                  <c:v>129</c:v>
                </c:pt>
                <c:pt idx="376">
                  <c:v>163</c:v>
                </c:pt>
                <c:pt idx="377">
                  <c:v>114</c:v>
                </c:pt>
                <c:pt idx="378">
                  <c:v>116</c:v>
                </c:pt>
                <c:pt idx="379">
                  <c:v>138</c:v>
                </c:pt>
                <c:pt idx="380">
                  <c:v>141</c:v>
                </c:pt>
                <c:pt idx="381">
                  <c:v>140</c:v>
                </c:pt>
                <c:pt idx="382">
                  <c:v>111</c:v>
                </c:pt>
                <c:pt idx="383">
                  <c:v>147</c:v>
                </c:pt>
                <c:pt idx="384">
                  <c:v>145</c:v>
                </c:pt>
                <c:pt idx="385">
                  <c:v>116</c:v>
                </c:pt>
                <c:pt idx="386">
                  <c:v>119</c:v>
                </c:pt>
                <c:pt idx="387">
                  <c:v>144</c:v>
                </c:pt>
                <c:pt idx="388">
                  <c:v>117</c:v>
                </c:pt>
                <c:pt idx="389">
                  <c:v>128</c:v>
                </c:pt>
                <c:pt idx="390">
                  <c:v>129</c:v>
                </c:pt>
                <c:pt idx="391">
                  <c:v>116</c:v>
                </c:pt>
                <c:pt idx="392">
                  <c:v>106</c:v>
                </c:pt>
                <c:pt idx="393">
                  <c:v>119</c:v>
                </c:pt>
                <c:pt idx="394">
                  <c:v>119</c:v>
                </c:pt>
                <c:pt idx="395">
                  <c:v>130</c:v>
                </c:pt>
                <c:pt idx="396">
                  <c:v>108</c:v>
                </c:pt>
                <c:pt idx="397">
                  <c:v>107</c:v>
                </c:pt>
                <c:pt idx="398">
                  <c:v>114</c:v>
                </c:pt>
                <c:pt idx="399">
                  <c:v>105</c:v>
                </c:pt>
                <c:pt idx="400">
                  <c:v>109</c:v>
                </c:pt>
                <c:pt idx="401">
                  <c:v>107</c:v>
                </c:pt>
                <c:pt idx="402">
                  <c:v>111</c:v>
                </c:pt>
                <c:pt idx="403">
                  <c:v>81</c:v>
                </c:pt>
                <c:pt idx="404">
                  <c:v>97</c:v>
                </c:pt>
                <c:pt idx="405">
                  <c:v>97</c:v>
                </c:pt>
                <c:pt idx="406">
                  <c:v>113</c:v>
                </c:pt>
                <c:pt idx="407">
                  <c:v>108</c:v>
                </c:pt>
                <c:pt idx="408">
                  <c:v>105</c:v>
                </c:pt>
                <c:pt idx="409">
                  <c:v>104</c:v>
                </c:pt>
                <c:pt idx="410">
                  <c:v>117</c:v>
                </c:pt>
                <c:pt idx="411">
                  <c:v>94</c:v>
                </c:pt>
                <c:pt idx="412">
                  <c:v>118</c:v>
                </c:pt>
                <c:pt idx="413">
                  <c:v>111</c:v>
                </c:pt>
                <c:pt idx="414">
                  <c:v>104</c:v>
                </c:pt>
                <c:pt idx="415">
                  <c:v>111</c:v>
                </c:pt>
                <c:pt idx="416">
                  <c:v>108</c:v>
                </c:pt>
                <c:pt idx="417">
                  <c:v>129</c:v>
                </c:pt>
                <c:pt idx="418">
                  <c:v>94</c:v>
                </c:pt>
                <c:pt idx="419">
                  <c:v>110</c:v>
                </c:pt>
                <c:pt idx="420">
                  <c:v>98</c:v>
                </c:pt>
                <c:pt idx="421">
                  <c:v>76</c:v>
                </c:pt>
                <c:pt idx="422">
                  <c:v>95</c:v>
                </c:pt>
                <c:pt idx="423">
                  <c:v>109</c:v>
                </c:pt>
                <c:pt idx="424">
                  <c:v>104</c:v>
                </c:pt>
                <c:pt idx="425">
                  <c:v>94</c:v>
                </c:pt>
                <c:pt idx="426">
                  <c:v>98</c:v>
                </c:pt>
                <c:pt idx="427">
                  <c:v>104</c:v>
                </c:pt>
                <c:pt idx="428">
                  <c:v>81</c:v>
                </c:pt>
                <c:pt idx="429">
                  <c:v>83</c:v>
                </c:pt>
                <c:pt idx="430">
                  <c:v>84</c:v>
                </c:pt>
                <c:pt idx="431">
                  <c:v>88</c:v>
                </c:pt>
                <c:pt idx="432">
                  <c:v>89</c:v>
                </c:pt>
                <c:pt idx="433">
                  <c:v>100</c:v>
                </c:pt>
                <c:pt idx="434">
                  <c:v>104</c:v>
                </c:pt>
                <c:pt idx="435">
                  <c:v>88</c:v>
                </c:pt>
                <c:pt idx="436">
                  <c:v>81</c:v>
                </c:pt>
                <c:pt idx="437">
                  <c:v>84</c:v>
                </c:pt>
                <c:pt idx="438">
                  <c:v>103</c:v>
                </c:pt>
                <c:pt idx="439">
                  <c:v>102</c:v>
                </c:pt>
                <c:pt idx="440">
                  <c:v>89</c:v>
                </c:pt>
                <c:pt idx="441">
                  <c:v>83</c:v>
                </c:pt>
                <c:pt idx="442">
                  <c:v>113</c:v>
                </c:pt>
                <c:pt idx="443">
                  <c:v>113</c:v>
                </c:pt>
                <c:pt idx="444">
                  <c:v>96</c:v>
                </c:pt>
                <c:pt idx="445">
                  <c:v>100</c:v>
                </c:pt>
                <c:pt idx="446">
                  <c:v>92</c:v>
                </c:pt>
                <c:pt idx="447">
                  <c:v>89</c:v>
                </c:pt>
                <c:pt idx="448">
                  <c:v>96</c:v>
                </c:pt>
                <c:pt idx="449">
                  <c:v>120</c:v>
                </c:pt>
                <c:pt idx="450">
                  <c:v>90</c:v>
                </c:pt>
                <c:pt idx="451">
                  <c:v>80</c:v>
                </c:pt>
                <c:pt idx="452">
                  <c:v>97</c:v>
                </c:pt>
                <c:pt idx="453">
                  <c:v>95</c:v>
                </c:pt>
                <c:pt idx="454">
                  <c:v>79</c:v>
                </c:pt>
                <c:pt idx="455">
                  <c:v>86</c:v>
                </c:pt>
                <c:pt idx="456">
                  <c:v>76</c:v>
                </c:pt>
                <c:pt idx="457">
                  <c:v>75</c:v>
                </c:pt>
                <c:pt idx="458">
                  <c:v>92</c:v>
                </c:pt>
                <c:pt idx="459">
                  <c:v>93</c:v>
                </c:pt>
                <c:pt idx="460">
                  <c:v>85</c:v>
                </c:pt>
                <c:pt idx="461">
                  <c:v>86</c:v>
                </c:pt>
                <c:pt idx="462">
                  <c:v>91</c:v>
                </c:pt>
                <c:pt idx="463">
                  <c:v>91</c:v>
                </c:pt>
                <c:pt idx="464">
                  <c:v>84</c:v>
                </c:pt>
                <c:pt idx="465">
                  <c:v>99</c:v>
                </c:pt>
                <c:pt idx="466">
                  <c:v>91</c:v>
                </c:pt>
                <c:pt idx="467">
                  <c:v>102</c:v>
                </c:pt>
                <c:pt idx="468">
                  <c:v>98</c:v>
                </c:pt>
                <c:pt idx="469">
                  <c:v>94</c:v>
                </c:pt>
                <c:pt idx="470">
                  <c:v>107</c:v>
                </c:pt>
                <c:pt idx="471">
                  <c:v>125</c:v>
                </c:pt>
                <c:pt idx="472">
                  <c:v>127</c:v>
                </c:pt>
                <c:pt idx="473">
                  <c:v>138</c:v>
                </c:pt>
                <c:pt idx="474">
                  <c:v>173</c:v>
                </c:pt>
                <c:pt idx="475">
                  <c:v>177</c:v>
                </c:pt>
                <c:pt idx="476">
                  <c:v>173</c:v>
                </c:pt>
                <c:pt idx="477">
                  <c:v>218</c:v>
                </c:pt>
                <c:pt idx="478">
                  <c:v>201</c:v>
                </c:pt>
                <c:pt idx="479">
                  <c:v>241</c:v>
                </c:pt>
                <c:pt idx="480">
                  <c:v>237</c:v>
                </c:pt>
                <c:pt idx="481">
                  <c:v>285</c:v>
                </c:pt>
                <c:pt idx="482">
                  <c:v>228</c:v>
                </c:pt>
                <c:pt idx="483">
                  <c:v>235</c:v>
                </c:pt>
                <c:pt idx="484">
                  <c:v>276</c:v>
                </c:pt>
                <c:pt idx="485">
                  <c:v>276</c:v>
                </c:pt>
                <c:pt idx="486">
                  <c:v>264</c:v>
                </c:pt>
                <c:pt idx="487">
                  <c:v>271</c:v>
                </c:pt>
                <c:pt idx="488">
                  <c:v>230</c:v>
                </c:pt>
                <c:pt idx="489">
                  <c:v>190</c:v>
                </c:pt>
                <c:pt idx="490">
                  <c:v>189</c:v>
                </c:pt>
                <c:pt idx="491">
                  <c:v>193</c:v>
                </c:pt>
                <c:pt idx="492">
                  <c:v>183</c:v>
                </c:pt>
                <c:pt idx="493">
                  <c:v>159</c:v>
                </c:pt>
                <c:pt idx="494">
                  <c:v>131</c:v>
                </c:pt>
                <c:pt idx="495">
                  <c:v>147</c:v>
                </c:pt>
                <c:pt idx="496">
                  <c:v>137</c:v>
                </c:pt>
                <c:pt idx="497">
                  <c:v>152</c:v>
                </c:pt>
                <c:pt idx="498">
                  <c:v>140</c:v>
                </c:pt>
                <c:pt idx="499">
                  <c:v>125</c:v>
                </c:pt>
                <c:pt idx="500">
                  <c:v>108</c:v>
                </c:pt>
                <c:pt idx="501">
                  <c:v>121</c:v>
                </c:pt>
                <c:pt idx="502">
                  <c:v>117</c:v>
                </c:pt>
                <c:pt idx="503">
                  <c:v>125</c:v>
                </c:pt>
                <c:pt idx="504">
                  <c:v>130</c:v>
                </c:pt>
                <c:pt idx="505">
                  <c:v>98</c:v>
                </c:pt>
                <c:pt idx="506">
                  <c:v>110</c:v>
                </c:pt>
                <c:pt idx="507">
                  <c:v>114</c:v>
                </c:pt>
                <c:pt idx="508">
                  <c:v>115</c:v>
                </c:pt>
                <c:pt idx="509">
                  <c:v>118</c:v>
                </c:pt>
                <c:pt idx="510">
                  <c:v>110</c:v>
                </c:pt>
                <c:pt idx="511">
                  <c:v>103</c:v>
                </c:pt>
                <c:pt idx="512">
                  <c:v>132</c:v>
                </c:pt>
                <c:pt idx="513">
                  <c:v>111</c:v>
                </c:pt>
                <c:pt idx="514">
                  <c:v>109</c:v>
                </c:pt>
                <c:pt idx="515">
                  <c:v>130</c:v>
                </c:pt>
                <c:pt idx="516">
                  <c:v>113</c:v>
                </c:pt>
                <c:pt idx="517">
                  <c:v>111</c:v>
                </c:pt>
                <c:pt idx="518">
                  <c:v>133</c:v>
                </c:pt>
                <c:pt idx="519">
                  <c:v>148</c:v>
                </c:pt>
                <c:pt idx="520">
                  <c:v>141</c:v>
                </c:pt>
                <c:pt idx="521">
                  <c:v>174</c:v>
                </c:pt>
                <c:pt idx="522">
                  <c:v>176</c:v>
                </c:pt>
                <c:pt idx="523">
                  <c:v>176</c:v>
                </c:pt>
                <c:pt idx="524">
                  <c:v>192</c:v>
                </c:pt>
                <c:pt idx="525">
                  <c:v>233</c:v>
                </c:pt>
                <c:pt idx="526">
                  <c:v>257</c:v>
                </c:pt>
                <c:pt idx="527">
                  <c:v>297</c:v>
                </c:pt>
                <c:pt idx="528">
                  <c:v>349</c:v>
                </c:pt>
                <c:pt idx="529">
                  <c:v>425</c:v>
                </c:pt>
                <c:pt idx="530">
                  <c:v>530</c:v>
                </c:pt>
                <c:pt idx="531">
                  <c:v>569</c:v>
                </c:pt>
                <c:pt idx="532">
                  <c:v>721</c:v>
                </c:pt>
                <c:pt idx="533">
                  <c:v>831</c:v>
                </c:pt>
                <c:pt idx="534">
                  <c:v>945</c:v>
                </c:pt>
                <c:pt idx="535">
                  <c:v>1123</c:v>
                </c:pt>
                <c:pt idx="536">
                  <c:v>1185</c:v>
                </c:pt>
                <c:pt idx="537">
                  <c:v>1327</c:v>
                </c:pt>
                <c:pt idx="538">
                  <c:v>1464</c:v>
                </c:pt>
                <c:pt idx="539">
                  <c:v>1568</c:v>
                </c:pt>
                <c:pt idx="540">
                  <c:v>1640</c:v>
                </c:pt>
                <c:pt idx="541">
                  <c:v>1656</c:v>
                </c:pt>
                <c:pt idx="542">
                  <c:v>1712</c:v>
                </c:pt>
                <c:pt idx="543">
                  <c:v>1727</c:v>
                </c:pt>
                <c:pt idx="544">
                  <c:v>1688</c:v>
                </c:pt>
                <c:pt idx="545">
                  <c:v>1650</c:v>
                </c:pt>
                <c:pt idx="546">
                  <c:v>1624</c:v>
                </c:pt>
                <c:pt idx="547">
                  <c:v>1530</c:v>
                </c:pt>
                <c:pt idx="548">
                  <c:v>1368</c:v>
                </c:pt>
                <c:pt idx="549">
                  <c:v>1192</c:v>
                </c:pt>
                <c:pt idx="550">
                  <c:v>1167</c:v>
                </c:pt>
                <c:pt idx="551">
                  <c:v>1007</c:v>
                </c:pt>
                <c:pt idx="552">
                  <c:v>912</c:v>
                </c:pt>
                <c:pt idx="553">
                  <c:v>839</c:v>
                </c:pt>
                <c:pt idx="554">
                  <c:v>747</c:v>
                </c:pt>
                <c:pt idx="555">
                  <c:v>609</c:v>
                </c:pt>
                <c:pt idx="556">
                  <c:v>552</c:v>
                </c:pt>
                <c:pt idx="557">
                  <c:v>510</c:v>
                </c:pt>
                <c:pt idx="558">
                  <c:v>467</c:v>
                </c:pt>
                <c:pt idx="559">
                  <c:v>397</c:v>
                </c:pt>
                <c:pt idx="560">
                  <c:v>368</c:v>
                </c:pt>
                <c:pt idx="561">
                  <c:v>343</c:v>
                </c:pt>
                <c:pt idx="562">
                  <c:v>291</c:v>
                </c:pt>
                <c:pt idx="563">
                  <c:v>280</c:v>
                </c:pt>
                <c:pt idx="564">
                  <c:v>290</c:v>
                </c:pt>
                <c:pt idx="565">
                  <c:v>267</c:v>
                </c:pt>
                <c:pt idx="566">
                  <c:v>258</c:v>
                </c:pt>
                <c:pt idx="567">
                  <c:v>283</c:v>
                </c:pt>
                <c:pt idx="568">
                  <c:v>293</c:v>
                </c:pt>
                <c:pt idx="569">
                  <c:v>314</c:v>
                </c:pt>
                <c:pt idx="570">
                  <c:v>354</c:v>
                </c:pt>
                <c:pt idx="571">
                  <c:v>394</c:v>
                </c:pt>
                <c:pt idx="572">
                  <c:v>463</c:v>
                </c:pt>
                <c:pt idx="573">
                  <c:v>517</c:v>
                </c:pt>
                <c:pt idx="574">
                  <c:v>622</c:v>
                </c:pt>
                <c:pt idx="575">
                  <c:v>624</c:v>
                </c:pt>
                <c:pt idx="576">
                  <c:v>706</c:v>
                </c:pt>
                <c:pt idx="577">
                  <c:v>774</c:v>
                </c:pt>
                <c:pt idx="578">
                  <c:v>902</c:v>
                </c:pt>
                <c:pt idx="579">
                  <c:v>944</c:v>
                </c:pt>
                <c:pt idx="580">
                  <c:v>985</c:v>
                </c:pt>
                <c:pt idx="581">
                  <c:v>1051</c:v>
                </c:pt>
                <c:pt idx="582">
                  <c:v>1030</c:v>
                </c:pt>
                <c:pt idx="583">
                  <c:v>1103</c:v>
                </c:pt>
                <c:pt idx="584">
                  <c:v>1132</c:v>
                </c:pt>
                <c:pt idx="585">
                  <c:v>1138</c:v>
                </c:pt>
                <c:pt idx="586">
                  <c:v>1135</c:v>
                </c:pt>
                <c:pt idx="587">
                  <c:v>1113</c:v>
                </c:pt>
                <c:pt idx="588">
                  <c:v>1111</c:v>
                </c:pt>
                <c:pt idx="589">
                  <c:v>1079</c:v>
                </c:pt>
                <c:pt idx="590">
                  <c:v>1032</c:v>
                </c:pt>
                <c:pt idx="591">
                  <c:v>999</c:v>
                </c:pt>
                <c:pt idx="592">
                  <c:v>970</c:v>
                </c:pt>
                <c:pt idx="593">
                  <c:v>850</c:v>
                </c:pt>
                <c:pt idx="594">
                  <c:v>861</c:v>
                </c:pt>
                <c:pt idx="595">
                  <c:v>839</c:v>
                </c:pt>
                <c:pt idx="596">
                  <c:v>777</c:v>
                </c:pt>
                <c:pt idx="597">
                  <c:v>741</c:v>
                </c:pt>
                <c:pt idx="598">
                  <c:v>699</c:v>
                </c:pt>
                <c:pt idx="599">
                  <c:v>645</c:v>
                </c:pt>
                <c:pt idx="600">
                  <c:v>632</c:v>
                </c:pt>
                <c:pt idx="601">
                  <c:v>579</c:v>
                </c:pt>
                <c:pt idx="602">
                  <c:v>543</c:v>
                </c:pt>
                <c:pt idx="603">
                  <c:v>471</c:v>
                </c:pt>
                <c:pt idx="604">
                  <c:v>469</c:v>
                </c:pt>
                <c:pt idx="605">
                  <c:v>461</c:v>
                </c:pt>
                <c:pt idx="606">
                  <c:v>423</c:v>
                </c:pt>
                <c:pt idx="607">
                  <c:v>396</c:v>
                </c:pt>
                <c:pt idx="608">
                  <c:v>384</c:v>
                </c:pt>
                <c:pt idx="609">
                  <c:v>386</c:v>
                </c:pt>
                <c:pt idx="610">
                  <c:v>326</c:v>
                </c:pt>
                <c:pt idx="611">
                  <c:v>316</c:v>
                </c:pt>
                <c:pt idx="612">
                  <c:v>320</c:v>
                </c:pt>
                <c:pt idx="613">
                  <c:v>340</c:v>
                </c:pt>
                <c:pt idx="614">
                  <c:v>329</c:v>
                </c:pt>
                <c:pt idx="615">
                  <c:v>276</c:v>
                </c:pt>
                <c:pt idx="616">
                  <c:v>306</c:v>
                </c:pt>
                <c:pt idx="617">
                  <c:v>279</c:v>
                </c:pt>
                <c:pt idx="618">
                  <c:v>283</c:v>
                </c:pt>
                <c:pt idx="619">
                  <c:v>293</c:v>
                </c:pt>
                <c:pt idx="620">
                  <c:v>277</c:v>
                </c:pt>
                <c:pt idx="621">
                  <c:v>256</c:v>
                </c:pt>
                <c:pt idx="622">
                  <c:v>263</c:v>
                </c:pt>
                <c:pt idx="623">
                  <c:v>247</c:v>
                </c:pt>
                <c:pt idx="624">
                  <c:v>242</c:v>
                </c:pt>
                <c:pt idx="625">
                  <c:v>241</c:v>
                </c:pt>
                <c:pt idx="626">
                  <c:v>224</c:v>
                </c:pt>
                <c:pt idx="627">
                  <c:v>222</c:v>
                </c:pt>
                <c:pt idx="628">
                  <c:v>234</c:v>
                </c:pt>
                <c:pt idx="629">
                  <c:v>210</c:v>
                </c:pt>
                <c:pt idx="630">
                  <c:v>195</c:v>
                </c:pt>
                <c:pt idx="631">
                  <c:v>217</c:v>
                </c:pt>
                <c:pt idx="632">
                  <c:v>191</c:v>
                </c:pt>
                <c:pt idx="633">
                  <c:v>186</c:v>
                </c:pt>
                <c:pt idx="634">
                  <c:v>208</c:v>
                </c:pt>
                <c:pt idx="635">
                  <c:v>210</c:v>
                </c:pt>
                <c:pt idx="636">
                  <c:v>198</c:v>
                </c:pt>
                <c:pt idx="637">
                  <c:v>174</c:v>
                </c:pt>
                <c:pt idx="638">
                  <c:v>187</c:v>
                </c:pt>
                <c:pt idx="639">
                  <c:v>190</c:v>
                </c:pt>
                <c:pt idx="640">
                  <c:v>165</c:v>
                </c:pt>
                <c:pt idx="641">
                  <c:v>192</c:v>
                </c:pt>
                <c:pt idx="642">
                  <c:v>208</c:v>
                </c:pt>
                <c:pt idx="643">
                  <c:v>196</c:v>
                </c:pt>
                <c:pt idx="644">
                  <c:v>191</c:v>
                </c:pt>
                <c:pt idx="645">
                  <c:v>177</c:v>
                </c:pt>
                <c:pt idx="646">
                  <c:v>179</c:v>
                </c:pt>
                <c:pt idx="647">
                  <c:v>172</c:v>
                </c:pt>
                <c:pt idx="648">
                  <c:v>205</c:v>
                </c:pt>
                <c:pt idx="649">
                  <c:v>166</c:v>
                </c:pt>
                <c:pt idx="650">
                  <c:v>180</c:v>
                </c:pt>
                <c:pt idx="651">
                  <c:v>187</c:v>
                </c:pt>
                <c:pt idx="652">
                  <c:v>180</c:v>
                </c:pt>
                <c:pt idx="653">
                  <c:v>167</c:v>
                </c:pt>
                <c:pt idx="654">
                  <c:v>180</c:v>
                </c:pt>
                <c:pt idx="655">
                  <c:v>189</c:v>
                </c:pt>
                <c:pt idx="656">
                  <c:v>179</c:v>
                </c:pt>
                <c:pt idx="657">
                  <c:v>184</c:v>
                </c:pt>
                <c:pt idx="658">
                  <c:v>196</c:v>
                </c:pt>
                <c:pt idx="659">
                  <c:v>176</c:v>
                </c:pt>
                <c:pt idx="660">
                  <c:v>176</c:v>
                </c:pt>
                <c:pt idx="661">
                  <c:v>188</c:v>
                </c:pt>
                <c:pt idx="662">
                  <c:v>172</c:v>
                </c:pt>
                <c:pt idx="663">
                  <c:v>150</c:v>
                </c:pt>
                <c:pt idx="664">
                  <c:v>182</c:v>
                </c:pt>
                <c:pt idx="665">
                  <c:v>165</c:v>
                </c:pt>
                <c:pt idx="666">
                  <c:v>168</c:v>
                </c:pt>
                <c:pt idx="667">
                  <c:v>159</c:v>
                </c:pt>
                <c:pt idx="668">
                  <c:v>165</c:v>
                </c:pt>
                <c:pt idx="669">
                  <c:v>147</c:v>
                </c:pt>
                <c:pt idx="670">
                  <c:v>138</c:v>
                </c:pt>
                <c:pt idx="671">
                  <c:v>171</c:v>
                </c:pt>
                <c:pt idx="672">
                  <c:v>150</c:v>
                </c:pt>
                <c:pt idx="673">
                  <c:v>162</c:v>
                </c:pt>
                <c:pt idx="674">
                  <c:v>149</c:v>
                </c:pt>
                <c:pt idx="675">
                  <c:v>162</c:v>
                </c:pt>
                <c:pt idx="676">
                  <c:v>134</c:v>
                </c:pt>
                <c:pt idx="677">
                  <c:v>141</c:v>
                </c:pt>
                <c:pt idx="678">
                  <c:v>133</c:v>
                </c:pt>
                <c:pt idx="679">
                  <c:v>153</c:v>
                </c:pt>
                <c:pt idx="680">
                  <c:v>123</c:v>
                </c:pt>
                <c:pt idx="681">
                  <c:v>140</c:v>
                </c:pt>
                <c:pt idx="682">
                  <c:v>164</c:v>
                </c:pt>
                <c:pt idx="683">
                  <c:v>155</c:v>
                </c:pt>
                <c:pt idx="684">
                  <c:v>165</c:v>
                </c:pt>
                <c:pt idx="685">
                  <c:v>130</c:v>
                </c:pt>
                <c:pt idx="686">
                  <c:v>138</c:v>
                </c:pt>
                <c:pt idx="687">
                  <c:v>152</c:v>
                </c:pt>
                <c:pt idx="688">
                  <c:v>140</c:v>
                </c:pt>
                <c:pt idx="689">
                  <c:v>132</c:v>
                </c:pt>
                <c:pt idx="690">
                  <c:v>137</c:v>
                </c:pt>
                <c:pt idx="691">
                  <c:v>145</c:v>
                </c:pt>
                <c:pt idx="692">
                  <c:v>135</c:v>
                </c:pt>
                <c:pt idx="693">
                  <c:v>143</c:v>
                </c:pt>
                <c:pt idx="694">
                  <c:v>159</c:v>
                </c:pt>
                <c:pt idx="695">
                  <c:v>144</c:v>
                </c:pt>
                <c:pt idx="696">
                  <c:v>147</c:v>
                </c:pt>
                <c:pt idx="697">
                  <c:v>150</c:v>
                </c:pt>
                <c:pt idx="698">
                  <c:v>154</c:v>
                </c:pt>
                <c:pt idx="699">
                  <c:v>147</c:v>
                </c:pt>
                <c:pt idx="700">
                  <c:v>151</c:v>
                </c:pt>
                <c:pt idx="701">
                  <c:v>129</c:v>
                </c:pt>
                <c:pt idx="702">
                  <c:v>153</c:v>
                </c:pt>
                <c:pt idx="703">
                  <c:v>146</c:v>
                </c:pt>
                <c:pt idx="704">
                  <c:v>152</c:v>
                </c:pt>
                <c:pt idx="705">
                  <c:v>137</c:v>
                </c:pt>
                <c:pt idx="706">
                  <c:v>150</c:v>
                </c:pt>
                <c:pt idx="707">
                  <c:v>146</c:v>
                </c:pt>
                <c:pt idx="708">
                  <c:v>140</c:v>
                </c:pt>
                <c:pt idx="709">
                  <c:v>145</c:v>
                </c:pt>
                <c:pt idx="710">
                  <c:v>145</c:v>
                </c:pt>
                <c:pt idx="711">
                  <c:v>107</c:v>
                </c:pt>
                <c:pt idx="712">
                  <c:v>135</c:v>
                </c:pt>
                <c:pt idx="713">
                  <c:v>107</c:v>
                </c:pt>
                <c:pt idx="714">
                  <c:v>125</c:v>
                </c:pt>
                <c:pt idx="715">
                  <c:v>102</c:v>
                </c:pt>
                <c:pt idx="716">
                  <c:v>113</c:v>
                </c:pt>
                <c:pt idx="717">
                  <c:v>114</c:v>
                </c:pt>
                <c:pt idx="718">
                  <c:v>122</c:v>
                </c:pt>
                <c:pt idx="719">
                  <c:v>115</c:v>
                </c:pt>
                <c:pt idx="720">
                  <c:v>105</c:v>
                </c:pt>
                <c:pt idx="721">
                  <c:v>98</c:v>
                </c:pt>
                <c:pt idx="722">
                  <c:v>103</c:v>
                </c:pt>
                <c:pt idx="723">
                  <c:v>88</c:v>
                </c:pt>
                <c:pt idx="724">
                  <c:v>103</c:v>
                </c:pt>
                <c:pt idx="725">
                  <c:v>83</c:v>
                </c:pt>
                <c:pt idx="726">
                  <c:v>97</c:v>
                </c:pt>
                <c:pt idx="727">
                  <c:v>87</c:v>
                </c:pt>
                <c:pt idx="728">
                  <c:v>81</c:v>
                </c:pt>
                <c:pt idx="729">
                  <c:v>96</c:v>
                </c:pt>
                <c:pt idx="730">
                  <c:v>94</c:v>
                </c:pt>
                <c:pt idx="731">
                  <c:v>95</c:v>
                </c:pt>
                <c:pt idx="732">
                  <c:v>89</c:v>
                </c:pt>
                <c:pt idx="733">
                  <c:v>89</c:v>
                </c:pt>
                <c:pt idx="734">
                  <c:v>97</c:v>
                </c:pt>
                <c:pt idx="735">
                  <c:v>94</c:v>
                </c:pt>
                <c:pt idx="736">
                  <c:v>99</c:v>
                </c:pt>
                <c:pt idx="737">
                  <c:v>91</c:v>
                </c:pt>
                <c:pt idx="738">
                  <c:v>84</c:v>
                </c:pt>
                <c:pt idx="739">
                  <c:v>90</c:v>
                </c:pt>
                <c:pt idx="740">
                  <c:v>90</c:v>
                </c:pt>
                <c:pt idx="741">
                  <c:v>84</c:v>
                </c:pt>
                <c:pt idx="742">
                  <c:v>99</c:v>
                </c:pt>
                <c:pt idx="743">
                  <c:v>83</c:v>
                </c:pt>
                <c:pt idx="744">
                  <c:v>79</c:v>
                </c:pt>
                <c:pt idx="745">
                  <c:v>87</c:v>
                </c:pt>
                <c:pt idx="746">
                  <c:v>75</c:v>
                </c:pt>
                <c:pt idx="747">
                  <c:v>73</c:v>
                </c:pt>
                <c:pt idx="748">
                  <c:v>93</c:v>
                </c:pt>
                <c:pt idx="749">
                  <c:v>78</c:v>
                </c:pt>
                <c:pt idx="750">
                  <c:v>76</c:v>
                </c:pt>
                <c:pt idx="751">
                  <c:v>78</c:v>
                </c:pt>
                <c:pt idx="752">
                  <c:v>78</c:v>
                </c:pt>
                <c:pt idx="753">
                  <c:v>78</c:v>
                </c:pt>
                <c:pt idx="754">
                  <c:v>86</c:v>
                </c:pt>
                <c:pt idx="755">
                  <c:v>78</c:v>
                </c:pt>
                <c:pt idx="756">
                  <c:v>81</c:v>
                </c:pt>
                <c:pt idx="757">
                  <c:v>94</c:v>
                </c:pt>
                <c:pt idx="758">
                  <c:v>100</c:v>
                </c:pt>
                <c:pt idx="759">
                  <c:v>80</c:v>
                </c:pt>
                <c:pt idx="760">
                  <c:v>83</c:v>
                </c:pt>
                <c:pt idx="761">
                  <c:v>100</c:v>
                </c:pt>
                <c:pt idx="762">
                  <c:v>94</c:v>
                </c:pt>
                <c:pt idx="763">
                  <c:v>94</c:v>
                </c:pt>
                <c:pt idx="764">
                  <c:v>94</c:v>
                </c:pt>
                <c:pt idx="765">
                  <c:v>90</c:v>
                </c:pt>
                <c:pt idx="766">
                  <c:v>93</c:v>
                </c:pt>
                <c:pt idx="767">
                  <c:v>89</c:v>
                </c:pt>
                <c:pt idx="768">
                  <c:v>91</c:v>
                </c:pt>
                <c:pt idx="769">
                  <c:v>106</c:v>
                </c:pt>
                <c:pt idx="770">
                  <c:v>97</c:v>
                </c:pt>
                <c:pt idx="771">
                  <c:v>96</c:v>
                </c:pt>
                <c:pt idx="772">
                  <c:v>79</c:v>
                </c:pt>
                <c:pt idx="773">
                  <c:v>80</c:v>
                </c:pt>
                <c:pt idx="774">
                  <c:v>92</c:v>
                </c:pt>
                <c:pt idx="775">
                  <c:v>83</c:v>
                </c:pt>
                <c:pt idx="776">
                  <c:v>96</c:v>
                </c:pt>
                <c:pt idx="777">
                  <c:v>90</c:v>
                </c:pt>
                <c:pt idx="778">
                  <c:v>74</c:v>
                </c:pt>
                <c:pt idx="779">
                  <c:v>75</c:v>
                </c:pt>
                <c:pt idx="780">
                  <c:v>75</c:v>
                </c:pt>
                <c:pt idx="781">
                  <c:v>90</c:v>
                </c:pt>
                <c:pt idx="782">
                  <c:v>80</c:v>
                </c:pt>
                <c:pt idx="783">
                  <c:v>81</c:v>
                </c:pt>
                <c:pt idx="784">
                  <c:v>70</c:v>
                </c:pt>
                <c:pt idx="785">
                  <c:v>67</c:v>
                </c:pt>
                <c:pt idx="786">
                  <c:v>82</c:v>
                </c:pt>
                <c:pt idx="787">
                  <c:v>79</c:v>
                </c:pt>
                <c:pt idx="788">
                  <c:v>73</c:v>
                </c:pt>
                <c:pt idx="789">
                  <c:v>71</c:v>
                </c:pt>
                <c:pt idx="790">
                  <c:v>64</c:v>
                </c:pt>
                <c:pt idx="791">
                  <c:v>73</c:v>
                </c:pt>
                <c:pt idx="792">
                  <c:v>62</c:v>
                </c:pt>
                <c:pt idx="793">
                  <c:v>76</c:v>
                </c:pt>
                <c:pt idx="794">
                  <c:v>63</c:v>
                </c:pt>
                <c:pt idx="795">
                  <c:v>89</c:v>
                </c:pt>
                <c:pt idx="796">
                  <c:v>78</c:v>
                </c:pt>
                <c:pt idx="797">
                  <c:v>69</c:v>
                </c:pt>
                <c:pt idx="798">
                  <c:v>82</c:v>
                </c:pt>
                <c:pt idx="799">
                  <c:v>81</c:v>
                </c:pt>
                <c:pt idx="800">
                  <c:v>83</c:v>
                </c:pt>
                <c:pt idx="801">
                  <c:v>72</c:v>
                </c:pt>
                <c:pt idx="802">
                  <c:v>63</c:v>
                </c:pt>
                <c:pt idx="803">
                  <c:v>67</c:v>
                </c:pt>
                <c:pt idx="804">
                  <c:v>61</c:v>
                </c:pt>
                <c:pt idx="805">
                  <c:v>75</c:v>
                </c:pt>
                <c:pt idx="806">
                  <c:v>74</c:v>
                </c:pt>
                <c:pt idx="807">
                  <c:v>56</c:v>
                </c:pt>
                <c:pt idx="808">
                  <c:v>76</c:v>
                </c:pt>
                <c:pt idx="809">
                  <c:v>65</c:v>
                </c:pt>
                <c:pt idx="810">
                  <c:v>65</c:v>
                </c:pt>
                <c:pt idx="811">
                  <c:v>57</c:v>
                </c:pt>
                <c:pt idx="812">
                  <c:v>86</c:v>
                </c:pt>
                <c:pt idx="813">
                  <c:v>69</c:v>
                </c:pt>
                <c:pt idx="814">
                  <c:v>89</c:v>
                </c:pt>
                <c:pt idx="815">
                  <c:v>73</c:v>
                </c:pt>
                <c:pt idx="816">
                  <c:v>84</c:v>
                </c:pt>
                <c:pt idx="817">
                  <c:v>66</c:v>
                </c:pt>
                <c:pt idx="818">
                  <c:v>85</c:v>
                </c:pt>
                <c:pt idx="819">
                  <c:v>67</c:v>
                </c:pt>
                <c:pt idx="820">
                  <c:v>95</c:v>
                </c:pt>
                <c:pt idx="821">
                  <c:v>82</c:v>
                </c:pt>
                <c:pt idx="822">
                  <c:v>108</c:v>
                </c:pt>
                <c:pt idx="823">
                  <c:v>94</c:v>
                </c:pt>
                <c:pt idx="824">
                  <c:v>99</c:v>
                </c:pt>
                <c:pt idx="825">
                  <c:v>113</c:v>
                </c:pt>
                <c:pt idx="826">
                  <c:v>104</c:v>
                </c:pt>
                <c:pt idx="827">
                  <c:v>104</c:v>
                </c:pt>
                <c:pt idx="828">
                  <c:v>122</c:v>
                </c:pt>
                <c:pt idx="829">
                  <c:v>125</c:v>
                </c:pt>
                <c:pt idx="830">
                  <c:v>133</c:v>
                </c:pt>
                <c:pt idx="831">
                  <c:v>140</c:v>
                </c:pt>
                <c:pt idx="832">
                  <c:v>144</c:v>
                </c:pt>
                <c:pt idx="833">
                  <c:v>150</c:v>
                </c:pt>
                <c:pt idx="834">
                  <c:v>136</c:v>
                </c:pt>
                <c:pt idx="835">
                  <c:v>135</c:v>
                </c:pt>
                <c:pt idx="836">
                  <c:v>133</c:v>
                </c:pt>
                <c:pt idx="837">
                  <c:v>156</c:v>
                </c:pt>
                <c:pt idx="838">
                  <c:v>144</c:v>
                </c:pt>
                <c:pt idx="839">
                  <c:v>151</c:v>
                </c:pt>
                <c:pt idx="840">
                  <c:v>118</c:v>
                </c:pt>
                <c:pt idx="841">
                  <c:v>127</c:v>
                </c:pt>
                <c:pt idx="842">
                  <c:v>124</c:v>
                </c:pt>
                <c:pt idx="843">
                  <c:v>94</c:v>
                </c:pt>
                <c:pt idx="844">
                  <c:v>98</c:v>
                </c:pt>
                <c:pt idx="845">
                  <c:v>109</c:v>
                </c:pt>
                <c:pt idx="846">
                  <c:v>95</c:v>
                </c:pt>
                <c:pt idx="847">
                  <c:v>95</c:v>
                </c:pt>
                <c:pt idx="848">
                  <c:v>106</c:v>
                </c:pt>
                <c:pt idx="849">
                  <c:v>90</c:v>
                </c:pt>
                <c:pt idx="850">
                  <c:v>90</c:v>
                </c:pt>
                <c:pt idx="851">
                  <c:v>91</c:v>
                </c:pt>
                <c:pt idx="852">
                  <c:v>56</c:v>
                </c:pt>
                <c:pt idx="853">
                  <c:v>92</c:v>
                </c:pt>
                <c:pt idx="854">
                  <c:v>67</c:v>
                </c:pt>
                <c:pt idx="855">
                  <c:v>66</c:v>
                </c:pt>
                <c:pt idx="856">
                  <c:v>63</c:v>
                </c:pt>
                <c:pt idx="857">
                  <c:v>73</c:v>
                </c:pt>
                <c:pt idx="858">
                  <c:v>72</c:v>
                </c:pt>
                <c:pt idx="859">
                  <c:v>63</c:v>
                </c:pt>
                <c:pt idx="860">
                  <c:v>77</c:v>
                </c:pt>
                <c:pt idx="861">
                  <c:v>64</c:v>
                </c:pt>
                <c:pt idx="862">
                  <c:v>79</c:v>
                </c:pt>
                <c:pt idx="863">
                  <c:v>66</c:v>
                </c:pt>
                <c:pt idx="864">
                  <c:v>77</c:v>
                </c:pt>
                <c:pt idx="865">
                  <c:v>68</c:v>
                </c:pt>
                <c:pt idx="866">
                  <c:v>64</c:v>
                </c:pt>
                <c:pt idx="867">
                  <c:v>56</c:v>
                </c:pt>
                <c:pt idx="868">
                  <c:v>62</c:v>
                </c:pt>
                <c:pt idx="869">
                  <c:v>73</c:v>
                </c:pt>
                <c:pt idx="870">
                  <c:v>66</c:v>
                </c:pt>
                <c:pt idx="871">
                  <c:v>70</c:v>
                </c:pt>
                <c:pt idx="872">
                  <c:v>70</c:v>
                </c:pt>
                <c:pt idx="873">
                  <c:v>71</c:v>
                </c:pt>
                <c:pt idx="874">
                  <c:v>75</c:v>
                </c:pt>
                <c:pt idx="875">
                  <c:v>50</c:v>
                </c:pt>
                <c:pt idx="876">
                  <c:v>68</c:v>
                </c:pt>
                <c:pt idx="877">
                  <c:v>71</c:v>
                </c:pt>
                <c:pt idx="878">
                  <c:v>63</c:v>
                </c:pt>
                <c:pt idx="879">
                  <c:v>67</c:v>
                </c:pt>
                <c:pt idx="880">
                  <c:v>70</c:v>
                </c:pt>
                <c:pt idx="881">
                  <c:v>77</c:v>
                </c:pt>
                <c:pt idx="882">
                  <c:v>66</c:v>
                </c:pt>
                <c:pt idx="883">
                  <c:v>75</c:v>
                </c:pt>
                <c:pt idx="884">
                  <c:v>56</c:v>
                </c:pt>
                <c:pt idx="885">
                  <c:v>73</c:v>
                </c:pt>
                <c:pt idx="886">
                  <c:v>79</c:v>
                </c:pt>
                <c:pt idx="887">
                  <c:v>67</c:v>
                </c:pt>
                <c:pt idx="888">
                  <c:v>76</c:v>
                </c:pt>
                <c:pt idx="889">
                  <c:v>71</c:v>
                </c:pt>
                <c:pt idx="890">
                  <c:v>72</c:v>
                </c:pt>
                <c:pt idx="891">
                  <c:v>73</c:v>
                </c:pt>
                <c:pt idx="892">
                  <c:v>74</c:v>
                </c:pt>
                <c:pt idx="893">
                  <c:v>76</c:v>
                </c:pt>
                <c:pt idx="894">
                  <c:v>64</c:v>
                </c:pt>
                <c:pt idx="895">
                  <c:v>71</c:v>
                </c:pt>
                <c:pt idx="896">
                  <c:v>71</c:v>
                </c:pt>
                <c:pt idx="897">
                  <c:v>63</c:v>
                </c:pt>
                <c:pt idx="898">
                  <c:v>68</c:v>
                </c:pt>
                <c:pt idx="899">
                  <c:v>62</c:v>
                </c:pt>
                <c:pt idx="900">
                  <c:v>72</c:v>
                </c:pt>
                <c:pt idx="901">
                  <c:v>53</c:v>
                </c:pt>
                <c:pt idx="902">
                  <c:v>58</c:v>
                </c:pt>
                <c:pt idx="903">
                  <c:v>70</c:v>
                </c:pt>
                <c:pt idx="904">
                  <c:v>72</c:v>
                </c:pt>
                <c:pt idx="905">
                  <c:v>66</c:v>
                </c:pt>
                <c:pt idx="906">
                  <c:v>69</c:v>
                </c:pt>
                <c:pt idx="907">
                  <c:v>58</c:v>
                </c:pt>
                <c:pt idx="908">
                  <c:v>64</c:v>
                </c:pt>
                <c:pt idx="909">
                  <c:v>74</c:v>
                </c:pt>
                <c:pt idx="910">
                  <c:v>67</c:v>
                </c:pt>
                <c:pt idx="911">
                  <c:v>68</c:v>
                </c:pt>
                <c:pt idx="912">
                  <c:v>69</c:v>
                </c:pt>
                <c:pt idx="913">
                  <c:v>65</c:v>
                </c:pt>
                <c:pt idx="914">
                  <c:v>84</c:v>
                </c:pt>
                <c:pt idx="915">
                  <c:v>75</c:v>
                </c:pt>
                <c:pt idx="916">
                  <c:v>74</c:v>
                </c:pt>
                <c:pt idx="917">
                  <c:v>75</c:v>
                </c:pt>
                <c:pt idx="918">
                  <c:v>68</c:v>
                </c:pt>
                <c:pt idx="919">
                  <c:v>66</c:v>
                </c:pt>
                <c:pt idx="920">
                  <c:v>93</c:v>
                </c:pt>
                <c:pt idx="921">
                  <c:v>67</c:v>
                </c:pt>
                <c:pt idx="922">
                  <c:v>86</c:v>
                </c:pt>
                <c:pt idx="923">
                  <c:v>70</c:v>
                </c:pt>
                <c:pt idx="924">
                  <c:v>78</c:v>
                </c:pt>
                <c:pt idx="925">
                  <c:v>80</c:v>
                </c:pt>
                <c:pt idx="926">
                  <c:v>67</c:v>
                </c:pt>
                <c:pt idx="927">
                  <c:v>73</c:v>
                </c:pt>
                <c:pt idx="928">
                  <c:v>77</c:v>
                </c:pt>
                <c:pt idx="929">
                  <c:v>73</c:v>
                </c:pt>
                <c:pt idx="930">
                  <c:v>65</c:v>
                </c:pt>
                <c:pt idx="931">
                  <c:v>69</c:v>
                </c:pt>
                <c:pt idx="932">
                  <c:v>71</c:v>
                </c:pt>
                <c:pt idx="933">
                  <c:v>47</c:v>
                </c:pt>
                <c:pt idx="934">
                  <c:v>72</c:v>
                </c:pt>
                <c:pt idx="935">
                  <c:v>64</c:v>
                </c:pt>
                <c:pt idx="936">
                  <c:v>62</c:v>
                </c:pt>
                <c:pt idx="937">
                  <c:v>68</c:v>
                </c:pt>
                <c:pt idx="938">
                  <c:v>73</c:v>
                </c:pt>
                <c:pt idx="939">
                  <c:v>72</c:v>
                </c:pt>
                <c:pt idx="940">
                  <c:v>70</c:v>
                </c:pt>
                <c:pt idx="941">
                  <c:v>68</c:v>
                </c:pt>
                <c:pt idx="942">
                  <c:v>62</c:v>
                </c:pt>
                <c:pt idx="943">
                  <c:v>57</c:v>
                </c:pt>
                <c:pt idx="944">
                  <c:v>60</c:v>
                </c:pt>
                <c:pt idx="945">
                  <c:v>70</c:v>
                </c:pt>
                <c:pt idx="946">
                  <c:v>63</c:v>
                </c:pt>
                <c:pt idx="947">
                  <c:v>60</c:v>
                </c:pt>
                <c:pt idx="948">
                  <c:v>64</c:v>
                </c:pt>
                <c:pt idx="949">
                  <c:v>53</c:v>
                </c:pt>
                <c:pt idx="950">
                  <c:v>63</c:v>
                </c:pt>
                <c:pt idx="951">
                  <c:v>55</c:v>
                </c:pt>
                <c:pt idx="952">
                  <c:v>60</c:v>
                </c:pt>
                <c:pt idx="953">
                  <c:v>56</c:v>
                </c:pt>
                <c:pt idx="954">
                  <c:v>65</c:v>
                </c:pt>
                <c:pt idx="955">
                  <c:v>52</c:v>
                </c:pt>
                <c:pt idx="956">
                  <c:v>54</c:v>
                </c:pt>
                <c:pt idx="957">
                  <c:v>46</c:v>
                </c:pt>
                <c:pt idx="958">
                  <c:v>54</c:v>
                </c:pt>
                <c:pt idx="959">
                  <c:v>74</c:v>
                </c:pt>
                <c:pt idx="960">
                  <c:v>63</c:v>
                </c:pt>
                <c:pt idx="961">
                  <c:v>53</c:v>
                </c:pt>
                <c:pt idx="962">
                  <c:v>76</c:v>
                </c:pt>
                <c:pt idx="963">
                  <c:v>49</c:v>
                </c:pt>
                <c:pt idx="964">
                  <c:v>66</c:v>
                </c:pt>
                <c:pt idx="965">
                  <c:v>67</c:v>
                </c:pt>
                <c:pt idx="966">
                  <c:v>58</c:v>
                </c:pt>
                <c:pt idx="967">
                  <c:v>81</c:v>
                </c:pt>
                <c:pt idx="968">
                  <c:v>63</c:v>
                </c:pt>
                <c:pt idx="969">
                  <c:v>61</c:v>
                </c:pt>
                <c:pt idx="970">
                  <c:v>79</c:v>
                </c:pt>
                <c:pt idx="971">
                  <c:v>61</c:v>
                </c:pt>
                <c:pt idx="972">
                  <c:v>61</c:v>
                </c:pt>
                <c:pt idx="973">
                  <c:v>76</c:v>
                </c:pt>
                <c:pt idx="974">
                  <c:v>84</c:v>
                </c:pt>
                <c:pt idx="975">
                  <c:v>63</c:v>
                </c:pt>
                <c:pt idx="976">
                  <c:v>61</c:v>
                </c:pt>
                <c:pt idx="977">
                  <c:v>59</c:v>
                </c:pt>
                <c:pt idx="978">
                  <c:v>58</c:v>
                </c:pt>
                <c:pt idx="979">
                  <c:v>49</c:v>
                </c:pt>
                <c:pt idx="980">
                  <c:v>68</c:v>
                </c:pt>
                <c:pt idx="981">
                  <c:v>71</c:v>
                </c:pt>
                <c:pt idx="982">
                  <c:v>55</c:v>
                </c:pt>
                <c:pt idx="983">
                  <c:v>58</c:v>
                </c:pt>
                <c:pt idx="984">
                  <c:v>71</c:v>
                </c:pt>
                <c:pt idx="985">
                  <c:v>56</c:v>
                </c:pt>
                <c:pt idx="986">
                  <c:v>54</c:v>
                </c:pt>
                <c:pt idx="987">
                  <c:v>76</c:v>
                </c:pt>
                <c:pt idx="988">
                  <c:v>52</c:v>
                </c:pt>
                <c:pt idx="989">
                  <c:v>65</c:v>
                </c:pt>
                <c:pt idx="990">
                  <c:v>48</c:v>
                </c:pt>
                <c:pt idx="991">
                  <c:v>61</c:v>
                </c:pt>
                <c:pt idx="992">
                  <c:v>52</c:v>
                </c:pt>
                <c:pt idx="993">
                  <c:v>64</c:v>
                </c:pt>
                <c:pt idx="994">
                  <c:v>67</c:v>
                </c:pt>
                <c:pt idx="995">
                  <c:v>67</c:v>
                </c:pt>
                <c:pt idx="996">
                  <c:v>63</c:v>
                </c:pt>
                <c:pt idx="997">
                  <c:v>79</c:v>
                </c:pt>
                <c:pt idx="998">
                  <c:v>63</c:v>
                </c:pt>
                <c:pt idx="999">
                  <c:v>74</c:v>
                </c:pt>
                <c:pt idx="1000">
                  <c:v>54</c:v>
                </c:pt>
                <c:pt idx="1001">
                  <c:v>57</c:v>
                </c:pt>
                <c:pt idx="1002">
                  <c:v>69</c:v>
                </c:pt>
                <c:pt idx="1003">
                  <c:v>62</c:v>
                </c:pt>
                <c:pt idx="1004">
                  <c:v>56</c:v>
                </c:pt>
                <c:pt idx="1005">
                  <c:v>47</c:v>
                </c:pt>
                <c:pt idx="1006">
                  <c:v>51</c:v>
                </c:pt>
                <c:pt idx="1007">
                  <c:v>59</c:v>
                </c:pt>
                <c:pt idx="1008">
                  <c:v>52</c:v>
                </c:pt>
                <c:pt idx="1009">
                  <c:v>61</c:v>
                </c:pt>
                <c:pt idx="1010">
                  <c:v>63</c:v>
                </c:pt>
                <c:pt idx="1011">
                  <c:v>67</c:v>
                </c:pt>
                <c:pt idx="1012">
                  <c:v>59</c:v>
                </c:pt>
                <c:pt idx="1013">
                  <c:v>47</c:v>
                </c:pt>
                <c:pt idx="1014">
                  <c:v>63</c:v>
                </c:pt>
                <c:pt idx="1015">
                  <c:v>53</c:v>
                </c:pt>
                <c:pt idx="1016">
                  <c:v>55</c:v>
                </c:pt>
                <c:pt idx="1017">
                  <c:v>69</c:v>
                </c:pt>
                <c:pt idx="1018">
                  <c:v>56</c:v>
                </c:pt>
                <c:pt idx="1019">
                  <c:v>62</c:v>
                </c:pt>
                <c:pt idx="1020">
                  <c:v>53</c:v>
                </c:pt>
                <c:pt idx="1021">
                  <c:v>63</c:v>
                </c:pt>
                <c:pt idx="1022">
                  <c:v>54</c:v>
                </c:pt>
                <c:pt idx="1023">
                  <c:v>73</c:v>
                </c:pt>
                <c:pt idx="1024">
                  <c:v>82</c:v>
                </c:pt>
                <c:pt idx="1025">
                  <c:v>58</c:v>
                </c:pt>
                <c:pt idx="1026">
                  <c:v>78</c:v>
                </c:pt>
                <c:pt idx="1027">
                  <c:v>70</c:v>
                </c:pt>
                <c:pt idx="1028">
                  <c:v>77</c:v>
                </c:pt>
                <c:pt idx="1029">
                  <c:v>83</c:v>
                </c:pt>
                <c:pt idx="1030">
                  <c:v>116</c:v>
                </c:pt>
                <c:pt idx="1031">
                  <c:v>105</c:v>
                </c:pt>
                <c:pt idx="1032">
                  <c:v>136</c:v>
                </c:pt>
                <c:pt idx="1033">
                  <c:v>123</c:v>
                </c:pt>
                <c:pt idx="1034">
                  <c:v>132</c:v>
                </c:pt>
                <c:pt idx="1035">
                  <c:v>162</c:v>
                </c:pt>
                <c:pt idx="1036">
                  <c:v>196</c:v>
                </c:pt>
                <c:pt idx="1037">
                  <c:v>189</c:v>
                </c:pt>
                <c:pt idx="1038">
                  <c:v>230</c:v>
                </c:pt>
                <c:pt idx="1039">
                  <c:v>245</c:v>
                </c:pt>
                <c:pt idx="1040">
                  <c:v>254</c:v>
                </c:pt>
                <c:pt idx="1041">
                  <c:v>283</c:v>
                </c:pt>
                <c:pt idx="1042">
                  <c:v>335</c:v>
                </c:pt>
                <c:pt idx="1043">
                  <c:v>345</c:v>
                </c:pt>
                <c:pt idx="1044">
                  <c:v>346</c:v>
                </c:pt>
                <c:pt idx="1045">
                  <c:v>389</c:v>
                </c:pt>
                <c:pt idx="1046">
                  <c:v>363</c:v>
                </c:pt>
                <c:pt idx="1047">
                  <c:v>387</c:v>
                </c:pt>
                <c:pt idx="1048">
                  <c:v>387</c:v>
                </c:pt>
                <c:pt idx="1049">
                  <c:v>337</c:v>
                </c:pt>
                <c:pt idx="1050">
                  <c:v>363</c:v>
                </c:pt>
                <c:pt idx="1051">
                  <c:v>377</c:v>
                </c:pt>
                <c:pt idx="1052">
                  <c:v>305</c:v>
                </c:pt>
                <c:pt idx="1053">
                  <c:v>319</c:v>
                </c:pt>
                <c:pt idx="1054">
                  <c:v>319</c:v>
                </c:pt>
                <c:pt idx="1055">
                  <c:v>284</c:v>
                </c:pt>
                <c:pt idx="1056">
                  <c:v>212</c:v>
                </c:pt>
                <c:pt idx="1057">
                  <c:v>235</c:v>
                </c:pt>
                <c:pt idx="1058">
                  <c:v>221</c:v>
                </c:pt>
                <c:pt idx="1059">
                  <c:v>179</c:v>
                </c:pt>
                <c:pt idx="1060">
                  <c:v>148</c:v>
                </c:pt>
                <c:pt idx="1061">
                  <c:v>172</c:v>
                </c:pt>
                <c:pt idx="1062">
                  <c:v>129</c:v>
                </c:pt>
                <c:pt idx="1063">
                  <c:v>126</c:v>
                </c:pt>
                <c:pt idx="1064">
                  <c:v>97</c:v>
                </c:pt>
                <c:pt idx="1065">
                  <c:v>96</c:v>
                </c:pt>
                <c:pt idx="1066">
                  <c:v>103</c:v>
                </c:pt>
                <c:pt idx="1067">
                  <c:v>87</c:v>
                </c:pt>
                <c:pt idx="1068">
                  <c:v>81</c:v>
                </c:pt>
                <c:pt idx="1069">
                  <c:v>71</c:v>
                </c:pt>
                <c:pt idx="1070">
                  <c:v>92</c:v>
                </c:pt>
                <c:pt idx="1071">
                  <c:v>79</c:v>
                </c:pt>
                <c:pt idx="1072">
                  <c:v>88</c:v>
                </c:pt>
                <c:pt idx="1073">
                  <c:v>70</c:v>
                </c:pt>
                <c:pt idx="1074">
                  <c:v>78</c:v>
                </c:pt>
                <c:pt idx="1075">
                  <c:v>77</c:v>
                </c:pt>
                <c:pt idx="1076">
                  <c:v>77</c:v>
                </c:pt>
                <c:pt idx="1077">
                  <c:v>74</c:v>
                </c:pt>
                <c:pt idx="1078">
                  <c:v>77</c:v>
                </c:pt>
                <c:pt idx="1079">
                  <c:v>85</c:v>
                </c:pt>
                <c:pt idx="1080">
                  <c:v>70</c:v>
                </c:pt>
                <c:pt idx="1081">
                  <c:v>65</c:v>
                </c:pt>
                <c:pt idx="1082">
                  <c:v>89</c:v>
                </c:pt>
                <c:pt idx="1083">
                  <c:v>82</c:v>
                </c:pt>
                <c:pt idx="1084">
                  <c:v>70</c:v>
                </c:pt>
                <c:pt idx="1085">
                  <c:v>96</c:v>
                </c:pt>
                <c:pt idx="1086">
                  <c:v>94</c:v>
                </c:pt>
                <c:pt idx="1087">
                  <c:v>94</c:v>
                </c:pt>
                <c:pt idx="1088">
                  <c:v>95</c:v>
                </c:pt>
                <c:pt idx="1089">
                  <c:v>97</c:v>
                </c:pt>
                <c:pt idx="1090">
                  <c:v>84</c:v>
                </c:pt>
                <c:pt idx="1091">
                  <c:v>97</c:v>
                </c:pt>
                <c:pt idx="1092">
                  <c:v>89</c:v>
                </c:pt>
                <c:pt idx="1093">
                  <c:v>79</c:v>
                </c:pt>
                <c:pt idx="1094">
                  <c:v>97</c:v>
                </c:pt>
                <c:pt idx="1095">
                  <c:v>78</c:v>
                </c:pt>
                <c:pt idx="1096">
                  <c:v>79</c:v>
                </c:pt>
                <c:pt idx="1097">
                  <c:v>82</c:v>
                </c:pt>
                <c:pt idx="1098">
                  <c:v>73</c:v>
                </c:pt>
                <c:pt idx="1099">
                  <c:v>94</c:v>
                </c:pt>
                <c:pt idx="1100">
                  <c:v>86</c:v>
                </c:pt>
                <c:pt idx="1101">
                  <c:v>77</c:v>
                </c:pt>
                <c:pt idx="1102">
                  <c:v>83</c:v>
                </c:pt>
                <c:pt idx="1103">
                  <c:v>61</c:v>
                </c:pt>
                <c:pt idx="1104">
                  <c:v>68</c:v>
                </c:pt>
                <c:pt idx="1105">
                  <c:v>77</c:v>
                </c:pt>
                <c:pt idx="1106">
                  <c:v>72</c:v>
                </c:pt>
                <c:pt idx="1107">
                  <c:v>62</c:v>
                </c:pt>
                <c:pt idx="1108">
                  <c:v>77</c:v>
                </c:pt>
                <c:pt idx="1109">
                  <c:v>78</c:v>
                </c:pt>
                <c:pt idx="1110">
                  <c:v>69</c:v>
                </c:pt>
                <c:pt idx="1111">
                  <c:v>96</c:v>
                </c:pt>
                <c:pt idx="1112">
                  <c:v>59</c:v>
                </c:pt>
                <c:pt idx="1113">
                  <c:v>82</c:v>
                </c:pt>
                <c:pt idx="1114">
                  <c:v>87</c:v>
                </c:pt>
                <c:pt idx="1115">
                  <c:v>74</c:v>
                </c:pt>
                <c:pt idx="1116">
                  <c:v>68</c:v>
                </c:pt>
                <c:pt idx="1117">
                  <c:v>77</c:v>
                </c:pt>
                <c:pt idx="1118">
                  <c:v>71</c:v>
                </c:pt>
                <c:pt idx="1119">
                  <c:v>84</c:v>
                </c:pt>
                <c:pt idx="1120">
                  <c:v>65</c:v>
                </c:pt>
                <c:pt idx="1121">
                  <c:v>68</c:v>
                </c:pt>
                <c:pt idx="1122">
                  <c:v>68</c:v>
                </c:pt>
                <c:pt idx="1123">
                  <c:v>91</c:v>
                </c:pt>
                <c:pt idx="1124">
                  <c:v>78</c:v>
                </c:pt>
                <c:pt idx="1125">
                  <c:v>74</c:v>
                </c:pt>
                <c:pt idx="1126">
                  <c:v>64</c:v>
                </c:pt>
                <c:pt idx="1127">
                  <c:v>73</c:v>
                </c:pt>
                <c:pt idx="1128">
                  <c:v>67</c:v>
                </c:pt>
                <c:pt idx="1129">
                  <c:v>62</c:v>
                </c:pt>
                <c:pt idx="1130">
                  <c:v>69</c:v>
                </c:pt>
                <c:pt idx="1131">
                  <c:v>88</c:v>
                </c:pt>
                <c:pt idx="1132">
                  <c:v>83</c:v>
                </c:pt>
                <c:pt idx="1133">
                  <c:v>77</c:v>
                </c:pt>
                <c:pt idx="1134">
                  <c:v>82</c:v>
                </c:pt>
                <c:pt idx="1135">
                  <c:v>67</c:v>
                </c:pt>
                <c:pt idx="1136">
                  <c:v>72</c:v>
                </c:pt>
                <c:pt idx="1137">
                  <c:v>74</c:v>
                </c:pt>
                <c:pt idx="1138">
                  <c:v>49</c:v>
                </c:pt>
                <c:pt idx="1139">
                  <c:v>62</c:v>
                </c:pt>
                <c:pt idx="1140">
                  <c:v>61</c:v>
                </c:pt>
                <c:pt idx="1141">
                  <c:v>59</c:v>
                </c:pt>
                <c:pt idx="1142">
                  <c:v>82</c:v>
                </c:pt>
                <c:pt idx="1143">
                  <c:v>79</c:v>
                </c:pt>
                <c:pt idx="1144">
                  <c:v>74</c:v>
                </c:pt>
                <c:pt idx="1145">
                  <c:v>62</c:v>
                </c:pt>
                <c:pt idx="1146">
                  <c:v>69</c:v>
                </c:pt>
                <c:pt idx="1147">
                  <c:v>71</c:v>
                </c:pt>
                <c:pt idx="1148">
                  <c:v>81</c:v>
                </c:pt>
                <c:pt idx="1149">
                  <c:v>101</c:v>
                </c:pt>
                <c:pt idx="1150">
                  <c:v>78</c:v>
                </c:pt>
                <c:pt idx="1151">
                  <c:v>92</c:v>
                </c:pt>
                <c:pt idx="1152">
                  <c:v>107</c:v>
                </c:pt>
                <c:pt idx="1153">
                  <c:v>83</c:v>
                </c:pt>
                <c:pt idx="1154">
                  <c:v>108</c:v>
                </c:pt>
                <c:pt idx="1155">
                  <c:v>102</c:v>
                </c:pt>
                <c:pt idx="1156">
                  <c:v>114</c:v>
                </c:pt>
                <c:pt idx="1157">
                  <c:v>109</c:v>
                </c:pt>
                <c:pt idx="1158">
                  <c:v>103</c:v>
                </c:pt>
                <c:pt idx="1159">
                  <c:v>103</c:v>
                </c:pt>
                <c:pt idx="1160">
                  <c:v>104</c:v>
                </c:pt>
                <c:pt idx="1161">
                  <c:v>99</c:v>
                </c:pt>
                <c:pt idx="1162">
                  <c:v>113</c:v>
                </c:pt>
                <c:pt idx="1163">
                  <c:v>105</c:v>
                </c:pt>
                <c:pt idx="1164">
                  <c:v>115</c:v>
                </c:pt>
                <c:pt idx="1165">
                  <c:v>102</c:v>
                </c:pt>
                <c:pt idx="1166">
                  <c:v>101</c:v>
                </c:pt>
                <c:pt idx="1167">
                  <c:v>85</c:v>
                </c:pt>
                <c:pt idx="1168">
                  <c:v>83</c:v>
                </c:pt>
                <c:pt idx="1169">
                  <c:v>91</c:v>
                </c:pt>
                <c:pt idx="1170">
                  <c:v>87</c:v>
                </c:pt>
                <c:pt idx="1171">
                  <c:v>72</c:v>
                </c:pt>
                <c:pt idx="1172">
                  <c:v>68</c:v>
                </c:pt>
                <c:pt idx="1173">
                  <c:v>67</c:v>
                </c:pt>
                <c:pt idx="1174">
                  <c:v>66</c:v>
                </c:pt>
                <c:pt idx="1175">
                  <c:v>59</c:v>
                </c:pt>
                <c:pt idx="1176">
                  <c:v>46</c:v>
                </c:pt>
                <c:pt idx="1177">
                  <c:v>72</c:v>
                </c:pt>
                <c:pt idx="1178">
                  <c:v>65</c:v>
                </c:pt>
                <c:pt idx="1179">
                  <c:v>58</c:v>
                </c:pt>
                <c:pt idx="1180">
                  <c:v>57</c:v>
                </c:pt>
                <c:pt idx="1181">
                  <c:v>48</c:v>
                </c:pt>
                <c:pt idx="1182">
                  <c:v>56</c:v>
                </c:pt>
                <c:pt idx="1183">
                  <c:v>59</c:v>
                </c:pt>
                <c:pt idx="1184">
                  <c:v>65</c:v>
                </c:pt>
                <c:pt idx="1185">
                  <c:v>45</c:v>
                </c:pt>
                <c:pt idx="1186">
                  <c:v>48</c:v>
                </c:pt>
                <c:pt idx="1187">
                  <c:v>46</c:v>
                </c:pt>
                <c:pt idx="1188">
                  <c:v>55</c:v>
                </c:pt>
                <c:pt idx="1189">
                  <c:v>44</c:v>
                </c:pt>
                <c:pt idx="1190">
                  <c:v>41</c:v>
                </c:pt>
                <c:pt idx="1191">
                  <c:v>71</c:v>
                </c:pt>
                <c:pt idx="1192">
                  <c:v>57</c:v>
                </c:pt>
                <c:pt idx="1193">
                  <c:v>61</c:v>
                </c:pt>
                <c:pt idx="1194">
                  <c:v>51</c:v>
                </c:pt>
                <c:pt idx="1195">
                  <c:v>56</c:v>
                </c:pt>
                <c:pt idx="1196">
                  <c:v>64</c:v>
                </c:pt>
                <c:pt idx="1197">
                  <c:v>56</c:v>
                </c:pt>
                <c:pt idx="1198">
                  <c:v>59</c:v>
                </c:pt>
                <c:pt idx="1199">
                  <c:v>56</c:v>
                </c:pt>
                <c:pt idx="1200">
                  <c:v>47</c:v>
                </c:pt>
                <c:pt idx="1201">
                  <c:v>59</c:v>
                </c:pt>
                <c:pt idx="1202">
                  <c:v>46</c:v>
                </c:pt>
                <c:pt idx="1203">
                  <c:v>58</c:v>
                </c:pt>
                <c:pt idx="1204">
                  <c:v>70</c:v>
                </c:pt>
                <c:pt idx="1205">
                  <c:v>42</c:v>
                </c:pt>
                <c:pt idx="1206">
                  <c:v>52</c:v>
                </c:pt>
                <c:pt idx="1207">
                  <c:v>53</c:v>
                </c:pt>
                <c:pt idx="1208">
                  <c:v>54</c:v>
                </c:pt>
                <c:pt idx="1209">
                  <c:v>55</c:v>
                </c:pt>
                <c:pt idx="1210">
                  <c:v>57</c:v>
                </c:pt>
                <c:pt idx="1211">
                  <c:v>55</c:v>
                </c:pt>
                <c:pt idx="1212">
                  <c:v>50</c:v>
                </c:pt>
                <c:pt idx="1213">
                  <c:v>60</c:v>
                </c:pt>
                <c:pt idx="1214">
                  <c:v>44</c:v>
                </c:pt>
                <c:pt idx="1215">
                  <c:v>57</c:v>
                </c:pt>
                <c:pt idx="1216">
                  <c:v>41</c:v>
                </c:pt>
                <c:pt idx="1217">
                  <c:v>46</c:v>
                </c:pt>
                <c:pt idx="1218">
                  <c:v>48</c:v>
                </c:pt>
                <c:pt idx="1219">
                  <c:v>49</c:v>
                </c:pt>
                <c:pt idx="1220">
                  <c:v>62</c:v>
                </c:pt>
                <c:pt idx="1221">
                  <c:v>50</c:v>
                </c:pt>
                <c:pt idx="1222">
                  <c:v>59</c:v>
                </c:pt>
                <c:pt idx="1223">
                  <c:v>53</c:v>
                </c:pt>
                <c:pt idx="1224">
                  <c:v>49</c:v>
                </c:pt>
                <c:pt idx="1225">
                  <c:v>42</c:v>
                </c:pt>
                <c:pt idx="1226">
                  <c:v>51</c:v>
                </c:pt>
                <c:pt idx="1227">
                  <c:v>46</c:v>
                </c:pt>
                <c:pt idx="1228">
                  <c:v>50</c:v>
                </c:pt>
                <c:pt idx="1229">
                  <c:v>46</c:v>
                </c:pt>
                <c:pt idx="1230">
                  <c:v>48</c:v>
                </c:pt>
                <c:pt idx="1231">
                  <c:v>44</c:v>
                </c:pt>
                <c:pt idx="1232">
                  <c:v>65</c:v>
                </c:pt>
                <c:pt idx="1233">
                  <c:v>60</c:v>
                </c:pt>
                <c:pt idx="1234">
                  <c:v>44</c:v>
                </c:pt>
                <c:pt idx="1235">
                  <c:v>48</c:v>
                </c:pt>
                <c:pt idx="1236">
                  <c:v>52</c:v>
                </c:pt>
                <c:pt idx="1237">
                  <c:v>66</c:v>
                </c:pt>
                <c:pt idx="1238">
                  <c:v>56</c:v>
                </c:pt>
                <c:pt idx="1239">
                  <c:v>54</c:v>
                </c:pt>
                <c:pt idx="1240">
                  <c:v>52</c:v>
                </c:pt>
                <c:pt idx="1241">
                  <c:v>48</c:v>
                </c:pt>
                <c:pt idx="1242">
                  <c:v>52</c:v>
                </c:pt>
                <c:pt idx="1243">
                  <c:v>59</c:v>
                </c:pt>
                <c:pt idx="1244">
                  <c:v>62</c:v>
                </c:pt>
                <c:pt idx="1245">
                  <c:v>48</c:v>
                </c:pt>
                <c:pt idx="1246">
                  <c:v>53</c:v>
                </c:pt>
                <c:pt idx="1247">
                  <c:v>69</c:v>
                </c:pt>
                <c:pt idx="1248">
                  <c:v>64</c:v>
                </c:pt>
                <c:pt idx="1249">
                  <c:v>58</c:v>
                </c:pt>
                <c:pt idx="1250">
                  <c:v>57</c:v>
                </c:pt>
                <c:pt idx="1251">
                  <c:v>64</c:v>
                </c:pt>
                <c:pt idx="1252">
                  <c:v>72</c:v>
                </c:pt>
                <c:pt idx="1253">
                  <c:v>56</c:v>
                </c:pt>
                <c:pt idx="1254">
                  <c:v>56</c:v>
                </c:pt>
                <c:pt idx="1255">
                  <c:v>61</c:v>
                </c:pt>
                <c:pt idx="1256">
                  <c:v>73</c:v>
                </c:pt>
                <c:pt idx="1257">
                  <c:v>65</c:v>
                </c:pt>
                <c:pt idx="1258">
                  <c:v>69</c:v>
                </c:pt>
                <c:pt idx="1259">
                  <c:v>65</c:v>
                </c:pt>
                <c:pt idx="1260">
                  <c:v>66</c:v>
                </c:pt>
                <c:pt idx="1261">
                  <c:v>73</c:v>
                </c:pt>
                <c:pt idx="1262">
                  <c:v>79</c:v>
                </c:pt>
                <c:pt idx="1263">
                  <c:v>53</c:v>
                </c:pt>
                <c:pt idx="1264">
                  <c:v>56</c:v>
                </c:pt>
                <c:pt idx="1265">
                  <c:v>55</c:v>
                </c:pt>
                <c:pt idx="1266">
                  <c:v>52</c:v>
                </c:pt>
                <c:pt idx="1267">
                  <c:v>70</c:v>
                </c:pt>
                <c:pt idx="1268">
                  <c:v>51</c:v>
                </c:pt>
                <c:pt idx="1269">
                  <c:v>52</c:v>
                </c:pt>
                <c:pt idx="1270">
                  <c:v>47</c:v>
                </c:pt>
                <c:pt idx="1271">
                  <c:v>51</c:v>
                </c:pt>
                <c:pt idx="1272">
                  <c:v>56</c:v>
                </c:pt>
                <c:pt idx="1273">
                  <c:v>53</c:v>
                </c:pt>
                <c:pt idx="1274">
                  <c:v>48</c:v>
                </c:pt>
                <c:pt idx="1275">
                  <c:v>46</c:v>
                </c:pt>
                <c:pt idx="1276">
                  <c:v>39</c:v>
                </c:pt>
                <c:pt idx="1277">
                  <c:v>63</c:v>
                </c:pt>
                <c:pt idx="1278">
                  <c:v>49</c:v>
                </c:pt>
                <c:pt idx="1279">
                  <c:v>53</c:v>
                </c:pt>
                <c:pt idx="1280">
                  <c:v>50</c:v>
                </c:pt>
                <c:pt idx="1281">
                  <c:v>63</c:v>
                </c:pt>
                <c:pt idx="1282">
                  <c:v>59</c:v>
                </c:pt>
                <c:pt idx="1283">
                  <c:v>54</c:v>
                </c:pt>
                <c:pt idx="1284">
                  <c:v>48</c:v>
                </c:pt>
                <c:pt idx="1285">
                  <c:v>41</c:v>
                </c:pt>
                <c:pt idx="1286">
                  <c:v>46</c:v>
                </c:pt>
                <c:pt idx="1287">
                  <c:v>48</c:v>
                </c:pt>
                <c:pt idx="1288">
                  <c:v>61</c:v>
                </c:pt>
                <c:pt idx="1289">
                  <c:v>44</c:v>
                </c:pt>
                <c:pt idx="1290">
                  <c:v>57</c:v>
                </c:pt>
                <c:pt idx="1291">
                  <c:v>37</c:v>
                </c:pt>
                <c:pt idx="1292">
                  <c:v>53</c:v>
                </c:pt>
                <c:pt idx="1293">
                  <c:v>53</c:v>
                </c:pt>
                <c:pt idx="1294">
                  <c:v>50</c:v>
                </c:pt>
                <c:pt idx="1295">
                  <c:v>55</c:v>
                </c:pt>
                <c:pt idx="1296">
                  <c:v>44</c:v>
                </c:pt>
                <c:pt idx="1297">
                  <c:v>42</c:v>
                </c:pt>
                <c:pt idx="1298">
                  <c:v>59</c:v>
                </c:pt>
                <c:pt idx="1299">
                  <c:v>51</c:v>
                </c:pt>
                <c:pt idx="1300">
                  <c:v>45</c:v>
                </c:pt>
                <c:pt idx="1301">
                  <c:v>41</c:v>
                </c:pt>
                <c:pt idx="1302">
                  <c:v>46</c:v>
                </c:pt>
                <c:pt idx="1303">
                  <c:v>41</c:v>
                </c:pt>
                <c:pt idx="1304">
                  <c:v>39</c:v>
                </c:pt>
                <c:pt idx="1305">
                  <c:v>37</c:v>
                </c:pt>
                <c:pt idx="1306">
                  <c:v>50</c:v>
                </c:pt>
                <c:pt idx="1307">
                  <c:v>36</c:v>
                </c:pt>
                <c:pt idx="1308">
                  <c:v>51</c:v>
                </c:pt>
                <c:pt idx="1309">
                  <c:v>45</c:v>
                </c:pt>
                <c:pt idx="1310">
                  <c:v>49</c:v>
                </c:pt>
                <c:pt idx="1311">
                  <c:v>43</c:v>
                </c:pt>
                <c:pt idx="1312">
                  <c:v>53</c:v>
                </c:pt>
                <c:pt idx="1313">
                  <c:v>47</c:v>
                </c:pt>
                <c:pt idx="1314">
                  <c:v>35</c:v>
                </c:pt>
                <c:pt idx="1315">
                  <c:v>46</c:v>
                </c:pt>
                <c:pt idx="1316">
                  <c:v>51</c:v>
                </c:pt>
                <c:pt idx="1317">
                  <c:v>44</c:v>
                </c:pt>
                <c:pt idx="1318">
                  <c:v>52</c:v>
                </c:pt>
                <c:pt idx="1319">
                  <c:v>49</c:v>
                </c:pt>
                <c:pt idx="1320">
                  <c:v>30</c:v>
                </c:pt>
                <c:pt idx="1321">
                  <c:v>42</c:v>
                </c:pt>
                <c:pt idx="1322">
                  <c:v>38</c:v>
                </c:pt>
                <c:pt idx="1323">
                  <c:v>46</c:v>
                </c:pt>
                <c:pt idx="1324">
                  <c:v>47</c:v>
                </c:pt>
                <c:pt idx="1325">
                  <c:v>46</c:v>
                </c:pt>
                <c:pt idx="1326">
                  <c:v>35</c:v>
                </c:pt>
                <c:pt idx="1327">
                  <c:v>41</c:v>
                </c:pt>
                <c:pt idx="1328">
                  <c:v>38</c:v>
                </c:pt>
                <c:pt idx="1329">
                  <c:v>43</c:v>
                </c:pt>
                <c:pt idx="1330">
                  <c:v>59</c:v>
                </c:pt>
                <c:pt idx="1331">
                  <c:v>54</c:v>
                </c:pt>
                <c:pt idx="1332">
                  <c:v>42</c:v>
                </c:pt>
                <c:pt idx="1333">
                  <c:v>45</c:v>
                </c:pt>
                <c:pt idx="1334">
                  <c:v>39</c:v>
                </c:pt>
                <c:pt idx="1335">
                  <c:v>57</c:v>
                </c:pt>
                <c:pt idx="1336">
                  <c:v>50</c:v>
                </c:pt>
                <c:pt idx="1337">
                  <c:v>42</c:v>
                </c:pt>
                <c:pt idx="1338">
                  <c:v>42</c:v>
                </c:pt>
                <c:pt idx="1339">
                  <c:v>34</c:v>
                </c:pt>
                <c:pt idx="1340">
                  <c:v>44</c:v>
                </c:pt>
                <c:pt idx="1341">
                  <c:v>44</c:v>
                </c:pt>
                <c:pt idx="1342">
                  <c:v>42</c:v>
                </c:pt>
                <c:pt idx="1343">
                  <c:v>44</c:v>
                </c:pt>
                <c:pt idx="1344">
                  <c:v>38</c:v>
                </c:pt>
                <c:pt idx="1345">
                  <c:v>35</c:v>
                </c:pt>
                <c:pt idx="1346">
                  <c:v>32</c:v>
                </c:pt>
                <c:pt idx="1347">
                  <c:v>47</c:v>
                </c:pt>
                <c:pt idx="1348">
                  <c:v>44</c:v>
                </c:pt>
                <c:pt idx="1349">
                  <c:v>28</c:v>
                </c:pt>
                <c:pt idx="1350">
                  <c:v>38</c:v>
                </c:pt>
                <c:pt idx="1351">
                  <c:v>33</c:v>
                </c:pt>
                <c:pt idx="1352">
                  <c:v>37</c:v>
                </c:pt>
                <c:pt idx="1353">
                  <c:v>40</c:v>
                </c:pt>
                <c:pt idx="1354">
                  <c:v>37</c:v>
                </c:pt>
                <c:pt idx="1355">
                  <c:v>47</c:v>
                </c:pt>
                <c:pt idx="1356">
                  <c:v>47</c:v>
                </c:pt>
                <c:pt idx="1357">
                  <c:v>52</c:v>
                </c:pt>
                <c:pt idx="1358">
                  <c:v>30</c:v>
                </c:pt>
                <c:pt idx="1359">
                  <c:v>50</c:v>
                </c:pt>
                <c:pt idx="1360">
                  <c:v>50</c:v>
                </c:pt>
                <c:pt idx="1361">
                  <c:v>55</c:v>
                </c:pt>
                <c:pt idx="1362">
                  <c:v>33</c:v>
                </c:pt>
                <c:pt idx="1363">
                  <c:v>34</c:v>
                </c:pt>
                <c:pt idx="1364">
                  <c:v>37</c:v>
                </c:pt>
                <c:pt idx="1365">
                  <c:v>32</c:v>
                </c:pt>
                <c:pt idx="1366">
                  <c:v>29</c:v>
                </c:pt>
                <c:pt idx="1367">
                  <c:v>36</c:v>
                </c:pt>
                <c:pt idx="1368">
                  <c:v>41</c:v>
                </c:pt>
                <c:pt idx="1369">
                  <c:v>28</c:v>
                </c:pt>
                <c:pt idx="1370">
                  <c:v>39</c:v>
                </c:pt>
                <c:pt idx="1371">
                  <c:v>44</c:v>
                </c:pt>
                <c:pt idx="1372">
                  <c:v>47</c:v>
                </c:pt>
                <c:pt idx="1373">
                  <c:v>40</c:v>
                </c:pt>
                <c:pt idx="1374">
                  <c:v>52</c:v>
                </c:pt>
                <c:pt idx="1375">
                  <c:v>32</c:v>
                </c:pt>
                <c:pt idx="1376">
                  <c:v>36</c:v>
                </c:pt>
                <c:pt idx="1377">
                  <c:v>42</c:v>
                </c:pt>
                <c:pt idx="1378">
                  <c:v>43</c:v>
                </c:pt>
                <c:pt idx="1379">
                  <c:v>41</c:v>
                </c:pt>
                <c:pt idx="1380">
                  <c:v>38</c:v>
                </c:pt>
                <c:pt idx="1381">
                  <c:v>40</c:v>
                </c:pt>
                <c:pt idx="1382">
                  <c:v>30</c:v>
                </c:pt>
                <c:pt idx="1383">
                  <c:v>32</c:v>
                </c:pt>
                <c:pt idx="1384">
                  <c:v>31</c:v>
                </c:pt>
                <c:pt idx="1385">
                  <c:v>36</c:v>
                </c:pt>
                <c:pt idx="1386">
                  <c:v>35</c:v>
                </c:pt>
                <c:pt idx="1387">
                  <c:v>36</c:v>
                </c:pt>
                <c:pt idx="1388">
                  <c:v>37</c:v>
                </c:pt>
                <c:pt idx="1389">
                  <c:v>39</c:v>
                </c:pt>
                <c:pt idx="1390">
                  <c:v>42</c:v>
                </c:pt>
                <c:pt idx="1391">
                  <c:v>48</c:v>
                </c:pt>
                <c:pt idx="1392">
                  <c:v>46</c:v>
                </c:pt>
                <c:pt idx="1393">
                  <c:v>30</c:v>
                </c:pt>
                <c:pt idx="1394">
                  <c:v>42</c:v>
                </c:pt>
                <c:pt idx="1395">
                  <c:v>40</c:v>
                </c:pt>
                <c:pt idx="1396">
                  <c:v>38</c:v>
                </c:pt>
                <c:pt idx="1397">
                  <c:v>36</c:v>
                </c:pt>
                <c:pt idx="1398">
                  <c:v>36</c:v>
                </c:pt>
                <c:pt idx="1399">
                  <c:v>31</c:v>
                </c:pt>
                <c:pt idx="1400">
                  <c:v>41</c:v>
                </c:pt>
                <c:pt idx="1401">
                  <c:v>41</c:v>
                </c:pt>
                <c:pt idx="1402">
                  <c:v>33</c:v>
                </c:pt>
                <c:pt idx="1403">
                  <c:v>51</c:v>
                </c:pt>
                <c:pt idx="1404">
                  <c:v>30</c:v>
                </c:pt>
                <c:pt idx="1405">
                  <c:v>45</c:v>
                </c:pt>
                <c:pt idx="1406">
                  <c:v>42</c:v>
                </c:pt>
                <c:pt idx="1407">
                  <c:v>38</c:v>
                </c:pt>
                <c:pt idx="1408">
                  <c:v>42</c:v>
                </c:pt>
                <c:pt idx="1409">
                  <c:v>51</c:v>
                </c:pt>
                <c:pt idx="1410">
                  <c:v>44</c:v>
                </c:pt>
                <c:pt idx="1411">
                  <c:v>42</c:v>
                </c:pt>
                <c:pt idx="1412">
                  <c:v>35</c:v>
                </c:pt>
                <c:pt idx="1413">
                  <c:v>37</c:v>
                </c:pt>
                <c:pt idx="1414">
                  <c:v>35</c:v>
                </c:pt>
                <c:pt idx="1415">
                  <c:v>53</c:v>
                </c:pt>
                <c:pt idx="1416">
                  <c:v>39</c:v>
                </c:pt>
                <c:pt idx="1417">
                  <c:v>41</c:v>
                </c:pt>
                <c:pt idx="1418">
                  <c:v>37</c:v>
                </c:pt>
                <c:pt idx="1419">
                  <c:v>41</c:v>
                </c:pt>
                <c:pt idx="1420">
                  <c:v>34</c:v>
                </c:pt>
                <c:pt idx="1421">
                  <c:v>35</c:v>
                </c:pt>
                <c:pt idx="1422">
                  <c:v>38</c:v>
                </c:pt>
                <c:pt idx="1423">
                  <c:v>33</c:v>
                </c:pt>
                <c:pt idx="1424">
                  <c:v>31</c:v>
                </c:pt>
                <c:pt idx="1425">
                  <c:v>35</c:v>
                </c:pt>
                <c:pt idx="1426">
                  <c:v>32</c:v>
                </c:pt>
                <c:pt idx="1427">
                  <c:v>39</c:v>
                </c:pt>
                <c:pt idx="1428">
                  <c:v>31</c:v>
                </c:pt>
                <c:pt idx="1429">
                  <c:v>35</c:v>
                </c:pt>
                <c:pt idx="1430">
                  <c:v>28</c:v>
                </c:pt>
                <c:pt idx="1431">
                  <c:v>26</c:v>
                </c:pt>
                <c:pt idx="1432">
                  <c:v>44</c:v>
                </c:pt>
                <c:pt idx="1433">
                  <c:v>37</c:v>
                </c:pt>
                <c:pt idx="1434">
                  <c:v>50</c:v>
                </c:pt>
                <c:pt idx="1435">
                  <c:v>40</c:v>
                </c:pt>
                <c:pt idx="1436">
                  <c:v>42</c:v>
                </c:pt>
                <c:pt idx="1437">
                  <c:v>40</c:v>
                </c:pt>
                <c:pt idx="1438">
                  <c:v>37</c:v>
                </c:pt>
                <c:pt idx="1439">
                  <c:v>51</c:v>
                </c:pt>
                <c:pt idx="1440">
                  <c:v>41</c:v>
                </c:pt>
                <c:pt idx="1441">
                  <c:v>35</c:v>
                </c:pt>
                <c:pt idx="1442">
                  <c:v>28</c:v>
                </c:pt>
                <c:pt idx="1443">
                  <c:v>27</c:v>
                </c:pt>
                <c:pt idx="1444">
                  <c:v>30</c:v>
                </c:pt>
                <c:pt idx="1445">
                  <c:v>38</c:v>
                </c:pt>
                <c:pt idx="1446">
                  <c:v>42</c:v>
                </c:pt>
                <c:pt idx="1447">
                  <c:v>39</c:v>
                </c:pt>
                <c:pt idx="1448">
                  <c:v>30</c:v>
                </c:pt>
                <c:pt idx="1449">
                  <c:v>41</c:v>
                </c:pt>
                <c:pt idx="1450">
                  <c:v>34</c:v>
                </c:pt>
                <c:pt idx="1451">
                  <c:v>44</c:v>
                </c:pt>
                <c:pt idx="1452">
                  <c:v>27</c:v>
                </c:pt>
                <c:pt idx="1453">
                  <c:v>36</c:v>
                </c:pt>
                <c:pt idx="1454">
                  <c:v>37</c:v>
                </c:pt>
                <c:pt idx="1455">
                  <c:v>30</c:v>
                </c:pt>
                <c:pt idx="1456">
                  <c:v>35</c:v>
                </c:pt>
                <c:pt idx="1457">
                  <c:v>39</c:v>
                </c:pt>
                <c:pt idx="1458">
                  <c:v>34</c:v>
                </c:pt>
                <c:pt idx="1459">
                  <c:v>40</c:v>
                </c:pt>
                <c:pt idx="1460">
                  <c:v>30</c:v>
                </c:pt>
                <c:pt idx="1461">
                  <c:v>42</c:v>
                </c:pt>
                <c:pt idx="1462">
                  <c:v>34</c:v>
                </c:pt>
                <c:pt idx="1463">
                  <c:v>38</c:v>
                </c:pt>
                <c:pt idx="1464">
                  <c:v>43</c:v>
                </c:pt>
                <c:pt idx="1465">
                  <c:v>38</c:v>
                </c:pt>
                <c:pt idx="1466">
                  <c:v>41</c:v>
                </c:pt>
                <c:pt idx="1467">
                  <c:v>33</c:v>
                </c:pt>
                <c:pt idx="1468">
                  <c:v>36</c:v>
                </c:pt>
                <c:pt idx="1469">
                  <c:v>34</c:v>
                </c:pt>
                <c:pt idx="1470">
                  <c:v>40</c:v>
                </c:pt>
                <c:pt idx="1471">
                  <c:v>30</c:v>
                </c:pt>
                <c:pt idx="1472">
                  <c:v>43</c:v>
                </c:pt>
                <c:pt idx="1473">
                  <c:v>34</c:v>
                </c:pt>
                <c:pt idx="1474">
                  <c:v>49</c:v>
                </c:pt>
                <c:pt idx="1475">
                  <c:v>42</c:v>
                </c:pt>
                <c:pt idx="1476">
                  <c:v>25</c:v>
                </c:pt>
                <c:pt idx="1477">
                  <c:v>33</c:v>
                </c:pt>
                <c:pt idx="1478">
                  <c:v>37</c:v>
                </c:pt>
                <c:pt idx="1479">
                  <c:v>40</c:v>
                </c:pt>
                <c:pt idx="1480">
                  <c:v>31</c:v>
                </c:pt>
                <c:pt idx="1481">
                  <c:v>41</c:v>
                </c:pt>
                <c:pt idx="1482">
                  <c:v>35</c:v>
                </c:pt>
                <c:pt idx="1483">
                  <c:v>39</c:v>
                </c:pt>
                <c:pt idx="1484">
                  <c:v>35</c:v>
                </c:pt>
                <c:pt idx="1485">
                  <c:v>29</c:v>
                </c:pt>
                <c:pt idx="1486">
                  <c:v>38</c:v>
                </c:pt>
                <c:pt idx="1487">
                  <c:v>44</c:v>
                </c:pt>
                <c:pt idx="1488">
                  <c:v>40</c:v>
                </c:pt>
                <c:pt idx="1489">
                  <c:v>31</c:v>
                </c:pt>
                <c:pt idx="1490">
                  <c:v>42</c:v>
                </c:pt>
                <c:pt idx="1491">
                  <c:v>31</c:v>
                </c:pt>
                <c:pt idx="1492">
                  <c:v>27</c:v>
                </c:pt>
                <c:pt idx="1493">
                  <c:v>36</c:v>
                </c:pt>
                <c:pt idx="1494">
                  <c:v>31</c:v>
                </c:pt>
                <c:pt idx="1495">
                  <c:v>27</c:v>
                </c:pt>
                <c:pt idx="1496">
                  <c:v>27</c:v>
                </c:pt>
                <c:pt idx="1497">
                  <c:v>34</c:v>
                </c:pt>
                <c:pt idx="1498">
                  <c:v>47</c:v>
                </c:pt>
                <c:pt idx="1499">
                  <c:v>35</c:v>
                </c:pt>
                <c:pt idx="1500">
                  <c:v>32</c:v>
                </c:pt>
                <c:pt idx="1501">
                  <c:v>33</c:v>
                </c:pt>
                <c:pt idx="1502">
                  <c:v>41</c:v>
                </c:pt>
                <c:pt idx="1503">
                  <c:v>39</c:v>
                </c:pt>
                <c:pt idx="1504">
                  <c:v>27</c:v>
                </c:pt>
                <c:pt idx="1505">
                  <c:v>30</c:v>
                </c:pt>
                <c:pt idx="1506">
                  <c:v>31</c:v>
                </c:pt>
                <c:pt idx="1507">
                  <c:v>31</c:v>
                </c:pt>
                <c:pt idx="1508">
                  <c:v>37</c:v>
                </c:pt>
                <c:pt idx="1509">
                  <c:v>33</c:v>
                </c:pt>
                <c:pt idx="1510">
                  <c:v>40</c:v>
                </c:pt>
                <c:pt idx="1511">
                  <c:v>27</c:v>
                </c:pt>
                <c:pt idx="1512">
                  <c:v>34</c:v>
                </c:pt>
                <c:pt idx="1513">
                  <c:v>35</c:v>
                </c:pt>
                <c:pt idx="1514">
                  <c:v>43</c:v>
                </c:pt>
                <c:pt idx="1515">
                  <c:v>37</c:v>
                </c:pt>
                <c:pt idx="1516">
                  <c:v>29</c:v>
                </c:pt>
                <c:pt idx="1517">
                  <c:v>25</c:v>
                </c:pt>
                <c:pt idx="1518">
                  <c:v>28</c:v>
                </c:pt>
                <c:pt idx="1519">
                  <c:v>42</c:v>
                </c:pt>
                <c:pt idx="1520">
                  <c:v>38</c:v>
                </c:pt>
                <c:pt idx="1521">
                  <c:v>41</c:v>
                </c:pt>
                <c:pt idx="1522">
                  <c:v>24</c:v>
                </c:pt>
                <c:pt idx="1523">
                  <c:v>32</c:v>
                </c:pt>
                <c:pt idx="1524">
                  <c:v>37</c:v>
                </c:pt>
                <c:pt idx="1525">
                  <c:v>44</c:v>
                </c:pt>
                <c:pt idx="1526">
                  <c:v>40</c:v>
                </c:pt>
                <c:pt idx="1527">
                  <c:v>38</c:v>
                </c:pt>
                <c:pt idx="1528">
                  <c:v>46</c:v>
                </c:pt>
                <c:pt idx="1529">
                  <c:v>31</c:v>
                </c:pt>
                <c:pt idx="1530">
                  <c:v>32</c:v>
                </c:pt>
                <c:pt idx="1531">
                  <c:v>40</c:v>
                </c:pt>
                <c:pt idx="1532">
                  <c:v>36</c:v>
                </c:pt>
                <c:pt idx="1533">
                  <c:v>30</c:v>
                </c:pt>
                <c:pt idx="1534">
                  <c:v>39</c:v>
                </c:pt>
                <c:pt idx="1535">
                  <c:v>30</c:v>
                </c:pt>
                <c:pt idx="1536">
                  <c:v>30</c:v>
                </c:pt>
                <c:pt idx="1537">
                  <c:v>29</c:v>
                </c:pt>
                <c:pt idx="1538">
                  <c:v>25</c:v>
                </c:pt>
                <c:pt idx="1539">
                  <c:v>36</c:v>
                </c:pt>
                <c:pt idx="1540">
                  <c:v>28</c:v>
                </c:pt>
                <c:pt idx="1541">
                  <c:v>49</c:v>
                </c:pt>
                <c:pt idx="1542">
                  <c:v>29</c:v>
                </c:pt>
                <c:pt idx="1543">
                  <c:v>38</c:v>
                </c:pt>
                <c:pt idx="1544">
                  <c:v>46</c:v>
                </c:pt>
                <c:pt idx="1545">
                  <c:v>33</c:v>
                </c:pt>
                <c:pt idx="1546">
                  <c:v>36</c:v>
                </c:pt>
                <c:pt idx="1547">
                  <c:v>50</c:v>
                </c:pt>
                <c:pt idx="1548">
                  <c:v>45</c:v>
                </c:pt>
                <c:pt idx="1549">
                  <c:v>28</c:v>
                </c:pt>
                <c:pt idx="1550">
                  <c:v>25</c:v>
                </c:pt>
                <c:pt idx="1551">
                  <c:v>34</c:v>
                </c:pt>
                <c:pt idx="1552">
                  <c:v>41</c:v>
                </c:pt>
                <c:pt idx="1553">
                  <c:v>35</c:v>
                </c:pt>
                <c:pt idx="1554">
                  <c:v>40</c:v>
                </c:pt>
                <c:pt idx="1555">
                  <c:v>27</c:v>
                </c:pt>
                <c:pt idx="1556">
                  <c:v>38</c:v>
                </c:pt>
                <c:pt idx="1557">
                  <c:v>34</c:v>
                </c:pt>
                <c:pt idx="1558">
                  <c:v>26</c:v>
                </c:pt>
                <c:pt idx="1559">
                  <c:v>27</c:v>
                </c:pt>
                <c:pt idx="1560">
                  <c:v>35</c:v>
                </c:pt>
                <c:pt idx="1561">
                  <c:v>26</c:v>
                </c:pt>
                <c:pt idx="1562">
                  <c:v>31</c:v>
                </c:pt>
                <c:pt idx="1563">
                  <c:v>39</c:v>
                </c:pt>
                <c:pt idx="1564">
                  <c:v>47</c:v>
                </c:pt>
                <c:pt idx="1565">
                  <c:v>36</c:v>
                </c:pt>
                <c:pt idx="1566">
                  <c:v>24</c:v>
                </c:pt>
                <c:pt idx="1567">
                  <c:v>34</c:v>
                </c:pt>
                <c:pt idx="1568">
                  <c:v>37</c:v>
                </c:pt>
                <c:pt idx="1569">
                  <c:v>29</c:v>
                </c:pt>
                <c:pt idx="1570">
                  <c:v>35</c:v>
                </c:pt>
                <c:pt idx="1571">
                  <c:v>29</c:v>
                </c:pt>
                <c:pt idx="1572">
                  <c:v>31</c:v>
                </c:pt>
                <c:pt idx="1573">
                  <c:v>38</c:v>
                </c:pt>
                <c:pt idx="1574">
                  <c:v>31</c:v>
                </c:pt>
                <c:pt idx="1575">
                  <c:v>38</c:v>
                </c:pt>
                <c:pt idx="1576">
                  <c:v>27</c:v>
                </c:pt>
                <c:pt idx="1577">
                  <c:v>28</c:v>
                </c:pt>
                <c:pt idx="1578">
                  <c:v>25</c:v>
                </c:pt>
                <c:pt idx="1579">
                  <c:v>39</c:v>
                </c:pt>
                <c:pt idx="1580">
                  <c:v>47</c:v>
                </c:pt>
                <c:pt idx="1581">
                  <c:v>31</c:v>
                </c:pt>
                <c:pt idx="1582">
                  <c:v>28</c:v>
                </c:pt>
                <c:pt idx="1583">
                  <c:v>25</c:v>
                </c:pt>
                <c:pt idx="1584">
                  <c:v>36</c:v>
                </c:pt>
                <c:pt idx="1585">
                  <c:v>29</c:v>
                </c:pt>
                <c:pt idx="1586">
                  <c:v>41</c:v>
                </c:pt>
                <c:pt idx="1587">
                  <c:v>30</c:v>
                </c:pt>
                <c:pt idx="1588">
                  <c:v>35</c:v>
                </c:pt>
                <c:pt idx="1589">
                  <c:v>37</c:v>
                </c:pt>
                <c:pt idx="1590">
                  <c:v>25</c:v>
                </c:pt>
                <c:pt idx="1591">
                  <c:v>39</c:v>
                </c:pt>
                <c:pt idx="1592">
                  <c:v>34</c:v>
                </c:pt>
                <c:pt idx="1593">
                  <c:v>33</c:v>
                </c:pt>
                <c:pt idx="1594">
                  <c:v>34</c:v>
                </c:pt>
                <c:pt idx="1595">
                  <c:v>28</c:v>
                </c:pt>
                <c:pt idx="1596">
                  <c:v>24</c:v>
                </c:pt>
                <c:pt idx="1597">
                  <c:v>25</c:v>
                </c:pt>
                <c:pt idx="1598">
                  <c:v>32</c:v>
                </c:pt>
                <c:pt idx="1599">
                  <c:v>37</c:v>
                </c:pt>
                <c:pt idx="1600">
                  <c:v>23</c:v>
                </c:pt>
                <c:pt idx="1601">
                  <c:v>42</c:v>
                </c:pt>
                <c:pt idx="1602">
                  <c:v>33</c:v>
                </c:pt>
                <c:pt idx="1603">
                  <c:v>41</c:v>
                </c:pt>
                <c:pt idx="1604">
                  <c:v>33</c:v>
                </c:pt>
                <c:pt idx="1605">
                  <c:v>33</c:v>
                </c:pt>
                <c:pt idx="1606">
                  <c:v>34</c:v>
                </c:pt>
                <c:pt idx="1607">
                  <c:v>32</c:v>
                </c:pt>
                <c:pt idx="1608">
                  <c:v>25</c:v>
                </c:pt>
                <c:pt idx="1609">
                  <c:v>35</c:v>
                </c:pt>
                <c:pt idx="1610">
                  <c:v>40</c:v>
                </c:pt>
                <c:pt idx="1611">
                  <c:v>27</c:v>
                </c:pt>
                <c:pt idx="1612">
                  <c:v>48</c:v>
                </c:pt>
                <c:pt idx="1613">
                  <c:v>27</c:v>
                </c:pt>
                <c:pt idx="1614">
                  <c:v>26</c:v>
                </c:pt>
                <c:pt idx="1615">
                  <c:v>21</c:v>
                </c:pt>
                <c:pt idx="1616">
                  <c:v>35</c:v>
                </c:pt>
                <c:pt idx="1617">
                  <c:v>30</c:v>
                </c:pt>
                <c:pt idx="1618">
                  <c:v>30</c:v>
                </c:pt>
                <c:pt idx="1619">
                  <c:v>32</c:v>
                </c:pt>
                <c:pt idx="1620">
                  <c:v>31</c:v>
                </c:pt>
                <c:pt idx="1621">
                  <c:v>25</c:v>
                </c:pt>
                <c:pt idx="1622">
                  <c:v>31</c:v>
                </c:pt>
                <c:pt idx="1623">
                  <c:v>31</c:v>
                </c:pt>
                <c:pt idx="1624">
                  <c:v>27</c:v>
                </c:pt>
                <c:pt idx="1625">
                  <c:v>32</c:v>
                </c:pt>
                <c:pt idx="1626">
                  <c:v>44</c:v>
                </c:pt>
                <c:pt idx="1627">
                  <c:v>22</c:v>
                </c:pt>
                <c:pt idx="1628">
                  <c:v>31</c:v>
                </c:pt>
                <c:pt idx="1629">
                  <c:v>31</c:v>
                </c:pt>
                <c:pt idx="1630">
                  <c:v>30</c:v>
                </c:pt>
                <c:pt idx="1631">
                  <c:v>26</c:v>
                </c:pt>
                <c:pt idx="1632">
                  <c:v>26</c:v>
                </c:pt>
                <c:pt idx="1633">
                  <c:v>22</c:v>
                </c:pt>
                <c:pt idx="1634">
                  <c:v>18</c:v>
                </c:pt>
                <c:pt idx="1635">
                  <c:v>19</c:v>
                </c:pt>
                <c:pt idx="1636">
                  <c:v>38</c:v>
                </c:pt>
                <c:pt idx="1637">
                  <c:v>27</c:v>
                </c:pt>
                <c:pt idx="1638">
                  <c:v>34</c:v>
                </c:pt>
                <c:pt idx="1639">
                  <c:v>28</c:v>
                </c:pt>
                <c:pt idx="1640">
                  <c:v>27</c:v>
                </c:pt>
                <c:pt idx="1641">
                  <c:v>28</c:v>
                </c:pt>
                <c:pt idx="1642">
                  <c:v>30</c:v>
                </c:pt>
                <c:pt idx="1643">
                  <c:v>43</c:v>
                </c:pt>
                <c:pt idx="1644">
                  <c:v>27</c:v>
                </c:pt>
                <c:pt idx="1645">
                  <c:v>23</c:v>
                </c:pt>
                <c:pt idx="1646">
                  <c:v>33</c:v>
                </c:pt>
                <c:pt idx="1647">
                  <c:v>32</c:v>
                </c:pt>
                <c:pt idx="1648">
                  <c:v>37</c:v>
                </c:pt>
                <c:pt idx="1649">
                  <c:v>28</c:v>
                </c:pt>
                <c:pt idx="1650">
                  <c:v>31</c:v>
                </c:pt>
                <c:pt idx="1651">
                  <c:v>24</c:v>
                </c:pt>
                <c:pt idx="1652">
                  <c:v>37</c:v>
                </c:pt>
                <c:pt idx="1653">
                  <c:v>18</c:v>
                </c:pt>
                <c:pt idx="1654">
                  <c:v>26</c:v>
                </c:pt>
                <c:pt idx="1655">
                  <c:v>27</c:v>
                </c:pt>
                <c:pt idx="1656">
                  <c:v>31</c:v>
                </c:pt>
                <c:pt idx="1657">
                  <c:v>31</c:v>
                </c:pt>
                <c:pt idx="1658">
                  <c:v>27</c:v>
                </c:pt>
                <c:pt idx="1659">
                  <c:v>29</c:v>
                </c:pt>
                <c:pt idx="1660">
                  <c:v>27</c:v>
                </c:pt>
                <c:pt idx="1661">
                  <c:v>25</c:v>
                </c:pt>
                <c:pt idx="1662">
                  <c:v>28</c:v>
                </c:pt>
                <c:pt idx="1663">
                  <c:v>34</c:v>
                </c:pt>
                <c:pt idx="1664">
                  <c:v>19</c:v>
                </c:pt>
                <c:pt idx="1665">
                  <c:v>21</c:v>
                </c:pt>
                <c:pt idx="1666">
                  <c:v>31</c:v>
                </c:pt>
                <c:pt idx="1667">
                  <c:v>23</c:v>
                </c:pt>
                <c:pt idx="1668">
                  <c:v>34</c:v>
                </c:pt>
                <c:pt idx="1669">
                  <c:v>38</c:v>
                </c:pt>
                <c:pt idx="1670">
                  <c:v>30</c:v>
                </c:pt>
                <c:pt idx="1671">
                  <c:v>17</c:v>
                </c:pt>
                <c:pt idx="1672">
                  <c:v>26</c:v>
                </c:pt>
                <c:pt idx="1673">
                  <c:v>26</c:v>
                </c:pt>
                <c:pt idx="1674">
                  <c:v>31</c:v>
                </c:pt>
                <c:pt idx="1675">
                  <c:v>27</c:v>
                </c:pt>
                <c:pt idx="1676">
                  <c:v>25</c:v>
                </c:pt>
                <c:pt idx="1677">
                  <c:v>23</c:v>
                </c:pt>
                <c:pt idx="1678">
                  <c:v>36</c:v>
                </c:pt>
                <c:pt idx="1679">
                  <c:v>23</c:v>
                </c:pt>
                <c:pt idx="1680">
                  <c:v>27</c:v>
                </c:pt>
                <c:pt idx="1681">
                  <c:v>21</c:v>
                </c:pt>
                <c:pt idx="1682">
                  <c:v>31</c:v>
                </c:pt>
                <c:pt idx="1683">
                  <c:v>28</c:v>
                </c:pt>
                <c:pt idx="1684">
                  <c:v>21</c:v>
                </c:pt>
                <c:pt idx="1685">
                  <c:v>24</c:v>
                </c:pt>
                <c:pt idx="1686">
                  <c:v>27</c:v>
                </c:pt>
                <c:pt idx="1687">
                  <c:v>27</c:v>
                </c:pt>
                <c:pt idx="1688">
                  <c:v>31</c:v>
                </c:pt>
                <c:pt idx="1689">
                  <c:v>30</c:v>
                </c:pt>
                <c:pt idx="1690">
                  <c:v>19</c:v>
                </c:pt>
                <c:pt idx="1691">
                  <c:v>29</c:v>
                </c:pt>
                <c:pt idx="1692">
                  <c:v>35</c:v>
                </c:pt>
                <c:pt idx="1693">
                  <c:v>24</c:v>
                </c:pt>
                <c:pt idx="1694">
                  <c:v>31</c:v>
                </c:pt>
                <c:pt idx="1695">
                  <c:v>32</c:v>
                </c:pt>
                <c:pt idx="1696">
                  <c:v>26</c:v>
                </c:pt>
                <c:pt idx="1697">
                  <c:v>24</c:v>
                </c:pt>
                <c:pt idx="1698">
                  <c:v>33</c:v>
                </c:pt>
                <c:pt idx="1699">
                  <c:v>26</c:v>
                </c:pt>
                <c:pt idx="1700">
                  <c:v>31</c:v>
                </c:pt>
                <c:pt idx="1701">
                  <c:v>24</c:v>
                </c:pt>
                <c:pt idx="1702">
                  <c:v>15</c:v>
                </c:pt>
                <c:pt idx="1703">
                  <c:v>28</c:v>
                </c:pt>
                <c:pt idx="1704">
                  <c:v>28</c:v>
                </c:pt>
                <c:pt idx="1705">
                  <c:v>35</c:v>
                </c:pt>
                <c:pt idx="1706">
                  <c:v>33</c:v>
                </c:pt>
                <c:pt idx="1707">
                  <c:v>31</c:v>
                </c:pt>
                <c:pt idx="1708">
                  <c:v>29</c:v>
                </c:pt>
                <c:pt idx="1709">
                  <c:v>22</c:v>
                </c:pt>
                <c:pt idx="1710">
                  <c:v>30</c:v>
                </c:pt>
                <c:pt idx="1711">
                  <c:v>18</c:v>
                </c:pt>
                <c:pt idx="1712">
                  <c:v>25</c:v>
                </c:pt>
                <c:pt idx="1713">
                  <c:v>25</c:v>
                </c:pt>
                <c:pt idx="1714">
                  <c:v>29</c:v>
                </c:pt>
                <c:pt idx="1715">
                  <c:v>36</c:v>
                </c:pt>
                <c:pt idx="1716">
                  <c:v>26</c:v>
                </c:pt>
                <c:pt idx="1717">
                  <c:v>27</c:v>
                </c:pt>
                <c:pt idx="1718">
                  <c:v>32</c:v>
                </c:pt>
                <c:pt idx="1719">
                  <c:v>31</c:v>
                </c:pt>
                <c:pt idx="1720">
                  <c:v>27</c:v>
                </c:pt>
                <c:pt idx="1721">
                  <c:v>27</c:v>
                </c:pt>
                <c:pt idx="1722">
                  <c:v>40</c:v>
                </c:pt>
                <c:pt idx="1723">
                  <c:v>25</c:v>
                </c:pt>
                <c:pt idx="1724">
                  <c:v>22</c:v>
                </c:pt>
                <c:pt idx="1725">
                  <c:v>26</c:v>
                </c:pt>
                <c:pt idx="1726">
                  <c:v>32</c:v>
                </c:pt>
                <c:pt idx="1727">
                  <c:v>25</c:v>
                </c:pt>
                <c:pt idx="1728">
                  <c:v>28</c:v>
                </c:pt>
                <c:pt idx="1729">
                  <c:v>28</c:v>
                </c:pt>
                <c:pt idx="1730">
                  <c:v>26</c:v>
                </c:pt>
                <c:pt idx="1731">
                  <c:v>21</c:v>
                </c:pt>
                <c:pt idx="1732">
                  <c:v>22</c:v>
                </c:pt>
                <c:pt idx="1733">
                  <c:v>22</c:v>
                </c:pt>
                <c:pt idx="1734">
                  <c:v>29</c:v>
                </c:pt>
                <c:pt idx="1735">
                  <c:v>25</c:v>
                </c:pt>
                <c:pt idx="1736">
                  <c:v>25</c:v>
                </c:pt>
                <c:pt idx="1737">
                  <c:v>27</c:v>
                </c:pt>
                <c:pt idx="1738">
                  <c:v>26</c:v>
                </c:pt>
                <c:pt idx="1739">
                  <c:v>35</c:v>
                </c:pt>
                <c:pt idx="1740">
                  <c:v>28</c:v>
                </c:pt>
                <c:pt idx="1741">
                  <c:v>34</c:v>
                </c:pt>
                <c:pt idx="1742">
                  <c:v>25</c:v>
                </c:pt>
                <c:pt idx="1743">
                  <c:v>25</c:v>
                </c:pt>
                <c:pt idx="1744">
                  <c:v>17</c:v>
                </c:pt>
                <c:pt idx="1745">
                  <c:v>22</c:v>
                </c:pt>
                <c:pt idx="1746">
                  <c:v>25</c:v>
                </c:pt>
                <c:pt idx="1747">
                  <c:v>13</c:v>
                </c:pt>
                <c:pt idx="1748">
                  <c:v>30</c:v>
                </c:pt>
                <c:pt idx="1749">
                  <c:v>31</c:v>
                </c:pt>
                <c:pt idx="1750">
                  <c:v>17</c:v>
                </c:pt>
                <c:pt idx="1751">
                  <c:v>20</c:v>
                </c:pt>
                <c:pt idx="1752">
                  <c:v>25</c:v>
                </c:pt>
                <c:pt idx="1753">
                  <c:v>14</c:v>
                </c:pt>
                <c:pt idx="1754">
                  <c:v>25</c:v>
                </c:pt>
                <c:pt idx="1755">
                  <c:v>32</c:v>
                </c:pt>
                <c:pt idx="1756">
                  <c:v>27</c:v>
                </c:pt>
                <c:pt idx="1757">
                  <c:v>32</c:v>
                </c:pt>
                <c:pt idx="1758">
                  <c:v>22</c:v>
                </c:pt>
                <c:pt idx="1759">
                  <c:v>27</c:v>
                </c:pt>
                <c:pt idx="1760">
                  <c:v>24</c:v>
                </c:pt>
                <c:pt idx="1761">
                  <c:v>16</c:v>
                </c:pt>
                <c:pt idx="1762">
                  <c:v>35</c:v>
                </c:pt>
                <c:pt idx="1763">
                  <c:v>23</c:v>
                </c:pt>
                <c:pt idx="1764">
                  <c:v>29</c:v>
                </c:pt>
                <c:pt idx="1765">
                  <c:v>29</c:v>
                </c:pt>
                <c:pt idx="1766">
                  <c:v>20</c:v>
                </c:pt>
                <c:pt idx="1767">
                  <c:v>24</c:v>
                </c:pt>
                <c:pt idx="1768">
                  <c:v>37</c:v>
                </c:pt>
                <c:pt idx="1769">
                  <c:v>27</c:v>
                </c:pt>
                <c:pt idx="1770">
                  <c:v>26</c:v>
                </c:pt>
                <c:pt idx="1771">
                  <c:v>24</c:v>
                </c:pt>
                <c:pt idx="1772">
                  <c:v>30</c:v>
                </c:pt>
                <c:pt idx="1773">
                  <c:v>23</c:v>
                </c:pt>
                <c:pt idx="1774">
                  <c:v>31</c:v>
                </c:pt>
                <c:pt idx="1775">
                  <c:v>24</c:v>
                </c:pt>
                <c:pt idx="1776">
                  <c:v>27</c:v>
                </c:pt>
                <c:pt idx="1777">
                  <c:v>25</c:v>
                </c:pt>
                <c:pt idx="1778">
                  <c:v>33</c:v>
                </c:pt>
                <c:pt idx="1779">
                  <c:v>30</c:v>
                </c:pt>
                <c:pt idx="1780">
                  <c:v>27</c:v>
                </c:pt>
                <c:pt idx="1781">
                  <c:v>26</c:v>
                </c:pt>
                <c:pt idx="1782">
                  <c:v>35</c:v>
                </c:pt>
                <c:pt idx="1783">
                  <c:v>18</c:v>
                </c:pt>
                <c:pt idx="1784">
                  <c:v>30</c:v>
                </c:pt>
                <c:pt idx="1785">
                  <c:v>28</c:v>
                </c:pt>
                <c:pt idx="1786">
                  <c:v>26</c:v>
                </c:pt>
                <c:pt idx="1787">
                  <c:v>18</c:v>
                </c:pt>
                <c:pt idx="1788">
                  <c:v>23</c:v>
                </c:pt>
                <c:pt idx="1789">
                  <c:v>35</c:v>
                </c:pt>
                <c:pt idx="1790">
                  <c:v>31</c:v>
                </c:pt>
                <c:pt idx="1791">
                  <c:v>30</c:v>
                </c:pt>
                <c:pt idx="1792">
                  <c:v>36</c:v>
                </c:pt>
                <c:pt idx="1793">
                  <c:v>20</c:v>
                </c:pt>
                <c:pt idx="1794">
                  <c:v>26</c:v>
                </c:pt>
                <c:pt idx="1795">
                  <c:v>27</c:v>
                </c:pt>
                <c:pt idx="1796">
                  <c:v>29</c:v>
                </c:pt>
                <c:pt idx="1797">
                  <c:v>34</c:v>
                </c:pt>
                <c:pt idx="1798">
                  <c:v>24</c:v>
                </c:pt>
                <c:pt idx="1799">
                  <c:v>23</c:v>
                </c:pt>
                <c:pt idx="1800">
                  <c:v>25</c:v>
                </c:pt>
                <c:pt idx="1801">
                  <c:v>25</c:v>
                </c:pt>
                <c:pt idx="1802">
                  <c:v>30</c:v>
                </c:pt>
                <c:pt idx="1803">
                  <c:v>33</c:v>
                </c:pt>
                <c:pt idx="1804">
                  <c:v>23</c:v>
                </c:pt>
                <c:pt idx="1805">
                  <c:v>25</c:v>
                </c:pt>
                <c:pt idx="1806">
                  <c:v>32</c:v>
                </c:pt>
                <c:pt idx="1807">
                  <c:v>27</c:v>
                </c:pt>
                <c:pt idx="1808">
                  <c:v>26</c:v>
                </c:pt>
                <c:pt idx="1809">
                  <c:v>22</c:v>
                </c:pt>
                <c:pt idx="1810">
                  <c:v>26</c:v>
                </c:pt>
                <c:pt idx="1811">
                  <c:v>16</c:v>
                </c:pt>
                <c:pt idx="1812">
                  <c:v>23</c:v>
                </c:pt>
                <c:pt idx="1813">
                  <c:v>20</c:v>
                </c:pt>
                <c:pt idx="1814">
                  <c:v>25</c:v>
                </c:pt>
                <c:pt idx="1815">
                  <c:v>32</c:v>
                </c:pt>
                <c:pt idx="1816">
                  <c:v>25</c:v>
                </c:pt>
                <c:pt idx="1817">
                  <c:v>26</c:v>
                </c:pt>
                <c:pt idx="1818">
                  <c:v>26</c:v>
                </c:pt>
                <c:pt idx="1819">
                  <c:v>26</c:v>
                </c:pt>
                <c:pt idx="1820">
                  <c:v>22</c:v>
                </c:pt>
                <c:pt idx="1821">
                  <c:v>32</c:v>
                </c:pt>
                <c:pt idx="1822">
                  <c:v>28</c:v>
                </c:pt>
                <c:pt idx="1823">
                  <c:v>28</c:v>
                </c:pt>
                <c:pt idx="1824">
                  <c:v>21</c:v>
                </c:pt>
                <c:pt idx="1825">
                  <c:v>27</c:v>
                </c:pt>
                <c:pt idx="1826">
                  <c:v>34</c:v>
                </c:pt>
                <c:pt idx="1827">
                  <c:v>31</c:v>
                </c:pt>
                <c:pt idx="1828">
                  <c:v>30</c:v>
                </c:pt>
                <c:pt idx="1829">
                  <c:v>24</c:v>
                </c:pt>
                <c:pt idx="1830">
                  <c:v>18</c:v>
                </c:pt>
                <c:pt idx="1831">
                  <c:v>27</c:v>
                </c:pt>
                <c:pt idx="1832">
                  <c:v>25</c:v>
                </c:pt>
                <c:pt idx="1833">
                  <c:v>28</c:v>
                </c:pt>
                <c:pt idx="1834">
                  <c:v>18</c:v>
                </c:pt>
                <c:pt idx="1835">
                  <c:v>28</c:v>
                </c:pt>
                <c:pt idx="1836">
                  <c:v>19</c:v>
                </c:pt>
                <c:pt idx="1837">
                  <c:v>24</c:v>
                </c:pt>
                <c:pt idx="1838">
                  <c:v>29</c:v>
                </c:pt>
                <c:pt idx="1839">
                  <c:v>23</c:v>
                </c:pt>
                <c:pt idx="1840">
                  <c:v>27</c:v>
                </c:pt>
                <c:pt idx="1841">
                  <c:v>27</c:v>
                </c:pt>
                <c:pt idx="1842">
                  <c:v>33</c:v>
                </c:pt>
                <c:pt idx="1843">
                  <c:v>26</c:v>
                </c:pt>
                <c:pt idx="1844">
                  <c:v>28</c:v>
                </c:pt>
                <c:pt idx="1845">
                  <c:v>23</c:v>
                </c:pt>
                <c:pt idx="1846">
                  <c:v>27</c:v>
                </c:pt>
                <c:pt idx="1847">
                  <c:v>19</c:v>
                </c:pt>
                <c:pt idx="1848">
                  <c:v>19</c:v>
                </c:pt>
                <c:pt idx="1849">
                  <c:v>30</c:v>
                </c:pt>
                <c:pt idx="1850">
                  <c:v>23</c:v>
                </c:pt>
                <c:pt idx="1851">
                  <c:v>29</c:v>
                </c:pt>
                <c:pt idx="1852">
                  <c:v>26</c:v>
                </c:pt>
                <c:pt idx="1853">
                  <c:v>21</c:v>
                </c:pt>
                <c:pt idx="1854">
                  <c:v>30</c:v>
                </c:pt>
                <c:pt idx="1855">
                  <c:v>20</c:v>
                </c:pt>
                <c:pt idx="1856">
                  <c:v>19</c:v>
                </c:pt>
                <c:pt idx="1857">
                  <c:v>24</c:v>
                </c:pt>
                <c:pt idx="1858">
                  <c:v>16</c:v>
                </c:pt>
                <c:pt idx="1859">
                  <c:v>27</c:v>
                </c:pt>
                <c:pt idx="1860">
                  <c:v>20</c:v>
                </c:pt>
                <c:pt idx="1861">
                  <c:v>15</c:v>
                </c:pt>
                <c:pt idx="1862">
                  <c:v>22</c:v>
                </c:pt>
                <c:pt idx="1863">
                  <c:v>19</c:v>
                </c:pt>
                <c:pt idx="1864">
                  <c:v>25</c:v>
                </c:pt>
                <c:pt idx="1865">
                  <c:v>19</c:v>
                </c:pt>
                <c:pt idx="1866">
                  <c:v>18</c:v>
                </c:pt>
                <c:pt idx="1867">
                  <c:v>22</c:v>
                </c:pt>
                <c:pt idx="1868">
                  <c:v>25</c:v>
                </c:pt>
                <c:pt idx="1869">
                  <c:v>19</c:v>
                </c:pt>
                <c:pt idx="1870">
                  <c:v>21</c:v>
                </c:pt>
                <c:pt idx="1871">
                  <c:v>23</c:v>
                </c:pt>
                <c:pt idx="1872">
                  <c:v>17</c:v>
                </c:pt>
                <c:pt idx="1873">
                  <c:v>28</c:v>
                </c:pt>
                <c:pt idx="1874">
                  <c:v>22</c:v>
                </c:pt>
                <c:pt idx="1875">
                  <c:v>29</c:v>
                </c:pt>
                <c:pt idx="1876">
                  <c:v>15</c:v>
                </c:pt>
                <c:pt idx="1877">
                  <c:v>26</c:v>
                </c:pt>
                <c:pt idx="1878">
                  <c:v>15</c:v>
                </c:pt>
                <c:pt idx="1879">
                  <c:v>25</c:v>
                </c:pt>
                <c:pt idx="1880">
                  <c:v>24</c:v>
                </c:pt>
                <c:pt idx="1881">
                  <c:v>26</c:v>
                </c:pt>
                <c:pt idx="1882">
                  <c:v>25</c:v>
                </c:pt>
                <c:pt idx="1883">
                  <c:v>16</c:v>
                </c:pt>
                <c:pt idx="1884">
                  <c:v>24</c:v>
                </c:pt>
                <c:pt idx="1885">
                  <c:v>19</c:v>
                </c:pt>
                <c:pt idx="1886">
                  <c:v>22</c:v>
                </c:pt>
                <c:pt idx="1887">
                  <c:v>22</c:v>
                </c:pt>
                <c:pt idx="1888">
                  <c:v>26</c:v>
                </c:pt>
                <c:pt idx="1889">
                  <c:v>20</c:v>
                </c:pt>
                <c:pt idx="1890">
                  <c:v>23</c:v>
                </c:pt>
                <c:pt idx="1891">
                  <c:v>26</c:v>
                </c:pt>
                <c:pt idx="1892">
                  <c:v>22</c:v>
                </c:pt>
                <c:pt idx="1893">
                  <c:v>21</c:v>
                </c:pt>
                <c:pt idx="1894">
                  <c:v>24</c:v>
                </c:pt>
                <c:pt idx="1895">
                  <c:v>23</c:v>
                </c:pt>
                <c:pt idx="1896">
                  <c:v>27</c:v>
                </c:pt>
                <c:pt idx="1897">
                  <c:v>22</c:v>
                </c:pt>
                <c:pt idx="1898">
                  <c:v>25</c:v>
                </c:pt>
                <c:pt idx="1899">
                  <c:v>33</c:v>
                </c:pt>
                <c:pt idx="1900">
                  <c:v>24</c:v>
                </c:pt>
                <c:pt idx="1901">
                  <c:v>23</c:v>
                </c:pt>
                <c:pt idx="1902">
                  <c:v>11</c:v>
                </c:pt>
                <c:pt idx="1903">
                  <c:v>22</c:v>
                </c:pt>
                <c:pt idx="1904">
                  <c:v>27</c:v>
                </c:pt>
                <c:pt idx="1905">
                  <c:v>20</c:v>
                </c:pt>
                <c:pt idx="1906">
                  <c:v>27</c:v>
                </c:pt>
                <c:pt idx="1907">
                  <c:v>29</c:v>
                </c:pt>
                <c:pt idx="1908">
                  <c:v>23</c:v>
                </c:pt>
                <c:pt idx="1909">
                  <c:v>24</c:v>
                </c:pt>
                <c:pt idx="1910">
                  <c:v>25</c:v>
                </c:pt>
                <c:pt idx="1911">
                  <c:v>22</c:v>
                </c:pt>
                <c:pt idx="1912">
                  <c:v>26</c:v>
                </c:pt>
                <c:pt idx="1913">
                  <c:v>20</c:v>
                </c:pt>
                <c:pt idx="1914">
                  <c:v>30</c:v>
                </c:pt>
                <c:pt idx="1915">
                  <c:v>15</c:v>
                </c:pt>
                <c:pt idx="1916">
                  <c:v>15</c:v>
                </c:pt>
                <c:pt idx="1917">
                  <c:v>16</c:v>
                </c:pt>
                <c:pt idx="1918">
                  <c:v>24</c:v>
                </c:pt>
                <c:pt idx="1919">
                  <c:v>25</c:v>
                </c:pt>
                <c:pt idx="1920">
                  <c:v>37</c:v>
                </c:pt>
                <c:pt idx="1921">
                  <c:v>20</c:v>
                </c:pt>
                <c:pt idx="1922">
                  <c:v>22</c:v>
                </c:pt>
                <c:pt idx="1923">
                  <c:v>18</c:v>
                </c:pt>
                <c:pt idx="1924">
                  <c:v>29</c:v>
                </c:pt>
                <c:pt idx="1925">
                  <c:v>19</c:v>
                </c:pt>
                <c:pt idx="1926">
                  <c:v>16</c:v>
                </c:pt>
                <c:pt idx="1927">
                  <c:v>29</c:v>
                </c:pt>
                <c:pt idx="1928">
                  <c:v>22</c:v>
                </c:pt>
                <c:pt idx="1929">
                  <c:v>25</c:v>
                </c:pt>
                <c:pt idx="1930">
                  <c:v>11</c:v>
                </c:pt>
                <c:pt idx="1931">
                  <c:v>30</c:v>
                </c:pt>
                <c:pt idx="1932">
                  <c:v>23</c:v>
                </c:pt>
                <c:pt idx="1933">
                  <c:v>24</c:v>
                </c:pt>
                <c:pt idx="1934">
                  <c:v>26</c:v>
                </c:pt>
                <c:pt idx="1935">
                  <c:v>15</c:v>
                </c:pt>
                <c:pt idx="1936">
                  <c:v>21</c:v>
                </c:pt>
                <c:pt idx="1937">
                  <c:v>24</c:v>
                </c:pt>
                <c:pt idx="1938">
                  <c:v>28</c:v>
                </c:pt>
                <c:pt idx="1939">
                  <c:v>17</c:v>
                </c:pt>
                <c:pt idx="1940">
                  <c:v>21</c:v>
                </c:pt>
                <c:pt idx="1941">
                  <c:v>27</c:v>
                </c:pt>
                <c:pt idx="1942">
                  <c:v>18</c:v>
                </c:pt>
                <c:pt idx="1943">
                  <c:v>18</c:v>
                </c:pt>
                <c:pt idx="1944">
                  <c:v>14</c:v>
                </c:pt>
                <c:pt idx="1945">
                  <c:v>16</c:v>
                </c:pt>
                <c:pt idx="1946">
                  <c:v>16</c:v>
                </c:pt>
                <c:pt idx="1947">
                  <c:v>23</c:v>
                </c:pt>
                <c:pt idx="1948">
                  <c:v>25</c:v>
                </c:pt>
                <c:pt idx="1949">
                  <c:v>21</c:v>
                </c:pt>
                <c:pt idx="1950">
                  <c:v>31</c:v>
                </c:pt>
                <c:pt idx="1951">
                  <c:v>19</c:v>
                </c:pt>
                <c:pt idx="1952">
                  <c:v>20</c:v>
                </c:pt>
                <c:pt idx="1953">
                  <c:v>17</c:v>
                </c:pt>
                <c:pt idx="1954">
                  <c:v>23</c:v>
                </c:pt>
                <c:pt idx="1955">
                  <c:v>15</c:v>
                </c:pt>
                <c:pt idx="1956">
                  <c:v>21</c:v>
                </c:pt>
                <c:pt idx="1957">
                  <c:v>21</c:v>
                </c:pt>
                <c:pt idx="1958">
                  <c:v>22</c:v>
                </c:pt>
                <c:pt idx="1959">
                  <c:v>20</c:v>
                </c:pt>
                <c:pt idx="1960">
                  <c:v>22</c:v>
                </c:pt>
                <c:pt idx="1961">
                  <c:v>25</c:v>
                </c:pt>
                <c:pt idx="1962">
                  <c:v>15</c:v>
                </c:pt>
                <c:pt idx="1963">
                  <c:v>18</c:v>
                </c:pt>
                <c:pt idx="1964">
                  <c:v>21</c:v>
                </c:pt>
                <c:pt idx="1965">
                  <c:v>9</c:v>
                </c:pt>
                <c:pt idx="1966">
                  <c:v>17</c:v>
                </c:pt>
                <c:pt idx="1967">
                  <c:v>22</c:v>
                </c:pt>
                <c:pt idx="1968">
                  <c:v>18</c:v>
                </c:pt>
                <c:pt idx="1969">
                  <c:v>16</c:v>
                </c:pt>
                <c:pt idx="1970">
                  <c:v>19</c:v>
                </c:pt>
                <c:pt idx="1971">
                  <c:v>20</c:v>
                </c:pt>
                <c:pt idx="1972">
                  <c:v>22</c:v>
                </c:pt>
                <c:pt idx="1973">
                  <c:v>12</c:v>
                </c:pt>
                <c:pt idx="1974">
                  <c:v>30</c:v>
                </c:pt>
                <c:pt idx="1975">
                  <c:v>20</c:v>
                </c:pt>
                <c:pt idx="1976">
                  <c:v>31</c:v>
                </c:pt>
                <c:pt idx="1977">
                  <c:v>21</c:v>
                </c:pt>
                <c:pt idx="1978">
                  <c:v>22</c:v>
                </c:pt>
                <c:pt idx="1979">
                  <c:v>13</c:v>
                </c:pt>
                <c:pt idx="1980">
                  <c:v>17</c:v>
                </c:pt>
                <c:pt idx="1981">
                  <c:v>31</c:v>
                </c:pt>
                <c:pt idx="1982">
                  <c:v>21</c:v>
                </c:pt>
                <c:pt idx="1983">
                  <c:v>18</c:v>
                </c:pt>
                <c:pt idx="1984">
                  <c:v>30</c:v>
                </c:pt>
                <c:pt idx="1985">
                  <c:v>19</c:v>
                </c:pt>
                <c:pt idx="1986">
                  <c:v>31</c:v>
                </c:pt>
                <c:pt idx="1987">
                  <c:v>21</c:v>
                </c:pt>
                <c:pt idx="1988">
                  <c:v>21</c:v>
                </c:pt>
                <c:pt idx="1989">
                  <c:v>20</c:v>
                </c:pt>
                <c:pt idx="1990">
                  <c:v>17</c:v>
                </c:pt>
                <c:pt idx="1991">
                  <c:v>18</c:v>
                </c:pt>
                <c:pt idx="1992">
                  <c:v>19</c:v>
                </c:pt>
                <c:pt idx="1993">
                  <c:v>21</c:v>
                </c:pt>
                <c:pt idx="1994">
                  <c:v>23</c:v>
                </c:pt>
                <c:pt idx="1995">
                  <c:v>29</c:v>
                </c:pt>
                <c:pt idx="1996">
                  <c:v>20</c:v>
                </c:pt>
                <c:pt idx="1997">
                  <c:v>15</c:v>
                </c:pt>
                <c:pt idx="1998">
                  <c:v>22</c:v>
                </c:pt>
                <c:pt idx="1999">
                  <c:v>16</c:v>
                </c:pt>
                <c:pt idx="2000">
                  <c:v>23</c:v>
                </c:pt>
                <c:pt idx="2001">
                  <c:v>23</c:v>
                </c:pt>
                <c:pt idx="2002">
                  <c:v>17</c:v>
                </c:pt>
                <c:pt idx="2003">
                  <c:v>29</c:v>
                </c:pt>
                <c:pt idx="2004">
                  <c:v>25</c:v>
                </c:pt>
                <c:pt idx="2005">
                  <c:v>18</c:v>
                </c:pt>
                <c:pt idx="2006">
                  <c:v>21</c:v>
                </c:pt>
                <c:pt idx="2007">
                  <c:v>19</c:v>
                </c:pt>
                <c:pt idx="2008">
                  <c:v>14</c:v>
                </c:pt>
                <c:pt idx="2009">
                  <c:v>22</c:v>
                </c:pt>
                <c:pt idx="2010">
                  <c:v>17</c:v>
                </c:pt>
                <c:pt idx="2011">
                  <c:v>22</c:v>
                </c:pt>
                <c:pt idx="2012">
                  <c:v>24</c:v>
                </c:pt>
                <c:pt idx="2013">
                  <c:v>15</c:v>
                </c:pt>
                <c:pt idx="2014">
                  <c:v>20</c:v>
                </c:pt>
                <c:pt idx="2015">
                  <c:v>22</c:v>
                </c:pt>
                <c:pt idx="2016">
                  <c:v>16</c:v>
                </c:pt>
                <c:pt idx="2017">
                  <c:v>15</c:v>
                </c:pt>
                <c:pt idx="2018">
                  <c:v>17</c:v>
                </c:pt>
                <c:pt idx="2019">
                  <c:v>25</c:v>
                </c:pt>
                <c:pt idx="2020">
                  <c:v>15</c:v>
                </c:pt>
                <c:pt idx="2021">
                  <c:v>14</c:v>
                </c:pt>
                <c:pt idx="2022">
                  <c:v>25</c:v>
                </c:pt>
                <c:pt idx="2023">
                  <c:v>19</c:v>
                </c:pt>
                <c:pt idx="2024">
                  <c:v>20</c:v>
                </c:pt>
                <c:pt idx="2025">
                  <c:v>18</c:v>
                </c:pt>
                <c:pt idx="2026">
                  <c:v>24</c:v>
                </c:pt>
                <c:pt idx="2027">
                  <c:v>22</c:v>
                </c:pt>
                <c:pt idx="2028">
                  <c:v>27</c:v>
                </c:pt>
                <c:pt idx="2029">
                  <c:v>22</c:v>
                </c:pt>
                <c:pt idx="2030">
                  <c:v>28</c:v>
                </c:pt>
                <c:pt idx="2031">
                  <c:v>26</c:v>
                </c:pt>
                <c:pt idx="2032">
                  <c:v>17</c:v>
                </c:pt>
                <c:pt idx="2033">
                  <c:v>22</c:v>
                </c:pt>
                <c:pt idx="2034">
                  <c:v>12</c:v>
                </c:pt>
                <c:pt idx="2035">
                  <c:v>26</c:v>
                </c:pt>
                <c:pt idx="2036">
                  <c:v>17</c:v>
                </c:pt>
                <c:pt idx="2037">
                  <c:v>17</c:v>
                </c:pt>
                <c:pt idx="2038">
                  <c:v>20</c:v>
                </c:pt>
                <c:pt idx="2039">
                  <c:v>24</c:v>
                </c:pt>
                <c:pt idx="2040">
                  <c:v>18</c:v>
                </c:pt>
                <c:pt idx="2041">
                  <c:v>15</c:v>
                </c:pt>
                <c:pt idx="2042">
                  <c:v>19</c:v>
                </c:pt>
                <c:pt idx="2043">
                  <c:v>15</c:v>
                </c:pt>
                <c:pt idx="2044">
                  <c:v>25</c:v>
                </c:pt>
                <c:pt idx="2045">
                  <c:v>27</c:v>
                </c:pt>
                <c:pt idx="2046">
                  <c:v>16</c:v>
                </c:pt>
                <c:pt idx="2047">
                  <c:v>20</c:v>
                </c:pt>
                <c:pt idx="2048">
                  <c:v>20</c:v>
                </c:pt>
                <c:pt idx="2049">
                  <c:v>21</c:v>
                </c:pt>
                <c:pt idx="2050">
                  <c:v>21</c:v>
                </c:pt>
                <c:pt idx="2051">
                  <c:v>24</c:v>
                </c:pt>
                <c:pt idx="2052">
                  <c:v>21</c:v>
                </c:pt>
                <c:pt idx="2053">
                  <c:v>21</c:v>
                </c:pt>
                <c:pt idx="2054">
                  <c:v>24</c:v>
                </c:pt>
                <c:pt idx="2055">
                  <c:v>17</c:v>
                </c:pt>
                <c:pt idx="2056">
                  <c:v>14</c:v>
                </c:pt>
                <c:pt idx="2057">
                  <c:v>26</c:v>
                </c:pt>
                <c:pt idx="2058">
                  <c:v>13</c:v>
                </c:pt>
                <c:pt idx="2059">
                  <c:v>12</c:v>
                </c:pt>
                <c:pt idx="2060">
                  <c:v>24</c:v>
                </c:pt>
                <c:pt idx="2061">
                  <c:v>18</c:v>
                </c:pt>
                <c:pt idx="2062">
                  <c:v>18</c:v>
                </c:pt>
                <c:pt idx="2063">
                  <c:v>23</c:v>
                </c:pt>
                <c:pt idx="2064">
                  <c:v>18</c:v>
                </c:pt>
                <c:pt idx="2065">
                  <c:v>12</c:v>
                </c:pt>
                <c:pt idx="2066">
                  <c:v>23</c:v>
                </c:pt>
                <c:pt idx="2067">
                  <c:v>21</c:v>
                </c:pt>
                <c:pt idx="2068">
                  <c:v>13</c:v>
                </c:pt>
                <c:pt idx="2069">
                  <c:v>14</c:v>
                </c:pt>
                <c:pt idx="2070">
                  <c:v>17</c:v>
                </c:pt>
                <c:pt idx="2071">
                  <c:v>19</c:v>
                </c:pt>
                <c:pt idx="2072">
                  <c:v>26</c:v>
                </c:pt>
                <c:pt idx="2073">
                  <c:v>25</c:v>
                </c:pt>
                <c:pt idx="2074">
                  <c:v>21</c:v>
                </c:pt>
                <c:pt idx="2075">
                  <c:v>18</c:v>
                </c:pt>
                <c:pt idx="2076">
                  <c:v>22</c:v>
                </c:pt>
                <c:pt idx="2077">
                  <c:v>12</c:v>
                </c:pt>
                <c:pt idx="2078">
                  <c:v>18</c:v>
                </c:pt>
                <c:pt idx="2079">
                  <c:v>19</c:v>
                </c:pt>
                <c:pt idx="2080">
                  <c:v>14</c:v>
                </c:pt>
                <c:pt idx="2081">
                  <c:v>15</c:v>
                </c:pt>
                <c:pt idx="2082">
                  <c:v>21</c:v>
                </c:pt>
                <c:pt idx="2083">
                  <c:v>16</c:v>
                </c:pt>
                <c:pt idx="2084">
                  <c:v>10</c:v>
                </c:pt>
                <c:pt idx="2085">
                  <c:v>15</c:v>
                </c:pt>
                <c:pt idx="2086">
                  <c:v>18</c:v>
                </c:pt>
                <c:pt idx="2087">
                  <c:v>17</c:v>
                </c:pt>
                <c:pt idx="2088">
                  <c:v>26</c:v>
                </c:pt>
                <c:pt idx="2089">
                  <c:v>15</c:v>
                </c:pt>
                <c:pt idx="2090">
                  <c:v>22</c:v>
                </c:pt>
                <c:pt idx="2091">
                  <c:v>27</c:v>
                </c:pt>
                <c:pt idx="2092">
                  <c:v>24</c:v>
                </c:pt>
                <c:pt idx="2093">
                  <c:v>16</c:v>
                </c:pt>
                <c:pt idx="2094">
                  <c:v>18</c:v>
                </c:pt>
                <c:pt idx="2095">
                  <c:v>19</c:v>
                </c:pt>
                <c:pt idx="2096">
                  <c:v>25</c:v>
                </c:pt>
                <c:pt idx="2097">
                  <c:v>24</c:v>
                </c:pt>
                <c:pt idx="2098">
                  <c:v>23</c:v>
                </c:pt>
                <c:pt idx="2099">
                  <c:v>20</c:v>
                </c:pt>
                <c:pt idx="2100">
                  <c:v>28</c:v>
                </c:pt>
                <c:pt idx="2101">
                  <c:v>18</c:v>
                </c:pt>
                <c:pt idx="2102">
                  <c:v>18</c:v>
                </c:pt>
                <c:pt idx="2103">
                  <c:v>13</c:v>
                </c:pt>
                <c:pt idx="2104">
                  <c:v>24</c:v>
                </c:pt>
                <c:pt idx="2105">
                  <c:v>14</c:v>
                </c:pt>
                <c:pt idx="2106">
                  <c:v>24</c:v>
                </c:pt>
                <c:pt idx="2107">
                  <c:v>21</c:v>
                </c:pt>
                <c:pt idx="2108">
                  <c:v>22</c:v>
                </c:pt>
                <c:pt idx="2109">
                  <c:v>19</c:v>
                </c:pt>
                <c:pt idx="2110">
                  <c:v>15</c:v>
                </c:pt>
                <c:pt idx="2111">
                  <c:v>16</c:v>
                </c:pt>
                <c:pt idx="2112">
                  <c:v>18</c:v>
                </c:pt>
                <c:pt idx="2113">
                  <c:v>13</c:v>
                </c:pt>
                <c:pt idx="2114">
                  <c:v>23</c:v>
                </c:pt>
                <c:pt idx="2115">
                  <c:v>20</c:v>
                </c:pt>
                <c:pt idx="2116">
                  <c:v>15</c:v>
                </c:pt>
                <c:pt idx="2117">
                  <c:v>19</c:v>
                </c:pt>
                <c:pt idx="2118">
                  <c:v>20</c:v>
                </c:pt>
                <c:pt idx="2119">
                  <c:v>10</c:v>
                </c:pt>
                <c:pt idx="2120">
                  <c:v>23</c:v>
                </c:pt>
                <c:pt idx="2121">
                  <c:v>14</c:v>
                </c:pt>
                <c:pt idx="2122">
                  <c:v>11</c:v>
                </c:pt>
                <c:pt idx="2123">
                  <c:v>14</c:v>
                </c:pt>
                <c:pt idx="2124">
                  <c:v>16</c:v>
                </c:pt>
                <c:pt idx="2125">
                  <c:v>10</c:v>
                </c:pt>
                <c:pt idx="2126">
                  <c:v>7</c:v>
                </c:pt>
                <c:pt idx="2127">
                  <c:v>31</c:v>
                </c:pt>
                <c:pt idx="2128">
                  <c:v>15</c:v>
                </c:pt>
                <c:pt idx="2129">
                  <c:v>23</c:v>
                </c:pt>
                <c:pt idx="2130">
                  <c:v>11</c:v>
                </c:pt>
                <c:pt idx="2131">
                  <c:v>21</c:v>
                </c:pt>
                <c:pt idx="2132">
                  <c:v>18</c:v>
                </c:pt>
                <c:pt idx="2133">
                  <c:v>15</c:v>
                </c:pt>
                <c:pt idx="2134">
                  <c:v>15</c:v>
                </c:pt>
                <c:pt idx="2135">
                  <c:v>18</c:v>
                </c:pt>
                <c:pt idx="2136">
                  <c:v>19</c:v>
                </c:pt>
                <c:pt idx="2137">
                  <c:v>20</c:v>
                </c:pt>
                <c:pt idx="2138">
                  <c:v>14</c:v>
                </c:pt>
                <c:pt idx="2139">
                  <c:v>12</c:v>
                </c:pt>
                <c:pt idx="2140">
                  <c:v>22</c:v>
                </c:pt>
                <c:pt idx="2141">
                  <c:v>13</c:v>
                </c:pt>
                <c:pt idx="2142">
                  <c:v>10</c:v>
                </c:pt>
                <c:pt idx="2143">
                  <c:v>24</c:v>
                </c:pt>
                <c:pt idx="2144">
                  <c:v>16</c:v>
                </c:pt>
                <c:pt idx="2145">
                  <c:v>17</c:v>
                </c:pt>
                <c:pt idx="2146">
                  <c:v>15</c:v>
                </c:pt>
                <c:pt idx="2147">
                  <c:v>15</c:v>
                </c:pt>
                <c:pt idx="2148">
                  <c:v>14</c:v>
                </c:pt>
                <c:pt idx="2149">
                  <c:v>14</c:v>
                </c:pt>
                <c:pt idx="2150">
                  <c:v>23</c:v>
                </c:pt>
                <c:pt idx="2151">
                  <c:v>18</c:v>
                </c:pt>
                <c:pt idx="2152">
                  <c:v>20</c:v>
                </c:pt>
                <c:pt idx="2153">
                  <c:v>14</c:v>
                </c:pt>
                <c:pt idx="2154">
                  <c:v>11</c:v>
                </c:pt>
                <c:pt idx="2155">
                  <c:v>18</c:v>
                </c:pt>
                <c:pt idx="2156">
                  <c:v>14</c:v>
                </c:pt>
                <c:pt idx="2157">
                  <c:v>19</c:v>
                </c:pt>
                <c:pt idx="2158">
                  <c:v>13</c:v>
                </c:pt>
                <c:pt idx="2159">
                  <c:v>13</c:v>
                </c:pt>
                <c:pt idx="2160">
                  <c:v>23</c:v>
                </c:pt>
                <c:pt idx="2161">
                  <c:v>16</c:v>
                </c:pt>
                <c:pt idx="2162">
                  <c:v>17</c:v>
                </c:pt>
                <c:pt idx="2163">
                  <c:v>11</c:v>
                </c:pt>
                <c:pt idx="2164">
                  <c:v>17</c:v>
                </c:pt>
                <c:pt idx="2165">
                  <c:v>14</c:v>
                </c:pt>
                <c:pt idx="2166">
                  <c:v>16</c:v>
                </c:pt>
                <c:pt idx="2167">
                  <c:v>16</c:v>
                </c:pt>
                <c:pt idx="2168">
                  <c:v>15</c:v>
                </c:pt>
                <c:pt idx="2169">
                  <c:v>16</c:v>
                </c:pt>
                <c:pt idx="2170">
                  <c:v>19</c:v>
                </c:pt>
                <c:pt idx="2171">
                  <c:v>15</c:v>
                </c:pt>
                <c:pt idx="2172">
                  <c:v>15</c:v>
                </c:pt>
                <c:pt idx="2173">
                  <c:v>15</c:v>
                </c:pt>
                <c:pt idx="2174">
                  <c:v>10</c:v>
                </c:pt>
                <c:pt idx="2175">
                  <c:v>13</c:v>
                </c:pt>
                <c:pt idx="2176">
                  <c:v>14</c:v>
                </c:pt>
                <c:pt idx="2177">
                  <c:v>12</c:v>
                </c:pt>
                <c:pt idx="2178">
                  <c:v>12</c:v>
                </c:pt>
                <c:pt idx="2179">
                  <c:v>15</c:v>
                </c:pt>
                <c:pt idx="2180">
                  <c:v>14</c:v>
                </c:pt>
                <c:pt idx="2181">
                  <c:v>16</c:v>
                </c:pt>
                <c:pt idx="2182">
                  <c:v>15</c:v>
                </c:pt>
                <c:pt idx="2183">
                  <c:v>18</c:v>
                </c:pt>
                <c:pt idx="2184">
                  <c:v>23</c:v>
                </c:pt>
                <c:pt idx="2185">
                  <c:v>14</c:v>
                </c:pt>
                <c:pt idx="2186">
                  <c:v>12</c:v>
                </c:pt>
                <c:pt idx="2187">
                  <c:v>17</c:v>
                </c:pt>
                <c:pt idx="2188">
                  <c:v>22</c:v>
                </c:pt>
                <c:pt idx="2189">
                  <c:v>19</c:v>
                </c:pt>
                <c:pt idx="2190">
                  <c:v>5</c:v>
                </c:pt>
                <c:pt idx="2191">
                  <c:v>18</c:v>
                </c:pt>
                <c:pt idx="2192">
                  <c:v>8</c:v>
                </c:pt>
                <c:pt idx="2193">
                  <c:v>14</c:v>
                </c:pt>
                <c:pt idx="2194">
                  <c:v>14</c:v>
                </c:pt>
                <c:pt idx="2195">
                  <c:v>23</c:v>
                </c:pt>
                <c:pt idx="2196">
                  <c:v>23</c:v>
                </c:pt>
                <c:pt idx="2197">
                  <c:v>12</c:v>
                </c:pt>
                <c:pt idx="2198">
                  <c:v>14</c:v>
                </c:pt>
                <c:pt idx="2199">
                  <c:v>16</c:v>
                </c:pt>
                <c:pt idx="2200">
                  <c:v>18</c:v>
                </c:pt>
                <c:pt idx="2201">
                  <c:v>25</c:v>
                </c:pt>
                <c:pt idx="2202">
                  <c:v>15</c:v>
                </c:pt>
                <c:pt idx="2203">
                  <c:v>10</c:v>
                </c:pt>
                <c:pt idx="2204">
                  <c:v>16</c:v>
                </c:pt>
                <c:pt idx="2205">
                  <c:v>9</c:v>
                </c:pt>
                <c:pt idx="2206">
                  <c:v>25</c:v>
                </c:pt>
                <c:pt idx="2207">
                  <c:v>21</c:v>
                </c:pt>
                <c:pt idx="2208">
                  <c:v>19</c:v>
                </c:pt>
                <c:pt idx="2209">
                  <c:v>14</c:v>
                </c:pt>
                <c:pt idx="2210">
                  <c:v>12</c:v>
                </c:pt>
                <c:pt idx="2211">
                  <c:v>11</c:v>
                </c:pt>
                <c:pt idx="2212">
                  <c:v>14</c:v>
                </c:pt>
                <c:pt idx="2213">
                  <c:v>13</c:v>
                </c:pt>
                <c:pt idx="2214">
                  <c:v>10</c:v>
                </c:pt>
                <c:pt idx="2215">
                  <c:v>12</c:v>
                </c:pt>
                <c:pt idx="2216">
                  <c:v>14</c:v>
                </c:pt>
                <c:pt idx="2217">
                  <c:v>20</c:v>
                </c:pt>
                <c:pt idx="2218">
                  <c:v>10</c:v>
                </c:pt>
                <c:pt idx="2219">
                  <c:v>12</c:v>
                </c:pt>
                <c:pt idx="2220">
                  <c:v>18</c:v>
                </c:pt>
                <c:pt idx="2221">
                  <c:v>17</c:v>
                </c:pt>
                <c:pt idx="2222">
                  <c:v>16</c:v>
                </c:pt>
                <c:pt idx="2223">
                  <c:v>8</c:v>
                </c:pt>
                <c:pt idx="2224">
                  <c:v>13</c:v>
                </c:pt>
                <c:pt idx="2225">
                  <c:v>16</c:v>
                </c:pt>
                <c:pt idx="2226">
                  <c:v>7</c:v>
                </c:pt>
                <c:pt idx="2227">
                  <c:v>13</c:v>
                </c:pt>
                <c:pt idx="2228">
                  <c:v>13</c:v>
                </c:pt>
                <c:pt idx="2229">
                  <c:v>14</c:v>
                </c:pt>
                <c:pt idx="2230">
                  <c:v>33</c:v>
                </c:pt>
                <c:pt idx="2231">
                  <c:v>12</c:v>
                </c:pt>
                <c:pt idx="2232">
                  <c:v>17</c:v>
                </c:pt>
                <c:pt idx="2233">
                  <c:v>17</c:v>
                </c:pt>
                <c:pt idx="2234">
                  <c:v>13</c:v>
                </c:pt>
                <c:pt idx="2235">
                  <c:v>23</c:v>
                </c:pt>
                <c:pt idx="2236">
                  <c:v>16</c:v>
                </c:pt>
                <c:pt idx="2237">
                  <c:v>20</c:v>
                </c:pt>
                <c:pt idx="2238">
                  <c:v>14</c:v>
                </c:pt>
                <c:pt idx="2239">
                  <c:v>19</c:v>
                </c:pt>
                <c:pt idx="2240">
                  <c:v>10</c:v>
                </c:pt>
                <c:pt idx="2241">
                  <c:v>22</c:v>
                </c:pt>
                <c:pt idx="2242">
                  <c:v>13</c:v>
                </c:pt>
                <c:pt idx="2243">
                  <c:v>10</c:v>
                </c:pt>
                <c:pt idx="2244">
                  <c:v>20</c:v>
                </c:pt>
                <c:pt idx="2245">
                  <c:v>18</c:v>
                </c:pt>
                <c:pt idx="2246">
                  <c:v>21</c:v>
                </c:pt>
                <c:pt idx="2247">
                  <c:v>10</c:v>
                </c:pt>
                <c:pt idx="2248">
                  <c:v>21</c:v>
                </c:pt>
                <c:pt idx="2249">
                  <c:v>9</c:v>
                </c:pt>
                <c:pt idx="2250">
                  <c:v>21</c:v>
                </c:pt>
                <c:pt idx="2251">
                  <c:v>13</c:v>
                </c:pt>
                <c:pt idx="2252">
                  <c:v>10</c:v>
                </c:pt>
                <c:pt idx="2253">
                  <c:v>23</c:v>
                </c:pt>
                <c:pt idx="2254">
                  <c:v>12</c:v>
                </c:pt>
                <c:pt idx="2255">
                  <c:v>12</c:v>
                </c:pt>
                <c:pt idx="2256">
                  <c:v>18</c:v>
                </c:pt>
                <c:pt idx="2257">
                  <c:v>16</c:v>
                </c:pt>
                <c:pt idx="2258">
                  <c:v>16</c:v>
                </c:pt>
                <c:pt idx="2259">
                  <c:v>11</c:v>
                </c:pt>
                <c:pt idx="2260">
                  <c:v>15</c:v>
                </c:pt>
                <c:pt idx="2261">
                  <c:v>12</c:v>
                </c:pt>
                <c:pt idx="2262">
                  <c:v>16</c:v>
                </c:pt>
                <c:pt idx="2263">
                  <c:v>14</c:v>
                </c:pt>
                <c:pt idx="2264">
                  <c:v>18</c:v>
                </c:pt>
                <c:pt idx="2265">
                  <c:v>11</c:v>
                </c:pt>
                <c:pt idx="2266">
                  <c:v>10</c:v>
                </c:pt>
                <c:pt idx="2267">
                  <c:v>11</c:v>
                </c:pt>
                <c:pt idx="2268">
                  <c:v>20</c:v>
                </c:pt>
                <c:pt idx="2269">
                  <c:v>14</c:v>
                </c:pt>
                <c:pt idx="2270">
                  <c:v>10</c:v>
                </c:pt>
                <c:pt idx="2271">
                  <c:v>18</c:v>
                </c:pt>
                <c:pt idx="2272">
                  <c:v>13</c:v>
                </c:pt>
                <c:pt idx="2273">
                  <c:v>17</c:v>
                </c:pt>
                <c:pt idx="2274">
                  <c:v>13</c:v>
                </c:pt>
                <c:pt idx="2275">
                  <c:v>16</c:v>
                </c:pt>
                <c:pt idx="2276">
                  <c:v>9</c:v>
                </c:pt>
                <c:pt idx="2277">
                  <c:v>19</c:v>
                </c:pt>
                <c:pt idx="2278">
                  <c:v>18</c:v>
                </c:pt>
                <c:pt idx="2279">
                  <c:v>10</c:v>
                </c:pt>
                <c:pt idx="2280">
                  <c:v>16</c:v>
                </c:pt>
                <c:pt idx="2281">
                  <c:v>15</c:v>
                </c:pt>
                <c:pt idx="2282">
                  <c:v>17</c:v>
                </c:pt>
                <c:pt idx="2283">
                  <c:v>10</c:v>
                </c:pt>
                <c:pt idx="2284">
                  <c:v>12</c:v>
                </c:pt>
                <c:pt idx="2285">
                  <c:v>10</c:v>
                </c:pt>
                <c:pt idx="2286">
                  <c:v>23</c:v>
                </c:pt>
                <c:pt idx="2287">
                  <c:v>21</c:v>
                </c:pt>
                <c:pt idx="2288">
                  <c:v>14</c:v>
                </c:pt>
                <c:pt idx="2289">
                  <c:v>16</c:v>
                </c:pt>
                <c:pt idx="2290">
                  <c:v>13</c:v>
                </c:pt>
                <c:pt idx="2291">
                  <c:v>11</c:v>
                </c:pt>
                <c:pt idx="2292">
                  <c:v>11</c:v>
                </c:pt>
                <c:pt idx="2293">
                  <c:v>15</c:v>
                </c:pt>
                <c:pt idx="2294">
                  <c:v>13</c:v>
                </c:pt>
                <c:pt idx="2295">
                  <c:v>14</c:v>
                </c:pt>
                <c:pt idx="2296">
                  <c:v>12</c:v>
                </c:pt>
                <c:pt idx="2297">
                  <c:v>9</c:v>
                </c:pt>
                <c:pt idx="2298">
                  <c:v>12</c:v>
                </c:pt>
                <c:pt idx="2299">
                  <c:v>15</c:v>
                </c:pt>
                <c:pt idx="2300">
                  <c:v>14</c:v>
                </c:pt>
                <c:pt idx="2301">
                  <c:v>14</c:v>
                </c:pt>
                <c:pt idx="2302">
                  <c:v>15</c:v>
                </c:pt>
                <c:pt idx="2303">
                  <c:v>21</c:v>
                </c:pt>
                <c:pt idx="2304">
                  <c:v>11</c:v>
                </c:pt>
                <c:pt idx="2305">
                  <c:v>11</c:v>
                </c:pt>
                <c:pt idx="2306">
                  <c:v>11</c:v>
                </c:pt>
                <c:pt idx="2307">
                  <c:v>13</c:v>
                </c:pt>
                <c:pt idx="2308">
                  <c:v>10</c:v>
                </c:pt>
                <c:pt idx="2309">
                  <c:v>12</c:v>
                </c:pt>
                <c:pt idx="2310">
                  <c:v>12</c:v>
                </c:pt>
                <c:pt idx="2311">
                  <c:v>15</c:v>
                </c:pt>
                <c:pt idx="2312">
                  <c:v>17</c:v>
                </c:pt>
                <c:pt idx="2313">
                  <c:v>18</c:v>
                </c:pt>
                <c:pt idx="2314">
                  <c:v>9</c:v>
                </c:pt>
                <c:pt idx="2315">
                  <c:v>15</c:v>
                </c:pt>
                <c:pt idx="2316">
                  <c:v>15</c:v>
                </c:pt>
                <c:pt idx="2317">
                  <c:v>13</c:v>
                </c:pt>
                <c:pt idx="2318">
                  <c:v>8</c:v>
                </c:pt>
                <c:pt idx="2319">
                  <c:v>16</c:v>
                </c:pt>
                <c:pt idx="2320">
                  <c:v>12</c:v>
                </c:pt>
                <c:pt idx="2321">
                  <c:v>16</c:v>
                </c:pt>
                <c:pt idx="2322">
                  <c:v>16</c:v>
                </c:pt>
                <c:pt idx="2323">
                  <c:v>12</c:v>
                </c:pt>
                <c:pt idx="2324">
                  <c:v>11</c:v>
                </c:pt>
                <c:pt idx="2325">
                  <c:v>12</c:v>
                </c:pt>
                <c:pt idx="2326">
                  <c:v>11</c:v>
                </c:pt>
                <c:pt idx="2327">
                  <c:v>12</c:v>
                </c:pt>
                <c:pt idx="2328">
                  <c:v>9</c:v>
                </c:pt>
                <c:pt idx="2329">
                  <c:v>14</c:v>
                </c:pt>
                <c:pt idx="2330">
                  <c:v>19</c:v>
                </c:pt>
                <c:pt idx="2331">
                  <c:v>9</c:v>
                </c:pt>
                <c:pt idx="2332">
                  <c:v>18</c:v>
                </c:pt>
                <c:pt idx="2333">
                  <c:v>11</c:v>
                </c:pt>
                <c:pt idx="2334">
                  <c:v>18</c:v>
                </c:pt>
                <c:pt idx="2335">
                  <c:v>11</c:v>
                </c:pt>
                <c:pt idx="2336">
                  <c:v>7</c:v>
                </c:pt>
                <c:pt idx="2337">
                  <c:v>16</c:v>
                </c:pt>
                <c:pt idx="2338">
                  <c:v>21</c:v>
                </c:pt>
                <c:pt idx="2339">
                  <c:v>17</c:v>
                </c:pt>
                <c:pt idx="2340">
                  <c:v>16</c:v>
                </c:pt>
                <c:pt idx="2341">
                  <c:v>15</c:v>
                </c:pt>
                <c:pt idx="2342">
                  <c:v>18</c:v>
                </c:pt>
                <c:pt idx="2343">
                  <c:v>11</c:v>
                </c:pt>
                <c:pt idx="2344">
                  <c:v>11</c:v>
                </c:pt>
                <c:pt idx="2345">
                  <c:v>19</c:v>
                </c:pt>
                <c:pt idx="2346">
                  <c:v>13</c:v>
                </c:pt>
                <c:pt idx="2347">
                  <c:v>18</c:v>
                </c:pt>
                <c:pt idx="2348">
                  <c:v>15</c:v>
                </c:pt>
                <c:pt idx="2349">
                  <c:v>12</c:v>
                </c:pt>
                <c:pt idx="2350">
                  <c:v>11</c:v>
                </c:pt>
                <c:pt idx="2351">
                  <c:v>13</c:v>
                </c:pt>
                <c:pt idx="2352">
                  <c:v>11</c:v>
                </c:pt>
                <c:pt idx="2353">
                  <c:v>17</c:v>
                </c:pt>
                <c:pt idx="2354">
                  <c:v>16</c:v>
                </c:pt>
                <c:pt idx="2355">
                  <c:v>22</c:v>
                </c:pt>
                <c:pt idx="2356">
                  <c:v>16</c:v>
                </c:pt>
                <c:pt idx="2357">
                  <c:v>15</c:v>
                </c:pt>
                <c:pt idx="2358">
                  <c:v>14</c:v>
                </c:pt>
                <c:pt idx="2359">
                  <c:v>8</c:v>
                </c:pt>
                <c:pt idx="2360">
                  <c:v>10</c:v>
                </c:pt>
                <c:pt idx="2361">
                  <c:v>13</c:v>
                </c:pt>
                <c:pt idx="2362">
                  <c:v>14</c:v>
                </c:pt>
                <c:pt idx="2363">
                  <c:v>16</c:v>
                </c:pt>
                <c:pt idx="2364">
                  <c:v>8</c:v>
                </c:pt>
                <c:pt idx="2365">
                  <c:v>14</c:v>
                </c:pt>
                <c:pt idx="2366">
                  <c:v>9</c:v>
                </c:pt>
                <c:pt idx="2367">
                  <c:v>18</c:v>
                </c:pt>
                <c:pt idx="2368">
                  <c:v>13</c:v>
                </c:pt>
                <c:pt idx="2369">
                  <c:v>9</c:v>
                </c:pt>
                <c:pt idx="2370">
                  <c:v>17</c:v>
                </c:pt>
                <c:pt idx="2371">
                  <c:v>10</c:v>
                </c:pt>
                <c:pt idx="2372">
                  <c:v>11</c:v>
                </c:pt>
                <c:pt idx="2373">
                  <c:v>11</c:v>
                </c:pt>
                <c:pt idx="2374">
                  <c:v>18</c:v>
                </c:pt>
                <c:pt idx="2375">
                  <c:v>17</c:v>
                </c:pt>
                <c:pt idx="2376">
                  <c:v>13</c:v>
                </c:pt>
                <c:pt idx="2377">
                  <c:v>20</c:v>
                </c:pt>
                <c:pt idx="2378">
                  <c:v>13</c:v>
                </c:pt>
                <c:pt idx="2379">
                  <c:v>14</c:v>
                </c:pt>
                <c:pt idx="2380">
                  <c:v>13</c:v>
                </c:pt>
                <c:pt idx="2381">
                  <c:v>11</c:v>
                </c:pt>
                <c:pt idx="2382">
                  <c:v>13</c:v>
                </c:pt>
                <c:pt idx="2383">
                  <c:v>18</c:v>
                </c:pt>
                <c:pt idx="2384">
                  <c:v>12</c:v>
                </c:pt>
                <c:pt idx="2385">
                  <c:v>10</c:v>
                </c:pt>
                <c:pt idx="2386">
                  <c:v>13</c:v>
                </c:pt>
                <c:pt idx="2387">
                  <c:v>12</c:v>
                </c:pt>
                <c:pt idx="2388">
                  <c:v>10</c:v>
                </c:pt>
                <c:pt idx="2389">
                  <c:v>16</c:v>
                </c:pt>
                <c:pt idx="2390">
                  <c:v>9</c:v>
                </c:pt>
                <c:pt idx="2391">
                  <c:v>18</c:v>
                </c:pt>
                <c:pt idx="2392">
                  <c:v>9</c:v>
                </c:pt>
                <c:pt idx="2393">
                  <c:v>18</c:v>
                </c:pt>
                <c:pt idx="2394">
                  <c:v>16</c:v>
                </c:pt>
                <c:pt idx="2395">
                  <c:v>14</c:v>
                </c:pt>
                <c:pt idx="2396">
                  <c:v>19</c:v>
                </c:pt>
                <c:pt idx="2397">
                  <c:v>14</c:v>
                </c:pt>
                <c:pt idx="2398">
                  <c:v>11</c:v>
                </c:pt>
                <c:pt idx="2399">
                  <c:v>16</c:v>
                </c:pt>
                <c:pt idx="2400">
                  <c:v>18</c:v>
                </c:pt>
                <c:pt idx="2401">
                  <c:v>15</c:v>
                </c:pt>
                <c:pt idx="2402">
                  <c:v>12</c:v>
                </c:pt>
                <c:pt idx="2403">
                  <c:v>11</c:v>
                </c:pt>
                <c:pt idx="2404">
                  <c:v>18</c:v>
                </c:pt>
                <c:pt idx="2405">
                  <c:v>11</c:v>
                </c:pt>
                <c:pt idx="2406">
                  <c:v>9</c:v>
                </c:pt>
                <c:pt idx="2407">
                  <c:v>11</c:v>
                </c:pt>
                <c:pt idx="2408">
                  <c:v>8</c:v>
                </c:pt>
                <c:pt idx="2409">
                  <c:v>10</c:v>
                </c:pt>
                <c:pt idx="2410">
                  <c:v>13</c:v>
                </c:pt>
                <c:pt idx="2411">
                  <c:v>12</c:v>
                </c:pt>
                <c:pt idx="2412">
                  <c:v>7</c:v>
                </c:pt>
                <c:pt idx="2413">
                  <c:v>12</c:v>
                </c:pt>
                <c:pt idx="2414">
                  <c:v>20</c:v>
                </c:pt>
                <c:pt idx="2415">
                  <c:v>15</c:v>
                </c:pt>
                <c:pt idx="2416">
                  <c:v>8</c:v>
                </c:pt>
                <c:pt idx="2417">
                  <c:v>15</c:v>
                </c:pt>
                <c:pt idx="2418">
                  <c:v>21</c:v>
                </c:pt>
                <c:pt idx="2419">
                  <c:v>12</c:v>
                </c:pt>
                <c:pt idx="2420">
                  <c:v>17</c:v>
                </c:pt>
                <c:pt idx="2421">
                  <c:v>9</c:v>
                </c:pt>
                <c:pt idx="2422">
                  <c:v>10</c:v>
                </c:pt>
                <c:pt idx="2423">
                  <c:v>10</c:v>
                </c:pt>
                <c:pt idx="2424">
                  <c:v>12</c:v>
                </c:pt>
                <c:pt idx="2425">
                  <c:v>17</c:v>
                </c:pt>
                <c:pt idx="2426">
                  <c:v>12</c:v>
                </c:pt>
                <c:pt idx="2427">
                  <c:v>14</c:v>
                </c:pt>
                <c:pt idx="2428">
                  <c:v>18</c:v>
                </c:pt>
                <c:pt idx="2429">
                  <c:v>15</c:v>
                </c:pt>
                <c:pt idx="2430">
                  <c:v>13</c:v>
                </c:pt>
                <c:pt idx="2431">
                  <c:v>14</c:v>
                </c:pt>
                <c:pt idx="2432">
                  <c:v>13</c:v>
                </c:pt>
                <c:pt idx="2433">
                  <c:v>15</c:v>
                </c:pt>
                <c:pt idx="2434">
                  <c:v>15</c:v>
                </c:pt>
                <c:pt idx="2435">
                  <c:v>13</c:v>
                </c:pt>
                <c:pt idx="2436">
                  <c:v>10</c:v>
                </c:pt>
                <c:pt idx="2437">
                  <c:v>11</c:v>
                </c:pt>
                <c:pt idx="2438">
                  <c:v>17</c:v>
                </c:pt>
                <c:pt idx="2439">
                  <c:v>14</c:v>
                </c:pt>
                <c:pt idx="2440">
                  <c:v>13</c:v>
                </c:pt>
                <c:pt idx="2441">
                  <c:v>12</c:v>
                </c:pt>
                <c:pt idx="2442">
                  <c:v>13</c:v>
                </c:pt>
                <c:pt idx="2443">
                  <c:v>13</c:v>
                </c:pt>
                <c:pt idx="2444">
                  <c:v>11</c:v>
                </c:pt>
                <c:pt idx="2445">
                  <c:v>10</c:v>
                </c:pt>
                <c:pt idx="2446">
                  <c:v>11</c:v>
                </c:pt>
                <c:pt idx="2447">
                  <c:v>18</c:v>
                </c:pt>
                <c:pt idx="2448">
                  <c:v>12</c:v>
                </c:pt>
                <c:pt idx="2449">
                  <c:v>14</c:v>
                </c:pt>
                <c:pt idx="2450">
                  <c:v>13</c:v>
                </c:pt>
                <c:pt idx="2451">
                  <c:v>9</c:v>
                </c:pt>
                <c:pt idx="2452">
                  <c:v>11</c:v>
                </c:pt>
                <c:pt idx="2453">
                  <c:v>7</c:v>
                </c:pt>
                <c:pt idx="2454">
                  <c:v>17</c:v>
                </c:pt>
                <c:pt idx="2455">
                  <c:v>14</c:v>
                </c:pt>
                <c:pt idx="2456">
                  <c:v>13</c:v>
                </c:pt>
                <c:pt idx="2457">
                  <c:v>16</c:v>
                </c:pt>
                <c:pt idx="2458">
                  <c:v>16</c:v>
                </c:pt>
                <c:pt idx="2459">
                  <c:v>10</c:v>
                </c:pt>
                <c:pt idx="2460">
                  <c:v>16</c:v>
                </c:pt>
                <c:pt idx="2461">
                  <c:v>13</c:v>
                </c:pt>
                <c:pt idx="2462">
                  <c:v>21</c:v>
                </c:pt>
                <c:pt idx="2463">
                  <c:v>8</c:v>
                </c:pt>
                <c:pt idx="2464">
                  <c:v>10</c:v>
                </c:pt>
                <c:pt idx="2465">
                  <c:v>10</c:v>
                </c:pt>
                <c:pt idx="2466">
                  <c:v>12</c:v>
                </c:pt>
                <c:pt idx="2467">
                  <c:v>14</c:v>
                </c:pt>
                <c:pt idx="2468">
                  <c:v>10</c:v>
                </c:pt>
                <c:pt idx="2469">
                  <c:v>8</c:v>
                </c:pt>
                <c:pt idx="2470">
                  <c:v>15</c:v>
                </c:pt>
                <c:pt idx="2471">
                  <c:v>8</c:v>
                </c:pt>
                <c:pt idx="2472">
                  <c:v>12</c:v>
                </c:pt>
                <c:pt idx="2473">
                  <c:v>11</c:v>
                </c:pt>
                <c:pt idx="2474">
                  <c:v>14</c:v>
                </c:pt>
                <c:pt idx="2475">
                  <c:v>15</c:v>
                </c:pt>
                <c:pt idx="2476">
                  <c:v>12</c:v>
                </c:pt>
                <c:pt idx="2477">
                  <c:v>6</c:v>
                </c:pt>
                <c:pt idx="2478">
                  <c:v>14</c:v>
                </c:pt>
                <c:pt idx="2479">
                  <c:v>12</c:v>
                </c:pt>
                <c:pt idx="2480">
                  <c:v>7</c:v>
                </c:pt>
                <c:pt idx="2481">
                  <c:v>8</c:v>
                </c:pt>
                <c:pt idx="2482">
                  <c:v>4</c:v>
                </c:pt>
                <c:pt idx="2483">
                  <c:v>11</c:v>
                </c:pt>
                <c:pt idx="2484">
                  <c:v>8</c:v>
                </c:pt>
                <c:pt idx="2485">
                  <c:v>11</c:v>
                </c:pt>
                <c:pt idx="2486">
                  <c:v>9</c:v>
                </c:pt>
                <c:pt idx="2487">
                  <c:v>5</c:v>
                </c:pt>
                <c:pt idx="2488">
                  <c:v>18</c:v>
                </c:pt>
                <c:pt idx="2489">
                  <c:v>13</c:v>
                </c:pt>
                <c:pt idx="2490">
                  <c:v>13</c:v>
                </c:pt>
                <c:pt idx="2491">
                  <c:v>16</c:v>
                </c:pt>
                <c:pt idx="2492">
                  <c:v>19</c:v>
                </c:pt>
                <c:pt idx="2493">
                  <c:v>12</c:v>
                </c:pt>
                <c:pt idx="2494">
                  <c:v>9</c:v>
                </c:pt>
                <c:pt idx="2495">
                  <c:v>9</c:v>
                </c:pt>
                <c:pt idx="2496">
                  <c:v>5</c:v>
                </c:pt>
                <c:pt idx="2497">
                  <c:v>15</c:v>
                </c:pt>
                <c:pt idx="2498">
                  <c:v>14</c:v>
                </c:pt>
                <c:pt idx="2499">
                  <c:v>11</c:v>
                </c:pt>
                <c:pt idx="2500">
                  <c:v>12</c:v>
                </c:pt>
                <c:pt idx="2501">
                  <c:v>18</c:v>
                </c:pt>
                <c:pt idx="2502">
                  <c:v>7</c:v>
                </c:pt>
                <c:pt idx="2503">
                  <c:v>13</c:v>
                </c:pt>
                <c:pt idx="2504">
                  <c:v>12</c:v>
                </c:pt>
                <c:pt idx="2505">
                  <c:v>6</c:v>
                </c:pt>
                <c:pt idx="2506">
                  <c:v>11</c:v>
                </c:pt>
                <c:pt idx="2507">
                  <c:v>9</c:v>
                </c:pt>
                <c:pt idx="2508">
                  <c:v>14</c:v>
                </c:pt>
                <c:pt idx="2509">
                  <c:v>11</c:v>
                </c:pt>
                <c:pt idx="2510">
                  <c:v>9</c:v>
                </c:pt>
                <c:pt idx="2511">
                  <c:v>8</c:v>
                </c:pt>
                <c:pt idx="2512">
                  <c:v>12</c:v>
                </c:pt>
                <c:pt idx="2513">
                  <c:v>10</c:v>
                </c:pt>
                <c:pt idx="2514">
                  <c:v>8</c:v>
                </c:pt>
                <c:pt idx="2515">
                  <c:v>15</c:v>
                </c:pt>
                <c:pt idx="2516">
                  <c:v>11</c:v>
                </c:pt>
                <c:pt idx="2517">
                  <c:v>3</c:v>
                </c:pt>
                <c:pt idx="2518">
                  <c:v>8</c:v>
                </c:pt>
                <c:pt idx="2519">
                  <c:v>11</c:v>
                </c:pt>
                <c:pt idx="2520">
                  <c:v>8</c:v>
                </c:pt>
                <c:pt idx="2521">
                  <c:v>14</c:v>
                </c:pt>
                <c:pt idx="2522">
                  <c:v>10</c:v>
                </c:pt>
                <c:pt idx="2523">
                  <c:v>5</c:v>
                </c:pt>
                <c:pt idx="2524">
                  <c:v>10</c:v>
                </c:pt>
                <c:pt idx="2525">
                  <c:v>10</c:v>
                </c:pt>
                <c:pt idx="2526">
                  <c:v>8</c:v>
                </c:pt>
                <c:pt idx="2527">
                  <c:v>6</c:v>
                </c:pt>
                <c:pt idx="2528">
                  <c:v>15</c:v>
                </c:pt>
                <c:pt idx="2529">
                  <c:v>13</c:v>
                </c:pt>
                <c:pt idx="2530">
                  <c:v>13</c:v>
                </c:pt>
                <c:pt idx="2531">
                  <c:v>8</c:v>
                </c:pt>
                <c:pt idx="2532">
                  <c:v>12</c:v>
                </c:pt>
                <c:pt idx="2533">
                  <c:v>17</c:v>
                </c:pt>
                <c:pt idx="2534">
                  <c:v>17</c:v>
                </c:pt>
                <c:pt idx="2535">
                  <c:v>11</c:v>
                </c:pt>
                <c:pt idx="2536">
                  <c:v>12</c:v>
                </c:pt>
                <c:pt idx="2537">
                  <c:v>16</c:v>
                </c:pt>
                <c:pt idx="2538">
                  <c:v>9</c:v>
                </c:pt>
                <c:pt idx="2539">
                  <c:v>12</c:v>
                </c:pt>
                <c:pt idx="2540">
                  <c:v>9</c:v>
                </c:pt>
                <c:pt idx="2541">
                  <c:v>8</c:v>
                </c:pt>
                <c:pt idx="2542">
                  <c:v>7</c:v>
                </c:pt>
                <c:pt idx="2543">
                  <c:v>11</c:v>
                </c:pt>
                <c:pt idx="2544">
                  <c:v>9</c:v>
                </c:pt>
                <c:pt idx="2545">
                  <c:v>16</c:v>
                </c:pt>
                <c:pt idx="2546">
                  <c:v>8</c:v>
                </c:pt>
                <c:pt idx="2547">
                  <c:v>20</c:v>
                </c:pt>
                <c:pt idx="2548">
                  <c:v>13</c:v>
                </c:pt>
                <c:pt idx="2549">
                  <c:v>12</c:v>
                </c:pt>
                <c:pt idx="2550">
                  <c:v>5</c:v>
                </c:pt>
                <c:pt idx="2551">
                  <c:v>9</c:v>
                </c:pt>
                <c:pt idx="2552">
                  <c:v>7</c:v>
                </c:pt>
                <c:pt idx="2553">
                  <c:v>11</c:v>
                </c:pt>
                <c:pt idx="2554">
                  <c:v>10</c:v>
                </c:pt>
                <c:pt idx="2555">
                  <c:v>9</c:v>
                </c:pt>
                <c:pt idx="2556">
                  <c:v>12</c:v>
                </c:pt>
                <c:pt idx="2557">
                  <c:v>9</c:v>
                </c:pt>
                <c:pt idx="2558">
                  <c:v>9</c:v>
                </c:pt>
                <c:pt idx="2559">
                  <c:v>16</c:v>
                </c:pt>
                <c:pt idx="2560">
                  <c:v>11</c:v>
                </c:pt>
                <c:pt idx="2561">
                  <c:v>13</c:v>
                </c:pt>
                <c:pt idx="2562">
                  <c:v>12</c:v>
                </c:pt>
                <c:pt idx="2563">
                  <c:v>6</c:v>
                </c:pt>
                <c:pt idx="2564">
                  <c:v>8</c:v>
                </c:pt>
                <c:pt idx="2565">
                  <c:v>12</c:v>
                </c:pt>
                <c:pt idx="2566">
                  <c:v>17</c:v>
                </c:pt>
                <c:pt idx="2567">
                  <c:v>14</c:v>
                </c:pt>
                <c:pt idx="2568">
                  <c:v>11</c:v>
                </c:pt>
                <c:pt idx="2569">
                  <c:v>13</c:v>
                </c:pt>
                <c:pt idx="2570">
                  <c:v>13</c:v>
                </c:pt>
                <c:pt idx="2571">
                  <c:v>7</c:v>
                </c:pt>
                <c:pt idx="2572">
                  <c:v>10</c:v>
                </c:pt>
                <c:pt idx="2573">
                  <c:v>9</c:v>
                </c:pt>
                <c:pt idx="2574">
                  <c:v>11</c:v>
                </c:pt>
                <c:pt idx="2575">
                  <c:v>11</c:v>
                </c:pt>
                <c:pt idx="2576">
                  <c:v>14</c:v>
                </c:pt>
                <c:pt idx="2577">
                  <c:v>8</c:v>
                </c:pt>
                <c:pt idx="2578">
                  <c:v>7</c:v>
                </c:pt>
                <c:pt idx="2579">
                  <c:v>13</c:v>
                </c:pt>
                <c:pt idx="2580">
                  <c:v>14</c:v>
                </c:pt>
                <c:pt idx="2581">
                  <c:v>7</c:v>
                </c:pt>
                <c:pt idx="2582">
                  <c:v>14</c:v>
                </c:pt>
                <c:pt idx="2583">
                  <c:v>10</c:v>
                </c:pt>
                <c:pt idx="2584">
                  <c:v>8</c:v>
                </c:pt>
                <c:pt idx="2585">
                  <c:v>13</c:v>
                </c:pt>
                <c:pt idx="2586">
                  <c:v>17</c:v>
                </c:pt>
                <c:pt idx="2587">
                  <c:v>11</c:v>
                </c:pt>
                <c:pt idx="2588">
                  <c:v>15</c:v>
                </c:pt>
                <c:pt idx="2589">
                  <c:v>11</c:v>
                </c:pt>
                <c:pt idx="2590">
                  <c:v>8</c:v>
                </c:pt>
                <c:pt idx="2591">
                  <c:v>9</c:v>
                </c:pt>
                <c:pt idx="2592">
                  <c:v>7</c:v>
                </c:pt>
                <c:pt idx="2593">
                  <c:v>10</c:v>
                </c:pt>
                <c:pt idx="2594">
                  <c:v>14</c:v>
                </c:pt>
                <c:pt idx="2595">
                  <c:v>17</c:v>
                </c:pt>
                <c:pt idx="2596">
                  <c:v>16</c:v>
                </c:pt>
                <c:pt idx="2597">
                  <c:v>12</c:v>
                </c:pt>
                <c:pt idx="2598">
                  <c:v>9</c:v>
                </c:pt>
                <c:pt idx="2599">
                  <c:v>7</c:v>
                </c:pt>
                <c:pt idx="2600">
                  <c:v>9</c:v>
                </c:pt>
                <c:pt idx="2601">
                  <c:v>9</c:v>
                </c:pt>
                <c:pt idx="2602">
                  <c:v>14</c:v>
                </c:pt>
                <c:pt idx="2603">
                  <c:v>15</c:v>
                </c:pt>
                <c:pt idx="2604">
                  <c:v>9</c:v>
                </c:pt>
                <c:pt idx="2605">
                  <c:v>10</c:v>
                </c:pt>
                <c:pt idx="2606">
                  <c:v>17</c:v>
                </c:pt>
                <c:pt idx="2607">
                  <c:v>11</c:v>
                </c:pt>
                <c:pt idx="2608">
                  <c:v>8</c:v>
                </c:pt>
                <c:pt idx="2609">
                  <c:v>9</c:v>
                </c:pt>
                <c:pt idx="2610">
                  <c:v>14</c:v>
                </c:pt>
                <c:pt idx="2611">
                  <c:v>7</c:v>
                </c:pt>
                <c:pt idx="2612">
                  <c:v>12</c:v>
                </c:pt>
                <c:pt idx="2613">
                  <c:v>9</c:v>
                </c:pt>
                <c:pt idx="2614">
                  <c:v>19</c:v>
                </c:pt>
                <c:pt idx="2615">
                  <c:v>11</c:v>
                </c:pt>
                <c:pt idx="2616">
                  <c:v>11</c:v>
                </c:pt>
                <c:pt idx="2617">
                  <c:v>10</c:v>
                </c:pt>
                <c:pt idx="2618">
                  <c:v>12</c:v>
                </c:pt>
                <c:pt idx="2619">
                  <c:v>10</c:v>
                </c:pt>
                <c:pt idx="2620">
                  <c:v>13</c:v>
                </c:pt>
                <c:pt idx="2621">
                  <c:v>7</c:v>
                </c:pt>
                <c:pt idx="2622">
                  <c:v>6</c:v>
                </c:pt>
                <c:pt idx="2623">
                  <c:v>18</c:v>
                </c:pt>
                <c:pt idx="2624">
                  <c:v>4</c:v>
                </c:pt>
                <c:pt idx="2625">
                  <c:v>12</c:v>
                </c:pt>
                <c:pt idx="2626">
                  <c:v>6</c:v>
                </c:pt>
                <c:pt idx="2627">
                  <c:v>13</c:v>
                </c:pt>
                <c:pt idx="2628">
                  <c:v>11</c:v>
                </c:pt>
                <c:pt idx="2629">
                  <c:v>11</c:v>
                </c:pt>
                <c:pt idx="2630">
                  <c:v>12</c:v>
                </c:pt>
                <c:pt idx="2631">
                  <c:v>10</c:v>
                </c:pt>
                <c:pt idx="2632">
                  <c:v>8</c:v>
                </c:pt>
                <c:pt idx="2633">
                  <c:v>12</c:v>
                </c:pt>
                <c:pt idx="2634">
                  <c:v>14</c:v>
                </c:pt>
                <c:pt idx="2635">
                  <c:v>11</c:v>
                </c:pt>
                <c:pt idx="2636">
                  <c:v>12</c:v>
                </c:pt>
                <c:pt idx="2637">
                  <c:v>12</c:v>
                </c:pt>
                <c:pt idx="2638">
                  <c:v>9</c:v>
                </c:pt>
                <c:pt idx="2639">
                  <c:v>9</c:v>
                </c:pt>
                <c:pt idx="2640">
                  <c:v>9</c:v>
                </c:pt>
                <c:pt idx="2641">
                  <c:v>8</c:v>
                </c:pt>
                <c:pt idx="2642">
                  <c:v>13</c:v>
                </c:pt>
                <c:pt idx="2643">
                  <c:v>11</c:v>
                </c:pt>
                <c:pt idx="2644">
                  <c:v>6</c:v>
                </c:pt>
                <c:pt idx="2645">
                  <c:v>9</c:v>
                </c:pt>
                <c:pt idx="2646">
                  <c:v>7</c:v>
                </c:pt>
                <c:pt idx="2647">
                  <c:v>17</c:v>
                </c:pt>
                <c:pt idx="2648">
                  <c:v>10</c:v>
                </c:pt>
                <c:pt idx="2649">
                  <c:v>11</c:v>
                </c:pt>
                <c:pt idx="2650">
                  <c:v>7</c:v>
                </c:pt>
                <c:pt idx="2651">
                  <c:v>12</c:v>
                </c:pt>
                <c:pt idx="2652">
                  <c:v>8</c:v>
                </c:pt>
                <c:pt idx="2653">
                  <c:v>14</c:v>
                </c:pt>
                <c:pt idx="2654">
                  <c:v>14</c:v>
                </c:pt>
                <c:pt idx="2655">
                  <c:v>11</c:v>
                </c:pt>
                <c:pt idx="2656">
                  <c:v>5</c:v>
                </c:pt>
                <c:pt idx="2657">
                  <c:v>6</c:v>
                </c:pt>
                <c:pt idx="2658">
                  <c:v>11</c:v>
                </c:pt>
                <c:pt idx="2659">
                  <c:v>7</c:v>
                </c:pt>
                <c:pt idx="2660">
                  <c:v>10</c:v>
                </c:pt>
                <c:pt idx="2661">
                  <c:v>13</c:v>
                </c:pt>
                <c:pt idx="2662">
                  <c:v>11</c:v>
                </c:pt>
                <c:pt idx="2663">
                  <c:v>9</c:v>
                </c:pt>
                <c:pt idx="2664">
                  <c:v>9</c:v>
                </c:pt>
                <c:pt idx="2665">
                  <c:v>3</c:v>
                </c:pt>
                <c:pt idx="2666">
                  <c:v>11</c:v>
                </c:pt>
                <c:pt idx="2667">
                  <c:v>6</c:v>
                </c:pt>
                <c:pt idx="2668">
                  <c:v>4</c:v>
                </c:pt>
                <c:pt idx="2669">
                  <c:v>8</c:v>
                </c:pt>
                <c:pt idx="2670">
                  <c:v>7</c:v>
                </c:pt>
                <c:pt idx="2671">
                  <c:v>7</c:v>
                </c:pt>
                <c:pt idx="2672">
                  <c:v>11</c:v>
                </c:pt>
                <c:pt idx="2673">
                  <c:v>10</c:v>
                </c:pt>
                <c:pt idx="2674">
                  <c:v>6</c:v>
                </c:pt>
                <c:pt idx="2675">
                  <c:v>9</c:v>
                </c:pt>
                <c:pt idx="2676">
                  <c:v>9</c:v>
                </c:pt>
                <c:pt idx="2677">
                  <c:v>14</c:v>
                </c:pt>
                <c:pt idx="2678">
                  <c:v>14</c:v>
                </c:pt>
                <c:pt idx="2679">
                  <c:v>12</c:v>
                </c:pt>
                <c:pt idx="2680">
                  <c:v>11</c:v>
                </c:pt>
                <c:pt idx="2681">
                  <c:v>12</c:v>
                </c:pt>
                <c:pt idx="2682">
                  <c:v>7</c:v>
                </c:pt>
                <c:pt idx="2683">
                  <c:v>14</c:v>
                </c:pt>
                <c:pt idx="2684">
                  <c:v>13</c:v>
                </c:pt>
                <c:pt idx="2685">
                  <c:v>10</c:v>
                </c:pt>
                <c:pt idx="2686">
                  <c:v>11</c:v>
                </c:pt>
                <c:pt idx="2687">
                  <c:v>10</c:v>
                </c:pt>
                <c:pt idx="2688">
                  <c:v>10</c:v>
                </c:pt>
                <c:pt idx="2689">
                  <c:v>12</c:v>
                </c:pt>
                <c:pt idx="2690">
                  <c:v>9</c:v>
                </c:pt>
                <c:pt idx="2691">
                  <c:v>6</c:v>
                </c:pt>
                <c:pt idx="2692">
                  <c:v>15</c:v>
                </c:pt>
                <c:pt idx="2693">
                  <c:v>9</c:v>
                </c:pt>
                <c:pt idx="2694">
                  <c:v>9</c:v>
                </c:pt>
                <c:pt idx="2695">
                  <c:v>7</c:v>
                </c:pt>
                <c:pt idx="2696">
                  <c:v>9</c:v>
                </c:pt>
                <c:pt idx="2697">
                  <c:v>6</c:v>
                </c:pt>
                <c:pt idx="2698">
                  <c:v>10</c:v>
                </c:pt>
                <c:pt idx="2699">
                  <c:v>11</c:v>
                </c:pt>
                <c:pt idx="2700">
                  <c:v>9</c:v>
                </c:pt>
                <c:pt idx="2701">
                  <c:v>8</c:v>
                </c:pt>
                <c:pt idx="2702">
                  <c:v>12</c:v>
                </c:pt>
                <c:pt idx="2703">
                  <c:v>3</c:v>
                </c:pt>
                <c:pt idx="2704">
                  <c:v>15</c:v>
                </c:pt>
                <c:pt idx="2705">
                  <c:v>6</c:v>
                </c:pt>
                <c:pt idx="2706">
                  <c:v>10</c:v>
                </c:pt>
                <c:pt idx="2707">
                  <c:v>7</c:v>
                </c:pt>
                <c:pt idx="2708">
                  <c:v>7</c:v>
                </c:pt>
                <c:pt idx="2709">
                  <c:v>17</c:v>
                </c:pt>
                <c:pt idx="2710">
                  <c:v>8</c:v>
                </c:pt>
                <c:pt idx="2711">
                  <c:v>7</c:v>
                </c:pt>
                <c:pt idx="2712">
                  <c:v>4</c:v>
                </c:pt>
                <c:pt idx="2713">
                  <c:v>9</c:v>
                </c:pt>
                <c:pt idx="2714">
                  <c:v>8</c:v>
                </c:pt>
                <c:pt idx="2715">
                  <c:v>3</c:v>
                </c:pt>
                <c:pt idx="2716">
                  <c:v>7</c:v>
                </c:pt>
                <c:pt idx="2717">
                  <c:v>9</c:v>
                </c:pt>
                <c:pt idx="2718">
                  <c:v>8</c:v>
                </c:pt>
                <c:pt idx="2719">
                  <c:v>7</c:v>
                </c:pt>
                <c:pt idx="2720">
                  <c:v>10</c:v>
                </c:pt>
                <c:pt idx="2721">
                  <c:v>9</c:v>
                </c:pt>
                <c:pt idx="2722">
                  <c:v>7</c:v>
                </c:pt>
                <c:pt idx="2723">
                  <c:v>10</c:v>
                </c:pt>
                <c:pt idx="2724">
                  <c:v>5</c:v>
                </c:pt>
                <c:pt idx="2725">
                  <c:v>9</c:v>
                </c:pt>
                <c:pt idx="2726">
                  <c:v>12</c:v>
                </c:pt>
                <c:pt idx="2727">
                  <c:v>13</c:v>
                </c:pt>
                <c:pt idx="2728">
                  <c:v>13</c:v>
                </c:pt>
                <c:pt idx="2729">
                  <c:v>6</c:v>
                </c:pt>
                <c:pt idx="2730">
                  <c:v>7</c:v>
                </c:pt>
                <c:pt idx="2731">
                  <c:v>14</c:v>
                </c:pt>
                <c:pt idx="2732">
                  <c:v>11</c:v>
                </c:pt>
                <c:pt idx="2733">
                  <c:v>7</c:v>
                </c:pt>
                <c:pt idx="2734">
                  <c:v>5</c:v>
                </c:pt>
                <c:pt idx="2735">
                  <c:v>6</c:v>
                </c:pt>
                <c:pt idx="2736">
                  <c:v>10</c:v>
                </c:pt>
                <c:pt idx="2737">
                  <c:v>12</c:v>
                </c:pt>
                <c:pt idx="2738">
                  <c:v>12</c:v>
                </c:pt>
                <c:pt idx="2739">
                  <c:v>11</c:v>
                </c:pt>
                <c:pt idx="2740">
                  <c:v>6</c:v>
                </c:pt>
                <c:pt idx="2741">
                  <c:v>11</c:v>
                </c:pt>
                <c:pt idx="2742">
                  <c:v>11</c:v>
                </c:pt>
                <c:pt idx="2743">
                  <c:v>8</c:v>
                </c:pt>
                <c:pt idx="2744">
                  <c:v>9</c:v>
                </c:pt>
                <c:pt idx="2745">
                  <c:v>5</c:v>
                </c:pt>
                <c:pt idx="2746">
                  <c:v>14</c:v>
                </c:pt>
                <c:pt idx="2747">
                  <c:v>9</c:v>
                </c:pt>
                <c:pt idx="2748">
                  <c:v>6</c:v>
                </c:pt>
                <c:pt idx="2749">
                  <c:v>9</c:v>
                </c:pt>
                <c:pt idx="2750">
                  <c:v>12</c:v>
                </c:pt>
                <c:pt idx="2751">
                  <c:v>9</c:v>
                </c:pt>
                <c:pt idx="2752">
                  <c:v>8</c:v>
                </c:pt>
                <c:pt idx="2753">
                  <c:v>8</c:v>
                </c:pt>
                <c:pt idx="2754">
                  <c:v>15</c:v>
                </c:pt>
                <c:pt idx="2755">
                  <c:v>5</c:v>
                </c:pt>
                <c:pt idx="2756">
                  <c:v>16</c:v>
                </c:pt>
                <c:pt idx="2757">
                  <c:v>10</c:v>
                </c:pt>
                <c:pt idx="2758">
                  <c:v>11</c:v>
                </c:pt>
                <c:pt idx="2759">
                  <c:v>9</c:v>
                </c:pt>
                <c:pt idx="2760">
                  <c:v>6</c:v>
                </c:pt>
                <c:pt idx="2761">
                  <c:v>8</c:v>
                </c:pt>
                <c:pt idx="2762">
                  <c:v>8</c:v>
                </c:pt>
                <c:pt idx="2763">
                  <c:v>12</c:v>
                </c:pt>
                <c:pt idx="2764">
                  <c:v>7</c:v>
                </c:pt>
                <c:pt idx="2765">
                  <c:v>8</c:v>
                </c:pt>
                <c:pt idx="2766">
                  <c:v>12</c:v>
                </c:pt>
                <c:pt idx="2767">
                  <c:v>9</c:v>
                </c:pt>
                <c:pt idx="2768">
                  <c:v>12</c:v>
                </c:pt>
                <c:pt idx="2769">
                  <c:v>5</c:v>
                </c:pt>
                <c:pt idx="2770">
                  <c:v>9</c:v>
                </c:pt>
                <c:pt idx="2771">
                  <c:v>17</c:v>
                </c:pt>
                <c:pt idx="2772">
                  <c:v>11</c:v>
                </c:pt>
                <c:pt idx="2773">
                  <c:v>10</c:v>
                </c:pt>
                <c:pt idx="2774">
                  <c:v>10</c:v>
                </c:pt>
                <c:pt idx="2775">
                  <c:v>4</c:v>
                </c:pt>
                <c:pt idx="2776">
                  <c:v>9</c:v>
                </c:pt>
                <c:pt idx="2777">
                  <c:v>13</c:v>
                </c:pt>
                <c:pt idx="2778">
                  <c:v>6</c:v>
                </c:pt>
                <c:pt idx="2779">
                  <c:v>9</c:v>
                </c:pt>
                <c:pt idx="2780">
                  <c:v>10</c:v>
                </c:pt>
                <c:pt idx="2781">
                  <c:v>10</c:v>
                </c:pt>
                <c:pt idx="2782">
                  <c:v>8</c:v>
                </c:pt>
                <c:pt idx="2783">
                  <c:v>11</c:v>
                </c:pt>
                <c:pt idx="2784">
                  <c:v>7</c:v>
                </c:pt>
                <c:pt idx="2785">
                  <c:v>5</c:v>
                </c:pt>
                <c:pt idx="2786">
                  <c:v>14</c:v>
                </c:pt>
                <c:pt idx="2787">
                  <c:v>7</c:v>
                </c:pt>
                <c:pt idx="2788">
                  <c:v>6</c:v>
                </c:pt>
                <c:pt idx="2789">
                  <c:v>9</c:v>
                </c:pt>
                <c:pt idx="2790">
                  <c:v>6</c:v>
                </c:pt>
                <c:pt idx="2791">
                  <c:v>10</c:v>
                </c:pt>
                <c:pt idx="2792">
                  <c:v>13</c:v>
                </c:pt>
                <c:pt idx="2793">
                  <c:v>8</c:v>
                </c:pt>
                <c:pt idx="2794">
                  <c:v>9</c:v>
                </c:pt>
                <c:pt idx="2795">
                  <c:v>5</c:v>
                </c:pt>
                <c:pt idx="2796">
                  <c:v>7</c:v>
                </c:pt>
                <c:pt idx="2797">
                  <c:v>3</c:v>
                </c:pt>
                <c:pt idx="2798">
                  <c:v>7</c:v>
                </c:pt>
                <c:pt idx="2799">
                  <c:v>12</c:v>
                </c:pt>
                <c:pt idx="2800">
                  <c:v>7</c:v>
                </c:pt>
                <c:pt idx="2801">
                  <c:v>9</c:v>
                </c:pt>
                <c:pt idx="2802">
                  <c:v>5</c:v>
                </c:pt>
                <c:pt idx="2803">
                  <c:v>7</c:v>
                </c:pt>
                <c:pt idx="2804">
                  <c:v>9</c:v>
                </c:pt>
                <c:pt idx="2805">
                  <c:v>9</c:v>
                </c:pt>
                <c:pt idx="2806">
                  <c:v>12</c:v>
                </c:pt>
                <c:pt idx="2807">
                  <c:v>6</c:v>
                </c:pt>
                <c:pt idx="2808">
                  <c:v>9</c:v>
                </c:pt>
                <c:pt idx="2809">
                  <c:v>13</c:v>
                </c:pt>
                <c:pt idx="2810">
                  <c:v>8</c:v>
                </c:pt>
                <c:pt idx="2811">
                  <c:v>7</c:v>
                </c:pt>
                <c:pt idx="2812">
                  <c:v>8</c:v>
                </c:pt>
                <c:pt idx="2813">
                  <c:v>12</c:v>
                </c:pt>
                <c:pt idx="2814">
                  <c:v>8</c:v>
                </c:pt>
                <c:pt idx="2815">
                  <c:v>9</c:v>
                </c:pt>
                <c:pt idx="2816">
                  <c:v>8</c:v>
                </c:pt>
                <c:pt idx="2817">
                  <c:v>10</c:v>
                </c:pt>
                <c:pt idx="2818">
                  <c:v>10</c:v>
                </c:pt>
                <c:pt idx="2819">
                  <c:v>11</c:v>
                </c:pt>
                <c:pt idx="2820">
                  <c:v>7</c:v>
                </c:pt>
                <c:pt idx="2821">
                  <c:v>5</c:v>
                </c:pt>
                <c:pt idx="2822">
                  <c:v>5</c:v>
                </c:pt>
                <c:pt idx="2823">
                  <c:v>8</c:v>
                </c:pt>
                <c:pt idx="2824">
                  <c:v>9</c:v>
                </c:pt>
                <c:pt idx="2825">
                  <c:v>6</c:v>
                </c:pt>
                <c:pt idx="2826">
                  <c:v>14</c:v>
                </c:pt>
                <c:pt idx="2827">
                  <c:v>12</c:v>
                </c:pt>
                <c:pt idx="2828">
                  <c:v>12</c:v>
                </c:pt>
                <c:pt idx="2829">
                  <c:v>7</c:v>
                </c:pt>
                <c:pt idx="2830">
                  <c:v>9</c:v>
                </c:pt>
                <c:pt idx="2831">
                  <c:v>10</c:v>
                </c:pt>
                <c:pt idx="2832">
                  <c:v>5</c:v>
                </c:pt>
                <c:pt idx="2833">
                  <c:v>16</c:v>
                </c:pt>
                <c:pt idx="2834">
                  <c:v>8</c:v>
                </c:pt>
                <c:pt idx="2835">
                  <c:v>7</c:v>
                </c:pt>
                <c:pt idx="2836">
                  <c:v>12</c:v>
                </c:pt>
                <c:pt idx="2837">
                  <c:v>10</c:v>
                </c:pt>
                <c:pt idx="2838">
                  <c:v>16</c:v>
                </c:pt>
                <c:pt idx="2839">
                  <c:v>5</c:v>
                </c:pt>
                <c:pt idx="2840">
                  <c:v>10</c:v>
                </c:pt>
                <c:pt idx="2841">
                  <c:v>5</c:v>
                </c:pt>
                <c:pt idx="2842">
                  <c:v>6</c:v>
                </c:pt>
                <c:pt idx="2843">
                  <c:v>10</c:v>
                </c:pt>
                <c:pt idx="2844">
                  <c:v>11</c:v>
                </c:pt>
                <c:pt idx="2845">
                  <c:v>9</c:v>
                </c:pt>
                <c:pt idx="2846">
                  <c:v>4</c:v>
                </c:pt>
                <c:pt idx="2847">
                  <c:v>7</c:v>
                </c:pt>
                <c:pt idx="2848">
                  <c:v>11</c:v>
                </c:pt>
                <c:pt idx="2849">
                  <c:v>9</c:v>
                </c:pt>
                <c:pt idx="2850">
                  <c:v>8</c:v>
                </c:pt>
                <c:pt idx="2851">
                  <c:v>12</c:v>
                </c:pt>
                <c:pt idx="2852">
                  <c:v>15</c:v>
                </c:pt>
                <c:pt idx="2853">
                  <c:v>3</c:v>
                </c:pt>
                <c:pt idx="2854">
                  <c:v>12</c:v>
                </c:pt>
                <c:pt idx="2855">
                  <c:v>7</c:v>
                </c:pt>
                <c:pt idx="2856">
                  <c:v>6</c:v>
                </c:pt>
                <c:pt idx="2857">
                  <c:v>9</c:v>
                </c:pt>
                <c:pt idx="2858">
                  <c:v>5</c:v>
                </c:pt>
                <c:pt idx="2859">
                  <c:v>5</c:v>
                </c:pt>
                <c:pt idx="2860">
                  <c:v>11</c:v>
                </c:pt>
                <c:pt idx="2861">
                  <c:v>6</c:v>
                </c:pt>
                <c:pt idx="2862">
                  <c:v>2</c:v>
                </c:pt>
                <c:pt idx="2863">
                  <c:v>13</c:v>
                </c:pt>
                <c:pt idx="2864">
                  <c:v>6</c:v>
                </c:pt>
                <c:pt idx="2865">
                  <c:v>13</c:v>
                </c:pt>
                <c:pt idx="2866">
                  <c:v>8</c:v>
                </c:pt>
                <c:pt idx="2867">
                  <c:v>12</c:v>
                </c:pt>
                <c:pt idx="2868">
                  <c:v>9</c:v>
                </c:pt>
                <c:pt idx="2869">
                  <c:v>10</c:v>
                </c:pt>
                <c:pt idx="2870">
                  <c:v>4</c:v>
                </c:pt>
                <c:pt idx="2871">
                  <c:v>6</c:v>
                </c:pt>
                <c:pt idx="2872">
                  <c:v>5</c:v>
                </c:pt>
                <c:pt idx="2873">
                  <c:v>10</c:v>
                </c:pt>
                <c:pt idx="2874">
                  <c:v>7</c:v>
                </c:pt>
                <c:pt idx="2875">
                  <c:v>4</c:v>
                </c:pt>
                <c:pt idx="2876">
                  <c:v>7</c:v>
                </c:pt>
                <c:pt idx="2877">
                  <c:v>4</c:v>
                </c:pt>
                <c:pt idx="2878">
                  <c:v>11</c:v>
                </c:pt>
                <c:pt idx="2879">
                  <c:v>7</c:v>
                </c:pt>
                <c:pt idx="2880">
                  <c:v>6</c:v>
                </c:pt>
                <c:pt idx="2881">
                  <c:v>7</c:v>
                </c:pt>
                <c:pt idx="2882">
                  <c:v>7</c:v>
                </c:pt>
                <c:pt idx="2883">
                  <c:v>3</c:v>
                </c:pt>
                <c:pt idx="2884">
                  <c:v>6</c:v>
                </c:pt>
                <c:pt idx="2885">
                  <c:v>5</c:v>
                </c:pt>
                <c:pt idx="2886">
                  <c:v>8</c:v>
                </c:pt>
                <c:pt idx="2887">
                  <c:v>4</c:v>
                </c:pt>
                <c:pt idx="2888">
                  <c:v>5</c:v>
                </c:pt>
                <c:pt idx="2889">
                  <c:v>5</c:v>
                </c:pt>
                <c:pt idx="2890">
                  <c:v>13</c:v>
                </c:pt>
                <c:pt idx="2891">
                  <c:v>4</c:v>
                </c:pt>
                <c:pt idx="2892">
                  <c:v>9</c:v>
                </c:pt>
                <c:pt idx="2893">
                  <c:v>5</c:v>
                </c:pt>
                <c:pt idx="2894">
                  <c:v>11</c:v>
                </c:pt>
                <c:pt idx="2895">
                  <c:v>12</c:v>
                </c:pt>
                <c:pt idx="2896">
                  <c:v>10</c:v>
                </c:pt>
                <c:pt idx="2897">
                  <c:v>5</c:v>
                </c:pt>
                <c:pt idx="2898">
                  <c:v>8</c:v>
                </c:pt>
                <c:pt idx="2899">
                  <c:v>4</c:v>
                </c:pt>
                <c:pt idx="2900">
                  <c:v>6</c:v>
                </c:pt>
                <c:pt idx="2901">
                  <c:v>9</c:v>
                </c:pt>
                <c:pt idx="2902">
                  <c:v>9</c:v>
                </c:pt>
                <c:pt idx="2903">
                  <c:v>14</c:v>
                </c:pt>
                <c:pt idx="2904">
                  <c:v>14</c:v>
                </c:pt>
                <c:pt idx="2905">
                  <c:v>4</c:v>
                </c:pt>
                <c:pt idx="2906">
                  <c:v>14</c:v>
                </c:pt>
                <c:pt idx="2907">
                  <c:v>9</c:v>
                </c:pt>
                <c:pt idx="2908">
                  <c:v>5</c:v>
                </c:pt>
                <c:pt idx="2909">
                  <c:v>6</c:v>
                </c:pt>
                <c:pt idx="2910">
                  <c:v>8</c:v>
                </c:pt>
                <c:pt idx="2911">
                  <c:v>8</c:v>
                </c:pt>
                <c:pt idx="2912">
                  <c:v>9</c:v>
                </c:pt>
                <c:pt idx="2913">
                  <c:v>5</c:v>
                </c:pt>
                <c:pt idx="2914">
                  <c:v>9</c:v>
                </c:pt>
                <c:pt idx="2915">
                  <c:v>6</c:v>
                </c:pt>
                <c:pt idx="2916">
                  <c:v>7</c:v>
                </c:pt>
                <c:pt idx="2917">
                  <c:v>15</c:v>
                </c:pt>
                <c:pt idx="2918">
                  <c:v>10</c:v>
                </c:pt>
                <c:pt idx="2919">
                  <c:v>9</c:v>
                </c:pt>
                <c:pt idx="2920">
                  <c:v>6</c:v>
                </c:pt>
                <c:pt idx="2921">
                  <c:v>6</c:v>
                </c:pt>
                <c:pt idx="2922">
                  <c:v>12</c:v>
                </c:pt>
                <c:pt idx="2923">
                  <c:v>8</c:v>
                </c:pt>
                <c:pt idx="2924">
                  <c:v>6</c:v>
                </c:pt>
                <c:pt idx="2925">
                  <c:v>4</c:v>
                </c:pt>
                <c:pt idx="2926">
                  <c:v>7</c:v>
                </c:pt>
                <c:pt idx="2927">
                  <c:v>8</c:v>
                </c:pt>
                <c:pt idx="2928">
                  <c:v>8</c:v>
                </c:pt>
                <c:pt idx="2929">
                  <c:v>7</c:v>
                </c:pt>
                <c:pt idx="2930">
                  <c:v>7</c:v>
                </c:pt>
                <c:pt idx="2931">
                  <c:v>12</c:v>
                </c:pt>
                <c:pt idx="2932">
                  <c:v>7</c:v>
                </c:pt>
                <c:pt idx="2933">
                  <c:v>10</c:v>
                </c:pt>
                <c:pt idx="2934">
                  <c:v>11</c:v>
                </c:pt>
                <c:pt idx="2935">
                  <c:v>10</c:v>
                </c:pt>
                <c:pt idx="2936">
                  <c:v>11</c:v>
                </c:pt>
                <c:pt idx="2937">
                  <c:v>8</c:v>
                </c:pt>
                <c:pt idx="2938">
                  <c:v>6</c:v>
                </c:pt>
                <c:pt idx="2939">
                  <c:v>11</c:v>
                </c:pt>
                <c:pt idx="2940">
                  <c:v>3</c:v>
                </c:pt>
                <c:pt idx="2941">
                  <c:v>5</c:v>
                </c:pt>
                <c:pt idx="2942">
                  <c:v>9</c:v>
                </c:pt>
                <c:pt idx="2943">
                  <c:v>8</c:v>
                </c:pt>
                <c:pt idx="2944">
                  <c:v>9</c:v>
                </c:pt>
                <c:pt idx="2945">
                  <c:v>8</c:v>
                </c:pt>
                <c:pt idx="2946">
                  <c:v>4</c:v>
                </c:pt>
                <c:pt idx="2947">
                  <c:v>13</c:v>
                </c:pt>
                <c:pt idx="2948">
                  <c:v>4</c:v>
                </c:pt>
                <c:pt idx="2949">
                  <c:v>5</c:v>
                </c:pt>
                <c:pt idx="2950">
                  <c:v>8</c:v>
                </c:pt>
                <c:pt idx="2951">
                  <c:v>4</c:v>
                </c:pt>
                <c:pt idx="2952">
                  <c:v>6</c:v>
                </c:pt>
                <c:pt idx="2953">
                  <c:v>10</c:v>
                </c:pt>
                <c:pt idx="2954">
                  <c:v>6</c:v>
                </c:pt>
                <c:pt idx="2955">
                  <c:v>10</c:v>
                </c:pt>
                <c:pt idx="2956">
                  <c:v>8</c:v>
                </c:pt>
                <c:pt idx="2957">
                  <c:v>4</c:v>
                </c:pt>
                <c:pt idx="2958">
                  <c:v>8</c:v>
                </c:pt>
                <c:pt idx="2959">
                  <c:v>9</c:v>
                </c:pt>
                <c:pt idx="2960">
                  <c:v>4</c:v>
                </c:pt>
                <c:pt idx="2961">
                  <c:v>7</c:v>
                </c:pt>
                <c:pt idx="2962">
                  <c:v>7</c:v>
                </c:pt>
                <c:pt idx="2963">
                  <c:v>10</c:v>
                </c:pt>
                <c:pt idx="2964">
                  <c:v>5</c:v>
                </c:pt>
                <c:pt idx="2965">
                  <c:v>6</c:v>
                </c:pt>
                <c:pt idx="2966">
                  <c:v>4</c:v>
                </c:pt>
                <c:pt idx="2967">
                  <c:v>4</c:v>
                </c:pt>
                <c:pt idx="2968">
                  <c:v>10</c:v>
                </c:pt>
                <c:pt idx="2969">
                  <c:v>4</c:v>
                </c:pt>
                <c:pt idx="2970">
                  <c:v>8</c:v>
                </c:pt>
                <c:pt idx="2971">
                  <c:v>7</c:v>
                </c:pt>
                <c:pt idx="2972">
                  <c:v>9</c:v>
                </c:pt>
                <c:pt idx="2973">
                  <c:v>8</c:v>
                </c:pt>
                <c:pt idx="2974">
                  <c:v>5</c:v>
                </c:pt>
                <c:pt idx="2975">
                  <c:v>13</c:v>
                </c:pt>
                <c:pt idx="2976">
                  <c:v>5</c:v>
                </c:pt>
                <c:pt idx="2977">
                  <c:v>7</c:v>
                </c:pt>
                <c:pt idx="2978">
                  <c:v>9</c:v>
                </c:pt>
                <c:pt idx="2979">
                  <c:v>4</c:v>
                </c:pt>
                <c:pt idx="2980">
                  <c:v>11</c:v>
                </c:pt>
                <c:pt idx="2981">
                  <c:v>7</c:v>
                </c:pt>
                <c:pt idx="2982">
                  <c:v>13</c:v>
                </c:pt>
                <c:pt idx="2983">
                  <c:v>7</c:v>
                </c:pt>
                <c:pt idx="2984">
                  <c:v>10</c:v>
                </c:pt>
                <c:pt idx="2985">
                  <c:v>3</c:v>
                </c:pt>
                <c:pt idx="2986">
                  <c:v>10</c:v>
                </c:pt>
                <c:pt idx="2987">
                  <c:v>10</c:v>
                </c:pt>
                <c:pt idx="2988">
                  <c:v>5</c:v>
                </c:pt>
                <c:pt idx="2989">
                  <c:v>6</c:v>
                </c:pt>
                <c:pt idx="2990">
                  <c:v>7</c:v>
                </c:pt>
                <c:pt idx="2991">
                  <c:v>11</c:v>
                </c:pt>
                <c:pt idx="2992">
                  <c:v>11</c:v>
                </c:pt>
                <c:pt idx="2993">
                  <c:v>6</c:v>
                </c:pt>
                <c:pt idx="2994">
                  <c:v>5</c:v>
                </c:pt>
                <c:pt idx="2995">
                  <c:v>9</c:v>
                </c:pt>
                <c:pt idx="2996">
                  <c:v>14</c:v>
                </c:pt>
                <c:pt idx="2997">
                  <c:v>10</c:v>
                </c:pt>
                <c:pt idx="2998">
                  <c:v>10</c:v>
                </c:pt>
                <c:pt idx="2999">
                  <c:v>3</c:v>
                </c:pt>
                <c:pt idx="3000">
                  <c:v>5</c:v>
                </c:pt>
                <c:pt idx="3001">
                  <c:v>7</c:v>
                </c:pt>
                <c:pt idx="3002">
                  <c:v>3</c:v>
                </c:pt>
                <c:pt idx="3003">
                  <c:v>6</c:v>
                </c:pt>
                <c:pt idx="3004">
                  <c:v>7</c:v>
                </c:pt>
                <c:pt idx="3005">
                  <c:v>8</c:v>
                </c:pt>
                <c:pt idx="3006">
                  <c:v>6</c:v>
                </c:pt>
                <c:pt idx="3007">
                  <c:v>4</c:v>
                </c:pt>
                <c:pt idx="3008">
                  <c:v>6</c:v>
                </c:pt>
                <c:pt idx="3009">
                  <c:v>5</c:v>
                </c:pt>
                <c:pt idx="3010">
                  <c:v>8</c:v>
                </c:pt>
                <c:pt idx="3011">
                  <c:v>10</c:v>
                </c:pt>
                <c:pt idx="3012">
                  <c:v>17</c:v>
                </c:pt>
                <c:pt idx="3013">
                  <c:v>5</c:v>
                </c:pt>
                <c:pt idx="3014">
                  <c:v>4</c:v>
                </c:pt>
                <c:pt idx="3015">
                  <c:v>12</c:v>
                </c:pt>
                <c:pt idx="3016">
                  <c:v>9</c:v>
                </c:pt>
                <c:pt idx="3017">
                  <c:v>6</c:v>
                </c:pt>
                <c:pt idx="3018">
                  <c:v>7</c:v>
                </c:pt>
                <c:pt idx="3019">
                  <c:v>6</c:v>
                </c:pt>
                <c:pt idx="3020">
                  <c:v>10</c:v>
                </c:pt>
                <c:pt idx="3021">
                  <c:v>6</c:v>
                </c:pt>
                <c:pt idx="3022">
                  <c:v>9</c:v>
                </c:pt>
                <c:pt idx="3023">
                  <c:v>6</c:v>
                </c:pt>
                <c:pt idx="3024">
                  <c:v>7</c:v>
                </c:pt>
                <c:pt idx="3025">
                  <c:v>7</c:v>
                </c:pt>
                <c:pt idx="3026">
                  <c:v>5</c:v>
                </c:pt>
                <c:pt idx="3027">
                  <c:v>7</c:v>
                </c:pt>
                <c:pt idx="3028">
                  <c:v>8</c:v>
                </c:pt>
                <c:pt idx="3029">
                  <c:v>7</c:v>
                </c:pt>
                <c:pt idx="3030">
                  <c:v>7</c:v>
                </c:pt>
                <c:pt idx="3031">
                  <c:v>9</c:v>
                </c:pt>
                <c:pt idx="3032">
                  <c:v>5</c:v>
                </c:pt>
                <c:pt idx="3033">
                  <c:v>13</c:v>
                </c:pt>
                <c:pt idx="3034">
                  <c:v>2</c:v>
                </c:pt>
                <c:pt idx="3035">
                  <c:v>10</c:v>
                </c:pt>
                <c:pt idx="3036">
                  <c:v>4</c:v>
                </c:pt>
                <c:pt idx="3037">
                  <c:v>1</c:v>
                </c:pt>
                <c:pt idx="3038">
                  <c:v>4</c:v>
                </c:pt>
                <c:pt idx="3039">
                  <c:v>5</c:v>
                </c:pt>
                <c:pt idx="3040">
                  <c:v>4</c:v>
                </c:pt>
                <c:pt idx="3041">
                  <c:v>9</c:v>
                </c:pt>
                <c:pt idx="3042">
                  <c:v>12</c:v>
                </c:pt>
                <c:pt idx="3043">
                  <c:v>10</c:v>
                </c:pt>
                <c:pt idx="3044">
                  <c:v>8</c:v>
                </c:pt>
                <c:pt idx="3045">
                  <c:v>8</c:v>
                </c:pt>
                <c:pt idx="3046">
                  <c:v>9</c:v>
                </c:pt>
                <c:pt idx="3047">
                  <c:v>3</c:v>
                </c:pt>
                <c:pt idx="3048">
                  <c:v>6</c:v>
                </c:pt>
                <c:pt idx="3049">
                  <c:v>9</c:v>
                </c:pt>
                <c:pt idx="3050">
                  <c:v>7</c:v>
                </c:pt>
                <c:pt idx="3051">
                  <c:v>8</c:v>
                </c:pt>
                <c:pt idx="3052">
                  <c:v>5</c:v>
                </c:pt>
                <c:pt idx="3053">
                  <c:v>10</c:v>
                </c:pt>
                <c:pt idx="3054">
                  <c:v>6</c:v>
                </c:pt>
                <c:pt idx="3055">
                  <c:v>3</c:v>
                </c:pt>
                <c:pt idx="3056">
                  <c:v>6</c:v>
                </c:pt>
                <c:pt idx="3057">
                  <c:v>6</c:v>
                </c:pt>
                <c:pt idx="3058">
                  <c:v>15</c:v>
                </c:pt>
                <c:pt idx="3059">
                  <c:v>5</c:v>
                </c:pt>
                <c:pt idx="3060">
                  <c:v>4</c:v>
                </c:pt>
                <c:pt idx="3061">
                  <c:v>8</c:v>
                </c:pt>
                <c:pt idx="3062">
                  <c:v>10</c:v>
                </c:pt>
                <c:pt idx="3063">
                  <c:v>10</c:v>
                </c:pt>
                <c:pt idx="3064">
                  <c:v>12</c:v>
                </c:pt>
                <c:pt idx="3065">
                  <c:v>9</c:v>
                </c:pt>
                <c:pt idx="3066">
                  <c:v>12</c:v>
                </c:pt>
                <c:pt idx="3067">
                  <c:v>8</c:v>
                </c:pt>
                <c:pt idx="3068">
                  <c:v>7</c:v>
                </c:pt>
                <c:pt idx="3069">
                  <c:v>4</c:v>
                </c:pt>
                <c:pt idx="3070">
                  <c:v>3</c:v>
                </c:pt>
                <c:pt idx="3071">
                  <c:v>6</c:v>
                </c:pt>
                <c:pt idx="3072">
                  <c:v>7</c:v>
                </c:pt>
                <c:pt idx="3073">
                  <c:v>10</c:v>
                </c:pt>
                <c:pt idx="3074">
                  <c:v>5</c:v>
                </c:pt>
                <c:pt idx="3075">
                  <c:v>11</c:v>
                </c:pt>
                <c:pt idx="3076">
                  <c:v>7</c:v>
                </c:pt>
                <c:pt idx="3077">
                  <c:v>9</c:v>
                </c:pt>
                <c:pt idx="3078">
                  <c:v>7</c:v>
                </c:pt>
                <c:pt idx="3079">
                  <c:v>1</c:v>
                </c:pt>
                <c:pt idx="3080">
                  <c:v>6</c:v>
                </c:pt>
                <c:pt idx="3081">
                  <c:v>4</c:v>
                </c:pt>
                <c:pt idx="3082">
                  <c:v>6</c:v>
                </c:pt>
                <c:pt idx="3083">
                  <c:v>6</c:v>
                </c:pt>
                <c:pt idx="3084">
                  <c:v>11</c:v>
                </c:pt>
                <c:pt idx="3085">
                  <c:v>6</c:v>
                </c:pt>
                <c:pt idx="3086">
                  <c:v>4</c:v>
                </c:pt>
                <c:pt idx="3087">
                  <c:v>5</c:v>
                </c:pt>
                <c:pt idx="3088">
                  <c:v>5</c:v>
                </c:pt>
                <c:pt idx="3089">
                  <c:v>9</c:v>
                </c:pt>
                <c:pt idx="3090">
                  <c:v>16</c:v>
                </c:pt>
                <c:pt idx="3091">
                  <c:v>11</c:v>
                </c:pt>
                <c:pt idx="3092">
                  <c:v>11</c:v>
                </c:pt>
                <c:pt idx="3093">
                  <c:v>7</c:v>
                </c:pt>
                <c:pt idx="3094">
                  <c:v>6</c:v>
                </c:pt>
                <c:pt idx="3095">
                  <c:v>3</c:v>
                </c:pt>
                <c:pt idx="3096">
                  <c:v>4</c:v>
                </c:pt>
                <c:pt idx="3097">
                  <c:v>5</c:v>
                </c:pt>
                <c:pt idx="3098">
                  <c:v>6</c:v>
                </c:pt>
                <c:pt idx="3099">
                  <c:v>8</c:v>
                </c:pt>
                <c:pt idx="3100">
                  <c:v>7</c:v>
                </c:pt>
                <c:pt idx="3101">
                  <c:v>7</c:v>
                </c:pt>
                <c:pt idx="3102">
                  <c:v>6</c:v>
                </c:pt>
                <c:pt idx="3103">
                  <c:v>9</c:v>
                </c:pt>
                <c:pt idx="3104">
                  <c:v>11</c:v>
                </c:pt>
                <c:pt idx="3105">
                  <c:v>7</c:v>
                </c:pt>
                <c:pt idx="3106">
                  <c:v>3</c:v>
                </c:pt>
                <c:pt idx="3107">
                  <c:v>6</c:v>
                </c:pt>
                <c:pt idx="3108">
                  <c:v>8</c:v>
                </c:pt>
                <c:pt idx="3109">
                  <c:v>6</c:v>
                </c:pt>
                <c:pt idx="3110">
                  <c:v>8</c:v>
                </c:pt>
                <c:pt idx="3111">
                  <c:v>9</c:v>
                </c:pt>
                <c:pt idx="3112">
                  <c:v>6</c:v>
                </c:pt>
                <c:pt idx="3113">
                  <c:v>9</c:v>
                </c:pt>
                <c:pt idx="3114">
                  <c:v>5</c:v>
                </c:pt>
                <c:pt idx="3115">
                  <c:v>6</c:v>
                </c:pt>
                <c:pt idx="3116">
                  <c:v>5</c:v>
                </c:pt>
                <c:pt idx="3117">
                  <c:v>7</c:v>
                </c:pt>
                <c:pt idx="3118">
                  <c:v>2</c:v>
                </c:pt>
                <c:pt idx="3119">
                  <c:v>9</c:v>
                </c:pt>
                <c:pt idx="3120">
                  <c:v>9</c:v>
                </c:pt>
                <c:pt idx="3121">
                  <c:v>5</c:v>
                </c:pt>
                <c:pt idx="3122">
                  <c:v>4</c:v>
                </c:pt>
                <c:pt idx="3123">
                  <c:v>4</c:v>
                </c:pt>
                <c:pt idx="3124">
                  <c:v>10</c:v>
                </c:pt>
                <c:pt idx="3125">
                  <c:v>3</c:v>
                </c:pt>
                <c:pt idx="3126">
                  <c:v>7</c:v>
                </c:pt>
                <c:pt idx="3127">
                  <c:v>8</c:v>
                </c:pt>
                <c:pt idx="3128">
                  <c:v>2</c:v>
                </c:pt>
                <c:pt idx="3129">
                  <c:v>4</c:v>
                </c:pt>
                <c:pt idx="3130">
                  <c:v>4</c:v>
                </c:pt>
                <c:pt idx="3131">
                  <c:v>11</c:v>
                </c:pt>
                <c:pt idx="3132">
                  <c:v>11</c:v>
                </c:pt>
                <c:pt idx="3133">
                  <c:v>5</c:v>
                </c:pt>
                <c:pt idx="3134">
                  <c:v>3</c:v>
                </c:pt>
                <c:pt idx="3135">
                  <c:v>11</c:v>
                </c:pt>
                <c:pt idx="3136">
                  <c:v>8</c:v>
                </c:pt>
                <c:pt idx="3137">
                  <c:v>6</c:v>
                </c:pt>
                <c:pt idx="3138">
                  <c:v>5</c:v>
                </c:pt>
                <c:pt idx="3139">
                  <c:v>9</c:v>
                </c:pt>
                <c:pt idx="3140">
                  <c:v>8</c:v>
                </c:pt>
                <c:pt idx="3141">
                  <c:v>8</c:v>
                </c:pt>
                <c:pt idx="3142">
                  <c:v>2</c:v>
                </c:pt>
                <c:pt idx="3143">
                  <c:v>7</c:v>
                </c:pt>
                <c:pt idx="3144">
                  <c:v>3</c:v>
                </c:pt>
                <c:pt idx="3145">
                  <c:v>3</c:v>
                </c:pt>
                <c:pt idx="3146">
                  <c:v>6</c:v>
                </c:pt>
                <c:pt idx="3147">
                  <c:v>7</c:v>
                </c:pt>
                <c:pt idx="3148">
                  <c:v>6</c:v>
                </c:pt>
                <c:pt idx="3149">
                  <c:v>11</c:v>
                </c:pt>
                <c:pt idx="3150">
                  <c:v>4</c:v>
                </c:pt>
                <c:pt idx="3151">
                  <c:v>8</c:v>
                </c:pt>
                <c:pt idx="3152">
                  <c:v>9</c:v>
                </c:pt>
                <c:pt idx="3153">
                  <c:v>8</c:v>
                </c:pt>
                <c:pt idx="3154">
                  <c:v>10</c:v>
                </c:pt>
                <c:pt idx="3155">
                  <c:v>11</c:v>
                </c:pt>
                <c:pt idx="3156">
                  <c:v>5</c:v>
                </c:pt>
                <c:pt idx="3157">
                  <c:v>8</c:v>
                </c:pt>
                <c:pt idx="3158">
                  <c:v>4</c:v>
                </c:pt>
                <c:pt idx="3159">
                  <c:v>7</c:v>
                </c:pt>
                <c:pt idx="3160">
                  <c:v>4</c:v>
                </c:pt>
                <c:pt idx="3161">
                  <c:v>5</c:v>
                </c:pt>
                <c:pt idx="3162">
                  <c:v>8</c:v>
                </c:pt>
                <c:pt idx="3163">
                  <c:v>6</c:v>
                </c:pt>
                <c:pt idx="3164">
                  <c:v>9</c:v>
                </c:pt>
                <c:pt idx="3165">
                  <c:v>6</c:v>
                </c:pt>
                <c:pt idx="3166">
                  <c:v>6</c:v>
                </c:pt>
                <c:pt idx="3167">
                  <c:v>9</c:v>
                </c:pt>
                <c:pt idx="3168">
                  <c:v>8</c:v>
                </c:pt>
                <c:pt idx="3169">
                  <c:v>6</c:v>
                </c:pt>
                <c:pt idx="3170">
                  <c:v>6</c:v>
                </c:pt>
                <c:pt idx="3171">
                  <c:v>9</c:v>
                </c:pt>
                <c:pt idx="3172">
                  <c:v>12</c:v>
                </c:pt>
                <c:pt idx="3173">
                  <c:v>8</c:v>
                </c:pt>
                <c:pt idx="3174">
                  <c:v>6</c:v>
                </c:pt>
                <c:pt idx="3175">
                  <c:v>8</c:v>
                </c:pt>
                <c:pt idx="3176">
                  <c:v>6</c:v>
                </c:pt>
                <c:pt idx="3177">
                  <c:v>10</c:v>
                </c:pt>
                <c:pt idx="3178">
                  <c:v>5</c:v>
                </c:pt>
                <c:pt idx="3179">
                  <c:v>7</c:v>
                </c:pt>
                <c:pt idx="3180">
                  <c:v>6</c:v>
                </c:pt>
                <c:pt idx="3181">
                  <c:v>7</c:v>
                </c:pt>
                <c:pt idx="3182">
                  <c:v>9</c:v>
                </c:pt>
                <c:pt idx="3183">
                  <c:v>4</c:v>
                </c:pt>
                <c:pt idx="3184">
                  <c:v>4</c:v>
                </c:pt>
                <c:pt idx="3185">
                  <c:v>5</c:v>
                </c:pt>
                <c:pt idx="3186">
                  <c:v>9</c:v>
                </c:pt>
                <c:pt idx="3187">
                  <c:v>7</c:v>
                </c:pt>
                <c:pt idx="3188">
                  <c:v>4</c:v>
                </c:pt>
                <c:pt idx="3189">
                  <c:v>7</c:v>
                </c:pt>
                <c:pt idx="3190">
                  <c:v>5</c:v>
                </c:pt>
                <c:pt idx="3191">
                  <c:v>6</c:v>
                </c:pt>
                <c:pt idx="3192">
                  <c:v>4</c:v>
                </c:pt>
                <c:pt idx="3193">
                  <c:v>7</c:v>
                </c:pt>
                <c:pt idx="3194">
                  <c:v>6</c:v>
                </c:pt>
                <c:pt idx="3195">
                  <c:v>5</c:v>
                </c:pt>
                <c:pt idx="3196">
                  <c:v>7</c:v>
                </c:pt>
                <c:pt idx="3197">
                  <c:v>9</c:v>
                </c:pt>
                <c:pt idx="3198">
                  <c:v>5</c:v>
                </c:pt>
                <c:pt idx="3199">
                  <c:v>4</c:v>
                </c:pt>
                <c:pt idx="3200">
                  <c:v>2</c:v>
                </c:pt>
                <c:pt idx="3201">
                  <c:v>3</c:v>
                </c:pt>
                <c:pt idx="3202">
                  <c:v>13</c:v>
                </c:pt>
                <c:pt idx="3203">
                  <c:v>3</c:v>
                </c:pt>
                <c:pt idx="3204">
                  <c:v>2</c:v>
                </c:pt>
                <c:pt idx="3205">
                  <c:v>6</c:v>
                </c:pt>
                <c:pt idx="3206">
                  <c:v>8</c:v>
                </c:pt>
                <c:pt idx="3207">
                  <c:v>6</c:v>
                </c:pt>
                <c:pt idx="3208">
                  <c:v>5</c:v>
                </c:pt>
                <c:pt idx="3209">
                  <c:v>6</c:v>
                </c:pt>
                <c:pt idx="3210">
                  <c:v>4</c:v>
                </c:pt>
                <c:pt idx="3211">
                  <c:v>2</c:v>
                </c:pt>
                <c:pt idx="3212">
                  <c:v>9</c:v>
                </c:pt>
                <c:pt idx="3213">
                  <c:v>4</c:v>
                </c:pt>
                <c:pt idx="3214">
                  <c:v>9</c:v>
                </c:pt>
                <c:pt idx="3215">
                  <c:v>4</c:v>
                </c:pt>
                <c:pt idx="3216">
                  <c:v>10</c:v>
                </c:pt>
                <c:pt idx="3217">
                  <c:v>5</c:v>
                </c:pt>
                <c:pt idx="3218">
                  <c:v>7</c:v>
                </c:pt>
                <c:pt idx="3219">
                  <c:v>6</c:v>
                </c:pt>
                <c:pt idx="3220">
                  <c:v>12</c:v>
                </c:pt>
                <c:pt idx="3221">
                  <c:v>10</c:v>
                </c:pt>
                <c:pt idx="3222">
                  <c:v>5</c:v>
                </c:pt>
                <c:pt idx="3223">
                  <c:v>8</c:v>
                </c:pt>
                <c:pt idx="3224">
                  <c:v>2</c:v>
                </c:pt>
                <c:pt idx="3225">
                  <c:v>2</c:v>
                </c:pt>
                <c:pt idx="3226">
                  <c:v>10</c:v>
                </c:pt>
                <c:pt idx="3227">
                  <c:v>7</c:v>
                </c:pt>
                <c:pt idx="3228">
                  <c:v>5</c:v>
                </c:pt>
                <c:pt idx="3229">
                  <c:v>9</c:v>
                </c:pt>
                <c:pt idx="3230">
                  <c:v>4</c:v>
                </c:pt>
                <c:pt idx="3231">
                  <c:v>5</c:v>
                </c:pt>
                <c:pt idx="3232">
                  <c:v>6</c:v>
                </c:pt>
                <c:pt idx="3233">
                  <c:v>6</c:v>
                </c:pt>
                <c:pt idx="3234">
                  <c:v>10</c:v>
                </c:pt>
                <c:pt idx="3235">
                  <c:v>3</c:v>
                </c:pt>
                <c:pt idx="3236">
                  <c:v>8</c:v>
                </c:pt>
                <c:pt idx="3237">
                  <c:v>7</c:v>
                </c:pt>
                <c:pt idx="3238">
                  <c:v>5</c:v>
                </c:pt>
                <c:pt idx="3239">
                  <c:v>8</c:v>
                </c:pt>
                <c:pt idx="3240">
                  <c:v>8</c:v>
                </c:pt>
                <c:pt idx="3241">
                  <c:v>8</c:v>
                </c:pt>
                <c:pt idx="3242">
                  <c:v>4</c:v>
                </c:pt>
                <c:pt idx="3243">
                  <c:v>5</c:v>
                </c:pt>
                <c:pt idx="3244">
                  <c:v>6</c:v>
                </c:pt>
                <c:pt idx="3245">
                  <c:v>3</c:v>
                </c:pt>
                <c:pt idx="3246">
                  <c:v>7</c:v>
                </c:pt>
                <c:pt idx="3247">
                  <c:v>3</c:v>
                </c:pt>
                <c:pt idx="3248">
                  <c:v>3</c:v>
                </c:pt>
                <c:pt idx="3249">
                  <c:v>10</c:v>
                </c:pt>
                <c:pt idx="3250">
                  <c:v>8</c:v>
                </c:pt>
                <c:pt idx="3251">
                  <c:v>5</c:v>
                </c:pt>
                <c:pt idx="3252">
                  <c:v>5</c:v>
                </c:pt>
                <c:pt idx="3253">
                  <c:v>7</c:v>
                </c:pt>
                <c:pt idx="3254">
                  <c:v>5</c:v>
                </c:pt>
                <c:pt idx="3255">
                  <c:v>4</c:v>
                </c:pt>
                <c:pt idx="3256">
                  <c:v>7</c:v>
                </c:pt>
                <c:pt idx="3257">
                  <c:v>4</c:v>
                </c:pt>
                <c:pt idx="3258">
                  <c:v>7</c:v>
                </c:pt>
                <c:pt idx="3259">
                  <c:v>7</c:v>
                </c:pt>
                <c:pt idx="3260">
                  <c:v>4</c:v>
                </c:pt>
                <c:pt idx="3261">
                  <c:v>4</c:v>
                </c:pt>
                <c:pt idx="3262">
                  <c:v>12</c:v>
                </c:pt>
                <c:pt idx="3263">
                  <c:v>7</c:v>
                </c:pt>
                <c:pt idx="3264">
                  <c:v>4</c:v>
                </c:pt>
                <c:pt idx="3265">
                  <c:v>4</c:v>
                </c:pt>
                <c:pt idx="3266">
                  <c:v>3</c:v>
                </c:pt>
                <c:pt idx="3267">
                  <c:v>7</c:v>
                </c:pt>
                <c:pt idx="3268">
                  <c:v>6</c:v>
                </c:pt>
                <c:pt idx="3269">
                  <c:v>4</c:v>
                </c:pt>
                <c:pt idx="3270">
                  <c:v>4</c:v>
                </c:pt>
                <c:pt idx="3271">
                  <c:v>3</c:v>
                </c:pt>
                <c:pt idx="3272">
                  <c:v>3</c:v>
                </c:pt>
                <c:pt idx="3273">
                  <c:v>8</c:v>
                </c:pt>
                <c:pt idx="3274">
                  <c:v>7</c:v>
                </c:pt>
                <c:pt idx="3275">
                  <c:v>4</c:v>
                </c:pt>
                <c:pt idx="3276">
                  <c:v>5</c:v>
                </c:pt>
                <c:pt idx="3277">
                  <c:v>4</c:v>
                </c:pt>
                <c:pt idx="3278">
                  <c:v>12</c:v>
                </c:pt>
                <c:pt idx="3279">
                  <c:v>1</c:v>
                </c:pt>
                <c:pt idx="3280">
                  <c:v>7</c:v>
                </c:pt>
                <c:pt idx="3281">
                  <c:v>10</c:v>
                </c:pt>
                <c:pt idx="3282">
                  <c:v>1</c:v>
                </c:pt>
                <c:pt idx="3283">
                  <c:v>8</c:v>
                </c:pt>
                <c:pt idx="3284">
                  <c:v>4</c:v>
                </c:pt>
                <c:pt idx="3285">
                  <c:v>6</c:v>
                </c:pt>
                <c:pt idx="3286">
                  <c:v>8</c:v>
                </c:pt>
                <c:pt idx="3287">
                  <c:v>4</c:v>
                </c:pt>
                <c:pt idx="3288">
                  <c:v>4</c:v>
                </c:pt>
                <c:pt idx="3289">
                  <c:v>8</c:v>
                </c:pt>
                <c:pt idx="3290">
                  <c:v>9</c:v>
                </c:pt>
                <c:pt idx="3291">
                  <c:v>10</c:v>
                </c:pt>
                <c:pt idx="3292">
                  <c:v>7</c:v>
                </c:pt>
                <c:pt idx="3293">
                  <c:v>6</c:v>
                </c:pt>
                <c:pt idx="3294">
                  <c:v>5</c:v>
                </c:pt>
                <c:pt idx="3295">
                  <c:v>3</c:v>
                </c:pt>
                <c:pt idx="3296">
                  <c:v>4</c:v>
                </c:pt>
                <c:pt idx="3297">
                  <c:v>7</c:v>
                </c:pt>
                <c:pt idx="3298">
                  <c:v>5</c:v>
                </c:pt>
                <c:pt idx="3299">
                  <c:v>6</c:v>
                </c:pt>
                <c:pt idx="3300">
                  <c:v>5</c:v>
                </c:pt>
                <c:pt idx="3301">
                  <c:v>5</c:v>
                </c:pt>
                <c:pt idx="3302">
                  <c:v>3</c:v>
                </c:pt>
                <c:pt idx="3303">
                  <c:v>2</c:v>
                </c:pt>
                <c:pt idx="3304">
                  <c:v>7</c:v>
                </c:pt>
                <c:pt idx="3305">
                  <c:v>6</c:v>
                </c:pt>
                <c:pt idx="3306">
                  <c:v>7</c:v>
                </c:pt>
                <c:pt idx="3307">
                  <c:v>5</c:v>
                </c:pt>
                <c:pt idx="3308">
                  <c:v>6</c:v>
                </c:pt>
                <c:pt idx="3309">
                  <c:v>10</c:v>
                </c:pt>
                <c:pt idx="3310">
                  <c:v>3</c:v>
                </c:pt>
                <c:pt idx="3311">
                  <c:v>5</c:v>
                </c:pt>
                <c:pt idx="3312">
                  <c:v>3</c:v>
                </c:pt>
                <c:pt idx="3313">
                  <c:v>6</c:v>
                </c:pt>
                <c:pt idx="3314">
                  <c:v>4</c:v>
                </c:pt>
                <c:pt idx="3315">
                  <c:v>5</c:v>
                </c:pt>
                <c:pt idx="3316">
                  <c:v>5</c:v>
                </c:pt>
                <c:pt idx="3317">
                  <c:v>4</c:v>
                </c:pt>
                <c:pt idx="3318">
                  <c:v>1</c:v>
                </c:pt>
                <c:pt idx="3319">
                  <c:v>5</c:v>
                </c:pt>
                <c:pt idx="3320">
                  <c:v>8</c:v>
                </c:pt>
                <c:pt idx="3321">
                  <c:v>5</c:v>
                </c:pt>
                <c:pt idx="3322">
                  <c:v>6</c:v>
                </c:pt>
                <c:pt idx="3323">
                  <c:v>5</c:v>
                </c:pt>
                <c:pt idx="3324">
                  <c:v>3</c:v>
                </c:pt>
                <c:pt idx="3325">
                  <c:v>7</c:v>
                </c:pt>
                <c:pt idx="3326">
                  <c:v>7</c:v>
                </c:pt>
                <c:pt idx="3327">
                  <c:v>9</c:v>
                </c:pt>
                <c:pt idx="3328">
                  <c:v>3</c:v>
                </c:pt>
                <c:pt idx="3329">
                  <c:v>11</c:v>
                </c:pt>
                <c:pt idx="3330">
                  <c:v>8</c:v>
                </c:pt>
                <c:pt idx="3331">
                  <c:v>3</c:v>
                </c:pt>
                <c:pt idx="3332">
                  <c:v>6</c:v>
                </c:pt>
                <c:pt idx="3333">
                  <c:v>12</c:v>
                </c:pt>
                <c:pt idx="3334">
                  <c:v>8</c:v>
                </c:pt>
                <c:pt idx="3335">
                  <c:v>7</c:v>
                </c:pt>
                <c:pt idx="3336">
                  <c:v>5</c:v>
                </c:pt>
                <c:pt idx="3337">
                  <c:v>2</c:v>
                </c:pt>
                <c:pt idx="3338">
                  <c:v>3</c:v>
                </c:pt>
                <c:pt idx="3339">
                  <c:v>5</c:v>
                </c:pt>
                <c:pt idx="3340">
                  <c:v>7</c:v>
                </c:pt>
                <c:pt idx="3341">
                  <c:v>3</c:v>
                </c:pt>
                <c:pt idx="3342">
                  <c:v>2</c:v>
                </c:pt>
                <c:pt idx="3343">
                  <c:v>3</c:v>
                </c:pt>
                <c:pt idx="3344">
                  <c:v>5</c:v>
                </c:pt>
                <c:pt idx="3345">
                  <c:v>4</c:v>
                </c:pt>
                <c:pt idx="3346">
                  <c:v>4</c:v>
                </c:pt>
                <c:pt idx="3347">
                  <c:v>8</c:v>
                </c:pt>
                <c:pt idx="3348">
                  <c:v>2</c:v>
                </c:pt>
                <c:pt idx="3349">
                  <c:v>6</c:v>
                </c:pt>
                <c:pt idx="3350">
                  <c:v>6</c:v>
                </c:pt>
                <c:pt idx="3351">
                  <c:v>3</c:v>
                </c:pt>
                <c:pt idx="3352">
                  <c:v>7</c:v>
                </c:pt>
                <c:pt idx="3353">
                  <c:v>3</c:v>
                </c:pt>
                <c:pt idx="3354">
                  <c:v>8</c:v>
                </c:pt>
                <c:pt idx="3355">
                  <c:v>7</c:v>
                </c:pt>
                <c:pt idx="3356">
                  <c:v>7</c:v>
                </c:pt>
                <c:pt idx="3357">
                  <c:v>3</c:v>
                </c:pt>
                <c:pt idx="3358">
                  <c:v>3</c:v>
                </c:pt>
                <c:pt idx="3359">
                  <c:v>8</c:v>
                </c:pt>
                <c:pt idx="3360">
                  <c:v>5</c:v>
                </c:pt>
                <c:pt idx="3361">
                  <c:v>8</c:v>
                </c:pt>
                <c:pt idx="3362">
                  <c:v>4</c:v>
                </c:pt>
                <c:pt idx="3363">
                  <c:v>11</c:v>
                </c:pt>
                <c:pt idx="3364">
                  <c:v>7</c:v>
                </c:pt>
                <c:pt idx="3365">
                  <c:v>5</c:v>
                </c:pt>
                <c:pt idx="3366">
                  <c:v>5</c:v>
                </c:pt>
                <c:pt idx="3367">
                  <c:v>8</c:v>
                </c:pt>
                <c:pt idx="3368">
                  <c:v>5</c:v>
                </c:pt>
                <c:pt idx="3369">
                  <c:v>10</c:v>
                </c:pt>
                <c:pt idx="3370">
                  <c:v>8</c:v>
                </c:pt>
                <c:pt idx="3371">
                  <c:v>4</c:v>
                </c:pt>
                <c:pt idx="3372">
                  <c:v>5</c:v>
                </c:pt>
                <c:pt idx="3373">
                  <c:v>12</c:v>
                </c:pt>
                <c:pt idx="3374">
                  <c:v>6</c:v>
                </c:pt>
                <c:pt idx="3375">
                  <c:v>6</c:v>
                </c:pt>
                <c:pt idx="3376">
                  <c:v>4</c:v>
                </c:pt>
                <c:pt idx="3377">
                  <c:v>11</c:v>
                </c:pt>
                <c:pt idx="3378">
                  <c:v>5</c:v>
                </c:pt>
                <c:pt idx="3379">
                  <c:v>3</c:v>
                </c:pt>
                <c:pt idx="3380">
                  <c:v>6</c:v>
                </c:pt>
                <c:pt idx="3381">
                  <c:v>4</c:v>
                </c:pt>
                <c:pt idx="3382">
                  <c:v>4</c:v>
                </c:pt>
                <c:pt idx="3383">
                  <c:v>8</c:v>
                </c:pt>
                <c:pt idx="3384">
                  <c:v>9</c:v>
                </c:pt>
                <c:pt idx="3385">
                  <c:v>6</c:v>
                </c:pt>
                <c:pt idx="3386">
                  <c:v>4</c:v>
                </c:pt>
                <c:pt idx="3387">
                  <c:v>5</c:v>
                </c:pt>
                <c:pt idx="3388">
                  <c:v>6</c:v>
                </c:pt>
                <c:pt idx="3389">
                  <c:v>10</c:v>
                </c:pt>
                <c:pt idx="3390">
                  <c:v>7</c:v>
                </c:pt>
                <c:pt idx="3391">
                  <c:v>9</c:v>
                </c:pt>
                <c:pt idx="3392">
                  <c:v>8</c:v>
                </c:pt>
                <c:pt idx="3393">
                  <c:v>7</c:v>
                </c:pt>
                <c:pt idx="3394">
                  <c:v>6</c:v>
                </c:pt>
                <c:pt idx="3395">
                  <c:v>7</c:v>
                </c:pt>
                <c:pt idx="3396">
                  <c:v>3</c:v>
                </c:pt>
                <c:pt idx="3397">
                  <c:v>7</c:v>
                </c:pt>
                <c:pt idx="3398">
                  <c:v>4</c:v>
                </c:pt>
                <c:pt idx="3399">
                  <c:v>8</c:v>
                </c:pt>
                <c:pt idx="3400">
                  <c:v>4</c:v>
                </c:pt>
                <c:pt idx="3401">
                  <c:v>5</c:v>
                </c:pt>
                <c:pt idx="3402">
                  <c:v>6</c:v>
                </c:pt>
                <c:pt idx="3403">
                  <c:v>5</c:v>
                </c:pt>
                <c:pt idx="3404">
                  <c:v>5</c:v>
                </c:pt>
                <c:pt idx="3405">
                  <c:v>8</c:v>
                </c:pt>
                <c:pt idx="3406">
                  <c:v>6</c:v>
                </c:pt>
                <c:pt idx="3407">
                  <c:v>5</c:v>
                </c:pt>
                <c:pt idx="3408">
                  <c:v>5</c:v>
                </c:pt>
                <c:pt idx="3409">
                  <c:v>9</c:v>
                </c:pt>
                <c:pt idx="3410">
                  <c:v>4</c:v>
                </c:pt>
                <c:pt idx="3411">
                  <c:v>4</c:v>
                </c:pt>
                <c:pt idx="3412">
                  <c:v>4</c:v>
                </c:pt>
                <c:pt idx="3413">
                  <c:v>3</c:v>
                </c:pt>
                <c:pt idx="3414">
                  <c:v>6</c:v>
                </c:pt>
                <c:pt idx="3415">
                  <c:v>5</c:v>
                </c:pt>
                <c:pt idx="3416">
                  <c:v>10</c:v>
                </c:pt>
                <c:pt idx="3417">
                  <c:v>4</c:v>
                </c:pt>
                <c:pt idx="3418">
                  <c:v>4</c:v>
                </c:pt>
                <c:pt idx="3419">
                  <c:v>9</c:v>
                </c:pt>
                <c:pt idx="3420">
                  <c:v>5</c:v>
                </c:pt>
                <c:pt idx="3421">
                  <c:v>8</c:v>
                </c:pt>
                <c:pt idx="3422">
                  <c:v>4</c:v>
                </c:pt>
                <c:pt idx="3423">
                  <c:v>7</c:v>
                </c:pt>
                <c:pt idx="3424">
                  <c:v>4</c:v>
                </c:pt>
                <c:pt idx="3425">
                  <c:v>7</c:v>
                </c:pt>
                <c:pt idx="3426">
                  <c:v>4</c:v>
                </c:pt>
                <c:pt idx="3427">
                  <c:v>4</c:v>
                </c:pt>
                <c:pt idx="3428">
                  <c:v>2</c:v>
                </c:pt>
                <c:pt idx="3429">
                  <c:v>3</c:v>
                </c:pt>
                <c:pt idx="3430">
                  <c:v>6</c:v>
                </c:pt>
                <c:pt idx="3431">
                  <c:v>4</c:v>
                </c:pt>
                <c:pt idx="3432">
                  <c:v>7</c:v>
                </c:pt>
                <c:pt idx="3433">
                  <c:v>6</c:v>
                </c:pt>
                <c:pt idx="3434">
                  <c:v>4</c:v>
                </c:pt>
                <c:pt idx="3435">
                  <c:v>3</c:v>
                </c:pt>
                <c:pt idx="3436">
                  <c:v>7</c:v>
                </c:pt>
                <c:pt idx="3437">
                  <c:v>4</c:v>
                </c:pt>
                <c:pt idx="3438">
                  <c:v>3</c:v>
                </c:pt>
                <c:pt idx="3439">
                  <c:v>9</c:v>
                </c:pt>
                <c:pt idx="3440">
                  <c:v>11</c:v>
                </c:pt>
                <c:pt idx="3441">
                  <c:v>5</c:v>
                </c:pt>
                <c:pt idx="3442">
                  <c:v>12</c:v>
                </c:pt>
                <c:pt idx="3443">
                  <c:v>7</c:v>
                </c:pt>
                <c:pt idx="3444">
                  <c:v>5</c:v>
                </c:pt>
                <c:pt idx="3445">
                  <c:v>8</c:v>
                </c:pt>
                <c:pt idx="3446">
                  <c:v>7</c:v>
                </c:pt>
                <c:pt idx="3447">
                  <c:v>3</c:v>
                </c:pt>
                <c:pt idx="3448">
                  <c:v>8</c:v>
                </c:pt>
                <c:pt idx="3449">
                  <c:v>4</c:v>
                </c:pt>
                <c:pt idx="3450">
                  <c:v>4</c:v>
                </c:pt>
                <c:pt idx="3451">
                  <c:v>8</c:v>
                </c:pt>
                <c:pt idx="3452">
                  <c:v>9</c:v>
                </c:pt>
                <c:pt idx="3453">
                  <c:v>5</c:v>
                </c:pt>
                <c:pt idx="3454">
                  <c:v>4</c:v>
                </c:pt>
                <c:pt idx="3455">
                  <c:v>5</c:v>
                </c:pt>
                <c:pt idx="3456">
                  <c:v>9</c:v>
                </c:pt>
                <c:pt idx="3457">
                  <c:v>10</c:v>
                </c:pt>
                <c:pt idx="3458">
                  <c:v>4</c:v>
                </c:pt>
                <c:pt idx="3459">
                  <c:v>7</c:v>
                </c:pt>
                <c:pt idx="3460">
                  <c:v>10</c:v>
                </c:pt>
                <c:pt idx="3461">
                  <c:v>5</c:v>
                </c:pt>
                <c:pt idx="3462">
                  <c:v>5</c:v>
                </c:pt>
                <c:pt idx="3463">
                  <c:v>6</c:v>
                </c:pt>
                <c:pt idx="3464">
                  <c:v>4</c:v>
                </c:pt>
                <c:pt idx="3465">
                  <c:v>6</c:v>
                </c:pt>
                <c:pt idx="3466">
                  <c:v>8</c:v>
                </c:pt>
                <c:pt idx="3467">
                  <c:v>8</c:v>
                </c:pt>
                <c:pt idx="3468">
                  <c:v>9</c:v>
                </c:pt>
                <c:pt idx="3469">
                  <c:v>7</c:v>
                </c:pt>
                <c:pt idx="3470">
                  <c:v>2</c:v>
                </c:pt>
                <c:pt idx="3471">
                  <c:v>3</c:v>
                </c:pt>
                <c:pt idx="3472">
                  <c:v>3</c:v>
                </c:pt>
                <c:pt idx="3473">
                  <c:v>9</c:v>
                </c:pt>
                <c:pt idx="3474">
                  <c:v>8</c:v>
                </c:pt>
                <c:pt idx="3475">
                  <c:v>7</c:v>
                </c:pt>
                <c:pt idx="3476">
                  <c:v>2</c:v>
                </c:pt>
                <c:pt idx="3477">
                  <c:v>2</c:v>
                </c:pt>
                <c:pt idx="3478">
                  <c:v>4</c:v>
                </c:pt>
                <c:pt idx="3479">
                  <c:v>5</c:v>
                </c:pt>
                <c:pt idx="3480">
                  <c:v>7</c:v>
                </c:pt>
                <c:pt idx="3481">
                  <c:v>6</c:v>
                </c:pt>
                <c:pt idx="3482">
                  <c:v>3</c:v>
                </c:pt>
                <c:pt idx="3483">
                  <c:v>2</c:v>
                </c:pt>
                <c:pt idx="3484">
                  <c:v>7</c:v>
                </c:pt>
                <c:pt idx="3485">
                  <c:v>6</c:v>
                </c:pt>
                <c:pt idx="3486">
                  <c:v>6</c:v>
                </c:pt>
                <c:pt idx="3487">
                  <c:v>6</c:v>
                </c:pt>
                <c:pt idx="3488">
                  <c:v>5</c:v>
                </c:pt>
                <c:pt idx="3489">
                  <c:v>7</c:v>
                </c:pt>
                <c:pt idx="3490">
                  <c:v>3</c:v>
                </c:pt>
                <c:pt idx="3491">
                  <c:v>2</c:v>
                </c:pt>
                <c:pt idx="3492">
                  <c:v>6</c:v>
                </c:pt>
                <c:pt idx="3493">
                  <c:v>4</c:v>
                </c:pt>
                <c:pt idx="3494">
                  <c:v>9</c:v>
                </c:pt>
                <c:pt idx="3495">
                  <c:v>4</c:v>
                </c:pt>
                <c:pt idx="3496">
                  <c:v>4</c:v>
                </c:pt>
                <c:pt idx="3497">
                  <c:v>3</c:v>
                </c:pt>
                <c:pt idx="3498">
                  <c:v>4</c:v>
                </c:pt>
                <c:pt idx="3499">
                  <c:v>2</c:v>
                </c:pt>
                <c:pt idx="3500">
                  <c:v>3</c:v>
                </c:pt>
                <c:pt idx="3501">
                  <c:v>5</c:v>
                </c:pt>
                <c:pt idx="3502">
                  <c:v>7</c:v>
                </c:pt>
                <c:pt idx="3503">
                  <c:v>3</c:v>
                </c:pt>
                <c:pt idx="3504">
                  <c:v>5</c:v>
                </c:pt>
                <c:pt idx="3505">
                  <c:v>4</c:v>
                </c:pt>
                <c:pt idx="3506">
                  <c:v>7</c:v>
                </c:pt>
                <c:pt idx="3507">
                  <c:v>8</c:v>
                </c:pt>
                <c:pt idx="3508">
                  <c:v>7</c:v>
                </c:pt>
                <c:pt idx="3509">
                  <c:v>2</c:v>
                </c:pt>
                <c:pt idx="3510">
                  <c:v>3</c:v>
                </c:pt>
                <c:pt idx="3511">
                  <c:v>7</c:v>
                </c:pt>
                <c:pt idx="3512">
                  <c:v>4</c:v>
                </c:pt>
                <c:pt idx="3513">
                  <c:v>3</c:v>
                </c:pt>
                <c:pt idx="3514">
                  <c:v>1</c:v>
                </c:pt>
                <c:pt idx="3515">
                  <c:v>4</c:v>
                </c:pt>
                <c:pt idx="3516">
                  <c:v>6</c:v>
                </c:pt>
                <c:pt idx="3517">
                  <c:v>1</c:v>
                </c:pt>
                <c:pt idx="3518">
                  <c:v>8</c:v>
                </c:pt>
                <c:pt idx="3519">
                  <c:v>2</c:v>
                </c:pt>
                <c:pt idx="3520">
                  <c:v>8</c:v>
                </c:pt>
                <c:pt idx="3521">
                  <c:v>3</c:v>
                </c:pt>
                <c:pt idx="3522">
                  <c:v>4</c:v>
                </c:pt>
                <c:pt idx="3523">
                  <c:v>3</c:v>
                </c:pt>
                <c:pt idx="3524">
                  <c:v>3</c:v>
                </c:pt>
                <c:pt idx="3525">
                  <c:v>2</c:v>
                </c:pt>
                <c:pt idx="3526">
                  <c:v>9</c:v>
                </c:pt>
                <c:pt idx="3527">
                  <c:v>2</c:v>
                </c:pt>
                <c:pt idx="3528">
                  <c:v>5</c:v>
                </c:pt>
                <c:pt idx="3529">
                  <c:v>6</c:v>
                </c:pt>
                <c:pt idx="3530">
                  <c:v>6</c:v>
                </c:pt>
                <c:pt idx="3531">
                  <c:v>3</c:v>
                </c:pt>
                <c:pt idx="3532">
                  <c:v>3</c:v>
                </c:pt>
                <c:pt idx="3533">
                  <c:v>3</c:v>
                </c:pt>
                <c:pt idx="3534">
                  <c:v>5</c:v>
                </c:pt>
                <c:pt idx="3535">
                  <c:v>3</c:v>
                </c:pt>
                <c:pt idx="3536">
                  <c:v>2</c:v>
                </c:pt>
                <c:pt idx="3537">
                  <c:v>8</c:v>
                </c:pt>
                <c:pt idx="3538">
                  <c:v>3</c:v>
                </c:pt>
                <c:pt idx="3539">
                  <c:v>3</c:v>
                </c:pt>
                <c:pt idx="3540">
                  <c:v>6</c:v>
                </c:pt>
                <c:pt idx="3541">
                  <c:v>2</c:v>
                </c:pt>
                <c:pt idx="3542">
                  <c:v>8</c:v>
                </c:pt>
                <c:pt idx="3543">
                  <c:v>8</c:v>
                </c:pt>
                <c:pt idx="3544">
                  <c:v>4</c:v>
                </c:pt>
                <c:pt idx="3545">
                  <c:v>1</c:v>
                </c:pt>
                <c:pt idx="3546">
                  <c:v>5</c:v>
                </c:pt>
                <c:pt idx="3547">
                  <c:v>4</c:v>
                </c:pt>
                <c:pt idx="3548">
                  <c:v>4</c:v>
                </c:pt>
                <c:pt idx="3549">
                  <c:v>5</c:v>
                </c:pt>
                <c:pt idx="3550">
                  <c:v>4</c:v>
                </c:pt>
                <c:pt idx="3551">
                  <c:v>4</c:v>
                </c:pt>
                <c:pt idx="3552">
                  <c:v>5</c:v>
                </c:pt>
                <c:pt idx="3553">
                  <c:v>9</c:v>
                </c:pt>
                <c:pt idx="3554">
                  <c:v>2</c:v>
                </c:pt>
                <c:pt idx="3555">
                  <c:v>4</c:v>
                </c:pt>
                <c:pt idx="3556">
                  <c:v>5</c:v>
                </c:pt>
                <c:pt idx="3557">
                  <c:v>7</c:v>
                </c:pt>
                <c:pt idx="3558">
                  <c:v>5</c:v>
                </c:pt>
                <c:pt idx="3559">
                  <c:v>4</c:v>
                </c:pt>
                <c:pt idx="3560">
                  <c:v>7</c:v>
                </c:pt>
                <c:pt idx="3561">
                  <c:v>7</c:v>
                </c:pt>
                <c:pt idx="3562">
                  <c:v>7</c:v>
                </c:pt>
                <c:pt idx="3563">
                  <c:v>2</c:v>
                </c:pt>
                <c:pt idx="3564">
                  <c:v>4</c:v>
                </c:pt>
                <c:pt idx="3565">
                  <c:v>5</c:v>
                </c:pt>
                <c:pt idx="3566">
                  <c:v>4</c:v>
                </c:pt>
                <c:pt idx="3567">
                  <c:v>7</c:v>
                </c:pt>
                <c:pt idx="3568">
                  <c:v>6</c:v>
                </c:pt>
                <c:pt idx="3569">
                  <c:v>7</c:v>
                </c:pt>
                <c:pt idx="3570">
                  <c:v>6</c:v>
                </c:pt>
                <c:pt idx="3571">
                  <c:v>2</c:v>
                </c:pt>
                <c:pt idx="3572">
                  <c:v>8</c:v>
                </c:pt>
                <c:pt idx="3573">
                  <c:v>6</c:v>
                </c:pt>
                <c:pt idx="3574">
                  <c:v>2</c:v>
                </c:pt>
                <c:pt idx="3575">
                  <c:v>2</c:v>
                </c:pt>
                <c:pt idx="3576">
                  <c:v>2</c:v>
                </c:pt>
                <c:pt idx="3577">
                  <c:v>4</c:v>
                </c:pt>
                <c:pt idx="3578">
                  <c:v>6</c:v>
                </c:pt>
                <c:pt idx="3579">
                  <c:v>2</c:v>
                </c:pt>
                <c:pt idx="3580">
                  <c:v>4</c:v>
                </c:pt>
                <c:pt idx="3581">
                  <c:v>3</c:v>
                </c:pt>
                <c:pt idx="3582">
                  <c:v>3</c:v>
                </c:pt>
                <c:pt idx="3583">
                  <c:v>7</c:v>
                </c:pt>
                <c:pt idx="3584">
                  <c:v>1</c:v>
                </c:pt>
                <c:pt idx="3585">
                  <c:v>5</c:v>
                </c:pt>
                <c:pt idx="3586">
                  <c:v>7</c:v>
                </c:pt>
                <c:pt idx="3587">
                  <c:v>4</c:v>
                </c:pt>
                <c:pt idx="3588">
                  <c:v>2</c:v>
                </c:pt>
                <c:pt idx="3589">
                  <c:v>4</c:v>
                </c:pt>
                <c:pt idx="3590">
                  <c:v>5</c:v>
                </c:pt>
                <c:pt idx="3591">
                  <c:v>2</c:v>
                </c:pt>
                <c:pt idx="3592">
                  <c:v>4</c:v>
                </c:pt>
                <c:pt idx="3593">
                  <c:v>9</c:v>
                </c:pt>
                <c:pt idx="3594">
                  <c:v>4</c:v>
                </c:pt>
                <c:pt idx="3595">
                  <c:v>4</c:v>
                </c:pt>
                <c:pt idx="3596">
                  <c:v>6</c:v>
                </c:pt>
                <c:pt idx="3597">
                  <c:v>2</c:v>
                </c:pt>
                <c:pt idx="3598">
                  <c:v>9</c:v>
                </c:pt>
                <c:pt idx="3599">
                  <c:v>8</c:v>
                </c:pt>
                <c:pt idx="3600">
                  <c:v>7</c:v>
                </c:pt>
                <c:pt idx="3601">
                  <c:v>2</c:v>
                </c:pt>
                <c:pt idx="3602">
                  <c:v>10</c:v>
                </c:pt>
                <c:pt idx="3603">
                  <c:v>4</c:v>
                </c:pt>
                <c:pt idx="3604">
                  <c:v>8</c:v>
                </c:pt>
                <c:pt idx="3605">
                  <c:v>5</c:v>
                </c:pt>
                <c:pt idx="3606">
                  <c:v>7</c:v>
                </c:pt>
                <c:pt idx="3607">
                  <c:v>7</c:v>
                </c:pt>
                <c:pt idx="3608">
                  <c:v>3</c:v>
                </c:pt>
                <c:pt idx="3609">
                  <c:v>8</c:v>
                </c:pt>
                <c:pt idx="3610">
                  <c:v>3</c:v>
                </c:pt>
                <c:pt idx="3611">
                  <c:v>4</c:v>
                </c:pt>
                <c:pt idx="3612">
                  <c:v>5</c:v>
                </c:pt>
                <c:pt idx="3613">
                  <c:v>6</c:v>
                </c:pt>
                <c:pt idx="3614">
                  <c:v>2</c:v>
                </c:pt>
                <c:pt idx="3615">
                  <c:v>3</c:v>
                </c:pt>
                <c:pt idx="3616">
                  <c:v>4</c:v>
                </c:pt>
                <c:pt idx="3617">
                  <c:v>8</c:v>
                </c:pt>
                <c:pt idx="3618">
                  <c:v>10</c:v>
                </c:pt>
                <c:pt idx="3619">
                  <c:v>5</c:v>
                </c:pt>
                <c:pt idx="3620">
                  <c:v>4</c:v>
                </c:pt>
                <c:pt idx="3621">
                  <c:v>3</c:v>
                </c:pt>
                <c:pt idx="3622">
                  <c:v>3</c:v>
                </c:pt>
                <c:pt idx="3623">
                  <c:v>3</c:v>
                </c:pt>
                <c:pt idx="3624">
                  <c:v>4</c:v>
                </c:pt>
                <c:pt idx="3625">
                  <c:v>5</c:v>
                </c:pt>
                <c:pt idx="3626">
                  <c:v>4</c:v>
                </c:pt>
                <c:pt idx="3627">
                  <c:v>2</c:v>
                </c:pt>
                <c:pt idx="3628">
                  <c:v>3</c:v>
                </c:pt>
                <c:pt idx="3629">
                  <c:v>7</c:v>
                </c:pt>
                <c:pt idx="3630">
                  <c:v>9</c:v>
                </c:pt>
                <c:pt idx="3631">
                  <c:v>5</c:v>
                </c:pt>
                <c:pt idx="3632">
                  <c:v>6</c:v>
                </c:pt>
                <c:pt idx="3633">
                  <c:v>1</c:v>
                </c:pt>
                <c:pt idx="3634">
                  <c:v>4</c:v>
                </c:pt>
                <c:pt idx="3635">
                  <c:v>7</c:v>
                </c:pt>
                <c:pt idx="3636">
                  <c:v>2</c:v>
                </c:pt>
                <c:pt idx="3637">
                  <c:v>3</c:v>
                </c:pt>
                <c:pt idx="3638">
                  <c:v>3</c:v>
                </c:pt>
                <c:pt idx="3639">
                  <c:v>5</c:v>
                </c:pt>
                <c:pt idx="3640">
                  <c:v>8</c:v>
                </c:pt>
                <c:pt idx="3641">
                  <c:v>3</c:v>
                </c:pt>
                <c:pt idx="3642">
                  <c:v>7</c:v>
                </c:pt>
                <c:pt idx="3643">
                  <c:v>5</c:v>
                </c:pt>
                <c:pt idx="3644">
                  <c:v>8</c:v>
                </c:pt>
                <c:pt idx="3645">
                  <c:v>7</c:v>
                </c:pt>
                <c:pt idx="3646">
                  <c:v>2</c:v>
                </c:pt>
                <c:pt idx="3647">
                  <c:v>6</c:v>
                </c:pt>
                <c:pt idx="3648">
                  <c:v>4</c:v>
                </c:pt>
                <c:pt idx="3649">
                  <c:v>5</c:v>
                </c:pt>
                <c:pt idx="3650">
                  <c:v>4</c:v>
                </c:pt>
                <c:pt idx="3651">
                  <c:v>4</c:v>
                </c:pt>
                <c:pt idx="3652">
                  <c:v>6</c:v>
                </c:pt>
                <c:pt idx="3653">
                  <c:v>8</c:v>
                </c:pt>
                <c:pt idx="3654">
                  <c:v>5</c:v>
                </c:pt>
                <c:pt idx="3655">
                  <c:v>3</c:v>
                </c:pt>
                <c:pt idx="3656">
                  <c:v>7</c:v>
                </c:pt>
                <c:pt idx="3657">
                  <c:v>6</c:v>
                </c:pt>
                <c:pt idx="3658">
                  <c:v>4</c:v>
                </c:pt>
                <c:pt idx="3659">
                  <c:v>4</c:v>
                </c:pt>
                <c:pt idx="3660">
                  <c:v>7</c:v>
                </c:pt>
                <c:pt idx="3661">
                  <c:v>7</c:v>
                </c:pt>
                <c:pt idx="3662">
                  <c:v>5</c:v>
                </c:pt>
                <c:pt idx="3663">
                  <c:v>10</c:v>
                </c:pt>
                <c:pt idx="3664">
                  <c:v>6</c:v>
                </c:pt>
                <c:pt idx="3665">
                  <c:v>5</c:v>
                </c:pt>
                <c:pt idx="3666">
                  <c:v>2</c:v>
                </c:pt>
                <c:pt idx="3667">
                  <c:v>2</c:v>
                </c:pt>
                <c:pt idx="3668">
                  <c:v>5</c:v>
                </c:pt>
                <c:pt idx="3669">
                  <c:v>4</c:v>
                </c:pt>
                <c:pt idx="3670">
                  <c:v>1</c:v>
                </c:pt>
                <c:pt idx="3671">
                  <c:v>4</c:v>
                </c:pt>
                <c:pt idx="3672">
                  <c:v>8</c:v>
                </c:pt>
                <c:pt idx="3673">
                  <c:v>2</c:v>
                </c:pt>
                <c:pt idx="3674">
                  <c:v>0</c:v>
                </c:pt>
                <c:pt idx="3675">
                  <c:v>6</c:v>
                </c:pt>
                <c:pt idx="3676">
                  <c:v>6</c:v>
                </c:pt>
                <c:pt idx="3677">
                  <c:v>5</c:v>
                </c:pt>
                <c:pt idx="3678">
                  <c:v>4</c:v>
                </c:pt>
                <c:pt idx="3679">
                  <c:v>5</c:v>
                </c:pt>
                <c:pt idx="3680">
                  <c:v>4</c:v>
                </c:pt>
                <c:pt idx="3681">
                  <c:v>3</c:v>
                </c:pt>
                <c:pt idx="3682">
                  <c:v>2</c:v>
                </c:pt>
                <c:pt idx="3683">
                  <c:v>2</c:v>
                </c:pt>
                <c:pt idx="3684">
                  <c:v>5</c:v>
                </c:pt>
                <c:pt idx="3685">
                  <c:v>3</c:v>
                </c:pt>
                <c:pt idx="3686">
                  <c:v>2</c:v>
                </c:pt>
                <c:pt idx="3687">
                  <c:v>8</c:v>
                </c:pt>
                <c:pt idx="3688">
                  <c:v>4</c:v>
                </c:pt>
                <c:pt idx="3689">
                  <c:v>1</c:v>
                </c:pt>
                <c:pt idx="3690">
                  <c:v>2</c:v>
                </c:pt>
                <c:pt idx="3691">
                  <c:v>3</c:v>
                </c:pt>
                <c:pt idx="3692">
                  <c:v>6</c:v>
                </c:pt>
                <c:pt idx="3693">
                  <c:v>2</c:v>
                </c:pt>
                <c:pt idx="3694">
                  <c:v>4</c:v>
                </c:pt>
                <c:pt idx="3695">
                  <c:v>5</c:v>
                </c:pt>
                <c:pt idx="3696">
                  <c:v>8</c:v>
                </c:pt>
                <c:pt idx="3697">
                  <c:v>2</c:v>
                </c:pt>
                <c:pt idx="3698">
                  <c:v>11</c:v>
                </c:pt>
                <c:pt idx="3699">
                  <c:v>5</c:v>
                </c:pt>
                <c:pt idx="3700">
                  <c:v>2</c:v>
                </c:pt>
                <c:pt idx="3701">
                  <c:v>5</c:v>
                </c:pt>
                <c:pt idx="3702">
                  <c:v>6</c:v>
                </c:pt>
                <c:pt idx="3703">
                  <c:v>2</c:v>
                </c:pt>
                <c:pt idx="3704">
                  <c:v>6</c:v>
                </c:pt>
                <c:pt idx="3705">
                  <c:v>6</c:v>
                </c:pt>
                <c:pt idx="3706">
                  <c:v>6</c:v>
                </c:pt>
                <c:pt idx="3707">
                  <c:v>3</c:v>
                </c:pt>
                <c:pt idx="3708">
                  <c:v>2</c:v>
                </c:pt>
                <c:pt idx="3709">
                  <c:v>7</c:v>
                </c:pt>
                <c:pt idx="3710">
                  <c:v>2</c:v>
                </c:pt>
                <c:pt idx="3711">
                  <c:v>9</c:v>
                </c:pt>
                <c:pt idx="3712">
                  <c:v>2</c:v>
                </c:pt>
                <c:pt idx="3713">
                  <c:v>4</c:v>
                </c:pt>
                <c:pt idx="3714">
                  <c:v>0</c:v>
                </c:pt>
                <c:pt idx="3715">
                  <c:v>5</c:v>
                </c:pt>
                <c:pt idx="3716">
                  <c:v>4</c:v>
                </c:pt>
                <c:pt idx="3717">
                  <c:v>3</c:v>
                </c:pt>
                <c:pt idx="3718">
                  <c:v>2</c:v>
                </c:pt>
                <c:pt idx="3719">
                  <c:v>2</c:v>
                </c:pt>
                <c:pt idx="3720">
                  <c:v>1</c:v>
                </c:pt>
                <c:pt idx="3721">
                  <c:v>5</c:v>
                </c:pt>
                <c:pt idx="3722">
                  <c:v>7</c:v>
                </c:pt>
                <c:pt idx="3723">
                  <c:v>9</c:v>
                </c:pt>
                <c:pt idx="3724">
                  <c:v>4</c:v>
                </c:pt>
                <c:pt idx="3725">
                  <c:v>10</c:v>
                </c:pt>
                <c:pt idx="3726">
                  <c:v>5</c:v>
                </c:pt>
                <c:pt idx="3727">
                  <c:v>7</c:v>
                </c:pt>
                <c:pt idx="3728">
                  <c:v>2</c:v>
                </c:pt>
                <c:pt idx="3729">
                  <c:v>5</c:v>
                </c:pt>
                <c:pt idx="3730">
                  <c:v>6</c:v>
                </c:pt>
                <c:pt idx="3731">
                  <c:v>4</c:v>
                </c:pt>
                <c:pt idx="3732">
                  <c:v>6</c:v>
                </c:pt>
                <c:pt idx="3733">
                  <c:v>1</c:v>
                </c:pt>
                <c:pt idx="3734">
                  <c:v>6</c:v>
                </c:pt>
                <c:pt idx="3735">
                  <c:v>4</c:v>
                </c:pt>
                <c:pt idx="3736">
                  <c:v>2</c:v>
                </c:pt>
                <c:pt idx="3737">
                  <c:v>3</c:v>
                </c:pt>
                <c:pt idx="3738">
                  <c:v>0</c:v>
                </c:pt>
                <c:pt idx="3739">
                  <c:v>6</c:v>
                </c:pt>
                <c:pt idx="3740">
                  <c:v>6</c:v>
                </c:pt>
                <c:pt idx="3741">
                  <c:v>3</c:v>
                </c:pt>
                <c:pt idx="3742">
                  <c:v>9</c:v>
                </c:pt>
                <c:pt idx="3743">
                  <c:v>1</c:v>
                </c:pt>
                <c:pt idx="3744">
                  <c:v>3</c:v>
                </c:pt>
                <c:pt idx="3745">
                  <c:v>4</c:v>
                </c:pt>
                <c:pt idx="3746">
                  <c:v>7</c:v>
                </c:pt>
                <c:pt idx="3747">
                  <c:v>7</c:v>
                </c:pt>
                <c:pt idx="3748">
                  <c:v>4</c:v>
                </c:pt>
                <c:pt idx="3749">
                  <c:v>5</c:v>
                </c:pt>
                <c:pt idx="3750">
                  <c:v>6</c:v>
                </c:pt>
                <c:pt idx="3751">
                  <c:v>7</c:v>
                </c:pt>
                <c:pt idx="3752">
                  <c:v>6</c:v>
                </c:pt>
                <c:pt idx="3753">
                  <c:v>2</c:v>
                </c:pt>
                <c:pt idx="3754">
                  <c:v>3</c:v>
                </c:pt>
                <c:pt idx="3755">
                  <c:v>3</c:v>
                </c:pt>
                <c:pt idx="3756">
                  <c:v>5</c:v>
                </c:pt>
                <c:pt idx="3757">
                  <c:v>5</c:v>
                </c:pt>
                <c:pt idx="3758">
                  <c:v>4</c:v>
                </c:pt>
                <c:pt idx="3759">
                  <c:v>6</c:v>
                </c:pt>
                <c:pt idx="3760">
                  <c:v>2</c:v>
                </c:pt>
                <c:pt idx="3761">
                  <c:v>6</c:v>
                </c:pt>
                <c:pt idx="3762">
                  <c:v>0</c:v>
                </c:pt>
                <c:pt idx="3763">
                  <c:v>2</c:v>
                </c:pt>
                <c:pt idx="3764">
                  <c:v>1</c:v>
                </c:pt>
                <c:pt idx="3765">
                  <c:v>6</c:v>
                </c:pt>
                <c:pt idx="3766">
                  <c:v>3</c:v>
                </c:pt>
                <c:pt idx="3767">
                  <c:v>5</c:v>
                </c:pt>
                <c:pt idx="3768">
                  <c:v>7</c:v>
                </c:pt>
                <c:pt idx="3769">
                  <c:v>5</c:v>
                </c:pt>
                <c:pt idx="3770">
                  <c:v>4</c:v>
                </c:pt>
                <c:pt idx="3771">
                  <c:v>5</c:v>
                </c:pt>
                <c:pt idx="3772">
                  <c:v>5</c:v>
                </c:pt>
                <c:pt idx="3773">
                  <c:v>5</c:v>
                </c:pt>
                <c:pt idx="3774">
                  <c:v>2</c:v>
                </c:pt>
                <c:pt idx="3775">
                  <c:v>5</c:v>
                </c:pt>
                <c:pt idx="3776">
                  <c:v>4</c:v>
                </c:pt>
                <c:pt idx="3777">
                  <c:v>6</c:v>
                </c:pt>
                <c:pt idx="3778">
                  <c:v>5</c:v>
                </c:pt>
                <c:pt idx="3779">
                  <c:v>7</c:v>
                </c:pt>
                <c:pt idx="3780">
                  <c:v>9</c:v>
                </c:pt>
                <c:pt idx="3781">
                  <c:v>2</c:v>
                </c:pt>
                <c:pt idx="3782">
                  <c:v>5</c:v>
                </c:pt>
                <c:pt idx="3783">
                  <c:v>5</c:v>
                </c:pt>
                <c:pt idx="3784">
                  <c:v>3</c:v>
                </c:pt>
                <c:pt idx="3785">
                  <c:v>3</c:v>
                </c:pt>
                <c:pt idx="3786">
                  <c:v>5</c:v>
                </c:pt>
                <c:pt idx="3787">
                  <c:v>7</c:v>
                </c:pt>
                <c:pt idx="3788">
                  <c:v>7</c:v>
                </c:pt>
                <c:pt idx="3789">
                  <c:v>4</c:v>
                </c:pt>
                <c:pt idx="3790">
                  <c:v>1</c:v>
                </c:pt>
                <c:pt idx="3791">
                  <c:v>6</c:v>
                </c:pt>
                <c:pt idx="3792">
                  <c:v>8</c:v>
                </c:pt>
                <c:pt idx="3793">
                  <c:v>2</c:v>
                </c:pt>
                <c:pt idx="3794">
                  <c:v>2</c:v>
                </c:pt>
                <c:pt idx="3795">
                  <c:v>7</c:v>
                </c:pt>
                <c:pt idx="3796">
                  <c:v>4</c:v>
                </c:pt>
                <c:pt idx="3797">
                  <c:v>8</c:v>
                </c:pt>
                <c:pt idx="3798">
                  <c:v>7</c:v>
                </c:pt>
                <c:pt idx="3799">
                  <c:v>5</c:v>
                </c:pt>
                <c:pt idx="3800">
                  <c:v>3</c:v>
                </c:pt>
                <c:pt idx="3801">
                  <c:v>9</c:v>
                </c:pt>
                <c:pt idx="3802">
                  <c:v>9</c:v>
                </c:pt>
                <c:pt idx="3803">
                  <c:v>5</c:v>
                </c:pt>
                <c:pt idx="3804">
                  <c:v>9</c:v>
                </c:pt>
                <c:pt idx="3805">
                  <c:v>7</c:v>
                </c:pt>
                <c:pt idx="3806">
                  <c:v>7</c:v>
                </c:pt>
                <c:pt idx="3807">
                  <c:v>8</c:v>
                </c:pt>
                <c:pt idx="3808">
                  <c:v>8</c:v>
                </c:pt>
                <c:pt idx="3809">
                  <c:v>9</c:v>
                </c:pt>
                <c:pt idx="3810">
                  <c:v>8</c:v>
                </c:pt>
                <c:pt idx="3811">
                  <c:v>9</c:v>
                </c:pt>
                <c:pt idx="3812">
                  <c:v>6</c:v>
                </c:pt>
                <c:pt idx="3813">
                  <c:v>12</c:v>
                </c:pt>
                <c:pt idx="3814">
                  <c:v>15</c:v>
                </c:pt>
                <c:pt idx="3815">
                  <c:v>10</c:v>
                </c:pt>
                <c:pt idx="3816">
                  <c:v>15</c:v>
                </c:pt>
                <c:pt idx="3817">
                  <c:v>10</c:v>
                </c:pt>
                <c:pt idx="3818">
                  <c:v>13</c:v>
                </c:pt>
                <c:pt idx="3819">
                  <c:v>9</c:v>
                </c:pt>
                <c:pt idx="3820">
                  <c:v>11</c:v>
                </c:pt>
                <c:pt idx="3821">
                  <c:v>12</c:v>
                </c:pt>
                <c:pt idx="3822">
                  <c:v>14</c:v>
                </c:pt>
                <c:pt idx="3823">
                  <c:v>9</c:v>
                </c:pt>
                <c:pt idx="3824">
                  <c:v>8</c:v>
                </c:pt>
                <c:pt idx="3825">
                  <c:v>5</c:v>
                </c:pt>
                <c:pt idx="3826">
                  <c:v>12</c:v>
                </c:pt>
                <c:pt idx="3827">
                  <c:v>10</c:v>
                </c:pt>
                <c:pt idx="3828">
                  <c:v>12</c:v>
                </c:pt>
                <c:pt idx="3829">
                  <c:v>15</c:v>
                </c:pt>
                <c:pt idx="3830">
                  <c:v>11</c:v>
                </c:pt>
                <c:pt idx="3831">
                  <c:v>10</c:v>
                </c:pt>
                <c:pt idx="3832">
                  <c:v>6</c:v>
                </c:pt>
                <c:pt idx="3833">
                  <c:v>10</c:v>
                </c:pt>
                <c:pt idx="3834">
                  <c:v>12</c:v>
                </c:pt>
                <c:pt idx="3835">
                  <c:v>13</c:v>
                </c:pt>
                <c:pt idx="3836">
                  <c:v>13</c:v>
                </c:pt>
                <c:pt idx="3837">
                  <c:v>14</c:v>
                </c:pt>
                <c:pt idx="3838">
                  <c:v>9</c:v>
                </c:pt>
                <c:pt idx="3839">
                  <c:v>13</c:v>
                </c:pt>
                <c:pt idx="3840">
                  <c:v>11</c:v>
                </c:pt>
                <c:pt idx="3841">
                  <c:v>12</c:v>
                </c:pt>
                <c:pt idx="3842">
                  <c:v>9</c:v>
                </c:pt>
                <c:pt idx="3843">
                  <c:v>10</c:v>
                </c:pt>
                <c:pt idx="3844">
                  <c:v>18</c:v>
                </c:pt>
                <c:pt idx="3845">
                  <c:v>9</c:v>
                </c:pt>
                <c:pt idx="3846">
                  <c:v>15</c:v>
                </c:pt>
                <c:pt idx="3847">
                  <c:v>13</c:v>
                </c:pt>
                <c:pt idx="3848">
                  <c:v>15</c:v>
                </c:pt>
                <c:pt idx="3849">
                  <c:v>10</c:v>
                </c:pt>
                <c:pt idx="3850">
                  <c:v>12</c:v>
                </c:pt>
                <c:pt idx="3851">
                  <c:v>14</c:v>
                </c:pt>
                <c:pt idx="3852">
                  <c:v>15</c:v>
                </c:pt>
                <c:pt idx="3853">
                  <c:v>5</c:v>
                </c:pt>
                <c:pt idx="3854">
                  <c:v>17</c:v>
                </c:pt>
                <c:pt idx="3855">
                  <c:v>10</c:v>
                </c:pt>
                <c:pt idx="3856">
                  <c:v>4</c:v>
                </c:pt>
                <c:pt idx="3857">
                  <c:v>12</c:v>
                </c:pt>
                <c:pt idx="3858">
                  <c:v>10</c:v>
                </c:pt>
                <c:pt idx="3859">
                  <c:v>14</c:v>
                </c:pt>
                <c:pt idx="3860">
                  <c:v>11</c:v>
                </c:pt>
                <c:pt idx="3861">
                  <c:v>16</c:v>
                </c:pt>
                <c:pt idx="3862">
                  <c:v>19</c:v>
                </c:pt>
                <c:pt idx="3863">
                  <c:v>17</c:v>
                </c:pt>
                <c:pt idx="3864">
                  <c:v>14</c:v>
                </c:pt>
                <c:pt idx="3865">
                  <c:v>10</c:v>
                </c:pt>
                <c:pt idx="3866">
                  <c:v>18</c:v>
                </c:pt>
                <c:pt idx="3867">
                  <c:v>18</c:v>
                </c:pt>
                <c:pt idx="3868">
                  <c:v>9</c:v>
                </c:pt>
                <c:pt idx="3869">
                  <c:v>10</c:v>
                </c:pt>
                <c:pt idx="3870">
                  <c:v>22</c:v>
                </c:pt>
                <c:pt idx="3871">
                  <c:v>15</c:v>
                </c:pt>
                <c:pt idx="3872">
                  <c:v>22</c:v>
                </c:pt>
                <c:pt idx="3873">
                  <c:v>18</c:v>
                </c:pt>
                <c:pt idx="3874">
                  <c:v>10</c:v>
                </c:pt>
                <c:pt idx="3875">
                  <c:v>16</c:v>
                </c:pt>
                <c:pt idx="3876">
                  <c:v>15</c:v>
                </c:pt>
                <c:pt idx="3877">
                  <c:v>17</c:v>
                </c:pt>
                <c:pt idx="3878">
                  <c:v>21</c:v>
                </c:pt>
                <c:pt idx="3879">
                  <c:v>12</c:v>
                </c:pt>
                <c:pt idx="3880">
                  <c:v>10</c:v>
                </c:pt>
                <c:pt idx="3881">
                  <c:v>16</c:v>
                </c:pt>
                <c:pt idx="3882">
                  <c:v>13</c:v>
                </c:pt>
                <c:pt idx="3883">
                  <c:v>21</c:v>
                </c:pt>
                <c:pt idx="3884">
                  <c:v>15</c:v>
                </c:pt>
                <c:pt idx="3885">
                  <c:v>19</c:v>
                </c:pt>
                <c:pt idx="3886">
                  <c:v>10</c:v>
                </c:pt>
                <c:pt idx="3887">
                  <c:v>14</c:v>
                </c:pt>
                <c:pt idx="3888">
                  <c:v>8</c:v>
                </c:pt>
                <c:pt idx="3889">
                  <c:v>6</c:v>
                </c:pt>
                <c:pt idx="3890">
                  <c:v>10</c:v>
                </c:pt>
                <c:pt idx="3891">
                  <c:v>9</c:v>
                </c:pt>
                <c:pt idx="3892">
                  <c:v>9</c:v>
                </c:pt>
                <c:pt idx="3893">
                  <c:v>4</c:v>
                </c:pt>
                <c:pt idx="3894">
                  <c:v>8</c:v>
                </c:pt>
                <c:pt idx="3895">
                  <c:v>7</c:v>
                </c:pt>
                <c:pt idx="3896">
                  <c:v>7</c:v>
                </c:pt>
                <c:pt idx="3897">
                  <c:v>8</c:v>
                </c:pt>
                <c:pt idx="3898">
                  <c:v>3</c:v>
                </c:pt>
                <c:pt idx="3899">
                  <c:v>5</c:v>
                </c:pt>
                <c:pt idx="3900">
                  <c:v>10</c:v>
                </c:pt>
                <c:pt idx="3901">
                  <c:v>8</c:v>
                </c:pt>
                <c:pt idx="3902">
                  <c:v>4</c:v>
                </c:pt>
                <c:pt idx="3903">
                  <c:v>6</c:v>
                </c:pt>
                <c:pt idx="3904">
                  <c:v>3</c:v>
                </c:pt>
                <c:pt idx="3905">
                  <c:v>12</c:v>
                </c:pt>
                <c:pt idx="3906">
                  <c:v>7</c:v>
                </c:pt>
                <c:pt idx="3907">
                  <c:v>8</c:v>
                </c:pt>
                <c:pt idx="3908">
                  <c:v>2</c:v>
                </c:pt>
                <c:pt idx="3909">
                  <c:v>5</c:v>
                </c:pt>
                <c:pt idx="3910">
                  <c:v>4</c:v>
                </c:pt>
                <c:pt idx="3911">
                  <c:v>1</c:v>
                </c:pt>
                <c:pt idx="3912">
                  <c:v>7</c:v>
                </c:pt>
                <c:pt idx="3913">
                  <c:v>5</c:v>
                </c:pt>
                <c:pt idx="3914">
                  <c:v>4</c:v>
                </c:pt>
                <c:pt idx="3915">
                  <c:v>11</c:v>
                </c:pt>
                <c:pt idx="3916">
                  <c:v>3</c:v>
                </c:pt>
                <c:pt idx="3917">
                  <c:v>4</c:v>
                </c:pt>
                <c:pt idx="3918">
                  <c:v>9</c:v>
                </c:pt>
                <c:pt idx="3919">
                  <c:v>1</c:v>
                </c:pt>
                <c:pt idx="3920">
                  <c:v>6</c:v>
                </c:pt>
                <c:pt idx="3921">
                  <c:v>1</c:v>
                </c:pt>
                <c:pt idx="3922">
                  <c:v>4</c:v>
                </c:pt>
                <c:pt idx="3923">
                  <c:v>6</c:v>
                </c:pt>
                <c:pt idx="3924">
                  <c:v>4</c:v>
                </c:pt>
                <c:pt idx="3925">
                  <c:v>7</c:v>
                </c:pt>
                <c:pt idx="3926">
                  <c:v>2</c:v>
                </c:pt>
                <c:pt idx="3927">
                  <c:v>1</c:v>
                </c:pt>
                <c:pt idx="3928">
                  <c:v>2</c:v>
                </c:pt>
                <c:pt idx="3929">
                  <c:v>7</c:v>
                </c:pt>
                <c:pt idx="3930">
                  <c:v>4</c:v>
                </c:pt>
                <c:pt idx="3931">
                  <c:v>8</c:v>
                </c:pt>
                <c:pt idx="3932">
                  <c:v>8</c:v>
                </c:pt>
                <c:pt idx="3933">
                  <c:v>4</c:v>
                </c:pt>
                <c:pt idx="3934">
                  <c:v>4</c:v>
                </c:pt>
                <c:pt idx="3935">
                  <c:v>4</c:v>
                </c:pt>
                <c:pt idx="3936">
                  <c:v>7</c:v>
                </c:pt>
                <c:pt idx="3937">
                  <c:v>5</c:v>
                </c:pt>
                <c:pt idx="3938">
                  <c:v>4</c:v>
                </c:pt>
                <c:pt idx="3939">
                  <c:v>8</c:v>
                </c:pt>
                <c:pt idx="3940">
                  <c:v>10</c:v>
                </c:pt>
                <c:pt idx="3941">
                  <c:v>7</c:v>
                </c:pt>
                <c:pt idx="3942">
                  <c:v>8</c:v>
                </c:pt>
                <c:pt idx="3943">
                  <c:v>12</c:v>
                </c:pt>
                <c:pt idx="3944">
                  <c:v>6</c:v>
                </c:pt>
                <c:pt idx="3945">
                  <c:v>2</c:v>
                </c:pt>
                <c:pt idx="3946">
                  <c:v>6</c:v>
                </c:pt>
                <c:pt idx="3947">
                  <c:v>10</c:v>
                </c:pt>
                <c:pt idx="3948">
                  <c:v>2</c:v>
                </c:pt>
                <c:pt idx="3949">
                  <c:v>4</c:v>
                </c:pt>
                <c:pt idx="3950">
                  <c:v>3</c:v>
                </c:pt>
                <c:pt idx="3951">
                  <c:v>2</c:v>
                </c:pt>
                <c:pt idx="3952">
                  <c:v>4</c:v>
                </c:pt>
                <c:pt idx="3953">
                  <c:v>3</c:v>
                </c:pt>
                <c:pt idx="3954">
                  <c:v>3</c:v>
                </c:pt>
                <c:pt idx="3955">
                  <c:v>3</c:v>
                </c:pt>
                <c:pt idx="3956">
                  <c:v>6</c:v>
                </c:pt>
                <c:pt idx="3957">
                  <c:v>4</c:v>
                </c:pt>
                <c:pt idx="3958">
                  <c:v>3</c:v>
                </c:pt>
                <c:pt idx="3959">
                  <c:v>6</c:v>
                </c:pt>
                <c:pt idx="3960">
                  <c:v>2</c:v>
                </c:pt>
                <c:pt idx="3961">
                  <c:v>4</c:v>
                </c:pt>
                <c:pt idx="3962">
                  <c:v>2</c:v>
                </c:pt>
                <c:pt idx="3963">
                  <c:v>11</c:v>
                </c:pt>
                <c:pt idx="3964">
                  <c:v>5</c:v>
                </c:pt>
                <c:pt idx="3965">
                  <c:v>2</c:v>
                </c:pt>
                <c:pt idx="3966">
                  <c:v>4</c:v>
                </c:pt>
                <c:pt idx="3967">
                  <c:v>5</c:v>
                </c:pt>
                <c:pt idx="3968">
                  <c:v>5</c:v>
                </c:pt>
                <c:pt idx="3969">
                  <c:v>5</c:v>
                </c:pt>
                <c:pt idx="3970">
                  <c:v>3</c:v>
                </c:pt>
                <c:pt idx="3971">
                  <c:v>6</c:v>
                </c:pt>
                <c:pt idx="3972">
                  <c:v>9</c:v>
                </c:pt>
                <c:pt idx="3973">
                  <c:v>2</c:v>
                </c:pt>
                <c:pt idx="3974">
                  <c:v>4</c:v>
                </c:pt>
                <c:pt idx="3975">
                  <c:v>4</c:v>
                </c:pt>
                <c:pt idx="3976">
                  <c:v>3</c:v>
                </c:pt>
                <c:pt idx="3977">
                  <c:v>2</c:v>
                </c:pt>
                <c:pt idx="3978">
                  <c:v>10</c:v>
                </c:pt>
                <c:pt idx="3979">
                  <c:v>6</c:v>
                </c:pt>
                <c:pt idx="3980">
                  <c:v>8</c:v>
                </c:pt>
                <c:pt idx="3981">
                  <c:v>1</c:v>
                </c:pt>
                <c:pt idx="3982">
                  <c:v>2</c:v>
                </c:pt>
                <c:pt idx="3983">
                  <c:v>7</c:v>
                </c:pt>
                <c:pt idx="3984">
                  <c:v>2</c:v>
                </c:pt>
                <c:pt idx="3985">
                  <c:v>9</c:v>
                </c:pt>
                <c:pt idx="3986">
                  <c:v>5</c:v>
                </c:pt>
                <c:pt idx="3987">
                  <c:v>2</c:v>
                </c:pt>
                <c:pt idx="3988">
                  <c:v>5</c:v>
                </c:pt>
                <c:pt idx="3989">
                  <c:v>4</c:v>
                </c:pt>
                <c:pt idx="3990">
                  <c:v>8</c:v>
                </c:pt>
                <c:pt idx="3991">
                  <c:v>5</c:v>
                </c:pt>
                <c:pt idx="3992">
                  <c:v>7</c:v>
                </c:pt>
                <c:pt idx="3993">
                  <c:v>4</c:v>
                </c:pt>
                <c:pt idx="3994">
                  <c:v>4</c:v>
                </c:pt>
                <c:pt idx="3995">
                  <c:v>5</c:v>
                </c:pt>
                <c:pt idx="3996">
                  <c:v>0</c:v>
                </c:pt>
                <c:pt idx="3997">
                  <c:v>1</c:v>
                </c:pt>
                <c:pt idx="3998">
                  <c:v>5</c:v>
                </c:pt>
                <c:pt idx="3999">
                  <c:v>9</c:v>
                </c:pt>
                <c:pt idx="4000">
                  <c:v>2</c:v>
                </c:pt>
                <c:pt idx="4001">
                  <c:v>9</c:v>
                </c:pt>
                <c:pt idx="4002">
                  <c:v>10</c:v>
                </c:pt>
                <c:pt idx="4003">
                  <c:v>5</c:v>
                </c:pt>
                <c:pt idx="4004">
                  <c:v>2</c:v>
                </c:pt>
                <c:pt idx="4005">
                  <c:v>4</c:v>
                </c:pt>
                <c:pt idx="4006">
                  <c:v>9</c:v>
                </c:pt>
                <c:pt idx="4007">
                  <c:v>6</c:v>
                </c:pt>
                <c:pt idx="4008">
                  <c:v>3</c:v>
                </c:pt>
                <c:pt idx="4009">
                  <c:v>1</c:v>
                </c:pt>
                <c:pt idx="4010">
                  <c:v>4</c:v>
                </c:pt>
                <c:pt idx="4011">
                  <c:v>5</c:v>
                </c:pt>
                <c:pt idx="4012">
                  <c:v>2</c:v>
                </c:pt>
                <c:pt idx="4013">
                  <c:v>3</c:v>
                </c:pt>
                <c:pt idx="4014">
                  <c:v>2</c:v>
                </c:pt>
                <c:pt idx="4015">
                  <c:v>2</c:v>
                </c:pt>
                <c:pt idx="4016">
                  <c:v>7</c:v>
                </c:pt>
                <c:pt idx="4017">
                  <c:v>7</c:v>
                </c:pt>
                <c:pt idx="4018">
                  <c:v>6</c:v>
                </c:pt>
                <c:pt idx="4019">
                  <c:v>3</c:v>
                </c:pt>
                <c:pt idx="4020">
                  <c:v>4</c:v>
                </c:pt>
                <c:pt idx="4021">
                  <c:v>6</c:v>
                </c:pt>
                <c:pt idx="4022">
                  <c:v>6</c:v>
                </c:pt>
                <c:pt idx="4023">
                  <c:v>2</c:v>
                </c:pt>
                <c:pt idx="4024">
                  <c:v>3</c:v>
                </c:pt>
                <c:pt idx="4025">
                  <c:v>8</c:v>
                </c:pt>
                <c:pt idx="4026">
                  <c:v>6</c:v>
                </c:pt>
                <c:pt idx="4027">
                  <c:v>4</c:v>
                </c:pt>
                <c:pt idx="4028">
                  <c:v>8</c:v>
                </c:pt>
                <c:pt idx="4029">
                  <c:v>7</c:v>
                </c:pt>
                <c:pt idx="4030">
                  <c:v>8</c:v>
                </c:pt>
                <c:pt idx="4031">
                  <c:v>4</c:v>
                </c:pt>
                <c:pt idx="4032">
                  <c:v>3</c:v>
                </c:pt>
                <c:pt idx="4033">
                  <c:v>5</c:v>
                </c:pt>
                <c:pt idx="4034">
                  <c:v>2</c:v>
                </c:pt>
                <c:pt idx="4035">
                  <c:v>5</c:v>
                </c:pt>
                <c:pt idx="4036">
                  <c:v>2</c:v>
                </c:pt>
                <c:pt idx="4037">
                  <c:v>3</c:v>
                </c:pt>
                <c:pt idx="4038">
                  <c:v>3</c:v>
                </c:pt>
                <c:pt idx="4039">
                  <c:v>3</c:v>
                </c:pt>
                <c:pt idx="4040">
                  <c:v>3</c:v>
                </c:pt>
                <c:pt idx="4041">
                  <c:v>4</c:v>
                </c:pt>
                <c:pt idx="4042">
                  <c:v>4</c:v>
                </c:pt>
                <c:pt idx="4043">
                  <c:v>5</c:v>
                </c:pt>
                <c:pt idx="4044">
                  <c:v>4</c:v>
                </c:pt>
                <c:pt idx="4045">
                  <c:v>4</c:v>
                </c:pt>
                <c:pt idx="4046">
                  <c:v>3</c:v>
                </c:pt>
                <c:pt idx="4047">
                  <c:v>5</c:v>
                </c:pt>
                <c:pt idx="4048">
                  <c:v>5</c:v>
                </c:pt>
                <c:pt idx="4049">
                  <c:v>9</c:v>
                </c:pt>
                <c:pt idx="4050">
                  <c:v>3</c:v>
                </c:pt>
                <c:pt idx="4051">
                  <c:v>6</c:v>
                </c:pt>
                <c:pt idx="4052">
                  <c:v>1</c:v>
                </c:pt>
                <c:pt idx="4053">
                  <c:v>6</c:v>
                </c:pt>
                <c:pt idx="4054">
                  <c:v>7</c:v>
                </c:pt>
                <c:pt idx="4055">
                  <c:v>3</c:v>
                </c:pt>
                <c:pt idx="4056">
                  <c:v>5</c:v>
                </c:pt>
                <c:pt idx="4057">
                  <c:v>6</c:v>
                </c:pt>
                <c:pt idx="4058">
                  <c:v>3</c:v>
                </c:pt>
                <c:pt idx="4059">
                  <c:v>4</c:v>
                </c:pt>
                <c:pt idx="4060">
                  <c:v>1</c:v>
                </c:pt>
                <c:pt idx="4061">
                  <c:v>4</c:v>
                </c:pt>
                <c:pt idx="4062">
                  <c:v>2</c:v>
                </c:pt>
                <c:pt idx="4063">
                  <c:v>1</c:v>
                </c:pt>
                <c:pt idx="4064">
                  <c:v>11</c:v>
                </c:pt>
                <c:pt idx="4065">
                  <c:v>4</c:v>
                </c:pt>
                <c:pt idx="4066">
                  <c:v>1</c:v>
                </c:pt>
                <c:pt idx="4067">
                  <c:v>3</c:v>
                </c:pt>
                <c:pt idx="4068">
                  <c:v>7</c:v>
                </c:pt>
                <c:pt idx="4069">
                  <c:v>6</c:v>
                </c:pt>
                <c:pt idx="4070">
                  <c:v>5</c:v>
                </c:pt>
                <c:pt idx="4071">
                  <c:v>7</c:v>
                </c:pt>
                <c:pt idx="4072">
                  <c:v>6</c:v>
                </c:pt>
                <c:pt idx="4073">
                  <c:v>4</c:v>
                </c:pt>
                <c:pt idx="4074">
                  <c:v>4</c:v>
                </c:pt>
                <c:pt idx="4075">
                  <c:v>5</c:v>
                </c:pt>
                <c:pt idx="4076">
                  <c:v>3</c:v>
                </c:pt>
                <c:pt idx="4077">
                  <c:v>2</c:v>
                </c:pt>
                <c:pt idx="4078">
                  <c:v>5</c:v>
                </c:pt>
                <c:pt idx="4079">
                  <c:v>4</c:v>
                </c:pt>
                <c:pt idx="4080">
                  <c:v>1</c:v>
                </c:pt>
                <c:pt idx="4081">
                  <c:v>4</c:v>
                </c:pt>
                <c:pt idx="4082">
                  <c:v>2</c:v>
                </c:pt>
                <c:pt idx="4083">
                  <c:v>5</c:v>
                </c:pt>
                <c:pt idx="4084">
                  <c:v>6</c:v>
                </c:pt>
                <c:pt idx="4085">
                  <c:v>4</c:v>
                </c:pt>
                <c:pt idx="4086">
                  <c:v>3</c:v>
                </c:pt>
                <c:pt idx="4087">
                  <c:v>5</c:v>
                </c:pt>
                <c:pt idx="4088">
                  <c:v>2</c:v>
                </c:pt>
                <c:pt idx="4089">
                  <c:v>3</c:v>
                </c:pt>
                <c:pt idx="4090">
                  <c:v>4</c:v>
                </c:pt>
                <c:pt idx="4091">
                  <c:v>2</c:v>
                </c:pt>
                <c:pt idx="4092">
                  <c:v>5</c:v>
                </c:pt>
                <c:pt idx="4093">
                  <c:v>4</c:v>
                </c:pt>
                <c:pt idx="4094">
                  <c:v>3</c:v>
                </c:pt>
                <c:pt idx="4095">
                  <c:v>2</c:v>
                </c:pt>
                <c:pt idx="4096">
                  <c:v>7</c:v>
                </c:pt>
                <c:pt idx="4097">
                  <c:v>4</c:v>
                </c:pt>
                <c:pt idx="4098">
                  <c:v>2</c:v>
                </c:pt>
                <c:pt idx="4099">
                  <c:v>2</c:v>
                </c:pt>
                <c:pt idx="4100">
                  <c:v>4</c:v>
                </c:pt>
                <c:pt idx="4101">
                  <c:v>3</c:v>
                </c:pt>
                <c:pt idx="4102">
                  <c:v>2</c:v>
                </c:pt>
                <c:pt idx="4103">
                  <c:v>4</c:v>
                </c:pt>
                <c:pt idx="4104">
                  <c:v>3</c:v>
                </c:pt>
                <c:pt idx="4105">
                  <c:v>4</c:v>
                </c:pt>
                <c:pt idx="4106">
                  <c:v>4</c:v>
                </c:pt>
                <c:pt idx="4107">
                  <c:v>11</c:v>
                </c:pt>
                <c:pt idx="4108">
                  <c:v>5</c:v>
                </c:pt>
                <c:pt idx="4109">
                  <c:v>1</c:v>
                </c:pt>
                <c:pt idx="4110">
                  <c:v>4</c:v>
                </c:pt>
                <c:pt idx="4111">
                  <c:v>4</c:v>
                </c:pt>
                <c:pt idx="4112">
                  <c:v>4</c:v>
                </c:pt>
                <c:pt idx="4113">
                  <c:v>5</c:v>
                </c:pt>
                <c:pt idx="4114">
                  <c:v>1</c:v>
                </c:pt>
                <c:pt idx="4115">
                  <c:v>1</c:v>
                </c:pt>
                <c:pt idx="4116">
                  <c:v>4</c:v>
                </c:pt>
                <c:pt idx="4117">
                  <c:v>5</c:v>
                </c:pt>
                <c:pt idx="4118">
                  <c:v>2</c:v>
                </c:pt>
                <c:pt idx="4119">
                  <c:v>2</c:v>
                </c:pt>
                <c:pt idx="4120">
                  <c:v>2</c:v>
                </c:pt>
                <c:pt idx="4121">
                  <c:v>3</c:v>
                </c:pt>
                <c:pt idx="4122">
                  <c:v>2</c:v>
                </c:pt>
                <c:pt idx="4123">
                  <c:v>5</c:v>
                </c:pt>
                <c:pt idx="4124">
                  <c:v>3</c:v>
                </c:pt>
                <c:pt idx="4125">
                  <c:v>3</c:v>
                </c:pt>
                <c:pt idx="4126">
                  <c:v>1</c:v>
                </c:pt>
                <c:pt idx="4127">
                  <c:v>3</c:v>
                </c:pt>
                <c:pt idx="4128">
                  <c:v>3</c:v>
                </c:pt>
                <c:pt idx="4129">
                  <c:v>1</c:v>
                </c:pt>
                <c:pt idx="4130">
                  <c:v>2</c:v>
                </c:pt>
                <c:pt idx="4131">
                  <c:v>1</c:v>
                </c:pt>
                <c:pt idx="4132">
                  <c:v>2</c:v>
                </c:pt>
                <c:pt idx="4133">
                  <c:v>6</c:v>
                </c:pt>
                <c:pt idx="4134">
                  <c:v>7</c:v>
                </c:pt>
                <c:pt idx="4135">
                  <c:v>3</c:v>
                </c:pt>
                <c:pt idx="4136">
                  <c:v>5</c:v>
                </c:pt>
                <c:pt idx="4137">
                  <c:v>4</c:v>
                </c:pt>
                <c:pt idx="4138">
                  <c:v>3</c:v>
                </c:pt>
                <c:pt idx="4139">
                  <c:v>3</c:v>
                </c:pt>
                <c:pt idx="4140">
                  <c:v>3</c:v>
                </c:pt>
                <c:pt idx="4141">
                  <c:v>4</c:v>
                </c:pt>
                <c:pt idx="4142">
                  <c:v>3</c:v>
                </c:pt>
                <c:pt idx="4143">
                  <c:v>11</c:v>
                </c:pt>
                <c:pt idx="4144">
                  <c:v>1</c:v>
                </c:pt>
                <c:pt idx="4145">
                  <c:v>3</c:v>
                </c:pt>
                <c:pt idx="4146">
                  <c:v>4</c:v>
                </c:pt>
                <c:pt idx="4147">
                  <c:v>0</c:v>
                </c:pt>
                <c:pt idx="4148">
                  <c:v>2</c:v>
                </c:pt>
                <c:pt idx="4149">
                  <c:v>4</c:v>
                </c:pt>
                <c:pt idx="4150">
                  <c:v>4</c:v>
                </c:pt>
                <c:pt idx="4151">
                  <c:v>3</c:v>
                </c:pt>
                <c:pt idx="4152">
                  <c:v>5</c:v>
                </c:pt>
                <c:pt idx="4153">
                  <c:v>9</c:v>
                </c:pt>
                <c:pt idx="4154">
                  <c:v>5</c:v>
                </c:pt>
                <c:pt idx="4155">
                  <c:v>4</c:v>
                </c:pt>
                <c:pt idx="4156">
                  <c:v>3</c:v>
                </c:pt>
                <c:pt idx="4157">
                  <c:v>4</c:v>
                </c:pt>
                <c:pt idx="4158">
                  <c:v>4</c:v>
                </c:pt>
                <c:pt idx="4159">
                  <c:v>4</c:v>
                </c:pt>
                <c:pt idx="4160">
                  <c:v>6</c:v>
                </c:pt>
                <c:pt idx="4161">
                  <c:v>4</c:v>
                </c:pt>
                <c:pt idx="4162">
                  <c:v>3</c:v>
                </c:pt>
                <c:pt idx="4163">
                  <c:v>7</c:v>
                </c:pt>
                <c:pt idx="4164">
                  <c:v>1</c:v>
                </c:pt>
                <c:pt idx="4165">
                  <c:v>4</c:v>
                </c:pt>
                <c:pt idx="4166">
                  <c:v>4</c:v>
                </c:pt>
                <c:pt idx="4167">
                  <c:v>5</c:v>
                </c:pt>
                <c:pt idx="4168">
                  <c:v>2</c:v>
                </c:pt>
                <c:pt idx="4169">
                  <c:v>6</c:v>
                </c:pt>
                <c:pt idx="4170">
                  <c:v>8</c:v>
                </c:pt>
                <c:pt idx="4171">
                  <c:v>3</c:v>
                </c:pt>
                <c:pt idx="4172">
                  <c:v>3</c:v>
                </c:pt>
                <c:pt idx="4173">
                  <c:v>6</c:v>
                </c:pt>
                <c:pt idx="4174">
                  <c:v>4</c:v>
                </c:pt>
                <c:pt idx="4175">
                  <c:v>3</c:v>
                </c:pt>
                <c:pt idx="4176">
                  <c:v>1</c:v>
                </c:pt>
                <c:pt idx="4177">
                  <c:v>3</c:v>
                </c:pt>
                <c:pt idx="4178">
                  <c:v>3</c:v>
                </c:pt>
                <c:pt idx="4179">
                  <c:v>6</c:v>
                </c:pt>
                <c:pt idx="4180">
                  <c:v>4</c:v>
                </c:pt>
                <c:pt idx="4181">
                  <c:v>3</c:v>
                </c:pt>
                <c:pt idx="4182">
                  <c:v>3</c:v>
                </c:pt>
                <c:pt idx="4183">
                  <c:v>3</c:v>
                </c:pt>
                <c:pt idx="4184">
                  <c:v>7</c:v>
                </c:pt>
                <c:pt idx="4185">
                  <c:v>5</c:v>
                </c:pt>
                <c:pt idx="4186">
                  <c:v>6</c:v>
                </c:pt>
                <c:pt idx="4187">
                  <c:v>3</c:v>
                </c:pt>
                <c:pt idx="4188">
                  <c:v>4</c:v>
                </c:pt>
                <c:pt idx="4189">
                  <c:v>6</c:v>
                </c:pt>
                <c:pt idx="4190">
                  <c:v>4</c:v>
                </c:pt>
                <c:pt idx="4191">
                  <c:v>3</c:v>
                </c:pt>
                <c:pt idx="4192">
                  <c:v>1</c:v>
                </c:pt>
                <c:pt idx="4193">
                  <c:v>0</c:v>
                </c:pt>
                <c:pt idx="4194">
                  <c:v>1</c:v>
                </c:pt>
                <c:pt idx="4195">
                  <c:v>4</c:v>
                </c:pt>
                <c:pt idx="4196">
                  <c:v>3</c:v>
                </c:pt>
                <c:pt idx="4197">
                  <c:v>4</c:v>
                </c:pt>
                <c:pt idx="4198">
                  <c:v>4</c:v>
                </c:pt>
                <c:pt idx="4199">
                  <c:v>1</c:v>
                </c:pt>
                <c:pt idx="4200">
                  <c:v>1</c:v>
                </c:pt>
                <c:pt idx="4201">
                  <c:v>3</c:v>
                </c:pt>
                <c:pt idx="4202">
                  <c:v>1</c:v>
                </c:pt>
                <c:pt idx="4203">
                  <c:v>3</c:v>
                </c:pt>
                <c:pt idx="4204">
                  <c:v>2</c:v>
                </c:pt>
                <c:pt idx="4205">
                  <c:v>2</c:v>
                </c:pt>
                <c:pt idx="4206">
                  <c:v>4</c:v>
                </c:pt>
                <c:pt idx="4207">
                  <c:v>2</c:v>
                </c:pt>
                <c:pt idx="4208">
                  <c:v>3</c:v>
                </c:pt>
                <c:pt idx="4209">
                  <c:v>1</c:v>
                </c:pt>
                <c:pt idx="4210">
                  <c:v>5</c:v>
                </c:pt>
                <c:pt idx="4211">
                  <c:v>5</c:v>
                </c:pt>
                <c:pt idx="4212">
                  <c:v>4</c:v>
                </c:pt>
                <c:pt idx="4213">
                  <c:v>2</c:v>
                </c:pt>
                <c:pt idx="4214">
                  <c:v>4</c:v>
                </c:pt>
                <c:pt idx="4215">
                  <c:v>2</c:v>
                </c:pt>
                <c:pt idx="4216">
                  <c:v>0</c:v>
                </c:pt>
                <c:pt idx="4217">
                  <c:v>2</c:v>
                </c:pt>
                <c:pt idx="4218">
                  <c:v>3</c:v>
                </c:pt>
                <c:pt idx="4219">
                  <c:v>4</c:v>
                </c:pt>
                <c:pt idx="4220">
                  <c:v>1</c:v>
                </c:pt>
                <c:pt idx="4221">
                  <c:v>8</c:v>
                </c:pt>
                <c:pt idx="4222">
                  <c:v>4</c:v>
                </c:pt>
                <c:pt idx="4223">
                  <c:v>0</c:v>
                </c:pt>
                <c:pt idx="4224">
                  <c:v>2</c:v>
                </c:pt>
                <c:pt idx="4225">
                  <c:v>3</c:v>
                </c:pt>
                <c:pt idx="4226">
                  <c:v>3</c:v>
                </c:pt>
                <c:pt idx="4227">
                  <c:v>4</c:v>
                </c:pt>
                <c:pt idx="4228">
                  <c:v>8</c:v>
                </c:pt>
                <c:pt idx="4229">
                  <c:v>2</c:v>
                </c:pt>
                <c:pt idx="4230">
                  <c:v>2</c:v>
                </c:pt>
                <c:pt idx="4231">
                  <c:v>0</c:v>
                </c:pt>
                <c:pt idx="4232">
                  <c:v>1</c:v>
                </c:pt>
                <c:pt idx="4233">
                  <c:v>3</c:v>
                </c:pt>
                <c:pt idx="4234">
                  <c:v>3</c:v>
                </c:pt>
                <c:pt idx="4235">
                  <c:v>10</c:v>
                </c:pt>
                <c:pt idx="4236">
                  <c:v>2</c:v>
                </c:pt>
                <c:pt idx="4237">
                  <c:v>2</c:v>
                </c:pt>
                <c:pt idx="4238">
                  <c:v>3</c:v>
                </c:pt>
                <c:pt idx="4239">
                  <c:v>1</c:v>
                </c:pt>
                <c:pt idx="4240">
                  <c:v>5</c:v>
                </c:pt>
                <c:pt idx="4241">
                  <c:v>7</c:v>
                </c:pt>
                <c:pt idx="4242">
                  <c:v>1</c:v>
                </c:pt>
                <c:pt idx="4243">
                  <c:v>3</c:v>
                </c:pt>
                <c:pt idx="4244">
                  <c:v>2</c:v>
                </c:pt>
                <c:pt idx="4245">
                  <c:v>5</c:v>
                </c:pt>
                <c:pt idx="4246">
                  <c:v>2</c:v>
                </c:pt>
                <c:pt idx="4247">
                  <c:v>6</c:v>
                </c:pt>
                <c:pt idx="4248">
                  <c:v>3</c:v>
                </c:pt>
                <c:pt idx="4249">
                  <c:v>3</c:v>
                </c:pt>
                <c:pt idx="4250">
                  <c:v>2</c:v>
                </c:pt>
                <c:pt idx="4251">
                  <c:v>3</c:v>
                </c:pt>
                <c:pt idx="4252">
                  <c:v>3</c:v>
                </c:pt>
                <c:pt idx="4253">
                  <c:v>1</c:v>
                </c:pt>
                <c:pt idx="4254">
                  <c:v>2</c:v>
                </c:pt>
                <c:pt idx="4255">
                  <c:v>5</c:v>
                </c:pt>
                <c:pt idx="4256">
                  <c:v>4</c:v>
                </c:pt>
                <c:pt idx="4257">
                  <c:v>1</c:v>
                </c:pt>
                <c:pt idx="4258">
                  <c:v>2</c:v>
                </c:pt>
                <c:pt idx="4259">
                  <c:v>1</c:v>
                </c:pt>
                <c:pt idx="4260">
                  <c:v>5</c:v>
                </c:pt>
                <c:pt idx="4261">
                  <c:v>3</c:v>
                </c:pt>
                <c:pt idx="4262">
                  <c:v>2</c:v>
                </c:pt>
                <c:pt idx="4263">
                  <c:v>5</c:v>
                </c:pt>
                <c:pt idx="4264">
                  <c:v>2</c:v>
                </c:pt>
                <c:pt idx="4265">
                  <c:v>5</c:v>
                </c:pt>
                <c:pt idx="4266">
                  <c:v>2</c:v>
                </c:pt>
                <c:pt idx="4267">
                  <c:v>4</c:v>
                </c:pt>
                <c:pt idx="4268">
                  <c:v>2</c:v>
                </c:pt>
                <c:pt idx="4269">
                  <c:v>4</c:v>
                </c:pt>
                <c:pt idx="4270">
                  <c:v>4</c:v>
                </c:pt>
                <c:pt idx="4271">
                  <c:v>5</c:v>
                </c:pt>
                <c:pt idx="4272">
                  <c:v>3</c:v>
                </c:pt>
                <c:pt idx="4273">
                  <c:v>5</c:v>
                </c:pt>
                <c:pt idx="4274">
                  <c:v>2</c:v>
                </c:pt>
                <c:pt idx="4275">
                  <c:v>3</c:v>
                </c:pt>
                <c:pt idx="4276">
                  <c:v>6</c:v>
                </c:pt>
                <c:pt idx="4277">
                  <c:v>2</c:v>
                </c:pt>
                <c:pt idx="4278">
                  <c:v>5</c:v>
                </c:pt>
                <c:pt idx="4279">
                  <c:v>3</c:v>
                </c:pt>
                <c:pt idx="4280">
                  <c:v>2</c:v>
                </c:pt>
                <c:pt idx="4281">
                  <c:v>2</c:v>
                </c:pt>
                <c:pt idx="4282">
                  <c:v>3</c:v>
                </c:pt>
                <c:pt idx="4283">
                  <c:v>4</c:v>
                </c:pt>
                <c:pt idx="4284">
                  <c:v>5</c:v>
                </c:pt>
                <c:pt idx="4285">
                  <c:v>1</c:v>
                </c:pt>
                <c:pt idx="4286">
                  <c:v>6</c:v>
                </c:pt>
                <c:pt idx="4287">
                  <c:v>4</c:v>
                </c:pt>
                <c:pt idx="4288">
                  <c:v>4</c:v>
                </c:pt>
                <c:pt idx="4289">
                  <c:v>1</c:v>
                </c:pt>
                <c:pt idx="4290">
                  <c:v>7</c:v>
                </c:pt>
                <c:pt idx="4291">
                  <c:v>5</c:v>
                </c:pt>
                <c:pt idx="4292">
                  <c:v>6</c:v>
                </c:pt>
                <c:pt idx="4293">
                  <c:v>2</c:v>
                </c:pt>
                <c:pt idx="4294">
                  <c:v>5</c:v>
                </c:pt>
                <c:pt idx="4295">
                  <c:v>2</c:v>
                </c:pt>
                <c:pt idx="4296">
                  <c:v>5</c:v>
                </c:pt>
                <c:pt idx="4297">
                  <c:v>2</c:v>
                </c:pt>
                <c:pt idx="4298">
                  <c:v>2</c:v>
                </c:pt>
                <c:pt idx="4299">
                  <c:v>2</c:v>
                </c:pt>
                <c:pt idx="4300">
                  <c:v>5</c:v>
                </c:pt>
                <c:pt idx="4301">
                  <c:v>2</c:v>
                </c:pt>
                <c:pt idx="4302">
                  <c:v>2</c:v>
                </c:pt>
                <c:pt idx="4303">
                  <c:v>5</c:v>
                </c:pt>
                <c:pt idx="4304">
                  <c:v>4</c:v>
                </c:pt>
                <c:pt idx="4305">
                  <c:v>2</c:v>
                </c:pt>
                <c:pt idx="4306">
                  <c:v>4</c:v>
                </c:pt>
                <c:pt idx="4307">
                  <c:v>3</c:v>
                </c:pt>
                <c:pt idx="4308">
                  <c:v>6</c:v>
                </c:pt>
                <c:pt idx="4309">
                  <c:v>1</c:v>
                </c:pt>
                <c:pt idx="4310">
                  <c:v>4</c:v>
                </c:pt>
                <c:pt idx="4311">
                  <c:v>5</c:v>
                </c:pt>
                <c:pt idx="4312">
                  <c:v>6</c:v>
                </c:pt>
                <c:pt idx="4313">
                  <c:v>6</c:v>
                </c:pt>
                <c:pt idx="4314">
                  <c:v>1</c:v>
                </c:pt>
                <c:pt idx="4315">
                  <c:v>4</c:v>
                </c:pt>
                <c:pt idx="4316">
                  <c:v>5</c:v>
                </c:pt>
                <c:pt idx="4317">
                  <c:v>4</c:v>
                </c:pt>
                <c:pt idx="4318">
                  <c:v>2</c:v>
                </c:pt>
                <c:pt idx="4319">
                  <c:v>3</c:v>
                </c:pt>
                <c:pt idx="4320">
                  <c:v>2</c:v>
                </c:pt>
                <c:pt idx="4321">
                  <c:v>6</c:v>
                </c:pt>
                <c:pt idx="4322">
                  <c:v>5</c:v>
                </c:pt>
                <c:pt idx="4323">
                  <c:v>4</c:v>
                </c:pt>
                <c:pt idx="4324">
                  <c:v>3</c:v>
                </c:pt>
                <c:pt idx="4325">
                  <c:v>2</c:v>
                </c:pt>
                <c:pt idx="4326">
                  <c:v>7</c:v>
                </c:pt>
                <c:pt idx="4327">
                  <c:v>4</c:v>
                </c:pt>
                <c:pt idx="4328">
                  <c:v>2</c:v>
                </c:pt>
                <c:pt idx="4329">
                  <c:v>1</c:v>
                </c:pt>
                <c:pt idx="4330">
                  <c:v>4</c:v>
                </c:pt>
                <c:pt idx="4331">
                  <c:v>5</c:v>
                </c:pt>
                <c:pt idx="4332">
                  <c:v>4</c:v>
                </c:pt>
                <c:pt idx="4333">
                  <c:v>4</c:v>
                </c:pt>
                <c:pt idx="4334">
                  <c:v>4</c:v>
                </c:pt>
                <c:pt idx="4335">
                  <c:v>6</c:v>
                </c:pt>
                <c:pt idx="4336">
                  <c:v>3</c:v>
                </c:pt>
                <c:pt idx="4337">
                  <c:v>4</c:v>
                </c:pt>
                <c:pt idx="4338">
                  <c:v>2</c:v>
                </c:pt>
                <c:pt idx="4339">
                  <c:v>5</c:v>
                </c:pt>
                <c:pt idx="4340">
                  <c:v>5</c:v>
                </c:pt>
                <c:pt idx="4341">
                  <c:v>5</c:v>
                </c:pt>
                <c:pt idx="4342">
                  <c:v>1</c:v>
                </c:pt>
                <c:pt idx="4343">
                  <c:v>7</c:v>
                </c:pt>
                <c:pt idx="4344">
                  <c:v>6</c:v>
                </c:pt>
                <c:pt idx="4345">
                  <c:v>4</c:v>
                </c:pt>
                <c:pt idx="4346">
                  <c:v>7</c:v>
                </c:pt>
                <c:pt idx="4347">
                  <c:v>7</c:v>
                </c:pt>
                <c:pt idx="4348">
                  <c:v>7</c:v>
                </c:pt>
                <c:pt idx="4349">
                  <c:v>3</c:v>
                </c:pt>
                <c:pt idx="4350">
                  <c:v>7</c:v>
                </c:pt>
                <c:pt idx="4351">
                  <c:v>6</c:v>
                </c:pt>
                <c:pt idx="4352">
                  <c:v>1</c:v>
                </c:pt>
                <c:pt idx="4353">
                  <c:v>2</c:v>
                </c:pt>
                <c:pt idx="4354">
                  <c:v>7</c:v>
                </c:pt>
                <c:pt idx="4355">
                  <c:v>7</c:v>
                </c:pt>
                <c:pt idx="4356">
                  <c:v>3</c:v>
                </c:pt>
                <c:pt idx="4357">
                  <c:v>6</c:v>
                </c:pt>
                <c:pt idx="4358">
                  <c:v>5</c:v>
                </c:pt>
                <c:pt idx="4359">
                  <c:v>6</c:v>
                </c:pt>
                <c:pt idx="4360">
                  <c:v>5</c:v>
                </c:pt>
                <c:pt idx="4361">
                  <c:v>3</c:v>
                </c:pt>
                <c:pt idx="4362">
                  <c:v>7</c:v>
                </c:pt>
                <c:pt idx="4363">
                  <c:v>6</c:v>
                </c:pt>
                <c:pt idx="4364">
                  <c:v>7</c:v>
                </c:pt>
                <c:pt idx="4365">
                  <c:v>2</c:v>
                </c:pt>
                <c:pt idx="4366">
                  <c:v>5</c:v>
                </c:pt>
                <c:pt idx="4367">
                  <c:v>6</c:v>
                </c:pt>
                <c:pt idx="4368">
                  <c:v>3</c:v>
                </c:pt>
                <c:pt idx="4369">
                  <c:v>6</c:v>
                </c:pt>
                <c:pt idx="4370">
                  <c:v>7</c:v>
                </c:pt>
                <c:pt idx="4371">
                  <c:v>4</c:v>
                </c:pt>
                <c:pt idx="4372">
                  <c:v>8</c:v>
                </c:pt>
                <c:pt idx="4373">
                  <c:v>0</c:v>
                </c:pt>
                <c:pt idx="4374">
                  <c:v>8</c:v>
                </c:pt>
                <c:pt idx="4375">
                  <c:v>7</c:v>
                </c:pt>
                <c:pt idx="4376">
                  <c:v>2</c:v>
                </c:pt>
                <c:pt idx="4377">
                  <c:v>5</c:v>
                </c:pt>
                <c:pt idx="4378">
                  <c:v>6</c:v>
                </c:pt>
                <c:pt idx="4379">
                  <c:v>4</c:v>
                </c:pt>
                <c:pt idx="4380">
                  <c:v>8</c:v>
                </c:pt>
                <c:pt idx="4381">
                  <c:v>1</c:v>
                </c:pt>
                <c:pt idx="4382">
                  <c:v>5</c:v>
                </c:pt>
                <c:pt idx="4383">
                  <c:v>2</c:v>
                </c:pt>
                <c:pt idx="4384">
                  <c:v>7</c:v>
                </c:pt>
                <c:pt idx="4385">
                  <c:v>6</c:v>
                </c:pt>
                <c:pt idx="4386">
                  <c:v>5</c:v>
                </c:pt>
                <c:pt idx="4387">
                  <c:v>8</c:v>
                </c:pt>
                <c:pt idx="4388">
                  <c:v>4</c:v>
                </c:pt>
                <c:pt idx="4389">
                  <c:v>4</c:v>
                </c:pt>
                <c:pt idx="4390">
                  <c:v>3</c:v>
                </c:pt>
                <c:pt idx="4391">
                  <c:v>5</c:v>
                </c:pt>
                <c:pt idx="4392">
                  <c:v>6</c:v>
                </c:pt>
                <c:pt idx="4393">
                  <c:v>5</c:v>
                </c:pt>
                <c:pt idx="4394">
                  <c:v>3</c:v>
                </c:pt>
                <c:pt idx="4395">
                  <c:v>2</c:v>
                </c:pt>
                <c:pt idx="4396">
                  <c:v>3</c:v>
                </c:pt>
                <c:pt idx="4397">
                  <c:v>5</c:v>
                </c:pt>
                <c:pt idx="4398">
                  <c:v>3</c:v>
                </c:pt>
                <c:pt idx="4399">
                  <c:v>6</c:v>
                </c:pt>
                <c:pt idx="4400">
                  <c:v>4</c:v>
                </c:pt>
                <c:pt idx="4401">
                  <c:v>6</c:v>
                </c:pt>
                <c:pt idx="4402">
                  <c:v>4</c:v>
                </c:pt>
                <c:pt idx="4403">
                  <c:v>4</c:v>
                </c:pt>
                <c:pt idx="4404">
                  <c:v>3</c:v>
                </c:pt>
                <c:pt idx="4405">
                  <c:v>4</c:v>
                </c:pt>
                <c:pt idx="4406">
                  <c:v>9</c:v>
                </c:pt>
                <c:pt idx="4407">
                  <c:v>5</c:v>
                </c:pt>
                <c:pt idx="4408">
                  <c:v>2</c:v>
                </c:pt>
                <c:pt idx="4409">
                  <c:v>5</c:v>
                </c:pt>
                <c:pt idx="4410">
                  <c:v>4</c:v>
                </c:pt>
                <c:pt idx="4411">
                  <c:v>3</c:v>
                </c:pt>
                <c:pt idx="4412">
                  <c:v>9</c:v>
                </c:pt>
                <c:pt idx="4413">
                  <c:v>6</c:v>
                </c:pt>
                <c:pt idx="4414">
                  <c:v>2</c:v>
                </c:pt>
                <c:pt idx="4415">
                  <c:v>3</c:v>
                </c:pt>
                <c:pt idx="4416">
                  <c:v>3</c:v>
                </c:pt>
                <c:pt idx="4417">
                  <c:v>5</c:v>
                </c:pt>
                <c:pt idx="4418">
                  <c:v>5</c:v>
                </c:pt>
                <c:pt idx="4419">
                  <c:v>7</c:v>
                </c:pt>
                <c:pt idx="4420">
                  <c:v>3</c:v>
                </c:pt>
                <c:pt idx="4421">
                  <c:v>5</c:v>
                </c:pt>
                <c:pt idx="4422">
                  <c:v>7</c:v>
                </c:pt>
                <c:pt idx="4423">
                  <c:v>3</c:v>
                </c:pt>
                <c:pt idx="4424">
                  <c:v>3</c:v>
                </c:pt>
                <c:pt idx="4425">
                  <c:v>3</c:v>
                </c:pt>
                <c:pt idx="4426">
                  <c:v>6</c:v>
                </c:pt>
                <c:pt idx="4427">
                  <c:v>5</c:v>
                </c:pt>
                <c:pt idx="4428">
                  <c:v>5</c:v>
                </c:pt>
                <c:pt idx="4429">
                  <c:v>1</c:v>
                </c:pt>
                <c:pt idx="4430">
                  <c:v>7</c:v>
                </c:pt>
                <c:pt idx="4431">
                  <c:v>5</c:v>
                </c:pt>
                <c:pt idx="4432">
                  <c:v>1</c:v>
                </c:pt>
                <c:pt idx="4433">
                  <c:v>7</c:v>
                </c:pt>
                <c:pt idx="4434">
                  <c:v>4</c:v>
                </c:pt>
                <c:pt idx="4435">
                  <c:v>4</c:v>
                </c:pt>
                <c:pt idx="4436">
                  <c:v>2</c:v>
                </c:pt>
                <c:pt idx="4437">
                  <c:v>5</c:v>
                </c:pt>
                <c:pt idx="4438">
                  <c:v>3</c:v>
                </c:pt>
                <c:pt idx="4439">
                  <c:v>3</c:v>
                </c:pt>
                <c:pt idx="4440">
                  <c:v>5</c:v>
                </c:pt>
                <c:pt idx="4441">
                  <c:v>4</c:v>
                </c:pt>
                <c:pt idx="4442">
                  <c:v>5</c:v>
                </c:pt>
                <c:pt idx="4443">
                  <c:v>2</c:v>
                </c:pt>
                <c:pt idx="4444">
                  <c:v>2</c:v>
                </c:pt>
                <c:pt idx="4445">
                  <c:v>7</c:v>
                </c:pt>
                <c:pt idx="4446">
                  <c:v>7</c:v>
                </c:pt>
                <c:pt idx="4447">
                  <c:v>1</c:v>
                </c:pt>
                <c:pt idx="4448">
                  <c:v>4</c:v>
                </c:pt>
                <c:pt idx="4449">
                  <c:v>5</c:v>
                </c:pt>
                <c:pt idx="4450">
                  <c:v>4</c:v>
                </c:pt>
                <c:pt idx="4451">
                  <c:v>1</c:v>
                </c:pt>
                <c:pt idx="4452">
                  <c:v>1</c:v>
                </c:pt>
                <c:pt idx="4453">
                  <c:v>4</c:v>
                </c:pt>
                <c:pt idx="4454">
                  <c:v>4</c:v>
                </c:pt>
                <c:pt idx="4455">
                  <c:v>3</c:v>
                </c:pt>
                <c:pt idx="4456">
                  <c:v>6</c:v>
                </c:pt>
                <c:pt idx="4457">
                  <c:v>1</c:v>
                </c:pt>
                <c:pt idx="4458">
                  <c:v>4</c:v>
                </c:pt>
                <c:pt idx="4459">
                  <c:v>2</c:v>
                </c:pt>
                <c:pt idx="4460">
                  <c:v>1</c:v>
                </c:pt>
                <c:pt idx="4461">
                  <c:v>2</c:v>
                </c:pt>
                <c:pt idx="4462">
                  <c:v>1</c:v>
                </c:pt>
                <c:pt idx="4463">
                  <c:v>6</c:v>
                </c:pt>
                <c:pt idx="4464">
                  <c:v>5</c:v>
                </c:pt>
                <c:pt idx="4465">
                  <c:v>3</c:v>
                </c:pt>
                <c:pt idx="4466">
                  <c:v>4</c:v>
                </c:pt>
                <c:pt idx="4467">
                  <c:v>6</c:v>
                </c:pt>
                <c:pt idx="4468">
                  <c:v>8</c:v>
                </c:pt>
                <c:pt idx="4469">
                  <c:v>2</c:v>
                </c:pt>
                <c:pt idx="4470">
                  <c:v>5</c:v>
                </c:pt>
                <c:pt idx="4471">
                  <c:v>4</c:v>
                </c:pt>
                <c:pt idx="4472">
                  <c:v>3</c:v>
                </c:pt>
                <c:pt idx="4473">
                  <c:v>0</c:v>
                </c:pt>
                <c:pt idx="4474">
                  <c:v>7</c:v>
                </c:pt>
                <c:pt idx="4475">
                  <c:v>7</c:v>
                </c:pt>
                <c:pt idx="4476">
                  <c:v>3</c:v>
                </c:pt>
                <c:pt idx="4477">
                  <c:v>4</c:v>
                </c:pt>
                <c:pt idx="4478">
                  <c:v>6</c:v>
                </c:pt>
                <c:pt idx="4479">
                  <c:v>4</c:v>
                </c:pt>
                <c:pt idx="4480">
                  <c:v>5</c:v>
                </c:pt>
                <c:pt idx="4481">
                  <c:v>3</c:v>
                </c:pt>
                <c:pt idx="4482">
                  <c:v>2</c:v>
                </c:pt>
                <c:pt idx="4483">
                  <c:v>3</c:v>
                </c:pt>
                <c:pt idx="4484">
                  <c:v>5</c:v>
                </c:pt>
                <c:pt idx="4485">
                  <c:v>1</c:v>
                </c:pt>
                <c:pt idx="4486">
                  <c:v>3</c:v>
                </c:pt>
                <c:pt idx="4487">
                  <c:v>3</c:v>
                </c:pt>
                <c:pt idx="4488">
                  <c:v>6</c:v>
                </c:pt>
                <c:pt idx="4489">
                  <c:v>1</c:v>
                </c:pt>
                <c:pt idx="4490">
                  <c:v>3</c:v>
                </c:pt>
                <c:pt idx="4491">
                  <c:v>5</c:v>
                </c:pt>
                <c:pt idx="4492">
                  <c:v>6</c:v>
                </c:pt>
                <c:pt idx="4493">
                  <c:v>4</c:v>
                </c:pt>
                <c:pt idx="4494">
                  <c:v>4</c:v>
                </c:pt>
                <c:pt idx="4495">
                  <c:v>1</c:v>
                </c:pt>
                <c:pt idx="4496">
                  <c:v>4</c:v>
                </c:pt>
                <c:pt idx="4497">
                  <c:v>5</c:v>
                </c:pt>
                <c:pt idx="4498">
                  <c:v>6</c:v>
                </c:pt>
                <c:pt idx="4499">
                  <c:v>4</c:v>
                </c:pt>
                <c:pt idx="4500">
                  <c:v>4</c:v>
                </c:pt>
                <c:pt idx="4501">
                  <c:v>2</c:v>
                </c:pt>
                <c:pt idx="4502">
                  <c:v>2</c:v>
                </c:pt>
                <c:pt idx="4503">
                  <c:v>5</c:v>
                </c:pt>
                <c:pt idx="4504">
                  <c:v>2</c:v>
                </c:pt>
                <c:pt idx="4505">
                  <c:v>4</c:v>
                </c:pt>
                <c:pt idx="4506">
                  <c:v>4</c:v>
                </c:pt>
                <c:pt idx="4507">
                  <c:v>4</c:v>
                </c:pt>
                <c:pt idx="4508">
                  <c:v>4</c:v>
                </c:pt>
                <c:pt idx="4509">
                  <c:v>7</c:v>
                </c:pt>
                <c:pt idx="4510">
                  <c:v>3</c:v>
                </c:pt>
                <c:pt idx="4511">
                  <c:v>2</c:v>
                </c:pt>
                <c:pt idx="4512">
                  <c:v>4</c:v>
                </c:pt>
                <c:pt idx="4513">
                  <c:v>1</c:v>
                </c:pt>
                <c:pt idx="4514">
                  <c:v>2</c:v>
                </c:pt>
                <c:pt idx="4515">
                  <c:v>1</c:v>
                </c:pt>
                <c:pt idx="4516">
                  <c:v>1</c:v>
                </c:pt>
                <c:pt idx="4517">
                  <c:v>3</c:v>
                </c:pt>
                <c:pt idx="4518">
                  <c:v>3</c:v>
                </c:pt>
                <c:pt idx="4519">
                  <c:v>1</c:v>
                </c:pt>
                <c:pt idx="4520">
                  <c:v>2</c:v>
                </c:pt>
                <c:pt idx="4521">
                  <c:v>6</c:v>
                </c:pt>
                <c:pt idx="4522">
                  <c:v>1</c:v>
                </c:pt>
                <c:pt idx="4523">
                  <c:v>3</c:v>
                </c:pt>
                <c:pt idx="4524">
                  <c:v>2</c:v>
                </c:pt>
                <c:pt idx="4525">
                  <c:v>7</c:v>
                </c:pt>
                <c:pt idx="4526">
                  <c:v>3</c:v>
                </c:pt>
                <c:pt idx="4527">
                  <c:v>7</c:v>
                </c:pt>
                <c:pt idx="4528">
                  <c:v>3</c:v>
                </c:pt>
                <c:pt idx="4529">
                  <c:v>5</c:v>
                </c:pt>
                <c:pt idx="4530">
                  <c:v>4</c:v>
                </c:pt>
                <c:pt idx="4531">
                  <c:v>2</c:v>
                </c:pt>
                <c:pt idx="4532">
                  <c:v>2</c:v>
                </c:pt>
                <c:pt idx="4533">
                  <c:v>4</c:v>
                </c:pt>
                <c:pt idx="4534">
                  <c:v>0</c:v>
                </c:pt>
                <c:pt idx="4535">
                  <c:v>3</c:v>
                </c:pt>
                <c:pt idx="4536">
                  <c:v>2</c:v>
                </c:pt>
                <c:pt idx="4537">
                  <c:v>2</c:v>
                </c:pt>
                <c:pt idx="4538">
                  <c:v>6</c:v>
                </c:pt>
                <c:pt idx="4539">
                  <c:v>2</c:v>
                </c:pt>
                <c:pt idx="4540">
                  <c:v>3</c:v>
                </c:pt>
                <c:pt idx="4541">
                  <c:v>3</c:v>
                </c:pt>
                <c:pt idx="4542">
                  <c:v>2</c:v>
                </c:pt>
                <c:pt idx="4543">
                  <c:v>5</c:v>
                </c:pt>
                <c:pt idx="4544">
                  <c:v>2</c:v>
                </c:pt>
                <c:pt idx="4545">
                  <c:v>3</c:v>
                </c:pt>
                <c:pt idx="4546">
                  <c:v>7</c:v>
                </c:pt>
                <c:pt idx="4547">
                  <c:v>3</c:v>
                </c:pt>
                <c:pt idx="4548">
                  <c:v>2</c:v>
                </c:pt>
                <c:pt idx="4549">
                  <c:v>0</c:v>
                </c:pt>
                <c:pt idx="4550">
                  <c:v>1</c:v>
                </c:pt>
                <c:pt idx="4551">
                  <c:v>5</c:v>
                </c:pt>
                <c:pt idx="4552">
                  <c:v>2</c:v>
                </c:pt>
                <c:pt idx="4553">
                  <c:v>3</c:v>
                </c:pt>
                <c:pt idx="4554">
                  <c:v>2</c:v>
                </c:pt>
                <c:pt idx="4555">
                  <c:v>1</c:v>
                </c:pt>
                <c:pt idx="4556">
                  <c:v>5</c:v>
                </c:pt>
                <c:pt idx="4557">
                  <c:v>3</c:v>
                </c:pt>
                <c:pt idx="4558">
                  <c:v>8</c:v>
                </c:pt>
                <c:pt idx="4559">
                  <c:v>10</c:v>
                </c:pt>
                <c:pt idx="4560">
                  <c:v>5</c:v>
                </c:pt>
                <c:pt idx="4561">
                  <c:v>4</c:v>
                </c:pt>
                <c:pt idx="4562">
                  <c:v>1</c:v>
                </c:pt>
                <c:pt idx="4563">
                  <c:v>2</c:v>
                </c:pt>
                <c:pt idx="4564">
                  <c:v>3</c:v>
                </c:pt>
                <c:pt idx="4565">
                  <c:v>3</c:v>
                </c:pt>
                <c:pt idx="4566">
                  <c:v>5</c:v>
                </c:pt>
                <c:pt idx="4567">
                  <c:v>6</c:v>
                </c:pt>
                <c:pt idx="4568">
                  <c:v>0</c:v>
                </c:pt>
                <c:pt idx="4569">
                  <c:v>0</c:v>
                </c:pt>
                <c:pt idx="4570">
                  <c:v>2</c:v>
                </c:pt>
                <c:pt idx="4571">
                  <c:v>1</c:v>
                </c:pt>
                <c:pt idx="4572">
                  <c:v>6</c:v>
                </c:pt>
                <c:pt idx="4573">
                  <c:v>3</c:v>
                </c:pt>
                <c:pt idx="4574">
                  <c:v>5</c:v>
                </c:pt>
                <c:pt idx="4575">
                  <c:v>2</c:v>
                </c:pt>
                <c:pt idx="4576">
                  <c:v>3</c:v>
                </c:pt>
                <c:pt idx="4577">
                  <c:v>7</c:v>
                </c:pt>
                <c:pt idx="4578">
                  <c:v>2</c:v>
                </c:pt>
                <c:pt idx="4579">
                  <c:v>3</c:v>
                </c:pt>
                <c:pt idx="4580">
                  <c:v>6</c:v>
                </c:pt>
                <c:pt idx="4581">
                  <c:v>5</c:v>
                </c:pt>
                <c:pt idx="4582">
                  <c:v>2</c:v>
                </c:pt>
                <c:pt idx="4583">
                  <c:v>4</c:v>
                </c:pt>
                <c:pt idx="4584">
                  <c:v>1</c:v>
                </c:pt>
                <c:pt idx="4585">
                  <c:v>4</c:v>
                </c:pt>
                <c:pt idx="4586">
                  <c:v>5</c:v>
                </c:pt>
                <c:pt idx="4587">
                  <c:v>4</c:v>
                </c:pt>
                <c:pt idx="4588">
                  <c:v>4</c:v>
                </c:pt>
                <c:pt idx="4589">
                  <c:v>2</c:v>
                </c:pt>
                <c:pt idx="4590">
                  <c:v>4</c:v>
                </c:pt>
                <c:pt idx="4591">
                  <c:v>2</c:v>
                </c:pt>
                <c:pt idx="4592">
                  <c:v>4</c:v>
                </c:pt>
                <c:pt idx="4593">
                  <c:v>3</c:v>
                </c:pt>
                <c:pt idx="4594">
                  <c:v>2</c:v>
                </c:pt>
                <c:pt idx="4595">
                  <c:v>1</c:v>
                </c:pt>
                <c:pt idx="4596">
                  <c:v>4</c:v>
                </c:pt>
                <c:pt idx="4597">
                  <c:v>1</c:v>
                </c:pt>
                <c:pt idx="4598">
                  <c:v>2</c:v>
                </c:pt>
                <c:pt idx="4599">
                  <c:v>4</c:v>
                </c:pt>
                <c:pt idx="4600">
                  <c:v>5</c:v>
                </c:pt>
                <c:pt idx="4601">
                  <c:v>4</c:v>
                </c:pt>
                <c:pt idx="4602">
                  <c:v>5</c:v>
                </c:pt>
                <c:pt idx="4603">
                  <c:v>2</c:v>
                </c:pt>
                <c:pt idx="4604">
                  <c:v>3</c:v>
                </c:pt>
                <c:pt idx="4605">
                  <c:v>6</c:v>
                </c:pt>
                <c:pt idx="4606">
                  <c:v>4</c:v>
                </c:pt>
                <c:pt idx="4607">
                  <c:v>4</c:v>
                </c:pt>
                <c:pt idx="4608">
                  <c:v>9</c:v>
                </c:pt>
                <c:pt idx="4609">
                  <c:v>4</c:v>
                </c:pt>
                <c:pt idx="4610">
                  <c:v>3</c:v>
                </c:pt>
                <c:pt idx="4611">
                  <c:v>1</c:v>
                </c:pt>
                <c:pt idx="4612">
                  <c:v>1</c:v>
                </c:pt>
                <c:pt idx="4613">
                  <c:v>3</c:v>
                </c:pt>
                <c:pt idx="4614">
                  <c:v>1</c:v>
                </c:pt>
                <c:pt idx="4615">
                  <c:v>6</c:v>
                </c:pt>
                <c:pt idx="4616">
                  <c:v>1</c:v>
                </c:pt>
                <c:pt idx="4617">
                  <c:v>2</c:v>
                </c:pt>
                <c:pt idx="4618">
                  <c:v>3</c:v>
                </c:pt>
                <c:pt idx="4619">
                  <c:v>5</c:v>
                </c:pt>
                <c:pt idx="4620">
                  <c:v>4</c:v>
                </c:pt>
                <c:pt idx="4621">
                  <c:v>1</c:v>
                </c:pt>
                <c:pt idx="4622">
                  <c:v>5</c:v>
                </c:pt>
                <c:pt idx="4623">
                  <c:v>3</c:v>
                </c:pt>
                <c:pt idx="4624">
                  <c:v>1</c:v>
                </c:pt>
                <c:pt idx="4625">
                  <c:v>3</c:v>
                </c:pt>
                <c:pt idx="4626">
                  <c:v>1</c:v>
                </c:pt>
                <c:pt idx="4627">
                  <c:v>6</c:v>
                </c:pt>
                <c:pt idx="4628">
                  <c:v>1</c:v>
                </c:pt>
                <c:pt idx="4629">
                  <c:v>1</c:v>
                </c:pt>
                <c:pt idx="4630">
                  <c:v>3</c:v>
                </c:pt>
                <c:pt idx="4631">
                  <c:v>3</c:v>
                </c:pt>
                <c:pt idx="4632">
                  <c:v>7</c:v>
                </c:pt>
                <c:pt idx="4633">
                  <c:v>1</c:v>
                </c:pt>
                <c:pt idx="4634">
                  <c:v>2</c:v>
                </c:pt>
                <c:pt idx="4635">
                  <c:v>1</c:v>
                </c:pt>
                <c:pt idx="4636">
                  <c:v>3</c:v>
                </c:pt>
                <c:pt idx="4637">
                  <c:v>1</c:v>
                </c:pt>
                <c:pt idx="4638">
                  <c:v>5</c:v>
                </c:pt>
                <c:pt idx="4639">
                  <c:v>3</c:v>
                </c:pt>
                <c:pt idx="4640">
                  <c:v>4</c:v>
                </c:pt>
                <c:pt idx="4641">
                  <c:v>3</c:v>
                </c:pt>
                <c:pt idx="4642">
                  <c:v>2</c:v>
                </c:pt>
                <c:pt idx="4643">
                  <c:v>3</c:v>
                </c:pt>
                <c:pt idx="4644">
                  <c:v>8</c:v>
                </c:pt>
                <c:pt idx="4645">
                  <c:v>3</c:v>
                </c:pt>
                <c:pt idx="4646">
                  <c:v>3</c:v>
                </c:pt>
                <c:pt idx="4647">
                  <c:v>2</c:v>
                </c:pt>
                <c:pt idx="4648">
                  <c:v>3</c:v>
                </c:pt>
                <c:pt idx="4649">
                  <c:v>5</c:v>
                </c:pt>
                <c:pt idx="4650">
                  <c:v>1</c:v>
                </c:pt>
                <c:pt idx="4651">
                  <c:v>2</c:v>
                </c:pt>
                <c:pt idx="4652">
                  <c:v>4</c:v>
                </c:pt>
                <c:pt idx="4653">
                  <c:v>1</c:v>
                </c:pt>
                <c:pt idx="4654">
                  <c:v>2</c:v>
                </c:pt>
                <c:pt idx="4655">
                  <c:v>7</c:v>
                </c:pt>
                <c:pt idx="4656">
                  <c:v>5</c:v>
                </c:pt>
                <c:pt idx="4657">
                  <c:v>4</c:v>
                </c:pt>
                <c:pt idx="4658">
                  <c:v>3</c:v>
                </c:pt>
                <c:pt idx="4659">
                  <c:v>1</c:v>
                </c:pt>
                <c:pt idx="4660">
                  <c:v>3</c:v>
                </c:pt>
                <c:pt idx="4661">
                  <c:v>2</c:v>
                </c:pt>
                <c:pt idx="4662">
                  <c:v>5</c:v>
                </c:pt>
                <c:pt idx="4663">
                  <c:v>2</c:v>
                </c:pt>
                <c:pt idx="4664">
                  <c:v>2</c:v>
                </c:pt>
                <c:pt idx="4665">
                  <c:v>7</c:v>
                </c:pt>
                <c:pt idx="4666">
                  <c:v>3</c:v>
                </c:pt>
                <c:pt idx="4667">
                  <c:v>3</c:v>
                </c:pt>
                <c:pt idx="4668">
                  <c:v>6</c:v>
                </c:pt>
                <c:pt idx="4669">
                  <c:v>3</c:v>
                </c:pt>
                <c:pt idx="4670">
                  <c:v>2</c:v>
                </c:pt>
                <c:pt idx="4671">
                  <c:v>4</c:v>
                </c:pt>
                <c:pt idx="4672">
                  <c:v>4</c:v>
                </c:pt>
                <c:pt idx="4673">
                  <c:v>5</c:v>
                </c:pt>
                <c:pt idx="4674">
                  <c:v>1</c:v>
                </c:pt>
                <c:pt idx="4675">
                  <c:v>3</c:v>
                </c:pt>
                <c:pt idx="4676">
                  <c:v>4</c:v>
                </c:pt>
                <c:pt idx="4677">
                  <c:v>4</c:v>
                </c:pt>
                <c:pt idx="4678">
                  <c:v>1</c:v>
                </c:pt>
                <c:pt idx="4679">
                  <c:v>1</c:v>
                </c:pt>
                <c:pt idx="4680">
                  <c:v>6</c:v>
                </c:pt>
                <c:pt idx="4681">
                  <c:v>3</c:v>
                </c:pt>
                <c:pt idx="4682">
                  <c:v>1</c:v>
                </c:pt>
                <c:pt idx="4683">
                  <c:v>1</c:v>
                </c:pt>
                <c:pt idx="4684">
                  <c:v>5</c:v>
                </c:pt>
                <c:pt idx="4685">
                  <c:v>5</c:v>
                </c:pt>
                <c:pt idx="4686">
                  <c:v>2</c:v>
                </c:pt>
                <c:pt idx="4687">
                  <c:v>4</c:v>
                </c:pt>
                <c:pt idx="4688">
                  <c:v>4</c:v>
                </c:pt>
                <c:pt idx="4689">
                  <c:v>3</c:v>
                </c:pt>
                <c:pt idx="4690">
                  <c:v>2</c:v>
                </c:pt>
                <c:pt idx="4691">
                  <c:v>4</c:v>
                </c:pt>
                <c:pt idx="4692">
                  <c:v>2</c:v>
                </c:pt>
                <c:pt idx="4693">
                  <c:v>1</c:v>
                </c:pt>
                <c:pt idx="4694">
                  <c:v>5</c:v>
                </c:pt>
                <c:pt idx="4695">
                  <c:v>2</c:v>
                </c:pt>
                <c:pt idx="4696">
                  <c:v>4</c:v>
                </c:pt>
                <c:pt idx="4697">
                  <c:v>5</c:v>
                </c:pt>
                <c:pt idx="4698">
                  <c:v>2</c:v>
                </c:pt>
                <c:pt idx="4699">
                  <c:v>4</c:v>
                </c:pt>
                <c:pt idx="4700">
                  <c:v>7</c:v>
                </c:pt>
                <c:pt idx="4701">
                  <c:v>2</c:v>
                </c:pt>
                <c:pt idx="4702">
                  <c:v>1</c:v>
                </c:pt>
                <c:pt idx="4703">
                  <c:v>3</c:v>
                </c:pt>
                <c:pt idx="4704">
                  <c:v>6</c:v>
                </c:pt>
                <c:pt idx="4705">
                  <c:v>3</c:v>
                </c:pt>
                <c:pt idx="4706">
                  <c:v>5</c:v>
                </c:pt>
                <c:pt idx="4707">
                  <c:v>2</c:v>
                </c:pt>
                <c:pt idx="4708">
                  <c:v>2</c:v>
                </c:pt>
                <c:pt idx="4709">
                  <c:v>3</c:v>
                </c:pt>
                <c:pt idx="4710">
                  <c:v>1</c:v>
                </c:pt>
                <c:pt idx="4711">
                  <c:v>1</c:v>
                </c:pt>
                <c:pt idx="4712">
                  <c:v>5</c:v>
                </c:pt>
                <c:pt idx="4713">
                  <c:v>3</c:v>
                </c:pt>
                <c:pt idx="4714">
                  <c:v>4</c:v>
                </c:pt>
                <c:pt idx="4715">
                  <c:v>1</c:v>
                </c:pt>
                <c:pt idx="4716">
                  <c:v>4</c:v>
                </c:pt>
                <c:pt idx="4717">
                  <c:v>4</c:v>
                </c:pt>
                <c:pt idx="4718">
                  <c:v>2</c:v>
                </c:pt>
                <c:pt idx="4719">
                  <c:v>5</c:v>
                </c:pt>
                <c:pt idx="4720">
                  <c:v>3</c:v>
                </c:pt>
                <c:pt idx="4721">
                  <c:v>0</c:v>
                </c:pt>
                <c:pt idx="4722">
                  <c:v>3</c:v>
                </c:pt>
                <c:pt idx="4723">
                  <c:v>1</c:v>
                </c:pt>
                <c:pt idx="4724">
                  <c:v>2</c:v>
                </c:pt>
                <c:pt idx="4725">
                  <c:v>2</c:v>
                </c:pt>
                <c:pt idx="4726">
                  <c:v>4</c:v>
                </c:pt>
                <c:pt idx="4727">
                  <c:v>6</c:v>
                </c:pt>
                <c:pt idx="4728">
                  <c:v>2</c:v>
                </c:pt>
                <c:pt idx="4729">
                  <c:v>2</c:v>
                </c:pt>
                <c:pt idx="4730">
                  <c:v>3</c:v>
                </c:pt>
                <c:pt idx="4731">
                  <c:v>6</c:v>
                </c:pt>
                <c:pt idx="4732">
                  <c:v>0</c:v>
                </c:pt>
                <c:pt idx="4733">
                  <c:v>5</c:v>
                </c:pt>
                <c:pt idx="4734">
                  <c:v>2</c:v>
                </c:pt>
                <c:pt idx="4735">
                  <c:v>7</c:v>
                </c:pt>
                <c:pt idx="4736">
                  <c:v>5</c:v>
                </c:pt>
                <c:pt idx="4737">
                  <c:v>4</c:v>
                </c:pt>
                <c:pt idx="4738">
                  <c:v>2</c:v>
                </c:pt>
                <c:pt idx="4739">
                  <c:v>1</c:v>
                </c:pt>
                <c:pt idx="4740">
                  <c:v>3</c:v>
                </c:pt>
                <c:pt idx="4741">
                  <c:v>4</c:v>
                </c:pt>
                <c:pt idx="4742">
                  <c:v>1</c:v>
                </c:pt>
                <c:pt idx="4743">
                  <c:v>7</c:v>
                </c:pt>
                <c:pt idx="4744">
                  <c:v>1</c:v>
                </c:pt>
                <c:pt idx="4745">
                  <c:v>1</c:v>
                </c:pt>
                <c:pt idx="4746">
                  <c:v>3</c:v>
                </c:pt>
                <c:pt idx="4747">
                  <c:v>1</c:v>
                </c:pt>
                <c:pt idx="4748">
                  <c:v>2</c:v>
                </c:pt>
                <c:pt idx="4749">
                  <c:v>2</c:v>
                </c:pt>
                <c:pt idx="4750">
                  <c:v>5</c:v>
                </c:pt>
                <c:pt idx="4751">
                  <c:v>4</c:v>
                </c:pt>
                <c:pt idx="4752">
                  <c:v>7</c:v>
                </c:pt>
                <c:pt idx="4753">
                  <c:v>2</c:v>
                </c:pt>
                <c:pt idx="4754">
                  <c:v>3</c:v>
                </c:pt>
                <c:pt idx="4755">
                  <c:v>5</c:v>
                </c:pt>
                <c:pt idx="4756">
                  <c:v>4</c:v>
                </c:pt>
                <c:pt idx="4757">
                  <c:v>2</c:v>
                </c:pt>
                <c:pt idx="4758">
                  <c:v>5</c:v>
                </c:pt>
                <c:pt idx="4759">
                  <c:v>4</c:v>
                </c:pt>
                <c:pt idx="4760">
                  <c:v>6</c:v>
                </c:pt>
                <c:pt idx="4761">
                  <c:v>4</c:v>
                </c:pt>
                <c:pt idx="4762">
                  <c:v>5</c:v>
                </c:pt>
                <c:pt idx="4763">
                  <c:v>2</c:v>
                </c:pt>
                <c:pt idx="4764">
                  <c:v>3</c:v>
                </c:pt>
                <c:pt idx="4765">
                  <c:v>5</c:v>
                </c:pt>
                <c:pt idx="4766">
                  <c:v>7</c:v>
                </c:pt>
                <c:pt idx="4767">
                  <c:v>1</c:v>
                </c:pt>
                <c:pt idx="4768">
                  <c:v>4</c:v>
                </c:pt>
                <c:pt idx="4769">
                  <c:v>2</c:v>
                </c:pt>
                <c:pt idx="4770">
                  <c:v>3</c:v>
                </c:pt>
                <c:pt idx="4771">
                  <c:v>2</c:v>
                </c:pt>
                <c:pt idx="4772">
                  <c:v>1</c:v>
                </c:pt>
                <c:pt idx="4773">
                  <c:v>6</c:v>
                </c:pt>
                <c:pt idx="4774">
                  <c:v>1</c:v>
                </c:pt>
                <c:pt idx="4775">
                  <c:v>2</c:v>
                </c:pt>
                <c:pt idx="4776">
                  <c:v>3</c:v>
                </c:pt>
                <c:pt idx="4777">
                  <c:v>3</c:v>
                </c:pt>
                <c:pt idx="4778">
                  <c:v>0</c:v>
                </c:pt>
                <c:pt idx="4779">
                  <c:v>1</c:v>
                </c:pt>
                <c:pt idx="4780">
                  <c:v>2</c:v>
                </c:pt>
                <c:pt idx="4781">
                  <c:v>1</c:v>
                </c:pt>
                <c:pt idx="4782">
                  <c:v>3</c:v>
                </c:pt>
                <c:pt idx="4783">
                  <c:v>3</c:v>
                </c:pt>
                <c:pt idx="4784">
                  <c:v>3</c:v>
                </c:pt>
                <c:pt idx="4785">
                  <c:v>2</c:v>
                </c:pt>
                <c:pt idx="4786">
                  <c:v>3</c:v>
                </c:pt>
                <c:pt idx="4787">
                  <c:v>0</c:v>
                </c:pt>
                <c:pt idx="4788">
                  <c:v>8</c:v>
                </c:pt>
                <c:pt idx="4789">
                  <c:v>4</c:v>
                </c:pt>
                <c:pt idx="4790">
                  <c:v>2</c:v>
                </c:pt>
                <c:pt idx="4791">
                  <c:v>1</c:v>
                </c:pt>
                <c:pt idx="4792">
                  <c:v>5</c:v>
                </c:pt>
                <c:pt idx="4793">
                  <c:v>5</c:v>
                </c:pt>
                <c:pt idx="4794">
                  <c:v>5</c:v>
                </c:pt>
                <c:pt idx="4795">
                  <c:v>5</c:v>
                </c:pt>
                <c:pt idx="4796">
                  <c:v>0</c:v>
                </c:pt>
                <c:pt idx="4797">
                  <c:v>4</c:v>
                </c:pt>
                <c:pt idx="4798">
                  <c:v>2</c:v>
                </c:pt>
                <c:pt idx="4799">
                  <c:v>7</c:v>
                </c:pt>
                <c:pt idx="4800">
                  <c:v>5</c:v>
                </c:pt>
                <c:pt idx="4801">
                  <c:v>3</c:v>
                </c:pt>
                <c:pt idx="4802">
                  <c:v>2</c:v>
                </c:pt>
                <c:pt idx="4803">
                  <c:v>5</c:v>
                </c:pt>
                <c:pt idx="4804">
                  <c:v>4</c:v>
                </c:pt>
                <c:pt idx="4805">
                  <c:v>6</c:v>
                </c:pt>
                <c:pt idx="4806">
                  <c:v>4</c:v>
                </c:pt>
                <c:pt idx="4807">
                  <c:v>4</c:v>
                </c:pt>
                <c:pt idx="4808">
                  <c:v>0</c:v>
                </c:pt>
                <c:pt idx="4809">
                  <c:v>3</c:v>
                </c:pt>
                <c:pt idx="4810">
                  <c:v>3</c:v>
                </c:pt>
                <c:pt idx="4811">
                  <c:v>2</c:v>
                </c:pt>
                <c:pt idx="4812">
                  <c:v>5</c:v>
                </c:pt>
                <c:pt idx="4813">
                  <c:v>3</c:v>
                </c:pt>
                <c:pt idx="4814">
                  <c:v>1</c:v>
                </c:pt>
                <c:pt idx="4815">
                  <c:v>0</c:v>
                </c:pt>
                <c:pt idx="4816">
                  <c:v>5</c:v>
                </c:pt>
                <c:pt idx="4817">
                  <c:v>3</c:v>
                </c:pt>
                <c:pt idx="4818">
                  <c:v>3</c:v>
                </c:pt>
                <c:pt idx="4819">
                  <c:v>2</c:v>
                </c:pt>
                <c:pt idx="4820">
                  <c:v>1</c:v>
                </c:pt>
                <c:pt idx="4821">
                  <c:v>3</c:v>
                </c:pt>
                <c:pt idx="4822">
                  <c:v>6</c:v>
                </c:pt>
                <c:pt idx="4823">
                  <c:v>5</c:v>
                </c:pt>
                <c:pt idx="4824">
                  <c:v>4</c:v>
                </c:pt>
                <c:pt idx="4825">
                  <c:v>5</c:v>
                </c:pt>
                <c:pt idx="4826">
                  <c:v>3</c:v>
                </c:pt>
                <c:pt idx="4827">
                  <c:v>7</c:v>
                </c:pt>
                <c:pt idx="4828">
                  <c:v>3</c:v>
                </c:pt>
                <c:pt idx="4829">
                  <c:v>3</c:v>
                </c:pt>
                <c:pt idx="4830">
                  <c:v>1</c:v>
                </c:pt>
                <c:pt idx="4831">
                  <c:v>2</c:v>
                </c:pt>
                <c:pt idx="4832">
                  <c:v>2</c:v>
                </c:pt>
                <c:pt idx="4833">
                  <c:v>7</c:v>
                </c:pt>
                <c:pt idx="4834">
                  <c:v>4</c:v>
                </c:pt>
                <c:pt idx="4835">
                  <c:v>6</c:v>
                </c:pt>
                <c:pt idx="4836">
                  <c:v>3</c:v>
                </c:pt>
                <c:pt idx="4837">
                  <c:v>3</c:v>
                </c:pt>
                <c:pt idx="4838">
                  <c:v>2</c:v>
                </c:pt>
                <c:pt idx="4839">
                  <c:v>3</c:v>
                </c:pt>
                <c:pt idx="4840">
                  <c:v>2</c:v>
                </c:pt>
                <c:pt idx="4841">
                  <c:v>3</c:v>
                </c:pt>
                <c:pt idx="4842">
                  <c:v>3</c:v>
                </c:pt>
                <c:pt idx="4843">
                  <c:v>2</c:v>
                </c:pt>
                <c:pt idx="4844">
                  <c:v>6</c:v>
                </c:pt>
                <c:pt idx="4845">
                  <c:v>5</c:v>
                </c:pt>
                <c:pt idx="4846">
                  <c:v>1</c:v>
                </c:pt>
                <c:pt idx="4847">
                  <c:v>3</c:v>
                </c:pt>
                <c:pt idx="4848">
                  <c:v>3</c:v>
                </c:pt>
                <c:pt idx="4849">
                  <c:v>3</c:v>
                </c:pt>
                <c:pt idx="4850">
                  <c:v>8</c:v>
                </c:pt>
                <c:pt idx="4851">
                  <c:v>3</c:v>
                </c:pt>
                <c:pt idx="4852">
                  <c:v>1</c:v>
                </c:pt>
                <c:pt idx="4853">
                  <c:v>3</c:v>
                </c:pt>
                <c:pt idx="4854">
                  <c:v>3</c:v>
                </c:pt>
                <c:pt idx="4855">
                  <c:v>5</c:v>
                </c:pt>
                <c:pt idx="4856">
                  <c:v>3</c:v>
                </c:pt>
                <c:pt idx="4857">
                  <c:v>3</c:v>
                </c:pt>
                <c:pt idx="4858">
                  <c:v>2</c:v>
                </c:pt>
                <c:pt idx="4859">
                  <c:v>1</c:v>
                </c:pt>
                <c:pt idx="4860">
                  <c:v>0</c:v>
                </c:pt>
                <c:pt idx="4861">
                  <c:v>2</c:v>
                </c:pt>
                <c:pt idx="4862">
                  <c:v>7</c:v>
                </c:pt>
                <c:pt idx="4863">
                  <c:v>3</c:v>
                </c:pt>
                <c:pt idx="4864">
                  <c:v>2</c:v>
                </c:pt>
                <c:pt idx="4865">
                  <c:v>2</c:v>
                </c:pt>
                <c:pt idx="4866">
                  <c:v>5</c:v>
                </c:pt>
                <c:pt idx="4867">
                  <c:v>3</c:v>
                </c:pt>
                <c:pt idx="4868">
                  <c:v>2</c:v>
                </c:pt>
                <c:pt idx="4869">
                  <c:v>0</c:v>
                </c:pt>
                <c:pt idx="4870">
                  <c:v>2</c:v>
                </c:pt>
                <c:pt idx="4871">
                  <c:v>5</c:v>
                </c:pt>
                <c:pt idx="4872">
                  <c:v>1</c:v>
                </c:pt>
                <c:pt idx="4873">
                  <c:v>4</c:v>
                </c:pt>
                <c:pt idx="4874">
                  <c:v>0</c:v>
                </c:pt>
                <c:pt idx="4875">
                  <c:v>3</c:v>
                </c:pt>
                <c:pt idx="4876">
                  <c:v>1</c:v>
                </c:pt>
                <c:pt idx="4877">
                  <c:v>3</c:v>
                </c:pt>
                <c:pt idx="4878">
                  <c:v>1</c:v>
                </c:pt>
                <c:pt idx="4879">
                  <c:v>7</c:v>
                </c:pt>
                <c:pt idx="4880">
                  <c:v>3</c:v>
                </c:pt>
                <c:pt idx="4881">
                  <c:v>4</c:v>
                </c:pt>
                <c:pt idx="4882">
                  <c:v>4</c:v>
                </c:pt>
                <c:pt idx="4883">
                  <c:v>2</c:v>
                </c:pt>
                <c:pt idx="4884">
                  <c:v>2</c:v>
                </c:pt>
                <c:pt idx="4885">
                  <c:v>7</c:v>
                </c:pt>
                <c:pt idx="4886">
                  <c:v>1</c:v>
                </c:pt>
                <c:pt idx="4887">
                  <c:v>4</c:v>
                </c:pt>
                <c:pt idx="4888">
                  <c:v>3</c:v>
                </c:pt>
                <c:pt idx="4889">
                  <c:v>5</c:v>
                </c:pt>
                <c:pt idx="4890">
                  <c:v>5</c:v>
                </c:pt>
                <c:pt idx="4891">
                  <c:v>3</c:v>
                </c:pt>
                <c:pt idx="4892">
                  <c:v>4</c:v>
                </c:pt>
                <c:pt idx="4893">
                  <c:v>4</c:v>
                </c:pt>
                <c:pt idx="4894">
                  <c:v>1</c:v>
                </c:pt>
                <c:pt idx="4895">
                  <c:v>6</c:v>
                </c:pt>
                <c:pt idx="4896">
                  <c:v>3</c:v>
                </c:pt>
                <c:pt idx="4897">
                  <c:v>2</c:v>
                </c:pt>
                <c:pt idx="4898">
                  <c:v>3</c:v>
                </c:pt>
                <c:pt idx="4899">
                  <c:v>2</c:v>
                </c:pt>
                <c:pt idx="4900">
                  <c:v>2</c:v>
                </c:pt>
                <c:pt idx="4901">
                  <c:v>1</c:v>
                </c:pt>
                <c:pt idx="4902">
                  <c:v>3</c:v>
                </c:pt>
                <c:pt idx="4903">
                  <c:v>1</c:v>
                </c:pt>
                <c:pt idx="4904">
                  <c:v>3</c:v>
                </c:pt>
                <c:pt idx="4905">
                  <c:v>6</c:v>
                </c:pt>
                <c:pt idx="4906">
                  <c:v>5</c:v>
                </c:pt>
                <c:pt idx="4907">
                  <c:v>2</c:v>
                </c:pt>
                <c:pt idx="4908">
                  <c:v>5</c:v>
                </c:pt>
                <c:pt idx="4909">
                  <c:v>4</c:v>
                </c:pt>
                <c:pt idx="4910">
                  <c:v>3</c:v>
                </c:pt>
                <c:pt idx="4911">
                  <c:v>2</c:v>
                </c:pt>
                <c:pt idx="4912">
                  <c:v>3</c:v>
                </c:pt>
                <c:pt idx="4913">
                  <c:v>1</c:v>
                </c:pt>
                <c:pt idx="4914">
                  <c:v>1</c:v>
                </c:pt>
                <c:pt idx="4915">
                  <c:v>3</c:v>
                </c:pt>
                <c:pt idx="4916">
                  <c:v>3</c:v>
                </c:pt>
                <c:pt idx="4917">
                  <c:v>4</c:v>
                </c:pt>
                <c:pt idx="4918">
                  <c:v>2</c:v>
                </c:pt>
                <c:pt idx="4919">
                  <c:v>5</c:v>
                </c:pt>
                <c:pt idx="4920">
                  <c:v>5</c:v>
                </c:pt>
                <c:pt idx="4921">
                  <c:v>3</c:v>
                </c:pt>
                <c:pt idx="4922">
                  <c:v>3</c:v>
                </c:pt>
                <c:pt idx="4923">
                  <c:v>5</c:v>
                </c:pt>
                <c:pt idx="4924">
                  <c:v>6</c:v>
                </c:pt>
                <c:pt idx="4925">
                  <c:v>1</c:v>
                </c:pt>
                <c:pt idx="4926">
                  <c:v>2</c:v>
                </c:pt>
                <c:pt idx="4927">
                  <c:v>3</c:v>
                </c:pt>
                <c:pt idx="4928">
                  <c:v>2</c:v>
                </c:pt>
                <c:pt idx="4929">
                  <c:v>4</c:v>
                </c:pt>
                <c:pt idx="4930">
                  <c:v>3</c:v>
                </c:pt>
                <c:pt idx="4931">
                  <c:v>4</c:v>
                </c:pt>
                <c:pt idx="4932">
                  <c:v>6</c:v>
                </c:pt>
                <c:pt idx="4933">
                  <c:v>2</c:v>
                </c:pt>
                <c:pt idx="4934">
                  <c:v>2</c:v>
                </c:pt>
                <c:pt idx="4935">
                  <c:v>3</c:v>
                </c:pt>
                <c:pt idx="4936">
                  <c:v>0</c:v>
                </c:pt>
                <c:pt idx="4937">
                  <c:v>3</c:v>
                </c:pt>
                <c:pt idx="4938">
                  <c:v>1</c:v>
                </c:pt>
                <c:pt idx="4939">
                  <c:v>3</c:v>
                </c:pt>
                <c:pt idx="4940">
                  <c:v>4</c:v>
                </c:pt>
                <c:pt idx="4941">
                  <c:v>1</c:v>
                </c:pt>
                <c:pt idx="4942">
                  <c:v>4</c:v>
                </c:pt>
                <c:pt idx="4943">
                  <c:v>3</c:v>
                </c:pt>
                <c:pt idx="4944">
                  <c:v>3</c:v>
                </c:pt>
                <c:pt idx="4945">
                  <c:v>3</c:v>
                </c:pt>
                <c:pt idx="4946">
                  <c:v>2</c:v>
                </c:pt>
                <c:pt idx="4947">
                  <c:v>1</c:v>
                </c:pt>
                <c:pt idx="4948">
                  <c:v>3</c:v>
                </c:pt>
                <c:pt idx="4949">
                  <c:v>1</c:v>
                </c:pt>
                <c:pt idx="4950">
                  <c:v>3</c:v>
                </c:pt>
                <c:pt idx="4951">
                  <c:v>2</c:v>
                </c:pt>
                <c:pt idx="4952">
                  <c:v>3</c:v>
                </c:pt>
                <c:pt idx="4953">
                  <c:v>4</c:v>
                </c:pt>
                <c:pt idx="4954">
                  <c:v>3</c:v>
                </c:pt>
                <c:pt idx="4955">
                  <c:v>3</c:v>
                </c:pt>
                <c:pt idx="4956">
                  <c:v>3</c:v>
                </c:pt>
                <c:pt idx="4957">
                  <c:v>2</c:v>
                </c:pt>
                <c:pt idx="4958">
                  <c:v>6</c:v>
                </c:pt>
                <c:pt idx="4959">
                  <c:v>2</c:v>
                </c:pt>
                <c:pt idx="4960">
                  <c:v>4</c:v>
                </c:pt>
                <c:pt idx="4961">
                  <c:v>2</c:v>
                </c:pt>
                <c:pt idx="4962">
                  <c:v>5</c:v>
                </c:pt>
                <c:pt idx="4963">
                  <c:v>4</c:v>
                </c:pt>
                <c:pt idx="4964">
                  <c:v>3</c:v>
                </c:pt>
                <c:pt idx="4965">
                  <c:v>3</c:v>
                </c:pt>
                <c:pt idx="4966">
                  <c:v>1</c:v>
                </c:pt>
                <c:pt idx="4967">
                  <c:v>4</c:v>
                </c:pt>
                <c:pt idx="4968">
                  <c:v>5</c:v>
                </c:pt>
                <c:pt idx="4969">
                  <c:v>5</c:v>
                </c:pt>
                <c:pt idx="4970">
                  <c:v>2</c:v>
                </c:pt>
                <c:pt idx="4971">
                  <c:v>7</c:v>
                </c:pt>
                <c:pt idx="4972">
                  <c:v>2</c:v>
                </c:pt>
                <c:pt idx="4973">
                  <c:v>4</c:v>
                </c:pt>
                <c:pt idx="4974">
                  <c:v>0</c:v>
                </c:pt>
                <c:pt idx="4975">
                  <c:v>4</c:v>
                </c:pt>
                <c:pt idx="4976">
                  <c:v>1</c:v>
                </c:pt>
                <c:pt idx="4977">
                  <c:v>1</c:v>
                </c:pt>
                <c:pt idx="4978">
                  <c:v>3</c:v>
                </c:pt>
                <c:pt idx="4979">
                  <c:v>2</c:v>
                </c:pt>
                <c:pt idx="4980">
                  <c:v>3</c:v>
                </c:pt>
                <c:pt idx="4981">
                  <c:v>7</c:v>
                </c:pt>
                <c:pt idx="4982">
                  <c:v>2</c:v>
                </c:pt>
                <c:pt idx="4983">
                  <c:v>3</c:v>
                </c:pt>
                <c:pt idx="4984">
                  <c:v>3</c:v>
                </c:pt>
                <c:pt idx="4985">
                  <c:v>3</c:v>
                </c:pt>
                <c:pt idx="4986">
                  <c:v>3</c:v>
                </c:pt>
                <c:pt idx="4987">
                  <c:v>5</c:v>
                </c:pt>
                <c:pt idx="4988">
                  <c:v>7</c:v>
                </c:pt>
                <c:pt idx="4989">
                  <c:v>4</c:v>
                </c:pt>
                <c:pt idx="4990">
                  <c:v>1</c:v>
                </c:pt>
                <c:pt idx="4991">
                  <c:v>1</c:v>
                </c:pt>
                <c:pt idx="4992">
                  <c:v>4</c:v>
                </c:pt>
                <c:pt idx="4993">
                  <c:v>3</c:v>
                </c:pt>
                <c:pt idx="4994">
                  <c:v>3</c:v>
                </c:pt>
                <c:pt idx="4995">
                  <c:v>2</c:v>
                </c:pt>
                <c:pt idx="4996">
                  <c:v>1</c:v>
                </c:pt>
                <c:pt idx="4997">
                  <c:v>0</c:v>
                </c:pt>
                <c:pt idx="4998">
                  <c:v>2</c:v>
                </c:pt>
                <c:pt idx="4999">
                  <c:v>2</c:v>
                </c:pt>
                <c:pt idx="5000">
                  <c:v>0</c:v>
                </c:pt>
                <c:pt idx="5001">
                  <c:v>6</c:v>
                </c:pt>
                <c:pt idx="5002">
                  <c:v>2</c:v>
                </c:pt>
                <c:pt idx="5003">
                  <c:v>3</c:v>
                </c:pt>
                <c:pt idx="5004">
                  <c:v>2</c:v>
                </c:pt>
                <c:pt idx="5005">
                  <c:v>2</c:v>
                </c:pt>
                <c:pt idx="5006">
                  <c:v>4</c:v>
                </c:pt>
                <c:pt idx="5007">
                  <c:v>5</c:v>
                </c:pt>
                <c:pt idx="5008">
                  <c:v>3</c:v>
                </c:pt>
                <c:pt idx="5009">
                  <c:v>1</c:v>
                </c:pt>
                <c:pt idx="5010">
                  <c:v>5</c:v>
                </c:pt>
                <c:pt idx="5011">
                  <c:v>0</c:v>
                </c:pt>
                <c:pt idx="5012">
                  <c:v>0</c:v>
                </c:pt>
                <c:pt idx="5013">
                  <c:v>2</c:v>
                </c:pt>
                <c:pt idx="5014">
                  <c:v>3</c:v>
                </c:pt>
                <c:pt idx="5015">
                  <c:v>2</c:v>
                </c:pt>
                <c:pt idx="5016">
                  <c:v>5</c:v>
                </c:pt>
                <c:pt idx="5017">
                  <c:v>1</c:v>
                </c:pt>
                <c:pt idx="5018">
                  <c:v>5</c:v>
                </c:pt>
                <c:pt idx="5019">
                  <c:v>5</c:v>
                </c:pt>
                <c:pt idx="5020">
                  <c:v>3</c:v>
                </c:pt>
                <c:pt idx="5021">
                  <c:v>4</c:v>
                </c:pt>
                <c:pt idx="5022">
                  <c:v>1</c:v>
                </c:pt>
                <c:pt idx="5023">
                  <c:v>4</c:v>
                </c:pt>
                <c:pt idx="5024">
                  <c:v>4</c:v>
                </c:pt>
                <c:pt idx="5025">
                  <c:v>0</c:v>
                </c:pt>
                <c:pt idx="5026">
                  <c:v>5</c:v>
                </c:pt>
                <c:pt idx="5027">
                  <c:v>1</c:v>
                </c:pt>
                <c:pt idx="5028">
                  <c:v>5</c:v>
                </c:pt>
                <c:pt idx="5029">
                  <c:v>2</c:v>
                </c:pt>
                <c:pt idx="5030">
                  <c:v>3</c:v>
                </c:pt>
                <c:pt idx="5031">
                  <c:v>1</c:v>
                </c:pt>
                <c:pt idx="5032">
                  <c:v>5</c:v>
                </c:pt>
                <c:pt idx="5033">
                  <c:v>3</c:v>
                </c:pt>
                <c:pt idx="5034">
                  <c:v>5</c:v>
                </c:pt>
                <c:pt idx="5035">
                  <c:v>1</c:v>
                </c:pt>
                <c:pt idx="5036">
                  <c:v>4</c:v>
                </c:pt>
                <c:pt idx="5037">
                  <c:v>3</c:v>
                </c:pt>
                <c:pt idx="5038">
                  <c:v>3</c:v>
                </c:pt>
                <c:pt idx="5039">
                  <c:v>4</c:v>
                </c:pt>
                <c:pt idx="5040">
                  <c:v>4</c:v>
                </c:pt>
                <c:pt idx="5041">
                  <c:v>4</c:v>
                </c:pt>
                <c:pt idx="5042">
                  <c:v>2</c:v>
                </c:pt>
                <c:pt idx="5043">
                  <c:v>4</c:v>
                </c:pt>
                <c:pt idx="5044">
                  <c:v>1</c:v>
                </c:pt>
                <c:pt idx="5045">
                  <c:v>1</c:v>
                </c:pt>
                <c:pt idx="5046">
                  <c:v>2</c:v>
                </c:pt>
                <c:pt idx="5047">
                  <c:v>0</c:v>
                </c:pt>
                <c:pt idx="5048">
                  <c:v>2</c:v>
                </c:pt>
                <c:pt idx="5049">
                  <c:v>3</c:v>
                </c:pt>
                <c:pt idx="5050">
                  <c:v>3</c:v>
                </c:pt>
                <c:pt idx="5051">
                  <c:v>3</c:v>
                </c:pt>
                <c:pt idx="5052">
                  <c:v>5</c:v>
                </c:pt>
                <c:pt idx="5053">
                  <c:v>2</c:v>
                </c:pt>
                <c:pt idx="5054">
                  <c:v>4</c:v>
                </c:pt>
                <c:pt idx="5055">
                  <c:v>1</c:v>
                </c:pt>
                <c:pt idx="5056">
                  <c:v>3</c:v>
                </c:pt>
                <c:pt idx="5057">
                  <c:v>2</c:v>
                </c:pt>
                <c:pt idx="5058">
                  <c:v>5</c:v>
                </c:pt>
                <c:pt idx="5059">
                  <c:v>4</c:v>
                </c:pt>
                <c:pt idx="5060">
                  <c:v>3</c:v>
                </c:pt>
                <c:pt idx="5061">
                  <c:v>3</c:v>
                </c:pt>
                <c:pt idx="5062">
                  <c:v>6</c:v>
                </c:pt>
                <c:pt idx="5063">
                  <c:v>2</c:v>
                </c:pt>
                <c:pt idx="5064">
                  <c:v>4</c:v>
                </c:pt>
                <c:pt idx="5065">
                  <c:v>1</c:v>
                </c:pt>
                <c:pt idx="5066">
                  <c:v>3</c:v>
                </c:pt>
                <c:pt idx="5067">
                  <c:v>4</c:v>
                </c:pt>
                <c:pt idx="5068">
                  <c:v>3</c:v>
                </c:pt>
                <c:pt idx="5069">
                  <c:v>5</c:v>
                </c:pt>
                <c:pt idx="5070">
                  <c:v>4</c:v>
                </c:pt>
                <c:pt idx="5071">
                  <c:v>4</c:v>
                </c:pt>
                <c:pt idx="5072">
                  <c:v>5</c:v>
                </c:pt>
                <c:pt idx="5073">
                  <c:v>4</c:v>
                </c:pt>
                <c:pt idx="5074">
                  <c:v>4</c:v>
                </c:pt>
                <c:pt idx="5075">
                  <c:v>3</c:v>
                </c:pt>
                <c:pt idx="5076">
                  <c:v>2</c:v>
                </c:pt>
                <c:pt idx="5077">
                  <c:v>2</c:v>
                </c:pt>
                <c:pt idx="5078">
                  <c:v>2</c:v>
                </c:pt>
                <c:pt idx="5079">
                  <c:v>2</c:v>
                </c:pt>
                <c:pt idx="5080">
                  <c:v>3</c:v>
                </c:pt>
                <c:pt idx="5081">
                  <c:v>3</c:v>
                </c:pt>
                <c:pt idx="5082">
                  <c:v>6</c:v>
                </c:pt>
                <c:pt idx="5083">
                  <c:v>6</c:v>
                </c:pt>
                <c:pt idx="5084">
                  <c:v>2</c:v>
                </c:pt>
                <c:pt idx="5085">
                  <c:v>3</c:v>
                </c:pt>
                <c:pt idx="5086">
                  <c:v>3</c:v>
                </c:pt>
                <c:pt idx="5087">
                  <c:v>1</c:v>
                </c:pt>
                <c:pt idx="5088">
                  <c:v>5</c:v>
                </c:pt>
                <c:pt idx="5089">
                  <c:v>4</c:v>
                </c:pt>
                <c:pt idx="5090">
                  <c:v>3</c:v>
                </c:pt>
                <c:pt idx="5091">
                  <c:v>3</c:v>
                </c:pt>
                <c:pt idx="5092">
                  <c:v>4</c:v>
                </c:pt>
                <c:pt idx="5093">
                  <c:v>2</c:v>
                </c:pt>
                <c:pt idx="5094">
                  <c:v>3</c:v>
                </c:pt>
                <c:pt idx="5095">
                  <c:v>1</c:v>
                </c:pt>
                <c:pt idx="5096">
                  <c:v>4</c:v>
                </c:pt>
                <c:pt idx="5097">
                  <c:v>3</c:v>
                </c:pt>
                <c:pt idx="5098">
                  <c:v>2</c:v>
                </c:pt>
                <c:pt idx="5099">
                  <c:v>3</c:v>
                </c:pt>
                <c:pt idx="5100">
                  <c:v>2</c:v>
                </c:pt>
                <c:pt idx="5101">
                  <c:v>2</c:v>
                </c:pt>
                <c:pt idx="5102">
                  <c:v>3</c:v>
                </c:pt>
                <c:pt idx="5103">
                  <c:v>2</c:v>
                </c:pt>
                <c:pt idx="5104">
                  <c:v>3</c:v>
                </c:pt>
                <c:pt idx="5105">
                  <c:v>3</c:v>
                </c:pt>
                <c:pt idx="5106">
                  <c:v>4</c:v>
                </c:pt>
                <c:pt idx="5107">
                  <c:v>1</c:v>
                </c:pt>
                <c:pt idx="5108">
                  <c:v>4</c:v>
                </c:pt>
                <c:pt idx="5109">
                  <c:v>3</c:v>
                </c:pt>
                <c:pt idx="5110">
                  <c:v>1</c:v>
                </c:pt>
                <c:pt idx="5111">
                  <c:v>0</c:v>
                </c:pt>
                <c:pt idx="5112">
                  <c:v>3</c:v>
                </c:pt>
                <c:pt idx="5113">
                  <c:v>2</c:v>
                </c:pt>
                <c:pt idx="5114">
                  <c:v>1</c:v>
                </c:pt>
                <c:pt idx="5115">
                  <c:v>2</c:v>
                </c:pt>
                <c:pt idx="5116">
                  <c:v>4</c:v>
                </c:pt>
                <c:pt idx="5117">
                  <c:v>5</c:v>
                </c:pt>
                <c:pt idx="5118">
                  <c:v>0</c:v>
                </c:pt>
                <c:pt idx="5119">
                  <c:v>3</c:v>
                </c:pt>
                <c:pt idx="5120">
                  <c:v>2</c:v>
                </c:pt>
                <c:pt idx="5121">
                  <c:v>3</c:v>
                </c:pt>
                <c:pt idx="5122">
                  <c:v>2</c:v>
                </c:pt>
                <c:pt idx="5123">
                  <c:v>5</c:v>
                </c:pt>
                <c:pt idx="5124">
                  <c:v>1</c:v>
                </c:pt>
                <c:pt idx="5125">
                  <c:v>1</c:v>
                </c:pt>
                <c:pt idx="5126">
                  <c:v>5</c:v>
                </c:pt>
                <c:pt idx="5127">
                  <c:v>3</c:v>
                </c:pt>
                <c:pt idx="5128">
                  <c:v>0</c:v>
                </c:pt>
                <c:pt idx="5129">
                  <c:v>3</c:v>
                </c:pt>
                <c:pt idx="5130">
                  <c:v>3</c:v>
                </c:pt>
                <c:pt idx="5131">
                  <c:v>8</c:v>
                </c:pt>
                <c:pt idx="5132">
                  <c:v>6</c:v>
                </c:pt>
                <c:pt idx="5133">
                  <c:v>2</c:v>
                </c:pt>
                <c:pt idx="5134">
                  <c:v>4</c:v>
                </c:pt>
                <c:pt idx="5135">
                  <c:v>1</c:v>
                </c:pt>
                <c:pt idx="5136">
                  <c:v>0</c:v>
                </c:pt>
                <c:pt idx="5137">
                  <c:v>6</c:v>
                </c:pt>
                <c:pt idx="5138">
                  <c:v>3</c:v>
                </c:pt>
                <c:pt idx="5139">
                  <c:v>4</c:v>
                </c:pt>
                <c:pt idx="5140">
                  <c:v>3</c:v>
                </c:pt>
                <c:pt idx="5141">
                  <c:v>1</c:v>
                </c:pt>
                <c:pt idx="5142">
                  <c:v>3</c:v>
                </c:pt>
                <c:pt idx="5143">
                  <c:v>1</c:v>
                </c:pt>
                <c:pt idx="5144">
                  <c:v>3</c:v>
                </c:pt>
                <c:pt idx="5145">
                  <c:v>3</c:v>
                </c:pt>
                <c:pt idx="5146">
                  <c:v>0</c:v>
                </c:pt>
                <c:pt idx="5147">
                  <c:v>0</c:v>
                </c:pt>
                <c:pt idx="5148">
                  <c:v>4</c:v>
                </c:pt>
                <c:pt idx="5149">
                  <c:v>5</c:v>
                </c:pt>
                <c:pt idx="5150">
                  <c:v>2</c:v>
                </c:pt>
                <c:pt idx="5151">
                  <c:v>1</c:v>
                </c:pt>
                <c:pt idx="5152">
                  <c:v>5</c:v>
                </c:pt>
                <c:pt idx="5153">
                  <c:v>3</c:v>
                </c:pt>
                <c:pt idx="5154">
                  <c:v>2</c:v>
                </c:pt>
                <c:pt idx="5155">
                  <c:v>6</c:v>
                </c:pt>
                <c:pt idx="5156">
                  <c:v>2</c:v>
                </c:pt>
                <c:pt idx="5157">
                  <c:v>2</c:v>
                </c:pt>
                <c:pt idx="5158">
                  <c:v>6</c:v>
                </c:pt>
                <c:pt idx="5159">
                  <c:v>4</c:v>
                </c:pt>
                <c:pt idx="5160">
                  <c:v>4</c:v>
                </c:pt>
                <c:pt idx="5161">
                  <c:v>1</c:v>
                </c:pt>
                <c:pt idx="5162">
                  <c:v>3</c:v>
                </c:pt>
                <c:pt idx="5163">
                  <c:v>5</c:v>
                </c:pt>
                <c:pt idx="5164">
                  <c:v>1</c:v>
                </c:pt>
                <c:pt idx="5165">
                  <c:v>2</c:v>
                </c:pt>
                <c:pt idx="5166">
                  <c:v>3</c:v>
                </c:pt>
                <c:pt idx="5167">
                  <c:v>2</c:v>
                </c:pt>
                <c:pt idx="5168">
                  <c:v>3</c:v>
                </c:pt>
                <c:pt idx="5169">
                  <c:v>2</c:v>
                </c:pt>
                <c:pt idx="5170">
                  <c:v>2</c:v>
                </c:pt>
                <c:pt idx="5171">
                  <c:v>6</c:v>
                </c:pt>
                <c:pt idx="5172">
                  <c:v>2</c:v>
                </c:pt>
                <c:pt idx="5173">
                  <c:v>1</c:v>
                </c:pt>
                <c:pt idx="5174">
                  <c:v>2</c:v>
                </c:pt>
                <c:pt idx="5175">
                  <c:v>2</c:v>
                </c:pt>
                <c:pt idx="5176">
                  <c:v>3</c:v>
                </c:pt>
                <c:pt idx="5177">
                  <c:v>1</c:v>
                </c:pt>
                <c:pt idx="5178">
                  <c:v>0</c:v>
                </c:pt>
                <c:pt idx="5179">
                  <c:v>1</c:v>
                </c:pt>
                <c:pt idx="5180">
                  <c:v>3</c:v>
                </c:pt>
                <c:pt idx="5181">
                  <c:v>3</c:v>
                </c:pt>
                <c:pt idx="5182">
                  <c:v>4</c:v>
                </c:pt>
                <c:pt idx="5183">
                  <c:v>2</c:v>
                </c:pt>
                <c:pt idx="5184">
                  <c:v>4</c:v>
                </c:pt>
                <c:pt idx="5185">
                  <c:v>6</c:v>
                </c:pt>
                <c:pt idx="5186">
                  <c:v>3</c:v>
                </c:pt>
                <c:pt idx="5187">
                  <c:v>3</c:v>
                </c:pt>
                <c:pt idx="5188">
                  <c:v>0</c:v>
                </c:pt>
                <c:pt idx="5189">
                  <c:v>4</c:v>
                </c:pt>
                <c:pt idx="5190">
                  <c:v>0</c:v>
                </c:pt>
                <c:pt idx="5191">
                  <c:v>0</c:v>
                </c:pt>
                <c:pt idx="5192">
                  <c:v>5</c:v>
                </c:pt>
                <c:pt idx="5193">
                  <c:v>5</c:v>
                </c:pt>
                <c:pt idx="5194">
                  <c:v>2</c:v>
                </c:pt>
                <c:pt idx="5195">
                  <c:v>1</c:v>
                </c:pt>
                <c:pt idx="5196">
                  <c:v>2</c:v>
                </c:pt>
                <c:pt idx="5197">
                  <c:v>2</c:v>
                </c:pt>
                <c:pt idx="5198">
                  <c:v>2</c:v>
                </c:pt>
                <c:pt idx="5199">
                  <c:v>5</c:v>
                </c:pt>
                <c:pt idx="5200">
                  <c:v>5</c:v>
                </c:pt>
                <c:pt idx="5201">
                  <c:v>2</c:v>
                </c:pt>
                <c:pt idx="5202">
                  <c:v>6</c:v>
                </c:pt>
                <c:pt idx="5203">
                  <c:v>2</c:v>
                </c:pt>
                <c:pt idx="5204">
                  <c:v>1</c:v>
                </c:pt>
                <c:pt idx="5205">
                  <c:v>6</c:v>
                </c:pt>
                <c:pt idx="5206">
                  <c:v>5</c:v>
                </c:pt>
                <c:pt idx="5207">
                  <c:v>3</c:v>
                </c:pt>
                <c:pt idx="5208">
                  <c:v>5</c:v>
                </c:pt>
                <c:pt idx="5209">
                  <c:v>2</c:v>
                </c:pt>
                <c:pt idx="5210">
                  <c:v>1</c:v>
                </c:pt>
                <c:pt idx="5211">
                  <c:v>3</c:v>
                </c:pt>
                <c:pt idx="5212">
                  <c:v>5</c:v>
                </c:pt>
                <c:pt idx="5213">
                  <c:v>2</c:v>
                </c:pt>
                <c:pt idx="5214">
                  <c:v>3</c:v>
                </c:pt>
                <c:pt idx="5215">
                  <c:v>5</c:v>
                </c:pt>
                <c:pt idx="5216">
                  <c:v>1</c:v>
                </c:pt>
                <c:pt idx="5217">
                  <c:v>5</c:v>
                </c:pt>
                <c:pt idx="5218">
                  <c:v>2</c:v>
                </c:pt>
                <c:pt idx="5219">
                  <c:v>2</c:v>
                </c:pt>
                <c:pt idx="5220">
                  <c:v>2</c:v>
                </c:pt>
                <c:pt idx="5221">
                  <c:v>3</c:v>
                </c:pt>
                <c:pt idx="5222">
                  <c:v>0</c:v>
                </c:pt>
                <c:pt idx="5223">
                  <c:v>4</c:v>
                </c:pt>
                <c:pt idx="5224">
                  <c:v>0</c:v>
                </c:pt>
                <c:pt idx="5225">
                  <c:v>1</c:v>
                </c:pt>
                <c:pt idx="5226">
                  <c:v>2</c:v>
                </c:pt>
                <c:pt idx="5227">
                  <c:v>3</c:v>
                </c:pt>
                <c:pt idx="5228">
                  <c:v>1</c:v>
                </c:pt>
                <c:pt idx="5229">
                  <c:v>2</c:v>
                </c:pt>
                <c:pt idx="5230">
                  <c:v>4</c:v>
                </c:pt>
                <c:pt idx="5231">
                  <c:v>2</c:v>
                </c:pt>
                <c:pt idx="5232">
                  <c:v>2</c:v>
                </c:pt>
                <c:pt idx="5233">
                  <c:v>3</c:v>
                </c:pt>
                <c:pt idx="5234">
                  <c:v>1</c:v>
                </c:pt>
                <c:pt idx="5235">
                  <c:v>5</c:v>
                </c:pt>
                <c:pt idx="5236">
                  <c:v>1</c:v>
                </c:pt>
                <c:pt idx="5237">
                  <c:v>3</c:v>
                </c:pt>
                <c:pt idx="5238">
                  <c:v>1</c:v>
                </c:pt>
                <c:pt idx="5239">
                  <c:v>0</c:v>
                </c:pt>
                <c:pt idx="5240">
                  <c:v>6</c:v>
                </c:pt>
                <c:pt idx="5241">
                  <c:v>3</c:v>
                </c:pt>
                <c:pt idx="5242">
                  <c:v>1</c:v>
                </c:pt>
                <c:pt idx="5243">
                  <c:v>2</c:v>
                </c:pt>
                <c:pt idx="5244">
                  <c:v>1</c:v>
                </c:pt>
                <c:pt idx="5245">
                  <c:v>2</c:v>
                </c:pt>
                <c:pt idx="5246">
                  <c:v>5</c:v>
                </c:pt>
                <c:pt idx="5247">
                  <c:v>3</c:v>
                </c:pt>
                <c:pt idx="5248">
                  <c:v>3</c:v>
                </c:pt>
                <c:pt idx="5249">
                  <c:v>0</c:v>
                </c:pt>
                <c:pt idx="5250">
                  <c:v>4</c:v>
                </c:pt>
                <c:pt idx="5251">
                  <c:v>4</c:v>
                </c:pt>
                <c:pt idx="5252">
                  <c:v>3</c:v>
                </c:pt>
                <c:pt idx="5253">
                  <c:v>2</c:v>
                </c:pt>
                <c:pt idx="5254">
                  <c:v>7</c:v>
                </c:pt>
                <c:pt idx="5255">
                  <c:v>0</c:v>
                </c:pt>
                <c:pt idx="5256">
                  <c:v>0</c:v>
                </c:pt>
                <c:pt idx="5257">
                  <c:v>0</c:v>
                </c:pt>
                <c:pt idx="5258">
                  <c:v>4</c:v>
                </c:pt>
                <c:pt idx="5259">
                  <c:v>2</c:v>
                </c:pt>
                <c:pt idx="5260">
                  <c:v>4</c:v>
                </c:pt>
                <c:pt idx="5261">
                  <c:v>4</c:v>
                </c:pt>
                <c:pt idx="5262">
                  <c:v>2</c:v>
                </c:pt>
                <c:pt idx="5263">
                  <c:v>3</c:v>
                </c:pt>
                <c:pt idx="5264">
                  <c:v>1</c:v>
                </c:pt>
                <c:pt idx="5265">
                  <c:v>4</c:v>
                </c:pt>
                <c:pt idx="5266">
                  <c:v>3</c:v>
                </c:pt>
                <c:pt idx="5267">
                  <c:v>4</c:v>
                </c:pt>
                <c:pt idx="5268">
                  <c:v>2</c:v>
                </c:pt>
                <c:pt idx="5269">
                  <c:v>3</c:v>
                </c:pt>
                <c:pt idx="5270">
                  <c:v>3</c:v>
                </c:pt>
                <c:pt idx="5271">
                  <c:v>1</c:v>
                </c:pt>
                <c:pt idx="5272">
                  <c:v>1</c:v>
                </c:pt>
                <c:pt idx="5273">
                  <c:v>2</c:v>
                </c:pt>
                <c:pt idx="5274">
                  <c:v>1</c:v>
                </c:pt>
                <c:pt idx="5275">
                  <c:v>2</c:v>
                </c:pt>
                <c:pt idx="5276">
                  <c:v>4</c:v>
                </c:pt>
                <c:pt idx="5277">
                  <c:v>1</c:v>
                </c:pt>
                <c:pt idx="5278">
                  <c:v>3</c:v>
                </c:pt>
                <c:pt idx="5279">
                  <c:v>2</c:v>
                </c:pt>
                <c:pt idx="5280">
                  <c:v>0</c:v>
                </c:pt>
                <c:pt idx="5281">
                  <c:v>0</c:v>
                </c:pt>
                <c:pt idx="5282">
                  <c:v>1</c:v>
                </c:pt>
                <c:pt idx="5283">
                  <c:v>2</c:v>
                </c:pt>
                <c:pt idx="5284">
                  <c:v>1</c:v>
                </c:pt>
                <c:pt idx="5285">
                  <c:v>3</c:v>
                </c:pt>
                <c:pt idx="5286">
                  <c:v>7</c:v>
                </c:pt>
                <c:pt idx="5287">
                  <c:v>4</c:v>
                </c:pt>
                <c:pt idx="5288">
                  <c:v>2</c:v>
                </c:pt>
                <c:pt idx="5289">
                  <c:v>4</c:v>
                </c:pt>
                <c:pt idx="5290">
                  <c:v>1</c:v>
                </c:pt>
                <c:pt idx="5291">
                  <c:v>6</c:v>
                </c:pt>
                <c:pt idx="5292">
                  <c:v>1</c:v>
                </c:pt>
                <c:pt idx="5293">
                  <c:v>3</c:v>
                </c:pt>
                <c:pt idx="5294">
                  <c:v>2</c:v>
                </c:pt>
                <c:pt idx="5295">
                  <c:v>0</c:v>
                </c:pt>
                <c:pt idx="5296">
                  <c:v>1</c:v>
                </c:pt>
                <c:pt idx="5297">
                  <c:v>0</c:v>
                </c:pt>
                <c:pt idx="5298">
                  <c:v>2</c:v>
                </c:pt>
                <c:pt idx="5299">
                  <c:v>5</c:v>
                </c:pt>
                <c:pt idx="5300">
                  <c:v>2</c:v>
                </c:pt>
                <c:pt idx="5301">
                  <c:v>5</c:v>
                </c:pt>
                <c:pt idx="5302">
                  <c:v>1</c:v>
                </c:pt>
                <c:pt idx="5303">
                  <c:v>2</c:v>
                </c:pt>
                <c:pt idx="5304">
                  <c:v>3</c:v>
                </c:pt>
                <c:pt idx="5305">
                  <c:v>3</c:v>
                </c:pt>
                <c:pt idx="5306">
                  <c:v>2</c:v>
                </c:pt>
                <c:pt idx="5307">
                  <c:v>3</c:v>
                </c:pt>
                <c:pt idx="5308">
                  <c:v>1</c:v>
                </c:pt>
                <c:pt idx="5309">
                  <c:v>2</c:v>
                </c:pt>
                <c:pt idx="5310">
                  <c:v>3</c:v>
                </c:pt>
                <c:pt idx="5311">
                  <c:v>4</c:v>
                </c:pt>
                <c:pt idx="5312">
                  <c:v>5</c:v>
                </c:pt>
                <c:pt idx="5313">
                  <c:v>3</c:v>
                </c:pt>
                <c:pt idx="5314">
                  <c:v>0</c:v>
                </c:pt>
                <c:pt idx="5315">
                  <c:v>2</c:v>
                </c:pt>
                <c:pt idx="5316">
                  <c:v>4</c:v>
                </c:pt>
                <c:pt idx="5317">
                  <c:v>3</c:v>
                </c:pt>
                <c:pt idx="5318">
                  <c:v>2</c:v>
                </c:pt>
                <c:pt idx="5319">
                  <c:v>3</c:v>
                </c:pt>
                <c:pt idx="5320">
                  <c:v>3</c:v>
                </c:pt>
                <c:pt idx="5321">
                  <c:v>4</c:v>
                </c:pt>
                <c:pt idx="5322">
                  <c:v>1</c:v>
                </c:pt>
                <c:pt idx="5323">
                  <c:v>3</c:v>
                </c:pt>
                <c:pt idx="5324">
                  <c:v>4</c:v>
                </c:pt>
                <c:pt idx="5325">
                  <c:v>4</c:v>
                </c:pt>
                <c:pt idx="5326">
                  <c:v>6</c:v>
                </c:pt>
                <c:pt idx="5327">
                  <c:v>2</c:v>
                </c:pt>
                <c:pt idx="5328">
                  <c:v>1</c:v>
                </c:pt>
                <c:pt idx="5329">
                  <c:v>3</c:v>
                </c:pt>
                <c:pt idx="5330">
                  <c:v>2</c:v>
                </c:pt>
                <c:pt idx="5331">
                  <c:v>5</c:v>
                </c:pt>
                <c:pt idx="5332">
                  <c:v>2</c:v>
                </c:pt>
                <c:pt idx="5333">
                  <c:v>4</c:v>
                </c:pt>
                <c:pt idx="5334">
                  <c:v>2</c:v>
                </c:pt>
                <c:pt idx="5335">
                  <c:v>5</c:v>
                </c:pt>
                <c:pt idx="5336">
                  <c:v>2</c:v>
                </c:pt>
                <c:pt idx="5337">
                  <c:v>1</c:v>
                </c:pt>
                <c:pt idx="5338">
                  <c:v>0</c:v>
                </c:pt>
                <c:pt idx="5339">
                  <c:v>2</c:v>
                </c:pt>
                <c:pt idx="5340">
                  <c:v>2</c:v>
                </c:pt>
                <c:pt idx="5341">
                  <c:v>0</c:v>
                </c:pt>
                <c:pt idx="5342">
                  <c:v>0</c:v>
                </c:pt>
                <c:pt idx="5343">
                  <c:v>3</c:v>
                </c:pt>
                <c:pt idx="5344">
                  <c:v>3</c:v>
                </c:pt>
                <c:pt idx="5345">
                  <c:v>4</c:v>
                </c:pt>
                <c:pt idx="5346">
                  <c:v>2</c:v>
                </c:pt>
                <c:pt idx="5347">
                  <c:v>2</c:v>
                </c:pt>
                <c:pt idx="5348">
                  <c:v>3</c:v>
                </c:pt>
                <c:pt idx="5349">
                  <c:v>4</c:v>
                </c:pt>
                <c:pt idx="5350">
                  <c:v>2</c:v>
                </c:pt>
                <c:pt idx="5351">
                  <c:v>2</c:v>
                </c:pt>
                <c:pt idx="5352">
                  <c:v>2</c:v>
                </c:pt>
                <c:pt idx="5353">
                  <c:v>3</c:v>
                </c:pt>
                <c:pt idx="5354">
                  <c:v>6</c:v>
                </c:pt>
                <c:pt idx="5355">
                  <c:v>2</c:v>
                </c:pt>
                <c:pt idx="5356">
                  <c:v>1</c:v>
                </c:pt>
                <c:pt idx="5357">
                  <c:v>2</c:v>
                </c:pt>
                <c:pt idx="5358">
                  <c:v>6</c:v>
                </c:pt>
                <c:pt idx="5359">
                  <c:v>3</c:v>
                </c:pt>
                <c:pt idx="5360">
                  <c:v>2</c:v>
                </c:pt>
                <c:pt idx="5361">
                  <c:v>4</c:v>
                </c:pt>
                <c:pt idx="5362">
                  <c:v>1</c:v>
                </c:pt>
                <c:pt idx="5363">
                  <c:v>6</c:v>
                </c:pt>
                <c:pt idx="5364">
                  <c:v>2</c:v>
                </c:pt>
                <c:pt idx="5365">
                  <c:v>6</c:v>
                </c:pt>
                <c:pt idx="5366">
                  <c:v>3</c:v>
                </c:pt>
                <c:pt idx="5367">
                  <c:v>3</c:v>
                </c:pt>
                <c:pt idx="5368">
                  <c:v>5</c:v>
                </c:pt>
                <c:pt idx="5369">
                  <c:v>3</c:v>
                </c:pt>
                <c:pt idx="5370">
                  <c:v>4</c:v>
                </c:pt>
                <c:pt idx="5371">
                  <c:v>5</c:v>
                </c:pt>
                <c:pt idx="5372">
                  <c:v>6</c:v>
                </c:pt>
                <c:pt idx="5373">
                  <c:v>2</c:v>
                </c:pt>
                <c:pt idx="5374">
                  <c:v>3</c:v>
                </c:pt>
                <c:pt idx="5375">
                  <c:v>2</c:v>
                </c:pt>
                <c:pt idx="5376">
                  <c:v>2</c:v>
                </c:pt>
                <c:pt idx="5377">
                  <c:v>3</c:v>
                </c:pt>
                <c:pt idx="5378">
                  <c:v>4</c:v>
                </c:pt>
                <c:pt idx="5379">
                  <c:v>3</c:v>
                </c:pt>
                <c:pt idx="5380">
                  <c:v>3</c:v>
                </c:pt>
                <c:pt idx="5381">
                  <c:v>1</c:v>
                </c:pt>
                <c:pt idx="5382">
                  <c:v>2</c:v>
                </c:pt>
                <c:pt idx="5383">
                  <c:v>1</c:v>
                </c:pt>
                <c:pt idx="5384">
                  <c:v>3</c:v>
                </c:pt>
                <c:pt idx="5385">
                  <c:v>0</c:v>
                </c:pt>
                <c:pt idx="5386">
                  <c:v>2</c:v>
                </c:pt>
                <c:pt idx="5387">
                  <c:v>2</c:v>
                </c:pt>
                <c:pt idx="5388">
                  <c:v>3</c:v>
                </c:pt>
                <c:pt idx="5389">
                  <c:v>1</c:v>
                </c:pt>
                <c:pt idx="5390">
                  <c:v>4</c:v>
                </c:pt>
                <c:pt idx="5391">
                  <c:v>4</c:v>
                </c:pt>
                <c:pt idx="5392">
                  <c:v>5</c:v>
                </c:pt>
                <c:pt idx="5393">
                  <c:v>3</c:v>
                </c:pt>
                <c:pt idx="5394">
                  <c:v>2</c:v>
                </c:pt>
                <c:pt idx="5395">
                  <c:v>2</c:v>
                </c:pt>
                <c:pt idx="5396">
                  <c:v>2</c:v>
                </c:pt>
                <c:pt idx="5397">
                  <c:v>5</c:v>
                </c:pt>
                <c:pt idx="5398">
                  <c:v>3</c:v>
                </c:pt>
                <c:pt idx="5399">
                  <c:v>3</c:v>
                </c:pt>
                <c:pt idx="5400">
                  <c:v>1</c:v>
                </c:pt>
                <c:pt idx="5401">
                  <c:v>4</c:v>
                </c:pt>
                <c:pt idx="5402">
                  <c:v>1</c:v>
                </c:pt>
                <c:pt idx="5403">
                  <c:v>0</c:v>
                </c:pt>
                <c:pt idx="5404">
                  <c:v>1</c:v>
                </c:pt>
                <c:pt idx="5405">
                  <c:v>0</c:v>
                </c:pt>
                <c:pt idx="5406">
                  <c:v>2</c:v>
                </c:pt>
                <c:pt idx="5407">
                  <c:v>1</c:v>
                </c:pt>
                <c:pt idx="5408">
                  <c:v>4</c:v>
                </c:pt>
                <c:pt idx="5409">
                  <c:v>3</c:v>
                </c:pt>
                <c:pt idx="5410">
                  <c:v>1</c:v>
                </c:pt>
                <c:pt idx="5411">
                  <c:v>2</c:v>
                </c:pt>
                <c:pt idx="5412">
                  <c:v>1</c:v>
                </c:pt>
                <c:pt idx="5413">
                  <c:v>3</c:v>
                </c:pt>
                <c:pt idx="5414">
                  <c:v>2</c:v>
                </c:pt>
                <c:pt idx="5415">
                  <c:v>0</c:v>
                </c:pt>
                <c:pt idx="5416">
                  <c:v>2</c:v>
                </c:pt>
                <c:pt idx="5417">
                  <c:v>3</c:v>
                </c:pt>
                <c:pt idx="5418">
                  <c:v>5</c:v>
                </c:pt>
                <c:pt idx="5419">
                  <c:v>5</c:v>
                </c:pt>
                <c:pt idx="5420">
                  <c:v>1</c:v>
                </c:pt>
                <c:pt idx="5421">
                  <c:v>7</c:v>
                </c:pt>
                <c:pt idx="5422">
                  <c:v>1</c:v>
                </c:pt>
                <c:pt idx="5423">
                  <c:v>1</c:v>
                </c:pt>
                <c:pt idx="5424">
                  <c:v>4</c:v>
                </c:pt>
                <c:pt idx="5425">
                  <c:v>0</c:v>
                </c:pt>
                <c:pt idx="5426">
                  <c:v>9</c:v>
                </c:pt>
                <c:pt idx="5427">
                  <c:v>2</c:v>
                </c:pt>
                <c:pt idx="5428">
                  <c:v>2</c:v>
                </c:pt>
                <c:pt idx="5429">
                  <c:v>4</c:v>
                </c:pt>
                <c:pt idx="5430">
                  <c:v>2</c:v>
                </c:pt>
                <c:pt idx="5431">
                  <c:v>2</c:v>
                </c:pt>
                <c:pt idx="5432">
                  <c:v>4</c:v>
                </c:pt>
                <c:pt idx="5433">
                  <c:v>1</c:v>
                </c:pt>
                <c:pt idx="5434">
                  <c:v>5</c:v>
                </c:pt>
                <c:pt idx="5435">
                  <c:v>4</c:v>
                </c:pt>
                <c:pt idx="5436">
                  <c:v>3</c:v>
                </c:pt>
                <c:pt idx="5437">
                  <c:v>3</c:v>
                </c:pt>
                <c:pt idx="5438">
                  <c:v>4</c:v>
                </c:pt>
                <c:pt idx="5439">
                  <c:v>3</c:v>
                </c:pt>
                <c:pt idx="5440">
                  <c:v>5</c:v>
                </c:pt>
                <c:pt idx="5441">
                  <c:v>3</c:v>
                </c:pt>
                <c:pt idx="5442">
                  <c:v>4</c:v>
                </c:pt>
                <c:pt idx="5443">
                  <c:v>2</c:v>
                </c:pt>
                <c:pt idx="5444">
                  <c:v>1</c:v>
                </c:pt>
                <c:pt idx="5445">
                  <c:v>2</c:v>
                </c:pt>
                <c:pt idx="5446">
                  <c:v>2</c:v>
                </c:pt>
                <c:pt idx="5447">
                  <c:v>2</c:v>
                </c:pt>
                <c:pt idx="5448">
                  <c:v>3</c:v>
                </c:pt>
                <c:pt idx="5449">
                  <c:v>2</c:v>
                </c:pt>
                <c:pt idx="5450">
                  <c:v>2</c:v>
                </c:pt>
                <c:pt idx="5451">
                  <c:v>4</c:v>
                </c:pt>
                <c:pt idx="5452">
                  <c:v>2</c:v>
                </c:pt>
                <c:pt idx="5453">
                  <c:v>3</c:v>
                </c:pt>
                <c:pt idx="5454">
                  <c:v>2</c:v>
                </c:pt>
                <c:pt idx="5455">
                  <c:v>6</c:v>
                </c:pt>
                <c:pt idx="5456">
                  <c:v>2</c:v>
                </c:pt>
                <c:pt idx="5457">
                  <c:v>1</c:v>
                </c:pt>
                <c:pt idx="5458">
                  <c:v>1</c:v>
                </c:pt>
                <c:pt idx="5459">
                  <c:v>1</c:v>
                </c:pt>
                <c:pt idx="5460">
                  <c:v>4</c:v>
                </c:pt>
                <c:pt idx="5461">
                  <c:v>0</c:v>
                </c:pt>
                <c:pt idx="5462">
                  <c:v>3</c:v>
                </c:pt>
                <c:pt idx="5463">
                  <c:v>2</c:v>
                </c:pt>
                <c:pt idx="5464">
                  <c:v>1</c:v>
                </c:pt>
                <c:pt idx="5465">
                  <c:v>2</c:v>
                </c:pt>
                <c:pt idx="5466">
                  <c:v>3</c:v>
                </c:pt>
                <c:pt idx="5467">
                  <c:v>3</c:v>
                </c:pt>
                <c:pt idx="5468">
                  <c:v>2</c:v>
                </c:pt>
                <c:pt idx="5469">
                  <c:v>2</c:v>
                </c:pt>
                <c:pt idx="5470">
                  <c:v>3</c:v>
                </c:pt>
                <c:pt idx="5471">
                  <c:v>4</c:v>
                </c:pt>
                <c:pt idx="5472">
                  <c:v>1</c:v>
                </c:pt>
                <c:pt idx="5473">
                  <c:v>6</c:v>
                </c:pt>
                <c:pt idx="5474">
                  <c:v>0</c:v>
                </c:pt>
                <c:pt idx="5475">
                  <c:v>4</c:v>
                </c:pt>
                <c:pt idx="5476">
                  <c:v>4</c:v>
                </c:pt>
                <c:pt idx="5477">
                  <c:v>3</c:v>
                </c:pt>
                <c:pt idx="5478">
                  <c:v>4</c:v>
                </c:pt>
                <c:pt idx="5479">
                  <c:v>2</c:v>
                </c:pt>
                <c:pt idx="5480">
                  <c:v>1</c:v>
                </c:pt>
                <c:pt idx="5481">
                  <c:v>2</c:v>
                </c:pt>
                <c:pt idx="5482">
                  <c:v>0</c:v>
                </c:pt>
                <c:pt idx="5483">
                  <c:v>2</c:v>
                </c:pt>
                <c:pt idx="5484">
                  <c:v>4</c:v>
                </c:pt>
                <c:pt idx="5485">
                  <c:v>0</c:v>
                </c:pt>
                <c:pt idx="5486">
                  <c:v>2</c:v>
                </c:pt>
                <c:pt idx="5487">
                  <c:v>4</c:v>
                </c:pt>
                <c:pt idx="5488">
                  <c:v>0</c:v>
                </c:pt>
                <c:pt idx="5489">
                  <c:v>5</c:v>
                </c:pt>
                <c:pt idx="5490">
                  <c:v>4</c:v>
                </c:pt>
                <c:pt idx="5491">
                  <c:v>1</c:v>
                </c:pt>
                <c:pt idx="5492">
                  <c:v>1</c:v>
                </c:pt>
                <c:pt idx="5493">
                  <c:v>1</c:v>
                </c:pt>
                <c:pt idx="5494">
                  <c:v>1</c:v>
                </c:pt>
                <c:pt idx="5495">
                  <c:v>1</c:v>
                </c:pt>
                <c:pt idx="5496">
                  <c:v>4</c:v>
                </c:pt>
                <c:pt idx="5497">
                  <c:v>0</c:v>
                </c:pt>
                <c:pt idx="5498">
                  <c:v>2</c:v>
                </c:pt>
                <c:pt idx="5499">
                  <c:v>4</c:v>
                </c:pt>
                <c:pt idx="5500">
                  <c:v>1</c:v>
                </c:pt>
                <c:pt idx="5501">
                  <c:v>1</c:v>
                </c:pt>
                <c:pt idx="5502">
                  <c:v>2</c:v>
                </c:pt>
                <c:pt idx="5503">
                  <c:v>7</c:v>
                </c:pt>
                <c:pt idx="5504">
                  <c:v>4</c:v>
                </c:pt>
                <c:pt idx="5505">
                  <c:v>4</c:v>
                </c:pt>
                <c:pt idx="5506">
                  <c:v>4</c:v>
                </c:pt>
                <c:pt idx="5507">
                  <c:v>6</c:v>
                </c:pt>
                <c:pt idx="5508">
                  <c:v>5</c:v>
                </c:pt>
                <c:pt idx="5509">
                  <c:v>3</c:v>
                </c:pt>
                <c:pt idx="5510">
                  <c:v>5</c:v>
                </c:pt>
                <c:pt idx="5511">
                  <c:v>1</c:v>
                </c:pt>
                <c:pt idx="5512">
                  <c:v>2</c:v>
                </c:pt>
                <c:pt idx="5513">
                  <c:v>3</c:v>
                </c:pt>
                <c:pt idx="5514">
                  <c:v>4</c:v>
                </c:pt>
                <c:pt idx="5515">
                  <c:v>3</c:v>
                </c:pt>
                <c:pt idx="5516">
                  <c:v>3</c:v>
                </c:pt>
                <c:pt idx="5517">
                  <c:v>2</c:v>
                </c:pt>
                <c:pt idx="5518">
                  <c:v>4</c:v>
                </c:pt>
                <c:pt idx="5519">
                  <c:v>2</c:v>
                </c:pt>
                <c:pt idx="5520">
                  <c:v>3</c:v>
                </c:pt>
                <c:pt idx="5521">
                  <c:v>2</c:v>
                </c:pt>
                <c:pt idx="5522">
                  <c:v>3</c:v>
                </c:pt>
                <c:pt idx="5523">
                  <c:v>1</c:v>
                </c:pt>
                <c:pt idx="5524">
                  <c:v>3</c:v>
                </c:pt>
                <c:pt idx="5525">
                  <c:v>3</c:v>
                </c:pt>
                <c:pt idx="5526">
                  <c:v>1</c:v>
                </c:pt>
                <c:pt idx="5527">
                  <c:v>2</c:v>
                </c:pt>
                <c:pt idx="5528">
                  <c:v>3</c:v>
                </c:pt>
                <c:pt idx="5529">
                  <c:v>4</c:v>
                </c:pt>
                <c:pt idx="5530">
                  <c:v>1</c:v>
                </c:pt>
                <c:pt idx="5531">
                  <c:v>7</c:v>
                </c:pt>
                <c:pt idx="5532">
                  <c:v>1</c:v>
                </c:pt>
                <c:pt idx="5533">
                  <c:v>0</c:v>
                </c:pt>
                <c:pt idx="5534">
                  <c:v>1</c:v>
                </c:pt>
                <c:pt idx="5535">
                  <c:v>3</c:v>
                </c:pt>
                <c:pt idx="5536">
                  <c:v>2</c:v>
                </c:pt>
                <c:pt idx="5537">
                  <c:v>4</c:v>
                </c:pt>
                <c:pt idx="5538">
                  <c:v>2</c:v>
                </c:pt>
                <c:pt idx="5539">
                  <c:v>3</c:v>
                </c:pt>
                <c:pt idx="5540">
                  <c:v>3</c:v>
                </c:pt>
                <c:pt idx="5541">
                  <c:v>1</c:v>
                </c:pt>
                <c:pt idx="5542">
                  <c:v>1</c:v>
                </c:pt>
                <c:pt idx="5543">
                  <c:v>5</c:v>
                </c:pt>
                <c:pt idx="5544">
                  <c:v>3</c:v>
                </c:pt>
                <c:pt idx="5545">
                  <c:v>5</c:v>
                </c:pt>
                <c:pt idx="5546">
                  <c:v>2</c:v>
                </c:pt>
                <c:pt idx="5547">
                  <c:v>5</c:v>
                </c:pt>
                <c:pt idx="5548">
                  <c:v>3</c:v>
                </c:pt>
                <c:pt idx="5549">
                  <c:v>0</c:v>
                </c:pt>
                <c:pt idx="5550">
                  <c:v>1</c:v>
                </c:pt>
                <c:pt idx="5551">
                  <c:v>3</c:v>
                </c:pt>
                <c:pt idx="5552">
                  <c:v>2</c:v>
                </c:pt>
                <c:pt idx="5553">
                  <c:v>3</c:v>
                </c:pt>
                <c:pt idx="5554">
                  <c:v>0</c:v>
                </c:pt>
                <c:pt idx="5555">
                  <c:v>2</c:v>
                </c:pt>
                <c:pt idx="5556">
                  <c:v>3</c:v>
                </c:pt>
                <c:pt idx="5557">
                  <c:v>0</c:v>
                </c:pt>
                <c:pt idx="5558">
                  <c:v>3</c:v>
                </c:pt>
                <c:pt idx="5559">
                  <c:v>4</c:v>
                </c:pt>
                <c:pt idx="5560">
                  <c:v>3</c:v>
                </c:pt>
                <c:pt idx="5561">
                  <c:v>4</c:v>
                </c:pt>
                <c:pt idx="5562">
                  <c:v>3</c:v>
                </c:pt>
                <c:pt idx="5563">
                  <c:v>3</c:v>
                </c:pt>
                <c:pt idx="5564">
                  <c:v>1</c:v>
                </c:pt>
                <c:pt idx="5565">
                  <c:v>4</c:v>
                </c:pt>
                <c:pt idx="5566">
                  <c:v>3</c:v>
                </c:pt>
                <c:pt idx="5567">
                  <c:v>3</c:v>
                </c:pt>
                <c:pt idx="5568">
                  <c:v>0</c:v>
                </c:pt>
                <c:pt idx="5569">
                  <c:v>3</c:v>
                </c:pt>
                <c:pt idx="5570">
                  <c:v>2</c:v>
                </c:pt>
                <c:pt idx="5571">
                  <c:v>2</c:v>
                </c:pt>
                <c:pt idx="5572">
                  <c:v>2</c:v>
                </c:pt>
                <c:pt idx="5573">
                  <c:v>1</c:v>
                </c:pt>
                <c:pt idx="5574">
                  <c:v>5</c:v>
                </c:pt>
                <c:pt idx="5575">
                  <c:v>1</c:v>
                </c:pt>
                <c:pt idx="5576">
                  <c:v>4</c:v>
                </c:pt>
                <c:pt idx="5577">
                  <c:v>1</c:v>
                </c:pt>
                <c:pt idx="5578">
                  <c:v>3</c:v>
                </c:pt>
                <c:pt idx="5579">
                  <c:v>2</c:v>
                </c:pt>
                <c:pt idx="5580">
                  <c:v>6</c:v>
                </c:pt>
                <c:pt idx="5581">
                  <c:v>1</c:v>
                </c:pt>
                <c:pt idx="5582">
                  <c:v>3</c:v>
                </c:pt>
                <c:pt idx="5583">
                  <c:v>4</c:v>
                </c:pt>
                <c:pt idx="5584">
                  <c:v>3</c:v>
                </c:pt>
                <c:pt idx="5585">
                  <c:v>0</c:v>
                </c:pt>
                <c:pt idx="5586">
                  <c:v>4</c:v>
                </c:pt>
                <c:pt idx="5587">
                  <c:v>3</c:v>
                </c:pt>
                <c:pt idx="5588">
                  <c:v>2</c:v>
                </c:pt>
                <c:pt idx="5589">
                  <c:v>1</c:v>
                </c:pt>
                <c:pt idx="5590">
                  <c:v>4</c:v>
                </c:pt>
                <c:pt idx="5591">
                  <c:v>3</c:v>
                </c:pt>
                <c:pt idx="5592">
                  <c:v>1</c:v>
                </c:pt>
                <c:pt idx="5593">
                  <c:v>1</c:v>
                </c:pt>
                <c:pt idx="5594">
                  <c:v>1</c:v>
                </c:pt>
                <c:pt idx="5595">
                  <c:v>5</c:v>
                </c:pt>
                <c:pt idx="5596">
                  <c:v>2</c:v>
                </c:pt>
                <c:pt idx="5597">
                  <c:v>0</c:v>
                </c:pt>
                <c:pt idx="5598">
                  <c:v>4</c:v>
                </c:pt>
                <c:pt idx="5599">
                  <c:v>6</c:v>
                </c:pt>
                <c:pt idx="5600">
                  <c:v>4</c:v>
                </c:pt>
                <c:pt idx="5601">
                  <c:v>1</c:v>
                </c:pt>
                <c:pt idx="5602">
                  <c:v>2</c:v>
                </c:pt>
                <c:pt idx="5603">
                  <c:v>3</c:v>
                </c:pt>
                <c:pt idx="5604">
                  <c:v>1</c:v>
                </c:pt>
                <c:pt idx="5605">
                  <c:v>2</c:v>
                </c:pt>
                <c:pt idx="5606">
                  <c:v>2</c:v>
                </c:pt>
                <c:pt idx="5607">
                  <c:v>3</c:v>
                </c:pt>
                <c:pt idx="5608">
                  <c:v>0</c:v>
                </c:pt>
                <c:pt idx="5609">
                  <c:v>6</c:v>
                </c:pt>
                <c:pt idx="5610">
                  <c:v>5</c:v>
                </c:pt>
                <c:pt idx="5611">
                  <c:v>7</c:v>
                </c:pt>
                <c:pt idx="5612">
                  <c:v>1</c:v>
                </c:pt>
                <c:pt idx="5613">
                  <c:v>3</c:v>
                </c:pt>
                <c:pt idx="5614">
                  <c:v>1</c:v>
                </c:pt>
                <c:pt idx="5615">
                  <c:v>2</c:v>
                </c:pt>
                <c:pt idx="5616">
                  <c:v>4</c:v>
                </c:pt>
                <c:pt idx="5617">
                  <c:v>2</c:v>
                </c:pt>
                <c:pt idx="5618">
                  <c:v>4</c:v>
                </c:pt>
                <c:pt idx="5619">
                  <c:v>1</c:v>
                </c:pt>
                <c:pt idx="5620">
                  <c:v>2</c:v>
                </c:pt>
                <c:pt idx="5621">
                  <c:v>3</c:v>
                </c:pt>
                <c:pt idx="5622">
                  <c:v>4</c:v>
                </c:pt>
                <c:pt idx="5623">
                  <c:v>2</c:v>
                </c:pt>
                <c:pt idx="5624">
                  <c:v>1</c:v>
                </c:pt>
                <c:pt idx="5625">
                  <c:v>1</c:v>
                </c:pt>
                <c:pt idx="5626">
                  <c:v>0</c:v>
                </c:pt>
                <c:pt idx="5627">
                  <c:v>2</c:v>
                </c:pt>
                <c:pt idx="5628">
                  <c:v>1</c:v>
                </c:pt>
                <c:pt idx="5629">
                  <c:v>2</c:v>
                </c:pt>
                <c:pt idx="5630">
                  <c:v>1</c:v>
                </c:pt>
                <c:pt idx="5631">
                  <c:v>2</c:v>
                </c:pt>
                <c:pt idx="5632">
                  <c:v>7</c:v>
                </c:pt>
                <c:pt idx="5633">
                  <c:v>1</c:v>
                </c:pt>
                <c:pt idx="5634">
                  <c:v>2</c:v>
                </c:pt>
                <c:pt idx="5635">
                  <c:v>3</c:v>
                </c:pt>
                <c:pt idx="5636">
                  <c:v>2</c:v>
                </c:pt>
                <c:pt idx="5637">
                  <c:v>4</c:v>
                </c:pt>
                <c:pt idx="5638">
                  <c:v>5</c:v>
                </c:pt>
                <c:pt idx="5639">
                  <c:v>4</c:v>
                </c:pt>
                <c:pt idx="5640">
                  <c:v>0</c:v>
                </c:pt>
                <c:pt idx="5641">
                  <c:v>4</c:v>
                </c:pt>
                <c:pt idx="5642">
                  <c:v>2</c:v>
                </c:pt>
                <c:pt idx="5643">
                  <c:v>4</c:v>
                </c:pt>
                <c:pt idx="5644">
                  <c:v>2</c:v>
                </c:pt>
                <c:pt idx="5645">
                  <c:v>2</c:v>
                </c:pt>
                <c:pt idx="5646">
                  <c:v>2</c:v>
                </c:pt>
                <c:pt idx="5647">
                  <c:v>3</c:v>
                </c:pt>
                <c:pt idx="5648">
                  <c:v>2</c:v>
                </c:pt>
                <c:pt idx="5649">
                  <c:v>1</c:v>
                </c:pt>
                <c:pt idx="5650">
                  <c:v>3</c:v>
                </c:pt>
                <c:pt idx="5651">
                  <c:v>2</c:v>
                </c:pt>
                <c:pt idx="5652">
                  <c:v>1</c:v>
                </c:pt>
                <c:pt idx="5653">
                  <c:v>1</c:v>
                </c:pt>
                <c:pt idx="5654">
                  <c:v>3</c:v>
                </c:pt>
                <c:pt idx="5655">
                  <c:v>3</c:v>
                </c:pt>
                <c:pt idx="5656">
                  <c:v>1</c:v>
                </c:pt>
                <c:pt idx="5657">
                  <c:v>5</c:v>
                </c:pt>
                <c:pt idx="5658">
                  <c:v>3</c:v>
                </c:pt>
                <c:pt idx="5659">
                  <c:v>3</c:v>
                </c:pt>
                <c:pt idx="5660">
                  <c:v>1</c:v>
                </c:pt>
                <c:pt idx="5661">
                  <c:v>4</c:v>
                </c:pt>
                <c:pt idx="5662">
                  <c:v>1</c:v>
                </c:pt>
                <c:pt idx="5663">
                  <c:v>0</c:v>
                </c:pt>
                <c:pt idx="5664">
                  <c:v>1</c:v>
                </c:pt>
                <c:pt idx="5665">
                  <c:v>2</c:v>
                </c:pt>
                <c:pt idx="5666">
                  <c:v>2</c:v>
                </c:pt>
                <c:pt idx="5667">
                  <c:v>3</c:v>
                </c:pt>
                <c:pt idx="5668">
                  <c:v>0</c:v>
                </c:pt>
                <c:pt idx="5669">
                  <c:v>3</c:v>
                </c:pt>
                <c:pt idx="5670">
                  <c:v>4</c:v>
                </c:pt>
                <c:pt idx="5671">
                  <c:v>3</c:v>
                </c:pt>
                <c:pt idx="5672">
                  <c:v>2</c:v>
                </c:pt>
                <c:pt idx="5673">
                  <c:v>1</c:v>
                </c:pt>
                <c:pt idx="5674">
                  <c:v>2</c:v>
                </c:pt>
                <c:pt idx="5675">
                  <c:v>2</c:v>
                </c:pt>
                <c:pt idx="5676">
                  <c:v>3</c:v>
                </c:pt>
                <c:pt idx="5677">
                  <c:v>2</c:v>
                </c:pt>
                <c:pt idx="5678">
                  <c:v>4</c:v>
                </c:pt>
                <c:pt idx="5679">
                  <c:v>4</c:v>
                </c:pt>
                <c:pt idx="5680">
                  <c:v>1</c:v>
                </c:pt>
                <c:pt idx="5681">
                  <c:v>0</c:v>
                </c:pt>
                <c:pt idx="5682">
                  <c:v>2</c:v>
                </c:pt>
                <c:pt idx="5683">
                  <c:v>4</c:v>
                </c:pt>
                <c:pt idx="5684">
                  <c:v>4</c:v>
                </c:pt>
                <c:pt idx="5685">
                  <c:v>6</c:v>
                </c:pt>
                <c:pt idx="5686">
                  <c:v>2</c:v>
                </c:pt>
                <c:pt idx="5687">
                  <c:v>1</c:v>
                </c:pt>
                <c:pt idx="5688">
                  <c:v>3</c:v>
                </c:pt>
                <c:pt idx="5689">
                  <c:v>2</c:v>
                </c:pt>
                <c:pt idx="5690">
                  <c:v>2</c:v>
                </c:pt>
                <c:pt idx="5691">
                  <c:v>0</c:v>
                </c:pt>
                <c:pt idx="5692">
                  <c:v>0</c:v>
                </c:pt>
                <c:pt idx="5693">
                  <c:v>4</c:v>
                </c:pt>
                <c:pt idx="5694">
                  <c:v>3</c:v>
                </c:pt>
                <c:pt idx="5695">
                  <c:v>5</c:v>
                </c:pt>
                <c:pt idx="5696">
                  <c:v>3</c:v>
                </c:pt>
                <c:pt idx="5697">
                  <c:v>4</c:v>
                </c:pt>
                <c:pt idx="5698">
                  <c:v>3</c:v>
                </c:pt>
                <c:pt idx="5699">
                  <c:v>3</c:v>
                </c:pt>
                <c:pt idx="5700">
                  <c:v>3</c:v>
                </c:pt>
                <c:pt idx="5701">
                  <c:v>1</c:v>
                </c:pt>
                <c:pt idx="5702">
                  <c:v>1</c:v>
                </c:pt>
                <c:pt idx="5703">
                  <c:v>5</c:v>
                </c:pt>
                <c:pt idx="5704">
                  <c:v>3</c:v>
                </c:pt>
                <c:pt idx="5705">
                  <c:v>0</c:v>
                </c:pt>
                <c:pt idx="5706">
                  <c:v>1</c:v>
                </c:pt>
                <c:pt idx="5707">
                  <c:v>2</c:v>
                </c:pt>
                <c:pt idx="5708">
                  <c:v>2</c:v>
                </c:pt>
                <c:pt idx="5709">
                  <c:v>1</c:v>
                </c:pt>
                <c:pt idx="5710">
                  <c:v>0</c:v>
                </c:pt>
                <c:pt idx="5711">
                  <c:v>3</c:v>
                </c:pt>
                <c:pt idx="5712">
                  <c:v>1</c:v>
                </c:pt>
                <c:pt idx="5713">
                  <c:v>4</c:v>
                </c:pt>
                <c:pt idx="5714">
                  <c:v>4</c:v>
                </c:pt>
                <c:pt idx="5715">
                  <c:v>4</c:v>
                </c:pt>
                <c:pt idx="5716">
                  <c:v>4</c:v>
                </c:pt>
                <c:pt idx="5717">
                  <c:v>3</c:v>
                </c:pt>
                <c:pt idx="5718">
                  <c:v>2</c:v>
                </c:pt>
                <c:pt idx="5719">
                  <c:v>1</c:v>
                </c:pt>
                <c:pt idx="5720">
                  <c:v>2</c:v>
                </c:pt>
                <c:pt idx="5721">
                  <c:v>3</c:v>
                </c:pt>
                <c:pt idx="5722">
                  <c:v>2</c:v>
                </c:pt>
                <c:pt idx="5723">
                  <c:v>1</c:v>
                </c:pt>
                <c:pt idx="5724">
                  <c:v>3</c:v>
                </c:pt>
                <c:pt idx="5725">
                  <c:v>3</c:v>
                </c:pt>
                <c:pt idx="5726">
                  <c:v>3</c:v>
                </c:pt>
                <c:pt idx="5727">
                  <c:v>4</c:v>
                </c:pt>
                <c:pt idx="5728">
                  <c:v>1</c:v>
                </c:pt>
                <c:pt idx="5729">
                  <c:v>4</c:v>
                </c:pt>
                <c:pt idx="5730">
                  <c:v>3</c:v>
                </c:pt>
                <c:pt idx="5731">
                  <c:v>2</c:v>
                </c:pt>
                <c:pt idx="5732">
                  <c:v>1</c:v>
                </c:pt>
                <c:pt idx="5733">
                  <c:v>1</c:v>
                </c:pt>
                <c:pt idx="5734">
                  <c:v>0</c:v>
                </c:pt>
                <c:pt idx="5735">
                  <c:v>1</c:v>
                </c:pt>
                <c:pt idx="5736">
                  <c:v>3</c:v>
                </c:pt>
                <c:pt idx="5737">
                  <c:v>4</c:v>
                </c:pt>
                <c:pt idx="5738">
                  <c:v>1</c:v>
                </c:pt>
                <c:pt idx="5739">
                  <c:v>0</c:v>
                </c:pt>
                <c:pt idx="5740">
                  <c:v>2</c:v>
                </c:pt>
                <c:pt idx="5741">
                  <c:v>3</c:v>
                </c:pt>
                <c:pt idx="5742">
                  <c:v>4</c:v>
                </c:pt>
                <c:pt idx="5743">
                  <c:v>0</c:v>
                </c:pt>
                <c:pt idx="5744">
                  <c:v>3</c:v>
                </c:pt>
                <c:pt idx="5745">
                  <c:v>1</c:v>
                </c:pt>
                <c:pt idx="5746">
                  <c:v>1</c:v>
                </c:pt>
                <c:pt idx="5747">
                  <c:v>2</c:v>
                </c:pt>
                <c:pt idx="5748">
                  <c:v>1</c:v>
                </c:pt>
                <c:pt idx="5749">
                  <c:v>5</c:v>
                </c:pt>
                <c:pt idx="5750">
                  <c:v>2</c:v>
                </c:pt>
                <c:pt idx="5751">
                  <c:v>3</c:v>
                </c:pt>
                <c:pt idx="5752">
                  <c:v>6</c:v>
                </c:pt>
                <c:pt idx="5753">
                  <c:v>4</c:v>
                </c:pt>
                <c:pt idx="5754">
                  <c:v>0</c:v>
                </c:pt>
                <c:pt idx="5755">
                  <c:v>0</c:v>
                </c:pt>
                <c:pt idx="5756">
                  <c:v>0</c:v>
                </c:pt>
                <c:pt idx="5757">
                  <c:v>3</c:v>
                </c:pt>
                <c:pt idx="5758">
                  <c:v>5</c:v>
                </c:pt>
                <c:pt idx="5759">
                  <c:v>0</c:v>
                </c:pt>
                <c:pt idx="5760">
                  <c:v>4</c:v>
                </c:pt>
                <c:pt idx="5761">
                  <c:v>2</c:v>
                </c:pt>
                <c:pt idx="5762">
                  <c:v>6</c:v>
                </c:pt>
                <c:pt idx="5763">
                  <c:v>2</c:v>
                </c:pt>
                <c:pt idx="5764">
                  <c:v>5</c:v>
                </c:pt>
                <c:pt idx="5765">
                  <c:v>2</c:v>
                </c:pt>
                <c:pt idx="5766">
                  <c:v>3</c:v>
                </c:pt>
                <c:pt idx="5767">
                  <c:v>1</c:v>
                </c:pt>
                <c:pt idx="5768">
                  <c:v>0</c:v>
                </c:pt>
                <c:pt idx="5769">
                  <c:v>3</c:v>
                </c:pt>
                <c:pt idx="5770">
                  <c:v>1</c:v>
                </c:pt>
                <c:pt idx="5771">
                  <c:v>2</c:v>
                </c:pt>
                <c:pt idx="5772">
                  <c:v>3</c:v>
                </c:pt>
                <c:pt idx="5773">
                  <c:v>1</c:v>
                </c:pt>
                <c:pt idx="5774">
                  <c:v>1</c:v>
                </c:pt>
                <c:pt idx="5775">
                  <c:v>2</c:v>
                </c:pt>
                <c:pt idx="5776">
                  <c:v>4</c:v>
                </c:pt>
                <c:pt idx="5777">
                  <c:v>2</c:v>
                </c:pt>
                <c:pt idx="5778">
                  <c:v>6</c:v>
                </c:pt>
                <c:pt idx="5779">
                  <c:v>2</c:v>
                </c:pt>
                <c:pt idx="5780">
                  <c:v>5</c:v>
                </c:pt>
                <c:pt idx="5781">
                  <c:v>1</c:v>
                </c:pt>
                <c:pt idx="5782">
                  <c:v>4</c:v>
                </c:pt>
                <c:pt idx="5783">
                  <c:v>3</c:v>
                </c:pt>
                <c:pt idx="5784">
                  <c:v>3</c:v>
                </c:pt>
                <c:pt idx="5785">
                  <c:v>6</c:v>
                </c:pt>
                <c:pt idx="5786">
                  <c:v>3</c:v>
                </c:pt>
                <c:pt idx="5787">
                  <c:v>4</c:v>
                </c:pt>
                <c:pt idx="5788">
                  <c:v>4</c:v>
                </c:pt>
                <c:pt idx="5789">
                  <c:v>1</c:v>
                </c:pt>
                <c:pt idx="5790">
                  <c:v>4</c:v>
                </c:pt>
                <c:pt idx="5791">
                  <c:v>6</c:v>
                </c:pt>
                <c:pt idx="5792">
                  <c:v>3</c:v>
                </c:pt>
                <c:pt idx="5793">
                  <c:v>2</c:v>
                </c:pt>
                <c:pt idx="5794">
                  <c:v>2</c:v>
                </c:pt>
                <c:pt idx="5795">
                  <c:v>3</c:v>
                </c:pt>
                <c:pt idx="5796">
                  <c:v>3</c:v>
                </c:pt>
                <c:pt idx="5797">
                  <c:v>4</c:v>
                </c:pt>
                <c:pt idx="5798">
                  <c:v>3</c:v>
                </c:pt>
                <c:pt idx="5799">
                  <c:v>2</c:v>
                </c:pt>
                <c:pt idx="5800">
                  <c:v>3</c:v>
                </c:pt>
                <c:pt idx="5801">
                  <c:v>7</c:v>
                </c:pt>
                <c:pt idx="5802">
                  <c:v>4</c:v>
                </c:pt>
                <c:pt idx="5803">
                  <c:v>4</c:v>
                </c:pt>
                <c:pt idx="5804">
                  <c:v>1</c:v>
                </c:pt>
                <c:pt idx="5805">
                  <c:v>1</c:v>
                </c:pt>
                <c:pt idx="5806">
                  <c:v>2</c:v>
                </c:pt>
                <c:pt idx="5807">
                  <c:v>0</c:v>
                </c:pt>
                <c:pt idx="5808">
                  <c:v>3</c:v>
                </c:pt>
                <c:pt idx="5809">
                  <c:v>1</c:v>
                </c:pt>
                <c:pt idx="5810">
                  <c:v>2</c:v>
                </c:pt>
                <c:pt idx="5811">
                  <c:v>4</c:v>
                </c:pt>
                <c:pt idx="5812">
                  <c:v>1</c:v>
                </c:pt>
                <c:pt idx="5813">
                  <c:v>2</c:v>
                </c:pt>
                <c:pt idx="5814">
                  <c:v>5</c:v>
                </c:pt>
                <c:pt idx="5815">
                  <c:v>2</c:v>
                </c:pt>
                <c:pt idx="5816">
                  <c:v>0</c:v>
                </c:pt>
                <c:pt idx="5817">
                  <c:v>2</c:v>
                </c:pt>
                <c:pt idx="5818">
                  <c:v>4</c:v>
                </c:pt>
                <c:pt idx="5819">
                  <c:v>4</c:v>
                </c:pt>
                <c:pt idx="5820">
                  <c:v>2</c:v>
                </c:pt>
                <c:pt idx="5821">
                  <c:v>4</c:v>
                </c:pt>
                <c:pt idx="5822">
                  <c:v>3</c:v>
                </c:pt>
                <c:pt idx="5823">
                  <c:v>3</c:v>
                </c:pt>
                <c:pt idx="5824">
                  <c:v>4</c:v>
                </c:pt>
                <c:pt idx="5825">
                  <c:v>3</c:v>
                </c:pt>
                <c:pt idx="5826">
                  <c:v>4</c:v>
                </c:pt>
                <c:pt idx="5827">
                  <c:v>5</c:v>
                </c:pt>
                <c:pt idx="5828">
                  <c:v>2</c:v>
                </c:pt>
                <c:pt idx="5829">
                  <c:v>2</c:v>
                </c:pt>
                <c:pt idx="5830">
                  <c:v>4</c:v>
                </c:pt>
                <c:pt idx="5831">
                  <c:v>4</c:v>
                </c:pt>
                <c:pt idx="5832">
                  <c:v>3</c:v>
                </c:pt>
                <c:pt idx="5833">
                  <c:v>3</c:v>
                </c:pt>
                <c:pt idx="5834">
                  <c:v>1</c:v>
                </c:pt>
                <c:pt idx="5835">
                  <c:v>2</c:v>
                </c:pt>
                <c:pt idx="5836">
                  <c:v>3</c:v>
                </c:pt>
                <c:pt idx="5837">
                  <c:v>1</c:v>
                </c:pt>
                <c:pt idx="5838">
                  <c:v>1</c:v>
                </c:pt>
                <c:pt idx="5839">
                  <c:v>1</c:v>
                </c:pt>
                <c:pt idx="5840">
                  <c:v>1</c:v>
                </c:pt>
                <c:pt idx="5841">
                  <c:v>2</c:v>
                </c:pt>
                <c:pt idx="5842">
                  <c:v>2</c:v>
                </c:pt>
                <c:pt idx="5843">
                  <c:v>4</c:v>
                </c:pt>
                <c:pt idx="5844">
                  <c:v>3</c:v>
                </c:pt>
                <c:pt idx="5845">
                  <c:v>2</c:v>
                </c:pt>
                <c:pt idx="5846">
                  <c:v>2</c:v>
                </c:pt>
                <c:pt idx="5847">
                  <c:v>3</c:v>
                </c:pt>
                <c:pt idx="5848">
                  <c:v>4</c:v>
                </c:pt>
                <c:pt idx="5849">
                  <c:v>1</c:v>
                </c:pt>
                <c:pt idx="5850">
                  <c:v>3</c:v>
                </c:pt>
                <c:pt idx="5851">
                  <c:v>2</c:v>
                </c:pt>
                <c:pt idx="5852">
                  <c:v>1</c:v>
                </c:pt>
                <c:pt idx="5853">
                  <c:v>3</c:v>
                </c:pt>
                <c:pt idx="5854">
                  <c:v>10</c:v>
                </c:pt>
                <c:pt idx="5855">
                  <c:v>3</c:v>
                </c:pt>
                <c:pt idx="5856">
                  <c:v>1</c:v>
                </c:pt>
                <c:pt idx="5857">
                  <c:v>1</c:v>
                </c:pt>
                <c:pt idx="5858">
                  <c:v>4</c:v>
                </c:pt>
                <c:pt idx="5859">
                  <c:v>6</c:v>
                </c:pt>
                <c:pt idx="5860">
                  <c:v>4</c:v>
                </c:pt>
                <c:pt idx="5861">
                  <c:v>3</c:v>
                </c:pt>
                <c:pt idx="5862">
                  <c:v>3</c:v>
                </c:pt>
                <c:pt idx="5863">
                  <c:v>2</c:v>
                </c:pt>
                <c:pt idx="5864">
                  <c:v>1</c:v>
                </c:pt>
                <c:pt idx="5865">
                  <c:v>0</c:v>
                </c:pt>
                <c:pt idx="5866">
                  <c:v>4</c:v>
                </c:pt>
                <c:pt idx="5867">
                  <c:v>3</c:v>
                </c:pt>
                <c:pt idx="5868">
                  <c:v>3</c:v>
                </c:pt>
                <c:pt idx="5869">
                  <c:v>1</c:v>
                </c:pt>
                <c:pt idx="5870">
                  <c:v>4</c:v>
                </c:pt>
                <c:pt idx="5871">
                  <c:v>4</c:v>
                </c:pt>
                <c:pt idx="5872">
                  <c:v>2</c:v>
                </c:pt>
                <c:pt idx="5873">
                  <c:v>3</c:v>
                </c:pt>
                <c:pt idx="5874">
                  <c:v>7</c:v>
                </c:pt>
                <c:pt idx="5875">
                  <c:v>1</c:v>
                </c:pt>
                <c:pt idx="5876">
                  <c:v>4</c:v>
                </c:pt>
                <c:pt idx="5877">
                  <c:v>0</c:v>
                </c:pt>
                <c:pt idx="5878">
                  <c:v>0</c:v>
                </c:pt>
                <c:pt idx="5879">
                  <c:v>2</c:v>
                </c:pt>
                <c:pt idx="5880">
                  <c:v>3</c:v>
                </c:pt>
                <c:pt idx="5881">
                  <c:v>1</c:v>
                </c:pt>
                <c:pt idx="5882">
                  <c:v>2</c:v>
                </c:pt>
                <c:pt idx="5883">
                  <c:v>4</c:v>
                </c:pt>
                <c:pt idx="5884">
                  <c:v>4</c:v>
                </c:pt>
                <c:pt idx="5885">
                  <c:v>1</c:v>
                </c:pt>
                <c:pt idx="5886">
                  <c:v>4</c:v>
                </c:pt>
                <c:pt idx="5887">
                  <c:v>1</c:v>
                </c:pt>
                <c:pt idx="5888">
                  <c:v>5</c:v>
                </c:pt>
                <c:pt idx="5889">
                  <c:v>3</c:v>
                </c:pt>
                <c:pt idx="5890">
                  <c:v>3</c:v>
                </c:pt>
                <c:pt idx="5891">
                  <c:v>1</c:v>
                </c:pt>
                <c:pt idx="5892">
                  <c:v>4</c:v>
                </c:pt>
                <c:pt idx="5893">
                  <c:v>4</c:v>
                </c:pt>
                <c:pt idx="5894">
                  <c:v>1</c:v>
                </c:pt>
                <c:pt idx="5895">
                  <c:v>5</c:v>
                </c:pt>
                <c:pt idx="5896">
                  <c:v>1</c:v>
                </c:pt>
                <c:pt idx="5897">
                  <c:v>1</c:v>
                </c:pt>
                <c:pt idx="5898">
                  <c:v>1</c:v>
                </c:pt>
                <c:pt idx="5899">
                  <c:v>2</c:v>
                </c:pt>
                <c:pt idx="5900">
                  <c:v>2</c:v>
                </c:pt>
                <c:pt idx="5901">
                  <c:v>0</c:v>
                </c:pt>
                <c:pt idx="5902">
                  <c:v>4</c:v>
                </c:pt>
                <c:pt idx="5903">
                  <c:v>4</c:v>
                </c:pt>
                <c:pt idx="5904">
                  <c:v>1</c:v>
                </c:pt>
                <c:pt idx="5905">
                  <c:v>3</c:v>
                </c:pt>
                <c:pt idx="5906">
                  <c:v>2</c:v>
                </c:pt>
                <c:pt idx="5907">
                  <c:v>2</c:v>
                </c:pt>
                <c:pt idx="5908">
                  <c:v>0</c:v>
                </c:pt>
                <c:pt idx="5909">
                  <c:v>3</c:v>
                </c:pt>
                <c:pt idx="5910">
                  <c:v>2</c:v>
                </c:pt>
                <c:pt idx="5911">
                  <c:v>5</c:v>
                </c:pt>
                <c:pt idx="5912">
                  <c:v>3</c:v>
                </c:pt>
                <c:pt idx="5913">
                  <c:v>3</c:v>
                </c:pt>
                <c:pt idx="5914">
                  <c:v>6</c:v>
                </c:pt>
                <c:pt idx="5915">
                  <c:v>2</c:v>
                </c:pt>
                <c:pt idx="5916">
                  <c:v>2</c:v>
                </c:pt>
                <c:pt idx="5917">
                  <c:v>1</c:v>
                </c:pt>
                <c:pt idx="5918">
                  <c:v>1</c:v>
                </c:pt>
                <c:pt idx="5919">
                  <c:v>1</c:v>
                </c:pt>
                <c:pt idx="5920">
                  <c:v>1</c:v>
                </c:pt>
                <c:pt idx="5921">
                  <c:v>1</c:v>
                </c:pt>
                <c:pt idx="5922">
                  <c:v>3</c:v>
                </c:pt>
                <c:pt idx="5923">
                  <c:v>2</c:v>
                </c:pt>
                <c:pt idx="5924">
                  <c:v>0</c:v>
                </c:pt>
                <c:pt idx="5925">
                  <c:v>1</c:v>
                </c:pt>
                <c:pt idx="5926">
                  <c:v>1</c:v>
                </c:pt>
                <c:pt idx="5927">
                  <c:v>4</c:v>
                </c:pt>
                <c:pt idx="5928">
                  <c:v>1</c:v>
                </c:pt>
                <c:pt idx="5929">
                  <c:v>1</c:v>
                </c:pt>
                <c:pt idx="5930">
                  <c:v>4</c:v>
                </c:pt>
                <c:pt idx="5931">
                  <c:v>0</c:v>
                </c:pt>
                <c:pt idx="5932">
                  <c:v>0</c:v>
                </c:pt>
                <c:pt idx="5933">
                  <c:v>1</c:v>
                </c:pt>
                <c:pt idx="5934">
                  <c:v>4</c:v>
                </c:pt>
                <c:pt idx="5935">
                  <c:v>5</c:v>
                </c:pt>
                <c:pt idx="5936">
                  <c:v>4</c:v>
                </c:pt>
                <c:pt idx="5937">
                  <c:v>0</c:v>
                </c:pt>
                <c:pt idx="5938">
                  <c:v>3</c:v>
                </c:pt>
                <c:pt idx="5939">
                  <c:v>5</c:v>
                </c:pt>
                <c:pt idx="5940">
                  <c:v>4</c:v>
                </c:pt>
                <c:pt idx="5941">
                  <c:v>2</c:v>
                </c:pt>
                <c:pt idx="5942">
                  <c:v>5</c:v>
                </c:pt>
                <c:pt idx="5943">
                  <c:v>4</c:v>
                </c:pt>
                <c:pt idx="5944">
                  <c:v>3</c:v>
                </c:pt>
                <c:pt idx="5945">
                  <c:v>3</c:v>
                </c:pt>
                <c:pt idx="5946">
                  <c:v>3</c:v>
                </c:pt>
                <c:pt idx="5947">
                  <c:v>4</c:v>
                </c:pt>
                <c:pt idx="5948">
                  <c:v>3</c:v>
                </c:pt>
                <c:pt idx="5949">
                  <c:v>1</c:v>
                </c:pt>
                <c:pt idx="5950">
                  <c:v>3</c:v>
                </c:pt>
                <c:pt idx="5951">
                  <c:v>4</c:v>
                </c:pt>
                <c:pt idx="5952">
                  <c:v>1</c:v>
                </c:pt>
                <c:pt idx="5953">
                  <c:v>3</c:v>
                </c:pt>
                <c:pt idx="5954">
                  <c:v>2</c:v>
                </c:pt>
                <c:pt idx="5955">
                  <c:v>1</c:v>
                </c:pt>
                <c:pt idx="5956">
                  <c:v>2</c:v>
                </c:pt>
                <c:pt idx="5957">
                  <c:v>0</c:v>
                </c:pt>
                <c:pt idx="5958">
                  <c:v>1</c:v>
                </c:pt>
                <c:pt idx="5959">
                  <c:v>2</c:v>
                </c:pt>
                <c:pt idx="5960">
                  <c:v>3</c:v>
                </c:pt>
                <c:pt idx="5961">
                  <c:v>3</c:v>
                </c:pt>
                <c:pt idx="5962">
                  <c:v>1</c:v>
                </c:pt>
                <c:pt idx="5963">
                  <c:v>2</c:v>
                </c:pt>
                <c:pt idx="5964">
                  <c:v>2</c:v>
                </c:pt>
                <c:pt idx="5965">
                  <c:v>1</c:v>
                </c:pt>
                <c:pt idx="5966">
                  <c:v>1</c:v>
                </c:pt>
                <c:pt idx="5967">
                  <c:v>2</c:v>
                </c:pt>
                <c:pt idx="5968">
                  <c:v>2</c:v>
                </c:pt>
                <c:pt idx="5969">
                  <c:v>3</c:v>
                </c:pt>
                <c:pt idx="5970">
                  <c:v>4</c:v>
                </c:pt>
                <c:pt idx="5971">
                  <c:v>4</c:v>
                </c:pt>
                <c:pt idx="5972">
                  <c:v>0</c:v>
                </c:pt>
                <c:pt idx="5973">
                  <c:v>4</c:v>
                </c:pt>
                <c:pt idx="5974">
                  <c:v>1</c:v>
                </c:pt>
                <c:pt idx="5975">
                  <c:v>2</c:v>
                </c:pt>
                <c:pt idx="5976">
                  <c:v>3</c:v>
                </c:pt>
                <c:pt idx="5977">
                  <c:v>2</c:v>
                </c:pt>
                <c:pt idx="5978">
                  <c:v>2</c:v>
                </c:pt>
                <c:pt idx="5979">
                  <c:v>1</c:v>
                </c:pt>
                <c:pt idx="5980">
                  <c:v>1</c:v>
                </c:pt>
                <c:pt idx="5981">
                  <c:v>0</c:v>
                </c:pt>
                <c:pt idx="5982">
                  <c:v>2</c:v>
                </c:pt>
                <c:pt idx="5983">
                  <c:v>2</c:v>
                </c:pt>
                <c:pt idx="5984">
                  <c:v>3</c:v>
                </c:pt>
                <c:pt idx="5985">
                  <c:v>0</c:v>
                </c:pt>
                <c:pt idx="5986">
                  <c:v>1</c:v>
                </c:pt>
                <c:pt idx="5987">
                  <c:v>3</c:v>
                </c:pt>
                <c:pt idx="5988">
                  <c:v>2</c:v>
                </c:pt>
                <c:pt idx="5989">
                  <c:v>0</c:v>
                </c:pt>
                <c:pt idx="5990">
                  <c:v>0</c:v>
                </c:pt>
                <c:pt idx="5991">
                  <c:v>0</c:v>
                </c:pt>
                <c:pt idx="5992">
                  <c:v>2</c:v>
                </c:pt>
                <c:pt idx="5993">
                  <c:v>3</c:v>
                </c:pt>
                <c:pt idx="5994">
                  <c:v>2</c:v>
                </c:pt>
                <c:pt idx="5995">
                  <c:v>3</c:v>
                </c:pt>
                <c:pt idx="5996">
                  <c:v>2</c:v>
                </c:pt>
                <c:pt idx="5997">
                  <c:v>1</c:v>
                </c:pt>
                <c:pt idx="5998">
                  <c:v>2</c:v>
                </c:pt>
                <c:pt idx="5999">
                  <c:v>4</c:v>
                </c:pt>
                <c:pt idx="6000">
                  <c:v>3</c:v>
                </c:pt>
                <c:pt idx="6001">
                  <c:v>4</c:v>
                </c:pt>
                <c:pt idx="6002">
                  <c:v>1</c:v>
                </c:pt>
                <c:pt idx="6003">
                  <c:v>2</c:v>
                </c:pt>
                <c:pt idx="6004">
                  <c:v>3</c:v>
                </c:pt>
                <c:pt idx="6005">
                  <c:v>0</c:v>
                </c:pt>
                <c:pt idx="6006">
                  <c:v>3</c:v>
                </c:pt>
                <c:pt idx="6007">
                  <c:v>2</c:v>
                </c:pt>
                <c:pt idx="6008">
                  <c:v>2</c:v>
                </c:pt>
                <c:pt idx="6009">
                  <c:v>1</c:v>
                </c:pt>
                <c:pt idx="6010">
                  <c:v>3</c:v>
                </c:pt>
                <c:pt idx="6011">
                  <c:v>3</c:v>
                </c:pt>
                <c:pt idx="6012">
                  <c:v>0</c:v>
                </c:pt>
                <c:pt idx="6013">
                  <c:v>2</c:v>
                </c:pt>
                <c:pt idx="6014">
                  <c:v>2</c:v>
                </c:pt>
                <c:pt idx="6015">
                  <c:v>3</c:v>
                </c:pt>
                <c:pt idx="6016">
                  <c:v>5</c:v>
                </c:pt>
                <c:pt idx="6017">
                  <c:v>2</c:v>
                </c:pt>
                <c:pt idx="6018">
                  <c:v>0</c:v>
                </c:pt>
                <c:pt idx="6019">
                  <c:v>4</c:v>
                </c:pt>
                <c:pt idx="6020">
                  <c:v>4</c:v>
                </c:pt>
                <c:pt idx="6021">
                  <c:v>1</c:v>
                </c:pt>
                <c:pt idx="6022">
                  <c:v>2</c:v>
                </c:pt>
                <c:pt idx="6023">
                  <c:v>2</c:v>
                </c:pt>
                <c:pt idx="6024">
                  <c:v>1</c:v>
                </c:pt>
                <c:pt idx="6025">
                  <c:v>1</c:v>
                </c:pt>
                <c:pt idx="6026">
                  <c:v>2</c:v>
                </c:pt>
                <c:pt idx="6027">
                  <c:v>3</c:v>
                </c:pt>
                <c:pt idx="6028">
                  <c:v>3</c:v>
                </c:pt>
                <c:pt idx="6029">
                  <c:v>2</c:v>
                </c:pt>
                <c:pt idx="6030">
                  <c:v>1</c:v>
                </c:pt>
                <c:pt idx="6031">
                  <c:v>2</c:v>
                </c:pt>
                <c:pt idx="6032">
                  <c:v>5</c:v>
                </c:pt>
                <c:pt idx="6033">
                  <c:v>2</c:v>
                </c:pt>
                <c:pt idx="6034">
                  <c:v>3</c:v>
                </c:pt>
                <c:pt idx="6035">
                  <c:v>2</c:v>
                </c:pt>
                <c:pt idx="6036">
                  <c:v>6</c:v>
                </c:pt>
                <c:pt idx="6037">
                  <c:v>2</c:v>
                </c:pt>
                <c:pt idx="6038">
                  <c:v>0</c:v>
                </c:pt>
                <c:pt idx="6039">
                  <c:v>3</c:v>
                </c:pt>
                <c:pt idx="6040">
                  <c:v>2</c:v>
                </c:pt>
                <c:pt idx="6041">
                  <c:v>2</c:v>
                </c:pt>
                <c:pt idx="6042">
                  <c:v>2</c:v>
                </c:pt>
                <c:pt idx="6043">
                  <c:v>2</c:v>
                </c:pt>
                <c:pt idx="6044">
                  <c:v>1</c:v>
                </c:pt>
                <c:pt idx="6045">
                  <c:v>5</c:v>
                </c:pt>
                <c:pt idx="6046">
                  <c:v>2</c:v>
                </c:pt>
                <c:pt idx="6047">
                  <c:v>1</c:v>
                </c:pt>
                <c:pt idx="6048">
                  <c:v>3</c:v>
                </c:pt>
                <c:pt idx="6049">
                  <c:v>1</c:v>
                </c:pt>
                <c:pt idx="6050">
                  <c:v>2</c:v>
                </c:pt>
                <c:pt idx="6051">
                  <c:v>2</c:v>
                </c:pt>
                <c:pt idx="6052">
                  <c:v>4</c:v>
                </c:pt>
                <c:pt idx="6053">
                  <c:v>3</c:v>
                </c:pt>
                <c:pt idx="6054">
                  <c:v>5</c:v>
                </c:pt>
                <c:pt idx="6055">
                  <c:v>3</c:v>
                </c:pt>
                <c:pt idx="6056">
                  <c:v>3</c:v>
                </c:pt>
                <c:pt idx="6057">
                  <c:v>2</c:v>
                </c:pt>
                <c:pt idx="6058">
                  <c:v>1</c:v>
                </c:pt>
                <c:pt idx="6059">
                  <c:v>0</c:v>
                </c:pt>
                <c:pt idx="6060">
                  <c:v>3</c:v>
                </c:pt>
                <c:pt idx="6061">
                  <c:v>3</c:v>
                </c:pt>
                <c:pt idx="6062">
                  <c:v>1</c:v>
                </c:pt>
                <c:pt idx="6063">
                  <c:v>2</c:v>
                </c:pt>
                <c:pt idx="6064">
                  <c:v>2</c:v>
                </c:pt>
                <c:pt idx="6065">
                  <c:v>2</c:v>
                </c:pt>
                <c:pt idx="6066">
                  <c:v>2</c:v>
                </c:pt>
                <c:pt idx="6067">
                  <c:v>1</c:v>
                </c:pt>
                <c:pt idx="6068">
                  <c:v>4</c:v>
                </c:pt>
                <c:pt idx="6069">
                  <c:v>2</c:v>
                </c:pt>
                <c:pt idx="6070">
                  <c:v>3</c:v>
                </c:pt>
                <c:pt idx="6071">
                  <c:v>4</c:v>
                </c:pt>
                <c:pt idx="6072">
                  <c:v>2</c:v>
                </c:pt>
                <c:pt idx="6073">
                  <c:v>0</c:v>
                </c:pt>
                <c:pt idx="6074">
                  <c:v>3</c:v>
                </c:pt>
                <c:pt idx="6075">
                  <c:v>1</c:v>
                </c:pt>
                <c:pt idx="6076">
                  <c:v>1</c:v>
                </c:pt>
                <c:pt idx="6077">
                  <c:v>0</c:v>
                </c:pt>
                <c:pt idx="6078">
                  <c:v>3</c:v>
                </c:pt>
                <c:pt idx="6079">
                  <c:v>3</c:v>
                </c:pt>
                <c:pt idx="6080">
                  <c:v>0</c:v>
                </c:pt>
                <c:pt idx="6081">
                  <c:v>1</c:v>
                </c:pt>
                <c:pt idx="6082">
                  <c:v>3</c:v>
                </c:pt>
                <c:pt idx="6083">
                  <c:v>2</c:v>
                </c:pt>
                <c:pt idx="6084">
                  <c:v>4</c:v>
                </c:pt>
                <c:pt idx="6085">
                  <c:v>2</c:v>
                </c:pt>
                <c:pt idx="6086">
                  <c:v>2</c:v>
                </c:pt>
                <c:pt idx="6087">
                  <c:v>5</c:v>
                </c:pt>
                <c:pt idx="6088">
                  <c:v>4</c:v>
                </c:pt>
                <c:pt idx="6089">
                  <c:v>1</c:v>
                </c:pt>
                <c:pt idx="6090">
                  <c:v>3</c:v>
                </c:pt>
                <c:pt idx="6091">
                  <c:v>1</c:v>
                </c:pt>
                <c:pt idx="6092">
                  <c:v>7</c:v>
                </c:pt>
                <c:pt idx="6093">
                  <c:v>3</c:v>
                </c:pt>
                <c:pt idx="6094">
                  <c:v>4</c:v>
                </c:pt>
                <c:pt idx="6095">
                  <c:v>2</c:v>
                </c:pt>
                <c:pt idx="6096">
                  <c:v>1</c:v>
                </c:pt>
                <c:pt idx="6097">
                  <c:v>5</c:v>
                </c:pt>
                <c:pt idx="6098">
                  <c:v>2</c:v>
                </c:pt>
                <c:pt idx="6099">
                  <c:v>4</c:v>
                </c:pt>
                <c:pt idx="6100">
                  <c:v>3</c:v>
                </c:pt>
                <c:pt idx="6101">
                  <c:v>6</c:v>
                </c:pt>
                <c:pt idx="6102">
                  <c:v>2</c:v>
                </c:pt>
                <c:pt idx="6103">
                  <c:v>0</c:v>
                </c:pt>
                <c:pt idx="6104">
                  <c:v>6</c:v>
                </c:pt>
                <c:pt idx="6105">
                  <c:v>0</c:v>
                </c:pt>
                <c:pt idx="6106">
                  <c:v>2</c:v>
                </c:pt>
                <c:pt idx="6107">
                  <c:v>2</c:v>
                </c:pt>
                <c:pt idx="6108">
                  <c:v>3</c:v>
                </c:pt>
                <c:pt idx="6109">
                  <c:v>5</c:v>
                </c:pt>
                <c:pt idx="6110">
                  <c:v>3</c:v>
                </c:pt>
                <c:pt idx="6111">
                  <c:v>2</c:v>
                </c:pt>
                <c:pt idx="6112">
                  <c:v>3</c:v>
                </c:pt>
                <c:pt idx="6113">
                  <c:v>0</c:v>
                </c:pt>
                <c:pt idx="6114">
                  <c:v>2</c:v>
                </c:pt>
                <c:pt idx="6115">
                  <c:v>1</c:v>
                </c:pt>
                <c:pt idx="6116">
                  <c:v>0</c:v>
                </c:pt>
                <c:pt idx="6117">
                  <c:v>3</c:v>
                </c:pt>
                <c:pt idx="6118">
                  <c:v>2</c:v>
                </c:pt>
                <c:pt idx="6119">
                  <c:v>2</c:v>
                </c:pt>
                <c:pt idx="6120">
                  <c:v>2</c:v>
                </c:pt>
                <c:pt idx="6121">
                  <c:v>5</c:v>
                </c:pt>
                <c:pt idx="6122">
                  <c:v>4</c:v>
                </c:pt>
                <c:pt idx="6123">
                  <c:v>3</c:v>
                </c:pt>
                <c:pt idx="6124">
                  <c:v>5</c:v>
                </c:pt>
                <c:pt idx="6125">
                  <c:v>2</c:v>
                </c:pt>
                <c:pt idx="6126">
                  <c:v>2</c:v>
                </c:pt>
                <c:pt idx="6127">
                  <c:v>2</c:v>
                </c:pt>
                <c:pt idx="6128">
                  <c:v>0</c:v>
                </c:pt>
                <c:pt idx="6129">
                  <c:v>2</c:v>
                </c:pt>
                <c:pt idx="6130">
                  <c:v>1</c:v>
                </c:pt>
                <c:pt idx="6131">
                  <c:v>6</c:v>
                </c:pt>
                <c:pt idx="6132">
                  <c:v>3</c:v>
                </c:pt>
                <c:pt idx="6133">
                  <c:v>3</c:v>
                </c:pt>
                <c:pt idx="6134">
                  <c:v>2</c:v>
                </c:pt>
                <c:pt idx="6135">
                  <c:v>0</c:v>
                </c:pt>
                <c:pt idx="6136">
                  <c:v>2</c:v>
                </c:pt>
                <c:pt idx="6137">
                  <c:v>2</c:v>
                </c:pt>
                <c:pt idx="6138">
                  <c:v>1</c:v>
                </c:pt>
                <c:pt idx="6139">
                  <c:v>2</c:v>
                </c:pt>
                <c:pt idx="6140">
                  <c:v>4</c:v>
                </c:pt>
                <c:pt idx="6141">
                  <c:v>3</c:v>
                </c:pt>
                <c:pt idx="6142">
                  <c:v>2</c:v>
                </c:pt>
                <c:pt idx="6143">
                  <c:v>2</c:v>
                </c:pt>
                <c:pt idx="6144">
                  <c:v>5</c:v>
                </c:pt>
                <c:pt idx="6145">
                  <c:v>4</c:v>
                </c:pt>
                <c:pt idx="6146">
                  <c:v>1</c:v>
                </c:pt>
                <c:pt idx="6147">
                  <c:v>1</c:v>
                </c:pt>
                <c:pt idx="6148">
                  <c:v>3</c:v>
                </c:pt>
                <c:pt idx="6149">
                  <c:v>0</c:v>
                </c:pt>
                <c:pt idx="6150">
                  <c:v>4</c:v>
                </c:pt>
                <c:pt idx="6151">
                  <c:v>1</c:v>
                </c:pt>
                <c:pt idx="6152">
                  <c:v>2</c:v>
                </c:pt>
                <c:pt idx="6153">
                  <c:v>1</c:v>
                </c:pt>
                <c:pt idx="6154">
                  <c:v>3</c:v>
                </c:pt>
                <c:pt idx="6155">
                  <c:v>1</c:v>
                </c:pt>
                <c:pt idx="6156">
                  <c:v>2</c:v>
                </c:pt>
                <c:pt idx="6157">
                  <c:v>2</c:v>
                </c:pt>
                <c:pt idx="6158">
                  <c:v>3</c:v>
                </c:pt>
                <c:pt idx="6159">
                  <c:v>1</c:v>
                </c:pt>
                <c:pt idx="6160">
                  <c:v>2</c:v>
                </c:pt>
                <c:pt idx="6161">
                  <c:v>6</c:v>
                </c:pt>
                <c:pt idx="6162">
                  <c:v>1</c:v>
                </c:pt>
                <c:pt idx="6163">
                  <c:v>1</c:v>
                </c:pt>
                <c:pt idx="6164">
                  <c:v>2</c:v>
                </c:pt>
                <c:pt idx="6165">
                  <c:v>6</c:v>
                </c:pt>
                <c:pt idx="6166">
                  <c:v>4</c:v>
                </c:pt>
                <c:pt idx="6167">
                  <c:v>1</c:v>
                </c:pt>
                <c:pt idx="6168">
                  <c:v>1</c:v>
                </c:pt>
                <c:pt idx="6169">
                  <c:v>3</c:v>
                </c:pt>
                <c:pt idx="6170">
                  <c:v>2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2</c:v>
                </c:pt>
                <c:pt idx="6175">
                  <c:v>4</c:v>
                </c:pt>
                <c:pt idx="6176">
                  <c:v>2</c:v>
                </c:pt>
                <c:pt idx="6177">
                  <c:v>2</c:v>
                </c:pt>
                <c:pt idx="6178">
                  <c:v>4</c:v>
                </c:pt>
                <c:pt idx="6179">
                  <c:v>3</c:v>
                </c:pt>
                <c:pt idx="6180">
                  <c:v>0</c:v>
                </c:pt>
                <c:pt idx="6181">
                  <c:v>2</c:v>
                </c:pt>
                <c:pt idx="6182">
                  <c:v>1</c:v>
                </c:pt>
                <c:pt idx="6183">
                  <c:v>4</c:v>
                </c:pt>
                <c:pt idx="6184">
                  <c:v>0</c:v>
                </c:pt>
                <c:pt idx="6185">
                  <c:v>4</c:v>
                </c:pt>
                <c:pt idx="6186">
                  <c:v>4</c:v>
                </c:pt>
                <c:pt idx="6187">
                  <c:v>2</c:v>
                </c:pt>
                <c:pt idx="6188">
                  <c:v>2</c:v>
                </c:pt>
                <c:pt idx="6189">
                  <c:v>2</c:v>
                </c:pt>
                <c:pt idx="6190">
                  <c:v>5</c:v>
                </c:pt>
                <c:pt idx="6191">
                  <c:v>1</c:v>
                </c:pt>
                <c:pt idx="6192">
                  <c:v>2</c:v>
                </c:pt>
                <c:pt idx="6193">
                  <c:v>3</c:v>
                </c:pt>
                <c:pt idx="6194">
                  <c:v>3</c:v>
                </c:pt>
                <c:pt idx="6195">
                  <c:v>4</c:v>
                </c:pt>
                <c:pt idx="6196">
                  <c:v>1</c:v>
                </c:pt>
                <c:pt idx="6197">
                  <c:v>2</c:v>
                </c:pt>
                <c:pt idx="6198">
                  <c:v>3</c:v>
                </c:pt>
                <c:pt idx="6199">
                  <c:v>2</c:v>
                </c:pt>
                <c:pt idx="6200">
                  <c:v>2</c:v>
                </c:pt>
                <c:pt idx="6201">
                  <c:v>2</c:v>
                </c:pt>
                <c:pt idx="6202">
                  <c:v>1</c:v>
                </c:pt>
                <c:pt idx="6203">
                  <c:v>4</c:v>
                </c:pt>
                <c:pt idx="6204">
                  <c:v>2</c:v>
                </c:pt>
                <c:pt idx="6205">
                  <c:v>0</c:v>
                </c:pt>
                <c:pt idx="6206">
                  <c:v>3</c:v>
                </c:pt>
                <c:pt idx="6207">
                  <c:v>1</c:v>
                </c:pt>
                <c:pt idx="6208">
                  <c:v>3</c:v>
                </c:pt>
                <c:pt idx="6209">
                  <c:v>2</c:v>
                </c:pt>
                <c:pt idx="6210">
                  <c:v>3</c:v>
                </c:pt>
                <c:pt idx="6211">
                  <c:v>2</c:v>
                </c:pt>
                <c:pt idx="6212">
                  <c:v>3</c:v>
                </c:pt>
                <c:pt idx="6213">
                  <c:v>1</c:v>
                </c:pt>
                <c:pt idx="6214">
                  <c:v>2</c:v>
                </c:pt>
                <c:pt idx="6215">
                  <c:v>3</c:v>
                </c:pt>
                <c:pt idx="6216">
                  <c:v>2</c:v>
                </c:pt>
                <c:pt idx="6217">
                  <c:v>0</c:v>
                </c:pt>
                <c:pt idx="6218">
                  <c:v>2</c:v>
                </c:pt>
                <c:pt idx="6219">
                  <c:v>2</c:v>
                </c:pt>
                <c:pt idx="6220">
                  <c:v>2</c:v>
                </c:pt>
                <c:pt idx="6221">
                  <c:v>0</c:v>
                </c:pt>
                <c:pt idx="6222">
                  <c:v>2</c:v>
                </c:pt>
                <c:pt idx="6223">
                  <c:v>1</c:v>
                </c:pt>
                <c:pt idx="6224">
                  <c:v>1</c:v>
                </c:pt>
                <c:pt idx="6225">
                  <c:v>1</c:v>
                </c:pt>
                <c:pt idx="6226">
                  <c:v>0</c:v>
                </c:pt>
                <c:pt idx="6227">
                  <c:v>3</c:v>
                </c:pt>
                <c:pt idx="6228">
                  <c:v>1</c:v>
                </c:pt>
                <c:pt idx="6229">
                  <c:v>5</c:v>
                </c:pt>
                <c:pt idx="6230">
                  <c:v>2</c:v>
                </c:pt>
                <c:pt idx="6231">
                  <c:v>0</c:v>
                </c:pt>
                <c:pt idx="6232">
                  <c:v>0</c:v>
                </c:pt>
                <c:pt idx="6233">
                  <c:v>4</c:v>
                </c:pt>
                <c:pt idx="6234">
                  <c:v>2</c:v>
                </c:pt>
                <c:pt idx="6235">
                  <c:v>4</c:v>
                </c:pt>
                <c:pt idx="6236">
                  <c:v>4</c:v>
                </c:pt>
                <c:pt idx="6237">
                  <c:v>3</c:v>
                </c:pt>
                <c:pt idx="6238">
                  <c:v>3</c:v>
                </c:pt>
                <c:pt idx="6239">
                  <c:v>3</c:v>
                </c:pt>
                <c:pt idx="6240">
                  <c:v>4</c:v>
                </c:pt>
                <c:pt idx="6241">
                  <c:v>3</c:v>
                </c:pt>
                <c:pt idx="6242">
                  <c:v>4</c:v>
                </c:pt>
                <c:pt idx="6243">
                  <c:v>4</c:v>
                </c:pt>
                <c:pt idx="6244">
                  <c:v>2</c:v>
                </c:pt>
                <c:pt idx="6245">
                  <c:v>3</c:v>
                </c:pt>
                <c:pt idx="6246">
                  <c:v>2</c:v>
                </c:pt>
                <c:pt idx="6247">
                  <c:v>2</c:v>
                </c:pt>
                <c:pt idx="6248">
                  <c:v>3</c:v>
                </c:pt>
                <c:pt idx="6249">
                  <c:v>6</c:v>
                </c:pt>
                <c:pt idx="6250">
                  <c:v>2</c:v>
                </c:pt>
                <c:pt idx="6251">
                  <c:v>1</c:v>
                </c:pt>
                <c:pt idx="6252">
                  <c:v>4</c:v>
                </c:pt>
                <c:pt idx="6253">
                  <c:v>3</c:v>
                </c:pt>
                <c:pt idx="6254">
                  <c:v>1</c:v>
                </c:pt>
                <c:pt idx="6255">
                  <c:v>5</c:v>
                </c:pt>
                <c:pt idx="6256">
                  <c:v>5</c:v>
                </c:pt>
                <c:pt idx="6257">
                  <c:v>0</c:v>
                </c:pt>
                <c:pt idx="6258">
                  <c:v>2</c:v>
                </c:pt>
                <c:pt idx="6259">
                  <c:v>1</c:v>
                </c:pt>
                <c:pt idx="6260">
                  <c:v>3</c:v>
                </c:pt>
                <c:pt idx="6261">
                  <c:v>1</c:v>
                </c:pt>
                <c:pt idx="6262">
                  <c:v>2</c:v>
                </c:pt>
                <c:pt idx="6263">
                  <c:v>6</c:v>
                </c:pt>
                <c:pt idx="6264">
                  <c:v>1</c:v>
                </c:pt>
                <c:pt idx="6265">
                  <c:v>5</c:v>
                </c:pt>
                <c:pt idx="6266">
                  <c:v>1</c:v>
                </c:pt>
                <c:pt idx="6267">
                  <c:v>3</c:v>
                </c:pt>
                <c:pt idx="6268">
                  <c:v>0</c:v>
                </c:pt>
                <c:pt idx="6269">
                  <c:v>2</c:v>
                </c:pt>
                <c:pt idx="6270">
                  <c:v>1</c:v>
                </c:pt>
                <c:pt idx="6271">
                  <c:v>4</c:v>
                </c:pt>
                <c:pt idx="6272">
                  <c:v>5</c:v>
                </c:pt>
                <c:pt idx="6273">
                  <c:v>1</c:v>
                </c:pt>
                <c:pt idx="6274">
                  <c:v>2</c:v>
                </c:pt>
                <c:pt idx="6275">
                  <c:v>3</c:v>
                </c:pt>
                <c:pt idx="6276">
                  <c:v>1</c:v>
                </c:pt>
                <c:pt idx="6277">
                  <c:v>4</c:v>
                </c:pt>
                <c:pt idx="6278">
                  <c:v>4</c:v>
                </c:pt>
                <c:pt idx="6279">
                  <c:v>0</c:v>
                </c:pt>
                <c:pt idx="6280">
                  <c:v>2</c:v>
                </c:pt>
                <c:pt idx="6281">
                  <c:v>1</c:v>
                </c:pt>
                <c:pt idx="6282">
                  <c:v>1</c:v>
                </c:pt>
                <c:pt idx="6283">
                  <c:v>5</c:v>
                </c:pt>
                <c:pt idx="6284">
                  <c:v>3</c:v>
                </c:pt>
                <c:pt idx="6285">
                  <c:v>2</c:v>
                </c:pt>
                <c:pt idx="6286">
                  <c:v>2</c:v>
                </c:pt>
                <c:pt idx="6287">
                  <c:v>1</c:v>
                </c:pt>
                <c:pt idx="6288">
                  <c:v>3</c:v>
                </c:pt>
                <c:pt idx="6289">
                  <c:v>3</c:v>
                </c:pt>
                <c:pt idx="6290">
                  <c:v>1</c:v>
                </c:pt>
                <c:pt idx="6291">
                  <c:v>0</c:v>
                </c:pt>
                <c:pt idx="6292">
                  <c:v>3</c:v>
                </c:pt>
                <c:pt idx="6293">
                  <c:v>2</c:v>
                </c:pt>
                <c:pt idx="6294">
                  <c:v>2</c:v>
                </c:pt>
                <c:pt idx="6295">
                  <c:v>1</c:v>
                </c:pt>
                <c:pt idx="6296">
                  <c:v>2</c:v>
                </c:pt>
                <c:pt idx="6297">
                  <c:v>1</c:v>
                </c:pt>
                <c:pt idx="6298">
                  <c:v>5</c:v>
                </c:pt>
                <c:pt idx="6299">
                  <c:v>5</c:v>
                </c:pt>
                <c:pt idx="6300">
                  <c:v>1</c:v>
                </c:pt>
                <c:pt idx="6301">
                  <c:v>0</c:v>
                </c:pt>
                <c:pt idx="6302">
                  <c:v>2</c:v>
                </c:pt>
                <c:pt idx="6303">
                  <c:v>4</c:v>
                </c:pt>
                <c:pt idx="6304">
                  <c:v>1</c:v>
                </c:pt>
                <c:pt idx="6305">
                  <c:v>1</c:v>
                </c:pt>
                <c:pt idx="6306">
                  <c:v>4</c:v>
                </c:pt>
                <c:pt idx="6307">
                  <c:v>3</c:v>
                </c:pt>
                <c:pt idx="6308">
                  <c:v>0</c:v>
                </c:pt>
                <c:pt idx="6309">
                  <c:v>1</c:v>
                </c:pt>
                <c:pt idx="6310">
                  <c:v>3</c:v>
                </c:pt>
                <c:pt idx="6311">
                  <c:v>2</c:v>
                </c:pt>
                <c:pt idx="6312">
                  <c:v>1</c:v>
                </c:pt>
                <c:pt idx="6313">
                  <c:v>5</c:v>
                </c:pt>
                <c:pt idx="6314">
                  <c:v>3</c:v>
                </c:pt>
                <c:pt idx="6315">
                  <c:v>4</c:v>
                </c:pt>
                <c:pt idx="6316">
                  <c:v>0</c:v>
                </c:pt>
                <c:pt idx="6317">
                  <c:v>0</c:v>
                </c:pt>
                <c:pt idx="6318">
                  <c:v>5</c:v>
                </c:pt>
                <c:pt idx="6319">
                  <c:v>3</c:v>
                </c:pt>
                <c:pt idx="6320">
                  <c:v>2</c:v>
                </c:pt>
                <c:pt idx="6321">
                  <c:v>3</c:v>
                </c:pt>
                <c:pt idx="6322">
                  <c:v>1</c:v>
                </c:pt>
                <c:pt idx="6323">
                  <c:v>2</c:v>
                </c:pt>
                <c:pt idx="6324">
                  <c:v>6</c:v>
                </c:pt>
                <c:pt idx="6325">
                  <c:v>2</c:v>
                </c:pt>
                <c:pt idx="6326">
                  <c:v>1</c:v>
                </c:pt>
                <c:pt idx="6327">
                  <c:v>0</c:v>
                </c:pt>
                <c:pt idx="6328">
                  <c:v>3</c:v>
                </c:pt>
                <c:pt idx="6329">
                  <c:v>2</c:v>
                </c:pt>
                <c:pt idx="6330">
                  <c:v>1</c:v>
                </c:pt>
                <c:pt idx="6331">
                  <c:v>1</c:v>
                </c:pt>
                <c:pt idx="6332">
                  <c:v>2</c:v>
                </c:pt>
                <c:pt idx="6333">
                  <c:v>3</c:v>
                </c:pt>
                <c:pt idx="6334">
                  <c:v>2</c:v>
                </c:pt>
                <c:pt idx="6335">
                  <c:v>2</c:v>
                </c:pt>
                <c:pt idx="6336">
                  <c:v>4</c:v>
                </c:pt>
                <c:pt idx="6337">
                  <c:v>0</c:v>
                </c:pt>
                <c:pt idx="6338">
                  <c:v>2</c:v>
                </c:pt>
                <c:pt idx="6339">
                  <c:v>1</c:v>
                </c:pt>
                <c:pt idx="6340">
                  <c:v>2</c:v>
                </c:pt>
                <c:pt idx="6341">
                  <c:v>2</c:v>
                </c:pt>
                <c:pt idx="6342">
                  <c:v>0</c:v>
                </c:pt>
                <c:pt idx="6343">
                  <c:v>2</c:v>
                </c:pt>
                <c:pt idx="6344">
                  <c:v>0</c:v>
                </c:pt>
                <c:pt idx="6345">
                  <c:v>1</c:v>
                </c:pt>
                <c:pt idx="6346">
                  <c:v>0</c:v>
                </c:pt>
                <c:pt idx="6347">
                  <c:v>2</c:v>
                </c:pt>
                <c:pt idx="6348">
                  <c:v>3</c:v>
                </c:pt>
                <c:pt idx="6349">
                  <c:v>2</c:v>
                </c:pt>
                <c:pt idx="6350">
                  <c:v>1</c:v>
                </c:pt>
                <c:pt idx="6351">
                  <c:v>3</c:v>
                </c:pt>
                <c:pt idx="6352">
                  <c:v>0</c:v>
                </c:pt>
                <c:pt idx="6353">
                  <c:v>4</c:v>
                </c:pt>
                <c:pt idx="6354">
                  <c:v>4</c:v>
                </c:pt>
                <c:pt idx="6355">
                  <c:v>6</c:v>
                </c:pt>
                <c:pt idx="6356">
                  <c:v>2</c:v>
                </c:pt>
                <c:pt idx="6357">
                  <c:v>0</c:v>
                </c:pt>
                <c:pt idx="6358">
                  <c:v>1</c:v>
                </c:pt>
                <c:pt idx="6359">
                  <c:v>0</c:v>
                </c:pt>
                <c:pt idx="6360">
                  <c:v>2</c:v>
                </c:pt>
                <c:pt idx="6361">
                  <c:v>3</c:v>
                </c:pt>
                <c:pt idx="6362">
                  <c:v>0</c:v>
                </c:pt>
                <c:pt idx="6363">
                  <c:v>5</c:v>
                </c:pt>
                <c:pt idx="6364">
                  <c:v>2</c:v>
                </c:pt>
                <c:pt idx="6365">
                  <c:v>3</c:v>
                </c:pt>
                <c:pt idx="6366">
                  <c:v>0</c:v>
                </c:pt>
                <c:pt idx="6367">
                  <c:v>1</c:v>
                </c:pt>
                <c:pt idx="6368">
                  <c:v>1</c:v>
                </c:pt>
                <c:pt idx="6369">
                  <c:v>3</c:v>
                </c:pt>
                <c:pt idx="6370">
                  <c:v>1</c:v>
                </c:pt>
                <c:pt idx="6371">
                  <c:v>3</c:v>
                </c:pt>
                <c:pt idx="6372">
                  <c:v>2</c:v>
                </c:pt>
                <c:pt idx="6373">
                  <c:v>2</c:v>
                </c:pt>
                <c:pt idx="6374">
                  <c:v>1</c:v>
                </c:pt>
                <c:pt idx="6375">
                  <c:v>1</c:v>
                </c:pt>
                <c:pt idx="6376">
                  <c:v>0</c:v>
                </c:pt>
                <c:pt idx="6377">
                  <c:v>5</c:v>
                </c:pt>
                <c:pt idx="6378">
                  <c:v>4</c:v>
                </c:pt>
                <c:pt idx="6379">
                  <c:v>4</c:v>
                </c:pt>
                <c:pt idx="6380">
                  <c:v>2</c:v>
                </c:pt>
                <c:pt idx="6381">
                  <c:v>3</c:v>
                </c:pt>
                <c:pt idx="6382">
                  <c:v>2</c:v>
                </c:pt>
                <c:pt idx="6383">
                  <c:v>1</c:v>
                </c:pt>
                <c:pt idx="6384">
                  <c:v>1</c:v>
                </c:pt>
                <c:pt idx="6385">
                  <c:v>0</c:v>
                </c:pt>
                <c:pt idx="6386">
                  <c:v>4</c:v>
                </c:pt>
                <c:pt idx="6387">
                  <c:v>3</c:v>
                </c:pt>
                <c:pt idx="6388">
                  <c:v>1</c:v>
                </c:pt>
                <c:pt idx="6389">
                  <c:v>6</c:v>
                </c:pt>
                <c:pt idx="6390">
                  <c:v>0</c:v>
                </c:pt>
                <c:pt idx="6391">
                  <c:v>0</c:v>
                </c:pt>
                <c:pt idx="6392">
                  <c:v>1</c:v>
                </c:pt>
                <c:pt idx="6393">
                  <c:v>1</c:v>
                </c:pt>
                <c:pt idx="6394">
                  <c:v>2</c:v>
                </c:pt>
                <c:pt idx="6395">
                  <c:v>0</c:v>
                </c:pt>
                <c:pt idx="6396">
                  <c:v>1</c:v>
                </c:pt>
                <c:pt idx="6397">
                  <c:v>2</c:v>
                </c:pt>
                <c:pt idx="6398">
                  <c:v>1</c:v>
                </c:pt>
                <c:pt idx="6399">
                  <c:v>2</c:v>
                </c:pt>
                <c:pt idx="6400">
                  <c:v>2</c:v>
                </c:pt>
                <c:pt idx="6401">
                  <c:v>2</c:v>
                </c:pt>
                <c:pt idx="6402">
                  <c:v>1</c:v>
                </c:pt>
                <c:pt idx="6403">
                  <c:v>2</c:v>
                </c:pt>
                <c:pt idx="6404">
                  <c:v>1</c:v>
                </c:pt>
                <c:pt idx="6405">
                  <c:v>4</c:v>
                </c:pt>
                <c:pt idx="6406">
                  <c:v>2</c:v>
                </c:pt>
                <c:pt idx="6407">
                  <c:v>3</c:v>
                </c:pt>
                <c:pt idx="6408">
                  <c:v>3</c:v>
                </c:pt>
                <c:pt idx="6409">
                  <c:v>1</c:v>
                </c:pt>
                <c:pt idx="6410">
                  <c:v>0</c:v>
                </c:pt>
                <c:pt idx="6411">
                  <c:v>2</c:v>
                </c:pt>
                <c:pt idx="6412">
                  <c:v>0</c:v>
                </c:pt>
                <c:pt idx="6413">
                  <c:v>2</c:v>
                </c:pt>
                <c:pt idx="6414">
                  <c:v>0</c:v>
                </c:pt>
                <c:pt idx="6415">
                  <c:v>2</c:v>
                </c:pt>
                <c:pt idx="6416">
                  <c:v>2</c:v>
                </c:pt>
                <c:pt idx="6417">
                  <c:v>3</c:v>
                </c:pt>
                <c:pt idx="6418">
                  <c:v>0</c:v>
                </c:pt>
                <c:pt idx="6419">
                  <c:v>2</c:v>
                </c:pt>
                <c:pt idx="6420">
                  <c:v>2</c:v>
                </c:pt>
                <c:pt idx="6421">
                  <c:v>3</c:v>
                </c:pt>
                <c:pt idx="6422">
                  <c:v>1</c:v>
                </c:pt>
                <c:pt idx="6423">
                  <c:v>1</c:v>
                </c:pt>
                <c:pt idx="6424">
                  <c:v>2</c:v>
                </c:pt>
                <c:pt idx="6425">
                  <c:v>3</c:v>
                </c:pt>
                <c:pt idx="6426">
                  <c:v>3</c:v>
                </c:pt>
                <c:pt idx="6427">
                  <c:v>2</c:v>
                </c:pt>
                <c:pt idx="6428">
                  <c:v>1</c:v>
                </c:pt>
                <c:pt idx="6429">
                  <c:v>3</c:v>
                </c:pt>
                <c:pt idx="6430">
                  <c:v>1</c:v>
                </c:pt>
                <c:pt idx="6431">
                  <c:v>4</c:v>
                </c:pt>
                <c:pt idx="6432">
                  <c:v>1</c:v>
                </c:pt>
                <c:pt idx="6433">
                  <c:v>2</c:v>
                </c:pt>
                <c:pt idx="6434">
                  <c:v>2</c:v>
                </c:pt>
                <c:pt idx="6435">
                  <c:v>1</c:v>
                </c:pt>
                <c:pt idx="6436">
                  <c:v>1</c:v>
                </c:pt>
                <c:pt idx="6437">
                  <c:v>4</c:v>
                </c:pt>
                <c:pt idx="6438">
                  <c:v>2</c:v>
                </c:pt>
                <c:pt idx="6439">
                  <c:v>2</c:v>
                </c:pt>
                <c:pt idx="6440">
                  <c:v>0</c:v>
                </c:pt>
                <c:pt idx="6441">
                  <c:v>2</c:v>
                </c:pt>
                <c:pt idx="6442">
                  <c:v>2</c:v>
                </c:pt>
                <c:pt idx="6443">
                  <c:v>1</c:v>
                </c:pt>
                <c:pt idx="6444">
                  <c:v>4</c:v>
                </c:pt>
                <c:pt idx="6445">
                  <c:v>1</c:v>
                </c:pt>
                <c:pt idx="6446">
                  <c:v>4</c:v>
                </c:pt>
                <c:pt idx="6447">
                  <c:v>1</c:v>
                </c:pt>
                <c:pt idx="6448">
                  <c:v>3</c:v>
                </c:pt>
                <c:pt idx="6449">
                  <c:v>4</c:v>
                </c:pt>
                <c:pt idx="6450">
                  <c:v>1</c:v>
                </c:pt>
                <c:pt idx="6451">
                  <c:v>5</c:v>
                </c:pt>
                <c:pt idx="6452">
                  <c:v>0</c:v>
                </c:pt>
                <c:pt idx="6453">
                  <c:v>2</c:v>
                </c:pt>
                <c:pt idx="6454">
                  <c:v>1</c:v>
                </c:pt>
                <c:pt idx="6455">
                  <c:v>3</c:v>
                </c:pt>
                <c:pt idx="6456">
                  <c:v>3</c:v>
                </c:pt>
                <c:pt idx="6457">
                  <c:v>1</c:v>
                </c:pt>
                <c:pt idx="6458">
                  <c:v>2</c:v>
                </c:pt>
                <c:pt idx="6459">
                  <c:v>3</c:v>
                </c:pt>
                <c:pt idx="6460">
                  <c:v>5</c:v>
                </c:pt>
                <c:pt idx="6461">
                  <c:v>1</c:v>
                </c:pt>
                <c:pt idx="6462">
                  <c:v>2</c:v>
                </c:pt>
                <c:pt idx="6463">
                  <c:v>2</c:v>
                </c:pt>
                <c:pt idx="6464">
                  <c:v>2</c:v>
                </c:pt>
                <c:pt idx="6465">
                  <c:v>1</c:v>
                </c:pt>
                <c:pt idx="6466">
                  <c:v>2</c:v>
                </c:pt>
                <c:pt idx="6467">
                  <c:v>2</c:v>
                </c:pt>
                <c:pt idx="6468">
                  <c:v>2</c:v>
                </c:pt>
                <c:pt idx="6469">
                  <c:v>1</c:v>
                </c:pt>
                <c:pt idx="6470">
                  <c:v>1</c:v>
                </c:pt>
                <c:pt idx="6471">
                  <c:v>2</c:v>
                </c:pt>
                <c:pt idx="6472">
                  <c:v>1</c:v>
                </c:pt>
                <c:pt idx="6473">
                  <c:v>3</c:v>
                </c:pt>
                <c:pt idx="6474">
                  <c:v>3</c:v>
                </c:pt>
                <c:pt idx="6475">
                  <c:v>1</c:v>
                </c:pt>
                <c:pt idx="6476">
                  <c:v>2</c:v>
                </c:pt>
                <c:pt idx="6477">
                  <c:v>1</c:v>
                </c:pt>
                <c:pt idx="6478">
                  <c:v>1</c:v>
                </c:pt>
                <c:pt idx="6479">
                  <c:v>1</c:v>
                </c:pt>
                <c:pt idx="6480">
                  <c:v>1</c:v>
                </c:pt>
                <c:pt idx="6481">
                  <c:v>2</c:v>
                </c:pt>
                <c:pt idx="6482">
                  <c:v>1</c:v>
                </c:pt>
                <c:pt idx="6483">
                  <c:v>3</c:v>
                </c:pt>
                <c:pt idx="6484">
                  <c:v>4</c:v>
                </c:pt>
                <c:pt idx="6485">
                  <c:v>3</c:v>
                </c:pt>
                <c:pt idx="6486">
                  <c:v>3</c:v>
                </c:pt>
                <c:pt idx="6487">
                  <c:v>2</c:v>
                </c:pt>
                <c:pt idx="6488">
                  <c:v>1</c:v>
                </c:pt>
                <c:pt idx="6489">
                  <c:v>2</c:v>
                </c:pt>
                <c:pt idx="6490">
                  <c:v>3</c:v>
                </c:pt>
                <c:pt idx="6491">
                  <c:v>1</c:v>
                </c:pt>
                <c:pt idx="6492">
                  <c:v>4</c:v>
                </c:pt>
                <c:pt idx="6493">
                  <c:v>6</c:v>
                </c:pt>
                <c:pt idx="6494">
                  <c:v>3</c:v>
                </c:pt>
                <c:pt idx="6495">
                  <c:v>7</c:v>
                </c:pt>
                <c:pt idx="6496">
                  <c:v>1</c:v>
                </c:pt>
                <c:pt idx="6497">
                  <c:v>3</c:v>
                </c:pt>
                <c:pt idx="6498">
                  <c:v>2</c:v>
                </c:pt>
                <c:pt idx="6499">
                  <c:v>3</c:v>
                </c:pt>
                <c:pt idx="6500">
                  <c:v>2</c:v>
                </c:pt>
                <c:pt idx="6501">
                  <c:v>1</c:v>
                </c:pt>
                <c:pt idx="6502">
                  <c:v>3</c:v>
                </c:pt>
                <c:pt idx="6503">
                  <c:v>4</c:v>
                </c:pt>
                <c:pt idx="6504">
                  <c:v>2</c:v>
                </c:pt>
                <c:pt idx="6505">
                  <c:v>4</c:v>
                </c:pt>
                <c:pt idx="6506">
                  <c:v>4</c:v>
                </c:pt>
                <c:pt idx="6507">
                  <c:v>1</c:v>
                </c:pt>
                <c:pt idx="6508">
                  <c:v>1</c:v>
                </c:pt>
                <c:pt idx="6509">
                  <c:v>0</c:v>
                </c:pt>
                <c:pt idx="6510">
                  <c:v>2</c:v>
                </c:pt>
                <c:pt idx="6511">
                  <c:v>2</c:v>
                </c:pt>
                <c:pt idx="6512">
                  <c:v>1</c:v>
                </c:pt>
                <c:pt idx="6513">
                  <c:v>1</c:v>
                </c:pt>
                <c:pt idx="6514">
                  <c:v>0</c:v>
                </c:pt>
                <c:pt idx="6515">
                  <c:v>3</c:v>
                </c:pt>
                <c:pt idx="6516">
                  <c:v>0</c:v>
                </c:pt>
                <c:pt idx="6517">
                  <c:v>4</c:v>
                </c:pt>
                <c:pt idx="6518">
                  <c:v>2</c:v>
                </c:pt>
                <c:pt idx="6519">
                  <c:v>4</c:v>
                </c:pt>
                <c:pt idx="6520">
                  <c:v>3</c:v>
                </c:pt>
                <c:pt idx="6521">
                  <c:v>4</c:v>
                </c:pt>
                <c:pt idx="6522">
                  <c:v>1</c:v>
                </c:pt>
                <c:pt idx="6523">
                  <c:v>1</c:v>
                </c:pt>
                <c:pt idx="6524">
                  <c:v>7</c:v>
                </c:pt>
                <c:pt idx="6525">
                  <c:v>1</c:v>
                </c:pt>
                <c:pt idx="6526">
                  <c:v>0</c:v>
                </c:pt>
                <c:pt idx="6527">
                  <c:v>1</c:v>
                </c:pt>
                <c:pt idx="6528">
                  <c:v>2</c:v>
                </c:pt>
                <c:pt idx="6529">
                  <c:v>1</c:v>
                </c:pt>
                <c:pt idx="6530">
                  <c:v>1</c:v>
                </c:pt>
                <c:pt idx="6531">
                  <c:v>0</c:v>
                </c:pt>
                <c:pt idx="6532">
                  <c:v>2</c:v>
                </c:pt>
                <c:pt idx="6533">
                  <c:v>4</c:v>
                </c:pt>
                <c:pt idx="6534">
                  <c:v>4</c:v>
                </c:pt>
                <c:pt idx="6535">
                  <c:v>0</c:v>
                </c:pt>
                <c:pt idx="6536">
                  <c:v>2</c:v>
                </c:pt>
                <c:pt idx="6537">
                  <c:v>1</c:v>
                </c:pt>
                <c:pt idx="6538">
                  <c:v>2</c:v>
                </c:pt>
                <c:pt idx="6539">
                  <c:v>2</c:v>
                </c:pt>
                <c:pt idx="6540">
                  <c:v>1</c:v>
                </c:pt>
                <c:pt idx="6541">
                  <c:v>1</c:v>
                </c:pt>
                <c:pt idx="6542">
                  <c:v>0</c:v>
                </c:pt>
                <c:pt idx="6543">
                  <c:v>2</c:v>
                </c:pt>
                <c:pt idx="6544">
                  <c:v>1</c:v>
                </c:pt>
                <c:pt idx="6545">
                  <c:v>1</c:v>
                </c:pt>
                <c:pt idx="6546">
                  <c:v>2</c:v>
                </c:pt>
                <c:pt idx="6547">
                  <c:v>0</c:v>
                </c:pt>
                <c:pt idx="6548">
                  <c:v>3</c:v>
                </c:pt>
                <c:pt idx="6549">
                  <c:v>5</c:v>
                </c:pt>
                <c:pt idx="6550">
                  <c:v>0</c:v>
                </c:pt>
                <c:pt idx="6551">
                  <c:v>0</c:v>
                </c:pt>
                <c:pt idx="6552">
                  <c:v>4</c:v>
                </c:pt>
                <c:pt idx="6553">
                  <c:v>4</c:v>
                </c:pt>
                <c:pt idx="6554">
                  <c:v>1</c:v>
                </c:pt>
                <c:pt idx="6555">
                  <c:v>1</c:v>
                </c:pt>
                <c:pt idx="6556">
                  <c:v>3</c:v>
                </c:pt>
                <c:pt idx="6557">
                  <c:v>0</c:v>
                </c:pt>
                <c:pt idx="6558">
                  <c:v>2</c:v>
                </c:pt>
                <c:pt idx="6559">
                  <c:v>2</c:v>
                </c:pt>
                <c:pt idx="6560">
                  <c:v>0</c:v>
                </c:pt>
                <c:pt idx="6561">
                  <c:v>3</c:v>
                </c:pt>
                <c:pt idx="6562">
                  <c:v>2</c:v>
                </c:pt>
                <c:pt idx="6563">
                  <c:v>1</c:v>
                </c:pt>
                <c:pt idx="6564">
                  <c:v>2</c:v>
                </c:pt>
                <c:pt idx="6565">
                  <c:v>1</c:v>
                </c:pt>
                <c:pt idx="6566">
                  <c:v>0</c:v>
                </c:pt>
                <c:pt idx="6567">
                  <c:v>1</c:v>
                </c:pt>
                <c:pt idx="6568">
                  <c:v>2</c:v>
                </c:pt>
                <c:pt idx="6569">
                  <c:v>1</c:v>
                </c:pt>
                <c:pt idx="6570">
                  <c:v>2</c:v>
                </c:pt>
                <c:pt idx="6571">
                  <c:v>2</c:v>
                </c:pt>
                <c:pt idx="6572">
                  <c:v>8</c:v>
                </c:pt>
                <c:pt idx="6573">
                  <c:v>1</c:v>
                </c:pt>
                <c:pt idx="6574">
                  <c:v>3</c:v>
                </c:pt>
                <c:pt idx="6575">
                  <c:v>0</c:v>
                </c:pt>
                <c:pt idx="6576">
                  <c:v>6</c:v>
                </c:pt>
                <c:pt idx="6577">
                  <c:v>1</c:v>
                </c:pt>
                <c:pt idx="6578">
                  <c:v>4</c:v>
                </c:pt>
                <c:pt idx="6579">
                  <c:v>2</c:v>
                </c:pt>
                <c:pt idx="6580">
                  <c:v>2</c:v>
                </c:pt>
                <c:pt idx="6581">
                  <c:v>2</c:v>
                </c:pt>
                <c:pt idx="6582">
                  <c:v>1</c:v>
                </c:pt>
                <c:pt idx="6583">
                  <c:v>2</c:v>
                </c:pt>
                <c:pt idx="6584">
                  <c:v>0</c:v>
                </c:pt>
                <c:pt idx="6585">
                  <c:v>1</c:v>
                </c:pt>
                <c:pt idx="6586">
                  <c:v>1</c:v>
                </c:pt>
                <c:pt idx="6587">
                  <c:v>2</c:v>
                </c:pt>
                <c:pt idx="6588">
                  <c:v>2</c:v>
                </c:pt>
                <c:pt idx="6589">
                  <c:v>2</c:v>
                </c:pt>
                <c:pt idx="6590">
                  <c:v>4</c:v>
                </c:pt>
                <c:pt idx="6591">
                  <c:v>1</c:v>
                </c:pt>
                <c:pt idx="6592">
                  <c:v>2</c:v>
                </c:pt>
                <c:pt idx="6593">
                  <c:v>3</c:v>
                </c:pt>
                <c:pt idx="6594">
                  <c:v>4</c:v>
                </c:pt>
                <c:pt idx="6595">
                  <c:v>1</c:v>
                </c:pt>
                <c:pt idx="6596">
                  <c:v>5</c:v>
                </c:pt>
                <c:pt idx="6597">
                  <c:v>2</c:v>
                </c:pt>
                <c:pt idx="6598">
                  <c:v>1</c:v>
                </c:pt>
                <c:pt idx="6599">
                  <c:v>0</c:v>
                </c:pt>
                <c:pt idx="6600">
                  <c:v>2</c:v>
                </c:pt>
                <c:pt idx="6601">
                  <c:v>1</c:v>
                </c:pt>
                <c:pt idx="6602">
                  <c:v>2</c:v>
                </c:pt>
                <c:pt idx="6603">
                  <c:v>3</c:v>
                </c:pt>
                <c:pt idx="6604">
                  <c:v>0</c:v>
                </c:pt>
                <c:pt idx="6605">
                  <c:v>0</c:v>
                </c:pt>
                <c:pt idx="6606">
                  <c:v>3</c:v>
                </c:pt>
                <c:pt idx="6607">
                  <c:v>0</c:v>
                </c:pt>
                <c:pt idx="6608">
                  <c:v>1</c:v>
                </c:pt>
                <c:pt idx="6609">
                  <c:v>3</c:v>
                </c:pt>
                <c:pt idx="6610">
                  <c:v>3</c:v>
                </c:pt>
                <c:pt idx="6611">
                  <c:v>2</c:v>
                </c:pt>
                <c:pt idx="6612">
                  <c:v>4</c:v>
                </c:pt>
                <c:pt idx="6613">
                  <c:v>2</c:v>
                </c:pt>
                <c:pt idx="6614">
                  <c:v>3</c:v>
                </c:pt>
                <c:pt idx="6615">
                  <c:v>3</c:v>
                </c:pt>
                <c:pt idx="6616">
                  <c:v>2</c:v>
                </c:pt>
                <c:pt idx="6617">
                  <c:v>2</c:v>
                </c:pt>
                <c:pt idx="6618">
                  <c:v>1</c:v>
                </c:pt>
                <c:pt idx="6619">
                  <c:v>3</c:v>
                </c:pt>
                <c:pt idx="6620">
                  <c:v>6</c:v>
                </c:pt>
                <c:pt idx="6621">
                  <c:v>2</c:v>
                </c:pt>
                <c:pt idx="6622">
                  <c:v>0</c:v>
                </c:pt>
                <c:pt idx="6623">
                  <c:v>3</c:v>
                </c:pt>
                <c:pt idx="6624">
                  <c:v>0</c:v>
                </c:pt>
                <c:pt idx="6625">
                  <c:v>2</c:v>
                </c:pt>
                <c:pt idx="6626">
                  <c:v>5</c:v>
                </c:pt>
                <c:pt idx="6627">
                  <c:v>2</c:v>
                </c:pt>
                <c:pt idx="6628">
                  <c:v>5</c:v>
                </c:pt>
                <c:pt idx="6629">
                  <c:v>2</c:v>
                </c:pt>
                <c:pt idx="6630">
                  <c:v>4</c:v>
                </c:pt>
                <c:pt idx="6631">
                  <c:v>1</c:v>
                </c:pt>
                <c:pt idx="6632">
                  <c:v>4</c:v>
                </c:pt>
                <c:pt idx="6633">
                  <c:v>4</c:v>
                </c:pt>
                <c:pt idx="6634">
                  <c:v>2</c:v>
                </c:pt>
                <c:pt idx="6635">
                  <c:v>3</c:v>
                </c:pt>
                <c:pt idx="6636">
                  <c:v>4</c:v>
                </c:pt>
                <c:pt idx="6637">
                  <c:v>5</c:v>
                </c:pt>
                <c:pt idx="6638">
                  <c:v>2</c:v>
                </c:pt>
                <c:pt idx="6639">
                  <c:v>4</c:v>
                </c:pt>
                <c:pt idx="6640">
                  <c:v>0</c:v>
                </c:pt>
                <c:pt idx="6641">
                  <c:v>2</c:v>
                </c:pt>
                <c:pt idx="6642">
                  <c:v>3</c:v>
                </c:pt>
                <c:pt idx="6643">
                  <c:v>2</c:v>
                </c:pt>
                <c:pt idx="6644">
                  <c:v>1</c:v>
                </c:pt>
                <c:pt idx="6645">
                  <c:v>3</c:v>
                </c:pt>
                <c:pt idx="6646">
                  <c:v>0</c:v>
                </c:pt>
                <c:pt idx="6647">
                  <c:v>3</c:v>
                </c:pt>
                <c:pt idx="6648">
                  <c:v>1</c:v>
                </c:pt>
                <c:pt idx="6649">
                  <c:v>0</c:v>
                </c:pt>
                <c:pt idx="6650">
                  <c:v>1</c:v>
                </c:pt>
                <c:pt idx="6651">
                  <c:v>3</c:v>
                </c:pt>
                <c:pt idx="6652">
                  <c:v>2</c:v>
                </c:pt>
                <c:pt idx="6653">
                  <c:v>0</c:v>
                </c:pt>
                <c:pt idx="6654">
                  <c:v>0</c:v>
                </c:pt>
                <c:pt idx="6655">
                  <c:v>2</c:v>
                </c:pt>
                <c:pt idx="6656">
                  <c:v>1</c:v>
                </c:pt>
                <c:pt idx="6657">
                  <c:v>2</c:v>
                </c:pt>
                <c:pt idx="6658">
                  <c:v>4</c:v>
                </c:pt>
                <c:pt idx="6659">
                  <c:v>1</c:v>
                </c:pt>
                <c:pt idx="6660">
                  <c:v>3</c:v>
                </c:pt>
                <c:pt idx="6661">
                  <c:v>2</c:v>
                </c:pt>
                <c:pt idx="6662">
                  <c:v>2</c:v>
                </c:pt>
                <c:pt idx="6663">
                  <c:v>4</c:v>
                </c:pt>
                <c:pt idx="6664">
                  <c:v>2</c:v>
                </c:pt>
                <c:pt idx="6665">
                  <c:v>1</c:v>
                </c:pt>
                <c:pt idx="6666">
                  <c:v>2</c:v>
                </c:pt>
                <c:pt idx="6667">
                  <c:v>2</c:v>
                </c:pt>
                <c:pt idx="6668">
                  <c:v>6</c:v>
                </c:pt>
                <c:pt idx="6669">
                  <c:v>3</c:v>
                </c:pt>
                <c:pt idx="6670">
                  <c:v>2</c:v>
                </c:pt>
                <c:pt idx="6671">
                  <c:v>1</c:v>
                </c:pt>
                <c:pt idx="6672">
                  <c:v>2</c:v>
                </c:pt>
                <c:pt idx="6673">
                  <c:v>1</c:v>
                </c:pt>
                <c:pt idx="6674">
                  <c:v>2</c:v>
                </c:pt>
                <c:pt idx="6675">
                  <c:v>3</c:v>
                </c:pt>
                <c:pt idx="6676">
                  <c:v>6</c:v>
                </c:pt>
                <c:pt idx="6677">
                  <c:v>1</c:v>
                </c:pt>
                <c:pt idx="6678">
                  <c:v>1</c:v>
                </c:pt>
                <c:pt idx="6679">
                  <c:v>2</c:v>
                </c:pt>
                <c:pt idx="6680">
                  <c:v>3</c:v>
                </c:pt>
                <c:pt idx="6681">
                  <c:v>4</c:v>
                </c:pt>
                <c:pt idx="6682">
                  <c:v>1</c:v>
                </c:pt>
                <c:pt idx="6683">
                  <c:v>2</c:v>
                </c:pt>
                <c:pt idx="6684">
                  <c:v>1</c:v>
                </c:pt>
                <c:pt idx="6685">
                  <c:v>1</c:v>
                </c:pt>
                <c:pt idx="6686">
                  <c:v>3</c:v>
                </c:pt>
                <c:pt idx="6687">
                  <c:v>0</c:v>
                </c:pt>
                <c:pt idx="6688">
                  <c:v>1</c:v>
                </c:pt>
                <c:pt idx="6689">
                  <c:v>2</c:v>
                </c:pt>
                <c:pt idx="6690">
                  <c:v>0</c:v>
                </c:pt>
                <c:pt idx="6691">
                  <c:v>1</c:v>
                </c:pt>
                <c:pt idx="6692">
                  <c:v>0</c:v>
                </c:pt>
                <c:pt idx="6693">
                  <c:v>2</c:v>
                </c:pt>
                <c:pt idx="6694">
                  <c:v>3</c:v>
                </c:pt>
                <c:pt idx="6695">
                  <c:v>1</c:v>
                </c:pt>
                <c:pt idx="6696">
                  <c:v>3</c:v>
                </c:pt>
                <c:pt idx="6697">
                  <c:v>2</c:v>
                </c:pt>
                <c:pt idx="6698">
                  <c:v>1</c:v>
                </c:pt>
                <c:pt idx="6699">
                  <c:v>3</c:v>
                </c:pt>
                <c:pt idx="6700">
                  <c:v>4</c:v>
                </c:pt>
                <c:pt idx="6701">
                  <c:v>1</c:v>
                </c:pt>
                <c:pt idx="6702">
                  <c:v>5</c:v>
                </c:pt>
                <c:pt idx="6703">
                  <c:v>0</c:v>
                </c:pt>
                <c:pt idx="6704">
                  <c:v>2</c:v>
                </c:pt>
                <c:pt idx="6705">
                  <c:v>2</c:v>
                </c:pt>
                <c:pt idx="6706">
                  <c:v>2</c:v>
                </c:pt>
                <c:pt idx="6707">
                  <c:v>1</c:v>
                </c:pt>
                <c:pt idx="6708">
                  <c:v>2</c:v>
                </c:pt>
                <c:pt idx="6709">
                  <c:v>5</c:v>
                </c:pt>
                <c:pt idx="6710">
                  <c:v>4</c:v>
                </c:pt>
                <c:pt idx="6711">
                  <c:v>4</c:v>
                </c:pt>
                <c:pt idx="6712">
                  <c:v>0</c:v>
                </c:pt>
                <c:pt idx="6713">
                  <c:v>0</c:v>
                </c:pt>
                <c:pt idx="6714">
                  <c:v>5</c:v>
                </c:pt>
                <c:pt idx="6715">
                  <c:v>2</c:v>
                </c:pt>
                <c:pt idx="6716">
                  <c:v>3</c:v>
                </c:pt>
                <c:pt idx="6717">
                  <c:v>1</c:v>
                </c:pt>
                <c:pt idx="6718">
                  <c:v>3</c:v>
                </c:pt>
                <c:pt idx="6719">
                  <c:v>1</c:v>
                </c:pt>
                <c:pt idx="6720">
                  <c:v>2</c:v>
                </c:pt>
                <c:pt idx="6721">
                  <c:v>4</c:v>
                </c:pt>
                <c:pt idx="6722">
                  <c:v>3</c:v>
                </c:pt>
                <c:pt idx="6723">
                  <c:v>3</c:v>
                </c:pt>
                <c:pt idx="6724">
                  <c:v>1</c:v>
                </c:pt>
                <c:pt idx="6725">
                  <c:v>1</c:v>
                </c:pt>
                <c:pt idx="6726">
                  <c:v>0</c:v>
                </c:pt>
                <c:pt idx="6727">
                  <c:v>3</c:v>
                </c:pt>
                <c:pt idx="6728">
                  <c:v>1</c:v>
                </c:pt>
                <c:pt idx="6729">
                  <c:v>1</c:v>
                </c:pt>
                <c:pt idx="6730">
                  <c:v>3</c:v>
                </c:pt>
                <c:pt idx="6731">
                  <c:v>2</c:v>
                </c:pt>
                <c:pt idx="6732">
                  <c:v>5</c:v>
                </c:pt>
                <c:pt idx="6733">
                  <c:v>5</c:v>
                </c:pt>
                <c:pt idx="6734">
                  <c:v>1</c:v>
                </c:pt>
                <c:pt idx="6735">
                  <c:v>3</c:v>
                </c:pt>
                <c:pt idx="6736">
                  <c:v>0</c:v>
                </c:pt>
                <c:pt idx="6737">
                  <c:v>1</c:v>
                </c:pt>
                <c:pt idx="6738">
                  <c:v>4</c:v>
                </c:pt>
                <c:pt idx="6739">
                  <c:v>2</c:v>
                </c:pt>
                <c:pt idx="6740">
                  <c:v>2</c:v>
                </c:pt>
                <c:pt idx="6741">
                  <c:v>0</c:v>
                </c:pt>
                <c:pt idx="6742">
                  <c:v>2</c:v>
                </c:pt>
                <c:pt idx="6743">
                  <c:v>1</c:v>
                </c:pt>
                <c:pt idx="6744">
                  <c:v>1</c:v>
                </c:pt>
                <c:pt idx="6745">
                  <c:v>4</c:v>
                </c:pt>
                <c:pt idx="6746">
                  <c:v>1</c:v>
                </c:pt>
                <c:pt idx="6747">
                  <c:v>0</c:v>
                </c:pt>
                <c:pt idx="6748">
                  <c:v>1</c:v>
                </c:pt>
                <c:pt idx="6749">
                  <c:v>3</c:v>
                </c:pt>
                <c:pt idx="6750">
                  <c:v>3</c:v>
                </c:pt>
                <c:pt idx="6751">
                  <c:v>5</c:v>
                </c:pt>
                <c:pt idx="6752">
                  <c:v>2</c:v>
                </c:pt>
                <c:pt idx="6753">
                  <c:v>1</c:v>
                </c:pt>
                <c:pt idx="6754">
                  <c:v>2</c:v>
                </c:pt>
                <c:pt idx="6755">
                  <c:v>1</c:v>
                </c:pt>
                <c:pt idx="6756">
                  <c:v>1</c:v>
                </c:pt>
                <c:pt idx="6757">
                  <c:v>1</c:v>
                </c:pt>
                <c:pt idx="6758">
                  <c:v>2</c:v>
                </c:pt>
                <c:pt idx="6759">
                  <c:v>1</c:v>
                </c:pt>
                <c:pt idx="6760">
                  <c:v>1</c:v>
                </c:pt>
                <c:pt idx="6761">
                  <c:v>0</c:v>
                </c:pt>
                <c:pt idx="6762">
                  <c:v>2</c:v>
                </c:pt>
                <c:pt idx="6763">
                  <c:v>0</c:v>
                </c:pt>
                <c:pt idx="6764">
                  <c:v>0</c:v>
                </c:pt>
                <c:pt idx="6765">
                  <c:v>2</c:v>
                </c:pt>
                <c:pt idx="6766">
                  <c:v>1</c:v>
                </c:pt>
                <c:pt idx="6767">
                  <c:v>2</c:v>
                </c:pt>
                <c:pt idx="6768">
                  <c:v>2</c:v>
                </c:pt>
                <c:pt idx="6769">
                  <c:v>2</c:v>
                </c:pt>
                <c:pt idx="6770">
                  <c:v>1</c:v>
                </c:pt>
                <c:pt idx="6771">
                  <c:v>2</c:v>
                </c:pt>
                <c:pt idx="6772">
                  <c:v>4</c:v>
                </c:pt>
                <c:pt idx="6773">
                  <c:v>0</c:v>
                </c:pt>
                <c:pt idx="6774">
                  <c:v>3</c:v>
                </c:pt>
                <c:pt idx="6775">
                  <c:v>1</c:v>
                </c:pt>
                <c:pt idx="6776">
                  <c:v>1</c:v>
                </c:pt>
                <c:pt idx="6777">
                  <c:v>1</c:v>
                </c:pt>
                <c:pt idx="6778">
                  <c:v>0</c:v>
                </c:pt>
                <c:pt idx="6779">
                  <c:v>2</c:v>
                </c:pt>
                <c:pt idx="6780">
                  <c:v>4</c:v>
                </c:pt>
                <c:pt idx="6781">
                  <c:v>1</c:v>
                </c:pt>
                <c:pt idx="6782">
                  <c:v>2</c:v>
                </c:pt>
                <c:pt idx="6783">
                  <c:v>2</c:v>
                </c:pt>
                <c:pt idx="6784">
                  <c:v>1</c:v>
                </c:pt>
                <c:pt idx="6785">
                  <c:v>3</c:v>
                </c:pt>
                <c:pt idx="6786">
                  <c:v>1</c:v>
                </c:pt>
                <c:pt idx="6787">
                  <c:v>3</c:v>
                </c:pt>
                <c:pt idx="6788">
                  <c:v>3</c:v>
                </c:pt>
                <c:pt idx="6789">
                  <c:v>4</c:v>
                </c:pt>
                <c:pt idx="6790">
                  <c:v>1</c:v>
                </c:pt>
                <c:pt idx="6791">
                  <c:v>1</c:v>
                </c:pt>
                <c:pt idx="6792">
                  <c:v>2</c:v>
                </c:pt>
                <c:pt idx="6793">
                  <c:v>0</c:v>
                </c:pt>
                <c:pt idx="6794">
                  <c:v>0</c:v>
                </c:pt>
                <c:pt idx="6795">
                  <c:v>4</c:v>
                </c:pt>
                <c:pt idx="6796">
                  <c:v>1</c:v>
                </c:pt>
                <c:pt idx="6797">
                  <c:v>3</c:v>
                </c:pt>
                <c:pt idx="6798">
                  <c:v>2</c:v>
                </c:pt>
                <c:pt idx="6799">
                  <c:v>6</c:v>
                </c:pt>
                <c:pt idx="6800">
                  <c:v>2</c:v>
                </c:pt>
                <c:pt idx="6801">
                  <c:v>2</c:v>
                </c:pt>
                <c:pt idx="6802">
                  <c:v>2</c:v>
                </c:pt>
                <c:pt idx="6803">
                  <c:v>2</c:v>
                </c:pt>
                <c:pt idx="6804">
                  <c:v>2</c:v>
                </c:pt>
                <c:pt idx="6805">
                  <c:v>1</c:v>
                </c:pt>
                <c:pt idx="6806">
                  <c:v>1</c:v>
                </c:pt>
                <c:pt idx="6807">
                  <c:v>1</c:v>
                </c:pt>
                <c:pt idx="6808">
                  <c:v>1</c:v>
                </c:pt>
                <c:pt idx="6809">
                  <c:v>4</c:v>
                </c:pt>
                <c:pt idx="6810">
                  <c:v>3</c:v>
                </c:pt>
                <c:pt idx="6811">
                  <c:v>3</c:v>
                </c:pt>
                <c:pt idx="6812">
                  <c:v>2</c:v>
                </c:pt>
                <c:pt idx="6813">
                  <c:v>4</c:v>
                </c:pt>
                <c:pt idx="6814">
                  <c:v>1</c:v>
                </c:pt>
                <c:pt idx="6815">
                  <c:v>1</c:v>
                </c:pt>
                <c:pt idx="6816">
                  <c:v>5</c:v>
                </c:pt>
                <c:pt idx="6817">
                  <c:v>3</c:v>
                </c:pt>
                <c:pt idx="6818">
                  <c:v>0</c:v>
                </c:pt>
                <c:pt idx="6819">
                  <c:v>1</c:v>
                </c:pt>
                <c:pt idx="6820">
                  <c:v>2</c:v>
                </c:pt>
                <c:pt idx="6821">
                  <c:v>3</c:v>
                </c:pt>
                <c:pt idx="6822">
                  <c:v>0</c:v>
                </c:pt>
                <c:pt idx="6823">
                  <c:v>2</c:v>
                </c:pt>
                <c:pt idx="6824">
                  <c:v>1</c:v>
                </c:pt>
                <c:pt idx="6825">
                  <c:v>5</c:v>
                </c:pt>
                <c:pt idx="6826">
                  <c:v>0</c:v>
                </c:pt>
                <c:pt idx="6827">
                  <c:v>1</c:v>
                </c:pt>
                <c:pt idx="6828">
                  <c:v>4</c:v>
                </c:pt>
                <c:pt idx="6829">
                  <c:v>2</c:v>
                </c:pt>
                <c:pt idx="6830">
                  <c:v>1</c:v>
                </c:pt>
                <c:pt idx="6831">
                  <c:v>3</c:v>
                </c:pt>
                <c:pt idx="6832">
                  <c:v>1</c:v>
                </c:pt>
                <c:pt idx="6833">
                  <c:v>2</c:v>
                </c:pt>
                <c:pt idx="6834">
                  <c:v>1</c:v>
                </c:pt>
                <c:pt idx="6835">
                  <c:v>3</c:v>
                </c:pt>
                <c:pt idx="6836">
                  <c:v>1</c:v>
                </c:pt>
                <c:pt idx="6837">
                  <c:v>0</c:v>
                </c:pt>
                <c:pt idx="6838">
                  <c:v>4</c:v>
                </c:pt>
                <c:pt idx="6839">
                  <c:v>2</c:v>
                </c:pt>
                <c:pt idx="6840">
                  <c:v>3</c:v>
                </c:pt>
                <c:pt idx="6841">
                  <c:v>4</c:v>
                </c:pt>
                <c:pt idx="6842">
                  <c:v>2</c:v>
                </c:pt>
                <c:pt idx="6843">
                  <c:v>1</c:v>
                </c:pt>
                <c:pt idx="6844">
                  <c:v>4</c:v>
                </c:pt>
                <c:pt idx="6845">
                  <c:v>4</c:v>
                </c:pt>
                <c:pt idx="6846">
                  <c:v>1</c:v>
                </c:pt>
                <c:pt idx="6847">
                  <c:v>3</c:v>
                </c:pt>
                <c:pt idx="6848">
                  <c:v>3</c:v>
                </c:pt>
                <c:pt idx="6849">
                  <c:v>2</c:v>
                </c:pt>
                <c:pt idx="6850">
                  <c:v>2</c:v>
                </c:pt>
                <c:pt idx="6851">
                  <c:v>1</c:v>
                </c:pt>
                <c:pt idx="6852">
                  <c:v>6</c:v>
                </c:pt>
                <c:pt idx="6853">
                  <c:v>4</c:v>
                </c:pt>
                <c:pt idx="6854">
                  <c:v>1</c:v>
                </c:pt>
                <c:pt idx="6855">
                  <c:v>0</c:v>
                </c:pt>
                <c:pt idx="6856">
                  <c:v>4</c:v>
                </c:pt>
                <c:pt idx="6857">
                  <c:v>4</c:v>
                </c:pt>
                <c:pt idx="6858">
                  <c:v>2</c:v>
                </c:pt>
                <c:pt idx="6859">
                  <c:v>0</c:v>
                </c:pt>
                <c:pt idx="6860">
                  <c:v>1</c:v>
                </c:pt>
                <c:pt idx="6861">
                  <c:v>3</c:v>
                </c:pt>
                <c:pt idx="6862">
                  <c:v>2</c:v>
                </c:pt>
                <c:pt idx="6863">
                  <c:v>3</c:v>
                </c:pt>
                <c:pt idx="6864">
                  <c:v>0</c:v>
                </c:pt>
                <c:pt idx="6865">
                  <c:v>2</c:v>
                </c:pt>
                <c:pt idx="6866">
                  <c:v>0</c:v>
                </c:pt>
                <c:pt idx="6867">
                  <c:v>2</c:v>
                </c:pt>
                <c:pt idx="6868">
                  <c:v>1</c:v>
                </c:pt>
                <c:pt idx="6869">
                  <c:v>2</c:v>
                </c:pt>
                <c:pt idx="6870">
                  <c:v>1</c:v>
                </c:pt>
                <c:pt idx="6871">
                  <c:v>0</c:v>
                </c:pt>
                <c:pt idx="6872">
                  <c:v>2</c:v>
                </c:pt>
                <c:pt idx="6873">
                  <c:v>4</c:v>
                </c:pt>
                <c:pt idx="6874">
                  <c:v>1</c:v>
                </c:pt>
                <c:pt idx="6875">
                  <c:v>0</c:v>
                </c:pt>
                <c:pt idx="6876">
                  <c:v>1</c:v>
                </c:pt>
                <c:pt idx="6877">
                  <c:v>2</c:v>
                </c:pt>
                <c:pt idx="6878">
                  <c:v>1</c:v>
                </c:pt>
                <c:pt idx="6879">
                  <c:v>1</c:v>
                </c:pt>
                <c:pt idx="6880">
                  <c:v>1</c:v>
                </c:pt>
                <c:pt idx="6881">
                  <c:v>7</c:v>
                </c:pt>
                <c:pt idx="6882">
                  <c:v>1</c:v>
                </c:pt>
                <c:pt idx="6883">
                  <c:v>6</c:v>
                </c:pt>
                <c:pt idx="6884">
                  <c:v>1</c:v>
                </c:pt>
                <c:pt idx="6885">
                  <c:v>2</c:v>
                </c:pt>
                <c:pt idx="6886">
                  <c:v>0</c:v>
                </c:pt>
                <c:pt idx="6887">
                  <c:v>3</c:v>
                </c:pt>
                <c:pt idx="6888">
                  <c:v>1</c:v>
                </c:pt>
                <c:pt idx="6889">
                  <c:v>0</c:v>
                </c:pt>
                <c:pt idx="6890">
                  <c:v>0</c:v>
                </c:pt>
                <c:pt idx="6891">
                  <c:v>3</c:v>
                </c:pt>
                <c:pt idx="6892">
                  <c:v>4</c:v>
                </c:pt>
                <c:pt idx="6893">
                  <c:v>5</c:v>
                </c:pt>
                <c:pt idx="6894">
                  <c:v>3</c:v>
                </c:pt>
                <c:pt idx="6895">
                  <c:v>2</c:v>
                </c:pt>
                <c:pt idx="6896">
                  <c:v>1</c:v>
                </c:pt>
                <c:pt idx="6897">
                  <c:v>3</c:v>
                </c:pt>
                <c:pt idx="6898">
                  <c:v>0</c:v>
                </c:pt>
                <c:pt idx="6899">
                  <c:v>1</c:v>
                </c:pt>
                <c:pt idx="6900">
                  <c:v>2</c:v>
                </c:pt>
                <c:pt idx="6901">
                  <c:v>1</c:v>
                </c:pt>
                <c:pt idx="6902">
                  <c:v>2</c:v>
                </c:pt>
                <c:pt idx="6903">
                  <c:v>1</c:v>
                </c:pt>
                <c:pt idx="6904">
                  <c:v>1</c:v>
                </c:pt>
                <c:pt idx="6905">
                  <c:v>0</c:v>
                </c:pt>
                <c:pt idx="6906">
                  <c:v>4</c:v>
                </c:pt>
                <c:pt idx="6907">
                  <c:v>1</c:v>
                </c:pt>
                <c:pt idx="6908">
                  <c:v>2</c:v>
                </c:pt>
                <c:pt idx="6909">
                  <c:v>6</c:v>
                </c:pt>
                <c:pt idx="6910">
                  <c:v>3</c:v>
                </c:pt>
                <c:pt idx="6911">
                  <c:v>1</c:v>
                </c:pt>
                <c:pt idx="6912">
                  <c:v>0</c:v>
                </c:pt>
                <c:pt idx="6913">
                  <c:v>3</c:v>
                </c:pt>
                <c:pt idx="6914">
                  <c:v>3</c:v>
                </c:pt>
                <c:pt idx="6915">
                  <c:v>0</c:v>
                </c:pt>
                <c:pt idx="6916">
                  <c:v>1</c:v>
                </c:pt>
                <c:pt idx="6917">
                  <c:v>0</c:v>
                </c:pt>
                <c:pt idx="6918">
                  <c:v>0</c:v>
                </c:pt>
                <c:pt idx="6919">
                  <c:v>3</c:v>
                </c:pt>
                <c:pt idx="6920">
                  <c:v>4</c:v>
                </c:pt>
                <c:pt idx="6921">
                  <c:v>2</c:v>
                </c:pt>
                <c:pt idx="6922">
                  <c:v>1</c:v>
                </c:pt>
                <c:pt idx="6923">
                  <c:v>4</c:v>
                </c:pt>
                <c:pt idx="6924">
                  <c:v>0</c:v>
                </c:pt>
                <c:pt idx="6925">
                  <c:v>1</c:v>
                </c:pt>
                <c:pt idx="6926">
                  <c:v>1</c:v>
                </c:pt>
                <c:pt idx="6927">
                  <c:v>1</c:v>
                </c:pt>
                <c:pt idx="6928">
                  <c:v>2</c:v>
                </c:pt>
                <c:pt idx="6929">
                  <c:v>2</c:v>
                </c:pt>
                <c:pt idx="6930">
                  <c:v>1</c:v>
                </c:pt>
                <c:pt idx="6931">
                  <c:v>5</c:v>
                </c:pt>
                <c:pt idx="6932">
                  <c:v>1</c:v>
                </c:pt>
                <c:pt idx="6933">
                  <c:v>2</c:v>
                </c:pt>
                <c:pt idx="6934">
                  <c:v>1</c:v>
                </c:pt>
                <c:pt idx="6935">
                  <c:v>2</c:v>
                </c:pt>
                <c:pt idx="6936">
                  <c:v>2</c:v>
                </c:pt>
                <c:pt idx="6937">
                  <c:v>3</c:v>
                </c:pt>
                <c:pt idx="6938">
                  <c:v>4</c:v>
                </c:pt>
                <c:pt idx="6939">
                  <c:v>3</c:v>
                </c:pt>
                <c:pt idx="6940">
                  <c:v>2</c:v>
                </c:pt>
                <c:pt idx="6941">
                  <c:v>1</c:v>
                </c:pt>
                <c:pt idx="6942">
                  <c:v>3</c:v>
                </c:pt>
                <c:pt idx="6943">
                  <c:v>1</c:v>
                </c:pt>
                <c:pt idx="6944">
                  <c:v>1</c:v>
                </c:pt>
                <c:pt idx="6945">
                  <c:v>1</c:v>
                </c:pt>
                <c:pt idx="6946">
                  <c:v>1</c:v>
                </c:pt>
                <c:pt idx="6947">
                  <c:v>2</c:v>
                </c:pt>
                <c:pt idx="6948">
                  <c:v>1</c:v>
                </c:pt>
                <c:pt idx="6949">
                  <c:v>0</c:v>
                </c:pt>
                <c:pt idx="6950">
                  <c:v>2</c:v>
                </c:pt>
                <c:pt idx="6951">
                  <c:v>1</c:v>
                </c:pt>
                <c:pt idx="6952">
                  <c:v>0</c:v>
                </c:pt>
                <c:pt idx="6953">
                  <c:v>1</c:v>
                </c:pt>
                <c:pt idx="6954">
                  <c:v>1</c:v>
                </c:pt>
                <c:pt idx="6955">
                  <c:v>2</c:v>
                </c:pt>
                <c:pt idx="6956">
                  <c:v>2</c:v>
                </c:pt>
                <c:pt idx="6957">
                  <c:v>2</c:v>
                </c:pt>
                <c:pt idx="6958">
                  <c:v>1</c:v>
                </c:pt>
                <c:pt idx="6959">
                  <c:v>1</c:v>
                </c:pt>
                <c:pt idx="6960">
                  <c:v>1</c:v>
                </c:pt>
                <c:pt idx="6961">
                  <c:v>3</c:v>
                </c:pt>
                <c:pt idx="6962">
                  <c:v>0</c:v>
                </c:pt>
                <c:pt idx="6963">
                  <c:v>3</c:v>
                </c:pt>
                <c:pt idx="6964">
                  <c:v>2</c:v>
                </c:pt>
                <c:pt idx="6965">
                  <c:v>1</c:v>
                </c:pt>
                <c:pt idx="6966">
                  <c:v>0</c:v>
                </c:pt>
                <c:pt idx="6967">
                  <c:v>1</c:v>
                </c:pt>
                <c:pt idx="6968">
                  <c:v>2</c:v>
                </c:pt>
                <c:pt idx="6969">
                  <c:v>3</c:v>
                </c:pt>
                <c:pt idx="6970">
                  <c:v>0</c:v>
                </c:pt>
                <c:pt idx="6971">
                  <c:v>3</c:v>
                </c:pt>
                <c:pt idx="6972">
                  <c:v>0</c:v>
                </c:pt>
                <c:pt idx="6973">
                  <c:v>4</c:v>
                </c:pt>
                <c:pt idx="6974">
                  <c:v>2</c:v>
                </c:pt>
                <c:pt idx="6975">
                  <c:v>1</c:v>
                </c:pt>
                <c:pt idx="6976">
                  <c:v>3</c:v>
                </c:pt>
                <c:pt idx="6977">
                  <c:v>4</c:v>
                </c:pt>
                <c:pt idx="6978">
                  <c:v>3</c:v>
                </c:pt>
                <c:pt idx="6979">
                  <c:v>2</c:v>
                </c:pt>
                <c:pt idx="6980">
                  <c:v>3</c:v>
                </c:pt>
                <c:pt idx="6981">
                  <c:v>0</c:v>
                </c:pt>
                <c:pt idx="6982">
                  <c:v>2</c:v>
                </c:pt>
                <c:pt idx="6983">
                  <c:v>0</c:v>
                </c:pt>
                <c:pt idx="6984">
                  <c:v>3</c:v>
                </c:pt>
                <c:pt idx="6985">
                  <c:v>3</c:v>
                </c:pt>
                <c:pt idx="6986">
                  <c:v>1</c:v>
                </c:pt>
                <c:pt idx="6987">
                  <c:v>3</c:v>
                </c:pt>
                <c:pt idx="6988">
                  <c:v>2</c:v>
                </c:pt>
                <c:pt idx="6989">
                  <c:v>5</c:v>
                </c:pt>
                <c:pt idx="6990">
                  <c:v>1</c:v>
                </c:pt>
                <c:pt idx="6991">
                  <c:v>1</c:v>
                </c:pt>
                <c:pt idx="6992">
                  <c:v>1</c:v>
                </c:pt>
                <c:pt idx="6993">
                  <c:v>3</c:v>
                </c:pt>
                <c:pt idx="6994">
                  <c:v>1</c:v>
                </c:pt>
                <c:pt idx="6995">
                  <c:v>3</c:v>
                </c:pt>
                <c:pt idx="6996">
                  <c:v>4</c:v>
                </c:pt>
                <c:pt idx="6997">
                  <c:v>2</c:v>
                </c:pt>
                <c:pt idx="6998">
                  <c:v>3</c:v>
                </c:pt>
                <c:pt idx="6999">
                  <c:v>1</c:v>
                </c:pt>
                <c:pt idx="7000">
                  <c:v>2</c:v>
                </c:pt>
                <c:pt idx="7001">
                  <c:v>3</c:v>
                </c:pt>
                <c:pt idx="7002">
                  <c:v>1</c:v>
                </c:pt>
                <c:pt idx="7003">
                  <c:v>0</c:v>
                </c:pt>
                <c:pt idx="7004">
                  <c:v>2</c:v>
                </c:pt>
                <c:pt idx="7005">
                  <c:v>0</c:v>
                </c:pt>
                <c:pt idx="7006">
                  <c:v>2</c:v>
                </c:pt>
                <c:pt idx="7007">
                  <c:v>1</c:v>
                </c:pt>
                <c:pt idx="7008">
                  <c:v>2</c:v>
                </c:pt>
                <c:pt idx="7009">
                  <c:v>2</c:v>
                </c:pt>
                <c:pt idx="7010">
                  <c:v>2</c:v>
                </c:pt>
                <c:pt idx="7011">
                  <c:v>2</c:v>
                </c:pt>
                <c:pt idx="7012">
                  <c:v>2</c:v>
                </c:pt>
                <c:pt idx="7013">
                  <c:v>3</c:v>
                </c:pt>
                <c:pt idx="7014">
                  <c:v>1</c:v>
                </c:pt>
                <c:pt idx="7015">
                  <c:v>0</c:v>
                </c:pt>
                <c:pt idx="7016">
                  <c:v>0</c:v>
                </c:pt>
                <c:pt idx="7017">
                  <c:v>0</c:v>
                </c:pt>
                <c:pt idx="7018">
                  <c:v>2</c:v>
                </c:pt>
                <c:pt idx="7019">
                  <c:v>1</c:v>
                </c:pt>
                <c:pt idx="7020">
                  <c:v>4</c:v>
                </c:pt>
                <c:pt idx="7021">
                  <c:v>5</c:v>
                </c:pt>
                <c:pt idx="7022">
                  <c:v>5</c:v>
                </c:pt>
                <c:pt idx="7023">
                  <c:v>0</c:v>
                </c:pt>
                <c:pt idx="7024">
                  <c:v>0</c:v>
                </c:pt>
                <c:pt idx="7025">
                  <c:v>2</c:v>
                </c:pt>
                <c:pt idx="7026">
                  <c:v>3</c:v>
                </c:pt>
                <c:pt idx="7027">
                  <c:v>4</c:v>
                </c:pt>
                <c:pt idx="7028">
                  <c:v>4</c:v>
                </c:pt>
                <c:pt idx="7029">
                  <c:v>1</c:v>
                </c:pt>
                <c:pt idx="7030">
                  <c:v>2</c:v>
                </c:pt>
                <c:pt idx="7031">
                  <c:v>1</c:v>
                </c:pt>
                <c:pt idx="7032">
                  <c:v>2</c:v>
                </c:pt>
                <c:pt idx="7033">
                  <c:v>1</c:v>
                </c:pt>
                <c:pt idx="7034">
                  <c:v>1</c:v>
                </c:pt>
                <c:pt idx="7035">
                  <c:v>1</c:v>
                </c:pt>
                <c:pt idx="7036">
                  <c:v>3</c:v>
                </c:pt>
                <c:pt idx="7037">
                  <c:v>0</c:v>
                </c:pt>
                <c:pt idx="7038">
                  <c:v>3</c:v>
                </c:pt>
                <c:pt idx="7039">
                  <c:v>0</c:v>
                </c:pt>
                <c:pt idx="7040">
                  <c:v>0</c:v>
                </c:pt>
                <c:pt idx="7041">
                  <c:v>0</c:v>
                </c:pt>
                <c:pt idx="7042">
                  <c:v>0</c:v>
                </c:pt>
                <c:pt idx="7043">
                  <c:v>1</c:v>
                </c:pt>
                <c:pt idx="7044">
                  <c:v>3</c:v>
                </c:pt>
                <c:pt idx="7045">
                  <c:v>0</c:v>
                </c:pt>
                <c:pt idx="7046">
                  <c:v>1</c:v>
                </c:pt>
                <c:pt idx="7047">
                  <c:v>4</c:v>
                </c:pt>
                <c:pt idx="7048">
                  <c:v>4</c:v>
                </c:pt>
                <c:pt idx="7049">
                  <c:v>3</c:v>
                </c:pt>
                <c:pt idx="7050">
                  <c:v>2</c:v>
                </c:pt>
                <c:pt idx="7051">
                  <c:v>2</c:v>
                </c:pt>
                <c:pt idx="7052">
                  <c:v>2</c:v>
                </c:pt>
                <c:pt idx="7053">
                  <c:v>1</c:v>
                </c:pt>
                <c:pt idx="7054">
                  <c:v>2</c:v>
                </c:pt>
                <c:pt idx="7055">
                  <c:v>1</c:v>
                </c:pt>
                <c:pt idx="7056">
                  <c:v>3</c:v>
                </c:pt>
                <c:pt idx="7057">
                  <c:v>2</c:v>
                </c:pt>
                <c:pt idx="7058">
                  <c:v>0</c:v>
                </c:pt>
                <c:pt idx="7059">
                  <c:v>2</c:v>
                </c:pt>
                <c:pt idx="7060">
                  <c:v>0</c:v>
                </c:pt>
                <c:pt idx="7061">
                  <c:v>2</c:v>
                </c:pt>
                <c:pt idx="7062">
                  <c:v>4</c:v>
                </c:pt>
                <c:pt idx="7063">
                  <c:v>0</c:v>
                </c:pt>
                <c:pt idx="7064">
                  <c:v>3</c:v>
                </c:pt>
                <c:pt idx="7065">
                  <c:v>3</c:v>
                </c:pt>
                <c:pt idx="7066">
                  <c:v>3</c:v>
                </c:pt>
                <c:pt idx="7067">
                  <c:v>3</c:v>
                </c:pt>
                <c:pt idx="7068">
                  <c:v>2</c:v>
                </c:pt>
                <c:pt idx="7069">
                  <c:v>0</c:v>
                </c:pt>
                <c:pt idx="7070">
                  <c:v>2</c:v>
                </c:pt>
                <c:pt idx="7071">
                  <c:v>1</c:v>
                </c:pt>
                <c:pt idx="7072">
                  <c:v>1</c:v>
                </c:pt>
                <c:pt idx="7073">
                  <c:v>5</c:v>
                </c:pt>
                <c:pt idx="7074">
                  <c:v>1</c:v>
                </c:pt>
                <c:pt idx="7075">
                  <c:v>3</c:v>
                </c:pt>
                <c:pt idx="7076">
                  <c:v>2</c:v>
                </c:pt>
                <c:pt idx="7077">
                  <c:v>0</c:v>
                </c:pt>
                <c:pt idx="7078">
                  <c:v>4</c:v>
                </c:pt>
                <c:pt idx="7079">
                  <c:v>2</c:v>
                </c:pt>
                <c:pt idx="7080">
                  <c:v>2</c:v>
                </c:pt>
                <c:pt idx="7081">
                  <c:v>1</c:v>
                </c:pt>
                <c:pt idx="7082">
                  <c:v>1</c:v>
                </c:pt>
                <c:pt idx="7083">
                  <c:v>6</c:v>
                </c:pt>
                <c:pt idx="7084">
                  <c:v>4</c:v>
                </c:pt>
                <c:pt idx="7085">
                  <c:v>2</c:v>
                </c:pt>
                <c:pt idx="7086">
                  <c:v>2</c:v>
                </c:pt>
                <c:pt idx="7087">
                  <c:v>2</c:v>
                </c:pt>
                <c:pt idx="7088">
                  <c:v>1</c:v>
                </c:pt>
                <c:pt idx="7089">
                  <c:v>1</c:v>
                </c:pt>
                <c:pt idx="7090">
                  <c:v>0</c:v>
                </c:pt>
                <c:pt idx="7091">
                  <c:v>3</c:v>
                </c:pt>
                <c:pt idx="7092">
                  <c:v>2</c:v>
                </c:pt>
                <c:pt idx="7093">
                  <c:v>1</c:v>
                </c:pt>
                <c:pt idx="7094">
                  <c:v>0</c:v>
                </c:pt>
                <c:pt idx="7095">
                  <c:v>3</c:v>
                </c:pt>
                <c:pt idx="7096">
                  <c:v>0</c:v>
                </c:pt>
                <c:pt idx="7097">
                  <c:v>2</c:v>
                </c:pt>
                <c:pt idx="7098">
                  <c:v>1</c:v>
                </c:pt>
                <c:pt idx="7099">
                  <c:v>1</c:v>
                </c:pt>
                <c:pt idx="7100">
                  <c:v>3</c:v>
                </c:pt>
                <c:pt idx="7101">
                  <c:v>2</c:v>
                </c:pt>
                <c:pt idx="7102">
                  <c:v>2</c:v>
                </c:pt>
                <c:pt idx="7103">
                  <c:v>1</c:v>
                </c:pt>
                <c:pt idx="7104">
                  <c:v>2</c:v>
                </c:pt>
                <c:pt idx="7105">
                  <c:v>2</c:v>
                </c:pt>
                <c:pt idx="7106">
                  <c:v>2</c:v>
                </c:pt>
                <c:pt idx="7107">
                  <c:v>3</c:v>
                </c:pt>
                <c:pt idx="7108">
                  <c:v>1</c:v>
                </c:pt>
                <c:pt idx="7109">
                  <c:v>3</c:v>
                </c:pt>
                <c:pt idx="7110">
                  <c:v>2</c:v>
                </c:pt>
                <c:pt idx="7111">
                  <c:v>3</c:v>
                </c:pt>
                <c:pt idx="7112">
                  <c:v>5</c:v>
                </c:pt>
                <c:pt idx="7113">
                  <c:v>1</c:v>
                </c:pt>
                <c:pt idx="7114">
                  <c:v>0</c:v>
                </c:pt>
                <c:pt idx="7115">
                  <c:v>2</c:v>
                </c:pt>
                <c:pt idx="7116">
                  <c:v>2</c:v>
                </c:pt>
                <c:pt idx="7117">
                  <c:v>1</c:v>
                </c:pt>
                <c:pt idx="7118">
                  <c:v>1</c:v>
                </c:pt>
                <c:pt idx="7119">
                  <c:v>3</c:v>
                </c:pt>
                <c:pt idx="7120">
                  <c:v>1</c:v>
                </c:pt>
                <c:pt idx="7121">
                  <c:v>1</c:v>
                </c:pt>
                <c:pt idx="7122">
                  <c:v>5</c:v>
                </c:pt>
                <c:pt idx="7123">
                  <c:v>2</c:v>
                </c:pt>
                <c:pt idx="7124">
                  <c:v>1</c:v>
                </c:pt>
                <c:pt idx="7125">
                  <c:v>4</c:v>
                </c:pt>
                <c:pt idx="7126">
                  <c:v>1</c:v>
                </c:pt>
                <c:pt idx="7127">
                  <c:v>0</c:v>
                </c:pt>
                <c:pt idx="7128">
                  <c:v>1</c:v>
                </c:pt>
                <c:pt idx="7129">
                  <c:v>1</c:v>
                </c:pt>
                <c:pt idx="7130">
                  <c:v>1</c:v>
                </c:pt>
                <c:pt idx="7131">
                  <c:v>4</c:v>
                </c:pt>
                <c:pt idx="7132">
                  <c:v>0</c:v>
                </c:pt>
                <c:pt idx="7133">
                  <c:v>1</c:v>
                </c:pt>
                <c:pt idx="7134">
                  <c:v>4</c:v>
                </c:pt>
                <c:pt idx="7135">
                  <c:v>2</c:v>
                </c:pt>
                <c:pt idx="7136">
                  <c:v>2</c:v>
                </c:pt>
                <c:pt idx="7137">
                  <c:v>3</c:v>
                </c:pt>
                <c:pt idx="7138">
                  <c:v>2</c:v>
                </c:pt>
                <c:pt idx="7139">
                  <c:v>2</c:v>
                </c:pt>
                <c:pt idx="7140">
                  <c:v>1</c:v>
                </c:pt>
                <c:pt idx="7141">
                  <c:v>2</c:v>
                </c:pt>
                <c:pt idx="7142">
                  <c:v>2</c:v>
                </c:pt>
                <c:pt idx="7143">
                  <c:v>1</c:v>
                </c:pt>
                <c:pt idx="7144">
                  <c:v>2</c:v>
                </c:pt>
                <c:pt idx="7145">
                  <c:v>2</c:v>
                </c:pt>
                <c:pt idx="7146">
                  <c:v>3</c:v>
                </c:pt>
                <c:pt idx="7147">
                  <c:v>2</c:v>
                </c:pt>
                <c:pt idx="7148">
                  <c:v>0</c:v>
                </c:pt>
                <c:pt idx="7149">
                  <c:v>3</c:v>
                </c:pt>
                <c:pt idx="7150">
                  <c:v>1</c:v>
                </c:pt>
                <c:pt idx="7151">
                  <c:v>0</c:v>
                </c:pt>
                <c:pt idx="7152">
                  <c:v>2</c:v>
                </c:pt>
                <c:pt idx="7153">
                  <c:v>2</c:v>
                </c:pt>
                <c:pt idx="7154">
                  <c:v>2</c:v>
                </c:pt>
                <c:pt idx="7155">
                  <c:v>2</c:v>
                </c:pt>
                <c:pt idx="7156">
                  <c:v>3</c:v>
                </c:pt>
                <c:pt idx="7157">
                  <c:v>3</c:v>
                </c:pt>
                <c:pt idx="7158">
                  <c:v>3</c:v>
                </c:pt>
                <c:pt idx="7159">
                  <c:v>1</c:v>
                </c:pt>
                <c:pt idx="7160">
                  <c:v>1</c:v>
                </c:pt>
                <c:pt idx="7161">
                  <c:v>2</c:v>
                </c:pt>
                <c:pt idx="7162">
                  <c:v>3</c:v>
                </c:pt>
                <c:pt idx="7163">
                  <c:v>1</c:v>
                </c:pt>
                <c:pt idx="7164">
                  <c:v>0</c:v>
                </c:pt>
                <c:pt idx="7165">
                  <c:v>0</c:v>
                </c:pt>
                <c:pt idx="7166">
                  <c:v>2</c:v>
                </c:pt>
                <c:pt idx="7167">
                  <c:v>5</c:v>
                </c:pt>
                <c:pt idx="7168">
                  <c:v>4</c:v>
                </c:pt>
                <c:pt idx="7169">
                  <c:v>1</c:v>
                </c:pt>
                <c:pt idx="7170">
                  <c:v>2</c:v>
                </c:pt>
                <c:pt idx="7171">
                  <c:v>2</c:v>
                </c:pt>
                <c:pt idx="7172">
                  <c:v>5</c:v>
                </c:pt>
                <c:pt idx="7173">
                  <c:v>4</c:v>
                </c:pt>
                <c:pt idx="7174">
                  <c:v>3</c:v>
                </c:pt>
                <c:pt idx="7175">
                  <c:v>2</c:v>
                </c:pt>
                <c:pt idx="7176">
                  <c:v>0</c:v>
                </c:pt>
                <c:pt idx="7177">
                  <c:v>3</c:v>
                </c:pt>
                <c:pt idx="7178">
                  <c:v>3</c:v>
                </c:pt>
                <c:pt idx="7179">
                  <c:v>5</c:v>
                </c:pt>
                <c:pt idx="7180">
                  <c:v>3</c:v>
                </c:pt>
                <c:pt idx="7181">
                  <c:v>1</c:v>
                </c:pt>
                <c:pt idx="7182">
                  <c:v>0</c:v>
                </c:pt>
                <c:pt idx="7183">
                  <c:v>1</c:v>
                </c:pt>
                <c:pt idx="7184">
                  <c:v>0</c:v>
                </c:pt>
                <c:pt idx="7185">
                  <c:v>2</c:v>
                </c:pt>
                <c:pt idx="7186">
                  <c:v>2</c:v>
                </c:pt>
                <c:pt idx="7187">
                  <c:v>2</c:v>
                </c:pt>
                <c:pt idx="7188">
                  <c:v>1</c:v>
                </c:pt>
                <c:pt idx="7189">
                  <c:v>2</c:v>
                </c:pt>
                <c:pt idx="7190">
                  <c:v>1</c:v>
                </c:pt>
                <c:pt idx="7191">
                  <c:v>1</c:v>
                </c:pt>
                <c:pt idx="7192">
                  <c:v>3</c:v>
                </c:pt>
                <c:pt idx="7193">
                  <c:v>6</c:v>
                </c:pt>
                <c:pt idx="7194">
                  <c:v>2</c:v>
                </c:pt>
                <c:pt idx="7195">
                  <c:v>1</c:v>
                </c:pt>
                <c:pt idx="7196">
                  <c:v>0</c:v>
                </c:pt>
                <c:pt idx="7197">
                  <c:v>2</c:v>
                </c:pt>
                <c:pt idx="7198">
                  <c:v>2</c:v>
                </c:pt>
                <c:pt idx="7199">
                  <c:v>2</c:v>
                </c:pt>
                <c:pt idx="7200">
                  <c:v>2</c:v>
                </c:pt>
                <c:pt idx="7201">
                  <c:v>2</c:v>
                </c:pt>
                <c:pt idx="7202">
                  <c:v>3</c:v>
                </c:pt>
                <c:pt idx="7203">
                  <c:v>2</c:v>
                </c:pt>
                <c:pt idx="7204">
                  <c:v>1</c:v>
                </c:pt>
                <c:pt idx="7205">
                  <c:v>1</c:v>
                </c:pt>
                <c:pt idx="7206">
                  <c:v>0</c:v>
                </c:pt>
                <c:pt idx="7207">
                  <c:v>1</c:v>
                </c:pt>
                <c:pt idx="7208">
                  <c:v>2</c:v>
                </c:pt>
                <c:pt idx="7209">
                  <c:v>0</c:v>
                </c:pt>
                <c:pt idx="7210">
                  <c:v>0</c:v>
                </c:pt>
                <c:pt idx="7211">
                  <c:v>2</c:v>
                </c:pt>
                <c:pt idx="7212">
                  <c:v>6</c:v>
                </c:pt>
                <c:pt idx="7213">
                  <c:v>3</c:v>
                </c:pt>
                <c:pt idx="7214">
                  <c:v>2</c:v>
                </c:pt>
                <c:pt idx="7215">
                  <c:v>3</c:v>
                </c:pt>
                <c:pt idx="7216">
                  <c:v>3</c:v>
                </c:pt>
                <c:pt idx="7217">
                  <c:v>2</c:v>
                </c:pt>
                <c:pt idx="7218">
                  <c:v>5</c:v>
                </c:pt>
                <c:pt idx="7219">
                  <c:v>2</c:v>
                </c:pt>
                <c:pt idx="7220">
                  <c:v>5</c:v>
                </c:pt>
                <c:pt idx="7221">
                  <c:v>2</c:v>
                </c:pt>
                <c:pt idx="7222">
                  <c:v>1</c:v>
                </c:pt>
                <c:pt idx="7223">
                  <c:v>0</c:v>
                </c:pt>
                <c:pt idx="7224">
                  <c:v>1</c:v>
                </c:pt>
                <c:pt idx="7225">
                  <c:v>0</c:v>
                </c:pt>
                <c:pt idx="7226">
                  <c:v>0</c:v>
                </c:pt>
                <c:pt idx="7227">
                  <c:v>1</c:v>
                </c:pt>
                <c:pt idx="7228">
                  <c:v>1</c:v>
                </c:pt>
                <c:pt idx="7229">
                  <c:v>0</c:v>
                </c:pt>
                <c:pt idx="7230">
                  <c:v>6</c:v>
                </c:pt>
                <c:pt idx="7231">
                  <c:v>3</c:v>
                </c:pt>
                <c:pt idx="7232">
                  <c:v>1</c:v>
                </c:pt>
                <c:pt idx="7233">
                  <c:v>3</c:v>
                </c:pt>
                <c:pt idx="7234">
                  <c:v>5</c:v>
                </c:pt>
                <c:pt idx="7235">
                  <c:v>0</c:v>
                </c:pt>
                <c:pt idx="7236">
                  <c:v>2</c:v>
                </c:pt>
                <c:pt idx="7237">
                  <c:v>2</c:v>
                </c:pt>
                <c:pt idx="7238">
                  <c:v>5</c:v>
                </c:pt>
                <c:pt idx="7239">
                  <c:v>3</c:v>
                </c:pt>
                <c:pt idx="7240">
                  <c:v>4</c:v>
                </c:pt>
                <c:pt idx="7241">
                  <c:v>1</c:v>
                </c:pt>
                <c:pt idx="7242">
                  <c:v>1</c:v>
                </c:pt>
                <c:pt idx="7243">
                  <c:v>5</c:v>
                </c:pt>
                <c:pt idx="7244">
                  <c:v>2</c:v>
                </c:pt>
                <c:pt idx="7245">
                  <c:v>1</c:v>
                </c:pt>
                <c:pt idx="7246">
                  <c:v>4</c:v>
                </c:pt>
                <c:pt idx="7247">
                  <c:v>2</c:v>
                </c:pt>
                <c:pt idx="7248">
                  <c:v>3</c:v>
                </c:pt>
                <c:pt idx="7249">
                  <c:v>2</c:v>
                </c:pt>
                <c:pt idx="7250">
                  <c:v>2</c:v>
                </c:pt>
                <c:pt idx="7251">
                  <c:v>1</c:v>
                </c:pt>
                <c:pt idx="7252">
                  <c:v>4</c:v>
                </c:pt>
                <c:pt idx="7253">
                  <c:v>2</c:v>
                </c:pt>
                <c:pt idx="7254">
                  <c:v>2</c:v>
                </c:pt>
                <c:pt idx="7255">
                  <c:v>1</c:v>
                </c:pt>
                <c:pt idx="7256">
                  <c:v>0</c:v>
                </c:pt>
                <c:pt idx="7257">
                  <c:v>3</c:v>
                </c:pt>
                <c:pt idx="7258">
                  <c:v>2</c:v>
                </c:pt>
                <c:pt idx="7259">
                  <c:v>2</c:v>
                </c:pt>
                <c:pt idx="7260">
                  <c:v>0</c:v>
                </c:pt>
                <c:pt idx="7261">
                  <c:v>2</c:v>
                </c:pt>
                <c:pt idx="7262">
                  <c:v>3</c:v>
                </c:pt>
                <c:pt idx="7263">
                  <c:v>3</c:v>
                </c:pt>
                <c:pt idx="7264">
                  <c:v>4</c:v>
                </c:pt>
                <c:pt idx="7265">
                  <c:v>5</c:v>
                </c:pt>
                <c:pt idx="7266">
                  <c:v>2</c:v>
                </c:pt>
                <c:pt idx="7267">
                  <c:v>1</c:v>
                </c:pt>
                <c:pt idx="7268">
                  <c:v>1</c:v>
                </c:pt>
                <c:pt idx="7269">
                  <c:v>3</c:v>
                </c:pt>
                <c:pt idx="7270">
                  <c:v>2</c:v>
                </c:pt>
                <c:pt idx="7271">
                  <c:v>3</c:v>
                </c:pt>
                <c:pt idx="7272">
                  <c:v>2</c:v>
                </c:pt>
                <c:pt idx="7273">
                  <c:v>3</c:v>
                </c:pt>
                <c:pt idx="7274">
                  <c:v>0</c:v>
                </c:pt>
                <c:pt idx="7275">
                  <c:v>1</c:v>
                </c:pt>
                <c:pt idx="7276">
                  <c:v>2</c:v>
                </c:pt>
                <c:pt idx="7277">
                  <c:v>2</c:v>
                </c:pt>
                <c:pt idx="7278">
                  <c:v>2</c:v>
                </c:pt>
                <c:pt idx="7279">
                  <c:v>2</c:v>
                </c:pt>
                <c:pt idx="7280">
                  <c:v>2</c:v>
                </c:pt>
                <c:pt idx="7281">
                  <c:v>2</c:v>
                </c:pt>
                <c:pt idx="7282">
                  <c:v>4</c:v>
                </c:pt>
                <c:pt idx="7283">
                  <c:v>4</c:v>
                </c:pt>
                <c:pt idx="7284">
                  <c:v>4</c:v>
                </c:pt>
                <c:pt idx="7285">
                  <c:v>3</c:v>
                </c:pt>
                <c:pt idx="7286">
                  <c:v>2</c:v>
                </c:pt>
                <c:pt idx="7287">
                  <c:v>3</c:v>
                </c:pt>
                <c:pt idx="7288">
                  <c:v>3</c:v>
                </c:pt>
                <c:pt idx="7289">
                  <c:v>1</c:v>
                </c:pt>
                <c:pt idx="7290">
                  <c:v>3</c:v>
                </c:pt>
                <c:pt idx="7291">
                  <c:v>4</c:v>
                </c:pt>
                <c:pt idx="7292">
                  <c:v>3</c:v>
                </c:pt>
                <c:pt idx="7293">
                  <c:v>4</c:v>
                </c:pt>
                <c:pt idx="7294">
                  <c:v>3</c:v>
                </c:pt>
                <c:pt idx="7295">
                  <c:v>1</c:v>
                </c:pt>
                <c:pt idx="7296">
                  <c:v>3</c:v>
                </c:pt>
                <c:pt idx="7297">
                  <c:v>3</c:v>
                </c:pt>
                <c:pt idx="7298">
                  <c:v>2</c:v>
                </c:pt>
                <c:pt idx="7299">
                  <c:v>3</c:v>
                </c:pt>
                <c:pt idx="7300">
                  <c:v>3</c:v>
                </c:pt>
                <c:pt idx="7301">
                  <c:v>5</c:v>
                </c:pt>
                <c:pt idx="7302">
                  <c:v>6</c:v>
                </c:pt>
                <c:pt idx="7303">
                  <c:v>4</c:v>
                </c:pt>
                <c:pt idx="7304">
                  <c:v>3</c:v>
                </c:pt>
                <c:pt idx="7305">
                  <c:v>5</c:v>
                </c:pt>
                <c:pt idx="7306">
                  <c:v>5</c:v>
                </c:pt>
                <c:pt idx="7307">
                  <c:v>4</c:v>
                </c:pt>
                <c:pt idx="7308">
                  <c:v>5</c:v>
                </c:pt>
                <c:pt idx="7309">
                  <c:v>5</c:v>
                </c:pt>
                <c:pt idx="7310">
                  <c:v>7</c:v>
                </c:pt>
                <c:pt idx="7311">
                  <c:v>0</c:v>
                </c:pt>
                <c:pt idx="7312">
                  <c:v>5</c:v>
                </c:pt>
                <c:pt idx="7313">
                  <c:v>2</c:v>
                </c:pt>
                <c:pt idx="7314">
                  <c:v>1</c:v>
                </c:pt>
                <c:pt idx="7315">
                  <c:v>4</c:v>
                </c:pt>
                <c:pt idx="7316">
                  <c:v>1</c:v>
                </c:pt>
                <c:pt idx="7317">
                  <c:v>6</c:v>
                </c:pt>
                <c:pt idx="7318">
                  <c:v>4</c:v>
                </c:pt>
                <c:pt idx="7319">
                  <c:v>5</c:v>
                </c:pt>
                <c:pt idx="7320">
                  <c:v>2</c:v>
                </c:pt>
                <c:pt idx="7321">
                  <c:v>4</c:v>
                </c:pt>
                <c:pt idx="7322">
                  <c:v>2</c:v>
                </c:pt>
                <c:pt idx="7323">
                  <c:v>2</c:v>
                </c:pt>
                <c:pt idx="7324">
                  <c:v>4</c:v>
                </c:pt>
                <c:pt idx="7325">
                  <c:v>1</c:v>
                </c:pt>
                <c:pt idx="7326">
                  <c:v>4</c:v>
                </c:pt>
                <c:pt idx="7327">
                  <c:v>3</c:v>
                </c:pt>
                <c:pt idx="7328">
                  <c:v>9</c:v>
                </c:pt>
                <c:pt idx="7329">
                  <c:v>3</c:v>
                </c:pt>
                <c:pt idx="7330">
                  <c:v>4</c:v>
                </c:pt>
                <c:pt idx="7331">
                  <c:v>3</c:v>
                </c:pt>
                <c:pt idx="7332">
                  <c:v>2</c:v>
                </c:pt>
                <c:pt idx="7333">
                  <c:v>1</c:v>
                </c:pt>
                <c:pt idx="7334">
                  <c:v>3</c:v>
                </c:pt>
                <c:pt idx="7335">
                  <c:v>0</c:v>
                </c:pt>
                <c:pt idx="7336">
                  <c:v>3</c:v>
                </c:pt>
                <c:pt idx="7337">
                  <c:v>5</c:v>
                </c:pt>
                <c:pt idx="7338">
                  <c:v>2</c:v>
                </c:pt>
                <c:pt idx="7339">
                  <c:v>1</c:v>
                </c:pt>
                <c:pt idx="7340">
                  <c:v>0</c:v>
                </c:pt>
                <c:pt idx="7341">
                  <c:v>3</c:v>
                </c:pt>
                <c:pt idx="7342">
                  <c:v>0</c:v>
                </c:pt>
                <c:pt idx="7343">
                  <c:v>1</c:v>
                </c:pt>
                <c:pt idx="7344">
                  <c:v>0</c:v>
                </c:pt>
                <c:pt idx="7345">
                  <c:v>2</c:v>
                </c:pt>
                <c:pt idx="7346">
                  <c:v>0</c:v>
                </c:pt>
                <c:pt idx="7347">
                  <c:v>0</c:v>
                </c:pt>
                <c:pt idx="7348">
                  <c:v>2</c:v>
                </c:pt>
                <c:pt idx="7349">
                  <c:v>1</c:v>
                </c:pt>
                <c:pt idx="7350">
                  <c:v>1</c:v>
                </c:pt>
                <c:pt idx="7351">
                  <c:v>3</c:v>
                </c:pt>
                <c:pt idx="7352">
                  <c:v>1</c:v>
                </c:pt>
                <c:pt idx="7353">
                  <c:v>3</c:v>
                </c:pt>
                <c:pt idx="7354">
                  <c:v>3</c:v>
                </c:pt>
                <c:pt idx="7355">
                  <c:v>0</c:v>
                </c:pt>
                <c:pt idx="7356">
                  <c:v>4</c:v>
                </c:pt>
                <c:pt idx="7357">
                  <c:v>2</c:v>
                </c:pt>
                <c:pt idx="7358">
                  <c:v>1</c:v>
                </c:pt>
                <c:pt idx="7359">
                  <c:v>5</c:v>
                </c:pt>
                <c:pt idx="7360">
                  <c:v>1</c:v>
                </c:pt>
                <c:pt idx="7361">
                  <c:v>4</c:v>
                </c:pt>
                <c:pt idx="7362">
                  <c:v>1</c:v>
                </c:pt>
                <c:pt idx="7363">
                  <c:v>4</c:v>
                </c:pt>
                <c:pt idx="7364">
                  <c:v>1</c:v>
                </c:pt>
                <c:pt idx="7365">
                  <c:v>1</c:v>
                </c:pt>
                <c:pt idx="7366">
                  <c:v>1</c:v>
                </c:pt>
                <c:pt idx="7367">
                  <c:v>1</c:v>
                </c:pt>
                <c:pt idx="7368">
                  <c:v>6</c:v>
                </c:pt>
                <c:pt idx="7369">
                  <c:v>0</c:v>
                </c:pt>
                <c:pt idx="7370">
                  <c:v>3</c:v>
                </c:pt>
                <c:pt idx="7371">
                  <c:v>4</c:v>
                </c:pt>
                <c:pt idx="7372">
                  <c:v>2</c:v>
                </c:pt>
                <c:pt idx="7373">
                  <c:v>1</c:v>
                </c:pt>
                <c:pt idx="7374">
                  <c:v>2</c:v>
                </c:pt>
                <c:pt idx="7375">
                  <c:v>1</c:v>
                </c:pt>
                <c:pt idx="7376">
                  <c:v>2</c:v>
                </c:pt>
                <c:pt idx="7377">
                  <c:v>1</c:v>
                </c:pt>
                <c:pt idx="7378">
                  <c:v>2</c:v>
                </c:pt>
                <c:pt idx="7379">
                  <c:v>0</c:v>
                </c:pt>
                <c:pt idx="7380">
                  <c:v>2</c:v>
                </c:pt>
                <c:pt idx="7381">
                  <c:v>0</c:v>
                </c:pt>
                <c:pt idx="7382">
                  <c:v>3</c:v>
                </c:pt>
                <c:pt idx="7383">
                  <c:v>3</c:v>
                </c:pt>
                <c:pt idx="7384">
                  <c:v>0</c:v>
                </c:pt>
                <c:pt idx="7385">
                  <c:v>1</c:v>
                </c:pt>
                <c:pt idx="7386">
                  <c:v>2</c:v>
                </c:pt>
                <c:pt idx="7387">
                  <c:v>1</c:v>
                </c:pt>
                <c:pt idx="7388">
                  <c:v>2</c:v>
                </c:pt>
                <c:pt idx="7389">
                  <c:v>3</c:v>
                </c:pt>
                <c:pt idx="7390">
                  <c:v>4</c:v>
                </c:pt>
                <c:pt idx="7391">
                  <c:v>2</c:v>
                </c:pt>
                <c:pt idx="7392">
                  <c:v>2</c:v>
                </c:pt>
                <c:pt idx="7393">
                  <c:v>2</c:v>
                </c:pt>
                <c:pt idx="7394">
                  <c:v>1</c:v>
                </c:pt>
                <c:pt idx="7395">
                  <c:v>0</c:v>
                </c:pt>
                <c:pt idx="7396">
                  <c:v>0</c:v>
                </c:pt>
                <c:pt idx="7397">
                  <c:v>1</c:v>
                </c:pt>
                <c:pt idx="7398">
                  <c:v>1</c:v>
                </c:pt>
                <c:pt idx="7399">
                  <c:v>0</c:v>
                </c:pt>
                <c:pt idx="7400">
                  <c:v>4</c:v>
                </c:pt>
                <c:pt idx="7401">
                  <c:v>2</c:v>
                </c:pt>
                <c:pt idx="7402">
                  <c:v>2</c:v>
                </c:pt>
                <c:pt idx="7403">
                  <c:v>1</c:v>
                </c:pt>
                <c:pt idx="7404">
                  <c:v>3</c:v>
                </c:pt>
                <c:pt idx="7405">
                  <c:v>3</c:v>
                </c:pt>
                <c:pt idx="7406">
                  <c:v>2</c:v>
                </c:pt>
                <c:pt idx="7407">
                  <c:v>4</c:v>
                </c:pt>
                <c:pt idx="7408">
                  <c:v>4</c:v>
                </c:pt>
                <c:pt idx="7409">
                  <c:v>2</c:v>
                </c:pt>
                <c:pt idx="7410">
                  <c:v>1</c:v>
                </c:pt>
                <c:pt idx="7411">
                  <c:v>0</c:v>
                </c:pt>
                <c:pt idx="7412">
                  <c:v>3</c:v>
                </c:pt>
                <c:pt idx="7413">
                  <c:v>4</c:v>
                </c:pt>
                <c:pt idx="7414">
                  <c:v>2</c:v>
                </c:pt>
                <c:pt idx="7415">
                  <c:v>1</c:v>
                </c:pt>
                <c:pt idx="7416">
                  <c:v>1</c:v>
                </c:pt>
                <c:pt idx="7417">
                  <c:v>2</c:v>
                </c:pt>
                <c:pt idx="7418">
                  <c:v>4</c:v>
                </c:pt>
                <c:pt idx="7419">
                  <c:v>4</c:v>
                </c:pt>
                <c:pt idx="7420">
                  <c:v>3</c:v>
                </c:pt>
                <c:pt idx="7421">
                  <c:v>1</c:v>
                </c:pt>
                <c:pt idx="7422">
                  <c:v>1</c:v>
                </c:pt>
                <c:pt idx="7423">
                  <c:v>2</c:v>
                </c:pt>
                <c:pt idx="7424">
                  <c:v>1</c:v>
                </c:pt>
                <c:pt idx="7425">
                  <c:v>1</c:v>
                </c:pt>
                <c:pt idx="7426">
                  <c:v>0</c:v>
                </c:pt>
                <c:pt idx="7427">
                  <c:v>2</c:v>
                </c:pt>
                <c:pt idx="7428">
                  <c:v>4</c:v>
                </c:pt>
                <c:pt idx="7429">
                  <c:v>3</c:v>
                </c:pt>
                <c:pt idx="7430">
                  <c:v>3</c:v>
                </c:pt>
                <c:pt idx="7431">
                  <c:v>2</c:v>
                </c:pt>
                <c:pt idx="7432">
                  <c:v>5</c:v>
                </c:pt>
                <c:pt idx="7433">
                  <c:v>4</c:v>
                </c:pt>
                <c:pt idx="7434">
                  <c:v>1</c:v>
                </c:pt>
                <c:pt idx="7435">
                  <c:v>4</c:v>
                </c:pt>
                <c:pt idx="7436">
                  <c:v>3</c:v>
                </c:pt>
                <c:pt idx="7437">
                  <c:v>5</c:v>
                </c:pt>
                <c:pt idx="7438">
                  <c:v>2</c:v>
                </c:pt>
                <c:pt idx="7439">
                  <c:v>2</c:v>
                </c:pt>
                <c:pt idx="7440">
                  <c:v>4</c:v>
                </c:pt>
                <c:pt idx="7441">
                  <c:v>3</c:v>
                </c:pt>
                <c:pt idx="7442">
                  <c:v>2</c:v>
                </c:pt>
                <c:pt idx="7443">
                  <c:v>4</c:v>
                </c:pt>
                <c:pt idx="7444">
                  <c:v>3</c:v>
                </c:pt>
                <c:pt idx="7445">
                  <c:v>5</c:v>
                </c:pt>
                <c:pt idx="7446">
                  <c:v>1</c:v>
                </c:pt>
                <c:pt idx="7447">
                  <c:v>4</c:v>
                </c:pt>
                <c:pt idx="7448">
                  <c:v>2</c:v>
                </c:pt>
                <c:pt idx="7449">
                  <c:v>5</c:v>
                </c:pt>
                <c:pt idx="7450">
                  <c:v>3</c:v>
                </c:pt>
                <c:pt idx="7451">
                  <c:v>4</c:v>
                </c:pt>
                <c:pt idx="7452">
                  <c:v>7</c:v>
                </c:pt>
                <c:pt idx="7453">
                  <c:v>2</c:v>
                </c:pt>
                <c:pt idx="7454">
                  <c:v>3</c:v>
                </c:pt>
                <c:pt idx="7455">
                  <c:v>8</c:v>
                </c:pt>
                <c:pt idx="7456">
                  <c:v>1</c:v>
                </c:pt>
                <c:pt idx="7457">
                  <c:v>7</c:v>
                </c:pt>
                <c:pt idx="7458">
                  <c:v>4</c:v>
                </c:pt>
                <c:pt idx="7459">
                  <c:v>10</c:v>
                </c:pt>
                <c:pt idx="7460">
                  <c:v>4</c:v>
                </c:pt>
                <c:pt idx="7461">
                  <c:v>4</c:v>
                </c:pt>
                <c:pt idx="7462">
                  <c:v>4</c:v>
                </c:pt>
                <c:pt idx="7463">
                  <c:v>4</c:v>
                </c:pt>
                <c:pt idx="7464">
                  <c:v>3</c:v>
                </c:pt>
                <c:pt idx="7465">
                  <c:v>6</c:v>
                </c:pt>
                <c:pt idx="7466">
                  <c:v>3</c:v>
                </c:pt>
                <c:pt idx="7467">
                  <c:v>3</c:v>
                </c:pt>
                <c:pt idx="7468">
                  <c:v>4</c:v>
                </c:pt>
                <c:pt idx="7469">
                  <c:v>4</c:v>
                </c:pt>
                <c:pt idx="7470">
                  <c:v>1</c:v>
                </c:pt>
                <c:pt idx="7471">
                  <c:v>5</c:v>
                </c:pt>
                <c:pt idx="7472">
                  <c:v>6</c:v>
                </c:pt>
                <c:pt idx="7473">
                  <c:v>4</c:v>
                </c:pt>
                <c:pt idx="7474">
                  <c:v>4</c:v>
                </c:pt>
                <c:pt idx="7475">
                  <c:v>7</c:v>
                </c:pt>
                <c:pt idx="7476">
                  <c:v>6</c:v>
                </c:pt>
                <c:pt idx="7477">
                  <c:v>5</c:v>
                </c:pt>
                <c:pt idx="7478">
                  <c:v>7</c:v>
                </c:pt>
                <c:pt idx="7479">
                  <c:v>6</c:v>
                </c:pt>
                <c:pt idx="7480">
                  <c:v>6</c:v>
                </c:pt>
                <c:pt idx="7481">
                  <c:v>6</c:v>
                </c:pt>
                <c:pt idx="7482">
                  <c:v>1</c:v>
                </c:pt>
                <c:pt idx="7483">
                  <c:v>9</c:v>
                </c:pt>
                <c:pt idx="7484">
                  <c:v>4</c:v>
                </c:pt>
                <c:pt idx="7485">
                  <c:v>4</c:v>
                </c:pt>
                <c:pt idx="7486">
                  <c:v>4</c:v>
                </c:pt>
                <c:pt idx="7487">
                  <c:v>3</c:v>
                </c:pt>
                <c:pt idx="7488">
                  <c:v>5</c:v>
                </c:pt>
                <c:pt idx="7489">
                  <c:v>7</c:v>
                </c:pt>
                <c:pt idx="7490">
                  <c:v>6</c:v>
                </c:pt>
                <c:pt idx="7491">
                  <c:v>3</c:v>
                </c:pt>
                <c:pt idx="7492">
                  <c:v>5</c:v>
                </c:pt>
                <c:pt idx="7493">
                  <c:v>5</c:v>
                </c:pt>
                <c:pt idx="7494">
                  <c:v>10</c:v>
                </c:pt>
                <c:pt idx="7495">
                  <c:v>3</c:v>
                </c:pt>
                <c:pt idx="7496">
                  <c:v>8</c:v>
                </c:pt>
                <c:pt idx="7497">
                  <c:v>4</c:v>
                </c:pt>
                <c:pt idx="7498">
                  <c:v>2</c:v>
                </c:pt>
                <c:pt idx="7499">
                  <c:v>10</c:v>
                </c:pt>
                <c:pt idx="7500">
                  <c:v>4</c:v>
                </c:pt>
                <c:pt idx="7501">
                  <c:v>8</c:v>
                </c:pt>
                <c:pt idx="7502">
                  <c:v>7</c:v>
                </c:pt>
                <c:pt idx="7503">
                  <c:v>9</c:v>
                </c:pt>
                <c:pt idx="7504">
                  <c:v>11</c:v>
                </c:pt>
                <c:pt idx="7505">
                  <c:v>7</c:v>
                </c:pt>
                <c:pt idx="7506">
                  <c:v>5</c:v>
                </c:pt>
                <c:pt idx="7507">
                  <c:v>5</c:v>
                </c:pt>
                <c:pt idx="7508">
                  <c:v>8</c:v>
                </c:pt>
                <c:pt idx="7509">
                  <c:v>4</c:v>
                </c:pt>
                <c:pt idx="7510">
                  <c:v>5</c:v>
                </c:pt>
                <c:pt idx="7511">
                  <c:v>6</c:v>
                </c:pt>
                <c:pt idx="7512">
                  <c:v>2</c:v>
                </c:pt>
                <c:pt idx="7513">
                  <c:v>3</c:v>
                </c:pt>
                <c:pt idx="7514">
                  <c:v>8</c:v>
                </c:pt>
                <c:pt idx="7515">
                  <c:v>8</c:v>
                </c:pt>
                <c:pt idx="7516">
                  <c:v>12</c:v>
                </c:pt>
                <c:pt idx="7517">
                  <c:v>5</c:v>
                </c:pt>
                <c:pt idx="7518">
                  <c:v>6</c:v>
                </c:pt>
                <c:pt idx="7519">
                  <c:v>3</c:v>
                </c:pt>
                <c:pt idx="7520">
                  <c:v>1</c:v>
                </c:pt>
                <c:pt idx="7521">
                  <c:v>10</c:v>
                </c:pt>
                <c:pt idx="7522">
                  <c:v>5</c:v>
                </c:pt>
                <c:pt idx="7523">
                  <c:v>4</c:v>
                </c:pt>
                <c:pt idx="7524">
                  <c:v>7</c:v>
                </c:pt>
                <c:pt idx="7525">
                  <c:v>5</c:v>
                </c:pt>
                <c:pt idx="7526">
                  <c:v>7</c:v>
                </c:pt>
                <c:pt idx="7527">
                  <c:v>4</c:v>
                </c:pt>
                <c:pt idx="7528">
                  <c:v>4</c:v>
                </c:pt>
                <c:pt idx="7529">
                  <c:v>5</c:v>
                </c:pt>
                <c:pt idx="7530">
                  <c:v>10</c:v>
                </c:pt>
                <c:pt idx="7531">
                  <c:v>4</c:v>
                </c:pt>
                <c:pt idx="7532">
                  <c:v>10</c:v>
                </c:pt>
                <c:pt idx="7533">
                  <c:v>8</c:v>
                </c:pt>
                <c:pt idx="7534">
                  <c:v>7</c:v>
                </c:pt>
                <c:pt idx="7535">
                  <c:v>1</c:v>
                </c:pt>
                <c:pt idx="7536">
                  <c:v>4</c:v>
                </c:pt>
                <c:pt idx="7537">
                  <c:v>7</c:v>
                </c:pt>
                <c:pt idx="7538">
                  <c:v>5</c:v>
                </c:pt>
                <c:pt idx="7539">
                  <c:v>6</c:v>
                </c:pt>
                <c:pt idx="7540">
                  <c:v>7</c:v>
                </c:pt>
                <c:pt idx="7541">
                  <c:v>5</c:v>
                </c:pt>
                <c:pt idx="7542">
                  <c:v>4</c:v>
                </c:pt>
                <c:pt idx="7543">
                  <c:v>4</c:v>
                </c:pt>
                <c:pt idx="7544">
                  <c:v>5</c:v>
                </c:pt>
                <c:pt idx="7545">
                  <c:v>4</c:v>
                </c:pt>
                <c:pt idx="7546">
                  <c:v>5</c:v>
                </c:pt>
                <c:pt idx="7547">
                  <c:v>5</c:v>
                </c:pt>
                <c:pt idx="7548">
                  <c:v>5</c:v>
                </c:pt>
                <c:pt idx="7549">
                  <c:v>7</c:v>
                </c:pt>
                <c:pt idx="7550">
                  <c:v>4</c:v>
                </c:pt>
                <c:pt idx="7551">
                  <c:v>8</c:v>
                </c:pt>
                <c:pt idx="7552">
                  <c:v>4</c:v>
                </c:pt>
                <c:pt idx="7553">
                  <c:v>4</c:v>
                </c:pt>
                <c:pt idx="7554">
                  <c:v>2</c:v>
                </c:pt>
                <c:pt idx="7555">
                  <c:v>3</c:v>
                </c:pt>
                <c:pt idx="7556">
                  <c:v>3</c:v>
                </c:pt>
                <c:pt idx="7557">
                  <c:v>6</c:v>
                </c:pt>
                <c:pt idx="7558">
                  <c:v>2</c:v>
                </c:pt>
                <c:pt idx="7559">
                  <c:v>3</c:v>
                </c:pt>
                <c:pt idx="7560">
                  <c:v>7</c:v>
                </c:pt>
                <c:pt idx="7561">
                  <c:v>4</c:v>
                </c:pt>
                <c:pt idx="7562">
                  <c:v>2</c:v>
                </c:pt>
                <c:pt idx="7563">
                  <c:v>2</c:v>
                </c:pt>
                <c:pt idx="7564">
                  <c:v>2</c:v>
                </c:pt>
                <c:pt idx="7565">
                  <c:v>5</c:v>
                </c:pt>
                <c:pt idx="7566">
                  <c:v>2</c:v>
                </c:pt>
                <c:pt idx="7567">
                  <c:v>3</c:v>
                </c:pt>
                <c:pt idx="7568">
                  <c:v>4</c:v>
                </c:pt>
                <c:pt idx="7569">
                  <c:v>2</c:v>
                </c:pt>
                <c:pt idx="7570">
                  <c:v>3</c:v>
                </c:pt>
                <c:pt idx="7571">
                  <c:v>4</c:v>
                </c:pt>
                <c:pt idx="7572">
                  <c:v>4</c:v>
                </c:pt>
                <c:pt idx="7573">
                  <c:v>2</c:v>
                </c:pt>
                <c:pt idx="7574">
                  <c:v>4</c:v>
                </c:pt>
                <c:pt idx="7575">
                  <c:v>6</c:v>
                </c:pt>
                <c:pt idx="7576">
                  <c:v>3</c:v>
                </c:pt>
                <c:pt idx="7577">
                  <c:v>1</c:v>
                </c:pt>
                <c:pt idx="7578">
                  <c:v>2</c:v>
                </c:pt>
                <c:pt idx="7579">
                  <c:v>2</c:v>
                </c:pt>
                <c:pt idx="7580">
                  <c:v>6</c:v>
                </c:pt>
                <c:pt idx="7581">
                  <c:v>1</c:v>
                </c:pt>
                <c:pt idx="7582">
                  <c:v>2</c:v>
                </c:pt>
                <c:pt idx="7583">
                  <c:v>6</c:v>
                </c:pt>
                <c:pt idx="7584">
                  <c:v>0</c:v>
                </c:pt>
                <c:pt idx="7585">
                  <c:v>1</c:v>
                </c:pt>
                <c:pt idx="7586">
                  <c:v>4</c:v>
                </c:pt>
                <c:pt idx="7587">
                  <c:v>4</c:v>
                </c:pt>
                <c:pt idx="7588">
                  <c:v>2</c:v>
                </c:pt>
                <c:pt idx="7589">
                  <c:v>3</c:v>
                </c:pt>
                <c:pt idx="7590">
                  <c:v>2</c:v>
                </c:pt>
                <c:pt idx="7591">
                  <c:v>4</c:v>
                </c:pt>
                <c:pt idx="7592">
                  <c:v>4</c:v>
                </c:pt>
                <c:pt idx="7593">
                  <c:v>2</c:v>
                </c:pt>
                <c:pt idx="7594">
                  <c:v>2</c:v>
                </c:pt>
                <c:pt idx="7595">
                  <c:v>1</c:v>
                </c:pt>
                <c:pt idx="7596">
                  <c:v>2</c:v>
                </c:pt>
                <c:pt idx="7597">
                  <c:v>1</c:v>
                </c:pt>
                <c:pt idx="7598">
                  <c:v>2</c:v>
                </c:pt>
                <c:pt idx="7599">
                  <c:v>2</c:v>
                </c:pt>
                <c:pt idx="7600">
                  <c:v>1</c:v>
                </c:pt>
                <c:pt idx="7601">
                  <c:v>2</c:v>
                </c:pt>
                <c:pt idx="7602">
                  <c:v>5</c:v>
                </c:pt>
                <c:pt idx="7603">
                  <c:v>4</c:v>
                </c:pt>
                <c:pt idx="7604">
                  <c:v>3</c:v>
                </c:pt>
                <c:pt idx="7605">
                  <c:v>1</c:v>
                </c:pt>
                <c:pt idx="7606">
                  <c:v>3</c:v>
                </c:pt>
                <c:pt idx="7607">
                  <c:v>2</c:v>
                </c:pt>
                <c:pt idx="7608">
                  <c:v>4</c:v>
                </c:pt>
                <c:pt idx="7609">
                  <c:v>3</c:v>
                </c:pt>
                <c:pt idx="7610">
                  <c:v>1</c:v>
                </c:pt>
                <c:pt idx="7611">
                  <c:v>2</c:v>
                </c:pt>
                <c:pt idx="7612">
                  <c:v>2</c:v>
                </c:pt>
                <c:pt idx="7613">
                  <c:v>4</c:v>
                </c:pt>
                <c:pt idx="7614">
                  <c:v>1</c:v>
                </c:pt>
                <c:pt idx="7615">
                  <c:v>2</c:v>
                </c:pt>
                <c:pt idx="7616">
                  <c:v>1</c:v>
                </c:pt>
                <c:pt idx="7617">
                  <c:v>3</c:v>
                </c:pt>
                <c:pt idx="7618">
                  <c:v>2</c:v>
                </c:pt>
                <c:pt idx="7619">
                  <c:v>2</c:v>
                </c:pt>
                <c:pt idx="7620">
                  <c:v>4</c:v>
                </c:pt>
                <c:pt idx="7621">
                  <c:v>4</c:v>
                </c:pt>
                <c:pt idx="7622">
                  <c:v>0</c:v>
                </c:pt>
                <c:pt idx="7623">
                  <c:v>4</c:v>
                </c:pt>
                <c:pt idx="7624">
                  <c:v>1</c:v>
                </c:pt>
                <c:pt idx="7625">
                  <c:v>3</c:v>
                </c:pt>
                <c:pt idx="7626">
                  <c:v>1</c:v>
                </c:pt>
                <c:pt idx="7627">
                  <c:v>3</c:v>
                </c:pt>
                <c:pt idx="7628">
                  <c:v>2</c:v>
                </c:pt>
                <c:pt idx="7629">
                  <c:v>1</c:v>
                </c:pt>
                <c:pt idx="7630">
                  <c:v>2</c:v>
                </c:pt>
                <c:pt idx="7631">
                  <c:v>0</c:v>
                </c:pt>
                <c:pt idx="7632">
                  <c:v>1</c:v>
                </c:pt>
                <c:pt idx="7633">
                  <c:v>2</c:v>
                </c:pt>
                <c:pt idx="7634">
                  <c:v>3</c:v>
                </c:pt>
                <c:pt idx="7635">
                  <c:v>0</c:v>
                </c:pt>
                <c:pt idx="7636">
                  <c:v>0</c:v>
                </c:pt>
                <c:pt idx="7637">
                  <c:v>1</c:v>
                </c:pt>
                <c:pt idx="7638">
                  <c:v>1</c:v>
                </c:pt>
                <c:pt idx="7639">
                  <c:v>1</c:v>
                </c:pt>
                <c:pt idx="7640">
                  <c:v>4</c:v>
                </c:pt>
                <c:pt idx="7641">
                  <c:v>2</c:v>
                </c:pt>
                <c:pt idx="7642">
                  <c:v>2</c:v>
                </c:pt>
                <c:pt idx="7643">
                  <c:v>6</c:v>
                </c:pt>
                <c:pt idx="7644">
                  <c:v>2</c:v>
                </c:pt>
                <c:pt idx="7645">
                  <c:v>3</c:v>
                </c:pt>
                <c:pt idx="7646">
                  <c:v>1</c:v>
                </c:pt>
                <c:pt idx="7647">
                  <c:v>2</c:v>
                </c:pt>
                <c:pt idx="7648">
                  <c:v>4</c:v>
                </c:pt>
                <c:pt idx="7649">
                  <c:v>3</c:v>
                </c:pt>
                <c:pt idx="7650">
                  <c:v>2</c:v>
                </c:pt>
                <c:pt idx="7651">
                  <c:v>1</c:v>
                </c:pt>
                <c:pt idx="7652">
                  <c:v>3</c:v>
                </c:pt>
                <c:pt idx="7653">
                  <c:v>3</c:v>
                </c:pt>
                <c:pt idx="7654">
                  <c:v>2</c:v>
                </c:pt>
                <c:pt idx="7655">
                  <c:v>2</c:v>
                </c:pt>
                <c:pt idx="7656">
                  <c:v>3</c:v>
                </c:pt>
                <c:pt idx="7657">
                  <c:v>4</c:v>
                </c:pt>
                <c:pt idx="7658">
                  <c:v>1</c:v>
                </c:pt>
                <c:pt idx="7659">
                  <c:v>4</c:v>
                </c:pt>
                <c:pt idx="7660">
                  <c:v>4</c:v>
                </c:pt>
                <c:pt idx="7661">
                  <c:v>6</c:v>
                </c:pt>
                <c:pt idx="7662">
                  <c:v>4</c:v>
                </c:pt>
                <c:pt idx="7663">
                  <c:v>3</c:v>
                </c:pt>
                <c:pt idx="7664">
                  <c:v>3</c:v>
                </c:pt>
                <c:pt idx="7665">
                  <c:v>5</c:v>
                </c:pt>
                <c:pt idx="7666">
                  <c:v>2</c:v>
                </c:pt>
                <c:pt idx="7667">
                  <c:v>6</c:v>
                </c:pt>
                <c:pt idx="7668">
                  <c:v>5</c:v>
                </c:pt>
                <c:pt idx="7669">
                  <c:v>0</c:v>
                </c:pt>
                <c:pt idx="7670">
                  <c:v>5</c:v>
                </c:pt>
                <c:pt idx="7671">
                  <c:v>7</c:v>
                </c:pt>
                <c:pt idx="7672">
                  <c:v>2</c:v>
                </c:pt>
                <c:pt idx="7673">
                  <c:v>7</c:v>
                </c:pt>
                <c:pt idx="7674">
                  <c:v>5</c:v>
                </c:pt>
                <c:pt idx="7675">
                  <c:v>3</c:v>
                </c:pt>
                <c:pt idx="7676">
                  <c:v>6</c:v>
                </c:pt>
                <c:pt idx="7677">
                  <c:v>5</c:v>
                </c:pt>
                <c:pt idx="7678">
                  <c:v>4</c:v>
                </c:pt>
                <c:pt idx="7679">
                  <c:v>9</c:v>
                </c:pt>
                <c:pt idx="7680">
                  <c:v>4</c:v>
                </c:pt>
                <c:pt idx="7681">
                  <c:v>8</c:v>
                </c:pt>
                <c:pt idx="7682">
                  <c:v>8</c:v>
                </c:pt>
                <c:pt idx="7683">
                  <c:v>3</c:v>
                </c:pt>
                <c:pt idx="7684">
                  <c:v>3</c:v>
                </c:pt>
                <c:pt idx="7685">
                  <c:v>6</c:v>
                </c:pt>
                <c:pt idx="7686">
                  <c:v>4</c:v>
                </c:pt>
                <c:pt idx="7687">
                  <c:v>5</c:v>
                </c:pt>
                <c:pt idx="7688">
                  <c:v>4</c:v>
                </c:pt>
                <c:pt idx="7689">
                  <c:v>5</c:v>
                </c:pt>
                <c:pt idx="7690">
                  <c:v>12</c:v>
                </c:pt>
                <c:pt idx="7691">
                  <c:v>3</c:v>
                </c:pt>
                <c:pt idx="7692">
                  <c:v>5</c:v>
                </c:pt>
                <c:pt idx="7693">
                  <c:v>10</c:v>
                </c:pt>
                <c:pt idx="7694">
                  <c:v>2</c:v>
                </c:pt>
                <c:pt idx="7695">
                  <c:v>4</c:v>
                </c:pt>
                <c:pt idx="7696">
                  <c:v>10</c:v>
                </c:pt>
                <c:pt idx="7697">
                  <c:v>6</c:v>
                </c:pt>
                <c:pt idx="7698">
                  <c:v>7</c:v>
                </c:pt>
                <c:pt idx="7699">
                  <c:v>10</c:v>
                </c:pt>
                <c:pt idx="7700">
                  <c:v>9</c:v>
                </c:pt>
                <c:pt idx="7701">
                  <c:v>13</c:v>
                </c:pt>
                <c:pt idx="7702">
                  <c:v>8</c:v>
                </c:pt>
                <c:pt idx="7703">
                  <c:v>14</c:v>
                </c:pt>
                <c:pt idx="7704">
                  <c:v>11</c:v>
                </c:pt>
                <c:pt idx="7705">
                  <c:v>7</c:v>
                </c:pt>
                <c:pt idx="7706">
                  <c:v>12</c:v>
                </c:pt>
                <c:pt idx="7707">
                  <c:v>7</c:v>
                </c:pt>
                <c:pt idx="7708">
                  <c:v>5</c:v>
                </c:pt>
                <c:pt idx="7709">
                  <c:v>6</c:v>
                </c:pt>
                <c:pt idx="7710">
                  <c:v>8</c:v>
                </c:pt>
                <c:pt idx="7711">
                  <c:v>6</c:v>
                </c:pt>
                <c:pt idx="7712">
                  <c:v>8</c:v>
                </c:pt>
                <c:pt idx="7713">
                  <c:v>8</c:v>
                </c:pt>
                <c:pt idx="7714">
                  <c:v>7</c:v>
                </c:pt>
                <c:pt idx="7715">
                  <c:v>9</c:v>
                </c:pt>
                <c:pt idx="7716">
                  <c:v>7</c:v>
                </c:pt>
                <c:pt idx="7717">
                  <c:v>6</c:v>
                </c:pt>
                <c:pt idx="7718">
                  <c:v>4</c:v>
                </c:pt>
                <c:pt idx="7719">
                  <c:v>8</c:v>
                </c:pt>
                <c:pt idx="7720">
                  <c:v>10</c:v>
                </c:pt>
                <c:pt idx="7721">
                  <c:v>4</c:v>
                </c:pt>
                <c:pt idx="7722">
                  <c:v>5</c:v>
                </c:pt>
                <c:pt idx="7723">
                  <c:v>5</c:v>
                </c:pt>
                <c:pt idx="7724">
                  <c:v>8</c:v>
                </c:pt>
                <c:pt idx="7725">
                  <c:v>9</c:v>
                </c:pt>
                <c:pt idx="7726">
                  <c:v>3</c:v>
                </c:pt>
                <c:pt idx="7727">
                  <c:v>8</c:v>
                </c:pt>
                <c:pt idx="7728">
                  <c:v>9</c:v>
                </c:pt>
                <c:pt idx="7729">
                  <c:v>7</c:v>
                </c:pt>
                <c:pt idx="7730">
                  <c:v>3</c:v>
                </c:pt>
                <c:pt idx="7731">
                  <c:v>7</c:v>
                </c:pt>
                <c:pt idx="7732">
                  <c:v>3</c:v>
                </c:pt>
                <c:pt idx="7733">
                  <c:v>8</c:v>
                </c:pt>
                <c:pt idx="7734">
                  <c:v>3</c:v>
                </c:pt>
                <c:pt idx="7735">
                  <c:v>8</c:v>
                </c:pt>
                <c:pt idx="7736">
                  <c:v>5</c:v>
                </c:pt>
                <c:pt idx="7737">
                  <c:v>5</c:v>
                </c:pt>
                <c:pt idx="7738">
                  <c:v>3</c:v>
                </c:pt>
                <c:pt idx="7739">
                  <c:v>4</c:v>
                </c:pt>
                <c:pt idx="7740">
                  <c:v>3</c:v>
                </c:pt>
                <c:pt idx="7741">
                  <c:v>3</c:v>
                </c:pt>
                <c:pt idx="7742">
                  <c:v>2</c:v>
                </c:pt>
                <c:pt idx="7743">
                  <c:v>2</c:v>
                </c:pt>
                <c:pt idx="7744">
                  <c:v>4</c:v>
                </c:pt>
                <c:pt idx="7745">
                  <c:v>1</c:v>
                </c:pt>
                <c:pt idx="7746">
                  <c:v>2</c:v>
                </c:pt>
                <c:pt idx="7747">
                  <c:v>5</c:v>
                </c:pt>
                <c:pt idx="7748">
                  <c:v>4</c:v>
                </c:pt>
                <c:pt idx="7749">
                  <c:v>5</c:v>
                </c:pt>
                <c:pt idx="7750">
                  <c:v>3</c:v>
                </c:pt>
                <c:pt idx="7751">
                  <c:v>2</c:v>
                </c:pt>
                <c:pt idx="7752">
                  <c:v>3</c:v>
                </c:pt>
                <c:pt idx="7753">
                  <c:v>0</c:v>
                </c:pt>
                <c:pt idx="7754">
                  <c:v>2</c:v>
                </c:pt>
                <c:pt idx="7755">
                  <c:v>2</c:v>
                </c:pt>
                <c:pt idx="7756">
                  <c:v>0</c:v>
                </c:pt>
                <c:pt idx="7757">
                  <c:v>3</c:v>
                </c:pt>
                <c:pt idx="7758">
                  <c:v>5</c:v>
                </c:pt>
                <c:pt idx="7759">
                  <c:v>1</c:v>
                </c:pt>
                <c:pt idx="7760">
                  <c:v>1</c:v>
                </c:pt>
                <c:pt idx="7761">
                  <c:v>3</c:v>
                </c:pt>
                <c:pt idx="7762">
                  <c:v>1</c:v>
                </c:pt>
                <c:pt idx="7763">
                  <c:v>7</c:v>
                </c:pt>
                <c:pt idx="7764">
                  <c:v>2</c:v>
                </c:pt>
                <c:pt idx="7765">
                  <c:v>1</c:v>
                </c:pt>
                <c:pt idx="7766">
                  <c:v>4</c:v>
                </c:pt>
                <c:pt idx="7767">
                  <c:v>1</c:v>
                </c:pt>
                <c:pt idx="7768">
                  <c:v>3</c:v>
                </c:pt>
                <c:pt idx="7769">
                  <c:v>3</c:v>
                </c:pt>
                <c:pt idx="7770">
                  <c:v>1</c:v>
                </c:pt>
                <c:pt idx="7771">
                  <c:v>3</c:v>
                </c:pt>
                <c:pt idx="7772">
                  <c:v>0</c:v>
                </c:pt>
                <c:pt idx="7773">
                  <c:v>5</c:v>
                </c:pt>
                <c:pt idx="7774">
                  <c:v>3</c:v>
                </c:pt>
                <c:pt idx="7775">
                  <c:v>4</c:v>
                </c:pt>
                <c:pt idx="7776">
                  <c:v>2</c:v>
                </c:pt>
                <c:pt idx="7777">
                  <c:v>2</c:v>
                </c:pt>
                <c:pt idx="7778">
                  <c:v>0</c:v>
                </c:pt>
                <c:pt idx="7779">
                  <c:v>2</c:v>
                </c:pt>
                <c:pt idx="7780">
                  <c:v>2</c:v>
                </c:pt>
                <c:pt idx="7781">
                  <c:v>4</c:v>
                </c:pt>
                <c:pt idx="7782">
                  <c:v>2</c:v>
                </c:pt>
                <c:pt idx="7783">
                  <c:v>3</c:v>
                </c:pt>
                <c:pt idx="7784">
                  <c:v>4</c:v>
                </c:pt>
                <c:pt idx="7785">
                  <c:v>1</c:v>
                </c:pt>
                <c:pt idx="7786">
                  <c:v>3</c:v>
                </c:pt>
                <c:pt idx="7787">
                  <c:v>2</c:v>
                </c:pt>
                <c:pt idx="7788">
                  <c:v>1</c:v>
                </c:pt>
                <c:pt idx="7789">
                  <c:v>2</c:v>
                </c:pt>
                <c:pt idx="7790">
                  <c:v>2</c:v>
                </c:pt>
                <c:pt idx="7791">
                  <c:v>5</c:v>
                </c:pt>
                <c:pt idx="7792">
                  <c:v>2</c:v>
                </c:pt>
                <c:pt idx="7793">
                  <c:v>3</c:v>
                </c:pt>
                <c:pt idx="7794">
                  <c:v>1</c:v>
                </c:pt>
                <c:pt idx="7795">
                  <c:v>4</c:v>
                </c:pt>
                <c:pt idx="7796">
                  <c:v>1</c:v>
                </c:pt>
                <c:pt idx="7797">
                  <c:v>7</c:v>
                </c:pt>
                <c:pt idx="7798">
                  <c:v>1</c:v>
                </c:pt>
                <c:pt idx="7799">
                  <c:v>3</c:v>
                </c:pt>
                <c:pt idx="7800">
                  <c:v>3</c:v>
                </c:pt>
                <c:pt idx="7801">
                  <c:v>2</c:v>
                </c:pt>
                <c:pt idx="7802">
                  <c:v>3</c:v>
                </c:pt>
                <c:pt idx="7803">
                  <c:v>3</c:v>
                </c:pt>
                <c:pt idx="7804">
                  <c:v>1</c:v>
                </c:pt>
                <c:pt idx="7805">
                  <c:v>5</c:v>
                </c:pt>
                <c:pt idx="7806">
                  <c:v>4</c:v>
                </c:pt>
                <c:pt idx="7807">
                  <c:v>2</c:v>
                </c:pt>
                <c:pt idx="7808">
                  <c:v>3</c:v>
                </c:pt>
                <c:pt idx="7809">
                  <c:v>1</c:v>
                </c:pt>
                <c:pt idx="7810">
                  <c:v>1</c:v>
                </c:pt>
                <c:pt idx="7811">
                  <c:v>2</c:v>
                </c:pt>
                <c:pt idx="7812">
                  <c:v>2</c:v>
                </c:pt>
                <c:pt idx="7813">
                  <c:v>0</c:v>
                </c:pt>
                <c:pt idx="7814">
                  <c:v>1</c:v>
                </c:pt>
                <c:pt idx="7815">
                  <c:v>1</c:v>
                </c:pt>
                <c:pt idx="7816">
                  <c:v>2</c:v>
                </c:pt>
                <c:pt idx="7817">
                  <c:v>3</c:v>
                </c:pt>
                <c:pt idx="7818">
                  <c:v>1</c:v>
                </c:pt>
                <c:pt idx="7819">
                  <c:v>1</c:v>
                </c:pt>
                <c:pt idx="7820">
                  <c:v>1</c:v>
                </c:pt>
                <c:pt idx="7821">
                  <c:v>0</c:v>
                </c:pt>
                <c:pt idx="7822">
                  <c:v>4</c:v>
                </c:pt>
                <c:pt idx="7823">
                  <c:v>2</c:v>
                </c:pt>
                <c:pt idx="7824">
                  <c:v>1</c:v>
                </c:pt>
                <c:pt idx="7825">
                  <c:v>4</c:v>
                </c:pt>
                <c:pt idx="7826">
                  <c:v>2</c:v>
                </c:pt>
                <c:pt idx="7827">
                  <c:v>2</c:v>
                </c:pt>
                <c:pt idx="7828">
                  <c:v>2</c:v>
                </c:pt>
                <c:pt idx="7829">
                  <c:v>2</c:v>
                </c:pt>
                <c:pt idx="7830">
                  <c:v>0</c:v>
                </c:pt>
                <c:pt idx="7831">
                  <c:v>0</c:v>
                </c:pt>
                <c:pt idx="7832">
                  <c:v>1</c:v>
                </c:pt>
                <c:pt idx="7833">
                  <c:v>0</c:v>
                </c:pt>
                <c:pt idx="7834">
                  <c:v>0</c:v>
                </c:pt>
                <c:pt idx="7835">
                  <c:v>1</c:v>
                </c:pt>
                <c:pt idx="7836">
                  <c:v>0</c:v>
                </c:pt>
                <c:pt idx="7837">
                  <c:v>1</c:v>
                </c:pt>
                <c:pt idx="7838">
                  <c:v>1</c:v>
                </c:pt>
                <c:pt idx="7839">
                  <c:v>1</c:v>
                </c:pt>
                <c:pt idx="7840">
                  <c:v>2</c:v>
                </c:pt>
                <c:pt idx="7841">
                  <c:v>0</c:v>
                </c:pt>
                <c:pt idx="7842">
                  <c:v>1</c:v>
                </c:pt>
                <c:pt idx="7843">
                  <c:v>2</c:v>
                </c:pt>
                <c:pt idx="7844">
                  <c:v>0</c:v>
                </c:pt>
                <c:pt idx="7845">
                  <c:v>1</c:v>
                </c:pt>
                <c:pt idx="7846">
                  <c:v>2</c:v>
                </c:pt>
                <c:pt idx="7847">
                  <c:v>3</c:v>
                </c:pt>
                <c:pt idx="7848">
                  <c:v>7</c:v>
                </c:pt>
                <c:pt idx="7849">
                  <c:v>0</c:v>
                </c:pt>
                <c:pt idx="7850">
                  <c:v>0</c:v>
                </c:pt>
                <c:pt idx="7851">
                  <c:v>1</c:v>
                </c:pt>
                <c:pt idx="7852">
                  <c:v>3</c:v>
                </c:pt>
                <c:pt idx="7853">
                  <c:v>2</c:v>
                </c:pt>
                <c:pt idx="7854">
                  <c:v>1</c:v>
                </c:pt>
                <c:pt idx="7855">
                  <c:v>1</c:v>
                </c:pt>
                <c:pt idx="7856">
                  <c:v>2</c:v>
                </c:pt>
                <c:pt idx="7857">
                  <c:v>0</c:v>
                </c:pt>
                <c:pt idx="7858">
                  <c:v>1</c:v>
                </c:pt>
                <c:pt idx="7859">
                  <c:v>0</c:v>
                </c:pt>
                <c:pt idx="7860">
                  <c:v>1</c:v>
                </c:pt>
                <c:pt idx="7861">
                  <c:v>3</c:v>
                </c:pt>
                <c:pt idx="7862">
                  <c:v>2</c:v>
                </c:pt>
                <c:pt idx="7863">
                  <c:v>1</c:v>
                </c:pt>
                <c:pt idx="7864">
                  <c:v>2</c:v>
                </c:pt>
                <c:pt idx="7865">
                  <c:v>2</c:v>
                </c:pt>
                <c:pt idx="7866">
                  <c:v>2</c:v>
                </c:pt>
                <c:pt idx="7867">
                  <c:v>0</c:v>
                </c:pt>
                <c:pt idx="7868">
                  <c:v>3</c:v>
                </c:pt>
                <c:pt idx="7869">
                  <c:v>1</c:v>
                </c:pt>
                <c:pt idx="7870">
                  <c:v>5</c:v>
                </c:pt>
                <c:pt idx="7871">
                  <c:v>2</c:v>
                </c:pt>
                <c:pt idx="7872">
                  <c:v>3</c:v>
                </c:pt>
                <c:pt idx="7873">
                  <c:v>1</c:v>
                </c:pt>
                <c:pt idx="7874">
                  <c:v>1</c:v>
                </c:pt>
                <c:pt idx="7875">
                  <c:v>1</c:v>
                </c:pt>
                <c:pt idx="7876">
                  <c:v>1</c:v>
                </c:pt>
                <c:pt idx="7877">
                  <c:v>1</c:v>
                </c:pt>
                <c:pt idx="7878">
                  <c:v>2</c:v>
                </c:pt>
                <c:pt idx="7879">
                  <c:v>2</c:v>
                </c:pt>
                <c:pt idx="7880">
                  <c:v>0</c:v>
                </c:pt>
                <c:pt idx="7881">
                  <c:v>3</c:v>
                </c:pt>
                <c:pt idx="7882">
                  <c:v>2</c:v>
                </c:pt>
                <c:pt idx="7883">
                  <c:v>1</c:v>
                </c:pt>
                <c:pt idx="7884">
                  <c:v>3</c:v>
                </c:pt>
                <c:pt idx="7885">
                  <c:v>2</c:v>
                </c:pt>
                <c:pt idx="7886">
                  <c:v>1</c:v>
                </c:pt>
                <c:pt idx="7887">
                  <c:v>1</c:v>
                </c:pt>
                <c:pt idx="7888">
                  <c:v>4</c:v>
                </c:pt>
                <c:pt idx="7889">
                  <c:v>2</c:v>
                </c:pt>
                <c:pt idx="7890">
                  <c:v>2</c:v>
                </c:pt>
                <c:pt idx="7891">
                  <c:v>1</c:v>
                </c:pt>
                <c:pt idx="7892">
                  <c:v>1</c:v>
                </c:pt>
                <c:pt idx="7893">
                  <c:v>0</c:v>
                </c:pt>
                <c:pt idx="7894">
                  <c:v>1</c:v>
                </c:pt>
                <c:pt idx="7895">
                  <c:v>0</c:v>
                </c:pt>
                <c:pt idx="7896">
                  <c:v>1</c:v>
                </c:pt>
                <c:pt idx="7897">
                  <c:v>0</c:v>
                </c:pt>
                <c:pt idx="7898">
                  <c:v>1</c:v>
                </c:pt>
                <c:pt idx="7899">
                  <c:v>0</c:v>
                </c:pt>
                <c:pt idx="7900">
                  <c:v>2</c:v>
                </c:pt>
                <c:pt idx="7901">
                  <c:v>3</c:v>
                </c:pt>
                <c:pt idx="7902">
                  <c:v>0</c:v>
                </c:pt>
                <c:pt idx="7903">
                  <c:v>2</c:v>
                </c:pt>
                <c:pt idx="7904">
                  <c:v>0</c:v>
                </c:pt>
                <c:pt idx="7905">
                  <c:v>0</c:v>
                </c:pt>
                <c:pt idx="7906">
                  <c:v>1</c:v>
                </c:pt>
                <c:pt idx="7907">
                  <c:v>1</c:v>
                </c:pt>
                <c:pt idx="7908">
                  <c:v>2</c:v>
                </c:pt>
                <c:pt idx="7909">
                  <c:v>1</c:v>
                </c:pt>
                <c:pt idx="7910">
                  <c:v>1</c:v>
                </c:pt>
                <c:pt idx="7911">
                  <c:v>1</c:v>
                </c:pt>
                <c:pt idx="7912">
                  <c:v>2</c:v>
                </c:pt>
                <c:pt idx="7913">
                  <c:v>0</c:v>
                </c:pt>
                <c:pt idx="7914">
                  <c:v>3</c:v>
                </c:pt>
                <c:pt idx="7915">
                  <c:v>0</c:v>
                </c:pt>
                <c:pt idx="7916">
                  <c:v>1</c:v>
                </c:pt>
                <c:pt idx="7917">
                  <c:v>0</c:v>
                </c:pt>
                <c:pt idx="7918">
                  <c:v>2</c:v>
                </c:pt>
                <c:pt idx="7919">
                  <c:v>2</c:v>
                </c:pt>
                <c:pt idx="7920">
                  <c:v>2</c:v>
                </c:pt>
                <c:pt idx="7921">
                  <c:v>3</c:v>
                </c:pt>
                <c:pt idx="7922">
                  <c:v>1</c:v>
                </c:pt>
                <c:pt idx="7923">
                  <c:v>0</c:v>
                </c:pt>
                <c:pt idx="7924">
                  <c:v>2</c:v>
                </c:pt>
                <c:pt idx="7925">
                  <c:v>1</c:v>
                </c:pt>
                <c:pt idx="7926">
                  <c:v>3</c:v>
                </c:pt>
                <c:pt idx="7927">
                  <c:v>0</c:v>
                </c:pt>
                <c:pt idx="7928">
                  <c:v>1</c:v>
                </c:pt>
                <c:pt idx="7929">
                  <c:v>1</c:v>
                </c:pt>
                <c:pt idx="7930">
                  <c:v>0</c:v>
                </c:pt>
                <c:pt idx="7931">
                  <c:v>1</c:v>
                </c:pt>
                <c:pt idx="7932">
                  <c:v>2</c:v>
                </c:pt>
                <c:pt idx="7933">
                  <c:v>1</c:v>
                </c:pt>
                <c:pt idx="7934">
                  <c:v>0</c:v>
                </c:pt>
                <c:pt idx="7935">
                  <c:v>0</c:v>
                </c:pt>
                <c:pt idx="7936">
                  <c:v>2</c:v>
                </c:pt>
                <c:pt idx="7937">
                  <c:v>0</c:v>
                </c:pt>
                <c:pt idx="7938">
                  <c:v>2</c:v>
                </c:pt>
                <c:pt idx="7939">
                  <c:v>2</c:v>
                </c:pt>
                <c:pt idx="7940">
                  <c:v>1</c:v>
                </c:pt>
                <c:pt idx="7941">
                  <c:v>2</c:v>
                </c:pt>
                <c:pt idx="7942">
                  <c:v>0</c:v>
                </c:pt>
                <c:pt idx="7943">
                  <c:v>1</c:v>
                </c:pt>
                <c:pt idx="7944">
                  <c:v>0</c:v>
                </c:pt>
                <c:pt idx="7945">
                  <c:v>3</c:v>
                </c:pt>
                <c:pt idx="7946">
                  <c:v>2</c:v>
                </c:pt>
                <c:pt idx="7947">
                  <c:v>1</c:v>
                </c:pt>
                <c:pt idx="7948">
                  <c:v>0</c:v>
                </c:pt>
                <c:pt idx="7949">
                  <c:v>1</c:v>
                </c:pt>
                <c:pt idx="7950">
                  <c:v>0</c:v>
                </c:pt>
                <c:pt idx="7951">
                  <c:v>1</c:v>
                </c:pt>
                <c:pt idx="7952">
                  <c:v>2</c:v>
                </c:pt>
                <c:pt idx="7953">
                  <c:v>2</c:v>
                </c:pt>
                <c:pt idx="7954">
                  <c:v>0</c:v>
                </c:pt>
                <c:pt idx="7955">
                  <c:v>1</c:v>
                </c:pt>
                <c:pt idx="7956">
                  <c:v>0</c:v>
                </c:pt>
                <c:pt idx="7957">
                  <c:v>2</c:v>
                </c:pt>
                <c:pt idx="7958">
                  <c:v>3</c:v>
                </c:pt>
                <c:pt idx="7959">
                  <c:v>0</c:v>
                </c:pt>
                <c:pt idx="7960">
                  <c:v>2</c:v>
                </c:pt>
                <c:pt idx="7961">
                  <c:v>2</c:v>
                </c:pt>
                <c:pt idx="7962">
                  <c:v>0</c:v>
                </c:pt>
                <c:pt idx="7963">
                  <c:v>0</c:v>
                </c:pt>
                <c:pt idx="7964">
                  <c:v>1</c:v>
                </c:pt>
                <c:pt idx="7965">
                  <c:v>3</c:v>
                </c:pt>
                <c:pt idx="7966">
                  <c:v>3</c:v>
                </c:pt>
                <c:pt idx="7967">
                  <c:v>3</c:v>
                </c:pt>
                <c:pt idx="7968">
                  <c:v>1</c:v>
                </c:pt>
                <c:pt idx="7969">
                  <c:v>1</c:v>
                </c:pt>
                <c:pt idx="7970">
                  <c:v>1</c:v>
                </c:pt>
                <c:pt idx="7971">
                  <c:v>4</c:v>
                </c:pt>
                <c:pt idx="7972">
                  <c:v>1</c:v>
                </c:pt>
                <c:pt idx="7973">
                  <c:v>0</c:v>
                </c:pt>
                <c:pt idx="7974">
                  <c:v>1</c:v>
                </c:pt>
                <c:pt idx="7975">
                  <c:v>1</c:v>
                </c:pt>
                <c:pt idx="7976">
                  <c:v>2</c:v>
                </c:pt>
                <c:pt idx="7977">
                  <c:v>3</c:v>
                </c:pt>
                <c:pt idx="7978">
                  <c:v>1</c:v>
                </c:pt>
                <c:pt idx="7979">
                  <c:v>4</c:v>
                </c:pt>
                <c:pt idx="7980">
                  <c:v>2</c:v>
                </c:pt>
                <c:pt idx="7981">
                  <c:v>0</c:v>
                </c:pt>
                <c:pt idx="7982">
                  <c:v>2</c:v>
                </c:pt>
                <c:pt idx="7983">
                  <c:v>1</c:v>
                </c:pt>
                <c:pt idx="7984">
                  <c:v>2</c:v>
                </c:pt>
                <c:pt idx="7985">
                  <c:v>1</c:v>
                </c:pt>
                <c:pt idx="7986">
                  <c:v>1</c:v>
                </c:pt>
                <c:pt idx="7987">
                  <c:v>0</c:v>
                </c:pt>
                <c:pt idx="7988">
                  <c:v>2</c:v>
                </c:pt>
                <c:pt idx="7989">
                  <c:v>2</c:v>
                </c:pt>
                <c:pt idx="7990">
                  <c:v>0</c:v>
                </c:pt>
                <c:pt idx="7991">
                  <c:v>0</c:v>
                </c:pt>
                <c:pt idx="7992">
                  <c:v>2</c:v>
                </c:pt>
                <c:pt idx="7993">
                  <c:v>5</c:v>
                </c:pt>
                <c:pt idx="7994">
                  <c:v>3</c:v>
                </c:pt>
                <c:pt idx="7995">
                  <c:v>1</c:v>
                </c:pt>
                <c:pt idx="7996">
                  <c:v>0</c:v>
                </c:pt>
                <c:pt idx="7997">
                  <c:v>2</c:v>
                </c:pt>
                <c:pt idx="7998">
                  <c:v>1</c:v>
                </c:pt>
                <c:pt idx="7999">
                  <c:v>1</c:v>
                </c:pt>
                <c:pt idx="8000">
                  <c:v>2</c:v>
                </c:pt>
                <c:pt idx="8001">
                  <c:v>3</c:v>
                </c:pt>
                <c:pt idx="8002">
                  <c:v>0</c:v>
                </c:pt>
                <c:pt idx="8003">
                  <c:v>2</c:v>
                </c:pt>
                <c:pt idx="8004">
                  <c:v>0</c:v>
                </c:pt>
                <c:pt idx="8005">
                  <c:v>0</c:v>
                </c:pt>
                <c:pt idx="8006">
                  <c:v>0</c:v>
                </c:pt>
                <c:pt idx="8007">
                  <c:v>2</c:v>
                </c:pt>
                <c:pt idx="8008">
                  <c:v>2</c:v>
                </c:pt>
                <c:pt idx="8009">
                  <c:v>3</c:v>
                </c:pt>
                <c:pt idx="8010">
                  <c:v>2</c:v>
                </c:pt>
                <c:pt idx="8011">
                  <c:v>0</c:v>
                </c:pt>
                <c:pt idx="8012">
                  <c:v>0</c:v>
                </c:pt>
                <c:pt idx="8013">
                  <c:v>1</c:v>
                </c:pt>
                <c:pt idx="8014">
                  <c:v>1</c:v>
                </c:pt>
                <c:pt idx="8015">
                  <c:v>0</c:v>
                </c:pt>
                <c:pt idx="8016">
                  <c:v>1</c:v>
                </c:pt>
                <c:pt idx="8017">
                  <c:v>2</c:v>
                </c:pt>
                <c:pt idx="8018">
                  <c:v>1</c:v>
                </c:pt>
                <c:pt idx="8019">
                  <c:v>1</c:v>
                </c:pt>
                <c:pt idx="8020">
                  <c:v>2</c:v>
                </c:pt>
                <c:pt idx="8021">
                  <c:v>4</c:v>
                </c:pt>
                <c:pt idx="8022">
                  <c:v>1</c:v>
                </c:pt>
                <c:pt idx="8023">
                  <c:v>1</c:v>
                </c:pt>
                <c:pt idx="8024">
                  <c:v>1</c:v>
                </c:pt>
                <c:pt idx="8025">
                  <c:v>2</c:v>
                </c:pt>
                <c:pt idx="8026">
                  <c:v>2</c:v>
                </c:pt>
                <c:pt idx="8027">
                  <c:v>0</c:v>
                </c:pt>
                <c:pt idx="8028">
                  <c:v>2</c:v>
                </c:pt>
                <c:pt idx="8029">
                  <c:v>4</c:v>
                </c:pt>
                <c:pt idx="8030">
                  <c:v>5</c:v>
                </c:pt>
                <c:pt idx="8031">
                  <c:v>5</c:v>
                </c:pt>
                <c:pt idx="8032">
                  <c:v>0</c:v>
                </c:pt>
                <c:pt idx="8033">
                  <c:v>2</c:v>
                </c:pt>
                <c:pt idx="8034">
                  <c:v>2</c:v>
                </c:pt>
                <c:pt idx="8035">
                  <c:v>2</c:v>
                </c:pt>
                <c:pt idx="8036">
                  <c:v>2</c:v>
                </c:pt>
                <c:pt idx="8037">
                  <c:v>2</c:v>
                </c:pt>
                <c:pt idx="8038">
                  <c:v>2</c:v>
                </c:pt>
                <c:pt idx="8039">
                  <c:v>1</c:v>
                </c:pt>
                <c:pt idx="8040">
                  <c:v>1</c:v>
                </c:pt>
                <c:pt idx="8041">
                  <c:v>0</c:v>
                </c:pt>
                <c:pt idx="8042">
                  <c:v>3</c:v>
                </c:pt>
                <c:pt idx="8043">
                  <c:v>1</c:v>
                </c:pt>
                <c:pt idx="8044">
                  <c:v>0</c:v>
                </c:pt>
                <c:pt idx="8045">
                  <c:v>3</c:v>
                </c:pt>
                <c:pt idx="8046">
                  <c:v>0</c:v>
                </c:pt>
                <c:pt idx="8047">
                  <c:v>2</c:v>
                </c:pt>
                <c:pt idx="8048">
                  <c:v>1</c:v>
                </c:pt>
                <c:pt idx="8049">
                  <c:v>1</c:v>
                </c:pt>
                <c:pt idx="8050">
                  <c:v>3</c:v>
                </c:pt>
                <c:pt idx="8051">
                  <c:v>1</c:v>
                </c:pt>
                <c:pt idx="8052">
                  <c:v>2</c:v>
                </c:pt>
                <c:pt idx="8053">
                  <c:v>0</c:v>
                </c:pt>
                <c:pt idx="8054">
                  <c:v>3</c:v>
                </c:pt>
                <c:pt idx="8055">
                  <c:v>2</c:v>
                </c:pt>
                <c:pt idx="8056">
                  <c:v>0</c:v>
                </c:pt>
                <c:pt idx="8057">
                  <c:v>0</c:v>
                </c:pt>
                <c:pt idx="8058">
                  <c:v>3</c:v>
                </c:pt>
                <c:pt idx="8059">
                  <c:v>1</c:v>
                </c:pt>
                <c:pt idx="8060">
                  <c:v>0</c:v>
                </c:pt>
                <c:pt idx="8061">
                  <c:v>0</c:v>
                </c:pt>
                <c:pt idx="8062">
                  <c:v>0</c:v>
                </c:pt>
                <c:pt idx="8063">
                  <c:v>1</c:v>
                </c:pt>
                <c:pt idx="8064">
                  <c:v>0</c:v>
                </c:pt>
                <c:pt idx="8065">
                  <c:v>2</c:v>
                </c:pt>
                <c:pt idx="8066">
                  <c:v>1</c:v>
                </c:pt>
                <c:pt idx="8067">
                  <c:v>4</c:v>
                </c:pt>
                <c:pt idx="8068">
                  <c:v>4</c:v>
                </c:pt>
                <c:pt idx="8069">
                  <c:v>0</c:v>
                </c:pt>
                <c:pt idx="8070">
                  <c:v>2</c:v>
                </c:pt>
                <c:pt idx="8071">
                  <c:v>1</c:v>
                </c:pt>
                <c:pt idx="8072">
                  <c:v>2</c:v>
                </c:pt>
                <c:pt idx="8073">
                  <c:v>1</c:v>
                </c:pt>
                <c:pt idx="8074">
                  <c:v>4</c:v>
                </c:pt>
                <c:pt idx="8075">
                  <c:v>2</c:v>
                </c:pt>
                <c:pt idx="8076">
                  <c:v>0</c:v>
                </c:pt>
                <c:pt idx="8077">
                  <c:v>1</c:v>
                </c:pt>
                <c:pt idx="8078">
                  <c:v>1</c:v>
                </c:pt>
                <c:pt idx="8079">
                  <c:v>1</c:v>
                </c:pt>
                <c:pt idx="8080">
                  <c:v>2</c:v>
                </c:pt>
                <c:pt idx="8081">
                  <c:v>0</c:v>
                </c:pt>
                <c:pt idx="8082">
                  <c:v>0</c:v>
                </c:pt>
                <c:pt idx="8083">
                  <c:v>1</c:v>
                </c:pt>
                <c:pt idx="8084">
                  <c:v>5</c:v>
                </c:pt>
                <c:pt idx="8085">
                  <c:v>2</c:v>
                </c:pt>
                <c:pt idx="8086">
                  <c:v>1</c:v>
                </c:pt>
                <c:pt idx="8087">
                  <c:v>2</c:v>
                </c:pt>
                <c:pt idx="8088">
                  <c:v>4</c:v>
                </c:pt>
                <c:pt idx="8089">
                  <c:v>0</c:v>
                </c:pt>
                <c:pt idx="8090">
                  <c:v>3</c:v>
                </c:pt>
                <c:pt idx="8091">
                  <c:v>2</c:v>
                </c:pt>
                <c:pt idx="8092">
                  <c:v>0</c:v>
                </c:pt>
                <c:pt idx="8093">
                  <c:v>2</c:v>
                </c:pt>
                <c:pt idx="8094">
                  <c:v>0</c:v>
                </c:pt>
                <c:pt idx="8095">
                  <c:v>4</c:v>
                </c:pt>
                <c:pt idx="8096">
                  <c:v>1</c:v>
                </c:pt>
                <c:pt idx="8097">
                  <c:v>0</c:v>
                </c:pt>
                <c:pt idx="8098">
                  <c:v>0</c:v>
                </c:pt>
                <c:pt idx="8099">
                  <c:v>0</c:v>
                </c:pt>
                <c:pt idx="8100">
                  <c:v>3</c:v>
                </c:pt>
                <c:pt idx="8101">
                  <c:v>2</c:v>
                </c:pt>
                <c:pt idx="8102">
                  <c:v>2</c:v>
                </c:pt>
                <c:pt idx="8103">
                  <c:v>1</c:v>
                </c:pt>
                <c:pt idx="8104">
                  <c:v>1</c:v>
                </c:pt>
                <c:pt idx="8105">
                  <c:v>1</c:v>
                </c:pt>
                <c:pt idx="8106">
                  <c:v>0</c:v>
                </c:pt>
                <c:pt idx="8107">
                  <c:v>2</c:v>
                </c:pt>
                <c:pt idx="8108">
                  <c:v>3</c:v>
                </c:pt>
                <c:pt idx="8109">
                  <c:v>1</c:v>
                </c:pt>
                <c:pt idx="8110">
                  <c:v>4</c:v>
                </c:pt>
                <c:pt idx="8111">
                  <c:v>1</c:v>
                </c:pt>
                <c:pt idx="8112">
                  <c:v>1</c:v>
                </c:pt>
                <c:pt idx="8113">
                  <c:v>0</c:v>
                </c:pt>
                <c:pt idx="8114">
                  <c:v>1</c:v>
                </c:pt>
                <c:pt idx="8115">
                  <c:v>0</c:v>
                </c:pt>
                <c:pt idx="8116">
                  <c:v>2</c:v>
                </c:pt>
                <c:pt idx="8117">
                  <c:v>5</c:v>
                </c:pt>
                <c:pt idx="8118">
                  <c:v>4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3</c:v>
                </c:pt>
                <c:pt idx="8123">
                  <c:v>1</c:v>
                </c:pt>
                <c:pt idx="8124">
                  <c:v>0</c:v>
                </c:pt>
                <c:pt idx="8125">
                  <c:v>1</c:v>
                </c:pt>
                <c:pt idx="8126">
                  <c:v>0</c:v>
                </c:pt>
                <c:pt idx="8127">
                  <c:v>1</c:v>
                </c:pt>
                <c:pt idx="8128">
                  <c:v>2</c:v>
                </c:pt>
                <c:pt idx="8129">
                  <c:v>1</c:v>
                </c:pt>
                <c:pt idx="8130">
                  <c:v>1</c:v>
                </c:pt>
                <c:pt idx="8131">
                  <c:v>0</c:v>
                </c:pt>
                <c:pt idx="8132">
                  <c:v>3</c:v>
                </c:pt>
                <c:pt idx="8133">
                  <c:v>2</c:v>
                </c:pt>
                <c:pt idx="8134">
                  <c:v>0</c:v>
                </c:pt>
                <c:pt idx="8135">
                  <c:v>0</c:v>
                </c:pt>
                <c:pt idx="8136">
                  <c:v>5</c:v>
                </c:pt>
                <c:pt idx="8137">
                  <c:v>0</c:v>
                </c:pt>
                <c:pt idx="8138">
                  <c:v>3</c:v>
                </c:pt>
                <c:pt idx="8139">
                  <c:v>0</c:v>
                </c:pt>
                <c:pt idx="8140">
                  <c:v>1</c:v>
                </c:pt>
                <c:pt idx="8141">
                  <c:v>0</c:v>
                </c:pt>
                <c:pt idx="8142">
                  <c:v>1</c:v>
                </c:pt>
                <c:pt idx="8143">
                  <c:v>3</c:v>
                </c:pt>
                <c:pt idx="8144">
                  <c:v>3</c:v>
                </c:pt>
                <c:pt idx="8145">
                  <c:v>0</c:v>
                </c:pt>
                <c:pt idx="8146">
                  <c:v>2</c:v>
                </c:pt>
                <c:pt idx="8147">
                  <c:v>0</c:v>
                </c:pt>
                <c:pt idx="8148">
                  <c:v>1</c:v>
                </c:pt>
                <c:pt idx="8149">
                  <c:v>1</c:v>
                </c:pt>
                <c:pt idx="8150">
                  <c:v>4</c:v>
                </c:pt>
                <c:pt idx="8151">
                  <c:v>2</c:v>
                </c:pt>
                <c:pt idx="8152">
                  <c:v>3</c:v>
                </c:pt>
                <c:pt idx="8153">
                  <c:v>1</c:v>
                </c:pt>
                <c:pt idx="8154">
                  <c:v>1</c:v>
                </c:pt>
                <c:pt idx="8155">
                  <c:v>0</c:v>
                </c:pt>
                <c:pt idx="8156">
                  <c:v>3</c:v>
                </c:pt>
                <c:pt idx="8157">
                  <c:v>4</c:v>
                </c:pt>
                <c:pt idx="8158">
                  <c:v>0</c:v>
                </c:pt>
                <c:pt idx="8159">
                  <c:v>1</c:v>
                </c:pt>
                <c:pt idx="8160">
                  <c:v>2</c:v>
                </c:pt>
                <c:pt idx="8161">
                  <c:v>2</c:v>
                </c:pt>
                <c:pt idx="8162">
                  <c:v>1</c:v>
                </c:pt>
                <c:pt idx="8163">
                  <c:v>2</c:v>
                </c:pt>
                <c:pt idx="8164">
                  <c:v>1</c:v>
                </c:pt>
                <c:pt idx="8165">
                  <c:v>3</c:v>
                </c:pt>
                <c:pt idx="8166">
                  <c:v>1</c:v>
                </c:pt>
                <c:pt idx="8167">
                  <c:v>0</c:v>
                </c:pt>
                <c:pt idx="8168">
                  <c:v>3</c:v>
                </c:pt>
                <c:pt idx="8169">
                  <c:v>1</c:v>
                </c:pt>
                <c:pt idx="8170">
                  <c:v>0</c:v>
                </c:pt>
                <c:pt idx="8171">
                  <c:v>1</c:v>
                </c:pt>
                <c:pt idx="8172">
                  <c:v>1</c:v>
                </c:pt>
                <c:pt idx="8173">
                  <c:v>3</c:v>
                </c:pt>
                <c:pt idx="8174">
                  <c:v>1</c:v>
                </c:pt>
                <c:pt idx="8175">
                  <c:v>0</c:v>
                </c:pt>
                <c:pt idx="8176">
                  <c:v>1</c:v>
                </c:pt>
                <c:pt idx="8177">
                  <c:v>0</c:v>
                </c:pt>
                <c:pt idx="8178">
                  <c:v>4</c:v>
                </c:pt>
                <c:pt idx="8179">
                  <c:v>3</c:v>
                </c:pt>
                <c:pt idx="8180">
                  <c:v>1</c:v>
                </c:pt>
                <c:pt idx="8181">
                  <c:v>2</c:v>
                </c:pt>
                <c:pt idx="8182">
                  <c:v>1</c:v>
                </c:pt>
                <c:pt idx="8183">
                  <c:v>2</c:v>
                </c:pt>
                <c:pt idx="8184">
                  <c:v>0</c:v>
                </c:pt>
                <c:pt idx="8185">
                  <c:v>0</c:v>
                </c:pt>
                <c:pt idx="8186">
                  <c:v>0</c:v>
                </c:pt>
                <c:pt idx="8187">
                  <c:v>0</c:v>
                </c:pt>
                <c:pt idx="8188">
                  <c:v>2</c:v>
                </c:pt>
                <c:pt idx="8189">
                  <c:v>0</c:v>
                </c:pt>
                <c:pt idx="8190">
                  <c:v>0</c:v>
                </c:pt>
                <c:pt idx="8191">
                  <c:v>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E97E-4238-A02C-6BF792A072EE}"/>
            </c:ext>
          </c:extLst>
        </c:ser>
        <c:ser>
          <c:idx val="3"/>
          <c:order val="3"/>
          <c:tx>
            <c:v>0.44T</c:v>
          </c:tx>
          <c:spPr>
            <a:ln w="63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'120417Data'!$AU$4:$AU$8195</c:f>
              <c:numCache>
                <c:formatCode>General</c:formatCode>
                <c:ptCount val="8192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</c:numCache>
            </c:numRef>
          </c:xVal>
          <c:yVal>
            <c:numRef>
              <c:f>'120417Data'!$AY$4:$AY$8195</c:f>
              <c:numCache>
                <c:formatCode>General</c:formatCode>
                <c:ptCount val="8192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711</c:v>
                </c:pt>
                <c:pt idx="21">
                  <c:v>781</c:v>
                </c:pt>
                <c:pt idx="22">
                  <c:v>768</c:v>
                </c:pt>
                <c:pt idx="23">
                  <c:v>836</c:v>
                </c:pt>
                <c:pt idx="24">
                  <c:v>1064</c:v>
                </c:pt>
                <c:pt idx="25">
                  <c:v>1167</c:v>
                </c:pt>
                <c:pt idx="26">
                  <c:v>1524</c:v>
                </c:pt>
                <c:pt idx="27">
                  <c:v>1811</c:v>
                </c:pt>
                <c:pt idx="28">
                  <c:v>2424</c:v>
                </c:pt>
                <c:pt idx="29">
                  <c:v>2877</c:v>
                </c:pt>
                <c:pt idx="30">
                  <c:v>3471</c:v>
                </c:pt>
                <c:pt idx="31">
                  <c:v>3941</c:v>
                </c:pt>
                <c:pt idx="32">
                  <c:v>4339</c:v>
                </c:pt>
                <c:pt idx="33">
                  <c:v>4754</c:v>
                </c:pt>
                <c:pt idx="34">
                  <c:v>5002</c:v>
                </c:pt>
                <c:pt idx="35">
                  <c:v>5219</c:v>
                </c:pt>
                <c:pt idx="36">
                  <c:v>5780</c:v>
                </c:pt>
                <c:pt idx="37">
                  <c:v>6058</c:v>
                </c:pt>
                <c:pt idx="38">
                  <c:v>6349</c:v>
                </c:pt>
                <c:pt idx="39">
                  <c:v>6891</c:v>
                </c:pt>
                <c:pt idx="40">
                  <c:v>7119</c:v>
                </c:pt>
                <c:pt idx="41">
                  <c:v>7420</c:v>
                </c:pt>
                <c:pt idx="42">
                  <c:v>7819</c:v>
                </c:pt>
                <c:pt idx="43">
                  <c:v>8095</c:v>
                </c:pt>
                <c:pt idx="44">
                  <c:v>8230</c:v>
                </c:pt>
                <c:pt idx="45">
                  <c:v>8521</c:v>
                </c:pt>
                <c:pt idx="46">
                  <c:v>8700</c:v>
                </c:pt>
                <c:pt idx="47">
                  <c:v>8909</c:v>
                </c:pt>
                <c:pt idx="48">
                  <c:v>8991</c:v>
                </c:pt>
                <c:pt idx="49">
                  <c:v>8962</c:v>
                </c:pt>
                <c:pt idx="50">
                  <c:v>8524</c:v>
                </c:pt>
                <c:pt idx="51">
                  <c:v>8404</c:v>
                </c:pt>
                <c:pt idx="52">
                  <c:v>7990</c:v>
                </c:pt>
                <c:pt idx="53">
                  <c:v>7208</c:v>
                </c:pt>
                <c:pt idx="54">
                  <c:v>6672</c:v>
                </c:pt>
                <c:pt idx="55">
                  <c:v>6387</c:v>
                </c:pt>
                <c:pt idx="56">
                  <c:v>6152</c:v>
                </c:pt>
                <c:pt idx="57">
                  <c:v>6014</c:v>
                </c:pt>
                <c:pt idx="58">
                  <c:v>6126</c:v>
                </c:pt>
                <c:pt idx="59">
                  <c:v>6352</c:v>
                </c:pt>
                <c:pt idx="60">
                  <c:v>6577</c:v>
                </c:pt>
                <c:pt idx="61">
                  <c:v>7006</c:v>
                </c:pt>
                <c:pt idx="62">
                  <c:v>7336</c:v>
                </c:pt>
                <c:pt idx="63">
                  <c:v>8034</c:v>
                </c:pt>
                <c:pt idx="64">
                  <c:v>8794</c:v>
                </c:pt>
                <c:pt idx="65">
                  <c:v>9595</c:v>
                </c:pt>
                <c:pt idx="66">
                  <c:v>10198</c:v>
                </c:pt>
                <c:pt idx="67">
                  <c:v>10700</c:v>
                </c:pt>
                <c:pt idx="68">
                  <c:v>11566</c:v>
                </c:pt>
                <c:pt idx="69">
                  <c:v>12113</c:v>
                </c:pt>
                <c:pt idx="70">
                  <c:v>13353</c:v>
                </c:pt>
                <c:pt idx="71">
                  <c:v>14693</c:v>
                </c:pt>
                <c:pt idx="72">
                  <c:v>17329</c:v>
                </c:pt>
                <c:pt idx="73">
                  <c:v>19899</c:v>
                </c:pt>
                <c:pt idx="74">
                  <c:v>23926</c:v>
                </c:pt>
                <c:pt idx="75">
                  <c:v>27975</c:v>
                </c:pt>
                <c:pt idx="76">
                  <c:v>32689</c:v>
                </c:pt>
                <c:pt idx="77">
                  <c:v>37059</c:v>
                </c:pt>
                <c:pt idx="78">
                  <c:v>41323</c:v>
                </c:pt>
                <c:pt idx="79">
                  <c:v>44080</c:v>
                </c:pt>
                <c:pt idx="80">
                  <c:v>47137</c:v>
                </c:pt>
                <c:pt idx="81">
                  <c:v>47138</c:v>
                </c:pt>
                <c:pt idx="82">
                  <c:v>47230</c:v>
                </c:pt>
                <c:pt idx="83">
                  <c:v>46061</c:v>
                </c:pt>
                <c:pt idx="84">
                  <c:v>44675</c:v>
                </c:pt>
                <c:pt idx="85">
                  <c:v>43207</c:v>
                </c:pt>
                <c:pt idx="86">
                  <c:v>41169</c:v>
                </c:pt>
                <c:pt idx="87">
                  <c:v>40332</c:v>
                </c:pt>
                <c:pt idx="88">
                  <c:v>37901</c:v>
                </c:pt>
                <c:pt idx="89">
                  <c:v>36367</c:v>
                </c:pt>
                <c:pt idx="90">
                  <c:v>34790</c:v>
                </c:pt>
                <c:pt idx="91">
                  <c:v>33088</c:v>
                </c:pt>
                <c:pt idx="92">
                  <c:v>31179</c:v>
                </c:pt>
                <c:pt idx="93">
                  <c:v>30008</c:v>
                </c:pt>
                <c:pt idx="94">
                  <c:v>29122</c:v>
                </c:pt>
                <c:pt idx="95">
                  <c:v>26907</c:v>
                </c:pt>
                <c:pt idx="96">
                  <c:v>25120</c:v>
                </c:pt>
                <c:pt idx="97">
                  <c:v>23624</c:v>
                </c:pt>
                <c:pt idx="98">
                  <c:v>22106</c:v>
                </c:pt>
                <c:pt idx="99">
                  <c:v>21022</c:v>
                </c:pt>
                <c:pt idx="100">
                  <c:v>19850</c:v>
                </c:pt>
                <c:pt idx="101">
                  <c:v>19417</c:v>
                </c:pt>
                <c:pt idx="102">
                  <c:v>19723</c:v>
                </c:pt>
                <c:pt idx="103">
                  <c:v>20080</c:v>
                </c:pt>
                <c:pt idx="104">
                  <c:v>21714</c:v>
                </c:pt>
                <c:pt idx="105">
                  <c:v>24428</c:v>
                </c:pt>
                <c:pt idx="106">
                  <c:v>28569</c:v>
                </c:pt>
                <c:pt idx="107">
                  <c:v>34346</c:v>
                </c:pt>
                <c:pt idx="108">
                  <c:v>41686</c:v>
                </c:pt>
                <c:pt idx="109">
                  <c:v>50819</c:v>
                </c:pt>
                <c:pt idx="110">
                  <c:v>60294</c:v>
                </c:pt>
                <c:pt idx="111">
                  <c:v>67969</c:v>
                </c:pt>
                <c:pt idx="112">
                  <c:v>75753</c:v>
                </c:pt>
                <c:pt idx="113">
                  <c:v>81692</c:v>
                </c:pt>
                <c:pt idx="114">
                  <c:v>84814</c:v>
                </c:pt>
                <c:pt idx="115">
                  <c:v>84728</c:v>
                </c:pt>
                <c:pt idx="116">
                  <c:v>84909</c:v>
                </c:pt>
                <c:pt idx="117">
                  <c:v>79601</c:v>
                </c:pt>
                <c:pt idx="118">
                  <c:v>75201</c:v>
                </c:pt>
                <c:pt idx="119">
                  <c:v>70481</c:v>
                </c:pt>
                <c:pt idx="120">
                  <c:v>65134</c:v>
                </c:pt>
                <c:pt idx="121">
                  <c:v>60622</c:v>
                </c:pt>
                <c:pt idx="122">
                  <c:v>55321</c:v>
                </c:pt>
                <c:pt idx="123">
                  <c:v>51930</c:v>
                </c:pt>
                <c:pt idx="124">
                  <c:v>47234</c:v>
                </c:pt>
                <c:pt idx="125">
                  <c:v>43236</c:v>
                </c:pt>
                <c:pt idx="126">
                  <c:v>40042</c:v>
                </c:pt>
                <c:pt idx="127">
                  <c:v>37209</c:v>
                </c:pt>
                <c:pt idx="128">
                  <c:v>34706</c:v>
                </c:pt>
                <c:pt idx="129">
                  <c:v>32464</c:v>
                </c:pt>
                <c:pt idx="130">
                  <c:v>30384</c:v>
                </c:pt>
                <c:pt idx="131">
                  <c:v>29721</c:v>
                </c:pt>
                <c:pt idx="132">
                  <c:v>28018</c:v>
                </c:pt>
                <c:pt idx="133">
                  <c:v>27099</c:v>
                </c:pt>
                <c:pt idx="134">
                  <c:v>26641</c:v>
                </c:pt>
                <c:pt idx="135">
                  <c:v>25760</c:v>
                </c:pt>
                <c:pt idx="136">
                  <c:v>25925</c:v>
                </c:pt>
                <c:pt idx="137">
                  <c:v>25825</c:v>
                </c:pt>
                <c:pt idx="138">
                  <c:v>26385</c:v>
                </c:pt>
                <c:pt idx="139">
                  <c:v>25997</c:v>
                </c:pt>
                <c:pt idx="140">
                  <c:v>25909</c:v>
                </c:pt>
                <c:pt idx="141">
                  <c:v>26171</c:v>
                </c:pt>
                <c:pt idx="142">
                  <c:v>26044</c:v>
                </c:pt>
                <c:pt idx="143">
                  <c:v>25521</c:v>
                </c:pt>
                <c:pt idx="144">
                  <c:v>24885</c:v>
                </c:pt>
                <c:pt idx="145">
                  <c:v>24797</c:v>
                </c:pt>
                <c:pt idx="146">
                  <c:v>23181</c:v>
                </c:pt>
                <c:pt idx="147">
                  <c:v>22152</c:v>
                </c:pt>
                <c:pt idx="148">
                  <c:v>21125</c:v>
                </c:pt>
                <c:pt idx="149">
                  <c:v>20262</c:v>
                </c:pt>
                <c:pt idx="150">
                  <c:v>19602</c:v>
                </c:pt>
                <c:pt idx="151">
                  <c:v>19017</c:v>
                </c:pt>
                <c:pt idx="152">
                  <c:v>18249</c:v>
                </c:pt>
                <c:pt idx="153">
                  <c:v>17763</c:v>
                </c:pt>
                <c:pt idx="154">
                  <c:v>17323</c:v>
                </c:pt>
                <c:pt idx="155">
                  <c:v>16786</c:v>
                </c:pt>
                <c:pt idx="156">
                  <c:v>16731</c:v>
                </c:pt>
                <c:pt idx="157">
                  <c:v>16341</c:v>
                </c:pt>
                <c:pt idx="158">
                  <c:v>16080</c:v>
                </c:pt>
                <c:pt idx="159">
                  <c:v>15304</c:v>
                </c:pt>
                <c:pt idx="160">
                  <c:v>15358</c:v>
                </c:pt>
                <c:pt idx="161">
                  <c:v>14746</c:v>
                </c:pt>
                <c:pt idx="162">
                  <c:v>14276</c:v>
                </c:pt>
                <c:pt idx="163">
                  <c:v>13734</c:v>
                </c:pt>
                <c:pt idx="164">
                  <c:v>13392</c:v>
                </c:pt>
                <c:pt idx="165">
                  <c:v>13453</c:v>
                </c:pt>
                <c:pt idx="166">
                  <c:v>12972</c:v>
                </c:pt>
                <c:pt idx="167">
                  <c:v>13168</c:v>
                </c:pt>
                <c:pt idx="168">
                  <c:v>13115</c:v>
                </c:pt>
                <c:pt idx="169">
                  <c:v>12844</c:v>
                </c:pt>
                <c:pt idx="170">
                  <c:v>12730</c:v>
                </c:pt>
                <c:pt idx="171">
                  <c:v>12462</c:v>
                </c:pt>
                <c:pt idx="172">
                  <c:v>12009</c:v>
                </c:pt>
                <c:pt idx="173">
                  <c:v>12046</c:v>
                </c:pt>
                <c:pt idx="174">
                  <c:v>11887</c:v>
                </c:pt>
                <c:pt idx="175">
                  <c:v>11285</c:v>
                </c:pt>
                <c:pt idx="176">
                  <c:v>11301</c:v>
                </c:pt>
                <c:pt idx="177">
                  <c:v>11044</c:v>
                </c:pt>
                <c:pt idx="178">
                  <c:v>11051</c:v>
                </c:pt>
                <c:pt idx="179">
                  <c:v>10657</c:v>
                </c:pt>
                <c:pt idx="180">
                  <c:v>10318</c:v>
                </c:pt>
                <c:pt idx="181">
                  <c:v>10112</c:v>
                </c:pt>
                <c:pt idx="182">
                  <c:v>10033</c:v>
                </c:pt>
                <c:pt idx="183">
                  <c:v>9507</c:v>
                </c:pt>
                <c:pt idx="184">
                  <c:v>9669</c:v>
                </c:pt>
                <c:pt idx="185">
                  <c:v>9626</c:v>
                </c:pt>
                <c:pt idx="186">
                  <c:v>9709</c:v>
                </c:pt>
                <c:pt idx="187">
                  <c:v>9942</c:v>
                </c:pt>
                <c:pt idx="188">
                  <c:v>9979</c:v>
                </c:pt>
                <c:pt idx="189">
                  <c:v>10559</c:v>
                </c:pt>
                <c:pt idx="190">
                  <c:v>11276</c:v>
                </c:pt>
                <c:pt idx="191">
                  <c:v>11681</c:v>
                </c:pt>
                <c:pt idx="192">
                  <c:v>12401</c:v>
                </c:pt>
                <c:pt idx="193">
                  <c:v>13246</c:v>
                </c:pt>
                <c:pt idx="194">
                  <c:v>13145</c:v>
                </c:pt>
                <c:pt idx="195">
                  <c:v>13330</c:v>
                </c:pt>
                <c:pt idx="196">
                  <c:v>13340</c:v>
                </c:pt>
                <c:pt idx="197">
                  <c:v>12557</c:v>
                </c:pt>
                <c:pt idx="198">
                  <c:v>11570</c:v>
                </c:pt>
                <c:pt idx="199">
                  <c:v>10653</c:v>
                </c:pt>
                <c:pt idx="200">
                  <c:v>9435</c:v>
                </c:pt>
                <c:pt idx="201">
                  <c:v>8274</c:v>
                </c:pt>
                <c:pt idx="202">
                  <c:v>7097</c:v>
                </c:pt>
                <c:pt idx="203">
                  <c:v>6443</c:v>
                </c:pt>
                <c:pt idx="204">
                  <c:v>5696</c:v>
                </c:pt>
                <c:pt idx="205">
                  <c:v>5025</c:v>
                </c:pt>
                <c:pt idx="206">
                  <c:v>4691</c:v>
                </c:pt>
                <c:pt idx="207">
                  <c:v>4255</c:v>
                </c:pt>
                <c:pt idx="208">
                  <c:v>3936</c:v>
                </c:pt>
                <c:pt idx="209">
                  <c:v>3791</c:v>
                </c:pt>
                <c:pt idx="210">
                  <c:v>3591</c:v>
                </c:pt>
                <c:pt idx="211">
                  <c:v>3681</c:v>
                </c:pt>
                <c:pt idx="212">
                  <c:v>3329</c:v>
                </c:pt>
                <c:pt idx="213">
                  <c:v>3351</c:v>
                </c:pt>
                <c:pt idx="214">
                  <c:v>3101</c:v>
                </c:pt>
                <c:pt idx="215">
                  <c:v>3047</c:v>
                </c:pt>
                <c:pt idx="216">
                  <c:v>2987</c:v>
                </c:pt>
                <c:pt idx="217">
                  <c:v>2967</c:v>
                </c:pt>
                <c:pt idx="218">
                  <c:v>2885</c:v>
                </c:pt>
                <c:pt idx="219">
                  <c:v>2796</c:v>
                </c:pt>
                <c:pt idx="220">
                  <c:v>2669</c:v>
                </c:pt>
                <c:pt idx="221">
                  <c:v>2541</c:v>
                </c:pt>
                <c:pt idx="222">
                  <c:v>2558</c:v>
                </c:pt>
                <c:pt idx="223">
                  <c:v>2518</c:v>
                </c:pt>
                <c:pt idx="224">
                  <c:v>2448</c:v>
                </c:pt>
                <c:pt idx="225">
                  <c:v>2459</c:v>
                </c:pt>
                <c:pt idx="226">
                  <c:v>2336</c:v>
                </c:pt>
                <c:pt idx="227">
                  <c:v>2268</c:v>
                </c:pt>
                <c:pt idx="228">
                  <c:v>2189</c:v>
                </c:pt>
                <c:pt idx="229">
                  <c:v>2154</c:v>
                </c:pt>
                <c:pt idx="230">
                  <c:v>2174</c:v>
                </c:pt>
                <c:pt idx="231">
                  <c:v>1978</c:v>
                </c:pt>
                <c:pt idx="232">
                  <c:v>2022</c:v>
                </c:pt>
                <c:pt idx="233">
                  <c:v>1987</c:v>
                </c:pt>
                <c:pt idx="234">
                  <c:v>1847</c:v>
                </c:pt>
                <c:pt idx="235">
                  <c:v>1731</c:v>
                </c:pt>
                <c:pt idx="236">
                  <c:v>1789</c:v>
                </c:pt>
                <c:pt idx="237">
                  <c:v>1675</c:v>
                </c:pt>
                <c:pt idx="238">
                  <c:v>1590</c:v>
                </c:pt>
                <c:pt idx="239">
                  <c:v>1599</c:v>
                </c:pt>
                <c:pt idx="240">
                  <c:v>1669</c:v>
                </c:pt>
                <c:pt idx="241">
                  <c:v>1496</c:v>
                </c:pt>
                <c:pt idx="242">
                  <c:v>1477</c:v>
                </c:pt>
                <c:pt idx="243">
                  <c:v>1471</c:v>
                </c:pt>
                <c:pt idx="244">
                  <c:v>1355</c:v>
                </c:pt>
                <c:pt idx="245">
                  <c:v>1337</c:v>
                </c:pt>
                <c:pt idx="246">
                  <c:v>1325</c:v>
                </c:pt>
                <c:pt idx="247">
                  <c:v>1384</c:v>
                </c:pt>
                <c:pt idx="248">
                  <c:v>1311</c:v>
                </c:pt>
                <c:pt idx="249">
                  <c:v>1242</c:v>
                </c:pt>
                <c:pt idx="250">
                  <c:v>1198</c:v>
                </c:pt>
                <c:pt idx="251">
                  <c:v>1178</c:v>
                </c:pt>
                <c:pt idx="252">
                  <c:v>1182</c:v>
                </c:pt>
                <c:pt idx="253">
                  <c:v>1108</c:v>
                </c:pt>
                <c:pt idx="254">
                  <c:v>1129</c:v>
                </c:pt>
                <c:pt idx="255">
                  <c:v>1147</c:v>
                </c:pt>
                <c:pt idx="256">
                  <c:v>1124</c:v>
                </c:pt>
                <c:pt idx="257">
                  <c:v>1051</c:v>
                </c:pt>
                <c:pt idx="258">
                  <c:v>1022</c:v>
                </c:pt>
                <c:pt idx="259">
                  <c:v>972</c:v>
                </c:pt>
                <c:pt idx="260">
                  <c:v>1052</c:v>
                </c:pt>
                <c:pt idx="261">
                  <c:v>996</c:v>
                </c:pt>
                <c:pt idx="262">
                  <c:v>982</c:v>
                </c:pt>
                <c:pt idx="263">
                  <c:v>912</c:v>
                </c:pt>
                <c:pt idx="264">
                  <c:v>950</c:v>
                </c:pt>
                <c:pt idx="265">
                  <c:v>913</c:v>
                </c:pt>
                <c:pt idx="266">
                  <c:v>931</c:v>
                </c:pt>
                <c:pt idx="267">
                  <c:v>875</c:v>
                </c:pt>
                <c:pt idx="268">
                  <c:v>864</c:v>
                </c:pt>
                <c:pt idx="269">
                  <c:v>848</c:v>
                </c:pt>
                <c:pt idx="270">
                  <c:v>769</c:v>
                </c:pt>
                <c:pt idx="271">
                  <c:v>794</c:v>
                </c:pt>
                <c:pt idx="272">
                  <c:v>731</c:v>
                </c:pt>
                <c:pt idx="273">
                  <c:v>767</c:v>
                </c:pt>
                <c:pt idx="274">
                  <c:v>793</c:v>
                </c:pt>
                <c:pt idx="275">
                  <c:v>722</c:v>
                </c:pt>
                <c:pt idx="276">
                  <c:v>716</c:v>
                </c:pt>
                <c:pt idx="277">
                  <c:v>685</c:v>
                </c:pt>
                <c:pt idx="278">
                  <c:v>685</c:v>
                </c:pt>
                <c:pt idx="279">
                  <c:v>655</c:v>
                </c:pt>
                <c:pt idx="280">
                  <c:v>638</c:v>
                </c:pt>
                <c:pt idx="281">
                  <c:v>625</c:v>
                </c:pt>
                <c:pt idx="282">
                  <c:v>606</c:v>
                </c:pt>
                <c:pt idx="283">
                  <c:v>581</c:v>
                </c:pt>
                <c:pt idx="284">
                  <c:v>614</c:v>
                </c:pt>
                <c:pt idx="285">
                  <c:v>554</c:v>
                </c:pt>
                <c:pt idx="286">
                  <c:v>533</c:v>
                </c:pt>
                <c:pt idx="287">
                  <c:v>540</c:v>
                </c:pt>
                <c:pt idx="288">
                  <c:v>532</c:v>
                </c:pt>
                <c:pt idx="289">
                  <c:v>517</c:v>
                </c:pt>
                <c:pt idx="290">
                  <c:v>496</c:v>
                </c:pt>
                <c:pt idx="291">
                  <c:v>492</c:v>
                </c:pt>
                <c:pt idx="292">
                  <c:v>501</c:v>
                </c:pt>
                <c:pt idx="293">
                  <c:v>496</c:v>
                </c:pt>
                <c:pt idx="294">
                  <c:v>472</c:v>
                </c:pt>
                <c:pt idx="295">
                  <c:v>440</c:v>
                </c:pt>
                <c:pt idx="296">
                  <c:v>506</c:v>
                </c:pt>
                <c:pt idx="297">
                  <c:v>456</c:v>
                </c:pt>
                <c:pt idx="298">
                  <c:v>490</c:v>
                </c:pt>
                <c:pt idx="299">
                  <c:v>421</c:v>
                </c:pt>
                <c:pt idx="300">
                  <c:v>444</c:v>
                </c:pt>
                <c:pt idx="301">
                  <c:v>434</c:v>
                </c:pt>
                <c:pt idx="302">
                  <c:v>415</c:v>
                </c:pt>
                <c:pt idx="303">
                  <c:v>402</c:v>
                </c:pt>
                <c:pt idx="304">
                  <c:v>411</c:v>
                </c:pt>
                <c:pt idx="305">
                  <c:v>398</c:v>
                </c:pt>
                <c:pt idx="306">
                  <c:v>384</c:v>
                </c:pt>
                <c:pt idx="307">
                  <c:v>358</c:v>
                </c:pt>
                <c:pt idx="308">
                  <c:v>330</c:v>
                </c:pt>
                <c:pt idx="309">
                  <c:v>325</c:v>
                </c:pt>
                <c:pt idx="310">
                  <c:v>342</c:v>
                </c:pt>
                <c:pt idx="311">
                  <c:v>340</c:v>
                </c:pt>
                <c:pt idx="312">
                  <c:v>334</c:v>
                </c:pt>
                <c:pt idx="313">
                  <c:v>349</c:v>
                </c:pt>
                <c:pt idx="314">
                  <c:v>290</c:v>
                </c:pt>
                <c:pt idx="315">
                  <c:v>319</c:v>
                </c:pt>
                <c:pt idx="316">
                  <c:v>263</c:v>
                </c:pt>
                <c:pt idx="317">
                  <c:v>308</c:v>
                </c:pt>
                <c:pt idx="318">
                  <c:v>287</c:v>
                </c:pt>
                <c:pt idx="319">
                  <c:v>285</c:v>
                </c:pt>
                <c:pt idx="320">
                  <c:v>288</c:v>
                </c:pt>
                <c:pt idx="321">
                  <c:v>267</c:v>
                </c:pt>
                <c:pt idx="322">
                  <c:v>283</c:v>
                </c:pt>
                <c:pt idx="323">
                  <c:v>238</c:v>
                </c:pt>
                <c:pt idx="324">
                  <c:v>239</c:v>
                </c:pt>
                <c:pt idx="325">
                  <c:v>224</c:v>
                </c:pt>
                <c:pt idx="326">
                  <c:v>234</c:v>
                </c:pt>
                <c:pt idx="327">
                  <c:v>243</c:v>
                </c:pt>
                <c:pt idx="328">
                  <c:v>211</c:v>
                </c:pt>
                <c:pt idx="329">
                  <c:v>226</c:v>
                </c:pt>
                <c:pt idx="330">
                  <c:v>209</c:v>
                </c:pt>
                <c:pt idx="331">
                  <c:v>233</c:v>
                </c:pt>
                <c:pt idx="332">
                  <c:v>185</c:v>
                </c:pt>
                <c:pt idx="333">
                  <c:v>188</c:v>
                </c:pt>
                <c:pt idx="334">
                  <c:v>211</c:v>
                </c:pt>
                <c:pt idx="335">
                  <c:v>168</c:v>
                </c:pt>
                <c:pt idx="336">
                  <c:v>193</c:v>
                </c:pt>
                <c:pt idx="337">
                  <c:v>181</c:v>
                </c:pt>
                <c:pt idx="338">
                  <c:v>188</c:v>
                </c:pt>
                <c:pt idx="339">
                  <c:v>219</c:v>
                </c:pt>
                <c:pt idx="340">
                  <c:v>175</c:v>
                </c:pt>
                <c:pt idx="341">
                  <c:v>173</c:v>
                </c:pt>
                <c:pt idx="342">
                  <c:v>167</c:v>
                </c:pt>
                <c:pt idx="343">
                  <c:v>189</c:v>
                </c:pt>
                <c:pt idx="344">
                  <c:v>195</c:v>
                </c:pt>
                <c:pt idx="345">
                  <c:v>159</c:v>
                </c:pt>
                <c:pt idx="346">
                  <c:v>174</c:v>
                </c:pt>
                <c:pt idx="347">
                  <c:v>161</c:v>
                </c:pt>
                <c:pt idx="348">
                  <c:v>187</c:v>
                </c:pt>
                <c:pt idx="349">
                  <c:v>168</c:v>
                </c:pt>
                <c:pt idx="350">
                  <c:v>151</c:v>
                </c:pt>
                <c:pt idx="351">
                  <c:v>156</c:v>
                </c:pt>
                <c:pt idx="352">
                  <c:v>175</c:v>
                </c:pt>
                <c:pt idx="353">
                  <c:v>166</c:v>
                </c:pt>
                <c:pt idx="354">
                  <c:v>149</c:v>
                </c:pt>
                <c:pt idx="355">
                  <c:v>151</c:v>
                </c:pt>
                <c:pt idx="356">
                  <c:v>139</c:v>
                </c:pt>
                <c:pt idx="357">
                  <c:v>140</c:v>
                </c:pt>
                <c:pt idx="358">
                  <c:v>157</c:v>
                </c:pt>
                <c:pt idx="359">
                  <c:v>165</c:v>
                </c:pt>
                <c:pt idx="360">
                  <c:v>148</c:v>
                </c:pt>
                <c:pt idx="361">
                  <c:v>141</c:v>
                </c:pt>
                <c:pt idx="362">
                  <c:v>162</c:v>
                </c:pt>
                <c:pt idx="363">
                  <c:v>132</c:v>
                </c:pt>
                <c:pt idx="364">
                  <c:v>127</c:v>
                </c:pt>
                <c:pt idx="365">
                  <c:v>148</c:v>
                </c:pt>
                <c:pt idx="366">
                  <c:v>126</c:v>
                </c:pt>
                <c:pt idx="367">
                  <c:v>155</c:v>
                </c:pt>
                <c:pt idx="368">
                  <c:v>127</c:v>
                </c:pt>
                <c:pt idx="369">
                  <c:v>122</c:v>
                </c:pt>
                <c:pt idx="370">
                  <c:v>109</c:v>
                </c:pt>
                <c:pt idx="371">
                  <c:v>126</c:v>
                </c:pt>
                <c:pt idx="372">
                  <c:v>102</c:v>
                </c:pt>
                <c:pt idx="373">
                  <c:v>123</c:v>
                </c:pt>
                <c:pt idx="374">
                  <c:v>107</c:v>
                </c:pt>
                <c:pt idx="375">
                  <c:v>101</c:v>
                </c:pt>
                <c:pt idx="376">
                  <c:v>113</c:v>
                </c:pt>
                <c:pt idx="377">
                  <c:v>96</c:v>
                </c:pt>
                <c:pt idx="378">
                  <c:v>104</c:v>
                </c:pt>
                <c:pt idx="379">
                  <c:v>120</c:v>
                </c:pt>
                <c:pt idx="380">
                  <c:v>105</c:v>
                </c:pt>
                <c:pt idx="381">
                  <c:v>116</c:v>
                </c:pt>
                <c:pt idx="382">
                  <c:v>106</c:v>
                </c:pt>
                <c:pt idx="383">
                  <c:v>111</c:v>
                </c:pt>
                <c:pt idx="384">
                  <c:v>103</c:v>
                </c:pt>
                <c:pt idx="385">
                  <c:v>109</c:v>
                </c:pt>
                <c:pt idx="386">
                  <c:v>97</c:v>
                </c:pt>
                <c:pt idx="387">
                  <c:v>116</c:v>
                </c:pt>
                <c:pt idx="388">
                  <c:v>112</c:v>
                </c:pt>
                <c:pt idx="389">
                  <c:v>97</c:v>
                </c:pt>
                <c:pt idx="390">
                  <c:v>101</c:v>
                </c:pt>
                <c:pt idx="391">
                  <c:v>115</c:v>
                </c:pt>
                <c:pt idx="392">
                  <c:v>120</c:v>
                </c:pt>
                <c:pt idx="393">
                  <c:v>104</c:v>
                </c:pt>
                <c:pt idx="394">
                  <c:v>102</c:v>
                </c:pt>
                <c:pt idx="395">
                  <c:v>94</c:v>
                </c:pt>
                <c:pt idx="396">
                  <c:v>92</c:v>
                </c:pt>
                <c:pt idx="397">
                  <c:v>106</c:v>
                </c:pt>
                <c:pt idx="398">
                  <c:v>102</c:v>
                </c:pt>
                <c:pt idx="399">
                  <c:v>94</c:v>
                </c:pt>
                <c:pt idx="400">
                  <c:v>90</c:v>
                </c:pt>
                <c:pt idx="401">
                  <c:v>90</c:v>
                </c:pt>
                <c:pt idx="402">
                  <c:v>76</c:v>
                </c:pt>
                <c:pt idx="403">
                  <c:v>96</c:v>
                </c:pt>
                <c:pt idx="404">
                  <c:v>94</c:v>
                </c:pt>
                <c:pt idx="405">
                  <c:v>100</c:v>
                </c:pt>
                <c:pt idx="406">
                  <c:v>108</c:v>
                </c:pt>
                <c:pt idx="407">
                  <c:v>82</c:v>
                </c:pt>
                <c:pt idx="408">
                  <c:v>113</c:v>
                </c:pt>
                <c:pt idx="409">
                  <c:v>87</c:v>
                </c:pt>
                <c:pt idx="410">
                  <c:v>102</c:v>
                </c:pt>
                <c:pt idx="411">
                  <c:v>108</c:v>
                </c:pt>
                <c:pt idx="412">
                  <c:v>79</c:v>
                </c:pt>
                <c:pt idx="413">
                  <c:v>87</c:v>
                </c:pt>
                <c:pt idx="414">
                  <c:v>76</c:v>
                </c:pt>
                <c:pt idx="415">
                  <c:v>88</c:v>
                </c:pt>
                <c:pt idx="416">
                  <c:v>92</c:v>
                </c:pt>
                <c:pt idx="417">
                  <c:v>96</c:v>
                </c:pt>
                <c:pt idx="418">
                  <c:v>88</c:v>
                </c:pt>
                <c:pt idx="419">
                  <c:v>84</c:v>
                </c:pt>
                <c:pt idx="420">
                  <c:v>108</c:v>
                </c:pt>
                <c:pt idx="421">
                  <c:v>92</c:v>
                </c:pt>
                <c:pt idx="422">
                  <c:v>94</c:v>
                </c:pt>
                <c:pt idx="423">
                  <c:v>86</c:v>
                </c:pt>
                <c:pt idx="424">
                  <c:v>82</c:v>
                </c:pt>
                <c:pt idx="425">
                  <c:v>93</c:v>
                </c:pt>
                <c:pt idx="426">
                  <c:v>73</c:v>
                </c:pt>
                <c:pt idx="427">
                  <c:v>88</c:v>
                </c:pt>
                <c:pt idx="428">
                  <c:v>102</c:v>
                </c:pt>
                <c:pt idx="429">
                  <c:v>76</c:v>
                </c:pt>
                <c:pt idx="430">
                  <c:v>94</c:v>
                </c:pt>
                <c:pt idx="431">
                  <c:v>64</c:v>
                </c:pt>
                <c:pt idx="432">
                  <c:v>80</c:v>
                </c:pt>
                <c:pt idx="433">
                  <c:v>99</c:v>
                </c:pt>
                <c:pt idx="434">
                  <c:v>80</c:v>
                </c:pt>
                <c:pt idx="435">
                  <c:v>88</c:v>
                </c:pt>
                <c:pt idx="436">
                  <c:v>88</c:v>
                </c:pt>
                <c:pt idx="437">
                  <c:v>82</c:v>
                </c:pt>
                <c:pt idx="438">
                  <c:v>71</c:v>
                </c:pt>
                <c:pt idx="439">
                  <c:v>79</c:v>
                </c:pt>
                <c:pt idx="440">
                  <c:v>67</c:v>
                </c:pt>
                <c:pt idx="441">
                  <c:v>79</c:v>
                </c:pt>
                <c:pt idx="442">
                  <c:v>91</c:v>
                </c:pt>
                <c:pt idx="443">
                  <c:v>81</c:v>
                </c:pt>
                <c:pt idx="444">
                  <c:v>80</c:v>
                </c:pt>
                <c:pt idx="445">
                  <c:v>77</c:v>
                </c:pt>
                <c:pt idx="446">
                  <c:v>91</c:v>
                </c:pt>
                <c:pt idx="447">
                  <c:v>82</c:v>
                </c:pt>
                <c:pt idx="448">
                  <c:v>75</c:v>
                </c:pt>
                <c:pt idx="449">
                  <c:v>79</c:v>
                </c:pt>
                <c:pt idx="450">
                  <c:v>67</c:v>
                </c:pt>
                <c:pt idx="451">
                  <c:v>71</c:v>
                </c:pt>
                <c:pt idx="452">
                  <c:v>76</c:v>
                </c:pt>
                <c:pt idx="453">
                  <c:v>79</c:v>
                </c:pt>
                <c:pt idx="454">
                  <c:v>70</c:v>
                </c:pt>
                <c:pt idx="455">
                  <c:v>75</c:v>
                </c:pt>
                <c:pt idx="456">
                  <c:v>83</c:v>
                </c:pt>
                <c:pt idx="457">
                  <c:v>99</c:v>
                </c:pt>
                <c:pt idx="458">
                  <c:v>76</c:v>
                </c:pt>
                <c:pt idx="459">
                  <c:v>95</c:v>
                </c:pt>
                <c:pt idx="460">
                  <c:v>68</c:v>
                </c:pt>
                <c:pt idx="461">
                  <c:v>71</c:v>
                </c:pt>
                <c:pt idx="462">
                  <c:v>64</c:v>
                </c:pt>
                <c:pt idx="463">
                  <c:v>89</c:v>
                </c:pt>
                <c:pt idx="464">
                  <c:v>83</c:v>
                </c:pt>
                <c:pt idx="465">
                  <c:v>78</c:v>
                </c:pt>
                <c:pt idx="466">
                  <c:v>93</c:v>
                </c:pt>
                <c:pt idx="467">
                  <c:v>95</c:v>
                </c:pt>
                <c:pt idx="468">
                  <c:v>83</c:v>
                </c:pt>
                <c:pt idx="469">
                  <c:v>105</c:v>
                </c:pt>
                <c:pt idx="470">
                  <c:v>104</c:v>
                </c:pt>
                <c:pt idx="471">
                  <c:v>111</c:v>
                </c:pt>
                <c:pt idx="472">
                  <c:v>133</c:v>
                </c:pt>
                <c:pt idx="473">
                  <c:v>128</c:v>
                </c:pt>
                <c:pt idx="474">
                  <c:v>148</c:v>
                </c:pt>
                <c:pt idx="475">
                  <c:v>138</c:v>
                </c:pt>
                <c:pt idx="476">
                  <c:v>172</c:v>
                </c:pt>
                <c:pt idx="477">
                  <c:v>198</c:v>
                </c:pt>
                <c:pt idx="478">
                  <c:v>219</c:v>
                </c:pt>
                <c:pt idx="479">
                  <c:v>218</c:v>
                </c:pt>
                <c:pt idx="480">
                  <c:v>234</c:v>
                </c:pt>
                <c:pt idx="481">
                  <c:v>244</c:v>
                </c:pt>
                <c:pt idx="482">
                  <c:v>227</c:v>
                </c:pt>
                <c:pt idx="483">
                  <c:v>222</c:v>
                </c:pt>
                <c:pt idx="484">
                  <c:v>222</c:v>
                </c:pt>
                <c:pt idx="485">
                  <c:v>228</c:v>
                </c:pt>
                <c:pt idx="486">
                  <c:v>215</c:v>
                </c:pt>
                <c:pt idx="487">
                  <c:v>195</c:v>
                </c:pt>
                <c:pt idx="488">
                  <c:v>207</c:v>
                </c:pt>
                <c:pt idx="489">
                  <c:v>173</c:v>
                </c:pt>
                <c:pt idx="490">
                  <c:v>186</c:v>
                </c:pt>
                <c:pt idx="491">
                  <c:v>144</c:v>
                </c:pt>
                <c:pt idx="492">
                  <c:v>174</c:v>
                </c:pt>
                <c:pt idx="493">
                  <c:v>138</c:v>
                </c:pt>
                <c:pt idx="494">
                  <c:v>139</c:v>
                </c:pt>
                <c:pt idx="495">
                  <c:v>147</c:v>
                </c:pt>
                <c:pt idx="496">
                  <c:v>117</c:v>
                </c:pt>
                <c:pt idx="497">
                  <c:v>105</c:v>
                </c:pt>
                <c:pt idx="498">
                  <c:v>101</c:v>
                </c:pt>
                <c:pt idx="499">
                  <c:v>91</c:v>
                </c:pt>
                <c:pt idx="500">
                  <c:v>95</c:v>
                </c:pt>
                <c:pt idx="501">
                  <c:v>104</c:v>
                </c:pt>
                <c:pt idx="502">
                  <c:v>101</c:v>
                </c:pt>
                <c:pt idx="503">
                  <c:v>103</c:v>
                </c:pt>
                <c:pt idx="504">
                  <c:v>97</c:v>
                </c:pt>
                <c:pt idx="505">
                  <c:v>85</c:v>
                </c:pt>
                <c:pt idx="506">
                  <c:v>75</c:v>
                </c:pt>
                <c:pt idx="507">
                  <c:v>89</c:v>
                </c:pt>
                <c:pt idx="508">
                  <c:v>95</c:v>
                </c:pt>
                <c:pt idx="509">
                  <c:v>99</c:v>
                </c:pt>
                <c:pt idx="510">
                  <c:v>83</c:v>
                </c:pt>
                <c:pt idx="511">
                  <c:v>77</c:v>
                </c:pt>
                <c:pt idx="512">
                  <c:v>99</c:v>
                </c:pt>
                <c:pt idx="513">
                  <c:v>114</c:v>
                </c:pt>
                <c:pt idx="514">
                  <c:v>103</c:v>
                </c:pt>
                <c:pt idx="515">
                  <c:v>99</c:v>
                </c:pt>
                <c:pt idx="516">
                  <c:v>126</c:v>
                </c:pt>
                <c:pt idx="517">
                  <c:v>131</c:v>
                </c:pt>
                <c:pt idx="518">
                  <c:v>125</c:v>
                </c:pt>
                <c:pt idx="519">
                  <c:v>137</c:v>
                </c:pt>
                <c:pt idx="520">
                  <c:v>136</c:v>
                </c:pt>
                <c:pt idx="521">
                  <c:v>125</c:v>
                </c:pt>
                <c:pt idx="522">
                  <c:v>139</c:v>
                </c:pt>
                <c:pt idx="523">
                  <c:v>165</c:v>
                </c:pt>
                <c:pt idx="524">
                  <c:v>193</c:v>
                </c:pt>
                <c:pt idx="525">
                  <c:v>218</c:v>
                </c:pt>
                <c:pt idx="526">
                  <c:v>229</c:v>
                </c:pt>
                <c:pt idx="527">
                  <c:v>295</c:v>
                </c:pt>
                <c:pt idx="528">
                  <c:v>321</c:v>
                </c:pt>
                <c:pt idx="529">
                  <c:v>406</c:v>
                </c:pt>
                <c:pt idx="530">
                  <c:v>530</c:v>
                </c:pt>
                <c:pt idx="531">
                  <c:v>574</c:v>
                </c:pt>
                <c:pt idx="532">
                  <c:v>733</c:v>
                </c:pt>
                <c:pt idx="533">
                  <c:v>825</c:v>
                </c:pt>
                <c:pt idx="534">
                  <c:v>922</c:v>
                </c:pt>
                <c:pt idx="535">
                  <c:v>1098</c:v>
                </c:pt>
                <c:pt idx="536">
                  <c:v>1210</c:v>
                </c:pt>
                <c:pt idx="537">
                  <c:v>1287</c:v>
                </c:pt>
                <c:pt idx="538">
                  <c:v>1535</c:v>
                </c:pt>
                <c:pt idx="539">
                  <c:v>1614</c:v>
                </c:pt>
                <c:pt idx="540">
                  <c:v>1666</c:v>
                </c:pt>
                <c:pt idx="541">
                  <c:v>1663</c:v>
                </c:pt>
                <c:pt idx="542">
                  <c:v>1685</c:v>
                </c:pt>
                <c:pt idx="543">
                  <c:v>1705</c:v>
                </c:pt>
                <c:pt idx="544">
                  <c:v>1650</c:v>
                </c:pt>
                <c:pt idx="545">
                  <c:v>1613</c:v>
                </c:pt>
                <c:pt idx="546">
                  <c:v>1497</c:v>
                </c:pt>
                <c:pt idx="547">
                  <c:v>1348</c:v>
                </c:pt>
                <c:pt idx="548">
                  <c:v>1256</c:v>
                </c:pt>
                <c:pt idx="549">
                  <c:v>1164</c:v>
                </c:pt>
                <c:pt idx="550">
                  <c:v>1036</c:v>
                </c:pt>
                <c:pt idx="551">
                  <c:v>916</c:v>
                </c:pt>
                <c:pt idx="552">
                  <c:v>757</c:v>
                </c:pt>
                <c:pt idx="553">
                  <c:v>679</c:v>
                </c:pt>
                <c:pt idx="554">
                  <c:v>604</c:v>
                </c:pt>
                <c:pt idx="555">
                  <c:v>491</c:v>
                </c:pt>
                <c:pt idx="556">
                  <c:v>452</c:v>
                </c:pt>
                <c:pt idx="557">
                  <c:v>408</c:v>
                </c:pt>
                <c:pt idx="558">
                  <c:v>353</c:v>
                </c:pt>
                <c:pt idx="559">
                  <c:v>327</c:v>
                </c:pt>
                <c:pt idx="560">
                  <c:v>291</c:v>
                </c:pt>
                <c:pt idx="561">
                  <c:v>256</c:v>
                </c:pt>
                <c:pt idx="562">
                  <c:v>261</c:v>
                </c:pt>
                <c:pt idx="563">
                  <c:v>237</c:v>
                </c:pt>
                <c:pt idx="564">
                  <c:v>252</c:v>
                </c:pt>
                <c:pt idx="565">
                  <c:v>216</c:v>
                </c:pt>
                <c:pt idx="566">
                  <c:v>239</c:v>
                </c:pt>
                <c:pt idx="567">
                  <c:v>227</c:v>
                </c:pt>
                <c:pt idx="568">
                  <c:v>276</c:v>
                </c:pt>
                <c:pt idx="569">
                  <c:v>325</c:v>
                </c:pt>
                <c:pt idx="570">
                  <c:v>339</c:v>
                </c:pt>
                <c:pt idx="571">
                  <c:v>390</c:v>
                </c:pt>
                <c:pt idx="572">
                  <c:v>413</c:v>
                </c:pt>
                <c:pt idx="573">
                  <c:v>479</c:v>
                </c:pt>
                <c:pt idx="574">
                  <c:v>587</c:v>
                </c:pt>
                <c:pt idx="575">
                  <c:v>647</c:v>
                </c:pt>
                <c:pt idx="576">
                  <c:v>691</c:v>
                </c:pt>
                <c:pt idx="577">
                  <c:v>809</c:v>
                </c:pt>
                <c:pt idx="578">
                  <c:v>813</c:v>
                </c:pt>
                <c:pt idx="579">
                  <c:v>870</c:v>
                </c:pt>
                <c:pt idx="580">
                  <c:v>986</c:v>
                </c:pt>
                <c:pt idx="581">
                  <c:v>1022</c:v>
                </c:pt>
                <c:pt idx="582">
                  <c:v>1004</c:v>
                </c:pt>
                <c:pt idx="583">
                  <c:v>1069</c:v>
                </c:pt>
                <c:pt idx="584">
                  <c:v>1099</c:v>
                </c:pt>
                <c:pt idx="585">
                  <c:v>1106</c:v>
                </c:pt>
                <c:pt idx="586">
                  <c:v>1079</c:v>
                </c:pt>
                <c:pt idx="587">
                  <c:v>1021</c:v>
                </c:pt>
                <c:pt idx="588">
                  <c:v>1036</c:v>
                </c:pt>
                <c:pt idx="589">
                  <c:v>1016</c:v>
                </c:pt>
                <c:pt idx="590">
                  <c:v>915</c:v>
                </c:pt>
                <c:pt idx="591">
                  <c:v>886</c:v>
                </c:pt>
                <c:pt idx="592">
                  <c:v>828</c:v>
                </c:pt>
                <c:pt idx="593">
                  <c:v>806</c:v>
                </c:pt>
                <c:pt idx="594">
                  <c:v>800</c:v>
                </c:pt>
                <c:pt idx="595">
                  <c:v>701</c:v>
                </c:pt>
                <c:pt idx="596">
                  <c:v>664</c:v>
                </c:pt>
                <c:pt idx="597">
                  <c:v>637</c:v>
                </c:pt>
                <c:pt idx="598">
                  <c:v>638</c:v>
                </c:pt>
                <c:pt idx="599">
                  <c:v>510</c:v>
                </c:pt>
                <c:pt idx="600">
                  <c:v>518</c:v>
                </c:pt>
                <c:pt idx="601">
                  <c:v>492</c:v>
                </c:pt>
                <c:pt idx="602">
                  <c:v>470</c:v>
                </c:pt>
                <c:pt idx="603">
                  <c:v>430</c:v>
                </c:pt>
                <c:pt idx="604">
                  <c:v>394</c:v>
                </c:pt>
                <c:pt idx="605">
                  <c:v>398</c:v>
                </c:pt>
                <c:pt idx="606">
                  <c:v>381</c:v>
                </c:pt>
                <c:pt idx="607">
                  <c:v>322</c:v>
                </c:pt>
                <c:pt idx="608">
                  <c:v>308</c:v>
                </c:pt>
                <c:pt idx="609">
                  <c:v>282</c:v>
                </c:pt>
                <c:pt idx="610">
                  <c:v>276</c:v>
                </c:pt>
                <c:pt idx="611">
                  <c:v>291</c:v>
                </c:pt>
                <c:pt idx="612">
                  <c:v>248</c:v>
                </c:pt>
                <c:pt idx="613">
                  <c:v>265</c:v>
                </c:pt>
                <c:pt idx="614">
                  <c:v>252</c:v>
                </c:pt>
                <c:pt idx="615">
                  <c:v>257</c:v>
                </c:pt>
                <c:pt idx="616">
                  <c:v>260</c:v>
                </c:pt>
                <c:pt idx="617">
                  <c:v>223</c:v>
                </c:pt>
                <c:pt idx="618">
                  <c:v>250</c:v>
                </c:pt>
                <c:pt idx="619">
                  <c:v>254</c:v>
                </c:pt>
                <c:pt idx="620">
                  <c:v>229</c:v>
                </c:pt>
                <c:pt idx="621">
                  <c:v>232</c:v>
                </c:pt>
                <c:pt idx="622">
                  <c:v>222</c:v>
                </c:pt>
                <c:pt idx="623">
                  <c:v>218</c:v>
                </c:pt>
                <c:pt idx="624">
                  <c:v>212</c:v>
                </c:pt>
                <c:pt idx="625">
                  <c:v>197</c:v>
                </c:pt>
                <c:pt idx="626">
                  <c:v>201</c:v>
                </c:pt>
                <c:pt idx="627">
                  <c:v>190</c:v>
                </c:pt>
                <c:pt idx="628">
                  <c:v>204</c:v>
                </c:pt>
                <c:pt idx="629">
                  <c:v>210</c:v>
                </c:pt>
                <c:pt idx="630">
                  <c:v>201</c:v>
                </c:pt>
                <c:pt idx="631">
                  <c:v>163</c:v>
                </c:pt>
                <c:pt idx="632">
                  <c:v>190</c:v>
                </c:pt>
                <c:pt idx="633">
                  <c:v>198</c:v>
                </c:pt>
                <c:pt idx="634">
                  <c:v>214</c:v>
                </c:pt>
                <c:pt idx="635">
                  <c:v>179</c:v>
                </c:pt>
                <c:pt idx="636">
                  <c:v>165</c:v>
                </c:pt>
                <c:pt idx="637">
                  <c:v>155</c:v>
                </c:pt>
                <c:pt idx="638">
                  <c:v>204</c:v>
                </c:pt>
                <c:pt idx="639">
                  <c:v>192</c:v>
                </c:pt>
                <c:pt idx="640">
                  <c:v>147</c:v>
                </c:pt>
                <c:pt idx="641">
                  <c:v>165</c:v>
                </c:pt>
                <c:pt idx="642">
                  <c:v>152</c:v>
                </c:pt>
                <c:pt idx="643">
                  <c:v>186</c:v>
                </c:pt>
                <c:pt idx="644">
                  <c:v>183</c:v>
                </c:pt>
                <c:pt idx="645">
                  <c:v>168</c:v>
                </c:pt>
                <c:pt idx="646">
                  <c:v>149</c:v>
                </c:pt>
                <c:pt idx="647">
                  <c:v>166</c:v>
                </c:pt>
                <c:pt idx="648">
                  <c:v>147</c:v>
                </c:pt>
                <c:pt idx="649">
                  <c:v>173</c:v>
                </c:pt>
                <c:pt idx="650">
                  <c:v>162</c:v>
                </c:pt>
                <c:pt idx="651">
                  <c:v>165</c:v>
                </c:pt>
                <c:pt idx="652">
                  <c:v>171</c:v>
                </c:pt>
                <c:pt idx="653">
                  <c:v>166</c:v>
                </c:pt>
                <c:pt idx="654">
                  <c:v>143</c:v>
                </c:pt>
                <c:pt idx="655">
                  <c:v>150</c:v>
                </c:pt>
                <c:pt idx="656">
                  <c:v>149</c:v>
                </c:pt>
                <c:pt idx="657">
                  <c:v>162</c:v>
                </c:pt>
                <c:pt idx="658">
                  <c:v>151</c:v>
                </c:pt>
                <c:pt idx="659">
                  <c:v>151</c:v>
                </c:pt>
                <c:pt idx="660">
                  <c:v>159</c:v>
                </c:pt>
                <c:pt idx="661">
                  <c:v>153</c:v>
                </c:pt>
                <c:pt idx="662">
                  <c:v>150</c:v>
                </c:pt>
                <c:pt idx="663">
                  <c:v>141</c:v>
                </c:pt>
                <c:pt idx="664">
                  <c:v>134</c:v>
                </c:pt>
                <c:pt idx="665">
                  <c:v>164</c:v>
                </c:pt>
                <c:pt idx="666">
                  <c:v>137</c:v>
                </c:pt>
                <c:pt idx="667">
                  <c:v>129</c:v>
                </c:pt>
                <c:pt idx="668">
                  <c:v>145</c:v>
                </c:pt>
                <c:pt idx="669">
                  <c:v>143</c:v>
                </c:pt>
                <c:pt idx="670">
                  <c:v>128</c:v>
                </c:pt>
                <c:pt idx="671">
                  <c:v>137</c:v>
                </c:pt>
                <c:pt idx="672">
                  <c:v>141</c:v>
                </c:pt>
                <c:pt idx="673">
                  <c:v>116</c:v>
                </c:pt>
                <c:pt idx="674">
                  <c:v>129</c:v>
                </c:pt>
                <c:pt idx="675">
                  <c:v>124</c:v>
                </c:pt>
                <c:pt idx="676">
                  <c:v>135</c:v>
                </c:pt>
                <c:pt idx="677">
                  <c:v>135</c:v>
                </c:pt>
                <c:pt idx="678">
                  <c:v>139</c:v>
                </c:pt>
                <c:pt idx="679">
                  <c:v>119</c:v>
                </c:pt>
                <c:pt idx="680">
                  <c:v>131</c:v>
                </c:pt>
                <c:pt idx="681">
                  <c:v>119</c:v>
                </c:pt>
                <c:pt idx="682">
                  <c:v>125</c:v>
                </c:pt>
                <c:pt idx="683">
                  <c:v>119</c:v>
                </c:pt>
                <c:pt idx="684">
                  <c:v>128</c:v>
                </c:pt>
                <c:pt idx="685">
                  <c:v>130</c:v>
                </c:pt>
                <c:pt idx="686">
                  <c:v>108</c:v>
                </c:pt>
                <c:pt idx="687">
                  <c:v>139</c:v>
                </c:pt>
                <c:pt idx="688">
                  <c:v>120</c:v>
                </c:pt>
                <c:pt idx="689">
                  <c:v>151</c:v>
                </c:pt>
                <c:pt idx="690">
                  <c:v>126</c:v>
                </c:pt>
                <c:pt idx="691">
                  <c:v>114</c:v>
                </c:pt>
                <c:pt idx="692">
                  <c:v>121</c:v>
                </c:pt>
                <c:pt idx="693">
                  <c:v>146</c:v>
                </c:pt>
                <c:pt idx="694">
                  <c:v>145</c:v>
                </c:pt>
                <c:pt idx="695">
                  <c:v>113</c:v>
                </c:pt>
                <c:pt idx="696">
                  <c:v>134</c:v>
                </c:pt>
                <c:pt idx="697">
                  <c:v>144</c:v>
                </c:pt>
                <c:pt idx="698">
                  <c:v>143</c:v>
                </c:pt>
                <c:pt idx="699">
                  <c:v>130</c:v>
                </c:pt>
                <c:pt idx="700">
                  <c:v>136</c:v>
                </c:pt>
                <c:pt idx="701">
                  <c:v>145</c:v>
                </c:pt>
                <c:pt idx="702">
                  <c:v>148</c:v>
                </c:pt>
                <c:pt idx="703">
                  <c:v>131</c:v>
                </c:pt>
                <c:pt idx="704">
                  <c:v>131</c:v>
                </c:pt>
                <c:pt idx="705">
                  <c:v>117</c:v>
                </c:pt>
                <c:pt idx="706">
                  <c:v>139</c:v>
                </c:pt>
                <c:pt idx="707">
                  <c:v>151</c:v>
                </c:pt>
                <c:pt idx="708">
                  <c:v>129</c:v>
                </c:pt>
                <c:pt idx="709">
                  <c:v>131</c:v>
                </c:pt>
                <c:pt idx="710">
                  <c:v>112</c:v>
                </c:pt>
                <c:pt idx="711">
                  <c:v>130</c:v>
                </c:pt>
                <c:pt idx="712">
                  <c:v>130</c:v>
                </c:pt>
                <c:pt idx="713">
                  <c:v>106</c:v>
                </c:pt>
                <c:pt idx="714">
                  <c:v>93</c:v>
                </c:pt>
                <c:pt idx="715">
                  <c:v>106</c:v>
                </c:pt>
                <c:pt idx="716">
                  <c:v>86</c:v>
                </c:pt>
                <c:pt idx="717">
                  <c:v>102</c:v>
                </c:pt>
                <c:pt idx="718">
                  <c:v>105</c:v>
                </c:pt>
                <c:pt idx="719">
                  <c:v>106</c:v>
                </c:pt>
                <c:pt idx="720">
                  <c:v>113</c:v>
                </c:pt>
                <c:pt idx="721">
                  <c:v>85</c:v>
                </c:pt>
                <c:pt idx="722">
                  <c:v>81</c:v>
                </c:pt>
                <c:pt idx="723">
                  <c:v>106</c:v>
                </c:pt>
                <c:pt idx="724">
                  <c:v>98</c:v>
                </c:pt>
                <c:pt idx="725">
                  <c:v>92</c:v>
                </c:pt>
                <c:pt idx="726">
                  <c:v>93</c:v>
                </c:pt>
                <c:pt idx="727">
                  <c:v>88</c:v>
                </c:pt>
                <c:pt idx="728">
                  <c:v>87</c:v>
                </c:pt>
                <c:pt idx="729">
                  <c:v>88</c:v>
                </c:pt>
                <c:pt idx="730">
                  <c:v>71</c:v>
                </c:pt>
                <c:pt idx="731">
                  <c:v>95</c:v>
                </c:pt>
                <c:pt idx="732">
                  <c:v>93</c:v>
                </c:pt>
                <c:pt idx="733">
                  <c:v>94</c:v>
                </c:pt>
                <c:pt idx="734">
                  <c:v>94</c:v>
                </c:pt>
                <c:pt idx="735">
                  <c:v>95</c:v>
                </c:pt>
                <c:pt idx="736">
                  <c:v>79</c:v>
                </c:pt>
                <c:pt idx="737">
                  <c:v>69</c:v>
                </c:pt>
                <c:pt idx="738">
                  <c:v>75</c:v>
                </c:pt>
                <c:pt idx="739">
                  <c:v>72</c:v>
                </c:pt>
                <c:pt idx="740">
                  <c:v>92</c:v>
                </c:pt>
                <c:pt idx="741">
                  <c:v>86</c:v>
                </c:pt>
                <c:pt idx="742">
                  <c:v>72</c:v>
                </c:pt>
                <c:pt idx="743">
                  <c:v>74</c:v>
                </c:pt>
                <c:pt idx="744">
                  <c:v>84</c:v>
                </c:pt>
                <c:pt idx="745">
                  <c:v>90</c:v>
                </c:pt>
                <c:pt idx="746">
                  <c:v>78</c:v>
                </c:pt>
                <c:pt idx="747">
                  <c:v>90</c:v>
                </c:pt>
                <c:pt idx="748">
                  <c:v>71</c:v>
                </c:pt>
                <c:pt idx="749">
                  <c:v>73</c:v>
                </c:pt>
                <c:pt idx="750">
                  <c:v>73</c:v>
                </c:pt>
                <c:pt idx="751">
                  <c:v>81</c:v>
                </c:pt>
                <c:pt idx="752">
                  <c:v>84</c:v>
                </c:pt>
                <c:pt idx="753">
                  <c:v>99</c:v>
                </c:pt>
                <c:pt idx="754">
                  <c:v>89</c:v>
                </c:pt>
                <c:pt idx="755">
                  <c:v>84</c:v>
                </c:pt>
                <c:pt idx="756">
                  <c:v>81</c:v>
                </c:pt>
                <c:pt idx="757">
                  <c:v>83</c:v>
                </c:pt>
                <c:pt idx="758">
                  <c:v>76</c:v>
                </c:pt>
                <c:pt idx="759">
                  <c:v>77</c:v>
                </c:pt>
                <c:pt idx="760">
                  <c:v>72</c:v>
                </c:pt>
                <c:pt idx="761">
                  <c:v>83</c:v>
                </c:pt>
                <c:pt idx="762">
                  <c:v>75</c:v>
                </c:pt>
                <c:pt idx="763">
                  <c:v>75</c:v>
                </c:pt>
                <c:pt idx="764">
                  <c:v>79</c:v>
                </c:pt>
                <c:pt idx="765">
                  <c:v>76</c:v>
                </c:pt>
                <c:pt idx="766">
                  <c:v>90</c:v>
                </c:pt>
                <c:pt idx="767">
                  <c:v>69</c:v>
                </c:pt>
                <c:pt idx="768">
                  <c:v>72</c:v>
                </c:pt>
                <c:pt idx="769">
                  <c:v>93</c:v>
                </c:pt>
                <c:pt idx="770">
                  <c:v>74</c:v>
                </c:pt>
                <c:pt idx="771">
                  <c:v>76</c:v>
                </c:pt>
                <c:pt idx="772">
                  <c:v>82</c:v>
                </c:pt>
                <c:pt idx="773">
                  <c:v>88</c:v>
                </c:pt>
                <c:pt idx="774">
                  <c:v>74</c:v>
                </c:pt>
                <c:pt idx="775">
                  <c:v>78</c:v>
                </c:pt>
                <c:pt idx="776">
                  <c:v>58</c:v>
                </c:pt>
                <c:pt idx="777">
                  <c:v>81</c:v>
                </c:pt>
                <c:pt idx="778">
                  <c:v>70</c:v>
                </c:pt>
                <c:pt idx="779">
                  <c:v>75</c:v>
                </c:pt>
                <c:pt idx="780">
                  <c:v>78</c:v>
                </c:pt>
                <c:pt idx="781">
                  <c:v>84</c:v>
                </c:pt>
                <c:pt idx="782">
                  <c:v>56</c:v>
                </c:pt>
                <c:pt idx="783">
                  <c:v>62</c:v>
                </c:pt>
                <c:pt idx="784">
                  <c:v>80</c:v>
                </c:pt>
                <c:pt idx="785">
                  <c:v>87</c:v>
                </c:pt>
                <c:pt idx="786">
                  <c:v>74</c:v>
                </c:pt>
                <c:pt idx="787">
                  <c:v>92</c:v>
                </c:pt>
                <c:pt idx="788">
                  <c:v>81</c:v>
                </c:pt>
                <c:pt idx="789">
                  <c:v>64</c:v>
                </c:pt>
                <c:pt idx="790">
                  <c:v>78</c:v>
                </c:pt>
                <c:pt idx="791">
                  <c:v>79</c:v>
                </c:pt>
                <c:pt idx="792">
                  <c:v>63</c:v>
                </c:pt>
                <c:pt idx="793">
                  <c:v>75</c:v>
                </c:pt>
                <c:pt idx="794">
                  <c:v>70</c:v>
                </c:pt>
                <c:pt idx="795">
                  <c:v>65</c:v>
                </c:pt>
                <c:pt idx="796">
                  <c:v>65</c:v>
                </c:pt>
                <c:pt idx="797">
                  <c:v>75</c:v>
                </c:pt>
                <c:pt idx="798">
                  <c:v>72</c:v>
                </c:pt>
                <c:pt idx="799">
                  <c:v>65</c:v>
                </c:pt>
                <c:pt idx="800">
                  <c:v>62</c:v>
                </c:pt>
                <c:pt idx="801">
                  <c:v>73</c:v>
                </c:pt>
                <c:pt idx="802">
                  <c:v>63</c:v>
                </c:pt>
                <c:pt idx="803">
                  <c:v>50</c:v>
                </c:pt>
                <c:pt idx="804">
                  <c:v>74</c:v>
                </c:pt>
                <c:pt idx="805">
                  <c:v>63</c:v>
                </c:pt>
                <c:pt idx="806">
                  <c:v>70</c:v>
                </c:pt>
                <c:pt idx="807">
                  <c:v>76</c:v>
                </c:pt>
                <c:pt idx="808">
                  <c:v>54</c:v>
                </c:pt>
                <c:pt idx="809">
                  <c:v>68</c:v>
                </c:pt>
                <c:pt idx="810">
                  <c:v>63</c:v>
                </c:pt>
                <c:pt idx="811">
                  <c:v>64</c:v>
                </c:pt>
                <c:pt idx="812">
                  <c:v>62</c:v>
                </c:pt>
                <c:pt idx="813">
                  <c:v>58</c:v>
                </c:pt>
                <c:pt idx="814">
                  <c:v>74</c:v>
                </c:pt>
                <c:pt idx="815">
                  <c:v>72</c:v>
                </c:pt>
                <c:pt idx="816">
                  <c:v>66</c:v>
                </c:pt>
                <c:pt idx="817">
                  <c:v>73</c:v>
                </c:pt>
                <c:pt idx="818">
                  <c:v>84</c:v>
                </c:pt>
                <c:pt idx="819">
                  <c:v>72</c:v>
                </c:pt>
                <c:pt idx="820">
                  <c:v>64</c:v>
                </c:pt>
                <c:pt idx="821">
                  <c:v>77</c:v>
                </c:pt>
                <c:pt idx="822">
                  <c:v>88</c:v>
                </c:pt>
                <c:pt idx="823">
                  <c:v>109</c:v>
                </c:pt>
                <c:pt idx="824">
                  <c:v>93</c:v>
                </c:pt>
                <c:pt idx="825">
                  <c:v>87</c:v>
                </c:pt>
                <c:pt idx="826">
                  <c:v>97</c:v>
                </c:pt>
                <c:pt idx="827">
                  <c:v>104</c:v>
                </c:pt>
                <c:pt idx="828">
                  <c:v>103</c:v>
                </c:pt>
                <c:pt idx="829">
                  <c:v>126</c:v>
                </c:pt>
                <c:pt idx="830">
                  <c:v>135</c:v>
                </c:pt>
                <c:pt idx="831">
                  <c:v>131</c:v>
                </c:pt>
                <c:pt idx="832">
                  <c:v>145</c:v>
                </c:pt>
                <c:pt idx="833">
                  <c:v>129</c:v>
                </c:pt>
                <c:pt idx="834">
                  <c:v>131</c:v>
                </c:pt>
                <c:pt idx="835">
                  <c:v>116</c:v>
                </c:pt>
                <c:pt idx="836">
                  <c:v>127</c:v>
                </c:pt>
                <c:pt idx="837">
                  <c:v>133</c:v>
                </c:pt>
                <c:pt idx="838">
                  <c:v>139</c:v>
                </c:pt>
                <c:pt idx="839">
                  <c:v>129</c:v>
                </c:pt>
                <c:pt idx="840">
                  <c:v>113</c:v>
                </c:pt>
                <c:pt idx="841">
                  <c:v>116</c:v>
                </c:pt>
                <c:pt idx="842">
                  <c:v>111</c:v>
                </c:pt>
                <c:pt idx="843">
                  <c:v>120</c:v>
                </c:pt>
                <c:pt idx="844">
                  <c:v>91</c:v>
                </c:pt>
                <c:pt idx="845">
                  <c:v>83</c:v>
                </c:pt>
                <c:pt idx="846">
                  <c:v>86</c:v>
                </c:pt>
                <c:pt idx="847">
                  <c:v>79</c:v>
                </c:pt>
                <c:pt idx="848">
                  <c:v>91</c:v>
                </c:pt>
                <c:pt idx="849">
                  <c:v>78</c:v>
                </c:pt>
                <c:pt idx="850">
                  <c:v>60</c:v>
                </c:pt>
                <c:pt idx="851">
                  <c:v>82</c:v>
                </c:pt>
                <c:pt idx="852">
                  <c:v>70</c:v>
                </c:pt>
                <c:pt idx="853">
                  <c:v>76</c:v>
                </c:pt>
                <c:pt idx="854">
                  <c:v>60</c:v>
                </c:pt>
                <c:pt idx="855">
                  <c:v>72</c:v>
                </c:pt>
                <c:pt idx="856">
                  <c:v>66</c:v>
                </c:pt>
                <c:pt idx="857">
                  <c:v>80</c:v>
                </c:pt>
                <c:pt idx="858">
                  <c:v>62</c:v>
                </c:pt>
                <c:pt idx="859">
                  <c:v>65</c:v>
                </c:pt>
                <c:pt idx="860">
                  <c:v>77</c:v>
                </c:pt>
                <c:pt idx="861">
                  <c:v>58</c:v>
                </c:pt>
                <c:pt idx="862">
                  <c:v>69</c:v>
                </c:pt>
                <c:pt idx="863">
                  <c:v>63</c:v>
                </c:pt>
                <c:pt idx="864">
                  <c:v>66</c:v>
                </c:pt>
                <c:pt idx="865">
                  <c:v>81</c:v>
                </c:pt>
                <c:pt idx="866">
                  <c:v>65</c:v>
                </c:pt>
                <c:pt idx="867">
                  <c:v>68</c:v>
                </c:pt>
                <c:pt idx="868">
                  <c:v>55</c:v>
                </c:pt>
                <c:pt idx="869">
                  <c:v>59</c:v>
                </c:pt>
                <c:pt idx="870">
                  <c:v>69</c:v>
                </c:pt>
                <c:pt idx="871">
                  <c:v>68</c:v>
                </c:pt>
                <c:pt idx="872">
                  <c:v>57</c:v>
                </c:pt>
                <c:pt idx="873">
                  <c:v>75</c:v>
                </c:pt>
                <c:pt idx="874">
                  <c:v>87</c:v>
                </c:pt>
                <c:pt idx="875">
                  <c:v>61</c:v>
                </c:pt>
                <c:pt idx="876">
                  <c:v>59</c:v>
                </c:pt>
                <c:pt idx="877">
                  <c:v>59</c:v>
                </c:pt>
                <c:pt idx="878">
                  <c:v>84</c:v>
                </c:pt>
                <c:pt idx="879">
                  <c:v>63</c:v>
                </c:pt>
                <c:pt idx="880">
                  <c:v>71</c:v>
                </c:pt>
                <c:pt idx="881">
                  <c:v>72</c:v>
                </c:pt>
                <c:pt idx="882">
                  <c:v>52</c:v>
                </c:pt>
                <c:pt idx="883">
                  <c:v>46</c:v>
                </c:pt>
                <c:pt idx="884">
                  <c:v>67</c:v>
                </c:pt>
                <c:pt idx="885">
                  <c:v>65</c:v>
                </c:pt>
                <c:pt idx="886">
                  <c:v>56</c:v>
                </c:pt>
                <c:pt idx="887">
                  <c:v>72</c:v>
                </c:pt>
                <c:pt idx="888">
                  <c:v>55</c:v>
                </c:pt>
                <c:pt idx="889">
                  <c:v>83</c:v>
                </c:pt>
                <c:pt idx="890">
                  <c:v>72</c:v>
                </c:pt>
                <c:pt idx="891">
                  <c:v>65</c:v>
                </c:pt>
                <c:pt idx="892">
                  <c:v>71</c:v>
                </c:pt>
                <c:pt idx="893">
                  <c:v>68</c:v>
                </c:pt>
                <c:pt idx="894">
                  <c:v>56</c:v>
                </c:pt>
                <c:pt idx="895">
                  <c:v>66</c:v>
                </c:pt>
                <c:pt idx="896">
                  <c:v>61</c:v>
                </c:pt>
                <c:pt idx="897">
                  <c:v>72</c:v>
                </c:pt>
                <c:pt idx="898">
                  <c:v>57</c:v>
                </c:pt>
                <c:pt idx="899">
                  <c:v>68</c:v>
                </c:pt>
                <c:pt idx="900">
                  <c:v>61</c:v>
                </c:pt>
                <c:pt idx="901">
                  <c:v>59</c:v>
                </c:pt>
                <c:pt idx="902">
                  <c:v>58</c:v>
                </c:pt>
                <c:pt idx="903">
                  <c:v>64</c:v>
                </c:pt>
                <c:pt idx="904">
                  <c:v>72</c:v>
                </c:pt>
                <c:pt idx="905">
                  <c:v>69</c:v>
                </c:pt>
                <c:pt idx="906">
                  <c:v>68</c:v>
                </c:pt>
                <c:pt idx="907">
                  <c:v>38</c:v>
                </c:pt>
                <c:pt idx="908">
                  <c:v>67</c:v>
                </c:pt>
                <c:pt idx="909">
                  <c:v>62</c:v>
                </c:pt>
                <c:pt idx="910">
                  <c:v>67</c:v>
                </c:pt>
                <c:pt idx="911">
                  <c:v>59</c:v>
                </c:pt>
                <c:pt idx="912">
                  <c:v>64</c:v>
                </c:pt>
                <c:pt idx="913">
                  <c:v>76</c:v>
                </c:pt>
                <c:pt idx="914">
                  <c:v>64</c:v>
                </c:pt>
                <c:pt idx="915">
                  <c:v>72</c:v>
                </c:pt>
                <c:pt idx="916">
                  <c:v>71</c:v>
                </c:pt>
                <c:pt idx="917">
                  <c:v>82</c:v>
                </c:pt>
                <c:pt idx="918">
                  <c:v>74</c:v>
                </c:pt>
                <c:pt idx="919">
                  <c:v>72</c:v>
                </c:pt>
                <c:pt idx="920">
                  <c:v>66</c:v>
                </c:pt>
                <c:pt idx="921">
                  <c:v>61</c:v>
                </c:pt>
                <c:pt idx="922">
                  <c:v>70</c:v>
                </c:pt>
                <c:pt idx="923">
                  <c:v>55</c:v>
                </c:pt>
                <c:pt idx="924">
                  <c:v>66</c:v>
                </c:pt>
                <c:pt idx="925">
                  <c:v>71</c:v>
                </c:pt>
                <c:pt idx="926">
                  <c:v>60</c:v>
                </c:pt>
                <c:pt idx="927">
                  <c:v>65</c:v>
                </c:pt>
                <c:pt idx="928">
                  <c:v>56</c:v>
                </c:pt>
                <c:pt idx="929">
                  <c:v>77</c:v>
                </c:pt>
                <c:pt idx="930">
                  <c:v>63</c:v>
                </c:pt>
                <c:pt idx="931">
                  <c:v>57</c:v>
                </c:pt>
                <c:pt idx="932">
                  <c:v>68</c:v>
                </c:pt>
                <c:pt idx="933">
                  <c:v>51</c:v>
                </c:pt>
                <c:pt idx="934">
                  <c:v>72</c:v>
                </c:pt>
                <c:pt idx="935">
                  <c:v>65</c:v>
                </c:pt>
                <c:pt idx="936">
                  <c:v>47</c:v>
                </c:pt>
                <c:pt idx="937">
                  <c:v>66</c:v>
                </c:pt>
                <c:pt idx="938">
                  <c:v>52</c:v>
                </c:pt>
                <c:pt idx="939">
                  <c:v>46</c:v>
                </c:pt>
                <c:pt idx="940">
                  <c:v>57</c:v>
                </c:pt>
                <c:pt idx="941">
                  <c:v>66</c:v>
                </c:pt>
                <c:pt idx="942">
                  <c:v>58</c:v>
                </c:pt>
                <c:pt idx="943">
                  <c:v>72</c:v>
                </c:pt>
                <c:pt idx="944">
                  <c:v>61</c:v>
                </c:pt>
                <c:pt idx="945">
                  <c:v>57</c:v>
                </c:pt>
                <c:pt idx="946">
                  <c:v>62</c:v>
                </c:pt>
                <c:pt idx="947">
                  <c:v>58</c:v>
                </c:pt>
                <c:pt idx="948">
                  <c:v>72</c:v>
                </c:pt>
                <c:pt idx="949">
                  <c:v>49</c:v>
                </c:pt>
                <c:pt idx="950">
                  <c:v>58</c:v>
                </c:pt>
                <c:pt idx="951">
                  <c:v>70</c:v>
                </c:pt>
                <c:pt idx="952">
                  <c:v>48</c:v>
                </c:pt>
                <c:pt idx="953">
                  <c:v>63</c:v>
                </c:pt>
                <c:pt idx="954">
                  <c:v>58</c:v>
                </c:pt>
                <c:pt idx="955">
                  <c:v>63</c:v>
                </c:pt>
                <c:pt idx="956">
                  <c:v>62</c:v>
                </c:pt>
                <c:pt idx="957">
                  <c:v>60</c:v>
                </c:pt>
                <c:pt idx="958">
                  <c:v>61</c:v>
                </c:pt>
                <c:pt idx="959">
                  <c:v>68</c:v>
                </c:pt>
                <c:pt idx="960">
                  <c:v>42</c:v>
                </c:pt>
                <c:pt idx="961">
                  <c:v>61</c:v>
                </c:pt>
                <c:pt idx="962">
                  <c:v>51</c:v>
                </c:pt>
                <c:pt idx="963">
                  <c:v>53</c:v>
                </c:pt>
                <c:pt idx="964">
                  <c:v>50</c:v>
                </c:pt>
                <c:pt idx="965">
                  <c:v>63</c:v>
                </c:pt>
                <c:pt idx="966">
                  <c:v>66</c:v>
                </c:pt>
                <c:pt idx="967">
                  <c:v>66</c:v>
                </c:pt>
                <c:pt idx="968">
                  <c:v>48</c:v>
                </c:pt>
                <c:pt idx="969">
                  <c:v>64</c:v>
                </c:pt>
                <c:pt idx="970">
                  <c:v>64</c:v>
                </c:pt>
                <c:pt idx="971">
                  <c:v>64</c:v>
                </c:pt>
                <c:pt idx="972">
                  <c:v>61</c:v>
                </c:pt>
                <c:pt idx="973">
                  <c:v>67</c:v>
                </c:pt>
                <c:pt idx="974">
                  <c:v>65</c:v>
                </c:pt>
                <c:pt idx="975">
                  <c:v>68</c:v>
                </c:pt>
                <c:pt idx="976">
                  <c:v>58</c:v>
                </c:pt>
                <c:pt idx="977">
                  <c:v>61</c:v>
                </c:pt>
                <c:pt idx="978">
                  <c:v>50</c:v>
                </c:pt>
                <c:pt idx="979">
                  <c:v>68</c:v>
                </c:pt>
                <c:pt idx="980">
                  <c:v>66</c:v>
                </c:pt>
                <c:pt idx="981">
                  <c:v>49</c:v>
                </c:pt>
                <c:pt idx="982">
                  <c:v>50</c:v>
                </c:pt>
                <c:pt idx="983">
                  <c:v>71</c:v>
                </c:pt>
                <c:pt idx="984">
                  <c:v>61</c:v>
                </c:pt>
                <c:pt idx="985">
                  <c:v>56</c:v>
                </c:pt>
                <c:pt idx="986">
                  <c:v>65</c:v>
                </c:pt>
                <c:pt idx="987">
                  <c:v>62</c:v>
                </c:pt>
                <c:pt idx="988">
                  <c:v>59</c:v>
                </c:pt>
                <c:pt idx="989">
                  <c:v>63</c:v>
                </c:pt>
                <c:pt idx="990">
                  <c:v>58</c:v>
                </c:pt>
                <c:pt idx="991">
                  <c:v>52</c:v>
                </c:pt>
                <c:pt idx="992">
                  <c:v>46</c:v>
                </c:pt>
                <c:pt idx="993">
                  <c:v>57</c:v>
                </c:pt>
                <c:pt idx="994">
                  <c:v>77</c:v>
                </c:pt>
                <c:pt idx="995">
                  <c:v>61</c:v>
                </c:pt>
                <c:pt idx="996">
                  <c:v>54</c:v>
                </c:pt>
                <c:pt idx="997">
                  <c:v>66</c:v>
                </c:pt>
                <c:pt idx="998">
                  <c:v>51</c:v>
                </c:pt>
                <c:pt idx="999">
                  <c:v>65</c:v>
                </c:pt>
                <c:pt idx="1000">
                  <c:v>53</c:v>
                </c:pt>
                <c:pt idx="1001">
                  <c:v>59</c:v>
                </c:pt>
                <c:pt idx="1002">
                  <c:v>59</c:v>
                </c:pt>
                <c:pt idx="1003">
                  <c:v>61</c:v>
                </c:pt>
                <c:pt idx="1004">
                  <c:v>50</c:v>
                </c:pt>
                <c:pt idx="1005">
                  <c:v>49</c:v>
                </c:pt>
                <c:pt idx="1006">
                  <c:v>51</c:v>
                </c:pt>
                <c:pt idx="1007">
                  <c:v>66</c:v>
                </c:pt>
                <c:pt idx="1008">
                  <c:v>51</c:v>
                </c:pt>
                <c:pt idx="1009">
                  <c:v>54</c:v>
                </c:pt>
                <c:pt idx="1010">
                  <c:v>60</c:v>
                </c:pt>
                <c:pt idx="1011">
                  <c:v>53</c:v>
                </c:pt>
                <c:pt idx="1012">
                  <c:v>75</c:v>
                </c:pt>
                <c:pt idx="1013">
                  <c:v>49</c:v>
                </c:pt>
                <c:pt idx="1014">
                  <c:v>49</c:v>
                </c:pt>
                <c:pt idx="1015">
                  <c:v>64</c:v>
                </c:pt>
                <c:pt idx="1016">
                  <c:v>50</c:v>
                </c:pt>
                <c:pt idx="1017">
                  <c:v>64</c:v>
                </c:pt>
                <c:pt idx="1018">
                  <c:v>57</c:v>
                </c:pt>
                <c:pt idx="1019">
                  <c:v>48</c:v>
                </c:pt>
                <c:pt idx="1020">
                  <c:v>52</c:v>
                </c:pt>
                <c:pt idx="1021">
                  <c:v>57</c:v>
                </c:pt>
                <c:pt idx="1022">
                  <c:v>67</c:v>
                </c:pt>
                <c:pt idx="1023">
                  <c:v>54</c:v>
                </c:pt>
                <c:pt idx="1024">
                  <c:v>71</c:v>
                </c:pt>
                <c:pt idx="1025">
                  <c:v>58</c:v>
                </c:pt>
                <c:pt idx="1026">
                  <c:v>61</c:v>
                </c:pt>
                <c:pt idx="1027">
                  <c:v>76</c:v>
                </c:pt>
                <c:pt idx="1028">
                  <c:v>73</c:v>
                </c:pt>
                <c:pt idx="1029">
                  <c:v>68</c:v>
                </c:pt>
                <c:pt idx="1030">
                  <c:v>85</c:v>
                </c:pt>
                <c:pt idx="1031">
                  <c:v>105</c:v>
                </c:pt>
                <c:pt idx="1032">
                  <c:v>101</c:v>
                </c:pt>
                <c:pt idx="1033">
                  <c:v>106</c:v>
                </c:pt>
                <c:pt idx="1034">
                  <c:v>144</c:v>
                </c:pt>
                <c:pt idx="1035">
                  <c:v>145</c:v>
                </c:pt>
                <c:pt idx="1036">
                  <c:v>154</c:v>
                </c:pt>
                <c:pt idx="1037">
                  <c:v>175</c:v>
                </c:pt>
                <c:pt idx="1038">
                  <c:v>220</c:v>
                </c:pt>
                <c:pt idx="1039">
                  <c:v>227</c:v>
                </c:pt>
                <c:pt idx="1040">
                  <c:v>246</c:v>
                </c:pt>
                <c:pt idx="1041">
                  <c:v>280</c:v>
                </c:pt>
                <c:pt idx="1042">
                  <c:v>280</c:v>
                </c:pt>
                <c:pt idx="1043">
                  <c:v>325</c:v>
                </c:pt>
                <c:pt idx="1044">
                  <c:v>322</c:v>
                </c:pt>
                <c:pt idx="1045">
                  <c:v>354</c:v>
                </c:pt>
                <c:pt idx="1046">
                  <c:v>319</c:v>
                </c:pt>
                <c:pt idx="1047">
                  <c:v>347</c:v>
                </c:pt>
                <c:pt idx="1048">
                  <c:v>319</c:v>
                </c:pt>
                <c:pt idx="1049">
                  <c:v>349</c:v>
                </c:pt>
                <c:pt idx="1050">
                  <c:v>330</c:v>
                </c:pt>
                <c:pt idx="1051">
                  <c:v>328</c:v>
                </c:pt>
                <c:pt idx="1052">
                  <c:v>283</c:v>
                </c:pt>
                <c:pt idx="1053">
                  <c:v>275</c:v>
                </c:pt>
                <c:pt idx="1054">
                  <c:v>261</c:v>
                </c:pt>
                <c:pt idx="1055">
                  <c:v>241</c:v>
                </c:pt>
                <c:pt idx="1056">
                  <c:v>217</c:v>
                </c:pt>
                <c:pt idx="1057">
                  <c:v>219</c:v>
                </c:pt>
                <c:pt idx="1058">
                  <c:v>208</c:v>
                </c:pt>
                <c:pt idx="1059">
                  <c:v>166</c:v>
                </c:pt>
                <c:pt idx="1060">
                  <c:v>145</c:v>
                </c:pt>
                <c:pt idx="1061">
                  <c:v>113</c:v>
                </c:pt>
                <c:pt idx="1062">
                  <c:v>119</c:v>
                </c:pt>
                <c:pt idx="1063">
                  <c:v>101</c:v>
                </c:pt>
                <c:pt idx="1064">
                  <c:v>117</c:v>
                </c:pt>
                <c:pt idx="1065">
                  <c:v>113</c:v>
                </c:pt>
                <c:pt idx="1066">
                  <c:v>83</c:v>
                </c:pt>
                <c:pt idx="1067">
                  <c:v>88</c:v>
                </c:pt>
                <c:pt idx="1068">
                  <c:v>85</c:v>
                </c:pt>
                <c:pt idx="1069">
                  <c:v>71</c:v>
                </c:pt>
                <c:pt idx="1070">
                  <c:v>71</c:v>
                </c:pt>
                <c:pt idx="1071">
                  <c:v>55</c:v>
                </c:pt>
                <c:pt idx="1072">
                  <c:v>72</c:v>
                </c:pt>
                <c:pt idx="1073">
                  <c:v>56</c:v>
                </c:pt>
                <c:pt idx="1074">
                  <c:v>63</c:v>
                </c:pt>
                <c:pt idx="1075">
                  <c:v>62</c:v>
                </c:pt>
                <c:pt idx="1076">
                  <c:v>72</c:v>
                </c:pt>
                <c:pt idx="1077">
                  <c:v>51</c:v>
                </c:pt>
                <c:pt idx="1078">
                  <c:v>72</c:v>
                </c:pt>
                <c:pt idx="1079">
                  <c:v>69</c:v>
                </c:pt>
                <c:pt idx="1080">
                  <c:v>75</c:v>
                </c:pt>
                <c:pt idx="1081">
                  <c:v>70</c:v>
                </c:pt>
                <c:pt idx="1082">
                  <c:v>72</c:v>
                </c:pt>
                <c:pt idx="1083">
                  <c:v>76</c:v>
                </c:pt>
                <c:pt idx="1084">
                  <c:v>74</c:v>
                </c:pt>
                <c:pt idx="1085">
                  <c:v>69</c:v>
                </c:pt>
                <c:pt idx="1086">
                  <c:v>67</c:v>
                </c:pt>
                <c:pt idx="1087">
                  <c:v>84</c:v>
                </c:pt>
                <c:pt idx="1088">
                  <c:v>75</c:v>
                </c:pt>
                <c:pt idx="1089">
                  <c:v>79</c:v>
                </c:pt>
                <c:pt idx="1090">
                  <c:v>84</c:v>
                </c:pt>
                <c:pt idx="1091">
                  <c:v>72</c:v>
                </c:pt>
                <c:pt idx="1092">
                  <c:v>78</c:v>
                </c:pt>
                <c:pt idx="1093">
                  <c:v>68</c:v>
                </c:pt>
                <c:pt idx="1094">
                  <c:v>76</c:v>
                </c:pt>
                <c:pt idx="1095">
                  <c:v>79</c:v>
                </c:pt>
                <c:pt idx="1096">
                  <c:v>86</c:v>
                </c:pt>
                <c:pt idx="1097">
                  <c:v>82</c:v>
                </c:pt>
                <c:pt idx="1098">
                  <c:v>74</c:v>
                </c:pt>
                <c:pt idx="1099">
                  <c:v>93</c:v>
                </c:pt>
                <c:pt idx="1100">
                  <c:v>77</c:v>
                </c:pt>
                <c:pt idx="1101">
                  <c:v>74</c:v>
                </c:pt>
                <c:pt idx="1102">
                  <c:v>81</c:v>
                </c:pt>
                <c:pt idx="1103">
                  <c:v>81</c:v>
                </c:pt>
                <c:pt idx="1104">
                  <c:v>71</c:v>
                </c:pt>
                <c:pt idx="1105">
                  <c:v>65</c:v>
                </c:pt>
                <c:pt idx="1106">
                  <c:v>62</c:v>
                </c:pt>
                <c:pt idx="1107">
                  <c:v>59</c:v>
                </c:pt>
                <c:pt idx="1108">
                  <c:v>57</c:v>
                </c:pt>
                <c:pt idx="1109">
                  <c:v>49</c:v>
                </c:pt>
                <c:pt idx="1110">
                  <c:v>65</c:v>
                </c:pt>
                <c:pt idx="1111">
                  <c:v>59</c:v>
                </c:pt>
                <c:pt idx="1112">
                  <c:v>73</c:v>
                </c:pt>
                <c:pt idx="1113">
                  <c:v>71</c:v>
                </c:pt>
                <c:pt idx="1114">
                  <c:v>70</c:v>
                </c:pt>
                <c:pt idx="1115">
                  <c:v>72</c:v>
                </c:pt>
                <c:pt idx="1116">
                  <c:v>61</c:v>
                </c:pt>
                <c:pt idx="1117">
                  <c:v>69</c:v>
                </c:pt>
                <c:pt idx="1118">
                  <c:v>74</c:v>
                </c:pt>
                <c:pt idx="1119">
                  <c:v>74</c:v>
                </c:pt>
                <c:pt idx="1120">
                  <c:v>71</c:v>
                </c:pt>
                <c:pt idx="1121">
                  <c:v>67</c:v>
                </c:pt>
                <c:pt idx="1122">
                  <c:v>59</c:v>
                </c:pt>
                <c:pt idx="1123">
                  <c:v>76</c:v>
                </c:pt>
                <c:pt idx="1124">
                  <c:v>69</c:v>
                </c:pt>
                <c:pt idx="1125">
                  <c:v>60</c:v>
                </c:pt>
                <c:pt idx="1126">
                  <c:v>89</c:v>
                </c:pt>
                <c:pt idx="1127">
                  <c:v>73</c:v>
                </c:pt>
                <c:pt idx="1128">
                  <c:v>63</c:v>
                </c:pt>
                <c:pt idx="1129">
                  <c:v>58</c:v>
                </c:pt>
                <c:pt idx="1130">
                  <c:v>71</c:v>
                </c:pt>
                <c:pt idx="1131">
                  <c:v>63</c:v>
                </c:pt>
                <c:pt idx="1132">
                  <c:v>52</c:v>
                </c:pt>
                <c:pt idx="1133">
                  <c:v>63</c:v>
                </c:pt>
                <c:pt idx="1134">
                  <c:v>49</c:v>
                </c:pt>
                <c:pt idx="1135">
                  <c:v>53</c:v>
                </c:pt>
                <c:pt idx="1136">
                  <c:v>64</c:v>
                </c:pt>
                <c:pt idx="1137">
                  <c:v>61</c:v>
                </c:pt>
                <c:pt idx="1138">
                  <c:v>68</c:v>
                </c:pt>
                <c:pt idx="1139">
                  <c:v>84</c:v>
                </c:pt>
                <c:pt idx="1140">
                  <c:v>54</c:v>
                </c:pt>
                <c:pt idx="1141">
                  <c:v>61</c:v>
                </c:pt>
                <c:pt idx="1142">
                  <c:v>67</c:v>
                </c:pt>
                <c:pt idx="1143">
                  <c:v>62</c:v>
                </c:pt>
                <c:pt idx="1144">
                  <c:v>81</c:v>
                </c:pt>
                <c:pt idx="1145">
                  <c:v>61</c:v>
                </c:pt>
                <c:pt idx="1146">
                  <c:v>94</c:v>
                </c:pt>
                <c:pt idx="1147">
                  <c:v>76</c:v>
                </c:pt>
                <c:pt idx="1148">
                  <c:v>68</c:v>
                </c:pt>
                <c:pt idx="1149">
                  <c:v>83</c:v>
                </c:pt>
                <c:pt idx="1150">
                  <c:v>71</c:v>
                </c:pt>
                <c:pt idx="1151">
                  <c:v>86</c:v>
                </c:pt>
                <c:pt idx="1152">
                  <c:v>84</c:v>
                </c:pt>
                <c:pt idx="1153">
                  <c:v>82</c:v>
                </c:pt>
                <c:pt idx="1154">
                  <c:v>97</c:v>
                </c:pt>
                <c:pt idx="1155">
                  <c:v>77</c:v>
                </c:pt>
                <c:pt idx="1156">
                  <c:v>109</c:v>
                </c:pt>
                <c:pt idx="1157">
                  <c:v>93</c:v>
                </c:pt>
                <c:pt idx="1158">
                  <c:v>95</c:v>
                </c:pt>
                <c:pt idx="1159">
                  <c:v>117</c:v>
                </c:pt>
                <c:pt idx="1160">
                  <c:v>110</c:v>
                </c:pt>
                <c:pt idx="1161">
                  <c:v>107</c:v>
                </c:pt>
                <c:pt idx="1162">
                  <c:v>117</c:v>
                </c:pt>
                <c:pt idx="1163">
                  <c:v>87</c:v>
                </c:pt>
                <c:pt idx="1164">
                  <c:v>96</c:v>
                </c:pt>
                <c:pt idx="1165">
                  <c:v>95</c:v>
                </c:pt>
                <c:pt idx="1166">
                  <c:v>91</c:v>
                </c:pt>
                <c:pt idx="1167">
                  <c:v>81</c:v>
                </c:pt>
                <c:pt idx="1168">
                  <c:v>78</c:v>
                </c:pt>
                <c:pt idx="1169">
                  <c:v>90</c:v>
                </c:pt>
                <c:pt idx="1170">
                  <c:v>71</c:v>
                </c:pt>
                <c:pt idx="1171">
                  <c:v>74</c:v>
                </c:pt>
                <c:pt idx="1172">
                  <c:v>77</c:v>
                </c:pt>
                <c:pt idx="1173">
                  <c:v>74</c:v>
                </c:pt>
                <c:pt idx="1174">
                  <c:v>55</c:v>
                </c:pt>
                <c:pt idx="1175">
                  <c:v>68</c:v>
                </c:pt>
                <c:pt idx="1176">
                  <c:v>51</c:v>
                </c:pt>
                <c:pt idx="1177">
                  <c:v>46</c:v>
                </c:pt>
                <c:pt idx="1178">
                  <c:v>56</c:v>
                </c:pt>
                <c:pt idx="1179">
                  <c:v>59</c:v>
                </c:pt>
                <c:pt idx="1180">
                  <c:v>50</c:v>
                </c:pt>
                <c:pt idx="1181">
                  <c:v>43</c:v>
                </c:pt>
                <c:pt idx="1182">
                  <c:v>39</c:v>
                </c:pt>
                <c:pt idx="1183">
                  <c:v>49</c:v>
                </c:pt>
                <c:pt idx="1184">
                  <c:v>44</c:v>
                </c:pt>
                <c:pt idx="1185">
                  <c:v>45</c:v>
                </c:pt>
                <c:pt idx="1186">
                  <c:v>60</c:v>
                </c:pt>
                <c:pt idx="1187">
                  <c:v>39</c:v>
                </c:pt>
                <c:pt idx="1188">
                  <c:v>61</c:v>
                </c:pt>
                <c:pt idx="1189">
                  <c:v>38</c:v>
                </c:pt>
                <c:pt idx="1190">
                  <c:v>40</c:v>
                </c:pt>
                <c:pt idx="1191">
                  <c:v>50</c:v>
                </c:pt>
                <c:pt idx="1192">
                  <c:v>53</c:v>
                </c:pt>
                <c:pt idx="1193">
                  <c:v>40</c:v>
                </c:pt>
                <c:pt idx="1194">
                  <c:v>43</c:v>
                </c:pt>
                <c:pt idx="1195">
                  <c:v>36</c:v>
                </c:pt>
                <c:pt idx="1196">
                  <c:v>48</c:v>
                </c:pt>
                <c:pt idx="1197">
                  <c:v>52</c:v>
                </c:pt>
                <c:pt idx="1198">
                  <c:v>57</c:v>
                </c:pt>
                <c:pt idx="1199">
                  <c:v>51</c:v>
                </c:pt>
                <c:pt idx="1200">
                  <c:v>44</c:v>
                </c:pt>
                <c:pt idx="1201">
                  <c:v>63</c:v>
                </c:pt>
                <c:pt idx="1202">
                  <c:v>47</c:v>
                </c:pt>
                <c:pt idx="1203">
                  <c:v>40</c:v>
                </c:pt>
                <c:pt idx="1204">
                  <c:v>43</c:v>
                </c:pt>
                <c:pt idx="1205">
                  <c:v>46</c:v>
                </c:pt>
                <c:pt idx="1206">
                  <c:v>51</c:v>
                </c:pt>
                <c:pt idx="1207">
                  <c:v>37</c:v>
                </c:pt>
                <c:pt idx="1208">
                  <c:v>37</c:v>
                </c:pt>
                <c:pt idx="1209">
                  <c:v>47</c:v>
                </c:pt>
                <c:pt idx="1210">
                  <c:v>64</c:v>
                </c:pt>
                <c:pt idx="1211">
                  <c:v>38</c:v>
                </c:pt>
                <c:pt idx="1212">
                  <c:v>54</c:v>
                </c:pt>
                <c:pt idx="1213">
                  <c:v>52</c:v>
                </c:pt>
                <c:pt idx="1214">
                  <c:v>36</c:v>
                </c:pt>
                <c:pt idx="1215">
                  <c:v>52</c:v>
                </c:pt>
                <c:pt idx="1216">
                  <c:v>49</c:v>
                </c:pt>
                <c:pt idx="1217">
                  <c:v>56</c:v>
                </c:pt>
                <c:pt idx="1218">
                  <c:v>48</c:v>
                </c:pt>
                <c:pt idx="1219">
                  <c:v>52</c:v>
                </c:pt>
                <c:pt idx="1220">
                  <c:v>38</c:v>
                </c:pt>
                <c:pt idx="1221">
                  <c:v>41</c:v>
                </c:pt>
                <c:pt idx="1222">
                  <c:v>41</c:v>
                </c:pt>
                <c:pt idx="1223">
                  <c:v>37</c:v>
                </c:pt>
                <c:pt idx="1224">
                  <c:v>41</c:v>
                </c:pt>
                <c:pt idx="1225">
                  <c:v>46</c:v>
                </c:pt>
                <c:pt idx="1226">
                  <c:v>45</c:v>
                </c:pt>
                <c:pt idx="1227">
                  <c:v>44</c:v>
                </c:pt>
                <c:pt idx="1228">
                  <c:v>48</c:v>
                </c:pt>
                <c:pt idx="1229">
                  <c:v>53</c:v>
                </c:pt>
                <c:pt idx="1230">
                  <c:v>51</c:v>
                </c:pt>
                <c:pt idx="1231">
                  <c:v>51</c:v>
                </c:pt>
                <c:pt idx="1232">
                  <c:v>65</c:v>
                </c:pt>
                <c:pt idx="1233">
                  <c:v>44</c:v>
                </c:pt>
                <c:pt idx="1234">
                  <c:v>66</c:v>
                </c:pt>
                <c:pt idx="1235">
                  <c:v>41</c:v>
                </c:pt>
                <c:pt idx="1236">
                  <c:v>48</c:v>
                </c:pt>
                <c:pt idx="1237">
                  <c:v>39</c:v>
                </c:pt>
                <c:pt idx="1238">
                  <c:v>58</c:v>
                </c:pt>
                <c:pt idx="1239">
                  <c:v>47</c:v>
                </c:pt>
                <c:pt idx="1240">
                  <c:v>42</c:v>
                </c:pt>
                <c:pt idx="1241">
                  <c:v>41</c:v>
                </c:pt>
                <c:pt idx="1242">
                  <c:v>43</c:v>
                </c:pt>
                <c:pt idx="1243">
                  <c:v>61</c:v>
                </c:pt>
                <c:pt idx="1244">
                  <c:v>47</c:v>
                </c:pt>
                <c:pt idx="1245">
                  <c:v>62</c:v>
                </c:pt>
                <c:pt idx="1246">
                  <c:v>61</c:v>
                </c:pt>
                <c:pt idx="1247">
                  <c:v>43</c:v>
                </c:pt>
                <c:pt idx="1248">
                  <c:v>53</c:v>
                </c:pt>
                <c:pt idx="1249">
                  <c:v>48</c:v>
                </c:pt>
                <c:pt idx="1250">
                  <c:v>39</c:v>
                </c:pt>
                <c:pt idx="1251">
                  <c:v>46</c:v>
                </c:pt>
                <c:pt idx="1252">
                  <c:v>55</c:v>
                </c:pt>
                <c:pt idx="1253">
                  <c:v>53</c:v>
                </c:pt>
                <c:pt idx="1254">
                  <c:v>59</c:v>
                </c:pt>
                <c:pt idx="1255">
                  <c:v>55</c:v>
                </c:pt>
                <c:pt idx="1256">
                  <c:v>56</c:v>
                </c:pt>
                <c:pt idx="1257">
                  <c:v>53</c:v>
                </c:pt>
                <c:pt idx="1258">
                  <c:v>55</c:v>
                </c:pt>
                <c:pt idx="1259">
                  <c:v>71</c:v>
                </c:pt>
                <c:pt idx="1260">
                  <c:v>45</c:v>
                </c:pt>
                <c:pt idx="1261">
                  <c:v>63</c:v>
                </c:pt>
                <c:pt idx="1262">
                  <c:v>60</c:v>
                </c:pt>
                <c:pt idx="1263">
                  <c:v>64</c:v>
                </c:pt>
                <c:pt idx="1264">
                  <c:v>56</c:v>
                </c:pt>
                <c:pt idx="1265">
                  <c:v>55</c:v>
                </c:pt>
                <c:pt idx="1266">
                  <c:v>57</c:v>
                </c:pt>
                <c:pt idx="1267">
                  <c:v>55</c:v>
                </c:pt>
                <c:pt idx="1268">
                  <c:v>56</c:v>
                </c:pt>
                <c:pt idx="1269">
                  <c:v>50</c:v>
                </c:pt>
                <c:pt idx="1270">
                  <c:v>51</c:v>
                </c:pt>
                <c:pt idx="1271">
                  <c:v>51</c:v>
                </c:pt>
                <c:pt idx="1272">
                  <c:v>50</c:v>
                </c:pt>
                <c:pt idx="1273">
                  <c:v>52</c:v>
                </c:pt>
                <c:pt idx="1274">
                  <c:v>42</c:v>
                </c:pt>
                <c:pt idx="1275">
                  <c:v>45</c:v>
                </c:pt>
                <c:pt idx="1276">
                  <c:v>41</c:v>
                </c:pt>
                <c:pt idx="1277">
                  <c:v>50</c:v>
                </c:pt>
                <c:pt idx="1278">
                  <c:v>52</c:v>
                </c:pt>
                <c:pt idx="1279">
                  <c:v>57</c:v>
                </c:pt>
                <c:pt idx="1280">
                  <c:v>35</c:v>
                </c:pt>
                <c:pt idx="1281">
                  <c:v>49</c:v>
                </c:pt>
                <c:pt idx="1282">
                  <c:v>43</c:v>
                </c:pt>
                <c:pt idx="1283">
                  <c:v>45</c:v>
                </c:pt>
                <c:pt idx="1284">
                  <c:v>44</c:v>
                </c:pt>
                <c:pt idx="1285">
                  <c:v>38</c:v>
                </c:pt>
                <c:pt idx="1286">
                  <c:v>40</c:v>
                </c:pt>
                <c:pt idx="1287">
                  <c:v>57</c:v>
                </c:pt>
                <c:pt idx="1288">
                  <c:v>44</c:v>
                </c:pt>
                <c:pt idx="1289">
                  <c:v>55</c:v>
                </c:pt>
                <c:pt idx="1290">
                  <c:v>50</c:v>
                </c:pt>
                <c:pt idx="1291">
                  <c:v>40</c:v>
                </c:pt>
                <c:pt idx="1292">
                  <c:v>38</c:v>
                </c:pt>
                <c:pt idx="1293">
                  <c:v>65</c:v>
                </c:pt>
                <c:pt idx="1294">
                  <c:v>38</c:v>
                </c:pt>
                <c:pt idx="1295">
                  <c:v>43</c:v>
                </c:pt>
                <c:pt idx="1296">
                  <c:v>60</c:v>
                </c:pt>
                <c:pt idx="1297">
                  <c:v>50</c:v>
                </c:pt>
                <c:pt idx="1298">
                  <c:v>41</c:v>
                </c:pt>
                <c:pt idx="1299">
                  <c:v>52</c:v>
                </c:pt>
                <c:pt idx="1300">
                  <c:v>45</c:v>
                </c:pt>
                <c:pt idx="1301">
                  <c:v>33</c:v>
                </c:pt>
                <c:pt idx="1302">
                  <c:v>39</c:v>
                </c:pt>
                <c:pt idx="1303">
                  <c:v>37</c:v>
                </c:pt>
                <c:pt idx="1304">
                  <c:v>42</c:v>
                </c:pt>
                <c:pt idx="1305">
                  <c:v>40</c:v>
                </c:pt>
                <c:pt idx="1306">
                  <c:v>63</c:v>
                </c:pt>
                <c:pt idx="1307">
                  <c:v>41</c:v>
                </c:pt>
                <c:pt idx="1308">
                  <c:v>45</c:v>
                </c:pt>
                <c:pt idx="1309">
                  <c:v>39</c:v>
                </c:pt>
                <c:pt idx="1310">
                  <c:v>52</c:v>
                </c:pt>
                <c:pt idx="1311">
                  <c:v>36</c:v>
                </c:pt>
                <c:pt idx="1312">
                  <c:v>45</c:v>
                </c:pt>
                <c:pt idx="1313">
                  <c:v>54</c:v>
                </c:pt>
                <c:pt idx="1314">
                  <c:v>26</c:v>
                </c:pt>
                <c:pt idx="1315">
                  <c:v>45</c:v>
                </c:pt>
                <c:pt idx="1316">
                  <c:v>45</c:v>
                </c:pt>
                <c:pt idx="1317">
                  <c:v>43</c:v>
                </c:pt>
                <c:pt idx="1318">
                  <c:v>51</c:v>
                </c:pt>
                <c:pt idx="1319">
                  <c:v>44</c:v>
                </c:pt>
                <c:pt idx="1320">
                  <c:v>41</c:v>
                </c:pt>
                <c:pt idx="1321">
                  <c:v>48</c:v>
                </c:pt>
                <c:pt idx="1322">
                  <c:v>39</c:v>
                </c:pt>
                <c:pt idx="1323">
                  <c:v>37</c:v>
                </c:pt>
                <c:pt idx="1324">
                  <c:v>53</c:v>
                </c:pt>
                <c:pt idx="1325">
                  <c:v>51</c:v>
                </c:pt>
                <c:pt idx="1326">
                  <c:v>38</c:v>
                </c:pt>
                <c:pt idx="1327">
                  <c:v>46</c:v>
                </c:pt>
                <c:pt idx="1328">
                  <c:v>36</c:v>
                </c:pt>
                <c:pt idx="1329">
                  <c:v>53</c:v>
                </c:pt>
                <c:pt idx="1330">
                  <c:v>37</c:v>
                </c:pt>
                <c:pt idx="1331">
                  <c:v>34</c:v>
                </c:pt>
                <c:pt idx="1332">
                  <c:v>31</c:v>
                </c:pt>
                <c:pt idx="1333">
                  <c:v>45</c:v>
                </c:pt>
                <c:pt idx="1334">
                  <c:v>37</c:v>
                </c:pt>
                <c:pt idx="1335">
                  <c:v>39</c:v>
                </c:pt>
                <c:pt idx="1336">
                  <c:v>40</c:v>
                </c:pt>
                <c:pt idx="1337">
                  <c:v>40</c:v>
                </c:pt>
                <c:pt idx="1338">
                  <c:v>50</c:v>
                </c:pt>
                <c:pt idx="1339">
                  <c:v>34</c:v>
                </c:pt>
                <c:pt idx="1340">
                  <c:v>42</c:v>
                </c:pt>
                <c:pt idx="1341">
                  <c:v>40</c:v>
                </c:pt>
                <c:pt idx="1342">
                  <c:v>34</c:v>
                </c:pt>
                <c:pt idx="1343">
                  <c:v>48</c:v>
                </c:pt>
                <c:pt idx="1344">
                  <c:v>47</c:v>
                </c:pt>
                <c:pt idx="1345">
                  <c:v>43</c:v>
                </c:pt>
                <c:pt idx="1346">
                  <c:v>39</c:v>
                </c:pt>
                <c:pt idx="1347">
                  <c:v>32</c:v>
                </c:pt>
                <c:pt idx="1348">
                  <c:v>36</c:v>
                </c:pt>
                <c:pt idx="1349">
                  <c:v>36</c:v>
                </c:pt>
                <c:pt idx="1350">
                  <c:v>43</c:v>
                </c:pt>
                <c:pt idx="1351">
                  <c:v>33</c:v>
                </c:pt>
                <c:pt idx="1352">
                  <c:v>36</c:v>
                </c:pt>
                <c:pt idx="1353">
                  <c:v>45</c:v>
                </c:pt>
                <c:pt idx="1354">
                  <c:v>41</c:v>
                </c:pt>
                <c:pt idx="1355">
                  <c:v>50</c:v>
                </c:pt>
                <c:pt idx="1356">
                  <c:v>43</c:v>
                </c:pt>
                <c:pt idx="1357">
                  <c:v>31</c:v>
                </c:pt>
                <c:pt idx="1358">
                  <c:v>41</c:v>
                </c:pt>
                <c:pt idx="1359">
                  <c:v>34</c:v>
                </c:pt>
                <c:pt idx="1360">
                  <c:v>36</c:v>
                </c:pt>
                <c:pt idx="1361">
                  <c:v>30</c:v>
                </c:pt>
                <c:pt idx="1362">
                  <c:v>35</c:v>
                </c:pt>
                <c:pt idx="1363">
                  <c:v>29</c:v>
                </c:pt>
                <c:pt idx="1364">
                  <c:v>41</c:v>
                </c:pt>
                <c:pt idx="1365">
                  <c:v>41</c:v>
                </c:pt>
                <c:pt idx="1366">
                  <c:v>32</c:v>
                </c:pt>
                <c:pt idx="1367">
                  <c:v>33</c:v>
                </c:pt>
                <c:pt idx="1368">
                  <c:v>28</c:v>
                </c:pt>
                <c:pt idx="1369">
                  <c:v>28</c:v>
                </c:pt>
                <c:pt idx="1370">
                  <c:v>39</c:v>
                </c:pt>
                <c:pt idx="1371">
                  <c:v>31</c:v>
                </c:pt>
                <c:pt idx="1372">
                  <c:v>40</c:v>
                </c:pt>
                <c:pt idx="1373">
                  <c:v>37</c:v>
                </c:pt>
                <c:pt idx="1374">
                  <c:v>42</c:v>
                </c:pt>
                <c:pt idx="1375">
                  <c:v>38</c:v>
                </c:pt>
                <c:pt idx="1376">
                  <c:v>38</c:v>
                </c:pt>
                <c:pt idx="1377">
                  <c:v>37</c:v>
                </c:pt>
                <c:pt idx="1378">
                  <c:v>39</c:v>
                </c:pt>
                <c:pt idx="1379">
                  <c:v>28</c:v>
                </c:pt>
                <c:pt idx="1380">
                  <c:v>38</c:v>
                </c:pt>
                <c:pt idx="1381">
                  <c:v>44</c:v>
                </c:pt>
                <c:pt idx="1382">
                  <c:v>30</c:v>
                </c:pt>
                <c:pt idx="1383">
                  <c:v>41</c:v>
                </c:pt>
                <c:pt idx="1384">
                  <c:v>32</c:v>
                </c:pt>
                <c:pt idx="1385">
                  <c:v>38</c:v>
                </c:pt>
                <c:pt idx="1386">
                  <c:v>41</c:v>
                </c:pt>
                <c:pt idx="1387">
                  <c:v>56</c:v>
                </c:pt>
                <c:pt idx="1388">
                  <c:v>32</c:v>
                </c:pt>
                <c:pt idx="1389">
                  <c:v>39</c:v>
                </c:pt>
                <c:pt idx="1390">
                  <c:v>34</c:v>
                </c:pt>
                <c:pt idx="1391">
                  <c:v>34</c:v>
                </c:pt>
                <c:pt idx="1392">
                  <c:v>45</c:v>
                </c:pt>
                <c:pt idx="1393">
                  <c:v>33</c:v>
                </c:pt>
                <c:pt idx="1394">
                  <c:v>42</c:v>
                </c:pt>
                <c:pt idx="1395">
                  <c:v>34</c:v>
                </c:pt>
                <c:pt idx="1396">
                  <c:v>47</c:v>
                </c:pt>
                <c:pt idx="1397">
                  <c:v>26</c:v>
                </c:pt>
                <c:pt idx="1398">
                  <c:v>33</c:v>
                </c:pt>
                <c:pt idx="1399">
                  <c:v>40</c:v>
                </c:pt>
                <c:pt idx="1400">
                  <c:v>31</c:v>
                </c:pt>
                <c:pt idx="1401">
                  <c:v>29</c:v>
                </c:pt>
                <c:pt idx="1402">
                  <c:v>41</c:v>
                </c:pt>
                <c:pt idx="1403">
                  <c:v>26</c:v>
                </c:pt>
                <c:pt idx="1404">
                  <c:v>19</c:v>
                </c:pt>
                <c:pt idx="1405">
                  <c:v>35</c:v>
                </c:pt>
                <c:pt idx="1406">
                  <c:v>38</c:v>
                </c:pt>
                <c:pt idx="1407">
                  <c:v>38</c:v>
                </c:pt>
                <c:pt idx="1408">
                  <c:v>41</c:v>
                </c:pt>
                <c:pt idx="1409">
                  <c:v>40</c:v>
                </c:pt>
                <c:pt idx="1410">
                  <c:v>49</c:v>
                </c:pt>
                <c:pt idx="1411">
                  <c:v>44</c:v>
                </c:pt>
                <c:pt idx="1412">
                  <c:v>40</c:v>
                </c:pt>
                <c:pt idx="1413">
                  <c:v>27</c:v>
                </c:pt>
                <c:pt idx="1414">
                  <c:v>45</c:v>
                </c:pt>
                <c:pt idx="1415">
                  <c:v>39</c:v>
                </c:pt>
                <c:pt idx="1416">
                  <c:v>37</c:v>
                </c:pt>
                <c:pt idx="1417">
                  <c:v>38</c:v>
                </c:pt>
                <c:pt idx="1418">
                  <c:v>34</c:v>
                </c:pt>
                <c:pt idx="1419">
                  <c:v>34</c:v>
                </c:pt>
                <c:pt idx="1420">
                  <c:v>39</c:v>
                </c:pt>
                <c:pt idx="1421">
                  <c:v>33</c:v>
                </c:pt>
                <c:pt idx="1422">
                  <c:v>39</c:v>
                </c:pt>
                <c:pt idx="1423">
                  <c:v>35</c:v>
                </c:pt>
                <c:pt idx="1424">
                  <c:v>40</c:v>
                </c:pt>
                <c:pt idx="1425">
                  <c:v>30</c:v>
                </c:pt>
                <c:pt idx="1426">
                  <c:v>45</c:v>
                </c:pt>
                <c:pt idx="1427">
                  <c:v>39</c:v>
                </c:pt>
                <c:pt idx="1428">
                  <c:v>30</c:v>
                </c:pt>
                <c:pt idx="1429">
                  <c:v>32</c:v>
                </c:pt>
                <c:pt idx="1430">
                  <c:v>42</c:v>
                </c:pt>
                <c:pt idx="1431">
                  <c:v>43</c:v>
                </c:pt>
                <c:pt idx="1432">
                  <c:v>29</c:v>
                </c:pt>
                <c:pt idx="1433">
                  <c:v>42</c:v>
                </c:pt>
                <c:pt idx="1434">
                  <c:v>36</c:v>
                </c:pt>
                <c:pt idx="1435">
                  <c:v>38</c:v>
                </c:pt>
                <c:pt idx="1436">
                  <c:v>35</c:v>
                </c:pt>
                <c:pt idx="1437">
                  <c:v>49</c:v>
                </c:pt>
                <c:pt idx="1438">
                  <c:v>31</c:v>
                </c:pt>
                <c:pt idx="1439">
                  <c:v>42</c:v>
                </c:pt>
                <c:pt idx="1440">
                  <c:v>21</c:v>
                </c:pt>
                <c:pt idx="1441">
                  <c:v>33</c:v>
                </c:pt>
                <c:pt idx="1442">
                  <c:v>38</c:v>
                </c:pt>
                <c:pt idx="1443">
                  <c:v>35</c:v>
                </c:pt>
                <c:pt idx="1444">
                  <c:v>43</c:v>
                </c:pt>
                <c:pt idx="1445">
                  <c:v>36</c:v>
                </c:pt>
                <c:pt idx="1446">
                  <c:v>42</c:v>
                </c:pt>
                <c:pt idx="1447">
                  <c:v>35</c:v>
                </c:pt>
                <c:pt idx="1448">
                  <c:v>17</c:v>
                </c:pt>
                <c:pt idx="1449">
                  <c:v>39</c:v>
                </c:pt>
                <c:pt idx="1450">
                  <c:v>36</c:v>
                </c:pt>
                <c:pt idx="1451">
                  <c:v>41</c:v>
                </c:pt>
                <c:pt idx="1452">
                  <c:v>41</c:v>
                </c:pt>
                <c:pt idx="1453">
                  <c:v>37</c:v>
                </c:pt>
                <c:pt idx="1454">
                  <c:v>37</c:v>
                </c:pt>
                <c:pt idx="1455">
                  <c:v>41</c:v>
                </c:pt>
                <c:pt idx="1456">
                  <c:v>32</c:v>
                </c:pt>
                <c:pt idx="1457">
                  <c:v>38</c:v>
                </c:pt>
                <c:pt idx="1458">
                  <c:v>31</c:v>
                </c:pt>
                <c:pt idx="1459">
                  <c:v>33</c:v>
                </c:pt>
                <c:pt idx="1460">
                  <c:v>34</c:v>
                </c:pt>
                <c:pt idx="1461">
                  <c:v>42</c:v>
                </c:pt>
                <c:pt idx="1462">
                  <c:v>44</c:v>
                </c:pt>
                <c:pt idx="1463">
                  <c:v>33</c:v>
                </c:pt>
                <c:pt idx="1464">
                  <c:v>42</c:v>
                </c:pt>
                <c:pt idx="1465">
                  <c:v>32</c:v>
                </c:pt>
                <c:pt idx="1466">
                  <c:v>42</c:v>
                </c:pt>
                <c:pt idx="1467">
                  <c:v>32</c:v>
                </c:pt>
                <c:pt idx="1468">
                  <c:v>41</c:v>
                </c:pt>
                <c:pt idx="1469">
                  <c:v>33</c:v>
                </c:pt>
                <c:pt idx="1470">
                  <c:v>32</c:v>
                </c:pt>
                <c:pt idx="1471">
                  <c:v>33</c:v>
                </c:pt>
                <c:pt idx="1472">
                  <c:v>42</c:v>
                </c:pt>
                <c:pt idx="1473">
                  <c:v>42</c:v>
                </c:pt>
                <c:pt idx="1474">
                  <c:v>37</c:v>
                </c:pt>
                <c:pt idx="1475">
                  <c:v>37</c:v>
                </c:pt>
                <c:pt idx="1476">
                  <c:v>35</c:v>
                </c:pt>
                <c:pt idx="1477">
                  <c:v>41</c:v>
                </c:pt>
                <c:pt idx="1478">
                  <c:v>27</c:v>
                </c:pt>
                <c:pt idx="1479">
                  <c:v>29</c:v>
                </c:pt>
                <c:pt idx="1480">
                  <c:v>41</c:v>
                </c:pt>
                <c:pt idx="1481">
                  <c:v>32</c:v>
                </c:pt>
                <c:pt idx="1482">
                  <c:v>49</c:v>
                </c:pt>
                <c:pt idx="1483">
                  <c:v>32</c:v>
                </c:pt>
                <c:pt idx="1484">
                  <c:v>41</c:v>
                </c:pt>
                <c:pt idx="1485">
                  <c:v>31</c:v>
                </c:pt>
                <c:pt idx="1486">
                  <c:v>39</c:v>
                </c:pt>
                <c:pt idx="1487">
                  <c:v>24</c:v>
                </c:pt>
                <c:pt idx="1488">
                  <c:v>39</c:v>
                </c:pt>
                <c:pt idx="1489">
                  <c:v>35</c:v>
                </c:pt>
                <c:pt idx="1490">
                  <c:v>42</c:v>
                </c:pt>
                <c:pt idx="1491">
                  <c:v>41</c:v>
                </c:pt>
                <c:pt idx="1492">
                  <c:v>39</c:v>
                </c:pt>
                <c:pt idx="1493">
                  <c:v>42</c:v>
                </c:pt>
                <c:pt idx="1494">
                  <c:v>35</c:v>
                </c:pt>
                <c:pt idx="1495">
                  <c:v>35</c:v>
                </c:pt>
                <c:pt idx="1496">
                  <c:v>41</c:v>
                </c:pt>
                <c:pt idx="1497">
                  <c:v>28</c:v>
                </c:pt>
                <c:pt idx="1498">
                  <c:v>37</c:v>
                </c:pt>
                <c:pt idx="1499">
                  <c:v>31</c:v>
                </c:pt>
                <c:pt idx="1500">
                  <c:v>34</c:v>
                </c:pt>
                <c:pt idx="1501">
                  <c:v>40</c:v>
                </c:pt>
                <c:pt idx="1502">
                  <c:v>29</c:v>
                </c:pt>
                <c:pt idx="1503">
                  <c:v>42</c:v>
                </c:pt>
                <c:pt idx="1504">
                  <c:v>34</c:v>
                </c:pt>
                <c:pt idx="1505">
                  <c:v>43</c:v>
                </c:pt>
                <c:pt idx="1506">
                  <c:v>38</c:v>
                </c:pt>
                <c:pt idx="1507">
                  <c:v>35</c:v>
                </c:pt>
                <c:pt idx="1508">
                  <c:v>28</c:v>
                </c:pt>
                <c:pt idx="1509">
                  <c:v>36</c:v>
                </c:pt>
                <c:pt idx="1510">
                  <c:v>27</c:v>
                </c:pt>
                <c:pt idx="1511">
                  <c:v>29</c:v>
                </c:pt>
                <c:pt idx="1512">
                  <c:v>26</c:v>
                </c:pt>
                <c:pt idx="1513">
                  <c:v>25</c:v>
                </c:pt>
                <c:pt idx="1514">
                  <c:v>36</c:v>
                </c:pt>
                <c:pt idx="1515">
                  <c:v>27</c:v>
                </c:pt>
                <c:pt idx="1516">
                  <c:v>29</c:v>
                </c:pt>
                <c:pt idx="1517">
                  <c:v>24</c:v>
                </c:pt>
                <c:pt idx="1518">
                  <c:v>31</c:v>
                </c:pt>
                <c:pt idx="1519">
                  <c:v>33</c:v>
                </c:pt>
                <c:pt idx="1520">
                  <c:v>24</c:v>
                </c:pt>
                <c:pt idx="1521">
                  <c:v>25</c:v>
                </c:pt>
                <c:pt idx="1522">
                  <c:v>37</c:v>
                </c:pt>
                <c:pt idx="1523">
                  <c:v>31</c:v>
                </c:pt>
                <c:pt idx="1524">
                  <c:v>23</c:v>
                </c:pt>
                <c:pt idx="1525">
                  <c:v>35</c:v>
                </c:pt>
                <c:pt idx="1526">
                  <c:v>25</c:v>
                </c:pt>
                <c:pt idx="1527">
                  <c:v>39</c:v>
                </c:pt>
                <c:pt idx="1528">
                  <c:v>42</c:v>
                </c:pt>
                <c:pt idx="1529">
                  <c:v>23</c:v>
                </c:pt>
                <c:pt idx="1530">
                  <c:v>27</c:v>
                </c:pt>
                <c:pt idx="1531">
                  <c:v>33</c:v>
                </c:pt>
                <c:pt idx="1532">
                  <c:v>33</c:v>
                </c:pt>
                <c:pt idx="1533">
                  <c:v>44</c:v>
                </c:pt>
                <c:pt idx="1534">
                  <c:v>24</c:v>
                </c:pt>
                <c:pt idx="1535">
                  <c:v>38</c:v>
                </c:pt>
                <c:pt idx="1536">
                  <c:v>30</c:v>
                </c:pt>
                <c:pt idx="1537">
                  <c:v>21</c:v>
                </c:pt>
                <c:pt idx="1538">
                  <c:v>26</c:v>
                </c:pt>
                <c:pt idx="1539">
                  <c:v>46</c:v>
                </c:pt>
                <c:pt idx="1540">
                  <c:v>30</c:v>
                </c:pt>
                <c:pt idx="1541">
                  <c:v>33</c:v>
                </c:pt>
                <c:pt idx="1542">
                  <c:v>27</c:v>
                </c:pt>
                <c:pt idx="1543">
                  <c:v>20</c:v>
                </c:pt>
                <c:pt idx="1544">
                  <c:v>34</c:v>
                </c:pt>
                <c:pt idx="1545">
                  <c:v>33</c:v>
                </c:pt>
                <c:pt idx="1546">
                  <c:v>27</c:v>
                </c:pt>
                <c:pt idx="1547">
                  <c:v>27</c:v>
                </c:pt>
                <c:pt idx="1548">
                  <c:v>33</c:v>
                </c:pt>
                <c:pt idx="1549">
                  <c:v>36</c:v>
                </c:pt>
                <c:pt idx="1550">
                  <c:v>34</c:v>
                </c:pt>
                <c:pt idx="1551">
                  <c:v>33</c:v>
                </c:pt>
                <c:pt idx="1552">
                  <c:v>36</c:v>
                </c:pt>
                <c:pt idx="1553">
                  <c:v>31</c:v>
                </c:pt>
                <c:pt idx="1554">
                  <c:v>36</c:v>
                </c:pt>
                <c:pt idx="1555">
                  <c:v>27</c:v>
                </c:pt>
                <c:pt idx="1556">
                  <c:v>26</c:v>
                </c:pt>
                <c:pt idx="1557">
                  <c:v>38</c:v>
                </c:pt>
                <c:pt idx="1558">
                  <c:v>37</c:v>
                </c:pt>
                <c:pt idx="1559">
                  <c:v>19</c:v>
                </c:pt>
                <c:pt idx="1560">
                  <c:v>21</c:v>
                </c:pt>
                <c:pt idx="1561">
                  <c:v>21</c:v>
                </c:pt>
                <c:pt idx="1562">
                  <c:v>32</c:v>
                </c:pt>
                <c:pt idx="1563">
                  <c:v>34</c:v>
                </c:pt>
                <c:pt idx="1564">
                  <c:v>25</c:v>
                </c:pt>
                <c:pt idx="1565">
                  <c:v>35</c:v>
                </c:pt>
                <c:pt idx="1566">
                  <c:v>30</c:v>
                </c:pt>
                <c:pt idx="1567">
                  <c:v>29</c:v>
                </c:pt>
                <c:pt idx="1568">
                  <c:v>31</c:v>
                </c:pt>
                <c:pt idx="1569">
                  <c:v>25</c:v>
                </c:pt>
                <c:pt idx="1570">
                  <c:v>32</c:v>
                </c:pt>
                <c:pt idx="1571">
                  <c:v>27</c:v>
                </c:pt>
                <c:pt idx="1572">
                  <c:v>21</c:v>
                </c:pt>
                <c:pt idx="1573">
                  <c:v>26</c:v>
                </c:pt>
                <c:pt idx="1574">
                  <c:v>30</c:v>
                </c:pt>
                <c:pt idx="1575">
                  <c:v>26</c:v>
                </c:pt>
                <c:pt idx="1576">
                  <c:v>27</c:v>
                </c:pt>
                <c:pt idx="1577">
                  <c:v>37</c:v>
                </c:pt>
                <c:pt idx="1578">
                  <c:v>31</c:v>
                </c:pt>
                <c:pt idx="1579">
                  <c:v>26</c:v>
                </c:pt>
                <c:pt idx="1580">
                  <c:v>40</c:v>
                </c:pt>
                <c:pt idx="1581">
                  <c:v>18</c:v>
                </c:pt>
                <c:pt idx="1582">
                  <c:v>24</c:v>
                </c:pt>
                <c:pt idx="1583">
                  <c:v>33</c:v>
                </c:pt>
                <c:pt idx="1584">
                  <c:v>37</c:v>
                </c:pt>
                <c:pt idx="1585">
                  <c:v>28</c:v>
                </c:pt>
                <c:pt idx="1586">
                  <c:v>17</c:v>
                </c:pt>
                <c:pt idx="1587">
                  <c:v>38</c:v>
                </c:pt>
                <c:pt idx="1588">
                  <c:v>25</c:v>
                </c:pt>
                <c:pt idx="1589">
                  <c:v>24</c:v>
                </c:pt>
                <c:pt idx="1590">
                  <c:v>39</c:v>
                </c:pt>
                <c:pt idx="1591">
                  <c:v>26</c:v>
                </c:pt>
                <c:pt idx="1592">
                  <c:v>29</c:v>
                </c:pt>
                <c:pt idx="1593">
                  <c:v>30</c:v>
                </c:pt>
                <c:pt idx="1594">
                  <c:v>30</c:v>
                </c:pt>
                <c:pt idx="1595">
                  <c:v>25</c:v>
                </c:pt>
                <c:pt idx="1596">
                  <c:v>29</c:v>
                </c:pt>
                <c:pt idx="1597">
                  <c:v>37</c:v>
                </c:pt>
                <c:pt idx="1598">
                  <c:v>25</c:v>
                </c:pt>
                <c:pt idx="1599">
                  <c:v>28</c:v>
                </c:pt>
                <c:pt idx="1600">
                  <c:v>27</c:v>
                </c:pt>
                <c:pt idx="1601">
                  <c:v>35</c:v>
                </c:pt>
                <c:pt idx="1602">
                  <c:v>31</c:v>
                </c:pt>
                <c:pt idx="1603">
                  <c:v>39</c:v>
                </c:pt>
                <c:pt idx="1604">
                  <c:v>33</c:v>
                </c:pt>
                <c:pt idx="1605">
                  <c:v>30</c:v>
                </c:pt>
                <c:pt idx="1606">
                  <c:v>29</c:v>
                </c:pt>
                <c:pt idx="1607">
                  <c:v>26</c:v>
                </c:pt>
                <c:pt idx="1608">
                  <c:v>37</c:v>
                </c:pt>
                <c:pt idx="1609">
                  <c:v>22</c:v>
                </c:pt>
                <c:pt idx="1610">
                  <c:v>27</c:v>
                </c:pt>
                <c:pt idx="1611">
                  <c:v>26</c:v>
                </c:pt>
                <c:pt idx="1612">
                  <c:v>36</c:v>
                </c:pt>
                <c:pt idx="1613">
                  <c:v>32</c:v>
                </c:pt>
                <c:pt idx="1614">
                  <c:v>28</c:v>
                </c:pt>
                <c:pt idx="1615">
                  <c:v>33</c:v>
                </c:pt>
                <c:pt idx="1616">
                  <c:v>30</c:v>
                </c:pt>
                <c:pt idx="1617">
                  <c:v>27</c:v>
                </c:pt>
                <c:pt idx="1618">
                  <c:v>34</c:v>
                </c:pt>
                <c:pt idx="1619">
                  <c:v>35</c:v>
                </c:pt>
                <c:pt idx="1620">
                  <c:v>25</c:v>
                </c:pt>
                <c:pt idx="1621">
                  <c:v>31</c:v>
                </c:pt>
                <c:pt idx="1622">
                  <c:v>34</c:v>
                </c:pt>
                <c:pt idx="1623">
                  <c:v>22</c:v>
                </c:pt>
                <c:pt idx="1624">
                  <c:v>32</c:v>
                </c:pt>
                <c:pt idx="1625">
                  <c:v>31</c:v>
                </c:pt>
                <c:pt idx="1626">
                  <c:v>31</c:v>
                </c:pt>
                <c:pt idx="1627">
                  <c:v>35</c:v>
                </c:pt>
                <c:pt idx="1628">
                  <c:v>34</c:v>
                </c:pt>
                <c:pt idx="1629">
                  <c:v>33</c:v>
                </c:pt>
                <c:pt idx="1630">
                  <c:v>21</c:v>
                </c:pt>
                <c:pt idx="1631">
                  <c:v>33</c:v>
                </c:pt>
                <c:pt idx="1632">
                  <c:v>28</c:v>
                </c:pt>
                <c:pt idx="1633">
                  <c:v>26</c:v>
                </c:pt>
                <c:pt idx="1634">
                  <c:v>25</c:v>
                </c:pt>
                <c:pt idx="1635">
                  <c:v>30</c:v>
                </c:pt>
                <c:pt idx="1636">
                  <c:v>29</c:v>
                </c:pt>
                <c:pt idx="1637">
                  <c:v>27</c:v>
                </c:pt>
                <c:pt idx="1638">
                  <c:v>29</c:v>
                </c:pt>
                <c:pt idx="1639">
                  <c:v>24</c:v>
                </c:pt>
                <c:pt idx="1640">
                  <c:v>28</c:v>
                </c:pt>
                <c:pt idx="1641">
                  <c:v>19</c:v>
                </c:pt>
                <c:pt idx="1642">
                  <c:v>40</c:v>
                </c:pt>
                <c:pt idx="1643">
                  <c:v>35</c:v>
                </c:pt>
                <c:pt idx="1644">
                  <c:v>32</c:v>
                </c:pt>
                <c:pt idx="1645">
                  <c:v>26</c:v>
                </c:pt>
                <c:pt idx="1646">
                  <c:v>32</c:v>
                </c:pt>
                <c:pt idx="1647">
                  <c:v>27</c:v>
                </c:pt>
                <c:pt idx="1648">
                  <c:v>26</c:v>
                </c:pt>
                <c:pt idx="1649">
                  <c:v>24</c:v>
                </c:pt>
                <c:pt idx="1650">
                  <c:v>25</c:v>
                </c:pt>
                <c:pt idx="1651">
                  <c:v>31</c:v>
                </c:pt>
                <c:pt idx="1652">
                  <c:v>25</c:v>
                </c:pt>
                <c:pt idx="1653">
                  <c:v>22</c:v>
                </c:pt>
                <c:pt idx="1654">
                  <c:v>24</c:v>
                </c:pt>
                <c:pt idx="1655">
                  <c:v>23</c:v>
                </c:pt>
                <c:pt idx="1656">
                  <c:v>35</c:v>
                </c:pt>
                <c:pt idx="1657">
                  <c:v>21</c:v>
                </c:pt>
                <c:pt idx="1658">
                  <c:v>32</c:v>
                </c:pt>
                <c:pt idx="1659">
                  <c:v>29</c:v>
                </c:pt>
                <c:pt idx="1660">
                  <c:v>26</c:v>
                </c:pt>
                <c:pt idx="1661">
                  <c:v>28</c:v>
                </c:pt>
                <c:pt idx="1662">
                  <c:v>39</c:v>
                </c:pt>
                <c:pt idx="1663">
                  <c:v>21</c:v>
                </c:pt>
                <c:pt idx="1664">
                  <c:v>19</c:v>
                </c:pt>
                <c:pt idx="1665">
                  <c:v>30</c:v>
                </c:pt>
                <c:pt idx="1666">
                  <c:v>29</c:v>
                </c:pt>
                <c:pt idx="1667">
                  <c:v>34</c:v>
                </c:pt>
                <c:pt idx="1668">
                  <c:v>33</c:v>
                </c:pt>
                <c:pt idx="1669">
                  <c:v>27</c:v>
                </c:pt>
                <c:pt idx="1670">
                  <c:v>17</c:v>
                </c:pt>
                <c:pt idx="1671">
                  <c:v>36</c:v>
                </c:pt>
                <c:pt idx="1672">
                  <c:v>35</c:v>
                </c:pt>
                <c:pt idx="1673">
                  <c:v>31</c:v>
                </c:pt>
                <c:pt idx="1674">
                  <c:v>23</c:v>
                </c:pt>
                <c:pt idx="1675">
                  <c:v>22</c:v>
                </c:pt>
                <c:pt idx="1676">
                  <c:v>30</c:v>
                </c:pt>
                <c:pt idx="1677">
                  <c:v>17</c:v>
                </c:pt>
                <c:pt idx="1678">
                  <c:v>33</c:v>
                </c:pt>
                <c:pt idx="1679">
                  <c:v>22</c:v>
                </c:pt>
                <c:pt idx="1680">
                  <c:v>36</c:v>
                </c:pt>
                <c:pt idx="1681">
                  <c:v>32</c:v>
                </c:pt>
                <c:pt idx="1682">
                  <c:v>26</c:v>
                </c:pt>
                <c:pt idx="1683">
                  <c:v>30</c:v>
                </c:pt>
                <c:pt idx="1684">
                  <c:v>34</c:v>
                </c:pt>
                <c:pt idx="1685">
                  <c:v>40</c:v>
                </c:pt>
                <c:pt idx="1686">
                  <c:v>22</c:v>
                </c:pt>
                <c:pt idx="1687">
                  <c:v>23</c:v>
                </c:pt>
                <c:pt idx="1688">
                  <c:v>29</c:v>
                </c:pt>
                <c:pt idx="1689">
                  <c:v>30</c:v>
                </c:pt>
                <c:pt idx="1690">
                  <c:v>23</c:v>
                </c:pt>
                <c:pt idx="1691">
                  <c:v>27</c:v>
                </c:pt>
                <c:pt idx="1692">
                  <c:v>33</c:v>
                </c:pt>
                <c:pt idx="1693">
                  <c:v>25</c:v>
                </c:pt>
                <c:pt idx="1694">
                  <c:v>30</c:v>
                </c:pt>
                <c:pt idx="1695">
                  <c:v>31</c:v>
                </c:pt>
                <c:pt idx="1696">
                  <c:v>30</c:v>
                </c:pt>
                <c:pt idx="1697">
                  <c:v>23</c:v>
                </c:pt>
                <c:pt idx="1698">
                  <c:v>23</c:v>
                </c:pt>
                <c:pt idx="1699">
                  <c:v>30</c:v>
                </c:pt>
                <c:pt idx="1700">
                  <c:v>38</c:v>
                </c:pt>
                <c:pt idx="1701">
                  <c:v>35</c:v>
                </c:pt>
                <c:pt idx="1702">
                  <c:v>24</c:v>
                </c:pt>
                <c:pt idx="1703">
                  <c:v>28</c:v>
                </c:pt>
                <c:pt idx="1704">
                  <c:v>16</c:v>
                </c:pt>
                <c:pt idx="1705">
                  <c:v>25</c:v>
                </c:pt>
                <c:pt idx="1706">
                  <c:v>23</c:v>
                </c:pt>
                <c:pt idx="1707">
                  <c:v>34</c:v>
                </c:pt>
                <c:pt idx="1708">
                  <c:v>27</c:v>
                </c:pt>
                <c:pt idx="1709">
                  <c:v>27</c:v>
                </c:pt>
                <c:pt idx="1710">
                  <c:v>23</c:v>
                </c:pt>
                <c:pt idx="1711">
                  <c:v>26</c:v>
                </c:pt>
                <c:pt idx="1712">
                  <c:v>31</c:v>
                </c:pt>
                <c:pt idx="1713">
                  <c:v>34</c:v>
                </c:pt>
                <c:pt idx="1714">
                  <c:v>26</c:v>
                </c:pt>
                <c:pt idx="1715">
                  <c:v>29</c:v>
                </c:pt>
                <c:pt idx="1716">
                  <c:v>26</c:v>
                </c:pt>
                <c:pt idx="1717">
                  <c:v>26</c:v>
                </c:pt>
                <c:pt idx="1718">
                  <c:v>28</c:v>
                </c:pt>
                <c:pt idx="1719">
                  <c:v>23</c:v>
                </c:pt>
                <c:pt idx="1720">
                  <c:v>31</c:v>
                </c:pt>
                <c:pt idx="1721">
                  <c:v>25</c:v>
                </c:pt>
                <c:pt idx="1722">
                  <c:v>27</c:v>
                </c:pt>
                <c:pt idx="1723">
                  <c:v>19</c:v>
                </c:pt>
                <c:pt idx="1724">
                  <c:v>20</c:v>
                </c:pt>
                <c:pt idx="1725">
                  <c:v>28</c:v>
                </c:pt>
                <c:pt idx="1726">
                  <c:v>23</c:v>
                </c:pt>
                <c:pt idx="1727">
                  <c:v>26</c:v>
                </c:pt>
                <c:pt idx="1728">
                  <c:v>19</c:v>
                </c:pt>
                <c:pt idx="1729">
                  <c:v>21</c:v>
                </c:pt>
                <c:pt idx="1730">
                  <c:v>17</c:v>
                </c:pt>
                <c:pt idx="1731">
                  <c:v>22</c:v>
                </c:pt>
                <c:pt idx="1732">
                  <c:v>22</c:v>
                </c:pt>
                <c:pt idx="1733">
                  <c:v>25</c:v>
                </c:pt>
                <c:pt idx="1734">
                  <c:v>20</c:v>
                </c:pt>
                <c:pt idx="1735">
                  <c:v>33</c:v>
                </c:pt>
                <c:pt idx="1736">
                  <c:v>26</c:v>
                </c:pt>
                <c:pt idx="1737">
                  <c:v>17</c:v>
                </c:pt>
                <c:pt idx="1738">
                  <c:v>29</c:v>
                </c:pt>
                <c:pt idx="1739">
                  <c:v>27</c:v>
                </c:pt>
                <c:pt idx="1740">
                  <c:v>22</c:v>
                </c:pt>
                <c:pt idx="1741">
                  <c:v>29</c:v>
                </c:pt>
                <c:pt idx="1742">
                  <c:v>28</c:v>
                </c:pt>
                <c:pt idx="1743">
                  <c:v>21</c:v>
                </c:pt>
                <c:pt idx="1744">
                  <c:v>22</c:v>
                </c:pt>
                <c:pt idx="1745">
                  <c:v>29</c:v>
                </c:pt>
                <c:pt idx="1746">
                  <c:v>18</c:v>
                </c:pt>
                <c:pt idx="1747">
                  <c:v>27</c:v>
                </c:pt>
                <c:pt idx="1748">
                  <c:v>18</c:v>
                </c:pt>
                <c:pt idx="1749">
                  <c:v>33</c:v>
                </c:pt>
                <c:pt idx="1750">
                  <c:v>27</c:v>
                </c:pt>
                <c:pt idx="1751">
                  <c:v>26</c:v>
                </c:pt>
                <c:pt idx="1752">
                  <c:v>29</c:v>
                </c:pt>
                <c:pt idx="1753">
                  <c:v>27</c:v>
                </c:pt>
                <c:pt idx="1754">
                  <c:v>28</c:v>
                </c:pt>
                <c:pt idx="1755">
                  <c:v>24</c:v>
                </c:pt>
                <c:pt idx="1756">
                  <c:v>18</c:v>
                </c:pt>
                <c:pt idx="1757">
                  <c:v>28</c:v>
                </c:pt>
                <c:pt idx="1758">
                  <c:v>17</c:v>
                </c:pt>
                <c:pt idx="1759">
                  <c:v>26</c:v>
                </c:pt>
                <c:pt idx="1760">
                  <c:v>21</c:v>
                </c:pt>
                <c:pt idx="1761">
                  <c:v>18</c:v>
                </c:pt>
                <c:pt idx="1762">
                  <c:v>18</c:v>
                </c:pt>
                <c:pt idx="1763">
                  <c:v>27</c:v>
                </c:pt>
                <c:pt idx="1764">
                  <c:v>23</c:v>
                </c:pt>
                <c:pt idx="1765">
                  <c:v>22</c:v>
                </c:pt>
                <c:pt idx="1766">
                  <c:v>32</c:v>
                </c:pt>
                <c:pt idx="1767">
                  <c:v>18</c:v>
                </c:pt>
                <c:pt idx="1768">
                  <c:v>25</c:v>
                </c:pt>
                <c:pt idx="1769">
                  <c:v>32</c:v>
                </c:pt>
                <c:pt idx="1770">
                  <c:v>20</c:v>
                </c:pt>
                <c:pt idx="1771">
                  <c:v>23</c:v>
                </c:pt>
                <c:pt idx="1772">
                  <c:v>21</c:v>
                </c:pt>
                <c:pt idx="1773">
                  <c:v>28</c:v>
                </c:pt>
                <c:pt idx="1774">
                  <c:v>33</c:v>
                </c:pt>
                <c:pt idx="1775">
                  <c:v>21</c:v>
                </c:pt>
                <c:pt idx="1776">
                  <c:v>23</c:v>
                </c:pt>
                <c:pt idx="1777">
                  <c:v>26</c:v>
                </c:pt>
                <c:pt idx="1778">
                  <c:v>24</c:v>
                </c:pt>
                <c:pt idx="1779">
                  <c:v>24</c:v>
                </c:pt>
                <c:pt idx="1780">
                  <c:v>18</c:v>
                </c:pt>
                <c:pt idx="1781">
                  <c:v>24</c:v>
                </c:pt>
                <c:pt idx="1782">
                  <c:v>23</c:v>
                </c:pt>
                <c:pt idx="1783">
                  <c:v>17</c:v>
                </c:pt>
                <c:pt idx="1784">
                  <c:v>19</c:v>
                </c:pt>
                <c:pt idx="1785">
                  <c:v>28</c:v>
                </c:pt>
                <c:pt idx="1786">
                  <c:v>33</c:v>
                </c:pt>
                <c:pt idx="1787">
                  <c:v>19</c:v>
                </c:pt>
                <c:pt idx="1788">
                  <c:v>21</c:v>
                </c:pt>
                <c:pt idx="1789">
                  <c:v>21</c:v>
                </c:pt>
                <c:pt idx="1790">
                  <c:v>27</c:v>
                </c:pt>
                <c:pt idx="1791">
                  <c:v>31</c:v>
                </c:pt>
                <c:pt idx="1792">
                  <c:v>21</c:v>
                </c:pt>
                <c:pt idx="1793">
                  <c:v>21</c:v>
                </c:pt>
                <c:pt idx="1794">
                  <c:v>32</c:v>
                </c:pt>
                <c:pt idx="1795">
                  <c:v>25</c:v>
                </c:pt>
                <c:pt idx="1796">
                  <c:v>24</c:v>
                </c:pt>
                <c:pt idx="1797">
                  <c:v>25</c:v>
                </c:pt>
                <c:pt idx="1798">
                  <c:v>20</c:v>
                </c:pt>
                <c:pt idx="1799">
                  <c:v>29</c:v>
                </c:pt>
                <c:pt idx="1800">
                  <c:v>20</c:v>
                </c:pt>
                <c:pt idx="1801">
                  <c:v>24</c:v>
                </c:pt>
                <c:pt idx="1802">
                  <c:v>20</c:v>
                </c:pt>
                <c:pt idx="1803">
                  <c:v>19</c:v>
                </c:pt>
                <c:pt idx="1804">
                  <c:v>21</c:v>
                </c:pt>
                <c:pt idx="1805">
                  <c:v>32</c:v>
                </c:pt>
                <c:pt idx="1806">
                  <c:v>20</c:v>
                </c:pt>
                <c:pt idx="1807">
                  <c:v>17</c:v>
                </c:pt>
                <c:pt idx="1808">
                  <c:v>29</c:v>
                </c:pt>
                <c:pt idx="1809">
                  <c:v>26</c:v>
                </c:pt>
                <c:pt idx="1810">
                  <c:v>17</c:v>
                </c:pt>
                <c:pt idx="1811">
                  <c:v>24</c:v>
                </c:pt>
                <c:pt idx="1812">
                  <c:v>33</c:v>
                </c:pt>
                <c:pt idx="1813">
                  <c:v>25</c:v>
                </c:pt>
                <c:pt idx="1814">
                  <c:v>15</c:v>
                </c:pt>
                <c:pt idx="1815">
                  <c:v>24</c:v>
                </c:pt>
                <c:pt idx="1816">
                  <c:v>17</c:v>
                </c:pt>
                <c:pt idx="1817">
                  <c:v>25</c:v>
                </c:pt>
                <c:pt idx="1818">
                  <c:v>20</c:v>
                </c:pt>
                <c:pt idx="1819">
                  <c:v>14</c:v>
                </c:pt>
                <c:pt idx="1820">
                  <c:v>24</c:v>
                </c:pt>
                <c:pt idx="1821">
                  <c:v>22</c:v>
                </c:pt>
                <c:pt idx="1822">
                  <c:v>14</c:v>
                </c:pt>
                <c:pt idx="1823">
                  <c:v>25</c:v>
                </c:pt>
                <c:pt idx="1824">
                  <c:v>29</c:v>
                </c:pt>
                <c:pt idx="1825">
                  <c:v>27</c:v>
                </c:pt>
                <c:pt idx="1826">
                  <c:v>16</c:v>
                </c:pt>
                <c:pt idx="1827">
                  <c:v>31</c:v>
                </c:pt>
                <c:pt idx="1828">
                  <c:v>26</c:v>
                </c:pt>
                <c:pt idx="1829">
                  <c:v>23</c:v>
                </c:pt>
                <c:pt idx="1830">
                  <c:v>33</c:v>
                </c:pt>
                <c:pt idx="1831">
                  <c:v>26</c:v>
                </c:pt>
                <c:pt idx="1832">
                  <c:v>20</c:v>
                </c:pt>
                <c:pt idx="1833">
                  <c:v>24</c:v>
                </c:pt>
                <c:pt idx="1834">
                  <c:v>37</c:v>
                </c:pt>
                <c:pt idx="1835">
                  <c:v>22</c:v>
                </c:pt>
                <c:pt idx="1836">
                  <c:v>28</c:v>
                </c:pt>
                <c:pt idx="1837">
                  <c:v>16</c:v>
                </c:pt>
                <c:pt idx="1838">
                  <c:v>18</c:v>
                </c:pt>
                <c:pt idx="1839">
                  <c:v>21</c:v>
                </c:pt>
                <c:pt idx="1840">
                  <c:v>19</c:v>
                </c:pt>
                <c:pt idx="1841">
                  <c:v>21</c:v>
                </c:pt>
                <c:pt idx="1842">
                  <c:v>26</c:v>
                </c:pt>
                <c:pt idx="1843">
                  <c:v>22</c:v>
                </c:pt>
                <c:pt idx="1844">
                  <c:v>24</c:v>
                </c:pt>
                <c:pt idx="1845">
                  <c:v>18</c:v>
                </c:pt>
                <c:pt idx="1846">
                  <c:v>19</c:v>
                </c:pt>
                <c:pt idx="1847">
                  <c:v>20</c:v>
                </c:pt>
                <c:pt idx="1848">
                  <c:v>24</c:v>
                </c:pt>
                <c:pt idx="1849">
                  <c:v>20</c:v>
                </c:pt>
                <c:pt idx="1850">
                  <c:v>17</c:v>
                </c:pt>
                <c:pt idx="1851">
                  <c:v>26</c:v>
                </c:pt>
                <c:pt idx="1852">
                  <c:v>14</c:v>
                </c:pt>
                <c:pt idx="1853">
                  <c:v>20</c:v>
                </c:pt>
                <c:pt idx="1854">
                  <c:v>22</c:v>
                </c:pt>
                <c:pt idx="1855">
                  <c:v>21</c:v>
                </c:pt>
                <c:pt idx="1856">
                  <c:v>13</c:v>
                </c:pt>
                <c:pt idx="1857">
                  <c:v>25</c:v>
                </c:pt>
                <c:pt idx="1858">
                  <c:v>25</c:v>
                </c:pt>
                <c:pt idx="1859">
                  <c:v>24</c:v>
                </c:pt>
                <c:pt idx="1860">
                  <c:v>20</c:v>
                </c:pt>
                <c:pt idx="1861">
                  <c:v>31</c:v>
                </c:pt>
                <c:pt idx="1862">
                  <c:v>19</c:v>
                </c:pt>
                <c:pt idx="1863">
                  <c:v>17</c:v>
                </c:pt>
                <c:pt idx="1864">
                  <c:v>24</c:v>
                </c:pt>
                <c:pt idx="1865">
                  <c:v>22</c:v>
                </c:pt>
                <c:pt idx="1866">
                  <c:v>18</c:v>
                </c:pt>
                <c:pt idx="1867">
                  <c:v>21</c:v>
                </c:pt>
                <c:pt idx="1868">
                  <c:v>28</c:v>
                </c:pt>
                <c:pt idx="1869">
                  <c:v>19</c:v>
                </c:pt>
                <c:pt idx="1870">
                  <c:v>18</c:v>
                </c:pt>
                <c:pt idx="1871">
                  <c:v>20</c:v>
                </c:pt>
                <c:pt idx="1872">
                  <c:v>23</c:v>
                </c:pt>
                <c:pt idx="1873">
                  <c:v>19</c:v>
                </c:pt>
                <c:pt idx="1874">
                  <c:v>23</c:v>
                </c:pt>
                <c:pt idx="1875">
                  <c:v>20</c:v>
                </c:pt>
                <c:pt idx="1876">
                  <c:v>17</c:v>
                </c:pt>
                <c:pt idx="1877">
                  <c:v>26</c:v>
                </c:pt>
                <c:pt idx="1878">
                  <c:v>23</c:v>
                </c:pt>
                <c:pt idx="1879">
                  <c:v>23</c:v>
                </c:pt>
                <c:pt idx="1880">
                  <c:v>16</c:v>
                </c:pt>
                <c:pt idx="1881">
                  <c:v>26</c:v>
                </c:pt>
                <c:pt idx="1882">
                  <c:v>21</c:v>
                </c:pt>
                <c:pt idx="1883">
                  <c:v>18</c:v>
                </c:pt>
                <c:pt idx="1884">
                  <c:v>13</c:v>
                </c:pt>
                <c:pt idx="1885">
                  <c:v>16</c:v>
                </c:pt>
                <c:pt idx="1886">
                  <c:v>20</c:v>
                </c:pt>
                <c:pt idx="1887">
                  <c:v>27</c:v>
                </c:pt>
                <c:pt idx="1888">
                  <c:v>22</c:v>
                </c:pt>
                <c:pt idx="1889">
                  <c:v>18</c:v>
                </c:pt>
                <c:pt idx="1890">
                  <c:v>20</c:v>
                </c:pt>
                <c:pt idx="1891">
                  <c:v>20</c:v>
                </c:pt>
                <c:pt idx="1892">
                  <c:v>19</c:v>
                </c:pt>
                <c:pt idx="1893">
                  <c:v>27</c:v>
                </c:pt>
                <c:pt idx="1894">
                  <c:v>20</c:v>
                </c:pt>
                <c:pt idx="1895">
                  <c:v>25</c:v>
                </c:pt>
                <c:pt idx="1896">
                  <c:v>35</c:v>
                </c:pt>
                <c:pt idx="1897">
                  <c:v>27</c:v>
                </c:pt>
                <c:pt idx="1898">
                  <c:v>17</c:v>
                </c:pt>
                <c:pt idx="1899">
                  <c:v>18</c:v>
                </c:pt>
                <c:pt idx="1900">
                  <c:v>16</c:v>
                </c:pt>
                <c:pt idx="1901">
                  <c:v>16</c:v>
                </c:pt>
                <c:pt idx="1902">
                  <c:v>24</c:v>
                </c:pt>
                <c:pt idx="1903">
                  <c:v>16</c:v>
                </c:pt>
                <c:pt idx="1904">
                  <c:v>15</c:v>
                </c:pt>
                <c:pt idx="1905">
                  <c:v>24</c:v>
                </c:pt>
                <c:pt idx="1906">
                  <c:v>30</c:v>
                </c:pt>
                <c:pt idx="1907">
                  <c:v>25</c:v>
                </c:pt>
                <c:pt idx="1908">
                  <c:v>19</c:v>
                </c:pt>
                <c:pt idx="1909">
                  <c:v>22</c:v>
                </c:pt>
                <c:pt idx="1910">
                  <c:v>20</c:v>
                </c:pt>
                <c:pt idx="1911">
                  <c:v>17</c:v>
                </c:pt>
                <c:pt idx="1912">
                  <c:v>20</c:v>
                </c:pt>
                <c:pt idx="1913">
                  <c:v>20</c:v>
                </c:pt>
                <c:pt idx="1914">
                  <c:v>14</c:v>
                </c:pt>
                <c:pt idx="1915">
                  <c:v>26</c:v>
                </c:pt>
                <c:pt idx="1916">
                  <c:v>24</c:v>
                </c:pt>
                <c:pt idx="1917">
                  <c:v>20</c:v>
                </c:pt>
                <c:pt idx="1918">
                  <c:v>24</c:v>
                </c:pt>
                <c:pt idx="1919">
                  <c:v>22</c:v>
                </c:pt>
                <c:pt idx="1920">
                  <c:v>21</c:v>
                </c:pt>
                <c:pt idx="1921">
                  <c:v>21</c:v>
                </c:pt>
                <c:pt idx="1922">
                  <c:v>23</c:v>
                </c:pt>
                <c:pt idx="1923">
                  <c:v>21</c:v>
                </c:pt>
                <c:pt idx="1924">
                  <c:v>14</c:v>
                </c:pt>
                <c:pt idx="1925">
                  <c:v>24</c:v>
                </c:pt>
                <c:pt idx="1926">
                  <c:v>14</c:v>
                </c:pt>
                <c:pt idx="1927">
                  <c:v>18</c:v>
                </c:pt>
                <c:pt idx="1928">
                  <c:v>19</c:v>
                </c:pt>
                <c:pt idx="1929">
                  <c:v>22</c:v>
                </c:pt>
                <c:pt idx="1930">
                  <c:v>19</c:v>
                </c:pt>
                <c:pt idx="1931">
                  <c:v>18</c:v>
                </c:pt>
                <c:pt idx="1932">
                  <c:v>20</c:v>
                </c:pt>
                <c:pt idx="1933">
                  <c:v>19</c:v>
                </c:pt>
                <c:pt idx="1934">
                  <c:v>27</c:v>
                </c:pt>
                <c:pt idx="1935">
                  <c:v>26</c:v>
                </c:pt>
                <c:pt idx="1936">
                  <c:v>21</c:v>
                </c:pt>
                <c:pt idx="1937">
                  <c:v>20</c:v>
                </c:pt>
                <c:pt idx="1938">
                  <c:v>20</c:v>
                </c:pt>
                <c:pt idx="1939">
                  <c:v>17</c:v>
                </c:pt>
                <c:pt idx="1940">
                  <c:v>18</c:v>
                </c:pt>
                <c:pt idx="1941">
                  <c:v>28</c:v>
                </c:pt>
                <c:pt idx="1942">
                  <c:v>20</c:v>
                </c:pt>
                <c:pt idx="1943">
                  <c:v>10</c:v>
                </c:pt>
                <c:pt idx="1944">
                  <c:v>19</c:v>
                </c:pt>
                <c:pt idx="1945">
                  <c:v>23</c:v>
                </c:pt>
                <c:pt idx="1946">
                  <c:v>17</c:v>
                </c:pt>
                <c:pt idx="1947">
                  <c:v>12</c:v>
                </c:pt>
                <c:pt idx="1948">
                  <c:v>20</c:v>
                </c:pt>
                <c:pt idx="1949">
                  <c:v>18</c:v>
                </c:pt>
                <c:pt idx="1950">
                  <c:v>15</c:v>
                </c:pt>
                <c:pt idx="1951">
                  <c:v>21</c:v>
                </c:pt>
                <c:pt idx="1952">
                  <c:v>13</c:v>
                </c:pt>
                <c:pt idx="1953">
                  <c:v>25</c:v>
                </c:pt>
                <c:pt idx="1954">
                  <c:v>15</c:v>
                </c:pt>
                <c:pt idx="1955">
                  <c:v>23</c:v>
                </c:pt>
                <c:pt idx="1956">
                  <c:v>20</c:v>
                </c:pt>
                <c:pt idx="1957">
                  <c:v>17</c:v>
                </c:pt>
                <c:pt idx="1958">
                  <c:v>23</c:v>
                </c:pt>
                <c:pt idx="1959">
                  <c:v>27</c:v>
                </c:pt>
                <c:pt idx="1960">
                  <c:v>19</c:v>
                </c:pt>
                <c:pt idx="1961">
                  <c:v>23</c:v>
                </c:pt>
                <c:pt idx="1962">
                  <c:v>19</c:v>
                </c:pt>
                <c:pt idx="1963">
                  <c:v>16</c:v>
                </c:pt>
                <c:pt idx="1964">
                  <c:v>19</c:v>
                </c:pt>
                <c:pt idx="1965">
                  <c:v>17</c:v>
                </c:pt>
                <c:pt idx="1966">
                  <c:v>22</c:v>
                </c:pt>
                <c:pt idx="1967">
                  <c:v>16</c:v>
                </c:pt>
                <c:pt idx="1968">
                  <c:v>15</c:v>
                </c:pt>
                <c:pt idx="1969">
                  <c:v>21</c:v>
                </c:pt>
                <c:pt idx="1970">
                  <c:v>14</c:v>
                </c:pt>
                <c:pt idx="1971">
                  <c:v>25</c:v>
                </c:pt>
                <c:pt idx="1972">
                  <c:v>19</c:v>
                </c:pt>
                <c:pt idx="1973">
                  <c:v>20</c:v>
                </c:pt>
                <c:pt idx="1974">
                  <c:v>19</c:v>
                </c:pt>
                <c:pt idx="1975">
                  <c:v>15</c:v>
                </c:pt>
                <c:pt idx="1976">
                  <c:v>14</c:v>
                </c:pt>
                <c:pt idx="1977">
                  <c:v>13</c:v>
                </c:pt>
                <c:pt idx="1978">
                  <c:v>20</c:v>
                </c:pt>
                <c:pt idx="1979">
                  <c:v>21</c:v>
                </c:pt>
                <c:pt idx="1980">
                  <c:v>19</c:v>
                </c:pt>
                <c:pt idx="1981">
                  <c:v>8</c:v>
                </c:pt>
                <c:pt idx="1982">
                  <c:v>20</c:v>
                </c:pt>
                <c:pt idx="1983">
                  <c:v>15</c:v>
                </c:pt>
                <c:pt idx="1984">
                  <c:v>21</c:v>
                </c:pt>
                <c:pt idx="1985">
                  <c:v>13</c:v>
                </c:pt>
                <c:pt idx="1986">
                  <c:v>16</c:v>
                </c:pt>
                <c:pt idx="1987">
                  <c:v>18</c:v>
                </c:pt>
                <c:pt idx="1988">
                  <c:v>19</c:v>
                </c:pt>
                <c:pt idx="1989">
                  <c:v>14</c:v>
                </c:pt>
                <c:pt idx="1990">
                  <c:v>18</c:v>
                </c:pt>
                <c:pt idx="1991">
                  <c:v>26</c:v>
                </c:pt>
                <c:pt idx="1992">
                  <c:v>20</c:v>
                </c:pt>
                <c:pt idx="1993">
                  <c:v>16</c:v>
                </c:pt>
                <c:pt idx="1994">
                  <c:v>14</c:v>
                </c:pt>
                <c:pt idx="1995">
                  <c:v>21</c:v>
                </c:pt>
                <c:pt idx="1996">
                  <c:v>14</c:v>
                </c:pt>
                <c:pt idx="1997">
                  <c:v>16</c:v>
                </c:pt>
                <c:pt idx="1998">
                  <c:v>18</c:v>
                </c:pt>
                <c:pt idx="1999">
                  <c:v>24</c:v>
                </c:pt>
                <c:pt idx="2000">
                  <c:v>17</c:v>
                </c:pt>
                <c:pt idx="2001">
                  <c:v>23</c:v>
                </c:pt>
                <c:pt idx="2002">
                  <c:v>25</c:v>
                </c:pt>
                <c:pt idx="2003">
                  <c:v>12</c:v>
                </c:pt>
                <c:pt idx="2004">
                  <c:v>15</c:v>
                </c:pt>
                <c:pt idx="2005">
                  <c:v>18</c:v>
                </c:pt>
                <c:pt idx="2006">
                  <c:v>18</c:v>
                </c:pt>
                <c:pt idx="2007">
                  <c:v>18</c:v>
                </c:pt>
                <c:pt idx="2008">
                  <c:v>10</c:v>
                </c:pt>
                <c:pt idx="2009">
                  <c:v>17</c:v>
                </c:pt>
                <c:pt idx="2010">
                  <c:v>14</c:v>
                </c:pt>
                <c:pt idx="2011">
                  <c:v>23</c:v>
                </c:pt>
                <c:pt idx="2012">
                  <c:v>24</c:v>
                </c:pt>
                <c:pt idx="2013">
                  <c:v>17</c:v>
                </c:pt>
                <c:pt idx="2014">
                  <c:v>20</c:v>
                </c:pt>
                <c:pt idx="2015">
                  <c:v>18</c:v>
                </c:pt>
                <c:pt idx="2016">
                  <c:v>15</c:v>
                </c:pt>
                <c:pt idx="2017">
                  <c:v>11</c:v>
                </c:pt>
                <c:pt idx="2018">
                  <c:v>23</c:v>
                </c:pt>
                <c:pt idx="2019">
                  <c:v>18</c:v>
                </c:pt>
                <c:pt idx="2020">
                  <c:v>16</c:v>
                </c:pt>
                <c:pt idx="2021">
                  <c:v>16</c:v>
                </c:pt>
                <c:pt idx="2022">
                  <c:v>21</c:v>
                </c:pt>
                <c:pt idx="2023">
                  <c:v>21</c:v>
                </c:pt>
                <c:pt idx="2024">
                  <c:v>17</c:v>
                </c:pt>
                <c:pt idx="2025">
                  <c:v>25</c:v>
                </c:pt>
                <c:pt idx="2026">
                  <c:v>11</c:v>
                </c:pt>
                <c:pt idx="2027">
                  <c:v>15</c:v>
                </c:pt>
                <c:pt idx="2028">
                  <c:v>25</c:v>
                </c:pt>
                <c:pt idx="2029">
                  <c:v>19</c:v>
                </c:pt>
                <c:pt idx="2030">
                  <c:v>25</c:v>
                </c:pt>
                <c:pt idx="2031">
                  <c:v>18</c:v>
                </c:pt>
                <c:pt idx="2032">
                  <c:v>13</c:v>
                </c:pt>
                <c:pt idx="2033">
                  <c:v>21</c:v>
                </c:pt>
                <c:pt idx="2034">
                  <c:v>14</c:v>
                </c:pt>
                <c:pt idx="2035">
                  <c:v>23</c:v>
                </c:pt>
                <c:pt idx="2036">
                  <c:v>15</c:v>
                </c:pt>
                <c:pt idx="2037">
                  <c:v>19</c:v>
                </c:pt>
                <c:pt idx="2038">
                  <c:v>10</c:v>
                </c:pt>
                <c:pt idx="2039">
                  <c:v>17</c:v>
                </c:pt>
                <c:pt idx="2040">
                  <c:v>15</c:v>
                </c:pt>
                <c:pt idx="2041">
                  <c:v>24</c:v>
                </c:pt>
                <c:pt idx="2042">
                  <c:v>14</c:v>
                </c:pt>
                <c:pt idx="2043">
                  <c:v>20</c:v>
                </c:pt>
                <c:pt idx="2044">
                  <c:v>19</c:v>
                </c:pt>
                <c:pt idx="2045">
                  <c:v>17</c:v>
                </c:pt>
                <c:pt idx="2046">
                  <c:v>9</c:v>
                </c:pt>
                <c:pt idx="2047">
                  <c:v>21</c:v>
                </c:pt>
                <c:pt idx="2048">
                  <c:v>22</c:v>
                </c:pt>
                <c:pt idx="2049">
                  <c:v>13</c:v>
                </c:pt>
                <c:pt idx="2050">
                  <c:v>23</c:v>
                </c:pt>
                <c:pt idx="2051">
                  <c:v>18</c:v>
                </c:pt>
                <c:pt idx="2052">
                  <c:v>16</c:v>
                </c:pt>
                <c:pt idx="2053">
                  <c:v>15</c:v>
                </c:pt>
                <c:pt idx="2054">
                  <c:v>16</c:v>
                </c:pt>
                <c:pt idx="2055">
                  <c:v>19</c:v>
                </c:pt>
                <c:pt idx="2056">
                  <c:v>15</c:v>
                </c:pt>
                <c:pt idx="2057">
                  <c:v>16</c:v>
                </c:pt>
                <c:pt idx="2058">
                  <c:v>21</c:v>
                </c:pt>
                <c:pt idx="2059">
                  <c:v>12</c:v>
                </c:pt>
                <c:pt idx="2060">
                  <c:v>24</c:v>
                </c:pt>
                <c:pt idx="2061">
                  <c:v>18</c:v>
                </c:pt>
                <c:pt idx="2062">
                  <c:v>22</c:v>
                </c:pt>
                <c:pt idx="2063">
                  <c:v>18</c:v>
                </c:pt>
                <c:pt idx="2064">
                  <c:v>18</c:v>
                </c:pt>
                <c:pt idx="2065">
                  <c:v>10</c:v>
                </c:pt>
                <c:pt idx="2066">
                  <c:v>17</c:v>
                </c:pt>
                <c:pt idx="2067">
                  <c:v>16</c:v>
                </c:pt>
                <c:pt idx="2068">
                  <c:v>21</c:v>
                </c:pt>
                <c:pt idx="2069">
                  <c:v>14</c:v>
                </c:pt>
                <c:pt idx="2070">
                  <c:v>16</c:v>
                </c:pt>
                <c:pt idx="2071">
                  <c:v>12</c:v>
                </c:pt>
                <c:pt idx="2072">
                  <c:v>14</c:v>
                </c:pt>
                <c:pt idx="2073">
                  <c:v>20</c:v>
                </c:pt>
                <c:pt idx="2074">
                  <c:v>18</c:v>
                </c:pt>
                <c:pt idx="2075">
                  <c:v>16</c:v>
                </c:pt>
                <c:pt idx="2076">
                  <c:v>20</c:v>
                </c:pt>
                <c:pt idx="2077">
                  <c:v>11</c:v>
                </c:pt>
                <c:pt idx="2078">
                  <c:v>12</c:v>
                </c:pt>
                <c:pt idx="2079">
                  <c:v>13</c:v>
                </c:pt>
                <c:pt idx="2080">
                  <c:v>14</c:v>
                </c:pt>
                <c:pt idx="2081">
                  <c:v>14</c:v>
                </c:pt>
                <c:pt idx="2082">
                  <c:v>13</c:v>
                </c:pt>
                <c:pt idx="2083">
                  <c:v>21</c:v>
                </c:pt>
                <c:pt idx="2084">
                  <c:v>16</c:v>
                </c:pt>
                <c:pt idx="2085">
                  <c:v>13</c:v>
                </c:pt>
                <c:pt idx="2086">
                  <c:v>10</c:v>
                </c:pt>
                <c:pt idx="2087">
                  <c:v>16</c:v>
                </c:pt>
                <c:pt idx="2088">
                  <c:v>24</c:v>
                </c:pt>
                <c:pt idx="2089">
                  <c:v>16</c:v>
                </c:pt>
                <c:pt idx="2090">
                  <c:v>22</c:v>
                </c:pt>
                <c:pt idx="2091">
                  <c:v>14</c:v>
                </c:pt>
                <c:pt idx="2092">
                  <c:v>13</c:v>
                </c:pt>
                <c:pt idx="2093">
                  <c:v>16</c:v>
                </c:pt>
                <c:pt idx="2094">
                  <c:v>13</c:v>
                </c:pt>
                <c:pt idx="2095">
                  <c:v>14</c:v>
                </c:pt>
                <c:pt idx="2096">
                  <c:v>10</c:v>
                </c:pt>
                <c:pt idx="2097">
                  <c:v>15</c:v>
                </c:pt>
                <c:pt idx="2098">
                  <c:v>23</c:v>
                </c:pt>
                <c:pt idx="2099">
                  <c:v>18</c:v>
                </c:pt>
                <c:pt idx="2100">
                  <c:v>25</c:v>
                </c:pt>
                <c:pt idx="2101">
                  <c:v>13</c:v>
                </c:pt>
                <c:pt idx="2102">
                  <c:v>24</c:v>
                </c:pt>
                <c:pt idx="2103">
                  <c:v>14</c:v>
                </c:pt>
                <c:pt idx="2104">
                  <c:v>16</c:v>
                </c:pt>
                <c:pt idx="2105">
                  <c:v>10</c:v>
                </c:pt>
                <c:pt idx="2106">
                  <c:v>24</c:v>
                </c:pt>
                <c:pt idx="2107">
                  <c:v>14</c:v>
                </c:pt>
                <c:pt idx="2108">
                  <c:v>18</c:v>
                </c:pt>
                <c:pt idx="2109">
                  <c:v>15</c:v>
                </c:pt>
                <c:pt idx="2110">
                  <c:v>20</c:v>
                </c:pt>
                <c:pt idx="2111">
                  <c:v>16</c:v>
                </c:pt>
                <c:pt idx="2112">
                  <c:v>15</c:v>
                </c:pt>
                <c:pt idx="2113">
                  <c:v>18</c:v>
                </c:pt>
                <c:pt idx="2114">
                  <c:v>17</c:v>
                </c:pt>
                <c:pt idx="2115">
                  <c:v>21</c:v>
                </c:pt>
                <c:pt idx="2116">
                  <c:v>22</c:v>
                </c:pt>
                <c:pt idx="2117">
                  <c:v>11</c:v>
                </c:pt>
                <c:pt idx="2118">
                  <c:v>14</c:v>
                </c:pt>
                <c:pt idx="2119">
                  <c:v>13</c:v>
                </c:pt>
                <c:pt idx="2120">
                  <c:v>19</c:v>
                </c:pt>
                <c:pt idx="2121">
                  <c:v>18</c:v>
                </c:pt>
                <c:pt idx="2122">
                  <c:v>18</c:v>
                </c:pt>
                <c:pt idx="2123">
                  <c:v>21</c:v>
                </c:pt>
                <c:pt idx="2124">
                  <c:v>9</c:v>
                </c:pt>
                <c:pt idx="2125">
                  <c:v>10</c:v>
                </c:pt>
                <c:pt idx="2126">
                  <c:v>20</c:v>
                </c:pt>
                <c:pt idx="2127">
                  <c:v>16</c:v>
                </c:pt>
                <c:pt idx="2128">
                  <c:v>25</c:v>
                </c:pt>
                <c:pt idx="2129">
                  <c:v>13</c:v>
                </c:pt>
                <c:pt idx="2130">
                  <c:v>16</c:v>
                </c:pt>
                <c:pt idx="2131">
                  <c:v>19</c:v>
                </c:pt>
                <c:pt idx="2132">
                  <c:v>18</c:v>
                </c:pt>
                <c:pt idx="2133">
                  <c:v>21</c:v>
                </c:pt>
                <c:pt idx="2134">
                  <c:v>24</c:v>
                </c:pt>
                <c:pt idx="2135">
                  <c:v>17</c:v>
                </c:pt>
                <c:pt idx="2136">
                  <c:v>20</c:v>
                </c:pt>
                <c:pt idx="2137">
                  <c:v>11</c:v>
                </c:pt>
                <c:pt idx="2138">
                  <c:v>18</c:v>
                </c:pt>
                <c:pt idx="2139">
                  <c:v>17</c:v>
                </c:pt>
                <c:pt idx="2140">
                  <c:v>18</c:v>
                </c:pt>
                <c:pt idx="2141">
                  <c:v>9</c:v>
                </c:pt>
                <c:pt idx="2142">
                  <c:v>26</c:v>
                </c:pt>
                <c:pt idx="2143">
                  <c:v>14</c:v>
                </c:pt>
                <c:pt idx="2144">
                  <c:v>17</c:v>
                </c:pt>
                <c:pt idx="2145">
                  <c:v>17</c:v>
                </c:pt>
                <c:pt idx="2146">
                  <c:v>21</c:v>
                </c:pt>
                <c:pt idx="2147">
                  <c:v>14</c:v>
                </c:pt>
                <c:pt idx="2148">
                  <c:v>14</c:v>
                </c:pt>
                <c:pt idx="2149">
                  <c:v>20</c:v>
                </c:pt>
                <c:pt idx="2150">
                  <c:v>4</c:v>
                </c:pt>
                <c:pt idx="2151">
                  <c:v>21</c:v>
                </c:pt>
                <c:pt idx="2152">
                  <c:v>19</c:v>
                </c:pt>
                <c:pt idx="2153">
                  <c:v>16</c:v>
                </c:pt>
                <c:pt idx="2154">
                  <c:v>17</c:v>
                </c:pt>
                <c:pt idx="2155">
                  <c:v>18</c:v>
                </c:pt>
                <c:pt idx="2156">
                  <c:v>20</c:v>
                </c:pt>
                <c:pt idx="2157">
                  <c:v>17</c:v>
                </c:pt>
                <c:pt idx="2158">
                  <c:v>20</c:v>
                </c:pt>
                <c:pt idx="2159">
                  <c:v>19</c:v>
                </c:pt>
                <c:pt idx="2160">
                  <c:v>16</c:v>
                </c:pt>
                <c:pt idx="2161">
                  <c:v>16</c:v>
                </c:pt>
                <c:pt idx="2162">
                  <c:v>17</c:v>
                </c:pt>
                <c:pt idx="2163">
                  <c:v>19</c:v>
                </c:pt>
                <c:pt idx="2164">
                  <c:v>28</c:v>
                </c:pt>
                <c:pt idx="2165">
                  <c:v>27</c:v>
                </c:pt>
                <c:pt idx="2166">
                  <c:v>9</c:v>
                </c:pt>
                <c:pt idx="2167">
                  <c:v>19</c:v>
                </c:pt>
                <c:pt idx="2168">
                  <c:v>16</c:v>
                </c:pt>
                <c:pt idx="2169">
                  <c:v>24</c:v>
                </c:pt>
                <c:pt idx="2170">
                  <c:v>13</c:v>
                </c:pt>
                <c:pt idx="2171">
                  <c:v>18</c:v>
                </c:pt>
                <c:pt idx="2172">
                  <c:v>20</c:v>
                </c:pt>
                <c:pt idx="2173">
                  <c:v>15</c:v>
                </c:pt>
                <c:pt idx="2174">
                  <c:v>15</c:v>
                </c:pt>
                <c:pt idx="2175">
                  <c:v>19</c:v>
                </c:pt>
                <c:pt idx="2176">
                  <c:v>12</c:v>
                </c:pt>
                <c:pt idx="2177">
                  <c:v>10</c:v>
                </c:pt>
                <c:pt idx="2178">
                  <c:v>7</c:v>
                </c:pt>
                <c:pt idx="2179">
                  <c:v>15</c:v>
                </c:pt>
                <c:pt idx="2180">
                  <c:v>15</c:v>
                </c:pt>
                <c:pt idx="2181">
                  <c:v>12</c:v>
                </c:pt>
                <c:pt idx="2182">
                  <c:v>12</c:v>
                </c:pt>
                <c:pt idx="2183">
                  <c:v>12</c:v>
                </c:pt>
                <c:pt idx="2184">
                  <c:v>18</c:v>
                </c:pt>
                <c:pt idx="2185">
                  <c:v>13</c:v>
                </c:pt>
                <c:pt idx="2186">
                  <c:v>19</c:v>
                </c:pt>
                <c:pt idx="2187">
                  <c:v>11</c:v>
                </c:pt>
                <c:pt idx="2188">
                  <c:v>14</c:v>
                </c:pt>
                <c:pt idx="2189">
                  <c:v>22</c:v>
                </c:pt>
                <c:pt idx="2190">
                  <c:v>17</c:v>
                </c:pt>
                <c:pt idx="2191">
                  <c:v>13</c:v>
                </c:pt>
                <c:pt idx="2192">
                  <c:v>13</c:v>
                </c:pt>
                <c:pt idx="2193">
                  <c:v>11</c:v>
                </c:pt>
                <c:pt idx="2194">
                  <c:v>17</c:v>
                </c:pt>
                <c:pt idx="2195">
                  <c:v>15</c:v>
                </c:pt>
                <c:pt idx="2196">
                  <c:v>26</c:v>
                </c:pt>
                <c:pt idx="2197">
                  <c:v>13</c:v>
                </c:pt>
                <c:pt idx="2198">
                  <c:v>24</c:v>
                </c:pt>
                <c:pt idx="2199">
                  <c:v>14</c:v>
                </c:pt>
                <c:pt idx="2200">
                  <c:v>11</c:v>
                </c:pt>
                <c:pt idx="2201">
                  <c:v>16</c:v>
                </c:pt>
                <c:pt idx="2202">
                  <c:v>14</c:v>
                </c:pt>
                <c:pt idx="2203">
                  <c:v>16</c:v>
                </c:pt>
                <c:pt idx="2204">
                  <c:v>16</c:v>
                </c:pt>
                <c:pt idx="2205">
                  <c:v>20</c:v>
                </c:pt>
                <c:pt idx="2206">
                  <c:v>8</c:v>
                </c:pt>
                <c:pt idx="2207">
                  <c:v>11</c:v>
                </c:pt>
                <c:pt idx="2208">
                  <c:v>13</c:v>
                </c:pt>
                <c:pt idx="2209">
                  <c:v>13</c:v>
                </c:pt>
                <c:pt idx="2210">
                  <c:v>8</c:v>
                </c:pt>
                <c:pt idx="2211">
                  <c:v>10</c:v>
                </c:pt>
                <c:pt idx="2212">
                  <c:v>9</c:v>
                </c:pt>
                <c:pt idx="2213">
                  <c:v>23</c:v>
                </c:pt>
                <c:pt idx="2214">
                  <c:v>19</c:v>
                </c:pt>
                <c:pt idx="2215">
                  <c:v>17</c:v>
                </c:pt>
                <c:pt idx="2216">
                  <c:v>14</c:v>
                </c:pt>
                <c:pt idx="2217">
                  <c:v>17</c:v>
                </c:pt>
                <c:pt idx="2218">
                  <c:v>13</c:v>
                </c:pt>
                <c:pt idx="2219">
                  <c:v>16</c:v>
                </c:pt>
                <c:pt idx="2220">
                  <c:v>8</c:v>
                </c:pt>
                <c:pt idx="2221">
                  <c:v>15</c:v>
                </c:pt>
                <c:pt idx="2222">
                  <c:v>13</c:v>
                </c:pt>
                <c:pt idx="2223">
                  <c:v>10</c:v>
                </c:pt>
                <c:pt idx="2224">
                  <c:v>16</c:v>
                </c:pt>
                <c:pt idx="2225">
                  <c:v>21</c:v>
                </c:pt>
                <c:pt idx="2226">
                  <c:v>12</c:v>
                </c:pt>
                <c:pt idx="2227">
                  <c:v>23</c:v>
                </c:pt>
                <c:pt idx="2228">
                  <c:v>14</c:v>
                </c:pt>
                <c:pt idx="2229">
                  <c:v>6</c:v>
                </c:pt>
                <c:pt idx="2230">
                  <c:v>14</c:v>
                </c:pt>
                <c:pt idx="2231">
                  <c:v>17</c:v>
                </c:pt>
                <c:pt idx="2232">
                  <c:v>12</c:v>
                </c:pt>
                <c:pt idx="2233">
                  <c:v>14</c:v>
                </c:pt>
                <c:pt idx="2234">
                  <c:v>10</c:v>
                </c:pt>
                <c:pt idx="2235">
                  <c:v>13</c:v>
                </c:pt>
                <c:pt idx="2236">
                  <c:v>12</c:v>
                </c:pt>
                <c:pt idx="2237">
                  <c:v>10</c:v>
                </c:pt>
                <c:pt idx="2238">
                  <c:v>16</c:v>
                </c:pt>
                <c:pt idx="2239">
                  <c:v>18</c:v>
                </c:pt>
                <c:pt idx="2240">
                  <c:v>14</c:v>
                </c:pt>
                <c:pt idx="2241">
                  <c:v>17</c:v>
                </c:pt>
                <c:pt idx="2242">
                  <c:v>18</c:v>
                </c:pt>
                <c:pt idx="2243">
                  <c:v>16</c:v>
                </c:pt>
                <c:pt idx="2244">
                  <c:v>15</c:v>
                </c:pt>
                <c:pt idx="2245">
                  <c:v>15</c:v>
                </c:pt>
                <c:pt idx="2246">
                  <c:v>17</c:v>
                </c:pt>
                <c:pt idx="2247">
                  <c:v>11</c:v>
                </c:pt>
                <c:pt idx="2248">
                  <c:v>15</c:v>
                </c:pt>
                <c:pt idx="2249">
                  <c:v>17</c:v>
                </c:pt>
                <c:pt idx="2250">
                  <c:v>15</c:v>
                </c:pt>
                <c:pt idx="2251">
                  <c:v>4</c:v>
                </c:pt>
                <c:pt idx="2252">
                  <c:v>17</c:v>
                </c:pt>
                <c:pt idx="2253">
                  <c:v>18</c:v>
                </c:pt>
                <c:pt idx="2254">
                  <c:v>15</c:v>
                </c:pt>
                <c:pt idx="2255">
                  <c:v>13</c:v>
                </c:pt>
                <c:pt idx="2256">
                  <c:v>9</c:v>
                </c:pt>
                <c:pt idx="2257">
                  <c:v>11</c:v>
                </c:pt>
                <c:pt idx="2258">
                  <c:v>19</c:v>
                </c:pt>
                <c:pt idx="2259">
                  <c:v>12</c:v>
                </c:pt>
                <c:pt idx="2260">
                  <c:v>17</c:v>
                </c:pt>
                <c:pt idx="2261">
                  <c:v>16</c:v>
                </c:pt>
                <c:pt idx="2262">
                  <c:v>14</c:v>
                </c:pt>
                <c:pt idx="2263">
                  <c:v>11</c:v>
                </c:pt>
                <c:pt idx="2264">
                  <c:v>13</c:v>
                </c:pt>
                <c:pt idx="2265">
                  <c:v>12</c:v>
                </c:pt>
                <c:pt idx="2266">
                  <c:v>11</c:v>
                </c:pt>
                <c:pt idx="2267">
                  <c:v>15</c:v>
                </c:pt>
                <c:pt idx="2268">
                  <c:v>11</c:v>
                </c:pt>
                <c:pt idx="2269">
                  <c:v>16</c:v>
                </c:pt>
                <c:pt idx="2270">
                  <c:v>17</c:v>
                </c:pt>
                <c:pt idx="2271">
                  <c:v>15</c:v>
                </c:pt>
                <c:pt idx="2272">
                  <c:v>11</c:v>
                </c:pt>
                <c:pt idx="2273">
                  <c:v>13</c:v>
                </c:pt>
                <c:pt idx="2274">
                  <c:v>12</c:v>
                </c:pt>
                <c:pt idx="2275">
                  <c:v>15</c:v>
                </c:pt>
                <c:pt idx="2276">
                  <c:v>12</c:v>
                </c:pt>
                <c:pt idx="2277">
                  <c:v>12</c:v>
                </c:pt>
                <c:pt idx="2278">
                  <c:v>6</c:v>
                </c:pt>
                <c:pt idx="2279">
                  <c:v>9</c:v>
                </c:pt>
                <c:pt idx="2280">
                  <c:v>15</c:v>
                </c:pt>
                <c:pt idx="2281">
                  <c:v>14</c:v>
                </c:pt>
                <c:pt idx="2282">
                  <c:v>14</c:v>
                </c:pt>
                <c:pt idx="2283">
                  <c:v>16</c:v>
                </c:pt>
                <c:pt idx="2284">
                  <c:v>10</c:v>
                </c:pt>
                <c:pt idx="2285">
                  <c:v>18</c:v>
                </c:pt>
                <c:pt idx="2286">
                  <c:v>7</c:v>
                </c:pt>
                <c:pt idx="2287">
                  <c:v>13</c:v>
                </c:pt>
                <c:pt idx="2288">
                  <c:v>24</c:v>
                </c:pt>
                <c:pt idx="2289">
                  <c:v>11</c:v>
                </c:pt>
                <c:pt idx="2290">
                  <c:v>9</c:v>
                </c:pt>
                <c:pt idx="2291">
                  <c:v>8</c:v>
                </c:pt>
                <c:pt idx="2292">
                  <c:v>10</c:v>
                </c:pt>
                <c:pt idx="2293">
                  <c:v>6</c:v>
                </c:pt>
                <c:pt idx="2294">
                  <c:v>8</c:v>
                </c:pt>
                <c:pt idx="2295">
                  <c:v>13</c:v>
                </c:pt>
                <c:pt idx="2296">
                  <c:v>12</c:v>
                </c:pt>
                <c:pt idx="2297">
                  <c:v>9</c:v>
                </c:pt>
                <c:pt idx="2298">
                  <c:v>7</c:v>
                </c:pt>
                <c:pt idx="2299">
                  <c:v>17</c:v>
                </c:pt>
                <c:pt idx="2300">
                  <c:v>10</c:v>
                </c:pt>
                <c:pt idx="2301">
                  <c:v>14</c:v>
                </c:pt>
                <c:pt idx="2302">
                  <c:v>15</c:v>
                </c:pt>
                <c:pt idx="2303">
                  <c:v>16</c:v>
                </c:pt>
                <c:pt idx="2304">
                  <c:v>9</c:v>
                </c:pt>
                <c:pt idx="2305">
                  <c:v>9</c:v>
                </c:pt>
                <c:pt idx="2306">
                  <c:v>7</c:v>
                </c:pt>
                <c:pt idx="2307">
                  <c:v>11</c:v>
                </c:pt>
                <c:pt idx="2308">
                  <c:v>20</c:v>
                </c:pt>
                <c:pt idx="2309">
                  <c:v>12</c:v>
                </c:pt>
                <c:pt idx="2310">
                  <c:v>10</c:v>
                </c:pt>
                <c:pt idx="2311">
                  <c:v>16</c:v>
                </c:pt>
                <c:pt idx="2312">
                  <c:v>15</c:v>
                </c:pt>
                <c:pt idx="2313">
                  <c:v>16</c:v>
                </c:pt>
                <c:pt idx="2314">
                  <c:v>11</c:v>
                </c:pt>
                <c:pt idx="2315">
                  <c:v>11</c:v>
                </c:pt>
                <c:pt idx="2316">
                  <c:v>16</c:v>
                </c:pt>
                <c:pt idx="2317">
                  <c:v>9</c:v>
                </c:pt>
                <c:pt idx="2318">
                  <c:v>12</c:v>
                </c:pt>
                <c:pt idx="2319">
                  <c:v>14</c:v>
                </c:pt>
                <c:pt idx="2320">
                  <c:v>12</c:v>
                </c:pt>
                <c:pt idx="2321">
                  <c:v>15</c:v>
                </c:pt>
                <c:pt idx="2322">
                  <c:v>13</c:v>
                </c:pt>
                <c:pt idx="2323">
                  <c:v>8</c:v>
                </c:pt>
                <c:pt idx="2324">
                  <c:v>15</c:v>
                </c:pt>
                <c:pt idx="2325">
                  <c:v>15</c:v>
                </c:pt>
                <c:pt idx="2326">
                  <c:v>11</c:v>
                </c:pt>
                <c:pt idx="2327">
                  <c:v>18</c:v>
                </c:pt>
                <c:pt idx="2328">
                  <c:v>11</c:v>
                </c:pt>
                <c:pt idx="2329">
                  <c:v>17</c:v>
                </c:pt>
                <c:pt idx="2330">
                  <c:v>7</c:v>
                </c:pt>
                <c:pt idx="2331">
                  <c:v>10</c:v>
                </c:pt>
                <c:pt idx="2332">
                  <c:v>13</c:v>
                </c:pt>
                <c:pt idx="2333">
                  <c:v>12</c:v>
                </c:pt>
                <c:pt idx="2334">
                  <c:v>13</c:v>
                </c:pt>
                <c:pt idx="2335">
                  <c:v>13</c:v>
                </c:pt>
                <c:pt idx="2336">
                  <c:v>13</c:v>
                </c:pt>
                <c:pt idx="2337">
                  <c:v>10</c:v>
                </c:pt>
                <c:pt idx="2338">
                  <c:v>8</c:v>
                </c:pt>
                <c:pt idx="2339">
                  <c:v>15</c:v>
                </c:pt>
                <c:pt idx="2340">
                  <c:v>17</c:v>
                </c:pt>
                <c:pt idx="2341">
                  <c:v>5</c:v>
                </c:pt>
                <c:pt idx="2342">
                  <c:v>15</c:v>
                </c:pt>
                <c:pt idx="2343">
                  <c:v>13</c:v>
                </c:pt>
                <c:pt idx="2344">
                  <c:v>8</c:v>
                </c:pt>
                <c:pt idx="2345">
                  <c:v>6</c:v>
                </c:pt>
                <c:pt idx="2346">
                  <c:v>14</c:v>
                </c:pt>
                <c:pt idx="2347">
                  <c:v>12</c:v>
                </c:pt>
                <c:pt idx="2348">
                  <c:v>12</c:v>
                </c:pt>
                <c:pt idx="2349">
                  <c:v>17</c:v>
                </c:pt>
                <c:pt idx="2350">
                  <c:v>9</c:v>
                </c:pt>
                <c:pt idx="2351">
                  <c:v>19</c:v>
                </c:pt>
                <c:pt idx="2352">
                  <c:v>16</c:v>
                </c:pt>
                <c:pt idx="2353">
                  <c:v>12</c:v>
                </c:pt>
                <c:pt idx="2354">
                  <c:v>14</c:v>
                </c:pt>
                <c:pt idx="2355">
                  <c:v>19</c:v>
                </c:pt>
                <c:pt idx="2356">
                  <c:v>12</c:v>
                </c:pt>
                <c:pt idx="2357">
                  <c:v>11</c:v>
                </c:pt>
                <c:pt idx="2358">
                  <c:v>12</c:v>
                </c:pt>
                <c:pt idx="2359">
                  <c:v>11</c:v>
                </c:pt>
                <c:pt idx="2360">
                  <c:v>5</c:v>
                </c:pt>
                <c:pt idx="2361">
                  <c:v>8</c:v>
                </c:pt>
                <c:pt idx="2362">
                  <c:v>14</c:v>
                </c:pt>
                <c:pt idx="2363">
                  <c:v>11</c:v>
                </c:pt>
                <c:pt idx="2364">
                  <c:v>11</c:v>
                </c:pt>
                <c:pt idx="2365">
                  <c:v>9</c:v>
                </c:pt>
                <c:pt idx="2366">
                  <c:v>14</c:v>
                </c:pt>
                <c:pt idx="2367">
                  <c:v>18</c:v>
                </c:pt>
                <c:pt idx="2368">
                  <c:v>9</c:v>
                </c:pt>
                <c:pt idx="2369">
                  <c:v>7</c:v>
                </c:pt>
                <c:pt idx="2370">
                  <c:v>14</c:v>
                </c:pt>
                <c:pt idx="2371">
                  <c:v>10</c:v>
                </c:pt>
                <c:pt idx="2372">
                  <c:v>15</c:v>
                </c:pt>
                <c:pt idx="2373">
                  <c:v>14</c:v>
                </c:pt>
                <c:pt idx="2374">
                  <c:v>9</c:v>
                </c:pt>
                <c:pt idx="2375">
                  <c:v>12</c:v>
                </c:pt>
                <c:pt idx="2376">
                  <c:v>11</c:v>
                </c:pt>
                <c:pt idx="2377">
                  <c:v>14</c:v>
                </c:pt>
                <c:pt idx="2378">
                  <c:v>11</c:v>
                </c:pt>
                <c:pt idx="2379">
                  <c:v>17</c:v>
                </c:pt>
                <c:pt idx="2380">
                  <c:v>11</c:v>
                </c:pt>
                <c:pt idx="2381">
                  <c:v>8</c:v>
                </c:pt>
                <c:pt idx="2382">
                  <c:v>16</c:v>
                </c:pt>
                <c:pt idx="2383">
                  <c:v>17</c:v>
                </c:pt>
                <c:pt idx="2384">
                  <c:v>14</c:v>
                </c:pt>
                <c:pt idx="2385">
                  <c:v>14</c:v>
                </c:pt>
                <c:pt idx="2386">
                  <c:v>12</c:v>
                </c:pt>
                <c:pt idx="2387">
                  <c:v>8</c:v>
                </c:pt>
                <c:pt idx="2388">
                  <c:v>14</c:v>
                </c:pt>
                <c:pt idx="2389">
                  <c:v>10</c:v>
                </c:pt>
                <c:pt idx="2390">
                  <c:v>14</c:v>
                </c:pt>
                <c:pt idx="2391">
                  <c:v>1</c:v>
                </c:pt>
                <c:pt idx="2392">
                  <c:v>14</c:v>
                </c:pt>
                <c:pt idx="2393">
                  <c:v>20</c:v>
                </c:pt>
                <c:pt idx="2394">
                  <c:v>8</c:v>
                </c:pt>
                <c:pt idx="2395">
                  <c:v>12</c:v>
                </c:pt>
                <c:pt idx="2396">
                  <c:v>11</c:v>
                </c:pt>
                <c:pt idx="2397">
                  <c:v>13</c:v>
                </c:pt>
                <c:pt idx="2398">
                  <c:v>8</c:v>
                </c:pt>
                <c:pt idx="2399">
                  <c:v>15</c:v>
                </c:pt>
                <c:pt idx="2400">
                  <c:v>10</c:v>
                </c:pt>
                <c:pt idx="2401">
                  <c:v>13</c:v>
                </c:pt>
                <c:pt idx="2402">
                  <c:v>8</c:v>
                </c:pt>
                <c:pt idx="2403">
                  <c:v>8</c:v>
                </c:pt>
                <c:pt idx="2404">
                  <c:v>14</c:v>
                </c:pt>
                <c:pt idx="2405">
                  <c:v>10</c:v>
                </c:pt>
                <c:pt idx="2406">
                  <c:v>15</c:v>
                </c:pt>
                <c:pt idx="2407">
                  <c:v>10</c:v>
                </c:pt>
                <c:pt idx="2408">
                  <c:v>14</c:v>
                </c:pt>
                <c:pt idx="2409">
                  <c:v>8</c:v>
                </c:pt>
                <c:pt idx="2410">
                  <c:v>19</c:v>
                </c:pt>
                <c:pt idx="2411">
                  <c:v>6</c:v>
                </c:pt>
                <c:pt idx="2412">
                  <c:v>16</c:v>
                </c:pt>
                <c:pt idx="2413">
                  <c:v>3</c:v>
                </c:pt>
                <c:pt idx="2414">
                  <c:v>8</c:v>
                </c:pt>
                <c:pt idx="2415">
                  <c:v>6</c:v>
                </c:pt>
                <c:pt idx="2416">
                  <c:v>11</c:v>
                </c:pt>
                <c:pt idx="2417">
                  <c:v>10</c:v>
                </c:pt>
                <c:pt idx="2418">
                  <c:v>10</c:v>
                </c:pt>
                <c:pt idx="2419">
                  <c:v>10</c:v>
                </c:pt>
                <c:pt idx="2420">
                  <c:v>12</c:v>
                </c:pt>
                <c:pt idx="2421">
                  <c:v>12</c:v>
                </c:pt>
                <c:pt idx="2422">
                  <c:v>9</c:v>
                </c:pt>
                <c:pt idx="2423">
                  <c:v>4</c:v>
                </c:pt>
                <c:pt idx="2424">
                  <c:v>13</c:v>
                </c:pt>
                <c:pt idx="2425">
                  <c:v>11</c:v>
                </c:pt>
                <c:pt idx="2426">
                  <c:v>8</c:v>
                </c:pt>
                <c:pt idx="2427">
                  <c:v>17</c:v>
                </c:pt>
                <c:pt idx="2428">
                  <c:v>7</c:v>
                </c:pt>
                <c:pt idx="2429">
                  <c:v>12</c:v>
                </c:pt>
                <c:pt idx="2430">
                  <c:v>21</c:v>
                </c:pt>
                <c:pt idx="2431">
                  <c:v>17</c:v>
                </c:pt>
                <c:pt idx="2432">
                  <c:v>13</c:v>
                </c:pt>
                <c:pt idx="2433">
                  <c:v>9</c:v>
                </c:pt>
                <c:pt idx="2434">
                  <c:v>13</c:v>
                </c:pt>
                <c:pt idx="2435">
                  <c:v>11</c:v>
                </c:pt>
                <c:pt idx="2436">
                  <c:v>13</c:v>
                </c:pt>
                <c:pt idx="2437">
                  <c:v>14</c:v>
                </c:pt>
                <c:pt idx="2438">
                  <c:v>7</c:v>
                </c:pt>
                <c:pt idx="2439">
                  <c:v>13</c:v>
                </c:pt>
                <c:pt idx="2440">
                  <c:v>8</c:v>
                </c:pt>
                <c:pt idx="2441">
                  <c:v>3</c:v>
                </c:pt>
                <c:pt idx="2442">
                  <c:v>11</c:v>
                </c:pt>
                <c:pt idx="2443">
                  <c:v>7</c:v>
                </c:pt>
                <c:pt idx="2444">
                  <c:v>8</c:v>
                </c:pt>
                <c:pt idx="2445">
                  <c:v>9</c:v>
                </c:pt>
                <c:pt idx="2446">
                  <c:v>7</c:v>
                </c:pt>
                <c:pt idx="2447">
                  <c:v>6</c:v>
                </c:pt>
                <c:pt idx="2448">
                  <c:v>14</c:v>
                </c:pt>
                <c:pt idx="2449">
                  <c:v>8</c:v>
                </c:pt>
                <c:pt idx="2450">
                  <c:v>16</c:v>
                </c:pt>
                <c:pt idx="2451">
                  <c:v>10</c:v>
                </c:pt>
                <c:pt idx="2452">
                  <c:v>11</c:v>
                </c:pt>
                <c:pt idx="2453">
                  <c:v>8</c:v>
                </c:pt>
                <c:pt idx="2454">
                  <c:v>10</c:v>
                </c:pt>
                <c:pt idx="2455">
                  <c:v>4</c:v>
                </c:pt>
                <c:pt idx="2456">
                  <c:v>8</c:v>
                </c:pt>
                <c:pt idx="2457">
                  <c:v>10</c:v>
                </c:pt>
                <c:pt idx="2458">
                  <c:v>18</c:v>
                </c:pt>
                <c:pt idx="2459">
                  <c:v>11</c:v>
                </c:pt>
                <c:pt idx="2460">
                  <c:v>12</c:v>
                </c:pt>
                <c:pt idx="2461">
                  <c:v>9</c:v>
                </c:pt>
                <c:pt idx="2462">
                  <c:v>15</c:v>
                </c:pt>
                <c:pt idx="2463">
                  <c:v>7</c:v>
                </c:pt>
                <c:pt idx="2464">
                  <c:v>10</c:v>
                </c:pt>
                <c:pt idx="2465">
                  <c:v>8</c:v>
                </c:pt>
                <c:pt idx="2466">
                  <c:v>11</c:v>
                </c:pt>
                <c:pt idx="2467">
                  <c:v>13</c:v>
                </c:pt>
                <c:pt idx="2468">
                  <c:v>6</c:v>
                </c:pt>
                <c:pt idx="2469">
                  <c:v>12</c:v>
                </c:pt>
                <c:pt idx="2470">
                  <c:v>15</c:v>
                </c:pt>
                <c:pt idx="2471">
                  <c:v>11</c:v>
                </c:pt>
                <c:pt idx="2472">
                  <c:v>15</c:v>
                </c:pt>
                <c:pt idx="2473">
                  <c:v>11</c:v>
                </c:pt>
                <c:pt idx="2474">
                  <c:v>11</c:v>
                </c:pt>
                <c:pt idx="2475">
                  <c:v>14</c:v>
                </c:pt>
                <c:pt idx="2476">
                  <c:v>11</c:v>
                </c:pt>
                <c:pt idx="2477">
                  <c:v>11</c:v>
                </c:pt>
                <c:pt idx="2478">
                  <c:v>15</c:v>
                </c:pt>
                <c:pt idx="2479">
                  <c:v>10</c:v>
                </c:pt>
                <c:pt idx="2480">
                  <c:v>10</c:v>
                </c:pt>
                <c:pt idx="2481">
                  <c:v>11</c:v>
                </c:pt>
                <c:pt idx="2482">
                  <c:v>11</c:v>
                </c:pt>
                <c:pt idx="2483">
                  <c:v>17</c:v>
                </c:pt>
                <c:pt idx="2484">
                  <c:v>11</c:v>
                </c:pt>
                <c:pt idx="2485">
                  <c:v>14</c:v>
                </c:pt>
                <c:pt idx="2486">
                  <c:v>15</c:v>
                </c:pt>
                <c:pt idx="2487">
                  <c:v>6</c:v>
                </c:pt>
                <c:pt idx="2488">
                  <c:v>7</c:v>
                </c:pt>
                <c:pt idx="2489">
                  <c:v>9</c:v>
                </c:pt>
                <c:pt idx="2490">
                  <c:v>10</c:v>
                </c:pt>
                <c:pt idx="2491">
                  <c:v>9</c:v>
                </c:pt>
                <c:pt idx="2492">
                  <c:v>18</c:v>
                </c:pt>
                <c:pt idx="2493">
                  <c:v>16</c:v>
                </c:pt>
                <c:pt idx="2494">
                  <c:v>13</c:v>
                </c:pt>
                <c:pt idx="2495">
                  <c:v>7</c:v>
                </c:pt>
                <c:pt idx="2496">
                  <c:v>5</c:v>
                </c:pt>
                <c:pt idx="2497">
                  <c:v>10</c:v>
                </c:pt>
                <c:pt idx="2498">
                  <c:v>12</c:v>
                </c:pt>
                <c:pt idx="2499">
                  <c:v>10</c:v>
                </c:pt>
                <c:pt idx="2500">
                  <c:v>9</c:v>
                </c:pt>
                <c:pt idx="2501">
                  <c:v>7</c:v>
                </c:pt>
                <c:pt idx="2502">
                  <c:v>20</c:v>
                </c:pt>
                <c:pt idx="2503">
                  <c:v>14</c:v>
                </c:pt>
                <c:pt idx="2504">
                  <c:v>12</c:v>
                </c:pt>
                <c:pt idx="2505">
                  <c:v>11</c:v>
                </c:pt>
                <c:pt idx="2506">
                  <c:v>8</c:v>
                </c:pt>
                <c:pt idx="2507">
                  <c:v>8</c:v>
                </c:pt>
                <c:pt idx="2508">
                  <c:v>12</c:v>
                </c:pt>
                <c:pt idx="2509">
                  <c:v>8</c:v>
                </c:pt>
                <c:pt idx="2510">
                  <c:v>16</c:v>
                </c:pt>
                <c:pt idx="2511">
                  <c:v>8</c:v>
                </c:pt>
                <c:pt idx="2512">
                  <c:v>16</c:v>
                </c:pt>
                <c:pt idx="2513">
                  <c:v>11</c:v>
                </c:pt>
                <c:pt idx="2514">
                  <c:v>5</c:v>
                </c:pt>
                <c:pt idx="2515">
                  <c:v>11</c:v>
                </c:pt>
                <c:pt idx="2516">
                  <c:v>9</c:v>
                </c:pt>
                <c:pt idx="2517">
                  <c:v>7</c:v>
                </c:pt>
                <c:pt idx="2518">
                  <c:v>7</c:v>
                </c:pt>
                <c:pt idx="2519">
                  <c:v>13</c:v>
                </c:pt>
                <c:pt idx="2520">
                  <c:v>13</c:v>
                </c:pt>
                <c:pt idx="2521">
                  <c:v>11</c:v>
                </c:pt>
                <c:pt idx="2522">
                  <c:v>6</c:v>
                </c:pt>
                <c:pt idx="2523">
                  <c:v>12</c:v>
                </c:pt>
                <c:pt idx="2524">
                  <c:v>4</c:v>
                </c:pt>
                <c:pt idx="2525">
                  <c:v>7</c:v>
                </c:pt>
                <c:pt idx="2526">
                  <c:v>14</c:v>
                </c:pt>
                <c:pt idx="2527">
                  <c:v>11</c:v>
                </c:pt>
                <c:pt idx="2528">
                  <c:v>15</c:v>
                </c:pt>
                <c:pt idx="2529">
                  <c:v>9</c:v>
                </c:pt>
                <c:pt idx="2530">
                  <c:v>13</c:v>
                </c:pt>
                <c:pt idx="2531">
                  <c:v>8</c:v>
                </c:pt>
                <c:pt idx="2532">
                  <c:v>7</c:v>
                </c:pt>
                <c:pt idx="2533">
                  <c:v>13</c:v>
                </c:pt>
                <c:pt idx="2534">
                  <c:v>6</c:v>
                </c:pt>
                <c:pt idx="2535">
                  <c:v>9</c:v>
                </c:pt>
                <c:pt idx="2536">
                  <c:v>9</c:v>
                </c:pt>
                <c:pt idx="2537">
                  <c:v>16</c:v>
                </c:pt>
                <c:pt idx="2538">
                  <c:v>11</c:v>
                </c:pt>
                <c:pt idx="2539">
                  <c:v>9</c:v>
                </c:pt>
                <c:pt idx="2540">
                  <c:v>15</c:v>
                </c:pt>
                <c:pt idx="2541">
                  <c:v>5</c:v>
                </c:pt>
                <c:pt idx="2542">
                  <c:v>6</c:v>
                </c:pt>
                <c:pt idx="2543">
                  <c:v>10</c:v>
                </c:pt>
                <c:pt idx="2544">
                  <c:v>8</c:v>
                </c:pt>
                <c:pt idx="2545">
                  <c:v>11</c:v>
                </c:pt>
                <c:pt idx="2546">
                  <c:v>11</c:v>
                </c:pt>
                <c:pt idx="2547">
                  <c:v>11</c:v>
                </c:pt>
                <c:pt idx="2548">
                  <c:v>4</c:v>
                </c:pt>
                <c:pt idx="2549">
                  <c:v>5</c:v>
                </c:pt>
                <c:pt idx="2550">
                  <c:v>10</c:v>
                </c:pt>
                <c:pt idx="2551">
                  <c:v>11</c:v>
                </c:pt>
                <c:pt idx="2552">
                  <c:v>13</c:v>
                </c:pt>
                <c:pt idx="2553">
                  <c:v>8</c:v>
                </c:pt>
                <c:pt idx="2554">
                  <c:v>15</c:v>
                </c:pt>
                <c:pt idx="2555">
                  <c:v>9</c:v>
                </c:pt>
                <c:pt idx="2556">
                  <c:v>13</c:v>
                </c:pt>
                <c:pt idx="2557">
                  <c:v>9</c:v>
                </c:pt>
                <c:pt idx="2558">
                  <c:v>11</c:v>
                </c:pt>
                <c:pt idx="2559">
                  <c:v>10</c:v>
                </c:pt>
                <c:pt idx="2560">
                  <c:v>15</c:v>
                </c:pt>
                <c:pt idx="2561">
                  <c:v>10</c:v>
                </c:pt>
                <c:pt idx="2562">
                  <c:v>15</c:v>
                </c:pt>
                <c:pt idx="2563">
                  <c:v>14</c:v>
                </c:pt>
                <c:pt idx="2564">
                  <c:v>8</c:v>
                </c:pt>
                <c:pt idx="2565">
                  <c:v>6</c:v>
                </c:pt>
                <c:pt idx="2566">
                  <c:v>9</c:v>
                </c:pt>
                <c:pt idx="2567">
                  <c:v>7</c:v>
                </c:pt>
                <c:pt idx="2568">
                  <c:v>6</c:v>
                </c:pt>
                <c:pt idx="2569">
                  <c:v>8</c:v>
                </c:pt>
                <c:pt idx="2570">
                  <c:v>12</c:v>
                </c:pt>
                <c:pt idx="2571">
                  <c:v>5</c:v>
                </c:pt>
                <c:pt idx="2572">
                  <c:v>11</c:v>
                </c:pt>
                <c:pt idx="2573">
                  <c:v>16</c:v>
                </c:pt>
                <c:pt idx="2574">
                  <c:v>10</c:v>
                </c:pt>
                <c:pt idx="2575">
                  <c:v>12</c:v>
                </c:pt>
                <c:pt idx="2576">
                  <c:v>8</c:v>
                </c:pt>
                <c:pt idx="2577">
                  <c:v>13</c:v>
                </c:pt>
                <c:pt idx="2578">
                  <c:v>7</c:v>
                </c:pt>
                <c:pt idx="2579">
                  <c:v>14</c:v>
                </c:pt>
                <c:pt idx="2580">
                  <c:v>6</c:v>
                </c:pt>
                <c:pt idx="2581">
                  <c:v>10</c:v>
                </c:pt>
                <c:pt idx="2582">
                  <c:v>9</c:v>
                </c:pt>
                <c:pt idx="2583">
                  <c:v>14</c:v>
                </c:pt>
                <c:pt idx="2584">
                  <c:v>5</c:v>
                </c:pt>
                <c:pt idx="2585">
                  <c:v>8</c:v>
                </c:pt>
                <c:pt idx="2586">
                  <c:v>10</c:v>
                </c:pt>
                <c:pt idx="2587">
                  <c:v>10</c:v>
                </c:pt>
                <c:pt idx="2588">
                  <c:v>8</c:v>
                </c:pt>
                <c:pt idx="2589">
                  <c:v>12</c:v>
                </c:pt>
                <c:pt idx="2590">
                  <c:v>12</c:v>
                </c:pt>
                <c:pt idx="2591">
                  <c:v>12</c:v>
                </c:pt>
                <c:pt idx="2592">
                  <c:v>12</c:v>
                </c:pt>
                <c:pt idx="2593">
                  <c:v>11</c:v>
                </c:pt>
                <c:pt idx="2594">
                  <c:v>13</c:v>
                </c:pt>
                <c:pt idx="2595">
                  <c:v>7</c:v>
                </c:pt>
                <c:pt idx="2596">
                  <c:v>12</c:v>
                </c:pt>
                <c:pt idx="2597">
                  <c:v>8</c:v>
                </c:pt>
                <c:pt idx="2598">
                  <c:v>10</c:v>
                </c:pt>
                <c:pt idx="2599">
                  <c:v>7</c:v>
                </c:pt>
                <c:pt idx="2600">
                  <c:v>7</c:v>
                </c:pt>
                <c:pt idx="2601">
                  <c:v>8</c:v>
                </c:pt>
                <c:pt idx="2602">
                  <c:v>12</c:v>
                </c:pt>
                <c:pt idx="2603">
                  <c:v>15</c:v>
                </c:pt>
                <c:pt idx="2604">
                  <c:v>9</c:v>
                </c:pt>
                <c:pt idx="2605">
                  <c:v>9</c:v>
                </c:pt>
                <c:pt idx="2606">
                  <c:v>12</c:v>
                </c:pt>
                <c:pt idx="2607">
                  <c:v>9</c:v>
                </c:pt>
                <c:pt idx="2608">
                  <c:v>7</c:v>
                </c:pt>
                <c:pt idx="2609">
                  <c:v>7</c:v>
                </c:pt>
                <c:pt idx="2610">
                  <c:v>14</c:v>
                </c:pt>
                <c:pt idx="2611">
                  <c:v>11</c:v>
                </c:pt>
                <c:pt idx="2612">
                  <c:v>15</c:v>
                </c:pt>
                <c:pt idx="2613">
                  <c:v>10</c:v>
                </c:pt>
                <c:pt idx="2614">
                  <c:v>7</c:v>
                </c:pt>
                <c:pt idx="2615">
                  <c:v>7</c:v>
                </c:pt>
                <c:pt idx="2616">
                  <c:v>11</c:v>
                </c:pt>
                <c:pt idx="2617">
                  <c:v>12</c:v>
                </c:pt>
                <c:pt idx="2618">
                  <c:v>6</c:v>
                </c:pt>
                <c:pt idx="2619">
                  <c:v>18</c:v>
                </c:pt>
                <c:pt idx="2620">
                  <c:v>10</c:v>
                </c:pt>
                <c:pt idx="2621">
                  <c:v>10</c:v>
                </c:pt>
                <c:pt idx="2622">
                  <c:v>9</c:v>
                </c:pt>
                <c:pt idx="2623">
                  <c:v>14</c:v>
                </c:pt>
                <c:pt idx="2624">
                  <c:v>10</c:v>
                </c:pt>
                <c:pt idx="2625">
                  <c:v>11</c:v>
                </c:pt>
                <c:pt idx="2626">
                  <c:v>10</c:v>
                </c:pt>
                <c:pt idx="2627">
                  <c:v>9</c:v>
                </c:pt>
                <c:pt idx="2628">
                  <c:v>5</c:v>
                </c:pt>
                <c:pt idx="2629">
                  <c:v>13</c:v>
                </c:pt>
                <c:pt idx="2630">
                  <c:v>10</c:v>
                </c:pt>
                <c:pt idx="2631">
                  <c:v>9</c:v>
                </c:pt>
                <c:pt idx="2632">
                  <c:v>13</c:v>
                </c:pt>
                <c:pt idx="2633">
                  <c:v>8</c:v>
                </c:pt>
                <c:pt idx="2634">
                  <c:v>7</c:v>
                </c:pt>
                <c:pt idx="2635">
                  <c:v>5</c:v>
                </c:pt>
                <c:pt idx="2636">
                  <c:v>12</c:v>
                </c:pt>
                <c:pt idx="2637">
                  <c:v>13</c:v>
                </c:pt>
                <c:pt idx="2638">
                  <c:v>12</c:v>
                </c:pt>
                <c:pt idx="2639">
                  <c:v>8</c:v>
                </c:pt>
                <c:pt idx="2640">
                  <c:v>6</c:v>
                </c:pt>
                <c:pt idx="2641">
                  <c:v>13</c:v>
                </c:pt>
                <c:pt idx="2642">
                  <c:v>13</c:v>
                </c:pt>
                <c:pt idx="2643">
                  <c:v>5</c:v>
                </c:pt>
                <c:pt idx="2644">
                  <c:v>6</c:v>
                </c:pt>
                <c:pt idx="2645">
                  <c:v>12</c:v>
                </c:pt>
                <c:pt idx="2646">
                  <c:v>9</c:v>
                </c:pt>
                <c:pt idx="2647">
                  <c:v>8</c:v>
                </c:pt>
                <c:pt idx="2648">
                  <c:v>7</c:v>
                </c:pt>
                <c:pt idx="2649">
                  <c:v>10</c:v>
                </c:pt>
                <c:pt idx="2650">
                  <c:v>9</c:v>
                </c:pt>
                <c:pt idx="2651">
                  <c:v>6</c:v>
                </c:pt>
                <c:pt idx="2652">
                  <c:v>8</c:v>
                </c:pt>
                <c:pt idx="2653">
                  <c:v>8</c:v>
                </c:pt>
                <c:pt idx="2654">
                  <c:v>9</c:v>
                </c:pt>
                <c:pt idx="2655">
                  <c:v>2</c:v>
                </c:pt>
                <c:pt idx="2656">
                  <c:v>10</c:v>
                </c:pt>
                <c:pt idx="2657">
                  <c:v>7</c:v>
                </c:pt>
                <c:pt idx="2658">
                  <c:v>5</c:v>
                </c:pt>
                <c:pt idx="2659">
                  <c:v>11</c:v>
                </c:pt>
                <c:pt idx="2660">
                  <c:v>15</c:v>
                </c:pt>
                <c:pt idx="2661">
                  <c:v>7</c:v>
                </c:pt>
                <c:pt idx="2662">
                  <c:v>11</c:v>
                </c:pt>
                <c:pt idx="2663">
                  <c:v>9</c:v>
                </c:pt>
                <c:pt idx="2664">
                  <c:v>7</c:v>
                </c:pt>
                <c:pt idx="2665">
                  <c:v>13</c:v>
                </c:pt>
                <c:pt idx="2666">
                  <c:v>12</c:v>
                </c:pt>
                <c:pt idx="2667">
                  <c:v>13</c:v>
                </c:pt>
                <c:pt idx="2668">
                  <c:v>7</c:v>
                </c:pt>
                <c:pt idx="2669">
                  <c:v>6</c:v>
                </c:pt>
                <c:pt idx="2670">
                  <c:v>11</c:v>
                </c:pt>
                <c:pt idx="2671">
                  <c:v>5</c:v>
                </c:pt>
                <c:pt idx="2672">
                  <c:v>13</c:v>
                </c:pt>
                <c:pt idx="2673">
                  <c:v>6</c:v>
                </c:pt>
                <c:pt idx="2674">
                  <c:v>7</c:v>
                </c:pt>
                <c:pt idx="2675">
                  <c:v>9</c:v>
                </c:pt>
                <c:pt idx="2676">
                  <c:v>6</c:v>
                </c:pt>
                <c:pt idx="2677">
                  <c:v>6</c:v>
                </c:pt>
                <c:pt idx="2678">
                  <c:v>10</c:v>
                </c:pt>
                <c:pt idx="2679">
                  <c:v>8</c:v>
                </c:pt>
                <c:pt idx="2680">
                  <c:v>5</c:v>
                </c:pt>
                <c:pt idx="2681">
                  <c:v>4</c:v>
                </c:pt>
                <c:pt idx="2682">
                  <c:v>6</c:v>
                </c:pt>
                <c:pt idx="2683">
                  <c:v>8</c:v>
                </c:pt>
                <c:pt idx="2684">
                  <c:v>6</c:v>
                </c:pt>
                <c:pt idx="2685">
                  <c:v>10</c:v>
                </c:pt>
                <c:pt idx="2686">
                  <c:v>14</c:v>
                </c:pt>
                <c:pt idx="2687">
                  <c:v>6</c:v>
                </c:pt>
                <c:pt idx="2688">
                  <c:v>4</c:v>
                </c:pt>
                <c:pt idx="2689">
                  <c:v>10</c:v>
                </c:pt>
                <c:pt idx="2690">
                  <c:v>9</c:v>
                </c:pt>
                <c:pt idx="2691">
                  <c:v>12</c:v>
                </c:pt>
                <c:pt idx="2692">
                  <c:v>7</c:v>
                </c:pt>
                <c:pt idx="2693">
                  <c:v>9</c:v>
                </c:pt>
                <c:pt idx="2694">
                  <c:v>8</c:v>
                </c:pt>
                <c:pt idx="2695">
                  <c:v>13</c:v>
                </c:pt>
                <c:pt idx="2696">
                  <c:v>15</c:v>
                </c:pt>
                <c:pt idx="2697">
                  <c:v>14</c:v>
                </c:pt>
                <c:pt idx="2698">
                  <c:v>4</c:v>
                </c:pt>
                <c:pt idx="2699">
                  <c:v>13</c:v>
                </c:pt>
                <c:pt idx="2700">
                  <c:v>8</c:v>
                </c:pt>
                <c:pt idx="2701">
                  <c:v>6</c:v>
                </c:pt>
                <c:pt idx="2702">
                  <c:v>12</c:v>
                </c:pt>
                <c:pt idx="2703">
                  <c:v>15</c:v>
                </c:pt>
                <c:pt idx="2704">
                  <c:v>4</c:v>
                </c:pt>
                <c:pt idx="2705">
                  <c:v>9</c:v>
                </c:pt>
                <c:pt idx="2706">
                  <c:v>10</c:v>
                </c:pt>
                <c:pt idx="2707">
                  <c:v>5</c:v>
                </c:pt>
                <c:pt idx="2708">
                  <c:v>9</c:v>
                </c:pt>
                <c:pt idx="2709">
                  <c:v>8</c:v>
                </c:pt>
                <c:pt idx="2710">
                  <c:v>6</c:v>
                </c:pt>
                <c:pt idx="2711">
                  <c:v>11</c:v>
                </c:pt>
                <c:pt idx="2712">
                  <c:v>10</c:v>
                </c:pt>
                <c:pt idx="2713">
                  <c:v>15</c:v>
                </c:pt>
                <c:pt idx="2714">
                  <c:v>4</c:v>
                </c:pt>
                <c:pt idx="2715">
                  <c:v>8</c:v>
                </c:pt>
                <c:pt idx="2716">
                  <c:v>5</c:v>
                </c:pt>
                <c:pt idx="2717">
                  <c:v>10</c:v>
                </c:pt>
                <c:pt idx="2718">
                  <c:v>7</c:v>
                </c:pt>
                <c:pt idx="2719">
                  <c:v>16</c:v>
                </c:pt>
                <c:pt idx="2720">
                  <c:v>4</c:v>
                </c:pt>
                <c:pt idx="2721">
                  <c:v>7</c:v>
                </c:pt>
                <c:pt idx="2722">
                  <c:v>6</c:v>
                </c:pt>
                <c:pt idx="2723">
                  <c:v>8</c:v>
                </c:pt>
                <c:pt idx="2724">
                  <c:v>12</c:v>
                </c:pt>
                <c:pt idx="2725">
                  <c:v>6</c:v>
                </c:pt>
                <c:pt idx="2726">
                  <c:v>11</c:v>
                </c:pt>
                <c:pt idx="2727">
                  <c:v>10</c:v>
                </c:pt>
                <c:pt idx="2728">
                  <c:v>14</c:v>
                </c:pt>
                <c:pt idx="2729">
                  <c:v>11</c:v>
                </c:pt>
                <c:pt idx="2730">
                  <c:v>4</c:v>
                </c:pt>
                <c:pt idx="2731">
                  <c:v>11</c:v>
                </c:pt>
                <c:pt idx="2732">
                  <c:v>9</c:v>
                </c:pt>
                <c:pt idx="2733">
                  <c:v>10</c:v>
                </c:pt>
                <c:pt idx="2734">
                  <c:v>6</c:v>
                </c:pt>
                <c:pt idx="2735">
                  <c:v>9</c:v>
                </c:pt>
                <c:pt idx="2736">
                  <c:v>4</c:v>
                </c:pt>
                <c:pt idx="2737">
                  <c:v>10</c:v>
                </c:pt>
                <c:pt idx="2738">
                  <c:v>4</c:v>
                </c:pt>
                <c:pt idx="2739">
                  <c:v>6</c:v>
                </c:pt>
                <c:pt idx="2740">
                  <c:v>6</c:v>
                </c:pt>
                <c:pt idx="2741">
                  <c:v>13</c:v>
                </c:pt>
                <c:pt idx="2742">
                  <c:v>12</c:v>
                </c:pt>
                <c:pt idx="2743">
                  <c:v>7</c:v>
                </c:pt>
                <c:pt idx="2744">
                  <c:v>7</c:v>
                </c:pt>
                <c:pt idx="2745">
                  <c:v>7</c:v>
                </c:pt>
                <c:pt idx="2746">
                  <c:v>11</c:v>
                </c:pt>
                <c:pt idx="2747">
                  <c:v>13</c:v>
                </c:pt>
                <c:pt idx="2748">
                  <c:v>10</c:v>
                </c:pt>
                <c:pt idx="2749">
                  <c:v>15</c:v>
                </c:pt>
                <c:pt idx="2750">
                  <c:v>8</c:v>
                </c:pt>
                <c:pt idx="2751">
                  <c:v>10</c:v>
                </c:pt>
                <c:pt idx="2752">
                  <c:v>13</c:v>
                </c:pt>
                <c:pt idx="2753">
                  <c:v>9</c:v>
                </c:pt>
                <c:pt idx="2754">
                  <c:v>12</c:v>
                </c:pt>
                <c:pt idx="2755">
                  <c:v>7</c:v>
                </c:pt>
                <c:pt idx="2756">
                  <c:v>4</c:v>
                </c:pt>
                <c:pt idx="2757">
                  <c:v>6</c:v>
                </c:pt>
                <c:pt idx="2758">
                  <c:v>5</c:v>
                </c:pt>
                <c:pt idx="2759">
                  <c:v>8</c:v>
                </c:pt>
                <c:pt idx="2760">
                  <c:v>3</c:v>
                </c:pt>
                <c:pt idx="2761">
                  <c:v>10</c:v>
                </c:pt>
                <c:pt idx="2762">
                  <c:v>12</c:v>
                </c:pt>
                <c:pt idx="2763">
                  <c:v>7</c:v>
                </c:pt>
                <c:pt idx="2764">
                  <c:v>13</c:v>
                </c:pt>
                <c:pt idx="2765">
                  <c:v>12</c:v>
                </c:pt>
                <c:pt idx="2766">
                  <c:v>9</c:v>
                </c:pt>
                <c:pt idx="2767">
                  <c:v>7</c:v>
                </c:pt>
                <c:pt idx="2768">
                  <c:v>19</c:v>
                </c:pt>
                <c:pt idx="2769">
                  <c:v>8</c:v>
                </c:pt>
                <c:pt idx="2770">
                  <c:v>7</c:v>
                </c:pt>
                <c:pt idx="2771">
                  <c:v>3</c:v>
                </c:pt>
                <c:pt idx="2772">
                  <c:v>5</c:v>
                </c:pt>
                <c:pt idx="2773">
                  <c:v>12</c:v>
                </c:pt>
                <c:pt idx="2774">
                  <c:v>12</c:v>
                </c:pt>
                <c:pt idx="2775">
                  <c:v>7</c:v>
                </c:pt>
                <c:pt idx="2776">
                  <c:v>9</c:v>
                </c:pt>
                <c:pt idx="2777">
                  <c:v>8</c:v>
                </c:pt>
                <c:pt idx="2778">
                  <c:v>6</c:v>
                </c:pt>
                <c:pt idx="2779">
                  <c:v>10</c:v>
                </c:pt>
                <c:pt idx="2780">
                  <c:v>7</c:v>
                </c:pt>
                <c:pt idx="2781">
                  <c:v>9</c:v>
                </c:pt>
                <c:pt idx="2782">
                  <c:v>3</c:v>
                </c:pt>
                <c:pt idx="2783">
                  <c:v>8</c:v>
                </c:pt>
                <c:pt idx="2784">
                  <c:v>10</c:v>
                </c:pt>
                <c:pt idx="2785">
                  <c:v>10</c:v>
                </c:pt>
                <c:pt idx="2786">
                  <c:v>8</c:v>
                </c:pt>
                <c:pt idx="2787">
                  <c:v>5</c:v>
                </c:pt>
                <c:pt idx="2788">
                  <c:v>8</c:v>
                </c:pt>
                <c:pt idx="2789">
                  <c:v>7</c:v>
                </c:pt>
                <c:pt idx="2790">
                  <c:v>9</c:v>
                </c:pt>
                <c:pt idx="2791">
                  <c:v>11</c:v>
                </c:pt>
                <c:pt idx="2792">
                  <c:v>7</c:v>
                </c:pt>
                <c:pt idx="2793">
                  <c:v>4</c:v>
                </c:pt>
                <c:pt idx="2794">
                  <c:v>4</c:v>
                </c:pt>
                <c:pt idx="2795">
                  <c:v>6</c:v>
                </c:pt>
                <c:pt idx="2796">
                  <c:v>22</c:v>
                </c:pt>
                <c:pt idx="2797">
                  <c:v>5</c:v>
                </c:pt>
                <c:pt idx="2798">
                  <c:v>5</c:v>
                </c:pt>
                <c:pt idx="2799">
                  <c:v>9</c:v>
                </c:pt>
                <c:pt idx="2800">
                  <c:v>7</c:v>
                </c:pt>
                <c:pt idx="2801">
                  <c:v>7</c:v>
                </c:pt>
                <c:pt idx="2802">
                  <c:v>4</c:v>
                </c:pt>
                <c:pt idx="2803">
                  <c:v>9</c:v>
                </c:pt>
                <c:pt idx="2804">
                  <c:v>7</c:v>
                </c:pt>
                <c:pt idx="2805">
                  <c:v>5</c:v>
                </c:pt>
                <c:pt idx="2806">
                  <c:v>7</c:v>
                </c:pt>
                <c:pt idx="2807">
                  <c:v>12</c:v>
                </c:pt>
                <c:pt idx="2808">
                  <c:v>6</c:v>
                </c:pt>
                <c:pt idx="2809">
                  <c:v>10</c:v>
                </c:pt>
                <c:pt idx="2810">
                  <c:v>11</c:v>
                </c:pt>
                <c:pt idx="2811">
                  <c:v>6</c:v>
                </c:pt>
                <c:pt idx="2812">
                  <c:v>6</c:v>
                </c:pt>
                <c:pt idx="2813">
                  <c:v>10</c:v>
                </c:pt>
                <c:pt idx="2814">
                  <c:v>11</c:v>
                </c:pt>
                <c:pt idx="2815">
                  <c:v>7</c:v>
                </c:pt>
                <c:pt idx="2816">
                  <c:v>6</c:v>
                </c:pt>
                <c:pt idx="2817">
                  <c:v>11</c:v>
                </c:pt>
                <c:pt idx="2818">
                  <c:v>9</c:v>
                </c:pt>
                <c:pt idx="2819">
                  <c:v>9</c:v>
                </c:pt>
                <c:pt idx="2820">
                  <c:v>7</c:v>
                </c:pt>
                <c:pt idx="2821">
                  <c:v>3</c:v>
                </c:pt>
                <c:pt idx="2822">
                  <c:v>7</c:v>
                </c:pt>
                <c:pt idx="2823">
                  <c:v>9</c:v>
                </c:pt>
                <c:pt idx="2824">
                  <c:v>5</c:v>
                </c:pt>
                <c:pt idx="2825">
                  <c:v>7</c:v>
                </c:pt>
                <c:pt idx="2826">
                  <c:v>8</c:v>
                </c:pt>
                <c:pt idx="2827">
                  <c:v>3</c:v>
                </c:pt>
                <c:pt idx="2828">
                  <c:v>8</c:v>
                </c:pt>
                <c:pt idx="2829">
                  <c:v>1</c:v>
                </c:pt>
                <c:pt idx="2830">
                  <c:v>5</c:v>
                </c:pt>
                <c:pt idx="2831">
                  <c:v>5</c:v>
                </c:pt>
                <c:pt idx="2832">
                  <c:v>7</c:v>
                </c:pt>
                <c:pt idx="2833">
                  <c:v>13</c:v>
                </c:pt>
                <c:pt idx="2834">
                  <c:v>12</c:v>
                </c:pt>
                <c:pt idx="2835">
                  <c:v>6</c:v>
                </c:pt>
                <c:pt idx="2836">
                  <c:v>13</c:v>
                </c:pt>
                <c:pt idx="2837">
                  <c:v>9</c:v>
                </c:pt>
                <c:pt idx="2838">
                  <c:v>13</c:v>
                </c:pt>
                <c:pt idx="2839">
                  <c:v>3</c:v>
                </c:pt>
                <c:pt idx="2840">
                  <c:v>8</c:v>
                </c:pt>
                <c:pt idx="2841">
                  <c:v>8</c:v>
                </c:pt>
                <c:pt idx="2842">
                  <c:v>12</c:v>
                </c:pt>
                <c:pt idx="2843">
                  <c:v>7</c:v>
                </c:pt>
                <c:pt idx="2844">
                  <c:v>6</c:v>
                </c:pt>
                <c:pt idx="2845">
                  <c:v>10</c:v>
                </c:pt>
                <c:pt idx="2846">
                  <c:v>8</c:v>
                </c:pt>
                <c:pt idx="2847">
                  <c:v>5</c:v>
                </c:pt>
                <c:pt idx="2848">
                  <c:v>5</c:v>
                </c:pt>
                <c:pt idx="2849">
                  <c:v>7</c:v>
                </c:pt>
                <c:pt idx="2850">
                  <c:v>6</c:v>
                </c:pt>
                <c:pt idx="2851">
                  <c:v>4</c:v>
                </c:pt>
                <c:pt idx="2852">
                  <c:v>14</c:v>
                </c:pt>
                <c:pt idx="2853">
                  <c:v>7</c:v>
                </c:pt>
                <c:pt idx="2854">
                  <c:v>0</c:v>
                </c:pt>
                <c:pt idx="2855">
                  <c:v>7</c:v>
                </c:pt>
                <c:pt idx="2856">
                  <c:v>7</c:v>
                </c:pt>
                <c:pt idx="2857">
                  <c:v>9</c:v>
                </c:pt>
                <c:pt idx="2858">
                  <c:v>2</c:v>
                </c:pt>
                <c:pt idx="2859">
                  <c:v>8</c:v>
                </c:pt>
                <c:pt idx="2860">
                  <c:v>9</c:v>
                </c:pt>
                <c:pt idx="2861">
                  <c:v>5</c:v>
                </c:pt>
                <c:pt idx="2862">
                  <c:v>10</c:v>
                </c:pt>
                <c:pt idx="2863">
                  <c:v>5</c:v>
                </c:pt>
                <c:pt idx="2864">
                  <c:v>11</c:v>
                </c:pt>
                <c:pt idx="2865">
                  <c:v>6</c:v>
                </c:pt>
                <c:pt idx="2866">
                  <c:v>2</c:v>
                </c:pt>
                <c:pt idx="2867">
                  <c:v>8</c:v>
                </c:pt>
                <c:pt idx="2868">
                  <c:v>3</c:v>
                </c:pt>
                <c:pt idx="2869">
                  <c:v>8</c:v>
                </c:pt>
                <c:pt idx="2870">
                  <c:v>8</c:v>
                </c:pt>
                <c:pt idx="2871">
                  <c:v>5</c:v>
                </c:pt>
                <c:pt idx="2872">
                  <c:v>9</c:v>
                </c:pt>
                <c:pt idx="2873">
                  <c:v>5</c:v>
                </c:pt>
                <c:pt idx="2874">
                  <c:v>7</c:v>
                </c:pt>
                <c:pt idx="2875">
                  <c:v>10</c:v>
                </c:pt>
                <c:pt idx="2876">
                  <c:v>7</c:v>
                </c:pt>
                <c:pt idx="2877">
                  <c:v>8</c:v>
                </c:pt>
                <c:pt idx="2878">
                  <c:v>7</c:v>
                </c:pt>
                <c:pt idx="2879">
                  <c:v>10</c:v>
                </c:pt>
                <c:pt idx="2880">
                  <c:v>12</c:v>
                </c:pt>
                <c:pt idx="2881">
                  <c:v>8</c:v>
                </c:pt>
                <c:pt idx="2882">
                  <c:v>8</c:v>
                </c:pt>
                <c:pt idx="2883">
                  <c:v>5</c:v>
                </c:pt>
                <c:pt idx="2884">
                  <c:v>7</c:v>
                </c:pt>
                <c:pt idx="2885">
                  <c:v>9</c:v>
                </c:pt>
                <c:pt idx="2886">
                  <c:v>4</c:v>
                </c:pt>
                <c:pt idx="2887">
                  <c:v>5</c:v>
                </c:pt>
                <c:pt idx="2888">
                  <c:v>8</c:v>
                </c:pt>
                <c:pt idx="2889">
                  <c:v>10</c:v>
                </c:pt>
                <c:pt idx="2890">
                  <c:v>7</c:v>
                </c:pt>
                <c:pt idx="2891">
                  <c:v>7</c:v>
                </c:pt>
                <c:pt idx="2892">
                  <c:v>8</c:v>
                </c:pt>
                <c:pt idx="2893">
                  <c:v>6</c:v>
                </c:pt>
                <c:pt idx="2894">
                  <c:v>8</c:v>
                </c:pt>
                <c:pt idx="2895">
                  <c:v>6</c:v>
                </c:pt>
                <c:pt idx="2896">
                  <c:v>9</c:v>
                </c:pt>
                <c:pt idx="2897">
                  <c:v>10</c:v>
                </c:pt>
                <c:pt idx="2898">
                  <c:v>7</c:v>
                </c:pt>
                <c:pt idx="2899">
                  <c:v>4</c:v>
                </c:pt>
                <c:pt idx="2900">
                  <c:v>10</c:v>
                </c:pt>
                <c:pt idx="2901">
                  <c:v>9</c:v>
                </c:pt>
                <c:pt idx="2902">
                  <c:v>8</c:v>
                </c:pt>
                <c:pt idx="2903">
                  <c:v>8</c:v>
                </c:pt>
                <c:pt idx="2904">
                  <c:v>3</c:v>
                </c:pt>
                <c:pt idx="2905">
                  <c:v>11</c:v>
                </c:pt>
                <c:pt idx="2906">
                  <c:v>8</c:v>
                </c:pt>
                <c:pt idx="2907">
                  <c:v>9</c:v>
                </c:pt>
                <c:pt idx="2908">
                  <c:v>11</c:v>
                </c:pt>
                <c:pt idx="2909">
                  <c:v>5</c:v>
                </c:pt>
                <c:pt idx="2910">
                  <c:v>5</c:v>
                </c:pt>
                <c:pt idx="2911">
                  <c:v>5</c:v>
                </c:pt>
                <c:pt idx="2912">
                  <c:v>7</c:v>
                </c:pt>
                <c:pt idx="2913">
                  <c:v>6</c:v>
                </c:pt>
                <c:pt idx="2914">
                  <c:v>7</c:v>
                </c:pt>
                <c:pt idx="2915">
                  <c:v>7</c:v>
                </c:pt>
                <c:pt idx="2916">
                  <c:v>5</c:v>
                </c:pt>
                <c:pt idx="2917">
                  <c:v>6</c:v>
                </c:pt>
                <c:pt idx="2918">
                  <c:v>7</c:v>
                </c:pt>
                <c:pt idx="2919">
                  <c:v>5</c:v>
                </c:pt>
                <c:pt idx="2920">
                  <c:v>9</c:v>
                </c:pt>
                <c:pt idx="2921">
                  <c:v>3</c:v>
                </c:pt>
                <c:pt idx="2922">
                  <c:v>5</c:v>
                </c:pt>
                <c:pt idx="2923">
                  <c:v>12</c:v>
                </c:pt>
                <c:pt idx="2924">
                  <c:v>5</c:v>
                </c:pt>
                <c:pt idx="2925">
                  <c:v>9</c:v>
                </c:pt>
                <c:pt idx="2926">
                  <c:v>14</c:v>
                </c:pt>
                <c:pt idx="2927">
                  <c:v>5</c:v>
                </c:pt>
                <c:pt idx="2928">
                  <c:v>3</c:v>
                </c:pt>
                <c:pt idx="2929">
                  <c:v>5</c:v>
                </c:pt>
                <c:pt idx="2930">
                  <c:v>7</c:v>
                </c:pt>
                <c:pt idx="2931">
                  <c:v>5</c:v>
                </c:pt>
                <c:pt idx="2932">
                  <c:v>7</c:v>
                </c:pt>
                <c:pt idx="2933">
                  <c:v>5</c:v>
                </c:pt>
                <c:pt idx="2934">
                  <c:v>9</c:v>
                </c:pt>
                <c:pt idx="2935">
                  <c:v>8</c:v>
                </c:pt>
                <c:pt idx="2936">
                  <c:v>4</c:v>
                </c:pt>
                <c:pt idx="2937">
                  <c:v>3</c:v>
                </c:pt>
                <c:pt idx="2938">
                  <c:v>4</c:v>
                </c:pt>
                <c:pt idx="2939">
                  <c:v>5</c:v>
                </c:pt>
                <c:pt idx="2940">
                  <c:v>4</c:v>
                </c:pt>
                <c:pt idx="2941">
                  <c:v>6</c:v>
                </c:pt>
                <c:pt idx="2942">
                  <c:v>10</c:v>
                </c:pt>
                <c:pt idx="2943">
                  <c:v>9</c:v>
                </c:pt>
                <c:pt idx="2944">
                  <c:v>3</c:v>
                </c:pt>
                <c:pt idx="2945">
                  <c:v>6</c:v>
                </c:pt>
                <c:pt idx="2946">
                  <c:v>7</c:v>
                </c:pt>
                <c:pt idx="2947">
                  <c:v>8</c:v>
                </c:pt>
                <c:pt idx="2948">
                  <c:v>7</c:v>
                </c:pt>
                <c:pt idx="2949">
                  <c:v>5</c:v>
                </c:pt>
                <c:pt idx="2950">
                  <c:v>7</c:v>
                </c:pt>
                <c:pt idx="2951">
                  <c:v>10</c:v>
                </c:pt>
                <c:pt idx="2952">
                  <c:v>6</c:v>
                </c:pt>
                <c:pt idx="2953">
                  <c:v>6</c:v>
                </c:pt>
                <c:pt idx="2954">
                  <c:v>7</c:v>
                </c:pt>
                <c:pt idx="2955">
                  <c:v>8</c:v>
                </c:pt>
                <c:pt idx="2956">
                  <c:v>10</c:v>
                </c:pt>
                <c:pt idx="2957">
                  <c:v>8</c:v>
                </c:pt>
                <c:pt idx="2958">
                  <c:v>6</c:v>
                </c:pt>
                <c:pt idx="2959">
                  <c:v>5</c:v>
                </c:pt>
                <c:pt idx="2960">
                  <c:v>10</c:v>
                </c:pt>
                <c:pt idx="2961">
                  <c:v>8</c:v>
                </c:pt>
                <c:pt idx="2962">
                  <c:v>8</c:v>
                </c:pt>
                <c:pt idx="2963">
                  <c:v>8</c:v>
                </c:pt>
                <c:pt idx="2964">
                  <c:v>11</c:v>
                </c:pt>
                <c:pt idx="2965">
                  <c:v>5</c:v>
                </c:pt>
                <c:pt idx="2966">
                  <c:v>8</c:v>
                </c:pt>
                <c:pt idx="2967">
                  <c:v>8</c:v>
                </c:pt>
                <c:pt idx="2968">
                  <c:v>10</c:v>
                </c:pt>
                <c:pt idx="2969">
                  <c:v>8</c:v>
                </c:pt>
                <c:pt idx="2970">
                  <c:v>4</c:v>
                </c:pt>
                <c:pt idx="2971">
                  <c:v>10</c:v>
                </c:pt>
                <c:pt idx="2972">
                  <c:v>10</c:v>
                </c:pt>
                <c:pt idx="2973">
                  <c:v>8</c:v>
                </c:pt>
                <c:pt idx="2974">
                  <c:v>7</c:v>
                </c:pt>
                <c:pt idx="2975">
                  <c:v>7</c:v>
                </c:pt>
                <c:pt idx="2976">
                  <c:v>7</c:v>
                </c:pt>
                <c:pt idx="2977">
                  <c:v>9</c:v>
                </c:pt>
                <c:pt idx="2978">
                  <c:v>4</c:v>
                </c:pt>
                <c:pt idx="2979">
                  <c:v>3</c:v>
                </c:pt>
                <c:pt idx="2980">
                  <c:v>7</c:v>
                </c:pt>
                <c:pt idx="2981">
                  <c:v>9</c:v>
                </c:pt>
                <c:pt idx="2982">
                  <c:v>7</c:v>
                </c:pt>
                <c:pt idx="2983">
                  <c:v>10</c:v>
                </c:pt>
                <c:pt idx="2984">
                  <c:v>11</c:v>
                </c:pt>
                <c:pt idx="2985">
                  <c:v>6</c:v>
                </c:pt>
                <c:pt idx="2986">
                  <c:v>3</c:v>
                </c:pt>
                <c:pt idx="2987">
                  <c:v>11</c:v>
                </c:pt>
                <c:pt idx="2988">
                  <c:v>3</c:v>
                </c:pt>
                <c:pt idx="2989">
                  <c:v>3</c:v>
                </c:pt>
                <c:pt idx="2990">
                  <c:v>10</c:v>
                </c:pt>
                <c:pt idx="2991">
                  <c:v>6</c:v>
                </c:pt>
                <c:pt idx="2992">
                  <c:v>5</c:v>
                </c:pt>
                <c:pt idx="2993">
                  <c:v>4</c:v>
                </c:pt>
                <c:pt idx="2994">
                  <c:v>6</c:v>
                </c:pt>
                <c:pt idx="2995">
                  <c:v>8</c:v>
                </c:pt>
                <c:pt idx="2996">
                  <c:v>10</c:v>
                </c:pt>
                <c:pt idx="2997">
                  <c:v>7</c:v>
                </c:pt>
                <c:pt idx="2998">
                  <c:v>3</c:v>
                </c:pt>
                <c:pt idx="2999">
                  <c:v>6</c:v>
                </c:pt>
                <c:pt idx="3000">
                  <c:v>5</c:v>
                </c:pt>
                <c:pt idx="3001">
                  <c:v>8</c:v>
                </c:pt>
                <c:pt idx="3002">
                  <c:v>7</c:v>
                </c:pt>
                <c:pt idx="3003">
                  <c:v>2</c:v>
                </c:pt>
                <c:pt idx="3004">
                  <c:v>8</c:v>
                </c:pt>
                <c:pt idx="3005">
                  <c:v>2</c:v>
                </c:pt>
                <c:pt idx="3006">
                  <c:v>10</c:v>
                </c:pt>
                <c:pt idx="3007">
                  <c:v>6</c:v>
                </c:pt>
                <c:pt idx="3008">
                  <c:v>11</c:v>
                </c:pt>
                <c:pt idx="3009">
                  <c:v>3</c:v>
                </c:pt>
                <c:pt idx="3010">
                  <c:v>3</c:v>
                </c:pt>
                <c:pt idx="3011">
                  <c:v>4</c:v>
                </c:pt>
                <c:pt idx="3012">
                  <c:v>7</c:v>
                </c:pt>
                <c:pt idx="3013">
                  <c:v>7</c:v>
                </c:pt>
                <c:pt idx="3014">
                  <c:v>4</c:v>
                </c:pt>
                <c:pt idx="3015">
                  <c:v>4</c:v>
                </c:pt>
                <c:pt idx="3016">
                  <c:v>6</c:v>
                </c:pt>
                <c:pt idx="3017">
                  <c:v>10</c:v>
                </c:pt>
                <c:pt idx="3018">
                  <c:v>8</c:v>
                </c:pt>
                <c:pt idx="3019">
                  <c:v>8</c:v>
                </c:pt>
                <c:pt idx="3020">
                  <c:v>4</c:v>
                </c:pt>
                <c:pt idx="3021">
                  <c:v>5</c:v>
                </c:pt>
                <c:pt idx="3022">
                  <c:v>6</c:v>
                </c:pt>
                <c:pt idx="3023">
                  <c:v>3</c:v>
                </c:pt>
                <c:pt idx="3024">
                  <c:v>9</c:v>
                </c:pt>
                <c:pt idx="3025">
                  <c:v>5</c:v>
                </c:pt>
                <c:pt idx="3026">
                  <c:v>5</c:v>
                </c:pt>
                <c:pt idx="3027">
                  <c:v>8</c:v>
                </c:pt>
                <c:pt idx="3028">
                  <c:v>9</c:v>
                </c:pt>
                <c:pt idx="3029">
                  <c:v>9</c:v>
                </c:pt>
                <c:pt idx="3030">
                  <c:v>10</c:v>
                </c:pt>
                <c:pt idx="3031">
                  <c:v>4</c:v>
                </c:pt>
                <c:pt idx="3032">
                  <c:v>5</c:v>
                </c:pt>
                <c:pt idx="3033">
                  <c:v>5</c:v>
                </c:pt>
                <c:pt idx="3034">
                  <c:v>6</c:v>
                </c:pt>
                <c:pt idx="3035">
                  <c:v>4</c:v>
                </c:pt>
                <c:pt idx="3036">
                  <c:v>8</c:v>
                </c:pt>
                <c:pt idx="3037">
                  <c:v>6</c:v>
                </c:pt>
                <c:pt idx="3038">
                  <c:v>4</c:v>
                </c:pt>
                <c:pt idx="3039">
                  <c:v>8</c:v>
                </c:pt>
                <c:pt idx="3040">
                  <c:v>4</c:v>
                </c:pt>
                <c:pt idx="3041">
                  <c:v>1</c:v>
                </c:pt>
                <c:pt idx="3042">
                  <c:v>11</c:v>
                </c:pt>
                <c:pt idx="3043">
                  <c:v>8</c:v>
                </c:pt>
                <c:pt idx="3044">
                  <c:v>5</c:v>
                </c:pt>
                <c:pt idx="3045">
                  <c:v>5</c:v>
                </c:pt>
                <c:pt idx="3046">
                  <c:v>5</c:v>
                </c:pt>
                <c:pt idx="3047">
                  <c:v>4</c:v>
                </c:pt>
                <c:pt idx="3048">
                  <c:v>6</c:v>
                </c:pt>
                <c:pt idx="3049">
                  <c:v>3</c:v>
                </c:pt>
                <c:pt idx="3050">
                  <c:v>7</c:v>
                </c:pt>
                <c:pt idx="3051">
                  <c:v>10</c:v>
                </c:pt>
                <c:pt idx="3052">
                  <c:v>10</c:v>
                </c:pt>
                <c:pt idx="3053">
                  <c:v>12</c:v>
                </c:pt>
                <c:pt idx="3054">
                  <c:v>9</c:v>
                </c:pt>
                <c:pt idx="3055">
                  <c:v>11</c:v>
                </c:pt>
                <c:pt idx="3056">
                  <c:v>7</c:v>
                </c:pt>
                <c:pt idx="3057">
                  <c:v>7</c:v>
                </c:pt>
                <c:pt idx="3058">
                  <c:v>7</c:v>
                </c:pt>
                <c:pt idx="3059">
                  <c:v>9</c:v>
                </c:pt>
                <c:pt idx="3060">
                  <c:v>6</c:v>
                </c:pt>
                <c:pt idx="3061">
                  <c:v>5</c:v>
                </c:pt>
                <c:pt idx="3062">
                  <c:v>5</c:v>
                </c:pt>
                <c:pt idx="3063">
                  <c:v>6</c:v>
                </c:pt>
                <c:pt idx="3064">
                  <c:v>5</c:v>
                </c:pt>
                <c:pt idx="3065">
                  <c:v>6</c:v>
                </c:pt>
                <c:pt idx="3066">
                  <c:v>6</c:v>
                </c:pt>
                <c:pt idx="3067">
                  <c:v>5</c:v>
                </c:pt>
                <c:pt idx="3068">
                  <c:v>5</c:v>
                </c:pt>
                <c:pt idx="3069">
                  <c:v>2</c:v>
                </c:pt>
                <c:pt idx="3070">
                  <c:v>8</c:v>
                </c:pt>
                <c:pt idx="3071">
                  <c:v>4</c:v>
                </c:pt>
                <c:pt idx="3072">
                  <c:v>4</c:v>
                </c:pt>
                <c:pt idx="3073">
                  <c:v>4</c:v>
                </c:pt>
                <c:pt idx="3074">
                  <c:v>5</c:v>
                </c:pt>
                <c:pt idx="3075">
                  <c:v>4</c:v>
                </c:pt>
                <c:pt idx="3076">
                  <c:v>10</c:v>
                </c:pt>
                <c:pt idx="3077">
                  <c:v>6</c:v>
                </c:pt>
                <c:pt idx="3078">
                  <c:v>9</c:v>
                </c:pt>
                <c:pt idx="3079">
                  <c:v>5</c:v>
                </c:pt>
                <c:pt idx="3080">
                  <c:v>9</c:v>
                </c:pt>
                <c:pt idx="3081">
                  <c:v>11</c:v>
                </c:pt>
                <c:pt idx="3082">
                  <c:v>9</c:v>
                </c:pt>
                <c:pt idx="3083">
                  <c:v>8</c:v>
                </c:pt>
                <c:pt idx="3084">
                  <c:v>10</c:v>
                </c:pt>
                <c:pt idx="3085">
                  <c:v>3</c:v>
                </c:pt>
                <c:pt idx="3086">
                  <c:v>10</c:v>
                </c:pt>
                <c:pt idx="3087">
                  <c:v>3</c:v>
                </c:pt>
                <c:pt idx="3088">
                  <c:v>9</c:v>
                </c:pt>
                <c:pt idx="3089">
                  <c:v>10</c:v>
                </c:pt>
                <c:pt idx="3090">
                  <c:v>3</c:v>
                </c:pt>
                <c:pt idx="3091">
                  <c:v>7</c:v>
                </c:pt>
                <c:pt idx="3092">
                  <c:v>9</c:v>
                </c:pt>
                <c:pt idx="3093">
                  <c:v>2</c:v>
                </c:pt>
                <c:pt idx="3094">
                  <c:v>6</c:v>
                </c:pt>
                <c:pt idx="3095">
                  <c:v>3</c:v>
                </c:pt>
                <c:pt idx="3096">
                  <c:v>10</c:v>
                </c:pt>
                <c:pt idx="3097">
                  <c:v>6</c:v>
                </c:pt>
                <c:pt idx="3098">
                  <c:v>7</c:v>
                </c:pt>
                <c:pt idx="3099">
                  <c:v>6</c:v>
                </c:pt>
                <c:pt idx="3100">
                  <c:v>9</c:v>
                </c:pt>
                <c:pt idx="3101">
                  <c:v>5</c:v>
                </c:pt>
                <c:pt idx="3102">
                  <c:v>4</c:v>
                </c:pt>
                <c:pt idx="3103">
                  <c:v>10</c:v>
                </c:pt>
                <c:pt idx="3104">
                  <c:v>11</c:v>
                </c:pt>
                <c:pt idx="3105">
                  <c:v>6</c:v>
                </c:pt>
                <c:pt idx="3106">
                  <c:v>4</c:v>
                </c:pt>
                <c:pt idx="3107">
                  <c:v>6</c:v>
                </c:pt>
                <c:pt idx="3108">
                  <c:v>8</c:v>
                </c:pt>
                <c:pt idx="3109">
                  <c:v>4</c:v>
                </c:pt>
                <c:pt idx="3110">
                  <c:v>4</c:v>
                </c:pt>
                <c:pt idx="3111">
                  <c:v>3</c:v>
                </c:pt>
                <c:pt idx="3112">
                  <c:v>7</c:v>
                </c:pt>
                <c:pt idx="3113">
                  <c:v>8</c:v>
                </c:pt>
                <c:pt idx="3114">
                  <c:v>9</c:v>
                </c:pt>
                <c:pt idx="3115">
                  <c:v>3</c:v>
                </c:pt>
                <c:pt idx="3116">
                  <c:v>5</c:v>
                </c:pt>
                <c:pt idx="3117">
                  <c:v>4</c:v>
                </c:pt>
                <c:pt idx="3118">
                  <c:v>12</c:v>
                </c:pt>
                <c:pt idx="3119">
                  <c:v>8</c:v>
                </c:pt>
                <c:pt idx="3120">
                  <c:v>10</c:v>
                </c:pt>
                <c:pt idx="3121">
                  <c:v>4</c:v>
                </c:pt>
                <c:pt idx="3122">
                  <c:v>3</c:v>
                </c:pt>
                <c:pt idx="3123">
                  <c:v>4</c:v>
                </c:pt>
                <c:pt idx="3124">
                  <c:v>7</c:v>
                </c:pt>
                <c:pt idx="3125">
                  <c:v>4</c:v>
                </c:pt>
                <c:pt idx="3126">
                  <c:v>7</c:v>
                </c:pt>
                <c:pt idx="3127">
                  <c:v>1</c:v>
                </c:pt>
                <c:pt idx="3128">
                  <c:v>5</c:v>
                </c:pt>
                <c:pt idx="3129">
                  <c:v>6</c:v>
                </c:pt>
                <c:pt idx="3130">
                  <c:v>4</c:v>
                </c:pt>
                <c:pt idx="3131">
                  <c:v>7</c:v>
                </c:pt>
                <c:pt idx="3132">
                  <c:v>8</c:v>
                </c:pt>
                <c:pt idx="3133">
                  <c:v>7</c:v>
                </c:pt>
                <c:pt idx="3134">
                  <c:v>6</c:v>
                </c:pt>
                <c:pt idx="3135">
                  <c:v>11</c:v>
                </c:pt>
                <c:pt idx="3136">
                  <c:v>5</c:v>
                </c:pt>
                <c:pt idx="3137">
                  <c:v>5</c:v>
                </c:pt>
                <c:pt idx="3138">
                  <c:v>9</c:v>
                </c:pt>
                <c:pt idx="3139">
                  <c:v>7</c:v>
                </c:pt>
                <c:pt idx="3140">
                  <c:v>7</c:v>
                </c:pt>
                <c:pt idx="3141">
                  <c:v>6</c:v>
                </c:pt>
                <c:pt idx="3142">
                  <c:v>10</c:v>
                </c:pt>
                <c:pt idx="3143">
                  <c:v>10</c:v>
                </c:pt>
                <c:pt idx="3144">
                  <c:v>7</c:v>
                </c:pt>
                <c:pt idx="3145">
                  <c:v>6</c:v>
                </c:pt>
                <c:pt idx="3146">
                  <c:v>6</c:v>
                </c:pt>
                <c:pt idx="3147">
                  <c:v>0</c:v>
                </c:pt>
                <c:pt idx="3148">
                  <c:v>8</c:v>
                </c:pt>
                <c:pt idx="3149">
                  <c:v>9</c:v>
                </c:pt>
                <c:pt idx="3150">
                  <c:v>4</c:v>
                </c:pt>
                <c:pt idx="3151">
                  <c:v>7</c:v>
                </c:pt>
                <c:pt idx="3152">
                  <c:v>8</c:v>
                </c:pt>
                <c:pt idx="3153">
                  <c:v>4</c:v>
                </c:pt>
                <c:pt idx="3154">
                  <c:v>4</c:v>
                </c:pt>
                <c:pt idx="3155">
                  <c:v>11</c:v>
                </c:pt>
                <c:pt idx="3156">
                  <c:v>6</c:v>
                </c:pt>
                <c:pt idx="3157">
                  <c:v>13</c:v>
                </c:pt>
                <c:pt idx="3158">
                  <c:v>3</c:v>
                </c:pt>
                <c:pt idx="3159">
                  <c:v>7</c:v>
                </c:pt>
                <c:pt idx="3160">
                  <c:v>12</c:v>
                </c:pt>
                <c:pt idx="3161">
                  <c:v>6</c:v>
                </c:pt>
                <c:pt idx="3162">
                  <c:v>2</c:v>
                </c:pt>
                <c:pt idx="3163">
                  <c:v>8</c:v>
                </c:pt>
                <c:pt idx="3164">
                  <c:v>8</c:v>
                </c:pt>
                <c:pt idx="3165">
                  <c:v>1</c:v>
                </c:pt>
                <c:pt idx="3166">
                  <c:v>10</c:v>
                </c:pt>
                <c:pt idx="3167">
                  <c:v>4</c:v>
                </c:pt>
                <c:pt idx="3168">
                  <c:v>7</c:v>
                </c:pt>
                <c:pt idx="3169">
                  <c:v>7</c:v>
                </c:pt>
                <c:pt idx="3170">
                  <c:v>6</c:v>
                </c:pt>
                <c:pt idx="3171">
                  <c:v>9</c:v>
                </c:pt>
                <c:pt idx="3172">
                  <c:v>12</c:v>
                </c:pt>
                <c:pt idx="3173">
                  <c:v>9</c:v>
                </c:pt>
                <c:pt idx="3174">
                  <c:v>3</c:v>
                </c:pt>
                <c:pt idx="3175">
                  <c:v>3</c:v>
                </c:pt>
                <c:pt idx="3176">
                  <c:v>12</c:v>
                </c:pt>
                <c:pt idx="3177">
                  <c:v>4</c:v>
                </c:pt>
                <c:pt idx="3178">
                  <c:v>3</c:v>
                </c:pt>
                <c:pt idx="3179">
                  <c:v>8</c:v>
                </c:pt>
                <c:pt idx="3180">
                  <c:v>6</c:v>
                </c:pt>
                <c:pt idx="3181">
                  <c:v>6</c:v>
                </c:pt>
                <c:pt idx="3182">
                  <c:v>7</c:v>
                </c:pt>
                <c:pt idx="3183">
                  <c:v>3</c:v>
                </c:pt>
                <c:pt idx="3184">
                  <c:v>9</c:v>
                </c:pt>
                <c:pt idx="3185">
                  <c:v>1</c:v>
                </c:pt>
                <c:pt idx="3186">
                  <c:v>4</c:v>
                </c:pt>
                <c:pt idx="3187">
                  <c:v>6</c:v>
                </c:pt>
                <c:pt idx="3188">
                  <c:v>8</c:v>
                </c:pt>
                <c:pt idx="3189">
                  <c:v>3</c:v>
                </c:pt>
                <c:pt idx="3190">
                  <c:v>7</c:v>
                </c:pt>
                <c:pt idx="3191">
                  <c:v>8</c:v>
                </c:pt>
                <c:pt idx="3192">
                  <c:v>11</c:v>
                </c:pt>
                <c:pt idx="3193">
                  <c:v>8</c:v>
                </c:pt>
                <c:pt idx="3194">
                  <c:v>9</c:v>
                </c:pt>
                <c:pt idx="3195">
                  <c:v>6</c:v>
                </c:pt>
                <c:pt idx="3196">
                  <c:v>4</c:v>
                </c:pt>
                <c:pt idx="3197">
                  <c:v>6</c:v>
                </c:pt>
                <c:pt idx="3198">
                  <c:v>5</c:v>
                </c:pt>
                <c:pt idx="3199">
                  <c:v>6</c:v>
                </c:pt>
                <c:pt idx="3200">
                  <c:v>9</c:v>
                </c:pt>
                <c:pt idx="3201">
                  <c:v>4</c:v>
                </c:pt>
                <c:pt idx="3202">
                  <c:v>4</c:v>
                </c:pt>
                <c:pt idx="3203">
                  <c:v>3</c:v>
                </c:pt>
                <c:pt idx="3204">
                  <c:v>5</c:v>
                </c:pt>
                <c:pt idx="3205">
                  <c:v>6</c:v>
                </c:pt>
                <c:pt idx="3206">
                  <c:v>8</c:v>
                </c:pt>
                <c:pt idx="3207">
                  <c:v>5</c:v>
                </c:pt>
                <c:pt idx="3208">
                  <c:v>6</c:v>
                </c:pt>
                <c:pt idx="3209">
                  <c:v>4</c:v>
                </c:pt>
                <c:pt idx="3210">
                  <c:v>4</c:v>
                </c:pt>
                <c:pt idx="3211">
                  <c:v>7</c:v>
                </c:pt>
                <c:pt idx="3212">
                  <c:v>6</c:v>
                </c:pt>
                <c:pt idx="3213">
                  <c:v>6</c:v>
                </c:pt>
                <c:pt idx="3214">
                  <c:v>4</c:v>
                </c:pt>
                <c:pt idx="3215">
                  <c:v>4</c:v>
                </c:pt>
                <c:pt idx="3216">
                  <c:v>5</c:v>
                </c:pt>
                <c:pt idx="3217">
                  <c:v>6</c:v>
                </c:pt>
                <c:pt idx="3218">
                  <c:v>3</c:v>
                </c:pt>
                <c:pt idx="3219">
                  <c:v>4</c:v>
                </c:pt>
                <c:pt idx="3220">
                  <c:v>6</c:v>
                </c:pt>
                <c:pt idx="3221">
                  <c:v>4</c:v>
                </c:pt>
                <c:pt idx="3222">
                  <c:v>4</c:v>
                </c:pt>
                <c:pt idx="3223">
                  <c:v>8</c:v>
                </c:pt>
                <c:pt idx="3224">
                  <c:v>3</c:v>
                </c:pt>
                <c:pt idx="3225">
                  <c:v>4</c:v>
                </c:pt>
                <c:pt idx="3226">
                  <c:v>5</c:v>
                </c:pt>
                <c:pt idx="3227">
                  <c:v>8</c:v>
                </c:pt>
                <c:pt idx="3228">
                  <c:v>11</c:v>
                </c:pt>
                <c:pt idx="3229">
                  <c:v>5</c:v>
                </c:pt>
                <c:pt idx="3230">
                  <c:v>7</c:v>
                </c:pt>
                <c:pt idx="3231">
                  <c:v>4</c:v>
                </c:pt>
                <c:pt idx="3232">
                  <c:v>3</c:v>
                </c:pt>
                <c:pt idx="3233">
                  <c:v>5</c:v>
                </c:pt>
                <c:pt idx="3234">
                  <c:v>7</c:v>
                </c:pt>
                <c:pt idx="3235">
                  <c:v>4</c:v>
                </c:pt>
                <c:pt idx="3236">
                  <c:v>2</c:v>
                </c:pt>
                <c:pt idx="3237">
                  <c:v>7</c:v>
                </c:pt>
                <c:pt idx="3238">
                  <c:v>10</c:v>
                </c:pt>
                <c:pt idx="3239">
                  <c:v>6</c:v>
                </c:pt>
                <c:pt idx="3240">
                  <c:v>2</c:v>
                </c:pt>
                <c:pt idx="3241">
                  <c:v>6</c:v>
                </c:pt>
                <c:pt idx="3242">
                  <c:v>2</c:v>
                </c:pt>
                <c:pt idx="3243">
                  <c:v>9</c:v>
                </c:pt>
                <c:pt idx="3244">
                  <c:v>3</c:v>
                </c:pt>
                <c:pt idx="3245">
                  <c:v>6</c:v>
                </c:pt>
                <c:pt idx="3246">
                  <c:v>5</c:v>
                </c:pt>
                <c:pt idx="3247">
                  <c:v>3</c:v>
                </c:pt>
                <c:pt idx="3248">
                  <c:v>6</c:v>
                </c:pt>
                <c:pt idx="3249">
                  <c:v>4</c:v>
                </c:pt>
                <c:pt idx="3250">
                  <c:v>2</c:v>
                </c:pt>
                <c:pt idx="3251">
                  <c:v>5</c:v>
                </c:pt>
                <c:pt idx="3252">
                  <c:v>4</c:v>
                </c:pt>
                <c:pt idx="3253">
                  <c:v>6</c:v>
                </c:pt>
                <c:pt idx="3254">
                  <c:v>7</c:v>
                </c:pt>
                <c:pt idx="3255">
                  <c:v>6</c:v>
                </c:pt>
                <c:pt idx="3256">
                  <c:v>8</c:v>
                </c:pt>
                <c:pt idx="3257">
                  <c:v>5</c:v>
                </c:pt>
                <c:pt idx="3258">
                  <c:v>7</c:v>
                </c:pt>
                <c:pt idx="3259">
                  <c:v>11</c:v>
                </c:pt>
                <c:pt idx="3260">
                  <c:v>3</c:v>
                </c:pt>
                <c:pt idx="3261">
                  <c:v>10</c:v>
                </c:pt>
                <c:pt idx="3262">
                  <c:v>7</c:v>
                </c:pt>
                <c:pt idx="3263">
                  <c:v>5</c:v>
                </c:pt>
                <c:pt idx="3264">
                  <c:v>7</c:v>
                </c:pt>
                <c:pt idx="3265">
                  <c:v>6</c:v>
                </c:pt>
                <c:pt idx="3266">
                  <c:v>4</c:v>
                </c:pt>
                <c:pt idx="3267">
                  <c:v>2</c:v>
                </c:pt>
                <c:pt idx="3268">
                  <c:v>5</c:v>
                </c:pt>
                <c:pt idx="3269">
                  <c:v>9</c:v>
                </c:pt>
                <c:pt idx="3270">
                  <c:v>5</c:v>
                </c:pt>
                <c:pt idx="3271">
                  <c:v>3</c:v>
                </c:pt>
                <c:pt idx="3272">
                  <c:v>4</c:v>
                </c:pt>
                <c:pt idx="3273">
                  <c:v>6</c:v>
                </c:pt>
                <c:pt idx="3274">
                  <c:v>3</c:v>
                </c:pt>
                <c:pt idx="3275">
                  <c:v>5</c:v>
                </c:pt>
                <c:pt idx="3276">
                  <c:v>2</c:v>
                </c:pt>
                <c:pt idx="3277">
                  <c:v>2</c:v>
                </c:pt>
                <c:pt idx="3278">
                  <c:v>5</c:v>
                </c:pt>
                <c:pt idx="3279">
                  <c:v>6</c:v>
                </c:pt>
                <c:pt idx="3280">
                  <c:v>10</c:v>
                </c:pt>
                <c:pt idx="3281">
                  <c:v>4</c:v>
                </c:pt>
                <c:pt idx="3282">
                  <c:v>3</c:v>
                </c:pt>
                <c:pt idx="3283">
                  <c:v>9</c:v>
                </c:pt>
                <c:pt idx="3284">
                  <c:v>4</c:v>
                </c:pt>
                <c:pt idx="3285">
                  <c:v>2</c:v>
                </c:pt>
                <c:pt idx="3286">
                  <c:v>5</c:v>
                </c:pt>
                <c:pt idx="3287">
                  <c:v>6</c:v>
                </c:pt>
                <c:pt idx="3288">
                  <c:v>7</c:v>
                </c:pt>
                <c:pt idx="3289">
                  <c:v>7</c:v>
                </c:pt>
                <c:pt idx="3290">
                  <c:v>5</c:v>
                </c:pt>
                <c:pt idx="3291">
                  <c:v>10</c:v>
                </c:pt>
                <c:pt idx="3292">
                  <c:v>4</c:v>
                </c:pt>
                <c:pt idx="3293">
                  <c:v>10</c:v>
                </c:pt>
                <c:pt idx="3294">
                  <c:v>4</c:v>
                </c:pt>
                <c:pt idx="3295">
                  <c:v>6</c:v>
                </c:pt>
                <c:pt idx="3296">
                  <c:v>3</c:v>
                </c:pt>
                <c:pt idx="3297">
                  <c:v>9</c:v>
                </c:pt>
                <c:pt idx="3298">
                  <c:v>3</c:v>
                </c:pt>
                <c:pt idx="3299">
                  <c:v>7</c:v>
                </c:pt>
                <c:pt idx="3300">
                  <c:v>5</c:v>
                </c:pt>
                <c:pt idx="3301">
                  <c:v>6</c:v>
                </c:pt>
                <c:pt idx="3302">
                  <c:v>9</c:v>
                </c:pt>
                <c:pt idx="3303">
                  <c:v>4</c:v>
                </c:pt>
                <c:pt idx="3304">
                  <c:v>3</c:v>
                </c:pt>
                <c:pt idx="3305">
                  <c:v>7</c:v>
                </c:pt>
                <c:pt idx="3306">
                  <c:v>3</c:v>
                </c:pt>
                <c:pt idx="3307">
                  <c:v>5</c:v>
                </c:pt>
                <c:pt idx="3308">
                  <c:v>3</c:v>
                </c:pt>
                <c:pt idx="3309">
                  <c:v>4</c:v>
                </c:pt>
                <c:pt idx="3310">
                  <c:v>2</c:v>
                </c:pt>
                <c:pt idx="3311">
                  <c:v>5</c:v>
                </c:pt>
                <c:pt idx="3312">
                  <c:v>8</c:v>
                </c:pt>
                <c:pt idx="3313">
                  <c:v>4</c:v>
                </c:pt>
                <c:pt idx="3314">
                  <c:v>6</c:v>
                </c:pt>
                <c:pt idx="3315">
                  <c:v>5</c:v>
                </c:pt>
                <c:pt idx="3316">
                  <c:v>5</c:v>
                </c:pt>
                <c:pt idx="3317">
                  <c:v>8</c:v>
                </c:pt>
                <c:pt idx="3318">
                  <c:v>5</c:v>
                </c:pt>
                <c:pt idx="3319">
                  <c:v>2</c:v>
                </c:pt>
                <c:pt idx="3320">
                  <c:v>5</c:v>
                </c:pt>
                <c:pt idx="3321">
                  <c:v>7</c:v>
                </c:pt>
                <c:pt idx="3322">
                  <c:v>7</c:v>
                </c:pt>
                <c:pt idx="3323">
                  <c:v>3</c:v>
                </c:pt>
                <c:pt idx="3324">
                  <c:v>10</c:v>
                </c:pt>
                <c:pt idx="3325">
                  <c:v>6</c:v>
                </c:pt>
                <c:pt idx="3326">
                  <c:v>4</c:v>
                </c:pt>
                <c:pt idx="3327">
                  <c:v>5</c:v>
                </c:pt>
                <c:pt idx="3328">
                  <c:v>7</c:v>
                </c:pt>
                <c:pt idx="3329">
                  <c:v>2</c:v>
                </c:pt>
                <c:pt idx="3330">
                  <c:v>5</c:v>
                </c:pt>
                <c:pt idx="3331">
                  <c:v>6</c:v>
                </c:pt>
                <c:pt idx="3332">
                  <c:v>9</c:v>
                </c:pt>
                <c:pt idx="3333">
                  <c:v>1</c:v>
                </c:pt>
                <c:pt idx="3334">
                  <c:v>4</c:v>
                </c:pt>
                <c:pt idx="3335">
                  <c:v>3</c:v>
                </c:pt>
                <c:pt idx="3336">
                  <c:v>8</c:v>
                </c:pt>
                <c:pt idx="3337">
                  <c:v>7</c:v>
                </c:pt>
                <c:pt idx="3338">
                  <c:v>4</c:v>
                </c:pt>
                <c:pt idx="3339">
                  <c:v>4</c:v>
                </c:pt>
                <c:pt idx="3340">
                  <c:v>7</c:v>
                </c:pt>
                <c:pt idx="3341">
                  <c:v>11</c:v>
                </c:pt>
                <c:pt idx="3342">
                  <c:v>5</c:v>
                </c:pt>
                <c:pt idx="3343">
                  <c:v>0</c:v>
                </c:pt>
                <c:pt idx="3344">
                  <c:v>3</c:v>
                </c:pt>
                <c:pt idx="3345">
                  <c:v>8</c:v>
                </c:pt>
                <c:pt idx="3346">
                  <c:v>8</c:v>
                </c:pt>
                <c:pt idx="3347">
                  <c:v>6</c:v>
                </c:pt>
                <c:pt idx="3348">
                  <c:v>8</c:v>
                </c:pt>
                <c:pt idx="3349">
                  <c:v>8</c:v>
                </c:pt>
                <c:pt idx="3350">
                  <c:v>6</c:v>
                </c:pt>
                <c:pt idx="3351">
                  <c:v>7</c:v>
                </c:pt>
                <c:pt idx="3352">
                  <c:v>7</c:v>
                </c:pt>
                <c:pt idx="3353">
                  <c:v>6</c:v>
                </c:pt>
                <c:pt idx="3354">
                  <c:v>5</c:v>
                </c:pt>
                <c:pt idx="3355">
                  <c:v>6</c:v>
                </c:pt>
                <c:pt idx="3356">
                  <c:v>5</c:v>
                </c:pt>
                <c:pt idx="3357">
                  <c:v>7</c:v>
                </c:pt>
                <c:pt idx="3358">
                  <c:v>1</c:v>
                </c:pt>
                <c:pt idx="3359">
                  <c:v>6</c:v>
                </c:pt>
                <c:pt idx="3360">
                  <c:v>7</c:v>
                </c:pt>
                <c:pt idx="3361">
                  <c:v>5</c:v>
                </c:pt>
                <c:pt idx="3362">
                  <c:v>3</c:v>
                </c:pt>
                <c:pt idx="3363">
                  <c:v>4</c:v>
                </c:pt>
                <c:pt idx="3364">
                  <c:v>3</c:v>
                </c:pt>
                <c:pt idx="3365">
                  <c:v>2</c:v>
                </c:pt>
                <c:pt idx="3366">
                  <c:v>6</c:v>
                </c:pt>
                <c:pt idx="3367">
                  <c:v>4</c:v>
                </c:pt>
                <c:pt idx="3368">
                  <c:v>4</c:v>
                </c:pt>
                <c:pt idx="3369">
                  <c:v>2</c:v>
                </c:pt>
                <c:pt idx="3370">
                  <c:v>5</c:v>
                </c:pt>
                <c:pt idx="3371">
                  <c:v>5</c:v>
                </c:pt>
                <c:pt idx="3372">
                  <c:v>3</c:v>
                </c:pt>
                <c:pt idx="3373">
                  <c:v>5</c:v>
                </c:pt>
                <c:pt idx="3374">
                  <c:v>10</c:v>
                </c:pt>
                <c:pt idx="3375">
                  <c:v>4</c:v>
                </c:pt>
                <c:pt idx="3376">
                  <c:v>11</c:v>
                </c:pt>
                <c:pt idx="3377">
                  <c:v>2</c:v>
                </c:pt>
                <c:pt idx="3378">
                  <c:v>11</c:v>
                </c:pt>
                <c:pt idx="3379">
                  <c:v>11</c:v>
                </c:pt>
                <c:pt idx="3380">
                  <c:v>1</c:v>
                </c:pt>
                <c:pt idx="3381">
                  <c:v>6</c:v>
                </c:pt>
                <c:pt idx="3382">
                  <c:v>7</c:v>
                </c:pt>
                <c:pt idx="3383">
                  <c:v>5</c:v>
                </c:pt>
                <c:pt idx="3384">
                  <c:v>8</c:v>
                </c:pt>
                <c:pt idx="3385">
                  <c:v>6</c:v>
                </c:pt>
                <c:pt idx="3386">
                  <c:v>4</c:v>
                </c:pt>
                <c:pt idx="3387">
                  <c:v>3</c:v>
                </c:pt>
                <c:pt idx="3388">
                  <c:v>9</c:v>
                </c:pt>
                <c:pt idx="3389">
                  <c:v>5</c:v>
                </c:pt>
                <c:pt idx="3390">
                  <c:v>2</c:v>
                </c:pt>
                <c:pt idx="3391">
                  <c:v>3</c:v>
                </c:pt>
                <c:pt idx="3392">
                  <c:v>5</c:v>
                </c:pt>
                <c:pt idx="3393">
                  <c:v>5</c:v>
                </c:pt>
                <c:pt idx="3394">
                  <c:v>3</c:v>
                </c:pt>
                <c:pt idx="3395">
                  <c:v>6</c:v>
                </c:pt>
                <c:pt idx="3396">
                  <c:v>7</c:v>
                </c:pt>
                <c:pt idx="3397">
                  <c:v>9</c:v>
                </c:pt>
                <c:pt idx="3398">
                  <c:v>4</c:v>
                </c:pt>
                <c:pt idx="3399">
                  <c:v>3</c:v>
                </c:pt>
                <c:pt idx="3400">
                  <c:v>4</c:v>
                </c:pt>
                <c:pt idx="3401">
                  <c:v>5</c:v>
                </c:pt>
                <c:pt idx="3402">
                  <c:v>5</c:v>
                </c:pt>
                <c:pt idx="3403">
                  <c:v>2</c:v>
                </c:pt>
                <c:pt idx="3404">
                  <c:v>3</c:v>
                </c:pt>
                <c:pt idx="3405">
                  <c:v>3</c:v>
                </c:pt>
                <c:pt idx="3406">
                  <c:v>5</c:v>
                </c:pt>
                <c:pt idx="3407">
                  <c:v>9</c:v>
                </c:pt>
                <c:pt idx="3408">
                  <c:v>2</c:v>
                </c:pt>
                <c:pt idx="3409">
                  <c:v>2</c:v>
                </c:pt>
                <c:pt idx="3410">
                  <c:v>3</c:v>
                </c:pt>
                <c:pt idx="3411">
                  <c:v>4</c:v>
                </c:pt>
                <c:pt idx="3412">
                  <c:v>5</c:v>
                </c:pt>
                <c:pt idx="3413">
                  <c:v>6</c:v>
                </c:pt>
                <c:pt idx="3414">
                  <c:v>6</c:v>
                </c:pt>
                <c:pt idx="3415">
                  <c:v>5</c:v>
                </c:pt>
                <c:pt idx="3416">
                  <c:v>5</c:v>
                </c:pt>
                <c:pt idx="3417">
                  <c:v>2</c:v>
                </c:pt>
                <c:pt idx="3418">
                  <c:v>7</c:v>
                </c:pt>
                <c:pt idx="3419">
                  <c:v>8</c:v>
                </c:pt>
                <c:pt idx="3420">
                  <c:v>5</c:v>
                </c:pt>
                <c:pt idx="3421">
                  <c:v>4</c:v>
                </c:pt>
                <c:pt idx="3422">
                  <c:v>4</c:v>
                </c:pt>
                <c:pt idx="3423">
                  <c:v>7</c:v>
                </c:pt>
                <c:pt idx="3424">
                  <c:v>5</c:v>
                </c:pt>
                <c:pt idx="3425">
                  <c:v>6</c:v>
                </c:pt>
                <c:pt idx="3426">
                  <c:v>5</c:v>
                </c:pt>
                <c:pt idx="3427">
                  <c:v>8</c:v>
                </c:pt>
                <c:pt idx="3428">
                  <c:v>8</c:v>
                </c:pt>
                <c:pt idx="3429">
                  <c:v>7</c:v>
                </c:pt>
                <c:pt idx="3430">
                  <c:v>5</c:v>
                </c:pt>
                <c:pt idx="3431">
                  <c:v>5</c:v>
                </c:pt>
                <c:pt idx="3432">
                  <c:v>6</c:v>
                </c:pt>
                <c:pt idx="3433">
                  <c:v>4</c:v>
                </c:pt>
                <c:pt idx="3434">
                  <c:v>2</c:v>
                </c:pt>
                <c:pt idx="3435">
                  <c:v>5</c:v>
                </c:pt>
                <c:pt idx="3436">
                  <c:v>3</c:v>
                </c:pt>
                <c:pt idx="3437">
                  <c:v>3</c:v>
                </c:pt>
                <c:pt idx="3438">
                  <c:v>4</c:v>
                </c:pt>
                <c:pt idx="3439">
                  <c:v>1</c:v>
                </c:pt>
                <c:pt idx="3440">
                  <c:v>3</c:v>
                </c:pt>
                <c:pt idx="3441">
                  <c:v>2</c:v>
                </c:pt>
                <c:pt idx="3442">
                  <c:v>4</c:v>
                </c:pt>
                <c:pt idx="3443">
                  <c:v>4</c:v>
                </c:pt>
                <c:pt idx="3444">
                  <c:v>5</c:v>
                </c:pt>
                <c:pt idx="3445">
                  <c:v>8</c:v>
                </c:pt>
                <c:pt idx="3446">
                  <c:v>6</c:v>
                </c:pt>
                <c:pt idx="3447">
                  <c:v>3</c:v>
                </c:pt>
                <c:pt idx="3448">
                  <c:v>5</c:v>
                </c:pt>
                <c:pt idx="3449">
                  <c:v>6</c:v>
                </c:pt>
                <c:pt idx="3450">
                  <c:v>6</c:v>
                </c:pt>
                <c:pt idx="3451">
                  <c:v>2</c:v>
                </c:pt>
                <c:pt idx="3452">
                  <c:v>4</c:v>
                </c:pt>
                <c:pt idx="3453">
                  <c:v>4</c:v>
                </c:pt>
                <c:pt idx="3454">
                  <c:v>4</c:v>
                </c:pt>
                <c:pt idx="3455">
                  <c:v>5</c:v>
                </c:pt>
                <c:pt idx="3456">
                  <c:v>2</c:v>
                </c:pt>
                <c:pt idx="3457">
                  <c:v>7</c:v>
                </c:pt>
                <c:pt idx="3458">
                  <c:v>3</c:v>
                </c:pt>
                <c:pt idx="3459">
                  <c:v>7</c:v>
                </c:pt>
                <c:pt idx="3460">
                  <c:v>3</c:v>
                </c:pt>
                <c:pt idx="3461">
                  <c:v>3</c:v>
                </c:pt>
                <c:pt idx="3462">
                  <c:v>2</c:v>
                </c:pt>
                <c:pt idx="3463">
                  <c:v>6</c:v>
                </c:pt>
                <c:pt idx="3464">
                  <c:v>4</c:v>
                </c:pt>
                <c:pt idx="3465">
                  <c:v>4</c:v>
                </c:pt>
                <c:pt idx="3466">
                  <c:v>3</c:v>
                </c:pt>
                <c:pt idx="3467">
                  <c:v>3</c:v>
                </c:pt>
                <c:pt idx="3468">
                  <c:v>4</c:v>
                </c:pt>
                <c:pt idx="3469">
                  <c:v>6</c:v>
                </c:pt>
                <c:pt idx="3470">
                  <c:v>7</c:v>
                </c:pt>
                <c:pt idx="3471">
                  <c:v>5</c:v>
                </c:pt>
                <c:pt idx="3472">
                  <c:v>2</c:v>
                </c:pt>
                <c:pt idx="3473">
                  <c:v>6</c:v>
                </c:pt>
                <c:pt idx="3474">
                  <c:v>2</c:v>
                </c:pt>
                <c:pt idx="3475">
                  <c:v>1</c:v>
                </c:pt>
                <c:pt idx="3476">
                  <c:v>8</c:v>
                </c:pt>
                <c:pt idx="3477">
                  <c:v>4</c:v>
                </c:pt>
                <c:pt idx="3478">
                  <c:v>3</c:v>
                </c:pt>
                <c:pt idx="3479">
                  <c:v>6</c:v>
                </c:pt>
                <c:pt idx="3480">
                  <c:v>4</c:v>
                </c:pt>
                <c:pt idx="3481">
                  <c:v>8</c:v>
                </c:pt>
                <c:pt idx="3482">
                  <c:v>5</c:v>
                </c:pt>
                <c:pt idx="3483">
                  <c:v>1</c:v>
                </c:pt>
                <c:pt idx="3484">
                  <c:v>7</c:v>
                </c:pt>
                <c:pt idx="3485">
                  <c:v>1</c:v>
                </c:pt>
                <c:pt idx="3486">
                  <c:v>3</c:v>
                </c:pt>
                <c:pt idx="3487">
                  <c:v>3</c:v>
                </c:pt>
                <c:pt idx="3488">
                  <c:v>1</c:v>
                </c:pt>
                <c:pt idx="3489">
                  <c:v>7</c:v>
                </c:pt>
                <c:pt idx="3490">
                  <c:v>6</c:v>
                </c:pt>
                <c:pt idx="3491">
                  <c:v>2</c:v>
                </c:pt>
                <c:pt idx="3492">
                  <c:v>5</c:v>
                </c:pt>
                <c:pt idx="3493">
                  <c:v>10</c:v>
                </c:pt>
                <c:pt idx="3494">
                  <c:v>8</c:v>
                </c:pt>
                <c:pt idx="3495">
                  <c:v>5</c:v>
                </c:pt>
                <c:pt idx="3496">
                  <c:v>4</c:v>
                </c:pt>
                <c:pt idx="3497">
                  <c:v>6</c:v>
                </c:pt>
                <c:pt idx="3498">
                  <c:v>4</c:v>
                </c:pt>
                <c:pt idx="3499">
                  <c:v>6</c:v>
                </c:pt>
                <c:pt idx="3500">
                  <c:v>7</c:v>
                </c:pt>
                <c:pt idx="3501">
                  <c:v>1</c:v>
                </c:pt>
                <c:pt idx="3502">
                  <c:v>4</c:v>
                </c:pt>
                <c:pt idx="3503">
                  <c:v>4</c:v>
                </c:pt>
                <c:pt idx="3504">
                  <c:v>4</c:v>
                </c:pt>
                <c:pt idx="3505">
                  <c:v>7</c:v>
                </c:pt>
                <c:pt idx="3506">
                  <c:v>4</c:v>
                </c:pt>
                <c:pt idx="3507">
                  <c:v>3</c:v>
                </c:pt>
                <c:pt idx="3508">
                  <c:v>6</c:v>
                </c:pt>
                <c:pt idx="3509">
                  <c:v>3</c:v>
                </c:pt>
                <c:pt idx="3510">
                  <c:v>3</c:v>
                </c:pt>
                <c:pt idx="3511">
                  <c:v>5</c:v>
                </c:pt>
                <c:pt idx="3512">
                  <c:v>1</c:v>
                </c:pt>
                <c:pt idx="3513">
                  <c:v>8</c:v>
                </c:pt>
                <c:pt idx="3514">
                  <c:v>5</c:v>
                </c:pt>
                <c:pt idx="3515">
                  <c:v>7</c:v>
                </c:pt>
                <c:pt idx="3516">
                  <c:v>5</c:v>
                </c:pt>
                <c:pt idx="3517">
                  <c:v>5</c:v>
                </c:pt>
                <c:pt idx="3518">
                  <c:v>8</c:v>
                </c:pt>
                <c:pt idx="3519">
                  <c:v>7</c:v>
                </c:pt>
                <c:pt idx="3520">
                  <c:v>2</c:v>
                </c:pt>
                <c:pt idx="3521">
                  <c:v>8</c:v>
                </c:pt>
                <c:pt idx="3522">
                  <c:v>7</c:v>
                </c:pt>
                <c:pt idx="3523">
                  <c:v>7</c:v>
                </c:pt>
                <c:pt idx="3524">
                  <c:v>5</c:v>
                </c:pt>
                <c:pt idx="3525">
                  <c:v>4</c:v>
                </c:pt>
                <c:pt idx="3526">
                  <c:v>7</c:v>
                </c:pt>
                <c:pt idx="3527">
                  <c:v>1</c:v>
                </c:pt>
                <c:pt idx="3528">
                  <c:v>8</c:v>
                </c:pt>
                <c:pt idx="3529">
                  <c:v>5</c:v>
                </c:pt>
                <c:pt idx="3530">
                  <c:v>5</c:v>
                </c:pt>
                <c:pt idx="3531">
                  <c:v>11</c:v>
                </c:pt>
                <c:pt idx="3532">
                  <c:v>4</c:v>
                </c:pt>
                <c:pt idx="3533">
                  <c:v>3</c:v>
                </c:pt>
                <c:pt idx="3534">
                  <c:v>2</c:v>
                </c:pt>
                <c:pt idx="3535">
                  <c:v>4</c:v>
                </c:pt>
                <c:pt idx="3536">
                  <c:v>3</c:v>
                </c:pt>
                <c:pt idx="3537">
                  <c:v>8</c:v>
                </c:pt>
                <c:pt idx="3538">
                  <c:v>4</c:v>
                </c:pt>
                <c:pt idx="3539">
                  <c:v>2</c:v>
                </c:pt>
                <c:pt idx="3540">
                  <c:v>6</c:v>
                </c:pt>
                <c:pt idx="3541">
                  <c:v>6</c:v>
                </c:pt>
                <c:pt idx="3542">
                  <c:v>5</c:v>
                </c:pt>
                <c:pt idx="3543">
                  <c:v>7</c:v>
                </c:pt>
                <c:pt idx="3544">
                  <c:v>4</c:v>
                </c:pt>
                <c:pt idx="3545">
                  <c:v>4</c:v>
                </c:pt>
                <c:pt idx="3546">
                  <c:v>9</c:v>
                </c:pt>
                <c:pt idx="3547">
                  <c:v>4</c:v>
                </c:pt>
                <c:pt idx="3548">
                  <c:v>3</c:v>
                </c:pt>
                <c:pt idx="3549">
                  <c:v>5</c:v>
                </c:pt>
                <c:pt idx="3550">
                  <c:v>4</c:v>
                </c:pt>
                <c:pt idx="3551">
                  <c:v>5</c:v>
                </c:pt>
                <c:pt idx="3552">
                  <c:v>4</c:v>
                </c:pt>
                <c:pt idx="3553">
                  <c:v>3</c:v>
                </c:pt>
                <c:pt idx="3554">
                  <c:v>6</c:v>
                </c:pt>
                <c:pt idx="3555">
                  <c:v>3</c:v>
                </c:pt>
                <c:pt idx="3556">
                  <c:v>3</c:v>
                </c:pt>
                <c:pt idx="3557">
                  <c:v>3</c:v>
                </c:pt>
                <c:pt idx="3558">
                  <c:v>3</c:v>
                </c:pt>
                <c:pt idx="3559">
                  <c:v>6</c:v>
                </c:pt>
                <c:pt idx="3560">
                  <c:v>4</c:v>
                </c:pt>
                <c:pt idx="3561">
                  <c:v>6</c:v>
                </c:pt>
                <c:pt idx="3562">
                  <c:v>3</c:v>
                </c:pt>
                <c:pt idx="3563">
                  <c:v>7</c:v>
                </c:pt>
                <c:pt idx="3564">
                  <c:v>3</c:v>
                </c:pt>
                <c:pt idx="3565">
                  <c:v>2</c:v>
                </c:pt>
                <c:pt idx="3566">
                  <c:v>1</c:v>
                </c:pt>
                <c:pt idx="3567">
                  <c:v>3</c:v>
                </c:pt>
                <c:pt idx="3568">
                  <c:v>2</c:v>
                </c:pt>
                <c:pt idx="3569">
                  <c:v>6</c:v>
                </c:pt>
                <c:pt idx="3570">
                  <c:v>1</c:v>
                </c:pt>
                <c:pt idx="3571">
                  <c:v>5</c:v>
                </c:pt>
                <c:pt idx="3572">
                  <c:v>8</c:v>
                </c:pt>
                <c:pt idx="3573">
                  <c:v>7</c:v>
                </c:pt>
                <c:pt idx="3574">
                  <c:v>4</c:v>
                </c:pt>
                <c:pt idx="3575">
                  <c:v>4</c:v>
                </c:pt>
                <c:pt idx="3576">
                  <c:v>5</c:v>
                </c:pt>
                <c:pt idx="3577">
                  <c:v>7</c:v>
                </c:pt>
                <c:pt idx="3578">
                  <c:v>7</c:v>
                </c:pt>
                <c:pt idx="3579">
                  <c:v>7</c:v>
                </c:pt>
                <c:pt idx="3580">
                  <c:v>1</c:v>
                </c:pt>
                <c:pt idx="3581">
                  <c:v>0</c:v>
                </c:pt>
                <c:pt idx="3582">
                  <c:v>3</c:v>
                </c:pt>
                <c:pt idx="3583">
                  <c:v>5</c:v>
                </c:pt>
                <c:pt idx="3584">
                  <c:v>2</c:v>
                </c:pt>
                <c:pt idx="3585">
                  <c:v>3</c:v>
                </c:pt>
                <c:pt idx="3586">
                  <c:v>2</c:v>
                </c:pt>
                <c:pt idx="3587">
                  <c:v>2</c:v>
                </c:pt>
                <c:pt idx="3588">
                  <c:v>5</c:v>
                </c:pt>
                <c:pt idx="3589">
                  <c:v>5</c:v>
                </c:pt>
                <c:pt idx="3590">
                  <c:v>8</c:v>
                </c:pt>
                <c:pt idx="3591">
                  <c:v>6</c:v>
                </c:pt>
                <c:pt idx="3592">
                  <c:v>2</c:v>
                </c:pt>
                <c:pt idx="3593">
                  <c:v>5</c:v>
                </c:pt>
                <c:pt idx="3594">
                  <c:v>3</c:v>
                </c:pt>
                <c:pt idx="3595">
                  <c:v>3</c:v>
                </c:pt>
                <c:pt idx="3596">
                  <c:v>5</c:v>
                </c:pt>
                <c:pt idx="3597">
                  <c:v>7</c:v>
                </c:pt>
                <c:pt idx="3598">
                  <c:v>1</c:v>
                </c:pt>
                <c:pt idx="3599">
                  <c:v>4</c:v>
                </c:pt>
                <c:pt idx="3600">
                  <c:v>6</c:v>
                </c:pt>
                <c:pt idx="3601">
                  <c:v>6</c:v>
                </c:pt>
                <c:pt idx="3602">
                  <c:v>1</c:v>
                </c:pt>
                <c:pt idx="3603">
                  <c:v>8</c:v>
                </c:pt>
                <c:pt idx="3604">
                  <c:v>8</c:v>
                </c:pt>
                <c:pt idx="3605">
                  <c:v>6</c:v>
                </c:pt>
                <c:pt idx="3606">
                  <c:v>7</c:v>
                </c:pt>
                <c:pt idx="3607">
                  <c:v>6</c:v>
                </c:pt>
                <c:pt idx="3608">
                  <c:v>7</c:v>
                </c:pt>
                <c:pt idx="3609">
                  <c:v>8</c:v>
                </c:pt>
                <c:pt idx="3610">
                  <c:v>2</c:v>
                </c:pt>
                <c:pt idx="3611">
                  <c:v>4</c:v>
                </c:pt>
                <c:pt idx="3612">
                  <c:v>1</c:v>
                </c:pt>
                <c:pt idx="3613">
                  <c:v>7</c:v>
                </c:pt>
                <c:pt idx="3614">
                  <c:v>2</c:v>
                </c:pt>
                <c:pt idx="3615">
                  <c:v>7</c:v>
                </c:pt>
                <c:pt idx="3616">
                  <c:v>7</c:v>
                </c:pt>
                <c:pt idx="3617">
                  <c:v>3</c:v>
                </c:pt>
                <c:pt idx="3618">
                  <c:v>7</c:v>
                </c:pt>
                <c:pt idx="3619">
                  <c:v>4</c:v>
                </c:pt>
                <c:pt idx="3620">
                  <c:v>3</c:v>
                </c:pt>
                <c:pt idx="3621">
                  <c:v>0</c:v>
                </c:pt>
                <c:pt idx="3622">
                  <c:v>4</c:v>
                </c:pt>
                <c:pt idx="3623">
                  <c:v>4</c:v>
                </c:pt>
                <c:pt idx="3624">
                  <c:v>5</c:v>
                </c:pt>
                <c:pt idx="3625">
                  <c:v>6</c:v>
                </c:pt>
                <c:pt idx="3626">
                  <c:v>1</c:v>
                </c:pt>
                <c:pt idx="3627">
                  <c:v>3</c:v>
                </c:pt>
                <c:pt idx="3628">
                  <c:v>3</c:v>
                </c:pt>
                <c:pt idx="3629">
                  <c:v>3</c:v>
                </c:pt>
                <c:pt idx="3630">
                  <c:v>10</c:v>
                </c:pt>
                <c:pt idx="3631">
                  <c:v>4</c:v>
                </c:pt>
                <c:pt idx="3632">
                  <c:v>6</c:v>
                </c:pt>
                <c:pt idx="3633">
                  <c:v>4</c:v>
                </c:pt>
                <c:pt idx="3634">
                  <c:v>4</c:v>
                </c:pt>
                <c:pt idx="3635">
                  <c:v>4</c:v>
                </c:pt>
                <c:pt idx="3636">
                  <c:v>6</c:v>
                </c:pt>
                <c:pt idx="3637">
                  <c:v>4</c:v>
                </c:pt>
                <c:pt idx="3638">
                  <c:v>4</c:v>
                </c:pt>
                <c:pt idx="3639">
                  <c:v>3</c:v>
                </c:pt>
                <c:pt idx="3640">
                  <c:v>4</c:v>
                </c:pt>
                <c:pt idx="3641">
                  <c:v>2</c:v>
                </c:pt>
                <c:pt idx="3642">
                  <c:v>5</c:v>
                </c:pt>
                <c:pt idx="3643">
                  <c:v>3</c:v>
                </c:pt>
                <c:pt idx="3644">
                  <c:v>6</c:v>
                </c:pt>
                <c:pt idx="3645">
                  <c:v>5</c:v>
                </c:pt>
                <c:pt idx="3646">
                  <c:v>4</c:v>
                </c:pt>
                <c:pt idx="3647">
                  <c:v>6</c:v>
                </c:pt>
                <c:pt idx="3648">
                  <c:v>6</c:v>
                </c:pt>
                <c:pt idx="3649">
                  <c:v>6</c:v>
                </c:pt>
                <c:pt idx="3650">
                  <c:v>2</c:v>
                </c:pt>
                <c:pt idx="3651">
                  <c:v>2</c:v>
                </c:pt>
                <c:pt idx="3652">
                  <c:v>6</c:v>
                </c:pt>
                <c:pt idx="3653">
                  <c:v>3</c:v>
                </c:pt>
                <c:pt idx="3654">
                  <c:v>4</c:v>
                </c:pt>
                <c:pt idx="3655">
                  <c:v>6</c:v>
                </c:pt>
                <c:pt idx="3656">
                  <c:v>1</c:v>
                </c:pt>
                <c:pt idx="3657">
                  <c:v>4</c:v>
                </c:pt>
                <c:pt idx="3658">
                  <c:v>3</c:v>
                </c:pt>
                <c:pt idx="3659">
                  <c:v>5</c:v>
                </c:pt>
                <c:pt idx="3660">
                  <c:v>6</c:v>
                </c:pt>
                <c:pt idx="3661">
                  <c:v>2</c:v>
                </c:pt>
                <c:pt idx="3662">
                  <c:v>6</c:v>
                </c:pt>
                <c:pt idx="3663">
                  <c:v>4</c:v>
                </c:pt>
                <c:pt idx="3664">
                  <c:v>3</c:v>
                </c:pt>
                <c:pt idx="3665">
                  <c:v>5</c:v>
                </c:pt>
                <c:pt idx="3666">
                  <c:v>3</c:v>
                </c:pt>
                <c:pt idx="3667">
                  <c:v>5</c:v>
                </c:pt>
                <c:pt idx="3668">
                  <c:v>5</c:v>
                </c:pt>
                <c:pt idx="3669">
                  <c:v>5</c:v>
                </c:pt>
                <c:pt idx="3670">
                  <c:v>5</c:v>
                </c:pt>
                <c:pt idx="3671">
                  <c:v>3</c:v>
                </c:pt>
                <c:pt idx="3672">
                  <c:v>4</c:v>
                </c:pt>
                <c:pt idx="3673">
                  <c:v>4</c:v>
                </c:pt>
                <c:pt idx="3674">
                  <c:v>6</c:v>
                </c:pt>
                <c:pt idx="3675">
                  <c:v>4</c:v>
                </c:pt>
                <c:pt idx="3676">
                  <c:v>3</c:v>
                </c:pt>
                <c:pt idx="3677">
                  <c:v>3</c:v>
                </c:pt>
                <c:pt idx="3678">
                  <c:v>5</c:v>
                </c:pt>
                <c:pt idx="3679">
                  <c:v>4</c:v>
                </c:pt>
                <c:pt idx="3680">
                  <c:v>2</c:v>
                </c:pt>
                <c:pt idx="3681">
                  <c:v>7</c:v>
                </c:pt>
                <c:pt idx="3682">
                  <c:v>2</c:v>
                </c:pt>
                <c:pt idx="3683">
                  <c:v>3</c:v>
                </c:pt>
                <c:pt idx="3684">
                  <c:v>4</c:v>
                </c:pt>
                <c:pt idx="3685">
                  <c:v>2</c:v>
                </c:pt>
                <c:pt idx="3686">
                  <c:v>4</c:v>
                </c:pt>
                <c:pt idx="3687">
                  <c:v>7</c:v>
                </c:pt>
                <c:pt idx="3688">
                  <c:v>5</c:v>
                </c:pt>
                <c:pt idx="3689">
                  <c:v>4</c:v>
                </c:pt>
                <c:pt idx="3690">
                  <c:v>3</c:v>
                </c:pt>
                <c:pt idx="3691">
                  <c:v>3</c:v>
                </c:pt>
                <c:pt idx="3692">
                  <c:v>7</c:v>
                </c:pt>
                <c:pt idx="3693">
                  <c:v>9</c:v>
                </c:pt>
                <c:pt idx="3694">
                  <c:v>2</c:v>
                </c:pt>
                <c:pt idx="3695">
                  <c:v>2</c:v>
                </c:pt>
                <c:pt idx="3696">
                  <c:v>3</c:v>
                </c:pt>
                <c:pt idx="3697">
                  <c:v>4</c:v>
                </c:pt>
                <c:pt idx="3698">
                  <c:v>6</c:v>
                </c:pt>
                <c:pt idx="3699">
                  <c:v>5</c:v>
                </c:pt>
                <c:pt idx="3700">
                  <c:v>3</c:v>
                </c:pt>
                <c:pt idx="3701">
                  <c:v>5</c:v>
                </c:pt>
                <c:pt idx="3702">
                  <c:v>5</c:v>
                </c:pt>
                <c:pt idx="3703">
                  <c:v>3</c:v>
                </c:pt>
                <c:pt idx="3704">
                  <c:v>5</c:v>
                </c:pt>
                <c:pt idx="3705">
                  <c:v>5</c:v>
                </c:pt>
                <c:pt idx="3706">
                  <c:v>3</c:v>
                </c:pt>
                <c:pt idx="3707">
                  <c:v>7</c:v>
                </c:pt>
                <c:pt idx="3708">
                  <c:v>4</c:v>
                </c:pt>
                <c:pt idx="3709">
                  <c:v>5</c:v>
                </c:pt>
                <c:pt idx="3710">
                  <c:v>5</c:v>
                </c:pt>
                <c:pt idx="3711">
                  <c:v>10</c:v>
                </c:pt>
                <c:pt idx="3712">
                  <c:v>5</c:v>
                </c:pt>
                <c:pt idx="3713">
                  <c:v>4</c:v>
                </c:pt>
                <c:pt idx="3714">
                  <c:v>1</c:v>
                </c:pt>
                <c:pt idx="3715">
                  <c:v>4</c:v>
                </c:pt>
                <c:pt idx="3716">
                  <c:v>4</c:v>
                </c:pt>
                <c:pt idx="3717">
                  <c:v>8</c:v>
                </c:pt>
                <c:pt idx="3718">
                  <c:v>3</c:v>
                </c:pt>
                <c:pt idx="3719">
                  <c:v>2</c:v>
                </c:pt>
                <c:pt idx="3720">
                  <c:v>0</c:v>
                </c:pt>
                <c:pt idx="3721">
                  <c:v>6</c:v>
                </c:pt>
                <c:pt idx="3722">
                  <c:v>3</c:v>
                </c:pt>
                <c:pt idx="3723">
                  <c:v>3</c:v>
                </c:pt>
                <c:pt idx="3724">
                  <c:v>5</c:v>
                </c:pt>
                <c:pt idx="3725">
                  <c:v>2</c:v>
                </c:pt>
                <c:pt idx="3726">
                  <c:v>5</c:v>
                </c:pt>
                <c:pt idx="3727">
                  <c:v>7</c:v>
                </c:pt>
                <c:pt idx="3728">
                  <c:v>8</c:v>
                </c:pt>
                <c:pt idx="3729">
                  <c:v>3</c:v>
                </c:pt>
                <c:pt idx="3730">
                  <c:v>9</c:v>
                </c:pt>
                <c:pt idx="3731">
                  <c:v>5</c:v>
                </c:pt>
                <c:pt idx="3732">
                  <c:v>6</c:v>
                </c:pt>
                <c:pt idx="3733">
                  <c:v>0</c:v>
                </c:pt>
                <c:pt idx="3734">
                  <c:v>7</c:v>
                </c:pt>
                <c:pt idx="3735">
                  <c:v>3</c:v>
                </c:pt>
                <c:pt idx="3736">
                  <c:v>8</c:v>
                </c:pt>
                <c:pt idx="3737">
                  <c:v>4</c:v>
                </c:pt>
                <c:pt idx="3738">
                  <c:v>6</c:v>
                </c:pt>
                <c:pt idx="3739">
                  <c:v>7</c:v>
                </c:pt>
                <c:pt idx="3740">
                  <c:v>2</c:v>
                </c:pt>
                <c:pt idx="3741">
                  <c:v>8</c:v>
                </c:pt>
                <c:pt idx="3742">
                  <c:v>3</c:v>
                </c:pt>
                <c:pt idx="3743">
                  <c:v>1</c:v>
                </c:pt>
                <c:pt idx="3744">
                  <c:v>6</c:v>
                </c:pt>
                <c:pt idx="3745">
                  <c:v>2</c:v>
                </c:pt>
                <c:pt idx="3746">
                  <c:v>2</c:v>
                </c:pt>
                <c:pt idx="3747">
                  <c:v>2</c:v>
                </c:pt>
                <c:pt idx="3748">
                  <c:v>2</c:v>
                </c:pt>
                <c:pt idx="3749">
                  <c:v>4</c:v>
                </c:pt>
                <c:pt idx="3750">
                  <c:v>5</c:v>
                </c:pt>
                <c:pt idx="3751">
                  <c:v>3</c:v>
                </c:pt>
                <c:pt idx="3752">
                  <c:v>7</c:v>
                </c:pt>
                <c:pt idx="3753">
                  <c:v>1</c:v>
                </c:pt>
                <c:pt idx="3754">
                  <c:v>6</c:v>
                </c:pt>
                <c:pt idx="3755">
                  <c:v>11</c:v>
                </c:pt>
                <c:pt idx="3756">
                  <c:v>5</c:v>
                </c:pt>
                <c:pt idx="3757">
                  <c:v>4</c:v>
                </c:pt>
                <c:pt idx="3758">
                  <c:v>3</c:v>
                </c:pt>
                <c:pt idx="3759">
                  <c:v>2</c:v>
                </c:pt>
                <c:pt idx="3760">
                  <c:v>0</c:v>
                </c:pt>
                <c:pt idx="3761">
                  <c:v>4</c:v>
                </c:pt>
                <c:pt idx="3762">
                  <c:v>3</c:v>
                </c:pt>
                <c:pt idx="3763">
                  <c:v>2</c:v>
                </c:pt>
                <c:pt idx="3764">
                  <c:v>7</c:v>
                </c:pt>
                <c:pt idx="3765">
                  <c:v>8</c:v>
                </c:pt>
                <c:pt idx="3766">
                  <c:v>5</c:v>
                </c:pt>
                <c:pt idx="3767">
                  <c:v>4</c:v>
                </c:pt>
                <c:pt idx="3768">
                  <c:v>3</c:v>
                </c:pt>
                <c:pt idx="3769">
                  <c:v>2</c:v>
                </c:pt>
                <c:pt idx="3770">
                  <c:v>3</c:v>
                </c:pt>
                <c:pt idx="3771">
                  <c:v>3</c:v>
                </c:pt>
                <c:pt idx="3772">
                  <c:v>4</c:v>
                </c:pt>
                <c:pt idx="3773">
                  <c:v>5</c:v>
                </c:pt>
                <c:pt idx="3774">
                  <c:v>4</c:v>
                </c:pt>
                <c:pt idx="3775">
                  <c:v>6</c:v>
                </c:pt>
                <c:pt idx="3776">
                  <c:v>2</c:v>
                </c:pt>
                <c:pt idx="3777">
                  <c:v>3</c:v>
                </c:pt>
                <c:pt idx="3778">
                  <c:v>8</c:v>
                </c:pt>
                <c:pt idx="3779">
                  <c:v>3</c:v>
                </c:pt>
                <c:pt idx="3780">
                  <c:v>3</c:v>
                </c:pt>
                <c:pt idx="3781">
                  <c:v>6</c:v>
                </c:pt>
                <c:pt idx="3782">
                  <c:v>7</c:v>
                </c:pt>
                <c:pt idx="3783">
                  <c:v>2</c:v>
                </c:pt>
                <c:pt idx="3784">
                  <c:v>4</c:v>
                </c:pt>
                <c:pt idx="3785">
                  <c:v>3</c:v>
                </c:pt>
                <c:pt idx="3786">
                  <c:v>6</c:v>
                </c:pt>
                <c:pt idx="3787">
                  <c:v>3</c:v>
                </c:pt>
                <c:pt idx="3788">
                  <c:v>6</c:v>
                </c:pt>
                <c:pt idx="3789">
                  <c:v>7</c:v>
                </c:pt>
                <c:pt idx="3790">
                  <c:v>5</c:v>
                </c:pt>
                <c:pt idx="3791">
                  <c:v>4</c:v>
                </c:pt>
                <c:pt idx="3792">
                  <c:v>4</c:v>
                </c:pt>
                <c:pt idx="3793">
                  <c:v>4</c:v>
                </c:pt>
                <c:pt idx="3794">
                  <c:v>5</c:v>
                </c:pt>
                <c:pt idx="3795">
                  <c:v>7</c:v>
                </c:pt>
                <c:pt idx="3796">
                  <c:v>6</c:v>
                </c:pt>
                <c:pt idx="3797">
                  <c:v>3</c:v>
                </c:pt>
                <c:pt idx="3798">
                  <c:v>3</c:v>
                </c:pt>
                <c:pt idx="3799">
                  <c:v>8</c:v>
                </c:pt>
                <c:pt idx="3800">
                  <c:v>5</c:v>
                </c:pt>
                <c:pt idx="3801">
                  <c:v>6</c:v>
                </c:pt>
                <c:pt idx="3802">
                  <c:v>5</c:v>
                </c:pt>
                <c:pt idx="3803">
                  <c:v>2</c:v>
                </c:pt>
                <c:pt idx="3804">
                  <c:v>12</c:v>
                </c:pt>
                <c:pt idx="3805">
                  <c:v>2</c:v>
                </c:pt>
                <c:pt idx="3806">
                  <c:v>5</c:v>
                </c:pt>
                <c:pt idx="3807">
                  <c:v>11</c:v>
                </c:pt>
                <c:pt idx="3808">
                  <c:v>2</c:v>
                </c:pt>
                <c:pt idx="3809">
                  <c:v>7</c:v>
                </c:pt>
                <c:pt idx="3810">
                  <c:v>9</c:v>
                </c:pt>
                <c:pt idx="3811">
                  <c:v>7</c:v>
                </c:pt>
                <c:pt idx="3812">
                  <c:v>11</c:v>
                </c:pt>
                <c:pt idx="3813">
                  <c:v>9</c:v>
                </c:pt>
                <c:pt idx="3814">
                  <c:v>7</c:v>
                </c:pt>
                <c:pt idx="3815">
                  <c:v>12</c:v>
                </c:pt>
                <c:pt idx="3816">
                  <c:v>8</c:v>
                </c:pt>
                <c:pt idx="3817">
                  <c:v>7</c:v>
                </c:pt>
                <c:pt idx="3818">
                  <c:v>10</c:v>
                </c:pt>
                <c:pt idx="3819">
                  <c:v>12</c:v>
                </c:pt>
                <c:pt idx="3820">
                  <c:v>12</c:v>
                </c:pt>
                <c:pt idx="3821">
                  <c:v>7</c:v>
                </c:pt>
                <c:pt idx="3822">
                  <c:v>2</c:v>
                </c:pt>
                <c:pt idx="3823">
                  <c:v>12</c:v>
                </c:pt>
                <c:pt idx="3824">
                  <c:v>9</c:v>
                </c:pt>
                <c:pt idx="3825">
                  <c:v>7</c:v>
                </c:pt>
                <c:pt idx="3826">
                  <c:v>10</c:v>
                </c:pt>
                <c:pt idx="3827">
                  <c:v>9</c:v>
                </c:pt>
                <c:pt idx="3828">
                  <c:v>14</c:v>
                </c:pt>
                <c:pt idx="3829">
                  <c:v>9</c:v>
                </c:pt>
                <c:pt idx="3830">
                  <c:v>6</c:v>
                </c:pt>
                <c:pt idx="3831">
                  <c:v>11</c:v>
                </c:pt>
                <c:pt idx="3832">
                  <c:v>8</c:v>
                </c:pt>
                <c:pt idx="3833">
                  <c:v>9</c:v>
                </c:pt>
                <c:pt idx="3834">
                  <c:v>12</c:v>
                </c:pt>
                <c:pt idx="3835">
                  <c:v>11</c:v>
                </c:pt>
                <c:pt idx="3836">
                  <c:v>12</c:v>
                </c:pt>
                <c:pt idx="3837">
                  <c:v>13</c:v>
                </c:pt>
                <c:pt idx="3838">
                  <c:v>8</c:v>
                </c:pt>
                <c:pt idx="3839">
                  <c:v>10</c:v>
                </c:pt>
                <c:pt idx="3840">
                  <c:v>6</c:v>
                </c:pt>
                <c:pt idx="3841">
                  <c:v>11</c:v>
                </c:pt>
                <c:pt idx="3842">
                  <c:v>7</c:v>
                </c:pt>
                <c:pt idx="3843">
                  <c:v>10</c:v>
                </c:pt>
                <c:pt idx="3844">
                  <c:v>8</c:v>
                </c:pt>
                <c:pt idx="3845">
                  <c:v>18</c:v>
                </c:pt>
                <c:pt idx="3846">
                  <c:v>7</c:v>
                </c:pt>
                <c:pt idx="3847">
                  <c:v>10</c:v>
                </c:pt>
                <c:pt idx="3848">
                  <c:v>9</c:v>
                </c:pt>
                <c:pt idx="3849">
                  <c:v>14</c:v>
                </c:pt>
                <c:pt idx="3850">
                  <c:v>15</c:v>
                </c:pt>
                <c:pt idx="3851">
                  <c:v>9</c:v>
                </c:pt>
                <c:pt idx="3852">
                  <c:v>10</c:v>
                </c:pt>
                <c:pt idx="3853">
                  <c:v>13</c:v>
                </c:pt>
                <c:pt idx="3854">
                  <c:v>12</c:v>
                </c:pt>
                <c:pt idx="3855">
                  <c:v>17</c:v>
                </c:pt>
                <c:pt idx="3856">
                  <c:v>10</c:v>
                </c:pt>
                <c:pt idx="3857">
                  <c:v>10</c:v>
                </c:pt>
                <c:pt idx="3858">
                  <c:v>11</c:v>
                </c:pt>
                <c:pt idx="3859">
                  <c:v>17</c:v>
                </c:pt>
                <c:pt idx="3860">
                  <c:v>12</c:v>
                </c:pt>
                <c:pt idx="3861">
                  <c:v>19</c:v>
                </c:pt>
                <c:pt idx="3862">
                  <c:v>9</c:v>
                </c:pt>
                <c:pt idx="3863">
                  <c:v>15</c:v>
                </c:pt>
                <c:pt idx="3864">
                  <c:v>16</c:v>
                </c:pt>
                <c:pt idx="3865">
                  <c:v>15</c:v>
                </c:pt>
                <c:pt idx="3866">
                  <c:v>13</c:v>
                </c:pt>
                <c:pt idx="3867">
                  <c:v>6</c:v>
                </c:pt>
                <c:pt idx="3868">
                  <c:v>10</c:v>
                </c:pt>
                <c:pt idx="3869">
                  <c:v>9</c:v>
                </c:pt>
                <c:pt idx="3870">
                  <c:v>13</c:v>
                </c:pt>
                <c:pt idx="3871">
                  <c:v>8</c:v>
                </c:pt>
                <c:pt idx="3872">
                  <c:v>18</c:v>
                </c:pt>
                <c:pt idx="3873">
                  <c:v>18</c:v>
                </c:pt>
                <c:pt idx="3874">
                  <c:v>16</c:v>
                </c:pt>
                <c:pt idx="3875">
                  <c:v>8</c:v>
                </c:pt>
                <c:pt idx="3876">
                  <c:v>19</c:v>
                </c:pt>
                <c:pt idx="3877">
                  <c:v>11</c:v>
                </c:pt>
                <c:pt idx="3878">
                  <c:v>16</c:v>
                </c:pt>
                <c:pt idx="3879">
                  <c:v>11</c:v>
                </c:pt>
                <c:pt idx="3880">
                  <c:v>11</c:v>
                </c:pt>
                <c:pt idx="3881">
                  <c:v>10</c:v>
                </c:pt>
                <c:pt idx="3882">
                  <c:v>11</c:v>
                </c:pt>
                <c:pt idx="3883">
                  <c:v>12</c:v>
                </c:pt>
                <c:pt idx="3884">
                  <c:v>10</c:v>
                </c:pt>
                <c:pt idx="3885">
                  <c:v>15</c:v>
                </c:pt>
                <c:pt idx="3886">
                  <c:v>9</c:v>
                </c:pt>
                <c:pt idx="3887">
                  <c:v>7</c:v>
                </c:pt>
                <c:pt idx="3888">
                  <c:v>11</c:v>
                </c:pt>
                <c:pt idx="3889">
                  <c:v>3</c:v>
                </c:pt>
                <c:pt idx="3890">
                  <c:v>10</c:v>
                </c:pt>
                <c:pt idx="3891">
                  <c:v>10</c:v>
                </c:pt>
                <c:pt idx="3892">
                  <c:v>6</c:v>
                </c:pt>
                <c:pt idx="3893">
                  <c:v>9</c:v>
                </c:pt>
                <c:pt idx="3894">
                  <c:v>13</c:v>
                </c:pt>
                <c:pt idx="3895">
                  <c:v>6</c:v>
                </c:pt>
                <c:pt idx="3896">
                  <c:v>7</c:v>
                </c:pt>
                <c:pt idx="3897">
                  <c:v>4</c:v>
                </c:pt>
                <c:pt idx="3898">
                  <c:v>6</c:v>
                </c:pt>
                <c:pt idx="3899">
                  <c:v>6</c:v>
                </c:pt>
                <c:pt idx="3900">
                  <c:v>7</c:v>
                </c:pt>
                <c:pt idx="3901">
                  <c:v>8</c:v>
                </c:pt>
                <c:pt idx="3902">
                  <c:v>5</c:v>
                </c:pt>
                <c:pt idx="3903">
                  <c:v>8</c:v>
                </c:pt>
                <c:pt idx="3904">
                  <c:v>7</c:v>
                </c:pt>
                <c:pt idx="3905">
                  <c:v>4</c:v>
                </c:pt>
                <c:pt idx="3906">
                  <c:v>9</c:v>
                </c:pt>
                <c:pt idx="3907">
                  <c:v>6</c:v>
                </c:pt>
                <c:pt idx="3908">
                  <c:v>5</c:v>
                </c:pt>
                <c:pt idx="3909">
                  <c:v>6</c:v>
                </c:pt>
                <c:pt idx="3910">
                  <c:v>4</c:v>
                </c:pt>
                <c:pt idx="3911">
                  <c:v>6</c:v>
                </c:pt>
                <c:pt idx="3912">
                  <c:v>7</c:v>
                </c:pt>
                <c:pt idx="3913">
                  <c:v>6</c:v>
                </c:pt>
                <c:pt idx="3914">
                  <c:v>2</c:v>
                </c:pt>
                <c:pt idx="3915">
                  <c:v>5</c:v>
                </c:pt>
                <c:pt idx="3916">
                  <c:v>9</c:v>
                </c:pt>
                <c:pt idx="3917">
                  <c:v>10</c:v>
                </c:pt>
                <c:pt idx="3918">
                  <c:v>4</c:v>
                </c:pt>
                <c:pt idx="3919">
                  <c:v>1</c:v>
                </c:pt>
                <c:pt idx="3920">
                  <c:v>2</c:v>
                </c:pt>
                <c:pt idx="3921">
                  <c:v>1</c:v>
                </c:pt>
                <c:pt idx="3922">
                  <c:v>6</c:v>
                </c:pt>
                <c:pt idx="3923">
                  <c:v>5</c:v>
                </c:pt>
                <c:pt idx="3924">
                  <c:v>7</c:v>
                </c:pt>
                <c:pt idx="3925">
                  <c:v>8</c:v>
                </c:pt>
                <c:pt idx="3926">
                  <c:v>6</c:v>
                </c:pt>
                <c:pt idx="3927">
                  <c:v>2</c:v>
                </c:pt>
                <c:pt idx="3928">
                  <c:v>5</c:v>
                </c:pt>
                <c:pt idx="3929">
                  <c:v>4</c:v>
                </c:pt>
                <c:pt idx="3930">
                  <c:v>5</c:v>
                </c:pt>
                <c:pt idx="3931">
                  <c:v>7</c:v>
                </c:pt>
                <c:pt idx="3932">
                  <c:v>2</c:v>
                </c:pt>
                <c:pt idx="3933">
                  <c:v>5</c:v>
                </c:pt>
                <c:pt idx="3934">
                  <c:v>3</c:v>
                </c:pt>
                <c:pt idx="3935">
                  <c:v>6</c:v>
                </c:pt>
                <c:pt idx="3936">
                  <c:v>4</c:v>
                </c:pt>
                <c:pt idx="3937">
                  <c:v>7</c:v>
                </c:pt>
                <c:pt idx="3938">
                  <c:v>5</c:v>
                </c:pt>
                <c:pt idx="3939">
                  <c:v>5</c:v>
                </c:pt>
                <c:pt idx="3940">
                  <c:v>11</c:v>
                </c:pt>
                <c:pt idx="3941">
                  <c:v>4</c:v>
                </c:pt>
                <c:pt idx="3942">
                  <c:v>3</c:v>
                </c:pt>
                <c:pt idx="3943">
                  <c:v>3</c:v>
                </c:pt>
                <c:pt idx="3944">
                  <c:v>4</c:v>
                </c:pt>
                <c:pt idx="3945">
                  <c:v>6</c:v>
                </c:pt>
                <c:pt idx="3946">
                  <c:v>2</c:v>
                </c:pt>
                <c:pt idx="3947">
                  <c:v>6</c:v>
                </c:pt>
                <c:pt idx="3948">
                  <c:v>2</c:v>
                </c:pt>
                <c:pt idx="3949">
                  <c:v>5</c:v>
                </c:pt>
                <c:pt idx="3950">
                  <c:v>5</c:v>
                </c:pt>
                <c:pt idx="3951">
                  <c:v>4</c:v>
                </c:pt>
                <c:pt idx="3952">
                  <c:v>5</c:v>
                </c:pt>
                <c:pt idx="3953">
                  <c:v>3</c:v>
                </c:pt>
                <c:pt idx="3954">
                  <c:v>5</c:v>
                </c:pt>
                <c:pt idx="3955">
                  <c:v>3</c:v>
                </c:pt>
                <c:pt idx="3956">
                  <c:v>3</c:v>
                </c:pt>
                <c:pt idx="3957">
                  <c:v>5</c:v>
                </c:pt>
                <c:pt idx="3958">
                  <c:v>2</c:v>
                </c:pt>
                <c:pt idx="3959">
                  <c:v>5</c:v>
                </c:pt>
                <c:pt idx="3960">
                  <c:v>2</c:v>
                </c:pt>
                <c:pt idx="3961">
                  <c:v>8</c:v>
                </c:pt>
                <c:pt idx="3962">
                  <c:v>7</c:v>
                </c:pt>
                <c:pt idx="3963">
                  <c:v>11</c:v>
                </c:pt>
                <c:pt idx="3964">
                  <c:v>0</c:v>
                </c:pt>
                <c:pt idx="3965">
                  <c:v>3</c:v>
                </c:pt>
                <c:pt idx="3966">
                  <c:v>3</c:v>
                </c:pt>
                <c:pt idx="3967">
                  <c:v>5</c:v>
                </c:pt>
                <c:pt idx="3968">
                  <c:v>5</c:v>
                </c:pt>
                <c:pt idx="3969">
                  <c:v>2</c:v>
                </c:pt>
                <c:pt idx="3970">
                  <c:v>4</c:v>
                </c:pt>
                <c:pt idx="3971">
                  <c:v>6</c:v>
                </c:pt>
                <c:pt idx="3972">
                  <c:v>6</c:v>
                </c:pt>
                <c:pt idx="3973">
                  <c:v>2</c:v>
                </c:pt>
                <c:pt idx="3974">
                  <c:v>6</c:v>
                </c:pt>
                <c:pt idx="3975">
                  <c:v>6</c:v>
                </c:pt>
                <c:pt idx="3976">
                  <c:v>4</c:v>
                </c:pt>
                <c:pt idx="3977">
                  <c:v>5</c:v>
                </c:pt>
                <c:pt idx="3978">
                  <c:v>3</c:v>
                </c:pt>
                <c:pt idx="3979">
                  <c:v>10</c:v>
                </c:pt>
                <c:pt idx="3980">
                  <c:v>2</c:v>
                </c:pt>
                <c:pt idx="3981">
                  <c:v>3</c:v>
                </c:pt>
                <c:pt idx="3982">
                  <c:v>6</c:v>
                </c:pt>
                <c:pt idx="3983">
                  <c:v>5</c:v>
                </c:pt>
                <c:pt idx="3984">
                  <c:v>4</c:v>
                </c:pt>
                <c:pt idx="3985">
                  <c:v>9</c:v>
                </c:pt>
                <c:pt idx="3986">
                  <c:v>3</c:v>
                </c:pt>
                <c:pt idx="3987">
                  <c:v>2</c:v>
                </c:pt>
                <c:pt idx="3988">
                  <c:v>2</c:v>
                </c:pt>
                <c:pt idx="3989">
                  <c:v>4</c:v>
                </c:pt>
                <c:pt idx="3990">
                  <c:v>6</c:v>
                </c:pt>
                <c:pt idx="3991">
                  <c:v>6</c:v>
                </c:pt>
                <c:pt idx="3992">
                  <c:v>3</c:v>
                </c:pt>
                <c:pt idx="3993">
                  <c:v>4</c:v>
                </c:pt>
                <c:pt idx="3994">
                  <c:v>3</c:v>
                </c:pt>
                <c:pt idx="3995">
                  <c:v>3</c:v>
                </c:pt>
                <c:pt idx="3996">
                  <c:v>2</c:v>
                </c:pt>
                <c:pt idx="3997">
                  <c:v>6</c:v>
                </c:pt>
                <c:pt idx="3998">
                  <c:v>5</c:v>
                </c:pt>
                <c:pt idx="3999">
                  <c:v>8</c:v>
                </c:pt>
                <c:pt idx="4000">
                  <c:v>3</c:v>
                </c:pt>
                <c:pt idx="4001">
                  <c:v>5</c:v>
                </c:pt>
                <c:pt idx="4002">
                  <c:v>3</c:v>
                </c:pt>
                <c:pt idx="4003">
                  <c:v>5</c:v>
                </c:pt>
                <c:pt idx="4004">
                  <c:v>6</c:v>
                </c:pt>
                <c:pt idx="4005">
                  <c:v>1</c:v>
                </c:pt>
                <c:pt idx="4006">
                  <c:v>3</c:v>
                </c:pt>
                <c:pt idx="4007">
                  <c:v>4</c:v>
                </c:pt>
                <c:pt idx="4008">
                  <c:v>2</c:v>
                </c:pt>
                <c:pt idx="4009">
                  <c:v>5</c:v>
                </c:pt>
                <c:pt idx="4010">
                  <c:v>4</c:v>
                </c:pt>
                <c:pt idx="4011">
                  <c:v>1</c:v>
                </c:pt>
                <c:pt idx="4012">
                  <c:v>3</c:v>
                </c:pt>
                <c:pt idx="4013">
                  <c:v>3</c:v>
                </c:pt>
                <c:pt idx="4014">
                  <c:v>5</c:v>
                </c:pt>
                <c:pt idx="4015">
                  <c:v>5</c:v>
                </c:pt>
                <c:pt idx="4016">
                  <c:v>2</c:v>
                </c:pt>
                <c:pt idx="4017">
                  <c:v>9</c:v>
                </c:pt>
                <c:pt idx="4018">
                  <c:v>1</c:v>
                </c:pt>
                <c:pt idx="4019">
                  <c:v>5</c:v>
                </c:pt>
                <c:pt idx="4020">
                  <c:v>3</c:v>
                </c:pt>
                <c:pt idx="4021">
                  <c:v>3</c:v>
                </c:pt>
                <c:pt idx="4022">
                  <c:v>4</c:v>
                </c:pt>
                <c:pt idx="4023">
                  <c:v>5</c:v>
                </c:pt>
                <c:pt idx="4024">
                  <c:v>1</c:v>
                </c:pt>
                <c:pt idx="4025">
                  <c:v>5</c:v>
                </c:pt>
                <c:pt idx="4026">
                  <c:v>6</c:v>
                </c:pt>
                <c:pt idx="4027">
                  <c:v>6</c:v>
                </c:pt>
                <c:pt idx="4028">
                  <c:v>1</c:v>
                </c:pt>
                <c:pt idx="4029">
                  <c:v>4</c:v>
                </c:pt>
                <c:pt idx="4030">
                  <c:v>3</c:v>
                </c:pt>
                <c:pt idx="4031">
                  <c:v>3</c:v>
                </c:pt>
                <c:pt idx="4032">
                  <c:v>4</c:v>
                </c:pt>
                <c:pt idx="4033">
                  <c:v>4</c:v>
                </c:pt>
                <c:pt idx="4034">
                  <c:v>5</c:v>
                </c:pt>
                <c:pt idx="4035">
                  <c:v>6</c:v>
                </c:pt>
                <c:pt idx="4036">
                  <c:v>3</c:v>
                </c:pt>
                <c:pt idx="4037">
                  <c:v>3</c:v>
                </c:pt>
                <c:pt idx="4038">
                  <c:v>4</c:v>
                </c:pt>
                <c:pt idx="4039">
                  <c:v>3</c:v>
                </c:pt>
                <c:pt idx="4040">
                  <c:v>2</c:v>
                </c:pt>
                <c:pt idx="4041">
                  <c:v>1</c:v>
                </c:pt>
                <c:pt idx="4042">
                  <c:v>6</c:v>
                </c:pt>
                <c:pt idx="4043">
                  <c:v>6</c:v>
                </c:pt>
                <c:pt idx="4044">
                  <c:v>8</c:v>
                </c:pt>
                <c:pt idx="4045">
                  <c:v>4</c:v>
                </c:pt>
                <c:pt idx="4046">
                  <c:v>4</c:v>
                </c:pt>
                <c:pt idx="4047">
                  <c:v>2</c:v>
                </c:pt>
                <c:pt idx="4048">
                  <c:v>3</c:v>
                </c:pt>
                <c:pt idx="4049">
                  <c:v>7</c:v>
                </c:pt>
                <c:pt idx="4050">
                  <c:v>1</c:v>
                </c:pt>
                <c:pt idx="4051">
                  <c:v>3</c:v>
                </c:pt>
                <c:pt idx="4052">
                  <c:v>2</c:v>
                </c:pt>
                <c:pt idx="4053">
                  <c:v>4</c:v>
                </c:pt>
                <c:pt idx="4054">
                  <c:v>3</c:v>
                </c:pt>
                <c:pt idx="4055">
                  <c:v>5</c:v>
                </c:pt>
                <c:pt idx="4056">
                  <c:v>2</c:v>
                </c:pt>
                <c:pt idx="4057">
                  <c:v>6</c:v>
                </c:pt>
                <c:pt idx="4058">
                  <c:v>5</c:v>
                </c:pt>
                <c:pt idx="4059">
                  <c:v>2</c:v>
                </c:pt>
                <c:pt idx="4060">
                  <c:v>3</c:v>
                </c:pt>
                <c:pt idx="4061">
                  <c:v>1</c:v>
                </c:pt>
                <c:pt idx="4062">
                  <c:v>4</c:v>
                </c:pt>
                <c:pt idx="4063">
                  <c:v>2</c:v>
                </c:pt>
                <c:pt idx="4064">
                  <c:v>4</c:v>
                </c:pt>
                <c:pt idx="4065">
                  <c:v>5</c:v>
                </c:pt>
                <c:pt idx="4066">
                  <c:v>6</c:v>
                </c:pt>
                <c:pt idx="4067">
                  <c:v>2</c:v>
                </c:pt>
                <c:pt idx="4068">
                  <c:v>9</c:v>
                </c:pt>
                <c:pt idx="4069">
                  <c:v>1</c:v>
                </c:pt>
                <c:pt idx="4070">
                  <c:v>6</c:v>
                </c:pt>
                <c:pt idx="4071">
                  <c:v>3</c:v>
                </c:pt>
                <c:pt idx="4072">
                  <c:v>1</c:v>
                </c:pt>
                <c:pt idx="4073">
                  <c:v>4</c:v>
                </c:pt>
                <c:pt idx="4074">
                  <c:v>8</c:v>
                </c:pt>
                <c:pt idx="4075">
                  <c:v>2</c:v>
                </c:pt>
                <c:pt idx="4076">
                  <c:v>4</c:v>
                </c:pt>
                <c:pt idx="4077">
                  <c:v>1</c:v>
                </c:pt>
                <c:pt idx="4078">
                  <c:v>6</c:v>
                </c:pt>
                <c:pt idx="4079">
                  <c:v>4</c:v>
                </c:pt>
                <c:pt idx="4080">
                  <c:v>3</c:v>
                </c:pt>
                <c:pt idx="4081">
                  <c:v>1</c:v>
                </c:pt>
                <c:pt idx="4082">
                  <c:v>2</c:v>
                </c:pt>
                <c:pt idx="4083">
                  <c:v>6</c:v>
                </c:pt>
                <c:pt idx="4084">
                  <c:v>4</c:v>
                </c:pt>
                <c:pt idx="4085">
                  <c:v>3</c:v>
                </c:pt>
                <c:pt idx="4086">
                  <c:v>4</c:v>
                </c:pt>
                <c:pt idx="4087">
                  <c:v>4</c:v>
                </c:pt>
                <c:pt idx="4088">
                  <c:v>6</c:v>
                </c:pt>
                <c:pt idx="4089">
                  <c:v>1</c:v>
                </c:pt>
                <c:pt idx="4090">
                  <c:v>7</c:v>
                </c:pt>
                <c:pt idx="4091">
                  <c:v>5</c:v>
                </c:pt>
                <c:pt idx="4092">
                  <c:v>5</c:v>
                </c:pt>
                <c:pt idx="4093">
                  <c:v>5</c:v>
                </c:pt>
                <c:pt idx="4094">
                  <c:v>3</c:v>
                </c:pt>
                <c:pt idx="4095">
                  <c:v>4</c:v>
                </c:pt>
                <c:pt idx="4096">
                  <c:v>4</c:v>
                </c:pt>
                <c:pt idx="4097">
                  <c:v>4</c:v>
                </c:pt>
                <c:pt idx="4098">
                  <c:v>6</c:v>
                </c:pt>
                <c:pt idx="4099">
                  <c:v>2</c:v>
                </c:pt>
                <c:pt idx="4100">
                  <c:v>4</c:v>
                </c:pt>
                <c:pt idx="4101">
                  <c:v>1</c:v>
                </c:pt>
                <c:pt idx="4102">
                  <c:v>3</c:v>
                </c:pt>
                <c:pt idx="4103">
                  <c:v>2</c:v>
                </c:pt>
                <c:pt idx="4104">
                  <c:v>5</c:v>
                </c:pt>
                <c:pt idx="4105">
                  <c:v>3</c:v>
                </c:pt>
                <c:pt idx="4106">
                  <c:v>2</c:v>
                </c:pt>
                <c:pt idx="4107">
                  <c:v>1</c:v>
                </c:pt>
                <c:pt idx="4108">
                  <c:v>3</c:v>
                </c:pt>
                <c:pt idx="4109">
                  <c:v>2</c:v>
                </c:pt>
                <c:pt idx="4110">
                  <c:v>3</c:v>
                </c:pt>
                <c:pt idx="4111">
                  <c:v>5</c:v>
                </c:pt>
                <c:pt idx="4112">
                  <c:v>2</c:v>
                </c:pt>
                <c:pt idx="4113">
                  <c:v>1</c:v>
                </c:pt>
                <c:pt idx="4114">
                  <c:v>5</c:v>
                </c:pt>
                <c:pt idx="4115">
                  <c:v>5</c:v>
                </c:pt>
                <c:pt idx="4116">
                  <c:v>1</c:v>
                </c:pt>
                <c:pt idx="4117">
                  <c:v>5</c:v>
                </c:pt>
                <c:pt idx="4118">
                  <c:v>7</c:v>
                </c:pt>
                <c:pt idx="4119">
                  <c:v>2</c:v>
                </c:pt>
                <c:pt idx="4120">
                  <c:v>4</c:v>
                </c:pt>
                <c:pt idx="4121">
                  <c:v>4</c:v>
                </c:pt>
                <c:pt idx="4122">
                  <c:v>1</c:v>
                </c:pt>
                <c:pt idx="4123">
                  <c:v>1</c:v>
                </c:pt>
                <c:pt idx="4124">
                  <c:v>5</c:v>
                </c:pt>
                <c:pt idx="4125">
                  <c:v>3</c:v>
                </c:pt>
                <c:pt idx="4126">
                  <c:v>2</c:v>
                </c:pt>
                <c:pt idx="4127">
                  <c:v>3</c:v>
                </c:pt>
                <c:pt idx="4128">
                  <c:v>5</c:v>
                </c:pt>
                <c:pt idx="4129">
                  <c:v>1</c:v>
                </c:pt>
                <c:pt idx="4130">
                  <c:v>4</c:v>
                </c:pt>
                <c:pt idx="4131">
                  <c:v>4</c:v>
                </c:pt>
                <c:pt idx="4132">
                  <c:v>9</c:v>
                </c:pt>
                <c:pt idx="4133">
                  <c:v>2</c:v>
                </c:pt>
                <c:pt idx="4134">
                  <c:v>6</c:v>
                </c:pt>
                <c:pt idx="4135">
                  <c:v>7</c:v>
                </c:pt>
                <c:pt idx="4136">
                  <c:v>3</c:v>
                </c:pt>
                <c:pt idx="4137">
                  <c:v>6</c:v>
                </c:pt>
                <c:pt idx="4138">
                  <c:v>5</c:v>
                </c:pt>
                <c:pt idx="4139">
                  <c:v>5</c:v>
                </c:pt>
                <c:pt idx="4140">
                  <c:v>5</c:v>
                </c:pt>
                <c:pt idx="4141">
                  <c:v>7</c:v>
                </c:pt>
                <c:pt idx="4142">
                  <c:v>5</c:v>
                </c:pt>
                <c:pt idx="4143">
                  <c:v>5</c:v>
                </c:pt>
                <c:pt idx="4144">
                  <c:v>4</c:v>
                </c:pt>
                <c:pt idx="4145">
                  <c:v>5</c:v>
                </c:pt>
                <c:pt idx="4146">
                  <c:v>3</c:v>
                </c:pt>
                <c:pt idx="4147">
                  <c:v>3</c:v>
                </c:pt>
                <c:pt idx="4148">
                  <c:v>4</c:v>
                </c:pt>
                <c:pt idx="4149">
                  <c:v>3</c:v>
                </c:pt>
                <c:pt idx="4150">
                  <c:v>7</c:v>
                </c:pt>
                <c:pt idx="4151">
                  <c:v>4</c:v>
                </c:pt>
                <c:pt idx="4152">
                  <c:v>0</c:v>
                </c:pt>
                <c:pt idx="4153">
                  <c:v>3</c:v>
                </c:pt>
                <c:pt idx="4154">
                  <c:v>4</c:v>
                </c:pt>
                <c:pt idx="4155">
                  <c:v>2</c:v>
                </c:pt>
                <c:pt idx="4156">
                  <c:v>2</c:v>
                </c:pt>
                <c:pt idx="4157">
                  <c:v>7</c:v>
                </c:pt>
                <c:pt idx="4158">
                  <c:v>7</c:v>
                </c:pt>
                <c:pt idx="4159">
                  <c:v>2</c:v>
                </c:pt>
                <c:pt idx="4160">
                  <c:v>3</c:v>
                </c:pt>
                <c:pt idx="4161">
                  <c:v>8</c:v>
                </c:pt>
                <c:pt idx="4162">
                  <c:v>2</c:v>
                </c:pt>
                <c:pt idx="4163">
                  <c:v>2</c:v>
                </c:pt>
                <c:pt idx="4164">
                  <c:v>4</c:v>
                </c:pt>
                <c:pt idx="4165">
                  <c:v>2</c:v>
                </c:pt>
                <c:pt idx="4166">
                  <c:v>4</c:v>
                </c:pt>
                <c:pt idx="4167">
                  <c:v>3</c:v>
                </c:pt>
                <c:pt idx="4168">
                  <c:v>6</c:v>
                </c:pt>
                <c:pt idx="4169">
                  <c:v>2</c:v>
                </c:pt>
                <c:pt idx="4170">
                  <c:v>4</c:v>
                </c:pt>
                <c:pt idx="4171">
                  <c:v>5</c:v>
                </c:pt>
                <c:pt idx="4172">
                  <c:v>4</c:v>
                </c:pt>
                <c:pt idx="4173">
                  <c:v>4</c:v>
                </c:pt>
                <c:pt idx="4174">
                  <c:v>5</c:v>
                </c:pt>
                <c:pt idx="4175">
                  <c:v>5</c:v>
                </c:pt>
                <c:pt idx="4176">
                  <c:v>3</c:v>
                </c:pt>
                <c:pt idx="4177">
                  <c:v>4</c:v>
                </c:pt>
                <c:pt idx="4178">
                  <c:v>2</c:v>
                </c:pt>
                <c:pt idx="4179">
                  <c:v>4</c:v>
                </c:pt>
                <c:pt idx="4180">
                  <c:v>2</c:v>
                </c:pt>
                <c:pt idx="4181">
                  <c:v>0</c:v>
                </c:pt>
                <c:pt idx="4182">
                  <c:v>2</c:v>
                </c:pt>
                <c:pt idx="4183">
                  <c:v>6</c:v>
                </c:pt>
                <c:pt idx="4184">
                  <c:v>1</c:v>
                </c:pt>
                <c:pt idx="4185">
                  <c:v>2</c:v>
                </c:pt>
                <c:pt idx="4186">
                  <c:v>2</c:v>
                </c:pt>
                <c:pt idx="4187">
                  <c:v>4</c:v>
                </c:pt>
                <c:pt idx="4188">
                  <c:v>8</c:v>
                </c:pt>
                <c:pt idx="4189">
                  <c:v>5</c:v>
                </c:pt>
                <c:pt idx="4190">
                  <c:v>4</c:v>
                </c:pt>
                <c:pt idx="4191">
                  <c:v>4</c:v>
                </c:pt>
                <c:pt idx="4192">
                  <c:v>2</c:v>
                </c:pt>
                <c:pt idx="4193">
                  <c:v>3</c:v>
                </c:pt>
                <c:pt idx="4194">
                  <c:v>4</c:v>
                </c:pt>
                <c:pt idx="4195">
                  <c:v>5</c:v>
                </c:pt>
                <c:pt idx="4196">
                  <c:v>4</c:v>
                </c:pt>
                <c:pt idx="4197">
                  <c:v>4</c:v>
                </c:pt>
                <c:pt idx="4198">
                  <c:v>6</c:v>
                </c:pt>
                <c:pt idx="4199">
                  <c:v>3</c:v>
                </c:pt>
                <c:pt idx="4200">
                  <c:v>4</c:v>
                </c:pt>
                <c:pt idx="4201">
                  <c:v>0</c:v>
                </c:pt>
                <c:pt idx="4202">
                  <c:v>3</c:v>
                </c:pt>
                <c:pt idx="4203">
                  <c:v>3</c:v>
                </c:pt>
                <c:pt idx="4204">
                  <c:v>4</c:v>
                </c:pt>
                <c:pt idx="4205">
                  <c:v>2</c:v>
                </c:pt>
                <c:pt idx="4206">
                  <c:v>2</c:v>
                </c:pt>
                <c:pt idx="4207">
                  <c:v>2</c:v>
                </c:pt>
                <c:pt idx="4208">
                  <c:v>4</c:v>
                </c:pt>
                <c:pt idx="4209">
                  <c:v>5</c:v>
                </c:pt>
                <c:pt idx="4210">
                  <c:v>8</c:v>
                </c:pt>
                <c:pt idx="4211">
                  <c:v>3</c:v>
                </c:pt>
                <c:pt idx="4212">
                  <c:v>3</c:v>
                </c:pt>
                <c:pt idx="4213">
                  <c:v>3</c:v>
                </c:pt>
                <c:pt idx="4214">
                  <c:v>5</c:v>
                </c:pt>
                <c:pt idx="4215">
                  <c:v>3</c:v>
                </c:pt>
                <c:pt idx="4216">
                  <c:v>4</c:v>
                </c:pt>
                <c:pt idx="4217">
                  <c:v>2</c:v>
                </c:pt>
                <c:pt idx="4218">
                  <c:v>1</c:v>
                </c:pt>
                <c:pt idx="4219">
                  <c:v>3</c:v>
                </c:pt>
                <c:pt idx="4220">
                  <c:v>3</c:v>
                </c:pt>
                <c:pt idx="4221">
                  <c:v>2</c:v>
                </c:pt>
                <c:pt idx="4222">
                  <c:v>3</c:v>
                </c:pt>
                <c:pt idx="4223">
                  <c:v>3</c:v>
                </c:pt>
                <c:pt idx="4224">
                  <c:v>3</c:v>
                </c:pt>
                <c:pt idx="4225">
                  <c:v>3</c:v>
                </c:pt>
                <c:pt idx="4226">
                  <c:v>5</c:v>
                </c:pt>
                <c:pt idx="4227">
                  <c:v>2</c:v>
                </c:pt>
                <c:pt idx="4228">
                  <c:v>2</c:v>
                </c:pt>
                <c:pt idx="4229">
                  <c:v>3</c:v>
                </c:pt>
                <c:pt idx="4230">
                  <c:v>3</c:v>
                </c:pt>
                <c:pt idx="4231">
                  <c:v>2</c:v>
                </c:pt>
                <c:pt idx="4232">
                  <c:v>6</c:v>
                </c:pt>
                <c:pt idx="4233">
                  <c:v>0</c:v>
                </c:pt>
                <c:pt idx="4234">
                  <c:v>3</c:v>
                </c:pt>
                <c:pt idx="4235">
                  <c:v>8</c:v>
                </c:pt>
                <c:pt idx="4236">
                  <c:v>6</c:v>
                </c:pt>
                <c:pt idx="4237">
                  <c:v>6</c:v>
                </c:pt>
                <c:pt idx="4238">
                  <c:v>3</c:v>
                </c:pt>
                <c:pt idx="4239">
                  <c:v>2</c:v>
                </c:pt>
                <c:pt idx="4240">
                  <c:v>3</c:v>
                </c:pt>
                <c:pt idx="4241">
                  <c:v>3</c:v>
                </c:pt>
                <c:pt idx="4242">
                  <c:v>1</c:v>
                </c:pt>
                <c:pt idx="4243">
                  <c:v>1</c:v>
                </c:pt>
                <c:pt idx="4244">
                  <c:v>5</c:v>
                </c:pt>
                <c:pt idx="4245">
                  <c:v>2</c:v>
                </c:pt>
                <c:pt idx="4246">
                  <c:v>2</c:v>
                </c:pt>
                <c:pt idx="4247">
                  <c:v>2</c:v>
                </c:pt>
                <c:pt idx="4248">
                  <c:v>0</c:v>
                </c:pt>
                <c:pt idx="4249">
                  <c:v>4</c:v>
                </c:pt>
                <c:pt idx="4250">
                  <c:v>3</c:v>
                </c:pt>
                <c:pt idx="4251">
                  <c:v>3</c:v>
                </c:pt>
                <c:pt idx="4252">
                  <c:v>2</c:v>
                </c:pt>
                <c:pt idx="4253">
                  <c:v>3</c:v>
                </c:pt>
                <c:pt idx="4254">
                  <c:v>5</c:v>
                </c:pt>
                <c:pt idx="4255">
                  <c:v>2</c:v>
                </c:pt>
                <c:pt idx="4256">
                  <c:v>0</c:v>
                </c:pt>
                <c:pt idx="4257">
                  <c:v>3</c:v>
                </c:pt>
                <c:pt idx="4258">
                  <c:v>5</c:v>
                </c:pt>
                <c:pt idx="4259">
                  <c:v>2</c:v>
                </c:pt>
                <c:pt idx="4260">
                  <c:v>1</c:v>
                </c:pt>
                <c:pt idx="4261">
                  <c:v>2</c:v>
                </c:pt>
                <c:pt idx="4262">
                  <c:v>0</c:v>
                </c:pt>
                <c:pt idx="4263">
                  <c:v>4</c:v>
                </c:pt>
                <c:pt idx="4264">
                  <c:v>13</c:v>
                </c:pt>
                <c:pt idx="4265">
                  <c:v>1</c:v>
                </c:pt>
                <c:pt idx="4266">
                  <c:v>1</c:v>
                </c:pt>
                <c:pt idx="4267">
                  <c:v>4</c:v>
                </c:pt>
                <c:pt idx="4268">
                  <c:v>1</c:v>
                </c:pt>
                <c:pt idx="4269">
                  <c:v>3</c:v>
                </c:pt>
                <c:pt idx="4270">
                  <c:v>0</c:v>
                </c:pt>
                <c:pt idx="4271">
                  <c:v>5</c:v>
                </c:pt>
                <c:pt idx="4272">
                  <c:v>4</c:v>
                </c:pt>
                <c:pt idx="4273">
                  <c:v>2</c:v>
                </c:pt>
                <c:pt idx="4274">
                  <c:v>1</c:v>
                </c:pt>
                <c:pt idx="4275">
                  <c:v>5</c:v>
                </c:pt>
                <c:pt idx="4276">
                  <c:v>9</c:v>
                </c:pt>
                <c:pt idx="4277">
                  <c:v>1</c:v>
                </c:pt>
                <c:pt idx="4278">
                  <c:v>3</c:v>
                </c:pt>
                <c:pt idx="4279">
                  <c:v>3</c:v>
                </c:pt>
                <c:pt idx="4280">
                  <c:v>3</c:v>
                </c:pt>
                <c:pt idx="4281">
                  <c:v>4</c:v>
                </c:pt>
                <c:pt idx="4282">
                  <c:v>3</c:v>
                </c:pt>
                <c:pt idx="4283">
                  <c:v>4</c:v>
                </c:pt>
                <c:pt idx="4284">
                  <c:v>4</c:v>
                </c:pt>
                <c:pt idx="4285">
                  <c:v>4</c:v>
                </c:pt>
                <c:pt idx="4286">
                  <c:v>2</c:v>
                </c:pt>
                <c:pt idx="4287">
                  <c:v>4</c:v>
                </c:pt>
                <c:pt idx="4288">
                  <c:v>8</c:v>
                </c:pt>
                <c:pt idx="4289">
                  <c:v>3</c:v>
                </c:pt>
                <c:pt idx="4290">
                  <c:v>4</c:v>
                </c:pt>
                <c:pt idx="4291">
                  <c:v>2</c:v>
                </c:pt>
                <c:pt idx="4292">
                  <c:v>2</c:v>
                </c:pt>
                <c:pt idx="4293">
                  <c:v>5</c:v>
                </c:pt>
                <c:pt idx="4294">
                  <c:v>4</c:v>
                </c:pt>
                <c:pt idx="4295">
                  <c:v>4</c:v>
                </c:pt>
                <c:pt idx="4296">
                  <c:v>5</c:v>
                </c:pt>
                <c:pt idx="4297">
                  <c:v>2</c:v>
                </c:pt>
                <c:pt idx="4298">
                  <c:v>4</c:v>
                </c:pt>
                <c:pt idx="4299">
                  <c:v>2</c:v>
                </c:pt>
                <c:pt idx="4300">
                  <c:v>4</c:v>
                </c:pt>
                <c:pt idx="4301">
                  <c:v>8</c:v>
                </c:pt>
                <c:pt idx="4302">
                  <c:v>2</c:v>
                </c:pt>
                <c:pt idx="4303">
                  <c:v>3</c:v>
                </c:pt>
                <c:pt idx="4304">
                  <c:v>3</c:v>
                </c:pt>
                <c:pt idx="4305">
                  <c:v>5</c:v>
                </c:pt>
                <c:pt idx="4306">
                  <c:v>2</c:v>
                </c:pt>
                <c:pt idx="4307">
                  <c:v>3</c:v>
                </c:pt>
                <c:pt idx="4308">
                  <c:v>2</c:v>
                </c:pt>
                <c:pt idx="4309">
                  <c:v>3</c:v>
                </c:pt>
                <c:pt idx="4310">
                  <c:v>3</c:v>
                </c:pt>
                <c:pt idx="4311">
                  <c:v>4</c:v>
                </c:pt>
                <c:pt idx="4312">
                  <c:v>0</c:v>
                </c:pt>
                <c:pt idx="4313">
                  <c:v>2</c:v>
                </c:pt>
                <c:pt idx="4314">
                  <c:v>5</c:v>
                </c:pt>
                <c:pt idx="4315">
                  <c:v>1</c:v>
                </c:pt>
                <c:pt idx="4316">
                  <c:v>5</c:v>
                </c:pt>
                <c:pt idx="4317">
                  <c:v>4</c:v>
                </c:pt>
                <c:pt idx="4318">
                  <c:v>1</c:v>
                </c:pt>
                <c:pt idx="4319">
                  <c:v>1</c:v>
                </c:pt>
                <c:pt idx="4320">
                  <c:v>2</c:v>
                </c:pt>
                <c:pt idx="4321">
                  <c:v>4</c:v>
                </c:pt>
                <c:pt idx="4322">
                  <c:v>5</c:v>
                </c:pt>
                <c:pt idx="4323">
                  <c:v>3</c:v>
                </c:pt>
                <c:pt idx="4324">
                  <c:v>2</c:v>
                </c:pt>
                <c:pt idx="4325">
                  <c:v>1</c:v>
                </c:pt>
                <c:pt idx="4326">
                  <c:v>2</c:v>
                </c:pt>
                <c:pt idx="4327">
                  <c:v>7</c:v>
                </c:pt>
                <c:pt idx="4328">
                  <c:v>3</c:v>
                </c:pt>
                <c:pt idx="4329">
                  <c:v>10</c:v>
                </c:pt>
                <c:pt idx="4330">
                  <c:v>3</c:v>
                </c:pt>
                <c:pt idx="4331">
                  <c:v>5</c:v>
                </c:pt>
                <c:pt idx="4332">
                  <c:v>3</c:v>
                </c:pt>
                <c:pt idx="4333">
                  <c:v>1</c:v>
                </c:pt>
                <c:pt idx="4334">
                  <c:v>4</c:v>
                </c:pt>
                <c:pt idx="4335">
                  <c:v>0</c:v>
                </c:pt>
                <c:pt idx="4336">
                  <c:v>3</c:v>
                </c:pt>
                <c:pt idx="4337">
                  <c:v>4</c:v>
                </c:pt>
                <c:pt idx="4338">
                  <c:v>1</c:v>
                </c:pt>
                <c:pt idx="4339">
                  <c:v>5</c:v>
                </c:pt>
                <c:pt idx="4340">
                  <c:v>4</c:v>
                </c:pt>
                <c:pt idx="4341">
                  <c:v>5</c:v>
                </c:pt>
                <c:pt idx="4342">
                  <c:v>5</c:v>
                </c:pt>
                <c:pt idx="4343">
                  <c:v>2</c:v>
                </c:pt>
                <c:pt idx="4344">
                  <c:v>5</c:v>
                </c:pt>
                <c:pt idx="4345">
                  <c:v>3</c:v>
                </c:pt>
                <c:pt idx="4346">
                  <c:v>3</c:v>
                </c:pt>
                <c:pt idx="4347">
                  <c:v>5</c:v>
                </c:pt>
                <c:pt idx="4348">
                  <c:v>7</c:v>
                </c:pt>
                <c:pt idx="4349">
                  <c:v>3</c:v>
                </c:pt>
                <c:pt idx="4350">
                  <c:v>3</c:v>
                </c:pt>
                <c:pt idx="4351">
                  <c:v>7</c:v>
                </c:pt>
                <c:pt idx="4352">
                  <c:v>1</c:v>
                </c:pt>
                <c:pt idx="4353">
                  <c:v>8</c:v>
                </c:pt>
                <c:pt idx="4354">
                  <c:v>4</c:v>
                </c:pt>
                <c:pt idx="4355">
                  <c:v>9</c:v>
                </c:pt>
                <c:pt idx="4356">
                  <c:v>10</c:v>
                </c:pt>
                <c:pt idx="4357">
                  <c:v>5</c:v>
                </c:pt>
                <c:pt idx="4358">
                  <c:v>2</c:v>
                </c:pt>
                <c:pt idx="4359">
                  <c:v>4</c:v>
                </c:pt>
                <c:pt idx="4360">
                  <c:v>7</c:v>
                </c:pt>
                <c:pt idx="4361">
                  <c:v>6</c:v>
                </c:pt>
                <c:pt idx="4362">
                  <c:v>4</c:v>
                </c:pt>
                <c:pt idx="4363">
                  <c:v>3</c:v>
                </c:pt>
                <c:pt idx="4364">
                  <c:v>5</c:v>
                </c:pt>
                <c:pt idx="4365">
                  <c:v>6</c:v>
                </c:pt>
                <c:pt idx="4366">
                  <c:v>8</c:v>
                </c:pt>
                <c:pt idx="4367">
                  <c:v>10</c:v>
                </c:pt>
                <c:pt idx="4368">
                  <c:v>4</c:v>
                </c:pt>
                <c:pt idx="4369">
                  <c:v>3</c:v>
                </c:pt>
                <c:pt idx="4370">
                  <c:v>10</c:v>
                </c:pt>
                <c:pt idx="4371">
                  <c:v>3</c:v>
                </c:pt>
                <c:pt idx="4372">
                  <c:v>6</c:v>
                </c:pt>
                <c:pt idx="4373">
                  <c:v>7</c:v>
                </c:pt>
                <c:pt idx="4374">
                  <c:v>6</c:v>
                </c:pt>
                <c:pt idx="4375">
                  <c:v>7</c:v>
                </c:pt>
                <c:pt idx="4376">
                  <c:v>5</c:v>
                </c:pt>
                <c:pt idx="4377">
                  <c:v>4</c:v>
                </c:pt>
                <c:pt idx="4378">
                  <c:v>8</c:v>
                </c:pt>
                <c:pt idx="4379">
                  <c:v>4</c:v>
                </c:pt>
                <c:pt idx="4380">
                  <c:v>5</c:v>
                </c:pt>
                <c:pt idx="4381">
                  <c:v>2</c:v>
                </c:pt>
                <c:pt idx="4382">
                  <c:v>4</c:v>
                </c:pt>
                <c:pt idx="4383">
                  <c:v>5</c:v>
                </c:pt>
                <c:pt idx="4384">
                  <c:v>6</c:v>
                </c:pt>
                <c:pt idx="4385">
                  <c:v>2</c:v>
                </c:pt>
                <c:pt idx="4386">
                  <c:v>1</c:v>
                </c:pt>
                <c:pt idx="4387">
                  <c:v>5</c:v>
                </c:pt>
                <c:pt idx="4388">
                  <c:v>5</c:v>
                </c:pt>
                <c:pt idx="4389">
                  <c:v>5</c:v>
                </c:pt>
                <c:pt idx="4390">
                  <c:v>2</c:v>
                </c:pt>
                <c:pt idx="4391">
                  <c:v>3</c:v>
                </c:pt>
                <c:pt idx="4392">
                  <c:v>6</c:v>
                </c:pt>
                <c:pt idx="4393">
                  <c:v>5</c:v>
                </c:pt>
                <c:pt idx="4394">
                  <c:v>3</c:v>
                </c:pt>
                <c:pt idx="4395">
                  <c:v>9</c:v>
                </c:pt>
                <c:pt idx="4396">
                  <c:v>4</c:v>
                </c:pt>
                <c:pt idx="4397">
                  <c:v>4</c:v>
                </c:pt>
                <c:pt idx="4398">
                  <c:v>4</c:v>
                </c:pt>
                <c:pt idx="4399">
                  <c:v>4</c:v>
                </c:pt>
                <c:pt idx="4400">
                  <c:v>8</c:v>
                </c:pt>
                <c:pt idx="4401">
                  <c:v>2</c:v>
                </c:pt>
                <c:pt idx="4402">
                  <c:v>3</c:v>
                </c:pt>
                <c:pt idx="4403">
                  <c:v>5</c:v>
                </c:pt>
                <c:pt idx="4404">
                  <c:v>3</c:v>
                </c:pt>
                <c:pt idx="4405">
                  <c:v>2</c:v>
                </c:pt>
                <c:pt idx="4406">
                  <c:v>1</c:v>
                </c:pt>
                <c:pt idx="4407">
                  <c:v>3</c:v>
                </c:pt>
                <c:pt idx="4408">
                  <c:v>6</c:v>
                </c:pt>
                <c:pt idx="4409">
                  <c:v>3</c:v>
                </c:pt>
                <c:pt idx="4410">
                  <c:v>4</c:v>
                </c:pt>
                <c:pt idx="4411">
                  <c:v>5</c:v>
                </c:pt>
                <c:pt idx="4412">
                  <c:v>2</c:v>
                </c:pt>
                <c:pt idx="4413">
                  <c:v>6</c:v>
                </c:pt>
                <c:pt idx="4414">
                  <c:v>4</c:v>
                </c:pt>
                <c:pt idx="4415">
                  <c:v>1</c:v>
                </c:pt>
                <c:pt idx="4416">
                  <c:v>3</c:v>
                </c:pt>
                <c:pt idx="4417">
                  <c:v>5</c:v>
                </c:pt>
                <c:pt idx="4418">
                  <c:v>2</c:v>
                </c:pt>
                <c:pt idx="4419">
                  <c:v>6</c:v>
                </c:pt>
                <c:pt idx="4420">
                  <c:v>7</c:v>
                </c:pt>
                <c:pt idx="4421">
                  <c:v>5</c:v>
                </c:pt>
                <c:pt idx="4422">
                  <c:v>2</c:v>
                </c:pt>
                <c:pt idx="4423">
                  <c:v>2</c:v>
                </c:pt>
                <c:pt idx="4424">
                  <c:v>2</c:v>
                </c:pt>
                <c:pt idx="4425">
                  <c:v>3</c:v>
                </c:pt>
                <c:pt idx="4426">
                  <c:v>1</c:v>
                </c:pt>
                <c:pt idx="4427">
                  <c:v>1</c:v>
                </c:pt>
                <c:pt idx="4428">
                  <c:v>2</c:v>
                </c:pt>
                <c:pt idx="4429">
                  <c:v>5</c:v>
                </c:pt>
                <c:pt idx="4430">
                  <c:v>3</c:v>
                </c:pt>
                <c:pt idx="4431">
                  <c:v>4</c:v>
                </c:pt>
                <c:pt idx="4432">
                  <c:v>5</c:v>
                </c:pt>
                <c:pt idx="4433">
                  <c:v>2</c:v>
                </c:pt>
                <c:pt idx="4434">
                  <c:v>1</c:v>
                </c:pt>
                <c:pt idx="4435">
                  <c:v>3</c:v>
                </c:pt>
                <c:pt idx="4436">
                  <c:v>3</c:v>
                </c:pt>
                <c:pt idx="4437">
                  <c:v>2</c:v>
                </c:pt>
                <c:pt idx="4438">
                  <c:v>3</c:v>
                </c:pt>
                <c:pt idx="4439">
                  <c:v>5</c:v>
                </c:pt>
                <c:pt idx="4440">
                  <c:v>2</c:v>
                </c:pt>
                <c:pt idx="4441">
                  <c:v>8</c:v>
                </c:pt>
                <c:pt idx="4442">
                  <c:v>1</c:v>
                </c:pt>
                <c:pt idx="4443">
                  <c:v>7</c:v>
                </c:pt>
                <c:pt idx="4444">
                  <c:v>2</c:v>
                </c:pt>
                <c:pt idx="4445">
                  <c:v>3</c:v>
                </c:pt>
                <c:pt idx="4446">
                  <c:v>5</c:v>
                </c:pt>
                <c:pt idx="4447">
                  <c:v>5</c:v>
                </c:pt>
                <c:pt idx="4448">
                  <c:v>0</c:v>
                </c:pt>
                <c:pt idx="4449">
                  <c:v>5</c:v>
                </c:pt>
                <c:pt idx="4450">
                  <c:v>0</c:v>
                </c:pt>
                <c:pt idx="4451">
                  <c:v>4</c:v>
                </c:pt>
                <c:pt idx="4452">
                  <c:v>6</c:v>
                </c:pt>
                <c:pt idx="4453">
                  <c:v>2</c:v>
                </c:pt>
                <c:pt idx="4454">
                  <c:v>2</c:v>
                </c:pt>
                <c:pt idx="4455">
                  <c:v>4</c:v>
                </c:pt>
                <c:pt idx="4456">
                  <c:v>2</c:v>
                </c:pt>
                <c:pt idx="4457">
                  <c:v>4</c:v>
                </c:pt>
                <c:pt idx="4458">
                  <c:v>3</c:v>
                </c:pt>
                <c:pt idx="4459">
                  <c:v>4</c:v>
                </c:pt>
                <c:pt idx="4460">
                  <c:v>3</c:v>
                </c:pt>
                <c:pt idx="4461">
                  <c:v>4</c:v>
                </c:pt>
                <c:pt idx="4462">
                  <c:v>2</c:v>
                </c:pt>
                <c:pt idx="4463">
                  <c:v>7</c:v>
                </c:pt>
                <c:pt idx="4464">
                  <c:v>3</c:v>
                </c:pt>
                <c:pt idx="4465">
                  <c:v>2</c:v>
                </c:pt>
                <c:pt idx="4466">
                  <c:v>2</c:v>
                </c:pt>
                <c:pt idx="4467">
                  <c:v>0</c:v>
                </c:pt>
                <c:pt idx="4468">
                  <c:v>4</c:v>
                </c:pt>
                <c:pt idx="4469">
                  <c:v>0</c:v>
                </c:pt>
                <c:pt idx="4470">
                  <c:v>3</c:v>
                </c:pt>
                <c:pt idx="4471">
                  <c:v>5</c:v>
                </c:pt>
                <c:pt idx="4472">
                  <c:v>3</c:v>
                </c:pt>
                <c:pt idx="4473">
                  <c:v>6</c:v>
                </c:pt>
                <c:pt idx="4474">
                  <c:v>2</c:v>
                </c:pt>
                <c:pt idx="4475">
                  <c:v>0</c:v>
                </c:pt>
                <c:pt idx="4476">
                  <c:v>1</c:v>
                </c:pt>
                <c:pt idx="4477">
                  <c:v>4</c:v>
                </c:pt>
                <c:pt idx="4478">
                  <c:v>2</c:v>
                </c:pt>
                <c:pt idx="4479">
                  <c:v>2</c:v>
                </c:pt>
                <c:pt idx="4480">
                  <c:v>2</c:v>
                </c:pt>
                <c:pt idx="4481">
                  <c:v>5</c:v>
                </c:pt>
                <c:pt idx="4482">
                  <c:v>3</c:v>
                </c:pt>
                <c:pt idx="4483">
                  <c:v>2</c:v>
                </c:pt>
                <c:pt idx="4484">
                  <c:v>1</c:v>
                </c:pt>
                <c:pt idx="4485">
                  <c:v>4</c:v>
                </c:pt>
                <c:pt idx="4486">
                  <c:v>3</c:v>
                </c:pt>
                <c:pt idx="4487">
                  <c:v>3</c:v>
                </c:pt>
                <c:pt idx="4488">
                  <c:v>5</c:v>
                </c:pt>
                <c:pt idx="4489">
                  <c:v>2</c:v>
                </c:pt>
                <c:pt idx="4490">
                  <c:v>8</c:v>
                </c:pt>
                <c:pt idx="4491">
                  <c:v>6</c:v>
                </c:pt>
                <c:pt idx="4492">
                  <c:v>3</c:v>
                </c:pt>
                <c:pt idx="4493">
                  <c:v>1</c:v>
                </c:pt>
                <c:pt idx="4494">
                  <c:v>6</c:v>
                </c:pt>
                <c:pt idx="4495">
                  <c:v>2</c:v>
                </c:pt>
                <c:pt idx="4496">
                  <c:v>2</c:v>
                </c:pt>
                <c:pt idx="4497">
                  <c:v>4</c:v>
                </c:pt>
                <c:pt idx="4498">
                  <c:v>4</c:v>
                </c:pt>
                <c:pt idx="4499">
                  <c:v>4</c:v>
                </c:pt>
                <c:pt idx="4500">
                  <c:v>1</c:v>
                </c:pt>
                <c:pt idx="4501">
                  <c:v>2</c:v>
                </c:pt>
                <c:pt idx="4502">
                  <c:v>3</c:v>
                </c:pt>
                <c:pt idx="4503">
                  <c:v>1</c:v>
                </c:pt>
                <c:pt idx="4504">
                  <c:v>4</c:v>
                </c:pt>
                <c:pt idx="4505">
                  <c:v>5</c:v>
                </c:pt>
                <c:pt idx="4506">
                  <c:v>2</c:v>
                </c:pt>
                <c:pt idx="4507">
                  <c:v>5</c:v>
                </c:pt>
                <c:pt idx="4508">
                  <c:v>4</c:v>
                </c:pt>
                <c:pt idx="4509">
                  <c:v>5</c:v>
                </c:pt>
                <c:pt idx="4510">
                  <c:v>4</c:v>
                </c:pt>
                <c:pt idx="4511">
                  <c:v>2</c:v>
                </c:pt>
                <c:pt idx="4512">
                  <c:v>6</c:v>
                </c:pt>
                <c:pt idx="4513">
                  <c:v>1</c:v>
                </c:pt>
                <c:pt idx="4514">
                  <c:v>3</c:v>
                </c:pt>
                <c:pt idx="4515">
                  <c:v>6</c:v>
                </c:pt>
                <c:pt idx="4516">
                  <c:v>2</c:v>
                </c:pt>
                <c:pt idx="4517">
                  <c:v>1</c:v>
                </c:pt>
                <c:pt idx="4518">
                  <c:v>3</c:v>
                </c:pt>
                <c:pt idx="4519">
                  <c:v>5</c:v>
                </c:pt>
                <c:pt idx="4520">
                  <c:v>2</c:v>
                </c:pt>
                <c:pt idx="4521">
                  <c:v>6</c:v>
                </c:pt>
                <c:pt idx="4522">
                  <c:v>0</c:v>
                </c:pt>
                <c:pt idx="4523">
                  <c:v>2</c:v>
                </c:pt>
                <c:pt idx="4524">
                  <c:v>2</c:v>
                </c:pt>
                <c:pt idx="4525">
                  <c:v>2</c:v>
                </c:pt>
                <c:pt idx="4526">
                  <c:v>4</c:v>
                </c:pt>
                <c:pt idx="4527">
                  <c:v>2</c:v>
                </c:pt>
                <c:pt idx="4528">
                  <c:v>2</c:v>
                </c:pt>
                <c:pt idx="4529">
                  <c:v>1</c:v>
                </c:pt>
                <c:pt idx="4530">
                  <c:v>1</c:v>
                </c:pt>
                <c:pt idx="4531">
                  <c:v>3</c:v>
                </c:pt>
                <c:pt idx="4532">
                  <c:v>5</c:v>
                </c:pt>
                <c:pt idx="4533">
                  <c:v>4</c:v>
                </c:pt>
                <c:pt idx="4534">
                  <c:v>5</c:v>
                </c:pt>
                <c:pt idx="4535">
                  <c:v>1</c:v>
                </c:pt>
                <c:pt idx="4536">
                  <c:v>1</c:v>
                </c:pt>
                <c:pt idx="4537">
                  <c:v>2</c:v>
                </c:pt>
                <c:pt idx="4538">
                  <c:v>2</c:v>
                </c:pt>
                <c:pt idx="4539">
                  <c:v>0</c:v>
                </c:pt>
                <c:pt idx="4540">
                  <c:v>6</c:v>
                </c:pt>
                <c:pt idx="4541">
                  <c:v>5</c:v>
                </c:pt>
                <c:pt idx="4542">
                  <c:v>2</c:v>
                </c:pt>
                <c:pt idx="4543">
                  <c:v>6</c:v>
                </c:pt>
                <c:pt idx="4544">
                  <c:v>4</c:v>
                </c:pt>
                <c:pt idx="4545">
                  <c:v>3</c:v>
                </c:pt>
                <c:pt idx="4546">
                  <c:v>0</c:v>
                </c:pt>
                <c:pt idx="4547">
                  <c:v>3</c:v>
                </c:pt>
                <c:pt idx="4548">
                  <c:v>1</c:v>
                </c:pt>
                <c:pt idx="4549">
                  <c:v>3</c:v>
                </c:pt>
                <c:pt idx="4550">
                  <c:v>4</c:v>
                </c:pt>
                <c:pt idx="4551">
                  <c:v>2</c:v>
                </c:pt>
                <c:pt idx="4552">
                  <c:v>4</c:v>
                </c:pt>
                <c:pt idx="4553">
                  <c:v>2</c:v>
                </c:pt>
                <c:pt idx="4554">
                  <c:v>3</c:v>
                </c:pt>
                <c:pt idx="4555">
                  <c:v>9</c:v>
                </c:pt>
                <c:pt idx="4556">
                  <c:v>7</c:v>
                </c:pt>
                <c:pt idx="4557">
                  <c:v>2</c:v>
                </c:pt>
                <c:pt idx="4558">
                  <c:v>0</c:v>
                </c:pt>
                <c:pt idx="4559">
                  <c:v>4</c:v>
                </c:pt>
                <c:pt idx="4560">
                  <c:v>2</c:v>
                </c:pt>
                <c:pt idx="4561">
                  <c:v>1</c:v>
                </c:pt>
                <c:pt idx="4562">
                  <c:v>4</c:v>
                </c:pt>
                <c:pt idx="4563">
                  <c:v>3</c:v>
                </c:pt>
                <c:pt idx="4564">
                  <c:v>2</c:v>
                </c:pt>
                <c:pt idx="4565">
                  <c:v>4</c:v>
                </c:pt>
                <c:pt idx="4566">
                  <c:v>2</c:v>
                </c:pt>
                <c:pt idx="4567">
                  <c:v>5</c:v>
                </c:pt>
                <c:pt idx="4568">
                  <c:v>1</c:v>
                </c:pt>
                <c:pt idx="4569">
                  <c:v>5</c:v>
                </c:pt>
                <c:pt idx="4570">
                  <c:v>5</c:v>
                </c:pt>
                <c:pt idx="4571">
                  <c:v>4</c:v>
                </c:pt>
                <c:pt idx="4572">
                  <c:v>4</c:v>
                </c:pt>
                <c:pt idx="4573">
                  <c:v>3</c:v>
                </c:pt>
                <c:pt idx="4574">
                  <c:v>3</c:v>
                </c:pt>
                <c:pt idx="4575">
                  <c:v>6</c:v>
                </c:pt>
                <c:pt idx="4576">
                  <c:v>0</c:v>
                </c:pt>
                <c:pt idx="4577">
                  <c:v>3</c:v>
                </c:pt>
                <c:pt idx="4578">
                  <c:v>2</c:v>
                </c:pt>
                <c:pt idx="4579">
                  <c:v>1</c:v>
                </c:pt>
                <c:pt idx="4580">
                  <c:v>2</c:v>
                </c:pt>
                <c:pt idx="4581">
                  <c:v>3</c:v>
                </c:pt>
                <c:pt idx="4582">
                  <c:v>4</c:v>
                </c:pt>
                <c:pt idx="4583">
                  <c:v>4</c:v>
                </c:pt>
                <c:pt idx="4584">
                  <c:v>7</c:v>
                </c:pt>
                <c:pt idx="4585">
                  <c:v>3</c:v>
                </c:pt>
                <c:pt idx="4586">
                  <c:v>4</c:v>
                </c:pt>
                <c:pt idx="4587">
                  <c:v>1</c:v>
                </c:pt>
                <c:pt idx="4588">
                  <c:v>2</c:v>
                </c:pt>
                <c:pt idx="4589">
                  <c:v>2</c:v>
                </c:pt>
                <c:pt idx="4590">
                  <c:v>3</c:v>
                </c:pt>
                <c:pt idx="4591">
                  <c:v>6</c:v>
                </c:pt>
                <c:pt idx="4592">
                  <c:v>4</c:v>
                </c:pt>
                <c:pt idx="4593">
                  <c:v>2</c:v>
                </c:pt>
                <c:pt idx="4594">
                  <c:v>4</c:v>
                </c:pt>
                <c:pt idx="4595">
                  <c:v>2</c:v>
                </c:pt>
                <c:pt idx="4596">
                  <c:v>2</c:v>
                </c:pt>
                <c:pt idx="4597">
                  <c:v>2</c:v>
                </c:pt>
                <c:pt idx="4598">
                  <c:v>2</c:v>
                </c:pt>
                <c:pt idx="4599">
                  <c:v>2</c:v>
                </c:pt>
                <c:pt idx="4600">
                  <c:v>2</c:v>
                </c:pt>
                <c:pt idx="4601">
                  <c:v>4</c:v>
                </c:pt>
                <c:pt idx="4602">
                  <c:v>2</c:v>
                </c:pt>
                <c:pt idx="4603">
                  <c:v>1</c:v>
                </c:pt>
                <c:pt idx="4604">
                  <c:v>4</c:v>
                </c:pt>
                <c:pt idx="4605">
                  <c:v>2</c:v>
                </c:pt>
                <c:pt idx="4606">
                  <c:v>3</c:v>
                </c:pt>
                <c:pt idx="4607">
                  <c:v>3</c:v>
                </c:pt>
                <c:pt idx="4608">
                  <c:v>7</c:v>
                </c:pt>
                <c:pt idx="4609">
                  <c:v>2</c:v>
                </c:pt>
                <c:pt idx="4610">
                  <c:v>1</c:v>
                </c:pt>
                <c:pt idx="4611">
                  <c:v>2</c:v>
                </c:pt>
                <c:pt idx="4612">
                  <c:v>2</c:v>
                </c:pt>
                <c:pt idx="4613">
                  <c:v>3</c:v>
                </c:pt>
                <c:pt idx="4614">
                  <c:v>1</c:v>
                </c:pt>
                <c:pt idx="4615">
                  <c:v>2</c:v>
                </c:pt>
                <c:pt idx="4616">
                  <c:v>0</c:v>
                </c:pt>
                <c:pt idx="4617">
                  <c:v>0</c:v>
                </c:pt>
                <c:pt idx="4618">
                  <c:v>4</c:v>
                </c:pt>
                <c:pt idx="4619">
                  <c:v>2</c:v>
                </c:pt>
                <c:pt idx="4620">
                  <c:v>5</c:v>
                </c:pt>
                <c:pt idx="4621">
                  <c:v>3</c:v>
                </c:pt>
                <c:pt idx="4622">
                  <c:v>4</c:v>
                </c:pt>
                <c:pt idx="4623">
                  <c:v>1</c:v>
                </c:pt>
                <c:pt idx="4624">
                  <c:v>2</c:v>
                </c:pt>
                <c:pt idx="4625">
                  <c:v>1</c:v>
                </c:pt>
                <c:pt idx="4626">
                  <c:v>3</c:v>
                </c:pt>
                <c:pt idx="4627">
                  <c:v>1</c:v>
                </c:pt>
                <c:pt idx="4628">
                  <c:v>4</c:v>
                </c:pt>
                <c:pt idx="4629">
                  <c:v>2</c:v>
                </c:pt>
                <c:pt idx="4630">
                  <c:v>4</c:v>
                </c:pt>
                <c:pt idx="4631">
                  <c:v>1</c:v>
                </c:pt>
                <c:pt idx="4632">
                  <c:v>2</c:v>
                </c:pt>
                <c:pt idx="4633">
                  <c:v>5</c:v>
                </c:pt>
                <c:pt idx="4634">
                  <c:v>4</c:v>
                </c:pt>
                <c:pt idx="4635">
                  <c:v>1</c:v>
                </c:pt>
                <c:pt idx="4636">
                  <c:v>4</c:v>
                </c:pt>
                <c:pt idx="4637">
                  <c:v>3</c:v>
                </c:pt>
                <c:pt idx="4638">
                  <c:v>3</c:v>
                </c:pt>
                <c:pt idx="4639">
                  <c:v>1</c:v>
                </c:pt>
                <c:pt idx="4640">
                  <c:v>3</c:v>
                </c:pt>
                <c:pt idx="4641">
                  <c:v>5</c:v>
                </c:pt>
                <c:pt idx="4642">
                  <c:v>3</c:v>
                </c:pt>
                <c:pt idx="4643">
                  <c:v>5</c:v>
                </c:pt>
                <c:pt idx="4644">
                  <c:v>2</c:v>
                </c:pt>
                <c:pt idx="4645">
                  <c:v>5</c:v>
                </c:pt>
                <c:pt idx="4646">
                  <c:v>7</c:v>
                </c:pt>
                <c:pt idx="4647">
                  <c:v>2</c:v>
                </c:pt>
                <c:pt idx="4648">
                  <c:v>4</c:v>
                </c:pt>
                <c:pt idx="4649">
                  <c:v>2</c:v>
                </c:pt>
                <c:pt idx="4650">
                  <c:v>1</c:v>
                </c:pt>
                <c:pt idx="4651">
                  <c:v>3</c:v>
                </c:pt>
                <c:pt idx="4652">
                  <c:v>2</c:v>
                </c:pt>
                <c:pt idx="4653">
                  <c:v>1</c:v>
                </c:pt>
                <c:pt idx="4654">
                  <c:v>4</c:v>
                </c:pt>
                <c:pt idx="4655">
                  <c:v>2</c:v>
                </c:pt>
                <c:pt idx="4656">
                  <c:v>4</c:v>
                </c:pt>
                <c:pt idx="4657">
                  <c:v>2</c:v>
                </c:pt>
                <c:pt idx="4658">
                  <c:v>1</c:v>
                </c:pt>
                <c:pt idx="4659">
                  <c:v>2</c:v>
                </c:pt>
                <c:pt idx="4660">
                  <c:v>3</c:v>
                </c:pt>
                <c:pt idx="4661">
                  <c:v>2</c:v>
                </c:pt>
                <c:pt idx="4662">
                  <c:v>2</c:v>
                </c:pt>
                <c:pt idx="4663">
                  <c:v>2</c:v>
                </c:pt>
                <c:pt idx="4664">
                  <c:v>2</c:v>
                </c:pt>
                <c:pt idx="4665">
                  <c:v>2</c:v>
                </c:pt>
                <c:pt idx="4666">
                  <c:v>1</c:v>
                </c:pt>
                <c:pt idx="4667">
                  <c:v>1</c:v>
                </c:pt>
                <c:pt idx="4668">
                  <c:v>2</c:v>
                </c:pt>
                <c:pt idx="4669">
                  <c:v>1</c:v>
                </c:pt>
                <c:pt idx="4670">
                  <c:v>4</c:v>
                </c:pt>
                <c:pt idx="4671">
                  <c:v>1</c:v>
                </c:pt>
                <c:pt idx="4672">
                  <c:v>0</c:v>
                </c:pt>
                <c:pt idx="4673">
                  <c:v>3</c:v>
                </c:pt>
                <c:pt idx="4674">
                  <c:v>3</c:v>
                </c:pt>
                <c:pt idx="4675">
                  <c:v>3</c:v>
                </c:pt>
                <c:pt idx="4676">
                  <c:v>1</c:v>
                </c:pt>
                <c:pt idx="4677">
                  <c:v>7</c:v>
                </c:pt>
                <c:pt idx="4678">
                  <c:v>0</c:v>
                </c:pt>
                <c:pt idx="4679">
                  <c:v>2</c:v>
                </c:pt>
                <c:pt idx="4680">
                  <c:v>3</c:v>
                </c:pt>
                <c:pt idx="4681">
                  <c:v>0</c:v>
                </c:pt>
                <c:pt idx="4682">
                  <c:v>4</c:v>
                </c:pt>
                <c:pt idx="4683">
                  <c:v>2</c:v>
                </c:pt>
                <c:pt idx="4684">
                  <c:v>3</c:v>
                </c:pt>
                <c:pt idx="4685">
                  <c:v>4</c:v>
                </c:pt>
                <c:pt idx="4686">
                  <c:v>4</c:v>
                </c:pt>
                <c:pt idx="4687">
                  <c:v>4</c:v>
                </c:pt>
                <c:pt idx="4688">
                  <c:v>2</c:v>
                </c:pt>
                <c:pt idx="4689">
                  <c:v>2</c:v>
                </c:pt>
                <c:pt idx="4690">
                  <c:v>1</c:v>
                </c:pt>
                <c:pt idx="4691">
                  <c:v>3</c:v>
                </c:pt>
                <c:pt idx="4692">
                  <c:v>3</c:v>
                </c:pt>
                <c:pt idx="4693">
                  <c:v>4</c:v>
                </c:pt>
                <c:pt idx="4694">
                  <c:v>2</c:v>
                </c:pt>
                <c:pt idx="4695">
                  <c:v>1</c:v>
                </c:pt>
                <c:pt idx="4696">
                  <c:v>4</c:v>
                </c:pt>
                <c:pt idx="4697">
                  <c:v>0</c:v>
                </c:pt>
                <c:pt idx="4698">
                  <c:v>4</c:v>
                </c:pt>
                <c:pt idx="4699">
                  <c:v>1</c:v>
                </c:pt>
                <c:pt idx="4700">
                  <c:v>2</c:v>
                </c:pt>
                <c:pt idx="4701">
                  <c:v>3</c:v>
                </c:pt>
                <c:pt idx="4702">
                  <c:v>3</c:v>
                </c:pt>
                <c:pt idx="4703">
                  <c:v>3</c:v>
                </c:pt>
                <c:pt idx="4704">
                  <c:v>4</c:v>
                </c:pt>
                <c:pt idx="4705">
                  <c:v>4</c:v>
                </c:pt>
                <c:pt idx="4706">
                  <c:v>3</c:v>
                </c:pt>
                <c:pt idx="4707">
                  <c:v>6</c:v>
                </c:pt>
                <c:pt idx="4708">
                  <c:v>2</c:v>
                </c:pt>
                <c:pt idx="4709">
                  <c:v>1</c:v>
                </c:pt>
                <c:pt idx="4710">
                  <c:v>3</c:v>
                </c:pt>
                <c:pt idx="4711">
                  <c:v>1</c:v>
                </c:pt>
                <c:pt idx="4712">
                  <c:v>4</c:v>
                </c:pt>
                <c:pt idx="4713">
                  <c:v>3</c:v>
                </c:pt>
                <c:pt idx="4714">
                  <c:v>6</c:v>
                </c:pt>
                <c:pt idx="4715">
                  <c:v>0</c:v>
                </c:pt>
                <c:pt idx="4716">
                  <c:v>6</c:v>
                </c:pt>
                <c:pt idx="4717">
                  <c:v>0</c:v>
                </c:pt>
                <c:pt idx="4718">
                  <c:v>1</c:v>
                </c:pt>
                <c:pt idx="4719">
                  <c:v>6</c:v>
                </c:pt>
                <c:pt idx="4720">
                  <c:v>3</c:v>
                </c:pt>
                <c:pt idx="4721">
                  <c:v>3</c:v>
                </c:pt>
                <c:pt idx="4722">
                  <c:v>4</c:v>
                </c:pt>
                <c:pt idx="4723">
                  <c:v>3</c:v>
                </c:pt>
                <c:pt idx="4724">
                  <c:v>1</c:v>
                </c:pt>
                <c:pt idx="4725">
                  <c:v>2</c:v>
                </c:pt>
                <c:pt idx="4726">
                  <c:v>2</c:v>
                </c:pt>
                <c:pt idx="4727">
                  <c:v>2</c:v>
                </c:pt>
                <c:pt idx="4728">
                  <c:v>2</c:v>
                </c:pt>
                <c:pt idx="4729">
                  <c:v>4</c:v>
                </c:pt>
                <c:pt idx="4730">
                  <c:v>3</c:v>
                </c:pt>
                <c:pt idx="4731">
                  <c:v>2</c:v>
                </c:pt>
                <c:pt idx="4732">
                  <c:v>7</c:v>
                </c:pt>
                <c:pt idx="4733">
                  <c:v>4</c:v>
                </c:pt>
                <c:pt idx="4734">
                  <c:v>3</c:v>
                </c:pt>
                <c:pt idx="4735">
                  <c:v>3</c:v>
                </c:pt>
                <c:pt idx="4736">
                  <c:v>2</c:v>
                </c:pt>
                <c:pt idx="4737">
                  <c:v>2</c:v>
                </c:pt>
                <c:pt idx="4738">
                  <c:v>3</c:v>
                </c:pt>
                <c:pt idx="4739">
                  <c:v>0</c:v>
                </c:pt>
                <c:pt idx="4740">
                  <c:v>2</c:v>
                </c:pt>
                <c:pt idx="4741">
                  <c:v>4</c:v>
                </c:pt>
                <c:pt idx="4742">
                  <c:v>6</c:v>
                </c:pt>
                <c:pt idx="4743">
                  <c:v>2</c:v>
                </c:pt>
                <c:pt idx="4744">
                  <c:v>6</c:v>
                </c:pt>
                <c:pt idx="4745">
                  <c:v>1</c:v>
                </c:pt>
                <c:pt idx="4746">
                  <c:v>2</c:v>
                </c:pt>
                <c:pt idx="4747">
                  <c:v>1</c:v>
                </c:pt>
                <c:pt idx="4748">
                  <c:v>0</c:v>
                </c:pt>
                <c:pt idx="4749">
                  <c:v>2</c:v>
                </c:pt>
                <c:pt idx="4750">
                  <c:v>2</c:v>
                </c:pt>
                <c:pt idx="4751">
                  <c:v>0</c:v>
                </c:pt>
                <c:pt idx="4752">
                  <c:v>3</c:v>
                </c:pt>
                <c:pt idx="4753">
                  <c:v>1</c:v>
                </c:pt>
                <c:pt idx="4754">
                  <c:v>2</c:v>
                </c:pt>
                <c:pt idx="4755">
                  <c:v>2</c:v>
                </c:pt>
                <c:pt idx="4756">
                  <c:v>2</c:v>
                </c:pt>
                <c:pt idx="4757">
                  <c:v>3</c:v>
                </c:pt>
                <c:pt idx="4758">
                  <c:v>4</c:v>
                </c:pt>
                <c:pt idx="4759">
                  <c:v>1</c:v>
                </c:pt>
                <c:pt idx="4760">
                  <c:v>4</c:v>
                </c:pt>
                <c:pt idx="4761">
                  <c:v>5</c:v>
                </c:pt>
                <c:pt idx="4762">
                  <c:v>5</c:v>
                </c:pt>
                <c:pt idx="4763">
                  <c:v>2</c:v>
                </c:pt>
                <c:pt idx="4764">
                  <c:v>1</c:v>
                </c:pt>
                <c:pt idx="4765">
                  <c:v>5</c:v>
                </c:pt>
                <c:pt idx="4766">
                  <c:v>5</c:v>
                </c:pt>
                <c:pt idx="4767">
                  <c:v>6</c:v>
                </c:pt>
                <c:pt idx="4768">
                  <c:v>5</c:v>
                </c:pt>
                <c:pt idx="4769">
                  <c:v>4</c:v>
                </c:pt>
                <c:pt idx="4770">
                  <c:v>0</c:v>
                </c:pt>
                <c:pt idx="4771">
                  <c:v>2</c:v>
                </c:pt>
                <c:pt idx="4772">
                  <c:v>3</c:v>
                </c:pt>
                <c:pt idx="4773">
                  <c:v>2</c:v>
                </c:pt>
                <c:pt idx="4774">
                  <c:v>4</c:v>
                </c:pt>
                <c:pt idx="4775">
                  <c:v>0</c:v>
                </c:pt>
                <c:pt idx="4776">
                  <c:v>2</c:v>
                </c:pt>
                <c:pt idx="4777">
                  <c:v>5</c:v>
                </c:pt>
                <c:pt idx="4778">
                  <c:v>2</c:v>
                </c:pt>
                <c:pt idx="4779">
                  <c:v>2</c:v>
                </c:pt>
                <c:pt idx="4780">
                  <c:v>6</c:v>
                </c:pt>
                <c:pt idx="4781">
                  <c:v>3</c:v>
                </c:pt>
                <c:pt idx="4782">
                  <c:v>2</c:v>
                </c:pt>
                <c:pt idx="4783">
                  <c:v>2</c:v>
                </c:pt>
                <c:pt idx="4784">
                  <c:v>4</c:v>
                </c:pt>
                <c:pt idx="4785">
                  <c:v>1</c:v>
                </c:pt>
                <c:pt idx="4786">
                  <c:v>5</c:v>
                </c:pt>
                <c:pt idx="4787">
                  <c:v>1</c:v>
                </c:pt>
                <c:pt idx="4788">
                  <c:v>1</c:v>
                </c:pt>
                <c:pt idx="4789">
                  <c:v>1</c:v>
                </c:pt>
                <c:pt idx="4790">
                  <c:v>3</c:v>
                </c:pt>
                <c:pt idx="4791">
                  <c:v>4</c:v>
                </c:pt>
                <c:pt idx="4792">
                  <c:v>4</c:v>
                </c:pt>
                <c:pt idx="4793">
                  <c:v>4</c:v>
                </c:pt>
                <c:pt idx="4794">
                  <c:v>3</c:v>
                </c:pt>
                <c:pt idx="4795">
                  <c:v>2</c:v>
                </c:pt>
                <c:pt idx="4796">
                  <c:v>4</c:v>
                </c:pt>
                <c:pt idx="4797">
                  <c:v>7</c:v>
                </c:pt>
                <c:pt idx="4798">
                  <c:v>4</c:v>
                </c:pt>
                <c:pt idx="4799">
                  <c:v>3</c:v>
                </c:pt>
                <c:pt idx="4800">
                  <c:v>3</c:v>
                </c:pt>
                <c:pt idx="4801">
                  <c:v>3</c:v>
                </c:pt>
                <c:pt idx="4802">
                  <c:v>0</c:v>
                </c:pt>
                <c:pt idx="4803">
                  <c:v>3</c:v>
                </c:pt>
                <c:pt idx="4804">
                  <c:v>2</c:v>
                </c:pt>
                <c:pt idx="4805">
                  <c:v>2</c:v>
                </c:pt>
                <c:pt idx="4806">
                  <c:v>3</c:v>
                </c:pt>
                <c:pt idx="4807">
                  <c:v>2</c:v>
                </c:pt>
                <c:pt idx="4808">
                  <c:v>4</c:v>
                </c:pt>
                <c:pt idx="4809">
                  <c:v>4</c:v>
                </c:pt>
                <c:pt idx="4810">
                  <c:v>2</c:v>
                </c:pt>
                <c:pt idx="4811">
                  <c:v>1</c:v>
                </c:pt>
                <c:pt idx="4812">
                  <c:v>2</c:v>
                </c:pt>
                <c:pt idx="4813">
                  <c:v>3</c:v>
                </c:pt>
                <c:pt idx="4814">
                  <c:v>3</c:v>
                </c:pt>
                <c:pt idx="4815">
                  <c:v>4</c:v>
                </c:pt>
                <c:pt idx="4816">
                  <c:v>4</c:v>
                </c:pt>
                <c:pt idx="4817">
                  <c:v>0</c:v>
                </c:pt>
                <c:pt idx="4818">
                  <c:v>3</c:v>
                </c:pt>
                <c:pt idx="4819">
                  <c:v>2</c:v>
                </c:pt>
                <c:pt idx="4820">
                  <c:v>1</c:v>
                </c:pt>
                <c:pt idx="4821">
                  <c:v>4</c:v>
                </c:pt>
                <c:pt idx="4822">
                  <c:v>3</c:v>
                </c:pt>
                <c:pt idx="4823">
                  <c:v>3</c:v>
                </c:pt>
                <c:pt idx="4824">
                  <c:v>2</c:v>
                </c:pt>
                <c:pt idx="4825">
                  <c:v>3</c:v>
                </c:pt>
                <c:pt idx="4826">
                  <c:v>2</c:v>
                </c:pt>
                <c:pt idx="4827">
                  <c:v>4</c:v>
                </c:pt>
                <c:pt idx="4828">
                  <c:v>4</c:v>
                </c:pt>
                <c:pt idx="4829">
                  <c:v>1</c:v>
                </c:pt>
                <c:pt idx="4830">
                  <c:v>4</c:v>
                </c:pt>
                <c:pt idx="4831">
                  <c:v>4</c:v>
                </c:pt>
                <c:pt idx="4832">
                  <c:v>1</c:v>
                </c:pt>
                <c:pt idx="4833">
                  <c:v>2</c:v>
                </c:pt>
                <c:pt idx="4834">
                  <c:v>3</c:v>
                </c:pt>
                <c:pt idx="4835">
                  <c:v>2</c:v>
                </c:pt>
                <c:pt idx="4836">
                  <c:v>1</c:v>
                </c:pt>
                <c:pt idx="4837">
                  <c:v>3</c:v>
                </c:pt>
                <c:pt idx="4838">
                  <c:v>3</c:v>
                </c:pt>
                <c:pt idx="4839">
                  <c:v>3</c:v>
                </c:pt>
                <c:pt idx="4840">
                  <c:v>3</c:v>
                </c:pt>
                <c:pt idx="4841">
                  <c:v>3</c:v>
                </c:pt>
                <c:pt idx="4842">
                  <c:v>2</c:v>
                </c:pt>
                <c:pt idx="4843">
                  <c:v>2</c:v>
                </c:pt>
                <c:pt idx="4844">
                  <c:v>2</c:v>
                </c:pt>
                <c:pt idx="4845">
                  <c:v>3</c:v>
                </c:pt>
                <c:pt idx="4846">
                  <c:v>5</c:v>
                </c:pt>
                <c:pt idx="4847">
                  <c:v>4</c:v>
                </c:pt>
                <c:pt idx="4848">
                  <c:v>6</c:v>
                </c:pt>
                <c:pt idx="4849">
                  <c:v>3</c:v>
                </c:pt>
                <c:pt idx="4850">
                  <c:v>4</c:v>
                </c:pt>
                <c:pt idx="4851">
                  <c:v>3</c:v>
                </c:pt>
                <c:pt idx="4852">
                  <c:v>3</c:v>
                </c:pt>
                <c:pt idx="4853">
                  <c:v>2</c:v>
                </c:pt>
                <c:pt idx="4854">
                  <c:v>2</c:v>
                </c:pt>
                <c:pt idx="4855">
                  <c:v>3</c:v>
                </c:pt>
                <c:pt idx="4856">
                  <c:v>3</c:v>
                </c:pt>
                <c:pt idx="4857">
                  <c:v>2</c:v>
                </c:pt>
                <c:pt idx="4858">
                  <c:v>4</c:v>
                </c:pt>
                <c:pt idx="4859">
                  <c:v>2</c:v>
                </c:pt>
                <c:pt idx="4860">
                  <c:v>5</c:v>
                </c:pt>
                <c:pt idx="4861">
                  <c:v>3</c:v>
                </c:pt>
                <c:pt idx="4862">
                  <c:v>3</c:v>
                </c:pt>
                <c:pt idx="4863">
                  <c:v>1</c:v>
                </c:pt>
                <c:pt idx="4864">
                  <c:v>0</c:v>
                </c:pt>
                <c:pt idx="4865">
                  <c:v>3</c:v>
                </c:pt>
                <c:pt idx="4866">
                  <c:v>3</c:v>
                </c:pt>
                <c:pt idx="4867">
                  <c:v>1</c:v>
                </c:pt>
                <c:pt idx="4868">
                  <c:v>1</c:v>
                </c:pt>
                <c:pt idx="4869">
                  <c:v>3</c:v>
                </c:pt>
                <c:pt idx="4870">
                  <c:v>2</c:v>
                </c:pt>
                <c:pt idx="4871">
                  <c:v>3</c:v>
                </c:pt>
                <c:pt idx="4872">
                  <c:v>4</c:v>
                </c:pt>
                <c:pt idx="4873">
                  <c:v>1</c:v>
                </c:pt>
                <c:pt idx="4874">
                  <c:v>0</c:v>
                </c:pt>
                <c:pt idx="4875">
                  <c:v>4</c:v>
                </c:pt>
                <c:pt idx="4876">
                  <c:v>5</c:v>
                </c:pt>
                <c:pt idx="4877">
                  <c:v>3</c:v>
                </c:pt>
                <c:pt idx="4878">
                  <c:v>4</c:v>
                </c:pt>
                <c:pt idx="4879">
                  <c:v>5</c:v>
                </c:pt>
                <c:pt idx="4880">
                  <c:v>1</c:v>
                </c:pt>
                <c:pt idx="4881">
                  <c:v>1</c:v>
                </c:pt>
                <c:pt idx="4882">
                  <c:v>1</c:v>
                </c:pt>
                <c:pt idx="4883">
                  <c:v>1</c:v>
                </c:pt>
                <c:pt idx="4884">
                  <c:v>2</c:v>
                </c:pt>
                <c:pt idx="4885">
                  <c:v>1</c:v>
                </c:pt>
                <c:pt idx="4886">
                  <c:v>3</c:v>
                </c:pt>
                <c:pt idx="4887">
                  <c:v>2</c:v>
                </c:pt>
                <c:pt idx="4888">
                  <c:v>6</c:v>
                </c:pt>
                <c:pt idx="4889">
                  <c:v>2</c:v>
                </c:pt>
                <c:pt idx="4890">
                  <c:v>2</c:v>
                </c:pt>
                <c:pt idx="4891">
                  <c:v>0</c:v>
                </c:pt>
                <c:pt idx="4892">
                  <c:v>5</c:v>
                </c:pt>
                <c:pt idx="4893">
                  <c:v>2</c:v>
                </c:pt>
                <c:pt idx="4894">
                  <c:v>1</c:v>
                </c:pt>
                <c:pt idx="4895">
                  <c:v>3</c:v>
                </c:pt>
                <c:pt idx="4896">
                  <c:v>4</c:v>
                </c:pt>
                <c:pt idx="4897">
                  <c:v>2</c:v>
                </c:pt>
                <c:pt idx="4898">
                  <c:v>1</c:v>
                </c:pt>
                <c:pt idx="4899">
                  <c:v>2</c:v>
                </c:pt>
                <c:pt idx="4900">
                  <c:v>2</c:v>
                </c:pt>
                <c:pt idx="4901">
                  <c:v>3</c:v>
                </c:pt>
                <c:pt idx="4902">
                  <c:v>0</c:v>
                </c:pt>
                <c:pt idx="4903">
                  <c:v>3</c:v>
                </c:pt>
                <c:pt idx="4904">
                  <c:v>3</c:v>
                </c:pt>
                <c:pt idx="4905">
                  <c:v>2</c:v>
                </c:pt>
                <c:pt idx="4906">
                  <c:v>3</c:v>
                </c:pt>
                <c:pt idx="4907">
                  <c:v>3</c:v>
                </c:pt>
                <c:pt idx="4908">
                  <c:v>1</c:v>
                </c:pt>
                <c:pt idx="4909">
                  <c:v>3</c:v>
                </c:pt>
                <c:pt idx="4910">
                  <c:v>3</c:v>
                </c:pt>
                <c:pt idx="4911">
                  <c:v>2</c:v>
                </c:pt>
                <c:pt idx="4912">
                  <c:v>4</c:v>
                </c:pt>
                <c:pt idx="4913">
                  <c:v>5</c:v>
                </c:pt>
                <c:pt idx="4914">
                  <c:v>4</c:v>
                </c:pt>
                <c:pt idx="4915">
                  <c:v>1</c:v>
                </c:pt>
                <c:pt idx="4916">
                  <c:v>4</c:v>
                </c:pt>
                <c:pt idx="4917">
                  <c:v>3</c:v>
                </c:pt>
                <c:pt idx="4918">
                  <c:v>2</c:v>
                </c:pt>
                <c:pt idx="4919">
                  <c:v>3</c:v>
                </c:pt>
                <c:pt idx="4920">
                  <c:v>3</c:v>
                </c:pt>
                <c:pt idx="4921">
                  <c:v>1</c:v>
                </c:pt>
                <c:pt idx="4922">
                  <c:v>2</c:v>
                </c:pt>
                <c:pt idx="4923">
                  <c:v>4</c:v>
                </c:pt>
                <c:pt idx="4924">
                  <c:v>4</c:v>
                </c:pt>
                <c:pt idx="4925">
                  <c:v>2</c:v>
                </c:pt>
                <c:pt idx="4926">
                  <c:v>2</c:v>
                </c:pt>
                <c:pt idx="4927">
                  <c:v>1</c:v>
                </c:pt>
                <c:pt idx="4928">
                  <c:v>3</c:v>
                </c:pt>
                <c:pt idx="4929">
                  <c:v>4</c:v>
                </c:pt>
                <c:pt idx="4930">
                  <c:v>4</c:v>
                </c:pt>
                <c:pt idx="4931">
                  <c:v>3</c:v>
                </c:pt>
                <c:pt idx="4932">
                  <c:v>2</c:v>
                </c:pt>
                <c:pt idx="4933">
                  <c:v>3</c:v>
                </c:pt>
                <c:pt idx="4934">
                  <c:v>0</c:v>
                </c:pt>
                <c:pt idx="4935">
                  <c:v>0</c:v>
                </c:pt>
                <c:pt idx="4936">
                  <c:v>2</c:v>
                </c:pt>
                <c:pt idx="4937">
                  <c:v>4</c:v>
                </c:pt>
                <c:pt idx="4938">
                  <c:v>2</c:v>
                </c:pt>
                <c:pt idx="4939">
                  <c:v>0</c:v>
                </c:pt>
                <c:pt idx="4940">
                  <c:v>3</c:v>
                </c:pt>
                <c:pt idx="4941">
                  <c:v>3</c:v>
                </c:pt>
                <c:pt idx="4942">
                  <c:v>4</c:v>
                </c:pt>
                <c:pt idx="4943">
                  <c:v>3</c:v>
                </c:pt>
                <c:pt idx="4944">
                  <c:v>1</c:v>
                </c:pt>
                <c:pt idx="4945">
                  <c:v>0</c:v>
                </c:pt>
                <c:pt idx="4946">
                  <c:v>2</c:v>
                </c:pt>
                <c:pt idx="4947">
                  <c:v>2</c:v>
                </c:pt>
                <c:pt idx="4948">
                  <c:v>4</c:v>
                </c:pt>
                <c:pt idx="4949">
                  <c:v>5</c:v>
                </c:pt>
                <c:pt idx="4950">
                  <c:v>2</c:v>
                </c:pt>
                <c:pt idx="4951">
                  <c:v>3</c:v>
                </c:pt>
                <c:pt idx="4952">
                  <c:v>1</c:v>
                </c:pt>
                <c:pt idx="4953">
                  <c:v>1</c:v>
                </c:pt>
                <c:pt idx="4954">
                  <c:v>5</c:v>
                </c:pt>
                <c:pt idx="4955">
                  <c:v>2</c:v>
                </c:pt>
                <c:pt idx="4956">
                  <c:v>5</c:v>
                </c:pt>
                <c:pt idx="4957">
                  <c:v>3</c:v>
                </c:pt>
                <c:pt idx="4958">
                  <c:v>1</c:v>
                </c:pt>
                <c:pt idx="4959">
                  <c:v>1</c:v>
                </c:pt>
                <c:pt idx="4960">
                  <c:v>3</c:v>
                </c:pt>
                <c:pt idx="4961">
                  <c:v>3</c:v>
                </c:pt>
                <c:pt idx="4962">
                  <c:v>1</c:v>
                </c:pt>
                <c:pt idx="4963">
                  <c:v>2</c:v>
                </c:pt>
                <c:pt idx="4964">
                  <c:v>1</c:v>
                </c:pt>
                <c:pt idx="4965">
                  <c:v>3</c:v>
                </c:pt>
                <c:pt idx="4966">
                  <c:v>3</c:v>
                </c:pt>
                <c:pt idx="4967">
                  <c:v>3</c:v>
                </c:pt>
                <c:pt idx="4968">
                  <c:v>3</c:v>
                </c:pt>
                <c:pt idx="4969">
                  <c:v>0</c:v>
                </c:pt>
                <c:pt idx="4970">
                  <c:v>4</c:v>
                </c:pt>
                <c:pt idx="4971">
                  <c:v>0</c:v>
                </c:pt>
                <c:pt idx="4972">
                  <c:v>1</c:v>
                </c:pt>
                <c:pt idx="4973">
                  <c:v>4</c:v>
                </c:pt>
                <c:pt idx="4974">
                  <c:v>2</c:v>
                </c:pt>
                <c:pt idx="4975">
                  <c:v>1</c:v>
                </c:pt>
                <c:pt idx="4976">
                  <c:v>1</c:v>
                </c:pt>
                <c:pt idx="4977">
                  <c:v>6</c:v>
                </c:pt>
                <c:pt idx="4978">
                  <c:v>4</c:v>
                </c:pt>
                <c:pt idx="4979">
                  <c:v>3</c:v>
                </c:pt>
                <c:pt idx="4980">
                  <c:v>2</c:v>
                </c:pt>
                <c:pt idx="4981">
                  <c:v>4</c:v>
                </c:pt>
                <c:pt idx="4982">
                  <c:v>0</c:v>
                </c:pt>
                <c:pt idx="4983">
                  <c:v>1</c:v>
                </c:pt>
                <c:pt idx="4984">
                  <c:v>2</c:v>
                </c:pt>
                <c:pt idx="4985">
                  <c:v>2</c:v>
                </c:pt>
                <c:pt idx="4986">
                  <c:v>3</c:v>
                </c:pt>
                <c:pt idx="4987">
                  <c:v>3</c:v>
                </c:pt>
                <c:pt idx="4988">
                  <c:v>2</c:v>
                </c:pt>
                <c:pt idx="4989">
                  <c:v>3</c:v>
                </c:pt>
                <c:pt idx="4990">
                  <c:v>2</c:v>
                </c:pt>
                <c:pt idx="4991">
                  <c:v>0</c:v>
                </c:pt>
                <c:pt idx="4992">
                  <c:v>3</c:v>
                </c:pt>
                <c:pt idx="4993">
                  <c:v>3</c:v>
                </c:pt>
                <c:pt idx="4994">
                  <c:v>0</c:v>
                </c:pt>
                <c:pt idx="4995">
                  <c:v>3</c:v>
                </c:pt>
                <c:pt idx="4996">
                  <c:v>4</c:v>
                </c:pt>
                <c:pt idx="4997">
                  <c:v>2</c:v>
                </c:pt>
                <c:pt idx="4998">
                  <c:v>4</c:v>
                </c:pt>
                <c:pt idx="4999">
                  <c:v>4</c:v>
                </c:pt>
                <c:pt idx="5000">
                  <c:v>2</c:v>
                </c:pt>
                <c:pt idx="5001">
                  <c:v>3</c:v>
                </c:pt>
                <c:pt idx="5002">
                  <c:v>4</c:v>
                </c:pt>
                <c:pt idx="5003">
                  <c:v>3</c:v>
                </c:pt>
                <c:pt idx="5004">
                  <c:v>2</c:v>
                </c:pt>
                <c:pt idx="5005">
                  <c:v>3</c:v>
                </c:pt>
                <c:pt idx="5006">
                  <c:v>7</c:v>
                </c:pt>
                <c:pt idx="5007">
                  <c:v>0</c:v>
                </c:pt>
                <c:pt idx="5008">
                  <c:v>3</c:v>
                </c:pt>
                <c:pt idx="5009">
                  <c:v>0</c:v>
                </c:pt>
                <c:pt idx="5010">
                  <c:v>5</c:v>
                </c:pt>
                <c:pt idx="5011">
                  <c:v>3</c:v>
                </c:pt>
                <c:pt idx="5012">
                  <c:v>2</c:v>
                </c:pt>
                <c:pt idx="5013">
                  <c:v>3</c:v>
                </c:pt>
                <c:pt idx="5014">
                  <c:v>4</c:v>
                </c:pt>
                <c:pt idx="5015">
                  <c:v>3</c:v>
                </c:pt>
                <c:pt idx="5016">
                  <c:v>4</c:v>
                </c:pt>
                <c:pt idx="5017">
                  <c:v>4</c:v>
                </c:pt>
                <c:pt idx="5018">
                  <c:v>3</c:v>
                </c:pt>
                <c:pt idx="5019">
                  <c:v>4</c:v>
                </c:pt>
                <c:pt idx="5020">
                  <c:v>2</c:v>
                </c:pt>
                <c:pt idx="5021">
                  <c:v>4</c:v>
                </c:pt>
                <c:pt idx="5022">
                  <c:v>4</c:v>
                </c:pt>
                <c:pt idx="5023">
                  <c:v>2</c:v>
                </c:pt>
                <c:pt idx="5024">
                  <c:v>6</c:v>
                </c:pt>
                <c:pt idx="5025">
                  <c:v>2</c:v>
                </c:pt>
                <c:pt idx="5026">
                  <c:v>2</c:v>
                </c:pt>
                <c:pt idx="5027">
                  <c:v>0</c:v>
                </c:pt>
                <c:pt idx="5028">
                  <c:v>1</c:v>
                </c:pt>
                <c:pt idx="5029">
                  <c:v>0</c:v>
                </c:pt>
                <c:pt idx="5030">
                  <c:v>0</c:v>
                </c:pt>
                <c:pt idx="5031">
                  <c:v>1</c:v>
                </c:pt>
                <c:pt idx="5032">
                  <c:v>4</c:v>
                </c:pt>
                <c:pt idx="5033">
                  <c:v>4</c:v>
                </c:pt>
                <c:pt idx="5034">
                  <c:v>0</c:v>
                </c:pt>
                <c:pt idx="5035">
                  <c:v>2</c:v>
                </c:pt>
                <c:pt idx="5036">
                  <c:v>1</c:v>
                </c:pt>
                <c:pt idx="5037">
                  <c:v>5</c:v>
                </c:pt>
                <c:pt idx="5038">
                  <c:v>3</c:v>
                </c:pt>
                <c:pt idx="5039">
                  <c:v>5</c:v>
                </c:pt>
                <c:pt idx="5040">
                  <c:v>2</c:v>
                </c:pt>
                <c:pt idx="5041">
                  <c:v>5</c:v>
                </c:pt>
                <c:pt idx="5042">
                  <c:v>2</c:v>
                </c:pt>
                <c:pt idx="5043">
                  <c:v>0</c:v>
                </c:pt>
                <c:pt idx="5044">
                  <c:v>3</c:v>
                </c:pt>
                <c:pt idx="5045">
                  <c:v>5</c:v>
                </c:pt>
                <c:pt idx="5046">
                  <c:v>1</c:v>
                </c:pt>
                <c:pt idx="5047">
                  <c:v>2</c:v>
                </c:pt>
                <c:pt idx="5048">
                  <c:v>4</c:v>
                </c:pt>
                <c:pt idx="5049">
                  <c:v>3</c:v>
                </c:pt>
                <c:pt idx="5050">
                  <c:v>2</c:v>
                </c:pt>
                <c:pt idx="5051">
                  <c:v>2</c:v>
                </c:pt>
                <c:pt idx="5052">
                  <c:v>6</c:v>
                </c:pt>
                <c:pt idx="5053">
                  <c:v>2</c:v>
                </c:pt>
                <c:pt idx="5054">
                  <c:v>0</c:v>
                </c:pt>
                <c:pt idx="5055">
                  <c:v>3</c:v>
                </c:pt>
                <c:pt idx="5056">
                  <c:v>5</c:v>
                </c:pt>
                <c:pt idx="5057">
                  <c:v>4</c:v>
                </c:pt>
                <c:pt idx="5058">
                  <c:v>2</c:v>
                </c:pt>
                <c:pt idx="5059">
                  <c:v>1</c:v>
                </c:pt>
                <c:pt idx="5060">
                  <c:v>5</c:v>
                </c:pt>
                <c:pt idx="5061">
                  <c:v>0</c:v>
                </c:pt>
                <c:pt idx="5062">
                  <c:v>2</c:v>
                </c:pt>
                <c:pt idx="5063">
                  <c:v>3</c:v>
                </c:pt>
                <c:pt idx="5064">
                  <c:v>5</c:v>
                </c:pt>
                <c:pt idx="5065">
                  <c:v>2</c:v>
                </c:pt>
                <c:pt idx="5066">
                  <c:v>2</c:v>
                </c:pt>
                <c:pt idx="5067">
                  <c:v>2</c:v>
                </c:pt>
                <c:pt idx="5068">
                  <c:v>2</c:v>
                </c:pt>
                <c:pt idx="5069">
                  <c:v>1</c:v>
                </c:pt>
                <c:pt idx="5070">
                  <c:v>6</c:v>
                </c:pt>
                <c:pt idx="5071">
                  <c:v>1</c:v>
                </c:pt>
                <c:pt idx="5072">
                  <c:v>4</c:v>
                </c:pt>
                <c:pt idx="5073">
                  <c:v>1</c:v>
                </c:pt>
                <c:pt idx="5074">
                  <c:v>2</c:v>
                </c:pt>
                <c:pt idx="5075">
                  <c:v>1</c:v>
                </c:pt>
                <c:pt idx="5076">
                  <c:v>2</c:v>
                </c:pt>
                <c:pt idx="5077">
                  <c:v>1</c:v>
                </c:pt>
                <c:pt idx="5078">
                  <c:v>3</c:v>
                </c:pt>
                <c:pt idx="5079">
                  <c:v>2</c:v>
                </c:pt>
                <c:pt idx="5080">
                  <c:v>1</c:v>
                </c:pt>
                <c:pt idx="5081">
                  <c:v>4</c:v>
                </c:pt>
                <c:pt idx="5082">
                  <c:v>6</c:v>
                </c:pt>
                <c:pt idx="5083">
                  <c:v>1</c:v>
                </c:pt>
                <c:pt idx="5084">
                  <c:v>1</c:v>
                </c:pt>
                <c:pt idx="5085">
                  <c:v>2</c:v>
                </c:pt>
                <c:pt idx="5086">
                  <c:v>2</c:v>
                </c:pt>
                <c:pt idx="5087">
                  <c:v>1</c:v>
                </c:pt>
                <c:pt idx="5088">
                  <c:v>4</c:v>
                </c:pt>
                <c:pt idx="5089">
                  <c:v>4</c:v>
                </c:pt>
                <c:pt idx="5090">
                  <c:v>2</c:v>
                </c:pt>
                <c:pt idx="5091">
                  <c:v>1</c:v>
                </c:pt>
                <c:pt idx="5092">
                  <c:v>3</c:v>
                </c:pt>
                <c:pt idx="5093">
                  <c:v>2</c:v>
                </c:pt>
                <c:pt idx="5094">
                  <c:v>1</c:v>
                </c:pt>
                <c:pt idx="5095">
                  <c:v>3</c:v>
                </c:pt>
                <c:pt idx="5096">
                  <c:v>3</c:v>
                </c:pt>
                <c:pt idx="5097">
                  <c:v>4</c:v>
                </c:pt>
                <c:pt idx="5098">
                  <c:v>1</c:v>
                </c:pt>
                <c:pt idx="5099">
                  <c:v>2</c:v>
                </c:pt>
                <c:pt idx="5100">
                  <c:v>2</c:v>
                </c:pt>
                <c:pt idx="5101">
                  <c:v>2</c:v>
                </c:pt>
                <c:pt idx="5102">
                  <c:v>4</c:v>
                </c:pt>
                <c:pt idx="5103">
                  <c:v>4</c:v>
                </c:pt>
                <c:pt idx="5104">
                  <c:v>5</c:v>
                </c:pt>
                <c:pt idx="5105">
                  <c:v>5</c:v>
                </c:pt>
                <c:pt idx="5106">
                  <c:v>3</c:v>
                </c:pt>
                <c:pt idx="5107">
                  <c:v>5</c:v>
                </c:pt>
                <c:pt idx="5108">
                  <c:v>2</c:v>
                </c:pt>
                <c:pt idx="5109">
                  <c:v>4</c:v>
                </c:pt>
                <c:pt idx="5110">
                  <c:v>4</c:v>
                </c:pt>
                <c:pt idx="5111">
                  <c:v>2</c:v>
                </c:pt>
                <c:pt idx="5112">
                  <c:v>1</c:v>
                </c:pt>
                <c:pt idx="5113">
                  <c:v>2</c:v>
                </c:pt>
                <c:pt idx="5114">
                  <c:v>2</c:v>
                </c:pt>
                <c:pt idx="5115">
                  <c:v>7</c:v>
                </c:pt>
                <c:pt idx="5116">
                  <c:v>4</c:v>
                </c:pt>
                <c:pt idx="5117">
                  <c:v>6</c:v>
                </c:pt>
                <c:pt idx="5118">
                  <c:v>2</c:v>
                </c:pt>
                <c:pt idx="5119">
                  <c:v>3</c:v>
                </c:pt>
                <c:pt idx="5120">
                  <c:v>4</c:v>
                </c:pt>
                <c:pt idx="5121">
                  <c:v>2</c:v>
                </c:pt>
                <c:pt idx="5122">
                  <c:v>0</c:v>
                </c:pt>
                <c:pt idx="5123">
                  <c:v>6</c:v>
                </c:pt>
                <c:pt idx="5124">
                  <c:v>3</c:v>
                </c:pt>
                <c:pt idx="5125">
                  <c:v>3</c:v>
                </c:pt>
                <c:pt idx="5126">
                  <c:v>4</c:v>
                </c:pt>
                <c:pt idx="5127">
                  <c:v>2</c:v>
                </c:pt>
                <c:pt idx="5128">
                  <c:v>2</c:v>
                </c:pt>
                <c:pt idx="5129">
                  <c:v>3</c:v>
                </c:pt>
                <c:pt idx="5130">
                  <c:v>1</c:v>
                </c:pt>
                <c:pt idx="5131">
                  <c:v>0</c:v>
                </c:pt>
                <c:pt idx="5132">
                  <c:v>2</c:v>
                </c:pt>
                <c:pt idx="5133">
                  <c:v>0</c:v>
                </c:pt>
                <c:pt idx="5134">
                  <c:v>3</c:v>
                </c:pt>
                <c:pt idx="5135">
                  <c:v>5</c:v>
                </c:pt>
                <c:pt idx="5136">
                  <c:v>1</c:v>
                </c:pt>
                <c:pt idx="5137">
                  <c:v>3</c:v>
                </c:pt>
                <c:pt idx="5138">
                  <c:v>4</c:v>
                </c:pt>
                <c:pt idx="5139">
                  <c:v>2</c:v>
                </c:pt>
                <c:pt idx="5140">
                  <c:v>6</c:v>
                </c:pt>
                <c:pt idx="5141">
                  <c:v>3</c:v>
                </c:pt>
                <c:pt idx="5142">
                  <c:v>4</c:v>
                </c:pt>
                <c:pt idx="5143">
                  <c:v>1</c:v>
                </c:pt>
                <c:pt idx="5144">
                  <c:v>0</c:v>
                </c:pt>
                <c:pt idx="5145">
                  <c:v>3</c:v>
                </c:pt>
                <c:pt idx="5146">
                  <c:v>1</c:v>
                </c:pt>
                <c:pt idx="5147">
                  <c:v>1</c:v>
                </c:pt>
                <c:pt idx="5148">
                  <c:v>1</c:v>
                </c:pt>
                <c:pt idx="5149">
                  <c:v>3</c:v>
                </c:pt>
                <c:pt idx="5150">
                  <c:v>0</c:v>
                </c:pt>
                <c:pt idx="5151">
                  <c:v>4</c:v>
                </c:pt>
                <c:pt idx="5152">
                  <c:v>3</c:v>
                </c:pt>
                <c:pt idx="5153">
                  <c:v>2</c:v>
                </c:pt>
                <c:pt idx="5154">
                  <c:v>3</c:v>
                </c:pt>
                <c:pt idx="5155">
                  <c:v>5</c:v>
                </c:pt>
                <c:pt idx="5156">
                  <c:v>4</c:v>
                </c:pt>
                <c:pt idx="5157">
                  <c:v>1</c:v>
                </c:pt>
                <c:pt idx="5158">
                  <c:v>3</c:v>
                </c:pt>
                <c:pt idx="5159">
                  <c:v>5</c:v>
                </c:pt>
                <c:pt idx="5160">
                  <c:v>4</c:v>
                </c:pt>
                <c:pt idx="5161">
                  <c:v>0</c:v>
                </c:pt>
                <c:pt idx="5162">
                  <c:v>5</c:v>
                </c:pt>
                <c:pt idx="5163">
                  <c:v>1</c:v>
                </c:pt>
                <c:pt idx="5164">
                  <c:v>4</c:v>
                </c:pt>
                <c:pt idx="5165">
                  <c:v>4</c:v>
                </c:pt>
                <c:pt idx="5166">
                  <c:v>2</c:v>
                </c:pt>
                <c:pt idx="5167">
                  <c:v>3</c:v>
                </c:pt>
                <c:pt idx="5168">
                  <c:v>3</c:v>
                </c:pt>
                <c:pt idx="5169">
                  <c:v>2</c:v>
                </c:pt>
                <c:pt idx="5170">
                  <c:v>6</c:v>
                </c:pt>
                <c:pt idx="5171">
                  <c:v>3</c:v>
                </c:pt>
                <c:pt idx="5172">
                  <c:v>1</c:v>
                </c:pt>
                <c:pt idx="5173">
                  <c:v>1</c:v>
                </c:pt>
                <c:pt idx="5174">
                  <c:v>4</c:v>
                </c:pt>
                <c:pt idx="5175">
                  <c:v>3</c:v>
                </c:pt>
                <c:pt idx="5176">
                  <c:v>5</c:v>
                </c:pt>
                <c:pt idx="5177">
                  <c:v>2</c:v>
                </c:pt>
                <c:pt idx="5178">
                  <c:v>4</c:v>
                </c:pt>
                <c:pt idx="5179">
                  <c:v>4</c:v>
                </c:pt>
                <c:pt idx="5180">
                  <c:v>3</c:v>
                </c:pt>
                <c:pt idx="5181">
                  <c:v>0</c:v>
                </c:pt>
                <c:pt idx="5182">
                  <c:v>4</c:v>
                </c:pt>
                <c:pt idx="5183">
                  <c:v>5</c:v>
                </c:pt>
                <c:pt idx="5184">
                  <c:v>1</c:v>
                </c:pt>
                <c:pt idx="5185">
                  <c:v>1</c:v>
                </c:pt>
                <c:pt idx="5186">
                  <c:v>3</c:v>
                </c:pt>
                <c:pt idx="5187">
                  <c:v>2</c:v>
                </c:pt>
                <c:pt idx="5188">
                  <c:v>2</c:v>
                </c:pt>
                <c:pt idx="5189">
                  <c:v>3</c:v>
                </c:pt>
                <c:pt idx="5190">
                  <c:v>2</c:v>
                </c:pt>
                <c:pt idx="5191">
                  <c:v>3</c:v>
                </c:pt>
                <c:pt idx="5192">
                  <c:v>0</c:v>
                </c:pt>
                <c:pt idx="5193">
                  <c:v>2</c:v>
                </c:pt>
                <c:pt idx="5194">
                  <c:v>3</c:v>
                </c:pt>
                <c:pt idx="5195">
                  <c:v>2</c:v>
                </c:pt>
                <c:pt idx="5196">
                  <c:v>2</c:v>
                </c:pt>
                <c:pt idx="5197">
                  <c:v>2</c:v>
                </c:pt>
                <c:pt idx="5198">
                  <c:v>4</c:v>
                </c:pt>
                <c:pt idx="5199">
                  <c:v>5</c:v>
                </c:pt>
                <c:pt idx="5200">
                  <c:v>5</c:v>
                </c:pt>
                <c:pt idx="5201">
                  <c:v>3</c:v>
                </c:pt>
                <c:pt idx="5202">
                  <c:v>1</c:v>
                </c:pt>
                <c:pt idx="5203">
                  <c:v>0</c:v>
                </c:pt>
                <c:pt idx="5204">
                  <c:v>2</c:v>
                </c:pt>
                <c:pt idx="5205">
                  <c:v>0</c:v>
                </c:pt>
                <c:pt idx="5206">
                  <c:v>1</c:v>
                </c:pt>
                <c:pt idx="5207">
                  <c:v>1</c:v>
                </c:pt>
                <c:pt idx="5208">
                  <c:v>0</c:v>
                </c:pt>
                <c:pt idx="5209">
                  <c:v>3</c:v>
                </c:pt>
                <c:pt idx="5210">
                  <c:v>3</c:v>
                </c:pt>
                <c:pt idx="5211">
                  <c:v>2</c:v>
                </c:pt>
                <c:pt idx="5212">
                  <c:v>4</c:v>
                </c:pt>
                <c:pt idx="5213">
                  <c:v>3</c:v>
                </c:pt>
                <c:pt idx="5214">
                  <c:v>4</c:v>
                </c:pt>
                <c:pt idx="5215">
                  <c:v>3</c:v>
                </c:pt>
                <c:pt idx="5216">
                  <c:v>3</c:v>
                </c:pt>
                <c:pt idx="5217">
                  <c:v>3</c:v>
                </c:pt>
                <c:pt idx="5218">
                  <c:v>2</c:v>
                </c:pt>
                <c:pt idx="5219">
                  <c:v>2</c:v>
                </c:pt>
                <c:pt idx="5220">
                  <c:v>3</c:v>
                </c:pt>
                <c:pt idx="5221">
                  <c:v>2</c:v>
                </c:pt>
                <c:pt idx="5222">
                  <c:v>4</c:v>
                </c:pt>
                <c:pt idx="5223">
                  <c:v>1</c:v>
                </c:pt>
                <c:pt idx="5224">
                  <c:v>0</c:v>
                </c:pt>
                <c:pt idx="5225">
                  <c:v>1</c:v>
                </c:pt>
                <c:pt idx="5226">
                  <c:v>3</c:v>
                </c:pt>
                <c:pt idx="5227">
                  <c:v>4</c:v>
                </c:pt>
                <c:pt idx="5228">
                  <c:v>2</c:v>
                </c:pt>
                <c:pt idx="5229">
                  <c:v>4</c:v>
                </c:pt>
                <c:pt idx="5230">
                  <c:v>1</c:v>
                </c:pt>
                <c:pt idx="5231">
                  <c:v>2</c:v>
                </c:pt>
                <c:pt idx="5232">
                  <c:v>3</c:v>
                </c:pt>
                <c:pt idx="5233">
                  <c:v>2</c:v>
                </c:pt>
                <c:pt idx="5234">
                  <c:v>1</c:v>
                </c:pt>
                <c:pt idx="5235">
                  <c:v>3</c:v>
                </c:pt>
                <c:pt idx="5236">
                  <c:v>4</c:v>
                </c:pt>
                <c:pt idx="5237">
                  <c:v>1</c:v>
                </c:pt>
                <c:pt idx="5238">
                  <c:v>6</c:v>
                </c:pt>
                <c:pt idx="5239">
                  <c:v>2</c:v>
                </c:pt>
                <c:pt idx="5240">
                  <c:v>1</c:v>
                </c:pt>
                <c:pt idx="5241">
                  <c:v>2</c:v>
                </c:pt>
                <c:pt idx="5242">
                  <c:v>2</c:v>
                </c:pt>
                <c:pt idx="5243">
                  <c:v>0</c:v>
                </c:pt>
                <c:pt idx="5244">
                  <c:v>2</c:v>
                </c:pt>
                <c:pt idx="5245">
                  <c:v>4</c:v>
                </c:pt>
                <c:pt idx="5246">
                  <c:v>3</c:v>
                </c:pt>
                <c:pt idx="5247">
                  <c:v>3</c:v>
                </c:pt>
                <c:pt idx="5248">
                  <c:v>4</c:v>
                </c:pt>
                <c:pt idx="5249">
                  <c:v>1</c:v>
                </c:pt>
                <c:pt idx="5250">
                  <c:v>2</c:v>
                </c:pt>
                <c:pt idx="5251">
                  <c:v>1</c:v>
                </c:pt>
                <c:pt idx="5252">
                  <c:v>2</c:v>
                </c:pt>
                <c:pt idx="5253">
                  <c:v>1</c:v>
                </c:pt>
                <c:pt idx="5254">
                  <c:v>2</c:v>
                </c:pt>
                <c:pt idx="5255">
                  <c:v>5</c:v>
                </c:pt>
                <c:pt idx="5256">
                  <c:v>1</c:v>
                </c:pt>
                <c:pt idx="5257">
                  <c:v>5</c:v>
                </c:pt>
                <c:pt idx="5258">
                  <c:v>3</c:v>
                </c:pt>
                <c:pt idx="5259">
                  <c:v>2</c:v>
                </c:pt>
                <c:pt idx="5260">
                  <c:v>0</c:v>
                </c:pt>
                <c:pt idx="5261">
                  <c:v>2</c:v>
                </c:pt>
                <c:pt idx="5262">
                  <c:v>2</c:v>
                </c:pt>
                <c:pt idx="5263">
                  <c:v>3</c:v>
                </c:pt>
                <c:pt idx="5264">
                  <c:v>2</c:v>
                </c:pt>
                <c:pt idx="5265">
                  <c:v>3</c:v>
                </c:pt>
                <c:pt idx="5266">
                  <c:v>3</c:v>
                </c:pt>
                <c:pt idx="5267">
                  <c:v>3</c:v>
                </c:pt>
                <c:pt idx="5268">
                  <c:v>0</c:v>
                </c:pt>
                <c:pt idx="5269">
                  <c:v>2</c:v>
                </c:pt>
                <c:pt idx="5270">
                  <c:v>2</c:v>
                </c:pt>
                <c:pt idx="5271">
                  <c:v>5</c:v>
                </c:pt>
                <c:pt idx="5272">
                  <c:v>5</c:v>
                </c:pt>
                <c:pt idx="5273">
                  <c:v>2</c:v>
                </c:pt>
                <c:pt idx="5274">
                  <c:v>2</c:v>
                </c:pt>
                <c:pt idx="5275">
                  <c:v>1</c:v>
                </c:pt>
                <c:pt idx="5276">
                  <c:v>2</c:v>
                </c:pt>
                <c:pt idx="5277">
                  <c:v>2</c:v>
                </c:pt>
                <c:pt idx="5278">
                  <c:v>3</c:v>
                </c:pt>
                <c:pt idx="5279">
                  <c:v>4</c:v>
                </c:pt>
                <c:pt idx="5280">
                  <c:v>3</c:v>
                </c:pt>
                <c:pt idx="5281">
                  <c:v>3</c:v>
                </c:pt>
                <c:pt idx="5282">
                  <c:v>3</c:v>
                </c:pt>
                <c:pt idx="5283">
                  <c:v>2</c:v>
                </c:pt>
                <c:pt idx="5284">
                  <c:v>2</c:v>
                </c:pt>
                <c:pt idx="5285">
                  <c:v>3</c:v>
                </c:pt>
                <c:pt idx="5286">
                  <c:v>2</c:v>
                </c:pt>
                <c:pt idx="5287">
                  <c:v>4</c:v>
                </c:pt>
                <c:pt idx="5288">
                  <c:v>3</c:v>
                </c:pt>
                <c:pt idx="5289">
                  <c:v>3</c:v>
                </c:pt>
                <c:pt idx="5290">
                  <c:v>1</c:v>
                </c:pt>
                <c:pt idx="5291">
                  <c:v>1</c:v>
                </c:pt>
                <c:pt idx="5292">
                  <c:v>2</c:v>
                </c:pt>
                <c:pt idx="5293">
                  <c:v>2</c:v>
                </c:pt>
                <c:pt idx="5294">
                  <c:v>3</c:v>
                </c:pt>
                <c:pt idx="5295">
                  <c:v>4</c:v>
                </c:pt>
                <c:pt idx="5296">
                  <c:v>2</c:v>
                </c:pt>
                <c:pt idx="5297">
                  <c:v>0</c:v>
                </c:pt>
                <c:pt idx="5298">
                  <c:v>1</c:v>
                </c:pt>
                <c:pt idx="5299">
                  <c:v>4</c:v>
                </c:pt>
                <c:pt idx="5300">
                  <c:v>2</c:v>
                </c:pt>
                <c:pt idx="5301">
                  <c:v>4</c:v>
                </c:pt>
                <c:pt idx="5302">
                  <c:v>2</c:v>
                </c:pt>
                <c:pt idx="5303">
                  <c:v>1</c:v>
                </c:pt>
                <c:pt idx="5304">
                  <c:v>4</c:v>
                </c:pt>
                <c:pt idx="5305">
                  <c:v>0</c:v>
                </c:pt>
                <c:pt idx="5306">
                  <c:v>1</c:v>
                </c:pt>
                <c:pt idx="5307">
                  <c:v>0</c:v>
                </c:pt>
                <c:pt idx="5308">
                  <c:v>3</c:v>
                </c:pt>
                <c:pt idx="5309">
                  <c:v>1</c:v>
                </c:pt>
                <c:pt idx="5310">
                  <c:v>3</c:v>
                </c:pt>
                <c:pt idx="5311">
                  <c:v>4</c:v>
                </c:pt>
                <c:pt idx="5312">
                  <c:v>7</c:v>
                </c:pt>
                <c:pt idx="5313">
                  <c:v>3</c:v>
                </c:pt>
                <c:pt idx="5314">
                  <c:v>1</c:v>
                </c:pt>
                <c:pt idx="5315">
                  <c:v>3</c:v>
                </c:pt>
                <c:pt idx="5316">
                  <c:v>5</c:v>
                </c:pt>
                <c:pt idx="5317">
                  <c:v>3</c:v>
                </c:pt>
                <c:pt idx="5318">
                  <c:v>3</c:v>
                </c:pt>
                <c:pt idx="5319">
                  <c:v>0</c:v>
                </c:pt>
                <c:pt idx="5320">
                  <c:v>3</c:v>
                </c:pt>
                <c:pt idx="5321">
                  <c:v>1</c:v>
                </c:pt>
                <c:pt idx="5322">
                  <c:v>2</c:v>
                </c:pt>
                <c:pt idx="5323">
                  <c:v>1</c:v>
                </c:pt>
                <c:pt idx="5324">
                  <c:v>3</c:v>
                </c:pt>
                <c:pt idx="5325">
                  <c:v>3</c:v>
                </c:pt>
                <c:pt idx="5326">
                  <c:v>4</c:v>
                </c:pt>
                <c:pt idx="5327">
                  <c:v>1</c:v>
                </c:pt>
                <c:pt idx="5328">
                  <c:v>2</c:v>
                </c:pt>
                <c:pt idx="5329">
                  <c:v>2</c:v>
                </c:pt>
                <c:pt idx="5330">
                  <c:v>3</c:v>
                </c:pt>
                <c:pt idx="5331">
                  <c:v>3</c:v>
                </c:pt>
                <c:pt idx="5332">
                  <c:v>0</c:v>
                </c:pt>
                <c:pt idx="5333">
                  <c:v>3</c:v>
                </c:pt>
                <c:pt idx="5334">
                  <c:v>3</c:v>
                </c:pt>
                <c:pt idx="5335">
                  <c:v>4</c:v>
                </c:pt>
                <c:pt idx="5336">
                  <c:v>0</c:v>
                </c:pt>
                <c:pt idx="5337">
                  <c:v>4</c:v>
                </c:pt>
                <c:pt idx="5338">
                  <c:v>3</c:v>
                </c:pt>
                <c:pt idx="5339">
                  <c:v>3</c:v>
                </c:pt>
                <c:pt idx="5340">
                  <c:v>0</c:v>
                </c:pt>
                <c:pt idx="5341">
                  <c:v>1</c:v>
                </c:pt>
                <c:pt idx="5342">
                  <c:v>3</c:v>
                </c:pt>
                <c:pt idx="5343">
                  <c:v>1</c:v>
                </c:pt>
                <c:pt idx="5344">
                  <c:v>2</c:v>
                </c:pt>
                <c:pt idx="5345">
                  <c:v>4</c:v>
                </c:pt>
                <c:pt idx="5346">
                  <c:v>1</c:v>
                </c:pt>
                <c:pt idx="5347">
                  <c:v>3</c:v>
                </c:pt>
                <c:pt idx="5348">
                  <c:v>2</c:v>
                </c:pt>
                <c:pt idx="5349">
                  <c:v>5</c:v>
                </c:pt>
                <c:pt idx="5350">
                  <c:v>4</c:v>
                </c:pt>
                <c:pt idx="5351">
                  <c:v>2</c:v>
                </c:pt>
                <c:pt idx="5352">
                  <c:v>3</c:v>
                </c:pt>
                <c:pt idx="5353">
                  <c:v>2</c:v>
                </c:pt>
                <c:pt idx="5354">
                  <c:v>1</c:v>
                </c:pt>
                <c:pt idx="5355">
                  <c:v>2</c:v>
                </c:pt>
                <c:pt idx="5356">
                  <c:v>4</c:v>
                </c:pt>
                <c:pt idx="5357">
                  <c:v>2</c:v>
                </c:pt>
                <c:pt idx="5358">
                  <c:v>0</c:v>
                </c:pt>
                <c:pt idx="5359">
                  <c:v>5</c:v>
                </c:pt>
                <c:pt idx="5360">
                  <c:v>1</c:v>
                </c:pt>
                <c:pt idx="5361">
                  <c:v>2</c:v>
                </c:pt>
                <c:pt idx="5362">
                  <c:v>2</c:v>
                </c:pt>
                <c:pt idx="5363">
                  <c:v>4</c:v>
                </c:pt>
                <c:pt idx="5364">
                  <c:v>3</c:v>
                </c:pt>
                <c:pt idx="5365">
                  <c:v>2</c:v>
                </c:pt>
                <c:pt idx="5366">
                  <c:v>1</c:v>
                </c:pt>
                <c:pt idx="5367">
                  <c:v>1</c:v>
                </c:pt>
                <c:pt idx="5368">
                  <c:v>1</c:v>
                </c:pt>
                <c:pt idx="5369">
                  <c:v>4</c:v>
                </c:pt>
                <c:pt idx="5370">
                  <c:v>4</c:v>
                </c:pt>
                <c:pt idx="5371">
                  <c:v>3</c:v>
                </c:pt>
                <c:pt idx="5372">
                  <c:v>3</c:v>
                </c:pt>
                <c:pt idx="5373">
                  <c:v>3</c:v>
                </c:pt>
                <c:pt idx="5374">
                  <c:v>4</c:v>
                </c:pt>
                <c:pt idx="5375">
                  <c:v>3</c:v>
                </c:pt>
                <c:pt idx="5376">
                  <c:v>3</c:v>
                </c:pt>
                <c:pt idx="5377">
                  <c:v>4</c:v>
                </c:pt>
                <c:pt idx="5378">
                  <c:v>6</c:v>
                </c:pt>
                <c:pt idx="5379">
                  <c:v>4</c:v>
                </c:pt>
                <c:pt idx="5380">
                  <c:v>6</c:v>
                </c:pt>
                <c:pt idx="5381">
                  <c:v>4</c:v>
                </c:pt>
                <c:pt idx="5382">
                  <c:v>7</c:v>
                </c:pt>
                <c:pt idx="5383">
                  <c:v>4</c:v>
                </c:pt>
                <c:pt idx="5384">
                  <c:v>3</c:v>
                </c:pt>
                <c:pt idx="5385">
                  <c:v>2</c:v>
                </c:pt>
                <c:pt idx="5386">
                  <c:v>3</c:v>
                </c:pt>
                <c:pt idx="5387">
                  <c:v>0</c:v>
                </c:pt>
                <c:pt idx="5388">
                  <c:v>2</c:v>
                </c:pt>
                <c:pt idx="5389">
                  <c:v>2</c:v>
                </c:pt>
                <c:pt idx="5390">
                  <c:v>2</c:v>
                </c:pt>
                <c:pt idx="5391">
                  <c:v>2</c:v>
                </c:pt>
                <c:pt idx="5392">
                  <c:v>3</c:v>
                </c:pt>
                <c:pt idx="5393">
                  <c:v>3</c:v>
                </c:pt>
                <c:pt idx="5394">
                  <c:v>1</c:v>
                </c:pt>
                <c:pt idx="5395">
                  <c:v>3</c:v>
                </c:pt>
                <c:pt idx="5396">
                  <c:v>4</c:v>
                </c:pt>
                <c:pt idx="5397">
                  <c:v>4</c:v>
                </c:pt>
                <c:pt idx="5398">
                  <c:v>2</c:v>
                </c:pt>
                <c:pt idx="5399">
                  <c:v>4</c:v>
                </c:pt>
                <c:pt idx="5400">
                  <c:v>4</c:v>
                </c:pt>
                <c:pt idx="5401">
                  <c:v>1</c:v>
                </c:pt>
                <c:pt idx="5402">
                  <c:v>5</c:v>
                </c:pt>
                <c:pt idx="5403">
                  <c:v>4</c:v>
                </c:pt>
                <c:pt idx="5404">
                  <c:v>2</c:v>
                </c:pt>
                <c:pt idx="5405">
                  <c:v>2</c:v>
                </c:pt>
                <c:pt idx="5406">
                  <c:v>2</c:v>
                </c:pt>
                <c:pt idx="5407">
                  <c:v>0</c:v>
                </c:pt>
                <c:pt idx="5408">
                  <c:v>3</c:v>
                </c:pt>
                <c:pt idx="5409">
                  <c:v>0</c:v>
                </c:pt>
                <c:pt idx="5410">
                  <c:v>0</c:v>
                </c:pt>
                <c:pt idx="5411">
                  <c:v>5</c:v>
                </c:pt>
                <c:pt idx="5412">
                  <c:v>4</c:v>
                </c:pt>
                <c:pt idx="5413">
                  <c:v>3</c:v>
                </c:pt>
                <c:pt idx="5414">
                  <c:v>4</c:v>
                </c:pt>
                <c:pt idx="5415">
                  <c:v>2</c:v>
                </c:pt>
                <c:pt idx="5416">
                  <c:v>2</c:v>
                </c:pt>
                <c:pt idx="5417">
                  <c:v>2</c:v>
                </c:pt>
                <c:pt idx="5418">
                  <c:v>3</c:v>
                </c:pt>
                <c:pt idx="5419">
                  <c:v>1</c:v>
                </c:pt>
                <c:pt idx="5420">
                  <c:v>2</c:v>
                </c:pt>
                <c:pt idx="5421">
                  <c:v>1</c:v>
                </c:pt>
                <c:pt idx="5422">
                  <c:v>4</c:v>
                </c:pt>
                <c:pt idx="5423">
                  <c:v>2</c:v>
                </c:pt>
                <c:pt idx="5424">
                  <c:v>2</c:v>
                </c:pt>
                <c:pt idx="5425">
                  <c:v>5</c:v>
                </c:pt>
                <c:pt idx="5426">
                  <c:v>3</c:v>
                </c:pt>
                <c:pt idx="5427">
                  <c:v>3</c:v>
                </c:pt>
                <c:pt idx="5428">
                  <c:v>5</c:v>
                </c:pt>
                <c:pt idx="5429">
                  <c:v>4</c:v>
                </c:pt>
                <c:pt idx="5430">
                  <c:v>4</c:v>
                </c:pt>
                <c:pt idx="5431">
                  <c:v>3</c:v>
                </c:pt>
                <c:pt idx="5432">
                  <c:v>5</c:v>
                </c:pt>
                <c:pt idx="5433">
                  <c:v>5</c:v>
                </c:pt>
                <c:pt idx="5434">
                  <c:v>6</c:v>
                </c:pt>
                <c:pt idx="5435">
                  <c:v>1</c:v>
                </c:pt>
                <c:pt idx="5436">
                  <c:v>0</c:v>
                </c:pt>
                <c:pt idx="5437">
                  <c:v>1</c:v>
                </c:pt>
                <c:pt idx="5438">
                  <c:v>1</c:v>
                </c:pt>
                <c:pt idx="5439">
                  <c:v>2</c:v>
                </c:pt>
                <c:pt idx="5440">
                  <c:v>1</c:v>
                </c:pt>
                <c:pt idx="5441">
                  <c:v>1</c:v>
                </c:pt>
                <c:pt idx="5442">
                  <c:v>5</c:v>
                </c:pt>
                <c:pt idx="5443">
                  <c:v>4</c:v>
                </c:pt>
                <c:pt idx="5444">
                  <c:v>2</c:v>
                </c:pt>
                <c:pt idx="5445">
                  <c:v>2</c:v>
                </c:pt>
                <c:pt idx="5446">
                  <c:v>2</c:v>
                </c:pt>
                <c:pt idx="5447">
                  <c:v>1</c:v>
                </c:pt>
                <c:pt idx="5448">
                  <c:v>3</c:v>
                </c:pt>
                <c:pt idx="5449">
                  <c:v>1</c:v>
                </c:pt>
                <c:pt idx="5450">
                  <c:v>4</c:v>
                </c:pt>
                <c:pt idx="5451">
                  <c:v>4</c:v>
                </c:pt>
                <c:pt idx="5452">
                  <c:v>5</c:v>
                </c:pt>
                <c:pt idx="5453">
                  <c:v>3</c:v>
                </c:pt>
                <c:pt idx="5454">
                  <c:v>2</c:v>
                </c:pt>
                <c:pt idx="5455">
                  <c:v>4</c:v>
                </c:pt>
                <c:pt idx="5456">
                  <c:v>3</c:v>
                </c:pt>
                <c:pt idx="5457">
                  <c:v>3</c:v>
                </c:pt>
                <c:pt idx="5458">
                  <c:v>3</c:v>
                </c:pt>
                <c:pt idx="5459">
                  <c:v>0</c:v>
                </c:pt>
                <c:pt idx="5460">
                  <c:v>2</c:v>
                </c:pt>
                <c:pt idx="5461">
                  <c:v>2</c:v>
                </c:pt>
                <c:pt idx="5462">
                  <c:v>3</c:v>
                </c:pt>
                <c:pt idx="5463">
                  <c:v>3</c:v>
                </c:pt>
                <c:pt idx="5464">
                  <c:v>4</c:v>
                </c:pt>
                <c:pt idx="5465">
                  <c:v>3</c:v>
                </c:pt>
                <c:pt idx="5466">
                  <c:v>2</c:v>
                </c:pt>
                <c:pt idx="5467">
                  <c:v>3</c:v>
                </c:pt>
                <c:pt idx="5468">
                  <c:v>7</c:v>
                </c:pt>
                <c:pt idx="5469">
                  <c:v>1</c:v>
                </c:pt>
                <c:pt idx="5470">
                  <c:v>5</c:v>
                </c:pt>
                <c:pt idx="5471">
                  <c:v>1</c:v>
                </c:pt>
                <c:pt idx="5472">
                  <c:v>3</c:v>
                </c:pt>
                <c:pt idx="5473">
                  <c:v>2</c:v>
                </c:pt>
                <c:pt idx="5474">
                  <c:v>2</c:v>
                </c:pt>
                <c:pt idx="5475">
                  <c:v>5</c:v>
                </c:pt>
                <c:pt idx="5476">
                  <c:v>4</c:v>
                </c:pt>
                <c:pt idx="5477">
                  <c:v>1</c:v>
                </c:pt>
                <c:pt idx="5478">
                  <c:v>2</c:v>
                </c:pt>
                <c:pt idx="5479">
                  <c:v>6</c:v>
                </c:pt>
                <c:pt idx="5480">
                  <c:v>1</c:v>
                </c:pt>
                <c:pt idx="5481">
                  <c:v>5</c:v>
                </c:pt>
                <c:pt idx="5482">
                  <c:v>2</c:v>
                </c:pt>
                <c:pt idx="5483">
                  <c:v>3</c:v>
                </c:pt>
                <c:pt idx="5484">
                  <c:v>3</c:v>
                </c:pt>
                <c:pt idx="5485">
                  <c:v>0</c:v>
                </c:pt>
                <c:pt idx="5486">
                  <c:v>1</c:v>
                </c:pt>
                <c:pt idx="5487">
                  <c:v>2</c:v>
                </c:pt>
                <c:pt idx="5488">
                  <c:v>3</c:v>
                </c:pt>
                <c:pt idx="5489">
                  <c:v>2</c:v>
                </c:pt>
                <c:pt idx="5490">
                  <c:v>5</c:v>
                </c:pt>
                <c:pt idx="5491">
                  <c:v>1</c:v>
                </c:pt>
                <c:pt idx="5492">
                  <c:v>3</c:v>
                </c:pt>
                <c:pt idx="5493">
                  <c:v>3</c:v>
                </c:pt>
                <c:pt idx="5494">
                  <c:v>5</c:v>
                </c:pt>
                <c:pt idx="5495">
                  <c:v>4</c:v>
                </c:pt>
                <c:pt idx="5496">
                  <c:v>1</c:v>
                </c:pt>
                <c:pt idx="5497">
                  <c:v>2</c:v>
                </c:pt>
                <c:pt idx="5498">
                  <c:v>2</c:v>
                </c:pt>
                <c:pt idx="5499">
                  <c:v>6</c:v>
                </c:pt>
                <c:pt idx="5500">
                  <c:v>6</c:v>
                </c:pt>
                <c:pt idx="5501">
                  <c:v>1</c:v>
                </c:pt>
                <c:pt idx="5502">
                  <c:v>1</c:v>
                </c:pt>
                <c:pt idx="5503">
                  <c:v>2</c:v>
                </c:pt>
                <c:pt idx="5504">
                  <c:v>2</c:v>
                </c:pt>
                <c:pt idx="5505">
                  <c:v>4</c:v>
                </c:pt>
                <c:pt idx="5506">
                  <c:v>4</c:v>
                </c:pt>
                <c:pt idx="5507">
                  <c:v>5</c:v>
                </c:pt>
                <c:pt idx="5508">
                  <c:v>1</c:v>
                </c:pt>
                <c:pt idx="5509">
                  <c:v>1</c:v>
                </c:pt>
                <c:pt idx="5510">
                  <c:v>0</c:v>
                </c:pt>
                <c:pt idx="5511">
                  <c:v>2</c:v>
                </c:pt>
                <c:pt idx="5512">
                  <c:v>2</c:v>
                </c:pt>
                <c:pt idx="5513">
                  <c:v>2</c:v>
                </c:pt>
                <c:pt idx="5514">
                  <c:v>3</c:v>
                </c:pt>
                <c:pt idx="5515">
                  <c:v>2</c:v>
                </c:pt>
                <c:pt idx="5516">
                  <c:v>2</c:v>
                </c:pt>
                <c:pt idx="5517">
                  <c:v>2</c:v>
                </c:pt>
                <c:pt idx="5518">
                  <c:v>3</c:v>
                </c:pt>
                <c:pt idx="5519">
                  <c:v>2</c:v>
                </c:pt>
                <c:pt idx="5520">
                  <c:v>2</c:v>
                </c:pt>
                <c:pt idx="5521">
                  <c:v>2</c:v>
                </c:pt>
                <c:pt idx="5522">
                  <c:v>1</c:v>
                </c:pt>
                <c:pt idx="5523">
                  <c:v>6</c:v>
                </c:pt>
                <c:pt idx="5524">
                  <c:v>4</c:v>
                </c:pt>
                <c:pt idx="5525">
                  <c:v>4</c:v>
                </c:pt>
                <c:pt idx="5526">
                  <c:v>0</c:v>
                </c:pt>
                <c:pt idx="5527">
                  <c:v>1</c:v>
                </c:pt>
                <c:pt idx="5528">
                  <c:v>2</c:v>
                </c:pt>
                <c:pt idx="5529">
                  <c:v>1</c:v>
                </c:pt>
                <c:pt idx="5530">
                  <c:v>4</c:v>
                </c:pt>
                <c:pt idx="5531">
                  <c:v>3</c:v>
                </c:pt>
                <c:pt idx="5532">
                  <c:v>5</c:v>
                </c:pt>
                <c:pt idx="5533">
                  <c:v>2</c:v>
                </c:pt>
                <c:pt idx="5534">
                  <c:v>2</c:v>
                </c:pt>
                <c:pt idx="5535">
                  <c:v>1</c:v>
                </c:pt>
                <c:pt idx="5536">
                  <c:v>4</c:v>
                </c:pt>
                <c:pt idx="5537">
                  <c:v>2</c:v>
                </c:pt>
                <c:pt idx="5538">
                  <c:v>0</c:v>
                </c:pt>
                <c:pt idx="5539">
                  <c:v>4</c:v>
                </c:pt>
                <c:pt idx="5540">
                  <c:v>5</c:v>
                </c:pt>
                <c:pt idx="5541">
                  <c:v>4</c:v>
                </c:pt>
                <c:pt idx="5542">
                  <c:v>2</c:v>
                </c:pt>
                <c:pt idx="5543">
                  <c:v>1</c:v>
                </c:pt>
                <c:pt idx="5544">
                  <c:v>3</c:v>
                </c:pt>
                <c:pt idx="5545">
                  <c:v>5</c:v>
                </c:pt>
                <c:pt idx="5546">
                  <c:v>2</c:v>
                </c:pt>
                <c:pt idx="5547">
                  <c:v>3</c:v>
                </c:pt>
                <c:pt idx="5548">
                  <c:v>4</c:v>
                </c:pt>
                <c:pt idx="5549">
                  <c:v>1</c:v>
                </c:pt>
                <c:pt idx="5550">
                  <c:v>1</c:v>
                </c:pt>
                <c:pt idx="5551">
                  <c:v>0</c:v>
                </c:pt>
                <c:pt idx="5552">
                  <c:v>2</c:v>
                </c:pt>
                <c:pt idx="5553">
                  <c:v>1</c:v>
                </c:pt>
                <c:pt idx="5554">
                  <c:v>2</c:v>
                </c:pt>
                <c:pt idx="5555">
                  <c:v>6</c:v>
                </c:pt>
                <c:pt idx="5556">
                  <c:v>2</c:v>
                </c:pt>
                <c:pt idx="5557">
                  <c:v>5</c:v>
                </c:pt>
                <c:pt idx="5558">
                  <c:v>0</c:v>
                </c:pt>
                <c:pt idx="5559">
                  <c:v>3</c:v>
                </c:pt>
                <c:pt idx="5560">
                  <c:v>1</c:v>
                </c:pt>
                <c:pt idx="5561">
                  <c:v>3</c:v>
                </c:pt>
                <c:pt idx="5562">
                  <c:v>2</c:v>
                </c:pt>
                <c:pt idx="5563">
                  <c:v>2</c:v>
                </c:pt>
                <c:pt idx="5564">
                  <c:v>1</c:v>
                </c:pt>
                <c:pt idx="5565">
                  <c:v>3</c:v>
                </c:pt>
                <c:pt idx="5566">
                  <c:v>0</c:v>
                </c:pt>
                <c:pt idx="5567">
                  <c:v>1</c:v>
                </c:pt>
                <c:pt idx="5568">
                  <c:v>0</c:v>
                </c:pt>
                <c:pt idx="5569">
                  <c:v>0</c:v>
                </c:pt>
                <c:pt idx="5570">
                  <c:v>2</c:v>
                </c:pt>
                <c:pt idx="5571">
                  <c:v>3</c:v>
                </c:pt>
                <c:pt idx="5572">
                  <c:v>1</c:v>
                </c:pt>
                <c:pt idx="5573">
                  <c:v>1</c:v>
                </c:pt>
                <c:pt idx="5574">
                  <c:v>1</c:v>
                </c:pt>
                <c:pt idx="5575">
                  <c:v>0</c:v>
                </c:pt>
                <c:pt idx="5576">
                  <c:v>3</c:v>
                </c:pt>
                <c:pt idx="5577">
                  <c:v>0</c:v>
                </c:pt>
                <c:pt idx="5578">
                  <c:v>2</c:v>
                </c:pt>
                <c:pt idx="5579">
                  <c:v>4</c:v>
                </c:pt>
                <c:pt idx="5580">
                  <c:v>5</c:v>
                </c:pt>
                <c:pt idx="5581">
                  <c:v>1</c:v>
                </c:pt>
                <c:pt idx="5582">
                  <c:v>1</c:v>
                </c:pt>
                <c:pt idx="5583">
                  <c:v>4</c:v>
                </c:pt>
                <c:pt idx="5584">
                  <c:v>4</c:v>
                </c:pt>
                <c:pt idx="5585">
                  <c:v>1</c:v>
                </c:pt>
                <c:pt idx="5586">
                  <c:v>4</c:v>
                </c:pt>
                <c:pt idx="5587">
                  <c:v>2</c:v>
                </c:pt>
                <c:pt idx="5588">
                  <c:v>5</c:v>
                </c:pt>
                <c:pt idx="5589">
                  <c:v>2</c:v>
                </c:pt>
                <c:pt idx="5590">
                  <c:v>1</c:v>
                </c:pt>
                <c:pt idx="5591">
                  <c:v>2</c:v>
                </c:pt>
                <c:pt idx="5592">
                  <c:v>1</c:v>
                </c:pt>
                <c:pt idx="5593">
                  <c:v>1</c:v>
                </c:pt>
                <c:pt idx="5594">
                  <c:v>3</c:v>
                </c:pt>
                <c:pt idx="5595">
                  <c:v>2</c:v>
                </c:pt>
                <c:pt idx="5596">
                  <c:v>3</c:v>
                </c:pt>
                <c:pt idx="5597">
                  <c:v>2</c:v>
                </c:pt>
                <c:pt idx="5598">
                  <c:v>2</c:v>
                </c:pt>
                <c:pt idx="5599">
                  <c:v>2</c:v>
                </c:pt>
                <c:pt idx="5600">
                  <c:v>4</c:v>
                </c:pt>
                <c:pt idx="5601">
                  <c:v>1</c:v>
                </c:pt>
                <c:pt idx="5602">
                  <c:v>2</c:v>
                </c:pt>
                <c:pt idx="5603">
                  <c:v>1</c:v>
                </c:pt>
                <c:pt idx="5604">
                  <c:v>2</c:v>
                </c:pt>
                <c:pt idx="5605">
                  <c:v>2</c:v>
                </c:pt>
                <c:pt idx="5606">
                  <c:v>3</c:v>
                </c:pt>
                <c:pt idx="5607">
                  <c:v>6</c:v>
                </c:pt>
                <c:pt idx="5608">
                  <c:v>0</c:v>
                </c:pt>
                <c:pt idx="5609">
                  <c:v>7</c:v>
                </c:pt>
                <c:pt idx="5610">
                  <c:v>4</c:v>
                </c:pt>
                <c:pt idx="5611">
                  <c:v>3</c:v>
                </c:pt>
                <c:pt idx="5612">
                  <c:v>5</c:v>
                </c:pt>
                <c:pt idx="5613">
                  <c:v>1</c:v>
                </c:pt>
                <c:pt idx="5614">
                  <c:v>0</c:v>
                </c:pt>
                <c:pt idx="5615">
                  <c:v>3</c:v>
                </c:pt>
                <c:pt idx="5616">
                  <c:v>3</c:v>
                </c:pt>
                <c:pt idx="5617">
                  <c:v>3</c:v>
                </c:pt>
                <c:pt idx="5618">
                  <c:v>1</c:v>
                </c:pt>
                <c:pt idx="5619">
                  <c:v>1</c:v>
                </c:pt>
                <c:pt idx="5620">
                  <c:v>4</c:v>
                </c:pt>
                <c:pt idx="5621">
                  <c:v>1</c:v>
                </c:pt>
                <c:pt idx="5622">
                  <c:v>3</c:v>
                </c:pt>
                <c:pt idx="5623">
                  <c:v>2</c:v>
                </c:pt>
                <c:pt idx="5624">
                  <c:v>2</c:v>
                </c:pt>
                <c:pt idx="5625">
                  <c:v>2</c:v>
                </c:pt>
                <c:pt idx="5626">
                  <c:v>3</c:v>
                </c:pt>
                <c:pt idx="5627">
                  <c:v>2</c:v>
                </c:pt>
                <c:pt idx="5628">
                  <c:v>0</c:v>
                </c:pt>
                <c:pt idx="5629">
                  <c:v>3</c:v>
                </c:pt>
                <c:pt idx="5630">
                  <c:v>1</c:v>
                </c:pt>
                <c:pt idx="5631">
                  <c:v>3</c:v>
                </c:pt>
                <c:pt idx="5632">
                  <c:v>6</c:v>
                </c:pt>
                <c:pt idx="5633">
                  <c:v>2</c:v>
                </c:pt>
                <c:pt idx="5634">
                  <c:v>1</c:v>
                </c:pt>
                <c:pt idx="5635">
                  <c:v>2</c:v>
                </c:pt>
                <c:pt idx="5636">
                  <c:v>1</c:v>
                </c:pt>
                <c:pt idx="5637">
                  <c:v>5</c:v>
                </c:pt>
                <c:pt idx="5638">
                  <c:v>2</c:v>
                </c:pt>
                <c:pt idx="5639">
                  <c:v>3</c:v>
                </c:pt>
                <c:pt idx="5640">
                  <c:v>4</c:v>
                </c:pt>
                <c:pt idx="5641">
                  <c:v>1</c:v>
                </c:pt>
                <c:pt idx="5642">
                  <c:v>4</c:v>
                </c:pt>
                <c:pt idx="5643">
                  <c:v>2</c:v>
                </c:pt>
                <c:pt idx="5644">
                  <c:v>2</c:v>
                </c:pt>
                <c:pt idx="5645">
                  <c:v>1</c:v>
                </c:pt>
                <c:pt idx="5646">
                  <c:v>3</c:v>
                </c:pt>
                <c:pt idx="5647">
                  <c:v>2</c:v>
                </c:pt>
                <c:pt idx="5648">
                  <c:v>4</c:v>
                </c:pt>
                <c:pt idx="5649">
                  <c:v>4</c:v>
                </c:pt>
                <c:pt idx="5650">
                  <c:v>1</c:v>
                </c:pt>
                <c:pt idx="5651">
                  <c:v>3</c:v>
                </c:pt>
                <c:pt idx="5652">
                  <c:v>6</c:v>
                </c:pt>
                <c:pt idx="5653">
                  <c:v>1</c:v>
                </c:pt>
                <c:pt idx="5654">
                  <c:v>2</c:v>
                </c:pt>
                <c:pt idx="5655">
                  <c:v>2</c:v>
                </c:pt>
                <c:pt idx="5656">
                  <c:v>1</c:v>
                </c:pt>
                <c:pt idx="5657">
                  <c:v>4</c:v>
                </c:pt>
                <c:pt idx="5658">
                  <c:v>0</c:v>
                </c:pt>
                <c:pt idx="5659">
                  <c:v>1</c:v>
                </c:pt>
                <c:pt idx="5660">
                  <c:v>2</c:v>
                </c:pt>
                <c:pt idx="5661">
                  <c:v>4</c:v>
                </c:pt>
                <c:pt idx="5662">
                  <c:v>0</c:v>
                </c:pt>
                <c:pt idx="5663">
                  <c:v>0</c:v>
                </c:pt>
                <c:pt idx="5664">
                  <c:v>3</c:v>
                </c:pt>
                <c:pt idx="5665">
                  <c:v>0</c:v>
                </c:pt>
                <c:pt idx="5666">
                  <c:v>0</c:v>
                </c:pt>
                <c:pt idx="5667">
                  <c:v>1</c:v>
                </c:pt>
                <c:pt idx="5668">
                  <c:v>1</c:v>
                </c:pt>
                <c:pt idx="5669">
                  <c:v>4</c:v>
                </c:pt>
                <c:pt idx="5670">
                  <c:v>3</c:v>
                </c:pt>
                <c:pt idx="5671">
                  <c:v>3</c:v>
                </c:pt>
                <c:pt idx="5672">
                  <c:v>1</c:v>
                </c:pt>
                <c:pt idx="5673">
                  <c:v>4</c:v>
                </c:pt>
                <c:pt idx="5674">
                  <c:v>1</c:v>
                </c:pt>
                <c:pt idx="5675">
                  <c:v>1</c:v>
                </c:pt>
                <c:pt idx="5676">
                  <c:v>2</c:v>
                </c:pt>
                <c:pt idx="5677">
                  <c:v>3</c:v>
                </c:pt>
                <c:pt idx="5678">
                  <c:v>0</c:v>
                </c:pt>
                <c:pt idx="5679">
                  <c:v>1</c:v>
                </c:pt>
                <c:pt idx="5680">
                  <c:v>1</c:v>
                </c:pt>
                <c:pt idx="5681">
                  <c:v>4</c:v>
                </c:pt>
                <c:pt idx="5682">
                  <c:v>2</c:v>
                </c:pt>
                <c:pt idx="5683">
                  <c:v>1</c:v>
                </c:pt>
                <c:pt idx="5684">
                  <c:v>3</c:v>
                </c:pt>
                <c:pt idx="5685">
                  <c:v>1</c:v>
                </c:pt>
                <c:pt idx="5686">
                  <c:v>4</c:v>
                </c:pt>
                <c:pt idx="5687">
                  <c:v>4</c:v>
                </c:pt>
                <c:pt idx="5688">
                  <c:v>5</c:v>
                </c:pt>
                <c:pt idx="5689">
                  <c:v>2</c:v>
                </c:pt>
                <c:pt idx="5690">
                  <c:v>2</c:v>
                </c:pt>
                <c:pt idx="5691">
                  <c:v>4</c:v>
                </c:pt>
                <c:pt idx="5692">
                  <c:v>3</c:v>
                </c:pt>
                <c:pt idx="5693">
                  <c:v>1</c:v>
                </c:pt>
                <c:pt idx="5694">
                  <c:v>3</c:v>
                </c:pt>
                <c:pt idx="5695">
                  <c:v>6</c:v>
                </c:pt>
                <c:pt idx="5696">
                  <c:v>4</c:v>
                </c:pt>
                <c:pt idx="5697">
                  <c:v>3</c:v>
                </c:pt>
                <c:pt idx="5698">
                  <c:v>0</c:v>
                </c:pt>
                <c:pt idx="5699">
                  <c:v>1</c:v>
                </c:pt>
                <c:pt idx="5700">
                  <c:v>2</c:v>
                </c:pt>
                <c:pt idx="5701">
                  <c:v>1</c:v>
                </c:pt>
                <c:pt idx="5702">
                  <c:v>2</c:v>
                </c:pt>
                <c:pt idx="5703">
                  <c:v>4</c:v>
                </c:pt>
                <c:pt idx="5704">
                  <c:v>5</c:v>
                </c:pt>
                <c:pt idx="5705">
                  <c:v>2</c:v>
                </c:pt>
                <c:pt idx="5706">
                  <c:v>4</c:v>
                </c:pt>
                <c:pt idx="5707">
                  <c:v>4</c:v>
                </c:pt>
                <c:pt idx="5708">
                  <c:v>1</c:v>
                </c:pt>
                <c:pt idx="5709">
                  <c:v>1</c:v>
                </c:pt>
                <c:pt idx="5710">
                  <c:v>2</c:v>
                </c:pt>
                <c:pt idx="5711">
                  <c:v>4</c:v>
                </c:pt>
                <c:pt idx="5712">
                  <c:v>3</c:v>
                </c:pt>
                <c:pt idx="5713">
                  <c:v>2</c:v>
                </c:pt>
                <c:pt idx="5714">
                  <c:v>5</c:v>
                </c:pt>
                <c:pt idx="5715">
                  <c:v>1</c:v>
                </c:pt>
                <c:pt idx="5716">
                  <c:v>2</c:v>
                </c:pt>
                <c:pt idx="5717">
                  <c:v>0</c:v>
                </c:pt>
                <c:pt idx="5718">
                  <c:v>1</c:v>
                </c:pt>
                <c:pt idx="5719">
                  <c:v>3</c:v>
                </c:pt>
                <c:pt idx="5720">
                  <c:v>1</c:v>
                </c:pt>
                <c:pt idx="5721">
                  <c:v>0</c:v>
                </c:pt>
                <c:pt idx="5722">
                  <c:v>5</c:v>
                </c:pt>
                <c:pt idx="5723">
                  <c:v>1</c:v>
                </c:pt>
                <c:pt idx="5724">
                  <c:v>1</c:v>
                </c:pt>
                <c:pt idx="5725">
                  <c:v>2</c:v>
                </c:pt>
                <c:pt idx="5726">
                  <c:v>2</c:v>
                </c:pt>
                <c:pt idx="5727">
                  <c:v>2</c:v>
                </c:pt>
                <c:pt idx="5728">
                  <c:v>1</c:v>
                </c:pt>
                <c:pt idx="5729">
                  <c:v>2</c:v>
                </c:pt>
                <c:pt idx="5730">
                  <c:v>3</c:v>
                </c:pt>
                <c:pt idx="5731">
                  <c:v>2</c:v>
                </c:pt>
                <c:pt idx="5732">
                  <c:v>5</c:v>
                </c:pt>
                <c:pt idx="5733">
                  <c:v>1</c:v>
                </c:pt>
                <c:pt idx="5734">
                  <c:v>1</c:v>
                </c:pt>
                <c:pt idx="5735">
                  <c:v>1</c:v>
                </c:pt>
                <c:pt idx="5736">
                  <c:v>4</c:v>
                </c:pt>
                <c:pt idx="5737">
                  <c:v>2</c:v>
                </c:pt>
                <c:pt idx="5738">
                  <c:v>3</c:v>
                </c:pt>
                <c:pt idx="5739">
                  <c:v>2</c:v>
                </c:pt>
                <c:pt idx="5740">
                  <c:v>3</c:v>
                </c:pt>
                <c:pt idx="5741">
                  <c:v>2</c:v>
                </c:pt>
                <c:pt idx="5742">
                  <c:v>4</c:v>
                </c:pt>
                <c:pt idx="5743">
                  <c:v>2</c:v>
                </c:pt>
                <c:pt idx="5744">
                  <c:v>1</c:v>
                </c:pt>
                <c:pt idx="5745">
                  <c:v>1</c:v>
                </c:pt>
                <c:pt idx="5746">
                  <c:v>2</c:v>
                </c:pt>
                <c:pt idx="5747">
                  <c:v>6</c:v>
                </c:pt>
                <c:pt idx="5748">
                  <c:v>3</c:v>
                </c:pt>
                <c:pt idx="5749">
                  <c:v>2</c:v>
                </c:pt>
                <c:pt idx="5750">
                  <c:v>1</c:v>
                </c:pt>
                <c:pt idx="5751">
                  <c:v>3</c:v>
                </c:pt>
                <c:pt idx="5752">
                  <c:v>2</c:v>
                </c:pt>
                <c:pt idx="5753">
                  <c:v>1</c:v>
                </c:pt>
                <c:pt idx="5754">
                  <c:v>5</c:v>
                </c:pt>
                <c:pt idx="5755">
                  <c:v>1</c:v>
                </c:pt>
                <c:pt idx="5756">
                  <c:v>2</c:v>
                </c:pt>
                <c:pt idx="5757">
                  <c:v>2</c:v>
                </c:pt>
                <c:pt idx="5758">
                  <c:v>3</c:v>
                </c:pt>
                <c:pt idx="5759">
                  <c:v>3</c:v>
                </c:pt>
                <c:pt idx="5760">
                  <c:v>2</c:v>
                </c:pt>
                <c:pt idx="5761">
                  <c:v>1</c:v>
                </c:pt>
                <c:pt idx="5762">
                  <c:v>0</c:v>
                </c:pt>
                <c:pt idx="5763">
                  <c:v>0</c:v>
                </c:pt>
                <c:pt idx="5764">
                  <c:v>4</c:v>
                </c:pt>
                <c:pt idx="5765">
                  <c:v>2</c:v>
                </c:pt>
                <c:pt idx="5766">
                  <c:v>6</c:v>
                </c:pt>
                <c:pt idx="5767">
                  <c:v>0</c:v>
                </c:pt>
                <c:pt idx="5768">
                  <c:v>3</c:v>
                </c:pt>
                <c:pt idx="5769">
                  <c:v>0</c:v>
                </c:pt>
                <c:pt idx="5770">
                  <c:v>1</c:v>
                </c:pt>
                <c:pt idx="5771">
                  <c:v>2</c:v>
                </c:pt>
                <c:pt idx="5772">
                  <c:v>3</c:v>
                </c:pt>
                <c:pt idx="5773">
                  <c:v>3</c:v>
                </c:pt>
                <c:pt idx="5774">
                  <c:v>2</c:v>
                </c:pt>
                <c:pt idx="5775">
                  <c:v>1</c:v>
                </c:pt>
                <c:pt idx="5776">
                  <c:v>0</c:v>
                </c:pt>
                <c:pt idx="5777">
                  <c:v>2</c:v>
                </c:pt>
                <c:pt idx="5778">
                  <c:v>2</c:v>
                </c:pt>
                <c:pt idx="5779">
                  <c:v>0</c:v>
                </c:pt>
                <c:pt idx="5780">
                  <c:v>4</c:v>
                </c:pt>
                <c:pt idx="5781">
                  <c:v>1</c:v>
                </c:pt>
                <c:pt idx="5782">
                  <c:v>2</c:v>
                </c:pt>
                <c:pt idx="5783">
                  <c:v>4</c:v>
                </c:pt>
                <c:pt idx="5784">
                  <c:v>0</c:v>
                </c:pt>
                <c:pt idx="5785">
                  <c:v>1</c:v>
                </c:pt>
                <c:pt idx="5786">
                  <c:v>1</c:v>
                </c:pt>
                <c:pt idx="5787">
                  <c:v>3</c:v>
                </c:pt>
                <c:pt idx="5788">
                  <c:v>1</c:v>
                </c:pt>
                <c:pt idx="5789">
                  <c:v>6</c:v>
                </c:pt>
                <c:pt idx="5790">
                  <c:v>1</c:v>
                </c:pt>
                <c:pt idx="5791">
                  <c:v>2</c:v>
                </c:pt>
                <c:pt idx="5792">
                  <c:v>2</c:v>
                </c:pt>
                <c:pt idx="5793">
                  <c:v>2</c:v>
                </c:pt>
                <c:pt idx="5794">
                  <c:v>2</c:v>
                </c:pt>
                <c:pt idx="5795">
                  <c:v>3</c:v>
                </c:pt>
                <c:pt idx="5796">
                  <c:v>3</c:v>
                </c:pt>
                <c:pt idx="5797">
                  <c:v>2</c:v>
                </c:pt>
                <c:pt idx="5798">
                  <c:v>7</c:v>
                </c:pt>
                <c:pt idx="5799">
                  <c:v>1</c:v>
                </c:pt>
                <c:pt idx="5800">
                  <c:v>2</c:v>
                </c:pt>
                <c:pt idx="5801">
                  <c:v>4</c:v>
                </c:pt>
                <c:pt idx="5802">
                  <c:v>2</c:v>
                </c:pt>
                <c:pt idx="5803">
                  <c:v>3</c:v>
                </c:pt>
                <c:pt idx="5804">
                  <c:v>0</c:v>
                </c:pt>
                <c:pt idx="5805">
                  <c:v>1</c:v>
                </c:pt>
                <c:pt idx="5806">
                  <c:v>4</c:v>
                </c:pt>
                <c:pt idx="5807">
                  <c:v>1</c:v>
                </c:pt>
                <c:pt idx="5808">
                  <c:v>3</c:v>
                </c:pt>
                <c:pt idx="5809">
                  <c:v>1</c:v>
                </c:pt>
                <c:pt idx="5810">
                  <c:v>6</c:v>
                </c:pt>
                <c:pt idx="5811">
                  <c:v>1</c:v>
                </c:pt>
                <c:pt idx="5812">
                  <c:v>4</c:v>
                </c:pt>
                <c:pt idx="5813">
                  <c:v>2</c:v>
                </c:pt>
                <c:pt idx="5814">
                  <c:v>1</c:v>
                </c:pt>
                <c:pt idx="5815">
                  <c:v>3</c:v>
                </c:pt>
                <c:pt idx="5816">
                  <c:v>4</c:v>
                </c:pt>
                <c:pt idx="5817">
                  <c:v>2</c:v>
                </c:pt>
                <c:pt idx="5818">
                  <c:v>2</c:v>
                </c:pt>
                <c:pt idx="5819">
                  <c:v>2</c:v>
                </c:pt>
                <c:pt idx="5820">
                  <c:v>4</c:v>
                </c:pt>
                <c:pt idx="5821">
                  <c:v>6</c:v>
                </c:pt>
                <c:pt idx="5822">
                  <c:v>2</c:v>
                </c:pt>
                <c:pt idx="5823">
                  <c:v>3</c:v>
                </c:pt>
                <c:pt idx="5824">
                  <c:v>2</c:v>
                </c:pt>
                <c:pt idx="5825">
                  <c:v>2</c:v>
                </c:pt>
                <c:pt idx="5826">
                  <c:v>2</c:v>
                </c:pt>
                <c:pt idx="5827">
                  <c:v>4</c:v>
                </c:pt>
                <c:pt idx="5828">
                  <c:v>1</c:v>
                </c:pt>
                <c:pt idx="5829">
                  <c:v>2</c:v>
                </c:pt>
                <c:pt idx="5830">
                  <c:v>0</c:v>
                </c:pt>
                <c:pt idx="5831">
                  <c:v>2</c:v>
                </c:pt>
                <c:pt idx="5832">
                  <c:v>3</c:v>
                </c:pt>
                <c:pt idx="5833">
                  <c:v>4</c:v>
                </c:pt>
                <c:pt idx="5834">
                  <c:v>2</c:v>
                </c:pt>
                <c:pt idx="5835">
                  <c:v>2</c:v>
                </c:pt>
                <c:pt idx="5836">
                  <c:v>0</c:v>
                </c:pt>
                <c:pt idx="5837">
                  <c:v>1</c:v>
                </c:pt>
                <c:pt idx="5838">
                  <c:v>2</c:v>
                </c:pt>
                <c:pt idx="5839">
                  <c:v>1</c:v>
                </c:pt>
                <c:pt idx="5840">
                  <c:v>1</c:v>
                </c:pt>
                <c:pt idx="5841">
                  <c:v>1</c:v>
                </c:pt>
                <c:pt idx="5842">
                  <c:v>0</c:v>
                </c:pt>
                <c:pt idx="5843">
                  <c:v>5</c:v>
                </c:pt>
                <c:pt idx="5844">
                  <c:v>3</c:v>
                </c:pt>
                <c:pt idx="5845">
                  <c:v>2</c:v>
                </c:pt>
                <c:pt idx="5846">
                  <c:v>1</c:v>
                </c:pt>
                <c:pt idx="5847">
                  <c:v>4</c:v>
                </c:pt>
                <c:pt idx="5848">
                  <c:v>2</c:v>
                </c:pt>
                <c:pt idx="5849">
                  <c:v>4</c:v>
                </c:pt>
                <c:pt idx="5850">
                  <c:v>4</c:v>
                </c:pt>
                <c:pt idx="5851">
                  <c:v>1</c:v>
                </c:pt>
                <c:pt idx="5852">
                  <c:v>5</c:v>
                </c:pt>
                <c:pt idx="5853">
                  <c:v>2</c:v>
                </c:pt>
                <c:pt idx="5854">
                  <c:v>5</c:v>
                </c:pt>
                <c:pt idx="5855">
                  <c:v>2</c:v>
                </c:pt>
                <c:pt idx="5856">
                  <c:v>1</c:v>
                </c:pt>
                <c:pt idx="5857">
                  <c:v>4</c:v>
                </c:pt>
                <c:pt idx="5858">
                  <c:v>2</c:v>
                </c:pt>
                <c:pt idx="5859">
                  <c:v>4</c:v>
                </c:pt>
                <c:pt idx="5860">
                  <c:v>2</c:v>
                </c:pt>
                <c:pt idx="5861">
                  <c:v>1</c:v>
                </c:pt>
                <c:pt idx="5862">
                  <c:v>5</c:v>
                </c:pt>
                <c:pt idx="5863">
                  <c:v>3</c:v>
                </c:pt>
                <c:pt idx="5864">
                  <c:v>2</c:v>
                </c:pt>
                <c:pt idx="5865">
                  <c:v>2</c:v>
                </c:pt>
                <c:pt idx="5866">
                  <c:v>2</c:v>
                </c:pt>
                <c:pt idx="5867">
                  <c:v>2</c:v>
                </c:pt>
                <c:pt idx="5868">
                  <c:v>2</c:v>
                </c:pt>
                <c:pt idx="5869">
                  <c:v>1</c:v>
                </c:pt>
                <c:pt idx="5870">
                  <c:v>2</c:v>
                </c:pt>
                <c:pt idx="5871">
                  <c:v>2</c:v>
                </c:pt>
                <c:pt idx="5872">
                  <c:v>1</c:v>
                </c:pt>
                <c:pt idx="5873">
                  <c:v>2</c:v>
                </c:pt>
                <c:pt idx="5874">
                  <c:v>1</c:v>
                </c:pt>
                <c:pt idx="5875">
                  <c:v>4</c:v>
                </c:pt>
                <c:pt idx="5876">
                  <c:v>2</c:v>
                </c:pt>
                <c:pt idx="5877">
                  <c:v>1</c:v>
                </c:pt>
                <c:pt idx="5878">
                  <c:v>1</c:v>
                </c:pt>
                <c:pt idx="5879">
                  <c:v>1</c:v>
                </c:pt>
                <c:pt idx="5880">
                  <c:v>4</c:v>
                </c:pt>
                <c:pt idx="5881">
                  <c:v>1</c:v>
                </c:pt>
                <c:pt idx="5882">
                  <c:v>3</c:v>
                </c:pt>
                <c:pt idx="5883">
                  <c:v>2</c:v>
                </c:pt>
                <c:pt idx="5884">
                  <c:v>5</c:v>
                </c:pt>
                <c:pt idx="5885">
                  <c:v>3</c:v>
                </c:pt>
                <c:pt idx="5886">
                  <c:v>3</c:v>
                </c:pt>
                <c:pt idx="5887">
                  <c:v>3</c:v>
                </c:pt>
                <c:pt idx="5888">
                  <c:v>1</c:v>
                </c:pt>
                <c:pt idx="5889">
                  <c:v>2</c:v>
                </c:pt>
                <c:pt idx="5890">
                  <c:v>5</c:v>
                </c:pt>
                <c:pt idx="5891">
                  <c:v>1</c:v>
                </c:pt>
                <c:pt idx="5892">
                  <c:v>2</c:v>
                </c:pt>
                <c:pt idx="5893">
                  <c:v>2</c:v>
                </c:pt>
                <c:pt idx="5894">
                  <c:v>1</c:v>
                </c:pt>
                <c:pt idx="5895">
                  <c:v>4</c:v>
                </c:pt>
                <c:pt idx="5896">
                  <c:v>4</c:v>
                </c:pt>
                <c:pt idx="5897">
                  <c:v>0</c:v>
                </c:pt>
                <c:pt idx="5898">
                  <c:v>0</c:v>
                </c:pt>
                <c:pt idx="5899">
                  <c:v>3</c:v>
                </c:pt>
                <c:pt idx="5900">
                  <c:v>1</c:v>
                </c:pt>
                <c:pt idx="5901">
                  <c:v>1</c:v>
                </c:pt>
                <c:pt idx="5902">
                  <c:v>0</c:v>
                </c:pt>
                <c:pt idx="5903">
                  <c:v>1</c:v>
                </c:pt>
                <c:pt idx="5904">
                  <c:v>3</c:v>
                </c:pt>
                <c:pt idx="5905">
                  <c:v>6</c:v>
                </c:pt>
                <c:pt idx="5906">
                  <c:v>4</c:v>
                </c:pt>
                <c:pt idx="5907">
                  <c:v>1</c:v>
                </c:pt>
                <c:pt idx="5908">
                  <c:v>0</c:v>
                </c:pt>
                <c:pt idx="5909">
                  <c:v>3</c:v>
                </c:pt>
                <c:pt idx="5910">
                  <c:v>3</c:v>
                </c:pt>
                <c:pt idx="5911">
                  <c:v>4</c:v>
                </c:pt>
                <c:pt idx="5912">
                  <c:v>1</c:v>
                </c:pt>
                <c:pt idx="5913">
                  <c:v>3</c:v>
                </c:pt>
                <c:pt idx="5914">
                  <c:v>1</c:v>
                </c:pt>
                <c:pt idx="5915">
                  <c:v>3</c:v>
                </c:pt>
                <c:pt idx="5916">
                  <c:v>3</c:v>
                </c:pt>
                <c:pt idx="5917">
                  <c:v>2</c:v>
                </c:pt>
                <c:pt idx="5918">
                  <c:v>0</c:v>
                </c:pt>
                <c:pt idx="5919">
                  <c:v>4</c:v>
                </c:pt>
                <c:pt idx="5920">
                  <c:v>0</c:v>
                </c:pt>
                <c:pt idx="5921">
                  <c:v>1</c:v>
                </c:pt>
                <c:pt idx="5922">
                  <c:v>2</c:v>
                </c:pt>
                <c:pt idx="5923">
                  <c:v>3</c:v>
                </c:pt>
                <c:pt idx="5924">
                  <c:v>0</c:v>
                </c:pt>
                <c:pt idx="5925">
                  <c:v>4</c:v>
                </c:pt>
                <c:pt idx="5926">
                  <c:v>1</c:v>
                </c:pt>
                <c:pt idx="5927">
                  <c:v>1</c:v>
                </c:pt>
                <c:pt idx="5928">
                  <c:v>1</c:v>
                </c:pt>
                <c:pt idx="5929">
                  <c:v>1</c:v>
                </c:pt>
                <c:pt idx="5930">
                  <c:v>1</c:v>
                </c:pt>
                <c:pt idx="5931">
                  <c:v>1</c:v>
                </c:pt>
                <c:pt idx="5932">
                  <c:v>0</c:v>
                </c:pt>
                <c:pt idx="5933">
                  <c:v>4</c:v>
                </c:pt>
                <c:pt idx="5934">
                  <c:v>2</c:v>
                </c:pt>
                <c:pt idx="5935">
                  <c:v>2</c:v>
                </c:pt>
                <c:pt idx="5936">
                  <c:v>2</c:v>
                </c:pt>
                <c:pt idx="5937">
                  <c:v>3</c:v>
                </c:pt>
                <c:pt idx="5938">
                  <c:v>4</c:v>
                </c:pt>
                <c:pt idx="5939">
                  <c:v>4</c:v>
                </c:pt>
                <c:pt idx="5940">
                  <c:v>2</c:v>
                </c:pt>
                <c:pt idx="5941">
                  <c:v>5</c:v>
                </c:pt>
                <c:pt idx="5942">
                  <c:v>1</c:v>
                </c:pt>
                <c:pt idx="5943">
                  <c:v>3</c:v>
                </c:pt>
                <c:pt idx="5944">
                  <c:v>1</c:v>
                </c:pt>
                <c:pt idx="5945">
                  <c:v>4</c:v>
                </c:pt>
                <c:pt idx="5946">
                  <c:v>2</c:v>
                </c:pt>
                <c:pt idx="5947">
                  <c:v>3</c:v>
                </c:pt>
                <c:pt idx="5948">
                  <c:v>1</c:v>
                </c:pt>
                <c:pt idx="5949">
                  <c:v>1</c:v>
                </c:pt>
                <c:pt idx="5950">
                  <c:v>3</c:v>
                </c:pt>
                <c:pt idx="5951">
                  <c:v>1</c:v>
                </c:pt>
                <c:pt idx="5952">
                  <c:v>4</c:v>
                </c:pt>
                <c:pt idx="5953">
                  <c:v>2</c:v>
                </c:pt>
                <c:pt idx="5954">
                  <c:v>1</c:v>
                </c:pt>
                <c:pt idx="5955">
                  <c:v>1</c:v>
                </c:pt>
                <c:pt idx="5956">
                  <c:v>1</c:v>
                </c:pt>
                <c:pt idx="5957">
                  <c:v>2</c:v>
                </c:pt>
                <c:pt idx="5958">
                  <c:v>1</c:v>
                </c:pt>
                <c:pt idx="5959">
                  <c:v>2</c:v>
                </c:pt>
                <c:pt idx="5960">
                  <c:v>4</c:v>
                </c:pt>
                <c:pt idx="5961">
                  <c:v>0</c:v>
                </c:pt>
                <c:pt idx="5962">
                  <c:v>1</c:v>
                </c:pt>
                <c:pt idx="5963">
                  <c:v>2</c:v>
                </c:pt>
                <c:pt idx="5964">
                  <c:v>2</c:v>
                </c:pt>
                <c:pt idx="5965">
                  <c:v>2</c:v>
                </c:pt>
                <c:pt idx="5966">
                  <c:v>1</c:v>
                </c:pt>
                <c:pt idx="5967">
                  <c:v>1</c:v>
                </c:pt>
                <c:pt idx="5968">
                  <c:v>2</c:v>
                </c:pt>
                <c:pt idx="5969">
                  <c:v>5</c:v>
                </c:pt>
                <c:pt idx="5970">
                  <c:v>3</c:v>
                </c:pt>
                <c:pt idx="5971">
                  <c:v>1</c:v>
                </c:pt>
                <c:pt idx="5972">
                  <c:v>1</c:v>
                </c:pt>
                <c:pt idx="5973">
                  <c:v>2</c:v>
                </c:pt>
                <c:pt idx="5974">
                  <c:v>3</c:v>
                </c:pt>
                <c:pt idx="5975">
                  <c:v>3</c:v>
                </c:pt>
                <c:pt idx="5976">
                  <c:v>4</c:v>
                </c:pt>
                <c:pt idx="5977">
                  <c:v>1</c:v>
                </c:pt>
                <c:pt idx="5978">
                  <c:v>3</c:v>
                </c:pt>
                <c:pt idx="5979">
                  <c:v>0</c:v>
                </c:pt>
                <c:pt idx="5980">
                  <c:v>3</c:v>
                </c:pt>
                <c:pt idx="5981">
                  <c:v>3</c:v>
                </c:pt>
                <c:pt idx="5982">
                  <c:v>5</c:v>
                </c:pt>
                <c:pt idx="5983">
                  <c:v>3</c:v>
                </c:pt>
                <c:pt idx="5984">
                  <c:v>1</c:v>
                </c:pt>
                <c:pt idx="5985">
                  <c:v>3</c:v>
                </c:pt>
                <c:pt idx="5986">
                  <c:v>4</c:v>
                </c:pt>
                <c:pt idx="5987">
                  <c:v>2</c:v>
                </c:pt>
                <c:pt idx="5988">
                  <c:v>2</c:v>
                </c:pt>
                <c:pt idx="5989">
                  <c:v>2</c:v>
                </c:pt>
                <c:pt idx="5990">
                  <c:v>1</c:v>
                </c:pt>
                <c:pt idx="5991">
                  <c:v>1</c:v>
                </c:pt>
                <c:pt idx="5992">
                  <c:v>2</c:v>
                </c:pt>
                <c:pt idx="5993">
                  <c:v>0</c:v>
                </c:pt>
                <c:pt idx="5994">
                  <c:v>2</c:v>
                </c:pt>
                <c:pt idx="5995">
                  <c:v>2</c:v>
                </c:pt>
                <c:pt idx="5996">
                  <c:v>2</c:v>
                </c:pt>
                <c:pt idx="5997">
                  <c:v>4</c:v>
                </c:pt>
                <c:pt idx="5998">
                  <c:v>2</c:v>
                </c:pt>
                <c:pt idx="5999">
                  <c:v>5</c:v>
                </c:pt>
                <c:pt idx="6000">
                  <c:v>2</c:v>
                </c:pt>
                <c:pt idx="6001">
                  <c:v>1</c:v>
                </c:pt>
                <c:pt idx="6002">
                  <c:v>1</c:v>
                </c:pt>
                <c:pt idx="6003">
                  <c:v>0</c:v>
                </c:pt>
                <c:pt idx="6004">
                  <c:v>0</c:v>
                </c:pt>
                <c:pt idx="6005">
                  <c:v>0</c:v>
                </c:pt>
                <c:pt idx="6006">
                  <c:v>1</c:v>
                </c:pt>
                <c:pt idx="6007">
                  <c:v>3</c:v>
                </c:pt>
                <c:pt idx="6008">
                  <c:v>4</c:v>
                </c:pt>
                <c:pt idx="6009">
                  <c:v>1</c:v>
                </c:pt>
                <c:pt idx="6010">
                  <c:v>3</c:v>
                </c:pt>
                <c:pt idx="6011">
                  <c:v>1</c:v>
                </c:pt>
                <c:pt idx="6012">
                  <c:v>3</c:v>
                </c:pt>
                <c:pt idx="6013">
                  <c:v>1</c:v>
                </c:pt>
                <c:pt idx="6014">
                  <c:v>6</c:v>
                </c:pt>
                <c:pt idx="6015">
                  <c:v>0</c:v>
                </c:pt>
                <c:pt idx="6016">
                  <c:v>2</c:v>
                </c:pt>
                <c:pt idx="6017">
                  <c:v>1</c:v>
                </c:pt>
                <c:pt idx="6018">
                  <c:v>3</c:v>
                </c:pt>
                <c:pt idx="6019">
                  <c:v>2</c:v>
                </c:pt>
                <c:pt idx="6020">
                  <c:v>3</c:v>
                </c:pt>
                <c:pt idx="6021">
                  <c:v>1</c:v>
                </c:pt>
                <c:pt idx="6022">
                  <c:v>3</c:v>
                </c:pt>
                <c:pt idx="6023">
                  <c:v>0</c:v>
                </c:pt>
                <c:pt idx="6024">
                  <c:v>1</c:v>
                </c:pt>
                <c:pt idx="6025">
                  <c:v>3</c:v>
                </c:pt>
                <c:pt idx="6026">
                  <c:v>1</c:v>
                </c:pt>
                <c:pt idx="6027">
                  <c:v>1</c:v>
                </c:pt>
                <c:pt idx="6028">
                  <c:v>1</c:v>
                </c:pt>
                <c:pt idx="6029">
                  <c:v>3</c:v>
                </c:pt>
                <c:pt idx="6030">
                  <c:v>2</c:v>
                </c:pt>
                <c:pt idx="6031">
                  <c:v>2</c:v>
                </c:pt>
                <c:pt idx="6032">
                  <c:v>3</c:v>
                </c:pt>
                <c:pt idx="6033">
                  <c:v>3</c:v>
                </c:pt>
                <c:pt idx="6034">
                  <c:v>1</c:v>
                </c:pt>
                <c:pt idx="6035">
                  <c:v>4</c:v>
                </c:pt>
                <c:pt idx="6036">
                  <c:v>3</c:v>
                </c:pt>
                <c:pt idx="6037">
                  <c:v>3</c:v>
                </c:pt>
                <c:pt idx="6038">
                  <c:v>2</c:v>
                </c:pt>
                <c:pt idx="6039">
                  <c:v>1</c:v>
                </c:pt>
                <c:pt idx="6040">
                  <c:v>2</c:v>
                </c:pt>
                <c:pt idx="6041">
                  <c:v>7</c:v>
                </c:pt>
                <c:pt idx="6042">
                  <c:v>3</c:v>
                </c:pt>
                <c:pt idx="6043">
                  <c:v>5</c:v>
                </c:pt>
                <c:pt idx="6044">
                  <c:v>3</c:v>
                </c:pt>
                <c:pt idx="6045">
                  <c:v>1</c:v>
                </c:pt>
                <c:pt idx="6046">
                  <c:v>0</c:v>
                </c:pt>
                <c:pt idx="6047">
                  <c:v>2</c:v>
                </c:pt>
                <c:pt idx="6048">
                  <c:v>2</c:v>
                </c:pt>
                <c:pt idx="6049">
                  <c:v>3</c:v>
                </c:pt>
                <c:pt idx="6050">
                  <c:v>1</c:v>
                </c:pt>
                <c:pt idx="6051">
                  <c:v>2</c:v>
                </c:pt>
                <c:pt idx="6052">
                  <c:v>3</c:v>
                </c:pt>
                <c:pt idx="6053">
                  <c:v>5</c:v>
                </c:pt>
                <c:pt idx="6054">
                  <c:v>3</c:v>
                </c:pt>
                <c:pt idx="6055">
                  <c:v>2</c:v>
                </c:pt>
                <c:pt idx="6056">
                  <c:v>1</c:v>
                </c:pt>
                <c:pt idx="6057">
                  <c:v>2</c:v>
                </c:pt>
                <c:pt idx="6058">
                  <c:v>4</c:v>
                </c:pt>
                <c:pt idx="6059">
                  <c:v>3</c:v>
                </c:pt>
                <c:pt idx="6060">
                  <c:v>4</c:v>
                </c:pt>
                <c:pt idx="6061">
                  <c:v>4</c:v>
                </c:pt>
                <c:pt idx="6062">
                  <c:v>3</c:v>
                </c:pt>
                <c:pt idx="6063">
                  <c:v>3</c:v>
                </c:pt>
                <c:pt idx="6064">
                  <c:v>2</c:v>
                </c:pt>
                <c:pt idx="6065">
                  <c:v>2</c:v>
                </c:pt>
                <c:pt idx="6066">
                  <c:v>2</c:v>
                </c:pt>
                <c:pt idx="6067">
                  <c:v>3</c:v>
                </c:pt>
                <c:pt idx="6068">
                  <c:v>2</c:v>
                </c:pt>
                <c:pt idx="6069">
                  <c:v>2</c:v>
                </c:pt>
                <c:pt idx="6070">
                  <c:v>3</c:v>
                </c:pt>
                <c:pt idx="6071">
                  <c:v>1</c:v>
                </c:pt>
                <c:pt idx="6072">
                  <c:v>3</c:v>
                </c:pt>
                <c:pt idx="6073">
                  <c:v>0</c:v>
                </c:pt>
                <c:pt idx="6074">
                  <c:v>2</c:v>
                </c:pt>
                <c:pt idx="6075">
                  <c:v>1</c:v>
                </c:pt>
                <c:pt idx="6076">
                  <c:v>1</c:v>
                </c:pt>
                <c:pt idx="6077">
                  <c:v>2</c:v>
                </c:pt>
                <c:pt idx="6078">
                  <c:v>5</c:v>
                </c:pt>
                <c:pt idx="6079">
                  <c:v>1</c:v>
                </c:pt>
                <c:pt idx="6080">
                  <c:v>1</c:v>
                </c:pt>
                <c:pt idx="6081">
                  <c:v>1</c:v>
                </c:pt>
                <c:pt idx="6082">
                  <c:v>1</c:v>
                </c:pt>
                <c:pt idx="6083">
                  <c:v>2</c:v>
                </c:pt>
                <c:pt idx="6084">
                  <c:v>3</c:v>
                </c:pt>
                <c:pt idx="6085">
                  <c:v>2</c:v>
                </c:pt>
                <c:pt idx="6086">
                  <c:v>4</c:v>
                </c:pt>
                <c:pt idx="6087">
                  <c:v>2</c:v>
                </c:pt>
                <c:pt idx="6088">
                  <c:v>3</c:v>
                </c:pt>
                <c:pt idx="6089">
                  <c:v>4</c:v>
                </c:pt>
                <c:pt idx="6090">
                  <c:v>0</c:v>
                </c:pt>
                <c:pt idx="6091">
                  <c:v>1</c:v>
                </c:pt>
                <c:pt idx="6092">
                  <c:v>5</c:v>
                </c:pt>
                <c:pt idx="6093">
                  <c:v>0</c:v>
                </c:pt>
                <c:pt idx="6094">
                  <c:v>1</c:v>
                </c:pt>
                <c:pt idx="6095">
                  <c:v>1</c:v>
                </c:pt>
                <c:pt idx="6096">
                  <c:v>0</c:v>
                </c:pt>
                <c:pt idx="6097">
                  <c:v>6</c:v>
                </c:pt>
                <c:pt idx="6098">
                  <c:v>2</c:v>
                </c:pt>
                <c:pt idx="6099">
                  <c:v>0</c:v>
                </c:pt>
                <c:pt idx="6100">
                  <c:v>1</c:v>
                </c:pt>
                <c:pt idx="6101">
                  <c:v>0</c:v>
                </c:pt>
                <c:pt idx="6102">
                  <c:v>4</c:v>
                </c:pt>
                <c:pt idx="6103">
                  <c:v>0</c:v>
                </c:pt>
                <c:pt idx="6104">
                  <c:v>3</c:v>
                </c:pt>
                <c:pt idx="6105">
                  <c:v>3</c:v>
                </c:pt>
                <c:pt idx="6106">
                  <c:v>2</c:v>
                </c:pt>
                <c:pt idx="6107">
                  <c:v>3</c:v>
                </c:pt>
                <c:pt idx="6108">
                  <c:v>2</c:v>
                </c:pt>
                <c:pt idx="6109">
                  <c:v>4</c:v>
                </c:pt>
                <c:pt idx="6110">
                  <c:v>2</c:v>
                </c:pt>
                <c:pt idx="6111">
                  <c:v>3</c:v>
                </c:pt>
                <c:pt idx="6112">
                  <c:v>4</c:v>
                </c:pt>
                <c:pt idx="6113">
                  <c:v>1</c:v>
                </c:pt>
                <c:pt idx="6114">
                  <c:v>1</c:v>
                </c:pt>
                <c:pt idx="6115">
                  <c:v>2</c:v>
                </c:pt>
                <c:pt idx="6116">
                  <c:v>4</c:v>
                </c:pt>
                <c:pt idx="6117">
                  <c:v>1</c:v>
                </c:pt>
                <c:pt idx="6118">
                  <c:v>1</c:v>
                </c:pt>
                <c:pt idx="6119">
                  <c:v>3</c:v>
                </c:pt>
                <c:pt idx="6120">
                  <c:v>3</c:v>
                </c:pt>
                <c:pt idx="6121">
                  <c:v>2</c:v>
                </c:pt>
                <c:pt idx="6122">
                  <c:v>3</c:v>
                </c:pt>
                <c:pt idx="6123">
                  <c:v>2</c:v>
                </c:pt>
                <c:pt idx="6124">
                  <c:v>3</c:v>
                </c:pt>
                <c:pt idx="6125">
                  <c:v>1</c:v>
                </c:pt>
                <c:pt idx="6126">
                  <c:v>3</c:v>
                </c:pt>
                <c:pt idx="6127">
                  <c:v>2</c:v>
                </c:pt>
                <c:pt idx="6128">
                  <c:v>2</c:v>
                </c:pt>
                <c:pt idx="6129">
                  <c:v>3</c:v>
                </c:pt>
                <c:pt idx="6130">
                  <c:v>1</c:v>
                </c:pt>
                <c:pt idx="6131">
                  <c:v>1</c:v>
                </c:pt>
                <c:pt idx="6132">
                  <c:v>3</c:v>
                </c:pt>
                <c:pt idx="6133">
                  <c:v>4</c:v>
                </c:pt>
                <c:pt idx="6134">
                  <c:v>1</c:v>
                </c:pt>
                <c:pt idx="6135">
                  <c:v>1</c:v>
                </c:pt>
                <c:pt idx="6136">
                  <c:v>5</c:v>
                </c:pt>
                <c:pt idx="6137">
                  <c:v>2</c:v>
                </c:pt>
                <c:pt idx="6138">
                  <c:v>1</c:v>
                </c:pt>
                <c:pt idx="6139">
                  <c:v>1</c:v>
                </c:pt>
                <c:pt idx="6140">
                  <c:v>1</c:v>
                </c:pt>
                <c:pt idx="6141">
                  <c:v>2</c:v>
                </c:pt>
                <c:pt idx="6142">
                  <c:v>0</c:v>
                </c:pt>
                <c:pt idx="6143">
                  <c:v>3</c:v>
                </c:pt>
                <c:pt idx="6144">
                  <c:v>1</c:v>
                </c:pt>
                <c:pt idx="6145">
                  <c:v>3</c:v>
                </c:pt>
                <c:pt idx="6146">
                  <c:v>2</c:v>
                </c:pt>
                <c:pt idx="6147">
                  <c:v>1</c:v>
                </c:pt>
                <c:pt idx="6148">
                  <c:v>3</c:v>
                </c:pt>
                <c:pt idx="6149">
                  <c:v>3</c:v>
                </c:pt>
                <c:pt idx="6150">
                  <c:v>1</c:v>
                </c:pt>
                <c:pt idx="6151">
                  <c:v>0</c:v>
                </c:pt>
                <c:pt idx="6152">
                  <c:v>3</c:v>
                </c:pt>
                <c:pt idx="6153">
                  <c:v>2</c:v>
                </c:pt>
                <c:pt idx="6154">
                  <c:v>1</c:v>
                </c:pt>
                <c:pt idx="6155">
                  <c:v>4</c:v>
                </c:pt>
                <c:pt idx="6156">
                  <c:v>3</c:v>
                </c:pt>
                <c:pt idx="6157">
                  <c:v>2</c:v>
                </c:pt>
                <c:pt idx="6158">
                  <c:v>1</c:v>
                </c:pt>
                <c:pt idx="6159">
                  <c:v>2</c:v>
                </c:pt>
                <c:pt idx="6160">
                  <c:v>0</c:v>
                </c:pt>
                <c:pt idx="6161">
                  <c:v>2</c:v>
                </c:pt>
                <c:pt idx="6162">
                  <c:v>2</c:v>
                </c:pt>
                <c:pt idx="6163">
                  <c:v>0</c:v>
                </c:pt>
                <c:pt idx="6164">
                  <c:v>0</c:v>
                </c:pt>
                <c:pt idx="6165">
                  <c:v>2</c:v>
                </c:pt>
                <c:pt idx="6166">
                  <c:v>2</c:v>
                </c:pt>
                <c:pt idx="6167">
                  <c:v>4</c:v>
                </c:pt>
                <c:pt idx="6168">
                  <c:v>3</c:v>
                </c:pt>
                <c:pt idx="6169">
                  <c:v>5</c:v>
                </c:pt>
                <c:pt idx="6170">
                  <c:v>2</c:v>
                </c:pt>
                <c:pt idx="6171">
                  <c:v>1</c:v>
                </c:pt>
                <c:pt idx="6172">
                  <c:v>0</c:v>
                </c:pt>
                <c:pt idx="6173">
                  <c:v>3</c:v>
                </c:pt>
                <c:pt idx="6174">
                  <c:v>4</c:v>
                </c:pt>
                <c:pt idx="6175">
                  <c:v>2</c:v>
                </c:pt>
                <c:pt idx="6176">
                  <c:v>2</c:v>
                </c:pt>
                <c:pt idx="6177">
                  <c:v>1</c:v>
                </c:pt>
                <c:pt idx="6178">
                  <c:v>1</c:v>
                </c:pt>
                <c:pt idx="6179">
                  <c:v>4</c:v>
                </c:pt>
                <c:pt idx="6180">
                  <c:v>0</c:v>
                </c:pt>
                <c:pt idx="6181">
                  <c:v>2</c:v>
                </c:pt>
                <c:pt idx="6182">
                  <c:v>4</c:v>
                </c:pt>
                <c:pt idx="6183">
                  <c:v>2</c:v>
                </c:pt>
                <c:pt idx="6184">
                  <c:v>1</c:v>
                </c:pt>
                <c:pt idx="6185">
                  <c:v>4</c:v>
                </c:pt>
                <c:pt idx="6186">
                  <c:v>1</c:v>
                </c:pt>
                <c:pt idx="6187">
                  <c:v>3</c:v>
                </c:pt>
                <c:pt idx="6188">
                  <c:v>4</c:v>
                </c:pt>
                <c:pt idx="6189">
                  <c:v>1</c:v>
                </c:pt>
                <c:pt idx="6190">
                  <c:v>3</c:v>
                </c:pt>
                <c:pt idx="6191">
                  <c:v>1</c:v>
                </c:pt>
                <c:pt idx="6192">
                  <c:v>3</c:v>
                </c:pt>
                <c:pt idx="6193">
                  <c:v>1</c:v>
                </c:pt>
                <c:pt idx="6194">
                  <c:v>2</c:v>
                </c:pt>
                <c:pt idx="6195">
                  <c:v>0</c:v>
                </c:pt>
                <c:pt idx="6196">
                  <c:v>3</c:v>
                </c:pt>
                <c:pt idx="6197">
                  <c:v>2</c:v>
                </c:pt>
                <c:pt idx="6198">
                  <c:v>1</c:v>
                </c:pt>
                <c:pt idx="6199">
                  <c:v>1</c:v>
                </c:pt>
                <c:pt idx="6200">
                  <c:v>3</c:v>
                </c:pt>
                <c:pt idx="6201">
                  <c:v>2</c:v>
                </c:pt>
                <c:pt idx="6202">
                  <c:v>3</c:v>
                </c:pt>
                <c:pt idx="6203">
                  <c:v>3</c:v>
                </c:pt>
                <c:pt idx="6204">
                  <c:v>2</c:v>
                </c:pt>
                <c:pt idx="6205">
                  <c:v>1</c:v>
                </c:pt>
                <c:pt idx="6206">
                  <c:v>1</c:v>
                </c:pt>
                <c:pt idx="6207">
                  <c:v>1</c:v>
                </c:pt>
                <c:pt idx="6208">
                  <c:v>0</c:v>
                </c:pt>
                <c:pt idx="6209">
                  <c:v>2</c:v>
                </c:pt>
                <c:pt idx="6210">
                  <c:v>2</c:v>
                </c:pt>
                <c:pt idx="6211">
                  <c:v>2</c:v>
                </c:pt>
                <c:pt idx="6212">
                  <c:v>4</c:v>
                </c:pt>
                <c:pt idx="6213">
                  <c:v>1</c:v>
                </c:pt>
                <c:pt idx="6214">
                  <c:v>3</c:v>
                </c:pt>
                <c:pt idx="6215">
                  <c:v>0</c:v>
                </c:pt>
                <c:pt idx="6216">
                  <c:v>5</c:v>
                </c:pt>
                <c:pt idx="6217">
                  <c:v>1</c:v>
                </c:pt>
                <c:pt idx="6218">
                  <c:v>3</c:v>
                </c:pt>
                <c:pt idx="6219">
                  <c:v>2</c:v>
                </c:pt>
                <c:pt idx="6220">
                  <c:v>1</c:v>
                </c:pt>
                <c:pt idx="6221">
                  <c:v>2</c:v>
                </c:pt>
                <c:pt idx="6222">
                  <c:v>1</c:v>
                </c:pt>
                <c:pt idx="6223">
                  <c:v>2</c:v>
                </c:pt>
                <c:pt idx="6224">
                  <c:v>3</c:v>
                </c:pt>
                <c:pt idx="6225">
                  <c:v>2</c:v>
                </c:pt>
                <c:pt idx="6226">
                  <c:v>4</c:v>
                </c:pt>
                <c:pt idx="6227">
                  <c:v>3</c:v>
                </c:pt>
                <c:pt idx="6228">
                  <c:v>2</c:v>
                </c:pt>
                <c:pt idx="6229">
                  <c:v>4</c:v>
                </c:pt>
                <c:pt idx="6230">
                  <c:v>0</c:v>
                </c:pt>
                <c:pt idx="6231">
                  <c:v>4</c:v>
                </c:pt>
                <c:pt idx="6232">
                  <c:v>2</c:v>
                </c:pt>
                <c:pt idx="6233">
                  <c:v>1</c:v>
                </c:pt>
                <c:pt idx="6234">
                  <c:v>0</c:v>
                </c:pt>
                <c:pt idx="6235">
                  <c:v>1</c:v>
                </c:pt>
                <c:pt idx="6236">
                  <c:v>2</c:v>
                </c:pt>
                <c:pt idx="6237">
                  <c:v>4</c:v>
                </c:pt>
                <c:pt idx="6238">
                  <c:v>4</c:v>
                </c:pt>
                <c:pt idx="6239">
                  <c:v>4</c:v>
                </c:pt>
                <c:pt idx="6240">
                  <c:v>2</c:v>
                </c:pt>
                <c:pt idx="6241">
                  <c:v>3</c:v>
                </c:pt>
                <c:pt idx="6242">
                  <c:v>3</c:v>
                </c:pt>
                <c:pt idx="6243">
                  <c:v>3</c:v>
                </c:pt>
                <c:pt idx="6244">
                  <c:v>4</c:v>
                </c:pt>
                <c:pt idx="6245">
                  <c:v>4</c:v>
                </c:pt>
                <c:pt idx="6246">
                  <c:v>2</c:v>
                </c:pt>
                <c:pt idx="6247">
                  <c:v>3</c:v>
                </c:pt>
                <c:pt idx="6248">
                  <c:v>2</c:v>
                </c:pt>
                <c:pt idx="6249">
                  <c:v>3</c:v>
                </c:pt>
                <c:pt idx="6250">
                  <c:v>3</c:v>
                </c:pt>
                <c:pt idx="6251">
                  <c:v>3</c:v>
                </c:pt>
                <c:pt idx="6252">
                  <c:v>0</c:v>
                </c:pt>
                <c:pt idx="6253">
                  <c:v>3</c:v>
                </c:pt>
                <c:pt idx="6254">
                  <c:v>3</c:v>
                </c:pt>
                <c:pt idx="6255">
                  <c:v>1</c:v>
                </c:pt>
                <c:pt idx="6256">
                  <c:v>1</c:v>
                </c:pt>
                <c:pt idx="6257">
                  <c:v>7</c:v>
                </c:pt>
                <c:pt idx="6258">
                  <c:v>1</c:v>
                </c:pt>
                <c:pt idx="6259">
                  <c:v>0</c:v>
                </c:pt>
                <c:pt idx="6260">
                  <c:v>4</c:v>
                </c:pt>
                <c:pt idx="6261">
                  <c:v>1</c:v>
                </c:pt>
                <c:pt idx="6262">
                  <c:v>2</c:v>
                </c:pt>
                <c:pt idx="6263">
                  <c:v>4</c:v>
                </c:pt>
                <c:pt idx="6264">
                  <c:v>4</c:v>
                </c:pt>
                <c:pt idx="6265">
                  <c:v>0</c:v>
                </c:pt>
                <c:pt idx="6266">
                  <c:v>3</c:v>
                </c:pt>
                <c:pt idx="6267">
                  <c:v>0</c:v>
                </c:pt>
                <c:pt idx="6268">
                  <c:v>2</c:v>
                </c:pt>
                <c:pt idx="6269">
                  <c:v>1</c:v>
                </c:pt>
                <c:pt idx="6270">
                  <c:v>2</c:v>
                </c:pt>
                <c:pt idx="6271">
                  <c:v>4</c:v>
                </c:pt>
                <c:pt idx="6272">
                  <c:v>3</c:v>
                </c:pt>
                <c:pt idx="6273">
                  <c:v>1</c:v>
                </c:pt>
                <c:pt idx="6274">
                  <c:v>1</c:v>
                </c:pt>
                <c:pt idx="6275">
                  <c:v>0</c:v>
                </c:pt>
                <c:pt idx="6276">
                  <c:v>2</c:v>
                </c:pt>
                <c:pt idx="6277">
                  <c:v>2</c:v>
                </c:pt>
                <c:pt idx="6278">
                  <c:v>0</c:v>
                </c:pt>
                <c:pt idx="6279">
                  <c:v>2</c:v>
                </c:pt>
                <c:pt idx="6280">
                  <c:v>0</c:v>
                </c:pt>
                <c:pt idx="6281">
                  <c:v>3</c:v>
                </c:pt>
                <c:pt idx="6282">
                  <c:v>1</c:v>
                </c:pt>
                <c:pt idx="6283">
                  <c:v>4</c:v>
                </c:pt>
                <c:pt idx="6284">
                  <c:v>2</c:v>
                </c:pt>
                <c:pt idx="6285">
                  <c:v>0</c:v>
                </c:pt>
                <c:pt idx="6286">
                  <c:v>1</c:v>
                </c:pt>
                <c:pt idx="6287">
                  <c:v>2</c:v>
                </c:pt>
                <c:pt idx="6288">
                  <c:v>2</c:v>
                </c:pt>
                <c:pt idx="6289">
                  <c:v>0</c:v>
                </c:pt>
                <c:pt idx="6290">
                  <c:v>2</c:v>
                </c:pt>
                <c:pt idx="6291">
                  <c:v>4</c:v>
                </c:pt>
                <c:pt idx="6292">
                  <c:v>5</c:v>
                </c:pt>
                <c:pt idx="6293">
                  <c:v>2</c:v>
                </c:pt>
                <c:pt idx="6294">
                  <c:v>1</c:v>
                </c:pt>
                <c:pt idx="6295">
                  <c:v>2</c:v>
                </c:pt>
                <c:pt idx="6296">
                  <c:v>1</c:v>
                </c:pt>
                <c:pt idx="6297">
                  <c:v>0</c:v>
                </c:pt>
                <c:pt idx="6298">
                  <c:v>1</c:v>
                </c:pt>
                <c:pt idx="6299">
                  <c:v>2</c:v>
                </c:pt>
                <c:pt idx="6300">
                  <c:v>2</c:v>
                </c:pt>
                <c:pt idx="6301">
                  <c:v>3</c:v>
                </c:pt>
                <c:pt idx="6302">
                  <c:v>0</c:v>
                </c:pt>
                <c:pt idx="6303">
                  <c:v>2</c:v>
                </c:pt>
                <c:pt idx="6304">
                  <c:v>4</c:v>
                </c:pt>
                <c:pt idx="6305">
                  <c:v>1</c:v>
                </c:pt>
                <c:pt idx="6306">
                  <c:v>1</c:v>
                </c:pt>
                <c:pt idx="6307">
                  <c:v>1</c:v>
                </c:pt>
                <c:pt idx="6308">
                  <c:v>1</c:v>
                </c:pt>
                <c:pt idx="6309">
                  <c:v>3</c:v>
                </c:pt>
                <c:pt idx="6310">
                  <c:v>2</c:v>
                </c:pt>
                <c:pt idx="6311">
                  <c:v>1</c:v>
                </c:pt>
                <c:pt idx="6312">
                  <c:v>0</c:v>
                </c:pt>
                <c:pt idx="6313">
                  <c:v>4</c:v>
                </c:pt>
                <c:pt idx="6314">
                  <c:v>2</c:v>
                </c:pt>
                <c:pt idx="6315">
                  <c:v>2</c:v>
                </c:pt>
                <c:pt idx="6316">
                  <c:v>3</c:v>
                </c:pt>
                <c:pt idx="6317">
                  <c:v>3</c:v>
                </c:pt>
                <c:pt idx="6318">
                  <c:v>1</c:v>
                </c:pt>
                <c:pt idx="6319">
                  <c:v>1</c:v>
                </c:pt>
                <c:pt idx="6320">
                  <c:v>4</c:v>
                </c:pt>
                <c:pt idx="6321">
                  <c:v>2</c:v>
                </c:pt>
                <c:pt idx="6322">
                  <c:v>0</c:v>
                </c:pt>
                <c:pt idx="6323">
                  <c:v>3</c:v>
                </c:pt>
                <c:pt idx="6324">
                  <c:v>1</c:v>
                </c:pt>
                <c:pt idx="6325">
                  <c:v>2</c:v>
                </c:pt>
                <c:pt idx="6326">
                  <c:v>3</c:v>
                </c:pt>
                <c:pt idx="6327">
                  <c:v>1</c:v>
                </c:pt>
                <c:pt idx="6328">
                  <c:v>0</c:v>
                </c:pt>
                <c:pt idx="6329">
                  <c:v>1</c:v>
                </c:pt>
                <c:pt idx="6330">
                  <c:v>4</c:v>
                </c:pt>
                <c:pt idx="6331">
                  <c:v>2</c:v>
                </c:pt>
                <c:pt idx="6332">
                  <c:v>0</c:v>
                </c:pt>
                <c:pt idx="6333">
                  <c:v>2</c:v>
                </c:pt>
                <c:pt idx="6334">
                  <c:v>1</c:v>
                </c:pt>
                <c:pt idx="6335">
                  <c:v>2</c:v>
                </c:pt>
                <c:pt idx="6336">
                  <c:v>3</c:v>
                </c:pt>
                <c:pt idx="6337">
                  <c:v>1</c:v>
                </c:pt>
                <c:pt idx="6338">
                  <c:v>3</c:v>
                </c:pt>
                <c:pt idx="6339">
                  <c:v>2</c:v>
                </c:pt>
                <c:pt idx="6340">
                  <c:v>1</c:v>
                </c:pt>
                <c:pt idx="6341">
                  <c:v>2</c:v>
                </c:pt>
                <c:pt idx="6342">
                  <c:v>4</c:v>
                </c:pt>
                <c:pt idx="6343">
                  <c:v>2</c:v>
                </c:pt>
                <c:pt idx="6344">
                  <c:v>1</c:v>
                </c:pt>
                <c:pt idx="6345">
                  <c:v>2</c:v>
                </c:pt>
                <c:pt idx="6346">
                  <c:v>1</c:v>
                </c:pt>
                <c:pt idx="6347">
                  <c:v>1</c:v>
                </c:pt>
                <c:pt idx="6348">
                  <c:v>2</c:v>
                </c:pt>
                <c:pt idx="6349">
                  <c:v>1</c:v>
                </c:pt>
                <c:pt idx="6350">
                  <c:v>1</c:v>
                </c:pt>
                <c:pt idx="6351">
                  <c:v>4</c:v>
                </c:pt>
                <c:pt idx="6352">
                  <c:v>2</c:v>
                </c:pt>
                <c:pt idx="6353">
                  <c:v>1</c:v>
                </c:pt>
                <c:pt idx="6354">
                  <c:v>3</c:v>
                </c:pt>
                <c:pt idx="6355">
                  <c:v>1</c:v>
                </c:pt>
                <c:pt idx="6356">
                  <c:v>2</c:v>
                </c:pt>
                <c:pt idx="6357">
                  <c:v>2</c:v>
                </c:pt>
                <c:pt idx="6358">
                  <c:v>0</c:v>
                </c:pt>
                <c:pt idx="6359">
                  <c:v>2</c:v>
                </c:pt>
                <c:pt idx="6360">
                  <c:v>1</c:v>
                </c:pt>
                <c:pt idx="6361">
                  <c:v>2</c:v>
                </c:pt>
                <c:pt idx="6362">
                  <c:v>0</c:v>
                </c:pt>
                <c:pt idx="6363">
                  <c:v>1</c:v>
                </c:pt>
                <c:pt idx="6364">
                  <c:v>2</c:v>
                </c:pt>
                <c:pt idx="6365">
                  <c:v>3</c:v>
                </c:pt>
                <c:pt idx="6366">
                  <c:v>1</c:v>
                </c:pt>
                <c:pt idx="6367">
                  <c:v>1</c:v>
                </c:pt>
                <c:pt idx="6368">
                  <c:v>3</c:v>
                </c:pt>
                <c:pt idx="6369">
                  <c:v>0</c:v>
                </c:pt>
                <c:pt idx="6370">
                  <c:v>1</c:v>
                </c:pt>
                <c:pt idx="6371">
                  <c:v>2</c:v>
                </c:pt>
                <c:pt idx="6372">
                  <c:v>1</c:v>
                </c:pt>
                <c:pt idx="6373">
                  <c:v>1</c:v>
                </c:pt>
                <c:pt idx="6374">
                  <c:v>2</c:v>
                </c:pt>
                <c:pt idx="6375">
                  <c:v>2</c:v>
                </c:pt>
                <c:pt idx="6376">
                  <c:v>2</c:v>
                </c:pt>
                <c:pt idx="6377">
                  <c:v>2</c:v>
                </c:pt>
                <c:pt idx="6378">
                  <c:v>4</c:v>
                </c:pt>
                <c:pt idx="6379">
                  <c:v>0</c:v>
                </c:pt>
                <c:pt idx="6380">
                  <c:v>2</c:v>
                </c:pt>
                <c:pt idx="6381">
                  <c:v>1</c:v>
                </c:pt>
                <c:pt idx="6382">
                  <c:v>0</c:v>
                </c:pt>
                <c:pt idx="6383">
                  <c:v>1</c:v>
                </c:pt>
                <c:pt idx="6384">
                  <c:v>4</c:v>
                </c:pt>
                <c:pt idx="6385">
                  <c:v>3</c:v>
                </c:pt>
                <c:pt idx="6386">
                  <c:v>2</c:v>
                </c:pt>
                <c:pt idx="6387">
                  <c:v>3</c:v>
                </c:pt>
                <c:pt idx="6388">
                  <c:v>0</c:v>
                </c:pt>
                <c:pt idx="6389">
                  <c:v>3</c:v>
                </c:pt>
                <c:pt idx="6390">
                  <c:v>0</c:v>
                </c:pt>
                <c:pt idx="6391">
                  <c:v>1</c:v>
                </c:pt>
                <c:pt idx="6392">
                  <c:v>0</c:v>
                </c:pt>
                <c:pt idx="6393">
                  <c:v>3</c:v>
                </c:pt>
                <c:pt idx="6394">
                  <c:v>0</c:v>
                </c:pt>
                <c:pt idx="6395">
                  <c:v>0</c:v>
                </c:pt>
                <c:pt idx="6396">
                  <c:v>1</c:v>
                </c:pt>
                <c:pt idx="6397">
                  <c:v>2</c:v>
                </c:pt>
                <c:pt idx="6398">
                  <c:v>3</c:v>
                </c:pt>
                <c:pt idx="6399">
                  <c:v>3</c:v>
                </c:pt>
                <c:pt idx="6400">
                  <c:v>1</c:v>
                </c:pt>
                <c:pt idx="6401">
                  <c:v>3</c:v>
                </c:pt>
                <c:pt idx="6402">
                  <c:v>3</c:v>
                </c:pt>
                <c:pt idx="6403">
                  <c:v>0</c:v>
                </c:pt>
                <c:pt idx="6404">
                  <c:v>2</c:v>
                </c:pt>
                <c:pt idx="6405">
                  <c:v>3</c:v>
                </c:pt>
                <c:pt idx="6406">
                  <c:v>3</c:v>
                </c:pt>
                <c:pt idx="6407">
                  <c:v>2</c:v>
                </c:pt>
                <c:pt idx="6408">
                  <c:v>0</c:v>
                </c:pt>
                <c:pt idx="6409">
                  <c:v>2</c:v>
                </c:pt>
                <c:pt idx="6410">
                  <c:v>1</c:v>
                </c:pt>
                <c:pt idx="6411">
                  <c:v>1</c:v>
                </c:pt>
                <c:pt idx="6412">
                  <c:v>3</c:v>
                </c:pt>
                <c:pt idx="6413">
                  <c:v>2</c:v>
                </c:pt>
                <c:pt idx="6414">
                  <c:v>0</c:v>
                </c:pt>
                <c:pt idx="6415">
                  <c:v>1</c:v>
                </c:pt>
                <c:pt idx="6416">
                  <c:v>2</c:v>
                </c:pt>
                <c:pt idx="6417">
                  <c:v>1</c:v>
                </c:pt>
                <c:pt idx="6418">
                  <c:v>1</c:v>
                </c:pt>
                <c:pt idx="6419">
                  <c:v>1</c:v>
                </c:pt>
                <c:pt idx="6420">
                  <c:v>0</c:v>
                </c:pt>
                <c:pt idx="6421">
                  <c:v>2</c:v>
                </c:pt>
                <c:pt idx="6422">
                  <c:v>5</c:v>
                </c:pt>
                <c:pt idx="6423">
                  <c:v>1</c:v>
                </c:pt>
                <c:pt idx="6424">
                  <c:v>3</c:v>
                </c:pt>
                <c:pt idx="6425">
                  <c:v>2</c:v>
                </c:pt>
                <c:pt idx="6426">
                  <c:v>1</c:v>
                </c:pt>
                <c:pt idx="6427">
                  <c:v>3</c:v>
                </c:pt>
                <c:pt idx="6428">
                  <c:v>0</c:v>
                </c:pt>
                <c:pt idx="6429">
                  <c:v>3</c:v>
                </c:pt>
                <c:pt idx="6430">
                  <c:v>1</c:v>
                </c:pt>
                <c:pt idx="6431">
                  <c:v>2</c:v>
                </c:pt>
                <c:pt idx="6432">
                  <c:v>1</c:v>
                </c:pt>
                <c:pt idx="6433">
                  <c:v>2</c:v>
                </c:pt>
                <c:pt idx="6434">
                  <c:v>3</c:v>
                </c:pt>
                <c:pt idx="6435">
                  <c:v>1</c:v>
                </c:pt>
                <c:pt idx="6436">
                  <c:v>0</c:v>
                </c:pt>
                <c:pt idx="6437">
                  <c:v>2</c:v>
                </c:pt>
                <c:pt idx="6438">
                  <c:v>3</c:v>
                </c:pt>
                <c:pt idx="6439">
                  <c:v>5</c:v>
                </c:pt>
                <c:pt idx="6440">
                  <c:v>1</c:v>
                </c:pt>
                <c:pt idx="6441">
                  <c:v>2</c:v>
                </c:pt>
                <c:pt idx="6442">
                  <c:v>1</c:v>
                </c:pt>
                <c:pt idx="6443">
                  <c:v>1</c:v>
                </c:pt>
                <c:pt idx="6444">
                  <c:v>2</c:v>
                </c:pt>
                <c:pt idx="6445">
                  <c:v>2</c:v>
                </c:pt>
                <c:pt idx="6446">
                  <c:v>2</c:v>
                </c:pt>
                <c:pt idx="6447">
                  <c:v>4</c:v>
                </c:pt>
                <c:pt idx="6448">
                  <c:v>2</c:v>
                </c:pt>
                <c:pt idx="6449">
                  <c:v>2</c:v>
                </c:pt>
                <c:pt idx="6450">
                  <c:v>3</c:v>
                </c:pt>
                <c:pt idx="6451">
                  <c:v>1</c:v>
                </c:pt>
                <c:pt idx="6452">
                  <c:v>2</c:v>
                </c:pt>
                <c:pt idx="6453">
                  <c:v>0</c:v>
                </c:pt>
                <c:pt idx="6454">
                  <c:v>0</c:v>
                </c:pt>
                <c:pt idx="6455">
                  <c:v>1</c:v>
                </c:pt>
                <c:pt idx="6456">
                  <c:v>1</c:v>
                </c:pt>
                <c:pt idx="6457">
                  <c:v>1</c:v>
                </c:pt>
                <c:pt idx="6458">
                  <c:v>3</c:v>
                </c:pt>
                <c:pt idx="6459">
                  <c:v>1</c:v>
                </c:pt>
                <c:pt idx="6460">
                  <c:v>3</c:v>
                </c:pt>
                <c:pt idx="6461">
                  <c:v>2</c:v>
                </c:pt>
                <c:pt idx="6462">
                  <c:v>0</c:v>
                </c:pt>
                <c:pt idx="6463">
                  <c:v>2</c:v>
                </c:pt>
                <c:pt idx="6464">
                  <c:v>0</c:v>
                </c:pt>
                <c:pt idx="6465">
                  <c:v>1</c:v>
                </c:pt>
                <c:pt idx="6466">
                  <c:v>0</c:v>
                </c:pt>
                <c:pt idx="6467">
                  <c:v>2</c:v>
                </c:pt>
                <c:pt idx="6468">
                  <c:v>1</c:v>
                </c:pt>
                <c:pt idx="6469">
                  <c:v>1</c:v>
                </c:pt>
                <c:pt idx="6470">
                  <c:v>3</c:v>
                </c:pt>
                <c:pt idx="6471">
                  <c:v>2</c:v>
                </c:pt>
                <c:pt idx="6472">
                  <c:v>3</c:v>
                </c:pt>
                <c:pt idx="6473">
                  <c:v>2</c:v>
                </c:pt>
                <c:pt idx="6474">
                  <c:v>2</c:v>
                </c:pt>
                <c:pt idx="6475">
                  <c:v>0</c:v>
                </c:pt>
                <c:pt idx="6476">
                  <c:v>3</c:v>
                </c:pt>
                <c:pt idx="6477">
                  <c:v>3</c:v>
                </c:pt>
                <c:pt idx="6478">
                  <c:v>3</c:v>
                </c:pt>
                <c:pt idx="6479">
                  <c:v>3</c:v>
                </c:pt>
                <c:pt idx="6480">
                  <c:v>0</c:v>
                </c:pt>
                <c:pt idx="6481">
                  <c:v>0</c:v>
                </c:pt>
                <c:pt idx="6482">
                  <c:v>1</c:v>
                </c:pt>
                <c:pt idx="6483">
                  <c:v>3</c:v>
                </c:pt>
                <c:pt idx="6484">
                  <c:v>1</c:v>
                </c:pt>
                <c:pt idx="6485">
                  <c:v>2</c:v>
                </c:pt>
                <c:pt idx="6486">
                  <c:v>1</c:v>
                </c:pt>
                <c:pt idx="6487">
                  <c:v>3</c:v>
                </c:pt>
                <c:pt idx="6488">
                  <c:v>1</c:v>
                </c:pt>
                <c:pt idx="6489">
                  <c:v>3</c:v>
                </c:pt>
                <c:pt idx="6490">
                  <c:v>8</c:v>
                </c:pt>
                <c:pt idx="6491">
                  <c:v>1</c:v>
                </c:pt>
                <c:pt idx="6492">
                  <c:v>2</c:v>
                </c:pt>
                <c:pt idx="6493">
                  <c:v>1</c:v>
                </c:pt>
                <c:pt idx="6494">
                  <c:v>2</c:v>
                </c:pt>
                <c:pt idx="6495">
                  <c:v>0</c:v>
                </c:pt>
                <c:pt idx="6496">
                  <c:v>1</c:v>
                </c:pt>
                <c:pt idx="6497">
                  <c:v>5</c:v>
                </c:pt>
                <c:pt idx="6498">
                  <c:v>0</c:v>
                </c:pt>
                <c:pt idx="6499">
                  <c:v>1</c:v>
                </c:pt>
                <c:pt idx="6500">
                  <c:v>1</c:v>
                </c:pt>
                <c:pt idx="6501">
                  <c:v>1</c:v>
                </c:pt>
                <c:pt idx="6502">
                  <c:v>2</c:v>
                </c:pt>
                <c:pt idx="6503">
                  <c:v>2</c:v>
                </c:pt>
                <c:pt idx="6504">
                  <c:v>1</c:v>
                </c:pt>
                <c:pt idx="6505">
                  <c:v>0</c:v>
                </c:pt>
                <c:pt idx="6506">
                  <c:v>3</c:v>
                </c:pt>
                <c:pt idx="6507">
                  <c:v>2</c:v>
                </c:pt>
                <c:pt idx="6508">
                  <c:v>3</c:v>
                </c:pt>
                <c:pt idx="6509">
                  <c:v>3</c:v>
                </c:pt>
                <c:pt idx="6510">
                  <c:v>2</c:v>
                </c:pt>
                <c:pt idx="6511">
                  <c:v>2</c:v>
                </c:pt>
                <c:pt idx="6512">
                  <c:v>1</c:v>
                </c:pt>
                <c:pt idx="6513">
                  <c:v>4</c:v>
                </c:pt>
                <c:pt idx="6514">
                  <c:v>0</c:v>
                </c:pt>
                <c:pt idx="6515">
                  <c:v>0</c:v>
                </c:pt>
                <c:pt idx="6516">
                  <c:v>2</c:v>
                </c:pt>
                <c:pt idx="6517">
                  <c:v>3</c:v>
                </c:pt>
                <c:pt idx="6518">
                  <c:v>0</c:v>
                </c:pt>
                <c:pt idx="6519">
                  <c:v>2</c:v>
                </c:pt>
                <c:pt idx="6520">
                  <c:v>1</c:v>
                </c:pt>
                <c:pt idx="6521">
                  <c:v>1</c:v>
                </c:pt>
                <c:pt idx="6522">
                  <c:v>1</c:v>
                </c:pt>
                <c:pt idx="6523">
                  <c:v>2</c:v>
                </c:pt>
                <c:pt idx="6524">
                  <c:v>4</c:v>
                </c:pt>
                <c:pt idx="6525">
                  <c:v>1</c:v>
                </c:pt>
                <c:pt idx="6526">
                  <c:v>1</c:v>
                </c:pt>
                <c:pt idx="6527">
                  <c:v>0</c:v>
                </c:pt>
                <c:pt idx="6528">
                  <c:v>1</c:v>
                </c:pt>
                <c:pt idx="6529">
                  <c:v>1</c:v>
                </c:pt>
                <c:pt idx="6530">
                  <c:v>1</c:v>
                </c:pt>
                <c:pt idx="6531">
                  <c:v>2</c:v>
                </c:pt>
                <c:pt idx="6532">
                  <c:v>2</c:v>
                </c:pt>
                <c:pt idx="6533">
                  <c:v>3</c:v>
                </c:pt>
                <c:pt idx="6534">
                  <c:v>2</c:v>
                </c:pt>
                <c:pt idx="6535">
                  <c:v>4</c:v>
                </c:pt>
                <c:pt idx="6536">
                  <c:v>2</c:v>
                </c:pt>
                <c:pt idx="6537">
                  <c:v>1</c:v>
                </c:pt>
                <c:pt idx="6538">
                  <c:v>3</c:v>
                </c:pt>
                <c:pt idx="6539">
                  <c:v>1</c:v>
                </c:pt>
                <c:pt idx="6540">
                  <c:v>2</c:v>
                </c:pt>
                <c:pt idx="6541">
                  <c:v>2</c:v>
                </c:pt>
                <c:pt idx="6542">
                  <c:v>0</c:v>
                </c:pt>
                <c:pt idx="6543">
                  <c:v>2</c:v>
                </c:pt>
                <c:pt idx="6544">
                  <c:v>2</c:v>
                </c:pt>
                <c:pt idx="6545">
                  <c:v>0</c:v>
                </c:pt>
                <c:pt idx="6546">
                  <c:v>1</c:v>
                </c:pt>
                <c:pt idx="6547">
                  <c:v>0</c:v>
                </c:pt>
                <c:pt idx="6548">
                  <c:v>1</c:v>
                </c:pt>
                <c:pt idx="6549">
                  <c:v>0</c:v>
                </c:pt>
                <c:pt idx="6550">
                  <c:v>4</c:v>
                </c:pt>
                <c:pt idx="6551">
                  <c:v>6</c:v>
                </c:pt>
                <c:pt idx="6552">
                  <c:v>1</c:v>
                </c:pt>
                <c:pt idx="6553">
                  <c:v>3</c:v>
                </c:pt>
                <c:pt idx="6554">
                  <c:v>0</c:v>
                </c:pt>
                <c:pt idx="6555">
                  <c:v>1</c:v>
                </c:pt>
                <c:pt idx="6556">
                  <c:v>3</c:v>
                </c:pt>
                <c:pt idx="6557">
                  <c:v>0</c:v>
                </c:pt>
                <c:pt idx="6558">
                  <c:v>3</c:v>
                </c:pt>
                <c:pt idx="6559">
                  <c:v>3</c:v>
                </c:pt>
                <c:pt idx="6560">
                  <c:v>4</c:v>
                </c:pt>
                <c:pt idx="6561">
                  <c:v>2</c:v>
                </c:pt>
                <c:pt idx="6562">
                  <c:v>1</c:v>
                </c:pt>
                <c:pt idx="6563">
                  <c:v>2</c:v>
                </c:pt>
                <c:pt idx="6564">
                  <c:v>2</c:v>
                </c:pt>
                <c:pt idx="6565">
                  <c:v>1</c:v>
                </c:pt>
                <c:pt idx="6566">
                  <c:v>1</c:v>
                </c:pt>
                <c:pt idx="6567">
                  <c:v>0</c:v>
                </c:pt>
                <c:pt idx="6568">
                  <c:v>0</c:v>
                </c:pt>
                <c:pt idx="6569">
                  <c:v>0</c:v>
                </c:pt>
                <c:pt idx="6570">
                  <c:v>3</c:v>
                </c:pt>
                <c:pt idx="6571">
                  <c:v>2</c:v>
                </c:pt>
                <c:pt idx="6572">
                  <c:v>3</c:v>
                </c:pt>
                <c:pt idx="6573">
                  <c:v>4</c:v>
                </c:pt>
                <c:pt idx="6574">
                  <c:v>3</c:v>
                </c:pt>
                <c:pt idx="6575">
                  <c:v>1</c:v>
                </c:pt>
                <c:pt idx="6576">
                  <c:v>4</c:v>
                </c:pt>
                <c:pt idx="6577">
                  <c:v>2</c:v>
                </c:pt>
                <c:pt idx="6578">
                  <c:v>2</c:v>
                </c:pt>
                <c:pt idx="6579">
                  <c:v>2</c:v>
                </c:pt>
                <c:pt idx="6580">
                  <c:v>4</c:v>
                </c:pt>
                <c:pt idx="6581">
                  <c:v>0</c:v>
                </c:pt>
                <c:pt idx="6582">
                  <c:v>3</c:v>
                </c:pt>
                <c:pt idx="6583">
                  <c:v>1</c:v>
                </c:pt>
                <c:pt idx="6584">
                  <c:v>2</c:v>
                </c:pt>
                <c:pt idx="6585">
                  <c:v>0</c:v>
                </c:pt>
                <c:pt idx="6586">
                  <c:v>1</c:v>
                </c:pt>
                <c:pt idx="6587">
                  <c:v>1</c:v>
                </c:pt>
                <c:pt idx="6588">
                  <c:v>2</c:v>
                </c:pt>
                <c:pt idx="6589">
                  <c:v>2</c:v>
                </c:pt>
                <c:pt idx="6590">
                  <c:v>0</c:v>
                </c:pt>
                <c:pt idx="6591">
                  <c:v>2</c:v>
                </c:pt>
                <c:pt idx="6592">
                  <c:v>2</c:v>
                </c:pt>
                <c:pt idx="6593">
                  <c:v>0</c:v>
                </c:pt>
                <c:pt idx="6594">
                  <c:v>2</c:v>
                </c:pt>
                <c:pt idx="6595">
                  <c:v>1</c:v>
                </c:pt>
                <c:pt idx="6596">
                  <c:v>2</c:v>
                </c:pt>
                <c:pt idx="6597">
                  <c:v>3</c:v>
                </c:pt>
                <c:pt idx="6598">
                  <c:v>2</c:v>
                </c:pt>
                <c:pt idx="6599">
                  <c:v>0</c:v>
                </c:pt>
                <c:pt idx="6600">
                  <c:v>3</c:v>
                </c:pt>
                <c:pt idx="6601">
                  <c:v>1</c:v>
                </c:pt>
                <c:pt idx="6602">
                  <c:v>2</c:v>
                </c:pt>
                <c:pt idx="6603">
                  <c:v>1</c:v>
                </c:pt>
                <c:pt idx="6604">
                  <c:v>0</c:v>
                </c:pt>
                <c:pt idx="6605">
                  <c:v>2</c:v>
                </c:pt>
                <c:pt idx="6606">
                  <c:v>0</c:v>
                </c:pt>
                <c:pt idx="6607">
                  <c:v>3</c:v>
                </c:pt>
                <c:pt idx="6608">
                  <c:v>1</c:v>
                </c:pt>
                <c:pt idx="6609">
                  <c:v>2</c:v>
                </c:pt>
                <c:pt idx="6610">
                  <c:v>2</c:v>
                </c:pt>
                <c:pt idx="6611">
                  <c:v>2</c:v>
                </c:pt>
                <c:pt idx="6612">
                  <c:v>1</c:v>
                </c:pt>
                <c:pt idx="6613">
                  <c:v>2</c:v>
                </c:pt>
                <c:pt idx="6614">
                  <c:v>2</c:v>
                </c:pt>
                <c:pt idx="6615">
                  <c:v>4</c:v>
                </c:pt>
                <c:pt idx="6616">
                  <c:v>3</c:v>
                </c:pt>
                <c:pt idx="6617">
                  <c:v>2</c:v>
                </c:pt>
                <c:pt idx="6618">
                  <c:v>3</c:v>
                </c:pt>
                <c:pt idx="6619">
                  <c:v>0</c:v>
                </c:pt>
                <c:pt idx="6620">
                  <c:v>5</c:v>
                </c:pt>
                <c:pt idx="6621">
                  <c:v>1</c:v>
                </c:pt>
                <c:pt idx="6622">
                  <c:v>5</c:v>
                </c:pt>
                <c:pt idx="6623">
                  <c:v>2</c:v>
                </c:pt>
                <c:pt idx="6624">
                  <c:v>2</c:v>
                </c:pt>
                <c:pt idx="6625">
                  <c:v>0</c:v>
                </c:pt>
                <c:pt idx="6626">
                  <c:v>2</c:v>
                </c:pt>
                <c:pt idx="6627">
                  <c:v>7</c:v>
                </c:pt>
                <c:pt idx="6628">
                  <c:v>3</c:v>
                </c:pt>
                <c:pt idx="6629">
                  <c:v>0</c:v>
                </c:pt>
                <c:pt idx="6630">
                  <c:v>2</c:v>
                </c:pt>
                <c:pt idx="6631">
                  <c:v>1</c:v>
                </c:pt>
                <c:pt idx="6632">
                  <c:v>1</c:v>
                </c:pt>
                <c:pt idx="6633">
                  <c:v>3</c:v>
                </c:pt>
                <c:pt idx="6634">
                  <c:v>3</c:v>
                </c:pt>
                <c:pt idx="6635">
                  <c:v>1</c:v>
                </c:pt>
                <c:pt idx="6636">
                  <c:v>1</c:v>
                </c:pt>
                <c:pt idx="6637">
                  <c:v>2</c:v>
                </c:pt>
                <c:pt idx="6638">
                  <c:v>3</c:v>
                </c:pt>
                <c:pt idx="6639">
                  <c:v>0</c:v>
                </c:pt>
                <c:pt idx="6640">
                  <c:v>2</c:v>
                </c:pt>
                <c:pt idx="6641">
                  <c:v>2</c:v>
                </c:pt>
                <c:pt idx="6642">
                  <c:v>1</c:v>
                </c:pt>
                <c:pt idx="6643">
                  <c:v>2</c:v>
                </c:pt>
                <c:pt idx="6644">
                  <c:v>3</c:v>
                </c:pt>
                <c:pt idx="6645">
                  <c:v>4</c:v>
                </c:pt>
                <c:pt idx="6646">
                  <c:v>2</c:v>
                </c:pt>
                <c:pt idx="6647">
                  <c:v>0</c:v>
                </c:pt>
                <c:pt idx="6648">
                  <c:v>3</c:v>
                </c:pt>
                <c:pt idx="6649">
                  <c:v>4</c:v>
                </c:pt>
                <c:pt idx="6650">
                  <c:v>2</c:v>
                </c:pt>
                <c:pt idx="6651">
                  <c:v>3</c:v>
                </c:pt>
                <c:pt idx="6652">
                  <c:v>4</c:v>
                </c:pt>
                <c:pt idx="6653">
                  <c:v>2</c:v>
                </c:pt>
                <c:pt idx="6654">
                  <c:v>0</c:v>
                </c:pt>
                <c:pt idx="6655">
                  <c:v>2</c:v>
                </c:pt>
                <c:pt idx="6656">
                  <c:v>0</c:v>
                </c:pt>
                <c:pt idx="6657">
                  <c:v>3</c:v>
                </c:pt>
                <c:pt idx="6658">
                  <c:v>1</c:v>
                </c:pt>
                <c:pt idx="6659">
                  <c:v>0</c:v>
                </c:pt>
                <c:pt idx="6660">
                  <c:v>3</c:v>
                </c:pt>
                <c:pt idx="6661">
                  <c:v>1</c:v>
                </c:pt>
                <c:pt idx="6662">
                  <c:v>5</c:v>
                </c:pt>
                <c:pt idx="6663">
                  <c:v>2</c:v>
                </c:pt>
                <c:pt idx="6664">
                  <c:v>2</c:v>
                </c:pt>
                <c:pt idx="6665">
                  <c:v>2</c:v>
                </c:pt>
                <c:pt idx="6666">
                  <c:v>2</c:v>
                </c:pt>
                <c:pt idx="6667">
                  <c:v>3</c:v>
                </c:pt>
                <c:pt idx="6668">
                  <c:v>1</c:v>
                </c:pt>
                <c:pt idx="6669">
                  <c:v>1</c:v>
                </c:pt>
                <c:pt idx="6670">
                  <c:v>1</c:v>
                </c:pt>
                <c:pt idx="6671">
                  <c:v>1</c:v>
                </c:pt>
                <c:pt idx="6672">
                  <c:v>1</c:v>
                </c:pt>
                <c:pt idx="6673">
                  <c:v>2</c:v>
                </c:pt>
                <c:pt idx="6674">
                  <c:v>1</c:v>
                </c:pt>
                <c:pt idx="6675">
                  <c:v>1</c:v>
                </c:pt>
                <c:pt idx="6676">
                  <c:v>2</c:v>
                </c:pt>
                <c:pt idx="6677">
                  <c:v>2</c:v>
                </c:pt>
                <c:pt idx="6678">
                  <c:v>1</c:v>
                </c:pt>
                <c:pt idx="6679">
                  <c:v>1</c:v>
                </c:pt>
                <c:pt idx="6680">
                  <c:v>3</c:v>
                </c:pt>
                <c:pt idx="6681">
                  <c:v>0</c:v>
                </c:pt>
                <c:pt idx="6682">
                  <c:v>0</c:v>
                </c:pt>
                <c:pt idx="6683">
                  <c:v>1</c:v>
                </c:pt>
                <c:pt idx="6684">
                  <c:v>3</c:v>
                </c:pt>
                <c:pt idx="6685">
                  <c:v>1</c:v>
                </c:pt>
                <c:pt idx="6686">
                  <c:v>3</c:v>
                </c:pt>
                <c:pt idx="6687">
                  <c:v>1</c:v>
                </c:pt>
                <c:pt idx="6688">
                  <c:v>2</c:v>
                </c:pt>
                <c:pt idx="6689">
                  <c:v>1</c:v>
                </c:pt>
                <c:pt idx="6690">
                  <c:v>3</c:v>
                </c:pt>
                <c:pt idx="6691">
                  <c:v>2</c:v>
                </c:pt>
                <c:pt idx="6692">
                  <c:v>1</c:v>
                </c:pt>
                <c:pt idx="6693">
                  <c:v>0</c:v>
                </c:pt>
                <c:pt idx="6694">
                  <c:v>0</c:v>
                </c:pt>
                <c:pt idx="6695">
                  <c:v>2</c:v>
                </c:pt>
                <c:pt idx="6696">
                  <c:v>0</c:v>
                </c:pt>
                <c:pt idx="6697">
                  <c:v>4</c:v>
                </c:pt>
                <c:pt idx="6698">
                  <c:v>3</c:v>
                </c:pt>
                <c:pt idx="6699">
                  <c:v>1</c:v>
                </c:pt>
                <c:pt idx="6700">
                  <c:v>2</c:v>
                </c:pt>
                <c:pt idx="6701">
                  <c:v>5</c:v>
                </c:pt>
                <c:pt idx="6702">
                  <c:v>0</c:v>
                </c:pt>
                <c:pt idx="6703">
                  <c:v>1</c:v>
                </c:pt>
                <c:pt idx="6704">
                  <c:v>1</c:v>
                </c:pt>
                <c:pt idx="6705">
                  <c:v>1</c:v>
                </c:pt>
                <c:pt idx="6706">
                  <c:v>1</c:v>
                </c:pt>
                <c:pt idx="6707">
                  <c:v>1</c:v>
                </c:pt>
                <c:pt idx="6708">
                  <c:v>3</c:v>
                </c:pt>
                <c:pt idx="6709">
                  <c:v>1</c:v>
                </c:pt>
                <c:pt idx="6710">
                  <c:v>0</c:v>
                </c:pt>
                <c:pt idx="6711">
                  <c:v>1</c:v>
                </c:pt>
                <c:pt idx="6712">
                  <c:v>0</c:v>
                </c:pt>
                <c:pt idx="6713">
                  <c:v>3</c:v>
                </c:pt>
                <c:pt idx="6714">
                  <c:v>3</c:v>
                </c:pt>
                <c:pt idx="6715">
                  <c:v>3</c:v>
                </c:pt>
                <c:pt idx="6716">
                  <c:v>1</c:v>
                </c:pt>
                <c:pt idx="6717">
                  <c:v>3</c:v>
                </c:pt>
                <c:pt idx="6718">
                  <c:v>0</c:v>
                </c:pt>
                <c:pt idx="6719">
                  <c:v>1</c:v>
                </c:pt>
                <c:pt idx="6720">
                  <c:v>1</c:v>
                </c:pt>
                <c:pt idx="6721">
                  <c:v>1</c:v>
                </c:pt>
                <c:pt idx="6722">
                  <c:v>1</c:v>
                </c:pt>
                <c:pt idx="6723">
                  <c:v>4</c:v>
                </c:pt>
                <c:pt idx="6724">
                  <c:v>2</c:v>
                </c:pt>
                <c:pt idx="6725">
                  <c:v>3</c:v>
                </c:pt>
                <c:pt idx="6726">
                  <c:v>1</c:v>
                </c:pt>
                <c:pt idx="6727">
                  <c:v>0</c:v>
                </c:pt>
                <c:pt idx="6728">
                  <c:v>3</c:v>
                </c:pt>
                <c:pt idx="6729">
                  <c:v>0</c:v>
                </c:pt>
                <c:pt idx="6730">
                  <c:v>3</c:v>
                </c:pt>
                <c:pt idx="6731">
                  <c:v>1</c:v>
                </c:pt>
                <c:pt idx="6732">
                  <c:v>3</c:v>
                </c:pt>
                <c:pt idx="6733">
                  <c:v>3</c:v>
                </c:pt>
                <c:pt idx="6734">
                  <c:v>0</c:v>
                </c:pt>
                <c:pt idx="6735">
                  <c:v>2</c:v>
                </c:pt>
                <c:pt idx="6736">
                  <c:v>2</c:v>
                </c:pt>
                <c:pt idx="6737">
                  <c:v>0</c:v>
                </c:pt>
                <c:pt idx="6738">
                  <c:v>4</c:v>
                </c:pt>
                <c:pt idx="6739">
                  <c:v>4</c:v>
                </c:pt>
                <c:pt idx="6740">
                  <c:v>1</c:v>
                </c:pt>
                <c:pt idx="6741">
                  <c:v>4</c:v>
                </c:pt>
                <c:pt idx="6742">
                  <c:v>3</c:v>
                </c:pt>
                <c:pt idx="6743">
                  <c:v>1</c:v>
                </c:pt>
                <c:pt idx="6744">
                  <c:v>3</c:v>
                </c:pt>
                <c:pt idx="6745">
                  <c:v>2</c:v>
                </c:pt>
                <c:pt idx="6746">
                  <c:v>2</c:v>
                </c:pt>
                <c:pt idx="6747">
                  <c:v>6</c:v>
                </c:pt>
                <c:pt idx="6748">
                  <c:v>2</c:v>
                </c:pt>
                <c:pt idx="6749">
                  <c:v>3</c:v>
                </c:pt>
                <c:pt idx="6750">
                  <c:v>1</c:v>
                </c:pt>
                <c:pt idx="6751">
                  <c:v>2</c:v>
                </c:pt>
                <c:pt idx="6752">
                  <c:v>3</c:v>
                </c:pt>
                <c:pt idx="6753">
                  <c:v>0</c:v>
                </c:pt>
                <c:pt idx="6754">
                  <c:v>0</c:v>
                </c:pt>
                <c:pt idx="6755">
                  <c:v>1</c:v>
                </c:pt>
                <c:pt idx="6756">
                  <c:v>2</c:v>
                </c:pt>
                <c:pt idx="6757">
                  <c:v>0</c:v>
                </c:pt>
                <c:pt idx="6758">
                  <c:v>1</c:v>
                </c:pt>
                <c:pt idx="6759">
                  <c:v>4</c:v>
                </c:pt>
                <c:pt idx="6760">
                  <c:v>3</c:v>
                </c:pt>
                <c:pt idx="6761">
                  <c:v>1</c:v>
                </c:pt>
                <c:pt idx="6762">
                  <c:v>0</c:v>
                </c:pt>
                <c:pt idx="6763">
                  <c:v>2</c:v>
                </c:pt>
                <c:pt idx="6764">
                  <c:v>3</c:v>
                </c:pt>
                <c:pt idx="6765">
                  <c:v>0</c:v>
                </c:pt>
                <c:pt idx="6766">
                  <c:v>0</c:v>
                </c:pt>
                <c:pt idx="6767">
                  <c:v>1</c:v>
                </c:pt>
                <c:pt idx="6768">
                  <c:v>3</c:v>
                </c:pt>
                <c:pt idx="6769">
                  <c:v>3</c:v>
                </c:pt>
                <c:pt idx="6770">
                  <c:v>0</c:v>
                </c:pt>
                <c:pt idx="6771">
                  <c:v>0</c:v>
                </c:pt>
                <c:pt idx="6772">
                  <c:v>2</c:v>
                </c:pt>
                <c:pt idx="6773">
                  <c:v>1</c:v>
                </c:pt>
                <c:pt idx="6774">
                  <c:v>1</c:v>
                </c:pt>
                <c:pt idx="6775">
                  <c:v>0</c:v>
                </c:pt>
                <c:pt idx="6776">
                  <c:v>3</c:v>
                </c:pt>
                <c:pt idx="6777">
                  <c:v>1</c:v>
                </c:pt>
                <c:pt idx="6778">
                  <c:v>4</c:v>
                </c:pt>
                <c:pt idx="6779">
                  <c:v>2</c:v>
                </c:pt>
                <c:pt idx="6780">
                  <c:v>3</c:v>
                </c:pt>
                <c:pt idx="6781">
                  <c:v>0</c:v>
                </c:pt>
                <c:pt idx="6782">
                  <c:v>2</c:v>
                </c:pt>
                <c:pt idx="6783">
                  <c:v>2</c:v>
                </c:pt>
                <c:pt idx="6784">
                  <c:v>1</c:v>
                </c:pt>
                <c:pt idx="6785">
                  <c:v>1</c:v>
                </c:pt>
                <c:pt idx="6786">
                  <c:v>3</c:v>
                </c:pt>
                <c:pt idx="6787">
                  <c:v>1</c:v>
                </c:pt>
                <c:pt idx="6788">
                  <c:v>0</c:v>
                </c:pt>
                <c:pt idx="6789">
                  <c:v>1</c:v>
                </c:pt>
                <c:pt idx="6790">
                  <c:v>3</c:v>
                </c:pt>
                <c:pt idx="6791">
                  <c:v>1</c:v>
                </c:pt>
                <c:pt idx="6792">
                  <c:v>5</c:v>
                </c:pt>
                <c:pt idx="6793">
                  <c:v>1</c:v>
                </c:pt>
                <c:pt idx="6794">
                  <c:v>4</c:v>
                </c:pt>
                <c:pt idx="6795">
                  <c:v>4</c:v>
                </c:pt>
                <c:pt idx="6796">
                  <c:v>1</c:v>
                </c:pt>
                <c:pt idx="6797">
                  <c:v>4</c:v>
                </c:pt>
                <c:pt idx="6798">
                  <c:v>3</c:v>
                </c:pt>
                <c:pt idx="6799">
                  <c:v>0</c:v>
                </c:pt>
                <c:pt idx="6800">
                  <c:v>1</c:v>
                </c:pt>
                <c:pt idx="6801">
                  <c:v>1</c:v>
                </c:pt>
                <c:pt idx="6802">
                  <c:v>2</c:v>
                </c:pt>
                <c:pt idx="6803">
                  <c:v>0</c:v>
                </c:pt>
                <c:pt idx="6804">
                  <c:v>3</c:v>
                </c:pt>
                <c:pt idx="6805">
                  <c:v>1</c:v>
                </c:pt>
                <c:pt idx="6806">
                  <c:v>1</c:v>
                </c:pt>
                <c:pt idx="6807">
                  <c:v>0</c:v>
                </c:pt>
                <c:pt idx="6808">
                  <c:v>3</c:v>
                </c:pt>
                <c:pt idx="6809">
                  <c:v>2</c:v>
                </c:pt>
                <c:pt idx="6810">
                  <c:v>3</c:v>
                </c:pt>
                <c:pt idx="6811">
                  <c:v>3</c:v>
                </c:pt>
                <c:pt idx="6812">
                  <c:v>0</c:v>
                </c:pt>
                <c:pt idx="6813">
                  <c:v>3</c:v>
                </c:pt>
                <c:pt idx="6814">
                  <c:v>0</c:v>
                </c:pt>
                <c:pt idx="6815">
                  <c:v>2</c:v>
                </c:pt>
                <c:pt idx="6816">
                  <c:v>0</c:v>
                </c:pt>
                <c:pt idx="6817">
                  <c:v>3</c:v>
                </c:pt>
                <c:pt idx="6818">
                  <c:v>3</c:v>
                </c:pt>
                <c:pt idx="6819">
                  <c:v>0</c:v>
                </c:pt>
                <c:pt idx="6820">
                  <c:v>0</c:v>
                </c:pt>
                <c:pt idx="6821">
                  <c:v>2</c:v>
                </c:pt>
                <c:pt idx="6822">
                  <c:v>4</c:v>
                </c:pt>
                <c:pt idx="6823">
                  <c:v>5</c:v>
                </c:pt>
                <c:pt idx="6824">
                  <c:v>3</c:v>
                </c:pt>
                <c:pt idx="6825">
                  <c:v>3</c:v>
                </c:pt>
                <c:pt idx="6826">
                  <c:v>1</c:v>
                </c:pt>
                <c:pt idx="6827">
                  <c:v>2</c:v>
                </c:pt>
                <c:pt idx="6828">
                  <c:v>1</c:v>
                </c:pt>
                <c:pt idx="6829">
                  <c:v>2</c:v>
                </c:pt>
                <c:pt idx="6830">
                  <c:v>2</c:v>
                </c:pt>
                <c:pt idx="6831">
                  <c:v>0</c:v>
                </c:pt>
                <c:pt idx="6832">
                  <c:v>1</c:v>
                </c:pt>
                <c:pt idx="6833">
                  <c:v>1</c:v>
                </c:pt>
                <c:pt idx="6834">
                  <c:v>1</c:v>
                </c:pt>
                <c:pt idx="6835">
                  <c:v>1</c:v>
                </c:pt>
                <c:pt idx="6836">
                  <c:v>4</c:v>
                </c:pt>
                <c:pt idx="6837">
                  <c:v>6</c:v>
                </c:pt>
                <c:pt idx="6838">
                  <c:v>3</c:v>
                </c:pt>
                <c:pt idx="6839">
                  <c:v>3</c:v>
                </c:pt>
                <c:pt idx="6840">
                  <c:v>3</c:v>
                </c:pt>
                <c:pt idx="6841">
                  <c:v>5</c:v>
                </c:pt>
                <c:pt idx="6842">
                  <c:v>1</c:v>
                </c:pt>
                <c:pt idx="6843">
                  <c:v>0</c:v>
                </c:pt>
                <c:pt idx="6844">
                  <c:v>1</c:v>
                </c:pt>
                <c:pt idx="6845">
                  <c:v>3</c:v>
                </c:pt>
                <c:pt idx="6846">
                  <c:v>1</c:v>
                </c:pt>
                <c:pt idx="6847">
                  <c:v>2</c:v>
                </c:pt>
                <c:pt idx="6848">
                  <c:v>2</c:v>
                </c:pt>
                <c:pt idx="6849">
                  <c:v>1</c:v>
                </c:pt>
                <c:pt idx="6850">
                  <c:v>4</c:v>
                </c:pt>
                <c:pt idx="6851">
                  <c:v>3</c:v>
                </c:pt>
                <c:pt idx="6852">
                  <c:v>1</c:v>
                </c:pt>
                <c:pt idx="6853">
                  <c:v>1</c:v>
                </c:pt>
                <c:pt idx="6854">
                  <c:v>1</c:v>
                </c:pt>
                <c:pt idx="6855">
                  <c:v>1</c:v>
                </c:pt>
                <c:pt idx="6856">
                  <c:v>0</c:v>
                </c:pt>
                <c:pt idx="6857">
                  <c:v>5</c:v>
                </c:pt>
                <c:pt idx="6858">
                  <c:v>1</c:v>
                </c:pt>
                <c:pt idx="6859">
                  <c:v>1</c:v>
                </c:pt>
                <c:pt idx="6860">
                  <c:v>0</c:v>
                </c:pt>
                <c:pt idx="6861">
                  <c:v>5</c:v>
                </c:pt>
                <c:pt idx="6862">
                  <c:v>1</c:v>
                </c:pt>
                <c:pt idx="6863">
                  <c:v>1</c:v>
                </c:pt>
                <c:pt idx="6864">
                  <c:v>2</c:v>
                </c:pt>
                <c:pt idx="6865">
                  <c:v>3</c:v>
                </c:pt>
                <c:pt idx="6866">
                  <c:v>0</c:v>
                </c:pt>
                <c:pt idx="6867">
                  <c:v>0</c:v>
                </c:pt>
                <c:pt idx="6868">
                  <c:v>4</c:v>
                </c:pt>
                <c:pt idx="6869">
                  <c:v>0</c:v>
                </c:pt>
                <c:pt idx="6870">
                  <c:v>2</c:v>
                </c:pt>
                <c:pt idx="6871">
                  <c:v>0</c:v>
                </c:pt>
                <c:pt idx="6872">
                  <c:v>3</c:v>
                </c:pt>
                <c:pt idx="6873">
                  <c:v>2</c:v>
                </c:pt>
                <c:pt idx="6874">
                  <c:v>1</c:v>
                </c:pt>
                <c:pt idx="6875">
                  <c:v>2</c:v>
                </c:pt>
                <c:pt idx="6876">
                  <c:v>0</c:v>
                </c:pt>
                <c:pt idx="6877">
                  <c:v>2</c:v>
                </c:pt>
                <c:pt idx="6878">
                  <c:v>3</c:v>
                </c:pt>
                <c:pt idx="6879">
                  <c:v>2</c:v>
                </c:pt>
                <c:pt idx="6880">
                  <c:v>2</c:v>
                </c:pt>
                <c:pt idx="6881">
                  <c:v>2</c:v>
                </c:pt>
                <c:pt idx="6882">
                  <c:v>2</c:v>
                </c:pt>
                <c:pt idx="6883">
                  <c:v>0</c:v>
                </c:pt>
                <c:pt idx="6884">
                  <c:v>0</c:v>
                </c:pt>
                <c:pt idx="6885">
                  <c:v>1</c:v>
                </c:pt>
                <c:pt idx="6886">
                  <c:v>0</c:v>
                </c:pt>
                <c:pt idx="6887">
                  <c:v>2</c:v>
                </c:pt>
                <c:pt idx="6888">
                  <c:v>1</c:v>
                </c:pt>
                <c:pt idx="6889">
                  <c:v>0</c:v>
                </c:pt>
                <c:pt idx="6890">
                  <c:v>0</c:v>
                </c:pt>
                <c:pt idx="6891">
                  <c:v>0</c:v>
                </c:pt>
                <c:pt idx="6892">
                  <c:v>0</c:v>
                </c:pt>
                <c:pt idx="6893">
                  <c:v>3</c:v>
                </c:pt>
                <c:pt idx="6894">
                  <c:v>0</c:v>
                </c:pt>
                <c:pt idx="6895">
                  <c:v>2</c:v>
                </c:pt>
                <c:pt idx="6896">
                  <c:v>4</c:v>
                </c:pt>
                <c:pt idx="6897">
                  <c:v>1</c:v>
                </c:pt>
                <c:pt idx="6898">
                  <c:v>1</c:v>
                </c:pt>
                <c:pt idx="6899">
                  <c:v>4</c:v>
                </c:pt>
                <c:pt idx="6900">
                  <c:v>2</c:v>
                </c:pt>
                <c:pt idx="6901">
                  <c:v>1</c:v>
                </c:pt>
                <c:pt idx="6902">
                  <c:v>1</c:v>
                </c:pt>
                <c:pt idx="6903">
                  <c:v>1</c:v>
                </c:pt>
                <c:pt idx="6904">
                  <c:v>1</c:v>
                </c:pt>
                <c:pt idx="6905">
                  <c:v>0</c:v>
                </c:pt>
                <c:pt idx="6906">
                  <c:v>1</c:v>
                </c:pt>
                <c:pt idx="6907">
                  <c:v>2</c:v>
                </c:pt>
                <c:pt idx="6908">
                  <c:v>1</c:v>
                </c:pt>
                <c:pt idx="6909">
                  <c:v>1</c:v>
                </c:pt>
                <c:pt idx="6910">
                  <c:v>1</c:v>
                </c:pt>
                <c:pt idx="6911">
                  <c:v>0</c:v>
                </c:pt>
                <c:pt idx="6912">
                  <c:v>0</c:v>
                </c:pt>
                <c:pt idx="6913">
                  <c:v>2</c:v>
                </c:pt>
                <c:pt idx="6914">
                  <c:v>0</c:v>
                </c:pt>
                <c:pt idx="6915">
                  <c:v>5</c:v>
                </c:pt>
                <c:pt idx="6916">
                  <c:v>3</c:v>
                </c:pt>
                <c:pt idx="6917">
                  <c:v>0</c:v>
                </c:pt>
                <c:pt idx="6918">
                  <c:v>2</c:v>
                </c:pt>
                <c:pt idx="6919">
                  <c:v>3</c:v>
                </c:pt>
                <c:pt idx="6920">
                  <c:v>2</c:v>
                </c:pt>
                <c:pt idx="6921">
                  <c:v>2</c:v>
                </c:pt>
                <c:pt idx="6922">
                  <c:v>1</c:v>
                </c:pt>
                <c:pt idx="6923">
                  <c:v>2</c:v>
                </c:pt>
                <c:pt idx="6924">
                  <c:v>4</c:v>
                </c:pt>
                <c:pt idx="6925">
                  <c:v>2</c:v>
                </c:pt>
                <c:pt idx="6926">
                  <c:v>2</c:v>
                </c:pt>
                <c:pt idx="6927">
                  <c:v>2</c:v>
                </c:pt>
                <c:pt idx="6928">
                  <c:v>2</c:v>
                </c:pt>
                <c:pt idx="6929">
                  <c:v>2</c:v>
                </c:pt>
                <c:pt idx="6930">
                  <c:v>4</c:v>
                </c:pt>
                <c:pt idx="6931">
                  <c:v>3</c:v>
                </c:pt>
                <c:pt idx="6932">
                  <c:v>2</c:v>
                </c:pt>
                <c:pt idx="6933">
                  <c:v>2</c:v>
                </c:pt>
                <c:pt idx="6934">
                  <c:v>1</c:v>
                </c:pt>
                <c:pt idx="6935">
                  <c:v>3</c:v>
                </c:pt>
                <c:pt idx="6936">
                  <c:v>3</c:v>
                </c:pt>
                <c:pt idx="6937">
                  <c:v>0</c:v>
                </c:pt>
                <c:pt idx="6938">
                  <c:v>2</c:v>
                </c:pt>
                <c:pt idx="6939">
                  <c:v>3</c:v>
                </c:pt>
                <c:pt idx="6940">
                  <c:v>3</c:v>
                </c:pt>
                <c:pt idx="6941">
                  <c:v>0</c:v>
                </c:pt>
                <c:pt idx="6942">
                  <c:v>1</c:v>
                </c:pt>
                <c:pt idx="6943">
                  <c:v>0</c:v>
                </c:pt>
                <c:pt idx="6944">
                  <c:v>4</c:v>
                </c:pt>
                <c:pt idx="6945">
                  <c:v>1</c:v>
                </c:pt>
                <c:pt idx="6946">
                  <c:v>4</c:v>
                </c:pt>
                <c:pt idx="6947">
                  <c:v>2</c:v>
                </c:pt>
                <c:pt idx="6948">
                  <c:v>2</c:v>
                </c:pt>
                <c:pt idx="6949">
                  <c:v>3</c:v>
                </c:pt>
                <c:pt idx="6950">
                  <c:v>1</c:v>
                </c:pt>
                <c:pt idx="6951">
                  <c:v>2</c:v>
                </c:pt>
                <c:pt idx="6952">
                  <c:v>1</c:v>
                </c:pt>
                <c:pt idx="6953">
                  <c:v>0</c:v>
                </c:pt>
                <c:pt idx="6954">
                  <c:v>2</c:v>
                </c:pt>
                <c:pt idx="6955">
                  <c:v>1</c:v>
                </c:pt>
                <c:pt idx="6956">
                  <c:v>2</c:v>
                </c:pt>
                <c:pt idx="6957">
                  <c:v>1</c:v>
                </c:pt>
                <c:pt idx="6958">
                  <c:v>0</c:v>
                </c:pt>
                <c:pt idx="6959">
                  <c:v>3</c:v>
                </c:pt>
                <c:pt idx="6960">
                  <c:v>3</c:v>
                </c:pt>
                <c:pt idx="6961">
                  <c:v>2</c:v>
                </c:pt>
                <c:pt idx="6962">
                  <c:v>0</c:v>
                </c:pt>
                <c:pt idx="6963">
                  <c:v>2</c:v>
                </c:pt>
                <c:pt idx="6964">
                  <c:v>1</c:v>
                </c:pt>
                <c:pt idx="6965">
                  <c:v>5</c:v>
                </c:pt>
                <c:pt idx="6966">
                  <c:v>2</c:v>
                </c:pt>
                <c:pt idx="6967">
                  <c:v>1</c:v>
                </c:pt>
                <c:pt idx="6968">
                  <c:v>3</c:v>
                </c:pt>
                <c:pt idx="6969">
                  <c:v>3</c:v>
                </c:pt>
                <c:pt idx="6970">
                  <c:v>2</c:v>
                </c:pt>
                <c:pt idx="6971">
                  <c:v>1</c:v>
                </c:pt>
                <c:pt idx="6972">
                  <c:v>1</c:v>
                </c:pt>
                <c:pt idx="6973">
                  <c:v>1</c:v>
                </c:pt>
                <c:pt idx="6974">
                  <c:v>2</c:v>
                </c:pt>
                <c:pt idx="6975">
                  <c:v>2</c:v>
                </c:pt>
                <c:pt idx="6976">
                  <c:v>2</c:v>
                </c:pt>
                <c:pt idx="6977">
                  <c:v>2</c:v>
                </c:pt>
                <c:pt idx="6978">
                  <c:v>1</c:v>
                </c:pt>
                <c:pt idx="6979">
                  <c:v>4</c:v>
                </c:pt>
                <c:pt idx="6980">
                  <c:v>1</c:v>
                </c:pt>
                <c:pt idx="6981">
                  <c:v>2</c:v>
                </c:pt>
                <c:pt idx="6982">
                  <c:v>1</c:v>
                </c:pt>
                <c:pt idx="6983">
                  <c:v>1</c:v>
                </c:pt>
                <c:pt idx="6984">
                  <c:v>2</c:v>
                </c:pt>
                <c:pt idx="6985">
                  <c:v>2</c:v>
                </c:pt>
                <c:pt idx="6986">
                  <c:v>0</c:v>
                </c:pt>
                <c:pt idx="6987">
                  <c:v>3</c:v>
                </c:pt>
                <c:pt idx="6988">
                  <c:v>1</c:v>
                </c:pt>
                <c:pt idx="6989">
                  <c:v>1</c:v>
                </c:pt>
                <c:pt idx="6990">
                  <c:v>1</c:v>
                </c:pt>
                <c:pt idx="6991">
                  <c:v>2</c:v>
                </c:pt>
                <c:pt idx="6992">
                  <c:v>3</c:v>
                </c:pt>
                <c:pt idx="6993">
                  <c:v>3</c:v>
                </c:pt>
                <c:pt idx="6994">
                  <c:v>0</c:v>
                </c:pt>
                <c:pt idx="6995">
                  <c:v>1</c:v>
                </c:pt>
                <c:pt idx="6996">
                  <c:v>4</c:v>
                </c:pt>
                <c:pt idx="6997">
                  <c:v>6</c:v>
                </c:pt>
                <c:pt idx="6998">
                  <c:v>1</c:v>
                </c:pt>
                <c:pt idx="6999">
                  <c:v>2</c:v>
                </c:pt>
                <c:pt idx="7000">
                  <c:v>3</c:v>
                </c:pt>
                <c:pt idx="7001">
                  <c:v>2</c:v>
                </c:pt>
                <c:pt idx="7002">
                  <c:v>0</c:v>
                </c:pt>
                <c:pt idx="7003">
                  <c:v>0</c:v>
                </c:pt>
                <c:pt idx="7004">
                  <c:v>0</c:v>
                </c:pt>
                <c:pt idx="7005">
                  <c:v>2</c:v>
                </c:pt>
                <c:pt idx="7006">
                  <c:v>1</c:v>
                </c:pt>
                <c:pt idx="7007">
                  <c:v>1</c:v>
                </c:pt>
                <c:pt idx="7008">
                  <c:v>0</c:v>
                </c:pt>
                <c:pt idx="7009">
                  <c:v>0</c:v>
                </c:pt>
                <c:pt idx="7010">
                  <c:v>5</c:v>
                </c:pt>
                <c:pt idx="7011">
                  <c:v>3</c:v>
                </c:pt>
                <c:pt idx="7012">
                  <c:v>4</c:v>
                </c:pt>
                <c:pt idx="7013">
                  <c:v>5</c:v>
                </c:pt>
                <c:pt idx="7014">
                  <c:v>1</c:v>
                </c:pt>
                <c:pt idx="7015">
                  <c:v>3</c:v>
                </c:pt>
                <c:pt idx="7016">
                  <c:v>3</c:v>
                </c:pt>
                <c:pt idx="7017">
                  <c:v>1</c:v>
                </c:pt>
                <c:pt idx="7018">
                  <c:v>0</c:v>
                </c:pt>
                <c:pt idx="7019">
                  <c:v>1</c:v>
                </c:pt>
                <c:pt idx="7020">
                  <c:v>2</c:v>
                </c:pt>
                <c:pt idx="7021">
                  <c:v>2</c:v>
                </c:pt>
                <c:pt idx="7022">
                  <c:v>0</c:v>
                </c:pt>
                <c:pt idx="7023">
                  <c:v>1</c:v>
                </c:pt>
                <c:pt idx="7024">
                  <c:v>0</c:v>
                </c:pt>
                <c:pt idx="7025">
                  <c:v>0</c:v>
                </c:pt>
                <c:pt idx="7026">
                  <c:v>1</c:v>
                </c:pt>
                <c:pt idx="7027">
                  <c:v>3</c:v>
                </c:pt>
                <c:pt idx="7028">
                  <c:v>0</c:v>
                </c:pt>
                <c:pt idx="7029">
                  <c:v>1</c:v>
                </c:pt>
                <c:pt idx="7030">
                  <c:v>1</c:v>
                </c:pt>
                <c:pt idx="7031">
                  <c:v>2</c:v>
                </c:pt>
                <c:pt idx="7032">
                  <c:v>2</c:v>
                </c:pt>
                <c:pt idx="7033">
                  <c:v>0</c:v>
                </c:pt>
                <c:pt idx="7034">
                  <c:v>3</c:v>
                </c:pt>
                <c:pt idx="7035">
                  <c:v>2</c:v>
                </c:pt>
                <c:pt idx="7036">
                  <c:v>4</c:v>
                </c:pt>
                <c:pt idx="7037">
                  <c:v>0</c:v>
                </c:pt>
                <c:pt idx="7038">
                  <c:v>2</c:v>
                </c:pt>
                <c:pt idx="7039">
                  <c:v>0</c:v>
                </c:pt>
                <c:pt idx="7040">
                  <c:v>1</c:v>
                </c:pt>
                <c:pt idx="7041">
                  <c:v>1</c:v>
                </c:pt>
                <c:pt idx="7042">
                  <c:v>0</c:v>
                </c:pt>
                <c:pt idx="7043">
                  <c:v>2</c:v>
                </c:pt>
                <c:pt idx="7044">
                  <c:v>0</c:v>
                </c:pt>
                <c:pt idx="7045">
                  <c:v>1</c:v>
                </c:pt>
                <c:pt idx="7046">
                  <c:v>3</c:v>
                </c:pt>
                <c:pt idx="7047">
                  <c:v>1</c:v>
                </c:pt>
                <c:pt idx="7048">
                  <c:v>2</c:v>
                </c:pt>
                <c:pt idx="7049">
                  <c:v>4</c:v>
                </c:pt>
                <c:pt idx="7050">
                  <c:v>2</c:v>
                </c:pt>
                <c:pt idx="7051">
                  <c:v>0</c:v>
                </c:pt>
                <c:pt idx="7052">
                  <c:v>2</c:v>
                </c:pt>
                <c:pt idx="7053">
                  <c:v>3</c:v>
                </c:pt>
                <c:pt idx="7054">
                  <c:v>2</c:v>
                </c:pt>
                <c:pt idx="7055">
                  <c:v>3</c:v>
                </c:pt>
                <c:pt idx="7056">
                  <c:v>4</c:v>
                </c:pt>
                <c:pt idx="7057">
                  <c:v>2</c:v>
                </c:pt>
                <c:pt idx="7058">
                  <c:v>1</c:v>
                </c:pt>
                <c:pt idx="7059">
                  <c:v>2</c:v>
                </c:pt>
                <c:pt idx="7060">
                  <c:v>2</c:v>
                </c:pt>
                <c:pt idx="7061">
                  <c:v>4</c:v>
                </c:pt>
                <c:pt idx="7062">
                  <c:v>3</c:v>
                </c:pt>
                <c:pt idx="7063">
                  <c:v>0</c:v>
                </c:pt>
                <c:pt idx="7064">
                  <c:v>2</c:v>
                </c:pt>
                <c:pt idx="7065">
                  <c:v>1</c:v>
                </c:pt>
                <c:pt idx="7066">
                  <c:v>6</c:v>
                </c:pt>
                <c:pt idx="7067">
                  <c:v>3</c:v>
                </c:pt>
                <c:pt idx="7068">
                  <c:v>0</c:v>
                </c:pt>
                <c:pt idx="7069">
                  <c:v>0</c:v>
                </c:pt>
                <c:pt idx="7070">
                  <c:v>1</c:v>
                </c:pt>
                <c:pt idx="7071">
                  <c:v>1</c:v>
                </c:pt>
                <c:pt idx="7072">
                  <c:v>1</c:v>
                </c:pt>
                <c:pt idx="7073">
                  <c:v>1</c:v>
                </c:pt>
                <c:pt idx="7074">
                  <c:v>0</c:v>
                </c:pt>
                <c:pt idx="7075">
                  <c:v>0</c:v>
                </c:pt>
                <c:pt idx="7076">
                  <c:v>2</c:v>
                </c:pt>
                <c:pt idx="7077">
                  <c:v>4</c:v>
                </c:pt>
                <c:pt idx="7078">
                  <c:v>2</c:v>
                </c:pt>
                <c:pt idx="7079">
                  <c:v>0</c:v>
                </c:pt>
                <c:pt idx="7080">
                  <c:v>3</c:v>
                </c:pt>
                <c:pt idx="7081">
                  <c:v>2</c:v>
                </c:pt>
                <c:pt idx="7082">
                  <c:v>3</c:v>
                </c:pt>
                <c:pt idx="7083">
                  <c:v>0</c:v>
                </c:pt>
                <c:pt idx="7084">
                  <c:v>2</c:v>
                </c:pt>
                <c:pt idx="7085">
                  <c:v>0</c:v>
                </c:pt>
                <c:pt idx="7086">
                  <c:v>2</c:v>
                </c:pt>
                <c:pt idx="7087">
                  <c:v>2</c:v>
                </c:pt>
                <c:pt idx="7088">
                  <c:v>2</c:v>
                </c:pt>
                <c:pt idx="7089">
                  <c:v>3</c:v>
                </c:pt>
                <c:pt idx="7090">
                  <c:v>1</c:v>
                </c:pt>
                <c:pt idx="7091">
                  <c:v>1</c:v>
                </c:pt>
                <c:pt idx="7092">
                  <c:v>1</c:v>
                </c:pt>
                <c:pt idx="7093">
                  <c:v>1</c:v>
                </c:pt>
                <c:pt idx="7094">
                  <c:v>2</c:v>
                </c:pt>
                <c:pt idx="7095">
                  <c:v>1</c:v>
                </c:pt>
                <c:pt idx="7096">
                  <c:v>0</c:v>
                </c:pt>
                <c:pt idx="7097">
                  <c:v>1</c:v>
                </c:pt>
                <c:pt idx="7098">
                  <c:v>2</c:v>
                </c:pt>
                <c:pt idx="7099">
                  <c:v>0</c:v>
                </c:pt>
                <c:pt idx="7100">
                  <c:v>1</c:v>
                </c:pt>
                <c:pt idx="7101">
                  <c:v>1</c:v>
                </c:pt>
                <c:pt idx="7102">
                  <c:v>3</c:v>
                </c:pt>
                <c:pt idx="7103">
                  <c:v>1</c:v>
                </c:pt>
                <c:pt idx="7104">
                  <c:v>3</c:v>
                </c:pt>
                <c:pt idx="7105">
                  <c:v>2</c:v>
                </c:pt>
                <c:pt idx="7106">
                  <c:v>3</c:v>
                </c:pt>
                <c:pt idx="7107">
                  <c:v>0</c:v>
                </c:pt>
                <c:pt idx="7108">
                  <c:v>4</c:v>
                </c:pt>
                <c:pt idx="7109">
                  <c:v>1</c:v>
                </c:pt>
                <c:pt idx="7110">
                  <c:v>4</c:v>
                </c:pt>
                <c:pt idx="7111">
                  <c:v>3</c:v>
                </c:pt>
                <c:pt idx="7112">
                  <c:v>1</c:v>
                </c:pt>
                <c:pt idx="7113">
                  <c:v>2</c:v>
                </c:pt>
                <c:pt idx="7114">
                  <c:v>2</c:v>
                </c:pt>
                <c:pt idx="7115">
                  <c:v>1</c:v>
                </c:pt>
                <c:pt idx="7116">
                  <c:v>1</c:v>
                </c:pt>
                <c:pt idx="7117">
                  <c:v>2</c:v>
                </c:pt>
                <c:pt idx="7118">
                  <c:v>0</c:v>
                </c:pt>
                <c:pt idx="7119">
                  <c:v>2</c:v>
                </c:pt>
                <c:pt idx="7120">
                  <c:v>3</c:v>
                </c:pt>
                <c:pt idx="7121">
                  <c:v>3</c:v>
                </c:pt>
                <c:pt idx="7122">
                  <c:v>0</c:v>
                </c:pt>
                <c:pt idx="7123">
                  <c:v>3</c:v>
                </c:pt>
                <c:pt idx="7124">
                  <c:v>2</c:v>
                </c:pt>
                <c:pt idx="7125">
                  <c:v>1</c:v>
                </c:pt>
                <c:pt idx="7126">
                  <c:v>1</c:v>
                </c:pt>
                <c:pt idx="7127">
                  <c:v>0</c:v>
                </c:pt>
                <c:pt idx="7128">
                  <c:v>2</c:v>
                </c:pt>
                <c:pt idx="7129">
                  <c:v>3</c:v>
                </c:pt>
                <c:pt idx="7130">
                  <c:v>2</c:v>
                </c:pt>
                <c:pt idx="7131">
                  <c:v>5</c:v>
                </c:pt>
                <c:pt idx="7132">
                  <c:v>0</c:v>
                </c:pt>
                <c:pt idx="7133">
                  <c:v>1</c:v>
                </c:pt>
                <c:pt idx="7134">
                  <c:v>3</c:v>
                </c:pt>
                <c:pt idx="7135">
                  <c:v>1</c:v>
                </c:pt>
                <c:pt idx="7136">
                  <c:v>1</c:v>
                </c:pt>
                <c:pt idx="7137">
                  <c:v>2</c:v>
                </c:pt>
                <c:pt idx="7138">
                  <c:v>2</c:v>
                </c:pt>
                <c:pt idx="7139">
                  <c:v>2</c:v>
                </c:pt>
                <c:pt idx="7140">
                  <c:v>1</c:v>
                </c:pt>
                <c:pt idx="7141">
                  <c:v>4</c:v>
                </c:pt>
                <c:pt idx="7142">
                  <c:v>2</c:v>
                </c:pt>
                <c:pt idx="7143">
                  <c:v>2</c:v>
                </c:pt>
                <c:pt idx="7144">
                  <c:v>1</c:v>
                </c:pt>
                <c:pt idx="7145">
                  <c:v>0</c:v>
                </c:pt>
                <c:pt idx="7146">
                  <c:v>3</c:v>
                </c:pt>
                <c:pt idx="7147">
                  <c:v>3</c:v>
                </c:pt>
                <c:pt idx="7148">
                  <c:v>2</c:v>
                </c:pt>
                <c:pt idx="7149">
                  <c:v>0</c:v>
                </c:pt>
                <c:pt idx="7150">
                  <c:v>3</c:v>
                </c:pt>
                <c:pt idx="7151">
                  <c:v>2</c:v>
                </c:pt>
                <c:pt idx="7152">
                  <c:v>5</c:v>
                </c:pt>
                <c:pt idx="7153">
                  <c:v>2</c:v>
                </c:pt>
                <c:pt idx="7154">
                  <c:v>1</c:v>
                </c:pt>
                <c:pt idx="7155">
                  <c:v>1</c:v>
                </c:pt>
                <c:pt idx="7156">
                  <c:v>0</c:v>
                </c:pt>
                <c:pt idx="7157">
                  <c:v>2</c:v>
                </c:pt>
                <c:pt idx="7158">
                  <c:v>2</c:v>
                </c:pt>
                <c:pt idx="7159">
                  <c:v>1</c:v>
                </c:pt>
                <c:pt idx="7160">
                  <c:v>1</c:v>
                </c:pt>
                <c:pt idx="7161">
                  <c:v>4</c:v>
                </c:pt>
                <c:pt idx="7162">
                  <c:v>3</c:v>
                </c:pt>
                <c:pt idx="7163">
                  <c:v>2</c:v>
                </c:pt>
                <c:pt idx="7164">
                  <c:v>2</c:v>
                </c:pt>
                <c:pt idx="7165">
                  <c:v>1</c:v>
                </c:pt>
                <c:pt idx="7166">
                  <c:v>0</c:v>
                </c:pt>
                <c:pt idx="7167">
                  <c:v>1</c:v>
                </c:pt>
                <c:pt idx="7168">
                  <c:v>1</c:v>
                </c:pt>
                <c:pt idx="7169">
                  <c:v>3</c:v>
                </c:pt>
                <c:pt idx="7170">
                  <c:v>3</c:v>
                </c:pt>
                <c:pt idx="7171">
                  <c:v>2</c:v>
                </c:pt>
                <c:pt idx="7172">
                  <c:v>2</c:v>
                </c:pt>
                <c:pt idx="7173">
                  <c:v>1</c:v>
                </c:pt>
                <c:pt idx="7174">
                  <c:v>0</c:v>
                </c:pt>
                <c:pt idx="7175">
                  <c:v>1</c:v>
                </c:pt>
                <c:pt idx="7176">
                  <c:v>0</c:v>
                </c:pt>
                <c:pt idx="7177">
                  <c:v>1</c:v>
                </c:pt>
                <c:pt idx="7178">
                  <c:v>3</c:v>
                </c:pt>
                <c:pt idx="7179">
                  <c:v>2</c:v>
                </c:pt>
                <c:pt idx="7180">
                  <c:v>2</c:v>
                </c:pt>
                <c:pt idx="7181">
                  <c:v>2</c:v>
                </c:pt>
                <c:pt idx="7182">
                  <c:v>5</c:v>
                </c:pt>
                <c:pt idx="7183">
                  <c:v>4</c:v>
                </c:pt>
                <c:pt idx="7184">
                  <c:v>0</c:v>
                </c:pt>
                <c:pt idx="7185">
                  <c:v>1</c:v>
                </c:pt>
                <c:pt idx="7186">
                  <c:v>5</c:v>
                </c:pt>
                <c:pt idx="7187">
                  <c:v>2</c:v>
                </c:pt>
                <c:pt idx="7188">
                  <c:v>3</c:v>
                </c:pt>
                <c:pt idx="7189">
                  <c:v>3</c:v>
                </c:pt>
                <c:pt idx="7190">
                  <c:v>4</c:v>
                </c:pt>
                <c:pt idx="7191">
                  <c:v>3</c:v>
                </c:pt>
                <c:pt idx="7192">
                  <c:v>1</c:v>
                </c:pt>
                <c:pt idx="7193">
                  <c:v>2</c:v>
                </c:pt>
                <c:pt idx="7194">
                  <c:v>1</c:v>
                </c:pt>
                <c:pt idx="7195">
                  <c:v>0</c:v>
                </c:pt>
                <c:pt idx="7196">
                  <c:v>2</c:v>
                </c:pt>
                <c:pt idx="7197">
                  <c:v>0</c:v>
                </c:pt>
                <c:pt idx="7198">
                  <c:v>1</c:v>
                </c:pt>
                <c:pt idx="7199">
                  <c:v>4</c:v>
                </c:pt>
                <c:pt idx="7200">
                  <c:v>1</c:v>
                </c:pt>
                <c:pt idx="7201">
                  <c:v>3</c:v>
                </c:pt>
                <c:pt idx="7202">
                  <c:v>3</c:v>
                </c:pt>
                <c:pt idx="7203">
                  <c:v>3</c:v>
                </c:pt>
                <c:pt idx="7204">
                  <c:v>1</c:v>
                </c:pt>
                <c:pt idx="7205">
                  <c:v>3</c:v>
                </c:pt>
                <c:pt idx="7206">
                  <c:v>4</c:v>
                </c:pt>
                <c:pt idx="7207">
                  <c:v>0</c:v>
                </c:pt>
                <c:pt idx="7208">
                  <c:v>2</c:v>
                </c:pt>
                <c:pt idx="7209">
                  <c:v>1</c:v>
                </c:pt>
                <c:pt idx="7210">
                  <c:v>2</c:v>
                </c:pt>
                <c:pt idx="7211">
                  <c:v>2</c:v>
                </c:pt>
                <c:pt idx="7212">
                  <c:v>1</c:v>
                </c:pt>
                <c:pt idx="7213">
                  <c:v>3</c:v>
                </c:pt>
                <c:pt idx="7214">
                  <c:v>2</c:v>
                </c:pt>
                <c:pt idx="7215">
                  <c:v>4</c:v>
                </c:pt>
                <c:pt idx="7216">
                  <c:v>1</c:v>
                </c:pt>
                <c:pt idx="7217">
                  <c:v>3</c:v>
                </c:pt>
                <c:pt idx="7218">
                  <c:v>1</c:v>
                </c:pt>
                <c:pt idx="7219">
                  <c:v>3</c:v>
                </c:pt>
                <c:pt idx="7220">
                  <c:v>3</c:v>
                </c:pt>
                <c:pt idx="7221">
                  <c:v>1</c:v>
                </c:pt>
                <c:pt idx="7222">
                  <c:v>0</c:v>
                </c:pt>
                <c:pt idx="7223">
                  <c:v>0</c:v>
                </c:pt>
                <c:pt idx="7224">
                  <c:v>1</c:v>
                </c:pt>
                <c:pt idx="7225">
                  <c:v>2</c:v>
                </c:pt>
                <c:pt idx="7226">
                  <c:v>1</c:v>
                </c:pt>
                <c:pt idx="7227">
                  <c:v>3</c:v>
                </c:pt>
                <c:pt idx="7228">
                  <c:v>3</c:v>
                </c:pt>
                <c:pt idx="7229">
                  <c:v>4</c:v>
                </c:pt>
                <c:pt idx="7230">
                  <c:v>0</c:v>
                </c:pt>
                <c:pt idx="7231">
                  <c:v>0</c:v>
                </c:pt>
                <c:pt idx="7232">
                  <c:v>2</c:v>
                </c:pt>
                <c:pt idx="7233">
                  <c:v>1</c:v>
                </c:pt>
                <c:pt idx="7234">
                  <c:v>2</c:v>
                </c:pt>
                <c:pt idx="7235">
                  <c:v>3</c:v>
                </c:pt>
                <c:pt idx="7236">
                  <c:v>1</c:v>
                </c:pt>
                <c:pt idx="7237">
                  <c:v>1</c:v>
                </c:pt>
                <c:pt idx="7238">
                  <c:v>2</c:v>
                </c:pt>
                <c:pt idx="7239">
                  <c:v>1</c:v>
                </c:pt>
                <c:pt idx="7240">
                  <c:v>1</c:v>
                </c:pt>
                <c:pt idx="7241">
                  <c:v>1</c:v>
                </c:pt>
                <c:pt idx="7242">
                  <c:v>3</c:v>
                </c:pt>
                <c:pt idx="7243">
                  <c:v>3</c:v>
                </c:pt>
                <c:pt idx="7244">
                  <c:v>2</c:v>
                </c:pt>
                <c:pt idx="7245">
                  <c:v>1</c:v>
                </c:pt>
                <c:pt idx="7246">
                  <c:v>2</c:v>
                </c:pt>
                <c:pt idx="7247">
                  <c:v>2</c:v>
                </c:pt>
                <c:pt idx="7248">
                  <c:v>0</c:v>
                </c:pt>
                <c:pt idx="7249">
                  <c:v>2</c:v>
                </c:pt>
                <c:pt idx="7250">
                  <c:v>3</c:v>
                </c:pt>
                <c:pt idx="7251">
                  <c:v>5</c:v>
                </c:pt>
                <c:pt idx="7252">
                  <c:v>5</c:v>
                </c:pt>
                <c:pt idx="7253">
                  <c:v>1</c:v>
                </c:pt>
                <c:pt idx="7254">
                  <c:v>3</c:v>
                </c:pt>
                <c:pt idx="7255">
                  <c:v>2</c:v>
                </c:pt>
                <c:pt idx="7256">
                  <c:v>1</c:v>
                </c:pt>
                <c:pt idx="7257">
                  <c:v>2</c:v>
                </c:pt>
                <c:pt idx="7258">
                  <c:v>1</c:v>
                </c:pt>
                <c:pt idx="7259">
                  <c:v>3</c:v>
                </c:pt>
                <c:pt idx="7260">
                  <c:v>1</c:v>
                </c:pt>
                <c:pt idx="7261">
                  <c:v>3</c:v>
                </c:pt>
                <c:pt idx="7262">
                  <c:v>1</c:v>
                </c:pt>
                <c:pt idx="7263">
                  <c:v>4</c:v>
                </c:pt>
                <c:pt idx="7264">
                  <c:v>3</c:v>
                </c:pt>
                <c:pt idx="7265">
                  <c:v>4</c:v>
                </c:pt>
                <c:pt idx="7266">
                  <c:v>2</c:v>
                </c:pt>
                <c:pt idx="7267">
                  <c:v>3</c:v>
                </c:pt>
                <c:pt idx="7268">
                  <c:v>1</c:v>
                </c:pt>
                <c:pt idx="7269">
                  <c:v>2</c:v>
                </c:pt>
                <c:pt idx="7270">
                  <c:v>0</c:v>
                </c:pt>
                <c:pt idx="7271">
                  <c:v>1</c:v>
                </c:pt>
                <c:pt idx="7272">
                  <c:v>2</c:v>
                </c:pt>
                <c:pt idx="7273">
                  <c:v>3</c:v>
                </c:pt>
                <c:pt idx="7274">
                  <c:v>1</c:v>
                </c:pt>
                <c:pt idx="7275">
                  <c:v>3</c:v>
                </c:pt>
                <c:pt idx="7276">
                  <c:v>2</c:v>
                </c:pt>
                <c:pt idx="7277">
                  <c:v>1</c:v>
                </c:pt>
                <c:pt idx="7278">
                  <c:v>1</c:v>
                </c:pt>
                <c:pt idx="7279">
                  <c:v>1</c:v>
                </c:pt>
                <c:pt idx="7280">
                  <c:v>2</c:v>
                </c:pt>
                <c:pt idx="7281">
                  <c:v>3</c:v>
                </c:pt>
                <c:pt idx="7282">
                  <c:v>5</c:v>
                </c:pt>
                <c:pt idx="7283">
                  <c:v>5</c:v>
                </c:pt>
                <c:pt idx="7284">
                  <c:v>1</c:v>
                </c:pt>
                <c:pt idx="7285">
                  <c:v>1</c:v>
                </c:pt>
                <c:pt idx="7286">
                  <c:v>4</c:v>
                </c:pt>
                <c:pt idx="7287">
                  <c:v>3</c:v>
                </c:pt>
                <c:pt idx="7288">
                  <c:v>5</c:v>
                </c:pt>
                <c:pt idx="7289">
                  <c:v>5</c:v>
                </c:pt>
                <c:pt idx="7290">
                  <c:v>6</c:v>
                </c:pt>
                <c:pt idx="7291">
                  <c:v>1</c:v>
                </c:pt>
                <c:pt idx="7292">
                  <c:v>2</c:v>
                </c:pt>
                <c:pt idx="7293">
                  <c:v>2</c:v>
                </c:pt>
                <c:pt idx="7294">
                  <c:v>0</c:v>
                </c:pt>
                <c:pt idx="7295">
                  <c:v>4</c:v>
                </c:pt>
                <c:pt idx="7296">
                  <c:v>6</c:v>
                </c:pt>
                <c:pt idx="7297">
                  <c:v>1</c:v>
                </c:pt>
                <c:pt idx="7298">
                  <c:v>2</c:v>
                </c:pt>
                <c:pt idx="7299">
                  <c:v>5</c:v>
                </c:pt>
                <c:pt idx="7300">
                  <c:v>9</c:v>
                </c:pt>
                <c:pt idx="7301">
                  <c:v>1</c:v>
                </c:pt>
                <c:pt idx="7302">
                  <c:v>3</c:v>
                </c:pt>
                <c:pt idx="7303">
                  <c:v>1</c:v>
                </c:pt>
                <c:pt idx="7304">
                  <c:v>8</c:v>
                </c:pt>
                <c:pt idx="7305">
                  <c:v>2</c:v>
                </c:pt>
                <c:pt idx="7306">
                  <c:v>4</c:v>
                </c:pt>
                <c:pt idx="7307">
                  <c:v>3</c:v>
                </c:pt>
                <c:pt idx="7308">
                  <c:v>3</c:v>
                </c:pt>
                <c:pt idx="7309">
                  <c:v>2</c:v>
                </c:pt>
                <c:pt idx="7310">
                  <c:v>3</c:v>
                </c:pt>
                <c:pt idx="7311">
                  <c:v>10</c:v>
                </c:pt>
                <c:pt idx="7312">
                  <c:v>3</c:v>
                </c:pt>
                <c:pt idx="7313">
                  <c:v>5</c:v>
                </c:pt>
                <c:pt idx="7314">
                  <c:v>3</c:v>
                </c:pt>
                <c:pt idx="7315">
                  <c:v>4</c:v>
                </c:pt>
                <c:pt idx="7316">
                  <c:v>5</c:v>
                </c:pt>
                <c:pt idx="7317">
                  <c:v>2</c:v>
                </c:pt>
                <c:pt idx="7318">
                  <c:v>4</c:v>
                </c:pt>
                <c:pt idx="7319">
                  <c:v>8</c:v>
                </c:pt>
                <c:pt idx="7320">
                  <c:v>6</c:v>
                </c:pt>
                <c:pt idx="7321">
                  <c:v>4</c:v>
                </c:pt>
                <c:pt idx="7322">
                  <c:v>8</c:v>
                </c:pt>
                <c:pt idx="7323">
                  <c:v>1</c:v>
                </c:pt>
                <c:pt idx="7324">
                  <c:v>5</c:v>
                </c:pt>
                <c:pt idx="7325">
                  <c:v>1</c:v>
                </c:pt>
                <c:pt idx="7326">
                  <c:v>6</c:v>
                </c:pt>
                <c:pt idx="7327">
                  <c:v>4</c:v>
                </c:pt>
                <c:pt idx="7328">
                  <c:v>3</c:v>
                </c:pt>
                <c:pt idx="7329">
                  <c:v>1</c:v>
                </c:pt>
                <c:pt idx="7330">
                  <c:v>4</c:v>
                </c:pt>
                <c:pt idx="7331">
                  <c:v>3</c:v>
                </c:pt>
                <c:pt idx="7332">
                  <c:v>3</c:v>
                </c:pt>
                <c:pt idx="7333">
                  <c:v>3</c:v>
                </c:pt>
                <c:pt idx="7334">
                  <c:v>1</c:v>
                </c:pt>
                <c:pt idx="7335">
                  <c:v>1</c:v>
                </c:pt>
                <c:pt idx="7336">
                  <c:v>4</c:v>
                </c:pt>
                <c:pt idx="7337">
                  <c:v>2</c:v>
                </c:pt>
                <c:pt idx="7338">
                  <c:v>0</c:v>
                </c:pt>
                <c:pt idx="7339">
                  <c:v>2</c:v>
                </c:pt>
                <c:pt idx="7340">
                  <c:v>3</c:v>
                </c:pt>
                <c:pt idx="7341">
                  <c:v>7</c:v>
                </c:pt>
                <c:pt idx="7342">
                  <c:v>3</c:v>
                </c:pt>
                <c:pt idx="7343">
                  <c:v>3</c:v>
                </c:pt>
                <c:pt idx="7344">
                  <c:v>0</c:v>
                </c:pt>
                <c:pt idx="7345">
                  <c:v>3</c:v>
                </c:pt>
                <c:pt idx="7346">
                  <c:v>3</c:v>
                </c:pt>
                <c:pt idx="7347">
                  <c:v>1</c:v>
                </c:pt>
                <c:pt idx="7348">
                  <c:v>2</c:v>
                </c:pt>
                <c:pt idx="7349">
                  <c:v>1</c:v>
                </c:pt>
                <c:pt idx="7350">
                  <c:v>1</c:v>
                </c:pt>
                <c:pt idx="7351">
                  <c:v>2</c:v>
                </c:pt>
                <c:pt idx="7352">
                  <c:v>0</c:v>
                </c:pt>
                <c:pt idx="7353">
                  <c:v>3</c:v>
                </c:pt>
                <c:pt idx="7354">
                  <c:v>1</c:v>
                </c:pt>
                <c:pt idx="7355">
                  <c:v>0</c:v>
                </c:pt>
                <c:pt idx="7356">
                  <c:v>1</c:v>
                </c:pt>
                <c:pt idx="7357">
                  <c:v>0</c:v>
                </c:pt>
                <c:pt idx="7358">
                  <c:v>1</c:v>
                </c:pt>
                <c:pt idx="7359">
                  <c:v>1</c:v>
                </c:pt>
                <c:pt idx="7360">
                  <c:v>2</c:v>
                </c:pt>
                <c:pt idx="7361">
                  <c:v>1</c:v>
                </c:pt>
                <c:pt idx="7362">
                  <c:v>2</c:v>
                </c:pt>
                <c:pt idx="7363">
                  <c:v>1</c:v>
                </c:pt>
                <c:pt idx="7364">
                  <c:v>2</c:v>
                </c:pt>
                <c:pt idx="7365">
                  <c:v>1</c:v>
                </c:pt>
                <c:pt idx="7366">
                  <c:v>2</c:v>
                </c:pt>
                <c:pt idx="7367">
                  <c:v>1</c:v>
                </c:pt>
                <c:pt idx="7368">
                  <c:v>1</c:v>
                </c:pt>
                <c:pt idx="7369">
                  <c:v>3</c:v>
                </c:pt>
                <c:pt idx="7370">
                  <c:v>1</c:v>
                </c:pt>
                <c:pt idx="7371">
                  <c:v>2</c:v>
                </c:pt>
                <c:pt idx="7372">
                  <c:v>4</c:v>
                </c:pt>
                <c:pt idx="7373">
                  <c:v>0</c:v>
                </c:pt>
                <c:pt idx="7374">
                  <c:v>1</c:v>
                </c:pt>
                <c:pt idx="7375">
                  <c:v>0</c:v>
                </c:pt>
                <c:pt idx="7376">
                  <c:v>2</c:v>
                </c:pt>
                <c:pt idx="7377">
                  <c:v>3</c:v>
                </c:pt>
                <c:pt idx="7378">
                  <c:v>1</c:v>
                </c:pt>
                <c:pt idx="7379">
                  <c:v>2</c:v>
                </c:pt>
                <c:pt idx="7380">
                  <c:v>2</c:v>
                </c:pt>
                <c:pt idx="7381">
                  <c:v>0</c:v>
                </c:pt>
                <c:pt idx="7382">
                  <c:v>0</c:v>
                </c:pt>
                <c:pt idx="7383">
                  <c:v>2</c:v>
                </c:pt>
                <c:pt idx="7384">
                  <c:v>2</c:v>
                </c:pt>
                <c:pt idx="7385">
                  <c:v>2</c:v>
                </c:pt>
                <c:pt idx="7386">
                  <c:v>0</c:v>
                </c:pt>
                <c:pt idx="7387">
                  <c:v>1</c:v>
                </c:pt>
                <c:pt idx="7388">
                  <c:v>4</c:v>
                </c:pt>
                <c:pt idx="7389">
                  <c:v>2</c:v>
                </c:pt>
                <c:pt idx="7390">
                  <c:v>1</c:v>
                </c:pt>
                <c:pt idx="7391">
                  <c:v>2</c:v>
                </c:pt>
                <c:pt idx="7392">
                  <c:v>1</c:v>
                </c:pt>
                <c:pt idx="7393">
                  <c:v>1</c:v>
                </c:pt>
                <c:pt idx="7394">
                  <c:v>2</c:v>
                </c:pt>
                <c:pt idx="7395">
                  <c:v>0</c:v>
                </c:pt>
                <c:pt idx="7396">
                  <c:v>3</c:v>
                </c:pt>
                <c:pt idx="7397">
                  <c:v>0</c:v>
                </c:pt>
                <c:pt idx="7398">
                  <c:v>1</c:v>
                </c:pt>
                <c:pt idx="7399">
                  <c:v>3</c:v>
                </c:pt>
                <c:pt idx="7400">
                  <c:v>3</c:v>
                </c:pt>
                <c:pt idx="7401">
                  <c:v>3</c:v>
                </c:pt>
                <c:pt idx="7402">
                  <c:v>6</c:v>
                </c:pt>
                <c:pt idx="7403">
                  <c:v>2</c:v>
                </c:pt>
                <c:pt idx="7404">
                  <c:v>1</c:v>
                </c:pt>
                <c:pt idx="7405">
                  <c:v>1</c:v>
                </c:pt>
                <c:pt idx="7406">
                  <c:v>2</c:v>
                </c:pt>
                <c:pt idx="7407">
                  <c:v>1</c:v>
                </c:pt>
                <c:pt idx="7408">
                  <c:v>1</c:v>
                </c:pt>
                <c:pt idx="7409">
                  <c:v>0</c:v>
                </c:pt>
                <c:pt idx="7410">
                  <c:v>4</c:v>
                </c:pt>
                <c:pt idx="7411">
                  <c:v>3</c:v>
                </c:pt>
                <c:pt idx="7412">
                  <c:v>0</c:v>
                </c:pt>
                <c:pt idx="7413">
                  <c:v>1</c:v>
                </c:pt>
                <c:pt idx="7414">
                  <c:v>1</c:v>
                </c:pt>
                <c:pt idx="7415">
                  <c:v>0</c:v>
                </c:pt>
                <c:pt idx="7416">
                  <c:v>2</c:v>
                </c:pt>
                <c:pt idx="7417">
                  <c:v>5</c:v>
                </c:pt>
                <c:pt idx="7418">
                  <c:v>2</c:v>
                </c:pt>
                <c:pt idx="7419">
                  <c:v>0</c:v>
                </c:pt>
                <c:pt idx="7420">
                  <c:v>4</c:v>
                </c:pt>
                <c:pt idx="7421">
                  <c:v>1</c:v>
                </c:pt>
                <c:pt idx="7422">
                  <c:v>3</c:v>
                </c:pt>
                <c:pt idx="7423">
                  <c:v>0</c:v>
                </c:pt>
                <c:pt idx="7424">
                  <c:v>5</c:v>
                </c:pt>
                <c:pt idx="7425">
                  <c:v>2</c:v>
                </c:pt>
                <c:pt idx="7426">
                  <c:v>3</c:v>
                </c:pt>
                <c:pt idx="7427">
                  <c:v>5</c:v>
                </c:pt>
                <c:pt idx="7428">
                  <c:v>3</c:v>
                </c:pt>
                <c:pt idx="7429">
                  <c:v>1</c:v>
                </c:pt>
                <c:pt idx="7430">
                  <c:v>4</c:v>
                </c:pt>
                <c:pt idx="7431">
                  <c:v>1</c:v>
                </c:pt>
                <c:pt idx="7432">
                  <c:v>2</c:v>
                </c:pt>
                <c:pt idx="7433">
                  <c:v>5</c:v>
                </c:pt>
                <c:pt idx="7434">
                  <c:v>3</c:v>
                </c:pt>
                <c:pt idx="7435">
                  <c:v>4</c:v>
                </c:pt>
                <c:pt idx="7436">
                  <c:v>6</c:v>
                </c:pt>
                <c:pt idx="7437">
                  <c:v>4</c:v>
                </c:pt>
                <c:pt idx="7438">
                  <c:v>5</c:v>
                </c:pt>
                <c:pt idx="7439">
                  <c:v>4</c:v>
                </c:pt>
                <c:pt idx="7440">
                  <c:v>2</c:v>
                </c:pt>
                <c:pt idx="7441">
                  <c:v>5</c:v>
                </c:pt>
                <c:pt idx="7442">
                  <c:v>3</c:v>
                </c:pt>
                <c:pt idx="7443">
                  <c:v>4</c:v>
                </c:pt>
                <c:pt idx="7444">
                  <c:v>3</c:v>
                </c:pt>
                <c:pt idx="7445">
                  <c:v>4</c:v>
                </c:pt>
                <c:pt idx="7446">
                  <c:v>2</c:v>
                </c:pt>
                <c:pt idx="7447">
                  <c:v>3</c:v>
                </c:pt>
                <c:pt idx="7448">
                  <c:v>5</c:v>
                </c:pt>
                <c:pt idx="7449">
                  <c:v>4</c:v>
                </c:pt>
                <c:pt idx="7450">
                  <c:v>5</c:v>
                </c:pt>
                <c:pt idx="7451">
                  <c:v>8</c:v>
                </c:pt>
                <c:pt idx="7452">
                  <c:v>4</c:v>
                </c:pt>
                <c:pt idx="7453">
                  <c:v>3</c:v>
                </c:pt>
                <c:pt idx="7454">
                  <c:v>9</c:v>
                </c:pt>
                <c:pt idx="7455">
                  <c:v>3</c:v>
                </c:pt>
                <c:pt idx="7456">
                  <c:v>3</c:v>
                </c:pt>
                <c:pt idx="7457">
                  <c:v>4</c:v>
                </c:pt>
                <c:pt idx="7458">
                  <c:v>7</c:v>
                </c:pt>
                <c:pt idx="7459">
                  <c:v>4</c:v>
                </c:pt>
                <c:pt idx="7460">
                  <c:v>3</c:v>
                </c:pt>
                <c:pt idx="7461">
                  <c:v>7</c:v>
                </c:pt>
                <c:pt idx="7462">
                  <c:v>6</c:v>
                </c:pt>
                <c:pt idx="7463">
                  <c:v>5</c:v>
                </c:pt>
                <c:pt idx="7464">
                  <c:v>2</c:v>
                </c:pt>
                <c:pt idx="7465">
                  <c:v>3</c:v>
                </c:pt>
                <c:pt idx="7466">
                  <c:v>3</c:v>
                </c:pt>
                <c:pt idx="7467">
                  <c:v>10</c:v>
                </c:pt>
                <c:pt idx="7468">
                  <c:v>1</c:v>
                </c:pt>
                <c:pt idx="7469">
                  <c:v>5</c:v>
                </c:pt>
                <c:pt idx="7470">
                  <c:v>7</c:v>
                </c:pt>
                <c:pt idx="7471">
                  <c:v>2</c:v>
                </c:pt>
                <c:pt idx="7472">
                  <c:v>4</c:v>
                </c:pt>
                <c:pt idx="7473">
                  <c:v>4</c:v>
                </c:pt>
                <c:pt idx="7474">
                  <c:v>3</c:v>
                </c:pt>
                <c:pt idx="7475">
                  <c:v>5</c:v>
                </c:pt>
                <c:pt idx="7476">
                  <c:v>7</c:v>
                </c:pt>
                <c:pt idx="7477">
                  <c:v>5</c:v>
                </c:pt>
                <c:pt idx="7478">
                  <c:v>3</c:v>
                </c:pt>
                <c:pt idx="7479">
                  <c:v>5</c:v>
                </c:pt>
                <c:pt idx="7480">
                  <c:v>7</c:v>
                </c:pt>
                <c:pt idx="7481">
                  <c:v>5</c:v>
                </c:pt>
                <c:pt idx="7482">
                  <c:v>4</c:v>
                </c:pt>
                <c:pt idx="7483">
                  <c:v>4</c:v>
                </c:pt>
                <c:pt idx="7484">
                  <c:v>1</c:v>
                </c:pt>
                <c:pt idx="7485">
                  <c:v>3</c:v>
                </c:pt>
                <c:pt idx="7486">
                  <c:v>2</c:v>
                </c:pt>
                <c:pt idx="7487">
                  <c:v>3</c:v>
                </c:pt>
                <c:pt idx="7488">
                  <c:v>1</c:v>
                </c:pt>
                <c:pt idx="7489">
                  <c:v>2</c:v>
                </c:pt>
                <c:pt idx="7490">
                  <c:v>5</c:v>
                </c:pt>
                <c:pt idx="7491">
                  <c:v>7</c:v>
                </c:pt>
                <c:pt idx="7492">
                  <c:v>6</c:v>
                </c:pt>
                <c:pt idx="7493">
                  <c:v>4</c:v>
                </c:pt>
                <c:pt idx="7494">
                  <c:v>6</c:v>
                </c:pt>
                <c:pt idx="7495">
                  <c:v>3</c:v>
                </c:pt>
                <c:pt idx="7496">
                  <c:v>1</c:v>
                </c:pt>
                <c:pt idx="7497">
                  <c:v>3</c:v>
                </c:pt>
                <c:pt idx="7498">
                  <c:v>6</c:v>
                </c:pt>
                <c:pt idx="7499">
                  <c:v>5</c:v>
                </c:pt>
                <c:pt idx="7500">
                  <c:v>0</c:v>
                </c:pt>
                <c:pt idx="7501">
                  <c:v>8</c:v>
                </c:pt>
                <c:pt idx="7502">
                  <c:v>5</c:v>
                </c:pt>
                <c:pt idx="7503">
                  <c:v>5</c:v>
                </c:pt>
                <c:pt idx="7504">
                  <c:v>6</c:v>
                </c:pt>
                <c:pt idx="7505">
                  <c:v>3</c:v>
                </c:pt>
                <c:pt idx="7506">
                  <c:v>8</c:v>
                </c:pt>
                <c:pt idx="7507">
                  <c:v>7</c:v>
                </c:pt>
                <c:pt idx="7508">
                  <c:v>8</c:v>
                </c:pt>
                <c:pt idx="7509">
                  <c:v>5</c:v>
                </c:pt>
                <c:pt idx="7510">
                  <c:v>4</c:v>
                </c:pt>
                <c:pt idx="7511">
                  <c:v>4</c:v>
                </c:pt>
                <c:pt idx="7512">
                  <c:v>7</c:v>
                </c:pt>
                <c:pt idx="7513">
                  <c:v>5</c:v>
                </c:pt>
                <c:pt idx="7514">
                  <c:v>6</c:v>
                </c:pt>
                <c:pt idx="7515">
                  <c:v>4</c:v>
                </c:pt>
                <c:pt idx="7516">
                  <c:v>8</c:v>
                </c:pt>
                <c:pt idx="7517">
                  <c:v>1</c:v>
                </c:pt>
                <c:pt idx="7518">
                  <c:v>5</c:v>
                </c:pt>
                <c:pt idx="7519">
                  <c:v>2</c:v>
                </c:pt>
                <c:pt idx="7520">
                  <c:v>7</c:v>
                </c:pt>
                <c:pt idx="7521">
                  <c:v>5</c:v>
                </c:pt>
                <c:pt idx="7522">
                  <c:v>4</c:v>
                </c:pt>
                <c:pt idx="7523">
                  <c:v>10</c:v>
                </c:pt>
                <c:pt idx="7524">
                  <c:v>3</c:v>
                </c:pt>
                <c:pt idx="7525">
                  <c:v>6</c:v>
                </c:pt>
                <c:pt idx="7526">
                  <c:v>8</c:v>
                </c:pt>
                <c:pt idx="7527">
                  <c:v>7</c:v>
                </c:pt>
                <c:pt idx="7528">
                  <c:v>3</c:v>
                </c:pt>
                <c:pt idx="7529">
                  <c:v>8</c:v>
                </c:pt>
                <c:pt idx="7530">
                  <c:v>5</c:v>
                </c:pt>
                <c:pt idx="7531">
                  <c:v>8</c:v>
                </c:pt>
                <c:pt idx="7532">
                  <c:v>4</c:v>
                </c:pt>
                <c:pt idx="7533">
                  <c:v>9</c:v>
                </c:pt>
                <c:pt idx="7534">
                  <c:v>1</c:v>
                </c:pt>
                <c:pt idx="7535">
                  <c:v>3</c:v>
                </c:pt>
                <c:pt idx="7536">
                  <c:v>7</c:v>
                </c:pt>
                <c:pt idx="7537">
                  <c:v>7</c:v>
                </c:pt>
                <c:pt idx="7538">
                  <c:v>7</c:v>
                </c:pt>
                <c:pt idx="7539">
                  <c:v>5</c:v>
                </c:pt>
                <c:pt idx="7540">
                  <c:v>6</c:v>
                </c:pt>
                <c:pt idx="7541">
                  <c:v>3</c:v>
                </c:pt>
                <c:pt idx="7542">
                  <c:v>5</c:v>
                </c:pt>
                <c:pt idx="7543">
                  <c:v>2</c:v>
                </c:pt>
                <c:pt idx="7544">
                  <c:v>8</c:v>
                </c:pt>
                <c:pt idx="7545">
                  <c:v>3</c:v>
                </c:pt>
                <c:pt idx="7546">
                  <c:v>4</c:v>
                </c:pt>
                <c:pt idx="7547">
                  <c:v>1</c:v>
                </c:pt>
                <c:pt idx="7548">
                  <c:v>6</c:v>
                </c:pt>
                <c:pt idx="7549">
                  <c:v>3</c:v>
                </c:pt>
                <c:pt idx="7550">
                  <c:v>3</c:v>
                </c:pt>
                <c:pt idx="7551">
                  <c:v>2</c:v>
                </c:pt>
                <c:pt idx="7552">
                  <c:v>4</c:v>
                </c:pt>
                <c:pt idx="7553">
                  <c:v>7</c:v>
                </c:pt>
                <c:pt idx="7554">
                  <c:v>3</c:v>
                </c:pt>
                <c:pt idx="7555">
                  <c:v>4</c:v>
                </c:pt>
                <c:pt idx="7556">
                  <c:v>0</c:v>
                </c:pt>
                <c:pt idx="7557">
                  <c:v>7</c:v>
                </c:pt>
                <c:pt idx="7558">
                  <c:v>2</c:v>
                </c:pt>
                <c:pt idx="7559">
                  <c:v>2</c:v>
                </c:pt>
                <c:pt idx="7560">
                  <c:v>2</c:v>
                </c:pt>
                <c:pt idx="7561">
                  <c:v>4</c:v>
                </c:pt>
                <c:pt idx="7562">
                  <c:v>2</c:v>
                </c:pt>
                <c:pt idx="7563">
                  <c:v>2</c:v>
                </c:pt>
                <c:pt idx="7564">
                  <c:v>1</c:v>
                </c:pt>
                <c:pt idx="7565">
                  <c:v>4</c:v>
                </c:pt>
                <c:pt idx="7566">
                  <c:v>3</c:v>
                </c:pt>
                <c:pt idx="7567">
                  <c:v>5</c:v>
                </c:pt>
                <c:pt idx="7568">
                  <c:v>3</c:v>
                </c:pt>
                <c:pt idx="7569">
                  <c:v>1</c:v>
                </c:pt>
                <c:pt idx="7570">
                  <c:v>0</c:v>
                </c:pt>
                <c:pt idx="7571">
                  <c:v>3</c:v>
                </c:pt>
                <c:pt idx="7572">
                  <c:v>3</c:v>
                </c:pt>
                <c:pt idx="7573">
                  <c:v>3</c:v>
                </c:pt>
                <c:pt idx="7574">
                  <c:v>3</c:v>
                </c:pt>
                <c:pt idx="7575">
                  <c:v>1</c:v>
                </c:pt>
                <c:pt idx="7576">
                  <c:v>4</c:v>
                </c:pt>
                <c:pt idx="7577">
                  <c:v>1</c:v>
                </c:pt>
                <c:pt idx="7578">
                  <c:v>1</c:v>
                </c:pt>
                <c:pt idx="7579">
                  <c:v>1</c:v>
                </c:pt>
                <c:pt idx="7580">
                  <c:v>3</c:v>
                </c:pt>
                <c:pt idx="7581">
                  <c:v>7</c:v>
                </c:pt>
                <c:pt idx="7582">
                  <c:v>0</c:v>
                </c:pt>
                <c:pt idx="7583">
                  <c:v>2</c:v>
                </c:pt>
                <c:pt idx="7584">
                  <c:v>0</c:v>
                </c:pt>
                <c:pt idx="7585">
                  <c:v>3</c:v>
                </c:pt>
                <c:pt idx="7586">
                  <c:v>2</c:v>
                </c:pt>
                <c:pt idx="7587">
                  <c:v>3</c:v>
                </c:pt>
                <c:pt idx="7588">
                  <c:v>4</c:v>
                </c:pt>
                <c:pt idx="7589">
                  <c:v>2</c:v>
                </c:pt>
                <c:pt idx="7590">
                  <c:v>1</c:v>
                </c:pt>
                <c:pt idx="7591">
                  <c:v>1</c:v>
                </c:pt>
                <c:pt idx="7592">
                  <c:v>1</c:v>
                </c:pt>
                <c:pt idx="7593">
                  <c:v>4</c:v>
                </c:pt>
                <c:pt idx="7594">
                  <c:v>0</c:v>
                </c:pt>
                <c:pt idx="7595">
                  <c:v>2</c:v>
                </c:pt>
                <c:pt idx="7596">
                  <c:v>1</c:v>
                </c:pt>
                <c:pt idx="7597">
                  <c:v>6</c:v>
                </c:pt>
                <c:pt idx="7598">
                  <c:v>1</c:v>
                </c:pt>
                <c:pt idx="7599">
                  <c:v>0</c:v>
                </c:pt>
                <c:pt idx="7600">
                  <c:v>0</c:v>
                </c:pt>
                <c:pt idx="7601">
                  <c:v>1</c:v>
                </c:pt>
                <c:pt idx="7602">
                  <c:v>0</c:v>
                </c:pt>
                <c:pt idx="7603">
                  <c:v>3</c:v>
                </c:pt>
                <c:pt idx="7604">
                  <c:v>2</c:v>
                </c:pt>
                <c:pt idx="7605">
                  <c:v>2</c:v>
                </c:pt>
                <c:pt idx="7606">
                  <c:v>1</c:v>
                </c:pt>
                <c:pt idx="7607">
                  <c:v>2</c:v>
                </c:pt>
                <c:pt idx="7608">
                  <c:v>0</c:v>
                </c:pt>
                <c:pt idx="7609">
                  <c:v>2</c:v>
                </c:pt>
                <c:pt idx="7610">
                  <c:v>3</c:v>
                </c:pt>
                <c:pt idx="7611">
                  <c:v>6</c:v>
                </c:pt>
                <c:pt idx="7612">
                  <c:v>1</c:v>
                </c:pt>
                <c:pt idx="7613">
                  <c:v>3</c:v>
                </c:pt>
                <c:pt idx="7614">
                  <c:v>0</c:v>
                </c:pt>
                <c:pt idx="7615">
                  <c:v>2</c:v>
                </c:pt>
                <c:pt idx="7616">
                  <c:v>3</c:v>
                </c:pt>
                <c:pt idx="7617">
                  <c:v>1</c:v>
                </c:pt>
                <c:pt idx="7618">
                  <c:v>1</c:v>
                </c:pt>
                <c:pt idx="7619">
                  <c:v>3</c:v>
                </c:pt>
                <c:pt idx="7620">
                  <c:v>2</c:v>
                </c:pt>
                <c:pt idx="7621">
                  <c:v>1</c:v>
                </c:pt>
                <c:pt idx="7622">
                  <c:v>0</c:v>
                </c:pt>
                <c:pt idx="7623">
                  <c:v>1</c:v>
                </c:pt>
                <c:pt idx="7624">
                  <c:v>4</c:v>
                </c:pt>
                <c:pt idx="7625">
                  <c:v>2</c:v>
                </c:pt>
                <c:pt idx="7626">
                  <c:v>2</c:v>
                </c:pt>
                <c:pt idx="7627">
                  <c:v>2</c:v>
                </c:pt>
                <c:pt idx="7628">
                  <c:v>1</c:v>
                </c:pt>
                <c:pt idx="7629">
                  <c:v>1</c:v>
                </c:pt>
                <c:pt idx="7630">
                  <c:v>3</c:v>
                </c:pt>
                <c:pt idx="7631">
                  <c:v>2</c:v>
                </c:pt>
                <c:pt idx="7632">
                  <c:v>3</c:v>
                </c:pt>
                <c:pt idx="7633">
                  <c:v>1</c:v>
                </c:pt>
                <c:pt idx="7634">
                  <c:v>2</c:v>
                </c:pt>
                <c:pt idx="7635">
                  <c:v>2</c:v>
                </c:pt>
                <c:pt idx="7636">
                  <c:v>2</c:v>
                </c:pt>
                <c:pt idx="7637">
                  <c:v>0</c:v>
                </c:pt>
                <c:pt idx="7638">
                  <c:v>0</c:v>
                </c:pt>
                <c:pt idx="7639">
                  <c:v>3</c:v>
                </c:pt>
                <c:pt idx="7640">
                  <c:v>3</c:v>
                </c:pt>
                <c:pt idx="7641">
                  <c:v>1</c:v>
                </c:pt>
                <c:pt idx="7642">
                  <c:v>1</c:v>
                </c:pt>
                <c:pt idx="7643">
                  <c:v>4</c:v>
                </c:pt>
                <c:pt idx="7644">
                  <c:v>4</c:v>
                </c:pt>
                <c:pt idx="7645">
                  <c:v>4</c:v>
                </c:pt>
                <c:pt idx="7646">
                  <c:v>3</c:v>
                </c:pt>
                <c:pt idx="7647">
                  <c:v>1</c:v>
                </c:pt>
                <c:pt idx="7648">
                  <c:v>1</c:v>
                </c:pt>
                <c:pt idx="7649">
                  <c:v>0</c:v>
                </c:pt>
                <c:pt idx="7650">
                  <c:v>3</c:v>
                </c:pt>
                <c:pt idx="7651">
                  <c:v>2</c:v>
                </c:pt>
                <c:pt idx="7652">
                  <c:v>2</c:v>
                </c:pt>
                <c:pt idx="7653">
                  <c:v>1</c:v>
                </c:pt>
                <c:pt idx="7654">
                  <c:v>1</c:v>
                </c:pt>
                <c:pt idx="7655">
                  <c:v>1</c:v>
                </c:pt>
                <c:pt idx="7656">
                  <c:v>3</c:v>
                </c:pt>
                <c:pt idx="7657">
                  <c:v>1</c:v>
                </c:pt>
                <c:pt idx="7658">
                  <c:v>3</c:v>
                </c:pt>
                <c:pt idx="7659">
                  <c:v>1</c:v>
                </c:pt>
                <c:pt idx="7660">
                  <c:v>2</c:v>
                </c:pt>
                <c:pt idx="7661">
                  <c:v>2</c:v>
                </c:pt>
                <c:pt idx="7662">
                  <c:v>2</c:v>
                </c:pt>
                <c:pt idx="7663">
                  <c:v>2</c:v>
                </c:pt>
                <c:pt idx="7664">
                  <c:v>5</c:v>
                </c:pt>
                <c:pt idx="7665">
                  <c:v>2</c:v>
                </c:pt>
                <c:pt idx="7666">
                  <c:v>3</c:v>
                </c:pt>
                <c:pt idx="7667">
                  <c:v>3</c:v>
                </c:pt>
                <c:pt idx="7668">
                  <c:v>5</c:v>
                </c:pt>
                <c:pt idx="7669">
                  <c:v>4</c:v>
                </c:pt>
                <c:pt idx="7670">
                  <c:v>1</c:v>
                </c:pt>
                <c:pt idx="7671">
                  <c:v>4</c:v>
                </c:pt>
                <c:pt idx="7672">
                  <c:v>4</c:v>
                </c:pt>
                <c:pt idx="7673">
                  <c:v>4</c:v>
                </c:pt>
                <c:pt idx="7674">
                  <c:v>3</c:v>
                </c:pt>
                <c:pt idx="7675">
                  <c:v>8</c:v>
                </c:pt>
                <c:pt idx="7676">
                  <c:v>4</c:v>
                </c:pt>
                <c:pt idx="7677">
                  <c:v>7</c:v>
                </c:pt>
                <c:pt idx="7678">
                  <c:v>4</c:v>
                </c:pt>
                <c:pt idx="7679">
                  <c:v>9</c:v>
                </c:pt>
                <c:pt idx="7680">
                  <c:v>4</c:v>
                </c:pt>
                <c:pt idx="7681">
                  <c:v>4</c:v>
                </c:pt>
                <c:pt idx="7682">
                  <c:v>9</c:v>
                </c:pt>
                <c:pt idx="7683">
                  <c:v>3</c:v>
                </c:pt>
                <c:pt idx="7684">
                  <c:v>6</c:v>
                </c:pt>
                <c:pt idx="7685">
                  <c:v>3</c:v>
                </c:pt>
                <c:pt idx="7686">
                  <c:v>4</c:v>
                </c:pt>
                <c:pt idx="7687">
                  <c:v>6</c:v>
                </c:pt>
                <c:pt idx="7688">
                  <c:v>6</c:v>
                </c:pt>
                <c:pt idx="7689">
                  <c:v>7</c:v>
                </c:pt>
                <c:pt idx="7690">
                  <c:v>9</c:v>
                </c:pt>
                <c:pt idx="7691">
                  <c:v>8</c:v>
                </c:pt>
                <c:pt idx="7692">
                  <c:v>5</c:v>
                </c:pt>
                <c:pt idx="7693">
                  <c:v>3</c:v>
                </c:pt>
                <c:pt idx="7694">
                  <c:v>7</c:v>
                </c:pt>
                <c:pt idx="7695">
                  <c:v>4</c:v>
                </c:pt>
                <c:pt idx="7696">
                  <c:v>11</c:v>
                </c:pt>
                <c:pt idx="7697">
                  <c:v>2</c:v>
                </c:pt>
                <c:pt idx="7698">
                  <c:v>12</c:v>
                </c:pt>
                <c:pt idx="7699">
                  <c:v>6</c:v>
                </c:pt>
                <c:pt idx="7700">
                  <c:v>5</c:v>
                </c:pt>
                <c:pt idx="7701">
                  <c:v>9</c:v>
                </c:pt>
                <c:pt idx="7702">
                  <c:v>7</c:v>
                </c:pt>
                <c:pt idx="7703">
                  <c:v>9</c:v>
                </c:pt>
                <c:pt idx="7704">
                  <c:v>6</c:v>
                </c:pt>
                <c:pt idx="7705">
                  <c:v>12</c:v>
                </c:pt>
                <c:pt idx="7706">
                  <c:v>6</c:v>
                </c:pt>
                <c:pt idx="7707">
                  <c:v>10</c:v>
                </c:pt>
                <c:pt idx="7708">
                  <c:v>7</c:v>
                </c:pt>
                <c:pt idx="7709">
                  <c:v>8</c:v>
                </c:pt>
                <c:pt idx="7710">
                  <c:v>3</c:v>
                </c:pt>
                <c:pt idx="7711">
                  <c:v>7</c:v>
                </c:pt>
                <c:pt idx="7712">
                  <c:v>3</c:v>
                </c:pt>
                <c:pt idx="7713">
                  <c:v>8</c:v>
                </c:pt>
                <c:pt idx="7714">
                  <c:v>5</c:v>
                </c:pt>
                <c:pt idx="7715">
                  <c:v>8</c:v>
                </c:pt>
                <c:pt idx="7716">
                  <c:v>3</c:v>
                </c:pt>
                <c:pt idx="7717">
                  <c:v>4</c:v>
                </c:pt>
                <c:pt idx="7718">
                  <c:v>5</c:v>
                </c:pt>
                <c:pt idx="7719">
                  <c:v>9</c:v>
                </c:pt>
                <c:pt idx="7720">
                  <c:v>5</c:v>
                </c:pt>
                <c:pt idx="7721">
                  <c:v>5</c:v>
                </c:pt>
                <c:pt idx="7722">
                  <c:v>5</c:v>
                </c:pt>
                <c:pt idx="7723">
                  <c:v>4</c:v>
                </c:pt>
                <c:pt idx="7724">
                  <c:v>5</c:v>
                </c:pt>
                <c:pt idx="7725">
                  <c:v>3</c:v>
                </c:pt>
                <c:pt idx="7726">
                  <c:v>5</c:v>
                </c:pt>
                <c:pt idx="7727">
                  <c:v>3</c:v>
                </c:pt>
                <c:pt idx="7728">
                  <c:v>4</c:v>
                </c:pt>
                <c:pt idx="7729">
                  <c:v>4</c:v>
                </c:pt>
                <c:pt idx="7730">
                  <c:v>3</c:v>
                </c:pt>
                <c:pt idx="7731">
                  <c:v>5</c:v>
                </c:pt>
                <c:pt idx="7732">
                  <c:v>6</c:v>
                </c:pt>
                <c:pt idx="7733">
                  <c:v>6</c:v>
                </c:pt>
                <c:pt idx="7734">
                  <c:v>5</c:v>
                </c:pt>
                <c:pt idx="7735">
                  <c:v>5</c:v>
                </c:pt>
                <c:pt idx="7736">
                  <c:v>4</c:v>
                </c:pt>
                <c:pt idx="7737">
                  <c:v>3</c:v>
                </c:pt>
                <c:pt idx="7738">
                  <c:v>8</c:v>
                </c:pt>
                <c:pt idx="7739">
                  <c:v>4</c:v>
                </c:pt>
                <c:pt idx="7740">
                  <c:v>6</c:v>
                </c:pt>
                <c:pt idx="7741">
                  <c:v>3</c:v>
                </c:pt>
                <c:pt idx="7742">
                  <c:v>5</c:v>
                </c:pt>
                <c:pt idx="7743">
                  <c:v>4</c:v>
                </c:pt>
                <c:pt idx="7744">
                  <c:v>4</c:v>
                </c:pt>
                <c:pt idx="7745">
                  <c:v>3</c:v>
                </c:pt>
                <c:pt idx="7746">
                  <c:v>1</c:v>
                </c:pt>
                <c:pt idx="7747">
                  <c:v>3</c:v>
                </c:pt>
                <c:pt idx="7748">
                  <c:v>2</c:v>
                </c:pt>
                <c:pt idx="7749">
                  <c:v>2</c:v>
                </c:pt>
                <c:pt idx="7750">
                  <c:v>2</c:v>
                </c:pt>
                <c:pt idx="7751">
                  <c:v>0</c:v>
                </c:pt>
                <c:pt idx="7752">
                  <c:v>4</c:v>
                </c:pt>
                <c:pt idx="7753">
                  <c:v>1</c:v>
                </c:pt>
                <c:pt idx="7754">
                  <c:v>1</c:v>
                </c:pt>
                <c:pt idx="7755">
                  <c:v>2</c:v>
                </c:pt>
                <c:pt idx="7756">
                  <c:v>1</c:v>
                </c:pt>
                <c:pt idx="7757">
                  <c:v>3</c:v>
                </c:pt>
                <c:pt idx="7758">
                  <c:v>2</c:v>
                </c:pt>
                <c:pt idx="7759">
                  <c:v>3</c:v>
                </c:pt>
                <c:pt idx="7760">
                  <c:v>2</c:v>
                </c:pt>
                <c:pt idx="7761">
                  <c:v>3</c:v>
                </c:pt>
                <c:pt idx="7762">
                  <c:v>0</c:v>
                </c:pt>
                <c:pt idx="7763">
                  <c:v>5</c:v>
                </c:pt>
                <c:pt idx="7764">
                  <c:v>5</c:v>
                </c:pt>
                <c:pt idx="7765">
                  <c:v>3</c:v>
                </c:pt>
                <c:pt idx="7766">
                  <c:v>0</c:v>
                </c:pt>
                <c:pt idx="7767">
                  <c:v>2</c:v>
                </c:pt>
                <c:pt idx="7768">
                  <c:v>2</c:v>
                </c:pt>
                <c:pt idx="7769">
                  <c:v>2</c:v>
                </c:pt>
                <c:pt idx="7770">
                  <c:v>3</c:v>
                </c:pt>
                <c:pt idx="7771">
                  <c:v>1</c:v>
                </c:pt>
                <c:pt idx="7772">
                  <c:v>3</c:v>
                </c:pt>
                <c:pt idx="7773">
                  <c:v>1</c:v>
                </c:pt>
                <c:pt idx="7774">
                  <c:v>2</c:v>
                </c:pt>
                <c:pt idx="7775">
                  <c:v>2</c:v>
                </c:pt>
                <c:pt idx="7776">
                  <c:v>2</c:v>
                </c:pt>
                <c:pt idx="7777">
                  <c:v>1</c:v>
                </c:pt>
                <c:pt idx="7778">
                  <c:v>4</c:v>
                </c:pt>
                <c:pt idx="7779">
                  <c:v>6</c:v>
                </c:pt>
                <c:pt idx="7780">
                  <c:v>0</c:v>
                </c:pt>
                <c:pt idx="7781">
                  <c:v>2</c:v>
                </c:pt>
                <c:pt idx="7782">
                  <c:v>3</c:v>
                </c:pt>
                <c:pt idx="7783">
                  <c:v>2</c:v>
                </c:pt>
                <c:pt idx="7784">
                  <c:v>1</c:v>
                </c:pt>
                <c:pt idx="7785">
                  <c:v>1</c:v>
                </c:pt>
                <c:pt idx="7786">
                  <c:v>3</c:v>
                </c:pt>
                <c:pt idx="7787">
                  <c:v>2</c:v>
                </c:pt>
                <c:pt idx="7788">
                  <c:v>1</c:v>
                </c:pt>
                <c:pt idx="7789">
                  <c:v>0</c:v>
                </c:pt>
                <c:pt idx="7790">
                  <c:v>2</c:v>
                </c:pt>
                <c:pt idx="7791">
                  <c:v>1</c:v>
                </c:pt>
                <c:pt idx="7792">
                  <c:v>0</c:v>
                </c:pt>
                <c:pt idx="7793">
                  <c:v>1</c:v>
                </c:pt>
                <c:pt idx="7794">
                  <c:v>2</c:v>
                </c:pt>
                <c:pt idx="7795">
                  <c:v>0</c:v>
                </c:pt>
                <c:pt idx="7796">
                  <c:v>2</c:v>
                </c:pt>
                <c:pt idx="7797">
                  <c:v>2</c:v>
                </c:pt>
                <c:pt idx="7798">
                  <c:v>5</c:v>
                </c:pt>
                <c:pt idx="7799">
                  <c:v>0</c:v>
                </c:pt>
                <c:pt idx="7800">
                  <c:v>2</c:v>
                </c:pt>
                <c:pt idx="7801">
                  <c:v>2</c:v>
                </c:pt>
                <c:pt idx="7802">
                  <c:v>1</c:v>
                </c:pt>
                <c:pt idx="7803">
                  <c:v>1</c:v>
                </c:pt>
                <c:pt idx="7804">
                  <c:v>2</c:v>
                </c:pt>
                <c:pt idx="7805">
                  <c:v>0</c:v>
                </c:pt>
                <c:pt idx="7806">
                  <c:v>2</c:v>
                </c:pt>
                <c:pt idx="7807">
                  <c:v>0</c:v>
                </c:pt>
                <c:pt idx="7808">
                  <c:v>0</c:v>
                </c:pt>
                <c:pt idx="7809">
                  <c:v>3</c:v>
                </c:pt>
                <c:pt idx="7810">
                  <c:v>1</c:v>
                </c:pt>
                <c:pt idx="7811">
                  <c:v>1</c:v>
                </c:pt>
                <c:pt idx="7812">
                  <c:v>0</c:v>
                </c:pt>
                <c:pt idx="7813">
                  <c:v>1</c:v>
                </c:pt>
                <c:pt idx="7814">
                  <c:v>2</c:v>
                </c:pt>
                <c:pt idx="7815">
                  <c:v>0</c:v>
                </c:pt>
                <c:pt idx="7816">
                  <c:v>3</c:v>
                </c:pt>
                <c:pt idx="7817">
                  <c:v>2</c:v>
                </c:pt>
                <c:pt idx="7818">
                  <c:v>2</c:v>
                </c:pt>
                <c:pt idx="7819">
                  <c:v>1</c:v>
                </c:pt>
                <c:pt idx="7820">
                  <c:v>3</c:v>
                </c:pt>
                <c:pt idx="7821">
                  <c:v>1</c:v>
                </c:pt>
                <c:pt idx="7822">
                  <c:v>0</c:v>
                </c:pt>
                <c:pt idx="7823">
                  <c:v>0</c:v>
                </c:pt>
                <c:pt idx="7824">
                  <c:v>3</c:v>
                </c:pt>
                <c:pt idx="7825">
                  <c:v>1</c:v>
                </c:pt>
                <c:pt idx="7826">
                  <c:v>3</c:v>
                </c:pt>
                <c:pt idx="7827">
                  <c:v>2</c:v>
                </c:pt>
                <c:pt idx="7828">
                  <c:v>0</c:v>
                </c:pt>
                <c:pt idx="7829">
                  <c:v>0</c:v>
                </c:pt>
                <c:pt idx="7830">
                  <c:v>3</c:v>
                </c:pt>
                <c:pt idx="7831">
                  <c:v>3</c:v>
                </c:pt>
                <c:pt idx="7832">
                  <c:v>4</c:v>
                </c:pt>
                <c:pt idx="7833">
                  <c:v>1</c:v>
                </c:pt>
                <c:pt idx="7834">
                  <c:v>0</c:v>
                </c:pt>
                <c:pt idx="7835">
                  <c:v>0</c:v>
                </c:pt>
                <c:pt idx="7836">
                  <c:v>4</c:v>
                </c:pt>
                <c:pt idx="7837">
                  <c:v>0</c:v>
                </c:pt>
                <c:pt idx="7838">
                  <c:v>0</c:v>
                </c:pt>
                <c:pt idx="7839">
                  <c:v>0</c:v>
                </c:pt>
                <c:pt idx="7840">
                  <c:v>0</c:v>
                </c:pt>
                <c:pt idx="7841">
                  <c:v>0</c:v>
                </c:pt>
                <c:pt idx="7842">
                  <c:v>3</c:v>
                </c:pt>
                <c:pt idx="7843">
                  <c:v>1</c:v>
                </c:pt>
                <c:pt idx="7844">
                  <c:v>2</c:v>
                </c:pt>
                <c:pt idx="7845">
                  <c:v>0</c:v>
                </c:pt>
                <c:pt idx="7846">
                  <c:v>3</c:v>
                </c:pt>
                <c:pt idx="7847">
                  <c:v>2</c:v>
                </c:pt>
                <c:pt idx="7848">
                  <c:v>0</c:v>
                </c:pt>
                <c:pt idx="7849">
                  <c:v>1</c:v>
                </c:pt>
                <c:pt idx="7850">
                  <c:v>4</c:v>
                </c:pt>
                <c:pt idx="7851">
                  <c:v>1</c:v>
                </c:pt>
                <c:pt idx="7852">
                  <c:v>2</c:v>
                </c:pt>
                <c:pt idx="7853">
                  <c:v>1</c:v>
                </c:pt>
                <c:pt idx="7854">
                  <c:v>5</c:v>
                </c:pt>
                <c:pt idx="7855">
                  <c:v>2</c:v>
                </c:pt>
                <c:pt idx="7856">
                  <c:v>2</c:v>
                </c:pt>
                <c:pt idx="7857">
                  <c:v>0</c:v>
                </c:pt>
                <c:pt idx="7858">
                  <c:v>2</c:v>
                </c:pt>
                <c:pt idx="7859">
                  <c:v>4</c:v>
                </c:pt>
                <c:pt idx="7860">
                  <c:v>0</c:v>
                </c:pt>
                <c:pt idx="7861">
                  <c:v>1</c:v>
                </c:pt>
                <c:pt idx="7862">
                  <c:v>2</c:v>
                </c:pt>
                <c:pt idx="7863">
                  <c:v>2</c:v>
                </c:pt>
                <c:pt idx="7864">
                  <c:v>1</c:v>
                </c:pt>
                <c:pt idx="7865">
                  <c:v>1</c:v>
                </c:pt>
                <c:pt idx="7866">
                  <c:v>3</c:v>
                </c:pt>
                <c:pt idx="7867">
                  <c:v>3</c:v>
                </c:pt>
                <c:pt idx="7868">
                  <c:v>1</c:v>
                </c:pt>
                <c:pt idx="7869">
                  <c:v>1</c:v>
                </c:pt>
                <c:pt idx="7870">
                  <c:v>2</c:v>
                </c:pt>
                <c:pt idx="7871">
                  <c:v>0</c:v>
                </c:pt>
                <c:pt idx="7872">
                  <c:v>1</c:v>
                </c:pt>
                <c:pt idx="7873">
                  <c:v>4</c:v>
                </c:pt>
                <c:pt idx="7874">
                  <c:v>1</c:v>
                </c:pt>
                <c:pt idx="7875">
                  <c:v>2</c:v>
                </c:pt>
                <c:pt idx="7876">
                  <c:v>2</c:v>
                </c:pt>
                <c:pt idx="7877">
                  <c:v>1</c:v>
                </c:pt>
                <c:pt idx="7878">
                  <c:v>2</c:v>
                </c:pt>
                <c:pt idx="7879">
                  <c:v>1</c:v>
                </c:pt>
                <c:pt idx="7880">
                  <c:v>3</c:v>
                </c:pt>
                <c:pt idx="7881">
                  <c:v>3</c:v>
                </c:pt>
                <c:pt idx="7882">
                  <c:v>0</c:v>
                </c:pt>
                <c:pt idx="7883">
                  <c:v>1</c:v>
                </c:pt>
                <c:pt idx="7884">
                  <c:v>2</c:v>
                </c:pt>
                <c:pt idx="7885">
                  <c:v>6</c:v>
                </c:pt>
                <c:pt idx="7886">
                  <c:v>1</c:v>
                </c:pt>
                <c:pt idx="7887">
                  <c:v>0</c:v>
                </c:pt>
                <c:pt idx="7888">
                  <c:v>0</c:v>
                </c:pt>
                <c:pt idx="7889">
                  <c:v>1</c:v>
                </c:pt>
                <c:pt idx="7890">
                  <c:v>3</c:v>
                </c:pt>
                <c:pt idx="7891">
                  <c:v>0</c:v>
                </c:pt>
                <c:pt idx="7892">
                  <c:v>4</c:v>
                </c:pt>
                <c:pt idx="7893">
                  <c:v>4</c:v>
                </c:pt>
                <c:pt idx="7894">
                  <c:v>1</c:v>
                </c:pt>
                <c:pt idx="7895">
                  <c:v>1</c:v>
                </c:pt>
                <c:pt idx="7896">
                  <c:v>1</c:v>
                </c:pt>
                <c:pt idx="7897">
                  <c:v>0</c:v>
                </c:pt>
                <c:pt idx="7898">
                  <c:v>0</c:v>
                </c:pt>
                <c:pt idx="7899">
                  <c:v>2</c:v>
                </c:pt>
                <c:pt idx="7900">
                  <c:v>1</c:v>
                </c:pt>
                <c:pt idx="7901">
                  <c:v>1</c:v>
                </c:pt>
                <c:pt idx="7902">
                  <c:v>1</c:v>
                </c:pt>
                <c:pt idx="7903">
                  <c:v>1</c:v>
                </c:pt>
                <c:pt idx="7904">
                  <c:v>0</c:v>
                </c:pt>
                <c:pt idx="7905">
                  <c:v>2</c:v>
                </c:pt>
                <c:pt idx="7906">
                  <c:v>0</c:v>
                </c:pt>
                <c:pt idx="7907">
                  <c:v>0</c:v>
                </c:pt>
                <c:pt idx="7908">
                  <c:v>1</c:v>
                </c:pt>
                <c:pt idx="7909">
                  <c:v>0</c:v>
                </c:pt>
                <c:pt idx="7910">
                  <c:v>1</c:v>
                </c:pt>
                <c:pt idx="7911">
                  <c:v>1</c:v>
                </c:pt>
                <c:pt idx="7912">
                  <c:v>0</c:v>
                </c:pt>
                <c:pt idx="7913">
                  <c:v>2</c:v>
                </c:pt>
                <c:pt idx="7914">
                  <c:v>0</c:v>
                </c:pt>
                <c:pt idx="7915">
                  <c:v>4</c:v>
                </c:pt>
                <c:pt idx="7916">
                  <c:v>1</c:v>
                </c:pt>
                <c:pt idx="7917">
                  <c:v>1</c:v>
                </c:pt>
                <c:pt idx="7918">
                  <c:v>0</c:v>
                </c:pt>
                <c:pt idx="7919">
                  <c:v>2</c:v>
                </c:pt>
                <c:pt idx="7920">
                  <c:v>2</c:v>
                </c:pt>
                <c:pt idx="7921">
                  <c:v>1</c:v>
                </c:pt>
                <c:pt idx="7922">
                  <c:v>0</c:v>
                </c:pt>
                <c:pt idx="7923">
                  <c:v>0</c:v>
                </c:pt>
                <c:pt idx="7924">
                  <c:v>2</c:v>
                </c:pt>
                <c:pt idx="7925">
                  <c:v>3</c:v>
                </c:pt>
                <c:pt idx="7926">
                  <c:v>2</c:v>
                </c:pt>
                <c:pt idx="7927">
                  <c:v>1</c:v>
                </c:pt>
                <c:pt idx="7928">
                  <c:v>3</c:v>
                </c:pt>
                <c:pt idx="7929">
                  <c:v>1</c:v>
                </c:pt>
                <c:pt idx="7930">
                  <c:v>2</c:v>
                </c:pt>
                <c:pt idx="7931">
                  <c:v>0</c:v>
                </c:pt>
                <c:pt idx="7932">
                  <c:v>2</c:v>
                </c:pt>
                <c:pt idx="7933">
                  <c:v>1</c:v>
                </c:pt>
                <c:pt idx="7934">
                  <c:v>0</c:v>
                </c:pt>
                <c:pt idx="7935">
                  <c:v>1</c:v>
                </c:pt>
                <c:pt idx="7936">
                  <c:v>0</c:v>
                </c:pt>
                <c:pt idx="7937">
                  <c:v>1</c:v>
                </c:pt>
                <c:pt idx="7938">
                  <c:v>1</c:v>
                </c:pt>
                <c:pt idx="7939">
                  <c:v>2</c:v>
                </c:pt>
                <c:pt idx="7940">
                  <c:v>3</c:v>
                </c:pt>
                <c:pt idx="7941">
                  <c:v>0</c:v>
                </c:pt>
                <c:pt idx="7942">
                  <c:v>1</c:v>
                </c:pt>
                <c:pt idx="7943">
                  <c:v>1</c:v>
                </c:pt>
                <c:pt idx="7944">
                  <c:v>2</c:v>
                </c:pt>
                <c:pt idx="7945">
                  <c:v>0</c:v>
                </c:pt>
                <c:pt idx="7946">
                  <c:v>2</c:v>
                </c:pt>
                <c:pt idx="7947">
                  <c:v>2</c:v>
                </c:pt>
                <c:pt idx="7948">
                  <c:v>0</c:v>
                </c:pt>
                <c:pt idx="7949">
                  <c:v>2</c:v>
                </c:pt>
                <c:pt idx="7950">
                  <c:v>0</c:v>
                </c:pt>
                <c:pt idx="7951">
                  <c:v>1</c:v>
                </c:pt>
                <c:pt idx="7952">
                  <c:v>2</c:v>
                </c:pt>
                <c:pt idx="7953">
                  <c:v>3</c:v>
                </c:pt>
                <c:pt idx="7954">
                  <c:v>2</c:v>
                </c:pt>
                <c:pt idx="7955">
                  <c:v>0</c:v>
                </c:pt>
                <c:pt idx="7956">
                  <c:v>1</c:v>
                </c:pt>
                <c:pt idx="7957">
                  <c:v>1</c:v>
                </c:pt>
                <c:pt idx="7958">
                  <c:v>5</c:v>
                </c:pt>
                <c:pt idx="7959">
                  <c:v>1</c:v>
                </c:pt>
                <c:pt idx="7960">
                  <c:v>0</c:v>
                </c:pt>
                <c:pt idx="7961">
                  <c:v>3</c:v>
                </c:pt>
                <c:pt idx="7962">
                  <c:v>1</c:v>
                </c:pt>
                <c:pt idx="7963">
                  <c:v>2</c:v>
                </c:pt>
                <c:pt idx="7964">
                  <c:v>2</c:v>
                </c:pt>
                <c:pt idx="7965">
                  <c:v>2</c:v>
                </c:pt>
                <c:pt idx="7966">
                  <c:v>0</c:v>
                </c:pt>
                <c:pt idx="7967">
                  <c:v>1</c:v>
                </c:pt>
                <c:pt idx="7968">
                  <c:v>2</c:v>
                </c:pt>
                <c:pt idx="7969">
                  <c:v>2</c:v>
                </c:pt>
                <c:pt idx="7970">
                  <c:v>2</c:v>
                </c:pt>
                <c:pt idx="7971">
                  <c:v>2</c:v>
                </c:pt>
                <c:pt idx="7972">
                  <c:v>0</c:v>
                </c:pt>
                <c:pt idx="7973">
                  <c:v>2</c:v>
                </c:pt>
                <c:pt idx="7974">
                  <c:v>0</c:v>
                </c:pt>
                <c:pt idx="7975">
                  <c:v>0</c:v>
                </c:pt>
                <c:pt idx="7976">
                  <c:v>1</c:v>
                </c:pt>
                <c:pt idx="7977">
                  <c:v>0</c:v>
                </c:pt>
                <c:pt idx="7978">
                  <c:v>1</c:v>
                </c:pt>
                <c:pt idx="7979">
                  <c:v>1</c:v>
                </c:pt>
                <c:pt idx="7980">
                  <c:v>1</c:v>
                </c:pt>
                <c:pt idx="7981">
                  <c:v>4</c:v>
                </c:pt>
                <c:pt idx="7982">
                  <c:v>0</c:v>
                </c:pt>
                <c:pt idx="7983">
                  <c:v>0</c:v>
                </c:pt>
                <c:pt idx="7984">
                  <c:v>1</c:v>
                </c:pt>
                <c:pt idx="7985">
                  <c:v>4</c:v>
                </c:pt>
                <c:pt idx="7986">
                  <c:v>0</c:v>
                </c:pt>
                <c:pt idx="7987">
                  <c:v>0</c:v>
                </c:pt>
                <c:pt idx="7988">
                  <c:v>2</c:v>
                </c:pt>
                <c:pt idx="7989">
                  <c:v>0</c:v>
                </c:pt>
                <c:pt idx="7990">
                  <c:v>1</c:v>
                </c:pt>
                <c:pt idx="7991">
                  <c:v>4</c:v>
                </c:pt>
                <c:pt idx="7992">
                  <c:v>3</c:v>
                </c:pt>
                <c:pt idx="7993">
                  <c:v>1</c:v>
                </c:pt>
                <c:pt idx="7994">
                  <c:v>4</c:v>
                </c:pt>
                <c:pt idx="7995">
                  <c:v>1</c:v>
                </c:pt>
                <c:pt idx="7996">
                  <c:v>1</c:v>
                </c:pt>
                <c:pt idx="7997">
                  <c:v>0</c:v>
                </c:pt>
                <c:pt idx="7998">
                  <c:v>1</c:v>
                </c:pt>
                <c:pt idx="7999">
                  <c:v>0</c:v>
                </c:pt>
                <c:pt idx="8000">
                  <c:v>0</c:v>
                </c:pt>
                <c:pt idx="8001">
                  <c:v>0</c:v>
                </c:pt>
                <c:pt idx="8002">
                  <c:v>0</c:v>
                </c:pt>
                <c:pt idx="8003">
                  <c:v>0</c:v>
                </c:pt>
                <c:pt idx="8004">
                  <c:v>3</c:v>
                </c:pt>
                <c:pt idx="8005">
                  <c:v>0</c:v>
                </c:pt>
                <c:pt idx="8006">
                  <c:v>2</c:v>
                </c:pt>
                <c:pt idx="8007">
                  <c:v>0</c:v>
                </c:pt>
                <c:pt idx="8008">
                  <c:v>1</c:v>
                </c:pt>
                <c:pt idx="8009">
                  <c:v>0</c:v>
                </c:pt>
                <c:pt idx="8010">
                  <c:v>2</c:v>
                </c:pt>
                <c:pt idx="8011">
                  <c:v>0</c:v>
                </c:pt>
                <c:pt idx="8012">
                  <c:v>0</c:v>
                </c:pt>
                <c:pt idx="8013">
                  <c:v>2</c:v>
                </c:pt>
                <c:pt idx="8014">
                  <c:v>2</c:v>
                </c:pt>
                <c:pt idx="8015">
                  <c:v>1</c:v>
                </c:pt>
                <c:pt idx="8016">
                  <c:v>2</c:v>
                </c:pt>
                <c:pt idx="8017">
                  <c:v>1</c:v>
                </c:pt>
                <c:pt idx="8018">
                  <c:v>6</c:v>
                </c:pt>
                <c:pt idx="8019">
                  <c:v>1</c:v>
                </c:pt>
                <c:pt idx="8020">
                  <c:v>2</c:v>
                </c:pt>
                <c:pt idx="8021">
                  <c:v>1</c:v>
                </c:pt>
                <c:pt idx="8022">
                  <c:v>1</c:v>
                </c:pt>
                <c:pt idx="8023">
                  <c:v>1</c:v>
                </c:pt>
                <c:pt idx="8024">
                  <c:v>0</c:v>
                </c:pt>
                <c:pt idx="8025">
                  <c:v>0</c:v>
                </c:pt>
                <c:pt idx="8026">
                  <c:v>2</c:v>
                </c:pt>
                <c:pt idx="8027">
                  <c:v>1</c:v>
                </c:pt>
                <c:pt idx="8028">
                  <c:v>1</c:v>
                </c:pt>
                <c:pt idx="8029">
                  <c:v>2</c:v>
                </c:pt>
                <c:pt idx="8030">
                  <c:v>1</c:v>
                </c:pt>
                <c:pt idx="8031">
                  <c:v>3</c:v>
                </c:pt>
                <c:pt idx="8032">
                  <c:v>0</c:v>
                </c:pt>
                <c:pt idx="8033">
                  <c:v>1</c:v>
                </c:pt>
                <c:pt idx="8034">
                  <c:v>1</c:v>
                </c:pt>
                <c:pt idx="8035">
                  <c:v>0</c:v>
                </c:pt>
                <c:pt idx="8036">
                  <c:v>1</c:v>
                </c:pt>
                <c:pt idx="8037">
                  <c:v>2</c:v>
                </c:pt>
                <c:pt idx="8038">
                  <c:v>0</c:v>
                </c:pt>
                <c:pt idx="8039">
                  <c:v>3</c:v>
                </c:pt>
                <c:pt idx="8040">
                  <c:v>1</c:v>
                </c:pt>
                <c:pt idx="8041">
                  <c:v>3</c:v>
                </c:pt>
                <c:pt idx="8042">
                  <c:v>2</c:v>
                </c:pt>
                <c:pt idx="8043">
                  <c:v>2</c:v>
                </c:pt>
                <c:pt idx="8044">
                  <c:v>2</c:v>
                </c:pt>
                <c:pt idx="8045">
                  <c:v>2</c:v>
                </c:pt>
                <c:pt idx="8046">
                  <c:v>0</c:v>
                </c:pt>
                <c:pt idx="8047">
                  <c:v>0</c:v>
                </c:pt>
                <c:pt idx="8048">
                  <c:v>2</c:v>
                </c:pt>
                <c:pt idx="8049">
                  <c:v>1</c:v>
                </c:pt>
                <c:pt idx="8050">
                  <c:v>1</c:v>
                </c:pt>
                <c:pt idx="8051">
                  <c:v>2</c:v>
                </c:pt>
                <c:pt idx="8052">
                  <c:v>2</c:v>
                </c:pt>
                <c:pt idx="8053">
                  <c:v>2</c:v>
                </c:pt>
                <c:pt idx="8054">
                  <c:v>1</c:v>
                </c:pt>
                <c:pt idx="8055">
                  <c:v>0</c:v>
                </c:pt>
                <c:pt idx="8056">
                  <c:v>1</c:v>
                </c:pt>
                <c:pt idx="8057">
                  <c:v>0</c:v>
                </c:pt>
                <c:pt idx="8058">
                  <c:v>5</c:v>
                </c:pt>
                <c:pt idx="8059">
                  <c:v>1</c:v>
                </c:pt>
                <c:pt idx="8060">
                  <c:v>1</c:v>
                </c:pt>
                <c:pt idx="8061">
                  <c:v>4</c:v>
                </c:pt>
                <c:pt idx="8062">
                  <c:v>3</c:v>
                </c:pt>
                <c:pt idx="8063">
                  <c:v>1</c:v>
                </c:pt>
                <c:pt idx="8064">
                  <c:v>2</c:v>
                </c:pt>
                <c:pt idx="8065">
                  <c:v>2</c:v>
                </c:pt>
                <c:pt idx="8066">
                  <c:v>2</c:v>
                </c:pt>
                <c:pt idx="8067">
                  <c:v>1</c:v>
                </c:pt>
                <c:pt idx="8068">
                  <c:v>1</c:v>
                </c:pt>
                <c:pt idx="8069">
                  <c:v>1</c:v>
                </c:pt>
                <c:pt idx="8070">
                  <c:v>1</c:v>
                </c:pt>
                <c:pt idx="8071">
                  <c:v>2</c:v>
                </c:pt>
                <c:pt idx="8072">
                  <c:v>1</c:v>
                </c:pt>
                <c:pt idx="8073">
                  <c:v>1</c:v>
                </c:pt>
                <c:pt idx="8074">
                  <c:v>2</c:v>
                </c:pt>
                <c:pt idx="8075">
                  <c:v>3</c:v>
                </c:pt>
                <c:pt idx="8076">
                  <c:v>2</c:v>
                </c:pt>
                <c:pt idx="8077">
                  <c:v>1</c:v>
                </c:pt>
                <c:pt idx="8078">
                  <c:v>0</c:v>
                </c:pt>
                <c:pt idx="8079">
                  <c:v>0</c:v>
                </c:pt>
                <c:pt idx="8080">
                  <c:v>1</c:v>
                </c:pt>
                <c:pt idx="8081">
                  <c:v>2</c:v>
                </c:pt>
                <c:pt idx="8082">
                  <c:v>3</c:v>
                </c:pt>
                <c:pt idx="8083">
                  <c:v>0</c:v>
                </c:pt>
                <c:pt idx="8084">
                  <c:v>1</c:v>
                </c:pt>
                <c:pt idx="8085">
                  <c:v>2</c:v>
                </c:pt>
                <c:pt idx="8086">
                  <c:v>2</c:v>
                </c:pt>
                <c:pt idx="8087">
                  <c:v>3</c:v>
                </c:pt>
                <c:pt idx="8088">
                  <c:v>1</c:v>
                </c:pt>
                <c:pt idx="8089">
                  <c:v>0</c:v>
                </c:pt>
                <c:pt idx="8090">
                  <c:v>2</c:v>
                </c:pt>
                <c:pt idx="8091">
                  <c:v>2</c:v>
                </c:pt>
                <c:pt idx="8092">
                  <c:v>3</c:v>
                </c:pt>
                <c:pt idx="8093">
                  <c:v>1</c:v>
                </c:pt>
                <c:pt idx="8094">
                  <c:v>0</c:v>
                </c:pt>
                <c:pt idx="8095">
                  <c:v>0</c:v>
                </c:pt>
                <c:pt idx="8096">
                  <c:v>1</c:v>
                </c:pt>
                <c:pt idx="8097">
                  <c:v>2</c:v>
                </c:pt>
                <c:pt idx="8098">
                  <c:v>0</c:v>
                </c:pt>
                <c:pt idx="8099">
                  <c:v>2</c:v>
                </c:pt>
                <c:pt idx="8100">
                  <c:v>1</c:v>
                </c:pt>
                <c:pt idx="8101">
                  <c:v>1</c:v>
                </c:pt>
                <c:pt idx="8102">
                  <c:v>0</c:v>
                </c:pt>
                <c:pt idx="8103">
                  <c:v>0</c:v>
                </c:pt>
                <c:pt idx="8104">
                  <c:v>1</c:v>
                </c:pt>
                <c:pt idx="8105">
                  <c:v>0</c:v>
                </c:pt>
                <c:pt idx="8106">
                  <c:v>2</c:v>
                </c:pt>
                <c:pt idx="8107">
                  <c:v>1</c:v>
                </c:pt>
                <c:pt idx="8108">
                  <c:v>2</c:v>
                </c:pt>
                <c:pt idx="8109">
                  <c:v>2</c:v>
                </c:pt>
                <c:pt idx="8110">
                  <c:v>1</c:v>
                </c:pt>
                <c:pt idx="8111">
                  <c:v>2</c:v>
                </c:pt>
                <c:pt idx="8112">
                  <c:v>0</c:v>
                </c:pt>
                <c:pt idx="8113">
                  <c:v>0</c:v>
                </c:pt>
                <c:pt idx="8114">
                  <c:v>1</c:v>
                </c:pt>
                <c:pt idx="8115">
                  <c:v>2</c:v>
                </c:pt>
                <c:pt idx="8116">
                  <c:v>1</c:v>
                </c:pt>
                <c:pt idx="8117">
                  <c:v>1</c:v>
                </c:pt>
                <c:pt idx="8118">
                  <c:v>3</c:v>
                </c:pt>
                <c:pt idx="8119">
                  <c:v>2</c:v>
                </c:pt>
                <c:pt idx="8120">
                  <c:v>0</c:v>
                </c:pt>
                <c:pt idx="8121">
                  <c:v>1</c:v>
                </c:pt>
                <c:pt idx="8122">
                  <c:v>0</c:v>
                </c:pt>
                <c:pt idx="8123">
                  <c:v>2</c:v>
                </c:pt>
                <c:pt idx="8124">
                  <c:v>0</c:v>
                </c:pt>
                <c:pt idx="8125">
                  <c:v>2</c:v>
                </c:pt>
                <c:pt idx="8126">
                  <c:v>1</c:v>
                </c:pt>
                <c:pt idx="8127">
                  <c:v>0</c:v>
                </c:pt>
                <c:pt idx="8128">
                  <c:v>0</c:v>
                </c:pt>
                <c:pt idx="8129">
                  <c:v>2</c:v>
                </c:pt>
                <c:pt idx="8130">
                  <c:v>1</c:v>
                </c:pt>
                <c:pt idx="8131">
                  <c:v>1</c:v>
                </c:pt>
                <c:pt idx="8132">
                  <c:v>1</c:v>
                </c:pt>
                <c:pt idx="8133">
                  <c:v>2</c:v>
                </c:pt>
                <c:pt idx="8134">
                  <c:v>1</c:v>
                </c:pt>
                <c:pt idx="8135">
                  <c:v>4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0</c:v>
                </c:pt>
                <c:pt idx="8140">
                  <c:v>4</c:v>
                </c:pt>
                <c:pt idx="8141">
                  <c:v>0</c:v>
                </c:pt>
                <c:pt idx="8142">
                  <c:v>1</c:v>
                </c:pt>
                <c:pt idx="8143">
                  <c:v>0</c:v>
                </c:pt>
                <c:pt idx="8144">
                  <c:v>2</c:v>
                </c:pt>
                <c:pt idx="8145">
                  <c:v>3</c:v>
                </c:pt>
                <c:pt idx="8146">
                  <c:v>1</c:v>
                </c:pt>
                <c:pt idx="8147">
                  <c:v>2</c:v>
                </c:pt>
                <c:pt idx="8148">
                  <c:v>3</c:v>
                </c:pt>
                <c:pt idx="8149">
                  <c:v>1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1</c:v>
                </c:pt>
                <c:pt idx="8154">
                  <c:v>1</c:v>
                </c:pt>
                <c:pt idx="8155">
                  <c:v>3</c:v>
                </c:pt>
                <c:pt idx="8156">
                  <c:v>5</c:v>
                </c:pt>
                <c:pt idx="8157">
                  <c:v>2</c:v>
                </c:pt>
                <c:pt idx="8158">
                  <c:v>2</c:v>
                </c:pt>
                <c:pt idx="8159">
                  <c:v>1</c:v>
                </c:pt>
                <c:pt idx="8160">
                  <c:v>2</c:v>
                </c:pt>
                <c:pt idx="8161">
                  <c:v>2</c:v>
                </c:pt>
                <c:pt idx="8162">
                  <c:v>5</c:v>
                </c:pt>
                <c:pt idx="8163">
                  <c:v>0</c:v>
                </c:pt>
                <c:pt idx="8164">
                  <c:v>2</c:v>
                </c:pt>
                <c:pt idx="8165">
                  <c:v>3</c:v>
                </c:pt>
                <c:pt idx="8166">
                  <c:v>0</c:v>
                </c:pt>
                <c:pt idx="8167">
                  <c:v>3</c:v>
                </c:pt>
                <c:pt idx="8168">
                  <c:v>0</c:v>
                </c:pt>
                <c:pt idx="8169">
                  <c:v>1</c:v>
                </c:pt>
                <c:pt idx="8170">
                  <c:v>1</c:v>
                </c:pt>
                <c:pt idx="8171">
                  <c:v>2</c:v>
                </c:pt>
                <c:pt idx="8172">
                  <c:v>1</c:v>
                </c:pt>
                <c:pt idx="8173">
                  <c:v>2</c:v>
                </c:pt>
                <c:pt idx="8174">
                  <c:v>1</c:v>
                </c:pt>
                <c:pt idx="8175">
                  <c:v>0</c:v>
                </c:pt>
                <c:pt idx="8176">
                  <c:v>1</c:v>
                </c:pt>
                <c:pt idx="8177">
                  <c:v>3</c:v>
                </c:pt>
                <c:pt idx="8178">
                  <c:v>3</c:v>
                </c:pt>
                <c:pt idx="8179">
                  <c:v>0</c:v>
                </c:pt>
                <c:pt idx="8180">
                  <c:v>1</c:v>
                </c:pt>
                <c:pt idx="8181">
                  <c:v>1</c:v>
                </c:pt>
                <c:pt idx="8182">
                  <c:v>2</c:v>
                </c:pt>
                <c:pt idx="8183">
                  <c:v>1</c:v>
                </c:pt>
                <c:pt idx="8184">
                  <c:v>2</c:v>
                </c:pt>
                <c:pt idx="8185">
                  <c:v>1</c:v>
                </c:pt>
                <c:pt idx="8186">
                  <c:v>2</c:v>
                </c:pt>
                <c:pt idx="8187">
                  <c:v>0</c:v>
                </c:pt>
                <c:pt idx="8188">
                  <c:v>0</c:v>
                </c:pt>
                <c:pt idx="8189">
                  <c:v>2</c:v>
                </c:pt>
                <c:pt idx="8190">
                  <c:v>3</c:v>
                </c:pt>
                <c:pt idx="8191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E97E-4238-A02C-6BF792A072E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4006272"/>
        <c:axId val="154007808"/>
      </c:scatterChart>
      <c:valAx>
        <c:axId val="154006272"/>
        <c:scaling>
          <c:orientation val="minMax"/>
          <c:max val="5"/>
          <c:min val="3.5"/>
        </c:scaling>
        <c:delete val="0"/>
        <c:axPos val="b"/>
        <c:numFmt formatCode="General" sourceLinked="1"/>
        <c:majorTickMark val="out"/>
        <c:minorTickMark val="none"/>
        <c:tickLblPos val="nextTo"/>
        <c:crossAx val="154007808"/>
        <c:crosses val="autoZero"/>
        <c:crossBetween val="midCat"/>
      </c:valAx>
      <c:valAx>
        <c:axId val="154007808"/>
        <c:scaling>
          <c:logBase val="10"/>
          <c:orientation val="minMax"/>
          <c:max val="5000"/>
          <c:min val="50"/>
        </c:scaling>
        <c:delete val="0"/>
        <c:axPos val="l"/>
        <c:numFmt formatCode="General" sourceLinked="1"/>
        <c:majorTickMark val="out"/>
        <c:minorTickMark val="none"/>
        <c:tickLblPos val="nextTo"/>
        <c:crossAx val="154006272"/>
        <c:crosses val="autoZero"/>
        <c:crossBetween val="midCat"/>
      </c:valAx>
      <c:spPr>
        <a:solidFill>
          <a:schemeClr val="bg1">
            <a:lumMod val="85000"/>
          </a:schemeClr>
        </a:solidFill>
      </c:spPr>
    </c:plotArea>
    <c:legend>
      <c:legendPos val="r"/>
      <c:layout>
        <c:manualLayout>
          <c:xMode val="edge"/>
          <c:yMode val="edge"/>
          <c:x val="0.13800518229261705"/>
          <c:y val="5.8196715795140991E-2"/>
          <c:w val="0.22222351982287752"/>
          <c:h val="0.2654694124772865"/>
        </c:manualLayout>
      </c:layout>
      <c:overlay val="0"/>
    </c:legend>
    <c:plotVisOnly val="1"/>
    <c:dispBlanksAs val="gap"/>
    <c:showDLblsOverMax val="0"/>
  </c:chart>
  <c:externalData r:id="rId1">
    <c:autoUpdate val="0"/>
  </c:externalData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5472763084524396"/>
          <c:y val="0.10732198797730928"/>
          <c:w val="0.82685192475940505"/>
          <c:h val="0.83285104986876668"/>
        </c:manualLayout>
      </c:layout>
      <c:scatterChart>
        <c:scatterStyle val="lineMarker"/>
        <c:varyColors val="0"/>
        <c:ser>
          <c:idx val="0"/>
          <c:order val="0"/>
          <c:tx>
            <c:v>28: 1kW 18: 1kW</c:v>
          </c:tx>
          <c:spPr>
            <a:ln w="63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-2.0400000000000005E-2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2.7000000000000019E-3</c:v>
                </c:pt>
                <c:pt idx="5">
                  <c:v>1.0400000000000003E-2</c:v>
                </c:pt>
                <c:pt idx="6">
                  <c:v>1.8100000000000008E-2</c:v>
                </c:pt>
                <c:pt idx="7">
                  <c:v>2.580000000000001E-2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4.8900000000000006E-2</c:v>
                </c:pt>
                <c:pt idx="11">
                  <c:v>5.6600000000000004E-2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7.9700000000000035E-2</c:v>
                </c:pt>
                <c:pt idx="15">
                  <c:v>8.7400000000000005E-2</c:v>
                </c:pt>
                <c:pt idx="16">
                  <c:v>9.5100000000000018E-2</c:v>
                </c:pt>
                <c:pt idx="17">
                  <c:v>0.10280000000000002</c:v>
                </c:pt>
                <c:pt idx="18">
                  <c:v>0.11050000000000001</c:v>
                </c:pt>
                <c:pt idx="19">
                  <c:v>0.11820000000000004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0.16440000000000002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0.19520000000000001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0.22600000000000003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0.34150000000000014</c:v>
                </c:pt>
                <c:pt idx="49">
                  <c:v>0.34920000000000007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0.4416000000000001</c:v>
                </c:pt>
                <c:pt idx="62">
                  <c:v>0.44930000000000003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0.58790000000000009</c:v>
                </c:pt>
                <c:pt idx="81">
                  <c:v>0.59560000000000013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0.68030000000000013</c:v>
                </c:pt>
                <c:pt idx="93">
                  <c:v>0.68800000000000028</c:v>
                </c:pt>
                <c:pt idx="94">
                  <c:v>0.69570000000000021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0.88050000000000017</c:v>
                </c:pt>
                <c:pt idx="119">
                  <c:v>0.8882000000000001</c:v>
                </c:pt>
                <c:pt idx="120">
                  <c:v>0.89590000000000014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1.7121000000000002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1.7583000000000002</c:v>
                </c:pt>
                <c:pt idx="233">
                  <c:v>1.7660000000000002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1.7968000000000002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1.9045999999999998</c:v>
                </c:pt>
                <c:pt idx="252">
                  <c:v>1.9122999999999999</c:v>
                </c:pt>
                <c:pt idx="253">
                  <c:v>1.9200000000000002</c:v>
                </c:pt>
                <c:pt idx="254">
                  <c:v>1.9276999999999997</c:v>
                </c:pt>
                <c:pt idx="255">
                  <c:v>1.9353999999999998</c:v>
                </c:pt>
                <c:pt idx="256">
                  <c:v>1.9430999999999998</c:v>
                </c:pt>
                <c:pt idx="257">
                  <c:v>1.9507999999999999</c:v>
                </c:pt>
                <c:pt idx="258">
                  <c:v>1.9584999999999999</c:v>
                </c:pt>
                <c:pt idx="259">
                  <c:v>1.9661999999999997</c:v>
                </c:pt>
                <c:pt idx="260">
                  <c:v>1.9739</c:v>
                </c:pt>
                <c:pt idx="261">
                  <c:v>1.9815999999999998</c:v>
                </c:pt>
                <c:pt idx="262">
                  <c:v>1.9892999999999996</c:v>
                </c:pt>
                <c:pt idx="263">
                  <c:v>1.9969999999999999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Sheet2!$C$4:$C$8196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163877</c:v>
                </c:pt>
                <c:pt idx="10">
                  <c:v>75323</c:v>
                </c:pt>
                <c:pt idx="11">
                  <c:v>34386</c:v>
                </c:pt>
                <c:pt idx="12">
                  <c:v>18292</c:v>
                </c:pt>
                <c:pt idx="13">
                  <c:v>10649</c:v>
                </c:pt>
                <c:pt idx="14">
                  <c:v>6515</c:v>
                </c:pt>
                <c:pt idx="15">
                  <c:v>3866</c:v>
                </c:pt>
                <c:pt idx="16">
                  <c:v>2279</c:v>
                </c:pt>
                <c:pt idx="17">
                  <c:v>1461</c:v>
                </c:pt>
                <c:pt idx="18">
                  <c:v>977</c:v>
                </c:pt>
                <c:pt idx="19">
                  <c:v>786</c:v>
                </c:pt>
                <c:pt idx="20">
                  <c:v>784</c:v>
                </c:pt>
                <c:pt idx="21">
                  <c:v>770</c:v>
                </c:pt>
                <c:pt idx="22">
                  <c:v>771</c:v>
                </c:pt>
                <c:pt idx="23">
                  <c:v>880</c:v>
                </c:pt>
                <c:pt idx="24">
                  <c:v>1022</c:v>
                </c:pt>
                <c:pt idx="25">
                  <c:v>1252</c:v>
                </c:pt>
                <c:pt idx="26">
                  <c:v>1612</c:v>
                </c:pt>
                <c:pt idx="27">
                  <c:v>1945</c:v>
                </c:pt>
                <c:pt idx="28">
                  <c:v>2419</c:v>
                </c:pt>
                <c:pt idx="29">
                  <c:v>3047</c:v>
                </c:pt>
                <c:pt idx="30">
                  <c:v>3561</c:v>
                </c:pt>
                <c:pt idx="31">
                  <c:v>4021</c:v>
                </c:pt>
                <c:pt idx="32">
                  <c:v>4532</c:v>
                </c:pt>
                <c:pt idx="33">
                  <c:v>4723</c:v>
                </c:pt>
                <c:pt idx="34">
                  <c:v>5230</c:v>
                </c:pt>
                <c:pt idx="35">
                  <c:v>5474</c:v>
                </c:pt>
                <c:pt idx="36">
                  <c:v>5758</c:v>
                </c:pt>
                <c:pt idx="37">
                  <c:v>5929</c:v>
                </c:pt>
                <c:pt idx="38">
                  <c:v>6272</c:v>
                </c:pt>
                <c:pt idx="39">
                  <c:v>6573</c:v>
                </c:pt>
                <c:pt idx="40">
                  <c:v>6534</c:v>
                </c:pt>
                <c:pt idx="41">
                  <c:v>6639</c:v>
                </c:pt>
                <c:pt idx="42">
                  <c:v>6701</c:v>
                </c:pt>
                <c:pt idx="43">
                  <c:v>6950</c:v>
                </c:pt>
                <c:pt idx="44">
                  <c:v>7024</c:v>
                </c:pt>
                <c:pt idx="45">
                  <c:v>7137</c:v>
                </c:pt>
                <c:pt idx="46">
                  <c:v>7521</c:v>
                </c:pt>
                <c:pt idx="47">
                  <c:v>7582</c:v>
                </c:pt>
                <c:pt idx="48">
                  <c:v>7956</c:v>
                </c:pt>
                <c:pt idx="49">
                  <c:v>8132</c:v>
                </c:pt>
                <c:pt idx="50">
                  <c:v>8079</c:v>
                </c:pt>
                <c:pt idx="51">
                  <c:v>7874</c:v>
                </c:pt>
                <c:pt idx="52">
                  <c:v>7472</c:v>
                </c:pt>
                <c:pt idx="53">
                  <c:v>7123</c:v>
                </c:pt>
                <c:pt idx="54">
                  <c:v>6746</c:v>
                </c:pt>
                <c:pt idx="55">
                  <c:v>6293</c:v>
                </c:pt>
                <c:pt idx="56">
                  <c:v>5954</c:v>
                </c:pt>
                <c:pt idx="57">
                  <c:v>6071</c:v>
                </c:pt>
                <c:pt idx="58">
                  <c:v>5938</c:v>
                </c:pt>
                <c:pt idx="59">
                  <c:v>5918</c:v>
                </c:pt>
                <c:pt idx="60">
                  <c:v>5980</c:v>
                </c:pt>
                <c:pt idx="61">
                  <c:v>6209</c:v>
                </c:pt>
                <c:pt idx="62">
                  <c:v>6581</c:v>
                </c:pt>
                <c:pt idx="63">
                  <c:v>7077</c:v>
                </c:pt>
                <c:pt idx="64">
                  <c:v>7674</c:v>
                </c:pt>
                <c:pt idx="65">
                  <c:v>8351</c:v>
                </c:pt>
                <c:pt idx="66">
                  <c:v>8790</c:v>
                </c:pt>
                <c:pt idx="67">
                  <c:v>9855</c:v>
                </c:pt>
                <c:pt idx="68">
                  <c:v>10860</c:v>
                </c:pt>
                <c:pt idx="69">
                  <c:v>11879</c:v>
                </c:pt>
                <c:pt idx="70">
                  <c:v>13315</c:v>
                </c:pt>
                <c:pt idx="71">
                  <c:v>14452</c:v>
                </c:pt>
                <c:pt idx="72">
                  <c:v>16837</c:v>
                </c:pt>
                <c:pt idx="73">
                  <c:v>18510</c:v>
                </c:pt>
                <c:pt idx="74">
                  <c:v>21302</c:v>
                </c:pt>
                <c:pt idx="75">
                  <c:v>23933</c:v>
                </c:pt>
                <c:pt idx="76">
                  <c:v>27016</c:v>
                </c:pt>
                <c:pt idx="77">
                  <c:v>29204</c:v>
                </c:pt>
                <c:pt idx="78">
                  <c:v>31447</c:v>
                </c:pt>
                <c:pt idx="79">
                  <c:v>33394</c:v>
                </c:pt>
                <c:pt idx="80">
                  <c:v>34826</c:v>
                </c:pt>
                <c:pt idx="81">
                  <c:v>34717</c:v>
                </c:pt>
                <c:pt idx="82">
                  <c:v>35142</c:v>
                </c:pt>
                <c:pt idx="83">
                  <c:v>34844</c:v>
                </c:pt>
                <c:pt idx="84">
                  <c:v>35026</c:v>
                </c:pt>
                <c:pt idx="85">
                  <c:v>34882</c:v>
                </c:pt>
                <c:pt idx="86">
                  <c:v>34350</c:v>
                </c:pt>
                <c:pt idx="87">
                  <c:v>35089</c:v>
                </c:pt>
                <c:pt idx="88">
                  <c:v>34742</c:v>
                </c:pt>
                <c:pt idx="89">
                  <c:v>34375</c:v>
                </c:pt>
                <c:pt idx="90">
                  <c:v>35028</c:v>
                </c:pt>
                <c:pt idx="91">
                  <c:v>34362</c:v>
                </c:pt>
                <c:pt idx="92">
                  <c:v>34511</c:v>
                </c:pt>
                <c:pt idx="93">
                  <c:v>34493</c:v>
                </c:pt>
                <c:pt idx="94">
                  <c:v>34270</c:v>
                </c:pt>
                <c:pt idx="95">
                  <c:v>33451</c:v>
                </c:pt>
                <c:pt idx="96">
                  <c:v>32501</c:v>
                </c:pt>
                <c:pt idx="97">
                  <c:v>32005</c:v>
                </c:pt>
                <c:pt idx="98">
                  <c:v>30630</c:v>
                </c:pt>
                <c:pt idx="99">
                  <c:v>29735</c:v>
                </c:pt>
                <c:pt idx="100">
                  <c:v>28544</c:v>
                </c:pt>
                <c:pt idx="101">
                  <c:v>27476</c:v>
                </c:pt>
                <c:pt idx="102">
                  <c:v>27385</c:v>
                </c:pt>
                <c:pt idx="103">
                  <c:v>26128</c:v>
                </c:pt>
                <c:pt idx="104">
                  <c:v>26107</c:v>
                </c:pt>
                <c:pt idx="105">
                  <c:v>26907</c:v>
                </c:pt>
                <c:pt idx="106">
                  <c:v>28406</c:v>
                </c:pt>
                <c:pt idx="107">
                  <c:v>31189</c:v>
                </c:pt>
                <c:pt idx="108">
                  <c:v>34503</c:v>
                </c:pt>
                <c:pt idx="109">
                  <c:v>40058</c:v>
                </c:pt>
                <c:pt idx="110">
                  <c:v>45315</c:v>
                </c:pt>
                <c:pt idx="111">
                  <c:v>50997</c:v>
                </c:pt>
                <c:pt idx="112">
                  <c:v>56654</c:v>
                </c:pt>
                <c:pt idx="113">
                  <c:v>60729</c:v>
                </c:pt>
                <c:pt idx="114">
                  <c:v>65173</c:v>
                </c:pt>
                <c:pt idx="115">
                  <c:v>67649</c:v>
                </c:pt>
                <c:pt idx="116">
                  <c:v>69874</c:v>
                </c:pt>
                <c:pt idx="117">
                  <c:v>69470</c:v>
                </c:pt>
                <c:pt idx="118">
                  <c:v>70270</c:v>
                </c:pt>
                <c:pt idx="119">
                  <c:v>69241</c:v>
                </c:pt>
                <c:pt idx="120">
                  <c:v>68274</c:v>
                </c:pt>
                <c:pt idx="121">
                  <c:v>67073</c:v>
                </c:pt>
                <c:pt idx="122">
                  <c:v>65986</c:v>
                </c:pt>
                <c:pt idx="123">
                  <c:v>64640</c:v>
                </c:pt>
                <c:pt idx="124">
                  <c:v>62002</c:v>
                </c:pt>
                <c:pt idx="125">
                  <c:v>59836</c:v>
                </c:pt>
                <c:pt idx="126">
                  <c:v>57734</c:v>
                </c:pt>
                <c:pt idx="127">
                  <c:v>55193</c:v>
                </c:pt>
                <c:pt idx="128">
                  <c:v>52784</c:v>
                </c:pt>
                <c:pt idx="129">
                  <c:v>50642</c:v>
                </c:pt>
                <c:pt idx="130">
                  <c:v>47936</c:v>
                </c:pt>
                <c:pt idx="131">
                  <c:v>47193</c:v>
                </c:pt>
                <c:pt idx="132">
                  <c:v>43721</c:v>
                </c:pt>
                <c:pt idx="133">
                  <c:v>41795</c:v>
                </c:pt>
                <c:pt idx="134">
                  <c:v>40274</c:v>
                </c:pt>
                <c:pt idx="135">
                  <c:v>38457</c:v>
                </c:pt>
                <c:pt idx="136">
                  <c:v>36783</c:v>
                </c:pt>
                <c:pt idx="137">
                  <c:v>35827</c:v>
                </c:pt>
                <c:pt idx="138">
                  <c:v>35341</c:v>
                </c:pt>
                <c:pt idx="139">
                  <c:v>34009</c:v>
                </c:pt>
                <c:pt idx="140">
                  <c:v>32767</c:v>
                </c:pt>
                <c:pt idx="141">
                  <c:v>31905</c:v>
                </c:pt>
                <c:pt idx="142">
                  <c:v>31259</c:v>
                </c:pt>
                <c:pt idx="143">
                  <c:v>30427</c:v>
                </c:pt>
                <c:pt idx="144">
                  <c:v>29677</c:v>
                </c:pt>
                <c:pt idx="145">
                  <c:v>29240</c:v>
                </c:pt>
                <c:pt idx="146">
                  <c:v>27473</c:v>
                </c:pt>
                <c:pt idx="147">
                  <c:v>26414</c:v>
                </c:pt>
                <c:pt idx="148">
                  <c:v>25630</c:v>
                </c:pt>
                <c:pt idx="149">
                  <c:v>24772</c:v>
                </c:pt>
                <c:pt idx="150">
                  <c:v>23884</c:v>
                </c:pt>
                <c:pt idx="151">
                  <c:v>22999</c:v>
                </c:pt>
                <c:pt idx="152">
                  <c:v>22201</c:v>
                </c:pt>
                <c:pt idx="153">
                  <c:v>21916</c:v>
                </c:pt>
                <c:pt idx="154">
                  <c:v>21064</c:v>
                </c:pt>
                <c:pt idx="155">
                  <c:v>20744</c:v>
                </c:pt>
                <c:pt idx="156">
                  <c:v>19865</c:v>
                </c:pt>
                <c:pt idx="157">
                  <c:v>19429</c:v>
                </c:pt>
                <c:pt idx="158">
                  <c:v>18797</c:v>
                </c:pt>
                <c:pt idx="159">
                  <c:v>18446</c:v>
                </c:pt>
                <c:pt idx="160">
                  <c:v>18398</c:v>
                </c:pt>
                <c:pt idx="161">
                  <c:v>17404</c:v>
                </c:pt>
                <c:pt idx="162">
                  <c:v>16831</c:v>
                </c:pt>
                <c:pt idx="163">
                  <c:v>16370</c:v>
                </c:pt>
                <c:pt idx="164">
                  <c:v>16182</c:v>
                </c:pt>
                <c:pt idx="165">
                  <c:v>15637</c:v>
                </c:pt>
                <c:pt idx="166">
                  <c:v>15330</c:v>
                </c:pt>
                <c:pt idx="167">
                  <c:v>15334</c:v>
                </c:pt>
                <c:pt idx="168">
                  <c:v>14378</c:v>
                </c:pt>
                <c:pt idx="169">
                  <c:v>14479</c:v>
                </c:pt>
                <c:pt idx="170">
                  <c:v>14157</c:v>
                </c:pt>
                <c:pt idx="171">
                  <c:v>13876</c:v>
                </c:pt>
                <c:pt idx="172">
                  <c:v>13804</c:v>
                </c:pt>
                <c:pt idx="173">
                  <c:v>13196</c:v>
                </c:pt>
                <c:pt idx="174">
                  <c:v>13155</c:v>
                </c:pt>
                <c:pt idx="175">
                  <c:v>12732</c:v>
                </c:pt>
                <c:pt idx="176">
                  <c:v>12511</c:v>
                </c:pt>
                <c:pt idx="177">
                  <c:v>12334</c:v>
                </c:pt>
                <c:pt idx="178">
                  <c:v>12146</c:v>
                </c:pt>
                <c:pt idx="179">
                  <c:v>11769</c:v>
                </c:pt>
                <c:pt idx="180">
                  <c:v>11462</c:v>
                </c:pt>
                <c:pt idx="181">
                  <c:v>11091</c:v>
                </c:pt>
                <c:pt idx="182">
                  <c:v>11055</c:v>
                </c:pt>
                <c:pt idx="183">
                  <c:v>10692</c:v>
                </c:pt>
                <c:pt idx="184">
                  <c:v>10729</c:v>
                </c:pt>
                <c:pt idx="185">
                  <c:v>10416</c:v>
                </c:pt>
                <c:pt idx="186">
                  <c:v>10634</c:v>
                </c:pt>
                <c:pt idx="187">
                  <c:v>10670</c:v>
                </c:pt>
                <c:pt idx="188">
                  <c:v>10949</c:v>
                </c:pt>
                <c:pt idx="189">
                  <c:v>11362</c:v>
                </c:pt>
                <c:pt idx="190">
                  <c:v>11529</c:v>
                </c:pt>
                <c:pt idx="191">
                  <c:v>12231</c:v>
                </c:pt>
                <c:pt idx="192">
                  <c:v>12577</c:v>
                </c:pt>
                <c:pt idx="193">
                  <c:v>13115</c:v>
                </c:pt>
                <c:pt idx="194">
                  <c:v>13476</c:v>
                </c:pt>
                <c:pt idx="195">
                  <c:v>13409</c:v>
                </c:pt>
                <c:pt idx="196">
                  <c:v>13272</c:v>
                </c:pt>
                <c:pt idx="197">
                  <c:v>12601</c:v>
                </c:pt>
                <c:pt idx="198">
                  <c:v>11750</c:v>
                </c:pt>
                <c:pt idx="199">
                  <c:v>10784</c:v>
                </c:pt>
                <c:pt idx="200">
                  <c:v>9955</c:v>
                </c:pt>
                <c:pt idx="201">
                  <c:v>9035</c:v>
                </c:pt>
                <c:pt idx="202">
                  <c:v>8085</c:v>
                </c:pt>
                <c:pt idx="203">
                  <c:v>7370</c:v>
                </c:pt>
                <c:pt idx="204">
                  <c:v>6950</c:v>
                </c:pt>
                <c:pt idx="205">
                  <c:v>6153</c:v>
                </c:pt>
                <c:pt idx="206">
                  <c:v>5855</c:v>
                </c:pt>
                <c:pt idx="207">
                  <c:v>5461</c:v>
                </c:pt>
                <c:pt idx="208">
                  <c:v>5207</c:v>
                </c:pt>
                <c:pt idx="209">
                  <c:v>5229</c:v>
                </c:pt>
                <c:pt idx="210">
                  <c:v>4875</c:v>
                </c:pt>
                <c:pt idx="211">
                  <c:v>4984</c:v>
                </c:pt>
                <c:pt idx="212">
                  <c:v>4643</c:v>
                </c:pt>
                <c:pt idx="213">
                  <c:v>4601</c:v>
                </c:pt>
                <c:pt idx="214">
                  <c:v>4433</c:v>
                </c:pt>
                <c:pt idx="215">
                  <c:v>4326</c:v>
                </c:pt>
                <c:pt idx="216">
                  <c:v>4199</c:v>
                </c:pt>
                <c:pt idx="217">
                  <c:v>4140</c:v>
                </c:pt>
                <c:pt idx="218">
                  <c:v>4049</c:v>
                </c:pt>
                <c:pt idx="219">
                  <c:v>3863</c:v>
                </c:pt>
                <c:pt idx="220">
                  <c:v>3822</c:v>
                </c:pt>
                <c:pt idx="221">
                  <c:v>3795</c:v>
                </c:pt>
                <c:pt idx="222">
                  <c:v>3647</c:v>
                </c:pt>
                <c:pt idx="223">
                  <c:v>3529</c:v>
                </c:pt>
                <c:pt idx="224">
                  <c:v>3478</c:v>
                </c:pt>
                <c:pt idx="225">
                  <c:v>3363</c:v>
                </c:pt>
                <c:pt idx="226">
                  <c:v>3228</c:v>
                </c:pt>
                <c:pt idx="227">
                  <c:v>3356</c:v>
                </c:pt>
                <c:pt idx="228">
                  <c:v>3106</c:v>
                </c:pt>
                <c:pt idx="229">
                  <c:v>3102</c:v>
                </c:pt>
                <c:pt idx="230">
                  <c:v>2979</c:v>
                </c:pt>
                <c:pt idx="231">
                  <c:v>2913</c:v>
                </c:pt>
                <c:pt idx="232">
                  <c:v>2831</c:v>
                </c:pt>
                <c:pt idx="233">
                  <c:v>2905</c:v>
                </c:pt>
                <c:pt idx="234">
                  <c:v>2614</c:v>
                </c:pt>
                <c:pt idx="235">
                  <c:v>2594</c:v>
                </c:pt>
                <c:pt idx="236">
                  <c:v>2565</c:v>
                </c:pt>
                <c:pt idx="237">
                  <c:v>2526</c:v>
                </c:pt>
                <c:pt idx="238">
                  <c:v>2463</c:v>
                </c:pt>
                <c:pt idx="239">
                  <c:v>2300</c:v>
                </c:pt>
                <c:pt idx="240">
                  <c:v>2279</c:v>
                </c:pt>
                <c:pt idx="241">
                  <c:v>2160</c:v>
                </c:pt>
                <c:pt idx="242">
                  <c:v>2008</c:v>
                </c:pt>
                <c:pt idx="243">
                  <c:v>2039</c:v>
                </c:pt>
                <c:pt idx="244">
                  <c:v>1960</c:v>
                </c:pt>
                <c:pt idx="245">
                  <c:v>1997</c:v>
                </c:pt>
                <c:pt idx="246">
                  <c:v>1871</c:v>
                </c:pt>
                <c:pt idx="247">
                  <c:v>1885</c:v>
                </c:pt>
                <c:pt idx="248">
                  <c:v>1784</c:v>
                </c:pt>
                <c:pt idx="249">
                  <c:v>1745</c:v>
                </c:pt>
                <c:pt idx="250">
                  <c:v>1658</c:v>
                </c:pt>
                <c:pt idx="251">
                  <c:v>1679</c:v>
                </c:pt>
                <c:pt idx="252">
                  <c:v>1615</c:v>
                </c:pt>
                <c:pt idx="253">
                  <c:v>1521</c:v>
                </c:pt>
                <c:pt idx="254">
                  <c:v>1437</c:v>
                </c:pt>
                <c:pt idx="255">
                  <c:v>1556</c:v>
                </c:pt>
                <c:pt idx="256">
                  <c:v>1454</c:v>
                </c:pt>
                <c:pt idx="257">
                  <c:v>1446</c:v>
                </c:pt>
                <c:pt idx="258">
                  <c:v>1377</c:v>
                </c:pt>
                <c:pt idx="259">
                  <c:v>1355</c:v>
                </c:pt>
                <c:pt idx="260">
                  <c:v>1352</c:v>
                </c:pt>
                <c:pt idx="261">
                  <c:v>1255</c:v>
                </c:pt>
                <c:pt idx="262">
                  <c:v>1258</c:v>
                </c:pt>
                <c:pt idx="263">
                  <c:v>1201</c:v>
                </c:pt>
                <c:pt idx="264">
                  <c:v>1237</c:v>
                </c:pt>
                <c:pt idx="265">
                  <c:v>1115</c:v>
                </c:pt>
                <c:pt idx="266">
                  <c:v>1123</c:v>
                </c:pt>
                <c:pt idx="267">
                  <c:v>1111</c:v>
                </c:pt>
                <c:pt idx="268">
                  <c:v>1124</c:v>
                </c:pt>
                <c:pt idx="269">
                  <c:v>1074</c:v>
                </c:pt>
                <c:pt idx="270">
                  <c:v>1063</c:v>
                </c:pt>
                <c:pt idx="271">
                  <c:v>1042</c:v>
                </c:pt>
                <c:pt idx="272">
                  <c:v>1001</c:v>
                </c:pt>
                <c:pt idx="273">
                  <c:v>937</c:v>
                </c:pt>
                <c:pt idx="274">
                  <c:v>990</c:v>
                </c:pt>
                <c:pt idx="275">
                  <c:v>943</c:v>
                </c:pt>
                <c:pt idx="276">
                  <c:v>947</c:v>
                </c:pt>
                <c:pt idx="277">
                  <c:v>940</c:v>
                </c:pt>
                <c:pt idx="278">
                  <c:v>850</c:v>
                </c:pt>
                <c:pt idx="279">
                  <c:v>843</c:v>
                </c:pt>
                <c:pt idx="280">
                  <c:v>860</c:v>
                </c:pt>
                <c:pt idx="281">
                  <c:v>811</c:v>
                </c:pt>
                <c:pt idx="282">
                  <c:v>802</c:v>
                </c:pt>
                <c:pt idx="283">
                  <c:v>805</c:v>
                </c:pt>
                <c:pt idx="284">
                  <c:v>779</c:v>
                </c:pt>
                <c:pt idx="285">
                  <c:v>787</c:v>
                </c:pt>
                <c:pt idx="286">
                  <c:v>698</c:v>
                </c:pt>
                <c:pt idx="287">
                  <c:v>762</c:v>
                </c:pt>
                <c:pt idx="288">
                  <c:v>683</c:v>
                </c:pt>
                <c:pt idx="289">
                  <c:v>657</c:v>
                </c:pt>
                <c:pt idx="290">
                  <c:v>661</c:v>
                </c:pt>
                <c:pt idx="291">
                  <c:v>692</c:v>
                </c:pt>
                <c:pt idx="292">
                  <c:v>649</c:v>
                </c:pt>
                <c:pt idx="293">
                  <c:v>630</c:v>
                </c:pt>
                <c:pt idx="294">
                  <c:v>581</c:v>
                </c:pt>
                <c:pt idx="295">
                  <c:v>625</c:v>
                </c:pt>
                <c:pt idx="296">
                  <c:v>604</c:v>
                </c:pt>
                <c:pt idx="297">
                  <c:v>590</c:v>
                </c:pt>
                <c:pt idx="298">
                  <c:v>580</c:v>
                </c:pt>
                <c:pt idx="299">
                  <c:v>572</c:v>
                </c:pt>
                <c:pt idx="300">
                  <c:v>529</c:v>
                </c:pt>
                <c:pt idx="301">
                  <c:v>538</c:v>
                </c:pt>
                <c:pt idx="302">
                  <c:v>531</c:v>
                </c:pt>
                <c:pt idx="303">
                  <c:v>548</c:v>
                </c:pt>
                <c:pt idx="304">
                  <c:v>512</c:v>
                </c:pt>
                <c:pt idx="305">
                  <c:v>481</c:v>
                </c:pt>
                <c:pt idx="306">
                  <c:v>493</c:v>
                </c:pt>
                <c:pt idx="307">
                  <c:v>442</c:v>
                </c:pt>
                <c:pt idx="308">
                  <c:v>462</c:v>
                </c:pt>
                <c:pt idx="309">
                  <c:v>424</c:v>
                </c:pt>
                <c:pt idx="310">
                  <c:v>442</c:v>
                </c:pt>
                <c:pt idx="311">
                  <c:v>426</c:v>
                </c:pt>
                <c:pt idx="312">
                  <c:v>405</c:v>
                </c:pt>
                <c:pt idx="313">
                  <c:v>442</c:v>
                </c:pt>
                <c:pt idx="314">
                  <c:v>387</c:v>
                </c:pt>
                <c:pt idx="315">
                  <c:v>372</c:v>
                </c:pt>
                <c:pt idx="316">
                  <c:v>421</c:v>
                </c:pt>
                <c:pt idx="317">
                  <c:v>382</c:v>
                </c:pt>
                <c:pt idx="318">
                  <c:v>362</c:v>
                </c:pt>
                <c:pt idx="319">
                  <c:v>359</c:v>
                </c:pt>
                <c:pt idx="320">
                  <c:v>370</c:v>
                </c:pt>
                <c:pt idx="321">
                  <c:v>337</c:v>
                </c:pt>
                <c:pt idx="322">
                  <c:v>337</c:v>
                </c:pt>
                <c:pt idx="323">
                  <c:v>338</c:v>
                </c:pt>
                <c:pt idx="324">
                  <c:v>338</c:v>
                </c:pt>
                <c:pt idx="325">
                  <c:v>340</c:v>
                </c:pt>
                <c:pt idx="326">
                  <c:v>317</c:v>
                </c:pt>
                <c:pt idx="327">
                  <c:v>291</c:v>
                </c:pt>
                <c:pt idx="328">
                  <c:v>312</c:v>
                </c:pt>
                <c:pt idx="329">
                  <c:v>282</c:v>
                </c:pt>
                <c:pt idx="330">
                  <c:v>280</c:v>
                </c:pt>
                <c:pt idx="331">
                  <c:v>240</c:v>
                </c:pt>
                <c:pt idx="332">
                  <c:v>312</c:v>
                </c:pt>
                <c:pt idx="333">
                  <c:v>238</c:v>
                </c:pt>
                <c:pt idx="334">
                  <c:v>246</c:v>
                </c:pt>
                <c:pt idx="335">
                  <c:v>257</c:v>
                </c:pt>
                <c:pt idx="336">
                  <c:v>268</c:v>
                </c:pt>
                <c:pt idx="337">
                  <c:v>239</c:v>
                </c:pt>
                <c:pt idx="338">
                  <c:v>241</c:v>
                </c:pt>
                <c:pt idx="339">
                  <c:v>229</c:v>
                </c:pt>
                <c:pt idx="340">
                  <c:v>246</c:v>
                </c:pt>
                <c:pt idx="341">
                  <c:v>232</c:v>
                </c:pt>
                <c:pt idx="342">
                  <c:v>242</c:v>
                </c:pt>
                <c:pt idx="343">
                  <c:v>208</c:v>
                </c:pt>
                <c:pt idx="344">
                  <c:v>238</c:v>
                </c:pt>
                <c:pt idx="345">
                  <c:v>199</c:v>
                </c:pt>
                <c:pt idx="346">
                  <c:v>196</c:v>
                </c:pt>
                <c:pt idx="347">
                  <c:v>196</c:v>
                </c:pt>
                <c:pt idx="348">
                  <c:v>183</c:v>
                </c:pt>
                <c:pt idx="349">
                  <c:v>185</c:v>
                </c:pt>
                <c:pt idx="350">
                  <c:v>172</c:v>
                </c:pt>
                <c:pt idx="351">
                  <c:v>186</c:v>
                </c:pt>
                <c:pt idx="352">
                  <c:v>217</c:v>
                </c:pt>
                <c:pt idx="353">
                  <c:v>185</c:v>
                </c:pt>
                <c:pt idx="354">
                  <c:v>151</c:v>
                </c:pt>
                <c:pt idx="355">
                  <c:v>204</c:v>
                </c:pt>
                <c:pt idx="356">
                  <c:v>177</c:v>
                </c:pt>
                <c:pt idx="357">
                  <c:v>177</c:v>
                </c:pt>
                <c:pt idx="358">
                  <c:v>165</c:v>
                </c:pt>
                <c:pt idx="359">
                  <c:v>166</c:v>
                </c:pt>
                <c:pt idx="360">
                  <c:v>171</c:v>
                </c:pt>
                <c:pt idx="361">
                  <c:v>171</c:v>
                </c:pt>
                <c:pt idx="362">
                  <c:v>144</c:v>
                </c:pt>
                <c:pt idx="363">
                  <c:v>165</c:v>
                </c:pt>
                <c:pt idx="364">
                  <c:v>152</c:v>
                </c:pt>
                <c:pt idx="365">
                  <c:v>160</c:v>
                </c:pt>
                <c:pt idx="366">
                  <c:v>136</c:v>
                </c:pt>
                <c:pt idx="367">
                  <c:v>153</c:v>
                </c:pt>
                <c:pt idx="368">
                  <c:v>119</c:v>
                </c:pt>
                <c:pt idx="369">
                  <c:v>141</c:v>
                </c:pt>
                <c:pt idx="370">
                  <c:v>138</c:v>
                </c:pt>
                <c:pt idx="371">
                  <c:v>120</c:v>
                </c:pt>
                <c:pt idx="372">
                  <c:v>118</c:v>
                </c:pt>
                <c:pt idx="373">
                  <c:v>135</c:v>
                </c:pt>
                <c:pt idx="374">
                  <c:v>134</c:v>
                </c:pt>
                <c:pt idx="375">
                  <c:v>137</c:v>
                </c:pt>
                <c:pt idx="376">
                  <c:v>138</c:v>
                </c:pt>
                <c:pt idx="377">
                  <c:v>125</c:v>
                </c:pt>
                <c:pt idx="378">
                  <c:v>107</c:v>
                </c:pt>
                <c:pt idx="379">
                  <c:v>131</c:v>
                </c:pt>
                <c:pt idx="380">
                  <c:v>108</c:v>
                </c:pt>
                <c:pt idx="381">
                  <c:v>105</c:v>
                </c:pt>
                <c:pt idx="382">
                  <c:v>113</c:v>
                </c:pt>
                <c:pt idx="383">
                  <c:v>125</c:v>
                </c:pt>
                <c:pt idx="384">
                  <c:v>121</c:v>
                </c:pt>
                <c:pt idx="385">
                  <c:v>98</c:v>
                </c:pt>
                <c:pt idx="386">
                  <c:v>129</c:v>
                </c:pt>
                <c:pt idx="387">
                  <c:v>99</c:v>
                </c:pt>
                <c:pt idx="388">
                  <c:v>109</c:v>
                </c:pt>
                <c:pt idx="389">
                  <c:v>136</c:v>
                </c:pt>
                <c:pt idx="390">
                  <c:v>104</c:v>
                </c:pt>
                <c:pt idx="391">
                  <c:v>112</c:v>
                </c:pt>
                <c:pt idx="392">
                  <c:v>125</c:v>
                </c:pt>
                <c:pt idx="393">
                  <c:v>102</c:v>
                </c:pt>
                <c:pt idx="394">
                  <c:v>97</c:v>
                </c:pt>
                <c:pt idx="395">
                  <c:v>110</c:v>
                </c:pt>
                <c:pt idx="396">
                  <c:v>92</c:v>
                </c:pt>
                <c:pt idx="397">
                  <c:v>116</c:v>
                </c:pt>
                <c:pt idx="398">
                  <c:v>119</c:v>
                </c:pt>
                <c:pt idx="399">
                  <c:v>91</c:v>
                </c:pt>
                <c:pt idx="400">
                  <c:v>91</c:v>
                </c:pt>
                <c:pt idx="401">
                  <c:v>100</c:v>
                </c:pt>
                <c:pt idx="402">
                  <c:v>104</c:v>
                </c:pt>
                <c:pt idx="403">
                  <c:v>76</c:v>
                </c:pt>
                <c:pt idx="404">
                  <c:v>81</c:v>
                </c:pt>
                <c:pt idx="405">
                  <c:v>99</c:v>
                </c:pt>
                <c:pt idx="406">
                  <c:v>90</c:v>
                </c:pt>
                <c:pt idx="407">
                  <c:v>72</c:v>
                </c:pt>
                <c:pt idx="408">
                  <c:v>87</c:v>
                </c:pt>
                <c:pt idx="409">
                  <c:v>89</c:v>
                </c:pt>
                <c:pt idx="410">
                  <c:v>76</c:v>
                </c:pt>
                <c:pt idx="411">
                  <c:v>96</c:v>
                </c:pt>
                <c:pt idx="412">
                  <c:v>77</c:v>
                </c:pt>
                <c:pt idx="413">
                  <c:v>97</c:v>
                </c:pt>
                <c:pt idx="414">
                  <c:v>82</c:v>
                </c:pt>
                <c:pt idx="415">
                  <c:v>90</c:v>
                </c:pt>
                <c:pt idx="416">
                  <c:v>73</c:v>
                </c:pt>
                <c:pt idx="417">
                  <c:v>93</c:v>
                </c:pt>
                <c:pt idx="418">
                  <c:v>92</c:v>
                </c:pt>
                <c:pt idx="419">
                  <c:v>74</c:v>
                </c:pt>
                <c:pt idx="420">
                  <c:v>87</c:v>
                </c:pt>
                <c:pt idx="421">
                  <c:v>87</c:v>
                </c:pt>
                <c:pt idx="422">
                  <c:v>78</c:v>
                </c:pt>
                <c:pt idx="423">
                  <c:v>81</c:v>
                </c:pt>
                <c:pt idx="424">
                  <c:v>86</c:v>
                </c:pt>
                <c:pt idx="425">
                  <c:v>91</c:v>
                </c:pt>
                <c:pt idx="426">
                  <c:v>79</c:v>
                </c:pt>
                <c:pt idx="427">
                  <c:v>79</c:v>
                </c:pt>
                <c:pt idx="428">
                  <c:v>75</c:v>
                </c:pt>
                <c:pt idx="429">
                  <c:v>92</c:v>
                </c:pt>
                <c:pt idx="430">
                  <c:v>80</c:v>
                </c:pt>
                <c:pt idx="431">
                  <c:v>73</c:v>
                </c:pt>
                <c:pt idx="432">
                  <c:v>87</c:v>
                </c:pt>
                <c:pt idx="433">
                  <c:v>83</c:v>
                </c:pt>
                <c:pt idx="434">
                  <c:v>90</c:v>
                </c:pt>
                <c:pt idx="435">
                  <c:v>78</c:v>
                </c:pt>
                <c:pt idx="436">
                  <c:v>78</c:v>
                </c:pt>
                <c:pt idx="437">
                  <c:v>71</c:v>
                </c:pt>
                <c:pt idx="438">
                  <c:v>70</c:v>
                </c:pt>
                <c:pt idx="439">
                  <c:v>70</c:v>
                </c:pt>
                <c:pt idx="440">
                  <c:v>70</c:v>
                </c:pt>
                <c:pt idx="441">
                  <c:v>58</c:v>
                </c:pt>
                <c:pt idx="442">
                  <c:v>60</c:v>
                </c:pt>
                <c:pt idx="443">
                  <c:v>80</c:v>
                </c:pt>
                <c:pt idx="444">
                  <c:v>75</c:v>
                </c:pt>
                <c:pt idx="445">
                  <c:v>72</c:v>
                </c:pt>
                <c:pt idx="446">
                  <c:v>65</c:v>
                </c:pt>
                <c:pt idx="447">
                  <c:v>79</c:v>
                </c:pt>
                <c:pt idx="448">
                  <c:v>75</c:v>
                </c:pt>
                <c:pt idx="449">
                  <c:v>72</c:v>
                </c:pt>
                <c:pt idx="450">
                  <c:v>79</c:v>
                </c:pt>
                <c:pt idx="451">
                  <c:v>76</c:v>
                </c:pt>
                <c:pt idx="452">
                  <c:v>74</c:v>
                </c:pt>
                <c:pt idx="453">
                  <c:v>70</c:v>
                </c:pt>
                <c:pt idx="454">
                  <c:v>57</c:v>
                </c:pt>
                <c:pt idx="455">
                  <c:v>72</c:v>
                </c:pt>
                <c:pt idx="456">
                  <c:v>67</c:v>
                </c:pt>
                <c:pt idx="457">
                  <c:v>76</c:v>
                </c:pt>
                <c:pt idx="458">
                  <c:v>86</c:v>
                </c:pt>
                <c:pt idx="459">
                  <c:v>76</c:v>
                </c:pt>
                <c:pt idx="460">
                  <c:v>59</c:v>
                </c:pt>
                <c:pt idx="461">
                  <c:v>60</c:v>
                </c:pt>
                <c:pt idx="462">
                  <c:v>73</c:v>
                </c:pt>
                <c:pt idx="463">
                  <c:v>77</c:v>
                </c:pt>
                <c:pt idx="464">
                  <c:v>74</c:v>
                </c:pt>
                <c:pt idx="465">
                  <c:v>81</c:v>
                </c:pt>
                <c:pt idx="466">
                  <c:v>75</c:v>
                </c:pt>
                <c:pt idx="467">
                  <c:v>73</c:v>
                </c:pt>
                <c:pt idx="468">
                  <c:v>82</c:v>
                </c:pt>
                <c:pt idx="469">
                  <c:v>73</c:v>
                </c:pt>
                <c:pt idx="470">
                  <c:v>75</c:v>
                </c:pt>
                <c:pt idx="471">
                  <c:v>88</c:v>
                </c:pt>
                <c:pt idx="472">
                  <c:v>100</c:v>
                </c:pt>
                <c:pt idx="473">
                  <c:v>126</c:v>
                </c:pt>
                <c:pt idx="474">
                  <c:v>119</c:v>
                </c:pt>
                <c:pt idx="475">
                  <c:v>131</c:v>
                </c:pt>
                <c:pt idx="476">
                  <c:v>131</c:v>
                </c:pt>
                <c:pt idx="477">
                  <c:v>146</c:v>
                </c:pt>
                <c:pt idx="478">
                  <c:v>167</c:v>
                </c:pt>
                <c:pt idx="479">
                  <c:v>184</c:v>
                </c:pt>
                <c:pt idx="480">
                  <c:v>191</c:v>
                </c:pt>
                <c:pt idx="481">
                  <c:v>186</c:v>
                </c:pt>
                <c:pt idx="482">
                  <c:v>240</c:v>
                </c:pt>
                <c:pt idx="483">
                  <c:v>201</c:v>
                </c:pt>
                <c:pt idx="484">
                  <c:v>226</c:v>
                </c:pt>
                <c:pt idx="485">
                  <c:v>217</c:v>
                </c:pt>
                <c:pt idx="486">
                  <c:v>214</c:v>
                </c:pt>
                <c:pt idx="487">
                  <c:v>185</c:v>
                </c:pt>
                <c:pt idx="488">
                  <c:v>210</c:v>
                </c:pt>
                <c:pt idx="489">
                  <c:v>169</c:v>
                </c:pt>
                <c:pt idx="490">
                  <c:v>157</c:v>
                </c:pt>
                <c:pt idx="491">
                  <c:v>171</c:v>
                </c:pt>
                <c:pt idx="492">
                  <c:v>155</c:v>
                </c:pt>
                <c:pt idx="493">
                  <c:v>123</c:v>
                </c:pt>
                <c:pt idx="494">
                  <c:v>122</c:v>
                </c:pt>
                <c:pt idx="495">
                  <c:v>117</c:v>
                </c:pt>
                <c:pt idx="496">
                  <c:v>118</c:v>
                </c:pt>
                <c:pt idx="497">
                  <c:v>95</c:v>
                </c:pt>
                <c:pt idx="498">
                  <c:v>118</c:v>
                </c:pt>
                <c:pt idx="499">
                  <c:v>87</c:v>
                </c:pt>
                <c:pt idx="500">
                  <c:v>99</c:v>
                </c:pt>
                <c:pt idx="501">
                  <c:v>94</c:v>
                </c:pt>
                <c:pt idx="502">
                  <c:v>106</c:v>
                </c:pt>
                <c:pt idx="503">
                  <c:v>94</c:v>
                </c:pt>
                <c:pt idx="504">
                  <c:v>111</c:v>
                </c:pt>
                <c:pt idx="505">
                  <c:v>102</c:v>
                </c:pt>
                <c:pt idx="506">
                  <c:v>86</c:v>
                </c:pt>
                <c:pt idx="507">
                  <c:v>79</c:v>
                </c:pt>
                <c:pt idx="508">
                  <c:v>72</c:v>
                </c:pt>
                <c:pt idx="509">
                  <c:v>83</c:v>
                </c:pt>
                <c:pt idx="510">
                  <c:v>96</c:v>
                </c:pt>
                <c:pt idx="511">
                  <c:v>78</c:v>
                </c:pt>
                <c:pt idx="512">
                  <c:v>74</c:v>
                </c:pt>
                <c:pt idx="513">
                  <c:v>88</c:v>
                </c:pt>
                <c:pt idx="514">
                  <c:v>74</c:v>
                </c:pt>
                <c:pt idx="515">
                  <c:v>91</c:v>
                </c:pt>
                <c:pt idx="516">
                  <c:v>86</c:v>
                </c:pt>
                <c:pt idx="517">
                  <c:v>98</c:v>
                </c:pt>
                <c:pt idx="518">
                  <c:v>99</c:v>
                </c:pt>
                <c:pt idx="519">
                  <c:v>100</c:v>
                </c:pt>
                <c:pt idx="520">
                  <c:v>97</c:v>
                </c:pt>
                <c:pt idx="521">
                  <c:v>92</c:v>
                </c:pt>
                <c:pt idx="522">
                  <c:v>91</c:v>
                </c:pt>
                <c:pt idx="523">
                  <c:v>119</c:v>
                </c:pt>
                <c:pt idx="524">
                  <c:v>121</c:v>
                </c:pt>
                <c:pt idx="525">
                  <c:v>118</c:v>
                </c:pt>
                <c:pt idx="526">
                  <c:v>137</c:v>
                </c:pt>
                <c:pt idx="527">
                  <c:v>139</c:v>
                </c:pt>
                <c:pt idx="528">
                  <c:v>155</c:v>
                </c:pt>
                <c:pt idx="529">
                  <c:v>181</c:v>
                </c:pt>
                <c:pt idx="530">
                  <c:v>215</c:v>
                </c:pt>
                <c:pt idx="531">
                  <c:v>244</c:v>
                </c:pt>
                <c:pt idx="532">
                  <c:v>270</c:v>
                </c:pt>
                <c:pt idx="533">
                  <c:v>339</c:v>
                </c:pt>
                <c:pt idx="534">
                  <c:v>408</c:v>
                </c:pt>
                <c:pt idx="535">
                  <c:v>400</c:v>
                </c:pt>
                <c:pt idx="536">
                  <c:v>489</c:v>
                </c:pt>
                <c:pt idx="537">
                  <c:v>520</c:v>
                </c:pt>
                <c:pt idx="538">
                  <c:v>629</c:v>
                </c:pt>
                <c:pt idx="539">
                  <c:v>762</c:v>
                </c:pt>
                <c:pt idx="540">
                  <c:v>797</c:v>
                </c:pt>
                <c:pt idx="541">
                  <c:v>885</c:v>
                </c:pt>
                <c:pt idx="542">
                  <c:v>874</c:v>
                </c:pt>
                <c:pt idx="543">
                  <c:v>862</c:v>
                </c:pt>
                <c:pt idx="544">
                  <c:v>954</c:v>
                </c:pt>
                <c:pt idx="545">
                  <c:v>995</c:v>
                </c:pt>
                <c:pt idx="546">
                  <c:v>888</c:v>
                </c:pt>
                <c:pt idx="547">
                  <c:v>907</c:v>
                </c:pt>
                <c:pt idx="548">
                  <c:v>916</c:v>
                </c:pt>
                <c:pt idx="549">
                  <c:v>854</c:v>
                </c:pt>
                <c:pt idx="550">
                  <c:v>807</c:v>
                </c:pt>
                <c:pt idx="551">
                  <c:v>808</c:v>
                </c:pt>
                <c:pt idx="552">
                  <c:v>699</c:v>
                </c:pt>
                <c:pt idx="553">
                  <c:v>671</c:v>
                </c:pt>
                <c:pt idx="554">
                  <c:v>620</c:v>
                </c:pt>
                <c:pt idx="555">
                  <c:v>566</c:v>
                </c:pt>
                <c:pt idx="556">
                  <c:v>527</c:v>
                </c:pt>
                <c:pt idx="557">
                  <c:v>451</c:v>
                </c:pt>
                <c:pt idx="558">
                  <c:v>431</c:v>
                </c:pt>
                <c:pt idx="559">
                  <c:v>415</c:v>
                </c:pt>
                <c:pt idx="560">
                  <c:v>301</c:v>
                </c:pt>
                <c:pt idx="561">
                  <c:v>315</c:v>
                </c:pt>
                <c:pt idx="562">
                  <c:v>289</c:v>
                </c:pt>
                <c:pt idx="563">
                  <c:v>281</c:v>
                </c:pt>
                <c:pt idx="564">
                  <c:v>253</c:v>
                </c:pt>
                <c:pt idx="565">
                  <c:v>238</c:v>
                </c:pt>
                <c:pt idx="566">
                  <c:v>209</c:v>
                </c:pt>
                <c:pt idx="567">
                  <c:v>218</c:v>
                </c:pt>
                <c:pt idx="568">
                  <c:v>213</c:v>
                </c:pt>
                <c:pt idx="569">
                  <c:v>191</c:v>
                </c:pt>
                <c:pt idx="570">
                  <c:v>206</c:v>
                </c:pt>
                <c:pt idx="571">
                  <c:v>219</c:v>
                </c:pt>
                <c:pt idx="572">
                  <c:v>247</c:v>
                </c:pt>
                <c:pt idx="573">
                  <c:v>249</c:v>
                </c:pt>
                <c:pt idx="574">
                  <c:v>289</c:v>
                </c:pt>
                <c:pt idx="575">
                  <c:v>290</c:v>
                </c:pt>
                <c:pt idx="576">
                  <c:v>345</c:v>
                </c:pt>
                <c:pt idx="577">
                  <c:v>377</c:v>
                </c:pt>
                <c:pt idx="578">
                  <c:v>454</c:v>
                </c:pt>
                <c:pt idx="579">
                  <c:v>455</c:v>
                </c:pt>
                <c:pt idx="580">
                  <c:v>502</c:v>
                </c:pt>
                <c:pt idx="581">
                  <c:v>553</c:v>
                </c:pt>
                <c:pt idx="582">
                  <c:v>564</c:v>
                </c:pt>
                <c:pt idx="583">
                  <c:v>657</c:v>
                </c:pt>
                <c:pt idx="584">
                  <c:v>663</c:v>
                </c:pt>
                <c:pt idx="585">
                  <c:v>704</c:v>
                </c:pt>
                <c:pt idx="586">
                  <c:v>696</c:v>
                </c:pt>
                <c:pt idx="587">
                  <c:v>743</c:v>
                </c:pt>
                <c:pt idx="588">
                  <c:v>745</c:v>
                </c:pt>
                <c:pt idx="589">
                  <c:v>720</c:v>
                </c:pt>
                <c:pt idx="590">
                  <c:v>699</c:v>
                </c:pt>
                <c:pt idx="591">
                  <c:v>773</c:v>
                </c:pt>
                <c:pt idx="592">
                  <c:v>695</c:v>
                </c:pt>
                <c:pt idx="593">
                  <c:v>689</c:v>
                </c:pt>
                <c:pt idx="594">
                  <c:v>691</c:v>
                </c:pt>
                <c:pt idx="595">
                  <c:v>662</c:v>
                </c:pt>
                <c:pt idx="596">
                  <c:v>656</c:v>
                </c:pt>
                <c:pt idx="597">
                  <c:v>611</c:v>
                </c:pt>
                <c:pt idx="598">
                  <c:v>587</c:v>
                </c:pt>
                <c:pt idx="599">
                  <c:v>580</c:v>
                </c:pt>
                <c:pt idx="600">
                  <c:v>547</c:v>
                </c:pt>
                <c:pt idx="601">
                  <c:v>493</c:v>
                </c:pt>
                <c:pt idx="602">
                  <c:v>473</c:v>
                </c:pt>
                <c:pt idx="603">
                  <c:v>444</c:v>
                </c:pt>
                <c:pt idx="604">
                  <c:v>453</c:v>
                </c:pt>
                <c:pt idx="605">
                  <c:v>367</c:v>
                </c:pt>
                <c:pt idx="606">
                  <c:v>368</c:v>
                </c:pt>
                <c:pt idx="607">
                  <c:v>347</c:v>
                </c:pt>
                <c:pt idx="608">
                  <c:v>329</c:v>
                </c:pt>
                <c:pt idx="609">
                  <c:v>294</c:v>
                </c:pt>
                <c:pt idx="610">
                  <c:v>308</c:v>
                </c:pt>
                <c:pt idx="611">
                  <c:v>272</c:v>
                </c:pt>
                <c:pt idx="612">
                  <c:v>248</c:v>
                </c:pt>
                <c:pt idx="613">
                  <c:v>253</c:v>
                </c:pt>
                <c:pt idx="614">
                  <c:v>224</c:v>
                </c:pt>
                <c:pt idx="615">
                  <c:v>211</c:v>
                </c:pt>
                <c:pt idx="616">
                  <c:v>244</c:v>
                </c:pt>
                <c:pt idx="617">
                  <c:v>204</c:v>
                </c:pt>
                <c:pt idx="618">
                  <c:v>198</c:v>
                </c:pt>
                <c:pt idx="619">
                  <c:v>187</c:v>
                </c:pt>
                <c:pt idx="620">
                  <c:v>170</c:v>
                </c:pt>
                <c:pt idx="621">
                  <c:v>184</c:v>
                </c:pt>
                <c:pt idx="622">
                  <c:v>140</c:v>
                </c:pt>
                <c:pt idx="623">
                  <c:v>170</c:v>
                </c:pt>
                <c:pt idx="624">
                  <c:v>161</c:v>
                </c:pt>
                <c:pt idx="625">
                  <c:v>151</c:v>
                </c:pt>
                <c:pt idx="626">
                  <c:v>147</c:v>
                </c:pt>
                <c:pt idx="627">
                  <c:v>143</c:v>
                </c:pt>
                <c:pt idx="628">
                  <c:v>123</c:v>
                </c:pt>
                <c:pt idx="629">
                  <c:v>130</c:v>
                </c:pt>
                <c:pt idx="630">
                  <c:v>143</c:v>
                </c:pt>
                <c:pt idx="631">
                  <c:v>158</c:v>
                </c:pt>
                <c:pt idx="632">
                  <c:v>114</c:v>
                </c:pt>
                <c:pt idx="633">
                  <c:v>120</c:v>
                </c:pt>
                <c:pt idx="634">
                  <c:v>127</c:v>
                </c:pt>
                <c:pt idx="635">
                  <c:v>109</c:v>
                </c:pt>
                <c:pt idx="636">
                  <c:v>125</c:v>
                </c:pt>
                <c:pt idx="637">
                  <c:v>131</c:v>
                </c:pt>
                <c:pt idx="638">
                  <c:v>130</c:v>
                </c:pt>
                <c:pt idx="639">
                  <c:v>138</c:v>
                </c:pt>
                <c:pt idx="640">
                  <c:v>121</c:v>
                </c:pt>
                <c:pt idx="641">
                  <c:v>127</c:v>
                </c:pt>
                <c:pt idx="642">
                  <c:v>112</c:v>
                </c:pt>
                <c:pt idx="643">
                  <c:v>129</c:v>
                </c:pt>
                <c:pt idx="644">
                  <c:v>112</c:v>
                </c:pt>
                <c:pt idx="645">
                  <c:v>135</c:v>
                </c:pt>
                <c:pt idx="646">
                  <c:v>109</c:v>
                </c:pt>
                <c:pt idx="647">
                  <c:v>117</c:v>
                </c:pt>
                <c:pt idx="648">
                  <c:v>134</c:v>
                </c:pt>
                <c:pt idx="649">
                  <c:v>113</c:v>
                </c:pt>
                <c:pt idx="650">
                  <c:v>107</c:v>
                </c:pt>
                <c:pt idx="651">
                  <c:v>117</c:v>
                </c:pt>
                <c:pt idx="652">
                  <c:v>120</c:v>
                </c:pt>
                <c:pt idx="653">
                  <c:v>106</c:v>
                </c:pt>
                <c:pt idx="654">
                  <c:v>113</c:v>
                </c:pt>
                <c:pt idx="655">
                  <c:v>86</c:v>
                </c:pt>
                <c:pt idx="656">
                  <c:v>118</c:v>
                </c:pt>
                <c:pt idx="657">
                  <c:v>108</c:v>
                </c:pt>
                <c:pt idx="658">
                  <c:v>103</c:v>
                </c:pt>
                <c:pt idx="659">
                  <c:v>122</c:v>
                </c:pt>
                <c:pt idx="660">
                  <c:v>109</c:v>
                </c:pt>
                <c:pt idx="661">
                  <c:v>108</c:v>
                </c:pt>
                <c:pt idx="662">
                  <c:v>100</c:v>
                </c:pt>
                <c:pt idx="663">
                  <c:v>101</c:v>
                </c:pt>
                <c:pt idx="664">
                  <c:v>126</c:v>
                </c:pt>
                <c:pt idx="665">
                  <c:v>119</c:v>
                </c:pt>
                <c:pt idx="666">
                  <c:v>108</c:v>
                </c:pt>
                <c:pt idx="667">
                  <c:v>102</c:v>
                </c:pt>
                <c:pt idx="668">
                  <c:v>108</c:v>
                </c:pt>
                <c:pt idx="669">
                  <c:v>94</c:v>
                </c:pt>
                <c:pt idx="670">
                  <c:v>107</c:v>
                </c:pt>
                <c:pt idx="671">
                  <c:v>87</c:v>
                </c:pt>
                <c:pt idx="672">
                  <c:v>90</c:v>
                </c:pt>
                <c:pt idx="673">
                  <c:v>104</c:v>
                </c:pt>
                <c:pt idx="674">
                  <c:v>97</c:v>
                </c:pt>
                <c:pt idx="675">
                  <c:v>112</c:v>
                </c:pt>
                <c:pt idx="676">
                  <c:v>102</c:v>
                </c:pt>
                <c:pt idx="677">
                  <c:v>89</c:v>
                </c:pt>
                <c:pt idx="678">
                  <c:v>128</c:v>
                </c:pt>
                <c:pt idx="679">
                  <c:v>92</c:v>
                </c:pt>
                <c:pt idx="680">
                  <c:v>93</c:v>
                </c:pt>
                <c:pt idx="681">
                  <c:v>94</c:v>
                </c:pt>
                <c:pt idx="682">
                  <c:v>78</c:v>
                </c:pt>
                <c:pt idx="683">
                  <c:v>106</c:v>
                </c:pt>
                <c:pt idx="684">
                  <c:v>79</c:v>
                </c:pt>
                <c:pt idx="685">
                  <c:v>95</c:v>
                </c:pt>
                <c:pt idx="686">
                  <c:v>114</c:v>
                </c:pt>
                <c:pt idx="687">
                  <c:v>96</c:v>
                </c:pt>
                <c:pt idx="688">
                  <c:v>98</c:v>
                </c:pt>
                <c:pt idx="689">
                  <c:v>92</c:v>
                </c:pt>
                <c:pt idx="690">
                  <c:v>95</c:v>
                </c:pt>
                <c:pt idx="691">
                  <c:v>106</c:v>
                </c:pt>
                <c:pt idx="692">
                  <c:v>81</c:v>
                </c:pt>
                <c:pt idx="693">
                  <c:v>94</c:v>
                </c:pt>
                <c:pt idx="694">
                  <c:v>79</c:v>
                </c:pt>
                <c:pt idx="695">
                  <c:v>85</c:v>
                </c:pt>
                <c:pt idx="696">
                  <c:v>88</c:v>
                </c:pt>
                <c:pt idx="697">
                  <c:v>99</c:v>
                </c:pt>
                <c:pt idx="698">
                  <c:v>107</c:v>
                </c:pt>
                <c:pt idx="699">
                  <c:v>104</c:v>
                </c:pt>
                <c:pt idx="700">
                  <c:v>104</c:v>
                </c:pt>
                <c:pt idx="701">
                  <c:v>101</c:v>
                </c:pt>
                <c:pt idx="702">
                  <c:v>100</c:v>
                </c:pt>
                <c:pt idx="703">
                  <c:v>88</c:v>
                </c:pt>
                <c:pt idx="704">
                  <c:v>103</c:v>
                </c:pt>
                <c:pt idx="705">
                  <c:v>100</c:v>
                </c:pt>
                <c:pt idx="706">
                  <c:v>95</c:v>
                </c:pt>
                <c:pt idx="707">
                  <c:v>102</c:v>
                </c:pt>
                <c:pt idx="708">
                  <c:v>109</c:v>
                </c:pt>
                <c:pt idx="709">
                  <c:v>100</c:v>
                </c:pt>
                <c:pt idx="710">
                  <c:v>108</c:v>
                </c:pt>
                <c:pt idx="711">
                  <c:v>107</c:v>
                </c:pt>
                <c:pt idx="712">
                  <c:v>106</c:v>
                </c:pt>
                <c:pt idx="713">
                  <c:v>84</c:v>
                </c:pt>
                <c:pt idx="714">
                  <c:v>89</c:v>
                </c:pt>
                <c:pt idx="715">
                  <c:v>94</c:v>
                </c:pt>
                <c:pt idx="716">
                  <c:v>86</c:v>
                </c:pt>
                <c:pt idx="717">
                  <c:v>96</c:v>
                </c:pt>
                <c:pt idx="718">
                  <c:v>70</c:v>
                </c:pt>
                <c:pt idx="719">
                  <c:v>77</c:v>
                </c:pt>
                <c:pt idx="720">
                  <c:v>62</c:v>
                </c:pt>
                <c:pt idx="721">
                  <c:v>68</c:v>
                </c:pt>
                <c:pt idx="722">
                  <c:v>66</c:v>
                </c:pt>
                <c:pt idx="723">
                  <c:v>65</c:v>
                </c:pt>
                <c:pt idx="724">
                  <c:v>71</c:v>
                </c:pt>
                <c:pt idx="725">
                  <c:v>63</c:v>
                </c:pt>
                <c:pt idx="726">
                  <c:v>76</c:v>
                </c:pt>
                <c:pt idx="727">
                  <c:v>69</c:v>
                </c:pt>
                <c:pt idx="728">
                  <c:v>71</c:v>
                </c:pt>
                <c:pt idx="729">
                  <c:v>81</c:v>
                </c:pt>
                <c:pt idx="730">
                  <c:v>72</c:v>
                </c:pt>
                <c:pt idx="731">
                  <c:v>65</c:v>
                </c:pt>
                <c:pt idx="732">
                  <c:v>61</c:v>
                </c:pt>
                <c:pt idx="733">
                  <c:v>72</c:v>
                </c:pt>
                <c:pt idx="734">
                  <c:v>54</c:v>
                </c:pt>
                <c:pt idx="735">
                  <c:v>69</c:v>
                </c:pt>
                <c:pt idx="736">
                  <c:v>72</c:v>
                </c:pt>
                <c:pt idx="737">
                  <c:v>58</c:v>
                </c:pt>
                <c:pt idx="738">
                  <c:v>56</c:v>
                </c:pt>
                <c:pt idx="739">
                  <c:v>60</c:v>
                </c:pt>
                <c:pt idx="740">
                  <c:v>54</c:v>
                </c:pt>
                <c:pt idx="741">
                  <c:v>45</c:v>
                </c:pt>
                <c:pt idx="742">
                  <c:v>56</c:v>
                </c:pt>
                <c:pt idx="743">
                  <c:v>66</c:v>
                </c:pt>
                <c:pt idx="744">
                  <c:v>65</c:v>
                </c:pt>
                <c:pt idx="745">
                  <c:v>66</c:v>
                </c:pt>
                <c:pt idx="746">
                  <c:v>62</c:v>
                </c:pt>
                <c:pt idx="747">
                  <c:v>63</c:v>
                </c:pt>
                <c:pt idx="748">
                  <c:v>54</c:v>
                </c:pt>
                <c:pt idx="749">
                  <c:v>73</c:v>
                </c:pt>
                <c:pt idx="750">
                  <c:v>64</c:v>
                </c:pt>
                <c:pt idx="751">
                  <c:v>64</c:v>
                </c:pt>
                <c:pt idx="752">
                  <c:v>57</c:v>
                </c:pt>
                <c:pt idx="753">
                  <c:v>54</c:v>
                </c:pt>
                <c:pt idx="754">
                  <c:v>67</c:v>
                </c:pt>
                <c:pt idx="755">
                  <c:v>55</c:v>
                </c:pt>
                <c:pt idx="756">
                  <c:v>66</c:v>
                </c:pt>
                <c:pt idx="757">
                  <c:v>64</c:v>
                </c:pt>
                <c:pt idx="758">
                  <c:v>80</c:v>
                </c:pt>
                <c:pt idx="759">
                  <c:v>67</c:v>
                </c:pt>
                <c:pt idx="760">
                  <c:v>58</c:v>
                </c:pt>
                <c:pt idx="761">
                  <c:v>59</c:v>
                </c:pt>
                <c:pt idx="762">
                  <c:v>53</c:v>
                </c:pt>
                <c:pt idx="763">
                  <c:v>64</c:v>
                </c:pt>
                <c:pt idx="764">
                  <c:v>54</c:v>
                </c:pt>
                <c:pt idx="765">
                  <c:v>57</c:v>
                </c:pt>
                <c:pt idx="766">
                  <c:v>53</c:v>
                </c:pt>
                <c:pt idx="767">
                  <c:v>56</c:v>
                </c:pt>
                <c:pt idx="768">
                  <c:v>56</c:v>
                </c:pt>
                <c:pt idx="769">
                  <c:v>53</c:v>
                </c:pt>
                <c:pt idx="770">
                  <c:v>53</c:v>
                </c:pt>
                <c:pt idx="771">
                  <c:v>66</c:v>
                </c:pt>
                <c:pt idx="772">
                  <c:v>55</c:v>
                </c:pt>
                <c:pt idx="773">
                  <c:v>64</c:v>
                </c:pt>
                <c:pt idx="774">
                  <c:v>53</c:v>
                </c:pt>
                <c:pt idx="775">
                  <c:v>62</c:v>
                </c:pt>
                <c:pt idx="776">
                  <c:v>63</c:v>
                </c:pt>
                <c:pt idx="777">
                  <c:v>58</c:v>
                </c:pt>
                <c:pt idx="778">
                  <c:v>44</c:v>
                </c:pt>
                <c:pt idx="779">
                  <c:v>50</c:v>
                </c:pt>
                <c:pt idx="780">
                  <c:v>46</c:v>
                </c:pt>
                <c:pt idx="781">
                  <c:v>41</c:v>
                </c:pt>
                <c:pt idx="782">
                  <c:v>46</c:v>
                </c:pt>
                <c:pt idx="783">
                  <c:v>52</c:v>
                </c:pt>
                <c:pt idx="784">
                  <c:v>62</c:v>
                </c:pt>
                <c:pt idx="785">
                  <c:v>41</c:v>
                </c:pt>
                <c:pt idx="786">
                  <c:v>49</c:v>
                </c:pt>
                <c:pt idx="787">
                  <c:v>65</c:v>
                </c:pt>
                <c:pt idx="788">
                  <c:v>45</c:v>
                </c:pt>
                <c:pt idx="789">
                  <c:v>64</c:v>
                </c:pt>
                <c:pt idx="790">
                  <c:v>41</c:v>
                </c:pt>
                <c:pt idx="791">
                  <c:v>68</c:v>
                </c:pt>
                <c:pt idx="792">
                  <c:v>48</c:v>
                </c:pt>
                <c:pt idx="793">
                  <c:v>50</c:v>
                </c:pt>
                <c:pt idx="794">
                  <c:v>50</c:v>
                </c:pt>
                <c:pt idx="795">
                  <c:v>54</c:v>
                </c:pt>
                <c:pt idx="796">
                  <c:v>63</c:v>
                </c:pt>
                <c:pt idx="797">
                  <c:v>37</c:v>
                </c:pt>
                <c:pt idx="798">
                  <c:v>55</c:v>
                </c:pt>
                <c:pt idx="799">
                  <c:v>45</c:v>
                </c:pt>
                <c:pt idx="800">
                  <c:v>44</c:v>
                </c:pt>
                <c:pt idx="801">
                  <c:v>40</c:v>
                </c:pt>
                <c:pt idx="802">
                  <c:v>47</c:v>
                </c:pt>
                <c:pt idx="803">
                  <c:v>56</c:v>
                </c:pt>
                <c:pt idx="804">
                  <c:v>53</c:v>
                </c:pt>
                <c:pt idx="805">
                  <c:v>43</c:v>
                </c:pt>
                <c:pt idx="806">
                  <c:v>56</c:v>
                </c:pt>
                <c:pt idx="807">
                  <c:v>59</c:v>
                </c:pt>
                <c:pt idx="808">
                  <c:v>47</c:v>
                </c:pt>
                <c:pt idx="809">
                  <c:v>48</c:v>
                </c:pt>
                <c:pt idx="810">
                  <c:v>45</c:v>
                </c:pt>
                <c:pt idx="811">
                  <c:v>54</c:v>
                </c:pt>
                <c:pt idx="812">
                  <c:v>50</c:v>
                </c:pt>
                <c:pt idx="813">
                  <c:v>43</c:v>
                </c:pt>
                <c:pt idx="814">
                  <c:v>47</c:v>
                </c:pt>
                <c:pt idx="815">
                  <c:v>57</c:v>
                </c:pt>
                <c:pt idx="816">
                  <c:v>39</c:v>
                </c:pt>
                <c:pt idx="817">
                  <c:v>61</c:v>
                </c:pt>
                <c:pt idx="818">
                  <c:v>46</c:v>
                </c:pt>
                <c:pt idx="819">
                  <c:v>48</c:v>
                </c:pt>
                <c:pt idx="820">
                  <c:v>64</c:v>
                </c:pt>
                <c:pt idx="821">
                  <c:v>58</c:v>
                </c:pt>
                <c:pt idx="822">
                  <c:v>71</c:v>
                </c:pt>
                <c:pt idx="823">
                  <c:v>80</c:v>
                </c:pt>
                <c:pt idx="824">
                  <c:v>63</c:v>
                </c:pt>
                <c:pt idx="825">
                  <c:v>71</c:v>
                </c:pt>
                <c:pt idx="826">
                  <c:v>86</c:v>
                </c:pt>
                <c:pt idx="827">
                  <c:v>92</c:v>
                </c:pt>
                <c:pt idx="828">
                  <c:v>67</c:v>
                </c:pt>
                <c:pt idx="829">
                  <c:v>91</c:v>
                </c:pt>
                <c:pt idx="830">
                  <c:v>88</c:v>
                </c:pt>
                <c:pt idx="831">
                  <c:v>112</c:v>
                </c:pt>
                <c:pt idx="832">
                  <c:v>97</c:v>
                </c:pt>
                <c:pt idx="833">
                  <c:v>105</c:v>
                </c:pt>
                <c:pt idx="834">
                  <c:v>103</c:v>
                </c:pt>
                <c:pt idx="835">
                  <c:v>107</c:v>
                </c:pt>
                <c:pt idx="836">
                  <c:v>106</c:v>
                </c:pt>
                <c:pt idx="837">
                  <c:v>119</c:v>
                </c:pt>
                <c:pt idx="838">
                  <c:v>121</c:v>
                </c:pt>
                <c:pt idx="839">
                  <c:v>112</c:v>
                </c:pt>
                <c:pt idx="840">
                  <c:v>80</c:v>
                </c:pt>
                <c:pt idx="841">
                  <c:v>78</c:v>
                </c:pt>
                <c:pt idx="842">
                  <c:v>80</c:v>
                </c:pt>
                <c:pt idx="843">
                  <c:v>62</c:v>
                </c:pt>
                <c:pt idx="844">
                  <c:v>76</c:v>
                </c:pt>
                <c:pt idx="845">
                  <c:v>86</c:v>
                </c:pt>
                <c:pt idx="846">
                  <c:v>65</c:v>
                </c:pt>
                <c:pt idx="847">
                  <c:v>76</c:v>
                </c:pt>
                <c:pt idx="848">
                  <c:v>58</c:v>
                </c:pt>
                <c:pt idx="849">
                  <c:v>51</c:v>
                </c:pt>
                <c:pt idx="850">
                  <c:v>35</c:v>
                </c:pt>
                <c:pt idx="851">
                  <c:v>57</c:v>
                </c:pt>
                <c:pt idx="852">
                  <c:v>64</c:v>
                </c:pt>
                <c:pt idx="853">
                  <c:v>49</c:v>
                </c:pt>
                <c:pt idx="854">
                  <c:v>54</c:v>
                </c:pt>
                <c:pt idx="855">
                  <c:v>43</c:v>
                </c:pt>
                <c:pt idx="856">
                  <c:v>60</c:v>
                </c:pt>
                <c:pt idx="857">
                  <c:v>43</c:v>
                </c:pt>
                <c:pt idx="858">
                  <c:v>43</c:v>
                </c:pt>
                <c:pt idx="859">
                  <c:v>40</c:v>
                </c:pt>
                <c:pt idx="860">
                  <c:v>47</c:v>
                </c:pt>
                <c:pt idx="861">
                  <c:v>57</c:v>
                </c:pt>
                <c:pt idx="862">
                  <c:v>46</c:v>
                </c:pt>
                <c:pt idx="863">
                  <c:v>63</c:v>
                </c:pt>
                <c:pt idx="864">
                  <c:v>52</c:v>
                </c:pt>
                <c:pt idx="865">
                  <c:v>43</c:v>
                </c:pt>
                <c:pt idx="866">
                  <c:v>39</c:v>
                </c:pt>
                <c:pt idx="867">
                  <c:v>55</c:v>
                </c:pt>
                <c:pt idx="868">
                  <c:v>35</c:v>
                </c:pt>
                <c:pt idx="869">
                  <c:v>45</c:v>
                </c:pt>
                <c:pt idx="870">
                  <c:v>38</c:v>
                </c:pt>
                <c:pt idx="871">
                  <c:v>44</c:v>
                </c:pt>
                <c:pt idx="872">
                  <c:v>44</c:v>
                </c:pt>
                <c:pt idx="873">
                  <c:v>48</c:v>
                </c:pt>
                <c:pt idx="874">
                  <c:v>49</c:v>
                </c:pt>
                <c:pt idx="875">
                  <c:v>40</c:v>
                </c:pt>
                <c:pt idx="876">
                  <c:v>40</c:v>
                </c:pt>
                <c:pt idx="877">
                  <c:v>39</c:v>
                </c:pt>
                <c:pt idx="878">
                  <c:v>40</c:v>
                </c:pt>
                <c:pt idx="879">
                  <c:v>45</c:v>
                </c:pt>
                <c:pt idx="880">
                  <c:v>48</c:v>
                </c:pt>
                <c:pt idx="881">
                  <c:v>54</c:v>
                </c:pt>
                <c:pt idx="882">
                  <c:v>50</c:v>
                </c:pt>
                <c:pt idx="883">
                  <c:v>42</c:v>
                </c:pt>
                <c:pt idx="884">
                  <c:v>52</c:v>
                </c:pt>
                <c:pt idx="885">
                  <c:v>45</c:v>
                </c:pt>
                <c:pt idx="886">
                  <c:v>46</c:v>
                </c:pt>
                <c:pt idx="887">
                  <c:v>40</c:v>
                </c:pt>
                <c:pt idx="888">
                  <c:v>54</c:v>
                </c:pt>
                <c:pt idx="889">
                  <c:v>61</c:v>
                </c:pt>
                <c:pt idx="890">
                  <c:v>41</c:v>
                </c:pt>
                <c:pt idx="891">
                  <c:v>40</c:v>
                </c:pt>
                <c:pt idx="892">
                  <c:v>52</c:v>
                </c:pt>
                <c:pt idx="893">
                  <c:v>50</c:v>
                </c:pt>
                <c:pt idx="894">
                  <c:v>37</c:v>
                </c:pt>
                <c:pt idx="895">
                  <c:v>43</c:v>
                </c:pt>
                <c:pt idx="896">
                  <c:v>44</c:v>
                </c:pt>
                <c:pt idx="897">
                  <c:v>47</c:v>
                </c:pt>
                <c:pt idx="898">
                  <c:v>40</c:v>
                </c:pt>
                <c:pt idx="899">
                  <c:v>45</c:v>
                </c:pt>
                <c:pt idx="900">
                  <c:v>34</c:v>
                </c:pt>
                <c:pt idx="901">
                  <c:v>47</c:v>
                </c:pt>
                <c:pt idx="902">
                  <c:v>40</c:v>
                </c:pt>
                <c:pt idx="903">
                  <c:v>54</c:v>
                </c:pt>
                <c:pt idx="904">
                  <c:v>34</c:v>
                </c:pt>
                <c:pt idx="905">
                  <c:v>34</c:v>
                </c:pt>
                <c:pt idx="906">
                  <c:v>54</c:v>
                </c:pt>
                <c:pt idx="907">
                  <c:v>34</c:v>
                </c:pt>
                <c:pt idx="908">
                  <c:v>59</c:v>
                </c:pt>
                <c:pt idx="909">
                  <c:v>44</c:v>
                </c:pt>
                <c:pt idx="910">
                  <c:v>50</c:v>
                </c:pt>
                <c:pt idx="911">
                  <c:v>61</c:v>
                </c:pt>
                <c:pt idx="912">
                  <c:v>54</c:v>
                </c:pt>
                <c:pt idx="913">
                  <c:v>66</c:v>
                </c:pt>
                <c:pt idx="914">
                  <c:v>54</c:v>
                </c:pt>
                <c:pt idx="915">
                  <c:v>52</c:v>
                </c:pt>
                <c:pt idx="916">
                  <c:v>44</c:v>
                </c:pt>
                <c:pt idx="917">
                  <c:v>53</c:v>
                </c:pt>
                <c:pt idx="918">
                  <c:v>54</c:v>
                </c:pt>
                <c:pt idx="919">
                  <c:v>54</c:v>
                </c:pt>
                <c:pt idx="920">
                  <c:v>55</c:v>
                </c:pt>
                <c:pt idx="921">
                  <c:v>51</c:v>
                </c:pt>
                <c:pt idx="922">
                  <c:v>49</c:v>
                </c:pt>
                <c:pt idx="923">
                  <c:v>43</c:v>
                </c:pt>
                <c:pt idx="924">
                  <c:v>49</c:v>
                </c:pt>
                <c:pt idx="925">
                  <c:v>49</c:v>
                </c:pt>
                <c:pt idx="926">
                  <c:v>47</c:v>
                </c:pt>
                <c:pt idx="927">
                  <c:v>40</c:v>
                </c:pt>
                <c:pt idx="928">
                  <c:v>41</c:v>
                </c:pt>
                <c:pt idx="929">
                  <c:v>37</c:v>
                </c:pt>
                <c:pt idx="930">
                  <c:v>45</c:v>
                </c:pt>
                <c:pt idx="931">
                  <c:v>48</c:v>
                </c:pt>
                <c:pt idx="932">
                  <c:v>43</c:v>
                </c:pt>
                <c:pt idx="933">
                  <c:v>47</c:v>
                </c:pt>
                <c:pt idx="934">
                  <c:v>41</c:v>
                </c:pt>
                <c:pt idx="935">
                  <c:v>43</c:v>
                </c:pt>
                <c:pt idx="936">
                  <c:v>38</c:v>
                </c:pt>
                <c:pt idx="937">
                  <c:v>35</c:v>
                </c:pt>
                <c:pt idx="938">
                  <c:v>39</c:v>
                </c:pt>
                <c:pt idx="939">
                  <c:v>37</c:v>
                </c:pt>
                <c:pt idx="940">
                  <c:v>36</c:v>
                </c:pt>
                <c:pt idx="941">
                  <c:v>38</c:v>
                </c:pt>
                <c:pt idx="942">
                  <c:v>47</c:v>
                </c:pt>
                <c:pt idx="943">
                  <c:v>35</c:v>
                </c:pt>
                <c:pt idx="944">
                  <c:v>40</c:v>
                </c:pt>
                <c:pt idx="945">
                  <c:v>29</c:v>
                </c:pt>
                <c:pt idx="946">
                  <c:v>35</c:v>
                </c:pt>
                <c:pt idx="947">
                  <c:v>49</c:v>
                </c:pt>
                <c:pt idx="948">
                  <c:v>36</c:v>
                </c:pt>
                <c:pt idx="949">
                  <c:v>47</c:v>
                </c:pt>
                <c:pt idx="950">
                  <c:v>33</c:v>
                </c:pt>
                <c:pt idx="951">
                  <c:v>31</c:v>
                </c:pt>
                <c:pt idx="952">
                  <c:v>30</c:v>
                </c:pt>
                <c:pt idx="953">
                  <c:v>41</c:v>
                </c:pt>
                <c:pt idx="954">
                  <c:v>45</c:v>
                </c:pt>
                <c:pt idx="955">
                  <c:v>56</c:v>
                </c:pt>
                <c:pt idx="956">
                  <c:v>39</c:v>
                </c:pt>
                <c:pt idx="957">
                  <c:v>33</c:v>
                </c:pt>
                <c:pt idx="958">
                  <c:v>28</c:v>
                </c:pt>
                <c:pt idx="959">
                  <c:v>33</c:v>
                </c:pt>
                <c:pt idx="960">
                  <c:v>39</c:v>
                </c:pt>
                <c:pt idx="961">
                  <c:v>49</c:v>
                </c:pt>
                <c:pt idx="962">
                  <c:v>46</c:v>
                </c:pt>
                <c:pt idx="963">
                  <c:v>40</c:v>
                </c:pt>
                <c:pt idx="964">
                  <c:v>44</c:v>
                </c:pt>
                <c:pt idx="965">
                  <c:v>34</c:v>
                </c:pt>
                <c:pt idx="966">
                  <c:v>59</c:v>
                </c:pt>
                <c:pt idx="967">
                  <c:v>49</c:v>
                </c:pt>
                <c:pt idx="968">
                  <c:v>33</c:v>
                </c:pt>
                <c:pt idx="969">
                  <c:v>41</c:v>
                </c:pt>
                <c:pt idx="970">
                  <c:v>41</c:v>
                </c:pt>
                <c:pt idx="971">
                  <c:v>53</c:v>
                </c:pt>
                <c:pt idx="972">
                  <c:v>47</c:v>
                </c:pt>
                <c:pt idx="973">
                  <c:v>43</c:v>
                </c:pt>
                <c:pt idx="974">
                  <c:v>44</c:v>
                </c:pt>
                <c:pt idx="975">
                  <c:v>47</c:v>
                </c:pt>
                <c:pt idx="976">
                  <c:v>46</c:v>
                </c:pt>
                <c:pt idx="977">
                  <c:v>39</c:v>
                </c:pt>
                <c:pt idx="978">
                  <c:v>43</c:v>
                </c:pt>
                <c:pt idx="979">
                  <c:v>40</c:v>
                </c:pt>
                <c:pt idx="980">
                  <c:v>30</c:v>
                </c:pt>
                <c:pt idx="981">
                  <c:v>38</c:v>
                </c:pt>
                <c:pt idx="982">
                  <c:v>33</c:v>
                </c:pt>
                <c:pt idx="983">
                  <c:v>36</c:v>
                </c:pt>
                <c:pt idx="984">
                  <c:v>48</c:v>
                </c:pt>
                <c:pt idx="985">
                  <c:v>40</c:v>
                </c:pt>
                <c:pt idx="986">
                  <c:v>42</c:v>
                </c:pt>
                <c:pt idx="987">
                  <c:v>40</c:v>
                </c:pt>
                <c:pt idx="988">
                  <c:v>35</c:v>
                </c:pt>
                <c:pt idx="989">
                  <c:v>49</c:v>
                </c:pt>
                <c:pt idx="990">
                  <c:v>34</c:v>
                </c:pt>
                <c:pt idx="991">
                  <c:v>45</c:v>
                </c:pt>
                <c:pt idx="992">
                  <c:v>54</c:v>
                </c:pt>
                <c:pt idx="993">
                  <c:v>34</c:v>
                </c:pt>
                <c:pt idx="994">
                  <c:v>30</c:v>
                </c:pt>
                <c:pt idx="995">
                  <c:v>53</c:v>
                </c:pt>
                <c:pt idx="996">
                  <c:v>42</c:v>
                </c:pt>
                <c:pt idx="997">
                  <c:v>41</c:v>
                </c:pt>
                <c:pt idx="998">
                  <c:v>46</c:v>
                </c:pt>
                <c:pt idx="999">
                  <c:v>40</c:v>
                </c:pt>
                <c:pt idx="1000">
                  <c:v>43</c:v>
                </c:pt>
                <c:pt idx="1001">
                  <c:v>37</c:v>
                </c:pt>
                <c:pt idx="1002">
                  <c:v>36</c:v>
                </c:pt>
                <c:pt idx="1003">
                  <c:v>32</c:v>
                </c:pt>
                <c:pt idx="1004">
                  <c:v>37</c:v>
                </c:pt>
                <c:pt idx="1005">
                  <c:v>36</c:v>
                </c:pt>
                <c:pt idx="1006">
                  <c:v>42</c:v>
                </c:pt>
                <c:pt idx="1007">
                  <c:v>39</c:v>
                </c:pt>
                <c:pt idx="1008">
                  <c:v>31</c:v>
                </c:pt>
                <c:pt idx="1009">
                  <c:v>41</c:v>
                </c:pt>
                <c:pt idx="1010">
                  <c:v>43</c:v>
                </c:pt>
                <c:pt idx="1011">
                  <c:v>35</c:v>
                </c:pt>
                <c:pt idx="1012">
                  <c:v>35</c:v>
                </c:pt>
                <c:pt idx="1013">
                  <c:v>34</c:v>
                </c:pt>
                <c:pt idx="1014">
                  <c:v>36</c:v>
                </c:pt>
                <c:pt idx="1015">
                  <c:v>45</c:v>
                </c:pt>
                <c:pt idx="1016">
                  <c:v>31</c:v>
                </c:pt>
                <c:pt idx="1017">
                  <c:v>34</c:v>
                </c:pt>
                <c:pt idx="1018">
                  <c:v>47</c:v>
                </c:pt>
                <c:pt idx="1019">
                  <c:v>28</c:v>
                </c:pt>
                <c:pt idx="1020">
                  <c:v>35</c:v>
                </c:pt>
                <c:pt idx="1021">
                  <c:v>43</c:v>
                </c:pt>
                <c:pt idx="1022">
                  <c:v>40</c:v>
                </c:pt>
                <c:pt idx="1023">
                  <c:v>40</c:v>
                </c:pt>
                <c:pt idx="1024">
                  <c:v>52</c:v>
                </c:pt>
                <c:pt idx="1025">
                  <c:v>48</c:v>
                </c:pt>
                <c:pt idx="1026">
                  <c:v>70</c:v>
                </c:pt>
                <c:pt idx="1027">
                  <c:v>46</c:v>
                </c:pt>
                <c:pt idx="1028">
                  <c:v>56</c:v>
                </c:pt>
                <c:pt idx="1029">
                  <c:v>63</c:v>
                </c:pt>
                <c:pt idx="1030">
                  <c:v>70</c:v>
                </c:pt>
                <c:pt idx="1031">
                  <c:v>70</c:v>
                </c:pt>
                <c:pt idx="1032">
                  <c:v>74</c:v>
                </c:pt>
                <c:pt idx="1033">
                  <c:v>107</c:v>
                </c:pt>
                <c:pt idx="1034">
                  <c:v>123</c:v>
                </c:pt>
                <c:pt idx="1035">
                  <c:v>125</c:v>
                </c:pt>
                <c:pt idx="1036">
                  <c:v>126</c:v>
                </c:pt>
                <c:pt idx="1037">
                  <c:v>174</c:v>
                </c:pt>
                <c:pt idx="1038">
                  <c:v>178</c:v>
                </c:pt>
                <c:pt idx="1039">
                  <c:v>220</c:v>
                </c:pt>
                <c:pt idx="1040">
                  <c:v>215</c:v>
                </c:pt>
                <c:pt idx="1041">
                  <c:v>229</c:v>
                </c:pt>
                <c:pt idx="1042">
                  <c:v>290</c:v>
                </c:pt>
                <c:pt idx="1043">
                  <c:v>275</c:v>
                </c:pt>
                <c:pt idx="1044">
                  <c:v>289</c:v>
                </c:pt>
                <c:pt idx="1045">
                  <c:v>319</c:v>
                </c:pt>
                <c:pt idx="1046">
                  <c:v>332</c:v>
                </c:pt>
                <c:pt idx="1047">
                  <c:v>305</c:v>
                </c:pt>
                <c:pt idx="1048">
                  <c:v>315</c:v>
                </c:pt>
                <c:pt idx="1049">
                  <c:v>320</c:v>
                </c:pt>
                <c:pt idx="1050">
                  <c:v>336</c:v>
                </c:pt>
                <c:pt idx="1051">
                  <c:v>313</c:v>
                </c:pt>
                <c:pt idx="1052">
                  <c:v>278</c:v>
                </c:pt>
                <c:pt idx="1053">
                  <c:v>236</c:v>
                </c:pt>
                <c:pt idx="1054">
                  <c:v>240</c:v>
                </c:pt>
                <c:pt idx="1055">
                  <c:v>233</c:v>
                </c:pt>
                <c:pt idx="1056">
                  <c:v>238</c:v>
                </c:pt>
                <c:pt idx="1057">
                  <c:v>190</c:v>
                </c:pt>
                <c:pt idx="1058">
                  <c:v>180</c:v>
                </c:pt>
                <c:pt idx="1059">
                  <c:v>156</c:v>
                </c:pt>
                <c:pt idx="1060">
                  <c:v>120</c:v>
                </c:pt>
                <c:pt idx="1061">
                  <c:v>121</c:v>
                </c:pt>
                <c:pt idx="1062">
                  <c:v>108</c:v>
                </c:pt>
                <c:pt idx="1063">
                  <c:v>77</c:v>
                </c:pt>
                <c:pt idx="1064">
                  <c:v>83</c:v>
                </c:pt>
                <c:pt idx="1065">
                  <c:v>81</c:v>
                </c:pt>
                <c:pt idx="1066">
                  <c:v>69</c:v>
                </c:pt>
                <c:pt idx="1067">
                  <c:v>72</c:v>
                </c:pt>
                <c:pt idx="1068">
                  <c:v>49</c:v>
                </c:pt>
                <c:pt idx="1069">
                  <c:v>61</c:v>
                </c:pt>
                <c:pt idx="1070">
                  <c:v>39</c:v>
                </c:pt>
                <c:pt idx="1071">
                  <c:v>58</c:v>
                </c:pt>
                <c:pt idx="1072">
                  <c:v>46</c:v>
                </c:pt>
                <c:pt idx="1073">
                  <c:v>46</c:v>
                </c:pt>
                <c:pt idx="1074">
                  <c:v>44</c:v>
                </c:pt>
                <c:pt idx="1075">
                  <c:v>45</c:v>
                </c:pt>
                <c:pt idx="1076">
                  <c:v>37</c:v>
                </c:pt>
                <c:pt idx="1077">
                  <c:v>45</c:v>
                </c:pt>
                <c:pt idx="1078">
                  <c:v>53</c:v>
                </c:pt>
                <c:pt idx="1079">
                  <c:v>59</c:v>
                </c:pt>
                <c:pt idx="1080">
                  <c:v>52</c:v>
                </c:pt>
                <c:pt idx="1081">
                  <c:v>53</c:v>
                </c:pt>
                <c:pt idx="1082">
                  <c:v>56</c:v>
                </c:pt>
                <c:pt idx="1083">
                  <c:v>55</c:v>
                </c:pt>
                <c:pt idx="1084">
                  <c:v>52</c:v>
                </c:pt>
                <c:pt idx="1085">
                  <c:v>47</c:v>
                </c:pt>
                <c:pt idx="1086">
                  <c:v>47</c:v>
                </c:pt>
                <c:pt idx="1087">
                  <c:v>48</c:v>
                </c:pt>
                <c:pt idx="1088">
                  <c:v>58</c:v>
                </c:pt>
                <c:pt idx="1089">
                  <c:v>59</c:v>
                </c:pt>
                <c:pt idx="1090">
                  <c:v>57</c:v>
                </c:pt>
                <c:pt idx="1091">
                  <c:v>63</c:v>
                </c:pt>
                <c:pt idx="1092">
                  <c:v>46</c:v>
                </c:pt>
                <c:pt idx="1093">
                  <c:v>45</c:v>
                </c:pt>
                <c:pt idx="1094">
                  <c:v>68</c:v>
                </c:pt>
                <c:pt idx="1095">
                  <c:v>64</c:v>
                </c:pt>
                <c:pt idx="1096">
                  <c:v>49</c:v>
                </c:pt>
                <c:pt idx="1097">
                  <c:v>53</c:v>
                </c:pt>
                <c:pt idx="1098">
                  <c:v>53</c:v>
                </c:pt>
                <c:pt idx="1099">
                  <c:v>56</c:v>
                </c:pt>
                <c:pt idx="1100">
                  <c:v>58</c:v>
                </c:pt>
                <c:pt idx="1101">
                  <c:v>46</c:v>
                </c:pt>
                <c:pt idx="1102">
                  <c:v>54</c:v>
                </c:pt>
                <c:pt idx="1103">
                  <c:v>48</c:v>
                </c:pt>
                <c:pt idx="1104">
                  <c:v>49</c:v>
                </c:pt>
                <c:pt idx="1105">
                  <c:v>64</c:v>
                </c:pt>
                <c:pt idx="1106">
                  <c:v>56</c:v>
                </c:pt>
                <c:pt idx="1107">
                  <c:v>58</c:v>
                </c:pt>
                <c:pt idx="1108">
                  <c:v>43</c:v>
                </c:pt>
                <c:pt idx="1109">
                  <c:v>40</c:v>
                </c:pt>
                <c:pt idx="1110">
                  <c:v>47</c:v>
                </c:pt>
                <c:pt idx="1111">
                  <c:v>48</c:v>
                </c:pt>
                <c:pt idx="1112">
                  <c:v>52</c:v>
                </c:pt>
                <c:pt idx="1113">
                  <c:v>50</c:v>
                </c:pt>
                <c:pt idx="1114">
                  <c:v>51</c:v>
                </c:pt>
                <c:pt idx="1115">
                  <c:v>42</c:v>
                </c:pt>
                <c:pt idx="1116">
                  <c:v>41</c:v>
                </c:pt>
                <c:pt idx="1117">
                  <c:v>49</c:v>
                </c:pt>
                <c:pt idx="1118">
                  <c:v>56</c:v>
                </c:pt>
                <c:pt idx="1119">
                  <c:v>50</c:v>
                </c:pt>
                <c:pt idx="1120">
                  <c:v>44</c:v>
                </c:pt>
                <c:pt idx="1121">
                  <c:v>40</c:v>
                </c:pt>
                <c:pt idx="1122">
                  <c:v>58</c:v>
                </c:pt>
                <c:pt idx="1123">
                  <c:v>55</c:v>
                </c:pt>
                <c:pt idx="1124">
                  <c:v>49</c:v>
                </c:pt>
                <c:pt idx="1125">
                  <c:v>49</c:v>
                </c:pt>
                <c:pt idx="1126">
                  <c:v>57</c:v>
                </c:pt>
                <c:pt idx="1127">
                  <c:v>60</c:v>
                </c:pt>
                <c:pt idx="1128">
                  <c:v>43</c:v>
                </c:pt>
                <c:pt idx="1129">
                  <c:v>62</c:v>
                </c:pt>
                <c:pt idx="1130">
                  <c:v>44</c:v>
                </c:pt>
                <c:pt idx="1131">
                  <c:v>39</c:v>
                </c:pt>
                <c:pt idx="1132">
                  <c:v>44</c:v>
                </c:pt>
                <c:pt idx="1133">
                  <c:v>41</c:v>
                </c:pt>
                <c:pt idx="1134">
                  <c:v>32</c:v>
                </c:pt>
                <c:pt idx="1135">
                  <c:v>44</c:v>
                </c:pt>
                <c:pt idx="1136">
                  <c:v>45</c:v>
                </c:pt>
                <c:pt idx="1137">
                  <c:v>47</c:v>
                </c:pt>
                <c:pt idx="1138">
                  <c:v>54</c:v>
                </c:pt>
                <c:pt idx="1139">
                  <c:v>71</c:v>
                </c:pt>
                <c:pt idx="1140">
                  <c:v>42</c:v>
                </c:pt>
                <c:pt idx="1141">
                  <c:v>53</c:v>
                </c:pt>
                <c:pt idx="1142">
                  <c:v>47</c:v>
                </c:pt>
                <c:pt idx="1143">
                  <c:v>41</c:v>
                </c:pt>
                <c:pt idx="1144">
                  <c:v>47</c:v>
                </c:pt>
                <c:pt idx="1145">
                  <c:v>60</c:v>
                </c:pt>
                <c:pt idx="1146">
                  <c:v>51</c:v>
                </c:pt>
                <c:pt idx="1147">
                  <c:v>54</c:v>
                </c:pt>
                <c:pt idx="1148">
                  <c:v>68</c:v>
                </c:pt>
                <c:pt idx="1149">
                  <c:v>49</c:v>
                </c:pt>
                <c:pt idx="1150">
                  <c:v>63</c:v>
                </c:pt>
                <c:pt idx="1151">
                  <c:v>72</c:v>
                </c:pt>
                <c:pt idx="1152">
                  <c:v>60</c:v>
                </c:pt>
                <c:pt idx="1153">
                  <c:v>73</c:v>
                </c:pt>
                <c:pt idx="1154">
                  <c:v>72</c:v>
                </c:pt>
                <c:pt idx="1155">
                  <c:v>72</c:v>
                </c:pt>
                <c:pt idx="1156">
                  <c:v>66</c:v>
                </c:pt>
                <c:pt idx="1157">
                  <c:v>80</c:v>
                </c:pt>
                <c:pt idx="1158">
                  <c:v>83</c:v>
                </c:pt>
                <c:pt idx="1159">
                  <c:v>91</c:v>
                </c:pt>
                <c:pt idx="1160">
                  <c:v>97</c:v>
                </c:pt>
                <c:pt idx="1161">
                  <c:v>91</c:v>
                </c:pt>
                <c:pt idx="1162">
                  <c:v>75</c:v>
                </c:pt>
                <c:pt idx="1163">
                  <c:v>73</c:v>
                </c:pt>
                <c:pt idx="1164">
                  <c:v>56</c:v>
                </c:pt>
                <c:pt idx="1165">
                  <c:v>72</c:v>
                </c:pt>
                <c:pt idx="1166">
                  <c:v>72</c:v>
                </c:pt>
                <c:pt idx="1167">
                  <c:v>65</c:v>
                </c:pt>
                <c:pt idx="1168">
                  <c:v>57</c:v>
                </c:pt>
                <c:pt idx="1169">
                  <c:v>60</c:v>
                </c:pt>
                <c:pt idx="1170">
                  <c:v>63</c:v>
                </c:pt>
                <c:pt idx="1171">
                  <c:v>44</c:v>
                </c:pt>
                <c:pt idx="1172">
                  <c:v>45</c:v>
                </c:pt>
                <c:pt idx="1173">
                  <c:v>43</c:v>
                </c:pt>
                <c:pt idx="1174">
                  <c:v>48</c:v>
                </c:pt>
                <c:pt idx="1175">
                  <c:v>47</c:v>
                </c:pt>
                <c:pt idx="1176">
                  <c:v>39</c:v>
                </c:pt>
                <c:pt idx="1177">
                  <c:v>43</c:v>
                </c:pt>
                <c:pt idx="1178">
                  <c:v>48</c:v>
                </c:pt>
                <c:pt idx="1179">
                  <c:v>38</c:v>
                </c:pt>
                <c:pt idx="1180">
                  <c:v>36</c:v>
                </c:pt>
                <c:pt idx="1181">
                  <c:v>28</c:v>
                </c:pt>
                <c:pt idx="1182">
                  <c:v>41</c:v>
                </c:pt>
                <c:pt idx="1183">
                  <c:v>37</c:v>
                </c:pt>
                <c:pt idx="1184">
                  <c:v>36</c:v>
                </c:pt>
                <c:pt idx="1185">
                  <c:v>33</c:v>
                </c:pt>
                <c:pt idx="1186">
                  <c:v>39</c:v>
                </c:pt>
                <c:pt idx="1187">
                  <c:v>28</c:v>
                </c:pt>
                <c:pt idx="1188">
                  <c:v>36</c:v>
                </c:pt>
                <c:pt idx="1189">
                  <c:v>38</c:v>
                </c:pt>
                <c:pt idx="1190">
                  <c:v>38</c:v>
                </c:pt>
                <c:pt idx="1191">
                  <c:v>23</c:v>
                </c:pt>
                <c:pt idx="1192">
                  <c:v>33</c:v>
                </c:pt>
                <c:pt idx="1193">
                  <c:v>30</c:v>
                </c:pt>
                <c:pt idx="1194">
                  <c:v>33</c:v>
                </c:pt>
                <c:pt idx="1195">
                  <c:v>30</c:v>
                </c:pt>
                <c:pt idx="1196">
                  <c:v>27</c:v>
                </c:pt>
                <c:pt idx="1197">
                  <c:v>28</c:v>
                </c:pt>
                <c:pt idx="1198">
                  <c:v>37</c:v>
                </c:pt>
                <c:pt idx="1199">
                  <c:v>26</c:v>
                </c:pt>
                <c:pt idx="1200">
                  <c:v>26</c:v>
                </c:pt>
                <c:pt idx="1201">
                  <c:v>29</c:v>
                </c:pt>
                <c:pt idx="1202">
                  <c:v>36</c:v>
                </c:pt>
                <c:pt idx="1203">
                  <c:v>39</c:v>
                </c:pt>
                <c:pt idx="1204">
                  <c:v>49</c:v>
                </c:pt>
                <c:pt idx="1205">
                  <c:v>34</c:v>
                </c:pt>
                <c:pt idx="1206">
                  <c:v>33</c:v>
                </c:pt>
                <c:pt idx="1207">
                  <c:v>31</c:v>
                </c:pt>
                <c:pt idx="1208">
                  <c:v>33</c:v>
                </c:pt>
                <c:pt idx="1209">
                  <c:v>27</c:v>
                </c:pt>
                <c:pt idx="1210">
                  <c:v>33</c:v>
                </c:pt>
                <c:pt idx="1211">
                  <c:v>35</c:v>
                </c:pt>
                <c:pt idx="1212">
                  <c:v>38</c:v>
                </c:pt>
                <c:pt idx="1213">
                  <c:v>30</c:v>
                </c:pt>
                <c:pt idx="1214">
                  <c:v>24</c:v>
                </c:pt>
                <c:pt idx="1215">
                  <c:v>30</c:v>
                </c:pt>
                <c:pt idx="1216">
                  <c:v>30</c:v>
                </c:pt>
                <c:pt idx="1217">
                  <c:v>25</c:v>
                </c:pt>
                <c:pt idx="1218">
                  <c:v>30</c:v>
                </c:pt>
                <c:pt idx="1219">
                  <c:v>27</c:v>
                </c:pt>
                <c:pt idx="1220">
                  <c:v>32</c:v>
                </c:pt>
                <c:pt idx="1221">
                  <c:v>21</c:v>
                </c:pt>
                <c:pt idx="1222">
                  <c:v>27</c:v>
                </c:pt>
                <c:pt idx="1223">
                  <c:v>32</c:v>
                </c:pt>
                <c:pt idx="1224">
                  <c:v>36</c:v>
                </c:pt>
                <c:pt idx="1225">
                  <c:v>29</c:v>
                </c:pt>
                <c:pt idx="1226">
                  <c:v>28</c:v>
                </c:pt>
                <c:pt idx="1227">
                  <c:v>28</c:v>
                </c:pt>
                <c:pt idx="1228">
                  <c:v>27</c:v>
                </c:pt>
                <c:pt idx="1229">
                  <c:v>32</c:v>
                </c:pt>
                <c:pt idx="1230">
                  <c:v>35</c:v>
                </c:pt>
                <c:pt idx="1231">
                  <c:v>23</c:v>
                </c:pt>
                <c:pt idx="1232">
                  <c:v>23</c:v>
                </c:pt>
                <c:pt idx="1233">
                  <c:v>32</c:v>
                </c:pt>
                <c:pt idx="1234">
                  <c:v>34</c:v>
                </c:pt>
                <c:pt idx="1235">
                  <c:v>32</c:v>
                </c:pt>
                <c:pt idx="1236">
                  <c:v>29</c:v>
                </c:pt>
                <c:pt idx="1237">
                  <c:v>26</c:v>
                </c:pt>
                <c:pt idx="1238">
                  <c:v>37</c:v>
                </c:pt>
                <c:pt idx="1239">
                  <c:v>34</c:v>
                </c:pt>
                <c:pt idx="1240">
                  <c:v>34</c:v>
                </c:pt>
                <c:pt idx="1241">
                  <c:v>26</c:v>
                </c:pt>
                <c:pt idx="1242">
                  <c:v>40</c:v>
                </c:pt>
                <c:pt idx="1243">
                  <c:v>36</c:v>
                </c:pt>
                <c:pt idx="1244">
                  <c:v>39</c:v>
                </c:pt>
                <c:pt idx="1245">
                  <c:v>41</c:v>
                </c:pt>
                <c:pt idx="1246">
                  <c:v>39</c:v>
                </c:pt>
                <c:pt idx="1247">
                  <c:v>21</c:v>
                </c:pt>
                <c:pt idx="1248">
                  <c:v>33</c:v>
                </c:pt>
                <c:pt idx="1249">
                  <c:v>31</c:v>
                </c:pt>
                <c:pt idx="1250">
                  <c:v>33</c:v>
                </c:pt>
                <c:pt idx="1251">
                  <c:v>40</c:v>
                </c:pt>
                <c:pt idx="1252">
                  <c:v>40</c:v>
                </c:pt>
                <c:pt idx="1253">
                  <c:v>35</c:v>
                </c:pt>
                <c:pt idx="1254">
                  <c:v>31</c:v>
                </c:pt>
                <c:pt idx="1255">
                  <c:v>40</c:v>
                </c:pt>
                <c:pt idx="1256">
                  <c:v>39</c:v>
                </c:pt>
                <c:pt idx="1257">
                  <c:v>27</c:v>
                </c:pt>
                <c:pt idx="1258">
                  <c:v>32</c:v>
                </c:pt>
                <c:pt idx="1259">
                  <c:v>36</c:v>
                </c:pt>
                <c:pt idx="1260">
                  <c:v>35</c:v>
                </c:pt>
                <c:pt idx="1261">
                  <c:v>48</c:v>
                </c:pt>
                <c:pt idx="1262">
                  <c:v>46</c:v>
                </c:pt>
                <c:pt idx="1263">
                  <c:v>44</c:v>
                </c:pt>
                <c:pt idx="1264">
                  <c:v>42</c:v>
                </c:pt>
                <c:pt idx="1265">
                  <c:v>47</c:v>
                </c:pt>
                <c:pt idx="1266">
                  <c:v>38</c:v>
                </c:pt>
                <c:pt idx="1267">
                  <c:v>42</c:v>
                </c:pt>
                <c:pt idx="1268">
                  <c:v>36</c:v>
                </c:pt>
                <c:pt idx="1269">
                  <c:v>36</c:v>
                </c:pt>
                <c:pt idx="1270">
                  <c:v>39</c:v>
                </c:pt>
                <c:pt idx="1271">
                  <c:v>23</c:v>
                </c:pt>
                <c:pt idx="1272">
                  <c:v>26</c:v>
                </c:pt>
                <c:pt idx="1273">
                  <c:v>33</c:v>
                </c:pt>
                <c:pt idx="1274">
                  <c:v>37</c:v>
                </c:pt>
                <c:pt idx="1275">
                  <c:v>37</c:v>
                </c:pt>
                <c:pt idx="1276">
                  <c:v>22</c:v>
                </c:pt>
                <c:pt idx="1277">
                  <c:v>38</c:v>
                </c:pt>
                <c:pt idx="1278">
                  <c:v>33</c:v>
                </c:pt>
                <c:pt idx="1279">
                  <c:v>32</c:v>
                </c:pt>
                <c:pt idx="1280">
                  <c:v>24</c:v>
                </c:pt>
                <c:pt idx="1281">
                  <c:v>35</c:v>
                </c:pt>
                <c:pt idx="1282">
                  <c:v>25</c:v>
                </c:pt>
                <c:pt idx="1283">
                  <c:v>32</c:v>
                </c:pt>
                <c:pt idx="1284">
                  <c:v>31</c:v>
                </c:pt>
                <c:pt idx="1285">
                  <c:v>32</c:v>
                </c:pt>
                <c:pt idx="1286">
                  <c:v>29</c:v>
                </c:pt>
                <c:pt idx="1287">
                  <c:v>26</c:v>
                </c:pt>
                <c:pt idx="1288">
                  <c:v>26</c:v>
                </c:pt>
                <c:pt idx="1289">
                  <c:v>37</c:v>
                </c:pt>
                <c:pt idx="1290">
                  <c:v>30</c:v>
                </c:pt>
                <c:pt idx="1291">
                  <c:v>25</c:v>
                </c:pt>
                <c:pt idx="1292">
                  <c:v>33</c:v>
                </c:pt>
                <c:pt idx="1293">
                  <c:v>38</c:v>
                </c:pt>
                <c:pt idx="1294">
                  <c:v>32</c:v>
                </c:pt>
                <c:pt idx="1295">
                  <c:v>26</c:v>
                </c:pt>
                <c:pt idx="1296">
                  <c:v>38</c:v>
                </c:pt>
                <c:pt idx="1297">
                  <c:v>34</c:v>
                </c:pt>
                <c:pt idx="1298">
                  <c:v>28</c:v>
                </c:pt>
                <c:pt idx="1299">
                  <c:v>35</c:v>
                </c:pt>
                <c:pt idx="1300">
                  <c:v>36</c:v>
                </c:pt>
                <c:pt idx="1301">
                  <c:v>20</c:v>
                </c:pt>
                <c:pt idx="1302">
                  <c:v>33</c:v>
                </c:pt>
                <c:pt idx="1303">
                  <c:v>19</c:v>
                </c:pt>
                <c:pt idx="1304">
                  <c:v>20</c:v>
                </c:pt>
                <c:pt idx="1305">
                  <c:v>30</c:v>
                </c:pt>
                <c:pt idx="1306">
                  <c:v>23</c:v>
                </c:pt>
                <c:pt idx="1307">
                  <c:v>26</c:v>
                </c:pt>
                <c:pt idx="1308">
                  <c:v>24</c:v>
                </c:pt>
                <c:pt idx="1309">
                  <c:v>33</c:v>
                </c:pt>
                <c:pt idx="1310">
                  <c:v>25</c:v>
                </c:pt>
                <c:pt idx="1311">
                  <c:v>27</c:v>
                </c:pt>
                <c:pt idx="1312">
                  <c:v>18</c:v>
                </c:pt>
                <c:pt idx="1313">
                  <c:v>28</c:v>
                </c:pt>
                <c:pt idx="1314">
                  <c:v>24</c:v>
                </c:pt>
                <c:pt idx="1315">
                  <c:v>25</c:v>
                </c:pt>
                <c:pt idx="1316">
                  <c:v>25</c:v>
                </c:pt>
                <c:pt idx="1317">
                  <c:v>21</c:v>
                </c:pt>
                <c:pt idx="1318">
                  <c:v>28</c:v>
                </c:pt>
                <c:pt idx="1319">
                  <c:v>17</c:v>
                </c:pt>
                <c:pt idx="1320">
                  <c:v>27</c:v>
                </c:pt>
                <c:pt idx="1321">
                  <c:v>22</c:v>
                </c:pt>
                <c:pt idx="1322">
                  <c:v>20</c:v>
                </c:pt>
                <c:pt idx="1323">
                  <c:v>26</c:v>
                </c:pt>
                <c:pt idx="1324">
                  <c:v>33</c:v>
                </c:pt>
                <c:pt idx="1325">
                  <c:v>21</c:v>
                </c:pt>
                <c:pt idx="1326">
                  <c:v>19</c:v>
                </c:pt>
                <c:pt idx="1327">
                  <c:v>24</c:v>
                </c:pt>
                <c:pt idx="1328">
                  <c:v>29</c:v>
                </c:pt>
                <c:pt idx="1329">
                  <c:v>24</c:v>
                </c:pt>
                <c:pt idx="1330">
                  <c:v>24</c:v>
                </c:pt>
                <c:pt idx="1331">
                  <c:v>19</c:v>
                </c:pt>
                <c:pt idx="1332">
                  <c:v>24</c:v>
                </c:pt>
                <c:pt idx="1333">
                  <c:v>20</c:v>
                </c:pt>
                <c:pt idx="1334">
                  <c:v>24</c:v>
                </c:pt>
                <c:pt idx="1335">
                  <c:v>18</c:v>
                </c:pt>
                <c:pt idx="1336">
                  <c:v>22</c:v>
                </c:pt>
                <c:pt idx="1337">
                  <c:v>27</c:v>
                </c:pt>
                <c:pt idx="1338">
                  <c:v>20</c:v>
                </c:pt>
                <c:pt idx="1339">
                  <c:v>22</c:v>
                </c:pt>
                <c:pt idx="1340">
                  <c:v>16</c:v>
                </c:pt>
                <c:pt idx="1341">
                  <c:v>22</c:v>
                </c:pt>
                <c:pt idx="1342">
                  <c:v>25</c:v>
                </c:pt>
                <c:pt idx="1343">
                  <c:v>21</c:v>
                </c:pt>
                <c:pt idx="1344">
                  <c:v>28</c:v>
                </c:pt>
                <c:pt idx="1345">
                  <c:v>24</c:v>
                </c:pt>
                <c:pt idx="1346">
                  <c:v>20</c:v>
                </c:pt>
                <c:pt idx="1347">
                  <c:v>28</c:v>
                </c:pt>
                <c:pt idx="1348">
                  <c:v>22</c:v>
                </c:pt>
                <c:pt idx="1349">
                  <c:v>23</c:v>
                </c:pt>
                <c:pt idx="1350">
                  <c:v>27</c:v>
                </c:pt>
                <c:pt idx="1351">
                  <c:v>22</c:v>
                </c:pt>
                <c:pt idx="1352">
                  <c:v>26</c:v>
                </c:pt>
                <c:pt idx="1353">
                  <c:v>30</c:v>
                </c:pt>
                <c:pt idx="1354">
                  <c:v>25</c:v>
                </c:pt>
                <c:pt idx="1355">
                  <c:v>28</c:v>
                </c:pt>
                <c:pt idx="1356">
                  <c:v>33</c:v>
                </c:pt>
                <c:pt idx="1357">
                  <c:v>21</c:v>
                </c:pt>
                <c:pt idx="1358">
                  <c:v>23</c:v>
                </c:pt>
                <c:pt idx="1359">
                  <c:v>22</c:v>
                </c:pt>
                <c:pt idx="1360">
                  <c:v>25</c:v>
                </c:pt>
                <c:pt idx="1361">
                  <c:v>29</c:v>
                </c:pt>
                <c:pt idx="1362">
                  <c:v>32</c:v>
                </c:pt>
                <c:pt idx="1363">
                  <c:v>19</c:v>
                </c:pt>
                <c:pt idx="1364">
                  <c:v>23</c:v>
                </c:pt>
                <c:pt idx="1365">
                  <c:v>30</c:v>
                </c:pt>
                <c:pt idx="1366">
                  <c:v>18</c:v>
                </c:pt>
                <c:pt idx="1367">
                  <c:v>18</c:v>
                </c:pt>
                <c:pt idx="1368">
                  <c:v>24</c:v>
                </c:pt>
                <c:pt idx="1369">
                  <c:v>25</c:v>
                </c:pt>
                <c:pt idx="1370">
                  <c:v>22</c:v>
                </c:pt>
                <c:pt idx="1371">
                  <c:v>21</c:v>
                </c:pt>
                <c:pt idx="1372">
                  <c:v>21</c:v>
                </c:pt>
                <c:pt idx="1373">
                  <c:v>26</c:v>
                </c:pt>
                <c:pt idx="1374">
                  <c:v>16</c:v>
                </c:pt>
                <c:pt idx="1375">
                  <c:v>22</c:v>
                </c:pt>
                <c:pt idx="1376">
                  <c:v>23</c:v>
                </c:pt>
                <c:pt idx="1377">
                  <c:v>27</c:v>
                </c:pt>
                <c:pt idx="1378">
                  <c:v>18</c:v>
                </c:pt>
                <c:pt idx="1379">
                  <c:v>21</c:v>
                </c:pt>
                <c:pt idx="1380">
                  <c:v>27</c:v>
                </c:pt>
                <c:pt idx="1381">
                  <c:v>27</c:v>
                </c:pt>
                <c:pt idx="1382">
                  <c:v>20</c:v>
                </c:pt>
                <c:pt idx="1383">
                  <c:v>18</c:v>
                </c:pt>
                <c:pt idx="1384">
                  <c:v>19</c:v>
                </c:pt>
                <c:pt idx="1385">
                  <c:v>25</c:v>
                </c:pt>
                <c:pt idx="1386">
                  <c:v>18</c:v>
                </c:pt>
                <c:pt idx="1387">
                  <c:v>22</c:v>
                </c:pt>
                <c:pt idx="1388">
                  <c:v>23</c:v>
                </c:pt>
                <c:pt idx="1389">
                  <c:v>18</c:v>
                </c:pt>
                <c:pt idx="1390">
                  <c:v>13</c:v>
                </c:pt>
                <c:pt idx="1391">
                  <c:v>25</c:v>
                </c:pt>
                <c:pt idx="1392">
                  <c:v>21</c:v>
                </c:pt>
                <c:pt idx="1393">
                  <c:v>28</c:v>
                </c:pt>
                <c:pt idx="1394">
                  <c:v>15</c:v>
                </c:pt>
                <c:pt idx="1395">
                  <c:v>23</c:v>
                </c:pt>
                <c:pt idx="1396">
                  <c:v>31</c:v>
                </c:pt>
                <c:pt idx="1397">
                  <c:v>22</c:v>
                </c:pt>
                <c:pt idx="1398">
                  <c:v>25</c:v>
                </c:pt>
                <c:pt idx="1399">
                  <c:v>27</c:v>
                </c:pt>
                <c:pt idx="1400">
                  <c:v>18</c:v>
                </c:pt>
                <c:pt idx="1401">
                  <c:v>18</c:v>
                </c:pt>
                <c:pt idx="1402">
                  <c:v>27</c:v>
                </c:pt>
                <c:pt idx="1403">
                  <c:v>29</c:v>
                </c:pt>
                <c:pt idx="1404">
                  <c:v>21</c:v>
                </c:pt>
                <c:pt idx="1405">
                  <c:v>21</c:v>
                </c:pt>
                <c:pt idx="1406">
                  <c:v>24</c:v>
                </c:pt>
                <c:pt idx="1407">
                  <c:v>16</c:v>
                </c:pt>
                <c:pt idx="1408">
                  <c:v>24</c:v>
                </c:pt>
                <c:pt idx="1409">
                  <c:v>25</c:v>
                </c:pt>
                <c:pt idx="1410">
                  <c:v>24</c:v>
                </c:pt>
                <c:pt idx="1411">
                  <c:v>23</c:v>
                </c:pt>
                <c:pt idx="1412">
                  <c:v>29</c:v>
                </c:pt>
                <c:pt idx="1413">
                  <c:v>15</c:v>
                </c:pt>
                <c:pt idx="1414">
                  <c:v>20</c:v>
                </c:pt>
                <c:pt idx="1415">
                  <c:v>22</c:v>
                </c:pt>
                <c:pt idx="1416">
                  <c:v>12</c:v>
                </c:pt>
                <c:pt idx="1417">
                  <c:v>23</c:v>
                </c:pt>
                <c:pt idx="1418">
                  <c:v>18</c:v>
                </c:pt>
                <c:pt idx="1419">
                  <c:v>32</c:v>
                </c:pt>
                <c:pt idx="1420">
                  <c:v>21</c:v>
                </c:pt>
                <c:pt idx="1421">
                  <c:v>10</c:v>
                </c:pt>
                <c:pt idx="1422">
                  <c:v>27</c:v>
                </c:pt>
                <c:pt idx="1423">
                  <c:v>21</c:v>
                </c:pt>
                <c:pt idx="1424">
                  <c:v>17</c:v>
                </c:pt>
                <c:pt idx="1425">
                  <c:v>18</c:v>
                </c:pt>
                <c:pt idx="1426">
                  <c:v>22</c:v>
                </c:pt>
                <c:pt idx="1427">
                  <c:v>25</c:v>
                </c:pt>
                <c:pt idx="1428">
                  <c:v>25</c:v>
                </c:pt>
                <c:pt idx="1429">
                  <c:v>19</c:v>
                </c:pt>
                <c:pt idx="1430">
                  <c:v>12</c:v>
                </c:pt>
                <c:pt idx="1431">
                  <c:v>21</c:v>
                </c:pt>
                <c:pt idx="1432">
                  <c:v>22</c:v>
                </c:pt>
                <c:pt idx="1433">
                  <c:v>20</c:v>
                </c:pt>
                <c:pt idx="1434">
                  <c:v>26</c:v>
                </c:pt>
                <c:pt idx="1435">
                  <c:v>25</c:v>
                </c:pt>
                <c:pt idx="1436">
                  <c:v>19</c:v>
                </c:pt>
                <c:pt idx="1437">
                  <c:v>32</c:v>
                </c:pt>
                <c:pt idx="1438">
                  <c:v>27</c:v>
                </c:pt>
                <c:pt idx="1439">
                  <c:v>21</c:v>
                </c:pt>
                <c:pt idx="1440">
                  <c:v>24</c:v>
                </c:pt>
                <c:pt idx="1441">
                  <c:v>22</c:v>
                </c:pt>
                <c:pt idx="1442">
                  <c:v>27</c:v>
                </c:pt>
                <c:pt idx="1443">
                  <c:v>16</c:v>
                </c:pt>
                <c:pt idx="1444">
                  <c:v>25</c:v>
                </c:pt>
                <c:pt idx="1445">
                  <c:v>27</c:v>
                </c:pt>
                <c:pt idx="1446">
                  <c:v>16</c:v>
                </c:pt>
                <c:pt idx="1447">
                  <c:v>21</c:v>
                </c:pt>
                <c:pt idx="1448">
                  <c:v>24</c:v>
                </c:pt>
                <c:pt idx="1449">
                  <c:v>21</c:v>
                </c:pt>
                <c:pt idx="1450">
                  <c:v>28</c:v>
                </c:pt>
                <c:pt idx="1451">
                  <c:v>20</c:v>
                </c:pt>
                <c:pt idx="1452">
                  <c:v>22</c:v>
                </c:pt>
                <c:pt idx="1453">
                  <c:v>21</c:v>
                </c:pt>
                <c:pt idx="1454">
                  <c:v>23</c:v>
                </c:pt>
                <c:pt idx="1455">
                  <c:v>18</c:v>
                </c:pt>
                <c:pt idx="1456">
                  <c:v>14</c:v>
                </c:pt>
                <c:pt idx="1457">
                  <c:v>19</c:v>
                </c:pt>
                <c:pt idx="1458">
                  <c:v>16</c:v>
                </c:pt>
                <c:pt idx="1459">
                  <c:v>16</c:v>
                </c:pt>
                <c:pt idx="1460">
                  <c:v>28</c:v>
                </c:pt>
                <c:pt idx="1461">
                  <c:v>22</c:v>
                </c:pt>
                <c:pt idx="1462">
                  <c:v>14</c:v>
                </c:pt>
                <c:pt idx="1463">
                  <c:v>21</c:v>
                </c:pt>
                <c:pt idx="1464">
                  <c:v>19</c:v>
                </c:pt>
                <c:pt idx="1465">
                  <c:v>22</c:v>
                </c:pt>
                <c:pt idx="1466">
                  <c:v>25</c:v>
                </c:pt>
                <c:pt idx="1467">
                  <c:v>21</c:v>
                </c:pt>
                <c:pt idx="1468">
                  <c:v>18</c:v>
                </c:pt>
                <c:pt idx="1469">
                  <c:v>16</c:v>
                </c:pt>
                <c:pt idx="1470">
                  <c:v>19</c:v>
                </c:pt>
                <c:pt idx="1471">
                  <c:v>24</c:v>
                </c:pt>
                <c:pt idx="1472">
                  <c:v>19</c:v>
                </c:pt>
                <c:pt idx="1473">
                  <c:v>25</c:v>
                </c:pt>
                <c:pt idx="1474">
                  <c:v>21</c:v>
                </c:pt>
                <c:pt idx="1475">
                  <c:v>24</c:v>
                </c:pt>
                <c:pt idx="1476">
                  <c:v>26</c:v>
                </c:pt>
                <c:pt idx="1477">
                  <c:v>23</c:v>
                </c:pt>
                <c:pt idx="1478">
                  <c:v>32</c:v>
                </c:pt>
                <c:pt idx="1479">
                  <c:v>16</c:v>
                </c:pt>
                <c:pt idx="1480">
                  <c:v>25</c:v>
                </c:pt>
                <c:pt idx="1481">
                  <c:v>30</c:v>
                </c:pt>
                <c:pt idx="1482">
                  <c:v>15</c:v>
                </c:pt>
                <c:pt idx="1483">
                  <c:v>18</c:v>
                </c:pt>
                <c:pt idx="1484">
                  <c:v>21</c:v>
                </c:pt>
                <c:pt idx="1485">
                  <c:v>23</c:v>
                </c:pt>
                <c:pt idx="1486">
                  <c:v>15</c:v>
                </c:pt>
                <c:pt idx="1487">
                  <c:v>18</c:v>
                </c:pt>
                <c:pt idx="1488">
                  <c:v>17</c:v>
                </c:pt>
                <c:pt idx="1489">
                  <c:v>22</c:v>
                </c:pt>
                <c:pt idx="1490">
                  <c:v>29</c:v>
                </c:pt>
                <c:pt idx="1491">
                  <c:v>27</c:v>
                </c:pt>
                <c:pt idx="1492">
                  <c:v>34</c:v>
                </c:pt>
                <c:pt idx="1493">
                  <c:v>14</c:v>
                </c:pt>
                <c:pt idx="1494">
                  <c:v>25</c:v>
                </c:pt>
                <c:pt idx="1495">
                  <c:v>21</c:v>
                </c:pt>
                <c:pt idx="1496">
                  <c:v>19</c:v>
                </c:pt>
                <c:pt idx="1497">
                  <c:v>15</c:v>
                </c:pt>
                <c:pt idx="1498">
                  <c:v>20</c:v>
                </c:pt>
                <c:pt idx="1499">
                  <c:v>19</c:v>
                </c:pt>
                <c:pt idx="1500">
                  <c:v>16</c:v>
                </c:pt>
                <c:pt idx="1501">
                  <c:v>14</c:v>
                </c:pt>
                <c:pt idx="1502">
                  <c:v>15</c:v>
                </c:pt>
                <c:pt idx="1503">
                  <c:v>16</c:v>
                </c:pt>
                <c:pt idx="1504">
                  <c:v>14</c:v>
                </c:pt>
                <c:pt idx="1505">
                  <c:v>19</c:v>
                </c:pt>
                <c:pt idx="1506">
                  <c:v>19</c:v>
                </c:pt>
                <c:pt idx="1507">
                  <c:v>19</c:v>
                </c:pt>
                <c:pt idx="1508">
                  <c:v>26</c:v>
                </c:pt>
                <c:pt idx="1509">
                  <c:v>21</c:v>
                </c:pt>
                <c:pt idx="1510">
                  <c:v>25</c:v>
                </c:pt>
                <c:pt idx="1511">
                  <c:v>11</c:v>
                </c:pt>
                <c:pt idx="1512">
                  <c:v>17</c:v>
                </c:pt>
                <c:pt idx="1513">
                  <c:v>15</c:v>
                </c:pt>
                <c:pt idx="1514">
                  <c:v>20</c:v>
                </c:pt>
                <c:pt idx="1515">
                  <c:v>24</c:v>
                </c:pt>
                <c:pt idx="1516">
                  <c:v>17</c:v>
                </c:pt>
                <c:pt idx="1517">
                  <c:v>16</c:v>
                </c:pt>
                <c:pt idx="1518">
                  <c:v>22</c:v>
                </c:pt>
                <c:pt idx="1519">
                  <c:v>19</c:v>
                </c:pt>
                <c:pt idx="1520">
                  <c:v>21</c:v>
                </c:pt>
                <c:pt idx="1521">
                  <c:v>16</c:v>
                </c:pt>
                <c:pt idx="1522">
                  <c:v>20</c:v>
                </c:pt>
                <c:pt idx="1523">
                  <c:v>14</c:v>
                </c:pt>
                <c:pt idx="1524">
                  <c:v>13</c:v>
                </c:pt>
                <c:pt idx="1525">
                  <c:v>12</c:v>
                </c:pt>
                <c:pt idx="1526">
                  <c:v>13</c:v>
                </c:pt>
                <c:pt idx="1527">
                  <c:v>12</c:v>
                </c:pt>
                <c:pt idx="1528">
                  <c:v>17</c:v>
                </c:pt>
                <c:pt idx="1529">
                  <c:v>14</c:v>
                </c:pt>
                <c:pt idx="1530">
                  <c:v>20</c:v>
                </c:pt>
                <c:pt idx="1531">
                  <c:v>27</c:v>
                </c:pt>
                <c:pt idx="1532">
                  <c:v>14</c:v>
                </c:pt>
                <c:pt idx="1533">
                  <c:v>24</c:v>
                </c:pt>
                <c:pt idx="1534">
                  <c:v>20</c:v>
                </c:pt>
                <c:pt idx="1535">
                  <c:v>19</c:v>
                </c:pt>
                <c:pt idx="1536">
                  <c:v>16</c:v>
                </c:pt>
                <c:pt idx="1537">
                  <c:v>19</c:v>
                </c:pt>
                <c:pt idx="1538">
                  <c:v>14</c:v>
                </c:pt>
                <c:pt idx="1539">
                  <c:v>25</c:v>
                </c:pt>
                <c:pt idx="1540">
                  <c:v>14</c:v>
                </c:pt>
                <c:pt idx="1541">
                  <c:v>18</c:v>
                </c:pt>
                <c:pt idx="1542">
                  <c:v>11</c:v>
                </c:pt>
                <c:pt idx="1543">
                  <c:v>19</c:v>
                </c:pt>
                <c:pt idx="1544">
                  <c:v>16</c:v>
                </c:pt>
                <c:pt idx="1545">
                  <c:v>17</c:v>
                </c:pt>
                <c:pt idx="1546">
                  <c:v>17</c:v>
                </c:pt>
                <c:pt idx="1547">
                  <c:v>21</c:v>
                </c:pt>
                <c:pt idx="1548">
                  <c:v>19</c:v>
                </c:pt>
                <c:pt idx="1549">
                  <c:v>18</c:v>
                </c:pt>
                <c:pt idx="1550">
                  <c:v>17</c:v>
                </c:pt>
                <c:pt idx="1551">
                  <c:v>21</c:v>
                </c:pt>
                <c:pt idx="1552">
                  <c:v>16</c:v>
                </c:pt>
                <c:pt idx="1553">
                  <c:v>20</c:v>
                </c:pt>
                <c:pt idx="1554">
                  <c:v>23</c:v>
                </c:pt>
                <c:pt idx="1555">
                  <c:v>18</c:v>
                </c:pt>
                <c:pt idx="1556">
                  <c:v>13</c:v>
                </c:pt>
                <c:pt idx="1557">
                  <c:v>21</c:v>
                </c:pt>
                <c:pt idx="1558">
                  <c:v>19</c:v>
                </c:pt>
                <c:pt idx="1559">
                  <c:v>14</c:v>
                </c:pt>
                <c:pt idx="1560">
                  <c:v>17</c:v>
                </c:pt>
                <c:pt idx="1561">
                  <c:v>15</c:v>
                </c:pt>
                <c:pt idx="1562">
                  <c:v>26</c:v>
                </c:pt>
                <c:pt idx="1563">
                  <c:v>10</c:v>
                </c:pt>
                <c:pt idx="1564">
                  <c:v>18</c:v>
                </c:pt>
                <c:pt idx="1565">
                  <c:v>20</c:v>
                </c:pt>
                <c:pt idx="1566">
                  <c:v>12</c:v>
                </c:pt>
                <c:pt idx="1567">
                  <c:v>15</c:v>
                </c:pt>
                <c:pt idx="1568">
                  <c:v>14</c:v>
                </c:pt>
                <c:pt idx="1569">
                  <c:v>23</c:v>
                </c:pt>
                <c:pt idx="1570">
                  <c:v>15</c:v>
                </c:pt>
                <c:pt idx="1571">
                  <c:v>21</c:v>
                </c:pt>
                <c:pt idx="1572">
                  <c:v>13</c:v>
                </c:pt>
                <c:pt idx="1573">
                  <c:v>16</c:v>
                </c:pt>
                <c:pt idx="1574">
                  <c:v>20</c:v>
                </c:pt>
                <c:pt idx="1575">
                  <c:v>13</c:v>
                </c:pt>
                <c:pt idx="1576">
                  <c:v>21</c:v>
                </c:pt>
                <c:pt idx="1577">
                  <c:v>13</c:v>
                </c:pt>
                <c:pt idx="1578">
                  <c:v>10</c:v>
                </c:pt>
                <c:pt idx="1579">
                  <c:v>26</c:v>
                </c:pt>
                <c:pt idx="1580">
                  <c:v>18</c:v>
                </c:pt>
                <c:pt idx="1581">
                  <c:v>13</c:v>
                </c:pt>
                <c:pt idx="1582">
                  <c:v>19</c:v>
                </c:pt>
                <c:pt idx="1583">
                  <c:v>15</c:v>
                </c:pt>
                <c:pt idx="1584">
                  <c:v>22</c:v>
                </c:pt>
                <c:pt idx="1585">
                  <c:v>23</c:v>
                </c:pt>
                <c:pt idx="1586">
                  <c:v>24</c:v>
                </c:pt>
                <c:pt idx="1587">
                  <c:v>18</c:v>
                </c:pt>
                <c:pt idx="1588">
                  <c:v>28</c:v>
                </c:pt>
                <c:pt idx="1589">
                  <c:v>17</c:v>
                </c:pt>
                <c:pt idx="1590">
                  <c:v>11</c:v>
                </c:pt>
                <c:pt idx="1591">
                  <c:v>17</c:v>
                </c:pt>
                <c:pt idx="1592">
                  <c:v>15</c:v>
                </c:pt>
                <c:pt idx="1593">
                  <c:v>17</c:v>
                </c:pt>
                <c:pt idx="1594">
                  <c:v>18</c:v>
                </c:pt>
                <c:pt idx="1595">
                  <c:v>24</c:v>
                </c:pt>
                <c:pt idx="1596">
                  <c:v>19</c:v>
                </c:pt>
                <c:pt idx="1597">
                  <c:v>13</c:v>
                </c:pt>
                <c:pt idx="1598">
                  <c:v>19</c:v>
                </c:pt>
                <c:pt idx="1599">
                  <c:v>21</c:v>
                </c:pt>
                <c:pt idx="1600">
                  <c:v>18</c:v>
                </c:pt>
                <c:pt idx="1601">
                  <c:v>19</c:v>
                </c:pt>
                <c:pt idx="1602">
                  <c:v>14</c:v>
                </c:pt>
                <c:pt idx="1603">
                  <c:v>20</c:v>
                </c:pt>
                <c:pt idx="1604">
                  <c:v>14</c:v>
                </c:pt>
                <c:pt idx="1605">
                  <c:v>15</c:v>
                </c:pt>
                <c:pt idx="1606">
                  <c:v>15</c:v>
                </c:pt>
                <c:pt idx="1607">
                  <c:v>17</c:v>
                </c:pt>
                <c:pt idx="1608">
                  <c:v>14</c:v>
                </c:pt>
                <c:pt idx="1609">
                  <c:v>11</c:v>
                </c:pt>
                <c:pt idx="1610">
                  <c:v>15</c:v>
                </c:pt>
                <c:pt idx="1611">
                  <c:v>16</c:v>
                </c:pt>
                <c:pt idx="1612">
                  <c:v>22</c:v>
                </c:pt>
                <c:pt idx="1613">
                  <c:v>13</c:v>
                </c:pt>
                <c:pt idx="1614">
                  <c:v>13</c:v>
                </c:pt>
                <c:pt idx="1615">
                  <c:v>18</c:v>
                </c:pt>
                <c:pt idx="1616">
                  <c:v>8</c:v>
                </c:pt>
                <c:pt idx="1617">
                  <c:v>15</c:v>
                </c:pt>
                <c:pt idx="1618">
                  <c:v>15</c:v>
                </c:pt>
                <c:pt idx="1619">
                  <c:v>20</c:v>
                </c:pt>
                <c:pt idx="1620">
                  <c:v>23</c:v>
                </c:pt>
                <c:pt idx="1621">
                  <c:v>24</c:v>
                </c:pt>
                <c:pt idx="1622">
                  <c:v>17</c:v>
                </c:pt>
                <c:pt idx="1623">
                  <c:v>18</c:v>
                </c:pt>
                <c:pt idx="1624">
                  <c:v>16</c:v>
                </c:pt>
                <c:pt idx="1625">
                  <c:v>26</c:v>
                </c:pt>
                <c:pt idx="1626">
                  <c:v>16</c:v>
                </c:pt>
                <c:pt idx="1627">
                  <c:v>20</c:v>
                </c:pt>
                <c:pt idx="1628">
                  <c:v>16</c:v>
                </c:pt>
                <c:pt idx="1629">
                  <c:v>12</c:v>
                </c:pt>
                <c:pt idx="1630">
                  <c:v>13</c:v>
                </c:pt>
                <c:pt idx="1631">
                  <c:v>12</c:v>
                </c:pt>
                <c:pt idx="1632">
                  <c:v>19</c:v>
                </c:pt>
                <c:pt idx="1633">
                  <c:v>15</c:v>
                </c:pt>
                <c:pt idx="1634">
                  <c:v>19</c:v>
                </c:pt>
                <c:pt idx="1635">
                  <c:v>20</c:v>
                </c:pt>
                <c:pt idx="1636">
                  <c:v>20</c:v>
                </c:pt>
                <c:pt idx="1637">
                  <c:v>17</c:v>
                </c:pt>
                <c:pt idx="1638">
                  <c:v>13</c:v>
                </c:pt>
                <c:pt idx="1639">
                  <c:v>17</c:v>
                </c:pt>
                <c:pt idx="1640">
                  <c:v>15</c:v>
                </c:pt>
                <c:pt idx="1641">
                  <c:v>22</c:v>
                </c:pt>
                <c:pt idx="1642">
                  <c:v>26</c:v>
                </c:pt>
                <c:pt idx="1643">
                  <c:v>18</c:v>
                </c:pt>
                <c:pt idx="1644">
                  <c:v>13</c:v>
                </c:pt>
                <c:pt idx="1645">
                  <c:v>17</c:v>
                </c:pt>
                <c:pt idx="1646">
                  <c:v>13</c:v>
                </c:pt>
                <c:pt idx="1647">
                  <c:v>12</c:v>
                </c:pt>
                <c:pt idx="1648">
                  <c:v>20</c:v>
                </c:pt>
                <c:pt idx="1649">
                  <c:v>16</c:v>
                </c:pt>
                <c:pt idx="1650">
                  <c:v>13</c:v>
                </c:pt>
                <c:pt idx="1651">
                  <c:v>21</c:v>
                </c:pt>
                <c:pt idx="1652">
                  <c:v>23</c:v>
                </c:pt>
                <c:pt idx="1653">
                  <c:v>18</c:v>
                </c:pt>
                <c:pt idx="1654">
                  <c:v>19</c:v>
                </c:pt>
                <c:pt idx="1655">
                  <c:v>12</c:v>
                </c:pt>
                <c:pt idx="1656">
                  <c:v>22</c:v>
                </c:pt>
                <c:pt idx="1657">
                  <c:v>12</c:v>
                </c:pt>
                <c:pt idx="1658">
                  <c:v>14</c:v>
                </c:pt>
                <c:pt idx="1659">
                  <c:v>16</c:v>
                </c:pt>
                <c:pt idx="1660">
                  <c:v>22</c:v>
                </c:pt>
                <c:pt idx="1661">
                  <c:v>16</c:v>
                </c:pt>
                <c:pt idx="1662">
                  <c:v>8</c:v>
                </c:pt>
                <c:pt idx="1663">
                  <c:v>13</c:v>
                </c:pt>
                <c:pt idx="1664">
                  <c:v>15</c:v>
                </c:pt>
                <c:pt idx="1665">
                  <c:v>18</c:v>
                </c:pt>
                <c:pt idx="1666">
                  <c:v>24</c:v>
                </c:pt>
                <c:pt idx="1667">
                  <c:v>19</c:v>
                </c:pt>
                <c:pt idx="1668">
                  <c:v>13</c:v>
                </c:pt>
                <c:pt idx="1669">
                  <c:v>16</c:v>
                </c:pt>
                <c:pt idx="1670">
                  <c:v>20</c:v>
                </c:pt>
                <c:pt idx="1671">
                  <c:v>19</c:v>
                </c:pt>
                <c:pt idx="1672">
                  <c:v>15</c:v>
                </c:pt>
                <c:pt idx="1673">
                  <c:v>13</c:v>
                </c:pt>
                <c:pt idx="1674">
                  <c:v>19</c:v>
                </c:pt>
                <c:pt idx="1675">
                  <c:v>15</c:v>
                </c:pt>
                <c:pt idx="1676">
                  <c:v>15</c:v>
                </c:pt>
                <c:pt idx="1677">
                  <c:v>16</c:v>
                </c:pt>
                <c:pt idx="1678">
                  <c:v>14</c:v>
                </c:pt>
                <c:pt idx="1679">
                  <c:v>16</c:v>
                </c:pt>
                <c:pt idx="1680">
                  <c:v>17</c:v>
                </c:pt>
                <c:pt idx="1681">
                  <c:v>19</c:v>
                </c:pt>
                <c:pt idx="1682">
                  <c:v>17</c:v>
                </c:pt>
                <c:pt idx="1683">
                  <c:v>14</c:v>
                </c:pt>
                <c:pt idx="1684">
                  <c:v>17</c:v>
                </c:pt>
                <c:pt idx="1685">
                  <c:v>15</c:v>
                </c:pt>
                <c:pt idx="1686">
                  <c:v>17</c:v>
                </c:pt>
                <c:pt idx="1687">
                  <c:v>17</c:v>
                </c:pt>
                <c:pt idx="1688">
                  <c:v>14</c:v>
                </c:pt>
                <c:pt idx="1689">
                  <c:v>27</c:v>
                </c:pt>
                <c:pt idx="1690">
                  <c:v>11</c:v>
                </c:pt>
                <c:pt idx="1691">
                  <c:v>15</c:v>
                </c:pt>
                <c:pt idx="1692">
                  <c:v>14</c:v>
                </c:pt>
                <c:pt idx="1693">
                  <c:v>19</c:v>
                </c:pt>
                <c:pt idx="1694">
                  <c:v>11</c:v>
                </c:pt>
                <c:pt idx="1695">
                  <c:v>17</c:v>
                </c:pt>
                <c:pt idx="1696">
                  <c:v>11</c:v>
                </c:pt>
                <c:pt idx="1697">
                  <c:v>13</c:v>
                </c:pt>
                <c:pt idx="1698">
                  <c:v>19</c:v>
                </c:pt>
                <c:pt idx="1699">
                  <c:v>14</c:v>
                </c:pt>
                <c:pt idx="1700">
                  <c:v>11</c:v>
                </c:pt>
                <c:pt idx="1701">
                  <c:v>15</c:v>
                </c:pt>
                <c:pt idx="1702">
                  <c:v>12</c:v>
                </c:pt>
                <c:pt idx="1703">
                  <c:v>14</c:v>
                </c:pt>
                <c:pt idx="1704">
                  <c:v>20</c:v>
                </c:pt>
                <c:pt idx="1705">
                  <c:v>17</c:v>
                </c:pt>
                <c:pt idx="1706">
                  <c:v>12</c:v>
                </c:pt>
                <c:pt idx="1707">
                  <c:v>20</c:v>
                </c:pt>
                <c:pt idx="1708">
                  <c:v>17</c:v>
                </c:pt>
                <c:pt idx="1709">
                  <c:v>18</c:v>
                </c:pt>
                <c:pt idx="1710">
                  <c:v>15</c:v>
                </c:pt>
                <c:pt idx="1711">
                  <c:v>16</c:v>
                </c:pt>
                <c:pt idx="1712">
                  <c:v>21</c:v>
                </c:pt>
                <c:pt idx="1713">
                  <c:v>16</c:v>
                </c:pt>
                <c:pt idx="1714">
                  <c:v>13</c:v>
                </c:pt>
                <c:pt idx="1715">
                  <c:v>10</c:v>
                </c:pt>
                <c:pt idx="1716">
                  <c:v>10</c:v>
                </c:pt>
                <c:pt idx="1717">
                  <c:v>10</c:v>
                </c:pt>
                <c:pt idx="1718">
                  <c:v>15</c:v>
                </c:pt>
                <c:pt idx="1719">
                  <c:v>10</c:v>
                </c:pt>
                <c:pt idx="1720">
                  <c:v>15</c:v>
                </c:pt>
                <c:pt idx="1721">
                  <c:v>13</c:v>
                </c:pt>
                <c:pt idx="1722">
                  <c:v>11</c:v>
                </c:pt>
                <c:pt idx="1723">
                  <c:v>21</c:v>
                </c:pt>
                <c:pt idx="1724">
                  <c:v>14</c:v>
                </c:pt>
                <c:pt idx="1725">
                  <c:v>18</c:v>
                </c:pt>
                <c:pt idx="1726">
                  <c:v>12</c:v>
                </c:pt>
                <c:pt idx="1727">
                  <c:v>18</c:v>
                </c:pt>
                <c:pt idx="1728">
                  <c:v>15</c:v>
                </c:pt>
                <c:pt idx="1729">
                  <c:v>30</c:v>
                </c:pt>
                <c:pt idx="1730">
                  <c:v>11</c:v>
                </c:pt>
                <c:pt idx="1731">
                  <c:v>15</c:v>
                </c:pt>
                <c:pt idx="1732">
                  <c:v>18</c:v>
                </c:pt>
                <c:pt idx="1733">
                  <c:v>12</c:v>
                </c:pt>
                <c:pt idx="1734">
                  <c:v>20</c:v>
                </c:pt>
                <c:pt idx="1735">
                  <c:v>10</c:v>
                </c:pt>
                <c:pt idx="1736">
                  <c:v>10</c:v>
                </c:pt>
                <c:pt idx="1737">
                  <c:v>13</c:v>
                </c:pt>
                <c:pt idx="1738">
                  <c:v>18</c:v>
                </c:pt>
                <c:pt idx="1739">
                  <c:v>14</c:v>
                </c:pt>
                <c:pt idx="1740">
                  <c:v>10</c:v>
                </c:pt>
                <c:pt idx="1741">
                  <c:v>16</c:v>
                </c:pt>
                <c:pt idx="1742">
                  <c:v>10</c:v>
                </c:pt>
                <c:pt idx="1743">
                  <c:v>14</c:v>
                </c:pt>
                <c:pt idx="1744">
                  <c:v>13</c:v>
                </c:pt>
                <c:pt idx="1745">
                  <c:v>14</c:v>
                </c:pt>
                <c:pt idx="1746">
                  <c:v>13</c:v>
                </c:pt>
                <c:pt idx="1747">
                  <c:v>16</c:v>
                </c:pt>
                <c:pt idx="1748">
                  <c:v>15</c:v>
                </c:pt>
                <c:pt idx="1749">
                  <c:v>14</c:v>
                </c:pt>
                <c:pt idx="1750">
                  <c:v>10</c:v>
                </c:pt>
                <c:pt idx="1751">
                  <c:v>15</c:v>
                </c:pt>
                <c:pt idx="1752">
                  <c:v>17</c:v>
                </c:pt>
                <c:pt idx="1753">
                  <c:v>9</c:v>
                </c:pt>
                <c:pt idx="1754">
                  <c:v>7</c:v>
                </c:pt>
                <c:pt idx="1755">
                  <c:v>14</c:v>
                </c:pt>
                <c:pt idx="1756">
                  <c:v>17</c:v>
                </c:pt>
                <c:pt idx="1757">
                  <c:v>15</c:v>
                </c:pt>
                <c:pt idx="1758">
                  <c:v>16</c:v>
                </c:pt>
                <c:pt idx="1759">
                  <c:v>11</c:v>
                </c:pt>
                <c:pt idx="1760">
                  <c:v>22</c:v>
                </c:pt>
                <c:pt idx="1761">
                  <c:v>19</c:v>
                </c:pt>
                <c:pt idx="1762">
                  <c:v>13</c:v>
                </c:pt>
                <c:pt idx="1763">
                  <c:v>10</c:v>
                </c:pt>
                <c:pt idx="1764">
                  <c:v>21</c:v>
                </c:pt>
                <c:pt idx="1765">
                  <c:v>13</c:v>
                </c:pt>
                <c:pt idx="1766">
                  <c:v>15</c:v>
                </c:pt>
                <c:pt idx="1767">
                  <c:v>14</c:v>
                </c:pt>
                <c:pt idx="1768">
                  <c:v>10</c:v>
                </c:pt>
                <c:pt idx="1769">
                  <c:v>16</c:v>
                </c:pt>
                <c:pt idx="1770">
                  <c:v>7</c:v>
                </c:pt>
                <c:pt idx="1771">
                  <c:v>17</c:v>
                </c:pt>
                <c:pt idx="1772">
                  <c:v>7</c:v>
                </c:pt>
                <c:pt idx="1773">
                  <c:v>8</c:v>
                </c:pt>
                <c:pt idx="1774">
                  <c:v>11</c:v>
                </c:pt>
                <c:pt idx="1775">
                  <c:v>13</c:v>
                </c:pt>
                <c:pt idx="1776">
                  <c:v>17</c:v>
                </c:pt>
                <c:pt idx="1777">
                  <c:v>13</c:v>
                </c:pt>
                <c:pt idx="1778">
                  <c:v>14</c:v>
                </c:pt>
                <c:pt idx="1779">
                  <c:v>16</c:v>
                </c:pt>
                <c:pt idx="1780">
                  <c:v>14</c:v>
                </c:pt>
                <c:pt idx="1781">
                  <c:v>10</c:v>
                </c:pt>
                <c:pt idx="1782">
                  <c:v>20</c:v>
                </c:pt>
                <c:pt idx="1783">
                  <c:v>9</c:v>
                </c:pt>
                <c:pt idx="1784">
                  <c:v>11</c:v>
                </c:pt>
                <c:pt idx="1785">
                  <c:v>13</c:v>
                </c:pt>
                <c:pt idx="1786">
                  <c:v>18</c:v>
                </c:pt>
                <c:pt idx="1787">
                  <c:v>10</c:v>
                </c:pt>
                <c:pt idx="1788">
                  <c:v>10</c:v>
                </c:pt>
                <c:pt idx="1789">
                  <c:v>10</c:v>
                </c:pt>
                <c:pt idx="1790">
                  <c:v>13</c:v>
                </c:pt>
                <c:pt idx="1791">
                  <c:v>11</c:v>
                </c:pt>
                <c:pt idx="1792">
                  <c:v>16</c:v>
                </c:pt>
                <c:pt idx="1793">
                  <c:v>17</c:v>
                </c:pt>
                <c:pt idx="1794">
                  <c:v>15</c:v>
                </c:pt>
                <c:pt idx="1795">
                  <c:v>14</c:v>
                </c:pt>
                <c:pt idx="1796">
                  <c:v>18</c:v>
                </c:pt>
                <c:pt idx="1797">
                  <c:v>10</c:v>
                </c:pt>
                <c:pt idx="1798">
                  <c:v>16</c:v>
                </c:pt>
                <c:pt idx="1799">
                  <c:v>13</c:v>
                </c:pt>
                <c:pt idx="1800">
                  <c:v>20</c:v>
                </c:pt>
                <c:pt idx="1801">
                  <c:v>14</c:v>
                </c:pt>
                <c:pt idx="1802">
                  <c:v>13</c:v>
                </c:pt>
                <c:pt idx="1803">
                  <c:v>18</c:v>
                </c:pt>
                <c:pt idx="1804">
                  <c:v>12</c:v>
                </c:pt>
                <c:pt idx="1805">
                  <c:v>15</c:v>
                </c:pt>
                <c:pt idx="1806">
                  <c:v>18</c:v>
                </c:pt>
                <c:pt idx="1807">
                  <c:v>12</c:v>
                </c:pt>
                <c:pt idx="1808">
                  <c:v>13</c:v>
                </c:pt>
                <c:pt idx="1809">
                  <c:v>12</c:v>
                </c:pt>
                <c:pt idx="1810">
                  <c:v>20</c:v>
                </c:pt>
                <c:pt idx="1811">
                  <c:v>10</c:v>
                </c:pt>
                <c:pt idx="1812">
                  <c:v>16</c:v>
                </c:pt>
                <c:pt idx="1813">
                  <c:v>14</c:v>
                </c:pt>
                <c:pt idx="1814">
                  <c:v>12</c:v>
                </c:pt>
                <c:pt idx="1815">
                  <c:v>11</c:v>
                </c:pt>
                <c:pt idx="1816">
                  <c:v>13</c:v>
                </c:pt>
                <c:pt idx="1817">
                  <c:v>10</c:v>
                </c:pt>
                <c:pt idx="1818">
                  <c:v>16</c:v>
                </c:pt>
                <c:pt idx="1819">
                  <c:v>13</c:v>
                </c:pt>
                <c:pt idx="1820">
                  <c:v>9</c:v>
                </c:pt>
                <c:pt idx="1821">
                  <c:v>11</c:v>
                </c:pt>
                <c:pt idx="1822">
                  <c:v>13</c:v>
                </c:pt>
                <c:pt idx="1823">
                  <c:v>11</c:v>
                </c:pt>
                <c:pt idx="1824">
                  <c:v>16</c:v>
                </c:pt>
                <c:pt idx="1825">
                  <c:v>16</c:v>
                </c:pt>
                <c:pt idx="1826">
                  <c:v>22</c:v>
                </c:pt>
                <c:pt idx="1827">
                  <c:v>14</c:v>
                </c:pt>
                <c:pt idx="1828">
                  <c:v>15</c:v>
                </c:pt>
                <c:pt idx="1829">
                  <c:v>14</c:v>
                </c:pt>
                <c:pt idx="1830">
                  <c:v>14</c:v>
                </c:pt>
                <c:pt idx="1831">
                  <c:v>15</c:v>
                </c:pt>
                <c:pt idx="1832">
                  <c:v>8</c:v>
                </c:pt>
                <c:pt idx="1833">
                  <c:v>16</c:v>
                </c:pt>
                <c:pt idx="1834">
                  <c:v>10</c:v>
                </c:pt>
                <c:pt idx="1835">
                  <c:v>12</c:v>
                </c:pt>
                <c:pt idx="1836">
                  <c:v>13</c:v>
                </c:pt>
                <c:pt idx="1837">
                  <c:v>14</c:v>
                </c:pt>
                <c:pt idx="1838">
                  <c:v>16</c:v>
                </c:pt>
                <c:pt idx="1839">
                  <c:v>15</c:v>
                </c:pt>
                <c:pt idx="1840">
                  <c:v>13</c:v>
                </c:pt>
                <c:pt idx="1841">
                  <c:v>13</c:v>
                </c:pt>
                <c:pt idx="1842">
                  <c:v>11</c:v>
                </c:pt>
                <c:pt idx="1843">
                  <c:v>12</c:v>
                </c:pt>
                <c:pt idx="1844">
                  <c:v>8</c:v>
                </c:pt>
                <c:pt idx="1845">
                  <c:v>13</c:v>
                </c:pt>
                <c:pt idx="1846">
                  <c:v>9</c:v>
                </c:pt>
                <c:pt idx="1847">
                  <c:v>14</c:v>
                </c:pt>
                <c:pt idx="1848">
                  <c:v>17</c:v>
                </c:pt>
                <c:pt idx="1849">
                  <c:v>14</c:v>
                </c:pt>
                <c:pt idx="1850">
                  <c:v>12</c:v>
                </c:pt>
                <c:pt idx="1851">
                  <c:v>18</c:v>
                </c:pt>
                <c:pt idx="1852">
                  <c:v>20</c:v>
                </c:pt>
                <c:pt idx="1853">
                  <c:v>17</c:v>
                </c:pt>
                <c:pt idx="1854">
                  <c:v>14</c:v>
                </c:pt>
                <c:pt idx="1855">
                  <c:v>13</c:v>
                </c:pt>
                <c:pt idx="1856">
                  <c:v>16</c:v>
                </c:pt>
                <c:pt idx="1857">
                  <c:v>14</c:v>
                </c:pt>
                <c:pt idx="1858">
                  <c:v>7</c:v>
                </c:pt>
                <c:pt idx="1859">
                  <c:v>12</c:v>
                </c:pt>
                <c:pt idx="1860">
                  <c:v>14</c:v>
                </c:pt>
                <c:pt idx="1861">
                  <c:v>15</c:v>
                </c:pt>
                <c:pt idx="1862">
                  <c:v>10</c:v>
                </c:pt>
                <c:pt idx="1863">
                  <c:v>9</c:v>
                </c:pt>
                <c:pt idx="1864">
                  <c:v>14</c:v>
                </c:pt>
                <c:pt idx="1865">
                  <c:v>14</c:v>
                </c:pt>
                <c:pt idx="1866">
                  <c:v>8</c:v>
                </c:pt>
                <c:pt idx="1867">
                  <c:v>10</c:v>
                </c:pt>
                <c:pt idx="1868">
                  <c:v>15</c:v>
                </c:pt>
                <c:pt idx="1869">
                  <c:v>17</c:v>
                </c:pt>
                <c:pt idx="1870">
                  <c:v>23</c:v>
                </c:pt>
                <c:pt idx="1871">
                  <c:v>11</c:v>
                </c:pt>
                <c:pt idx="1872">
                  <c:v>5</c:v>
                </c:pt>
                <c:pt idx="1873">
                  <c:v>24</c:v>
                </c:pt>
                <c:pt idx="1874">
                  <c:v>11</c:v>
                </c:pt>
                <c:pt idx="1875">
                  <c:v>13</c:v>
                </c:pt>
                <c:pt idx="1876">
                  <c:v>12</c:v>
                </c:pt>
                <c:pt idx="1877">
                  <c:v>15</c:v>
                </c:pt>
                <c:pt idx="1878">
                  <c:v>13</c:v>
                </c:pt>
                <c:pt idx="1879">
                  <c:v>12</c:v>
                </c:pt>
                <c:pt idx="1880">
                  <c:v>16</c:v>
                </c:pt>
                <c:pt idx="1881">
                  <c:v>15</c:v>
                </c:pt>
                <c:pt idx="1882">
                  <c:v>9</c:v>
                </c:pt>
                <c:pt idx="1883">
                  <c:v>13</c:v>
                </c:pt>
                <c:pt idx="1884">
                  <c:v>7</c:v>
                </c:pt>
                <c:pt idx="1885">
                  <c:v>14</c:v>
                </c:pt>
                <c:pt idx="1886">
                  <c:v>12</c:v>
                </c:pt>
                <c:pt idx="1887">
                  <c:v>13</c:v>
                </c:pt>
                <c:pt idx="1888">
                  <c:v>14</c:v>
                </c:pt>
                <c:pt idx="1889">
                  <c:v>9</c:v>
                </c:pt>
                <c:pt idx="1890">
                  <c:v>6</c:v>
                </c:pt>
                <c:pt idx="1891">
                  <c:v>11</c:v>
                </c:pt>
                <c:pt idx="1892">
                  <c:v>12</c:v>
                </c:pt>
                <c:pt idx="1893">
                  <c:v>8</c:v>
                </c:pt>
                <c:pt idx="1894">
                  <c:v>9</c:v>
                </c:pt>
                <c:pt idx="1895">
                  <c:v>14</c:v>
                </c:pt>
                <c:pt idx="1896">
                  <c:v>10</c:v>
                </c:pt>
                <c:pt idx="1897">
                  <c:v>15</c:v>
                </c:pt>
                <c:pt idx="1898">
                  <c:v>16</c:v>
                </c:pt>
                <c:pt idx="1899">
                  <c:v>14</c:v>
                </c:pt>
                <c:pt idx="1900">
                  <c:v>12</c:v>
                </c:pt>
                <c:pt idx="1901">
                  <c:v>14</c:v>
                </c:pt>
                <c:pt idx="1902">
                  <c:v>13</c:v>
                </c:pt>
                <c:pt idx="1903">
                  <c:v>11</c:v>
                </c:pt>
                <c:pt idx="1904">
                  <c:v>15</c:v>
                </c:pt>
                <c:pt idx="1905">
                  <c:v>17</c:v>
                </c:pt>
                <c:pt idx="1906">
                  <c:v>15</c:v>
                </c:pt>
                <c:pt idx="1907">
                  <c:v>17</c:v>
                </c:pt>
                <c:pt idx="1908">
                  <c:v>7</c:v>
                </c:pt>
                <c:pt idx="1909">
                  <c:v>9</c:v>
                </c:pt>
                <c:pt idx="1910">
                  <c:v>9</c:v>
                </c:pt>
                <c:pt idx="1911">
                  <c:v>10</c:v>
                </c:pt>
                <c:pt idx="1912">
                  <c:v>14</c:v>
                </c:pt>
                <c:pt idx="1913">
                  <c:v>10</c:v>
                </c:pt>
                <c:pt idx="1914">
                  <c:v>12</c:v>
                </c:pt>
                <c:pt idx="1915">
                  <c:v>15</c:v>
                </c:pt>
                <c:pt idx="1916">
                  <c:v>9</c:v>
                </c:pt>
                <c:pt idx="1917">
                  <c:v>13</c:v>
                </c:pt>
                <c:pt idx="1918">
                  <c:v>10</c:v>
                </c:pt>
                <c:pt idx="1919">
                  <c:v>11</c:v>
                </c:pt>
                <c:pt idx="1920">
                  <c:v>16</c:v>
                </c:pt>
                <c:pt idx="1921">
                  <c:v>11</c:v>
                </c:pt>
                <c:pt idx="1922">
                  <c:v>7</c:v>
                </c:pt>
                <c:pt idx="1923">
                  <c:v>11</c:v>
                </c:pt>
                <c:pt idx="1924">
                  <c:v>11</c:v>
                </c:pt>
                <c:pt idx="1925">
                  <c:v>17</c:v>
                </c:pt>
                <c:pt idx="1926">
                  <c:v>9</c:v>
                </c:pt>
                <c:pt idx="1927">
                  <c:v>14</c:v>
                </c:pt>
                <c:pt idx="1928">
                  <c:v>13</c:v>
                </c:pt>
                <c:pt idx="1929">
                  <c:v>8</c:v>
                </c:pt>
                <c:pt idx="1930">
                  <c:v>8</c:v>
                </c:pt>
                <c:pt idx="1931">
                  <c:v>17</c:v>
                </c:pt>
                <c:pt idx="1932">
                  <c:v>13</c:v>
                </c:pt>
                <c:pt idx="1933">
                  <c:v>15</c:v>
                </c:pt>
                <c:pt idx="1934">
                  <c:v>11</c:v>
                </c:pt>
                <c:pt idx="1935">
                  <c:v>10</c:v>
                </c:pt>
                <c:pt idx="1936">
                  <c:v>11</c:v>
                </c:pt>
                <c:pt idx="1937">
                  <c:v>16</c:v>
                </c:pt>
                <c:pt idx="1938">
                  <c:v>9</c:v>
                </c:pt>
                <c:pt idx="1939">
                  <c:v>8</c:v>
                </c:pt>
                <c:pt idx="1940">
                  <c:v>18</c:v>
                </c:pt>
                <c:pt idx="1941">
                  <c:v>12</c:v>
                </c:pt>
                <c:pt idx="1942">
                  <c:v>13</c:v>
                </c:pt>
                <c:pt idx="1943">
                  <c:v>17</c:v>
                </c:pt>
                <c:pt idx="1944">
                  <c:v>10</c:v>
                </c:pt>
                <c:pt idx="1945">
                  <c:v>12</c:v>
                </c:pt>
                <c:pt idx="1946">
                  <c:v>11</c:v>
                </c:pt>
                <c:pt idx="1947">
                  <c:v>12</c:v>
                </c:pt>
                <c:pt idx="1948">
                  <c:v>12</c:v>
                </c:pt>
                <c:pt idx="1949">
                  <c:v>9</c:v>
                </c:pt>
                <c:pt idx="1950">
                  <c:v>17</c:v>
                </c:pt>
                <c:pt idx="1951">
                  <c:v>11</c:v>
                </c:pt>
                <c:pt idx="1952">
                  <c:v>9</c:v>
                </c:pt>
                <c:pt idx="1953">
                  <c:v>11</c:v>
                </c:pt>
                <c:pt idx="1954">
                  <c:v>11</c:v>
                </c:pt>
                <c:pt idx="1955">
                  <c:v>14</c:v>
                </c:pt>
                <c:pt idx="1956">
                  <c:v>11</c:v>
                </c:pt>
                <c:pt idx="1957">
                  <c:v>13</c:v>
                </c:pt>
                <c:pt idx="1958">
                  <c:v>5</c:v>
                </c:pt>
                <c:pt idx="1959">
                  <c:v>12</c:v>
                </c:pt>
                <c:pt idx="1960">
                  <c:v>11</c:v>
                </c:pt>
                <c:pt idx="1961">
                  <c:v>13</c:v>
                </c:pt>
                <c:pt idx="1962">
                  <c:v>18</c:v>
                </c:pt>
                <c:pt idx="1963">
                  <c:v>11</c:v>
                </c:pt>
                <c:pt idx="1964">
                  <c:v>16</c:v>
                </c:pt>
                <c:pt idx="1965">
                  <c:v>8</c:v>
                </c:pt>
                <c:pt idx="1966">
                  <c:v>10</c:v>
                </c:pt>
                <c:pt idx="1967">
                  <c:v>14</c:v>
                </c:pt>
                <c:pt idx="1968">
                  <c:v>7</c:v>
                </c:pt>
                <c:pt idx="1969">
                  <c:v>17</c:v>
                </c:pt>
                <c:pt idx="1970">
                  <c:v>12</c:v>
                </c:pt>
                <c:pt idx="1971">
                  <c:v>10</c:v>
                </c:pt>
                <c:pt idx="1972">
                  <c:v>9</c:v>
                </c:pt>
                <c:pt idx="1973">
                  <c:v>15</c:v>
                </c:pt>
                <c:pt idx="1974">
                  <c:v>11</c:v>
                </c:pt>
                <c:pt idx="1975">
                  <c:v>12</c:v>
                </c:pt>
                <c:pt idx="1976">
                  <c:v>10</c:v>
                </c:pt>
                <c:pt idx="1977">
                  <c:v>10</c:v>
                </c:pt>
                <c:pt idx="1978">
                  <c:v>13</c:v>
                </c:pt>
                <c:pt idx="1979">
                  <c:v>8</c:v>
                </c:pt>
                <c:pt idx="1980">
                  <c:v>11</c:v>
                </c:pt>
                <c:pt idx="1981">
                  <c:v>14</c:v>
                </c:pt>
                <c:pt idx="1982">
                  <c:v>16</c:v>
                </c:pt>
                <c:pt idx="1983">
                  <c:v>13</c:v>
                </c:pt>
                <c:pt idx="1984">
                  <c:v>9</c:v>
                </c:pt>
                <c:pt idx="1985">
                  <c:v>6</c:v>
                </c:pt>
                <c:pt idx="1986">
                  <c:v>12</c:v>
                </c:pt>
                <c:pt idx="1987">
                  <c:v>10</c:v>
                </c:pt>
                <c:pt idx="1988">
                  <c:v>10</c:v>
                </c:pt>
                <c:pt idx="1989">
                  <c:v>15</c:v>
                </c:pt>
                <c:pt idx="1990">
                  <c:v>12</c:v>
                </c:pt>
                <c:pt idx="1991">
                  <c:v>12</c:v>
                </c:pt>
                <c:pt idx="1992">
                  <c:v>10</c:v>
                </c:pt>
                <c:pt idx="1993">
                  <c:v>13</c:v>
                </c:pt>
                <c:pt idx="1994">
                  <c:v>14</c:v>
                </c:pt>
                <c:pt idx="1995">
                  <c:v>11</c:v>
                </c:pt>
                <c:pt idx="1996">
                  <c:v>8</c:v>
                </c:pt>
                <c:pt idx="1997">
                  <c:v>11</c:v>
                </c:pt>
                <c:pt idx="1998">
                  <c:v>10</c:v>
                </c:pt>
                <c:pt idx="1999">
                  <c:v>7</c:v>
                </c:pt>
                <c:pt idx="2000">
                  <c:v>15</c:v>
                </c:pt>
                <c:pt idx="2001">
                  <c:v>10</c:v>
                </c:pt>
                <c:pt idx="2002">
                  <c:v>10</c:v>
                </c:pt>
                <c:pt idx="2003">
                  <c:v>9</c:v>
                </c:pt>
                <c:pt idx="2004">
                  <c:v>13</c:v>
                </c:pt>
                <c:pt idx="2005">
                  <c:v>8</c:v>
                </c:pt>
                <c:pt idx="2006">
                  <c:v>14</c:v>
                </c:pt>
                <c:pt idx="2007">
                  <c:v>10</c:v>
                </c:pt>
                <c:pt idx="2008">
                  <c:v>15</c:v>
                </c:pt>
                <c:pt idx="2009">
                  <c:v>12</c:v>
                </c:pt>
                <c:pt idx="2010">
                  <c:v>12</c:v>
                </c:pt>
                <c:pt idx="2011">
                  <c:v>13</c:v>
                </c:pt>
                <c:pt idx="2012">
                  <c:v>10</c:v>
                </c:pt>
                <c:pt idx="2013">
                  <c:v>11</c:v>
                </c:pt>
                <c:pt idx="2014">
                  <c:v>15</c:v>
                </c:pt>
                <c:pt idx="2015">
                  <c:v>13</c:v>
                </c:pt>
                <c:pt idx="2016">
                  <c:v>9</c:v>
                </c:pt>
                <c:pt idx="2017">
                  <c:v>9</c:v>
                </c:pt>
                <c:pt idx="2018">
                  <c:v>8</c:v>
                </c:pt>
                <c:pt idx="2019">
                  <c:v>10</c:v>
                </c:pt>
                <c:pt idx="2020">
                  <c:v>13</c:v>
                </c:pt>
                <c:pt idx="2021">
                  <c:v>9</c:v>
                </c:pt>
                <c:pt idx="2022">
                  <c:v>10</c:v>
                </c:pt>
                <c:pt idx="2023">
                  <c:v>20</c:v>
                </c:pt>
                <c:pt idx="2024">
                  <c:v>11</c:v>
                </c:pt>
                <c:pt idx="2025">
                  <c:v>5</c:v>
                </c:pt>
                <c:pt idx="2026">
                  <c:v>14</c:v>
                </c:pt>
                <c:pt idx="2027">
                  <c:v>11</c:v>
                </c:pt>
                <c:pt idx="2028">
                  <c:v>7</c:v>
                </c:pt>
                <c:pt idx="2029">
                  <c:v>8</c:v>
                </c:pt>
                <c:pt idx="2030">
                  <c:v>7</c:v>
                </c:pt>
                <c:pt idx="2031">
                  <c:v>12</c:v>
                </c:pt>
                <c:pt idx="2032">
                  <c:v>13</c:v>
                </c:pt>
                <c:pt idx="2033">
                  <c:v>14</c:v>
                </c:pt>
                <c:pt idx="2034">
                  <c:v>4</c:v>
                </c:pt>
                <c:pt idx="2035">
                  <c:v>10</c:v>
                </c:pt>
                <c:pt idx="2036">
                  <c:v>11</c:v>
                </c:pt>
                <c:pt idx="2037">
                  <c:v>18</c:v>
                </c:pt>
                <c:pt idx="2038">
                  <c:v>12</c:v>
                </c:pt>
                <c:pt idx="2039">
                  <c:v>8</c:v>
                </c:pt>
                <c:pt idx="2040">
                  <c:v>9</c:v>
                </c:pt>
                <c:pt idx="2041">
                  <c:v>9</c:v>
                </c:pt>
                <c:pt idx="2042">
                  <c:v>9</c:v>
                </c:pt>
                <c:pt idx="2043">
                  <c:v>8</c:v>
                </c:pt>
                <c:pt idx="2044">
                  <c:v>13</c:v>
                </c:pt>
                <c:pt idx="2045">
                  <c:v>6</c:v>
                </c:pt>
                <c:pt idx="2046">
                  <c:v>16</c:v>
                </c:pt>
                <c:pt idx="2047">
                  <c:v>9</c:v>
                </c:pt>
                <c:pt idx="2048">
                  <c:v>11</c:v>
                </c:pt>
                <c:pt idx="2049">
                  <c:v>10</c:v>
                </c:pt>
                <c:pt idx="2050">
                  <c:v>12</c:v>
                </c:pt>
                <c:pt idx="2051">
                  <c:v>10</c:v>
                </c:pt>
                <c:pt idx="2052">
                  <c:v>14</c:v>
                </c:pt>
                <c:pt idx="2053">
                  <c:v>18</c:v>
                </c:pt>
                <c:pt idx="2054">
                  <c:v>8</c:v>
                </c:pt>
                <c:pt idx="2055">
                  <c:v>15</c:v>
                </c:pt>
                <c:pt idx="2056">
                  <c:v>14</c:v>
                </c:pt>
                <c:pt idx="2057">
                  <c:v>17</c:v>
                </c:pt>
                <c:pt idx="2058">
                  <c:v>12</c:v>
                </c:pt>
                <c:pt idx="2059">
                  <c:v>9</c:v>
                </c:pt>
                <c:pt idx="2060">
                  <c:v>12</c:v>
                </c:pt>
                <c:pt idx="2061">
                  <c:v>8</c:v>
                </c:pt>
                <c:pt idx="2062">
                  <c:v>12</c:v>
                </c:pt>
                <c:pt idx="2063">
                  <c:v>10</c:v>
                </c:pt>
                <c:pt idx="2064">
                  <c:v>7</c:v>
                </c:pt>
                <c:pt idx="2065">
                  <c:v>11</c:v>
                </c:pt>
                <c:pt idx="2066">
                  <c:v>10</c:v>
                </c:pt>
                <c:pt idx="2067">
                  <c:v>6</c:v>
                </c:pt>
                <c:pt idx="2068">
                  <c:v>13</c:v>
                </c:pt>
                <c:pt idx="2069">
                  <c:v>11</c:v>
                </c:pt>
                <c:pt idx="2070">
                  <c:v>8</c:v>
                </c:pt>
                <c:pt idx="2071">
                  <c:v>9</c:v>
                </c:pt>
                <c:pt idx="2072">
                  <c:v>10</c:v>
                </c:pt>
                <c:pt idx="2073">
                  <c:v>16</c:v>
                </c:pt>
                <c:pt idx="2074">
                  <c:v>8</c:v>
                </c:pt>
                <c:pt idx="2075">
                  <c:v>13</c:v>
                </c:pt>
                <c:pt idx="2076">
                  <c:v>10</c:v>
                </c:pt>
                <c:pt idx="2077">
                  <c:v>12</c:v>
                </c:pt>
                <c:pt idx="2078">
                  <c:v>9</c:v>
                </c:pt>
                <c:pt idx="2079">
                  <c:v>8</c:v>
                </c:pt>
                <c:pt idx="2080">
                  <c:v>8</c:v>
                </c:pt>
                <c:pt idx="2081">
                  <c:v>7</c:v>
                </c:pt>
                <c:pt idx="2082">
                  <c:v>10</c:v>
                </c:pt>
                <c:pt idx="2083">
                  <c:v>8</c:v>
                </c:pt>
                <c:pt idx="2084">
                  <c:v>10</c:v>
                </c:pt>
                <c:pt idx="2085">
                  <c:v>14</c:v>
                </c:pt>
                <c:pt idx="2086">
                  <c:v>11</c:v>
                </c:pt>
                <c:pt idx="2087">
                  <c:v>15</c:v>
                </c:pt>
                <c:pt idx="2088">
                  <c:v>7</c:v>
                </c:pt>
                <c:pt idx="2089">
                  <c:v>17</c:v>
                </c:pt>
                <c:pt idx="2090">
                  <c:v>6</c:v>
                </c:pt>
                <c:pt idx="2091">
                  <c:v>10</c:v>
                </c:pt>
                <c:pt idx="2092">
                  <c:v>13</c:v>
                </c:pt>
                <c:pt idx="2093">
                  <c:v>9</c:v>
                </c:pt>
                <c:pt idx="2094">
                  <c:v>11</c:v>
                </c:pt>
                <c:pt idx="2095">
                  <c:v>9</c:v>
                </c:pt>
                <c:pt idx="2096">
                  <c:v>8</c:v>
                </c:pt>
                <c:pt idx="2097">
                  <c:v>10</c:v>
                </c:pt>
                <c:pt idx="2098">
                  <c:v>6</c:v>
                </c:pt>
                <c:pt idx="2099">
                  <c:v>10</c:v>
                </c:pt>
                <c:pt idx="2100">
                  <c:v>12</c:v>
                </c:pt>
                <c:pt idx="2101">
                  <c:v>13</c:v>
                </c:pt>
                <c:pt idx="2102">
                  <c:v>10</c:v>
                </c:pt>
                <c:pt idx="2103">
                  <c:v>11</c:v>
                </c:pt>
                <c:pt idx="2104">
                  <c:v>9</c:v>
                </c:pt>
                <c:pt idx="2105">
                  <c:v>8</c:v>
                </c:pt>
                <c:pt idx="2106">
                  <c:v>16</c:v>
                </c:pt>
                <c:pt idx="2107">
                  <c:v>5</c:v>
                </c:pt>
                <c:pt idx="2108">
                  <c:v>11</c:v>
                </c:pt>
                <c:pt idx="2109">
                  <c:v>7</c:v>
                </c:pt>
                <c:pt idx="2110">
                  <c:v>9</c:v>
                </c:pt>
                <c:pt idx="2111">
                  <c:v>8</c:v>
                </c:pt>
                <c:pt idx="2112">
                  <c:v>10</c:v>
                </c:pt>
                <c:pt idx="2113">
                  <c:v>9</c:v>
                </c:pt>
                <c:pt idx="2114">
                  <c:v>16</c:v>
                </c:pt>
                <c:pt idx="2115">
                  <c:v>8</c:v>
                </c:pt>
                <c:pt idx="2116">
                  <c:v>12</c:v>
                </c:pt>
                <c:pt idx="2117">
                  <c:v>9</c:v>
                </c:pt>
                <c:pt idx="2118">
                  <c:v>7</c:v>
                </c:pt>
                <c:pt idx="2119">
                  <c:v>9</c:v>
                </c:pt>
                <c:pt idx="2120">
                  <c:v>6</c:v>
                </c:pt>
                <c:pt idx="2121">
                  <c:v>15</c:v>
                </c:pt>
                <c:pt idx="2122">
                  <c:v>8</c:v>
                </c:pt>
                <c:pt idx="2123">
                  <c:v>6</c:v>
                </c:pt>
                <c:pt idx="2124">
                  <c:v>9</c:v>
                </c:pt>
                <c:pt idx="2125">
                  <c:v>12</c:v>
                </c:pt>
                <c:pt idx="2126">
                  <c:v>8</c:v>
                </c:pt>
                <c:pt idx="2127">
                  <c:v>3</c:v>
                </c:pt>
                <c:pt idx="2128">
                  <c:v>8</c:v>
                </c:pt>
                <c:pt idx="2129">
                  <c:v>10</c:v>
                </c:pt>
                <c:pt idx="2130">
                  <c:v>11</c:v>
                </c:pt>
                <c:pt idx="2131">
                  <c:v>8</c:v>
                </c:pt>
                <c:pt idx="2132">
                  <c:v>8</c:v>
                </c:pt>
                <c:pt idx="2133">
                  <c:v>6</c:v>
                </c:pt>
                <c:pt idx="2134">
                  <c:v>11</c:v>
                </c:pt>
                <c:pt idx="2135">
                  <c:v>16</c:v>
                </c:pt>
                <c:pt idx="2136">
                  <c:v>9</c:v>
                </c:pt>
                <c:pt idx="2137">
                  <c:v>11</c:v>
                </c:pt>
                <c:pt idx="2138">
                  <c:v>11</c:v>
                </c:pt>
                <c:pt idx="2139">
                  <c:v>9</c:v>
                </c:pt>
                <c:pt idx="2140">
                  <c:v>10</c:v>
                </c:pt>
                <c:pt idx="2141">
                  <c:v>7</c:v>
                </c:pt>
                <c:pt idx="2142">
                  <c:v>6</c:v>
                </c:pt>
                <c:pt idx="2143">
                  <c:v>10</c:v>
                </c:pt>
                <c:pt idx="2144">
                  <c:v>6</c:v>
                </c:pt>
                <c:pt idx="2145">
                  <c:v>15</c:v>
                </c:pt>
                <c:pt idx="2146">
                  <c:v>6</c:v>
                </c:pt>
                <c:pt idx="2147">
                  <c:v>9</c:v>
                </c:pt>
                <c:pt idx="2148">
                  <c:v>10</c:v>
                </c:pt>
                <c:pt idx="2149">
                  <c:v>3</c:v>
                </c:pt>
                <c:pt idx="2150">
                  <c:v>14</c:v>
                </c:pt>
                <c:pt idx="2151">
                  <c:v>6</c:v>
                </c:pt>
                <c:pt idx="2152">
                  <c:v>10</c:v>
                </c:pt>
                <c:pt idx="2153">
                  <c:v>9</c:v>
                </c:pt>
                <c:pt idx="2154">
                  <c:v>3</c:v>
                </c:pt>
                <c:pt idx="2155">
                  <c:v>9</c:v>
                </c:pt>
                <c:pt idx="2156">
                  <c:v>6</c:v>
                </c:pt>
                <c:pt idx="2157">
                  <c:v>13</c:v>
                </c:pt>
                <c:pt idx="2158">
                  <c:v>7</c:v>
                </c:pt>
                <c:pt idx="2159">
                  <c:v>9</c:v>
                </c:pt>
                <c:pt idx="2160">
                  <c:v>12</c:v>
                </c:pt>
                <c:pt idx="2161">
                  <c:v>5</c:v>
                </c:pt>
                <c:pt idx="2162">
                  <c:v>8</c:v>
                </c:pt>
                <c:pt idx="2163">
                  <c:v>5</c:v>
                </c:pt>
                <c:pt idx="2164">
                  <c:v>9</c:v>
                </c:pt>
                <c:pt idx="2165">
                  <c:v>10</c:v>
                </c:pt>
                <c:pt idx="2166">
                  <c:v>7</c:v>
                </c:pt>
                <c:pt idx="2167">
                  <c:v>6</c:v>
                </c:pt>
                <c:pt idx="2168">
                  <c:v>14</c:v>
                </c:pt>
                <c:pt idx="2169">
                  <c:v>9</c:v>
                </c:pt>
                <c:pt idx="2170">
                  <c:v>8</c:v>
                </c:pt>
                <c:pt idx="2171">
                  <c:v>12</c:v>
                </c:pt>
                <c:pt idx="2172">
                  <c:v>14</c:v>
                </c:pt>
                <c:pt idx="2173">
                  <c:v>4</c:v>
                </c:pt>
                <c:pt idx="2174">
                  <c:v>9</c:v>
                </c:pt>
                <c:pt idx="2175">
                  <c:v>6</c:v>
                </c:pt>
                <c:pt idx="2176">
                  <c:v>9</c:v>
                </c:pt>
                <c:pt idx="2177">
                  <c:v>17</c:v>
                </c:pt>
                <c:pt idx="2178">
                  <c:v>8</c:v>
                </c:pt>
                <c:pt idx="2179">
                  <c:v>10</c:v>
                </c:pt>
                <c:pt idx="2180">
                  <c:v>11</c:v>
                </c:pt>
                <c:pt idx="2181">
                  <c:v>7</c:v>
                </c:pt>
                <c:pt idx="2182">
                  <c:v>15</c:v>
                </c:pt>
                <c:pt idx="2183">
                  <c:v>11</c:v>
                </c:pt>
                <c:pt idx="2184">
                  <c:v>10</c:v>
                </c:pt>
                <c:pt idx="2185">
                  <c:v>10</c:v>
                </c:pt>
                <c:pt idx="2186">
                  <c:v>8</c:v>
                </c:pt>
                <c:pt idx="2187">
                  <c:v>7</c:v>
                </c:pt>
                <c:pt idx="2188">
                  <c:v>8</c:v>
                </c:pt>
                <c:pt idx="2189">
                  <c:v>14</c:v>
                </c:pt>
                <c:pt idx="2190">
                  <c:v>9</c:v>
                </c:pt>
                <c:pt idx="2191">
                  <c:v>5</c:v>
                </c:pt>
                <c:pt idx="2192">
                  <c:v>5</c:v>
                </c:pt>
                <c:pt idx="2193">
                  <c:v>8</c:v>
                </c:pt>
                <c:pt idx="2194">
                  <c:v>12</c:v>
                </c:pt>
                <c:pt idx="2195">
                  <c:v>11</c:v>
                </c:pt>
                <c:pt idx="2196">
                  <c:v>11</c:v>
                </c:pt>
                <c:pt idx="2197">
                  <c:v>7</c:v>
                </c:pt>
                <c:pt idx="2198">
                  <c:v>11</c:v>
                </c:pt>
                <c:pt idx="2199">
                  <c:v>9</c:v>
                </c:pt>
                <c:pt idx="2200">
                  <c:v>12</c:v>
                </c:pt>
                <c:pt idx="2201">
                  <c:v>6</c:v>
                </c:pt>
                <c:pt idx="2202">
                  <c:v>7</c:v>
                </c:pt>
                <c:pt idx="2203">
                  <c:v>7</c:v>
                </c:pt>
                <c:pt idx="2204">
                  <c:v>2</c:v>
                </c:pt>
                <c:pt idx="2205">
                  <c:v>1</c:v>
                </c:pt>
                <c:pt idx="2206">
                  <c:v>5</c:v>
                </c:pt>
                <c:pt idx="2207">
                  <c:v>4</c:v>
                </c:pt>
                <c:pt idx="2208">
                  <c:v>9</c:v>
                </c:pt>
                <c:pt idx="2209">
                  <c:v>10</c:v>
                </c:pt>
                <c:pt idx="2210">
                  <c:v>11</c:v>
                </c:pt>
                <c:pt idx="2211">
                  <c:v>12</c:v>
                </c:pt>
                <c:pt idx="2212">
                  <c:v>11</c:v>
                </c:pt>
                <c:pt idx="2213">
                  <c:v>6</c:v>
                </c:pt>
                <c:pt idx="2214">
                  <c:v>10</c:v>
                </c:pt>
                <c:pt idx="2215">
                  <c:v>8</c:v>
                </c:pt>
                <c:pt idx="2216">
                  <c:v>11</c:v>
                </c:pt>
                <c:pt idx="2217">
                  <c:v>9</c:v>
                </c:pt>
                <c:pt idx="2218">
                  <c:v>3</c:v>
                </c:pt>
                <c:pt idx="2219">
                  <c:v>7</c:v>
                </c:pt>
                <c:pt idx="2220">
                  <c:v>6</c:v>
                </c:pt>
                <c:pt idx="2221">
                  <c:v>10</c:v>
                </c:pt>
                <c:pt idx="2222">
                  <c:v>12</c:v>
                </c:pt>
                <c:pt idx="2223">
                  <c:v>8</c:v>
                </c:pt>
                <c:pt idx="2224">
                  <c:v>4</c:v>
                </c:pt>
                <c:pt idx="2225">
                  <c:v>6</c:v>
                </c:pt>
                <c:pt idx="2226">
                  <c:v>2</c:v>
                </c:pt>
                <c:pt idx="2227">
                  <c:v>11</c:v>
                </c:pt>
                <c:pt idx="2228">
                  <c:v>6</c:v>
                </c:pt>
                <c:pt idx="2229">
                  <c:v>2</c:v>
                </c:pt>
                <c:pt idx="2230">
                  <c:v>10</c:v>
                </c:pt>
                <c:pt idx="2231">
                  <c:v>7</c:v>
                </c:pt>
                <c:pt idx="2232">
                  <c:v>10</c:v>
                </c:pt>
                <c:pt idx="2233">
                  <c:v>7</c:v>
                </c:pt>
                <c:pt idx="2234">
                  <c:v>10</c:v>
                </c:pt>
                <c:pt idx="2235">
                  <c:v>6</c:v>
                </c:pt>
                <c:pt idx="2236">
                  <c:v>13</c:v>
                </c:pt>
                <c:pt idx="2237">
                  <c:v>13</c:v>
                </c:pt>
                <c:pt idx="2238">
                  <c:v>8</c:v>
                </c:pt>
                <c:pt idx="2239">
                  <c:v>9</c:v>
                </c:pt>
                <c:pt idx="2240">
                  <c:v>14</c:v>
                </c:pt>
                <c:pt idx="2241">
                  <c:v>11</c:v>
                </c:pt>
                <c:pt idx="2242">
                  <c:v>9</c:v>
                </c:pt>
                <c:pt idx="2243">
                  <c:v>12</c:v>
                </c:pt>
                <c:pt idx="2244">
                  <c:v>9</c:v>
                </c:pt>
                <c:pt idx="2245">
                  <c:v>9</c:v>
                </c:pt>
                <c:pt idx="2246">
                  <c:v>7</c:v>
                </c:pt>
                <c:pt idx="2247">
                  <c:v>10</c:v>
                </c:pt>
                <c:pt idx="2248">
                  <c:v>6</c:v>
                </c:pt>
                <c:pt idx="2249">
                  <c:v>12</c:v>
                </c:pt>
                <c:pt idx="2250">
                  <c:v>8</c:v>
                </c:pt>
                <c:pt idx="2251">
                  <c:v>4</c:v>
                </c:pt>
                <c:pt idx="2252">
                  <c:v>5</c:v>
                </c:pt>
                <c:pt idx="2253">
                  <c:v>7</c:v>
                </c:pt>
                <c:pt idx="2254">
                  <c:v>9</c:v>
                </c:pt>
                <c:pt idx="2255">
                  <c:v>6</c:v>
                </c:pt>
                <c:pt idx="2256">
                  <c:v>11</c:v>
                </c:pt>
                <c:pt idx="2257">
                  <c:v>2</c:v>
                </c:pt>
                <c:pt idx="2258">
                  <c:v>9</c:v>
                </c:pt>
                <c:pt idx="2259">
                  <c:v>6</c:v>
                </c:pt>
                <c:pt idx="2260">
                  <c:v>7</c:v>
                </c:pt>
                <c:pt idx="2261">
                  <c:v>8</c:v>
                </c:pt>
                <c:pt idx="2262">
                  <c:v>5</c:v>
                </c:pt>
                <c:pt idx="2263">
                  <c:v>7</c:v>
                </c:pt>
                <c:pt idx="2264">
                  <c:v>6</c:v>
                </c:pt>
                <c:pt idx="2265">
                  <c:v>12</c:v>
                </c:pt>
                <c:pt idx="2266">
                  <c:v>9</c:v>
                </c:pt>
                <c:pt idx="2267">
                  <c:v>6</c:v>
                </c:pt>
                <c:pt idx="2268">
                  <c:v>10</c:v>
                </c:pt>
                <c:pt idx="2269">
                  <c:v>13</c:v>
                </c:pt>
                <c:pt idx="2270">
                  <c:v>8</c:v>
                </c:pt>
                <c:pt idx="2271">
                  <c:v>5</c:v>
                </c:pt>
                <c:pt idx="2272">
                  <c:v>10</c:v>
                </c:pt>
                <c:pt idx="2273">
                  <c:v>7</c:v>
                </c:pt>
                <c:pt idx="2274">
                  <c:v>8</c:v>
                </c:pt>
                <c:pt idx="2275">
                  <c:v>11</c:v>
                </c:pt>
                <c:pt idx="2276">
                  <c:v>12</c:v>
                </c:pt>
                <c:pt idx="2277">
                  <c:v>7</c:v>
                </c:pt>
                <c:pt idx="2278">
                  <c:v>3</c:v>
                </c:pt>
                <c:pt idx="2279">
                  <c:v>8</c:v>
                </c:pt>
                <c:pt idx="2280">
                  <c:v>12</c:v>
                </c:pt>
                <c:pt idx="2281">
                  <c:v>2</c:v>
                </c:pt>
                <c:pt idx="2282">
                  <c:v>7</c:v>
                </c:pt>
                <c:pt idx="2283">
                  <c:v>10</c:v>
                </c:pt>
                <c:pt idx="2284">
                  <c:v>8</c:v>
                </c:pt>
                <c:pt idx="2285">
                  <c:v>9</c:v>
                </c:pt>
                <c:pt idx="2286">
                  <c:v>12</c:v>
                </c:pt>
                <c:pt idx="2287">
                  <c:v>12</c:v>
                </c:pt>
                <c:pt idx="2288">
                  <c:v>8</c:v>
                </c:pt>
                <c:pt idx="2289">
                  <c:v>9</c:v>
                </c:pt>
                <c:pt idx="2290">
                  <c:v>6</c:v>
                </c:pt>
                <c:pt idx="2291">
                  <c:v>7</c:v>
                </c:pt>
                <c:pt idx="2292">
                  <c:v>4</c:v>
                </c:pt>
                <c:pt idx="2293">
                  <c:v>11</c:v>
                </c:pt>
                <c:pt idx="2294">
                  <c:v>9</c:v>
                </c:pt>
                <c:pt idx="2295">
                  <c:v>11</c:v>
                </c:pt>
                <c:pt idx="2296">
                  <c:v>8</c:v>
                </c:pt>
                <c:pt idx="2297">
                  <c:v>11</c:v>
                </c:pt>
                <c:pt idx="2298">
                  <c:v>8</c:v>
                </c:pt>
                <c:pt idx="2299">
                  <c:v>4</c:v>
                </c:pt>
                <c:pt idx="2300">
                  <c:v>6</c:v>
                </c:pt>
                <c:pt idx="2301">
                  <c:v>7</c:v>
                </c:pt>
                <c:pt idx="2302">
                  <c:v>10</c:v>
                </c:pt>
                <c:pt idx="2303">
                  <c:v>8</c:v>
                </c:pt>
                <c:pt idx="2304">
                  <c:v>6</c:v>
                </c:pt>
                <c:pt idx="2305">
                  <c:v>3</c:v>
                </c:pt>
                <c:pt idx="2306">
                  <c:v>8</c:v>
                </c:pt>
                <c:pt idx="2307">
                  <c:v>13</c:v>
                </c:pt>
                <c:pt idx="2308">
                  <c:v>10</c:v>
                </c:pt>
                <c:pt idx="2309">
                  <c:v>11</c:v>
                </c:pt>
                <c:pt idx="2310">
                  <c:v>11</c:v>
                </c:pt>
                <c:pt idx="2311">
                  <c:v>6</c:v>
                </c:pt>
                <c:pt idx="2312">
                  <c:v>9</c:v>
                </c:pt>
                <c:pt idx="2313">
                  <c:v>4</c:v>
                </c:pt>
                <c:pt idx="2314">
                  <c:v>8</c:v>
                </c:pt>
                <c:pt idx="2315">
                  <c:v>9</c:v>
                </c:pt>
                <c:pt idx="2316">
                  <c:v>5</c:v>
                </c:pt>
                <c:pt idx="2317">
                  <c:v>7</c:v>
                </c:pt>
                <c:pt idx="2318">
                  <c:v>8</c:v>
                </c:pt>
                <c:pt idx="2319">
                  <c:v>6</c:v>
                </c:pt>
                <c:pt idx="2320">
                  <c:v>6</c:v>
                </c:pt>
                <c:pt idx="2321">
                  <c:v>9</c:v>
                </c:pt>
                <c:pt idx="2322">
                  <c:v>8</c:v>
                </c:pt>
                <c:pt idx="2323">
                  <c:v>16</c:v>
                </c:pt>
                <c:pt idx="2324">
                  <c:v>13</c:v>
                </c:pt>
                <c:pt idx="2325">
                  <c:v>10</c:v>
                </c:pt>
                <c:pt idx="2326">
                  <c:v>4</c:v>
                </c:pt>
                <c:pt idx="2327">
                  <c:v>8</c:v>
                </c:pt>
                <c:pt idx="2328">
                  <c:v>6</c:v>
                </c:pt>
                <c:pt idx="2329">
                  <c:v>10</c:v>
                </c:pt>
                <c:pt idx="2330">
                  <c:v>6</c:v>
                </c:pt>
                <c:pt idx="2331">
                  <c:v>7</c:v>
                </c:pt>
                <c:pt idx="2332">
                  <c:v>10</c:v>
                </c:pt>
                <c:pt idx="2333">
                  <c:v>8</c:v>
                </c:pt>
                <c:pt idx="2334">
                  <c:v>7</c:v>
                </c:pt>
                <c:pt idx="2335">
                  <c:v>6</c:v>
                </c:pt>
                <c:pt idx="2336">
                  <c:v>6</c:v>
                </c:pt>
                <c:pt idx="2337">
                  <c:v>5</c:v>
                </c:pt>
                <c:pt idx="2338">
                  <c:v>5</c:v>
                </c:pt>
                <c:pt idx="2339">
                  <c:v>7</c:v>
                </c:pt>
                <c:pt idx="2340">
                  <c:v>6</c:v>
                </c:pt>
                <c:pt idx="2341">
                  <c:v>7</c:v>
                </c:pt>
                <c:pt idx="2342">
                  <c:v>5</c:v>
                </c:pt>
                <c:pt idx="2343">
                  <c:v>7</c:v>
                </c:pt>
                <c:pt idx="2344">
                  <c:v>11</c:v>
                </c:pt>
                <c:pt idx="2345">
                  <c:v>7</c:v>
                </c:pt>
                <c:pt idx="2346">
                  <c:v>5</c:v>
                </c:pt>
                <c:pt idx="2347">
                  <c:v>7</c:v>
                </c:pt>
                <c:pt idx="2348">
                  <c:v>7</c:v>
                </c:pt>
                <c:pt idx="2349">
                  <c:v>6</c:v>
                </c:pt>
                <c:pt idx="2350">
                  <c:v>9</c:v>
                </c:pt>
                <c:pt idx="2351">
                  <c:v>8</c:v>
                </c:pt>
                <c:pt idx="2352">
                  <c:v>6</c:v>
                </c:pt>
                <c:pt idx="2353">
                  <c:v>5</c:v>
                </c:pt>
                <c:pt idx="2354">
                  <c:v>9</c:v>
                </c:pt>
                <c:pt idx="2355">
                  <c:v>7</c:v>
                </c:pt>
                <c:pt idx="2356">
                  <c:v>6</c:v>
                </c:pt>
                <c:pt idx="2357">
                  <c:v>10</c:v>
                </c:pt>
                <c:pt idx="2358">
                  <c:v>6</c:v>
                </c:pt>
                <c:pt idx="2359">
                  <c:v>17</c:v>
                </c:pt>
                <c:pt idx="2360">
                  <c:v>5</c:v>
                </c:pt>
                <c:pt idx="2361">
                  <c:v>10</c:v>
                </c:pt>
                <c:pt idx="2362">
                  <c:v>9</c:v>
                </c:pt>
                <c:pt idx="2363">
                  <c:v>8</c:v>
                </c:pt>
                <c:pt idx="2364">
                  <c:v>7</c:v>
                </c:pt>
                <c:pt idx="2365">
                  <c:v>2</c:v>
                </c:pt>
                <c:pt idx="2366">
                  <c:v>7</c:v>
                </c:pt>
                <c:pt idx="2367">
                  <c:v>10</c:v>
                </c:pt>
                <c:pt idx="2368">
                  <c:v>7</c:v>
                </c:pt>
                <c:pt idx="2369">
                  <c:v>7</c:v>
                </c:pt>
                <c:pt idx="2370">
                  <c:v>9</c:v>
                </c:pt>
                <c:pt idx="2371">
                  <c:v>9</c:v>
                </c:pt>
                <c:pt idx="2372">
                  <c:v>7</c:v>
                </c:pt>
                <c:pt idx="2373">
                  <c:v>9</c:v>
                </c:pt>
                <c:pt idx="2374">
                  <c:v>8</c:v>
                </c:pt>
                <c:pt idx="2375">
                  <c:v>7</c:v>
                </c:pt>
                <c:pt idx="2376">
                  <c:v>5</c:v>
                </c:pt>
                <c:pt idx="2377">
                  <c:v>4</c:v>
                </c:pt>
                <c:pt idx="2378">
                  <c:v>4</c:v>
                </c:pt>
                <c:pt idx="2379">
                  <c:v>10</c:v>
                </c:pt>
                <c:pt idx="2380">
                  <c:v>6</c:v>
                </c:pt>
                <c:pt idx="2381">
                  <c:v>7</c:v>
                </c:pt>
                <c:pt idx="2382">
                  <c:v>6</c:v>
                </c:pt>
                <c:pt idx="2383">
                  <c:v>12</c:v>
                </c:pt>
                <c:pt idx="2384">
                  <c:v>6</c:v>
                </c:pt>
                <c:pt idx="2385">
                  <c:v>5</c:v>
                </c:pt>
                <c:pt idx="2386">
                  <c:v>13</c:v>
                </c:pt>
                <c:pt idx="2387">
                  <c:v>9</c:v>
                </c:pt>
                <c:pt idx="2388">
                  <c:v>6</c:v>
                </c:pt>
                <c:pt idx="2389">
                  <c:v>3</c:v>
                </c:pt>
                <c:pt idx="2390">
                  <c:v>3</c:v>
                </c:pt>
                <c:pt idx="2391">
                  <c:v>13</c:v>
                </c:pt>
                <c:pt idx="2392">
                  <c:v>5</c:v>
                </c:pt>
                <c:pt idx="2393">
                  <c:v>12</c:v>
                </c:pt>
                <c:pt idx="2394">
                  <c:v>6</c:v>
                </c:pt>
                <c:pt idx="2395">
                  <c:v>5</c:v>
                </c:pt>
                <c:pt idx="2396">
                  <c:v>10</c:v>
                </c:pt>
                <c:pt idx="2397">
                  <c:v>7</c:v>
                </c:pt>
                <c:pt idx="2398">
                  <c:v>7</c:v>
                </c:pt>
                <c:pt idx="2399">
                  <c:v>10</c:v>
                </c:pt>
                <c:pt idx="2400">
                  <c:v>4</c:v>
                </c:pt>
                <c:pt idx="2401">
                  <c:v>5</c:v>
                </c:pt>
                <c:pt idx="2402">
                  <c:v>3</c:v>
                </c:pt>
                <c:pt idx="2403">
                  <c:v>9</c:v>
                </c:pt>
                <c:pt idx="2404">
                  <c:v>9</c:v>
                </c:pt>
                <c:pt idx="2405">
                  <c:v>10</c:v>
                </c:pt>
                <c:pt idx="2406">
                  <c:v>8</c:v>
                </c:pt>
                <c:pt idx="2407">
                  <c:v>7</c:v>
                </c:pt>
                <c:pt idx="2408">
                  <c:v>10</c:v>
                </c:pt>
                <c:pt idx="2409">
                  <c:v>2</c:v>
                </c:pt>
                <c:pt idx="2410">
                  <c:v>8</c:v>
                </c:pt>
                <c:pt idx="2411">
                  <c:v>7</c:v>
                </c:pt>
                <c:pt idx="2412">
                  <c:v>11</c:v>
                </c:pt>
                <c:pt idx="2413">
                  <c:v>3</c:v>
                </c:pt>
                <c:pt idx="2414">
                  <c:v>6</c:v>
                </c:pt>
                <c:pt idx="2415">
                  <c:v>10</c:v>
                </c:pt>
                <c:pt idx="2416">
                  <c:v>7</c:v>
                </c:pt>
                <c:pt idx="2417">
                  <c:v>4</c:v>
                </c:pt>
                <c:pt idx="2418">
                  <c:v>7</c:v>
                </c:pt>
                <c:pt idx="2419">
                  <c:v>5</c:v>
                </c:pt>
                <c:pt idx="2420">
                  <c:v>6</c:v>
                </c:pt>
                <c:pt idx="2421">
                  <c:v>8</c:v>
                </c:pt>
                <c:pt idx="2422">
                  <c:v>6</c:v>
                </c:pt>
                <c:pt idx="2423">
                  <c:v>2</c:v>
                </c:pt>
                <c:pt idx="2424">
                  <c:v>5</c:v>
                </c:pt>
                <c:pt idx="2425">
                  <c:v>3</c:v>
                </c:pt>
                <c:pt idx="2426">
                  <c:v>6</c:v>
                </c:pt>
                <c:pt idx="2427">
                  <c:v>8</c:v>
                </c:pt>
                <c:pt idx="2428">
                  <c:v>4</c:v>
                </c:pt>
                <c:pt idx="2429">
                  <c:v>5</c:v>
                </c:pt>
                <c:pt idx="2430">
                  <c:v>6</c:v>
                </c:pt>
                <c:pt idx="2431">
                  <c:v>5</c:v>
                </c:pt>
                <c:pt idx="2432">
                  <c:v>2</c:v>
                </c:pt>
                <c:pt idx="2433">
                  <c:v>4</c:v>
                </c:pt>
                <c:pt idx="2434">
                  <c:v>6</c:v>
                </c:pt>
                <c:pt idx="2435">
                  <c:v>2</c:v>
                </c:pt>
                <c:pt idx="2436">
                  <c:v>5</c:v>
                </c:pt>
                <c:pt idx="2437">
                  <c:v>9</c:v>
                </c:pt>
                <c:pt idx="2438">
                  <c:v>1</c:v>
                </c:pt>
                <c:pt idx="2439">
                  <c:v>8</c:v>
                </c:pt>
                <c:pt idx="2440">
                  <c:v>7</c:v>
                </c:pt>
                <c:pt idx="2441">
                  <c:v>4</c:v>
                </c:pt>
                <c:pt idx="2442">
                  <c:v>5</c:v>
                </c:pt>
                <c:pt idx="2443">
                  <c:v>10</c:v>
                </c:pt>
                <c:pt idx="2444">
                  <c:v>7</c:v>
                </c:pt>
                <c:pt idx="2445">
                  <c:v>5</c:v>
                </c:pt>
                <c:pt idx="2446">
                  <c:v>7</c:v>
                </c:pt>
                <c:pt idx="2447">
                  <c:v>6</c:v>
                </c:pt>
                <c:pt idx="2448">
                  <c:v>4</c:v>
                </c:pt>
                <c:pt idx="2449">
                  <c:v>13</c:v>
                </c:pt>
                <c:pt idx="2450">
                  <c:v>4</c:v>
                </c:pt>
                <c:pt idx="2451">
                  <c:v>4</c:v>
                </c:pt>
                <c:pt idx="2452">
                  <c:v>6</c:v>
                </c:pt>
                <c:pt idx="2453">
                  <c:v>5</c:v>
                </c:pt>
                <c:pt idx="2454">
                  <c:v>7</c:v>
                </c:pt>
                <c:pt idx="2455">
                  <c:v>7</c:v>
                </c:pt>
                <c:pt idx="2456">
                  <c:v>5</c:v>
                </c:pt>
                <c:pt idx="2457">
                  <c:v>8</c:v>
                </c:pt>
                <c:pt idx="2458">
                  <c:v>7</c:v>
                </c:pt>
                <c:pt idx="2459">
                  <c:v>7</c:v>
                </c:pt>
                <c:pt idx="2460">
                  <c:v>8</c:v>
                </c:pt>
                <c:pt idx="2461">
                  <c:v>8</c:v>
                </c:pt>
                <c:pt idx="2462">
                  <c:v>7</c:v>
                </c:pt>
                <c:pt idx="2463">
                  <c:v>8</c:v>
                </c:pt>
                <c:pt idx="2464">
                  <c:v>5</c:v>
                </c:pt>
                <c:pt idx="2465">
                  <c:v>3</c:v>
                </c:pt>
                <c:pt idx="2466">
                  <c:v>3</c:v>
                </c:pt>
                <c:pt idx="2467">
                  <c:v>9</c:v>
                </c:pt>
                <c:pt idx="2468">
                  <c:v>8</c:v>
                </c:pt>
                <c:pt idx="2469">
                  <c:v>11</c:v>
                </c:pt>
                <c:pt idx="2470">
                  <c:v>5</c:v>
                </c:pt>
                <c:pt idx="2471">
                  <c:v>7</c:v>
                </c:pt>
                <c:pt idx="2472">
                  <c:v>6</c:v>
                </c:pt>
                <c:pt idx="2473">
                  <c:v>10</c:v>
                </c:pt>
                <c:pt idx="2474">
                  <c:v>11</c:v>
                </c:pt>
                <c:pt idx="2475">
                  <c:v>12</c:v>
                </c:pt>
                <c:pt idx="2476">
                  <c:v>7</c:v>
                </c:pt>
                <c:pt idx="2477">
                  <c:v>5</c:v>
                </c:pt>
                <c:pt idx="2478">
                  <c:v>4</c:v>
                </c:pt>
                <c:pt idx="2479">
                  <c:v>7</c:v>
                </c:pt>
                <c:pt idx="2480">
                  <c:v>3</c:v>
                </c:pt>
                <c:pt idx="2481">
                  <c:v>2</c:v>
                </c:pt>
                <c:pt idx="2482">
                  <c:v>8</c:v>
                </c:pt>
                <c:pt idx="2483">
                  <c:v>6</c:v>
                </c:pt>
                <c:pt idx="2484">
                  <c:v>6</c:v>
                </c:pt>
                <c:pt idx="2485">
                  <c:v>6</c:v>
                </c:pt>
                <c:pt idx="2486">
                  <c:v>2</c:v>
                </c:pt>
                <c:pt idx="2487">
                  <c:v>10</c:v>
                </c:pt>
                <c:pt idx="2488">
                  <c:v>8</c:v>
                </c:pt>
                <c:pt idx="2489">
                  <c:v>8</c:v>
                </c:pt>
                <c:pt idx="2490">
                  <c:v>9</c:v>
                </c:pt>
                <c:pt idx="2491">
                  <c:v>6</c:v>
                </c:pt>
                <c:pt idx="2492">
                  <c:v>12</c:v>
                </c:pt>
                <c:pt idx="2493">
                  <c:v>9</c:v>
                </c:pt>
                <c:pt idx="2494">
                  <c:v>10</c:v>
                </c:pt>
                <c:pt idx="2495">
                  <c:v>10</c:v>
                </c:pt>
                <c:pt idx="2496">
                  <c:v>8</c:v>
                </c:pt>
                <c:pt idx="2497">
                  <c:v>14</c:v>
                </c:pt>
                <c:pt idx="2498">
                  <c:v>9</c:v>
                </c:pt>
                <c:pt idx="2499">
                  <c:v>6</c:v>
                </c:pt>
                <c:pt idx="2500">
                  <c:v>7</c:v>
                </c:pt>
                <c:pt idx="2501">
                  <c:v>5</c:v>
                </c:pt>
                <c:pt idx="2502">
                  <c:v>5</c:v>
                </c:pt>
                <c:pt idx="2503">
                  <c:v>9</c:v>
                </c:pt>
                <c:pt idx="2504">
                  <c:v>10</c:v>
                </c:pt>
                <c:pt idx="2505">
                  <c:v>3</c:v>
                </c:pt>
                <c:pt idx="2506">
                  <c:v>12</c:v>
                </c:pt>
                <c:pt idx="2507">
                  <c:v>3</c:v>
                </c:pt>
                <c:pt idx="2508">
                  <c:v>10</c:v>
                </c:pt>
                <c:pt idx="2509">
                  <c:v>5</c:v>
                </c:pt>
                <c:pt idx="2510">
                  <c:v>8</c:v>
                </c:pt>
                <c:pt idx="2511">
                  <c:v>6</c:v>
                </c:pt>
                <c:pt idx="2512">
                  <c:v>4</c:v>
                </c:pt>
                <c:pt idx="2513">
                  <c:v>4</c:v>
                </c:pt>
                <c:pt idx="2514">
                  <c:v>7</c:v>
                </c:pt>
                <c:pt idx="2515">
                  <c:v>6</c:v>
                </c:pt>
                <c:pt idx="2516">
                  <c:v>7</c:v>
                </c:pt>
                <c:pt idx="2517">
                  <c:v>6</c:v>
                </c:pt>
                <c:pt idx="2518">
                  <c:v>4</c:v>
                </c:pt>
                <c:pt idx="2519">
                  <c:v>8</c:v>
                </c:pt>
                <c:pt idx="2520">
                  <c:v>4</c:v>
                </c:pt>
                <c:pt idx="2521">
                  <c:v>6</c:v>
                </c:pt>
                <c:pt idx="2522">
                  <c:v>5</c:v>
                </c:pt>
                <c:pt idx="2523">
                  <c:v>5</c:v>
                </c:pt>
                <c:pt idx="2524">
                  <c:v>8</c:v>
                </c:pt>
                <c:pt idx="2525">
                  <c:v>5</c:v>
                </c:pt>
                <c:pt idx="2526">
                  <c:v>3</c:v>
                </c:pt>
                <c:pt idx="2527">
                  <c:v>4</c:v>
                </c:pt>
                <c:pt idx="2528">
                  <c:v>2</c:v>
                </c:pt>
                <c:pt idx="2529">
                  <c:v>3</c:v>
                </c:pt>
                <c:pt idx="2530">
                  <c:v>5</c:v>
                </c:pt>
                <c:pt idx="2531">
                  <c:v>8</c:v>
                </c:pt>
                <c:pt idx="2532">
                  <c:v>6</c:v>
                </c:pt>
                <c:pt idx="2533">
                  <c:v>8</c:v>
                </c:pt>
                <c:pt idx="2534">
                  <c:v>5</c:v>
                </c:pt>
                <c:pt idx="2535">
                  <c:v>3</c:v>
                </c:pt>
                <c:pt idx="2536">
                  <c:v>3</c:v>
                </c:pt>
                <c:pt idx="2537">
                  <c:v>5</c:v>
                </c:pt>
                <c:pt idx="2538">
                  <c:v>6</c:v>
                </c:pt>
                <c:pt idx="2539">
                  <c:v>8</c:v>
                </c:pt>
                <c:pt idx="2540">
                  <c:v>9</c:v>
                </c:pt>
                <c:pt idx="2541">
                  <c:v>6</c:v>
                </c:pt>
                <c:pt idx="2542">
                  <c:v>2</c:v>
                </c:pt>
                <c:pt idx="2543">
                  <c:v>0</c:v>
                </c:pt>
                <c:pt idx="2544">
                  <c:v>2</c:v>
                </c:pt>
                <c:pt idx="2545">
                  <c:v>8</c:v>
                </c:pt>
                <c:pt idx="2546">
                  <c:v>5</c:v>
                </c:pt>
                <c:pt idx="2547">
                  <c:v>6</c:v>
                </c:pt>
                <c:pt idx="2548">
                  <c:v>11</c:v>
                </c:pt>
                <c:pt idx="2549">
                  <c:v>10</c:v>
                </c:pt>
                <c:pt idx="2550">
                  <c:v>5</c:v>
                </c:pt>
                <c:pt idx="2551">
                  <c:v>7</c:v>
                </c:pt>
                <c:pt idx="2552">
                  <c:v>4</c:v>
                </c:pt>
                <c:pt idx="2553">
                  <c:v>7</c:v>
                </c:pt>
                <c:pt idx="2554">
                  <c:v>9</c:v>
                </c:pt>
                <c:pt idx="2555">
                  <c:v>7</c:v>
                </c:pt>
                <c:pt idx="2556">
                  <c:v>2</c:v>
                </c:pt>
                <c:pt idx="2557">
                  <c:v>4</c:v>
                </c:pt>
                <c:pt idx="2558">
                  <c:v>6</c:v>
                </c:pt>
                <c:pt idx="2559">
                  <c:v>5</c:v>
                </c:pt>
                <c:pt idx="2560">
                  <c:v>2</c:v>
                </c:pt>
                <c:pt idx="2561">
                  <c:v>6</c:v>
                </c:pt>
                <c:pt idx="2562">
                  <c:v>5</c:v>
                </c:pt>
                <c:pt idx="2563">
                  <c:v>6</c:v>
                </c:pt>
                <c:pt idx="2564">
                  <c:v>3</c:v>
                </c:pt>
                <c:pt idx="2565">
                  <c:v>8</c:v>
                </c:pt>
                <c:pt idx="2566">
                  <c:v>4</c:v>
                </c:pt>
                <c:pt idx="2567">
                  <c:v>5</c:v>
                </c:pt>
                <c:pt idx="2568">
                  <c:v>7</c:v>
                </c:pt>
                <c:pt idx="2569">
                  <c:v>6</c:v>
                </c:pt>
                <c:pt idx="2570">
                  <c:v>11</c:v>
                </c:pt>
                <c:pt idx="2571">
                  <c:v>8</c:v>
                </c:pt>
                <c:pt idx="2572">
                  <c:v>11</c:v>
                </c:pt>
                <c:pt idx="2573">
                  <c:v>6</c:v>
                </c:pt>
                <c:pt idx="2574">
                  <c:v>9</c:v>
                </c:pt>
                <c:pt idx="2575">
                  <c:v>5</c:v>
                </c:pt>
                <c:pt idx="2576">
                  <c:v>7</c:v>
                </c:pt>
                <c:pt idx="2577">
                  <c:v>4</c:v>
                </c:pt>
                <c:pt idx="2578">
                  <c:v>4</c:v>
                </c:pt>
                <c:pt idx="2579">
                  <c:v>5</c:v>
                </c:pt>
                <c:pt idx="2580">
                  <c:v>8</c:v>
                </c:pt>
                <c:pt idx="2581">
                  <c:v>4</c:v>
                </c:pt>
                <c:pt idx="2582">
                  <c:v>9</c:v>
                </c:pt>
                <c:pt idx="2583">
                  <c:v>6</c:v>
                </c:pt>
                <c:pt idx="2584">
                  <c:v>7</c:v>
                </c:pt>
                <c:pt idx="2585">
                  <c:v>1</c:v>
                </c:pt>
                <c:pt idx="2586">
                  <c:v>6</c:v>
                </c:pt>
                <c:pt idx="2587">
                  <c:v>6</c:v>
                </c:pt>
                <c:pt idx="2588">
                  <c:v>6</c:v>
                </c:pt>
                <c:pt idx="2589">
                  <c:v>8</c:v>
                </c:pt>
                <c:pt idx="2590">
                  <c:v>3</c:v>
                </c:pt>
                <c:pt idx="2591">
                  <c:v>4</c:v>
                </c:pt>
                <c:pt idx="2592">
                  <c:v>6</c:v>
                </c:pt>
                <c:pt idx="2593">
                  <c:v>5</c:v>
                </c:pt>
                <c:pt idx="2594">
                  <c:v>4</c:v>
                </c:pt>
                <c:pt idx="2595">
                  <c:v>5</c:v>
                </c:pt>
                <c:pt idx="2596">
                  <c:v>8</c:v>
                </c:pt>
                <c:pt idx="2597">
                  <c:v>8</c:v>
                </c:pt>
                <c:pt idx="2598">
                  <c:v>5</c:v>
                </c:pt>
                <c:pt idx="2599">
                  <c:v>8</c:v>
                </c:pt>
                <c:pt idx="2600">
                  <c:v>2</c:v>
                </c:pt>
                <c:pt idx="2601">
                  <c:v>8</c:v>
                </c:pt>
                <c:pt idx="2602">
                  <c:v>6</c:v>
                </c:pt>
                <c:pt idx="2603">
                  <c:v>2</c:v>
                </c:pt>
                <c:pt idx="2604">
                  <c:v>8</c:v>
                </c:pt>
                <c:pt idx="2605">
                  <c:v>3</c:v>
                </c:pt>
                <c:pt idx="2606">
                  <c:v>3</c:v>
                </c:pt>
                <c:pt idx="2607">
                  <c:v>2</c:v>
                </c:pt>
                <c:pt idx="2608">
                  <c:v>6</c:v>
                </c:pt>
                <c:pt idx="2609">
                  <c:v>5</c:v>
                </c:pt>
                <c:pt idx="2610">
                  <c:v>7</c:v>
                </c:pt>
                <c:pt idx="2611">
                  <c:v>8</c:v>
                </c:pt>
                <c:pt idx="2612">
                  <c:v>5</c:v>
                </c:pt>
                <c:pt idx="2613">
                  <c:v>5</c:v>
                </c:pt>
                <c:pt idx="2614">
                  <c:v>4</c:v>
                </c:pt>
                <c:pt idx="2615">
                  <c:v>4</c:v>
                </c:pt>
                <c:pt idx="2616">
                  <c:v>3</c:v>
                </c:pt>
                <c:pt idx="2617">
                  <c:v>4</c:v>
                </c:pt>
                <c:pt idx="2618">
                  <c:v>6</c:v>
                </c:pt>
                <c:pt idx="2619">
                  <c:v>5</c:v>
                </c:pt>
                <c:pt idx="2620">
                  <c:v>11</c:v>
                </c:pt>
                <c:pt idx="2621">
                  <c:v>5</c:v>
                </c:pt>
                <c:pt idx="2622">
                  <c:v>8</c:v>
                </c:pt>
                <c:pt idx="2623">
                  <c:v>7</c:v>
                </c:pt>
                <c:pt idx="2624">
                  <c:v>4</c:v>
                </c:pt>
                <c:pt idx="2625">
                  <c:v>4</c:v>
                </c:pt>
                <c:pt idx="2626">
                  <c:v>3</c:v>
                </c:pt>
                <c:pt idx="2627">
                  <c:v>6</c:v>
                </c:pt>
                <c:pt idx="2628">
                  <c:v>2</c:v>
                </c:pt>
                <c:pt idx="2629">
                  <c:v>4</c:v>
                </c:pt>
                <c:pt idx="2630">
                  <c:v>9</c:v>
                </c:pt>
                <c:pt idx="2631">
                  <c:v>6</c:v>
                </c:pt>
                <c:pt idx="2632">
                  <c:v>4</c:v>
                </c:pt>
                <c:pt idx="2633">
                  <c:v>3</c:v>
                </c:pt>
                <c:pt idx="2634">
                  <c:v>7</c:v>
                </c:pt>
                <c:pt idx="2635">
                  <c:v>4</c:v>
                </c:pt>
                <c:pt idx="2636">
                  <c:v>6</c:v>
                </c:pt>
                <c:pt idx="2637">
                  <c:v>7</c:v>
                </c:pt>
                <c:pt idx="2638">
                  <c:v>9</c:v>
                </c:pt>
                <c:pt idx="2639">
                  <c:v>9</c:v>
                </c:pt>
                <c:pt idx="2640">
                  <c:v>11</c:v>
                </c:pt>
                <c:pt idx="2641">
                  <c:v>2</c:v>
                </c:pt>
                <c:pt idx="2642">
                  <c:v>5</c:v>
                </c:pt>
                <c:pt idx="2643">
                  <c:v>7</c:v>
                </c:pt>
                <c:pt idx="2644">
                  <c:v>8</c:v>
                </c:pt>
                <c:pt idx="2645">
                  <c:v>3</c:v>
                </c:pt>
                <c:pt idx="2646">
                  <c:v>5</c:v>
                </c:pt>
                <c:pt idx="2647">
                  <c:v>7</c:v>
                </c:pt>
                <c:pt idx="2648">
                  <c:v>3</c:v>
                </c:pt>
                <c:pt idx="2649">
                  <c:v>7</c:v>
                </c:pt>
                <c:pt idx="2650">
                  <c:v>6</c:v>
                </c:pt>
                <c:pt idx="2651">
                  <c:v>3</c:v>
                </c:pt>
                <c:pt idx="2652">
                  <c:v>6</c:v>
                </c:pt>
                <c:pt idx="2653">
                  <c:v>8</c:v>
                </c:pt>
                <c:pt idx="2654">
                  <c:v>0</c:v>
                </c:pt>
                <c:pt idx="2655">
                  <c:v>2</c:v>
                </c:pt>
                <c:pt idx="2656">
                  <c:v>6</c:v>
                </c:pt>
                <c:pt idx="2657">
                  <c:v>9</c:v>
                </c:pt>
                <c:pt idx="2658">
                  <c:v>8</c:v>
                </c:pt>
                <c:pt idx="2659">
                  <c:v>5</c:v>
                </c:pt>
                <c:pt idx="2660">
                  <c:v>6</c:v>
                </c:pt>
                <c:pt idx="2661">
                  <c:v>4</c:v>
                </c:pt>
                <c:pt idx="2662">
                  <c:v>5</c:v>
                </c:pt>
                <c:pt idx="2663">
                  <c:v>6</c:v>
                </c:pt>
                <c:pt idx="2664">
                  <c:v>7</c:v>
                </c:pt>
                <c:pt idx="2665">
                  <c:v>4</c:v>
                </c:pt>
                <c:pt idx="2666">
                  <c:v>5</c:v>
                </c:pt>
                <c:pt idx="2667">
                  <c:v>8</c:v>
                </c:pt>
                <c:pt idx="2668">
                  <c:v>6</c:v>
                </c:pt>
                <c:pt idx="2669">
                  <c:v>5</c:v>
                </c:pt>
                <c:pt idx="2670">
                  <c:v>2</c:v>
                </c:pt>
                <c:pt idx="2671">
                  <c:v>6</c:v>
                </c:pt>
                <c:pt idx="2672">
                  <c:v>2</c:v>
                </c:pt>
                <c:pt idx="2673">
                  <c:v>4</c:v>
                </c:pt>
                <c:pt idx="2674">
                  <c:v>8</c:v>
                </c:pt>
                <c:pt idx="2675">
                  <c:v>1</c:v>
                </c:pt>
                <c:pt idx="2676">
                  <c:v>3</c:v>
                </c:pt>
                <c:pt idx="2677">
                  <c:v>6</c:v>
                </c:pt>
                <c:pt idx="2678">
                  <c:v>7</c:v>
                </c:pt>
                <c:pt idx="2679">
                  <c:v>6</c:v>
                </c:pt>
                <c:pt idx="2680">
                  <c:v>4</c:v>
                </c:pt>
                <c:pt idx="2681">
                  <c:v>6</c:v>
                </c:pt>
                <c:pt idx="2682">
                  <c:v>4</c:v>
                </c:pt>
                <c:pt idx="2683">
                  <c:v>6</c:v>
                </c:pt>
                <c:pt idx="2684">
                  <c:v>9</c:v>
                </c:pt>
                <c:pt idx="2685">
                  <c:v>3</c:v>
                </c:pt>
                <c:pt idx="2686">
                  <c:v>3</c:v>
                </c:pt>
                <c:pt idx="2687">
                  <c:v>3</c:v>
                </c:pt>
                <c:pt idx="2688">
                  <c:v>4</c:v>
                </c:pt>
                <c:pt idx="2689">
                  <c:v>5</c:v>
                </c:pt>
                <c:pt idx="2690">
                  <c:v>8</c:v>
                </c:pt>
                <c:pt idx="2691">
                  <c:v>6</c:v>
                </c:pt>
                <c:pt idx="2692">
                  <c:v>4</c:v>
                </c:pt>
                <c:pt idx="2693">
                  <c:v>8</c:v>
                </c:pt>
                <c:pt idx="2694">
                  <c:v>6</c:v>
                </c:pt>
                <c:pt idx="2695">
                  <c:v>1</c:v>
                </c:pt>
                <c:pt idx="2696">
                  <c:v>5</c:v>
                </c:pt>
                <c:pt idx="2697">
                  <c:v>14</c:v>
                </c:pt>
                <c:pt idx="2698">
                  <c:v>6</c:v>
                </c:pt>
                <c:pt idx="2699">
                  <c:v>4</c:v>
                </c:pt>
                <c:pt idx="2700">
                  <c:v>5</c:v>
                </c:pt>
                <c:pt idx="2701">
                  <c:v>7</c:v>
                </c:pt>
                <c:pt idx="2702">
                  <c:v>9</c:v>
                </c:pt>
                <c:pt idx="2703">
                  <c:v>4</c:v>
                </c:pt>
                <c:pt idx="2704">
                  <c:v>7</c:v>
                </c:pt>
                <c:pt idx="2705">
                  <c:v>8</c:v>
                </c:pt>
                <c:pt idx="2706">
                  <c:v>5</c:v>
                </c:pt>
                <c:pt idx="2707">
                  <c:v>4</c:v>
                </c:pt>
                <c:pt idx="2708">
                  <c:v>2</c:v>
                </c:pt>
                <c:pt idx="2709">
                  <c:v>5</c:v>
                </c:pt>
                <c:pt idx="2710">
                  <c:v>8</c:v>
                </c:pt>
                <c:pt idx="2711">
                  <c:v>7</c:v>
                </c:pt>
                <c:pt idx="2712">
                  <c:v>5</c:v>
                </c:pt>
                <c:pt idx="2713">
                  <c:v>3</c:v>
                </c:pt>
                <c:pt idx="2714">
                  <c:v>2</c:v>
                </c:pt>
                <c:pt idx="2715">
                  <c:v>3</c:v>
                </c:pt>
                <c:pt idx="2716">
                  <c:v>5</c:v>
                </c:pt>
                <c:pt idx="2717">
                  <c:v>5</c:v>
                </c:pt>
                <c:pt idx="2718">
                  <c:v>9</c:v>
                </c:pt>
                <c:pt idx="2719">
                  <c:v>6</c:v>
                </c:pt>
                <c:pt idx="2720">
                  <c:v>7</c:v>
                </c:pt>
                <c:pt idx="2721">
                  <c:v>6</c:v>
                </c:pt>
                <c:pt idx="2722">
                  <c:v>3</c:v>
                </c:pt>
                <c:pt idx="2723">
                  <c:v>4</c:v>
                </c:pt>
                <c:pt idx="2724">
                  <c:v>8</c:v>
                </c:pt>
                <c:pt idx="2725">
                  <c:v>4</c:v>
                </c:pt>
                <c:pt idx="2726">
                  <c:v>5</c:v>
                </c:pt>
                <c:pt idx="2727">
                  <c:v>4</c:v>
                </c:pt>
                <c:pt idx="2728">
                  <c:v>5</c:v>
                </c:pt>
                <c:pt idx="2729">
                  <c:v>5</c:v>
                </c:pt>
                <c:pt idx="2730">
                  <c:v>6</c:v>
                </c:pt>
                <c:pt idx="2731">
                  <c:v>8</c:v>
                </c:pt>
                <c:pt idx="2732">
                  <c:v>8</c:v>
                </c:pt>
                <c:pt idx="2733">
                  <c:v>5</c:v>
                </c:pt>
                <c:pt idx="2734">
                  <c:v>3</c:v>
                </c:pt>
                <c:pt idx="2735">
                  <c:v>6</c:v>
                </c:pt>
                <c:pt idx="2736">
                  <c:v>2</c:v>
                </c:pt>
                <c:pt idx="2737">
                  <c:v>8</c:v>
                </c:pt>
                <c:pt idx="2738">
                  <c:v>7</c:v>
                </c:pt>
                <c:pt idx="2739">
                  <c:v>5</c:v>
                </c:pt>
                <c:pt idx="2740">
                  <c:v>6</c:v>
                </c:pt>
                <c:pt idx="2741">
                  <c:v>2</c:v>
                </c:pt>
                <c:pt idx="2742">
                  <c:v>3</c:v>
                </c:pt>
                <c:pt idx="2743">
                  <c:v>7</c:v>
                </c:pt>
                <c:pt idx="2744">
                  <c:v>4</c:v>
                </c:pt>
                <c:pt idx="2745">
                  <c:v>4</c:v>
                </c:pt>
                <c:pt idx="2746">
                  <c:v>4</c:v>
                </c:pt>
                <c:pt idx="2747">
                  <c:v>12</c:v>
                </c:pt>
                <c:pt idx="2748">
                  <c:v>6</c:v>
                </c:pt>
                <c:pt idx="2749">
                  <c:v>8</c:v>
                </c:pt>
                <c:pt idx="2750">
                  <c:v>4</c:v>
                </c:pt>
                <c:pt idx="2751">
                  <c:v>3</c:v>
                </c:pt>
                <c:pt idx="2752">
                  <c:v>5</c:v>
                </c:pt>
                <c:pt idx="2753">
                  <c:v>5</c:v>
                </c:pt>
                <c:pt idx="2754">
                  <c:v>6</c:v>
                </c:pt>
                <c:pt idx="2755">
                  <c:v>4</c:v>
                </c:pt>
                <c:pt idx="2756">
                  <c:v>4</c:v>
                </c:pt>
                <c:pt idx="2757">
                  <c:v>4</c:v>
                </c:pt>
                <c:pt idx="2758">
                  <c:v>7</c:v>
                </c:pt>
                <c:pt idx="2759">
                  <c:v>5</c:v>
                </c:pt>
                <c:pt idx="2760">
                  <c:v>1</c:v>
                </c:pt>
                <c:pt idx="2761">
                  <c:v>5</c:v>
                </c:pt>
                <c:pt idx="2762">
                  <c:v>7</c:v>
                </c:pt>
                <c:pt idx="2763">
                  <c:v>7</c:v>
                </c:pt>
                <c:pt idx="2764">
                  <c:v>2</c:v>
                </c:pt>
                <c:pt idx="2765">
                  <c:v>5</c:v>
                </c:pt>
                <c:pt idx="2766">
                  <c:v>4</c:v>
                </c:pt>
                <c:pt idx="2767">
                  <c:v>2</c:v>
                </c:pt>
                <c:pt idx="2768">
                  <c:v>3</c:v>
                </c:pt>
                <c:pt idx="2769">
                  <c:v>3</c:v>
                </c:pt>
                <c:pt idx="2770">
                  <c:v>5</c:v>
                </c:pt>
                <c:pt idx="2771">
                  <c:v>6</c:v>
                </c:pt>
                <c:pt idx="2772">
                  <c:v>6</c:v>
                </c:pt>
                <c:pt idx="2773">
                  <c:v>6</c:v>
                </c:pt>
                <c:pt idx="2774">
                  <c:v>6</c:v>
                </c:pt>
                <c:pt idx="2775">
                  <c:v>7</c:v>
                </c:pt>
                <c:pt idx="2776">
                  <c:v>5</c:v>
                </c:pt>
                <c:pt idx="2777">
                  <c:v>7</c:v>
                </c:pt>
                <c:pt idx="2778">
                  <c:v>7</c:v>
                </c:pt>
                <c:pt idx="2779">
                  <c:v>6</c:v>
                </c:pt>
                <c:pt idx="2780">
                  <c:v>8</c:v>
                </c:pt>
                <c:pt idx="2781">
                  <c:v>10</c:v>
                </c:pt>
                <c:pt idx="2782">
                  <c:v>2</c:v>
                </c:pt>
                <c:pt idx="2783">
                  <c:v>5</c:v>
                </c:pt>
                <c:pt idx="2784">
                  <c:v>8</c:v>
                </c:pt>
                <c:pt idx="2785">
                  <c:v>2</c:v>
                </c:pt>
                <c:pt idx="2786">
                  <c:v>2</c:v>
                </c:pt>
                <c:pt idx="2787">
                  <c:v>9</c:v>
                </c:pt>
                <c:pt idx="2788">
                  <c:v>4</c:v>
                </c:pt>
                <c:pt idx="2789">
                  <c:v>8</c:v>
                </c:pt>
                <c:pt idx="2790">
                  <c:v>4</c:v>
                </c:pt>
                <c:pt idx="2791">
                  <c:v>6</c:v>
                </c:pt>
                <c:pt idx="2792">
                  <c:v>2</c:v>
                </c:pt>
                <c:pt idx="2793">
                  <c:v>8</c:v>
                </c:pt>
                <c:pt idx="2794">
                  <c:v>2</c:v>
                </c:pt>
                <c:pt idx="2795">
                  <c:v>8</c:v>
                </c:pt>
                <c:pt idx="2796">
                  <c:v>3</c:v>
                </c:pt>
                <c:pt idx="2797">
                  <c:v>6</c:v>
                </c:pt>
                <c:pt idx="2798">
                  <c:v>8</c:v>
                </c:pt>
                <c:pt idx="2799">
                  <c:v>2</c:v>
                </c:pt>
                <c:pt idx="2800">
                  <c:v>8</c:v>
                </c:pt>
                <c:pt idx="2801">
                  <c:v>3</c:v>
                </c:pt>
                <c:pt idx="2802">
                  <c:v>5</c:v>
                </c:pt>
                <c:pt idx="2803">
                  <c:v>6</c:v>
                </c:pt>
                <c:pt idx="2804">
                  <c:v>9</c:v>
                </c:pt>
                <c:pt idx="2805">
                  <c:v>4</c:v>
                </c:pt>
                <c:pt idx="2806">
                  <c:v>7</c:v>
                </c:pt>
                <c:pt idx="2807">
                  <c:v>9</c:v>
                </c:pt>
                <c:pt idx="2808">
                  <c:v>4</c:v>
                </c:pt>
                <c:pt idx="2809">
                  <c:v>3</c:v>
                </c:pt>
                <c:pt idx="2810">
                  <c:v>1</c:v>
                </c:pt>
                <c:pt idx="2811">
                  <c:v>3</c:v>
                </c:pt>
                <c:pt idx="2812">
                  <c:v>7</c:v>
                </c:pt>
                <c:pt idx="2813">
                  <c:v>4</c:v>
                </c:pt>
                <c:pt idx="2814">
                  <c:v>5</c:v>
                </c:pt>
                <c:pt idx="2815">
                  <c:v>3</c:v>
                </c:pt>
                <c:pt idx="2816">
                  <c:v>2</c:v>
                </c:pt>
                <c:pt idx="2817">
                  <c:v>7</c:v>
                </c:pt>
                <c:pt idx="2818">
                  <c:v>6</c:v>
                </c:pt>
                <c:pt idx="2819">
                  <c:v>3</c:v>
                </c:pt>
                <c:pt idx="2820">
                  <c:v>2</c:v>
                </c:pt>
                <c:pt idx="2821">
                  <c:v>5</c:v>
                </c:pt>
                <c:pt idx="2822">
                  <c:v>8</c:v>
                </c:pt>
                <c:pt idx="2823">
                  <c:v>2</c:v>
                </c:pt>
                <c:pt idx="2824">
                  <c:v>6</c:v>
                </c:pt>
                <c:pt idx="2825">
                  <c:v>5</c:v>
                </c:pt>
                <c:pt idx="2826">
                  <c:v>8</c:v>
                </c:pt>
                <c:pt idx="2827">
                  <c:v>7</c:v>
                </c:pt>
                <c:pt idx="2828">
                  <c:v>6</c:v>
                </c:pt>
                <c:pt idx="2829">
                  <c:v>7</c:v>
                </c:pt>
                <c:pt idx="2830">
                  <c:v>4</c:v>
                </c:pt>
                <c:pt idx="2831">
                  <c:v>5</c:v>
                </c:pt>
                <c:pt idx="2832">
                  <c:v>7</c:v>
                </c:pt>
                <c:pt idx="2833">
                  <c:v>3</c:v>
                </c:pt>
                <c:pt idx="2834">
                  <c:v>4</c:v>
                </c:pt>
                <c:pt idx="2835">
                  <c:v>3</c:v>
                </c:pt>
                <c:pt idx="2836">
                  <c:v>4</c:v>
                </c:pt>
                <c:pt idx="2837">
                  <c:v>2</c:v>
                </c:pt>
                <c:pt idx="2838">
                  <c:v>4</c:v>
                </c:pt>
                <c:pt idx="2839">
                  <c:v>5</c:v>
                </c:pt>
                <c:pt idx="2840">
                  <c:v>4</c:v>
                </c:pt>
                <c:pt idx="2841">
                  <c:v>3</c:v>
                </c:pt>
                <c:pt idx="2842">
                  <c:v>10</c:v>
                </c:pt>
                <c:pt idx="2843">
                  <c:v>5</c:v>
                </c:pt>
                <c:pt idx="2844">
                  <c:v>7</c:v>
                </c:pt>
                <c:pt idx="2845">
                  <c:v>6</c:v>
                </c:pt>
                <c:pt idx="2846">
                  <c:v>6</c:v>
                </c:pt>
                <c:pt idx="2847">
                  <c:v>3</c:v>
                </c:pt>
                <c:pt idx="2848">
                  <c:v>5</c:v>
                </c:pt>
                <c:pt idx="2849">
                  <c:v>6</c:v>
                </c:pt>
                <c:pt idx="2850">
                  <c:v>6</c:v>
                </c:pt>
                <c:pt idx="2851">
                  <c:v>2</c:v>
                </c:pt>
                <c:pt idx="2852">
                  <c:v>4</c:v>
                </c:pt>
                <c:pt idx="2853">
                  <c:v>3</c:v>
                </c:pt>
                <c:pt idx="2854">
                  <c:v>7</c:v>
                </c:pt>
                <c:pt idx="2855">
                  <c:v>5</c:v>
                </c:pt>
                <c:pt idx="2856">
                  <c:v>4</c:v>
                </c:pt>
                <c:pt idx="2857">
                  <c:v>3</c:v>
                </c:pt>
                <c:pt idx="2858">
                  <c:v>7</c:v>
                </c:pt>
                <c:pt idx="2859">
                  <c:v>8</c:v>
                </c:pt>
                <c:pt idx="2860">
                  <c:v>10</c:v>
                </c:pt>
                <c:pt idx="2861">
                  <c:v>3</c:v>
                </c:pt>
                <c:pt idx="2862">
                  <c:v>4</c:v>
                </c:pt>
                <c:pt idx="2863">
                  <c:v>0</c:v>
                </c:pt>
                <c:pt idx="2864">
                  <c:v>7</c:v>
                </c:pt>
                <c:pt idx="2865">
                  <c:v>6</c:v>
                </c:pt>
                <c:pt idx="2866">
                  <c:v>3</c:v>
                </c:pt>
                <c:pt idx="2867">
                  <c:v>5</c:v>
                </c:pt>
                <c:pt idx="2868">
                  <c:v>3</c:v>
                </c:pt>
                <c:pt idx="2869">
                  <c:v>1</c:v>
                </c:pt>
                <c:pt idx="2870">
                  <c:v>3</c:v>
                </c:pt>
                <c:pt idx="2871">
                  <c:v>5</c:v>
                </c:pt>
                <c:pt idx="2872">
                  <c:v>5</c:v>
                </c:pt>
                <c:pt idx="2873">
                  <c:v>3</c:v>
                </c:pt>
                <c:pt idx="2874">
                  <c:v>5</c:v>
                </c:pt>
                <c:pt idx="2875">
                  <c:v>4</c:v>
                </c:pt>
                <c:pt idx="2876">
                  <c:v>4</c:v>
                </c:pt>
                <c:pt idx="2877">
                  <c:v>4</c:v>
                </c:pt>
                <c:pt idx="2878">
                  <c:v>7</c:v>
                </c:pt>
                <c:pt idx="2879">
                  <c:v>7</c:v>
                </c:pt>
                <c:pt idx="2880">
                  <c:v>7</c:v>
                </c:pt>
                <c:pt idx="2881">
                  <c:v>8</c:v>
                </c:pt>
                <c:pt idx="2882">
                  <c:v>7</c:v>
                </c:pt>
                <c:pt idx="2883">
                  <c:v>6</c:v>
                </c:pt>
                <c:pt idx="2884">
                  <c:v>5</c:v>
                </c:pt>
                <c:pt idx="2885">
                  <c:v>4</c:v>
                </c:pt>
                <c:pt idx="2886">
                  <c:v>6</c:v>
                </c:pt>
                <c:pt idx="2887">
                  <c:v>4</c:v>
                </c:pt>
                <c:pt idx="2888">
                  <c:v>4</c:v>
                </c:pt>
                <c:pt idx="2889">
                  <c:v>6</c:v>
                </c:pt>
                <c:pt idx="2890">
                  <c:v>5</c:v>
                </c:pt>
                <c:pt idx="2891">
                  <c:v>5</c:v>
                </c:pt>
                <c:pt idx="2892">
                  <c:v>9</c:v>
                </c:pt>
                <c:pt idx="2893">
                  <c:v>7</c:v>
                </c:pt>
                <c:pt idx="2894">
                  <c:v>4</c:v>
                </c:pt>
                <c:pt idx="2895">
                  <c:v>5</c:v>
                </c:pt>
                <c:pt idx="2896">
                  <c:v>3</c:v>
                </c:pt>
                <c:pt idx="2897">
                  <c:v>5</c:v>
                </c:pt>
                <c:pt idx="2898">
                  <c:v>5</c:v>
                </c:pt>
                <c:pt idx="2899">
                  <c:v>6</c:v>
                </c:pt>
                <c:pt idx="2900">
                  <c:v>3</c:v>
                </c:pt>
                <c:pt idx="2901">
                  <c:v>5</c:v>
                </c:pt>
                <c:pt idx="2902">
                  <c:v>6</c:v>
                </c:pt>
                <c:pt idx="2903">
                  <c:v>6</c:v>
                </c:pt>
                <c:pt idx="2904">
                  <c:v>6</c:v>
                </c:pt>
                <c:pt idx="2905">
                  <c:v>1</c:v>
                </c:pt>
                <c:pt idx="2906">
                  <c:v>5</c:v>
                </c:pt>
                <c:pt idx="2907">
                  <c:v>5</c:v>
                </c:pt>
                <c:pt idx="2908">
                  <c:v>5</c:v>
                </c:pt>
                <c:pt idx="2909">
                  <c:v>5</c:v>
                </c:pt>
                <c:pt idx="2910">
                  <c:v>7</c:v>
                </c:pt>
                <c:pt idx="2911">
                  <c:v>3</c:v>
                </c:pt>
                <c:pt idx="2912">
                  <c:v>9</c:v>
                </c:pt>
                <c:pt idx="2913">
                  <c:v>4</c:v>
                </c:pt>
                <c:pt idx="2914">
                  <c:v>6</c:v>
                </c:pt>
                <c:pt idx="2915">
                  <c:v>5</c:v>
                </c:pt>
                <c:pt idx="2916">
                  <c:v>1</c:v>
                </c:pt>
                <c:pt idx="2917">
                  <c:v>6</c:v>
                </c:pt>
                <c:pt idx="2918">
                  <c:v>4</c:v>
                </c:pt>
                <c:pt idx="2919">
                  <c:v>3</c:v>
                </c:pt>
                <c:pt idx="2920">
                  <c:v>4</c:v>
                </c:pt>
                <c:pt idx="2921">
                  <c:v>5</c:v>
                </c:pt>
                <c:pt idx="2922">
                  <c:v>6</c:v>
                </c:pt>
                <c:pt idx="2923">
                  <c:v>3</c:v>
                </c:pt>
                <c:pt idx="2924">
                  <c:v>4</c:v>
                </c:pt>
                <c:pt idx="2925">
                  <c:v>5</c:v>
                </c:pt>
                <c:pt idx="2926">
                  <c:v>9</c:v>
                </c:pt>
                <c:pt idx="2927">
                  <c:v>6</c:v>
                </c:pt>
                <c:pt idx="2928">
                  <c:v>5</c:v>
                </c:pt>
                <c:pt idx="2929">
                  <c:v>6</c:v>
                </c:pt>
                <c:pt idx="2930">
                  <c:v>7</c:v>
                </c:pt>
                <c:pt idx="2931">
                  <c:v>8</c:v>
                </c:pt>
                <c:pt idx="2932">
                  <c:v>2</c:v>
                </c:pt>
                <c:pt idx="2933">
                  <c:v>3</c:v>
                </c:pt>
                <c:pt idx="2934">
                  <c:v>3</c:v>
                </c:pt>
                <c:pt idx="2935">
                  <c:v>3</c:v>
                </c:pt>
                <c:pt idx="2936">
                  <c:v>4</c:v>
                </c:pt>
                <c:pt idx="2937">
                  <c:v>3</c:v>
                </c:pt>
                <c:pt idx="2938">
                  <c:v>4</c:v>
                </c:pt>
                <c:pt idx="2939">
                  <c:v>2</c:v>
                </c:pt>
                <c:pt idx="2940">
                  <c:v>4</c:v>
                </c:pt>
                <c:pt idx="2941">
                  <c:v>1</c:v>
                </c:pt>
                <c:pt idx="2942">
                  <c:v>4</c:v>
                </c:pt>
                <c:pt idx="2943">
                  <c:v>1</c:v>
                </c:pt>
                <c:pt idx="2944">
                  <c:v>8</c:v>
                </c:pt>
                <c:pt idx="2945">
                  <c:v>2</c:v>
                </c:pt>
                <c:pt idx="2946">
                  <c:v>7</c:v>
                </c:pt>
                <c:pt idx="2947">
                  <c:v>4</c:v>
                </c:pt>
                <c:pt idx="2948">
                  <c:v>2</c:v>
                </c:pt>
                <c:pt idx="2949">
                  <c:v>6</c:v>
                </c:pt>
                <c:pt idx="2950">
                  <c:v>5</c:v>
                </c:pt>
                <c:pt idx="2951">
                  <c:v>6</c:v>
                </c:pt>
                <c:pt idx="2952">
                  <c:v>3</c:v>
                </c:pt>
                <c:pt idx="2953">
                  <c:v>3</c:v>
                </c:pt>
                <c:pt idx="2954">
                  <c:v>2</c:v>
                </c:pt>
                <c:pt idx="2955">
                  <c:v>4</c:v>
                </c:pt>
                <c:pt idx="2956">
                  <c:v>5</c:v>
                </c:pt>
                <c:pt idx="2957">
                  <c:v>4</c:v>
                </c:pt>
                <c:pt idx="2958">
                  <c:v>2</c:v>
                </c:pt>
                <c:pt idx="2959">
                  <c:v>7</c:v>
                </c:pt>
                <c:pt idx="2960">
                  <c:v>7</c:v>
                </c:pt>
                <c:pt idx="2961">
                  <c:v>5</c:v>
                </c:pt>
                <c:pt idx="2962">
                  <c:v>1</c:v>
                </c:pt>
                <c:pt idx="2963">
                  <c:v>2</c:v>
                </c:pt>
                <c:pt idx="2964">
                  <c:v>1</c:v>
                </c:pt>
                <c:pt idx="2965">
                  <c:v>3</c:v>
                </c:pt>
                <c:pt idx="2966">
                  <c:v>4</c:v>
                </c:pt>
                <c:pt idx="2967">
                  <c:v>3</c:v>
                </c:pt>
                <c:pt idx="2968">
                  <c:v>6</c:v>
                </c:pt>
                <c:pt idx="2969">
                  <c:v>7</c:v>
                </c:pt>
                <c:pt idx="2970">
                  <c:v>5</c:v>
                </c:pt>
                <c:pt idx="2971">
                  <c:v>3</c:v>
                </c:pt>
                <c:pt idx="2972">
                  <c:v>1</c:v>
                </c:pt>
                <c:pt idx="2973">
                  <c:v>4</c:v>
                </c:pt>
                <c:pt idx="2974">
                  <c:v>4</c:v>
                </c:pt>
                <c:pt idx="2975">
                  <c:v>4</c:v>
                </c:pt>
                <c:pt idx="2976">
                  <c:v>1</c:v>
                </c:pt>
                <c:pt idx="2977">
                  <c:v>7</c:v>
                </c:pt>
                <c:pt idx="2978">
                  <c:v>3</c:v>
                </c:pt>
                <c:pt idx="2979">
                  <c:v>4</c:v>
                </c:pt>
                <c:pt idx="2980">
                  <c:v>4</c:v>
                </c:pt>
                <c:pt idx="2981">
                  <c:v>4</c:v>
                </c:pt>
                <c:pt idx="2982">
                  <c:v>4</c:v>
                </c:pt>
                <c:pt idx="2983">
                  <c:v>4</c:v>
                </c:pt>
                <c:pt idx="2984">
                  <c:v>6</c:v>
                </c:pt>
                <c:pt idx="2985">
                  <c:v>3</c:v>
                </c:pt>
                <c:pt idx="2986">
                  <c:v>9</c:v>
                </c:pt>
                <c:pt idx="2987">
                  <c:v>3</c:v>
                </c:pt>
                <c:pt idx="2988">
                  <c:v>1</c:v>
                </c:pt>
                <c:pt idx="2989">
                  <c:v>4</c:v>
                </c:pt>
                <c:pt idx="2990">
                  <c:v>3</c:v>
                </c:pt>
                <c:pt idx="2991">
                  <c:v>6</c:v>
                </c:pt>
                <c:pt idx="2992">
                  <c:v>3</c:v>
                </c:pt>
                <c:pt idx="2993">
                  <c:v>1</c:v>
                </c:pt>
                <c:pt idx="2994">
                  <c:v>2</c:v>
                </c:pt>
                <c:pt idx="2995">
                  <c:v>6</c:v>
                </c:pt>
                <c:pt idx="2996">
                  <c:v>6</c:v>
                </c:pt>
                <c:pt idx="2997">
                  <c:v>2</c:v>
                </c:pt>
                <c:pt idx="2998">
                  <c:v>5</c:v>
                </c:pt>
                <c:pt idx="2999">
                  <c:v>2</c:v>
                </c:pt>
                <c:pt idx="3000">
                  <c:v>3</c:v>
                </c:pt>
                <c:pt idx="3001">
                  <c:v>2</c:v>
                </c:pt>
                <c:pt idx="3002">
                  <c:v>4</c:v>
                </c:pt>
                <c:pt idx="3003">
                  <c:v>2</c:v>
                </c:pt>
                <c:pt idx="3004">
                  <c:v>6</c:v>
                </c:pt>
                <c:pt idx="3005">
                  <c:v>6</c:v>
                </c:pt>
                <c:pt idx="3006">
                  <c:v>1</c:v>
                </c:pt>
                <c:pt idx="3007">
                  <c:v>5</c:v>
                </c:pt>
                <c:pt idx="3008">
                  <c:v>9</c:v>
                </c:pt>
                <c:pt idx="3009">
                  <c:v>9</c:v>
                </c:pt>
                <c:pt idx="3010">
                  <c:v>5</c:v>
                </c:pt>
                <c:pt idx="3011">
                  <c:v>5</c:v>
                </c:pt>
                <c:pt idx="3012">
                  <c:v>4</c:v>
                </c:pt>
                <c:pt idx="3013">
                  <c:v>1</c:v>
                </c:pt>
                <c:pt idx="3014">
                  <c:v>6</c:v>
                </c:pt>
                <c:pt idx="3015">
                  <c:v>1</c:v>
                </c:pt>
                <c:pt idx="3016">
                  <c:v>4</c:v>
                </c:pt>
                <c:pt idx="3017">
                  <c:v>2</c:v>
                </c:pt>
                <c:pt idx="3018">
                  <c:v>3</c:v>
                </c:pt>
                <c:pt idx="3019">
                  <c:v>4</c:v>
                </c:pt>
                <c:pt idx="3020">
                  <c:v>4</c:v>
                </c:pt>
                <c:pt idx="3021">
                  <c:v>2</c:v>
                </c:pt>
                <c:pt idx="3022">
                  <c:v>5</c:v>
                </c:pt>
                <c:pt idx="3023">
                  <c:v>4</c:v>
                </c:pt>
                <c:pt idx="3024">
                  <c:v>3</c:v>
                </c:pt>
                <c:pt idx="3025">
                  <c:v>1</c:v>
                </c:pt>
                <c:pt idx="3026">
                  <c:v>4</c:v>
                </c:pt>
                <c:pt idx="3027">
                  <c:v>7</c:v>
                </c:pt>
                <c:pt idx="3028">
                  <c:v>4</c:v>
                </c:pt>
                <c:pt idx="3029">
                  <c:v>3</c:v>
                </c:pt>
                <c:pt idx="3030">
                  <c:v>4</c:v>
                </c:pt>
                <c:pt idx="3031">
                  <c:v>3</c:v>
                </c:pt>
                <c:pt idx="3032">
                  <c:v>4</c:v>
                </c:pt>
                <c:pt idx="3033">
                  <c:v>8</c:v>
                </c:pt>
                <c:pt idx="3034">
                  <c:v>7</c:v>
                </c:pt>
                <c:pt idx="3035">
                  <c:v>5</c:v>
                </c:pt>
                <c:pt idx="3036">
                  <c:v>4</c:v>
                </c:pt>
                <c:pt idx="3037">
                  <c:v>9</c:v>
                </c:pt>
                <c:pt idx="3038">
                  <c:v>3</c:v>
                </c:pt>
                <c:pt idx="3039">
                  <c:v>4</c:v>
                </c:pt>
                <c:pt idx="3040">
                  <c:v>3</c:v>
                </c:pt>
                <c:pt idx="3041">
                  <c:v>4</c:v>
                </c:pt>
                <c:pt idx="3042">
                  <c:v>2</c:v>
                </c:pt>
                <c:pt idx="3043">
                  <c:v>4</c:v>
                </c:pt>
                <c:pt idx="3044">
                  <c:v>2</c:v>
                </c:pt>
                <c:pt idx="3045">
                  <c:v>7</c:v>
                </c:pt>
                <c:pt idx="3046">
                  <c:v>2</c:v>
                </c:pt>
                <c:pt idx="3047">
                  <c:v>2</c:v>
                </c:pt>
                <c:pt idx="3048">
                  <c:v>5</c:v>
                </c:pt>
                <c:pt idx="3049">
                  <c:v>6</c:v>
                </c:pt>
                <c:pt idx="3050">
                  <c:v>4</c:v>
                </c:pt>
                <c:pt idx="3051">
                  <c:v>6</c:v>
                </c:pt>
                <c:pt idx="3052">
                  <c:v>2</c:v>
                </c:pt>
                <c:pt idx="3053">
                  <c:v>4</c:v>
                </c:pt>
                <c:pt idx="3054">
                  <c:v>9</c:v>
                </c:pt>
                <c:pt idx="3055">
                  <c:v>4</c:v>
                </c:pt>
                <c:pt idx="3056">
                  <c:v>2</c:v>
                </c:pt>
                <c:pt idx="3057">
                  <c:v>5</c:v>
                </c:pt>
                <c:pt idx="3058">
                  <c:v>1</c:v>
                </c:pt>
                <c:pt idx="3059">
                  <c:v>7</c:v>
                </c:pt>
                <c:pt idx="3060">
                  <c:v>2</c:v>
                </c:pt>
                <c:pt idx="3061">
                  <c:v>2</c:v>
                </c:pt>
                <c:pt idx="3062">
                  <c:v>3</c:v>
                </c:pt>
                <c:pt idx="3063">
                  <c:v>6</c:v>
                </c:pt>
                <c:pt idx="3064">
                  <c:v>2</c:v>
                </c:pt>
                <c:pt idx="3065">
                  <c:v>7</c:v>
                </c:pt>
                <c:pt idx="3066">
                  <c:v>4</c:v>
                </c:pt>
                <c:pt idx="3067">
                  <c:v>8</c:v>
                </c:pt>
                <c:pt idx="3068">
                  <c:v>4</c:v>
                </c:pt>
                <c:pt idx="3069">
                  <c:v>5</c:v>
                </c:pt>
                <c:pt idx="3070">
                  <c:v>6</c:v>
                </c:pt>
                <c:pt idx="3071">
                  <c:v>2</c:v>
                </c:pt>
                <c:pt idx="3072">
                  <c:v>1</c:v>
                </c:pt>
                <c:pt idx="3073">
                  <c:v>6</c:v>
                </c:pt>
                <c:pt idx="3074">
                  <c:v>7</c:v>
                </c:pt>
                <c:pt idx="3075">
                  <c:v>5</c:v>
                </c:pt>
                <c:pt idx="3076">
                  <c:v>7</c:v>
                </c:pt>
                <c:pt idx="3077">
                  <c:v>7</c:v>
                </c:pt>
                <c:pt idx="3078">
                  <c:v>1</c:v>
                </c:pt>
                <c:pt idx="3079">
                  <c:v>5</c:v>
                </c:pt>
                <c:pt idx="3080">
                  <c:v>1</c:v>
                </c:pt>
                <c:pt idx="3081">
                  <c:v>0</c:v>
                </c:pt>
                <c:pt idx="3082">
                  <c:v>1</c:v>
                </c:pt>
                <c:pt idx="3083">
                  <c:v>5</c:v>
                </c:pt>
                <c:pt idx="3084">
                  <c:v>5</c:v>
                </c:pt>
                <c:pt idx="3085">
                  <c:v>7</c:v>
                </c:pt>
                <c:pt idx="3086">
                  <c:v>6</c:v>
                </c:pt>
                <c:pt idx="3087">
                  <c:v>3</c:v>
                </c:pt>
                <c:pt idx="3088">
                  <c:v>3</c:v>
                </c:pt>
                <c:pt idx="3089">
                  <c:v>4</c:v>
                </c:pt>
                <c:pt idx="3090">
                  <c:v>4</c:v>
                </c:pt>
                <c:pt idx="3091">
                  <c:v>4</c:v>
                </c:pt>
                <c:pt idx="3092">
                  <c:v>8</c:v>
                </c:pt>
                <c:pt idx="3093">
                  <c:v>6</c:v>
                </c:pt>
                <c:pt idx="3094">
                  <c:v>4</c:v>
                </c:pt>
                <c:pt idx="3095">
                  <c:v>6</c:v>
                </c:pt>
                <c:pt idx="3096">
                  <c:v>1</c:v>
                </c:pt>
                <c:pt idx="3097">
                  <c:v>3</c:v>
                </c:pt>
                <c:pt idx="3098">
                  <c:v>1</c:v>
                </c:pt>
                <c:pt idx="3099">
                  <c:v>5</c:v>
                </c:pt>
                <c:pt idx="3100">
                  <c:v>2</c:v>
                </c:pt>
                <c:pt idx="3101">
                  <c:v>2</c:v>
                </c:pt>
                <c:pt idx="3102">
                  <c:v>3</c:v>
                </c:pt>
                <c:pt idx="3103">
                  <c:v>8</c:v>
                </c:pt>
                <c:pt idx="3104">
                  <c:v>1</c:v>
                </c:pt>
                <c:pt idx="3105">
                  <c:v>6</c:v>
                </c:pt>
                <c:pt idx="3106">
                  <c:v>2</c:v>
                </c:pt>
                <c:pt idx="3107">
                  <c:v>2</c:v>
                </c:pt>
                <c:pt idx="3108">
                  <c:v>4</c:v>
                </c:pt>
                <c:pt idx="3109">
                  <c:v>3</c:v>
                </c:pt>
                <c:pt idx="3110">
                  <c:v>2</c:v>
                </c:pt>
                <c:pt idx="3111">
                  <c:v>2</c:v>
                </c:pt>
                <c:pt idx="3112">
                  <c:v>2</c:v>
                </c:pt>
                <c:pt idx="3113">
                  <c:v>3</c:v>
                </c:pt>
                <c:pt idx="3114">
                  <c:v>6</c:v>
                </c:pt>
                <c:pt idx="3115">
                  <c:v>1</c:v>
                </c:pt>
                <c:pt idx="3116">
                  <c:v>2</c:v>
                </c:pt>
                <c:pt idx="3117">
                  <c:v>4</c:v>
                </c:pt>
                <c:pt idx="3118">
                  <c:v>6</c:v>
                </c:pt>
                <c:pt idx="3119">
                  <c:v>3</c:v>
                </c:pt>
                <c:pt idx="3120">
                  <c:v>4</c:v>
                </c:pt>
                <c:pt idx="3121">
                  <c:v>5</c:v>
                </c:pt>
                <c:pt idx="3122">
                  <c:v>2</c:v>
                </c:pt>
                <c:pt idx="3123">
                  <c:v>5</c:v>
                </c:pt>
                <c:pt idx="3124">
                  <c:v>3</c:v>
                </c:pt>
                <c:pt idx="3125">
                  <c:v>6</c:v>
                </c:pt>
                <c:pt idx="3126">
                  <c:v>1</c:v>
                </c:pt>
                <c:pt idx="3127">
                  <c:v>8</c:v>
                </c:pt>
                <c:pt idx="3128">
                  <c:v>6</c:v>
                </c:pt>
                <c:pt idx="3129">
                  <c:v>3</c:v>
                </c:pt>
                <c:pt idx="3130">
                  <c:v>1</c:v>
                </c:pt>
                <c:pt idx="3131">
                  <c:v>4</c:v>
                </c:pt>
                <c:pt idx="3132">
                  <c:v>4</c:v>
                </c:pt>
                <c:pt idx="3133">
                  <c:v>4</c:v>
                </c:pt>
                <c:pt idx="3134">
                  <c:v>4</c:v>
                </c:pt>
                <c:pt idx="3135">
                  <c:v>2</c:v>
                </c:pt>
                <c:pt idx="3136">
                  <c:v>3</c:v>
                </c:pt>
                <c:pt idx="3137">
                  <c:v>4</c:v>
                </c:pt>
                <c:pt idx="3138">
                  <c:v>8</c:v>
                </c:pt>
                <c:pt idx="3139">
                  <c:v>4</c:v>
                </c:pt>
                <c:pt idx="3140">
                  <c:v>7</c:v>
                </c:pt>
                <c:pt idx="3141">
                  <c:v>2</c:v>
                </c:pt>
                <c:pt idx="3142">
                  <c:v>4</c:v>
                </c:pt>
                <c:pt idx="3143">
                  <c:v>2</c:v>
                </c:pt>
                <c:pt idx="3144">
                  <c:v>5</c:v>
                </c:pt>
                <c:pt idx="3145">
                  <c:v>2</c:v>
                </c:pt>
                <c:pt idx="3146">
                  <c:v>3</c:v>
                </c:pt>
                <c:pt idx="3147">
                  <c:v>4</c:v>
                </c:pt>
                <c:pt idx="3148">
                  <c:v>2</c:v>
                </c:pt>
                <c:pt idx="3149">
                  <c:v>2</c:v>
                </c:pt>
                <c:pt idx="3150">
                  <c:v>4</c:v>
                </c:pt>
                <c:pt idx="3151">
                  <c:v>3</c:v>
                </c:pt>
                <c:pt idx="3152">
                  <c:v>6</c:v>
                </c:pt>
                <c:pt idx="3153">
                  <c:v>2</c:v>
                </c:pt>
                <c:pt idx="3154">
                  <c:v>3</c:v>
                </c:pt>
                <c:pt idx="3155">
                  <c:v>2</c:v>
                </c:pt>
                <c:pt idx="3156">
                  <c:v>4</c:v>
                </c:pt>
                <c:pt idx="3157">
                  <c:v>1</c:v>
                </c:pt>
                <c:pt idx="3158">
                  <c:v>5</c:v>
                </c:pt>
                <c:pt idx="3159">
                  <c:v>7</c:v>
                </c:pt>
                <c:pt idx="3160">
                  <c:v>3</c:v>
                </c:pt>
                <c:pt idx="3161">
                  <c:v>3</c:v>
                </c:pt>
                <c:pt idx="3162">
                  <c:v>6</c:v>
                </c:pt>
                <c:pt idx="3163">
                  <c:v>7</c:v>
                </c:pt>
                <c:pt idx="3164">
                  <c:v>3</c:v>
                </c:pt>
                <c:pt idx="3165">
                  <c:v>2</c:v>
                </c:pt>
                <c:pt idx="3166">
                  <c:v>3</c:v>
                </c:pt>
                <c:pt idx="3167">
                  <c:v>2</c:v>
                </c:pt>
                <c:pt idx="3168">
                  <c:v>5</c:v>
                </c:pt>
                <c:pt idx="3169">
                  <c:v>4</c:v>
                </c:pt>
                <c:pt idx="3170">
                  <c:v>4</c:v>
                </c:pt>
                <c:pt idx="3171">
                  <c:v>3</c:v>
                </c:pt>
                <c:pt idx="3172">
                  <c:v>4</c:v>
                </c:pt>
                <c:pt idx="3173">
                  <c:v>5</c:v>
                </c:pt>
                <c:pt idx="3174">
                  <c:v>1</c:v>
                </c:pt>
                <c:pt idx="3175">
                  <c:v>4</c:v>
                </c:pt>
                <c:pt idx="3176">
                  <c:v>3</c:v>
                </c:pt>
                <c:pt idx="3177">
                  <c:v>5</c:v>
                </c:pt>
                <c:pt idx="3178">
                  <c:v>3</c:v>
                </c:pt>
                <c:pt idx="3179">
                  <c:v>5</c:v>
                </c:pt>
                <c:pt idx="3180">
                  <c:v>6</c:v>
                </c:pt>
                <c:pt idx="3181">
                  <c:v>2</c:v>
                </c:pt>
                <c:pt idx="3182">
                  <c:v>3</c:v>
                </c:pt>
                <c:pt idx="3183">
                  <c:v>4</c:v>
                </c:pt>
                <c:pt idx="3184">
                  <c:v>2</c:v>
                </c:pt>
                <c:pt idx="3185">
                  <c:v>3</c:v>
                </c:pt>
                <c:pt idx="3186">
                  <c:v>1</c:v>
                </c:pt>
                <c:pt idx="3187">
                  <c:v>5</c:v>
                </c:pt>
                <c:pt idx="3188">
                  <c:v>4</c:v>
                </c:pt>
                <c:pt idx="3189">
                  <c:v>3</c:v>
                </c:pt>
                <c:pt idx="3190">
                  <c:v>3</c:v>
                </c:pt>
                <c:pt idx="3191">
                  <c:v>3</c:v>
                </c:pt>
                <c:pt idx="3192">
                  <c:v>4</c:v>
                </c:pt>
                <c:pt idx="3193">
                  <c:v>3</c:v>
                </c:pt>
                <c:pt idx="3194">
                  <c:v>3</c:v>
                </c:pt>
                <c:pt idx="3195">
                  <c:v>6</c:v>
                </c:pt>
                <c:pt idx="3196">
                  <c:v>5</c:v>
                </c:pt>
                <c:pt idx="3197">
                  <c:v>7</c:v>
                </c:pt>
                <c:pt idx="3198">
                  <c:v>3</c:v>
                </c:pt>
                <c:pt idx="3199">
                  <c:v>5</c:v>
                </c:pt>
                <c:pt idx="3200">
                  <c:v>4</c:v>
                </c:pt>
                <c:pt idx="3201">
                  <c:v>3</c:v>
                </c:pt>
                <c:pt idx="3202">
                  <c:v>5</c:v>
                </c:pt>
                <c:pt idx="3203">
                  <c:v>1</c:v>
                </c:pt>
                <c:pt idx="3204">
                  <c:v>3</c:v>
                </c:pt>
                <c:pt idx="3205">
                  <c:v>4</c:v>
                </c:pt>
                <c:pt idx="3206">
                  <c:v>4</c:v>
                </c:pt>
                <c:pt idx="3207">
                  <c:v>4</c:v>
                </c:pt>
                <c:pt idx="3208">
                  <c:v>4</c:v>
                </c:pt>
                <c:pt idx="3209">
                  <c:v>3</c:v>
                </c:pt>
                <c:pt idx="3210">
                  <c:v>0</c:v>
                </c:pt>
                <c:pt idx="3211">
                  <c:v>1</c:v>
                </c:pt>
                <c:pt idx="3212">
                  <c:v>3</c:v>
                </c:pt>
                <c:pt idx="3213">
                  <c:v>5</c:v>
                </c:pt>
                <c:pt idx="3214">
                  <c:v>3</c:v>
                </c:pt>
                <c:pt idx="3215">
                  <c:v>4</c:v>
                </c:pt>
                <c:pt idx="3216">
                  <c:v>3</c:v>
                </c:pt>
                <c:pt idx="3217">
                  <c:v>3</c:v>
                </c:pt>
                <c:pt idx="3218">
                  <c:v>3</c:v>
                </c:pt>
                <c:pt idx="3219">
                  <c:v>3</c:v>
                </c:pt>
                <c:pt idx="3220">
                  <c:v>3</c:v>
                </c:pt>
                <c:pt idx="3221">
                  <c:v>3</c:v>
                </c:pt>
                <c:pt idx="3222">
                  <c:v>2</c:v>
                </c:pt>
                <c:pt idx="3223">
                  <c:v>1</c:v>
                </c:pt>
                <c:pt idx="3224">
                  <c:v>6</c:v>
                </c:pt>
                <c:pt idx="3225">
                  <c:v>3</c:v>
                </c:pt>
                <c:pt idx="3226">
                  <c:v>4</c:v>
                </c:pt>
                <c:pt idx="3227">
                  <c:v>4</c:v>
                </c:pt>
                <c:pt idx="3228">
                  <c:v>4</c:v>
                </c:pt>
                <c:pt idx="3229">
                  <c:v>4</c:v>
                </c:pt>
                <c:pt idx="3230">
                  <c:v>1</c:v>
                </c:pt>
                <c:pt idx="3231">
                  <c:v>3</c:v>
                </c:pt>
                <c:pt idx="3232">
                  <c:v>1</c:v>
                </c:pt>
                <c:pt idx="3233">
                  <c:v>3</c:v>
                </c:pt>
                <c:pt idx="3234">
                  <c:v>5</c:v>
                </c:pt>
                <c:pt idx="3235">
                  <c:v>2</c:v>
                </c:pt>
                <c:pt idx="3236">
                  <c:v>5</c:v>
                </c:pt>
                <c:pt idx="3237">
                  <c:v>3</c:v>
                </c:pt>
                <c:pt idx="3238">
                  <c:v>2</c:v>
                </c:pt>
                <c:pt idx="3239">
                  <c:v>6</c:v>
                </c:pt>
                <c:pt idx="3240">
                  <c:v>5</c:v>
                </c:pt>
                <c:pt idx="3241">
                  <c:v>4</c:v>
                </c:pt>
                <c:pt idx="3242">
                  <c:v>6</c:v>
                </c:pt>
                <c:pt idx="3243">
                  <c:v>2</c:v>
                </c:pt>
                <c:pt idx="3244">
                  <c:v>5</c:v>
                </c:pt>
                <c:pt idx="3245">
                  <c:v>6</c:v>
                </c:pt>
                <c:pt idx="3246">
                  <c:v>2</c:v>
                </c:pt>
                <c:pt idx="3247">
                  <c:v>5</c:v>
                </c:pt>
                <c:pt idx="3248">
                  <c:v>6</c:v>
                </c:pt>
                <c:pt idx="3249">
                  <c:v>2</c:v>
                </c:pt>
                <c:pt idx="3250">
                  <c:v>2</c:v>
                </c:pt>
                <c:pt idx="3251">
                  <c:v>4</c:v>
                </c:pt>
                <c:pt idx="3252">
                  <c:v>3</c:v>
                </c:pt>
                <c:pt idx="3253">
                  <c:v>3</c:v>
                </c:pt>
                <c:pt idx="3254">
                  <c:v>2</c:v>
                </c:pt>
                <c:pt idx="3255">
                  <c:v>2</c:v>
                </c:pt>
                <c:pt idx="3256">
                  <c:v>4</c:v>
                </c:pt>
                <c:pt idx="3257">
                  <c:v>1</c:v>
                </c:pt>
                <c:pt idx="3258">
                  <c:v>6</c:v>
                </c:pt>
                <c:pt idx="3259">
                  <c:v>4</c:v>
                </c:pt>
                <c:pt idx="3260">
                  <c:v>3</c:v>
                </c:pt>
                <c:pt idx="3261">
                  <c:v>5</c:v>
                </c:pt>
                <c:pt idx="3262">
                  <c:v>6</c:v>
                </c:pt>
                <c:pt idx="3263">
                  <c:v>7</c:v>
                </c:pt>
                <c:pt idx="3264">
                  <c:v>4</c:v>
                </c:pt>
                <c:pt idx="3265">
                  <c:v>8</c:v>
                </c:pt>
                <c:pt idx="3266">
                  <c:v>3</c:v>
                </c:pt>
                <c:pt idx="3267">
                  <c:v>3</c:v>
                </c:pt>
                <c:pt idx="3268">
                  <c:v>3</c:v>
                </c:pt>
                <c:pt idx="3269">
                  <c:v>3</c:v>
                </c:pt>
                <c:pt idx="3270">
                  <c:v>1</c:v>
                </c:pt>
                <c:pt idx="3271">
                  <c:v>3</c:v>
                </c:pt>
                <c:pt idx="3272">
                  <c:v>1</c:v>
                </c:pt>
                <c:pt idx="3273">
                  <c:v>4</c:v>
                </c:pt>
                <c:pt idx="3274">
                  <c:v>0</c:v>
                </c:pt>
                <c:pt idx="3275">
                  <c:v>4</c:v>
                </c:pt>
                <c:pt idx="3276">
                  <c:v>3</c:v>
                </c:pt>
                <c:pt idx="3277">
                  <c:v>2</c:v>
                </c:pt>
                <c:pt idx="3278">
                  <c:v>5</c:v>
                </c:pt>
                <c:pt idx="3279">
                  <c:v>6</c:v>
                </c:pt>
                <c:pt idx="3280">
                  <c:v>2</c:v>
                </c:pt>
                <c:pt idx="3281">
                  <c:v>6</c:v>
                </c:pt>
                <c:pt idx="3282">
                  <c:v>1</c:v>
                </c:pt>
                <c:pt idx="3283">
                  <c:v>1</c:v>
                </c:pt>
                <c:pt idx="3284">
                  <c:v>4</c:v>
                </c:pt>
                <c:pt idx="3285">
                  <c:v>1</c:v>
                </c:pt>
                <c:pt idx="3286">
                  <c:v>3</c:v>
                </c:pt>
                <c:pt idx="3287">
                  <c:v>1</c:v>
                </c:pt>
                <c:pt idx="3288">
                  <c:v>6</c:v>
                </c:pt>
                <c:pt idx="3289">
                  <c:v>3</c:v>
                </c:pt>
                <c:pt idx="3290">
                  <c:v>4</c:v>
                </c:pt>
                <c:pt idx="3291">
                  <c:v>5</c:v>
                </c:pt>
                <c:pt idx="3292">
                  <c:v>3</c:v>
                </c:pt>
                <c:pt idx="3293">
                  <c:v>4</c:v>
                </c:pt>
                <c:pt idx="3294">
                  <c:v>8</c:v>
                </c:pt>
                <c:pt idx="3295">
                  <c:v>4</c:v>
                </c:pt>
                <c:pt idx="3296">
                  <c:v>3</c:v>
                </c:pt>
                <c:pt idx="3297">
                  <c:v>1</c:v>
                </c:pt>
                <c:pt idx="3298">
                  <c:v>2</c:v>
                </c:pt>
                <c:pt idx="3299">
                  <c:v>2</c:v>
                </c:pt>
                <c:pt idx="3300">
                  <c:v>0</c:v>
                </c:pt>
                <c:pt idx="3301">
                  <c:v>8</c:v>
                </c:pt>
                <c:pt idx="3302">
                  <c:v>1</c:v>
                </c:pt>
                <c:pt idx="3303">
                  <c:v>2</c:v>
                </c:pt>
                <c:pt idx="3304">
                  <c:v>0</c:v>
                </c:pt>
                <c:pt idx="3305">
                  <c:v>4</c:v>
                </c:pt>
                <c:pt idx="3306">
                  <c:v>4</c:v>
                </c:pt>
                <c:pt idx="3307">
                  <c:v>4</c:v>
                </c:pt>
                <c:pt idx="3308">
                  <c:v>1</c:v>
                </c:pt>
                <c:pt idx="3309">
                  <c:v>3</c:v>
                </c:pt>
                <c:pt idx="3310">
                  <c:v>2</c:v>
                </c:pt>
                <c:pt idx="3311">
                  <c:v>3</c:v>
                </c:pt>
                <c:pt idx="3312">
                  <c:v>3</c:v>
                </c:pt>
                <c:pt idx="3313">
                  <c:v>0</c:v>
                </c:pt>
                <c:pt idx="3314">
                  <c:v>5</c:v>
                </c:pt>
                <c:pt idx="3315">
                  <c:v>2</c:v>
                </c:pt>
                <c:pt idx="3316">
                  <c:v>5</c:v>
                </c:pt>
                <c:pt idx="3317">
                  <c:v>1</c:v>
                </c:pt>
                <c:pt idx="3318">
                  <c:v>1</c:v>
                </c:pt>
                <c:pt idx="3319">
                  <c:v>2</c:v>
                </c:pt>
                <c:pt idx="3320">
                  <c:v>4</c:v>
                </c:pt>
                <c:pt idx="3321">
                  <c:v>3</c:v>
                </c:pt>
                <c:pt idx="3322">
                  <c:v>5</c:v>
                </c:pt>
                <c:pt idx="3323">
                  <c:v>7</c:v>
                </c:pt>
                <c:pt idx="3324">
                  <c:v>6</c:v>
                </c:pt>
                <c:pt idx="3325">
                  <c:v>3</c:v>
                </c:pt>
                <c:pt idx="3326">
                  <c:v>4</c:v>
                </c:pt>
                <c:pt idx="3327">
                  <c:v>2</c:v>
                </c:pt>
                <c:pt idx="3328">
                  <c:v>4</c:v>
                </c:pt>
                <c:pt idx="3329">
                  <c:v>5</c:v>
                </c:pt>
                <c:pt idx="3330">
                  <c:v>4</c:v>
                </c:pt>
                <c:pt idx="3331">
                  <c:v>2</c:v>
                </c:pt>
                <c:pt idx="3332">
                  <c:v>2</c:v>
                </c:pt>
                <c:pt idx="3333">
                  <c:v>6</c:v>
                </c:pt>
                <c:pt idx="3334">
                  <c:v>2</c:v>
                </c:pt>
                <c:pt idx="3335">
                  <c:v>4</c:v>
                </c:pt>
                <c:pt idx="3336">
                  <c:v>8</c:v>
                </c:pt>
                <c:pt idx="3337">
                  <c:v>3</c:v>
                </c:pt>
                <c:pt idx="3338">
                  <c:v>1</c:v>
                </c:pt>
                <c:pt idx="3339">
                  <c:v>3</c:v>
                </c:pt>
                <c:pt idx="3340">
                  <c:v>3</c:v>
                </c:pt>
                <c:pt idx="3341">
                  <c:v>4</c:v>
                </c:pt>
                <c:pt idx="3342">
                  <c:v>3</c:v>
                </c:pt>
                <c:pt idx="3343">
                  <c:v>4</c:v>
                </c:pt>
                <c:pt idx="3344">
                  <c:v>4</c:v>
                </c:pt>
                <c:pt idx="3345">
                  <c:v>3</c:v>
                </c:pt>
                <c:pt idx="3346">
                  <c:v>4</c:v>
                </c:pt>
                <c:pt idx="3347">
                  <c:v>3</c:v>
                </c:pt>
                <c:pt idx="3348">
                  <c:v>3</c:v>
                </c:pt>
                <c:pt idx="3349">
                  <c:v>7</c:v>
                </c:pt>
                <c:pt idx="3350">
                  <c:v>3</c:v>
                </c:pt>
                <c:pt idx="3351">
                  <c:v>2</c:v>
                </c:pt>
                <c:pt idx="3352">
                  <c:v>10</c:v>
                </c:pt>
                <c:pt idx="3353">
                  <c:v>2</c:v>
                </c:pt>
                <c:pt idx="3354">
                  <c:v>3</c:v>
                </c:pt>
                <c:pt idx="3355">
                  <c:v>2</c:v>
                </c:pt>
                <c:pt idx="3356">
                  <c:v>5</c:v>
                </c:pt>
                <c:pt idx="3357">
                  <c:v>8</c:v>
                </c:pt>
                <c:pt idx="3358">
                  <c:v>1</c:v>
                </c:pt>
                <c:pt idx="3359">
                  <c:v>1</c:v>
                </c:pt>
                <c:pt idx="3360">
                  <c:v>5</c:v>
                </c:pt>
                <c:pt idx="3361">
                  <c:v>4</c:v>
                </c:pt>
                <c:pt idx="3362">
                  <c:v>5</c:v>
                </c:pt>
                <c:pt idx="3363">
                  <c:v>3</c:v>
                </c:pt>
                <c:pt idx="3364">
                  <c:v>0</c:v>
                </c:pt>
                <c:pt idx="3365">
                  <c:v>4</c:v>
                </c:pt>
                <c:pt idx="3366">
                  <c:v>7</c:v>
                </c:pt>
                <c:pt idx="3367">
                  <c:v>8</c:v>
                </c:pt>
                <c:pt idx="3368">
                  <c:v>6</c:v>
                </c:pt>
                <c:pt idx="3369">
                  <c:v>5</c:v>
                </c:pt>
                <c:pt idx="3370">
                  <c:v>5</c:v>
                </c:pt>
                <c:pt idx="3371">
                  <c:v>6</c:v>
                </c:pt>
                <c:pt idx="3372">
                  <c:v>4</c:v>
                </c:pt>
                <c:pt idx="3373">
                  <c:v>8</c:v>
                </c:pt>
                <c:pt idx="3374">
                  <c:v>2</c:v>
                </c:pt>
                <c:pt idx="3375">
                  <c:v>1</c:v>
                </c:pt>
                <c:pt idx="3376">
                  <c:v>5</c:v>
                </c:pt>
                <c:pt idx="3377">
                  <c:v>1</c:v>
                </c:pt>
                <c:pt idx="3378">
                  <c:v>3</c:v>
                </c:pt>
                <c:pt idx="3379">
                  <c:v>4</c:v>
                </c:pt>
                <c:pt idx="3380">
                  <c:v>2</c:v>
                </c:pt>
                <c:pt idx="3381">
                  <c:v>3</c:v>
                </c:pt>
                <c:pt idx="3382">
                  <c:v>2</c:v>
                </c:pt>
                <c:pt idx="3383">
                  <c:v>2</c:v>
                </c:pt>
                <c:pt idx="3384">
                  <c:v>3</c:v>
                </c:pt>
                <c:pt idx="3385">
                  <c:v>3</c:v>
                </c:pt>
                <c:pt idx="3386">
                  <c:v>3</c:v>
                </c:pt>
                <c:pt idx="3387">
                  <c:v>1</c:v>
                </c:pt>
                <c:pt idx="3388">
                  <c:v>3</c:v>
                </c:pt>
                <c:pt idx="3389">
                  <c:v>5</c:v>
                </c:pt>
                <c:pt idx="3390">
                  <c:v>1</c:v>
                </c:pt>
                <c:pt idx="3391">
                  <c:v>5</c:v>
                </c:pt>
                <c:pt idx="3392">
                  <c:v>4</c:v>
                </c:pt>
                <c:pt idx="3393">
                  <c:v>1</c:v>
                </c:pt>
                <c:pt idx="3394">
                  <c:v>0</c:v>
                </c:pt>
                <c:pt idx="3395">
                  <c:v>3</c:v>
                </c:pt>
                <c:pt idx="3396">
                  <c:v>7</c:v>
                </c:pt>
                <c:pt idx="3397">
                  <c:v>3</c:v>
                </c:pt>
                <c:pt idx="3398">
                  <c:v>3</c:v>
                </c:pt>
                <c:pt idx="3399">
                  <c:v>5</c:v>
                </c:pt>
                <c:pt idx="3400">
                  <c:v>1</c:v>
                </c:pt>
                <c:pt idx="3401">
                  <c:v>2</c:v>
                </c:pt>
                <c:pt idx="3402">
                  <c:v>3</c:v>
                </c:pt>
                <c:pt idx="3403">
                  <c:v>3</c:v>
                </c:pt>
                <c:pt idx="3404">
                  <c:v>3</c:v>
                </c:pt>
                <c:pt idx="3405">
                  <c:v>1</c:v>
                </c:pt>
                <c:pt idx="3406">
                  <c:v>3</c:v>
                </c:pt>
                <c:pt idx="3407">
                  <c:v>1</c:v>
                </c:pt>
                <c:pt idx="3408">
                  <c:v>2</c:v>
                </c:pt>
                <c:pt idx="3409">
                  <c:v>2</c:v>
                </c:pt>
                <c:pt idx="3410">
                  <c:v>4</c:v>
                </c:pt>
                <c:pt idx="3411">
                  <c:v>3</c:v>
                </c:pt>
                <c:pt idx="3412">
                  <c:v>4</c:v>
                </c:pt>
                <c:pt idx="3413">
                  <c:v>4</c:v>
                </c:pt>
                <c:pt idx="3414">
                  <c:v>5</c:v>
                </c:pt>
                <c:pt idx="3415">
                  <c:v>4</c:v>
                </c:pt>
                <c:pt idx="3416">
                  <c:v>1</c:v>
                </c:pt>
                <c:pt idx="3417">
                  <c:v>6</c:v>
                </c:pt>
                <c:pt idx="3418">
                  <c:v>4</c:v>
                </c:pt>
                <c:pt idx="3419">
                  <c:v>2</c:v>
                </c:pt>
                <c:pt idx="3420">
                  <c:v>4</c:v>
                </c:pt>
                <c:pt idx="3421">
                  <c:v>3</c:v>
                </c:pt>
                <c:pt idx="3422">
                  <c:v>3</c:v>
                </c:pt>
                <c:pt idx="3423">
                  <c:v>2</c:v>
                </c:pt>
                <c:pt idx="3424">
                  <c:v>5</c:v>
                </c:pt>
                <c:pt idx="3425">
                  <c:v>2</c:v>
                </c:pt>
                <c:pt idx="3426">
                  <c:v>2</c:v>
                </c:pt>
                <c:pt idx="3427">
                  <c:v>3</c:v>
                </c:pt>
                <c:pt idx="3428">
                  <c:v>6</c:v>
                </c:pt>
                <c:pt idx="3429">
                  <c:v>3</c:v>
                </c:pt>
                <c:pt idx="3430">
                  <c:v>1</c:v>
                </c:pt>
                <c:pt idx="3431">
                  <c:v>4</c:v>
                </c:pt>
                <c:pt idx="3432">
                  <c:v>4</c:v>
                </c:pt>
                <c:pt idx="3433">
                  <c:v>4</c:v>
                </c:pt>
                <c:pt idx="3434">
                  <c:v>3</c:v>
                </c:pt>
                <c:pt idx="3435">
                  <c:v>2</c:v>
                </c:pt>
                <c:pt idx="3436">
                  <c:v>4</c:v>
                </c:pt>
                <c:pt idx="3437">
                  <c:v>2</c:v>
                </c:pt>
                <c:pt idx="3438">
                  <c:v>1</c:v>
                </c:pt>
                <c:pt idx="3439">
                  <c:v>2</c:v>
                </c:pt>
                <c:pt idx="3440">
                  <c:v>4</c:v>
                </c:pt>
                <c:pt idx="3441">
                  <c:v>2</c:v>
                </c:pt>
                <c:pt idx="3442">
                  <c:v>4</c:v>
                </c:pt>
                <c:pt idx="3443">
                  <c:v>0</c:v>
                </c:pt>
                <c:pt idx="3444">
                  <c:v>4</c:v>
                </c:pt>
                <c:pt idx="3445">
                  <c:v>7</c:v>
                </c:pt>
                <c:pt idx="3446">
                  <c:v>3</c:v>
                </c:pt>
                <c:pt idx="3447">
                  <c:v>3</c:v>
                </c:pt>
                <c:pt idx="3448">
                  <c:v>1</c:v>
                </c:pt>
                <c:pt idx="3449">
                  <c:v>3</c:v>
                </c:pt>
                <c:pt idx="3450">
                  <c:v>4</c:v>
                </c:pt>
                <c:pt idx="3451">
                  <c:v>0</c:v>
                </c:pt>
                <c:pt idx="3452">
                  <c:v>3</c:v>
                </c:pt>
                <c:pt idx="3453">
                  <c:v>5</c:v>
                </c:pt>
                <c:pt idx="3454">
                  <c:v>4</c:v>
                </c:pt>
                <c:pt idx="3455">
                  <c:v>2</c:v>
                </c:pt>
                <c:pt idx="3456">
                  <c:v>1</c:v>
                </c:pt>
                <c:pt idx="3457">
                  <c:v>6</c:v>
                </c:pt>
                <c:pt idx="3458">
                  <c:v>6</c:v>
                </c:pt>
                <c:pt idx="3459">
                  <c:v>3</c:v>
                </c:pt>
                <c:pt idx="3460">
                  <c:v>2</c:v>
                </c:pt>
                <c:pt idx="3461">
                  <c:v>1</c:v>
                </c:pt>
                <c:pt idx="3462">
                  <c:v>3</c:v>
                </c:pt>
                <c:pt idx="3463">
                  <c:v>1</c:v>
                </c:pt>
                <c:pt idx="3464">
                  <c:v>1</c:v>
                </c:pt>
                <c:pt idx="3465">
                  <c:v>7</c:v>
                </c:pt>
                <c:pt idx="3466">
                  <c:v>0</c:v>
                </c:pt>
                <c:pt idx="3467">
                  <c:v>3</c:v>
                </c:pt>
                <c:pt idx="3468">
                  <c:v>6</c:v>
                </c:pt>
                <c:pt idx="3469">
                  <c:v>3</c:v>
                </c:pt>
                <c:pt idx="3470">
                  <c:v>4</c:v>
                </c:pt>
                <c:pt idx="3471">
                  <c:v>1</c:v>
                </c:pt>
                <c:pt idx="3472">
                  <c:v>3</c:v>
                </c:pt>
                <c:pt idx="3473">
                  <c:v>4</c:v>
                </c:pt>
                <c:pt idx="3474">
                  <c:v>4</c:v>
                </c:pt>
                <c:pt idx="3475">
                  <c:v>3</c:v>
                </c:pt>
                <c:pt idx="3476">
                  <c:v>2</c:v>
                </c:pt>
                <c:pt idx="3477">
                  <c:v>2</c:v>
                </c:pt>
                <c:pt idx="3478">
                  <c:v>5</c:v>
                </c:pt>
                <c:pt idx="3479">
                  <c:v>0</c:v>
                </c:pt>
                <c:pt idx="3480">
                  <c:v>4</c:v>
                </c:pt>
                <c:pt idx="3481">
                  <c:v>5</c:v>
                </c:pt>
                <c:pt idx="3482">
                  <c:v>5</c:v>
                </c:pt>
                <c:pt idx="3483">
                  <c:v>5</c:v>
                </c:pt>
                <c:pt idx="3484">
                  <c:v>1</c:v>
                </c:pt>
                <c:pt idx="3485">
                  <c:v>2</c:v>
                </c:pt>
                <c:pt idx="3486">
                  <c:v>2</c:v>
                </c:pt>
                <c:pt idx="3487">
                  <c:v>2</c:v>
                </c:pt>
                <c:pt idx="3488">
                  <c:v>4</c:v>
                </c:pt>
                <c:pt idx="3489">
                  <c:v>2</c:v>
                </c:pt>
                <c:pt idx="3490">
                  <c:v>2</c:v>
                </c:pt>
                <c:pt idx="3491">
                  <c:v>7</c:v>
                </c:pt>
                <c:pt idx="3492">
                  <c:v>4</c:v>
                </c:pt>
                <c:pt idx="3493">
                  <c:v>3</c:v>
                </c:pt>
                <c:pt idx="3494">
                  <c:v>3</c:v>
                </c:pt>
                <c:pt idx="3495">
                  <c:v>6</c:v>
                </c:pt>
                <c:pt idx="3496">
                  <c:v>3</c:v>
                </c:pt>
                <c:pt idx="3497">
                  <c:v>4</c:v>
                </c:pt>
                <c:pt idx="3498">
                  <c:v>3</c:v>
                </c:pt>
                <c:pt idx="3499">
                  <c:v>3</c:v>
                </c:pt>
                <c:pt idx="3500">
                  <c:v>2</c:v>
                </c:pt>
                <c:pt idx="3501">
                  <c:v>1</c:v>
                </c:pt>
                <c:pt idx="3502">
                  <c:v>5</c:v>
                </c:pt>
                <c:pt idx="3503">
                  <c:v>4</c:v>
                </c:pt>
                <c:pt idx="3504">
                  <c:v>3</c:v>
                </c:pt>
                <c:pt idx="3505">
                  <c:v>3</c:v>
                </c:pt>
                <c:pt idx="3506">
                  <c:v>4</c:v>
                </c:pt>
                <c:pt idx="3507">
                  <c:v>4</c:v>
                </c:pt>
                <c:pt idx="3508">
                  <c:v>2</c:v>
                </c:pt>
                <c:pt idx="3509">
                  <c:v>3</c:v>
                </c:pt>
                <c:pt idx="3510">
                  <c:v>2</c:v>
                </c:pt>
                <c:pt idx="3511">
                  <c:v>1</c:v>
                </c:pt>
                <c:pt idx="3512">
                  <c:v>4</c:v>
                </c:pt>
                <c:pt idx="3513">
                  <c:v>3</c:v>
                </c:pt>
                <c:pt idx="3514">
                  <c:v>4</c:v>
                </c:pt>
                <c:pt idx="3515">
                  <c:v>4</c:v>
                </c:pt>
                <c:pt idx="3516">
                  <c:v>1</c:v>
                </c:pt>
                <c:pt idx="3517">
                  <c:v>5</c:v>
                </c:pt>
                <c:pt idx="3518">
                  <c:v>2</c:v>
                </c:pt>
                <c:pt idx="3519">
                  <c:v>2</c:v>
                </c:pt>
                <c:pt idx="3520">
                  <c:v>4</c:v>
                </c:pt>
                <c:pt idx="3521">
                  <c:v>3</c:v>
                </c:pt>
                <c:pt idx="3522">
                  <c:v>2</c:v>
                </c:pt>
                <c:pt idx="3523">
                  <c:v>3</c:v>
                </c:pt>
                <c:pt idx="3524">
                  <c:v>2</c:v>
                </c:pt>
                <c:pt idx="3525">
                  <c:v>4</c:v>
                </c:pt>
                <c:pt idx="3526">
                  <c:v>4</c:v>
                </c:pt>
                <c:pt idx="3527">
                  <c:v>1</c:v>
                </c:pt>
                <c:pt idx="3528">
                  <c:v>0</c:v>
                </c:pt>
                <c:pt idx="3529">
                  <c:v>3</c:v>
                </c:pt>
                <c:pt idx="3530">
                  <c:v>3</c:v>
                </c:pt>
                <c:pt idx="3531">
                  <c:v>5</c:v>
                </c:pt>
                <c:pt idx="3532">
                  <c:v>1</c:v>
                </c:pt>
                <c:pt idx="3533">
                  <c:v>6</c:v>
                </c:pt>
                <c:pt idx="3534">
                  <c:v>5</c:v>
                </c:pt>
                <c:pt idx="3535">
                  <c:v>2</c:v>
                </c:pt>
                <c:pt idx="3536">
                  <c:v>0</c:v>
                </c:pt>
                <c:pt idx="3537">
                  <c:v>3</c:v>
                </c:pt>
                <c:pt idx="3538">
                  <c:v>4</c:v>
                </c:pt>
                <c:pt idx="3539">
                  <c:v>5</c:v>
                </c:pt>
                <c:pt idx="3540">
                  <c:v>2</c:v>
                </c:pt>
                <c:pt idx="3541">
                  <c:v>6</c:v>
                </c:pt>
                <c:pt idx="3542">
                  <c:v>4</c:v>
                </c:pt>
                <c:pt idx="3543">
                  <c:v>2</c:v>
                </c:pt>
                <c:pt idx="3544">
                  <c:v>2</c:v>
                </c:pt>
                <c:pt idx="3545">
                  <c:v>1</c:v>
                </c:pt>
                <c:pt idx="3546">
                  <c:v>1</c:v>
                </c:pt>
                <c:pt idx="3547">
                  <c:v>3</c:v>
                </c:pt>
                <c:pt idx="3548">
                  <c:v>7</c:v>
                </c:pt>
                <c:pt idx="3549">
                  <c:v>2</c:v>
                </c:pt>
                <c:pt idx="3550">
                  <c:v>5</c:v>
                </c:pt>
                <c:pt idx="3551">
                  <c:v>2</c:v>
                </c:pt>
                <c:pt idx="3552">
                  <c:v>4</c:v>
                </c:pt>
                <c:pt idx="3553">
                  <c:v>6</c:v>
                </c:pt>
                <c:pt idx="3554">
                  <c:v>2</c:v>
                </c:pt>
                <c:pt idx="3555">
                  <c:v>2</c:v>
                </c:pt>
                <c:pt idx="3556">
                  <c:v>2</c:v>
                </c:pt>
                <c:pt idx="3557">
                  <c:v>8</c:v>
                </c:pt>
                <c:pt idx="3558">
                  <c:v>2</c:v>
                </c:pt>
                <c:pt idx="3559">
                  <c:v>4</c:v>
                </c:pt>
                <c:pt idx="3560">
                  <c:v>1</c:v>
                </c:pt>
                <c:pt idx="3561">
                  <c:v>2</c:v>
                </c:pt>
                <c:pt idx="3562">
                  <c:v>3</c:v>
                </c:pt>
                <c:pt idx="3563">
                  <c:v>6</c:v>
                </c:pt>
                <c:pt idx="3564">
                  <c:v>5</c:v>
                </c:pt>
                <c:pt idx="3565">
                  <c:v>2</c:v>
                </c:pt>
                <c:pt idx="3566">
                  <c:v>5</c:v>
                </c:pt>
                <c:pt idx="3567">
                  <c:v>1</c:v>
                </c:pt>
                <c:pt idx="3568">
                  <c:v>1</c:v>
                </c:pt>
                <c:pt idx="3569">
                  <c:v>1</c:v>
                </c:pt>
                <c:pt idx="3570">
                  <c:v>2</c:v>
                </c:pt>
                <c:pt idx="3571">
                  <c:v>3</c:v>
                </c:pt>
                <c:pt idx="3572">
                  <c:v>2</c:v>
                </c:pt>
                <c:pt idx="3573">
                  <c:v>6</c:v>
                </c:pt>
                <c:pt idx="3574">
                  <c:v>6</c:v>
                </c:pt>
                <c:pt idx="3575">
                  <c:v>2</c:v>
                </c:pt>
                <c:pt idx="3576">
                  <c:v>7</c:v>
                </c:pt>
                <c:pt idx="3577">
                  <c:v>4</c:v>
                </c:pt>
                <c:pt idx="3578">
                  <c:v>6</c:v>
                </c:pt>
                <c:pt idx="3579">
                  <c:v>6</c:v>
                </c:pt>
                <c:pt idx="3580">
                  <c:v>4</c:v>
                </c:pt>
                <c:pt idx="3581">
                  <c:v>2</c:v>
                </c:pt>
                <c:pt idx="3582">
                  <c:v>0</c:v>
                </c:pt>
                <c:pt idx="3583">
                  <c:v>4</c:v>
                </c:pt>
                <c:pt idx="3584">
                  <c:v>7</c:v>
                </c:pt>
                <c:pt idx="3585">
                  <c:v>3</c:v>
                </c:pt>
                <c:pt idx="3586">
                  <c:v>3</c:v>
                </c:pt>
                <c:pt idx="3587">
                  <c:v>1</c:v>
                </c:pt>
                <c:pt idx="3588">
                  <c:v>3</c:v>
                </c:pt>
                <c:pt idx="3589">
                  <c:v>2</c:v>
                </c:pt>
                <c:pt idx="3590">
                  <c:v>5</c:v>
                </c:pt>
                <c:pt idx="3591">
                  <c:v>6</c:v>
                </c:pt>
                <c:pt idx="3592">
                  <c:v>2</c:v>
                </c:pt>
                <c:pt idx="3593">
                  <c:v>3</c:v>
                </c:pt>
                <c:pt idx="3594">
                  <c:v>3</c:v>
                </c:pt>
                <c:pt idx="3595">
                  <c:v>3</c:v>
                </c:pt>
                <c:pt idx="3596">
                  <c:v>3</c:v>
                </c:pt>
                <c:pt idx="3597">
                  <c:v>2</c:v>
                </c:pt>
                <c:pt idx="3598">
                  <c:v>4</c:v>
                </c:pt>
                <c:pt idx="3599">
                  <c:v>2</c:v>
                </c:pt>
                <c:pt idx="3600">
                  <c:v>2</c:v>
                </c:pt>
                <c:pt idx="3601">
                  <c:v>1</c:v>
                </c:pt>
                <c:pt idx="3602">
                  <c:v>2</c:v>
                </c:pt>
                <c:pt idx="3603">
                  <c:v>6</c:v>
                </c:pt>
                <c:pt idx="3604">
                  <c:v>5</c:v>
                </c:pt>
                <c:pt idx="3605">
                  <c:v>3</c:v>
                </c:pt>
                <c:pt idx="3606">
                  <c:v>3</c:v>
                </c:pt>
                <c:pt idx="3607">
                  <c:v>3</c:v>
                </c:pt>
                <c:pt idx="3608">
                  <c:v>3</c:v>
                </c:pt>
                <c:pt idx="3609">
                  <c:v>6</c:v>
                </c:pt>
                <c:pt idx="3610">
                  <c:v>5</c:v>
                </c:pt>
                <c:pt idx="3611">
                  <c:v>3</c:v>
                </c:pt>
                <c:pt idx="3612">
                  <c:v>3</c:v>
                </c:pt>
                <c:pt idx="3613">
                  <c:v>3</c:v>
                </c:pt>
                <c:pt idx="3614">
                  <c:v>2</c:v>
                </c:pt>
                <c:pt idx="3615">
                  <c:v>4</c:v>
                </c:pt>
                <c:pt idx="3616">
                  <c:v>3</c:v>
                </c:pt>
                <c:pt idx="3617">
                  <c:v>1</c:v>
                </c:pt>
                <c:pt idx="3618">
                  <c:v>1</c:v>
                </c:pt>
                <c:pt idx="3619">
                  <c:v>2</c:v>
                </c:pt>
                <c:pt idx="3620">
                  <c:v>6</c:v>
                </c:pt>
                <c:pt idx="3621">
                  <c:v>2</c:v>
                </c:pt>
                <c:pt idx="3622">
                  <c:v>2</c:v>
                </c:pt>
                <c:pt idx="3623">
                  <c:v>2</c:v>
                </c:pt>
                <c:pt idx="3624">
                  <c:v>1</c:v>
                </c:pt>
                <c:pt idx="3625">
                  <c:v>1</c:v>
                </c:pt>
                <c:pt idx="3626">
                  <c:v>6</c:v>
                </c:pt>
                <c:pt idx="3627">
                  <c:v>5</c:v>
                </c:pt>
                <c:pt idx="3628">
                  <c:v>3</c:v>
                </c:pt>
                <c:pt idx="3629">
                  <c:v>5</c:v>
                </c:pt>
                <c:pt idx="3630">
                  <c:v>2</c:v>
                </c:pt>
                <c:pt idx="3631">
                  <c:v>4</c:v>
                </c:pt>
                <c:pt idx="3632">
                  <c:v>5</c:v>
                </c:pt>
                <c:pt idx="3633">
                  <c:v>0</c:v>
                </c:pt>
                <c:pt idx="3634">
                  <c:v>3</c:v>
                </c:pt>
                <c:pt idx="3635">
                  <c:v>1</c:v>
                </c:pt>
                <c:pt idx="3636">
                  <c:v>3</c:v>
                </c:pt>
                <c:pt idx="3637">
                  <c:v>2</c:v>
                </c:pt>
                <c:pt idx="3638">
                  <c:v>3</c:v>
                </c:pt>
                <c:pt idx="3639">
                  <c:v>3</c:v>
                </c:pt>
                <c:pt idx="3640">
                  <c:v>5</c:v>
                </c:pt>
                <c:pt idx="3641">
                  <c:v>4</c:v>
                </c:pt>
                <c:pt idx="3642">
                  <c:v>6</c:v>
                </c:pt>
                <c:pt idx="3643">
                  <c:v>4</c:v>
                </c:pt>
                <c:pt idx="3644">
                  <c:v>3</c:v>
                </c:pt>
                <c:pt idx="3645">
                  <c:v>4</c:v>
                </c:pt>
                <c:pt idx="3646">
                  <c:v>3</c:v>
                </c:pt>
                <c:pt idx="3647">
                  <c:v>2</c:v>
                </c:pt>
                <c:pt idx="3648">
                  <c:v>1</c:v>
                </c:pt>
                <c:pt idx="3649">
                  <c:v>2</c:v>
                </c:pt>
                <c:pt idx="3650">
                  <c:v>3</c:v>
                </c:pt>
                <c:pt idx="3651">
                  <c:v>1</c:v>
                </c:pt>
                <c:pt idx="3652">
                  <c:v>1</c:v>
                </c:pt>
                <c:pt idx="3653">
                  <c:v>7</c:v>
                </c:pt>
                <c:pt idx="3654">
                  <c:v>8</c:v>
                </c:pt>
                <c:pt idx="3655">
                  <c:v>4</c:v>
                </c:pt>
                <c:pt idx="3656">
                  <c:v>4</c:v>
                </c:pt>
                <c:pt idx="3657">
                  <c:v>2</c:v>
                </c:pt>
                <c:pt idx="3658">
                  <c:v>3</c:v>
                </c:pt>
                <c:pt idx="3659">
                  <c:v>2</c:v>
                </c:pt>
                <c:pt idx="3660">
                  <c:v>6</c:v>
                </c:pt>
                <c:pt idx="3661">
                  <c:v>2</c:v>
                </c:pt>
                <c:pt idx="3662">
                  <c:v>7</c:v>
                </c:pt>
                <c:pt idx="3663">
                  <c:v>4</c:v>
                </c:pt>
                <c:pt idx="3664">
                  <c:v>6</c:v>
                </c:pt>
                <c:pt idx="3665">
                  <c:v>6</c:v>
                </c:pt>
                <c:pt idx="3666">
                  <c:v>2</c:v>
                </c:pt>
                <c:pt idx="3667">
                  <c:v>3</c:v>
                </c:pt>
                <c:pt idx="3668">
                  <c:v>2</c:v>
                </c:pt>
                <c:pt idx="3669">
                  <c:v>3</c:v>
                </c:pt>
                <c:pt idx="3670">
                  <c:v>3</c:v>
                </c:pt>
                <c:pt idx="3671">
                  <c:v>2</c:v>
                </c:pt>
                <c:pt idx="3672">
                  <c:v>2</c:v>
                </c:pt>
                <c:pt idx="3673">
                  <c:v>6</c:v>
                </c:pt>
                <c:pt idx="3674">
                  <c:v>5</c:v>
                </c:pt>
                <c:pt idx="3675">
                  <c:v>2</c:v>
                </c:pt>
                <c:pt idx="3676">
                  <c:v>2</c:v>
                </c:pt>
                <c:pt idx="3677">
                  <c:v>2</c:v>
                </c:pt>
                <c:pt idx="3678">
                  <c:v>3</c:v>
                </c:pt>
                <c:pt idx="3679">
                  <c:v>3</c:v>
                </c:pt>
                <c:pt idx="3680">
                  <c:v>2</c:v>
                </c:pt>
                <c:pt idx="3681">
                  <c:v>3</c:v>
                </c:pt>
                <c:pt idx="3682">
                  <c:v>2</c:v>
                </c:pt>
                <c:pt idx="3683">
                  <c:v>4</c:v>
                </c:pt>
                <c:pt idx="3684">
                  <c:v>2</c:v>
                </c:pt>
                <c:pt idx="3685">
                  <c:v>0</c:v>
                </c:pt>
                <c:pt idx="3686">
                  <c:v>3</c:v>
                </c:pt>
                <c:pt idx="3687">
                  <c:v>7</c:v>
                </c:pt>
                <c:pt idx="3688">
                  <c:v>6</c:v>
                </c:pt>
                <c:pt idx="3689">
                  <c:v>6</c:v>
                </c:pt>
                <c:pt idx="3690">
                  <c:v>0</c:v>
                </c:pt>
                <c:pt idx="3691">
                  <c:v>0</c:v>
                </c:pt>
                <c:pt idx="3692">
                  <c:v>1</c:v>
                </c:pt>
                <c:pt idx="3693">
                  <c:v>4</c:v>
                </c:pt>
                <c:pt idx="3694">
                  <c:v>4</c:v>
                </c:pt>
                <c:pt idx="3695">
                  <c:v>2</c:v>
                </c:pt>
                <c:pt idx="3696">
                  <c:v>1</c:v>
                </c:pt>
                <c:pt idx="3697">
                  <c:v>2</c:v>
                </c:pt>
                <c:pt idx="3698">
                  <c:v>2</c:v>
                </c:pt>
                <c:pt idx="3699">
                  <c:v>2</c:v>
                </c:pt>
                <c:pt idx="3700">
                  <c:v>5</c:v>
                </c:pt>
                <c:pt idx="3701">
                  <c:v>1</c:v>
                </c:pt>
                <c:pt idx="3702">
                  <c:v>3</c:v>
                </c:pt>
                <c:pt idx="3703">
                  <c:v>3</c:v>
                </c:pt>
                <c:pt idx="3704">
                  <c:v>5</c:v>
                </c:pt>
                <c:pt idx="3705">
                  <c:v>1</c:v>
                </c:pt>
                <c:pt idx="3706">
                  <c:v>0</c:v>
                </c:pt>
                <c:pt idx="3707">
                  <c:v>1</c:v>
                </c:pt>
                <c:pt idx="3708">
                  <c:v>3</c:v>
                </c:pt>
                <c:pt idx="3709">
                  <c:v>2</c:v>
                </c:pt>
                <c:pt idx="3710">
                  <c:v>4</c:v>
                </c:pt>
                <c:pt idx="3711">
                  <c:v>5</c:v>
                </c:pt>
                <c:pt idx="3712">
                  <c:v>2</c:v>
                </c:pt>
                <c:pt idx="3713">
                  <c:v>3</c:v>
                </c:pt>
                <c:pt idx="3714">
                  <c:v>4</c:v>
                </c:pt>
                <c:pt idx="3715">
                  <c:v>3</c:v>
                </c:pt>
                <c:pt idx="3716">
                  <c:v>4</c:v>
                </c:pt>
                <c:pt idx="3717">
                  <c:v>4</c:v>
                </c:pt>
                <c:pt idx="3718">
                  <c:v>3</c:v>
                </c:pt>
                <c:pt idx="3719">
                  <c:v>4</c:v>
                </c:pt>
                <c:pt idx="3720">
                  <c:v>1</c:v>
                </c:pt>
                <c:pt idx="3721">
                  <c:v>2</c:v>
                </c:pt>
                <c:pt idx="3722">
                  <c:v>3</c:v>
                </c:pt>
                <c:pt idx="3723">
                  <c:v>3</c:v>
                </c:pt>
                <c:pt idx="3724">
                  <c:v>1</c:v>
                </c:pt>
                <c:pt idx="3725">
                  <c:v>3</c:v>
                </c:pt>
                <c:pt idx="3726">
                  <c:v>1</c:v>
                </c:pt>
                <c:pt idx="3727">
                  <c:v>3</c:v>
                </c:pt>
                <c:pt idx="3728">
                  <c:v>2</c:v>
                </c:pt>
                <c:pt idx="3729">
                  <c:v>3</c:v>
                </c:pt>
                <c:pt idx="3730">
                  <c:v>1</c:v>
                </c:pt>
                <c:pt idx="3731">
                  <c:v>3</c:v>
                </c:pt>
                <c:pt idx="3732">
                  <c:v>1</c:v>
                </c:pt>
                <c:pt idx="3733">
                  <c:v>1</c:v>
                </c:pt>
                <c:pt idx="3734">
                  <c:v>3</c:v>
                </c:pt>
                <c:pt idx="3735">
                  <c:v>2</c:v>
                </c:pt>
                <c:pt idx="3736">
                  <c:v>2</c:v>
                </c:pt>
                <c:pt idx="3737">
                  <c:v>4</c:v>
                </c:pt>
                <c:pt idx="3738">
                  <c:v>3</c:v>
                </c:pt>
                <c:pt idx="3739">
                  <c:v>3</c:v>
                </c:pt>
                <c:pt idx="3740">
                  <c:v>1</c:v>
                </c:pt>
                <c:pt idx="3741">
                  <c:v>5</c:v>
                </c:pt>
                <c:pt idx="3742">
                  <c:v>4</c:v>
                </c:pt>
                <c:pt idx="3743">
                  <c:v>2</c:v>
                </c:pt>
                <c:pt idx="3744">
                  <c:v>3</c:v>
                </c:pt>
                <c:pt idx="3745">
                  <c:v>3</c:v>
                </c:pt>
                <c:pt idx="3746">
                  <c:v>1</c:v>
                </c:pt>
                <c:pt idx="3747">
                  <c:v>0</c:v>
                </c:pt>
                <c:pt idx="3748">
                  <c:v>1</c:v>
                </c:pt>
                <c:pt idx="3749">
                  <c:v>3</c:v>
                </c:pt>
                <c:pt idx="3750">
                  <c:v>1</c:v>
                </c:pt>
                <c:pt idx="3751">
                  <c:v>7</c:v>
                </c:pt>
                <c:pt idx="3752">
                  <c:v>4</c:v>
                </c:pt>
                <c:pt idx="3753">
                  <c:v>2</c:v>
                </c:pt>
                <c:pt idx="3754">
                  <c:v>5</c:v>
                </c:pt>
                <c:pt idx="3755">
                  <c:v>3</c:v>
                </c:pt>
                <c:pt idx="3756">
                  <c:v>2</c:v>
                </c:pt>
                <c:pt idx="3757">
                  <c:v>4</c:v>
                </c:pt>
                <c:pt idx="3758">
                  <c:v>1</c:v>
                </c:pt>
                <c:pt idx="3759">
                  <c:v>3</c:v>
                </c:pt>
                <c:pt idx="3760">
                  <c:v>3</c:v>
                </c:pt>
                <c:pt idx="3761">
                  <c:v>3</c:v>
                </c:pt>
                <c:pt idx="3762">
                  <c:v>4</c:v>
                </c:pt>
                <c:pt idx="3763">
                  <c:v>3</c:v>
                </c:pt>
                <c:pt idx="3764">
                  <c:v>4</c:v>
                </c:pt>
                <c:pt idx="3765">
                  <c:v>2</c:v>
                </c:pt>
                <c:pt idx="3766">
                  <c:v>5</c:v>
                </c:pt>
                <c:pt idx="3767">
                  <c:v>1</c:v>
                </c:pt>
                <c:pt idx="3768">
                  <c:v>1</c:v>
                </c:pt>
                <c:pt idx="3769">
                  <c:v>1</c:v>
                </c:pt>
                <c:pt idx="3770">
                  <c:v>3</c:v>
                </c:pt>
                <c:pt idx="3771">
                  <c:v>2</c:v>
                </c:pt>
                <c:pt idx="3772">
                  <c:v>6</c:v>
                </c:pt>
                <c:pt idx="3773">
                  <c:v>2</c:v>
                </c:pt>
                <c:pt idx="3774">
                  <c:v>6</c:v>
                </c:pt>
                <c:pt idx="3775">
                  <c:v>6</c:v>
                </c:pt>
                <c:pt idx="3776">
                  <c:v>1</c:v>
                </c:pt>
                <c:pt idx="3777">
                  <c:v>0</c:v>
                </c:pt>
                <c:pt idx="3778">
                  <c:v>3</c:v>
                </c:pt>
                <c:pt idx="3779">
                  <c:v>2</c:v>
                </c:pt>
                <c:pt idx="3780">
                  <c:v>5</c:v>
                </c:pt>
                <c:pt idx="3781">
                  <c:v>0</c:v>
                </c:pt>
                <c:pt idx="3782">
                  <c:v>5</c:v>
                </c:pt>
                <c:pt idx="3783">
                  <c:v>1</c:v>
                </c:pt>
                <c:pt idx="3784">
                  <c:v>2</c:v>
                </c:pt>
                <c:pt idx="3785">
                  <c:v>3</c:v>
                </c:pt>
                <c:pt idx="3786">
                  <c:v>3</c:v>
                </c:pt>
                <c:pt idx="3787">
                  <c:v>5</c:v>
                </c:pt>
                <c:pt idx="3788">
                  <c:v>5</c:v>
                </c:pt>
                <c:pt idx="3789">
                  <c:v>0</c:v>
                </c:pt>
                <c:pt idx="3790">
                  <c:v>3</c:v>
                </c:pt>
                <c:pt idx="3791">
                  <c:v>1</c:v>
                </c:pt>
                <c:pt idx="3792">
                  <c:v>4</c:v>
                </c:pt>
                <c:pt idx="3793">
                  <c:v>3</c:v>
                </c:pt>
                <c:pt idx="3794">
                  <c:v>3</c:v>
                </c:pt>
                <c:pt idx="3795">
                  <c:v>4</c:v>
                </c:pt>
                <c:pt idx="3796">
                  <c:v>3</c:v>
                </c:pt>
                <c:pt idx="3797">
                  <c:v>7</c:v>
                </c:pt>
                <c:pt idx="3798">
                  <c:v>1</c:v>
                </c:pt>
                <c:pt idx="3799">
                  <c:v>4</c:v>
                </c:pt>
                <c:pt idx="3800">
                  <c:v>7</c:v>
                </c:pt>
                <c:pt idx="3801">
                  <c:v>2</c:v>
                </c:pt>
                <c:pt idx="3802">
                  <c:v>2</c:v>
                </c:pt>
                <c:pt idx="3803">
                  <c:v>2</c:v>
                </c:pt>
                <c:pt idx="3804">
                  <c:v>5</c:v>
                </c:pt>
                <c:pt idx="3805">
                  <c:v>3</c:v>
                </c:pt>
                <c:pt idx="3806">
                  <c:v>5</c:v>
                </c:pt>
                <c:pt idx="3807">
                  <c:v>3</c:v>
                </c:pt>
                <c:pt idx="3808">
                  <c:v>6</c:v>
                </c:pt>
                <c:pt idx="3809">
                  <c:v>5</c:v>
                </c:pt>
                <c:pt idx="3810">
                  <c:v>7</c:v>
                </c:pt>
                <c:pt idx="3811">
                  <c:v>10</c:v>
                </c:pt>
                <c:pt idx="3812">
                  <c:v>0</c:v>
                </c:pt>
                <c:pt idx="3813">
                  <c:v>10</c:v>
                </c:pt>
                <c:pt idx="3814">
                  <c:v>7</c:v>
                </c:pt>
                <c:pt idx="3815">
                  <c:v>7</c:v>
                </c:pt>
                <c:pt idx="3816">
                  <c:v>8</c:v>
                </c:pt>
                <c:pt idx="3817">
                  <c:v>4</c:v>
                </c:pt>
                <c:pt idx="3818">
                  <c:v>4</c:v>
                </c:pt>
                <c:pt idx="3819">
                  <c:v>12</c:v>
                </c:pt>
                <c:pt idx="3820">
                  <c:v>4</c:v>
                </c:pt>
                <c:pt idx="3821">
                  <c:v>5</c:v>
                </c:pt>
                <c:pt idx="3822">
                  <c:v>6</c:v>
                </c:pt>
                <c:pt idx="3823">
                  <c:v>5</c:v>
                </c:pt>
                <c:pt idx="3824">
                  <c:v>7</c:v>
                </c:pt>
                <c:pt idx="3825">
                  <c:v>6</c:v>
                </c:pt>
                <c:pt idx="3826">
                  <c:v>10</c:v>
                </c:pt>
                <c:pt idx="3827">
                  <c:v>12</c:v>
                </c:pt>
                <c:pt idx="3828">
                  <c:v>6</c:v>
                </c:pt>
                <c:pt idx="3829">
                  <c:v>10</c:v>
                </c:pt>
                <c:pt idx="3830">
                  <c:v>3</c:v>
                </c:pt>
                <c:pt idx="3831">
                  <c:v>10</c:v>
                </c:pt>
                <c:pt idx="3832">
                  <c:v>9</c:v>
                </c:pt>
                <c:pt idx="3833">
                  <c:v>14</c:v>
                </c:pt>
                <c:pt idx="3834">
                  <c:v>5</c:v>
                </c:pt>
                <c:pt idx="3835">
                  <c:v>6</c:v>
                </c:pt>
                <c:pt idx="3836">
                  <c:v>7</c:v>
                </c:pt>
                <c:pt idx="3837">
                  <c:v>5</c:v>
                </c:pt>
                <c:pt idx="3838">
                  <c:v>8</c:v>
                </c:pt>
                <c:pt idx="3839">
                  <c:v>18</c:v>
                </c:pt>
                <c:pt idx="3840">
                  <c:v>12</c:v>
                </c:pt>
                <c:pt idx="3841">
                  <c:v>8</c:v>
                </c:pt>
                <c:pt idx="3842">
                  <c:v>6</c:v>
                </c:pt>
                <c:pt idx="3843">
                  <c:v>5</c:v>
                </c:pt>
                <c:pt idx="3844">
                  <c:v>8</c:v>
                </c:pt>
                <c:pt idx="3845">
                  <c:v>11</c:v>
                </c:pt>
                <c:pt idx="3846">
                  <c:v>8</c:v>
                </c:pt>
                <c:pt idx="3847">
                  <c:v>6</c:v>
                </c:pt>
                <c:pt idx="3848">
                  <c:v>6</c:v>
                </c:pt>
                <c:pt idx="3849">
                  <c:v>13</c:v>
                </c:pt>
                <c:pt idx="3850">
                  <c:v>6</c:v>
                </c:pt>
                <c:pt idx="3851">
                  <c:v>9</c:v>
                </c:pt>
                <c:pt idx="3852">
                  <c:v>8</c:v>
                </c:pt>
                <c:pt idx="3853">
                  <c:v>4</c:v>
                </c:pt>
                <c:pt idx="3854">
                  <c:v>10</c:v>
                </c:pt>
                <c:pt idx="3855">
                  <c:v>8</c:v>
                </c:pt>
                <c:pt idx="3856">
                  <c:v>16</c:v>
                </c:pt>
                <c:pt idx="3857">
                  <c:v>13</c:v>
                </c:pt>
                <c:pt idx="3858">
                  <c:v>7</c:v>
                </c:pt>
                <c:pt idx="3859">
                  <c:v>5</c:v>
                </c:pt>
                <c:pt idx="3860">
                  <c:v>6</c:v>
                </c:pt>
                <c:pt idx="3861">
                  <c:v>3</c:v>
                </c:pt>
                <c:pt idx="3862">
                  <c:v>17</c:v>
                </c:pt>
                <c:pt idx="3863">
                  <c:v>6</c:v>
                </c:pt>
                <c:pt idx="3864">
                  <c:v>4</c:v>
                </c:pt>
                <c:pt idx="3865">
                  <c:v>13</c:v>
                </c:pt>
                <c:pt idx="3866">
                  <c:v>9</c:v>
                </c:pt>
                <c:pt idx="3867">
                  <c:v>7</c:v>
                </c:pt>
                <c:pt idx="3868">
                  <c:v>14</c:v>
                </c:pt>
                <c:pt idx="3869">
                  <c:v>7</c:v>
                </c:pt>
                <c:pt idx="3870">
                  <c:v>9</c:v>
                </c:pt>
                <c:pt idx="3871">
                  <c:v>12</c:v>
                </c:pt>
                <c:pt idx="3872">
                  <c:v>16</c:v>
                </c:pt>
                <c:pt idx="3873">
                  <c:v>11</c:v>
                </c:pt>
                <c:pt idx="3874">
                  <c:v>6</c:v>
                </c:pt>
                <c:pt idx="3875">
                  <c:v>7</c:v>
                </c:pt>
                <c:pt idx="3876">
                  <c:v>9</c:v>
                </c:pt>
                <c:pt idx="3877">
                  <c:v>11</c:v>
                </c:pt>
                <c:pt idx="3878">
                  <c:v>11</c:v>
                </c:pt>
                <c:pt idx="3879">
                  <c:v>7</c:v>
                </c:pt>
                <c:pt idx="3880">
                  <c:v>7</c:v>
                </c:pt>
                <c:pt idx="3881">
                  <c:v>10</c:v>
                </c:pt>
                <c:pt idx="3882">
                  <c:v>7</c:v>
                </c:pt>
                <c:pt idx="3883">
                  <c:v>9</c:v>
                </c:pt>
                <c:pt idx="3884">
                  <c:v>12</c:v>
                </c:pt>
                <c:pt idx="3885">
                  <c:v>5</c:v>
                </c:pt>
                <c:pt idx="3886">
                  <c:v>5</c:v>
                </c:pt>
                <c:pt idx="3887">
                  <c:v>9</c:v>
                </c:pt>
                <c:pt idx="3888">
                  <c:v>6</c:v>
                </c:pt>
                <c:pt idx="3889">
                  <c:v>9</c:v>
                </c:pt>
                <c:pt idx="3890">
                  <c:v>1</c:v>
                </c:pt>
                <c:pt idx="3891">
                  <c:v>6</c:v>
                </c:pt>
                <c:pt idx="3892">
                  <c:v>10</c:v>
                </c:pt>
                <c:pt idx="3893">
                  <c:v>7</c:v>
                </c:pt>
                <c:pt idx="3894">
                  <c:v>5</c:v>
                </c:pt>
                <c:pt idx="3895">
                  <c:v>6</c:v>
                </c:pt>
                <c:pt idx="3896">
                  <c:v>5</c:v>
                </c:pt>
                <c:pt idx="3897">
                  <c:v>4</c:v>
                </c:pt>
                <c:pt idx="3898">
                  <c:v>5</c:v>
                </c:pt>
                <c:pt idx="3899">
                  <c:v>6</c:v>
                </c:pt>
                <c:pt idx="3900">
                  <c:v>5</c:v>
                </c:pt>
                <c:pt idx="3901">
                  <c:v>4</c:v>
                </c:pt>
                <c:pt idx="3902">
                  <c:v>5</c:v>
                </c:pt>
                <c:pt idx="3903">
                  <c:v>3</c:v>
                </c:pt>
                <c:pt idx="3904">
                  <c:v>6</c:v>
                </c:pt>
                <c:pt idx="3905">
                  <c:v>2</c:v>
                </c:pt>
                <c:pt idx="3906">
                  <c:v>9</c:v>
                </c:pt>
                <c:pt idx="3907">
                  <c:v>3</c:v>
                </c:pt>
                <c:pt idx="3908">
                  <c:v>4</c:v>
                </c:pt>
                <c:pt idx="3909">
                  <c:v>4</c:v>
                </c:pt>
                <c:pt idx="3910">
                  <c:v>1</c:v>
                </c:pt>
                <c:pt idx="3911">
                  <c:v>4</c:v>
                </c:pt>
                <c:pt idx="3912">
                  <c:v>6</c:v>
                </c:pt>
                <c:pt idx="3913">
                  <c:v>5</c:v>
                </c:pt>
                <c:pt idx="3914">
                  <c:v>6</c:v>
                </c:pt>
                <c:pt idx="3915">
                  <c:v>2</c:v>
                </c:pt>
                <c:pt idx="3916">
                  <c:v>2</c:v>
                </c:pt>
                <c:pt idx="3917">
                  <c:v>5</c:v>
                </c:pt>
                <c:pt idx="3918">
                  <c:v>7</c:v>
                </c:pt>
                <c:pt idx="3919">
                  <c:v>5</c:v>
                </c:pt>
                <c:pt idx="3920">
                  <c:v>4</c:v>
                </c:pt>
                <c:pt idx="3921">
                  <c:v>4</c:v>
                </c:pt>
                <c:pt idx="3922">
                  <c:v>6</c:v>
                </c:pt>
                <c:pt idx="3923">
                  <c:v>5</c:v>
                </c:pt>
                <c:pt idx="3924">
                  <c:v>1</c:v>
                </c:pt>
                <c:pt idx="3925">
                  <c:v>5</c:v>
                </c:pt>
                <c:pt idx="3926">
                  <c:v>2</c:v>
                </c:pt>
                <c:pt idx="3927">
                  <c:v>3</c:v>
                </c:pt>
                <c:pt idx="3928">
                  <c:v>2</c:v>
                </c:pt>
                <c:pt idx="3929">
                  <c:v>3</c:v>
                </c:pt>
                <c:pt idx="3930">
                  <c:v>3</c:v>
                </c:pt>
                <c:pt idx="3931">
                  <c:v>2</c:v>
                </c:pt>
                <c:pt idx="3932">
                  <c:v>4</c:v>
                </c:pt>
                <c:pt idx="3933">
                  <c:v>3</c:v>
                </c:pt>
                <c:pt idx="3934">
                  <c:v>4</c:v>
                </c:pt>
                <c:pt idx="3935">
                  <c:v>2</c:v>
                </c:pt>
                <c:pt idx="3936">
                  <c:v>4</c:v>
                </c:pt>
                <c:pt idx="3937">
                  <c:v>3</c:v>
                </c:pt>
                <c:pt idx="3938">
                  <c:v>2</c:v>
                </c:pt>
                <c:pt idx="3939">
                  <c:v>4</c:v>
                </c:pt>
                <c:pt idx="3940">
                  <c:v>3</c:v>
                </c:pt>
                <c:pt idx="3941">
                  <c:v>1</c:v>
                </c:pt>
                <c:pt idx="3942">
                  <c:v>2</c:v>
                </c:pt>
                <c:pt idx="3943">
                  <c:v>3</c:v>
                </c:pt>
                <c:pt idx="3944">
                  <c:v>2</c:v>
                </c:pt>
                <c:pt idx="3945">
                  <c:v>1</c:v>
                </c:pt>
                <c:pt idx="3946">
                  <c:v>3</c:v>
                </c:pt>
                <c:pt idx="3947">
                  <c:v>5</c:v>
                </c:pt>
                <c:pt idx="3948">
                  <c:v>2</c:v>
                </c:pt>
                <c:pt idx="3949">
                  <c:v>1</c:v>
                </c:pt>
                <c:pt idx="3950">
                  <c:v>0</c:v>
                </c:pt>
                <c:pt idx="3951">
                  <c:v>6</c:v>
                </c:pt>
                <c:pt idx="3952">
                  <c:v>3</c:v>
                </c:pt>
                <c:pt idx="3953">
                  <c:v>2</c:v>
                </c:pt>
                <c:pt idx="3954">
                  <c:v>7</c:v>
                </c:pt>
                <c:pt idx="3955">
                  <c:v>5</c:v>
                </c:pt>
                <c:pt idx="3956">
                  <c:v>6</c:v>
                </c:pt>
                <c:pt idx="3957">
                  <c:v>1</c:v>
                </c:pt>
                <c:pt idx="3958">
                  <c:v>4</c:v>
                </c:pt>
                <c:pt idx="3959">
                  <c:v>3</c:v>
                </c:pt>
                <c:pt idx="3960">
                  <c:v>6</c:v>
                </c:pt>
                <c:pt idx="3961">
                  <c:v>6</c:v>
                </c:pt>
                <c:pt idx="3962">
                  <c:v>2</c:v>
                </c:pt>
                <c:pt idx="3963">
                  <c:v>2</c:v>
                </c:pt>
                <c:pt idx="3964">
                  <c:v>3</c:v>
                </c:pt>
                <c:pt idx="3965">
                  <c:v>3</c:v>
                </c:pt>
                <c:pt idx="3966">
                  <c:v>1</c:v>
                </c:pt>
                <c:pt idx="3967">
                  <c:v>3</c:v>
                </c:pt>
                <c:pt idx="3968">
                  <c:v>2</c:v>
                </c:pt>
                <c:pt idx="3969">
                  <c:v>2</c:v>
                </c:pt>
                <c:pt idx="3970">
                  <c:v>4</c:v>
                </c:pt>
                <c:pt idx="3971">
                  <c:v>2</c:v>
                </c:pt>
                <c:pt idx="3972">
                  <c:v>1</c:v>
                </c:pt>
                <c:pt idx="3973">
                  <c:v>7</c:v>
                </c:pt>
                <c:pt idx="3974">
                  <c:v>4</c:v>
                </c:pt>
                <c:pt idx="3975">
                  <c:v>6</c:v>
                </c:pt>
                <c:pt idx="3976">
                  <c:v>2</c:v>
                </c:pt>
                <c:pt idx="3977">
                  <c:v>1</c:v>
                </c:pt>
                <c:pt idx="3978">
                  <c:v>2</c:v>
                </c:pt>
                <c:pt idx="3979">
                  <c:v>2</c:v>
                </c:pt>
                <c:pt idx="3980">
                  <c:v>1</c:v>
                </c:pt>
                <c:pt idx="3981">
                  <c:v>3</c:v>
                </c:pt>
                <c:pt idx="3982">
                  <c:v>4</c:v>
                </c:pt>
                <c:pt idx="3983">
                  <c:v>2</c:v>
                </c:pt>
                <c:pt idx="3984">
                  <c:v>4</c:v>
                </c:pt>
                <c:pt idx="3985">
                  <c:v>2</c:v>
                </c:pt>
                <c:pt idx="3986">
                  <c:v>5</c:v>
                </c:pt>
                <c:pt idx="3987">
                  <c:v>5</c:v>
                </c:pt>
                <c:pt idx="3988">
                  <c:v>3</c:v>
                </c:pt>
                <c:pt idx="3989">
                  <c:v>1</c:v>
                </c:pt>
                <c:pt idx="3990">
                  <c:v>5</c:v>
                </c:pt>
                <c:pt idx="3991">
                  <c:v>1</c:v>
                </c:pt>
                <c:pt idx="3992">
                  <c:v>2</c:v>
                </c:pt>
                <c:pt idx="3993">
                  <c:v>2</c:v>
                </c:pt>
                <c:pt idx="3994">
                  <c:v>5</c:v>
                </c:pt>
                <c:pt idx="3995">
                  <c:v>3</c:v>
                </c:pt>
                <c:pt idx="3996">
                  <c:v>5</c:v>
                </c:pt>
                <c:pt idx="3997">
                  <c:v>3</c:v>
                </c:pt>
                <c:pt idx="3998">
                  <c:v>3</c:v>
                </c:pt>
                <c:pt idx="3999">
                  <c:v>2</c:v>
                </c:pt>
                <c:pt idx="4000">
                  <c:v>1</c:v>
                </c:pt>
                <c:pt idx="4001">
                  <c:v>5</c:v>
                </c:pt>
                <c:pt idx="4002">
                  <c:v>0</c:v>
                </c:pt>
                <c:pt idx="4003">
                  <c:v>5</c:v>
                </c:pt>
                <c:pt idx="4004">
                  <c:v>0</c:v>
                </c:pt>
                <c:pt idx="4005">
                  <c:v>3</c:v>
                </c:pt>
                <c:pt idx="4006">
                  <c:v>3</c:v>
                </c:pt>
                <c:pt idx="4007">
                  <c:v>5</c:v>
                </c:pt>
                <c:pt idx="4008">
                  <c:v>4</c:v>
                </c:pt>
                <c:pt idx="4009">
                  <c:v>4</c:v>
                </c:pt>
                <c:pt idx="4010">
                  <c:v>2</c:v>
                </c:pt>
                <c:pt idx="4011">
                  <c:v>1</c:v>
                </c:pt>
                <c:pt idx="4012">
                  <c:v>3</c:v>
                </c:pt>
                <c:pt idx="4013">
                  <c:v>4</c:v>
                </c:pt>
                <c:pt idx="4014">
                  <c:v>3</c:v>
                </c:pt>
                <c:pt idx="4015">
                  <c:v>2</c:v>
                </c:pt>
                <c:pt idx="4016">
                  <c:v>2</c:v>
                </c:pt>
                <c:pt idx="4017">
                  <c:v>1</c:v>
                </c:pt>
                <c:pt idx="4018">
                  <c:v>2</c:v>
                </c:pt>
                <c:pt idx="4019">
                  <c:v>2</c:v>
                </c:pt>
                <c:pt idx="4020">
                  <c:v>3</c:v>
                </c:pt>
                <c:pt idx="4021">
                  <c:v>1</c:v>
                </c:pt>
                <c:pt idx="4022">
                  <c:v>3</c:v>
                </c:pt>
                <c:pt idx="4023">
                  <c:v>3</c:v>
                </c:pt>
                <c:pt idx="4024">
                  <c:v>5</c:v>
                </c:pt>
                <c:pt idx="4025">
                  <c:v>2</c:v>
                </c:pt>
                <c:pt idx="4026">
                  <c:v>3</c:v>
                </c:pt>
                <c:pt idx="4027">
                  <c:v>2</c:v>
                </c:pt>
                <c:pt idx="4028">
                  <c:v>1</c:v>
                </c:pt>
                <c:pt idx="4029">
                  <c:v>3</c:v>
                </c:pt>
                <c:pt idx="4030">
                  <c:v>1</c:v>
                </c:pt>
                <c:pt idx="4031">
                  <c:v>2</c:v>
                </c:pt>
                <c:pt idx="4032">
                  <c:v>1</c:v>
                </c:pt>
                <c:pt idx="4033">
                  <c:v>0</c:v>
                </c:pt>
                <c:pt idx="4034">
                  <c:v>1</c:v>
                </c:pt>
                <c:pt idx="4035">
                  <c:v>1</c:v>
                </c:pt>
                <c:pt idx="4036">
                  <c:v>2</c:v>
                </c:pt>
                <c:pt idx="4037">
                  <c:v>4</c:v>
                </c:pt>
                <c:pt idx="4038">
                  <c:v>2</c:v>
                </c:pt>
                <c:pt idx="4039">
                  <c:v>1</c:v>
                </c:pt>
                <c:pt idx="4040">
                  <c:v>2</c:v>
                </c:pt>
                <c:pt idx="4041">
                  <c:v>3</c:v>
                </c:pt>
                <c:pt idx="4042">
                  <c:v>3</c:v>
                </c:pt>
                <c:pt idx="4043">
                  <c:v>3</c:v>
                </c:pt>
                <c:pt idx="4044">
                  <c:v>4</c:v>
                </c:pt>
                <c:pt idx="4045">
                  <c:v>3</c:v>
                </c:pt>
                <c:pt idx="4046">
                  <c:v>3</c:v>
                </c:pt>
                <c:pt idx="4047">
                  <c:v>1</c:v>
                </c:pt>
                <c:pt idx="4048">
                  <c:v>2</c:v>
                </c:pt>
                <c:pt idx="4049">
                  <c:v>0</c:v>
                </c:pt>
                <c:pt idx="4050">
                  <c:v>2</c:v>
                </c:pt>
                <c:pt idx="4051">
                  <c:v>3</c:v>
                </c:pt>
                <c:pt idx="4052">
                  <c:v>1</c:v>
                </c:pt>
                <c:pt idx="4053">
                  <c:v>6</c:v>
                </c:pt>
                <c:pt idx="4054">
                  <c:v>1</c:v>
                </c:pt>
                <c:pt idx="4055">
                  <c:v>2</c:v>
                </c:pt>
                <c:pt idx="4056">
                  <c:v>1</c:v>
                </c:pt>
                <c:pt idx="4057">
                  <c:v>1</c:v>
                </c:pt>
                <c:pt idx="4058">
                  <c:v>2</c:v>
                </c:pt>
                <c:pt idx="4059">
                  <c:v>3</c:v>
                </c:pt>
                <c:pt idx="4060">
                  <c:v>1</c:v>
                </c:pt>
                <c:pt idx="4061">
                  <c:v>2</c:v>
                </c:pt>
                <c:pt idx="4062">
                  <c:v>2</c:v>
                </c:pt>
                <c:pt idx="4063">
                  <c:v>1</c:v>
                </c:pt>
                <c:pt idx="4064">
                  <c:v>3</c:v>
                </c:pt>
                <c:pt idx="4065">
                  <c:v>1</c:v>
                </c:pt>
                <c:pt idx="4066">
                  <c:v>2</c:v>
                </c:pt>
                <c:pt idx="4067">
                  <c:v>2</c:v>
                </c:pt>
                <c:pt idx="4068">
                  <c:v>2</c:v>
                </c:pt>
                <c:pt idx="4069">
                  <c:v>1</c:v>
                </c:pt>
                <c:pt idx="4070">
                  <c:v>4</c:v>
                </c:pt>
                <c:pt idx="4071">
                  <c:v>4</c:v>
                </c:pt>
                <c:pt idx="4072">
                  <c:v>3</c:v>
                </c:pt>
                <c:pt idx="4073">
                  <c:v>0</c:v>
                </c:pt>
                <c:pt idx="4074">
                  <c:v>3</c:v>
                </c:pt>
                <c:pt idx="4075">
                  <c:v>2</c:v>
                </c:pt>
                <c:pt idx="4076">
                  <c:v>2</c:v>
                </c:pt>
                <c:pt idx="4077">
                  <c:v>1</c:v>
                </c:pt>
                <c:pt idx="4078">
                  <c:v>4</c:v>
                </c:pt>
                <c:pt idx="4079">
                  <c:v>4</c:v>
                </c:pt>
                <c:pt idx="4080">
                  <c:v>5</c:v>
                </c:pt>
                <c:pt idx="4081">
                  <c:v>6</c:v>
                </c:pt>
                <c:pt idx="4082">
                  <c:v>6</c:v>
                </c:pt>
                <c:pt idx="4083">
                  <c:v>4</c:v>
                </c:pt>
                <c:pt idx="4084">
                  <c:v>4</c:v>
                </c:pt>
                <c:pt idx="4085">
                  <c:v>2</c:v>
                </c:pt>
                <c:pt idx="4086">
                  <c:v>3</c:v>
                </c:pt>
                <c:pt idx="4087">
                  <c:v>2</c:v>
                </c:pt>
                <c:pt idx="4088">
                  <c:v>3</c:v>
                </c:pt>
                <c:pt idx="4089">
                  <c:v>4</c:v>
                </c:pt>
                <c:pt idx="4090">
                  <c:v>3</c:v>
                </c:pt>
                <c:pt idx="4091">
                  <c:v>6</c:v>
                </c:pt>
                <c:pt idx="4092">
                  <c:v>6</c:v>
                </c:pt>
                <c:pt idx="4093">
                  <c:v>1</c:v>
                </c:pt>
                <c:pt idx="4094">
                  <c:v>5</c:v>
                </c:pt>
                <c:pt idx="4095">
                  <c:v>3</c:v>
                </c:pt>
                <c:pt idx="4096">
                  <c:v>6</c:v>
                </c:pt>
                <c:pt idx="4097">
                  <c:v>4</c:v>
                </c:pt>
                <c:pt idx="4098">
                  <c:v>1</c:v>
                </c:pt>
                <c:pt idx="4099">
                  <c:v>4</c:v>
                </c:pt>
                <c:pt idx="4100">
                  <c:v>1</c:v>
                </c:pt>
                <c:pt idx="4101">
                  <c:v>1</c:v>
                </c:pt>
                <c:pt idx="4102">
                  <c:v>3</c:v>
                </c:pt>
                <c:pt idx="4103">
                  <c:v>1</c:v>
                </c:pt>
                <c:pt idx="4104">
                  <c:v>4</c:v>
                </c:pt>
                <c:pt idx="4105">
                  <c:v>2</c:v>
                </c:pt>
                <c:pt idx="4106">
                  <c:v>5</c:v>
                </c:pt>
                <c:pt idx="4107">
                  <c:v>3</c:v>
                </c:pt>
                <c:pt idx="4108">
                  <c:v>0</c:v>
                </c:pt>
                <c:pt idx="4109">
                  <c:v>2</c:v>
                </c:pt>
                <c:pt idx="4110">
                  <c:v>3</c:v>
                </c:pt>
                <c:pt idx="4111">
                  <c:v>3</c:v>
                </c:pt>
                <c:pt idx="4112">
                  <c:v>5</c:v>
                </c:pt>
                <c:pt idx="4113">
                  <c:v>7</c:v>
                </c:pt>
                <c:pt idx="4114">
                  <c:v>2</c:v>
                </c:pt>
                <c:pt idx="4115">
                  <c:v>5</c:v>
                </c:pt>
                <c:pt idx="4116">
                  <c:v>0</c:v>
                </c:pt>
                <c:pt idx="4117">
                  <c:v>1</c:v>
                </c:pt>
                <c:pt idx="4118">
                  <c:v>4</c:v>
                </c:pt>
                <c:pt idx="4119">
                  <c:v>2</c:v>
                </c:pt>
                <c:pt idx="4120">
                  <c:v>1</c:v>
                </c:pt>
                <c:pt idx="4121">
                  <c:v>2</c:v>
                </c:pt>
                <c:pt idx="4122">
                  <c:v>0</c:v>
                </c:pt>
                <c:pt idx="4123">
                  <c:v>2</c:v>
                </c:pt>
                <c:pt idx="4124">
                  <c:v>1</c:v>
                </c:pt>
                <c:pt idx="4125">
                  <c:v>2</c:v>
                </c:pt>
                <c:pt idx="4126">
                  <c:v>2</c:v>
                </c:pt>
                <c:pt idx="4127">
                  <c:v>0</c:v>
                </c:pt>
                <c:pt idx="4128">
                  <c:v>3</c:v>
                </c:pt>
                <c:pt idx="4129">
                  <c:v>3</c:v>
                </c:pt>
                <c:pt idx="4130">
                  <c:v>6</c:v>
                </c:pt>
                <c:pt idx="4131">
                  <c:v>2</c:v>
                </c:pt>
                <c:pt idx="4132">
                  <c:v>5</c:v>
                </c:pt>
                <c:pt idx="4133">
                  <c:v>2</c:v>
                </c:pt>
                <c:pt idx="4134">
                  <c:v>5</c:v>
                </c:pt>
                <c:pt idx="4135">
                  <c:v>1</c:v>
                </c:pt>
                <c:pt idx="4136">
                  <c:v>2</c:v>
                </c:pt>
                <c:pt idx="4137">
                  <c:v>1</c:v>
                </c:pt>
                <c:pt idx="4138">
                  <c:v>7</c:v>
                </c:pt>
                <c:pt idx="4139">
                  <c:v>1</c:v>
                </c:pt>
                <c:pt idx="4140">
                  <c:v>1</c:v>
                </c:pt>
                <c:pt idx="4141">
                  <c:v>2</c:v>
                </c:pt>
                <c:pt idx="4142">
                  <c:v>3</c:v>
                </c:pt>
                <c:pt idx="4143">
                  <c:v>2</c:v>
                </c:pt>
                <c:pt idx="4144">
                  <c:v>4</c:v>
                </c:pt>
                <c:pt idx="4145">
                  <c:v>2</c:v>
                </c:pt>
                <c:pt idx="4146">
                  <c:v>1</c:v>
                </c:pt>
                <c:pt idx="4147">
                  <c:v>3</c:v>
                </c:pt>
                <c:pt idx="4148">
                  <c:v>0</c:v>
                </c:pt>
                <c:pt idx="4149">
                  <c:v>4</c:v>
                </c:pt>
                <c:pt idx="4150">
                  <c:v>4</c:v>
                </c:pt>
                <c:pt idx="4151">
                  <c:v>3</c:v>
                </c:pt>
                <c:pt idx="4152">
                  <c:v>2</c:v>
                </c:pt>
                <c:pt idx="4153">
                  <c:v>3</c:v>
                </c:pt>
                <c:pt idx="4154">
                  <c:v>1</c:v>
                </c:pt>
                <c:pt idx="4155">
                  <c:v>2</c:v>
                </c:pt>
                <c:pt idx="4156">
                  <c:v>7</c:v>
                </c:pt>
                <c:pt idx="4157">
                  <c:v>6</c:v>
                </c:pt>
                <c:pt idx="4158">
                  <c:v>1</c:v>
                </c:pt>
                <c:pt idx="4159">
                  <c:v>1</c:v>
                </c:pt>
                <c:pt idx="4160">
                  <c:v>5</c:v>
                </c:pt>
                <c:pt idx="4161">
                  <c:v>6</c:v>
                </c:pt>
                <c:pt idx="4162">
                  <c:v>3</c:v>
                </c:pt>
                <c:pt idx="4163">
                  <c:v>2</c:v>
                </c:pt>
                <c:pt idx="4164">
                  <c:v>3</c:v>
                </c:pt>
                <c:pt idx="4165">
                  <c:v>5</c:v>
                </c:pt>
                <c:pt idx="4166">
                  <c:v>2</c:v>
                </c:pt>
                <c:pt idx="4167">
                  <c:v>2</c:v>
                </c:pt>
                <c:pt idx="4168">
                  <c:v>2</c:v>
                </c:pt>
                <c:pt idx="4169">
                  <c:v>2</c:v>
                </c:pt>
                <c:pt idx="4170">
                  <c:v>0</c:v>
                </c:pt>
                <c:pt idx="4171">
                  <c:v>4</c:v>
                </c:pt>
                <c:pt idx="4172">
                  <c:v>3</c:v>
                </c:pt>
                <c:pt idx="4173">
                  <c:v>3</c:v>
                </c:pt>
                <c:pt idx="4174">
                  <c:v>3</c:v>
                </c:pt>
                <c:pt idx="4175">
                  <c:v>3</c:v>
                </c:pt>
                <c:pt idx="4176">
                  <c:v>3</c:v>
                </c:pt>
                <c:pt idx="4177">
                  <c:v>3</c:v>
                </c:pt>
                <c:pt idx="4178">
                  <c:v>2</c:v>
                </c:pt>
                <c:pt idx="4179">
                  <c:v>4</c:v>
                </c:pt>
                <c:pt idx="4180">
                  <c:v>1</c:v>
                </c:pt>
                <c:pt idx="4181">
                  <c:v>4</c:v>
                </c:pt>
                <c:pt idx="4182">
                  <c:v>2</c:v>
                </c:pt>
                <c:pt idx="4183">
                  <c:v>0</c:v>
                </c:pt>
                <c:pt idx="4184">
                  <c:v>0</c:v>
                </c:pt>
                <c:pt idx="4185">
                  <c:v>3</c:v>
                </c:pt>
                <c:pt idx="4186">
                  <c:v>5</c:v>
                </c:pt>
                <c:pt idx="4187">
                  <c:v>1</c:v>
                </c:pt>
                <c:pt idx="4188">
                  <c:v>2</c:v>
                </c:pt>
                <c:pt idx="4189">
                  <c:v>5</c:v>
                </c:pt>
                <c:pt idx="4190">
                  <c:v>3</c:v>
                </c:pt>
                <c:pt idx="4191">
                  <c:v>3</c:v>
                </c:pt>
                <c:pt idx="4192">
                  <c:v>5</c:v>
                </c:pt>
                <c:pt idx="4193">
                  <c:v>3</c:v>
                </c:pt>
                <c:pt idx="4194">
                  <c:v>1</c:v>
                </c:pt>
                <c:pt idx="4195">
                  <c:v>0</c:v>
                </c:pt>
                <c:pt idx="4196">
                  <c:v>3</c:v>
                </c:pt>
                <c:pt idx="4197">
                  <c:v>3</c:v>
                </c:pt>
                <c:pt idx="4198">
                  <c:v>3</c:v>
                </c:pt>
                <c:pt idx="4199">
                  <c:v>1</c:v>
                </c:pt>
                <c:pt idx="4200">
                  <c:v>6</c:v>
                </c:pt>
                <c:pt idx="4201">
                  <c:v>3</c:v>
                </c:pt>
                <c:pt idx="4202">
                  <c:v>2</c:v>
                </c:pt>
                <c:pt idx="4203">
                  <c:v>6</c:v>
                </c:pt>
                <c:pt idx="4204">
                  <c:v>0</c:v>
                </c:pt>
                <c:pt idx="4205">
                  <c:v>1</c:v>
                </c:pt>
                <c:pt idx="4206">
                  <c:v>2</c:v>
                </c:pt>
                <c:pt idx="4207">
                  <c:v>4</c:v>
                </c:pt>
                <c:pt idx="4208">
                  <c:v>0</c:v>
                </c:pt>
                <c:pt idx="4209">
                  <c:v>4</c:v>
                </c:pt>
                <c:pt idx="4210">
                  <c:v>1</c:v>
                </c:pt>
                <c:pt idx="4211">
                  <c:v>2</c:v>
                </c:pt>
                <c:pt idx="4212">
                  <c:v>2</c:v>
                </c:pt>
                <c:pt idx="4213">
                  <c:v>1</c:v>
                </c:pt>
                <c:pt idx="4214">
                  <c:v>2</c:v>
                </c:pt>
                <c:pt idx="4215">
                  <c:v>2</c:v>
                </c:pt>
                <c:pt idx="4216">
                  <c:v>3</c:v>
                </c:pt>
                <c:pt idx="4217">
                  <c:v>0</c:v>
                </c:pt>
                <c:pt idx="4218">
                  <c:v>3</c:v>
                </c:pt>
                <c:pt idx="4219">
                  <c:v>3</c:v>
                </c:pt>
                <c:pt idx="4220">
                  <c:v>2</c:v>
                </c:pt>
                <c:pt idx="4221">
                  <c:v>3</c:v>
                </c:pt>
                <c:pt idx="4222">
                  <c:v>3</c:v>
                </c:pt>
                <c:pt idx="4223">
                  <c:v>1</c:v>
                </c:pt>
                <c:pt idx="4224">
                  <c:v>1</c:v>
                </c:pt>
                <c:pt idx="4225">
                  <c:v>2</c:v>
                </c:pt>
                <c:pt idx="4226">
                  <c:v>3</c:v>
                </c:pt>
                <c:pt idx="4227">
                  <c:v>2</c:v>
                </c:pt>
                <c:pt idx="4228">
                  <c:v>4</c:v>
                </c:pt>
                <c:pt idx="4229">
                  <c:v>1</c:v>
                </c:pt>
                <c:pt idx="4230">
                  <c:v>2</c:v>
                </c:pt>
                <c:pt idx="4231">
                  <c:v>6</c:v>
                </c:pt>
                <c:pt idx="4232">
                  <c:v>1</c:v>
                </c:pt>
                <c:pt idx="4233">
                  <c:v>4</c:v>
                </c:pt>
                <c:pt idx="4234">
                  <c:v>3</c:v>
                </c:pt>
                <c:pt idx="4235">
                  <c:v>1</c:v>
                </c:pt>
                <c:pt idx="4236">
                  <c:v>1</c:v>
                </c:pt>
                <c:pt idx="4237">
                  <c:v>2</c:v>
                </c:pt>
                <c:pt idx="4238">
                  <c:v>0</c:v>
                </c:pt>
                <c:pt idx="4239">
                  <c:v>3</c:v>
                </c:pt>
                <c:pt idx="4240">
                  <c:v>0</c:v>
                </c:pt>
                <c:pt idx="4241">
                  <c:v>3</c:v>
                </c:pt>
                <c:pt idx="4242">
                  <c:v>4</c:v>
                </c:pt>
                <c:pt idx="4243">
                  <c:v>3</c:v>
                </c:pt>
                <c:pt idx="4244">
                  <c:v>3</c:v>
                </c:pt>
                <c:pt idx="4245">
                  <c:v>4</c:v>
                </c:pt>
                <c:pt idx="4246">
                  <c:v>1</c:v>
                </c:pt>
                <c:pt idx="4247">
                  <c:v>1</c:v>
                </c:pt>
                <c:pt idx="4248">
                  <c:v>4</c:v>
                </c:pt>
                <c:pt idx="4249">
                  <c:v>1</c:v>
                </c:pt>
                <c:pt idx="4250">
                  <c:v>2</c:v>
                </c:pt>
                <c:pt idx="4251">
                  <c:v>4</c:v>
                </c:pt>
                <c:pt idx="4252">
                  <c:v>2</c:v>
                </c:pt>
                <c:pt idx="4253">
                  <c:v>3</c:v>
                </c:pt>
                <c:pt idx="4254">
                  <c:v>6</c:v>
                </c:pt>
                <c:pt idx="4255">
                  <c:v>1</c:v>
                </c:pt>
                <c:pt idx="4256">
                  <c:v>4</c:v>
                </c:pt>
                <c:pt idx="4257">
                  <c:v>3</c:v>
                </c:pt>
                <c:pt idx="4258">
                  <c:v>2</c:v>
                </c:pt>
                <c:pt idx="4259">
                  <c:v>2</c:v>
                </c:pt>
                <c:pt idx="4260">
                  <c:v>1</c:v>
                </c:pt>
                <c:pt idx="4261">
                  <c:v>2</c:v>
                </c:pt>
                <c:pt idx="4262">
                  <c:v>1</c:v>
                </c:pt>
                <c:pt idx="4263">
                  <c:v>1</c:v>
                </c:pt>
                <c:pt idx="4264">
                  <c:v>1</c:v>
                </c:pt>
                <c:pt idx="4265">
                  <c:v>1</c:v>
                </c:pt>
                <c:pt idx="4266">
                  <c:v>1</c:v>
                </c:pt>
                <c:pt idx="4267">
                  <c:v>2</c:v>
                </c:pt>
                <c:pt idx="4268">
                  <c:v>1</c:v>
                </c:pt>
                <c:pt idx="4269">
                  <c:v>1</c:v>
                </c:pt>
                <c:pt idx="4270">
                  <c:v>0</c:v>
                </c:pt>
                <c:pt idx="4271">
                  <c:v>2</c:v>
                </c:pt>
                <c:pt idx="4272">
                  <c:v>4</c:v>
                </c:pt>
                <c:pt idx="4273">
                  <c:v>2</c:v>
                </c:pt>
                <c:pt idx="4274">
                  <c:v>2</c:v>
                </c:pt>
                <c:pt idx="4275">
                  <c:v>3</c:v>
                </c:pt>
                <c:pt idx="4276">
                  <c:v>1</c:v>
                </c:pt>
                <c:pt idx="4277">
                  <c:v>5</c:v>
                </c:pt>
                <c:pt idx="4278">
                  <c:v>4</c:v>
                </c:pt>
                <c:pt idx="4279">
                  <c:v>2</c:v>
                </c:pt>
                <c:pt idx="4280">
                  <c:v>3</c:v>
                </c:pt>
                <c:pt idx="4281">
                  <c:v>0</c:v>
                </c:pt>
                <c:pt idx="4282">
                  <c:v>1</c:v>
                </c:pt>
                <c:pt idx="4283">
                  <c:v>0</c:v>
                </c:pt>
                <c:pt idx="4284">
                  <c:v>2</c:v>
                </c:pt>
                <c:pt idx="4285">
                  <c:v>3</c:v>
                </c:pt>
                <c:pt idx="4286">
                  <c:v>2</c:v>
                </c:pt>
                <c:pt idx="4287">
                  <c:v>4</c:v>
                </c:pt>
                <c:pt idx="4288">
                  <c:v>1</c:v>
                </c:pt>
                <c:pt idx="4289">
                  <c:v>3</c:v>
                </c:pt>
                <c:pt idx="4290">
                  <c:v>3</c:v>
                </c:pt>
                <c:pt idx="4291">
                  <c:v>4</c:v>
                </c:pt>
                <c:pt idx="4292">
                  <c:v>1</c:v>
                </c:pt>
                <c:pt idx="4293">
                  <c:v>2</c:v>
                </c:pt>
                <c:pt idx="4294">
                  <c:v>5</c:v>
                </c:pt>
                <c:pt idx="4295">
                  <c:v>6</c:v>
                </c:pt>
                <c:pt idx="4296">
                  <c:v>2</c:v>
                </c:pt>
                <c:pt idx="4297">
                  <c:v>1</c:v>
                </c:pt>
                <c:pt idx="4298">
                  <c:v>6</c:v>
                </c:pt>
                <c:pt idx="4299">
                  <c:v>2</c:v>
                </c:pt>
                <c:pt idx="4300">
                  <c:v>1</c:v>
                </c:pt>
                <c:pt idx="4301">
                  <c:v>1</c:v>
                </c:pt>
                <c:pt idx="4302">
                  <c:v>1</c:v>
                </c:pt>
                <c:pt idx="4303">
                  <c:v>3</c:v>
                </c:pt>
                <c:pt idx="4304">
                  <c:v>3</c:v>
                </c:pt>
                <c:pt idx="4305">
                  <c:v>2</c:v>
                </c:pt>
                <c:pt idx="4306">
                  <c:v>2</c:v>
                </c:pt>
                <c:pt idx="4307">
                  <c:v>2</c:v>
                </c:pt>
                <c:pt idx="4308">
                  <c:v>1</c:v>
                </c:pt>
                <c:pt idx="4309">
                  <c:v>4</c:v>
                </c:pt>
                <c:pt idx="4310">
                  <c:v>3</c:v>
                </c:pt>
                <c:pt idx="4311">
                  <c:v>6</c:v>
                </c:pt>
                <c:pt idx="4312">
                  <c:v>4</c:v>
                </c:pt>
                <c:pt idx="4313">
                  <c:v>2</c:v>
                </c:pt>
                <c:pt idx="4314">
                  <c:v>4</c:v>
                </c:pt>
                <c:pt idx="4315">
                  <c:v>0</c:v>
                </c:pt>
                <c:pt idx="4316">
                  <c:v>4</c:v>
                </c:pt>
                <c:pt idx="4317">
                  <c:v>1</c:v>
                </c:pt>
                <c:pt idx="4318">
                  <c:v>2</c:v>
                </c:pt>
                <c:pt idx="4319">
                  <c:v>1</c:v>
                </c:pt>
                <c:pt idx="4320">
                  <c:v>4</c:v>
                </c:pt>
                <c:pt idx="4321">
                  <c:v>4</c:v>
                </c:pt>
                <c:pt idx="4322">
                  <c:v>3</c:v>
                </c:pt>
                <c:pt idx="4323">
                  <c:v>2</c:v>
                </c:pt>
                <c:pt idx="4324">
                  <c:v>3</c:v>
                </c:pt>
                <c:pt idx="4325">
                  <c:v>3</c:v>
                </c:pt>
                <c:pt idx="4326">
                  <c:v>4</c:v>
                </c:pt>
                <c:pt idx="4327">
                  <c:v>3</c:v>
                </c:pt>
                <c:pt idx="4328">
                  <c:v>2</c:v>
                </c:pt>
                <c:pt idx="4329">
                  <c:v>0</c:v>
                </c:pt>
                <c:pt idx="4330">
                  <c:v>4</c:v>
                </c:pt>
                <c:pt idx="4331">
                  <c:v>2</c:v>
                </c:pt>
                <c:pt idx="4332">
                  <c:v>0</c:v>
                </c:pt>
                <c:pt idx="4333">
                  <c:v>1</c:v>
                </c:pt>
                <c:pt idx="4334">
                  <c:v>6</c:v>
                </c:pt>
                <c:pt idx="4335">
                  <c:v>3</c:v>
                </c:pt>
                <c:pt idx="4336">
                  <c:v>2</c:v>
                </c:pt>
                <c:pt idx="4337">
                  <c:v>6</c:v>
                </c:pt>
                <c:pt idx="4338">
                  <c:v>1</c:v>
                </c:pt>
                <c:pt idx="4339">
                  <c:v>1</c:v>
                </c:pt>
                <c:pt idx="4340">
                  <c:v>1</c:v>
                </c:pt>
                <c:pt idx="4341">
                  <c:v>5</c:v>
                </c:pt>
                <c:pt idx="4342">
                  <c:v>2</c:v>
                </c:pt>
                <c:pt idx="4343">
                  <c:v>3</c:v>
                </c:pt>
                <c:pt idx="4344">
                  <c:v>0</c:v>
                </c:pt>
                <c:pt idx="4345">
                  <c:v>5</c:v>
                </c:pt>
                <c:pt idx="4346">
                  <c:v>4</c:v>
                </c:pt>
                <c:pt idx="4347">
                  <c:v>3</c:v>
                </c:pt>
                <c:pt idx="4348">
                  <c:v>3</c:v>
                </c:pt>
                <c:pt idx="4349">
                  <c:v>4</c:v>
                </c:pt>
                <c:pt idx="4350">
                  <c:v>2</c:v>
                </c:pt>
                <c:pt idx="4351">
                  <c:v>2</c:v>
                </c:pt>
                <c:pt idx="4352">
                  <c:v>1</c:v>
                </c:pt>
                <c:pt idx="4353">
                  <c:v>1</c:v>
                </c:pt>
                <c:pt idx="4354">
                  <c:v>2</c:v>
                </c:pt>
                <c:pt idx="4355">
                  <c:v>2</c:v>
                </c:pt>
                <c:pt idx="4356">
                  <c:v>4</c:v>
                </c:pt>
                <c:pt idx="4357">
                  <c:v>4</c:v>
                </c:pt>
                <c:pt idx="4358">
                  <c:v>1</c:v>
                </c:pt>
                <c:pt idx="4359">
                  <c:v>2</c:v>
                </c:pt>
                <c:pt idx="4360">
                  <c:v>4</c:v>
                </c:pt>
                <c:pt idx="4361">
                  <c:v>0</c:v>
                </c:pt>
                <c:pt idx="4362">
                  <c:v>5</c:v>
                </c:pt>
                <c:pt idx="4363">
                  <c:v>2</c:v>
                </c:pt>
                <c:pt idx="4364">
                  <c:v>5</c:v>
                </c:pt>
                <c:pt idx="4365">
                  <c:v>4</c:v>
                </c:pt>
                <c:pt idx="4366">
                  <c:v>5</c:v>
                </c:pt>
                <c:pt idx="4367">
                  <c:v>3</c:v>
                </c:pt>
                <c:pt idx="4368">
                  <c:v>4</c:v>
                </c:pt>
                <c:pt idx="4369">
                  <c:v>5</c:v>
                </c:pt>
                <c:pt idx="4370">
                  <c:v>2</c:v>
                </c:pt>
                <c:pt idx="4371">
                  <c:v>4</c:v>
                </c:pt>
                <c:pt idx="4372">
                  <c:v>2</c:v>
                </c:pt>
                <c:pt idx="4373">
                  <c:v>5</c:v>
                </c:pt>
                <c:pt idx="4374">
                  <c:v>5</c:v>
                </c:pt>
                <c:pt idx="4375">
                  <c:v>1</c:v>
                </c:pt>
                <c:pt idx="4376">
                  <c:v>4</c:v>
                </c:pt>
                <c:pt idx="4377">
                  <c:v>4</c:v>
                </c:pt>
                <c:pt idx="4378">
                  <c:v>2</c:v>
                </c:pt>
                <c:pt idx="4379">
                  <c:v>2</c:v>
                </c:pt>
                <c:pt idx="4380">
                  <c:v>1</c:v>
                </c:pt>
                <c:pt idx="4381">
                  <c:v>2</c:v>
                </c:pt>
                <c:pt idx="4382">
                  <c:v>4</c:v>
                </c:pt>
                <c:pt idx="4383">
                  <c:v>5</c:v>
                </c:pt>
                <c:pt idx="4384">
                  <c:v>5</c:v>
                </c:pt>
                <c:pt idx="4385">
                  <c:v>5</c:v>
                </c:pt>
                <c:pt idx="4386">
                  <c:v>4</c:v>
                </c:pt>
                <c:pt idx="4387">
                  <c:v>4</c:v>
                </c:pt>
                <c:pt idx="4388">
                  <c:v>1</c:v>
                </c:pt>
                <c:pt idx="4389">
                  <c:v>2</c:v>
                </c:pt>
                <c:pt idx="4390">
                  <c:v>1</c:v>
                </c:pt>
                <c:pt idx="4391">
                  <c:v>2</c:v>
                </c:pt>
                <c:pt idx="4392">
                  <c:v>5</c:v>
                </c:pt>
                <c:pt idx="4393">
                  <c:v>5</c:v>
                </c:pt>
                <c:pt idx="4394">
                  <c:v>6</c:v>
                </c:pt>
                <c:pt idx="4395">
                  <c:v>5</c:v>
                </c:pt>
                <c:pt idx="4396">
                  <c:v>5</c:v>
                </c:pt>
                <c:pt idx="4397">
                  <c:v>3</c:v>
                </c:pt>
                <c:pt idx="4398">
                  <c:v>5</c:v>
                </c:pt>
                <c:pt idx="4399">
                  <c:v>3</c:v>
                </c:pt>
                <c:pt idx="4400">
                  <c:v>3</c:v>
                </c:pt>
                <c:pt idx="4401">
                  <c:v>3</c:v>
                </c:pt>
                <c:pt idx="4402">
                  <c:v>2</c:v>
                </c:pt>
                <c:pt idx="4403">
                  <c:v>7</c:v>
                </c:pt>
                <c:pt idx="4404">
                  <c:v>5</c:v>
                </c:pt>
                <c:pt idx="4405">
                  <c:v>1</c:v>
                </c:pt>
                <c:pt idx="4406">
                  <c:v>5</c:v>
                </c:pt>
                <c:pt idx="4407">
                  <c:v>2</c:v>
                </c:pt>
                <c:pt idx="4408">
                  <c:v>0</c:v>
                </c:pt>
                <c:pt idx="4409">
                  <c:v>3</c:v>
                </c:pt>
                <c:pt idx="4410">
                  <c:v>4</c:v>
                </c:pt>
                <c:pt idx="4411">
                  <c:v>1</c:v>
                </c:pt>
                <c:pt idx="4412">
                  <c:v>1</c:v>
                </c:pt>
                <c:pt idx="4413">
                  <c:v>4</c:v>
                </c:pt>
                <c:pt idx="4414">
                  <c:v>3</c:v>
                </c:pt>
                <c:pt idx="4415">
                  <c:v>3</c:v>
                </c:pt>
                <c:pt idx="4416">
                  <c:v>4</c:v>
                </c:pt>
                <c:pt idx="4417">
                  <c:v>0</c:v>
                </c:pt>
                <c:pt idx="4418">
                  <c:v>3</c:v>
                </c:pt>
                <c:pt idx="4419">
                  <c:v>2</c:v>
                </c:pt>
                <c:pt idx="4420">
                  <c:v>1</c:v>
                </c:pt>
                <c:pt idx="4421">
                  <c:v>0</c:v>
                </c:pt>
                <c:pt idx="4422">
                  <c:v>3</c:v>
                </c:pt>
                <c:pt idx="4423">
                  <c:v>2</c:v>
                </c:pt>
                <c:pt idx="4424">
                  <c:v>0</c:v>
                </c:pt>
                <c:pt idx="4425">
                  <c:v>3</c:v>
                </c:pt>
                <c:pt idx="4426">
                  <c:v>1</c:v>
                </c:pt>
                <c:pt idx="4427">
                  <c:v>2</c:v>
                </c:pt>
                <c:pt idx="4428">
                  <c:v>3</c:v>
                </c:pt>
                <c:pt idx="4429">
                  <c:v>3</c:v>
                </c:pt>
                <c:pt idx="4430">
                  <c:v>0</c:v>
                </c:pt>
                <c:pt idx="4431">
                  <c:v>1</c:v>
                </c:pt>
                <c:pt idx="4432">
                  <c:v>1</c:v>
                </c:pt>
                <c:pt idx="4433">
                  <c:v>1</c:v>
                </c:pt>
                <c:pt idx="4434">
                  <c:v>2</c:v>
                </c:pt>
                <c:pt idx="4435">
                  <c:v>5</c:v>
                </c:pt>
                <c:pt idx="4436">
                  <c:v>1</c:v>
                </c:pt>
                <c:pt idx="4437">
                  <c:v>2</c:v>
                </c:pt>
                <c:pt idx="4438">
                  <c:v>1</c:v>
                </c:pt>
                <c:pt idx="4439">
                  <c:v>1</c:v>
                </c:pt>
                <c:pt idx="4440">
                  <c:v>4</c:v>
                </c:pt>
                <c:pt idx="4441">
                  <c:v>3</c:v>
                </c:pt>
                <c:pt idx="4442">
                  <c:v>2</c:v>
                </c:pt>
                <c:pt idx="4443">
                  <c:v>0</c:v>
                </c:pt>
                <c:pt idx="4444">
                  <c:v>3</c:v>
                </c:pt>
                <c:pt idx="4445">
                  <c:v>1</c:v>
                </c:pt>
                <c:pt idx="4446">
                  <c:v>4</c:v>
                </c:pt>
                <c:pt idx="4447">
                  <c:v>1</c:v>
                </c:pt>
                <c:pt idx="4448">
                  <c:v>2</c:v>
                </c:pt>
                <c:pt idx="4449">
                  <c:v>1</c:v>
                </c:pt>
                <c:pt idx="4450">
                  <c:v>2</c:v>
                </c:pt>
                <c:pt idx="4451">
                  <c:v>2</c:v>
                </c:pt>
                <c:pt idx="4452">
                  <c:v>4</c:v>
                </c:pt>
                <c:pt idx="4453">
                  <c:v>2</c:v>
                </c:pt>
                <c:pt idx="4454">
                  <c:v>3</c:v>
                </c:pt>
                <c:pt idx="4455">
                  <c:v>2</c:v>
                </c:pt>
                <c:pt idx="4456">
                  <c:v>3</c:v>
                </c:pt>
                <c:pt idx="4457">
                  <c:v>2</c:v>
                </c:pt>
                <c:pt idx="4458">
                  <c:v>1</c:v>
                </c:pt>
                <c:pt idx="4459">
                  <c:v>1</c:v>
                </c:pt>
                <c:pt idx="4460">
                  <c:v>0</c:v>
                </c:pt>
                <c:pt idx="4461">
                  <c:v>1</c:v>
                </c:pt>
                <c:pt idx="4462">
                  <c:v>3</c:v>
                </c:pt>
                <c:pt idx="4463">
                  <c:v>2</c:v>
                </c:pt>
                <c:pt idx="4464">
                  <c:v>2</c:v>
                </c:pt>
                <c:pt idx="4465">
                  <c:v>1</c:v>
                </c:pt>
                <c:pt idx="4466">
                  <c:v>1</c:v>
                </c:pt>
                <c:pt idx="4467">
                  <c:v>2</c:v>
                </c:pt>
                <c:pt idx="4468">
                  <c:v>4</c:v>
                </c:pt>
                <c:pt idx="4469">
                  <c:v>1</c:v>
                </c:pt>
                <c:pt idx="4470">
                  <c:v>3</c:v>
                </c:pt>
                <c:pt idx="4471">
                  <c:v>1</c:v>
                </c:pt>
                <c:pt idx="4472">
                  <c:v>1</c:v>
                </c:pt>
                <c:pt idx="4473">
                  <c:v>3</c:v>
                </c:pt>
                <c:pt idx="4474">
                  <c:v>1</c:v>
                </c:pt>
                <c:pt idx="4475">
                  <c:v>0</c:v>
                </c:pt>
                <c:pt idx="4476">
                  <c:v>3</c:v>
                </c:pt>
                <c:pt idx="4477">
                  <c:v>3</c:v>
                </c:pt>
                <c:pt idx="4478">
                  <c:v>1</c:v>
                </c:pt>
                <c:pt idx="4479">
                  <c:v>2</c:v>
                </c:pt>
                <c:pt idx="4480">
                  <c:v>0</c:v>
                </c:pt>
                <c:pt idx="4481">
                  <c:v>3</c:v>
                </c:pt>
                <c:pt idx="4482">
                  <c:v>2</c:v>
                </c:pt>
                <c:pt idx="4483">
                  <c:v>1</c:v>
                </c:pt>
                <c:pt idx="4484">
                  <c:v>1</c:v>
                </c:pt>
                <c:pt idx="4485">
                  <c:v>4</c:v>
                </c:pt>
                <c:pt idx="4486">
                  <c:v>1</c:v>
                </c:pt>
                <c:pt idx="4487">
                  <c:v>1</c:v>
                </c:pt>
                <c:pt idx="4488">
                  <c:v>1</c:v>
                </c:pt>
                <c:pt idx="4489">
                  <c:v>1</c:v>
                </c:pt>
                <c:pt idx="4490">
                  <c:v>1</c:v>
                </c:pt>
                <c:pt idx="4491">
                  <c:v>6</c:v>
                </c:pt>
                <c:pt idx="4492">
                  <c:v>5</c:v>
                </c:pt>
                <c:pt idx="4493">
                  <c:v>2</c:v>
                </c:pt>
                <c:pt idx="4494">
                  <c:v>4</c:v>
                </c:pt>
                <c:pt idx="4495">
                  <c:v>0</c:v>
                </c:pt>
                <c:pt idx="4496">
                  <c:v>3</c:v>
                </c:pt>
                <c:pt idx="4497">
                  <c:v>3</c:v>
                </c:pt>
                <c:pt idx="4498">
                  <c:v>3</c:v>
                </c:pt>
                <c:pt idx="4499">
                  <c:v>4</c:v>
                </c:pt>
                <c:pt idx="4500">
                  <c:v>3</c:v>
                </c:pt>
                <c:pt idx="4501">
                  <c:v>3</c:v>
                </c:pt>
                <c:pt idx="4502">
                  <c:v>3</c:v>
                </c:pt>
                <c:pt idx="4503">
                  <c:v>5</c:v>
                </c:pt>
                <c:pt idx="4504">
                  <c:v>7</c:v>
                </c:pt>
                <c:pt idx="4505">
                  <c:v>3</c:v>
                </c:pt>
                <c:pt idx="4506">
                  <c:v>3</c:v>
                </c:pt>
                <c:pt idx="4507">
                  <c:v>4</c:v>
                </c:pt>
                <c:pt idx="4508">
                  <c:v>3</c:v>
                </c:pt>
                <c:pt idx="4509">
                  <c:v>0</c:v>
                </c:pt>
                <c:pt idx="4510">
                  <c:v>4</c:v>
                </c:pt>
                <c:pt idx="4511">
                  <c:v>0</c:v>
                </c:pt>
                <c:pt idx="4512">
                  <c:v>4</c:v>
                </c:pt>
                <c:pt idx="4513">
                  <c:v>2</c:v>
                </c:pt>
                <c:pt idx="4514">
                  <c:v>2</c:v>
                </c:pt>
                <c:pt idx="4515">
                  <c:v>2</c:v>
                </c:pt>
                <c:pt idx="4516">
                  <c:v>2</c:v>
                </c:pt>
                <c:pt idx="4517">
                  <c:v>1</c:v>
                </c:pt>
                <c:pt idx="4518">
                  <c:v>2</c:v>
                </c:pt>
                <c:pt idx="4519">
                  <c:v>1</c:v>
                </c:pt>
                <c:pt idx="4520">
                  <c:v>1</c:v>
                </c:pt>
                <c:pt idx="4521">
                  <c:v>0</c:v>
                </c:pt>
                <c:pt idx="4522">
                  <c:v>2</c:v>
                </c:pt>
                <c:pt idx="4523">
                  <c:v>2</c:v>
                </c:pt>
                <c:pt idx="4524">
                  <c:v>3</c:v>
                </c:pt>
                <c:pt idx="4525">
                  <c:v>0</c:v>
                </c:pt>
                <c:pt idx="4526">
                  <c:v>2</c:v>
                </c:pt>
                <c:pt idx="4527">
                  <c:v>1</c:v>
                </c:pt>
                <c:pt idx="4528">
                  <c:v>5</c:v>
                </c:pt>
                <c:pt idx="4529">
                  <c:v>2</c:v>
                </c:pt>
                <c:pt idx="4530">
                  <c:v>3</c:v>
                </c:pt>
                <c:pt idx="4531">
                  <c:v>2</c:v>
                </c:pt>
                <c:pt idx="4532">
                  <c:v>1</c:v>
                </c:pt>
                <c:pt idx="4533">
                  <c:v>3</c:v>
                </c:pt>
                <c:pt idx="4534">
                  <c:v>3</c:v>
                </c:pt>
                <c:pt idx="4535">
                  <c:v>1</c:v>
                </c:pt>
                <c:pt idx="4536">
                  <c:v>0</c:v>
                </c:pt>
                <c:pt idx="4537">
                  <c:v>1</c:v>
                </c:pt>
                <c:pt idx="4538">
                  <c:v>2</c:v>
                </c:pt>
                <c:pt idx="4539">
                  <c:v>0</c:v>
                </c:pt>
                <c:pt idx="4540">
                  <c:v>2</c:v>
                </c:pt>
                <c:pt idx="4541">
                  <c:v>2</c:v>
                </c:pt>
                <c:pt idx="4542">
                  <c:v>1</c:v>
                </c:pt>
                <c:pt idx="4543">
                  <c:v>0</c:v>
                </c:pt>
                <c:pt idx="4544">
                  <c:v>3</c:v>
                </c:pt>
                <c:pt idx="4545">
                  <c:v>4</c:v>
                </c:pt>
                <c:pt idx="4546">
                  <c:v>1</c:v>
                </c:pt>
                <c:pt idx="4547">
                  <c:v>3</c:v>
                </c:pt>
                <c:pt idx="4548">
                  <c:v>2</c:v>
                </c:pt>
                <c:pt idx="4549">
                  <c:v>4</c:v>
                </c:pt>
                <c:pt idx="4550">
                  <c:v>3</c:v>
                </c:pt>
                <c:pt idx="4551">
                  <c:v>2</c:v>
                </c:pt>
                <c:pt idx="4552">
                  <c:v>0</c:v>
                </c:pt>
                <c:pt idx="4553">
                  <c:v>2</c:v>
                </c:pt>
                <c:pt idx="4554">
                  <c:v>1</c:v>
                </c:pt>
                <c:pt idx="4555">
                  <c:v>0</c:v>
                </c:pt>
                <c:pt idx="4556">
                  <c:v>0</c:v>
                </c:pt>
                <c:pt idx="4557">
                  <c:v>4</c:v>
                </c:pt>
                <c:pt idx="4558">
                  <c:v>2</c:v>
                </c:pt>
                <c:pt idx="4559">
                  <c:v>1</c:v>
                </c:pt>
                <c:pt idx="4560">
                  <c:v>2</c:v>
                </c:pt>
                <c:pt idx="4561">
                  <c:v>3</c:v>
                </c:pt>
                <c:pt idx="4562">
                  <c:v>1</c:v>
                </c:pt>
                <c:pt idx="4563">
                  <c:v>6</c:v>
                </c:pt>
                <c:pt idx="4564">
                  <c:v>4</c:v>
                </c:pt>
                <c:pt idx="4565">
                  <c:v>2</c:v>
                </c:pt>
                <c:pt idx="4566">
                  <c:v>0</c:v>
                </c:pt>
                <c:pt idx="4567">
                  <c:v>1</c:v>
                </c:pt>
                <c:pt idx="4568">
                  <c:v>3</c:v>
                </c:pt>
                <c:pt idx="4569">
                  <c:v>1</c:v>
                </c:pt>
                <c:pt idx="4570">
                  <c:v>2</c:v>
                </c:pt>
                <c:pt idx="4571">
                  <c:v>1</c:v>
                </c:pt>
                <c:pt idx="4572">
                  <c:v>1</c:v>
                </c:pt>
                <c:pt idx="4573">
                  <c:v>6</c:v>
                </c:pt>
                <c:pt idx="4574">
                  <c:v>0</c:v>
                </c:pt>
                <c:pt idx="4575">
                  <c:v>2</c:v>
                </c:pt>
                <c:pt idx="4576">
                  <c:v>1</c:v>
                </c:pt>
                <c:pt idx="4577">
                  <c:v>1</c:v>
                </c:pt>
                <c:pt idx="4578">
                  <c:v>1</c:v>
                </c:pt>
                <c:pt idx="4579">
                  <c:v>2</c:v>
                </c:pt>
                <c:pt idx="4580">
                  <c:v>1</c:v>
                </c:pt>
                <c:pt idx="4581">
                  <c:v>2</c:v>
                </c:pt>
                <c:pt idx="4582">
                  <c:v>1</c:v>
                </c:pt>
                <c:pt idx="4583">
                  <c:v>7</c:v>
                </c:pt>
                <c:pt idx="4584">
                  <c:v>1</c:v>
                </c:pt>
                <c:pt idx="4585">
                  <c:v>4</c:v>
                </c:pt>
                <c:pt idx="4586">
                  <c:v>1</c:v>
                </c:pt>
                <c:pt idx="4587">
                  <c:v>2</c:v>
                </c:pt>
                <c:pt idx="4588">
                  <c:v>0</c:v>
                </c:pt>
                <c:pt idx="4589">
                  <c:v>1</c:v>
                </c:pt>
                <c:pt idx="4590">
                  <c:v>2</c:v>
                </c:pt>
                <c:pt idx="4591">
                  <c:v>6</c:v>
                </c:pt>
                <c:pt idx="4592">
                  <c:v>4</c:v>
                </c:pt>
                <c:pt idx="4593">
                  <c:v>1</c:v>
                </c:pt>
                <c:pt idx="4594">
                  <c:v>0</c:v>
                </c:pt>
                <c:pt idx="4595">
                  <c:v>3</c:v>
                </c:pt>
                <c:pt idx="4596">
                  <c:v>1</c:v>
                </c:pt>
                <c:pt idx="4597">
                  <c:v>2</c:v>
                </c:pt>
                <c:pt idx="4598">
                  <c:v>5</c:v>
                </c:pt>
                <c:pt idx="4599">
                  <c:v>1</c:v>
                </c:pt>
                <c:pt idx="4600">
                  <c:v>1</c:v>
                </c:pt>
                <c:pt idx="4601">
                  <c:v>2</c:v>
                </c:pt>
                <c:pt idx="4602">
                  <c:v>1</c:v>
                </c:pt>
                <c:pt idx="4603">
                  <c:v>3</c:v>
                </c:pt>
                <c:pt idx="4604">
                  <c:v>3</c:v>
                </c:pt>
                <c:pt idx="4605">
                  <c:v>2</c:v>
                </c:pt>
                <c:pt idx="4606">
                  <c:v>4</c:v>
                </c:pt>
                <c:pt idx="4607">
                  <c:v>6</c:v>
                </c:pt>
                <c:pt idx="4608">
                  <c:v>1</c:v>
                </c:pt>
                <c:pt idx="4609">
                  <c:v>2</c:v>
                </c:pt>
                <c:pt idx="4610">
                  <c:v>1</c:v>
                </c:pt>
                <c:pt idx="4611">
                  <c:v>0</c:v>
                </c:pt>
                <c:pt idx="4612">
                  <c:v>1</c:v>
                </c:pt>
                <c:pt idx="4613">
                  <c:v>5</c:v>
                </c:pt>
                <c:pt idx="4614">
                  <c:v>3</c:v>
                </c:pt>
                <c:pt idx="4615">
                  <c:v>3</c:v>
                </c:pt>
                <c:pt idx="4616">
                  <c:v>0</c:v>
                </c:pt>
                <c:pt idx="4617">
                  <c:v>4</c:v>
                </c:pt>
                <c:pt idx="4618">
                  <c:v>2</c:v>
                </c:pt>
                <c:pt idx="4619">
                  <c:v>2</c:v>
                </c:pt>
                <c:pt idx="4620">
                  <c:v>5</c:v>
                </c:pt>
                <c:pt idx="4621">
                  <c:v>0</c:v>
                </c:pt>
                <c:pt idx="4622">
                  <c:v>2</c:v>
                </c:pt>
                <c:pt idx="4623">
                  <c:v>3</c:v>
                </c:pt>
                <c:pt idx="4624">
                  <c:v>0</c:v>
                </c:pt>
                <c:pt idx="4625">
                  <c:v>4</c:v>
                </c:pt>
                <c:pt idx="4626">
                  <c:v>1</c:v>
                </c:pt>
                <c:pt idx="4627">
                  <c:v>2</c:v>
                </c:pt>
                <c:pt idx="4628">
                  <c:v>1</c:v>
                </c:pt>
                <c:pt idx="4629">
                  <c:v>2</c:v>
                </c:pt>
                <c:pt idx="4630">
                  <c:v>2</c:v>
                </c:pt>
                <c:pt idx="4631">
                  <c:v>2</c:v>
                </c:pt>
                <c:pt idx="4632">
                  <c:v>3</c:v>
                </c:pt>
                <c:pt idx="4633">
                  <c:v>5</c:v>
                </c:pt>
                <c:pt idx="4634">
                  <c:v>5</c:v>
                </c:pt>
                <c:pt idx="4635">
                  <c:v>1</c:v>
                </c:pt>
                <c:pt idx="4636">
                  <c:v>2</c:v>
                </c:pt>
                <c:pt idx="4637">
                  <c:v>1</c:v>
                </c:pt>
                <c:pt idx="4638">
                  <c:v>2</c:v>
                </c:pt>
                <c:pt idx="4639">
                  <c:v>1</c:v>
                </c:pt>
                <c:pt idx="4640">
                  <c:v>3</c:v>
                </c:pt>
                <c:pt idx="4641">
                  <c:v>3</c:v>
                </c:pt>
                <c:pt idx="4642">
                  <c:v>3</c:v>
                </c:pt>
                <c:pt idx="4643">
                  <c:v>3</c:v>
                </c:pt>
                <c:pt idx="4644">
                  <c:v>1</c:v>
                </c:pt>
                <c:pt idx="4645">
                  <c:v>0</c:v>
                </c:pt>
                <c:pt idx="4646">
                  <c:v>2</c:v>
                </c:pt>
                <c:pt idx="4647">
                  <c:v>4</c:v>
                </c:pt>
                <c:pt idx="4648">
                  <c:v>4</c:v>
                </c:pt>
                <c:pt idx="4649">
                  <c:v>3</c:v>
                </c:pt>
                <c:pt idx="4650">
                  <c:v>0</c:v>
                </c:pt>
                <c:pt idx="4651">
                  <c:v>3</c:v>
                </c:pt>
                <c:pt idx="4652">
                  <c:v>1</c:v>
                </c:pt>
                <c:pt idx="4653">
                  <c:v>2</c:v>
                </c:pt>
                <c:pt idx="4654">
                  <c:v>1</c:v>
                </c:pt>
                <c:pt idx="4655">
                  <c:v>2</c:v>
                </c:pt>
                <c:pt idx="4656">
                  <c:v>2</c:v>
                </c:pt>
                <c:pt idx="4657">
                  <c:v>3</c:v>
                </c:pt>
                <c:pt idx="4658">
                  <c:v>5</c:v>
                </c:pt>
                <c:pt idx="4659">
                  <c:v>4</c:v>
                </c:pt>
                <c:pt idx="4660">
                  <c:v>4</c:v>
                </c:pt>
                <c:pt idx="4661">
                  <c:v>2</c:v>
                </c:pt>
                <c:pt idx="4662">
                  <c:v>1</c:v>
                </c:pt>
                <c:pt idx="4663">
                  <c:v>2</c:v>
                </c:pt>
                <c:pt idx="4664">
                  <c:v>2</c:v>
                </c:pt>
                <c:pt idx="4665">
                  <c:v>2</c:v>
                </c:pt>
                <c:pt idx="4666">
                  <c:v>0</c:v>
                </c:pt>
                <c:pt idx="4667">
                  <c:v>2</c:v>
                </c:pt>
                <c:pt idx="4668">
                  <c:v>1</c:v>
                </c:pt>
                <c:pt idx="4669">
                  <c:v>2</c:v>
                </c:pt>
                <c:pt idx="4670">
                  <c:v>3</c:v>
                </c:pt>
                <c:pt idx="4671">
                  <c:v>1</c:v>
                </c:pt>
                <c:pt idx="4672">
                  <c:v>1</c:v>
                </c:pt>
                <c:pt idx="4673">
                  <c:v>1</c:v>
                </c:pt>
                <c:pt idx="4674">
                  <c:v>0</c:v>
                </c:pt>
                <c:pt idx="4675">
                  <c:v>3</c:v>
                </c:pt>
                <c:pt idx="4676">
                  <c:v>7</c:v>
                </c:pt>
                <c:pt idx="4677">
                  <c:v>2</c:v>
                </c:pt>
                <c:pt idx="4678">
                  <c:v>3</c:v>
                </c:pt>
                <c:pt idx="4679">
                  <c:v>2</c:v>
                </c:pt>
                <c:pt idx="4680">
                  <c:v>0</c:v>
                </c:pt>
                <c:pt idx="4681">
                  <c:v>4</c:v>
                </c:pt>
                <c:pt idx="4682">
                  <c:v>1</c:v>
                </c:pt>
                <c:pt idx="4683">
                  <c:v>0</c:v>
                </c:pt>
                <c:pt idx="4684">
                  <c:v>1</c:v>
                </c:pt>
                <c:pt idx="4685">
                  <c:v>0</c:v>
                </c:pt>
                <c:pt idx="4686">
                  <c:v>3</c:v>
                </c:pt>
                <c:pt idx="4687">
                  <c:v>1</c:v>
                </c:pt>
                <c:pt idx="4688">
                  <c:v>2</c:v>
                </c:pt>
                <c:pt idx="4689">
                  <c:v>5</c:v>
                </c:pt>
                <c:pt idx="4690">
                  <c:v>5</c:v>
                </c:pt>
                <c:pt idx="4691">
                  <c:v>3</c:v>
                </c:pt>
                <c:pt idx="4692">
                  <c:v>3</c:v>
                </c:pt>
                <c:pt idx="4693">
                  <c:v>1</c:v>
                </c:pt>
                <c:pt idx="4694">
                  <c:v>2</c:v>
                </c:pt>
                <c:pt idx="4695">
                  <c:v>0</c:v>
                </c:pt>
                <c:pt idx="4696">
                  <c:v>0</c:v>
                </c:pt>
                <c:pt idx="4697">
                  <c:v>2</c:v>
                </c:pt>
                <c:pt idx="4698">
                  <c:v>1</c:v>
                </c:pt>
                <c:pt idx="4699">
                  <c:v>5</c:v>
                </c:pt>
                <c:pt idx="4700">
                  <c:v>1</c:v>
                </c:pt>
                <c:pt idx="4701">
                  <c:v>0</c:v>
                </c:pt>
                <c:pt idx="4702">
                  <c:v>3</c:v>
                </c:pt>
                <c:pt idx="4703">
                  <c:v>1</c:v>
                </c:pt>
                <c:pt idx="4704">
                  <c:v>3</c:v>
                </c:pt>
                <c:pt idx="4705">
                  <c:v>2</c:v>
                </c:pt>
                <c:pt idx="4706">
                  <c:v>3</c:v>
                </c:pt>
                <c:pt idx="4707">
                  <c:v>2</c:v>
                </c:pt>
                <c:pt idx="4708">
                  <c:v>1</c:v>
                </c:pt>
                <c:pt idx="4709">
                  <c:v>7</c:v>
                </c:pt>
                <c:pt idx="4710">
                  <c:v>3</c:v>
                </c:pt>
                <c:pt idx="4711">
                  <c:v>1</c:v>
                </c:pt>
                <c:pt idx="4712">
                  <c:v>1</c:v>
                </c:pt>
                <c:pt idx="4713">
                  <c:v>4</c:v>
                </c:pt>
                <c:pt idx="4714">
                  <c:v>1</c:v>
                </c:pt>
                <c:pt idx="4715">
                  <c:v>0</c:v>
                </c:pt>
                <c:pt idx="4716">
                  <c:v>1</c:v>
                </c:pt>
                <c:pt idx="4717">
                  <c:v>1</c:v>
                </c:pt>
                <c:pt idx="4718">
                  <c:v>3</c:v>
                </c:pt>
                <c:pt idx="4719">
                  <c:v>3</c:v>
                </c:pt>
                <c:pt idx="4720">
                  <c:v>1</c:v>
                </c:pt>
                <c:pt idx="4721">
                  <c:v>1</c:v>
                </c:pt>
                <c:pt idx="4722">
                  <c:v>4</c:v>
                </c:pt>
                <c:pt idx="4723">
                  <c:v>0</c:v>
                </c:pt>
                <c:pt idx="4724">
                  <c:v>0</c:v>
                </c:pt>
                <c:pt idx="4725">
                  <c:v>2</c:v>
                </c:pt>
                <c:pt idx="4726">
                  <c:v>5</c:v>
                </c:pt>
                <c:pt idx="4727">
                  <c:v>2</c:v>
                </c:pt>
                <c:pt idx="4728">
                  <c:v>3</c:v>
                </c:pt>
                <c:pt idx="4729">
                  <c:v>3</c:v>
                </c:pt>
                <c:pt idx="4730">
                  <c:v>2</c:v>
                </c:pt>
                <c:pt idx="4731">
                  <c:v>0</c:v>
                </c:pt>
                <c:pt idx="4732">
                  <c:v>0</c:v>
                </c:pt>
                <c:pt idx="4733">
                  <c:v>1</c:v>
                </c:pt>
                <c:pt idx="4734">
                  <c:v>2</c:v>
                </c:pt>
                <c:pt idx="4735">
                  <c:v>3</c:v>
                </c:pt>
                <c:pt idx="4736">
                  <c:v>1</c:v>
                </c:pt>
                <c:pt idx="4737">
                  <c:v>6</c:v>
                </c:pt>
                <c:pt idx="4738">
                  <c:v>1</c:v>
                </c:pt>
                <c:pt idx="4739">
                  <c:v>3</c:v>
                </c:pt>
                <c:pt idx="4740">
                  <c:v>0</c:v>
                </c:pt>
                <c:pt idx="4741">
                  <c:v>4</c:v>
                </c:pt>
                <c:pt idx="4742">
                  <c:v>4</c:v>
                </c:pt>
                <c:pt idx="4743">
                  <c:v>2</c:v>
                </c:pt>
                <c:pt idx="4744">
                  <c:v>1</c:v>
                </c:pt>
                <c:pt idx="4745">
                  <c:v>4</c:v>
                </c:pt>
                <c:pt idx="4746">
                  <c:v>1</c:v>
                </c:pt>
                <c:pt idx="4747">
                  <c:v>0</c:v>
                </c:pt>
                <c:pt idx="4748">
                  <c:v>1</c:v>
                </c:pt>
                <c:pt idx="4749">
                  <c:v>1</c:v>
                </c:pt>
                <c:pt idx="4750">
                  <c:v>5</c:v>
                </c:pt>
                <c:pt idx="4751">
                  <c:v>1</c:v>
                </c:pt>
                <c:pt idx="4752">
                  <c:v>2</c:v>
                </c:pt>
                <c:pt idx="4753">
                  <c:v>5</c:v>
                </c:pt>
                <c:pt idx="4754">
                  <c:v>2</c:v>
                </c:pt>
                <c:pt idx="4755">
                  <c:v>2</c:v>
                </c:pt>
                <c:pt idx="4756">
                  <c:v>2</c:v>
                </c:pt>
                <c:pt idx="4757">
                  <c:v>0</c:v>
                </c:pt>
                <c:pt idx="4758">
                  <c:v>1</c:v>
                </c:pt>
                <c:pt idx="4759">
                  <c:v>2</c:v>
                </c:pt>
                <c:pt idx="4760">
                  <c:v>2</c:v>
                </c:pt>
                <c:pt idx="4761">
                  <c:v>2</c:v>
                </c:pt>
                <c:pt idx="4762">
                  <c:v>1</c:v>
                </c:pt>
                <c:pt idx="4763">
                  <c:v>0</c:v>
                </c:pt>
                <c:pt idx="4764">
                  <c:v>0</c:v>
                </c:pt>
                <c:pt idx="4765">
                  <c:v>1</c:v>
                </c:pt>
                <c:pt idx="4766">
                  <c:v>2</c:v>
                </c:pt>
                <c:pt idx="4767">
                  <c:v>0</c:v>
                </c:pt>
                <c:pt idx="4768">
                  <c:v>2</c:v>
                </c:pt>
                <c:pt idx="4769">
                  <c:v>2</c:v>
                </c:pt>
                <c:pt idx="4770">
                  <c:v>2</c:v>
                </c:pt>
                <c:pt idx="4771">
                  <c:v>0</c:v>
                </c:pt>
                <c:pt idx="4772">
                  <c:v>3</c:v>
                </c:pt>
                <c:pt idx="4773">
                  <c:v>4</c:v>
                </c:pt>
                <c:pt idx="4774">
                  <c:v>0</c:v>
                </c:pt>
                <c:pt idx="4775">
                  <c:v>0</c:v>
                </c:pt>
                <c:pt idx="4776">
                  <c:v>2</c:v>
                </c:pt>
                <c:pt idx="4777">
                  <c:v>1</c:v>
                </c:pt>
                <c:pt idx="4778">
                  <c:v>1</c:v>
                </c:pt>
                <c:pt idx="4779">
                  <c:v>1</c:v>
                </c:pt>
                <c:pt idx="4780">
                  <c:v>2</c:v>
                </c:pt>
                <c:pt idx="4781">
                  <c:v>1</c:v>
                </c:pt>
                <c:pt idx="4782">
                  <c:v>4</c:v>
                </c:pt>
                <c:pt idx="4783">
                  <c:v>0</c:v>
                </c:pt>
                <c:pt idx="4784">
                  <c:v>2</c:v>
                </c:pt>
                <c:pt idx="4785">
                  <c:v>4</c:v>
                </c:pt>
                <c:pt idx="4786">
                  <c:v>3</c:v>
                </c:pt>
                <c:pt idx="4787">
                  <c:v>0</c:v>
                </c:pt>
                <c:pt idx="4788">
                  <c:v>5</c:v>
                </c:pt>
                <c:pt idx="4789">
                  <c:v>0</c:v>
                </c:pt>
                <c:pt idx="4790">
                  <c:v>2</c:v>
                </c:pt>
                <c:pt idx="4791">
                  <c:v>1</c:v>
                </c:pt>
                <c:pt idx="4792">
                  <c:v>0</c:v>
                </c:pt>
                <c:pt idx="4793">
                  <c:v>2</c:v>
                </c:pt>
                <c:pt idx="4794">
                  <c:v>1</c:v>
                </c:pt>
                <c:pt idx="4795">
                  <c:v>2</c:v>
                </c:pt>
                <c:pt idx="4796">
                  <c:v>2</c:v>
                </c:pt>
                <c:pt idx="4797">
                  <c:v>2</c:v>
                </c:pt>
                <c:pt idx="4798">
                  <c:v>3</c:v>
                </c:pt>
                <c:pt idx="4799">
                  <c:v>5</c:v>
                </c:pt>
                <c:pt idx="4800">
                  <c:v>1</c:v>
                </c:pt>
                <c:pt idx="4801">
                  <c:v>4</c:v>
                </c:pt>
                <c:pt idx="4802">
                  <c:v>4</c:v>
                </c:pt>
                <c:pt idx="4803">
                  <c:v>2</c:v>
                </c:pt>
                <c:pt idx="4804">
                  <c:v>1</c:v>
                </c:pt>
                <c:pt idx="4805">
                  <c:v>2</c:v>
                </c:pt>
                <c:pt idx="4806">
                  <c:v>2</c:v>
                </c:pt>
                <c:pt idx="4807">
                  <c:v>1</c:v>
                </c:pt>
                <c:pt idx="4808">
                  <c:v>3</c:v>
                </c:pt>
                <c:pt idx="4809">
                  <c:v>1</c:v>
                </c:pt>
                <c:pt idx="4810">
                  <c:v>3</c:v>
                </c:pt>
                <c:pt idx="4811">
                  <c:v>1</c:v>
                </c:pt>
                <c:pt idx="4812">
                  <c:v>3</c:v>
                </c:pt>
                <c:pt idx="4813">
                  <c:v>2</c:v>
                </c:pt>
                <c:pt idx="4814">
                  <c:v>1</c:v>
                </c:pt>
                <c:pt idx="4815">
                  <c:v>1</c:v>
                </c:pt>
                <c:pt idx="4816">
                  <c:v>3</c:v>
                </c:pt>
                <c:pt idx="4817">
                  <c:v>1</c:v>
                </c:pt>
                <c:pt idx="4818">
                  <c:v>1</c:v>
                </c:pt>
                <c:pt idx="4819">
                  <c:v>2</c:v>
                </c:pt>
                <c:pt idx="4820">
                  <c:v>2</c:v>
                </c:pt>
                <c:pt idx="4821">
                  <c:v>0</c:v>
                </c:pt>
                <c:pt idx="4822">
                  <c:v>1</c:v>
                </c:pt>
                <c:pt idx="4823">
                  <c:v>2</c:v>
                </c:pt>
                <c:pt idx="4824">
                  <c:v>1</c:v>
                </c:pt>
                <c:pt idx="4825">
                  <c:v>3</c:v>
                </c:pt>
                <c:pt idx="4826">
                  <c:v>1</c:v>
                </c:pt>
                <c:pt idx="4827">
                  <c:v>0</c:v>
                </c:pt>
                <c:pt idx="4828">
                  <c:v>2</c:v>
                </c:pt>
                <c:pt idx="4829">
                  <c:v>6</c:v>
                </c:pt>
                <c:pt idx="4830">
                  <c:v>3</c:v>
                </c:pt>
                <c:pt idx="4831">
                  <c:v>1</c:v>
                </c:pt>
                <c:pt idx="4832">
                  <c:v>3</c:v>
                </c:pt>
                <c:pt idx="4833">
                  <c:v>2</c:v>
                </c:pt>
                <c:pt idx="4834">
                  <c:v>0</c:v>
                </c:pt>
                <c:pt idx="4835">
                  <c:v>0</c:v>
                </c:pt>
                <c:pt idx="4836">
                  <c:v>1</c:v>
                </c:pt>
                <c:pt idx="4837">
                  <c:v>2</c:v>
                </c:pt>
                <c:pt idx="4838">
                  <c:v>1</c:v>
                </c:pt>
                <c:pt idx="4839">
                  <c:v>1</c:v>
                </c:pt>
                <c:pt idx="4840">
                  <c:v>1</c:v>
                </c:pt>
                <c:pt idx="4841">
                  <c:v>5</c:v>
                </c:pt>
                <c:pt idx="4842">
                  <c:v>3</c:v>
                </c:pt>
                <c:pt idx="4843">
                  <c:v>3</c:v>
                </c:pt>
                <c:pt idx="4844">
                  <c:v>3</c:v>
                </c:pt>
                <c:pt idx="4845">
                  <c:v>2</c:v>
                </c:pt>
                <c:pt idx="4846">
                  <c:v>1</c:v>
                </c:pt>
                <c:pt idx="4847">
                  <c:v>4</c:v>
                </c:pt>
                <c:pt idx="4848">
                  <c:v>4</c:v>
                </c:pt>
                <c:pt idx="4849">
                  <c:v>2</c:v>
                </c:pt>
                <c:pt idx="4850">
                  <c:v>1</c:v>
                </c:pt>
                <c:pt idx="4851">
                  <c:v>2</c:v>
                </c:pt>
                <c:pt idx="4852">
                  <c:v>1</c:v>
                </c:pt>
                <c:pt idx="4853">
                  <c:v>3</c:v>
                </c:pt>
                <c:pt idx="4854">
                  <c:v>0</c:v>
                </c:pt>
                <c:pt idx="4855">
                  <c:v>1</c:v>
                </c:pt>
                <c:pt idx="4856">
                  <c:v>0</c:v>
                </c:pt>
                <c:pt idx="4857">
                  <c:v>1</c:v>
                </c:pt>
                <c:pt idx="4858">
                  <c:v>4</c:v>
                </c:pt>
                <c:pt idx="4859">
                  <c:v>2</c:v>
                </c:pt>
                <c:pt idx="4860">
                  <c:v>2</c:v>
                </c:pt>
                <c:pt idx="4861">
                  <c:v>5</c:v>
                </c:pt>
                <c:pt idx="4862">
                  <c:v>5</c:v>
                </c:pt>
                <c:pt idx="4863">
                  <c:v>2</c:v>
                </c:pt>
                <c:pt idx="4864">
                  <c:v>2</c:v>
                </c:pt>
                <c:pt idx="4865">
                  <c:v>5</c:v>
                </c:pt>
                <c:pt idx="4866">
                  <c:v>1</c:v>
                </c:pt>
                <c:pt idx="4867">
                  <c:v>0</c:v>
                </c:pt>
                <c:pt idx="4868">
                  <c:v>1</c:v>
                </c:pt>
                <c:pt idx="4869">
                  <c:v>2</c:v>
                </c:pt>
                <c:pt idx="4870">
                  <c:v>1</c:v>
                </c:pt>
                <c:pt idx="4871">
                  <c:v>4</c:v>
                </c:pt>
                <c:pt idx="4872">
                  <c:v>6</c:v>
                </c:pt>
                <c:pt idx="4873">
                  <c:v>1</c:v>
                </c:pt>
                <c:pt idx="4874">
                  <c:v>2</c:v>
                </c:pt>
                <c:pt idx="4875">
                  <c:v>1</c:v>
                </c:pt>
                <c:pt idx="4876">
                  <c:v>3</c:v>
                </c:pt>
                <c:pt idx="4877">
                  <c:v>1</c:v>
                </c:pt>
                <c:pt idx="4878">
                  <c:v>0</c:v>
                </c:pt>
                <c:pt idx="4879">
                  <c:v>3</c:v>
                </c:pt>
                <c:pt idx="4880">
                  <c:v>5</c:v>
                </c:pt>
                <c:pt idx="4881">
                  <c:v>0</c:v>
                </c:pt>
                <c:pt idx="4882">
                  <c:v>3</c:v>
                </c:pt>
                <c:pt idx="4883">
                  <c:v>1</c:v>
                </c:pt>
                <c:pt idx="4884">
                  <c:v>2</c:v>
                </c:pt>
                <c:pt idx="4885">
                  <c:v>1</c:v>
                </c:pt>
                <c:pt idx="4886">
                  <c:v>1</c:v>
                </c:pt>
                <c:pt idx="4887">
                  <c:v>2</c:v>
                </c:pt>
                <c:pt idx="4888">
                  <c:v>5</c:v>
                </c:pt>
                <c:pt idx="4889">
                  <c:v>0</c:v>
                </c:pt>
                <c:pt idx="4890">
                  <c:v>0</c:v>
                </c:pt>
                <c:pt idx="4891">
                  <c:v>1</c:v>
                </c:pt>
                <c:pt idx="4892">
                  <c:v>0</c:v>
                </c:pt>
                <c:pt idx="4893">
                  <c:v>2</c:v>
                </c:pt>
                <c:pt idx="4894">
                  <c:v>4</c:v>
                </c:pt>
                <c:pt idx="4895">
                  <c:v>7</c:v>
                </c:pt>
                <c:pt idx="4896">
                  <c:v>2</c:v>
                </c:pt>
                <c:pt idx="4897">
                  <c:v>3</c:v>
                </c:pt>
                <c:pt idx="4898">
                  <c:v>3</c:v>
                </c:pt>
                <c:pt idx="4899">
                  <c:v>0</c:v>
                </c:pt>
                <c:pt idx="4900">
                  <c:v>3</c:v>
                </c:pt>
                <c:pt idx="4901">
                  <c:v>3</c:v>
                </c:pt>
                <c:pt idx="4902">
                  <c:v>3</c:v>
                </c:pt>
                <c:pt idx="4903">
                  <c:v>1</c:v>
                </c:pt>
                <c:pt idx="4904">
                  <c:v>3</c:v>
                </c:pt>
                <c:pt idx="4905">
                  <c:v>3</c:v>
                </c:pt>
                <c:pt idx="4906">
                  <c:v>0</c:v>
                </c:pt>
                <c:pt idx="4907">
                  <c:v>1</c:v>
                </c:pt>
                <c:pt idx="4908">
                  <c:v>3</c:v>
                </c:pt>
                <c:pt idx="4909">
                  <c:v>1</c:v>
                </c:pt>
                <c:pt idx="4910">
                  <c:v>1</c:v>
                </c:pt>
                <c:pt idx="4911">
                  <c:v>3</c:v>
                </c:pt>
                <c:pt idx="4912">
                  <c:v>2</c:v>
                </c:pt>
                <c:pt idx="4913">
                  <c:v>3</c:v>
                </c:pt>
                <c:pt idx="4914">
                  <c:v>1</c:v>
                </c:pt>
                <c:pt idx="4915">
                  <c:v>2</c:v>
                </c:pt>
                <c:pt idx="4916">
                  <c:v>1</c:v>
                </c:pt>
                <c:pt idx="4917">
                  <c:v>3</c:v>
                </c:pt>
                <c:pt idx="4918">
                  <c:v>1</c:v>
                </c:pt>
                <c:pt idx="4919">
                  <c:v>1</c:v>
                </c:pt>
                <c:pt idx="4920">
                  <c:v>1</c:v>
                </c:pt>
                <c:pt idx="4921">
                  <c:v>1</c:v>
                </c:pt>
                <c:pt idx="4922">
                  <c:v>4</c:v>
                </c:pt>
                <c:pt idx="4923">
                  <c:v>1</c:v>
                </c:pt>
                <c:pt idx="4924">
                  <c:v>1</c:v>
                </c:pt>
                <c:pt idx="4925">
                  <c:v>1</c:v>
                </c:pt>
                <c:pt idx="4926">
                  <c:v>3</c:v>
                </c:pt>
                <c:pt idx="4927">
                  <c:v>3</c:v>
                </c:pt>
                <c:pt idx="4928">
                  <c:v>2</c:v>
                </c:pt>
                <c:pt idx="4929">
                  <c:v>1</c:v>
                </c:pt>
                <c:pt idx="4930">
                  <c:v>1</c:v>
                </c:pt>
                <c:pt idx="4931">
                  <c:v>1</c:v>
                </c:pt>
                <c:pt idx="4932">
                  <c:v>1</c:v>
                </c:pt>
                <c:pt idx="4933">
                  <c:v>2</c:v>
                </c:pt>
                <c:pt idx="4934">
                  <c:v>2</c:v>
                </c:pt>
                <c:pt idx="4935">
                  <c:v>2</c:v>
                </c:pt>
                <c:pt idx="4936">
                  <c:v>1</c:v>
                </c:pt>
                <c:pt idx="4937">
                  <c:v>0</c:v>
                </c:pt>
                <c:pt idx="4938">
                  <c:v>2</c:v>
                </c:pt>
                <c:pt idx="4939">
                  <c:v>0</c:v>
                </c:pt>
                <c:pt idx="4940">
                  <c:v>4</c:v>
                </c:pt>
                <c:pt idx="4941">
                  <c:v>2</c:v>
                </c:pt>
                <c:pt idx="4942">
                  <c:v>1</c:v>
                </c:pt>
                <c:pt idx="4943">
                  <c:v>3</c:v>
                </c:pt>
                <c:pt idx="4944">
                  <c:v>1</c:v>
                </c:pt>
                <c:pt idx="4945">
                  <c:v>0</c:v>
                </c:pt>
                <c:pt idx="4946">
                  <c:v>1</c:v>
                </c:pt>
                <c:pt idx="4947">
                  <c:v>2</c:v>
                </c:pt>
                <c:pt idx="4948">
                  <c:v>3</c:v>
                </c:pt>
                <c:pt idx="4949">
                  <c:v>2</c:v>
                </c:pt>
                <c:pt idx="4950">
                  <c:v>0</c:v>
                </c:pt>
                <c:pt idx="4951">
                  <c:v>0</c:v>
                </c:pt>
                <c:pt idx="4952">
                  <c:v>1</c:v>
                </c:pt>
                <c:pt idx="4953">
                  <c:v>1</c:v>
                </c:pt>
                <c:pt idx="4954">
                  <c:v>1</c:v>
                </c:pt>
                <c:pt idx="4955">
                  <c:v>2</c:v>
                </c:pt>
                <c:pt idx="4956">
                  <c:v>4</c:v>
                </c:pt>
                <c:pt idx="4957">
                  <c:v>4</c:v>
                </c:pt>
                <c:pt idx="4958">
                  <c:v>1</c:v>
                </c:pt>
                <c:pt idx="4959">
                  <c:v>2</c:v>
                </c:pt>
                <c:pt idx="4960">
                  <c:v>2</c:v>
                </c:pt>
                <c:pt idx="4961">
                  <c:v>1</c:v>
                </c:pt>
                <c:pt idx="4962">
                  <c:v>2</c:v>
                </c:pt>
                <c:pt idx="4963">
                  <c:v>4</c:v>
                </c:pt>
                <c:pt idx="4964">
                  <c:v>3</c:v>
                </c:pt>
                <c:pt idx="4965">
                  <c:v>3</c:v>
                </c:pt>
                <c:pt idx="4966">
                  <c:v>2</c:v>
                </c:pt>
                <c:pt idx="4967">
                  <c:v>1</c:v>
                </c:pt>
                <c:pt idx="4968">
                  <c:v>1</c:v>
                </c:pt>
                <c:pt idx="4969">
                  <c:v>1</c:v>
                </c:pt>
                <c:pt idx="4970">
                  <c:v>4</c:v>
                </c:pt>
                <c:pt idx="4971">
                  <c:v>2</c:v>
                </c:pt>
                <c:pt idx="4972">
                  <c:v>3</c:v>
                </c:pt>
                <c:pt idx="4973">
                  <c:v>0</c:v>
                </c:pt>
                <c:pt idx="4974">
                  <c:v>1</c:v>
                </c:pt>
                <c:pt idx="4975">
                  <c:v>5</c:v>
                </c:pt>
                <c:pt idx="4976">
                  <c:v>1</c:v>
                </c:pt>
                <c:pt idx="4977">
                  <c:v>4</c:v>
                </c:pt>
                <c:pt idx="4978">
                  <c:v>3</c:v>
                </c:pt>
                <c:pt idx="4979">
                  <c:v>3</c:v>
                </c:pt>
                <c:pt idx="4980">
                  <c:v>1</c:v>
                </c:pt>
                <c:pt idx="4981">
                  <c:v>1</c:v>
                </c:pt>
                <c:pt idx="4982">
                  <c:v>3</c:v>
                </c:pt>
                <c:pt idx="4983">
                  <c:v>2</c:v>
                </c:pt>
                <c:pt idx="4984">
                  <c:v>6</c:v>
                </c:pt>
                <c:pt idx="4985">
                  <c:v>2</c:v>
                </c:pt>
                <c:pt idx="4986">
                  <c:v>0</c:v>
                </c:pt>
                <c:pt idx="4987">
                  <c:v>2</c:v>
                </c:pt>
                <c:pt idx="4988">
                  <c:v>1</c:v>
                </c:pt>
                <c:pt idx="4989">
                  <c:v>2</c:v>
                </c:pt>
                <c:pt idx="4990">
                  <c:v>1</c:v>
                </c:pt>
                <c:pt idx="4991">
                  <c:v>2</c:v>
                </c:pt>
                <c:pt idx="4992">
                  <c:v>3</c:v>
                </c:pt>
                <c:pt idx="4993">
                  <c:v>1</c:v>
                </c:pt>
                <c:pt idx="4994">
                  <c:v>0</c:v>
                </c:pt>
                <c:pt idx="4995">
                  <c:v>2</c:v>
                </c:pt>
                <c:pt idx="4996">
                  <c:v>2</c:v>
                </c:pt>
                <c:pt idx="4997">
                  <c:v>3</c:v>
                </c:pt>
                <c:pt idx="4998">
                  <c:v>3</c:v>
                </c:pt>
                <c:pt idx="4999">
                  <c:v>4</c:v>
                </c:pt>
                <c:pt idx="5000">
                  <c:v>3</c:v>
                </c:pt>
                <c:pt idx="5001">
                  <c:v>3</c:v>
                </c:pt>
                <c:pt idx="5002">
                  <c:v>2</c:v>
                </c:pt>
                <c:pt idx="5003">
                  <c:v>1</c:v>
                </c:pt>
                <c:pt idx="5004">
                  <c:v>0</c:v>
                </c:pt>
                <c:pt idx="5005">
                  <c:v>4</c:v>
                </c:pt>
                <c:pt idx="5006">
                  <c:v>3</c:v>
                </c:pt>
                <c:pt idx="5007">
                  <c:v>4</c:v>
                </c:pt>
                <c:pt idx="5008">
                  <c:v>2</c:v>
                </c:pt>
                <c:pt idx="5009">
                  <c:v>0</c:v>
                </c:pt>
                <c:pt idx="5010">
                  <c:v>1</c:v>
                </c:pt>
                <c:pt idx="5011">
                  <c:v>0</c:v>
                </c:pt>
                <c:pt idx="5012">
                  <c:v>3</c:v>
                </c:pt>
                <c:pt idx="5013">
                  <c:v>0</c:v>
                </c:pt>
                <c:pt idx="5014">
                  <c:v>0</c:v>
                </c:pt>
                <c:pt idx="5015">
                  <c:v>4</c:v>
                </c:pt>
                <c:pt idx="5016">
                  <c:v>4</c:v>
                </c:pt>
                <c:pt idx="5017">
                  <c:v>3</c:v>
                </c:pt>
                <c:pt idx="5018">
                  <c:v>5</c:v>
                </c:pt>
                <c:pt idx="5019">
                  <c:v>2</c:v>
                </c:pt>
                <c:pt idx="5020">
                  <c:v>2</c:v>
                </c:pt>
                <c:pt idx="5021">
                  <c:v>4</c:v>
                </c:pt>
                <c:pt idx="5022">
                  <c:v>0</c:v>
                </c:pt>
                <c:pt idx="5023">
                  <c:v>3</c:v>
                </c:pt>
                <c:pt idx="5024">
                  <c:v>1</c:v>
                </c:pt>
                <c:pt idx="5025">
                  <c:v>3</c:v>
                </c:pt>
                <c:pt idx="5026">
                  <c:v>0</c:v>
                </c:pt>
                <c:pt idx="5027">
                  <c:v>1</c:v>
                </c:pt>
                <c:pt idx="5028">
                  <c:v>3</c:v>
                </c:pt>
                <c:pt idx="5029">
                  <c:v>0</c:v>
                </c:pt>
                <c:pt idx="5030">
                  <c:v>4</c:v>
                </c:pt>
                <c:pt idx="5031">
                  <c:v>1</c:v>
                </c:pt>
                <c:pt idx="5032">
                  <c:v>4</c:v>
                </c:pt>
                <c:pt idx="5033">
                  <c:v>6</c:v>
                </c:pt>
                <c:pt idx="5034">
                  <c:v>4</c:v>
                </c:pt>
                <c:pt idx="5035">
                  <c:v>1</c:v>
                </c:pt>
                <c:pt idx="5036">
                  <c:v>3</c:v>
                </c:pt>
                <c:pt idx="5037">
                  <c:v>1</c:v>
                </c:pt>
                <c:pt idx="5038">
                  <c:v>3</c:v>
                </c:pt>
                <c:pt idx="5039">
                  <c:v>2</c:v>
                </c:pt>
                <c:pt idx="5040">
                  <c:v>1</c:v>
                </c:pt>
                <c:pt idx="5041">
                  <c:v>3</c:v>
                </c:pt>
                <c:pt idx="5042">
                  <c:v>2</c:v>
                </c:pt>
                <c:pt idx="5043">
                  <c:v>1</c:v>
                </c:pt>
                <c:pt idx="5044">
                  <c:v>3</c:v>
                </c:pt>
                <c:pt idx="5045">
                  <c:v>1</c:v>
                </c:pt>
                <c:pt idx="5046">
                  <c:v>3</c:v>
                </c:pt>
                <c:pt idx="5047">
                  <c:v>3</c:v>
                </c:pt>
                <c:pt idx="5048">
                  <c:v>3</c:v>
                </c:pt>
                <c:pt idx="5049">
                  <c:v>4</c:v>
                </c:pt>
                <c:pt idx="5050">
                  <c:v>2</c:v>
                </c:pt>
                <c:pt idx="5051">
                  <c:v>2</c:v>
                </c:pt>
                <c:pt idx="5052">
                  <c:v>2</c:v>
                </c:pt>
                <c:pt idx="5053">
                  <c:v>3</c:v>
                </c:pt>
                <c:pt idx="5054">
                  <c:v>1</c:v>
                </c:pt>
                <c:pt idx="5055">
                  <c:v>0</c:v>
                </c:pt>
                <c:pt idx="5056">
                  <c:v>1</c:v>
                </c:pt>
                <c:pt idx="5057">
                  <c:v>2</c:v>
                </c:pt>
                <c:pt idx="5058">
                  <c:v>0</c:v>
                </c:pt>
                <c:pt idx="5059">
                  <c:v>0</c:v>
                </c:pt>
                <c:pt idx="5060">
                  <c:v>2</c:v>
                </c:pt>
                <c:pt idx="5061">
                  <c:v>3</c:v>
                </c:pt>
                <c:pt idx="5062">
                  <c:v>0</c:v>
                </c:pt>
                <c:pt idx="5063">
                  <c:v>1</c:v>
                </c:pt>
                <c:pt idx="5064">
                  <c:v>2</c:v>
                </c:pt>
                <c:pt idx="5065">
                  <c:v>1</c:v>
                </c:pt>
                <c:pt idx="5066">
                  <c:v>1</c:v>
                </c:pt>
                <c:pt idx="5067">
                  <c:v>5</c:v>
                </c:pt>
                <c:pt idx="5068">
                  <c:v>1</c:v>
                </c:pt>
                <c:pt idx="5069">
                  <c:v>4</c:v>
                </c:pt>
                <c:pt idx="5070">
                  <c:v>2</c:v>
                </c:pt>
                <c:pt idx="5071">
                  <c:v>0</c:v>
                </c:pt>
                <c:pt idx="5072">
                  <c:v>3</c:v>
                </c:pt>
                <c:pt idx="5073">
                  <c:v>2</c:v>
                </c:pt>
                <c:pt idx="5074">
                  <c:v>1</c:v>
                </c:pt>
                <c:pt idx="5075">
                  <c:v>1</c:v>
                </c:pt>
                <c:pt idx="5076">
                  <c:v>4</c:v>
                </c:pt>
                <c:pt idx="5077">
                  <c:v>3</c:v>
                </c:pt>
                <c:pt idx="5078">
                  <c:v>2</c:v>
                </c:pt>
                <c:pt idx="5079">
                  <c:v>0</c:v>
                </c:pt>
                <c:pt idx="5080">
                  <c:v>0</c:v>
                </c:pt>
                <c:pt idx="5081">
                  <c:v>3</c:v>
                </c:pt>
                <c:pt idx="5082">
                  <c:v>3</c:v>
                </c:pt>
                <c:pt idx="5083">
                  <c:v>1</c:v>
                </c:pt>
                <c:pt idx="5084">
                  <c:v>3</c:v>
                </c:pt>
                <c:pt idx="5085">
                  <c:v>3</c:v>
                </c:pt>
                <c:pt idx="5086">
                  <c:v>3</c:v>
                </c:pt>
                <c:pt idx="5087">
                  <c:v>1</c:v>
                </c:pt>
                <c:pt idx="5088">
                  <c:v>3</c:v>
                </c:pt>
                <c:pt idx="5089">
                  <c:v>1</c:v>
                </c:pt>
                <c:pt idx="5090">
                  <c:v>3</c:v>
                </c:pt>
                <c:pt idx="5091">
                  <c:v>3</c:v>
                </c:pt>
                <c:pt idx="5092">
                  <c:v>2</c:v>
                </c:pt>
                <c:pt idx="5093">
                  <c:v>3</c:v>
                </c:pt>
                <c:pt idx="5094">
                  <c:v>3</c:v>
                </c:pt>
                <c:pt idx="5095">
                  <c:v>2</c:v>
                </c:pt>
                <c:pt idx="5096">
                  <c:v>1</c:v>
                </c:pt>
                <c:pt idx="5097">
                  <c:v>0</c:v>
                </c:pt>
                <c:pt idx="5098">
                  <c:v>3</c:v>
                </c:pt>
                <c:pt idx="5099">
                  <c:v>1</c:v>
                </c:pt>
                <c:pt idx="5100">
                  <c:v>1</c:v>
                </c:pt>
                <c:pt idx="5101">
                  <c:v>1</c:v>
                </c:pt>
                <c:pt idx="5102">
                  <c:v>0</c:v>
                </c:pt>
                <c:pt idx="5103">
                  <c:v>2</c:v>
                </c:pt>
                <c:pt idx="5104">
                  <c:v>1</c:v>
                </c:pt>
                <c:pt idx="5105">
                  <c:v>0</c:v>
                </c:pt>
                <c:pt idx="5106">
                  <c:v>0</c:v>
                </c:pt>
                <c:pt idx="5107">
                  <c:v>5</c:v>
                </c:pt>
                <c:pt idx="5108">
                  <c:v>2</c:v>
                </c:pt>
                <c:pt idx="5109">
                  <c:v>0</c:v>
                </c:pt>
                <c:pt idx="5110">
                  <c:v>3</c:v>
                </c:pt>
                <c:pt idx="5111">
                  <c:v>2</c:v>
                </c:pt>
                <c:pt idx="5112">
                  <c:v>1</c:v>
                </c:pt>
                <c:pt idx="5113">
                  <c:v>2</c:v>
                </c:pt>
                <c:pt idx="5114">
                  <c:v>1</c:v>
                </c:pt>
                <c:pt idx="5115">
                  <c:v>0</c:v>
                </c:pt>
                <c:pt idx="5116">
                  <c:v>3</c:v>
                </c:pt>
                <c:pt idx="5117">
                  <c:v>2</c:v>
                </c:pt>
                <c:pt idx="5118">
                  <c:v>0</c:v>
                </c:pt>
                <c:pt idx="5119">
                  <c:v>1</c:v>
                </c:pt>
                <c:pt idx="5120">
                  <c:v>1</c:v>
                </c:pt>
                <c:pt idx="5121">
                  <c:v>2</c:v>
                </c:pt>
                <c:pt idx="5122">
                  <c:v>1</c:v>
                </c:pt>
                <c:pt idx="5123">
                  <c:v>0</c:v>
                </c:pt>
                <c:pt idx="5124">
                  <c:v>4</c:v>
                </c:pt>
                <c:pt idx="5125">
                  <c:v>5</c:v>
                </c:pt>
                <c:pt idx="5126">
                  <c:v>3</c:v>
                </c:pt>
                <c:pt idx="5127">
                  <c:v>2</c:v>
                </c:pt>
                <c:pt idx="5128">
                  <c:v>3</c:v>
                </c:pt>
                <c:pt idx="5129">
                  <c:v>5</c:v>
                </c:pt>
                <c:pt idx="5130">
                  <c:v>4</c:v>
                </c:pt>
                <c:pt idx="5131">
                  <c:v>2</c:v>
                </c:pt>
                <c:pt idx="5132">
                  <c:v>3</c:v>
                </c:pt>
                <c:pt idx="5133">
                  <c:v>5</c:v>
                </c:pt>
                <c:pt idx="5134">
                  <c:v>2</c:v>
                </c:pt>
                <c:pt idx="5135">
                  <c:v>1</c:v>
                </c:pt>
                <c:pt idx="5136">
                  <c:v>2</c:v>
                </c:pt>
                <c:pt idx="5137">
                  <c:v>3</c:v>
                </c:pt>
                <c:pt idx="5138">
                  <c:v>1</c:v>
                </c:pt>
                <c:pt idx="5139">
                  <c:v>5</c:v>
                </c:pt>
                <c:pt idx="5140">
                  <c:v>0</c:v>
                </c:pt>
                <c:pt idx="5141">
                  <c:v>1</c:v>
                </c:pt>
                <c:pt idx="5142">
                  <c:v>1</c:v>
                </c:pt>
                <c:pt idx="5143">
                  <c:v>3</c:v>
                </c:pt>
                <c:pt idx="5144">
                  <c:v>0</c:v>
                </c:pt>
                <c:pt idx="5145">
                  <c:v>4</c:v>
                </c:pt>
                <c:pt idx="5146">
                  <c:v>3</c:v>
                </c:pt>
                <c:pt idx="5147">
                  <c:v>1</c:v>
                </c:pt>
                <c:pt idx="5148">
                  <c:v>1</c:v>
                </c:pt>
                <c:pt idx="5149">
                  <c:v>1</c:v>
                </c:pt>
                <c:pt idx="5150">
                  <c:v>1</c:v>
                </c:pt>
                <c:pt idx="5151">
                  <c:v>2</c:v>
                </c:pt>
                <c:pt idx="5152">
                  <c:v>2</c:v>
                </c:pt>
                <c:pt idx="5153">
                  <c:v>2</c:v>
                </c:pt>
                <c:pt idx="5154">
                  <c:v>4</c:v>
                </c:pt>
                <c:pt idx="5155">
                  <c:v>3</c:v>
                </c:pt>
                <c:pt idx="5156">
                  <c:v>0</c:v>
                </c:pt>
                <c:pt idx="5157">
                  <c:v>2</c:v>
                </c:pt>
                <c:pt idx="5158">
                  <c:v>2</c:v>
                </c:pt>
                <c:pt idx="5159">
                  <c:v>2</c:v>
                </c:pt>
                <c:pt idx="5160">
                  <c:v>0</c:v>
                </c:pt>
                <c:pt idx="5161">
                  <c:v>2</c:v>
                </c:pt>
                <c:pt idx="5162">
                  <c:v>1</c:v>
                </c:pt>
                <c:pt idx="5163">
                  <c:v>6</c:v>
                </c:pt>
                <c:pt idx="5164">
                  <c:v>1</c:v>
                </c:pt>
                <c:pt idx="5165">
                  <c:v>2</c:v>
                </c:pt>
                <c:pt idx="5166">
                  <c:v>3</c:v>
                </c:pt>
                <c:pt idx="5167">
                  <c:v>1</c:v>
                </c:pt>
                <c:pt idx="5168">
                  <c:v>3</c:v>
                </c:pt>
                <c:pt idx="5169">
                  <c:v>1</c:v>
                </c:pt>
                <c:pt idx="5170">
                  <c:v>3</c:v>
                </c:pt>
                <c:pt idx="5171">
                  <c:v>3</c:v>
                </c:pt>
                <c:pt idx="5172">
                  <c:v>0</c:v>
                </c:pt>
                <c:pt idx="5173">
                  <c:v>3</c:v>
                </c:pt>
                <c:pt idx="5174">
                  <c:v>1</c:v>
                </c:pt>
                <c:pt idx="5175">
                  <c:v>3</c:v>
                </c:pt>
                <c:pt idx="5176">
                  <c:v>2</c:v>
                </c:pt>
                <c:pt idx="5177">
                  <c:v>1</c:v>
                </c:pt>
                <c:pt idx="5178">
                  <c:v>1</c:v>
                </c:pt>
                <c:pt idx="5179">
                  <c:v>1</c:v>
                </c:pt>
                <c:pt idx="5180">
                  <c:v>1</c:v>
                </c:pt>
                <c:pt idx="5181">
                  <c:v>4</c:v>
                </c:pt>
                <c:pt idx="5182">
                  <c:v>6</c:v>
                </c:pt>
                <c:pt idx="5183">
                  <c:v>1</c:v>
                </c:pt>
                <c:pt idx="5184">
                  <c:v>0</c:v>
                </c:pt>
                <c:pt idx="5185">
                  <c:v>3</c:v>
                </c:pt>
                <c:pt idx="5186">
                  <c:v>1</c:v>
                </c:pt>
                <c:pt idx="5187">
                  <c:v>1</c:v>
                </c:pt>
                <c:pt idx="5188">
                  <c:v>3</c:v>
                </c:pt>
                <c:pt idx="5189">
                  <c:v>2</c:v>
                </c:pt>
                <c:pt idx="5190">
                  <c:v>2</c:v>
                </c:pt>
                <c:pt idx="5191">
                  <c:v>2</c:v>
                </c:pt>
                <c:pt idx="5192">
                  <c:v>0</c:v>
                </c:pt>
                <c:pt idx="5193">
                  <c:v>2</c:v>
                </c:pt>
                <c:pt idx="5194">
                  <c:v>1</c:v>
                </c:pt>
                <c:pt idx="5195">
                  <c:v>1</c:v>
                </c:pt>
                <c:pt idx="5196">
                  <c:v>3</c:v>
                </c:pt>
                <c:pt idx="5197">
                  <c:v>2</c:v>
                </c:pt>
                <c:pt idx="5198">
                  <c:v>3</c:v>
                </c:pt>
                <c:pt idx="5199">
                  <c:v>2</c:v>
                </c:pt>
                <c:pt idx="5200">
                  <c:v>3</c:v>
                </c:pt>
                <c:pt idx="5201">
                  <c:v>2</c:v>
                </c:pt>
                <c:pt idx="5202">
                  <c:v>0</c:v>
                </c:pt>
                <c:pt idx="5203">
                  <c:v>1</c:v>
                </c:pt>
                <c:pt idx="5204">
                  <c:v>4</c:v>
                </c:pt>
                <c:pt idx="5205">
                  <c:v>3</c:v>
                </c:pt>
                <c:pt idx="5206">
                  <c:v>4</c:v>
                </c:pt>
                <c:pt idx="5207">
                  <c:v>0</c:v>
                </c:pt>
                <c:pt idx="5208">
                  <c:v>4</c:v>
                </c:pt>
                <c:pt idx="5209">
                  <c:v>0</c:v>
                </c:pt>
                <c:pt idx="5210">
                  <c:v>1</c:v>
                </c:pt>
                <c:pt idx="5211">
                  <c:v>0</c:v>
                </c:pt>
                <c:pt idx="5212">
                  <c:v>1</c:v>
                </c:pt>
                <c:pt idx="5213">
                  <c:v>0</c:v>
                </c:pt>
                <c:pt idx="5214">
                  <c:v>2</c:v>
                </c:pt>
                <c:pt idx="5215">
                  <c:v>4</c:v>
                </c:pt>
                <c:pt idx="5216">
                  <c:v>0</c:v>
                </c:pt>
                <c:pt idx="5217">
                  <c:v>1</c:v>
                </c:pt>
                <c:pt idx="5218">
                  <c:v>2</c:v>
                </c:pt>
                <c:pt idx="5219">
                  <c:v>2</c:v>
                </c:pt>
                <c:pt idx="5220">
                  <c:v>3</c:v>
                </c:pt>
                <c:pt idx="5221">
                  <c:v>2</c:v>
                </c:pt>
                <c:pt idx="5222">
                  <c:v>0</c:v>
                </c:pt>
                <c:pt idx="5223">
                  <c:v>2</c:v>
                </c:pt>
                <c:pt idx="5224">
                  <c:v>2</c:v>
                </c:pt>
                <c:pt idx="5225">
                  <c:v>3</c:v>
                </c:pt>
                <c:pt idx="5226">
                  <c:v>1</c:v>
                </c:pt>
                <c:pt idx="5227">
                  <c:v>4</c:v>
                </c:pt>
                <c:pt idx="5228">
                  <c:v>2</c:v>
                </c:pt>
                <c:pt idx="5229">
                  <c:v>1</c:v>
                </c:pt>
                <c:pt idx="5230">
                  <c:v>0</c:v>
                </c:pt>
                <c:pt idx="5231">
                  <c:v>1</c:v>
                </c:pt>
                <c:pt idx="5232">
                  <c:v>3</c:v>
                </c:pt>
                <c:pt idx="5233">
                  <c:v>1</c:v>
                </c:pt>
                <c:pt idx="5234">
                  <c:v>3</c:v>
                </c:pt>
                <c:pt idx="5235">
                  <c:v>0</c:v>
                </c:pt>
                <c:pt idx="5236">
                  <c:v>1</c:v>
                </c:pt>
                <c:pt idx="5237">
                  <c:v>2</c:v>
                </c:pt>
                <c:pt idx="5238">
                  <c:v>1</c:v>
                </c:pt>
                <c:pt idx="5239">
                  <c:v>3</c:v>
                </c:pt>
                <c:pt idx="5240">
                  <c:v>1</c:v>
                </c:pt>
                <c:pt idx="5241">
                  <c:v>2</c:v>
                </c:pt>
                <c:pt idx="5242">
                  <c:v>1</c:v>
                </c:pt>
                <c:pt idx="5243">
                  <c:v>2</c:v>
                </c:pt>
                <c:pt idx="5244">
                  <c:v>3</c:v>
                </c:pt>
                <c:pt idx="5245">
                  <c:v>3</c:v>
                </c:pt>
                <c:pt idx="5246">
                  <c:v>1</c:v>
                </c:pt>
                <c:pt idx="5247">
                  <c:v>2</c:v>
                </c:pt>
                <c:pt idx="5248">
                  <c:v>4</c:v>
                </c:pt>
                <c:pt idx="5249">
                  <c:v>4</c:v>
                </c:pt>
                <c:pt idx="5250">
                  <c:v>3</c:v>
                </c:pt>
                <c:pt idx="5251">
                  <c:v>5</c:v>
                </c:pt>
                <c:pt idx="5252">
                  <c:v>3</c:v>
                </c:pt>
                <c:pt idx="5253">
                  <c:v>1</c:v>
                </c:pt>
                <c:pt idx="5254">
                  <c:v>3</c:v>
                </c:pt>
                <c:pt idx="5255">
                  <c:v>1</c:v>
                </c:pt>
                <c:pt idx="5256">
                  <c:v>1</c:v>
                </c:pt>
                <c:pt idx="5257">
                  <c:v>1</c:v>
                </c:pt>
                <c:pt idx="5258">
                  <c:v>3</c:v>
                </c:pt>
                <c:pt idx="5259">
                  <c:v>2</c:v>
                </c:pt>
                <c:pt idx="5260">
                  <c:v>0</c:v>
                </c:pt>
                <c:pt idx="5261">
                  <c:v>1</c:v>
                </c:pt>
                <c:pt idx="5262">
                  <c:v>1</c:v>
                </c:pt>
                <c:pt idx="5263">
                  <c:v>1</c:v>
                </c:pt>
                <c:pt idx="5264">
                  <c:v>0</c:v>
                </c:pt>
                <c:pt idx="5265">
                  <c:v>0</c:v>
                </c:pt>
                <c:pt idx="5266">
                  <c:v>5</c:v>
                </c:pt>
                <c:pt idx="5267">
                  <c:v>6</c:v>
                </c:pt>
                <c:pt idx="5268">
                  <c:v>5</c:v>
                </c:pt>
                <c:pt idx="5269">
                  <c:v>1</c:v>
                </c:pt>
                <c:pt idx="5270">
                  <c:v>1</c:v>
                </c:pt>
                <c:pt idx="5271">
                  <c:v>0</c:v>
                </c:pt>
                <c:pt idx="5272">
                  <c:v>4</c:v>
                </c:pt>
                <c:pt idx="5273">
                  <c:v>2</c:v>
                </c:pt>
                <c:pt idx="5274">
                  <c:v>1</c:v>
                </c:pt>
                <c:pt idx="5275">
                  <c:v>0</c:v>
                </c:pt>
                <c:pt idx="5276">
                  <c:v>1</c:v>
                </c:pt>
                <c:pt idx="5277">
                  <c:v>0</c:v>
                </c:pt>
                <c:pt idx="5278">
                  <c:v>1</c:v>
                </c:pt>
                <c:pt idx="5279">
                  <c:v>5</c:v>
                </c:pt>
                <c:pt idx="5280">
                  <c:v>0</c:v>
                </c:pt>
                <c:pt idx="5281">
                  <c:v>3</c:v>
                </c:pt>
                <c:pt idx="5282">
                  <c:v>0</c:v>
                </c:pt>
                <c:pt idx="5283">
                  <c:v>5</c:v>
                </c:pt>
                <c:pt idx="5284">
                  <c:v>1</c:v>
                </c:pt>
                <c:pt idx="5285">
                  <c:v>2</c:v>
                </c:pt>
                <c:pt idx="5286">
                  <c:v>2</c:v>
                </c:pt>
                <c:pt idx="5287">
                  <c:v>4</c:v>
                </c:pt>
                <c:pt idx="5288">
                  <c:v>2</c:v>
                </c:pt>
                <c:pt idx="5289">
                  <c:v>1</c:v>
                </c:pt>
                <c:pt idx="5290">
                  <c:v>2</c:v>
                </c:pt>
                <c:pt idx="5291">
                  <c:v>2</c:v>
                </c:pt>
                <c:pt idx="5292">
                  <c:v>2</c:v>
                </c:pt>
                <c:pt idx="5293">
                  <c:v>2</c:v>
                </c:pt>
                <c:pt idx="5294">
                  <c:v>2</c:v>
                </c:pt>
                <c:pt idx="5295">
                  <c:v>4</c:v>
                </c:pt>
                <c:pt idx="5296">
                  <c:v>1</c:v>
                </c:pt>
                <c:pt idx="5297">
                  <c:v>1</c:v>
                </c:pt>
                <c:pt idx="5298">
                  <c:v>2</c:v>
                </c:pt>
                <c:pt idx="5299">
                  <c:v>4</c:v>
                </c:pt>
                <c:pt idx="5300">
                  <c:v>0</c:v>
                </c:pt>
                <c:pt idx="5301">
                  <c:v>4</c:v>
                </c:pt>
                <c:pt idx="5302">
                  <c:v>1</c:v>
                </c:pt>
                <c:pt idx="5303">
                  <c:v>1</c:v>
                </c:pt>
                <c:pt idx="5304">
                  <c:v>5</c:v>
                </c:pt>
                <c:pt idx="5305">
                  <c:v>1</c:v>
                </c:pt>
                <c:pt idx="5306">
                  <c:v>1</c:v>
                </c:pt>
                <c:pt idx="5307">
                  <c:v>1</c:v>
                </c:pt>
                <c:pt idx="5308">
                  <c:v>1</c:v>
                </c:pt>
                <c:pt idx="5309">
                  <c:v>2</c:v>
                </c:pt>
                <c:pt idx="5310">
                  <c:v>0</c:v>
                </c:pt>
                <c:pt idx="5311">
                  <c:v>5</c:v>
                </c:pt>
                <c:pt idx="5312">
                  <c:v>4</c:v>
                </c:pt>
                <c:pt idx="5313">
                  <c:v>1</c:v>
                </c:pt>
                <c:pt idx="5314">
                  <c:v>2</c:v>
                </c:pt>
                <c:pt idx="5315">
                  <c:v>1</c:v>
                </c:pt>
                <c:pt idx="5316">
                  <c:v>1</c:v>
                </c:pt>
                <c:pt idx="5317">
                  <c:v>3</c:v>
                </c:pt>
                <c:pt idx="5318">
                  <c:v>2</c:v>
                </c:pt>
                <c:pt idx="5319">
                  <c:v>2</c:v>
                </c:pt>
                <c:pt idx="5320">
                  <c:v>2</c:v>
                </c:pt>
                <c:pt idx="5321">
                  <c:v>2</c:v>
                </c:pt>
                <c:pt idx="5322">
                  <c:v>1</c:v>
                </c:pt>
                <c:pt idx="5323">
                  <c:v>5</c:v>
                </c:pt>
                <c:pt idx="5324">
                  <c:v>2</c:v>
                </c:pt>
                <c:pt idx="5325">
                  <c:v>1</c:v>
                </c:pt>
                <c:pt idx="5326">
                  <c:v>4</c:v>
                </c:pt>
                <c:pt idx="5327">
                  <c:v>3</c:v>
                </c:pt>
                <c:pt idx="5328">
                  <c:v>3</c:v>
                </c:pt>
                <c:pt idx="5329">
                  <c:v>2</c:v>
                </c:pt>
                <c:pt idx="5330">
                  <c:v>3</c:v>
                </c:pt>
                <c:pt idx="5331">
                  <c:v>1</c:v>
                </c:pt>
                <c:pt idx="5332">
                  <c:v>2</c:v>
                </c:pt>
                <c:pt idx="5333">
                  <c:v>1</c:v>
                </c:pt>
                <c:pt idx="5334">
                  <c:v>1</c:v>
                </c:pt>
                <c:pt idx="5335">
                  <c:v>5</c:v>
                </c:pt>
                <c:pt idx="5336">
                  <c:v>2</c:v>
                </c:pt>
                <c:pt idx="5337">
                  <c:v>3</c:v>
                </c:pt>
                <c:pt idx="5338">
                  <c:v>0</c:v>
                </c:pt>
                <c:pt idx="5339">
                  <c:v>1</c:v>
                </c:pt>
                <c:pt idx="5340">
                  <c:v>1</c:v>
                </c:pt>
                <c:pt idx="5341">
                  <c:v>2</c:v>
                </c:pt>
                <c:pt idx="5342">
                  <c:v>0</c:v>
                </c:pt>
                <c:pt idx="5343">
                  <c:v>2</c:v>
                </c:pt>
                <c:pt idx="5344">
                  <c:v>1</c:v>
                </c:pt>
                <c:pt idx="5345">
                  <c:v>6</c:v>
                </c:pt>
                <c:pt idx="5346">
                  <c:v>2</c:v>
                </c:pt>
                <c:pt idx="5347">
                  <c:v>2</c:v>
                </c:pt>
                <c:pt idx="5348">
                  <c:v>1</c:v>
                </c:pt>
                <c:pt idx="5349">
                  <c:v>1</c:v>
                </c:pt>
                <c:pt idx="5350">
                  <c:v>2</c:v>
                </c:pt>
                <c:pt idx="5351">
                  <c:v>1</c:v>
                </c:pt>
                <c:pt idx="5352">
                  <c:v>2</c:v>
                </c:pt>
                <c:pt idx="5353">
                  <c:v>3</c:v>
                </c:pt>
                <c:pt idx="5354">
                  <c:v>1</c:v>
                </c:pt>
                <c:pt idx="5355">
                  <c:v>0</c:v>
                </c:pt>
                <c:pt idx="5356">
                  <c:v>2</c:v>
                </c:pt>
                <c:pt idx="5357">
                  <c:v>2</c:v>
                </c:pt>
                <c:pt idx="5358">
                  <c:v>1</c:v>
                </c:pt>
                <c:pt idx="5359">
                  <c:v>2</c:v>
                </c:pt>
                <c:pt idx="5360">
                  <c:v>2</c:v>
                </c:pt>
                <c:pt idx="5361">
                  <c:v>0</c:v>
                </c:pt>
                <c:pt idx="5362">
                  <c:v>2</c:v>
                </c:pt>
                <c:pt idx="5363">
                  <c:v>0</c:v>
                </c:pt>
                <c:pt idx="5364">
                  <c:v>1</c:v>
                </c:pt>
                <c:pt idx="5365">
                  <c:v>2</c:v>
                </c:pt>
                <c:pt idx="5366">
                  <c:v>2</c:v>
                </c:pt>
                <c:pt idx="5367">
                  <c:v>2</c:v>
                </c:pt>
                <c:pt idx="5368">
                  <c:v>3</c:v>
                </c:pt>
                <c:pt idx="5369">
                  <c:v>0</c:v>
                </c:pt>
                <c:pt idx="5370">
                  <c:v>1</c:v>
                </c:pt>
                <c:pt idx="5371">
                  <c:v>0</c:v>
                </c:pt>
                <c:pt idx="5372">
                  <c:v>1</c:v>
                </c:pt>
                <c:pt idx="5373">
                  <c:v>1</c:v>
                </c:pt>
                <c:pt idx="5374">
                  <c:v>1</c:v>
                </c:pt>
                <c:pt idx="5375">
                  <c:v>2</c:v>
                </c:pt>
                <c:pt idx="5376">
                  <c:v>1</c:v>
                </c:pt>
                <c:pt idx="5377">
                  <c:v>3</c:v>
                </c:pt>
                <c:pt idx="5378">
                  <c:v>1</c:v>
                </c:pt>
                <c:pt idx="5379">
                  <c:v>1</c:v>
                </c:pt>
                <c:pt idx="5380">
                  <c:v>3</c:v>
                </c:pt>
                <c:pt idx="5381">
                  <c:v>0</c:v>
                </c:pt>
                <c:pt idx="5382">
                  <c:v>2</c:v>
                </c:pt>
                <c:pt idx="5383">
                  <c:v>3</c:v>
                </c:pt>
                <c:pt idx="5384">
                  <c:v>3</c:v>
                </c:pt>
                <c:pt idx="5385">
                  <c:v>1</c:v>
                </c:pt>
                <c:pt idx="5386">
                  <c:v>0</c:v>
                </c:pt>
                <c:pt idx="5387">
                  <c:v>2</c:v>
                </c:pt>
                <c:pt idx="5388">
                  <c:v>1</c:v>
                </c:pt>
                <c:pt idx="5389">
                  <c:v>1</c:v>
                </c:pt>
                <c:pt idx="5390">
                  <c:v>7</c:v>
                </c:pt>
                <c:pt idx="5391">
                  <c:v>1</c:v>
                </c:pt>
                <c:pt idx="5392">
                  <c:v>4</c:v>
                </c:pt>
                <c:pt idx="5393">
                  <c:v>1</c:v>
                </c:pt>
                <c:pt idx="5394">
                  <c:v>3</c:v>
                </c:pt>
                <c:pt idx="5395">
                  <c:v>2</c:v>
                </c:pt>
                <c:pt idx="5396">
                  <c:v>1</c:v>
                </c:pt>
                <c:pt idx="5397">
                  <c:v>0</c:v>
                </c:pt>
                <c:pt idx="5398">
                  <c:v>2</c:v>
                </c:pt>
                <c:pt idx="5399">
                  <c:v>0</c:v>
                </c:pt>
                <c:pt idx="5400">
                  <c:v>1</c:v>
                </c:pt>
                <c:pt idx="5401">
                  <c:v>5</c:v>
                </c:pt>
                <c:pt idx="5402">
                  <c:v>3</c:v>
                </c:pt>
                <c:pt idx="5403">
                  <c:v>2</c:v>
                </c:pt>
                <c:pt idx="5404">
                  <c:v>1</c:v>
                </c:pt>
                <c:pt idx="5405">
                  <c:v>1</c:v>
                </c:pt>
                <c:pt idx="5406">
                  <c:v>2</c:v>
                </c:pt>
                <c:pt idx="5407">
                  <c:v>1</c:v>
                </c:pt>
                <c:pt idx="5408">
                  <c:v>2</c:v>
                </c:pt>
                <c:pt idx="5409">
                  <c:v>1</c:v>
                </c:pt>
                <c:pt idx="5410">
                  <c:v>2</c:v>
                </c:pt>
                <c:pt idx="5411">
                  <c:v>3</c:v>
                </c:pt>
                <c:pt idx="5412">
                  <c:v>1</c:v>
                </c:pt>
                <c:pt idx="5413">
                  <c:v>2</c:v>
                </c:pt>
                <c:pt idx="5414">
                  <c:v>6</c:v>
                </c:pt>
                <c:pt idx="5415">
                  <c:v>1</c:v>
                </c:pt>
                <c:pt idx="5416">
                  <c:v>0</c:v>
                </c:pt>
                <c:pt idx="5417">
                  <c:v>1</c:v>
                </c:pt>
                <c:pt idx="5418">
                  <c:v>1</c:v>
                </c:pt>
                <c:pt idx="5419">
                  <c:v>0</c:v>
                </c:pt>
                <c:pt idx="5420">
                  <c:v>0</c:v>
                </c:pt>
                <c:pt idx="5421">
                  <c:v>1</c:v>
                </c:pt>
                <c:pt idx="5422">
                  <c:v>3</c:v>
                </c:pt>
                <c:pt idx="5423">
                  <c:v>3</c:v>
                </c:pt>
                <c:pt idx="5424">
                  <c:v>1</c:v>
                </c:pt>
                <c:pt idx="5425">
                  <c:v>2</c:v>
                </c:pt>
                <c:pt idx="5426">
                  <c:v>2</c:v>
                </c:pt>
                <c:pt idx="5427">
                  <c:v>2</c:v>
                </c:pt>
                <c:pt idx="5428">
                  <c:v>2</c:v>
                </c:pt>
                <c:pt idx="5429">
                  <c:v>1</c:v>
                </c:pt>
                <c:pt idx="5430">
                  <c:v>2</c:v>
                </c:pt>
                <c:pt idx="5431">
                  <c:v>4</c:v>
                </c:pt>
                <c:pt idx="5432">
                  <c:v>2</c:v>
                </c:pt>
                <c:pt idx="5433">
                  <c:v>2</c:v>
                </c:pt>
                <c:pt idx="5434">
                  <c:v>1</c:v>
                </c:pt>
                <c:pt idx="5435">
                  <c:v>2</c:v>
                </c:pt>
                <c:pt idx="5436">
                  <c:v>0</c:v>
                </c:pt>
                <c:pt idx="5437">
                  <c:v>2</c:v>
                </c:pt>
                <c:pt idx="5438">
                  <c:v>3</c:v>
                </c:pt>
                <c:pt idx="5439">
                  <c:v>1</c:v>
                </c:pt>
                <c:pt idx="5440">
                  <c:v>3</c:v>
                </c:pt>
                <c:pt idx="5441">
                  <c:v>3</c:v>
                </c:pt>
                <c:pt idx="5442">
                  <c:v>0</c:v>
                </c:pt>
                <c:pt idx="5443">
                  <c:v>3</c:v>
                </c:pt>
                <c:pt idx="5444">
                  <c:v>4</c:v>
                </c:pt>
                <c:pt idx="5445">
                  <c:v>2</c:v>
                </c:pt>
                <c:pt idx="5446">
                  <c:v>7</c:v>
                </c:pt>
                <c:pt idx="5447">
                  <c:v>1</c:v>
                </c:pt>
                <c:pt idx="5448">
                  <c:v>1</c:v>
                </c:pt>
                <c:pt idx="5449">
                  <c:v>1</c:v>
                </c:pt>
                <c:pt idx="5450">
                  <c:v>2</c:v>
                </c:pt>
                <c:pt idx="5451">
                  <c:v>2</c:v>
                </c:pt>
                <c:pt idx="5452">
                  <c:v>1</c:v>
                </c:pt>
                <c:pt idx="5453">
                  <c:v>4</c:v>
                </c:pt>
                <c:pt idx="5454">
                  <c:v>2</c:v>
                </c:pt>
                <c:pt idx="5455">
                  <c:v>4</c:v>
                </c:pt>
                <c:pt idx="5456">
                  <c:v>3</c:v>
                </c:pt>
                <c:pt idx="5457">
                  <c:v>2</c:v>
                </c:pt>
                <c:pt idx="5458">
                  <c:v>1</c:v>
                </c:pt>
                <c:pt idx="5459">
                  <c:v>4</c:v>
                </c:pt>
                <c:pt idx="5460">
                  <c:v>1</c:v>
                </c:pt>
                <c:pt idx="5461">
                  <c:v>0</c:v>
                </c:pt>
                <c:pt idx="5462">
                  <c:v>0</c:v>
                </c:pt>
                <c:pt idx="5463">
                  <c:v>2</c:v>
                </c:pt>
                <c:pt idx="5464">
                  <c:v>0</c:v>
                </c:pt>
                <c:pt idx="5465">
                  <c:v>2</c:v>
                </c:pt>
                <c:pt idx="5466">
                  <c:v>1</c:v>
                </c:pt>
                <c:pt idx="5467">
                  <c:v>4</c:v>
                </c:pt>
                <c:pt idx="5468">
                  <c:v>3</c:v>
                </c:pt>
                <c:pt idx="5469">
                  <c:v>3</c:v>
                </c:pt>
                <c:pt idx="5470">
                  <c:v>0</c:v>
                </c:pt>
                <c:pt idx="5471">
                  <c:v>2</c:v>
                </c:pt>
                <c:pt idx="5472">
                  <c:v>2</c:v>
                </c:pt>
                <c:pt idx="5473">
                  <c:v>1</c:v>
                </c:pt>
                <c:pt idx="5474">
                  <c:v>2</c:v>
                </c:pt>
                <c:pt idx="5475">
                  <c:v>6</c:v>
                </c:pt>
                <c:pt idx="5476">
                  <c:v>2</c:v>
                </c:pt>
                <c:pt idx="5477">
                  <c:v>1</c:v>
                </c:pt>
                <c:pt idx="5478">
                  <c:v>1</c:v>
                </c:pt>
                <c:pt idx="5479">
                  <c:v>0</c:v>
                </c:pt>
                <c:pt idx="5480">
                  <c:v>3</c:v>
                </c:pt>
                <c:pt idx="5481">
                  <c:v>2</c:v>
                </c:pt>
                <c:pt idx="5482">
                  <c:v>2</c:v>
                </c:pt>
                <c:pt idx="5483">
                  <c:v>1</c:v>
                </c:pt>
                <c:pt idx="5484">
                  <c:v>1</c:v>
                </c:pt>
                <c:pt idx="5485">
                  <c:v>3</c:v>
                </c:pt>
                <c:pt idx="5486">
                  <c:v>5</c:v>
                </c:pt>
                <c:pt idx="5487">
                  <c:v>5</c:v>
                </c:pt>
                <c:pt idx="5488">
                  <c:v>3</c:v>
                </c:pt>
                <c:pt idx="5489">
                  <c:v>1</c:v>
                </c:pt>
                <c:pt idx="5490">
                  <c:v>1</c:v>
                </c:pt>
                <c:pt idx="5491">
                  <c:v>0</c:v>
                </c:pt>
                <c:pt idx="5492">
                  <c:v>2</c:v>
                </c:pt>
                <c:pt idx="5493">
                  <c:v>0</c:v>
                </c:pt>
                <c:pt idx="5494">
                  <c:v>2</c:v>
                </c:pt>
                <c:pt idx="5495">
                  <c:v>1</c:v>
                </c:pt>
                <c:pt idx="5496">
                  <c:v>1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2</c:v>
                </c:pt>
                <c:pt idx="5501">
                  <c:v>1</c:v>
                </c:pt>
                <c:pt idx="5502">
                  <c:v>3</c:v>
                </c:pt>
                <c:pt idx="5503">
                  <c:v>4</c:v>
                </c:pt>
                <c:pt idx="5504">
                  <c:v>2</c:v>
                </c:pt>
                <c:pt idx="5505">
                  <c:v>1</c:v>
                </c:pt>
                <c:pt idx="5506">
                  <c:v>3</c:v>
                </c:pt>
                <c:pt idx="5507">
                  <c:v>1</c:v>
                </c:pt>
                <c:pt idx="5508">
                  <c:v>2</c:v>
                </c:pt>
                <c:pt idx="5509">
                  <c:v>2</c:v>
                </c:pt>
                <c:pt idx="5510">
                  <c:v>3</c:v>
                </c:pt>
                <c:pt idx="5511">
                  <c:v>1</c:v>
                </c:pt>
                <c:pt idx="5512">
                  <c:v>1</c:v>
                </c:pt>
                <c:pt idx="5513">
                  <c:v>4</c:v>
                </c:pt>
                <c:pt idx="5514">
                  <c:v>0</c:v>
                </c:pt>
                <c:pt idx="5515">
                  <c:v>1</c:v>
                </c:pt>
                <c:pt idx="5516">
                  <c:v>0</c:v>
                </c:pt>
                <c:pt idx="5517">
                  <c:v>0</c:v>
                </c:pt>
                <c:pt idx="5518">
                  <c:v>3</c:v>
                </c:pt>
                <c:pt idx="5519">
                  <c:v>1</c:v>
                </c:pt>
                <c:pt idx="5520">
                  <c:v>1</c:v>
                </c:pt>
                <c:pt idx="5521">
                  <c:v>1</c:v>
                </c:pt>
                <c:pt idx="5522">
                  <c:v>4</c:v>
                </c:pt>
                <c:pt idx="5523">
                  <c:v>3</c:v>
                </c:pt>
                <c:pt idx="5524">
                  <c:v>1</c:v>
                </c:pt>
                <c:pt idx="5525">
                  <c:v>0</c:v>
                </c:pt>
                <c:pt idx="5526">
                  <c:v>2</c:v>
                </c:pt>
                <c:pt idx="5527">
                  <c:v>6</c:v>
                </c:pt>
                <c:pt idx="5528">
                  <c:v>2</c:v>
                </c:pt>
                <c:pt idx="5529">
                  <c:v>1</c:v>
                </c:pt>
                <c:pt idx="5530">
                  <c:v>2</c:v>
                </c:pt>
                <c:pt idx="5531">
                  <c:v>0</c:v>
                </c:pt>
                <c:pt idx="5532">
                  <c:v>2</c:v>
                </c:pt>
                <c:pt idx="5533">
                  <c:v>4</c:v>
                </c:pt>
                <c:pt idx="5534">
                  <c:v>2</c:v>
                </c:pt>
                <c:pt idx="5535">
                  <c:v>2</c:v>
                </c:pt>
                <c:pt idx="5536">
                  <c:v>4</c:v>
                </c:pt>
                <c:pt idx="5537">
                  <c:v>0</c:v>
                </c:pt>
                <c:pt idx="5538">
                  <c:v>0</c:v>
                </c:pt>
                <c:pt idx="5539">
                  <c:v>1</c:v>
                </c:pt>
                <c:pt idx="5540">
                  <c:v>3</c:v>
                </c:pt>
                <c:pt idx="5541">
                  <c:v>0</c:v>
                </c:pt>
                <c:pt idx="5542">
                  <c:v>1</c:v>
                </c:pt>
                <c:pt idx="5543">
                  <c:v>0</c:v>
                </c:pt>
                <c:pt idx="5544">
                  <c:v>1</c:v>
                </c:pt>
                <c:pt idx="5545">
                  <c:v>4</c:v>
                </c:pt>
                <c:pt idx="5546">
                  <c:v>3</c:v>
                </c:pt>
                <c:pt idx="5547">
                  <c:v>1</c:v>
                </c:pt>
                <c:pt idx="5548">
                  <c:v>1</c:v>
                </c:pt>
                <c:pt idx="5549">
                  <c:v>1</c:v>
                </c:pt>
                <c:pt idx="5550">
                  <c:v>4</c:v>
                </c:pt>
                <c:pt idx="5551">
                  <c:v>1</c:v>
                </c:pt>
                <c:pt idx="5552">
                  <c:v>1</c:v>
                </c:pt>
                <c:pt idx="5553">
                  <c:v>0</c:v>
                </c:pt>
                <c:pt idx="5554">
                  <c:v>3</c:v>
                </c:pt>
                <c:pt idx="5555">
                  <c:v>2</c:v>
                </c:pt>
                <c:pt idx="5556">
                  <c:v>3</c:v>
                </c:pt>
                <c:pt idx="5557">
                  <c:v>3</c:v>
                </c:pt>
                <c:pt idx="5558">
                  <c:v>1</c:v>
                </c:pt>
                <c:pt idx="5559">
                  <c:v>3</c:v>
                </c:pt>
                <c:pt idx="5560">
                  <c:v>1</c:v>
                </c:pt>
                <c:pt idx="5561">
                  <c:v>2</c:v>
                </c:pt>
                <c:pt idx="5562">
                  <c:v>6</c:v>
                </c:pt>
                <c:pt idx="5563">
                  <c:v>3</c:v>
                </c:pt>
                <c:pt idx="5564">
                  <c:v>1</c:v>
                </c:pt>
                <c:pt idx="5565">
                  <c:v>0</c:v>
                </c:pt>
                <c:pt idx="5566">
                  <c:v>1</c:v>
                </c:pt>
                <c:pt idx="5567">
                  <c:v>3</c:v>
                </c:pt>
                <c:pt idx="5568">
                  <c:v>2</c:v>
                </c:pt>
                <c:pt idx="5569">
                  <c:v>1</c:v>
                </c:pt>
                <c:pt idx="5570">
                  <c:v>0</c:v>
                </c:pt>
                <c:pt idx="5571">
                  <c:v>0</c:v>
                </c:pt>
                <c:pt idx="5572">
                  <c:v>3</c:v>
                </c:pt>
                <c:pt idx="5573">
                  <c:v>2</c:v>
                </c:pt>
                <c:pt idx="5574">
                  <c:v>1</c:v>
                </c:pt>
                <c:pt idx="5575">
                  <c:v>0</c:v>
                </c:pt>
                <c:pt idx="5576">
                  <c:v>2</c:v>
                </c:pt>
                <c:pt idx="5577">
                  <c:v>2</c:v>
                </c:pt>
                <c:pt idx="5578">
                  <c:v>2</c:v>
                </c:pt>
                <c:pt idx="5579">
                  <c:v>1</c:v>
                </c:pt>
                <c:pt idx="5580">
                  <c:v>1</c:v>
                </c:pt>
                <c:pt idx="5581">
                  <c:v>2</c:v>
                </c:pt>
                <c:pt idx="5582">
                  <c:v>3</c:v>
                </c:pt>
                <c:pt idx="5583">
                  <c:v>0</c:v>
                </c:pt>
                <c:pt idx="5584">
                  <c:v>0</c:v>
                </c:pt>
                <c:pt idx="5585">
                  <c:v>3</c:v>
                </c:pt>
                <c:pt idx="5586">
                  <c:v>1</c:v>
                </c:pt>
                <c:pt idx="5587">
                  <c:v>2</c:v>
                </c:pt>
                <c:pt idx="5588">
                  <c:v>1</c:v>
                </c:pt>
                <c:pt idx="5589">
                  <c:v>0</c:v>
                </c:pt>
                <c:pt idx="5590">
                  <c:v>2</c:v>
                </c:pt>
                <c:pt idx="5591">
                  <c:v>2</c:v>
                </c:pt>
                <c:pt idx="5592">
                  <c:v>1</c:v>
                </c:pt>
                <c:pt idx="5593">
                  <c:v>4</c:v>
                </c:pt>
                <c:pt idx="5594">
                  <c:v>5</c:v>
                </c:pt>
                <c:pt idx="5595">
                  <c:v>1</c:v>
                </c:pt>
                <c:pt idx="5596">
                  <c:v>2</c:v>
                </c:pt>
                <c:pt idx="5597">
                  <c:v>2</c:v>
                </c:pt>
                <c:pt idx="5598">
                  <c:v>3</c:v>
                </c:pt>
                <c:pt idx="5599">
                  <c:v>6</c:v>
                </c:pt>
                <c:pt idx="5600">
                  <c:v>0</c:v>
                </c:pt>
                <c:pt idx="5601">
                  <c:v>2</c:v>
                </c:pt>
                <c:pt idx="5602">
                  <c:v>1</c:v>
                </c:pt>
                <c:pt idx="5603">
                  <c:v>4</c:v>
                </c:pt>
                <c:pt idx="5604">
                  <c:v>4</c:v>
                </c:pt>
                <c:pt idx="5605">
                  <c:v>4</c:v>
                </c:pt>
                <c:pt idx="5606">
                  <c:v>0</c:v>
                </c:pt>
                <c:pt idx="5607">
                  <c:v>0</c:v>
                </c:pt>
                <c:pt idx="5608">
                  <c:v>4</c:v>
                </c:pt>
                <c:pt idx="5609">
                  <c:v>2</c:v>
                </c:pt>
                <c:pt idx="5610">
                  <c:v>3</c:v>
                </c:pt>
                <c:pt idx="5611">
                  <c:v>3</c:v>
                </c:pt>
                <c:pt idx="5612">
                  <c:v>1</c:v>
                </c:pt>
                <c:pt idx="5613">
                  <c:v>3</c:v>
                </c:pt>
                <c:pt idx="5614">
                  <c:v>4</c:v>
                </c:pt>
                <c:pt idx="5615">
                  <c:v>3</c:v>
                </c:pt>
                <c:pt idx="5616">
                  <c:v>1</c:v>
                </c:pt>
                <c:pt idx="5617">
                  <c:v>1</c:v>
                </c:pt>
                <c:pt idx="5618">
                  <c:v>2</c:v>
                </c:pt>
                <c:pt idx="5619">
                  <c:v>1</c:v>
                </c:pt>
                <c:pt idx="5620">
                  <c:v>2</c:v>
                </c:pt>
                <c:pt idx="5621">
                  <c:v>2</c:v>
                </c:pt>
                <c:pt idx="5622">
                  <c:v>1</c:v>
                </c:pt>
                <c:pt idx="5623">
                  <c:v>1</c:v>
                </c:pt>
                <c:pt idx="5624">
                  <c:v>4</c:v>
                </c:pt>
                <c:pt idx="5625">
                  <c:v>1</c:v>
                </c:pt>
                <c:pt idx="5626">
                  <c:v>1</c:v>
                </c:pt>
                <c:pt idx="5627">
                  <c:v>1</c:v>
                </c:pt>
                <c:pt idx="5628">
                  <c:v>1</c:v>
                </c:pt>
                <c:pt idx="5629">
                  <c:v>1</c:v>
                </c:pt>
                <c:pt idx="5630">
                  <c:v>2</c:v>
                </c:pt>
                <c:pt idx="5631">
                  <c:v>2</c:v>
                </c:pt>
                <c:pt idx="5632">
                  <c:v>2</c:v>
                </c:pt>
                <c:pt idx="5633">
                  <c:v>5</c:v>
                </c:pt>
                <c:pt idx="5634">
                  <c:v>0</c:v>
                </c:pt>
                <c:pt idx="5635">
                  <c:v>2</c:v>
                </c:pt>
                <c:pt idx="5636">
                  <c:v>2</c:v>
                </c:pt>
                <c:pt idx="5637">
                  <c:v>1</c:v>
                </c:pt>
                <c:pt idx="5638">
                  <c:v>2</c:v>
                </c:pt>
                <c:pt idx="5639">
                  <c:v>0</c:v>
                </c:pt>
                <c:pt idx="5640">
                  <c:v>1</c:v>
                </c:pt>
                <c:pt idx="5641">
                  <c:v>2</c:v>
                </c:pt>
                <c:pt idx="5642">
                  <c:v>1</c:v>
                </c:pt>
                <c:pt idx="5643">
                  <c:v>1</c:v>
                </c:pt>
                <c:pt idx="5644">
                  <c:v>2</c:v>
                </c:pt>
                <c:pt idx="5645">
                  <c:v>2</c:v>
                </c:pt>
                <c:pt idx="5646">
                  <c:v>1</c:v>
                </c:pt>
                <c:pt idx="5647">
                  <c:v>2</c:v>
                </c:pt>
                <c:pt idx="5648">
                  <c:v>2</c:v>
                </c:pt>
                <c:pt idx="5649">
                  <c:v>2</c:v>
                </c:pt>
                <c:pt idx="5650">
                  <c:v>1</c:v>
                </c:pt>
                <c:pt idx="5651">
                  <c:v>4</c:v>
                </c:pt>
                <c:pt idx="5652">
                  <c:v>1</c:v>
                </c:pt>
                <c:pt idx="5653">
                  <c:v>1</c:v>
                </c:pt>
                <c:pt idx="5654">
                  <c:v>0</c:v>
                </c:pt>
                <c:pt idx="5655">
                  <c:v>1</c:v>
                </c:pt>
                <c:pt idx="5656">
                  <c:v>1</c:v>
                </c:pt>
                <c:pt idx="5657">
                  <c:v>0</c:v>
                </c:pt>
                <c:pt idx="5658">
                  <c:v>0</c:v>
                </c:pt>
                <c:pt idx="5659">
                  <c:v>1</c:v>
                </c:pt>
                <c:pt idx="5660">
                  <c:v>1</c:v>
                </c:pt>
                <c:pt idx="5661">
                  <c:v>2</c:v>
                </c:pt>
                <c:pt idx="5662">
                  <c:v>0</c:v>
                </c:pt>
                <c:pt idx="5663">
                  <c:v>1</c:v>
                </c:pt>
                <c:pt idx="5664">
                  <c:v>3</c:v>
                </c:pt>
                <c:pt idx="5665">
                  <c:v>4</c:v>
                </c:pt>
                <c:pt idx="5666">
                  <c:v>1</c:v>
                </c:pt>
                <c:pt idx="5667">
                  <c:v>3</c:v>
                </c:pt>
                <c:pt idx="5668">
                  <c:v>0</c:v>
                </c:pt>
                <c:pt idx="5669">
                  <c:v>1</c:v>
                </c:pt>
                <c:pt idx="5670">
                  <c:v>2</c:v>
                </c:pt>
                <c:pt idx="5671">
                  <c:v>3</c:v>
                </c:pt>
                <c:pt idx="5672">
                  <c:v>3</c:v>
                </c:pt>
                <c:pt idx="5673">
                  <c:v>1</c:v>
                </c:pt>
                <c:pt idx="5674">
                  <c:v>3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4</c:v>
                </c:pt>
                <c:pt idx="5679">
                  <c:v>0</c:v>
                </c:pt>
                <c:pt idx="5680">
                  <c:v>1</c:v>
                </c:pt>
                <c:pt idx="5681">
                  <c:v>2</c:v>
                </c:pt>
                <c:pt idx="5682">
                  <c:v>1</c:v>
                </c:pt>
                <c:pt idx="5683">
                  <c:v>1</c:v>
                </c:pt>
                <c:pt idx="5684">
                  <c:v>1</c:v>
                </c:pt>
                <c:pt idx="5685">
                  <c:v>0</c:v>
                </c:pt>
                <c:pt idx="5686">
                  <c:v>2</c:v>
                </c:pt>
                <c:pt idx="5687">
                  <c:v>2</c:v>
                </c:pt>
                <c:pt idx="5688">
                  <c:v>0</c:v>
                </c:pt>
                <c:pt idx="5689">
                  <c:v>2</c:v>
                </c:pt>
                <c:pt idx="5690">
                  <c:v>5</c:v>
                </c:pt>
                <c:pt idx="5691">
                  <c:v>1</c:v>
                </c:pt>
                <c:pt idx="5692">
                  <c:v>1</c:v>
                </c:pt>
                <c:pt idx="5693">
                  <c:v>1</c:v>
                </c:pt>
                <c:pt idx="5694">
                  <c:v>2</c:v>
                </c:pt>
                <c:pt idx="5695">
                  <c:v>2</c:v>
                </c:pt>
                <c:pt idx="5696">
                  <c:v>1</c:v>
                </c:pt>
                <c:pt idx="5697">
                  <c:v>1</c:v>
                </c:pt>
                <c:pt idx="5698">
                  <c:v>1</c:v>
                </c:pt>
                <c:pt idx="5699">
                  <c:v>0</c:v>
                </c:pt>
                <c:pt idx="5700">
                  <c:v>1</c:v>
                </c:pt>
                <c:pt idx="5701">
                  <c:v>2</c:v>
                </c:pt>
                <c:pt idx="5702">
                  <c:v>3</c:v>
                </c:pt>
                <c:pt idx="5703">
                  <c:v>0</c:v>
                </c:pt>
                <c:pt idx="5704">
                  <c:v>3</c:v>
                </c:pt>
                <c:pt idx="5705">
                  <c:v>1</c:v>
                </c:pt>
                <c:pt idx="5706">
                  <c:v>1</c:v>
                </c:pt>
                <c:pt idx="5707">
                  <c:v>0</c:v>
                </c:pt>
                <c:pt idx="5708">
                  <c:v>0</c:v>
                </c:pt>
                <c:pt idx="5709">
                  <c:v>2</c:v>
                </c:pt>
                <c:pt idx="5710">
                  <c:v>2</c:v>
                </c:pt>
                <c:pt idx="5711">
                  <c:v>4</c:v>
                </c:pt>
                <c:pt idx="5712">
                  <c:v>2</c:v>
                </c:pt>
                <c:pt idx="5713">
                  <c:v>3</c:v>
                </c:pt>
                <c:pt idx="5714">
                  <c:v>0</c:v>
                </c:pt>
                <c:pt idx="5715">
                  <c:v>2</c:v>
                </c:pt>
                <c:pt idx="5716">
                  <c:v>1</c:v>
                </c:pt>
                <c:pt idx="5717">
                  <c:v>0</c:v>
                </c:pt>
                <c:pt idx="5718">
                  <c:v>5</c:v>
                </c:pt>
                <c:pt idx="5719">
                  <c:v>2</c:v>
                </c:pt>
                <c:pt idx="5720">
                  <c:v>2</c:v>
                </c:pt>
                <c:pt idx="5721">
                  <c:v>2</c:v>
                </c:pt>
                <c:pt idx="5722">
                  <c:v>5</c:v>
                </c:pt>
                <c:pt idx="5723">
                  <c:v>1</c:v>
                </c:pt>
                <c:pt idx="5724">
                  <c:v>1</c:v>
                </c:pt>
                <c:pt idx="5725">
                  <c:v>1</c:v>
                </c:pt>
                <c:pt idx="5726">
                  <c:v>2</c:v>
                </c:pt>
                <c:pt idx="5727">
                  <c:v>4</c:v>
                </c:pt>
                <c:pt idx="5728">
                  <c:v>0</c:v>
                </c:pt>
                <c:pt idx="5729">
                  <c:v>3</c:v>
                </c:pt>
                <c:pt idx="5730">
                  <c:v>2</c:v>
                </c:pt>
                <c:pt idx="5731">
                  <c:v>1</c:v>
                </c:pt>
                <c:pt idx="5732">
                  <c:v>2</c:v>
                </c:pt>
                <c:pt idx="5733">
                  <c:v>1</c:v>
                </c:pt>
                <c:pt idx="5734">
                  <c:v>2</c:v>
                </c:pt>
                <c:pt idx="5735">
                  <c:v>1</c:v>
                </c:pt>
                <c:pt idx="5736">
                  <c:v>2</c:v>
                </c:pt>
                <c:pt idx="5737">
                  <c:v>2</c:v>
                </c:pt>
                <c:pt idx="5738">
                  <c:v>5</c:v>
                </c:pt>
                <c:pt idx="5739">
                  <c:v>2</c:v>
                </c:pt>
                <c:pt idx="5740">
                  <c:v>0</c:v>
                </c:pt>
                <c:pt idx="5741">
                  <c:v>1</c:v>
                </c:pt>
                <c:pt idx="5742">
                  <c:v>2</c:v>
                </c:pt>
                <c:pt idx="5743">
                  <c:v>3</c:v>
                </c:pt>
                <c:pt idx="5744">
                  <c:v>1</c:v>
                </c:pt>
                <c:pt idx="5745">
                  <c:v>2</c:v>
                </c:pt>
                <c:pt idx="5746">
                  <c:v>1</c:v>
                </c:pt>
                <c:pt idx="5747">
                  <c:v>1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4</c:v>
                </c:pt>
                <c:pt idx="5752">
                  <c:v>0</c:v>
                </c:pt>
                <c:pt idx="5753">
                  <c:v>1</c:v>
                </c:pt>
                <c:pt idx="5754">
                  <c:v>1</c:v>
                </c:pt>
                <c:pt idx="5755">
                  <c:v>0</c:v>
                </c:pt>
                <c:pt idx="5756">
                  <c:v>1</c:v>
                </c:pt>
                <c:pt idx="5757">
                  <c:v>1</c:v>
                </c:pt>
                <c:pt idx="5758">
                  <c:v>4</c:v>
                </c:pt>
                <c:pt idx="5759">
                  <c:v>3</c:v>
                </c:pt>
                <c:pt idx="5760">
                  <c:v>3</c:v>
                </c:pt>
                <c:pt idx="5761">
                  <c:v>3</c:v>
                </c:pt>
                <c:pt idx="5762">
                  <c:v>1</c:v>
                </c:pt>
                <c:pt idx="5763">
                  <c:v>2</c:v>
                </c:pt>
                <c:pt idx="5764">
                  <c:v>2</c:v>
                </c:pt>
                <c:pt idx="5765">
                  <c:v>1</c:v>
                </c:pt>
                <c:pt idx="5766">
                  <c:v>3</c:v>
                </c:pt>
                <c:pt idx="5767">
                  <c:v>1</c:v>
                </c:pt>
                <c:pt idx="5768">
                  <c:v>4</c:v>
                </c:pt>
                <c:pt idx="5769">
                  <c:v>1</c:v>
                </c:pt>
                <c:pt idx="5770">
                  <c:v>0</c:v>
                </c:pt>
                <c:pt idx="5771">
                  <c:v>1</c:v>
                </c:pt>
                <c:pt idx="5772">
                  <c:v>0</c:v>
                </c:pt>
                <c:pt idx="5773">
                  <c:v>3</c:v>
                </c:pt>
                <c:pt idx="5774">
                  <c:v>2</c:v>
                </c:pt>
                <c:pt idx="5775">
                  <c:v>0</c:v>
                </c:pt>
                <c:pt idx="5776">
                  <c:v>4</c:v>
                </c:pt>
                <c:pt idx="5777">
                  <c:v>4</c:v>
                </c:pt>
                <c:pt idx="5778">
                  <c:v>1</c:v>
                </c:pt>
                <c:pt idx="5779">
                  <c:v>1</c:v>
                </c:pt>
                <c:pt idx="5780">
                  <c:v>3</c:v>
                </c:pt>
                <c:pt idx="5781">
                  <c:v>1</c:v>
                </c:pt>
                <c:pt idx="5782">
                  <c:v>1</c:v>
                </c:pt>
                <c:pt idx="5783">
                  <c:v>2</c:v>
                </c:pt>
                <c:pt idx="5784">
                  <c:v>1</c:v>
                </c:pt>
                <c:pt idx="5785">
                  <c:v>2</c:v>
                </c:pt>
                <c:pt idx="5786">
                  <c:v>0</c:v>
                </c:pt>
                <c:pt idx="5787">
                  <c:v>0</c:v>
                </c:pt>
                <c:pt idx="5788">
                  <c:v>2</c:v>
                </c:pt>
                <c:pt idx="5789">
                  <c:v>0</c:v>
                </c:pt>
                <c:pt idx="5790">
                  <c:v>1</c:v>
                </c:pt>
                <c:pt idx="5791">
                  <c:v>1</c:v>
                </c:pt>
                <c:pt idx="5792">
                  <c:v>1</c:v>
                </c:pt>
                <c:pt idx="5793">
                  <c:v>0</c:v>
                </c:pt>
                <c:pt idx="5794">
                  <c:v>0</c:v>
                </c:pt>
                <c:pt idx="5795">
                  <c:v>1</c:v>
                </c:pt>
                <c:pt idx="5796">
                  <c:v>2</c:v>
                </c:pt>
                <c:pt idx="5797">
                  <c:v>2</c:v>
                </c:pt>
                <c:pt idx="5798">
                  <c:v>1</c:v>
                </c:pt>
                <c:pt idx="5799">
                  <c:v>3</c:v>
                </c:pt>
                <c:pt idx="5800">
                  <c:v>0</c:v>
                </c:pt>
                <c:pt idx="5801">
                  <c:v>3</c:v>
                </c:pt>
                <c:pt idx="5802">
                  <c:v>3</c:v>
                </c:pt>
                <c:pt idx="5803">
                  <c:v>0</c:v>
                </c:pt>
                <c:pt idx="5804">
                  <c:v>2</c:v>
                </c:pt>
                <c:pt idx="5805">
                  <c:v>0</c:v>
                </c:pt>
                <c:pt idx="5806">
                  <c:v>1</c:v>
                </c:pt>
                <c:pt idx="5807">
                  <c:v>1</c:v>
                </c:pt>
                <c:pt idx="5808">
                  <c:v>6</c:v>
                </c:pt>
                <c:pt idx="5809">
                  <c:v>3</c:v>
                </c:pt>
                <c:pt idx="5810">
                  <c:v>1</c:v>
                </c:pt>
                <c:pt idx="5811">
                  <c:v>1</c:v>
                </c:pt>
                <c:pt idx="5812">
                  <c:v>0</c:v>
                </c:pt>
                <c:pt idx="5813">
                  <c:v>4</c:v>
                </c:pt>
                <c:pt idx="5814">
                  <c:v>3</c:v>
                </c:pt>
                <c:pt idx="5815">
                  <c:v>1</c:v>
                </c:pt>
                <c:pt idx="5816">
                  <c:v>1</c:v>
                </c:pt>
                <c:pt idx="5817">
                  <c:v>4</c:v>
                </c:pt>
                <c:pt idx="5818">
                  <c:v>2</c:v>
                </c:pt>
                <c:pt idx="5819">
                  <c:v>2</c:v>
                </c:pt>
                <c:pt idx="5820">
                  <c:v>0</c:v>
                </c:pt>
                <c:pt idx="5821">
                  <c:v>2</c:v>
                </c:pt>
                <c:pt idx="5822">
                  <c:v>0</c:v>
                </c:pt>
                <c:pt idx="5823">
                  <c:v>4</c:v>
                </c:pt>
                <c:pt idx="5824">
                  <c:v>0</c:v>
                </c:pt>
                <c:pt idx="5825">
                  <c:v>2</c:v>
                </c:pt>
                <c:pt idx="5826">
                  <c:v>1</c:v>
                </c:pt>
                <c:pt idx="5827">
                  <c:v>1</c:v>
                </c:pt>
                <c:pt idx="5828">
                  <c:v>2</c:v>
                </c:pt>
                <c:pt idx="5829">
                  <c:v>2</c:v>
                </c:pt>
                <c:pt idx="5830">
                  <c:v>0</c:v>
                </c:pt>
                <c:pt idx="5831">
                  <c:v>3</c:v>
                </c:pt>
                <c:pt idx="5832">
                  <c:v>1</c:v>
                </c:pt>
                <c:pt idx="5833">
                  <c:v>2</c:v>
                </c:pt>
                <c:pt idx="5834">
                  <c:v>2</c:v>
                </c:pt>
                <c:pt idx="5835">
                  <c:v>1</c:v>
                </c:pt>
                <c:pt idx="5836">
                  <c:v>2</c:v>
                </c:pt>
                <c:pt idx="5837">
                  <c:v>1</c:v>
                </c:pt>
                <c:pt idx="5838">
                  <c:v>2</c:v>
                </c:pt>
                <c:pt idx="5839">
                  <c:v>2</c:v>
                </c:pt>
                <c:pt idx="5840">
                  <c:v>1</c:v>
                </c:pt>
                <c:pt idx="5841">
                  <c:v>2</c:v>
                </c:pt>
                <c:pt idx="5842">
                  <c:v>3</c:v>
                </c:pt>
                <c:pt idx="5843">
                  <c:v>4</c:v>
                </c:pt>
                <c:pt idx="5844">
                  <c:v>3</c:v>
                </c:pt>
                <c:pt idx="5845">
                  <c:v>0</c:v>
                </c:pt>
                <c:pt idx="5846">
                  <c:v>1</c:v>
                </c:pt>
                <c:pt idx="5847">
                  <c:v>1</c:v>
                </c:pt>
                <c:pt idx="5848">
                  <c:v>2</c:v>
                </c:pt>
                <c:pt idx="5849">
                  <c:v>2</c:v>
                </c:pt>
                <c:pt idx="5850">
                  <c:v>2</c:v>
                </c:pt>
                <c:pt idx="5851">
                  <c:v>3</c:v>
                </c:pt>
                <c:pt idx="5852">
                  <c:v>3</c:v>
                </c:pt>
                <c:pt idx="5853">
                  <c:v>1</c:v>
                </c:pt>
                <c:pt idx="5854">
                  <c:v>2</c:v>
                </c:pt>
                <c:pt idx="5855">
                  <c:v>1</c:v>
                </c:pt>
                <c:pt idx="5856">
                  <c:v>6</c:v>
                </c:pt>
                <c:pt idx="5857">
                  <c:v>3</c:v>
                </c:pt>
                <c:pt idx="5858">
                  <c:v>1</c:v>
                </c:pt>
                <c:pt idx="5859">
                  <c:v>2</c:v>
                </c:pt>
                <c:pt idx="5860">
                  <c:v>3</c:v>
                </c:pt>
                <c:pt idx="5861">
                  <c:v>2</c:v>
                </c:pt>
                <c:pt idx="5862">
                  <c:v>1</c:v>
                </c:pt>
                <c:pt idx="5863">
                  <c:v>3</c:v>
                </c:pt>
                <c:pt idx="5864">
                  <c:v>1</c:v>
                </c:pt>
                <c:pt idx="5865">
                  <c:v>3</c:v>
                </c:pt>
                <c:pt idx="5866">
                  <c:v>3</c:v>
                </c:pt>
                <c:pt idx="5867">
                  <c:v>3</c:v>
                </c:pt>
                <c:pt idx="5868">
                  <c:v>2</c:v>
                </c:pt>
                <c:pt idx="5869">
                  <c:v>3</c:v>
                </c:pt>
                <c:pt idx="5870">
                  <c:v>1</c:v>
                </c:pt>
                <c:pt idx="5871">
                  <c:v>1</c:v>
                </c:pt>
                <c:pt idx="5872">
                  <c:v>2</c:v>
                </c:pt>
                <c:pt idx="5873">
                  <c:v>1</c:v>
                </c:pt>
                <c:pt idx="5874">
                  <c:v>2</c:v>
                </c:pt>
                <c:pt idx="5875">
                  <c:v>2</c:v>
                </c:pt>
                <c:pt idx="5876">
                  <c:v>0</c:v>
                </c:pt>
                <c:pt idx="5877">
                  <c:v>1</c:v>
                </c:pt>
                <c:pt idx="5878">
                  <c:v>0</c:v>
                </c:pt>
                <c:pt idx="5879">
                  <c:v>2</c:v>
                </c:pt>
                <c:pt idx="5880">
                  <c:v>2</c:v>
                </c:pt>
                <c:pt idx="5881">
                  <c:v>3</c:v>
                </c:pt>
                <c:pt idx="5882">
                  <c:v>3</c:v>
                </c:pt>
                <c:pt idx="5883">
                  <c:v>3</c:v>
                </c:pt>
                <c:pt idx="5884">
                  <c:v>3</c:v>
                </c:pt>
                <c:pt idx="5885">
                  <c:v>4</c:v>
                </c:pt>
                <c:pt idx="5886">
                  <c:v>0</c:v>
                </c:pt>
                <c:pt idx="5887">
                  <c:v>4</c:v>
                </c:pt>
                <c:pt idx="5888">
                  <c:v>1</c:v>
                </c:pt>
                <c:pt idx="5889">
                  <c:v>2</c:v>
                </c:pt>
                <c:pt idx="5890">
                  <c:v>0</c:v>
                </c:pt>
                <c:pt idx="5891">
                  <c:v>4</c:v>
                </c:pt>
                <c:pt idx="5892">
                  <c:v>2</c:v>
                </c:pt>
                <c:pt idx="5893">
                  <c:v>3</c:v>
                </c:pt>
                <c:pt idx="5894">
                  <c:v>1</c:v>
                </c:pt>
                <c:pt idx="5895">
                  <c:v>1</c:v>
                </c:pt>
                <c:pt idx="5896">
                  <c:v>2</c:v>
                </c:pt>
                <c:pt idx="5897">
                  <c:v>1</c:v>
                </c:pt>
                <c:pt idx="5898">
                  <c:v>4</c:v>
                </c:pt>
                <c:pt idx="5899">
                  <c:v>4</c:v>
                </c:pt>
                <c:pt idx="5900">
                  <c:v>2</c:v>
                </c:pt>
                <c:pt idx="5901">
                  <c:v>3</c:v>
                </c:pt>
                <c:pt idx="5902">
                  <c:v>3</c:v>
                </c:pt>
                <c:pt idx="5903">
                  <c:v>5</c:v>
                </c:pt>
                <c:pt idx="5904">
                  <c:v>2</c:v>
                </c:pt>
                <c:pt idx="5905">
                  <c:v>2</c:v>
                </c:pt>
                <c:pt idx="5906">
                  <c:v>4</c:v>
                </c:pt>
                <c:pt idx="5907">
                  <c:v>1</c:v>
                </c:pt>
                <c:pt idx="5908">
                  <c:v>2</c:v>
                </c:pt>
                <c:pt idx="5909">
                  <c:v>2</c:v>
                </c:pt>
                <c:pt idx="5910">
                  <c:v>3</c:v>
                </c:pt>
                <c:pt idx="5911">
                  <c:v>0</c:v>
                </c:pt>
                <c:pt idx="5912">
                  <c:v>3</c:v>
                </c:pt>
                <c:pt idx="5913">
                  <c:v>0</c:v>
                </c:pt>
                <c:pt idx="5914">
                  <c:v>0</c:v>
                </c:pt>
                <c:pt idx="5915">
                  <c:v>2</c:v>
                </c:pt>
                <c:pt idx="5916">
                  <c:v>1</c:v>
                </c:pt>
                <c:pt idx="5917">
                  <c:v>1</c:v>
                </c:pt>
                <c:pt idx="5918">
                  <c:v>2</c:v>
                </c:pt>
                <c:pt idx="5919">
                  <c:v>6</c:v>
                </c:pt>
                <c:pt idx="5920">
                  <c:v>1</c:v>
                </c:pt>
                <c:pt idx="5921">
                  <c:v>2</c:v>
                </c:pt>
                <c:pt idx="5922">
                  <c:v>3</c:v>
                </c:pt>
                <c:pt idx="5923">
                  <c:v>0</c:v>
                </c:pt>
                <c:pt idx="5924">
                  <c:v>0</c:v>
                </c:pt>
                <c:pt idx="5925">
                  <c:v>4</c:v>
                </c:pt>
                <c:pt idx="5926">
                  <c:v>1</c:v>
                </c:pt>
                <c:pt idx="5927">
                  <c:v>3</c:v>
                </c:pt>
                <c:pt idx="5928">
                  <c:v>1</c:v>
                </c:pt>
                <c:pt idx="5929">
                  <c:v>2</c:v>
                </c:pt>
                <c:pt idx="5930">
                  <c:v>2</c:v>
                </c:pt>
                <c:pt idx="5931">
                  <c:v>1</c:v>
                </c:pt>
                <c:pt idx="5932">
                  <c:v>1</c:v>
                </c:pt>
                <c:pt idx="5933">
                  <c:v>2</c:v>
                </c:pt>
                <c:pt idx="5934">
                  <c:v>2</c:v>
                </c:pt>
                <c:pt idx="5935">
                  <c:v>0</c:v>
                </c:pt>
                <c:pt idx="5936">
                  <c:v>0</c:v>
                </c:pt>
                <c:pt idx="5937">
                  <c:v>1</c:v>
                </c:pt>
                <c:pt idx="5938">
                  <c:v>1</c:v>
                </c:pt>
                <c:pt idx="5939">
                  <c:v>1</c:v>
                </c:pt>
                <c:pt idx="5940">
                  <c:v>1</c:v>
                </c:pt>
                <c:pt idx="5941">
                  <c:v>0</c:v>
                </c:pt>
                <c:pt idx="5942">
                  <c:v>3</c:v>
                </c:pt>
                <c:pt idx="5943">
                  <c:v>2</c:v>
                </c:pt>
                <c:pt idx="5944">
                  <c:v>2</c:v>
                </c:pt>
                <c:pt idx="5945">
                  <c:v>1</c:v>
                </c:pt>
                <c:pt idx="5946">
                  <c:v>1</c:v>
                </c:pt>
                <c:pt idx="5947">
                  <c:v>0</c:v>
                </c:pt>
                <c:pt idx="5948">
                  <c:v>2</c:v>
                </c:pt>
                <c:pt idx="5949">
                  <c:v>1</c:v>
                </c:pt>
                <c:pt idx="5950">
                  <c:v>0</c:v>
                </c:pt>
                <c:pt idx="5951">
                  <c:v>1</c:v>
                </c:pt>
                <c:pt idx="5952">
                  <c:v>4</c:v>
                </c:pt>
                <c:pt idx="5953">
                  <c:v>1</c:v>
                </c:pt>
                <c:pt idx="5954">
                  <c:v>1</c:v>
                </c:pt>
                <c:pt idx="5955">
                  <c:v>1</c:v>
                </c:pt>
                <c:pt idx="5956">
                  <c:v>2</c:v>
                </c:pt>
                <c:pt idx="5957">
                  <c:v>1</c:v>
                </c:pt>
                <c:pt idx="5958">
                  <c:v>2</c:v>
                </c:pt>
                <c:pt idx="5959">
                  <c:v>4</c:v>
                </c:pt>
                <c:pt idx="5960">
                  <c:v>1</c:v>
                </c:pt>
                <c:pt idx="5961">
                  <c:v>3</c:v>
                </c:pt>
                <c:pt idx="5962">
                  <c:v>1</c:v>
                </c:pt>
                <c:pt idx="5963">
                  <c:v>0</c:v>
                </c:pt>
                <c:pt idx="5964">
                  <c:v>1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5</c:v>
                </c:pt>
                <c:pt idx="5969">
                  <c:v>1</c:v>
                </c:pt>
                <c:pt idx="5970">
                  <c:v>1</c:v>
                </c:pt>
                <c:pt idx="5971">
                  <c:v>0</c:v>
                </c:pt>
                <c:pt idx="5972">
                  <c:v>2</c:v>
                </c:pt>
                <c:pt idx="5973">
                  <c:v>1</c:v>
                </c:pt>
                <c:pt idx="5974">
                  <c:v>3</c:v>
                </c:pt>
                <c:pt idx="5975">
                  <c:v>1</c:v>
                </c:pt>
                <c:pt idx="5976">
                  <c:v>2</c:v>
                </c:pt>
                <c:pt idx="5977">
                  <c:v>2</c:v>
                </c:pt>
                <c:pt idx="5978">
                  <c:v>2</c:v>
                </c:pt>
                <c:pt idx="5979">
                  <c:v>2</c:v>
                </c:pt>
                <c:pt idx="5980">
                  <c:v>3</c:v>
                </c:pt>
                <c:pt idx="5981">
                  <c:v>3</c:v>
                </c:pt>
                <c:pt idx="5982">
                  <c:v>1</c:v>
                </c:pt>
                <c:pt idx="5983">
                  <c:v>2</c:v>
                </c:pt>
                <c:pt idx="5984">
                  <c:v>1</c:v>
                </c:pt>
                <c:pt idx="5985">
                  <c:v>1</c:v>
                </c:pt>
                <c:pt idx="5986">
                  <c:v>0</c:v>
                </c:pt>
                <c:pt idx="5987">
                  <c:v>1</c:v>
                </c:pt>
                <c:pt idx="5988">
                  <c:v>0</c:v>
                </c:pt>
                <c:pt idx="5989">
                  <c:v>1</c:v>
                </c:pt>
                <c:pt idx="5990">
                  <c:v>2</c:v>
                </c:pt>
                <c:pt idx="5991">
                  <c:v>2</c:v>
                </c:pt>
                <c:pt idx="5992">
                  <c:v>1</c:v>
                </c:pt>
                <c:pt idx="5993">
                  <c:v>1</c:v>
                </c:pt>
                <c:pt idx="5994">
                  <c:v>3</c:v>
                </c:pt>
                <c:pt idx="5995">
                  <c:v>4</c:v>
                </c:pt>
                <c:pt idx="5996">
                  <c:v>1</c:v>
                </c:pt>
                <c:pt idx="5997">
                  <c:v>1</c:v>
                </c:pt>
                <c:pt idx="5998">
                  <c:v>2</c:v>
                </c:pt>
                <c:pt idx="5999">
                  <c:v>2</c:v>
                </c:pt>
                <c:pt idx="6000">
                  <c:v>2</c:v>
                </c:pt>
                <c:pt idx="6001">
                  <c:v>3</c:v>
                </c:pt>
                <c:pt idx="6002">
                  <c:v>1</c:v>
                </c:pt>
                <c:pt idx="6003">
                  <c:v>4</c:v>
                </c:pt>
                <c:pt idx="6004">
                  <c:v>1</c:v>
                </c:pt>
                <c:pt idx="6005">
                  <c:v>0</c:v>
                </c:pt>
                <c:pt idx="6006">
                  <c:v>2</c:v>
                </c:pt>
                <c:pt idx="6007">
                  <c:v>1</c:v>
                </c:pt>
                <c:pt idx="6008">
                  <c:v>2</c:v>
                </c:pt>
                <c:pt idx="6009">
                  <c:v>3</c:v>
                </c:pt>
                <c:pt idx="6010">
                  <c:v>0</c:v>
                </c:pt>
                <c:pt idx="6011">
                  <c:v>1</c:v>
                </c:pt>
                <c:pt idx="6012">
                  <c:v>2</c:v>
                </c:pt>
                <c:pt idx="6013">
                  <c:v>0</c:v>
                </c:pt>
                <c:pt idx="6014">
                  <c:v>4</c:v>
                </c:pt>
                <c:pt idx="6015">
                  <c:v>1</c:v>
                </c:pt>
                <c:pt idx="6016">
                  <c:v>0</c:v>
                </c:pt>
                <c:pt idx="6017">
                  <c:v>3</c:v>
                </c:pt>
                <c:pt idx="6018">
                  <c:v>1</c:v>
                </c:pt>
                <c:pt idx="6019">
                  <c:v>1</c:v>
                </c:pt>
                <c:pt idx="6020">
                  <c:v>2</c:v>
                </c:pt>
                <c:pt idx="6021">
                  <c:v>0</c:v>
                </c:pt>
                <c:pt idx="6022">
                  <c:v>0</c:v>
                </c:pt>
                <c:pt idx="6023">
                  <c:v>1</c:v>
                </c:pt>
                <c:pt idx="6024">
                  <c:v>0</c:v>
                </c:pt>
                <c:pt idx="6025">
                  <c:v>5</c:v>
                </c:pt>
                <c:pt idx="6026">
                  <c:v>3</c:v>
                </c:pt>
                <c:pt idx="6027">
                  <c:v>0</c:v>
                </c:pt>
                <c:pt idx="6028">
                  <c:v>1</c:v>
                </c:pt>
                <c:pt idx="6029">
                  <c:v>4</c:v>
                </c:pt>
                <c:pt idx="6030">
                  <c:v>2</c:v>
                </c:pt>
                <c:pt idx="6031">
                  <c:v>2</c:v>
                </c:pt>
                <c:pt idx="6032">
                  <c:v>1</c:v>
                </c:pt>
                <c:pt idx="6033">
                  <c:v>1</c:v>
                </c:pt>
                <c:pt idx="6034">
                  <c:v>2</c:v>
                </c:pt>
                <c:pt idx="6035">
                  <c:v>2</c:v>
                </c:pt>
                <c:pt idx="6036">
                  <c:v>2</c:v>
                </c:pt>
                <c:pt idx="6037">
                  <c:v>0</c:v>
                </c:pt>
                <c:pt idx="6038">
                  <c:v>0</c:v>
                </c:pt>
                <c:pt idx="6039">
                  <c:v>5</c:v>
                </c:pt>
                <c:pt idx="6040">
                  <c:v>0</c:v>
                </c:pt>
                <c:pt idx="6041">
                  <c:v>1</c:v>
                </c:pt>
                <c:pt idx="6042">
                  <c:v>4</c:v>
                </c:pt>
                <c:pt idx="6043">
                  <c:v>1</c:v>
                </c:pt>
                <c:pt idx="6044">
                  <c:v>2</c:v>
                </c:pt>
                <c:pt idx="6045">
                  <c:v>2</c:v>
                </c:pt>
                <c:pt idx="6046">
                  <c:v>3</c:v>
                </c:pt>
                <c:pt idx="6047">
                  <c:v>1</c:v>
                </c:pt>
                <c:pt idx="6048">
                  <c:v>1</c:v>
                </c:pt>
                <c:pt idx="6049">
                  <c:v>5</c:v>
                </c:pt>
                <c:pt idx="6050">
                  <c:v>3</c:v>
                </c:pt>
                <c:pt idx="6051">
                  <c:v>6</c:v>
                </c:pt>
                <c:pt idx="6052">
                  <c:v>2</c:v>
                </c:pt>
                <c:pt idx="6053">
                  <c:v>5</c:v>
                </c:pt>
                <c:pt idx="6054">
                  <c:v>2</c:v>
                </c:pt>
                <c:pt idx="6055">
                  <c:v>1</c:v>
                </c:pt>
                <c:pt idx="6056">
                  <c:v>2</c:v>
                </c:pt>
                <c:pt idx="6057">
                  <c:v>3</c:v>
                </c:pt>
                <c:pt idx="6058">
                  <c:v>0</c:v>
                </c:pt>
                <c:pt idx="6059">
                  <c:v>0</c:v>
                </c:pt>
                <c:pt idx="6060">
                  <c:v>4</c:v>
                </c:pt>
                <c:pt idx="6061">
                  <c:v>1</c:v>
                </c:pt>
                <c:pt idx="6062">
                  <c:v>1</c:v>
                </c:pt>
                <c:pt idx="6063">
                  <c:v>1</c:v>
                </c:pt>
                <c:pt idx="6064">
                  <c:v>3</c:v>
                </c:pt>
                <c:pt idx="6065">
                  <c:v>0</c:v>
                </c:pt>
                <c:pt idx="6066">
                  <c:v>0</c:v>
                </c:pt>
                <c:pt idx="6067">
                  <c:v>3</c:v>
                </c:pt>
                <c:pt idx="6068">
                  <c:v>2</c:v>
                </c:pt>
                <c:pt idx="6069">
                  <c:v>2</c:v>
                </c:pt>
                <c:pt idx="6070">
                  <c:v>1</c:v>
                </c:pt>
                <c:pt idx="6071">
                  <c:v>1</c:v>
                </c:pt>
                <c:pt idx="6072">
                  <c:v>0</c:v>
                </c:pt>
                <c:pt idx="6073">
                  <c:v>1</c:v>
                </c:pt>
                <c:pt idx="6074">
                  <c:v>1</c:v>
                </c:pt>
                <c:pt idx="6075">
                  <c:v>4</c:v>
                </c:pt>
                <c:pt idx="6076">
                  <c:v>2</c:v>
                </c:pt>
                <c:pt idx="6077">
                  <c:v>2</c:v>
                </c:pt>
                <c:pt idx="6078">
                  <c:v>2</c:v>
                </c:pt>
                <c:pt idx="6079">
                  <c:v>1</c:v>
                </c:pt>
                <c:pt idx="6080">
                  <c:v>0</c:v>
                </c:pt>
                <c:pt idx="6081">
                  <c:v>3</c:v>
                </c:pt>
                <c:pt idx="6082">
                  <c:v>1</c:v>
                </c:pt>
                <c:pt idx="6083">
                  <c:v>2</c:v>
                </c:pt>
                <c:pt idx="6084">
                  <c:v>3</c:v>
                </c:pt>
                <c:pt idx="6085">
                  <c:v>3</c:v>
                </c:pt>
                <c:pt idx="6086">
                  <c:v>1</c:v>
                </c:pt>
                <c:pt idx="6087">
                  <c:v>2</c:v>
                </c:pt>
                <c:pt idx="6088">
                  <c:v>0</c:v>
                </c:pt>
                <c:pt idx="6089">
                  <c:v>3</c:v>
                </c:pt>
                <c:pt idx="6090">
                  <c:v>1</c:v>
                </c:pt>
                <c:pt idx="6091">
                  <c:v>1</c:v>
                </c:pt>
                <c:pt idx="6092">
                  <c:v>1</c:v>
                </c:pt>
                <c:pt idx="6093">
                  <c:v>0</c:v>
                </c:pt>
                <c:pt idx="6094">
                  <c:v>1</c:v>
                </c:pt>
                <c:pt idx="6095">
                  <c:v>0</c:v>
                </c:pt>
                <c:pt idx="6096">
                  <c:v>3</c:v>
                </c:pt>
                <c:pt idx="6097">
                  <c:v>3</c:v>
                </c:pt>
                <c:pt idx="6098">
                  <c:v>4</c:v>
                </c:pt>
                <c:pt idx="6099">
                  <c:v>1</c:v>
                </c:pt>
                <c:pt idx="6100">
                  <c:v>2</c:v>
                </c:pt>
                <c:pt idx="6101">
                  <c:v>0</c:v>
                </c:pt>
                <c:pt idx="6102">
                  <c:v>1</c:v>
                </c:pt>
                <c:pt idx="6103">
                  <c:v>2</c:v>
                </c:pt>
                <c:pt idx="6104">
                  <c:v>3</c:v>
                </c:pt>
                <c:pt idx="6105">
                  <c:v>1</c:v>
                </c:pt>
                <c:pt idx="6106">
                  <c:v>0</c:v>
                </c:pt>
                <c:pt idx="6107">
                  <c:v>3</c:v>
                </c:pt>
                <c:pt idx="6108">
                  <c:v>3</c:v>
                </c:pt>
                <c:pt idx="6109">
                  <c:v>2</c:v>
                </c:pt>
                <c:pt idx="6110">
                  <c:v>3</c:v>
                </c:pt>
                <c:pt idx="6111">
                  <c:v>0</c:v>
                </c:pt>
                <c:pt idx="6112">
                  <c:v>1</c:v>
                </c:pt>
                <c:pt idx="6113">
                  <c:v>1</c:v>
                </c:pt>
                <c:pt idx="6114">
                  <c:v>1</c:v>
                </c:pt>
                <c:pt idx="6115">
                  <c:v>1</c:v>
                </c:pt>
                <c:pt idx="6116">
                  <c:v>3</c:v>
                </c:pt>
                <c:pt idx="6117">
                  <c:v>1</c:v>
                </c:pt>
                <c:pt idx="6118">
                  <c:v>1</c:v>
                </c:pt>
                <c:pt idx="6119">
                  <c:v>2</c:v>
                </c:pt>
                <c:pt idx="6120">
                  <c:v>1</c:v>
                </c:pt>
                <c:pt idx="6121">
                  <c:v>0</c:v>
                </c:pt>
                <c:pt idx="6122">
                  <c:v>1</c:v>
                </c:pt>
                <c:pt idx="6123">
                  <c:v>2</c:v>
                </c:pt>
                <c:pt idx="6124">
                  <c:v>1</c:v>
                </c:pt>
                <c:pt idx="6125">
                  <c:v>2</c:v>
                </c:pt>
                <c:pt idx="6126">
                  <c:v>0</c:v>
                </c:pt>
                <c:pt idx="6127">
                  <c:v>1</c:v>
                </c:pt>
                <c:pt idx="6128">
                  <c:v>0</c:v>
                </c:pt>
                <c:pt idx="6129">
                  <c:v>4</c:v>
                </c:pt>
                <c:pt idx="6130">
                  <c:v>3</c:v>
                </c:pt>
                <c:pt idx="6131">
                  <c:v>2</c:v>
                </c:pt>
                <c:pt idx="6132">
                  <c:v>3</c:v>
                </c:pt>
                <c:pt idx="6133">
                  <c:v>0</c:v>
                </c:pt>
                <c:pt idx="6134">
                  <c:v>3</c:v>
                </c:pt>
                <c:pt idx="6135">
                  <c:v>3</c:v>
                </c:pt>
                <c:pt idx="6136">
                  <c:v>4</c:v>
                </c:pt>
                <c:pt idx="6137">
                  <c:v>2</c:v>
                </c:pt>
                <c:pt idx="6138">
                  <c:v>0</c:v>
                </c:pt>
                <c:pt idx="6139">
                  <c:v>4</c:v>
                </c:pt>
                <c:pt idx="6140">
                  <c:v>3</c:v>
                </c:pt>
                <c:pt idx="6141">
                  <c:v>0</c:v>
                </c:pt>
                <c:pt idx="6142">
                  <c:v>2</c:v>
                </c:pt>
                <c:pt idx="6143">
                  <c:v>2</c:v>
                </c:pt>
                <c:pt idx="6144">
                  <c:v>1</c:v>
                </c:pt>
                <c:pt idx="6145">
                  <c:v>0</c:v>
                </c:pt>
                <c:pt idx="6146">
                  <c:v>2</c:v>
                </c:pt>
                <c:pt idx="6147">
                  <c:v>2</c:v>
                </c:pt>
                <c:pt idx="6148">
                  <c:v>1</c:v>
                </c:pt>
                <c:pt idx="6149">
                  <c:v>2</c:v>
                </c:pt>
                <c:pt idx="6150">
                  <c:v>0</c:v>
                </c:pt>
                <c:pt idx="6151">
                  <c:v>2</c:v>
                </c:pt>
                <c:pt idx="6152">
                  <c:v>3</c:v>
                </c:pt>
                <c:pt idx="6153">
                  <c:v>2</c:v>
                </c:pt>
                <c:pt idx="6154">
                  <c:v>2</c:v>
                </c:pt>
                <c:pt idx="6155">
                  <c:v>1</c:v>
                </c:pt>
                <c:pt idx="6156">
                  <c:v>0</c:v>
                </c:pt>
                <c:pt idx="6157">
                  <c:v>2</c:v>
                </c:pt>
                <c:pt idx="6158">
                  <c:v>0</c:v>
                </c:pt>
                <c:pt idx="6159">
                  <c:v>0</c:v>
                </c:pt>
                <c:pt idx="6160">
                  <c:v>2</c:v>
                </c:pt>
                <c:pt idx="6161">
                  <c:v>5</c:v>
                </c:pt>
                <c:pt idx="6162">
                  <c:v>2</c:v>
                </c:pt>
                <c:pt idx="6163">
                  <c:v>3</c:v>
                </c:pt>
                <c:pt idx="6164">
                  <c:v>0</c:v>
                </c:pt>
                <c:pt idx="6165">
                  <c:v>3</c:v>
                </c:pt>
                <c:pt idx="6166">
                  <c:v>1</c:v>
                </c:pt>
                <c:pt idx="6167">
                  <c:v>1</c:v>
                </c:pt>
                <c:pt idx="6168">
                  <c:v>1</c:v>
                </c:pt>
                <c:pt idx="6169">
                  <c:v>1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1</c:v>
                </c:pt>
                <c:pt idx="6175">
                  <c:v>3</c:v>
                </c:pt>
                <c:pt idx="6176">
                  <c:v>1</c:v>
                </c:pt>
                <c:pt idx="6177">
                  <c:v>1</c:v>
                </c:pt>
                <c:pt idx="6178">
                  <c:v>4</c:v>
                </c:pt>
                <c:pt idx="6179">
                  <c:v>0</c:v>
                </c:pt>
                <c:pt idx="6180">
                  <c:v>1</c:v>
                </c:pt>
                <c:pt idx="6181">
                  <c:v>2</c:v>
                </c:pt>
                <c:pt idx="6182">
                  <c:v>1</c:v>
                </c:pt>
                <c:pt idx="6183">
                  <c:v>0</c:v>
                </c:pt>
                <c:pt idx="6184">
                  <c:v>6</c:v>
                </c:pt>
                <c:pt idx="6185">
                  <c:v>3</c:v>
                </c:pt>
                <c:pt idx="6186">
                  <c:v>3</c:v>
                </c:pt>
                <c:pt idx="6187">
                  <c:v>3</c:v>
                </c:pt>
                <c:pt idx="6188">
                  <c:v>2</c:v>
                </c:pt>
                <c:pt idx="6189">
                  <c:v>4</c:v>
                </c:pt>
                <c:pt idx="6190">
                  <c:v>2</c:v>
                </c:pt>
                <c:pt idx="6191">
                  <c:v>1</c:v>
                </c:pt>
                <c:pt idx="6192">
                  <c:v>2</c:v>
                </c:pt>
                <c:pt idx="6193">
                  <c:v>1</c:v>
                </c:pt>
                <c:pt idx="6194">
                  <c:v>3</c:v>
                </c:pt>
                <c:pt idx="6195">
                  <c:v>3</c:v>
                </c:pt>
                <c:pt idx="6196">
                  <c:v>2</c:v>
                </c:pt>
                <c:pt idx="6197">
                  <c:v>4</c:v>
                </c:pt>
                <c:pt idx="6198">
                  <c:v>0</c:v>
                </c:pt>
                <c:pt idx="6199">
                  <c:v>1</c:v>
                </c:pt>
                <c:pt idx="6200">
                  <c:v>2</c:v>
                </c:pt>
                <c:pt idx="6201">
                  <c:v>2</c:v>
                </c:pt>
                <c:pt idx="6202">
                  <c:v>2</c:v>
                </c:pt>
                <c:pt idx="6203">
                  <c:v>2</c:v>
                </c:pt>
                <c:pt idx="6204">
                  <c:v>2</c:v>
                </c:pt>
                <c:pt idx="6205">
                  <c:v>2</c:v>
                </c:pt>
                <c:pt idx="6206">
                  <c:v>2</c:v>
                </c:pt>
                <c:pt idx="6207">
                  <c:v>0</c:v>
                </c:pt>
                <c:pt idx="6208">
                  <c:v>0</c:v>
                </c:pt>
                <c:pt idx="6209">
                  <c:v>3</c:v>
                </c:pt>
                <c:pt idx="6210">
                  <c:v>1</c:v>
                </c:pt>
                <c:pt idx="6211">
                  <c:v>1</c:v>
                </c:pt>
                <c:pt idx="6212">
                  <c:v>3</c:v>
                </c:pt>
                <c:pt idx="6213">
                  <c:v>1</c:v>
                </c:pt>
                <c:pt idx="6214">
                  <c:v>1</c:v>
                </c:pt>
                <c:pt idx="6215">
                  <c:v>3</c:v>
                </c:pt>
                <c:pt idx="6216">
                  <c:v>0</c:v>
                </c:pt>
                <c:pt idx="6217">
                  <c:v>2</c:v>
                </c:pt>
                <c:pt idx="6218">
                  <c:v>2</c:v>
                </c:pt>
                <c:pt idx="6219">
                  <c:v>2</c:v>
                </c:pt>
                <c:pt idx="6220">
                  <c:v>1</c:v>
                </c:pt>
                <c:pt idx="6221">
                  <c:v>2</c:v>
                </c:pt>
                <c:pt idx="6222">
                  <c:v>1</c:v>
                </c:pt>
                <c:pt idx="6223">
                  <c:v>0</c:v>
                </c:pt>
                <c:pt idx="6224">
                  <c:v>1</c:v>
                </c:pt>
                <c:pt idx="6225">
                  <c:v>3</c:v>
                </c:pt>
                <c:pt idx="6226">
                  <c:v>1</c:v>
                </c:pt>
                <c:pt idx="6227">
                  <c:v>1</c:v>
                </c:pt>
                <c:pt idx="6228">
                  <c:v>1</c:v>
                </c:pt>
                <c:pt idx="6229">
                  <c:v>1</c:v>
                </c:pt>
                <c:pt idx="6230">
                  <c:v>0</c:v>
                </c:pt>
                <c:pt idx="6231">
                  <c:v>1</c:v>
                </c:pt>
                <c:pt idx="6232">
                  <c:v>2</c:v>
                </c:pt>
                <c:pt idx="6233">
                  <c:v>1</c:v>
                </c:pt>
                <c:pt idx="6234">
                  <c:v>2</c:v>
                </c:pt>
                <c:pt idx="6235">
                  <c:v>1</c:v>
                </c:pt>
                <c:pt idx="6236">
                  <c:v>1</c:v>
                </c:pt>
                <c:pt idx="6237">
                  <c:v>0</c:v>
                </c:pt>
                <c:pt idx="6238">
                  <c:v>1</c:v>
                </c:pt>
                <c:pt idx="6239">
                  <c:v>1</c:v>
                </c:pt>
                <c:pt idx="6240">
                  <c:v>1</c:v>
                </c:pt>
                <c:pt idx="6241">
                  <c:v>0</c:v>
                </c:pt>
                <c:pt idx="6242">
                  <c:v>1</c:v>
                </c:pt>
                <c:pt idx="6243">
                  <c:v>2</c:v>
                </c:pt>
                <c:pt idx="6244">
                  <c:v>0</c:v>
                </c:pt>
                <c:pt idx="6245">
                  <c:v>2</c:v>
                </c:pt>
                <c:pt idx="6246">
                  <c:v>2</c:v>
                </c:pt>
                <c:pt idx="6247">
                  <c:v>1</c:v>
                </c:pt>
                <c:pt idx="6248">
                  <c:v>1</c:v>
                </c:pt>
                <c:pt idx="6249">
                  <c:v>3</c:v>
                </c:pt>
                <c:pt idx="6250">
                  <c:v>2</c:v>
                </c:pt>
                <c:pt idx="6251">
                  <c:v>0</c:v>
                </c:pt>
                <c:pt idx="6252">
                  <c:v>3</c:v>
                </c:pt>
                <c:pt idx="6253">
                  <c:v>3</c:v>
                </c:pt>
                <c:pt idx="6254">
                  <c:v>4</c:v>
                </c:pt>
                <c:pt idx="6255">
                  <c:v>1</c:v>
                </c:pt>
                <c:pt idx="6256">
                  <c:v>1</c:v>
                </c:pt>
                <c:pt idx="6257">
                  <c:v>0</c:v>
                </c:pt>
                <c:pt idx="6258">
                  <c:v>3</c:v>
                </c:pt>
                <c:pt idx="6259">
                  <c:v>1</c:v>
                </c:pt>
                <c:pt idx="6260">
                  <c:v>1</c:v>
                </c:pt>
                <c:pt idx="6261">
                  <c:v>2</c:v>
                </c:pt>
                <c:pt idx="6262">
                  <c:v>2</c:v>
                </c:pt>
                <c:pt idx="6263">
                  <c:v>2</c:v>
                </c:pt>
                <c:pt idx="6264">
                  <c:v>1</c:v>
                </c:pt>
                <c:pt idx="6265">
                  <c:v>1</c:v>
                </c:pt>
                <c:pt idx="6266">
                  <c:v>0</c:v>
                </c:pt>
                <c:pt idx="6267">
                  <c:v>2</c:v>
                </c:pt>
                <c:pt idx="6268">
                  <c:v>0</c:v>
                </c:pt>
                <c:pt idx="6269">
                  <c:v>0</c:v>
                </c:pt>
                <c:pt idx="6270">
                  <c:v>3</c:v>
                </c:pt>
                <c:pt idx="6271">
                  <c:v>3</c:v>
                </c:pt>
                <c:pt idx="6272">
                  <c:v>1</c:v>
                </c:pt>
                <c:pt idx="6273">
                  <c:v>3</c:v>
                </c:pt>
                <c:pt idx="6274">
                  <c:v>3</c:v>
                </c:pt>
                <c:pt idx="6275">
                  <c:v>2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1</c:v>
                </c:pt>
                <c:pt idx="6280">
                  <c:v>1</c:v>
                </c:pt>
                <c:pt idx="6281">
                  <c:v>0</c:v>
                </c:pt>
                <c:pt idx="6282">
                  <c:v>0</c:v>
                </c:pt>
                <c:pt idx="6283">
                  <c:v>2</c:v>
                </c:pt>
                <c:pt idx="6284">
                  <c:v>1</c:v>
                </c:pt>
                <c:pt idx="6285">
                  <c:v>1</c:v>
                </c:pt>
                <c:pt idx="6286">
                  <c:v>1</c:v>
                </c:pt>
                <c:pt idx="6287">
                  <c:v>1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2</c:v>
                </c:pt>
                <c:pt idx="6293">
                  <c:v>3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2</c:v>
                </c:pt>
                <c:pt idx="6298">
                  <c:v>1</c:v>
                </c:pt>
                <c:pt idx="6299">
                  <c:v>1</c:v>
                </c:pt>
                <c:pt idx="6300">
                  <c:v>2</c:v>
                </c:pt>
                <c:pt idx="6301">
                  <c:v>2</c:v>
                </c:pt>
                <c:pt idx="6302">
                  <c:v>2</c:v>
                </c:pt>
                <c:pt idx="6303">
                  <c:v>2</c:v>
                </c:pt>
                <c:pt idx="6304">
                  <c:v>0</c:v>
                </c:pt>
                <c:pt idx="6305">
                  <c:v>3</c:v>
                </c:pt>
                <c:pt idx="6306">
                  <c:v>1</c:v>
                </c:pt>
                <c:pt idx="6307">
                  <c:v>0</c:v>
                </c:pt>
                <c:pt idx="6308">
                  <c:v>1</c:v>
                </c:pt>
                <c:pt idx="6309">
                  <c:v>1</c:v>
                </c:pt>
                <c:pt idx="6310">
                  <c:v>1</c:v>
                </c:pt>
                <c:pt idx="6311">
                  <c:v>1</c:v>
                </c:pt>
                <c:pt idx="6312">
                  <c:v>2</c:v>
                </c:pt>
                <c:pt idx="6313">
                  <c:v>4</c:v>
                </c:pt>
                <c:pt idx="6314">
                  <c:v>4</c:v>
                </c:pt>
                <c:pt idx="6315">
                  <c:v>3</c:v>
                </c:pt>
                <c:pt idx="6316">
                  <c:v>3</c:v>
                </c:pt>
                <c:pt idx="6317">
                  <c:v>1</c:v>
                </c:pt>
                <c:pt idx="6318">
                  <c:v>3</c:v>
                </c:pt>
                <c:pt idx="6319">
                  <c:v>0</c:v>
                </c:pt>
                <c:pt idx="6320">
                  <c:v>2</c:v>
                </c:pt>
                <c:pt idx="6321">
                  <c:v>4</c:v>
                </c:pt>
                <c:pt idx="6322">
                  <c:v>1</c:v>
                </c:pt>
                <c:pt idx="6323">
                  <c:v>0</c:v>
                </c:pt>
                <c:pt idx="6324">
                  <c:v>2</c:v>
                </c:pt>
                <c:pt idx="6325">
                  <c:v>2</c:v>
                </c:pt>
                <c:pt idx="6326">
                  <c:v>1</c:v>
                </c:pt>
                <c:pt idx="6327">
                  <c:v>2</c:v>
                </c:pt>
                <c:pt idx="6328">
                  <c:v>2</c:v>
                </c:pt>
                <c:pt idx="6329">
                  <c:v>1</c:v>
                </c:pt>
                <c:pt idx="6330">
                  <c:v>2</c:v>
                </c:pt>
                <c:pt idx="6331">
                  <c:v>1</c:v>
                </c:pt>
                <c:pt idx="6332">
                  <c:v>4</c:v>
                </c:pt>
                <c:pt idx="6333">
                  <c:v>4</c:v>
                </c:pt>
                <c:pt idx="6334">
                  <c:v>1</c:v>
                </c:pt>
                <c:pt idx="6335">
                  <c:v>0</c:v>
                </c:pt>
                <c:pt idx="6336">
                  <c:v>1</c:v>
                </c:pt>
                <c:pt idx="6337">
                  <c:v>1</c:v>
                </c:pt>
                <c:pt idx="6338">
                  <c:v>4</c:v>
                </c:pt>
                <c:pt idx="6339">
                  <c:v>0</c:v>
                </c:pt>
                <c:pt idx="6340">
                  <c:v>1</c:v>
                </c:pt>
                <c:pt idx="6341">
                  <c:v>2</c:v>
                </c:pt>
                <c:pt idx="6342">
                  <c:v>1</c:v>
                </c:pt>
                <c:pt idx="6343">
                  <c:v>1</c:v>
                </c:pt>
                <c:pt idx="6344">
                  <c:v>1</c:v>
                </c:pt>
                <c:pt idx="6345">
                  <c:v>3</c:v>
                </c:pt>
                <c:pt idx="6346">
                  <c:v>3</c:v>
                </c:pt>
                <c:pt idx="6347">
                  <c:v>1</c:v>
                </c:pt>
                <c:pt idx="6348">
                  <c:v>2</c:v>
                </c:pt>
                <c:pt idx="6349">
                  <c:v>5</c:v>
                </c:pt>
                <c:pt idx="6350">
                  <c:v>1</c:v>
                </c:pt>
                <c:pt idx="6351">
                  <c:v>1</c:v>
                </c:pt>
                <c:pt idx="6352">
                  <c:v>0</c:v>
                </c:pt>
                <c:pt idx="6353">
                  <c:v>0</c:v>
                </c:pt>
                <c:pt idx="6354">
                  <c:v>1</c:v>
                </c:pt>
                <c:pt idx="6355">
                  <c:v>3</c:v>
                </c:pt>
                <c:pt idx="6356">
                  <c:v>0</c:v>
                </c:pt>
                <c:pt idx="6357">
                  <c:v>0</c:v>
                </c:pt>
                <c:pt idx="6358">
                  <c:v>3</c:v>
                </c:pt>
                <c:pt idx="6359">
                  <c:v>0</c:v>
                </c:pt>
                <c:pt idx="6360">
                  <c:v>1</c:v>
                </c:pt>
                <c:pt idx="6361">
                  <c:v>0</c:v>
                </c:pt>
                <c:pt idx="6362">
                  <c:v>1</c:v>
                </c:pt>
                <c:pt idx="6363">
                  <c:v>1</c:v>
                </c:pt>
                <c:pt idx="6364">
                  <c:v>3</c:v>
                </c:pt>
                <c:pt idx="6365">
                  <c:v>1</c:v>
                </c:pt>
                <c:pt idx="6366">
                  <c:v>0</c:v>
                </c:pt>
                <c:pt idx="6367">
                  <c:v>1</c:v>
                </c:pt>
                <c:pt idx="6368">
                  <c:v>3</c:v>
                </c:pt>
                <c:pt idx="6369">
                  <c:v>2</c:v>
                </c:pt>
                <c:pt idx="6370">
                  <c:v>1</c:v>
                </c:pt>
                <c:pt idx="6371">
                  <c:v>3</c:v>
                </c:pt>
                <c:pt idx="6372">
                  <c:v>2</c:v>
                </c:pt>
                <c:pt idx="6373">
                  <c:v>4</c:v>
                </c:pt>
                <c:pt idx="6374">
                  <c:v>2</c:v>
                </c:pt>
                <c:pt idx="6375">
                  <c:v>2</c:v>
                </c:pt>
                <c:pt idx="6376">
                  <c:v>1</c:v>
                </c:pt>
                <c:pt idx="6377">
                  <c:v>1</c:v>
                </c:pt>
                <c:pt idx="6378">
                  <c:v>1</c:v>
                </c:pt>
                <c:pt idx="6379">
                  <c:v>1</c:v>
                </c:pt>
                <c:pt idx="6380">
                  <c:v>2</c:v>
                </c:pt>
                <c:pt idx="6381">
                  <c:v>2</c:v>
                </c:pt>
                <c:pt idx="6382">
                  <c:v>0</c:v>
                </c:pt>
                <c:pt idx="6383">
                  <c:v>1</c:v>
                </c:pt>
                <c:pt idx="6384">
                  <c:v>1</c:v>
                </c:pt>
                <c:pt idx="6385">
                  <c:v>3</c:v>
                </c:pt>
                <c:pt idx="6386">
                  <c:v>0</c:v>
                </c:pt>
                <c:pt idx="6387">
                  <c:v>1</c:v>
                </c:pt>
                <c:pt idx="6388">
                  <c:v>2</c:v>
                </c:pt>
                <c:pt idx="6389">
                  <c:v>6</c:v>
                </c:pt>
                <c:pt idx="6390">
                  <c:v>0</c:v>
                </c:pt>
                <c:pt idx="6391">
                  <c:v>3</c:v>
                </c:pt>
                <c:pt idx="6392">
                  <c:v>1</c:v>
                </c:pt>
                <c:pt idx="6393">
                  <c:v>1</c:v>
                </c:pt>
                <c:pt idx="6394">
                  <c:v>2</c:v>
                </c:pt>
                <c:pt idx="6395">
                  <c:v>3</c:v>
                </c:pt>
                <c:pt idx="6396">
                  <c:v>2</c:v>
                </c:pt>
                <c:pt idx="6397">
                  <c:v>0</c:v>
                </c:pt>
                <c:pt idx="6398">
                  <c:v>2</c:v>
                </c:pt>
                <c:pt idx="6399">
                  <c:v>1</c:v>
                </c:pt>
                <c:pt idx="6400">
                  <c:v>1</c:v>
                </c:pt>
                <c:pt idx="6401">
                  <c:v>1</c:v>
                </c:pt>
                <c:pt idx="6402">
                  <c:v>2</c:v>
                </c:pt>
                <c:pt idx="6403">
                  <c:v>1</c:v>
                </c:pt>
                <c:pt idx="6404">
                  <c:v>3</c:v>
                </c:pt>
                <c:pt idx="6405">
                  <c:v>5</c:v>
                </c:pt>
                <c:pt idx="6406">
                  <c:v>2</c:v>
                </c:pt>
                <c:pt idx="6407">
                  <c:v>1</c:v>
                </c:pt>
                <c:pt idx="6408">
                  <c:v>0</c:v>
                </c:pt>
                <c:pt idx="6409">
                  <c:v>2</c:v>
                </c:pt>
                <c:pt idx="6410">
                  <c:v>2</c:v>
                </c:pt>
                <c:pt idx="6411">
                  <c:v>0</c:v>
                </c:pt>
                <c:pt idx="6412">
                  <c:v>2</c:v>
                </c:pt>
                <c:pt idx="6413">
                  <c:v>1</c:v>
                </c:pt>
                <c:pt idx="6414">
                  <c:v>2</c:v>
                </c:pt>
                <c:pt idx="6415">
                  <c:v>1</c:v>
                </c:pt>
                <c:pt idx="6416">
                  <c:v>1</c:v>
                </c:pt>
                <c:pt idx="6417">
                  <c:v>0</c:v>
                </c:pt>
                <c:pt idx="6418">
                  <c:v>2</c:v>
                </c:pt>
                <c:pt idx="6419">
                  <c:v>2</c:v>
                </c:pt>
                <c:pt idx="6420">
                  <c:v>1</c:v>
                </c:pt>
                <c:pt idx="6421">
                  <c:v>1</c:v>
                </c:pt>
                <c:pt idx="6422">
                  <c:v>2</c:v>
                </c:pt>
                <c:pt idx="6423">
                  <c:v>1</c:v>
                </c:pt>
                <c:pt idx="6424">
                  <c:v>0</c:v>
                </c:pt>
                <c:pt idx="6425">
                  <c:v>0</c:v>
                </c:pt>
                <c:pt idx="6426">
                  <c:v>1</c:v>
                </c:pt>
                <c:pt idx="6427">
                  <c:v>0</c:v>
                </c:pt>
                <c:pt idx="6428">
                  <c:v>0</c:v>
                </c:pt>
                <c:pt idx="6429">
                  <c:v>3</c:v>
                </c:pt>
                <c:pt idx="6430">
                  <c:v>1</c:v>
                </c:pt>
                <c:pt idx="6431">
                  <c:v>2</c:v>
                </c:pt>
                <c:pt idx="6432">
                  <c:v>0</c:v>
                </c:pt>
                <c:pt idx="6433">
                  <c:v>1</c:v>
                </c:pt>
                <c:pt idx="6434">
                  <c:v>2</c:v>
                </c:pt>
                <c:pt idx="6435">
                  <c:v>1</c:v>
                </c:pt>
                <c:pt idx="6436">
                  <c:v>2</c:v>
                </c:pt>
                <c:pt idx="6437">
                  <c:v>2</c:v>
                </c:pt>
                <c:pt idx="6438">
                  <c:v>4</c:v>
                </c:pt>
                <c:pt idx="6439">
                  <c:v>1</c:v>
                </c:pt>
                <c:pt idx="6440">
                  <c:v>2</c:v>
                </c:pt>
                <c:pt idx="6441">
                  <c:v>0</c:v>
                </c:pt>
                <c:pt idx="6442">
                  <c:v>1</c:v>
                </c:pt>
                <c:pt idx="6443">
                  <c:v>1</c:v>
                </c:pt>
                <c:pt idx="6444">
                  <c:v>2</c:v>
                </c:pt>
                <c:pt idx="6445">
                  <c:v>1</c:v>
                </c:pt>
                <c:pt idx="6446">
                  <c:v>2</c:v>
                </c:pt>
                <c:pt idx="6447">
                  <c:v>1</c:v>
                </c:pt>
                <c:pt idx="6448">
                  <c:v>0</c:v>
                </c:pt>
                <c:pt idx="6449">
                  <c:v>1</c:v>
                </c:pt>
                <c:pt idx="6450">
                  <c:v>1</c:v>
                </c:pt>
                <c:pt idx="6451">
                  <c:v>0</c:v>
                </c:pt>
                <c:pt idx="6452">
                  <c:v>3</c:v>
                </c:pt>
                <c:pt idx="6453">
                  <c:v>1</c:v>
                </c:pt>
                <c:pt idx="6454">
                  <c:v>2</c:v>
                </c:pt>
                <c:pt idx="6455">
                  <c:v>1</c:v>
                </c:pt>
                <c:pt idx="6456">
                  <c:v>0</c:v>
                </c:pt>
                <c:pt idx="6457">
                  <c:v>1</c:v>
                </c:pt>
                <c:pt idx="6458">
                  <c:v>1</c:v>
                </c:pt>
                <c:pt idx="6459">
                  <c:v>4</c:v>
                </c:pt>
                <c:pt idx="6460">
                  <c:v>1</c:v>
                </c:pt>
                <c:pt idx="6461">
                  <c:v>1</c:v>
                </c:pt>
                <c:pt idx="6462">
                  <c:v>1</c:v>
                </c:pt>
                <c:pt idx="6463">
                  <c:v>3</c:v>
                </c:pt>
                <c:pt idx="6464">
                  <c:v>3</c:v>
                </c:pt>
                <c:pt idx="6465">
                  <c:v>4</c:v>
                </c:pt>
                <c:pt idx="6466">
                  <c:v>4</c:v>
                </c:pt>
                <c:pt idx="6467">
                  <c:v>0</c:v>
                </c:pt>
                <c:pt idx="6468">
                  <c:v>4</c:v>
                </c:pt>
                <c:pt idx="6469">
                  <c:v>1</c:v>
                </c:pt>
                <c:pt idx="6470">
                  <c:v>0</c:v>
                </c:pt>
                <c:pt idx="6471">
                  <c:v>4</c:v>
                </c:pt>
                <c:pt idx="6472">
                  <c:v>2</c:v>
                </c:pt>
                <c:pt idx="6473">
                  <c:v>2</c:v>
                </c:pt>
                <c:pt idx="6474">
                  <c:v>3</c:v>
                </c:pt>
                <c:pt idx="6475">
                  <c:v>0</c:v>
                </c:pt>
                <c:pt idx="6476">
                  <c:v>2</c:v>
                </c:pt>
                <c:pt idx="6477">
                  <c:v>1</c:v>
                </c:pt>
                <c:pt idx="6478">
                  <c:v>0</c:v>
                </c:pt>
                <c:pt idx="6479">
                  <c:v>3</c:v>
                </c:pt>
                <c:pt idx="6480">
                  <c:v>1</c:v>
                </c:pt>
                <c:pt idx="6481">
                  <c:v>3</c:v>
                </c:pt>
                <c:pt idx="6482">
                  <c:v>2</c:v>
                </c:pt>
                <c:pt idx="6483">
                  <c:v>2</c:v>
                </c:pt>
                <c:pt idx="6484">
                  <c:v>0</c:v>
                </c:pt>
                <c:pt idx="6485">
                  <c:v>3</c:v>
                </c:pt>
                <c:pt idx="6486">
                  <c:v>2</c:v>
                </c:pt>
                <c:pt idx="6487">
                  <c:v>2</c:v>
                </c:pt>
                <c:pt idx="6488">
                  <c:v>1</c:v>
                </c:pt>
                <c:pt idx="6489">
                  <c:v>2</c:v>
                </c:pt>
                <c:pt idx="6490">
                  <c:v>1</c:v>
                </c:pt>
                <c:pt idx="6491">
                  <c:v>1</c:v>
                </c:pt>
                <c:pt idx="6492">
                  <c:v>2</c:v>
                </c:pt>
                <c:pt idx="6493">
                  <c:v>2</c:v>
                </c:pt>
                <c:pt idx="6494">
                  <c:v>1</c:v>
                </c:pt>
                <c:pt idx="6495">
                  <c:v>3</c:v>
                </c:pt>
                <c:pt idx="6496">
                  <c:v>0</c:v>
                </c:pt>
                <c:pt idx="6497">
                  <c:v>0</c:v>
                </c:pt>
                <c:pt idx="6498">
                  <c:v>1</c:v>
                </c:pt>
                <c:pt idx="6499">
                  <c:v>1</c:v>
                </c:pt>
                <c:pt idx="6500">
                  <c:v>0</c:v>
                </c:pt>
                <c:pt idx="6501">
                  <c:v>0</c:v>
                </c:pt>
                <c:pt idx="6502">
                  <c:v>3</c:v>
                </c:pt>
                <c:pt idx="6503">
                  <c:v>1</c:v>
                </c:pt>
                <c:pt idx="6504">
                  <c:v>4</c:v>
                </c:pt>
                <c:pt idx="6505">
                  <c:v>0</c:v>
                </c:pt>
                <c:pt idx="6506">
                  <c:v>2</c:v>
                </c:pt>
                <c:pt idx="6507">
                  <c:v>1</c:v>
                </c:pt>
                <c:pt idx="6508">
                  <c:v>0</c:v>
                </c:pt>
                <c:pt idx="6509">
                  <c:v>1</c:v>
                </c:pt>
                <c:pt idx="6510">
                  <c:v>2</c:v>
                </c:pt>
                <c:pt idx="6511">
                  <c:v>0</c:v>
                </c:pt>
                <c:pt idx="6512">
                  <c:v>2</c:v>
                </c:pt>
                <c:pt idx="6513">
                  <c:v>2</c:v>
                </c:pt>
                <c:pt idx="6514">
                  <c:v>1</c:v>
                </c:pt>
                <c:pt idx="6515">
                  <c:v>0</c:v>
                </c:pt>
                <c:pt idx="6516">
                  <c:v>1</c:v>
                </c:pt>
                <c:pt idx="6517">
                  <c:v>3</c:v>
                </c:pt>
                <c:pt idx="6518">
                  <c:v>3</c:v>
                </c:pt>
                <c:pt idx="6519">
                  <c:v>2</c:v>
                </c:pt>
                <c:pt idx="6520">
                  <c:v>1</c:v>
                </c:pt>
                <c:pt idx="6521">
                  <c:v>2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3</c:v>
                </c:pt>
                <c:pt idx="6526">
                  <c:v>2</c:v>
                </c:pt>
                <c:pt idx="6527">
                  <c:v>1</c:v>
                </c:pt>
                <c:pt idx="6528">
                  <c:v>0</c:v>
                </c:pt>
                <c:pt idx="6529">
                  <c:v>4</c:v>
                </c:pt>
                <c:pt idx="6530">
                  <c:v>0</c:v>
                </c:pt>
                <c:pt idx="6531">
                  <c:v>0</c:v>
                </c:pt>
                <c:pt idx="6532">
                  <c:v>2</c:v>
                </c:pt>
                <c:pt idx="6533">
                  <c:v>3</c:v>
                </c:pt>
                <c:pt idx="6534">
                  <c:v>3</c:v>
                </c:pt>
                <c:pt idx="6535">
                  <c:v>2</c:v>
                </c:pt>
                <c:pt idx="6536">
                  <c:v>1</c:v>
                </c:pt>
                <c:pt idx="6537">
                  <c:v>0</c:v>
                </c:pt>
                <c:pt idx="6538">
                  <c:v>0</c:v>
                </c:pt>
                <c:pt idx="6539">
                  <c:v>1</c:v>
                </c:pt>
                <c:pt idx="6540">
                  <c:v>0</c:v>
                </c:pt>
                <c:pt idx="6541">
                  <c:v>1</c:v>
                </c:pt>
                <c:pt idx="6542">
                  <c:v>1</c:v>
                </c:pt>
                <c:pt idx="6543">
                  <c:v>0</c:v>
                </c:pt>
                <c:pt idx="6544">
                  <c:v>2</c:v>
                </c:pt>
                <c:pt idx="6545">
                  <c:v>3</c:v>
                </c:pt>
                <c:pt idx="6546">
                  <c:v>4</c:v>
                </c:pt>
                <c:pt idx="6547">
                  <c:v>2</c:v>
                </c:pt>
                <c:pt idx="6548">
                  <c:v>2</c:v>
                </c:pt>
                <c:pt idx="6549">
                  <c:v>2</c:v>
                </c:pt>
                <c:pt idx="6550">
                  <c:v>0</c:v>
                </c:pt>
                <c:pt idx="6551">
                  <c:v>3</c:v>
                </c:pt>
                <c:pt idx="6552">
                  <c:v>3</c:v>
                </c:pt>
                <c:pt idx="6553">
                  <c:v>5</c:v>
                </c:pt>
                <c:pt idx="6554">
                  <c:v>3</c:v>
                </c:pt>
                <c:pt idx="6555">
                  <c:v>1</c:v>
                </c:pt>
                <c:pt idx="6556">
                  <c:v>0</c:v>
                </c:pt>
                <c:pt idx="6557">
                  <c:v>6</c:v>
                </c:pt>
                <c:pt idx="6558">
                  <c:v>1</c:v>
                </c:pt>
                <c:pt idx="6559">
                  <c:v>2</c:v>
                </c:pt>
                <c:pt idx="6560">
                  <c:v>0</c:v>
                </c:pt>
                <c:pt idx="6561">
                  <c:v>0</c:v>
                </c:pt>
                <c:pt idx="6562">
                  <c:v>3</c:v>
                </c:pt>
                <c:pt idx="6563">
                  <c:v>0</c:v>
                </c:pt>
                <c:pt idx="6564">
                  <c:v>1</c:v>
                </c:pt>
                <c:pt idx="6565">
                  <c:v>0</c:v>
                </c:pt>
                <c:pt idx="6566">
                  <c:v>2</c:v>
                </c:pt>
                <c:pt idx="6567">
                  <c:v>2</c:v>
                </c:pt>
                <c:pt idx="6568">
                  <c:v>1</c:v>
                </c:pt>
                <c:pt idx="6569">
                  <c:v>0</c:v>
                </c:pt>
                <c:pt idx="6570">
                  <c:v>3</c:v>
                </c:pt>
                <c:pt idx="6571">
                  <c:v>1</c:v>
                </c:pt>
                <c:pt idx="6572">
                  <c:v>2</c:v>
                </c:pt>
                <c:pt idx="6573">
                  <c:v>1</c:v>
                </c:pt>
                <c:pt idx="6574">
                  <c:v>6</c:v>
                </c:pt>
                <c:pt idx="6575">
                  <c:v>3</c:v>
                </c:pt>
                <c:pt idx="6576">
                  <c:v>5</c:v>
                </c:pt>
                <c:pt idx="6577">
                  <c:v>3</c:v>
                </c:pt>
                <c:pt idx="6578">
                  <c:v>1</c:v>
                </c:pt>
                <c:pt idx="6579">
                  <c:v>2</c:v>
                </c:pt>
                <c:pt idx="6580">
                  <c:v>0</c:v>
                </c:pt>
                <c:pt idx="6581">
                  <c:v>4</c:v>
                </c:pt>
                <c:pt idx="6582">
                  <c:v>2</c:v>
                </c:pt>
                <c:pt idx="6583">
                  <c:v>0</c:v>
                </c:pt>
                <c:pt idx="6584">
                  <c:v>1</c:v>
                </c:pt>
                <c:pt idx="6585">
                  <c:v>3</c:v>
                </c:pt>
                <c:pt idx="6586">
                  <c:v>5</c:v>
                </c:pt>
                <c:pt idx="6587">
                  <c:v>0</c:v>
                </c:pt>
                <c:pt idx="6588">
                  <c:v>3</c:v>
                </c:pt>
                <c:pt idx="6589">
                  <c:v>2</c:v>
                </c:pt>
                <c:pt idx="6590">
                  <c:v>2</c:v>
                </c:pt>
                <c:pt idx="6591">
                  <c:v>1</c:v>
                </c:pt>
                <c:pt idx="6592">
                  <c:v>2</c:v>
                </c:pt>
                <c:pt idx="6593">
                  <c:v>5</c:v>
                </c:pt>
                <c:pt idx="6594">
                  <c:v>0</c:v>
                </c:pt>
                <c:pt idx="6595">
                  <c:v>1</c:v>
                </c:pt>
                <c:pt idx="6596">
                  <c:v>3</c:v>
                </c:pt>
                <c:pt idx="6597">
                  <c:v>0</c:v>
                </c:pt>
                <c:pt idx="6598">
                  <c:v>3</c:v>
                </c:pt>
                <c:pt idx="6599">
                  <c:v>2</c:v>
                </c:pt>
                <c:pt idx="6600">
                  <c:v>3</c:v>
                </c:pt>
                <c:pt idx="6601">
                  <c:v>0</c:v>
                </c:pt>
                <c:pt idx="6602">
                  <c:v>5</c:v>
                </c:pt>
                <c:pt idx="6603">
                  <c:v>0</c:v>
                </c:pt>
                <c:pt idx="6604">
                  <c:v>1</c:v>
                </c:pt>
                <c:pt idx="6605">
                  <c:v>1</c:v>
                </c:pt>
                <c:pt idx="6606">
                  <c:v>1</c:v>
                </c:pt>
                <c:pt idx="6607">
                  <c:v>0</c:v>
                </c:pt>
                <c:pt idx="6608">
                  <c:v>1</c:v>
                </c:pt>
                <c:pt idx="6609">
                  <c:v>2</c:v>
                </c:pt>
                <c:pt idx="6610">
                  <c:v>2</c:v>
                </c:pt>
                <c:pt idx="6611">
                  <c:v>4</c:v>
                </c:pt>
                <c:pt idx="6612">
                  <c:v>1</c:v>
                </c:pt>
                <c:pt idx="6613">
                  <c:v>1</c:v>
                </c:pt>
                <c:pt idx="6614">
                  <c:v>2</c:v>
                </c:pt>
                <c:pt idx="6615">
                  <c:v>0</c:v>
                </c:pt>
                <c:pt idx="6616">
                  <c:v>1</c:v>
                </c:pt>
                <c:pt idx="6617">
                  <c:v>0</c:v>
                </c:pt>
                <c:pt idx="6618">
                  <c:v>2</c:v>
                </c:pt>
                <c:pt idx="6619">
                  <c:v>0</c:v>
                </c:pt>
                <c:pt idx="6620">
                  <c:v>2</c:v>
                </c:pt>
                <c:pt idx="6621">
                  <c:v>3</c:v>
                </c:pt>
                <c:pt idx="6622">
                  <c:v>0</c:v>
                </c:pt>
                <c:pt idx="6623">
                  <c:v>5</c:v>
                </c:pt>
                <c:pt idx="6624">
                  <c:v>1</c:v>
                </c:pt>
                <c:pt idx="6625">
                  <c:v>1</c:v>
                </c:pt>
                <c:pt idx="6626">
                  <c:v>3</c:v>
                </c:pt>
                <c:pt idx="6627">
                  <c:v>1</c:v>
                </c:pt>
                <c:pt idx="6628">
                  <c:v>2</c:v>
                </c:pt>
                <c:pt idx="6629">
                  <c:v>0</c:v>
                </c:pt>
                <c:pt idx="6630">
                  <c:v>2</c:v>
                </c:pt>
                <c:pt idx="6631">
                  <c:v>3</c:v>
                </c:pt>
                <c:pt idx="6632">
                  <c:v>0</c:v>
                </c:pt>
                <c:pt idx="6633">
                  <c:v>0</c:v>
                </c:pt>
                <c:pt idx="6634">
                  <c:v>2</c:v>
                </c:pt>
                <c:pt idx="6635">
                  <c:v>1</c:v>
                </c:pt>
                <c:pt idx="6636">
                  <c:v>1</c:v>
                </c:pt>
                <c:pt idx="6637">
                  <c:v>2</c:v>
                </c:pt>
                <c:pt idx="6638">
                  <c:v>0</c:v>
                </c:pt>
                <c:pt idx="6639">
                  <c:v>3</c:v>
                </c:pt>
                <c:pt idx="6640">
                  <c:v>2</c:v>
                </c:pt>
                <c:pt idx="6641">
                  <c:v>3</c:v>
                </c:pt>
                <c:pt idx="6642">
                  <c:v>2</c:v>
                </c:pt>
                <c:pt idx="6643">
                  <c:v>0</c:v>
                </c:pt>
                <c:pt idx="6644">
                  <c:v>1</c:v>
                </c:pt>
                <c:pt idx="6645">
                  <c:v>1</c:v>
                </c:pt>
                <c:pt idx="6646">
                  <c:v>0</c:v>
                </c:pt>
                <c:pt idx="6647">
                  <c:v>1</c:v>
                </c:pt>
                <c:pt idx="6648">
                  <c:v>1</c:v>
                </c:pt>
                <c:pt idx="6649">
                  <c:v>1</c:v>
                </c:pt>
                <c:pt idx="6650">
                  <c:v>1</c:v>
                </c:pt>
                <c:pt idx="6651">
                  <c:v>5</c:v>
                </c:pt>
                <c:pt idx="6652">
                  <c:v>1</c:v>
                </c:pt>
                <c:pt idx="6653">
                  <c:v>5</c:v>
                </c:pt>
                <c:pt idx="6654">
                  <c:v>1</c:v>
                </c:pt>
                <c:pt idx="6655">
                  <c:v>0</c:v>
                </c:pt>
                <c:pt idx="6656">
                  <c:v>2</c:v>
                </c:pt>
                <c:pt idx="6657">
                  <c:v>0</c:v>
                </c:pt>
                <c:pt idx="6658">
                  <c:v>3</c:v>
                </c:pt>
                <c:pt idx="6659">
                  <c:v>1</c:v>
                </c:pt>
                <c:pt idx="6660">
                  <c:v>0</c:v>
                </c:pt>
                <c:pt idx="6661">
                  <c:v>2</c:v>
                </c:pt>
                <c:pt idx="6662">
                  <c:v>1</c:v>
                </c:pt>
                <c:pt idx="6663">
                  <c:v>2</c:v>
                </c:pt>
                <c:pt idx="6664">
                  <c:v>1</c:v>
                </c:pt>
                <c:pt idx="6665">
                  <c:v>2</c:v>
                </c:pt>
                <c:pt idx="6666">
                  <c:v>1</c:v>
                </c:pt>
                <c:pt idx="6667">
                  <c:v>2</c:v>
                </c:pt>
                <c:pt idx="6668">
                  <c:v>1</c:v>
                </c:pt>
                <c:pt idx="6669">
                  <c:v>1</c:v>
                </c:pt>
                <c:pt idx="6670">
                  <c:v>1</c:v>
                </c:pt>
                <c:pt idx="6671">
                  <c:v>2</c:v>
                </c:pt>
                <c:pt idx="6672">
                  <c:v>2</c:v>
                </c:pt>
                <c:pt idx="6673">
                  <c:v>1</c:v>
                </c:pt>
                <c:pt idx="6674">
                  <c:v>1</c:v>
                </c:pt>
                <c:pt idx="6675">
                  <c:v>2</c:v>
                </c:pt>
                <c:pt idx="6676">
                  <c:v>4</c:v>
                </c:pt>
                <c:pt idx="6677">
                  <c:v>1</c:v>
                </c:pt>
                <c:pt idx="6678">
                  <c:v>1</c:v>
                </c:pt>
                <c:pt idx="6679">
                  <c:v>1</c:v>
                </c:pt>
                <c:pt idx="6680">
                  <c:v>1</c:v>
                </c:pt>
                <c:pt idx="6681">
                  <c:v>2</c:v>
                </c:pt>
                <c:pt idx="6682">
                  <c:v>2</c:v>
                </c:pt>
                <c:pt idx="6683">
                  <c:v>2</c:v>
                </c:pt>
                <c:pt idx="6684">
                  <c:v>4</c:v>
                </c:pt>
                <c:pt idx="6685">
                  <c:v>0</c:v>
                </c:pt>
                <c:pt idx="6686">
                  <c:v>0</c:v>
                </c:pt>
                <c:pt idx="6687">
                  <c:v>2</c:v>
                </c:pt>
                <c:pt idx="6688">
                  <c:v>2</c:v>
                </c:pt>
                <c:pt idx="6689">
                  <c:v>1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2</c:v>
                </c:pt>
                <c:pt idx="6694">
                  <c:v>1</c:v>
                </c:pt>
                <c:pt idx="6695">
                  <c:v>2</c:v>
                </c:pt>
                <c:pt idx="6696">
                  <c:v>2</c:v>
                </c:pt>
                <c:pt idx="6697">
                  <c:v>1</c:v>
                </c:pt>
                <c:pt idx="6698">
                  <c:v>2</c:v>
                </c:pt>
                <c:pt idx="6699">
                  <c:v>0</c:v>
                </c:pt>
                <c:pt idx="6700">
                  <c:v>2</c:v>
                </c:pt>
                <c:pt idx="6701">
                  <c:v>2</c:v>
                </c:pt>
                <c:pt idx="6702">
                  <c:v>1</c:v>
                </c:pt>
                <c:pt idx="6703">
                  <c:v>3</c:v>
                </c:pt>
                <c:pt idx="6704">
                  <c:v>2</c:v>
                </c:pt>
                <c:pt idx="6705">
                  <c:v>2</c:v>
                </c:pt>
                <c:pt idx="6706">
                  <c:v>0</c:v>
                </c:pt>
                <c:pt idx="6707">
                  <c:v>2</c:v>
                </c:pt>
                <c:pt idx="6708">
                  <c:v>3</c:v>
                </c:pt>
                <c:pt idx="6709">
                  <c:v>0</c:v>
                </c:pt>
                <c:pt idx="6710">
                  <c:v>0</c:v>
                </c:pt>
                <c:pt idx="6711">
                  <c:v>2</c:v>
                </c:pt>
                <c:pt idx="6712">
                  <c:v>2</c:v>
                </c:pt>
                <c:pt idx="6713">
                  <c:v>5</c:v>
                </c:pt>
                <c:pt idx="6714">
                  <c:v>1</c:v>
                </c:pt>
                <c:pt idx="6715">
                  <c:v>1</c:v>
                </c:pt>
                <c:pt idx="6716">
                  <c:v>1</c:v>
                </c:pt>
                <c:pt idx="6717">
                  <c:v>1</c:v>
                </c:pt>
                <c:pt idx="6718">
                  <c:v>2</c:v>
                </c:pt>
                <c:pt idx="6719">
                  <c:v>3</c:v>
                </c:pt>
                <c:pt idx="6720">
                  <c:v>1</c:v>
                </c:pt>
                <c:pt idx="6721">
                  <c:v>1</c:v>
                </c:pt>
                <c:pt idx="6722">
                  <c:v>1</c:v>
                </c:pt>
                <c:pt idx="6723">
                  <c:v>3</c:v>
                </c:pt>
                <c:pt idx="6724">
                  <c:v>2</c:v>
                </c:pt>
                <c:pt idx="6725">
                  <c:v>2</c:v>
                </c:pt>
                <c:pt idx="6726">
                  <c:v>1</c:v>
                </c:pt>
                <c:pt idx="6727">
                  <c:v>1</c:v>
                </c:pt>
                <c:pt idx="6728">
                  <c:v>1</c:v>
                </c:pt>
                <c:pt idx="6729">
                  <c:v>2</c:v>
                </c:pt>
                <c:pt idx="6730">
                  <c:v>1</c:v>
                </c:pt>
                <c:pt idx="6731">
                  <c:v>2</c:v>
                </c:pt>
                <c:pt idx="6732">
                  <c:v>0</c:v>
                </c:pt>
                <c:pt idx="6733">
                  <c:v>3</c:v>
                </c:pt>
                <c:pt idx="6734">
                  <c:v>3</c:v>
                </c:pt>
                <c:pt idx="6735">
                  <c:v>2</c:v>
                </c:pt>
                <c:pt idx="6736">
                  <c:v>2</c:v>
                </c:pt>
                <c:pt idx="6737">
                  <c:v>1</c:v>
                </c:pt>
                <c:pt idx="6738">
                  <c:v>1</c:v>
                </c:pt>
                <c:pt idx="6739">
                  <c:v>3</c:v>
                </c:pt>
                <c:pt idx="6740">
                  <c:v>1</c:v>
                </c:pt>
                <c:pt idx="6741">
                  <c:v>2</c:v>
                </c:pt>
                <c:pt idx="6742">
                  <c:v>2</c:v>
                </c:pt>
                <c:pt idx="6743">
                  <c:v>1</c:v>
                </c:pt>
                <c:pt idx="6744">
                  <c:v>1</c:v>
                </c:pt>
                <c:pt idx="6745">
                  <c:v>2</c:v>
                </c:pt>
                <c:pt idx="6746">
                  <c:v>4</c:v>
                </c:pt>
                <c:pt idx="6747">
                  <c:v>0</c:v>
                </c:pt>
                <c:pt idx="6748">
                  <c:v>4</c:v>
                </c:pt>
                <c:pt idx="6749">
                  <c:v>0</c:v>
                </c:pt>
                <c:pt idx="6750">
                  <c:v>3</c:v>
                </c:pt>
                <c:pt idx="6751">
                  <c:v>0</c:v>
                </c:pt>
                <c:pt idx="6752">
                  <c:v>2</c:v>
                </c:pt>
                <c:pt idx="6753">
                  <c:v>7</c:v>
                </c:pt>
                <c:pt idx="6754">
                  <c:v>0</c:v>
                </c:pt>
                <c:pt idx="6755">
                  <c:v>2</c:v>
                </c:pt>
                <c:pt idx="6756">
                  <c:v>0</c:v>
                </c:pt>
                <c:pt idx="6757">
                  <c:v>2</c:v>
                </c:pt>
                <c:pt idx="6758">
                  <c:v>2</c:v>
                </c:pt>
                <c:pt idx="6759">
                  <c:v>2</c:v>
                </c:pt>
                <c:pt idx="6760">
                  <c:v>2</c:v>
                </c:pt>
                <c:pt idx="6761">
                  <c:v>4</c:v>
                </c:pt>
                <c:pt idx="6762">
                  <c:v>1</c:v>
                </c:pt>
                <c:pt idx="6763">
                  <c:v>4</c:v>
                </c:pt>
                <c:pt idx="6764">
                  <c:v>3</c:v>
                </c:pt>
                <c:pt idx="6765">
                  <c:v>1</c:v>
                </c:pt>
                <c:pt idx="6766">
                  <c:v>1</c:v>
                </c:pt>
                <c:pt idx="6767">
                  <c:v>1</c:v>
                </c:pt>
                <c:pt idx="6768">
                  <c:v>0</c:v>
                </c:pt>
                <c:pt idx="6769">
                  <c:v>1</c:v>
                </c:pt>
                <c:pt idx="6770">
                  <c:v>1</c:v>
                </c:pt>
                <c:pt idx="6771">
                  <c:v>2</c:v>
                </c:pt>
                <c:pt idx="6772">
                  <c:v>1</c:v>
                </c:pt>
                <c:pt idx="6773">
                  <c:v>2</c:v>
                </c:pt>
                <c:pt idx="6774">
                  <c:v>2</c:v>
                </c:pt>
                <c:pt idx="6775">
                  <c:v>0</c:v>
                </c:pt>
                <c:pt idx="6776">
                  <c:v>2</c:v>
                </c:pt>
                <c:pt idx="6777">
                  <c:v>1</c:v>
                </c:pt>
                <c:pt idx="6778">
                  <c:v>2</c:v>
                </c:pt>
                <c:pt idx="6779">
                  <c:v>1</c:v>
                </c:pt>
                <c:pt idx="6780">
                  <c:v>1</c:v>
                </c:pt>
                <c:pt idx="6781">
                  <c:v>2</c:v>
                </c:pt>
                <c:pt idx="6782">
                  <c:v>1</c:v>
                </c:pt>
                <c:pt idx="6783">
                  <c:v>3</c:v>
                </c:pt>
                <c:pt idx="6784">
                  <c:v>2</c:v>
                </c:pt>
                <c:pt idx="6785">
                  <c:v>1</c:v>
                </c:pt>
                <c:pt idx="6786">
                  <c:v>1</c:v>
                </c:pt>
                <c:pt idx="6787">
                  <c:v>2</c:v>
                </c:pt>
                <c:pt idx="6788">
                  <c:v>2</c:v>
                </c:pt>
                <c:pt idx="6789">
                  <c:v>0</c:v>
                </c:pt>
                <c:pt idx="6790">
                  <c:v>2</c:v>
                </c:pt>
                <c:pt idx="6791">
                  <c:v>2</c:v>
                </c:pt>
                <c:pt idx="6792">
                  <c:v>3</c:v>
                </c:pt>
                <c:pt idx="6793">
                  <c:v>6</c:v>
                </c:pt>
                <c:pt idx="6794">
                  <c:v>4</c:v>
                </c:pt>
                <c:pt idx="6795">
                  <c:v>1</c:v>
                </c:pt>
                <c:pt idx="6796">
                  <c:v>1</c:v>
                </c:pt>
                <c:pt idx="6797">
                  <c:v>2</c:v>
                </c:pt>
                <c:pt idx="6798">
                  <c:v>1</c:v>
                </c:pt>
                <c:pt idx="6799">
                  <c:v>0</c:v>
                </c:pt>
                <c:pt idx="6800">
                  <c:v>4</c:v>
                </c:pt>
                <c:pt idx="6801">
                  <c:v>1</c:v>
                </c:pt>
                <c:pt idx="6802">
                  <c:v>3</c:v>
                </c:pt>
                <c:pt idx="6803">
                  <c:v>1</c:v>
                </c:pt>
                <c:pt idx="6804">
                  <c:v>1</c:v>
                </c:pt>
                <c:pt idx="6805">
                  <c:v>1</c:v>
                </c:pt>
                <c:pt idx="6806">
                  <c:v>2</c:v>
                </c:pt>
                <c:pt idx="6807">
                  <c:v>3</c:v>
                </c:pt>
                <c:pt idx="6808">
                  <c:v>0</c:v>
                </c:pt>
                <c:pt idx="6809">
                  <c:v>2</c:v>
                </c:pt>
                <c:pt idx="6810">
                  <c:v>1</c:v>
                </c:pt>
                <c:pt idx="6811">
                  <c:v>3</c:v>
                </c:pt>
                <c:pt idx="6812">
                  <c:v>3</c:v>
                </c:pt>
                <c:pt idx="6813">
                  <c:v>1</c:v>
                </c:pt>
                <c:pt idx="6814">
                  <c:v>2</c:v>
                </c:pt>
                <c:pt idx="6815">
                  <c:v>3</c:v>
                </c:pt>
                <c:pt idx="6816">
                  <c:v>0</c:v>
                </c:pt>
                <c:pt idx="6817">
                  <c:v>3</c:v>
                </c:pt>
                <c:pt idx="6818">
                  <c:v>1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3</c:v>
                </c:pt>
                <c:pt idx="6823">
                  <c:v>2</c:v>
                </c:pt>
                <c:pt idx="6824">
                  <c:v>1</c:v>
                </c:pt>
                <c:pt idx="6825">
                  <c:v>0</c:v>
                </c:pt>
                <c:pt idx="6826">
                  <c:v>1</c:v>
                </c:pt>
                <c:pt idx="6827">
                  <c:v>1</c:v>
                </c:pt>
                <c:pt idx="6828">
                  <c:v>0</c:v>
                </c:pt>
                <c:pt idx="6829">
                  <c:v>2</c:v>
                </c:pt>
                <c:pt idx="6830">
                  <c:v>2</c:v>
                </c:pt>
                <c:pt idx="6831">
                  <c:v>2</c:v>
                </c:pt>
                <c:pt idx="6832">
                  <c:v>3</c:v>
                </c:pt>
                <c:pt idx="6833">
                  <c:v>1</c:v>
                </c:pt>
                <c:pt idx="6834">
                  <c:v>1</c:v>
                </c:pt>
                <c:pt idx="6835">
                  <c:v>4</c:v>
                </c:pt>
                <c:pt idx="6836">
                  <c:v>1</c:v>
                </c:pt>
                <c:pt idx="6837">
                  <c:v>1</c:v>
                </c:pt>
                <c:pt idx="6838">
                  <c:v>0</c:v>
                </c:pt>
                <c:pt idx="6839">
                  <c:v>1</c:v>
                </c:pt>
                <c:pt idx="6840">
                  <c:v>2</c:v>
                </c:pt>
                <c:pt idx="6841">
                  <c:v>3</c:v>
                </c:pt>
                <c:pt idx="6842">
                  <c:v>1</c:v>
                </c:pt>
                <c:pt idx="6843">
                  <c:v>1</c:v>
                </c:pt>
                <c:pt idx="6844">
                  <c:v>4</c:v>
                </c:pt>
                <c:pt idx="6845">
                  <c:v>0</c:v>
                </c:pt>
                <c:pt idx="6846">
                  <c:v>1</c:v>
                </c:pt>
                <c:pt idx="6847">
                  <c:v>1</c:v>
                </c:pt>
                <c:pt idx="6848">
                  <c:v>0</c:v>
                </c:pt>
                <c:pt idx="6849">
                  <c:v>1</c:v>
                </c:pt>
                <c:pt idx="6850">
                  <c:v>2</c:v>
                </c:pt>
                <c:pt idx="6851">
                  <c:v>0</c:v>
                </c:pt>
                <c:pt idx="6852">
                  <c:v>3</c:v>
                </c:pt>
                <c:pt idx="6853">
                  <c:v>2</c:v>
                </c:pt>
                <c:pt idx="6854">
                  <c:v>3</c:v>
                </c:pt>
                <c:pt idx="6855">
                  <c:v>1</c:v>
                </c:pt>
                <c:pt idx="6856">
                  <c:v>1</c:v>
                </c:pt>
                <c:pt idx="6857">
                  <c:v>0</c:v>
                </c:pt>
                <c:pt idx="6858">
                  <c:v>1</c:v>
                </c:pt>
                <c:pt idx="6859">
                  <c:v>1</c:v>
                </c:pt>
                <c:pt idx="6860">
                  <c:v>2</c:v>
                </c:pt>
                <c:pt idx="6861">
                  <c:v>0</c:v>
                </c:pt>
                <c:pt idx="6862">
                  <c:v>1</c:v>
                </c:pt>
                <c:pt idx="6863">
                  <c:v>3</c:v>
                </c:pt>
                <c:pt idx="6864">
                  <c:v>1</c:v>
                </c:pt>
                <c:pt idx="6865">
                  <c:v>1</c:v>
                </c:pt>
                <c:pt idx="6866">
                  <c:v>3</c:v>
                </c:pt>
                <c:pt idx="6867">
                  <c:v>0</c:v>
                </c:pt>
                <c:pt idx="6868">
                  <c:v>2</c:v>
                </c:pt>
                <c:pt idx="6869">
                  <c:v>1</c:v>
                </c:pt>
                <c:pt idx="6870">
                  <c:v>1</c:v>
                </c:pt>
                <c:pt idx="6871">
                  <c:v>4</c:v>
                </c:pt>
                <c:pt idx="6872">
                  <c:v>4</c:v>
                </c:pt>
                <c:pt idx="6873">
                  <c:v>2</c:v>
                </c:pt>
                <c:pt idx="6874">
                  <c:v>0</c:v>
                </c:pt>
                <c:pt idx="6875">
                  <c:v>1</c:v>
                </c:pt>
                <c:pt idx="6876">
                  <c:v>1</c:v>
                </c:pt>
                <c:pt idx="6877">
                  <c:v>4</c:v>
                </c:pt>
                <c:pt idx="6878">
                  <c:v>0</c:v>
                </c:pt>
                <c:pt idx="6879">
                  <c:v>2</c:v>
                </c:pt>
                <c:pt idx="6880">
                  <c:v>0</c:v>
                </c:pt>
                <c:pt idx="6881">
                  <c:v>1</c:v>
                </c:pt>
                <c:pt idx="6882">
                  <c:v>0</c:v>
                </c:pt>
                <c:pt idx="6883">
                  <c:v>2</c:v>
                </c:pt>
                <c:pt idx="6884">
                  <c:v>3</c:v>
                </c:pt>
                <c:pt idx="6885">
                  <c:v>1</c:v>
                </c:pt>
                <c:pt idx="6886">
                  <c:v>1</c:v>
                </c:pt>
                <c:pt idx="6887">
                  <c:v>4</c:v>
                </c:pt>
                <c:pt idx="6888">
                  <c:v>1</c:v>
                </c:pt>
                <c:pt idx="6889">
                  <c:v>2</c:v>
                </c:pt>
                <c:pt idx="6890">
                  <c:v>2</c:v>
                </c:pt>
                <c:pt idx="6891">
                  <c:v>2</c:v>
                </c:pt>
                <c:pt idx="6892">
                  <c:v>2</c:v>
                </c:pt>
                <c:pt idx="6893">
                  <c:v>1</c:v>
                </c:pt>
                <c:pt idx="6894">
                  <c:v>2</c:v>
                </c:pt>
                <c:pt idx="6895">
                  <c:v>0</c:v>
                </c:pt>
                <c:pt idx="6896">
                  <c:v>1</c:v>
                </c:pt>
                <c:pt idx="6897">
                  <c:v>2</c:v>
                </c:pt>
                <c:pt idx="6898">
                  <c:v>1</c:v>
                </c:pt>
                <c:pt idx="6899">
                  <c:v>0</c:v>
                </c:pt>
                <c:pt idx="6900">
                  <c:v>2</c:v>
                </c:pt>
                <c:pt idx="6901">
                  <c:v>1</c:v>
                </c:pt>
                <c:pt idx="6902">
                  <c:v>1</c:v>
                </c:pt>
                <c:pt idx="6903">
                  <c:v>3</c:v>
                </c:pt>
                <c:pt idx="6904">
                  <c:v>0</c:v>
                </c:pt>
                <c:pt idx="6905">
                  <c:v>1</c:v>
                </c:pt>
                <c:pt idx="6906">
                  <c:v>1</c:v>
                </c:pt>
                <c:pt idx="6907">
                  <c:v>5</c:v>
                </c:pt>
                <c:pt idx="6908">
                  <c:v>0</c:v>
                </c:pt>
                <c:pt idx="6909">
                  <c:v>1</c:v>
                </c:pt>
                <c:pt idx="6910">
                  <c:v>1</c:v>
                </c:pt>
                <c:pt idx="6911">
                  <c:v>1</c:v>
                </c:pt>
                <c:pt idx="6912">
                  <c:v>0</c:v>
                </c:pt>
                <c:pt idx="6913">
                  <c:v>1</c:v>
                </c:pt>
                <c:pt idx="6914">
                  <c:v>0</c:v>
                </c:pt>
                <c:pt idx="6915">
                  <c:v>2</c:v>
                </c:pt>
                <c:pt idx="6916">
                  <c:v>2</c:v>
                </c:pt>
                <c:pt idx="6917">
                  <c:v>0</c:v>
                </c:pt>
                <c:pt idx="6918">
                  <c:v>2</c:v>
                </c:pt>
                <c:pt idx="6919">
                  <c:v>0</c:v>
                </c:pt>
                <c:pt idx="6920">
                  <c:v>2</c:v>
                </c:pt>
                <c:pt idx="6921">
                  <c:v>2</c:v>
                </c:pt>
                <c:pt idx="6922">
                  <c:v>1</c:v>
                </c:pt>
                <c:pt idx="6923">
                  <c:v>0</c:v>
                </c:pt>
                <c:pt idx="6924">
                  <c:v>1</c:v>
                </c:pt>
                <c:pt idx="6925">
                  <c:v>0</c:v>
                </c:pt>
                <c:pt idx="6926">
                  <c:v>1</c:v>
                </c:pt>
                <c:pt idx="6927">
                  <c:v>3</c:v>
                </c:pt>
                <c:pt idx="6928">
                  <c:v>1</c:v>
                </c:pt>
                <c:pt idx="6929">
                  <c:v>3</c:v>
                </c:pt>
                <c:pt idx="6930">
                  <c:v>2</c:v>
                </c:pt>
                <c:pt idx="6931">
                  <c:v>0</c:v>
                </c:pt>
                <c:pt idx="6932">
                  <c:v>1</c:v>
                </c:pt>
                <c:pt idx="6933">
                  <c:v>2</c:v>
                </c:pt>
                <c:pt idx="6934">
                  <c:v>1</c:v>
                </c:pt>
                <c:pt idx="6935">
                  <c:v>1</c:v>
                </c:pt>
                <c:pt idx="6936">
                  <c:v>1</c:v>
                </c:pt>
                <c:pt idx="6937">
                  <c:v>1</c:v>
                </c:pt>
                <c:pt idx="6938">
                  <c:v>2</c:v>
                </c:pt>
                <c:pt idx="6939">
                  <c:v>0</c:v>
                </c:pt>
                <c:pt idx="6940">
                  <c:v>1</c:v>
                </c:pt>
                <c:pt idx="6941">
                  <c:v>2</c:v>
                </c:pt>
                <c:pt idx="6942">
                  <c:v>2</c:v>
                </c:pt>
                <c:pt idx="6943">
                  <c:v>1</c:v>
                </c:pt>
                <c:pt idx="6944">
                  <c:v>0</c:v>
                </c:pt>
                <c:pt idx="6945">
                  <c:v>1</c:v>
                </c:pt>
                <c:pt idx="6946">
                  <c:v>0</c:v>
                </c:pt>
                <c:pt idx="6947">
                  <c:v>4</c:v>
                </c:pt>
                <c:pt idx="6948">
                  <c:v>2</c:v>
                </c:pt>
                <c:pt idx="6949">
                  <c:v>3</c:v>
                </c:pt>
                <c:pt idx="6950">
                  <c:v>1</c:v>
                </c:pt>
                <c:pt idx="6951">
                  <c:v>2</c:v>
                </c:pt>
                <c:pt idx="6952">
                  <c:v>3</c:v>
                </c:pt>
                <c:pt idx="6953">
                  <c:v>1</c:v>
                </c:pt>
                <c:pt idx="6954">
                  <c:v>2</c:v>
                </c:pt>
                <c:pt idx="6955">
                  <c:v>0</c:v>
                </c:pt>
                <c:pt idx="6956">
                  <c:v>1</c:v>
                </c:pt>
                <c:pt idx="6957">
                  <c:v>0</c:v>
                </c:pt>
                <c:pt idx="6958">
                  <c:v>1</c:v>
                </c:pt>
                <c:pt idx="6959">
                  <c:v>1</c:v>
                </c:pt>
                <c:pt idx="6960">
                  <c:v>0</c:v>
                </c:pt>
                <c:pt idx="6961">
                  <c:v>0</c:v>
                </c:pt>
                <c:pt idx="6962">
                  <c:v>2</c:v>
                </c:pt>
                <c:pt idx="6963">
                  <c:v>1</c:v>
                </c:pt>
                <c:pt idx="6964">
                  <c:v>2</c:v>
                </c:pt>
                <c:pt idx="6965">
                  <c:v>1</c:v>
                </c:pt>
                <c:pt idx="6966">
                  <c:v>0</c:v>
                </c:pt>
                <c:pt idx="6967">
                  <c:v>4</c:v>
                </c:pt>
                <c:pt idx="6968">
                  <c:v>2</c:v>
                </c:pt>
                <c:pt idx="6969">
                  <c:v>1</c:v>
                </c:pt>
                <c:pt idx="6970">
                  <c:v>0</c:v>
                </c:pt>
                <c:pt idx="6971">
                  <c:v>1</c:v>
                </c:pt>
                <c:pt idx="6972">
                  <c:v>0</c:v>
                </c:pt>
                <c:pt idx="6973">
                  <c:v>2</c:v>
                </c:pt>
                <c:pt idx="6974">
                  <c:v>1</c:v>
                </c:pt>
                <c:pt idx="6975">
                  <c:v>1</c:v>
                </c:pt>
                <c:pt idx="6976">
                  <c:v>2</c:v>
                </c:pt>
                <c:pt idx="6977">
                  <c:v>1</c:v>
                </c:pt>
                <c:pt idx="6978">
                  <c:v>3</c:v>
                </c:pt>
                <c:pt idx="6979">
                  <c:v>3</c:v>
                </c:pt>
                <c:pt idx="6980">
                  <c:v>3</c:v>
                </c:pt>
                <c:pt idx="6981">
                  <c:v>2</c:v>
                </c:pt>
                <c:pt idx="6982">
                  <c:v>4</c:v>
                </c:pt>
                <c:pt idx="6983">
                  <c:v>0</c:v>
                </c:pt>
                <c:pt idx="6984">
                  <c:v>0</c:v>
                </c:pt>
                <c:pt idx="6985">
                  <c:v>1</c:v>
                </c:pt>
                <c:pt idx="6986">
                  <c:v>0</c:v>
                </c:pt>
                <c:pt idx="6987">
                  <c:v>2</c:v>
                </c:pt>
                <c:pt idx="6988">
                  <c:v>2</c:v>
                </c:pt>
                <c:pt idx="6989">
                  <c:v>1</c:v>
                </c:pt>
                <c:pt idx="6990">
                  <c:v>0</c:v>
                </c:pt>
                <c:pt idx="6991">
                  <c:v>2</c:v>
                </c:pt>
                <c:pt idx="6992">
                  <c:v>3</c:v>
                </c:pt>
                <c:pt idx="6993">
                  <c:v>1</c:v>
                </c:pt>
                <c:pt idx="6994">
                  <c:v>0</c:v>
                </c:pt>
                <c:pt idx="6995">
                  <c:v>1</c:v>
                </c:pt>
                <c:pt idx="6996">
                  <c:v>1</c:v>
                </c:pt>
                <c:pt idx="6997">
                  <c:v>3</c:v>
                </c:pt>
                <c:pt idx="6998">
                  <c:v>1</c:v>
                </c:pt>
                <c:pt idx="6999">
                  <c:v>2</c:v>
                </c:pt>
                <c:pt idx="7000">
                  <c:v>2</c:v>
                </c:pt>
                <c:pt idx="7001">
                  <c:v>2</c:v>
                </c:pt>
                <c:pt idx="7002">
                  <c:v>4</c:v>
                </c:pt>
                <c:pt idx="7003">
                  <c:v>0</c:v>
                </c:pt>
                <c:pt idx="7004">
                  <c:v>2</c:v>
                </c:pt>
                <c:pt idx="7005">
                  <c:v>3</c:v>
                </c:pt>
                <c:pt idx="7006">
                  <c:v>2</c:v>
                </c:pt>
                <c:pt idx="7007">
                  <c:v>0</c:v>
                </c:pt>
                <c:pt idx="7008">
                  <c:v>1</c:v>
                </c:pt>
                <c:pt idx="7009">
                  <c:v>2</c:v>
                </c:pt>
                <c:pt idx="7010">
                  <c:v>2</c:v>
                </c:pt>
                <c:pt idx="7011">
                  <c:v>3</c:v>
                </c:pt>
                <c:pt idx="7012">
                  <c:v>3</c:v>
                </c:pt>
                <c:pt idx="7013">
                  <c:v>5</c:v>
                </c:pt>
                <c:pt idx="7014">
                  <c:v>2</c:v>
                </c:pt>
                <c:pt idx="7015">
                  <c:v>1</c:v>
                </c:pt>
                <c:pt idx="7016">
                  <c:v>2</c:v>
                </c:pt>
                <c:pt idx="7017">
                  <c:v>0</c:v>
                </c:pt>
                <c:pt idx="7018">
                  <c:v>1</c:v>
                </c:pt>
                <c:pt idx="7019">
                  <c:v>1</c:v>
                </c:pt>
                <c:pt idx="7020">
                  <c:v>1</c:v>
                </c:pt>
                <c:pt idx="7021">
                  <c:v>1</c:v>
                </c:pt>
                <c:pt idx="7022">
                  <c:v>1</c:v>
                </c:pt>
                <c:pt idx="7023">
                  <c:v>3</c:v>
                </c:pt>
                <c:pt idx="7024">
                  <c:v>2</c:v>
                </c:pt>
                <c:pt idx="7025">
                  <c:v>1</c:v>
                </c:pt>
                <c:pt idx="7026">
                  <c:v>2</c:v>
                </c:pt>
                <c:pt idx="7027">
                  <c:v>0</c:v>
                </c:pt>
                <c:pt idx="7028">
                  <c:v>0</c:v>
                </c:pt>
                <c:pt idx="7029">
                  <c:v>4</c:v>
                </c:pt>
                <c:pt idx="7030">
                  <c:v>0</c:v>
                </c:pt>
                <c:pt idx="7031">
                  <c:v>0</c:v>
                </c:pt>
                <c:pt idx="7032">
                  <c:v>1</c:v>
                </c:pt>
                <c:pt idx="7033">
                  <c:v>0</c:v>
                </c:pt>
                <c:pt idx="7034">
                  <c:v>3</c:v>
                </c:pt>
                <c:pt idx="7035">
                  <c:v>0</c:v>
                </c:pt>
                <c:pt idx="7036">
                  <c:v>1</c:v>
                </c:pt>
                <c:pt idx="7037">
                  <c:v>2</c:v>
                </c:pt>
                <c:pt idx="7038">
                  <c:v>0</c:v>
                </c:pt>
                <c:pt idx="7039">
                  <c:v>1</c:v>
                </c:pt>
                <c:pt idx="7040">
                  <c:v>2</c:v>
                </c:pt>
                <c:pt idx="7041">
                  <c:v>2</c:v>
                </c:pt>
                <c:pt idx="7042">
                  <c:v>3</c:v>
                </c:pt>
                <c:pt idx="7043">
                  <c:v>3</c:v>
                </c:pt>
                <c:pt idx="7044">
                  <c:v>0</c:v>
                </c:pt>
                <c:pt idx="7045">
                  <c:v>1</c:v>
                </c:pt>
                <c:pt idx="7046">
                  <c:v>3</c:v>
                </c:pt>
                <c:pt idx="7047">
                  <c:v>0</c:v>
                </c:pt>
                <c:pt idx="7048">
                  <c:v>1</c:v>
                </c:pt>
                <c:pt idx="7049">
                  <c:v>0</c:v>
                </c:pt>
                <c:pt idx="7050">
                  <c:v>1</c:v>
                </c:pt>
                <c:pt idx="7051">
                  <c:v>1</c:v>
                </c:pt>
                <c:pt idx="7052">
                  <c:v>3</c:v>
                </c:pt>
                <c:pt idx="7053">
                  <c:v>2</c:v>
                </c:pt>
                <c:pt idx="7054">
                  <c:v>1</c:v>
                </c:pt>
                <c:pt idx="7055">
                  <c:v>2</c:v>
                </c:pt>
                <c:pt idx="7056">
                  <c:v>1</c:v>
                </c:pt>
                <c:pt idx="7057">
                  <c:v>2</c:v>
                </c:pt>
                <c:pt idx="7058">
                  <c:v>3</c:v>
                </c:pt>
                <c:pt idx="7059">
                  <c:v>1</c:v>
                </c:pt>
                <c:pt idx="7060">
                  <c:v>3</c:v>
                </c:pt>
                <c:pt idx="7061">
                  <c:v>1</c:v>
                </c:pt>
                <c:pt idx="7062">
                  <c:v>1</c:v>
                </c:pt>
                <c:pt idx="7063">
                  <c:v>2</c:v>
                </c:pt>
                <c:pt idx="7064">
                  <c:v>1</c:v>
                </c:pt>
                <c:pt idx="7065">
                  <c:v>0</c:v>
                </c:pt>
                <c:pt idx="7066">
                  <c:v>1</c:v>
                </c:pt>
                <c:pt idx="7067">
                  <c:v>0</c:v>
                </c:pt>
                <c:pt idx="7068">
                  <c:v>2</c:v>
                </c:pt>
                <c:pt idx="7069">
                  <c:v>2</c:v>
                </c:pt>
                <c:pt idx="7070">
                  <c:v>5</c:v>
                </c:pt>
                <c:pt idx="7071">
                  <c:v>2</c:v>
                </c:pt>
                <c:pt idx="7072">
                  <c:v>0</c:v>
                </c:pt>
                <c:pt idx="7073">
                  <c:v>0</c:v>
                </c:pt>
                <c:pt idx="7074">
                  <c:v>1</c:v>
                </c:pt>
                <c:pt idx="7075">
                  <c:v>2</c:v>
                </c:pt>
                <c:pt idx="7076">
                  <c:v>0</c:v>
                </c:pt>
                <c:pt idx="7077">
                  <c:v>2</c:v>
                </c:pt>
                <c:pt idx="7078">
                  <c:v>2</c:v>
                </c:pt>
                <c:pt idx="7079">
                  <c:v>0</c:v>
                </c:pt>
                <c:pt idx="7080">
                  <c:v>3</c:v>
                </c:pt>
                <c:pt idx="7081">
                  <c:v>2</c:v>
                </c:pt>
                <c:pt idx="7082">
                  <c:v>2</c:v>
                </c:pt>
                <c:pt idx="7083">
                  <c:v>3</c:v>
                </c:pt>
                <c:pt idx="7084">
                  <c:v>2</c:v>
                </c:pt>
                <c:pt idx="7085">
                  <c:v>1</c:v>
                </c:pt>
                <c:pt idx="7086">
                  <c:v>1</c:v>
                </c:pt>
                <c:pt idx="7087">
                  <c:v>1</c:v>
                </c:pt>
                <c:pt idx="7088">
                  <c:v>1</c:v>
                </c:pt>
                <c:pt idx="7089">
                  <c:v>1</c:v>
                </c:pt>
                <c:pt idx="7090">
                  <c:v>0</c:v>
                </c:pt>
                <c:pt idx="7091">
                  <c:v>1</c:v>
                </c:pt>
                <c:pt idx="7092">
                  <c:v>3</c:v>
                </c:pt>
                <c:pt idx="7093">
                  <c:v>1</c:v>
                </c:pt>
                <c:pt idx="7094">
                  <c:v>2</c:v>
                </c:pt>
                <c:pt idx="7095">
                  <c:v>1</c:v>
                </c:pt>
                <c:pt idx="7096">
                  <c:v>1</c:v>
                </c:pt>
                <c:pt idx="7097">
                  <c:v>2</c:v>
                </c:pt>
                <c:pt idx="7098">
                  <c:v>3</c:v>
                </c:pt>
                <c:pt idx="7099">
                  <c:v>2</c:v>
                </c:pt>
                <c:pt idx="7100">
                  <c:v>1</c:v>
                </c:pt>
                <c:pt idx="7101">
                  <c:v>1</c:v>
                </c:pt>
                <c:pt idx="7102">
                  <c:v>2</c:v>
                </c:pt>
                <c:pt idx="7103">
                  <c:v>4</c:v>
                </c:pt>
                <c:pt idx="7104">
                  <c:v>4</c:v>
                </c:pt>
                <c:pt idx="7105">
                  <c:v>1</c:v>
                </c:pt>
                <c:pt idx="7106">
                  <c:v>0</c:v>
                </c:pt>
                <c:pt idx="7107">
                  <c:v>1</c:v>
                </c:pt>
                <c:pt idx="7108">
                  <c:v>4</c:v>
                </c:pt>
                <c:pt idx="7109">
                  <c:v>1</c:v>
                </c:pt>
                <c:pt idx="7110">
                  <c:v>2</c:v>
                </c:pt>
                <c:pt idx="7111">
                  <c:v>3</c:v>
                </c:pt>
                <c:pt idx="7112">
                  <c:v>2</c:v>
                </c:pt>
                <c:pt idx="7113">
                  <c:v>3</c:v>
                </c:pt>
                <c:pt idx="7114">
                  <c:v>1</c:v>
                </c:pt>
                <c:pt idx="7115">
                  <c:v>5</c:v>
                </c:pt>
                <c:pt idx="7116">
                  <c:v>0</c:v>
                </c:pt>
                <c:pt idx="7117">
                  <c:v>1</c:v>
                </c:pt>
                <c:pt idx="7118">
                  <c:v>3</c:v>
                </c:pt>
                <c:pt idx="7119">
                  <c:v>0</c:v>
                </c:pt>
                <c:pt idx="7120">
                  <c:v>1</c:v>
                </c:pt>
                <c:pt idx="7121">
                  <c:v>2</c:v>
                </c:pt>
                <c:pt idx="7122">
                  <c:v>2</c:v>
                </c:pt>
                <c:pt idx="7123">
                  <c:v>2</c:v>
                </c:pt>
                <c:pt idx="7124">
                  <c:v>1</c:v>
                </c:pt>
                <c:pt idx="7125">
                  <c:v>1</c:v>
                </c:pt>
                <c:pt idx="7126">
                  <c:v>1</c:v>
                </c:pt>
                <c:pt idx="7127">
                  <c:v>0</c:v>
                </c:pt>
                <c:pt idx="7128">
                  <c:v>1</c:v>
                </c:pt>
                <c:pt idx="7129">
                  <c:v>1</c:v>
                </c:pt>
                <c:pt idx="7130">
                  <c:v>3</c:v>
                </c:pt>
                <c:pt idx="7131">
                  <c:v>2</c:v>
                </c:pt>
                <c:pt idx="7132">
                  <c:v>2</c:v>
                </c:pt>
                <c:pt idx="7133">
                  <c:v>2</c:v>
                </c:pt>
                <c:pt idx="7134">
                  <c:v>2</c:v>
                </c:pt>
                <c:pt idx="7135">
                  <c:v>1</c:v>
                </c:pt>
                <c:pt idx="7136">
                  <c:v>1</c:v>
                </c:pt>
                <c:pt idx="7137">
                  <c:v>2</c:v>
                </c:pt>
                <c:pt idx="7138">
                  <c:v>0</c:v>
                </c:pt>
                <c:pt idx="7139">
                  <c:v>4</c:v>
                </c:pt>
                <c:pt idx="7140">
                  <c:v>1</c:v>
                </c:pt>
                <c:pt idx="7141">
                  <c:v>2</c:v>
                </c:pt>
                <c:pt idx="7142">
                  <c:v>0</c:v>
                </c:pt>
                <c:pt idx="7143">
                  <c:v>2</c:v>
                </c:pt>
                <c:pt idx="7144">
                  <c:v>1</c:v>
                </c:pt>
                <c:pt idx="7145">
                  <c:v>0</c:v>
                </c:pt>
                <c:pt idx="7146">
                  <c:v>2</c:v>
                </c:pt>
                <c:pt idx="7147">
                  <c:v>1</c:v>
                </c:pt>
                <c:pt idx="7148">
                  <c:v>0</c:v>
                </c:pt>
                <c:pt idx="7149">
                  <c:v>1</c:v>
                </c:pt>
                <c:pt idx="7150">
                  <c:v>0</c:v>
                </c:pt>
                <c:pt idx="7151">
                  <c:v>3</c:v>
                </c:pt>
                <c:pt idx="7152">
                  <c:v>4</c:v>
                </c:pt>
                <c:pt idx="7153">
                  <c:v>4</c:v>
                </c:pt>
                <c:pt idx="7154">
                  <c:v>0</c:v>
                </c:pt>
                <c:pt idx="7155">
                  <c:v>3</c:v>
                </c:pt>
                <c:pt idx="7156">
                  <c:v>1</c:v>
                </c:pt>
                <c:pt idx="7157">
                  <c:v>1</c:v>
                </c:pt>
                <c:pt idx="7158">
                  <c:v>0</c:v>
                </c:pt>
                <c:pt idx="7159">
                  <c:v>2</c:v>
                </c:pt>
                <c:pt idx="7160">
                  <c:v>1</c:v>
                </c:pt>
                <c:pt idx="7161">
                  <c:v>4</c:v>
                </c:pt>
                <c:pt idx="7162">
                  <c:v>0</c:v>
                </c:pt>
                <c:pt idx="7163">
                  <c:v>2</c:v>
                </c:pt>
                <c:pt idx="7164">
                  <c:v>3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3</c:v>
                </c:pt>
                <c:pt idx="7169">
                  <c:v>0</c:v>
                </c:pt>
                <c:pt idx="7170">
                  <c:v>3</c:v>
                </c:pt>
                <c:pt idx="7171">
                  <c:v>2</c:v>
                </c:pt>
                <c:pt idx="7172">
                  <c:v>5</c:v>
                </c:pt>
                <c:pt idx="7173">
                  <c:v>2</c:v>
                </c:pt>
                <c:pt idx="7174">
                  <c:v>2</c:v>
                </c:pt>
                <c:pt idx="7175">
                  <c:v>0</c:v>
                </c:pt>
                <c:pt idx="7176">
                  <c:v>3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1</c:v>
                </c:pt>
                <c:pt idx="7181">
                  <c:v>0</c:v>
                </c:pt>
                <c:pt idx="7182">
                  <c:v>0</c:v>
                </c:pt>
                <c:pt idx="7183">
                  <c:v>2</c:v>
                </c:pt>
                <c:pt idx="7184">
                  <c:v>3</c:v>
                </c:pt>
                <c:pt idx="7185">
                  <c:v>1</c:v>
                </c:pt>
                <c:pt idx="7186">
                  <c:v>0</c:v>
                </c:pt>
                <c:pt idx="7187">
                  <c:v>1</c:v>
                </c:pt>
                <c:pt idx="7188">
                  <c:v>3</c:v>
                </c:pt>
                <c:pt idx="7189">
                  <c:v>1</c:v>
                </c:pt>
                <c:pt idx="7190">
                  <c:v>1</c:v>
                </c:pt>
                <c:pt idx="7191">
                  <c:v>0</c:v>
                </c:pt>
                <c:pt idx="7192">
                  <c:v>1</c:v>
                </c:pt>
                <c:pt idx="7193">
                  <c:v>0</c:v>
                </c:pt>
                <c:pt idx="7194">
                  <c:v>2</c:v>
                </c:pt>
                <c:pt idx="7195">
                  <c:v>0</c:v>
                </c:pt>
                <c:pt idx="7196">
                  <c:v>2</c:v>
                </c:pt>
                <c:pt idx="7197">
                  <c:v>1</c:v>
                </c:pt>
                <c:pt idx="7198">
                  <c:v>2</c:v>
                </c:pt>
                <c:pt idx="7199">
                  <c:v>2</c:v>
                </c:pt>
                <c:pt idx="7200">
                  <c:v>2</c:v>
                </c:pt>
                <c:pt idx="7201">
                  <c:v>0</c:v>
                </c:pt>
                <c:pt idx="7202">
                  <c:v>2</c:v>
                </c:pt>
                <c:pt idx="7203">
                  <c:v>1</c:v>
                </c:pt>
                <c:pt idx="7204">
                  <c:v>1</c:v>
                </c:pt>
                <c:pt idx="7205">
                  <c:v>0</c:v>
                </c:pt>
                <c:pt idx="7206">
                  <c:v>1</c:v>
                </c:pt>
                <c:pt idx="7207">
                  <c:v>1</c:v>
                </c:pt>
                <c:pt idx="7208">
                  <c:v>3</c:v>
                </c:pt>
                <c:pt idx="7209">
                  <c:v>1</c:v>
                </c:pt>
                <c:pt idx="7210">
                  <c:v>2</c:v>
                </c:pt>
                <c:pt idx="7211">
                  <c:v>1</c:v>
                </c:pt>
                <c:pt idx="7212">
                  <c:v>1</c:v>
                </c:pt>
                <c:pt idx="7213">
                  <c:v>1</c:v>
                </c:pt>
                <c:pt idx="7214">
                  <c:v>1</c:v>
                </c:pt>
                <c:pt idx="7215">
                  <c:v>5</c:v>
                </c:pt>
                <c:pt idx="7216">
                  <c:v>2</c:v>
                </c:pt>
                <c:pt idx="7217">
                  <c:v>1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1</c:v>
                </c:pt>
                <c:pt idx="7223">
                  <c:v>0</c:v>
                </c:pt>
                <c:pt idx="7224">
                  <c:v>1</c:v>
                </c:pt>
                <c:pt idx="7225">
                  <c:v>0</c:v>
                </c:pt>
                <c:pt idx="7226">
                  <c:v>2</c:v>
                </c:pt>
                <c:pt idx="7227">
                  <c:v>2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1</c:v>
                </c:pt>
                <c:pt idx="7232">
                  <c:v>1</c:v>
                </c:pt>
                <c:pt idx="7233">
                  <c:v>2</c:v>
                </c:pt>
                <c:pt idx="7234">
                  <c:v>2</c:v>
                </c:pt>
                <c:pt idx="7235">
                  <c:v>3</c:v>
                </c:pt>
                <c:pt idx="7236">
                  <c:v>2</c:v>
                </c:pt>
                <c:pt idx="7237">
                  <c:v>0</c:v>
                </c:pt>
                <c:pt idx="7238">
                  <c:v>0</c:v>
                </c:pt>
                <c:pt idx="7239">
                  <c:v>2</c:v>
                </c:pt>
                <c:pt idx="7240">
                  <c:v>1</c:v>
                </c:pt>
                <c:pt idx="7241">
                  <c:v>1</c:v>
                </c:pt>
                <c:pt idx="7242">
                  <c:v>3</c:v>
                </c:pt>
                <c:pt idx="7243">
                  <c:v>1</c:v>
                </c:pt>
                <c:pt idx="7244">
                  <c:v>1</c:v>
                </c:pt>
                <c:pt idx="7245">
                  <c:v>0</c:v>
                </c:pt>
                <c:pt idx="7246">
                  <c:v>1</c:v>
                </c:pt>
                <c:pt idx="7247">
                  <c:v>2</c:v>
                </c:pt>
                <c:pt idx="7248">
                  <c:v>0</c:v>
                </c:pt>
                <c:pt idx="7249">
                  <c:v>1</c:v>
                </c:pt>
                <c:pt idx="7250">
                  <c:v>2</c:v>
                </c:pt>
                <c:pt idx="7251">
                  <c:v>0</c:v>
                </c:pt>
                <c:pt idx="7252">
                  <c:v>2</c:v>
                </c:pt>
                <c:pt idx="7253">
                  <c:v>0</c:v>
                </c:pt>
                <c:pt idx="7254">
                  <c:v>2</c:v>
                </c:pt>
                <c:pt idx="7255">
                  <c:v>0</c:v>
                </c:pt>
                <c:pt idx="7256">
                  <c:v>2</c:v>
                </c:pt>
                <c:pt idx="7257">
                  <c:v>2</c:v>
                </c:pt>
                <c:pt idx="7258">
                  <c:v>0</c:v>
                </c:pt>
                <c:pt idx="7259">
                  <c:v>2</c:v>
                </c:pt>
                <c:pt idx="7260">
                  <c:v>3</c:v>
                </c:pt>
                <c:pt idx="7261">
                  <c:v>3</c:v>
                </c:pt>
                <c:pt idx="7262">
                  <c:v>2</c:v>
                </c:pt>
                <c:pt idx="7263">
                  <c:v>1</c:v>
                </c:pt>
                <c:pt idx="7264">
                  <c:v>2</c:v>
                </c:pt>
                <c:pt idx="7265">
                  <c:v>4</c:v>
                </c:pt>
                <c:pt idx="7266">
                  <c:v>0</c:v>
                </c:pt>
                <c:pt idx="7267">
                  <c:v>1</c:v>
                </c:pt>
                <c:pt idx="7268">
                  <c:v>3</c:v>
                </c:pt>
                <c:pt idx="7269">
                  <c:v>1</c:v>
                </c:pt>
                <c:pt idx="7270">
                  <c:v>3</c:v>
                </c:pt>
                <c:pt idx="7271">
                  <c:v>1</c:v>
                </c:pt>
                <c:pt idx="7272">
                  <c:v>1</c:v>
                </c:pt>
                <c:pt idx="7273">
                  <c:v>2</c:v>
                </c:pt>
                <c:pt idx="7274">
                  <c:v>3</c:v>
                </c:pt>
                <c:pt idx="7275">
                  <c:v>3</c:v>
                </c:pt>
                <c:pt idx="7276">
                  <c:v>1</c:v>
                </c:pt>
                <c:pt idx="7277">
                  <c:v>0</c:v>
                </c:pt>
                <c:pt idx="7278">
                  <c:v>2</c:v>
                </c:pt>
                <c:pt idx="7279">
                  <c:v>3</c:v>
                </c:pt>
                <c:pt idx="7280">
                  <c:v>4</c:v>
                </c:pt>
                <c:pt idx="7281">
                  <c:v>3</c:v>
                </c:pt>
                <c:pt idx="7282">
                  <c:v>2</c:v>
                </c:pt>
                <c:pt idx="7283">
                  <c:v>2</c:v>
                </c:pt>
                <c:pt idx="7284">
                  <c:v>2</c:v>
                </c:pt>
                <c:pt idx="7285">
                  <c:v>1</c:v>
                </c:pt>
                <c:pt idx="7286">
                  <c:v>5</c:v>
                </c:pt>
                <c:pt idx="7287">
                  <c:v>1</c:v>
                </c:pt>
                <c:pt idx="7288">
                  <c:v>4</c:v>
                </c:pt>
                <c:pt idx="7289">
                  <c:v>2</c:v>
                </c:pt>
                <c:pt idx="7290">
                  <c:v>1</c:v>
                </c:pt>
                <c:pt idx="7291">
                  <c:v>8</c:v>
                </c:pt>
                <c:pt idx="7292">
                  <c:v>5</c:v>
                </c:pt>
                <c:pt idx="7293">
                  <c:v>0</c:v>
                </c:pt>
                <c:pt idx="7294">
                  <c:v>0</c:v>
                </c:pt>
                <c:pt idx="7295">
                  <c:v>3</c:v>
                </c:pt>
                <c:pt idx="7296">
                  <c:v>3</c:v>
                </c:pt>
                <c:pt idx="7297">
                  <c:v>1</c:v>
                </c:pt>
                <c:pt idx="7298">
                  <c:v>4</c:v>
                </c:pt>
                <c:pt idx="7299">
                  <c:v>5</c:v>
                </c:pt>
                <c:pt idx="7300">
                  <c:v>2</c:v>
                </c:pt>
                <c:pt idx="7301">
                  <c:v>4</c:v>
                </c:pt>
                <c:pt idx="7302">
                  <c:v>7</c:v>
                </c:pt>
                <c:pt idx="7303">
                  <c:v>0</c:v>
                </c:pt>
                <c:pt idx="7304">
                  <c:v>3</c:v>
                </c:pt>
                <c:pt idx="7305">
                  <c:v>1</c:v>
                </c:pt>
                <c:pt idx="7306">
                  <c:v>3</c:v>
                </c:pt>
                <c:pt idx="7307">
                  <c:v>5</c:v>
                </c:pt>
                <c:pt idx="7308">
                  <c:v>5</c:v>
                </c:pt>
                <c:pt idx="7309">
                  <c:v>1</c:v>
                </c:pt>
                <c:pt idx="7310">
                  <c:v>7</c:v>
                </c:pt>
                <c:pt idx="7311">
                  <c:v>2</c:v>
                </c:pt>
                <c:pt idx="7312">
                  <c:v>4</c:v>
                </c:pt>
                <c:pt idx="7313">
                  <c:v>4</c:v>
                </c:pt>
                <c:pt idx="7314">
                  <c:v>0</c:v>
                </c:pt>
                <c:pt idx="7315">
                  <c:v>1</c:v>
                </c:pt>
                <c:pt idx="7316">
                  <c:v>4</c:v>
                </c:pt>
                <c:pt idx="7317">
                  <c:v>4</c:v>
                </c:pt>
                <c:pt idx="7318">
                  <c:v>2</c:v>
                </c:pt>
                <c:pt idx="7319">
                  <c:v>2</c:v>
                </c:pt>
                <c:pt idx="7320">
                  <c:v>3</c:v>
                </c:pt>
                <c:pt idx="7321">
                  <c:v>2</c:v>
                </c:pt>
                <c:pt idx="7322">
                  <c:v>5</c:v>
                </c:pt>
                <c:pt idx="7323">
                  <c:v>3</c:v>
                </c:pt>
                <c:pt idx="7324">
                  <c:v>1</c:v>
                </c:pt>
                <c:pt idx="7325">
                  <c:v>2</c:v>
                </c:pt>
                <c:pt idx="7326">
                  <c:v>4</c:v>
                </c:pt>
                <c:pt idx="7327">
                  <c:v>3</c:v>
                </c:pt>
                <c:pt idx="7328">
                  <c:v>2</c:v>
                </c:pt>
                <c:pt idx="7329">
                  <c:v>4</c:v>
                </c:pt>
                <c:pt idx="7330">
                  <c:v>3</c:v>
                </c:pt>
                <c:pt idx="7331">
                  <c:v>3</c:v>
                </c:pt>
                <c:pt idx="7332">
                  <c:v>4</c:v>
                </c:pt>
                <c:pt idx="7333">
                  <c:v>2</c:v>
                </c:pt>
                <c:pt idx="7334">
                  <c:v>0</c:v>
                </c:pt>
                <c:pt idx="7335">
                  <c:v>1</c:v>
                </c:pt>
                <c:pt idx="7336">
                  <c:v>2</c:v>
                </c:pt>
                <c:pt idx="7337">
                  <c:v>2</c:v>
                </c:pt>
                <c:pt idx="7338">
                  <c:v>0</c:v>
                </c:pt>
                <c:pt idx="7339">
                  <c:v>1</c:v>
                </c:pt>
                <c:pt idx="7340">
                  <c:v>2</c:v>
                </c:pt>
                <c:pt idx="7341">
                  <c:v>3</c:v>
                </c:pt>
                <c:pt idx="7342">
                  <c:v>2</c:v>
                </c:pt>
                <c:pt idx="7343">
                  <c:v>0</c:v>
                </c:pt>
                <c:pt idx="7344">
                  <c:v>5</c:v>
                </c:pt>
                <c:pt idx="7345">
                  <c:v>2</c:v>
                </c:pt>
                <c:pt idx="7346">
                  <c:v>1</c:v>
                </c:pt>
                <c:pt idx="7347">
                  <c:v>2</c:v>
                </c:pt>
                <c:pt idx="7348">
                  <c:v>4</c:v>
                </c:pt>
                <c:pt idx="7349">
                  <c:v>1</c:v>
                </c:pt>
                <c:pt idx="7350">
                  <c:v>6</c:v>
                </c:pt>
                <c:pt idx="7351">
                  <c:v>3</c:v>
                </c:pt>
                <c:pt idx="7352">
                  <c:v>2</c:v>
                </c:pt>
                <c:pt idx="7353">
                  <c:v>4</c:v>
                </c:pt>
                <c:pt idx="7354">
                  <c:v>1</c:v>
                </c:pt>
                <c:pt idx="7355">
                  <c:v>2</c:v>
                </c:pt>
                <c:pt idx="7356">
                  <c:v>2</c:v>
                </c:pt>
                <c:pt idx="7357">
                  <c:v>1</c:v>
                </c:pt>
                <c:pt idx="7358">
                  <c:v>1</c:v>
                </c:pt>
                <c:pt idx="7359">
                  <c:v>1</c:v>
                </c:pt>
                <c:pt idx="7360">
                  <c:v>2</c:v>
                </c:pt>
                <c:pt idx="7361">
                  <c:v>2</c:v>
                </c:pt>
                <c:pt idx="7362">
                  <c:v>1</c:v>
                </c:pt>
                <c:pt idx="7363">
                  <c:v>0</c:v>
                </c:pt>
                <c:pt idx="7364">
                  <c:v>1</c:v>
                </c:pt>
                <c:pt idx="7365">
                  <c:v>1</c:v>
                </c:pt>
                <c:pt idx="7366">
                  <c:v>2</c:v>
                </c:pt>
                <c:pt idx="7367">
                  <c:v>0</c:v>
                </c:pt>
                <c:pt idx="7368">
                  <c:v>0</c:v>
                </c:pt>
                <c:pt idx="7369">
                  <c:v>1</c:v>
                </c:pt>
                <c:pt idx="7370">
                  <c:v>2</c:v>
                </c:pt>
                <c:pt idx="7371">
                  <c:v>1</c:v>
                </c:pt>
                <c:pt idx="7372">
                  <c:v>0</c:v>
                </c:pt>
                <c:pt idx="7373">
                  <c:v>2</c:v>
                </c:pt>
                <c:pt idx="7374">
                  <c:v>1</c:v>
                </c:pt>
                <c:pt idx="7375">
                  <c:v>2</c:v>
                </c:pt>
                <c:pt idx="7376">
                  <c:v>2</c:v>
                </c:pt>
                <c:pt idx="7377">
                  <c:v>2</c:v>
                </c:pt>
                <c:pt idx="7378">
                  <c:v>0</c:v>
                </c:pt>
                <c:pt idx="7379">
                  <c:v>1</c:v>
                </c:pt>
                <c:pt idx="7380">
                  <c:v>2</c:v>
                </c:pt>
                <c:pt idx="7381">
                  <c:v>3</c:v>
                </c:pt>
                <c:pt idx="7382">
                  <c:v>3</c:v>
                </c:pt>
                <c:pt idx="7383">
                  <c:v>1</c:v>
                </c:pt>
                <c:pt idx="7384">
                  <c:v>3</c:v>
                </c:pt>
                <c:pt idx="7385">
                  <c:v>1</c:v>
                </c:pt>
                <c:pt idx="7386">
                  <c:v>0</c:v>
                </c:pt>
                <c:pt idx="7387">
                  <c:v>1</c:v>
                </c:pt>
                <c:pt idx="7388">
                  <c:v>2</c:v>
                </c:pt>
                <c:pt idx="7389">
                  <c:v>0</c:v>
                </c:pt>
                <c:pt idx="7390">
                  <c:v>0</c:v>
                </c:pt>
                <c:pt idx="7391">
                  <c:v>2</c:v>
                </c:pt>
                <c:pt idx="7392">
                  <c:v>3</c:v>
                </c:pt>
                <c:pt idx="7393">
                  <c:v>1</c:v>
                </c:pt>
                <c:pt idx="7394">
                  <c:v>0</c:v>
                </c:pt>
                <c:pt idx="7395">
                  <c:v>2</c:v>
                </c:pt>
                <c:pt idx="7396">
                  <c:v>1</c:v>
                </c:pt>
                <c:pt idx="7397">
                  <c:v>2</c:v>
                </c:pt>
                <c:pt idx="7398">
                  <c:v>3</c:v>
                </c:pt>
                <c:pt idx="7399">
                  <c:v>1</c:v>
                </c:pt>
                <c:pt idx="7400">
                  <c:v>1</c:v>
                </c:pt>
                <c:pt idx="7401">
                  <c:v>1</c:v>
                </c:pt>
                <c:pt idx="7402">
                  <c:v>2</c:v>
                </c:pt>
                <c:pt idx="7403">
                  <c:v>0</c:v>
                </c:pt>
                <c:pt idx="7404">
                  <c:v>1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1</c:v>
                </c:pt>
                <c:pt idx="7409">
                  <c:v>1</c:v>
                </c:pt>
                <c:pt idx="7410">
                  <c:v>1</c:v>
                </c:pt>
                <c:pt idx="7411">
                  <c:v>3</c:v>
                </c:pt>
                <c:pt idx="7412">
                  <c:v>2</c:v>
                </c:pt>
                <c:pt idx="7413">
                  <c:v>3</c:v>
                </c:pt>
                <c:pt idx="7414">
                  <c:v>3</c:v>
                </c:pt>
                <c:pt idx="7415">
                  <c:v>2</c:v>
                </c:pt>
                <c:pt idx="7416">
                  <c:v>0</c:v>
                </c:pt>
                <c:pt idx="7417">
                  <c:v>1</c:v>
                </c:pt>
                <c:pt idx="7418">
                  <c:v>1</c:v>
                </c:pt>
                <c:pt idx="7419">
                  <c:v>3</c:v>
                </c:pt>
                <c:pt idx="7420">
                  <c:v>2</c:v>
                </c:pt>
                <c:pt idx="7421">
                  <c:v>2</c:v>
                </c:pt>
                <c:pt idx="7422">
                  <c:v>0</c:v>
                </c:pt>
                <c:pt idx="7423">
                  <c:v>1</c:v>
                </c:pt>
                <c:pt idx="7424">
                  <c:v>1</c:v>
                </c:pt>
                <c:pt idx="7425">
                  <c:v>1</c:v>
                </c:pt>
                <c:pt idx="7426">
                  <c:v>0</c:v>
                </c:pt>
                <c:pt idx="7427">
                  <c:v>4</c:v>
                </c:pt>
                <c:pt idx="7428">
                  <c:v>5</c:v>
                </c:pt>
                <c:pt idx="7429">
                  <c:v>1</c:v>
                </c:pt>
                <c:pt idx="7430">
                  <c:v>1</c:v>
                </c:pt>
                <c:pt idx="7431">
                  <c:v>1</c:v>
                </c:pt>
                <c:pt idx="7432">
                  <c:v>1</c:v>
                </c:pt>
                <c:pt idx="7433">
                  <c:v>1</c:v>
                </c:pt>
                <c:pt idx="7434">
                  <c:v>0</c:v>
                </c:pt>
                <c:pt idx="7435">
                  <c:v>5</c:v>
                </c:pt>
                <c:pt idx="7436">
                  <c:v>2</c:v>
                </c:pt>
                <c:pt idx="7437">
                  <c:v>6</c:v>
                </c:pt>
                <c:pt idx="7438">
                  <c:v>3</c:v>
                </c:pt>
                <c:pt idx="7439">
                  <c:v>3</c:v>
                </c:pt>
                <c:pt idx="7440">
                  <c:v>1</c:v>
                </c:pt>
                <c:pt idx="7441">
                  <c:v>5</c:v>
                </c:pt>
                <c:pt idx="7442">
                  <c:v>3</c:v>
                </c:pt>
                <c:pt idx="7443">
                  <c:v>1</c:v>
                </c:pt>
                <c:pt idx="7444">
                  <c:v>3</c:v>
                </c:pt>
                <c:pt idx="7445">
                  <c:v>7</c:v>
                </c:pt>
                <c:pt idx="7446">
                  <c:v>4</c:v>
                </c:pt>
                <c:pt idx="7447">
                  <c:v>3</c:v>
                </c:pt>
                <c:pt idx="7448">
                  <c:v>3</c:v>
                </c:pt>
                <c:pt idx="7449">
                  <c:v>2</c:v>
                </c:pt>
                <c:pt idx="7450">
                  <c:v>1</c:v>
                </c:pt>
                <c:pt idx="7451">
                  <c:v>3</c:v>
                </c:pt>
                <c:pt idx="7452">
                  <c:v>1</c:v>
                </c:pt>
                <c:pt idx="7453">
                  <c:v>2</c:v>
                </c:pt>
                <c:pt idx="7454">
                  <c:v>1</c:v>
                </c:pt>
                <c:pt idx="7455">
                  <c:v>4</c:v>
                </c:pt>
                <c:pt idx="7456">
                  <c:v>2</c:v>
                </c:pt>
                <c:pt idx="7457">
                  <c:v>4</c:v>
                </c:pt>
                <c:pt idx="7458">
                  <c:v>6</c:v>
                </c:pt>
                <c:pt idx="7459">
                  <c:v>2</c:v>
                </c:pt>
                <c:pt idx="7460">
                  <c:v>2</c:v>
                </c:pt>
                <c:pt idx="7461">
                  <c:v>7</c:v>
                </c:pt>
                <c:pt idx="7462">
                  <c:v>5</c:v>
                </c:pt>
                <c:pt idx="7463">
                  <c:v>6</c:v>
                </c:pt>
                <c:pt idx="7464">
                  <c:v>3</c:v>
                </c:pt>
                <c:pt idx="7465">
                  <c:v>4</c:v>
                </c:pt>
                <c:pt idx="7466">
                  <c:v>4</c:v>
                </c:pt>
                <c:pt idx="7467">
                  <c:v>2</c:v>
                </c:pt>
                <c:pt idx="7468">
                  <c:v>6</c:v>
                </c:pt>
                <c:pt idx="7469">
                  <c:v>6</c:v>
                </c:pt>
                <c:pt idx="7470">
                  <c:v>3</c:v>
                </c:pt>
                <c:pt idx="7471">
                  <c:v>3</c:v>
                </c:pt>
                <c:pt idx="7472">
                  <c:v>4</c:v>
                </c:pt>
                <c:pt idx="7473">
                  <c:v>2</c:v>
                </c:pt>
                <c:pt idx="7474">
                  <c:v>3</c:v>
                </c:pt>
                <c:pt idx="7475">
                  <c:v>3</c:v>
                </c:pt>
                <c:pt idx="7476">
                  <c:v>3</c:v>
                </c:pt>
                <c:pt idx="7477">
                  <c:v>1</c:v>
                </c:pt>
                <c:pt idx="7478">
                  <c:v>1</c:v>
                </c:pt>
                <c:pt idx="7479">
                  <c:v>5</c:v>
                </c:pt>
                <c:pt idx="7480">
                  <c:v>8</c:v>
                </c:pt>
                <c:pt idx="7481">
                  <c:v>3</c:v>
                </c:pt>
                <c:pt idx="7482">
                  <c:v>6</c:v>
                </c:pt>
                <c:pt idx="7483">
                  <c:v>4</c:v>
                </c:pt>
                <c:pt idx="7484">
                  <c:v>3</c:v>
                </c:pt>
                <c:pt idx="7485">
                  <c:v>3</c:v>
                </c:pt>
                <c:pt idx="7486">
                  <c:v>1</c:v>
                </c:pt>
                <c:pt idx="7487">
                  <c:v>3</c:v>
                </c:pt>
                <c:pt idx="7488">
                  <c:v>3</c:v>
                </c:pt>
                <c:pt idx="7489">
                  <c:v>2</c:v>
                </c:pt>
                <c:pt idx="7490">
                  <c:v>4</c:v>
                </c:pt>
                <c:pt idx="7491">
                  <c:v>3</c:v>
                </c:pt>
                <c:pt idx="7492">
                  <c:v>4</c:v>
                </c:pt>
                <c:pt idx="7493">
                  <c:v>3</c:v>
                </c:pt>
                <c:pt idx="7494">
                  <c:v>3</c:v>
                </c:pt>
                <c:pt idx="7495">
                  <c:v>4</c:v>
                </c:pt>
                <c:pt idx="7496">
                  <c:v>2</c:v>
                </c:pt>
                <c:pt idx="7497">
                  <c:v>5</c:v>
                </c:pt>
                <c:pt idx="7498">
                  <c:v>3</c:v>
                </c:pt>
                <c:pt idx="7499">
                  <c:v>5</c:v>
                </c:pt>
                <c:pt idx="7500">
                  <c:v>2</c:v>
                </c:pt>
                <c:pt idx="7501">
                  <c:v>4</c:v>
                </c:pt>
                <c:pt idx="7502">
                  <c:v>2</c:v>
                </c:pt>
                <c:pt idx="7503">
                  <c:v>7</c:v>
                </c:pt>
                <c:pt idx="7504">
                  <c:v>3</c:v>
                </c:pt>
                <c:pt idx="7505">
                  <c:v>4</c:v>
                </c:pt>
                <c:pt idx="7506">
                  <c:v>8</c:v>
                </c:pt>
                <c:pt idx="7507">
                  <c:v>4</c:v>
                </c:pt>
                <c:pt idx="7508">
                  <c:v>7</c:v>
                </c:pt>
                <c:pt idx="7509">
                  <c:v>5</c:v>
                </c:pt>
                <c:pt idx="7510">
                  <c:v>2</c:v>
                </c:pt>
                <c:pt idx="7511">
                  <c:v>3</c:v>
                </c:pt>
                <c:pt idx="7512">
                  <c:v>4</c:v>
                </c:pt>
                <c:pt idx="7513">
                  <c:v>4</c:v>
                </c:pt>
                <c:pt idx="7514">
                  <c:v>5</c:v>
                </c:pt>
                <c:pt idx="7515">
                  <c:v>6</c:v>
                </c:pt>
                <c:pt idx="7516">
                  <c:v>5</c:v>
                </c:pt>
                <c:pt idx="7517">
                  <c:v>2</c:v>
                </c:pt>
                <c:pt idx="7518">
                  <c:v>4</c:v>
                </c:pt>
                <c:pt idx="7519">
                  <c:v>5</c:v>
                </c:pt>
                <c:pt idx="7520">
                  <c:v>7</c:v>
                </c:pt>
                <c:pt idx="7521">
                  <c:v>5</c:v>
                </c:pt>
                <c:pt idx="7522">
                  <c:v>2</c:v>
                </c:pt>
                <c:pt idx="7523">
                  <c:v>4</c:v>
                </c:pt>
                <c:pt idx="7524">
                  <c:v>5</c:v>
                </c:pt>
                <c:pt idx="7525">
                  <c:v>6</c:v>
                </c:pt>
                <c:pt idx="7526">
                  <c:v>4</c:v>
                </c:pt>
                <c:pt idx="7527">
                  <c:v>4</c:v>
                </c:pt>
                <c:pt idx="7528">
                  <c:v>6</c:v>
                </c:pt>
                <c:pt idx="7529">
                  <c:v>4</c:v>
                </c:pt>
                <c:pt idx="7530">
                  <c:v>10</c:v>
                </c:pt>
                <c:pt idx="7531">
                  <c:v>7</c:v>
                </c:pt>
                <c:pt idx="7532">
                  <c:v>0</c:v>
                </c:pt>
                <c:pt idx="7533">
                  <c:v>4</c:v>
                </c:pt>
                <c:pt idx="7534">
                  <c:v>3</c:v>
                </c:pt>
                <c:pt idx="7535">
                  <c:v>5</c:v>
                </c:pt>
                <c:pt idx="7536">
                  <c:v>2</c:v>
                </c:pt>
                <c:pt idx="7537">
                  <c:v>3</c:v>
                </c:pt>
                <c:pt idx="7538">
                  <c:v>2</c:v>
                </c:pt>
                <c:pt idx="7539">
                  <c:v>4</c:v>
                </c:pt>
                <c:pt idx="7540">
                  <c:v>3</c:v>
                </c:pt>
                <c:pt idx="7541">
                  <c:v>5</c:v>
                </c:pt>
                <c:pt idx="7542">
                  <c:v>6</c:v>
                </c:pt>
                <c:pt idx="7543">
                  <c:v>6</c:v>
                </c:pt>
                <c:pt idx="7544">
                  <c:v>6</c:v>
                </c:pt>
                <c:pt idx="7545">
                  <c:v>0</c:v>
                </c:pt>
                <c:pt idx="7546">
                  <c:v>4</c:v>
                </c:pt>
                <c:pt idx="7547">
                  <c:v>1</c:v>
                </c:pt>
                <c:pt idx="7548">
                  <c:v>1</c:v>
                </c:pt>
                <c:pt idx="7549">
                  <c:v>4</c:v>
                </c:pt>
                <c:pt idx="7550">
                  <c:v>2</c:v>
                </c:pt>
                <c:pt idx="7551">
                  <c:v>6</c:v>
                </c:pt>
                <c:pt idx="7552">
                  <c:v>7</c:v>
                </c:pt>
                <c:pt idx="7553">
                  <c:v>1</c:v>
                </c:pt>
                <c:pt idx="7554">
                  <c:v>8</c:v>
                </c:pt>
                <c:pt idx="7555">
                  <c:v>3</c:v>
                </c:pt>
                <c:pt idx="7556">
                  <c:v>6</c:v>
                </c:pt>
                <c:pt idx="7557">
                  <c:v>4</c:v>
                </c:pt>
                <c:pt idx="7558">
                  <c:v>3</c:v>
                </c:pt>
                <c:pt idx="7559">
                  <c:v>3</c:v>
                </c:pt>
                <c:pt idx="7560">
                  <c:v>0</c:v>
                </c:pt>
                <c:pt idx="7561">
                  <c:v>2</c:v>
                </c:pt>
                <c:pt idx="7562">
                  <c:v>2</c:v>
                </c:pt>
                <c:pt idx="7563">
                  <c:v>1</c:v>
                </c:pt>
                <c:pt idx="7564">
                  <c:v>3</c:v>
                </c:pt>
                <c:pt idx="7565">
                  <c:v>4</c:v>
                </c:pt>
                <c:pt idx="7566">
                  <c:v>1</c:v>
                </c:pt>
                <c:pt idx="7567">
                  <c:v>1</c:v>
                </c:pt>
                <c:pt idx="7568">
                  <c:v>3</c:v>
                </c:pt>
                <c:pt idx="7569">
                  <c:v>3</c:v>
                </c:pt>
                <c:pt idx="7570">
                  <c:v>2</c:v>
                </c:pt>
                <c:pt idx="7571">
                  <c:v>1</c:v>
                </c:pt>
                <c:pt idx="7572">
                  <c:v>3</c:v>
                </c:pt>
                <c:pt idx="7573">
                  <c:v>1</c:v>
                </c:pt>
                <c:pt idx="7574">
                  <c:v>1</c:v>
                </c:pt>
                <c:pt idx="7575">
                  <c:v>4</c:v>
                </c:pt>
                <c:pt idx="7576">
                  <c:v>3</c:v>
                </c:pt>
                <c:pt idx="7577">
                  <c:v>2</c:v>
                </c:pt>
                <c:pt idx="7578">
                  <c:v>4</c:v>
                </c:pt>
                <c:pt idx="7579">
                  <c:v>5</c:v>
                </c:pt>
                <c:pt idx="7580">
                  <c:v>1</c:v>
                </c:pt>
                <c:pt idx="7581">
                  <c:v>4</c:v>
                </c:pt>
                <c:pt idx="7582">
                  <c:v>1</c:v>
                </c:pt>
                <c:pt idx="7583">
                  <c:v>1</c:v>
                </c:pt>
                <c:pt idx="7584">
                  <c:v>2</c:v>
                </c:pt>
                <c:pt idx="7585">
                  <c:v>2</c:v>
                </c:pt>
                <c:pt idx="7586">
                  <c:v>0</c:v>
                </c:pt>
                <c:pt idx="7587">
                  <c:v>1</c:v>
                </c:pt>
                <c:pt idx="7588">
                  <c:v>2</c:v>
                </c:pt>
                <c:pt idx="7589">
                  <c:v>2</c:v>
                </c:pt>
                <c:pt idx="7590">
                  <c:v>1</c:v>
                </c:pt>
                <c:pt idx="7591">
                  <c:v>6</c:v>
                </c:pt>
                <c:pt idx="7592">
                  <c:v>1</c:v>
                </c:pt>
                <c:pt idx="7593">
                  <c:v>2</c:v>
                </c:pt>
                <c:pt idx="7594">
                  <c:v>2</c:v>
                </c:pt>
                <c:pt idx="7595">
                  <c:v>4</c:v>
                </c:pt>
                <c:pt idx="7596">
                  <c:v>2</c:v>
                </c:pt>
                <c:pt idx="7597">
                  <c:v>3</c:v>
                </c:pt>
                <c:pt idx="7598">
                  <c:v>1</c:v>
                </c:pt>
                <c:pt idx="7599">
                  <c:v>1</c:v>
                </c:pt>
                <c:pt idx="7600">
                  <c:v>4</c:v>
                </c:pt>
                <c:pt idx="7601">
                  <c:v>1</c:v>
                </c:pt>
                <c:pt idx="7602">
                  <c:v>0</c:v>
                </c:pt>
                <c:pt idx="7603">
                  <c:v>2</c:v>
                </c:pt>
                <c:pt idx="7604">
                  <c:v>2</c:v>
                </c:pt>
                <c:pt idx="7605">
                  <c:v>4</c:v>
                </c:pt>
                <c:pt idx="7606">
                  <c:v>0</c:v>
                </c:pt>
                <c:pt idx="7607">
                  <c:v>3</c:v>
                </c:pt>
                <c:pt idx="7608">
                  <c:v>1</c:v>
                </c:pt>
                <c:pt idx="7609">
                  <c:v>3</c:v>
                </c:pt>
                <c:pt idx="7610">
                  <c:v>4</c:v>
                </c:pt>
                <c:pt idx="7611">
                  <c:v>0</c:v>
                </c:pt>
                <c:pt idx="7612">
                  <c:v>2</c:v>
                </c:pt>
                <c:pt idx="7613">
                  <c:v>0</c:v>
                </c:pt>
                <c:pt idx="7614">
                  <c:v>1</c:v>
                </c:pt>
                <c:pt idx="7615">
                  <c:v>2</c:v>
                </c:pt>
                <c:pt idx="7616">
                  <c:v>2</c:v>
                </c:pt>
                <c:pt idx="7617">
                  <c:v>3</c:v>
                </c:pt>
                <c:pt idx="7618">
                  <c:v>0</c:v>
                </c:pt>
                <c:pt idx="7619">
                  <c:v>1</c:v>
                </c:pt>
                <c:pt idx="7620">
                  <c:v>0</c:v>
                </c:pt>
                <c:pt idx="7621">
                  <c:v>1</c:v>
                </c:pt>
                <c:pt idx="7622">
                  <c:v>1</c:v>
                </c:pt>
                <c:pt idx="7623">
                  <c:v>1</c:v>
                </c:pt>
                <c:pt idx="7624">
                  <c:v>1</c:v>
                </c:pt>
                <c:pt idx="7625">
                  <c:v>1</c:v>
                </c:pt>
                <c:pt idx="7626">
                  <c:v>3</c:v>
                </c:pt>
                <c:pt idx="7627">
                  <c:v>6</c:v>
                </c:pt>
                <c:pt idx="7628">
                  <c:v>7</c:v>
                </c:pt>
                <c:pt idx="7629">
                  <c:v>0</c:v>
                </c:pt>
                <c:pt idx="7630">
                  <c:v>0</c:v>
                </c:pt>
                <c:pt idx="7631">
                  <c:v>3</c:v>
                </c:pt>
                <c:pt idx="7632">
                  <c:v>2</c:v>
                </c:pt>
                <c:pt idx="7633">
                  <c:v>2</c:v>
                </c:pt>
                <c:pt idx="7634">
                  <c:v>1</c:v>
                </c:pt>
                <c:pt idx="7635">
                  <c:v>1</c:v>
                </c:pt>
                <c:pt idx="7636">
                  <c:v>0</c:v>
                </c:pt>
                <c:pt idx="7637">
                  <c:v>1</c:v>
                </c:pt>
                <c:pt idx="7638">
                  <c:v>1</c:v>
                </c:pt>
                <c:pt idx="7639">
                  <c:v>1</c:v>
                </c:pt>
                <c:pt idx="7640">
                  <c:v>1</c:v>
                </c:pt>
                <c:pt idx="7641">
                  <c:v>1</c:v>
                </c:pt>
                <c:pt idx="7642">
                  <c:v>2</c:v>
                </c:pt>
                <c:pt idx="7643">
                  <c:v>1</c:v>
                </c:pt>
                <c:pt idx="7644">
                  <c:v>2</c:v>
                </c:pt>
                <c:pt idx="7645">
                  <c:v>1</c:v>
                </c:pt>
                <c:pt idx="7646">
                  <c:v>3</c:v>
                </c:pt>
                <c:pt idx="7647">
                  <c:v>2</c:v>
                </c:pt>
                <c:pt idx="7648">
                  <c:v>1</c:v>
                </c:pt>
                <c:pt idx="7649">
                  <c:v>4</c:v>
                </c:pt>
                <c:pt idx="7650">
                  <c:v>3</c:v>
                </c:pt>
                <c:pt idx="7651">
                  <c:v>1</c:v>
                </c:pt>
                <c:pt idx="7652">
                  <c:v>0</c:v>
                </c:pt>
                <c:pt idx="7653">
                  <c:v>2</c:v>
                </c:pt>
                <c:pt idx="7654">
                  <c:v>3</c:v>
                </c:pt>
                <c:pt idx="7655">
                  <c:v>1</c:v>
                </c:pt>
                <c:pt idx="7656">
                  <c:v>1</c:v>
                </c:pt>
                <c:pt idx="7657">
                  <c:v>5</c:v>
                </c:pt>
                <c:pt idx="7658">
                  <c:v>2</c:v>
                </c:pt>
                <c:pt idx="7659">
                  <c:v>3</c:v>
                </c:pt>
                <c:pt idx="7660">
                  <c:v>2</c:v>
                </c:pt>
                <c:pt idx="7661">
                  <c:v>3</c:v>
                </c:pt>
                <c:pt idx="7662">
                  <c:v>4</c:v>
                </c:pt>
                <c:pt idx="7663">
                  <c:v>1</c:v>
                </c:pt>
                <c:pt idx="7664">
                  <c:v>4</c:v>
                </c:pt>
                <c:pt idx="7665">
                  <c:v>2</c:v>
                </c:pt>
                <c:pt idx="7666">
                  <c:v>2</c:v>
                </c:pt>
                <c:pt idx="7667">
                  <c:v>9</c:v>
                </c:pt>
                <c:pt idx="7668">
                  <c:v>1</c:v>
                </c:pt>
                <c:pt idx="7669">
                  <c:v>1</c:v>
                </c:pt>
                <c:pt idx="7670">
                  <c:v>3</c:v>
                </c:pt>
                <c:pt idx="7671">
                  <c:v>4</c:v>
                </c:pt>
                <c:pt idx="7672">
                  <c:v>1</c:v>
                </c:pt>
                <c:pt idx="7673">
                  <c:v>3</c:v>
                </c:pt>
                <c:pt idx="7674">
                  <c:v>5</c:v>
                </c:pt>
                <c:pt idx="7675">
                  <c:v>9</c:v>
                </c:pt>
                <c:pt idx="7676">
                  <c:v>2</c:v>
                </c:pt>
                <c:pt idx="7677">
                  <c:v>4</c:v>
                </c:pt>
                <c:pt idx="7678">
                  <c:v>4</c:v>
                </c:pt>
                <c:pt idx="7679">
                  <c:v>3</c:v>
                </c:pt>
                <c:pt idx="7680">
                  <c:v>2</c:v>
                </c:pt>
                <c:pt idx="7681">
                  <c:v>6</c:v>
                </c:pt>
                <c:pt idx="7682">
                  <c:v>2</c:v>
                </c:pt>
                <c:pt idx="7683">
                  <c:v>3</c:v>
                </c:pt>
                <c:pt idx="7684">
                  <c:v>7</c:v>
                </c:pt>
                <c:pt idx="7685">
                  <c:v>14</c:v>
                </c:pt>
                <c:pt idx="7686">
                  <c:v>2</c:v>
                </c:pt>
                <c:pt idx="7687">
                  <c:v>1</c:v>
                </c:pt>
                <c:pt idx="7688">
                  <c:v>1</c:v>
                </c:pt>
                <c:pt idx="7689">
                  <c:v>8</c:v>
                </c:pt>
                <c:pt idx="7690">
                  <c:v>7</c:v>
                </c:pt>
                <c:pt idx="7691">
                  <c:v>8</c:v>
                </c:pt>
                <c:pt idx="7692">
                  <c:v>3</c:v>
                </c:pt>
                <c:pt idx="7693">
                  <c:v>6</c:v>
                </c:pt>
                <c:pt idx="7694">
                  <c:v>9</c:v>
                </c:pt>
                <c:pt idx="7695">
                  <c:v>10</c:v>
                </c:pt>
                <c:pt idx="7696">
                  <c:v>4</c:v>
                </c:pt>
                <c:pt idx="7697">
                  <c:v>8</c:v>
                </c:pt>
                <c:pt idx="7698">
                  <c:v>5</c:v>
                </c:pt>
                <c:pt idx="7699">
                  <c:v>8</c:v>
                </c:pt>
                <c:pt idx="7700">
                  <c:v>6</c:v>
                </c:pt>
                <c:pt idx="7701">
                  <c:v>7</c:v>
                </c:pt>
                <c:pt idx="7702">
                  <c:v>9</c:v>
                </c:pt>
                <c:pt idx="7703">
                  <c:v>4</c:v>
                </c:pt>
                <c:pt idx="7704">
                  <c:v>5</c:v>
                </c:pt>
                <c:pt idx="7705">
                  <c:v>5</c:v>
                </c:pt>
                <c:pt idx="7706">
                  <c:v>8</c:v>
                </c:pt>
                <c:pt idx="7707">
                  <c:v>8</c:v>
                </c:pt>
                <c:pt idx="7708">
                  <c:v>13</c:v>
                </c:pt>
                <c:pt idx="7709">
                  <c:v>8</c:v>
                </c:pt>
                <c:pt idx="7710">
                  <c:v>6</c:v>
                </c:pt>
                <c:pt idx="7711">
                  <c:v>3</c:v>
                </c:pt>
                <c:pt idx="7712">
                  <c:v>6</c:v>
                </c:pt>
                <c:pt idx="7713">
                  <c:v>7</c:v>
                </c:pt>
                <c:pt idx="7714">
                  <c:v>5</c:v>
                </c:pt>
                <c:pt idx="7715">
                  <c:v>4</c:v>
                </c:pt>
                <c:pt idx="7716">
                  <c:v>8</c:v>
                </c:pt>
                <c:pt idx="7717">
                  <c:v>6</c:v>
                </c:pt>
                <c:pt idx="7718">
                  <c:v>4</c:v>
                </c:pt>
                <c:pt idx="7719">
                  <c:v>5</c:v>
                </c:pt>
                <c:pt idx="7720">
                  <c:v>7</c:v>
                </c:pt>
                <c:pt idx="7721">
                  <c:v>4</c:v>
                </c:pt>
                <c:pt idx="7722">
                  <c:v>3</c:v>
                </c:pt>
                <c:pt idx="7723">
                  <c:v>8</c:v>
                </c:pt>
                <c:pt idx="7724">
                  <c:v>2</c:v>
                </c:pt>
                <c:pt idx="7725">
                  <c:v>4</c:v>
                </c:pt>
                <c:pt idx="7726">
                  <c:v>1</c:v>
                </c:pt>
                <c:pt idx="7727">
                  <c:v>2</c:v>
                </c:pt>
                <c:pt idx="7728">
                  <c:v>4</c:v>
                </c:pt>
                <c:pt idx="7729">
                  <c:v>3</c:v>
                </c:pt>
                <c:pt idx="7730">
                  <c:v>4</c:v>
                </c:pt>
                <c:pt idx="7731">
                  <c:v>3</c:v>
                </c:pt>
                <c:pt idx="7732">
                  <c:v>1</c:v>
                </c:pt>
                <c:pt idx="7733">
                  <c:v>3</c:v>
                </c:pt>
                <c:pt idx="7734">
                  <c:v>2</c:v>
                </c:pt>
                <c:pt idx="7735">
                  <c:v>7</c:v>
                </c:pt>
                <c:pt idx="7736">
                  <c:v>2</c:v>
                </c:pt>
                <c:pt idx="7737">
                  <c:v>3</c:v>
                </c:pt>
                <c:pt idx="7738">
                  <c:v>2</c:v>
                </c:pt>
                <c:pt idx="7739">
                  <c:v>3</c:v>
                </c:pt>
                <c:pt idx="7740">
                  <c:v>3</c:v>
                </c:pt>
                <c:pt idx="7741">
                  <c:v>0</c:v>
                </c:pt>
                <c:pt idx="7742">
                  <c:v>1</c:v>
                </c:pt>
                <c:pt idx="7743">
                  <c:v>4</c:v>
                </c:pt>
                <c:pt idx="7744">
                  <c:v>2</c:v>
                </c:pt>
                <c:pt idx="7745">
                  <c:v>2</c:v>
                </c:pt>
                <c:pt idx="7746">
                  <c:v>2</c:v>
                </c:pt>
                <c:pt idx="7747">
                  <c:v>0</c:v>
                </c:pt>
                <c:pt idx="7748">
                  <c:v>2</c:v>
                </c:pt>
                <c:pt idx="7749">
                  <c:v>4</c:v>
                </c:pt>
                <c:pt idx="7750">
                  <c:v>2</c:v>
                </c:pt>
                <c:pt idx="7751">
                  <c:v>4</c:v>
                </c:pt>
                <c:pt idx="7752">
                  <c:v>0</c:v>
                </c:pt>
                <c:pt idx="7753">
                  <c:v>4</c:v>
                </c:pt>
                <c:pt idx="7754">
                  <c:v>0</c:v>
                </c:pt>
                <c:pt idx="7755">
                  <c:v>3</c:v>
                </c:pt>
                <c:pt idx="7756">
                  <c:v>3</c:v>
                </c:pt>
                <c:pt idx="7757">
                  <c:v>2</c:v>
                </c:pt>
                <c:pt idx="7758">
                  <c:v>1</c:v>
                </c:pt>
                <c:pt idx="7759">
                  <c:v>2</c:v>
                </c:pt>
                <c:pt idx="7760">
                  <c:v>1</c:v>
                </c:pt>
                <c:pt idx="7761">
                  <c:v>3</c:v>
                </c:pt>
                <c:pt idx="7762">
                  <c:v>2</c:v>
                </c:pt>
                <c:pt idx="7763">
                  <c:v>2</c:v>
                </c:pt>
                <c:pt idx="7764">
                  <c:v>1</c:v>
                </c:pt>
                <c:pt idx="7765">
                  <c:v>0</c:v>
                </c:pt>
                <c:pt idx="7766">
                  <c:v>0</c:v>
                </c:pt>
                <c:pt idx="7767">
                  <c:v>1</c:v>
                </c:pt>
                <c:pt idx="7768">
                  <c:v>4</c:v>
                </c:pt>
                <c:pt idx="7769">
                  <c:v>2</c:v>
                </c:pt>
                <c:pt idx="7770">
                  <c:v>1</c:v>
                </c:pt>
                <c:pt idx="7771">
                  <c:v>3</c:v>
                </c:pt>
                <c:pt idx="7772">
                  <c:v>2</c:v>
                </c:pt>
                <c:pt idx="7773">
                  <c:v>1</c:v>
                </c:pt>
                <c:pt idx="7774">
                  <c:v>1</c:v>
                </c:pt>
                <c:pt idx="7775">
                  <c:v>2</c:v>
                </c:pt>
                <c:pt idx="7776">
                  <c:v>2</c:v>
                </c:pt>
                <c:pt idx="7777">
                  <c:v>0</c:v>
                </c:pt>
                <c:pt idx="7778">
                  <c:v>2</c:v>
                </c:pt>
                <c:pt idx="7779">
                  <c:v>1</c:v>
                </c:pt>
                <c:pt idx="7780">
                  <c:v>0</c:v>
                </c:pt>
                <c:pt idx="7781">
                  <c:v>2</c:v>
                </c:pt>
                <c:pt idx="7782">
                  <c:v>6</c:v>
                </c:pt>
                <c:pt idx="7783">
                  <c:v>0</c:v>
                </c:pt>
                <c:pt idx="7784">
                  <c:v>1</c:v>
                </c:pt>
                <c:pt idx="7785">
                  <c:v>2</c:v>
                </c:pt>
                <c:pt idx="7786">
                  <c:v>2</c:v>
                </c:pt>
                <c:pt idx="7787">
                  <c:v>4</c:v>
                </c:pt>
                <c:pt idx="7788">
                  <c:v>4</c:v>
                </c:pt>
                <c:pt idx="7789">
                  <c:v>2</c:v>
                </c:pt>
                <c:pt idx="7790">
                  <c:v>0</c:v>
                </c:pt>
                <c:pt idx="7791">
                  <c:v>1</c:v>
                </c:pt>
                <c:pt idx="7792">
                  <c:v>2</c:v>
                </c:pt>
                <c:pt idx="7793">
                  <c:v>0</c:v>
                </c:pt>
                <c:pt idx="7794">
                  <c:v>1</c:v>
                </c:pt>
                <c:pt idx="7795">
                  <c:v>1</c:v>
                </c:pt>
                <c:pt idx="7796">
                  <c:v>0</c:v>
                </c:pt>
                <c:pt idx="7797">
                  <c:v>0</c:v>
                </c:pt>
                <c:pt idx="7798">
                  <c:v>3</c:v>
                </c:pt>
                <c:pt idx="7799">
                  <c:v>2</c:v>
                </c:pt>
                <c:pt idx="7800">
                  <c:v>2</c:v>
                </c:pt>
                <c:pt idx="7801">
                  <c:v>2</c:v>
                </c:pt>
                <c:pt idx="7802">
                  <c:v>1</c:v>
                </c:pt>
                <c:pt idx="7803">
                  <c:v>0</c:v>
                </c:pt>
                <c:pt idx="7804">
                  <c:v>1</c:v>
                </c:pt>
                <c:pt idx="7805">
                  <c:v>1</c:v>
                </c:pt>
                <c:pt idx="7806">
                  <c:v>3</c:v>
                </c:pt>
                <c:pt idx="7807">
                  <c:v>1</c:v>
                </c:pt>
                <c:pt idx="7808">
                  <c:v>0</c:v>
                </c:pt>
                <c:pt idx="7809">
                  <c:v>1</c:v>
                </c:pt>
                <c:pt idx="7810">
                  <c:v>2</c:v>
                </c:pt>
                <c:pt idx="7811">
                  <c:v>3</c:v>
                </c:pt>
                <c:pt idx="7812">
                  <c:v>0</c:v>
                </c:pt>
                <c:pt idx="7813">
                  <c:v>1</c:v>
                </c:pt>
                <c:pt idx="7814">
                  <c:v>1</c:v>
                </c:pt>
                <c:pt idx="7815">
                  <c:v>3</c:v>
                </c:pt>
                <c:pt idx="7816">
                  <c:v>1</c:v>
                </c:pt>
                <c:pt idx="7817">
                  <c:v>1</c:v>
                </c:pt>
                <c:pt idx="7818">
                  <c:v>2</c:v>
                </c:pt>
                <c:pt idx="7819">
                  <c:v>1</c:v>
                </c:pt>
                <c:pt idx="7820">
                  <c:v>0</c:v>
                </c:pt>
                <c:pt idx="7821">
                  <c:v>1</c:v>
                </c:pt>
                <c:pt idx="7822">
                  <c:v>0</c:v>
                </c:pt>
                <c:pt idx="7823">
                  <c:v>1</c:v>
                </c:pt>
                <c:pt idx="7824">
                  <c:v>0</c:v>
                </c:pt>
                <c:pt idx="7825">
                  <c:v>2</c:v>
                </c:pt>
                <c:pt idx="7826">
                  <c:v>3</c:v>
                </c:pt>
                <c:pt idx="7827">
                  <c:v>2</c:v>
                </c:pt>
                <c:pt idx="7828">
                  <c:v>2</c:v>
                </c:pt>
                <c:pt idx="7829">
                  <c:v>1</c:v>
                </c:pt>
                <c:pt idx="7830">
                  <c:v>3</c:v>
                </c:pt>
                <c:pt idx="7831">
                  <c:v>2</c:v>
                </c:pt>
                <c:pt idx="7832">
                  <c:v>4</c:v>
                </c:pt>
                <c:pt idx="7833">
                  <c:v>0</c:v>
                </c:pt>
                <c:pt idx="7834">
                  <c:v>0</c:v>
                </c:pt>
                <c:pt idx="7835">
                  <c:v>1</c:v>
                </c:pt>
                <c:pt idx="7836">
                  <c:v>1</c:v>
                </c:pt>
                <c:pt idx="7837">
                  <c:v>1</c:v>
                </c:pt>
                <c:pt idx="7838">
                  <c:v>1</c:v>
                </c:pt>
                <c:pt idx="7839">
                  <c:v>1</c:v>
                </c:pt>
                <c:pt idx="7840">
                  <c:v>1</c:v>
                </c:pt>
                <c:pt idx="7841">
                  <c:v>0</c:v>
                </c:pt>
                <c:pt idx="7842">
                  <c:v>0</c:v>
                </c:pt>
                <c:pt idx="7843">
                  <c:v>1</c:v>
                </c:pt>
                <c:pt idx="7844">
                  <c:v>2</c:v>
                </c:pt>
                <c:pt idx="7845">
                  <c:v>2</c:v>
                </c:pt>
                <c:pt idx="7846">
                  <c:v>0</c:v>
                </c:pt>
                <c:pt idx="7847">
                  <c:v>2</c:v>
                </c:pt>
                <c:pt idx="7848">
                  <c:v>2</c:v>
                </c:pt>
                <c:pt idx="7849">
                  <c:v>1</c:v>
                </c:pt>
                <c:pt idx="7850">
                  <c:v>1</c:v>
                </c:pt>
                <c:pt idx="7851">
                  <c:v>0</c:v>
                </c:pt>
                <c:pt idx="7852">
                  <c:v>1</c:v>
                </c:pt>
                <c:pt idx="7853">
                  <c:v>0</c:v>
                </c:pt>
                <c:pt idx="7854">
                  <c:v>2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2</c:v>
                </c:pt>
                <c:pt idx="7859">
                  <c:v>1</c:v>
                </c:pt>
                <c:pt idx="7860">
                  <c:v>3</c:v>
                </c:pt>
                <c:pt idx="7861">
                  <c:v>1</c:v>
                </c:pt>
                <c:pt idx="7862">
                  <c:v>0</c:v>
                </c:pt>
                <c:pt idx="7863">
                  <c:v>1</c:v>
                </c:pt>
                <c:pt idx="7864">
                  <c:v>1</c:v>
                </c:pt>
                <c:pt idx="7865">
                  <c:v>2</c:v>
                </c:pt>
                <c:pt idx="7866">
                  <c:v>1</c:v>
                </c:pt>
                <c:pt idx="7867">
                  <c:v>1</c:v>
                </c:pt>
                <c:pt idx="7868">
                  <c:v>3</c:v>
                </c:pt>
                <c:pt idx="7869">
                  <c:v>1</c:v>
                </c:pt>
                <c:pt idx="7870">
                  <c:v>1</c:v>
                </c:pt>
                <c:pt idx="7871">
                  <c:v>1</c:v>
                </c:pt>
                <c:pt idx="7872">
                  <c:v>1</c:v>
                </c:pt>
                <c:pt idx="7873">
                  <c:v>0</c:v>
                </c:pt>
                <c:pt idx="7874">
                  <c:v>1</c:v>
                </c:pt>
                <c:pt idx="7875">
                  <c:v>1</c:v>
                </c:pt>
                <c:pt idx="7876">
                  <c:v>0</c:v>
                </c:pt>
                <c:pt idx="7877">
                  <c:v>2</c:v>
                </c:pt>
                <c:pt idx="7878">
                  <c:v>0</c:v>
                </c:pt>
                <c:pt idx="7879">
                  <c:v>2</c:v>
                </c:pt>
                <c:pt idx="7880">
                  <c:v>1</c:v>
                </c:pt>
                <c:pt idx="7881">
                  <c:v>3</c:v>
                </c:pt>
                <c:pt idx="7882">
                  <c:v>0</c:v>
                </c:pt>
                <c:pt idx="7883">
                  <c:v>3</c:v>
                </c:pt>
                <c:pt idx="7884">
                  <c:v>2</c:v>
                </c:pt>
                <c:pt idx="7885">
                  <c:v>1</c:v>
                </c:pt>
                <c:pt idx="7886">
                  <c:v>0</c:v>
                </c:pt>
                <c:pt idx="7887">
                  <c:v>1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5</c:v>
                </c:pt>
                <c:pt idx="7894">
                  <c:v>0</c:v>
                </c:pt>
                <c:pt idx="7895">
                  <c:v>2</c:v>
                </c:pt>
                <c:pt idx="7896">
                  <c:v>0</c:v>
                </c:pt>
                <c:pt idx="7897">
                  <c:v>3</c:v>
                </c:pt>
                <c:pt idx="7898">
                  <c:v>0</c:v>
                </c:pt>
                <c:pt idx="7899">
                  <c:v>1</c:v>
                </c:pt>
                <c:pt idx="7900">
                  <c:v>2</c:v>
                </c:pt>
                <c:pt idx="7901">
                  <c:v>1</c:v>
                </c:pt>
                <c:pt idx="7902">
                  <c:v>1</c:v>
                </c:pt>
                <c:pt idx="7903">
                  <c:v>1</c:v>
                </c:pt>
                <c:pt idx="7904">
                  <c:v>1</c:v>
                </c:pt>
                <c:pt idx="7905">
                  <c:v>1</c:v>
                </c:pt>
                <c:pt idx="7906">
                  <c:v>1</c:v>
                </c:pt>
                <c:pt idx="7907">
                  <c:v>1</c:v>
                </c:pt>
                <c:pt idx="7908">
                  <c:v>2</c:v>
                </c:pt>
                <c:pt idx="7909">
                  <c:v>1</c:v>
                </c:pt>
                <c:pt idx="7910">
                  <c:v>2</c:v>
                </c:pt>
                <c:pt idx="7911">
                  <c:v>2</c:v>
                </c:pt>
                <c:pt idx="7912">
                  <c:v>0</c:v>
                </c:pt>
                <c:pt idx="7913">
                  <c:v>0</c:v>
                </c:pt>
                <c:pt idx="7914">
                  <c:v>2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1</c:v>
                </c:pt>
                <c:pt idx="7919">
                  <c:v>1</c:v>
                </c:pt>
                <c:pt idx="7920">
                  <c:v>3</c:v>
                </c:pt>
                <c:pt idx="7921">
                  <c:v>1</c:v>
                </c:pt>
                <c:pt idx="7922">
                  <c:v>0</c:v>
                </c:pt>
                <c:pt idx="7923">
                  <c:v>3</c:v>
                </c:pt>
                <c:pt idx="7924">
                  <c:v>1</c:v>
                </c:pt>
                <c:pt idx="7925">
                  <c:v>0</c:v>
                </c:pt>
                <c:pt idx="7926">
                  <c:v>1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3</c:v>
                </c:pt>
                <c:pt idx="7931">
                  <c:v>1</c:v>
                </c:pt>
                <c:pt idx="7932">
                  <c:v>2</c:v>
                </c:pt>
                <c:pt idx="7933">
                  <c:v>1</c:v>
                </c:pt>
                <c:pt idx="7934">
                  <c:v>3</c:v>
                </c:pt>
                <c:pt idx="7935">
                  <c:v>1</c:v>
                </c:pt>
                <c:pt idx="7936">
                  <c:v>2</c:v>
                </c:pt>
                <c:pt idx="7937">
                  <c:v>0</c:v>
                </c:pt>
                <c:pt idx="7938">
                  <c:v>1</c:v>
                </c:pt>
                <c:pt idx="7939">
                  <c:v>2</c:v>
                </c:pt>
                <c:pt idx="7940">
                  <c:v>4</c:v>
                </c:pt>
                <c:pt idx="7941">
                  <c:v>6</c:v>
                </c:pt>
                <c:pt idx="7942">
                  <c:v>1</c:v>
                </c:pt>
                <c:pt idx="7943">
                  <c:v>0</c:v>
                </c:pt>
                <c:pt idx="7944">
                  <c:v>1</c:v>
                </c:pt>
                <c:pt idx="7945">
                  <c:v>1</c:v>
                </c:pt>
                <c:pt idx="7946">
                  <c:v>1</c:v>
                </c:pt>
                <c:pt idx="7947">
                  <c:v>0</c:v>
                </c:pt>
                <c:pt idx="7948">
                  <c:v>0</c:v>
                </c:pt>
                <c:pt idx="7949">
                  <c:v>1</c:v>
                </c:pt>
                <c:pt idx="7950">
                  <c:v>1</c:v>
                </c:pt>
                <c:pt idx="7951">
                  <c:v>1</c:v>
                </c:pt>
                <c:pt idx="7952">
                  <c:v>0</c:v>
                </c:pt>
                <c:pt idx="7953">
                  <c:v>0</c:v>
                </c:pt>
                <c:pt idx="7954">
                  <c:v>1</c:v>
                </c:pt>
                <c:pt idx="7955">
                  <c:v>0</c:v>
                </c:pt>
                <c:pt idx="7956">
                  <c:v>2</c:v>
                </c:pt>
                <c:pt idx="7957">
                  <c:v>3</c:v>
                </c:pt>
                <c:pt idx="7958">
                  <c:v>1</c:v>
                </c:pt>
                <c:pt idx="7959">
                  <c:v>1</c:v>
                </c:pt>
                <c:pt idx="7960">
                  <c:v>2</c:v>
                </c:pt>
                <c:pt idx="7961">
                  <c:v>0</c:v>
                </c:pt>
                <c:pt idx="7962">
                  <c:v>0</c:v>
                </c:pt>
                <c:pt idx="7963">
                  <c:v>2</c:v>
                </c:pt>
                <c:pt idx="7964">
                  <c:v>1</c:v>
                </c:pt>
                <c:pt idx="7965">
                  <c:v>0</c:v>
                </c:pt>
                <c:pt idx="7966">
                  <c:v>3</c:v>
                </c:pt>
                <c:pt idx="7967">
                  <c:v>0</c:v>
                </c:pt>
                <c:pt idx="7968">
                  <c:v>0</c:v>
                </c:pt>
                <c:pt idx="7969">
                  <c:v>1</c:v>
                </c:pt>
                <c:pt idx="7970">
                  <c:v>2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2</c:v>
                </c:pt>
                <c:pt idx="7975">
                  <c:v>0</c:v>
                </c:pt>
                <c:pt idx="7976">
                  <c:v>0</c:v>
                </c:pt>
                <c:pt idx="7977">
                  <c:v>1</c:v>
                </c:pt>
                <c:pt idx="7978">
                  <c:v>2</c:v>
                </c:pt>
                <c:pt idx="7979">
                  <c:v>2</c:v>
                </c:pt>
                <c:pt idx="7980">
                  <c:v>1</c:v>
                </c:pt>
                <c:pt idx="7981">
                  <c:v>0</c:v>
                </c:pt>
                <c:pt idx="7982">
                  <c:v>2</c:v>
                </c:pt>
                <c:pt idx="7983">
                  <c:v>1</c:v>
                </c:pt>
                <c:pt idx="7984">
                  <c:v>1</c:v>
                </c:pt>
                <c:pt idx="7985">
                  <c:v>0</c:v>
                </c:pt>
                <c:pt idx="7986">
                  <c:v>2</c:v>
                </c:pt>
                <c:pt idx="7987">
                  <c:v>1</c:v>
                </c:pt>
                <c:pt idx="7988">
                  <c:v>0</c:v>
                </c:pt>
                <c:pt idx="7989">
                  <c:v>1</c:v>
                </c:pt>
                <c:pt idx="7990">
                  <c:v>0</c:v>
                </c:pt>
                <c:pt idx="7991">
                  <c:v>1</c:v>
                </c:pt>
                <c:pt idx="7992">
                  <c:v>2</c:v>
                </c:pt>
                <c:pt idx="7993">
                  <c:v>2</c:v>
                </c:pt>
                <c:pt idx="7994">
                  <c:v>3</c:v>
                </c:pt>
                <c:pt idx="7995">
                  <c:v>0</c:v>
                </c:pt>
                <c:pt idx="7996">
                  <c:v>0</c:v>
                </c:pt>
                <c:pt idx="7997">
                  <c:v>1</c:v>
                </c:pt>
                <c:pt idx="7998">
                  <c:v>2</c:v>
                </c:pt>
                <c:pt idx="7999">
                  <c:v>2</c:v>
                </c:pt>
                <c:pt idx="8000">
                  <c:v>0</c:v>
                </c:pt>
                <c:pt idx="8001">
                  <c:v>0</c:v>
                </c:pt>
                <c:pt idx="8002">
                  <c:v>1</c:v>
                </c:pt>
                <c:pt idx="8003">
                  <c:v>0</c:v>
                </c:pt>
                <c:pt idx="8004">
                  <c:v>0</c:v>
                </c:pt>
                <c:pt idx="8005">
                  <c:v>3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1</c:v>
                </c:pt>
                <c:pt idx="8010">
                  <c:v>0</c:v>
                </c:pt>
                <c:pt idx="8011">
                  <c:v>1</c:v>
                </c:pt>
                <c:pt idx="8012">
                  <c:v>1</c:v>
                </c:pt>
                <c:pt idx="8013">
                  <c:v>1</c:v>
                </c:pt>
                <c:pt idx="8014">
                  <c:v>2</c:v>
                </c:pt>
                <c:pt idx="8015">
                  <c:v>0</c:v>
                </c:pt>
                <c:pt idx="8016">
                  <c:v>0</c:v>
                </c:pt>
                <c:pt idx="8017">
                  <c:v>2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1</c:v>
                </c:pt>
                <c:pt idx="8023">
                  <c:v>1</c:v>
                </c:pt>
                <c:pt idx="8024">
                  <c:v>1</c:v>
                </c:pt>
                <c:pt idx="8025">
                  <c:v>4</c:v>
                </c:pt>
                <c:pt idx="8026">
                  <c:v>2</c:v>
                </c:pt>
                <c:pt idx="8027">
                  <c:v>0</c:v>
                </c:pt>
                <c:pt idx="8028">
                  <c:v>1</c:v>
                </c:pt>
                <c:pt idx="8029">
                  <c:v>1</c:v>
                </c:pt>
                <c:pt idx="8030">
                  <c:v>2</c:v>
                </c:pt>
                <c:pt idx="8031">
                  <c:v>1</c:v>
                </c:pt>
                <c:pt idx="8032">
                  <c:v>0</c:v>
                </c:pt>
                <c:pt idx="8033">
                  <c:v>1</c:v>
                </c:pt>
                <c:pt idx="8034">
                  <c:v>0</c:v>
                </c:pt>
                <c:pt idx="8035">
                  <c:v>0</c:v>
                </c:pt>
                <c:pt idx="8036">
                  <c:v>1</c:v>
                </c:pt>
                <c:pt idx="8037">
                  <c:v>1</c:v>
                </c:pt>
                <c:pt idx="8038">
                  <c:v>2</c:v>
                </c:pt>
                <c:pt idx="8039">
                  <c:v>2</c:v>
                </c:pt>
                <c:pt idx="8040">
                  <c:v>1</c:v>
                </c:pt>
                <c:pt idx="8041">
                  <c:v>0</c:v>
                </c:pt>
                <c:pt idx="8042">
                  <c:v>2</c:v>
                </c:pt>
                <c:pt idx="8043">
                  <c:v>2</c:v>
                </c:pt>
                <c:pt idx="8044">
                  <c:v>2</c:v>
                </c:pt>
                <c:pt idx="8045">
                  <c:v>1</c:v>
                </c:pt>
                <c:pt idx="8046">
                  <c:v>0</c:v>
                </c:pt>
                <c:pt idx="8047">
                  <c:v>1</c:v>
                </c:pt>
                <c:pt idx="8048">
                  <c:v>0</c:v>
                </c:pt>
                <c:pt idx="8049">
                  <c:v>4</c:v>
                </c:pt>
                <c:pt idx="8050">
                  <c:v>1</c:v>
                </c:pt>
                <c:pt idx="8051">
                  <c:v>0</c:v>
                </c:pt>
                <c:pt idx="8052">
                  <c:v>2</c:v>
                </c:pt>
                <c:pt idx="8053">
                  <c:v>1</c:v>
                </c:pt>
                <c:pt idx="8054">
                  <c:v>1</c:v>
                </c:pt>
                <c:pt idx="8055">
                  <c:v>0</c:v>
                </c:pt>
                <c:pt idx="8056">
                  <c:v>0</c:v>
                </c:pt>
                <c:pt idx="8057">
                  <c:v>1</c:v>
                </c:pt>
                <c:pt idx="8058">
                  <c:v>1</c:v>
                </c:pt>
                <c:pt idx="8059">
                  <c:v>1</c:v>
                </c:pt>
                <c:pt idx="8060">
                  <c:v>2</c:v>
                </c:pt>
                <c:pt idx="8061">
                  <c:v>0</c:v>
                </c:pt>
                <c:pt idx="8062">
                  <c:v>2</c:v>
                </c:pt>
                <c:pt idx="8063">
                  <c:v>1</c:v>
                </c:pt>
                <c:pt idx="8064">
                  <c:v>3</c:v>
                </c:pt>
                <c:pt idx="8065">
                  <c:v>0</c:v>
                </c:pt>
                <c:pt idx="8066">
                  <c:v>1</c:v>
                </c:pt>
                <c:pt idx="8067">
                  <c:v>1</c:v>
                </c:pt>
                <c:pt idx="8068">
                  <c:v>0</c:v>
                </c:pt>
                <c:pt idx="8069">
                  <c:v>1</c:v>
                </c:pt>
                <c:pt idx="8070">
                  <c:v>1</c:v>
                </c:pt>
                <c:pt idx="8071">
                  <c:v>0</c:v>
                </c:pt>
                <c:pt idx="8072">
                  <c:v>0</c:v>
                </c:pt>
                <c:pt idx="8073">
                  <c:v>1</c:v>
                </c:pt>
                <c:pt idx="8074">
                  <c:v>3</c:v>
                </c:pt>
                <c:pt idx="8075">
                  <c:v>1</c:v>
                </c:pt>
                <c:pt idx="8076">
                  <c:v>1</c:v>
                </c:pt>
                <c:pt idx="8077">
                  <c:v>0</c:v>
                </c:pt>
                <c:pt idx="8078">
                  <c:v>1</c:v>
                </c:pt>
                <c:pt idx="8079">
                  <c:v>2</c:v>
                </c:pt>
                <c:pt idx="8080">
                  <c:v>1</c:v>
                </c:pt>
                <c:pt idx="8081">
                  <c:v>2</c:v>
                </c:pt>
                <c:pt idx="8082">
                  <c:v>1</c:v>
                </c:pt>
                <c:pt idx="8083">
                  <c:v>3</c:v>
                </c:pt>
                <c:pt idx="8084">
                  <c:v>2</c:v>
                </c:pt>
                <c:pt idx="8085">
                  <c:v>2</c:v>
                </c:pt>
                <c:pt idx="8086">
                  <c:v>3</c:v>
                </c:pt>
                <c:pt idx="8087">
                  <c:v>0</c:v>
                </c:pt>
                <c:pt idx="8088">
                  <c:v>0</c:v>
                </c:pt>
                <c:pt idx="8089">
                  <c:v>1</c:v>
                </c:pt>
                <c:pt idx="8090">
                  <c:v>1</c:v>
                </c:pt>
                <c:pt idx="8091">
                  <c:v>0</c:v>
                </c:pt>
                <c:pt idx="8092">
                  <c:v>0</c:v>
                </c:pt>
                <c:pt idx="8093">
                  <c:v>1</c:v>
                </c:pt>
                <c:pt idx="8094">
                  <c:v>3</c:v>
                </c:pt>
                <c:pt idx="8095">
                  <c:v>1</c:v>
                </c:pt>
                <c:pt idx="8096">
                  <c:v>0</c:v>
                </c:pt>
                <c:pt idx="8097">
                  <c:v>1</c:v>
                </c:pt>
                <c:pt idx="8098">
                  <c:v>3</c:v>
                </c:pt>
                <c:pt idx="8099">
                  <c:v>1</c:v>
                </c:pt>
                <c:pt idx="8100">
                  <c:v>3</c:v>
                </c:pt>
                <c:pt idx="8101">
                  <c:v>1</c:v>
                </c:pt>
                <c:pt idx="8102">
                  <c:v>1</c:v>
                </c:pt>
                <c:pt idx="8103">
                  <c:v>1</c:v>
                </c:pt>
                <c:pt idx="8104">
                  <c:v>1</c:v>
                </c:pt>
                <c:pt idx="8105">
                  <c:v>1</c:v>
                </c:pt>
                <c:pt idx="8106">
                  <c:v>0</c:v>
                </c:pt>
                <c:pt idx="8107">
                  <c:v>1</c:v>
                </c:pt>
                <c:pt idx="8108">
                  <c:v>2</c:v>
                </c:pt>
                <c:pt idx="8109">
                  <c:v>0</c:v>
                </c:pt>
                <c:pt idx="8110">
                  <c:v>3</c:v>
                </c:pt>
                <c:pt idx="8111">
                  <c:v>0</c:v>
                </c:pt>
                <c:pt idx="8112">
                  <c:v>1</c:v>
                </c:pt>
                <c:pt idx="8113">
                  <c:v>0</c:v>
                </c:pt>
                <c:pt idx="8114">
                  <c:v>0</c:v>
                </c:pt>
                <c:pt idx="8115">
                  <c:v>2</c:v>
                </c:pt>
                <c:pt idx="8116">
                  <c:v>1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1</c:v>
                </c:pt>
                <c:pt idx="8123">
                  <c:v>2</c:v>
                </c:pt>
                <c:pt idx="8124">
                  <c:v>2</c:v>
                </c:pt>
                <c:pt idx="8125">
                  <c:v>1</c:v>
                </c:pt>
                <c:pt idx="8126">
                  <c:v>0</c:v>
                </c:pt>
                <c:pt idx="8127">
                  <c:v>1</c:v>
                </c:pt>
                <c:pt idx="8128">
                  <c:v>2</c:v>
                </c:pt>
                <c:pt idx="8129">
                  <c:v>0</c:v>
                </c:pt>
                <c:pt idx="8130">
                  <c:v>3</c:v>
                </c:pt>
                <c:pt idx="8131">
                  <c:v>0</c:v>
                </c:pt>
                <c:pt idx="8132">
                  <c:v>1</c:v>
                </c:pt>
                <c:pt idx="8133">
                  <c:v>2</c:v>
                </c:pt>
                <c:pt idx="8134">
                  <c:v>1</c:v>
                </c:pt>
                <c:pt idx="8135">
                  <c:v>0</c:v>
                </c:pt>
                <c:pt idx="8136">
                  <c:v>1</c:v>
                </c:pt>
                <c:pt idx="8137">
                  <c:v>2</c:v>
                </c:pt>
                <c:pt idx="8138">
                  <c:v>4</c:v>
                </c:pt>
                <c:pt idx="8139">
                  <c:v>0</c:v>
                </c:pt>
                <c:pt idx="8140">
                  <c:v>2</c:v>
                </c:pt>
                <c:pt idx="8141">
                  <c:v>1</c:v>
                </c:pt>
                <c:pt idx="8142">
                  <c:v>0</c:v>
                </c:pt>
                <c:pt idx="8143">
                  <c:v>0</c:v>
                </c:pt>
                <c:pt idx="8144">
                  <c:v>1</c:v>
                </c:pt>
                <c:pt idx="8145">
                  <c:v>2</c:v>
                </c:pt>
                <c:pt idx="8146">
                  <c:v>1</c:v>
                </c:pt>
                <c:pt idx="8147">
                  <c:v>0</c:v>
                </c:pt>
                <c:pt idx="8148">
                  <c:v>3</c:v>
                </c:pt>
                <c:pt idx="8149">
                  <c:v>0</c:v>
                </c:pt>
                <c:pt idx="8150">
                  <c:v>5</c:v>
                </c:pt>
                <c:pt idx="8151">
                  <c:v>2</c:v>
                </c:pt>
                <c:pt idx="8152">
                  <c:v>1</c:v>
                </c:pt>
                <c:pt idx="8153">
                  <c:v>2</c:v>
                </c:pt>
                <c:pt idx="8154">
                  <c:v>0</c:v>
                </c:pt>
                <c:pt idx="8155">
                  <c:v>2</c:v>
                </c:pt>
                <c:pt idx="8156">
                  <c:v>0</c:v>
                </c:pt>
                <c:pt idx="8157">
                  <c:v>0</c:v>
                </c:pt>
                <c:pt idx="8158">
                  <c:v>1</c:v>
                </c:pt>
                <c:pt idx="8159">
                  <c:v>6</c:v>
                </c:pt>
                <c:pt idx="8160">
                  <c:v>0</c:v>
                </c:pt>
                <c:pt idx="8161">
                  <c:v>2</c:v>
                </c:pt>
                <c:pt idx="8162">
                  <c:v>1</c:v>
                </c:pt>
                <c:pt idx="8163">
                  <c:v>3</c:v>
                </c:pt>
                <c:pt idx="8164">
                  <c:v>3</c:v>
                </c:pt>
                <c:pt idx="8165">
                  <c:v>1</c:v>
                </c:pt>
                <c:pt idx="8166">
                  <c:v>0</c:v>
                </c:pt>
                <c:pt idx="8167">
                  <c:v>1</c:v>
                </c:pt>
                <c:pt idx="8168">
                  <c:v>3</c:v>
                </c:pt>
                <c:pt idx="8169">
                  <c:v>0</c:v>
                </c:pt>
                <c:pt idx="8170">
                  <c:v>0</c:v>
                </c:pt>
                <c:pt idx="8171">
                  <c:v>1</c:v>
                </c:pt>
                <c:pt idx="8172">
                  <c:v>2</c:v>
                </c:pt>
                <c:pt idx="8173">
                  <c:v>0</c:v>
                </c:pt>
                <c:pt idx="8174">
                  <c:v>2</c:v>
                </c:pt>
                <c:pt idx="8175">
                  <c:v>0</c:v>
                </c:pt>
                <c:pt idx="8176">
                  <c:v>3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2</c:v>
                </c:pt>
                <c:pt idx="8181">
                  <c:v>4</c:v>
                </c:pt>
                <c:pt idx="8182">
                  <c:v>0</c:v>
                </c:pt>
                <c:pt idx="8183">
                  <c:v>1</c:v>
                </c:pt>
                <c:pt idx="8184">
                  <c:v>1</c:v>
                </c:pt>
                <c:pt idx="8185">
                  <c:v>1</c:v>
                </c:pt>
                <c:pt idx="8186">
                  <c:v>0</c:v>
                </c:pt>
                <c:pt idx="8187">
                  <c:v>1</c:v>
                </c:pt>
                <c:pt idx="8188">
                  <c:v>1</c:v>
                </c:pt>
                <c:pt idx="8189">
                  <c:v>0</c:v>
                </c:pt>
                <c:pt idx="8190">
                  <c:v>2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18E-40D6-93F6-2DEC2CDF2272}"/>
            </c:ext>
          </c:extLst>
        </c:ser>
        <c:ser>
          <c:idx val="1"/>
          <c:order val="1"/>
          <c:tx>
            <c:v>28: 1.5kW 18: 1kW</c:v>
          </c:tx>
          <c:spPr>
            <a:ln w="6350">
              <a:solidFill>
                <a:schemeClr val="accent6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-2.0400000000000005E-2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2.7000000000000019E-3</c:v>
                </c:pt>
                <c:pt idx="5">
                  <c:v>1.0400000000000003E-2</c:v>
                </c:pt>
                <c:pt idx="6">
                  <c:v>1.8100000000000008E-2</c:v>
                </c:pt>
                <c:pt idx="7">
                  <c:v>2.580000000000001E-2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4.8900000000000006E-2</c:v>
                </c:pt>
                <c:pt idx="11">
                  <c:v>5.6600000000000004E-2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7.9700000000000035E-2</c:v>
                </c:pt>
                <c:pt idx="15">
                  <c:v>8.7400000000000005E-2</c:v>
                </c:pt>
                <c:pt idx="16">
                  <c:v>9.5100000000000018E-2</c:v>
                </c:pt>
                <c:pt idx="17">
                  <c:v>0.10280000000000002</c:v>
                </c:pt>
                <c:pt idx="18">
                  <c:v>0.11050000000000001</c:v>
                </c:pt>
                <c:pt idx="19">
                  <c:v>0.11820000000000004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0.16440000000000002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0.19520000000000001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0.22600000000000003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0.34150000000000014</c:v>
                </c:pt>
                <c:pt idx="49">
                  <c:v>0.34920000000000007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0.4416000000000001</c:v>
                </c:pt>
                <c:pt idx="62">
                  <c:v>0.44930000000000003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0.58790000000000009</c:v>
                </c:pt>
                <c:pt idx="81">
                  <c:v>0.59560000000000013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0.68030000000000013</c:v>
                </c:pt>
                <c:pt idx="93">
                  <c:v>0.68800000000000028</c:v>
                </c:pt>
                <c:pt idx="94">
                  <c:v>0.69570000000000021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0.88050000000000017</c:v>
                </c:pt>
                <c:pt idx="119">
                  <c:v>0.8882000000000001</c:v>
                </c:pt>
                <c:pt idx="120">
                  <c:v>0.89590000000000014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1.7121000000000002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1.7583000000000002</c:v>
                </c:pt>
                <c:pt idx="233">
                  <c:v>1.7660000000000002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1.7968000000000002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1.9045999999999998</c:v>
                </c:pt>
                <c:pt idx="252">
                  <c:v>1.9122999999999999</c:v>
                </c:pt>
                <c:pt idx="253">
                  <c:v>1.9200000000000002</c:v>
                </c:pt>
                <c:pt idx="254">
                  <c:v>1.9276999999999997</c:v>
                </c:pt>
                <c:pt idx="255">
                  <c:v>1.9353999999999998</c:v>
                </c:pt>
                <c:pt idx="256">
                  <c:v>1.9430999999999998</c:v>
                </c:pt>
                <c:pt idx="257">
                  <c:v>1.9507999999999999</c:v>
                </c:pt>
                <c:pt idx="258">
                  <c:v>1.9584999999999999</c:v>
                </c:pt>
                <c:pt idx="259">
                  <c:v>1.9661999999999997</c:v>
                </c:pt>
                <c:pt idx="260">
                  <c:v>1.9739</c:v>
                </c:pt>
                <c:pt idx="261">
                  <c:v>1.9815999999999998</c:v>
                </c:pt>
                <c:pt idx="262">
                  <c:v>1.9892999999999996</c:v>
                </c:pt>
                <c:pt idx="263">
                  <c:v>1.9969999999999999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Sheet2!$D$4:$D$8196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98719</c:v>
                </c:pt>
                <c:pt idx="10">
                  <c:v>47753</c:v>
                </c:pt>
                <c:pt idx="11">
                  <c:v>25017</c:v>
                </c:pt>
                <c:pt idx="12">
                  <c:v>15088</c:v>
                </c:pt>
                <c:pt idx="13">
                  <c:v>9324</c:v>
                </c:pt>
                <c:pt idx="14">
                  <c:v>5892</c:v>
                </c:pt>
                <c:pt idx="15">
                  <c:v>3330</c:v>
                </c:pt>
                <c:pt idx="16">
                  <c:v>1991</c:v>
                </c:pt>
                <c:pt idx="17">
                  <c:v>1346</c:v>
                </c:pt>
                <c:pt idx="18">
                  <c:v>970</c:v>
                </c:pt>
                <c:pt idx="19">
                  <c:v>882</c:v>
                </c:pt>
                <c:pt idx="20">
                  <c:v>798</c:v>
                </c:pt>
                <c:pt idx="21">
                  <c:v>770</c:v>
                </c:pt>
                <c:pt idx="22">
                  <c:v>815</c:v>
                </c:pt>
                <c:pt idx="23">
                  <c:v>956</c:v>
                </c:pt>
                <c:pt idx="24">
                  <c:v>1130</c:v>
                </c:pt>
                <c:pt idx="25">
                  <c:v>1320</c:v>
                </c:pt>
                <c:pt idx="26">
                  <c:v>1670</c:v>
                </c:pt>
                <c:pt idx="27">
                  <c:v>2159</c:v>
                </c:pt>
                <c:pt idx="28">
                  <c:v>2691</c:v>
                </c:pt>
                <c:pt idx="29">
                  <c:v>3328</c:v>
                </c:pt>
                <c:pt idx="30">
                  <c:v>3917</c:v>
                </c:pt>
                <c:pt idx="31">
                  <c:v>4482</c:v>
                </c:pt>
                <c:pt idx="32">
                  <c:v>4958</c:v>
                </c:pt>
                <c:pt idx="33">
                  <c:v>5130</c:v>
                </c:pt>
                <c:pt idx="34">
                  <c:v>5468</c:v>
                </c:pt>
                <c:pt idx="35">
                  <c:v>5770</c:v>
                </c:pt>
                <c:pt idx="36">
                  <c:v>6332</c:v>
                </c:pt>
                <c:pt idx="37">
                  <c:v>6340</c:v>
                </c:pt>
                <c:pt idx="38">
                  <c:v>6815</c:v>
                </c:pt>
                <c:pt idx="39">
                  <c:v>6851</c:v>
                </c:pt>
                <c:pt idx="40">
                  <c:v>6914</c:v>
                </c:pt>
                <c:pt idx="41">
                  <c:v>7028</c:v>
                </c:pt>
                <c:pt idx="42">
                  <c:v>7078</c:v>
                </c:pt>
                <c:pt idx="43">
                  <c:v>7194</c:v>
                </c:pt>
                <c:pt idx="44">
                  <c:v>7238</c:v>
                </c:pt>
                <c:pt idx="45">
                  <c:v>7163</c:v>
                </c:pt>
                <c:pt idx="46">
                  <c:v>7567</c:v>
                </c:pt>
                <c:pt idx="47">
                  <c:v>7883</c:v>
                </c:pt>
                <c:pt idx="48">
                  <c:v>8178</c:v>
                </c:pt>
                <c:pt idx="49">
                  <c:v>8307</c:v>
                </c:pt>
                <c:pt idx="50">
                  <c:v>8172</c:v>
                </c:pt>
                <c:pt idx="51">
                  <c:v>8037</c:v>
                </c:pt>
                <c:pt idx="52">
                  <c:v>7587</c:v>
                </c:pt>
                <c:pt idx="53">
                  <c:v>7232</c:v>
                </c:pt>
                <c:pt idx="54">
                  <c:v>6673</c:v>
                </c:pt>
                <c:pt idx="55">
                  <c:v>6453</c:v>
                </c:pt>
                <c:pt idx="56">
                  <c:v>6160</c:v>
                </c:pt>
                <c:pt idx="57">
                  <c:v>6079</c:v>
                </c:pt>
                <c:pt idx="58">
                  <c:v>6225</c:v>
                </c:pt>
                <c:pt idx="59">
                  <c:v>6190</c:v>
                </c:pt>
                <c:pt idx="60">
                  <c:v>6182</c:v>
                </c:pt>
                <c:pt idx="61">
                  <c:v>6521</c:v>
                </c:pt>
                <c:pt idx="62">
                  <c:v>6940</c:v>
                </c:pt>
                <c:pt idx="63">
                  <c:v>7399</c:v>
                </c:pt>
                <c:pt idx="64">
                  <c:v>7706</c:v>
                </c:pt>
                <c:pt idx="65">
                  <c:v>8842</c:v>
                </c:pt>
                <c:pt idx="66">
                  <c:v>9285</c:v>
                </c:pt>
                <c:pt idx="67">
                  <c:v>10380</c:v>
                </c:pt>
                <c:pt idx="68">
                  <c:v>11525</c:v>
                </c:pt>
                <c:pt idx="69">
                  <c:v>12684</c:v>
                </c:pt>
                <c:pt idx="70">
                  <c:v>14127</c:v>
                </c:pt>
                <c:pt idx="71">
                  <c:v>15989</c:v>
                </c:pt>
                <c:pt idx="72">
                  <c:v>18372</c:v>
                </c:pt>
                <c:pt idx="73">
                  <c:v>20485</c:v>
                </c:pt>
                <c:pt idx="74">
                  <c:v>23133</c:v>
                </c:pt>
                <c:pt idx="75">
                  <c:v>25714</c:v>
                </c:pt>
                <c:pt idx="76">
                  <c:v>28321</c:v>
                </c:pt>
                <c:pt idx="77">
                  <c:v>30710</c:v>
                </c:pt>
                <c:pt idx="78">
                  <c:v>32503</c:v>
                </c:pt>
                <c:pt idx="79">
                  <c:v>33741</c:v>
                </c:pt>
                <c:pt idx="80">
                  <c:v>35399</c:v>
                </c:pt>
                <c:pt idx="81">
                  <c:v>34778</c:v>
                </c:pt>
                <c:pt idx="82">
                  <c:v>35131</c:v>
                </c:pt>
                <c:pt idx="83">
                  <c:v>35081</c:v>
                </c:pt>
                <c:pt idx="84">
                  <c:v>34609</c:v>
                </c:pt>
                <c:pt idx="85">
                  <c:v>34831</c:v>
                </c:pt>
                <c:pt idx="86">
                  <c:v>35052</c:v>
                </c:pt>
                <c:pt idx="87">
                  <c:v>35070</c:v>
                </c:pt>
                <c:pt idx="88">
                  <c:v>34979</c:v>
                </c:pt>
                <c:pt idx="89">
                  <c:v>34832</c:v>
                </c:pt>
                <c:pt idx="90">
                  <c:v>34855</c:v>
                </c:pt>
                <c:pt idx="91">
                  <c:v>35236</c:v>
                </c:pt>
                <c:pt idx="92">
                  <c:v>35031</c:v>
                </c:pt>
                <c:pt idx="93">
                  <c:v>35185</c:v>
                </c:pt>
                <c:pt idx="94">
                  <c:v>35465</c:v>
                </c:pt>
                <c:pt idx="95">
                  <c:v>34507</c:v>
                </c:pt>
                <c:pt idx="96">
                  <c:v>33733</c:v>
                </c:pt>
                <c:pt idx="97">
                  <c:v>33107</c:v>
                </c:pt>
                <c:pt idx="98">
                  <c:v>32189</c:v>
                </c:pt>
                <c:pt idx="99">
                  <c:v>31168</c:v>
                </c:pt>
                <c:pt idx="100">
                  <c:v>30008</c:v>
                </c:pt>
                <c:pt idx="101">
                  <c:v>29143</c:v>
                </c:pt>
                <c:pt idx="102">
                  <c:v>29004</c:v>
                </c:pt>
                <c:pt idx="103">
                  <c:v>27877</c:v>
                </c:pt>
                <c:pt idx="104">
                  <c:v>28446</c:v>
                </c:pt>
                <c:pt idx="105">
                  <c:v>28970</c:v>
                </c:pt>
                <c:pt idx="106">
                  <c:v>30422</c:v>
                </c:pt>
                <c:pt idx="107">
                  <c:v>33293</c:v>
                </c:pt>
                <c:pt idx="108">
                  <c:v>37030</c:v>
                </c:pt>
                <c:pt idx="109">
                  <c:v>42742</c:v>
                </c:pt>
                <c:pt idx="110">
                  <c:v>47608</c:v>
                </c:pt>
                <c:pt idx="111">
                  <c:v>53418</c:v>
                </c:pt>
                <c:pt idx="112">
                  <c:v>58789</c:v>
                </c:pt>
                <c:pt idx="113">
                  <c:v>63771</c:v>
                </c:pt>
                <c:pt idx="114">
                  <c:v>67569</c:v>
                </c:pt>
                <c:pt idx="115">
                  <c:v>70122</c:v>
                </c:pt>
                <c:pt idx="116">
                  <c:v>73471</c:v>
                </c:pt>
                <c:pt idx="117">
                  <c:v>72226</c:v>
                </c:pt>
                <c:pt idx="118">
                  <c:v>72607</c:v>
                </c:pt>
                <c:pt idx="119">
                  <c:v>72638</c:v>
                </c:pt>
                <c:pt idx="120">
                  <c:v>72627</c:v>
                </c:pt>
                <c:pt idx="121">
                  <c:v>71207</c:v>
                </c:pt>
                <c:pt idx="122">
                  <c:v>70428</c:v>
                </c:pt>
                <c:pt idx="123">
                  <c:v>70280</c:v>
                </c:pt>
                <c:pt idx="124">
                  <c:v>67430</c:v>
                </c:pt>
                <c:pt idx="125">
                  <c:v>65909</c:v>
                </c:pt>
                <c:pt idx="126">
                  <c:v>63528</c:v>
                </c:pt>
                <c:pt idx="127">
                  <c:v>61665</c:v>
                </c:pt>
                <c:pt idx="128">
                  <c:v>58914</c:v>
                </c:pt>
                <c:pt idx="129">
                  <c:v>57035</c:v>
                </c:pt>
                <c:pt idx="130">
                  <c:v>54703</c:v>
                </c:pt>
                <c:pt idx="131">
                  <c:v>53614</c:v>
                </c:pt>
                <c:pt idx="132">
                  <c:v>50127</c:v>
                </c:pt>
                <c:pt idx="133">
                  <c:v>48905</c:v>
                </c:pt>
                <c:pt idx="134">
                  <c:v>46637</c:v>
                </c:pt>
                <c:pt idx="135">
                  <c:v>44671</c:v>
                </c:pt>
                <c:pt idx="136">
                  <c:v>43144</c:v>
                </c:pt>
                <c:pt idx="137">
                  <c:v>41571</c:v>
                </c:pt>
                <c:pt idx="138">
                  <c:v>41051</c:v>
                </c:pt>
                <c:pt idx="139">
                  <c:v>39536</c:v>
                </c:pt>
                <c:pt idx="140">
                  <c:v>38109</c:v>
                </c:pt>
                <c:pt idx="141">
                  <c:v>37112</c:v>
                </c:pt>
                <c:pt idx="142">
                  <c:v>36197</c:v>
                </c:pt>
                <c:pt idx="143">
                  <c:v>34896</c:v>
                </c:pt>
                <c:pt idx="144">
                  <c:v>33660</c:v>
                </c:pt>
                <c:pt idx="145">
                  <c:v>33065</c:v>
                </c:pt>
                <c:pt idx="146">
                  <c:v>31806</c:v>
                </c:pt>
                <c:pt idx="147">
                  <c:v>30327</c:v>
                </c:pt>
                <c:pt idx="148">
                  <c:v>29070</c:v>
                </c:pt>
                <c:pt idx="149">
                  <c:v>27931</c:v>
                </c:pt>
                <c:pt idx="150">
                  <c:v>26858</c:v>
                </c:pt>
                <c:pt idx="151">
                  <c:v>26621</c:v>
                </c:pt>
                <c:pt idx="152">
                  <c:v>25762</c:v>
                </c:pt>
                <c:pt idx="153">
                  <c:v>25163</c:v>
                </c:pt>
                <c:pt idx="154">
                  <c:v>24059</c:v>
                </c:pt>
                <c:pt idx="155">
                  <c:v>23484</c:v>
                </c:pt>
                <c:pt idx="156">
                  <c:v>22745</c:v>
                </c:pt>
                <c:pt idx="157">
                  <c:v>22580</c:v>
                </c:pt>
                <c:pt idx="158">
                  <c:v>21817</c:v>
                </c:pt>
                <c:pt idx="159">
                  <c:v>21117</c:v>
                </c:pt>
                <c:pt idx="160">
                  <c:v>21098</c:v>
                </c:pt>
                <c:pt idx="161">
                  <c:v>20084</c:v>
                </c:pt>
                <c:pt idx="162">
                  <c:v>19287</c:v>
                </c:pt>
                <c:pt idx="163">
                  <c:v>18800</c:v>
                </c:pt>
                <c:pt idx="164">
                  <c:v>18187</c:v>
                </c:pt>
                <c:pt idx="165">
                  <c:v>17939</c:v>
                </c:pt>
                <c:pt idx="166">
                  <c:v>17667</c:v>
                </c:pt>
                <c:pt idx="167">
                  <c:v>17340</c:v>
                </c:pt>
                <c:pt idx="168">
                  <c:v>16788</c:v>
                </c:pt>
                <c:pt idx="169">
                  <c:v>16550</c:v>
                </c:pt>
                <c:pt idx="170">
                  <c:v>15995</c:v>
                </c:pt>
                <c:pt idx="171">
                  <c:v>15973</c:v>
                </c:pt>
                <c:pt idx="172">
                  <c:v>15103</c:v>
                </c:pt>
                <c:pt idx="173">
                  <c:v>14963</c:v>
                </c:pt>
                <c:pt idx="174">
                  <c:v>15104</c:v>
                </c:pt>
                <c:pt idx="175">
                  <c:v>14491</c:v>
                </c:pt>
                <c:pt idx="176">
                  <c:v>14035</c:v>
                </c:pt>
                <c:pt idx="177">
                  <c:v>13738</c:v>
                </c:pt>
                <c:pt idx="178">
                  <c:v>13370</c:v>
                </c:pt>
                <c:pt idx="179">
                  <c:v>13257</c:v>
                </c:pt>
                <c:pt idx="180">
                  <c:v>12961</c:v>
                </c:pt>
                <c:pt idx="181">
                  <c:v>12727</c:v>
                </c:pt>
                <c:pt idx="182">
                  <c:v>12220</c:v>
                </c:pt>
                <c:pt idx="183">
                  <c:v>12054</c:v>
                </c:pt>
                <c:pt idx="184">
                  <c:v>11962</c:v>
                </c:pt>
                <c:pt idx="185">
                  <c:v>12042</c:v>
                </c:pt>
                <c:pt idx="186">
                  <c:v>11986</c:v>
                </c:pt>
                <c:pt idx="187">
                  <c:v>12055</c:v>
                </c:pt>
                <c:pt idx="188">
                  <c:v>12243</c:v>
                </c:pt>
                <c:pt idx="189">
                  <c:v>12771</c:v>
                </c:pt>
                <c:pt idx="190">
                  <c:v>13117</c:v>
                </c:pt>
                <c:pt idx="191">
                  <c:v>13799</c:v>
                </c:pt>
                <c:pt idx="192">
                  <c:v>14580</c:v>
                </c:pt>
                <c:pt idx="193">
                  <c:v>15019</c:v>
                </c:pt>
                <c:pt idx="194">
                  <c:v>15189</c:v>
                </c:pt>
                <c:pt idx="195">
                  <c:v>15383</c:v>
                </c:pt>
                <c:pt idx="196">
                  <c:v>15259</c:v>
                </c:pt>
                <c:pt idx="197">
                  <c:v>14330</c:v>
                </c:pt>
                <c:pt idx="198">
                  <c:v>13419</c:v>
                </c:pt>
                <c:pt idx="199">
                  <c:v>12268</c:v>
                </c:pt>
                <c:pt idx="200">
                  <c:v>11177</c:v>
                </c:pt>
                <c:pt idx="201">
                  <c:v>10315</c:v>
                </c:pt>
                <c:pt idx="202">
                  <c:v>9190</c:v>
                </c:pt>
                <c:pt idx="203">
                  <c:v>8327</c:v>
                </c:pt>
                <c:pt idx="204">
                  <c:v>7753</c:v>
                </c:pt>
                <c:pt idx="205">
                  <c:v>7310</c:v>
                </c:pt>
                <c:pt idx="206">
                  <c:v>6711</c:v>
                </c:pt>
                <c:pt idx="207">
                  <c:v>6410</c:v>
                </c:pt>
                <c:pt idx="208">
                  <c:v>6287</c:v>
                </c:pt>
                <c:pt idx="209">
                  <c:v>5843</c:v>
                </c:pt>
                <c:pt idx="210">
                  <c:v>5882</c:v>
                </c:pt>
                <c:pt idx="211">
                  <c:v>5761</c:v>
                </c:pt>
                <c:pt idx="212">
                  <c:v>5400</c:v>
                </c:pt>
                <c:pt idx="213">
                  <c:v>5312</c:v>
                </c:pt>
                <c:pt idx="214">
                  <c:v>5417</c:v>
                </c:pt>
                <c:pt idx="215">
                  <c:v>5219</c:v>
                </c:pt>
                <c:pt idx="216">
                  <c:v>5132</c:v>
                </c:pt>
                <c:pt idx="217">
                  <c:v>5139</c:v>
                </c:pt>
                <c:pt idx="218">
                  <c:v>4948</c:v>
                </c:pt>
                <c:pt idx="219">
                  <c:v>4735</c:v>
                </c:pt>
                <c:pt idx="220">
                  <c:v>4619</c:v>
                </c:pt>
                <c:pt idx="221">
                  <c:v>4536</c:v>
                </c:pt>
                <c:pt idx="222">
                  <c:v>4446</c:v>
                </c:pt>
                <c:pt idx="223">
                  <c:v>4265</c:v>
                </c:pt>
                <c:pt idx="224">
                  <c:v>4190</c:v>
                </c:pt>
                <c:pt idx="225">
                  <c:v>4173</c:v>
                </c:pt>
                <c:pt idx="226">
                  <c:v>4022</c:v>
                </c:pt>
                <c:pt idx="227">
                  <c:v>3956</c:v>
                </c:pt>
                <c:pt idx="228">
                  <c:v>3800</c:v>
                </c:pt>
                <c:pt idx="229">
                  <c:v>3729</c:v>
                </c:pt>
                <c:pt idx="230">
                  <c:v>3732</c:v>
                </c:pt>
                <c:pt idx="231">
                  <c:v>3520</c:v>
                </c:pt>
                <c:pt idx="232">
                  <c:v>3537</c:v>
                </c:pt>
                <c:pt idx="233">
                  <c:v>3527</c:v>
                </c:pt>
                <c:pt idx="234">
                  <c:v>3378</c:v>
                </c:pt>
                <c:pt idx="235">
                  <c:v>3276</c:v>
                </c:pt>
                <c:pt idx="236">
                  <c:v>3066</c:v>
                </c:pt>
                <c:pt idx="237">
                  <c:v>3109</c:v>
                </c:pt>
                <c:pt idx="238">
                  <c:v>3012</c:v>
                </c:pt>
                <c:pt idx="239">
                  <c:v>2800</c:v>
                </c:pt>
                <c:pt idx="240">
                  <c:v>2736</c:v>
                </c:pt>
                <c:pt idx="241">
                  <c:v>2760</c:v>
                </c:pt>
                <c:pt idx="242">
                  <c:v>2612</c:v>
                </c:pt>
                <c:pt idx="243">
                  <c:v>2559</c:v>
                </c:pt>
                <c:pt idx="244">
                  <c:v>2454</c:v>
                </c:pt>
                <c:pt idx="245">
                  <c:v>2459</c:v>
                </c:pt>
                <c:pt idx="246">
                  <c:v>2370</c:v>
                </c:pt>
                <c:pt idx="247">
                  <c:v>2344</c:v>
                </c:pt>
                <c:pt idx="248">
                  <c:v>2246</c:v>
                </c:pt>
                <c:pt idx="249">
                  <c:v>2277</c:v>
                </c:pt>
                <c:pt idx="250">
                  <c:v>2137</c:v>
                </c:pt>
                <c:pt idx="251">
                  <c:v>2041</c:v>
                </c:pt>
                <c:pt idx="252">
                  <c:v>2018</c:v>
                </c:pt>
                <c:pt idx="253">
                  <c:v>2052</c:v>
                </c:pt>
                <c:pt idx="254">
                  <c:v>1861</c:v>
                </c:pt>
                <c:pt idx="255">
                  <c:v>2006</c:v>
                </c:pt>
                <c:pt idx="256">
                  <c:v>1856</c:v>
                </c:pt>
                <c:pt idx="257">
                  <c:v>1735</c:v>
                </c:pt>
                <c:pt idx="258">
                  <c:v>1838</c:v>
                </c:pt>
                <c:pt idx="259">
                  <c:v>1821</c:v>
                </c:pt>
                <c:pt idx="260">
                  <c:v>1685</c:v>
                </c:pt>
                <c:pt idx="261">
                  <c:v>1664</c:v>
                </c:pt>
                <c:pt idx="262">
                  <c:v>1607</c:v>
                </c:pt>
                <c:pt idx="263">
                  <c:v>1531</c:v>
                </c:pt>
                <c:pt idx="264">
                  <c:v>1537</c:v>
                </c:pt>
                <c:pt idx="265">
                  <c:v>1516</c:v>
                </c:pt>
                <c:pt idx="266">
                  <c:v>1518</c:v>
                </c:pt>
                <c:pt idx="267">
                  <c:v>1417</c:v>
                </c:pt>
                <c:pt idx="268">
                  <c:v>1382</c:v>
                </c:pt>
                <c:pt idx="269">
                  <c:v>1321</c:v>
                </c:pt>
                <c:pt idx="270">
                  <c:v>1338</c:v>
                </c:pt>
                <c:pt idx="271">
                  <c:v>1273</c:v>
                </c:pt>
                <c:pt idx="272">
                  <c:v>1370</c:v>
                </c:pt>
                <c:pt idx="273">
                  <c:v>1306</c:v>
                </c:pt>
                <c:pt idx="274">
                  <c:v>1195</c:v>
                </c:pt>
                <c:pt idx="275">
                  <c:v>1208</c:v>
                </c:pt>
                <c:pt idx="276">
                  <c:v>1183</c:v>
                </c:pt>
                <c:pt idx="277">
                  <c:v>1137</c:v>
                </c:pt>
                <c:pt idx="278">
                  <c:v>1110</c:v>
                </c:pt>
                <c:pt idx="279">
                  <c:v>1075</c:v>
                </c:pt>
                <c:pt idx="280">
                  <c:v>1091</c:v>
                </c:pt>
                <c:pt idx="281">
                  <c:v>1081</c:v>
                </c:pt>
                <c:pt idx="282">
                  <c:v>987</c:v>
                </c:pt>
                <c:pt idx="283">
                  <c:v>983</c:v>
                </c:pt>
                <c:pt idx="284">
                  <c:v>954</c:v>
                </c:pt>
                <c:pt idx="285">
                  <c:v>947</c:v>
                </c:pt>
                <c:pt idx="286">
                  <c:v>926</c:v>
                </c:pt>
                <c:pt idx="287">
                  <c:v>913</c:v>
                </c:pt>
                <c:pt idx="288">
                  <c:v>875</c:v>
                </c:pt>
                <c:pt idx="289">
                  <c:v>868</c:v>
                </c:pt>
                <c:pt idx="290">
                  <c:v>851</c:v>
                </c:pt>
                <c:pt idx="291">
                  <c:v>851</c:v>
                </c:pt>
                <c:pt idx="292">
                  <c:v>822</c:v>
                </c:pt>
                <c:pt idx="293">
                  <c:v>767</c:v>
                </c:pt>
                <c:pt idx="294">
                  <c:v>823</c:v>
                </c:pt>
                <c:pt idx="295">
                  <c:v>764</c:v>
                </c:pt>
                <c:pt idx="296">
                  <c:v>758</c:v>
                </c:pt>
                <c:pt idx="297">
                  <c:v>720</c:v>
                </c:pt>
                <c:pt idx="298">
                  <c:v>773</c:v>
                </c:pt>
                <c:pt idx="299">
                  <c:v>751</c:v>
                </c:pt>
                <c:pt idx="300">
                  <c:v>707</c:v>
                </c:pt>
                <c:pt idx="301">
                  <c:v>712</c:v>
                </c:pt>
                <c:pt idx="302">
                  <c:v>680</c:v>
                </c:pt>
                <c:pt idx="303">
                  <c:v>648</c:v>
                </c:pt>
                <c:pt idx="304">
                  <c:v>666</c:v>
                </c:pt>
                <c:pt idx="305">
                  <c:v>659</c:v>
                </c:pt>
                <c:pt idx="306">
                  <c:v>599</c:v>
                </c:pt>
                <c:pt idx="307">
                  <c:v>599</c:v>
                </c:pt>
                <c:pt idx="308">
                  <c:v>585</c:v>
                </c:pt>
                <c:pt idx="309">
                  <c:v>545</c:v>
                </c:pt>
                <c:pt idx="310">
                  <c:v>579</c:v>
                </c:pt>
                <c:pt idx="311">
                  <c:v>544</c:v>
                </c:pt>
                <c:pt idx="312">
                  <c:v>523</c:v>
                </c:pt>
                <c:pt idx="313">
                  <c:v>516</c:v>
                </c:pt>
                <c:pt idx="314">
                  <c:v>526</c:v>
                </c:pt>
                <c:pt idx="315">
                  <c:v>481</c:v>
                </c:pt>
                <c:pt idx="316">
                  <c:v>497</c:v>
                </c:pt>
                <c:pt idx="317">
                  <c:v>468</c:v>
                </c:pt>
                <c:pt idx="318">
                  <c:v>476</c:v>
                </c:pt>
                <c:pt idx="319">
                  <c:v>468</c:v>
                </c:pt>
                <c:pt idx="320">
                  <c:v>454</c:v>
                </c:pt>
                <c:pt idx="321">
                  <c:v>448</c:v>
                </c:pt>
                <c:pt idx="322">
                  <c:v>420</c:v>
                </c:pt>
                <c:pt idx="323">
                  <c:v>426</c:v>
                </c:pt>
                <c:pt idx="324">
                  <c:v>395</c:v>
                </c:pt>
                <c:pt idx="325">
                  <c:v>398</c:v>
                </c:pt>
                <c:pt idx="326">
                  <c:v>385</c:v>
                </c:pt>
                <c:pt idx="327">
                  <c:v>362</c:v>
                </c:pt>
                <c:pt idx="328">
                  <c:v>353</c:v>
                </c:pt>
                <c:pt idx="329">
                  <c:v>383</c:v>
                </c:pt>
                <c:pt idx="330">
                  <c:v>386</c:v>
                </c:pt>
                <c:pt idx="331">
                  <c:v>398</c:v>
                </c:pt>
                <c:pt idx="332">
                  <c:v>345</c:v>
                </c:pt>
                <c:pt idx="333">
                  <c:v>297</c:v>
                </c:pt>
                <c:pt idx="334">
                  <c:v>335</c:v>
                </c:pt>
                <c:pt idx="335">
                  <c:v>315</c:v>
                </c:pt>
                <c:pt idx="336">
                  <c:v>327</c:v>
                </c:pt>
                <c:pt idx="337">
                  <c:v>281</c:v>
                </c:pt>
                <c:pt idx="338">
                  <c:v>294</c:v>
                </c:pt>
                <c:pt idx="339">
                  <c:v>280</c:v>
                </c:pt>
                <c:pt idx="340">
                  <c:v>274</c:v>
                </c:pt>
                <c:pt idx="341">
                  <c:v>301</c:v>
                </c:pt>
                <c:pt idx="342">
                  <c:v>300</c:v>
                </c:pt>
                <c:pt idx="343">
                  <c:v>281</c:v>
                </c:pt>
                <c:pt idx="344">
                  <c:v>299</c:v>
                </c:pt>
                <c:pt idx="345">
                  <c:v>305</c:v>
                </c:pt>
                <c:pt idx="346">
                  <c:v>291</c:v>
                </c:pt>
                <c:pt idx="347">
                  <c:v>254</c:v>
                </c:pt>
                <c:pt idx="348">
                  <c:v>251</c:v>
                </c:pt>
                <c:pt idx="349">
                  <c:v>236</c:v>
                </c:pt>
                <c:pt idx="350">
                  <c:v>238</c:v>
                </c:pt>
                <c:pt idx="351">
                  <c:v>252</c:v>
                </c:pt>
                <c:pt idx="352">
                  <c:v>243</c:v>
                </c:pt>
                <c:pt idx="353">
                  <c:v>204</c:v>
                </c:pt>
                <c:pt idx="354">
                  <c:v>226</c:v>
                </c:pt>
                <c:pt idx="355">
                  <c:v>228</c:v>
                </c:pt>
                <c:pt idx="356">
                  <c:v>222</c:v>
                </c:pt>
                <c:pt idx="357">
                  <c:v>212</c:v>
                </c:pt>
                <c:pt idx="358">
                  <c:v>238</c:v>
                </c:pt>
                <c:pt idx="359">
                  <c:v>207</c:v>
                </c:pt>
                <c:pt idx="360">
                  <c:v>236</c:v>
                </c:pt>
                <c:pt idx="361">
                  <c:v>199</c:v>
                </c:pt>
                <c:pt idx="362">
                  <c:v>218</c:v>
                </c:pt>
                <c:pt idx="363">
                  <c:v>202</c:v>
                </c:pt>
                <c:pt idx="364">
                  <c:v>198</c:v>
                </c:pt>
                <c:pt idx="365">
                  <c:v>192</c:v>
                </c:pt>
                <c:pt idx="366">
                  <c:v>165</c:v>
                </c:pt>
                <c:pt idx="367">
                  <c:v>185</c:v>
                </c:pt>
                <c:pt idx="368">
                  <c:v>167</c:v>
                </c:pt>
                <c:pt idx="369">
                  <c:v>183</c:v>
                </c:pt>
                <c:pt idx="370">
                  <c:v>145</c:v>
                </c:pt>
                <c:pt idx="371">
                  <c:v>152</c:v>
                </c:pt>
                <c:pt idx="372">
                  <c:v>152</c:v>
                </c:pt>
                <c:pt idx="373">
                  <c:v>144</c:v>
                </c:pt>
                <c:pt idx="374">
                  <c:v>173</c:v>
                </c:pt>
                <c:pt idx="375">
                  <c:v>161</c:v>
                </c:pt>
                <c:pt idx="376">
                  <c:v>147</c:v>
                </c:pt>
                <c:pt idx="377">
                  <c:v>171</c:v>
                </c:pt>
                <c:pt idx="378">
                  <c:v>153</c:v>
                </c:pt>
                <c:pt idx="379">
                  <c:v>160</c:v>
                </c:pt>
                <c:pt idx="380">
                  <c:v>156</c:v>
                </c:pt>
                <c:pt idx="381">
                  <c:v>133</c:v>
                </c:pt>
                <c:pt idx="382">
                  <c:v>148</c:v>
                </c:pt>
                <c:pt idx="383">
                  <c:v>134</c:v>
                </c:pt>
                <c:pt idx="384">
                  <c:v>144</c:v>
                </c:pt>
                <c:pt idx="385">
                  <c:v>152</c:v>
                </c:pt>
                <c:pt idx="386">
                  <c:v>153</c:v>
                </c:pt>
                <c:pt idx="387">
                  <c:v>143</c:v>
                </c:pt>
                <c:pt idx="388">
                  <c:v>118</c:v>
                </c:pt>
                <c:pt idx="389">
                  <c:v>122</c:v>
                </c:pt>
                <c:pt idx="390">
                  <c:v>165</c:v>
                </c:pt>
                <c:pt idx="391">
                  <c:v>137</c:v>
                </c:pt>
                <c:pt idx="392">
                  <c:v>134</c:v>
                </c:pt>
                <c:pt idx="393">
                  <c:v>141</c:v>
                </c:pt>
                <c:pt idx="394">
                  <c:v>128</c:v>
                </c:pt>
                <c:pt idx="395">
                  <c:v>140</c:v>
                </c:pt>
                <c:pt idx="396">
                  <c:v>114</c:v>
                </c:pt>
                <c:pt idx="397">
                  <c:v>142</c:v>
                </c:pt>
                <c:pt idx="398">
                  <c:v>128</c:v>
                </c:pt>
                <c:pt idx="399">
                  <c:v>114</c:v>
                </c:pt>
                <c:pt idx="400">
                  <c:v>139</c:v>
                </c:pt>
                <c:pt idx="401">
                  <c:v>104</c:v>
                </c:pt>
                <c:pt idx="402">
                  <c:v>110</c:v>
                </c:pt>
                <c:pt idx="403">
                  <c:v>122</c:v>
                </c:pt>
                <c:pt idx="404">
                  <c:v>121</c:v>
                </c:pt>
                <c:pt idx="405">
                  <c:v>116</c:v>
                </c:pt>
                <c:pt idx="406">
                  <c:v>107</c:v>
                </c:pt>
                <c:pt idx="407">
                  <c:v>84</c:v>
                </c:pt>
                <c:pt idx="408">
                  <c:v>112</c:v>
                </c:pt>
                <c:pt idx="409">
                  <c:v>112</c:v>
                </c:pt>
                <c:pt idx="410">
                  <c:v>120</c:v>
                </c:pt>
                <c:pt idx="411">
                  <c:v>107</c:v>
                </c:pt>
                <c:pt idx="412">
                  <c:v>114</c:v>
                </c:pt>
                <c:pt idx="413">
                  <c:v>105</c:v>
                </c:pt>
                <c:pt idx="414">
                  <c:v>106</c:v>
                </c:pt>
                <c:pt idx="415">
                  <c:v>98</c:v>
                </c:pt>
                <c:pt idx="416">
                  <c:v>87</c:v>
                </c:pt>
                <c:pt idx="417">
                  <c:v>95</c:v>
                </c:pt>
                <c:pt idx="418">
                  <c:v>89</c:v>
                </c:pt>
                <c:pt idx="419">
                  <c:v>107</c:v>
                </c:pt>
                <c:pt idx="420">
                  <c:v>92</c:v>
                </c:pt>
                <c:pt idx="421">
                  <c:v>100</c:v>
                </c:pt>
                <c:pt idx="422">
                  <c:v>107</c:v>
                </c:pt>
                <c:pt idx="423">
                  <c:v>112</c:v>
                </c:pt>
                <c:pt idx="424">
                  <c:v>84</c:v>
                </c:pt>
                <c:pt idx="425">
                  <c:v>83</c:v>
                </c:pt>
                <c:pt idx="426">
                  <c:v>96</c:v>
                </c:pt>
                <c:pt idx="427">
                  <c:v>115</c:v>
                </c:pt>
                <c:pt idx="428">
                  <c:v>92</c:v>
                </c:pt>
                <c:pt idx="429">
                  <c:v>99</c:v>
                </c:pt>
                <c:pt idx="430">
                  <c:v>109</c:v>
                </c:pt>
                <c:pt idx="431">
                  <c:v>108</c:v>
                </c:pt>
                <c:pt idx="432">
                  <c:v>90</c:v>
                </c:pt>
                <c:pt idx="433">
                  <c:v>85</c:v>
                </c:pt>
                <c:pt idx="434">
                  <c:v>82</c:v>
                </c:pt>
                <c:pt idx="435">
                  <c:v>90</c:v>
                </c:pt>
                <c:pt idx="436">
                  <c:v>105</c:v>
                </c:pt>
                <c:pt idx="437">
                  <c:v>69</c:v>
                </c:pt>
                <c:pt idx="438">
                  <c:v>94</c:v>
                </c:pt>
                <c:pt idx="439">
                  <c:v>106</c:v>
                </c:pt>
                <c:pt idx="440">
                  <c:v>95</c:v>
                </c:pt>
                <c:pt idx="441">
                  <c:v>79</c:v>
                </c:pt>
                <c:pt idx="442">
                  <c:v>100</c:v>
                </c:pt>
                <c:pt idx="443">
                  <c:v>87</c:v>
                </c:pt>
                <c:pt idx="444">
                  <c:v>83</c:v>
                </c:pt>
                <c:pt idx="445">
                  <c:v>83</c:v>
                </c:pt>
                <c:pt idx="446">
                  <c:v>69</c:v>
                </c:pt>
                <c:pt idx="447">
                  <c:v>74</c:v>
                </c:pt>
                <c:pt idx="448">
                  <c:v>96</c:v>
                </c:pt>
                <c:pt idx="449">
                  <c:v>80</c:v>
                </c:pt>
                <c:pt idx="450">
                  <c:v>80</c:v>
                </c:pt>
                <c:pt idx="451">
                  <c:v>99</c:v>
                </c:pt>
                <c:pt idx="452">
                  <c:v>97</c:v>
                </c:pt>
                <c:pt idx="453">
                  <c:v>71</c:v>
                </c:pt>
                <c:pt idx="454">
                  <c:v>69</c:v>
                </c:pt>
                <c:pt idx="455">
                  <c:v>88</c:v>
                </c:pt>
                <c:pt idx="456">
                  <c:v>84</c:v>
                </c:pt>
                <c:pt idx="457">
                  <c:v>73</c:v>
                </c:pt>
                <c:pt idx="458">
                  <c:v>77</c:v>
                </c:pt>
                <c:pt idx="459">
                  <c:v>76</c:v>
                </c:pt>
                <c:pt idx="460">
                  <c:v>92</c:v>
                </c:pt>
                <c:pt idx="461">
                  <c:v>72</c:v>
                </c:pt>
                <c:pt idx="462">
                  <c:v>80</c:v>
                </c:pt>
                <c:pt idx="463">
                  <c:v>78</c:v>
                </c:pt>
                <c:pt idx="464">
                  <c:v>69</c:v>
                </c:pt>
                <c:pt idx="465">
                  <c:v>75</c:v>
                </c:pt>
                <c:pt idx="466">
                  <c:v>94</c:v>
                </c:pt>
                <c:pt idx="467">
                  <c:v>97</c:v>
                </c:pt>
                <c:pt idx="468">
                  <c:v>77</c:v>
                </c:pt>
                <c:pt idx="469">
                  <c:v>94</c:v>
                </c:pt>
                <c:pt idx="470">
                  <c:v>92</c:v>
                </c:pt>
                <c:pt idx="471">
                  <c:v>105</c:v>
                </c:pt>
                <c:pt idx="472">
                  <c:v>108</c:v>
                </c:pt>
                <c:pt idx="473">
                  <c:v>126</c:v>
                </c:pt>
                <c:pt idx="474">
                  <c:v>130</c:v>
                </c:pt>
                <c:pt idx="475">
                  <c:v>134</c:v>
                </c:pt>
                <c:pt idx="476">
                  <c:v>147</c:v>
                </c:pt>
                <c:pt idx="477">
                  <c:v>166</c:v>
                </c:pt>
                <c:pt idx="478">
                  <c:v>195</c:v>
                </c:pt>
                <c:pt idx="479">
                  <c:v>204</c:v>
                </c:pt>
                <c:pt idx="480">
                  <c:v>216</c:v>
                </c:pt>
                <c:pt idx="481">
                  <c:v>246</c:v>
                </c:pt>
                <c:pt idx="482">
                  <c:v>221</c:v>
                </c:pt>
                <c:pt idx="483">
                  <c:v>252</c:v>
                </c:pt>
                <c:pt idx="484">
                  <c:v>236</c:v>
                </c:pt>
                <c:pt idx="485">
                  <c:v>242</c:v>
                </c:pt>
                <c:pt idx="486">
                  <c:v>246</c:v>
                </c:pt>
                <c:pt idx="487">
                  <c:v>226</c:v>
                </c:pt>
                <c:pt idx="488">
                  <c:v>210</c:v>
                </c:pt>
                <c:pt idx="489">
                  <c:v>188</c:v>
                </c:pt>
                <c:pt idx="490">
                  <c:v>186</c:v>
                </c:pt>
                <c:pt idx="491">
                  <c:v>179</c:v>
                </c:pt>
                <c:pt idx="492">
                  <c:v>174</c:v>
                </c:pt>
                <c:pt idx="493">
                  <c:v>146</c:v>
                </c:pt>
                <c:pt idx="494">
                  <c:v>148</c:v>
                </c:pt>
                <c:pt idx="495">
                  <c:v>137</c:v>
                </c:pt>
                <c:pt idx="496">
                  <c:v>137</c:v>
                </c:pt>
                <c:pt idx="497">
                  <c:v>133</c:v>
                </c:pt>
                <c:pt idx="498">
                  <c:v>143</c:v>
                </c:pt>
                <c:pt idx="499">
                  <c:v>132</c:v>
                </c:pt>
                <c:pt idx="500">
                  <c:v>124</c:v>
                </c:pt>
                <c:pt idx="501">
                  <c:v>107</c:v>
                </c:pt>
                <c:pt idx="502">
                  <c:v>113</c:v>
                </c:pt>
                <c:pt idx="503">
                  <c:v>95</c:v>
                </c:pt>
                <c:pt idx="504">
                  <c:v>112</c:v>
                </c:pt>
                <c:pt idx="505">
                  <c:v>117</c:v>
                </c:pt>
                <c:pt idx="506">
                  <c:v>94</c:v>
                </c:pt>
                <c:pt idx="507">
                  <c:v>112</c:v>
                </c:pt>
                <c:pt idx="508">
                  <c:v>103</c:v>
                </c:pt>
                <c:pt idx="509">
                  <c:v>98</c:v>
                </c:pt>
                <c:pt idx="510">
                  <c:v>106</c:v>
                </c:pt>
                <c:pt idx="511">
                  <c:v>100</c:v>
                </c:pt>
                <c:pt idx="512">
                  <c:v>111</c:v>
                </c:pt>
                <c:pt idx="513">
                  <c:v>122</c:v>
                </c:pt>
                <c:pt idx="514">
                  <c:v>83</c:v>
                </c:pt>
                <c:pt idx="515">
                  <c:v>114</c:v>
                </c:pt>
                <c:pt idx="516">
                  <c:v>114</c:v>
                </c:pt>
                <c:pt idx="517">
                  <c:v>87</c:v>
                </c:pt>
                <c:pt idx="518">
                  <c:v>102</c:v>
                </c:pt>
                <c:pt idx="519">
                  <c:v>108</c:v>
                </c:pt>
                <c:pt idx="520">
                  <c:v>113</c:v>
                </c:pt>
                <c:pt idx="521">
                  <c:v>122</c:v>
                </c:pt>
                <c:pt idx="522">
                  <c:v>119</c:v>
                </c:pt>
                <c:pt idx="523">
                  <c:v>114</c:v>
                </c:pt>
                <c:pt idx="524">
                  <c:v>156</c:v>
                </c:pt>
                <c:pt idx="525">
                  <c:v>127</c:v>
                </c:pt>
                <c:pt idx="526">
                  <c:v>157</c:v>
                </c:pt>
                <c:pt idx="527">
                  <c:v>172</c:v>
                </c:pt>
                <c:pt idx="528">
                  <c:v>167</c:v>
                </c:pt>
                <c:pt idx="529">
                  <c:v>212</c:v>
                </c:pt>
                <c:pt idx="530">
                  <c:v>235</c:v>
                </c:pt>
                <c:pt idx="531">
                  <c:v>247</c:v>
                </c:pt>
                <c:pt idx="532">
                  <c:v>305</c:v>
                </c:pt>
                <c:pt idx="533">
                  <c:v>379</c:v>
                </c:pt>
                <c:pt idx="534">
                  <c:v>422</c:v>
                </c:pt>
                <c:pt idx="535">
                  <c:v>475</c:v>
                </c:pt>
                <c:pt idx="536">
                  <c:v>537</c:v>
                </c:pt>
                <c:pt idx="537">
                  <c:v>598</c:v>
                </c:pt>
                <c:pt idx="538">
                  <c:v>674</c:v>
                </c:pt>
                <c:pt idx="539">
                  <c:v>760</c:v>
                </c:pt>
                <c:pt idx="540">
                  <c:v>746</c:v>
                </c:pt>
                <c:pt idx="541">
                  <c:v>827</c:v>
                </c:pt>
                <c:pt idx="542">
                  <c:v>948</c:v>
                </c:pt>
                <c:pt idx="543">
                  <c:v>988</c:v>
                </c:pt>
                <c:pt idx="544">
                  <c:v>1009</c:v>
                </c:pt>
                <c:pt idx="545">
                  <c:v>986</c:v>
                </c:pt>
                <c:pt idx="546">
                  <c:v>1026</c:v>
                </c:pt>
                <c:pt idx="547">
                  <c:v>999</c:v>
                </c:pt>
                <c:pt idx="548">
                  <c:v>1005</c:v>
                </c:pt>
                <c:pt idx="549">
                  <c:v>1000</c:v>
                </c:pt>
                <c:pt idx="550">
                  <c:v>948</c:v>
                </c:pt>
                <c:pt idx="551">
                  <c:v>875</c:v>
                </c:pt>
                <c:pt idx="552">
                  <c:v>850</c:v>
                </c:pt>
                <c:pt idx="553">
                  <c:v>728</c:v>
                </c:pt>
                <c:pt idx="554">
                  <c:v>743</c:v>
                </c:pt>
                <c:pt idx="555">
                  <c:v>675</c:v>
                </c:pt>
                <c:pt idx="556">
                  <c:v>599</c:v>
                </c:pt>
                <c:pt idx="557">
                  <c:v>576</c:v>
                </c:pt>
                <c:pt idx="558">
                  <c:v>468</c:v>
                </c:pt>
                <c:pt idx="559">
                  <c:v>418</c:v>
                </c:pt>
                <c:pt idx="560">
                  <c:v>406</c:v>
                </c:pt>
                <c:pt idx="561">
                  <c:v>408</c:v>
                </c:pt>
                <c:pt idx="562">
                  <c:v>366</c:v>
                </c:pt>
                <c:pt idx="563">
                  <c:v>340</c:v>
                </c:pt>
                <c:pt idx="564">
                  <c:v>279</c:v>
                </c:pt>
                <c:pt idx="565">
                  <c:v>275</c:v>
                </c:pt>
                <c:pt idx="566">
                  <c:v>257</c:v>
                </c:pt>
                <c:pt idx="567">
                  <c:v>244</c:v>
                </c:pt>
                <c:pt idx="568">
                  <c:v>270</c:v>
                </c:pt>
                <c:pt idx="569">
                  <c:v>256</c:v>
                </c:pt>
                <c:pt idx="570">
                  <c:v>259</c:v>
                </c:pt>
                <c:pt idx="571">
                  <c:v>242</c:v>
                </c:pt>
                <c:pt idx="572">
                  <c:v>264</c:v>
                </c:pt>
                <c:pt idx="573">
                  <c:v>265</c:v>
                </c:pt>
                <c:pt idx="574">
                  <c:v>335</c:v>
                </c:pt>
                <c:pt idx="575">
                  <c:v>320</c:v>
                </c:pt>
                <c:pt idx="576">
                  <c:v>379</c:v>
                </c:pt>
                <c:pt idx="577">
                  <c:v>383</c:v>
                </c:pt>
                <c:pt idx="578">
                  <c:v>464</c:v>
                </c:pt>
                <c:pt idx="579">
                  <c:v>512</c:v>
                </c:pt>
                <c:pt idx="580">
                  <c:v>540</c:v>
                </c:pt>
                <c:pt idx="581">
                  <c:v>545</c:v>
                </c:pt>
                <c:pt idx="582">
                  <c:v>615</c:v>
                </c:pt>
                <c:pt idx="583">
                  <c:v>703</c:v>
                </c:pt>
                <c:pt idx="584">
                  <c:v>762</c:v>
                </c:pt>
                <c:pt idx="585">
                  <c:v>741</c:v>
                </c:pt>
                <c:pt idx="586">
                  <c:v>769</c:v>
                </c:pt>
                <c:pt idx="587">
                  <c:v>798</c:v>
                </c:pt>
                <c:pt idx="588">
                  <c:v>809</c:v>
                </c:pt>
                <c:pt idx="589">
                  <c:v>802</c:v>
                </c:pt>
                <c:pt idx="590">
                  <c:v>846</c:v>
                </c:pt>
                <c:pt idx="591">
                  <c:v>842</c:v>
                </c:pt>
                <c:pt idx="592">
                  <c:v>827</c:v>
                </c:pt>
                <c:pt idx="593">
                  <c:v>738</c:v>
                </c:pt>
                <c:pt idx="594">
                  <c:v>799</c:v>
                </c:pt>
                <c:pt idx="595">
                  <c:v>735</c:v>
                </c:pt>
                <c:pt idx="596">
                  <c:v>746</c:v>
                </c:pt>
                <c:pt idx="597">
                  <c:v>701</c:v>
                </c:pt>
                <c:pt idx="598">
                  <c:v>709</c:v>
                </c:pt>
                <c:pt idx="599">
                  <c:v>659</c:v>
                </c:pt>
                <c:pt idx="600">
                  <c:v>640</c:v>
                </c:pt>
                <c:pt idx="601">
                  <c:v>570</c:v>
                </c:pt>
                <c:pt idx="602">
                  <c:v>548</c:v>
                </c:pt>
                <c:pt idx="603">
                  <c:v>497</c:v>
                </c:pt>
                <c:pt idx="604">
                  <c:v>491</c:v>
                </c:pt>
                <c:pt idx="605">
                  <c:v>489</c:v>
                </c:pt>
                <c:pt idx="606">
                  <c:v>427</c:v>
                </c:pt>
                <c:pt idx="607">
                  <c:v>394</c:v>
                </c:pt>
                <c:pt idx="608">
                  <c:v>400</c:v>
                </c:pt>
                <c:pt idx="609">
                  <c:v>372</c:v>
                </c:pt>
                <c:pt idx="610">
                  <c:v>364</c:v>
                </c:pt>
                <c:pt idx="611">
                  <c:v>322</c:v>
                </c:pt>
                <c:pt idx="612">
                  <c:v>344</c:v>
                </c:pt>
                <c:pt idx="613">
                  <c:v>281</c:v>
                </c:pt>
                <c:pt idx="614">
                  <c:v>275</c:v>
                </c:pt>
                <c:pt idx="615">
                  <c:v>263</c:v>
                </c:pt>
                <c:pt idx="616">
                  <c:v>272</c:v>
                </c:pt>
                <c:pt idx="617">
                  <c:v>257</c:v>
                </c:pt>
                <c:pt idx="618">
                  <c:v>250</c:v>
                </c:pt>
                <c:pt idx="619">
                  <c:v>238</c:v>
                </c:pt>
                <c:pt idx="620">
                  <c:v>204</c:v>
                </c:pt>
                <c:pt idx="621">
                  <c:v>231</c:v>
                </c:pt>
                <c:pt idx="622">
                  <c:v>175</c:v>
                </c:pt>
                <c:pt idx="623">
                  <c:v>180</c:v>
                </c:pt>
                <c:pt idx="624">
                  <c:v>182</c:v>
                </c:pt>
                <c:pt idx="625">
                  <c:v>136</c:v>
                </c:pt>
                <c:pt idx="626">
                  <c:v>176</c:v>
                </c:pt>
                <c:pt idx="627">
                  <c:v>168</c:v>
                </c:pt>
                <c:pt idx="628">
                  <c:v>162</c:v>
                </c:pt>
                <c:pt idx="629">
                  <c:v>162</c:v>
                </c:pt>
                <c:pt idx="630">
                  <c:v>161</c:v>
                </c:pt>
                <c:pt idx="631">
                  <c:v>164</c:v>
                </c:pt>
                <c:pt idx="632">
                  <c:v>153</c:v>
                </c:pt>
                <c:pt idx="633">
                  <c:v>155</c:v>
                </c:pt>
                <c:pt idx="634">
                  <c:v>164</c:v>
                </c:pt>
                <c:pt idx="635">
                  <c:v>147</c:v>
                </c:pt>
                <c:pt idx="636">
                  <c:v>146</c:v>
                </c:pt>
                <c:pt idx="637">
                  <c:v>142</c:v>
                </c:pt>
                <c:pt idx="638">
                  <c:v>154</c:v>
                </c:pt>
                <c:pt idx="639">
                  <c:v>135</c:v>
                </c:pt>
                <c:pt idx="640">
                  <c:v>128</c:v>
                </c:pt>
                <c:pt idx="641">
                  <c:v>162</c:v>
                </c:pt>
                <c:pt idx="642">
                  <c:v>142</c:v>
                </c:pt>
                <c:pt idx="643">
                  <c:v>142</c:v>
                </c:pt>
                <c:pt idx="644">
                  <c:v>134</c:v>
                </c:pt>
                <c:pt idx="645">
                  <c:v>124</c:v>
                </c:pt>
                <c:pt idx="646">
                  <c:v>136</c:v>
                </c:pt>
                <c:pt idx="647">
                  <c:v>126</c:v>
                </c:pt>
                <c:pt idx="648">
                  <c:v>127</c:v>
                </c:pt>
                <c:pt idx="649">
                  <c:v>140</c:v>
                </c:pt>
                <c:pt idx="650">
                  <c:v>124</c:v>
                </c:pt>
                <c:pt idx="651">
                  <c:v>135</c:v>
                </c:pt>
                <c:pt idx="652">
                  <c:v>135</c:v>
                </c:pt>
                <c:pt idx="653">
                  <c:v>128</c:v>
                </c:pt>
                <c:pt idx="654">
                  <c:v>128</c:v>
                </c:pt>
                <c:pt idx="655">
                  <c:v>121</c:v>
                </c:pt>
                <c:pt idx="656">
                  <c:v>133</c:v>
                </c:pt>
                <c:pt idx="657">
                  <c:v>117</c:v>
                </c:pt>
                <c:pt idx="658">
                  <c:v>123</c:v>
                </c:pt>
                <c:pt idx="659">
                  <c:v>137</c:v>
                </c:pt>
                <c:pt idx="660">
                  <c:v>119</c:v>
                </c:pt>
                <c:pt idx="661">
                  <c:v>115</c:v>
                </c:pt>
                <c:pt idx="662">
                  <c:v>125</c:v>
                </c:pt>
                <c:pt idx="663">
                  <c:v>120</c:v>
                </c:pt>
                <c:pt idx="664">
                  <c:v>124</c:v>
                </c:pt>
                <c:pt idx="665">
                  <c:v>134</c:v>
                </c:pt>
                <c:pt idx="666">
                  <c:v>134</c:v>
                </c:pt>
                <c:pt idx="667">
                  <c:v>98</c:v>
                </c:pt>
                <c:pt idx="668">
                  <c:v>128</c:v>
                </c:pt>
                <c:pt idx="669">
                  <c:v>126</c:v>
                </c:pt>
                <c:pt idx="670">
                  <c:v>109</c:v>
                </c:pt>
                <c:pt idx="671">
                  <c:v>121</c:v>
                </c:pt>
                <c:pt idx="672">
                  <c:v>123</c:v>
                </c:pt>
                <c:pt idx="673">
                  <c:v>128</c:v>
                </c:pt>
                <c:pt idx="674">
                  <c:v>106</c:v>
                </c:pt>
                <c:pt idx="675">
                  <c:v>105</c:v>
                </c:pt>
                <c:pt idx="676">
                  <c:v>116</c:v>
                </c:pt>
                <c:pt idx="677">
                  <c:v>99</c:v>
                </c:pt>
                <c:pt idx="678">
                  <c:v>114</c:v>
                </c:pt>
                <c:pt idx="679">
                  <c:v>120</c:v>
                </c:pt>
                <c:pt idx="680">
                  <c:v>97</c:v>
                </c:pt>
                <c:pt idx="681">
                  <c:v>96</c:v>
                </c:pt>
                <c:pt idx="682">
                  <c:v>133</c:v>
                </c:pt>
                <c:pt idx="683">
                  <c:v>117</c:v>
                </c:pt>
                <c:pt idx="684">
                  <c:v>108</c:v>
                </c:pt>
                <c:pt idx="685">
                  <c:v>118</c:v>
                </c:pt>
                <c:pt idx="686">
                  <c:v>118</c:v>
                </c:pt>
                <c:pt idx="687">
                  <c:v>120</c:v>
                </c:pt>
                <c:pt idx="688">
                  <c:v>111</c:v>
                </c:pt>
                <c:pt idx="689">
                  <c:v>124</c:v>
                </c:pt>
                <c:pt idx="690">
                  <c:v>104</c:v>
                </c:pt>
                <c:pt idx="691">
                  <c:v>105</c:v>
                </c:pt>
                <c:pt idx="692">
                  <c:v>94</c:v>
                </c:pt>
                <c:pt idx="693">
                  <c:v>112</c:v>
                </c:pt>
                <c:pt idx="694">
                  <c:v>112</c:v>
                </c:pt>
                <c:pt idx="695">
                  <c:v>102</c:v>
                </c:pt>
                <c:pt idx="696">
                  <c:v>112</c:v>
                </c:pt>
                <c:pt idx="697">
                  <c:v>121</c:v>
                </c:pt>
                <c:pt idx="698">
                  <c:v>106</c:v>
                </c:pt>
                <c:pt idx="699">
                  <c:v>120</c:v>
                </c:pt>
                <c:pt idx="700">
                  <c:v>121</c:v>
                </c:pt>
                <c:pt idx="701">
                  <c:v>112</c:v>
                </c:pt>
                <c:pt idx="702">
                  <c:v>105</c:v>
                </c:pt>
                <c:pt idx="703">
                  <c:v>130</c:v>
                </c:pt>
                <c:pt idx="704">
                  <c:v>125</c:v>
                </c:pt>
                <c:pt idx="705">
                  <c:v>102</c:v>
                </c:pt>
                <c:pt idx="706">
                  <c:v>103</c:v>
                </c:pt>
                <c:pt idx="707">
                  <c:v>99</c:v>
                </c:pt>
                <c:pt idx="708">
                  <c:v>112</c:v>
                </c:pt>
                <c:pt idx="709">
                  <c:v>114</c:v>
                </c:pt>
                <c:pt idx="710">
                  <c:v>112</c:v>
                </c:pt>
                <c:pt idx="711">
                  <c:v>102</c:v>
                </c:pt>
                <c:pt idx="712">
                  <c:v>113</c:v>
                </c:pt>
                <c:pt idx="713">
                  <c:v>91</c:v>
                </c:pt>
                <c:pt idx="714">
                  <c:v>98</c:v>
                </c:pt>
                <c:pt idx="715">
                  <c:v>103</c:v>
                </c:pt>
                <c:pt idx="716">
                  <c:v>107</c:v>
                </c:pt>
                <c:pt idx="717">
                  <c:v>91</c:v>
                </c:pt>
                <c:pt idx="718">
                  <c:v>96</c:v>
                </c:pt>
                <c:pt idx="719">
                  <c:v>84</c:v>
                </c:pt>
                <c:pt idx="720">
                  <c:v>84</c:v>
                </c:pt>
                <c:pt idx="721">
                  <c:v>87</c:v>
                </c:pt>
                <c:pt idx="722">
                  <c:v>73</c:v>
                </c:pt>
                <c:pt idx="723">
                  <c:v>78</c:v>
                </c:pt>
                <c:pt idx="724">
                  <c:v>67</c:v>
                </c:pt>
                <c:pt idx="725">
                  <c:v>78</c:v>
                </c:pt>
                <c:pt idx="726">
                  <c:v>82</c:v>
                </c:pt>
                <c:pt idx="727">
                  <c:v>93</c:v>
                </c:pt>
                <c:pt idx="728">
                  <c:v>83</c:v>
                </c:pt>
                <c:pt idx="729">
                  <c:v>64</c:v>
                </c:pt>
                <c:pt idx="730">
                  <c:v>90</c:v>
                </c:pt>
                <c:pt idx="731">
                  <c:v>81</c:v>
                </c:pt>
                <c:pt idx="732">
                  <c:v>74</c:v>
                </c:pt>
                <c:pt idx="733">
                  <c:v>71</c:v>
                </c:pt>
                <c:pt idx="734">
                  <c:v>77</c:v>
                </c:pt>
                <c:pt idx="735">
                  <c:v>65</c:v>
                </c:pt>
                <c:pt idx="736">
                  <c:v>78</c:v>
                </c:pt>
                <c:pt idx="737">
                  <c:v>74</c:v>
                </c:pt>
                <c:pt idx="738">
                  <c:v>61</c:v>
                </c:pt>
                <c:pt idx="739">
                  <c:v>84</c:v>
                </c:pt>
                <c:pt idx="740">
                  <c:v>65</c:v>
                </c:pt>
                <c:pt idx="741">
                  <c:v>70</c:v>
                </c:pt>
                <c:pt idx="742">
                  <c:v>69</c:v>
                </c:pt>
                <c:pt idx="743">
                  <c:v>91</c:v>
                </c:pt>
                <c:pt idx="744">
                  <c:v>70</c:v>
                </c:pt>
                <c:pt idx="745">
                  <c:v>82</c:v>
                </c:pt>
                <c:pt idx="746">
                  <c:v>77</c:v>
                </c:pt>
                <c:pt idx="747">
                  <c:v>71</c:v>
                </c:pt>
                <c:pt idx="748">
                  <c:v>73</c:v>
                </c:pt>
                <c:pt idx="749">
                  <c:v>71</c:v>
                </c:pt>
                <c:pt idx="750">
                  <c:v>54</c:v>
                </c:pt>
                <c:pt idx="751">
                  <c:v>73</c:v>
                </c:pt>
                <c:pt idx="752">
                  <c:v>69</c:v>
                </c:pt>
                <c:pt idx="753">
                  <c:v>66</c:v>
                </c:pt>
                <c:pt idx="754">
                  <c:v>69</c:v>
                </c:pt>
                <c:pt idx="755">
                  <c:v>70</c:v>
                </c:pt>
                <c:pt idx="756">
                  <c:v>69</c:v>
                </c:pt>
                <c:pt idx="757">
                  <c:v>58</c:v>
                </c:pt>
                <c:pt idx="758">
                  <c:v>58</c:v>
                </c:pt>
                <c:pt idx="759">
                  <c:v>52</c:v>
                </c:pt>
                <c:pt idx="760">
                  <c:v>70</c:v>
                </c:pt>
                <c:pt idx="761">
                  <c:v>81</c:v>
                </c:pt>
                <c:pt idx="762">
                  <c:v>75</c:v>
                </c:pt>
                <c:pt idx="763">
                  <c:v>50</c:v>
                </c:pt>
                <c:pt idx="764">
                  <c:v>78</c:v>
                </c:pt>
                <c:pt idx="765">
                  <c:v>82</c:v>
                </c:pt>
                <c:pt idx="766">
                  <c:v>67</c:v>
                </c:pt>
                <c:pt idx="767">
                  <c:v>67</c:v>
                </c:pt>
                <c:pt idx="768">
                  <c:v>62</c:v>
                </c:pt>
                <c:pt idx="769">
                  <c:v>64</c:v>
                </c:pt>
                <c:pt idx="770">
                  <c:v>74</c:v>
                </c:pt>
                <c:pt idx="771">
                  <c:v>73</c:v>
                </c:pt>
                <c:pt idx="772">
                  <c:v>75</c:v>
                </c:pt>
                <c:pt idx="773">
                  <c:v>62</c:v>
                </c:pt>
                <c:pt idx="774">
                  <c:v>80</c:v>
                </c:pt>
                <c:pt idx="775">
                  <c:v>67</c:v>
                </c:pt>
                <c:pt idx="776">
                  <c:v>57</c:v>
                </c:pt>
                <c:pt idx="777">
                  <c:v>46</c:v>
                </c:pt>
                <c:pt idx="778">
                  <c:v>59</c:v>
                </c:pt>
                <c:pt idx="779">
                  <c:v>57</c:v>
                </c:pt>
                <c:pt idx="780">
                  <c:v>62</c:v>
                </c:pt>
                <c:pt idx="781">
                  <c:v>51</c:v>
                </c:pt>
                <c:pt idx="782">
                  <c:v>72</c:v>
                </c:pt>
                <c:pt idx="783">
                  <c:v>63</c:v>
                </c:pt>
                <c:pt idx="784">
                  <c:v>63</c:v>
                </c:pt>
                <c:pt idx="785">
                  <c:v>66</c:v>
                </c:pt>
                <c:pt idx="786">
                  <c:v>62</c:v>
                </c:pt>
                <c:pt idx="787">
                  <c:v>56</c:v>
                </c:pt>
                <c:pt idx="788">
                  <c:v>63</c:v>
                </c:pt>
                <c:pt idx="789">
                  <c:v>51</c:v>
                </c:pt>
                <c:pt idx="790">
                  <c:v>61</c:v>
                </c:pt>
                <c:pt idx="791">
                  <c:v>58</c:v>
                </c:pt>
                <c:pt idx="792">
                  <c:v>55</c:v>
                </c:pt>
                <c:pt idx="793">
                  <c:v>67</c:v>
                </c:pt>
                <c:pt idx="794">
                  <c:v>60</c:v>
                </c:pt>
                <c:pt idx="795">
                  <c:v>60</c:v>
                </c:pt>
                <c:pt idx="796">
                  <c:v>53</c:v>
                </c:pt>
                <c:pt idx="797">
                  <c:v>51</c:v>
                </c:pt>
                <c:pt idx="798">
                  <c:v>57</c:v>
                </c:pt>
                <c:pt idx="799">
                  <c:v>40</c:v>
                </c:pt>
                <c:pt idx="800">
                  <c:v>67</c:v>
                </c:pt>
                <c:pt idx="801">
                  <c:v>51</c:v>
                </c:pt>
                <c:pt idx="802">
                  <c:v>43</c:v>
                </c:pt>
                <c:pt idx="803">
                  <c:v>64</c:v>
                </c:pt>
                <c:pt idx="804">
                  <c:v>43</c:v>
                </c:pt>
                <c:pt idx="805">
                  <c:v>51</c:v>
                </c:pt>
                <c:pt idx="806">
                  <c:v>53</c:v>
                </c:pt>
                <c:pt idx="807">
                  <c:v>71</c:v>
                </c:pt>
                <c:pt idx="808">
                  <c:v>56</c:v>
                </c:pt>
                <c:pt idx="809">
                  <c:v>55</c:v>
                </c:pt>
                <c:pt idx="810">
                  <c:v>59</c:v>
                </c:pt>
                <c:pt idx="811">
                  <c:v>54</c:v>
                </c:pt>
                <c:pt idx="812">
                  <c:v>51</c:v>
                </c:pt>
                <c:pt idx="813">
                  <c:v>66</c:v>
                </c:pt>
                <c:pt idx="814">
                  <c:v>53</c:v>
                </c:pt>
                <c:pt idx="815">
                  <c:v>57</c:v>
                </c:pt>
                <c:pt idx="816">
                  <c:v>59</c:v>
                </c:pt>
                <c:pt idx="817">
                  <c:v>50</c:v>
                </c:pt>
                <c:pt idx="818">
                  <c:v>70</c:v>
                </c:pt>
                <c:pt idx="819">
                  <c:v>66</c:v>
                </c:pt>
                <c:pt idx="820">
                  <c:v>78</c:v>
                </c:pt>
                <c:pt idx="821">
                  <c:v>70</c:v>
                </c:pt>
                <c:pt idx="822">
                  <c:v>65</c:v>
                </c:pt>
                <c:pt idx="823">
                  <c:v>67</c:v>
                </c:pt>
                <c:pt idx="824">
                  <c:v>81</c:v>
                </c:pt>
                <c:pt idx="825">
                  <c:v>103</c:v>
                </c:pt>
                <c:pt idx="826">
                  <c:v>89</c:v>
                </c:pt>
                <c:pt idx="827">
                  <c:v>91</c:v>
                </c:pt>
                <c:pt idx="828">
                  <c:v>94</c:v>
                </c:pt>
                <c:pt idx="829">
                  <c:v>126</c:v>
                </c:pt>
                <c:pt idx="830">
                  <c:v>140</c:v>
                </c:pt>
                <c:pt idx="831">
                  <c:v>109</c:v>
                </c:pt>
                <c:pt idx="832">
                  <c:v>117</c:v>
                </c:pt>
                <c:pt idx="833">
                  <c:v>119</c:v>
                </c:pt>
                <c:pt idx="834">
                  <c:v>132</c:v>
                </c:pt>
                <c:pt idx="835">
                  <c:v>137</c:v>
                </c:pt>
                <c:pt idx="836">
                  <c:v>122</c:v>
                </c:pt>
                <c:pt idx="837">
                  <c:v>120</c:v>
                </c:pt>
                <c:pt idx="838">
                  <c:v>116</c:v>
                </c:pt>
                <c:pt idx="839">
                  <c:v>136</c:v>
                </c:pt>
                <c:pt idx="840">
                  <c:v>99</c:v>
                </c:pt>
                <c:pt idx="841">
                  <c:v>100</c:v>
                </c:pt>
                <c:pt idx="842">
                  <c:v>101</c:v>
                </c:pt>
                <c:pt idx="843">
                  <c:v>90</c:v>
                </c:pt>
                <c:pt idx="844">
                  <c:v>77</c:v>
                </c:pt>
                <c:pt idx="845">
                  <c:v>93</c:v>
                </c:pt>
                <c:pt idx="846">
                  <c:v>84</c:v>
                </c:pt>
                <c:pt idx="847">
                  <c:v>65</c:v>
                </c:pt>
                <c:pt idx="848">
                  <c:v>70</c:v>
                </c:pt>
                <c:pt idx="849">
                  <c:v>53</c:v>
                </c:pt>
                <c:pt idx="850">
                  <c:v>71</c:v>
                </c:pt>
                <c:pt idx="851">
                  <c:v>51</c:v>
                </c:pt>
                <c:pt idx="852">
                  <c:v>58</c:v>
                </c:pt>
                <c:pt idx="853">
                  <c:v>50</c:v>
                </c:pt>
                <c:pt idx="854">
                  <c:v>60</c:v>
                </c:pt>
                <c:pt idx="855">
                  <c:v>40</c:v>
                </c:pt>
                <c:pt idx="856">
                  <c:v>47</c:v>
                </c:pt>
                <c:pt idx="857">
                  <c:v>53</c:v>
                </c:pt>
                <c:pt idx="858">
                  <c:v>55</c:v>
                </c:pt>
                <c:pt idx="859">
                  <c:v>49</c:v>
                </c:pt>
                <c:pt idx="860">
                  <c:v>57</c:v>
                </c:pt>
                <c:pt idx="861">
                  <c:v>45</c:v>
                </c:pt>
                <c:pt idx="862">
                  <c:v>45</c:v>
                </c:pt>
                <c:pt idx="863">
                  <c:v>45</c:v>
                </c:pt>
                <c:pt idx="864">
                  <c:v>45</c:v>
                </c:pt>
                <c:pt idx="865">
                  <c:v>60</c:v>
                </c:pt>
                <c:pt idx="866">
                  <c:v>52</c:v>
                </c:pt>
                <c:pt idx="867">
                  <c:v>62</c:v>
                </c:pt>
                <c:pt idx="868">
                  <c:v>56</c:v>
                </c:pt>
                <c:pt idx="869">
                  <c:v>62</c:v>
                </c:pt>
                <c:pt idx="870">
                  <c:v>50</c:v>
                </c:pt>
                <c:pt idx="871">
                  <c:v>60</c:v>
                </c:pt>
                <c:pt idx="872">
                  <c:v>54</c:v>
                </c:pt>
                <c:pt idx="873">
                  <c:v>55</c:v>
                </c:pt>
                <c:pt idx="874">
                  <c:v>50</c:v>
                </c:pt>
                <c:pt idx="875">
                  <c:v>56</c:v>
                </c:pt>
                <c:pt idx="876">
                  <c:v>43</c:v>
                </c:pt>
                <c:pt idx="877">
                  <c:v>52</c:v>
                </c:pt>
                <c:pt idx="878">
                  <c:v>57</c:v>
                </c:pt>
                <c:pt idx="879">
                  <c:v>56</c:v>
                </c:pt>
                <c:pt idx="880">
                  <c:v>43</c:v>
                </c:pt>
                <c:pt idx="881">
                  <c:v>53</c:v>
                </c:pt>
                <c:pt idx="882">
                  <c:v>52</c:v>
                </c:pt>
                <c:pt idx="883">
                  <c:v>52</c:v>
                </c:pt>
                <c:pt idx="884">
                  <c:v>51</c:v>
                </c:pt>
                <c:pt idx="885">
                  <c:v>50</c:v>
                </c:pt>
                <c:pt idx="886">
                  <c:v>55</c:v>
                </c:pt>
                <c:pt idx="887">
                  <c:v>56</c:v>
                </c:pt>
                <c:pt idx="888">
                  <c:v>50</c:v>
                </c:pt>
                <c:pt idx="889">
                  <c:v>55</c:v>
                </c:pt>
                <c:pt idx="890">
                  <c:v>63</c:v>
                </c:pt>
                <c:pt idx="891">
                  <c:v>56</c:v>
                </c:pt>
                <c:pt idx="892">
                  <c:v>52</c:v>
                </c:pt>
                <c:pt idx="893">
                  <c:v>59</c:v>
                </c:pt>
                <c:pt idx="894">
                  <c:v>48</c:v>
                </c:pt>
                <c:pt idx="895">
                  <c:v>48</c:v>
                </c:pt>
                <c:pt idx="896">
                  <c:v>48</c:v>
                </c:pt>
                <c:pt idx="897">
                  <c:v>56</c:v>
                </c:pt>
                <c:pt idx="898">
                  <c:v>57</c:v>
                </c:pt>
                <c:pt idx="899">
                  <c:v>57</c:v>
                </c:pt>
                <c:pt idx="900">
                  <c:v>54</c:v>
                </c:pt>
                <c:pt idx="901">
                  <c:v>61</c:v>
                </c:pt>
                <c:pt idx="902">
                  <c:v>60</c:v>
                </c:pt>
                <c:pt idx="903">
                  <c:v>53</c:v>
                </c:pt>
                <c:pt idx="904">
                  <c:v>62</c:v>
                </c:pt>
                <c:pt idx="905">
                  <c:v>55</c:v>
                </c:pt>
                <c:pt idx="906">
                  <c:v>50</c:v>
                </c:pt>
                <c:pt idx="907">
                  <c:v>40</c:v>
                </c:pt>
                <c:pt idx="908">
                  <c:v>42</c:v>
                </c:pt>
                <c:pt idx="909">
                  <c:v>58</c:v>
                </c:pt>
                <c:pt idx="910">
                  <c:v>39</c:v>
                </c:pt>
                <c:pt idx="911">
                  <c:v>63</c:v>
                </c:pt>
                <c:pt idx="912">
                  <c:v>57</c:v>
                </c:pt>
                <c:pt idx="913">
                  <c:v>45</c:v>
                </c:pt>
                <c:pt idx="914">
                  <c:v>68</c:v>
                </c:pt>
                <c:pt idx="915">
                  <c:v>56</c:v>
                </c:pt>
                <c:pt idx="916">
                  <c:v>38</c:v>
                </c:pt>
                <c:pt idx="917">
                  <c:v>68</c:v>
                </c:pt>
                <c:pt idx="918">
                  <c:v>63</c:v>
                </c:pt>
                <c:pt idx="919">
                  <c:v>59</c:v>
                </c:pt>
                <c:pt idx="920">
                  <c:v>53</c:v>
                </c:pt>
                <c:pt idx="921">
                  <c:v>53</c:v>
                </c:pt>
                <c:pt idx="922">
                  <c:v>56</c:v>
                </c:pt>
                <c:pt idx="923">
                  <c:v>61</c:v>
                </c:pt>
                <c:pt idx="924">
                  <c:v>62</c:v>
                </c:pt>
                <c:pt idx="925">
                  <c:v>51</c:v>
                </c:pt>
                <c:pt idx="926">
                  <c:v>59</c:v>
                </c:pt>
                <c:pt idx="927">
                  <c:v>48</c:v>
                </c:pt>
                <c:pt idx="928">
                  <c:v>48</c:v>
                </c:pt>
                <c:pt idx="929">
                  <c:v>47</c:v>
                </c:pt>
                <c:pt idx="930">
                  <c:v>58</c:v>
                </c:pt>
                <c:pt idx="931">
                  <c:v>43</c:v>
                </c:pt>
                <c:pt idx="932">
                  <c:v>55</c:v>
                </c:pt>
                <c:pt idx="933">
                  <c:v>53</c:v>
                </c:pt>
                <c:pt idx="934">
                  <c:v>56</c:v>
                </c:pt>
                <c:pt idx="935">
                  <c:v>51</c:v>
                </c:pt>
                <c:pt idx="936">
                  <c:v>46</c:v>
                </c:pt>
                <c:pt idx="937">
                  <c:v>33</c:v>
                </c:pt>
                <c:pt idx="938">
                  <c:v>53</c:v>
                </c:pt>
                <c:pt idx="939">
                  <c:v>57</c:v>
                </c:pt>
                <c:pt idx="940">
                  <c:v>49</c:v>
                </c:pt>
                <c:pt idx="941">
                  <c:v>50</c:v>
                </c:pt>
                <c:pt idx="942">
                  <c:v>42</c:v>
                </c:pt>
                <c:pt idx="943">
                  <c:v>45</c:v>
                </c:pt>
                <c:pt idx="944">
                  <c:v>54</c:v>
                </c:pt>
                <c:pt idx="945">
                  <c:v>46</c:v>
                </c:pt>
                <c:pt idx="946">
                  <c:v>47</c:v>
                </c:pt>
                <c:pt idx="947">
                  <c:v>47</c:v>
                </c:pt>
                <c:pt idx="948">
                  <c:v>55</c:v>
                </c:pt>
                <c:pt idx="949">
                  <c:v>47</c:v>
                </c:pt>
                <c:pt idx="950">
                  <c:v>51</c:v>
                </c:pt>
                <c:pt idx="951">
                  <c:v>51</c:v>
                </c:pt>
                <c:pt idx="952">
                  <c:v>50</c:v>
                </c:pt>
                <c:pt idx="953">
                  <c:v>50</c:v>
                </c:pt>
                <c:pt idx="954">
                  <c:v>55</c:v>
                </c:pt>
                <c:pt idx="955">
                  <c:v>40</c:v>
                </c:pt>
                <c:pt idx="956">
                  <c:v>52</c:v>
                </c:pt>
                <c:pt idx="957">
                  <c:v>49</c:v>
                </c:pt>
                <c:pt idx="958">
                  <c:v>62</c:v>
                </c:pt>
                <c:pt idx="959">
                  <c:v>55</c:v>
                </c:pt>
                <c:pt idx="960">
                  <c:v>50</c:v>
                </c:pt>
                <c:pt idx="961">
                  <c:v>47</c:v>
                </c:pt>
                <c:pt idx="962">
                  <c:v>59</c:v>
                </c:pt>
                <c:pt idx="963">
                  <c:v>50</c:v>
                </c:pt>
                <c:pt idx="964">
                  <c:v>55</c:v>
                </c:pt>
                <c:pt idx="965">
                  <c:v>37</c:v>
                </c:pt>
                <c:pt idx="966">
                  <c:v>56</c:v>
                </c:pt>
                <c:pt idx="967">
                  <c:v>44</c:v>
                </c:pt>
                <c:pt idx="968">
                  <c:v>64</c:v>
                </c:pt>
                <c:pt idx="969">
                  <c:v>63</c:v>
                </c:pt>
                <c:pt idx="970">
                  <c:v>42</c:v>
                </c:pt>
                <c:pt idx="971">
                  <c:v>49</c:v>
                </c:pt>
                <c:pt idx="972">
                  <c:v>54</c:v>
                </c:pt>
                <c:pt idx="973">
                  <c:v>49</c:v>
                </c:pt>
                <c:pt idx="974">
                  <c:v>52</c:v>
                </c:pt>
                <c:pt idx="975">
                  <c:v>42</c:v>
                </c:pt>
                <c:pt idx="976">
                  <c:v>38</c:v>
                </c:pt>
                <c:pt idx="977">
                  <c:v>51</c:v>
                </c:pt>
                <c:pt idx="978">
                  <c:v>47</c:v>
                </c:pt>
                <c:pt idx="979">
                  <c:v>49</c:v>
                </c:pt>
                <c:pt idx="980">
                  <c:v>61</c:v>
                </c:pt>
                <c:pt idx="981">
                  <c:v>50</c:v>
                </c:pt>
                <c:pt idx="982">
                  <c:v>42</c:v>
                </c:pt>
                <c:pt idx="983">
                  <c:v>44</c:v>
                </c:pt>
                <c:pt idx="984">
                  <c:v>52</c:v>
                </c:pt>
                <c:pt idx="985">
                  <c:v>44</c:v>
                </c:pt>
                <c:pt idx="986">
                  <c:v>45</c:v>
                </c:pt>
                <c:pt idx="987">
                  <c:v>53</c:v>
                </c:pt>
                <c:pt idx="988">
                  <c:v>50</c:v>
                </c:pt>
                <c:pt idx="989">
                  <c:v>33</c:v>
                </c:pt>
                <c:pt idx="990">
                  <c:v>49</c:v>
                </c:pt>
                <c:pt idx="991">
                  <c:v>43</c:v>
                </c:pt>
                <c:pt idx="992">
                  <c:v>46</c:v>
                </c:pt>
                <c:pt idx="993">
                  <c:v>46</c:v>
                </c:pt>
                <c:pt idx="994">
                  <c:v>41</c:v>
                </c:pt>
                <c:pt idx="995">
                  <c:v>46</c:v>
                </c:pt>
                <c:pt idx="996">
                  <c:v>53</c:v>
                </c:pt>
                <c:pt idx="997">
                  <c:v>52</c:v>
                </c:pt>
                <c:pt idx="998">
                  <c:v>40</c:v>
                </c:pt>
                <c:pt idx="999">
                  <c:v>48</c:v>
                </c:pt>
                <c:pt idx="1000">
                  <c:v>42</c:v>
                </c:pt>
                <c:pt idx="1001">
                  <c:v>42</c:v>
                </c:pt>
                <c:pt idx="1002">
                  <c:v>36</c:v>
                </c:pt>
                <c:pt idx="1003">
                  <c:v>42</c:v>
                </c:pt>
                <c:pt idx="1004">
                  <c:v>41</c:v>
                </c:pt>
                <c:pt idx="1005">
                  <c:v>34</c:v>
                </c:pt>
                <c:pt idx="1006">
                  <c:v>48</c:v>
                </c:pt>
                <c:pt idx="1007">
                  <c:v>42</c:v>
                </c:pt>
                <c:pt idx="1008">
                  <c:v>45</c:v>
                </c:pt>
                <c:pt idx="1009">
                  <c:v>42</c:v>
                </c:pt>
                <c:pt idx="1010">
                  <c:v>41</c:v>
                </c:pt>
                <c:pt idx="1011">
                  <c:v>39</c:v>
                </c:pt>
                <c:pt idx="1012">
                  <c:v>43</c:v>
                </c:pt>
                <c:pt idx="1013">
                  <c:v>47</c:v>
                </c:pt>
                <c:pt idx="1014">
                  <c:v>39</c:v>
                </c:pt>
                <c:pt idx="1015">
                  <c:v>44</c:v>
                </c:pt>
                <c:pt idx="1016">
                  <c:v>38</c:v>
                </c:pt>
                <c:pt idx="1017">
                  <c:v>36</c:v>
                </c:pt>
                <c:pt idx="1018">
                  <c:v>40</c:v>
                </c:pt>
                <c:pt idx="1019">
                  <c:v>42</c:v>
                </c:pt>
                <c:pt idx="1020">
                  <c:v>46</c:v>
                </c:pt>
                <c:pt idx="1021">
                  <c:v>35</c:v>
                </c:pt>
                <c:pt idx="1022">
                  <c:v>38</c:v>
                </c:pt>
                <c:pt idx="1023">
                  <c:v>50</c:v>
                </c:pt>
                <c:pt idx="1024">
                  <c:v>46</c:v>
                </c:pt>
                <c:pt idx="1025">
                  <c:v>57</c:v>
                </c:pt>
                <c:pt idx="1026">
                  <c:v>54</c:v>
                </c:pt>
                <c:pt idx="1027">
                  <c:v>54</c:v>
                </c:pt>
                <c:pt idx="1028">
                  <c:v>76</c:v>
                </c:pt>
                <c:pt idx="1029">
                  <c:v>79</c:v>
                </c:pt>
                <c:pt idx="1030">
                  <c:v>84</c:v>
                </c:pt>
                <c:pt idx="1031">
                  <c:v>101</c:v>
                </c:pt>
                <c:pt idx="1032">
                  <c:v>98</c:v>
                </c:pt>
                <c:pt idx="1033">
                  <c:v>95</c:v>
                </c:pt>
                <c:pt idx="1034">
                  <c:v>132</c:v>
                </c:pt>
                <c:pt idx="1035">
                  <c:v>156</c:v>
                </c:pt>
                <c:pt idx="1036">
                  <c:v>161</c:v>
                </c:pt>
                <c:pt idx="1037">
                  <c:v>165</c:v>
                </c:pt>
                <c:pt idx="1038">
                  <c:v>189</c:v>
                </c:pt>
                <c:pt idx="1039">
                  <c:v>217</c:v>
                </c:pt>
                <c:pt idx="1040">
                  <c:v>243</c:v>
                </c:pt>
                <c:pt idx="1041">
                  <c:v>262</c:v>
                </c:pt>
                <c:pt idx="1042">
                  <c:v>318</c:v>
                </c:pt>
                <c:pt idx="1043">
                  <c:v>311</c:v>
                </c:pt>
                <c:pt idx="1044">
                  <c:v>339</c:v>
                </c:pt>
                <c:pt idx="1045">
                  <c:v>385</c:v>
                </c:pt>
                <c:pt idx="1046">
                  <c:v>341</c:v>
                </c:pt>
                <c:pt idx="1047">
                  <c:v>346</c:v>
                </c:pt>
                <c:pt idx="1048">
                  <c:v>371</c:v>
                </c:pt>
                <c:pt idx="1049">
                  <c:v>352</c:v>
                </c:pt>
                <c:pt idx="1050">
                  <c:v>354</c:v>
                </c:pt>
                <c:pt idx="1051">
                  <c:v>317</c:v>
                </c:pt>
                <c:pt idx="1052">
                  <c:v>317</c:v>
                </c:pt>
                <c:pt idx="1053">
                  <c:v>304</c:v>
                </c:pt>
                <c:pt idx="1054">
                  <c:v>272</c:v>
                </c:pt>
                <c:pt idx="1055">
                  <c:v>262</c:v>
                </c:pt>
                <c:pt idx="1056">
                  <c:v>210</c:v>
                </c:pt>
                <c:pt idx="1057">
                  <c:v>205</c:v>
                </c:pt>
                <c:pt idx="1058">
                  <c:v>175</c:v>
                </c:pt>
                <c:pt idx="1059">
                  <c:v>180</c:v>
                </c:pt>
                <c:pt idx="1060">
                  <c:v>139</c:v>
                </c:pt>
                <c:pt idx="1061">
                  <c:v>129</c:v>
                </c:pt>
                <c:pt idx="1062">
                  <c:v>110</c:v>
                </c:pt>
                <c:pt idx="1063">
                  <c:v>109</c:v>
                </c:pt>
                <c:pt idx="1064">
                  <c:v>83</c:v>
                </c:pt>
                <c:pt idx="1065">
                  <c:v>74</c:v>
                </c:pt>
                <c:pt idx="1066">
                  <c:v>84</c:v>
                </c:pt>
                <c:pt idx="1067">
                  <c:v>72</c:v>
                </c:pt>
                <c:pt idx="1068">
                  <c:v>83</c:v>
                </c:pt>
                <c:pt idx="1069">
                  <c:v>79</c:v>
                </c:pt>
                <c:pt idx="1070">
                  <c:v>64</c:v>
                </c:pt>
                <c:pt idx="1071">
                  <c:v>47</c:v>
                </c:pt>
                <c:pt idx="1072">
                  <c:v>57</c:v>
                </c:pt>
                <c:pt idx="1073">
                  <c:v>50</c:v>
                </c:pt>
                <c:pt idx="1074">
                  <c:v>55</c:v>
                </c:pt>
                <c:pt idx="1075">
                  <c:v>48</c:v>
                </c:pt>
                <c:pt idx="1076">
                  <c:v>65</c:v>
                </c:pt>
                <c:pt idx="1077">
                  <c:v>55</c:v>
                </c:pt>
                <c:pt idx="1078">
                  <c:v>64</c:v>
                </c:pt>
                <c:pt idx="1079">
                  <c:v>52</c:v>
                </c:pt>
                <c:pt idx="1080">
                  <c:v>56</c:v>
                </c:pt>
                <c:pt idx="1081">
                  <c:v>60</c:v>
                </c:pt>
                <c:pt idx="1082">
                  <c:v>82</c:v>
                </c:pt>
                <c:pt idx="1083">
                  <c:v>59</c:v>
                </c:pt>
                <c:pt idx="1084">
                  <c:v>60</c:v>
                </c:pt>
                <c:pt idx="1085">
                  <c:v>70</c:v>
                </c:pt>
                <c:pt idx="1086">
                  <c:v>78</c:v>
                </c:pt>
                <c:pt idx="1087">
                  <c:v>54</c:v>
                </c:pt>
                <c:pt idx="1088">
                  <c:v>57</c:v>
                </c:pt>
                <c:pt idx="1089">
                  <c:v>62</c:v>
                </c:pt>
                <c:pt idx="1090">
                  <c:v>65</c:v>
                </c:pt>
                <c:pt idx="1091">
                  <c:v>58</c:v>
                </c:pt>
                <c:pt idx="1092">
                  <c:v>65</c:v>
                </c:pt>
                <c:pt idx="1093">
                  <c:v>65</c:v>
                </c:pt>
                <c:pt idx="1094">
                  <c:v>70</c:v>
                </c:pt>
                <c:pt idx="1095">
                  <c:v>57</c:v>
                </c:pt>
                <c:pt idx="1096">
                  <c:v>77</c:v>
                </c:pt>
                <c:pt idx="1097">
                  <c:v>61</c:v>
                </c:pt>
                <c:pt idx="1098">
                  <c:v>76</c:v>
                </c:pt>
                <c:pt idx="1099">
                  <c:v>59</c:v>
                </c:pt>
                <c:pt idx="1100">
                  <c:v>60</c:v>
                </c:pt>
                <c:pt idx="1101">
                  <c:v>72</c:v>
                </c:pt>
                <c:pt idx="1102">
                  <c:v>42</c:v>
                </c:pt>
                <c:pt idx="1103">
                  <c:v>57</c:v>
                </c:pt>
                <c:pt idx="1104">
                  <c:v>68</c:v>
                </c:pt>
                <c:pt idx="1105">
                  <c:v>61</c:v>
                </c:pt>
                <c:pt idx="1106">
                  <c:v>65</c:v>
                </c:pt>
                <c:pt idx="1107">
                  <c:v>63</c:v>
                </c:pt>
                <c:pt idx="1108">
                  <c:v>48</c:v>
                </c:pt>
                <c:pt idx="1109">
                  <c:v>57</c:v>
                </c:pt>
                <c:pt idx="1110">
                  <c:v>66</c:v>
                </c:pt>
                <c:pt idx="1111">
                  <c:v>52</c:v>
                </c:pt>
                <c:pt idx="1112">
                  <c:v>55</c:v>
                </c:pt>
                <c:pt idx="1113">
                  <c:v>47</c:v>
                </c:pt>
                <c:pt idx="1114">
                  <c:v>36</c:v>
                </c:pt>
                <c:pt idx="1115">
                  <c:v>50</c:v>
                </c:pt>
                <c:pt idx="1116">
                  <c:v>52</c:v>
                </c:pt>
                <c:pt idx="1117">
                  <c:v>61</c:v>
                </c:pt>
                <c:pt idx="1118">
                  <c:v>61</c:v>
                </c:pt>
                <c:pt idx="1119">
                  <c:v>48</c:v>
                </c:pt>
                <c:pt idx="1120">
                  <c:v>53</c:v>
                </c:pt>
                <c:pt idx="1121">
                  <c:v>58</c:v>
                </c:pt>
                <c:pt idx="1122">
                  <c:v>65</c:v>
                </c:pt>
                <c:pt idx="1123">
                  <c:v>58</c:v>
                </c:pt>
                <c:pt idx="1124">
                  <c:v>75</c:v>
                </c:pt>
                <c:pt idx="1125">
                  <c:v>60</c:v>
                </c:pt>
                <c:pt idx="1126">
                  <c:v>64</c:v>
                </c:pt>
                <c:pt idx="1127">
                  <c:v>75</c:v>
                </c:pt>
                <c:pt idx="1128">
                  <c:v>68</c:v>
                </c:pt>
                <c:pt idx="1129">
                  <c:v>57</c:v>
                </c:pt>
                <c:pt idx="1130">
                  <c:v>60</c:v>
                </c:pt>
                <c:pt idx="1131">
                  <c:v>60</c:v>
                </c:pt>
                <c:pt idx="1132">
                  <c:v>62</c:v>
                </c:pt>
                <c:pt idx="1133">
                  <c:v>69</c:v>
                </c:pt>
                <c:pt idx="1134">
                  <c:v>52</c:v>
                </c:pt>
                <c:pt idx="1135">
                  <c:v>50</c:v>
                </c:pt>
                <c:pt idx="1136">
                  <c:v>58</c:v>
                </c:pt>
                <c:pt idx="1137">
                  <c:v>47</c:v>
                </c:pt>
                <c:pt idx="1138">
                  <c:v>41</c:v>
                </c:pt>
                <c:pt idx="1139">
                  <c:v>57</c:v>
                </c:pt>
                <c:pt idx="1140">
                  <c:v>54</c:v>
                </c:pt>
                <c:pt idx="1141">
                  <c:v>56</c:v>
                </c:pt>
                <c:pt idx="1142">
                  <c:v>47</c:v>
                </c:pt>
                <c:pt idx="1143">
                  <c:v>45</c:v>
                </c:pt>
                <c:pt idx="1144">
                  <c:v>74</c:v>
                </c:pt>
                <c:pt idx="1145">
                  <c:v>60</c:v>
                </c:pt>
                <c:pt idx="1146">
                  <c:v>51</c:v>
                </c:pt>
                <c:pt idx="1147">
                  <c:v>69</c:v>
                </c:pt>
                <c:pt idx="1148">
                  <c:v>78</c:v>
                </c:pt>
                <c:pt idx="1149">
                  <c:v>60</c:v>
                </c:pt>
                <c:pt idx="1150">
                  <c:v>72</c:v>
                </c:pt>
                <c:pt idx="1151">
                  <c:v>71</c:v>
                </c:pt>
                <c:pt idx="1152">
                  <c:v>93</c:v>
                </c:pt>
                <c:pt idx="1153">
                  <c:v>62</c:v>
                </c:pt>
                <c:pt idx="1154">
                  <c:v>86</c:v>
                </c:pt>
                <c:pt idx="1155">
                  <c:v>90</c:v>
                </c:pt>
                <c:pt idx="1156">
                  <c:v>88</c:v>
                </c:pt>
                <c:pt idx="1157">
                  <c:v>104</c:v>
                </c:pt>
                <c:pt idx="1158">
                  <c:v>84</c:v>
                </c:pt>
                <c:pt idx="1159">
                  <c:v>96</c:v>
                </c:pt>
                <c:pt idx="1160">
                  <c:v>85</c:v>
                </c:pt>
                <c:pt idx="1161">
                  <c:v>85</c:v>
                </c:pt>
                <c:pt idx="1162">
                  <c:v>85</c:v>
                </c:pt>
                <c:pt idx="1163">
                  <c:v>72</c:v>
                </c:pt>
                <c:pt idx="1164">
                  <c:v>83</c:v>
                </c:pt>
                <c:pt idx="1165">
                  <c:v>74</c:v>
                </c:pt>
                <c:pt idx="1166">
                  <c:v>80</c:v>
                </c:pt>
                <c:pt idx="1167">
                  <c:v>81</c:v>
                </c:pt>
                <c:pt idx="1168">
                  <c:v>85</c:v>
                </c:pt>
                <c:pt idx="1169">
                  <c:v>72</c:v>
                </c:pt>
                <c:pt idx="1170">
                  <c:v>65</c:v>
                </c:pt>
                <c:pt idx="1171">
                  <c:v>47</c:v>
                </c:pt>
                <c:pt idx="1172">
                  <c:v>67</c:v>
                </c:pt>
                <c:pt idx="1173">
                  <c:v>66</c:v>
                </c:pt>
                <c:pt idx="1174">
                  <c:v>51</c:v>
                </c:pt>
                <c:pt idx="1175">
                  <c:v>48</c:v>
                </c:pt>
                <c:pt idx="1176">
                  <c:v>39</c:v>
                </c:pt>
                <c:pt idx="1177">
                  <c:v>46</c:v>
                </c:pt>
                <c:pt idx="1178">
                  <c:v>36</c:v>
                </c:pt>
                <c:pt idx="1179">
                  <c:v>52</c:v>
                </c:pt>
                <c:pt idx="1180">
                  <c:v>48</c:v>
                </c:pt>
                <c:pt idx="1181">
                  <c:v>47</c:v>
                </c:pt>
                <c:pt idx="1182">
                  <c:v>37</c:v>
                </c:pt>
                <c:pt idx="1183">
                  <c:v>46</c:v>
                </c:pt>
                <c:pt idx="1184">
                  <c:v>49</c:v>
                </c:pt>
                <c:pt idx="1185">
                  <c:v>45</c:v>
                </c:pt>
                <c:pt idx="1186">
                  <c:v>41</c:v>
                </c:pt>
                <c:pt idx="1187">
                  <c:v>39</c:v>
                </c:pt>
                <c:pt idx="1188">
                  <c:v>30</c:v>
                </c:pt>
                <c:pt idx="1189">
                  <c:v>46</c:v>
                </c:pt>
                <c:pt idx="1190">
                  <c:v>29</c:v>
                </c:pt>
                <c:pt idx="1191">
                  <c:v>52</c:v>
                </c:pt>
                <c:pt idx="1192">
                  <c:v>42</c:v>
                </c:pt>
                <c:pt idx="1193">
                  <c:v>27</c:v>
                </c:pt>
                <c:pt idx="1194">
                  <c:v>36</c:v>
                </c:pt>
                <c:pt idx="1195">
                  <c:v>35</c:v>
                </c:pt>
                <c:pt idx="1196">
                  <c:v>33</c:v>
                </c:pt>
                <c:pt idx="1197">
                  <c:v>37</c:v>
                </c:pt>
                <c:pt idx="1198">
                  <c:v>39</c:v>
                </c:pt>
                <c:pt idx="1199">
                  <c:v>40</c:v>
                </c:pt>
                <c:pt idx="1200">
                  <c:v>31</c:v>
                </c:pt>
                <c:pt idx="1201">
                  <c:v>34</c:v>
                </c:pt>
                <c:pt idx="1202">
                  <c:v>27</c:v>
                </c:pt>
                <c:pt idx="1203">
                  <c:v>39</c:v>
                </c:pt>
                <c:pt idx="1204">
                  <c:v>47</c:v>
                </c:pt>
                <c:pt idx="1205">
                  <c:v>35</c:v>
                </c:pt>
                <c:pt idx="1206">
                  <c:v>31</c:v>
                </c:pt>
                <c:pt idx="1207">
                  <c:v>51</c:v>
                </c:pt>
                <c:pt idx="1208">
                  <c:v>35</c:v>
                </c:pt>
                <c:pt idx="1209">
                  <c:v>46</c:v>
                </c:pt>
                <c:pt idx="1210">
                  <c:v>31</c:v>
                </c:pt>
                <c:pt idx="1211">
                  <c:v>24</c:v>
                </c:pt>
                <c:pt idx="1212">
                  <c:v>35</c:v>
                </c:pt>
                <c:pt idx="1213">
                  <c:v>43</c:v>
                </c:pt>
                <c:pt idx="1214">
                  <c:v>36</c:v>
                </c:pt>
                <c:pt idx="1215">
                  <c:v>39</c:v>
                </c:pt>
                <c:pt idx="1216">
                  <c:v>38</c:v>
                </c:pt>
                <c:pt idx="1217">
                  <c:v>35</c:v>
                </c:pt>
                <c:pt idx="1218">
                  <c:v>29</c:v>
                </c:pt>
                <c:pt idx="1219">
                  <c:v>30</c:v>
                </c:pt>
                <c:pt idx="1220">
                  <c:v>36</c:v>
                </c:pt>
                <c:pt idx="1221">
                  <c:v>42</c:v>
                </c:pt>
                <c:pt idx="1222">
                  <c:v>32</c:v>
                </c:pt>
                <c:pt idx="1223">
                  <c:v>31</c:v>
                </c:pt>
                <c:pt idx="1224">
                  <c:v>38</c:v>
                </c:pt>
                <c:pt idx="1225">
                  <c:v>32</c:v>
                </c:pt>
                <c:pt idx="1226">
                  <c:v>44</c:v>
                </c:pt>
                <c:pt idx="1227">
                  <c:v>36</c:v>
                </c:pt>
                <c:pt idx="1228">
                  <c:v>33</c:v>
                </c:pt>
                <c:pt idx="1229">
                  <c:v>38</c:v>
                </c:pt>
                <c:pt idx="1230">
                  <c:v>28</c:v>
                </c:pt>
                <c:pt idx="1231">
                  <c:v>44</c:v>
                </c:pt>
                <c:pt idx="1232">
                  <c:v>39</c:v>
                </c:pt>
                <c:pt idx="1233">
                  <c:v>43</c:v>
                </c:pt>
                <c:pt idx="1234">
                  <c:v>28</c:v>
                </c:pt>
                <c:pt idx="1235">
                  <c:v>36</c:v>
                </c:pt>
                <c:pt idx="1236">
                  <c:v>33</c:v>
                </c:pt>
                <c:pt idx="1237">
                  <c:v>33</c:v>
                </c:pt>
                <c:pt idx="1238">
                  <c:v>42</c:v>
                </c:pt>
                <c:pt idx="1239">
                  <c:v>40</c:v>
                </c:pt>
                <c:pt idx="1240">
                  <c:v>32</c:v>
                </c:pt>
                <c:pt idx="1241">
                  <c:v>45</c:v>
                </c:pt>
                <c:pt idx="1242">
                  <c:v>43</c:v>
                </c:pt>
                <c:pt idx="1243">
                  <c:v>38</c:v>
                </c:pt>
                <c:pt idx="1244">
                  <c:v>48</c:v>
                </c:pt>
                <c:pt idx="1245">
                  <c:v>38</c:v>
                </c:pt>
                <c:pt idx="1246">
                  <c:v>43</c:v>
                </c:pt>
                <c:pt idx="1247">
                  <c:v>43</c:v>
                </c:pt>
                <c:pt idx="1248">
                  <c:v>41</c:v>
                </c:pt>
                <c:pt idx="1249">
                  <c:v>34</c:v>
                </c:pt>
                <c:pt idx="1250">
                  <c:v>49</c:v>
                </c:pt>
                <c:pt idx="1251">
                  <c:v>49</c:v>
                </c:pt>
                <c:pt idx="1252">
                  <c:v>43</c:v>
                </c:pt>
                <c:pt idx="1253">
                  <c:v>60</c:v>
                </c:pt>
                <c:pt idx="1254">
                  <c:v>54</c:v>
                </c:pt>
                <c:pt idx="1255">
                  <c:v>37</c:v>
                </c:pt>
                <c:pt idx="1256">
                  <c:v>41</c:v>
                </c:pt>
                <c:pt idx="1257">
                  <c:v>44</c:v>
                </c:pt>
                <c:pt idx="1258">
                  <c:v>51</c:v>
                </c:pt>
                <c:pt idx="1259">
                  <c:v>61</c:v>
                </c:pt>
                <c:pt idx="1260">
                  <c:v>45</c:v>
                </c:pt>
                <c:pt idx="1261">
                  <c:v>48</c:v>
                </c:pt>
                <c:pt idx="1262">
                  <c:v>43</c:v>
                </c:pt>
                <c:pt idx="1263">
                  <c:v>58</c:v>
                </c:pt>
                <c:pt idx="1264">
                  <c:v>43</c:v>
                </c:pt>
                <c:pt idx="1265">
                  <c:v>53</c:v>
                </c:pt>
                <c:pt idx="1266">
                  <c:v>40</c:v>
                </c:pt>
                <c:pt idx="1267">
                  <c:v>55</c:v>
                </c:pt>
                <c:pt idx="1268">
                  <c:v>45</c:v>
                </c:pt>
                <c:pt idx="1269">
                  <c:v>41</c:v>
                </c:pt>
                <c:pt idx="1270">
                  <c:v>35</c:v>
                </c:pt>
                <c:pt idx="1271">
                  <c:v>47</c:v>
                </c:pt>
                <c:pt idx="1272">
                  <c:v>37</c:v>
                </c:pt>
                <c:pt idx="1273">
                  <c:v>50</c:v>
                </c:pt>
                <c:pt idx="1274">
                  <c:v>36</c:v>
                </c:pt>
                <c:pt idx="1275">
                  <c:v>41</c:v>
                </c:pt>
                <c:pt idx="1276">
                  <c:v>41</c:v>
                </c:pt>
                <c:pt idx="1277">
                  <c:v>34</c:v>
                </c:pt>
                <c:pt idx="1278">
                  <c:v>28</c:v>
                </c:pt>
                <c:pt idx="1279">
                  <c:v>34</c:v>
                </c:pt>
                <c:pt idx="1280">
                  <c:v>31</c:v>
                </c:pt>
                <c:pt idx="1281">
                  <c:v>32</c:v>
                </c:pt>
                <c:pt idx="1282">
                  <c:v>37</c:v>
                </c:pt>
                <c:pt idx="1283">
                  <c:v>42</c:v>
                </c:pt>
                <c:pt idx="1284">
                  <c:v>40</c:v>
                </c:pt>
                <c:pt idx="1285">
                  <c:v>32</c:v>
                </c:pt>
                <c:pt idx="1286">
                  <c:v>27</c:v>
                </c:pt>
                <c:pt idx="1287">
                  <c:v>31</c:v>
                </c:pt>
                <c:pt idx="1288">
                  <c:v>39</c:v>
                </c:pt>
                <c:pt idx="1289">
                  <c:v>37</c:v>
                </c:pt>
                <c:pt idx="1290">
                  <c:v>36</c:v>
                </c:pt>
                <c:pt idx="1291">
                  <c:v>31</c:v>
                </c:pt>
                <c:pt idx="1292">
                  <c:v>42</c:v>
                </c:pt>
                <c:pt idx="1293">
                  <c:v>32</c:v>
                </c:pt>
                <c:pt idx="1294">
                  <c:v>43</c:v>
                </c:pt>
                <c:pt idx="1295">
                  <c:v>34</c:v>
                </c:pt>
                <c:pt idx="1296">
                  <c:v>27</c:v>
                </c:pt>
                <c:pt idx="1297">
                  <c:v>46</c:v>
                </c:pt>
                <c:pt idx="1298">
                  <c:v>45</c:v>
                </c:pt>
                <c:pt idx="1299">
                  <c:v>41</c:v>
                </c:pt>
                <c:pt idx="1300">
                  <c:v>47</c:v>
                </c:pt>
                <c:pt idx="1301">
                  <c:v>41</c:v>
                </c:pt>
                <c:pt idx="1302">
                  <c:v>31</c:v>
                </c:pt>
                <c:pt idx="1303">
                  <c:v>26</c:v>
                </c:pt>
                <c:pt idx="1304">
                  <c:v>25</c:v>
                </c:pt>
                <c:pt idx="1305">
                  <c:v>29</c:v>
                </c:pt>
                <c:pt idx="1306">
                  <c:v>30</c:v>
                </c:pt>
                <c:pt idx="1307">
                  <c:v>27</c:v>
                </c:pt>
                <c:pt idx="1308">
                  <c:v>29</c:v>
                </c:pt>
                <c:pt idx="1309">
                  <c:v>43</c:v>
                </c:pt>
                <c:pt idx="1310">
                  <c:v>33</c:v>
                </c:pt>
                <c:pt idx="1311">
                  <c:v>18</c:v>
                </c:pt>
                <c:pt idx="1312">
                  <c:v>41</c:v>
                </c:pt>
                <c:pt idx="1313">
                  <c:v>36</c:v>
                </c:pt>
                <c:pt idx="1314">
                  <c:v>23</c:v>
                </c:pt>
                <c:pt idx="1315">
                  <c:v>26</c:v>
                </c:pt>
                <c:pt idx="1316">
                  <c:v>25</c:v>
                </c:pt>
                <c:pt idx="1317">
                  <c:v>25</c:v>
                </c:pt>
                <c:pt idx="1318">
                  <c:v>38</c:v>
                </c:pt>
                <c:pt idx="1319">
                  <c:v>34</c:v>
                </c:pt>
                <c:pt idx="1320">
                  <c:v>38</c:v>
                </c:pt>
                <c:pt idx="1321">
                  <c:v>36</c:v>
                </c:pt>
                <c:pt idx="1322">
                  <c:v>34</c:v>
                </c:pt>
                <c:pt idx="1323">
                  <c:v>29</c:v>
                </c:pt>
                <c:pt idx="1324">
                  <c:v>38</c:v>
                </c:pt>
                <c:pt idx="1325">
                  <c:v>31</c:v>
                </c:pt>
                <c:pt idx="1326">
                  <c:v>31</c:v>
                </c:pt>
                <c:pt idx="1327">
                  <c:v>24</c:v>
                </c:pt>
                <c:pt idx="1328">
                  <c:v>24</c:v>
                </c:pt>
                <c:pt idx="1329">
                  <c:v>33</c:v>
                </c:pt>
                <c:pt idx="1330">
                  <c:v>28</c:v>
                </c:pt>
                <c:pt idx="1331">
                  <c:v>27</c:v>
                </c:pt>
                <c:pt idx="1332">
                  <c:v>26</c:v>
                </c:pt>
                <c:pt idx="1333">
                  <c:v>37</c:v>
                </c:pt>
                <c:pt idx="1334">
                  <c:v>36</c:v>
                </c:pt>
                <c:pt idx="1335">
                  <c:v>20</c:v>
                </c:pt>
                <c:pt idx="1336">
                  <c:v>36</c:v>
                </c:pt>
                <c:pt idx="1337">
                  <c:v>17</c:v>
                </c:pt>
                <c:pt idx="1338">
                  <c:v>27</c:v>
                </c:pt>
                <c:pt idx="1339">
                  <c:v>34</c:v>
                </c:pt>
                <c:pt idx="1340">
                  <c:v>23</c:v>
                </c:pt>
                <c:pt idx="1341">
                  <c:v>22</c:v>
                </c:pt>
                <c:pt idx="1342">
                  <c:v>26</c:v>
                </c:pt>
                <c:pt idx="1343">
                  <c:v>23</c:v>
                </c:pt>
                <c:pt idx="1344">
                  <c:v>27</c:v>
                </c:pt>
                <c:pt idx="1345">
                  <c:v>26</c:v>
                </c:pt>
                <c:pt idx="1346">
                  <c:v>23</c:v>
                </c:pt>
                <c:pt idx="1347">
                  <c:v>35</c:v>
                </c:pt>
                <c:pt idx="1348">
                  <c:v>25</c:v>
                </c:pt>
                <c:pt idx="1349">
                  <c:v>19</c:v>
                </c:pt>
                <c:pt idx="1350">
                  <c:v>19</c:v>
                </c:pt>
                <c:pt idx="1351">
                  <c:v>22</c:v>
                </c:pt>
                <c:pt idx="1352">
                  <c:v>33</c:v>
                </c:pt>
                <c:pt idx="1353">
                  <c:v>25</c:v>
                </c:pt>
                <c:pt idx="1354">
                  <c:v>32</c:v>
                </c:pt>
                <c:pt idx="1355">
                  <c:v>27</c:v>
                </c:pt>
                <c:pt idx="1356">
                  <c:v>32</c:v>
                </c:pt>
                <c:pt idx="1357">
                  <c:v>28</c:v>
                </c:pt>
                <c:pt idx="1358">
                  <c:v>35</c:v>
                </c:pt>
                <c:pt idx="1359">
                  <c:v>30</c:v>
                </c:pt>
                <c:pt idx="1360">
                  <c:v>27</c:v>
                </c:pt>
                <c:pt idx="1361">
                  <c:v>23</c:v>
                </c:pt>
                <c:pt idx="1362">
                  <c:v>28</c:v>
                </c:pt>
                <c:pt idx="1363">
                  <c:v>24</c:v>
                </c:pt>
                <c:pt idx="1364">
                  <c:v>20</c:v>
                </c:pt>
                <c:pt idx="1365">
                  <c:v>28</c:v>
                </c:pt>
                <c:pt idx="1366">
                  <c:v>28</c:v>
                </c:pt>
                <c:pt idx="1367">
                  <c:v>22</c:v>
                </c:pt>
                <c:pt idx="1368">
                  <c:v>23</c:v>
                </c:pt>
                <c:pt idx="1369">
                  <c:v>35</c:v>
                </c:pt>
                <c:pt idx="1370">
                  <c:v>23</c:v>
                </c:pt>
                <c:pt idx="1371">
                  <c:v>23</c:v>
                </c:pt>
                <c:pt idx="1372">
                  <c:v>18</c:v>
                </c:pt>
                <c:pt idx="1373">
                  <c:v>33</c:v>
                </c:pt>
                <c:pt idx="1374">
                  <c:v>24</c:v>
                </c:pt>
                <c:pt idx="1375">
                  <c:v>26</c:v>
                </c:pt>
                <c:pt idx="1376">
                  <c:v>23</c:v>
                </c:pt>
                <c:pt idx="1377">
                  <c:v>26</c:v>
                </c:pt>
                <c:pt idx="1378">
                  <c:v>26</c:v>
                </c:pt>
                <c:pt idx="1379">
                  <c:v>36</c:v>
                </c:pt>
                <c:pt idx="1380">
                  <c:v>31</c:v>
                </c:pt>
                <c:pt idx="1381">
                  <c:v>23</c:v>
                </c:pt>
                <c:pt idx="1382">
                  <c:v>23</c:v>
                </c:pt>
                <c:pt idx="1383">
                  <c:v>33</c:v>
                </c:pt>
                <c:pt idx="1384">
                  <c:v>39</c:v>
                </c:pt>
                <c:pt idx="1385">
                  <c:v>22</c:v>
                </c:pt>
                <c:pt idx="1386">
                  <c:v>26</c:v>
                </c:pt>
                <c:pt idx="1387">
                  <c:v>27</c:v>
                </c:pt>
                <c:pt idx="1388">
                  <c:v>23</c:v>
                </c:pt>
                <c:pt idx="1389">
                  <c:v>27</c:v>
                </c:pt>
                <c:pt idx="1390">
                  <c:v>28</c:v>
                </c:pt>
                <c:pt idx="1391">
                  <c:v>27</c:v>
                </c:pt>
                <c:pt idx="1392">
                  <c:v>30</c:v>
                </c:pt>
                <c:pt idx="1393">
                  <c:v>29</c:v>
                </c:pt>
                <c:pt idx="1394">
                  <c:v>20</c:v>
                </c:pt>
                <c:pt idx="1395">
                  <c:v>32</c:v>
                </c:pt>
                <c:pt idx="1396">
                  <c:v>29</c:v>
                </c:pt>
                <c:pt idx="1397">
                  <c:v>27</c:v>
                </c:pt>
                <c:pt idx="1398">
                  <c:v>29</c:v>
                </c:pt>
                <c:pt idx="1399">
                  <c:v>26</c:v>
                </c:pt>
                <c:pt idx="1400">
                  <c:v>40</c:v>
                </c:pt>
                <c:pt idx="1401">
                  <c:v>27</c:v>
                </c:pt>
                <c:pt idx="1402">
                  <c:v>22</c:v>
                </c:pt>
                <c:pt idx="1403">
                  <c:v>23</c:v>
                </c:pt>
                <c:pt idx="1404">
                  <c:v>17</c:v>
                </c:pt>
                <c:pt idx="1405">
                  <c:v>27</c:v>
                </c:pt>
                <c:pt idx="1406">
                  <c:v>19</c:v>
                </c:pt>
                <c:pt idx="1407">
                  <c:v>20</c:v>
                </c:pt>
                <c:pt idx="1408">
                  <c:v>22</c:v>
                </c:pt>
                <c:pt idx="1409">
                  <c:v>34</c:v>
                </c:pt>
                <c:pt idx="1410">
                  <c:v>16</c:v>
                </c:pt>
                <c:pt idx="1411">
                  <c:v>29</c:v>
                </c:pt>
                <c:pt idx="1412">
                  <c:v>22</c:v>
                </c:pt>
                <c:pt idx="1413">
                  <c:v>26</c:v>
                </c:pt>
                <c:pt idx="1414">
                  <c:v>29</c:v>
                </c:pt>
                <c:pt idx="1415">
                  <c:v>27</c:v>
                </c:pt>
                <c:pt idx="1416">
                  <c:v>25</c:v>
                </c:pt>
                <c:pt idx="1417">
                  <c:v>32</c:v>
                </c:pt>
                <c:pt idx="1418">
                  <c:v>29</c:v>
                </c:pt>
                <c:pt idx="1419">
                  <c:v>23</c:v>
                </c:pt>
                <c:pt idx="1420">
                  <c:v>32</c:v>
                </c:pt>
                <c:pt idx="1421">
                  <c:v>21</c:v>
                </c:pt>
                <c:pt idx="1422">
                  <c:v>29</c:v>
                </c:pt>
                <c:pt idx="1423">
                  <c:v>31</c:v>
                </c:pt>
                <c:pt idx="1424">
                  <c:v>19</c:v>
                </c:pt>
                <c:pt idx="1425">
                  <c:v>25</c:v>
                </c:pt>
                <c:pt idx="1426">
                  <c:v>25</c:v>
                </c:pt>
                <c:pt idx="1427">
                  <c:v>30</c:v>
                </c:pt>
                <c:pt idx="1428">
                  <c:v>40</c:v>
                </c:pt>
                <c:pt idx="1429">
                  <c:v>26</c:v>
                </c:pt>
                <c:pt idx="1430">
                  <c:v>33</c:v>
                </c:pt>
                <c:pt idx="1431">
                  <c:v>22</c:v>
                </c:pt>
                <c:pt idx="1432">
                  <c:v>17</c:v>
                </c:pt>
                <c:pt idx="1433">
                  <c:v>25</c:v>
                </c:pt>
                <c:pt idx="1434">
                  <c:v>23</c:v>
                </c:pt>
                <c:pt idx="1435">
                  <c:v>18</c:v>
                </c:pt>
                <c:pt idx="1436">
                  <c:v>18</c:v>
                </c:pt>
                <c:pt idx="1437">
                  <c:v>21</c:v>
                </c:pt>
                <c:pt idx="1438">
                  <c:v>20</c:v>
                </c:pt>
                <c:pt idx="1439">
                  <c:v>22</c:v>
                </c:pt>
                <c:pt idx="1440">
                  <c:v>36</c:v>
                </c:pt>
                <c:pt idx="1441">
                  <c:v>31</c:v>
                </c:pt>
                <c:pt idx="1442">
                  <c:v>29</c:v>
                </c:pt>
                <c:pt idx="1443">
                  <c:v>23</c:v>
                </c:pt>
                <c:pt idx="1444">
                  <c:v>22</c:v>
                </c:pt>
                <c:pt idx="1445">
                  <c:v>30</c:v>
                </c:pt>
                <c:pt idx="1446">
                  <c:v>29</c:v>
                </c:pt>
                <c:pt idx="1447">
                  <c:v>17</c:v>
                </c:pt>
                <c:pt idx="1448">
                  <c:v>24</c:v>
                </c:pt>
                <c:pt idx="1449">
                  <c:v>28</c:v>
                </c:pt>
                <c:pt idx="1450">
                  <c:v>22</c:v>
                </c:pt>
                <c:pt idx="1451">
                  <c:v>27</c:v>
                </c:pt>
                <c:pt idx="1452">
                  <c:v>23</c:v>
                </c:pt>
                <c:pt idx="1453">
                  <c:v>23</c:v>
                </c:pt>
                <c:pt idx="1454">
                  <c:v>20</c:v>
                </c:pt>
                <c:pt idx="1455">
                  <c:v>26</c:v>
                </c:pt>
                <c:pt idx="1456">
                  <c:v>21</c:v>
                </c:pt>
                <c:pt idx="1457">
                  <c:v>36</c:v>
                </c:pt>
                <c:pt idx="1458">
                  <c:v>29</c:v>
                </c:pt>
                <c:pt idx="1459">
                  <c:v>29</c:v>
                </c:pt>
                <c:pt idx="1460">
                  <c:v>28</c:v>
                </c:pt>
                <c:pt idx="1461">
                  <c:v>25</c:v>
                </c:pt>
                <c:pt idx="1462">
                  <c:v>28</c:v>
                </c:pt>
                <c:pt idx="1463">
                  <c:v>19</c:v>
                </c:pt>
                <c:pt idx="1464">
                  <c:v>26</c:v>
                </c:pt>
                <c:pt idx="1465">
                  <c:v>30</c:v>
                </c:pt>
                <c:pt idx="1466">
                  <c:v>39</c:v>
                </c:pt>
                <c:pt idx="1467">
                  <c:v>21</c:v>
                </c:pt>
                <c:pt idx="1468">
                  <c:v>33</c:v>
                </c:pt>
                <c:pt idx="1469">
                  <c:v>25</c:v>
                </c:pt>
                <c:pt idx="1470">
                  <c:v>27</c:v>
                </c:pt>
                <c:pt idx="1471">
                  <c:v>17</c:v>
                </c:pt>
                <c:pt idx="1472">
                  <c:v>28</c:v>
                </c:pt>
                <c:pt idx="1473">
                  <c:v>36</c:v>
                </c:pt>
                <c:pt idx="1474">
                  <c:v>20</c:v>
                </c:pt>
                <c:pt idx="1475">
                  <c:v>14</c:v>
                </c:pt>
                <c:pt idx="1476">
                  <c:v>22</c:v>
                </c:pt>
                <c:pt idx="1477">
                  <c:v>27</c:v>
                </c:pt>
                <c:pt idx="1478">
                  <c:v>23</c:v>
                </c:pt>
                <c:pt idx="1479">
                  <c:v>29</c:v>
                </c:pt>
                <c:pt idx="1480">
                  <c:v>27</c:v>
                </c:pt>
                <c:pt idx="1481">
                  <c:v>21</c:v>
                </c:pt>
                <c:pt idx="1482">
                  <c:v>22</c:v>
                </c:pt>
                <c:pt idx="1483">
                  <c:v>27</c:v>
                </c:pt>
                <c:pt idx="1484">
                  <c:v>20</c:v>
                </c:pt>
                <c:pt idx="1485">
                  <c:v>16</c:v>
                </c:pt>
                <c:pt idx="1486">
                  <c:v>28</c:v>
                </c:pt>
                <c:pt idx="1487">
                  <c:v>22</c:v>
                </c:pt>
                <c:pt idx="1488">
                  <c:v>22</c:v>
                </c:pt>
                <c:pt idx="1489">
                  <c:v>27</c:v>
                </c:pt>
                <c:pt idx="1490">
                  <c:v>21</c:v>
                </c:pt>
                <c:pt idx="1491">
                  <c:v>21</c:v>
                </c:pt>
                <c:pt idx="1492">
                  <c:v>24</c:v>
                </c:pt>
                <c:pt idx="1493">
                  <c:v>25</c:v>
                </c:pt>
                <c:pt idx="1494">
                  <c:v>18</c:v>
                </c:pt>
                <c:pt idx="1495">
                  <c:v>21</c:v>
                </c:pt>
                <c:pt idx="1496">
                  <c:v>29</c:v>
                </c:pt>
                <c:pt idx="1497">
                  <c:v>25</c:v>
                </c:pt>
                <c:pt idx="1498">
                  <c:v>29</c:v>
                </c:pt>
                <c:pt idx="1499">
                  <c:v>24</c:v>
                </c:pt>
                <c:pt idx="1500">
                  <c:v>24</c:v>
                </c:pt>
                <c:pt idx="1501">
                  <c:v>29</c:v>
                </c:pt>
                <c:pt idx="1502">
                  <c:v>27</c:v>
                </c:pt>
                <c:pt idx="1503">
                  <c:v>20</c:v>
                </c:pt>
                <c:pt idx="1504">
                  <c:v>24</c:v>
                </c:pt>
                <c:pt idx="1505">
                  <c:v>16</c:v>
                </c:pt>
                <c:pt idx="1506">
                  <c:v>20</c:v>
                </c:pt>
                <c:pt idx="1507">
                  <c:v>13</c:v>
                </c:pt>
                <c:pt idx="1508">
                  <c:v>17</c:v>
                </c:pt>
                <c:pt idx="1509">
                  <c:v>32</c:v>
                </c:pt>
                <c:pt idx="1510">
                  <c:v>25</c:v>
                </c:pt>
                <c:pt idx="1511">
                  <c:v>19</c:v>
                </c:pt>
                <c:pt idx="1512">
                  <c:v>20</c:v>
                </c:pt>
                <c:pt idx="1513">
                  <c:v>21</c:v>
                </c:pt>
                <c:pt idx="1514">
                  <c:v>25</c:v>
                </c:pt>
                <c:pt idx="1515">
                  <c:v>21</c:v>
                </c:pt>
                <c:pt idx="1516">
                  <c:v>23</c:v>
                </c:pt>
                <c:pt idx="1517">
                  <c:v>22</c:v>
                </c:pt>
                <c:pt idx="1518">
                  <c:v>23</c:v>
                </c:pt>
                <c:pt idx="1519">
                  <c:v>19</c:v>
                </c:pt>
                <c:pt idx="1520">
                  <c:v>22</c:v>
                </c:pt>
                <c:pt idx="1521">
                  <c:v>17</c:v>
                </c:pt>
                <c:pt idx="1522">
                  <c:v>27</c:v>
                </c:pt>
                <c:pt idx="1523">
                  <c:v>16</c:v>
                </c:pt>
                <c:pt idx="1524">
                  <c:v>10</c:v>
                </c:pt>
                <c:pt idx="1525">
                  <c:v>19</c:v>
                </c:pt>
                <c:pt idx="1526">
                  <c:v>21</c:v>
                </c:pt>
                <c:pt idx="1527">
                  <c:v>36</c:v>
                </c:pt>
                <c:pt idx="1528">
                  <c:v>22</c:v>
                </c:pt>
                <c:pt idx="1529">
                  <c:v>14</c:v>
                </c:pt>
                <c:pt idx="1530">
                  <c:v>17</c:v>
                </c:pt>
                <c:pt idx="1531">
                  <c:v>28</c:v>
                </c:pt>
                <c:pt idx="1532">
                  <c:v>19</c:v>
                </c:pt>
                <c:pt idx="1533">
                  <c:v>20</c:v>
                </c:pt>
                <c:pt idx="1534">
                  <c:v>30</c:v>
                </c:pt>
                <c:pt idx="1535">
                  <c:v>26</c:v>
                </c:pt>
                <c:pt idx="1536">
                  <c:v>22</c:v>
                </c:pt>
                <c:pt idx="1537">
                  <c:v>17</c:v>
                </c:pt>
                <c:pt idx="1538">
                  <c:v>25</c:v>
                </c:pt>
                <c:pt idx="1539">
                  <c:v>22</c:v>
                </c:pt>
                <c:pt idx="1540">
                  <c:v>16</c:v>
                </c:pt>
                <c:pt idx="1541">
                  <c:v>34</c:v>
                </c:pt>
                <c:pt idx="1542">
                  <c:v>29</c:v>
                </c:pt>
                <c:pt idx="1543">
                  <c:v>21</c:v>
                </c:pt>
                <c:pt idx="1544">
                  <c:v>19</c:v>
                </c:pt>
                <c:pt idx="1545">
                  <c:v>13</c:v>
                </c:pt>
                <c:pt idx="1546">
                  <c:v>30</c:v>
                </c:pt>
                <c:pt idx="1547">
                  <c:v>24</c:v>
                </c:pt>
                <c:pt idx="1548">
                  <c:v>19</c:v>
                </c:pt>
                <c:pt idx="1549">
                  <c:v>21</c:v>
                </c:pt>
                <c:pt idx="1550">
                  <c:v>17</c:v>
                </c:pt>
                <c:pt idx="1551">
                  <c:v>25</c:v>
                </c:pt>
                <c:pt idx="1552">
                  <c:v>19</c:v>
                </c:pt>
                <c:pt idx="1553">
                  <c:v>32</c:v>
                </c:pt>
                <c:pt idx="1554">
                  <c:v>26</c:v>
                </c:pt>
                <c:pt idx="1555">
                  <c:v>24</c:v>
                </c:pt>
                <c:pt idx="1556">
                  <c:v>23</c:v>
                </c:pt>
                <c:pt idx="1557">
                  <c:v>26</c:v>
                </c:pt>
                <c:pt idx="1558">
                  <c:v>18</c:v>
                </c:pt>
                <c:pt idx="1559">
                  <c:v>20</c:v>
                </c:pt>
                <c:pt idx="1560">
                  <c:v>21</c:v>
                </c:pt>
                <c:pt idx="1561">
                  <c:v>21</c:v>
                </c:pt>
                <c:pt idx="1562">
                  <c:v>20</c:v>
                </c:pt>
                <c:pt idx="1563">
                  <c:v>26</c:v>
                </c:pt>
                <c:pt idx="1564">
                  <c:v>24</c:v>
                </c:pt>
                <c:pt idx="1565">
                  <c:v>23</c:v>
                </c:pt>
                <c:pt idx="1566">
                  <c:v>22</c:v>
                </c:pt>
                <c:pt idx="1567">
                  <c:v>18</c:v>
                </c:pt>
                <c:pt idx="1568">
                  <c:v>11</c:v>
                </c:pt>
                <c:pt idx="1569">
                  <c:v>21</c:v>
                </c:pt>
                <c:pt idx="1570">
                  <c:v>19</c:v>
                </c:pt>
                <c:pt idx="1571">
                  <c:v>22</c:v>
                </c:pt>
                <c:pt idx="1572">
                  <c:v>29</c:v>
                </c:pt>
                <c:pt idx="1573">
                  <c:v>21</c:v>
                </c:pt>
                <c:pt idx="1574">
                  <c:v>16</c:v>
                </c:pt>
                <c:pt idx="1575">
                  <c:v>28</c:v>
                </c:pt>
                <c:pt idx="1576">
                  <c:v>21</c:v>
                </c:pt>
                <c:pt idx="1577">
                  <c:v>23</c:v>
                </c:pt>
                <c:pt idx="1578">
                  <c:v>23</c:v>
                </c:pt>
                <c:pt idx="1579">
                  <c:v>19</c:v>
                </c:pt>
                <c:pt idx="1580">
                  <c:v>19</c:v>
                </c:pt>
                <c:pt idx="1581">
                  <c:v>30</c:v>
                </c:pt>
                <c:pt idx="1582">
                  <c:v>21</c:v>
                </c:pt>
                <c:pt idx="1583">
                  <c:v>26</c:v>
                </c:pt>
                <c:pt idx="1584">
                  <c:v>20</c:v>
                </c:pt>
                <c:pt idx="1585">
                  <c:v>17</c:v>
                </c:pt>
                <c:pt idx="1586">
                  <c:v>22</c:v>
                </c:pt>
                <c:pt idx="1587">
                  <c:v>20</c:v>
                </c:pt>
                <c:pt idx="1588">
                  <c:v>13</c:v>
                </c:pt>
                <c:pt idx="1589">
                  <c:v>21</c:v>
                </c:pt>
                <c:pt idx="1590">
                  <c:v>21</c:v>
                </c:pt>
                <c:pt idx="1591">
                  <c:v>18</c:v>
                </c:pt>
                <c:pt idx="1592">
                  <c:v>26</c:v>
                </c:pt>
                <c:pt idx="1593">
                  <c:v>22</c:v>
                </c:pt>
                <c:pt idx="1594">
                  <c:v>27</c:v>
                </c:pt>
                <c:pt idx="1595">
                  <c:v>18</c:v>
                </c:pt>
                <c:pt idx="1596">
                  <c:v>18</c:v>
                </c:pt>
                <c:pt idx="1597">
                  <c:v>18</c:v>
                </c:pt>
                <c:pt idx="1598">
                  <c:v>21</c:v>
                </c:pt>
                <c:pt idx="1599">
                  <c:v>14</c:v>
                </c:pt>
                <c:pt idx="1600">
                  <c:v>25</c:v>
                </c:pt>
                <c:pt idx="1601">
                  <c:v>20</c:v>
                </c:pt>
                <c:pt idx="1602">
                  <c:v>14</c:v>
                </c:pt>
                <c:pt idx="1603">
                  <c:v>18</c:v>
                </c:pt>
                <c:pt idx="1604">
                  <c:v>16</c:v>
                </c:pt>
                <c:pt idx="1605">
                  <c:v>27</c:v>
                </c:pt>
                <c:pt idx="1606">
                  <c:v>18</c:v>
                </c:pt>
                <c:pt idx="1607">
                  <c:v>15</c:v>
                </c:pt>
                <c:pt idx="1608">
                  <c:v>18</c:v>
                </c:pt>
                <c:pt idx="1609">
                  <c:v>21</c:v>
                </c:pt>
                <c:pt idx="1610">
                  <c:v>14</c:v>
                </c:pt>
                <c:pt idx="1611">
                  <c:v>21</c:v>
                </c:pt>
                <c:pt idx="1612">
                  <c:v>18</c:v>
                </c:pt>
                <c:pt idx="1613">
                  <c:v>17</c:v>
                </c:pt>
                <c:pt idx="1614">
                  <c:v>18</c:v>
                </c:pt>
                <c:pt idx="1615">
                  <c:v>20</c:v>
                </c:pt>
                <c:pt idx="1616">
                  <c:v>20</c:v>
                </c:pt>
                <c:pt idx="1617">
                  <c:v>22</c:v>
                </c:pt>
                <c:pt idx="1618">
                  <c:v>12</c:v>
                </c:pt>
                <c:pt idx="1619">
                  <c:v>23</c:v>
                </c:pt>
                <c:pt idx="1620">
                  <c:v>23</c:v>
                </c:pt>
                <c:pt idx="1621">
                  <c:v>14</c:v>
                </c:pt>
                <c:pt idx="1622">
                  <c:v>21</c:v>
                </c:pt>
                <c:pt idx="1623">
                  <c:v>15</c:v>
                </c:pt>
                <c:pt idx="1624">
                  <c:v>27</c:v>
                </c:pt>
                <c:pt idx="1625">
                  <c:v>22</c:v>
                </c:pt>
                <c:pt idx="1626">
                  <c:v>18</c:v>
                </c:pt>
                <c:pt idx="1627">
                  <c:v>24</c:v>
                </c:pt>
                <c:pt idx="1628">
                  <c:v>20</c:v>
                </c:pt>
                <c:pt idx="1629">
                  <c:v>25</c:v>
                </c:pt>
                <c:pt idx="1630">
                  <c:v>20</c:v>
                </c:pt>
                <c:pt idx="1631">
                  <c:v>18</c:v>
                </c:pt>
                <c:pt idx="1632">
                  <c:v>23</c:v>
                </c:pt>
                <c:pt idx="1633">
                  <c:v>24</c:v>
                </c:pt>
                <c:pt idx="1634">
                  <c:v>20</c:v>
                </c:pt>
                <c:pt idx="1635">
                  <c:v>21</c:v>
                </c:pt>
                <c:pt idx="1636">
                  <c:v>21</c:v>
                </c:pt>
                <c:pt idx="1637">
                  <c:v>21</c:v>
                </c:pt>
                <c:pt idx="1638">
                  <c:v>21</c:v>
                </c:pt>
                <c:pt idx="1639">
                  <c:v>20</c:v>
                </c:pt>
                <c:pt idx="1640">
                  <c:v>17</c:v>
                </c:pt>
                <c:pt idx="1641">
                  <c:v>23</c:v>
                </c:pt>
                <c:pt idx="1642">
                  <c:v>19</c:v>
                </c:pt>
                <c:pt idx="1643">
                  <c:v>22</c:v>
                </c:pt>
                <c:pt idx="1644">
                  <c:v>20</c:v>
                </c:pt>
                <c:pt idx="1645">
                  <c:v>17</c:v>
                </c:pt>
                <c:pt idx="1646">
                  <c:v>15</c:v>
                </c:pt>
                <c:pt idx="1647">
                  <c:v>21</c:v>
                </c:pt>
                <c:pt idx="1648">
                  <c:v>20</c:v>
                </c:pt>
                <c:pt idx="1649">
                  <c:v>26</c:v>
                </c:pt>
                <c:pt idx="1650">
                  <c:v>14</c:v>
                </c:pt>
                <c:pt idx="1651">
                  <c:v>21</c:v>
                </c:pt>
                <c:pt idx="1652">
                  <c:v>27</c:v>
                </c:pt>
                <c:pt idx="1653">
                  <c:v>19</c:v>
                </c:pt>
                <c:pt idx="1654">
                  <c:v>15</c:v>
                </c:pt>
                <c:pt idx="1655">
                  <c:v>27</c:v>
                </c:pt>
                <c:pt idx="1656">
                  <c:v>16</c:v>
                </c:pt>
                <c:pt idx="1657">
                  <c:v>21</c:v>
                </c:pt>
                <c:pt idx="1658">
                  <c:v>22</c:v>
                </c:pt>
                <c:pt idx="1659">
                  <c:v>16</c:v>
                </c:pt>
                <c:pt idx="1660">
                  <c:v>15</c:v>
                </c:pt>
                <c:pt idx="1661">
                  <c:v>17</c:v>
                </c:pt>
                <c:pt idx="1662">
                  <c:v>21</c:v>
                </c:pt>
                <c:pt idx="1663">
                  <c:v>18</c:v>
                </c:pt>
                <c:pt idx="1664">
                  <c:v>24</c:v>
                </c:pt>
                <c:pt idx="1665">
                  <c:v>19</c:v>
                </c:pt>
                <c:pt idx="1666">
                  <c:v>18</c:v>
                </c:pt>
                <c:pt idx="1667">
                  <c:v>19</c:v>
                </c:pt>
                <c:pt idx="1668">
                  <c:v>21</c:v>
                </c:pt>
                <c:pt idx="1669">
                  <c:v>27</c:v>
                </c:pt>
                <c:pt idx="1670">
                  <c:v>16</c:v>
                </c:pt>
                <c:pt idx="1671">
                  <c:v>27</c:v>
                </c:pt>
                <c:pt idx="1672">
                  <c:v>25</c:v>
                </c:pt>
                <c:pt idx="1673">
                  <c:v>29</c:v>
                </c:pt>
                <c:pt idx="1674">
                  <c:v>20</c:v>
                </c:pt>
                <c:pt idx="1675">
                  <c:v>20</c:v>
                </c:pt>
                <c:pt idx="1676">
                  <c:v>15</c:v>
                </c:pt>
                <c:pt idx="1677">
                  <c:v>15</c:v>
                </c:pt>
                <c:pt idx="1678">
                  <c:v>20</c:v>
                </c:pt>
                <c:pt idx="1679">
                  <c:v>23</c:v>
                </c:pt>
                <c:pt idx="1680">
                  <c:v>14</c:v>
                </c:pt>
                <c:pt idx="1681">
                  <c:v>22</c:v>
                </c:pt>
                <c:pt idx="1682">
                  <c:v>16</c:v>
                </c:pt>
                <c:pt idx="1683">
                  <c:v>14</c:v>
                </c:pt>
                <c:pt idx="1684">
                  <c:v>24</c:v>
                </c:pt>
                <c:pt idx="1685">
                  <c:v>23</c:v>
                </c:pt>
                <c:pt idx="1686">
                  <c:v>18</c:v>
                </c:pt>
                <c:pt idx="1687">
                  <c:v>19</c:v>
                </c:pt>
                <c:pt idx="1688">
                  <c:v>14</c:v>
                </c:pt>
                <c:pt idx="1689">
                  <c:v>20</c:v>
                </c:pt>
                <c:pt idx="1690">
                  <c:v>20</c:v>
                </c:pt>
                <c:pt idx="1691">
                  <c:v>19</c:v>
                </c:pt>
                <c:pt idx="1692">
                  <c:v>15</c:v>
                </c:pt>
                <c:pt idx="1693">
                  <c:v>21</c:v>
                </c:pt>
                <c:pt idx="1694">
                  <c:v>21</c:v>
                </c:pt>
                <c:pt idx="1695">
                  <c:v>17</c:v>
                </c:pt>
                <c:pt idx="1696">
                  <c:v>16</c:v>
                </c:pt>
                <c:pt idx="1697">
                  <c:v>18</c:v>
                </c:pt>
                <c:pt idx="1698">
                  <c:v>13</c:v>
                </c:pt>
                <c:pt idx="1699">
                  <c:v>25</c:v>
                </c:pt>
                <c:pt idx="1700">
                  <c:v>20</c:v>
                </c:pt>
                <c:pt idx="1701">
                  <c:v>22</c:v>
                </c:pt>
                <c:pt idx="1702">
                  <c:v>23</c:v>
                </c:pt>
                <c:pt idx="1703">
                  <c:v>15</c:v>
                </c:pt>
                <c:pt idx="1704">
                  <c:v>26</c:v>
                </c:pt>
                <c:pt idx="1705">
                  <c:v>25</c:v>
                </c:pt>
                <c:pt idx="1706">
                  <c:v>22</c:v>
                </c:pt>
                <c:pt idx="1707">
                  <c:v>16</c:v>
                </c:pt>
                <c:pt idx="1708">
                  <c:v>19</c:v>
                </c:pt>
                <c:pt idx="1709">
                  <c:v>19</c:v>
                </c:pt>
                <c:pt idx="1710">
                  <c:v>19</c:v>
                </c:pt>
                <c:pt idx="1711">
                  <c:v>10</c:v>
                </c:pt>
                <c:pt idx="1712">
                  <c:v>13</c:v>
                </c:pt>
                <c:pt idx="1713">
                  <c:v>21</c:v>
                </c:pt>
                <c:pt idx="1714">
                  <c:v>12</c:v>
                </c:pt>
                <c:pt idx="1715">
                  <c:v>22</c:v>
                </c:pt>
                <c:pt idx="1716">
                  <c:v>22</c:v>
                </c:pt>
                <c:pt idx="1717">
                  <c:v>24</c:v>
                </c:pt>
                <c:pt idx="1718">
                  <c:v>17</c:v>
                </c:pt>
                <c:pt idx="1719">
                  <c:v>16</c:v>
                </c:pt>
                <c:pt idx="1720">
                  <c:v>23</c:v>
                </c:pt>
                <c:pt idx="1721">
                  <c:v>25</c:v>
                </c:pt>
                <c:pt idx="1722">
                  <c:v>20</c:v>
                </c:pt>
                <c:pt idx="1723">
                  <c:v>24</c:v>
                </c:pt>
                <c:pt idx="1724">
                  <c:v>13</c:v>
                </c:pt>
                <c:pt idx="1725">
                  <c:v>18</c:v>
                </c:pt>
                <c:pt idx="1726">
                  <c:v>16</c:v>
                </c:pt>
                <c:pt idx="1727">
                  <c:v>17</c:v>
                </c:pt>
                <c:pt idx="1728">
                  <c:v>16</c:v>
                </c:pt>
                <c:pt idx="1729">
                  <c:v>19</c:v>
                </c:pt>
                <c:pt idx="1730">
                  <c:v>11</c:v>
                </c:pt>
                <c:pt idx="1731">
                  <c:v>20</c:v>
                </c:pt>
                <c:pt idx="1732">
                  <c:v>27</c:v>
                </c:pt>
                <c:pt idx="1733">
                  <c:v>18</c:v>
                </c:pt>
                <c:pt idx="1734">
                  <c:v>9</c:v>
                </c:pt>
                <c:pt idx="1735">
                  <c:v>19</c:v>
                </c:pt>
                <c:pt idx="1736">
                  <c:v>16</c:v>
                </c:pt>
                <c:pt idx="1737">
                  <c:v>10</c:v>
                </c:pt>
                <c:pt idx="1738">
                  <c:v>17</c:v>
                </c:pt>
                <c:pt idx="1739">
                  <c:v>22</c:v>
                </c:pt>
                <c:pt idx="1740">
                  <c:v>18</c:v>
                </c:pt>
                <c:pt idx="1741">
                  <c:v>20</c:v>
                </c:pt>
                <c:pt idx="1742">
                  <c:v>21</c:v>
                </c:pt>
                <c:pt idx="1743">
                  <c:v>26</c:v>
                </c:pt>
                <c:pt idx="1744">
                  <c:v>16</c:v>
                </c:pt>
                <c:pt idx="1745">
                  <c:v>13</c:v>
                </c:pt>
                <c:pt idx="1746">
                  <c:v>15</c:v>
                </c:pt>
                <c:pt idx="1747">
                  <c:v>26</c:v>
                </c:pt>
                <c:pt idx="1748">
                  <c:v>21</c:v>
                </c:pt>
                <c:pt idx="1749">
                  <c:v>18</c:v>
                </c:pt>
                <c:pt idx="1750">
                  <c:v>14</c:v>
                </c:pt>
                <c:pt idx="1751">
                  <c:v>18</c:v>
                </c:pt>
                <c:pt idx="1752">
                  <c:v>16</c:v>
                </c:pt>
                <c:pt idx="1753">
                  <c:v>15</c:v>
                </c:pt>
                <c:pt idx="1754">
                  <c:v>11</c:v>
                </c:pt>
                <c:pt idx="1755">
                  <c:v>15</c:v>
                </c:pt>
                <c:pt idx="1756">
                  <c:v>21</c:v>
                </c:pt>
                <c:pt idx="1757">
                  <c:v>18</c:v>
                </c:pt>
                <c:pt idx="1758">
                  <c:v>16</c:v>
                </c:pt>
                <c:pt idx="1759">
                  <c:v>13</c:v>
                </c:pt>
                <c:pt idx="1760">
                  <c:v>11</c:v>
                </c:pt>
                <c:pt idx="1761">
                  <c:v>19</c:v>
                </c:pt>
                <c:pt idx="1762">
                  <c:v>28</c:v>
                </c:pt>
                <c:pt idx="1763">
                  <c:v>18</c:v>
                </c:pt>
                <c:pt idx="1764">
                  <c:v>20</c:v>
                </c:pt>
                <c:pt idx="1765">
                  <c:v>11</c:v>
                </c:pt>
                <c:pt idx="1766">
                  <c:v>23</c:v>
                </c:pt>
                <c:pt idx="1767">
                  <c:v>15</c:v>
                </c:pt>
                <c:pt idx="1768">
                  <c:v>16</c:v>
                </c:pt>
                <c:pt idx="1769">
                  <c:v>19</c:v>
                </c:pt>
                <c:pt idx="1770">
                  <c:v>15</c:v>
                </c:pt>
                <c:pt idx="1771">
                  <c:v>14</c:v>
                </c:pt>
                <c:pt idx="1772">
                  <c:v>20</c:v>
                </c:pt>
                <c:pt idx="1773">
                  <c:v>16</c:v>
                </c:pt>
                <c:pt idx="1774">
                  <c:v>16</c:v>
                </c:pt>
                <c:pt idx="1775">
                  <c:v>15</c:v>
                </c:pt>
                <c:pt idx="1776">
                  <c:v>11</c:v>
                </c:pt>
                <c:pt idx="1777">
                  <c:v>16</c:v>
                </c:pt>
                <c:pt idx="1778">
                  <c:v>18</c:v>
                </c:pt>
                <c:pt idx="1779">
                  <c:v>21</c:v>
                </c:pt>
                <c:pt idx="1780">
                  <c:v>18</c:v>
                </c:pt>
                <c:pt idx="1781">
                  <c:v>26</c:v>
                </c:pt>
                <c:pt idx="1782">
                  <c:v>14</c:v>
                </c:pt>
                <c:pt idx="1783">
                  <c:v>16</c:v>
                </c:pt>
                <c:pt idx="1784">
                  <c:v>25</c:v>
                </c:pt>
                <c:pt idx="1785">
                  <c:v>15</c:v>
                </c:pt>
                <c:pt idx="1786">
                  <c:v>18</c:v>
                </c:pt>
                <c:pt idx="1787">
                  <c:v>18</c:v>
                </c:pt>
                <c:pt idx="1788">
                  <c:v>17</c:v>
                </c:pt>
                <c:pt idx="1789">
                  <c:v>13</c:v>
                </c:pt>
                <c:pt idx="1790">
                  <c:v>13</c:v>
                </c:pt>
                <c:pt idx="1791">
                  <c:v>17</c:v>
                </c:pt>
                <c:pt idx="1792">
                  <c:v>13</c:v>
                </c:pt>
                <c:pt idx="1793">
                  <c:v>16</c:v>
                </c:pt>
                <c:pt idx="1794">
                  <c:v>13</c:v>
                </c:pt>
                <c:pt idx="1795">
                  <c:v>14</c:v>
                </c:pt>
                <c:pt idx="1796">
                  <c:v>18</c:v>
                </c:pt>
                <c:pt idx="1797">
                  <c:v>14</c:v>
                </c:pt>
                <c:pt idx="1798">
                  <c:v>16</c:v>
                </c:pt>
                <c:pt idx="1799">
                  <c:v>15</c:v>
                </c:pt>
                <c:pt idx="1800">
                  <c:v>26</c:v>
                </c:pt>
                <c:pt idx="1801">
                  <c:v>14</c:v>
                </c:pt>
                <c:pt idx="1802">
                  <c:v>13</c:v>
                </c:pt>
                <c:pt idx="1803">
                  <c:v>13</c:v>
                </c:pt>
                <c:pt idx="1804">
                  <c:v>12</c:v>
                </c:pt>
                <c:pt idx="1805">
                  <c:v>26</c:v>
                </c:pt>
                <c:pt idx="1806">
                  <c:v>13</c:v>
                </c:pt>
                <c:pt idx="1807">
                  <c:v>12</c:v>
                </c:pt>
                <c:pt idx="1808">
                  <c:v>17</c:v>
                </c:pt>
                <c:pt idx="1809">
                  <c:v>20</c:v>
                </c:pt>
                <c:pt idx="1810">
                  <c:v>19</c:v>
                </c:pt>
                <c:pt idx="1811">
                  <c:v>17</c:v>
                </c:pt>
                <c:pt idx="1812">
                  <c:v>12</c:v>
                </c:pt>
                <c:pt idx="1813">
                  <c:v>13</c:v>
                </c:pt>
                <c:pt idx="1814">
                  <c:v>12</c:v>
                </c:pt>
                <c:pt idx="1815">
                  <c:v>12</c:v>
                </c:pt>
                <c:pt idx="1816">
                  <c:v>13</c:v>
                </c:pt>
                <c:pt idx="1817">
                  <c:v>15</c:v>
                </c:pt>
                <c:pt idx="1818">
                  <c:v>10</c:v>
                </c:pt>
                <c:pt idx="1819">
                  <c:v>16</c:v>
                </c:pt>
                <c:pt idx="1820">
                  <c:v>13</c:v>
                </c:pt>
                <c:pt idx="1821">
                  <c:v>15</c:v>
                </c:pt>
                <c:pt idx="1822">
                  <c:v>12</c:v>
                </c:pt>
                <c:pt idx="1823">
                  <c:v>15</c:v>
                </c:pt>
                <c:pt idx="1824">
                  <c:v>23</c:v>
                </c:pt>
                <c:pt idx="1825">
                  <c:v>18</c:v>
                </c:pt>
                <c:pt idx="1826">
                  <c:v>13</c:v>
                </c:pt>
                <c:pt idx="1827">
                  <c:v>29</c:v>
                </c:pt>
                <c:pt idx="1828">
                  <c:v>18</c:v>
                </c:pt>
                <c:pt idx="1829">
                  <c:v>19</c:v>
                </c:pt>
                <c:pt idx="1830">
                  <c:v>17</c:v>
                </c:pt>
                <c:pt idx="1831">
                  <c:v>13</c:v>
                </c:pt>
                <c:pt idx="1832">
                  <c:v>19</c:v>
                </c:pt>
                <c:pt idx="1833">
                  <c:v>17</c:v>
                </c:pt>
                <c:pt idx="1834">
                  <c:v>14</c:v>
                </c:pt>
                <c:pt idx="1835">
                  <c:v>16</c:v>
                </c:pt>
                <c:pt idx="1836">
                  <c:v>16</c:v>
                </c:pt>
                <c:pt idx="1837">
                  <c:v>23</c:v>
                </c:pt>
                <c:pt idx="1838">
                  <c:v>19</c:v>
                </c:pt>
                <c:pt idx="1839">
                  <c:v>19</c:v>
                </c:pt>
                <c:pt idx="1840">
                  <c:v>14</c:v>
                </c:pt>
                <c:pt idx="1841">
                  <c:v>19</c:v>
                </c:pt>
                <c:pt idx="1842">
                  <c:v>15</c:v>
                </c:pt>
                <c:pt idx="1843">
                  <c:v>16</c:v>
                </c:pt>
                <c:pt idx="1844">
                  <c:v>16</c:v>
                </c:pt>
                <c:pt idx="1845">
                  <c:v>12</c:v>
                </c:pt>
                <c:pt idx="1846">
                  <c:v>21</c:v>
                </c:pt>
                <c:pt idx="1847">
                  <c:v>8</c:v>
                </c:pt>
                <c:pt idx="1848">
                  <c:v>18</c:v>
                </c:pt>
                <c:pt idx="1849">
                  <c:v>18</c:v>
                </c:pt>
                <c:pt idx="1850">
                  <c:v>13</c:v>
                </c:pt>
                <c:pt idx="1851">
                  <c:v>18</c:v>
                </c:pt>
                <c:pt idx="1852">
                  <c:v>13</c:v>
                </c:pt>
                <c:pt idx="1853">
                  <c:v>12</c:v>
                </c:pt>
                <c:pt idx="1854">
                  <c:v>12</c:v>
                </c:pt>
                <c:pt idx="1855">
                  <c:v>9</c:v>
                </c:pt>
                <c:pt idx="1856">
                  <c:v>10</c:v>
                </c:pt>
                <c:pt idx="1857">
                  <c:v>14</c:v>
                </c:pt>
                <c:pt idx="1858">
                  <c:v>20</c:v>
                </c:pt>
                <c:pt idx="1859">
                  <c:v>19</c:v>
                </c:pt>
                <c:pt idx="1860">
                  <c:v>20</c:v>
                </c:pt>
                <c:pt idx="1861">
                  <c:v>18</c:v>
                </c:pt>
                <c:pt idx="1862">
                  <c:v>12</c:v>
                </c:pt>
                <c:pt idx="1863">
                  <c:v>13</c:v>
                </c:pt>
                <c:pt idx="1864">
                  <c:v>20</c:v>
                </c:pt>
                <c:pt idx="1865">
                  <c:v>20</c:v>
                </c:pt>
                <c:pt idx="1866">
                  <c:v>12</c:v>
                </c:pt>
                <c:pt idx="1867">
                  <c:v>11</c:v>
                </c:pt>
                <c:pt idx="1868">
                  <c:v>18</c:v>
                </c:pt>
                <c:pt idx="1869">
                  <c:v>21</c:v>
                </c:pt>
                <c:pt idx="1870">
                  <c:v>17</c:v>
                </c:pt>
                <c:pt idx="1871">
                  <c:v>21</c:v>
                </c:pt>
                <c:pt idx="1872">
                  <c:v>6</c:v>
                </c:pt>
                <c:pt idx="1873">
                  <c:v>15</c:v>
                </c:pt>
                <c:pt idx="1874">
                  <c:v>12</c:v>
                </c:pt>
                <c:pt idx="1875">
                  <c:v>16</c:v>
                </c:pt>
                <c:pt idx="1876">
                  <c:v>17</c:v>
                </c:pt>
                <c:pt idx="1877">
                  <c:v>16</c:v>
                </c:pt>
                <c:pt idx="1878">
                  <c:v>10</c:v>
                </c:pt>
                <c:pt idx="1879">
                  <c:v>15</c:v>
                </c:pt>
                <c:pt idx="1880">
                  <c:v>10</c:v>
                </c:pt>
                <c:pt idx="1881">
                  <c:v>11</c:v>
                </c:pt>
                <c:pt idx="1882">
                  <c:v>18</c:v>
                </c:pt>
                <c:pt idx="1883">
                  <c:v>18</c:v>
                </c:pt>
                <c:pt idx="1884">
                  <c:v>12</c:v>
                </c:pt>
                <c:pt idx="1885">
                  <c:v>24</c:v>
                </c:pt>
                <c:pt idx="1886">
                  <c:v>18</c:v>
                </c:pt>
                <c:pt idx="1887">
                  <c:v>13</c:v>
                </c:pt>
                <c:pt idx="1888">
                  <c:v>14</c:v>
                </c:pt>
                <c:pt idx="1889">
                  <c:v>12</c:v>
                </c:pt>
                <c:pt idx="1890">
                  <c:v>15</c:v>
                </c:pt>
                <c:pt idx="1891">
                  <c:v>23</c:v>
                </c:pt>
                <c:pt idx="1892">
                  <c:v>15</c:v>
                </c:pt>
                <c:pt idx="1893">
                  <c:v>15</c:v>
                </c:pt>
                <c:pt idx="1894">
                  <c:v>16</c:v>
                </c:pt>
                <c:pt idx="1895">
                  <c:v>15</c:v>
                </c:pt>
                <c:pt idx="1896">
                  <c:v>11</c:v>
                </c:pt>
                <c:pt idx="1897">
                  <c:v>7</c:v>
                </c:pt>
                <c:pt idx="1898">
                  <c:v>16</c:v>
                </c:pt>
                <c:pt idx="1899">
                  <c:v>12</c:v>
                </c:pt>
                <c:pt idx="1900">
                  <c:v>8</c:v>
                </c:pt>
                <c:pt idx="1901">
                  <c:v>7</c:v>
                </c:pt>
                <c:pt idx="1902">
                  <c:v>16</c:v>
                </c:pt>
                <c:pt idx="1903">
                  <c:v>15</c:v>
                </c:pt>
                <c:pt idx="1904">
                  <c:v>12</c:v>
                </c:pt>
                <c:pt idx="1905">
                  <c:v>10</c:v>
                </c:pt>
                <c:pt idx="1906">
                  <c:v>13</c:v>
                </c:pt>
                <c:pt idx="1907">
                  <c:v>16</c:v>
                </c:pt>
                <c:pt idx="1908">
                  <c:v>13</c:v>
                </c:pt>
                <c:pt idx="1909">
                  <c:v>20</c:v>
                </c:pt>
                <c:pt idx="1910">
                  <c:v>9</c:v>
                </c:pt>
                <c:pt idx="1911">
                  <c:v>11</c:v>
                </c:pt>
                <c:pt idx="1912">
                  <c:v>10</c:v>
                </c:pt>
                <c:pt idx="1913">
                  <c:v>17</c:v>
                </c:pt>
                <c:pt idx="1914">
                  <c:v>12</c:v>
                </c:pt>
                <c:pt idx="1915">
                  <c:v>9</c:v>
                </c:pt>
                <c:pt idx="1916">
                  <c:v>11</c:v>
                </c:pt>
                <c:pt idx="1917">
                  <c:v>19</c:v>
                </c:pt>
                <c:pt idx="1918">
                  <c:v>12</c:v>
                </c:pt>
                <c:pt idx="1919">
                  <c:v>11</c:v>
                </c:pt>
                <c:pt idx="1920">
                  <c:v>14</c:v>
                </c:pt>
                <c:pt idx="1921">
                  <c:v>17</c:v>
                </c:pt>
                <c:pt idx="1922">
                  <c:v>19</c:v>
                </c:pt>
                <c:pt idx="1923">
                  <c:v>11</c:v>
                </c:pt>
                <c:pt idx="1924">
                  <c:v>16</c:v>
                </c:pt>
                <c:pt idx="1925">
                  <c:v>10</c:v>
                </c:pt>
                <c:pt idx="1926">
                  <c:v>19</c:v>
                </c:pt>
                <c:pt idx="1927">
                  <c:v>13</c:v>
                </c:pt>
                <c:pt idx="1928">
                  <c:v>20</c:v>
                </c:pt>
                <c:pt idx="1929">
                  <c:v>12</c:v>
                </c:pt>
                <c:pt idx="1930">
                  <c:v>14</c:v>
                </c:pt>
                <c:pt idx="1931">
                  <c:v>18</c:v>
                </c:pt>
                <c:pt idx="1932">
                  <c:v>8</c:v>
                </c:pt>
                <c:pt idx="1933">
                  <c:v>11</c:v>
                </c:pt>
                <c:pt idx="1934">
                  <c:v>19</c:v>
                </c:pt>
                <c:pt idx="1935">
                  <c:v>13</c:v>
                </c:pt>
                <c:pt idx="1936">
                  <c:v>16</c:v>
                </c:pt>
                <c:pt idx="1937">
                  <c:v>17</c:v>
                </c:pt>
                <c:pt idx="1938">
                  <c:v>13</c:v>
                </c:pt>
                <c:pt idx="1939">
                  <c:v>16</c:v>
                </c:pt>
                <c:pt idx="1940">
                  <c:v>19</c:v>
                </c:pt>
                <c:pt idx="1941">
                  <c:v>13</c:v>
                </c:pt>
                <c:pt idx="1942">
                  <c:v>14</c:v>
                </c:pt>
                <c:pt idx="1943">
                  <c:v>12</c:v>
                </c:pt>
                <c:pt idx="1944">
                  <c:v>21</c:v>
                </c:pt>
                <c:pt idx="1945">
                  <c:v>13</c:v>
                </c:pt>
                <c:pt idx="1946">
                  <c:v>19</c:v>
                </c:pt>
                <c:pt idx="1947">
                  <c:v>14</c:v>
                </c:pt>
                <c:pt idx="1948">
                  <c:v>24</c:v>
                </c:pt>
                <c:pt idx="1949">
                  <c:v>17</c:v>
                </c:pt>
                <c:pt idx="1950">
                  <c:v>17</c:v>
                </c:pt>
                <c:pt idx="1951">
                  <c:v>12</c:v>
                </c:pt>
                <c:pt idx="1952">
                  <c:v>12</c:v>
                </c:pt>
                <c:pt idx="1953">
                  <c:v>27</c:v>
                </c:pt>
                <c:pt idx="1954">
                  <c:v>15</c:v>
                </c:pt>
                <c:pt idx="1955">
                  <c:v>15</c:v>
                </c:pt>
                <c:pt idx="1956">
                  <c:v>21</c:v>
                </c:pt>
                <c:pt idx="1957">
                  <c:v>9</c:v>
                </c:pt>
                <c:pt idx="1958">
                  <c:v>13</c:v>
                </c:pt>
                <c:pt idx="1959">
                  <c:v>15</c:v>
                </c:pt>
                <c:pt idx="1960">
                  <c:v>17</c:v>
                </c:pt>
                <c:pt idx="1961">
                  <c:v>9</c:v>
                </c:pt>
                <c:pt idx="1962">
                  <c:v>12</c:v>
                </c:pt>
                <c:pt idx="1963">
                  <c:v>12</c:v>
                </c:pt>
                <c:pt idx="1964">
                  <c:v>15</c:v>
                </c:pt>
                <c:pt idx="1965">
                  <c:v>16</c:v>
                </c:pt>
                <c:pt idx="1966">
                  <c:v>15</c:v>
                </c:pt>
                <c:pt idx="1967">
                  <c:v>12</c:v>
                </c:pt>
                <c:pt idx="1968">
                  <c:v>10</c:v>
                </c:pt>
                <c:pt idx="1969">
                  <c:v>13</c:v>
                </c:pt>
                <c:pt idx="1970">
                  <c:v>8</c:v>
                </c:pt>
                <c:pt idx="1971">
                  <c:v>15</c:v>
                </c:pt>
                <c:pt idx="1972">
                  <c:v>13</c:v>
                </c:pt>
                <c:pt idx="1973">
                  <c:v>13</c:v>
                </c:pt>
                <c:pt idx="1974">
                  <c:v>15</c:v>
                </c:pt>
                <c:pt idx="1975">
                  <c:v>11</c:v>
                </c:pt>
                <c:pt idx="1976">
                  <c:v>14</c:v>
                </c:pt>
                <c:pt idx="1977">
                  <c:v>15</c:v>
                </c:pt>
                <c:pt idx="1978">
                  <c:v>20</c:v>
                </c:pt>
                <c:pt idx="1979">
                  <c:v>12</c:v>
                </c:pt>
                <c:pt idx="1980">
                  <c:v>4</c:v>
                </c:pt>
                <c:pt idx="1981">
                  <c:v>10</c:v>
                </c:pt>
                <c:pt idx="1982">
                  <c:v>12</c:v>
                </c:pt>
                <c:pt idx="1983">
                  <c:v>11</c:v>
                </c:pt>
                <c:pt idx="1984">
                  <c:v>8</c:v>
                </c:pt>
                <c:pt idx="1985">
                  <c:v>18</c:v>
                </c:pt>
                <c:pt idx="1986">
                  <c:v>10</c:v>
                </c:pt>
                <c:pt idx="1987">
                  <c:v>14</c:v>
                </c:pt>
                <c:pt idx="1988">
                  <c:v>10</c:v>
                </c:pt>
                <c:pt idx="1989">
                  <c:v>14</c:v>
                </c:pt>
                <c:pt idx="1990">
                  <c:v>14</c:v>
                </c:pt>
                <c:pt idx="1991">
                  <c:v>10</c:v>
                </c:pt>
                <c:pt idx="1992">
                  <c:v>12</c:v>
                </c:pt>
                <c:pt idx="1993">
                  <c:v>6</c:v>
                </c:pt>
                <c:pt idx="1994">
                  <c:v>8</c:v>
                </c:pt>
                <c:pt idx="1995">
                  <c:v>12</c:v>
                </c:pt>
                <c:pt idx="1996">
                  <c:v>9</c:v>
                </c:pt>
                <c:pt idx="1997">
                  <c:v>10</c:v>
                </c:pt>
                <c:pt idx="1998">
                  <c:v>15</c:v>
                </c:pt>
                <c:pt idx="1999">
                  <c:v>7</c:v>
                </c:pt>
                <c:pt idx="2000">
                  <c:v>17</c:v>
                </c:pt>
                <c:pt idx="2001">
                  <c:v>16</c:v>
                </c:pt>
                <c:pt idx="2002">
                  <c:v>10</c:v>
                </c:pt>
                <c:pt idx="2003">
                  <c:v>7</c:v>
                </c:pt>
                <c:pt idx="2004">
                  <c:v>14</c:v>
                </c:pt>
                <c:pt idx="2005">
                  <c:v>8</c:v>
                </c:pt>
                <c:pt idx="2006">
                  <c:v>15</c:v>
                </c:pt>
                <c:pt idx="2007">
                  <c:v>10</c:v>
                </c:pt>
                <c:pt idx="2008">
                  <c:v>17</c:v>
                </c:pt>
                <c:pt idx="2009">
                  <c:v>8</c:v>
                </c:pt>
                <c:pt idx="2010">
                  <c:v>10</c:v>
                </c:pt>
                <c:pt idx="2011">
                  <c:v>6</c:v>
                </c:pt>
                <c:pt idx="2012">
                  <c:v>12</c:v>
                </c:pt>
                <c:pt idx="2013">
                  <c:v>10</c:v>
                </c:pt>
                <c:pt idx="2014">
                  <c:v>9</c:v>
                </c:pt>
                <c:pt idx="2015">
                  <c:v>9</c:v>
                </c:pt>
                <c:pt idx="2016">
                  <c:v>17</c:v>
                </c:pt>
                <c:pt idx="2017">
                  <c:v>24</c:v>
                </c:pt>
                <c:pt idx="2018">
                  <c:v>8</c:v>
                </c:pt>
                <c:pt idx="2019">
                  <c:v>19</c:v>
                </c:pt>
                <c:pt idx="2020">
                  <c:v>12</c:v>
                </c:pt>
                <c:pt idx="2021">
                  <c:v>18</c:v>
                </c:pt>
                <c:pt idx="2022">
                  <c:v>12</c:v>
                </c:pt>
                <c:pt idx="2023">
                  <c:v>12</c:v>
                </c:pt>
                <c:pt idx="2024">
                  <c:v>14</c:v>
                </c:pt>
                <c:pt idx="2025">
                  <c:v>6</c:v>
                </c:pt>
                <c:pt idx="2026">
                  <c:v>9</c:v>
                </c:pt>
                <c:pt idx="2027">
                  <c:v>14</c:v>
                </c:pt>
                <c:pt idx="2028">
                  <c:v>14</c:v>
                </c:pt>
                <c:pt idx="2029">
                  <c:v>11</c:v>
                </c:pt>
                <c:pt idx="2030">
                  <c:v>11</c:v>
                </c:pt>
                <c:pt idx="2031">
                  <c:v>16</c:v>
                </c:pt>
                <c:pt idx="2032">
                  <c:v>14</c:v>
                </c:pt>
                <c:pt idx="2033">
                  <c:v>17</c:v>
                </c:pt>
                <c:pt idx="2034">
                  <c:v>9</c:v>
                </c:pt>
                <c:pt idx="2035">
                  <c:v>17</c:v>
                </c:pt>
                <c:pt idx="2036">
                  <c:v>11</c:v>
                </c:pt>
                <c:pt idx="2037">
                  <c:v>8</c:v>
                </c:pt>
                <c:pt idx="2038">
                  <c:v>15</c:v>
                </c:pt>
                <c:pt idx="2039">
                  <c:v>15</c:v>
                </c:pt>
                <c:pt idx="2040">
                  <c:v>15</c:v>
                </c:pt>
                <c:pt idx="2041">
                  <c:v>7</c:v>
                </c:pt>
                <c:pt idx="2042">
                  <c:v>15</c:v>
                </c:pt>
                <c:pt idx="2043">
                  <c:v>10</c:v>
                </c:pt>
                <c:pt idx="2044">
                  <c:v>13</c:v>
                </c:pt>
                <c:pt idx="2045">
                  <c:v>14</c:v>
                </c:pt>
                <c:pt idx="2046">
                  <c:v>12</c:v>
                </c:pt>
                <c:pt idx="2047">
                  <c:v>21</c:v>
                </c:pt>
                <c:pt idx="2048">
                  <c:v>8</c:v>
                </c:pt>
                <c:pt idx="2049">
                  <c:v>10</c:v>
                </c:pt>
                <c:pt idx="2050">
                  <c:v>6</c:v>
                </c:pt>
                <c:pt idx="2051">
                  <c:v>18</c:v>
                </c:pt>
                <c:pt idx="2052">
                  <c:v>14</c:v>
                </c:pt>
                <c:pt idx="2053">
                  <c:v>15</c:v>
                </c:pt>
                <c:pt idx="2054">
                  <c:v>15</c:v>
                </c:pt>
                <c:pt idx="2055">
                  <c:v>13</c:v>
                </c:pt>
                <c:pt idx="2056">
                  <c:v>10</c:v>
                </c:pt>
                <c:pt idx="2057">
                  <c:v>10</c:v>
                </c:pt>
                <c:pt idx="2058">
                  <c:v>11</c:v>
                </c:pt>
                <c:pt idx="2059">
                  <c:v>13</c:v>
                </c:pt>
                <c:pt idx="2060">
                  <c:v>16</c:v>
                </c:pt>
                <c:pt idx="2061">
                  <c:v>10</c:v>
                </c:pt>
                <c:pt idx="2062">
                  <c:v>10</c:v>
                </c:pt>
                <c:pt idx="2063">
                  <c:v>19</c:v>
                </c:pt>
                <c:pt idx="2064">
                  <c:v>10</c:v>
                </c:pt>
                <c:pt idx="2065">
                  <c:v>8</c:v>
                </c:pt>
                <c:pt idx="2066">
                  <c:v>20</c:v>
                </c:pt>
                <c:pt idx="2067">
                  <c:v>10</c:v>
                </c:pt>
                <c:pt idx="2068">
                  <c:v>12</c:v>
                </c:pt>
                <c:pt idx="2069">
                  <c:v>18</c:v>
                </c:pt>
                <c:pt idx="2070">
                  <c:v>6</c:v>
                </c:pt>
                <c:pt idx="2071">
                  <c:v>13</c:v>
                </c:pt>
                <c:pt idx="2072">
                  <c:v>15</c:v>
                </c:pt>
                <c:pt idx="2073">
                  <c:v>7</c:v>
                </c:pt>
                <c:pt idx="2074">
                  <c:v>15</c:v>
                </c:pt>
                <c:pt idx="2075">
                  <c:v>12</c:v>
                </c:pt>
                <c:pt idx="2076">
                  <c:v>17</c:v>
                </c:pt>
                <c:pt idx="2077">
                  <c:v>13</c:v>
                </c:pt>
                <c:pt idx="2078">
                  <c:v>14</c:v>
                </c:pt>
                <c:pt idx="2079">
                  <c:v>9</c:v>
                </c:pt>
                <c:pt idx="2080">
                  <c:v>13</c:v>
                </c:pt>
                <c:pt idx="2081">
                  <c:v>22</c:v>
                </c:pt>
                <c:pt idx="2082">
                  <c:v>13</c:v>
                </c:pt>
                <c:pt idx="2083">
                  <c:v>14</c:v>
                </c:pt>
                <c:pt idx="2084">
                  <c:v>13</c:v>
                </c:pt>
                <c:pt idx="2085">
                  <c:v>16</c:v>
                </c:pt>
                <c:pt idx="2086">
                  <c:v>12</c:v>
                </c:pt>
                <c:pt idx="2087">
                  <c:v>5</c:v>
                </c:pt>
                <c:pt idx="2088">
                  <c:v>13</c:v>
                </c:pt>
                <c:pt idx="2089">
                  <c:v>9</c:v>
                </c:pt>
                <c:pt idx="2090">
                  <c:v>15</c:v>
                </c:pt>
                <c:pt idx="2091">
                  <c:v>15</c:v>
                </c:pt>
                <c:pt idx="2092">
                  <c:v>13</c:v>
                </c:pt>
                <c:pt idx="2093">
                  <c:v>13</c:v>
                </c:pt>
                <c:pt idx="2094">
                  <c:v>20</c:v>
                </c:pt>
                <c:pt idx="2095">
                  <c:v>12</c:v>
                </c:pt>
                <c:pt idx="2096">
                  <c:v>14</c:v>
                </c:pt>
                <c:pt idx="2097">
                  <c:v>8</c:v>
                </c:pt>
                <c:pt idx="2098">
                  <c:v>13</c:v>
                </c:pt>
                <c:pt idx="2099">
                  <c:v>14</c:v>
                </c:pt>
                <c:pt idx="2100">
                  <c:v>14</c:v>
                </c:pt>
                <c:pt idx="2101">
                  <c:v>9</c:v>
                </c:pt>
                <c:pt idx="2102">
                  <c:v>8</c:v>
                </c:pt>
                <c:pt idx="2103">
                  <c:v>12</c:v>
                </c:pt>
                <c:pt idx="2104">
                  <c:v>10</c:v>
                </c:pt>
                <c:pt idx="2105">
                  <c:v>17</c:v>
                </c:pt>
                <c:pt idx="2106">
                  <c:v>10</c:v>
                </c:pt>
                <c:pt idx="2107">
                  <c:v>12</c:v>
                </c:pt>
                <c:pt idx="2108">
                  <c:v>8</c:v>
                </c:pt>
                <c:pt idx="2109">
                  <c:v>5</c:v>
                </c:pt>
                <c:pt idx="2110">
                  <c:v>9</c:v>
                </c:pt>
                <c:pt idx="2111">
                  <c:v>15</c:v>
                </c:pt>
                <c:pt idx="2112">
                  <c:v>12</c:v>
                </c:pt>
                <c:pt idx="2113">
                  <c:v>6</c:v>
                </c:pt>
                <c:pt idx="2114">
                  <c:v>13</c:v>
                </c:pt>
                <c:pt idx="2115">
                  <c:v>6</c:v>
                </c:pt>
                <c:pt idx="2116">
                  <c:v>9</c:v>
                </c:pt>
                <c:pt idx="2117">
                  <c:v>11</c:v>
                </c:pt>
                <c:pt idx="2118">
                  <c:v>16</c:v>
                </c:pt>
                <c:pt idx="2119">
                  <c:v>11</c:v>
                </c:pt>
                <c:pt idx="2120">
                  <c:v>17</c:v>
                </c:pt>
                <c:pt idx="2121">
                  <c:v>12</c:v>
                </c:pt>
                <c:pt idx="2122">
                  <c:v>9</c:v>
                </c:pt>
                <c:pt idx="2123">
                  <c:v>6</c:v>
                </c:pt>
                <c:pt idx="2124">
                  <c:v>11</c:v>
                </c:pt>
                <c:pt idx="2125">
                  <c:v>8</c:v>
                </c:pt>
                <c:pt idx="2126">
                  <c:v>13</c:v>
                </c:pt>
                <c:pt idx="2127">
                  <c:v>12</c:v>
                </c:pt>
                <c:pt idx="2128">
                  <c:v>8</c:v>
                </c:pt>
                <c:pt idx="2129">
                  <c:v>7</c:v>
                </c:pt>
                <c:pt idx="2130">
                  <c:v>8</c:v>
                </c:pt>
                <c:pt idx="2131">
                  <c:v>13</c:v>
                </c:pt>
                <c:pt idx="2132">
                  <c:v>13</c:v>
                </c:pt>
                <c:pt idx="2133">
                  <c:v>9</c:v>
                </c:pt>
                <c:pt idx="2134">
                  <c:v>14</c:v>
                </c:pt>
                <c:pt idx="2135">
                  <c:v>14</c:v>
                </c:pt>
                <c:pt idx="2136">
                  <c:v>13</c:v>
                </c:pt>
                <c:pt idx="2137">
                  <c:v>10</c:v>
                </c:pt>
                <c:pt idx="2138">
                  <c:v>15</c:v>
                </c:pt>
                <c:pt idx="2139">
                  <c:v>14</c:v>
                </c:pt>
                <c:pt idx="2140">
                  <c:v>13</c:v>
                </c:pt>
                <c:pt idx="2141">
                  <c:v>8</c:v>
                </c:pt>
                <c:pt idx="2142">
                  <c:v>10</c:v>
                </c:pt>
                <c:pt idx="2143">
                  <c:v>9</c:v>
                </c:pt>
                <c:pt idx="2144">
                  <c:v>6</c:v>
                </c:pt>
                <c:pt idx="2145">
                  <c:v>10</c:v>
                </c:pt>
                <c:pt idx="2146">
                  <c:v>10</c:v>
                </c:pt>
                <c:pt idx="2147">
                  <c:v>18</c:v>
                </c:pt>
                <c:pt idx="2148">
                  <c:v>6</c:v>
                </c:pt>
                <c:pt idx="2149">
                  <c:v>8</c:v>
                </c:pt>
                <c:pt idx="2150">
                  <c:v>11</c:v>
                </c:pt>
                <c:pt idx="2151">
                  <c:v>10</c:v>
                </c:pt>
                <c:pt idx="2152">
                  <c:v>13</c:v>
                </c:pt>
                <c:pt idx="2153">
                  <c:v>7</c:v>
                </c:pt>
                <c:pt idx="2154">
                  <c:v>14</c:v>
                </c:pt>
                <c:pt idx="2155">
                  <c:v>12</c:v>
                </c:pt>
                <c:pt idx="2156">
                  <c:v>12</c:v>
                </c:pt>
                <c:pt idx="2157">
                  <c:v>13</c:v>
                </c:pt>
                <c:pt idx="2158">
                  <c:v>16</c:v>
                </c:pt>
                <c:pt idx="2159">
                  <c:v>17</c:v>
                </c:pt>
                <c:pt idx="2160">
                  <c:v>14</c:v>
                </c:pt>
                <c:pt idx="2161">
                  <c:v>11</c:v>
                </c:pt>
                <c:pt idx="2162">
                  <c:v>15</c:v>
                </c:pt>
                <c:pt idx="2163">
                  <c:v>11</c:v>
                </c:pt>
                <c:pt idx="2164">
                  <c:v>11</c:v>
                </c:pt>
                <c:pt idx="2165">
                  <c:v>9</c:v>
                </c:pt>
                <c:pt idx="2166">
                  <c:v>8</c:v>
                </c:pt>
                <c:pt idx="2167">
                  <c:v>16</c:v>
                </c:pt>
                <c:pt idx="2168">
                  <c:v>13</c:v>
                </c:pt>
                <c:pt idx="2169">
                  <c:v>10</c:v>
                </c:pt>
                <c:pt idx="2170">
                  <c:v>10</c:v>
                </c:pt>
                <c:pt idx="2171">
                  <c:v>14</c:v>
                </c:pt>
                <c:pt idx="2172">
                  <c:v>14</c:v>
                </c:pt>
                <c:pt idx="2173">
                  <c:v>17</c:v>
                </c:pt>
                <c:pt idx="2174">
                  <c:v>9</c:v>
                </c:pt>
                <c:pt idx="2175">
                  <c:v>8</c:v>
                </c:pt>
                <c:pt idx="2176">
                  <c:v>15</c:v>
                </c:pt>
                <c:pt idx="2177">
                  <c:v>15</c:v>
                </c:pt>
                <c:pt idx="2178">
                  <c:v>19</c:v>
                </c:pt>
                <c:pt idx="2179">
                  <c:v>7</c:v>
                </c:pt>
                <c:pt idx="2180">
                  <c:v>19</c:v>
                </c:pt>
                <c:pt idx="2181">
                  <c:v>13</c:v>
                </c:pt>
                <c:pt idx="2182">
                  <c:v>11</c:v>
                </c:pt>
                <c:pt idx="2183">
                  <c:v>13</c:v>
                </c:pt>
                <c:pt idx="2184">
                  <c:v>10</c:v>
                </c:pt>
                <c:pt idx="2185">
                  <c:v>13</c:v>
                </c:pt>
                <c:pt idx="2186">
                  <c:v>11</c:v>
                </c:pt>
                <c:pt idx="2187">
                  <c:v>17</c:v>
                </c:pt>
                <c:pt idx="2188">
                  <c:v>12</c:v>
                </c:pt>
                <c:pt idx="2189">
                  <c:v>10</c:v>
                </c:pt>
                <c:pt idx="2190">
                  <c:v>12</c:v>
                </c:pt>
                <c:pt idx="2191">
                  <c:v>8</c:v>
                </c:pt>
                <c:pt idx="2192">
                  <c:v>12</c:v>
                </c:pt>
                <c:pt idx="2193">
                  <c:v>12</c:v>
                </c:pt>
                <c:pt idx="2194">
                  <c:v>13</c:v>
                </c:pt>
                <c:pt idx="2195">
                  <c:v>15</c:v>
                </c:pt>
                <c:pt idx="2196">
                  <c:v>16</c:v>
                </c:pt>
                <c:pt idx="2197">
                  <c:v>13</c:v>
                </c:pt>
                <c:pt idx="2198">
                  <c:v>8</c:v>
                </c:pt>
                <c:pt idx="2199">
                  <c:v>14</c:v>
                </c:pt>
                <c:pt idx="2200">
                  <c:v>12</c:v>
                </c:pt>
                <c:pt idx="2201">
                  <c:v>10</c:v>
                </c:pt>
                <c:pt idx="2202">
                  <c:v>5</c:v>
                </c:pt>
                <c:pt idx="2203">
                  <c:v>10</c:v>
                </c:pt>
                <c:pt idx="2204">
                  <c:v>14</c:v>
                </c:pt>
                <c:pt idx="2205">
                  <c:v>11</c:v>
                </c:pt>
                <c:pt idx="2206">
                  <c:v>10</c:v>
                </c:pt>
                <c:pt idx="2207">
                  <c:v>7</c:v>
                </c:pt>
                <c:pt idx="2208">
                  <c:v>11</c:v>
                </c:pt>
                <c:pt idx="2209">
                  <c:v>17</c:v>
                </c:pt>
                <c:pt idx="2210">
                  <c:v>10</c:v>
                </c:pt>
                <c:pt idx="2211">
                  <c:v>7</c:v>
                </c:pt>
                <c:pt idx="2212">
                  <c:v>10</c:v>
                </c:pt>
                <c:pt idx="2213">
                  <c:v>23</c:v>
                </c:pt>
                <c:pt idx="2214">
                  <c:v>8</c:v>
                </c:pt>
                <c:pt idx="2215">
                  <c:v>8</c:v>
                </c:pt>
                <c:pt idx="2216">
                  <c:v>7</c:v>
                </c:pt>
                <c:pt idx="2217">
                  <c:v>12</c:v>
                </c:pt>
                <c:pt idx="2218">
                  <c:v>12</c:v>
                </c:pt>
                <c:pt idx="2219">
                  <c:v>12</c:v>
                </c:pt>
                <c:pt idx="2220">
                  <c:v>7</c:v>
                </c:pt>
                <c:pt idx="2221">
                  <c:v>7</c:v>
                </c:pt>
                <c:pt idx="2222">
                  <c:v>8</c:v>
                </c:pt>
                <c:pt idx="2223">
                  <c:v>12</c:v>
                </c:pt>
                <c:pt idx="2224">
                  <c:v>10</c:v>
                </c:pt>
                <c:pt idx="2225">
                  <c:v>17</c:v>
                </c:pt>
                <c:pt idx="2226">
                  <c:v>12</c:v>
                </c:pt>
                <c:pt idx="2227">
                  <c:v>8</c:v>
                </c:pt>
                <c:pt idx="2228">
                  <c:v>14</c:v>
                </c:pt>
                <c:pt idx="2229">
                  <c:v>12</c:v>
                </c:pt>
                <c:pt idx="2230">
                  <c:v>15</c:v>
                </c:pt>
                <c:pt idx="2231">
                  <c:v>10</c:v>
                </c:pt>
                <c:pt idx="2232">
                  <c:v>12</c:v>
                </c:pt>
                <c:pt idx="2233">
                  <c:v>8</c:v>
                </c:pt>
                <c:pt idx="2234">
                  <c:v>5</c:v>
                </c:pt>
                <c:pt idx="2235">
                  <c:v>12</c:v>
                </c:pt>
                <c:pt idx="2236">
                  <c:v>10</c:v>
                </c:pt>
                <c:pt idx="2237">
                  <c:v>8</c:v>
                </c:pt>
                <c:pt idx="2238">
                  <c:v>13</c:v>
                </c:pt>
                <c:pt idx="2239">
                  <c:v>15</c:v>
                </c:pt>
                <c:pt idx="2240">
                  <c:v>10</c:v>
                </c:pt>
                <c:pt idx="2241">
                  <c:v>10</c:v>
                </c:pt>
                <c:pt idx="2242">
                  <c:v>12</c:v>
                </c:pt>
                <c:pt idx="2243">
                  <c:v>6</c:v>
                </c:pt>
                <c:pt idx="2244">
                  <c:v>6</c:v>
                </c:pt>
                <c:pt idx="2245">
                  <c:v>6</c:v>
                </c:pt>
                <c:pt idx="2246">
                  <c:v>9</c:v>
                </c:pt>
                <c:pt idx="2247">
                  <c:v>8</c:v>
                </c:pt>
                <c:pt idx="2248">
                  <c:v>7</c:v>
                </c:pt>
                <c:pt idx="2249">
                  <c:v>6</c:v>
                </c:pt>
                <c:pt idx="2250">
                  <c:v>10</c:v>
                </c:pt>
                <c:pt idx="2251">
                  <c:v>11</c:v>
                </c:pt>
                <c:pt idx="2252">
                  <c:v>15</c:v>
                </c:pt>
                <c:pt idx="2253">
                  <c:v>7</c:v>
                </c:pt>
                <c:pt idx="2254">
                  <c:v>12</c:v>
                </c:pt>
                <c:pt idx="2255">
                  <c:v>6</c:v>
                </c:pt>
                <c:pt idx="2256">
                  <c:v>7</c:v>
                </c:pt>
                <c:pt idx="2257">
                  <c:v>9</c:v>
                </c:pt>
                <c:pt idx="2258">
                  <c:v>12</c:v>
                </c:pt>
                <c:pt idx="2259">
                  <c:v>4</c:v>
                </c:pt>
                <c:pt idx="2260">
                  <c:v>13</c:v>
                </c:pt>
                <c:pt idx="2261">
                  <c:v>7</c:v>
                </c:pt>
                <c:pt idx="2262">
                  <c:v>7</c:v>
                </c:pt>
                <c:pt idx="2263">
                  <c:v>9</c:v>
                </c:pt>
                <c:pt idx="2264">
                  <c:v>8</c:v>
                </c:pt>
                <c:pt idx="2265">
                  <c:v>8</c:v>
                </c:pt>
                <c:pt idx="2266">
                  <c:v>15</c:v>
                </c:pt>
                <c:pt idx="2267">
                  <c:v>14</c:v>
                </c:pt>
                <c:pt idx="2268">
                  <c:v>11</c:v>
                </c:pt>
                <c:pt idx="2269">
                  <c:v>14</c:v>
                </c:pt>
                <c:pt idx="2270">
                  <c:v>8</c:v>
                </c:pt>
                <c:pt idx="2271">
                  <c:v>11</c:v>
                </c:pt>
                <c:pt idx="2272">
                  <c:v>10</c:v>
                </c:pt>
                <c:pt idx="2273">
                  <c:v>17</c:v>
                </c:pt>
                <c:pt idx="2274">
                  <c:v>9</c:v>
                </c:pt>
                <c:pt idx="2275">
                  <c:v>7</c:v>
                </c:pt>
                <c:pt idx="2276">
                  <c:v>6</c:v>
                </c:pt>
                <c:pt idx="2277">
                  <c:v>8</c:v>
                </c:pt>
                <c:pt idx="2278">
                  <c:v>7</c:v>
                </c:pt>
                <c:pt idx="2279">
                  <c:v>7</c:v>
                </c:pt>
                <c:pt idx="2280">
                  <c:v>6</c:v>
                </c:pt>
                <c:pt idx="2281">
                  <c:v>10</c:v>
                </c:pt>
                <c:pt idx="2282">
                  <c:v>17</c:v>
                </c:pt>
                <c:pt idx="2283">
                  <c:v>6</c:v>
                </c:pt>
                <c:pt idx="2284">
                  <c:v>10</c:v>
                </c:pt>
                <c:pt idx="2285">
                  <c:v>8</c:v>
                </c:pt>
                <c:pt idx="2286">
                  <c:v>5</c:v>
                </c:pt>
                <c:pt idx="2287">
                  <c:v>13</c:v>
                </c:pt>
                <c:pt idx="2288">
                  <c:v>14</c:v>
                </c:pt>
                <c:pt idx="2289">
                  <c:v>8</c:v>
                </c:pt>
                <c:pt idx="2290">
                  <c:v>11</c:v>
                </c:pt>
                <c:pt idx="2291">
                  <c:v>8</c:v>
                </c:pt>
                <c:pt idx="2292">
                  <c:v>5</c:v>
                </c:pt>
                <c:pt idx="2293">
                  <c:v>11</c:v>
                </c:pt>
                <c:pt idx="2294">
                  <c:v>15</c:v>
                </c:pt>
                <c:pt idx="2295">
                  <c:v>7</c:v>
                </c:pt>
                <c:pt idx="2296">
                  <c:v>9</c:v>
                </c:pt>
                <c:pt idx="2297">
                  <c:v>16</c:v>
                </c:pt>
                <c:pt idx="2298">
                  <c:v>10</c:v>
                </c:pt>
                <c:pt idx="2299">
                  <c:v>11</c:v>
                </c:pt>
                <c:pt idx="2300">
                  <c:v>9</c:v>
                </c:pt>
                <c:pt idx="2301">
                  <c:v>13</c:v>
                </c:pt>
                <c:pt idx="2302">
                  <c:v>6</c:v>
                </c:pt>
                <c:pt idx="2303">
                  <c:v>10</c:v>
                </c:pt>
                <c:pt idx="2304">
                  <c:v>9</c:v>
                </c:pt>
                <c:pt idx="2305">
                  <c:v>7</c:v>
                </c:pt>
                <c:pt idx="2306">
                  <c:v>13</c:v>
                </c:pt>
                <c:pt idx="2307">
                  <c:v>7</c:v>
                </c:pt>
                <c:pt idx="2308">
                  <c:v>8</c:v>
                </c:pt>
                <c:pt idx="2309">
                  <c:v>9</c:v>
                </c:pt>
                <c:pt idx="2310">
                  <c:v>10</c:v>
                </c:pt>
                <c:pt idx="2311">
                  <c:v>14</c:v>
                </c:pt>
                <c:pt idx="2312">
                  <c:v>11</c:v>
                </c:pt>
                <c:pt idx="2313">
                  <c:v>7</c:v>
                </c:pt>
                <c:pt idx="2314">
                  <c:v>9</c:v>
                </c:pt>
                <c:pt idx="2315">
                  <c:v>5</c:v>
                </c:pt>
                <c:pt idx="2316">
                  <c:v>9</c:v>
                </c:pt>
                <c:pt idx="2317">
                  <c:v>3</c:v>
                </c:pt>
                <c:pt idx="2318">
                  <c:v>8</c:v>
                </c:pt>
                <c:pt idx="2319">
                  <c:v>4</c:v>
                </c:pt>
                <c:pt idx="2320">
                  <c:v>7</c:v>
                </c:pt>
                <c:pt idx="2321">
                  <c:v>5</c:v>
                </c:pt>
                <c:pt idx="2322">
                  <c:v>6</c:v>
                </c:pt>
                <c:pt idx="2323">
                  <c:v>10</c:v>
                </c:pt>
                <c:pt idx="2324">
                  <c:v>10</c:v>
                </c:pt>
                <c:pt idx="2325">
                  <c:v>13</c:v>
                </c:pt>
                <c:pt idx="2326">
                  <c:v>6</c:v>
                </c:pt>
                <c:pt idx="2327">
                  <c:v>13</c:v>
                </c:pt>
                <c:pt idx="2328">
                  <c:v>15</c:v>
                </c:pt>
                <c:pt idx="2329">
                  <c:v>8</c:v>
                </c:pt>
                <c:pt idx="2330">
                  <c:v>7</c:v>
                </c:pt>
                <c:pt idx="2331">
                  <c:v>16</c:v>
                </c:pt>
                <c:pt idx="2332">
                  <c:v>7</c:v>
                </c:pt>
                <c:pt idx="2333">
                  <c:v>17</c:v>
                </c:pt>
                <c:pt idx="2334">
                  <c:v>12</c:v>
                </c:pt>
                <c:pt idx="2335">
                  <c:v>8</c:v>
                </c:pt>
                <c:pt idx="2336">
                  <c:v>11</c:v>
                </c:pt>
                <c:pt idx="2337">
                  <c:v>11</c:v>
                </c:pt>
                <c:pt idx="2338">
                  <c:v>7</c:v>
                </c:pt>
                <c:pt idx="2339">
                  <c:v>9</c:v>
                </c:pt>
                <c:pt idx="2340">
                  <c:v>9</c:v>
                </c:pt>
                <c:pt idx="2341">
                  <c:v>7</c:v>
                </c:pt>
                <c:pt idx="2342">
                  <c:v>9</c:v>
                </c:pt>
                <c:pt idx="2343">
                  <c:v>6</c:v>
                </c:pt>
                <c:pt idx="2344">
                  <c:v>7</c:v>
                </c:pt>
                <c:pt idx="2345">
                  <c:v>9</c:v>
                </c:pt>
                <c:pt idx="2346">
                  <c:v>15</c:v>
                </c:pt>
                <c:pt idx="2347">
                  <c:v>10</c:v>
                </c:pt>
                <c:pt idx="2348">
                  <c:v>10</c:v>
                </c:pt>
                <c:pt idx="2349">
                  <c:v>8</c:v>
                </c:pt>
                <c:pt idx="2350">
                  <c:v>8</c:v>
                </c:pt>
                <c:pt idx="2351">
                  <c:v>5</c:v>
                </c:pt>
                <c:pt idx="2352">
                  <c:v>8</c:v>
                </c:pt>
                <c:pt idx="2353">
                  <c:v>8</c:v>
                </c:pt>
                <c:pt idx="2354">
                  <c:v>10</c:v>
                </c:pt>
                <c:pt idx="2355">
                  <c:v>16</c:v>
                </c:pt>
                <c:pt idx="2356">
                  <c:v>7</c:v>
                </c:pt>
                <c:pt idx="2357">
                  <c:v>8</c:v>
                </c:pt>
                <c:pt idx="2358">
                  <c:v>7</c:v>
                </c:pt>
                <c:pt idx="2359">
                  <c:v>8</c:v>
                </c:pt>
                <c:pt idx="2360">
                  <c:v>4</c:v>
                </c:pt>
                <c:pt idx="2361">
                  <c:v>6</c:v>
                </c:pt>
                <c:pt idx="2362">
                  <c:v>8</c:v>
                </c:pt>
                <c:pt idx="2363">
                  <c:v>6</c:v>
                </c:pt>
                <c:pt idx="2364">
                  <c:v>9</c:v>
                </c:pt>
                <c:pt idx="2365">
                  <c:v>8</c:v>
                </c:pt>
                <c:pt idx="2366">
                  <c:v>9</c:v>
                </c:pt>
                <c:pt idx="2367">
                  <c:v>10</c:v>
                </c:pt>
                <c:pt idx="2368">
                  <c:v>9</c:v>
                </c:pt>
                <c:pt idx="2369">
                  <c:v>9</c:v>
                </c:pt>
                <c:pt idx="2370">
                  <c:v>13</c:v>
                </c:pt>
                <c:pt idx="2371">
                  <c:v>13</c:v>
                </c:pt>
                <c:pt idx="2372">
                  <c:v>9</c:v>
                </c:pt>
                <c:pt idx="2373">
                  <c:v>7</c:v>
                </c:pt>
                <c:pt idx="2374">
                  <c:v>13</c:v>
                </c:pt>
                <c:pt idx="2375">
                  <c:v>7</c:v>
                </c:pt>
                <c:pt idx="2376">
                  <c:v>8</c:v>
                </c:pt>
                <c:pt idx="2377">
                  <c:v>7</c:v>
                </c:pt>
                <c:pt idx="2378">
                  <c:v>6</c:v>
                </c:pt>
                <c:pt idx="2379">
                  <c:v>4</c:v>
                </c:pt>
                <c:pt idx="2380">
                  <c:v>10</c:v>
                </c:pt>
                <c:pt idx="2381">
                  <c:v>14</c:v>
                </c:pt>
                <c:pt idx="2382">
                  <c:v>11</c:v>
                </c:pt>
                <c:pt idx="2383">
                  <c:v>8</c:v>
                </c:pt>
                <c:pt idx="2384">
                  <c:v>10</c:v>
                </c:pt>
                <c:pt idx="2385">
                  <c:v>7</c:v>
                </c:pt>
                <c:pt idx="2386">
                  <c:v>6</c:v>
                </c:pt>
                <c:pt idx="2387">
                  <c:v>8</c:v>
                </c:pt>
                <c:pt idx="2388">
                  <c:v>8</c:v>
                </c:pt>
                <c:pt idx="2389">
                  <c:v>12</c:v>
                </c:pt>
                <c:pt idx="2390">
                  <c:v>13</c:v>
                </c:pt>
                <c:pt idx="2391">
                  <c:v>6</c:v>
                </c:pt>
                <c:pt idx="2392">
                  <c:v>10</c:v>
                </c:pt>
                <c:pt idx="2393">
                  <c:v>3</c:v>
                </c:pt>
                <c:pt idx="2394">
                  <c:v>11</c:v>
                </c:pt>
                <c:pt idx="2395">
                  <c:v>11</c:v>
                </c:pt>
                <c:pt idx="2396">
                  <c:v>18</c:v>
                </c:pt>
                <c:pt idx="2397">
                  <c:v>9</c:v>
                </c:pt>
                <c:pt idx="2398">
                  <c:v>10</c:v>
                </c:pt>
                <c:pt idx="2399">
                  <c:v>10</c:v>
                </c:pt>
                <c:pt idx="2400">
                  <c:v>7</c:v>
                </c:pt>
                <c:pt idx="2401">
                  <c:v>6</c:v>
                </c:pt>
                <c:pt idx="2402">
                  <c:v>12</c:v>
                </c:pt>
                <c:pt idx="2403">
                  <c:v>10</c:v>
                </c:pt>
                <c:pt idx="2404">
                  <c:v>7</c:v>
                </c:pt>
                <c:pt idx="2405">
                  <c:v>5</c:v>
                </c:pt>
                <c:pt idx="2406">
                  <c:v>7</c:v>
                </c:pt>
                <c:pt idx="2407">
                  <c:v>3</c:v>
                </c:pt>
                <c:pt idx="2408">
                  <c:v>8</c:v>
                </c:pt>
                <c:pt idx="2409">
                  <c:v>5</c:v>
                </c:pt>
                <c:pt idx="2410">
                  <c:v>4</c:v>
                </c:pt>
                <c:pt idx="2411">
                  <c:v>6</c:v>
                </c:pt>
                <c:pt idx="2412">
                  <c:v>6</c:v>
                </c:pt>
                <c:pt idx="2413">
                  <c:v>5</c:v>
                </c:pt>
                <c:pt idx="2414">
                  <c:v>11</c:v>
                </c:pt>
                <c:pt idx="2415">
                  <c:v>6</c:v>
                </c:pt>
                <c:pt idx="2416">
                  <c:v>13</c:v>
                </c:pt>
                <c:pt idx="2417">
                  <c:v>11</c:v>
                </c:pt>
                <c:pt idx="2418">
                  <c:v>6</c:v>
                </c:pt>
                <c:pt idx="2419">
                  <c:v>11</c:v>
                </c:pt>
                <c:pt idx="2420">
                  <c:v>6</c:v>
                </c:pt>
                <c:pt idx="2421">
                  <c:v>13</c:v>
                </c:pt>
                <c:pt idx="2422">
                  <c:v>10</c:v>
                </c:pt>
                <c:pt idx="2423">
                  <c:v>8</c:v>
                </c:pt>
                <c:pt idx="2424">
                  <c:v>11</c:v>
                </c:pt>
                <c:pt idx="2425">
                  <c:v>10</c:v>
                </c:pt>
                <c:pt idx="2426">
                  <c:v>8</c:v>
                </c:pt>
                <c:pt idx="2427">
                  <c:v>12</c:v>
                </c:pt>
                <c:pt idx="2428">
                  <c:v>3</c:v>
                </c:pt>
                <c:pt idx="2429">
                  <c:v>14</c:v>
                </c:pt>
                <c:pt idx="2430">
                  <c:v>10</c:v>
                </c:pt>
                <c:pt idx="2431">
                  <c:v>8</c:v>
                </c:pt>
                <c:pt idx="2432">
                  <c:v>9</c:v>
                </c:pt>
                <c:pt idx="2433">
                  <c:v>9</c:v>
                </c:pt>
                <c:pt idx="2434">
                  <c:v>7</c:v>
                </c:pt>
                <c:pt idx="2435">
                  <c:v>9</c:v>
                </c:pt>
                <c:pt idx="2436">
                  <c:v>8</c:v>
                </c:pt>
                <c:pt idx="2437">
                  <c:v>6</c:v>
                </c:pt>
                <c:pt idx="2438">
                  <c:v>6</c:v>
                </c:pt>
                <c:pt idx="2439">
                  <c:v>12</c:v>
                </c:pt>
                <c:pt idx="2440">
                  <c:v>8</c:v>
                </c:pt>
                <c:pt idx="2441">
                  <c:v>13</c:v>
                </c:pt>
                <c:pt idx="2442">
                  <c:v>7</c:v>
                </c:pt>
                <c:pt idx="2443">
                  <c:v>11</c:v>
                </c:pt>
                <c:pt idx="2444">
                  <c:v>7</c:v>
                </c:pt>
                <c:pt idx="2445">
                  <c:v>16</c:v>
                </c:pt>
                <c:pt idx="2446">
                  <c:v>5</c:v>
                </c:pt>
                <c:pt idx="2447">
                  <c:v>13</c:v>
                </c:pt>
                <c:pt idx="2448">
                  <c:v>6</c:v>
                </c:pt>
                <c:pt idx="2449">
                  <c:v>5</c:v>
                </c:pt>
                <c:pt idx="2450">
                  <c:v>6</c:v>
                </c:pt>
                <c:pt idx="2451">
                  <c:v>6</c:v>
                </c:pt>
                <c:pt idx="2452">
                  <c:v>11</c:v>
                </c:pt>
                <c:pt idx="2453">
                  <c:v>8</c:v>
                </c:pt>
                <c:pt idx="2454">
                  <c:v>7</c:v>
                </c:pt>
                <c:pt idx="2455">
                  <c:v>11</c:v>
                </c:pt>
                <c:pt idx="2456">
                  <c:v>10</c:v>
                </c:pt>
                <c:pt idx="2457">
                  <c:v>12</c:v>
                </c:pt>
                <c:pt idx="2458">
                  <c:v>7</c:v>
                </c:pt>
                <c:pt idx="2459">
                  <c:v>4</c:v>
                </c:pt>
                <c:pt idx="2460">
                  <c:v>5</c:v>
                </c:pt>
                <c:pt idx="2461">
                  <c:v>9</c:v>
                </c:pt>
                <c:pt idx="2462">
                  <c:v>9</c:v>
                </c:pt>
                <c:pt idx="2463">
                  <c:v>10</c:v>
                </c:pt>
                <c:pt idx="2464">
                  <c:v>7</c:v>
                </c:pt>
                <c:pt idx="2465">
                  <c:v>12</c:v>
                </c:pt>
                <c:pt idx="2466">
                  <c:v>9</c:v>
                </c:pt>
                <c:pt idx="2467">
                  <c:v>2</c:v>
                </c:pt>
                <c:pt idx="2468">
                  <c:v>5</c:v>
                </c:pt>
                <c:pt idx="2469">
                  <c:v>14</c:v>
                </c:pt>
                <c:pt idx="2470">
                  <c:v>7</c:v>
                </c:pt>
                <c:pt idx="2471">
                  <c:v>10</c:v>
                </c:pt>
                <c:pt idx="2472">
                  <c:v>11</c:v>
                </c:pt>
                <c:pt idx="2473">
                  <c:v>7</c:v>
                </c:pt>
                <c:pt idx="2474">
                  <c:v>8</c:v>
                </c:pt>
                <c:pt idx="2475">
                  <c:v>9</c:v>
                </c:pt>
                <c:pt idx="2476">
                  <c:v>11</c:v>
                </c:pt>
                <c:pt idx="2477">
                  <c:v>8</c:v>
                </c:pt>
                <c:pt idx="2478">
                  <c:v>9</c:v>
                </c:pt>
                <c:pt idx="2479">
                  <c:v>7</c:v>
                </c:pt>
                <c:pt idx="2480">
                  <c:v>6</c:v>
                </c:pt>
                <c:pt idx="2481">
                  <c:v>6</c:v>
                </c:pt>
                <c:pt idx="2482">
                  <c:v>8</c:v>
                </c:pt>
                <c:pt idx="2483">
                  <c:v>6</c:v>
                </c:pt>
                <c:pt idx="2484">
                  <c:v>14</c:v>
                </c:pt>
                <c:pt idx="2485">
                  <c:v>10</c:v>
                </c:pt>
                <c:pt idx="2486">
                  <c:v>6</c:v>
                </c:pt>
                <c:pt idx="2487">
                  <c:v>13</c:v>
                </c:pt>
                <c:pt idx="2488">
                  <c:v>6</c:v>
                </c:pt>
                <c:pt idx="2489">
                  <c:v>11</c:v>
                </c:pt>
                <c:pt idx="2490">
                  <c:v>9</c:v>
                </c:pt>
                <c:pt idx="2491">
                  <c:v>7</c:v>
                </c:pt>
                <c:pt idx="2492">
                  <c:v>9</c:v>
                </c:pt>
                <c:pt idx="2493">
                  <c:v>7</c:v>
                </c:pt>
                <c:pt idx="2494">
                  <c:v>7</c:v>
                </c:pt>
                <c:pt idx="2495">
                  <c:v>7</c:v>
                </c:pt>
                <c:pt idx="2496">
                  <c:v>4</c:v>
                </c:pt>
                <c:pt idx="2497">
                  <c:v>6</c:v>
                </c:pt>
                <c:pt idx="2498">
                  <c:v>13</c:v>
                </c:pt>
                <c:pt idx="2499">
                  <c:v>7</c:v>
                </c:pt>
                <c:pt idx="2500">
                  <c:v>5</c:v>
                </c:pt>
                <c:pt idx="2501">
                  <c:v>8</c:v>
                </c:pt>
                <c:pt idx="2502">
                  <c:v>4</c:v>
                </c:pt>
                <c:pt idx="2503">
                  <c:v>10</c:v>
                </c:pt>
                <c:pt idx="2504">
                  <c:v>9</c:v>
                </c:pt>
                <c:pt idx="2505">
                  <c:v>8</c:v>
                </c:pt>
                <c:pt idx="2506">
                  <c:v>6</c:v>
                </c:pt>
                <c:pt idx="2507">
                  <c:v>7</c:v>
                </c:pt>
                <c:pt idx="2508">
                  <c:v>10</c:v>
                </c:pt>
                <c:pt idx="2509">
                  <c:v>11</c:v>
                </c:pt>
                <c:pt idx="2510">
                  <c:v>13</c:v>
                </c:pt>
                <c:pt idx="2511">
                  <c:v>9</c:v>
                </c:pt>
                <c:pt idx="2512">
                  <c:v>8</c:v>
                </c:pt>
                <c:pt idx="2513">
                  <c:v>9</c:v>
                </c:pt>
                <c:pt idx="2514">
                  <c:v>9</c:v>
                </c:pt>
                <c:pt idx="2515">
                  <c:v>6</c:v>
                </c:pt>
                <c:pt idx="2516">
                  <c:v>6</c:v>
                </c:pt>
                <c:pt idx="2517">
                  <c:v>9</c:v>
                </c:pt>
                <c:pt idx="2518">
                  <c:v>9</c:v>
                </c:pt>
                <c:pt idx="2519">
                  <c:v>8</c:v>
                </c:pt>
                <c:pt idx="2520">
                  <c:v>2</c:v>
                </c:pt>
                <c:pt idx="2521">
                  <c:v>3</c:v>
                </c:pt>
                <c:pt idx="2522">
                  <c:v>5</c:v>
                </c:pt>
                <c:pt idx="2523">
                  <c:v>7</c:v>
                </c:pt>
                <c:pt idx="2524">
                  <c:v>8</c:v>
                </c:pt>
                <c:pt idx="2525">
                  <c:v>4</c:v>
                </c:pt>
                <c:pt idx="2526">
                  <c:v>9</c:v>
                </c:pt>
                <c:pt idx="2527">
                  <c:v>12</c:v>
                </c:pt>
                <c:pt idx="2528">
                  <c:v>9</c:v>
                </c:pt>
                <c:pt idx="2529">
                  <c:v>6</c:v>
                </c:pt>
                <c:pt idx="2530">
                  <c:v>7</c:v>
                </c:pt>
                <c:pt idx="2531">
                  <c:v>6</c:v>
                </c:pt>
                <c:pt idx="2532">
                  <c:v>6</c:v>
                </c:pt>
                <c:pt idx="2533">
                  <c:v>8</c:v>
                </c:pt>
                <c:pt idx="2534">
                  <c:v>10</c:v>
                </c:pt>
                <c:pt idx="2535">
                  <c:v>2</c:v>
                </c:pt>
                <c:pt idx="2536">
                  <c:v>10</c:v>
                </c:pt>
                <c:pt idx="2537">
                  <c:v>9</c:v>
                </c:pt>
                <c:pt idx="2538">
                  <c:v>11</c:v>
                </c:pt>
                <c:pt idx="2539">
                  <c:v>14</c:v>
                </c:pt>
                <c:pt idx="2540">
                  <c:v>3</c:v>
                </c:pt>
                <c:pt idx="2541">
                  <c:v>7</c:v>
                </c:pt>
                <c:pt idx="2542">
                  <c:v>7</c:v>
                </c:pt>
                <c:pt idx="2543">
                  <c:v>7</c:v>
                </c:pt>
                <c:pt idx="2544">
                  <c:v>10</c:v>
                </c:pt>
                <c:pt idx="2545">
                  <c:v>9</c:v>
                </c:pt>
                <c:pt idx="2546">
                  <c:v>3</c:v>
                </c:pt>
                <c:pt idx="2547">
                  <c:v>8</c:v>
                </c:pt>
                <c:pt idx="2548">
                  <c:v>4</c:v>
                </c:pt>
                <c:pt idx="2549">
                  <c:v>5</c:v>
                </c:pt>
                <c:pt idx="2550">
                  <c:v>12</c:v>
                </c:pt>
                <c:pt idx="2551">
                  <c:v>7</c:v>
                </c:pt>
                <c:pt idx="2552">
                  <c:v>11</c:v>
                </c:pt>
                <c:pt idx="2553">
                  <c:v>9</c:v>
                </c:pt>
                <c:pt idx="2554">
                  <c:v>8</c:v>
                </c:pt>
                <c:pt idx="2555">
                  <c:v>7</c:v>
                </c:pt>
                <c:pt idx="2556">
                  <c:v>10</c:v>
                </c:pt>
                <c:pt idx="2557">
                  <c:v>4</c:v>
                </c:pt>
                <c:pt idx="2558">
                  <c:v>7</c:v>
                </c:pt>
                <c:pt idx="2559">
                  <c:v>7</c:v>
                </c:pt>
                <c:pt idx="2560">
                  <c:v>9</c:v>
                </c:pt>
                <c:pt idx="2561">
                  <c:v>7</c:v>
                </c:pt>
                <c:pt idx="2562">
                  <c:v>7</c:v>
                </c:pt>
                <c:pt idx="2563">
                  <c:v>5</c:v>
                </c:pt>
                <c:pt idx="2564">
                  <c:v>12</c:v>
                </c:pt>
                <c:pt idx="2565">
                  <c:v>12</c:v>
                </c:pt>
                <c:pt idx="2566">
                  <c:v>5</c:v>
                </c:pt>
                <c:pt idx="2567">
                  <c:v>9</c:v>
                </c:pt>
                <c:pt idx="2568">
                  <c:v>9</c:v>
                </c:pt>
                <c:pt idx="2569">
                  <c:v>7</c:v>
                </c:pt>
                <c:pt idx="2570">
                  <c:v>5</c:v>
                </c:pt>
                <c:pt idx="2571">
                  <c:v>9</c:v>
                </c:pt>
                <c:pt idx="2572">
                  <c:v>9</c:v>
                </c:pt>
                <c:pt idx="2573">
                  <c:v>2</c:v>
                </c:pt>
                <c:pt idx="2574">
                  <c:v>7</c:v>
                </c:pt>
                <c:pt idx="2575">
                  <c:v>7</c:v>
                </c:pt>
                <c:pt idx="2576">
                  <c:v>6</c:v>
                </c:pt>
                <c:pt idx="2577">
                  <c:v>9</c:v>
                </c:pt>
                <c:pt idx="2578">
                  <c:v>6</c:v>
                </c:pt>
                <c:pt idx="2579">
                  <c:v>4</c:v>
                </c:pt>
                <c:pt idx="2580">
                  <c:v>1</c:v>
                </c:pt>
                <c:pt idx="2581">
                  <c:v>7</c:v>
                </c:pt>
                <c:pt idx="2582">
                  <c:v>6</c:v>
                </c:pt>
                <c:pt idx="2583">
                  <c:v>3</c:v>
                </c:pt>
                <c:pt idx="2584">
                  <c:v>7</c:v>
                </c:pt>
                <c:pt idx="2585">
                  <c:v>4</c:v>
                </c:pt>
                <c:pt idx="2586">
                  <c:v>5</c:v>
                </c:pt>
                <c:pt idx="2587">
                  <c:v>8</c:v>
                </c:pt>
                <c:pt idx="2588">
                  <c:v>9</c:v>
                </c:pt>
                <c:pt idx="2589">
                  <c:v>10</c:v>
                </c:pt>
                <c:pt idx="2590">
                  <c:v>7</c:v>
                </c:pt>
                <c:pt idx="2591">
                  <c:v>7</c:v>
                </c:pt>
                <c:pt idx="2592">
                  <c:v>8</c:v>
                </c:pt>
                <c:pt idx="2593">
                  <c:v>7</c:v>
                </c:pt>
                <c:pt idx="2594">
                  <c:v>9</c:v>
                </c:pt>
                <c:pt idx="2595">
                  <c:v>9</c:v>
                </c:pt>
                <c:pt idx="2596">
                  <c:v>6</c:v>
                </c:pt>
                <c:pt idx="2597">
                  <c:v>10</c:v>
                </c:pt>
                <c:pt idx="2598">
                  <c:v>7</c:v>
                </c:pt>
                <c:pt idx="2599">
                  <c:v>6</c:v>
                </c:pt>
                <c:pt idx="2600">
                  <c:v>6</c:v>
                </c:pt>
                <c:pt idx="2601">
                  <c:v>11</c:v>
                </c:pt>
                <c:pt idx="2602">
                  <c:v>9</c:v>
                </c:pt>
                <c:pt idx="2603">
                  <c:v>13</c:v>
                </c:pt>
                <c:pt idx="2604">
                  <c:v>10</c:v>
                </c:pt>
                <c:pt idx="2605">
                  <c:v>4</c:v>
                </c:pt>
                <c:pt idx="2606">
                  <c:v>14</c:v>
                </c:pt>
                <c:pt idx="2607">
                  <c:v>9</c:v>
                </c:pt>
                <c:pt idx="2608">
                  <c:v>6</c:v>
                </c:pt>
                <c:pt idx="2609">
                  <c:v>9</c:v>
                </c:pt>
                <c:pt idx="2610">
                  <c:v>12</c:v>
                </c:pt>
                <c:pt idx="2611">
                  <c:v>7</c:v>
                </c:pt>
                <c:pt idx="2612">
                  <c:v>7</c:v>
                </c:pt>
                <c:pt idx="2613">
                  <c:v>6</c:v>
                </c:pt>
                <c:pt idx="2614">
                  <c:v>11</c:v>
                </c:pt>
                <c:pt idx="2615">
                  <c:v>6</c:v>
                </c:pt>
                <c:pt idx="2616">
                  <c:v>11</c:v>
                </c:pt>
                <c:pt idx="2617">
                  <c:v>9</c:v>
                </c:pt>
                <c:pt idx="2618">
                  <c:v>7</c:v>
                </c:pt>
                <c:pt idx="2619">
                  <c:v>2</c:v>
                </c:pt>
                <c:pt idx="2620">
                  <c:v>3</c:v>
                </c:pt>
                <c:pt idx="2621">
                  <c:v>6</c:v>
                </c:pt>
                <c:pt idx="2622">
                  <c:v>7</c:v>
                </c:pt>
                <c:pt idx="2623">
                  <c:v>4</c:v>
                </c:pt>
                <c:pt idx="2624">
                  <c:v>4</c:v>
                </c:pt>
                <c:pt idx="2625">
                  <c:v>9</c:v>
                </c:pt>
                <c:pt idx="2626">
                  <c:v>5</c:v>
                </c:pt>
                <c:pt idx="2627">
                  <c:v>13</c:v>
                </c:pt>
                <c:pt idx="2628">
                  <c:v>12</c:v>
                </c:pt>
                <c:pt idx="2629">
                  <c:v>10</c:v>
                </c:pt>
                <c:pt idx="2630">
                  <c:v>6</c:v>
                </c:pt>
                <c:pt idx="2631">
                  <c:v>5</c:v>
                </c:pt>
                <c:pt idx="2632">
                  <c:v>7</c:v>
                </c:pt>
                <c:pt idx="2633">
                  <c:v>13</c:v>
                </c:pt>
                <c:pt idx="2634">
                  <c:v>8</c:v>
                </c:pt>
                <c:pt idx="2635">
                  <c:v>6</c:v>
                </c:pt>
                <c:pt idx="2636">
                  <c:v>10</c:v>
                </c:pt>
                <c:pt idx="2637">
                  <c:v>8</c:v>
                </c:pt>
                <c:pt idx="2638">
                  <c:v>4</c:v>
                </c:pt>
                <c:pt idx="2639">
                  <c:v>8</c:v>
                </c:pt>
                <c:pt idx="2640">
                  <c:v>4</c:v>
                </c:pt>
                <c:pt idx="2641">
                  <c:v>12</c:v>
                </c:pt>
                <c:pt idx="2642">
                  <c:v>5</c:v>
                </c:pt>
                <c:pt idx="2643">
                  <c:v>6</c:v>
                </c:pt>
                <c:pt idx="2644">
                  <c:v>7</c:v>
                </c:pt>
                <c:pt idx="2645">
                  <c:v>8</c:v>
                </c:pt>
                <c:pt idx="2646">
                  <c:v>7</c:v>
                </c:pt>
                <c:pt idx="2647">
                  <c:v>10</c:v>
                </c:pt>
                <c:pt idx="2648">
                  <c:v>11</c:v>
                </c:pt>
                <c:pt idx="2649">
                  <c:v>7</c:v>
                </c:pt>
                <c:pt idx="2650">
                  <c:v>11</c:v>
                </c:pt>
                <c:pt idx="2651">
                  <c:v>4</c:v>
                </c:pt>
                <c:pt idx="2652">
                  <c:v>2</c:v>
                </c:pt>
                <c:pt idx="2653">
                  <c:v>5</c:v>
                </c:pt>
                <c:pt idx="2654">
                  <c:v>8</c:v>
                </c:pt>
                <c:pt idx="2655">
                  <c:v>7</c:v>
                </c:pt>
                <c:pt idx="2656">
                  <c:v>6</c:v>
                </c:pt>
                <c:pt idx="2657">
                  <c:v>9</c:v>
                </c:pt>
                <c:pt idx="2658">
                  <c:v>6</c:v>
                </c:pt>
                <c:pt idx="2659">
                  <c:v>3</c:v>
                </c:pt>
                <c:pt idx="2660">
                  <c:v>9</c:v>
                </c:pt>
                <c:pt idx="2661">
                  <c:v>8</c:v>
                </c:pt>
                <c:pt idx="2662">
                  <c:v>15</c:v>
                </c:pt>
                <c:pt idx="2663">
                  <c:v>9</c:v>
                </c:pt>
                <c:pt idx="2664">
                  <c:v>4</c:v>
                </c:pt>
                <c:pt idx="2665">
                  <c:v>9</c:v>
                </c:pt>
                <c:pt idx="2666">
                  <c:v>6</c:v>
                </c:pt>
                <c:pt idx="2667">
                  <c:v>5</c:v>
                </c:pt>
                <c:pt idx="2668">
                  <c:v>10</c:v>
                </c:pt>
                <c:pt idx="2669">
                  <c:v>6</c:v>
                </c:pt>
                <c:pt idx="2670">
                  <c:v>8</c:v>
                </c:pt>
                <c:pt idx="2671">
                  <c:v>11</c:v>
                </c:pt>
                <c:pt idx="2672">
                  <c:v>10</c:v>
                </c:pt>
                <c:pt idx="2673">
                  <c:v>7</c:v>
                </c:pt>
                <c:pt idx="2674">
                  <c:v>5</c:v>
                </c:pt>
                <c:pt idx="2675">
                  <c:v>6</c:v>
                </c:pt>
                <c:pt idx="2676">
                  <c:v>5</c:v>
                </c:pt>
                <c:pt idx="2677">
                  <c:v>4</c:v>
                </c:pt>
                <c:pt idx="2678">
                  <c:v>8</c:v>
                </c:pt>
                <c:pt idx="2679">
                  <c:v>5</c:v>
                </c:pt>
                <c:pt idx="2680">
                  <c:v>8</c:v>
                </c:pt>
                <c:pt idx="2681">
                  <c:v>7</c:v>
                </c:pt>
                <c:pt idx="2682">
                  <c:v>5</c:v>
                </c:pt>
                <c:pt idx="2683">
                  <c:v>8</c:v>
                </c:pt>
                <c:pt idx="2684">
                  <c:v>4</c:v>
                </c:pt>
                <c:pt idx="2685">
                  <c:v>10</c:v>
                </c:pt>
                <c:pt idx="2686">
                  <c:v>4</c:v>
                </c:pt>
                <c:pt idx="2687">
                  <c:v>3</c:v>
                </c:pt>
                <c:pt idx="2688">
                  <c:v>8</c:v>
                </c:pt>
                <c:pt idx="2689">
                  <c:v>6</c:v>
                </c:pt>
                <c:pt idx="2690">
                  <c:v>5</c:v>
                </c:pt>
                <c:pt idx="2691">
                  <c:v>6</c:v>
                </c:pt>
                <c:pt idx="2692">
                  <c:v>4</c:v>
                </c:pt>
                <c:pt idx="2693">
                  <c:v>3</c:v>
                </c:pt>
                <c:pt idx="2694">
                  <c:v>10</c:v>
                </c:pt>
                <c:pt idx="2695">
                  <c:v>3</c:v>
                </c:pt>
                <c:pt idx="2696">
                  <c:v>7</c:v>
                </c:pt>
                <c:pt idx="2697">
                  <c:v>8</c:v>
                </c:pt>
                <c:pt idx="2698">
                  <c:v>4</c:v>
                </c:pt>
                <c:pt idx="2699">
                  <c:v>12</c:v>
                </c:pt>
                <c:pt idx="2700">
                  <c:v>5</c:v>
                </c:pt>
                <c:pt idx="2701">
                  <c:v>8</c:v>
                </c:pt>
                <c:pt idx="2702">
                  <c:v>3</c:v>
                </c:pt>
                <c:pt idx="2703">
                  <c:v>11</c:v>
                </c:pt>
                <c:pt idx="2704">
                  <c:v>13</c:v>
                </c:pt>
                <c:pt idx="2705">
                  <c:v>2</c:v>
                </c:pt>
                <c:pt idx="2706">
                  <c:v>5</c:v>
                </c:pt>
                <c:pt idx="2707">
                  <c:v>4</c:v>
                </c:pt>
                <c:pt idx="2708">
                  <c:v>4</c:v>
                </c:pt>
                <c:pt idx="2709">
                  <c:v>9</c:v>
                </c:pt>
                <c:pt idx="2710">
                  <c:v>9</c:v>
                </c:pt>
                <c:pt idx="2711">
                  <c:v>6</c:v>
                </c:pt>
                <c:pt idx="2712">
                  <c:v>2</c:v>
                </c:pt>
                <c:pt idx="2713">
                  <c:v>4</c:v>
                </c:pt>
                <c:pt idx="2714">
                  <c:v>5</c:v>
                </c:pt>
                <c:pt idx="2715">
                  <c:v>6</c:v>
                </c:pt>
                <c:pt idx="2716">
                  <c:v>5</c:v>
                </c:pt>
                <c:pt idx="2717">
                  <c:v>8</c:v>
                </c:pt>
                <c:pt idx="2718">
                  <c:v>8</c:v>
                </c:pt>
                <c:pt idx="2719">
                  <c:v>8</c:v>
                </c:pt>
                <c:pt idx="2720">
                  <c:v>3</c:v>
                </c:pt>
                <c:pt idx="2721">
                  <c:v>7</c:v>
                </c:pt>
                <c:pt idx="2722">
                  <c:v>8</c:v>
                </c:pt>
                <c:pt idx="2723">
                  <c:v>8</c:v>
                </c:pt>
                <c:pt idx="2724">
                  <c:v>11</c:v>
                </c:pt>
                <c:pt idx="2725">
                  <c:v>5</c:v>
                </c:pt>
                <c:pt idx="2726">
                  <c:v>6</c:v>
                </c:pt>
                <c:pt idx="2727">
                  <c:v>12</c:v>
                </c:pt>
                <c:pt idx="2728">
                  <c:v>7</c:v>
                </c:pt>
                <c:pt idx="2729">
                  <c:v>5</c:v>
                </c:pt>
                <c:pt idx="2730">
                  <c:v>8</c:v>
                </c:pt>
                <c:pt idx="2731">
                  <c:v>9</c:v>
                </c:pt>
                <c:pt idx="2732">
                  <c:v>7</c:v>
                </c:pt>
                <c:pt idx="2733">
                  <c:v>6</c:v>
                </c:pt>
                <c:pt idx="2734">
                  <c:v>2</c:v>
                </c:pt>
                <c:pt idx="2735">
                  <c:v>9</c:v>
                </c:pt>
                <c:pt idx="2736">
                  <c:v>5</c:v>
                </c:pt>
                <c:pt idx="2737">
                  <c:v>2</c:v>
                </c:pt>
                <c:pt idx="2738">
                  <c:v>9</c:v>
                </c:pt>
                <c:pt idx="2739">
                  <c:v>4</c:v>
                </c:pt>
                <c:pt idx="2740">
                  <c:v>8</c:v>
                </c:pt>
                <c:pt idx="2741">
                  <c:v>4</c:v>
                </c:pt>
                <c:pt idx="2742">
                  <c:v>9</c:v>
                </c:pt>
                <c:pt idx="2743">
                  <c:v>7</c:v>
                </c:pt>
                <c:pt idx="2744">
                  <c:v>6</c:v>
                </c:pt>
                <c:pt idx="2745">
                  <c:v>4</c:v>
                </c:pt>
                <c:pt idx="2746">
                  <c:v>6</c:v>
                </c:pt>
                <c:pt idx="2747">
                  <c:v>5</c:v>
                </c:pt>
                <c:pt idx="2748">
                  <c:v>7</c:v>
                </c:pt>
                <c:pt idx="2749">
                  <c:v>11</c:v>
                </c:pt>
                <c:pt idx="2750">
                  <c:v>6</c:v>
                </c:pt>
                <c:pt idx="2751">
                  <c:v>10</c:v>
                </c:pt>
                <c:pt idx="2752">
                  <c:v>1</c:v>
                </c:pt>
                <c:pt idx="2753">
                  <c:v>3</c:v>
                </c:pt>
                <c:pt idx="2754">
                  <c:v>6</c:v>
                </c:pt>
                <c:pt idx="2755">
                  <c:v>7</c:v>
                </c:pt>
                <c:pt idx="2756">
                  <c:v>3</c:v>
                </c:pt>
                <c:pt idx="2757">
                  <c:v>7</c:v>
                </c:pt>
                <c:pt idx="2758">
                  <c:v>5</c:v>
                </c:pt>
                <c:pt idx="2759">
                  <c:v>8</c:v>
                </c:pt>
                <c:pt idx="2760">
                  <c:v>3</c:v>
                </c:pt>
                <c:pt idx="2761">
                  <c:v>9</c:v>
                </c:pt>
                <c:pt idx="2762">
                  <c:v>10</c:v>
                </c:pt>
                <c:pt idx="2763">
                  <c:v>8</c:v>
                </c:pt>
                <c:pt idx="2764">
                  <c:v>7</c:v>
                </c:pt>
                <c:pt idx="2765">
                  <c:v>6</c:v>
                </c:pt>
                <c:pt idx="2766">
                  <c:v>8</c:v>
                </c:pt>
                <c:pt idx="2767">
                  <c:v>7</c:v>
                </c:pt>
                <c:pt idx="2768">
                  <c:v>7</c:v>
                </c:pt>
                <c:pt idx="2769">
                  <c:v>10</c:v>
                </c:pt>
                <c:pt idx="2770">
                  <c:v>10</c:v>
                </c:pt>
                <c:pt idx="2771">
                  <c:v>12</c:v>
                </c:pt>
                <c:pt idx="2772">
                  <c:v>8</c:v>
                </c:pt>
                <c:pt idx="2773">
                  <c:v>8</c:v>
                </c:pt>
                <c:pt idx="2774">
                  <c:v>8</c:v>
                </c:pt>
                <c:pt idx="2775">
                  <c:v>7</c:v>
                </c:pt>
                <c:pt idx="2776">
                  <c:v>16</c:v>
                </c:pt>
                <c:pt idx="2777">
                  <c:v>7</c:v>
                </c:pt>
                <c:pt idx="2778">
                  <c:v>10</c:v>
                </c:pt>
                <c:pt idx="2779">
                  <c:v>7</c:v>
                </c:pt>
                <c:pt idx="2780">
                  <c:v>5</c:v>
                </c:pt>
                <c:pt idx="2781">
                  <c:v>4</c:v>
                </c:pt>
                <c:pt idx="2782">
                  <c:v>2</c:v>
                </c:pt>
                <c:pt idx="2783">
                  <c:v>6</c:v>
                </c:pt>
                <c:pt idx="2784">
                  <c:v>3</c:v>
                </c:pt>
                <c:pt idx="2785">
                  <c:v>3</c:v>
                </c:pt>
                <c:pt idx="2786">
                  <c:v>11</c:v>
                </c:pt>
                <c:pt idx="2787">
                  <c:v>4</c:v>
                </c:pt>
                <c:pt idx="2788">
                  <c:v>3</c:v>
                </c:pt>
                <c:pt idx="2789">
                  <c:v>8</c:v>
                </c:pt>
                <c:pt idx="2790">
                  <c:v>7</c:v>
                </c:pt>
                <c:pt idx="2791">
                  <c:v>7</c:v>
                </c:pt>
                <c:pt idx="2792">
                  <c:v>5</c:v>
                </c:pt>
                <c:pt idx="2793">
                  <c:v>4</c:v>
                </c:pt>
                <c:pt idx="2794">
                  <c:v>4</c:v>
                </c:pt>
                <c:pt idx="2795">
                  <c:v>7</c:v>
                </c:pt>
                <c:pt idx="2796">
                  <c:v>6</c:v>
                </c:pt>
                <c:pt idx="2797">
                  <c:v>8</c:v>
                </c:pt>
                <c:pt idx="2798">
                  <c:v>4</c:v>
                </c:pt>
                <c:pt idx="2799">
                  <c:v>8</c:v>
                </c:pt>
                <c:pt idx="2800">
                  <c:v>7</c:v>
                </c:pt>
                <c:pt idx="2801">
                  <c:v>6</c:v>
                </c:pt>
                <c:pt idx="2802">
                  <c:v>9</c:v>
                </c:pt>
                <c:pt idx="2803">
                  <c:v>4</c:v>
                </c:pt>
                <c:pt idx="2804">
                  <c:v>4</c:v>
                </c:pt>
                <c:pt idx="2805">
                  <c:v>11</c:v>
                </c:pt>
                <c:pt idx="2806">
                  <c:v>6</c:v>
                </c:pt>
                <c:pt idx="2807">
                  <c:v>7</c:v>
                </c:pt>
                <c:pt idx="2808">
                  <c:v>6</c:v>
                </c:pt>
                <c:pt idx="2809">
                  <c:v>6</c:v>
                </c:pt>
                <c:pt idx="2810">
                  <c:v>4</c:v>
                </c:pt>
                <c:pt idx="2811">
                  <c:v>7</c:v>
                </c:pt>
                <c:pt idx="2812">
                  <c:v>4</c:v>
                </c:pt>
                <c:pt idx="2813">
                  <c:v>9</c:v>
                </c:pt>
                <c:pt idx="2814">
                  <c:v>1</c:v>
                </c:pt>
                <c:pt idx="2815">
                  <c:v>5</c:v>
                </c:pt>
                <c:pt idx="2816">
                  <c:v>6</c:v>
                </c:pt>
                <c:pt idx="2817">
                  <c:v>3</c:v>
                </c:pt>
                <c:pt idx="2818">
                  <c:v>5</c:v>
                </c:pt>
                <c:pt idx="2819">
                  <c:v>6</c:v>
                </c:pt>
                <c:pt idx="2820">
                  <c:v>11</c:v>
                </c:pt>
                <c:pt idx="2821">
                  <c:v>5</c:v>
                </c:pt>
                <c:pt idx="2822">
                  <c:v>8</c:v>
                </c:pt>
                <c:pt idx="2823">
                  <c:v>5</c:v>
                </c:pt>
                <c:pt idx="2824">
                  <c:v>8</c:v>
                </c:pt>
                <c:pt idx="2825">
                  <c:v>2</c:v>
                </c:pt>
                <c:pt idx="2826">
                  <c:v>1</c:v>
                </c:pt>
                <c:pt idx="2827">
                  <c:v>2</c:v>
                </c:pt>
                <c:pt idx="2828">
                  <c:v>7</c:v>
                </c:pt>
                <c:pt idx="2829">
                  <c:v>4</c:v>
                </c:pt>
                <c:pt idx="2830">
                  <c:v>11</c:v>
                </c:pt>
                <c:pt idx="2831">
                  <c:v>4</c:v>
                </c:pt>
                <c:pt idx="2832">
                  <c:v>6</c:v>
                </c:pt>
                <c:pt idx="2833">
                  <c:v>4</c:v>
                </c:pt>
                <c:pt idx="2834">
                  <c:v>4</c:v>
                </c:pt>
                <c:pt idx="2835">
                  <c:v>6</c:v>
                </c:pt>
                <c:pt idx="2836">
                  <c:v>5</c:v>
                </c:pt>
                <c:pt idx="2837">
                  <c:v>6</c:v>
                </c:pt>
                <c:pt idx="2838">
                  <c:v>4</c:v>
                </c:pt>
                <c:pt idx="2839">
                  <c:v>8</c:v>
                </c:pt>
                <c:pt idx="2840">
                  <c:v>7</c:v>
                </c:pt>
                <c:pt idx="2841">
                  <c:v>5</c:v>
                </c:pt>
                <c:pt idx="2842">
                  <c:v>9</c:v>
                </c:pt>
                <c:pt idx="2843">
                  <c:v>4</c:v>
                </c:pt>
                <c:pt idx="2844">
                  <c:v>5</c:v>
                </c:pt>
                <c:pt idx="2845">
                  <c:v>5</c:v>
                </c:pt>
                <c:pt idx="2846">
                  <c:v>11</c:v>
                </c:pt>
                <c:pt idx="2847">
                  <c:v>7</c:v>
                </c:pt>
                <c:pt idx="2848">
                  <c:v>6</c:v>
                </c:pt>
                <c:pt idx="2849">
                  <c:v>9</c:v>
                </c:pt>
                <c:pt idx="2850">
                  <c:v>3</c:v>
                </c:pt>
                <c:pt idx="2851">
                  <c:v>5</c:v>
                </c:pt>
                <c:pt idx="2852">
                  <c:v>8</c:v>
                </c:pt>
                <c:pt idx="2853">
                  <c:v>3</c:v>
                </c:pt>
                <c:pt idx="2854">
                  <c:v>4</c:v>
                </c:pt>
                <c:pt idx="2855">
                  <c:v>2</c:v>
                </c:pt>
                <c:pt idx="2856">
                  <c:v>13</c:v>
                </c:pt>
                <c:pt idx="2857">
                  <c:v>11</c:v>
                </c:pt>
                <c:pt idx="2858">
                  <c:v>8</c:v>
                </c:pt>
                <c:pt idx="2859">
                  <c:v>8</c:v>
                </c:pt>
                <c:pt idx="2860">
                  <c:v>7</c:v>
                </c:pt>
                <c:pt idx="2861">
                  <c:v>7</c:v>
                </c:pt>
                <c:pt idx="2862">
                  <c:v>11</c:v>
                </c:pt>
                <c:pt idx="2863">
                  <c:v>2</c:v>
                </c:pt>
                <c:pt idx="2864">
                  <c:v>6</c:v>
                </c:pt>
                <c:pt idx="2865">
                  <c:v>4</c:v>
                </c:pt>
                <c:pt idx="2866">
                  <c:v>3</c:v>
                </c:pt>
                <c:pt idx="2867">
                  <c:v>3</c:v>
                </c:pt>
                <c:pt idx="2868">
                  <c:v>7</c:v>
                </c:pt>
                <c:pt idx="2869">
                  <c:v>4</c:v>
                </c:pt>
                <c:pt idx="2870">
                  <c:v>5</c:v>
                </c:pt>
                <c:pt idx="2871">
                  <c:v>7</c:v>
                </c:pt>
                <c:pt idx="2872">
                  <c:v>12</c:v>
                </c:pt>
                <c:pt idx="2873">
                  <c:v>6</c:v>
                </c:pt>
                <c:pt idx="2874">
                  <c:v>7</c:v>
                </c:pt>
                <c:pt idx="2875">
                  <c:v>7</c:v>
                </c:pt>
                <c:pt idx="2876">
                  <c:v>7</c:v>
                </c:pt>
                <c:pt idx="2877">
                  <c:v>4</c:v>
                </c:pt>
                <c:pt idx="2878">
                  <c:v>8</c:v>
                </c:pt>
                <c:pt idx="2879">
                  <c:v>7</c:v>
                </c:pt>
                <c:pt idx="2880">
                  <c:v>4</c:v>
                </c:pt>
                <c:pt idx="2881">
                  <c:v>8</c:v>
                </c:pt>
                <c:pt idx="2882">
                  <c:v>9</c:v>
                </c:pt>
                <c:pt idx="2883">
                  <c:v>2</c:v>
                </c:pt>
                <c:pt idx="2884">
                  <c:v>9</c:v>
                </c:pt>
                <c:pt idx="2885">
                  <c:v>9</c:v>
                </c:pt>
                <c:pt idx="2886">
                  <c:v>5</c:v>
                </c:pt>
                <c:pt idx="2887">
                  <c:v>5</c:v>
                </c:pt>
                <c:pt idx="2888">
                  <c:v>5</c:v>
                </c:pt>
                <c:pt idx="2889">
                  <c:v>3</c:v>
                </c:pt>
                <c:pt idx="2890">
                  <c:v>3</c:v>
                </c:pt>
                <c:pt idx="2891">
                  <c:v>2</c:v>
                </c:pt>
                <c:pt idx="2892">
                  <c:v>4</c:v>
                </c:pt>
                <c:pt idx="2893">
                  <c:v>5</c:v>
                </c:pt>
                <c:pt idx="2894">
                  <c:v>6</c:v>
                </c:pt>
                <c:pt idx="2895">
                  <c:v>1</c:v>
                </c:pt>
                <c:pt idx="2896">
                  <c:v>8</c:v>
                </c:pt>
                <c:pt idx="2897">
                  <c:v>6</c:v>
                </c:pt>
                <c:pt idx="2898">
                  <c:v>4</c:v>
                </c:pt>
                <c:pt idx="2899">
                  <c:v>7</c:v>
                </c:pt>
                <c:pt idx="2900">
                  <c:v>4</c:v>
                </c:pt>
                <c:pt idx="2901">
                  <c:v>8</c:v>
                </c:pt>
                <c:pt idx="2902">
                  <c:v>2</c:v>
                </c:pt>
                <c:pt idx="2903">
                  <c:v>5</c:v>
                </c:pt>
                <c:pt idx="2904">
                  <c:v>6</c:v>
                </c:pt>
                <c:pt idx="2905">
                  <c:v>2</c:v>
                </c:pt>
                <c:pt idx="2906">
                  <c:v>4</c:v>
                </c:pt>
                <c:pt idx="2907">
                  <c:v>8</c:v>
                </c:pt>
                <c:pt idx="2908">
                  <c:v>8</c:v>
                </c:pt>
                <c:pt idx="2909">
                  <c:v>7</c:v>
                </c:pt>
                <c:pt idx="2910">
                  <c:v>5</c:v>
                </c:pt>
                <c:pt idx="2911">
                  <c:v>4</c:v>
                </c:pt>
                <c:pt idx="2912">
                  <c:v>7</c:v>
                </c:pt>
                <c:pt idx="2913">
                  <c:v>6</c:v>
                </c:pt>
                <c:pt idx="2914">
                  <c:v>4</c:v>
                </c:pt>
                <c:pt idx="2915">
                  <c:v>8</c:v>
                </c:pt>
                <c:pt idx="2916">
                  <c:v>6</c:v>
                </c:pt>
                <c:pt idx="2917">
                  <c:v>5</c:v>
                </c:pt>
                <c:pt idx="2918">
                  <c:v>10</c:v>
                </c:pt>
                <c:pt idx="2919">
                  <c:v>4</c:v>
                </c:pt>
                <c:pt idx="2920">
                  <c:v>8</c:v>
                </c:pt>
                <c:pt idx="2921">
                  <c:v>6</c:v>
                </c:pt>
                <c:pt idx="2922">
                  <c:v>4</c:v>
                </c:pt>
                <c:pt idx="2923">
                  <c:v>4</c:v>
                </c:pt>
                <c:pt idx="2924">
                  <c:v>13</c:v>
                </c:pt>
                <c:pt idx="2925">
                  <c:v>5</c:v>
                </c:pt>
                <c:pt idx="2926">
                  <c:v>3</c:v>
                </c:pt>
                <c:pt idx="2927">
                  <c:v>7</c:v>
                </c:pt>
                <c:pt idx="2928">
                  <c:v>7</c:v>
                </c:pt>
                <c:pt idx="2929">
                  <c:v>8</c:v>
                </c:pt>
                <c:pt idx="2930">
                  <c:v>6</c:v>
                </c:pt>
                <c:pt idx="2931">
                  <c:v>5</c:v>
                </c:pt>
                <c:pt idx="2932">
                  <c:v>8</c:v>
                </c:pt>
                <c:pt idx="2933">
                  <c:v>1</c:v>
                </c:pt>
                <c:pt idx="2934">
                  <c:v>10</c:v>
                </c:pt>
                <c:pt idx="2935">
                  <c:v>10</c:v>
                </c:pt>
                <c:pt idx="2936">
                  <c:v>2</c:v>
                </c:pt>
                <c:pt idx="2937">
                  <c:v>4</c:v>
                </c:pt>
                <c:pt idx="2938">
                  <c:v>5</c:v>
                </c:pt>
                <c:pt idx="2939">
                  <c:v>7</c:v>
                </c:pt>
                <c:pt idx="2940">
                  <c:v>7</c:v>
                </c:pt>
                <c:pt idx="2941">
                  <c:v>3</c:v>
                </c:pt>
                <c:pt idx="2942">
                  <c:v>3</c:v>
                </c:pt>
                <c:pt idx="2943">
                  <c:v>7</c:v>
                </c:pt>
                <c:pt idx="2944">
                  <c:v>4</c:v>
                </c:pt>
                <c:pt idx="2945">
                  <c:v>4</c:v>
                </c:pt>
                <c:pt idx="2946">
                  <c:v>2</c:v>
                </c:pt>
                <c:pt idx="2947">
                  <c:v>7</c:v>
                </c:pt>
                <c:pt idx="2948">
                  <c:v>9</c:v>
                </c:pt>
                <c:pt idx="2949">
                  <c:v>6</c:v>
                </c:pt>
                <c:pt idx="2950">
                  <c:v>1</c:v>
                </c:pt>
                <c:pt idx="2951">
                  <c:v>8</c:v>
                </c:pt>
                <c:pt idx="2952">
                  <c:v>5</c:v>
                </c:pt>
                <c:pt idx="2953">
                  <c:v>4</c:v>
                </c:pt>
                <c:pt idx="2954">
                  <c:v>6</c:v>
                </c:pt>
                <c:pt idx="2955">
                  <c:v>9</c:v>
                </c:pt>
                <c:pt idx="2956">
                  <c:v>5</c:v>
                </c:pt>
                <c:pt idx="2957">
                  <c:v>5</c:v>
                </c:pt>
                <c:pt idx="2958">
                  <c:v>8</c:v>
                </c:pt>
                <c:pt idx="2959">
                  <c:v>3</c:v>
                </c:pt>
                <c:pt idx="2960">
                  <c:v>2</c:v>
                </c:pt>
                <c:pt idx="2961">
                  <c:v>7</c:v>
                </c:pt>
                <c:pt idx="2962">
                  <c:v>2</c:v>
                </c:pt>
                <c:pt idx="2963">
                  <c:v>3</c:v>
                </c:pt>
                <c:pt idx="2964">
                  <c:v>3</c:v>
                </c:pt>
                <c:pt idx="2965">
                  <c:v>6</c:v>
                </c:pt>
                <c:pt idx="2966">
                  <c:v>5</c:v>
                </c:pt>
                <c:pt idx="2967">
                  <c:v>6</c:v>
                </c:pt>
                <c:pt idx="2968">
                  <c:v>7</c:v>
                </c:pt>
                <c:pt idx="2969">
                  <c:v>5</c:v>
                </c:pt>
                <c:pt idx="2970">
                  <c:v>10</c:v>
                </c:pt>
                <c:pt idx="2971">
                  <c:v>6</c:v>
                </c:pt>
                <c:pt idx="2972">
                  <c:v>5</c:v>
                </c:pt>
                <c:pt idx="2973">
                  <c:v>3</c:v>
                </c:pt>
                <c:pt idx="2974">
                  <c:v>7</c:v>
                </c:pt>
                <c:pt idx="2975">
                  <c:v>3</c:v>
                </c:pt>
                <c:pt idx="2976">
                  <c:v>3</c:v>
                </c:pt>
                <c:pt idx="2977">
                  <c:v>5</c:v>
                </c:pt>
                <c:pt idx="2978">
                  <c:v>8</c:v>
                </c:pt>
                <c:pt idx="2979">
                  <c:v>6</c:v>
                </c:pt>
                <c:pt idx="2980">
                  <c:v>1</c:v>
                </c:pt>
                <c:pt idx="2981">
                  <c:v>3</c:v>
                </c:pt>
                <c:pt idx="2982">
                  <c:v>9</c:v>
                </c:pt>
                <c:pt idx="2983">
                  <c:v>8</c:v>
                </c:pt>
                <c:pt idx="2984">
                  <c:v>5</c:v>
                </c:pt>
                <c:pt idx="2985">
                  <c:v>5</c:v>
                </c:pt>
                <c:pt idx="2986">
                  <c:v>10</c:v>
                </c:pt>
                <c:pt idx="2987">
                  <c:v>9</c:v>
                </c:pt>
                <c:pt idx="2988">
                  <c:v>8</c:v>
                </c:pt>
                <c:pt idx="2989">
                  <c:v>8</c:v>
                </c:pt>
                <c:pt idx="2990">
                  <c:v>7</c:v>
                </c:pt>
                <c:pt idx="2991">
                  <c:v>6</c:v>
                </c:pt>
                <c:pt idx="2992">
                  <c:v>2</c:v>
                </c:pt>
                <c:pt idx="2993">
                  <c:v>6</c:v>
                </c:pt>
                <c:pt idx="2994">
                  <c:v>4</c:v>
                </c:pt>
                <c:pt idx="2995">
                  <c:v>6</c:v>
                </c:pt>
                <c:pt idx="2996">
                  <c:v>4</c:v>
                </c:pt>
                <c:pt idx="2997">
                  <c:v>7</c:v>
                </c:pt>
                <c:pt idx="2998">
                  <c:v>3</c:v>
                </c:pt>
                <c:pt idx="2999">
                  <c:v>5</c:v>
                </c:pt>
                <c:pt idx="3000">
                  <c:v>4</c:v>
                </c:pt>
                <c:pt idx="3001">
                  <c:v>6</c:v>
                </c:pt>
                <c:pt idx="3002">
                  <c:v>7</c:v>
                </c:pt>
                <c:pt idx="3003">
                  <c:v>7</c:v>
                </c:pt>
                <c:pt idx="3004">
                  <c:v>9</c:v>
                </c:pt>
                <c:pt idx="3005">
                  <c:v>7</c:v>
                </c:pt>
                <c:pt idx="3006">
                  <c:v>3</c:v>
                </c:pt>
                <c:pt idx="3007">
                  <c:v>3</c:v>
                </c:pt>
                <c:pt idx="3008">
                  <c:v>5</c:v>
                </c:pt>
                <c:pt idx="3009">
                  <c:v>3</c:v>
                </c:pt>
                <c:pt idx="3010">
                  <c:v>3</c:v>
                </c:pt>
                <c:pt idx="3011">
                  <c:v>7</c:v>
                </c:pt>
                <c:pt idx="3012">
                  <c:v>6</c:v>
                </c:pt>
                <c:pt idx="3013">
                  <c:v>5</c:v>
                </c:pt>
                <c:pt idx="3014">
                  <c:v>8</c:v>
                </c:pt>
                <c:pt idx="3015">
                  <c:v>2</c:v>
                </c:pt>
                <c:pt idx="3016">
                  <c:v>5</c:v>
                </c:pt>
                <c:pt idx="3017">
                  <c:v>1</c:v>
                </c:pt>
                <c:pt idx="3018">
                  <c:v>3</c:v>
                </c:pt>
                <c:pt idx="3019">
                  <c:v>5</c:v>
                </c:pt>
                <c:pt idx="3020">
                  <c:v>5</c:v>
                </c:pt>
                <c:pt idx="3021">
                  <c:v>3</c:v>
                </c:pt>
                <c:pt idx="3022">
                  <c:v>6</c:v>
                </c:pt>
                <c:pt idx="3023">
                  <c:v>1</c:v>
                </c:pt>
                <c:pt idx="3024">
                  <c:v>4</c:v>
                </c:pt>
                <c:pt idx="3025">
                  <c:v>3</c:v>
                </c:pt>
                <c:pt idx="3026">
                  <c:v>6</c:v>
                </c:pt>
                <c:pt idx="3027">
                  <c:v>4</c:v>
                </c:pt>
                <c:pt idx="3028">
                  <c:v>2</c:v>
                </c:pt>
                <c:pt idx="3029">
                  <c:v>5</c:v>
                </c:pt>
                <c:pt idx="3030">
                  <c:v>7</c:v>
                </c:pt>
                <c:pt idx="3031">
                  <c:v>9</c:v>
                </c:pt>
                <c:pt idx="3032">
                  <c:v>3</c:v>
                </c:pt>
                <c:pt idx="3033">
                  <c:v>2</c:v>
                </c:pt>
                <c:pt idx="3034">
                  <c:v>5</c:v>
                </c:pt>
                <c:pt idx="3035">
                  <c:v>5</c:v>
                </c:pt>
                <c:pt idx="3036">
                  <c:v>4</c:v>
                </c:pt>
                <c:pt idx="3037">
                  <c:v>6</c:v>
                </c:pt>
                <c:pt idx="3038">
                  <c:v>9</c:v>
                </c:pt>
                <c:pt idx="3039">
                  <c:v>5</c:v>
                </c:pt>
                <c:pt idx="3040">
                  <c:v>5</c:v>
                </c:pt>
                <c:pt idx="3041">
                  <c:v>2</c:v>
                </c:pt>
                <c:pt idx="3042">
                  <c:v>7</c:v>
                </c:pt>
                <c:pt idx="3043">
                  <c:v>8</c:v>
                </c:pt>
                <c:pt idx="3044">
                  <c:v>7</c:v>
                </c:pt>
                <c:pt idx="3045">
                  <c:v>3</c:v>
                </c:pt>
                <c:pt idx="3046">
                  <c:v>1</c:v>
                </c:pt>
                <c:pt idx="3047">
                  <c:v>4</c:v>
                </c:pt>
                <c:pt idx="3048">
                  <c:v>2</c:v>
                </c:pt>
                <c:pt idx="3049">
                  <c:v>2</c:v>
                </c:pt>
                <c:pt idx="3050">
                  <c:v>6</c:v>
                </c:pt>
                <c:pt idx="3051">
                  <c:v>7</c:v>
                </c:pt>
                <c:pt idx="3052">
                  <c:v>5</c:v>
                </c:pt>
                <c:pt idx="3053">
                  <c:v>8</c:v>
                </c:pt>
                <c:pt idx="3054">
                  <c:v>7</c:v>
                </c:pt>
                <c:pt idx="3055">
                  <c:v>4</c:v>
                </c:pt>
                <c:pt idx="3056">
                  <c:v>3</c:v>
                </c:pt>
                <c:pt idx="3057">
                  <c:v>5</c:v>
                </c:pt>
                <c:pt idx="3058">
                  <c:v>6</c:v>
                </c:pt>
                <c:pt idx="3059">
                  <c:v>4</c:v>
                </c:pt>
                <c:pt idx="3060">
                  <c:v>7</c:v>
                </c:pt>
                <c:pt idx="3061">
                  <c:v>1</c:v>
                </c:pt>
                <c:pt idx="3062">
                  <c:v>6</c:v>
                </c:pt>
                <c:pt idx="3063">
                  <c:v>9</c:v>
                </c:pt>
                <c:pt idx="3064">
                  <c:v>5</c:v>
                </c:pt>
                <c:pt idx="3065">
                  <c:v>7</c:v>
                </c:pt>
                <c:pt idx="3066">
                  <c:v>3</c:v>
                </c:pt>
                <c:pt idx="3067">
                  <c:v>5</c:v>
                </c:pt>
                <c:pt idx="3068">
                  <c:v>9</c:v>
                </c:pt>
                <c:pt idx="3069">
                  <c:v>6</c:v>
                </c:pt>
                <c:pt idx="3070">
                  <c:v>7</c:v>
                </c:pt>
                <c:pt idx="3071">
                  <c:v>2</c:v>
                </c:pt>
                <c:pt idx="3072">
                  <c:v>3</c:v>
                </c:pt>
                <c:pt idx="3073">
                  <c:v>3</c:v>
                </c:pt>
                <c:pt idx="3074">
                  <c:v>6</c:v>
                </c:pt>
                <c:pt idx="3075">
                  <c:v>6</c:v>
                </c:pt>
                <c:pt idx="3076">
                  <c:v>4</c:v>
                </c:pt>
                <c:pt idx="3077">
                  <c:v>9</c:v>
                </c:pt>
                <c:pt idx="3078">
                  <c:v>2</c:v>
                </c:pt>
                <c:pt idx="3079">
                  <c:v>6</c:v>
                </c:pt>
                <c:pt idx="3080">
                  <c:v>7</c:v>
                </c:pt>
                <c:pt idx="3081">
                  <c:v>5</c:v>
                </c:pt>
                <c:pt idx="3082">
                  <c:v>5</c:v>
                </c:pt>
                <c:pt idx="3083">
                  <c:v>5</c:v>
                </c:pt>
                <c:pt idx="3084">
                  <c:v>4</c:v>
                </c:pt>
                <c:pt idx="3085">
                  <c:v>3</c:v>
                </c:pt>
                <c:pt idx="3086">
                  <c:v>10</c:v>
                </c:pt>
                <c:pt idx="3087">
                  <c:v>6</c:v>
                </c:pt>
                <c:pt idx="3088">
                  <c:v>4</c:v>
                </c:pt>
                <c:pt idx="3089">
                  <c:v>2</c:v>
                </c:pt>
                <c:pt idx="3090">
                  <c:v>9</c:v>
                </c:pt>
                <c:pt idx="3091">
                  <c:v>5</c:v>
                </c:pt>
                <c:pt idx="3092">
                  <c:v>1</c:v>
                </c:pt>
                <c:pt idx="3093">
                  <c:v>9</c:v>
                </c:pt>
                <c:pt idx="3094">
                  <c:v>4</c:v>
                </c:pt>
                <c:pt idx="3095">
                  <c:v>4</c:v>
                </c:pt>
                <c:pt idx="3096">
                  <c:v>11</c:v>
                </c:pt>
                <c:pt idx="3097">
                  <c:v>9</c:v>
                </c:pt>
                <c:pt idx="3098">
                  <c:v>6</c:v>
                </c:pt>
                <c:pt idx="3099">
                  <c:v>6</c:v>
                </c:pt>
                <c:pt idx="3100">
                  <c:v>5</c:v>
                </c:pt>
                <c:pt idx="3101">
                  <c:v>3</c:v>
                </c:pt>
                <c:pt idx="3102">
                  <c:v>3</c:v>
                </c:pt>
                <c:pt idx="3103">
                  <c:v>7</c:v>
                </c:pt>
                <c:pt idx="3104">
                  <c:v>5</c:v>
                </c:pt>
                <c:pt idx="3105">
                  <c:v>10</c:v>
                </c:pt>
                <c:pt idx="3106">
                  <c:v>7</c:v>
                </c:pt>
                <c:pt idx="3107">
                  <c:v>5</c:v>
                </c:pt>
                <c:pt idx="3108">
                  <c:v>8</c:v>
                </c:pt>
                <c:pt idx="3109">
                  <c:v>5</c:v>
                </c:pt>
                <c:pt idx="3110">
                  <c:v>9</c:v>
                </c:pt>
                <c:pt idx="3111">
                  <c:v>2</c:v>
                </c:pt>
                <c:pt idx="3112">
                  <c:v>4</c:v>
                </c:pt>
                <c:pt idx="3113">
                  <c:v>5</c:v>
                </c:pt>
                <c:pt idx="3114">
                  <c:v>8</c:v>
                </c:pt>
                <c:pt idx="3115">
                  <c:v>7</c:v>
                </c:pt>
                <c:pt idx="3116">
                  <c:v>8</c:v>
                </c:pt>
                <c:pt idx="3117">
                  <c:v>5</c:v>
                </c:pt>
                <c:pt idx="3118">
                  <c:v>3</c:v>
                </c:pt>
                <c:pt idx="3119">
                  <c:v>5</c:v>
                </c:pt>
                <c:pt idx="3120">
                  <c:v>5</c:v>
                </c:pt>
                <c:pt idx="3121">
                  <c:v>4</c:v>
                </c:pt>
                <c:pt idx="3122">
                  <c:v>5</c:v>
                </c:pt>
                <c:pt idx="3123">
                  <c:v>5</c:v>
                </c:pt>
                <c:pt idx="3124">
                  <c:v>4</c:v>
                </c:pt>
                <c:pt idx="3125">
                  <c:v>2</c:v>
                </c:pt>
                <c:pt idx="3126">
                  <c:v>5</c:v>
                </c:pt>
                <c:pt idx="3127">
                  <c:v>3</c:v>
                </c:pt>
                <c:pt idx="3128">
                  <c:v>3</c:v>
                </c:pt>
                <c:pt idx="3129">
                  <c:v>3</c:v>
                </c:pt>
                <c:pt idx="3130">
                  <c:v>4</c:v>
                </c:pt>
                <c:pt idx="3131">
                  <c:v>3</c:v>
                </c:pt>
                <c:pt idx="3132">
                  <c:v>3</c:v>
                </c:pt>
                <c:pt idx="3133">
                  <c:v>10</c:v>
                </c:pt>
                <c:pt idx="3134">
                  <c:v>6</c:v>
                </c:pt>
                <c:pt idx="3135">
                  <c:v>4</c:v>
                </c:pt>
                <c:pt idx="3136">
                  <c:v>10</c:v>
                </c:pt>
                <c:pt idx="3137">
                  <c:v>7</c:v>
                </c:pt>
                <c:pt idx="3138">
                  <c:v>2</c:v>
                </c:pt>
                <c:pt idx="3139">
                  <c:v>8</c:v>
                </c:pt>
                <c:pt idx="3140">
                  <c:v>1</c:v>
                </c:pt>
                <c:pt idx="3141">
                  <c:v>4</c:v>
                </c:pt>
                <c:pt idx="3142">
                  <c:v>6</c:v>
                </c:pt>
                <c:pt idx="3143">
                  <c:v>7</c:v>
                </c:pt>
                <c:pt idx="3144">
                  <c:v>6</c:v>
                </c:pt>
                <c:pt idx="3145">
                  <c:v>5</c:v>
                </c:pt>
                <c:pt idx="3146">
                  <c:v>8</c:v>
                </c:pt>
                <c:pt idx="3147">
                  <c:v>3</c:v>
                </c:pt>
                <c:pt idx="3148">
                  <c:v>3</c:v>
                </c:pt>
                <c:pt idx="3149">
                  <c:v>9</c:v>
                </c:pt>
                <c:pt idx="3150">
                  <c:v>10</c:v>
                </c:pt>
                <c:pt idx="3151">
                  <c:v>5</c:v>
                </c:pt>
                <c:pt idx="3152">
                  <c:v>5</c:v>
                </c:pt>
                <c:pt idx="3153">
                  <c:v>4</c:v>
                </c:pt>
                <c:pt idx="3154">
                  <c:v>2</c:v>
                </c:pt>
                <c:pt idx="3155">
                  <c:v>6</c:v>
                </c:pt>
                <c:pt idx="3156">
                  <c:v>7</c:v>
                </c:pt>
                <c:pt idx="3157">
                  <c:v>4</c:v>
                </c:pt>
                <c:pt idx="3158">
                  <c:v>4</c:v>
                </c:pt>
                <c:pt idx="3159">
                  <c:v>6</c:v>
                </c:pt>
                <c:pt idx="3160">
                  <c:v>5</c:v>
                </c:pt>
                <c:pt idx="3161">
                  <c:v>3</c:v>
                </c:pt>
                <c:pt idx="3162">
                  <c:v>8</c:v>
                </c:pt>
                <c:pt idx="3163">
                  <c:v>3</c:v>
                </c:pt>
                <c:pt idx="3164">
                  <c:v>3</c:v>
                </c:pt>
                <c:pt idx="3165">
                  <c:v>3</c:v>
                </c:pt>
                <c:pt idx="3166">
                  <c:v>6</c:v>
                </c:pt>
                <c:pt idx="3167">
                  <c:v>2</c:v>
                </c:pt>
                <c:pt idx="3168">
                  <c:v>3</c:v>
                </c:pt>
                <c:pt idx="3169">
                  <c:v>3</c:v>
                </c:pt>
                <c:pt idx="3170">
                  <c:v>7</c:v>
                </c:pt>
                <c:pt idx="3171">
                  <c:v>5</c:v>
                </c:pt>
                <c:pt idx="3172">
                  <c:v>8</c:v>
                </c:pt>
                <c:pt idx="3173">
                  <c:v>7</c:v>
                </c:pt>
                <c:pt idx="3174">
                  <c:v>5</c:v>
                </c:pt>
                <c:pt idx="3175">
                  <c:v>6</c:v>
                </c:pt>
                <c:pt idx="3176">
                  <c:v>8</c:v>
                </c:pt>
                <c:pt idx="3177">
                  <c:v>7</c:v>
                </c:pt>
                <c:pt idx="3178">
                  <c:v>8</c:v>
                </c:pt>
                <c:pt idx="3179">
                  <c:v>6</c:v>
                </c:pt>
                <c:pt idx="3180">
                  <c:v>5</c:v>
                </c:pt>
                <c:pt idx="3181">
                  <c:v>6</c:v>
                </c:pt>
                <c:pt idx="3182">
                  <c:v>3</c:v>
                </c:pt>
                <c:pt idx="3183">
                  <c:v>6</c:v>
                </c:pt>
                <c:pt idx="3184">
                  <c:v>4</c:v>
                </c:pt>
                <c:pt idx="3185">
                  <c:v>3</c:v>
                </c:pt>
                <c:pt idx="3186">
                  <c:v>5</c:v>
                </c:pt>
                <c:pt idx="3187">
                  <c:v>6</c:v>
                </c:pt>
                <c:pt idx="3188">
                  <c:v>5</c:v>
                </c:pt>
                <c:pt idx="3189">
                  <c:v>7</c:v>
                </c:pt>
                <c:pt idx="3190">
                  <c:v>5</c:v>
                </c:pt>
                <c:pt idx="3191">
                  <c:v>4</c:v>
                </c:pt>
                <c:pt idx="3192">
                  <c:v>3</c:v>
                </c:pt>
                <c:pt idx="3193">
                  <c:v>5</c:v>
                </c:pt>
                <c:pt idx="3194">
                  <c:v>9</c:v>
                </c:pt>
                <c:pt idx="3195">
                  <c:v>2</c:v>
                </c:pt>
                <c:pt idx="3196">
                  <c:v>5</c:v>
                </c:pt>
                <c:pt idx="3197">
                  <c:v>7</c:v>
                </c:pt>
                <c:pt idx="3198">
                  <c:v>1</c:v>
                </c:pt>
                <c:pt idx="3199">
                  <c:v>7</c:v>
                </c:pt>
                <c:pt idx="3200">
                  <c:v>2</c:v>
                </c:pt>
                <c:pt idx="3201">
                  <c:v>4</c:v>
                </c:pt>
                <c:pt idx="3202">
                  <c:v>4</c:v>
                </c:pt>
                <c:pt idx="3203">
                  <c:v>5</c:v>
                </c:pt>
                <c:pt idx="3204">
                  <c:v>7</c:v>
                </c:pt>
                <c:pt idx="3205">
                  <c:v>7</c:v>
                </c:pt>
                <c:pt idx="3206">
                  <c:v>3</c:v>
                </c:pt>
                <c:pt idx="3207">
                  <c:v>8</c:v>
                </c:pt>
                <c:pt idx="3208">
                  <c:v>3</c:v>
                </c:pt>
                <c:pt idx="3209">
                  <c:v>3</c:v>
                </c:pt>
                <c:pt idx="3210">
                  <c:v>3</c:v>
                </c:pt>
                <c:pt idx="3211">
                  <c:v>5</c:v>
                </c:pt>
                <c:pt idx="3212">
                  <c:v>0</c:v>
                </c:pt>
                <c:pt idx="3213">
                  <c:v>5</c:v>
                </c:pt>
                <c:pt idx="3214">
                  <c:v>4</c:v>
                </c:pt>
                <c:pt idx="3215">
                  <c:v>5</c:v>
                </c:pt>
                <c:pt idx="3216">
                  <c:v>3</c:v>
                </c:pt>
                <c:pt idx="3217">
                  <c:v>5</c:v>
                </c:pt>
                <c:pt idx="3218">
                  <c:v>5</c:v>
                </c:pt>
                <c:pt idx="3219">
                  <c:v>6</c:v>
                </c:pt>
                <c:pt idx="3220">
                  <c:v>2</c:v>
                </c:pt>
                <c:pt idx="3221">
                  <c:v>4</c:v>
                </c:pt>
                <c:pt idx="3222">
                  <c:v>7</c:v>
                </c:pt>
                <c:pt idx="3223">
                  <c:v>5</c:v>
                </c:pt>
                <c:pt idx="3224">
                  <c:v>3</c:v>
                </c:pt>
                <c:pt idx="3225">
                  <c:v>3</c:v>
                </c:pt>
                <c:pt idx="3226">
                  <c:v>5</c:v>
                </c:pt>
                <c:pt idx="3227">
                  <c:v>5</c:v>
                </c:pt>
                <c:pt idx="3228">
                  <c:v>3</c:v>
                </c:pt>
                <c:pt idx="3229">
                  <c:v>3</c:v>
                </c:pt>
                <c:pt idx="3230">
                  <c:v>6</c:v>
                </c:pt>
                <c:pt idx="3231">
                  <c:v>3</c:v>
                </c:pt>
                <c:pt idx="3232">
                  <c:v>4</c:v>
                </c:pt>
                <c:pt idx="3233">
                  <c:v>10</c:v>
                </c:pt>
                <c:pt idx="3234">
                  <c:v>3</c:v>
                </c:pt>
                <c:pt idx="3235">
                  <c:v>3</c:v>
                </c:pt>
                <c:pt idx="3236">
                  <c:v>5</c:v>
                </c:pt>
                <c:pt idx="3237">
                  <c:v>5</c:v>
                </c:pt>
                <c:pt idx="3238">
                  <c:v>4</c:v>
                </c:pt>
                <c:pt idx="3239">
                  <c:v>6</c:v>
                </c:pt>
                <c:pt idx="3240">
                  <c:v>4</c:v>
                </c:pt>
                <c:pt idx="3241">
                  <c:v>6</c:v>
                </c:pt>
                <c:pt idx="3242">
                  <c:v>5</c:v>
                </c:pt>
                <c:pt idx="3243">
                  <c:v>5</c:v>
                </c:pt>
                <c:pt idx="3244">
                  <c:v>3</c:v>
                </c:pt>
                <c:pt idx="3245">
                  <c:v>3</c:v>
                </c:pt>
                <c:pt idx="3246">
                  <c:v>5</c:v>
                </c:pt>
                <c:pt idx="3247">
                  <c:v>10</c:v>
                </c:pt>
                <c:pt idx="3248">
                  <c:v>2</c:v>
                </c:pt>
                <c:pt idx="3249">
                  <c:v>6</c:v>
                </c:pt>
                <c:pt idx="3250">
                  <c:v>10</c:v>
                </c:pt>
                <c:pt idx="3251">
                  <c:v>4</c:v>
                </c:pt>
                <c:pt idx="3252">
                  <c:v>8</c:v>
                </c:pt>
                <c:pt idx="3253">
                  <c:v>6</c:v>
                </c:pt>
                <c:pt idx="3254">
                  <c:v>5</c:v>
                </c:pt>
                <c:pt idx="3255">
                  <c:v>7</c:v>
                </c:pt>
                <c:pt idx="3256">
                  <c:v>2</c:v>
                </c:pt>
                <c:pt idx="3257">
                  <c:v>6</c:v>
                </c:pt>
                <c:pt idx="3258">
                  <c:v>4</c:v>
                </c:pt>
                <c:pt idx="3259">
                  <c:v>1</c:v>
                </c:pt>
                <c:pt idx="3260">
                  <c:v>4</c:v>
                </c:pt>
                <c:pt idx="3261">
                  <c:v>4</c:v>
                </c:pt>
                <c:pt idx="3262">
                  <c:v>2</c:v>
                </c:pt>
                <c:pt idx="3263">
                  <c:v>1</c:v>
                </c:pt>
                <c:pt idx="3264">
                  <c:v>0</c:v>
                </c:pt>
                <c:pt idx="3265">
                  <c:v>9</c:v>
                </c:pt>
                <c:pt idx="3266">
                  <c:v>8</c:v>
                </c:pt>
                <c:pt idx="3267">
                  <c:v>7</c:v>
                </c:pt>
                <c:pt idx="3268">
                  <c:v>3</c:v>
                </c:pt>
                <c:pt idx="3269">
                  <c:v>5</c:v>
                </c:pt>
                <c:pt idx="3270">
                  <c:v>7</c:v>
                </c:pt>
                <c:pt idx="3271">
                  <c:v>3</c:v>
                </c:pt>
                <c:pt idx="3272">
                  <c:v>5</c:v>
                </c:pt>
                <c:pt idx="3273">
                  <c:v>5</c:v>
                </c:pt>
                <c:pt idx="3274">
                  <c:v>4</c:v>
                </c:pt>
                <c:pt idx="3275">
                  <c:v>5</c:v>
                </c:pt>
                <c:pt idx="3276">
                  <c:v>7</c:v>
                </c:pt>
                <c:pt idx="3277">
                  <c:v>4</c:v>
                </c:pt>
                <c:pt idx="3278">
                  <c:v>2</c:v>
                </c:pt>
                <c:pt idx="3279">
                  <c:v>11</c:v>
                </c:pt>
                <c:pt idx="3280">
                  <c:v>3</c:v>
                </c:pt>
                <c:pt idx="3281">
                  <c:v>6</c:v>
                </c:pt>
                <c:pt idx="3282">
                  <c:v>6</c:v>
                </c:pt>
                <c:pt idx="3283">
                  <c:v>3</c:v>
                </c:pt>
                <c:pt idx="3284">
                  <c:v>1</c:v>
                </c:pt>
                <c:pt idx="3285">
                  <c:v>3</c:v>
                </c:pt>
                <c:pt idx="3286">
                  <c:v>5</c:v>
                </c:pt>
                <c:pt idx="3287">
                  <c:v>1</c:v>
                </c:pt>
                <c:pt idx="3288">
                  <c:v>6</c:v>
                </c:pt>
                <c:pt idx="3289">
                  <c:v>6</c:v>
                </c:pt>
                <c:pt idx="3290">
                  <c:v>4</c:v>
                </c:pt>
                <c:pt idx="3291">
                  <c:v>6</c:v>
                </c:pt>
                <c:pt idx="3292">
                  <c:v>4</c:v>
                </c:pt>
                <c:pt idx="3293">
                  <c:v>4</c:v>
                </c:pt>
                <c:pt idx="3294">
                  <c:v>3</c:v>
                </c:pt>
                <c:pt idx="3295">
                  <c:v>4</c:v>
                </c:pt>
                <c:pt idx="3296">
                  <c:v>7</c:v>
                </c:pt>
                <c:pt idx="3297">
                  <c:v>1</c:v>
                </c:pt>
                <c:pt idx="3298">
                  <c:v>5</c:v>
                </c:pt>
                <c:pt idx="3299">
                  <c:v>9</c:v>
                </c:pt>
                <c:pt idx="3300">
                  <c:v>6</c:v>
                </c:pt>
                <c:pt idx="3301">
                  <c:v>7</c:v>
                </c:pt>
                <c:pt idx="3302">
                  <c:v>3</c:v>
                </c:pt>
                <c:pt idx="3303">
                  <c:v>3</c:v>
                </c:pt>
                <c:pt idx="3304">
                  <c:v>4</c:v>
                </c:pt>
                <c:pt idx="3305">
                  <c:v>6</c:v>
                </c:pt>
                <c:pt idx="3306">
                  <c:v>2</c:v>
                </c:pt>
                <c:pt idx="3307">
                  <c:v>4</c:v>
                </c:pt>
                <c:pt idx="3308">
                  <c:v>5</c:v>
                </c:pt>
                <c:pt idx="3309">
                  <c:v>2</c:v>
                </c:pt>
                <c:pt idx="3310">
                  <c:v>6</c:v>
                </c:pt>
                <c:pt idx="3311">
                  <c:v>3</c:v>
                </c:pt>
                <c:pt idx="3312">
                  <c:v>1</c:v>
                </c:pt>
                <c:pt idx="3313">
                  <c:v>2</c:v>
                </c:pt>
                <c:pt idx="3314">
                  <c:v>4</c:v>
                </c:pt>
                <c:pt idx="3315">
                  <c:v>7</c:v>
                </c:pt>
                <c:pt idx="3316">
                  <c:v>6</c:v>
                </c:pt>
                <c:pt idx="3317">
                  <c:v>7</c:v>
                </c:pt>
                <c:pt idx="3318">
                  <c:v>6</c:v>
                </c:pt>
                <c:pt idx="3319">
                  <c:v>5</c:v>
                </c:pt>
                <c:pt idx="3320">
                  <c:v>7</c:v>
                </c:pt>
                <c:pt idx="3321">
                  <c:v>6</c:v>
                </c:pt>
                <c:pt idx="3322">
                  <c:v>2</c:v>
                </c:pt>
                <c:pt idx="3323">
                  <c:v>3</c:v>
                </c:pt>
                <c:pt idx="3324">
                  <c:v>10</c:v>
                </c:pt>
                <c:pt idx="3325">
                  <c:v>4</c:v>
                </c:pt>
                <c:pt idx="3326">
                  <c:v>6</c:v>
                </c:pt>
                <c:pt idx="3327">
                  <c:v>7</c:v>
                </c:pt>
                <c:pt idx="3328">
                  <c:v>5</c:v>
                </c:pt>
                <c:pt idx="3329">
                  <c:v>7</c:v>
                </c:pt>
                <c:pt idx="3330">
                  <c:v>7</c:v>
                </c:pt>
                <c:pt idx="3331">
                  <c:v>4</c:v>
                </c:pt>
                <c:pt idx="3332">
                  <c:v>9</c:v>
                </c:pt>
                <c:pt idx="3333">
                  <c:v>9</c:v>
                </c:pt>
                <c:pt idx="3334">
                  <c:v>8</c:v>
                </c:pt>
                <c:pt idx="3335">
                  <c:v>6</c:v>
                </c:pt>
                <c:pt idx="3336">
                  <c:v>4</c:v>
                </c:pt>
                <c:pt idx="3337">
                  <c:v>5</c:v>
                </c:pt>
                <c:pt idx="3338">
                  <c:v>3</c:v>
                </c:pt>
                <c:pt idx="3339">
                  <c:v>2</c:v>
                </c:pt>
                <c:pt idx="3340">
                  <c:v>4</c:v>
                </c:pt>
                <c:pt idx="3341">
                  <c:v>1</c:v>
                </c:pt>
                <c:pt idx="3342">
                  <c:v>7</c:v>
                </c:pt>
                <c:pt idx="3343">
                  <c:v>2</c:v>
                </c:pt>
                <c:pt idx="3344">
                  <c:v>1</c:v>
                </c:pt>
                <c:pt idx="3345">
                  <c:v>5</c:v>
                </c:pt>
                <c:pt idx="3346">
                  <c:v>3</c:v>
                </c:pt>
                <c:pt idx="3347">
                  <c:v>5</c:v>
                </c:pt>
                <c:pt idx="3348">
                  <c:v>2</c:v>
                </c:pt>
                <c:pt idx="3349">
                  <c:v>4</c:v>
                </c:pt>
                <c:pt idx="3350">
                  <c:v>2</c:v>
                </c:pt>
                <c:pt idx="3351">
                  <c:v>6</c:v>
                </c:pt>
                <c:pt idx="3352">
                  <c:v>9</c:v>
                </c:pt>
                <c:pt idx="3353">
                  <c:v>2</c:v>
                </c:pt>
                <c:pt idx="3354">
                  <c:v>3</c:v>
                </c:pt>
                <c:pt idx="3355">
                  <c:v>3</c:v>
                </c:pt>
                <c:pt idx="3356">
                  <c:v>4</c:v>
                </c:pt>
                <c:pt idx="3357">
                  <c:v>5</c:v>
                </c:pt>
                <c:pt idx="3358">
                  <c:v>1</c:v>
                </c:pt>
                <c:pt idx="3359">
                  <c:v>5</c:v>
                </c:pt>
                <c:pt idx="3360">
                  <c:v>5</c:v>
                </c:pt>
                <c:pt idx="3361">
                  <c:v>8</c:v>
                </c:pt>
                <c:pt idx="3362">
                  <c:v>2</c:v>
                </c:pt>
                <c:pt idx="3363">
                  <c:v>3</c:v>
                </c:pt>
                <c:pt idx="3364">
                  <c:v>5</c:v>
                </c:pt>
                <c:pt idx="3365">
                  <c:v>3</c:v>
                </c:pt>
                <c:pt idx="3366">
                  <c:v>3</c:v>
                </c:pt>
                <c:pt idx="3367">
                  <c:v>0</c:v>
                </c:pt>
                <c:pt idx="3368">
                  <c:v>6</c:v>
                </c:pt>
                <c:pt idx="3369">
                  <c:v>3</c:v>
                </c:pt>
                <c:pt idx="3370">
                  <c:v>7</c:v>
                </c:pt>
                <c:pt idx="3371">
                  <c:v>7</c:v>
                </c:pt>
                <c:pt idx="3372">
                  <c:v>9</c:v>
                </c:pt>
                <c:pt idx="3373">
                  <c:v>5</c:v>
                </c:pt>
                <c:pt idx="3374">
                  <c:v>3</c:v>
                </c:pt>
                <c:pt idx="3375">
                  <c:v>4</c:v>
                </c:pt>
                <c:pt idx="3376">
                  <c:v>4</c:v>
                </c:pt>
                <c:pt idx="3377">
                  <c:v>1</c:v>
                </c:pt>
                <c:pt idx="3378">
                  <c:v>1</c:v>
                </c:pt>
                <c:pt idx="3379">
                  <c:v>4</c:v>
                </c:pt>
                <c:pt idx="3380">
                  <c:v>4</c:v>
                </c:pt>
                <c:pt idx="3381">
                  <c:v>3</c:v>
                </c:pt>
                <c:pt idx="3382">
                  <c:v>3</c:v>
                </c:pt>
                <c:pt idx="3383">
                  <c:v>5</c:v>
                </c:pt>
                <c:pt idx="3384">
                  <c:v>1</c:v>
                </c:pt>
                <c:pt idx="3385">
                  <c:v>4</c:v>
                </c:pt>
                <c:pt idx="3386">
                  <c:v>6</c:v>
                </c:pt>
                <c:pt idx="3387">
                  <c:v>5</c:v>
                </c:pt>
                <c:pt idx="3388">
                  <c:v>5</c:v>
                </c:pt>
                <c:pt idx="3389">
                  <c:v>4</c:v>
                </c:pt>
                <c:pt idx="3390">
                  <c:v>6</c:v>
                </c:pt>
                <c:pt idx="3391">
                  <c:v>3</c:v>
                </c:pt>
                <c:pt idx="3392">
                  <c:v>6</c:v>
                </c:pt>
                <c:pt idx="3393">
                  <c:v>6</c:v>
                </c:pt>
                <c:pt idx="3394">
                  <c:v>5</c:v>
                </c:pt>
                <c:pt idx="3395">
                  <c:v>4</c:v>
                </c:pt>
                <c:pt idx="3396">
                  <c:v>4</c:v>
                </c:pt>
                <c:pt idx="3397">
                  <c:v>5</c:v>
                </c:pt>
                <c:pt idx="3398">
                  <c:v>5</c:v>
                </c:pt>
                <c:pt idx="3399">
                  <c:v>2</c:v>
                </c:pt>
                <c:pt idx="3400">
                  <c:v>3</c:v>
                </c:pt>
                <c:pt idx="3401">
                  <c:v>5</c:v>
                </c:pt>
                <c:pt idx="3402">
                  <c:v>2</c:v>
                </c:pt>
                <c:pt idx="3403">
                  <c:v>3</c:v>
                </c:pt>
                <c:pt idx="3404">
                  <c:v>6</c:v>
                </c:pt>
                <c:pt idx="3405">
                  <c:v>1</c:v>
                </c:pt>
                <c:pt idx="3406">
                  <c:v>2</c:v>
                </c:pt>
                <c:pt idx="3407">
                  <c:v>2</c:v>
                </c:pt>
                <c:pt idx="3408">
                  <c:v>4</c:v>
                </c:pt>
                <c:pt idx="3409">
                  <c:v>5</c:v>
                </c:pt>
                <c:pt idx="3410">
                  <c:v>4</c:v>
                </c:pt>
                <c:pt idx="3411">
                  <c:v>4</c:v>
                </c:pt>
                <c:pt idx="3412">
                  <c:v>5</c:v>
                </c:pt>
                <c:pt idx="3413">
                  <c:v>4</c:v>
                </c:pt>
                <c:pt idx="3414">
                  <c:v>6</c:v>
                </c:pt>
                <c:pt idx="3415">
                  <c:v>1</c:v>
                </c:pt>
                <c:pt idx="3416">
                  <c:v>4</c:v>
                </c:pt>
                <c:pt idx="3417">
                  <c:v>8</c:v>
                </c:pt>
                <c:pt idx="3418">
                  <c:v>7</c:v>
                </c:pt>
                <c:pt idx="3419">
                  <c:v>6</c:v>
                </c:pt>
                <c:pt idx="3420">
                  <c:v>3</c:v>
                </c:pt>
                <c:pt idx="3421">
                  <c:v>1</c:v>
                </c:pt>
                <c:pt idx="3422">
                  <c:v>5</c:v>
                </c:pt>
                <c:pt idx="3423">
                  <c:v>4</c:v>
                </c:pt>
                <c:pt idx="3424">
                  <c:v>4</c:v>
                </c:pt>
                <c:pt idx="3425">
                  <c:v>6</c:v>
                </c:pt>
                <c:pt idx="3426">
                  <c:v>3</c:v>
                </c:pt>
                <c:pt idx="3427">
                  <c:v>5</c:v>
                </c:pt>
                <c:pt idx="3428">
                  <c:v>4</c:v>
                </c:pt>
                <c:pt idx="3429">
                  <c:v>3</c:v>
                </c:pt>
                <c:pt idx="3430">
                  <c:v>2</c:v>
                </c:pt>
                <c:pt idx="3431">
                  <c:v>3</c:v>
                </c:pt>
                <c:pt idx="3432">
                  <c:v>5</c:v>
                </c:pt>
                <c:pt idx="3433">
                  <c:v>3</c:v>
                </c:pt>
                <c:pt idx="3434">
                  <c:v>3</c:v>
                </c:pt>
                <c:pt idx="3435">
                  <c:v>4</c:v>
                </c:pt>
                <c:pt idx="3436">
                  <c:v>3</c:v>
                </c:pt>
                <c:pt idx="3437">
                  <c:v>3</c:v>
                </c:pt>
                <c:pt idx="3438">
                  <c:v>4</c:v>
                </c:pt>
                <c:pt idx="3439">
                  <c:v>8</c:v>
                </c:pt>
                <c:pt idx="3440">
                  <c:v>4</c:v>
                </c:pt>
                <c:pt idx="3441">
                  <c:v>4</c:v>
                </c:pt>
                <c:pt idx="3442">
                  <c:v>4</c:v>
                </c:pt>
                <c:pt idx="3443">
                  <c:v>4</c:v>
                </c:pt>
                <c:pt idx="3444">
                  <c:v>2</c:v>
                </c:pt>
                <c:pt idx="3445">
                  <c:v>7</c:v>
                </c:pt>
                <c:pt idx="3446">
                  <c:v>5</c:v>
                </c:pt>
                <c:pt idx="3447">
                  <c:v>3</c:v>
                </c:pt>
                <c:pt idx="3448">
                  <c:v>6</c:v>
                </c:pt>
                <c:pt idx="3449">
                  <c:v>3</c:v>
                </c:pt>
                <c:pt idx="3450">
                  <c:v>2</c:v>
                </c:pt>
                <c:pt idx="3451">
                  <c:v>2</c:v>
                </c:pt>
                <c:pt idx="3452">
                  <c:v>3</c:v>
                </c:pt>
                <c:pt idx="3453">
                  <c:v>4</c:v>
                </c:pt>
                <c:pt idx="3454">
                  <c:v>4</c:v>
                </c:pt>
                <c:pt idx="3455">
                  <c:v>2</c:v>
                </c:pt>
                <c:pt idx="3456">
                  <c:v>4</c:v>
                </c:pt>
                <c:pt idx="3457">
                  <c:v>5</c:v>
                </c:pt>
                <c:pt idx="3458">
                  <c:v>1</c:v>
                </c:pt>
                <c:pt idx="3459">
                  <c:v>3</c:v>
                </c:pt>
                <c:pt idx="3460">
                  <c:v>5</c:v>
                </c:pt>
                <c:pt idx="3461">
                  <c:v>3</c:v>
                </c:pt>
                <c:pt idx="3462">
                  <c:v>5</c:v>
                </c:pt>
                <c:pt idx="3463">
                  <c:v>6</c:v>
                </c:pt>
                <c:pt idx="3464">
                  <c:v>6</c:v>
                </c:pt>
                <c:pt idx="3465">
                  <c:v>4</c:v>
                </c:pt>
                <c:pt idx="3466">
                  <c:v>5</c:v>
                </c:pt>
                <c:pt idx="3467">
                  <c:v>5</c:v>
                </c:pt>
                <c:pt idx="3468">
                  <c:v>1</c:v>
                </c:pt>
                <c:pt idx="3469">
                  <c:v>2</c:v>
                </c:pt>
                <c:pt idx="3470">
                  <c:v>2</c:v>
                </c:pt>
                <c:pt idx="3471">
                  <c:v>7</c:v>
                </c:pt>
                <c:pt idx="3472">
                  <c:v>7</c:v>
                </c:pt>
                <c:pt idx="3473">
                  <c:v>6</c:v>
                </c:pt>
                <c:pt idx="3474">
                  <c:v>4</c:v>
                </c:pt>
                <c:pt idx="3475">
                  <c:v>4</c:v>
                </c:pt>
                <c:pt idx="3476">
                  <c:v>7</c:v>
                </c:pt>
                <c:pt idx="3477">
                  <c:v>4</c:v>
                </c:pt>
                <c:pt idx="3478">
                  <c:v>5</c:v>
                </c:pt>
                <c:pt idx="3479">
                  <c:v>7</c:v>
                </c:pt>
                <c:pt idx="3480">
                  <c:v>2</c:v>
                </c:pt>
                <c:pt idx="3481">
                  <c:v>6</c:v>
                </c:pt>
                <c:pt idx="3482">
                  <c:v>8</c:v>
                </c:pt>
                <c:pt idx="3483">
                  <c:v>5</c:v>
                </c:pt>
                <c:pt idx="3484">
                  <c:v>11</c:v>
                </c:pt>
                <c:pt idx="3485">
                  <c:v>3</c:v>
                </c:pt>
                <c:pt idx="3486">
                  <c:v>1</c:v>
                </c:pt>
                <c:pt idx="3487">
                  <c:v>1</c:v>
                </c:pt>
                <c:pt idx="3488">
                  <c:v>8</c:v>
                </c:pt>
                <c:pt idx="3489">
                  <c:v>3</c:v>
                </c:pt>
                <c:pt idx="3490">
                  <c:v>7</c:v>
                </c:pt>
                <c:pt idx="3491">
                  <c:v>7</c:v>
                </c:pt>
                <c:pt idx="3492">
                  <c:v>4</c:v>
                </c:pt>
                <c:pt idx="3493">
                  <c:v>5</c:v>
                </c:pt>
                <c:pt idx="3494">
                  <c:v>3</c:v>
                </c:pt>
                <c:pt idx="3495">
                  <c:v>4</c:v>
                </c:pt>
                <c:pt idx="3496">
                  <c:v>6</c:v>
                </c:pt>
                <c:pt idx="3497">
                  <c:v>4</c:v>
                </c:pt>
                <c:pt idx="3498">
                  <c:v>4</c:v>
                </c:pt>
                <c:pt idx="3499">
                  <c:v>2</c:v>
                </c:pt>
                <c:pt idx="3500">
                  <c:v>2</c:v>
                </c:pt>
                <c:pt idx="3501">
                  <c:v>7</c:v>
                </c:pt>
                <c:pt idx="3502">
                  <c:v>1</c:v>
                </c:pt>
                <c:pt idx="3503">
                  <c:v>4</c:v>
                </c:pt>
                <c:pt idx="3504">
                  <c:v>5</c:v>
                </c:pt>
                <c:pt idx="3505">
                  <c:v>3</c:v>
                </c:pt>
                <c:pt idx="3506">
                  <c:v>2</c:v>
                </c:pt>
                <c:pt idx="3507">
                  <c:v>4</c:v>
                </c:pt>
                <c:pt idx="3508">
                  <c:v>2</c:v>
                </c:pt>
                <c:pt idx="3509">
                  <c:v>4</c:v>
                </c:pt>
                <c:pt idx="3510">
                  <c:v>2</c:v>
                </c:pt>
                <c:pt idx="3511">
                  <c:v>6</c:v>
                </c:pt>
                <c:pt idx="3512">
                  <c:v>3</c:v>
                </c:pt>
                <c:pt idx="3513">
                  <c:v>9</c:v>
                </c:pt>
                <c:pt idx="3514">
                  <c:v>4</c:v>
                </c:pt>
                <c:pt idx="3515">
                  <c:v>3</c:v>
                </c:pt>
                <c:pt idx="3516">
                  <c:v>5</c:v>
                </c:pt>
                <c:pt idx="3517">
                  <c:v>7</c:v>
                </c:pt>
                <c:pt idx="3518">
                  <c:v>4</c:v>
                </c:pt>
                <c:pt idx="3519">
                  <c:v>2</c:v>
                </c:pt>
                <c:pt idx="3520">
                  <c:v>6</c:v>
                </c:pt>
                <c:pt idx="3521">
                  <c:v>3</c:v>
                </c:pt>
                <c:pt idx="3522">
                  <c:v>1</c:v>
                </c:pt>
                <c:pt idx="3523">
                  <c:v>2</c:v>
                </c:pt>
                <c:pt idx="3524">
                  <c:v>3</c:v>
                </c:pt>
                <c:pt idx="3525">
                  <c:v>6</c:v>
                </c:pt>
                <c:pt idx="3526">
                  <c:v>3</c:v>
                </c:pt>
                <c:pt idx="3527">
                  <c:v>7</c:v>
                </c:pt>
                <c:pt idx="3528">
                  <c:v>4</c:v>
                </c:pt>
                <c:pt idx="3529">
                  <c:v>2</c:v>
                </c:pt>
                <c:pt idx="3530">
                  <c:v>3</c:v>
                </c:pt>
                <c:pt idx="3531">
                  <c:v>4</c:v>
                </c:pt>
                <c:pt idx="3532">
                  <c:v>4</c:v>
                </c:pt>
                <c:pt idx="3533">
                  <c:v>3</c:v>
                </c:pt>
                <c:pt idx="3534">
                  <c:v>1</c:v>
                </c:pt>
                <c:pt idx="3535">
                  <c:v>4</c:v>
                </c:pt>
                <c:pt idx="3536">
                  <c:v>5</c:v>
                </c:pt>
                <c:pt idx="3537">
                  <c:v>7</c:v>
                </c:pt>
                <c:pt idx="3538">
                  <c:v>4</c:v>
                </c:pt>
                <c:pt idx="3539">
                  <c:v>7</c:v>
                </c:pt>
                <c:pt idx="3540">
                  <c:v>1</c:v>
                </c:pt>
                <c:pt idx="3541">
                  <c:v>2</c:v>
                </c:pt>
                <c:pt idx="3542">
                  <c:v>9</c:v>
                </c:pt>
                <c:pt idx="3543">
                  <c:v>8</c:v>
                </c:pt>
                <c:pt idx="3544">
                  <c:v>4</c:v>
                </c:pt>
                <c:pt idx="3545">
                  <c:v>5</c:v>
                </c:pt>
                <c:pt idx="3546">
                  <c:v>9</c:v>
                </c:pt>
                <c:pt idx="3547">
                  <c:v>5</c:v>
                </c:pt>
                <c:pt idx="3548">
                  <c:v>4</c:v>
                </c:pt>
                <c:pt idx="3549">
                  <c:v>4</c:v>
                </c:pt>
                <c:pt idx="3550">
                  <c:v>6</c:v>
                </c:pt>
                <c:pt idx="3551">
                  <c:v>4</c:v>
                </c:pt>
                <c:pt idx="3552">
                  <c:v>6</c:v>
                </c:pt>
                <c:pt idx="3553">
                  <c:v>2</c:v>
                </c:pt>
                <c:pt idx="3554">
                  <c:v>2</c:v>
                </c:pt>
                <c:pt idx="3555">
                  <c:v>8</c:v>
                </c:pt>
                <c:pt idx="3556">
                  <c:v>3</c:v>
                </c:pt>
                <c:pt idx="3557">
                  <c:v>2</c:v>
                </c:pt>
                <c:pt idx="3558">
                  <c:v>0</c:v>
                </c:pt>
                <c:pt idx="3559">
                  <c:v>2</c:v>
                </c:pt>
                <c:pt idx="3560">
                  <c:v>4</c:v>
                </c:pt>
                <c:pt idx="3561">
                  <c:v>3</c:v>
                </c:pt>
                <c:pt idx="3562">
                  <c:v>3</c:v>
                </c:pt>
                <c:pt idx="3563">
                  <c:v>0</c:v>
                </c:pt>
                <c:pt idx="3564">
                  <c:v>2</c:v>
                </c:pt>
                <c:pt idx="3565">
                  <c:v>6</c:v>
                </c:pt>
                <c:pt idx="3566">
                  <c:v>0</c:v>
                </c:pt>
                <c:pt idx="3567">
                  <c:v>5</c:v>
                </c:pt>
                <c:pt idx="3568">
                  <c:v>6</c:v>
                </c:pt>
                <c:pt idx="3569">
                  <c:v>2</c:v>
                </c:pt>
                <c:pt idx="3570">
                  <c:v>5</c:v>
                </c:pt>
                <c:pt idx="3571">
                  <c:v>5</c:v>
                </c:pt>
                <c:pt idx="3572">
                  <c:v>4</c:v>
                </c:pt>
                <c:pt idx="3573">
                  <c:v>3</c:v>
                </c:pt>
                <c:pt idx="3574">
                  <c:v>2</c:v>
                </c:pt>
                <c:pt idx="3575">
                  <c:v>4</c:v>
                </c:pt>
                <c:pt idx="3576">
                  <c:v>4</c:v>
                </c:pt>
                <c:pt idx="3577">
                  <c:v>5</c:v>
                </c:pt>
                <c:pt idx="3578">
                  <c:v>3</c:v>
                </c:pt>
                <c:pt idx="3579">
                  <c:v>5</c:v>
                </c:pt>
                <c:pt idx="3580">
                  <c:v>6</c:v>
                </c:pt>
                <c:pt idx="3581">
                  <c:v>3</c:v>
                </c:pt>
                <c:pt idx="3582">
                  <c:v>6</c:v>
                </c:pt>
                <c:pt idx="3583">
                  <c:v>4</c:v>
                </c:pt>
                <c:pt idx="3584">
                  <c:v>2</c:v>
                </c:pt>
                <c:pt idx="3585">
                  <c:v>1</c:v>
                </c:pt>
                <c:pt idx="3586">
                  <c:v>4</c:v>
                </c:pt>
                <c:pt idx="3587">
                  <c:v>5</c:v>
                </c:pt>
                <c:pt idx="3588">
                  <c:v>2</c:v>
                </c:pt>
                <c:pt idx="3589">
                  <c:v>5</c:v>
                </c:pt>
                <c:pt idx="3590">
                  <c:v>3</c:v>
                </c:pt>
                <c:pt idx="3591">
                  <c:v>0</c:v>
                </c:pt>
                <c:pt idx="3592">
                  <c:v>4</c:v>
                </c:pt>
                <c:pt idx="3593">
                  <c:v>0</c:v>
                </c:pt>
                <c:pt idx="3594">
                  <c:v>2</c:v>
                </c:pt>
                <c:pt idx="3595">
                  <c:v>2</c:v>
                </c:pt>
                <c:pt idx="3596">
                  <c:v>3</c:v>
                </c:pt>
                <c:pt idx="3597">
                  <c:v>3</c:v>
                </c:pt>
                <c:pt idx="3598">
                  <c:v>4</c:v>
                </c:pt>
                <c:pt idx="3599">
                  <c:v>5</c:v>
                </c:pt>
                <c:pt idx="3600">
                  <c:v>5</c:v>
                </c:pt>
                <c:pt idx="3601">
                  <c:v>0</c:v>
                </c:pt>
                <c:pt idx="3602">
                  <c:v>4</c:v>
                </c:pt>
                <c:pt idx="3603">
                  <c:v>4</c:v>
                </c:pt>
                <c:pt idx="3604">
                  <c:v>0</c:v>
                </c:pt>
                <c:pt idx="3605">
                  <c:v>6</c:v>
                </c:pt>
                <c:pt idx="3606">
                  <c:v>5</c:v>
                </c:pt>
                <c:pt idx="3607">
                  <c:v>5</c:v>
                </c:pt>
                <c:pt idx="3608">
                  <c:v>3</c:v>
                </c:pt>
                <c:pt idx="3609">
                  <c:v>1</c:v>
                </c:pt>
                <c:pt idx="3610">
                  <c:v>4</c:v>
                </c:pt>
                <c:pt idx="3611">
                  <c:v>4</c:v>
                </c:pt>
                <c:pt idx="3612">
                  <c:v>6</c:v>
                </c:pt>
                <c:pt idx="3613">
                  <c:v>5</c:v>
                </c:pt>
                <c:pt idx="3614">
                  <c:v>2</c:v>
                </c:pt>
                <c:pt idx="3615">
                  <c:v>4</c:v>
                </c:pt>
                <c:pt idx="3616">
                  <c:v>2</c:v>
                </c:pt>
                <c:pt idx="3617">
                  <c:v>3</c:v>
                </c:pt>
                <c:pt idx="3618">
                  <c:v>4</c:v>
                </c:pt>
                <c:pt idx="3619">
                  <c:v>3</c:v>
                </c:pt>
                <c:pt idx="3620">
                  <c:v>7</c:v>
                </c:pt>
                <c:pt idx="3621">
                  <c:v>5</c:v>
                </c:pt>
                <c:pt idx="3622">
                  <c:v>6</c:v>
                </c:pt>
                <c:pt idx="3623">
                  <c:v>2</c:v>
                </c:pt>
                <c:pt idx="3624">
                  <c:v>2</c:v>
                </c:pt>
                <c:pt idx="3625">
                  <c:v>3</c:v>
                </c:pt>
                <c:pt idx="3626">
                  <c:v>1</c:v>
                </c:pt>
                <c:pt idx="3627">
                  <c:v>2</c:v>
                </c:pt>
                <c:pt idx="3628">
                  <c:v>2</c:v>
                </c:pt>
                <c:pt idx="3629">
                  <c:v>3</c:v>
                </c:pt>
                <c:pt idx="3630">
                  <c:v>6</c:v>
                </c:pt>
                <c:pt idx="3631">
                  <c:v>6</c:v>
                </c:pt>
                <c:pt idx="3632">
                  <c:v>4</c:v>
                </c:pt>
                <c:pt idx="3633">
                  <c:v>7</c:v>
                </c:pt>
                <c:pt idx="3634">
                  <c:v>2</c:v>
                </c:pt>
                <c:pt idx="3635">
                  <c:v>2</c:v>
                </c:pt>
                <c:pt idx="3636">
                  <c:v>1</c:v>
                </c:pt>
                <c:pt idx="3637">
                  <c:v>2</c:v>
                </c:pt>
                <c:pt idx="3638">
                  <c:v>5</c:v>
                </c:pt>
                <c:pt idx="3639">
                  <c:v>1</c:v>
                </c:pt>
                <c:pt idx="3640">
                  <c:v>2</c:v>
                </c:pt>
                <c:pt idx="3641">
                  <c:v>2</c:v>
                </c:pt>
                <c:pt idx="3642">
                  <c:v>5</c:v>
                </c:pt>
                <c:pt idx="3643">
                  <c:v>4</c:v>
                </c:pt>
                <c:pt idx="3644">
                  <c:v>2</c:v>
                </c:pt>
                <c:pt idx="3645">
                  <c:v>3</c:v>
                </c:pt>
                <c:pt idx="3646">
                  <c:v>1</c:v>
                </c:pt>
                <c:pt idx="3647">
                  <c:v>1</c:v>
                </c:pt>
                <c:pt idx="3648">
                  <c:v>6</c:v>
                </c:pt>
                <c:pt idx="3649">
                  <c:v>4</c:v>
                </c:pt>
                <c:pt idx="3650">
                  <c:v>2</c:v>
                </c:pt>
                <c:pt idx="3651">
                  <c:v>2</c:v>
                </c:pt>
                <c:pt idx="3652">
                  <c:v>3</c:v>
                </c:pt>
                <c:pt idx="3653">
                  <c:v>2</c:v>
                </c:pt>
                <c:pt idx="3654">
                  <c:v>2</c:v>
                </c:pt>
                <c:pt idx="3655">
                  <c:v>3</c:v>
                </c:pt>
                <c:pt idx="3656">
                  <c:v>5</c:v>
                </c:pt>
                <c:pt idx="3657">
                  <c:v>2</c:v>
                </c:pt>
                <c:pt idx="3658">
                  <c:v>6</c:v>
                </c:pt>
                <c:pt idx="3659">
                  <c:v>4</c:v>
                </c:pt>
                <c:pt idx="3660">
                  <c:v>2</c:v>
                </c:pt>
                <c:pt idx="3661">
                  <c:v>4</c:v>
                </c:pt>
                <c:pt idx="3662">
                  <c:v>2</c:v>
                </c:pt>
                <c:pt idx="3663">
                  <c:v>2</c:v>
                </c:pt>
                <c:pt idx="3664">
                  <c:v>5</c:v>
                </c:pt>
                <c:pt idx="3665">
                  <c:v>5</c:v>
                </c:pt>
                <c:pt idx="3666">
                  <c:v>1</c:v>
                </c:pt>
                <c:pt idx="3667">
                  <c:v>3</c:v>
                </c:pt>
                <c:pt idx="3668">
                  <c:v>3</c:v>
                </c:pt>
                <c:pt idx="3669">
                  <c:v>4</c:v>
                </c:pt>
                <c:pt idx="3670">
                  <c:v>5</c:v>
                </c:pt>
                <c:pt idx="3671">
                  <c:v>1</c:v>
                </c:pt>
                <c:pt idx="3672">
                  <c:v>4</c:v>
                </c:pt>
                <c:pt idx="3673">
                  <c:v>0</c:v>
                </c:pt>
                <c:pt idx="3674">
                  <c:v>5</c:v>
                </c:pt>
                <c:pt idx="3675">
                  <c:v>5</c:v>
                </c:pt>
                <c:pt idx="3676">
                  <c:v>1</c:v>
                </c:pt>
                <c:pt idx="3677">
                  <c:v>5</c:v>
                </c:pt>
                <c:pt idx="3678">
                  <c:v>2</c:v>
                </c:pt>
                <c:pt idx="3679">
                  <c:v>4</c:v>
                </c:pt>
                <c:pt idx="3680">
                  <c:v>4</c:v>
                </c:pt>
                <c:pt idx="3681">
                  <c:v>3</c:v>
                </c:pt>
                <c:pt idx="3682">
                  <c:v>1</c:v>
                </c:pt>
                <c:pt idx="3683">
                  <c:v>5</c:v>
                </c:pt>
                <c:pt idx="3684">
                  <c:v>3</c:v>
                </c:pt>
                <c:pt idx="3685">
                  <c:v>5</c:v>
                </c:pt>
                <c:pt idx="3686">
                  <c:v>2</c:v>
                </c:pt>
                <c:pt idx="3687">
                  <c:v>2</c:v>
                </c:pt>
                <c:pt idx="3688">
                  <c:v>5</c:v>
                </c:pt>
                <c:pt idx="3689">
                  <c:v>5</c:v>
                </c:pt>
                <c:pt idx="3690">
                  <c:v>0</c:v>
                </c:pt>
                <c:pt idx="3691">
                  <c:v>4</c:v>
                </c:pt>
                <c:pt idx="3692">
                  <c:v>7</c:v>
                </c:pt>
                <c:pt idx="3693">
                  <c:v>5</c:v>
                </c:pt>
                <c:pt idx="3694">
                  <c:v>3</c:v>
                </c:pt>
                <c:pt idx="3695">
                  <c:v>3</c:v>
                </c:pt>
                <c:pt idx="3696">
                  <c:v>2</c:v>
                </c:pt>
                <c:pt idx="3697">
                  <c:v>3</c:v>
                </c:pt>
                <c:pt idx="3698">
                  <c:v>1</c:v>
                </c:pt>
                <c:pt idx="3699">
                  <c:v>3</c:v>
                </c:pt>
                <c:pt idx="3700">
                  <c:v>4</c:v>
                </c:pt>
                <c:pt idx="3701">
                  <c:v>6</c:v>
                </c:pt>
                <c:pt idx="3702">
                  <c:v>6</c:v>
                </c:pt>
                <c:pt idx="3703">
                  <c:v>4</c:v>
                </c:pt>
                <c:pt idx="3704">
                  <c:v>3</c:v>
                </c:pt>
                <c:pt idx="3705">
                  <c:v>4</c:v>
                </c:pt>
                <c:pt idx="3706">
                  <c:v>5</c:v>
                </c:pt>
                <c:pt idx="3707">
                  <c:v>4</c:v>
                </c:pt>
                <c:pt idx="3708">
                  <c:v>1</c:v>
                </c:pt>
                <c:pt idx="3709">
                  <c:v>3</c:v>
                </c:pt>
                <c:pt idx="3710">
                  <c:v>7</c:v>
                </c:pt>
                <c:pt idx="3711">
                  <c:v>7</c:v>
                </c:pt>
                <c:pt idx="3712">
                  <c:v>5</c:v>
                </c:pt>
                <c:pt idx="3713">
                  <c:v>4</c:v>
                </c:pt>
                <c:pt idx="3714">
                  <c:v>3</c:v>
                </c:pt>
                <c:pt idx="3715">
                  <c:v>4</c:v>
                </c:pt>
                <c:pt idx="3716">
                  <c:v>1</c:v>
                </c:pt>
                <c:pt idx="3717">
                  <c:v>5</c:v>
                </c:pt>
                <c:pt idx="3718">
                  <c:v>5</c:v>
                </c:pt>
                <c:pt idx="3719">
                  <c:v>3</c:v>
                </c:pt>
                <c:pt idx="3720">
                  <c:v>7</c:v>
                </c:pt>
                <c:pt idx="3721">
                  <c:v>4</c:v>
                </c:pt>
                <c:pt idx="3722">
                  <c:v>3</c:v>
                </c:pt>
                <c:pt idx="3723">
                  <c:v>2</c:v>
                </c:pt>
                <c:pt idx="3724">
                  <c:v>8</c:v>
                </c:pt>
                <c:pt idx="3725">
                  <c:v>2</c:v>
                </c:pt>
                <c:pt idx="3726">
                  <c:v>2</c:v>
                </c:pt>
                <c:pt idx="3727">
                  <c:v>3</c:v>
                </c:pt>
                <c:pt idx="3728">
                  <c:v>3</c:v>
                </c:pt>
                <c:pt idx="3729">
                  <c:v>4</c:v>
                </c:pt>
                <c:pt idx="3730">
                  <c:v>9</c:v>
                </c:pt>
                <c:pt idx="3731">
                  <c:v>1</c:v>
                </c:pt>
                <c:pt idx="3732">
                  <c:v>4</c:v>
                </c:pt>
                <c:pt idx="3733">
                  <c:v>5</c:v>
                </c:pt>
                <c:pt idx="3734">
                  <c:v>8</c:v>
                </c:pt>
                <c:pt idx="3735">
                  <c:v>4</c:v>
                </c:pt>
                <c:pt idx="3736">
                  <c:v>4</c:v>
                </c:pt>
                <c:pt idx="3737">
                  <c:v>2</c:v>
                </c:pt>
                <c:pt idx="3738">
                  <c:v>1</c:v>
                </c:pt>
                <c:pt idx="3739">
                  <c:v>5</c:v>
                </c:pt>
                <c:pt idx="3740">
                  <c:v>3</c:v>
                </c:pt>
                <c:pt idx="3741">
                  <c:v>2</c:v>
                </c:pt>
                <c:pt idx="3742">
                  <c:v>3</c:v>
                </c:pt>
                <c:pt idx="3743">
                  <c:v>6</c:v>
                </c:pt>
                <c:pt idx="3744">
                  <c:v>3</c:v>
                </c:pt>
                <c:pt idx="3745">
                  <c:v>4</c:v>
                </c:pt>
                <c:pt idx="3746">
                  <c:v>4</c:v>
                </c:pt>
                <c:pt idx="3747">
                  <c:v>4</c:v>
                </c:pt>
                <c:pt idx="3748">
                  <c:v>4</c:v>
                </c:pt>
                <c:pt idx="3749">
                  <c:v>4</c:v>
                </c:pt>
                <c:pt idx="3750">
                  <c:v>2</c:v>
                </c:pt>
                <c:pt idx="3751">
                  <c:v>2</c:v>
                </c:pt>
                <c:pt idx="3752">
                  <c:v>4</c:v>
                </c:pt>
                <c:pt idx="3753">
                  <c:v>2</c:v>
                </c:pt>
                <c:pt idx="3754">
                  <c:v>3</c:v>
                </c:pt>
                <c:pt idx="3755">
                  <c:v>3</c:v>
                </c:pt>
                <c:pt idx="3756">
                  <c:v>5</c:v>
                </c:pt>
                <c:pt idx="3757">
                  <c:v>4</c:v>
                </c:pt>
                <c:pt idx="3758">
                  <c:v>7</c:v>
                </c:pt>
                <c:pt idx="3759">
                  <c:v>2</c:v>
                </c:pt>
                <c:pt idx="3760">
                  <c:v>2</c:v>
                </c:pt>
                <c:pt idx="3761">
                  <c:v>4</c:v>
                </c:pt>
                <c:pt idx="3762">
                  <c:v>2</c:v>
                </c:pt>
                <c:pt idx="3763">
                  <c:v>5</c:v>
                </c:pt>
                <c:pt idx="3764">
                  <c:v>3</c:v>
                </c:pt>
                <c:pt idx="3765">
                  <c:v>7</c:v>
                </c:pt>
                <c:pt idx="3766">
                  <c:v>4</c:v>
                </c:pt>
                <c:pt idx="3767">
                  <c:v>5</c:v>
                </c:pt>
                <c:pt idx="3768">
                  <c:v>2</c:v>
                </c:pt>
                <c:pt idx="3769">
                  <c:v>2</c:v>
                </c:pt>
                <c:pt idx="3770">
                  <c:v>2</c:v>
                </c:pt>
                <c:pt idx="3771">
                  <c:v>4</c:v>
                </c:pt>
                <c:pt idx="3772">
                  <c:v>3</c:v>
                </c:pt>
                <c:pt idx="3773">
                  <c:v>4</c:v>
                </c:pt>
                <c:pt idx="3774">
                  <c:v>3</c:v>
                </c:pt>
                <c:pt idx="3775">
                  <c:v>1</c:v>
                </c:pt>
                <c:pt idx="3776">
                  <c:v>5</c:v>
                </c:pt>
                <c:pt idx="3777">
                  <c:v>3</c:v>
                </c:pt>
                <c:pt idx="3778">
                  <c:v>6</c:v>
                </c:pt>
                <c:pt idx="3779">
                  <c:v>2</c:v>
                </c:pt>
                <c:pt idx="3780">
                  <c:v>2</c:v>
                </c:pt>
                <c:pt idx="3781">
                  <c:v>2</c:v>
                </c:pt>
                <c:pt idx="3782">
                  <c:v>3</c:v>
                </c:pt>
                <c:pt idx="3783">
                  <c:v>5</c:v>
                </c:pt>
                <c:pt idx="3784">
                  <c:v>7</c:v>
                </c:pt>
                <c:pt idx="3785">
                  <c:v>2</c:v>
                </c:pt>
                <c:pt idx="3786">
                  <c:v>2</c:v>
                </c:pt>
                <c:pt idx="3787">
                  <c:v>7</c:v>
                </c:pt>
                <c:pt idx="3788">
                  <c:v>2</c:v>
                </c:pt>
                <c:pt idx="3789">
                  <c:v>5</c:v>
                </c:pt>
                <c:pt idx="3790">
                  <c:v>1</c:v>
                </c:pt>
                <c:pt idx="3791">
                  <c:v>4</c:v>
                </c:pt>
                <c:pt idx="3792">
                  <c:v>4</c:v>
                </c:pt>
                <c:pt idx="3793">
                  <c:v>7</c:v>
                </c:pt>
                <c:pt idx="3794">
                  <c:v>4</c:v>
                </c:pt>
                <c:pt idx="3795">
                  <c:v>4</c:v>
                </c:pt>
                <c:pt idx="3796">
                  <c:v>2</c:v>
                </c:pt>
                <c:pt idx="3797">
                  <c:v>1</c:v>
                </c:pt>
                <c:pt idx="3798">
                  <c:v>2</c:v>
                </c:pt>
                <c:pt idx="3799">
                  <c:v>3</c:v>
                </c:pt>
                <c:pt idx="3800">
                  <c:v>4</c:v>
                </c:pt>
                <c:pt idx="3801">
                  <c:v>5</c:v>
                </c:pt>
                <c:pt idx="3802">
                  <c:v>6</c:v>
                </c:pt>
                <c:pt idx="3803">
                  <c:v>4</c:v>
                </c:pt>
                <c:pt idx="3804">
                  <c:v>6</c:v>
                </c:pt>
                <c:pt idx="3805">
                  <c:v>4</c:v>
                </c:pt>
                <c:pt idx="3806">
                  <c:v>7</c:v>
                </c:pt>
                <c:pt idx="3807">
                  <c:v>6</c:v>
                </c:pt>
                <c:pt idx="3808">
                  <c:v>6</c:v>
                </c:pt>
                <c:pt idx="3809">
                  <c:v>1</c:v>
                </c:pt>
                <c:pt idx="3810">
                  <c:v>7</c:v>
                </c:pt>
                <c:pt idx="3811">
                  <c:v>8</c:v>
                </c:pt>
                <c:pt idx="3812">
                  <c:v>10</c:v>
                </c:pt>
                <c:pt idx="3813">
                  <c:v>4</c:v>
                </c:pt>
                <c:pt idx="3814">
                  <c:v>8</c:v>
                </c:pt>
                <c:pt idx="3815">
                  <c:v>7</c:v>
                </c:pt>
                <c:pt idx="3816">
                  <c:v>9</c:v>
                </c:pt>
                <c:pt idx="3817">
                  <c:v>8</c:v>
                </c:pt>
                <c:pt idx="3818">
                  <c:v>5</c:v>
                </c:pt>
                <c:pt idx="3819">
                  <c:v>5</c:v>
                </c:pt>
                <c:pt idx="3820">
                  <c:v>4</c:v>
                </c:pt>
                <c:pt idx="3821">
                  <c:v>8</c:v>
                </c:pt>
                <c:pt idx="3822">
                  <c:v>10</c:v>
                </c:pt>
                <c:pt idx="3823">
                  <c:v>10</c:v>
                </c:pt>
                <c:pt idx="3824">
                  <c:v>9</c:v>
                </c:pt>
                <c:pt idx="3825">
                  <c:v>7</c:v>
                </c:pt>
                <c:pt idx="3826">
                  <c:v>6</c:v>
                </c:pt>
                <c:pt idx="3827">
                  <c:v>9</c:v>
                </c:pt>
                <c:pt idx="3828">
                  <c:v>9</c:v>
                </c:pt>
                <c:pt idx="3829">
                  <c:v>6</c:v>
                </c:pt>
                <c:pt idx="3830">
                  <c:v>9</c:v>
                </c:pt>
                <c:pt idx="3831">
                  <c:v>15</c:v>
                </c:pt>
                <c:pt idx="3832">
                  <c:v>12</c:v>
                </c:pt>
                <c:pt idx="3833">
                  <c:v>16</c:v>
                </c:pt>
                <c:pt idx="3834">
                  <c:v>10</c:v>
                </c:pt>
                <c:pt idx="3835">
                  <c:v>4</c:v>
                </c:pt>
                <c:pt idx="3836">
                  <c:v>13</c:v>
                </c:pt>
                <c:pt idx="3837">
                  <c:v>4</c:v>
                </c:pt>
                <c:pt idx="3838">
                  <c:v>10</c:v>
                </c:pt>
                <c:pt idx="3839">
                  <c:v>5</c:v>
                </c:pt>
                <c:pt idx="3840">
                  <c:v>6</c:v>
                </c:pt>
                <c:pt idx="3841">
                  <c:v>10</c:v>
                </c:pt>
                <c:pt idx="3842">
                  <c:v>9</c:v>
                </c:pt>
                <c:pt idx="3843">
                  <c:v>7</c:v>
                </c:pt>
                <c:pt idx="3844">
                  <c:v>8</c:v>
                </c:pt>
                <c:pt idx="3845">
                  <c:v>9</c:v>
                </c:pt>
                <c:pt idx="3846">
                  <c:v>8</c:v>
                </c:pt>
                <c:pt idx="3847">
                  <c:v>8</c:v>
                </c:pt>
                <c:pt idx="3848">
                  <c:v>7</c:v>
                </c:pt>
                <c:pt idx="3849">
                  <c:v>6</c:v>
                </c:pt>
                <c:pt idx="3850">
                  <c:v>9</c:v>
                </c:pt>
                <c:pt idx="3851">
                  <c:v>7</c:v>
                </c:pt>
                <c:pt idx="3852">
                  <c:v>13</c:v>
                </c:pt>
                <c:pt idx="3853">
                  <c:v>12</c:v>
                </c:pt>
                <c:pt idx="3854">
                  <c:v>8</c:v>
                </c:pt>
                <c:pt idx="3855">
                  <c:v>10</c:v>
                </c:pt>
                <c:pt idx="3856">
                  <c:v>9</c:v>
                </c:pt>
                <c:pt idx="3857">
                  <c:v>9</c:v>
                </c:pt>
                <c:pt idx="3858">
                  <c:v>12</c:v>
                </c:pt>
                <c:pt idx="3859">
                  <c:v>9</c:v>
                </c:pt>
                <c:pt idx="3860">
                  <c:v>13</c:v>
                </c:pt>
                <c:pt idx="3861">
                  <c:v>11</c:v>
                </c:pt>
                <c:pt idx="3862">
                  <c:v>8</c:v>
                </c:pt>
                <c:pt idx="3863">
                  <c:v>15</c:v>
                </c:pt>
                <c:pt idx="3864">
                  <c:v>4</c:v>
                </c:pt>
                <c:pt idx="3865">
                  <c:v>10</c:v>
                </c:pt>
                <c:pt idx="3866">
                  <c:v>10</c:v>
                </c:pt>
                <c:pt idx="3867">
                  <c:v>12</c:v>
                </c:pt>
                <c:pt idx="3868">
                  <c:v>9</c:v>
                </c:pt>
                <c:pt idx="3869">
                  <c:v>9</c:v>
                </c:pt>
                <c:pt idx="3870">
                  <c:v>13</c:v>
                </c:pt>
                <c:pt idx="3871">
                  <c:v>17</c:v>
                </c:pt>
                <c:pt idx="3872">
                  <c:v>13</c:v>
                </c:pt>
                <c:pt idx="3873">
                  <c:v>12</c:v>
                </c:pt>
                <c:pt idx="3874">
                  <c:v>13</c:v>
                </c:pt>
                <c:pt idx="3875">
                  <c:v>13</c:v>
                </c:pt>
                <c:pt idx="3876">
                  <c:v>17</c:v>
                </c:pt>
                <c:pt idx="3877">
                  <c:v>14</c:v>
                </c:pt>
                <c:pt idx="3878">
                  <c:v>8</c:v>
                </c:pt>
                <c:pt idx="3879">
                  <c:v>8</c:v>
                </c:pt>
                <c:pt idx="3880">
                  <c:v>7</c:v>
                </c:pt>
                <c:pt idx="3881">
                  <c:v>8</c:v>
                </c:pt>
                <c:pt idx="3882">
                  <c:v>10</c:v>
                </c:pt>
                <c:pt idx="3883">
                  <c:v>7</c:v>
                </c:pt>
                <c:pt idx="3884">
                  <c:v>13</c:v>
                </c:pt>
                <c:pt idx="3885">
                  <c:v>8</c:v>
                </c:pt>
                <c:pt idx="3886">
                  <c:v>11</c:v>
                </c:pt>
                <c:pt idx="3887">
                  <c:v>6</c:v>
                </c:pt>
                <c:pt idx="3888">
                  <c:v>6</c:v>
                </c:pt>
                <c:pt idx="3889">
                  <c:v>8</c:v>
                </c:pt>
                <c:pt idx="3890">
                  <c:v>8</c:v>
                </c:pt>
                <c:pt idx="3891">
                  <c:v>12</c:v>
                </c:pt>
                <c:pt idx="3892">
                  <c:v>6</c:v>
                </c:pt>
                <c:pt idx="3893">
                  <c:v>10</c:v>
                </c:pt>
                <c:pt idx="3894">
                  <c:v>7</c:v>
                </c:pt>
                <c:pt idx="3895">
                  <c:v>5</c:v>
                </c:pt>
                <c:pt idx="3896">
                  <c:v>5</c:v>
                </c:pt>
                <c:pt idx="3897">
                  <c:v>2</c:v>
                </c:pt>
                <c:pt idx="3898">
                  <c:v>3</c:v>
                </c:pt>
                <c:pt idx="3899">
                  <c:v>8</c:v>
                </c:pt>
                <c:pt idx="3900">
                  <c:v>6</c:v>
                </c:pt>
                <c:pt idx="3901">
                  <c:v>5</c:v>
                </c:pt>
                <c:pt idx="3902">
                  <c:v>2</c:v>
                </c:pt>
                <c:pt idx="3903">
                  <c:v>2</c:v>
                </c:pt>
                <c:pt idx="3904">
                  <c:v>3</c:v>
                </c:pt>
                <c:pt idx="3905">
                  <c:v>4</c:v>
                </c:pt>
                <c:pt idx="3906">
                  <c:v>8</c:v>
                </c:pt>
                <c:pt idx="3907">
                  <c:v>4</c:v>
                </c:pt>
                <c:pt idx="3908">
                  <c:v>1</c:v>
                </c:pt>
                <c:pt idx="3909">
                  <c:v>6</c:v>
                </c:pt>
                <c:pt idx="3910">
                  <c:v>5</c:v>
                </c:pt>
                <c:pt idx="3911">
                  <c:v>6</c:v>
                </c:pt>
                <c:pt idx="3912">
                  <c:v>4</c:v>
                </c:pt>
                <c:pt idx="3913">
                  <c:v>3</c:v>
                </c:pt>
                <c:pt idx="3914">
                  <c:v>4</c:v>
                </c:pt>
                <c:pt idx="3915">
                  <c:v>1</c:v>
                </c:pt>
                <c:pt idx="3916">
                  <c:v>4</c:v>
                </c:pt>
                <c:pt idx="3917">
                  <c:v>6</c:v>
                </c:pt>
                <c:pt idx="3918">
                  <c:v>5</c:v>
                </c:pt>
                <c:pt idx="3919">
                  <c:v>2</c:v>
                </c:pt>
                <c:pt idx="3920">
                  <c:v>3</c:v>
                </c:pt>
                <c:pt idx="3921">
                  <c:v>4</c:v>
                </c:pt>
                <c:pt idx="3922">
                  <c:v>3</c:v>
                </c:pt>
                <c:pt idx="3923">
                  <c:v>3</c:v>
                </c:pt>
                <c:pt idx="3924">
                  <c:v>3</c:v>
                </c:pt>
                <c:pt idx="3925">
                  <c:v>1</c:v>
                </c:pt>
                <c:pt idx="3926">
                  <c:v>6</c:v>
                </c:pt>
                <c:pt idx="3927">
                  <c:v>1</c:v>
                </c:pt>
                <c:pt idx="3928">
                  <c:v>2</c:v>
                </c:pt>
                <c:pt idx="3929">
                  <c:v>4</c:v>
                </c:pt>
                <c:pt idx="3930">
                  <c:v>3</c:v>
                </c:pt>
                <c:pt idx="3931">
                  <c:v>1</c:v>
                </c:pt>
                <c:pt idx="3932">
                  <c:v>3</c:v>
                </c:pt>
                <c:pt idx="3933">
                  <c:v>6</c:v>
                </c:pt>
                <c:pt idx="3934">
                  <c:v>5</c:v>
                </c:pt>
                <c:pt idx="3935">
                  <c:v>10</c:v>
                </c:pt>
                <c:pt idx="3936">
                  <c:v>9</c:v>
                </c:pt>
                <c:pt idx="3937">
                  <c:v>6</c:v>
                </c:pt>
                <c:pt idx="3938">
                  <c:v>3</c:v>
                </c:pt>
                <c:pt idx="3939">
                  <c:v>4</c:v>
                </c:pt>
                <c:pt idx="3940">
                  <c:v>7</c:v>
                </c:pt>
                <c:pt idx="3941">
                  <c:v>4</c:v>
                </c:pt>
                <c:pt idx="3942">
                  <c:v>2</c:v>
                </c:pt>
                <c:pt idx="3943">
                  <c:v>3</c:v>
                </c:pt>
                <c:pt idx="3944">
                  <c:v>3</c:v>
                </c:pt>
                <c:pt idx="3945">
                  <c:v>6</c:v>
                </c:pt>
                <c:pt idx="3946">
                  <c:v>6</c:v>
                </c:pt>
                <c:pt idx="3947">
                  <c:v>4</c:v>
                </c:pt>
                <c:pt idx="3948">
                  <c:v>7</c:v>
                </c:pt>
                <c:pt idx="3949">
                  <c:v>3</c:v>
                </c:pt>
                <c:pt idx="3950">
                  <c:v>2</c:v>
                </c:pt>
                <c:pt idx="3951">
                  <c:v>1</c:v>
                </c:pt>
                <c:pt idx="3952">
                  <c:v>4</c:v>
                </c:pt>
                <c:pt idx="3953">
                  <c:v>3</c:v>
                </c:pt>
                <c:pt idx="3954">
                  <c:v>10</c:v>
                </c:pt>
                <c:pt idx="3955">
                  <c:v>7</c:v>
                </c:pt>
                <c:pt idx="3956">
                  <c:v>1</c:v>
                </c:pt>
                <c:pt idx="3957">
                  <c:v>5</c:v>
                </c:pt>
                <c:pt idx="3958">
                  <c:v>1</c:v>
                </c:pt>
                <c:pt idx="3959">
                  <c:v>4</c:v>
                </c:pt>
                <c:pt idx="3960">
                  <c:v>4</c:v>
                </c:pt>
                <c:pt idx="3961">
                  <c:v>1</c:v>
                </c:pt>
                <c:pt idx="3962">
                  <c:v>3</c:v>
                </c:pt>
                <c:pt idx="3963">
                  <c:v>4</c:v>
                </c:pt>
                <c:pt idx="3964">
                  <c:v>4</c:v>
                </c:pt>
                <c:pt idx="3965">
                  <c:v>3</c:v>
                </c:pt>
                <c:pt idx="3966">
                  <c:v>5</c:v>
                </c:pt>
                <c:pt idx="3967">
                  <c:v>7</c:v>
                </c:pt>
                <c:pt idx="3968">
                  <c:v>6</c:v>
                </c:pt>
                <c:pt idx="3969">
                  <c:v>5</c:v>
                </c:pt>
                <c:pt idx="3970">
                  <c:v>3</c:v>
                </c:pt>
                <c:pt idx="3971">
                  <c:v>4</c:v>
                </c:pt>
                <c:pt idx="3972">
                  <c:v>4</c:v>
                </c:pt>
                <c:pt idx="3973">
                  <c:v>3</c:v>
                </c:pt>
                <c:pt idx="3974">
                  <c:v>4</c:v>
                </c:pt>
                <c:pt idx="3975">
                  <c:v>6</c:v>
                </c:pt>
                <c:pt idx="3976">
                  <c:v>3</c:v>
                </c:pt>
                <c:pt idx="3977">
                  <c:v>2</c:v>
                </c:pt>
                <c:pt idx="3978">
                  <c:v>1</c:v>
                </c:pt>
                <c:pt idx="3979">
                  <c:v>2</c:v>
                </c:pt>
                <c:pt idx="3980">
                  <c:v>0</c:v>
                </c:pt>
                <c:pt idx="3981">
                  <c:v>7</c:v>
                </c:pt>
                <c:pt idx="3982">
                  <c:v>5</c:v>
                </c:pt>
                <c:pt idx="3983">
                  <c:v>8</c:v>
                </c:pt>
                <c:pt idx="3984">
                  <c:v>6</c:v>
                </c:pt>
                <c:pt idx="3985">
                  <c:v>4</c:v>
                </c:pt>
                <c:pt idx="3986">
                  <c:v>4</c:v>
                </c:pt>
                <c:pt idx="3987">
                  <c:v>3</c:v>
                </c:pt>
                <c:pt idx="3988">
                  <c:v>5</c:v>
                </c:pt>
                <c:pt idx="3989">
                  <c:v>4</c:v>
                </c:pt>
                <c:pt idx="3990">
                  <c:v>2</c:v>
                </c:pt>
                <c:pt idx="3991">
                  <c:v>5</c:v>
                </c:pt>
                <c:pt idx="3992">
                  <c:v>2</c:v>
                </c:pt>
                <c:pt idx="3993">
                  <c:v>2</c:v>
                </c:pt>
                <c:pt idx="3994">
                  <c:v>3</c:v>
                </c:pt>
                <c:pt idx="3995">
                  <c:v>0</c:v>
                </c:pt>
                <c:pt idx="3996">
                  <c:v>4</c:v>
                </c:pt>
                <c:pt idx="3997">
                  <c:v>2</c:v>
                </c:pt>
                <c:pt idx="3998">
                  <c:v>4</c:v>
                </c:pt>
                <c:pt idx="3999">
                  <c:v>0</c:v>
                </c:pt>
                <c:pt idx="4000">
                  <c:v>6</c:v>
                </c:pt>
                <c:pt idx="4001">
                  <c:v>6</c:v>
                </c:pt>
                <c:pt idx="4002">
                  <c:v>7</c:v>
                </c:pt>
                <c:pt idx="4003">
                  <c:v>1</c:v>
                </c:pt>
                <c:pt idx="4004">
                  <c:v>5</c:v>
                </c:pt>
                <c:pt idx="4005">
                  <c:v>6</c:v>
                </c:pt>
                <c:pt idx="4006">
                  <c:v>4</c:v>
                </c:pt>
                <c:pt idx="4007">
                  <c:v>1</c:v>
                </c:pt>
                <c:pt idx="4008">
                  <c:v>3</c:v>
                </c:pt>
                <c:pt idx="4009">
                  <c:v>2</c:v>
                </c:pt>
                <c:pt idx="4010">
                  <c:v>4</c:v>
                </c:pt>
                <c:pt idx="4011">
                  <c:v>3</c:v>
                </c:pt>
                <c:pt idx="4012">
                  <c:v>1</c:v>
                </c:pt>
                <c:pt idx="4013">
                  <c:v>5</c:v>
                </c:pt>
                <c:pt idx="4014">
                  <c:v>3</c:v>
                </c:pt>
                <c:pt idx="4015">
                  <c:v>5</c:v>
                </c:pt>
                <c:pt idx="4016">
                  <c:v>4</c:v>
                </c:pt>
                <c:pt idx="4017">
                  <c:v>2</c:v>
                </c:pt>
                <c:pt idx="4018">
                  <c:v>3</c:v>
                </c:pt>
                <c:pt idx="4019">
                  <c:v>3</c:v>
                </c:pt>
                <c:pt idx="4020">
                  <c:v>3</c:v>
                </c:pt>
                <c:pt idx="4021">
                  <c:v>8</c:v>
                </c:pt>
                <c:pt idx="4022">
                  <c:v>2</c:v>
                </c:pt>
                <c:pt idx="4023">
                  <c:v>4</c:v>
                </c:pt>
                <c:pt idx="4024">
                  <c:v>1</c:v>
                </c:pt>
                <c:pt idx="4025">
                  <c:v>4</c:v>
                </c:pt>
                <c:pt idx="4026">
                  <c:v>0</c:v>
                </c:pt>
                <c:pt idx="4027">
                  <c:v>2</c:v>
                </c:pt>
                <c:pt idx="4028">
                  <c:v>7</c:v>
                </c:pt>
                <c:pt idx="4029">
                  <c:v>2</c:v>
                </c:pt>
                <c:pt idx="4030">
                  <c:v>3</c:v>
                </c:pt>
                <c:pt idx="4031">
                  <c:v>1</c:v>
                </c:pt>
                <c:pt idx="4032">
                  <c:v>3</c:v>
                </c:pt>
                <c:pt idx="4033">
                  <c:v>0</c:v>
                </c:pt>
                <c:pt idx="4034">
                  <c:v>1</c:v>
                </c:pt>
                <c:pt idx="4035">
                  <c:v>3</c:v>
                </c:pt>
                <c:pt idx="4036">
                  <c:v>5</c:v>
                </c:pt>
                <c:pt idx="4037">
                  <c:v>5</c:v>
                </c:pt>
                <c:pt idx="4038">
                  <c:v>2</c:v>
                </c:pt>
                <c:pt idx="4039">
                  <c:v>3</c:v>
                </c:pt>
                <c:pt idx="4040">
                  <c:v>3</c:v>
                </c:pt>
                <c:pt idx="4041">
                  <c:v>1</c:v>
                </c:pt>
                <c:pt idx="4042">
                  <c:v>3</c:v>
                </c:pt>
                <c:pt idx="4043">
                  <c:v>1</c:v>
                </c:pt>
                <c:pt idx="4044">
                  <c:v>1</c:v>
                </c:pt>
                <c:pt idx="4045">
                  <c:v>5</c:v>
                </c:pt>
                <c:pt idx="4046">
                  <c:v>6</c:v>
                </c:pt>
                <c:pt idx="4047">
                  <c:v>6</c:v>
                </c:pt>
                <c:pt idx="4048">
                  <c:v>1</c:v>
                </c:pt>
                <c:pt idx="4049">
                  <c:v>4</c:v>
                </c:pt>
                <c:pt idx="4050">
                  <c:v>4</c:v>
                </c:pt>
                <c:pt idx="4051">
                  <c:v>6</c:v>
                </c:pt>
                <c:pt idx="4052">
                  <c:v>4</c:v>
                </c:pt>
                <c:pt idx="4053">
                  <c:v>0</c:v>
                </c:pt>
                <c:pt idx="4054">
                  <c:v>3</c:v>
                </c:pt>
                <c:pt idx="4055">
                  <c:v>6</c:v>
                </c:pt>
                <c:pt idx="4056">
                  <c:v>1</c:v>
                </c:pt>
                <c:pt idx="4057">
                  <c:v>5</c:v>
                </c:pt>
                <c:pt idx="4058">
                  <c:v>5</c:v>
                </c:pt>
                <c:pt idx="4059">
                  <c:v>1</c:v>
                </c:pt>
                <c:pt idx="4060">
                  <c:v>7</c:v>
                </c:pt>
                <c:pt idx="4061">
                  <c:v>4</c:v>
                </c:pt>
                <c:pt idx="4062">
                  <c:v>2</c:v>
                </c:pt>
                <c:pt idx="4063">
                  <c:v>2</c:v>
                </c:pt>
                <c:pt idx="4064">
                  <c:v>3</c:v>
                </c:pt>
                <c:pt idx="4065">
                  <c:v>1</c:v>
                </c:pt>
                <c:pt idx="4066">
                  <c:v>4</c:v>
                </c:pt>
                <c:pt idx="4067">
                  <c:v>2</c:v>
                </c:pt>
                <c:pt idx="4068">
                  <c:v>2</c:v>
                </c:pt>
                <c:pt idx="4069">
                  <c:v>2</c:v>
                </c:pt>
                <c:pt idx="4070">
                  <c:v>4</c:v>
                </c:pt>
                <c:pt idx="4071">
                  <c:v>2</c:v>
                </c:pt>
                <c:pt idx="4072">
                  <c:v>7</c:v>
                </c:pt>
                <c:pt idx="4073">
                  <c:v>2</c:v>
                </c:pt>
                <c:pt idx="4074">
                  <c:v>6</c:v>
                </c:pt>
                <c:pt idx="4075">
                  <c:v>1</c:v>
                </c:pt>
                <c:pt idx="4076">
                  <c:v>0</c:v>
                </c:pt>
                <c:pt idx="4077">
                  <c:v>3</c:v>
                </c:pt>
                <c:pt idx="4078">
                  <c:v>2</c:v>
                </c:pt>
                <c:pt idx="4079">
                  <c:v>4</c:v>
                </c:pt>
                <c:pt idx="4080">
                  <c:v>7</c:v>
                </c:pt>
                <c:pt idx="4081">
                  <c:v>3</c:v>
                </c:pt>
                <c:pt idx="4082">
                  <c:v>4</c:v>
                </c:pt>
                <c:pt idx="4083">
                  <c:v>4</c:v>
                </c:pt>
                <c:pt idx="4084">
                  <c:v>1</c:v>
                </c:pt>
                <c:pt idx="4085">
                  <c:v>3</c:v>
                </c:pt>
                <c:pt idx="4086">
                  <c:v>2</c:v>
                </c:pt>
                <c:pt idx="4087">
                  <c:v>6</c:v>
                </c:pt>
                <c:pt idx="4088">
                  <c:v>1</c:v>
                </c:pt>
                <c:pt idx="4089">
                  <c:v>2</c:v>
                </c:pt>
                <c:pt idx="4090">
                  <c:v>1</c:v>
                </c:pt>
                <c:pt idx="4091">
                  <c:v>5</c:v>
                </c:pt>
                <c:pt idx="4092">
                  <c:v>4</c:v>
                </c:pt>
                <c:pt idx="4093">
                  <c:v>5</c:v>
                </c:pt>
                <c:pt idx="4094">
                  <c:v>2</c:v>
                </c:pt>
                <c:pt idx="4095">
                  <c:v>5</c:v>
                </c:pt>
                <c:pt idx="4096">
                  <c:v>1</c:v>
                </c:pt>
                <c:pt idx="4097">
                  <c:v>3</c:v>
                </c:pt>
                <c:pt idx="4098">
                  <c:v>5</c:v>
                </c:pt>
                <c:pt idx="4099">
                  <c:v>3</c:v>
                </c:pt>
                <c:pt idx="4100">
                  <c:v>1</c:v>
                </c:pt>
                <c:pt idx="4101">
                  <c:v>2</c:v>
                </c:pt>
                <c:pt idx="4102">
                  <c:v>6</c:v>
                </c:pt>
                <c:pt idx="4103">
                  <c:v>3</c:v>
                </c:pt>
                <c:pt idx="4104">
                  <c:v>2</c:v>
                </c:pt>
                <c:pt idx="4105">
                  <c:v>5</c:v>
                </c:pt>
                <c:pt idx="4106">
                  <c:v>2</c:v>
                </c:pt>
                <c:pt idx="4107">
                  <c:v>4</c:v>
                </c:pt>
                <c:pt idx="4108">
                  <c:v>2</c:v>
                </c:pt>
                <c:pt idx="4109">
                  <c:v>6</c:v>
                </c:pt>
                <c:pt idx="4110">
                  <c:v>5</c:v>
                </c:pt>
                <c:pt idx="4111">
                  <c:v>6</c:v>
                </c:pt>
                <c:pt idx="4112">
                  <c:v>1</c:v>
                </c:pt>
                <c:pt idx="4113">
                  <c:v>3</c:v>
                </c:pt>
                <c:pt idx="4114">
                  <c:v>3</c:v>
                </c:pt>
                <c:pt idx="4115">
                  <c:v>1</c:v>
                </c:pt>
                <c:pt idx="4116">
                  <c:v>5</c:v>
                </c:pt>
                <c:pt idx="4117">
                  <c:v>3</c:v>
                </c:pt>
                <c:pt idx="4118">
                  <c:v>5</c:v>
                </c:pt>
                <c:pt idx="4119">
                  <c:v>2</c:v>
                </c:pt>
                <c:pt idx="4120">
                  <c:v>2</c:v>
                </c:pt>
                <c:pt idx="4121">
                  <c:v>2</c:v>
                </c:pt>
                <c:pt idx="4122">
                  <c:v>3</c:v>
                </c:pt>
                <c:pt idx="4123">
                  <c:v>6</c:v>
                </c:pt>
                <c:pt idx="4124">
                  <c:v>2</c:v>
                </c:pt>
                <c:pt idx="4125">
                  <c:v>4</c:v>
                </c:pt>
                <c:pt idx="4126">
                  <c:v>0</c:v>
                </c:pt>
                <c:pt idx="4127">
                  <c:v>1</c:v>
                </c:pt>
                <c:pt idx="4128">
                  <c:v>3</c:v>
                </c:pt>
                <c:pt idx="4129">
                  <c:v>3</c:v>
                </c:pt>
                <c:pt idx="4130">
                  <c:v>3</c:v>
                </c:pt>
                <c:pt idx="4131">
                  <c:v>4</c:v>
                </c:pt>
                <c:pt idx="4132">
                  <c:v>6</c:v>
                </c:pt>
                <c:pt idx="4133">
                  <c:v>1</c:v>
                </c:pt>
                <c:pt idx="4134">
                  <c:v>3</c:v>
                </c:pt>
                <c:pt idx="4135">
                  <c:v>2</c:v>
                </c:pt>
                <c:pt idx="4136">
                  <c:v>1</c:v>
                </c:pt>
                <c:pt idx="4137">
                  <c:v>5</c:v>
                </c:pt>
                <c:pt idx="4138">
                  <c:v>4</c:v>
                </c:pt>
                <c:pt idx="4139">
                  <c:v>4</c:v>
                </c:pt>
                <c:pt idx="4140">
                  <c:v>3</c:v>
                </c:pt>
                <c:pt idx="4141">
                  <c:v>2</c:v>
                </c:pt>
                <c:pt idx="4142">
                  <c:v>2</c:v>
                </c:pt>
                <c:pt idx="4143">
                  <c:v>1</c:v>
                </c:pt>
                <c:pt idx="4144">
                  <c:v>4</c:v>
                </c:pt>
                <c:pt idx="4145">
                  <c:v>2</c:v>
                </c:pt>
                <c:pt idx="4146">
                  <c:v>4</c:v>
                </c:pt>
                <c:pt idx="4147">
                  <c:v>3</c:v>
                </c:pt>
                <c:pt idx="4148">
                  <c:v>2</c:v>
                </c:pt>
                <c:pt idx="4149">
                  <c:v>5</c:v>
                </c:pt>
                <c:pt idx="4150">
                  <c:v>5</c:v>
                </c:pt>
                <c:pt idx="4151">
                  <c:v>2</c:v>
                </c:pt>
                <c:pt idx="4152">
                  <c:v>2</c:v>
                </c:pt>
                <c:pt idx="4153">
                  <c:v>1</c:v>
                </c:pt>
                <c:pt idx="4154">
                  <c:v>1</c:v>
                </c:pt>
                <c:pt idx="4155">
                  <c:v>3</c:v>
                </c:pt>
                <c:pt idx="4156">
                  <c:v>3</c:v>
                </c:pt>
                <c:pt idx="4157">
                  <c:v>6</c:v>
                </c:pt>
                <c:pt idx="4158">
                  <c:v>1</c:v>
                </c:pt>
                <c:pt idx="4159">
                  <c:v>1</c:v>
                </c:pt>
                <c:pt idx="4160">
                  <c:v>4</c:v>
                </c:pt>
                <c:pt idx="4161">
                  <c:v>3</c:v>
                </c:pt>
                <c:pt idx="4162">
                  <c:v>3</c:v>
                </c:pt>
                <c:pt idx="4163">
                  <c:v>3</c:v>
                </c:pt>
                <c:pt idx="4164">
                  <c:v>0</c:v>
                </c:pt>
                <c:pt idx="4165">
                  <c:v>5</c:v>
                </c:pt>
                <c:pt idx="4166">
                  <c:v>4</c:v>
                </c:pt>
                <c:pt idx="4167">
                  <c:v>1</c:v>
                </c:pt>
                <c:pt idx="4168">
                  <c:v>3</c:v>
                </c:pt>
                <c:pt idx="4169">
                  <c:v>3</c:v>
                </c:pt>
                <c:pt idx="4170">
                  <c:v>4</c:v>
                </c:pt>
                <c:pt idx="4171">
                  <c:v>1</c:v>
                </c:pt>
                <c:pt idx="4172">
                  <c:v>1</c:v>
                </c:pt>
                <c:pt idx="4173">
                  <c:v>1</c:v>
                </c:pt>
                <c:pt idx="4174">
                  <c:v>2</c:v>
                </c:pt>
                <c:pt idx="4175">
                  <c:v>1</c:v>
                </c:pt>
                <c:pt idx="4176">
                  <c:v>1</c:v>
                </c:pt>
                <c:pt idx="4177">
                  <c:v>4</c:v>
                </c:pt>
                <c:pt idx="4178">
                  <c:v>1</c:v>
                </c:pt>
                <c:pt idx="4179">
                  <c:v>3</c:v>
                </c:pt>
                <c:pt idx="4180">
                  <c:v>2</c:v>
                </c:pt>
                <c:pt idx="4181">
                  <c:v>2</c:v>
                </c:pt>
                <c:pt idx="4182">
                  <c:v>3</c:v>
                </c:pt>
                <c:pt idx="4183">
                  <c:v>4</c:v>
                </c:pt>
                <c:pt idx="4184">
                  <c:v>0</c:v>
                </c:pt>
                <c:pt idx="4185">
                  <c:v>7</c:v>
                </c:pt>
                <c:pt idx="4186">
                  <c:v>2</c:v>
                </c:pt>
                <c:pt idx="4187">
                  <c:v>3</c:v>
                </c:pt>
                <c:pt idx="4188">
                  <c:v>6</c:v>
                </c:pt>
                <c:pt idx="4189">
                  <c:v>3</c:v>
                </c:pt>
                <c:pt idx="4190">
                  <c:v>2</c:v>
                </c:pt>
                <c:pt idx="4191">
                  <c:v>5</c:v>
                </c:pt>
                <c:pt idx="4192">
                  <c:v>1</c:v>
                </c:pt>
                <c:pt idx="4193">
                  <c:v>2</c:v>
                </c:pt>
                <c:pt idx="4194">
                  <c:v>5</c:v>
                </c:pt>
                <c:pt idx="4195">
                  <c:v>1</c:v>
                </c:pt>
                <c:pt idx="4196">
                  <c:v>2</c:v>
                </c:pt>
                <c:pt idx="4197">
                  <c:v>3</c:v>
                </c:pt>
                <c:pt idx="4198">
                  <c:v>1</c:v>
                </c:pt>
                <c:pt idx="4199">
                  <c:v>8</c:v>
                </c:pt>
                <c:pt idx="4200">
                  <c:v>1</c:v>
                </c:pt>
                <c:pt idx="4201">
                  <c:v>2</c:v>
                </c:pt>
                <c:pt idx="4202">
                  <c:v>4</c:v>
                </c:pt>
                <c:pt idx="4203">
                  <c:v>5</c:v>
                </c:pt>
                <c:pt idx="4204">
                  <c:v>1</c:v>
                </c:pt>
                <c:pt idx="4205">
                  <c:v>1</c:v>
                </c:pt>
                <c:pt idx="4206">
                  <c:v>4</c:v>
                </c:pt>
                <c:pt idx="4207">
                  <c:v>3</c:v>
                </c:pt>
                <c:pt idx="4208">
                  <c:v>4</c:v>
                </c:pt>
                <c:pt idx="4209">
                  <c:v>0</c:v>
                </c:pt>
                <c:pt idx="4210">
                  <c:v>1</c:v>
                </c:pt>
                <c:pt idx="4211">
                  <c:v>2</c:v>
                </c:pt>
                <c:pt idx="4212">
                  <c:v>2</c:v>
                </c:pt>
                <c:pt idx="4213">
                  <c:v>2</c:v>
                </c:pt>
                <c:pt idx="4214">
                  <c:v>3</c:v>
                </c:pt>
                <c:pt idx="4215">
                  <c:v>6</c:v>
                </c:pt>
                <c:pt idx="4216">
                  <c:v>2</c:v>
                </c:pt>
                <c:pt idx="4217">
                  <c:v>1</c:v>
                </c:pt>
                <c:pt idx="4218">
                  <c:v>3</c:v>
                </c:pt>
                <c:pt idx="4219">
                  <c:v>9</c:v>
                </c:pt>
                <c:pt idx="4220">
                  <c:v>4</c:v>
                </c:pt>
                <c:pt idx="4221">
                  <c:v>7</c:v>
                </c:pt>
                <c:pt idx="4222">
                  <c:v>5</c:v>
                </c:pt>
                <c:pt idx="4223">
                  <c:v>4</c:v>
                </c:pt>
                <c:pt idx="4224">
                  <c:v>5</c:v>
                </c:pt>
                <c:pt idx="4225">
                  <c:v>2</c:v>
                </c:pt>
                <c:pt idx="4226">
                  <c:v>2</c:v>
                </c:pt>
                <c:pt idx="4227">
                  <c:v>1</c:v>
                </c:pt>
                <c:pt idx="4228">
                  <c:v>4</c:v>
                </c:pt>
                <c:pt idx="4229">
                  <c:v>3</c:v>
                </c:pt>
                <c:pt idx="4230">
                  <c:v>3</c:v>
                </c:pt>
                <c:pt idx="4231">
                  <c:v>1</c:v>
                </c:pt>
                <c:pt idx="4232">
                  <c:v>1</c:v>
                </c:pt>
                <c:pt idx="4233">
                  <c:v>2</c:v>
                </c:pt>
                <c:pt idx="4234">
                  <c:v>1</c:v>
                </c:pt>
                <c:pt idx="4235">
                  <c:v>1</c:v>
                </c:pt>
                <c:pt idx="4236">
                  <c:v>4</c:v>
                </c:pt>
                <c:pt idx="4237">
                  <c:v>1</c:v>
                </c:pt>
                <c:pt idx="4238">
                  <c:v>3</c:v>
                </c:pt>
                <c:pt idx="4239">
                  <c:v>6</c:v>
                </c:pt>
                <c:pt idx="4240">
                  <c:v>3</c:v>
                </c:pt>
                <c:pt idx="4241">
                  <c:v>2</c:v>
                </c:pt>
                <c:pt idx="4242">
                  <c:v>5</c:v>
                </c:pt>
                <c:pt idx="4243">
                  <c:v>5</c:v>
                </c:pt>
                <c:pt idx="4244">
                  <c:v>4</c:v>
                </c:pt>
                <c:pt idx="4245">
                  <c:v>4</c:v>
                </c:pt>
                <c:pt idx="4246">
                  <c:v>2</c:v>
                </c:pt>
                <c:pt idx="4247">
                  <c:v>5</c:v>
                </c:pt>
                <c:pt idx="4248">
                  <c:v>0</c:v>
                </c:pt>
                <c:pt idx="4249">
                  <c:v>2</c:v>
                </c:pt>
                <c:pt idx="4250">
                  <c:v>1</c:v>
                </c:pt>
                <c:pt idx="4251">
                  <c:v>2</c:v>
                </c:pt>
                <c:pt idx="4252">
                  <c:v>3</c:v>
                </c:pt>
                <c:pt idx="4253">
                  <c:v>1</c:v>
                </c:pt>
                <c:pt idx="4254">
                  <c:v>3</c:v>
                </c:pt>
                <c:pt idx="4255">
                  <c:v>4</c:v>
                </c:pt>
                <c:pt idx="4256">
                  <c:v>3</c:v>
                </c:pt>
                <c:pt idx="4257">
                  <c:v>3</c:v>
                </c:pt>
                <c:pt idx="4258">
                  <c:v>3</c:v>
                </c:pt>
                <c:pt idx="4259">
                  <c:v>0</c:v>
                </c:pt>
                <c:pt idx="4260">
                  <c:v>0</c:v>
                </c:pt>
                <c:pt idx="4261">
                  <c:v>2</c:v>
                </c:pt>
                <c:pt idx="4262">
                  <c:v>3</c:v>
                </c:pt>
                <c:pt idx="4263">
                  <c:v>6</c:v>
                </c:pt>
                <c:pt idx="4264">
                  <c:v>2</c:v>
                </c:pt>
                <c:pt idx="4265">
                  <c:v>3</c:v>
                </c:pt>
                <c:pt idx="4266">
                  <c:v>2</c:v>
                </c:pt>
                <c:pt idx="4267">
                  <c:v>2</c:v>
                </c:pt>
                <c:pt idx="4268">
                  <c:v>4</c:v>
                </c:pt>
                <c:pt idx="4269">
                  <c:v>5</c:v>
                </c:pt>
                <c:pt idx="4270">
                  <c:v>4</c:v>
                </c:pt>
                <c:pt idx="4271">
                  <c:v>2</c:v>
                </c:pt>
                <c:pt idx="4272">
                  <c:v>5</c:v>
                </c:pt>
                <c:pt idx="4273">
                  <c:v>1</c:v>
                </c:pt>
                <c:pt idx="4274">
                  <c:v>4</c:v>
                </c:pt>
                <c:pt idx="4275">
                  <c:v>1</c:v>
                </c:pt>
                <c:pt idx="4276">
                  <c:v>2</c:v>
                </c:pt>
                <c:pt idx="4277">
                  <c:v>3</c:v>
                </c:pt>
                <c:pt idx="4278">
                  <c:v>4</c:v>
                </c:pt>
                <c:pt idx="4279">
                  <c:v>6</c:v>
                </c:pt>
                <c:pt idx="4280">
                  <c:v>2</c:v>
                </c:pt>
                <c:pt idx="4281">
                  <c:v>2</c:v>
                </c:pt>
                <c:pt idx="4282">
                  <c:v>1</c:v>
                </c:pt>
                <c:pt idx="4283">
                  <c:v>3</c:v>
                </c:pt>
                <c:pt idx="4284">
                  <c:v>2</c:v>
                </c:pt>
                <c:pt idx="4285">
                  <c:v>0</c:v>
                </c:pt>
                <c:pt idx="4286">
                  <c:v>5</c:v>
                </c:pt>
                <c:pt idx="4287">
                  <c:v>3</c:v>
                </c:pt>
                <c:pt idx="4288">
                  <c:v>6</c:v>
                </c:pt>
                <c:pt idx="4289">
                  <c:v>2</c:v>
                </c:pt>
                <c:pt idx="4290">
                  <c:v>3</c:v>
                </c:pt>
                <c:pt idx="4291">
                  <c:v>2</c:v>
                </c:pt>
                <c:pt idx="4292">
                  <c:v>0</c:v>
                </c:pt>
                <c:pt idx="4293">
                  <c:v>1</c:v>
                </c:pt>
                <c:pt idx="4294">
                  <c:v>2</c:v>
                </c:pt>
                <c:pt idx="4295">
                  <c:v>4</c:v>
                </c:pt>
                <c:pt idx="4296">
                  <c:v>1</c:v>
                </c:pt>
                <c:pt idx="4297">
                  <c:v>4</c:v>
                </c:pt>
                <c:pt idx="4298">
                  <c:v>1</c:v>
                </c:pt>
                <c:pt idx="4299">
                  <c:v>4</c:v>
                </c:pt>
                <c:pt idx="4300">
                  <c:v>5</c:v>
                </c:pt>
                <c:pt idx="4301">
                  <c:v>6</c:v>
                </c:pt>
                <c:pt idx="4302">
                  <c:v>0</c:v>
                </c:pt>
                <c:pt idx="4303">
                  <c:v>1</c:v>
                </c:pt>
                <c:pt idx="4304">
                  <c:v>2</c:v>
                </c:pt>
                <c:pt idx="4305">
                  <c:v>2</c:v>
                </c:pt>
                <c:pt idx="4306">
                  <c:v>3</c:v>
                </c:pt>
                <c:pt idx="4307">
                  <c:v>1</c:v>
                </c:pt>
                <c:pt idx="4308">
                  <c:v>2</c:v>
                </c:pt>
                <c:pt idx="4309">
                  <c:v>4</c:v>
                </c:pt>
                <c:pt idx="4310">
                  <c:v>2</c:v>
                </c:pt>
                <c:pt idx="4311">
                  <c:v>3</c:v>
                </c:pt>
                <c:pt idx="4312">
                  <c:v>1</c:v>
                </c:pt>
                <c:pt idx="4313">
                  <c:v>2</c:v>
                </c:pt>
                <c:pt idx="4314">
                  <c:v>4</c:v>
                </c:pt>
                <c:pt idx="4315">
                  <c:v>9</c:v>
                </c:pt>
                <c:pt idx="4316">
                  <c:v>3</c:v>
                </c:pt>
                <c:pt idx="4317">
                  <c:v>6</c:v>
                </c:pt>
                <c:pt idx="4318">
                  <c:v>2</c:v>
                </c:pt>
                <c:pt idx="4319">
                  <c:v>3</c:v>
                </c:pt>
                <c:pt idx="4320">
                  <c:v>2</c:v>
                </c:pt>
                <c:pt idx="4321">
                  <c:v>3</c:v>
                </c:pt>
                <c:pt idx="4322">
                  <c:v>3</c:v>
                </c:pt>
                <c:pt idx="4323">
                  <c:v>1</c:v>
                </c:pt>
                <c:pt idx="4324">
                  <c:v>5</c:v>
                </c:pt>
                <c:pt idx="4325">
                  <c:v>3</c:v>
                </c:pt>
                <c:pt idx="4326">
                  <c:v>1</c:v>
                </c:pt>
                <c:pt idx="4327">
                  <c:v>1</c:v>
                </c:pt>
                <c:pt idx="4328">
                  <c:v>2</c:v>
                </c:pt>
                <c:pt idx="4329">
                  <c:v>2</c:v>
                </c:pt>
                <c:pt idx="4330">
                  <c:v>1</c:v>
                </c:pt>
                <c:pt idx="4331">
                  <c:v>0</c:v>
                </c:pt>
                <c:pt idx="4332">
                  <c:v>3</c:v>
                </c:pt>
                <c:pt idx="4333">
                  <c:v>3</c:v>
                </c:pt>
                <c:pt idx="4334">
                  <c:v>7</c:v>
                </c:pt>
                <c:pt idx="4335">
                  <c:v>3</c:v>
                </c:pt>
                <c:pt idx="4336">
                  <c:v>2</c:v>
                </c:pt>
                <c:pt idx="4337">
                  <c:v>2</c:v>
                </c:pt>
                <c:pt idx="4338">
                  <c:v>3</c:v>
                </c:pt>
                <c:pt idx="4339">
                  <c:v>3</c:v>
                </c:pt>
                <c:pt idx="4340">
                  <c:v>4</c:v>
                </c:pt>
                <c:pt idx="4341">
                  <c:v>2</c:v>
                </c:pt>
                <c:pt idx="4342">
                  <c:v>3</c:v>
                </c:pt>
                <c:pt idx="4343">
                  <c:v>2</c:v>
                </c:pt>
                <c:pt idx="4344">
                  <c:v>3</c:v>
                </c:pt>
                <c:pt idx="4345">
                  <c:v>2</c:v>
                </c:pt>
                <c:pt idx="4346">
                  <c:v>5</c:v>
                </c:pt>
                <c:pt idx="4347">
                  <c:v>3</c:v>
                </c:pt>
                <c:pt idx="4348">
                  <c:v>2</c:v>
                </c:pt>
                <c:pt idx="4349">
                  <c:v>5</c:v>
                </c:pt>
                <c:pt idx="4350">
                  <c:v>1</c:v>
                </c:pt>
                <c:pt idx="4351">
                  <c:v>2</c:v>
                </c:pt>
                <c:pt idx="4352">
                  <c:v>5</c:v>
                </c:pt>
                <c:pt idx="4353">
                  <c:v>5</c:v>
                </c:pt>
                <c:pt idx="4354">
                  <c:v>2</c:v>
                </c:pt>
                <c:pt idx="4355">
                  <c:v>2</c:v>
                </c:pt>
                <c:pt idx="4356">
                  <c:v>3</c:v>
                </c:pt>
                <c:pt idx="4357">
                  <c:v>2</c:v>
                </c:pt>
                <c:pt idx="4358">
                  <c:v>10</c:v>
                </c:pt>
                <c:pt idx="4359">
                  <c:v>5</c:v>
                </c:pt>
                <c:pt idx="4360">
                  <c:v>4</c:v>
                </c:pt>
                <c:pt idx="4361">
                  <c:v>3</c:v>
                </c:pt>
                <c:pt idx="4362">
                  <c:v>3</c:v>
                </c:pt>
                <c:pt idx="4363">
                  <c:v>7</c:v>
                </c:pt>
                <c:pt idx="4364">
                  <c:v>2</c:v>
                </c:pt>
                <c:pt idx="4365">
                  <c:v>7</c:v>
                </c:pt>
                <c:pt idx="4366">
                  <c:v>3</c:v>
                </c:pt>
                <c:pt idx="4367">
                  <c:v>6</c:v>
                </c:pt>
                <c:pt idx="4368">
                  <c:v>4</c:v>
                </c:pt>
                <c:pt idx="4369">
                  <c:v>4</c:v>
                </c:pt>
                <c:pt idx="4370">
                  <c:v>4</c:v>
                </c:pt>
                <c:pt idx="4371">
                  <c:v>9</c:v>
                </c:pt>
                <c:pt idx="4372">
                  <c:v>0</c:v>
                </c:pt>
                <c:pt idx="4373">
                  <c:v>3</c:v>
                </c:pt>
                <c:pt idx="4374">
                  <c:v>5</c:v>
                </c:pt>
                <c:pt idx="4375">
                  <c:v>7</c:v>
                </c:pt>
                <c:pt idx="4376">
                  <c:v>6</c:v>
                </c:pt>
                <c:pt idx="4377">
                  <c:v>4</c:v>
                </c:pt>
                <c:pt idx="4378">
                  <c:v>2</c:v>
                </c:pt>
                <c:pt idx="4379">
                  <c:v>5</c:v>
                </c:pt>
                <c:pt idx="4380">
                  <c:v>7</c:v>
                </c:pt>
                <c:pt idx="4381">
                  <c:v>0</c:v>
                </c:pt>
                <c:pt idx="4382">
                  <c:v>4</c:v>
                </c:pt>
                <c:pt idx="4383">
                  <c:v>3</c:v>
                </c:pt>
                <c:pt idx="4384">
                  <c:v>3</c:v>
                </c:pt>
                <c:pt idx="4385">
                  <c:v>0</c:v>
                </c:pt>
                <c:pt idx="4386">
                  <c:v>3</c:v>
                </c:pt>
                <c:pt idx="4387">
                  <c:v>3</c:v>
                </c:pt>
                <c:pt idx="4388">
                  <c:v>3</c:v>
                </c:pt>
                <c:pt idx="4389">
                  <c:v>5</c:v>
                </c:pt>
                <c:pt idx="4390">
                  <c:v>3</c:v>
                </c:pt>
                <c:pt idx="4391">
                  <c:v>4</c:v>
                </c:pt>
                <c:pt idx="4392">
                  <c:v>3</c:v>
                </c:pt>
                <c:pt idx="4393">
                  <c:v>6</c:v>
                </c:pt>
                <c:pt idx="4394">
                  <c:v>4</c:v>
                </c:pt>
                <c:pt idx="4395">
                  <c:v>5</c:v>
                </c:pt>
                <c:pt idx="4396">
                  <c:v>3</c:v>
                </c:pt>
                <c:pt idx="4397">
                  <c:v>5</c:v>
                </c:pt>
                <c:pt idx="4398">
                  <c:v>3</c:v>
                </c:pt>
                <c:pt idx="4399">
                  <c:v>5</c:v>
                </c:pt>
                <c:pt idx="4400">
                  <c:v>3</c:v>
                </c:pt>
                <c:pt idx="4401">
                  <c:v>3</c:v>
                </c:pt>
                <c:pt idx="4402">
                  <c:v>5</c:v>
                </c:pt>
                <c:pt idx="4403">
                  <c:v>3</c:v>
                </c:pt>
                <c:pt idx="4404">
                  <c:v>4</c:v>
                </c:pt>
                <c:pt idx="4405">
                  <c:v>4</c:v>
                </c:pt>
                <c:pt idx="4406">
                  <c:v>2</c:v>
                </c:pt>
                <c:pt idx="4407">
                  <c:v>5</c:v>
                </c:pt>
                <c:pt idx="4408">
                  <c:v>3</c:v>
                </c:pt>
                <c:pt idx="4409">
                  <c:v>3</c:v>
                </c:pt>
                <c:pt idx="4410">
                  <c:v>5</c:v>
                </c:pt>
                <c:pt idx="4411">
                  <c:v>1</c:v>
                </c:pt>
                <c:pt idx="4412">
                  <c:v>2</c:v>
                </c:pt>
                <c:pt idx="4413">
                  <c:v>11</c:v>
                </c:pt>
                <c:pt idx="4414">
                  <c:v>7</c:v>
                </c:pt>
                <c:pt idx="4415">
                  <c:v>2</c:v>
                </c:pt>
                <c:pt idx="4416">
                  <c:v>5</c:v>
                </c:pt>
                <c:pt idx="4417">
                  <c:v>3</c:v>
                </c:pt>
                <c:pt idx="4418">
                  <c:v>5</c:v>
                </c:pt>
                <c:pt idx="4419">
                  <c:v>1</c:v>
                </c:pt>
                <c:pt idx="4420">
                  <c:v>4</c:v>
                </c:pt>
                <c:pt idx="4421">
                  <c:v>3</c:v>
                </c:pt>
                <c:pt idx="4422">
                  <c:v>2</c:v>
                </c:pt>
                <c:pt idx="4423">
                  <c:v>3</c:v>
                </c:pt>
                <c:pt idx="4424">
                  <c:v>4</c:v>
                </c:pt>
                <c:pt idx="4425">
                  <c:v>5</c:v>
                </c:pt>
                <c:pt idx="4426">
                  <c:v>4</c:v>
                </c:pt>
                <c:pt idx="4427">
                  <c:v>2</c:v>
                </c:pt>
                <c:pt idx="4428">
                  <c:v>6</c:v>
                </c:pt>
                <c:pt idx="4429">
                  <c:v>1</c:v>
                </c:pt>
                <c:pt idx="4430">
                  <c:v>3</c:v>
                </c:pt>
                <c:pt idx="4431">
                  <c:v>2</c:v>
                </c:pt>
                <c:pt idx="4432">
                  <c:v>4</c:v>
                </c:pt>
                <c:pt idx="4433">
                  <c:v>2</c:v>
                </c:pt>
                <c:pt idx="4434">
                  <c:v>3</c:v>
                </c:pt>
                <c:pt idx="4435">
                  <c:v>1</c:v>
                </c:pt>
                <c:pt idx="4436">
                  <c:v>2</c:v>
                </c:pt>
                <c:pt idx="4437">
                  <c:v>5</c:v>
                </c:pt>
                <c:pt idx="4438">
                  <c:v>3</c:v>
                </c:pt>
                <c:pt idx="4439">
                  <c:v>5</c:v>
                </c:pt>
                <c:pt idx="4440">
                  <c:v>3</c:v>
                </c:pt>
                <c:pt idx="4441">
                  <c:v>2</c:v>
                </c:pt>
                <c:pt idx="4442">
                  <c:v>2</c:v>
                </c:pt>
                <c:pt idx="4443">
                  <c:v>3</c:v>
                </c:pt>
                <c:pt idx="4444">
                  <c:v>1</c:v>
                </c:pt>
                <c:pt idx="4445">
                  <c:v>2</c:v>
                </c:pt>
                <c:pt idx="4446">
                  <c:v>2</c:v>
                </c:pt>
                <c:pt idx="4447">
                  <c:v>0</c:v>
                </c:pt>
                <c:pt idx="4448">
                  <c:v>3</c:v>
                </c:pt>
                <c:pt idx="4449">
                  <c:v>6</c:v>
                </c:pt>
                <c:pt idx="4450">
                  <c:v>3</c:v>
                </c:pt>
                <c:pt idx="4451">
                  <c:v>3</c:v>
                </c:pt>
                <c:pt idx="4452">
                  <c:v>2</c:v>
                </c:pt>
                <c:pt idx="4453">
                  <c:v>1</c:v>
                </c:pt>
                <c:pt idx="4454">
                  <c:v>4</c:v>
                </c:pt>
                <c:pt idx="4455">
                  <c:v>4</c:v>
                </c:pt>
                <c:pt idx="4456">
                  <c:v>3</c:v>
                </c:pt>
                <c:pt idx="4457">
                  <c:v>5</c:v>
                </c:pt>
                <c:pt idx="4458">
                  <c:v>6</c:v>
                </c:pt>
                <c:pt idx="4459">
                  <c:v>6</c:v>
                </c:pt>
                <c:pt idx="4460">
                  <c:v>1</c:v>
                </c:pt>
                <c:pt idx="4461">
                  <c:v>4</c:v>
                </c:pt>
                <c:pt idx="4462">
                  <c:v>6</c:v>
                </c:pt>
                <c:pt idx="4463">
                  <c:v>2</c:v>
                </c:pt>
                <c:pt idx="4464">
                  <c:v>2</c:v>
                </c:pt>
                <c:pt idx="4465">
                  <c:v>3</c:v>
                </c:pt>
                <c:pt idx="4466">
                  <c:v>1</c:v>
                </c:pt>
                <c:pt idx="4467">
                  <c:v>5</c:v>
                </c:pt>
                <c:pt idx="4468">
                  <c:v>4</c:v>
                </c:pt>
                <c:pt idx="4469">
                  <c:v>3</c:v>
                </c:pt>
                <c:pt idx="4470">
                  <c:v>5</c:v>
                </c:pt>
                <c:pt idx="4471">
                  <c:v>0</c:v>
                </c:pt>
                <c:pt idx="4472">
                  <c:v>8</c:v>
                </c:pt>
                <c:pt idx="4473">
                  <c:v>4</c:v>
                </c:pt>
                <c:pt idx="4474">
                  <c:v>1</c:v>
                </c:pt>
                <c:pt idx="4475">
                  <c:v>3</c:v>
                </c:pt>
                <c:pt idx="4476">
                  <c:v>0</c:v>
                </c:pt>
                <c:pt idx="4477">
                  <c:v>2</c:v>
                </c:pt>
                <c:pt idx="4478">
                  <c:v>9</c:v>
                </c:pt>
                <c:pt idx="4479">
                  <c:v>3</c:v>
                </c:pt>
                <c:pt idx="4480">
                  <c:v>3</c:v>
                </c:pt>
                <c:pt idx="4481">
                  <c:v>4</c:v>
                </c:pt>
                <c:pt idx="4482">
                  <c:v>1</c:v>
                </c:pt>
                <c:pt idx="4483">
                  <c:v>4</c:v>
                </c:pt>
                <c:pt idx="4484">
                  <c:v>4</c:v>
                </c:pt>
                <c:pt idx="4485">
                  <c:v>2</c:v>
                </c:pt>
                <c:pt idx="4486">
                  <c:v>2</c:v>
                </c:pt>
                <c:pt idx="4487">
                  <c:v>1</c:v>
                </c:pt>
                <c:pt idx="4488">
                  <c:v>3</c:v>
                </c:pt>
                <c:pt idx="4489">
                  <c:v>1</c:v>
                </c:pt>
                <c:pt idx="4490">
                  <c:v>3</c:v>
                </c:pt>
                <c:pt idx="4491">
                  <c:v>2</c:v>
                </c:pt>
                <c:pt idx="4492">
                  <c:v>3</c:v>
                </c:pt>
                <c:pt idx="4493">
                  <c:v>4</c:v>
                </c:pt>
                <c:pt idx="4494">
                  <c:v>7</c:v>
                </c:pt>
                <c:pt idx="4495">
                  <c:v>3</c:v>
                </c:pt>
                <c:pt idx="4496">
                  <c:v>7</c:v>
                </c:pt>
                <c:pt idx="4497">
                  <c:v>3</c:v>
                </c:pt>
                <c:pt idx="4498">
                  <c:v>6</c:v>
                </c:pt>
                <c:pt idx="4499">
                  <c:v>2</c:v>
                </c:pt>
                <c:pt idx="4500">
                  <c:v>2</c:v>
                </c:pt>
                <c:pt idx="4501">
                  <c:v>2</c:v>
                </c:pt>
                <c:pt idx="4502">
                  <c:v>1</c:v>
                </c:pt>
                <c:pt idx="4503">
                  <c:v>2</c:v>
                </c:pt>
                <c:pt idx="4504">
                  <c:v>6</c:v>
                </c:pt>
                <c:pt idx="4505">
                  <c:v>2</c:v>
                </c:pt>
                <c:pt idx="4506">
                  <c:v>3</c:v>
                </c:pt>
                <c:pt idx="4507">
                  <c:v>3</c:v>
                </c:pt>
                <c:pt idx="4508">
                  <c:v>5</c:v>
                </c:pt>
                <c:pt idx="4509">
                  <c:v>1</c:v>
                </c:pt>
                <c:pt idx="4510">
                  <c:v>4</c:v>
                </c:pt>
                <c:pt idx="4511">
                  <c:v>2</c:v>
                </c:pt>
                <c:pt idx="4512">
                  <c:v>4</c:v>
                </c:pt>
                <c:pt idx="4513">
                  <c:v>2</c:v>
                </c:pt>
                <c:pt idx="4514">
                  <c:v>4</c:v>
                </c:pt>
                <c:pt idx="4515">
                  <c:v>4</c:v>
                </c:pt>
                <c:pt idx="4516">
                  <c:v>0</c:v>
                </c:pt>
                <c:pt idx="4517">
                  <c:v>3</c:v>
                </c:pt>
                <c:pt idx="4518">
                  <c:v>6</c:v>
                </c:pt>
                <c:pt idx="4519">
                  <c:v>2</c:v>
                </c:pt>
                <c:pt idx="4520">
                  <c:v>3</c:v>
                </c:pt>
                <c:pt idx="4521">
                  <c:v>1</c:v>
                </c:pt>
                <c:pt idx="4522">
                  <c:v>2</c:v>
                </c:pt>
                <c:pt idx="4523">
                  <c:v>2</c:v>
                </c:pt>
                <c:pt idx="4524">
                  <c:v>1</c:v>
                </c:pt>
                <c:pt idx="4525">
                  <c:v>0</c:v>
                </c:pt>
                <c:pt idx="4526">
                  <c:v>4</c:v>
                </c:pt>
                <c:pt idx="4527">
                  <c:v>6</c:v>
                </c:pt>
                <c:pt idx="4528">
                  <c:v>2</c:v>
                </c:pt>
                <c:pt idx="4529">
                  <c:v>5</c:v>
                </c:pt>
                <c:pt idx="4530">
                  <c:v>1</c:v>
                </c:pt>
                <c:pt idx="4531">
                  <c:v>3</c:v>
                </c:pt>
                <c:pt idx="4532">
                  <c:v>1</c:v>
                </c:pt>
                <c:pt idx="4533">
                  <c:v>5</c:v>
                </c:pt>
                <c:pt idx="4534">
                  <c:v>5</c:v>
                </c:pt>
                <c:pt idx="4535">
                  <c:v>6</c:v>
                </c:pt>
                <c:pt idx="4536">
                  <c:v>2</c:v>
                </c:pt>
                <c:pt idx="4537">
                  <c:v>3</c:v>
                </c:pt>
                <c:pt idx="4538">
                  <c:v>7</c:v>
                </c:pt>
                <c:pt idx="4539">
                  <c:v>0</c:v>
                </c:pt>
                <c:pt idx="4540">
                  <c:v>4</c:v>
                </c:pt>
                <c:pt idx="4541">
                  <c:v>4</c:v>
                </c:pt>
                <c:pt idx="4542">
                  <c:v>6</c:v>
                </c:pt>
                <c:pt idx="4543">
                  <c:v>5</c:v>
                </c:pt>
                <c:pt idx="4544">
                  <c:v>1</c:v>
                </c:pt>
                <c:pt idx="4545">
                  <c:v>2</c:v>
                </c:pt>
                <c:pt idx="4546">
                  <c:v>1</c:v>
                </c:pt>
                <c:pt idx="4547">
                  <c:v>1</c:v>
                </c:pt>
                <c:pt idx="4548">
                  <c:v>4</c:v>
                </c:pt>
                <c:pt idx="4549">
                  <c:v>2</c:v>
                </c:pt>
                <c:pt idx="4550">
                  <c:v>1</c:v>
                </c:pt>
                <c:pt idx="4551">
                  <c:v>1</c:v>
                </c:pt>
                <c:pt idx="4552">
                  <c:v>2</c:v>
                </c:pt>
                <c:pt idx="4553">
                  <c:v>1</c:v>
                </c:pt>
                <c:pt idx="4554">
                  <c:v>4</c:v>
                </c:pt>
                <c:pt idx="4555">
                  <c:v>5</c:v>
                </c:pt>
                <c:pt idx="4556">
                  <c:v>1</c:v>
                </c:pt>
                <c:pt idx="4557">
                  <c:v>2</c:v>
                </c:pt>
                <c:pt idx="4558">
                  <c:v>1</c:v>
                </c:pt>
                <c:pt idx="4559">
                  <c:v>5</c:v>
                </c:pt>
                <c:pt idx="4560">
                  <c:v>2</c:v>
                </c:pt>
                <c:pt idx="4561">
                  <c:v>0</c:v>
                </c:pt>
                <c:pt idx="4562">
                  <c:v>4</c:v>
                </c:pt>
                <c:pt idx="4563">
                  <c:v>7</c:v>
                </c:pt>
                <c:pt idx="4564">
                  <c:v>3</c:v>
                </c:pt>
                <c:pt idx="4565">
                  <c:v>0</c:v>
                </c:pt>
                <c:pt idx="4566">
                  <c:v>5</c:v>
                </c:pt>
                <c:pt idx="4567">
                  <c:v>4</c:v>
                </c:pt>
                <c:pt idx="4568">
                  <c:v>3</c:v>
                </c:pt>
                <c:pt idx="4569">
                  <c:v>3</c:v>
                </c:pt>
                <c:pt idx="4570">
                  <c:v>1</c:v>
                </c:pt>
                <c:pt idx="4571">
                  <c:v>5</c:v>
                </c:pt>
                <c:pt idx="4572">
                  <c:v>5</c:v>
                </c:pt>
                <c:pt idx="4573">
                  <c:v>5</c:v>
                </c:pt>
                <c:pt idx="4574">
                  <c:v>6</c:v>
                </c:pt>
                <c:pt idx="4575">
                  <c:v>3</c:v>
                </c:pt>
                <c:pt idx="4576">
                  <c:v>4</c:v>
                </c:pt>
                <c:pt idx="4577">
                  <c:v>3</c:v>
                </c:pt>
                <c:pt idx="4578">
                  <c:v>2</c:v>
                </c:pt>
                <c:pt idx="4579">
                  <c:v>2</c:v>
                </c:pt>
                <c:pt idx="4580">
                  <c:v>1</c:v>
                </c:pt>
                <c:pt idx="4581">
                  <c:v>2</c:v>
                </c:pt>
                <c:pt idx="4582">
                  <c:v>1</c:v>
                </c:pt>
                <c:pt idx="4583">
                  <c:v>1</c:v>
                </c:pt>
                <c:pt idx="4584">
                  <c:v>3</c:v>
                </c:pt>
                <c:pt idx="4585">
                  <c:v>2</c:v>
                </c:pt>
                <c:pt idx="4586">
                  <c:v>3</c:v>
                </c:pt>
                <c:pt idx="4587">
                  <c:v>2</c:v>
                </c:pt>
                <c:pt idx="4588">
                  <c:v>3</c:v>
                </c:pt>
                <c:pt idx="4589">
                  <c:v>2</c:v>
                </c:pt>
                <c:pt idx="4590">
                  <c:v>4</c:v>
                </c:pt>
                <c:pt idx="4591">
                  <c:v>1</c:v>
                </c:pt>
                <c:pt idx="4592">
                  <c:v>0</c:v>
                </c:pt>
                <c:pt idx="4593">
                  <c:v>6</c:v>
                </c:pt>
                <c:pt idx="4594">
                  <c:v>1</c:v>
                </c:pt>
                <c:pt idx="4595">
                  <c:v>1</c:v>
                </c:pt>
                <c:pt idx="4596">
                  <c:v>6</c:v>
                </c:pt>
                <c:pt idx="4597">
                  <c:v>6</c:v>
                </c:pt>
                <c:pt idx="4598">
                  <c:v>2</c:v>
                </c:pt>
                <c:pt idx="4599">
                  <c:v>3</c:v>
                </c:pt>
                <c:pt idx="4600">
                  <c:v>3</c:v>
                </c:pt>
                <c:pt idx="4601">
                  <c:v>3</c:v>
                </c:pt>
                <c:pt idx="4602">
                  <c:v>5</c:v>
                </c:pt>
                <c:pt idx="4603">
                  <c:v>5</c:v>
                </c:pt>
                <c:pt idx="4604">
                  <c:v>4</c:v>
                </c:pt>
                <c:pt idx="4605">
                  <c:v>1</c:v>
                </c:pt>
                <c:pt idx="4606">
                  <c:v>2</c:v>
                </c:pt>
                <c:pt idx="4607">
                  <c:v>3</c:v>
                </c:pt>
                <c:pt idx="4608">
                  <c:v>3</c:v>
                </c:pt>
                <c:pt idx="4609">
                  <c:v>0</c:v>
                </c:pt>
                <c:pt idx="4610">
                  <c:v>5</c:v>
                </c:pt>
                <c:pt idx="4611">
                  <c:v>3</c:v>
                </c:pt>
                <c:pt idx="4612">
                  <c:v>5</c:v>
                </c:pt>
                <c:pt idx="4613">
                  <c:v>1</c:v>
                </c:pt>
                <c:pt idx="4614">
                  <c:v>0</c:v>
                </c:pt>
                <c:pt idx="4615">
                  <c:v>4</c:v>
                </c:pt>
                <c:pt idx="4616">
                  <c:v>1</c:v>
                </c:pt>
                <c:pt idx="4617">
                  <c:v>4</c:v>
                </c:pt>
                <c:pt idx="4618">
                  <c:v>2</c:v>
                </c:pt>
                <c:pt idx="4619">
                  <c:v>1</c:v>
                </c:pt>
                <c:pt idx="4620">
                  <c:v>1</c:v>
                </c:pt>
                <c:pt idx="4621">
                  <c:v>4</c:v>
                </c:pt>
                <c:pt idx="4622">
                  <c:v>5</c:v>
                </c:pt>
                <c:pt idx="4623">
                  <c:v>3</c:v>
                </c:pt>
                <c:pt idx="4624">
                  <c:v>1</c:v>
                </c:pt>
                <c:pt idx="4625">
                  <c:v>0</c:v>
                </c:pt>
                <c:pt idx="4626">
                  <c:v>2</c:v>
                </c:pt>
                <c:pt idx="4627">
                  <c:v>3</c:v>
                </c:pt>
                <c:pt idx="4628">
                  <c:v>2</c:v>
                </c:pt>
                <c:pt idx="4629">
                  <c:v>4</c:v>
                </c:pt>
                <c:pt idx="4630">
                  <c:v>3</c:v>
                </c:pt>
                <c:pt idx="4631">
                  <c:v>3</c:v>
                </c:pt>
                <c:pt idx="4632">
                  <c:v>1</c:v>
                </c:pt>
                <c:pt idx="4633">
                  <c:v>3</c:v>
                </c:pt>
                <c:pt idx="4634">
                  <c:v>2</c:v>
                </c:pt>
                <c:pt idx="4635">
                  <c:v>0</c:v>
                </c:pt>
                <c:pt idx="4636">
                  <c:v>0</c:v>
                </c:pt>
                <c:pt idx="4637">
                  <c:v>1</c:v>
                </c:pt>
                <c:pt idx="4638">
                  <c:v>3</c:v>
                </c:pt>
                <c:pt idx="4639">
                  <c:v>4</c:v>
                </c:pt>
                <c:pt idx="4640">
                  <c:v>2</c:v>
                </c:pt>
                <c:pt idx="4641">
                  <c:v>1</c:v>
                </c:pt>
                <c:pt idx="4642">
                  <c:v>3</c:v>
                </c:pt>
                <c:pt idx="4643">
                  <c:v>3</c:v>
                </c:pt>
                <c:pt idx="4644">
                  <c:v>2</c:v>
                </c:pt>
                <c:pt idx="4645">
                  <c:v>3</c:v>
                </c:pt>
                <c:pt idx="4646">
                  <c:v>3</c:v>
                </c:pt>
                <c:pt idx="4647">
                  <c:v>1</c:v>
                </c:pt>
                <c:pt idx="4648">
                  <c:v>1</c:v>
                </c:pt>
                <c:pt idx="4649">
                  <c:v>0</c:v>
                </c:pt>
                <c:pt idx="4650">
                  <c:v>2</c:v>
                </c:pt>
                <c:pt idx="4651">
                  <c:v>1</c:v>
                </c:pt>
                <c:pt idx="4652">
                  <c:v>4</c:v>
                </c:pt>
                <c:pt idx="4653">
                  <c:v>4</c:v>
                </c:pt>
                <c:pt idx="4654">
                  <c:v>5</c:v>
                </c:pt>
                <c:pt idx="4655">
                  <c:v>3</c:v>
                </c:pt>
                <c:pt idx="4656">
                  <c:v>1</c:v>
                </c:pt>
                <c:pt idx="4657">
                  <c:v>1</c:v>
                </c:pt>
                <c:pt idx="4658">
                  <c:v>4</c:v>
                </c:pt>
                <c:pt idx="4659">
                  <c:v>3</c:v>
                </c:pt>
                <c:pt idx="4660">
                  <c:v>2</c:v>
                </c:pt>
                <c:pt idx="4661">
                  <c:v>4</c:v>
                </c:pt>
                <c:pt idx="4662">
                  <c:v>3</c:v>
                </c:pt>
                <c:pt idx="4663">
                  <c:v>2</c:v>
                </c:pt>
                <c:pt idx="4664">
                  <c:v>1</c:v>
                </c:pt>
                <c:pt idx="4665">
                  <c:v>4</c:v>
                </c:pt>
                <c:pt idx="4666">
                  <c:v>4</c:v>
                </c:pt>
                <c:pt idx="4667">
                  <c:v>3</c:v>
                </c:pt>
                <c:pt idx="4668">
                  <c:v>2</c:v>
                </c:pt>
                <c:pt idx="4669">
                  <c:v>3</c:v>
                </c:pt>
                <c:pt idx="4670">
                  <c:v>1</c:v>
                </c:pt>
                <c:pt idx="4671">
                  <c:v>3</c:v>
                </c:pt>
                <c:pt idx="4672">
                  <c:v>3</c:v>
                </c:pt>
                <c:pt idx="4673">
                  <c:v>5</c:v>
                </c:pt>
                <c:pt idx="4674">
                  <c:v>2</c:v>
                </c:pt>
                <c:pt idx="4675">
                  <c:v>2</c:v>
                </c:pt>
                <c:pt idx="4676">
                  <c:v>2</c:v>
                </c:pt>
                <c:pt idx="4677">
                  <c:v>7</c:v>
                </c:pt>
                <c:pt idx="4678">
                  <c:v>3</c:v>
                </c:pt>
                <c:pt idx="4679">
                  <c:v>1</c:v>
                </c:pt>
                <c:pt idx="4680">
                  <c:v>3</c:v>
                </c:pt>
                <c:pt idx="4681">
                  <c:v>2</c:v>
                </c:pt>
                <c:pt idx="4682">
                  <c:v>2</c:v>
                </c:pt>
                <c:pt idx="4683">
                  <c:v>4</c:v>
                </c:pt>
                <c:pt idx="4684">
                  <c:v>6</c:v>
                </c:pt>
                <c:pt idx="4685">
                  <c:v>1</c:v>
                </c:pt>
                <c:pt idx="4686">
                  <c:v>1</c:v>
                </c:pt>
                <c:pt idx="4687">
                  <c:v>1</c:v>
                </c:pt>
                <c:pt idx="4688">
                  <c:v>2</c:v>
                </c:pt>
                <c:pt idx="4689">
                  <c:v>2</c:v>
                </c:pt>
                <c:pt idx="4690">
                  <c:v>1</c:v>
                </c:pt>
                <c:pt idx="4691">
                  <c:v>2</c:v>
                </c:pt>
                <c:pt idx="4692">
                  <c:v>3</c:v>
                </c:pt>
                <c:pt idx="4693">
                  <c:v>2</c:v>
                </c:pt>
                <c:pt idx="4694">
                  <c:v>2</c:v>
                </c:pt>
                <c:pt idx="4695">
                  <c:v>2</c:v>
                </c:pt>
                <c:pt idx="4696">
                  <c:v>3</c:v>
                </c:pt>
                <c:pt idx="4697">
                  <c:v>1</c:v>
                </c:pt>
                <c:pt idx="4698">
                  <c:v>0</c:v>
                </c:pt>
                <c:pt idx="4699">
                  <c:v>3</c:v>
                </c:pt>
                <c:pt idx="4700">
                  <c:v>2</c:v>
                </c:pt>
                <c:pt idx="4701">
                  <c:v>3</c:v>
                </c:pt>
                <c:pt idx="4702">
                  <c:v>3</c:v>
                </c:pt>
                <c:pt idx="4703">
                  <c:v>1</c:v>
                </c:pt>
                <c:pt idx="4704">
                  <c:v>3</c:v>
                </c:pt>
                <c:pt idx="4705">
                  <c:v>3</c:v>
                </c:pt>
                <c:pt idx="4706">
                  <c:v>8</c:v>
                </c:pt>
                <c:pt idx="4707">
                  <c:v>4</c:v>
                </c:pt>
                <c:pt idx="4708">
                  <c:v>3</c:v>
                </c:pt>
                <c:pt idx="4709">
                  <c:v>4</c:v>
                </c:pt>
                <c:pt idx="4710">
                  <c:v>3</c:v>
                </c:pt>
                <c:pt idx="4711">
                  <c:v>2</c:v>
                </c:pt>
                <c:pt idx="4712">
                  <c:v>5</c:v>
                </c:pt>
                <c:pt idx="4713">
                  <c:v>2</c:v>
                </c:pt>
                <c:pt idx="4714">
                  <c:v>3</c:v>
                </c:pt>
                <c:pt idx="4715">
                  <c:v>2</c:v>
                </c:pt>
                <c:pt idx="4716">
                  <c:v>5</c:v>
                </c:pt>
                <c:pt idx="4717">
                  <c:v>4</c:v>
                </c:pt>
                <c:pt idx="4718">
                  <c:v>2</c:v>
                </c:pt>
                <c:pt idx="4719">
                  <c:v>1</c:v>
                </c:pt>
                <c:pt idx="4720">
                  <c:v>2</c:v>
                </c:pt>
                <c:pt idx="4721">
                  <c:v>4</c:v>
                </c:pt>
                <c:pt idx="4722">
                  <c:v>2</c:v>
                </c:pt>
                <c:pt idx="4723">
                  <c:v>2</c:v>
                </c:pt>
                <c:pt idx="4724">
                  <c:v>2</c:v>
                </c:pt>
                <c:pt idx="4725">
                  <c:v>3</c:v>
                </c:pt>
                <c:pt idx="4726">
                  <c:v>6</c:v>
                </c:pt>
                <c:pt idx="4727">
                  <c:v>4</c:v>
                </c:pt>
                <c:pt idx="4728">
                  <c:v>4</c:v>
                </c:pt>
                <c:pt idx="4729">
                  <c:v>2</c:v>
                </c:pt>
                <c:pt idx="4730">
                  <c:v>1</c:v>
                </c:pt>
                <c:pt idx="4731">
                  <c:v>5</c:v>
                </c:pt>
                <c:pt idx="4732">
                  <c:v>0</c:v>
                </c:pt>
                <c:pt idx="4733">
                  <c:v>1</c:v>
                </c:pt>
                <c:pt idx="4734">
                  <c:v>1</c:v>
                </c:pt>
                <c:pt idx="4735">
                  <c:v>5</c:v>
                </c:pt>
                <c:pt idx="4736">
                  <c:v>3</c:v>
                </c:pt>
                <c:pt idx="4737">
                  <c:v>3</c:v>
                </c:pt>
                <c:pt idx="4738">
                  <c:v>4</c:v>
                </c:pt>
                <c:pt idx="4739">
                  <c:v>4</c:v>
                </c:pt>
                <c:pt idx="4740">
                  <c:v>1</c:v>
                </c:pt>
                <c:pt idx="4741">
                  <c:v>2</c:v>
                </c:pt>
                <c:pt idx="4742">
                  <c:v>1</c:v>
                </c:pt>
                <c:pt idx="4743">
                  <c:v>1</c:v>
                </c:pt>
                <c:pt idx="4744">
                  <c:v>4</c:v>
                </c:pt>
                <c:pt idx="4745">
                  <c:v>2</c:v>
                </c:pt>
                <c:pt idx="4746">
                  <c:v>4</c:v>
                </c:pt>
                <c:pt idx="4747">
                  <c:v>3</c:v>
                </c:pt>
                <c:pt idx="4748">
                  <c:v>1</c:v>
                </c:pt>
                <c:pt idx="4749">
                  <c:v>5</c:v>
                </c:pt>
                <c:pt idx="4750">
                  <c:v>5</c:v>
                </c:pt>
                <c:pt idx="4751">
                  <c:v>3</c:v>
                </c:pt>
                <c:pt idx="4752">
                  <c:v>2</c:v>
                </c:pt>
                <c:pt idx="4753">
                  <c:v>2</c:v>
                </c:pt>
                <c:pt idx="4754">
                  <c:v>3</c:v>
                </c:pt>
                <c:pt idx="4755">
                  <c:v>1</c:v>
                </c:pt>
                <c:pt idx="4756">
                  <c:v>3</c:v>
                </c:pt>
                <c:pt idx="4757">
                  <c:v>1</c:v>
                </c:pt>
                <c:pt idx="4758">
                  <c:v>1</c:v>
                </c:pt>
                <c:pt idx="4759">
                  <c:v>4</c:v>
                </c:pt>
                <c:pt idx="4760">
                  <c:v>3</c:v>
                </c:pt>
                <c:pt idx="4761">
                  <c:v>2</c:v>
                </c:pt>
                <c:pt idx="4762">
                  <c:v>3</c:v>
                </c:pt>
                <c:pt idx="4763">
                  <c:v>3</c:v>
                </c:pt>
                <c:pt idx="4764">
                  <c:v>3</c:v>
                </c:pt>
                <c:pt idx="4765">
                  <c:v>2</c:v>
                </c:pt>
                <c:pt idx="4766">
                  <c:v>4</c:v>
                </c:pt>
                <c:pt idx="4767">
                  <c:v>2</c:v>
                </c:pt>
                <c:pt idx="4768">
                  <c:v>3</c:v>
                </c:pt>
                <c:pt idx="4769">
                  <c:v>2</c:v>
                </c:pt>
                <c:pt idx="4770">
                  <c:v>2</c:v>
                </c:pt>
                <c:pt idx="4771">
                  <c:v>1</c:v>
                </c:pt>
                <c:pt idx="4772">
                  <c:v>1</c:v>
                </c:pt>
                <c:pt idx="4773">
                  <c:v>1</c:v>
                </c:pt>
                <c:pt idx="4774">
                  <c:v>1</c:v>
                </c:pt>
                <c:pt idx="4775">
                  <c:v>2</c:v>
                </c:pt>
                <c:pt idx="4776">
                  <c:v>1</c:v>
                </c:pt>
                <c:pt idx="4777">
                  <c:v>4</c:v>
                </c:pt>
                <c:pt idx="4778">
                  <c:v>2</c:v>
                </c:pt>
                <c:pt idx="4779">
                  <c:v>2</c:v>
                </c:pt>
                <c:pt idx="4780">
                  <c:v>1</c:v>
                </c:pt>
                <c:pt idx="4781">
                  <c:v>1</c:v>
                </c:pt>
                <c:pt idx="4782">
                  <c:v>4</c:v>
                </c:pt>
                <c:pt idx="4783">
                  <c:v>2</c:v>
                </c:pt>
                <c:pt idx="4784">
                  <c:v>4</c:v>
                </c:pt>
                <c:pt idx="4785">
                  <c:v>1</c:v>
                </c:pt>
                <c:pt idx="4786">
                  <c:v>3</c:v>
                </c:pt>
                <c:pt idx="4787">
                  <c:v>3</c:v>
                </c:pt>
                <c:pt idx="4788">
                  <c:v>1</c:v>
                </c:pt>
                <c:pt idx="4789">
                  <c:v>3</c:v>
                </c:pt>
                <c:pt idx="4790">
                  <c:v>3</c:v>
                </c:pt>
                <c:pt idx="4791">
                  <c:v>2</c:v>
                </c:pt>
                <c:pt idx="4792">
                  <c:v>4</c:v>
                </c:pt>
                <c:pt idx="4793">
                  <c:v>4</c:v>
                </c:pt>
                <c:pt idx="4794">
                  <c:v>4</c:v>
                </c:pt>
                <c:pt idx="4795">
                  <c:v>5</c:v>
                </c:pt>
                <c:pt idx="4796">
                  <c:v>2</c:v>
                </c:pt>
                <c:pt idx="4797">
                  <c:v>1</c:v>
                </c:pt>
                <c:pt idx="4798">
                  <c:v>5</c:v>
                </c:pt>
                <c:pt idx="4799">
                  <c:v>2</c:v>
                </c:pt>
                <c:pt idx="4800">
                  <c:v>1</c:v>
                </c:pt>
                <c:pt idx="4801">
                  <c:v>0</c:v>
                </c:pt>
                <c:pt idx="4802">
                  <c:v>2</c:v>
                </c:pt>
                <c:pt idx="4803">
                  <c:v>3</c:v>
                </c:pt>
                <c:pt idx="4804">
                  <c:v>2</c:v>
                </c:pt>
                <c:pt idx="4805">
                  <c:v>1</c:v>
                </c:pt>
                <c:pt idx="4806">
                  <c:v>4</c:v>
                </c:pt>
                <c:pt idx="4807">
                  <c:v>2</c:v>
                </c:pt>
                <c:pt idx="4808">
                  <c:v>0</c:v>
                </c:pt>
                <c:pt idx="4809">
                  <c:v>3</c:v>
                </c:pt>
                <c:pt idx="4810">
                  <c:v>4</c:v>
                </c:pt>
                <c:pt idx="4811">
                  <c:v>4</c:v>
                </c:pt>
                <c:pt idx="4812">
                  <c:v>1</c:v>
                </c:pt>
                <c:pt idx="4813">
                  <c:v>4</c:v>
                </c:pt>
                <c:pt idx="4814">
                  <c:v>1</c:v>
                </c:pt>
                <c:pt idx="4815">
                  <c:v>3</c:v>
                </c:pt>
                <c:pt idx="4816">
                  <c:v>2</c:v>
                </c:pt>
                <c:pt idx="4817">
                  <c:v>0</c:v>
                </c:pt>
                <c:pt idx="4818">
                  <c:v>1</c:v>
                </c:pt>
                <c:pt idx="4819">
                  <c:v>4</c:v>
                </c:pt>
                <c:pt idx="4820">
                  <c:v>5</c:v>
                </c:pt>
                <c:pt idx="4821">
                  <c:v>2</c:v>
                </c:pt>
                <c:pt idx="4822">
                  <c:v>3</c:v>
                </c:pt>
                <c:pt idx="4823">
                  <c:v>4</c:v>
                </c:pt>
                <c:pt idx="4824">
                  <c:v>5</c:v>
                </c:pt>
                <c:pt idx="4825">
                  <c:v>4</c:v>
                </c:pt>
                <c:pt idx="4826">
                  <c:v>3</c:v>
                </c:pt>
                <c:pt idx="4827">
                  <c:v>4</c:v>
                </c:pt>
                <c:pt idx="4828">
                  <c:v>0</c:v>
                </c:pt>
                <c:pt idx="4829">
                  <c:v>1</c:v>
                </c:pt>
                <c:pt idx="4830">
                  <c:v>3</c:v>
                </c:pt>
                <c:pt idx="4831">
                  <c:v>1</c:v>
                </c:pt>
                <c:pt idx="4832">
                  <c:v>3</c:v>
                </c:pt>
                <c:pt idx="4833">
                  <c:v>4</c:v>
                </c:pt>
                <c:pt idx="4834">
                  <c:v>1</c:v>
                </c:pt>
                <c:pt idx="4835">
                  <c:v>2</c:v>
                </c:pt>
                <c:pt idx="4836">
                  <c:v>5</c:v>
                </c:pt>
                <c:pt idx="4837">
                  <c:v>2</c:v>
                </c:pt>
                <c:pt idx="4838">
                  <c:v>1</c:v>
                </c:pt>
                <c:pt idx="4839">
                  <c:v>1</c:v>
                </c:pt>
                <c:pt idx="4840">
                  <c:v>1</c:v>
                </c:pt>
                <c:pt idx="4841">
                  <c:v>3</c:v>
                </c:pt>
                <c:pt idx="4842">
                  <c:v>0</c:v>
                </c:pt>
                <c:pt idx="4843">
                  <c:v>0</c:v>
                </c:pt>
                <c:pt idx="4844">
                  <c:v>1</c:v>
                </c:pt>
                <c:pt idx="4845">
                  <c:v>1</c:v>
                </c:pt>
                <c:pt idx="4846">
                  <c:v>2</c:v>
                </c:pt>
                <c:pt idx="4847">
                  <c:v>5</c:v>
                </c:pt>
                <c:pt idx="4848">
                  <c:v>2</c:v>
                </c:pt>
                <c:pt idx="4849">
                  <c:v>3</c:v>
                </c:pt>
                <c:pt idx="4850">
                  <c:v>3</c:v>
                </c:pt>
                <c:pt idx="4851">
                  <c:v>4</c:v>
                </c:pt>
                <c:pt idx="4852">
                  <c:v>3</c:v>
                </c:pt>
                <c:pt idx="4853">
                  <c:v>3</c:v>
                </c:pt>
                <c:pt idx="4854">
                  <c:v>1</c:v>
                </c:pt>
                <c:pt idx="4855">
                  <c:v>3</c:v>
                </c:pt>
                <c:pt idx="4856">
                  <c:v>1</c:v>
                </c:pt>
                <c:pt idx="4857">
                  <c:v>0</c:v>
                </c:pt>
                <c:pt idx="4858">
                  <c:v>2</c:v>
                </c:pt>
                <c:pt idx="4859">
                  <c:v>2</c:v>
                </c:pt>
                <c:pt idx="4860">
                  <c:v>4</c:v>
                </c:pt>
                <c:pt idx="4861">
                  <c:v>2</c:v>
                </c:pt>
                <c:pt idx="4862">
                  <c:v>2</c:v>
                </c:pt>
                <c:pt idx="4863">
                  <c:v>2</c:v>
                </c:pt>
                <c:pt idx="4864">
                  <c:v>3</c:v>
                </c:pt>
                <c:pt idx="4865">
                  <c:v>1</c:v>
                </c:pt>
                <c:pt idx="4866">
                  <c:v>2</c:v>
                </c:pt>
                <c:pt idx="4867">
                  <c:v>0</c:v>
                </c:pt>
                <c:pt idx="4868">
                  <c:v>8</c:v>
                </c:pt>
                <c:pt idx="4869">
                  <c:v>4</c:v>
                </c:pt>
                <c:pt idx="4870">
                  <c:v>2</c:v>
                </c:pt>
                <c:pt idx="4871">
                  <c:v>1</c:v>
                </c:pt>
                <c:pt idx="4872">
                  <c:v>0</c:v>
                </c:pt>
                <c:pt idx="4873">
                  <c:v>2</c:v>
                </c:pt>
                <c:pt idx="4874">
                  <c:v>3</c:v>
                </c:pt>
                <c:pt idx="4875">
                  <c:v>3</c:v>
                </c:pt>
                <c:pt idx="4876">
                  <c:v>1</c:v>
                </c:pt>
                <c:pt idx="4877">
                  <c:v>3</c:v>
                </c:pt>
                <c:pt idx="4878">
                  <c:v>5</c:v>
                </c:pt>
                <c:pt idx="4879">
                  <c:v>2</c:v>
                </c:pt>
                <c:pt idx="4880">
                  <c:v>3</c:v>
                </c:pt>
                <c:pt idx="4881">
                  <c:v>2</c:v>
                </c:pt>
                <c:pt idx="4882">
                  <c:v>3</c:v>
                </c:pt>
                <c:pt idx="4883">
                  <c:v>3</c:v>
                </c:pt>
                <c:pt idx="4884">
                  <c:v>7</c:v>
                </c:pt>
                <c:pt idx="4885">
                  <c:v>3</c:v>
                </c:pt>
                <c:pt idx="4886">
                  <c:v>2</c:v>
                </c:pt>
                <c:pt idx="4887">
                  <c:v>2</c:v>
                </c:pt>
                <c:pt idx="4888">
                  <c:v>1</c:v>
                </c:pt>
                <c:pt idx="4889">
                  <c:v>0</c:v>
                </c:pt>
                <c:pt idx="4890">
                  <c:v>2</c:v>
                </c:pt>
                <c:pt idx="4891">
                  <c:v>3</c:v>
                </c:pt>
                <c:pt idx="4892">
                  <c:v>3</c:v>
                </c:pt>
                <c:pt idx="4893">
                  <c:v>3</c:v>
                </c:pt>
                <c:pt idx="4894">
                  <c:v>3</c:v>
                </c:pt>
                <c:pt idx="4895">
                  <c:v>3</c:v>
                </c:pt>
                <c:pt idx="4896">
                  <c:v>1</c:v>
                </c:pt>
                <c:pt idx="4897">
                  <c:v>0</c:v>
                </c:pt>
                <c:pt idx="4898">
                  <c:v>0</c:v>
                </c:pt>
                <c:pt idx="4899">
                  <c:v>2</c:v>
                </c:pt>
                <c:pt idx="4900">
                  <c:v>4</c:v>
                </c:pt>
                <c:pt idx="4901">
                  <c:v>0</c:v>
                </c:pt>
                <c:pt idx="4902">
                  <c:v>5</c:v>
                </c:pt>
                <c:pt idx="4903">
                  <c:v>3</c:v>
                </c:pt>
                <c:pt idx="4904">
                  <c:v>4</c:v>
                </c:pt>
                <c:pt idx="4905">
                  <c:v>3</c:v>
                </c:pt>
                <c:pt idx="4906">
                  <c:v>1</c:v>
                </c:pt>
                <c:pt idx="4907">
                  <c:v>3</c:v>
                </c:pt>
                <c:pt idx="4908">
                  <c:v>1</c:v>
                </c:pt>
                <c:pt idx="4909">
                  <c:v>1</c:v>
                </c:pt>
                <c:pt idx="4910">
                  <c:v>1</c:v>
                </c:pt>
                <c:pt idx="4911">
                  <c:v>1</c:v>
                </c:pt>
                <c:pt idx="4912">
                  <c:v>2</c:v>
                </c:pt>
                <c:pt idx="4913">
                  <c:v>4</c:v>
                </c:pt>
                <c:pt idx="4914">
                  <c:v>5</c:v>
                </c:pt>
                <c:pt idx="4915">
                  <c:v>2</c:v>
                </c:pt>
                <c:pt idx="4916">
                  <c:v>2</c:v>
                </c:pt>
                <c:pt idx="4917">
                  <c:v>1</c:v>
                </c:pt>
                <c:pt idx="4918">
                  <c:v>4</c:v>
                </c:pt>
                <c:pt idx="4919">
                  <c:v>0</c:v>
                </c:pt>
                <c:pt idx="4920">
                  <c:v>2</c:v>
                </c:pt>
                <c:pt idx="4921">
                  <c:v>1</c:v>
                </c:pt>
                <c:pt idx="4922">
                  <c:v>1</c:v>
                </c:pt>
                <c:pt idx="4923">
                  <c:v>2</c:v>
                </c:pt>
                <c:pt idx="4924">
                  <c:v>6</c:v>
                </c:pt>
                <c:pt idx="4925">
                  <c:v>2</c:v>
                </c:pt>
                <c:pt idx="4926">
                  <c:v>2</c:v>
                </c:pt>
                <c:pt idx="4927">
                  <c:v>2</c:v>
                </c:pt>
                <c:pt idx="4928">
                  <c:v>1</c:v>
                </c:pt>
                <c:pt idx="4929">
                  <c:v>3</c:v>
                </c:pt>
                <c:pt idx="4930">
                  <c:v>2</c:v>
                </c:pt>
                <c:pt idx="4931">
                  <c:v>2</c:v>
                </c:pt>
                <c:pt idx="4932">
                  <c:v>3</c:v>
                </c:pt>
                <c:pt idx="4933">
                  <c:v>3</c:v>
                </c:pt>
                <c:pt idx="4934">
                  <c:v>3</c:v>
                </c:pt>
                <c:pt idx="4935">
                  <c:v>3</c:v>
                </c:pt>
                <c:pt idx="4936">
                  <c:v>5</c:v>
                </c:pt>
                <c:pt idx="4937">
                  <c:v>4</c:v>
                </c:pt>
                <c:pt idx="4938">
                  <c:v>1</c:v>
                </c:pt>
                <c:pt idx="4939">
                  <c:v>1</c:v>
                </c:pt>
                <c:pt idx="4940">
                  <c:v>2</c:v>
                </c:pt>
                <c:pt idx="4941">
                  <c:v>2</c:v>
                </c:pt>
                <c:pt idx="4942">
                  <c:v>3</c:v>
                </c:pt>
                <c:pt idx="4943">
                  <c:v>3</c:v>
                </c:pt>
                <c:pt idx="4944">
                  <c:v>2</c:v>
                </c:pt>
                <c:pt idx="4945">
                  <c:v>2</c:v>
                </c:pt>
                <c:pt idx="4946">
                  <c:v>2</c:v>
                </c:pt>
                <c:pt idx="4947">
                  <c:v>1</c:v>
                </c:pt>
                <c:pt idx="4948">
                  <c:v>2</c:v>
                </c:pt>
                <c:pt idx="4949">
                  <c:v>5</c:v>
                </c:pt>
                <c:pt idx="4950">
                  <c:v>6</c:v>
                </c:pt>
                <c:pt idx="4951">
                  <c:v>2</c:v>
                </c:pt>
                <c:pt idx="4952">
                  <c:v>3</c:v>
                </c:pt>
                <c:pt idx="4953">
                  <c:v>0</c:v>
                </c:pt>
                <c:pt idx="4954">
                  <c:v>3</c:v>
                </c:pt>
                <c:pt idx="4955">
                  <c:v>4</c:v>
                </c:pt>
                <c:pt idx="4956">
                  <c:v>4</c:v>
                </c:pt>
                <c:pt idx="4957">
                  <c:v>7</c:v>
                </c:pt>
                <c:pt idx="4958">
                  <c:v>1</c:v>
                </c:pt>
                <c:pt idx="4959">
                  <c:v>2</c:v>
                </c:pt>
                <c:pt idx="4960">
                  <c:v>3</c:v>
                </c:pt>
                <c:pt idx="4961">
                  <c:v>1</c:v>
                </c:pt>
                <c:pt idx="4962">
                  <c:v>3</c:v>
                </c:pt>
                <c:pt idx="4963">
                  <c:v>1</c:v>
                </c:pt>
                <c:pt idx="4964">
                  <c:v>4</c:v>
                </c:pt>
                <c:pt idx="4965">
                  <c:v>3</c:v>
                </c:pt>
                <c:pt idx="4966">
                  <c:v>2</c:v>
                </c:pt>
                <c:pt idx="4967">
                  <c:v>0</c:v>
                </c:pt>
                <c:pt idx="4968">
                  <c:v>4</c:v>
                </c:pt>
                <c:pt idx="4969">
                  <c:v>2</c:v>
                </c:pt>
                <c:pt idx="4970">
                  <c:v>3</c:v>
                </c:pt>
                <c:pt idx="4971">
                  <c:v>4</c:v>
                </c:pt>
                <c:pt idx="4972">
                  <c:v>1</c:v>
                </c:pt>
                <c:pt idx="4973">
                  <c:v>4</c:v>
                </c:pt>
                <c:pt idx="4974">
                  <c:v>7</c:v>
                </c:pt>
                <c:pt idx="4975">
                  <c:v>3</c:v>
                </c:pt>
                <c:pt idx="4976">
                  <c:v>2</c:v>
                </c:pt>
                <c:pt idx="4977">
                  <c:v>2</c:v>
                </c:pt>
                <c:pt idx="4978">
                  <c:v>6</c:v>
                </c:pt>
                <c:pt idx="4979">
                  <c:v>2</c:v>
                </c:pt>
                <c:pt idx="4980">
                  <c:v>4</c:v>
                </c:pt>
                <c:pt idx="4981">
                  <c:v>2</c:v>
                </c:pt>
                <c:pt idx="4982">
                  <c:v>2</c:v>
                </c:pt>
                <c:pt idx="4983">
                  <c:v>7</c:v>
                </c:pt>
                <c:pt idx="4984">
                  <c:v>2</c:v>
                </c:pt>
                <c:pt idx="4985">
                  <c:v>4</c:v>
                </c:pt>
                <c:pt idx="4986">
                  <c:v>1</c:v>
                </c:pt>
                <c:pt idx="4987">
                  <c:v>5</c:v>
                </c:pt>
                <c:pt idx="4988">
                  <c:v>3</c:v>
                </c:pt>
                <c:pt idx="4989">
                  <c:v>3</c:v>
                </c:pt>
                <c:pt idx="4990">
                  <c:v>1</c:v>
                </c:pt>
                <c:pt idx="4991">
                  <c:v>4</c:v>
                </c:pt>
                <c:pt idx="4992">
                  <c:v>5</c:v>
                </c:pt>
                <c:pt idx="4993">
                  <c:v>3</c:v>
                </c:pt>
                <c:pt idx="4994">
                  <c:v>2</c:v>
                </c:pt>
                <c:pt idx="4995">
                  <c:v>4</c:v>
                </c:pt>
                <c:pt idx="4996">
                  <c:v>3</c:v>
                </c:pt>
                <c:pt idx="4997">
                  <c:v>0</c:v>
                </c:pt>
                <c:pt idx="4998">
                  <c:v>3</c:v>
                </c:pt>
                <c:pt idx="4999">
                  <c:v>3</c:v>
                </c:pt>
                <c:pt idx="5000">
                  <c:v>0</c:v>
                </c:pt>
                <c:pt idx="5001">
                  <c:v>3</c:v>
                </c:pt>
                <c:pt idx="5002">
                  <c:v>2</c:v>
                </c:pt>
                <c:pt idx="5003">
                  <c:v>0</c:v>
                </c:pt>
                <c:pt idx="5004">
                  <c:v>4</c:v>
                </c:pt>
                <c:pt idx="5005">
                  <c:v>1</c:v>
                </c:pt>
                <c:pt idx="5006">
                  <c:v>5</c:v>
                </c:pt>
                <c:pt idx="5007">
                  <c:v>3</c:v>
                </c:pt>
                <c:pt idx="5008">
                  <c:v>1</c:v>
                </c:pt>
                <c:pt idx="5009">
                  <c:v>2</c:v>
                </c:pt>
                <c:pt idx="5010">
                  <c:v>2</c:v>
                </c:pt>
                <c:pt idx="5011">
                  <c:v>4</c:v>
                </c:pt>
                <c:pt idx="5012">
                  <c:v>1</c:v>
                </c:pt>
                <c:pt idx="5013">
                  <c:v>4</c:v>
                </c:pt>
                <c:pt idx="5014">
                  <c:v>0</c:v>
                </c:pt>
                <c:pt idx="5015">
                  <c:v>2</c:v>
                </c:pt>
                <c:pt idx="5016">
                  <c:v>2</c:v>
                </c:pt>
                <c:pt idx="5017">
                  <c:v>2</c:v>
                </c:pt>
                <c:pt idx="5018">
                  <c:v>1</c:v>
                </c:pt>
                <c:pt idx="5019">
                  <c:v>3</c:v>
                </c:pt>
                <c:pt idx="5020">
                  <c:v>2</c:v>
                </c:pt>
                <c:pt idx="5021">
                  <c:v>5</c:v>
                </c:pt>
                <c:pt idx="5022">
                  <c:v>2</c:v>
                </c:pt>
                <c:pt idx="5023">
                  <c:v>4</c:v>
                </c:pt>
                <c:pt idx="5024">
                  <c:v>1</c:v>
                </c:pt>
                <c:pt idx="5025">
                  <c:v>3</c:v>
                </c:pt>
                <c:pt idx="5026">
                  <c:v>4</c:v>
                </c:pt>
                <c:pt idx="5027">
                  <c:v>3</c:v>
                </c:pt>
                <c:pt idx="5028">
                  <c:v>4</c:v>
                </c:pt>
                <c:pt idx="5029">
                  <c:v>3</c:v>
                </c:pt>
                <c:pt idx="5030">
                  <c:v>3</c:v>
                </c:pt>
                <c:pt idx="5031">
                  <c:v>3</c:v>
                </c:pt>
                <c:pt idx="5032">
                  <c:v>4</c:v>
                </c:pt>
                <c:pt idx="5033">
                  <c:v>2</c:v>
                </c:pt>
                <c:pt idx="5034">
                  <c:v>1</c:v>
                </c:pt>
                <c:pt idx="5035">
                  <c:v>0</c:v>
                </c:pt>
                <c:pt idx="5036">
                  <c:v>2</c:v>
                </c:pt>
                <c:pt idx="5037">
                  <c:v>7</c:v>
                </c:pt>
                <c:pt idx="5038">
                  <c:v>0</c:v>
                </c:pt>
                <c:pt idx="5039">
                  <c:v>0</c:v>
                </c:pt>
                <c:pt idx="5040">
                  <c:v>2</c:v>
                </c:pt>
                <c:pt idx="5041">
                  <c:v>3</c:v>
                </c:pt>
                <c:pt idx="5042">
                  <c:v>2</c:v>
                </c:pt>
                <c:pt idx="5043">
                  <c:v>2</c:v>
                </c:pt>
                <c:pt idx="5044">
                  <c:v>0</c:v>
                </c:pt>
                <c:pt idx="5045">
                  <c:v>5</c:v>
                </c:pt>
                <c:pt idx="5046">
                  <c:v>1</c:v>
                </c:pt>
                <c:pt idx="5047">
                  <c:v>4</c:v>
                </c:pt>
                <c:pt idx="5048">
                  <c:v>3</c:v>
                </c:pt>
                <c:pt idx="5049">
                  <c:v>2</c:v>
                </c:pt>
                <c:pt idx="5050">
                  <c:v>3</c:v>
                </c:pt>
                <c:pt idx="5051">
                  <c:v>5</c:v>
                </c:pt>
                <c:pt idx="5052">
                  <c:v>2</c:v>
                </c:pt>
                <c:pt idx="5053">
                  <c:v>3</c:v>
                </c:pt>
                <c:pt idx="5054">
                  <c:v>0</c:v>
                </c:pt>
                <c:pt idx="5055">
                  <c:v>6</c:v>
                </c:pt>
                <c:pt idx="5056">
                  <c:v>2</c:v>
                </c:pt>
                <c:pt idx="5057">
                  <c:v>1</c:v>
                </c:pt>
                <c:pt idx="5058">
                  <c:v>2</c:v>
                </c:pt>
                <c:pt idx="5059">
                  <c:v>3</c:v>
                </c:pt>
                <c:pt idx="5060">
                  <c:v>1</c:v>
                </c:pt>
                <c:pt idx="5061">
                  <c:v>1</c:v>
                </c:pt>
                <c:pt idx="5062">
                  <c:v>2</c:v>
                </c:pt>
                <c:pt idx="5063">
                  <c:v>2</c:v>
                </c:pt>
                <c:pt idx="5064">
                  <c:v>3</c:v>
                </c:pt>
                <c:pt idx="5065">
                  <c:v>4</c:v>
                </c:pt>
                <c:pt idx="5066">
                  <c:v>1</c:v>
                </c:pt>
                <c:pt idx="5067">
                  <c:v>3</c:v>
                </c:pt>
                <c:pt idx="5068">
                  <c:v>3</c:v>
                </c:pt>
                <c:pt idx="5069">
                  <c:v>2</c:v>
                </c:pt>
                <c:pt idx="5070">
                  <c:v>0</c:v>
                </c:pt>
                <c:pt idx="5071">
                  <c:v>3</c:v>
                </c:pt>
                <c:pt idx="5072">
                  <c:v>2</c:v>
                </c:pt>
                <c:pt idx="5073">
                  <c:v>0</c:v>
                </c:pt>
                <c:pt idx="5074">
                  <c:v>2</c:v>
                </c:pt>
                <c:pt idx="5075">
                  <c:v>4</c:v>
                </c:pt>
                <c:pt idx="5076">
                  <c:v>3</c:v>
                </c:pt>
                <c:pt idx="5077">
                  <c:v>3</c:v>
                </c:pt>
                <c:pt idx="5078">
                  <c:v>2</c:v>
                </c:pt>
                <c:pt idx="5079">
                  <c:v>2</c:v>
                </c:pt>
                <c:pt idx="5080">
                  <c:v>3</c:v>
                </c:pt>
                <c:pt idx="5081">
                  <c:v>3</c:v>
                </c:pt>
                <c:pt idx="5082">
                  <c:v>4</c:v>
                </c:pt>
                <c:pt idx="5083">
                  <c:v>6</c:v>
                </c:pt>
                <c:pt idx="5084">
                  <c:v>2</c:v>
                </c:pt>
                <c:pt idx="5085">
                  <c:v>1</c:v>
                </c:pt>
                <c:pt idx="5086">
                  <c:v>1</c:v>
                </c:pt>
                <c:pt idx="5087">
                  <c:v>1</c:v>
                </c:pt>
                <c:pt idx="5088">
                  <c:v>5</c:v>
                </c:pt>
                <c:pt idx="5089">
                  <c:v>3</c:v>
                </c:pt>
                <c:pt idx="5090">
                  <c:v>0</c:v>
                </c:pt>
                <c:pt idx="5091">
                  <c:v>5</c:v>
                </c:pt>
                <c:pt idx="5092">
                  <c:v>0</c:v>
                </c:pt>
                <c:pt idx="5093">
                  <c:v>1</c:v>
                </c:pt>
                <c:pt idx="5094">
                  <c:v>1</c:v>
                </c:pt>
                <c:pt idx="5095">
                  <c:v>2</c:v>
                </c:pt>
                <c:pt idx="5096">
                  <c:v>2</c:v>
                </c:pt>
                <c:pt idx="5097">
                  <c:v>1</c:v>
                </c:pt>
                <c:pt idx="5098">
                  <c:v>2</c:v>
                </c:pt>
                <c:pt idx="5099">
                  <c:v>3</c:v>
                </c:pt>
                <c:pt idx="5100">
                  <c:v>2</c:v>
                </c:pt>
                <c:pt idx="5101">
                  <c:v>3</c:v>
                </c:pt>
                <c:pt idx="5102">
                  <c:v>2</c:v>
                </c:pt>
                <c:pt idx="5103">
                  <c:v>1</c:v>
                </c:pt>
                <c:pt idx="5104">
                  <c:v>3</c:v>
                </c:pt>
                <c:pt idx="5105">
                  <c:v>4</c:v>
                </c:pt>
                <c:pt idx="5106">
                  <c:v>3</c:v>
                </c:pt>
                <c:pt idx="5107">
                  <c:v>1</c:v>
                </c:pt>
                <c:pt idx="5108">
                  <c:v>4</c:v>
                </c:pt>
                <c:pt idx="5109">
                  <c:v>3</c:v>
                </c:pt>
                <c:pt idx="5110">
                  <c:v>2</c:v>
                </c:pt>
                <c:pt idx="5111">
                  <c:v>1</c:v>
                </c:pt>
                <c:pt idx="5112">
                  <c:v>1</c:v>
                </c:pt>
                <c:pt idx="5113">
                  <c:v>3</c:v>
                </c:pt>
                <c:pt idx="5114">
                  <c:v>4</c:v>
                </c:pt>
                <c:pt idx="5115">
                  <c:v>3</c:v>
                </c:pt>
                <c:pt idx="5116">
                  <c:v>3</c:v>
                </c:pt>
                <c:pt idx="5117">
                  <c:v>5</c:v>
                </c:pt>
                <c:pt idx="5118">
                  <c:v>1</c:v>
                </c:pt>
                <c:pt idx="5119">
                  <c:v>0</c:v>
                </c:pt>
                <c:pt idx="5120">
                  <c:v>2</c:v>
                </c:pt>
                <c:pt idx="5121">
                  <c:v>3</c:v>
                </c:pt>
                <c:pt idx="5122">
                  <c:v>4</c:v>
                </c:pt>
                <c:pt idx="5123">
                  <c:v>3</c:v>
                </c:pt>
                <c:pt idx="5124">
                  <c:v>1</c:v>
                </c:pt>
                <c:pt idx="5125">
                  <c:v>3</c:v>
                </c:pt>
                <c:pt idx="5126">
                  <c:v>4</c:v>
                </c:pt>
                <c:pt idx="5127">
                  <c:v>2</c:v>
                </c:pt>
                <c:pt idx="5128">
                  <c:v>3</c:v>
                </c:pt>
                <c:pt idx="5129">
                  <c:v>3</c:v>
                </c:pt>
                <c:pt idx="5130">
                  <c:v>4</c:v>
                </c:pt>
                <c:pt idx="5131">
                  <c:v>2</c:v>
                </c:pt>
                <c:pt idx="5132">
                  <c:v>3</c:v>
                </c:pt>
                <c:pt idx="5133">
                  <c:v>0</c:v>
                </c:pt>
                <c:pt idx="5134">
                  <c:v>1</c:v>
                </c:pt>
                <c:pt idx="5135">
                  <c:v>4</c:v>
                </c:pt>
                <c:pt idx="5136">
                  <c:v>4</c:v>
                </c:pt>
                <c:pt idx="5137">
                  <c:v>3</c:v>
                </c:pt>
                <c:pt idx="5138">
                  <c:v>8</c:v>
                </c:pt>
                <c:pt idx="5139">
                  <c:v>2</c:v>
                </c:pt>
                <c:pt idx="5140">
                  <c:v>3</c:v>
                </c:pt>
                <c:pt idx="5141">
                  <c:v>1</c:v>
                </c:pt>
                <c:pt idx="5142">
                  <c:v>3</c:v>
                </c:pt>
                <c:pt idx="5143">
                  <c:v>6</c:v>
                </c:pt>
                <c:pt idx="5144">
                  <c:v>3</c:v>
                </c:pt>
                <c:pt idx="5145">
                  <c:v>1</c:v>
                </c:pt>
                <c:pt idx="5146">
                  <c:v>2</c:v>
                </c:pt>
                <c:pt idx="5147">
                  <c:v>4</c:v>
                </c:pt>
                <c:pt idx="5148">
                  <c:v>3</c:v>
                </c:pt>
                <c:pt idx="5149">
                  <c:v>1</c:v>
                </c:pt>
                <c:pt idx="5150">
                  <c:v>4</c:v>
                </c:pt>
                <c:pt idx="5151">
                  <c:v>4</c:v>
                </c:pt>
                <c:pt idx="5152">
                  <c:v>6</c:v>
                </c:pt>
                <c:pt idx="5153">
                  <c:v>0</c:v>
                </c:pt>
                <c:pt idx="5154">
                  <c:v>1</c:v>
                </c:pt>
                <c:pt idx="5155">
                  <c:v>6</c:v>
                </c:pt>
                <c:pt idx="5156">
                  <c:v>4</c:v>
                </c:pt>
                <c:pt idx="5157">
                  <c:v>2</c:v>
                </c:pt>
                <c:pt idx="5158">
                  <c:v>2</c:v>
                </c:pt>
                <c:pt idx="5159">
                  <c:v>4</c:v>
                </c:pt>
                <c:pt idx="5160">
                  <c:v>2</c:v>
                </c:pt>
                <c:pt idx="5161">
                  <c:v>3</c:v>
                </c:pt>
                <c:pt idx="5162">
                  <c:v>2</c:v>
                </c:pt>
                <c:pt idx="5163">
                  <c:v>3</c:v>
                </c:pt>
                <c:pt idx="5164">
                  <c:v>1</c:v>
                </c:pt>
                <c:pt idx="5165">
                  <c:v>3</c:v>
                </c:pt>
                <c:pt idx="5166">
                  <c:v>0</c:v>
                </c:pt>
                <c:pt idx="5167">
                  <c:v>0</c:v>
                </c:pt>
                <c:pt idx="5168">
                  <c:v>2</c:v>
                </c:pt>
                <c:pt idx="5169">
                  <c:v>0</c:v>
                </c:pt>
                <c:pt idx="5170">
                  <c:v>1</c:v>
                </c:pt>
                <c:pt idx="5171">
                  <c:v>1</c:v>
                </c:pt>
                <c:pt idx="5172">
                  <c:v>4</c:v>
                </c:pt>
                <c:pt idx="5173">
                  <c:v>1</c:v>
                </c:pt>
                <c:pt idx="5174">
                  <c:v>3</c:v>
                </c:pt>
                <c:pt idx="5175">
                  <c:v>3</c:v>
                </c:pt>
                <c:pt idx="5176">
                  <c:v>4</c:v>
                </c:pt>
                <c:pt idx="5177">
                  <c:v>3</c:v>
                </c:pt>
                <c:pt idx="5178">
                  <c:v>1</c:v>
                </c:pt>
                <c:pt idx="5179">
                  <c:v>0</c:v>
                </c:pt>
                <c:pt idx="5180">
                  <c:v>4</c:v>
                </c:pt>
                <c:pt idx="5181">
                  <c:v>1</c:v>
                </c:pt>
                <c:pt idx="5182">
                  <c:v>5</c:v>
                </c:pt>
                <c:pt idx="5183">
                  <c:v>6</c:v>
                </c:pt>
                <c:pt idx="5184">
                  <c:v>3</c:v>
                </c:pt>
                <c:pt idx="5185">
                  <c:v>3</c:v>
                </c:pt>
                <c:pt idx="5186">
                  <c:v>5</c:v>
                </c:pt>
                <c:pt idx="5187">
                  <c:v>2</c:v>
                </c:pt>
                <c:pt idx="5188">
                  <c:v>3</c:v>
                </c:pt>
                <c:pt idx="5189">
                  <c:v>1</c:v>
                </c:pt>
                <c:pt idx="5190">
                  <c:v>0</c:v>
                </c:pt>
                <c:pt idx="5191">
                  <c:v>2</c:v>
                </c:pt>
                <c:pt idx="5192">
                  <c:v>4</c:v>
                </c:pt>
                <c:pt idx="5193">
                  <c:v>3</c:v>
                </c:pt>
                <c:pt idx="5194">
                  <c:v>2</c:v>
                </c:pt>
                <c:pt idx="5195">
                  <c:v>4</c:v>
                </c:pt>
                <c:pt idx="5196">
                  <c:v>1</c:v>
                </c:pt>
                <c:pt idx="5197">
                  <c:v>5</c:v>
                </c:pt>
                <c:pt idx="5198">
                  <c:v>3</c:v>
                </c:pt>
                <c:pt idx="5199">
                  <c:v>4</c:v>
                </c:pt>
                <c:pt idx="5200">
                  <c:v>1</c:v>
                </c:pt>
                <c:pt idx="5201">
                  <c:v>2</c:v>
                </c:pt>
                <c:pt idx="5202">
                  <c:v>1</c:v>
                </c:pt>
                <c:pt idx="5203">
                  <c:v>1</c:v>
                </c:pt>
                <c:pt idx="5204">
                  <c:v>0</c:v>
                </c:pt>
                <c:pt idx="5205">
                  <c:v>0</c:v>
                </c:pt>
                <c:pt idx="5206">
                  <c:v>1</c:v>
                </c:pt>
                <c:pt idx="5207">
                  <c:v>4</c:v>
                </c:pt>
                <c:pt idx="5208">
                  <c:v>4</c:v>
                </c:pt>
                <c:pt idx="5209">
                  <c:v>1</c:v>
                </c:pt>
                <c:pt idx="5210">
                  <c:v>4</c:v>
                </c:pt>
                <c:pt idx="5211">
                  <c:v>1</c:v>
                </c:pt>
                <c:pt idx="5212">
                  <c:v>0</c:v>
                </c:pt>
                <c:pt idx="5213">
                  <c:v>0</c:v>
                </c:pt>
                <c:pt idx="5214">
                  <c:v>5</c:v>
                </c:pt>
                <c:pt idx="5215">
                  <c:v>2</c:v>
                </c:pt>
                <c:pt idx="5216">
                  <c:v>0</c:v>
                </c:pt>
                <c:pt idx="5217">
                  <c:v>1</c:v>
                </c:pt>
                <c:pt idx="5218">
                  <c:v>2</c:v>
                </c:pt>
                <c:pt idx="5219">
                  <c:v>3</c:v>
                </c:pt>
                <c:pt idx="5220">
                  <c:v>4</c:v>
                </c:pt>
                <c:pt idx="5221">
                  <c:v>4</c:v>
                </c:pt>
                <c:pt idx="5222">
                  <c:v>1</c:v>
                </c:pt>
                <c:pt idx="5223">
                  <c:v>2</c:v>
                </c:pt>
                <c:pt idx="5224">
                  <c:v>5</c:v>
                </c:pt>
                <c:pt idx="5225">
                  <c:v>1</c:v>
                </c:pt>
                <c:pt idx="5226">
                  <c:v>2</c:v>
                </c:pt>
                <c:pt idx="5227">
                  <c:v>5</c:v>
                </c:pt>
                <c:pt idx="5228">
                  <c:v>5</c:v>
                </c:pt>
                <c:pt idx="5229">
                  <c:v>1</c:v>
                </c:pt>
                <c:pt idx="5230">
                  <c:v>3</c:v>
                </c:pt>
                <c:pt idx="5231">
                  <c:v>2</c:v>
                </c:pt>
                <c:pt idx="5232">
                  <c:v>4</c:v>
                </c:pt>
                <c:pt idx="5233">
                  <c:v>0</c:v>
                </c:pt>
                <c:pt idx="5234">
                  <c:v>1</c:v>
                </c:pt>
                <c:pt idx="5235">
                  <c:v>1</c:v>
                </c:pt>
                <c:pt idx="5236">
                  <c:v>0</c:v>
                </c:pt>
                <c:pt idx="5237">
                  <c:v>3</c:v>
                </c:pt>
                <c:pt idx="5238">
                  <c:v>0</c:v>
                </c:pt>
                <c:pt idx="5239">
                  <c:v>3</c:v>
                </c:pt>
                <c:pt idx="5240">
                  <c:v>4</c:v>
                </c:pt>
                <c:pt idx="5241">
                  <c:v>1</c:v>
                </c:pt>
                <c:pt idx="5242">
                  <c:v>3</c:v>
                </c:pt>
                <c:pt idx="5243">
                  <c:v>2</c:v>
                </c:pt>
                <c:pt idx="5244">
                  <c:v>2</c:v>
                </c:pt>
                <c:pt idx="5245">
                  <c:v>4</c:v>
                </c:pt>
                <c:pt idx="5246">
                  <c:v>3</c:v>
                </c:pt>
                <c:pt idx="5247">
                  <c:v>3</c:v>
                </c:pt>
                <c:pt idx="5248">
                  <c:v>1</c:v>
                </c:pt>
                <c:pt idx="5249">
                  <c:v>1</c:v>
                </c:pt>
                <c:pt idx="5250">
                  <c:v>4</c:v>
                </c:pt>
                <c:pt idx="5251">
                  <c:v>3</c:v>
                </c:pt>
                <c:pt idx="5252">
                  <c:v>4</c:v>
                </c:pt>
                <c:pt idx="5253">
                  <c:v>4</c:v>
                </c:pt>
                <c:pt idx="5254">
                  <c:v>2</c:v>
                </c:pt>
                <c:pt idx="5255">
                  <c:v>4</c:v>
                </c:pt>
                <c:pt idx="5256">
                  <c:v>0</c:v>
                </c:pt>
                <c:pt idx="5257">
                  <c:v>3</c:v>
                </c:pt>
                <c:pt idx="5258">
                  <c:v>6</c:v>
                </c:pt>
                <c:pt idx="5259">
                  <c:v>4</c:v>
                </c:pt>
                <c:pt idx="5260">
                  <c:v>3</c:v>
                </c:pt>
                <c:pt idx="5261">
                  <c:v>2</c:v>
                </c:pt>
                <c:pt idx="5262">
                  <c:v>5</c:v>
                </c:pt>
                <c:pt idx="5263">
                  <c:v>2</c:v>
                </c:pt>
                <c:pt idx="5264">
                  <c:v>3</c:v>
                </c:pt>
                <c:pt idx="5265">
                  <c:v>1</c:v>
                </c:pt>
                <c:pt idx="5266">
                  <c:v>4</c:v>
                </c:pt>
                <c:pt idx="5267">
                  <c:v>2</c:v>
                </c:pt>
                <c:pt idx="5268">
                  <c:v>1</c:v>
                </c:pt>
                <c:pt idx="5269">
                  <c:v>1</c:v>
                </c:pt>
                <c:pt idx="5270">
                  <c:v>2</c:v>
                </c:pt>
                <c:pt idx="5271">
                  <c:v>1</c:v>
                </c:pt>
                <c:pt idx="5272">
                  <c:v>3</c:v>
                </c:pt>
                <c:pt idx="5273">
                  <c:v>0</c:v>
                </c:pt>
                <c:pt idx="5274">
                  <c:v>2</c:v>
                </c:pt>
                <c:pt idx="5275">
                  <c:v>3</c:v>
                </c:pt>
                <c:pt idx="5276">
                  <c:v>1</c:v>
                </c:pt>
                <c:pt idx="5277">
                  <c:v>1</c:v>
                </c:pt>
                <c:pt idx="5278">
                  <c:v>3</c:v>
                </c:pt>
                <c:pt idx="5279">
                  <c:v>4</c:v>
                </c:pt>
                <c:pt idx="5280">
                  <c:v>3</c:v>
                </c:pt>
                <c:pt idx="5281">
                  <c:v>2</c:v>
                </c:pt>
                <c:pt idx="5282">
                  <c:v>4</c:v>
                </c:pt>
                <c:pt idx="5283">
                  <c:v>8</c:v>
                </c:pt>
                <c:pt idx="5284">
                  <c:v>2</c:v>
                </c:pt>
                <c:pt idx="5285">
                  <c:v>3</c:v>
                </c:pt>
                <c:pt idx="5286">
                  <c:v>2</c:v>
                </c:pt>
                <c:pt idx="5287">
                  <c:v>0</c:v>
                </c:pt>
                <c:pt idx="5288">
                  <c:v>2</c:v>
                </c:pt>
                <c:pt idx="5289">
                  <c:v>2</c:v>
                </c:pt>
                <c:pt idx="5290">
                  <c:v>4</c:v>
                </c:pt>
                <c:pt idx="5291">
                  <c:v>3</c:v>
                </c:pt>
                <c:pt idx="5292">
                  <c:v>2</c:v>
                </c:pt>
                <c:pt idx="5293">
                  <c:v>3</c:v>
                </c:pt>
                <c:pt idx="5294">
                  <c:v>1</c:v>
                </c:pt>
                <c:pt idx="5295">
                  <c:v>1</c:v>
                </c:pt>
                <c:pt idx="5296">
                  <c:v>2</c:v>
                </c:pt>
                <c:pt idx="5297">
                  <c:v>1</c:v>
                </c:pt>
                <c:pt idx="5298">
                  <c:v>2</c:v>
                </c:pt>
                <c:pt idx="5299">
                  <c:v>1</c:v>
                </c:pt>
                <c:pt idx="5300">
                  <c:v>3</c:v>
                </c:pt>
                <c:pt idx="5301">
                  <c:v>2</c:v>
                </c:pt>
                <c:pt idx="5302">
                  <c:v>3</c:v>
                </c:pt>
                <c:pt idx="5303">
                  <c:v>1</c:v>
                </c:pt>
                <c:pt idx="5304">
                  <c:v>1</c:v>
                </c:pt>
                <c:pt idx="5305">
                  <c:v>2</c:v>
                </c:pt>
                <c:pt idx="5306">
                  <c:v>3</c:v>
                </c:pt>
                <c:pt idx="5307">
                  <c:v>1</c:v>
                </c:pt>
                <c:pt idx="5308">
                  <c:v>3</c:v>
                </c:pt>
                <c:pt idx="5309">
                  <c:v>4</c:v>
                </c:pt>
                <c:pt idx="5310">
                  <c:v>1</c:v>
                </c:pt>
                <c:pt idx="5311">
                  <c:v>3</c:v>
                </c:pt>
                <c:pt idx="5312">
                  <c:v>1</c:v>
                </c:pt>
                <c:pt idx="5313">
                  <c:v>3</c:v>
                </c:pt>
                <c:pt idx="5314">
                  <c:v>1</c:v>
                </c:pt>
                <c:pt idx="5315">
                  <c:v>1</c:v>
                </c:pt>
                <c:pt idx="5316">
                  <c:v>2</c:v>
                </c:pt>
                <c:pt idx="5317">
                  <c:v>3</c:v>
                </c:pt>
                <c:pt idx="5318">
                  <c:v>2</c:v>
                </c:pt>
                <c:pt idx="5319">
                  <c:v>1</c:v>
                </c:pt>
                <c:pt idx="5320">
                  <c:v>2</c:v>
                </c:pt>
                <c:pt idx="5321">
                  <c:v>3</c:v>
                </c:pt>
                <c:pt idx="5322">
                  <c:v>4</c:v>
                </c:pt>
                <c:pt idx="5323">
                  <c:v>2</c:v>
                </c:pt>
                <c:pt idx="5324">
                  <c:v>0</c:v>
                </c:pt>
                <c:pt idx="5325">
                  <c:v>3</c:v>
                </c:pt>
                <c:pt idx="5326">
                  <c:v>2</c:v>
                </c:pt>
                <c:pt idx="5327">
                  <c:v>2</c:v>
                </c:pt>
                <c:pt idx="5328">
                  <c:v>2</c:v>
                </c:pt>
                <c:pt idx="5329">
                  <c:v>3</c:v>
                </c:pt>
                <c:pt idx="5330">
                  <c:v>1</c:v>
                </c:pt>
                <c:pt idx="5331">
                  <c:v>0</c:v>
                </c:pt>
                <c:pt idx="5332">
                  <c:v>0</c:v>
                </c:pt>
                <c:pt idx="5333">
                  <c:v>6</c:v>
                </c:pt>
                <c:pt idx="5334">
                  <c:v>3</c:v>
                </c:pt>
                <c:pt idx="5335">
                  <c:v>1</c:v>
                </c:pt>
                <c:pt idx="5336">
                  <c:v>1</c:v>
                </c:pt>
                <c:pt idx="5337">
                  <c:v>0</c:v>
                </c:pt>
                <c:pt idx="5338">
                  <c:v>3</c:v>
                </c:pt>
                <c:pt idx="5339">
                  <c:v>3</c:v>
                </c:pt>
                <c:pt idx="5340">
                  <c:v>3</c:v>
                </c:pt>
                <c:pt idx="5341">
                  <c:v>2</c:v>
                </c:pt>
                <c:pt idx="5342">
                  <c:v>4</c:v>
                </c:pt>
                <c:pt idx="5343">
                  <c:v>5</c:v>
                </c:pt>
                <c:pt idx="5344">
                  <c:v>3</c:v>
                </c:pt>
                <c:pt idx="5345">
                  <c:v>3</c:v>
                </c:pt>
                <c:pt idx="5346">
                  <c:v>1</c:v>
                </c:pt>
                <c:pt idx="5347">
                  <c:v>2</c:v>
                </c:pt>
                <c:pt idx="5348">
                  <c:v>3</c:v>
                </c:pt>
                <c:pt idx="5349">
                  <c:v>3</c:v>
                </c:pt>
                <c:pt idx="5350">
                  <c:v>2</c:v>
                </c:pt>
                <c:pt idx="5351">
                  <c:v>3</c:v>
                </c:pt>
                <c:pt idx="5352">
                  <c:v>0</c:v>
                </c:pt>
                <c:pt idx="5353">
                  <c:v>0</c:v>
                </c:pt>
                <c:pt idx="5354">
                  <c:v>4</c:v>
                </c:pt>
                <c:pt idx="5355">
                  <c:v>2</c:v>
                </c:pt>
                <c:pt idx="5356">
                  <c:v>1</c:v>
                </c:pt>
                <c:pt idx="5357">
                  <c:v>3</c:v>
                </c:pt>
                <c:pt idx="5358">
                  <c:v>2</c:v>
                </c:pt>
                <c:pt idx="5359">
                  <c:v>2</c:v>
                </c:pt>
                <c:pt idx="5360">
                  <c:v>3</c:v>
                </c:pt>
                <c:pt idx="5361">
                  <c:v>1</c:v>
                </c:pt>
                <c:pt idx="5362">
                  <c:v>2</c:v>
                </c:pt>
                <c:pt idx="5363">
                  <c:v>1</c:v>
                </c:pt>
                <c:pt idx="5364">
                  <c:v>3</c:v>
                </c:pt>
                <c:pt idx="5365">
                  <c:v>1</c:v>
                </c:pt>
                <c:pt idx="5366">
                  <c:v>1</c:v>
                </c:pt>
                <c:pt idx="5367">
                  <c:v>4</c:v>
                </c:pt>
                <c:pt idx="5368">
                  <c:v>3</c:v>
                </c:pt>
                <c:pt idx="5369">
                  <c:v>2</c:v>
                </c:pt>
                <c:pt idx="5370">
                  <c:v>3</c:v>
                </c:pt>
                <c:pt idx="5371">
                  <c:v>4</c:v>
                </c:pt>
                <c:pt idx="5372">
                  <c:v>3</c:v>
                </c:pt>
                <c:pt idx="5373">
                  <c:v>2</c:v>
                </c:pt>
                <c:pt idx="5374">
                  <c:v>3</c:v>
                </c:pt>
                <c:pt idx="5375">
                  <c:v>1</c:v>
                </c:pt>
                <c:pt idx="5376">
                  <c:v>0</c:v>
                </c:pt>
                <c:pt idx="5377">
                  <c:v>1</c:v>
                </c:pt>
                <c:pt idx="5378">
                  <c:v>1</c:v>
                </c:pt>
                <c:pt idx="5379">
                  <c:v>2</c:v>
                </c:pt>
                <c:pt idx="5380">
                  <c:v>2</c:v>
                </c:pt>
                <c:pt idx="5381">
                  <c:v>2</c:v>
                </c:pt>
                <c:pt idx="5382">
                  <c:v>2</c:v>
                </c:pt>
                <c:pt idx="5383">
                  <c:v>0</c:v>
                </c:pt>
                <c:pt idx="5384">
                  <c:v>2</c:v>
                </c:pt>
                <c:pt idx="5385">
                  <c:v>2</c:v>
                </c:pt>
                <c:pt idx="5386">
                  <c:v>2</c:v>
                </c:pt>
                <c:pt idx="5387">
                  <c:v>1</c:v>
                </c:pt>
                <c:pt idx="5388">
                  <c:v>0</c:v>
                </c:pt>
                <c:pt idx="5389">
                  <c:v>1</c:v>
                </c:pt>
                <c:pt idx="5390">
                  <c:v>4</c:v>
                </c:pt>
                <c:pt idx="5391">
                  <c:v>3</c:v>
                </c:pt>
                <c:pt idx="5392">
                  <c:v>1</c:v>
                </c:pt>
                <c:pt idx="5393">
                  <c:v>3</c:v>
                </c:pt>
                <c:pt idx="5394">
                  <c:v>1</c:v>
                </c:pt>
                <c:pt idx="5395">
                  <c:v>3</c:v>
                </c:pt>
                <c:pt idx="5396">
                  <c:v>1</c:v>
                </c:pt>
                <c:pt idx="5397">
                  <c:v>2</c:v>
                </c:pt>
                <c:pt idx="5398">
                  <c:v>5</c:v>
                </c:pt>
                <c:pt idx="5399">
                  <c:v>7</c:v>
                </c:pt>
                <c:pt idx="5400">
                  <c:v>2</c:v>
                </c:pt>
                <c:pt idx="5401">
                  <c:v>3</c:v>
                </c:pt>
                <c:pt idx="5402">
                  <c:v>3</c:v>
                </c:pt>
                <c:pt idx="5403">
                  <c:v>2</c:v>
                </c:pt>
                <c:pt idx="5404">
                  <c:v>1</c:v>
                </c:pt>
                <c:pt idx="5405">
                  <c:v>3</c:v>
                </c:pt>
                <c:pt idx="5406">
                  <c:v>2</c:v>
                </c:pt>
                <c:pt idx="5407">
                  <c:v>0</c:v>
                </c:pt>
                <c:pt idx="5408">
                  <c:v>1</c:v>
                </c:pt>
                <c:pt idx="5409">
                  <c:v>4</c:v>
                </c:pt>
                <c:pt idx="5410">
                  <c:v>3</c:v>
                </c:pt>
                <c:pt idx="5411">
                  <c:v>4</c:v>
                </c:pt>
                <c:pt idx="5412">
                  <c:v>1</c:v>
                </c:pt>
                <c:pt idx="5413">
                  <c:v>2</c:v>
                </c:pt>
                <c:pt idx="5414">
                  <c:v>2</c:v>
                </c:pt>
                <c:pt idx="5415">
                  <c:v>4</c:v>
                </c:pt>
                <c:pt idx="5416">
                  <c:v>2</c:v>
                </c:pt>
                <c:pt idx="5417">
                  <c:v>0</c:v>
                </c:pt>
                <c:pt idx="5418">
                  <c:v>0</c:v>
                </c:pt>
                <c:pt idx="5419">
                  <c:v>3</c:v>
                </c:pt>
                <c:pt idx="5420">
                  <c:v>2</c:v>
                </c:pt>
                <c:pt idx="5421">
                  <c:v>3</c:v>
                </c:pt>
                <c:pt idx="5422">
                  <c:v>3</c:v>
                </c:pt>
                <c:pt idx="5423">
                  <c:v>5</c:v>
                </c:pt>
                <c:pt idx="5424">
                  <c:v>7</c:v>
                </c:pt>
                <c:pt idx="5425">
                  <c:v>6</c:v>
                </c:pt>
                <c:pt idx="5426">
                  <c:v>2</c:v>
                </c:pt>
                <c:pt idx="5427">
                  <c:v>2</c:v>
                </c:pt>
                <c:pt idx="5428">
                  <c:v>2</c:v>
                </c:pt>
                <c:pt idx="5429">
                  <c:v>4</c:v>
                </c:pt>
                <c:pt idx="5430">
                  <c:v>5</c:v>
                </c:pt>
                <c:pt idx="5431">
                  <c:v>4</c:v>
                </c:pt>
                <c:pt idx="5432">
                  <c:v>3</c:v>
                </c:pt>
                <c:pt idx="5433">
                  <c:v>2</c:v>
                </c:pt>
                <c:pt idx="5434">
                  <c:v>0</c:v>
                </c:pt>
                <c:pt idx="5435">
                  <c:v>1</c:v>
                </c:pt>
                <c:pt idx="5436">
                  <c:v>1</c:v>
                </c:pt>
                <c:pt idx="5437">
                  <c:v>2</c:v>
                </c:pt>
                <c:pt idx="5438">
                  <c:v>0</c:v>
                </c:pt>
                <c:pt idx="5439">
                  <c:v>5</c:v>
                </c:pt>
                <c:pt idx="5440">
                  <c:v>5</c:v>
                </c:pt>
                <c:pt idx="5441">
                  <c:v>1</c:v>
                </c:pt>
                <c:pt idx="5442">
                  <c:v>2</c:v>
                </c:pt>
                <c:pt idx="5443">
                  <c:v>4</c:v>
                </c:pt>
                <c:pt idx="5444">
                  <c:v>2</c:v>
                </c:pt>
                <c:pt idx="5445">
                  <c:v>3</c:v>
                </c:pt>
                <c:pt idx="5446">
                  <c:v>1</c:v>
                </c:pt>
                <c:pt idx="5447">
                  <c:v>1</c:v>
                </c:pt>
                <c:pt idx="5448">
                  <c:v>5</c:v>
                </c:pt>
                <c:pt idx="5449">
                  <c:v>4</c:v>
                </c:pt>
                <c:pt idx="5450">
                  <c:v>3</c:v>
                </c:pt>
                <c:pt idx="5451">
                  <c:v>1</c:v>
                </c:pt>
                <c:pt idx="5452">
                  <c:v>4</c:v>
                </c:pt>
                <c:pt idx="5453">
                  <c:v>4</c:v>
                </c:pt>
                <c:pt idx="5454">
                  <c:v>3</c:v>
                </c:pt>
                <c:pt idx="5455">
                  <c:v>0</c:v>
                </c:pt>
                <c:pt idx="5456">
                  <c:v>4</c:v>
                </c:pt>
                <c:pt idx="5457">
                  <c:v>2</c:v>
                </c:pt>
                <c:pt idx="5458">
                  <c:v>2</c:v>
                </c:pt>
                <c:pt idx="5459">
                  <c:v>2</c:v>
                </c:pt>
                <c:pt idx="5460">
                  <c:v>2</c:v>
                </c:pt>
                <c:pt idx="5461">
                  <c:v>3</c:v>
                </c:pt>
                <c:pt idx="5462">
                  <c:v>1</c:v>
                </c:pt>
                <c:pt idx="5463">
                  <c:v>4</c:v>
                </c:pt>
                <c:pt idx="5464">
                  <c:v>2</c:v>
                </c:pt>
                <c:pt idx="5465">
                  <c:v>4</c:v>
                </c:pt>
                <c:pt idx="5466">
                  <c:v>3</c:v>
                </c:pt>
                <c:pt idx="5467">
                  <c:v>3</c:v>
                </c:pt>
                <c:pt idx="5468">
                  <c:v>1</c:v>
                </c:pt>
                <c:pt idx="5469">
                  <c:v>0</c:v>
                </c:pt>
                <c:pt idx="5470">
                  <c:v>1</c:v>
                </c:pt>
                <c:pt idx="5471">
                  <c:v>3</c:v>
                </c:pt>
                <c:pt idx="5472">
                  <c:v>1</c:v>
                </c:pt>
                <c:pt idx="5473">
                  <c:v>0</c:v>
                </c:pt>
                <c:pt idx="5474">
                  <c:v>1</c:v>
                </c:pt>
                <c:pt idx="5475">
                  <c:v>4</c:v>
                </c:pt>
                <c:pt idx="5476">
                  <c:v>3</c:v>
                </c:pt>
                <c:pt idx="5477">
                  <c:v>2</c:v>
                </c:pt>
                <c:pt idx="5478">
                  <c:v>5</c:v>
                </c:pt>
                <c:pt idx="5479">
                  <c:v>0</c:v>
                </c:pt>
                <c:pt idx="5480">
                  <c:v>0</c:v>
                </c:pt>
                <c:pt idx="5481">
                  <c:v>2</c:v>
                </c:pt>
                <c:pt idx="5482">
                  <c:v>5</c:v>
                </c:pt>
                <c:pt idx="5483">
                  <c:v>1</c:v>
                </c:pt>
                <c:pt idx="5484">
                  <c:v>1</c:v>
                </c:pt>
                <c:pt idx="5485">
                  <c:v>2</c:v>
                </c:pt>
                <c:pt idx="5486">
                  <c:v>0</c:v>
                </c:pt>
                <c:pt idx="5487">
                  <c:v>1</c:v>
                </c:pt>
                <c:pt idx="5488">
                  <c:v>2</c:v>
                </c:pt>
                <c:pt idx="5489">
                  <c:v>4</c:v>
                </c:pt>
                <c:pt idx="5490">
                  <c:v>1</c:v>
                </c:pt>
                <c:pt idx="5491">
                  <c:v>4</c:v>
                </c:pt>
                <c:pt idx="5492">
                  <c:v>1</c:v>
                </c:pt>
                <c:pt idx="5493">
                  <c:v>1</c:v>
                </c:pt>
                <c:pt idx="5494">
                  <c:v>4</c:v>
                </c:pt>
                <c:pt idx="5495">
                  <c:v>4</c:v>
                </c:pt>
                <c:pt idx="5496">
                  <c:v>3</c:v>
                </c:pt>
                <c:pt idx="5497">
                  <c:v>3</c:v>
                </c:pt>
                <c:pt idx="5498">
                  <c:v>4</c:v>
                </c:pt>
                <c:pt idx="5499">
                  <c:v>3</c:v>
                </c:pt>
                <c:pt idx="5500">
                  <c:v>1</c:v>
                </c:pt>
                <c:pt idx="5501">
                  <c:v>1</c:v>
                </c:pt>
                <c:pt idx="5502">
                  <c:v>0</c:v>
                </c:pt>
                <c:pt idx="5503">
                  <c:v>5</c:v>
                </c:pt>
                <c:pt idx="5504">
                  <c:v>1</c:v>
                </c:pt>
                <c:pt idx="5505">
                  <c:v>5</c:v>
                </c:pt>
                <c:pt idx="5506">
                  <c:v>0</c:v>
                </c:pt>
                <c:pt idx="5507">
                  <c:v>3</c:v>
                </c:pt>
                <c:pt idx="5508">
                  <c:v>3</c:v>
                </c:pt>
                <c:pt idx="5509">
                  <c:v>1</c:v>
                </c:pt>
                <c:pt idx="5510">
                  <c:v>2</c:v>
                </c:pt>
                <c:pt idx="5511">
                  <c:v>4</c:v>
                </c:pt>
                <c:pt idx="5512">
                  <c:v>5</c:v>
                </c:pt>
                <c:pt idx="5513">
                  <c:v>3</c:v>
                </c:pt>
                <c:pt idx="5514">
                  <c:v>2</c:v>
                </c:pt>
                <c:pt idx="5515">
                  <c:v>3</c:v>
                </c:pt>
                <c:pt idx="5516">
                  <c:v>2</c:v>
                </c:pt>
                <c:pt idx="5517">
                  <c:v>4</c:v>
                </c:pt>
                <c:pt idx="5518">
                  <c:v>3</c:v>
                </c:pt>
                <c:pt idx="5519">
                  <c:v>4</c:v>
                </c:pt>
                <c:pt idx="5520">
                  <c:v>3</c:v>
                </c:pt>
                <c:pt idx="5521">
                  <c:v>2</c:v>
                </c:pt>
                <c:pt idx="5522">
                  <c:v>2</c:v>
                </c:pt>
                <c:pt idx="5523">
                  <c:v>3</c:v>
                </c:pt>
                <c:pt idx="5524">
                  <c:v>2</c:v>
                </c:pt>
                <c:pt idx="5525">
                  <c:v>0</c:v>
                </c:pt>
                <c:pt idx="5526">
                  <c:v>1</c:v>
                </c:pt>
                <c:pt idx="5527">
                  <c:v>2</c:v>
                </c:pt>
                <c:pt idx="5528">
                  <c:v>3</c:v>
                </c:pt>
                <c:pt idx="5529">
                  <c:v>2</c:v>
                </c:pt>
                <c:pt idx="5530">
                  <c:v>4</c:v>
                </c:pt>
                <c:pt idx="5531">
                  <c:v>4</c:v>
                </c:pt>
                <c:pt idx="5532">
                  <c:v>5</c:v>
                </c:pt>
                <c:pt idx="5533">
                  <c:v>1</c:v>
                </c:pt>
                <c:pt idx="5534">
                  <c:v>1</c:v>
                </c:pt>
                <c:pt idx="5535">
                  <c:v>3</c:v>
                </c:pt>
                <c:pt idx="5536">
                  <c:v>1</c:v>
                </c:pt>
                <c:pt idx="5537">
                  <c:v>0</c:v>
                </c:pt>
                <c:pt idx="5538">
                  <c:v>5</c:v>
                </c:pt>
                <c:pt idx="5539">
                  <c:v>4</c:v>
                </c:pt>
                <c:pt idx="5540">
                  <c:v>4</c:v>
                </c:pt>
                <c:pt idx="5541">
                  <c:v>1</c:v>
                </c:pt>
                <c:pt idx="5542">
                  <c:v>1</c:v>
                </c:pt>
                <c:pt idx="5543">
                  <c:v>1</c:v>
                </c:pt>
                <c:pt idx="5544">
                  <c:v>3</c:v>
                </c:pt>
                <c:pt idx="5545">
                  <c:v>3</c:v>
                </c:pt>
                <c:pt idx="5546">
                  <c:v>2</c:v>
                </c:pt>
                <c:pt idx="5547">
                  <c:v>2</c:v>
                </c:pt>
                <c:pt idx="5548">
                  <c:v>1</c:v>
                </c:pt>
                <c:pt idx="5549">
                  <c:v>1</c:v>
                </c:pt>
                <c:pt idx="5550">
                  <c:v>1</c:v>
                </c:pt>
                <c:pt idx="5551">
                  <c:v>3</c:v>
                </c:pt>
                <c:pt idx="5552">
                  <c:v>0</c:v>
                </c:pt>
                <c:pt idx="5553">
                  <c:v>3</c:v>
                </c:pt>
                <c:pt idx="5554">
                  <c:v>5</c:v>
                </c:pt>
                <c:pt idx="5555">
                  <c:v>4</c:v>
                </c:pt>
                <c:pt idx="5556">
                  <c:v>2</c:v>
                </c:pt>
                <c:pt idx="5557">
                  <c:v>1</c:v>
                </c:pt>
                <c:pt idx="5558">
                  <c:v>2</c:v>
                </c:pt>
                <c:pt idx="5559">
                  <c:v>5</c:v>
                </c:pt>
                <c:pt idx="5560">
                  <c:v>1</c:v>
                </c:pt>
                <c:pt idx="5561">
                  <c:v>0</c:v>
                </c:pt>
                <c:pt idx="5562">
                  <c:v>2</c:v>
                </c:pt>
                <c:pt idx="5563">
                  <c:v>2</c:v>
                </c:pt>
                <c:pt idx="5564">
                  <c:v>0</c:v>
                </c:pt>
                <c:pt idx="5565">
                  <c:v>1</c:v>
                </c:pt>
                <c:pt idx="5566">
                  <c:v>2</c:v>
                </c:pt>
                <c:pt idx="5567">
                  <c:v>3</c:v>
                </c:pt>
                <c:pt idx="5568">
                  <c:v>1</c:v>
                </c:pt>
                <c:pt idx="5569">
                  <c:v>0</c:v>
                </c:pt>
                <c:pt idx="5570">
                  <c:v>0</c:v>
                </c:pt>
                <c:pt idx="5571">
                  <c:v>5</c:v>
                </c:pt>
                <c:pt idx="5572">
                  <c:v>2</c:v>
                </c:pt>
                <c:pt idx="5573">
                  <c:v>2</c:v>
                </c:pt>
                <c:pt idx="5574">
                  <c:v>1</c:v>
                </c:pt>
                <c:pt idx="5575">
                  <c:v>2</c:v>
                </c:pt>
                <c:pt idx="5576">
                  <c:v>4</c:v>
                </c:pt>
                <c:pt idx="5577">
                  <c:v>4</c:v>
                </c:pt>
                <c:pt idx="5578">
                  <c:v>4</c:v>
                </c:pt>
                <c:pt idx="5579">
                  <c:v>2</c:v>
                </c:pt>
                <c:pt idx="5580">
                  <c:v>1</c:v>
                </c:pt>
                <c:pt idx="5581">
                  <c:v>3</c:v>
                </c:pt>
                <c:pt idx="5582">
                  <c:v>1</c:v>
                </c:pt>
                <c:pt idx="5583">
                  <c:v>1</c:v>
                </c:pt>
                <c:pt idx="5584">
                  <c:v>2</c:v>
                </c:pt>
                <c:pt idx="5585">
                  <c:v>0</c:v>
                </c:pt>
                <c:pt idx="5586">
                  <c:v>4</c:v>
                </c:pt>
                <c:pt idx="5587">
                  <c:v>7</c:v>
                </c:pt>
                <c:pt idx="5588">
                  <c:v>2</c:v>
                </c:pt>
                <c:pt idx="5589">
                  <c:v>2</c:v>
                </c:pt>
                <c:pt idx="5590">
                  <c:v>1</c:v>
                </c:pt>
                <c:pt idx="5591">
                  <c:v>2</c:v>
                </c:pt>
                <c:pt idx="5592">
                  <c:v>4</c:v>
                </c:pt>
                <c:pt idx="5593">
                  <c:v>4</c:v>
                </c:pt>
                <c:pt idx="5594">
                  <c:v>0</c:v>
                </c:pt>
                <c:pt idx="5595">
                  <c:v>3</c:v>
                </c:pt>
                <c:pt idx="5596">
                  <c:v>3</c:v>
                </c:pt>
                <c:pt idx="5597">
                  <c:v>5</c:v>
                </c:pt>
                <c:pt idx="5598">
                  <c:v>2</c:v>
                </c:pt>
                <c:pt idx="5599">
                  <c:v>2</c:v>
                </c:pt>
                <c:pt idx="5600">
                  <c:v>0</c:v>
                </c:pt>
                <c:pt idx="5601">
                  <c:v>3</c:v>
                </c:pt>
                <c:pt idx="5602">
                  <c:v>1</c:v>
                </c:pt>
                <c:pt idx="5603">
                  <c:v>1</c:v>
                </c:pt>
                <c:pt idx="5604">
                  <c:v>2</c:v>
                </c:pt>
                <c:pt idx="5605">
                  <c:v>3</c:v>
                </c:pt>
                <c:pt idx="5606">
                  <c:v>1</c:v>
                </c:pt>
                <c:pt idx="5607">
                  <c:v>2</c:v>
                </c:pt>
                <c:pt idx="5608">
                  <c:v>2</c:v>
                </c:pt>
                <c:pt idx="5609">
                  <c:v>6</c:v>
                </c:pt>
                <c:pt idx="5610">
                  <c:v>0</c:v>
                </c:pt>
                <c:pt idx="5611">
                  <c:v>3</c:v>
                </c:pt>
                <c:pt idx="5612">
                  <c:v>2</c:v>
                </c:pt>
                <c:pt idx="5613">
                  <c:v>2</c:v>
                </c:pt>
                <c:pt idx="5614">
                  <c:v>2</c:v>
                </c:pt>
                <c:pt idx="5615">
                  <c:v>1</c:v>
                </c:pt>
                <c:pt idx="5616">
                  <c:v>2</c:v>
                </c:pt>
                <c:pt idx="5617">
                  <c:v>1</c:v>
                </c:pt>
                <c:pt idx="5618">
                  <c:v>0</c:v>
                </c:pt>
                <c:pt idx="5619">
                  <c:v>1</c:v>
                </c:pt>
                <c:pt idx="5620">
                  <c:v>3</c:v>
                </c:pt>
                <c:pt idx="5621">
                  <c:v>3</c:v>
                </c:pt>
                <c:pt idx="5622">
                  <c:v>3</c:v>
                </c:pt>
                <c:pt idx="5623">
                  <c:v>1</c:v>
                </c:pt>
                <c:pt idx="5624">
                  <c:v>1</c:v>
                </c:pt>
                <c:pt idx="5625">
                  <c:v>4</c:v>
                </c:pt>
                <c:pt idx="5626">
                  <c:v>1</c:v>
                </c:pt>
                <c:pt idx="5627">
                  <c:v>3</c:v>
                </c:pt>
                <c:pt idx="5628">
                  <c:v>1</c:v>
                </c:pt>
                <c:pt idx="5629">
                  <c:v>2</c:v>
                </c:pt>
                <c:pt idx="5630">
                  <c:v>3</c:v>
                </c:pt>
                <c:pt idx="5631">
                  <c:v>4</c:v>
                </c:pt>
                <c:pt idx="5632">
                  <c:v>3</c:v>
                </c:pt>
                <c:pt idx="5633">
                  <c:v>1</c:v>
                </c:pt>
                <c:pt idx="5634">
                  <c:v>1</c:v>
                </c:pt>
                <c:pt idx="5635">
                  <c:v>3</c:v>
                </c:pt>
                <c:pt idx="5636">
                  <c:v>0</c:v>
                </c:pt>
                <c:pt idx="5637">
                  <c:v>2</c:v>
                </c:pt>
                <c:pt idx="5638">
                  <c:v>2</c:v>
                </c:pt>
                <c:pt idx="5639">
                  <c:v>1</c:v>
                </c:pt>
                <c:pt idx="5640">
                  <c:v>5</c:v>
                </c:pt>
                <c:pt idx="5641">
                  <c:v>1</c:v>
                </c:pt>
                <c:pt idx="5642">
                  <c:v>3</c:v>
                </c:pt>
                <c:pt idx="5643">
                  <c:v>1</c:v>
                </c:pt>
                <c:pt idx="5644">
                  <c:v>4</c:v>
                </c:pt>
                <c:pt idx="5645">
                  <c:v>3</c:v>
                </c:pt>
                <c:pt idx="5646">
                  <c:v>3</c:v>
                </c:pt>
                <c:pt idx="5647">
                  <c:v>3</c:v>
                </c:pt>
                <c:pt idx="5648">
                  <c:v>3</c:v>
                </c:pt>
                <c:pt idx="5649">
                  <c:v>1</c:v>
                </c:pt>
                <c:pt idx="5650">
                  <c:v>2</c:v>
                </c:pt>
                <c:pt idx="5651">
                  <c:v>5</c:v>
                </c:pt>
                <c:pt idx="5652">
                  <c:v>1</c:v>
                </c:pt>
                <c:pt idx="5653">
                  <c:v>0</c:v>
                </c:pt>
                <c:pt idx="5654">
                  <c:v>1</c:v>
                </c:pt>
                <c:pt idx="5655">
                  <c:v>1</c:v>
                </c:pt>
                <c:pt idx="5656">
                  <c:v>2</c:v>
                </c:pt>
                <c:pt idx="5657">
                  <c:v>0</c:v>
                </c:pt>
                <c:pt idx="5658">
                  <c:v>1</c:v>
                </c:pt>
                <c:pt idx="5659">
                  <c:v>2</c:v>
                </c:pt>
                <c:pt idx="5660">
                  <c:v>2</c:v>
                </c:pt>
                <c:pt idx="5661">
                  <c:v>0</c:v>
                </c:pt>
                <c:pt idx="5662">
                  <c:v>3</c:v>
                </c:pt>
                <c:pt idx="5663">
                  <c:v>0</c:v>
                </c:pt>
                <c:pt idx="5664">
                  <c:v>3</c:v>
                </c:pt>
                <c:pt idx="5665">
                  <c:v>2</c:v>
                </c:pt>
                <c:pt idx="5666">
                  <c:v>2</c:v>
                </c:pt>
                <c:pt idx="5667">
                  <c:v>2</c:v>
                </c:pt>
                <c:pt idx="5668">
                  <c:v>2</c:v>
                </c:pt>
                <c:pt idx="5669">
                  <c:v>3</c:v>
                </c:pt>
                <c:pt idx="5670">
                  <c:v>1</c:v>
                </c:pt>
                <c:pt idx="5671">
                  <c:v>1</c:v>
                </c:pt>
                <c:pt idx="5672">
                  <c:v>2</c:v>
                </c:pt>
                <c:pt idx="5673">
                  <c:v>2</c:v>
                </c:pt>
                <c:pt idx="5674">
                  <c:v>3</c:v>
                </c:pt>
                <c:pt idx="5675">
                  <c:v>4</c:v>
                </c:pt>
                <c:pt idx="5676">
                  <c:v>2</c:v>
                </c:pt>
                <c:pt idx="5677">
                  <c:v>2</c:v>
                </c:pt>
                <c:pt idx="5678">
                  <c:v>2</c:v>
                </c:pt>
                <c:pt idx="5679">
                  <c:v>3</c:v>
                </c:pt>
                <c:pt idx="5680">
                  <c:v>2</c:v>
                </c:pt>
                <c:pt idx="5681">
                  <c:v>0</c:v>
                </c:pt>
                <c:pt idx="5682">
                  <c:v>1</c:v>
                </c:pt>
                <c:pt idx="5683">
                  <c:v>5</c:v>
                </c:pt>
                <c:pt idx="5684">
                  <c:v>1</c:v>
                </c:pt>
                <c:pt idx="5685">
                  <c:v>2</c:v>
                </c:pt>
                <c:pt idx="5686">
                  <c:v>1</c:v>
                </c:pt>
                <c:pt idx="5687">
                  <c:v>0</c:v>
                </c:pt>
                <c:pt idx="5688">
                  <c:v>2</c:v>
                </c:pt>
                <c:pt idx="5689">
                  <c:v>3</c:v>
                </c:pt>
                <c:pt idx="5690">
                  <c:v>2</c:v>
                </c:pt>
                <c:pt idx="5691">
                  <c:v>3</c:v>
                </c:pt>
                <c:pt idx="5692">
                  <c:v>0</c:v>
                </c:pt>
                <c:pt idx="5693">
                  <c:v>1</c:v>
                </c:pt>
                <c:pt idx="5694">
                  <c:v>1</c:v>
                </c:pt>
                <c:pt idx="5695">
                  <c:v>3</c:v>
                </c:pt>
                <c:pt idx="5696">
                  <c:v>2</c:v>
                </c:pt>
                <c:pt idx="5697">
                  <c:v>4</c:v>
                </c:pt>
                <c:pt idx="5698">
                  <c:v>2</c:v>
                </c:pt>
                <c:pt idx="5699">
                  <c:v>2</c:v>
                </c:pt>
                <c:pt idx="5700">
                  <c:v>3</c:v>
                </c:pt>
                <c:pt idx="5701">
                  <c:v>2</c:v>
                </c:pt>
                <c:pt idx="5702">
                  <c:v>3</c:v>
                </c:pt>
                <c:pt idx="5703">
                  <c:v>1</c:v>
                </c:pt>
                <c:pt idx="5704">
                  <c:v>2</c:v>
                </c:pt>
                <c:pt idx="5705">
                  <c:v>6</c:v>
                </c:pt>
                <c:pt idx="5706">
                  <c:v>2</c:v>
                </c:pt>
                <c:pt idx="5707">
                  <c:v>5</c:v>
                </c:pt>
                <c:pt idx="5708">
                  <c:v>2</c:v>
                </c:pt>
                <c:pt idx="5709">
                  <c:v>3</c:v>
                </c:pt>
                <c:pt idx="5710">
                  <c:v>4</c:v>
                </c:pt>
                <c:pt idx="5711">
                  <c:v>4</c:v>
                </c:pt>
                <c:pt idx="5712">
                  <c:v>1</c:v>
                </c:pt>
                <c:pt idx="5713">
                  <c:v>3</c:v>
                </c:pt>
                <c:pt idx="5714">
                  <c:v>5</c:v>
                </c:pt>
                <c:pt idx="5715">
                  <c:v>3</c:v>
                </c:pt>
                <c:pt idx="5716">
                  <c:v>3</c:v>
                </c:pt>
                <c:pt idx="5717">
                  <c:v>3</c:v>
                </c:pt>
                <c:pt idx="5718">
                  <c:v>0</c:v>
                </c:pt>
                <c:pt idx="5719">
                  <c:v>0</c:v>
                </c:pt>
                <c:pt idx="5720">
                  <c:v>3</c:v>
                </c:pt>
                <c:pt idx="5721">
                  <c:v>1</c:v>
                </c:pt>
                <c:pt idx="5722">
                  <c:v>5</c:v>
                </c:pt>
                <c:pt idx="5723">
                  <c:v>5</c:v>
                </c:pt>
                <c:pt idx="5724">
                  <c:v>1</c:v>
                </c:pt>
                <c:pt idx="5725">
                  <c:v>5</c:v>
                </c:pt>
                <c:pt idx="5726">
                  <c:v>2</c:v>
                </c:pt>
                <c:pt idx="5727">
                  <c:v>0</c:v>
                </c:pt>
                <c:pt idx="5728">
                  <c:v>3</c:v>
                </c:pt>
                <c:pt idx="5729">
                  <c:v>2</c:v>
                </c:pt>
                <c:pt idx="5730">
                  <c:v>3</c:v>
                </c:pt>
                <c:pt idx="5731">
                  <c:v>2</c:v>
                </c:pt>
                <c:pt idx="5732">
                  <c:v>2</c:v>
                </c:pt>
                <c:pt idx="5733">
                  <c:v>1</c:v>
                </c:pt>
                <c:pt idx="5734">
                  <c:v>1</c:v>
                </c:pt>
                <c:pt idx="5735">
                  <c:v>3</c:v>
                </c:pt>
                <c:pt idx="5736">
                  <c:v>2</c:v>
                </c:pt>
                <c:pt idx="5737">
                  <c:v>0</c:v>
                </c:pt>
                <c:pt idx="5738">
                  <c:v>2</c:v>
                </c:pt>
                <c:pt idx="5739">
                  <c:v>2</c:v>
                </c:pt>
                <c:pt idx="5740">
                  <c:v>5</c:v>
                </c:pt>
                <c:pt idx="5741">
                  <c:v>2</c:v>
                </c:pt>
                <c:pt idx="5742">
                  <c:v>3</c:v>
                </c:pt>
                <c:pt idx="5743">
                  <c:v>2</c:v>
                </c:pt>
                <c:pt idx="5744">
                  <c:v>1</c:v>
                </c:pt>
                <c:pt idx="5745">
                  <c:v>3</c:v>
                </c:pt>
                <c:pt idx="5746">
                  <c:v>3</c:v>
                </c:pt>
                <c:pt idx="5747">
                  <c:v>4</c:v>
                </c:pt>
                <c:pt idx="5748">
                  <c:v>2</c:v>
                </c:pt>
                <c:pt idx="5749">
                  <c:v>4</c:v>
                </c:pt>
                <c:pt idx="5750">
                  <c:v>0</c:v>
                </c:pt>
                <c:pt idx="5751">
                  <c:v>5</c:v>
                </c:pt>
                <c:pt idx="5752">
                  <c:v>2</c:v>
                </c:pt>
                <c:pt idx="5753">
                  <c:v>3</c:v>
                </c:pt>
                <c:pt idx="5754">
                  <c:v>6</c:v>
                </c:pt>
                <c:pt idx="5755">
                  <c:v>3</c:v>
                </c:pt>
                <c:pt idx="5756">
                  <c:v>1</c:v>
                </c:pt>
                <c:pt idx="5757">
                  <c:v>1</c:v>
                </c:pt>
                <c:pt idx="5758">
                  <c:v>0</c:v>
                </c:pt>
                <c:pt idx="5759">
                  <c:v>1</c:v>
                </c:pt>
                <c:pt idx="5760">
                  <c:v>0</c:v>
                </c:pt>
                <c:pt idx="5761">
                  <c:v>1</c:v>
                </c:pt>
                <c:pt idx="5762">
                  <c:v>3</c:v>
                </c:pt>
                <c:pt idx="5763">
                  <c:v>4</c:v>
                </c:pt>
                <c:pt idx="5764">
                  <c:v>1</c:v>
                </c:pt>
                <c:pt idx="5765">
                  <c:v>3</c:v>
                </c:pt>
                <c:pt idx="5766">
                  <c:v>2</c:v>
                </c:pt>
                <c:pt idx="5767">
                  <c:v>4</c:v>
                </c:pt>
                <c:pt idx="5768">
                  <c:v>1</c:v>
                </c:pt>
                <c:pt idx="5769">
                  <c:v>2</c:v>
                </c:pt>
                <c:pt idx="5770">
                  <c:v>2</c:v>
                </c:pt>
                <c:pt idx="5771">
                  <c:v>2</c:v>
                </c:pt>
                <c:pt idx="5772">
                  <c:v>2</c:v>
                </c:pt>
                <c:pt idx="5773">
                  <c:v>3</c:v>
                </c:pt>
                <c:pt idx="5774">
                  <c:v>5</c:v>
                </c:pt>
                <c:pt idx="5775">
                  <c:v>5</c:v>
                </c:pt>
                <c:pt idx="5776">
                  <c:v>1</c:v>
                </c:pt>
                <c:pt idx="5777">
                  <c:v>2</c:v>
                </c:pt>
                <c:pt idx="5778">
                  <c:v>6</c:v>
                </c:pt>
                <c:pt idx="5779">
                  <c:v>1</c:v>
                </c:pt>
                <c:pt idx="5780">
                  <c:v>1</c:v>
                </c:pt>
                <c:pt idx="5781">
                  <c:v>1</c:v>
                </c:pt>
                <c:pt idx="5782">
                  <c:v>2</c:v>
                </c:pt>
                <c:pt idx="5783">
                  <c:v>3</c:v>
                </c:pt>
                <c:pt idx="5784">
                  <c:v>1</c:v>
                </c:pt>
                <c:pt idx="5785">
                  <c:v>0</c:v>
                </c:pt>
                <c:pt idx="5786">
                  <c:v>3</c:v>
                </c:pt>
                <c:pt idx="5787">
                  <c:v>2</c:v>
                </c:pt>
                <c:pt idx="5788">
                  <c:v>1</c:v>
                </c:pt>
                <c:pt idx="5789">
                  <c:v>0</c:v>
                </c:pt>
                <c:pt idx="5790">
                  <c:v>1</c:v>
                </c:pt>
                <c:pt idx="5791">
                  <c:v>2</c:v>
                </c:pt>
                <c:pt idx="5792">
                  <c:v>3</c:v>
                </c:pt>
                <c:pt idx="5793">
                  <c:v>1</c:v>
                </c:pt>
                <c:pt idx="5794">
                  <c:v>2</c:v>
                </c:pt>
                <c:pt idx="5795">
                  <c:v>4</c:v>
                </c:pt>
                <c:pt idx="5796">
                  <c:v>2</c:v>
                </c:pt>
                <c:pt idx="5797">
                  <c:v>2</c:v>
                </c:pt>
                <c:pt idx="5798">
                  <c:v>2</c:v>
                </c:pt>
                <c:pt idx="5799">
                  <c:v>3</c:v>
                </c:pt>
                <c:pt idx="5800">
                  <c:v>3</c:v>
                </c:pt>
                <c:pt idx="5801">
                  <c:v>0</c:v>
                </c:pt>
                <c:pt idx="5802">
                  <c:v>1</c:v>
                </c:pt>
                <c:pt idx="5803">
                  <c:v>2</c:v>
                </c:pt>
                <c:pt idx="5804">
                  <c:v>2</c:v>
                </c:pt>
                <c:pt idx="5805">
                  <c:v>2</c:v>
                </c:pt>
                <c:pt idx="5806">
                  <c:v>3</c:v>
                </c:pt>
                <c:pt idx="5807">
                  <c:v>2</c:v>
                </c:pt>
                <c:pt idx="5808">
                  <c:v>0</c:v>
                </c:pt>
                <c:pt idx="5809">
                  <c:v>3</c:v>
                </c:pt>
                <c:pt idx="5810">
                  <c:v>2</c:v>
                </c:pt>
                <c:pt idx="5811">
                  <c:v>3</c:v>
                </c:pt>
                <c:pt idx="5812">
                  <c:v>3</c:v>
                </c:pt>
                <c:pt idx="5813">
                  <c:v>5</c:v>
                </c:pt>
                <c:pt idx="5814">
                  <c:v>2</c:v>
                </c:pt>
                <c:pt idx="5815">
                  <c:v>6</c:v>
                </c:pt>
                <c:pt idx="5816">
                  <c:v>1</c:v>
                </c:pt>
                <c:pt idx="5817">
                  <c:v>2</c:v>
                </c:pt>
                <c:pt idx="5818">
                  <c:v>3</c:v>
                </c:pt>
                <c:pt idx="5819">
                  <c:v>2</c:v>
                </c:pt>
                <c:pt idx="5820">
                  <c:v>3</c:v>
                </c:pt>
                <c:pt idx="5821">
                  <c:v>2</c:v>
                </c:pt>
                <c:pt idx="5822">
                  <c:v>5</c:v>
                </c:pt>
                <c:pt idx="5823">
                  <c:v>4</c:v>
                </c:pt>
                <c:pt idx="5824">
                  <c:v>1</c:v>
                </c:pt>
                <c:pt idx="5825">
                  <c:v>4</c:v>
                </c:pt>
                <c:pt idx="5826">
                  <c:v>1</c:v>
                </c:pt>
                <c:pt idx="5827">
                  <c:v>2</c:v>
                </c:pt>
                <c:pt idx="5828">
                  <c:v>3</c:v>
                </c:pt>
                <c:pt idx="5829">
                  <c:v>2</c:v>
                </c:pt>
                <c:pt idx="5830">
                  <c:v>2</c:v>
                </c:pt>
                <c:pt idx="5831">
                  <c:v>3</c:v>
                </c:pt>
                <c:pt idx="5832">
                  <c:v>5</c:v>
                </c:pt>
                <c:pt idx="5833">
                  <c:v>2</c:v>
                </c:pt>
                <c:pt idx="5834">
                  <c:v>2</c:v>
                </c:pt>
                <c:pt idx="5835">
                  <c:v>2</c:v>
                </c:pt>
                <c:pt idx="5836">
                  <c:v>5</c:v>
                </c:pt>
                <c:pt idx="5837">
                  <c:v>1</c:v>
                </c:pt>
                <c:pt idx="5838">
                  <c:v>0</c:v>
                </c:pt>
                <c:pt idx="5839">
                  <c:v>4</c:v>
                </c:pt>
                <c:pt idx="5840">
                  <c:v>3</c:v>
                </c:pt>
                <c:pt idx="5841">
                  <c:v>3</c:v>
                </c:pt>
                <c:pt idx="5842">
                  <c:v>2</c:v>
                </c:pt>
                <c:pt idx="5843">
                  <c:v>2</c:v>
                </c:pt>
                <c:pt idx="5844">
                  <c:v>3</c:v>
                </c:pt>
                <c:pt idx="5845">
                  <c:v>2</c:v>
                </c:pt>
                <c:pt idx="5846">
                  <c:v>3</c:v>
                </c:pt>
                <c:pt idx="5847">
                  <c:v>1</c:v>
                </c:pt>
                <c:pt idx="5848">
                  <c:v>4</c:v>
                </c:pt>
                <c:pt idx="5849">
                  <c:v>2</c:v>
                </c:pt>
                <c:pt idx="5850">
                  <c:v>0</c:v>
                </c:pt>
                <c:pt idx="5851">
                  <c:v>2</c:v>
                </c:pt>
                <c:pt idx="5852">
                  <c:v>1</c:v>
                </c:pt>
                <c:pt idx="5853">
                  <c:v>2</c:v>
                </c:pt>
                <c:pt idx="5854">
                  <c:v>2</c:v>
                </c:pt>
                <c:pt idx="5855">
                  <c:v>3</c:v>
                </c:pt>
                <c:pt idx="5856">
                  <c:v>3</c:v>
                </c:pt>
                <c:pt idx="5857">
                  <c:v>0</c:v>
                </c:pt>
                <c:pt idx="5858">
                  <c:v>2</c:v>
                </c:pt>
                <c:pt idx="5859">
                  <c:v>2</c:v>
                </c:pt>
                <c:pt idx="5860">
                  <c:v>1</c:v>
                </c:pt>
                <c:pt idx="5861">
                  <c:v>3</c:v>
                </c:pt>
                <c:pt idx="5862">
                  <c:v>2</c:v>
                </c:pt>
                <c:pt idx="5863">
                  <c:v>3</c:v>
                </c:pt>
                <c:pt idx="5864">
                  <c:v>4</c:v>
                </c:pt>
                <c:pt idx="5865">
                  <c:v>2</c:v>
                </c:pt>
                <c:pt idx="5866">
                  <c:v>0</c:v>
                </c:pt>
                <c:pt idx="5867">
                  <c:v>0</c:v>
                </c:pt>
                <c:pt idx="5868">
                  <c:v>1</c:v>
                </c:pt>
                <c:pt idx="5869">
                  <c:v>1</c:v>
                </c:pt>
                <c:pt idx="5870">
                  <c:v>1</c:v>
                </c:pt>
                <c:pt idx="5871">
                  <c:v>1</c:v>
                </c:pt>
                <c:pt idx="5872">
                  <c:v>2</c:v>
                </c:pt>
                <c:pt idx="5873">
                  <c:v>4</c:v>
                </c:pt>
                <c:pt idx="5874">
                  <c:v>2</c:v>
                </c:pt>
                <c:pt idx="5875">
                  <c:v>4</c:v>
                </c:pt>
                <c:pt idx="5876">
                  <c:v>4</c:v>
                </c:pt>
                <c:pt idx="5877">
                  <c:v>4</c:v>
                </c:pt>
                <c:pt idx="5878">
                  <c:v>4</c:v>
                </c:pt>
                <c:pt idx="5879">
                  <c:v>4</c:v>
                </c:pt>
                <c:pt idx="5880">
                  <c:v>2</c:v>
                </c:pt>
                <c:pt idx="5881">
                  <c:v>1</c:v>
                </c:pt>
                <c:pt idx="5882">
                  <c:v>2</c:v>
                </c:pt>
                <c:pt idx="5883">
                  <c:v>1</c:v>
                </c:pt>
                <c:pt idx="5884">
                  <c:v>1</c:v>
                </c:pt>
                <c:pt idx="5885">
                  <c:v>2</c:v>
                </c:pt>
                <c:pt idx="5886">
                  <c:v>6</c:v>
                </c:pt>
                <c:pt idx="5887">
                  <c:v>4</c:v>
                </c:pt>
                <c:pt idx="5888">
                  <c:v>7</c:v>
                </c:pt>
                <c:pt idx="5889">
                  <c:v>3</c:v>
                </c:pt>
                <c:pt idx="5890">
                  <c:v>1</c:v>
                </c:pt>
                <c:pt idx="5891">
                  <c:v>3</c:v>
                </c:pt>
                <c:pt idx="5892">
                  <c:v>2</c:v>
                </c:pt>
                <c:pt idx="5893">
                  <c:v>3</c:v>
                </c:pt>
                <c:pt idx="5894">
                  <c:v>6</c:v>
                </c:pt>
                <c:pt idx="5895">
                  <c:v>4</c:v>
                </c:pt>
                <c:pt idx="5896">
                  <c:v>0</c:v>
                </c:pt>
                <c:pt idx="5897">
                  <c:v>3</c:v>
                </c:pt>
                <c:pt idx="5898">
                  <c:v>0</c:v>
                </c:pt>
                <c:pt idx="5899">
                  <c:v>2</c:v>
                </c:pt>
                <c:pt idx="5900">
                  <c:v>2</c:v>
                </c:pt>
                <c:pt idx="5901">
                  <c:v>2</c:v>
                </c:pt>
                <c:pt idx="5902">
                  <c:v>2</c:v>
                </c:pt>
                <c:pt idx="5903">
                  <c:v>1</c:v>
                </c:pt>
                <c:pt idx="5904">
                  <c:v>2</c:v>
                </c:pt>
                <c:pt idx="5905">
                  <c:v>1</c:v>
                </c:pt>
                <c:pt idx="5906">
                  <c:v>2</c:v>
                </c:pt>
                <c:pt idx="5907">
                  <c:v>6</c:v>
                </c:pt>
                <c:pt idx="5908">
                  <c:v>2</c:v>
                </c:pt>
                <c:pt idx="5909">
                  <c:v>2</c:v>
                </c:pt>
                <c:pt idx="5910">
                  <c:v>5</c:v>
                </c:pt>
                <c:pt idx="5911">
                  <c:v>0</c:v>
                </c:pt>
                <c:pt idx="5912">
                  <c:v>1</c:v>
                </c:pt>
                <c:pt idx="5913">
                  <c:v>2</c:v>
                </c:pt>
                <c:pt idx="5914">
                  <c:v>4</c:v>
                </c:pt>
                <c:pt idx="5915">
                  <c:v>4</c:v>
                </c:pt>
                <c:pt idx="5916">
                  <c:v>2</c:v>
                </c:pt>
                <c:pt idx="5917">
                  <c:v>1</c:v>
                </c:pt>
                <c:pt idx="5918">
                  <c:v>2</c:v>
                </c:pt>
                <c:pt idx="5919">
                  <c:v>3</c:v>
                </c:pt>
                <c:pt idx="5920">
                  <c:v>4</c:v>
                </c:pt>
                <c:pt idx="5921">
                  <c:v>1</c:v>
                </c:pt>
                <c:pt idx="5922">
                  <c:v>2</c:v>
                </c:pt>
                <c:pt idx="5923">
                  <c:v>1</c:v>
                </c:pt>
                <c:pt idx="5924">
                  <c:v>3</c:v>
                </c:pt>
                <c:pt idx="5925">
                  <c:v>2</c:v>
                </c:pt>
                <c:pt idx="5926">
                  <c:v>2</c:v>
                </c:pt>
                <c:pt idx="5927">
                  <c:v>3</c:v>
                </c:pt>
                <c:pt idx="5928">
                  <c:v>1</c:v>
                </c:pt>
                <c:pt idx="5929">
                  <c:v>2</c:v>
                </c:pt>
                <c:pt idx="5930">
                  <c:v>2</c:v>
                </c:pt>
                <c:pt idx="5931">
                  <c:v>3</c:v>
                </c:pt>
                <c:pt idx="5932">
                  <c:v>3</c:v>
                </c:pt>
                <c:pt idx="5933">
                  <c:v>2</c:v>
                </c:pt>
                <c:pt idx="5934">
                  <c:v>1</c:v>
                </c:pt>
                <c:pt idx="5935">
                  <c:v>2</c:v>
                </c:pt>
                <c:pt idx="5936">
                  <c:v>2</c:v>
                </c:pt>
                <c:pt idx="5937">
                  <c:v>2</c:v>
                </c:pt>
                <c:pt idx="5938">
                  <c:v>6</c:v>
                </c:pt>
                <c:pt idx="5939">
                  <c:v>3</c:v>
                </c:pt>
                <c:pt idx="5940">
                  <c:v>2</c:v>
                </c:pt>
                <c:pt idx="5941">
                  <c:v>3</c:v>
                </c:pt>
                <c:pt idx="5942">
                  <c:v>2</c:v>
                </c:pt>
                <c:pt idx="5943">
                  <c:v>0</c:v>
                </c:pt>
                <c:pt idx="5944">
                  <c:v>2</c:v>
                </c:pt>
                <c:pt idx="5945">
                  <c:v>3</c:v>
                </c:pt>
                <c:pt idx="5946">
                  <c:v>1</c:v>
                </c:pt>
                <c:pt idx="5947">
                  <c:v>1</c:v>
                </c:pt>
                <c:pt idx="5948">
                  <c:v>1</c:v>
                </c:pt>
                <c:pt idx="5949">
                  <c:v>2</c:v>
                </c:pt>
                <c:pt idx="5950">
                  <c:v>2</c:v>
                </c:pt>
                <c:pt idx="5951">
                  <c:v>1</c:v>
                </c:pt>
                <c:pt idx="5952">
                  <c:v>2</c:v>
                </c:pt>
                <c:pt idx="5953">
                  <c:v>4</c:v>
                </c:pt>
                <c:pt idx="5954">
                  <c:v>0</c:v>
                </c:pt>
                <c:pt idx="5955">
                  <c:v>2</c:v>
                </c:pt>
                <c:pt idx="5956">
                  <c:v>4</c:v>
                </c:pt>
                <c:pt idx="5957">
                  <c:v>2</c:v>
                </c:pt>
                <c:pt idx="5958">
                  <c:v>2</c:v>
                </c:pt>
                <c:pt idx="5959">
                  <c:v>3</c:v>
                </c:pt>
                <c:pt idx="5960">
                  <c:v>1</c:v>
                </c:pt>
                <c:pt idx="5961">
                  <c:v>1</c:v>
                </c:pt>
                <c:pt idx="5962">
                  <c:v>1</c:v>
                </c:pt>
                <c:pt idx="5963">
                  <c:v>6</c:v>
                </c:pt>
                <c:pt idx="5964">
                  <c:v>0</c:v>
                </c:pt>
                <c:pt idx="5965">
                  <c:v>4</c:v>
                </c:pt>
                <c:pt idx="5966">
                  <c:v>4</c:v>
                </c:pt>
                <c:pt idx="5967">
                  <c:v>4</c:v>
                </c:pt>
                <c:pt idx="5968">
                  <c:v>7</c:v>
                </c:pt>
                <c:pt idx="5969">
                  <c:v>3</c:v>
                </c:pt>
                <c:pt idx="5970">
                  <c:v>3</c:v>
                </c:pt>
                <c:pt idx="5971">
                  <c:v>3</c:v>
                </c:pt>
                <c:pt idx="5972">
                  <c:v>3</c:v>
                </c:pt>
                <c:pt idx="5973">
                  <c:v>1</c:v>
                </c:pt>
                <c:pt idx="5974">
                  <c:v>0</c:v>
                </c:pt>
                <c:pt idx="5975">
                  <c:v>3</c:v>
                </c:pt>
                <c:pt idx="5976">
                  <c:v>1</c:v>
                </c:pt>
                <c:pt idx="5977">
                  <c:v>2</c:v>
                </c:pt>
                <c:pt idx="5978">
                  <c:v>0</c:v>
                </c:pt>
                <c:pt idx="5979">
                  <c:v>1</c:v>
                </c:pt>
                <c:pt idx="5980">
                  <c:v>4</c:v>
                </c:pt>
                <c:pt idx="5981">
                  <c:v>4</c:v>
                </c:pt>
                <c:pt idx="5982">
                  <c:v>1</c:v>
                </c:pt>
                <c:pt idx="5983">
                  <c:v>3</c:v>
                </c:pt>
                <c:pt idx="5984">
                  <c:v>0</c:v>
                </c:pt>
                <c:pt idx="5985">
                  <c:v>2</c:v>
                </c:pt>
                <c:pt idx="5986">
                  <c:v>2</c:v>
                </c:pt>
                <c:pt idx="5987">
                  <c:v>3</c:v>
                </c:pt>
                <c:pt idx="5988">
                  <c:v>2</c:v>
                </c:pt>
                <c:pt idx="5989">
                  <c:v>2</c:v>
                </c:pt>
                <c:pt idx="5990">
                  <c:v>2</c:v>
                </c:pt>
                <c:pt idx="5991">
                  <c:v>2</c:v>
                </c:pt>
                <c:pt idx="5992">
                  <c:v>0</c:v>
                </c:pt>
                <c:pt idx="5993">
                  <c:v>2</c:v>
                </c:pt>
                <c:pt idx="5994">
                  <c:v>2</c:v>
                </c:pt>
                <c:pt idx="5995">
                  <c:v>4</c:v>
                </c:pt>
                <c:pt idx="5996">
                  <c:v>0</c:v>
                </c:pt>
                <c:pt idx="5997">
                  <c:v>3</c:v>
                </c:pt>
                <c:pt idx="5998">
                  <c:v>2</c:v>
                </c:pt>
                <c:pt idx="5999">
                  <c:v>1</c:v>
                </c:pt>
                <c:pt idx="6000">
                  <c:v>1</c:v>
                </c:pt>
                <c:pt idx="6001">
                  <c:v>3</c:v>
                </c:pt>
                <c:pt idx="6002">
                  <c:v>2</c:v>
                </c:pt>
                <c:pt idx="6003">
                  <c:v>2</c:v>
                </c:pt>
                <c:pt idx="6004">
                  <c:v>1</c:v>
                </c:pt>
                <c:pt idx="6005">
                  <c:v>1</c:v>
                </c:pt>
                <c:pt idx="6006">
                  <c:v>0</c:v>
                </c:pt>
                <c:pt idx="6007">
                  <c:v>0</c:v>
                </c:pt>
                <c:pt idx="6008">
                  <c:v>1</c:v>
                </c:pt>
                <c:pt idx="6009">
                  <c:v>1</c:v>
                </c:pt>
                <c:pt idx="6010">
                  <c:v>1</c:v>
                </c:pt>
                <c:pt idx="6011">
                  <c:v>3</c:v>
                </c:pt>
                <c:pt idx="6012">
                  <c:v>1</c:v>
                </c:pt>
                <c:pt idx="6013">
                  <c:v>3</c:v>
                </c:pt>
                <c:pt idx="6014">
                  <c:v>4</c:v>
                </c:pt>
                <c:pt idx="6015">
                  <c:v>0</c:v>
                </c:pt>
                <c:pt idx="6016">
                  <c:v>4</c:v>
                </c:pt>
                <c:pt idx="6017">
                  <c:v>4</c:v>
                </c:pt>
                <c:pt idx="6018">
                  <c:v>2</c:v>
                </c:pt>
                <c:pt idx="6019">
                  <c:v>2</c:v>
                </c:pt>
                <c:pt idx="6020">
                  <c:v>1</c:v>
                </c:pt>
                <c:pt idx="6021">
                  <c:v>3</c:v>
                </c:pt>
                <c:pt idx="6022">
                  <c:v>1</c:v>
                </c:pt>
                <c:pt idx="6023">
                  <c:v>3</c:v>
                </c:pt>
                <c:pt idx="6024">
                  <c:v>0</c:v>
                </c:pt>
                <c:pt idx="6025">
                  <c:v>2</c:v>
                </c:pt>
                <c:pt idx="6026">
                  <c:v>4</c:v>
                </c:pt>
                <c:pt idx="6027">
                  <c:v>2</c:v>
                </c:pt>
                <c:pt idx="6028">
                  <c:v>3</c:v>
                </c:pt>
                <c:pt idx="6029">
                  <c:v>1</c:v>
                </c:pt>
                <c:pt idx="6030">
                  <c:v>3</c:v>
                </c:pt>
                <c:pt idx="6031">
                  <c:v>0</c:v>
                </c:pt>
                <c:pt idx="6032">
                  <c:v>1</c:v>
                </c:pt>
                <c:pt idx="6033">
                  <c:v>1</c:v>
                </c:pt>
                <c:pt idx="6034">
                  <c:v>1</c:v>
                </c:pt>
                <c:pt idx="6035">
                  <c:v>0</c:v>
                </c:pt>
                <c:pt idx="6036">
                  <c:v>1</c:v>
                </c:pt>
                <c:pt idx="6037">
                  <c:v>2</c:v>
                </c:pt>
                <c:pt idx="6038">
                  <c:v>1</c:v>
                </c:pt>
                <c:pt idx="6039">
                  <c:v>1</c:v>
                </c:pt>
                <c:pt idx="6040">
                  <c:v>2</c:v>
                </c:pt>
                <c:pt idx="6041">
                  <c:v>2</c:v>
                </c:pt>
                <c:pt idx="6042">
                  <c:v>4</c:v>
                </c:pt>
                <c:pt idx="6043">
                  <c:v>2</c:v>
                </c:pt>
                <c:pt idx="6044">
                  <c:v>1</c:v>
                </c:pt>
                <c:pt idx="6045">
                  <c:v>4</c:v>
                </c:pt>
                <c:pt idx="6046">
                  <c:v>3</c:v>
                </c:pt>
                <c:pt idx="6047">
                  <c:v>2</c:v>
                </c:pt>
                <c:pt idx="6048">
                  <c:v>5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2</c:v>
                </c:pt>
                <c:pt idx="6053">
                  <c:v>1</c:v>
                </c:pt>
                <c:pt idx="6054">
                  <c:v>0</c:v>
                </c:pt>
                <c:pt idx="6055">
                  <c:v>1</c:v>
                </c:pt>
                <c:pt idx="6056">
                  <c:v>0</c:v>
                </c:pt>
                <c:pt idx="6057">
                  <c:v>5</c:v>
                </c:pt>
                <c:pt idx="6058">
                  <c:v>2</c:v>
                </c:pt>
                <c:pt idx="6059">
                  <c:v>0</c:v>
                </c:pt>
                <c:pt idx="6060">
                  <c:v>4</c:v>
                </c:pt>
                <c:pt idx="6061">
                  <c:v>1</c:v>
                </c:pt>
                <c:pt idx="6062">
                  <c:v>1</c:v>
                </c:pt>
                <c:pt idx="6063">
                  <c:v>0</c:v>
                </c:pt>
                <c:pt idx="6064">
                  <c:v>1</c:v>
                </c:pt>
                <c:pt idx="6065">
                  <c:v>2</c:v>
                </c:pt>
                <c:pt idx="6066">
                  <c:v>3</c:v>
                </c:pt>
                <c:pt idx="6067">
                  <c:v>0</c:v>
                </c:pt>
                <c:pt idx="6068">
                  <c:v>2</c:v>
                </c:pt>
                <c:pt idx="6069">
                  <c:v>1</c:v>
                </c:pt>
                <c:pt idx="6070">
                  <c:v>2</c:v>
                </c:pt>
                <c:pt idx="6071">
                  <c:v>4</c:v>
                </c:pt>
                <c:pt idx="6072">
                  <c:v>1</c:v>
                </c:pt>
                <c:pt idx="6073">
                  <c:v>4</c:v>
                </c:pt>
                <c:pt idx="6074">
                  <c:v>2</c:v>
                </c:pt>
                <c:pt idx="6075">
                  <c:v>1</c:v>
                </c:pt>
                <c:pt idx="6076">
                  <c:v>0</c:v>
                </c:pt>
                <c:pt idx="6077">
                  <c:v>2</c:v>
                </c:pt>
                <c:pt idx="6078">
                  <c:v>2</c:v>
                </c:pt>
                <c:pt idx="6079">
                  <c:v>3</c:v>
                </c:pt>
                <c:pt idx="6080">
                  <c:v>6</c:v>
                </c:pt>
                <c:pt idx="6081">
                  <c:v>1</c:v>
                </c:pt>
                <c:pt idx="6082">
                  <c:v>5</c:v>
                </c:pt>
                <c:pt idx="6083">
                  <c:v>2</c:v>
                </c:pt>
                <c:pt idx="6084">
                  <c:v>3</c:v>
                </c:pt>
                <c:pt idx="6085">
                  <c:v>2</c:v>
                </c:pt>
                <c:pt idx="6086">
                  <c:v>2</c:v>
                </c:pt>
                <c:pt idx="6087">
                  <c:v>1</c:v>
                </c:pt>
                <c:pt idx="6088">
                  <c:v>4</c:v>
                </c:pt>
                <c:pt idx="6089">
                  <c:v>2</c:v>
                </c:pt>
                <c:pt idx="6090">
                  <c:v>2</c:v>
                </c:pt>
                <c:pt idx="6091">
                  <c:v>0</c:v>
                </c:pt>
                <c:pt idx="6092">
                  <c:v>3</c:v>
                </c:pt>
                <c:pt idx="6093">
                  <c:v>0</c:v>
                </c:pt>
                <c:pt idx="6094">
                  <c:v>2</c:v>
                </c:pt>
                <c:pt idx="6095">
                  <c:v>4</c:v>
                </c:pt>
                <c:pt idx="6096">
                  <c:v>2</c:v>
                </c:pt>
                <c:pt idx="6097">
                  <c:v>1</c:v>
                </c:pt>
                <c:pt idx="6098">
                  <c:v>2</c:v>
                </c:pt>
                <c:pt idx="6099">
                  <c:v>1</c:v>
                </c:pt>
                <c:pt idx="6100">
                  <c:v>5</c:v>
                </c:pt>
                <c:pt idx="6101">
                  <c:v>3</c:v>
                </c:pt>
                <c:pt idx="6102">
                  <c:v>2</c:v>
                </c:pt>
                <c:pt idx="6103">
                  <c:v>1</c:v>
                </c:pt>
                <c:pt idx="6104">
                  <c:v>6</c:v>
                </c:pt>
                <c:pt idx="6105">
                  <c:v>3</c:v>
                </c:pt>
                <c:pt idx="6106">
                  <c:v>3</c:v>
                </c:pt>
                <c:pt idx="6107">
                  <c:v>4</c:v>
                </c:pt>
                <c:pt idx="6108">
                  <c:v>3</c:v>
                </c:pt>
                <c:pt idx="6109">
                  <c:v>1</c:v>
                </c:pt>
                <c:pt idx="6110">
                  <c:v>2</c:v>
                </c:pt>
                <c:pt idx="6111">
                  <c:v>2</c:v>
                </c:pt>
                <c:pt idx="6112">
                  <c:v>1</c:v>
                </c:pt>
                <c:pt idx="6113">
                  <c:v>1</c:v>
                </c:pt>
                <c:pt idx="6114">
                  <c:v>0</c:v>
                </c:pt>
                <c:pt idx="6115">
                  <c:v>3</c:v>
                </c:pt>
                <c:pt idx="6116">
                  <c:v>2</c:v>
                </c:pt>
                <c:pt idx="6117">
                  <c:v>4</c:v>
                </c:pt>
                <c:pt idx="6118">
                  <c:v>2</c:v>
                </c:pt>
                <c:pt idx="6119">
                  <c:v>4</c:v>
                </c:pt>
                <c:pt idx="6120">
                  <c:v>2</c:v>
                </c:pt>
                <c:pt idx="6121">
                  <c:v>1</c:v>
                </c:pt>
                <c:pt idx="6122">
                  <c:v>0</c:v>
                </c:pt>
                <c:pt idx="6123">
                  <c:v>3</c:v>
                </c:pt>
                <c:pt idx="6124">
                  <c:v>0</c:v>
                </c:pt>
                <c:pt idx="6125">
                  <c:v>1</c:v>
                </c:pt>
                <c:pt idx="6126">
                  <c:v>2</c:v>
                </c:pt>
                <c:pt idx="6127">
                  <c:v>0</c:v>
                </c:pt>
                <c:pt idx="6128">
                  <c:v>1</c:v>
                </c:pt>
                <c:pt idx="6129">
                  <c:v>5</c:v>
                </c:pt>
                <c:pt idx="6130">
                  <c:v>2</c:v>
                </c:pt>
                <c:pt idx="6131">
                  <c:v>2</c:v>
                </c:pt>
                <c:pt idx="6132">
                  <c:v>2</c:v>
                </c:pt>
                <c:pt idx="6133">
                  <c:v>2</c:v>
                </c:pt>
                <c:pt idx="6134">
                  <c:v>0</c:v>
                </c:pt>
                <c:pt idx="6135">
                  <c:v>5</c:v>
                </c:pt>
                <c:pt idx="6136">
                  <c:v>2</c:v>
                </c:pt>
                <c:pt idx="6137">
                  <c:v>2</c:v>
                </c:pt>
                <c:pt idx="6138">
                  <c:v>3</c:v>
                </c:pt>
                <c:pt idx="6139">
                  <c:v>2</c:v>
                </c:pt>
                <c:pt idx="6140">
                  <c:v>3</c:v>
                </c:pt>
                <c:pt idx="6141">
                  <c:v>6</c:v>
                </c:pt>
                <c:pt idx="6142">
                  <c:v>2</c:v>
                </c:pt>
                <c:pt idx="6143">
                  <c:v>3</c:v>
                </c:pt>
                <c:pt idx="6144">
                  <c:v>3</c:v>
                </c:pt>
                <c:pt idx="6145">
                  <c:v>2</c:v>
                </c:pt>
                <c:pt idx="6146">
                  <c:v>1</c:v>
                </c:pt>
                <c:pt idx="6147">
                  <c:v>3</c:v>
                </c:pt>
                <c:pt idx="6148">
                  <c:v>2</c:v>
                </c:pt>
                <c:pt idx="6149">
                  <c:v>0</c:v>
                </c:pt>
                <c:pt idx="6150">
                  <c:v>0</c:v>
                </c:pt>
                <c:pt idx="6151">
                  <c:v>2</c:v>
                </c:pt>
                <c:pt idx="6152">
                  <c:v>0</c:v>
                </c:pt>
                <c:pt idx="6153">
                  <c:v>2</c:v>
                </c:pt>
                <c:pt idx="6154">
                  <c:v>1</c:v>
                </c:pt>
                <c:pt idx="6155">
                  <c:v>4</c:v>
                </c:pt>
                <c:pt idx="6156">
                  <c:v>3</c:v>
                </c:pt>
                <c:pt idx="6157">
                  <c:v>4</c:v>
                </c:pt>
                <c:pt idx="6158">
                  <c:v>2</c:v>
                </c:pt>
                <c:pt idx="6159">
                  <c:v>1</c:v>
                </c:pt>
                <c:pt idx="6160">
                  <c:v>1</c:v>
                </c:pt>
                <c:pt idx="6161">
                  <c:v>3</c:v>
                </c:pt>
                <c:pt idx="6162">
                  <c:v>3</c:v>
                </c:pt>
                <c:pt idx="6163">
                  <c:v>0</c:v>
                </c:pt>
                <c:pt idx="6164">
                  <c:v>1</c:v>
                </c:pt>
                <c:pt idx="6165">
                  <c:v>2</c:v>
                </c:pt>
                <c:pt idx="6166">
                  <c:v>1</c:v>
                </c:pt>
                <c:pt idx="6167">
                  <c:v>3</c:v>
                </c:pt>
                <c:pt idx="6168">
                  <c:v>3</c:v>
                </c:pt>
                <c:pt idx="6169">
                  <c:v>1</c:v>
                </c:pt>
                <c:pt idx="6170">
                  <c:v>1</c:v>
                </c:pt>
                <c:pt idx="6171">
                  <c:v>2</c:v>
                </c:pt>
                <c:pt idx="6172">
                  <c:v>1</c:v>
                </c:pt>
                <c:pt idx="6173">
                  <c:v>4</c:v>
                </c:pt>
                <c:pt idx="6174">
                  <c:v>4</c:v>
                </c:pt>
                <c:pt idx="6175">
                  <c:v>7</c:v>
                </c:pt>
                <c:pt idx="6176">
                  <c:v>3</c:v>
                </c:pt>
                <c:pt idx="6177">
                  <c:v>1</c:v>
                </c:pt>
                <c:pt idx="6178">
                  <c:v>4</c:v>
                </c:pt>
                <c:pt idx="6179">
                  <c:v>2</c:v>
                </c:pt>
                <c:pt idx="6180">
                  <c:v>1</c:v>
                </c:pt>
                <c:pt idx="6181">
                  <c:v>1</c:v>
                </c:pt>
                <c:pt idx="6182">
                  <c:v>3</c:v>
                </c:pt>
                <c:pt idx="6183">
                  <c:v>2</c:v>
                </c:pt>
                <c:pt idx="6184">
                  <c:v>0</c:v>
                </c:pt>
                <c:pt idx="6185">
                  <c:v>3</c:v>
                </c:pt>
                <c:pt idx="6186">
                  <c:v>1</c:v>
                </c:pt>
                <c:pt idx="6187">
                  <c:v>1</c:v>
                </c:pt>
                <c:pt idx="6188">
                  <c:v>1</c:v>
                </c:pt>
                <c:pt idx="6189">
                  <c:v>3</c:v>
                </c:pt>
                <c:pt idx="6190">
                  <c:v>3</c:v>
                </c:pt>
                <c:pt idx="6191">
                  <c:v>2</c:v>
                </c:pt>
                <c:pt idx="6192">
                  <c:v>5</c:v>
                </c:pt>
                <c:pt idx="6193">
                  <c:v>2</c:v>
                </c:pt>
                <c:pt idx="6194">
                  <c:v>2</c:v>
                </c:pt>
                <c:pt idx="6195">
                  <c:v>2</c:v>
                </c:pt>
                <c:pt idx="6196">
                  <c:v>2</c:v>
                </c:pt>
                <c:pt idx="6197">
                  <c:v>2</c:v>
                </c:pt>
                <c:pt idx="6198">
                  <c:v>2</c:v>
                </c:pt>
                <c:pt idx="6199">
                  <c:v>4</c:v>
                </c:pt>
                <c:pt idx="6200">
                  <c:v>2</c:v>
                </c:pt>
                <c:pt idx="6201">
                  <c:v>1</c:v>
                </c:pt>
                <c:pt idx="6202">
                  <c:v>1</c:v>
                </c:pt>
                <c:pt idx="6203">
                  <c:v>1</c:v>
                </c:pt>
                <c:pt idx="6204">
                  <c:v>1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2</c:v>
                </c:pt>
                <c:pt idx="6209">
                  <c:v>6</c:v>
                </c:pt>
                <c:pt idx="6210">
                  <c:v>3</c:v>
                </c:pt>
                <c:pt idx="6211">
                  <c:v>5</c:v>
                </c:pt>
                <c:pt idx="6212">
                  <c:v>3</c:v>
                </c:pt>
                <c:pt idx="6213">
                  <c:v>1</c:v>
                </c:pt>
                <c:pt idx="6214">
                  <c:v>5</c:v>
                </c:pt>
                <c:pt idx="6215">
                  <c:v>1</c:v>
                </c:pt>
                <c:pt idx="6216">
                  <c:v>4</c:v>
                </c:pt>
                <c:pt idx="6217">
                  <c:v>1</c:v>
                </c:pt>
                <c:pt idx="6218">
                  <c:v>4</c:v>
                </c:pt>
                <c:pt idx="6219">
                  <c:v>1</c:v>
                </c:pt>
                <c:pt idx="6220">
                  <c:v>3</c:v>
                </c:pt>
                <c:pt idx="6221">
                  <c:v>1</c:v>
                </c:pt>
                <c:pt idx="6222">
                  <c:v>2</c:v>
                </c:pt>
                <c:pt idx="6223">
                  <c:v>5</c:v>
                </c:pt>
                <c:pt idx="6224">
                  <c:v>2</c:v>
                </c:pt>
                <c:pt idx="6225">
                  <c:v>1</c:v>
                </c:pt>
                <c:pt idx="6226">
                  <c:v>4</c:v>
                </c:pt>
                <c:pt idx="6227">
                  <c:v>4</c:v>
                </c:pt>
                <c:pt idx="6228">
                  <c:v>3</c:v>
                </c:pt>
                <c:pt idx="6229">
                  <c:v>2</c:v>
                </c:pt>
                <c:pt idx="6230">
                  <c:v>4</c:v>
                </c:pt>
                <c:pt idx="6231">
                  <c:v>4</c:v>
                </c:pt>
                <c:pt idx="6232">
                  <c:v>1</c:v>
                </c:pt>
                <c:pt idx="6233">
                  <c:v>4</c:v>
                </c:pt>
                <c:pt idx="6234">
                  <c:v>0</c:v>
                </c:pt>
                <c:pt idx="6235">
                  <c:v>0</c:v>
                </c:pt>
                <c:pt idx="6236">
                  <c:v>2</c:v>
                </c:pt>
                <c:pt idx="6237">
                  <c:v>1</c:v>
                </c:pt>
                <c:pt idx="6238">
                  <c:v>2</c:v>
                </c:pt>
                <c:pt idx="6239">
                  <c:v>2</c:v>
                </c:pt>
                <c:pt idx="6240">
                  <c:v>2</c:v>
                </c:pt>
                <c:pt idx="6241">
                  <c:v>2</c:v>
                </c:pt>
                <c:pt idx="6242">
                  <c:v>2</c:v>
                </c:pt>
                <c:pt idx="6243">
                  <c:v>1</c:v>
                </c:pt>
                <c:pt idx="6244">
                  <c:v>1</c:v>
                </c:pt>
                <c:pt idx="6245">
                  <c:v>1</c:v>
                </c:pt>
                <c:pt idx="6246">
                  <c:v>2</c:v>
                </c:pt>
                <c:pt idx="6247">
                  <c:v>0</c:v>
                </c:pt>
                <c:pt idx="6248">
                  <c:v>1</c:v>
                </c:pt>
                <c:pt idx="6249">
                  <c:v>2</c:v>
                </c:pt>
                <c:pt idx="6250">
                  <c:v>1</c:v>
                </c:pt>
                <c:pt idx="6251">
                  <c:v>7</c:v>
                </c:pt>
                <c:pt idx="6252">
                  <c:v>3</c:v>
                </c:pt>
                <c:pt idx="6253">
                  <c:v>1</c:v>
                </c:pt>
                <c:pt idx="6254">
                  <c:v>2</c:v>
                </c:pt>
                <c:pt idx="6255">
                  <c:v>1</c:v>
                </c:pt>
                <c:pt idx="6256">
                  <c:v>2</c:v>
                </c:pt>
                <c:pt idx="6257">
                  <c:v>3</c:v>
                </c:pt>
                <c:pt idx="6258">
                  <c:v>3</c:v>
                </c:pt>
                <c:pt idx="6259">
                  <c:v>2</c:v>
                </c:pt>
                <c:pt idx="6260">
                  <c:v>0</c:v>
                </c:pt>
                <c:pt idx="6261">
                  <c:v>0</c:v>
                </c:pt>
                <c:pt idx="6262">
                  <c:v>2</c:v>
                </c:pt>
                <c:pt idx="6263">
                  <c:v>1</c:v>
                </c:pt>
                <c:pt idx="6264">
                  <c:v>2</c:v>
                </c:pt>
                <c:pt idx="6265">
                  <c:v>4</c:v>
                </c:pt>
                <c:pt idx="6266">
                  <c:v>3</c:v>
                </c:pt>
                <c:pt idx="6267">
                  <c:v>1</c:v>
                </c:pt>
                <c:pt idx="6268">
                  <c:v>2</c:v>
                </c:pt>
                <c:pt idx="6269">
                  <c:v>2</c:v>
                </c:pt>
                <c:pt idx="6270">
                  <c:v>0</c:v>
                </c:pt>
                <c:pt idx="6271">
                  <c:v>5</c:v>
                </c:pt>
                <c:pt idx="6272">
                  <c:v>1</c:v>
                </c:pt>
                <c:pt idx="6273">
                  <c:v>4</c:v>
                </c:pt>
                <c:pt idx="6274">
                  <c:v>1</c:v>
                </c:pt>
                <c:pt idx="6275">
                  <c:v>1</c:v>
                </c:pt>
                <c:pt idx="6276">
                  <c:v>1</c:v>
                </c:pt>
                <c:pt idx="6277">
                  <c:v>2</c:v>
                </c:pt>
                <c:pt idx="6278">
                  <c:v>5</c:v>
                </c:pt>
                <c:pt idx="6279">
                  <c:v>2</c:v>
                </c:pt>
                <c:pt idx="6280">
                  <c:v>4</c:v>
                </c:pt>
                <c:pt idx="6281">
                  <c:v>1</c:v>
                </c:pt>
                <c:pt idx="6282">
                  <c:v>1</c:v>
                </c:pt>
                <c:pt idx="6283">
                  <c:v>4</c:v>
                </c:pt>
                <c:pt idx="6284">
                  <c:v>2</c:v>
                </c:pt>
                <c:pt idx="6285">
                  <c:v>2</c:v>
                </c:pt>
                <c:pt idx="6286">
                  <c:v>0</c:v>
                </c:pt>
                <c:pt idx="6287">
                  <c:v>1</c:v>
                </c:pt>
                <c:pt idx="6288">
                  <c:v>1</c:v>
                </c:pt>
                <c:pt idx="6289">
                  <c:v>3</c:v>
                </c:pt>
                <c:pt idx="6290">
                  <c:v>3</c:v>
                </c:pt>
                <c:pt idx="6291">
                  <c:v>2</c:v>
                </c:pt>
                <c:pt idx="6292">
                  <c:v>2</c:v>
                </c:pt>
                <c:pt idx="6293">
                  <c:v>1</c:v>
                </c:pt>
                <c:pt idx="6294">
                  <c:v>2</c:v>
                </c:pt>
                <c:pt idx="6295">
                  <c:v>2</c:v>
                </c:pt>
                <c:pt idx="6296">
                  <c:v>0</c:v>
                </c:pt>
                <c:pt idx="6297">
                  <c:v>2</c:v>
                </c:pt>
                <c:pt idx="6298">
                  <c:v>0</c:v>
                </c:pt>
                <c:pt idx="6299">
                  <c:v>2</c:v>
                </c:pt>
                <c:pt idx="6300">
                  <c:v>4</c:v>
                </c:pt>
                <c:pt idx="6301">
                  <c:v>2</c:v>
                </c:pt>
                <c:pt idx="6302">
                  <c:v>1</c:v>
                </c:pt>
                <c:pt idx="6303">
                  <c:v>2</c:v>
                </c:pt>
                <c:pt idx="6304">
                  <c:v>2</c:v>
                </c:pt>
                <c:pt idx="6305">
                  <c:v>1</c:v>
                </c:pt>
                <c:pt idx="6306">
                  <c:v>3</c:v>
                </c:pt>
                <c:pt idx="6307">
                  <c:v>1</c:v>
                </c:pt>
                <c:pt idx="6308">
                  <c:v>1</c:v>
                </c:pt>
                <c:pt idx="6309">
                  <c:v>3</c:v>
                </c:pt>
                <c:pt idx="6310">
                  <c:v>2</c:v>
                </c:pt>
                <c:pt idx="6311">
                  <c:v>2</c:v>
                </c:pt>
                <c:pt idx="6312">
                  <c:v>1</c:v>
                </c:pt>
                <c:pt idx="6313">
                  <c:v>4</c:v>
                </c:pt>
                <c:pt idx="6314">
                  <c:v>2</c:v>
                </c:pt>
                <c:pt idx="6315">
                  <c:v>1</c:v>
                </c:pt>
                <c:pt idx="6316">
                  <c:v>2</c:v>
                </c:pt>
                <c:pt idx="6317">
                  <c:v>0</c:v>
                </c:pt>
                <c:pt idx="6318">
                  <c:v>2</c:v>
                </c:pt>
                <c:pt idx="6319">
                  <c:v>2</c:v>
                </c:pt>
                <c:pt idx="6320">
                  <c:v>1</c:v>
                </c:pt>
                <c:pt idx="6321">
                  <c:v>0</c:v>
                </c:pt>
                <c:pt idx="6322">
                  <c:v>2</c:v>
                </c:pt>
                <c:pt idx="6323">
                  <c:v>4</c:v>
                </c:pt>
                <c:pt idx="6324">
                  <c:v>3</c:v>
                </c:pt>
                <c:pt idx="6325">
                  <c:v>0</c:v>
                </c:pt>
                <c:pt idx="6326">
                  <c:v>3</c:v>
                </c:pt>
                <c:pt idx="6327">
                  <c:v>7</c:v>
                </c:pt>
                <c:pt idx="6328">
                  <c:v>5</c:v>
                </c:pt>
                <c:pt idx="6329">
                  <c:v>0</c:v>
                </c:pt>
                <c:pt idx="6330">
                  <c:v>3</c:v>
                </c:pt>
                <c:pt idx="6331">
                  <c:v>2</c:v>
                </c:pt>
                <c:pt idx="6332">
                  <c:v>3</c:v>
                </c:pt>
                <c:pt idx="6333">
                  <c:v>2</c:v>
                </c:pt>
                <c:pt idx="6334">
                  <c:v>1</c:v>
                </c:pt>
                <c:pt idx="6335">
                  <c:v>3</c:v>
                </c:pt>
                <c:pt idx="6336">
                  <c:v>1</c:v>
                </c:pt>
                <c:pt idx="6337">
                  <c:v>4</c:v>
                </c:pt>
                <c:pt idx="6338">
                  <c:v>1</c:v>
                </c:pt>
                <c:pt idx="6339">
                  <c:v>0</c:v>
                </c:pt>
                <c:pt idx="6340">
                  <c:v>2</c:v>
                </c:pt>
                <c:pt idx="6341">
                  <c:v>1</c:v>
                </c:pt>
                <c:pt idx="6342">
                  <c:v>2</c:v>
                </c:pt>
                <c:pt idx="6343">
                  <c:v>1</c:v>
                </c:pt>
                <c:pt idx="6344">
                  <c:v>4</c:v>
                </c:pt>
                <c:pt idx="6345">
                  <c:v>1</c:v>
                </c:pt>
                <c:pt idx="6346">
                  <c:v>3</c:v>
                </c:pt>
                <c:pt idx="6347">
                  <c:v>2</c:v>
                </c:pt>
                <c:pt idx="6348">
                  <c:v>1</c:v>
                </c:pt>
                <c:pt idx="6349">
                  <c:v>2</c:v>
                </c:pt>
                <c:pt idx="6350">
                  <c:v>3</c:v>
                </c:pt>
                <c:pt idx="6351">
                  <c:v>0</c:v>
                </c:pt>
                <c:pt idx="6352">
                  <c:v>4</c:v>
                </c:pt>
                <c:pt idx="6353">
                  <c:v>3</c:v>
                </c:pt>
                <c:pt idx="6354">
                  <c:v>2</c:v>
                </c:pt>
                <c:pt idx="6355">
                  <c:v>2</c:v>
                </c:pt>
                <c:pt idx="6356">
                  <c:v>1</c:v>
                </c:pt>
                <c:pt idx="6357">
                  <c:v>4</c:v>
                </c:pt>
                <c:pt idx="6358">
                  <c:v>0</c:v>
                </c:pt>
                <c:pt idx="6359">
                  <c:v>5</c:v>
                </c:pt>
                <c:pt idx="6360">
                  <c:v>0</c:v>
                </c:pt>
                <c:pt idx="6361">
                  <c:v>2</c:v>
                </c:pt>
                <c:pt idx="6362">
                  <c:v>3</c:v>
                </c:pt>
                <c:pt idx="6363">
                  <c:v>3</c:v>
                </c:pt>
                <c:pt idx="6364">
                  <c:v>3</c:v>
                </c:pt>
                <c:pt idx="6365">
                  <c:v>1</c:v>
                </c:pt>
                <c:pt idx="6366">
                  <c:v>2</c:v>
                </c:pt>
                <c:pt idx="6367">
                  <c:v>2</c:v>
                </c:pt>
                <c:pt idx="6368">
                  <c:v>3</c:v>
                </c:pt>
                <c:pt idx="6369">
                  <c:v>1</c:v>
                </c:pt>
                <c:pt idx="6370">
                  <c:v>2</c:v>
                </c:pt>
                <c:pt idx="6371">
                  <c:v>4</c:v>
                </c:pt>
                <c:pt idx="6372">
                  <c:v>0</c:v>
                </c:pt>
                <c:pt idx="6373">
                  <c:v>1</c:v>
                </c:pt>
                <c:pt idx="6374">
                  <c:v>1</c:v>
                </c:pt>
                <c:pt idx="6375">
                  <c:v>1</c:v>
                </c:pt>
                <c:pt idx="6376">
                  <c:v>1</c:v>
                </c:pt>
                <c:pt idx="6377">
                  <c:v>2</c:v>
                </c:pt>
                <c:pt idx="6378">
                  <c:v>4</c:v>
                </c:pt>
                <c:pt idx="6379">
                  <c:v>2</c:v>
                </c:pt>
                <c:pt idx="6380">
                  <c:v>2</c:v>
                </c:pt>
                <c:pt idx="6381">
                  <c:v>3</c:v>
                </c:pt>
                <c:pt idx="6382">
                  <c:v>3</c:v>
                </c:pt>
                <c:pt idx="6383">
                  <c:v>1</c:v>
                </c:pt>
                <c:pt idx="6384">
                  <c:v>2</c:v>
                </c:pt>
                <c:pt idx="6385">
                  <c:v>0</c:v>
                </c:pt>
                <c:pt idx="6386">
                  <c:v>3</c:v>
                </c:pt>
                <c:pt idx="6387">
                  <c:v>3</c:v>
                </c:pt>
                <c:pt idx="6388">
                  <c:v>3</c:v>
                </c:pt>
                <c:pt idx="6389">
                  <c:v>2</c:v>
                </c:pt>
                <c:pt idx="6390">
                  <c:v>3</c:v>
                </c:pt>
                <c:pt idx="6391">
                  <c:v>2</c:v>
                </c:pt>
                <c:pt idx="6392">
                  <c:v>1</c:v>
                </c:pt>
                <c:pt idx="6393">
                  <c:v>0</c:v>
                </c:pt>
                <c:pt idx="6394">
                  <c:v>1</c:v>
                </c:pt>
                <c:pt idx="6395">
                  <c:v>2</c:v>
                </c:pt>
                <c:pt idx="6396">
                  <c:v>0</c:v>
                </c:pt>
                <c:pt idx="6397">
                  <c:v>2</c:v>
                </c:pt>
                <c:pt idx="6398">
                  <c:v>3</c:v>
                </c:pt>
                <c:pt idx="6399">
                  <c:v>2</c:v>
                </c:pt>
                <c:pt idx="6400">
                  <c:v>0</c:v>
                </c:pt>
                <c:pt idx="6401">
                  <c:v>3</c:v>
                </c:pt>
                <c:pt idx="6402">
                  <c:v>2</c:v>
                </c:pt>
                <c:pt idx="6403">
                  <c:v>1</c:v>
                </c:pt>
                <c:pt idx="6404">
                  <c:v>3</c:v>
                </c:pt>
                <c:pt idx="6405">
                  <c:v>2</c:v>
                </c:pt>
                <c:pt idx="6406">
                  <c:v>1</c:v>
                </c:pt>
                <c:pt idx="6407">
                  <c:v>2</c:v>
                </c:pt>
                <c:pt idx="6408">
                  <c:v>0</c:v>
                </c:pt>
                <c:pt idx="6409">
                  <c:v>4</c:v>
                </c:pt>
                <c:pt idx="6410">
                  <c:v>2</c:v>
                </c:pt>
                <c:pt idx="6411">
                  <c:v>0</c:v>
                </c:pt>
                <c:pt idx="6412">
                  <c:v>5</c:v>
                </c:pt>
                <c:pt idx="6413">
                  <c:v>2</c:v>
                </c:pt>
                <c:pt idx="6414">
                  <c:v>3</c:v>
                </c:pt>
                <c:pt idx="6415">
                  <c:v>4</c:v>
                </c:pt>
                <c:pt idx="6416">
                  <c:v>2</c:v>
                </c:pt>
                <c:pt idx="6417">
                  <c:v>0</c:v>
                </c:pt>
                <c:pt idx="6418">
                  <c:v>4</c:v>
                </c:pt>
                <c:pt idx="6419">
                  <c:v>2</c:v>
                </c:pt>
                <c:pt idx="6420">
                  <c:v>2</c:v>
                </c:pt>
                <c:pt idx="6421">
                  <c:v>3</c:v>
                </c:pt>
                <c:pt idx="6422">
                  <c:v>2</c:v>
                </c:pt>
                <c:pt idx="6423">
                  <c:v>1</c:v>
                </c:pt>
                <c:pt idx="6424">
                  <c:v>4</c:v>
                </c:pt>
                <c:pt idx="6425">
                  <c:v>1</c:v>
                </c:pt>
                <c:pt idx="6426">
                  <c:v>2</c:v>
                </c:pt>
                <c:pt idx="6427">
                  <c:v>1</c:v>
                </c:pt>
                <c:pt idx="6428">
                  <c:v>1</c:v>
                </c:pt>
                <c:pt idx="6429">
                  <c:v>0</c:v>
                </c:pt>
                <c:pt idx="6430">
                  <c:v>1</c:v>
                </c:pt>
                <c:pt idx="6431">
                  <c:v>2</c:v>
                </c:pt>
                <c:pt idx="6432">
                  <c:v>0</c:v>
                </c:pt>
                <c:pt idx="6433">
                  <c:v>1</c:v>
                </c:pt>
                <c:pt idx="6434">
                  <c:v>0</c:v>
                </c:pt>
                <c:pt idx="6435">
                  <c:v>2</c:v>
                </c:pt>
                <c:pt idx="6436">
                  <c:v>5</c:v>
                </c:pt>
                <c:pt idx="6437">
                  <c:v>1</c:v>
                </c:pt>
                <c:pt idx="6438">
                  <c:v>0</c:v>
                </c:pt>
                <c:pt idx="6439">
                  <c:v>0</c:v>
                </c:pt>
                <c:pt idx="6440">
                  <c:v>1</c:v>
                </c:pt>
                <c:pt idx="6441">
                  <c:v>3</c:v>
                </c:pt>
                <c:pt idx="6442">
                  <c:v>2</c:v>
                </c:pt>
                <c:pt idx="6443">
                  <c:v>2</c:v>
                </c:pt>
                <c:pt idx="6444">
                  <c:v>4</c:v>
                </c:pt>
                <c:pt idx="6445">
                  <c:v>2</c:v>
                </c:pt>
                <c:pt idx="6446">
                  <c:v>3</c:v>
                </c:pt>
                <c:pt idx="6447">
                  <c:v>1</c:v>
                </c:pt>
                <c:pt idx="6448">
                  <c:v>1</c:v>
                </c:pt>
                <c:pt idx="6449">
                  <c:v>5</c:v>
                </c:pt>
                <c:pt idx="6450">
                  <c:v>3</c:v>
                </c:pt>
                <c:pt idx="6451">
                  <c:v>1</c:v>
                </c:pt>
                <c:pt idx="6452">
                  <c:v>1</c:v>
                </c:pt>
                <c:pt idx="6453">
                  <c:v>0</c:v>
                </c:pt>
                <c:pt idx="6454">
                  <c:v>3</c:v>
                </c:pt>
                <c:pt idx="6455">
                  <c:v>4</c:v>
                </c:pt>
                <c:pt idx="6456">
                  <c:v>2</c:v>
                </c:pt>
                <c:pt idx="6457">
                  <c:v>3</c:v>
                </c:pt>
                <c:pt idx="6458">
                  <c:v>0</c:v>
                </c:pt>
                <c:pt idx="6459">
                  <c:v>3</c:v>
                </c:pt>
                <c:pt idx="6460">
                  <c:v>1</c:v>
                </c:pt>
                <c:pt idx="6461">
                  <c:v>0</c:v>
                </c:pt>
                <c:pt idx="6462">
                  <c:v>0</c:v>
                </c:pt>
                <c:pt idx="6463">
                  <c:v>1</c:v>
                </c:pt>
                <c:pt idx="6464">
                  <c:v>2</c:v>
                </c:pt>
                <c:pt idx="6465">
                  <c:v>2</c:v>
                </c:pt>
                <c:pt idx="6466">
                  <c:v>2</c:v>
                </c:pt>
                <c:pt idx="6467">
                  <c:v>1</c:v>
                </c:pt>
                <c:pt idx="6468">
                  <c:v>4</c:v>
                </c:pt>
                <c:pt idx="6469">
                  <c:v>0</c:v>
                </c:pt>
                <c:pt idx="6470">
                  <c:v>2</c:v>
                </c:pt>
                <c:pt idx="6471">
                  <c:v>1</c:v>
                </c:pt>
                <c:pt idx="6472">
                  <c:v>3</c:v>
                </c:pt>
                <c:pt idx="6473">
                  <c:v>2</c:v>
                </c:pt>
                <c:pt idx="6474">
                  <c:v>2</c:v>
                </c:pt>
                <c:pt idx="6475">
                  <c:v>3</c:v>
                </c:pt>
                <c:pt idx="6476">
                  <c:v>2</c:v>
                </c:pt>
                <c:pt idx="6477">
                  <c:v>1</c:v>
                </c:pt>
                <c:pt idx="6478">
                  <c:v>1</c:v>
                </c:pt>
                <c:pt idx="6479">
                  <c:v>2</c:v>
                </c:pt>
                <c:pt idx="6480">
                  <c:v>1</c:v>
                </c:pt>
                <c:pt idx="6481">
                  <c:v>1</c:v>
                </c:pt>
                <c:pt idx="6482">
                  <c:v>3</c:v>
                </c:pt>
                <c:pt idx="6483">
                  <c:v>3</c:v>
                </c:pt>
                <c:pt idx="6484">
                  <c:v>2</c:v>
                </c:pt>
                <c:pt idx="6485">
                  <c:v>0</c:v>
                </c:pt>
                <c:pt idx="6486">
                  <c:v>3</c:v>
                </c:pt>
                <c:pt idx="6487">
                  <c:v>3</c:v>
                </c:pt>
                <c:pt idx="6488">
                  <c:v>2</c:v>
                </c:pt>
                <c:pt idx="6489">
                  <c:v>2</c:v>
                </c:pt>
                <c:pt idx="6490">
                  <c:v>2</c:v>
                </c:pt>
                <c:pt idx="6491">
                  <c:v>3</c:v>
                </c:pt>
                <c:pt idx="6492">
                  <c:v>3</c:v>
                </c:pt>
                <c:pt idx="6493">
                  <c:v>2</c:v>
                </c:pt>
                <c:pt idx="6494">
                  <c:v>0</c:v>
                </c:pt>
                <c:pt idx="6495">
                  <c:v>2</c:v>
                </c:pt>
                <c:pt idx="6496">
                  <c:v>1</c:v>
                </c:pt>
                <c:pt idx="6497">
                  <c:v>3</c:v>
                </c:pt>
                <c:pt idx="6498">
                  <c:v>2</c:v>
                </c:pt>
                <c:pt idx="6499">
                  <c:v>4</c:v>
                </c:pt>
                <c:pt idx="6500">
                  <c:v>2</c:v>
                </c:pt>
                <c:pt idx="6501">
                  <c:v>0</c:v>
                </c:pt>
                <c:pt idx="6502">
                  <c:v>2</c:v>
                </c:pt>
                <c:pt idx="6503">
                  <c:v>1</c:v>
                </c:pt>
                <c:pt idx="6504">
                  <c:v>1</c:v>
                </c:pt>
                <c:pt idx="6505">
                  <c:v>3</c:v>
                </c:pt>
                <c:pt idx="6506">
                  <c:v>2</c:v>
                </c:pt>
                <c:pt idx="6507">
                  <c:v>1</c:v>
                </c:pt>
                <c:pt idx="6508">
                  <c:v>0</c:v>
                </c:pt>
                <c:pt idx="6509">
                  <c:v>0</c:v>
                </c:pt>
                <c:pt idx="6510">
                  <c:v>4</c:v>
                </c:pt>
                <c:pt idx="6511">
                  <c:v>0</c:v>
                </c:pt>
                <c:pt idx="6512">
                  <c:v>2</c:v>
                </c:pt>
                <c:pt idx="6513">
                  <c:v>1</c:v>
                </c:pt>
                <c:pt idx="6514">
                  <c:v>1</c:v>
                </c:pt>
                <c:pt idx="6515">
                  <c:v>4</c:v>
                </c:pt>
                <c:pt idx="6516">
                  <c:v>3</c:v>
                </c:pt>
                <c:pt idx="6517">
                  <c:v>1</c:v>
                </c:pt>
                <c:pt idx="6518">
                  <c:v>0</c:v>
                </c:pt>
                <c:pt idx="6519">
                  <c:v>1</c:v>
                </c:pt>
                <c:pt idx="6520">
                  <c:v>0</c:v>
                </c:pt>
                <c:pt idx="6521">
                  <c:v>5</c:v>
                </c:pt>
                <c:pt idx="6522">
                  <c:v>0</c:v>
                </c:pt>
                <c:pt idx="6523">
                  <c:v>2</c:v>
                </c:pt>
                <c:pt idx="6524">
                  <c:v>1</c:v>
                </c:pt>
                <c:pt idx="6525">
                  <c:v>3</c:v>
                </c:pt>
                <c:pt idx="6526">
                  <c:v>1</c:v>
                </c:pt>
                <c:pt idx="6527">
                  <c:v>1</c:v>
                </c:pt>
                <c:pt idx="6528">
                  <c:v>3</c:v>
                </c:pt>
                <c:pt idx="6529">
                  <c:v>3</c:v>
                </c:pt>
                <c:pt idx="6530">
                  <c:v>1</c:v>
                </c:pt>
                <c:pt idx="6531">
                  <c:v>3</c:v>
                </c:pt>
                <c:pt idx="6532">
                  <c:v>0</c:v>
                </c:pt>
                <c:pt idx="6533">
                  <c:v>2</c:v>
                </c:pt>
                <c:pt idx="6534">
                  <c:v>3</c:v>
                </c:pt>
                <c:pt idx="6535">
                  <c:v>0</c:v>
                </c:pt>
                <c:pt idx="6536">
                  <c:v>0</c:v>
                </c:pt>
                <c:pt idx="6537">
                  <c:v>5</c:v>
                </c:pt>
                <c:pt idx="6538">
                  <c:v>3</c:v>
                </c:pt>
                <c:pt idx="6539">
                  <c:v>1</c:v>
                </c:pt>
                <c:pt idx="6540">
                  <c:v>2</c:v>
                </c:pt>
                <c:pt idx="6541">
                  <c:v>0</c:v>
                </c:pt>
                <c:pt idx="6542">
                  <c:v>0</c:v>
                </c:pt>
                <c:pt idx="6543">
                  <c:v>4</c:v>
                </c:pt>
                <c:pt idx="6544">
                  <c:v>1</c:v>
                </c:pt>
                <c:pt idx="6545">
                  <c:v>1</c:v>
                </c:pt>
                <c:pt idx="6546">
                  <c:v>1</c:v>
                </c:pt>
                <c:pt idx="6547">
                  <c:v>3</c:v>
                </c:pt>
                <c:pt idx="6548">
                  <c:v>1</c:v>
                </c:pt>
                <c:pt idx="6549">
                  <c:v>2</c:v>
                </c:pt>
                <c:pt idx="6550">
                  <c:v>3</c:v>
                </c:pt>
                <c:pt idx="6551">
                  <c:v>5</c:v>
                </c:pt>
                <c:pt idx="6552">
                  <c:v>3</c:v>
                </c:pt>
                <c:pt idx="6553">
                  <c:v>2</c:v>
                </c:pt>
                <c:pt idx="6554">
                  <c:v>1</c:v>
                </c:pt>
                <c:pt idx="6555">
                  <c:v>3</c:v>
                </c:pt>
                <c:pt idx="6556">
                  <c:v>2</c:v>
                </c:pt>
                <c:pt idx="6557">
                  <c:v>1</c:v>
                </c:pt>
                <c:pt idx="6558">
                  <c:v>4</c:v>
                </c:pt>
                <c:pt idx="6559">
                  <c:v>3</c:v>
                </c:pt>
                <c:pt idx="6560">
                  <c:v>4</c:v>
                </c:pt>
                <c:pt idx="6561">
                  <c:v>4</c:v>
                </c:pt>
                <c:pt idx="6562">
                  <c:v>0</c:v>
                </c:pt>
                <c:pt idx="6563">
                  <c:v>1</c:v>
                </c:pt>
                <c:pt idx="6564">
                  <c:v>2</c:v>
                </c:pt>
                <c:pt idx="6565">
                  <c:v>1</c:v>
                </c:pt>
                <c:pt idx="6566">
                  <c:v>1</c:v>
                </c:pt>
                <c:pt idx="6567">
                  <c:v>2</c:v>
                </c:pt>
                <c:pt idx="6568">
                  <c:v>1</c:v>
                </c:pt>
                <c:pt idx="6569">
                  <c:v>0</c:v>
                </c:pt>
                <c:pt idx="6570">
                  <c:v>2</c:v>
                </c:pt>
                <c:pt idx="6571">
                  <c:v>3</c:v>
                </c:pt>
                <c:pt idx="6572">
                  <c:v>2</c:v>
                </c:pt>
                <c:pt idx="6573">
                  <c:v>1</c:v>
                </c:pt>
                <c:pt idx="6574">
                  <c:v>1</c:v>
                </c:pt>
                <c:pt idx="6575">
                  <c:v>2</c:v>
                </c:pt>
                <c:pt idx="6576">
                  <c:v>3</c:v>
                </c:pt>
                <c:pt idx="6577">
                  <c:v>3</c:v>
                </c:pt>
                <c:pt idx="6578">
                  <c:v>2</c:v>
                </c:pt>
                <c:pt idx="6579">
                  <c:v>0</c:v>
                </c:pt>
                <c:pt idx="6580">
                  <c:v>5</c:v>
                </c:pt>
                <c:pt idx="6581">
                  <c:v>5</c:v>
                </c:pt>
                <c:pt idx="6582">
                  <c:v>1</c:v>
                </c:pt>
                <c:pt idx="6583">
                  <c:v>5</c:v>
                </c:pt>
                <c:pt idx="6584">
                  <c:v>3</c:v>
                </c:pt>
                <c:pt idx="6585">
                  <c:v>1</c:v>
                </c:pt>
                <c:pt idx="6586">
                  <c:v>0</c:v>
                </c:pt>
                <c:pt idx="6587">
                  <c:v>3</c:v>
                </c:pt>
                <c:pt idx="6588">
                  <c:v>1</c:v>
                </c:pt>
                <c:pt idx="6589">
                  <c:v>1</c:v>
                </c:pt>
                <c:pt idx="6590">
                  <c:v>1</c:v>
                </c:pt>
                <c:pt idx="6591">
                  <c:v>2</c:v>
                </c:pt>
                <c:pt idx="6592">
                  <c:v>0</c:v>
                </c:pt>
                <c:pt idx="6593">
                  <c:v>3</c:v>
                </c:pt>
                <c:pt idx="6594">
                  <c:v>3</c:v>
                </c:pt>
                <c:pt idx="6595">
                  <c:v>1</c:v>
                </c:pt>
                <c:pt idx="6596">
                  <c:v>2</c:v>
                </c:pt>
                <c:pt idx="6597">
                  <c:v>1</c:v>
                </c:pt>
                <c:pt idx="6598">
                  <c:v>5</c:v>
                </c:pt>
                <c:pt idx="6599">
                  <c:v>1</c:v>
                </c:pt>
                <c:pt idx="6600">
                  <c:v>1</c:v>
                </c:pt>
                <c:pt idx="6601">
                  <c:v>2</c:v>
                </c:pt>
                <c:pt idx="6602">
                  <c:v>2</c:v>
                </c:pt>
                <c:pt idx="6603">
                  <c:v>1</c:v>
                </c:pt>
                <c:pt idx="6604">
                  <c:v>2</c:v>
                </c:pt>
                <c:pt idx="6605">
                  <c:v>3</c:v>
                </c:pt>
                <c:pt idx="6606">
                  <c:v>0</c:v>
                </c:pt>
                <c:pt idx="6607">
                  <c:v>5</c:v>
                </c:pt>
                <c:pt idx="6608">
                  <c:v>1</c:v>
                </c:pt>
                <c:pt idx="6609">
                  <c:v>1</c:v>
                </c:pt>
                <c:pt idx="6610">
                  <c:v>5</c:v>
                </c:pt>
                <c:pt idx="6611">
                  <c:v>2</c:v>
                </c:pt>
                <c:pt idx="6612">
                  <c:v>1</c:v>
                </c:pt>
                <c:pt idx="6613">
                  <c:v>4</c:v>
                </c:pt>
                <c:pt idx="6614">
                  <c:v>0</c:v>
                </c:pt>
                <c:pt idx="6615">
                  <c:v>1</c:v>
                </c:pt>
                <c:pt idx="6616">
                  <c:v>1</c:v>
                </c:pt>
                <c:pt idx="6617">
                  <c:v>2</c:v>
                </c:pt>
                <c:pt idx="6618">
                  <c:v>3</c:v>
                </c:pt>
                <c:pt idx="6619">
                  <c:v>0</c:v>
                </c:pt>
                <c:pt idx="6620">
                  <c:v>1</c:v>
                </c:pt>
                <c:pt idx="6621">
                  <c:v>3</c:v>
                </c:pt>
                <c:pt idx="6622">
                  <c:v>2</c:v>
                </c:pt>
                <c:pt idx="6623">
                  <c:v>3</c:v>
                </c:pt>
                <c:pt idx="6624">
                  <c:v>2</c:v>
                </c:pt>
                <c:pt idx="6625">
                  <c:v>6</c:v>
                </c:pt>
                <c:pt idx="6626">
                  <c:v>1</c:v>
                </c:pt>
                <c:pt idx="6627">
                  <c:v>3</c:v>
                </c:pt>
                <c:pt idx="6628">
                  <c:v>5</c:v>
                </c:pt>
                <c:pt idx="6629">
                  <c:v>1</c:v>
                </c:pt>
                <c:pt idx="6630">
                  <c:v>1</c:v>
                </c:pt>
                <c:pt idx="6631">
                  <c:v>5</c:v>
                </c:pt>
                <c:pt idx="6632">
                  <c:v>0</c:v>
                </c:pt>
                <c:pt idx="6633">
                  <c:v>3</c:v>
                </c:pt>
                <c:pt idx="6634">
                  <c:v>2</c:v>
                </c:pt>
                <c:pt idx="6635">
                  <c:v>4</c:v>
                </c:pt>
                <c:pt idx="6636">
                  <c:v>2</c:v>
                </c:pt>
                <c:pt idx="6637">
                  <c:v>2</c:v>
                </c:pt>
                <c:pt idx="6638">
                  <c:v>2</c:v>
                </c:pt>
                <c:pt idx="6639">
                  <c:v>0</c:v>
                </c:pt>
                <c:pt idx="6640">
                  <c:v>3</c:v>
                </c:pt>
                <c:pt idx="6641">
                  <c:v>1</c:v>
                </c:pt>
                <c:pt idx="6642">
                  <c:v>1</c:v>
                </c:pt>
                <c:pt idx="6643">
                  <c:v>1</c:v>
                </c:pt>
                <c:pt idx="6644">
                  <c:v>3</c:v>
                </c:pt>
                <c:pt idx="6645">
                  <c:v>1</c:v>
                </c:pt>
                <c:pt idx="6646">
                  <c:v>3</c:v>
                </c:pt>
                <c:pt idx="6647">
                  <c:v>2</c:v>
                </c:pt>
                <c:pt idx="6648">
                  <c:v>1</c:v>
                </c:pt>
                <c:pt idx="6649">
                  <c:v>0</c:v>
                </c:pt>
                <c:pt idx="6650">
                  <c:v>2</c:v>
                </c:pt>
                <c:pt idx="6651">
                  <c:v>2</c:v>
                </c:pt>
                <c:pt idx="6652">
                  <c:v>2</c:v>
                </c:pt>
                <c:pt idx="6653">
                  <c:v>0</c:v>
                </c:pt>
                <c:pt idx="6654">
                  <c:v>0</c:v>
                </c:pt>
                <c:pt idx="6655">
                  <c:v>1</c:v>
                </c:pt>
                <c:pt idx="6656">
                  <c:v>2</c:v>
                </c:pt>
                <c:pt idx="6657">
                  <c:v>1</c:v>
                </c:pt>
                <c:pt idx="6658">
                  <c:v>3</c:v>
                </c:pt>
                <c:pt idx="6659">
                  <c:v>4</c:v>
                </c:pt>
                <c:pt idx="6660">
                  <c:v>3</c:v>
                </c:pt>
                <c:pt idx="6661">
                  <c:v>3</c:v>
                </c:pt>
                <c:pt idx="6662">
                  <c:v>4</c:v>
                </c:pt>
                <c:pt idx="6663">
                  <c:v>3</c:v>
                </c:pt>
                <c:pt idx="6664">
                  <c:v>6</c:v>
                </c:pt>
                <c:pt idx="6665">
                  <c:v>0</c:v>
                </c:pt>
                <c:pt idx="6666">
                  <c:v>1</c:v>
                </c:pt>
                <c:pt idx="6667">
                  <c:v>6</c:v>
                </c:pt>
                <c:pt idx="6668">
                  <c:v>0</c:v>
                </c:pt>
                <c:pt idx="6669">
                  <c:v>4</c:v>
                </c:pt>
                <c:pt idx="6670">
                  <c:v>1</c:v>
                </c:pt>
                <c:pt idx="6671">
                  <c:v>4</c:v>
                </c:pt>
                <c:pt idx="6672">
                  <c:v>2</c:v>
                </c:pt>
                <c:pt idx="6673">
                  <c:v>0</c:v>
                </c:pt>
                <c:pt idx="6674">
                  <c:v>2</c:v>
                </c:pt>
                <c:pt idx="6675">
                  <c:v>2</c:v>
                </c:pt>
                <c:pt idx="6676">
                  <c:v>2</c:v>
                </c:pt>
                <c:pt idx="6677">
                  <c:v>2</c:v>
                </c:pt>
                <c:pt idx="6678">
                  <c:v>1</c:v>
                </c:pt>
                <c:pt idx="6679">
                  <c:v>2</c:v>
                </c:pt>
                <c:pt idx="6680">
                  <c:v>1</c:v>
                </c:pt>
                <c:pt idx="6681">
                  <c:v>6</c:v>
                </c:pt>
                <c:pt idx="6682">
                  <c:v>0</c:v>
                </c:pt>
                <c:pt idx="6683">
                  <c:v>0</c:v>
                </c:pt>
                <c:pt idx="6684">
                  <c:v>2</c:v>
                </c:pt>
                <c:pt idx="6685">
                  <c:v>1</c:v>
                </c:pt>
                <c:pt idx="6686">
                  <c:v>4</c:v>
                </c:pt>
                <c:pt idx="6687">
                  <c:v>0</c:v>
                </c:pt>
                <c:pt idx="6688">
                  <c:v>1</c:v>
                </c:pt>
                <c:pt idx="6689">
                  <c:v>3</c:v>
                </c:pt>
                <c:pt idx="6690">
                  <c:v>2</c:v>
                </c:pt>
                <c:pt idx="6691">
                  <c:v>2</c:v>
                </c:pt>
                <c:pt idx="6692">
                  <c:v>1</c:v>
                </c:pt>
                <c:pt idx="6693">
                  <c:v>3</c:v>
                </c:pt>
                <c:pt idx="6694">
                  <c:v>1</c:v>
                </c:pt>
                <c:pt idx="6695">
                  <c:v>4</c:v>
                </c:pt>
                <c:pt idx="6696">
                  <c:v>1</c:v>
                </c:pt>
                <c:pt idx="6697">
                  <c:v>2</c:v>
                </c:pt>
                <c:pt idx="6698">
                  <c:v>1</c:v>
                </c:pt>
                <c:pt idx="6699">
                  <c:v>2</c:v>
                </c:pt>
                <c:pt idx="6700">
                  <c:v>1</c:v>
                </c:pt>
                <c:pt idx="6701">
                  <c:v>2</c:v>
                </c:pt>
                <c:pt idx="6702">
                  <c:v>1</c:v>
                </c:pt>
                <c:pt idx="6703">
                  <c:v>2</c:v>
                </c:pt>
                <c:pt idx="6704">
                  <c:v>1</c:v>
                </c:pt>
                <c:pt idx="6705">
                  <c:v>4</c:v>
                </c:pt>
                <c:pt idx="6706">
                  <c:v>1</c:v>
                </c:pt>
                <c:pt idx="6707">
                  <c:v>2</c:v>
                </c:pt>
                <c:pt idx="6708">
                  <c:v>1</c:v>
                </c:pt>
                <c:pt idx="6709">
                  <c:v>1</c:v>
                </c:pt>
                <c:pt idx="6710">
                  <c:v>2</c:v>
                </c:pt>
                <c:pt idx="6711">
                  <c:v>0</c:v>
                </c:pt>
                <c:pt idx="6712">
                  <c:v>2</c:v>
                </c:pt>
                <c:pt idx="6713">
                  <c:v>3</c:v>
                </c:pt>
                <c:pt idx="6714">
                  <c:v>0</c:v>
                </c:pt>
                <c:pt idx="6715">
                  <c:v>0</c:v>
                </c:pt>
                <c:pt idx="6716">
                  <c:v>2</c:v>
                </c:pt>
                <c:pt idx="6717">
                  <c:v>2</c:v>
                </c:pt>
                <c:pt idx="6718">
                  <c:v>0</c:v>
                </c:pt>
                <c:pt idx="6719">
                  <c:v>1</c:v>
                </c:pt>
                <c:pt idx="6720">
                  <c:v>4</c:v>
                </c:pt>
                <c:pt idx="6721">
                  <c:v>1</c:v>
                </c:pt>
                <c:pt idx="6722">
                  <c:v>0</c:v>
                </c:pt>
                <c:pt idx="6723">
                  <c:v>1</c:v>
                </c:pt>
                <c:pt idx="6724">
                  <c:v>5</c:v>
                </c:pt>
                <c:pt idx="6725">
                  <c:v>1</c:v>
                </c:pt>
                <c:pt idx="6726">
                  <c:v>1</c:v>
                </c:pt>
                <c:pt idx="6727">
                  <c:v>2</c:v>
                </c:pt>
                <c:pt idx="6728">
                  <c:v>0</c:v>
                </c:pt>
                <c:pt idx="6729">
                  <c:v>2</c:v>
                </c:pt>
                <c:pt idx="6730">
                  <c:v>2</c:v>
                </c:pt>
                <c:pt idx="6731">
                  <c:v>0</c:v>
                </c:pt>
                <c:pt idx="6732">
                  <c:v>2</c:v>
                </c:pt>
                <c:pt idx="6733">
                  <c:v>3</c:v>
                </c:pt>
                <c:pt idx="6734">
                  <c:v>0</c:v>
                </c:pt>
                <c:pt idx="6735">
                  <c:v>2</c:v>
                </c:pt>
                <c:pt idx="6736">
                  <c:v>3</c:v>
                </c:pt>
                <c:pt idx="6737">
                  <c:v>3</c:v>
                </c:pt>
                <c:pt idx="6738">
                  <c:v>2</c:v>
                </c:pt>
                <c:pt idx="6739">
                  <c:v>2</c:v>
                </c:pt>
                <c:pt idx="6740">
                  <c:v>1</c:v>
                </c:pt>
                <c:pt idx="6741">
                  <c:v>3</c:v>
                </c:pt>
                <c:pt idx="6742">
                  <c:v>3</c:v>
                </c:pt>
                <c:pt idx="6743">
                  <c:v>1</c:v>
                </c:pt>
                <c:pt idx="6744">
                  <c:v>4</c:v>
                </c:pt>
                <c:pt idx="6745">
                  <c:v>2</c:v>
                </c:pt>
                <c:pt idx="6746">
                  <c:v>1</c:v>
                </c:pt>
                <c:pt idx="6747">
                  <c:v>3</c:v>
                </c:pt>
                <c:pt idx="6748">
                  <c:v>1</c:v>
                </c:pt>
                <c:pt idx="6749">
                  <c:v>7</c:v>
                </c:pt>
                <c:pt idx="6750">
                  <c:v>3</c:v>
                </c:pt>
                <c:pt idx="6751">
                  <c:v>4</c:v>
                </c:pt>
                <c:pt idx="6752">
                  <c:v>3</c:v>
                </c:pt>
                <c:pt idx="6753">
                  <c:v>1</c:v>
                </c:pt>
                <c:pt idx="6754">
                  <c:v>3</c:v>
                </c:pt>
                <c:pt idx="6755">
                  <c:v>3</c:v>
                </c:pt>
                <c:pt idx="6756">
                  <c:v>1</c:v>
                </c:pt>
                <c:pt idx="6757">
                  <c:v>4</c:v>
                </c:pt>
                <c:pt idx="6758">
                  <c:v>2</c:v>
                </c:pt>
                <c:pt idx="6759">
                  <c:v>2</c:v>
                </c:pt>
                <c:pt idx="6760">
                  <c:v>2</c:v>
                </c:pt>
                <c:pt idx="6761">
                  <c:v>4</c:v>
                </c:pt>
                <c:pt idx="6762">
                  <c:v>1</c:v>
                </c:pt>
                <c:pt idx="6763">
                  <c:v>1</c:v>
                </c:pt>
                <c:pt idx="6764">
                  <c:v>1</c:v>
                </c:pt>
                <c:pt idx="6765">
                  <c:v>2</c:v>
                </c:pt>
                <c:pt idx="6766">
                  <c:v>0</c:v>
                </c:pt>
                <c:pt idx="6767">
                  <c:v>1</c:v>
                </c:pt>
                <c:pt idx="6768">
                  <c:v>2</c:v>
                </c:pt>
                <c:pt idx="6769">
                  <c:v>2</c:v>
                </c:pt>
                <c:pt idx="6770">
                  <c:v>0</c:v>
                </c:pt>
                <c:pt idx="6771">
                  <c:v>2</c:v>
                </c:pt>
                <c:pt idx="6772">
                  <c:v>2</c:v>
                </c:pt>
                <c:pt idx="6773">
                  <c:v>1</c:v>
                </c:pt>
                <c:pt idx="6774">
                  <c:v>2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2</c:v>
                </c:pt>
                <c:pt idx="6779">
                  <c:v>2</c:v>
                </c:pt>
                <c:pt idx="6780">
                  <c:v>1</c:v>
                </c:pt>
                <c:pt idx="6781">
                  <c:v>4</c:v>
                </c:pt>
                <c:pt idx="6782">
                  <c:v>1</c:v>
                </c:pt>
                <c:pt idx="6783">
                  <c:v>0</c:v>
                </c:pt>
                <c:pt idx="6784">
                  <c:v>4</c:v>
                </c:pt>
                <c:pt idx="6785">
                  <c:v>1</c:v>
                </c:pt>
                <c:pt idx="6786">
                  <c:v>0</c:v>
                </c:pt>
                <c:pt idx="6787">
                  <c:v>2</c:v>
                </c:pt>
                <c:pt idx="6788">
                  <c:v>2</c:v>
                </c:pt>
                <c:pt idx="6789">
                  <c:v>2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3</c:v>
                </c:pt>
                <c:pt idx="6794">
                  <c:v>1</c:v>
                </c:pt>
                <c:pt idx="6795">
                  <c:v>4</c:v>
                </c:pt>
                <c:pt idx="6796">
                  <c:v>2</c:v>
                </c:pt>
                <c:pt idx="6797">
                  <c:v>2</c:v>
                </c:pt>
                <c:pt idx="6798">
                  <c:v>3</c:v>
                </c:pt>
                <c:pt idx="6799">
                  <c:v>2</c:v>
                </c:pt>
                <c:pt idx="6800">
                  <c:v>0</c:v>
                </c:pt>
                <c:pt idx="6801">
                  <c:v>4</c:v>
                </c:pt>
                <c:pt idx="6802">
                  <c:v>1</c:v>
                </c:pt>
                <c:pt idx="6803">
                  <c:v>1</c:v>
                </c:pt>
                <c:pt idx="6804">
                  <c:v>3</c:v>
                </c:pt>
                <c:pt idx="6805">
                  <c:v>1</c:v>
                </c:pt>
                <c:pt idx="6806">
                  <c:v>2</c:v>
                </c:pt>
                <c:pt idx="6807">
                  <c:v>0</c:v>
                </c:pt>
                <c:pt idx="6808">
                  <c:v>1</c:v>
                </c:pt>
                <c:pt idx="6809">
                  <c:v>3</c:v>
                </c:pt>
                <c:pt idx="6810">
                  <c:v>3</c:v>
                </c:pt>
                <c:pt idx="6811">
                  <c:v>3</c:v>
                </c:pt>
                <c:pt idx="6812">
                  <c:v>1</c:v>
                </c:pt>
                <c:pt idx="6813">
                  <c:v>3</c:v>
                </c:pt>
                <c:pt idx="6814">
                  <c:v>4</c:v>
                </c:pt>
                <c:pt idx="6815">
                  <c:v>0</c:v>
                </c:pt>
                <c:pt idx="6816">
                  <c:v>1</c:v>
                </c:pt>
                <c:pt idx="6817">
                  <c:v>1</c:v>
                </c:pt>
                <c:pt idx="6818">
                  <c:v>1</c:v>
                </c:pt>
                <c:pt idx="6819">
                  <c:v>2</c:v>
                </c:pt>
                <c:pt idx="6820">
                  <c:v>2</c:v>
                </c:pt>
                <c:pt idx="6821">
                  <c:v>4</c:v>
                </c:pt>
                <c:pt idx="6822">
                  <c:v>0</c:v>
                </c:pt>
                <c:pt idx="6823">
                  <c:v>2</c:v>
                </c:pt>
                <c:pt idx="6824">
                  <c:v>0</c:v>
                </c:pt>
                <c:pt idx="6825">
                  <c:v>2</c:v>
                </c:pt>
                <c:pt idx="6826">
                  <c:v>4</c:v>
                </c:pt>
                <c:pt idx="6827">
                  <c:v>2</c:v>
                </c:pt>
                <c:pt idx="6828">
                  <c:v>4</c:v>
                </c:pt>
                <c:pt idx="6829">
                  <c:v>2</c:v>
                </c:pt>
                <c:pt idx="6830">
                  <c:v>1</c:v>
                </c:pt>
                <c:pt idx="6831">
                  <c:v>2</c:v>
                </c:pt>
                <c:pt idx="6832">
                  <c:v>3</c:v>
                </c:pt>
                <c:pt idx="6833">
                  <c:v>2</c:v>
                </c:pt>
                <c:pt idx="6834">
                  <c:v>2</c:v>
                </c:pt>
                <c:pt idx="6835">
                  <c:v>3</c:v>
                </c:pt>
                <c:pt idx="6836">
                  <c:v>3</c:v>
                </c:pt>
                <c:pt idx="6837">
                  <c:v>7</c:v>
                </c:pt>
                <c:pt idx="6838">
                  <c:v>3</c:v>
                </c:pt>
                <c:pt idx="6839">
                  <c:v>4</c:v>
                </c:pt>
                <c:pt idx="6840">
                  <c:v>0</c:v>
                </c:pt>
                <c:pt idx="6841">
                  <c:v>1</c:v>
                </c:pt>
                <c:pt idx="6842">
                  <c:v>2</c:v>
                </c:pt>
                <c:pt idx="6843">
                  <c:v>3</c:v>
                </c:pt>
                <c:pt idx="6844">
                  <c:v>1</c:v>
                </c:pt>
                <c:pt idx="6845">
                  <c:v>3</c:v>
                </c:pt>
                <c:pt idx="6846">
                  <c:v>0</c:v>
                </c:pt>
                <c:pt idx="6847">
                  <c:v>3</c:v>
                </c:pt>
                <c:pt idx="6848">
                  <c:v>2</c:v>
                </c:pt>
                <c:pt idx="6849">
                  <c:v>1</c:v>
                </c:pt>
                <c:pt idx="6850">
                  <c:v>1</c:v>
                </c:pt>
                <c:pt idx="6851">
                  <c:v>3</c:v>
                </c:pt>
                <c:pt idx="6852">
                  <c:v>0</c:v>
                </c:pt>
                <c:pt idx="6853">
                  <c:v>3</c:v>
                </c:pt>
                <c:pt idx="6854">
                  <c:v>1</c:v>
                </c:pt>
                <c:pt idx="6855">
                  <c:v>1</c:v>
                </c:pt>
                <c:pt idx="6856">
                  <c:v>2</c:v>
                </c:pt>
                <c:pt idx="6857">
                  <c:v>3</c:v>
                </c:pt>
                <c:pt idx="6858">
                  <c:v>1</c:v>
                </c:pt>
                <c:pt idx="6859">
                  <c:v>0</c:v>
                </c:pt>
                <c:pt idx="6860">
                  <c:v>2</c:v>
                </c:pt>
                <c:pt idx="6861">
                  <c:v>2</c:v>
                </c:pt>
                <c:pt idx="6862">
                  <c:v>3</c:v>
                </c:pt>
                <c:pt idx="6863">
                  <c:v>4</c:v>
                </c:pt>
                <c:pt idx="6864">
                  <c:v>0</c:v>
                </c:pt>
                <c:pt idx="6865">
                  <c:v>1</c:v>
                </c:pt>
                <c:pt idx="6866">
                  <c:v>2</c:v>
                </c:pt>
                <c:pt idx="6867">
                  <c:v>3</c:v>
                </c:pt>
                <c:pt idx="6868">
                  <c:v>0</c:v>
                </c:pt>
                <c:pt idx="6869">
                  <c:v>2</c:v>
                </c:pt>
                <c:pt idx="6870">
                  <c:v>2</c:v>
                </c:pt>
                <c:pt idx="6871">
                  <c:v>1</c:v>
                </c:pt>
                <c:pt idx="6872">
                  <c:v>1</c:v>
                </c:pt>
                <c:pt idx="6873">
                  <c:v>0</c:v>
                </c:pt>
                <c:pt idx="6874">
                  <c:v>1</c:v>
                </c:pt>
                <c:pt idx="6875">
                  <c:v>2</c:v>
                </c:pt>
                <c:pt idx="6876">
                  <c:v>3</c:v>
                </c:pt>
                <c:pt idx="6877">
                  <c:v>0</c:v>
                </c:pt>
                <c:pt idx="6878">
                  <c:v>3</c:v>
                </c:pt>
                <c:pt idx="6879">
                  <c:v>2</c:v>
                </c:pt>
                <c:pt idx="6880">
                  <c:v>4</c:v>
                </c:pt>
                <c:pt idx="6881">
                  <c:v>0</c:v>
                </c:pt>
                <c:pt idx="6882">
                  <c:v>1</c:v>
                </c:pt>
                <c:pt idx="6883">
                  <c:v>3</c:v>
                </c:pt>
                <c:pt idx="6884">
                  <c:v>1</c:v>
                </c:pt>
                <c:pt idx="6885">
                  <c:v>5</c:v>
                </c:pt>
                <c:pt idx="6886">
                  <c:v>0</c:v>
                </c:pt>
                <c:pt idx="6887">
                  <c:v>4</c:v>
                </c:pt>
                <c:pt idx="6888">
                  <c:v>1</c:v>
                </c:pt>
                <c:pt idx="6889">
                  <c:v>1</c:v>
                </c:pt>
                <c:pt idx="6890">
                  <c:v>2</c:v>
                </c:pt>
                <c:pt idx="6891">
                  <c:v>3</c:v>
                </c:pt>
                <c:pt idx="6892">
                  <c:v>0</c:v>
                </c:pt>
                <c:pt idx="6893">
                  <c:v>2</c:v>
                </c:pt>
                <c:pt idx="6894">
                  <c:v>3</c:v>
                </c:pt>
                <c:pt idx="6895">
                  <c:v>2</c:v>
                </c:pt>
                <c:pt idx="6896">
                  <c:v>0</c:v>
                </c:pt>
                <c:pt idx="6897">
                  <c:v>2</c:v>
                </c:pt>
                <c:pt idx="6898">
                  <c:v>0</c:v>
                </c:pt>
                <c:pt idx="6899">
                  <c:v>1</c:v>
                </c:pt>
                <c:pt idx="6900">
                  <c:v>1</c:v>
                </c:pt>
                <c:pt idx="6901">
                  <c:v>1</c:v>
                </c:pt>
                <c:pt idx="6902">
                  <c:v>2</c:v>
                </c:pt>
                <c:pt idx="6903">
                  <c:v>1</c:v>
                </c:pt>
                <c:pt idx="6904">
                  <c:v>1</c:v>
                </c:pt>
                <c:pt idx="6905">
                  <c:v>3</c:v>
                </c:pt>
                <c:pt idx="6906">
                  <c:v>0</c:v>
                </c:pt>
                <c:pt idx="6907">
                  <c:v>0</c:v>
                </c:pt>
                <c:pt idx="6908">
                  <c:v>2</c:v>
                </c:pt>
                <c:pt idx="6909">
                  <c:v>2</c:v>
                </c:pt>
                <c:pt idx="6910">
                  <c:v>3</c:v>
                </c:pt>
                <c:pt idx="6911">
                  <c:v>4</c:v>
                </c:pt>
                <c:pt idx="6912">
                  <c:v>2</c:v>
                </c:pt>
                <c:pt idx="6913">
                  <c:v>1</c:v>
                </c:pt>
                <c:pt idx="6914">
                  <c:v>2</c:v>
                </c:pt>
                <c:pt idx="6915">
                  <c:v>2</c:v>
                </c:pt>
                <c:pt idx="6916">
                  <c:v>2</c:v>
                </c:pt>
                <c:pt idx="6917">
                  <c:v>3</c:v>
                </c:pt>
                <c:pt idx="6918">
                  <c:v>2</c:v>
                </c:pt>
                <c:pt idx="6919">
                  <c:v>0</c:v>
                </c:pt>
                <c:pt idx="6920">
                  <c:v>2</c:v>
                </c:pt>
                <c:pt idx="6921">
                  <c:v>3</c:v>
                </c:pt>
                <c:pt idx="6922">
                  <c:v>0</c:v>
                </c:pt>
                <c:pt idx="6923">
                  <c:v>2</c:v>
                </c:pt>
                <c:pt idx="6924">
                  <c:v>0</c:v>
                </c:pt>
                <c:pt idx="6925">
                  <c:v>2</c:v>
                </c:pt>
                <c:pt idx="6926">
                  <c:v>2</c:v>
                </c:pt>
                <c:pt idx="6927">
                  <c:v>2</c:v>
                </c:pt>
                <c:pt idx="6928">
                  <c:v>3</c:v>
                </c:pt>
                <c:pt idx="6929">
                  <c:v>4</c:v>
                </c:pt>
                <c:pt idx="6930">
                  <c:v>2</c:v>
                </c:pt>
                <c:pt idx="6931">
                  <c:v>0</c:v>
                </c:pt>
                <c:pt idx="6932">
                  <c:v>2</c:v>
                </c:pt>
                <c:pt idx="6933">
                  <c:v>3</c:v>
                </c:pt>
                <c:pt idx="6934">
                  <c:v>0</c:v>
                </c:pt>
                <c:pt idx="6935">
                  <c:v>3</c:v>
                </c:pt>
                <c:pt idx="6936">
                  <c:v>1</c:v>
                </c:pt>
                <c:pt idx="6937">
                  <c:v>1</c:v>
                </c:pt>
                <c:pt idx="6938">
                  <c:v>3</c:v>
                </c:pt>
                <c:pt idx="6939">
                  <c:v>0</c:v>
                </c:pt>
                <c:pt idx="6940">
                  <c:v>0</c:v>
                </c:pt>
                <c:pt idx="6941">
                  <c:v>3</c:v>
                </c:pt>
                <c:pt idx="6942">
                  <c:v>0</c:v>
                </c:pt>
                <c:pt idx="6943">
                  <c:v>3</c:v>
                </c:pt>
                <c:pt idx="6944">
                  <c:v>2</c:v>
                </c:pt>
                <c:pt idx="6945">
                  <c:v>5</c:v>
                </c:pt>
                <c:pt idx="6946">
                  <c:v>2</c:v>
                </c:pt>
                <c:pt idx="6947">
                  <c:v>2</c:v>
                </c:pt>
                <c:pt idx="6948">
                  <c:v>2</c:v>
                </c:pt>
                <c:pt idx="6949">
                  <c:v>2</c:v>
                </c:pt>
                <c:pt idx="6950">
                  <c:v>0</c:v>
                </c:pt>
                <c:pt idx="6951">
                  <c:v>1</c:v>
                </c:pt>
                <c:pt idx="6952">
                  <c:v>4</c:v>
                </c:pt>
                <c:pt idx="6953">
                  <c:v>0</c:v>
                </c:pt>
                <c:pt idx="6954">
                  <c:v>1</c:v>
                </c:pt>
                <c:pt idx="6955">
                  <c:v>0</c:v>
                </c:pt>
                <c:pt idx="6956">
                  <c:v>2</c:v>
                </c:pt>
                <c:pt idx="6957">
                  <c:v>2</c:v>
                </c:pt>
                <c:pt idx="6958">
                  <c:v>2</c:v>
                </c:pt>
                <c:pt idx="6959">
                  <c:v>2</c:v>
                </c:pt>
                <c:pt idx="6960">
                  <c:v>0</c:v>
                </c:pt>
                <c:pt idx="6961">
                  <c:v>0</c:v>
                </c:pt>
                <c:pt idx="6962">
                  <c:v>1</c:v>
                </c:pt>
                <c:pt idx="6963">
                  <c:v>0</c:v>
                </c:pt>
                <c:pt idx="6964">
                  <c:v>0</c:v>
                </c:pt>
                <c:pt idx="6965">
                  <c:v>2</c:v>
                </c:pt>
                <c:pt idx="6966">
                  <c:v>0</c:v>
                </c:pt>
                <c:pt idx="6967">
                  <c:v>4</c:v>
                </c:pt>
                <c:pt idx="6968">
                  <c:v>2</c:v>
                </c:pt>
                <c:pt idx="6969">
                  <c:v>2</c:v>
                </c:pt>
                <c:pt idx="6970">
                  <c:v>1</c:v>
                </c:pt>
                <c:pt idx="6971">
                  <c:v>2</c:v>
                </c:pt>
                <c:pt idx="6972">
                  <c:v>1</c:v>
                </c:pt>
                <c:pt idx="6973">
                  <c:v>3</c:v>
                </c:pt>
                <c:pt idx="6974">
                  <c:v>4</c:v>
                </c:pt>
                <c:pt idx="6975">
                  <c:v>1</c:v>
                </c:pt>
                <c:pt idx="6976">
                  <c:v>0</c:v>
                </c:pt>
                <c:pt idx="6977">
                  <c:v>2</c:v>
                </c:pt>
                <c:pt idx="6978">
                  <c:v>2</c:v>
                </c:pt>
                <c:pt idx="6979">
                  <c:v>2</c:v>
                </c:pt>
                <c:pt idx="6980">
                  <c:v>2</c:v>
                </c:pt>
                <c:pt idx="6981">
                  <c:v>1</c:v>
                </c:pt>
                <c:pt idx="6982">
                  <c:v>2</c:v>
                </c:pt>
                <c:pt idx="6983">
                  <c:v>1</c:v>
                </c:pt>
                <c:pt idx="6984">
                  <c:v>3</c:v>
                </c:pt>
                <c:pt idx="6985">
                  <c:v>1</c:v>
                </c:pt>
                <c:pt idx="6986">
                  <c:v>5</c:v>
                </c:pt>
                <c:pt idx="6987">
                  <c:v>2</c:v>
                </c:pt>
                <c:pt idx="6988">
                  <c:v>1</c:v>
                </c:pt>
                <c:pt idx="6989">
                  <c:v>5</c:v>
                </c:pt>
                <c:pt idx="6990">
                  <c:v>0</c:v>
                </c:pt>
                <c:pt idx="6991">
                  <c:v>4</c:v>
                </c:pt>
                <c:pt idx="6992">
                  <c:v>0</c:v>
                </c:pt>
                <c:pt idx="6993">
                  <c:v>1</c:v>
                </c:pt>
                <c:pt idx="6994">
                  <c:v>0</c:v>
                </c:pt>
                <c:pt idx="6995">
                  <c:v>1</c:v>
                </c:pt>
                <c:pt idx="6996">
                  <c:v>3</c:v>
                </c:pt>
                <c:pt idx="6997">
                  <c:v>1</c:v>
                </c:pt>
                <c:pt idx="6998">
                  <c:v>3</c:v>
                </c:pt>
                <c:pt idx="6999">
                  <c:v>1</c:v>
                </c:pt>
                <c:pt idx="7000">
                  <c:v>2</c:v>
                </c:pt>
                <c:pt idx="7001">
                  <c:v>3</c:v>
                </c:pt>
                <c:pt idx="7002">
                  <c:v>2</c:v>
                </c:pt>
                <c:pt idx="7003">
                  <c:v>3</c:v>
                </c:pt>
                <c:pt idx="7004">
                  <c:v>0</c:v>
                </c:pt>
                <c:pt idx="7005">
                  <c:v>2</c:v>
                </c:pt>
                <c:pt idx="7006">
                  <c:v>4</c:v>
                </c:pt>
                <c:pt idx="7007">
                  <c:v>1</c:v>
                </c:pt>
                <c:pt idx="7008">
                  <c:v>1</c:v>
                </c:pt>
                <c:pt idx="7009">
                  <c:v>0</c:v>
                </c:pt>
                <c:pt idx="7010">
                  <c:v>0</c:v>
                </c:pt>
                <c:pt idx="7011">
                  <c:v>5</c:v>
                </c:pt>
                <c:pt idx="7012">
                  <c:v>1</c:v>
                </c:pt>
                <c:pt idx="7013">
                  <c:v>0</c:v>
                </c:pt>
                <c:pt idx="7014">
                  <c:v>1</c:v>
                </c:pt>
                <c:pt idx="7015">
                  <c:v>1</c:v>
                </c:pt>
                <c:pt idx="7016">
                  <c:v>1</c:v>
                </c:pt>
                <c:pt idx="7017">
                  <c:v>1</c:v>
                </c:pt>
                <c:pt idx="7018">
                  <c:v>2</c:v>
                </c:pt>
                <c:pt idx="7019">
                  <c:v>4</c:v>
                </c:pt>
                <c:pt idx="7020">
                  <c:v>4</c:v>
                </c:pt>
                <c:pt idx="7021">
                  <c:v>4</c:v>
                </c:pt>
                <c:pt idx="7022">
                  <c:v>3</c:v>
                </c:pt>
                <c:pt idx="7023">
                  <c:v>2</c:v>
                </c:pt>
                <c:pt idx="7024">
                  <c:v>1</c:v>
                </c:pt>
                <c:pt idx="7025">
                  <c:v>0</c:v>
                </c:pt>
                <c:pt idx="7026">
                  <c:v>1</c:v>
                </c:pt>
                <c:pt idx="7027">
                  <c:v>2</c:v>
                </c:pt>
                <c:pt idx="7028">
                  <c:v>1</c:v>
                </c:pt>
                <c:pt idx="7029">
                  <c:v>2</c:v>
                </c:pt>
                <c:pt idx="7030">
                  <c:v>2</c:v>
                </c:pt>
                <c:pt idx="7031">
                  <c:v>2</c:v>
                </c:pt>
                <c:pt idx="7032">
                  <c:v>2</c:v>
                </c:pt>
                <c:pt idx="7033">
                  <c:v>3</c:v>
                </c:pt>
                <c:pt idx="7034">
                  <c:v>0</c:v>
                </c:pt>
                <c:pt idx="7035">
                  <c:v>1</c:v>
                </c:pt>
                <c:pt idx="7036">
                  <c:v>2</c:v>
                </c:pt>
                <c:pt idx="7037">
                  <c:v>6</c:v>
                </c:pt>
                <c:pt idx="7038">
                  <c:v>3</c:v>
                </c:pt>
                <c:pt idx="7039">
                  <c:v>2</c:v>
                </c:pt>
                <c:pt idx="7040">
                  <c:v>2</c:v>
                </c:pt>
                <c:pt idx="7041">
                  <c:v>2</c:v>
                </c:pt>
                <c:pt idx="7042">
                  <c:v>1</c:v>
                </c:pt>
                <c:pt idx="7043">
                  <c:v>1</c:v>
                </c:pt>
                <c:pt idx="7044">
                  <c:v>3</c:v>
                </c:pt>
                <c:pt idx="7045">
                  <c:v>2</c:v>
                </c:pt>
                <c:pt idx="7046">
                  <c:v>2</c:v>
                </c:pt>
                <c:pt idx="7047">
                  <c:v>3</c:v>
                </c:pt>
                <c:pt idx="7048">
                  <c:v>1</c:v>
                </c:pt>
                <c:pt idx="7049">
                  <c:v>2</c:v>
                </c:pt>
                <c:pt idx="7050">
                  <c:v>3</c:v>
                </c:pt>
                <c:pt idx="7051">
                  <c:v>2</c:v>
                </c:pt>
                <c:pt idx="7052">
                  <c:v>5</c:v>
                </c:pt>
                <c:pt idx="7053">
                  <c:v>3</c:v>
                </c:pt>
                <c:pt idx="7054">
                  <c:v>2</c:v>
                </c:pt>
                <c:pt idx="7055">
                  <c:v>1</c:v>
                </c:pt>
                <c:pt idx="7056">
                  <c:v>3</c:v>
                </c:pt>
                <c:pt idx="7057">
                  <c:v>0</c:v>
                </c:pt>
                <c:pt idx="7058">
                  <c:v>4</c:v>
                </c:pt>
                <c:pt idx="7059">
                  <c:v>2</c:v>
                </c:pt>
                <c:pt idx="7060">
                  <c:v>2</c:v>
                </c:pt>
                <c:pt idx="7061">
                  <c:v>2</c:v>
                </c:pt>
                <c:pt idx="7062">
                  <c:v>2</c:v>
                </c:pt>
                <c:pt idx="7063">
                  <c:v>0</c:v>
                </c:pt>
                <c:pt idx="7064">
                  <c:v>0</c:v>
                </c:pt>
                <c:pt idx="7065">
                  <c:v>7</c:v>
                </c:pt>
                <c:pt idx="7066">
                  <c:v>2</c:v>
                </c:pt>
                <c:pt idx="7067">
                  <c:v>3</c:v>
                </c:pt>
                <c:pt idx="7068">
                  <c:v>1</c:v>
                </c:pt>
                <c:pt idx="7069">
                  <c:v>5</c:v>
                </c:pt>
                <c:pt idx="7070">
                  <c:v>0</c:v>
                </c:pt>
                <c:pt idx="7071">
                  <c:v>1</c:v>
                </c:pt>
                <c:pt idx="7072">
                  <c:v>0</c:v>
                </c:pt>
                <c:pt idx="7073">
                  <c:v>3</c:v>
                </c:pt>
                <c:pt idx="7074">
                  <c:v>3</c:v>
                </c:pt>
                <c:pt idx="7075">
                  <c:v>1</c:v>
                </c:pt>
                <c:pt idx="7076">
                  <c:v>2</c:v>
                </c:pt>
                <c:pt idx="7077">
                  <c:v>1</c:v>
                </c:pt>
                <c:pt idx="7078">
                  <c:v>3</c:v>
                </c:pt>
                <c:pt idx="7079">
                  <c:v>2</c:v>
                </c:pt>
                <c:pt idx="7080">
                  <c:v>1</c:v>
                </c:pt>
                <c:pt idx="7081">
                  <c:v>3</c:v>
                </c:pt>
                <c:pt idx="7082">
                  <c:v>2</c:v>
                </c:pt>
                <c:pt idx="7083">
                  <c:v>1</c:v>
                </c:pt>
                <c:pt idx="7084">
                  <c:v>1</c:v>
                </c:pt>
                <c:pt idx="7085">
                  <c:v>1</c:v>
                </c:pt>
                <c:pt idx="7086">
                  <c:v>1</c:v>
                </c:pt>
                <c:pt idx="7087">
                  <c:v>4</c:v>
                </c:pt>
                <c:pt idx="7088">
                  <c:v>1</c:v>
                </c:pt>
                <c:pt idx="7089">
                  <c:v>0</c:v>
                </c:pt>
                <c:pt idx="7090">
                  <c:v>0</c:v>
                </c:pt>
                <c:pt idx="7091">
                  <c:v>1</c:v>
                </c:pt>
                <c:pt idx="7092">
                  <c:v>1</c:v>
                </c:pt>
                <c:pt idx="7093">
                  <c:v>3</c:v>
                </c:pt>
                <c:pt idx="7094">
                  <c:v>4</c:v>
                </c:pt>
                <c:pt idx="7095">
                  <c:v>1</c:v>
                </c:pt>
                <c:pt idx="7096">
                  <c:v>1</c:v>
                </c:pt>
                <c:pt idx="7097">
                  <c:v>3</c:v>
                </c:pt>
                <c:pt idx="7098">
                  <c:v>0</c:v>
                </c:pt>
                <c:pt idx="7099">
                  <c:v>1</c:v>
                </c:pt>
                <c:pt idx="7100">
                  <c:v>0</c:v>
                </c:pt>
                <c:pt idx="7101">
                  <c:v>2</c:v>
                </c:pt>
                <c:pt idx="7102">
                  <c:v>2</c:v>
                </c:pt>
                <c:pt idx="7103">
                  <c:v>4</c:v>
                </c:pt>
                <c:pt idx="7104">
                  <c:v>2</c:v>
                </c:pt>
                <c:pt idx="7105">
                  <c:v>1</c:v>
                </c:pt>
                <c:pt idx="7106">
                  <c:v>2</c:v>
                </c:pt>
                <c:pt idx="7107">
                  <c:v>2</c:v>
                </c:pt>
                <c:pt idx="7108">
                  <c:v>2</c:v>
                </c:pt>
                <c:pt idx="7109">
                  <c:v>3</c:v>
                </c:pt>
                <c:pt idx="7110">
                  <c:v>6</c:v>
                </c:pt>
                <c:pt idx="7111">
                  <c:v>1</c:v>
                </c:pt>
                <c:pt idx="7112">
                  <c:v>0</c:v>
                </c:pt>
                <c:pt idx="7113">
                  <c:v>0</c:v>
                </c:pt>
                <c:pt idx="7114">
                  <c:v>4</c:v>
                </c:pt>
                <c:pt idx="7115">
                  <c:v>2</c:v>
                </c:pt>
                <c:pt idx="7116">
                  <c:v>2</c:v>
                </c:pt>
                <c:pt idx="7117">
                  <c:v>2</c:v>
                </c:pt>
                <c:pt idx="7118">
                  <c:v>1</c:v>
                </c:pt>
                <c:pt idx="7119">
                  <c:v>3</c:v>
                </c:pt>
                <c:pt idx="7120">
                  <c:v>0</c:v>
                </c:pt>
                <c:pt idx="7121">
                  <c:v>0</c:v>
                </c:pt>
                <c:pt idx="7122">
                  <c:v>1</c:v>
                </c:pt>
                <c:pt idx="7123">
                  <c:v>1</c:v>
                </c:pt>
                <c:pt idx="7124">
                  <c:v>0</c:v>
                </c:pt>
                <c:pt idx="7125">
                  <c:v>1</c:v>
                </c:pt>
                <c:pt idx="7126">
                  <c:v>1</c:v>
                </c:pt>
                <c:pt idx="7127">
                  <c:v>2</c:v>
                </c:pt>
                <c:pt idx="7128">
                  <c:v>4</c:v>
                </c:pt>
                <c:pt idx="7129">
                  <c:v>2</c:v>
                </c:pt>
                <c:pt idx="7130">
                  <c:v>1</c:v>
                </c:pt>
                <c:pt idx="7131">
                  <c:v>1</c:v>
                </c:pt>
                <c:pt idx="7132">
                  <c:v>2</c:v>
                </c:pt>
                <c:pt idx="7133">
                  <c:v>0</c:v>
                </c:pt>
                <c:pt idx="7134">
                  <c:v>1</c:v>
                </c:pt>
                <c:pt idx="7135">
                  <c:v>1</c:v>
                </c:pt>
                <c:pt idx="7136">
                  <c:v>1</c:v>
                </c:pt>
                <c:pt idx="7137">
                  <c:v>3</c:v>
                </c:pt>
                <c:pt idx="7138">
                  <c:v>2</c:v>
                </c:pt>
                <c:pt idx="7139">
                  <c:v>2</c:v>
                </c:pt>
                <c:pt idx="7140">
                  <c:v>0</c:v>
                </c:pt>
                <c:pt idx="7141">
                  <c:v>2</c:v>
                </c:pt>
                <c:pt idx="7142">
                  <c:v>3</c:v>
                </c:pt>
                <c:pt idx="7143">
                  <c:v>1</c:v>
                </c:pt>
                <c:pt idx="7144">
                  <c:v>0</c:v>
                </c:pt>
                <c:pt idx="7145">
                  <c:v>4</c:v>
                </c:pt>
                <c:pt idx="7146">
                  <c:v>1</c:v>
                </c:pt>
                <c:pt idx="7147">
                  <c:v>1</c:v>
                </c:pt>
                <c:pt idx="7148">
                  <c:v>2</c:v>
                </c:pt>
                <c:pt idx="7149">
                  <c:v>3</c:v>
                </c:pt>
                <c:pt idx="7150">
                  <c:v>3</c:v>
                </c:pt>
                <c:pt idx="7151">
                  <c:v>2</c:v>
                </c:pt>
                <c:pt idx="7152">
                  <c:v>1</c:v>
                </c:pt>
                <c:pt idx="7153">
                  <c:v>0</c:v>
                </c:pt>
                <c:pt idx="7154">
                  <c:v>0</c:v>
                </c:pt>
                <c:pt idx="7155">
                  <c:v>1</c:v>
                </c:pt>
                <c:pt idx="7156">
                  <c:v>0</c:v>
                </c:pt>
                <c:pt idx="7157">
                  <c:v>2</c:v>
                </c:pt>
                <c:pt idx="7158">
                  <c:v>2</c:v>
                </c:pt>
                <c:pt idx="7159">
                  <c:v>1</c:v>
                </c:pt>
                <c:pt idx="7160">
                  <c:v>1</c:v>
                </c:pt>
                <c:pt idx="7161">
                  <c:v>3</c:v>
                </c:pt>
                <c:pt idx="7162">
                  <c:v>0</c:v>
                </c:pt>
                <c:pt idx="7163">
                  <c:v>2</c:v>
                </c:pt>
                <c:pt idx="7164">
                  <c:v>0</c:v>
                </c:pt>
                <c:pt idx="7165">
                  <c:v>3</c:v>
                </c:pt>
                <c:pt idx="7166">
                  <c:v>2</c:v>
                </c:pt>
                <c:pt idx="7167">
                  <c:v>2</c:v>
                </c:pt>
                <c:pt idx="7168">
                  <c:v>1</c:v>
                </c:pt>
                <c:pt idx="7169">
                  <c:v>4</c:v>
                </c:pt>
                <c:pt idx="7170">
                  <c:v>0</c:v>
                </c:pt>
                <c:pt idx="7171">
                  <c:v>1</c:v>
                </c:pt>
                <c:pt idx="7172">
                  <c:v>2</c:v>
                </c:pt>
                <c:pt idx="7173">
                  <c:v>2</c:v>
                </c:pt>
                <c:pt idx="7174">
                  <c:v>1</c:v>
                </c:pt>
                <c:pt idx="7175">
                  <c:v>2</c:v>
                </c:pt>
                <c:pt idx="7176">
                  <c:v>2</c:v>
                </c:pt>
                <c:pt idx="7177">
                  <c:v>2</c:v>
                </c:pt>
                <c:pt idx="7178">
                  <c:v>2</c:v>
                </c:pt>
                <c:pt idx="7179">
                  <c:v>2</c:v>
                </c:pt>
                <c:pt idx="7180">
                  <c:v>4</c:v>
                </c:pt>
                <c:pt idx="7181">
                  <c:v>1</c:v>
                </c:pt>
                <c:pt idx="7182">
                  <c:v>1</c:v>
                </c:pt>
                <c:pt idx="7183">
                  <c:v>1</c:v>
                </c:pt>
                <c:pt idx="7184">
                  <c:v>2</c:v>
                </c:pt>
                <c:pt idx="7185">
                  <c:v>1</c:v>
                </c:pt>
                <c:pt idx="7186">
                  <c:v>2</c:v>
                </c:pt>
                <c:pt idx="7187">
                  <c:v>1</c:v>
                </c:pt>
                <c:pt idx="7188">
                  <c:v>2</c:v>
                </c:pt>
                <c:pt idx="7189">
                  <c:v>3</c:v>
                </c:pt>
                <c:pt idx="7190">
                  <c:v>3</c:v>
                </c:pt>
                <c:pt idx="7191">
                  <c:v>3</c:v>
                </c:pt>
                <c:pt idx="7192">
                  <c:v>1</c:v>
                </c:pt>
                <c:pt idx="7193">
                  <c:v>2</c:v>
                </c:pt>
                <c:pt idx="7194">
                  <c:v>3</c:v>
                </c:pt>
                <c:pt idx="7195">
                  <c:v>1</c:v>
                </c:pt>
                <c:pt idx="7196">
                  <c:v>2</c:v>
                </c:pt>
                <c:pt idx="7197">
                  <c:v>2</c:v>
                </c:pt>
                <c:pt idx="7198">
                  <c:v>1</c:v>
                </c:pt>
                <c:pt idx="7199">
                  <c:v>1</c:v>
                </c:pt>
                <c:pt idx="7200">
                  <c:v>1</c:v>
                </c:pt>
                <c:pt idx="7201">
                  <c:v>2</c:v>
                </c:pt>
                <c:pt idx="7202">
                  <c:v>3</c:v>
                </c:pt>
                <c:pt idx="7203">
                  <c:v>2</c:v>
                </c:pt>
                <c:pt idx="7204">
                  <c:v>2</c:v>
                </c:pt>
                <c:pt idx="7205">
                  <c:v>1</c:v>
                </c:pt>
                <c:pt idx="7206">
                  <c:v>1</c:v>
                </c:pt>
                <c:pt idx="7207">
                  <c:v>3</c:v>
                </c:pt>
                <c:pt idx="7208">
                  <c:v>4</c:v>
                </c:pt>
                <c:pt idx="7209">
                  <c:v>1</c:v>
                </c:pt>
                <c:pt idx="7210">
                  <c:v>1</c:v>
                </c:pt>
                <c:pt idx="7211">
                  <c:v>5</c:v>
                </c:pt>
                <c:pt idx="7212">
                  <c:v>3</c:v>
                </c:pt>
                <c:pt idx="7213">
                  <c:v>2</c:v>
                </c:pt>
                <c:pt idx="7214">
                  <c:v>1</c:v>
                </c:pt>
                <c:pt idx="7215">
                  <c:v>2</c:v>
                </c:pt>
                <c:pt idx="7216">
                  <c:v>3</c:v>
                </c:pt>
                <c:pt idx="7217">
                  <c:v>3</c:v>
                </c:pt>
                <c:pt idx="7218">
                  <c:v>1</c:v>
                </c:pt>
                <c:pt idx="7219">
                  <c:v>1</c:v>
                </c:pt>
                <c:pt idx="7220">
                  <c:v>1</c:v>
                </c:pt>
                <c:pt idx="7221">
                  <c:v>5</c:v>
                </c:pt>
                <c:pt idx="7222">
                  <c:v>3</c:v>
                </c:pt>
                <c:pt idx="7223">
                  <c:v>2</c:v>
                </c:pt>
                <c:pt idx="7224">
                  <c:v>2</c:v>
                </c:pt>
                <c:pt idx="7225">
                  <c:v>0</c:v>
                </c:pt>
                <c:pt idx="7226">
                  <c:v>2</c:v>
                </c:pt>
                <c:pt idx="7227">
                  <c:v>1</c:v>
                </c:pt>
                <c:pt idx="7228">
                  <c:v>1</c:v>
                </c:pt>
                <c:pt idx="7229">
                  <c:v>3</c:v>
                </c:pt>
                <c:pt idx="7230">
                  <c:v>2</c:v>
                </c:pt>
                <c:pt idx="7231">
                  <c:v>0</c:v>
                </c:pt>
                <c:pt idx="7232">
                  <c:v>3</c:v>
                </c:pt>
                <c:pt idx="7233">
                  <c:v>5</c:v>
                </c:pt>
                <c:pt idx="7234">
                  <c:v>2</c:v>
                </c:pt>
                <c:pt idx="7235">
                  <c:v>2</c:v>
                </c:pt>
                <c:pt idx="7236">
                  <c:v>2</c:v>
                </c:pt>
                <c:pt idx="7237">
                  <c:v>3</c:v>
                </c:pt>
                <c:pt idx="7238">
                  <c:v>0</c:v>
                </c:pt>
                <c:pt idx="7239">
                  <c:v>2</c:v>
                </c:pt>
                <c:pt idx="7240">
                  <c:v>1</c:v>
                </c:pt>
                <c:pt idx="7241">
                  <c:v>3</c:v>
                </c:pt>
                <c:pt idx="7242">
                  <c:v>3</c:v>
                </c:pt>
                <c:pt idx="7243">
                  <c:v>0</c:v>
                </c:pt>
                <c:pt idx="7244">
                  <c:v>2</c:v>
                </c:pt>
                <c:pt idx="7245">
                  <c:v>2</c:v>
                </c:pt>
                <c:pt idx="7246">
                  <c:v>1</c:v>
                </c:pt>
                <c:pt idx="7247">
                  <c:v>3</c:v>
                </c:pt>
                <c:pt idx="7248">
                  <c:v>0</c:v>
                </c:pt>
                <c:pt idx="7249">
                  <c:v>2</c:v>
                </c:pt>
                <c:pt idx="7250">
                  <c:v>2</c:v>
                </c:pt>
                <c:pt idx="7251">
                  <c:v>4</c:v>
                </c:pt>
                <c:pt idx="7252">
                  <c:v>3</c:v>
                </c:pt>
                <c:pt idx="7253">
                  <c:v>2</c:v>
                </c:pt>
                <c:pt idx="7254">
                  <c:v>0</c:v>
                </c:pt>
                <c:pt idx="7255">
                  <c:v>3</c:v>
                </c:pt>
                <c:pt idx="7256">
                  <c:v>2</c:v>
                </c:pt>
                <c:pt idx="7257">
                  <c:v>0</c:v>
                </c:pt>
                <c:pt idx="7258">
                  <c:v>1</c:v>
                </c:pt>
                <c:pt idx="7259">
                  <c:v>2</c:v>
                </c:pt>
                <c:pt idx="7260">
                  <c:v>4</c:v>
                </c:pt>
                <c:pt idx="7261">
                  <c:v>3</c:v>
                </c:pt>
                <c:pt idx="7262">
                  <c:v>2</c:v>
                </c:pt>
                <c:pt idx="7263">
                  <c:v>0</c:v>
                </c:pt>
                <c:pt idx="7264">
                  <c:v>2</c:v>
                </c:pt>
                <c:pt idx="7265">
                  <c:v>4</c:v>
                </c:pt>
                <c:pt idx="7266">
                  <c:v>3</c:v>
                </c:pt>
                <c:pt idx="7267">
                  <c:v>4</c:v>
                </c:pt>
                <c:pt idx="7268">
                  <c:v>4</c:v>
                </c:pt>
                <c:pt idx="7269">
                  <c:v>3</c:v>
                </c:pt>
                <c:pt idx="7270">
                  <c:v>1</c:v>
                </c:pt>
                <c:pt idx="7271">
                  <c:v>3</c:v>
                </c:pt>
                <c:pt idx="7272">
                  <c:v>4</c:v>
                </c:pt>
                <c:pt idx="7273">
                  <c:v>3</c:v>
                </c:pt>
                <c:pt idx="7274">
                  <c:v>0</c:v>
                </c:pt>
                <c:pt idx="7275">
                  <c:v>4</c:v>
                </c:pt>
                <c:pt idx="7276">
                  <c:v>3</c:v>
                </c:pt>
                <c:pt idx="7277">
                  <c:v>4</c:v>
                </c:pt>
                <c:pt idx="7278">
                  <c:v>4</c:v>
                </c:pt>
                <c:pt idx="7279">
                  <c:v>2</c:v>
                </c:pt>
                <c:pt idx="7280">
                  <c:v>1</c:v>
                </c:pt>
                <c:pt idx="7281">
                  <c:v>1</c:v>
                </c:pt>
                <c:pt idx="7282">
                  <c:v>3</c:v>
                </c:pt>
                <c:pt idx="7283">
                  <c:v>8</c:v>
                </c:pt>
                <c:pt idx="7284">
                  <c:v>2</c:v>
                </c:pt>
                <c:pt idx="7285">
                  <c:v>4</c:v>
                </c:pt>
                <c:pt idx="7286">
                  <c:v>0</c:v>
                </c:pt>
                <c:pt idx="7287">
                  <c:v>3</c:v>
                </c:pt>
                <c:pt idx="7288">
                  <c:v>2</c:v>
                </c:pt>
                <c:pt idx="7289">
                  <c:v>3</c:v>
                </c:pt>
                <c:pt idx="7290">
                  <c:v>3</c:v>
                </c:pt>
                <c:pt idx="7291">
                  <c:v>2</c:v>
                </c:pt>
                <c:pt idx="7292">
                  <c:v>4</c:v>
                </c:pt>
                <c:pt idx="7293">
                  <c:v>3</c:v>
                </c:pt>
                <c:pt idx="7294">
                  <c:v>2</c:v>
                </c:pt>
                <c:pt idx="7295">
                  <c:v>1</c:v>
                </c:pt>
                <c:pt idx="7296">
                  <c:v>2</c:v>
                </c:pt>
                <c:pt idx="7297">
                  <c:v>4</c:v>
                </c:pt>
                <c:pt idx="7298">
                  <c:v>3</c:v>
                </c:pt>
                <c:pt idx="7299">
                  <c:v>3</c:v>
                </c:pt>
                <c:pt idx="7300">
                  <c:v>2</c:v>
                </c:pt>
                <c:pt idx="7301">
                  <c:v>8</c:v>
                </c:pt>
                <c:pt idx="7302">
                  <c:v>2</c:v>
                </c:pt>
                <c:pt idx="7303">
                  <c:v>4</c:v>
                </c:pt>
                <c:pt idx="7304">
                  <c:v>1</c:v>
                </c:pt>
                <c:pt idx="7305">
                  <c:v>1</c:v>
                </c:pt>
                <c:pt idx="7306">
                  <c:v>7</c:v>
                </c:pt>
                <c:pt idx="7307">
                  <c:v>1</c:v>
                </c:pt>
                <c:pt idx="7308">
                  <c:v>4</c:v>
                </c:pt>
                <c:pt idx="7309">
                  <c:v>1</c:v>
                </c:pt>
                <c:pt idx="7310">
                  <c:v>5</c:v>
                </c:pt>
                <c:pt idx="7311">
                  <c:v>0</c:v>
                </c:pt>
                <c:pt idx="7312">
                  <c:v>1</c:v>
                </c:pt>
                <c:pt idx="7313">
                  <c:v>3</c:v>
                </c:pt>
                <c:pt idx="7314">
                  <c:v>0</c:v>
                </c:pt>
                <c:pt idx="7315">
                  <c:v>3</c:v>
                </c:pt>
                <c:pt idx="7316">
                  <c:v>2</c:v>
                </c:pt>
                <c:pt idx="7317">
                  <c:v>3</c:v>
                </c:pt>
                <c:pt idx="7318">
                  <c:v>3</c:v>
                </c:pt>
                <c:pt idx="7319">
                  <c:v>3</c:v>
                </c:pt>
                <c:pt idx="7320">
                  <c:v>3</c:v>
                </c:pt>
                <c:pt idx="7321">
                  <c:v>3</c:v>
                </c:pt>
                <c:pt idx="7322">
                  <c:v>2</c:v>
                </c:pt>
                <c:pt idx="7323">
                  <c:v>4</c:v>
                </c:pt>
                <c:pt idx="7324">
                  <c:v>3</c:v>
                </c:pt>
                <c:pt idx="7325">
                  <c:v>1</c:v>
                </c:pt>
                <c:pt idx="7326">
                  <c:v>2</c:v>
                </c:pt>
                <c:pt idx="7327">
                  <c:v>4</c:v>
                </c:pt>
                <c:pt idx="7328">
                  <c:v>2</c:v>
                </c:pt>
                <c:pt idx="7329">
                  <c:v>4</c:v>
                </c:pt>
                <c:pt idx="7330">
                  <c:v>3</c:v>
                </c:pt>
                <c:pt idx="7331">
                  <c:v>4</c:v>
                </c:pt>
                <c:pt idx="7332">
                  <c:v>1</c:v>
                </c:pt>
                <c:pt idx="7333">
                  <c:v>0</c:v>
                </c:pt>
                <c:pt idx="7334">
                  <c:v>5</c:v>
                </c:pt>
                <c:pt idx="7335">
                  <c:v>1</c:v>
                </c:pt>
                <c:pt idx="7336">
                  <c:v>4</c:v>
                </c:pt>
                <c:pt idx="7337">
                  <c:v>1</c:v>
                </c:pt>
                <c:pt idx="7338">
                  <c:v>3</c:v>
                </c:pt>
                <c:pt idx="7339">
                  <c:v>2</c:v>
                </c:pt>
                <c:pt idx="7340">
                  <c:v>0</c:v>
                </c:pt>
                <c:pt idx="7341">
                  <c:v>0</c:v>
                </c:pt>
                <c:pt idx="7342">
                  <c:v>1</c:v>
                </c:pt>
                <c:pt idx="7343">
                  <c:v>4</c:v>
                </c:pt>
                <c:pt idx="7344">
                  <c:v>3</c:v>
                </c:pt>
                <c:pt idx="7345">
                  <c:v>1</c:v>
                </c:pt>
                <c:pt idx="7346">
                  <c:v>3</c:v>
                </c:pt>
                <c:pt idx="7347">
                  <c:v>1</c:v>
                </c:pt>
                <c:pt idx="7348">
                  <c:v>5</c:v>
                </c:pt>
                <c:pt idx="7349">
                  <c:v>6</c:v>
                </c:pt>
                <c:pt idx="7350">
                  <c:v>6</c:v>
                </c:pt>
                <c:pt idx="7351">
                  <c:v>3</c:v>
                </c:pt>
                <c:pt idx="7352">
                  <c:v>2</c:v>
                </c:pt>
                <c:pt idx="7353">
                  <c:v>2</c:v>
                </c:pt>
                <c:pt idx="7354">
                  <c:v>0</c:v>
                </c:pt>
                <c:pt idx="7355">
                  <c:v>0</c:v>
                </c:pt>
                <c:pt idx="7356">
                  <c:v>1</c:v>
                </c:pt>
                <c:pt idx="7357">
                  <c:v>0</c:v>
                </c:pt>
                <c:pt idx="7358">
                  <c:v>0</c:v>
                </c:pt>
                <c:pt idx="7359">
                  <c:v>3</c:v>
                </c:pt>
                <c:pt idx="7360">
                  <c:v>2</c:v>
                </c:pt>
                <c:pt idx="7361">
                  <c:v>2</c:v>
                </c:pt>
                <c:pt idx="7362">
                  <c:v>4</c:v>
                </c:pt>
                <c:pt idx="7363">
                  <c:v>3</c:v>
                </c:pt>
                <c:pt idx="7364">
                  <c:v>2</c:v>
                </c:pt>
                <c:pt idx="7365">
                  <c:v>1</c:v>
                </c:pt>
                <c:pt idx="7366">
                  <c:v>0</c:v>
                </c:pt>
                <c:pt idx="7367">
                  <c:v>0</c:v>
                </c:pt>
                <c:pt idx="7368">
                  <c:v>4</c:v>
                </c:pt>
                <c:pt idx="7369">
                  <c:v>2</c:v>
                </c:pt>
                <c:pt idx="7370">
                  <c:v>2</c:v>
                </c:pt>
                <c:pt idx="7371">
                  <c:v>2</c:v>
                </c:pt>
                <c:pt idx="7372">
                  <c:v>2</c:v>
                </c:pt>
                <c:pt idx="7373">
                  <c:v>3</c:v>
                </c:pt>
                <c:pt idx="7374">
                  <c:v>0</c:v>
                </c:pt>
                <c:pt idx="7375">
                  <c:v>3</c:v>
                </c:pt>
                <c:pt idx="7376">
                  <c:v>1</c:v>
                </c:pt>
                <c:pt idx="7377">
                  <c:v>2</c:v>
                </c:pt>
                <c:pt idx="7378">
                  <c:v>1</c:v>
                </c:pt>
                <c:pt idx="7379">
                  <c:v>4</c:v>
                </c:pt>
                <c:pt idx="7380">
                  <c:v>4</c:v>
                </c:pt>
                <c:pt idx="7381">
                  <c:v>3</c:v>
                </c:pt>
                <c:pt idx="7382">
                  <c:v>2</c:v>
                </c:pt>
                <c:pt idx="7383">
                  <c:v>3</c:v>
                </c:pt>
                <c:pt idx="7384">
                  <c:v>0</c:v>
                </c:pt>
                <c:pt idx="7385">
                  <c:v>2</c:v>
                </c:pt>
                <c:pt idx="7386">
                  <c:v>5</c:v>
                </c:pt>
                <c:pt idx="7387">
                  <c:v>0</c:v>
                </c:pt>
                <c:pt idx="7388">
                  <c:v>4</c:v>
                </c:pt>
                <c:pt idx="7389">
                  <c:v>1</c:v>
                </c:pt>
                <c:pt idx="7390">
                  <c:v>1</c:v>
                </c:pt>
                <c:pt idx="7391">
                  <c:v>2</c:v>
                </c:pt>
                <c:pt idx="7392">
                  <c:v>3</c:v>
                </c:pt>
                <c:pt idx="7393">
                  <c:v>3</c:v>
                </c:pt>
                <c:pt idx="7394">
                  <c:v>1</c:v>
                </c:pt>
                <c:pt idx="7395">
                  <c:v>2</c:v>
                </c:pt>
                <c:pt idx="7396">
                  <c:v>3</c:v>
                </c:pt>
                <c:pt idx="7397">
                  <c:v>2</c:v>
                </c:pt>
                <c:pt idx="7398">
                  <c:v>4</c:v>
                </c:pt>
                <c:pt idx="7399">
                  <c:v>2</c:v>
                </c:pt>
                <c:pt idx="7400">
                  <c:v>2</c:v>
                </c:pt>
                <c:pt idx="7401">
                  <c:v>2</c:v>
                </c:pt>
                <c:pt idx="7402">
                  <c:v>0</c:v>
                </c:pt>
                <c:pt idx="7403">
                  <c:v>3</c:v>
                </c:pt>
                <c:pt idx="7404">
                  <c:v>1</c:v>
                </c:pt>
                <c:pt idx="7405">
                  <c:v>1</c:v>
                </c:pt>
                <c:pt idx="7406">
                  <c:v>2</c:v>
                </c:pt>
                <c:pt idx="7407">
                  <c:v>2</c:v>
                </c:pt>
                <c:pt idx="7408">
                  <c:v>1</c:v>
                </c:pt>
                <c:pt idx="7409">
                  <c:v>3</c:v>
                </c:pt>
                <c:pt idx="7410">
                  <c:v>0</c:v>
                </c:pt>
                <c:pt idx="7411">
                  <c:v>2</c:v>
                </c:pt>
                <c:pt idx="7412">
                  <c:v>1</c:v>
                </c:pt>
                <c:pt idx="7413">
                  <c:v>1</c:v>
                </c:pt>
                <c:pt idx="7414">
                  <c:v>4</c:v>
                </c:pt>
                <c:pt idx="7415">
                  <c:v>1</c:v>
                </c:pt>
                <c:pt idx="7416">
                  <c:v>2</c:v>
                </c:pt>
                <c:pt idx="7417">
                  <c:v>2</c:v>
                </c:pt>
                <c:pt idx="7418">
                  <c:v>2</c:v>
                </c:pt>
                <c:pt idx="7419">
                  <c:v>2</c:v>
                </c:pt>
                <c:pt idx="7420">
                  <c:v>3</c:v>
                </c:pt>
                <c:pt idx="7421">
                  <c:v>1</c:v>
                </c:pt>
                <c:pt idx="7422">
                  <c:v>2</c:v>
                </c:pt>
                <c:pt idx="7423">
                  <c:v>4</c:v>
                </c:pt>
                <c:pt idx="7424">
                  <c:v>2</c:v>
                </c:pt>
                <c:pt idx="7425">
                  <c:v>3</c:v>
                </c:pt>
                <c:pt idx="7426">
                  <c:v>0</c:v>
                </c:pt>
                <c:pt idx="7427">
                  <c:v>2</c:v>
                </c:pt>
                <c:pt idx="7428">
                  <c:v>1</c:v>
                </c:pt>
                <c:pt idx="7429">
                  <c:v>3</c:v>
                </c:pt>
                <c:pt idx="7430">
                  <c:v>2</c:v>
                </c:pt>
                <c:pt idx="7431">
                  <c:v>3</c:v>
                </c:pt>
                <c:pt idx="7432">
                  <c:v>3</c:v>
                </c:pt>
                <c:pt idx="7433">
                  <c:v>1</c:v>
                </c:pt>
                <c:pt idx="7434">
                  <c:v>2</c:v>
                </c:pt>
                <c:pt idx="7435">
                  <c:v>0</c:v>
                </c:pt>
                <c:pt idx="7436">
                  <c:v>4</c:v>
                </c:pt>
                <c:pt idx="7437">
                  <c:v>3</c:v>
                </c:pt>
                <c:pt idx="7438">
                  <c:v>3</c:v>
                </c:pt>
                <c:pt idx="7439">
                  <c:v>4</c:v>
                </c:pt>
                <c:pt idx="7440">
                  <c:v>8</c:v>
                </c:pt>
                <c:pt idx="7441">
                  <c:v>3</c:v>
                </c:pt>
                <c:pt idx="7442">
                  <c:v>4</c:v>
                </c:pt>
                <c:pt idx="7443">
                  <c:v>3</c:v>
                </c:pt>
                <c:pt idx="7444">
                  <c:v>4</c:v>
                </c:pt>
                <c:pt idx="7445">
                  <c:v>2</c:v>
                </c:pt>
                <c:pt idx="7446">
                  <c:v>3</c:v>
                </c:pt>
                <c:pt idx="7447">
                  <c:v>5</c:v>
                </c:pt>
                <c:pt idx="7448">
                  <c:v>2</c:v>
                </c:pt>
                <c:pt idx="7449">
                  <c:v>8</c:v>
                </c:pt>
                <c:pt idx="7450">
                  <c:v>5</c:v>
                </c:pt>
                <c:pt idx="7451">
                  <c:v>1</c:v>
                </c:pt>
                <c:pt idx="7452">
                  <c:v>3</c:v>
                </c:pt>
                <c:pt idx="7453">
                  <c:v>2</c:v>
                </c:pt>
                <c:pt idx="7454">
                  <c:v>2</c:v>
                </c:pt>
                <c:pt idx="7455">
                  <c:v>3</c:v>
                </c:pt>
                <c:pt idx="7456">
                  <c:v>3</c:v>
                </c:pt>
                <c:pt idx="7457">
                  <c:v>4</c:v>
                </c:pt>
                <c:pt idx="7458">
                  <c:v>4</c:v>
                </c:pt>
                <c:pt idx="7459">
                  <c:v>4</c:v>
                </c:pt>
                <c:pt idx="7460">
                  <c:v>6</c:v>
                </c:pt>
                <c:pt idx="7461">
                  <c:v>5</c:v>
                </c:pt>
                <c:pt idx="7462">
                  <c:v>5</c:v>
                </c:pt>
                <c:pt idx="7463">
                  <c:v>6</c:v>
                </c:pt>
                <c:pt idx="7464">
                  <c:v>3</c:v>
                </c:pt>
                <c:pt idx="7465">
                  <c:v>3</c:v>
                </c:pt>
                <c:pt idx="7466">
                  <c:v>4</c:v>
                </c:pt>
                <c:pt idx="7467">
                  <c:v>6</c:v>
                </c:pt>
                <c:pt idx="7468">
                  <c:v>4</c:v>
                </c:pt>
                <c:pt idx="7469">
                  <c:v>4</c:v>
                </c:pt>
                <c:pt idx="7470">
                  <c:v>5</c:v>
                </c:pt>
                <c:pt idx="7471">
                  <c:v>2</c:v>
                </c:pt>
                <c:pt idx="7472">
                  <c:v>4</c:v>
                </c:pt>
                <c:pt idx="7473">
                  <c:v>2</c:v>
                </c:pt>
                <c:pt idx="7474">
                  <c:v>2</c:v>
                </c:pt>
                <c:pt idx="7475">
                  <c:v>8</c:v>
                </c:pt>
                <c:pt idx="7476">
                  <c:v>3</c:v>
                </c:pt>
                <c:pt idx="7477">
                  <c:v>1</c:v>
                </c:pt>
                <c:pt idx="7478">
                  <c:v>5</c:v>
                </c:pt>
                <c:pt idx="7479">
                  <c:v>4</c:v>
                </c:pt>
                <c:pt idx="7480">
                  <c:v>4</c:v>
                </c:pt>
                <c:pt idx="7481">
                  <c:v>5</c:v>
                </c:pt>
                <c:pt idx="7482">
                  <c:v>6</c:v>
                </c:pt>
                <c:pt idx="7483">
                  <c:v>8</c:v>
                </c:pt>
                <c:pt idx="7484">
                  <c:v>8</c:v>
                </c:pt>
                <c:pt idx="7485">
                  <c:v>5</c:v>
                </c:pt>
                <c:pt idx="7486">
                  <c:v>7</c:v>
                </c:pt>
                <c:pt idx="7487">
                  <c:v>3</c:v>
                </c:pt>
                <c:pt idx="7488">
                  <c:v>3</c:v>
                </c:pt>
                <c:pt idx="7489">
                  <c:v>5</c:v>
                </c:pt>
                <c:pt idx="7490">
                  <c:v>3</c:v>
                </c:pt>
                <c:pt idx="7491">
                  <c:v>10</c:v>
                </c:pt>
                <c:pt idx="7492">
                  <c:v>9</c:v>
                </c:pt>
                <c:pt idx="7493">
                  <c:v>0</c:v>
                </c:pt>
                <c:pt idx="7494">
                  <c:v>3</c:v>
                </c:pt>
                <c:pt idx="7495">
                  <c:v>5</c:v>
                </c:pt>
                <c:pt idx="7496">
                  <c:v>1</c:v>
                </c:pt>
                <c:pt idx="7497">
                  <c:v>6</c:v>
                </c:pt>
                <c:pt idx="7498">
                  <c:v>5</c:v>
                </c:pt>
                <c:pt idx="7499">
                  <c:v>6</c:v>
                </c:pt>
                <c:pt idx="7500">
                  <c:v>5</c:v>
                </c:pt>
                <c:pt idx="7501">
                  <c:v>3</c:v>
                </c:pt>
                <c:pt idx="7502">
                  <c:v>4</c:v>
                </c:pt>
                <c:pt idx="7503">
                  <c:v>2</c:v>
                </c:pt>
                <c:pt idx="7504">
                  <c:v>6</c:v>
                </c:pt>
                <c:pt idx="7505">
                  <c:v>6</c:v>
                </c:pt>
                <c:pt idx="7506">
                  <c:v>8</c:v>
                </c:pt>
                <c:pt idx="7507">
                  <c:v>7</c:v>
                </c:pt>
                <c:pt idx="7508">
                  <c:v>3</c:v>
                </c:pt>
                <c:pt idx="7509">
                  <c:v>3</c:v>
                </c:pt>
                <c:pt idx="7510">
                  <c:v>7</c:v>
                </c:pt>
                <c:pt idx="7511">
                  <c:v>4</c:v>
                </c:pt>
                <c:pt idx="7512">
                  <c:v>8</c:v>
                </c:pt>
                <c:pt idx="7513">
                  <c:v>5</c:v>
                </c:pt>
                <c:pt idx="7514">
                  <c:v>5</c:v>
                </c:pt>
                <c:pt idx="7515">
                  <c:v>4</c:v>
                </c:pt>
                <c:pt idx="7516">
                  <c:v>10</c:v>
                </c:pt>
                <c:pt idx="7517">
                  <c:v>7</c:v>
                </c:pt>
                <c:pt idx="7518">
                  <c:v>4</c:v>
                </c:pt>
                <c:pt idx="7519">
                  <c:v>7</c:v>
                </c:pt>
                <c:pt idx="7520">
                  <c:v>6</c:v>
                </c:pt>
                <c:pt idx="7521">
                  <c:v>5</c:v>
                </c:pt>
                <c:pt idx="7522">
                  <c:v>5</c:v>
                </c:pt>
                <c:pt idx="7523">
                  <c:v>2</c:v>
                </c:pt>
                <c:pt idx="7524">
                  <c:v>9</c:v>
                </c:pt>
                <c:pt idx="7525">
                  <c:v>6</c:v>
                </c:pt>
                <c:pt idx="7526">
                  <c:v>3</c:v>
                </c:pt>
                <c:pt idx="7527">
                  <c:v>8</c:v>
                </c:pt>
                <c:pt idx="7528">
                  <c:v>8</c:v>
                </c:pt>
                <c:pt idx="7529">
                  <c:v>6</c:v>
                </c:pt>
                <c:pt idx="7530">
                  <c:v>8</c:v>
                </c:pt>
                <c:pt idx="7531">
                  <c:v>6</c:v>
                </c:pt>
                <c:pt idx="7532">
                  <c:v>4</c:v>
                </c:pt>
                <c:pt idx="7533">
                  <c:v>3</c:v>
                </c:pt>
                <c:pt idx="7534">
                  <c:v>7</c:v>
                </c:pt>
                <c:pt idx="7535">
                  <c:v>5</c:v>
                </c:pt>
                <c:pt idx="7536">
                  <c:v>6</c:v>
                </c:pt>
                <c:pt idx="7537">
                  <c:v>3</c:v>
                </c:pt>
                <c:pt idx="7538">
                  <c:v>11</c:v>
                </c:pt>
                <c:pt idx="7539">
                  <c:v>3</c:v>
                </c:pt>
                <c:pt idx="7540">
                  <c:v>5</c:v>
                </c:pt>
                <c:pt idx="7541">
                  <c:v>5</c:v>
                </c:pt>
                <c:pt idx="7542">
                  <c:v>8</c:v>
                </c:pt>
                <c:pt idx="7543">
                  <c:v>4</c:v>
                </c:pt>
                <c:pt idx="7544">
                  <c:v>4</c:v>
                </c:pt>
                <c:pt idx="7545">
                  <c:v>1</c:v>
                </c:pt>
                <c:pt idx="7546">
                  <c:v>4</c:v>
                </c:pt>
                <c:pt idx="7547">
                  <c:v>5</c:v>
                </c:pt>
                <c:pt idx="7548">
                  <c:v>2</c:v>
                </c:pt>
                <c:pt idx="7549">
                  <c:v>3</c:v>
                </c:pt>
                <c:pt idx="7550">
                  <c:v>2</c:v>
                </c:pt>
                <c:pt idx="7551">
                  <c:v>6</c:v>
                </c:pt>
                <c:pt idx="7552">
                  <c:v>6</c:v>
                </c:pt>
                <c:pt idx="7553">
                  <c:v>6</c:v>
                </c:pt>
                <c:pt idx="7554">
                  <c:v>7</c:v>
                </c:pt>
                <c:pt idx="7555">
                  <c:v>4</c:v>
                </c:pt>
                <c:pt idx="7556">
                  <c:v>5</c:v>
                </c:pt>
                <c:pt idx="7557">
                  <c:v>3</c:v>
                </c:pt>
                <c:pt idx="7558">
                  <c:v>4</c:v>
                </c:pt>
                <c:pt idx="7559">
                  <c:v>1</c:v>
                </c:pt>
                <c:pt idx="7560">
                  <c:v>3</c:v>
                </c:pt>
                <c:pt idx="7561">
                  <c:v>3</c:v>
                </c:pt>
                <c:pt idx="7562">
                  <c:v>3</c:v>
                </c:pt>
                <c:pt idx="7563">
                  <c:v>3</c:v>
                </c:pt>
                <c:pt idx="7564">
                  <c:v>3</c:v>
                </c:pt>
                <c:pt idx="7565">
                  <c:v>1</c:v>
                </c:pt>
                <c:pt idx="7566">
                  <c:v>6</c:v>
                </c:pt>
                <c:pt idx="7567">
                  <c:v>4</c:v>
                </c:pt>
                <c:pt idx="7568">
                  <c:v>1</c:v>
                </c:pt>
                <c:pt idx="7569">
                  <c:v>2</c:v>
                </c:pt>
                <c:pt idx="7570">
                  <c:v>1</c:v>
                </c:pt>
                <c:pt idx="7571">
                  <c:v>2</c:v>
                </c:pt>
                <c:pt idx="7572">
                  <c:v>2</c:v>
                </c:pt>
                <c:pt idx="7573">
                  <c:v>2</c:v>
                </c:pt>
                <c:pt idx="7574">
                  <c:v>1</c:v>
                </c:pt>
                <c:pt idx="7575">
                  <c:v>6</c:v>
                </c:pt>
                <c:pt idx="7576">
                  <c:v>3</c:v>
                </c:pt>
                <c:pt idx="7577">
                  <c:v>2</c:v>
                </c:pt>
                <c:pt idx="7578">
                  <c:v>2</c:v>
                </c:pt>
                <c:pt idx="7579">
                  <c:v>1</c:v>
                </c:pt>
                <c:pt idx="7580">
                  <c:v>4</c:v>
                </c:pt>
                <c:pt idx="7581">
                  <c:v>1</c:v>
                </c:pt>
                <c:pt idx="7582">
                  <c:v>0</c:v>
                </c:pt>
                <c:pt idx="7583">
                  <c:v>2</c:v>
                </c:pt>
                <c:pt idx="7584">
                  <c:v>2</c:v>
                </c:pt>
                <c:pt idx="7585">
                  <c:v>2</c:v>
                </c:pt>
                <c:pt idx="7586">
                  <c:v>4</c:v>
                </c:pt>
                <c:pt idx="7587">
                  <c:v>0</c:v>
                </c:pt>
                <c:pt idx="7588">
                  <c:v>3</c:v>
                </c:pt>
                <c:pt idx="7589">
                  <c:v>0</c:v>
                </c:pt>
                <c:pt idx="7590">
                  <c:v>0</c:v>
                </c:pt>
                <c:pt idx="7591">
                  <c:v>3</c:v>
                </c:pt>
                <c:pt idx="7592">
                  <c:v>3</c:v>
                </c:pt>
                <c:pt idx="7593">
                  <c:v>3</c:v>
                </c:pt>
                <c:pt idx="7594">
                  <c:v>1</c:v>
                </c:pt>
                <c:pt idx="7595">
                  <c:v>2</c:v>
                </c:pt>
                <c:pt idx="7596">
                  <c:v>2</c:v>
                </c:pt>
                <c:pt idx="7597">
                  <c:v>2</c:v>
                </c:pt>
                <c:pt idx="7598">
                  <c:v>2</c:v>
                </c:pt>
                <c:pt idx="7599">
                  <c:v>2</c:v>
                </c:pt>
                <c:pt idx="7600">
                  <c:v>1</c:v>
                </c:pt>
                <c:pt idx="7601">
                  <c:v>0</c:v>
                </c:pt>
                <c:pt idx="7602">
                  <c:v>1</c:v>
                </c:pt>
                <c:pt idx="7603">
                  <c:v>1</c:v>
                </c:pt>
                <c:pt idx="7604">
                  <c:v>1</c:v>
                </c:pt>
                <c:pt idx="7605">
                  <c:v>1</c:v>
                </c:pt>
                <c:pt idx="7606">
                  <c:v>2</c:v>
                </c:pt>
                <c:pt idx="7607">
                  <c:v>2</c:v>
                </c:pt>
                <c:pt idx="7608">
                  <c:v>1</c:v>
                </c:pt>
                <c:pt idx="7609">
                  <c:v>2</c:v>
                </c:pt>
                <c:pt idx="7610">
                  <c:v>2</c:v>
                </c:pt>
                <c:pt idx="7611">
                  <c:v>2</c:v>
                </c:pt>
                <c:pt idx="7612">
                  <c:v>1</c:v>
                </c:pt>
                <c:pt idx="7613">
                  <c:v>3</c:v>
                </c:pt>
                <c:pt idx="7614">
                  <c:v>4</c:v>
                </c:pt>
                <c:pt idx="7615">
                  <c:v>3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2</c:v>
                </c:pt>
                <c:pt idx="7621">
                  <c:v>1</c:v>
                </c:pt>
                <c:pt idx="7622">
                  <c:v>1</c:v>
                </c:pt>
                <c:pt idx="7623">
                  <c:v>1</c:v>
                </c:pt>
                <c:pt idx="7624">
                  <c:v>2</c:v>
                </c:pt>
                <c:pt idx="7625">
                  <c:v>2</c:v>
                </c:pt>
                <c:pt idx="7626">
                  <c:v>0</c:v>
                </c:pt>
                <c:pt idx="7627">
                  <c:v>2</c:v>
                </c:pt>
                <c:pt idx="7628">
                  <c:v>2</c:v>
                </c:pt>
                <c:pt idx="7629">
                  <c:v>2</c:v>
                </c:pt>
                <c:pt idx="7630">
                  <c:v>4</c:v>
                </c:pt>
                <c:pt idx="7631">
                  <c:v>2</c:v>
                </c:pt>
                <c:pt idx="7632">
                  <c:v>1</c:v>
                </c:pt>
                <c:pt idx="7633">
                  <c:v>2</c:v>
                </c:pt>
                <c:pt idx="7634">
                  <c:v>2</c:v>
                </c:pt>
                <c:pt idx="7635">
                  <c:v>1</c:v>
                </c:pt>
                <c:pt idx="7636">
                  <c:v>4</c:v>
                </c:pt>
                <c:pt idx="7637">
                  <c:v>3</c:v>
                </c:pt>
                <c:pt idx="7638">
                  <c:v>1</c:v>
                </c:pt>
                <c:pt idx="7639">
                  <c:v>1</c:v>
                </c:pt>
                <c:pt idx="7640">
                  <c:v>3</c:v>
                </c:pt>
                <c:pt idx="7641">
                  <c:v>2</c:v>
                </c:pt>
                <c:pt idx="7642">
                  <c:v>1</c:v>
                </c:pt>
                <c:pt idx="7643">
                  <c:v>1</c:v>
                </c:pt>
                <c:pt idx="7644">
                  <c:v>3</c:v>
                </c:pt>
                <c:pt idx="7645">
                  <c:v>2</c:v>
                </c:pt>
                <c:pt idx="7646">
                  <c:v>1</c:v>
                </c:pt>
                <c:pt idx="7647">
                  <c:v>5</c:v>
                </c:pt>
                <c:pt idx="7648">
                  <c:v>0</c:v>
                </c:pt>
                <c:pt idx="7649">
                  <c:v>3</c:v>
                </c:pt>
                <c:pt idx="7650">
                  <c:v>1</c:v>
                </c:pt>
                <c:pt idx="7651">
                  <c:v>1</c:v>
                </c:pt>
                <c:pt idx="7652">
                  <c:v>4</c:v>
                </c:pt>
                <c:pt idx="7653">
                  <c:v>1</c:v>
                </c:pt>
                <c:pt idx="7654">
                  <c:v>4</c:v>
                </c:pt>
                <c:pt idx="7655">
                  <c:v>2</c:v>
                </c:pt>
                <c:pt idx="7656">
                  <c:v>4</c:v>
                </c:pt>
                <c:pt idx="7657">
                  <c:v>4</c:v>
                </c:pt>
                <c:pt idx="7658">
                  <c:v>3</c:v>
                </c:pt>
                <c:pt idx="7659">
                  <c:v>5</c:v>
                </c:pt>
                <c:pt idx="7660">
                  <c:v>4</c:v>
                </c:pt>
                <c:pt idx="7661">
                  <c:v>4</c:v>
                </c:pt>
                <c:pt idx="7662">
                  <c:v>5</c:v>
                </c:pt>
                <c:pt idx="7663">
                  <c:v>2</c:v>
                </c:pt>
                <c:pt idx="7664">
                  <c:v>3</c:v>
                </c:pt>
                <c:pt idx="7665">
                  <c:v>5</c:v>
                </c:pt>
                <c:pt idx="7666">
                  <c:v>6</c:v>
                </c:pt>
                <c:pt idx="7667">
                  <c:v>3</c:v>
                </c:pt>
                <c:pt idx="7668">
                  <c:v>5</c:v>
                </c:pt>
                <c:pt idx="7669">
                  <c:v>4</c:v>
                </c:pt>
                <c:pt idx="7670">
                  <c:v>1</c:v>
                </c:pt>
                <c:pt idx="7671">
                  <c:v>3</c:v>
                </c:pt>
                <c:pt idx="7672">
                  <c:v>5</c:v>
                </c:pt>
                <c:pt idx="7673">
                  <c:v>9</c:v>
                </c:pt>
                <c:pt idx="7674">
                  <c:v>1</c:v>
                </c:pt>
                <c:pt idx="7675">
                  <c:v>8</c:v>
                </c:pt>
                <c:pt idx="7676">
                  <c:v>4</c:v>
                </c:pt>
                <c:pt idx="7677">
                  <c:v>4</c:v>
                </c:pt>
                <c:pt idx="7678">
                  <c:v>4</c:v>
                </c:pt>
                <c:pt idx="7679">
                  <c:v>7</c:v>
                </c:pt>
                <c:pt idx="7680">
                  <c:v>4</c:v>
                </c:pt>
                <c:pt idx="7681">
                  <c:v>6</c:v>
                </c:pt>
                <c:pt idx="7682">
                  <c:v>5</c:v>
                </c:pt>
                <c:pt idx="7683">
                  <c:v>13</c:v>
                </c:pt>
                <c:pt idx="7684">
                  <c:v>4</c:v>
                </c:pt>
                <c:pt idx="7685">
                  <c:v>7</c:v>
                </c:pt>
                <c:pt idx="7686">
                  <c:v>9</c:v>
                </c:pt>
                <c:pt idx="7687">
                  <c:v>6</c:v>
                </c:pt>
                <c:pt idx="7688">
                  <c:v>8</c:v>
                </c:pt>
                <c:pt idx="7689">
                  <c:v>8</c:v>
                </c:pt>
                <c:pt idx="7690">
                  <c:v>10</c:v>
                </c:pt>
                <c:pt idx="7691">
                  <c:v>8</c:v>
                </c:pt>
                <c:pt idx="7692">
                  <c:v>7</c:v>
                </c:pt>
                <c:pt idx="7693">
                  <c:v>6</c:v>
                </c:pt>
                <c:pt idx="7694">
                  <c:v>9</c:v>
                </c:pt>
                <c:pt idx="7695">
                  <c:v>2</c:v>
                </c:pt>
                <c:pt idx="7696">
                  <c:v>7</c:v>
                </c:pt>
                <c:pt idx="7697">
                  <c:v>7</c:v>
                </c:pt>
                <c:pt idx="7698">
                  <c:v>12</c:v>
                </c:pt>
                <c:pt idx="7699">
                  <c:v>10</c:v>
                </c:pt>
                <c:pt idx="7700">
                  <c:v>5</c:v>
                </c:pt>
                <c:pt idx="7701">
                  <c:v>12</c:v>
                </c:pt>
                <c:pt idx="7702">
                  <c:v>7</c:v>
                </c:pt>
                <c:pt idx="7703">
                  <c:v>5</c:v>
                </c:pt>
                <c:pt idx="7704">
                  <c:v>9</c:v>
                </c:pt>
                <c:pt idx="7705">
                  <c:v>8</c:v>
                </c:pt>
                <c:pt idx="7706">
                  <c:v>15</c:v>
                </c:pt>
                <c:pt idx="7707">
                  <c:v>8</c:v>
                </c:pt>
                <c:pt idx="7708">
                  <c:v>9</c:v>
                </c:pt>
                <c:pt idx="7709">
                  <c:v>9</c:v>
                </c:pt>
                <c:pt idx="7710">
                  <c:v>3</c:v>
                </c:pt>
                <c:pt idx="7711">
                  <c:v>10</c:v>
                </c:pt>
                <c:pt idx="7712">
                  <c:v>4</c:v>
                </c:pt>
                <c:pt idx="7713">
                  <c:v>9</c:v>
                </c:pt>
                <c:pt idx="7714">
                  <c:v>7</c:v>
                </c:pt>
                <c:pt idx="7715">
                  <c:v>6</c:v>
                </c:pt>
                <c:pt idx="7716">
                  <c:v>12</c:v>
                </c:pt>
                <c:pt idx="7717">
                  <c:v>3</c:v>
                </c:pt>
                <c:pt idx="7718">
                  <c:v>9</c:v>
                </c:pt>
                <c:pt idx="7719">
                  <c:v>4</c:v>
                </c:pt>
                <c:pt idx="7720">
                  <c:v>13</c:v>
                </c:pt>
                <c:pt idx="7721">
                  <c:v>5</c:v>
                </c:pt>
                <c:pt idx="7722">
                  <c:v>4</c:v>
                </c:pt>
                <c:pt idx="7723">
                  <c:v>4</c:v>
                </c:pt>
                <c:pt idx="7724">
                  <c:v>2</c:v>
                </c:pt>
                <c:pt idx="7725">
                  <c:v>4</c:v>
                </c:pt>
                <c:pt idx="7726">
                  <c:v>3</c:v>
                </c:pt>
                <c:pt idx="7727">
                  <c:v>1</c:v>
                </c:pt>
                <c:pt idx="7728">
                  <c:v>3</c:v>
                </c:pt>
                <c:pt idx="7729">
                  <c:v>4</c:v>
                </c:pt>
                <c:pt idx="7730">
                  <c:v>5</c:v>
                </c:pt>
                <c:pt idx="7731">
                  <c:v>8</c:v>
                </c:pt>
                <c:pt idx="7732">
                  <c:v>2</c:v>
                </c:pt>
                <c:pt idx="7733">
                  <c:v>6</c:v>
                </c:pt>
                <c:pt idx="7734">
                  <c:v>2</c:v>
                </c:pt>
                <c:pt idx="7735">
                  <c:v>2</c:v>
                </c:pt>
                <c:pt idx="7736">
                  <c:v>5</c:v>
                </c:pt>
                <c:pt idx="7737">
                  <c:v>4</c:v>
                </c:pt>
                <c:pt idx="7738">
                  <c:v>7</c:v>
                </c:pt>
                <c:pt idx="7739">
                  <c:v>2</c:v>
                </c:pt>
                <c:pt idx="7740">
                  <c:v>3</c:v>
                </c:pt>
                <c:pt idx="7741">
                  <c:v>2</c:v>
                </c:pt>
                <c:pt idx="7742">
                  <c:v>4</c:v>
                </c:pt>
                <c:pt idx="7743">
                  <c:v>1</c:v>
                </c:pt>
                <c:pt idx="7744">
                  <c:v>3</c:v>
                </c:pt>
                <c:pt idx="7745">
                  <c:v>4</c:v>
                </c:pt>
                <c:pt idx="7746">
                  <c:v>2</c:v>
                </c:pt>
                <c:pt idx="7747">
                  <c:v>2</c:v>
                </c:pt>
                <c:pt idx="7748">
                  <c:v>2</c:v>
                </c:pt>
                <c:pt idx="7749">
                  <c:v>2</c:v>
                </c:pt>
                <c:pt idx="7750">
                  <c:v>2</c:v>
                </c:pt>
                <c:pt idx="7751">
                  <c:v>2</c:v>
                </c:pt>
                <c:pt idx="7752">
                  <c:v>2</c:v>
                </c:pt>
                <c:pt idx="7753">
                  <c:v>2</c:v>
                </c:pt>
                <c:pt idx="7754">
                  <c:v>4</c:v>
                </c:pt>
                <c:pt idx="7755">
                  <c:v>1</c:v>
                </c:pt>
                <c:pt idx="7756">
                  <c:v>6</c:v>
                </c:pt>
                <c:pt idx="7757">
                  <c:v>0</c:v>
                </c:pt>
                <c:pt idx="7758">
                  <c:v>4</c:v>
                </c:pt>
                <c:pt idx="7759">
                  <c:v>3</c:v>
                </c:pt>
                <c:pt idx="7760">
                  <c:v>3</c:v>
                </c:pt>
                <c:pt idx="7761">
                  <c:v>3</c:v>
                </c:pt>
                <c:pt idx="7762">
                  <c:v>3</c:v>
                </c:pt>
                <c:pt idx="7763">
                  <c:v>0</c:v>
                </c:pt>
                <c:pt idx="7764">
                  <c:v>7</c:v>
                </c:pt>
                <c:pt idx="7765">
                  <c:v>1</c:v>
                </c:pt>
                <c:pt idx="7766">
                  <c:v>5</c:v>
                </c:pt>
                <c:pt idx="7767">
                  <c:v>3</c:v>
                </c:pt>
                <c:pt idx="7768">
                  <c:v>4</c:v>
                </c:pt>
                <c:pt idx="7769">
                  <c:v>2</c:v>
                </c:pt>
                <c:pt idx="7770">
                  <c:v>2</c:v>
                </c:pt>
                <c:pt idx="7771">
                  <c:v>3</c:v>
                </c:pt>
                <c:pt idx="7772">
                  <c:v>3</c:v>
                </c:pt>
                <c:pt idx="7773">
                  <c:v>3</c:v>
                </c:pt>
                <c:pt idx="7774">
                  <c:v>1</c:v>
                </c:pt>
                <c:pt idx="7775">
                  <c:v>1</c:v>
                </c:pt>
                <c:pt idx="7776">
                  <c:v>1</c:v>
                </c:pt>
                <c:pt idx="7777">
                  <c:v>0</c:v>
                </c:pt>
                <c:pt idx="7778">
                  <c:v>1</c:v>
                </c:pt>
                <c:pt idx="7779">
                  <c:v>2</c:v>
                </c:pt>
                <c:pt idx="7780">
                  <c:v>2</c:v>
                </c:pt>
                <c:pt idx="7781">
                  <c:v>1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2</c:v>
                </c:pt>
                <c:pt idx="7788">
                  <c:v>3</c:v>
                </c:pt>
                <c:pt idx="7789">
                  <c:v>5</c:v>
                </c:pt>
                <c:pt idx="7790">
                  <c:v>6</c:v>
                </c:pt>
                <c:pt idx="7791">
                  <c:v>2</c:v>
                </c:pt>
                <c:pt idx="7792">
                  <c:v>1</c:v>
                </c:pt>
                <c:pt idx="7793">
                  <c:v>2</c:v>
                </c:pt>
                <c:pt idx="7794">
                  <c:v>4</c:v>
                </c:pt>
                <c:pt idx="7795">
                  <c:v>2</c:v>
                </c:pt>
                <c:pt idx="7796">
                  <c:v>2</c:v>
                </c:pt>
                <c:pt idx="7797">
                  <c:v>2</c:v>
                </c:pt>
                <c:pt idx="7798">
                  <c:v>4</c:v>
                </c:pt>
                <c:pt idx="7799">
                  <c:v>3</c:v>
                </c:pt>
                <c:pt idx="7800">
                  <c:v>2</c:v>
                </c:pt>
                <c:pt idx="7801">
                  <c:v>0</c:v>
                </c:pt>
                <c:pt idx="7802">
                  <c:v>4</c:v>
                </c:pt>
                <c:pt idx="7803">
                  <c:v>0</c:v>
                </c:pt>
                <c:pt idx="7804">
                  <c:v>0</c:v>
                </c:pt>
                <c:pt idx="7805">
                  <c:v>1</c:v>
                </c:pt>
                <c:pt idx="7806">
                  <c:v>1</c:v>
                </c:pt>
                <c:pt idx="7807">
                  <c:v>1</c:v>
                </c:pt>
                <c:pt idx="7808">
                  <c:v>2</c:v>
                </c:pt>
                <c:pt idx="7809">
                  <c:v>4</c:v>
                </c:pt>
                <c:pt idx="7810">
                  <c:v>2</c:v>
                </c:pt>
                <c:pt idx="7811">
                  <c:v>2</c:v>
                </c:pt>
                <c:pt idx="7812">
                  <c:v>0</c:v>
                </c:pt>
                <c:pt idx="7813">
                  <c:v>3</c:v>
                </c:pt>
                <c:pt idx="7814">
                  <c:v>1</c:v>
                </c:pt>
                <c:pt idx="7815">
                  <c:v>3</c:v>
                </c:pt>
                <c:pt idx="7816">
                  <c:v>1</c:v>
                </c:pt>
                <c:pt idx="7817">
                  <c:v>3</c:v>
                </c:pt>
                <c:pt idx="7818">
                  <c:v>1</c:v>
                </c:pt>
                <c:pt idx="7819">
                  <c:v>1</c:v>
                </c:pt>
                <c:pt idx="7820">
                  <c:v>1</c:v>
                </c:pt>
                <c:pt idx="7821">
                  <c:v>0</c:v>
                </c:pt>
                <c:pt idx="7822">
                  <c:v>1</c:v>
                </c:pt>
                <c:pt idx="7823">
                  <c:v>2</c:v>
                </c:pt>
                <c:pt idx="7824">
                  <c:v>3</c:v>
                </c:pt>
                <c:pt idx="7825">
                  <c:v>2</c:v>
                </c:pt>
                <c:pt idx="7826">
                  <c:v>0</c:v>
                </c:pt>
                <c:pt idx="7827">
                  <c:v>3</c:v>
                </c:pt>
                <c:pt idx="7828">
                  <c:v>1</c:v>
                </c:pt>
                <c:pt idx="7829">
                  <c:v>1</c:v>
                </c:pt>
                <c:pt idx="7830">
                  <c:v>1</c:v>
                </c:pt>
                <c:pt idx="7831">
                  <c:v>1</c:v>
                </c:pt>
                <c:pt idx="7832">
                  <c:v>1</c:v>
                </c:pt>
                <c:pt idx="7833">
                  <c:v>0</c:v>
                </c:pt>
                <c:pt idx="7834">
                  <c:v>1</c:v>
                </c:pt>
                <c:pt idx="7835">
                  <c:v>0</c:v>
                </c:pt>
                <c:pt idx="7836">
                  <c:v>3</c:v>
                </c:pt>
                <c:pt idx="7837">
                  <c:v>2</c:v>
                </c:pt>
                <c:pt idx="7838">
                  <c:v>0</c:v>
                </c:pt>
                <c:pt idx="7839">
                  <c:v>2</c:v>
                </c:pt>
                <c:pt idx="7840">
                  <c:v>2</c:v>
                </c:pt>
                <c:pt idx="7841">
                  <c:v>0</c:v>
                </c:pt>
                <c:pt idx="7842">
                  <c:v>2</c:v>
                </c:pt>
                <c:pt idx="7843">
                  <c:v>1</c:v>
                </c:pt>
                <c:pt idx="7844">
                  <c:v>0</c:v>
                </c:pt>
                <c:pt idx="7845">
                  <c:v>1</c:v>
                </c:pt>
                <c:pt idx="7846">
                  <c:v>1</c:v>
                </c:pt>
                <c:pt idx="7847">
                  <c:v>2</c:v>
                </c:pt>
                <c:pt idx="7848">
                  <c:v>2</c:v>
                </c:pt>
                <c:pt idx="7849">
                  <c:v>2</c:v>
                </c:pt>
                <c:pt idx="7850">
                  <c:v>2</c:v>
                </c:pt>
                <c:pt idx="7851">
                  <c:v>0</c:v>
                </c:pt>
                <c:pt idx="7852">
                  <c:v>2</c:v>
                </c:pt>
                <c:pt idx="7853">
                  <c:v>2</c:v>
                </c:pt>
                <c:pt idx="7854">
                  <c:v>0</c:v>
                </c:pt>
                <c:pt idx="7855">
                  <c:v>0</c:v>
                </c:pt>
                <c:pt idx="7856">
                  <c:v>2</c:v>
                </c:pt>
                <c:pt idx="7857">
                  <c:v>2</c:v>
                </c:pt>
                <c:pt idx="7858">
                  <c:v>1</c:v>
                </c:pt>
                <c:pt idx="7859">
                  <c:v>0</c:v>
                </c:pt>
                <c:pt idx="7860">
                  <c:v>2</c:v>
                </c:pt>
                <c:pt idx="7861">
                  <c:v>1</c:v>
                </c:pt>
                <c:pt idx="7862">
                  <c:v>3</c:v>
                </c:pt>
                <c:pt idx="7863">
                  <c:v>1</c:v>
                </c:pt>
                <c:pt idx="7864">
                  <c:v>2</c:v>
                </c:pt>
                <c:pt idx="7865">
                  <c:v>1</c:v>
                </c:pt>
                <c:pt idx="7866">
                  <c:v>0</c:v>
                </c:pt>
                <c:pt idx="7867">
                  <c:v>0</c:v>
                </c:pt>
                <c:pt idx="7868">
                  <c:v>2</c:v>
                </c:pt>
                <c:pt idx="7869">
                  <c:v>1</c:v>
                </c:pt>
                <c:pt idx="7870">
                  <c:v>1</c:v>
                </c:pt>
                <c:pt idx="7871">
                  <c:v>4</c:v>
                </c:pt>
                <c:pt idx="7872">
                  <c:v>1</c:v>
                </c:pt>
                <c:pt idx="7873">
                  <c:v>4</c:v>
                </c:pt>
                <c:pt idx="7874">
                  <c:v>4</c:v>
                </c:pt>
                <c:pt idx="7875">
                  <c:v>1</c:v>
                </c:pt>
                <c:pt idx="7876">
                  <c:v>1</c:v>
                </c:pt>
                <c:pt idx="7877">
                  <c:v>2</c:v>
                </c:pt>
                <c:pt idx="7878">
                  <c:v>0</c:v>
                </c:pt>
                <c:pt idx="7879">
                  <c:v>0</c:v>
                </c:pt>
                <c:pt idx="7880">
                  <c:v>2</c:v>
                </c:pt>
                <c:pt idx="7881">
                  <c:v>1</c:v>
                </c:pt>
                <c:pt idx="7882">
                  <c:v>0</c:v>
                </c:pt>
                <c:pt idx="7883">
                  <c:v>2</c:v>
                </c:pt>
                <c:pt idx="7884">
                  <c:v>1</c:v>
                </c:pt>
                <c:pt idx="7885">
                  <c:v>1</c:v>
                </c:pt>
                <c:pt idx="7886">
                  <c:v>0</c:v>
                </c:pt>
                <c:pt idx="7887">
                  <c:v>0</c:v>
                </c:pt>
                <c:pt idx="7888">
                  <c:v>2</c:v>
                </c:pt>
                <c:pt idx="7889">
                  <c:v>1</c:v>
                </c:pt>
                <c:pt idx="7890">
                  <c:v>2</c:v>
                </c:pt>
                <c:pt idx="7891">
                  <c:v>0</c:v>
                </c:pt>
                <c:pt idx="7892">
                  <c:v>1</c:v>
                </c:pt>
                <c:pt idx="7893">
                  <c:v>1</c:v>
                </c:pt>
                <c:pt idx="7894">
                  <c:v>0</c:v>
                </c:pt>
                <c:pt idx="7895">
                  <c:v>3</c:v>
                </c:pt>
                <c:pt idx="7896">
                  <c:v>2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2</c:v>
                </c:pt>
                <c:pt idx="7901">
                  <c:v>3</c:v>
                </c:pt>
                <c:pt idx="7902">
                  <c:v>1</c:v>
                </c:pt>
                <c:pt idx="7903">
                  <c:v>1</c:v>
                </c:pt>
                <c:pt idx="7904">
                  <c:v>1</c:v>
                </c:pt>
                <c:pt idx="7905">
                  <c:v>1</c:v>
                </c:pt>
                <c:pt idx="7906">
                  <c:v>0</c:v>
                </c:pt>
                <c:pt idx="7907">
                  <c:v>3</c:v>
                </c:pt>
                <c:pt idx="7908">
                  <c:v>2</c:v>
                </c:pt>
                <c:pt idx="7909">
                  <c:v>2</c:v>
                </c:pt>
                <c:pt idx="7910">
                  <c:v>2</c:v>
                </c:pt>
                <c:pt idx="7911">
                  <c:v>1</c:v>
                </c:pt>
                <c:pt idx="7912">
                  <c:v>3</c:v>
                </c:pt>
                <c:pt idx="7913">
                  <c:v>2</c:v>
                </c:pt>
                <c:pt idx="7914">
                  <c:v>0</c:v>
                </c:pt>
                <c:pt idx="7915">
                  <c:v>0</c:v>
                </c:pt>
                <c:pt idx="7916">
                  <c:v>2</c:v>
                </c:pt>
                <c:pt idx="7917">
                  <c:v>2</c:v>
                </c:pt>
                <c:pt idx="7918">
                  <c:v>1</c:v>
                </c:pt>
                <c:pt idx="7919">
                  <c:v>1</c:v>
                </c:pt>
                <c:pt idx="7920">
                  <c:v>2</c:v>
                </c:pt>
                <c:pt idx="7921">
                  <c:v>0</c:v>
                </c:pt>
                <c:pt idx="7922">
                  <c:v>0</c:v>
                </c:pt>
                <c:pt idx="7923">
                  <c:v>1</c:v>
                </c:pt>
                <c:pt idx="7924">
                  <c:v>0</c:v>
                </c:pt>
                <c:pt idx="7925">
                  <c:v>1</c:v>
                </c:pt>
                <c:pt idx="7926">
                  <c:v>4</c:v>
                </c:pt>
                <c:pt idx="7927">
                  <c:v>2</c:v>
                </c:pt>
                <c:pt idx="7928">
                  <c:v>0</c:v>
                </c:pt>
                <c:pt idx="7929">
                  <c:v>4</c:v>
                </c:pt>
                <c:pt idx="7930">
                  <c:v>1</c:v>
                </c:pt>
                <c:pt idx="7931">
                  <c:v>7</c:v>
                </c:pt>
                <c:pt idx="7932">
                  <c:v>0</c:v>
                </c:pt>
                <c:pt idx="7933">
                  <c:v>1</c:v>
                </c:pt>
                <c:pt idx="7934">
                  <c:v>1</c:v>
                </c:pt>
                <c:pt idx="7935">
                  <c:v>0</c:v>
                </c:pt>
                <c:pt idx="7936">
                  <c:v>5</c:v>
                </c:pt>
                <c:pt idx="7937">
                  <c:v>1</c:v>
                </c:pt>
                <c:pt idx="7938">
                  <c:v>1</c:v>
                </c:pt>
                <c:pt idx="7939">
                  <c:v>1</c:v>
                </c:pt>
                <c:pt idx="7940">
                  <c:v>0</c:v>
                </c:pt>
                <c:pt idx="7941">
                  <c:v>2</c:v>
                </c:pt>
                <c:pt idx="7942">
                  <c:v>1</c:v>
                </c:pt>
                <c:pt idx="7943">
                  <c:v>3</c:v>
                </c:pt>
                <c:pt idx="7944">
                  <c:v>1</c:v>
                </c:pt>
                <c:pt idx="7945">
                  <c:v>1</c:v>
                </c:pt>
                <c:pt idx="7946">
                  <c:v>2</c:v>
                </c:pt>
                <c:pt idx="7947">
                  <c:v>2</c:v>
                </c:pt>
                <c:pt idx="7948">
                  <c:v>1</c:v>
                </c:pt>
                <c:pt idx="7949">
                  <c:v>0</c:v>
                </c:pt>
                <c:pt idx="7950">
                  <c:v>5</c:v>
                </c:pt>
                <c:pt idx="7951">
                  <c:v>3</c:v>
                </c:pt>
                <c:pt idx="7952">
                  <c:v>1</c:v>
                </c:pt>
                <c:pt idx="7953">
                  <c:v>0</c:v>
                </c:pt>
                <c:pt idx="7954">
                  <c:v>0</c:v>
                </c:pt>
                <c:pt idx="7955">
                  <c:v>1</c:v>
                </c:pt>
                <c:pt idx="7956">
                  <c:v>1</c:v>
                </c:pt>
                <c:pt idx="7957">
                  <c:v>3</c:v>
                </c:pt>
                <c:pt idx="7958">
                  <c:v>1</c:v>
                </c:pt>
                <c:pt idx="7959">
                  <c:v>0</c:v>
                </c:pt>
                <c:pt idx="7960">
                  <c:v>0</c:v>
                </c:pt>
                <c:pt idx="7961">
                  <c:v>3</c:v>
                </c:pt>
                <c:pt idx="7962">
                  <c:v>1</c:v>
                </c:pt>
                <c:pt idx="7963">
                  <c:v>1</c:v>
                </c:pt>
                <c:pt idx="7964">
                  <c:v>1</c:v>
                </c:pt>
                <c:pt idx="7965">
                  <c:v>1</c:v>
                </c:pt>
                <c:pt idx="7966">
                  <c:v>1</c:v>
                </c:pt>
                <c:pt idx="7967">
                  <c:v>1</c:v>
                </c:pt>
                <c:pt idx="7968">
                  <c:v>1</c:v>
                </c:pt>
                <c:pt idx="7969">
                  <c:v>0</c:v>
                </c:pt>
                <c:pt idx="7970">
                  <c:v>1</c:v>
                </c:pt>
                <c:pt idx="7971">
                  <c:v>4</c:v>
                </c:pt>
                <c:pt idx="7972">
                  <c:v>2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1</c:v>
                </c:pt>
                <c:pt idx="7977">
                  <c:v>1</c:v>
                </c:pt>
                <c:pt idx="7978">
                  <c:v>3</c:v>
                </c:pt>
                <c:pt idx="7979">
                  <c:v>1</c:v>
                </c:pt>
                <c:pt idx="7980">
                  <c:v>3</c:v>
                </c:pt>
                <c:pt idx="7981">
                  <c:v>1</c:v>
                </c:pt>
                <c:pt idx="7982">
                  <c:v>0</c:v>
                </c:pt>
                <c:pt idx="7983">
                  <c:v>3</c:v>
                </c:pt>
                <c:pt idx="7984">
                  <c:v>2</c:v>
                </c:pt>
                <c:pt idx="7985">
                  <c:v>2</c:v>
                </c:pt>
                <c:pt idx="7986">
                  <c:v>1</c:v>
                </c:pt>
                <c:pt idx="7987">
                  <c:v>2</c:v>
                </c:pt>
                <c:pt idx="7988">
                  <c:v>2</c:v>
                </c:pt>
                <c:pt idx="7989">
                  <c:v>2</c:v>
                </c:pt>
                <c:pt idx="7990">
                  <c:v>1</c:v>
                </c:pt>
                <c:pt idx="7991">
                  <c:v>0</c:v>
                </c:pt>
                <c:pt idx="7992">
                  <c:v>1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1</c:v>
                </c:pt>
                <c:pt idx="7997">
                  <c:v>0</c:v>
                </c:pt>
                <c:pt idx="7998">
                  <c:v>4</c:v>
                </c:pt>
                <c:pt idx="7999">
                  <c:v>1</c:v>
                </c:pt>
                <c:pt idx="8000">
                  <c:v>2</c:v>
                </c:pt>
                <c:pt idx="8001">
                  <c:v>1</c:v>
                </c:pt>
                <c:pt idx="8002">
                  <c:v>0</c:v>
                </c:pt>
                <c:pt idx="8003">
                  <c:v>1</c:v>
                </c:pt>
                <c:pt idx="8004">
                  <c:v>0</c:v>
                </c:pt>
                <c:pt idx="8005">
                  <c:v>1</c:v>
                </c:pt>
                <c:pt idx="8006">
                  <c:v>2</c:v>
                </c:pt>
                <c:pt idx="8007">
                  <c:v>0</c:v>
                </c:pt>
                <c:pt idx="8008">
                  <c:v>1</c:v>
                </c:pt>
                <c:pt idx="8009">
                  <c:v>2</c:v>
                </c:pt>
                <c:pt idx="8010">
                  <c:v>0</c:v>
                </c:pt>
                <c:pt idx="8011">
                  <c:v>2</c:v>
                </c:pt>
                <c:pt idx="8012">
                  <c:v>0</c:v>
                </c:pt>
                <c:pt idx="8013">
                  <c:v>1</c:v>
                </c:pt>
                <c:pt idx="8014">
                  <c:v>3</c:v>
                </c:pt>
                <c:pt idx="8015">
                  <c:v>2</c:v>
                </c:pt>
                <c:pt idx="8016">
                  <c:v>1</c:v>
                </c:pt>
                <c:pt idx="8017">
                  <c:v>2</c:v>
                </c:pt>
                <c:pt idx="8018">
                  <c:v>1</c:v>
                </c:pt>
                <c:pt idx="8019">
                  <c:v>2</c:v>
                </c:pt>
                <c:pt idx="8020">
                  <c:v>1</c:v>
                </c:pt>
                <c:pt idx="8021">
                  <c:v>3</c:v>
                </c:pt>
                <c:pt idx="8022">
                  <c:v>1</c:v>
                </c:pt>
                <c:pt idx="8023">
                  <c:v>2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1</c:v>
                </c:pt>
                <c:pt idx="8028">
                  <c:v>1</c:v>
                </c:pt>
                <c:pt idx="8029">
                  <c:v>1</c:v>
                </c:pt>
                <c:pt idx="8030">
                  <c:v>4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2</c:v>
                </c:pt>
                <c:pt idx="8035">
                  <c:v>3</c:v>
                </c:pt>
                <c:pt idx="8036">
                  <c:v>2</c:v>
                </c:pt>
                <c:pt idx="8037">
                  <c:v>3</c:v>
                </c:pt>
                <c:pt idx="8038">
                  <c:v>2</c:v>
                </c:pt>
                <c:pt idx="8039">
                  <c:v>1</c:v>
                </c:pt>
                <c:pt idx="8040">
                  <c:v>2</c:v>
                </c:pt>
                <c:pt idx="8041">
                  <c:v>1</c:v>
                </c:pt>
                <c:pt idx="8042">
                  <c:v>0</c:v>
                </c:pt>
                <c:pt idx="8043">
                  <c:v>6</c:v>
                </c:pt>
                <c:pt idx="8044">
                  <c:v>1</c:v>
                </c:pt>
                <c:pt idx="8045">
                  <c:v>2</c:v>
                </c:pt>
                <c:pt idx="8046">
                  <c:v>0</c:v>
                </c:pt>
                <c:pt idx="8047">
                  <c:v>2</c:v>
                </c:pt>
                <c:pt idx="8048">
                  <c:v>2</c:v>
                </c:pt>
                <c:pt idx="8049">
                  <c:v>1</c:v>
                </c:pt>
                <c:pt idx="8050">
                  <c:v>1</c:v>
                </c:pt>
                <c:pt idx="8051">
                  <c:v>2</c:v>
                </c:pt>
                <c:pt idx="8052">
                  <c:v>3</c:v>
                </c:pt>
                <c:pt idx="8053">
                  <c:v>0</c:v>
                </c:pt>
                <c:pt idx="8054">
                  <c:v>1</c:v>
                </c:pt>
                <c:pt idx="8055">
                  <c:v>2</c:v>
                </c:pt>
                <c:pt idx="8056">
                  <c:v>1</c:v>
                </c:pt>
                <c:pt idx="8057">
                  <c:v>2</c:v>
                </c:pt>
                <c:pt idx="8058">
                  <c:v>0</c:v>
                </c:pt>
                <c:pt idx="8059">
                  <c:v>3</c:v>
                </c:pt>
                <c:pt idx="8060">
                  <c:v>3</c:v>
                </c:pt>
                <c:pt idx="8061">
                  <c:v>1</c:v>
                </c:pt>
                <c:pt idx="8062">
                  <c:v>6</c:v>
                </c:pt>
                <c:pt idx="8063">
                  <c:v>2</c:v>
                </c:pt>
                <c:pt idx="8064">
                  <c:v>2</c:v>
                </c:pt>
                <c:pt idx="8065">
                  <c:v>4</c:v>
                </c:pt>
                <c:pt idx="8066">
                  <c:v>1</c:v>
                </c:pt>
                <c:pt idx="8067">
                  <c:v>1</c:v>
                </c:pt>
                <c:pt idx="8068">
                  <c:v>1</c:v>
                </c:pt>
                <c:pt idx="8069">
                  <c:v>0</c:v>
                </c:pt>
                <c:pt idx="8070">
                  <c:v>1</c:v>
                </c:pt>
                <c:pt idx="8071">
                  <c:v>1</c:v>
                </c:pt>
                <c:pt idx="8072">
                  <c:v>2</c:v>
                </c:pt>
                <c:pt idx="8073">
                  <c:v>3</c:v>
                </c:pt>
                <c:pt idx="8074">
                  <c:v>1</c:v>
                </c:pt>
                <c:pt idx="8075">
                  <c:v>4</c:v>
                </c:pt>
                <c:pt idx="8076">
                  <c:v>2</c:v>
                </c:pt>
                <c:pt idx="8077">
                  <c:v>1</c:v>
                </c:pt>
                <c:pt idx="8078">
                  <c:v>3</c:v>
                </c:pt>
                <c:pt idx="8079">
                  <c:v>0</c:v>
                </c:pt>
                <c:pt idx="8080">
                  <c:v>0</c:v>
                </c:pt>
                <c:pt idx="8081">
                  <c:v>2</c:v>
                </c:pt>
                <c:pt idx="8082">
                  <c:v>0</c:v>
                </c:pt>
                <c:pt idx="8083">
                  <c:v>3</c:v>
                </c:pt>
                <c:pt idx="8084">
                  <c:v>0</c:v>
                </c:pt>
                <c:pt idx="8085">
                  <c:v>1</c:v>
                </c:pt>
                <c:pt idx="8086">
                  <c:v>1</c:v>
                </c:pt>
                <c:pt idx="8087">
                  <c:v>1</c:v>
                </c:pt>
                <c:pt idx="8088">
                  <c:v>1</c:v>
                </c:pt>
                <c:pt idx="8089">
                  <c:v>2</c:v>
                </c:pt>
                <c:pt idx="8090">
                  <c:v>0</c:v>
                </c:pt>
                <c:pt idx="8091">
                  <c:v>0</c:v>
                </c:pt>
                <c:pt idx="8092">
                  <c:v>3</c:v>
                </c:pt>
                <c:pt idx="8093">
                  <c:v>0</c:v>
                </c:pt>
                <c:pt idx="8094">
                  <c:v>3</c:v>
                </c:pt>
                <c:pt idx="8095">
                  <c:v>2</c:v>
                </c:pt>
                <c:pt idx="8096">
                  <c:v>1</c:v>
                </c:pt>
                <c:pt idx="8097">
                  <c:v>0</c:v>
                </c:pt>
                <c:pt idx="8098">
                  <c:v>1</c:v>
                </c:pt>
                <c:pt idx="8099">
                  <c:v>2</c:v>
                </c:pt>
                <c:pt idx="8100">
                  <c:v>0</c:v>
                </c:pt>
                <c:pt idx="8101">
                  <c:v>0</c:v>
                </c:pt>
                <c:pt idx="8102">
                  <c:v>2</c:v>
                </c:pt>
                <c:pt idx="8103">
                  <c:v>1</c:v>
                </c:pt>
                <c:pt idx="8104">
                  <c:v>2</c:v>
                </c:pt>
                <c:pt idx="8105">
                  <c:v>0</c:v>
                </c:pt>
                <c:pt idx="8106">
                  <c:v>4</c:v>
                </c:pt>
                <c:pt idx="8107">
                  <c:v>1</c:v>
                </c:pt>
                <c:pt idx="8108">
                  <c:v>0</c:v>
                </c:pt>
                <c:pt idx="8109">
                  <c:v>3</c:v>
                </c:pt>
                <c:pt idx="8110">
                  <c:v>3</c:v>
                </c:pt>
                <c:pt idx="8111">
                  <c:v>1</c:v>
                </c:pt>
                <c:pt idx="8112">
                  <c:v>2</c:v>
                </c:pt>
                <c:pt idx="8113">
                  <c:v>1</c:v>
                </c:pt>
                <c:pt idx="8114">
                  <c:v>0</c:v>
                </c:pt>
                <c:pt idx="8115">
                  <c:v>2</c:v>
                </c:pt>
                <c:pt idx="8116">
                  <c:v>1</c:v>
                </c:pt>
                <c:pt idx="8117">
                  <c:v>1</c:v>
                </c:pt>
                <c:pt idx="8118">
                  <c:v>2</c:v>
                </c:pt>
                <c:pt idx="8119">
                  <c:v>0</c:v>
                </c:pt>
                <c:pt idx="8120">
                  <c:v>4</c:v>
                </c:pt>
                <c:pt idx="8121">
                  <c:v>2</c:v>
                </c:pt>
                <c:pt idx="8122">
                  <c:v>4</c:v>
                </c:pt>
                <c:pt idx="8123">
                  <c:v>1</c:v>
                </c:pt>
                <c:pt idx="8124">
                  <c:v>4</c:v>
                </c:pt>
                <c:pt idx="8125">
                  <c:v>0</c:v>
                </c:pt>
                <c:pt idx="8126">
                  <c:v>0</c:v>
                </c:pt>
                <c:pt idx="8127">
                  <c:v>1</c:v>
                </c:pt>
                <c:pt idx="8128">
                  <c:v>3</c:v>
                </c:pt>
                <c:pt idx="8129">
                  <c:v>1</c:v>
                </c:pt>
                <c:pt idx="8130">
                  <c:v>1</c:v>
                </c:pt>
                <c:pt idx="8131">
                  <c:v>1</c:v>
                </c:pt>
                <c:pt idx="8132">
                  <c:v>5</c:v>
                </c:pt>
                <c:pt idx="8133">
                  <c:v>1</c:v>
                </c:pt>
                <c:pt idx="8134">
                  <c:v>3</c:v>
                </c:pt>
                <c:pt idx="8135">
                  <c:v>0</c:v>
                </c:pt>
                <c:pt idx="8136">
                  <c:v>2</c:v>
                </c:pt>
                <c:pt idx="8137">
                  <c:v>1</c:v>
                </c:pt>
                <c:pt idx="8138">
                  <c:v>1</c:v>
                </c:pt>
                <c:pt idx="8139">
                  <c:v>3</c:v>
                </c:pt>
                <c:pt idx="8140">
                  <c:v>0</c:v>
                </c:pt>
                <c:pt idx="8141">
                  <c:v>3</c:v>
                </c:pt>
                <c:pt idx="8142">
                  <c:v>1</c:v>
                </c:pt>
                <c:pt idx="8143">
                  <c:v>2</c:v>
                </c:pt>
                <c:pt idx="8144">
                  <c:v>2</c:v>
                </c:pt>
                <c:pt idx="8145">
                  <c:v>2</c:v>
                </c:pt>
                <c:pt idx="8146">
                  <c:v>0</c:v>
                </c:pt>
                <c:pt idx="8147">
                  <c:v>1</c:v>
                </c:pt>
                <c:pt idx="8148">
                  <c:v>2</c:v>
                </c:pt>
                <c:pt idx="8149">
                  <c:v>2</c:v>
                </c:pt>
                <c:pt idx="8150">
                  <c:v>0</c:v>
                </c:pt>
                <c:pt idx="8151">
                  <c:v>3</c:v>
                </c:pt>
                <c:pt idx="8152">
                  <c:v>1</c:v>
                </c:pt>
                <c:pt idx="8153">
                  <c:v>0</c:v>
                </c:pt>
                <c:pt idx="8154">
                  <c:v>1</c:v>
                </c:pt>
                <c:pt idx="8155">
                  <c:v>0</c:v>
                </c:pt>
                <c:pt idx="8156">
                  <c:v>3</c:v>
                </c:pt>
                <c:pt idx="8157">
                  <c:v>2</c:v>
                </c:pt>
                <c:pt idx="8158">
                  <c:v>2</c:v>
                </c:pt>
                <c:pt idx="8159">
                  <c:v>1</c:v>
                </c:pt>
                <c:pt idx="8160">
                  <c:v>3</c:v>
                </c:pt>
                <c:pt idx="8161">
                  <c:v>1</c:v>
                </c:pt>
                <c:pt idx="8162">
                  <c:v>2</c:v>
                </c:pt>
                <c:pt idx="8163">
                  <c:v>1</c:v>
                </c:pt>
                <c:pt idx="8164">
                  <c:v>1</c:v>
                </c:pt>
                <c:pt idx="8165">
                  <c:v>2</c:v>
                </c:pt>
                <c:pt idx="8166">
                  <c:v>2</c:v>
                </c:pt>
                <c:pt idx="8167">
                  <c:v>3</c:v>
                </c:pt>
                <c:pt idx="8168">
                  <c:v>3</c:v>
                </c:pt>
                <c:pt idx="8169">
                  <c:v>4</c:v>
                </c:pt>
                <c:pt idx="8170">
                  <c:v>0</c:v>
                </c:pt>
                <c:pt idx="8171">
                  <c:v>2</c:v>
                </c:pt>
                <c:pt idx="8172">
                  <c:v>0</c:v>
                </c:pt>
                <c:pt idx="8173">
                  <c:v>3</c:v>
                </c:pt>
                <c:pt idx="8174">
                  <c:v>0</c:v>
                </c:pt>
                <c:pt idx="8175">
                  <c:v>1</c:v>
                </c:pt>
                <c:pt idx="8176">
                  <c:v>2</c:v>
                </c:pt>
                <c:pt idx="8177">
                  <c:v>4</c:v>
                </c:pt>
                <c:pt idx="8178">
                  <c:v>2</c:v>
                </c:pt>
                <c:pt idx="8179">
                  <c:v>1</c:v>
                </c:pt>
                <c:pt idx="8180">
                  <c:v>2</c:v>
                </c:pt>
                <c:pt idx="8181">
                  <c:v>0</c:v>
                </c:pt>
                <c:pt idx="8182">
                  <c:v>1</c:v>
                </c:pt>
                <c:pt idx="8183">
                  <c:v>0</c:v>
                </c:pt>
                <c:pt idx="8184">
                  <c:v>1</c:v>
                </c:pt>
                <c:pt idx="8185">
                  <c:v>1</c:v>
                </c:pt>
                <c:pt idx="8186">
                  <c:v>2</c:v>
                </c:pt>
                <c:pt idx="8187">
                  <c:v>1</c:v>
                </c:pt>
                <c:pt idx="8188">
                  <c:v>0</c:v>
                </c:pt>
                <c:pt idx="8189">
                  <c:v>0</c:v>
                </c:pt>
                <c:pt idx="8190">
                  <c:v>1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C18E-40D6-93F6-2DEC2CDF2272}"/>
            </c:ext>
          </c:extLst>
        </c:ser>
        <c:ser>
          <c:idx val="2"/>
          <c:order val="2"/>
          <c:tx>
            <c:v>28:2kW 18:1kW</c:v>
          </c:tx>
          <c:spPr>
            <a:ln w="6350"/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-2.0400000000000005E-2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2.7000000000000019E-3</c:v>
                </c:pt>
                <c:pt idx="5">
                  <c:v>1.0400000000000003E-2</c:v>
                </c:pt>
                <c:pt idx="6">
                  <c:v>1.8100000000000008E-2</c:v>
                </c:pt>
                <c:pt idx="7">
                  <c:v>2.580000000000001E-2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4.8900000000000006E-2</c:v>
                </c:pt>
                <c:pt idx="11">
                  <c:v>5.6600000000000004E-2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7.9700000000000035E-2</c:v>
                </c:pt>
                <c:pt idx="15">
                  <c:v>8.7400000000000005E-2</c:v>
                </c:pt>
                <c:pt idx="16">
                  <c:v>9.5100000000000018E-2</c:v>
                </c:pt>
                <c:pt idx="17">
                  <c:v>0.10280000000000002</c:v>
                </c:pt>
                <c:pt idx="18">
                  <c:v>0.11050000000000001</c:v>
                </c:pt>
                <c:pt idx="19">
                  <c:v>0.11820000000000004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0.16440000000000002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0.19520000000000001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0.22600000000000003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0.34150000000000014</c:v>
                </c:pt>
                <c:pt idx="49">
                  <c:v>0.34920000000000007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0.4416000000000001</c:v>
                </c:pt>
                <c:pt idx="62">
                  <c:v>0.44930000000000003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0.58790000000000009</c:v>
                </c:pt>
                <c:pt idx="81">
                  <c:v>0.59560000000000013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0.68030000000000013</c:v>
                </c:pt>
                <c:pt idx="93">
                  <c:v>0.68800000000000028</c:v>
                </c:pt>
                <c:pt idx="94">
                  <c:v>0.69570000000000021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0.88050000000000017</c:v>
                </c:pt>
                <c:pt idx="119">
                  <c:v>0.8882000000000001</c:v>
                </c:pt>
                <c:pt idx="120">
                  <c:v>0.89590000000000014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1.7121000000000002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1.7583000000000002</c:v>
                </c:pt>
                <c:pt idx="233">
                  <c:v>1.7660000000000002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1.7968000000000002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1.9045999999999998</c:v>
                </c:pt>
                <c:pt idx="252">
                  <c:v>1.9122999999999999</c:v>
                </c:pt>
                <c:pt idx="253">
                  <c:v>1.9200000000000002</c:v>
                </c:pt>
                <c:pt idx="254">
                  <c:v>1.9276999999999997</c:v>
                </c:pt>
                <c:pt idx="255">
                  <c:v>1.9353999999999998</c:v>
                </c:pt>
                <c:pt idx="256">
                  <c:v>1.9430999999999998</c:v>
                </c:pt>
                <c:pt idx="257">
                  <c:v>1.9507999999999999</c:v>
                </c:pt>
                <c:pt idx="258">
                  <c:v>1.9584999999999999</c:v>
                </c:pt>
                <c:pt idx="259">
                  <c:v>1.9661999999999997</c:v>
                </c:pt>
                <c:pt idx="260">
                  <c:v>1.9739</c:v>
                </c:pt>
                <c:pt idx="261">
                  <c:v>1.9815999999999998</c:v>
                </c:pt>
                <c:pt idx="262">
                  <c:v>1.9892999999999996</c:v>
                </c:pt>
                <c:pt idx="263">
                  <c:v>1.9969999999999999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Sheet2!$E$4:$E$8196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86922</c:v>
                </c:pt>
                <c:pt idx="10">
                  <c:v>42951</c:v>
                </c:pt>
                <c:pt idx="11">
                  <c:v>23619</c:v>
                </c:pt>
                <c:pt idx="12">
                  <c:v>14663</c:v>
                </c:pt>
                <c:pt idx="13">
                  <c:v>9384</c:v>
                </c:pt>
                <c:pt idx="14">
                  <c:v>5782</c:v>
                </c:pt>
                <c:pt idx="15">
                  <c:v>3307</c:v>
                </c:pt>
                <c:pt idx="16">
                  <c:v>1969</c:v>
                </c:pt>
                <c:pt idx="17">
                  <c:v>1339</c:v>
                </c:pt>
                <c:pt idx="18">
                  <c:v>986</c:v>
                </c:pt>
                <c:pt idx="19">
                  <c:v>795</c:v>
                </c:pt>
                <c:pt idx="20">
                  <c:v>784</c:v>
                </c:pt>
                <c:pt idx="21">
                  <c:v>865</c:v>
                </c:pt>
                <c:pt idx="22">
                  <c:v>821</c:v>
                </c:pt>
                <c:pt idx="23">
                  <c:v>916</c:v>
                </c:pt>
                <c:pt idx="24">
                  <c:v>1170</c:v>
                </c:pt>
                <c:pt idx="25">
                  <c:v>1403</c:v>
                </c:pt>
                <c:pt idx="26">
                  <c:v>1771</c:v>
                </c:pt>
                <c:pt idx="27">
                  <c:v>2263</c:v>
                </c:pt>
                <c:pt idx="28">
                  <c:v>2753</c:v>
                </c:pt>
                <c:pt idx="29">
                  <c:v>3597</c:v>
                </c:pt>
                <c:pt idx="30">
                  <c:v>4180</c:v>
                </c:pt>
                <c:pt idx="31">
                  <c:v>4730</c:v>
                </c:pt>
                <c:pt idx="32">
                  <c:v>5083</c:v>
                </c:pt>
                <c:pt idx="33">
                  <c:v>5329</c:v>
                </c:pt>
                <c:pt idx="34">
                  <c:v>5736</c:v>
                </c:pt>
                <c:pt idx="35">
                  <c:v>5916</c:v>
                </c:pt>
                <c:pt idx="36">
                  <c:v>6507</c:v>
                </c:pt>
                <c:pt idx="37">
                  <c:v>6578</c:v>
                </c:pt>
                <c:pt idx="38">
                  <c:v>7018</c:v>
                </c:pt>
                <c:pt idx="39">
                  <c:v>7172</c:v>
                </c:pt>
                <c:pt idx="40">
                  <c:v>7336</c:v>
                </c:pt>
                <c:pt idx="41">
                  <c:v>7193</c:v>
                </c:pt>
                <c:pt idx="42">
                  <c:v>7194</c:v>
                </c:pt>
                <c:pt idx="43">
                  <c:v>7382</c:v>
                </c:pt>
                <c:pt idx="44">
                  <c:v>7385</c:v>
                </c:pt>
                <c:pt idx="45">
                  <c:v>7601</c:v>
                </c:pt>
                <c:pt idx="46">
                  <c:v>8203</c:v>
                </c:pt>
                <c:pt idx="47">
                  <c:v>8265</c:v>
                </c:pt>
                <c:pt idx="48">
                  <c:v>8694</c:v>
                </c:pt>
                <c:pt idx="49">
                  <c:v>8562</c:v>
                </c:pt>
                <c:pt idx="50">
                  <c:v>8638</c:v>
                </c:pt>
                <c:pt idx="51">
                  <c:v>8298</c:v>
                </c:pt>
                <c:pt idx="52">
                  <c:v>7888</c:v>
                </c:pt>
                <c:pt idx="53">
                  <c:v>7387</c:v>
                </c:pt>
                <c:pt idx="54">
                  <c:v>7060</c:v>
                </c:pt>
                <c:pt idx="55">
                  <c:v>6832</c:v>
                </c:pt>
                <c:pt idx="56">
                  <c:v>6442</c:v>
                </c:pt>
                <c:pt idx="57">
                  <c:v>6142</c:v>
                </c:pt>
                <c:pt idx="58">
                  <c:v>6305</c:v>
                </c:pt>
                <c:pt idx="59">
                  <c:v>6435</c:v>
                </c:pt>
                <c:pt idx="60">
                  <c:v>6486</c:v>
                </c:pt>
                <c:pt idx="61">
                  <c:v>6850</c:v>
                </c:pt>
                <c:pt idx="62">
                  <c:v>7191</c:v>
                </c:pt>
                <c:pt idx="63">
                  <c:v>7705</c:v>
                </c:pt>
                <c:pt idx="64">
                  <c:v>8296</c:v>
                </c:pt>
                <c:pt idx="65">
                  <c:v>9140</c:v>
                </c:pt>
                <c:pt idx="66">
                  <c:v>9735</c:v>
                </c:pt>
                <c:pt idx="67">
                  <c:v>10732</c:v>
                </c:pt>
                <c:pt idx="68">
                  <c:v>11911</c:v>
                </c:pt>
                <c:pt idx="69">
                  <c:v>13066</c:v>
                </c:pt>
                <c:pt idx="70">
                  <c:v>14727</c:v>
                </c:pt>
                <c:pt idx="71">
                  <c:v>16429</c:v>
                </c:pt>
                <c:pt idx="72">
                  <c:v>18821</c:v>
                </c:pt>
                <c:pt idx="73">
                  <c:v>21156</c:v>
                </c:pt>
                <c:pt idx="74">
                  <c:v>24078</c:v>
                </c:pt>
                <c:pt idx="75">
                  <c:v>27296</c:v>
                </c:pt>
                <c:pt idx="76">
                  <c:v>29615</c:v>
                </c:pt>
                <c:pt idx="77">
                  <c:v>32700</c:v>
                </c:pt>
                <c:pt idx="78">
                  <c:v>34343</c:v>
                </c:pt>
                <c:pt idx="79">
                  <c:v>35729</c:v>
                </c:pt>
                <c:pt idx="80">
                  <c:v>37241</c:v>
                </c:pt>
                <c:pt idx="81">
                  <c:v>37049</c:v>
                </c:pt>
                <c:pt idx="82">
                  <c:v>37235</c:v>
                </c:pt>
                <c:pt idx="83">
                  <c:v>36655</c:v>
                </c:pt>
                <c:pt idx="84">
                  <c:v>36729</c:v>
                </c:pt>
                <c:pt idx="85">
                  <c:v>36460</c:v>
                </c:pt>
                <c:pt idx="86">
                  <c:v>36552</c:v>
                </c:pt>
                <c:pt idx="87">
                  <c:v>37116</c:v>
                </c:pt>
                <c:pt idx="88">
                  <c:v>36761</c:v>
                </c:pt>
                <c:pt idx="89">
                  <c:v>36749</c:v>
                </c:pt>
                <c:pt idx="90">
                  <c:v>36687</c:v>
                </c:pt>
                <c:pt idx="91">
                  <c:v>36566</c:v>
                </c:pt>
                <c:pt idx="92">
                  <c:v>36803</c:v>
                </c:pt>
                <c:pt idx="93">
                  <c:v>36228</c:v>
                </c:pt>
                <c:pt idx="94">
                  <c:v>36425</c:v>
                </c:pt>
                <c:pt idx="95">
                  <c:v>35461</c:v>
                </c:pt>
                <c:pt idx="96">
                  <c:v>34980</c:v>
                </c:pt>
                <c:pt idx="97">
                  <c:v>34155</c:v>
                </c:pt>
                <c:pt idx="98">
                  <c:v>32626</c:v>
                </c:pt>
                <c:pt idx="99">
                  <c:v>31631</c:v>
                </c:pt>
                <c:pt idx="100">
                  <c:v>30967</c:v>
                </c:pt>
                <c:pt idx="101">
                  <c:v>29800</c:v>
                </c:pt>
                <c:pt idx="102">
                  <c:v>29536</c:v>
                </c:pt>
                <c:pt idx="103">
                  <c:v>28776</c:v>
                </c:pt>
                <c:pt idx="104">
                  <c:v>28854</c:v>
                </c:pt>
                <c:pt idx="105">
                  <c:v>30029</c:v>
                </c:pt>
                <c:pt idx="106">
                  <c:v>32112</c:v>
                </c:pt>
                <c:pt idx="107">
                  <c:v>34545</c:v>
                </c:pt>
                <c:pt idx="108">
                  <c:v>39288</c:v>
                </c:pt>
                <c:pt idx="109">
                  <c:v>45542</c:v>
                </c:pt>
                <c:pt idx="110">
                  <c:v>51458</c:v>
                </c:pt>
                <c:pt idx="111">
                  <c:v>57936</c:v>
                </c:pt>
                <c:pt idx="112">
                  <c:v>63198</c:v>
                </c:pt>
                <c:pt idx="113">
                  <c:v>68325</c:v>
                </c:pt>
                <c:pt idx="114">
                  <c:v>72033</c:v>
                </c:pt>
                <c:pt idx="115">
                  <c:v>75003</c:v>
                </c:pt>
                <c:pt idx="116">
                  <c:v>77824</c:v>
                </c:pt>
                <c:pt idx="117">
                  <c:v>76989</c:v>
                </c:pt>
                <c:pt idx="118">
                  <c:v>76818</c:v>
                </c:pt>
                <c:pt idx="119">
                  <c:v>75931</c:v>
                </c:pt>
                <c:pt idx="120">
                  <c:v>75440</c:v>
                </c:pt>
                <c:pt idx="121">
                  <c:v>74448</c:v>
                </c:pt>
                <c:pt idx="122">
                  <c:v>73056</c:v>
                </c:pt>
                <c:pt idx="123">
                  <c:v>72872</c:v>
                </c:pt>
                <c:pt idx="124">
                  <c:v>69742</c:v>
                </c:pt>
                <c:pt idx="125">
                  <c:v>67472</c:v>
                </c:pt>
                <c:pt idx="126">
                  <c:v>65056</c:v>
                </c:pt>
                <c:pt idx="127">
                  <c:v>63300</c:v>
                </c:pt>
                <c:pt idx="128">
                  <c:v>60459</c:v>
                </c:pt>
                <c:pt idx="129">
                  <c:v>58278</c:v>
                </c:pt>
                <c:pt idx="130">
                  <c:v>55884</c:v>
                </c:pt>
                <c:pt idx="131">
                  <c:v>54898</c:v>
                </c:pt>
                <c:pt idx="132">
                  <c:v>51171</c:v>
                </c:pt>
                <c:pt idx="133">
                  <c:v>49739</c:v>
                </c:pt>
                <c:pt idx="134">
                  <c:v>47516</c:v>
                </c:pt>
                <c:pt idx="135">
                  <c:v>45952</c:v>
                </c:pt>
                <c:pt idx="136">
                  <c:v>44162</c:v>
                </c:pt>
                <c:pt idx="137">
                  <c:v>42740</c:v>
                </c:pt>
                <c:pt idx="138">
                  <c:v>42643</c:v>
                </c:pt>
                <c:pt idx="139">
                  <c:v>40829</c:v>
                </c:pt>
                <c:pt idx="140">
                  <c:v>39460</c:v>
                </c:pt>
                <c:pt idx="141">
                  <c:v>38711</c:v>
                </c:pt>
                <c:pt idx="142">
                  <c:v>37882</c:v>
                </c:pt>
                <c:pt idx="143">
                  <c:v>36542</c:v>
                </c:pt>
                <c:pt idx="144">
                  <c:v>35284</c:v>
                </c:pt>
                <c:pt idx="145">
                  <c:v>34779</c:v>
                </c:pt>
                <c:pt idx="146">
                  <c:v>32777</c:v>
                </c:pt>
                <c:pt idx="147">
                  <c:v>31654</c:v>
                </c:pt>
                <c:pt idx="148">
                  <c:v>30619</c:v>
                </c:pt>
                <c:pt idx="149">
                  <c:v>29280</c:v>
                </c:pt>
                <c:pt idx="150">
                  <c:v>28352</c:v>
                </c:pt>
                <c:pt idx="151">
                  <c:v>27658</c:v>
                </c:pt>
                <c:pt idx="152">
                  <c:v>26616</c:v>
                </c:pt>
                <c:pt idx="153">
                  <c:v>26043</c:v>
                </c:pt>
                <c:pt idx="154">
                  <c:v>25214</c:v>
                </c:pt>
                <c:pt idx="155">
                  <c:v>24562</c:v>
                </c:pt>
                <c:pt idx="156">
                  <c:v>24078</c:v>
                </c:pt>
                <c:pt idx="157">
                  <c:v>23138</c:v>
                </c:pt>
                <c:pt idx="158">
                  <c:v>22710</c:v>
                </c:pt>
                <c:pt idx="159">
                  <c:v>21850</c:v>
                </c:pt>
                <c:pt idx="160">
                  <c:v>21686</c:v>
                </c:pt>
                <c:pt idx="161">
                  <c:v>20563</c:v>
                </c:pt>
                <c:pt idx="162">
                  <c:v>20079</c:v>
                </c:pt>
                <c:pt idx="163">
                  <c:v>19776</c:v>
                </c:pt>
                <c:pt idx="164">
                  <c:v>19138</c:v>
                </c:pt>
                <c:pt idx="165">
                  <c:v>18772</c:v>
                </c:pt>
                <c:pt idx="166">
                  <c:v>18335</c:v>
                </c:pt>
                <c:pt idx="167">
                  <c:v>18250</c:v>
                </c:pt>
                <c:pt idx="168">
                  <c:v>17863</c:v>
                </c:pt>
                <c:pt idx="169">
                  <c:v>17188</c:v>
                </c:pt>
                <c:pt idx="170">
                  <c:v>16706</c:v>
                </c:pt>
                <c:pt idx="171">
                  <c:v>16396</c:v>
                </c:pt>
                <c:pt idx="172">
                  <c:v>16028</c:v>
                </c:pt>
                <c:pt idx="173">
                  <c:v>15821</c:v>
                </c:pt>
                <c:pt idx="174">
                  <c:v>15903</c:v>
                </c:pt>
                <c:pt idx="175">
                  <c:v>15128</c:v>
                </c:pt>
                <c:pt idx="176">
                  <c:v>14662</c:v>
                </c:pt>
                <c:pt idx="177">
                  <c:v>14615</c:v>
                </c:pt>
                <c:pt idx="178">
                  <c:v>14387</c:v>
                </c:pt>
                <c:pt idx="179">
                  <c:v>13898</c:v>
                </c:pt>
                <c:pt idx="180">
                  <c:v>13376</c:v>
                </c:pt>
                <c:pt idx="181">
                  <c:v>13201</c:v>
                </c:pt>
                <c:pt idx="182">
                  <c:v>13409</c:v>
                </c:pt>
                <c:pt idx="183">
                  <c:v>12983</c:v>
                </c:pt>
                <c:pt idx="184">
                  <c:v>12576</c:v>
                </c:pt>
                <c:pt idx="185">
                  <c:v>12768</c:v>
                </c:pt>
                <c:pt idx="186">
                  <c:v>12670</c:v>
                </c:pt>
                <c:pt idx="187">
                  <c:v>12844</c:v>
                </c:pt>
                <c:pt idx="188">
                  <c:v>13226</c:v>
                </c:pt>
                <c:pt idx="189">
                  <c:v>13851</c:v>
                </c:pt>
                <c:pt idx="190">
                  <c:v>14230</c:v>
                </c:pt>
                <c:pt idx="191">
                  <c:v>14907</c:v>
                </c:pt>
                <c:pt idx="192">
                  <c:v>15360</c:v>
                </c:pt>
                <c:pt idx="193">
                  <c:v>15917</c:v>
                </c:pt>
                <c:pt idx="194">
                  <c:v>16481</c:v>
                </c:pt>
                <c:pt idx="195">
                  <c:v>16123</c:v>
                </c:pt>
                <c:pt idx="196">
                  <c:v>16284</c:v>
                </c:pt>
                <c:pt idx="197">
                  <c:v>15234</c:v>
                </c:pt>
                <c:pt idx="198">
                  <c:v>14010</c:v>
                </c:pt>
                <c:pt idx="199">
                  <c:v>13003</c:v>
                </c:pt>
                <c:pt idx="200">
                  <c:v>11599</c:v>
                </c:pt>
                <c:pt idx="201">
                  <c:v>10903</c:v>
                </c:pt>
                <c:pt idx="202">
                  <c:v>9689</c:v>
                </c:pt>
                <c:pt idx="203">
                  <c:v>8992</c:v>
                </c:pt>
                <c:pt idx="204">
                  <c:v>8286</c:v>
                </c:pt>
                <c:pt idx="205">
                  <c:v>7523</c:v>
                </c:pt>
                <c:pt idx="206">
                  <c:v>7252</c:v>
                </c:pt>
                <c:pt idx="207">
                  <c:v>6800</c:v>
                </c:pt>
                <c:pt idx="208">
                  <c:v>6639</c:v>
                </c:pt>
                <c:pt idx="209">
                  <c:v>6218</c:v>
                </c:pt>
                <c:pt idx="210">
                  <c:v>6155</c:v>
                </c:pt>
                <c:pt idx="211">
                  <c:v>6177</c:v>
                </c:pt>
                <c:pt idx="212">
                  <c:v>5799</c:v>
                </c:pt>
                <c:pt idx="213">
                  <c:v>5800</c:v>
                </c:pt>
                <c:pt idx="214">
                  <c:v>5528</c:v>
                </c:pt>
                <c:pt idx="215">
                  <c:v>5397</c:v>
                </c:pt>
                <c:pt idx="216">
                  <c:v>5444</c:v>
                </c:pt>
                <c:pt idx="217">
                  <c:v>5294</c:v>
                </c:pt>
                <c:pt idx="218">
                  <c:v>5226</c:v>
                </c:pt>
                <c:pt idx="219">
                  <c:v>5116</c:v>
                </c:pt>
                <c:pt idx="220">
                  <c:v>4901</c:v>
                </c:pt>
                <c:pt idx="221">
                  <c:v>4778</c:v>
                </c:pt>
                <c:pt idx="222">
                  <c:v>4724</c:v>
                </c:pt>
                <c:pt idx="223">
                  <c:v>4618</c:v>
                </c:pt>
                <c:pt idx="224">
                  <c:v>4466</c:v>
                </c:pt>
                <c:pt idx="225">
                  <c:v>4494</c:v>
                </c:pt>
                <c:pt idx="226">
                  <c:v>4362</c:v>
                </c:pt>
                <c:pt idx="227">
                  <c:v>4118</c:v>
                </c:pt>
                <c:pt idx="228">
                  <c:v>4141</c:v>
                </c:pt>
                <c:pt idx="229">
                  <c:v>4024</c:v>
                </c:pt>
                <c:pt idx="230">
                  <c:v>3928</c:v>
                </c:pt>
                <c:pt idx="231">
                  <c:v>3726</c:v>
                </c:pt>
                <c:pt idx="232">
                  <c:v>3716</c:v>
                </c:pt>
                <c:pt idx="233">
                  <c:v>3760</c:v>
                </c:pt>
                <c:pt idx="234">
                  <c:v>3476</c:v>
                </c:pt>
                <c:pt idx="235">
                  <c:v>3464</c:v>
                </c:pt>
                <c:pt idx="236">
                  <c:v>3427</c:v>
                </c:pt>
                <c:pt idx="237">
                  <c:v>3307</c:v>
                </c:pt>
                <c:pt idx="238">
                  <c:v>3170</c:v>
                </c:pt>
                <c:pt idx="239">
                  <c:v>3136</c:v>
                </c:pt>
                <c:pt idx="240">
                  <c:v>3119</c:v>
                </c:pt>
                <c:pt idx="241">
                  <c:v>2892</c:v>
                </c:pt>
                <c:pt idx="242">
                  <c:v>2730</c:v>
                </c:pt>
                <c:pt idx="243">
                  <c:v>2780</c:v>
                </c:pt>
                <c:pt idx="244">
                  <c:v>2688</c:v>
                </c:pt>
                <c:pt idx="245">
                  <c:v>2628</c:v>
                </c:pt>
                <c:pt idx="246">
                  <c:v>2568</c:v>
                </c:pt>
                <c:pt idx="247">
                  <c:v>2534</c:v>
                </c:pt>
                <c:pt idx="248">
                  <c:v>2434</c:v>
                </c:pt>
                <c:pt idx="249">
                  <c:v>2373</c:v>
                </c:pt>
                <c:pt idx="250">
                  <c:v>2348</c:v>
                </c:pt>
                <c:pt idx="251">
                  <c:v>2229</c:v>
                </c:pt>
                <c:pt idx="252">
                  <c:v>2141</c:v>
                </c:pt>
                <c:pt idx="253">
                  <c:v>2198</c:v>
                </c:pt>
                <c:pt idx="254">
                  <c:v>2129</c:v>
                </c:pt>
                <c:pt idx="255">
                  <c:v>2072</c:v>
                </c:pt>
                <c:pt idx="256">
                  <c:v>1989</c:v>
                </c:pt>
                <c:pt idx="257">
                  <c:v>1907</c:v>
                </c:pt>
                <c:pt idx="258">
                  <c:v>1916</c:v>
                </c:pt>
                <c:pt idx="259">
                  <c:v>1862</c:v>
                </c:pt>
                <c:pt idx="260">
                  <c:v>1790</c:v>
                </c:pt>
                <c:pt idx="261">
                  <c:v>1756</c:v>
                </c:pt>
                <c:pt idx="262">
                  <c:v>1770</c:v>
                </c:pt>
                <c:pt idx="263">
                  <c:v>1709</c:v>
                </c:pt>
                <c:pt idx="264">
                  <c:v>1680</c:v>
                </c:pt>
                <c:pt idx="265">
                  <c:v>1700</c:v>
                </c:pt>
                <c:pt idx="266">
                  <c:v>1596</c:v>
                </c:pt>
                <c:pt idx="267">
                  <c:v>1556</c:v>
                </c:pt>
                <c:pt idx="268">
                  <c:v>1460</c:v>
                </c:pt>
                <c:pt idx="269">
                  <c:v>1503</c:v>
                </c:pt>
                <c:pt idx="270">
                  <c:v>1471</c:v>
                </c:pt>
                <c:pt idx="271">
                  <c:v>1415</c:v>
                </c:pt>
                <c:pt idx="272">
                  <c:v>1386</c:v>
                </c:pt>
                <c:pt idx="273">
                  <c:v>1341</c:v>
                </c:pt>
                <c:pt idx="274">
                  <c:v>1371</c:v>
                </c:pt>
                <c:pt idx="275">
                  <c:v>1295</c:v>
                </c:pt>
                <c:pt idx="276">
                  <c:v>1226</c:v>
                </c:pt>
                <c:pt idx="277">
                  <c:v>1242</c:v>
                </c:pt>
                <c:pt idx="278">
                  <c:v>1194</c:v>
                </c:pt>
                <c:pt idx="279">
                  <c:v>1214</c:v>
                </c:pt>
                <c:pt idx="280">
                  <c:v>1215</c:v>
                </c:pt>
                <c:pt idx="281">
                  <c:v>1140</c:v>
                </c:pt>
                <c:pt idx="282">
                  <c:v>1113</c:v>
                </c:pt>
                <c:pt idx="283">
                  <c:v>1066</c:v>
                </c:pt>
                <c:pt idx="284">
                  <c:v>1100</c:v>
                </c:pt>
                <c:pt idx="285">
                  <c:v>1062</c:v>
                </c:pt>
                <c:pt idx="286">
                  <c:v>1017</c:v>
                </c:pt>
                <c:pt idx="287">
                  <c:v>1089</c:v>
                </c:pt>
                <c:pt idx="288">
                  <c:v>959</c:v>
                </c:pt>
                <c:pt idx="289">
                  <c:v>949</c:v>
                </c:pt>
                <c:pt idx="290">
                  <c:v>941</c:v>
                </c:pt>
                <c:pt idx="291">
                  <c:v>937</c:v>
                </c:pt>
                <c:pt idx="292">
                  <c:v>982</c:v>
                </c:pt>
                <c:pt idx="293">
                  <c:v>854</c:v>
                </c:pt>
                <c:pt idx="294">
                  <c:v>880</c:v>
                </c:pt>
                <c:pt idx="295">
                  <c:v>791</c:v>
                </c:pt>
                <c:pt idx="296">
                  <c:v>825</c:v>
                </c:pt>
                <c:pt idx="297">
                  <c:v>815</c:v>
                </c:pt>
                <c:pt idx="298">
                  <c:v>831</c:v>
                </c:pt>
                <c:pt idx="299">
                  <c:v>755</c:v>
                </c:pt>
                <c:pt idx="300">
                  <c:v>743</c:v>
                </c:pt>
                <c:pt idx="301">
                  <c:v>759</c:v>
                </c:pt>
                <c:pt idx="302">
                  <c:v>766</c:v>
                </c:pt>
                <c:pt idx="303">
                  <c:v>669</c:v>
                </c:pt>
                <c:pt idx="304">
                  <c:v>744</c:v>
                </c:pt>
                <c:pt idx="305">
                  <c:v>684</c:v>
                </c:pt>
                <c:pt idx="306">
                  <c:v>699</c:v>
                </c:pt>
                <c:pt idx="307">
                  <c:v>619</c:v>
                </c:pt>
                <c:pt idx="308">
                  <c:v>684</c:v>
                </c:pt>
                <c:pt idx="309">
                  <c:v>616</c:v>
                </c:pt>
                <c:pt idx="310">
                  <c:v>641</c:v>
                </c:pt>
                <c:pt idx="311">
                  <c:v>603</c:v>
                </c:pt>
                <c:pt idx="312">
                  <c:v>568</c:v>
                </c:pt>
                <c:pt idx="313">
                  <c:v>594</c:v>
                </c:pt>
                <c:pt idx="314">
                  <c:v>540</c:v>
                </c:pt>
                <c:pt idx="315">
                  <c:v>521</c:v>
                </c:pt>
                <c:pt idx="316">
                  <c:v>547</c:v>
                </c:pt>
                <c:pt idx="317">
                  <c:v>566</c:v>
                </c:pt>
                <c:pt idx="318">
                  <c:v>491</c:v>
                </c:pt>
                <c:pt idx="319">
                  <c:v>520</c:v>
                </c:pt>
                <c:pt idx="320">
                  <c:v>508</c:v>
                </c:pt>
                <c:pt idx="321">
                  <c:v>475</c:v>
                </c:pt>
                <c:pt idx="322">
                  <c:v>441</c:v>
                </c:pt>
                <c:pt idx="323">
                  <c:v>449</c:v>
                </c:pt>
                <c:pt idx="324">
                  <c:v>428</c:v>
                </c:pt>
                <c:pt idx="325">
                  <c:v>473</c:v>
                </c:pt>
                <c:pt idx="326">
                  <c:v>409</c:v>
                </c:pt>
                <c:pt idx="327">
                  <c:v>392</c:v>
                </c:pt>
                <c:pt idx="328">
                  <c:v>412</c:v>
                </c:pt>
                <c:pt idx="329">
                  <c:v>419</c:v>
                </c:pt>
                <c:pt idx="330">
                  <c:v>384</c:v>
                </c:pt>
                <c:pt idx="331">
                  <c:v>368</c:v>
                </c:pt>
                <c:pt idx="332">
                  <c:v>344</c:v>
                </c:pt>
                <c:pt idx="333">
                  <c:v>378</c:v>
                </c:pt>
                <c:pt idx="334">
                  <c:v>329</c:v>
                </c:pt>
                <c:pt idx="335">
                  <c:v>346</c:v>
                </c:pt>
                <c:pt idx="336">
                  <c:v>345</c:v>
                </c:pt>
                <c:pt idx="337">
                  <c:v>346</c:v>
                </c:pt>
                <c:pt idx="338">
                  <c:v>333</c:v>
                </c:pt>
                <c:pt idx="339">
                  <c:v>331</c:v>
                </c:pt>
                <c:pt idx="340">
                  <c:v>300</c:v>
                </c:pt>
                <c:pt idx="341">
                  <c:v>318</c:v>
                </c:pt>
                <c:pt idx="342">
                  <c:v>307</c:v>
                </c:pt>
                <c:pt idx="343">
                  <c:v>294</c:v>
                </c:pt>
                <c:pt idx="344">
                  <c:v>306</c:v>
                </c:pt>
                <c:pt idx="345">
                  <c:v>309</c:v>
                </c:pt>
                <c:pt idx="346">
                  <c:v>277</c:v>
                </c:pt>
                <c:pt idx="347">
                  <c:v>292</c:v>
                </c:pt>
                <c:pt idx="348">
                  <c:v>246</c:v>
                </c:pt>
                <c:pt idx="349">
                  <c:v>283</c:v>
                </c:pt>
                <c:pt idx="350">
                  <c:v>264</c:v>
                </c:pt>
                <c:pt idx="351">
                  <c:v>260</c:v>
                </c:pt>
                <c:pt idx="352">
                  <c:v>248</c:v>
                </c:pt>
                <c:pt idx="353">
                  <c:v>245</c:v>
                </c:pt>
                <c:pt idx="354">
                  <c:v>262</c:v>
                </c:pt>
                <c:pt idx="355">
                  <c:v>259</c:v>
                </c:pt>
                <c:pt idx="356">
                  <c:v>224</c:v>
                </c:pt>
                <c:pt idx="357">
                  <c:v>252</c:v>
                </c:pt>
                <c:pt idx="358">
                  <c:v>232</c:v>
                </c:pt>
                <c:pt idx="359">
                  <c:v>206</c:v>
                </c:pt>
                <c:pt idx="360">
                  <c:v>225</c:v>
                </c:pt>
                <c:pt idx="361">
                  <c:v>232</c:v>
                </c:pt>
                <c:pt idx="362">
                  <c:v>210</c:v>
                </c:pt>
                <c:pt idx="363">
                  <c:v>208</c:v>
                </c:pt>
                <c:pt idx="364">
                  <c:v>226</c:v>
                </c:pt>
                <c:pt idx="365">
                  <c:v>231</c:v>
                </c:pt>
                <c:pt idx="366">
                  <c:v>201</c:v>
                </c:pt>
                <c:pt idx="367">
                  <c:v>185</c:v>
                </c:pt>
                <c:pt idx="368">
                  <c:v>204</c:v>
                </c:pt>
                <c:pt idx="369">
                  <c:v>173</c:v>
                </c:pt>
                <c:pt idx="370">
                  <c:v>164</c:v>
                </c:pt>
                <c:pt idx="371">
                  <c:v>177</c:v>
                </c:pt>
                <c:pt idx="372">
                  <c:v>177</c:v>
                </c:pt>
                <c:pt idx="373">
                  <c:v>172</c:v>
                </c:pt>
                <c:pt idx="374">
                  <c:v>194</c:v>
                </c:pt>
                <c:pt idx="375">
                  <c:v>164</c:v>
                </c:pt>
                <c:pt idx="376">
                  <c:v>165</c:v>
                </c:pt>
                <c:pt idx="377">
                  <c:v>161</c:v>
                </c:pt>
                <c:pt idx="378">
                  <c:v>172</c:v>
                </c:pt>
                <c:pt idx="379">
                  <c:v>184</c:v>
                </c:pt>
                <c:pt idx="380">
                  <c:v>167</c:v>
                </c:pt>
                <c:pt idx="381">
                  <c:v>169</c:v>
                </c:pt>
                <c:pt idx="382">
                  <c:v>150</c:v>
                </c:pt>
                <c:pt idx="383">
                  <c:v>185</c:v>
                </c:pt>
                <c:pt idx="384">
                  <c:v>164</c:v>
                </c:pt>
                <c:pt idx="385">
                  <c:v>148</c:v>
                </c:pt>
                <c:pt idx="386">
                  <c:v>160</c:v>
                </c:pt>
                <c:pt idx="387">
                  <c:v>151</c:v>
                </c:pt>
                <c:pt idx="388">
                  <c:v>159</c:v>
                </c:pt>
                <c:pt idx="389">
                  <c:v>144</c:v>
                </c:pt>
                <c:pt idx="390">
                  <c:v>140</c:v>
                </c:pt>
                <c:pt idx="391">
                  <c:v>145</c:v>
                </c:pt>
                <c:pt idx="392">
                  <c:v>140</c:v>
                </c:pt>
                <c:pt idx="393">
                  <c:v>145</c:v>
                </c:pt>
                <c:pt idx="394">
                  <c:v>117</c:v>
                </c:pt>
                <c:pt idx="395">
                  <c:v>124</c:v>
                </c:pt>
                <c:pt idx="396">
                  <c:v>119</c:v>
                </c:pt>
                <c:pt idx="397">
                  <c:v>122</c:v>
                </c:pt>
                <c:pt idx="398">
                  <c:v>132</c:v>
                </c:pt>
                <c:pt idx="399">
                  <c:v>128</c:v>
                </c:pt>
                <c:pt idx="400">
                  <c:v>135</c:v>
                </c:pt>
                <c:pt idx="401">
                  <c:v>139</c:v>
                </c:pt>
                <c:pt idx="402">
                  <c:v>126</c:v>
                </c:pt>
                <c:pt idx="403">
                  <c:v>135</c:v>
                </c:pt>
                <c:pt idx="404">
                  <c:v>123</c:v>
                </c:pt>
                <c:pt idx="405">
                  <c:v>119</c:v>
                </c:pt>
                <c:pt idx="406">
                  <c:v>117</c:v>
                </c:pt>
                <c:pt idx="407">
                  <c:v>110</c:v>
                </c:pt>
                <c:pt idx="408">
                  <c:v>112</c:v>
                </c:pt>
                <c:pt idx="409">
                  <c:v>108</c:v>
                </c:pt>
                <c:pt idx="410">
                  <c:v>121</c:v>
                </c:pt>
                <c:pt idx="411">
                  <c:v>106</c:v>
                </c:pt>
                <c:pt idx="412">
                  <c:v>102</c:v>
                </c:pt>
                <c:pt idx="413">
                  <c:v>111</c:v>
                </c:pt>
                <c:pt idx="414">
                  <c:v>120</c:v>
                </c:pt>
                <c:pt idx="415">
                  <c:v>112</c:v>
                </c:pt>
                <c:pt idx="416">
                  <c:v>99</c:v>
                </c:pt>
                <c:pt idx="417">
                  <c:v>104</c:v>
                </c:pt>
                <c:pt idx="418">
                  <c:v>116</c:v>
                </c:pt>
                <c:pt idx="419">
                  <c:v>94</c:v>
                </c:pt>
                <c:pt idx="420">
                  <c:v>113</c:v>
                </c:pt>
                <c:pt idx="421">
                  <c:v>104</c:v>
                </c:pt>
                <c:pt idx="422">
                  <c:v>103</c:v>
                </c:pt>
                <c:pt idx="423">
                  <c:v>109</c:v>
                </c:pt>
                <c:pt idx="424">
                  <c:v>109</c:v>
                </c:pt>
                <c:pt idx="425">
                  <c:v>105</c:v>
                </c:pt>
                <c:pt idx="426">
                  <c:v>107</c:v>
                </c:pt>
                <c:pt idx="427">
                  <c:v>89</c:v>
                </c:pt>
                <c:pt idx="428">
                  <c:v>85</c:v>
                </c:pt>
                <c:pt idx="429">
                  <c:v>98</c:v>
                </c:pt>
                <c:pt idx="430">
                  <c:v>99</c:v>
                </c:pt>
                <c:pt idx="431">
                  <c:v>103</c:v>
                </c:pt>
                <c:pt idx="432">
                  <c:v>80</c:v>
                </c:pt>
                <c:pt idx="433">
                  <c:v>107</c:v>
                </c:pt>
                <c:pt idx="434">
                  <c:v>97</c:v>
                </c:pt>
                <c:pt idx="435">
                  <c:v>107</c:v>
                </c:pt>
                <c:pt idx="436">
                  <c:v>81</c:v>
                </c:pt>
                <c:pt idx="437">
                  <c:v>98</c:v>
                </c:pt>
                <c:pt idx="438">
                  <c:v>99</c:v>
                </c:pt>
                <c:pt idx="439">
                  <c:v>108</c:v>
                </c:pt>
                <c:pt idx="440">
                  <c:v>98</c:v>
                </c:pt>
                <c:pt idx="441">
                  <c:v>76</c:v>
                </c:pt>
                <c:pt idx="442">
                  <c:v>83</c:v>
                </c:pt>
                <c:pt idx="443">
                  <c:v>106</c:v>
                </c:pt>
                <c:pt idx="444">
                  <c:v>82</c:v>
                </c:pt>
                <c:pt idx="445">
                  <c:v>94</c:v>
                </c:pt>
                <c:pt idx="446">
                  <c:v>75</c:v>
                </c:pt>
                <c:pt idx="447">
                  <c:v>91</c:v>
                </c:pt>
                <c:pt idx="448">
                  <c:v>88</c:v>
                </c:pt>
                <c:pt idx="449">
                  <c:v>87</c:v>
                </c:pt>
                <c:pt idx="450">
                  <c:v>108</c:v>
                </c:pt>
                <c:pt idx="451">
                  <c:v>93</c:v>
                </c:pt>
                <c:pt idx="452">
                  <c:v>88</c:v>
                </c:pt>
                <c:pt idx="453">
                  <c:v>97</c:v>
                </c:pt>
                <c:pt idx="454">
                  <c:v>86</c:v>
                </c:pt>
                <c:pt idx="455">
                  <c:v>87</c:v>
                </c:pt>
                <c:pt idx="456">
                  <c:v>89</c:v>
                </c:pt>
                <c:pt idx="457">
                  <c:v>91</c:v>
                </c:pt>
                <c:pt idx="458">
                  <c:v>81</c:v>
                </c:pt>
                <c:pt idx="459">
                  <c:v>86</c:v>
                </c:pt>
                <c:pt idx="460">
                  <c:v>82</c:v>
                </c:pt>
                <c:pt idx="461">
                  <c:v>77</c:v>
                </c:pt>
                <c:pt idx="462">
                  <c:v>103</c:v>
                </c:pt>
                <c:pt idx="463">
                  <c:v>82</c:v>
                </c:pt>
                <c:pt idx="464">
                  <c:v>92</c:v>
                </c:pt>
                <c:pt idx="465">
                  <c:v>88</c:v>
                </c:pt>
                <c:pt idx="466">
                  <c:v>99</c:v>
                </c:pt>
                <c:pt idx="467">
                  <c:v>80</c:v>
                </c:pt>
                <c:pt idx="468">
                  <c:v>110</c:v>
                </c:pt>
                <c:pt idx="469">
                  <c:v>86</c:v>
                </c:pt>
                <c:pt idx="470">
                  <c:v>95</c:v>
                </c:pt>
                <c:pt idx="471">
                  <c:v>100</c:v>
                </c:pt>
                <c:pt idx="472">
                  <c:v>101</c:v>
                </c:pt>
                <c:pt idx="473">
                  <c:v>108</c:v>
                </c:pt>
                <c:pt idx="474">
                  <c:v>123</c:v>
                </c:pt>
                <c:pt idx="475">
                  <c:v>152</c:v>
                </c:pt>
                <c:pt idx="476">
                  <c:v>166</c:v>
                </c:pt>
                <c:pt idx="477">
                  <c:v>186</c:v>
                </c:pt>
                <c:pt idx="478">
                  <c:v>220</c:v>
                </c:pt>
                <c:pt idx="479">
                  <c:v>227</c:v>
                </c:pt>
                <c:pt idx="480">
                  <c:v>218</c:v>
                </c:pt>
                <c:pt idx="481">
                  <c:v>229</c:v>
                </c:pt>
                <c:pt idx="482">
                  <c:v>227</c:v>
                </c:pt>
                <c:pt idx="483">
                  <c:v>219</c:v>
                </c:pt>
                <c:pt idx="484">
                  <c:v>248</c:v>
                </c:pt>
                <c:pt idx="485">
                  <c:v>241</c:v>
                </c:pt>
                <c:pt idx="486">
                  <c:v>232</c:v>
                </c:pt>
                <c:pt idx="487">
                  <c:v>232</c:v>
                </c:pt>
                <c:pt idx="488">
                  <c:v>226</c:v>
                </c:pt>
                <c:pt idx="489">
                  <c:v>214</c:v>
                </c:pt>
                <c:pt idx="490">
                  <c:v>174</c:v>
                </c:pt>
                <c:pt idx="491">
                  <c:v>178</c:v>
                </c:pt>
                <c:pt idx="492">
                  <c:v>151</c:v>
                </c:pt>
                <c:pt idx="493">
                  <c:v>148</c:v>
                </c:pt>
                <c:pt idx="494">
                  <c:v>126</c:v>
                </c:pt>
                <c:pt idx="495">
                  <c:v>153</c:v>
                </c:pt>
                <c:pt idx="496">
                  <c:v>143</c:v>
                </c:pt>
                <c:pt idx="497">
                  <c:v>141</c:v>
                </c:pt>
                <c:pt idx="498">
                  <c:v>138</c:v>
                </c:pt>
                <c:pt idx="499">
                  <c:v>122</c:v>
                </c:pt>
                <c:pt idx="500">
                  <c:v>102</c:v>
                </c:pt>
                <c:pt idx="501">
                  <c:v>143</c:v>
                </c:pt>
                <c:pt idx="502">
                  <c:v>139</c:v>
                </c:pt>
                <c:pt idx="503">
                  <c:v>125</c:v>
                </c:pt>
                <c:pt idx="504">
                  <c:v>111</c:v>
                </c:pt>
                <c:pt idx="505">
                  <c:v>99</c:v>
                </c:pt>
                <c:pt idx="506">
                  <c:v>119</c:v>
                </c:pt>
                <c:pt idx="507">
                  <c:v>104</c:v>
                </c:pt>
                <c:pt idx="508">
                  <c:v>112</c:v>
                </c:pt>
                <c:pt idx="509">
                  <c:v>111</c:v>
                </c:pt>
                <c:pt idx="510">
                  <c:v>97</c:v>
                </c:pt>
                <c:pt idx="511">
                  <c:v>107</c:v>
                </c:pt>
                <c:pt idx="512">
                  <c:v>111</c:v>
                </c:pt>
                <c:pt idx="513">
                  <c:v>102</c:v>
                </c:pt>
                <c:pt idx="514">
                  <c:v>116</c:v>
                </c:pt>
                <c:pt idx="515">
                  <c:v>126</c:v>
                </c:pt>
                <c:pt idx="516">
                  <c:v>110</c:v>
                </c:pt>
                <c:pt idx="517">
                  <c:v>118</c:v>
                </c:pt>
                <c:pt idx="518">
                  <c:v>109</c:v>
                </c:pt>
                <c:pt idx="519">
                  <c:v>102</c:v>
                </c:pt>
                <c:pt idx="520">
                  <c:v>138</c:v>
                </c:pt>
                <c:pt idx="521">
                  <c:v>126</c:v>
                </c:pt>
                <c:pt idx="522">
                  <c:v>121</c:v>
                </c:pt>
                <c:pt idx="523">
                  <c:v>113</c:v>
                </c:pt>
                <c:pt idx="524">
                  <c:v>143</c:v>
                </c:pt>
                <c:pt idx="525">
                  <c:v>141</c:v>
                </c:pt>
                <c:pt idx="526">
                  <c:v>157</c:v>
                </c:pt>
                <c:pt idx="527">
                  <c:v>191</c:v>
                </c:pt>
                <c:pt idx="528">
                  <c:v>204</c:v>
                </c:pt>
                <c:pt idx="529">
                  <c:v>200</c:v>
                </c:pt>
                <c:pt idx="530">
                  <c:v>245</c:v>
                </c:pt>
                <c:pt idx="531">
                  <c:v>275</c:v>
                </c:pt>
                <c:pt idx="532">
                  <c:v>341</c:v>
                </c:pt>
                <c:pt idx="533">
                  <c:v>338</c:v>
                </c:pt>
                <c:pt idx="534">
                  <c:v>473</c:v>
                </c:pt>
                <c:pt idx="535">
                  <c:v>498</c:v>
                </c:pt>
                <c:pt idx="536">
                  <c:v>578</c:v>
                </c:pt>
                <c:pt idx="537">
                  <c:v>623</c:v>
                </c:pt>
                <c:pt idx="538">
                  <c:v>751</c:v>
                </c:pt>
                <c:pt idx="539">
                  <c:v>858</c:v>
                </c:pt>
                <c:pt idx="540">
                  <c:v>915</c:v>
                </c:pt>
                <c:pt idx="541">
                  <c:v>975</c:v>
                </c:pt>
                <c:pt idx="542">
                  <c:v>1008</c:v>
                </c:pt>
                <c:pt idx="543">
                  <c:v>987</c:v>
                </c:pt>
                <c:pt idx="544">
                  <c:v>1075</c:v>
                </c:pt>
                <c:pt idx="545">
                  <c:v>1053</c:v>
                </c:pt>
                <c:pt idx="546">
                  <c:v>1113</c:v>
                </c:pt>
                <c:pt idx="547">
                  <c:v>1083</c:v>
                </c:pt>
                <c:pt idx="548">
                  <c:v>1068</c:v>
                </c:pt>
                <c:pt idx="549">
                  <c:v>1032</c:v>
                </c:pt>
                <c:pt idx="550">
                  <c:v>936</c:v>
                </c:pt>
                <c:pt idx="551">
                  <c:v>904</c:v>
                </c:pt>
                <c:pt idx="552">
                  <c:v>872</c:v>
                </c:pt>
                <c:pt idx="553">
                  <c:v>795</c:v>
                </c:pt>
                <c:pt idx="554">
                  <c:v>778</c:v>
                </c:pt>
                <c:pt idx="555">
                  <c:v>653</c:v>
                </c:pt>
                <c:pt idx="556">
                  <c:v>618</c:v>
                </c:pt>
                <c:pt idx="557">
                  <c:v>551</c:v>
                </c:pt>
                <c:pt idx="558">
                  <c:v>534</c:v>
                </c:pt>
                <c:pt idx="559">
                  <c:v>459</c:v>
                </c:pt>
                <c:pt idx="560">
                  <c:v>462</c:v>
                </c:pt>
                <c:pt idx="561">
                  <c:v>416</c:v>
                </c:pt>
                <c:pt idx="562">
                  <c:v>393</c:v>
                </c:pt>
                <c:pt idx="563">
                  <c:v>344</c:v>
                </c:pt>
                <c:pt idx="564">
                  <c:v>314</c:v>
                </c:pt>
                <c:pt idx="565">
                  <c:v>299</c:v>
                </c:pt>
                <c:pt idx="566">
                  <c:v>274</c:v>
                </c:pt>
                <c:pt idx="567">
                  <c:v>273</c:v>
                </c:pt>
                <c:pt idx="568">
                  <c:v>288</c:v>
                </c:pt>
                <c:pt idx="569">
                  <c:v>264</c:v>
                </c:pt>
                <c:pt idx="570">
                  <c:v>267</c:v>
                </c:pt>
                <c:pt idx="571">
                  <c:v>268</c:v>
                </c:pt>
                <c:pt idx="572">
                  <c:v>295</c:v>
                </c:pt>
                <c:pt idx="573">
                  <c:v>319</c:v>
                </c:pt>
                <c:pt idx="574">
                  <c:v>327</c:v>
                </c:pt>
                <c:pt idx="575">
                  <c:v>373</c:v>
                </c:pt>
                <c:pt idx="576">
                  <c:v>427</c:v>
                </c:pt>
                <c:pt idx="577">
                  <c:v>455</c:v>
                </c:pt>
                <c:pt idx="578">
                  <c:v>522</c:v>
                </c:pt>
                <c:pt idx="579">
                  <c:v>577</c:v>
                </c:pt>
                <c:pt idx="580">
                  <c:v>589</c:v>
                </c:pt>
                <c:pt idx="581">
                  <c:v>647</c:v>
                </c:pt>
                <c:pt idx="582">
                  <c:v>680</c:v>
                </c:pt>
                <c:pt idx="583">
                  <c:v>796</c:v>
                </c:pt>
                <c:pt idx="584">
                  <c:v>757</c:v>
                </c:pt>
                <c:pt idx="585">
                  <c:v>807</c:v>
                </c:pt>
                <c:pt idx="586">
                  <c:v>812</c:v>
                </c:pt>
                <c:pt idx="587">
                  <c:v>830</c:v>
                </c:pt>
                <c:pt idx="588">
                  <c:v>877</c:v>
                </c:pt>
                <c:pt idx="589">
                  <c:v>862</c:v>
                </c:pt>
                <c:pt idx="590">
                  <c:v>855</c:v>
                </c:pt>
                <c:pt idx="591">
                  <c:v>893</c:v>
                </c:pt>
                <c:pt idx="592">
                  <c:v>824</c:v>
                </c:pt>
                <c:pt idx="593">
                  <c:v>887</c:v>
                </c:pt>
                <c:pt idx="594">
                  <c:v>803</c:v>
                </c:pt>
                <c:pt idx="595">
                  <c:v>816</c:v>
                </c:pt>
                <c:pt idx="596">
                  <c:v>794</c:v>
                </c:pt>
                <c:pt idx="597">
                  <c:v>840</c:v>
                </c:pt>
                <c:pt idx="598">
                  <c:v>743</c:v>
                </c:pt>
                <c:pt idx="599">
                  <c:v>705</c:v>
                </c:pt>
                <c:pt idx="600">
                  <c:v>620</c:v>
                </c:pt>
                <c:pt idx="601">
                  <c:v>601</c:v>
                </c:pt>
                <c:pt idx="602">
                  <c:v>597</c:v>
                </c:pt>
                <c:pt idx="603">
                  <c:v>539</c:v>
                </c:pt>
                <c:pt idx="604">
                  <c:v>531</c:v>
                </c:pt>
                <c:pt idx="605">
                  <c:v>494</c:v>
                </c:pt>
                <c:pt idx="606">
                  <c:v>454</c:v>
                </c:pt>
                <c:pt idx="607">
                  <c:v>440</c:v>
                </c:pt>
                <c:pt idx="608">
                  <c:v>452</c:v>
                </c:pt>
                <c:pt idx="609">
                  <c:v>400</c:v>
                </c:pt>
                <c:pt idx="610">
                  <c:v>350</c:v>
                </c:pt>
                <c:pt idx="611">
                  <c:v>328</c:v>
                </c:pt>
                <c:pt idx="612">
                  <c:v>337</c:v>
                </c:pt>
                <c:pt idx="613">
                  <c:v>314</c:v>
                </c:pt>
                <c:pt idx="614">
                  <c:v>305</c:v>
                </c:pt>
                <c:pt idx="615">
                  <c:v>297</c:v>
                </c:pt>
                <c:pt idx="616">
                  <c:v>286</c:v>
                </c:pt>
                <c:pt idx="617">
                  <c:v>278</c:v>
                </c:pt>
                <c:pt idx="618">
                  <c:v>230</c:v>
                </c:pt>
                <c:pt idx="619">
                  <c:v>234</c:v>
                </c:pt>
                <c:pt idx="620">
                  <c:v>252</c:v>
                </c:pt>
                <c:pt idx="621">
                  <c:v>210</c:v>
                </c:pt>
                <c:pt idx="622">
                  <c:v>233</c:v>
                </c:pt>
                <c:pt idx="623">
                  <c:v>209</c:v>
                </c:pt>
                <c:pt idx="624">
                  <c:v>209</c:v>
                </c:pt>
                <c:pt idx="625">
                  <c:v>197</c:v>
                </c:pt>
                <c:pt idx="626">
                  <c:v>213</c:v>
                </c:pt>
                <c:pt idx="627">
                  <c:v>197</c:v>
                </c:pt>
                <c:pt idx="628">
                  <c:v>186</c:v>
                </c:pt>
                <c:pt idx="629">
                  <c:v>167</c:v>
                </c:pt>
                <c:pt idx="630">
                  <c:v>170</c:v>
                </c:pt>
                <c:pt idx="631">
                  <c:v>167</c:v>
                </c:pt>
                <c:pt idx="632">
                  <c:v>156</c:v>
                </c:pt>
                <c:pt idx="633">
                  <c:v>192</c:v>
                </c:pt>
                <c:pt idx="634">
                  <c:v>172</c:v>
                </c:pt>
                <c:pt idx="635">
                  <c:v>165</c:v>
                </c:pt>
                <c:pt idx="636">
                  <c:v>152</c:v>
                </c:pt>
                <c:pt idx="637">
                  <c:v>158</c:v>
                </c:pt>
                <c:pt idx="638">
                  <c:v>164</c:v>
                </c:pt>
                <c:pt idx="639">
                  <c:v>187</c:v>
                </c:pt>
                <c:pt idx="640">
                  <c:v>165</c:v>
                </c:pt>
                <c:pt idx="641">
                  <c:v>149</c:v>
                </c:pt>
                <c:pt idx="642">
                  <c:v>172</c:v>
                </c:pt>
                <c:pt idx="643">
                  <c:v>142</c:v>
                </c:pt>
                <c:pt idx="644">
                  <c:v>154</c:v>
                </c:pt>
                <c:pt idx="645">
                  <c:v>151</c:v>
                </c:pt>
                <c:pt idx="646">
                  <c:v>163</c:v>
                </c:pt>
                <c:pt idx="647">
                  <c:v>144</c:v>
                </c:pt>
                <c:pt idx="648">
                  <c:v>139</c:v>
                </c:pt>
                <c:pt idx="649">
                  <c:v>178</c:v>
                </c:pt>
                <c:pt idx="650">
                  <c:v>169</c:v>
                </c:pt>
                <c:pt idx="651">
                  <c:v>140</c:v>
                </c:pt>
                <c:pt idx="652">
                  <c:v>161</c:v>
                </c:pt>
                <c:pt idx="653">
                  <c:v>159</c:v>
                </c:pt>
                <c:pt idx="654">
                  <c:v>154</c:v>
                </c:pt>
                <c:pt idx="655">
                  <c:v>131</c:v>
                </c:pt>
                <c:pt idx="656">
                  <c:v>142</c:v>
                </c:pt>
                <c:pt idx="657">
                  <c:v>142</c:v>
                </c:pt>
                <c:pt idx="658">
                  <c:v>133</c:v>
                </c:pt>
                <c:pt idx="659">
                  <c:v>131</c:v>
                </c:pt>
                <c:pt idx="660">
                  <c:v>141</c:v>
                </c:pt>
                <c:pt idx="661">
                  <c:v>123</c:v>
                </c:pt>
                <c:pt idx="662">
                  <c:v>151</c:v>
                </c:pt>
                <c:pt idx="663">
                  <c:v>133</c:v>
                </c:pt>
                <c:pt idx="664">
                  <c:v>139</c:v>
                </c:pt>
                <c:pt idx="665">
                  <c:v>118</c:v>
                </c:pt>
                <c:pt idx="666">
                  <c:v>131</c:v>
                </c:pt>
                <c:pt idx="667">
                  <c:v>136</c:v>
                </c:pt>
                <c:pt idx="668">
                  <c:v>126</c:v>
                </c:pt>
                <c:pt idx="669">
                  <c:v>138</c:v>
                </c:pt>
                <c:pt idx="670">
                  <c:v>133</c:v>
                </c:pt>
                <c:pt idx="671">
                  <c:v>134</c:v>
                </c:pt>
                <c:pt idx="672">
                  <c:v>130</c:v>
                </c:pt>
                <c:pt idx="673">
                  <c:v>115</c:v>
                </c:pt>
                <c:pt idx="674">
                  <c:v>131</c:v>
                </c:pt>
                <c:pt idx="675">
                  <c:v>128</c:v>
                </c:pt>
                <c:pt idx="676">
                  <c:v>115</c:v>
                </c:pt>
                <c:pt idx="677">
                  <c:v>136</c:v>
                </c:pt>
                <c:pt idx="678">
                  <c:v>98</c:v>
                </c:pt>
                <c:pt idx="679">
                  <c:v>126</c:v>
                </c:pt>
                <c:pt idx="680">
                  <c:v>125</c:v>
                </c:pt>
                <c:pt idx="681">
                  <c:v>109</c:v>
                </c:pt>
                <c:pt idx="682">
                  <c:v>136</c:v>
                </c:pt>
                <c:pt idx="683">
                  <c:v>120</c:v>
                </c:pt>
                <c:pt idx="684">
                  <c:v>130</c:v>
                </c:pt>
                <c:pt idx="685">
                  <c:v>113</c:v>
                </c:pt>
                <c:pt idx="686">
                  <c:v>139</c:v>
                </c:pt>
                <c:pt idx="687">
                  <c:v>106</c:v>
                </c:pt>
                <c:pt idx="688">
                  <c:v>123</c:v>
                </c:pt>
                <c:pt idx="689">
                  <c:v>119</c:v>
                </c:pt>
                <c:pt idx="690">
                  <c:v>135</c:v>
                </c:pt>
                <c:pt idx="691">
                  <c:v>116</c:v>
                </c:pt>
                <c:pt idx="692">
                  <c:v>94</c:v>
                </c:pt>
                <c:pt idx="693">
                  <c:v>140</c:v>
                </c:pt>
                <c:pt idx="694">
                  <c:v>143</c:v>
                </c:pt>
                <c:pt idx="695">
                  <c:v>127</c:v>
                </c:pt>
                <c:pt idx="696">
                  <c:v>111</c:v>
                </c:pt>
                <c:pt idx="697">
                  <c:v>114</c:v>
                </c:pt>
                <c:pt idx="698">
                  <c:v>120</c:v>
                </c:pt>
                <c:pt idx="699">
                  <c:v>111</c:v>
                </c:pt>
                <c:pt idx="700">
                  <c:v>119</c:v>
                </c:pt>
                <c:pt idx="701">
                  <c:v>141</c:v>
                </c:pt>
                <c:pt idx="702">
                  <c:v>128</c:v>
                </c:pt>
                <c:pt idx="703">
                  <c:v>142</c:v>
                </c:pt>
                <c:pt idx="704">
                  <c:v>119</c:v>
                </c:pt>
                <c:pt idx="705">
                  <c:v>141</c:v>
                </c:pt>
                <c:pt idx="706">
                  <c:v>114</c:v>
                </c:pt>
                <c:pt idx="707">
                  <c:v>126</c:v>
                </c:pt>
                <c:pt idx="708">
                  <c:v>117</c:v>
                </c:pt>
                <c:pt idx="709">
                  <c:v>120</c:v>
                </c:pt>
                <c:pt idx="710">
                  <c:v>118</c:v>
                </c:pt>
                <c:pt idx="711">
                  <c:v>128</c:v>
                </c:pt>
                <c:pt idx="712">
                  <c:v>101</c:v>
                </c:pt>
                <c:pt idx="713">
                  <c:v>118</c:v>
                </c:pt>
                <c:pt idx="714">
                  <c:v>92</c:v>
                </c:pt>
                <c:pt idx="715">
                  <c:v>121</c:v>
                </c:pt>
                <c:pt idx="716">
                  <c:v>114</c:v>
                </c:pt>
                <c:pt idx="717">
                  <c:v>101</c:v>
                </c:pt>
                <c:pt idx="718">
                  <c:v>105</c:v>
                </c:pt>
                <c:pt idx="719">
                  <c:v>78</c:v>
                </c:pt>
                <c:pt idx="720">
                  <c:v>91</c:v>
                </c:pt>
                <c:pt idx="721">
                  <c:v>80</c:v>
                </c:pt>
                <c:pt idx="722">
                  <c:v>106</c:v>
                </c:pt>
                <c:pt idx="723">
                  <c:v>86</c:v>
                </c:pt>
                <c:pt idx="724">
                  <c:v>92</c:v>
                </c:pt>
                <c:pt idx="725">
                  <c:v>80</c:v>
                </c:pt>
                <c:pt idx="726">
                  <c:v>83</c:v>
                </c:pt>
                <c:pt idx="727">
                  <c:v>73</c:v>
                </c:pt>
                <c:pt idx="728">
                  <c:v>99</c:v>
                </c:pt>
                <c:pt idx="729">
                  <c:v>84</c:v>
                </c:pt>
                <c:pt idx="730">
                  <c:v>78</c:v>
                </c:pt>
                <c:pt idx="731">
                  <c:v>81</c:v>
                </c:pt>
                <c:pt idx="732">
                  <c:v>70</c:v>
                </c:pt>
                <c:pt idx="733">
                  <c:v>94</c:v>
                </c:pt>
                <c:pt idx="734">
                  <c:v>64</c:v>
                </c:pt>
                <c:pt idx="735">
                  <c:v>92</c:v>
                </c:pt>
                <c:pt idx="736">
                  <c:v>103</c:v>
                </c:pt>
                <c:pt idx="737">
                  <c:v>75</c:v>
                </c:pt>
                <c:pt idx="738">
                  <c:v>81</c:v>
                </c:pt>
                <c:pt idx="739">
                  <c:v>90</c:v>
                </c:pt>
                <c:pt idx="740">
                  <c:v>74</c:v>
                </c:pt>
                <c:pt idx="741">
                  <c:v>80</c:v>
                </c:pt>
                <c:pt idx="742">
                  <c:v>82</c:v>
                </c:pt>
                <c:pt idx="743">
                  <c:v>76</c:v>
                </c:pt>
                <c:pt idx="744">
                  <c:v>66</c:v>
                </c:pt>
                <c:pt idx="745">
                  <c:v>68</c:v>
                </c:pt>
                <c:pt idx="746">
                  <c:v>63</c:v>
                </c:pt>
                <c:pt idx="747">
                  <c:v>71</c:v>
                </c:pt>
                <c:pt idx="748">
                  <c:v>66</c:v>
                </c:pt>
                <c:pt idx="749">
                  <c:v>72</c:v>
                </c:pt>
                <c:pt idx="750">
                  <c:v>67</c:v>
                </c:pt>
                <c:pt idx="751">
                  <c:v>65</c:v>
                </c:pt>
                <c:pt idx="752">
                  <c:v>81</c:v>
                </c:pt>
                <c:pt idx="753">
                  <c:v>71</c:v>
                </c:pt>
                <c:pt idx="754">
                  <c:v>68</c:v>
                </c:pt>
                <c:pt idx="755">
                  <c:v>67</c:v>
                </c:pt>
                <c:pt idx="756">
                  <c:v>81</c:v>
                </c:pt>
                <c:pt idx="757">
                  <c:v>76</c:v>
                </c:pt>
                <c:pt idx="758">
                  <c:v>63</c:v>
                </c:pt>
                <c:pt idx="759">
                  <c:v>82</c:v>
                </c:pt>
                <c:pt idx="760">
                  <c:v>68</c:v>
                </c:pt>
                <c:pt idx="761">
                  <c:v>73</c:v>
                </c:pt>
                <c:pt idx="762">
                  <c:v>76</c:v>
                </c:pt>
                <c:pt idx="763">
                  <c:v>85</c:v>
                </c:pt>
                <c:pt idx="764">
                  <c:v>74</c:v>
                </c:pt>
                <c:pt idx="765">
                  <c:v>89</c:v>
                </c:pt>
                <c:pt idx="766">
                  <c:v>57</c:v>
                </c:pt>
                <c:pt idx="767">
                  <c:v>78</c:v>
                </c:pt>
                <c:pt idx="768">
                  <c:v>73</c:v>
                </c:pt>
                <c:pt idx="769">
                  <c:v>59</c:v>
                </c:pt>
                <c:pt idx="770">
                  <c:v>77</c:v>
                </c:pt>
                <c:pt idx="771">
                  <c:v>65</c:v>
                </c:pt>
                <c:pt idx="772">
                  <c:v>64</c:v>
                </c:pt>
                <c:pt idx="773">
                  <c:v>66</c:v>
                </c:pt>
                <c:pt idx="774">
                  <c:v>70</c:v>
                </c:pt>
                <c:pt idx="775">
                  <c:v>63</c:v>
                </c:pt>
                <c:pt idx="776">
                  <c:v>68</c:v>
                </c:pt>
                <c:pt idx="777">
                  <c:v>54</c:v>
                </c:pt>
                <c:pt idx="778">
                  <c:v>63</c:v>
                </c:pt>
                <c:pt idx="779">
                  <c:v>66</c:v>
                </c:pt>
                <c:pt idx="780">
                  <c:v>72</c:v>
                </c:pt>
                <c:pt idx="781">
                  <c:v>75</c:v>
                </c:pt>
                <c:pt idx="782">
                  <c:v>64</c:v>
                </c:pt>
                <c:pt idx="783">
                  <c:v>71</c:v>
                </c:pt>
                <c:pt idx="784">
                  <c:v>61</c:v>
                </c:pt>
                <c:pt idx="785">
                  <c:v>64</c:v>
                </c:pt>
                <c:pt idx="786">
                  <c:v>60</c:v>
                </c:pt>
                <c:pt idx="787">
                  <c:v>69</c:v>
                </c:pt>
                <c:pt idx="788">
                  <c:v>58</c:v>
                </c:pt>
                <c:pt idx="789">
                  <c:v>45</c:v>
                </c:pt>
                <c:pt idx="790">
                  <c:v>61</c:v>
                </c:pt>
                <c:pt idx="791">
                  <c:v>63</c:v>
                </c:pt>
                <c:pt idx="792">
                  <c:v>70</c:v>
                </c:pt>
                <c:pt idx="793">
                  <c:v>55</c:v>
                </c:pt>
                <c:pt idx="794">
                  <c:v>54</c:v>
                </c:pt>
                <c:pt idx="795">
                  <c:v>78</c:v>
                </c:pt>
                <c:pt idx="796">
                  <c:v>62</c:v>
                </c:pt>
                <c:pt idx="797">
                  <c:v>60</c:v>
                </c:pt>
                <c:pt idx="798">
                  <c:v>54</c:v>
                </c:pt>
                <c:pt idx="799">
                  <c:v>70</c:v>
                </c:pt>
                <c:pt idx="800">
                  <c:v>74</c:v>
                </c:pt>
                <c:pt idx="801">
                  <c:v>63</c:v>
                </c:pt>
                <c:pt idx="802">
                  <c:v>66</c:v>
                </c:pt>
                <c:pt idx="803">
                  <c:v>63</c:v>
                </c:pt>
                <c:pt idx="804">
                  <c:v>54</c:v>
                </c:pt>
                <c:pt idx="805">
                  <c:v>54</c:v>
                </c:pt>
                <c:pt idx="806">
                  <c:v>52</c:v>
                </c:pt>
                <c:pt idx="807">
                  <c:v>50</c:v>
                </c:pt>
                <c:pt idx="808">
                  <c:v>60</c:v>
                </c:pt>
                <c:pt idx="809">
                  <c:v>87</c:v>
                </c:pt>
                <c:pt idx="810">
                  <c:v>83</c:v>
                </c:pt>
                <c:pt idx="811">
                  <c:v>61</c:v>
                </c:pt>
                <c:pt idx="812">
                  <c:v>65</c:v>
                </c:pt>
                <c:pt idx="813">
                  <c:v>70</c:v>
                </c:pt>
                <c:pt idx="814">
                  <c:v>80</c:v>
                </c:pt>
                <c:pt idx="815">
                  <c:v>63</c:v>
                </c:pt>
                <c:pt idx="816">
                  <c:v>69</c:v>
                </c:pt>
                <c:pt idx="817">
                  <c:v>71</c:v>
                </c:pt>
                <c:pt idx="818">
                  <c:v>58</c:v>
                </c:pt>
                <c:pt idx="819">
                  <c:v>77</c:v>
                </c:pt>
                <c:pt idx="820">
                  <c:v>67</c:v>
                </c:pt>
                <c:pt idx="821">
                  <c:v>73</c:v>
                </c:pt>
                <c:pt idx="822">
                  <c:v>67</c:v>
                </c:pt>
                <c:pt idx="823">
                  <c:v>79</c:v>
                </c:pt>
                <c:pt idx="824">
                  <c:v>79</c:v>
                </c:pt>
                <c:pt idx="825">
                  <c:v>72</c:v>
                </c:pt>
                <c:pt idx="826">
                  <c:v>103</c:v>
                </c:pt>
                <c:pt idx="827">
                  <c:v>95</c:v>
                </c:pt>
                <c:pt idx="828">
                  <c:v>97</c:v>
                </c:pt>
                <c:pt idx="829">
                  <c:v>101</c:v>
                </c:pt>
                <c:pt idx="830">
                  <c:v>119</c:v>
                </c:pt>
                <c:pt idx="831">
                  <c:v>121</c:v>
                </c:pt>
                <c:pt idx="832">
                  <c:v>121</c:v>
                </c:pt>
                <c:pt idx="833">
                  <c:v>102</c:v>
                </c:pt>
                <c:pt idx="834">
                  <c:v>135</c:v>
                </c:pt>
                <c:pt idx="835">
                  <c:v>145</c:v>
                </c:pt>
                <c:pt idx="836">
                  <c:v>111</c:v>
                </c:pt>
                <c:pt idx="837">
                  <c:v>131</c:v>
                </c:pt>
                <c:pt idx="838">
                  <c:v>116</c:v>
                </c:pt>
                <c:pt idx="839">
                  <c:v>108</c:v>
                </c:pt>
                <c:pt idx="840">
                  <c:v>111</c:v>
                </c:pt>
                <c:pt idx="841">
                  <c:v>115</c:v>
                </c:pt>
                <c:pt idx="842">
                  <c:v>96</c:v>
                </c:pt>
                <c:pt idx="843">
                  <c:v>93</c:v>
                </c:pt>
                <c:pt idx="844">
                  <c:v>84</c:v>
                </c:pt>
                <c:pt idx="845">
                  <c:v>88</c:v>
                </c:pt>
                <c:pt idx="846">
                  <c:v>78</c:v>
                </c:pt>
                <c:pt idx="847">
                  <c:v>97</c:v>
                </c:pt>
                <c:pt idx="848">
                  <c:v>64</c:v>
                </c:pt>
                <c:pt idx="849">
                  <c:v>74</c:v>
                </c:pt>
                <c:pt idx="850">
                  <c:v>78</c:v>
                </c:pt>
                <c:pt idx="851">
                  <c:v>55</c:v>
                </c:pt>
                <c:pt idx="852">
                  <c:v>59</c:v>
                </c:pt>
                <c:pt idx="853">
                  <c:v>68</c:v>
                </c:pt>
                <c:pt idx="854">
                  <c:v>69</c:v>
                </c:pt>
                <c:pt idx="855">
                  <c:v>68</c:v>
                </c:pt>
                <c:pt idx="856">
                  <c:v>57</c:v>
                </c:pt>
                <c:pt idx="857">
                  <c:v>59</c:v>
                </c:pt>
                <c:pt idx="858">
                  <c:v>61</c:v>
                </c:pt>
                <c:pt idx="859">
                  <c:v>57</c:v>
                </c:pt>
                <c:pt idx="860">
                  <c:v>57</c:v>
                </c:pt>
                <c:pt idx="861">
                  <c:v>56</c:v>
                </c:pt>
                <c:pt idx="862">
                  <c:v>64</c:v>
                </c:pt>
                <c:pt idx="863">
                  <c:v>81</c:v>
                </c:pt>
                <c:pt idx="864">
                  <c:v>51</c:v>
                </c:pt>
                <c:pt idx="865">
                  <c:v>64</c:v>
                </c:pt>
                <c:pt idx="866">
                  <c:v>76</c:v>
                </c:pt>
                <c:pt idx="867">
                  <c:v>60</c:v>
                </c:pt>
                <c:pt idx="868">
                  <c:v>45</c:v>
                </c:pt>
                <c:pt idx="869">
                  <c:v>70</c:v>
                </c:pt>
                <c:pt idx="870">
                  <c:v>59</c:v>
                </c:pt>
                <c:pt idx="871">
                  <c:v>62</c:v>
                </c:pt>
                <c:pt idx="872">
                  <c:v>56</c:v>
                </c:pt>
                <c:pt idx="873">
                  <c:v>62</c:v>
                </c:pt>
                <c:pt idx="874">
                  <c:v>48</c:v>
                </c:pt>
                <c:pt idx="875">
                  <c:v>64</c:v>
                </c:pt>
                <c:pt idx="876">
                  <c:v>54</c:v>
                </c:pt>
                <c:pt idx="877">
                  <c:v>52</c:v>
                </c:pt>
                <c:pt idx="878">
                  <c:v>61</c:v>
                </c:pt>
                <c:pt idx="879">
                  <c:v>57</c:v>
                </c:pt>
                <c:pt idx="880">
                  <c:v>61</c:v>
                </c:pt>
                <c:pt idx="881">
                  <c:v>66</c:v>
                </c:pt>
                <c:pt idx="882">
                  <c:v>61</c:v>
                </c:pt>
                <c:pt idx="883">
                  <c:v>63</c:v>
                </c:pt>
                <c:pt idx="884">
                  <c:v>47</c:v>
                </c:pt>
                <c:pt idx="885">
                  <c:v>56</c:v>
                </c:pt>
                <c:pt idx="886">
                  <c:v>72</c:v>
                </c:pt>
                <c:pt idx="887">
                  <c:v>66</c:v>
                </c:pt>
                <c:pt idx="888">
                  <c:v>47</c:v>
                </c:pt>
                <c:pt idx="889">
                  <c:v>44</c:v>
                </c:pt>
                <c:pt idx="890">
                  <c:v>68</c:v>
                </c:pt>
                <c:pt idx="891">
                  <c:v>72</c:v>
                </c:pt>
                <c:pt idx="892">
                  <c:v>54</c:v>
                </c:pt>
                <c:pt idx="893">
                  <c:v>65</c:v>
                </c:pt>
                <c:pt idx="894">
                  <c:v>62</c:v>
                </c:pt>
                <c:pt idx="895">
                  <c:v>44</c:v>
                </c:pt>
                <c:pt idx="896">
                  <c:v>60</c:v>
                </c:pt>
                <c:pt idx="897">
                  <c:v>52</c:v>
                </c:pt>
                <c:pt idx="898">
                  <c:v>42</c:v>
                </c:pt>
                <c:pt idx="899">
                  <c:v>53</c:v>
                </c:pt>
                <c:pt idx="900">
                  <c:v>54</c:v>
                </c:pt>
                <c:pt idx="901">
                  <c:v>45</c:v>
                </c:pt>
                <c:pt idx="902">
                  <c:v>50</c:v>
                </c:pt>
                <c:pt idx="903">
                  <c:v>58</c:v>
                </c:pt>
                <c:pt idx="904">
                  <c:v>55</c:v>
                </c:pt>
                <c:pt idx="905">
                  <c:v>58</c:v>
                </c:pt>
                <c:pt idx="906">
                  <c:v>51</c:v>
                </c:pt>
                <c:pt idx="907">
                  <c:v>60</c:v>
                </c:pt>
                <c:pt idx="908">
                  <c:v>58</c:v>
                </c:pt>
                <c:pt idx="909">
                  <c:v>56</c:v>
                </c:pt>
                <c:pt idx="910">
                  <c:v>52</c:v>
                </c:pt>
                <c:pt idx="911">
                  <c:v>69</c:v>
                </c:pt>
                <c:pt idx="912">
                  <c:v>63</c:v>
                </c:pt>
                <c:pt idx="913">
                  <c:v>69</c:v>
                </c:pt>
                <c:pt idx="914">
                  <c:v>64</c:v>
                </c:pt>
                <c:pt idx="915">
                  <c:v>57</c:v>
                </c:pt>
                <c:pt idx="916">
                  <c:v>70</c:v>
                </c:pt>
                <c:pt idx="917">
                  <c:v>56</c:v>
                </c:pt>
                <c:pt idx="918">
                  <c:v>70</c:v>
                </c:pt>
                <c:pt idx="919">
                  <c:v>77</c:v>
                </c:pt>
                <c:pt idx="920">
                  <c:v>66</c:v>
                </c:pt>
                <c:pt idx="921">
                  <c:v>64</c:v>
                </c:pt>
                <c:pt idx="922">
                  <c:v>53</c:v>
                </c:pt>
                <c:pt idx="923">
                  <c:v>54</c:v>
                </c:pt>
                <c:pt idx="924">
                  <c:v>65</c:v>
                </c:pt>
                <c:pt idx="925">
                  <c:v>45</c:v>
                </c:pt>
                <c:pt idx="926">
                  <c:v>61</c:v>
                </c:pt>
                <c:pt idx="927">
                  <c:v>65</c:v>
                </c:pt>
                <c:pt idx="928">
                  <c:v>58</c:v>
                </c:pt>
                <c:pt idx="929">
                  <c:v>59</c:v>
                </c:pt>
                <c:pt idx="930">
                  <c:v>55</c:v>
                </c:pt>
                <c:pt idx="931">
                  <c:v>51</c:v>
                </c:pt>
                <c:pt idx="932">
                  <c:v>48</c:v>
                </c:pt>
                <c:pt idx="933">
                  <c:v>39</c:v>
                </c:pt>
                <c:pt idx="934">
                  <c:v>50</c:v>
                </c:pt>
                <c:pt idx="935">
                  <c:v>40</c:v>
                </c:pt>
                <c:pt idx="936">
                  <c:v>65</c:v>
                </c:pt>
                <c:pt idx="937">
                  <c:v>55</c:v>
                </c:pt>
                <c:pt idx="938">
                  <c:v>50</c:v>
                </c:pt>
                <c:pt idx="939">
                  <c:v>40</c:v>
                </c:pt>
                <c:pt idx="940">
                  <c:v>40</c:v>
                </c:pt>
                <c:pt idx="941">
                  <c:v>49</c:v>
                </c:pt>
                <c:pt idx="942">
                  <c:v>51</c:v>
                </c:pt>
                <c:pt idx="943">
                  <c:v>46</c:v>
                </c:pt>
                <c:pt idx="944">
                  <c:v>47</c:v>
                </c:pt>
                <c:pt idx="945">
                  <c:v>59</c:v>
                </c:pt>
                <c:pt idx="946">
                  <c:v>46</c:v>
                </c:pt>
                <c:pt idx="947">
                  <c:v>50</c:v>
                </c:pt>
                <c:pt idx="948">
                  <c:v>40</c:v>
                </c:pt>
                <c:pt idx="949">
                  <c:v>48</c:v>
                </c:pt>
                <c:pt idx="950">
                  <c:v>47</c:v>
                </c:pt>
                <c:pt idx="951">
                  <c:v>50</c:v>
                </c:pt>
                <c:pt idx="952">
                  <c:v>41</c:v>
                </c:pt>
                <c:pt idx="953">
                  <c:v>61</c:v>
                </c:pt>
                <c:pt idx="954">
                  <c:v>60</c:v>
                </c:pt>
                <c:pt idx="955">
                  <c:v>56</c:v>
                </c:pt>
                <c:pt idx="956">
                  <c:v>54</c:v>
                </c:pt>
                <c:pt idx="957">
                  <c:v>55</c:v>
                </c:pt>
                <c:pt idx="958">
                  <c:v>47</c:v>
                </c:pt>
                <c:pt idx="959">
                  <c:v>56</c:v>
                </c:pt>
                <c:pt idx="960">
                  <c:v>48</c:v>
                </c:pt>
                <c:pt idx="961">
                  <c:v>54</c:v>
                </c:pt>
                <c:pt idx="962">
                  <c:v>47</c:v>
                </c:pt>
                <c:pt idx="963">
                  <c:v>48</c:v>
                </c:pt>
                <c:pt idx="964">
                  <c:v>57</c:v>
                </c:pt>
                <c:pt idx="965">
                  <c:v>42</c:v>
                </c:pt>
                <c:pt idx="966">
                  <c:v>57</c:v>
                </c:pt>
                <c:pt idx="967">
                  <c:v>44</c:v>
                </c:pt>
                <c:pt idx="968">
                  <c:v>51</c:v>
                </c:pt>
                <c:pt idx="969">
                  <c:v>55</c:v>
                </c:pt>
                <c:pt idx="970">
                  <c:v>57</c:v>
                </c:pt>
                <c:pt idx="971">
                  <c:v>56</c:v>
                </c:pt>
                <c:pt idx="972">
                  <c:v>54</c:v>
                </c:pt>
                <c:pt idx="973">
                  <c:v>61</c:v>
                </c:pt>
                <c:pt idx="974">
                  <c:v>46</c:v>
                </c:pt>
                <c:pt idx="975">
                  <c:v>56</c:v>
                </c:pt>
                <c:pt idx="976">
                  <c:v>63</c:v>
                </c:pt>
                <c:pt idx="977">
                  <c:v>67</c:v>
                </c:pt>
                <c:pt idx="978">
                  <c:v>47</c:v>
                </c:pt>
                <c:pt idx="979">
                  <c:v>36</c:v>
                </c:pt>
                <c:pt idx="980">
                  <c:v>42</c:v>
                </c:pt>
                <c:pt idx="981">
                  <c:v>46</c:v>
                </c:pt>
                <c:pt idx="982">
                  <c:v>49</c:v>
                </c:pt>
                <c:pt idx="983">
                  <c:v>60</c:v>
                </c:pt>
                <c:pt idx="984">
                  <c:v>58</c:v>
                </c:pt>
                <c:pt idx="985">
                  <c:v>53</c:v>
                </c:pt>
                <c:pt idx="986">
                  <c:v>58</c:v>
                </c:pt>
                <c:pt idx="987">
                  <c:v>42</c:v>
                </c:pt>
                <c:pt idx="988">
                  <c:v>51</c:v>
                </c:pt>
                <c:pt idx="989">
                  <c:v>54</c:v>
                </c:pt>
                <c:pt idx="990">
                  <c:v>63</c:v>
                </c:pt>
                <c:pt idx="991">
                  <c:v>51</c:v>
                </c:pt>
                <c:pt idx="992">
                  <c:v>41</c:v>
                </c:pt>
                <c:pt idx="993">
                  <c:v>38</c:v>
                </c:pt>
                <c:pt idx="994">
                  <c:v>56</c:v>
                </c:pt>
                <c:pt idx="995">
                  <c:v>53</c:v>
                </c:pt>
                <c:pt idx="996">
                  <c:v>52</c:v>
                </c:pt>
                <c:pt idx="997">
                  <c:v>47</c:v>
                </c:pt>
                <c:pt idx="998">
                  <c:v>40</c:v>
                </c:pt>
                <c:pt idx="999">
                  <c:v>57</c:v>
                </c:pt>
                <c:pt idx="1000">
                  <c:v>43</c:v>
                </c:pt>
                <c:pt idx="1001">
                  <c:v>58</c:v>
                </c:pt>
                <c:pt idx="1002">
                  <c:v>49</c:v>
                </c:pt>
                <c:pt idx="1003">
                  <c:v>39</c:v>
                </c:pt>
                <c:pt idx="1004">
                  <c:v>51</c:v>
                </c:pt>
                <c:pt idx="1005">
                  <c:v>48</c:v>
                </c:pt>
                <c:pt idx="1006">
                  <c:v>31</c:v>
                </c:pt>
                <c:pt idx="1007">
                  <c:v>42</c:v>
                </c:pt>
                <c:pt idx="1008">
                  <c:v>47</c:v>
                </c:pt>
                <c:pt idx="1009">
                  <c:v>49</c:v>
                </c:pt>
                <c:pt idx="1010">
                  <c:v>62</c:v>
                </c:pt>
                <c:pt idx="1011">
                  <c:v>59</c:v>
                </c:pt>
                <c:pt idx="1012">
                  <c:v>49</c:v>
                </c:pt>
                <c:pt idx="1013">
                  <c:v>51</c:v>
                </c:pt>
                <c:pt idx="1014">
                  <c:v>50</c:v>
                </c:pt>
                <c:pt idx="1015">
                  <c:v>48</c:v>
                </c:pt>
                <c:pt idx="1016">
                  <c:v>51</c:v>
                </c:pt>
                <c:pt idx="1017">
                  <c:v>38</c:v>
                </c:pt>
                <c:pt idx="1018">
                  <c:v>47</c:v>
                </c:pt>
                <c:pt idx="1019">
                  <c:v>55</c:v>
                </c:pt>
                <c:pt idx="1020">
                  <c:v>57</c:v>
                </c:pt>
                <c:pt idx="1021">
                  <c:v>46</c:v>
                </c:pt>
                <c:pt idx="1022">
                  <c:v>47</c:v>
                </c:pt>
                <c:pt idx="1023">
                  <c:v>57</c:v>
                </c:pt>
                <c:pt idx="1024">
                  <c:v>45</c:v>
                </c:pt>
                <c:pt idx="1025">
                  <c:v>56</c:v>
                </c:pt>
                <c:pt idx="1026">
                  <c:v>54</c:v>
                </c:pt>
                <c:pt idx="1027">
                  <c:v>77</c:v>
                </c:pt>
                <c:pt idx="1028">
                  <c:v>80</c:v>
                </c:pt>
                <c:pt idx="1029">
                  <c:v>75</c:v>
                </c:pt>
                <c:pt idx="1030">
                  <c:v>88</c:v>
                </c:pt>
                <c:pt idx="1031">
                  <c:v>95</c:v>
                </c:pt>
                <c:pt idx="1032">
                  <c:v>100</c:v>
                </c:pt>
                <c:pt idx="1033">
                  <c:v>120</c:v>
                </c:pt>
                <c:pt idx="1034">
                  <c:v>141</c:v>
                </c:pt>
                <c:pt idx="1035">
                  <c:v>154</c:v>
                </c:pt>
                <c:pt idx="1036">
                  <c:v>168</c:v>
                </c:pt>
                <c:pt idx="1037">
                  <c:v>180</c:v>
                </c:pt>
                <c:pt idx="1038">
                  <c:v>203</c:v>
                </c:pt>
                <c:pt idx="1039">
                  <c:v>223</c:v>
                </c:pt>
                <c:pt idx="1040">
                  <c:v>263</c:v>
                </c:pt>
                <c:pt idx="1041">
                  <c:v>267</c:v>
                </c:pt>
                <c:pt idx="1042">
                  <c:v>303</c:v>
                </c:pt>
                <c:pt idx="1043">
                  <c:v>364</c:v>
                </c:pt>
                <c:pt idx="1044">
                  <c:v>336</c:v>
                </c:pt>
                <c:pt idx="1045">
                  <c:v>354</c:v>
                </c:pt>
                <c:pt idx="1046">
                  <c:v>359</c:v>
                </c:pt>
                <c:pt idx="1047">
                  <c:v>368</c:v>
                </c:pt>
                <c:pt idx="1048">
                  <c:v>385</c:v>
                </c:pt>
                <c:pt idx="1049">
                  <c:v>356</c:v>
                </c:pt>
                <c:pt idx="1050">
                  <c:v>389</c:v>
                </c:pt>
                <c:pt idx="1051">
                  <c:v>356</c:v>
                </c:pt>
                <c:pt idx="1052">
                  <c:v>353</c:v>
                </c:pt>
                <c:pt idx="1053">
                  <c:v>287</c:v>
                </c:pt>
                <c:pt idx="1054">
                  <c:v>271</c:v>
                </c:pt>
                <c:pt idx="1055">
                  <c:v>247</c:v>
                </c:pt>
                <c:pt idx="1056">
                  <c:v>246</c:v>
                </c:pt>
                <c:pt idx="1057">
                  <c:v>226</c:v>
                </c:pt>
                <c:pt idx="1058">
                  <c:v>188</c:v>
                </c:pt>
                <c:pt idx="1059">
                  <c:v>162</c:v>
                </c:pt>
                <c:pt idx="1060">
                  <c:v>147</c:v>
                </c:pt>
                <c:pt idx="1061">
                  <c:v>147</c:v>
                </c:pt>
                <c:pt idx="1062">
                  <c:v>123</c:v>
                </c:pt>
                <c:pt idx="1063">
                  <c:v>112</c:v>
                </c:pt>
                <c:pt idx="1064">
                  <c:v>104</c:v>
                </c:pt>
                <c:pt idx="1065">
                  <c:v>92</c:v>
                </c:pt>
                <c:pt idx="1066">
                  <c:v>78</c:v>
                </c:pt>
                <c:pt idx="1067">
                  <c:v>87</c:v>
                </c:pt>
                <c:pt idx="1068">
                  <c:v>72</c:v>
                </c:pt>
                <c:pt idx="1069">
                  <c:v>63</c:v>
                </c:pt>
                <c:pt idx="1070">
                  <c:v>65</c:v>
                </c:pt>
                <c:pt idx="1071">
                  <c:v>65</c:v>
                </c:pt>
                <c:pt idx="1072">
                  <c:v>64</c:v>
                </c:pt>
                <c:pt idx="1073">
                  <c:v>57</c:v>
                </c:pt>
                <c:pt idx="1074">
                  <c:v>50</c:v>
                </c:pt>
                <c:pt idx="1075">
                  <c:v>56</c:v>
                </c:pt>
                <c:pt idx="1076">
                  <c:v>53</c:v>
                </c:pt>
                <c:pt idx="1077">
                  <c:v>84</c:v>
                </c:pt>
                <c:pt idx="1078">
                  <c:v>73</c:v>
                </c:pt>
                <c:pt idx="1079">
                  <c:v>48</c:v>
                </c:pt>
                <c:pt idx="1080">
                  <c:v>71</c:v>
                </c:pt>
                <c:pt idx="1081">
                  <c:v>70</c:v>
                </c:pt>
                <c:pt idx="1082">
                  <c:v>57</c:v>
                </c:pt>
                <c:pt idx="1083">
                  <c:v>71</c:v>
                </c:pt>
                <c:pt idx="1084">
                  <c:v>66</c:v>
                </c:pt>
                <c:pt idx="1085">
                  <c:v>71</c:v>
                </c:pt>
                <c:pt idx="1086">
                  <c:v>65</c:v>
                </c:pt>
                <c:pt idx="1087">
                  <c:v>84</c:v>
                </c:pt>
                <c:pt idx="1088">
                  <c:v>66</c:v>
                </c:pt>
                <c:pt idx="1089">
                  <c:v>84</c:v>
                </c:pt>
                <c:pt idx="1090">
                  <c:v>69</c:v>
                </c:pt>
                <c:pt idx="1091">
                  <c:v>72</c:v>
                </c:pt>
                <c:pt idx="1092">
                  <c:v>72</c:v>
                </c:pt>
                <c:pt idx="1093">
                  <c:v>83</c:v>
                </c:pt>
                <c:pt idx="1094">
                  <c:v>68</c:v>
                </c:pt>
                <c:pt idx="1095">
                  <c:v>77</c:v>
                </c:pt>
                <c:pt idx="1096">
                  <c:v>73</c:v>
                </c:pt>
                <c:pt idx="1097">
                  <c:v>69</c:v>
                </c:pt>
                <c:pt idx="1098">
                  <c:v>62</c:v>
                </c:pt>
                <c:pt idx="1099">
                  <c:v>91</c:v>
                </c:pt>
                <c:pt idx="1100">
                  <c:v>68</c:v>
                </c:pt>
                <c:pt idx="1101">
                  <c:v>75</c:v>
                </c:pt>
                <c:pt idx="1102">
                  <c:v>61</c:v>
                </c:pt>
                <c:pt idx="1103">
                  <c:v>60</c:v>
                </c:pt>
                <c:pt idx="1104">
                  <c:v>63</c:v>
                </c:pt>
                <c:pt idx="1105">
                  <c:v>62</c:v>
                </c:pt>
                <c:pt idx="1106">
                  <c:v>68</c:v>
                </c:pt>
                <c:pt idx="1107">
                  <c:v>67</c:v>
                </c:pt>
                <c:pt idx="1108">
                  <c:v>73</c:v>
                </c:pt>
                <c:pt idx="1109">
                  <c:v>46</c:v>
                </c:pt>
                <c:pt idx="1110">
                  <c:v>70</c:v>
                </c:pt>
                <c:pt idx="1111">
                  <c:v>57</c:v>
                </c:pt>
                <c:pt idx="1112">
                  <c:v>47</c:v>
                </c:pt>
                <c:pt idx="1113">
                  <c:v>59</c:v>
                </c:pt>
                <c:pt idx="1114">
                  <c:v>56</c:v>
                </c:pt>
                <c:pt idx="1115">
                  <c:v>53</c:v>
                </c:pt>
                <c:pt idx="1116">
                  <c:v>46</c:v>
                </c:pt>
                <c:pt idx="1117">
                  <c:v>82</c:v>
                </c:pt>
                <c:pt idx="1118">
                  <c:v>53</c:v>
                </c:pt>
                <c:pt idx="1119">
                  <c:v>50</c:v>
                </c:pt>
                <c:pt idx="1120">
                  <c:v>77</c:v>
                </c:pt>
                <c:pt idx="1121">
                  <c:v>75</c:v>
                </c:pt>
                <c:pt idx="1122">
                  <c:v>61</c:v>
                </c:pt>
                <c:pt idx="1123">
                  <c:v>72</c:v>
                </c:pt>
                <c:pt idx="1124">
                  <c:v>64</c:v>
                </c:pt>
                <c:pt idx="1125">
                  <c:v>61</c:v>
                </c:pt>
                <c:pt idx="1126">
                  <c:v>59</c:v>
                </c:pt>
                <c:pt idx="1127">
                  <c:v>68</c:v>
                </c:pt>
                <c:pt idx="1128">
                  <c:v>61</c:v>
                </c:pt>
                <c:pt idx="1129">
                  <c:v>73</c:v>
                </c:pt>
                <c:pt idx="1130">
                  <c:v>67</c:v>
                </c:pt>
                <c:pt idx="1131">
                  <c:v>65</c:v>
                </c:pt>
                <c:pt idx="1132">
                  <c:v>51</c:v>
                </c:pt>
                <c:pt idx="1133">
                  <c:v>54</c:v>
                </c:pt>
                <c:pt idx="1134">
                  <c:v>65</c:v>
                </c:pt>
                <c:pt idx="1135">
                  <c:v>71</c:v>
                </c:pt>
                <c:pt idx="1136">
                  <c:v>66</c:v>
                </c:pt>
                <c:pt idx="1137">
                  <c:v>69</c:v>
                </c:pt>
                <c:pt idx="1138">
                  <c:v>61</c:v>
                </c:pt>
                <c:pt idx="1139">
                  <c:v>48</c:v>
                </c:pt>
                <c:pt idx="1140">
                  <c:v>66</c:v>
                </c:pt>
                <c:pt idx="1141">
                  <c:v>60</c:v>
                </c:pt>
                <c:pt idx="1142">
                  <c:v>62</c:v>
                </c:pt>
                <c:pt idx="1143">
                  <c:v>54</c:v>
                </c:pt>
                <c:pt idx="1144">
                  <c:v>56</c:v>
                </c:pt>
                <c:pt idx="1145">
                  <c:v>63</c:v>
                </c:pt>
                <c:pt idx="1146">
                  <c:v>76</c:v>
                </c:pt>
                <c:pt idx="1147">
                  <c:v>55</c:v>
                </c:pt>
                <c:pt idx="1148">
                  <c:v>80</c:v>
                </c:pt>
                <c:pt idx="1149">
                  <c:v>80</c:v>
                </c:pt>
                <c:pt idx="1150">
                  <c:v>91</c:v>
                </c:pt>
                <c:pt idx="1151">
                  <c:v>81</c:v>
                </c:pt>
                <c:pt idx="1152">
                  <c:v>75</c:v>
                </c:pt>
                <c:pt idx="1153">
                  <c:v>106</c:v>
                </c:pt>
                <c:pt idx="1154">
                  <c:v>80</c:v>
                </c:pt>
                <c:pt idx="1155">
                  <c:v>101</c:v>
                </c:pt>
                <c:pt idx="1156">
                  <c:v>93</c:v>
                </c:pt>
                <c:pt idx="1157">
                  <c:v>80</c:v>
                </c:pt>
                <c:pt idx="1158">
                  <c:v>74</c:v>
                </c:pt>
                <c:pt idx="1159">
                  <c:v>103</c:v>
                </c:pt>
                <c:pt idx="1160">
                  <c:v>86</c:v>
                </c:pt>
                <c:pt idx="1161">
                  <c:v>97</c:v>
                </c:pt>
                <c:pt idx="1162">
                  <c:v>99</c:v>
                </c:pt>
                <c:pt idx="1163">
                  <c:v>107</c:v>
                </c:pt>
                <c:pt idx="1164">
                  <c:v>81</c:v>
                </c:pt>
                <c:pt idx="1165">
                  <c:v>96</c:v>
                </c:pt>
                <c:pt idx="1166">
                  <c:v>88</c:v>
                </c:pt>
                <c:pt idx="1167">
                  <c:v>68</c:v>
                </c:pt>
                <c:pt idx="1168">
                  <c:v>69</c:v>
                </c:pt>
                <c:pt idx="1169">
                  <c:v>62</c:v>
                </c:pt>
                <c:pt idx="1170">
                  <c:v>66</c:v>
                </c:pt>
                <c:pt idx="1171">
                  <c:v>53</c:v>
                </c:pt>
                <c:pt idx="1172">
                  <c:v>61</c:v>
                </c:pt>
                <c:pt idx="1173">
                  <c:v>58</c:v>
                </c:pt>
                <c:pt idx="1174">
                  <c:v>46</c:v>
                </c:pt>
                <c:pt idx="1175">
                  <c:v>40</c:v>
                </c:pt>
                <c:pt idx="1176">
                  <c:v>52</c:v>
                </c:pt>
                <c:pt idx="1177">
                  <c:v>56</c:v>
                </c:pt>
                <c:pt idx="1178">
                  <c:v>49</c:v>
                </c:pt>
                <c:pt idx="1179">
                  <c:v>52</c:v>
                </c:pt>
                <c:pt idx="1180">
                  <c:v>39</c:v>
                </c:pt>
                <c:pt idx="1181">
                  <c:v>47</c:v>
                </c:pt>
                <c:pt idx="1182">
                  <c:v>43</c:v>
                </c:pt>
                <c:pt idx="1183">
                  <c:v>37</c:v>
                </c:pt>
                <c:pt idx="1184">
                  <c:v>49</c:v>
                </c:pt>
                <c:pt idx="1185">
                  <c:v>36</c:v>
                </c:pt>
                <c:pt idx="1186">
                  <c:v>40</c:v>
                </c:pt>
                <c:pt idx="1187">
                  <c:v>45</c:v>
                </c:pt>
                <c:pt idx="1188">
                  <c:v>45</c:v>
                </c:pt>
                <c:pt idx="1189">
                  <c:v>48</c:v>
                </c:pt>
                <c:pt idx="1190">
                  <c:v>53</c:v>
                </c:pt>
                <c:pt idx="1191">
                  <c:v>41</c:v>
                </c:pt>
                <c:pt idx="1192">
                  <c:v>39</c:v>
                </c:pt>
                <c:pt idx="1193">
                  <c:v>33</c:v>
                </c:pt>
                <c:pt idx="1194">
                  <c:v>37</c:v>
                </c:pt>
                <c:pt idx="1195">
                  <c:v>40</c:v>
                </c:pt>
                <c:pt idx="1196">
                  <c:v>32</c:v>
                </c:pt>
                <c:pt idx="1197">
                  <c:v>47</c:v>
                </c:pt>
                <c:pt idx="1198">
                  <c:v>45</c:v>
                </c:pt>
                <c:pt idx="1199">
                  <c:v>47</c:v>
                </c:pt>
                <c:pt idx="1200">
                  <c:v>41</c:v>
                </c:pt>
                <c:pt idx="1201">
                  <c:v>41</c:v>
                </c:pt>
                <c:pt idx="1202">
                  <c:v>45</c:v>
                </c:pt>
                <c:pt idx="1203">
                  <c:v>42</c:v>
                </c:pt>
                <c:pt idx="1204">
                  <c:v>51</c:v>
                </c:pt>
                <c:pt idx="1205">
                  <c:v>54</c:v>
                </c:pt>
                <c:pt idx="1206">
                  <c:v>45</c:v>
                </c:pt>
                <c:pt idx="1207">
                  <c:v>35</c:v>
                </c:pt>
                <c:pt idx="1208">
                  <c:v>40</c:v>
                </c:pt>
                <c:pt idx="1209">
                  <c:v>42</c:v>
                </c:pt>
                <c:pt idx="1210">
                  <c:v>52</c:v>
                </c:pt>
                <c:pt idx="1211">
                  <c:v>36</c:v>
                </c:pt>
                <c:pt idx="1212">
                  <c:v>36</c:v>
                </c:pt>
                <c:pt idx="1213">
                  <c:v>33</c:v>
                </c:pt>
                <c:pt idx="1214">
                  <c:v>41</c:v>
                </c:pt>
                <c:pt idx="1215">
                  <c:v>45</c:v>
                </c:pt>
                <c:pt idx="1216">
                  <c:v>50</c:v>
                </c:pt>
                <c:pt idx="1217">
                  <c:v>37</c:v>
                </c:pt>
                <c:pt idx="1218">
                  <c:v>40</c:v>
                </c:pt>
                <c:pt idx="1219">
                  <c:v>42</c:v>
                </c:pt>
                <c:pt idx="1220">
                  <c:v>45</c:v>
                </c:pt>
                <c:pt idx="1221">
                  <c:v>36</c:v>
                </c:pt>
                <c:pt idx="1222">
                  <c:v>43</c:v>
                </c:pt>
                <c:pt idx="1223">
                  <c:v>33</c:v>
                </c:pt>
                <c:pt idx="1224">
                  <c:v>33</c:v>
                </c:pt>
                <c:pt idx="1225">
                  <c:v>43</c:v>
                </c:pt>
                <c:pt idx="1226">
                  <c:v>48</c:v>
                </c:pt>
                <c:pt idx="1227">
                  <c:v>51</c:v>
                </c:pt>
                <c:pt idx="1228">
                  <c:v>26</c:v>
                </c:pt>
                <c:pt idx="1229">
                  <c:v>38</c:v>
                </c:pt>
                <c:pt idx="1230">
                  <c:v>33</c:v>
                </c:pt>
                <c:pt idx="1231">
                  <c:v>43</c:v>
                </c:pt>
                <c:pt idx="1232">
                  <c:v>35</c:v>
                </c:pt>
                <c:pt idx="1233">
                  <c:v>41</c:v>
                </c:pt>
                <c:pt idx="1234">
                  <c:v>38</c:v>
                </c:pt>
                <c:pt idx="1235">
                  <c:v>51</c:v>
                </c:pt>
                <c:pt idx="1236">
                  <c:v>37</c:v>
                </c:pt>
                <c:pt idx="1237">
                  <c:v>39</c:v>
                </c:pt>
                <c:pt idx="1238">
                  <c:v>33</c:v>
                </c:pt>
                <c:pt idx="1239">
                  <c:v>41</c:v>
                </c:pt>
                <c:pt idx="1240">
                  <c:v>43</c:v>
                </c:pt>
                <c:pt idx="1241">
                  <c:v>48</c:v>
                </c:pt>
                <c:pt idx="1242">
                  <c:v>46</c:v>
                </c:pt>
                <c:pt idx="1243">
                  <c:v>41</c:v>
                </c:pt>
                <c:pt idx="1244">
                  <c:v>51</c:v>
                </c:pt>
                <c:pt idx="1245">
                  <c:v>43</c:v>
                </c:pt>
                <c:pt idx="1246">
                  <c:v>45</c:v>
                </c:pt>
                <c:pt idx="1247">
                  <c:v>48</c:v>
                </c:pt>
                <c:pt idx="1248">
                  <c:v>38</c:v>
                </c:pt>
                <c:pt idx="1249">
                  <c:v>45</c:v>
                </c:pt>
                <c:pt idx="1250">
                  <c:v>50</c:v>
                </c:pt>
                <c:pt idx="1251">
                  <c:v>46</c:v>
                </c:pt>
                <c:pt idx="1252">
                  <c:v>62</c:v>
                </c:pt>
                <c:pt idx="1253">
                  <c:v>60</c:v>
                </c:pt>
                <c:pt idx="1254">
                  <c:v>50</c:v>
                </c:pt>
                <c:pt idx="1255">
                  <c:v>49</c:v>
                </c:pt>
                <c:pt idx="1256">
                  <c:v>42</c:v>
                </c:pt>
                <c:pt idx="1257">
                  <c:v>50</c:v>
                </c:pt>
                <c:pt idx="1258">
                  <c:v>45</c:v>
                </c:pt>
                <c:pt idx="1259">
                  <c:v>54</c:v>
                </c:pt>
                <c:pt idx="1260">
                  <c:v>56</c:v>
                </c:pt>
                <c:pt idx="1261">
                  <c:v>39</c:v>
                </c:pt>
                <c:pt idx="1262">
                  <c:v>65</c:v>
                </c:pt>
                <c:pt idx="1263">
                  <c:v>40</c:v>
                </c:pt>
                <c:pt idx="1264">
                  <c:v>47</c:v>
                </c:pt>
                <c:pt idx="1265">
                  <c:v>57</c:v>
                </c:pt>
                <c:pt idx="1266">
                  <c:v>46</c:v>
                </c:pt>
                <c:pt idx="1267">
                  <c:v>52</c:v>
                </c:pt>
                <c:pt idx="1268">
                  <c:v>55</c:v>
                </c:pt>
                <c:pt idx="1269">
                  <c:v>49</c:v>
                </c:pt>
                <c:pt idx="1270">
                  <c:v>45</c:v>
                </c:pt>
                <c:pt idx="1271">
                  <c:v>52</c:v>
                </c:pt>
                <c:pt idx="1272">
                  <c:v>37</c:v>
                </c:pt>
                <c:pt idx="1273">
                  <c:v>38</c:v>
                </c:pt>
                <c:pt idx="1274">
                  <c:v>45</c:v>
                </c:pt>
                <c:pt idx="1275">
                  <c:v>43</c:v>
                </c:pt>
                <c:pt idx="1276">
                  <c:v>37</c:v>
                </c:pt>
                <c:pt idx="1277">
                  <c:v>43</c:v>
                </c:pt>
                <c:pt idx="1278">
                  <c:v>40</c:v>
                </c:pt>
                <c:pt idx="1279">
                  <c:v>30</c:v>
                </c:pt>
                <c:pt idx="1280">
                  <c:v>44</c:v>
                </c:pt>
                <c:pt idx="1281">
                  <c:v>39</c:v>
                </c:pt>
                <c:pt idx="1282">
                  <c:v>52</c:v>
                </c:pt>
                <c:pt idx="1283">
                  <c:v>32</c:v>
                </c:pt>
                <c:pt idx="1284">
                  <c:v>39</c:v>
                </c:pt>
                <c:pt idx="1285">
                  <c:v>35</c:v>
                </c:pt>
                <c:pt idx="1286">
                  <c:v>35</c:v>
                </c:pt>
                <c:pt idx="1287">
                  <c:v>30</c:v>
                </c:pt>
                <c:pt idx="1288">
                  <c:v>41</c:v>
                </c:pt>
                <c:pt idx="1289">
                  <c:v>42</c:v>
                </c:pt>
                <c:pt idx="1290">
                  <c:v>36</c:v>
                </c:pt>
                <c:pt idx="1291">
                  <c:v>45</c:v>
                </c:pt>
                <c:pt idx="1292">
                  <c:v>44</c:v>
                </c:pt>
                <c:pt idx="1293">
                  <c:v>37</c:v>
                </c:pt>
                <c:pt idx="1294">
                  <c:v>40</c:v>
                </c:pt>
                <c:pt idx="1295">
                  <c:v>37</c:v>
                </c:pt>
                <c:pt idx="1296">
                  <c:v>45</c:v>
                </c:pt>
                <c:pt idx="1297">
                  <c:v>51</c:v>
                </c:pt>
                <c:pt idx="1298">
                  <c:v>45</c:v>
                </c:pt>
                <c:pt idx="1299">
                  <c:v>37</c:v>
                </c:pt>
                <c:pt idx="1300">
                  <c:v>39</c:v>
                </c:pt>
                <c:pt idx="1301">
                  <c:v>41</c:v>
                </c:pt>
                <c:pt idx="1302">
                  <c:v>39</c:v>
                </c:pt>
                <c:pt idx="1303">
                  <c:v>32</c:v>
                </c:pt>
                <c:pt idx="1304">
                  <c:v>31</c:v>
                </c:pt>
                <c:pt idx="1305">
                  <c:v>44</c:v>
                </c:pt>
                <c:pt idx="1306">
                  <c:v>43</c:v>
                </c:pt>
                <c:pt idx="1307">
                  <c:v>27</c:v>
                </c:pt>
                <c:pt idx="1308">
                  <c:v>43</c:v>
                </c:pt>
                <c:pt idx="1309">
                  <c:v>31</c:v>
                </c:pt>
                <c:pt idx="1310">
                  <c:v>34</c:v>
                </c:pt>
                <c:pt idx="1311">
                  <c:v>43</c:v>
                </c:pt>
                <c:pt idx="1312">
                  <c:v>30</c:v>
                </c:pt>
                <c:pt idx="1313">
                  <c:v>39</c:v>
                </c:pt>
                <c:pt idx="1314">
                  <c:v>30</c:v>
                </c:pt>
                <c:pt idx="1315">
                  <c:v>35</c:v>
                </c:pt>
                <c:pt idx="1316">
                  <c:v>23</c:v>
                </c:pt>
                <c:pt idx="1317">
                  <c:v>37</c:v>
                </c:pt>
                <c:pt idx="1318">
                  <c:v>32</c:v>
                </c:pt>
                <c:pt idx="1319">
                  <c:v>30</c:v>
                </c:pt>
                <c:pt idx="1320">
                  <c:v>27</c:v>
                </c:pt>
                <c:pt idx="1321">
                  <c:v>33</c:v>
                </c:pt>
                <c:pt idx="1322">
                  <c:v>31</c:v>
                </c:pt>
                <c:pt idx="1323">
                  <c:v>32</c:v>
                </c:pt>
                <c:pt idx="1324">
                  <c:v>33</c:v>
                </c:pt>
                <c:pt idx="1325">
                  <c:v>44</c:v>
                </c:pt>
                <c:pt idx="1326">
                  <c:v>32</c:v>
                </c:pt>
                <c:pt idx="1327">
                  <c:v>27</c:v>
                </c:pt>
                <c:pt idx="1328">
                  <c:v>33</c:v>
                </c:pt>
                <c:pt idx="1329">
                  <c:v>28</c:v>
                </c:pt>
                <c:pt idx="1330">
                  <c:v>26</c:v>
                </c:pt>
                <c:pt idx="1331">
                  <c:v>30</c:v>
                </c:pt>
                <c:pt idx="1332">
                  <c:v>34</c:v>
                </c:pt>
                <c:pt idx="1333">
                  <c:v>34</c:v>
                </c:pt>
                <c:pt idx="1334">
                  <c:v>31</c:v>
                </c:pt>
                <c:pt idx="1335">
                  <c:v>36</c:v>
                </c:pt>
                <c:pt idx="1336">
                  <c:v>21</c:v>
                </c:pt>
                <c:pt idx="1337">
                  <c:v>30</c:v>
                </c:pt>
                <c:pt idx="1338">
                  <c:v>25</c:v>
                </c:pt>
                <c:pt idx="1339">
                  <c:v>22</c:v>
                </c:pt>
                <c:pt idx="1340">
                  <c:v>29</c:v>
                </c:pt>
                <c:pt idx="1341">
                  <c:v>29</c:v>
                </c:pt>
                <c:pt idx="1342">
                  <c:v>34</c:v>
                </c:pt>
                <c:pt idx="1343">
                  <c:v>36</c:v>
                </c:pt>
                <c:pt idx="1344">
                  <c:v>30</c:v>
                </c:pt>
                <c:pt idx="1345">
                  <c:v>27</c:v>
                </c:pt>
                <c:pt idx="1346">
                  <c:v>23</c:v>
                </c:pt>
                <c:pt idx="1347">
                  <c:v>39</c:v>
                </c:pt>
                <c:pt idx="1348">
                  <c:v>31</c:v>
                </c:pt>
                <c:pt idx="1349">
                  <c:v>28</c:v>
                </c:pt>
                <c:pt idx="1350">
                  <c:v>38</c:v>
                </c:pt>
                <c:pt idx="1351">
                  <c:v>29</c:v>
                </c:pt>
                <c:pt idx="1352">
                  <c:v>30</c:v>
                </c:pt>
                <c:pt idx="1353">
                  <c:v>25</c:v>
                </c:pt>
                <c:pt idx="1354">
                  <c:v>23</c:v>
                </c:pt>
                <c:pt idx="1355">
                  <c:v>33</c:v>
                </c:pt>
                <c:pt idx="1356">
                  <c:v>40</c:v>
                </c:pt>
                <c:pt idx="1357">
                  <c:v>25</c:v>
                </c:pt>
                <c:pt idx="1358">
                  <c:v>34</c:v>
                </c:pt>
                <c:pt idx="1359">
                  <c:v>29</c:v>
                </c:pt>
                <c:pt idx="1360">
                  <c:v>37</c:v>
                </c:pt>
                <c:pt idx="1361">
                  <c:v>29</c:v>
                </c:pt>
                <c:pt idx="1362">
                  <c:v>32</c:v>
                </c:pt>
                <c:pt idx="1363">
                  <c:v>30</c:v>
                </c:pt>
                <c:pt idx="1364">
                  <c:v>32</c:v>
                </c:pt>
                <c:pt idx="1365">
                  <c:v>33</c:v>
                </c:pt>
                <c:pt idx="1366">
                  <c:v>35</c:v>
                </c:pt>
                <c:pt idx="1367">
                  <c:v>33</c:v>
                </c:pt>
                <c:pt idx="1368">
                  <c:v>26</c:v>
                </c:pt>
                <c:pt idx="1369">
                  <c:v>35</c:v>
                </c:pt>
                <c:pt idx="1370">
                  <c:v>26</c:v>
                </c:pt>
                <c:pt idx="1371">
                  <c:v>31</c:v>
                </c:pt>
                <c:pt idx="1372">
                  <c:v>29</c:v>
                </c:pt>
                <c:pt idx="1373">
                  <c:v>19</c:v>
                </c:pt>
                <c:pt idx="1374">
                  <c:v>31</c:v>
                </c:pt>
                <c:pt idx="1375">
                  <c:v>30</c:v>
                </c:pt>
                <c:pt idx="1376">
                  <c:v>30</c:v>
                </c:pt>
                <c:pt idx="1377">
                  <c:v>30</c:v>
                </c:pt>
                <c:pt idx="1378">
                  <c:v>38</c:v>
                </c:pt>
                <c:pt idx="1379">
                  <c:v>35</c:v>
                </c:pt>
                <c:pt idx="1380">
                  <c:v>32</c:v>
                </c:pt>
                <c:pt idx="1381">
                  <c:v>27</c:v>
                </c:pt>
                <c:pt idx="1382">
                  <c:v>32</c:v>
                </c:pt>
                <c:pt idx="1383">
                  <c:v>34</c:v>
                </c:pt>
                <c:pt idx="1384">
                  <c:v>30</c:v>
                </c:pt>
                <c:pt idx="1385">
                  <c:v>24</c:v>
                </c:pt>
                <c:pt idx="1386">
                  <c:v>33</c:v>
                </c:pt>
                <c:pt idx="1387">
                  <c:v>33</c:v>
                </c:pt>
                <c:pt idx="1388">
                  <c:v>24</c:v>
                </c:pt>
                <c:pt idx="1389">
                  <c:v>27</c:v>
                </c:pt>
                <c:pt idx="1390">
                  <c:v>26</c:v>
                </c:pt>
                <c:pt idx="1391">
                  <c:v>30</c:v>
                </c:pt>
                <c:pt idx="1392">
                  <c:v>33</c:v>
                </c:pt>
                <c:pt idx="1393">
                  <c:v>27</c:v>
                </c:pt>
                <c:pt idx="1394">
                  <c:v>29</c:v>
                </c:pt>
                <c:pt idx="1395">
                  <c:v>25</c:v>
                </c:pt>
                <c:pt idx="1396">
                  <c:v>33</c:v>
                </c:pt>
                <c:pt idx="1397">
                  <c:v>36</c:v>
                </c:pt>
                <c:pt idx="1398">
                  <c:v>20</c:v>
                </c:pt>
                <c:pt idx="1399">
                  <c:v>36</c:v>
                </c:pt>
                <c:pt idx="1400">
                  <c:v>41</c:v>
                </c:pt>
                <c:pt idx="1401">
                  <c:v>26</c:v>
                </c:pt>
                <c:pt idx="1402">
                  <c:v>28</c:v>
                </c:pt>
                <c:pt idx="1403">
                  <c:v>26</c:v>
                </c:pt>
                <c:pt idx="1404">
                  <c:v>29</c:v>
                </c:pt>
                <c:pt idx="1405">
                  <c:v>30</c:v>
                </c:pt>
                <c:pt idx="1406">
                  <c:v>28</c:v>
                </c:pt>
                <c:pt idx="1407">
                  <c:v>28</c:v>
                </c:pt>
                <c:pt idx="1408">
                  <c:v>36</c:v>
                </c:pt>
                <c:pt idx="1409">
                  <c:v>36</c:v>
                </c:pt>
                <c:pt idx="1410">
                  <c:v>33</c:v>
                </c:pt>
                <c:pt idx="1411">
                  <c:v>24</c:v>
                </c:pt>
                <c:pt idx="1412">
                  <c:v>25</c:v>
                </c:pt>
                <c:pt idx="1413">
                  <c:v>32</c:v>
                </c:pt>
                <c:pt idx="1414">
                  <c:v>31</c:v>
                </c:pt>
                <c:pt idx="1415">
                  <c:v>32</c:v>
                </c:pt>
                <c:pt idx="1416">
                  <c:v>28</c:v>
                </c:pt>
                <c:pt idx="1417">
                  <c:v>33</c:v>
                </c:pt>
                <c:pt idx="1418">
                  <c:v>34</c:v>
                </c:pt>
                <c:pt idx="1419">
                  <c:v>16</c:v>
                </c:pt>
                <c:pt idx="1420">
                  <c:v>33</c:v>
                </c:pt>
                <c:pt idx="1421">
                  <c:v>37</c:v>
                </c:pt>
                <c:pt idx="1422">
                  <c:v>34</c:v>
                </c:pt>
                <c:pt idx="1423">
                  <c:v>31</c:v>
                </c:pt>
                <c:pt idx="1424">
                  <c:v>30</c:v>
                </c:pt>
                <c:pt idx="1425">
                  <c:v>29</c:v>
                </c:pt>
                <c:pt idx="1426">
                  <c:v>40</c:v>
                </c:pt>
                <c:pt idx="1427">
                  <c:v>26</c:v>
                </c:pt>
                <c:pt idx="1428">
                  <c:v>24</c:v>
                </c:pt>
                <c:pt idx="1429">
                  <c:v>22</c:v>
                </c:pt>
                <c:pt idx="1430">
                  <c:v>29</c:v>
                </c:pt>
                <c:pt idx="1431">
                  <c:v>37</c:v>
                </c:pt>
                <c:pt idx="1432">
                  <c:v>20</c:v>
                </c:pt>
                <c:pt idx="1433">
                  <c:v>33</c:v>
                </c:pt>
                <c:pt idx="1434">
                  <c:v>36</c:v>
                </c:pt>
                <c:pt idx="1435">
                  <c:v>28</c:v>
                </c:pt>
                <c:pt idx="1436">
                  <c:v>31</c:v>
                </c:pt>
                <c:pt idx="1437">
                  <c:v>24</c:v>
                </c:pt>
                <c:pt idx="1438">
                  <c:v>32</c:v>
                </c:pt>
                <c:pt idx="1439">
                  <c:v>23</c:v>
                </c:pt>
                <c:pt idx="1440">
                  <c:v>23</c:v>
                </c:pt>
                <c:pt idx="1441">
                  <c:v>16</c:v>
                </c:pt>
                <c:pt idx="1442">
                  <c:v>31</c:v>
                </c:pt>
                <c:pt idx="1443">
                  <c:v>28</c:v>
                </c:pt>
                <c:pt idx="1444">
                  <c:v>39</c:v>
                </c:pt>
                <c:pt idx="1445">
                  <c:v>19</c:v>
                </c:pt>
                <c:pt idx="1446">
                  <c:v>39</c:v>
                </c:pt>
                <c:pt idx="1447">
                  <c:v>24</c:v>
                </c:pt>
                <c:pt idx="1448">
                  <c:v>27</c:v>
                </c:pt>
                <c:pt idx="1449">
                  <c:v>28</c:v>
                </c:pt>
                <c:pt idx="1450">
                  <c:v>24</c:v>
                </c:pt>
                <c:pt idx="1451">
                  <c:v>25</c:v>
                </c:pt>
                <c:pt idx="1452">
                  <c:v>22</c:v>
                </c:pt>
                <c:pt idx="1453">
                  <c:v>31</c:v>
                </c:pt>
                <c:pt idx="1454">
                  <c:v>22</c:v>
                </c:pt>
                <c:pt idx="1455">
                  <c:v>17</c:v>
                </c:pt>
                <c:pt idx="1456">
                  <c:v>38</c:v>
                </c:pt>
                <c:pt idx="1457">
                  <c:v>24</c:v>
                </c:pt>
                <c:pt idx="1458">
                  <c:v>29</c:v>
                </c:pt>
                <c:pt idx="1459">
                  <c:v>37</c:v>
                </c:pt>
                <c:pt idx="1460">
                  <c:v>36</c:v>
                </c:pt>
                <c:pt idx="1461">
                  <c:v>27</c:v>
                </c:pt>
                <c:pt idx="1462">
                  <c:v>28</c:v>
                </c:pt>
                <c:pt idx="1463">
                  <c:v>29</c:v>
                </c:pt>
                <c:pt idx="1464">
                  <c:v>26</c:v>
                </c:pt>
                <c:pt idx="1465">
                  <c:v>28</c:v>
                </c:pt>
                <c:pt idx="1466">
                  <c:v>28</c:v>
                </c:pt>
                <c:pt idx="1467">
                  <c:v>25</c:v>
                </c:pt>
                <c:pt idx="1468">
                  <c:v>33</c:v>
                </c:pt>
                <c:pt idx="1469">
                  <c:v>30</c:v>
                </c:pt>
                <c:pt idx="1470">
                  <c:v>18</c:v>
                </c:pt>
                <c:pt idx="1471">
                  <c:v>30</c:v>
                </c:pt>
                <c:pt idx="1472">
                  <c:v>28</c:v>
                </c:pt>
                <c:pt idx="1473">
                  <c:v>34</c:v>
                </c:pt>
                <c:pt idx="1474">
                  <c:v>36</c:v>
                </c:pt>
                <c:pt idx="1475">
                  <c:v>33</c:v>
                </c:pt>
                <c:pt idx="1476">
                  <c:v>37</c:v>
                </c:pt>
                <c:pt idx="1477">
                  <c:v>30</c:v>
                </c:pt>
                <c:pt idx="1478">
                  <c:v>24</c:v>
                </c:pt>
                <c:pt idx="1479">
                  <c:v>23</c:v>
                </c:pt>
                <c:pt idx="1480">
                  <c:v>26</c:v>
                </c:pt>
                <c:pt idx="1481">
                  <c:v>22</c:v>
                </c:pt>
                <c:pt idx="1482">
                  <c:v>28</c:v>
                </c:pt>
                <c:pt idx="1483">
                  <c:v>28</c:v>
                </c:pt>
                <c:pt idx="1484">
                  <c:v>32</c:v>
                </c:pt>
                <c:pt idx="1485">
                  <c:v>19</c:v>
                </c:pt>
                <c:pt idx="1486">
                  <c:v>29</c:v>
                </c:pt>
                <c:pt idx="1487">
                  <c:v>26</c:v>
                </c:pt>
                <c:pt idx="1488">
                  <c:v>27</c:v>
                </c:pt>
                <c:pt idx="1489">
                  <c:v>19</c:v>
                </c:pt>
                <c:pt idx="1490">
                  <c:v>22</c:v>
                </c:pt>
                <c:pt idx="1491">
                  <c:v>34</c:v>
                </c:pt>
                <c:pt idx="1492">
                  <c:v>32</c:v>
                </c:pt>
                <c:pt idx="1493">
                  <c:v>30</c:v>
                </c:pt>
                <c:pt idx="1494">
                  <c:v>32</c:v>
                </c:pt>
                <c:pt idx="1495">
                  <c:v>18</c:v>
                </c:pt>
                <c:pt idx="1496">
                  <c:v>27</c:v>
                </c:pt>
                <c:pt idx="1497">
                  <c:v>37</c:v>
                </c:pt>
                <c:pt idx="1498">
                  <c:v>26</c:v>
                </c:pt>
                <c:pt idx="1499">
                  <c:v>21</c:v>
                </c:pt>
                <c:pt idx="1500">
                  <c:v>22</c:v>
                </c:pt>
                <c:pt idx="1501">
                  <c:v>32</c:v>
                </c:pt>
                <c:pt idx="1502">
                  <c:v>29</c:v>
                </c:pt>
                <c:pt idx="1503">
                  <c:v>31</c:v>
                </c:pt>
                <c:pt idx="1504">
                  <c:v>24</c:v>
                </c:pt>
                <c:pt idx="1505">
                  <c:v>27</c:v>
                </c:pt>
                <c:pt idx="1506">
                  <c:v>25</c:v>
                </c:pt>
                <c:pt idx="1507">
                  <c:v>29</c:v>
                </c:pt>
                <c:pt idx="1508">
                  <c:v>19</c:v>
                </c:pt>
                <c:pt idx="1509">
                  <c:v>38</c:v>
                </c:pt>
                <c:pt idx="1510">
                  <c:v>32</c:v>
                </c:pt>
                <c:pt idx="1511">
                  <c:v>26</c:v>
                </c:pt>
                <c:pt idx="1512">
                  <c:v>31</c:v>
                </c:pt>
                <c:pt idx="1513">
                  <c:v>21</c:v>
                </c:pt>
                <c:pt idx="1514">
                  <c:v>22</c:v>
                </c:pt>
                <c:pt idx="1515">
                  <c:v>16</c:v>
                </c:pt>
                <c:pt idx="1516">
                  <c:v>28</c:v>
                </c:pt>
                <c:pt idx="1517">
                  <c:v>28</c:v>
                </c:pt>
                <c:pt idx="1518">
                  <c:v>28</c:v>
                </c:pt>
                <c:pt idx="1519">
                  <c:v>24</c:v>
                </c:pt>
                <c:pt idx="1520">
                  <c:v>19</c:v>
                </c:pt>
                <c:pt idx="1521">
                  <c:v>28</c:v>
                </c:pt>
                <c:pt idx="1522">
                  <c:v>32</c:v>
                </c:pt>
                <c:pt idx="1523">
                  <c:v>24</c:v>
                </c:pt>
                <c:pt idx="1524">
                  <c:v>21</c:v>
                </c:pt>
                <c:pt idx="1525">
                  <c:v>29</c:v>
                </c:pt>
                <c:pt idx="1526">
                  <c:v>23</c:v>
                </c:pt>
                <c:pt idx="1527">
                  <c:v>26</c:v>
                </c:pt>
                <c:pt idx="1528">
                  <c:v>34</c:v>
                </c:pt>
                <c:pt idx="1529">
                  <c:v>26</c:v>
                </c:pt>
                <c:pt idx="1530">
                  <c:v>24</c:v>
                </c:pt>
                <c:pt idx="1531">
                  <c:v>21</c:v>
                </c:pt>
                <c:pt idx="1532">
                  <c:v>25</c:v>
                </c:pt>
                <c:pt idx="1533">
                  <c:v>26</c:v>
                </c:pt>
                <c:pt idx="1534">
                  <c:v>19</c:v>
                </c:pt>
                <c:pt idx="1535">
                  <c:v>37</c:v>
                </c:pt>
                <c:pt idx="1536">
                  <c:v>26</c:v>
                </c:pt>
                <c:pt idx="1537">
                  <c:v>22</c:v>
                </c:pt>
                <c:pt idx="1538">
                  <c:v>17</c:v>
                </c:pt>
                <c:pt idx="1539">
                  <c:v>34</c:v>
                </c:pt>
                <c:pt idx="1540">
                  <c:v>25</c:v>
                </c:pt>
                <c:pt idx="1541">
                  <c:v>26</c:v>
                </c:pt>
                <c:pt idx="1542">
                  <c:v>23</c:v>
                </c:pt>
                <c:pt idx="1543">
                  <c:v>26</c:v>
                </c:pt>
                <c:pt idx="1544">
                  <c:v>23</c:v>
                </c:pt>
                <c:pt idx="1545">
                  <c:v>20</c:v>
                </c:pt>
                <c:pt idx="1546">
                  <c:v>26</c:v>
                </c:pt>
                <c:pt idx="1547">
                  <c:v>26</c:v>
                </c:pt>
                <c:pt idx="1548">
                  <c:v>18</c:v>
                </c:pt>
                <c:pt idx="1549">
                  <c:v>25</c:v>
                </c:pt>
                <c:pt idx="1550">
                  <c:v>24</c:v>
                </c:pt>
                <c:pt idx="1551">
                  <c:v>25</c:v>
                </c:pt>
                <c:pt idx="1552">
                  <c:v>18</c:v>
                </c:pt>
                <c:pt idx="1553">
                  <c:v>28</c:v>
                </c:pt>
                <c:pt idx="1554">
                  <c:v>29</c:v>
                </c:pt>
                <c:pt idx="1555">
                  <c:v>25</c:v>
                </c:pt>
                <c:pt idx="1556">
                  <c:v>20</c:v>
                </c:pt>
                <c:pt idx="1557">
                  <c:v>40</c:v>
                </c:pt>
                <c:pt idx="1558">
                  <c:v>24</c:v>
                </c:pt>
                <c:pt idx="1559">
                  <c:v>15</c:v>
                </c:pt>
                <c:pt idx="1560">
                  <c:v>24</c:v>
                </c:pt>
                <c:pt idx="1561">
                  <c:v>26</c:v>
                </c:pt>
                <c:pt idx="1562">
                  <c:v>15</c:v>
                </c:pt>
                <c:pt idx="1563">
                  <c:v>21</c:v>
                </c:pt>
                <c:pt idx="1564">
                  <c:v>26</c:v>
                </c:pt>
                <c:pt idx="1565">
                  <c:v>15</c:v>
                </c:pt>
                <c:pt idx="1566">
                  <c:v>28</c:v>
                </c:pt>
                <c:pt idx="1567">
                  <c:v>32</c:v>
                </c:pt>
                <c:pt idx="1568">
                  <c:v>31</c:v>
                </c:pt>
                <c:pt idx="1569">
                  <c:v>27</c:v>
                </c:pt>
                <c:pt idx="1570">
                  <c:v>24</c:v>
                </c:pt>
                <c:pt idx="1571">
                  <c:v>25</c:v>
                </c:pt>
                <c:pt idx="1572">
                  <c:v>12</c:v>
                </c:pt>
                <c:pt idx="1573">
                  <c:v>22</c:v>
                </c:pt>
                <c:pt idx="1574">
                  <c:v>24</c:v>
                </c:pt>
                <c:pt idx="1575">
                  <c:v>20</c:v>
                </c:pt>
                <c:pt idx="1576">
                  <c:v>22</c:v>
                </c:pt>
                <c:pt idx="1577">
                  <c:v>24</c:v>
                </c:pt>
                <c:pt idx="1578">
                  <c:v>26</c:v>
                </c:pt>
                <c:pt idx="1579">
                  <c:v>19</c:v>
                </c:pt>
                <c:pt idx="1580">
                  <c:v>29</c:v>
                </c:pt>
                <c:pt idx="1581">
                  <c:v>24</c:v>
                </c:pt>
                <c:pt idx="1582">
                  <c:v>35</c:v>
                </c:pt>
                <c:pt idx="1583">
                  <c:v>35</c:v>
                </c:pt>
                <c:pt idx="1584">
                  <c:v>29</c:v>
                </c:pt>
                <c:pt idx="1585">
                  <c:v>21</c:v>
                </c:pt>
                <c:pt idx="1586">
                  <c:v>23</c:v>
                </c:pt>
                <c:pt idx="1587">
                  <c:v>22</c:v>
                </c:pt>
                <c:pt idx="1588">
                  <c:v>23</c:v>
                </c:pt>
                <c:pt idx="1589">
                  <c:v>29</c:v>
                </c:pt>
                <c:pt idx="1590">
                  <c:v>29</c:v>
                </c:pt>
                <c:pt idx="1591">
                  <c:v>22</c:v>
                </c:pt>
                <c:pt idx="1592">
                  <c:v>15</c:v>
                </c:pt>
                <c:pt idx="1593">
                  <c:v>13</c:v>
                </c:pt>
                <c:pt idx="1594">
                  <c:v>20</c:v>
                </c:pt>
                <c:pt idx="1595">
                  <c:v>25</c:v>
                </c:pt>
                <c:pt idx="1596">
                  <c:v>24</c:v>
                </c:pt>
                <c:pt idx="1597">
                  <c:v>25</c:v>
                </c:pt>
                <c:pt idx="1598">
                  <c:v>19</c:v>
                </c:pt>
                <c:pt idx="1599">
                  <c:v>22</c:v>
                </c:pt>
                <c:pt idx="1600">
                  <c:v>25</c:v>
                </c:pt>
                <c:pt idx="1601">
                  <c:v>27</c:v>
                </c:pt>
                <c:pt idx="1602">
                  <c:v>19</c:v>
                </c:pt>
                <c:pt idx="1603">
                  <c:v>26</c:v>
                </c:pt>
                <c:pt idx="1604">
                  <c:v>23</c:v>
                </c:pt>
                <c:pt idx="1605">
                  <c:v>24</c:v>
                </c:pt>
                <c:pt idx="1606">
                  <c:v>16</c:v>
                </c:pt>
                <c:pt idx="1607">
                  <c:v>21</c:v>
                </c:pt>
                <c:pt idx="1608">
                  <c:v>24</c:v>
                </c:pt>
                <c:pt idx="1609">
                  <c:v>23</c:v>
                </c:pt>
                <c:pt idx="1610">
                  <c:v>23</c:v>
                </c:pt>
                <c:pt idx="1611">
                  <c:v>33</c:v>
                </c:pt>
                <c:pt idx="1612">
                  <c:v>16</c:v>
                </c:pt>
                <c:pt idx="1613">
                  <c:v>28</c:v>
                </c:pt>
                <c:pt idx="1614">
                  <c:v>22</c:v>
                </c:pt>
                <c:pt idx="1615">
                  <c:v>25</c:v>
                </c:pt>
                <c:pt idx="1616">
                  <c:v>16</c:v>
                </c:pt>
                <c:pt idx="1617">
                  <c:v>21</c:v>
                </c:pt>
                <c:pt idx="1618">
                  <c:v>19</c:v>
                </c:pt>
                <c:pt idx="1619">
                  <c:v>23</c:v>
                </c:pt>
                <c:pt idx="1620">
                  <c:v>16</c:v>
                </c:pt>
                <c:pt idx="1621">
                  <c:v>31</c:v>
                </c:pt>
                <c:pt idx="1622">
                  <c:v>17</c:v>
                </c:pt>
                <c:pt idx="1623">
                  <c:v>17</c:v>
                </c:pt>
                <c:pt idx="1624">
                  <c:v>21</c:v>
                </c:pt>
                <c:pt idx="1625">
                  <c:v>22</c:v>
                </c:pt>
                <c:pt idx="1626">
                  <c:v>23</c:v>
                </c:pt>
                <c:pt idx="1627">
                  <c:v>30</c:v>
                </c:pt>
                <c:pt idx="1628">
                  <c:v>17</c:v>
                </c:pt>
                <c:pt idx="1629">
                  <c:v>22</c:v>
                </c:pt>
                <c:pt idx="1630">
                  <c:v>28</c:v>
                </c:pt>
                <c:pt idx="1631">
                  <c:v>19</c:v>
                </c:pt>
                <c:pt idx="1632">
                  <c:v>18</c:v>
                </c:pt>
                <c:pt idx="1633">
                  <c:v>27</c:v>
                </c:pt>
                <c:pt idx="1634">
                  <c:v>19</c:v>
                </c:pt>
                <c:pt idx="1635">
                  <c:v>17</c:v>
                </c:pt>
                <c:pt idx="1636">
                  <c:v>18</c:v>
                </c:pt>
                <c:pt idx="1637">
                  <c:v>25</c:v>
                </c:pt>
                <c:pt idx="1638">
                  <c:v>17</c:v>
                </c:pt>
                <c:pt idx="1639">
                  <c:v>22</c:v>
                </c:pt>
                <c:pt idx="1640">
                  <c:v>18</c:v>
                </c:pt>
                <c:pt idx="1641">
                  <c:v>24</c:v>
                </c:pt>
                <c:pt idx="1642">
                  <c:v>23</c:v>
                </c:pt>
                <c:pt idx="1643">
                  <c:v>31</c:v>
                </c:pt>
                <c:pt idx="1644">
                  <c:v>22</c:v>
                </c:pt>
                <c:pt idx="1645">
                  <c:v>25</c:v>
                </c:pt>
                <c:pt idx="1646">
                  <c:v>30</c:v>
                </c:pt>
                <c:pt idx="1647">
                  <c:v>20</c:v>
                </c:pt>
                <c:pt idx="1648">
                  <c:v>23</c:v>
                </c:pt>
                <c:pt idx="1649">
                  <c:v>29</c:v>
                </c:pt>
                <c:pt idx="1650">
                  <c:v>32</c:v>
                </c:pt>
                <c:pt idx="1651">
                  <c:v>25</c:v>
                </c:pt>
                <c:pt idx="1652">
                  <c:v>18</c:v>
                </c:pt>
                <c:pt idx="1653">
                  <c:v>30</c:v>
                </c:pt>
                <c:pt idx="1654">
                  <c:v>24</c:v>
                </c:pt>
                <c:pt idx="1655">
                  <c:v>31</c:v>
                </c:pt>
                <c:pt idx="1656">
                  <c:v>22</c:v>
                </c:pt>
                <c:pt idx="1657">
                  <c:v>13</c:v>
                </c:pt>
                <c:pt idx="1658">
                  <c:v>21</c:v>
                </c:pt>
                <c:pt idx="1659">
                  <c:v>28</c:v>
                </c:pt>
                <c:pt idx="1660">
                  <c:v>20</c:v>
                </c:pt>
                <c:pt idx="1661">
                  <c:v>18</c:v>
                </c:pt>
                <c:pt idx="1662">
                  <c:v>17</c:v>
                </c:pt>
                <c:pt idx="1663">
                  <c:v>22</c:v>
                </c:pt>
                <c:pt idx="1664">
                  <c:v>27</c:v>
                </c:pt>
                <c:pt idx="1665">
                  <c:v>18</c:v>
                </c:pt>
                <c:pt idx="1666">
                  <c:v>18</c:v>
                </c:pt>
                <c:pt idx="1667">
                  <c:v>15</c:v>
                </c:pt>
                <c:pt idx="1668">
                  <c:v>19</c:v>
                </c:pt>
                <c:pt idx="1669">
                  <c:v>25</c:v>
                </c:pt>
                <c:pt idx="1670">
                  <c:v>25</c:v>
                </c:pt>
                <c:pt idx="1671">
                  <c:v>28</c:v>
                </c:pt>
                <c:pt idx="1672">
                  <c:v>22</c:v>
                </c:pt>
                <c:pt idx="1673">
                  <c:v>28</c:v>
                </c:pt>
                <c:pt idx="1674">
                  <c:v>17</c:v>
                </c:pt>
                <c:pt idx="1675">
                  <c:v>25</c:v>
                </c:pt>
                <c:pt idx="1676">
                  <c:v>27</c:v>
                </c:pt>
                <c:pt idx="1677">
                  <c:v>18</c:v>
                </c:pt>
                <c:pt idx="1678">
                  <c:v>27</c:v>
                </c:pt>
                <c:pt idx="1679">
                  <c:v>28</c:v>
                </c:pt>
                <c:pt idx="1680">
                  <c:v>20</c:v>
                </c:pt>
                <c:pt idx="1681">
                  <c:v>20</c:v>
                </c:pt>
                <c:pt idx="1682">
                  <c:v>21</c:v>
                </c:pt>
                <c:pt idx="1683">
                  <c:v>25</c:v>
                </c:pt>
                <c:pt idx="1684">
                  <c:v>25</c:v>
                </c:pt>
                <c:pt idx="1685">
                  <c:v>22</c:v>
                </c:pt>
                <c:pt idx="1686">
                  <c:v>22</c:v>
                </c:pt>
                <c:pt idx="1687">
                  <c:v>21</c:v>
                </c:pt>
                <c:pt idx="1688">
                  <c:v>22</c:v>
                </c:pt>
                <c:pt idx="1689">
                  <c:v>32</c:v>
                </c:pt>
                <c:pt idx="1690">
                  <c:v>21</c:v>
                </c:pt>
                <c:pt idx="1691">
                  <c:v>22</c:v>
                </c:pt>
                <c:pt idx="1692">
                  <c:v>21</c:v>
                </c:pt>
                <c:pt idx="1693">
                  <c:v>28</c:v>
                </c:pt>
                <c:pt idx="1694">
                  <c:v>24</c:v>
                </c:pt>
                <c:pt idx="1695">
                  <c:v>30</c:v>
                </c:pt>
                <c:pt idx="1696">
                  <c:v>25</c:v>
                </c:pt>
                <c:pt idx="1697">
                  <c:v>24</c:v>
                </c:pt>
                <c:pt idx="1698">
                  <c:v>25</c:v>
                </c:pt>
                <c:pt idx="1699">
                  <c:v>22</c:v>
                </c:pt>
                <c:pt idx="1700">
                  <c:v>23</c:v>
                </c:pt>
                <c:pt idx="1701">
                  <c:v>12</c:v>
                </c:pt>
                <c:pt idx="1702">
                  <c:v>24</c:v>
                </c:pt>
                <c:pt idx="1703">
                  <c:v>24</c:v>
                </c:pt>
                <c:pt idx="1704">
                  <c:v>23</c:v>
                </c:pt>
                <c:pt idx="1705">
                  <c:v>29</c:v>
                </c:pt>
                <c:pt idx="1706">
                  <c:v>26</c:v>
                </c:pt>
                <c:pt idx="1707">
                  <c:v>15</c:v>
                </c:pt>
                <c:pt idx="1708">
                  <c:v>22</c:v>
                </c:pt>
                <c:pt idx="1709">
                  <c:v>16</c:v>
                </c:pt>
                <c:pt idx="1710">
                  <c:v>18</c:v>
                </c:pt>
                <c:pt idx="1711">
                  <c:v>12</c:v>
                </c:pt>
                <c:pt idx="1712">
                  <c:v>18</c:v>
                </c:pt>
                <c:pt idx="1713">
                  <c:v>19</c:v>
                </c:pt>
                <c:pt idx="1714">
                  <c:v>21</c:v>
                </c:pt>
                <c:pt idx="1715">
                  <c:v>15</c:v>
                </c:pt>
                <c:pt idx="1716">
                  <c:v>20</c:v>
                </c:pt>
                <c:pt idx="1717">
                  <c:v>20</c:v>
                </c:pt>
                <c:pt idx="1718">
                  <c:v>19</c:v>
                </c:pt>
                <c:pt idx="1719">
                  <c:v>22</c:v>
                </c:pt>
                <c:pt idx="1720">
                  <c:v>21</c:v>
                </c:pt>
                <c:pt idx="1721">
                  <c:v>20</c:v>
                </c:pt>
                <c:pt idx="1722">
                  <c:v>29</c:v>
                </c:pt>
                <c:pt idx="1723">
                  <c:v>22</c:v>
                </c:pt>
                <c:pt idx="1724">
                  <c:v>25</c:v>
                </c:pt>
                <c:pt idx="1725">
                  <c:v>25</c:v>
                </c:pt>
                <c:pt idx="1726">
                  <c:v>29</c:v>
                </c:pt>
                <c:pt idx="1727">
                  <c:v>20</c:v>
                </c:pt>
                <c:pt idx="1728">
                  <c:v>23</c:v>
                </c:pt>
                <c:pt idx="1729">
                  <c:v>29</c:v>
                </c:pt>
                <c:pt idx="1730">
                  <c:v>18</c:v>
                </c:pt>
                <c:pt idx="1731">
                  <c:v>15</c:v>
                </c:pt>
                <c:pt idx="1732">
                  <c:v>17</c:v>
                </c:pt>
                <c:pt idx="1733">
                  <c:v>16</c:v>
                </c:pt>
                <c:pt idx="1734">
                  <c:v>20</c:v>
                </c:pt>
                <c:pt idx="1735">
                  <c:v>18</c:v>
                </c:pt>
                <c:pt idx="1736">
                  <c:v>12</c:v>
                </c:pt>
                <c:pt idx="1737">
                  <c:v>24</c:v>
                </c:pt>
                <c:pt idx="1738">
                  <c:v>26</c:v>
                </c:pt>
                <c:pt idx="1739">
                  <c:v>20</c:v>
                </c:pt>
                <c:pt idx="1740">
                  <c:v>22</c:v>
                </c:pt>
                <c:pt idx="1741">
                  <c:v>14</c:v>
                </c:pt>
                <c:pt idx="1742">
                  <c:v>18</c:v>
                </c:pt>
                <c:pt idx="1743">
                  <c:v>20</c:v>
                </c:pt>
                <c:pt idx="1744">
                  <c:v>24</c:v>
                </c:pt>
                <c:pt idx="1745">
                  <c:v>23</c:v>
                </c:pt>
                <c:pt idx="1746">
                  <c:v>21</c:v>
                </c:pt>
                <c:pt idx="1747">
                  <c:v>18</c:v>
                </c:pt>
                <c:pt idx="1748">
                  <c:v>19</c:v>
                </c:pt>
                <c:pt idx="1749">
                  <c:v>19</c:v>
                </c:pt>
                <c:pt idx="1750">
                  <c:v>28</c:v>
                </c:pt>
                <c:pt idx="1751">
                  <c:v>7</c:v>
                </c:pt>
                <c:pt idx="1752">
                  <c:v>22</c:v>
                </c:pt>
                <c:pt idx="1753">
                  <c:v>30</c:v>
                </c:pt>
                <c:pt idx="1754">
                  <c:v>21</c:v>
                </c:pt>
                <c:pt idx="1755">
                  <c:v>18</c:v>
                </c:pt>
                <c:pt idx="1756">
                  <c:v>15</c:v>
                </c:pt>
                <c:pt idx="1757">
                  <c:v>21</c:v>
                </c:pt>
                <c:pt idx="1758">
                  <c:v>19</c:v>
                </c:pt>
                <c:pt idx="1759">
                  <c:v>23</c:v>
                </c:pt>
                <c:pt idx="1760">
                  <c:v>29</c:v>
                </c:pt>
                <c:pt idx="1761">
                  <c:v>19</c:v>
                </c:pt>
                <c:pt idx="1762">
                  <c:v>17</c:v>
                </c:pt>
                <c:pt idx="1763">
                  <c:v>19</c:v>
                </c:pt>
                <c:pt idx="1764">
                  <c:v>12</c:v>
                </c:pt>
                <c:pt idx="1765">
                  <c:v>25</c:v>
                </c:pt>
                <c:pt idx="1766">
                  <c:v>17</c:v>
                </c:pt>
                <c:pt idx="1767">
                  <c:v>19</c:v>
                </c:pt>
                <c:pt idx="1768">
                  <c:v>19</c:v>
                </c:pt>
                <c:pt idx="1769">
                  <c:v>11</c:v>
                </c:pt>
                <c:pt idx="1770">
                  <c:v>20</c:v>
                </c:pt>
                <c:pt idx="1771">
                  <c:v>16</c:v>
                </c:pt>
                <c:pt idx="1772">
                  <c:v>17</c:v>
                </c:pt>
                <c:pt idx="1773">
                  <c:v>18</c:v>
                </c:pt>
                <c:pt idx="1774">
                  <c:v>18</c:v>
                </c:pt>
                <c:pt idx="1775">
                  <c:v>25</c:v>
                </c:pt>
                <c:pt idx="1776">
                  <c:v>11</c:v>
                </c:pt>
                <c:pt idx="1777">
                  <c:v>21</c:v>
                </c:pt>
                <c:pt idx="1778">
                  <c:v>17</c:v>
                </c:pt>
                <c:pt idx="1779">
                  <c:v>23</c:v>
                </c:pt>
                <c:pt idx="1780">
                  <c:v>16</c:v>
                </c:pt>
                <c:pt idx="1781">
                  <c:v>19</c:v>
                </c:pt>
                <c:pt idx="1782">
                  <c:v>26</c:v>
                </c:pt>
                <c:pt idx="1783">
                  <c:v>24</c:v>
                </c:pt>
                <c:pt idx="1784">
                  <c:v>22</c:v>
                </c:pt>
                <c:pt idx="1785">
                  <c:v>14</c:v>
                </c:pt>
                <c:pt idx="1786">
                  <c:v>23</c:v>
                </c:pt>
                <c:pt idx="1787">
                  <c:v>23</c:v>
                </c:pt>
                <c:pt idx="1788">
                  <c:v>16</c:v>
                </c:pt>
                <c:pt idx="1789">
                  <c:v>19</c:v>
                </c:pt>
                <c:pt idx="1790">
                  <c:v>13</c:v>
                </c:pt>
                <c:pt idx="1791">
                  <c:v>16</c:v>
                </c:pt>
                <c:pt idx="1792">
                  <c:v>23</c:v>
                </c:pt>
                <c:pt idx="1793">
                  <c:v>24</c:v>
                </c:pt>
                <c:pt idx="1794">
                  <c:v>17</c:v>
                </c:pt>
                <c:pt idx="1795">
                  <c:v>23</c:v>
                </c:pt>
                <c:pt idx="1796">
                  <c:v>19</c:v>
                </c:pt>
                <c:pt idx="1797">
                  <c:v>18</c:v>
                </c:pt>
                <c:pt idx="1798">
                  <c:v>19</c:v>
                </c:pt>
                <c:pt idx="1799">
                  <c:v>21</c:v>
                </c:pt>
                <c:pt idx="1800">
                  <c:v>29</c:v>
                </c:pt>
                <c:pt idx="1801">
                  <c:v>20</c:v>
                </c:pt>
                <c:pt idx="1802">
                  <c:v>23</c:v>
                </c:pt>
                <c:pt idx="1803">
                  <c:v>18</c:v>
                </c:pt>
                <c:pt idx="1804">
                  <c:v>17</c:v>
                </c:pt>
                <c:pt idx="1805">
                  <c:v>19</c:v>
                </c:pt>
                <c:pt idx="1806">
                  <c:v>19</c:v>
                </c:pt>
                <c:pt idx="1807">
                  <c:v>30</c:v>
                </c:pt>
                <c:pt idx="1808">
                  <c:v>14</c:v>
                </c:pt>
                <c:pt idx="1809">
                  <c:v>13</c:v>
                </c:pt>
                <c:pt idx="1810">
                  <c:v>21</c:v>
                </c:pt>
                <c:pt idx="1811">
                  <c:v>20</c:v>
                </c:pt>
                <c:pt idx="1812">
                  <c:v>18</c:v>
                </c:pt>
                <c:pt idx="1813">
                  <c:v>24</c:v>
                </c:pt>
                <c:pt idx="1814">
                  <c:v>11</c:v>
                </c:pt>
                <c:pt idx="1815">
                  <c:v>19</c:v>
                </c:pt>
                <c:pt idx="1816">
                  <c:v>17</c:v>
                </c:pt>
                <c:pt idx="1817">
                  <c:v>23</c:v>
                </c:pt>
                <c:pt idx="1818">
                  <c:v>27</c:v>
                </c:pt>
                <c:pt idx="1819">
                  <c:v>19</c:v>
                </c:pt>
                <c:pt idx="1820">
                  <c:v>17</c:v>
                </c:pt>
                <c:pt idx="1821">
                  <c:v>17</c:v>
                </c:pt>
                <c:pt idx="1822">
                  <c:v>13</c:v>
                </c:pt>
                <c:pt idx="1823">
                  <c:v>17</c:v>
                </c:pt>
                <c:pt idx="1824">
                  <c:v>19</c:v>
                </c:pt>
                <c:pt idx="1825">
                  <c:v>19</c:v>
                </c:pt>
                <c:pt idx="1826">
                  <c:v>11</c:v>
                </c:pt>
                <c:pt idx="1827">
                  <c:v>15</c:v>
                </c:pt>
                <c:pt idx="1828">
                  <c:v>22</c:v>
                </c:pt>
                <c:pt idx="1829">
                  <c:v>18</c:v>
                </c:pt>
                <c:pt idx="1830">
                  <c:v>25</c:v>
                </c:pt>
                <c:pt idx="1831">
                  <c:v>15</c:v>
                </c:pt>
                <c:pt idx="1832">
                  <c:v>15</c:v>
                </c:pt>
                <c:pt idx="1833">
                  <c:v>19</c:v>
                </c:pt>
                <c:pt idx="1834">
                  <c:v>22</c:v>
                </c:pt>
                <c:pt idx="1835">
                  <c:v>17</c:v>
                </c:pt>
                <c:pt idx="1836">
                  <c:v>21</c:v>
                </c:pt>
                <c:pt idx="1837">
                  <c:v>16</c:v>
                </c:pt>
                <c:pt idx="1838">
                  <c:v>31</c:v>
                </c:pt>
                <c:pt idx="1839">
                  <c:v>10</c:v>
                </c:pt>
                <c:pt idx="1840">
                  <c:v>18</c:v>
                </c:pt>
                <c:pt idx="1841">
                  <c:v>17</c:v>
                </c:pt>
                <c:pt idx="1842">
                  <c:v>22</c:v>
                </c:pt>
                <c:pt idx="1843">
                  <c:v>8</c:v>
                </c:pt>
                <c:pt idx="1844">
                  <c:v>25</c:v>
                </c:pt>
                <c:pt idx="1845">
                  <c:v>20</c:v>
                </c:pt>
                <c:pt idx="1846">
                  <c:v>29</c:v>
                </c:pt>
                <c:pt idx="1847">
                  <c:v>15</c:v>
                </c:pt>
                <c:pt idx="1848">
                  <c:v>11</c:v>
                </c:pt>
                <c:pt idx="1849">
                  <c:v>19</c:v>
                </c:pt>
                <c:pt idx="1850">
                  <c:v>21</c:v>
                </c:pt>
                <c:pt idx="1851">
                  <c:v>17</c:v>
                </c:pt>
                <c:pt idx="1852">
                  <c:v>21</c:v>
                </c:pt>
                <c:pt idx="1853">
                  <c:v>14</c:v>
                </c:pt>
                <c:pt idx="1854">
                  <c:v>16</c:v>
                </c:pt>
                <c:pt idx="1855">
                  <c:v>25</c:v>
                </c:pt>
                <c:pt idx="1856">
                  <c:v>18</c:v>
                </c:pt>
                <c:pt idx="1857">
                  <c:v>14</c:v>
                </c:pt>
                <c:pt idx="1858">
                  <c:v>17</c:v>
                </c:pt>
                <c:pt idx="1859">
                  <c:v>12</c:v>
                </c:pt>
                <c:pt idx="1860">
                  <c:v>22</c:v>
                </c:pt>
                <c:pt idx="1861">
                  <c:v>14</c:v>
                </c:pt>
                <c:pt idx="1862">
                  <c:v>19</c:v>
                </c:pt>
                <c:pt idx="1863">
                  <c:v>17</c:v>
                </c:pt>
                <c:pt idx="1864">
                  <c:v>16</c:v>
                </c:pt>
                <c:pt idx="1865">
                  <c:v>14</c:v>
                </c:pt>
                <c:pt idx="1866">
                  <c:v>13</c:v>
                </c:pt>
                <c:pt idx="1867">
                  <c:v>15</c:v>
                </c:pt>
                <c:pt idx="1868">
                  <c:v>14</c:v>
                </c:pt>
                <c:pt idx="1869">
                  <c:v>16</c:v>
                </c:pt>
                <c:pt idx="1870">
                  <c:v>17</c:v>
                </c:pt>
                <c:pt idx="1871">
                  <c:v>27</c:v>
                </c:pt>
                <c:pt idx="1872">
                  <c:v>20</c:v>
                </c:pt>
                <c:pt idx="1873">
                  <c:v>12</c:v>
                </c:pt>
                <c:pt idx="1874">
                  <c:v>15</c:v>
                </c:pt>
                <c:pt idx="1875">
                  <c:v>20</c:v>
                </c:pt>
                <c:pt idx="1876">
                  <c:v>16</c:v>
                </c:pt>
                <c:pt idx="1877">
                  <c:v>14</c:v>
                </c:pt>
                <c:pt idx="1878">
                  <c:v>18</c:v>
                </c:pt>
                <c:pt idx="1879">
                  <c:v>13</c:v>
                </c:pt>
                <c:pt idx="1880">
                  <c:v>21</c:v>
                </c:pt>
                <c:pt idx="1881">
                  <c:v>28</c:v>
                </c:pt>
                <c:pt idx="1882">
                  <c:v>10</c:v>
                </c:pt>
                <c:pt idx="1883">
                  <c:v>20</c:v>
                </c:pt>
                <c:pt idx="1884">
                  <c:v>22</c:v>
                </c:pt>
                <c:pt idx="1885">
                  <c:v>14</c:v>
                </c:pt>
                <c:pt idx="1886">
                  <c:v>12</c:v>
                </c:pt>
                <c:pt idx="1887">
                  <c:v>22</c:v>
                </c:pt>
                <c:pt idx="1888">
                  <c:v>16</c:v>
                </c:pt>
                <c:pt idx="1889">
                  <c:v>15</c:v>
                </c:pt>
                <c:pt idx="1890">
                  <c:v>15</c:v>
                </c:pt>
                <c:pt idx="1891">
                  <c:v>19</c:v>
                </c:pt>
                <c:pt idx="1892">
                  <c:v>18</c:v>
                </c:pt>
                <c:pt idx="1893">
                  <c:v>11</c:v>
                </c:pt>
                <c:pt idx="1894">
                  <c:v>21</c:v>
                </c:pt>
                <c:pt idx="1895">
                  <c:v>20</c:v>
                </c:pt>
                <c:pt idx="1896">
                  <c:v>18</c:v>
                </c:pt>
                <c:pt idx="1897">
                  <c:v>15</c:v>
                </c:pt>
                <c:pt idx="1898">
                  <c:v>12</c:v>
                </c:pt>
                <c:pt idx="1899">
                  <c:v>21</c:v>
                </c:pt>
                <c:pt idx="1900">
                  <c:v>18</c:v>
                </c:pt>
                <c:pt idx="1901">
                  <c:v>10</c:v>
                </c:pt>
                <c:pt idx="1902">
                  <c:v>29</c:v>
                </c:pt>
                <c:pt idx="1903">
                  <c:v>19</c:v>
                </c:pt>
                <c:pt idx="1904">
                  <c:v>25</c:v>
                </c:pt>
                <c:pt idx="1905">
                  <c:v>21</c:v>
                </c:pt>
                <c:pt idx="1906">
                  <c:v>16</c:v>
                </c:pt>
                <c:pt idx="1907">
                  <c:v>16</c:v>
                </c:pt>
                <c:pt idx="1908">
                  <c:v>16</c:v>
                </c:pt>
                <c:pt idx="1909">
                  <c:v>23</c:v>
                </c:pt>
                <c:pt idx="1910">
                  <c:v>13</c:v>
                </c:pt>
                <c:pt idx="1911">
                  <c:v>22</c:v>
                </c:pt>
                <c:pt idx="1912">
                  <c:v>16</c:v>
                </c:pt>
                <c:pt idx="1913">
                  <c:v>13</c:v>
                </c:pt>
                <c:pt idx="1914">
                  <c:v>13</c:v>
                </c:pt>
                <c:pt idx="1915">
                  <c:v>16</c:v>
                </c:pt>
                <c:pt idx="1916">
                  <c:v>15</c:v>
                </c:pt>
                <c:pt idx="1917">
                  <c:v>17</c:v>
                </c:pt>
                <c:pt idx="1918">
                  <c:v>13</c:v>
                </c:pt>
                <c:pt idx="1919">
                  <c:v>16</c:v>
                </c:pt>
                <c:pt idx="1920">
                  <c:v>13</c:v>
                </c:pt>
                <c:pt idx="1921">
                  <c:v>21</c:v>
                </c:pt>
                <c:pt idx="1922">
                  <c:v>16</c:v>
                </c:pt>
                <c:pt idx="1923">
                  <c:v>15</c:v>
                </c:pt>
                <c:pt idx="1924">
                  <c:v>18</c:v>
                </c:pt>
                <c:pt idx="1925">
                  <c:v>18</c:v>
                </c:pt>
                <c:pt idx="1926">
                  <c:v>16</c:v>
                </c:pt>
                <c:pt idx="1927">
                  <c:v>17</c:v>
                </c:pt>
                <c:pt idx="1928">
                  <c:v>11</c:v>
                </c:pt>
                <c:pt idx="1929">
                  <c:v>14</c:v>
                </c:pt>
                <c:pt idx="1930">
                  <c:v>15</c:v>
                </c:pt>
                <c:pt idx="1931">
                  <c:v>10</c:v>
                </c:pt>
                <c:pt idx="1932">
                  <c:v>15</c:v>
                </c:pt>
                <c:pt idx="1933">
                  <c:v>14</c:v>
                </c:pt>
                <c:pt idx="1934">
                  <c:v>14</c:v>
                </c:pt>
                <c:pt idx="1935">
                  <c:v>16</c:v>
                </c:pt>
                <c:pt idx="1936">
                  <c:v>14</c:v>
                </c:pt>
                <c:pt idx="1937">
                  <c:v>14</c:v>
                </c:pt>
                <c:pt idx="1938">
                  <c:v>20</c:v>
                </c:pt>
                <c:pt idx="1939">
                  <c:v>14</c:v>
                </c:pt>
                <c:pt idx="1940">
                  <c:v>11</c:v>
                </c:pt>
                <c:pt idx="1941">
                  <c:v>18</c:v>
                </c:pt>
                <c:pt idx="1942">
                  <c:v>17</c:v>
                </c:pt>
                <c:pt idx="1943">
                  <c:v>21</c:v>
                </c:pt>
                <c:pt idx="1944">
                  <c:v>22</c:v>
                </c:pt>
                <c:pt idx="1945">
                  <c:v>16</c:v>
                </c:pt>
                <c:pt idx="1946">
                  <c:v>26</c:v>
                </c:pt>
                <c:pt idx="1947">
                  <c:v>21</c:v>
                </c:pt>
                <c:pt idx="1948">
                  <c:v>19</c:v>
                </c:pt>
                <c:pt idx="1949">
                  <c:v>17</c:v>
                </c:pt>
                <c:pt idx="1950">
                  <c:v>16</c:v>
                </c:pt>
                <c:pt idx="1951">
                  <c:v>15</c:v>
                </c:pt>
                <c:pt idx="1952">
                  <c:v>16</c:v>
                </c:pt>
                <c:pt idx="1953">
                  <c:v>15</c:v>
                </c:pt>
                <c:pt idx="1954">
                  <c:v>17</c:v>
                </c:pt>
                <c:pt idx="1955">
                  <c:v>16</c:v>
                </c:pt>
                <c:pt idx="1956">
                  <c:v>10</c:v>
                </c:pt>
                <c:pt idx="1957">
                  <c:v>14</c:v>
                </c:pt>
                <c:pt idx="1958">
                  <c:v>20</c:v>
                </c:pt>
                <c:pt idx="1959">
                  <c:v>17</c:v>
                </c:pt>
                <c:pt idx="1960">
                  <c:v>17</c:v>
                </c:pt>
                <c:pt idx="1961">
                  <c:v>16</c:v>
                </c:pt>
                <c:pt idx="1962">
                  <c:v>14</c:v>
                </c:pt>
                <c:pt idx="1963">
                  <c:v>20</c:v>
                </c:pt>
                <c:pt idx="1964">
                  <c:v>15</c:v>
                </c:pt>
                <c:pt idx="1965">
                  <c:v>19</c:v>
                </c:pt>
                <c:pt idx="1966">
                  <c:v>15</c:v>
                </c:pt>
                <c:pt idx="1967">
                  <c:v>12</c:v>
                </c:pt>
                <c:pt idx="1968">
                  <c:v>16</c:v>
                </c:pt>
                <c:pt idx="1969">
                  <c:v>14</c:v>
                </c:pt>
                <c:pt idx="1970">
                  <c:v>15</c:v>
                </c:pt>
                <c:pt idx="1971">
                  <c:v>20</c:v>
                </c:pt>
                <c:pt idx="1972">
                  <c:v>17</c:v>
                </c:pt>
                <c:pt idx="1973">
                  <c:v>14</c:v>
                </c:pt>
                <c:pt idx="1974">
                  <c:v>14</c:v>
                </c:pt>
                <c:pt idx="1975">
                  <c:v>16</c:v>
                </c:pt>
                <c:pt idx="1976">
                  <c:v>13</c:v>
                </c:pt>
                <c:pt idx="1977">
                  <c:v>14</c:v>
                </c:pt>
                <c:pt idx="1978">
                  <c:v>24</c:v>
                </c:pt>
                <c:pt idx="1979">
                  <c:v>12</c:v>
                </c:pt>
                <c:pt idx="1980">
                  <c:v>15</c:v>
                </c:pt>
                <c:pt idx="1981">
                  <c:v>12</c:v>
                </c:pt>
                <c:pt idx="1982">
                  <c:v>9</c:v>
                </c:pt>
                <c:pt idx="1983">
                  <c:v>16</c:v>
                </c:pt>
                <c:pt idx="1984">
                  <c:v>13</c:v>
                </c:pt>
                <c:pt idx="1985">
                  <c:v>18</c:v>
                </c:pt>
                <c:pt idx="1986">
                  <c:v>16</c:v>
                </c:pt>
                <c:pt idx="1987">
                  <c:v>15</c:v>
                </c:pt>
                <c:pt idx="1988">
                  <c:v>14</c:v>
                </c:pt>
                <c:pt idx="1989">
                  <c:v>15</c:v>
                </c:pt>
                <c:pt idx="1990">
                  <c:v>14</c:v>
                </c:pt>
                <c:pt idx="1991">
                  <c:v>21</c:v>
                </c:pt>
                <c:pt idx="1992">
                  <c:v>17</c:v>
                </c:pt>
                <c:pt idx="1993">
                  <c:v>16</c:v>
                </c:pt>
                <c:pt idx="1994">
                  <c:v>13</c:v>
                </c:pt>
                <c:pt idx="1995">
                  <c:v>15</c:v>
                </c:pt>
                <c:pt idx="1996">
                  <c:v>17</c:v>
                </c:pt>
                <c:pt idx="1997">
                  <c:v>15</c:v>
                </c:pt>
                <c:pt idx="1998">
                  <c:v>12</c:v>
                </c:pt>
                <c:pt idx="1999">
                  <c:v>11</c:v>
                </c:pt>
                <c:pt idx="2000">
                  <c:v>18</c:v>
                </c:pt>
                <c:pt idx="2001">
                  <c:v>16</c:v>
                </c:pt>
                <c:pt idx="2002">
                  <c:v>11</c:v>
                </c:pt>
                <c:pt idx="2003">
                  <c:v>18</c:v>
                </c:pt>
                <c:pt idx="2004">
                  <c:v>16</c:v>
                </c:pt>
                <c:pt idx="2005">
                  <c:v>9</c:v>
                </c:pt>
                <c:pt idx="2006">
                  <c:v>17</c:v>
                </c:pt>
                <c:pt idx="2007">
                  <c:v>13</c:v>
                </c:pt>
                <c:pt idx="2008">
                  <c:v>12</c:v>
                </c:pt>
                <c:pt idx="2009">
                  <c:v>15</c:v>
                </c:pt>
                <c:pt idx="2010">
                  <c:v>19</c:v>
                </c:pt>
                <c:pt idx="2011">
                  <c:v>17</c:v>
                </c:pt>
                <c:pt idx="2012">
                  <c:v>24</c:v>
                </c:pt>
                <c:pt idx="2013">
                  <c:v>11</c:v>
                </c:pt>
                <c:pt idx="2014">
                  <c:v>12</c:v>
                </c:pt>
                <c:pt idx="2015">
                  <c:v>9</c:v>
                </c:pt>
                <c:pt idx="2016">
                  <c:v>14</c:v>
                </c:pt>
                <c:pt idx="2017">
                  <c:v>10</c:v>
                </c:pt>
                <c:pt idx="2018">
                  <c:v>17</c:v>
                </c:pt>
                <c:pt idx="2019">
                  <c:v>19</c:v>
                </c:pt>
                <c:pt idx="2020">
                  <c:v>13</c:v>
                </c:pt>
                <c:pt idx="2021">
                  <c:v>11</c:v>
                </c:pt>
                <c:pt idx="2022">
                  <c:v>13</c:v>
                </c:pt>
                <c:pt idx="2023">
                  <c:v>15</c:v>
                </c:pt>
                <c:pt idx="2024">
                  <c:v>19</c:v>
                </c:pt>
                <c:pt idx="2025">
                  <c:v>10</c:v>
                </c:pt>
                <c:pt idx="2026">
                  <c:v>12</c:v>
                </c:pt>
                <c:pt idx="2027">
                  <c:v>18</c:v>
                </c:pt>
                <c:pt idx="2028">
                  <c:v>14</c:v>
                </c:pt>
                <c:pt idx="2029">
                  <c:v>17</c:v>
                </c:pt>
                <c:pt idx="2030">
                  <c:v>14</c:v>
                </c:pt>
                <c:pt idx="2031">
                  <c:v>12</c:v>
                </c:pt>
                <c:pt idx="2032">
                  <c:v>11</c:v>
                </c:pt>
                <c:pt idx="2033">
                  <c:v>12</c:v>
                </c:pt>
                <c:pt idx="2034">
                  <c:v>13</c:v>
                </c:pt>
                <c:pt idx="2035">
                  <c:v>14</c:v>
                </c:pt>
                <c:pt idx="2036">
                  <c:v>18</c:v>
                </c:pt>
                <c:pt idx="2037">
                  <c:v>9</c:v>
                </c:pt>
                <c:pt idx="2038">
                  <c:v>19</c:v>
                </c:pt>
                <c:pt idx="2039">
                  <c:v>11</c:v>
                </c:pt>
                <c:pt idx="2040">
                  <c:v>11</c:v>
                </c:pt>
                <c:pt idx="2041">
                  <c:v>15</c:v>
                </c:pt>
                <c:pt idx="2042">
                  <c:v>7</c:v>
                </c:pt>
                <c:pt idx="2043">
                  <c:v>15</c:v>
                </c:pt>
                <c:pt idx="2044">
                  <c:v>14</c:v>
                </c:pt>
                <c:pt idx="2045">
                  <c:v>14</c:v>
                </c:pt>
                <c:pt idx="2046">
                  <c:v>7</c:v>
                </c:pt>
                <c:pt idx="2047">
                  <c:v>15</c:v>
                </c:pt>
                <c:pt idx="2048">
                  <c:v>16</c:v>
                </c:pt>
                <c:pt idx="2049">
                  <c:v>17</c:v>
                </c:pt>
                <c:pt idx="2050">
                  <c:v>15</c:v>
                </c:pt>
                <c:pt idx="2051">
                  <c:v>14</c:v>
                </c:pt>
                <c:pt idx="2052">
                  <c:v>12</c:v>
                </c:pt>
                <c:pt idx="2053">
                  <c:v>15</c:v>
                </c:pt>
                <c:pt idx="2054">
                  <c:v>13</c:v>
                </c:pt>
                <c:pt idx="2055">
                  <c:v>17</c:v>
                </c:pt>
                <c:pt idx="2056">
                  <c:v>12</c:v>
                </c:pt>
                <c:pt idx="2057">
                  <c:v>10</c:v>
                </c:pt>
                <c:pt idx="2058">
                  <c:v>16</c:v>
                </c:pt>
                <c:pt idx="2059">
                  <c:v>14</c:v>
                </c:pt>
                <c:pt idx="2060">
                  <c:v>17</c:v>
                </c:pt>
                <c:pt idx="2061">
                  <c:v>11</c:v>
                </c:pt>
                <c:pt idx="2062">
                  <c:v>12</c:v>
                </c:pt>
                <c:pt idx="2063">
                  <c:v>12</c:v>
                </c:pt>
                <c:pt idx="2064">
                  <c:v>8</c:v>
                </c:pt>
                <c:pt idx="2065">
                  <c:v>14</c:v>
                </c:pt>
                <c:pt idx="2066">
                  <c:v>16</c:v>
                </c:pt>
                <c:pt idx="2067">
                  <c:v>10</c:v>
                </c:pt>
                <c:pt idx="2068">
                  <c:v>10</c:v>
                </c:pt>
                <c:pt idx="2069">
                  <c:v>13</c:v>
                </c:pt>
                <c:pt idx="2070">
                  <c:v>16</c:v>
                </c:pt>
                <c:pt idx="2071">
                  <c:v>10</c:v>
                </c:pt>
                <c:pt idx="2072">
                  <c:v>18</c:v>
                </c:pt>
                <c:pt idx="2073">
                  <c:v>13</c:v>
                </c:pt>
                <c:pt idx="2074">
                  <c:v>13</c:v>
                </c:pt>
                <c:pt idx="2075">
                  <c:v>12</c:v>
                </c:pt>
                <c:pt idx="2076">
                  <c:v>16</c:v>
                </c:pt>
                <c:pt idx="2077">
                  <c:v>15</c:v>
                </c:pt>
                <c:pt idx="2078">
                  <c:v>20</c:v>
                </c:pt>
                <c:pt idx="2079">
                  <c:v>9</c:v>
                </c:pt>
                <c:pt idx="2080">
                  <c:v>13</c:v>
                </c:pt>
                <c:pt idx="2081">
                  <c:v>5</c:v>
                </c:pt>
                <c:pt idx="2082">
                  <c:v>12</c:v>
                </c:pt>
                <c:pt idx="2083">
                  <c:v>9</c:v>
                </c:pt>
                <c:pt idx="2084">
                  <c:v>9</c:v>
                </c:pt>
                <c:pt idx="2085">
                  <c:v>16</c:v>
                </c:pt>
                <c:pt idx="2086">
                  <c:v>7</c:v>
                </c:pt>
                <c:pt idx="2087">
                  <c:v>15</c:v>
                </c:pt>
                <c:pt idx="2088">
                  <c:v>14</c:v>
                </c:pt>
                <c:pt idx="2089">
                  <c:v>9</c:v>
                </c:pt>
                <c:pt idx="2090">
                  <c:v>9</c:v>
                </c:pt>
                <c:pt idx="2091">
                  <c:v>12</c:v>
                </c:pt>
                <c:pt idx="2092">
                  <c:v>16</c:v>
                </c:pt>
                <c:pt idx="2093">
                  <c:v>13</c:v>
                </c:pt>
                <c:pt idx="2094">
                  <c:v>10</c:v>
                </c:pt>
                <c:pt idx="2095">
                  <c:v>15</c:v>
                </c:pt>
                <c:pt idx="2096">
                  <c:v>11</c:v>
                </c:pt>
                <c:pt idx="2097">
                  <c:v>10</c:v>
                </c:pt>
                <c:pt idx="2098">
                  <c:v>11</c:v>
                </c:pt>
                <c:pt idx="2099">
                  <c:v>11</c:v>
                </c:pt>
                <c:pt idx="2100">
                  <c:v>12</c:v>
                </c:pt>
                <c:pt idx="2101">
                  <c:v>6</c:v>
                </c:pt>
                <c:pt idx="2102">
                  <c:v>23</c:v>
                </c:pt>
                <c:pt idx="2103">
                  <c:v>17</c:v>
                </c:pt>
                <c:pt idx="2104">
                  <c:v>12</c:v>
                </c:pt>
                <c:pt idx="2105">
                  <c:v>11</c:v>
                </c:pt>
                <c:pt idx="2106">
                  <c:v>21</c:v>
                </c:pt>
                <c:pt idx="2107">
                  <c:v>19</c:v>
                </c:pt>
                <c:pt idx="2108">
                  <c:v>15</c:v>
                </c:pt>
                <c:pt idx="2109">
                  <c:v>11</c:v>
                </c:pt>
                <c:pt idx="2110">
                  <c:v>19</c:v>
                </c:pt>
                <c:pt idx="2111">
                  <c:v>7</c:v>
                </c:pt>
                <c:pt idx="2112">
                  <c:v>13</c:v>
                </c:pt>
                <c:pt idx="2113">
                  <c:v>15</c:v>
                </c:pt>
                <c:pt idx="2114">
                  <c:v>11</c:v>
                </c:pt>
                <c:pt idx="2115">
                  <c:v>15</c:v>
                </c:pt>
                <c:pt idx="2116">
                  <c:v>22</c:v>
                </c:pt>
                <c:pt idx="2117">
                  <c:v>24</c:v>
                </c:pt>
                <c:pt idx="2118">
                  <c:v>16</c:v>
                </c:pt>
                <c:pt idx="2119">
                  <c:v>12</c:v>
                </c:pt>
                <c:pt idx="2120">
                  <c:v>10</c:v>
                </c:pt>
                <c:pt idx="2121">
                  <c:v>9</c:v>
                </c:pt>
                <c:pt idx="2122">
                  <c:v>16</c:v>
                </c:pt>
                <c:pt idx="2123">
                  <c:v>9</c:v>
                </c:pt>
                <c:pt idx="2124">
                  <c:v>15</c:v>
                </c:pt>
                <c:pt idx="2125">
                  <c:v>13</c:v>
                </c:pt>
                <c:pt idx="2126">
                  <c:v>15</c:v>
                </c:pt>
                <c:pt idx="2127">
                  <c:v>13</c:v>
                </c:pt>
                <c:pt idx="2128">
                  <c:v>17</c:v>
                </c:pt>
                <c:pt idx="2129">
                  <c:v>15</c:v>
                </c:pt>
                <c:pt idx="2130">
                  <c:v>8</c:v>
                </c:pt>
                <c:pt idx="2131">
                  <c:v>12</c:v>
                </c:pt>
                <c:pt idx="2132">
                  <c:v>16</c:v>
                </c:pt>
                <c:pt idx="2133">
                  <c:v>17</c:v>
                </c:pt>
                <c:pt idx="2134">
                  <c:v>12</c:v>
                </c:pt>
                <c:pt idx="2135">
                  <c:v>15</c:v>
                </c:pt>
                <c:pt idx="2136">
                  <c:v>8</c:v>
                </c:pt>
                <c:pt idx="2137">
                  <c:v>7</c:v>
                </c:pt>
                <c:pt idx="2138">
                  <c:v>11</c:v>
                </c:pt>
                <c:pt idx="2139">
                  <c:v>17</c:v>
                </c:pt>
                <c:pt idx="2140">
                  <c:v>9</c:v>
                </c:pt>
                <c:pt idx="2141">
                  <c:v>14</c:v>
                </c:pt>
                <c:pt idx="2142">
                  <c:v>14</c:v>
                </c:pt>
                <c:pt idx="2143">
                  <c:v>16</c:v>
                </c:pt>
                <c:pt idx="2144">
                  <c:v>8</c:v>
                </c:pt>
                <c:pt idx="2145">
                  <c:v>16</c:v>
                </c:pt>
                <c:pt idx="2146">
                  <c:v>7</c:v>
                </c:pt>
                <c:pt idx="2147">
                  <c:v>18</c:v>
                </c:pt>
                <c:pt idx="2148">
                  <c:v>15</c:v>
                </c:pt>
                <c:pt idx="2149">
                  <c:v>8</c:v>
                </c:pt>
                <c:pt idx="2150">
                  <c:v>11</c:v>
                </c:pt>
                <c:pt idx="2151">
                  <c:v>13</c:v>
                </c:pt>
                <c:pt idx="2152">
                  <c:v>12</c:v>
                </c:pt>
                <c:pt idx="2153">
                  <c:v>15</c:v>
                </c:pt>
                <c:pt idx="2154">
                  <c:v>9</c:v>
                </c:pt>
                <c:pt idx="2155">
                  <c:v>11</c:v>
                </c:pt>
                <c:pt idx="2156">
                  <c:v>7</c:v>
                </c:pt>
                <c:pt idx="2157">
                  <c:v>11</c:v>
                </c:pt>
                <c:pt idx="2158">
                  <c:v>14</c:v>
                </c:pt>
                <c:pt idx="2159">
                  <c:v>13</c:v>
                </c:pt>
                <c:pt idx="2160">
                  <c:v>14</c:v>
                </c:pt>
                <c:pt idx="2161">
                  <c:v>9</c:v>
                </c:pt>
                <c:pt idx="2162">
                  <c:v>11</c:v>
                </c:pt>
                <c:pt idx="2163">
                  <c:v>14</c:v>
                </c:pt>
                <c:pt idx="2164">
                  <c:v>13</c:v>
                </c:pt>
                <c:pt idx="2165">
                  <c:v>16</c:v>
                </c:pt>
                <c:pt idx="2166">
                  <c:v>10</c:v>
                </c:pt>
                <c:pt idx="2167">
                  <c:v>11</c:v>
                </c:pt>
                <c:pt idx="2168">
                  <c:v>8</c:v>
                </c:pt>
                <c:pt idx="2169">
                  <c:v>11</c:v>
                </c:pt>
                <c:pt idx="2170">
                  <c:v>11</c:v>
                </c:pt>
                <c:pt idx="2171">
                  <c:v>14</c:v>
                </c:pt>
                <c:pt idx="2172">
                  <c:v>7</c:v>
                </c:pt>
                <c:pt idx="2173">
                  <c:v>17</c:v>
                </c:pt>
                <c:pt idx="2174">
                  <c:v>12</c:v>
                </c:pt>
                <c:pt idx="2175">
                  <c:v>13</c:v>
                </c:pt>
                <c:pt idx="2176">
                  <c:v>16</c:v>
                </c:pt>
                <c:pt idx="2177">
                  <c:v>11</c:v>
                </c:pt>
                <c:pt idx="2178">
                  <c:v>10</c:v>
                </c:pt>
                <c:pt idx="2179">
                  <c:v>12</c:v>
                </c:pt>
                <c:pt idx="2180">
                  <c:v>12</c:v>
                </c:pt>
                <c:pt idx="2181">
                  <c:v>10</c:v>
                </c:pt>
                <c:pt idx="2182">
                  <c:v>12</c:v>
                </c:pt>
                <c:pt idx="2183">
                  <c:v>12</c:v>
                </c:pt>
                <c:pt idx="2184">
                  <c:v>20</c:v>
                </c:pt>
                <c:pt idx="2185">
                  <c:v>10</c:v>
                </c:pt>
                <c:pt idx="2186">
                  <c:v>19</c:v>
                </c:pt>
                <c:pt idx="2187">
                  <c:v>10</c:v>
                </c:pt>
                <c:pt idx="2188">
                  <c:v>7</c:v>
                </c:pt>
                <c:pt idx="2189">
                  <c:v>15</c:v>
                </c:pt>
                <c:pt idx="2190">
                  <c:v>13</c:v>
                </c:pt>
                <c:pt idx="2191">
                  <c:v>7</c:v>
                </c:pt>
                <c:pt idx="2192">
                  <c:v>18</c:v>
                </c:pt>
                <c:pt idx="2193">
                  <c:v>7</c:v>
                </c:pt>
                <c:pt idx="2194">
                  <c:v>15</c:v>
                </c:pt>
                <c:pt idx="2195">
                  <c:v>18</c:v>
                </c:pt>
                <c:pt idx="2196">
                  <c:v>8</c:v>
                </c:pt>
                <c:pt idx="2197">
                  <c:v>6</c:v>
                </c:pt>
                <c:pt idx="2198">
                  <c:v>7</c:v>
                </c:pt>
                <c:pt idx="2199">
                  <c:v>12</c:v>
                </c:pt>
                <c:pt idx="2200">
                  <c:v>14</c:v>
                </c:pt>
                <c:pt idx="2201">
                  <c:v>15</c:v>
                </c:pt>
                <c:pt idx="2202">
                  <c:v>15</c:v>
                </c:pt>
                <c:pt idx="2203">
                  <c:v>13</c:v>
                </c:pt>
                <c:pt idx="2204">
                  <c:v>13</c:v>
                </c:pt>
                <c:pt idx="2205">
                  <c:v>12</c:v>
                </c:pt>
                <c:pt idx="2206">
                  <c:v>10</c:v>
                </c:pt>
                <c:pt idx="2207">
                  <c:v>8</c:v>
                </c:pt>
                <c:pt idx="2208">
                  <c:v>10</c:v>
                </c:pt>
                <c:pt idx="2209">
                  <c:v>13</c:v>
                </c:pt>
                <c:pt idx="2210">
                  <c:v>11</c:v>
                </c:pt>
                <c:pt idx="2211">
                  <c:v>13</c:v>
                </c:pt>
                <c:pt idx="2212">
                  <c:v>15</c:v>
                </c:pt>
                <c:pt idx="2213">
                  <c:v>8</c:v>
                </c:pt>
                <c:pt idx="2214">
                  <c:v>13</c:v>
                </c:pt>
                <c:pt idx="2215">
                  <c:v>18</c:v>
                </c:pt>
                <c:pt idx="2216">
                  <c:v>20</c:v>
                </c:pt>
                <c:pt idx="2217">
                  <c:v>7</c:v>
                </c:pt>
                <c:pt idx="2218">
                  <c:v>12</c:v>
                </c:pt>
                <c:pt idx="2219">
                  <c:v>14</c:v>
                </c:pt>
                <c:pt idx="2220">
                  <c:v>13</c:v>
                </c:pt>
                <c:pt idx="2221">
                  <c:v>16</c:v>
                </c:pt>
                <c:pt idx="2222">
                  <c:v>7</c:v>
                </c:pt>
                <c:pt idx="2223">
                  <c:v>10</c:v>
                </c:pt>
                <c:pt idx="2224">
                  <c:v>12</c:v>
                </c:pt>
                <c:pt idx="2225">
                  <c:v>11</c:v>
                </c:pt>
                <c:pt idx="2226">
                  <c:v>8</c:v>
                </c:pt>
                <c:pt idx="2227">
                  <c:v>15</c:v>
                </c:pt>
                <c:pt idx="2228">
                  <c:v>9</c:v>
                </c:pt>
                <c:pt idx="2229">
                  <c:v>14</c:v>
                </c:pt>
                <c:pt idx="2230">
                  <c:v>9</c:v>
                </c:pt>
                <c:pt idx="2231">
                  <c:v>19</c:v>
                </c:pt>
                <c:pt idx="2232">
                  <c:v>11</c:v>
                </c:pt>
                <c:pt idx="2233">
                  <c:v>9</c:v>
                </c:pt>
                <c:pt idx="2234">
                  <c:v>7</c:v>
                </c:pt>
                <c:pt idx="2235">
                  <c:v>10</c:v>
                </c:pt>
                <c:pt idx="2236">
                  <c:v>14</c:v>
                </c:pt>
                <c:pt idx="2237">
                  <c:v>15</c:v>
                </c:pt>
                <c:pt idx="2238">
                  <c:v>12</c:v>
                </c:pt>
                <c:pt idx="2239">
                  <c:v>11</c:v>
                </c:pt>
                <c:pt idx="2240">
                  <c:v>15</c:v>
                </c:pt>
                <c:pt idx="2241">
                  <c:v>15</c:v>
                </c:pt>
                <c:pt idx="2242">
                  <c:v>18</c:v>
                </c:pt>
                <c:pt idx="2243">
                  <c:v>15</c:v>
                </c:pt>
                <c:pt idx="2244">
                  <c:v>10</c:v>
                </c:pt>
                <c:pt idx="2245">
                  <c:v>10</c:v>
                </c:pt>
                <c:pt idx="2246">
                  <c:v>12</c:v>
                </c:pt>
                <c:pt idx="2247">
                  <c:v>14</c:v>
                </c:pt>
                <c:pt idx="2248">
                  <c:v>13</c:v>
                </c:pt>
                <c:pt idx="2249">
                  <c:v>8</c:v>
                </c:pt>
                <c:pt idx="2250">
                  <c:v>17</c:v>
                </c:pt>
                <c:pt idx="2251">
                  <c:v>13</c:v>
                </c:pt>
                <c:pt idx="2252">
                  <c:v>16</c:v>
                </c:pt>
                <c:pt idx="2253">
                  <c:v>12</c:v>
                </c:pt>
                <c:pt idx="2254">
                  <c:v>14</c:v>
                </c:pt>
                <c:pt idx="2255">
                  <c:v>11</c:v>
                </c:pt>
                <c:pt idx="2256">
                  <c:v>14</c:v>
                </c:pt>
                <c:pt idx="2257">
                  <c:v>13</c:v>
                </c:pt>
                <c:pt idx="2258">
                  <c:v>14</c:v>
                </c:pt>
                <c:pt idx="2259">
                  <c:v>12</c:v>
                </c:pt>
                <c:pt idx="2260">
                  <c:v>11</c:v>
                </c:pt>
                <c:pt idx="2261">
                  <c:v>11</c:v>
                </c:pt>
                <c:pt idx="2262">
                  <c:v>5</c:v>
                </c:pt>
                <c:pt idx="2263">
                  <c:v>10</c:v>
                </c:pt>
                <c:pt idx="2264">
                  <c:v>14</c:v>
                </c:pt>
                <c:pt idx="2265">
                  <c:v>11</c:v>
                </c:pt>
                <c:pt idx="2266">
                  <c:v>8</c:v>
                </c:pt>
                <c:pt idx="2267">
                  <c:v>8</c:v>
                </c:pt>
                <c:pt idx="2268">
                  <c:v>15</c:v>
                </c:pt>
                <c:pt idx="2269">
                  <c:v>15</c:v>
                </c:pt>
                <c:pt idx="2270">
                  <c:v>13</c:v>
                </c:pt>
                <c:pt idx="2271">
                  <c:v>10</c:v>
                </c:pt>
                <c:pt idx="2272">
                  <c:v>14</c:v>
                </c:pt>
                <c:pt idx="2273">
                  <c:v>8</c:v>
                </c:pt>
                <c:pt idx="2274">
                  <c:v>11</c:v>
                </c:pt>
                <c:pt idx="2275">
                  <c:v>14</c:v>
                </c:pt>
                <c:pt idx="2276">
                  <c:v>4</c:v>
                </c:pt>
                <c:pt idx="2277">
                  <c:v>11</c:v>
                </c:pt>
                <c:pt idx="2278">
                  <c:v>10</c:v>
                </c:pt>
                <c:pt idx="2279">
                  <c:v>9</c:v>
                </c:pt>
                <c:pt idx="2280">
                  <c:v>9</c:v>
                </c:pt>
                <c:pt idx="2281">
                  <c:v>16</c:v>
                </c:pt>
                <c:pt idx="2282">
                  <c:v>17</c:v>
                </c:pt>
                <c:pt idx="2283">
                  <c:v>11</c:v>
                </c:pt>
                <c:pt idx="2284">
                  <c:v>11</c:v>
                </c:pt>
                <c:pt idx="2285">
                  <c:v>5</c:v>
                </c:pt>
                <c:pt idx="2286">
                  <c:v>11</c:v>
                </c:pt>
                <c:pt idx="2287">
                  <c:v>18</c:v>
                </c:pt>
                <c:pt idx="2288">
                  <c:v>5</c:v>
                </c:pt>
                <c:pt idx="2289">
                  <c:v>17</c:v>
                </c:pt>
                <c:pt idx="2290">
                  <c:v>8</c:v>
                </c:pt>
                <c:pt idx="2291">
                  <c:v>8</c:v>
                </c:pt>
                <c:pt idx="2292">
                  <c:v>4</c:v>
                </c:pt>
                <c:pt idx="2293">
                  <c:v>13</c:v>
                </c:pt>
                <c:pt idx="2294">
                  <c:v>10</c:v>
                </c:pt>
                <c:pt idx="2295">
                  <c:v>9</c:v>
                </c:pt>
                <c:pt idx="2296">
                  <c:v>10</c:v>
                </c:pt>
                <c:pt idx="2297">
                  <c:v>10</c:v>
                </c:pt>
                <c:pt idx="2298">
                  <c:v>12</c:v>
                </c:pt>
                <c:pt idx="2299">
                  <c:v>8</c:v>
                </c:pt>
                <c:pt idx="2300">
                  <c:v>10</c:v>
                </c:pt>
                <c:pt idx="2301">
                  <c:v>13</c:v>
                </c:pt>
                <c:pt idx="2302">
                  <c:v>16</c:v>
                </c:pt>
                <c:pt idx="2303">
                  <c:v>20</c:v>
                </c:pt>
                <c:pt idx="2304">
                  <c:v>10</c:v>
                </c:pt>
                <c:pt idx="2305">
                  <c:v>6</c:v>
                </c:pt>
                <c:pt idx="2306">
                  <c:v>12</c:v>
                </c:pt>
                <c:pt idx="2307">
                  <c:v>14</c:v>
                </c:pt>
                <c:pt idx="2308">
                  <c:v>17</c:v>
                </c:pt>
                <c:pt idx="2309">
                  <c:v>9</c:v>
                </c:pt>
                <c:pt idx="2310">
                  <c:v>13</c:v>
                </c:pt>
                <c:pt idx="2311">
                  <c:v>11</c:v>
                </c:pt>
                <c:pt idx="2312">
                  <c:v>15</c:v>
                </c:pt>
                <c:pt idx="2313">
                  <c:v>9</c:v>
                </c:pt>
                <c:pt idx="2314">
                  <c:v>10</c:v>
                </c:pt>
                <c:pt idx="2315">
                  <c:v>11</c:v>
                </c:pt>
                <c:pt idx="2316">
                  <c:v>10</c:v>
                </c:pt>
                <c:pt idx="2317">
                  <c:v>10</c:v>
                </c:pt>
                <c:pt idx="2318">
                  <c:v>14</c:v>
                </c:pt>
                <c:pt idx="2319">
                  <c:v>7</c:v>
                </c:pt>
                <c:pt idx="2320">
                  <c:v>6</c:v>
                </c:pt>
                <c:pt idx="2321">
                  <c:v>8</c:v>
                </c:pt>
                <c:pt idx="2322">
                  <c:v>13</c:v>
                </c:pt>
                <c:pt idx="2323">
                  <c:v>13</c:v>
                </c:pt>
                <c:pt idx="2324">
                  <c:v>11</c:v>
                </c:pt>
                <c:pt idx="2325">
                  <c:v>13</c:v>
                </c:pt>
                <c:pt idx="2326">
                  <c:v>10</c:v>
                </c:pt>
                <c:pt idx="2327">
                  <c:v>9</c:v>
                </c:pt>
                <c:pt idx="2328">
                  <c:v>15</c:v>
                </c:pt>
                <c:pt idx="2329">
                  <c:v>11</c:v>
                </c:pt>
                <c:pt idx="2330">
                  <c:v>12</c:v>
                </c:pt>
                <c:pt idx="2331">
                  <c:v>5</c:v>
                </c:pt>
                <c:pt idx="2332">
                  <c:v>12</c:v>
                </c:pt>
                <c:pt idx="2333">
                  <c:v>9</c:v>
                </c:pt>
                <c:pt idx="2334">
                  <c:v>4</c:v>
                </c:pt>
                <c:pt idx="2335">
                  <c:v>7</c:v>
                </c:pt>
                <c:pt idx="2336">
                  <c:v>12</c:v>
                </c:pt>
                <c:pt idx="2337">
                  <c:v>8</c:v>
                </c:pt>
                <c:pt idx="2338">
                  <c:v>13</c:v>
                </c:pt>
                <c:pt idx="2339">
                  <c:v>8</c:v>
                </c:pt>
                <c:pt idx="2340">
                  <c:v>10</c:v>
                </c:pt>
                <c:pt idx="2341">
                  <c:v>11</c:v>
                </c:pt>
                <c:pt idx="2342">
                  <c:v>11</c:v>
                </c:pt>
                <c:pt idx="2343">
                  <c:v>9</c:v>
                </c:pt>
                <c:pt idx="2344">
                  <c:v>12</c:v>
                </c:pt>
                <c:pt idx="2345">
                  <c:v>8</c:v>
                </c:pt>
                <c:pt idx="2346">
                  <c:v>6</c:v>
                </c:pt>
                <c:pt idx="2347">
                  <c:v>8</c:v>
                </c:pt>
                <c:pt idx="2348">
                  <c:v>9</c:v>
                </c:pt>
                <c:pt idx="2349">
                  <c:v>8</c:v>
                </c:pt>
                <c:pt idx="2350">
                  <c:v>9</c:v>
                </c:pt>
                <c:pt idx="2351">
                  <c:v>7</c:v>
                </c:pt>
                <c:pt idx="2352">
                  <c:v>10</c:v>
                </c:pt>
                <c:pt idx="2353">
                  <c:v>7</c:v>
                </c:pt>
                <c:pt idx="2354">
                  <c:v>15</c:v>
                </c:pt>
                <c:pt idx="2355">
                  <c:v>6</c:v>
                </c:pt>
                <c:pt idx="2356">
                  <c:v>8</c:v>
                </c:pt>
                <c:pt idx="2357">
                  <c:v>7</c:v>
                </c:pt>
                <c:pt idx="2358">
                  <c:v>12</c:v>
                </c:pt>
                <c:pt idx="2359">
                  <c:v>6</c:v>
                </c:pt>
                <c:pt idx="2360">
                  <c:v>9</c:v>
                </c:pt>
                <c:pt idx="2361">
                  <c:v>20</c:v>
                </c:pt>
                <c:pt idx="2362">
                  <c:v>6</c:v>
                </c:pt>
                <c:pt idx="2363">
                  <c:v>10</c:v>
                </c:pt>
                <c:pt idx="2364">
                  <c:v>7</c:v>
                </c:pt>
                <c:pt idx="2365">
                  <c:v>10</c:v>
                </c:pt>
                <c:pt idx="2366">
                  <c:v>5</c:v>
                </c:pt>
                <c:pt idx="2367">
                  <c:v>11</c:v>
                </c:pt>
                <c:pt idx="2368">
                  <c:v>13</c:v>
                </c:pt>
                <c:pt idx="2369">
                  <c:v>7</c:v>
                </c:pt>
                <c:pt idx="2370">
                  <c:v>9</c:v>
                </c:pt>
                <c:pt idx="2371">
                  <c:v>11</c:v>
                </c:pt>
                <c:pt idx="2372">
                  <c:v>8</c:v>
                </c:pt>
                <c:pt idx="2373">
                  <c:v>6</c:v>
                </c:pt>
                <c:pt idx="2374">
                  <c:v>8</c:v>
                </c:pt>
                <c:pt idx="2375">
                  <c:v>9</c:v>
                </c:pt>
                <c:pt idx="2376">
                  <c:v>16</c:v>
                </c:pt>
                <c:pt idx="2377">
                  <c:v>10</c:v>
                </c:pt>
                <c:pt idx="2378">
                  <c:v>12</c:v>
                </c:pt>
                <c:pt idx="2379">
                  <c:v>11</c:v>
                </c:pt>
                <c:pt idx="2380">
                  <c:v>11</c:v>
                </c:pt>
                <c:pt idx="2381">
                  <c:v>8</c:v>
                </c:pt>
                <c:pt idx="2382">
                  <c:v>11</c:v>
                </c:pt>
                <c:pt idx="2383">
                  <c:v>14</c:v>
                </c:pt>
                <c:pt idx="2384">
                  <c:v>11</c:v>
                </c:pt>
                <c:pt idx="2385">
                  <c:v>13</c:v>
                </c:pt>
                <c:pt idx="2386">
                  <c:v>15</c:v>
                </c:pt>
                <c:pt idx="2387">
                  <c:v>10</c:v>
                </c:pt>
                <c:pt idx="2388">
                  <c:v>8</c:v>
                </c:pt>
                <c:pt idx="2389">
                  <c:v>9</c:v>
                </c:pt>
                <c:pt idx="2390">
                  <c:v>10</c:v>
                </c:pt>
                <c:pt idx="2391">
                  <c:v>6</c:v>
                </c:pt>
                <c:pt idx="2392">
                  <c:v>7</c:v>
                </c:pt>
                <c:pt idx="2393">
                  <c:v>8</c:v>
                </c:pt>
                <c:pt idx="2394">
                  <c:v>17</c:v>
                </c:pt>
                <c:pt idx="2395">
                  <c:v>10</c:v>
                </c:pt>
                <c:pt idx="2396">
                  <c:v>6</c:v>
                </c:pt>
                <c:pt idx="2397">
                  <c:v>8</c:v>
                </c:pt>
                <c:pt idx="2398">
                  <c:v>10</c:v>
                </c:pt>
                <c:pt idx="2399">
                  <c:v>15</c:v>
                </c:pt>
                <c:pt idx="2400">
                  <c:v>15</c:v>
                </c:pt>
                <c:pt idx="2401">
                  <c:v>15</c:v>
                </c:pt>
                <c:pt idx="2402">
                  <c:v>17</c:v>
                </c:pt>
                <c:pt idx="2403">
                  <c:v>8</c:v>
                </c:pt>
                <c:pt idx="2404">
                  <c:v>9</c:v>
                </c:pt>
                <c:pt idx="2405">
                  <c:v>13</c:v>
                </c:pt>
                <c:pt idx="2406">
                  <c:v>6</c:v>
                </c:pt>
                <c:pt idx="2407">
                  <c:v>6</c:v>
                </c:pt>
                <c:pt idx="2408">
                  <c:v>8</c:v>
                </c:pt>
                <c:pt idx="2409">
                  <c:v>7</c:v>
                </c:pt>
                <c:pt idx="2410">
                  <c:v>9</c:v>
                </c:pt>
                <c:pt idx="2411">
                  <c:v>10</c:v>
                </c:pt>
                <c:pt idx="2412">
                  <c:v>13</c:v>
                </c:pt>
                <c:pt idx="2413">
                  <c:v>9</c:v>
                </c:pt>
                <c:pt idx="2414">
                  <c:v>12</c:v>
                </c:pt>
                <c:pt idx="2415">
                  <c:v>5</c:v>
                </c:pt>
                <c:pt idx="2416">
                  <c:v>11</c:v>
                </c:pt>
                <c:pt idx="2417">
                  <c:v>9</c:v>
                </c:pt>
                <c:pt idx="2418">
                  <c:v>6</c:v>
                </c:pt>
                <c:pt idx="2419">
                  <c:v>8</c:v>
                </c:pt>
                <c:pt idx="2420">
                  <c:v>8</c:v>
                </c:pt>
                <c:pt idx="2421">
                  <c:v>7</c:v>
                </c:pt>
                <c:pt idx="2422">
                  <c:v>10</c:v>
                </c:pt>
                <c:pt idx="2423">
                  <c:v>12</c:v>
                </c:pt>
                <c:pt idx="2424">
                  <c:v>10</c:v>
                </c:pt>
                <c:pt idx="2425">
                  <c:v>8</c:v>
                </c:pt>
                <c:pt idx="2426">
                  <c:v>10</c:v>
                </c:pt>
                <c:pt idx="2427">
                  <c:v>9</c:v>
                </c:pt>
                <c:pt idx="2428">
                  <c:v>3</c:v>
                </c:pt>
                <c:pt idx="2429">
                  <c:v>8</c:v>
                </c:pt>
                <c:pt idx="2430">
                  <c:v>8</c:v>
                </c:pt>
                <c:pt idx="2431">
                  <c:v>5</c:v>
                </c:pt>
                <c:pt idx="2432">
                  <c:v>4</c:v>
                </c:pt>
                <c:pt idx="2433">
                  <c:v>6</c:v>
                </c:pt>
                <c:pt idx="2434">
                  <c:v>9</c:v>
                </c:pt>
                <c:pt idx="2435">
                  <c:v>9</c:v>
                </c:pt>
                <c:pt idx="2436">
                  <c:v>7</c:v>
                </c:pt>
                <c:pt idx="2437">
                  <c:v>6</c:v>
                </c:pt>
                <c:pt idx="2438">
                  <c:v>4</c:v>
                </c:pt>
                <c:pt idx="2439">
                  <c:v>7</c:v>
                </c:pt>
                <c:pt idx="2440">
                  <c:v>11</c:v>
                </c:pt>
                <c:pt idx="2441">
                  <c:v>8</c:v>
                </c:pt>
                <c:pt idx="2442">
                  <c:v>10</c:v>
                </c:pt>
                <c:pt idx="2443">
                  <c:v>7</c:v>
                </c:pt>
                <c:pt idx="2444">
                  <c:v>6</c:v>
                </c:pt>
                <c:pt idx="2445">
                  <c:v>13</c:v>
                </c:pt>
                <c:pt idx="2446">
                  <c:v>5</c:v>
                </c:pt>
                <c:pt idx="2447">
                  <c:v>5</c:v>
                </c:pt>
                <c:pt idx="2448">
                  <c:v>11</c:v>
                </c:pt>
                <c:pt idx="2449">
                  <c:v>8</c:v>
                </c:pt>
                <c:pt idx="2450">
                  <c:v>15</c:v>
                </c:pt>
                <c:pt idx="2451">
                  <c:v>7</c:v>
                </c:pt>
                <c:pt idx="2452">
                  <c:v>11</c:v>
                </c:pt>
                <c:pt idx="2453">
                  <c:v>15</c:v>
                </c:pt>
                <c:pt idx="2454">
                  <c:v>4</c:v>
                </c:pt>
                <c:pt idx="2455">
                  <c:v>6</c:v>
                </c:pt>
                <c:pt idx="2456">
                  <c:v>8</c:v>
                </c:pt>
                <c:pt idx="2457">
                  <c:v>12</c:v>
                </c:pt>
                <c:pt idx="2458">
                  <c:v>9</c:v>
                </c:pt>
                <c:pt idx="2459">
                  <c:v>11</c:v>
                </c:pt>
                <c:pt idx="2460">
                  <c:v>14</c:v>
                </c:pt>
                <c:pt idx="2461">
                  <c:v>7</c:v>
                </c:pt>
                <c:pt idx="2462">
                  <c:v>16</c:v>
                </c:pt>
                <c:pt idx="2463">
                  <c:v>13</c:v>
                </c:pt>
                <c:pt idx="2464">
                  <c:v>7</c:v>
                </c:pt>
                <c:pt idx="2465">
                  <c:v>5</c:v>
                </c:pt>
                <c:pt idx="2466">
                  <c:v>5</c:v>
                </c:pt>
                <c:pt idx="2467">
                  <c:v>9</c:v>
                </c:pt>
                <c:pt idx="2468">
                  <c:v>10</c:v>
                </c:pt>
                <c:pt idx="2469">
                  <c:v>5</c:v>
                </c:pt>
                <c:pt idx="2470">
                  <c:v>5</c:v>
                </c:pt>
                <c:pt idx="2471">
                  <c:v>6</c:v>
                </c:pt>
                <c:pt idx="2472">
                  <c:v>10</c:v>
                </c:pt>
                <c:pt idx="2473">
                  <c:v>4</c:v>
                </c:pt>
                <c:pt idx="2474">
                  <c:v>8</c:v>
                </c:pt>
                <c:pt idx="2475">
                  <c:v>15</c:v>
                </c:pt>
                <c:pt idx="2476">
                  <c:v>8</c:v>
                </c:pt>
                <c:pt idx="2477">
                  <c:v>12</c:v>
                </c:pt>
                <c:pt idx="2478">
                  <c:v>13</c:v>
                </c:pt>
                <c:pt idx="2479">
                  <c:v>8</c:v>
                </c:pt>
                <c:pt idx="2480">
                  <c:v>8</c:v>
                </c:pt>
                <c:pt idx="2481">
                  <c:v>12</c:v>
                </c:pt>
                <c:pt idx="2482">
                  <c:v>6</c:v>
                </c:pt>
                <c:pt idx="2483">
                  <c:v>6</c:v>
                </c:pt>
                <c:pt idx="2484">
                  <c:v>11</c:v>
                </c:pt>
                <c:pt idx="2485">
                  <c:v>7</c:v>
                </c:pt>
                <c:pt idx="2486">
                  <c:v>8</c:v>
                </c:pt>
                <c:pt idx="2487">
                  <c:v>8</c:v>
                </c:pt>
                <c:pt idx="2488">
                  <c:v>7</c:v>
                </c:pt>
                <c:pt idx="2489">
                  <c:v>10</c:v>
                </c:pt>
                <c:pt idx="2490">
                  <c:v>11</c:v>
                </c:pt>
                <c:pt idx="2491">
                  <c:v>8</c:v>
                </c:pt>
                <c:pt idx="2492">
                  <c:v>10</c:v>
                </c:pt>
                <c:pt idx="2493">
                  <c:v>10</c:v>
                </c:pt>
                <c:pt idx="2494">
                  <c:v>12</c:v>
                </c:pt>
                <c:pt idx="2495">
                  <c:v>9</c:v>
                </c:pt>
                <c:pt idx="2496">
                  <c:v>10</c:v>
                </c:pt>
                <c:pt idx="2497">
                  <c:v>6</c:v>
                </c:pt>
                <c:pt idx="2498">
                  <c:v>9</c:v>
                </c:pt>
                <c:pt idx="2499">
                  <c:v>6</c:v>
                </c:pt>
                <c:pt idx="2500">
                  <c:v>6</c:v>
                </c:pt>
                <c:pt idx="2501">
                  <c:v>13</c:v>
                </c:pt>
                <c:pt idx="2502">
                  <c:v>11</c:v>
                </c:pt>
                <c:pt idx="2503">
                  <c:v>11</c:v>
                </c:pt>
                <c:pt idx="2504">
                  <c:v>10</c:v>
                </c:pt>
                <c:pt idx="2505">
                  <c:v>10</c:v>
                </c:pt>
                <c:pt idx="2506">
                  <c:v>8</c:v>
                </c:pt>
                <c:pt idx="2507">
                  <c:v>7</c:v>
                </c:pt>
                <c:pt idx="2508">
                  <c:v>11</c:v>
                </c:pt>
                <c:pt idx="2509">
                  <c:v>4</c:v>
                </c:pt>
                <c:pt idx="2510">
                  <c:v>11</c:v>
                </c:pt>
                <c:pt idx="2511">
                  <c:v>10</c:v>
                </c:pt>
                <c:pt idx="2512">
                  <c:v>12</c:v>
                </c:pt>
                <c:pt idx="2513">
                  <c:v>8</c:v>
                </c:pt>
                <c:pt idx="2514">
                  <c:v>7</c:v>
                </c:pt>
                <c:pt idx="2515">
                  <c:v>9</c:v>
                </c:pt>
                <c:pt idx="2516">
                  <c:v>13</c:v>
                </c:pt>
                <c:pt idx="2517">
                  <c:v>4</c:v>
                </c:pt>
                <c:pt idx="2518">
                  <c:v>14</c:v>
                </c:pt>
                <c:pt idx="2519">
                  <c:v>8</c:v>
                </c:pt>
                <c:pt idx="2520">
                  <c:v>4</c:v>
                </c:pt>
                <c:pt idx="2521">
                  <c:v>12</c:v>
                </c:pt>
                <c:pt idx="2522">
                  <c:v>12</c:v>
                </c:pt>
                <c:pt idx="2523">
                  <c:v>11</c:v>
                </c:pt>
                <c:pt idx="2524">
                  <c:v>14</c:v>
                </c:pt>
                <c:pt idx="2525">
                  <c:v>8</c:v>
                </c:pt>
                <c:pt idx="2526">
                  <c:v>8</c:v>
                </c:pt>
                <c:pt idx="2527">
                  <c:v>12</c:v>
                </c:pt>
                <c:pt idx="2528">
                  <c:v>14</c:v>
                </c:pt>
                <c:pt idx="2529">
                  <c:v>7</c:v>
                </c:pt>
                <c:pt idx="2530">
                  <c:v>11</c:v>
                </c:pt>
                <c:pt idx="2531">
                  <c:v>12</c:v>
                </c:pt>
                <c:pt idx="2532">
                  <c:v>9</c:v>
                </c:pt>
                <c:pt idx="2533">
                  <c:v>11</c:v>
                </c:pt>
                <c:pt idx="2534">
                  <c:v>11</c:v>
                </c:pt>
                <c:pt idx="2535">
                  <c:v>8</c:v>
                </c:pt>
                <c:pt idx="2536">
                  <c:v>7</c:v>
                </c:pt>
                <c:pt idx="2537">
                  <c:v>7</c:v>
                </c:pt>
                <c:pt idx="2538">
                  <c:v>8</c:v>
                </c:pt>
                <c:pt idx="2539">
                  <c:v>9</c:v>
                </c:pt>
                <c:pt idx="2540">
                  <c:v>9</c:v>
                </c:pt>
                <c:pt idx="2541">
                  <c:v>10</c:v>
                </c:pt>
                <c:pt idx="2542">
                  <c:v>12</c:v>
                </c:pt>
                <c:pt idx="2543">
                  <c:v>8</c:v>
                </c:pt>
                <c:pt idx="2544">
                  <c:v>5</c:v>
                </c:pt>
                <c:pt idx="2545">
                  <c:v>8</c:v>
                </c:pt>
                <c:pt idx="2546">
                  <c:v>6</c:v>
                </c:pt>
                <c:pt idx="2547">
                  <c:v>12</c:v>
                </c:pt>
                <c:pt idx="2548">
                  <c:v>7</c:v>
                </c:pt>
                <c:pt idx="2549">
                  <c:v>13</c:v>
                </c:pt>
                <c:pt idx="2550">
                  <c:v>5</c:v>
                </c:pt>
                <c:pt idx="2551">
                  <c:v>9</c:v>
                </c:pt>
                <c:pt idx="2552">
                  <c:v>11</c:v>
                </c:pt>
                <c:pt idx="2553">
                  <c:v>9</c:v>
                </c:pt>
                <c:pt idx="2554">
                  <c:v>7</c:v>
                </c:pt>
                <c:pt idx="2555">
                  <c:v>7</c:v>
                </c:pt>
                <c:pt idx="2556">
                  <c:v>7</c:v>
                </c:pt>
                <c:pt idx="2557">
                  <c:v>13</c:v>
                </c:pt>
                <c:pt idx="2558">
                  <c:v>14</c:v>
                </c:pt>
                <c:pt idx="2559">
                  <c:v>12</c:v>
                </c:pt>
                <c:pt idx="2560">
                  <c:v>17</c:v>
                </c:pt>
                <c:pt idx="2561">
                  <c:v>11</c:v>
                </c:pt>
                <c:pt idx="2562">
                  <c:v>8</c:v>
                </c:pt>
                <c:pt idx="2563">
                  <c:v>7</c:v>
                </c:pt>
                <c:pt idx="2564">
                  <c:v>6</c:v>
                </c:pt>
                <c:pt idx="2565">
                  <c:v>10</c:v>
                </c:pt>
                <c:pt idx="2566">
                  <c:v>12</c:v>
                </c:pt>
                <c:pt idx="2567">
                  <c:v>8</c:v>
                </c:pt>
                <c:pt idx="2568">
                  <c:v>6</c:v>
                </c:pt>
                <c:pt idx="2569">
                  <c:v>10</c:v>
                </c:pt>
                <c:pt idx="2570">
                  <c:v>7</c:v>
                </c:pt>
                <c:pt idx="2571">
                  <c:v>10</c:v>
                </c:pt>
                <c:pt idx="2572">
                  <c:v>9</c:v>
                </c:pt>
                <c:pt idx="2573">
                  <c:v>11</c:v>
                </c:pt>
                <c:pt idx="2574">
                  <c:v>8</c:v>
                </c:pt>
                <c:pt idx="2575">
                  <c:v>4</c:v>
                </c:pt>
                <c:pt idx="2576">
                  <c:v>11</c:v>
                </c:pt>
                <c:pt idx="2577">
                  <c:v>8</c:v>
                </c:pt>
                <c:pt idx="2578">
                  <c:v>9</c:v>
                </c:pt>
                <c:pt idx="2579">
                  <c:v>5</c:v>
                </c:pt>
                <c:pt idx="2580">
                  <c:v>8</c:v>
                </c:pt>
                <c:pt idx="2581">
                  <c:v>8</c:v>
                </c:pt>
                <c:pt idx="2582">
                  <c:v>5</c:v>
                </c:pt>
                <c:pt idx="2583">
                  <c:v>4</c:v>
                </c:pt>
                <c:pt idx="2584">
                  <c:v>6</c:v>
                </c:pt>
                <c:pt idx="2585">
                  <c:v>13</c:v>
                </c:pt>
                <c:pt idx="2586">
                  <c:v>3</c:v>
                </c:pt>
                <c:pt idx="2587">
                  <c:v>5</c:v>
                </c:pt>
                <c:pt idx="2588">
                  <c:v>13</c:v>
                </c:pt>
                <c:pt idx="2589">
                  <c:v>8</c:v>
                </c:pt>
                <c:pt idx="2590">
                  <c:v>8</c:v>
                </c:pt>
                <c:pt idx="2591">
                  <c:v>7</c:v>
                </c:pt>
                <c:pt idx="2592">
                  <c:v>7</c:v>
                </c:pt>
                <c:pt idx="2593">
                  <c:v>11</c:v>
                </c:pt>
                <c:pt idx="2594">
                  <c:v>6</c:v>
                </c:pt>
                <c:pt idx="2595">
                  <c:v>9</c:v>
                </c:pt>
                <c:pt idx="2596">
                  <c:v>8</c:v>
                </c:pt>
                <c:pt idx="2597">
                  <c:v>14</c:v>
                </c:pt>
                <c:pt idx="2598">
                  <c:v>6</c:v>
                </c:pt>
                <c:pt idx="2599">
                  <c:v>4</c:v>
                </c:pt>
                <c:pt idx="2600">
                  <c:v>2</c:v>
                </c:pt>
                <c:pt idx="2601">
                  <c:v>7</c:v>
                </c:pt>
                <c:pt idx="2602">
                  <c:v>13</c:v>
                </c:pt>
                <c:pt idx="2603">
                  <c:v>10</c:v>
                </c:pt>
                <c:pt idx="2604">
                  <c:v>8</c:v>
                </c:pt>
                <c:pt idx="2605">
                  <c:v>5</c:v>
                </c:pt>
                <c:pt idx="2606">
                  <c:v>9</c:v>
                </c:pt>
                <c:pt idx="2607">
                  <c:v>9</c:v>
                </c:pt>
                <c:pt idx="2608">
                  <c:v>3</c:v>
                </c:pt>
                <c:pt idx="2609">
                  <c:v>4</c:v>
                </c:pt>
                <c:pt idx="2610">
                  <c:v>11</c:v>
                </c:pt>
                <c:pt idx="2611">
                  <c:v>7</c:v>
                </c:pt>
                <c:pt idx="2612">
                  <c:v>3</c:v>
                </c:pt>
                <c:pt idx="2613">
                  <c:v>5</c:v>
                </c:pt>
                <c:pt idx="2614">
                  <c:v>7</c:v>
                </c:pt>
                <c:pt idx="2615">
                  <c:v>9</c:v>
                </c:pt>
                <c:pt idx="2616">
                  <c:v>8</c:v>
                </c:pt>
                <c:pt idx="2617">
                  <c:v>11</c:v>
                </c:pt>
                <c:pt idx="2618">
                  <c:v>10</c:v>
                </c:pt>
                <c:pt idx="2619">
                  <c:v>8</c:v>
                </c:pt>
                <c:pt idx="2620">
                  <c:v>4</c:v>
                </c:pt>
                <c:pt idx="2621">
                  <c:v>4</c:v>
                </c:pt>
                <c:pt idx="2622">
                  <c:v>5</c:v>
                </c:pt>
                <c:pt idx="2623">
                  <c:v>10</c:v>
                </c:pt>
                <c:pt idx="2624">
                  <c:v>10</c:v>
                </c:pt>
                <c:pt idx="2625">
                  <c:v>7</c:v>
                </c:pt>
                <c:pt idx="2626">
                  <c:v>5</c:v>
                </c:pt>
                <c:pt idx="2627">
                  <c:v>13</c:v>
                </c:pt>
                <c:pt idx="2628">
                  <c:v>9</c:v>
                </c:pt>
                <c:pt idx="2629">
                  <c:v>9</c:v>
                </c:pt>
                <c:pt idx="2630">
                  <c:v>5</c:v>
                </c:pt>
                <c:pt idx="2631">
                  <c:v>8</c:v>
                </c:pt>
                <c:pt idx="2632">
                  <c:v>13</c:v>
                </c:pt>
                <c:pt idx="2633">
                  <c:v>9</c:v>
                </c:pt>
                <c:pt idx="2634">
                  <c:v>6</c:v>
                </c:pt>
                <c:pt idx="2635">
                  <c:v>10</c:v>
                </c:pt>
                <c:pt idx="2636">
                  <c:v>5</c:v>
                </c:pt>
                <c:pt idx="2637">
                  <c:v>8</c:v>
                </c:pt>
                <c:pt idx="2638">
                  <c:v>5</c:v>
                </c:pt>
                <c:pt idx="2639">
                  <c:v>12</c:v>
                </c:pt>
                <c:pt idx="2640">
                  <c:v>6</c:v>
                </c:pt>
                <c:pt idx="2641">
                  <c:v>8</c:v>
                </c:pt>
                <c:pt idx="2642">
                  <c:v>8</c:v>
                </c:pt>
                <c:pt idx="2643">
                  <c:v>4</c:v>
                </c:pt>
                <c:pt idx="2644">
                  <c:v>11</c:v>
                </c:pt>
                <c:pt idx="2645">
                  <c:v>9</c:v>
                </c:pt>
                <c:pt idx="2646">
                  <c:v>8</c:v>
                </c:pt>
                <c:pt idx="2647">
                  <c:v>10</c:v>
                </c:pt>
                <c:pt idx="2648">
                  <c:v>13</c:v>
                </c:pt>
                <c:pt idx="2649">
                  <c:v>12</c:v>
                </c:pt>
                <c:pt idx="2650">
                  <c:v>9</c:v>
                </c:pt>
                <c:pt idx="2651">
                  <c:v>9</c:v>
                </c:pt>
                <c:pt idx="2652">
                  <c:v>7</c:v>
                </c:pt>
                <c:pt idx="2653">
                  <c:v>7</c:v>
                </c:pt>
                <c:pt idx="2654">
                  <c:v>8</c:v>
                </c:pt>
                <c:pt idx="2655">
                  <c:v>7</c:v>
                </c:pt>
                <c:pt idx="2656">
                  <c:v>5</c:v>
                </c:pt>
                <c:pt idx="2657">
                  <c:v>8</c:v>
                </c:pt>
                <c:pt idx="2658">
                  <c:v>9</c:v>
                </c:pt>
                <c:pt idx="2659">
                  <c:v>7</c:v>
                </c:pt>
                <c:pt idx="2660">
                  <c:v>12</c:v>
                </c:pt>
                <c:pt idx="2661">
                  <c:v>7</c:v>
                </c:pt>
                <c:pt idx="2662">
                  <c:v>8</c:v>
                </c:pt>
                <c:pt idx="2663">
                  <c:v>4</c:v>
                </c:pt>
                <c:pt idx="2664">
                  <c:v>10</c:v>
                </c:pt>
                <c:pt idx="2665">
                  <c:v>12</c:v>
                </c:pt>
                <c:pt idx="2666">
                  <c:v>4</c:v>
                </c:pt>
                <c:pt idx="2667">
                  <c:v>8</c:v>
                </c:pt>
                <c:pt idx="2668">
                  <c:v>6</c:v>
                </c:pt>
                <c:pt idx="2669">
                  <c:v>5</c:v>
                </c:pt>
                <c:pt idx="2670">
                  <c:v>6</c:v>
                </c:pt>
                <c:pt idx="2671">
                  <c:v>10</c:v>
                </c:pt>
                <c:pt idx="2672">
                  <c:v>6</c:v>
                </c:pt>
                <c:pt idx="2673">
                  <c:v>7</c:v>
                </c:pt>
                <c:pt idx="2674">
                  <c:v>8</c:v>
                </c:pt>
                <c:pt idx="2675">
                  <c:v>9</c:v>
                </c:pt>
                <c:pt idx="2676">
                  <c:v>11</c:v>
                </c:pt>
                <c:pt idx="2677">
                  <c:v>13</c:v>
                </c:pt>
                <c:pt idx="2678">
                  <c:v>13</c:v>
                </c:pt>
                <c:pt idx="2679">
                  <c:v>2</c:v>
                </c:pt>
                <c:pt idx="2680">
                  <c:v>4</c:v>
                </c:pt>
                <c:pt idx="2681">
                  <c:v>7</c:v>
                </c:pt>
                <c:pt idx="2682">
                  <c:v>11</c:v>
                </c:pt>
                <c:pt idx="2683">
                  <c:v>8</c:v>
                </c:pt>
                <c:pt idx="2684">
                  <c:v>9</c:v>
                </c:pt>
                <c:pt idx="2685">
                  <c:v>10</c:v>
                </c:pt>
                <c:pt idx="2686">
                  <c:v>9</c:v>
                </c:pt>
                <c:pt idx="2687">
                  <c:v>6</c:v>
                </c:pt>
                <c:pt idx="2688">
                  <c:v>11</c:v>
                </c:pt>
                <c:pt idx="2689">
                  <c:v>7</c:v>
                </c:pt>
                <c:pt idx="2690">
                  <c:v>3</c:v>
                </c:pt>
                <c:pt idx="2691">
                  <c:v>8</c:v>
                </c:pt>
                <c:pt idx="2692">
                  <c:v>10</c:v>
                </c:pt>
                <c:pt idx="2693">
                  <c:v>5</c:v>
                </c:pt>
                <c:pt idx="2694">
                  <c:v>9</c:v>
                </c:pt>
                <c:pt idx="2695">
                  <c:v>7</c:v>
                </c:pt>
                <c:pt idx="2696">
                  <c:v>12</c:v>
                </c:pt>
                <c:pt idx="2697">
                  <c:v>8</c:v>
                </c:pt>
                <c:pt idx="2698">
                  <c:v>5</c:v>
                </c:pt>
                <c:pt idx="2699">
                  <c:v>7</c:v>
                </c:pt>
                <c:pt idx="2700">
                  <c:v>11</c:v>
                </c:pt>
                <c:pt idx="2701">
                  <c:v>18</c:v>
                </c:pt>
                <c:pt idx="2702">
                  <c:v>8</c:v>
                </c:pt>
                <c:pt idx="2703">
                  <c:v>8</c:v>
                </c:pt>
                <c:pt idx="2704">
                  <c:v>8</c:v>
                </c:pt>
                <c:pt idx="2705">
                  <c:v>4</c:v>
                </c:pt>
                <c:pt idx="2706">
                  <c:v>3</c:v>
                </c:pt>
                <c:pt idx="2707">
                  <c:v>7</c:v>
                </c:pt>
                <c:pt idx="2708">
                  <c:v>7</c:v>
                </c:pt>
                <c:pt idx="2709">
                  <c:v>10</c:v>
                </c:pt>
                <c:pt idx="2710">
                  <c:v>9</c:v>
                </c:pt>
                <c:pt idx="2711">
                  <c:v>6</c:v>
                </c:pt>
                <c:pt idx="2712">
                  <c:v>4</c:v>
                </c:pt>
                <c:pt idx="2713">
                  <c:v>4</c:v>
                </c:pt>
                <c:pt idx="2714">
                  <c:v>2</c:v>
                </c:pt>
                <c:pt idx="2715">
                  <c:v>6</c:v>
                </c:pt>
                <c:pt idx="2716">
                  <c:v>7</c:v>
                </c:pt>
                <c:pt idx="2717">
                  <c:v>9</c:v>
                </c:pt>
                <c:pt idx="2718">
                  <c:v>2</c:v>
                </c:pt>
                <c:pt idx="2719">
                  <c:v>12</c:v>
                </c:pt>
                <c:pt idx="2720">
                  <c:v>7</c:v>
                </c:pt>
                <c:pt idx="2721">
                  <c:v>4</c:v>
                </c:pt>
                <c:pt idx="2722">
                  <c:v>6</c:v>
                </c:pt>
                <c:pt idx="2723">
                  <c:v>3</c:v>
                </c:pt>
                <c:pt idx="2724">
                  <c:v>3</c:v>
                </c:pt>
                <c:pt idx="2725">
                  <c:v>5</c:v>
                </c:pt>
                <c:pt idx="2726">
                  <c:v>10</c:v>
                </c:pt>
                <c:pt idx="2727">
                  <c:v>7</c:v>
                </c:pt>
                <c:pt idx="2728">
                  <c:v>4</c:v>
                </c:pt>
                <c:pt idx="2729">
                  <c:v>10</c:v>
                </c:pt>
                <c:pt idx="2730">
                  <c:v>8</c:v>
                </c:pt>
                <c:pt idx="2731">
                  <c:v>6</c:v>
                </c:pt>
                <c:pt idx="2732">
                  <c:v>10</c:v>
                </c:pt>
                <c:pt idx="2733">
                  <c:v>5</c:v>
                </c:pt>
                <c:pt idx="2734">
                  <c:v>4</c:v>
                </c:pt>
                <c:pt idx="2735">
                  <c:v>8</c:v>
                </c:pt>
                <c:pt idx="2736">
                  <c:v>15</c:v>
                </c:pt>
                <c:pt idx="2737">
                  <c:v>9</c:v>
                </c:pt>
                <c:pt idx="2738">
                  <c:v>11</c:v>
                </c:pt>
                <c:pt idx="2739">
                  <c:v>13</c:v>
                </c:pt>
                <c:pt idx="2740">
                  <c:v>5</c:v>
                </c:pt>
                <c:pt idx="2741">
                  <c:v>3</c:v>
                </c:pt>
                <c:pt idx="2742">
                  <c:v>4</c:v>
                </c:pt>
                <c:pt idx="2743">
                  <c:v>9</c:v>
                </c:pt>
                <c:pt idx="2744">
                  <c:v>6</c:v>
                </c:pt>
                <c:pt idx="2745">
                  <c:v>7</c:v>
                </c:pt>
                <c:pt idx="2746">
                  <c:v>10</c:v>
                </c:pt>
                <c:pt idx="2747">
                  <c:v>2</c:v>
                </c:pt>
                <c:pt idx="2748">
                  <c:v>5</c:v>
                </c:pt>
                <c:pt idx="2749">
                  <c:v>5</c:v>
                </c:pt>
                <c:pt idx="2750">
                  <c:v>4</c:v>
                </c:pt>
                <c:pt idx="2751">
                  <c:v>6</c:v>
                </c:pt>
                <c:pt idx="2752">
                  <c:v>5</c:v>
                </c:pt>
                <c:pt idx="2753">
                  <c:v>8</c:v>
                </c:pt>
                <c:pt idx="2754">
                  <c:v>7</c:v>
                </c:pt>
                <c:pt idx="2755">
                  <c:v>9</c:v>
                </c:pt>
                <c:pt idx="2756">
                  <c:v>12</c:v>
                </c:pt>
                <c:pt idx="2757">
                  <c:v>8</c:v>
                </c:pt>
                <c:pt idx="2758">
                  <c:v>10</c:v>
                </c:pt>
                <c:pt idx="2759">
                  <c:v>6</c:v>
                </c:pt>
                <c:pt idx="2760">
                  <c:v>5</c:v>
                </c:pt>
                <c:pt idx="2761">
                  <c:v>6</c:v>
                </c:pt>
                <c:pt idx="2762">
                  <c:v>6</c:v>
                </c:pt>
                <c:pt idx="2763">
                  <c:v>8</c:v>
                </c:pt>
                <c:pt idx="2764">
                  <c:v>8</c:v>
                </c:pt>
                <c:pt idx="2765">
                  <c:v>6</c:v>
                </c:pt>
                <c:pt idx="2766">
                  <c:v>12</c:v>
                </c:pt>
                <c:pt idx="2767">
                  <c:v>6</c:v>
                </c:pt>
                <c:pt idx="2768">
                  <c:v>6</c:v>
                </c:pt>
                <c:pt idx="2769">
                  <c:v>5</c:v>
                </c:pt>
                <c:pt idx="2770">
                  <c:v>4</c:v>
                </c:pt>
                <c:pt idx="2771">
                  <c:v>4</c:v>
                </c:pt>
                <c:pt idx="2772">
                  <c:v>4</c:v>
                </c:pt>
                <c:pt idx="2773">
                  <c:v>5</c:v>
                </c:pt>
                <c:pt idx="2774">
                  <c:v>10</c:v>
                </c:pt>
                <c:pt idx="2775">
                  <c:v>9</c:v>
                </c:pt>
                <c:pt idx="2776">
                  <c:v>7</c:v>
                </c:pt>
                <c:pt idx="2777">
                  <c:v>5</c:v>
                </c:pt>
                <c:pt idx="2778">
                  <c:v>6</c:v>
                </c:pt>
                <c:pt idx="2779">
                  <c:v>7</c:v>
                </c:pt>
                <c:pt idx="2780">
                  <c:v>10</c:v>
                </c:pt>
                <c:pt idx="2781">
                  <c:v>13</c:v>
                </c:pt>
                <c:pt idx="2782">
                  <c:v>6</c:v>
                </c:pt>
                <c:pt idx="2783">
                  <c:v>6</c:v>
                </c:pt>
                <c:pt idx="2784">
                  <c:v>9</c:v>
                </c:pt>
                <c:pt idx="2785">
                  <c:v>6</c:v>
                </c:pt>
                <c:pt idx="2786">
                  <c:v>13</c:v>
                </c:pt>
                <c:pt idx="2787">
                  <c:v>8</c:v>
                </c:pt>
                <c:pt idx="2788">
                  <c:v>5</c:v>
                </c:pt>
                <c:pt idx="2789">
                  <c:v>11</c:v>
                </c:pt>
                <c:pt idx="2790">
                  <c:v>6</c:v>
                </c:pt>
                <c:pt idx="2791">
                  <c:v>5</c:v>
                </c:pt>
                <c:pt idx="2792">
                  <c:v>8</c:v>
                </c:pt>
                <c:pt idx="2793">
                  <c:v>8</c:v>
                </c:pt>
                <c:pt idx="2794">
                  <c:v>6</c:v>
                </c:pt>
                <c:pt idx="2795">
                  <c:v>9</c:v>
                </c:pt>
                <c:pt idx="2796">
                  <c:v>6</c:v>
                </c:pt>
                <c:pt idx="2797">
                  <c:v>13</c:v>
                </c:pt>
                <c:pt idx="2798">
                  <c:v>2</c:v>
                </c:pt>
                <c:pt idx="2799">
                  <c:v>7</c:v>
                </c:pt>
                <c:pt idx="2800">
                  <c:v>12</c:v>
                </c:pt>
                <c:pt idx="2801">
                  <c:v>7</c:v>
                </c:pt>
                <c:pt idx="2802">
                  <c:v>5</c:v>
                </c:pt>
                <c:pt idx="2803">
                  <c:v>6</c:v>
                </c:pt>
                <c:pt idx="2804">
                  <c:v>5</c:v>
                </c:pt>
                <c:pt idx="2805">
                  <c:v>7</c:v>
                </c:pt>
                <c:pt idx="2806">
                  <c:v>9</c:v>
                </c:pt>
                <c:pt idx="2807">
                  <c:v>7</c:v>
                </c:pt>
                <c:pt idx="2808">
                  <c:v>4</c:v>
                </c:pt>
                <c:pt idx="2809">
                  <c:v>4</c:v>
                </c:pt>
                <c:pt idx="2810">
                  <c:v>6</c:v>
                </c:pt>
                <c:pt idx="2811">
                  <c:v>10</c:v>
                </c:pt>
                <c:pt idx="2812">
                  <c:v>7</c:v>
                </c:pt>
                <c:pt idx="2813">
                  <c:v>10</c:v>
                </c:pt>
                <c:pt idx="2814">
                  <c:v>8</c:v>
                </c:pt>
                <c:pt idx="2815">
                  <c:v>4</c:v>
                </c:pt>
                <c:pt idx="2816">
                  <c:v>4</c:v>
                </c:pt>
                <c:pt idx="2817">
                  <c:v>7</c:v>
                </c:pt>
                <c:pt idx="2818">
                  <c:v>8</c:v>
                </c:pt>
                <c:pt idx="2819">
                  <c:v>6</c:v>
                </c:pt>
                <c:pt idx="2820">
                  <c:v>13</c:v>
                </c:pt>
                <c:pt idx="2821">
                  <c:v>16</c:v>
                </c:pt>
                <c:pt idx="2822">
                  <c:v>8</c:v>
                </c:pt>
                <c:pt idx="2823">
                  <c:v>6</c:v>
                </c:pt>
                <c:pt idx="2824">
                  <c:v>9</c:v>
                </c:pt>
                <c:pt idx="2825">
                  <c:v>7</c:v>
                </c:pt>
                <c:pt idx="2826">
                  <c:v>6</c:v>
                </c:pt>
                <c:pt idx="2827">
                  <c:v>5</c:v>
                </c:pt>
                <c:pt idx="2828">
                  <c:v>12</c:v>
                </c:pt>
                <c:pt idx="2829">
                  <c:v>15</c:v>
                </c:pt>
                <c:pt idx="2830">
                  <c:v>2</c:v>
                </c:pt>
                <c:pt idx="2831">
                  <c:v>2</c:v>
                </c:pt>
                <c:pt idx="2832">
                  <c:v>7</c:v>
                </c:pt>
                <c:pt idx="2833">
                  <c:v>7</c:v>
                </c:pt>
                <c:pt idx="2834">
                  <c:v>6</c:v>
                </c:pt>
                <c:pt idx="2835">
                  <c:v>8</c:v>
                </c:pt>
                <c:pt idx="2836">
                  <c:v>11</c:v>
                </c:pt>
                <c:pt idx="2837">
                  <c:v>6</c:v>
                </c:pt>
                <c:pt idx="2838">
                  <c:v>13</c:v>
                </c:pt>
                <c:pt idx="2839">
                  <c:v>13</c:v>
                </c:pt>
                <c:pt idx="2840">
                  <c:v>9</c:v>
                </c:pt>
                <c:pt idx="2841">
                  <c:v>7</c:v>
                </c:pt>
                <c:pt idx="2842">
                  <c:v>4</c:v>
                </c:pt>
                <c:pt idx="2843">
                  <c:v>11</c:v>
                </c:pt>
                <c:pt idx="2844">
                  <c:v>8</c:v>
                </c:pt>
                <c:pt idx="2845">
                  <c:v>9</c:v>
                </c:pt>
                <c:pt idx="2846">
                  <c:v>9</c:v>
                </c:pt>
                <c:pt idx="2847">
                  <c:v>6</c:v>
                </c:pt>
                <c:pt idx="2848">
                  <c:v>11</c:v>
                </c:pt>
                <c:pt idx="2849">
                  <c:v>4</c:v>
                </c:pt>
                <c:pt idx="2850">
                  <c:v>5</c:v>
                </c:pt>
                <c:pt idx="2851">
                  <c:v>9</c:v>
                </c:pt>
                <c:pt idx="2852">
                  <c:v>10</c:v>
                </c:pt>
                <c:pt idx="2853">
                  <c:v>4</c:v>
                </c:pt>
                <c:pt idx="2854">
                  <c:v>5</c:v>
                </c:pt>
                <c:pt idx="2855">
                  <c:v>9</c:v>
                </c:pt>
                <c:pt idx="2856">
                  <c:v>5</c:v>
                </c:pt>
                <c:pt idx="2857">
                  <c:v>3</c:v>
                </c:pt>
                <c:pt idx="2858">
                  <c:v>6</c:v>
                </c:pt>
                <c:pt idx="2859">
                  <c:v>7</c:v>
                </c:pt>
                <c:pt idx="2860">
                  <c:v>9</c:v>
                </c:pt>
                <c:pt idx="2861">
                  <c:v>8</c:v>
                </c:pt>
                <c:pt idx="2862">
                  <c:v>2</c:v>
                </c:pt>
                <c:pt idx="2863">
                  <c:v>9</c:v>
                </c:pt>
                <c:pt idx="2864">
                  <c:v>7</c:v>
                </c:pt>
                <c:pt idx="2865">
                  <c:v>7</c:v>
                </c:pt>
                <c:pt idx="2866">
                  <c:v>7</c:v>
                </c:pt>
                <c:pt idx="2867">
                  <c:v>10</c:v>
                </c:pt>
                <c:pt idx="2868">
                  <c:v>6</c:v>
                </c:pt>
                <c:pt idx="2869">
                  <c:v>8</c:v>
                </c:pt>
                <c:pt idx="2870">
                  <c:v>8</c:v>
                </c:pt>
                <c:pt idx="2871">
                  <c:v>4</c:v>
                </c:pt>
                <c:pt idx="2872">
                  <c:v>9</c:v>
                </c:pt>
                <c:pt idx="2873">
                  <c:v>7</c:v>
                </c:pt>
                <c:pt idx="2874">
                  <c:v>7</c:v>
                </c:pt>
                <c:pt idx="2875">
                  <c:v>6</c:v>
                </c:pt>
                <c:pt idx="2876">
                  <c:v>11</c:v>
                </c:pt>
                <c:pt idx="2877">
                  <c:v>11</c:v>
                </c:pt>
                <c:pt idx="2878">
                  <c:v>6</c:v>
                </c:pt>
                <c:pt idx="2879">
                  <c:v>7</c:v>
                </c:pt>
                <c:pt idx="2880">
                  <c:v>4</c:v>
                </c:pt>
                <c:pt idx="2881">
                  <c:v>10</c:v>
                </c:pt>
                <c:pt idx="2882">
                  <c:v>5</c:v>
                </c:pt>
                <c:pt idx="2883">
                  <c:v>11</c:v>
                </c:pt>
                <c:pt idx="2884">
                  <c:v>6</c:v>
                </c:pt>
                <c:pt idx="2885">
                  <c:v>7</c:v>
                </c:pt>
                <c:pt idx="2886">
                  <c:v>7</c:v>
                </c:pt>
                <c:pt idx="2887">
                  <c:v>11</c:v>
                </c:pt>
                <c:pt idx="2888">
                  <c:v>11</c:v>
                </c:pt>
                <c:pt idx="2889">
                  <c:v>9</c:v>
                </c:pt>
                <c:pt idx="2890">
                  <c:v>4</c:v>
                </c:pt>
                <c:pt idx="2891">
                  <c:v>4</c:v>
                </c:pt>
                <c:pt idx="2892">
                  <c:v>4</c:v>
                </c:pt>
                <c:pt idx="2893">
                  <c:v>7</c:v>
                </c:pt>
                <c:pt idx="2894">
                  <c:v>7</c:v>
                </c:pt>
                <c:pt idx="2895">
                  <c:v>10</c:v>
                </c:pt>
                <c:pt idx="2896">
                  <c:v>7</c:v>
                </c:pt>
                <c:pt idx="2897">
                  <c:v>6</c:v>
                </c:pt>
                <c:pt idx="2898">
                  <c:v>6</c:v>
                </c:pt>
                <c:pt idx="2899">
                  <c:v>8</c:v>
                </c:pt>
                <c:pt idx="2900">
                  <c:v>9</c:v>
                </c:pt>
                <c:pt idx="2901">
                  <c:v>4</c:v>
                </c:pt>
                <c:pt idx="2902">
                  <c:v>12</c:v>
                </c:pt>
                <c:pt idx="2903">
                  <c:v>8</c:v>
                </c:pt>
                <c:pt idx="2904">
                  <c:v>6</c:v>
                </c:pt>
                <c:pt idx="2905">
                  <c:v>3</c:v>
                </c:pt>
                <c:pt idx="2906">
                  <c:v>5</c:v>
                </c:pt>
                <c:pt idx="2907">
                  <c:v>12</c:v>
                </c:pt>
                <c:pt idx="2908">
                  <c:v>5</c:v>
                </c:pt>
                <c:pt idx="2909">
                  <c:v>10</c:v>
                </c:pt>
                <c:pt idx="2910">
                  <c:v>8</c:v>
                </c:pt>
                <c:pt idx="2911">
                  <c:v>7</c:v>
                </c:pt>
                <c:pt idx="2912">
                  <c:v>7</c:v>
                </c:pt>
                <c:pt idx="2913">
                  <c:v>8</c:v>
                </c:pt>
                <c:pt idx="2914">
                  <c:v>1</c:v>
                </c:pt>
                <c:pt idx="2915">
                  <c:v>5</c:v>
                </c:pt>
                <c:pt idx="2916">
                  <c:v>1</c:v>
                </c:pt>
                <c:pt idx="2917">
                  <c:v>4</c:v>
                </c:pt>
                <c:pt idx="2918">
                  <c:v>2</c:v>
                </c:pt>
                <c:pt idx="2919">
                  <c:v>5</c:v>
                </c:pt>
                <c:pt idx="2920">
                  <c:v>6</c:v>
                </c:pt>
                <c:pt idx="2921">
                  <c:v>4</c:v>
                </c:pt>
                <c:pt idx="2922">
                  <c:v>2</c:v>
                </c:pt>
                <c:pt idx="2923">
                  <c:v>3</c:v>
                </c:pt>
                <c:pt idx="2924">
                  <c:v>3</c:v>
                </c:pt>
                <c:pt idx="2925">
                  <c:v>7</c:v>
                </c:pt>
                <c:pt idx="2926">
                  <c:v>8</c:v>
                </c:pt>
                <c:pt idx="2927">
                  <c:v>11</c:v>
                </c:pt>
                <c:pt idx="2928">
                  <c:v>5</c:v>
                </c:pt>
                <c:pt idx="2929">
                  <c:v>8</c:v>
                </c:pt>
                <c:pt idx="2930">
                  <c:v>7</c:v>
                </c:pt>
                <c:pt idx="2931">
                  <c:v>5</c:v>
                </c:pt>
                <c:pt idx="2932">
                  <c:v>3</c:v>
                </c:pt>
                <c:pt idx="2933">
                  <c:v>6</c:v>
                </c:pt>
                <c:pt idx="2934">
                  <c:v>7</c:v>
                </c:pt>
                <c:pt idx="2935">
                  <c:v>8</c:v>
                </c:pt>
                <c:pt idx="2936">
                  <c:v>7</c:v>
                </c:pt>
                <c:pt idx="2937">
                  <c:v>7</c:v>
                </c:pt>
                <c:pt idx="2938">
                  <c:v>11</c:v>
                </c:pt>
                <c:pt idx="2939">
                  <c:v>2</c:v>
                </c:pt>
                <c:pt idx="2940">
                  <c:v>9</c:v>
                </c:pt>
                <c:pt idx="2941">
                  <c:v>5</c:v>
                </c:pt>
                <c:pt idx="2942">
                  <c:v>8</c:v>
                </c:pt>
                <c:pt idx="2943">
                  <c:v>7</c:v>
                </c:pt>
                <c:pt idx="2944">
                  <c:v>7</c:v>
                </c:pt>
                <c:pt idx="2945">
                  <c:v>6</c:v>
                </c:pt>
                <c:pt idx="2946">
                  <c:v>3</c:v>
                </c:pt>
                <c:pt idx="2947">
                  <c:v>4</c:v>
                </c:pt>
                <c:pt idx="2948">
                  <c:v>7</c:v>
                </c:pt>
                <c:pt idx="2949">
                  <c:v>9</c:v>
                </c:pt>
                <c:pt idx="2950">
                  <c:v>9</c:v>
                </c:pt>
                <c:pt idx="2951">
                  <c:v>6</c:v>
                </c:pt>
                <c:pt idx="2952">
                  <c:v>8</c:v>
                </c:pt>
                <c:pt idx="2953">
                  <c:v>6</c:v>
                </c:pt>
                <c:pt idx="2954">
                  <c:v>6</c:v>
                </c:pt>
                <c:pt idx="2955">
                  <c:v>9</c:v>
                </c:pt>
                <c:pt idx="2956">
                  <c:v>2</c:v>
                </c:pt>
                <c:pt idx="2957">
                  <c:v>10</c:v>
                </c:pt>
                <c:pt idx="2958">
                  <c:v>4</c:v>
                </c:pt>
                <c:pt idx="2959">
                  <c:v>5</c:v>
                </c:pt>
                <c:pt idx="2960">
                  <c:v>5</c:v>
                </c:pt>
                <c:pt idx="2961">
                  <c:v>2</c:v>
                </c:pt>
                <c:pt idx="2962">
                  <c:v>7</c:v>
                </c:pt>
                <c:pt idx="2963">
                  <c:v>9</c:v>
                </c:pt>
                <c:pt idx="2964">
                  <c:v>5</c:v>
                </c:pt>
                <c:pt idx="2965">
                  <c:v>2</c:v>
                </c:pt>
                <c:pt idx="2966">
                  <c:v>9</c:v>
                </c:pt>
                <c:pt idx="2967">
                  <c:v>10</c:v>
                </c:pt>
                <c:pt idx="2968">
                  <c:v>7</c:v>
                </c:pt>
                <c:pt idx="2969">
                  <c:v>2</c:v>
                </c:pt>
                <c:pt idx="2970">
                  <c:v>5</c:v>
                </c:pt>
                <c:pt idx="2971">
                  <c:v>5</c:v>
                </c:pt>
                <c:pt idx="2972">
                  <c:v>6</c:v>
                </c:pt>
                <c:pt idx="2973">
                  <c:v>3</c:v>
                </c:pt>
                <c:pt idx="2974">
                  <c:v>9</c:v>
                </c:pt>
                <c:pt idx="2975">
                  <c:v>10</c:v>
                </c:pt>
                <c:pt idx="2976">
                  <c:v>6</c:v>
                </c:pt>
                <c:pt idx="2977">
                  <c:v>6</c:v>
                </c:pt>
                <c:pt idx="2978">
                  <c:v>8</c:v>
                </c:pt>
                <c:pt idx="2979">
                  <c:v>7</c:v>
                </c:pt>
                <c:pt idx="2980">
                  <c:v>7</c:v>
                </c:pt>
                <c:pt idx="2981">
                  <c:v>5</c:v>
                </c:pt>
                <c:pt idx="2982">
                  <c:v>9</c:v>
                </c:pt>
                <c:pt idx="2983">
                  <c:v>2</c:v>
                </c:pt>
                <c:pt idx="2984">
                  <c:v>6</c:v>
                </c:pt>
                <c:pt idx="2985">
                  <c:v>4</c:v>
                </c:pt>
                <c:pt idx="2986">
                  <c:v>7</c:v>
                </c:pt>
                <c:pt idx="2987">
                  <c:v>6</c:v>
                </c:pt>
                <c:pt idx="2988">
                  <c:v>9</c:v>
                </c:pt>
                <c:pt idx="2989">
                  <c:v>10</c:v>
                </c:pt>
                <c:pt idx="2990">
                  <c:v>7</c:v>
                </c:pt>
                <c:pt idx="2991">
                  <c:v>10</c:v>
                </c:pt>
                <c:pt idx="2992">
                  <c:v>11</c:v>
                </c:pt>
                <c:pt idx="2993">
                  <c:v>8</c:v>
                </c:pt>
                <c:pt idx="2994">
                  <c:v>7</c:v>
                </c:pt>
                <c:pt idx="2995">
                  <c:v>6</c:v>
                </c:pt>
                <c:pt idx="2996">
                  <c:v>7</c:v>
                </c:pt>
                <c:pt idx="2997">
                  <c:v>9</c:v>
                </c:pt>
                <c:pt idx="2998">
                  <c:v>6</c:v>
                </c:pt>
                <c:pt idx="2999">
                  <c:v>10</c:v>
                </c:pt>
                <c:pt idx="3000">
                  <c:v>5</c:v>
                </c:pt>
                <c:pt idx="3001">
                  <c:v>11</c:v>
                </c:pt>
                <c:pt idx="3002">
                  <c:v>2</c:v>
                </c:pt>
                <c:pt idx="3003">
                  <c:v>8</c:v>
                </c:pt>
                <c:pt idx="3004">
                  <c:v>3</c:v>
                </c:pt>
                <c:pt idx="3005">
                  <c:v>6</c:v>
                </c:pt>
                <c:pt idx="3006">
                  <c:v>10</c:v>
                </c:pt>
                <c:pt idx="3007">
                  <c:v>4</c:v>
                </c:pt>
                <c:pt idx="3008">
                  <c:v>7</c:v>
                </c:pt>
                <c:pt idx="3009">
                  <c:v>5</c:v>
                </c:pt>
                <c:pt idx="3010">
                  <c:v>3</c:v>
                </c:pt>
                <c:pt idx="3011">
                  <c:v>3</c:v>
                </c:pt>
                <c:pt idx="3012">
                  <c:v>6</c:v>
                </c:pt>
                <c:pt idx="3013">
                  <c:v>6</c:v>
                </c:pt>
                <c:pt idx="3014">
                  <c:v>7</c:v>
                </c:pt>
                <c:pt idx="3015">
                  <c:v>6</c:v>
                </c:pt>
                <c:pt idx="3016">
                  <c:v>9</c:v>
                </c:pt>
                <c:pt idx="3017">
                  <c:v>7</c:v>
                </c:pt>
                <c:pt idx="3018">
                  <c:v>4</c:v>
                </c:pt>
                <c:pt idx="3019">
                  <c:v>11</c:v>
                </c:pt>
                <c:pt idx="3020">
                  <c:v>6</c:v>
                </c:pt>
                <c:pt idx="3021">
                  <c:v>8</c:v>
                </c:pt>
                <c:pt idx="3022">
                  <c:v>5</c:v>
                </c:pt>
                <c:pt idx="3023">
                  <c:v>11</c:v>
                </c:pt>
                <c:pt idx="3024">
                  <c:v>5</c:v>
                </c:pt>
                <c:pt idx="3025">
                  <c:v>9</c:v>
                </c:pt>
                <c:pt idx="3026">
                  <c:v>5</c:v>
                </c:pt>
                <c:pt idx="3027">
                  <c:v>9</c:v>
                </c:pt>
                <c:pt idx="3028">
                  <c:v>8</c:v>
                </c:pt>
                <c:pt idx="3029">
                  <c:v>4</c:v>
                </c:pt>
                <c:pt idx="3030">
                  <c:v>5</c:v>
                </c:pt>
                <c:pt idx="3031">
                  <c:v>12</c:v>
                </c:pt>
                <c:pt idx="3032">
                  <c:v>6</c:v>
                </c:pt>
                <c:pt idx="3033">
                  <c:v>7</c:v>
                </c:pt>
                <c:pt idx="3034">
                  <c:v>2</c:v>
                </c:pt>
                <c:pt idx="3035">
                  <c:v>5</c:v>
                </c:pt>
                <c:pt idx="3036">
                  <c:v>8</c:v>
                </c:pt>
                <c:pt idx="3037">
                  <c:v>7</c:v>
                </c:pt>
                <c:pt idx="3038">
                  <c:v>11</c:v>
                </c:pt>
                <c:pt idx="3039">
                  <c:v>5</c:v>
                </c:pt>
                <c:pt idx="3040">
                  <c:v>4</c:v>
                </c:pt>
                <c:pt idx="3041">
                  <c:v>8</c:v>
                </c:pt>
                <c:pt idx="3042">
                  <c:v>5</c:v>
                </c:pt>
                <c:pt idx="3043">
                  <c:v>3</c:v>
                </c:pt>
                <c:pt idx="3044">
                  <c:v>2</c:v>
                </c:pt>
                <c:pt idx="3045">
                  <c:v>1</c:v>
                </c:pt>
                <c:pt idx="3046">
                  <c:v>6</c:v>
                </c:pt>
                <c:pt idx="3047">
                  <c:v>4</c:v>
                </c:pt>
                <c:pt idx="3048">
                  <c:v>3</c:v>
                </c:pt>
                <c:pt idx="3049">
                  <c:v>4</c:v>
                </c:pt>
                <c:pt idx="3050">
                  <c:v>3</c:v>
                </c:pt>
                <c:pt idx="3051">
                  <c:v>5</c:v>
                </c:pt>
                <c:pt idx="3052">
                  <c:v>3</c:v>
                </c:pt>
                <c:pt idx="3053">
                  <c:v>5</c:v>
                </c:pt>
                <c:pt idx="3054">
                  <c:v>11</c:v>
                </c:pt>
                <c:pt idx="3055">
                  <c:v>7</c:v>
                </c:pt>
                <c:pt idx="3056">
                  <c:v>7</c:v>
                </c:pt>
                <c:pt idx="3057">
                  <c:v>3</c:v>
                </c:pt>
                <c:pt idx="3058">
                  <c:v>4</c:v>
                </c:pt>
                <c:pt idx="3059">
                  <c:v>5</c:v>
                </c:pt>
                <c:pt idx="3060">
                  <c:v>6</c:v>
                </c:pt>
                <c:pt idx="3061">
                  <c:v>2</c:v>
                </c:pt>
                <c:pt idx="3062">
                  <c:v>4</c:v>
                </c:pt>
                <c:pt idx="3063">
                  <c:v>7</c:v>
                </c:pt>
                <c:pt idx="3064">
                  <c:v>5</c:v>
                </c:pt>
                <c:pt idx="3065">
                  <c:v>3</c:v>
                </c:pt>
                <c:pt idx="3066">
                  <c:v>8</c:v>
                </c:pt>
                <c:pt idx="3067">
                  <c:v>5</c:v>
                </c:pt>
                <c:pt idx="3068">
                  <c:v>5</c:v>
                </c:pt>
                <c:pt idx="3069">
                  <c:v>8</c:v>
                </c:pt>
                <c:pt idx="3070">
                  <c:v>2</c:v>
                </c:pt>
                <c:pt idx="3071">
                  <c:v>5</c:v>
                </c:pt>
                <c:pt idx="3072">
                  <c:v>8</c:v>
                </c:pt>
                <c:pt idx="3073">
                  <c:v>5</c:v>
                </c:pt>
                <c:pt idx="3074">
                  <c:v>4</c:v>
                </c:pt>
                <c:pt idx="3075">
                  <c:v>3</c:v>
                </c:pt>
                <c:pt idx="3076">
                  <c:v>10</c:v>
                </c:pt>
                <c:pt idx="3077">
                  <c:v>8</c:v>
                </c:pt>
                <c:pt idx="3078">
                  <c:v>6</c:v>
                </c:pt>
                <c:pt idx="3079">
                  <c:v>5</c:v>
                </c:pt>
                <c:pt idx="3080">
                  <c:v>3</c:v>
                </c:pt>
                <c:pt idx="3081">
                  <c:v>5</c:v>
                </c:pt>
                <c:pt idx="3082">
                  <c:v>5</c:v>
                </c:pt>
                <c:pt idx="3083">
                  <c:v>5</c:v>
                </c:pt>
                <c:pt idx="3084">
                  <c:v>4</c:v>
                </c:pt>
                <c:pt idx="3085">
                  <c:v>7</c:v>
                </c:pt>
                <c:pt idx="3086">
                  <c:v>8</c:v>
                </c:pt>
                <c:pt idx="3087">
                  <c:v>6</c:v>
                </c:pt>
                <c:pt idx="3088">
                  <c:v>10</c:v>
                </c:pt>
                <c:pt idx="3089">
                  <c:v>5</c:v>
                </c:pt>
                <c:pt idx="3090">
                  <c:v>6</c:v>
                </c:pt>
                <c:pt idx="3091">
                  <c:v>5</c:v>
                </c:pt>
                <c:pt idx="3092">
                  <c:v>3</c:v>
                </c:pt>
                <c:pt idx="3093">
                  <c:v>4</c:v>
                </c:pt>
                <c:pt idx="3094">
                  <c:v>2</c:v>
                </c:pt>
                <c:pt idx="3095">
                  <c:v>4</c:v>
                </c:pt>
                <c:pt idx="3096">
                  <c:v>6</c:v>
                </c:pt>
                <c:pt idx="3097">
                  <c:v>8</c:v>
                </c:pt>
                <c:pt idx="3098">
                  <c:v>8</c:v>
                </c:pt>
                <c:pt idx="3099">
                  <c:v>8</c:v>
                </c:pt>
                <c:pt idx="3100">
                  <c:v>9</c:v>
                </c:pt>
                <c:pt idx="3101">
                  <c:v>15</c:v>
                </c:pt>
                <c:pt idx="3102">
                  <c:v>3</c:v>
                </c:pt>
                <c:pt idx="3103">
                  <c:v>6</c:v>
                </c:pt>
                <c:pt idx="3104">
                  <c:v>6</c:v>
                </c:pt>
                <c:pt idx="3105">
                  <c:v>2</c:v>
                </c:pt>
                <c:pt idx="3106">
                  <c:v>4</c:v>
                </c:pt>
                <c:pt idx="3107">
                  <c:v>8</c:v>
                </c:pt>
                <c:pt idx="3108">
                  <c:v>8</c:v>
                </c:pt>
                <c:pt idx="3109">
                  <c:v>11</c:v>
                </c:pt>
                <c:pt idx="3110">
                  <c:v>12</c:v>
                </c:pt>
                <c:pt idx="3111">
                  <c:v>3</c:v>
                </c:pt>
                <c:pt idx="3112">
                  <c:v>7</c:v>
                </c:pt>
                <c:pt idx="3113">
                  <c:v>12</c:v>
                </c:pt>
                <c:pt idx="3114">
                  <c:v>7</c:v>
                </c:pt>
                <c:pt idx="3115">
                  <c:v>7</c:v>
                </c:pt>
                <c:pt idx="3116">
                  <c:v>9</c:v>
                </c:pt>
                <c:pt idx="3117">
                  <c:v>5</c:v>
                </c:pt>
                <c:pt idx="3118">
                  <c:v>4</c:v>
                </c:pt>
                <c:pt idx="3119">
                  <c:v>6</c:v>
                </c:pt>
                <c:pt idx="3120">
                  <c:v>13</c:v>
                </c:pt>
                <c:pt idx="3121">
                  <c:v>2</c:v>
                </c:pt>
                <c:pt idx="3122">
                  <c:v>8</c:v>
                </c:pt>
                <c:pt idx="3123">
                  <c:v>6</c:v>
                </c:pt>
                <c:pt idx="3124">
                  <c:v>3</c:v>
                </c:pt>
                <c:pt idx="3125">
                  <c:v>3</c:v>
                </c:pt>
                <c:pt idx="3126">
                  <c:v>8</c:v>
                </c:pt>
                <c:pt idx="3127">
                  <c:v>5</c:v>
                </c:pt>
                <c:pt idx="3128">
                  <c:v>3</c:v>
                </c:pt>
                <c:pt idx="3129">
                  <c:v>4</c:v>
                </c:pt>
                <c:pt idx="3130">
                  <c:v>8</c:v>
                </c:pt>
                <c:pt idx="3131">
                  <c:v>2</c:v>
                </c:pt>
                <c:pt idx="3132">
                  <c:v>8</c:v>
                </c:pt>
                <c:pt idx="3133">
                  <c:v>3</c:v>
                </c:pt>
                <c:pt idx="3134">
                  <c:v>5</c:v>
                </c:pt>
                <c:pt idx="3135">
                  <c:v>8</c:v>
                </c:pt>
                <c:pt idx="3136">
                  <c:v>5</c:v>
                </c:pt>
                <c:pt idx="3137">
                  <c:v>6</c:v>
                </c:pt>
                <c:pt idx="3138">
                  <c:v>6</c:v>
                </c:pt>
                <c:pt idx="3139">
                  <c:v>6</c:v>
                </c:pt>
                <c:pt idx="3140">
                  <c:v>7</c:v>
                </c:pt>
                <c:pt idx="3141">
                  <c:v>3</c:v>
                </c:pt>
                <c:pt idx="3142">
                  <c:v>4</c:v>
                </c:pt>
                <c:pt idx="3143">
                  <c:v>6</c:v>
                </c:pt>
                <c:pt idx="3144">
                  <c:v>7</c:v>
                </c:pt>
                <c:pt idx="3145">
                  <c:v>5</c:v>
                </c:pt>
                <c:pt idx="3146">
                  <c:v>11</c:v>
                </c:pt>
                <c:pt idx="3147">
                  <c:v>6</c:v>
                </c:pt>
                <c:pt idx="3148">
                  <c:v>7</c:v>
                </c:pt>
                <c:pt idx="3149">
                  <c:v>3</c:v>
                </c:pt>
                <c:pt idx="3150">
                  <c:v>7</c:v>
                </c:pt>
                <c:pt idx="3151">
                  <c:v>7</c:v>
                </c:pt>
                <c:pt idx="3152">
                  <c:v>7</c:v>
                </c:pt>
                <c:pt idx="3153">
                  <c:v>6</c:v>
                </c:pt>
                <c:pt idx="3154">
                  <c:v>6</c:v>
                </c:pt>
                <c:pt idx="3155">
                  <c:v>6</c:v>
                </c:pt>
                <c:pt idx="3156">
                  <c:v>10</c:v>
                </c:pt>
                <c:pt idx="3157">
                  <c:v>8</c:v>
                </c:pt>
                <c:pt idx="3158">
                  <c:v>2</c:v>
                </c:pt>
                <c:pt idx="3159">
                  <c:v>6</c:v>
                </c:pt>
                <c:pt idx="3160">
                  <c:v>8</c:v>
                </c:pt>
                <c:pt idx="3161">
                  <c:v>4</c:v>
                </c:pt>
                <c:pt idx="3162">
                  <c:v>7</c:v>
                </c:pt>
                <c:pt idx="3163">
                  <c:v>9</c:v>
                </c:pt>
                <c:pt idx="3164">
                  <c:v>6</c:v>
                </c:pt>
                <c:pt idx="3165">
                  <c:v>8</c:v>
                </c:pt>
                <c:pt idx="3166">
                  <c:v>3</c:v>
                </c:pt>
                <c:pt idx="3167">
                  <c:v>6</c:v>
                </c:pt>
                <c:pt idx="3168">
                  <c:v>4</c:v>
                </c:pt>
                <c:pt idx="3169">
                  <c:v>7</c:v>
                </c:pt>
                <c:pt idx="3170">
                  <c:v>5</c:v>
                </c:pt>
                <c:pt idx="3171">
                  <c:v>9</c:v>
                </c:pt>
                <c:pt idx="3172">
                  <c:v>3</c:v>
                </c:pt>
                <c:pt idx="3173">
                  <c:v>5</c:v>
                </c:pt>
                <c:pt idx="3174">
                  <c:v>7</c:v>
                </c:pt>
                <c:pt idx="3175">
                  <c:v>6</c:v>
                </c:pt>
                <c:pt idx="3176">
                  <c:v>6</c:v>
                </c:pt>
                <c:pt idx="3177">
                  <c:v>5</c:v>
                </c:pt>
                <c:pt idx="3178">
                  <c:v>8</c:v>
                </c:pt>
                <c:pt idx="3179">
                  <c:v>6</c:v>
                </c:pt>
                <c:pt idx="3180">
                  <c:v>4</c:v>
                </c:pt>
                <c:pt idx="3181">
                  <c:v>2</c:v>
                </c:pt>
                <c:pt idx="3182">
                  <c:v>2</c:v>
                </c:pt>
                <c:pt idx="3183">
                  <c:v>8</c:v>
                </c:pt>
                <c:pt idx="3184">
                  <c:v>5</c:v>
                </c:pt>
                <c:pt idx="3185">
                  <c:v>6</c:v>
                </c:pt>
                <c:pt idx="3186">
                  <c:v>3</c:v>
                </c:pt>
                <c:pt idx="3187">
                  <c:v>3</c:v>
                </c:pt>
                <c:pt idx="3188">
                  <c:v>5</c:v>
                </c:pt>
                <c:pt idx="3189">
                  <c:v>2</c:v>
                </c:pt>
                <c:pt idx="3190">
                  <c:v>2</c:v>
                </c:pt>
                <c:pt idx="3191">
                  <c:v>9</c:v>
                </c:pt>
                <c:pt idx="3192">
                  <c:v>6</c:v>
                </c:pt>
                <c:pt idx="3193">
                  <c:v>4</c:v>
                </c:pt>
                <c:pt idx="3194">
                  <c:v>8</c:v>
                </c:pt>
                <c:pt idx="3195">
                  <c:v>4</c:v>
                </c:pt>
                <c:pt idx="3196">
                  <c:v>6</c:v>
                </c:pt>
                <c:pt idx="3197">
                  <c:v>4</c:v>
                </c:pt>
                <c:pt idx="3198">
                  <c:v>6</c:v>
                </c:pt>
                <c:pt idx="3199">
                  <c:v>1</c:v>
                </c:pt>
                <c:pt idx="3200">
                  <c:v>6</c:v>
                </c:pt>
                <c:pt idx="3201">
                  <c:v>6</c:v>
                </c:pt>
                <c:pt idx="3202">
                  <c:v>1</c:v>
                </c:pt>
                <c:pt idx="3203">
                  <c:v>3</c:v>
                </c:pt>
                <c:pt idx="3204">
                  <c:v>5</c:v>
                </c:pt>
                <c:pt idx="3205">
                  <c:v>5</c:v>
                </c:pt>
                <c:pt idx="3206">
                  <c:v>6</c:v>
                </c:pt>
                <c:pt idx="3207">
                  <c:v>3</c:v>
                </c:pt>
                <c:pt idx="3208">
                  <c:v>7</c:v>
                </c:pt>
                <c:pt idx="3209">
                  <c:v>8</c:v>
                </c:pt>
                <c:pt idx="3210">
                  <c:v>8</c:v>
                </c:pt>
                <c:pt idx="3211">
                  <c:v>8</c:v>
                </c:pt>
                <c:pt idx="3212">
                  <c:v>10</c:v>
                </c:pt>
                <c:pt idx="3213">
                  <c:v>5</c:v>
                </c:pt>
                <c:pt idx="3214">
                  <c:v>5</c:v>
                </c:pt>
                <c:pt idx="3215">
                  <c:v>5</c:v>
                </c:pt>
                <c:pt idx="3216">
                  <c:v>5</c:v>
                </c:pt>
                <c:pt idx="3217">
                  <c:v>7</c:v>
                </c:pt>
                <c:pt idx="3218">
                  <c:v>5</c:v>
                </c:pt>
                <c:pt idx="3219">
                  <c:v>4</c:v>
                </c:pt>
                <c:pt idx="3220">
                  <c:v>3</c:v>
                </c:pt>
                <c:pt idx="3221">
                  <c:v>5</c:v>
                </c:pt>
                <c:pt idx="3222">
                  <c:v>3</c:v>
                </c:pt>
                <c:pt idx="3223">
                  <c:v>7</c:v>
                </c:pt>
                <c:pt idx="3224">
                  <c:v>3</c:v>
                </c:pt>
                <c:pt idx="3225">
                  <c:v>3</c:v>
                </c:pt>
                <c:pt idx="3226">
                  <c:v>7</c:v>
                </c:pt>
                <c:pt idx="3227">
                  <c:v>7</c:v>
                </c:pt>
                <c:pt idx="3228">
                  <c:v>6</c:v>
                </c:pt>
                <c:pt idx="3229">
                  <c:v>5</c:v>
                </c:pt>
                <c:pt idx="3230">
                  <c:v>5</c:v>
                </c:pt>
                <c:pt idx="3231">
                  <c:v>2</c:v>
                </c:pt>
                <c:pt idx="3232">
                  <c:v>4</c:v>
                </c:pt>
                <c:pt idx="3233">
                  <c:v>10</c:v>
                </c:pt>
                <c:pt idx="3234">
                  <c:v>4</c:v>
                </c:pt>
                <c:pt idx="3235">
                  <c:v>1</c:v>
                </c:pt>
                <c:pt idx="3236">
                  <c:v>6</c:v>
                </c:pt>
                <c:pt idx="3237">
                  <c:v>3</c:v>
                </c:pt>
                <c:pt idx="3238">
                  <c:v>4</c:v>
                </c:pt>
                <c:pt idx="3239">
                  <c:v>6</c:v>
                </c:pt>
                <c:pt idx="3240">
                  <c:v>9</c:v>
                </c:pt>
                <c:pt idx="3241">
                  <c:v>9</c:v>
                </c:pt>
                <c:pt idx="3242">
                  <c:v>4</c:v>
                </c:pt>
                <c:pt idx="3243">
                  <c:v>4</c:v>
                </c:pt>
                <c:pt idx="3244">
                  <c:v>7</c:v>
                </c:pt>
                <c:pt idx="3245">
                  <c:v>3</c:v>
                </c:pt>
                <c:pt idx="3246">
                  <c:v>4</c:v>
                </c:pt>
                <c:pt idx="3247">
                  <c:v>2</c:v>
                </c:pt>
                <c:pt idx="3248">
                  <c:v>8</c:v>
                </c:pt>
                <c:pt idx="3249">
                  <c:v>3</c:v>
                </c:pt>
                <c:pt idx="3250">
                  <c:v>4</c:v>
                </c:pt>
                <c:pt idx="3251">
                  <c:v>4</c:v>
                </c:pt>
                <c:pt idx="3252">
                  <c:v>7</c:v>
                </c:pt>
                <c:pt idx="3253">
                  <c:v>8</c:v>
                </c:pt>
                <c:pt idx="3254">
                  <c:v>4</c:v>
                </c:pt>
                <c:pt idx="3255">
                  <c:v>4</c:v>
                </c:pt>
                <c:pt idx="3256">
                  <c:v>8</c:v>
                </c:pt>
                <c:pt idx="3257">
                  <c:v>4</c:v>
                </c:pt>
                <c:pt idx="3258">
                  <c:v>9</c:v>
                </c:pt>
                <c:pt idx="3259">
                  <c:v>8</c:v>
                </c:pt>
                <c:pt idx="3260">
                  <c:v>6</c:v>
                </c:pt>
                <c:pt idx="3261">
                  <c:v>9</c:v>
                </c:pt>
                <c:pt idx="3262">
                  <c:v>7</c:v>
                </c:pt>
                <c:pt idx="3263">
                  <c:v>7</c:v>
                </c:pt>
                <c:pt idx="3264">
                  <c:v>7</c:v>
                </c:pt>
                <c:pt idx="3265">
                  <c:v>7</c:v>
                </c:pt>
                <c:pt idx="3266">
                  <c:v>5</c:v>
                </c:pt>
                <c:pt idx="3267">
                  <c:v>4</c:v>
                </c:pt>
                <c:pt idx="3268">
                  <c:v>5</c:v>
                </c:pt>
                <c:pt idx="3269">
                  <c:v>3</c:v>
                </c:pt>
                <c:pt idx="3270">
                  <c:v>2</c:v>
                </c:pt>
                <c:pt idx="3271">
                  <c:v>8</c:v>
                </c:pt>
                <c:pt idx="3272">
                  <c:v>9</c:v>
                </c:pt>
                <c:pt idx="3273">
                  <c:v>5</c:v>
                </c:pt>
                <c:pt idx="3274">
                  <c:v>5</c:v>
                </c:pt>
                <c:pt idx="3275">
                  <c:v>3</c:v>
                </c:pt>
                <c:pt idx="3276">
                  <c:v>6</c:v>
                </c:pt>
                <c:pt idx="3277">
                  <c:v>3</c:v>
                </c:pt>
                <c:pt idx="3278">
                  <c:v>5</c:v>
                </c:pt>
                <c:pt idx="3279">
                  <c:v>5</c:v>
                </c:pt>
                <c:pt idx="3280">
                  <c:v>2</c:v>
                </c:pt>
                <c:pt idx="3281">
                  <c:v>4</c:v>
                </c:pt>
                <c:pt idx="3282">
                  <c:v>7</c:v>
                </c:pt>
                <c:pt idx="3283">
                  <c:v>3</c:v>
                </c:pt>
                <c:pt idx="3284">
                  <c:v>3</c:v>
                </c:pt>
                <c:pt idx="3285">
                  <c:v>5</c:v>
                </c:pt>
                <c:pt idx="3286">
                  <c:v>9</c:v>
                </c:pt>
                <c:pt idx="3287">
                  <c:v>5</c:v>
                </c:pt>
                <c:pt idx="3288">
                  <c:v>2</c:v>
                </c:pt>
                <c:pt idx="3289">
                  <c:v>7</c:v>
                </c:pt>
                <c:pt idx="3290">
                  <c:v>7</c:v>
                </c:pt>
                <c:pt idx="3291">
                  <c:v>6</c:v>
                </c:pt>
                <c:pt idx="3292">
                  <c:v>5</c:v>
                </c:pt>
                <c:pt idx="3293">
                  <c:v>6</c:v>
                </c:pt>
                <c:pt idx="3294">
                  <c:v>5</c:v>
                </c:pt>
                <c:pt idx="3295">
                  <c:v>10</c:v>
                </c:pt>
                <c:pt idx="3296">
                  <c:v>4</c:v>
                </c:pt>
                <c:pt idx="3297">
                  <c:v>5</c:v>
                </c:pt>
                <c:pt idx="3298">
                  <c:v>5</c:v>
                </c:pt>
                <c:pt idx="3299">
                  <c:v>4</c:v>
                </c:pt>
                <c:pt idx="3300">
                  <c:v>5</c:v>
                </c:pt>
                <c:pt idx="3301">
                  <c:v>7</c:v>
                </c:pt>
                <c:pt idx="3302">
                  <c:v>7</c:v>
                </c:pt>
                <c:pt idx="3303">
                  <c:v>4</c:v>
                </c:pt>
                <c:pt idx="3304">
                  <c:v>2</c:v>
                </c:pt>
                <c:pt idx="3305">
                  <c:v>4</c:v>
                </c:pt>
                <c:pt idx="3306">
                  <c:v>11</c:v>
                </c:pt>
                <c:pt idx="3307">
                  <c:v>6</c:v>
                </c:pt>
                <c:pt idx="3308">
                  <c:v>2</c:v>
                </c:pt>
                <c:pt idx="3309">
                  <c:v>5</c:v>
                </c:pt>
                <c:pt idx="3310">
                  <c:v>8</c:v>
                </c:pt>
                <c:pt idx="3311">
                  <c:v>2</c:v>
                </c:pt>
                <c:pt idx="3312">
                  <c:v>8</c:v>
                </c:pt>
                <c:pt idx="3313">
                  <c:v>3</c:v>
                </c:pt>
                <c:pt idx="3314">
                  <c:v>4</c:v>
                </c:pt>
                <c:pt idx="3315">
                  <c:v>3</c:v>
                </c:pt>
                <c:pt idx="3316">
                  <c:v>8</c:v>
                </c:pt>
                <c:pt idx="3317">
                  <c:v>3</c:v>
                </c:pt>
                <c:pt idx="3318">
                  <c:v>3</c:v>
                </c:pt>
                <c:pt idx="3319">
                  <c:v>6</c:v>
                </c:pt>
                <c:pt idx="3320">
                  <c:v>7</c:v>
                </c:pt>
                <c:pt idx="3321">
                  <c:v>5</c:v>
                </c:pt>
                <c:pt idx="3322">
                  <c:v>2</c:v>
                </c:pt>
                <c:pt idx="3323">
                  <c:v>4</c:v>
                </c:pt>
                <c:pt idx="3324">
                  <c:v>7</c:v>
                </c:pt>
                <c:pt idx="3325">
                  <c:v>5</c:v>
                </c:pt>
                <c:pt idx="3326">
                  <c:v>5</c:v>
                </c:pt>
                <c:pt idx="3327">
                  <c:v>1</c:v>
                </c:pt>
                <c:pt idx="3328">
                  <c:v>6</c:v>
                </c:pt>
                <c:pt idx="3329">
                  <c:v>7</c:v>
                </c:pt>
                <c:pt idx="3330">
                  <c:v>6</c:v>
                </c:pt>
                <c:pt idx="3331">
                  <c:v>4</c:v>
                </c:pt>
                <c:pt idx="3332">
                  <c:v>10</c:v>
                </c:pt>
                <c:pt idx="3333">
                  <c:v>8</c:v>
                </c:pt>
                <c:pt idx="3334">
                  <c:v>3</c:v>
                </c:pt>
                <c:pt idx="3335">
                  <c:v>7</c:v>
                </c:pt>
                <c:pt idx="3336">
                  <c:v>11</c:v>
                </c:pt>
                <c:pt idx="3337">
                  <c:v>1</c:v>
                </c:pt>
                <c:pt idx="3338">
                  <c:v>6</c:v>
                </c:pt>
                <c:pt idx="3339">
                  <c:v>7</c:v>
                </c:pt>
                <c:pt idx="3340">
                  <c:v>9</c:v>
                </c:pt>
                <c:pt idx="3341">
                  <c:v>10</c:v>
                </c:pt>
                <c:pt idx="3342">
                  <c:v>4</c:v>
                </c:pt>
                <c:pt idx="3343">
                  <c:v>8</c:v>
                </c:pt>
                <c:pt idx="3344">
                  <c:v>6</c:v>
                </c:pt>
                <c:pt idx="3345">
                  <c:v>4</c:v>
                </c:pt>
                <c:pt idx="3346">
                  <c:v>6</c:v>
                </c:pt>
                <c:pt idx="3347">
                  <c:v>5</c:v>
                </c:pt>
                <c:pt idx="3348">
                  <c:v>7</c:v>
                </c:pt>
                <c:pt idx="3349">
                  <c:v>2</c:v>
                </c:pt>
                <c:pt idx="3350">
                  <c:v>3</c:v>
                </c:pt>
                <c:pt idx="3351">
                  <c:v>2</c:v>
                </c:pt>
                <c:pt idx="3352">
                  <c:v>3</c:v>
                </c:pt>
                <c:pt idx="3353">
                  <c:v>2</c:v>
                </c:pt>
                <c:pt idx="3354">
                  <c:v>5</c:v>
                </c:pt>
                <c:pt idx="3355">
                  <c:v>8</c:v>
                </c:pt>
                <c:pt idx="3356">
                  <c:v>4</c:v>
                </c:pt>
                <c:pt idx="3357">
                  <c:v>11</c:v>
                </c:pt>
                <c:pt idx="3358">
                  <c:v>1</c:v>
                </c:pt>
                <c:pt idx="3359">
                  <c:v>6</c:v>
                </c:pt>
                <c:pt idx="3360">
                  <c:v>6</c:v>
                </c:pt>
                <c:pt idx="3361">
                  <c:v>10</c:v>
                </c:pt>
                <c:pt idx="3362">
                  <c:v>3</c:v>
                </c:pt>
                <c:pt idx="3363">
                  <c:v>7</c:v>
                </c:pt>
                <c:pt idx="3364">
                  <c:v>2</c:v>
                </c:pt>
                <c:pt idx="3365">
                  <c:v>9</c:v>
                </c:pt>
                <c:pt idx="3366">
                  <c:v>4</c:v>
                </c:pt>
                <c:pt idx="3367">
                  <c:v>3</c:v>
                </c:pt>
                <c:pt idx="3368">
                  <c:v>2</c:v>
                </c:pt>
                <c:pt idx="3369">
                  <c:v>2</c:v>
                </c:pt>
                <c:pt idx="3370">
                  <c:v>5</c:v>
                </c:pt>
                <c:pt idx="3371">
                  <c:v>5</c:v>
                </c:pt>
                <c:pt idx="3372">
                  <c:v>5</c:v>
                </c:pt>
                <c:pt idx="3373">
                  <c:v>1</c:v>
                </c:pt>
                <c:pt idx="3374">
                  <c:v>2</c:v>
                </c:pt>
                <c:pt idx="3375">
                  <c:v>8</c:v>
                </c:pt>
                <c:pt idx="3376">
                  <c:v>5</c:v>
                </c:pt>
                <c:pt idx="3377">
                  <c:v>7</c:v>
                </c:pt>
                <c:pt idx="3378">
                  <c:v>3</c:v>
                </c:pt>
                <c:pt idx="3379">
                  <c:v>5</c:v>
                </c:pt>
                <c:pt idx="3380">
                  <c:v>2</c:v>
                </c:pt>
                <c:pt idx="3381">
                  <c:v>4</c:v>
                </c:pt>
                <c:pt idx="3382">
                  <c:v>1</c:v>
                </c:pt>
                <c:pt idx="3383">
                  <c:v>7</c:v>
                </c:pt>
                <c:pt idx="3384">
                  <c:v>5</c:v>
                </c:pt>
                <c:pt idx="3385">
                  <c:v>5</c:v>
                </c:pt>
                <c:pt idx="3386">
                  <c:v>6</c:v>
                </c:pt>
                <c:pt idx="3387">
                  <c:v>8</c:v>
                </c:pt>
                <c:pt idx="3388">
                  <c:v>4</c:v>
                </c:pt>
                <c:pt idx="3389">
                  <c:v>6</c:v>
                </c:pt>
                <c:pt idx="3390">
                  <c:v>5</c:v>
                </c:pt>
                <c:pt idx="3391">
                  <c:v>6</c:v>
                </c:pt>
                <c:pt idx="3392">
                  <c:v>9</c:v>
                </c:pt>
                <c:pt idx="3393">
                  <c:v>5</c:v>
                </c:pt>
                <c:pt idx="3394">
                  <c:v>3</c:v>
                </c:pt>
                <c:pt idx="3395">
                  <c:v>9</c:v>
                </c:pt>
                <c:pt idx="3396">
                  <c:v>4</c:v>
                </c:pt>
                <c:pt idx="3397">
                  <c:v>4</c:v>
                </c:pt>
                <c:pt idx="3398">
                  <c:v>9</c:v>
                </c:pt>
                <c:pt idx="3399">
                  <c:v>6</c:v>
                </c:pt>
                <c:pt idx="3400">
                  <c:v>4</c:v>
                </c:pt>
                <c:pt idx="3401">
                  <c:v>5</c:v>
                </c:pt>
                <c:pt idx="3402">
                  <c:v>7</c:v>
                </c:pt>
                <c:pt idx="3403">
                  <c:v>4</c:v>
                </c:pt>
                <c:pt idx="3404">
                  <c:v>6</c:v>
                </c:pt>
                <c:pt idx="3405">
                  <c:v>1</c:v>
                </c:pt>
                <c:pt idx="3406">
                  <c:v>5</c:v>
                </c:pt>
                <c:pt idx="3407">
                  <c:v>5</c:v>
                </c:pt>
                <c:pt idx="3408">
                  <c:v>4</c:v>
                </c:pt>
                <c:pt idx="3409">
                  <c:v>4</c:v>
                </c:pt>
                <c:pt idx="3410">
                  <c:v>8</c:v>
                </c:pt>
                <c:pt idx="3411">
                  <c:v>9</c:v>
                </c:pt>
                <c:pt idx="3412">
                  <c:v>6</c:v>
                </c:pt>
                <c:pt idx="3413">
                  <c:v>3</c:v>
                </c:pt>
                <c:pt idx="3414">
                  <c:v>5</c:v>
                </c:pt>
                <c:pt idx="3415">
                  <c:v>12</c:v>
                </c:pt>
                <c:pt idx="3416">
                  <c:v>3</c:v>
                </c:pt>
                <c:pt idx="3417">
                  <c:v>5</c:v>
                </c:pt>
                <c:pt idx="3418">
                  <c:v>7</c:v>
                </c:pt>
                <c:pt idx="3419">
                  <c:v>5</c:v>
                </c:pt>
                <c:pt idx="3420">
                  <c:v>3</c:v>
                </c:pt>
                <c:pt idx="3421">
                  <c:v>2</c:v>
                </c:pt>
                <c:pt idx="3422">
                  <c:v>3</c:v>
                </c:pt>
                <c:pt idx="3423">
                  <c:v>3</c:v>
                </c:pt>
                <c:pt idx="3424">
                  <c:v>2</c:v>
                </c:pt>
                <c:pt idx="3425">
                  <c:v>7</c:v>
                </c:pt>
                <c:pt idx="3426">
                  <c:v>4</c:v>
                </c:pt>
                <c:pt idx="3427">
                  <c:v>5</c:v>
                </c:pt>
                <c:pt idx="3428">
                  <c:v>8</c:v>
                </c:pt>
                <c:pt idx="3429">
                  <c:v>7</c:v>
                </c:pt>
                <c:pt idx="3430">
                  <c:v>5</c:v>
                </c:pt>
                <c:pt idx="3431">
                  <c:v>3</c:v>
                </c:pt>
                <c:pt idx="3432">
                  <c:v>4</c:v>
                </c:pt>
                <c:pt idx="3433">
                  <c:v>7</c:v>
                </c:pt>
                <c:pt idx="3434">
                  <c:v>4</c:v>
                </c:pt>
                <c:pt idx="3435">
                  <c:v>0</c:v>
                </c:pt>
                <c:pt idx="3436">
                  <c:v>5</c:v>
                </c:pt>
                <c:pt idx="3437">
                  <c:v>8</c:v>
                </c:pt>
                <c:pt idx="3438">
                  <c:v>12</c:v>
                </c:pt>
                <c:pt idx="3439">
                  <c:v>2</c:v>
                </c:pt>
                <c:pt idx="3440">
                  <c:v>2</c:v>
                </c:pt>
                <c:pt idx="3441">
                  <c:v>5</c:v>
                </c:pt>
                <c:pt idx="3442">
                  <c:v>7</c:v>
                </c:pt>
                <c:pt idx="3443">
                  <c:v>4</c:v>
                </c:pt>
                <c:pt idx="3444">
                  <c:v>8</c:v>
                </c:pt>
                <c:pt idx="3445">
                  <c:v>5</c:v>
                </c:pt>
                <c:pt idx="3446">
                  <c:v>6</c:v>
                </c:pt>
                <c:pt idx="3447">
                  <c:v>8</c:v>
                </c:pt>
                <c:pt idx="3448">
                  <c:v>5</c:v>
                </c:pt>
                <c:pt idx="3449">
                  <c:v>4</c:v>
                </c:pt>
                <c:pt idx="3450">
                  <c:v>7</c:v>
                </c:pt>
                <c:pt idx="3451">
                  <c:v>4</c:v>
                </c:pt>
                <c:pt idx="3452">
                  <c:v>2</c:v>
                </c:pt>
                <c:pt idx="3453">
                  <c:v>9</c:v>
                </c:pt>
                <c:pt idx="3454">
                  <c:v>3</c:v>
                </c:pt>
                <c:pt idx="3455">
                  <c:v>8</c:v>
                </c:pt>
                <c:pt idx="3456">
                  <c:v>7</c:v>
                </c:pt>
                <c:pt idx="3457">
                  <c:v>5</c:v>
                </c:pt>
                <c:pt idx="3458">
                  <c:v>7</c:v>
                </c:pt>
                <c:pt idx="3459">
                  <c:v>4</c:v>
                </c:pt>
                <c:pt idx="3460">
                  <c:v>9</c:v>
                </c:pt>
                <c:pt idx="3461">
                  <c:v>6</c:v>
                </c:pt>
                <c:pt idx="3462">
                  <c:v>7</c:v>
                </c:pt>
                <c:pt idx="3463">
                  <c:v>2</c:v>
                </c:pt>
                <c:pt idx="3464">
                  <c:v>1</c:v>
                </c:pt>
                <c:pt idx="3465">
                  <c:v>9</c:v>
                </c:pt>
                <c:pt idx="3466">
                  <c:v>3</c:v>
                </c:pt>
                <c:pt idx="3467">
                  <c:v>5</c:v>
                </c:pt>
                <c:pt idx="3468">
                  <c:v>4</c:v>
                </c:pt>
                <c:pt idx="3469">
                  <c:v>6</c:v>
                </c:pt>
                <c:pt idx="3470">
                  <c:v>4</c:v>
                </c:pt>
                <c:pt idx="3471">
                  <c:v>5</c:v>
                </c:pt>
                <c:pt idx="3472">
                  <c:v>2</c:v>
                </c:pt>
                <c:pt idx="3473">
                  <c:v>7</c:v>
                </c:pt>
                <c:pt idx="3474">
                  <c:v>7</c:v>
                </c:pt>
                <c:pt idx="3475">
                  <c:v>3</c:v>
                </c:pt>
                <c:pt idx="3476">
                  <c:v>7</c:v>
                </c:pt>
                <c:pt idx="3477">
                  <c:v>9</c:v>
                </c:pt>
                <c:pt idx="3478">
                  <c:v>3</c:v>
                </c:pt>
                <c:pt idx="3479">
                  <c:v>10</c:v>
                </c:pt>
                <c:pt idx="3480">
                  <c:v>10</c:v>
                </c:pt>
                <c:pt idx="3481">
                  <c:v>6</c:v>
                </c:pt>
                <c:pt idx="3482">
                  <c:v>5</c:v>
                </c:pt>
                <c:pt idx="3483">
                  <c:v>4</c:v>
                </c:pt>
                <c:pt idx="3484">
                  <c:v>4</c:v>
                </c:pt>
                <c:pt idx="3485">
                  <c:v>5</c:v>
                </c:pt>
                <c:pt idx="3486">
                  <c:v>5</c:v>
                </c:pt>
                <c:pt idx="3487">
                  <c:v>8</c:v>
                </c:pt>
                <c:pt idx="3488">
                  <c:v>3</c:v>
                </c:pt>
                <c:pt idx="3489">
                  <c:v>3</c:v>
                </c:pt>
                <c:pt idx="3490">
                  <c:v>3</c:v>
                </c:pt>
                <c:pt idx="3491">
                  <c:v>11</c:v>
                </c:pt>
                <c:pt idx="3492">
                  <c:v>2</c:v>
                </c:pt>
                <c:pt idx="3493">
                  <c:v>11</c:v>
                </c:pt>
                <c:pt idx="3494">
                  <c:v>5</c:v>
                </c:pt>
                <c:pt idx="3495">
                  <c:v>5</c:v>
                </c:pt>
                <c:pt idx="3496">
                  <c:v>4</c:v>
                </c:pt>
                <c:pt idx="3497">
                  <c:v>7</c:v>
                </c:pt>
                <c:pt idx="3498">
                  <c:v>2</c:v>
                </c:pt>
                <c:pt idx="3499">
                  <c:v>4</c:v>
                </c:pt>
                <c:pt idx="3500">
                  <c:v>8</c:v>
                </c:pt>
                <c:pt idx="3501">
                  <c:v>2</c:v>
                </c:pt>
                <c:pt idx="3502">
                  <c:v>3</c:v>
                </c:pt>
                <c:pt idx="3503">
                  <c:v>6</c:v>
                </c:pt>
                <c:pt idx="3504">
                  <c:v>4</c:v>
                </c:pt>
                <c:pt idx="3505">
                  <c:v>3</c:v>
                </c:pt>
                <c:pt idx="3506">
                  <c:v>7</c:v>
                </c:pt>
                <c:pt idx="3507">
                  <c:v>3</c:v>
                </c:pt>
                <c:pt idx="3508">
                  <c:v>5</c:v>
                </c:pt>
                <c:pt idx="3509">
                  <c:v>4</c:v>
                </c:pt>
                <c:pt idx="3510">
                  <c:v>6</c:v>
                </c:pt>
                <c:pt idx="3511">
                  <c:v>7</c:v>
                </c:pt>
                <c:pt idx="3512">
                  <c:v>4</c:v>
                </c:pt>
                <c:pt idx="3513">
                  <c:v>3</c:v>
                </c:pt>
                <c:pt idx="3514">
                  <c:v>9</c:v>
                </c:pt>
                <c:pt idx="3515">
                  <c:v>1</c:v>
                </c:pt>
                <c:pt idx="3516">
                  <c:v>5</c:v>
                </c:pt>
                <c:pt idx="3517">
                  <c:v>6</c:v>
                </c:pt>
                <c:pt idx="3518">
                  <c:v>3</c:v>
                </c:pt>
                <c:pt idx="3519">
                  <c:v>2</c:v>
                </c:pt>
                <c:pt idx="3520">
                  <c:v>2</c:v>
                </c:pt>
                <c:pt idx="3521">
                  <c:v>5</c:v>
                </c:pt>
                <c:pt idx="3522">
                  <c:v>1</c:v>
                </c:pt>
                <c:pt idx="3523">
                  <c:v>6</c:v>
                </c:pt>
                <c:pt idx="3524">
                  <c:v>0</c:v>
                </c:pt>
                <c:pt idx="3525">
                  <c:v>3</c:v>
                </c:pt>
                <c:pt idx="3526">
                  <c:v>11</c:v>
                </c:pt>
                <c:pt idx="3527">
                  <c:v>5</c:v>
                </c:pt>
                <c:pt idx="3528">
                  <c:v>5</c:v>
                </c:pt>
                <c:pt idx="3529">
                  <c:v>6</c:v>
                </c:pt>
                <c:pt idx="3530">
                  <c:v>5</c:v>
                </c:pt>
                <c:pt idx="3531">
                  <c:v>5</c:v>
                </c:pt>
                <c:pt idx="3532">
                  <c:v>4</c:v>
                </c:pt>
                <c:pt idx="3533">
                  <c:v>8</c:v>
                </c:pt>
                <c:pt idx="3534">
                  <c:v>5</c:v>
                </c:pt>
                <c:pt idx="3535">
                  <c:v>6</c:v>
                </c:pt>
                <c:pt idx="3536">
                  <c:v>7</c:v>
                </c:pt>
                <c:pt idx="3537">
                  <c:v>6</c:v>
                </c:pt>
                <c:pt idx="3538">
                  <c:v>4</c:v>
                </c:pt>
                <c:pt idx="3539">
                  <c:v>3</c:v>
                </c:pt>
                <c:pt idx="3540">
                  <c:v>3</c:v>
                </c:pt>
                <c:pt idx="3541">
                  <c:v>6</c:v>
                </c:pt>
                <c:pt idx="3542">
                  <c:v>6</c:v>
                </c:pt>
                <c:pt idx="3543">
                  <c:v>3</c:v>
                </c:pt>
                <c:pt idx="3544">
                  <c:v>4</c:v>
                </c:pt>
                <c:pt idx="3545">
                  <c:v>6</c:v>
                </c:pt>
                <c:pt idx="3546">
                  <c:v>3</c:v>
                </c:pt>
                <c:pt idx="3547">
                  <c:v>3</c:v>
                </c:pt>
                <c:pt idx="3548">
                  <c:v>7</c:v>
                </c:pt>
                <c:pt idx="3549">
                  <c:v>6</c:v>
                </c:pt>
                <c:pt idx="3550">
                  <c:v>1</c:v>
                </c:pt>
                <c:pt idx="3551">
                  <c:v>7</c:v>
                </c:pt>
                <c:pt idx="3552">
                  <c:v>4</c:v>
                </c:pt>
                <c:pt idx="3553">
                  <c:v>8</c:v>
                </c:pt>
                <c:pt idx="3554">
                  <c:v>4</c:v>
                </c:pt>
                <c:pt idx="3555">
                  <c:v>7</c:v>
                </c:pt>
                <c:pt idx="3556">
                  <c:v>4</c:v>
                </c:pt>
                <c:pt idx="3557">
                  <c:v>3</c:v>
                </c:pt>
                <c:pt idx="3558">
                  <c:v>3</c:v>
                </c:pt>
                <c:pt idx="3559">
                  <c:v>4</c:v>
                </c:pt>
                <c:pt idx="3560">
                  <c:v>3</c:v>
                </c:pt>
                <c:pt idx="3561">
                  <c:v>6</c:v>
                </c:pt>
                <c:pt idx="3562">
                  <c:v>6</c:v>
                </c:pt>
                <c:pt idx="3563">
                  <c:v>6</c:v>
                </c:pt>
                <c:pt idx="3564">
                  <c:v>6</c:v>
                </c:pt>
                <c:pt idx="3565">
                  <c:v>3</c:v>
                </c:pt>
                <c:pt idx="3566">
                  <c:v>3</c:v>
                </c:pt>
                <c:pt idx="3567">
                  <c:v>6</c:v>
                </c:pt>
                <c:pt idx="3568">
                  <c:v>5</c:v>
                </c:pt>
                <c:pt idx="3569">
                  <c:v>2</c:v>
                </c:pt>
                <c:pt idx="3570">
                  <c:v>6</c:v>
                </c:pt>
                <c:pt idx="3571">
                  <c:v>5</c:v>
                </c:pt>
                <c:pt idx="3572">
                  <c:v>3</c:v>
                </c:pt>
                <c:pt idx="3573">
                  <c:v>3</c:v>
                </c:pt>
                <c:pt idx="3574">
                  <c:v>5</c:v>
                </c:pt>
                <c:pt idx="3575">
                  <c:v>4</c:v>
                </c:pt>
                <c:pt idx="3576">
                  <c:v>5</c:v>
                </c:pt>
                <c:pt idx="3577">
                  <c:v>4</c:v>
                </c:pt>
                <c:pt idx="3578">
                  <c:v>7</c:v>
                </c:pt>
                <c:pt idx="3579">
                  <c:v>6</c:v>
                </c:pt>
                <c:pt idx="3580">
                  <c:v>7</c:v>
                </c:pt>
                <c:pt idx="3581">
                  <c:v>5</c:v>
                </c:pt>
                <c:pt idx="3582">
                  <c:v>6</c:v>
                </c:pt>
                <c:pt idx="3583">
                  <c:v>1</c:v>
                </c:pt>
                <c:pt idx="3584">
                  <c:v>2</c:v>
                </c:pt>
                <c:pt idx="3585">
                  <c:v>6</c:v>
                </c:pt>
                <c:pt idx="3586">
                  <c:v>8</c:v>
                </c:pt>
                <c:pt idx="3587">
                  <c:v>2</c:v>
                </c:pt>
                <c:pt idx="3588">
                  <c:v>5</c:v>
                </c:pt>
                <c:pt idx="3589">
                  <c:v>0</c:v>
                </c:pt>
                <c:pt idx="3590">
                  <c:v>9</c:v>
                </c:pt>
                <c:pt idx="3591">
                  <c:v>5</c:v>
                </c:pt>
                <c:pt idx="3592">
                  <c:v>2</c:v>
                </c:pt>
                <c:pt idx="3593">
                  <c:v>8</c:v>
                </c:pt>
                <c:pt idx="3594">
                  <c:v>8</c:v>
                </c:pt>
                <c:pt idx="3595">
                  <c:v>2</c:v>
                </c:pt>
                <c:pt idx="3596">
                  <c:v>4</c:v>
                </c:pt>
                <c:pt idx="3597">
                  <c:v>3</c:v>
                </c:pt>
                <c:pt idx="3598">
                  <c:v>5</c:v>
                </c:pt>
                <c:pt idx="3599">
                  <c:v>3</c:v>
                </c:pt>
                <c:pt idx="3600">
                  <c:v>5</c:v>
                </c:pt>
                <c:pt idx="3601">
                  <c:v>7</c:v>
                </c:pt>
                <c:pt idx="3602">
                  <c:v>5</c:v>
                </c:pt>
                <c:pt idx="3603">
                  <c:v>4</c:v>
                </c:pt>
                <c:pt idx="3604">
                  <c:v>8</c:v>
                </c:pt>
                <c:pt idx="3605">
                  <c:v>4</c:v>
                </c:pt>
                <c:pt idx="3606">
                  <c:v>4</c:v>
                </c:pt>
                <c:pt idx="3607">
                  <c:v>5</c:v>
                </c:pt>
                <c:pt idx="3608">
                  <c:v>7</c:v>
                </c:pt>
                <c:pt idx="3609">
                  <c:v>8</c:v>
                </c:pt>
                <c:pt idx="3610">
                  <c:v>0</c:v>
                </c:pt>
                <c:pt idx="3611">
                  <c:v>4</c:v>
                </c:pt>
                <c:pt idx="3612">
                  <c:v>3</c:v>
                </c:pt>
                <c:pt idx="3613">
                  <c:v>4</c:v>
                </c:pt>
                <c:pt idx="3614">
                  <c:v>5</c:v>
                </c:pt>
                <c:pt idx="3615">
                  <c:v>6</c:v>
                </c:pt>
                <c:pt idx="3616">
                  <c:v>3</c:v>
                </c:pt>
                <c:pt idx="3617">
                  <c:v>6</c:v>
                </c:pt>
                <c:pt idx="3618">
                  <c:v>0</c:v>
                </c:pt>
                <c:pt idx="3619">
                  <c:v>5</c:v>
                </c:pt>
                <c:pt idx="3620">
                  <c:v>4</c:v>
                </c:pt>
                <c:pt idx="3621">
                  <c:v>7</c:v>
                </c:pt>
                <c:pt idx="3622">
                  <c:v>4</c:v>
                </c:pt>
                <c:pt idx="3623">
                  <c:v>6</c:v>
                </c:pt>
                <c:pt idx="3624">
                  <c:v>2</c:v>
                </c:pt>
                <c:pt idx="3625">
                  <c:v>7</c:v>
                </c:pt>
                <c:pt idx="3626">
                  <c:v>1</c:v>
                </c:pt>
                <c:pt idx="3627">
                  <c:v>8</c:v>
                </c:pt>
                <c:pt idx="3628">
                  <c:v>3</c:v>
                </c:pt>
                <c:pt idx="3629">
                  <c:v>1</c:v>
                </c:pt>
                <c:pt idx="3630">
                  <c:v>9</c:v>
                </c:pt>
                <c:pt idx="3631">
                  <c:v>3</c:v>
                </c:pt>
                <c:pt idx="3632">
                  <c:v>4</c:v>
                </c:pt>
                <c:pt idx="3633">
                  <c:v>3</c:v>
                </c:pt>
                <c:pt idx="3634">
                  <c:v>0</c:v>
                </c:pt>
                <c:pt idx="3635">
                  <c:v>6</c:v>
                </c:pt>
                <c:pt idx="3636">
                  <c:v>8</c:v>
                </c:pt>
                <c:pt idx="3637">
                  <c:v>3</c:v>
                </c:pt>
                <c:pt idx="3638">
                  <c:v>4</c:v>
                </c:pt>
                <c:pt idx="3639">
                  <c:v>3</c:v>
                </c:pt>
                <c:pt idx="3640">
                  <c:v>8</c:v>
                </c:pt>
                <c:pt idx="3641">
                  <c:v>1</c:v>
                </c:pt>
                <c:pt idx="3642">
                  <c:v>6</c:v>
                </c:pt>
                <c:pt idx="3643">
                  <c:v>2</c:v>
                </c:pt>
                <c:pt idx="3644">
                  <c:v>7</c:v>
                </c:pt>
                <c:pt idx="3645">
                  <c:v>2</c:v>
                </c:pt>
                <c:pt idx="3646">
                  <c:v>5</c:v>
                </c:pt>
                <c:pt idx="3647">
                  <c:v>3</c:v>
                </c:pt>
                <c:pt idx="3648">
                  <c:v>3</c:v>
                </c:pt>
                <c:pt idx="3649">
                  <c:v>7</c:v>
                </c:pt>
                <c:pt idx="3650">
                  <c:v>6</c:v>
                </c:pt>
                <c:pt idx="3651">
                  <c:v>3</c:v>
                </c:pt>
                <c:pt idx="3652">
                  <c:v>7</c:v>
                </c:pt>
                <c:pt idx="3653">
                  <c:v>2</c:v>
                </c:pt>
                <c:pt idx="3654">
                  <c:v>3</c:v>
                </c:pt>
                <c:pt idx="3655">
                  <c:v>0</c:v>
                </c:pt>
                <c:pt idx="3656">
                  <c:v>9</c:v>
                </c:pt>
                <c:pt idx="3657">
                  <c:v>2</c:v>
                </c:pt>
                <c:pt idx="3658">
                  <c:v>6</c:v>
                </c:pt>
                <c:pt idx="3659">
                  <c:v>4</c:v>
                </c:pt>
                <c:pt idx="3660">
                  <c:v>2</c:v>
                </c:pt>
                <c:pt idx="3661">
                  <c:v>4</c:v>
                </c:pt>
                <c:pt idx="3662">
                  <c:v>5</c:v>
                </c:pt>
                <c:pt idx="3663">
                  <c:v>5</c:v>
                </c:pt>
                <c:pt idx="3664">
                  <c:v>4</c:v>
                </c:pt>
                <c:pt idx="3665">
                  <c:v>3</c:v>
                </c:pt>
                <c:pt idx="3666">
                  <c:v>4</c:v>
                </c:pt>
                <c:pt idx="3667">
                  <c:v>6</c:v>
                </c:pt>
                <c:pt idx="3668">
                  <c:v>2</c:v>
                </c:pt>
                <c:pt idx="3669">
                  <c:v>3</c:v>
                </c:pt>
                <c:pt idx="3670">
                  <c:v>7</c:v>
                </c:pt>
                <c:pt idx="3671">
                  <c:v>6</c:v>
                </c:pt>
                <c:pt idx="3672">
                  <c:v>5</c:v>
                </c:pt>
                <c:pt idx="3673">
                  <c:v>9</c:v>
                </c:pt>
                <c:pt idx="3674">
                  <c:v>6</c:v>
                </c:pt>
                <c:pt idx="3675">
                  <c:v>6</c:v>
                </c:pt>
                <c:pt idx="3676">
                  <c:v>7</c:v>
                </c:pt>
                <c:pt idx="3677">
                  <c:v>0</c:v>
                </c:pt>
                <c:pt idx="3678">
                  <c:v>5</c:v>
                </c:pt>
                <c:pt idx="3679">
                  <c:v>3</c:v>
                </c:pt>
                <c:pt idx="3680">
                  <c:v>3</c:v>
                </c:pt>
                <c:pt idx="3681">
                  <c:v>9</c:v>
                </c:pt>
                <c:pt idx="3682">
                  <c:v>6</c:v>
                </c:pt>
                <c:pt idx="3683">
                  <c:v>4</c:v>
                </c:pt>
                <c:pt idx="3684">
                  <c:v>2</c:v>
                </c:pt>
                <c:pt idx="3685">
                  <c:v>2</c:v>
                </c:pt>
                <c:pt idx="3686">
                  <c:v>3</c:v>
                </c:pt>
                <c:pt idx="3687">
                  <c:v>7</c:v>
                </c:pt>
                <c:pt idx="3688">
                  <c:v>4</c:v>
                </c:pt>
                <c:pt idx="3689">
                  <c:v>2</c:v>
                </c:pt>
                <c:pt idx="3690">
                  <c:v>2</c:v>
                </c:pt>
                <c:pt idx="3691">
                  <c:v>3</c:v>
                </c:pt>
                <c:pt idx="3692">
                  <c:v>6</c:v>
                </c:pt>
                <c:pt idx="3693">
                  <c:v>4</c:v>
                </c:pt>
                <c:pt idx="3694">
                  <c:v>5</c:v>
                </c:pt>
                <c:pt idx="3695">
                  <c:v>7</c:v>
                </c:pt>
                <c:pt idx="3696">
                  <c:v>4</c:v>
                </c:pt>
                <c:pt idx="3697">
                  <c:v>3</c:v>
                </c:pt>
                <c:pt idx="3698">
                  <c:v>9</c:v>
                </c:pt>
                <c:pt idx="3699">
                  <c:v>4</c:v>
                </c:pt>
                <c:pt idx="3700">
                  <c:v>7</c:v>
                </c:pt>
                <c:pt idx="3701">
                  <c:v>3</c:v>
                </c:pt>
                <c:pt idx="3702">
                  <c:v>5</c:v>
                </c:pt>
                <c:pt idx="3703">
                  <c:v>2</c:v>
                </c:pt>
                <c:pt idx="3704">
                  <c:v>1</c:v>
                </c:pt>
                <c:pt idx="3705">
                  <c:v>8</c:v>
                </c:pt>
                <c:pt idx="3706">
                  <c:v>10</c:v>
                </c:pt>
                <c:pt idx="3707">
                  <c:v>6</c:v>
                </c:pt>
                <c:pt idx="3708">
                  <c:v>4</c:v>
                </c:pt>
                <c:pt idx="3709">
                  <c:v>1</c:v>
                </c:pt>
                <c:pt idx="3710">
                  <c:v>7</c:v>
                </c:pt>
                <c:pt idx="3711">
                  <c:v>2</c:v>
                </c:pt>
                <c:pt idx="3712">
                  <c:v>1</c:v>
                </c:pt>
                <c:pt idx="3713">
                  <c:v>5</c:v>
                </c:pt>
                <c:pt idx="3714">
                  <c:v>4</c:v>
                </c:pt>
                <c:pt idx="3715">
                  <c:v>2</c:v>
                </c:pt>
                <c:pt idx="3716">
                  <c:v>4</c:v>
                </c:pt>
                <c:pt idx="3717">
                  <c:v>4</c:v>
                </c:pt>
                <c:pt idx="3718">
                  <c:v>3</c:v>
                </c:pt>
                <c:pt idx="3719">
                  <c:v>2</c:v>
                </c:pt>
                <c:pt idx="3720">
                  <c:v>3</c:v>
                </c:pt>
                <c:pt idx="3721">
                  <c:v>3</c:v>
                </c:pt>
                <c:pt idx="3722">
                  <c:v>3</c:v>
                </c:pt>
                <c:pt idx="3723">
                  <c:v>1</c:v>
                </c:pt>
                <c:pt idx="3724">
                  <c:v>1</c:v>
                </c:pt>
                <c:pt idx="3725">
                  <c:v>4</c:v>
                </c:pt>
                <c:pt idx="3726">
                  <c:v>2</c:v>
                </c:pt>
                <c:pt idx="3727">
                  <c:v>4</c:v>
                </c:pt>
                <c:pt idx="3728">
                  <c:v>5</c:v>
                </c:pt>
                <c:pt idx="3729">
                  <c:v>2</c:v>
                </c:pt>
                <c:pt idx="3730">
                  <c:v>4</c:v>
                </c:pt>
                <c:pt idx="3731">
                  <c:v>1</c:v>
                </c:pt>
                <c:pt idx="3732">
                  <c:v>5</c:v>
                </c:pt>
                <c:pt idx="3733">
                  <c:v>3</c:v>
                </c:pt>
                <c:pt idx="3734">
                  <c:v>7</c:v>
                </c:pt>
                <c:pt idx="3735">
                  <c:v>1</c:v>
                </c:pt>
                <c:pt idx="3736">
                  <c:v>8</c:v>
                </c:pt>
                <c:pt idx="3737">
                  <c:v>6</c:v>
                </c:pt>
                <c:pt idx="3738">
                  <c:v>2</c:v>
                </c:pt>
                <c:pt idx="3739">
                  <c:v>4</c:v>
                </c:pt>
                <c:pt idx="3740">
                  <c:v>7</c:v>
                </c:pt>
                <c:pt idx="3741">
                  <c:v>3</c:v>
                </c:pt>
                <c:pt idx="3742">
                  <c:v>7</c:v>
                </c:pt>
                <c:pt idx="3743">
                  <c:v>6</c:v>
                </c:pt>
                <c:pt idx="3744">
                  <c:v>4</c:v>
                </c:pt>
                <c:pt idx="3745">
                  <c:v>2</c:v>
                </c:pt>
                <c:pt idx="3746">
                  <c:v>7</c:v>
                </c:pt>
                <c:pt idx="3747">
                  <c:v>0</c:v>
                </c:pt>
                <c:pt idx="3748">
                  <c:v>4</c:v>
                </c:pt>
                <c:pt idx="3749">
                  <c:v>4</c:v>
                </c:pt>
                <c:pt idx="3750">
                  <c:v>3</c:v>
                </c:pt>
                <c:pt idx="3751">
                  <c:v>1</c:v>
                </c:pt>
                <c:pt idx="3752">
                  <c:v>2</c:v>
                </c:pt>
                <c:pt idx="3753">
                  <c:v>5</c:v>
                </c:pt>
                <c:pt idx="3754">
                  <c:v>0</c:v>
                </c:pt>
                <c:pt idx="3755">
                  <c:v>5</c:v>
                </c:pt>
                <c:pt idx="3756">
                  <c:v>5</c:v>
                </c:pt>
                <c:pt idx="3757">
                  <c:v>3</c:v>
                </c:pt>
                <c:pt idx="3758">
                  <c:v>2</c:v>
                </c:pt>
                <c:pt idx="3759">
                  <c:v>2</c:v>
                </c:pt>
                <c:pt idx="3760">
                  <c:v>4</c:v>
                </c:pt>
                <c:pt idx="3761">
                  <c:v>6</c:v>
                </c:pt>
                <c:pt idx="3762">
                  <c:v>5</c:v>
                </c:pt>
                <c:pt idx="3763">
                  <c:v>7</c:v>
                </c:pt>
                <c:pt idx="3764">
                  <c:v>3</c:v>
                </c:pt>
                <c:pt idx="3765">
                  <c:v>3</c:v>
                </c:pt>
                <c:pt idx="3766">
                  <c:v>3</c:v>
                </c:pt>
                <c:pt idx="3767">
                  <c:v>7</c:v>
                </c:pt>
                <c:pt idx="3768">
                  <c:v>4</c:v>
                </c:pt>
                <c:pt idx="3769">
                  <c:v>5</c:v>
                </c:pt>
                <c:pt idx="3770">
                  <c:v>0</c:v>
                </c:pt>
                <c:pt idx="3771">
                  <c:v>4</c:v>
                </c:pt>
                <c:pt idx="3772">
                  <c:v>6</c:v>
                </c:pt>
                <c:pt idx="3773">
                  <c:v>5</c:v>
                </c:pt>
                <c:pt idx="3774">
                  <c:v>4</c:v>
                </c:pt>
                <c:pt idx="3775">
                  <c:v>2</c:v>
                </c:pt>
                <c:pt idx="3776">
                  <c:v>5</c:v>
                </c:pt>
                <c:pt idx="3777">
                  <c:v>7</c:v>
                </c:pt>
                <c:pt idx="3778">
                  <c:v>4</c:v>
                </c:pt>
                <c:pt idx="3779">
                  <c:v>4</c:v>
                </c:pt>
                <c:pt idx="3780">
                  <c:v>2</c:v>
                </c:pt>
                <c:pt idx="3781">
                  <c:v>3</c:v>
                </c:pt>
                <c:pt idx="3782">
                  <c:v>1</c:v>
                </c:pt>
                <c:pt idx="3783">
                  <c:v>4</c:v>
                </c:pt>
                <c:pt idx="3784">
                  <c:v>5</c:v>
                </c:pt>
                <c:pt idx="3785">
                  <c:v>6</c:v>
                </c:pt>
                <c:pt idx="3786">
                  <c:v>2</c:v>
                </c:pt>
                <c:pt idx="3787">
                  <c:v>7</c:v>
                </c:pt>
                <c:pt idx="3788">
                  <c:v>5</c:v>
                </c:pt>
                <c:pt idx="3789">
                  <c:v>7</c:v>
                </c:pt>
                <c:pt idx="3790">
                  <c:v>6</c:v>
                </c:pt>
                <c:pt idx="3791">
                  <c:v>5</c:v>
                </c:pt>
                <c:pt idx="3792">
                  <c:v>4</c:v>
                </c:pt>
                <c:pt idx="3793">
                  <c:v>4</c:v>
                </c:pt>
                <c:pt idx="3794">
                  <c:v>7</c:v>
                </c:pt>
                <c:pt idx="3795">
                  <c:v>5</c:v>
                </c:pt>
                <c:pt idx="3796">
                  <c:v>4</c:v>
                </c:pt>
                <c:pt idx="3797">
                  <c:v>5</c:v>
                </c:pt>
                <c:pt idx="3798">
                  <c:v>5</c:v>
                </c:pt>
                <c:pt idx="3799">
                  <c:v>3</c:v>
                </c:pt>
                <c:pt idx="3800">
                  <c:v>4</c:v>
                </c:pt>
                <c:pt idx="3801">
                  <c:v>4</c:v>
                </c:pt>
                <c:pt idx="3802">
                  <c:v>4</c:v>
                </c:pt>
                <c:pt idx="3803">
                  <c:v>4</c:v>
                </c:pt>
                <c:pt idx="3804">
                  <c:v>2</c:v>
                </c:pt>
                <c:pt idx="3805">
                  <c:v>5</c:v>
                </c:pt>
                <c:pt idx="3806">
                  <c:v>4</c:v>
                </c:pt>
                <c:pt idx="3807">
                  <c:v>4</c:v>
                </c:pt>
                <c:pt idx="3808">
                  <c:v>10</c:v>
                </c:pt>
                <c:pt idx="3809">
                  <c:v>10</c:v>
                </c:pt>
                <c:pt idx="3810">
                  <c:v>8</c:v>
                </c:pt>
                <c:pt idx="3811">
                  <c:v>5</c:v>
                </c:pt>
                <c:pt idx="3812">
                  <c:v>4</c:v>
                </c:pt>
                <c:pt idx="3813">
                  <c:v>5</c:v>
                </c:pt>
                <c:pt idx="3814">
                  <c:v>9</c:v>
                </c:pt>
                <c:pt idx="3815">
                  <c:v>8</c:v>
                </c:pt>
                <c:pt idx="3816">
                  <c:v>2</c:v>
                </c:pt>
                <c:pt idx="3817">
                  <c:v>6</c:v>
                </c:pt>
                <c:pt idx="3818">
                  <c:v>14</c:v>
                </c:pt>
                <c:pt idx="3819">
                  <c:v>9</c:v>
                </c:pt>
                <c:pt idx="3820">
                  <c:v>8</c:v>
                </c:pt>
                <c:pt idx="3821">
                  <c:v>4</c:v>
                </c:pt>
                <c:pt idx="3822">
                  <c:v>5</c:v>
                </c:pt>
                <c:pt idx="3823">
                  <c:v>6</c:v>
                </c:pt>
                <c:pt idx="3824">
                  <c:v>8</c:v>
                </c:pt>
                <c:pt idx="3825">
                  <c:v>4</c:v>
                </c:pt>
                <c:pt idx="3826">
                  <c:v>11</c:v>
                </c:pt>
                <c:pt idx="3827">
                  <c:v>10</c:v>
                </c:pt>
                <c:pt idx="3828">
                  <c:v>9</c:v>
                </c:pt>
                <c:pt idx="3829">
                  <c:v>11</c:v>
                </c:pt>
                <c:pt idx="3830">
                  <c:v>9</c:v>
                </c:pt>
                <c:pt idx="3831">
                  <c:v>10</c:v>
                </c:pt>
                <c:pt idx="3832">
                  <c:v>4</c:v>
                </c:pt>
                <c:pt idx="3833">
                  <c:v>18</c:v>
                </c:pt>
                <c:pt idx="3834">
                  <c:v>14</c:v>
                </c:pt>
                <c:pt idx="3835">
                  <c:v>12</c:v>
                </c:pt>
                <c:pt idx="3836">
                  <c:v>5</c:v>
                </c:pt>
                <c:pt idx="3837">
                  <c:v>9</c:v>
                </c:pt>
                <c:pt idx="3838">
                  <c:v>7</c:v>
                </c:pt>
                <c:pt idx="3839">
                  <c:v>7</c:v>
                </c:pt>
                <c:pt idx="3840">
                  <c:v>14</c:v>
                </c:pt>
                <c:pt idx="3841">
                  <c:v>6</c:v>
                </c:pt>
                <c:pt idx="3842">
                  <c:v>12</c:v>
                </c:pt>
                <c:pt idx="3843">
                  <c:v>14</c:v>
                </c:pt>
                <c:pt idx="3844">
                  <c:v>5</c:v>
                </c:pt>
                <c:pt idx="3845">
                  <c:v>11</c:v>
                </c:pt>
                <c:pt idx="3846">
                  <c:v>9</c:v>
                </c:pt>
                <c:pt idx="3847">
                  <c:v>10</c:v>
                </c:pt>
                <c:pt idx="3848">
                  <c:v>10</c:v>
                </c:pt>
                <c:pt idx="3849">
                  <c:v>6</c:v>
                </c:pt>
                <c:pt idx="3850">
                  <c:v>11</c:v>
                </c:pt>
                <c:pt idx="3851">
                  <c:v>12</c:v>
                </c:pt>
                <c:pt idx="3852">
                  <c:v>9</c:v>
                </c:pt>
                <c:pt idx="3853">
                  <c:v>8</c:v>
                </c:pt>
                <c:pt idx="3854">
                  <c:v>10</c:v>
                </c:pt>
                <c:pt idx="3855">
                  <c:v>8</c:v>
                </c:pt>
                <c:pt idx="3856">
                  <c:v>6</c:v>
                </c:pt>
                <c:pt idx="3857">
                  <c:v>9</c:v>
                </c:pt>
                <c:pt idx="3858">
                  <c:v>17</c:v>
                </c:pt>
                <c:pt idx="3859">
                  <c:v>13</c:v>
                </c:pt>
                <c:pt idx="3860">
                  <c:v>12</c:v>
                </c:pt>
                <c:pt idx="3861">
                  <c:v>15</c:v>
                </c:pt>
                <c:pt idx="3862">
                  <c:v>13</c:v>
                </c:pt>
                <c:pt idx="3863">
                  <c:v>9</c:v>
                </c:pt>
                <c:pt idx="3864">
                  <c:v>9</c:v>
                </c:pt>
                <c:pt idx="3865">
                  <c:v>10</c:v>
                </c:pt>
                <c:pt idx="3866">
                  <c:v>14</c:v>
                </c:pt>
                <c:pt idx="3867">
                  <c:v>10</c:v>
                </c:pt>
                <c:pt idx="3868">
                  <c:v>10</c:v>
                </c:pt>
                <c:pt idx="3869">
                  <c:v>14</c:v>
                </c:pt>
                <c:pt idx="3870">
                  <c:v>17</c:v>
                </c:pt>
                <c:pt idx="3871">
                  <c:v>13</c:v>
                </c:pt>
                <c:pt idx="3872">
                  <c:v>10</c:v>
                </c:pt>
                <c:pt idx="3873">
                  <c:v>15</c:v>
                </c:pt>
                <c:pt idx="3874">
                  <c:v>10</c:v>
                </c:pt>
                <c:pt idx="3875">
                  <c:v>17</c:v>
                </c:pt>
                <c:pt idx="3876">
                  <c:v>10</c:v>
                </c:pt>
                <c:pt idx="3877">
                  <c:v>6</c:v>
                </c:pt>
                <c:pt idx="3878">
                  <c:v>10</c:v>
                </c:pt>
                <c:pt idx="3879">
                  <c:v>20</c:v>
                </c:pt>
                <c:pt idx="3880">
                  <c:v>10</c:v>
                </c:pt>
                <c:pt idx="3881">
                  <c:v>11</c:v>
                </c:pt>
                <c:pt idx="3882">
                  <c:v>13</c:v>
                </c:pt>
                <c:pt idx="3883">
                  <c:v>8</c:v>
                </c:pt>
                <c:pt idx="3884">
                  <c:v>5</c:v>
                </c:pt>
                <c:pt idx="3885">
                  <c:v>9</c:v>
                </c:pt>
                <c:pt idx="3886">
                  <c:v>7</c:v>
                </c:pt>
                <c:pt idx="3887">
                  <c:v>11</c:v>
                </c:pt>
                <c:pt idx="3888">
                  <c:v>9</c:v>
                </c:pt>
                <c:pt idx="3889">
                  <c:v>13</c:v>
                </c:pt>
                <c:pt idx="3890">
                  <c:v>7</c:v>
                </c:pt>
                <c:pt idx="3891">
                  <c:v>7</c:v>
                </c:pt>
                <c:pt idx="3892">
                  <c:v>12</c:v>
                </c:pt>
                <c:pt idx="3893">
                  <c:v>8</c:v>
                </c:pt>
                <c:pt idx="3894">
                  <c:v>5</c:v>
                </c:pt>
                <c:pt idx="3895">
                  <c:v>5</c:v>
                </c:pt>
                <c:pt idx="3896">
                  <c:v>7</c:v>
                </c:pt>
                <c:pt idx="3897">
                  <c:v>9</c:v>
                </c:pt>
                <c:pt idx="3898">
                  <c:v>3</c:v>
                </c:pt>
                <c:pt idx="3899">
                  <c:v>4</c:v>
                </c:pt>
                <c:pt idx="3900">
                  <c:v>8</c:v>
                </c:pt>
                <c:pt idx="3901">
                  <c:v>4</c:v>
                </c:pt>
                <c:pt idx="3902">
                  <c:v>11</c:v>
                </c:pt>
                <c:pt idx="3903">
                  <c:v>8</c:v>
                </c:pt>
                <c:pt idx="3904">
                  <c:v>6</c:v>
                </c:pt>
                <c:pt idx="3905">
                  <c:v>6</c:v>
                </c:pt>
                <c:pt idx="3906">
                  <c:v>8</c:v>
                </c:pt>
                <c:pt idx="3907">
                  <c:v>4</c:v>
                </c:pt>
                <c:pt idx="3908">
                  <c:v>4</c:v>
                </c:pt>
                <c:pt idx="3909">
                  <c:v>6</c:v>
                </c:pt>
                <c:pt idx="3910">
                  <c:v>7</c:v>
                </c:pt>
                <c:pt idx="3911">
                  <c:v>3</c:v>
                </c:pt>
                <c:pt idx="3912">
                  <c:v>6</c:v>
                </c:pt>
                <c:pt idx="3913">
                  <c:v>5</c:v>
                </c:pt>
                <c:pt idx="3914">
                  <c:v>6</c:v>
                </c:pt>
                <c:pt idx="3915">
                  <c:v>4</c:v>
                </c:pt>
                <c:pt idx="3916">
                  <c:v>4</c:v>
                </c:pt>
                <c:pt idx="3917">
                  <c:v>4</c:v>
                </c:pt>
                <c:pt idx="3918">
                  <c:v>7</c:v>
                </c:pt>
                <c:pt idx="3919">
                  <c:v>4</c:v>
                </c:pt>
                <c:pt idx="3920">
                  <c:v>9</c:v>
                </c:pt>
                <c:pt idx="3921">
                  <c:v>6</c:v>
                </c:pt>
                <c:pt idx="3922">
                  <c:v>6</c:v>
                </c:pt>
                <c:pt idx="3923">
                  <c:v>6</c:v>
                </c:pt>
                <c:pt idx="3924">
                  <c:v>8</c:v>
                </c:pt>
                <c:pt idx="3925">
                  <c:v>1</c:v>
                </c:pt>
                <c:pt idx="3926">
                  <c:v>5</c:v>
                </c:pt>
                <c:pt idx="3927">
                  <c:v>8</c:v>
                </c:pt>
                <c:pt idx="3928">
                  <c:v>0</c:v>
                </c:pt>
                <c:pt idx="3929">
                  <c:v>6</c:v>
                </c:pt>
                <c:pt idx="3930">
                  <c:v>3</c:v>
                </c:pt>
                <c:pt idx="3931">
                  <c:v>9</c:v>
                </c:pt>
                <c:pt idx="3932">
                  <c:v>4</c:v>
                </c:pt>
                <c:pt idx="3933">
                  <c:v>7</c:v>
                </c:pt>
                <c:pt idx="3934">
                  <c:v>2</c:v>
                </c:pt>
                <c:pt idx="3935">
                  <c:v>3</c:v>
                </c:pt>
                <c:pt idx="3936">
                  <c:v>4</c:v>
                </c:pt>
                <c:pt idx="3937">
                  <c:v>5</c:v>
                </c:pt>
                <c:pt idx="3938">
                  <c:v>10</c:v>
                </c:pt>
                <c:pt idx="3939">
                  <c:v>3</c:v>
                </c:pt>
                <c:pt idx="3940">
                  <c:v>6</c:v>
                </c:pt>
                <c:pt idx="3941">
                  <c:v>5</c:v>
                </c:pt>
                <c:pt idx="3942">
                  <c:v>4</c:v>
                </c:pt>
                <c:pt idx="3943">
                  <c:v>5</c:v>
                </c:pt>
                <c:pt idx="3944">
                  <c:v>9</c:v>
                </c:pt>
                <c:pt idx="3945">
                  <c:v>5</c:v>
                </c:pt>
                <c:pt idx="3946">
                  <c:v>2</c:v>
                </c:pt>
                <c:pt idx="3947">
                  <c:v>4</c:v>
                </c:pt>
                <c:pt idx="3948">
                  <c:v>7</c:v>
                </c:pt>
                <c:pt idx="3949">
                  <c:v>9</c:v>
                </c:pt>
                <c:pt idx="3950">
                  <c:v>7</c:v>
                </c:pt>
                <c:pt idx="3951">
                  <c:v>2</c:v>
                </c:pt>
                <c:pt idx="3952">
                  <c:v>1</c:v>
                </c:pt>
                <c:pt idx="3953">
                  <c:v>6</c:v>
                </c:pt>
                <c:pt idx="3954">
                  <c:v>4</c:v>
                </c:pt>
                <c:pt idx="3955">
                  <c:v>7</c:v>
                </c:pt>
                <c:pt idx="3956">
                  <c:v>9</c:v>
                </c:pt>
                <c:pt idx="3957">
                  <c:v>4</c:v>
                </c:pt>
                <c:pt idx="3958">
                  <c:v>4</c:v>
                </c:pt>
                <c:pt idx="3959">
                  <c:v>6</c:v>
                </c:pt>
                <c:pt idx="3960">
                  <c:v>7</c:v>
                </c:pt>
                <c:pt idx="3961">
                  <c:v>5</c:v>
                </c:pt>
                <c:pt idx="3962">
                  <c:v>6</c:v>
                </c:pt>
                <c:pt idx="3963">
                  <c:v>4</c:v>
                </c:pt>
                <c:pt idx="3964">
                  <c:v>5</c:v>
                </c:pt>
                <c:pt idx="3965">
                  <c:v>5</c:v>
                </c:pt>
                <c:pt idx="3966">
                  <c:v>7</c:v>
                </c:pt>
                <c:pt idx="3967">
                  <c:v>6</c:v>
                </c:pt>
                <c:pt idx="3968">
                  <c:v>5</c:v>
                </c:pt>
                <c:pt idx="3969">
                  <c:v>4</c:v>
                </c:pt>
                <c:pt idx="3970">
                  <c:v>3</c:v>
                </c:pt>
                <c:pt idx="3971">
                  <c:v>7</c:v>
                </c:pt>
                <c:pt idx="3972">
                  <c:v>3</c:v>
                </c:pt>
                <c:pt idx="3973">
                  <c:v>1</c:v>
                </c:pt>
                <c:pt idx="3974">
                  <c:v>4</c:v>
                </c:pt>
                <c:pt idx="3975">
                  <c:v>3</c:v>
                </c:pt>
                <c:pt idx="3976">
                  <c:v>4</c:v>
                </c:pt>
                <c:pt idx="3977">
                  <c:v>2</c:v>
                </c:pt>
                <c:pt idx="3978">
                  <c:v>2</c:v>
                </c:pt>
                <c:pt idx="3979">
                  <c:v>5</c:v>
                </c:pt>
                <c:pt idx="3980">
                  <c:v>2</c:v>
                </c:pt>
                <c:pt idx="3981">
                  <c:v>3</c:v>
                </c:pt>
                <c:pt idx="3982">
                  <c:v>3</c:v>
                </c:pt>
                <c:pt idx="3983">
                  <c:v>3</c:v>
                </c:pt>
                <c:pt idx="3984">
                  <c:v>6</c:v>
                </c:pt>
                <c:pt idx="3985">
                  <c:v>3</c:v>
                </c:pt>
                <c:pt idx="3986">
                  <c:v>4</c:v>
                </c:pt>
                <c:pt idx="3987">
                  <c:v>2</c:v>
                </c:pt>
                <c:pt idx="3988">
                  <c:v>7</c:v>
                </c:pt>
                <c:pt idx="3989">
                  <c:v>2</c:v>
                </c:pt>
                <c:pt idx="3990">
                  <c:v>5</c:v>
                </c:pt>
                <c:pt idx="3991">
                  <c:v>6</c:v>
                </c:pt>
                <c:pt idx="3992">
                  <c:v>7</c:v>
                </c:pt>
                <c:pt idx="3993">
                  <c:v>3</c:v>
                </c:pt>
                <c:pt idx="3994">
                  <c:v>3</c:v>
                </c:pt>
                <c:pt idx="3995">
                  <c:v>7</c:v>
                </c:pt>
                <c:pt idx="3996">
                  <c:v>4</c:v>
                </c:pt>
                <c:pt idx="3997">
                  <c:v>2</c:v>
                </c:pt>
                <c:pt idx="3998">
                  <c:v>5</c:v>
                </c:pt>
                <c:pt idx="3999">
                  <c:v>5</c:v>
                </c:pt>
                <c:pt idx="4000">
                  <c:v>3</c:v>
                </c:pt>
                <c:pt idx="4001">
                  <c:v>6</c:v>
                </c:pt>
                <c:pt idx="4002">
                  <c:v>4</c:v>
                </c:pt>
                <c:pt idx="4003">
                  <c:v>7</c:v>
                </c:pt>
                <c:pt idx="4004">
                  <c:v>2</c:v>
                </c:pt>
                <c:pt idx="4005">
                  <c:v>3</c:v>
                </c:pt>
                <c:pt idx="4006">
                  <c:v>3</c:v>
                </c:pt>
                <c:pt idx="4007">
                  <c:v>1</c:v>
                </c:pt>
                <c:pt idx="4008">
                  <c:v>7</c:v>
                </c:pt>
                <c:pt idx="4009">
                  <c:v>8</c:v>
                </c:pt>
                <c:pt idx="4010">
                  <c:v>4</c:v>
                </c:pt>
                <c:pt idx="4011">
                  <c:v>3</c:v>
                </c:pt>
                <c:pt idx="4012">
                  <c:v>2</c:v>
                </c:pt>
                <c:pt idx="4013">
                  <c:v>4</c:v>
                </c:pt>
                <c:pt idx="4014">
                  <c:v>2</c:v>
                </c:pt>
                <c:pt idx="4015">
                  <c:v>3</c:v>
                </c:pt>
                <c:pt idx="4016">
                  <c:v>1</c:v>
                </c:pt>
                <c:pt idx="4017">
                  <c:v>2</c:v>
                </c:pt>
                <c:pt idx="4018">
                  <c:v>5</c:v>
                </c:pt>
                <c:pt idx="4019">
                  <c:v>8</c:v>
                </c:pt>
                <c:pt idx="4020">
                  <c:v>3</c:v>
                </c:pt>
                <c:pt idx="4021">
                  <c:v>7</c:v>
                </c:pt>
                <c:pt idx="4022">
                  <c:v>6</c:v>
                </c:pt>
                <c:pt idx="4023">
                  <c:v>6</c:v>
                </c:pt>
                <c:pt idx="4024">
                  <c:v>3</c:v>
                </c:pt>
                <c:pt idx="4025">
                  <c:v>3</c:v>
                </c:pt>
                <c:pt idx="4026">
                  <c:v>5</c:v>
                </c:pt>
                <c:pt idx="4027">
                  <c:v>4</c:v>
                </c:pt>
                <c:pt idx="4028">
                  <c:v>4</c:v>
                </c:pt>
                <c:pt idx="4029">
                  <c:v>5</c:v>
                </c:pt>
                <c:pt idx="4030">
                  <c:v>4</c:v>
                </c:pt>
                <c:pt idx="4031">
                  <c:v>1</c:v>
                </c:pt>
                <c:pt idx="4032">
                  <c:v>5</c:v>
                </c:pt>
                <c:pt idx="4033">
                  <c:v>8</c:v>
                </c:pt>
                <c:pt idx="4034">
                  <c:v>5</c:v>
                </c:pt>
                <c:pt idx="4035">
                  <c:v>3</c:v>
                </c:pt>
                <c:pt idx="4036">
                  <c:v>2</c:v>
                </c:pt>
                <c:pt idx="4037">
                  <c:v>2</c:v>
                </c:pt>
                <c:pt idx="4038">
                  <c:v>2</c:v>
                </c:pt>
                <c:pt idx="4039">
                  <c:v>1</c:v>
                </c:pt>
                <c:pt idx="4040">
                  <c:v>4</c:v>
                </c:pt>
                <c:pt idx="4041">
                  <c:v>4</c:v>
                </c:pt>
                <c:pt idx="4042">
                  <c:v>3</c:v>
                </c:pt>
                <c:pt idx="4043">
                  <c:v>7</c:v>
                </c:pt>
                <c:pt idx="4044">
                  <c:v>4</c:v>
                </c:pt>
                <c:pt idx="4045">
                  <c:v>2</c:v>
                </c:pt>
                <c:pt idx="4046">
                  <c:v>4</c:v>
                </c:pt>
                <c:pt idx="4047">
                  <c:v>4</c:v>
                </c:pt>
                <c:pt idx="4048">
                  <c:v>3</c:v>
                </c:pt>
                <c:pt idx="4049">
                  <c:v>5</c:v>
                </c:pt>
                <c:pt idx="4050">
                  <c:v>2</c:v>
                </c:pt>
                <c:pt idx="4051">
                  <c:v>7</c:v>
                </c:pt>
                <c:pt idx="4052">
                  <c:v>4</c:v>
                </c:pt>
                <c:pt idx="4053">
                  <c:v>2</c:v>
                </c:pt>
                <c:pt idx="4054">
                  <c:v>1</c:v>
                </c:pt>
                <c:pt idx="4055">
                  <c:v>3</c:v>
                </c:pt>
                <c:pt idx="4056">
                  <c:v>3</c:v>
                </c:pt>
                <c:pt idx="4057">
                  <c:v>6</c:v>
                </c:pt>
                <c:pt idx="4058">
                  <c:v>5</c:v>
                </c:pt>
                <c:pt idx="4059">
                  <c:v>4</c:v>
                </c:pt>
                <c:pt idx="4060">
                  <c:v>4</c:v>
                </c:pt>
                <c:pt idx="4061">
                  <c:v>4</c:v>
                </c:pt>
                <c:pt idx="4062">
                  <c:v>1</c:v>
                </c:pt>
                <c:pt idx="4063">
                  <c:v>2</c:v>
                </c:pt>
                <c:pt idx="4064">
                  <c:v>2</c:v>
                </c:pt>
                <c:pt idx="4065">
                  <c:v>2</c:v>
                </c:pt>
                <c:pt idx="4066">
                  <c:v>4</c:v>
                </c:pt>
                <c:pt idx="4067">
                  <c:v>1</c:v>
                </c:pt>
                <c:pt idx="4068">
                  <c:v>4</c:v>
                </c:pt>
                <c:pt idx="4069">
                  <c:v>6</c:v>
                </c:pt>
                <c:pt idx="4070">
                  <c:v>4</c:v>
                </c:pt>
                <c:pt idx="4071">
                  <c:v>3</c:v>
                </c:pt>
                <c:pt idx="4072">
                  <c:v>5</c:v>
                </c:pt>
                <c:pt idx="4073">
                  <c:v>2</c:v>
                </c:pt>
                <c:pt idx="4074">
                  <c:v>4</c:v>
                </c:pt>
                <c:pt idx="4075">
                  <c:v>6</c:v>
                </c:pt>
                <c:pt idx="4076">
                  <c:v>2</c:v>
                </c:pt>
                <c:pt idx="4077">
                  <c:v>3</c:v>
                </c:pt>
                <c:pt idx="4078">
                  <c:v>1</c:v>
                </c:pt>
                <c:pt idx="4079">
                  <c:v>1</c:v>
                </c:pt>
                <c:pt idx="4080">
                  <c:v>4</c:v>
                </c:pt>
                <c:pt idx="4081">
                  <c:v>3</c:v>
                </c:pt>
                <c:pt idx="4082">
                  <c:v>4</c:v>
                </c:pt>
                <c:pt idx="4083">
                  <c:v>4</c:v>
                </c:pt>
                <c:pt idx="4084">
                  <c:v>6</c:v>
                </c:pt>
                <c:pt idx="4085">
                  <c:v>6</c:v>
                </c:pt>
                <c:pt idx="4086">
                  <c:v>3</c:v>
                </c:pt>
                <c:pt idx="4087">
                  <c:v>4</c:v>
                </c:pt>
                <c:pt idx="4088">
                  <c:v>5</c:v>
                </c:pt>
                <c:pt idx="4089">
                  <c:v>5</c:v>
                </c:pt>
                <c:pt idx="4090">
                  <c:v>2</c:v>
                </c:pt>
                <c:pt idx="4091">
                  <c:v>5</c:v>
                </c:pt>
                <c:pt idx="4092">
                  <c:v>6</c:v>
                </c:pt>
                <c:pt idx="4093">
                  <c:v>3</c:v>
                </c:pt>
                <c:pt idx="4094">
                  <c:v>2</c:v>
                </c:pt>
                <c:pt idx="4095">
                  <c:v>2</c:v>
                </c:pt>
                <c:pt idx="4096">
                  <c:v>5</c:v>
                </c:pt>
                <c:pt idx="4097">
                  <c:v>3</c:v>
                </c:pt>
                <c:pt idx="4098">
                  <c:v>4</c:v>
                </c:pt>
                <c:pt idx="4099">
                  <c:v>6</c:v>
                </c:pt>
                <c:pt idx="4100">
                  <c:v>3</c:v>
                </c:pt>
                <c:pt idx="4101">
                  <c:v>5</c:v>
                </c:pt>
                <c:pt idx="4102">
                  <c:v>4</c:v>
                </c:pt>
                <c:pt idx="4103">
                  <c:v>3</c:v>
                </c:pt>
                <c:pt idx="4104">
                  <c:v>5</c:v>
                </c:pt>
                <c:pt idx="4105">
                  <c:v>5</c:v>
                </c:pt>
                <c:pt idx="4106">
                  <c:v>5</c:v>
                </c:pt>
                <c:pt idx="4107">
                  <c:v>2</c:v>
                </c:pt>
                <c:pt idx="4108">
                  <c:v>3</c:v>
                </c:pt>
                <c:pt idx="4109">
                  <c:v>6</c:v>
                </c:pt>
                <c:pt idx="4110">
                  <c:v>2</c:v>
                </c:pt>
                <c:pt idx="4111">
                  <c:v>5</c:v>
                </c:pt>
                <c:pt idx="4112">
                  <c:v>1</c:v>
                </c:pt>
                <c:pt idx="4113">
                  <c:v>3</c:v>
                </c:pt>
                <c:pt idx="4114">
                  <c:v>6</c:v>
                </c:pt>
                <c:pt idx="4115">
                  <c:v>3</c:v>
                </c:pt>
                <c:pt idx="4116">
                  <c:v>4</c:v>
                </c:pt>
                <c:pt idx="4117">
                  <c:v>6</c:v>
                </c:pt>
                <c:pt idx="4118">
                  <c:v>4</c:v>
                </c:pt>
                <c:pt idx="4119">
                  <c:v>4</c:v>
                </c:pt>
                <c:pt idx="4120">
                  <c:v>3</c:v>
                </c:pt>
                <c:pt idx="4121">
                  <c:v>3</c:v>
                </c:pt>
                <c:pt idx="4122">
                  <c:v>1</c:v>
                </c:pt>
                <c:pt idx="4123">
                  <c:v>3</c:v>
                </c:pt>
                <c:pt idx="4124">
                  <c:v>5</c:v>
                </c:pt>
                <c:pt idx="4125">
                  <c:v>4</c:v>
                </c:pt>
                <c:pt idx="4126">
                  <c:v>1</c:v>
                </c:pt>
                <c:pt idx="4127">
                  <c:v>2</c:v>
                </c:pt>
                <c:pt idx="4128">
                  <c:v>2</c:v>
                </c:pt>
                <c:pt idx="4129">
                  <c:v>4</c:v>
                </c:pt>
                <c:pt idx="4130">
                  <c:v>3</c:v>
                </c:pt>
                <c:pt idx="4131">
                  <c:v>4</c:v>
                </c:pt>
                <c:pt idx="4132">
                  <c:v>3</c:v>
                </c:pt>
                <c:pt idx="4133">
                  <c:v>6</c:v>
                </c:pt>
                <c:pt idx="4134">
                  <c:v>7</c:v>
                </c:pt>
                <c:pt idx="4135">
                  <c:v>3</c:v>
                </c:pt>
                <c:pt idx="4136">
                  <c:v>4</c:v>
                </c:pt>
                <c:pt idx="4137">
                  <c:v>2</c:v>
                </c:pt>
                <c:pt idx="4138">
                  <c:v>4</c:v>
                </c:pt>
                <c:pt idx="4139">
                  <c:v>2</c:v>
                </c:pt>
                <c:pt idx="4140">
                  <c:v>7</c:v>
                </c:pt>
                <c:pt idx="4141">
                  <c:v>5</c:v>
                </c:pt>
                <c:pt idx="4142">
                  <c:v>1</c:v>
                </c:pt>
                <c:pt idx="4143">
                  <c:v>3</c:v>
                </c:pt>
                <c:pt idx="4144">
                  <c:v>5</c:v>
                </c:pt>
                <c:pt idx="4145">
                  <c:v>2</c:v>
                </c:pt>
                <c:pt idx="4146">
                  <c:v>2</c:v>
                </c:pt>
                <c:pt idx="4147">
                  <c:v>3</c:v>
                </c:pt>
                <c:pt idx="4148">
                  <c:v>6</c:v>
                </c:pt>
                <c:pt idx="4149">
                  <c:v>3</c:v>
                </c:pt>
                <c:pt idx="4150">
                  <c:v>3</c:v>
                </c:pt>
                <c:pt idx="4151">
                  <c:v>6</c:v>
                </c:pt>
                <c:pt idx="4152">
                  <c:v>1</c:v>
                </c:pt>
                <c:pt idx="4153">
                  <c:v>3</c:v>
                </c:pt>
                <c:pt idx="4154">
                  <c:v>3</c:v>
                </c:pt>
                <c:pt idx="4155">
                  <c:v>3</c:v>
                </c:pt>
                <c:pt idx="4156">
                  <c:v>3</c:v>
                </c:pt>
                <c:pt idx="4157">
                  <c:v>6</c:v>
                </c:pt>
                <c:pt idx="4158">
                  <c:v>8</c:v>
                </c:pt>
                <c:pt idx="4159">
                  <c:v>3</c:v>
                </c:pt>
                <c:pt idx="4160">
                  <c:v>6</c:v>
                </c:pt>
                <c:pt idx="4161">
                  <c:v>2</c:v>
                </c:pt>
                <c:pt idx="4162">
                  <c:v>3</c:v>
                </c:pt>
                <c:pt idx="4163">
                  <c:v>2</c:v>
                </c:pt>
                <c:pt idx="4164">
                  <c:v>2</c:v>
                </c:pt>
                <c:pt idx="4165">
                  <c:v>9</c:v>
                </c:pt>
                <c:pt idx="4166">
                  <c:v>2</c:v>
                </c:pt>
                <c:pt idx="4167">
                  <c:v>2</c:v>
                </c:pt>
                <c:pt idx="4168">
                  <c:v>3</c:v>
                </c:pt>
                <c:pt idx="4169">
                  <c:v>5</c:v>
                </c:pt>
                <c:pt idx="4170">
                  <c:v>3</c:v>
                </c:pt>
                <c:pt idx="4171">
                  <c:v>5</c:v>
                </c:pt>
                <c:pt idx="4172">
                  <c:v>3</c:v>
                </c:pt>
                <c:pt idx="4173">
                  <c:v>3</c:v>
                </c:pt>
                <c:pt idx="4174">
                  <c:v>6</c:v>
                </c:pt>
                <c:pt idx="4175">
                  <c:v>2</c:v>
                </c:pt>
                <c:pt idx="4176">
                  <c:v>3</c:v>
                </c:pt>
                <c:pt idx="4177">
                  <c:v>2</c:v>
                </c:pt>
                <c:pt idx="4178">
                  <c:v>5</c:v>
                </c:pt>
                <c:pt idx="4179">
                  <c:v>4</c:v>
                </c:pt>
                <c:pt idx="4180">
                  <c:v>3</c:v>
                </c:pt>
                <c:pt idx="4181">
                  <c:v>3</c:v>
                </c:pt>
                <c:pt idx="4182">
                  <c:v>4</c:v>
                </c:pt>
                <c:pt idx="4183">
                  <c:v>1</c:v>
                </c:pt>
                <c:pt idx="4184">
                  <c:v>2</c:v>
                </c:pt>
                <c:pt idx="4185">
                  <c:v>5</c:v>
                </c:pt>
                <c:pt idx="4186">
                  <c:v>5</c:v>
                </c:pt>
                <c:pt idx="4187">
                  <c:v>3</c:v>
                </c:pt>
                <c:pt idx="4188">
                  <c:v>4</c:v>
                </c:pt>
                <c:pt idx="4189">
                  <c:v>7</c:v>
                </c:pt>
                <c:pt idx="4190">
                  <c:v>4</c:v>
                </c:pt>
                <c:pt idx="4191">
                  <c:v>6</c:v>
                </c:pt>
                <c:pt idx="4192">
                  <c:v>4</c:v>
                </c:pt>
                <c:pt idx="4193">
                  <c:v>2</c:v>
                </c:pt>
                <c:pt idx="4194">
                  <c:v>0</c:v>
                </c:pt>
                <c:pt idx="4195">
                  <c:v>9</c:v>
                </c:pt>
                <c:pt idx="4196">
                  <c:v>2</c:v>
                </c:pt>
                <c:pt idx="4197">
                  <c:v>3</c:v>
                </c:pt>
                <c:pt idx="4198">
                  <c:v>5</c:v>
                </c:pt>
                <c:pt idx="4199">
                  <c:v>4</c:v>
                </c:pt>
                <c:pt idx="4200">
                  <c:v>2</c:v>
                </c:pt>
                <c:pt idx="4201">
                  <c:v>1</c:v>
                </c:pt>
                <c:pt idx="4202">
                  <c:v>4</c:v>
                </c:pt>
                <c:pt idx="4203">
                  <c:v>6</c:v>
                </c:pt>
                <c:pt idx="4204">
                  <c:v>4</c:v>
                </c:pt>
                <c:pt idx="4205">
                  <c:v>5</c:v>
                </c:pt>
                <c:pt idx="4206">
                  <c:v>8</c:v>
                </c:pt>
                <c:pt idx="4207">
                  <c:v>3</c:v>
                </c:pt>
                <c:pt idx="4208">
                  <c:v>5</c:v>
                </c:pt>
                <c:pt idx="4209">
                  <c:v>2</c:v>
                </c:pt>
                <c:pt idx="4210">
                  <c:v>6</c:v>
                </c:pt>
                <c:pt idx="4211">
                  <c:v>4</c:v>
                </c:pt>
                <c:pt idx="4212">
                  <c:v>8</c:v>
                </c:pt>
                <c:pt idx="4213">
                  <c:v>2</c:v>
                </c:pt>
                <c:pt idx="4214">
                  <c:v>3</c:v>
                </c:pt>
                <c:pt idx="4215">
                  <c:v>6</c:v>
                </c:pt>
                <c:pt idx="4216">
                  <c:v>4</c:v>
                </c:pt>
                <c:pt idx="4217">
                  <c:v>4</c:v>
                </c:pt>
                <c:pt idx="4218">
                  <c:v>2</c:v>
                </c:pt>
                <c:pt idx="4219">
                  <c:v>7</c:v>
                </c:pt>
                <c:pt idx="4220">
                  <c:v>3</c:v>
                </c:pt>
                <c:pt idx="4221">
                  <c:v>2</c:v>
                </c:pt>
                <c:pt idx="4222">
                  <c:v>4</c:v>
                </c:pt>
                <c:pt idx="4223">
                  <c:v>4</c:v>
                </c:pt>
                <c:pt idx="4224">
                  <c:v>3</c:v>
                </c:pt>
                <c:pt idx="4225">
                  <c:v>2</c:v>
                </c:pt>
                <c:pt idx="4226">
                  <c:v>2</c:v>
                </c:pt>
                <c:pt idx="4227">
                  <c:v>3</c:v>
                </c:pt>
                <c:pt idx="4228">
                  <c:v>3</c:v>
                </c:pt>
                <c:pt idx="4229">
                  <c:v>6</c:v>
                </c:pt>
                <c:pt idx="4230">
                  <c:v>7</c:v>
                </c:pt>
                <c:pt idx="4231">
                  <c:v>4</c:v>
                </c:pt>
                <c:pt idx="4232">
                  <c:v>2</c:v>
                </c:pt>
                <c:pt idx="4233">
                  <c:v>6</c:v>
                </c:pt>
                <c:pt idx="4234">
                  <c:v>4</c:v>
                </c:pt>
                <c:pt idx="4235">
                  <c:v>3</c:v>
                </c:pt>
                <c:pt idx="4236">
                  <c:v>7</c:v>
                </c:pt>
                <c:pt idx="4237">
                  <c:v>3</c:v>
                </c:pt>
                <c:pt idx="4238">
                  <c:v>3</c:v>
                </c:pt>
                <c:pt idx="4239">
                  <c:v>2</c:v>
                </c:pt>
                <c:pt idx="4240">
                  <c:v>4</c:v>
                </c:pt>
                <c:pt idx="4241">
                  <c:v>4</c:v>
                </c:pt>
                <c:pt idx="4242">
                  <c:v>7</c:v>
                </c:pt>
                <c:pt idx="4243">
                  <c:v>2</c:v>
                </c:pt>
                <c:pt idx="4244">
                  <c:v>1</c:v>
                </c:pt>
                <c:pt idx="4245">
                  <c:v>4</c:v>
                </c:pt>
                <c:pt idx="4246">
                  <c:v>6</c:v>
                </c:pt>
                <c:pt idx="4247">
                  <c:v>4</c:v>
                </c:pt>
                <c:pt idx="4248">
                  <c:v>4</c:v>
                </c:pt>
                <c:pt idx="4249">
                  <c:v>3</c:v>
                </c:pt>
                <c:pt idx="4250">
                  <c:v>2</c:v>
                </c:pt>
                <c:pt idx="4251">
                  <c:v>2</c:v>
                </c:pt>
                <c:pt idx="4252">
                  <c:v>2</c:v>
                </c:pt>
                <c:pt idx="4253">
                  <c:v>2</c:v>
                </c:pt>
                <c:pt idx="4254">
                  <c:v>1</c:v>
                </c:pt>
                <c:pt idx="4255">
                  <c:v>6</c:v>
                </c:pt>
                <c:pt idx="4256">
                  <c:v>1</c:v>
                </c:pt>
                <c:pt idx="4257">
                  <c:v>4</c:v>
                </c:pt>
                <c:pt idx="4258">
                  <c:v>2</c:v>
                </c:pt>
                <c:pt idx="4259">
                  <c:v>2</c:v>
                </c:pt>
                <c:pt idx="4260">
                  <c:v>5</c:v>
                </c:pt>
                <c:pt idx="4261">
                  <c:v>4</c:v>
                </c:pt>
                <c:pt idx="4262">
                  <c:v>3</c:v>
                </c:pt>
                <c:pt idx="4263">
                  <c:v>4</c:v>
                </c:pt>
                <c:pt idx="4264">
                  <c:v>2</c:v>
                </c:pt>
                <c:pt idx="4265">
                  <c:v>4</c:v>
                </c:pt>
                <c:pt idx="4266">
                  <c:v>3</c:v>
                </c:pt>
                <c:pt idx="4267">
                  <c:v>1</c:v>
                </c:pt>
                <c:pt idx="4268">
                  <c:v>8</c:v>
                </c:pt>
                <c:pt idx="4269">
                  <c:v>2</c:v>
                </c:pt>
                <c:pt idx="4270">
                  <c:v>4</c:v>
                </c:pt>
                <c:pt idx="4271">
                  <c:v>2</c:v>
                </c:pt>
                <c:pt idx="4272">
                  <c:v>5</c:v>
                </c:pt>
                <c:pt idx="4273">
                  <c:v>3</c:v>
                </c:pt>
                <c:pt idx="4274">
                  <c:v>1</c:v>
                </c:pt>
                <c:pt idx="4275">
                  <c:v>1</c:v>
                </c:pt>
                <c:pt idx="4276">
                  <c:v>3</c:v>
                </c:pt>
                <c:pt idx="4277">
                  <c:v>6</c:v>
                </c:pt>
                <c:pt idx="4278">
                  <c:v>2</c:v>
                </c:pt>
                <c:pt idx="4279">
                  <c:v>0</c:v>
                </c:pt>
                <c:pt idx="4280">
                  <c:v>6</c:v>
                </c:pt>
                <c:pt idx="4281">
                  <c:v>3</c:v>
                </c:pt>
                <c:pt idx="4282">
                  <c:v>1</c:v>
                </c:pt>
                <c:pt idx="4283">
                  <c:v>2</c:v>
                </c:pt>
                <c:pt idx="4284">
                  <c:v>3</c:v>
                </c:pt>
                <c:pt idx="4285">
                  <c:v>1</c:v>
                </c:pt>
                <c:pt idx="4286">
                  <c:v>2</c:v>
                </c:pt>
                <c:pt idx="4287">
                  <c:v>3</c:v>
                </c:pt>
                <c:pt idx="4288">
                  <c:v>4</c:v>
                </c:pt>
                <c:pt idx="4289">
                  <c:v>3</c:v>
                </c:pt>
                <c:pt idx="4290">
                  <c:v>5</c:v>
                </c:pt>
                <c:pt idx="4291">
                  <c:v>3</c:v>
                </c:pt>
                <c:pt idx="4292">
                  <c:v>7</c:v>
                </c:pt>
                <c:pt idx="4293">
                  <c:v>5</c:v>
                </c:pt>
                <c:pt idx="4294">
                  <c:v>1</c:v>
                </c:pt>
                <c:pt idx="4295">
                  <c:v>7</c:v>
                </c:pt>
                <c:pt idx="4296">
                  <c:v>3</c:v>
                </c:pt>
                <c:pt idx="4297">
                  <c:v>5</c:v>
                </c:pt>
                <c:pt idx="4298">
                  <c:v>2</c:v>
                </c:pt>
                <c:pt idx="4299">
                  <c:v>3</c:v>
                </c:pt>
                <c:pt idx="4300">
                  <c:v>3</c:v>
                </c:pt>
                <c:pt idx="4301">
                  <c:v>1</c:v>
                </c:pt>
                <c:pt idx="4302">
                  <c:v>2</c:v>
                </c:pt>
                <c:pt idx="4303">
                  <c:v>8</c:v>
                </c:pt>
                <c:pt idx="4304">
                  <c:v>5</c:v>
                </c:pt>
                <c:pt idx="4305">
                  <c:v>5</c:v>
                </c:pt>
                <c:pt idx="4306">
                  <c:v>3</c:v>
                </c:pt>
                <c:pt idx="4307">
                  <c:v>4</c:v>
                </c:pt>
                <c:pt idx="4308">
                  <c:v>3</c:v>
                </c:pt>
                <c:pt idx="4309">
                  <c:v>4</c:v>
                </c:pt>
                <c:pt idx="4310">
                  <c:v>1</c:v>
                </c:pt>
                <c:pt idx="4311">
                  <c:v>5</c:v>
                </c:pt>
                <c:pt idx="4312">
                  <c:v>5</c:v>
                </c:pt>
                <c:pt idx="4313">
                  <c:v>4</c:v>
                </c:pt>
                <c:pt idx="4314">
                  <c:v>6</c:v>
                </c:pt>
                <c:pt idx="4315">
                  <c:v>4</c:v>
                </c:pt>
                <c:pt idx="4316">
                  <c:v>5</c:v>
                </c:pt>
                <c:pt idx="4317">
                  <c:v>4</c:v>
                </c:pt>
                <c:pt idx="4318">
                  <c:v>4</c:v>
                </c:pt>
                <c:pt idx="4319">
                  <c:v>0</c:v>
                </c:pt>
                <c:pt idx="4320">
                  <c:v>6</c:v>
                </c:pt>
                <c:pt idx="4321">
                  <c:v>3</c:v>
                </c:pt>
                <c:pt idx="4322">
                  <c:v>2</c:v>
                </c:pt>
                <c:pt idx="4323">
                  <c:v>5</c:v>
                </c:pt>
                <c:pt idx="4324">
                  <c:v>6</c:v>
                </c:pt>
                <c:pt idx="4325">
                  <c:v>2</c:v>
                </c:pt>
                <c:pt idx="4326">
                  <c:v>5</c:v>
                </c:pt>
                <c:pt idx="4327">
                  <c:v>7</c:v>
                </c:pt>
                <c:pt idx="4328">
                  <c:v>2</c:v>
                </c:pt>
                <c:pt idx="4329">
                  <c:v>5</c:v>
                </c:pt>
                <c:pt idx="4330">
                  <c:v>4</c:v>
                </c:pt>
                <c:pt idx="4331">
                  <c:v>4</c:v>
                </c:pt>
                <c:pt idx="4332">
                  <c:v>2</c:v>
                </c:pt>
                <c:pt idx="4333">
                  <c:v>2</c:v>
                </c:pt>
                <c:pt idx="4334">
                  <c:v>4</c:v>
                </c:pt>
                <c:pt idx="4335">
                  <c:v>3</c:v>
                </c:pt>
                <c:pt idx="4336">
                  <c:v>4</c:v>
                </c:pt>
                <c:pt idx="4337">
                  <c:v>2</c:v>
                </c:pt>
                <c:pt idx="4338">
                  <c:v>4</c:v>
                </c:pt>
                <c:pt idx="4339">
                  <c:v>4</c:v>
                </c:pt>
                <c:pt idx="4340">
                  <c:v>3</c:v>
                </c:pt>
                <c:pt idx="4341">
                  <c:v>5</c:v>
                </c:pt>
                <c:pt idx="4342">
                  <c:v>5</c:v>
                </c:pt>
                <c:pt idx="4343">
                  <c:v>4</c:v>
                </c:pt>
                <c:pt idx="4344">
                  <c:v>2</c:v>
                </c:pt>
                <c:pt idx="4345">
                  <c:v>2</c:v>
                </c:pt>
                <c:pt idx="4346">
                  <c:v>3</c:v>
                </c:pt>
                <c:pt idx="4347">
                  <c:v>3</c:v>
                </c:pt>
                <c:pt idx="4348">
                  <c:v>3</c:v>
                </c:pt>
                <c:pt idx="4349">
                  <c:v>4</c:v>
                </c:pt>
                <c:pt idx="4350">
                  <c:v>8</c:v>
                </c:pt>
                <c:pt idx="4351">
                  <c:v>3</c:v>
                </c:pt>
                <c:pt idx="4352">
                  <c:v>1</c:v>
                </c:pt>
                <c:pt idx="4353">
                  <c:v>4</c:v>
                </c:pt>
                <c:pt idx="4354">
                  <c:v>0</c:v>
                </c:pt>
                <c:pt idx="4355">
                  <c:v>5</c:v>
                </c:pt>
                <c:pt idx="4356">
                  <c:v>5</c:v>
                </c:pt>
                <c:pt idx="4357">
                  <c:v>0</c:v>
                </c:pt>
                <c:pt idx="4358">
                  <c:v>2</c:v>
                </c:pt>
                <c:pt idx="4359">
                  <c:v>1</c:v>
                </c:pt>
                <c:pt idx="4360">
                  <c:v>6</c:v>
                </c:pt>
                <c:pt idx="4361">
                  <c:v>2</c:v>
                </c:pt>
                <c:pt idx="4362">
                  <c:v>3</c:v>
                </c:pt>
                <c:pt idx="4363">
                  <c:v>5</c:v>
                </c:pt>
                <c:pt idx="4364">
                  <c:v>5</c:v>
                </c:pt>
                <c:pt idx="4365">
                  <c:v>4</c:v>
                </c:pt>
                <c:pt idx="4366">
                  <c:v>5</c:v>
                </c:pt>
                <c:pt idx="4367">
                  <c:v>5</c:v>
                </c:pt>
                <c:pt idx="4368">
                  <c:v>4</c:v>
                </c:pt>
                <c:pt idx="4369">
                  <c:v>4</c:v>
                </c:pt>
                <c:pt idx="4370">
                  <c:v>3</c:v>
                </c:pt>
                <c:pt idx="4371">
                  <c:v>2</c:v>
                </c:pt>
                <c:pt idx="4372">
                  <c:v>2</c:v>
                </c:pt>
                <c:pt idx="4373">
                  <c:v>6</c:v>
                </c:pt>
                <c:pt idx="4374">
                  <c:v>5</c:v>
                </c:pt>
                <c:pt idx="4375">
                  <c:v>1</c:v>
                </c:pt>
                <c:pt idx="4376">
                  <c:v>5</c:v>
                </c:pt>
                <c:pt idx="4377">
                  <c:v>7</c:v>
                </c:pt>
                <c:pt idx="4378">
                  <c:v>6</c:v>
                </c:pt>
                <c:pt idx="4379">
                  <c:v>2</c:v>
                </c:pt>
                <c:pt idx="4380">
                  <c:v>3</c:v>
                </c:pt>
                <c:pt idx="4381">
                  <c:v>4</c:v>
                </c:pt>
                <c:pt idx="4382">
                  <c:v>2</c:v>
                </c:pt>
                <c:pt idx="4383">
                  <c:v>6</c:v>
                </c:pt>
                <c:pt idx="4384">
                  <c:v>3</c:v>
                </c:pt>
                <c:pt idx="4385">
                  <c:v>4</c:v>
                </c:pt>
                <c:pt idx="4386">
                  <c:v>4</c:v>
                </c:pt>
                <c:pt idx="4387">
                  <c:v>3</c:v>
                </c:pt>
                <c:pt idx="4388">
                  <c:v>6</c:v>
                </c:pt>
                <c:pt idx="4389">
                  <c:v>3</c:v>
                </c:pt>
                <c:pt idx="4390">
                  <c:v>3</c:v>
                </c:pt>
                <c:pt idx="4391">
                  <c:v>2</c:v>
                </c:pt>
                <c:pt idx="4392">
                  <c:v>9</c:v>
                </c:pt>
                <c:pt idx="4393">
                  <c:v>1</c:v>
                </c:pt>
                <c:pt idx="4394">
                  <c:v>5</c:v>
                </c:pt>
                <c:pt idx="4395">
                  <c:v>5</c:v>
                </c:pt>
                <c:pt idx="4396">
                  <c:v>5</c:v>
                </c:pt>
                <c:pt idx="4397">
                  <c:v>7</c:v>
                </c:pt>
                <c:pt idx="4398">
                  <c:v>1</c:v>
                </c:pt>
                <c:pt idx="4399">
                  <c:v>6</c:v>
                </c:pt>
                <c:pt idx="4400">
                  <c:v>3</c:v>
                </c:pt>
                <c:pt idx="4401">
                  <c:v>5</c:v>
                </c:pt>
                <c:pt idx="4402">
                  <c:v>3</c:v>
                </c:pt>
                <c:pt idx="4403">
                  <c:v>2</c:v>
                </c:pt>
                <c:pt idx="4404">
                  <c:v>5</c:v>
                </c:pt>
                <c:pt idx="4405">
                  <c:v>2</c:v>
                </c:pt>
                <c:pt idx="4406">
                  <c:v>3</c:v>
                </c:pt>
                <c:pt idx="4407">
                  <c:v>4</c:v>
                </c:pt>
                <c:pt idx="4408">
                  <c:v>2</c:v>
                </c:pt>
                <c:pt idx="4409">
                  <c:v>6</c:v>
                </c:pt>
                <c:pt idx="4410">
                  <c:v>5</c:v>
                </c:pt>
                <c:pt idx="4411">
                  <c:v>7</c:v>
                </c:pt>
                <c:pt idx="4412">
                  <c:v>2</c:v>
                </c:pt>
                <c:pt idx="4413">
                  <c:v>6</c:v>
                </c:pt>
                <c:pt idx="4414">
                  <c:v>1</c:v>
                </c:pt>
                <c:pt idx="4415">
                  <c:v>2</c:v>
                </c:pt>
                <c:pt idx="4416">
                  <c:v>4</c:v>
                </c:pt>
                <c:pt idx="4417">
                  <c:v>2</c:v>
                </c:pt>
                <c:pt idx="4418">
                  <c:v>5</c:v>
                </c:pt>
                <c:pt idx="4419">
                  <c:v>5</c:v>
                </c:pt>
                <c:pt idx="4420">
                  <c:v>3</c:v>
                </c:pt>
                <c:pt idx="4421">
                  <c:v>2</c:v>
                </c:pt>
                <c:pt idx="4422">
                  <c:v>5</c:v>
                </c:pt>
                <c:pt idx="4423">
                  <c:v>2</c:v>
                </c:pt>
                <c:pt idx="4424">
                  <c:v>1</c:v>
                </c:pt>
                <c:pt idx="4425">
                  <c:v>2</c:v>
                </c:pt>
                <c:pt idx="4426">
                  <c:v>3</c:v>
                </c:pt>
                <c:pt idx="4427">
                  <c:v>3</c:v>
                </c:pt>
                <c:pt idx="4428">
                  <c:v>4</c:v>
                </c:pt>
                <c:pt idx="4429">
                  <c:v>5</c:v>
                </c:pt>
                <c:pt idx="4430">
                  <c:v>6</c:v>
                </c:pt>
                <c:pt idx="4431">
                  <c:v>3</c:v>
                </c:pt>
                <c:pt idx="4432">
                  <c:v>6</c:v>
                </c:pt>
                <c:pt idx="4433">
                  <c:v>5</c:v>
                </c:pt>
                <c:pt idx="4434">
                  <c:v>2</c:v>
                </c:pt>
                <c:pt idx="4435">
                  <c:v>6</c:v>
                </c:pt>
                <c:pt idx="4436">
                  <c:v>2</c:v>
                </c:pt>
                <c:pt idx="4437">
                  <c:v>6</c:v>
                </c:pt>
                <c:pt idx="4438">
                  <c:v>3</c:v>
                </c:pt>
                <c:pt idx="4439">
                  <c:v>2</c:v>
                </c:pt>
                <c:pt idx="4440">
                  <c:v>4</c:v>
                </c:pt>
                <c:pt idx="4441">
                  <c:v>5</c:v>
                </c:pt>
                <c:pt idx="4442">
                  <c:v>2</c:v>
                </c:pt>
                <c:pt idx="4443">
                  <c:v>6</c:v>
                </c:pt>
                <c:pt idx="4444">
                  <c:v>5</c:v>
                </c:pt>
                <c:pt idx="4445">
                  <c:v>8</c:v>
                </c:pt>
                <c:pt idx="4446">
                  <c:v>3</c:v>
                </c:pt>
                <c:pt idx="4447">
                  <c:v>4</c:v>
                </c:pt>
                <c:pt idx="4448">
                  <c:v>8</c:v>
                </c:pt>
                <c:pt idx="4449">
                  <c:v>4</c:v>
                </c:pt>
                <c:pt idx="4450">
                  <c:v>3</c:v>
                </c:pt>
                <c:pt idx="4451">
                  <c:v>2</c:v>
                </c:pt>
                <c:pt idx="4452">
                  <c:v>2</c:v>
                </c:pt>
                <c:pt idx="4453">
                  <c:v>3</c:v>
                </c:pt>
                <c:pt idx="4454">
                  <c:v>5</c:v>
                </c:pt>
                <c:pt idx="4455">
                  <c:v>1</c:v>
                </c:pt>
                <c:pt idx="4456">
                  <c:v>7</c:v>
                </c:pt>
                <c:pt idx="4457">
                  <c:v>4</c:v>
                </c:pt>
                <c:pt idx="4458">
                  <c:v>4</c:v>
                </c:pt>
                <c:pt idx="4459">
                  <c:v>1</c:v>
                </c:pt>
                <c:pt idx="4460">
                  <c:v>2</c:v>
                </c:pt>
                <c:pt idx="4461">
                  <c:v>6</c:v>
                </c:pt>
                <c:pt idx="4462">
                  <c:v>3</c:v>
                </c:pt>
                <c:pt idx="4463">
                  <c:v>1</c:v>
                </c:pt>
                <c:pt idx="4464">
                  <c:v>3</c:v>
                </c:pt>
                <c:pt idx="4465">
                  <c:v>2</c:v>
                </c:pt>
                <c:pt idx="4466">
                  <c:v>3</c:v>
                </c:pt>
                <c:pt idx="4467">
                  <c:v>3</c:v>
                </c:pt>
                <c:pt idx="4468">
                  <c:v>2</c:v>
                </c:pt>
                <c:pt idx="4469">
                  <c:v>2</c:v>
                </c:pt>
                <c:pt idx="4470">
                  <c:v>1</c:v>
                </c:pt>
                <c:pt idx="4471">
                  <c:v>4</c:v>
                </c:pt>
                <c:pt idx="4472">
                  <c:v>7</c:v>
                </c:pt>
                <c:pt idx="4473">
                  <c:v>0</c:v>
                </c:pt>
                <c:pt idx="4474">
                  <c:v>2</c:v>
                </c:pt>
                <c:pt idx="4475">
                  <c:v>2</c:v>
                </c:pt>
                <c:pt idx="4476">
                  <c:v>4</c:v>
                </c:pt>
                <c:pt idx="4477">
                  <c:v>5</c:v>
                </c:pt>
                <c:pt idx="4478">
                  <c:v>7</c:v>
                </c:pt>
                <c:pt idx="4479">
                  <c:v>0</c:v>
                </c:pt>
                <c:pt idx="4480">
                  <c:v>3</c:v>
                </c:pt>
                <c:pt idx="4481">
                  <c:v>6</c:v>
                </c:pt>
                <c:pt idx="4482">
                  <c:v>3</c:v>
                </c:pt>
                <c:pt idx="4483">
                  <c:v>4</c:v>
                </c:pt>
                <c:pt idx="4484">
                  <c:v>2</c:v>
                </c:pt>
                <c:pt idx="4485">
                  <c:v>0</c:v>
                </c:pt>
                <c:pt idx="4486">
                  <c:v>2</c:v>
                </c:pt>
                <c:pt idx="4487">
                  <c:v>2</c:v>
                </c:pt>
                <c:pt idx="4488">
                  <c:v>6</c:v>
                </c:pt>
                <c:pt idx="4489">
                  <c:v>2</c:v>
                </c:pt>
                <c:pt idx="4490">
                  <c:v>2</c:v>
                </c:pt>
                <c:pt idx="4491">
                  <c:v>5</c:v>
                </c:pt>
                <c:pt idx="4492">
                  <c:v>4</c:v>
                </c:pt>
                <c:pt idx="4493">
                  <c:v>4</c:v>
                </c:pt>
                <c:pt idx="4494">
                  <c:v>3</c:v>
                </c:pt>
                <c:pt idx="4495">
                  <c:v>2</c:v>
                </c:pt>
                <c:pt idx="4496">
                  <c:v>4</c:v>
                </c:pt>
                <c:pt idx="4497">
                  <c:v>3</c:v>
                </c:pt>
                <c:pt idx="4498">
                  <c:v>1</c:v>
                </c:pt>
                <c:pt idx="4499">
                  <c:v>8</c:v>
                </c:pt>
                <c:pt idx="4500">
                  <c:v>9</c:v>
                </c:pt>
                <c:pt idx="4501">
                  <c:v>4</c:v>
                </c:pt>
                <c:pt idx="4502">
                  <c:v>7</c:v>
                </c:pt>
                <c:pt idx="4503">
                  <c:v>8</c:v>
                </c:pt>
                <c:pt idx="4504">
                  <c:v>0</c:v>
                </c:pt>
                <c:pt idx="4505">
                  <c:v>3</c:v>
                </c:pt>
                <c:pt idx="4506">
                  <c:v>3</c:v>
                </c:pt>
                <c:pt idx="4507">
                  <c:v>8</c:v>
                </c:pt>
                <c:pt idx="4508">
                  <c:v>1</c:v>
                </c:pt>
                <c:pt idx="4509">
                  <c:v>3</c:v>
                </c:pt>
                <c:pt idx="4510">
                  <c:v>5</c:v>
                </c:pt>
                <c:pt idx="4511">
                  <c:v>6</c:v>
                </c:pt>
                <c:pt idx="4512">
                  <c:v>4</c:v>
                </c:pt>
                <c:pt idx="4513">
                  <c:v>1</c:v>
                </c:pt>
                <c:pt idx="4514">
                  <c:v>2</c:v>
                </c:pt>
                <c:pt idx="4515">
                  <c:v>8</c:v>
                </c:pt>
                <c:pt idx="4516">
                  <c:v>7</c:v>
                </c:pt>
                <c:pt idx="4517">
                  <c:v>4</c:v>
                </c:pt>
                <c:pt idx="4518">
                  <c:v>1</c:v>
                </c:pt>
                <c:pt idx="4519">
                  <c:v>2</c:v>
                </c:pt>
                <c:pt idx="4520">
                  <c:v>4</c:v>
                </c:pt>
                <c:pt idx="4521">
                  <c:v>1</c:v>
                </c:pt>
                <c:pt idx="4522">
                  <c:v>3</c:v>
                </c:pt>
                <c:pt idx="4523">
                  <c:v>8</c:v>
                </c:pt>
                <c:pt idx="4524">
                  <c:v>3</c:v>
                </c:pt>
                <c:pt idx="4525">
                  <c:v>1</c:v>
                </c:pt>
                <c:pt idx="4526">
                  <c:v>6</c:v>
                </c:pt>
                <c:pt idx="4527">
                  <c:v>2</c:v>
                </c:pt>
                <c:pt idx="4528">
                  <c:v>5</c:v>
                </c:pt>
                <c:pt idx="4529">
                  <c:v>2</c:v>
                </c:pt>
                <c:pt idx="4530">
                  <c:v>3</c:v>
                </c:pt>
                <c:pt idx="4531">
                  <c:v>4</c:v>
                </c:pt>
                <c:pt idx="4532">
                  <c:v>2</c:v>
                </c:pt>
                <c:pt idx="4533">
                  <c:v>2</c:v>
                </c:pt>
                <c:pt idx="4534">
                  <c:v>3</c:v>
                </c:pt>
                <c:pt idx="4535">
                  <c:v>3</c:v>
                </c:pt>
                <c:pt idx="4536">
                  <c:v>1</c:v>
                </c:pt>
                <c:pt idx="4537">
                  <c:v>2</c:v>
                </c:pt>
                <c:pt idx="4538">
                  <c:v>3</c:v>
                </c:pt>
                <c:pt idx="4539">
                  <c:v>4</c:v>
                </c:pt>
                <c:pt idx="4540">
                  <c:v>6</c:v>
                </c:pt>
                <c:pt idx="4541">
                  <c:v>2</c:v>
                </c:pt>
                <c:pt idx="4542">
                  <c:v>3</c:v>
                </c:pt>
                <c:pt idx="4543">
                  <c:v>2</c:v>
                </c:pt>
                <c:pt idx="4544">
                  <c:v>5</c:v>
                </c:pt>
                <c:pt idx="4545">
                  <c:v>4</c:v>
                </c:pt>
                <c:pt idx="4546">
                  <c:v>2</c:v>
                </c:pt>
                <c:pt idx="4547">
                  <c:v>3</c:v>
                </c:pt>
                <c:pt idx="4548">
                  <c:v>7</c:v>
                </c:pt>
                <c:pt idx="4549">
                  <c:v>3</c:v>
                </c:pt>
                <c:pt idx="4550">
                  <c:v>5</c:v>
                </c:pt>
                <c:pt idx="4551">
                  <c:v>3</c:v>
                </c:pt>
                <c:pt idx="4552">
                  <c:v>5</c:v>
                </c:pt>
                <c:pt idx="4553">
                  <c:v>6</c:v>
                </c:pt>
                <c:pt idx="4554">
                  <c:v>3</c:v>
                </c:pt>
                <c:pt idx="4555">
                  <c:v>6</c:v>
                </c:pt>
                <c:pt idx="4556">
                  <c:v>2</c:v>
                </c:pt>
                <c:pt idx="4557">
                  <c:v>7</c:v>
                </c:pt>
                <c:pt idx="4558">
                  <c:v>1</c:v>
                </c:pt>
                <c:pt idx="4559">
                  <c:v>1</c:v>
                </c:pt>
                <c:pt idx="4560">
                  <c:v>4</c:v>
                </c:pt>
                <c:pt idx="4561">
                  <c:v>3</c:v>
                </c:pt>
                <c:pt idx="4562">
                  <c:v>3</c:v>
                </c:pt>
                <c:pt idx="4563">
                  <c:v>1</c:v>
                </c:pt>
                <c:pt idx="4564">
                  <c:v>3</c:v>
                </c:pt>
                <c:pt idx="4565">
                  <c:v>2</c:v>
                </c:pt>
                <c:pt idx="4566">
                  <c:v>4</c:v>
                </c:pt>
                <c:pt idx="4567">
                  <c:v>0</c:v>
                </c:pt>
                <c:pt idx="4568">
                  <c:v>2</c:v>
                </c:pt>
                <c:pt idx="4569">
                  <c:v>4</c:v>
                </c:pt>
                <c:pt idx="4570">
                  <c:v>2</c:v>
                </c:pt>
                <c:pt idx="4571">
                  <c:v>2</c:v>
                </c:pt>
                <c:pt idx="4572">
                  <c:v>2</c:v>
                </c:pt>
                <c:pt idx="4573">
                  <c:v>2</c:v>
                </c:pt>
                <c:pt idx="4574">
                  <c:v>1</c:v>
                </c:pt>
                <c:pt idx="4575">
                  <c:v>0</c:v>
                </c:pt>
                <c:pt idx="4576">
                  <c:v>2</c:v>
                </c:pt>
                <c:pt idx="4577">
                  <c:v>3</c:v>
                </c:pt>
                <c:pt idx="4578">
                  <c:v>5</c:v>
                </c:pt>
                <c:pt idx="4579">
                  <c:v>3</c:v>
                </c:pt>
                <c:pt idx="4580">
                  <c:v>1</c:v>
                </c:pt>
                <c:pt idx="4581">
                  <c:v>8</c:v>
                </c:pt>
                <c:pt idx="4582">
                  <c:v>7</c:v>
                </c:pt>
                <c:pt idx="4583">
                  <c:v>4</c:v>
                </c:pt>
                <c:pt idx="4584">
                  <c:v>5</c:v>
                </c:pt>
                <c:pt idx="4585">
                  <c:v>7</c:v>
                </c:pt>
                <c:pt idx="4586">
                  <c:v>4</c:v>
                </c:pt>
                <c:pt idx="4587">
                  <c:v>6</c:v>
                </c:pt>
                <c:pt idx="4588">
                  <c:v>1</c:v>
                </c:pt>
                <c:pt idx="4589">
                  <c:v>3</c:v>
                </c:pt>
                <c:pt idx="4590">
                  <c:v>3</c:v>
                </c:pt>
                <c:pt idx="4591">
                  <c:v>4</c:v>
                </c:pt>
                <c:pt idx="4592">
                  <c:v>9</c:v>
                </c:pt>
                <c:pt idx="4593">
                  <c:v>0</c:v>
                </c:pt>
                <c:pt idx="4594">
                  <c:v>2</c:v>
                </c:pt>
                <c:pt idx="4595">
                  <c:v>2</c:v>
                </c:pt>
                <c:pt idx="4596">
                  <c:v>3</c:v>
                </c:pt>
                <c:pt idx="4597">
                  <c:v>2</c:v>
                </c:pt>
                <c:pt idx="4598">
                  <c:v>3</c:v>
                </c:pt>
                <c:pt idx="4599">
                  <c:v>3</c:v>
                </c:pt>
                <c:pt idx="4600">
                  <c:v>1</c:v>
                </c:pt>
                <c:pt idx="4601">
                  <c:v>2</c:v>
                </c:pt>
                <c:pt idx="4602">
                  <c:v>7</c:v>
                </c:pt>
                <c:pt idx="4603">
                  <c:v>5</c:v>
                </c:pt>
                <c:pt idx="4604">
                  <c:v>4</c:v>
                </c:pt>
                <c:pt idx="4605">
                  <c:v>4</c:v>
                </c:pt>
                <c:pt idx="4606">
                  <c:v>4</c:v>
                </c:pt>
                <c:pt idx="4607">
                  <c:v>1</c:v>
                </c:pt>
                <c:pt idx="4608">
                  <c:v>3</c:v>
                </c:pt>
                <c:pt idx="4609">
                  <c:v>2</c:v>
                </c:pt>
                <c:pt idx="4610">
                  <c:v>2</c:v>
                </c:pt>
                <c:pt idx="4611">
                  <c:v>4</c:v>
                </c:pt>
                <c:pt idx="4612">
                  <c:v>1</c:v>
                </c:pt>
                <c:pt idx="4613">
                  <c:v>1</c:v>
                </c:pt>
                <c:pt idx="4614">
                  <c:v>2</c:v>
                </c:pt>
                <c:pt idx="4615">
                  <c:v>2</c:v>
                </c:pt>
                <c:pt idx="4616">
                  <c:v>5</c:v>
                </c:pt>
                <c:pt idx="4617">
                  <c:v>2</c:v>
                </c:pt>
                <c:pt idx="4618">
                  <c:v>3</c:v>
                </c:pt>
                <c:pt idx="4619">
                  <c:v>4</c:v>
                </c:pt>
                <c:pt idx="4620">
                  <c:v>1</c:v>
                </c:pt>
                <c:pt idx="4621">
                  <c:v>1</c:v>
                </c:pt>
                <c:pt idx="4622">
                  <c:v>3</c:v>
                </c:pt>
                <c:pt idx="4623">
                  <c:v>7</c:v>
                </c:pt>
                <c:pt idx="4624">
                  <c:v>3</c:v>
                </c:pt>
                <c:pt idx="4625">
                  <c:v>2</c:v>
                </c:pt>
                <c:pt idx="4626">
                  <c:v>4</c:v>
                </c:pt>
                <c:pt idx="4627">
                  <c:v>4</c:v>
                </c:pt>
                <c:pt idx="4628">
                  <c:v>6</c:v>
                </c:pt>
                <c:pt idx="4629">
                  <c:v>3</c:v>
                </c:pt>
                <c:pt idx="4630">
                  <c:v>4</c:v>
                </c:pt>
                <c:pt idx="4631">
                  <c:v>4</c:v>
                </c:pt>
                <c:pt idx="4632">
                  <c:v>2</c:v>
                </c:pt>
                <c:pt idx="4633">
                  <c:v>1</c:v>
                </c:pt>
                <c:pt idx="4634">
                  <c:v>3</c:v>
                </c:pt>
                <c:pt idx="4635">
                  <c:v>3</c:v>
                </c:pt>
                <c:pt idx="4636">
                  <c:v>3</c:v>
                </c:pt>
                <c:pt idx="4637">
                  <c:v>1</c:v>
                </c:pt>
                <c:pt idx="4638">
                  <c:v>8</c:v>
                </c:pt>
                <c:pt idx="4639">
                  <c:v>3</c:v>
                </c:pt>
                <c:pt idx="4640">
                  <c:v>3</c:v>
                </c:pt>
                <c:pt idx="4641">
                  <c:v>3</c:v>
                </c:pt>
                <c:pt idx="4642">
                  <c:v>2</c:v>
                </c:pt>
                <c:pt idx="4643">
                  <c:v>6</c:v>
                </c:pt>
                <c:pt idx="4644">
                  <c:v>2</c:v>
                </c:pt>
                <c:pt idx="4645">
                  <c:v>4</c:v>
                </c:pt>
                <c:pt idx="4646">
                  <c:v>3</c:v>
                </c:pt>
                <c:pt idx="4647">
                  <c:v>0</c:v>
                </c:pt>
                <c:pt idx="4648">
                  <c:v>2</c:v>
                </c:pt>
                <c:pt idx="4649">
                  <c:v>4</c:v>
                </c:pt>
                <c:pt idx="4650">
                  <c:v>0</c:v>
                </c:pt>
                <c:pt idx="4651">
                  <c:v>1</c:v>
                </c:pt>
                <c:pt idx="4652">
                  <c:v>0</c:v>
                </c:pt>
                <c:pt idx="4653">
                  <c:v>3</c:v>
                </c:pt>
                <c:pt idx="4654">
                  <c:v>3</c:v>
                </c:pt>
                <c:pt idx="4655">
                  <c:v>4</c:v>
                </c:pt>
                <c:pt idx="4656">
                  <c:v>4</c:v>
                </c:pt>
                <c:pt idx="4657">
                  <c:v>2</c:v>
                </c:pt>
                <c:pt idx="4658">
                  <c:v>0</c:v>
                </c:pt>
                <c:pt idx="4659">
                  <c:v>4</c:v>
                </c:pt>
                <c:pt idx="4660">
                  <c:v>6</c:v>
                </c:pt>
                <c:pt idx="4661">
                  <c:v>1</c:v>
                </c:pt>
                <c:pt idx="4662">
                  <c:v>3</c:v>
                </c:pt>
                <c:pt idx="4663">
                  <c:v>3</c:v>
                </c:pt>
                <c:pt idx="4664">
                  <c:v>5</c:v>
                </c:pt>
                <c:pt idx="4665">
                  <c:v>2</c:v>
                </c:pt>
                <c:pt idx="4666">
                  <c:v>4</c:v>
                </c:pt>
                <c:pt idx="4667">
                  <c:v>4</c:v>
                </c:pt>
                <c:pt idx="4668">
                  <c:v>0</c:v>
                </c:pt>
                <c:pt idx="4669">
                  <c:v>2</c:v>
                </c:pt>
                <c:pt idx="4670">
                  <c:v>4</c:v>
                </c:pt>
                <c:pt idx="4671">
                  <c:v>3</c:v>
                </c:pt>
                <c:pt idx="4672">
                  <c:v>5</c:v>
                </c:pt>
                <c:pt idx="4673">
                  <c:v>5</c:v>
                </c:pt>
                <c:pt idx="4674">
                  <c:v>5</c:v>
                </c:pt>
                <c:pt idx="4675">
                  <c:v>2</c:v>
                </c:pt>
                <c:pt idx="4676">
                  <c:v>4</c:v>
                </c:pt>
                <c:pt idx="4677">
                  <c:v>4</c:v>
                </c:pt>
                <c:pt idx="4678">
                  <c:v>0</c:v>
                </c:pt>
                <c:pt idx="4679">
                  <c:v>3</c:v>
                </c:pt>
                <c:pt idx="4680">
                  <c:v>4</c:v>
                </c:pt>
                <c:pt idx="4681">
                  <c:v>4</c:v>
                </c:pt>
                <c:pt idx="4682">
                  <c:v>0</c:v>
                </c:pt>
                <c:pt idx="4683">
                  <c:v>3</c:v>
                </c:pt>
                <c:pt idx="4684">
                  <c:v>2</c:v>
                </c:pt>
                <c:pt idx="4685">
                  <c:v>2</c:v>
                </c:pt>
                <c:pt idx="4686">
                  <c:v>4</c:v>
                </c:pt>
                <c:pt idx="4687">
                  <c:v>4</c:v>
                </c:pt>
                <c:pt idx="4688">
                  <c:v>4</c:v>
                </c:pt>
                <c:pt idx="4689">
                  <c:v>1</c:v>
                </c:pt>
                <c:pt idx="4690">
                  <c:v>1</c:v>
                </c:pt>
                <c:pt idx="4691">
                  <c:v>4</c:v>
                </c:pt>
                <c:pt idx="4692">
                  <c:v>4</c:v>
                </c:pt>
                <c:pt idx="4693">
                  <c:v>7</c:v>
                </c:pt>
                <c:pt idx="4694">
                  <c:v>4</c:v>
                </c:pt>
                <c:pt idx="4695">
                  <c:v>3</c:v>
                </c:pt>
                <c:pt idx="4696">
                  <c:v>3</c:v>
                </c:pt>
                <c:pt idx="4697">
                  <c:v>4</c:v>
                </c:pt>
                <c:pt idx="4698">
                  <c:v>0</c:v>
                </c:pt>
                <c:pt idx="4699">
                  <c:v>4</c:v>
                </c:pt>
                <c:pt idx="4700">
                  <c:v>5</c:v>
                </c:pt>
                <c:pt idx="4701">
                  <c:v>2</c:v>
                </c:pt>
                <c:pt idx="4702">
                  <c:v>3</c:v>
                </c:pt>
                <c:pt idx="4703">
                  <c:v>7</c:v>
                </c:pt>
                <c:pt idx="4704">
                  <c:v>5</c:v>
                </c:pt>
                <c:pt idx="4705">
                  <c:v>1</c:v>
                </c:pt>
                <c:pt idx="4706">
                  <c:v>2</c:v>
                </c:pt>
                <c:pt idx="4707">
                  <c:v>4</c:v>
                </c:pt>
                <c:pt idx="4708">
                  <c:v>5</c:v>
                </c:pt>
                <c:pt idx="4709">
                  <c:v>6</c:v>
                </c:pt>
                <c:pt idx="4710">
                  <c:v>2</c:v>
                </c:pt>
                <c:pt idx="4711">
                  <c:v>1</c:v>
                </c:pt>
                <c:pt idx="4712">
                  <c:v>7</c:v>
                </c:pt>
                <c:pt idx="4713">
                  <c:v>4</c:v>
                </c:pt>
                <c:pt idx="4714">
                  <c:v>4</c:v>
                </c:pt>
                <c:pt idx="4715">
                  <c:v>1</c:v>
                </c:pt>
                <c:pt idx="4716">
                  <c:v>3</c:v>
                </c:pt>
                <c:pt idx="4717">
                  <c:v>1</c:v>
                </c:pt>
                <c:pt idx="4718">
                  <c:v>4</c:v>
                </c:pt>
                <c:pt idx="4719">
                  <c:v>4</c:v>
                </c:pt>
                <c:pt idx="4720">
                  <c:v>6</c:v>
                </c:pt>
                <c:pt idx="4721">
                  <c:v>5</c:v>
                </c:pt>
                <c:pt idx="4722">
                  <c:v>3</c:v>
                </c:pt>
                <c:pt idx="4723">
                  <c:v>5</c:v>
                </c:pt>
                <c:pt idx="4724">
                  <c:v>1</c:v>
                </c:pt>
                <c:pt idx="4725">
                  <c:v>2</c:v>
                </c:pt>
                <c:pt idx="4726">
                  <c:v>7</c:v>
                </c:pt>
                <c:pt idx="4727">
                  <c:v>2</c:v>
                </c:pt>
                <c:pt idx="4728">
                  <c:v>1</c:v>
                </c:pt>
                <c:pt idx="4729">
                  <c:v>2</c:v>
                </c:pt>
                <c:pt idx="4730">
                  <c:v>5</c:v>
                </c:pt>
                <c:pt idx="4731">
                  <c:v>2</c:v>
                </c:pt>
                <c:pt idx="4732">
                  <c:v>1</c:v>
                </c:pt>
                <c:pt idx="4733">
                  <c:v>5</c:v>
                </c:pt>
                <c:pt idx="4734">
                  <c:v>1</c:v>
                </c:pt>
                <c:pt idx="4735">
                  <c:v>2</c:v>
                </c:pt>
                <c:pt idx="4736">
                  <c:v>1</c:v>
                </c:pt>
                <c:pt idx="4737">
                  <c:v>2</c:v>
                </c:pt>
                <c:pt idx="4738">
                  <c:v>1</c:v>
                </c:pt>
                <c:pt idx="4739">
                  <c:v>0</c:v>
                </c:pt>
                <c:pt idx="4740">
                  <c:v>2</c:v>
                </c:pt>
                <c:pt idx="4741">
                  <c:v>4</c:v>
                </c:pt>
                <c:pt idx="4742">
                  <c:v>3</c:v>
                </c:pt>
                <c:pt idx="4743">
                  <c:v>2</c:v>
                </c:pt>
                <c:pt idx="4744">
                  <c:v>6</c:v>
                </c:pt>
                <c:pt idx="4745">
                  <c:v>5</c:v>
                </c:pt>
                <c:pt idx="4746">
                  <c:v>5</c:v>
                </c:pt>
                <c:pt idx="4747">
                  <c:v>1</c:v>
                </c:pt>
                <c:pt idx="4748">
                  <c:v>3</c:v>
                </c:pt>
                <c:pt idx="4749">
                  <c:v>1</c:v>
                </c:pt>
                <c:pt idx="4750">
                  <c:v>2</c:v>
                </c:pt>
                <c:pt idx="4751">
                  <c:v>1</c:v>
                </c:pt>
                <c:pt idx="4752">
                  <c:v>1</c:v>
                </c:pt>
                <c:pt idx="4753">
                  <c:v>6</c:v>
                </c:pt>
                <c:pt idx="4754">
                  <c:v>4</c:v>
                </c:pt>
                <c:pt idx="4755">
                  <c:v>1</c:v>
                </c:pt>
                <c:pt idx="4756">
                  <c:v>3</c:v>
                </c:pt>
                <c:pt idx="4757">
                  <c:v>3</c:v>
                </c:pt>
                <c:pt idx="4758">
                  <c:v>2</c:v>
                </c:pt>
                <c:pt idx="4759">
                  <c:v>2</c:v>
                </c:pt>
                <c:pt idx="4760">
                  <c:v>3</c:v>
                </c:pt>
                <c:pt idx="4761">
                  <c:v>6</c:v>
                </c:pt>
                <c:pt idx="4762">
                  <c:v>1</c:v>
                </c:pt>
                <c:pt idx="4763">
                  <c:v>2</c:v>
                </c:pt>
                <c:pt idx="4764">
                  <c:v>3</c:v>
                </c:pt>
                <c:pt idx="4765">
                  <c:v>4</c:v>
                </c:pt>
                <c:pt idx="4766">
                  <c:v>5</c:v>
                </c:pt>
                <c:pt idx="4767">
                  <c:v>4</c:v>
                </c:pt>
                <c:pt idx="4768">
                  <c:v>2</c:v>
                </c:pt>
                <c:pt idx="4769">
                  <c:v>3</c:v>
                </c:pt>
                <c:pt idx="4770">
                  <c:v>2</c:v>
                </c:pt>
                <c:pt idx="4771">
                  <c:v>4</c:v>
                </c:pt>
                <c:pt idx="4772">
                  <c:v>4</c:v>
                </c:pt>
                <c:pt idx="4773">
                  <c:v>6</c:v>
                </c:pt>
                <c:pt idx="4774">
                  <c:v>5</c:v>
                </c:pt>
                <c:pt idx="4775">
                  <c:v>6</c:v>
                </c:pt>
                <c:pt idx="4776">
                  <c:v>5</c:v>
                </c:pt>
                <c:pt idx="4777">
                  <c:v>4</c:v>
                </c:pt>
                <c:pt idx="4778">
                  <c:v>7</c:v>
                </c:pt>
                <c:pt idx="4779">
                  <c:v>2</c:v>
                </c:pt>
                <c:pt idx="4780">
                  <c:v>4</c:v>
                </c:pt>
                <c:pt idx="4781">
                  <c:v>3</c:v>
                </c:pt>
                <c:pt idx="4782">
                  <c:v>5</c:v>
                </c:pt>
                <c:pt idx="4783">
                  <c:v>0</c:v>
                </c:pt>
                <c:pt idx="4784">
                  <c:v>5</c:v>
                </c:pt>
                <c:pt idx="4785">
                  <c:v>3</c:v>
                </c:pt>
                <c:pt idx="4786">
                  <c:v>0</c:v>
                </c:pt>
                <c:pt idx="4787">
                  <c:v>1</c:v>
                </c:pt>
                <c:pt idx="4788">
                  <c:v>3</c:v>
                </c:pt>
                <c:pt idx="4789">
                  <c:v>4</c:v>
                </c:pt>
                <c:pt idx="4790">
                  <c:v>4</c:v>
                </c:pt>
                <c:pt idx="4791">
                  <c:v>7</c:v>
                </c:pt>
                <c:pt idx="4792">
                  <c:v>4</c:v>
                </c:pt>
                <c:pt idx="4793">
                  <c:v>3</c:v>
                </c:pt>
                <c:pt idx="4794">
                  <c:v>0</c:v>
                </c:pt>
                <c:pt idx="4795">
                  <c:v>3</c:v>
                </c:pt>
                <c:pt idx="4796">
                  <c:v>6</c:v>
                </c:pt>
                <c:pt idx="4797">
                  <c:v>2</c:v>
                </c:pt>
                <c:pt idx="4798">
                  <c:v>5</c:v>
                </c:pt>
                <c:pt idx="4799">
                  <c:v>5</c:v>
                </c:pt>
                <c:pt idx="4800">
                  <c:v>2</c:v>
                </c:pt>
                <c:pt idx="4801">
                  <c:v>1</c:v>
                </c:pt>
                <c:pt idx="4802">
                  <c:v>1</c:v>
                </c:pt>
                <c:pt idx="4803">
                  <c:v>7</c:v>
                </c:pt>
                <c:pt idx="4804">
                  <c:v>0</c:v>
                </c:pt>
                <c:pt idx="4805">
                  <c:v>2</c:v>
                </c:pt>
                <c:pt idx="4806">
                  <c:v>2</c:v>
                </c:pt>
                <c:pt idx="4807">
                  <c:v>0</c:v>
                </c:pt>
                <c:pt idx="4808">
                  <c:v>5</c:v>
                </c:pt>
                <c:pt idx="4809">
                  <c:v>4</c:v>
                </c:pt>
                <c:pt idx="4810">
                  <c:v>8</c:v>
                </c:pt>
                <c:pt idx="4811">
                  <c:v>4</c:v>
                </c:pt>
                <c:pt idx="4812">
                  <c:v>3</c:v>
                </c:pt>
                <c:pt idx="4813">
                  <c:v>7</c:v>
                </c:pt>
                <c:pt idx="4814">
                  <c:v>0</c:v>
                </c:pt>
                <c:pt idx="4815">
                  <c:v>4</c:v>
                </c:pt>
                <c:pt idx="4816">
                  <c:v>3</c:v>
                </c:pt>
                <c:pt idx="4817">
                  <c:v>5</c:v>
                </c:pt>
                <c:pt idx="4818">
                  <c:v>4</c:v>
                </c:pt>
                <c:pt idx="4819">
                  <c:v>2</c:v>
                </c:pt>
                <c:pt idx="4820">
                  <c:v>4</c:v>
                </c:pt>
                <c:pt idx="4821">
                  <c:v>2</c:v>
                </c:pt>
                <c:pt idx="4822">
                  <c:v>5</c:v>
                </c:pt>
                <c:pt idx="4823">
                  <c:v>3</c:v>
                </c:pt>
                <c:pt idx="4824">
                  <c:v>4</c:v>
                </c:pt>
                <c:pt idx="4825">
                  <c:v>2</c:v>
                </c:pt>
                <c:pt idx="4826">
                  <c:v>2</c:v>
                </c:pt>
                <c:pt idx="4827">
                  <c:v>6</c:v>
                </c:pt>
                <c:pt idx="4828">
                  <c:v>2</c:v>
                </c:pt>
                <c:pt idx="4829">
                  <c:v>2</c:v>
                </c:pt>
                <c:pt idx="4830">
                  <c:v>2</c:v>
                </c:pt>
                <c:pt idx="4831">
                  <c:v>2</c:v>
                </c:pt>
                <c:pt idx="4832">
                  <c:v>3</c:v>
                </c:pt>
                <c:pt idx="4833">
                  <c:v>0</c:v>
                </c:pt>
                <c:pt idx="4834">
                  <c:v>2</c:v>
                </c:pt>
                <c:pt idx="4835">
                  <c:v>2</c:v>
                </c:pt>
                <c:pt idx="4836">
                  <c:v>4</c:v>
                </c:pt>
                <c:pt idx="4837">
                  <c:v>1</c:v>
                </c:pt>
                <c:pt idx="4838">
                  <c:v>4</c:v>
                </c:pt>
                <c:pt idx="4839">
                  <c:v>9</c:v>
                </c:pt>
                <c:pt idx="4840">
                  <c:v>2</c:v>
                </c:pt>
                <c:pt idx="4841">
                  <c:v>1</c:v>
                </c:pt>
                <c:pt idx="4842">
                  <c:v>5</c:v>
                </c:pt>
                <c:pt idx="4843">
                  <c:v>2</c:v>
                </c:pt>
                <c:pt idx="4844">
                  <c:v>3</c:v>
                </c:pt>
                <c:pt idx="4845">
                  <c:v>3</c:v>
                </c:pt>
                <c:pt idx="4846">
                  <c:v>5</c:v>
                </c:pt>
                <c:pt idx="4847">
                  <c:v>3</c:v>
                </c:pt>
                <c:pt idx="4848">
                  <c:v>4</c:v>
                </c:pt>
                <c:pt idx="4849">
                  <c:v>4</c:v>
                </c:pt>
                <c:pt idx="4850">
                  <c:v>2</c:v>
                </c:pt>
                <c:pt idx="4851">
                  <c:v>2</c:v>
                </c:pt>
                <c:pt idx="4852">
                  <c:v>2</c:v>
                </c:pt>
                <c:pt idx="4853">
                  <c:v>7</c:v>
                </c:pt>
                <c:pt idx="4854">
                  <c:v>4</c:v>
                </c:pt>
                <c:pt idx="4855">
                  <c:v>2</c:v>
                </c:pt>
                <c:pt idx="4856">
                  <c:v>2</c:v>
                </c:pt>
                <c:pt idx="4857">
                  <c:v>4</c:v>
                </c:pt>
                <c:pt idx="4858">
                  <c:v>4</c:v>
                </c:pt>
                <c:pt idx="4859">
                  <c:v>4</c:v>
                </c:pt>
                <c:pt idx="4860">
                  <c:v>2</c:v>
                </c:pt>
                <c:pt idx="4861">
                  <c:v>1</c:v>
                </c:pt>
                <c:pt idx="4862">
                  <c:v>3</c:v>
                </c:pt>
                <c:pt idx="4863">
                  <c:v>5</c:v>
                </c:pt>
                <c:pt idx="4864">
                  <c:v>1</c:v>
                </c:pt>
                <c:pt idx="4865">
                  <c:v>5</c:v>
                </c:pt>
                <c:pt idx="4866">
                  <c:v>0</c:v>
                </c:pt>
                <c:pt idx="4867">
                  <c:v>3</c:v>
                </c:pt>
                <c:pt idx="4868">
                  <c:v>3</c:v>
                </c:pt>
                <c:pt idx="4869">
                  <c:v>7</c:v>
                </c:pt>
                <c:pt idx="4870">
                  <c:v>2</c:v>
                </c:pt>
                <c:pt idx="4871">
                  <c:v>2</c:v>
                </c:pt>
                <c:pt idx="4872">
                  <c:v>1</c:v>
                </c:pt>
                <c:pt idx="4873">
                  <c:v>6</c:v>
                </c:pt>
                <c:pt idx="4874">
                  <c:v>2</c:v>
                </c:pt>
                <c:pt idx="4875">
                  <c:v>5</c:v>
                </c:pt>
                <c:pt idx="4876">
                  <c:v>1</c:v>
                </c:pt>
                <c:pt idx="4877">
                  <c:v>1</c:v>
                </c:pt>
                <c:pt idx="4878">
                  <c:v>0</c:v>
                </c:pt>
                <c:pt idx="4879">
                  <c:v>3</c:v>
                </c:pt>
                <c:pt idx="4880">
                  <c:v>1</c:v>
                </c:pt>
                <c:pt idx="4881">
                  <c:v>5</c:v>
                </c:pt>
                <c:pt idx="4882">
                  <c:v>3</c:v>
                </c:pt>
                <c:pt idx="4883">
                  <c:v>3</c:v>
                </c:pt>
                <c:pt idx="4884">
                  <c:v>4</c:v>
                </c:pt>
                <c:pt idx="4885">
                  <c:v>5</c:v>
                </c:pt>
                <c:pt idx="4886">
                  <c:v>3</c:v>
                </c:pt>
                <c:pt idx="4887">
                  <c:v>3</c:v>
                </c:pt>
                <c:pt idx="4888">
                  <c:v>3</c:v>
                </c:pt>
                <c:pt idx="4889">
                  <c:v>5</c:v>
                </c:pt>
                <c:pt idx="4890">
                  <c:v>1</c:v>
                </c:pt>
                <c:pt idx="4891">
                  <c:v>5</c:v>
                </c:pt>
                <c:pt idx="4892">
                  <c:v>4</c:v>
                </c:pt>
                <c:pt idx="4893">
                  <c:v>5</c:v>
                </c:pt>
                <c:pt idx="4894">
                  <c:v>2</c:v>
                </c:pt>
                <c:pt idx="4895">
                  <c:v>4</c:v>
                </c:pt>
                <c:pt idx="4896">
                  <c:v>1</c:v>
                </c:pt>
                <c:pt idx="4897">
                  <c:v>3</c:v>
                </c:pt>
                <c:pt idx="4898">
                  <c:v>4</c:v>
                </c:pt>
                <c:pt idx="4899">
                  <c:v>4</c:v>
                </c:pt>
                <c:pt idx="4900">
                  <c:v>5</c:v>
                </c:pt>
                <c:pt idx="4901">
                  <c:v>1</c:v>
                </c:pt>
                <c:pt idx="4902">
                  <c:v>5</c:v>
                </c:pt>
                <c:pt idx="4903">
                  <c:v>0</c:v>
                </c:pt>
                <c:pt idx="4904">
                  <c:v>3</c:v>
                </c:pt>
                <c:pt idx="4905">
                  <c:v>2</c:v>
                </c:pt>
                <c:pt idx="4906">
                  <c:v>1</c:v>
                </c:pt>
                <c:pt idx="4907">
                  <c:v>3</c:v>
                </c:pt>
                <c:pt idx="4908">
                  <c:v>0</c:v>
                </c:pt>
                <c:pt idx="4909">
                  <c:v>4</c:v>
                </c:pt>
                <c:pt idx="4910">
                  <c:v>3</c:v>
                </c:pt>
                <c:pt idx="4911">
                  <c:v>3</c:v>
                </c:pt>
                <c:pt idx="4912">
                  <c:v>3</c:v>
                </c:pt>
                <c:pt idx="4913">
                  <c:v>3</c:v>
                </c:pt>
                <c:pt idx="4914">
                  <c:v>1</c:v>
                </c:pt>
                <c:pt idx="4915">
                  <c:v>3</c:v>
                </c:pt>
                <c:pt idx="4916">
                  <c:v>3</c:v>
                </c:pt>
                <c:pt idx="4917">
                  <c:v>1</c:v>
                </c:pt>
                <c:pt idx="4918">
                  <c:v>2</c:v>
                </c:pt>
                <c:pt idx="4919">
                  <c:v>5</c:v>
                </c:pt>
                <c:pt idx="4920">
                  <c:v>1</c:v>
                </c:pt>
                <c:pt idx="4921">
                  <c:v>1</c:v>
                </c:pt>
                <c:pt idx="4922">
                  <c:v>6</c:v>
                </c:pt>
                <c:pt idx="4923">
                  <c:v>3</c:v>
                </c:pt>
                <c:pt idx="4924">
                  <c:v>2</c:v>
                </c:pt>
                <c:pt idx="4925">
                  <c:v>2</c:v>
                </c:pt>
                <c:pt idx="4926">
                  <c:v>4</c:v>
                </c:pt>
                <c:pt idx="4927">
                  <c:v>2</c:v>
                </c:pt>
                <c:pt idx="4928">
                  <c:v>1</c:v>
                </c:pt>
                <c:pt idx="4929">
                  <c:v>0</c:v>
                </c:pt>
                <c:pt idx="4930">
                  <c:v>5</c:v>
                </c:pt>
                <c:pt idx="4931">
                  <c:v>1</c:v>
                </c:pt>
                <c:pt idx="4932">
                  <c:v>0</c:v>
                </c:pt>
                <c:pt idx="4933">
                  <c:v>5</c:v>
                </c:pt>
                <c:pt idx="4934">
                  <c:v>3</c:v>
                </c:pt>
                <c:pt idx="4935">
                  <c:v>2</c:v>
                </c:pt>
                <c:pt idx="4936">
                  <c:v>2</c:v>
                </c:pt>
                <c:pt idx="4937">
                  <c:v>1</c:v>
                </c:pt>
                <c:pt idx="4938">
                  <c:v>3</c:v>
                </c:pt>
                <c:pt idx="4939">
                  <c:v>3</c:v>
                </c:pt>
                <c:pt idx="4940">
                  <c:v>4</c:v>
                </c:pt>
                <c:pt idx="4941">
                  <c:v>1</c:v>
                </c:pt>
                <c:pt idx="4942">
                  <c:v>4</c:v>
                </c:pt>
                <c:pt idx="4943">
                  <c:v>1</c:v>
                </c:pt>
                <c:pt idx="4944">
                  <c:v>7</c:v>
                </c:pt>
                <c:pt idx="4945">
                  <c:v>2</c:v>
                </c:pt>
                <c:pt idx="4946">
                  <c:v>4</c:v>
                </c:pt>
                <c:pt idx="4947">
                  <c:v>1</c:v>
                </c:pt>
                <c:pt idx="4948">
                  <c:v>5</c:v>
                </c:pt>
                <c:pt idx="4949">
                  <c:v>6</c:v>
                </c:pt>
                <c:pt idx="4950">
                  <c:v>3</c:v>
                </c:pt>
                <c:pt idx="4951">
                  <c:v>3</c:v>
                </c:pt>
                <c:pt idx="4952">
                  <c:v>1</c:v>
                </c:pt>
                <c:pt idx="4953">
                  <c:v>3</c:v>
                </c:pt>
                <c:pt idx="4954">
                  <c:v>4</c:v>
                </c:pt>
                <c:pt idx="4955">
                  <c:v>4</c:v>
                </c:pt>
                <c:pt idx="4956">
                  <c:v>1</c:v>
                </c:pt>
                <c:pt idx="4957">
                  <c:v>5</c:v>
                </c:pt>
                <c:pt idx="4958">
                  <c:v>3</c:v>
                </c:pt>
                <c:pt idx="4959">
                  <c:v>0</c:v>
                </c:pt>
                <c:pt idx="4960">
                  <c:v>2</c:v>
                </c:pt>
                <c:pt idx="4961">
                  <c:v>4</c:v>
                </c:pt>
                <c:pt idx="4962">
                  <c:v>3</c:v>
                </c:pt>
                <c:pt idx="4963">
                  <c:v>2</c:v>
                </c:pt>
                <c:pt idx="4964">
                  <c:v>2</c:v>
                </c:pt>
                <c:pt idx="4965">
                  <c:v>3</c:v>
                </c:pt>
                <c:pt idx="4966">
                  <c:v>1</c:v>
                </c:pt>
                <c:pt idx="4967">
                  <c:v>2</c:v>
                </c:pt>
                <c:pt idx="4968">
                  <c:v>3</c:v>
                </c:pt>
                <c:pt idx="4969">
                  <c:v>5</c:v>
                </c:pt>
                <c:pt idx="4970">
                  <c:v>2</c:v>
                </c:pt>
                <c:pt idx="4971">
                  <c:v>4</c:v>
                </c:pt>
                <c:pt idx="4972">
                  <c:v>5</c:v>
                </c:pt>
                <c:pt idx="4973">
                  <c:v>4</c:v>
                </c:pt>
                <c:pt idx="4974">
                  <c:v>0</c:v>
                </c:pt>
                <c:pt idx="4975">
                  <c:v>4</c:v>
                </c:pt>
                <c:pt idx="4976">
                  <c:v>2</c:v>
                </c:pt>
                <c:pt idx="4977">
                  <c:v>2</c:v>
                </c:pt>
                <c:pt idx="4978">
                  <c:v>4</c:v>
                </c:pt>
                <c:pt idx="4979">
                  <c:v>3</c:v>
                </c:pt>
                <c:pt idx="4980">
                  <c:v>4</c:v>
                </c:pt>
                <c:pt idx="4981">
                  <c:v>5</c:v>
                </c:pt>
                <c:pt idx="4982">
                  <c:v>2</c:v>
                </c:pt>
                <c:pt idx="4983">
                  <c:v>1</c:v>
                </c:pt>
                <c:pt idx="4984">
                  <c:v>0</c:v>
                </c:pt>
                <c:pt idx="4985">
                  <c:v>2</c:v>
                </c:pt>
                <c:pt idx="4986">
                  <c:v>2</c:v>
                </c:pt>
                <c:pt idx="4987">
                  <c:v>5</c:v>
                </c:pt>
                <c:pt idx="4988">
                  <c:v>5</c:v>
                </c:pt>
                <c:pt idx="4989">
                  <c:v>4</c:v>
                </c:pt>
                <c:pt idx="4990">
                  <c:v>0</c:v>
                </c:pt>
                <c:pt idx="4991">
                  <c:v>2</c:v>
                </c:pt>
                <c:pt idx="4992">
                  <c:v>4</c:v>
                </c:pt>
                <c:pt idx="4993">
                  <c:v>6</c:v>
                </c:pt>
                <c:pt idx="4994">
                  <c:v>4</c:v>
                </c:pt>
                <c:pt idx="4995">
                  <c:v>3</c:v>
                </c:pt>
                <c:pt idx="4996">
                  <c:v>2</c:v>
                </c:pt>
                <c:pt idx="4997">
                  <c:v>3</c:v>
                </c:pt>
                <c:pt idx="4998">
                  <c:v>1</c:v>
                </c:pt>
                <c:pt idx="4999">
                  <c:v>3</c:v>
                </c:pt>
                <c:pt idx="5000">
                  <c:v>0</c:v>
                </c:pt>
                <c:pt idx="5001">
                  <c:v>5</c:v>
                </c:pt>
                <c:pt idx="5002">
                  <c:v>4</c:v>
                </c:pt>
                <c:pt idx="5003">
                  <c:v>1</c:v>
                </c:pt>
                <c:pt idx="5004">
                  <c:v>4</c:v>
                </c:pt>
                <c:pt idx="5005">
                  <c:v>1</c:v>
                </c:pt>
                <c:pt idx="5006">
                  <c:v>6</c:v>
                </c:pt>
                <c:pt idx="5007">
                  <c:v>4</c:v>
                </c:pt>
                <c:pt idx="5008">
                  <c:v>3</c:v>
                </c:pt>
                <c:pt idx="5009">
                  <c:v>2</c:v>
                </c:pt>
                <c:pt idx="5010">
                  <c:v>7</c:v>
                </c:pt>
                <c:pt idx="5011">
                  <c:v>2</c:v>
                </c:pt>
                <c:pt idx="5012">
                  <c:v>5</c:v>
                </c:pt>
                <c:pt idx="5013">
                  <c:v>3</c:v>
                </c:pt>
                <c:pt idx="5014">
                  <c:v>4</c:v>
                </c:pt>
                <c:pt idx="5015">
                  <c:v>2</c:v>
                </c:pt>
                <c:pt idx="5016">
                  <c:v>3</c:v>
                </c:pt>
                <c:pt idx="5017">
                  <c:v>0</c:v>
                </c:pt>
                <c:pt idx="5018">
                  <c:v>5</c:v>
                </c:pt>
                <c:pt idx="5019">
                  <c:v>1</c:v>
                </c:pt>
                <c:pt idx="5020">
                  <c:v>2</c:v>
                </c:pt>
                <c:pt idx="5021">
                  <c:v>1</c:v>
                </c:pt>
                <c:pt idx="5022">
                  <c:v>4</c:v>
                </c:pt>
                <c:pt idx="5023">
                  <c:v>4</c:v>
                </c:pt>
                <c:pt idx="5024">
                  <c:v>2</c:v>
                </c:pt>
                <c:pt idx="5025">
                  <c:v>1</c:v>
                </c:pt>
                <c:pt idx="5026">
                  <c:v>3</c:v>
                </c:pt>
                <c:pt idx="5027">
                  <c:v>4</c:v>
                </c:pt>
                <c:pt idx="5028">
                  <c:v>2</c:v>
                </c:pt>
                <c:pt idx="5029">
                  <c:v>4</c:v>
                </c:pt>
                <c:pt idx="5030">
                  <c:v>3</c:v>
                </c:pt>
                <c:pt idx="5031">
                  <c:v>1</c:v>
                </c:pt>
                <c:pt idx="5032">
                  <c:v>1</c:v>
                </c:pt>
                <c:pt idx="5033">
                  <c:v>2</c:v>
                </c:pt>
                <c:pt idx="5034">
                  <c:v>2</c:v>
                </c:pt>
                <c:pt idx="5035">
                  <c:v>5</c:v>
                </c:pt>
                <c:pt idx="5036">
                  <c:v>6</c:v>
                </c:pt>
                <c:pt idx="5037">
                  <c:v>3</c:v>
                </c:pt>
                <c:pt idx="5038">
                  <c:v>3</c:v>
                </c:pt>
                <c:pt idx="5039">
                  <c:v>4</c:v>
                </c:pt>
                <c:pt idx="5040">
                  <c:v>4</c:v>
                </c:pt>
                <c:pt idx="5041">
                  <c:v>4</c:v>
                </c:pt>
                <c:pt idx="5042">
                  <c:v>3</c:v>
                </c:pt>
                <c:pt idx="5043">
                  <c:v>6</c:v>
                </c:pt>
                <c:pt idx="5044">
                  <c:v>2</c:v>
                </c:pt>
                <c:pt idx="5045">
                  <c:v>3</c:v>
                </c:pt>
                <c:pt idx="5046">
                  <c:v>4</c:v>
                </c:pt>
                <c:pt idx="5047">
                  <c:v>4</c:v>
                </c:pt>
                <c:pt idx="5048">
                  <c:v>4</c:v>
                </c:pt>
                <c:pt idx="5049">
                  <c:v>1</c:v>
                </c:pt>
                <c:pt idx="5050">
                  <c:v>4</c:v>
                </c:pt>
                <c:pt idx="5051">
                  <c:v>0</c:v>
                </c:pt>
                <c:pt idx="5052">
                  <c:v>5</c:v>
                </c:pt>
                <c:pt idx="5053">
                  <c:v>2</c:v>
                </c:pt>
                <c:pt idx="5054">
                  <c:v>1</c:v>
                </c:pt>
                <c:pt idx="5055">
                  <c:v>4</c:v>
                </c:pt>
                <c:pt idx="5056">
                  <c:v>2</c:v>
                </c:pt>
                <c:pt idx="5057">
                  <c:v>3</c:v>
                </c:pt>
                <c:pt idx="5058">
                  <c:v>3</c:v>
                </c:pt>
                <c:pt idx="5059">
                  <c:v>1</c:v>
                </c:pt>
                <c:pt idx="5060">
                  <c:v>4</c:v>
                </c:pt>
                <c:pt idx="5061">
                  <c:v>4</c:v>
                </c:pt>
                <c:pt idx="5062">
                  <c:v>5</c:v>
                </c:pt>
                <c:pt idx="5063">
                  <c:v>2</c:v>
                </c:pt>
                <c:pt idx="5064">
                  <c:v>1</c:v>
                </c:pt>
                <c:pt idx="5065">
                  <c:v>3</c:v>
                </c:pt>
                <c:pt idx="5066">
                  <c:v>1</c:v>
                </c:pt>
                <c:pt idx="5067">
                  <c:v>1</c:v>
                </c:pt>
                <c:pt idx="5068">
                  <c:v>0</c:v>
                </c:pt>
                <c:pt idx="5069">
                  <c:v>7</c:v>
                </c:pt>
                <c:pt idx="5070">
                  <c:v>4</c:v>
                </c:pt>
                <c:pt idx="5071">
                  <c:v>6</c:v>
                </c:pt>
                <c:pt idx="5072">
                  <c:v>3</c:v>
                </c:pt>
                <c:pt idx="5073">
                  <c:v>2</c:v>
                </c:pt>
                <c:pt idx="5074">
                  <c:v>4</c:v>
                </c:pt>
                <c:pt idx="5075">
                  <c:v>4</c:v>
                </c:pt>
                <c:pt idx="5076">
                  <c:v>2</c:v>
                </c:pt>
                <c:pt idx="5077">
                  <c:v>1</c:v>
                </c:pt>
                <c:pt idx="5078">
                  <c:v>3</c:v>
                </c:pt>
                <c:pt idx="5079">
                  <c:v>3</c:v>
                </c:pt>
                <c:pt idx="5080">
                  <c:v>2</c:v>
                </c:pt>
                <c:pt idx="5081">
                  <c:v>5</c:v>
                </c:pt>
                <c:pt idx="5082">
                  <c:v>2</c:v>
                </c:pt>
                <c:pt idx="5083">
                  <c:v>2</c:v>
                </c:pt>
                <c:pt idx="5084">
                  <c:v>4</c:v>
                </c:pt>
                <c:pt idx="5085">
                  <c:v>2</c:v>
                </c:pt>
                <c:pt idx="5086">
                  <c:v>3</c:v>
                </c:pt>
                <c:pt idx="5087">
                  <c:v>3</c:v>
                </c:pt>
                <c:pt idx="5088">
                  <c:v>1</c:v>
                </c:pt>
                <c:pt idx="5089">
                  <c:v>3</c:v>
                </c:pt>
                <c:pt idx="5090">
                  <c:v>6</c:v>
                </c:pt>
                <c:pt idx="5091">
                  <c:v>2</c:v>
                </c:pt>
                <c:pt idx="5092">
                  <c:v>3</c:v>
                </c:pt>
                <c:pt idx="5093">
                  <c:v>2</c:v>
                </c:pt>
                <c:pt idx="5094">
                  <c:v>8</c:v>
                </c:pt>
                <c:pt idx="5095">
                  <c:v>3</c:v>
                </c:pt>
                <c:pt idx="5096">
                  <c:v>6</c:v>
                </c:pt>
                <c:pt idx="5097">
                  <c:v>2</c:v>
                </c:pt>
                <c:pt idx="5098">
                  <c:v>1</c:v>
                </c:pt>
                <c:pt idx="5099">
                  <c:v>2</c:v>
                </c:pt>
                <c:pt idx="5100">
                  <c:v>1</c:v>
                </c:pt>
                <c:pt idx="5101">
                  <c:v>2</c:v>
                </c:pt>
                <c:pt idx="5102">
                  <c:v>5</c:v>
                </c:pt>
                <c:pt idx="5103">
                  <c:v>6</c:v>
                </c:pt>
                <c:pt idx="5104">
                  <c:v>4</c:v>
                </c:pt>
                <c:pt idx="5105">
                  <c:v>2</c:v>
                </c:pt>
                <c:pt idx="5106">
                  <c:v>3</c:v>
                </c:pt>
                <c:pt idx="5107">
                  <c:v>1</c:v>
                </c:pt>
                <c:pt idx="5108">
                  <c:v>4</c:v>
                </c:pt>
                <c:pt idx="5109">
                  <c:v>2</c:v>
                </c:pt>
                <c:pt idx="5110">
                  <c:v>1</c:v>
                </c:pt>
                <c:pt idx="5111">
                  <c:v>5</c:v>
                </c:pt>
                <c:pt idx="5112">
                  <c:v>2</c:v>
                </c:pt>
                <c:pt idx="5113">
                  <c:v>3</c:v>
                </c:pt>
                <c:pt idx="5114">
                  <c:v>2</c:v>
                </c:pt>
                <c:pt idx="5115">
                  <c:v>4</c:v>
                </c:pt>
                <c:pt idx="5116">
                  <c:v>5</c:v>
                </c:pt>
                <c:pt idx="5117">
                  <c:v>0</c:v>
                </c:pt>
                <c:pt idx="5118">
                  <c:v>2</c:v>
                </c:pt>
                <c:pt idx="5119">
                  <c:v>5</c:v>
                </c:pt>
                <c:pt idx="5120">
                  <c:v>4</c:v>
                </c:pt>
                <c:pt idx="5121">
                  <c:v>3</c:v>
                </c:pt>
                <c:pt idx="5122">
                  <c:v>1</c:v>
                </c:pt>
                <c:pt idx="5123">
                  <c:v>0</c:v>
                </c:pt>
                <c:pt idx="5124">
                  <c:v>4</c:v>
                </c:pt>
                <c:pt idx="5125">
                  <c:v>5</c:v>
                </c:pt>
                <c:pt idx="5126">
                  <c:v>3</c:v>
                </c:pt>
                <c:pt idx="5127">
                  <c:v>4</c:v>
                </c:pt>
                <c:pt idx="5128">
                  <c:v>4</c:v>
                </c:pt>
                <c:pt idx="5129">
                  <c:v>0</c:v>
                </c:pt>
                <c:pt idx="5130">
                  <c:v>2</c:v>
                </c:pt>
                <c:pt idx="5131">
                  <c:v>2</c:v>
                </c:pt>
                <c:pt idx="5132">
                  <c:v>1</c:v>
                </c:pt>
                <c:pt idx="5133">
                  <c:v>2</c:v>
                </c:pt>
                <c:pt idx="5134">
                  <c:v>0</c:v>
                </c:pt>
                <c:pt idx="5135">
                  <c:v>2</c:v>
                </c:pt>
                <c:pt idx="5136">
                  <c:v>2</c:v>
                </c:pt>
                <c:pt idx="5137">
                  <c:v>4</c:v>
                </c:pt>
                <c:pt idx="5138">
                  <c:v>5</c:v>
                </c:pt>
                <c:pt idx="5139">
                  <c:v>4</c:v>
                </c:pt>
                <c:pt idx="5140">
                  <c:v>2</c:v>
                </c:pt>
                <c:pt idx="5141">
                  <c:v>1</c:v>
                </c:pt>
                <c:pt idx="5142">
                  <c:v>1</c:v>
                </c:pt>
                <c:pt idx="5143">
                  <c:v>3</c:v>
                </c:pt>
                <c:pt idx="5144">
                  <c:v>5</c:v>
                </c:pt>
                <c:pt idx="5145">
                  <c:v>1</c:v>
                </c:pt>
                <c:pt idx="5146">
                  <c:v>2</c:v>
                </c:pt>
                <c:pt idx="5147">
                  <c:v>3</c:v>
                </c:pt>
                <c:pt idx="5148">
                  <c:v>4</c:v>
                </c:pt>
                <c:pt idx="5149">
                  <c:v>1</c:v>
                </c:pt>
                <c:pt idx="5150">
                  <c:v>3</c:v>
                </c:pt>
                <c:pt idx="5151">
                  <c:v>4</c:v>
                </c:pt>
                <c:pt idx="5152">
                  <c:v>2</c:v>
                </c:pt>
                <c:pt idx="5153">
                  <c:v>2</c:v>
                </c:pt>
                <c:pt idx="5154">
                  <c:v>5</c:v>
                </c:pt>
                <c:pt idx="5155">
                  <c:v>4</c:v>
                </c:pt>
                <c:pt idx="5156">
                  <c:v>5</c:v>
                </c:pt>
                <c:pt idx="5157">
                  <c:v>3</c:v>
                </c:pt>
                <c:pt idx="5158">
                  <c:v>1</c:v>
                </c:pt>
                <c:pt idx="5159">
                  <c:v>2</c:v>
                </c:pt>
                <c:pt idx="5160">
                  <c:v>3</c:v>
                </c:pt>
                <c:pt idx="5161">
                  <c:v>7</c:v>
                </c:pt>
                <c:pt idx="5162">
                  <c:v>4</c:v>
                </c:pt>
                <c:pt idx="5163">
                  <c:v>4</c:v>
                </c:pt>
                <c:pt idx="5164">
                  <c:v>4</c:v>
                </c:pt>
                <c:pt idx="5165">
                  <c:v>3</c:v>
                </c:pt>
                <c:pt idx="5166">
                  <c:v>3</c:v>
                </c:pt>
                <c:pt idx="5167">
                  <c:v>4</c:v>
                </c:pt>
                <c:pt idx="5168">
                  <c:v>7</c:v>
                </c:pt>
                <c:pt idx="5169">
                  <c:v>3</c:v>
                </c:pt>
                <c:pt idx="5170">
                  <c:v>3</c:v>
                </c:pt>
                <c:pt idx="5171">
                  <c:v>6</c:v>
                </c:pt>
                <c:pt idx="5172">
                  <c:v>1</c:v>
                </c:pt>
                <c:pt idx="5173">
                  <c:v>1</c:v>
                </c:pt>
                <c:pt idx="5174">
                  <c:v>0</c:v>
                </c:pt>
                <c:pt idx="5175">
                  <c:v>7</c:v>
                </c:pt>
                <c:pt idx="5176">
                  <c:v>6</c:v>
                </c:pt>
                <c:pt idx="5177">
                  <c:v>1</c:v>
                </c:pt>
                <c:pt idx="5178">
                  <c:v>2</c:v>
                </c:pt>
                <c:pt idx="5179">
                  <c:v>2</c:v>
                </c:pt>
                <c:pt idx="5180">
                  <c:v>4</c:v>
                </c:pt>
                <c:pt idx="5181">
                  <c:v>1</c:v>
                </c:pt>
                <c:pt idx="5182">
                  <c:v>2</c:v>
                </c:pt>
                <c:pt idx="5183">
                  <c:v>4</c:v>
                </c:pt>
                <c:pt idx="5184">
                  <c:v>5</c:v>
                </c:pt>
                <c:pt idx="5185">
                  <c:v>3</c:v>
                </c:pt>
                <c:pt idx="5186">
                  <c:v>5</c:v>
                </c:pt>
                <c:pt idx="5187">
                  <c:v>2</c:v>
                </c:pt>
                <c:pt idx="5188">
                  <c:v>1</c:v>
                </c:pt>
                <c:pt idx="5189">
                  <c:v>4</c:v>
                </c:pt>
                <c:pt idx="5190">
                  <c:v>2</c:v>
                </c:pt>
                <c:pt idx="5191">
                  <c:v>2</c:v>
                </c:pt>
                <c:pt idx="5192">
                  <c:v>5</c:v>
                </c:pt>
                <c:pt idx="5193">
                  <c:v>4</c:v>
                </c:pt>
                <c:pt idx="5194">
                  <c:v>3</c:v>
                </c:pt>
                <c:pt idx="5195">
                  <c:v>3</c:v>
                </c:pt>
                <c:pt idx="5196">
                  <c:v>3</c:v>
                </c:pt>
                <c:pt idx="5197">
                  <c:v>3</c:v>
                </c:pt>
                <c:pt idx="5198">
                  <c:v>2</c:v>
                </c:pt>
                <c:pt idx="5199">
                  <c:v>3</c:v>
                </c:pt>
                <c:pt idx="5200">
                  <c:v>4</c:v>
                </c:pt>
                <c:pt idx="5201">
                  <c:v>4</c:v>
                </c:pt>
                <c:pt idx="5202">
                  <c:v>2</c:v>
                </c:pt>
                <c:pt idx="5203">
                  <c:v>4</c:v>
                </c:pt>
                <c:pt idx="5204">
                  <c:v>7</c:v>
                </c:pt>
                <c:pt idx="5205">
                  <c:v>2</c:v>
                </c:pt>
                <c:pt idx="5206">
                  <c:v>2</c:v>
                </c:pt>
                <c:pt idx="5207">
                  <c:v>4</c:v>
                </c:pt>
                <c:pt idx="5208">
                  <c:v>1</c:v>
                </c:pt>
                <c:pt idx="5209">
                  <c:v>1</c:v>
                </c:pt>
                <c:pt idx="5210">
                  <c:v>1</c:v>
                </c:pt>
                <c:pt idx="5211">
                  <c:v>6</c:v>
                </c:pt>
                <c:pt idx="5212">
                  <c:v>6</c:v>
                </c:pt>
                <c:pt idx="5213">
                  <c:v>0</c:v>
                </c:pt>
                <c:pt idx="5214">
                  <c:v>1</c:v>
                </c:pt>
                <c:pt idx="5215">
                  <c:v>2</c:v>
                </c:pt>
                <c:pt idx="5216">
                  <c:v>5</c:v>
                </c:pt>
                <c:pt idx="5217">
                  <c:v>3</c:v>
                </c:pt>
                <c:pt idx="5218">
                  <c:v>5</c:v>
                </c:pt>
                <c:pt idx="5219">
                  <c:v>4</c:v>
                </c:pt>
                <c:pt idx="5220">
                  <c:v>4</c:v>
                </c:pt>
                <c:pt idx="5221">
                  <c:v>2</c:v>
                </c:pt>
                <c:pt idx="5222">
                  <c:v>2</c:v>
                </c:pt>
                <c:pt idx="5223">
                  <c:v>8</c:v>
                </c:pt>
                <c:pt idx="5224">
                  <c:v>5</c:v>
                </c:pt>
                <c:pt idx="5225">
                  <c:v>5</c:v>
                </c:pt>
                <c:pt idx="5226">
                  <c:v>4</c:v>
                </c:pt>
                <c:pt idx="5227">
                  <c:v>1</c:v>
                </c:pt>
                <c:pt idx="5228">
                  <c:v>5</c:v>
                </c:pt>
                <c:pt idx="5229">
                  <c:v>1</c:v>
                </c:pt>
                <c:pt idx="5230">
                  <c:v>4</c:v>
                </c:pt>
                <c:pt idx="5231">
                  <c:v>2</c:v>
                </c:pt>
                <c:pt idx="5232">
                  <c:v>2</c:v>
                </c:pt>
                <c:pt idx="5233">
                  <c:v>3</c:v>
                </c:pt>
                <c:pt idx="5234">
                  <c:v>2</c:v>
                </c:pt>
                <c:pt idx="5235">
                  <c:v>0</c:v>
                </c:pt>
                <c:pt idx="5236">
                  <c:v>3</c:v>
                </c:pt>
                <c:pt idx="5237">
                  <c:v>3</c:v>
                </c:pt>
                <c:pt idx="5238">
                  <c:v>3</c:v>
                </c:pt>
                <c:pt idx="5239">
                  <c:v>2</c:v>
                </c:pt>
                <c:pt idx="5240">
                  <c:v>3</c:v>
                </c:pt>
                <c:pt idx="5241">
                  <c:v>5</c:v>
                </c:pt>
                <c:pt idx="5242">
                  <c:v>6</c:v>
                </c:pt>
                <c:pt idx="5243">
                  <c:v>0</c:v>
                </c:pt>
                <c:pt idx="5244">
                  <c:v>3</c:v>
                </c:pt>
                <c:pt idx="5245">
                  <c:v>3</c:v>
                </c:pt>
                <c:pt idx="5246">
                  <c:v>3</c:v>
                </c:pt>
                <c:pt idx="5247">
                  <c:v>3</c:v>
                </c:pt>
                <c:pt idx="5248">
                  <c:v>6</c:v>
                </c:pt>
                <c:pt idx="5249">
                  <c:v>2</c:v>
                </c:pt>
                <c:pt idx="5250">
                  <c:v>4</c:v>
                </c:pt>
                <c:pt idx="5251">
                  <c:v>6</c:v>
                </c:pt>
                <c:pt idx="5252">
                  <c:v>2</c:v>
                </c:pt>
                <c:pt idx="5253">
                  <c:v>3</c:v>
                </c:pt>
                <c:pt idx="5254">
                  <c:v>5</c:v>
                </c:pt>
                <c:pt idx="5255">
                  <c:v>3</c:v>
                </c:pt>
                <c:pt idx="5256">
                  <c:v>2</c:v>
                </c:pt>
                <c:pt idx="5257">
                  <c:v>3</c:v>
                </c:pt>
                <c:pt idx="5258">
                  <c:v>2</c:v>
                </c:pt>
                <c:pt idx="5259">
                  <c:v>2</c:v>
                </c:pt>
                <c:pt idx="5260">
                  <c:v>3</c:v>
                </c:pt>
                <c:pt idx="5261">
                  <c:v>3</c:v>
                </c:pt>
                <c:pt idx="5262">
                  <c:v>3</c:v>
                </c:pt>
                <c:pt idx="5263">
                  <c:v>1</c:v>
                </c:pt>
                <c:pt idx="5264">
                  <c:v>0</c:v>
                </c:pt>
                <c:pt idx="5265">
                  <c:v>1</c:v>
                </c:pt>
                <c:pt idx="5266">
                  <c:v>1</c:v>
                </c:pt>
                <c:pt idx="5267">
                  <c:v>3</c:v>
                </c:pt>
                <c:pt idx="5268">
                  <c:v>2</c:v>
                </c:pt>
                <c:pt idx="5269">
                  <c:v>0</c:v>
                </c:pt>
                <c:pt idx="5270">
                  <c:v>1</c:v>
                </c:pt>
                <c:pt idx="5271">
                  <c:v>2</c:v>
                </c:pt>
                <c:pt idx="5272">
                  <c:v>1</c:v>
                </c:pt>
                <c:pt idx="5273">
                  <c:v>3</c:v>
                </c:pt>
                <c:pt idx="5274">
                  <c:v>1</c:v>
                </c:pt>
                <c:pt idx="5275">
                  <c:v>0</c:v>
                </c:pt>
                <c:pt idx="5276">
                  <c:v>2</c:v>
                </c:pt>
                <c:pt idx="5277">
                  <c:v>2</c:v>
                </c:pt>
                <c:pt idx="5278">
                  <c:v>1</c:v>
                </c:pt>
                <c:pt idx="5279">
                  <c:v>3</c:v>
                </c:pt>
                <c:pt idx="5280">
                  <c:v>3</c:v>
                </c:pt>
                <c:pt idx="5281">
                  <c:v>5</c:v>
                </c:pt>
                <c:pt idx="5282">
                  <c:v>3</c:v>
                </c:pt>
                <c:pt idx="5283">
                  <c:v>1</c:v>
                </c:pt>
                <c:pt idx="5284">
                  <c:v>3</c:v>
                </c:pt>
                <c:pt idx="5285">
                  <c:v>0</c:v>
                </c:pt>
                <c:pt idx="5286">
                  <c:v>1</c:v>
                </c:pt>
                <c:pt idx="5287">
                  <c:v>3</c:v>
                </c:pt>
                <c:pt idx="5288">
                  <c:v>2</c:v>
                </c:pt>
                <c:pt idx="5289">
                  <c:v>2</c:v>
                </c:pt>
                <c:pt idx="5290">
                  <c:v>4</c:v>
                </c:pt>
                <c:pt idx="5291">
                  <c:v>3</c:v>
                </c:pt>
                <c:pt idx="5292">
                  <c:v>1</c:v>
                </c:pt>
                <c:pt idx="5293">
                  <c:v>3</c:v>
                </c:pt>
                <c:pt idx="5294">
                  <c:v>2</c:v>
                </c:pt>
                <c:pt idx="5295">
                  <c:v>6</c:v>
                </c:pt>
                <c:pt idx="5296">
                  <c:v>1</c:v>
                </c:pt>
                <c:pt idx="5297">
                  <c:v>3</c:v>
                </c:pt>
                <c:pt idx="5298">
                  <c:v>2</c:v>
                </c:pt>
                <c:pt idx="5299">
                  <c:v>1</c:v>
                </c:pt>
                <c:pt idx="5300">
                  <c:v>1</c:v>
                </c:pt>
                <c:pt idx="5301">
                  <c:v>1</c:v>
                </c:pt>
                <c:pt idx="5302">
                  <c:v>6</c:v>
                </c:pt>
                <c:pt idx="5303">
                  <c:v>1</c:v>
                </c:pt>
                <c:pt idx="5304">
                  <c:v>2</c:v>
                </c:pt>
                <c:pt idx="5305">
                  <c:v>2</c:v>
                </c:pt>
                <c:pt idx="5306">
                  <c:v>1</c:v>
                </c:pt>
                <c:pt idx="5307">
                  <c:v>0</c:v>
                </c:pt>
                <c:pt idx="5308">
                  <c:v>5</c:v>
                </c:pt>
                <c:pt idx="5309">
                  <c:v>5</c:v>
                </c:pt>
                <c:pt idx="5310">
                  <c:v>1</c:v>
                </c:pt>
                <c:pt idx="5311">
                  <c:v>2</c:v>
                </c:pt>
                <c:pt idx="5312">
                  <c:v>3</c:v>
                </c:pt>
                <c:pt idx="5313">
                  <c:v>3</c:v>
                </c:pt>
                <c:pt idx="5314">
                  <c:v>1</c:v>
                </c:pt>
                <c:pt idx="5315">
                  <c:v>4</c:v>
                </c:pt>
                <c:pt idx="5316">
                  <c:v>3</c:v>
                </c:pt>
                <c:pt idx="5317">
                  <c:v>5</c:v>
                </c:pt>
                <c:pt idx="5318">
                  <c:v>0</c:v>
                </c:pt>
                <c:pt idx="5319">
                  <c:v>4</c:v>
                </c:pt>
                <c:pt idx="5320">
                  <c:v>2</c:v>
                </c:pt>
                <c:pt idx="5321">
                  <c:v>2</c:v>
                </c:pt>
                <c:pt idx="5322">
                  <c:v>4</c:v>
                </c:pt>
                <c:pt idx="5323">
                  <c:v>3</c:v>
                </c:pt>
                <c:pt idx="5324">
                  <c:v>1</c:v>
                </c:pt>
                <c:pt idx="5325">
                  <c:v>3</c:v>
                </c:pt>
                <c:pt idx="5326">
                  <c:v>3</c:v>
                </c:pt>
                <c:pt idx="5327">
                  <c:v>0</c:v>
                </c:pt>
                <c:pt idx="5328">
                  <c:v>0</c:v>
                </c:pt>
                <c:pt idx="5329">
                  <c:v>5</c:v>
                </c:pt>
                <c:pt idx="5330">
                  <c:v>3</c:v>
                </c:pt>
                <c:pt idx="5331">
                  <c:v>2</c:v>
                </c:pt>
                <c:pt idx="5332">
                  <c:v>4</c:v>
                </c:pt>
                <c:pt idx="5333">
                  <c:v>2</c:v>
                </c:pt>
                <c:pt idx="5334">
                  <c:v>2</c:v>
                </c:pt>
                <c:pt idx="5335">
                  <c:v>2</c:v>
                </c:pt>
                <c:pt idx="5336">
                  <c:v>4</c:v>
                </c:pt>
                <c:pt idx="5337">
                  <c:v>2</c:v>
                </c:pt>
                <c:pt idx="5338">
                  <c:v>3</c:v>
                </c:pt>
                <c:pt idx="5339">
                  <c:v>2</c:v>
                </c:pt>
                <c:pt idx="5340">
                  <c:v>4</c:v>
                </c:pt>
                <c:pt idx="5341">
                  <c:v>5</c:v>
                </c:pt>
                <c:pt idx="5342">
                  <c:v>4</c:v>
                </c:pt>
                <c:pt idx="5343">
                  <c:v>1</c:v>
                </c:pt>
                <c:pt idx="5344">
                  <c:v>2</c:v>
                </c:pt>
                <c:pt idx="5345">
                  <c:v>1</c:v>
                </c:pt>
                <c:pt idx="5346">
                  <c:v>2</c:v>
                </c:pt>
                <c:pt idx="5347">
                  <c:v>3</c:v>
                </c:pt>
                <c:pt idx="5348">
                  <c:v>5</c:v>
                </c:pt>
                <c:pt idx="5349">
                  <c:v>2</c:v>
                </c:pt>
                <c:pt idx="5350">
                  <c:v>3</c:v>
                </c:pt>
                <c:pt idx="5351">
                  <c:v>0</c:v>
                </c:pt>
                <c:pt idx="5352">
                  <c:v>2</c:v>
                </c:pt>
                <c:pt idx="5353">
                  <c:v>4</c:v>
                </c:pt>
                <c:pt idx="5354">
                  <c:v>6</c:v>
                </c:pt>
                <c:pt idx="5355">
                  <c:v>4</c:v>
                </c:pt>
                <c:pt idx="5356">
                  <c:v>1</c:v>
                </c:pt>
                <c:pt idx="5357">
                  <c:v>1</c:v>
                </c:pt>
                <c:pt idx="5358">
                  <c:v>5</c:v>
                </c:pt>
                <c:pt idx="5359">
                  <c:v>5</c:v>
                </c:pt>
                <c:pt idx="5360">
                  <c:v>6</c:v>
                </c:pt>
                <c:pt idx="5361">
                  <c:v>2</c:v>
                </c:pt>
                <c:pt idx="5362">
                  <c:v>4</c:v>
                </c:pt>
                <c:pt idx="5363">
                  <c:v>4</c:v>
                </c:pt>
                <c:pt idx="5364">
                  <c:v>1</c:v>
                </c:pt>
                <c:pt idx="5365">
                  <c:v>3</c:v>
                </c:pt>
                <c:pt idx="5366">
                  <c:v>2</c:v>
                </c:pt>
                <c:pt idx="5367">
                  <c:v>0</c:v>
                </c:pt>
                <c:pt idx="5368">
                  <c:v>1</c:v>
                </c:pt>
                <c:pt idx="5369">
                  <c:v>7</c:v>
                </c:pt>
                <c:pt idx="5370">
                  <c:v>2</c:v>
                </c:pt>
                <c:pt idx="5371">
                  <c:v>0</c:v>
                </c:pt>
                <c:pt idx="5372">
                  <c:v>7</c:v>
                </c:pt>
                <c:pt idx="5373">
                  <c:v>3</c:v>
                </c:pt>
                <c:pt idx="5374">
                  <c:v>3</c:v>
                </c:pt>
                <c:pt idx="5375">
                  <c:v>3</c:v>
                </c:pt>
                <c:pt idx="5376">
                  <c:v>6</c:v>
                </c:pt>
                <c:pt idx="5377">
                  <c:v>4</c:v>
                </c:pt>
                <c:pt idx="5378">
                  <c:v>6</c:v>
                </c:pt>
                <c:pt idx="5379">
                  <c:v>2</c:v>
                </c:pt>
                <c:pt idx="5380">
                  <c:v>3</c:v>
                </c:pt>
                <c:pt idx="5381">
                  <c:v>4</c:v>
                </c:pt>
                <c:pt idx="5382">
                  <c:v>3</c:v>
                </c:pt>
                <c:pt idx="5383">
                  <c:v>1</c:v>
                </c:pt>
                <c:pt idx="5384">
                  <c:v>2</c:v>
                </c:pt>
                <c:pt idx="5385">
                  <c:v>0</c:v>
                </c:pt>
                <c:pt idx="5386">
                  <c:v>1</c:v>
                </c:pt>
                <c:pt idx="5387">
                  <c:v>4</c:v>
                </c:pt>
                <c:pt idx="5388">
                  <c:v>5</c:v>
                </c:pt>
                <c:pt idx="5389">
                  <c:v>3</c:v>
                </c:pt>
                <c:pt idx="5390">
                  <c:v>3</c:v>
                </c:pt>
                <c:pt idx="5391">
                  <c:v>1</c:v>
                </c:pt>
                <c:pt idx="5392">
                  <c:v>3</c:v>
                </c:pt>
                <c:pt idx="5393">
                  <c:v>1</c:v>
                </c:pt>
                <c:pt idx="5394">
                  <c:v>4</c:v>
                </c:pt>
                <c:pt idx="5395">
                  <c:v>0</c:v>
                </c:pt>
                <c:pt idx="5396">
                  <c:v>0</c:v>
                </c:pt>
                <c:pt idx="5397">
                  <c:v>4</c:v>
                </c:pt>
                <c:pt idx="5398">
                  <c:v>3</c:v>
                </c:pt>
                <c:pt idx="5399">
                  <c:v>1</c:v>
                </c:pt>
                <c:pt idx="5400">
                  <c:v>2</c:v>
                </c:pt>
                <c:pt idx="5401">
                  <c:v>3</c:v>
                </c:pt>
                <c:pt idx="5402">
                  <c:v>1</c:v>
                </c:pt>
                <c:pt idx="5403">
                  <c:v>3</c:v>
                </c:pt>
                <c:pt idx="5404">
                  <c:v>7</c:v>
                </c:pt>
                <c:pt idx="5405">
                  <c:v>3</c:v>
                </c:pt>
                <c:pt idx="5406">
                  <c:v>5</c:v>
                </c:pt>
                <c:pt idx="5407">
                  <c:v>2</c:v>
                </c:pt>
                <c:pt idx="5408">
                  <c:v>7</c:v>
                </c:pt>
                <c:pt idx="5409">
                  <c:v>1</c:v>
                </c:pt>
                <c:pt idx="5410">
                  <c:v>4</c:v>
                </c:pt>
                <c:pt idx="5411">
                  <c:v>2</c:v>
                </c:pt>
                <c:pt idx="5412">
                  <c:v>6</c:v>
                </c:pt>
                <c:pt idx="5413">
                  <c:v>1</c:v>
                </c:pt>
                <c:pt idx="5414">
                  <c:v>2</c:v>
                </c:pt>
                <c:pt idx="5415">
                  <c:v>0</c:v>
                </c:pt>
                <c:pt idx="5416">
                  <c:v>2</c:v>
                </c:pt>
                <c:pt idx="5417">
                  <c:v>1</c:v>
                </c:pt>
                <c:pt idx="5418">
                  <c:v>3</c:v>
                </c:pt>
                <c:pt idx="5419">
                  <c:v>5</c:v>
                </c:pt>
                <c:pt idx="5420">
                  <c:v>8</c:v>
                </c:pt>
                <c:pt idx="5421">
                  <c:v>3</c:v>
                </c:pt>
                <c:pt idx="5422">
                  <c:v>2</c:v>
                </c:pt>
                <c:pt idx="5423">
                  <c:v>2</c:v>
                </c:pt>
                <c:pt idx="5424">
                  <c:v>1</c:v>
                </c:pt>
                <c:pt idx="5425">
                  <c:v>2</c:v>
                </c:pt>
                <c:pt idx="5426">
                  <c:v>0</c:v>
                </c:pt>
                <c:pt idx="5427">
                  <c:v>4</c:v>
                </c:pt>
                <c:pt idx="5428">
                  <c:v>2</c:v>
                </c:pt>
                <c:pt idx="5429">
                  <c:v>3</c:v>
                </c:pt>
                <c:pt idx="5430">
                  <c:v>1</c:v>
                </c:pt>
                <c:pt idx="5431">
                  <c:v>2</c:v>
                </c:pt>
                <c:pt idx="5432">
                  <c:v>6</c:v>
                </c:pt>
                <c:pt idx="5433">
                  <c:v>1</c:v>
                </c:pt>
                <c:pt idx="5434">
                  <c:v>0</c:v>
                </c:pt>
                <c:pt idx="5435">
                  <c:v>4</c:v>
                </c:pt>
                <c:pt idx="5436">
                  <c:v>3</c:v>
                </c:pt>
                <c:pt idx="5437">
                  <c:v>5</c:v>
                </c:pt>
                <c:pt idx="5438">
                  <c:v>0</c:v>
                </c:pt>
                <c:pt idx="5439">
                  <c:v>1</c:v>
                </c:pt>
                <c:pt idx="5440">
                  <c:v>6</c:v>
                </c:pt>
                <c:pt idx="5441">
                  <c:v>2</c:v>
                </c:pt>
                <c:pt idx="5442">
                  <c:v>2</c:v>
                </c:pt>
                <c:pt idx="5443">
                  <c:v>2</c:v>
                </c:pt>
                <c:pt idx="5444">
                  <c:v>2</c:v>
                </c:pt>
                <c:pt idx="5445">
                  <c:v>1</c:v>
                </c:pt>
                <c:pt idx="5446">
                  <c:v>3</c:v>
                </c:pt>
                <c:pt idx="5447">
                  <c:v>4</c:v>
                </c:pt>
                <c:pt idx="5448">
                  <c:v>1</c:v>
                </c:pt>
                <c:pt idx="5449">
                  <c:v>3</c:v>
                </c:pt>
                <c:pt idx="5450">
                  <c:v>1</c:v>
                </c:pt>
                <c:pt idx="5451">
                  <c:v>1</c:v>
                </c:pt>
                <c:pt idx="5452">
                  <c:v>2</c:v>
                </c:pt>
                <c:pt idx="5453">
                  <c:v>3</c:v>
                </c:pt>
                <c:pt idx="5454">
                  <c:v>2</c:v>
                </c:pt>
                <c:pt idx="5455">
                  <c:v>1</c:v>
                </c:pt>
                <c:pt idx="5456">
                  <c:v>5</c:v>
                </c:pt>
                <c:pt idx="5457">
                  <c:v>9</c:v>
                </c:pt>
                <c:pt idx="5458">
                  <c:v>4</c:v>
                </c:pt>
                <c:pt idx="5459">
                  <c:v>2</c:v>
                </c:pt>
                <c:pt idx="5460">
                  <c:v>1</c:v>
                </c:pt>
                <c:pt idx="5461">
                  <c:v>3</c:v>
                </c:pt>
                <c:pt idx="5462">
                  <c:v>2</c:v>
                </c:pt>
                <c:pt idx="5463">
                  <c:v>9</c:v>
                </c:pt>
                <c:pt idx="5464">
                  <c:v>3</c:v>
                </c:pt>
                <c:pt idx="5465">
                  <c:v>3</c:v>
                </c:pt>
                <c:pt idx="5466">
                  <c:v>7</c:v>
                </c:pt>
                <c:pt idx="5467">
                  <c:v>4</c:v>
                </c:pt>
                <c:pt idx="5468">
                  <c:v>3</c:v>
                </c:pt>
                <c:pt idx="5469">
                  <c:v>3</c:v>
                </c:pt>
                <c:pt idx="5470">
                  <c:v>0</c:v>
                </c:pt>
                <c:pt idx="5471">
                  <c:v>3</c:v>
                </c:pt>
                <c:pt idx="5472">
                  <c:v>1</c:v>
                </c:pt>
                <c:pt idx="5473">
                  <c:v>1</c:v>
                </c:pt>
                <c:pt idx="5474">
                  <c:v>4</c:v>
                </c:pt>
                <c:pt idx="5475">
                  <c:v>6</c:v>
                </c:pt>
                <c:pt idx="5476">
                  <c:v>7</c:v>
                </c:pt>
                <c:pt idx="5477">
                  <c:v>0</c:v>
                </c:pt>
                <c:pt idx="5478">
                  <c:v>2</c:v>
                </c:pt>
                <c:pt idx="5479">
                  <c:v>2</c:v>
                </c:pt>
                <c:pt idx="5480">
                  <c:v>1</c:v>
                </c:pt>
                <c:pt idx="5481">
                  <c:v>9</c:v>
                </c:pt>
                <c:pt idx="5482">
                  <c:v>1</c:v>
                </c:pt>
                <c:pt idx="5483">
                  <c:v>1</c:v>
                </c:pt>
                <c:pt idx="5484">
                  <c:v>3</c:v>
                </c:pt>
                <c:pt idx="5485">
                  <c:v>4</c:v>
                </c:pt>
                <c:pt idx="5486">
                  <c:v>2</c:v>
                </c:pt>
                <c:pt idx="5487">
                  <c:v>2</c:v>
                </c:pt>
                <c:pt idx="5488">
                  <c:v>5</c:v>
                </c:pt>
                <c:pt idx="5489">
                  <c:v>1</c:v>
                </c:pt>
                <c:pt idx="5490">
                  <c:v>1</c:v>
                </c:pt>
                <c:pt idx="5491">
                  <c:v>4</c:v>
                </c:pt>
                <c:pt idx="5492">
                  <c:v>1</c:v>
                </c:pt>
                <c:pt idx="5493">
                  <c:v>3</c:v>
                </c:pt>
                <c:pt idx="5494">
                  <c:v>3</c:v>
                </c:pt>
                <c:pt idx="5495">
                  <c:v>3</c:v>
                </c:pt>
                <c:pt idx="5496">
                  <c:v>8</c:v>
                </c:pt>
                <c:pt idx="5497">
                  <c:v>3</c:v>
                </c:pt>
                <c:pt idx="5498">
                  <c:v>6</c:v>
                </c:pt>
                <c:pt idx="5499">
                  <c:v>2</c:v>
                </c:pt>
                <c:pt idx="5500">
                  <c:v>3</c:v>
                </c:pt>
                <c:pt idx="5501">
                  <c:v>1</c:v>
                </c:pt>
                <c:pt idx="5502">
                  <c:v>1</c:v>
                </c:pt>
                <c:pt idx="5503">
                  <c:v>1</c:v>
                </c:pt>
                <c:pt idx="5504">
                  <c:v>1</c:v>
                </c:pt>
                <c:pt idx="5505">
                  <c:v>0</c:v>
                </c:pt>
                <c:pt idx="5506">
                  <c:v>1</c:v>
                </c:pt>
                <c:pt idx="5507">
                  <c:v>2</c:v>
                </c:pt>
                <c:pt idx="5508">
                  <c:v>1</c:v>
                </c:pt>
                <c:pt idx="5509">
                  <c:v>3</c:v>
                </c:pt>
                <c:pt idx="5510">
                  <c:v>9</c:v>
                </c:pt>
                <c:pt idx="5511">
                  <c:v>2</c:v>
                </c:pt>
                <c:pt idx="5512">
                  <c:v>1</c:v>
                </c:pt>
                <c:pt idx="5513">
                  <c:v>2</c:v>
                </c:pt>
                <c:pt idx="5514">
                  <c:v>2</c:v>
                </c:pt>
                <c:pt idx="5515">
                  <c:v>5</c:v>
                </c:pt>
                <c:pt idx="5516">
                  <c:v>5</c:v>
                </c:pt>
                <c:pt idx="5517">
                  <c:v>4</c:v>
                </c:pt>
                <c:pt idx="5518">
                  <c:v>4</c:v>
                </c:pt>
                <c:pt idx="5519">
                  <c:v>5</c:v>
                </c:pt>
                <c:pt idx="5520">
                  <c:v>4</c:v>
                </c:pt>
                <c:pt idx="5521">
                  <c:v>2</c:v>
                </c:pt>
                <c:pt idx="5522">
                  <c:v>1</c:v>
                </c:pt>
                <c:pt idx="5523">
                  <c:v>3</c:v>
                </c:pt>
                <c:pt idx="5524">
                  <c:v>0</c:v>
                </c:pt>
                <c:pt idx="5525">
                  <c:v>2</c:v>
                </c:pt>
                <c:pt idx="5526">
                  <c:v>0</c:v>
                </c:pt>
                <c:pt idx="5527">
                  <c:v>4</c:v>
                </c:pt>
                <c:pt idx="5528">
                  <c:v>1</c:v>
                </c:pt>
                <c:pt idx="5529">
                  <c:v>7</c:v>
                </c:pt>
                <c:pt idx="5530">
                  <c:v>3</c:v>
                </c:pt>
                <c:pt idx="5531">
                  <c:v>1</c:v>
                </c:pt>
                <c:pt idx="5532">
                  <c:v>4</c:v>
                </c:pt>
                <c:pt idx="5533">
                  <c:v>2</c:v>
                </c:pt>
                <c:pt idx="5534">
                  <c:v>5</c:v>
                </c:pt>
                <c:pt idx="5535">
                  <c:v>1</c:v>
                </c:pt>
                <c:pt idx="5536">
                  <c:v>3</c:v>
                </c:pt>
                <c:pt idx="5537">
                  <c:v>1</c:v>
                </c:pt>
                <c:pt idx="5538">
                  <c:v>2</c:v>
                </c:pt>
                <c:pt idx="5539">
                  <c:v>2</c:v>
                </c:pt>
                <c:pt idx="5540">
                  <c:v>2</c:v>
                </c:pt>
                <c:pt idx="5541">
                  <c:v>2</c:v>
                </c:pt>
                <c:pt idx="5542">
                  <c:v>3</c:v>
                </c:pt>
                <c:pt idx="5543">
                  <c:v>3</c:v>
                </c:pt>
                <c:pt idx="5544">
                  <c:v>4</c:v>
                </c:pt>
                <c:pt idx="5545">
                  <c:v>3</c:v>
                </c:pt>
                <c:pt idx="5546">
                  <c:v>1</c:v>
                </c:pt>
                <c:pt idx="5547">
                  <c:v>3</c:v>
                </c:pt>
                <c:pt idx="5548">
                  <c:v>2</c:v>
                </c:pt>
                <c:pt idx="5549">
                  <c:v>3</c:v>
                </c:pt>
                <c:pt idx="5550">
                  <c:v>2</c:v>
                </c:pt>
                <c:pt idx="5551">
                  <c:v>4</c:v>
                </c:pt>
                <c:pt idx="5552">
                  <c:v>7</c:v>
                </c:pt>
                <c:pt idx="5553">
                  <c:v>4</c:v>
                </c:pt>
                <c:pt idx="5554">
                  <c:v>5</c:v>
                </c:pt>
                <c:pt idx="5555">
                  <c:v>5</c:v>
                </c:pt>
                <c:pt idx="5556">
                  <c:v>0</c:v>
                </c:pt>
                <c:pt idx="5557">
                  <c:v>4</c:v>
                </c:pt>
                <c:pt idx="5558">
                  <c:v>3</c:v>
                </c:pt>
                <c:pt idx="5559">
                  <c:v>4</c:v>
                </c:pt>
                <c:pt idx="5560">
                  <c:v>0</c:v>
                </c:pt>
                <c:pt idx="5561">
                  <c:v>5</c:v>
                </c:pt>
                <c:pt idx="5562">
                  <c:v>5</c:v>
                </c:pt>
                <c:pt idx="5563">
                  <c:v>4</c:v>
                </c:pt>
                <c:pt idx="5564">
                  <c:v>2</c:v>
                </c:pt>
                <c:pt idx="5565">
                  <c:v>4</c:v>
                </c:pt>
                <c:pt idx="5566">
                  <c:v>2</c:v>
                </c:pt>
                <c:pt idx="5567">
                  <c:v>4</c:v>
                </c:pt>
                <c:pt idx="5568">
                  <c:v>1</c:v>
                </c:pt>
                <c:pt idx="5569">
                  <c:v>2</c:v>
                </c:pt>
                <c:pt idx="5570">
                  <c:v>1</c:v>
                </c:pt>
                <c:pt idx="5571">
                  <c:v>3</c:v>
                </c:pt>
                <c:pt idx="5572">
                  <c:v>5</c:v>
                </c:pt>
                <c:pt idx="5573">
                  <c:v>2</c:v>
                </c:pt>
                <c:pt idx="5574">
                  <c:v>0</c:v>
                </c:pt>
                <c:pt idx="5575">
                  <c:v>2</c:v>
                </c:pt>
                <c:pt idx="5576">
                  <c:v>4</c:v>
                </c:pt>
                <c:pt idx="5577">
                  <c:v>7</c:v>
                </c:pt>
                <c:pt idx="5578">
                  <c:v>3</c:v>
                </c:pt>
                <c:pt idx="5579">
                  <c:v>3</c:v>
                </c:pt>
                <c:pt idx="5580">
                  <c:v>2</c:v>
                </c:pt>
                <c:pt idx="5581">
                  <c:v>0</c:v>
                </c:pt>
                <c:pt idx="5582">
                  <c:v>6</c:v>
                </c:pt>
                <c:pt idx="5583">
                  <c:v>2</c:v>
                </c:pt>
                <c:pt idx="5584">
                  <c:v>4</c:v>
                </c:pt>
                <c:pt idx="5585">
                  <c:v>2</c:v>
                </c:pt>
                <c:pt idx="5586">
                  <c:v>3</c:v>
                </c:pt>
                <c:pt idx="5587">
                  <c:v>3</c:v>
                </c:pt>
                <c:pt idx="5588">
                  <c:v>2</c:v>
                </c:pt>
                <c:pt idx="5589">
                  <c:v>3</c:v>
                </c:pt>
                <c:pt idx="5590">
                  <c:v>6</c:v>
                </c:pt>
                <c:pt idx="5591">
                  <c:v>1</c:v>
                </c:pt>
                <c:pt idx="5592">
                  <c:v>3</c:v>
                </c:pt>
                <c:pt idx="5593">
                  <c:v>3</c:v>
                </c:pt>
                <c:pt idx="5594">
                  <c:v>3</c:v>
                </c:pt>
                <c:pt idx="5595">
                  <c:v>4</c:v>
                </c:pt>
                <c:pt idx="5596">
                  <c:v>0</c:v>
                </c:pt>
                <c:pt idx="5597">
                  <c:v>3</c:v>
                </c:pt>
                <c:pt idx="5598">
                  <c:v>4</c:v>
                </c:pt>
                <c:pt idx="5599">
                  <c:v>3</c:v>
                </c:pt>
                <c:pt idx="5600">
                  <c:v>3</c:v>
                </c:pt>
                <c:pt idx="5601">
                  <c:v>2</c:v>
                </c:pt>
                <c:pt idx="5602">
                  <c:v>0</c:v>
                </c:pt>
                <c:pt idx="5603">
                  <c:v>3</c:v>
                </c:pt>
                <c:pt idx="5604">
                  <c:v>6</c:v>
                </c:pt>
                <c:pt idx="5605">
                  <c:v>3</c:v>
                </c:pt>
                <c:pt idx="5606">
                  <c:v>6</c:v>
                </c:pt>
                <c:pt idx="5607">
                  <c:v>2</c:v>
                </c:pt>
                <c:pt idx="5608">
                  <c:v>2</c:v>
                </c:pt>
                <c:pt idx="5609">
                  <c:v>1</c:v>
                </c:pt>
                <c:pt idx="5610">
                  <c:v>3</c:v>
                </c:pt>
                <c:pt idx="5611">
                  <c:v>3</c:v>
                </c:pt>
                <c:pt idx="5612">
                  <c:v>1</c:v>
                </c:pt>
                <c:pt idx="5613">
                  <c:v>2</c:v>
                </c:pt>
                <c:pt idx="5614">
                  <c:v>4</c:v>
                </c:pt>
                <c:pt idx="5615">
                  <c:v>0</c:v>
                </c:pt>
                <c:pt idx="5616">
                  <c:v>3</c:v>
                </c:pt>
                <c:pt idx="5617">
                  <c:v>0</c:v>
                </c:pt>
                <c:pt idx="5618">
                  <c:v>4</c:v>
                </c:pt>
                <c:pt idx="5619">
                  <c:v>5</c:v>
                </c:pt>
                <c:pt idx="5620">
                  <c:v>1</c:v>
                </c:pt>
                <c:pt idx="5621">
                  <c:v>4</c:v>
                </c:pt>
                <c:pt idx="5622">
                  <c:v>2</c:v>
                </c:pt>
                <c:pt idx="5623">
                  <c:v>0</c:v>
                </c:pt>
                <c:pt idx="5624">
                  <c:v>3</c:v>
                </c:pt>
                <c:pt idx="5625">
                  <c:v>6</c:v>
                </c:pt>
                <c:pt idx="5626">
                  <c:v>3</c:v>
                </c:pt>
                <c:pt idx="5627">
                  <c:v>1</c:v>
                </c:pt>
                <c:pt idx="5628">
                  <c:v>2</c:v>
                </c:pt>
                <c:pt idx="5629">
                  <c:v>5</c:v>
                </c:pt>
                <c:pt idx="5630">
                  <c:v>1</c:v>
                </c:pt>
                <c:pt idx="5631">
                  <c:v>1</c:v>
                </c:pt>
                <c:pt idx="5632">
                  <c:v>1</c:v>
                </c:pt>
                <c:pt idx="5633">
                  <c:v>2</c:v>
                </c:pt>
                <c:pt idx="5634">
                  <c:v>6</c:v>
                </c:pt>
                <c:pt idx="5635">
                  <c:v>3</c:v>
                </c:pt>
                <c:pt idx="5636">
                  <c:v>2</c:v>
                </c:pt>
                <c:pt idx="5637">
                  <c:v>4</c:v>
                </c:pt>
                <c:pt idx="5638">
                  <c:v>7</c:v>
                </c:pt>
                <c:pt idx="5639">
                  <c:v>3</c:v>
                </c:pt>
                <c:pt idx="5640">
                  <c:v>1</c:v>
                </c:pt>
                <c:pt idx="5641">
                  <c:v>3</c:v>
                </c:pt>
                <c:pt idx="5642">
                  <c:v>0</c:v>
                </c:pt>
                <c:pt idx="5643">
                  <c:v>1</c:v>
                </c:pt>
                <c:pt idx="5644">
                  <c:v>4</c:v>
                </c:pt>
                <c:pt idx="5645">
                  <c:v>0</c:v>
                </c:pt>
                <c:pt idx="5646">
                  <c:v>2</c:v>
                </c:pt>
                <c:pt idx="5647">
                  <c:v>1</c:v>
                </c:pt>
                <c:pt idx="5648">
                  <c:v>1</c:v>
                </c:pt>
                <c:pt idx="5649">
                  <c:v>2</c:v>
                </c:pt>
                <c:pt idx="5650">
                  <c:v>3</c:v>
                </c:pt>
                <c:pt idx="5651">
                  <c:v>3</c:v>
                </c:pt>
                <c:pt idx="5652">
                  <c:v>3</c:v>
                </c:pt>
                <c:pt idx="5653">
                  <c:v>3</c:v>
                </c:pt>
                <c:pt idx="5654">
                  <c:v>1</c:v>
                </c:pt>
                <c:pt idx="5655">
                  <c:v>10</c:v>
                </c:pt>
                <c:pt idx="5656">
                  <c:v>2</c:v>
                </c:pt>
                <c:pt idx="5657">
                  <c:v>3</c:v>
                </c:pt>
                <c:pt idx="5658">
                  <c:v>6</c:v>
                </c:pt>
                <c:pt idx="5659">
                  <c:v>2</c:v>
                </c:pt>
                <c:pt idx="5660">
                  <c:v>1</c:v>
                </c:pt>
                <c:pt idx="5661">
                  <c:v>1</c:v>
                </c:pt>
                <c:pt idx="5662">
                  <c:v>1</c:v>
                </c:pt>
                <c:pt idx="5663">
                  <c:v>4</c:v>
                </c:pt>
                <c:pt idx="5664">
                  <c:v>4</c:v>
                </c:pt>
                <c:pt idx="5665">
                  <c:v>1</c:v>
                </c:pt>
                <c:pt idx="5666">
                  <c:v>0</c:v>
                </c:pt>
                <c:pt idx="5667">
                  <c:v>5</c:v>
                </c:pt>
                <c:pt idx="5668">
                  <c:v>0</c:v>
                </c:pt>
                <c:pt idx="5669">
                  <c:v>1</c:v>
                </c:pt>
                <c:pt idx="5670">
                  <c:v>5</c:v>
                </c:pt>
                <c:pt idx="5671">
                  <c:v>3</c:v>
                </c:pt>
                <c:pt idx="5672">
                  <c:v>1</c:v>
                </c:pt>
                <c:pt idx="5673">
                  <c:v>2</c:v>
                </c:pt>
                <c:pt idx="5674">
                  <c:v>3</c:v>
                </c:pt>
                <c:pt idx="5675">
                  <c:v>3</c:v>
                </c:pt>
                <c:pt idx="5676">
                  <c:v>4</c:v>
                </c:pt>
                <c:pt idx="5677">
                  <c:v>2</c:v>
                </c:pt>
                <c:pt idx="5678">
                  <c:v>3</c:v>
                </c:pt>
                <c:pt idx="5679">
                  <c:v>2</c:v>
                </c:pt>
                <c:pt idx="5680">
                  <c:v>6</c:v>
                </c:pt>
                <c:pt idx="5681">
                  <c:v>1</c:v>
                </c:pt>
                <c:pt idx="5682">
                  <c:v>2</c:v>
                </c:pt>
                <c:pt idx="5683">
                  <c:v>1</c:v>
                </c:pt>
                <c:pt idx="5684">
                  <c:v>5</c:v>
                </c:pt>
                <c:pt idx="5685">
                  <c:v>4</c:v>
                </c:pt>
                <c:pt idx="5686">
                  <c:v>2</c:v>
                </c:pt>
                <c:pt idx="5687">
                  <c:v>1</c:v>
                </c:pt>
                <c:pt idx="5688">
                  <c:v>2</c:v>
                </c:pt>
                <c:pt idx="5689">
                  <c:v>5</c:v>
                </c:pt>
                <c:pt idx="5690">
                  <c:v>1</c:v>
                </c:pt>
                <c:pt idx="5691">
                  <c:v>3</c:v>
                </c:pt>
                <c:pt idx="5692">
                  <c:v>3</c:v>
                </c:pt>
                <c:pt idx="5693">
                  <c:v>0</c:v>
                </c:pt>
                <c:pt idx="5694">
                  <c:v>0</c:v>
                </c:pt>
                <c:pt idx="5695">
                  <c:v>4</c:v>
                </c:pt>
                <c:pt idx="5696">
                  <c:v>2</c:v>
                </c:pt>
                <c:pt idx="5697">
                  <c:v>2</c:v>
                </c:pt>
                <c:pt idx="5698">
                  <c:v>2</c:v>
                </c:pt>
                <c:pt idx="5699">
                  <c:v>6</c:v>
                </c:pt>
                <c:pt idx="5700">
                  <c:v>3</c:v>
                </c:pt>
                <c:pt idx="5701">
                  <c:v>5</c:v>
                </c:pt>
                <c:pt idx="5702">
                  <c:v>2</c:v>
                </c:pt>
                <c:pt idx="5703">
                  <c:v>4</c:v>
                </c:pt>
                <c:pt idx="5704">
                  <c:v>4</c:v>
                </c:pt>
                <c:pt idx="5705">
                  <c:v>0</c:v>
                </c:pt>
                <c:pt idx="5706">
                  <c:v>2</c:v>
                </c:pt>
                <c:pt idx="5707">
                  <c:v>4</c:v>
                </c:pt>
                <c:pt idx="5708">
                  <c:v>1</c:v>
                </c:pt>
                <c:pt idx="5709">
                  <c:v>4</c:v>
                </c:pt>
                <c:pt idx="5710">
                  <c:v>3</c:v>
                </c:pt>
                <c:pt idx="5711">
                  <c:v>2</c:v>
                </c:pt>
                <c:pt idx="5712">
                  <c:v>3</c:v>
                </c:pt>
                <c:pt idx="5713">
                  <c:v>5</c:v>
                </c:pt>
                <c:pt idx="5714">
                  <c:v>0</c:v>
                </c:pt>
                <c:pt idx="5715">
                  <c:v>2</c:v>
                </c:pt>
                <c:pt idx="5716">
                  <c:v>4</c:v>
                </c:pt>
                <c:pt idx="5717">
                  <c:v>0</c:v>
                </c:pt>
                <c:pt idx="5718">
                  <c:v>0</c:v>
                </c:pt>
                <c:pt idx="5719">
                  <c:v>2</c:v>
                </c:pt>
                <c:pt idx="5720">
                  <c:v>1</c:v>
                </c:pt>
                <c:pt idx="5721">
                  <c:v>5</c:v>
                </c:pt>
                <c:pt idx="5722">
                  <c:v>4</c:v>
                </c:pt>
                <c:pt idx="5723">
                  <c:v>2</c:v>
                </c:pt>
                <c:pt idx="5724">
                  <c:v>4</c:v>
                </c:pt>
                <c:pt idx="5725">
                  <c:v>2</c:v>
                </c:pt>
                <c:pt idx="5726">
                  <c:v>2</c:v>
                </c:pt>
                <c:pt idx="5727">
                  <c:v>4</c:v>
                </c:pt>
                <c:pt idx="5728">
                  <c:v>1</c:v>
                </c:pt>
                <c:pt idx="5729">
                  <c:v>3</c:v>
                </c:pt>
                <c:pt idx="5730">
                  <c:v>2</c:v>
                </c:pt>
                <c:pt idx="5731">
                  <c:v>2</c:v>
                </c:pt>
                <c:pt idx="5732">
                  <c:v>5</c:v>
                </c:pt>
                <c:pt idx="5733">
                  <c:v>5</c:v>
                </c:pt>
                <c:pt idx="5734">
                  <c:v>1</c:v>
                </c:pt>
                <c:pt idx="5735">
                  <c:v>2</c:v>
                </c:pt>
                <c:pt idx="5736">
                  <c:v>5</c:v>
                </c:pt>
                <c:pt idx="5737">
                  <c:v>2</c:v>
                </c:pt>
                <c:pt idx="5738">
                  <c:v>6</c:v>
                </c:pt>
                <c:pt idx="5739">
                  <c:v>5</c:v>
                </c:pt>
                <c:pt idx="5740">
                  <c:v>2</c:v>
                </c:pt>
                <c:pt idx="5741">
                  <c:v>1</c:v>
                </c:pt>
                <c:pt idx="5742">
                  <c:v>0</c:v>
                </c:pt>
                <c:pt idx="5743">
                  <c:v>2</c:v>
                </c:pt>
                <c:pt idx="5744">
                  <c:v>3</c:v>
                </c:pt>
                <c:pt idx="5745">
                  <c:v>1</c:v>
                </c:pt>
                <c:pt idx="5746">
                  <c:v>5</c:v>
                </c:pt>
                <c:pt idx="5747">
                  <c:v>6</c:v>
                </c:pt>
                <c:pt idx="5748">
                  <c:v>3</c:v>
                </c:pt>
                <c:pt idx="5749">
                  <c:v>4</c:v>
                </c:pt>
                <c:pt idx="5750">
                  <c:v>5</c:v>
                </c:pt>
                <c:pt idx="5751">
                  <c:v>5</c:v>
                </c:pt>
                <c:pt idx="5752">
                  <c:v>2</c:v>
                </c:pt>
                <c:pt idx="5753">
                  <c:v>5</c:v>
                </c:pt>
                <c:pt idx="5754">
                  <c:v>2</c:v>
                </c:pt>
                <c:pt idx="5755">
                  <c:v>3</c:v>
                </c:pt>
                <c:pt idx="5756">
                  <c:v>3</c:v>
                </c:pt>
                <c:pt idx="5757">
                  <c:v>5</c:v>
                </c:pt>
                <c:pt idx="5758">
                  <c:v>2</c:v>
                </c:pt>
                <c:pt idx="5759">
                  <c:v>3</c:v>
                </c:pt>
                <c:pt idx="5760">
                  <c:v>4</c:v>
                </c:pt>
                <c:pt idx="5761">
                  <c:v>4</c:v>
                </c:pt>
                <c:pt idx="5762">
                  <c:v>2</c:v>
                </c:pt>
                <c:pt idx="5763">
                  <c:v>1</c:v>
                </c:pt>
                <c:pt idx="5764">
                  <c:v>1</c:v>
                </c:pt>
                <c:pt idx="5765">
                  <c:v>1</c:v>
                </c:pt>
                <c:pt idx="5766">
                  <c:v>3</c:v>
                </c:pt>
                <c:pt idx="5767">
                  <c:v>3</c:v>
                </c:pt>
                <c:pt idx="5768">
                  <c:v>3</c:v>
                </c:pt>
                <c:pt idx="5769">
                  <c:v>2</c:v>
                </c:pt>
                <c:pt idx="5770">
                  <c:v>4</c:v>
                </c:pt>
                <c:pt idx="5771">
                  <c:v>4</c:v>
                </c:pt>
                <c:pt idx="5772">
                  <c:v>5</c:v>
                </c:pt>
                <c:pt idx="5773">
                  <c:v>2</c:v>
                </c:pt>
                <c:pt idx="5774">
                  <c:v>3</c:v>
                </c:pt>
                <c:pt idx="5775">
                  <c:v>1</c:v>
                </c:pt>
                <c:pt idx="5776">
                  <c:v>3</c:v>
                </c:pt>
                <c:pt idx="5777">
                  <c:v>4</c:v>
                </c:pt>
                <c:pt idx="5778">
                  <c:v>0</c:v>
                </c:pt>
                <c:pt idx="5779">
                  <c:v>1</c:v>
                </c:pt>
                <c:pt idx="5780">
                  <c:v>5</c:v>
                </c:pt>
                <c:pt idx="5781">
                  <c:v>2</c:v>
                </c:pt>
                <c:pt idx="5782">
                  <c:v>3</c:v>
                </c:pt>
                <c:pt idx="5783">
                  <c:v>5</c:v>
                </c:pt>
                <c:pt idx="5784">
                  <c:v>1</c:v>
                </c:pt>
                <c:pt idx="5785">
                  <c:v>0</c:v>
                </c:pt>
                <c:pt idx="5786">
                  <c:v>4</c:v>
                </c:pt>
                <c:pt idx="5787">
                  <c:v>2</c:v>
                </c:pt>
                <c:pt idx="5788">
                  <c:v>1</c:v>
                </c:pt>
                <c:pt idx="5789">
                  <c:v>3</c:v>
                </c:pt>
                <c:pt idx="5790">
                  <c:v>1</c:v>
                </c:pt>
                <c:pt idx="5791">
                  <c:v>4</c:v>
                </c:pt>
                <c:pt idx="5792">
                  <c:v>1</c:v>
                </c:pt>
                <c:pt idx="5793">
                  <c:v>3</c:v>
                </c:pt>
                <c:pt idx="5794">
                  <c:v>1</c:v>
                </c:pt>
                <c:pt idx="5795">
                  <c:v>4</c:v>
                </c:pt>
                <c:pt idx="5796">
                  <c:v>3</c:v>
                </c:pt>
                <c:pt idx="5797">
                  <c:v>3</c:v>
                </c:pt>
                <c:pt idx="5798">
                  <c:v>6</c:v>
                </c:pt>
                <c:pt idx="5799">
                  <c:v>2</c:v>
                </c:pt>
                <c:pt idx="5800">
                  <c:v>2</c:v>
                </c:pt>
                <c:pt idx="5801">
                  <c:v>3</c:v>
                </c:pt>
                <c:pt idx="5802">
                  <c:v>3</c:v>
                </c:pt>
                <c:pt idx="5803">
                  <c:v>2</c:v>
                </c:pt>
                <c:pt idx="5804">
                  <c:v>7</c:v>
                </c:pt>
                <c:pt idx="5805">
                  <c:v>2</c:v>
                </c:pt>
                <c:pt idx="5806">
                  <c:v>4</c:v>
                </c:pt>
                <c:pt idx="5807">
                  <c:v>3</c:v>
                </c:pt>
                <c:pt idx="5808">
                  <c:v>2</c:v>
                </c:pt>
                <c:pt idx="5809">
                  <c:v>3</c:v>
                </c:pt>
                <c:pt idx="5810">
                  <c:v>4</c:v>
                </c:pt>
                <c:pt idx="5811">
                  <c:v>3</c:v>
                </c:pt>
                <c:pt idx="5812">
                  <c:v>5</c:v>
                </c:pt>
                <c:pt idx="5813">
                  <c:v>5</c:v>
                </c:pt>
                <c:pt idx="5814">
                  <c:v>5</c:v>
                </c:pt>
                <c:pt idx="5815">
                  <c:v>6</c:v>
                </c:pt>
                <c:pt idx="5816">
                  <c:v>2</c:v>
                </c:pt>
                <c:pt idx="5817">
                  <c:v>4</c:v>
                </c:pt>
                <c:pt idx="5818">
                  <c:v>1</c:v>
                </c:pt>
                <c:pt idx="5819">
                  <c:v>1</c:v>
                </c:pt>
                <c:pt idx="5820">
                  <c:v>0</c:v>
                </c:pt>
                <c:pt idx="5821">
                  <c:v>3</c:v>
                </c:pt>
                <c:pt idx="5822">
                  <c:v>2</c:v>
                </c:pt>
                <c:pt idx="5823">
                  <c:v>3</c:v>
                </c:pt>
                <c:pt idx="5824">
                  <c:v>2</c:v>
                </c:pt>
                <c:pt idx="5825">
                  <c:v>4</c:v>
                </c:pt>
                <c:pt idx="5826">
                  <c:v>2</c:v>
                </c:pt>
                <c:pt idx="5827">
                  <c:v>4</c:v>
                </c:pt>
                <c:pt idx="5828">
                  <c:v>2</c:v>
                </c:pt>
                <c:pt idx="5829">
                  <c:v>1</c:v>
                </c:pt>
                <c:pt idx="5830">
                  <c:v>3</c:v>
                </c:pt>
                <c:pt idx="5831">
                  <c:v>2</c:v>
                </c:pt>
                <c:pt idx="5832">
                  <c:v>2</c:v>
                </c:pt>
                <c:pt idx="5833">
                  <c:v>2</c:v>
                </c:pt>
                <c:pt idx="5834">
                  <c:v>4</c:v>
                </c:pt>
                <c:pt idx="5835">
                  <c:v>3</c:v>
                </c:pt>
                <c:pt idx="5836">
                  <c:v>0</c:v>
                </c:pt>
                <c:pt idx="5837">
                  <c:v>1</c:v>
                </c:pt>
                <c:pt idx="5838">
                  <c:v>1</c:v>
                </c:pt>
                <c:pt idx="5839">
                  <c:v>1</c:v>
                </c:pt>
                <c:pt idx="5840">
                  <c:v>2</c:v>
                </c:pt>
                <c:pt idx="5841">
                  <c:v>1</c:v>
                </c:pt>
                <c:pt idx="5842">
                  <c:v>1</c:v>
                </c:pt>
                <c:pt idx="5843">
                  <c:v>3</c:v>
                </c:pt>
                <c:pt idx="5844">
                  <c:v>3</c:v>
                </c:pt>
                <c:pt idx="5845">
                  <c:v>5</c:v>
                </c:pt>
                <c:pt idx="5846">
                  <c:v>3</c:v>
                </c:pt>
                <c:pt idx="5847">
                  <c:v>5</c:v>
                </c:pt>
                <c:pt idx="5848">
                  <c:v>2</c:v>
                </c:pt>
                <c:pt idx="5849">
                  <c:v>1</c:v>
                </c:pt>
                <c:pt idx="5850">
                  <c:v>2</c:v>
                </c:pt>
                <c:pt idx="5851">
                  <c:v>2</c:v>
                </c:pt>
                <c:pt idx="5852">
                  <c:v>7</c:v>
                </c:pt>
                <c:pt idx="5853">
                  <c:v>4</c:v>
                </c:pt>
                <c:pt idx="5854">
                  <c:v>3</c:v>
                </c:pt>
                <c:pt idx="5855">
                  <c:v>4</c:v>
                </c:pt>
                <c:pt idx="5856">
                  <c:v>2</c:v>
                </c:pt>
                <c:pt idx="5857">
                  <c:v>2</c:v>
                </c:pt>
                <c:pt idx="5858">
                  <c:v>4</c:v>
                </c:pt>
                <c:pt idx="5859">
                  <c:v>0</c:v>
                </c:pt>
                <c:pt idx="5860">
                  <c:v>2</c:v>
                </c:pt>
                <c:pt idx="5861">
                  <c:v>2</c:v>
                </c:pt>
                <c:pt idx="5862">
                  <c:v>0</c:v>
                </c:pt>
                <c:pt idx="5863">
                  <c:v>4</c:v>
                </c:pt>
                <c:pt idx="5864">
                  <c:v>1</c:v>
                </c:pt>
                <c:pt idx="5865">
                  <c:v>2</c:v>
                </c:pt>
                <c:pt idx="5866">
                  <c:v>4</c:v>
                </c:pt>
                <c:pt idx="5867">
                  <c:v>1</c:v>
                </c:pt>
                <c:pt idx="5868">
                  <c:v>4</c:v>
                </c:pt>
                <c:pt idx="5869">
                  <c:v>3</c:v>
                </c:pt>
                <c:pt idx="5870">
                  <c:v>2</c:v>
                </c:pt>
                <c:pt idx="5871">
                  <c:v>1</c:v>
                </c:pt>
                <c:pt idx="5872">
                  <c:v>2</c:v>
                </c:pt>
                <c:pt idx="5873">
                  <c:v>6</c:v>
                </c:pt>
                <c:pt idx="5874">
                  <c:v>2</c:v>
                </c:pt>
                <c:pt idx="5875">
                  <c:v>5</c:v>
                </c:pt>
                <c:pt idx="5876">
                  <c:v>5</c:v>
                </c:pt>
                <c:pt idx="5877">
                  <c:v>3</c:v>
                </c:pt>
                <c:pt idx="5878">
                  <c:v>1</c:v>
                </c:pt>
                <c:pt idx="5879">
                  <c:v>5</c:v>
                </c:pt>
                <c:pt idx="5880">
                  <c:v>4</c:v>
                </c:pt>
                <c:pt idx="5881">
                  <c:v>1</c:v>
                </c:pt>
                <c:pt idx="5882">
                  <c:v>3</c:v>
                </c:pt>
                <c:pt idx="5883">
                  <c:v>5</c:v>
                </c:pt>
                <c:pt idx="5884">
                  <c:v>1</c:v>
                </c:pt>
                <c:pt idx="5885">
                  <c:v>4</c:v>
                </c:pt>
                <c:pt idx="5886">
                  <c:v>4</c:v>
                </c:pt>
                <c:pt idx="5887">
                  <c:v>3</c:v>
                </c:pt>
                <c:pt idx="5888">
                  <c:v>2</c:v>
                </c:pt>
                <c:pt idx="5889">
                  <c:v>2</c:v>
                </c:pt>
                <c:pt idx="5890">
                  <c:v>1</c:v>
                </c:pt>
                <c:pt idx="5891">
                  <c:v>4</c:v>
                </c:pt>
                <c:pt idx="5892">
                  <c:v>3</c:v>
                </c:pt>
                <c:pt idx="5893">
                  <c:v>2</c:v>
                </c:pt>
                <c:pt idx="5894">
                  <c:v>2</c:v>
                </c:pt>
                <c:pt idx="5895">
                  <c:v>1</c:v>
                </c:pt>
                <c:pt idx="5896">
                  <c:v>3</c:v>
                </c:pt>
                <c:pt idx="5897">
                  <c:v>6</c:v>
                </c:pt>
                <c:pt idx="5898">
                  <c:v>3</c:v>
                </c:pt>
                <c:pt idx="5899">
                  <c:v>0</c:v>
                </c:pt>
                <c:pt idx="5900">
                  <c:v>4</c:v>
                </c:pt>
                <c:pt idx="5901">
                  <c:v>0</c:v>
                </c:pt>
                <c:pt idx="5902">
                  <c:v>1</c:v>
                </c:pt>
                <c:pt idx="5903">
                  <c:v>5</c:v>
                </c:pt>
                <c:pt idx="5904">
                  <c:v>0</c:v>
                </c:pt>
                <c:pt idx="5905">
                  <c:v>1</c:v>
                </c:pt>
                <c:pt idx="5906">
                  <c:v>4</c:v>
                </c:pt>
                <c:pt idx="5907">
                  <c:v>6</c:v>
                </c:pt>
                <c:pt idx="5908">
                  <c:v>1</c:v>
                </c:pt>
                <c:pt idx="5909">
                  <c:v>3</c:v>
                </c:pt>
                <c:pt idx="5910">
                  <c:v>1</c:v>
                </c:pt>
                <c:pt idx="5911">
                  <c:v>4</c:v>
                </c:pt>
                <c:pt idx="5912">
                  <c:v>0</c:v>
                </c:pt>
                <c:pt idx="5913">
                  <c:v>3</c:v>
                </c:pt>
                <c:pt idx="5914">
                  <c:v>1</c:v>
                </c:pt>
                <c:pt idx="5915">
                  <c:v>2</c:v>
                </c:pt>
                <c:pt idx="5916">
                  <c:v>0</c:v>
                </c:pt>
                <c:pt idx="5917">
                  <c:v>1</c:v>
                </c:pt>
                <c:pt idx="5918">
                  <c:v>1</c:v>
                </c:pt>
                <c:pt idx="5919">
                  <c:v>6</c:v>
                </c:pt>
                <c:pt idx="5920">
                  <c:v>0</c:v>
                </c:pt>
                <c:pt idx="5921">
                  <c:v>1</c:v>
                </c:pt>
                <c:pt idx="5922">
                  <c:v>1</c:v>
                </c:pt>
                <c:pt idx="5923">
                  <c:v>3</c:v>
                </c:pt>
                <c:pt idx="5924">
                  <c:v>4</c:v>
                </c:pt>
                <c:pt idx="5925">
                  <c:v>6</c:v>
                </c:pt>
                <c:pt idx="5926">
                  <c:v>2</c:v>
                </c:pt>
                <c:pt idx="5927">
                  <c:v>3</c:v>
                </c:pt>
                <c:pt idx="5928">
                  <c:v>1</c:v>
                </c:pt>
                <c:pt idx="5929">
                  <c:v>2</c:v>
                </c:pt>
                <c:pt idx="5930">
                  <c:v>3</c:v>
                </c:pt>
                <c:pt idx="5931">
                  <c:v>2</c:v>
                </c:pt>
                <c:pt idx="5932">
                  <c:v>1</c:v>
                </c:pt>
                <c:pt idx="5933">
                  <c:v>0</c:v>
                </c:pt>
                <c:pt idx="5934">
                  <c:v>1</c:v>
                </c:pt>
                <c:pt idx="5935">
                  <c:v>3</c:v>
                </c:pt>
                <c:pt idx="5936">
                  <c:v>2</c:v>
                </c:pt>
                <c:pt idx="5937">
                  <c:v>2</c:v>
                </c:pt>
                <c:pt idx="5938">
                  <c:v>2</c:v>
                </c:pt>
                <c:pt idx="5939">
                  <c:v>0</c:v>
                </c:pt>
                <c:pt idx="5940">
                  <c:v>1</c:v>
                </c:pt>
                <c:pt idx="5941">
                  <c:v>4</c:v>
                </c:pt>
                <c:pt idx="5942">
                  <c:v>3</c:v>
                </c:pt>
                <c:pt idx="5943">
                  <c:v>1</c:v>
                </c:pt>
                <c:pt idx="5944">
                  <c:v>3</c:v>
                </c:pt>
                <c:pt idx="5945">
                  <c:v>5</c:v>
                </c:pt>
                <c:pt idx="5946">
                  <c:v>2</c:v>
                </c:pt>
                <c:pt idx="5947">
                  <c:v>2</c:v>
                </c:pt>
                <c:pt idx="5948">
                  <c:v>2</c:v>
                </c:pt>
                <c:pt idx="5949">
                  <c:v>3</c:v>
                </c:pt>
                <c:pt idx="5950">
                  <c:v>2</c:v>
                </c:pt>
                <c:pt idx="5951">
                  <c:v>3</c:v>
                </c:pt>
                <c:pt idx="5952">
                  <c:v>4</c:v>
                </c:pt>
                <c:pt idx="5953">
                  <c:v>0</c:v>
                </c:pt>
                <c:pt idx="5954">
                  <c:v>1</c:v>
                </c:pt>
                <c:pt idx="5955">
                  <c:v>3</c:v>
                </c:pt>
                <c:pt idx="5956">
                  <c:v>4</c:v>
                </c:pt>
                <c:pt idx="5957">
                  <c:v>2</c:v>
                </c:pt>
                <c:pt idx="5958">
                  <c:v>6</c:v>
                </c:pt>
                <c:pt idx="5959">
                  <c:v>2</c:v>
                </c:pt>
                <c:pt idx="5960">
                  <c:v>2</c:v>
                </c:pt>
                <c:pt idx="5961">
                  <c:v>3</c:v>
                </c:pt>
                <c:pt idx="5962">
                  <c:v>2</c:v>
                </c:pt>
                <c:pt idx="5963">
                  <c:v>3</c:v>
                </c:pt>
                <c:pt idx="5964">
                  <c:v>3</c:v>
                </c:pt>
                <c:pt idx="5965">
                  <c:v>0</c:v>
                </c:pt>
                <c:pt idx="5966">
                  <c:v>2</c:v>
                </c:pt>
                <c:pt idx="5967">
                  <c:v>3</c:v>
                </c:pt>
                <c:pt idx="5968">
                  <c:v>3</c:v>
                </c:pt>
                <c:pt idx="5969">
                  <c:v>2</c:v>
                </c:pt>
                <c:pt idx="5970">
                  <c:v>2</c:v>
                </c:pt>
                <c:pt idx="5971">
                  <c:v>0</c:v>
                </c:pt>
                <c:pt idx="5972">
                  <c:v>1</c:v>
                </c:pt>
                <c:pt idx="5973">
                  <c:v>0</c:v>
                </c:pt>
                <c:pt idx="5974">
                  <c:v>4</c:v>
                </c:pt>
                <c:pt idx="5975">
                  <c:v>4</c:v>
                </c:pt>
                <c:pt idx="5976">
                  <c:v>1</c:v>
                </c:pt>
                <c:pt idx="5977">
                  <c:v>1</c:v>
                </c:pt>
                <c:pt idx="5978">
                  <c:v>0</c:v>
                </c:pt>
                <c:pt idx="5979">
                  <c:v>5</c:v>
                </c:pt>
                <c:pt idx="5980">
                  <c:v>4</c:v>
                </c:pt>
                <c:pt idx="5981">
                  <c:v>2</c:v>
                </c:pt>
                <c:pt idx="5982">
                  <c:v>3</c:v>
                </c:pt>
                <c:pt idx="5983">
                  <c:v>3</c:v>
                </c:pt>
                <c:pt idx="5984">
                  <c:v>2</c:v>
                </c:pt>
                <c:pt idx="5985">
                  <c:v>2</c:v>
                </c:pt>
                <c:pt idx="5986">
                  <c:v>1</c:v>
                </c:pt>
                <c:pt idx="5987">
                  <c:v>5</c:v>
                </c:pt>
                <c:pt idx="5988">
                  <c:v>1</c:v>
                </c:pt>
                <c:pt idx="5989">
                  <c:v>3</c:v>
                </c:pt>
                <c:pt idx="5990">
                  <c:v>4</c:v>
                </c:pt>
                <c:pt idx="5991">
                  <c:v>2</c:v>
                </c:pt>
                <c:pt idx="5992">
                  <c:v>3</c:v>
                </c:pt>
                <c:pt idx="5993">
                  <c:v>5</c:v>
                </c:pt>
                <c:pt idx="5994">
                  <c:v>4</c:v>
                </c:pt>
                <c:pt idx="5995">
                  <c:v>3</c:v>
                </c:pt>
                <c:pt idx="5996">
                  <c:v>3</c:v>
                </c:pt>
                <c:pt idx="5997">
                  <c:v>4</c:v>
                </c:pt>
                <c:pt idx="5998">
                  <c:v>3</c:v>
                </c:pt>
                <c:pt idx="5999">
                  <c:v>4</c:v>
                </c:pt>
                <c:pt idx="6000">
                  <c:v>3</c:v>
                </c:pt>
                <c:pt idx="6001">
                  <c:v>2</c:v>
                </c:pt>
                <c:pt idx="6002">
                  <c:v>1</c:v>
                </c:pt>
                <c:pt idx="6003">
                  <c:v>2</c:v>
                </c:pt>
                <c:pt idx="6004">
                  <c:v>2</c:v>
                </c:pt>
                <c:pt idx="6005">
                  <c:v>5</c:v>
                </c:pt>
                <c:pt idx="6006">
                  <c:v>0</c:v>
                </c:pt>
                <c:pt idx="6007">
                  <c:v>1</c:v>
                </c:pt>
                <c:pt idx="6008">
                  <c:v>0</c:v>
                </c:pt>
                <c:pt idx="6009">
                  <c:v>3</c:v>
                </c:pt>
                <c:pt idx="6010">
                  <c:v>0</c:v>
                </c:pt>
                <c:pt idx="6011">
                  <c:v>4</c:v>
                </c:pt>
                <c:pt idx="6012">
                  <c:v>1</c:v>
                </c:pt>
                <c:pt idx="6013">
                  <c:v>3</c:v>
                </c:pt>
                <c:pt idx="6014">
                  <c:v>4</c:v>
                </c:pt>
                <c:pt idx="6015">
                  <c:v>3</c:v>
                </c:pt>
                <c:pt idx="6016">
                  <c:v>3</c:v>
                </c:pt>
                <c:pt idx="6017">
                  <c:v>2</c:v>
                </c:pt>
                <c:pt idx="6018">
                  <c:v>1</c:v>
                </c:pt>
                <c:pt idx="6019">
                  <c:v>4</c:v>
                </c:pt>
                <c:pt idx="6020">
                  <c:v>0</c:v>
                </c:pt>
                <c:pt idx="6021">
                  <c:v>1</c:v>
                </c:pt>
                <c:pt idx="6022">
                  <c:v>2</c:v>
                </c:pt>
                <c:pt idx="6023">
                  <c:v>2</c:v>
                </c:pt>
                <c:pt idx="6024">
                  <c:v>0</c:v>
                </c:pt>
                <c:pt idx="6025">
                  <c:v>1</c:v>
                </c:pt>
                <c:pt idx="6026">
                  <c:v>4</c:v>
                </c:pt>
                <c:pt idx="6027">
                  <c:v>2</c:v>
                </c:pt>
                <c:pt idx="6028">
                  <c:v>4</c:v>
                </c:pt>
                <c:pt idx="6029">
                  <c:v>2</c:v>
                </c:pt>
                <c:pt idx="6030">
                  <c:v>1</c:v>
                </c:pt>
                <c:pt idx="6031">
                  <c:v>4</c:v>
                </c:pt>
                <c:pt idx="6032">
                  <c:v>4</c:v>
                </c:pt>
                <c:pt idx="6033">
                  <c:v>2</c:v>
                </c:pt>
                <c:pt idx="6034">
                  <c:v>1</c:v>
                </c:pt>
                <c:pt idx="6035">
                  <c:v>5</c:v>
                </c:pt>
                <c:pt idx="6036">
                  <c:v>2</c:v>
                </c:pt>
                <c:pt idx="6037">
                  <c:v>3</c:v>
                </c:pt>
                <c:pt idx="6038">
                  <c:v>3</c:v>
                </c:pt>
                <c:pt idx="6039">
                  <c:v>1</c:v>
                </c:pt>
                <c:pt idx="6040">
                  <c:v>2</c:v>
                </c:pt>
                <c:pt idx="6041">
                  <c:v>0</c:v>
                </c:pt>
                <c:pt idx="6042">
                  <c:v>2</c:v>
                </c:pt>
                <c:pt idx="6043">
                  <c:v>0</c:v>
                </c:pt>
                <c:pt idx="6044">
                  <c:v>2</c:v>
                </c:pt>
                <c:pt idx="6045">
                  <c:v>3</c:v>
                </c:pt>
                <c:pt idx="6046">
                  <c:v>2</c:v>
                </c:pt>
                <c:pt idx="6047">
                  <c:v>4</c:v>
                </c:pt>
                <c:pt idx="6048">
                  <c:v>1</c:v>
                </c:pt>
                <c:pt idx="6049">
                  <c:v>0</c:v>
                </c:pt>
                <c:pt idx="6050">
                  <c:v>2</c:v>
                </c:pt>
                <c:pt idx="6051">
                  <c:v>3</c:v>
                </c:pt>
                <c:pt idx="6052">
                  <c:v>2</c:v>
                </c:pt>
                <c:pt idx="6053">
                  <c:v>8</c:v>
                </c:pt>
                <c:pt idx="6054">
                  <c:v>3</c:v>
                </c:pt>
                <c:pt idx="6055">
                  <c:v>1</c:v>
                </c:pt>
                <c:pt idx="6056">
                  <c:v>3</c:v>
                </c:pt>
                <c:pt idx="6057">
                  <c:v>1</c:v>
                </c:pt>
                <c:pt idx="6058">
                  <c:v>2</c:v>
                </c:pt>
                <c:pt idx="6059">
                  <c:v>1</c:v>
                </c:pt>
                <c:pt idx="6060">
                  <c:v>4</c:v>
                </c:pt>
                <c:pt idx="6061">
                  <c:v>3</c:v>
                </c:pt>
                <c:pt idx="6062">
                  <c:v>4</c:v>
                </c:pt>
                <c:pt idx="6063">
                  <c:v>3</c:v>
                </c:pt>
                <c:pt idx="6064">
                  <c:v>6</c:v>
                </c:pt>
                <c:pt idx="6065">
                  <c:v>1</c:v>
                </c:pt>
                <c:pt idx="6066">
                  <c:v>0</c:v>
                </c:pt>
                <c:pt idx="6067">
                  <c:v>5</c:v>
                </c:pt>
                <c:pt idx="6068">
                  <c:v>4</c:v>
                </c:pt>
                <c:pt idx="6069">
                  <c:v>2</c:v>
                </c:pt>
                <c:pt idx="6070">
                  <c:v>4</c:v>
                </c:pt>
                <c:pt idx="6071">
                  <c:v>7</c:v>
                </c:pt>
                <c:pt idx="6072">
                  <c:v>2</c:v>
                </c:pt>
                <c:pt idx="6073">
                  <c:v>3</c:v>
                </c:pt>
                <c:pt idx="6074">
                  <c:v>2</c:v>
                </c:pt>
                <c:pt idx="6075">
                  <c:v>4</c:v>
                </c:pt>
                <c:pt idx="6076">
                  <c:v>9</c:v>
                </c:pt>
                <c:pt idx="6077">
                  <c:v>0</c:v>
                </c:pt>
                <c:pt idx="6078">
                  <c:v>2</c:v>
                </c:pt>
                <c:pt idx="6079">
                  <c:v>1</c:v>
                </c:pt>
                <c:pt idx="6080">
                  <c:v>1</c:v>
                </c:pt>
                <c:pt idx="6081">
                  <c:v>4</c:v>
                </c:pt>
                <c:pt idx="6082">
                  <c:v>2</c:v>
                </c:pt>
                <c:pt idx="6083">
                  <c:v>3</c:v>
                </c:pt>
                <c:pt idx="6084">
                  <c:v>3</c:v>
                </c:pt>
                <c:pt idx="6085">
                  <c:v>2</c:v>
                </c:pt>
                <c:pt idx="6086">
                  <c:v>5</c:v>
                </c:pt>
                <c:pt idx="6087">
                  <c:v>3</c:v>
                </c:pt>
                <c:pt idx="6088">
                  <c:v>2</c:v>
                </c:pt>
                <c:pt idx="6089">
                  <c:v>4</c:v>
                </c:pt>
                <c:pt idx="6090">
                  <c:v>4</c:v>
                </c:pt>
                <c:pt idx="6091">
                  <c:v>1</c:v>
                </c:pt>
                <c:pt idx="6092">
                  <c:v>2</c:v>
                </c:pt>
                <c:pt idx="6093">
                  <c:v>1</c:v>
                </c:pt>
                <c:pt idx="6094">
                  <c:v>4</c:v>
                </c:pt>
                <c:pt idx="6095">
                  <c:v>4</c:v>
                </c:pt>
                <c:pt idx="6096">
                  <c:v>5</c:v>
                </c:pt>
                <c:pt idx="6097">
                  <c:v>2</c:v>
                </c:pt>
                <c:pt idx="6098">
                  <c:v>1</c:v>
                </c:pt>
                <c:pt idx="6099">
                  <c:v>2</c:v>
                </c:pt>
                <c:pt idx="6100">
                  <c:v>1</c:v>
                </c:pt>
                <c:pt idx="6101">
                  <c:v>1</c:v>
                </c:pt>
                <c:pt idx="6102">
                  <c:v>2</c:v>
                </c:pt>
                <c:pt idx="6103">
                  <c:v>5</c:v>
                </c:pt>
                <c:pt idx="6104">
                  <c:v>2</c:v>
                </c:pt>
                <c:pt idx="6105">
                  <c:v>0</c:v>
                </c:pt>
                <c:pt idx="6106">
                  <c:v>1</c:v>
                </c:pt>
                <c:pt idx="6107">
                  <c:v>1</c:v>
                </c:pt>
                <c:pt idx="6108">
                  <c:v>0</c:v>
                </c:pt>
                <c:pt idx="6109">
                  <c:v>3</c:v>
                </c:pt>
                <c:pt idx="6110">
                  <c:v>3</c:v>
                </c:pt>
                <c:pt idx="6111">
                  <c:v>6</c:v>
                </c:pt>
                <c:pt idx="6112">
                  <c:v>2</c:v>
                </c:pt>
                <c:pt idx="6113">
                  <c:v>4</c:v>
                </c:pt>
                <c:pt idx="6114">
                  <c:v>1</c:v>
                </c:pt>
                <c:pt idx="6115">
                  <c:v>0</c:v>
                </c:pt>
                <c:pt idx="6116">
                  <c:v>2</c:v>
                </c:pt>
                <c:pt idx="6117">
                  <c:v>1</c:v>
                </c:pt>
                <c:pt idx="6118">
                  <c:v>0</c:v>
                </c:pt>
                <c:pt idx="6119">
                  <c:v>4</c:v>
                </c:pt>
                <c:pt idx="6120">
                  <c:v>2</c:v>
                </c:pt>
                <c:pt idx="6121">
                  <c:v>2</c:v>
                </c:pt>
                <c:pt idx="6122">
                  <c:v>0</c:v>
                </c:pt>
                <c:pt idx="6123">
                  <c:v>3</c:v>
                </c:pt>
                <c:pt idx="6124">
                  <c:v>1</c:v>
                </c:pt>
                <c:pt idx="6125">
                  <c:v>1</c:v>
                </c:pt>
                <c:pt idx="6126">
                  <c:v>4</c:v>
                </c:pt>
                <c:pt idx="6127">
                  <c:v>4</c:v>
                </c:pt>
                <c:pt idx="6128">
                  <c:v>3</c:v>
                </c:pt>
                <c:pt idx="6129">
                  <c:v>2</c:v>
                </c:pt>
                <c:pt idx="6130">
                  <c:v>3</c:v>
                </c:pt>
                <c:pt idx="6131">
                  <c:v>2</c:v>
                </c:pt>
                <c:pt idx="6132">
                  <c:v>0</c:v>
                </c:pt>
                <c:pt idx="6133">
                  <c:v>6</c:v>
                </c:pt>
                <c:pt idx="6134">
                  <c:v>2</c:v>
                </c:pt>
                <c:pt idx="6135">
                  <c:v>1</c:v>
                </c:pt>
                <c:pt idx="6136">
                  <c:v>1</c:v>
                </c:pt>
                <c:pt idx="6137">
                  <c:v>2</c:v>
                </c:pt>
                <c:pt idx="6138">
                  <c:v>3</c:v>
                </c:pt>
                <c:pt idx="6139">
                  <c:v>3</c:v>
                </c:pt>
                <c:pt idx="6140">
                  <c:v>2</c:v>
                </c:pt>
                <c:pt idx="6141">
                  <c:v>3</c:v>
                </c:pt>
                <c:pt idx="6142">
                  <c:v>2</c:v>
                </c:pt>
                <c:pt idx="6143">
                  <c:v>2</c:v>
                </c:pt>
                <c:pt idx="6144">
                  <c:v>4</c:v>
                </c:pt>
                <c:pt idx="6145">
                  <c:v>1</c:v>
                </c:pt>
                <c:pt idx="6146">
                  <c:v>3</c:v>
                </c:pt>
                <c:pt idx="6147">
                  <c:v>3</c:v>
                </c:pt>
                <c:pt idx="6148">
                  <c:v>3</c:v>
                </c:pt>
                <c:pt idx="6149">
                  <c:v>1</c:v>
                </c:pt>
                <c:pt idx="6150">
                  <c:v>1</c:v>
                </c:pt>
                <c:pt idx="6151">
                  <c:v>4</c:v>
                </c:pt>
                <c:pt idx="6152">
                  <c:v>1</c:v>
                </c:pt>
                <c:pt idx="6153">
                  <c:v>5</c:v>
                </c:pt>
                <c:pt idx="6154">
                  <c:v>2</c:v>
                </c:pt>
                <c:pt idx="6155">
                  <c:v>1</c:v>
                </c:pt>
                <c:pt idx="6156">
                  <c:v>5</c:v>
                </c:pt>
                <c:pt idx="6157">
                  <c:v>3</c:v>
                </c:pt>
                <c:pt idx="6158">
                  <c:v>2</c:v>
                </c:pt>
                <c:pt idx="6159">
                  <c:v>2</c:v>
                </c:pt>
                <c:pt idx="6160">
                  <c:v>4</c:v>
                </c:pt>
                <c:pt idx="6161">
                  <c:v>1</c:v>
                </c:pt>
                <c:pt idx="6162">
                  <c:v>2</c:v>
                </c:pt>
                <c:pt idx="6163">
                  <c:v>3</c:v>
                </c:pt>
                <c:pt idx="6164">
                  <c:v>2</c:v>
                </c:pt>
                <c:pt idx="6165">
                  <c:v>3</c:v>
                </c:pt>
                <c:pt idx="6166">
                  <c:v>4</c:v>
                </c:pt>
                <c:pt idx="6167">
                  <c:v>3</c:v>
                </c:pt>
                <c:pt idx="6168">
                  <c:v>0</c:v>
                </c:pt>
                <c:pt idx="6169">
                  <c:v>2</c:v>
                </c:pt>
                <c:pt idx="6170">
                  <c:v>2</c:v>
                </c:pt>
                <c:pt idx="6171">
                  <c:v>2</c:v>
                </c:pt>
                <c:pt idx="6172">
                  <c:v>2</c:v>
                </c:pt>
                <c:pt idx="6173">
                  <c:v>2</c:v>
                </c:pt>
                <c:pt idx="6174">
                  <c:v>3</c:v>
                </c:pt>
                <c:pt idx="6175">
                  <c:v>7</c:v>
                </c:pt>
                <c:pt idx="6176">
                  <c:v>0</c:v>
                </c:pt>
                <c:pt idx="6177">
                  <c:v>2</c:v>
                </c:pt>
                <c:pt idx="6178">
                  <c:v>3</c:v>
                </c:pt>
                <c:pt idx="6179">
                  <c:v>3</c:v>
                </c:pt>
                <c:pt idx="6180">
                  <c:v>2</c:v>
                </c:pt>
                <c:pt idx="6181">
                  <c:v>6</c:v>
                </c:pt>
                <c:pt idx="6182">
                  <c:v>2</c:v>
                </c:pt>
                <c:pt idx="6183">
                  <c:v>2</c:v>
                </c:pt>
                <c:pt idx="6184">
                  <c:v>2</c:v>
                </c:pt>
                <c:pt idx="6185">
                  <c:v>1</c:v>
                </c:pt>
                <c:pt idx="6186">
                  <c:v>0</c:v>
                </c:pt>
                <c:pt idx="6187">
                  <c:v>5</c:v>
                </c:pt>
                <c:pt idx="6188">
                  <c:v>5</c:v>
                </c:pt>
                <c:pt idx="6189">
                  <c:v>3</c:v>
                </c:pt>
                <c:pt idx="6190">
                  <c:v>0</c:v>
                </c:pt>
                <c:pt idx="6191">
                  <c:v>2</c:v>
                </c:pt>
                <c:pt idx="6192">
                  <c:v>3</c:v>
                </c:pt>
                <c:pt idx="6193">
                  <c:v>4</c:v>
                </c:pt>
                <c:pt idx="6194">
                  <c:v>3</c:v>
                </c:pt>
                <c:pt idx="6195">
                  <c:v>1</c:v>
                </c:pt>
                <c:pt idx="6196">
                  <c:v>1</c:v>
                </c:pt>
                <c:pt idx="6197">
                  <c:v>3</c:v>
                </c:pt>
                <c:pt idx="6198">
                  <c:v>3</c:v>
                </c:pt>
                <c:pt idx="6199">
                  <c:v>1</c:v>
                </c:pt>
                <c:pt idx="6200">
                  <c:v>3</c:v>
                </c:pt>
                <c:pt idx="6201">
                  <c:v>3</c:v>
                </c:pt>
                <c:pt idx="6202">
                  <c:v>4</c:v>
                </c:pt>
                <c:pt idx="6203">
                  <c:v>1</c:v>
                </c:pt>
                <c:pt idx="6204">
                  <c:v>1</c:v>
                </c:pt>
                <c:pt idx="6205">
                  <c:v>1</c:v>
                </c:pt>
                <c:pt idx="6206">
                  <c:v>0</c:v>
                </c:pt>
                <c:pt idx="6207">
                  <c:v>2</c:v>
                </c:pt>
                <c:pt idx="6208">
                  <c:v>4</c:v>
                </c:pt>
                <c:pt idx="6209">
                  <c:v>2</c:v>
                </c:pt>
                <c:pt idx="6210">
                  <c:v>1</c:v>
                </c:pt>
                <c:pt idx="6211">
                  <c:v>2</c:v>
                </c:pt>
                <c:pt idx="6212">
                  <c:v>1</c:v>
                </c:pt>
                <c:pt idx="6213">
                  <c:v>3</c:v>
                </c:pt>
                <c:pt idx="6214">
                  <c:v>4</c:v>
                </c:pt>
                <c:pt idx="6215">
                  <c:v>1</c:v>
                </c:pt>
                <c:pt idx="6216">
                  <c:v>1</c:v>
                </c:pt>
                <c:pt idx="6217">
                  <c:v>3</c:v>
                </c:pt>
                <c:pt idx="6218">
                  <c:v>3</c:v>
                </c:pt>
                <c:pt idx="6219">
                  <c:v>2</c:v>
                </c:pt>
                <c:pt idx="6220">
                  <c:v>1</c:v>
                </c:pt>
                <c:pt idx="6221">
                  <c:v>1</c:v>
                </c:pt>
                <c:pt idx="6222">
                  <c:v>2</c:v>
                </c:pt>
                <c:pt idx="6223">
                  <c:v>1</c:v>
                </c:pt>
                <c:pt idx="6224">
                  <c:v>1</c:v>
                </c:pt>
                <c:pt idx="6225">
                  <c:v>2</c:v>
                </c:pt>
                <c:pt idx="6226">
                  <c:v>4</c:v>
                </c:pt>
                <c:pt idx="6227">
                  <c:v>1</c:v>
                </c:pt>
                <c:pt idx="6228">
                  <c:v>3</c:v>
                </c:pt>
                <c:pt idx="6229">
                  <c:v>7</c:v>
                </c:pt>
                <c:pt idx="6230">
                  <c:v>2</c:v>
                </c:pt>
                <c:pt idx="6231">
                  <c:v>4</c:v>
                </c:pt>
                <c:pt idx="6232">
                  <c:v>1</c:v>
                </c:pt>
                <c:pt idx="6233">
                  <c:v>2</c:v>
                </c:pt>
                <c:pt idx="6234">
                  <c:v>1</c:v>
                </c:pt>
                <c:pt idx="6235">
                  <c:v>0</c:v>
                </c:pt>
                <c:pt idx="6236">
                  <c:v>3</c:v>
                </c:pt>
                <c:pt idx="6237">
                  <c:v>1</c:v>
                </c:pt>
                <c:pt idx="6238">
                  <c:v>4</c:v>
                </c:pt>
                <c:pt idx="6239">
                  <c:v>2</c:v>
                </c:pt>
                <c:pt idx="6240">
                  <c:v>1</c:v>
                </c:pt>
                <c:pt idx="6241">
                  <c:v>2</c:v>
                </c:pt>
                <c:pt idx="6242">
                  <c:v>4</c:v>
                </c:pt>
                <c:pt idx="6243">
                  <c:v>2</c:v>
                </c:pt>
                <c:pt idx="6244">
                  <c:v>2</c:v>
                </c:pt>
                <c:pt idx="6245">
                  <c:v>2</c:v>
                </c:pt>
                <c:pt idx="6246">
                  <c:v>2</c:v>
                </c:pt>
                <c:pt idx="6247">
                  <c:v>1</c:v>
                </c:pt>
                <c:pt idx="6248">
                  <c:v>3</c:v>
                </c:pt>
                <c:pt idx="6249">
                  <c:v>4</c:v>
                </c:pt>
                <c:pt idx="6250">
                  <c:v>2</c:v>
                </c:pt>
                <c:pt idx="6251">
                  <c:v>0</c:v>
                </c:pt>
                <c:pt idx="6252">
                  <c:v>1</c:v>
                </c:pt>
                <c:pt idx="6253">
                  <c:v>4</c:v>
                </c:pt>
                <c:pt idx="6254">
                  <c:v>2</c:v>
                </c:pt>
                <c:pt idx="6255">
                  <c:v>0</c:v>
                </c:pt>
                <c:pt idx="6256">
                  <c:v>1</c:v>
                </c:pt>
                <c:pt idx="6257">
                  <c:v>2</c:v>
                </c:pt>
                <c:pt idx="6258">
                  <c:v>3</c:v>
                </c:pt>
                <c:pt idx="6259">
                  <c:v>2</c:v>
                </c:pt>
                <c:pt idx="6260">
                  <c:v>3</c:v>
                </c:pt>
                <c:pt idx="6261">
                  <c:v>2</c:v>
                </c:pt>
                <c:pt idx="6262">
                  <c:v>3</c:v>
                </c:pt>
                <c:pt idx="6263">
                  <c:v>3</c:v>
                </c:pt>
                <c:pt idx="6264">
                  <c:v>3</c:v>
                </c:pt>
                <c:pt idx="6265">
                  <c:v>4</c:v>
                </c:pt>
                <c:pt idx="6266">
                  <c:v>2</c:v>
                </c:pt>
                <c:pt idx="6267">
                  <c:v>3</c:v>
                </c:pt>
                <c:pt idx="6268">
                  <c:v>2</c:v>
                </c:pt>
                <c:pt idx="6269">
                  <c:v>8</c:v>
                </c:pt>
                <c:pt idx="6270">
                  <c:v>3</c:v>
                </c:pt>
                <c:pt idx="6271">
                  <c:v>3</c:v>
                </c:pt>
                <c:pt idx="6272">
                  <c:v>2</c:v>
                </c:pt>
                <c:pt idx="6273">
                  <c:v>4</c:v>
                </c:pt>
                <c:pt idx="6274">
                  <c:v>4</c:v>
                </c:pt>
                <c:pt idx="6275">
                  <c:v>2</c:v>
                </c:pt>
                <c:pt idx="6276">
                  <c:v>1</c:v>
                </c:pt>
                <c:pt idx="6277">
                  <c:v>3</c:v>
                </c:pt>
                <c:pt idx="6278">
                  <c:v>4</c:v>
                </c:pt>
                <c:pt idx="6279">
                  <c:v>1</c:v>
                </c:pt>
                <c:pt idx="6280">
                  <c:v>2</c:v>
                </c:pt>
                <c:pt idx="6281">
                  <c:v>2</c:v>
                </c:pt>
                <c:pt idx="6282">
                  <c:v>2</c:v>
                </c:pt>
                <c:pt idx="6283">
                  <c:v>2</c:v>
                </c:pt>
                <c:pt idx="6284">
                  <c:v>1</c:v>
                </c:pt>
                <c:pt idx="6285">
                  <c:v>3</c:v>
                </c:pt>
                <c:pt idx="6286">
                  <c:v>4</c:v>
                </c:pt>
                <c:pt idx="6287">
                  <c:v>2</c:v>
                </c:pt>
                <c:pt idx="6288">
                  <c:v>0</c:v>
                </c:pt>
                <c:pt idx="6289">
                  <c:v>0</c:v>
                </c:pt>
                <c:pt idx="6290">
                  <c:v>5</c:v>
                </c:pt>
                <c:pt idx="6291">
                  <c:v>3</c:v>
                </c:pt>
                <c:pt idx="6292">
                  <c:v>2</c:v>
                </c:pt>
                <c:pt idx="6293">
                  <c:v>1</c:v>
                </c:pt>
                <c:pt idx="6294">
                  <c:v>1</c:v>
                </c:pt>
                <c:pt idx="6295">
                  <c:v>2</c:v>
                </c:pt>
                <c:pt idx="6296">
                  <c:v>2</c:v>
                </c:pt>
                <c:pt idx="6297">
                  <c:v>2</c:v>
                </c:pt>
                <c:pt idx="6298">
                  <c:v>0</c:v>
                </c:pt>
                <c:pt idx="6299">
                  <c:v>5</c:v>
                </c:pt>
                <c:pt idx="6300">
                  <c:v>2</c:v>
                </c:pt>
                <c:pt idx="6301">
                  <c:v>2</c:v>
                </c:pt>
                <c:pt idx="6302">
                  <c:v>3</c:v>
                </c:pt>
                <c:pt idx="6303">
                  <c:v>2</c:v>
                </c:pt>
                <c:pt idx="6304">
                  <c:v>3</c:v>
                </c:pt>
                <c:pt idx="6305">
                  <c:v>1</c:v>
                </c:pt>
                <c:pt idx="6306">
                  <c:v>4</c:v>
                </c:pt>
                <c:pt idx="6307">
                  <c:v>3</c:v>
                </c:pt>
                <c:pt idx="6308">
                  <c:v>4</c:v>
                </c:pt>
                <c:pt idx="6309">
                  <c:v>3</c:v>
                </c:pt>
                <c:pt idx="6310">
                  <c:v>3</c:v>
                </c:pt>
                <c:pt idx="6311">
                  <c:v>3</c:v>
                </c:pt>
                <c:pt idx="6312">
                  <c:v>1</c:v>
                </c:pt>
                <c:pt idx="6313">
                  <c:v>1</c:v>
                </c:pt>
                <c:pt idx="6314">
                  <c:v>2</c:v>
                </c:pt>
                <c:pt idx="6315">
                  <c:v>4</c:v>
                </c:pt>
                <c:pt idx="6316">
                  <c:v>3</c:v>
                </c:pt>
                <c:pt idx="6317">
                  <c:v>5</c:v>
                </c:pt>
                <c:pt idx="6318">
                  <c:v>3</c:v>
                </c:pt>
                <c:pt idx="6319">
                  <c:v>1</c:v>
                </c:pt>
                <c:pt idx="6320">
                  <c:v>5</c:v>
                </c:pt>
                <c:pt idx="6321">
                  <c:v>0</c:v>
                </c:pt>
                <c:pt idx="6322">
                  <c:v>3</c:v>
                </c:pt>
                <c:pt idx="6323">
                  <c:v>0</c:v>
                </c:pt>
                <c:pt idx="6324">
                  <c:v>5</c:v>
                </c:pt>
                <c:pt idx="6325">
                  <c:v>3</c:v>
                </c:pt>
                <c:pt idx="6326">
                  <c:v>4</c:v>
                </c:pt>
                <c:pt idx="6327">
                  <c:v>4</c:v>
                </c:pt>
                <c:pt idx="6328">
                  <c:v>3</c:v>
                </c:pt>
                <c:pt idx="6329">
                  <c:v>3</c:v>
                </c:pt>
                <c:pt idx="6330">
                  <c:v>2</c:v>
                </c:pt>
                <c:pt idx="6331">
                  <c:v>3</c:v>
                </c:pt>
                <c:pt idx="6332">
                  <c:v>1</c:v>
                </c:pt>
                <c:pt idx="6333">
                  <c:v>2</c:v>
                </c:pt>
                <c:pt idx="6334">
                  <c:v>5</c:v>
                </c:pt>
                <c:pt idx="6335">
                  <c:v>2</c:v>
                </c:pt>
                <c:pt idx="6336">
                  <c:v>0</c:v>
                </c:pt>
                <c:pt idx="6337">
                  <c:v>2</c:v>
                </c:pt>
                <c:pt idx="6338">
                  <c:v>0</c:v>
                </c:pt>
                <c:pt idx="6339">
                  <c:v>4</c:v>
                </c:pt>
                <c:pt idx="6340">
                  <c:v>1</c:v>
                </c:pt>
                <c:pt idx="6341">
                  <c:v>1</c:v>
                </c:pt>
                <c:pt idx="6342">
                  <c:v>4</c:v>
                </c:pt>
                <c:pt idx="6343">
                  <c:v>2</c:v>
                </c:pt>
                <c:pt idx="6344">
                  <c:v>1</c:v>
                </c:pt>
                <c:pt idx="6345">
                  <c:v>3</c:v>
                </c:pt>
                <c:pt idx="6346">
                  <c:v>3</c:v>
                </c:pt>
                <c:pt idx="6347">
                  <c:v>3</c:v>
                </c:pt>
                <c:pt idx="6348">
                  <c:v>2</c:v>
                </c:pt>
                <c:pt idx="6349">
                  <c:v>3</c:v>
                </c:pt>
                <c:pt idx="6350">
                  <c:v>8</c:v>
                </c:pt>
                <c:pt idx="6351">
                  <c:v>1</c:v>
                </c:pt>
                <c:pt idx="6352">
                  <c:v>0</c:v>
                </c:pt>
                <c:pt idx="6353">
                  <c:v>4</c:v>
                </c:pt>
                <c:pt idx="6354">
                  <c:v>2</c:v>
                </c:pt>
                <c:pt idx="6355">
                  <c:v>1</c:v>
                </c:pt>
                <c:pt idx="6356">
                  <c:v>2</c:v>
                </c:pt>
                <c:pt idx="6357">
                  <c:v>2</c:v>
                </c:pt>
                <c:pt idx="6358">
                  <c:v>4</c:v>
                </c:pt>
                <c:pt idx="6359">
                  <c:v>4</c:v>
                </c:pt>
                <c:pt idx="6360">
                  <c:v>4</c:v>
                </c:pt>
                <c:pt idx="6361">
                  <c:v>4</c:v>
                </c:pt>
                <c:pt idx="6362">
                  <c:v>5</c:v>
                </c:pt>
                <c:pt idx="6363">
                  <c:v>1</c:v>
                </c:pt>
                <c:pt idx="6364">
                  <c:v>3</c:v>
                </c:pt>
                <c:pt idx="6365">
                  <c:v>2</c:v>
                </c:pt>
                <c:pt idx="6366">
                  <c:v>5</c:v>
                </c:pt>
                <c:pt idx="6367">
                  <c:v>0</c:v>
                </c:pt>
                <c:pt idx="6368">
                  <c:v>3</c:v>
                </c:pt>
                <c:pt idx="6369">
                  <c:v>2</c:v>
                </c:pt>
                <c:pt idx="6370">
                  <c:v>4</c:v>
                </c:pt>
                <c:pt idx="6371">
                  <c:v>1</c:v>
                </c:pt>
                <c:pt idx="6372">
                  <c:v>3</c:v>
                </c:pt>
                <c:pt idx="6373">
                  <c:v>2</c:v>
                </c:pt>
                <c:pt idx="6374">
                  <c:v>2</c:v>
                </c:pt>
                <c:pt idx="6375">
                  <c:v>4</c:v>
                </c:pt>
                <c:pt idx="6376">
                  <c:v>1</c:v>
                </c:pt>
                <c:pt idx="6377">
                  <c:v>4</c:v>
                </c:pt>
                <c:pt idx="6378">
                  <c:v>0</c:v>
                </c:pt>
                <c:pt idx="6379">
                  <c:v>1</c:v>
                </c:pt>
                <c:pt idx="6380">
                  <c:v>2</c:v>
                </c:pt>
                <c:pt idx="6381">
                  <c:v>3</c:v>
                </c:pt>
                <c:pt idx="6382">
                  <c:v>3</c:v>
                </c:pt>
                <c:pt idx="6383">
                  <c:v>2</c:v>
                </c:pt>
                <c:pt idx="6384">
                  <c:v>0</c:v>
                </c:pt>
                <c:pt idx="6385">
                  <c:v>5</c:v>
                </c:pt>
                <c:pt idx="6386">
                  <c:v>3</c:v>
                </c:pt>
                <c:pt idx="6387">
                  <c:v>3</c:v>
                </c:pt>
                <c:pt idx="6388">
                  <c:v>2</c:v>
                </c:pt>
                <c:pt idx="6389">
                  <c:v>2</c:v>
                </c:pt>
                <c:pt idx="6390">
                  <c:v>7</c:v>
                </c:pt>
                <c:pt idx="6391">
                  <c:v>5</c:v>
                </c:pt>
                <c:pt idx="6392">
                  <c:v>3</c:v>
                </c:pt>
                <c:pt idx="6393">
                  <c:v>3</c:v>
                </c:pt>
                <c:pt idx="6394">
                  <c:v>1</c:v>
                </c:pt>
                <c:pt idx="6395">
                  <c:v>1</c:v>
                </c:pt>
                <c:pt idx="6396">
                  <c:v>2</c:v>
                </c:pt>
                <c:pt idx="6397">
                  <c:v>1</c:v>
                </c:pt>
                <c:pt idx="6398">
                  <c:v>4</c:v>
                </c:pt>
                <c:pt idx="6399">
                  <c:v>0</c:v>
                </c:pt>
                <c:pt idx="6400">
                  <c:v>2</c:v>
                </c:pt>
                <c:pt idx="6401">
                  <c:v>1</c:v>
                </c:pt>
                <c:pt idx="6402">
                  <c:v>2</c:v>
                </c:pt>
                <c:pt idx="6403">
                  <c:v>2</c:v>
                </c:pt>
                <c:pt idx="6404">
                  <c:v>2</c:v>
                </c:pt>
                <c:pt idx="6405">
                  <c:v>1</c:v>
                </c:pt>
                <c:pt idx="6406">
                  <c:v>3</c:v>
                </c:pt>
                <c:pt idx="6407">
                  <c:v>1</c:v>
                </c:pt>
                <c:pt idx="6408">
                  <c:v>2</c:v>
                </c:pt>
                <c:pt idx="6409">
                  <c:v>0</c:v>
                </c:pt>
                <c:pt idx="6410">
                  <c:v>0</c:v>
                </c:pt>
                <c:pt idx="6411">
                  <c:v>5</c:v>
                </c:pt>
                <c:pt idx="6412">
                  <c:v>4</c:v>
                </c:pt>
                <c:pt idx="6413">
                  <c:v>2</c:v>
                </c:pt>
                <c:pt idx="6414">
                  <c:v>3</c:v>
                </c:pt>
                <c:pt idx="6415">
                  <c:v>4</c:v>
                </c:pt>
                <c:pt idx="6416">
                  <c:v>0</c:v>
                </c:pt>
                <c:pt idx="6417">
                  <c:v>0</c:v>
                </c:pt>
                <c:pt idx="6418">
                  <c:v>3</c:v>
                </c:pt>
                <c:pt idx="6419">
                  <c:v>1</c:v>
                </c:pt>
                <c:pt idx="6420">
                  <c:v>3</c:v>
                </c:pt>
                <c:pt idx="6421">
                  <c:v>1</c:v>
                </c:pt>
                <c:pt idx="6422">
                  <c:v>4</c:v>
                </c:pt>
                <c:pt idx="6423">
                  <c:v>2</c:v>
                </c:pt>
                <c:pt idx="6424">
                  <c:v>2</c:v>
                </c:pt>
                <c:pt idx="6425">
                  <c:v>1</c:v>
                </c:pt>
                <c:pt idx="6426">
                  <c:v>3</c:v>
                </c:pt>
                <c:pt idx="6427">
                  <c:v>2</c:v>
                </c:pt>
                <c:pt idx="6428">
                  <c:v>3</c:v>
                </c:pt>
                <c:pt idx="6429">
                  <c:v>2</c:v>
                </c:pt>
                <c:pt idx="6430">
                  <c:v>3</c:v>
                </c:pt>
                <c:pt idx="6431">
                  <c:v>4</c:v>
                </c:pt>
                <c:pt idx="6432">
                  <c:v>5</c:v>
                </c:pt>
                <c:pt idx="6433">
                  <c:v>0</c:v>
                </c:pt>
                <c:pt idx="6434">
                  <c:v>5</c:v>
                </c:pt>
                <c:pt idx="6435">
                  <c:v>1</c:v>
                </c:pt>
                <c:pt idx="6436">
                  <c:v>3</c:v>
                </c:pt>
                <c:pt idx="6437">
                  <c:v>2</c:v>
                </c:pt>
                <c:pt idx="6438">
                  <c:v>0</c:v>
                </c:pt>
                <c:pt idx="6439">
                  <c:v>2</c:v>
                </c:pt>
                <c:pt idx="6440">
                  <c:v>4</c:v>
                </c:pt>
                <c:pt idx="6441">
                  <c:v>1</c:v>
                </c:pt>
                <c:pt idx="6442">
                  <c:v>5</c:v>
                </c:pt>
                <c:pt idx="6443">
                  <c:v>4</c:v>
                </c:pt>
                <c:pt idx="6444">
                  <c:v>3</c:v>
                </c:pt>
                <c:pt idx="6445">
                  <c:v>4</c:v>
                </c:pt>
                <c:pt idx="6446">
                  <c:v>2</c:v>
                </c:pt>
                <c:pt idx="6447">
                  <c:v>0</c:v>
                </c:pt>
                <c:pt idx="6448">
                  <c:v>3</c:v>
                </c:pt>
                <c:pt idx="6449">
                  <c:v>3</c:v>
                </c:pt>
                <c:pt idx="6450">
                  <c:v>3</c:v>
                </c:pt>
                <c:pt idx="6451">
                  <c:v>0</c:v>
                </c:pt>
                <c:pt idx="6452">
                  <c:v>2</c:v>
                </c:pt>
                <c:pt idx="6453">
                  <c:v>2</c:v>
                </c:pt>
                <c:pt idx="6454">
                  <c:v>2</c:v>
                </c:pt>
                <c:pt idx="6455">
                  <c:v>1</c:v>
                </c:pt>
                <c:pt idx="6456">
                  <c:v>3</c:v>
                </c:pt>
                <c:pt idx="6457">
                  <c:v>3</c:v>
                </c:pt>
                <c:pt idx="6458">
                  <c:v>2</c:v>
                </c:pt>
                <c:pt idx="6459">
                  <c:v>1</c:v>
                </c:pt>
                <c:pt idx="6460">
                  <c:v>3</c:v>
                </c:pt>
                <c:pt idx="6461">
                  <c:v>2</c:v>
                </c:pt>
                <c:pt idx="6462">
                  <c:v>1</c:v>
                </c:pt>
                <c:pt idx="6463">
                  <c:v>0</c:v>
                </c:pt>
                <c:pt idx="6464">
                  <c:v>2</c:v>
                </c:pt>
                <c:pt idx="6465">
                  <c:v>3</c:v>
                </c:pt>
                <c:pt idx="6466">
                  <c:v>3</c:v>
                </c:pt>
                <c:pt idx="6467">
                  <c:v>1</c:v>
                </c:pt>
                <c:pt idx="6468">
                  <c:v>3</c:v>
                </c:pt>
                <c:pt idx="6469">
                  <c:v>2</c:v>
                </c:pt>
                <c:pt idx="6470">
                  <c:v>4</c:v>
                </c:pt>
                <c:pt idx="6471">
                  <c:v>2</c:v>
                </c:pt>
                <c:pt idx="6472">
                  <c:v>2</c:v>
                </c:pt>
                <c:pt idx="6473">
                  <c:v>0</c:v>
                </c:pt>
                <c:pt idx="6474">
                  <c:v>1</c:v>
                </c:pt>
                <c:pt idx="6475">
                  <c:v>2</c:v>
                </c:pt>
                <c:pt idx="6476">
                  <c:v>3</c:v>
                </c:pt>
                <c:pt idx="6477">
                  <c:v>3</c:v>
                </c:pt>
                <c:pt idx="6478">
                  <c:v>1</c:v>
                </c:pt>
                <c:pt idx="6479">
                  <c:v>2</c:v>
                </c:pt>
                <c:pt idx="6480">
                  <c:v>3</c:v>
                </c:pt>
                <c:pt idx="6481">
                  <c:v>3</c:v>
                </c:pt>
                <c:pt idx="6482">
                  <c:v>1</c:v>
                </c:pt>
                <c:pt idx="6483">
                  <c:v>0</c:v>
                </c:pt>
                <c:pt idx="6484">
                  <c:v>2</c:v>
                </c:pt>
                <c:pt idx="6485">
                  <c:v>4</c:v>
                </c:pt>
                <c:pt idx="6486">
                  <c:v>4</c:v>
                </c:pt>
                <c:pt idx="6487">
                  <c:v>4</c:v>
                </c:pt>
                <c:pt idx="6488">
                  <c:v>2</c:v>
                </c:pt>
                <c:pt idx="6489">
                  <c:v>2</c:v>
                </c:pt>
                <c:pt idx="6490">
                  <c:v>1</c:v>
                </c:pt>
                <c:pt idx="6491">
                  <c:v>4</c:v>
                </c:pt>
                <c:pt idx="6492">
                  <c:v>1</c:v>
                </c:pt>
                <c:pt idx="6493">
                  <c:v>4</c:v>
                </c:pt>
                <c:pt idx="6494">
                  <c:v>2</c:v>
                </c:pt>
                <c:pt idx="6495">
                  <c:v>1</c:v>
                </c:pt>
                <c:pt idx="6496">
                  <c:v>1</c:v>
                </c:pt>
                <c:pt idx="6497">
                  <c:v>1</c:v>
                </c:pt>
                <c:pt idx="6498">
                  <c:v>3</c:v>
                </c:pt>
                <c:pt idx="6499">
                  <c:v>4</c:v>
                </c:pt>
                <c:pt idx="6500">
                  <c:v>0</c:v>
                </c:pt>
                <c:pt idx="6501">
                  <c:v>3</c:v>
                </c:pt>
                <c:pt idx="6502">
                  <c:v>4</c:v>
                </c:pt>
                <c:pt idx="6503">
                  <c:v>2</c:v>
                </c:pt>
                <c:pt idx="6504">
                  <c:v>3</c:v>
                </c:pt>
                <c:pt idx="6505">
                  <c:v>1</c:v>
                </c:pt>
                <c:pt idx="6506">
                  <c:v>4</c:v>
                </c:pt>
                <c:pt idx="6507">
                  <c:v>2</c:v>
                </c:pt>
                <c:pt idx="6508">
                  <c:v>1</c:v>
                </c:pt>
                <c:pt idx="6509">
                  <c:v>2</c:v>
                </c:pt>
                <c:pt idx="6510">
                  <c:v>3</c:v>
                </c:pt>
                <c:pt idx="6511">
                  <c:v>5</c:v>
                </c:pt>
                <c:pt idx="6512">
                  <c:v>0</c:v>
                </c:pt>
                <c:pt idx="6513">
                  <c:v>1</c:v>
                </c:pt>
                <c:pt idx="6514">
                  <c:v>0</c:v>
                </c:pt>
                <c:pt idx="6515">
                  <c:v>1</c:v>
                </c:pt>
                <c:pt idx="6516">
                  <c:v>5</c:v>
                </c:pt>
                <c:pt idx="6517">
                  <c:v>2</c:v>
                </c:pt>
                <c:pt idx="6518">
                  <c:v>4</c:v>
                </c:pt>
                <c:pt idx="6519">
                  <c:v>2</c:v>
                </c:pt>
                <c:pt idx="6520">
                  <c:v>1</c:v>
                </c:pt>
                <c:pt idx="6521">
                  <c:v>5</c:v>
                </c:pt>
                <c:pt idx="6522">
                  <c:v>2</c:v>
                </c:pt>
                <c:pt idx="6523">
                  <c:v>4</c:v>
                </c:pt>
                <c:pt idx="6524">
                  <c:v>4</c:v>
                </c:pt>
                <c:pt idx="6525">
                  <c:v>4</c:v>
                </c:pt>
                <c:pt idx="6526">
                  <c:v>2</c:v>
                </c:pt>
                <c:pt idx="6527">
                  <c:v>1</c:v>
                </c:pt>
                <c:pt idx="6528">
                  <c:v>3</c:v>
                </c:pt>
                <c:pt idx="6529">
                  <c:v>2</c:v>
                </c:pt>
                <c:pt idx="6530">
                  <c:v>2</c:v>
                </c:pt>
                <c:pt idx="6531">
                  <c:v>0</c:v>
                </c:pt>
                <c:pt idx="6532">
                  <c:v>3</c:v>
                </c:pt>
                <c:pt idx="6533">
                  <c:v>1</c:v>
                </c:pt>
                <c:pt idx="6534">
                  <c:v>1</c:v>
                </c:pt>
                <c:pt idx="6535">
                  <c:v>2</c:v>
                </c:pt>
                <c:pt idx="6536">
                  <c:v>1</c:v>
                </c:pt>
                <c:pt idx="6537">
                  <c:v>4</c:v>
                </c:pt>
                <c:pt idx="6538">
                  <c:v>2</c:v>
                </c:pt>
                <c:pt idx="6539">
                  <c:v>2</c:v>
                </c:pt>
                <c:pt idx="6540">
                  <c:v>0</c:v>
                </c:pt>
                <c:pt idx="6541">
                  <c:v>2</c:v>
                </c:pt>
                <c:pt idx="6542">
                  <c:v>2</c:v>
                </c:pt>
                <c:pt idx="6543">
                  <c:v>2</c:v>
                </c:pt>
                <c:pt idx="6544">
                  <c:v>2</c:v>
                </c:pt>
                <c:pt idx="6545">
                  <c:v>2</c:v>
                </c:pt>
                <c:pt idx="6546">
                  <c:v>2</c:v>
                </c:pt>
                <c:pt idx="6547">
                  <c:v>2</c:v>
                </c:pt>
                <c:pt idx="6548">
                  <c:v>0</c:v>
                </c:pt>
                <c:pt idx="6549">
                  <c:v>3</c:v>
                </c:pt>
                <c:pt idx="6550">
                  <c:v>2</c:v>
                </c:pt>
                <c:pt idx="6551">
                  <c:v>0</c:v>
                </c:pt>
                <c:pt idx="6552">
                  <c:v>2</c:v>
                </c:pt>
                <c:pt idx="6553">
                  <c:v>3</c:v>
                </c:pt>
                <c:pt idx="6554">
                  <c:v>0</c:v>
                </c:pt>
                <c:pt idx="6555">
                  <c:v>1</c:v>
                </c:pt>
                <c:pt idx="6556">
                  <c:v>4</c:v>
                </c:pt>
                <c:pt idx="6557">
                  <c:v>1</c:v>
                </c:pt>
                <c:pt idx="6558">
                  <c:v>1</c:v>
                </c:pt>
                <c:pt idx="6559">
                  <c:v>4</c:v>
                </c:pt>
                <c:pt idx="6560">
                  <c:v>2</c:v>
                </c:pt>
                <c:pt idx="6561">
                  <c:v>5</c:v>
                </c:pt>
                <c:pt idx="6562">
                  <c:v>2</c:v>
                </c:pt>
                <c:pt idx="6563">
                  <c:v>1</c:v>
                </c:pt>
                <c:pt idx="6564">
                  <c:v>4</c:v>
                </c:pt>
                <c:pt idx="6565">
                  <c:v>0</c:v>
                </c:pt>
                <c:pt idx="6566">
                  <c:v>3</c:v>
                </c:pt>
                <c:pt idx="6567">
                  <c:v>3</c:v>
                </c:pt>
                <c:pt idx="6568">
                  <c:v>3</c:v>
                </c:pt>
                <c:pt idx="6569">
                  <c:v>5</c:v>
                </c:pt>
                <c:pt idx="6570">
                  <c:v>2</c:v>
                </c:pt>
                <c:pt idx="6571">
                  <c:v>0</c:v>
                </c:pt>
                <c:pt idx="6572">
                  <c:v>1</c:v>
                </c:pt>
                <c:pt idx="6573">
                  <c:v>5</c:v>
                </c:pt>
                <c:pt idx="6574">
                  <c:v>2</c:v>
                </c:pt>
                <c:pt idx="6575">
                  <c:v>4</c:v>
                </c:pt>
                <c:pt idx="6576">
                  <c:v>3</c:v>
                </c:pt>
                <c:pt idx="6577">
                  <c:v>1</c:v>
                </c:pt>
                <c:pt idx="6578">
                  <c:v>3</c:v>
                </c:pt>
                <c:pt idx="6579">
                  <c:v>1</c:v>
                </c:pt>
                <c:pt idx="6580">
                  <c:v>2</c:v>
                </c:pt>
                <c:pt idx="6581">
                  <c:v>3</c:v>
                </c:pt>
                <c:pt idx="6582">
                  <c:v>1</c:v>
                </c:pt>
                <c:pt idx="6583">
                  <c:v>3</c:v>
                </c:pt>
                <c:pt idx="6584">
                  <c:v>2</c:v>
                </c:pt>
                <c:pt idx="6585">
                  <c:v>4</c:v>
                </c:pt>
                <c:pt idx="6586">
                  <c:v>0</c:v>
                </c:pt>
                <c:pt idx="6587">
                  <c:v>1</c:v>
                </c:pt>
                <c:pt idx="6588">
                  <c:v>4</c:v>
                </c:pt>
                <c:pt idx="6589">
                  <c:v>2</c:v>
                </c:pt>
                <c:pt idx="6590">
                  <c:v>0</c:v>
                </c:pt>
                <c:pt idx="6591">
                  <c:v>3</c:v>
                </c:pt>
                <c:pt idx="6592">
                  <c:v>0</c:v>
                </c:pt>
                <c:pt idx="6593">
                  <c:v>1</c:v>
                </c:pt>
                <c:pt idx="6594">
                  <c:v>2</c:v>
                </c:pt>
                <c:pt idx="6595">
                  <c:v>2</c:v>
                </c:pt>
                <c:pt idx="6596">
                  <c:v>1</c:v>
                </c:pt>
                <c:pt idx="6597">
                  <c:v>3</c:v>
                </c:pt>
                <c:pt idx="6598">
                  <c:v>4</c:v>
                </c:pt>
                <c:pt idx="6599">
                  <c:v>3</c:v>
                </c:pt>
                <c:pt idx="6600">
                  <c:v>0</c:v>
                </c:pt>
                <c:pt idx="6601">
                  <c:v>2</c:v>
                </c:pt>
                <c:pt idx="6602">
                  <c:v>4</c:v>
                </c:pt>
                <c:pt idx="6603">
                  <c:v>5</c:v>
                </c:pt>
                <c:pt idx="6604">
                  <c:v>5</c:v>
                </c:pt>
                <c:pt idx="6605">
                  <c:v>4</c:v>
                </c:pt>
                <c:pt idx="6606">
                  <c:v>4</c:v>
                </c:pt>
                <c:pt idx="6607">
                  <c:v>0</c:v>
                </c:pt>
                <c:pt idx="6608">
                  <c:v>2</c:v>
                </c:pt>
                <c:pt idx="6609">
                  <c:v>1</c:v>
                </c:pt>
                <c:pt idx="6610">
                  <c:v>2</c:v>
                </c:pt>
                <c:pt idx="6611">
                  <c:v>2</c:v>
                </c:pt>
                <c:pt idx="6612">
                  <c:v>1</c:v>
                </c:pt>
                <c:pt idx="6613">
                  <c:v>1</c:v>
                </c:pt>
                <c:pt idx="6614">
                  <c:v>2</c:v>
                </c:pt>
                <c:pt idx="6615">
                  <c:v>4</c:v>
                </c:pt>
                <c:pt idx="6616">
                  <c:v>4</c:v>
                </c:pt>
                <c:pt idx="6617">
                  <c:v>4</c:v>
                </c:pt>
                <c:pt idx="6618">
                  <c:v>1</c:v>
                </c:pt>
                <c:pt idx="6619">
                  <c:v>2</c:v>
                </c:pt>
                <c:pt idx="6620">
                  <c:v>2</c:v>
                </c:pt>
                <c:pt idx="6621">
                  <c:v>3</c:v>
                </c:pt>
                <c:pt idx="6622">
                  <c:v>2</c:v>
                </c:pt>
                <c:pt idx="6623">
                  <c:v>5</c:v>
                </c:pt>
                <c:pt idx="6624">
                  <c:v>2</c:v>
                </c:pt>
                <c:pt idx="6625">
                  <c:v>2</c:v>
                </c:pt>
                <c:pt idx="6626">
                  <c:v>3</c:v>
                </c:pt>
                <c:pt idx="6627">
                  <c:v>2</c:v>
                </c:pt>
                <c:pt idx="6628">
                  <c:v>2</c:v>
                </c:pt>
                <c:pt idx="6629">
                  <c:v>3</c:v>
                </c:pt>
                <c:pt idx="6630">
                  <c:v>1</c:v>
                </c:pt>
                <c:pt idx="6631">
                  <c:v>1</c:v>
                </c:pt>
                <c:pt idx="6632">
                  <c:v>2</c:v>
                </c:pt>
                <c:pt idx="6633">
                  <c:v>3</c:v>
                </c:pt>
                <c:pt idx="6634">
                  <c:v>4</c:v>
                </c:pt>
                <c:pt idx="6635">
                  <c:v>4</c:v>
                </c:pt>
                <c:pt idx="6636">
                  <c:v>1</c:v>
                </c:pt>
                <c:pt idx="6637">
                  <c:v>1</c:v>
                </c:pt>
                <c:pt idx="6638">
                  <c:v>1</c:v>
                </c:pt>
                <c:pt idx="6639">
                  <c:v>1</c:v>
                </c:pt>
                <c:pt idx="6640">
                  <c:v>1</c:v>
                </c:pt>
                <c:pt idx="6641">
                  <c:v>1</c:v>
                </c:pt>
                <c:pt idx="6642">
                  <c:v>0</c:v>
                </c:pt>
                <c:pt idx="6643">
                  <c:v>2</c:v>
                </c:pt>
                <c:pt idx="6644">
                  <c:v>0</c:v>
                </c:pt>
                <c:pt idx="6645">
                  <c:v>3</c:v>
                </c:pt>
                <c:pt idx="6646">
                  <c:v>0</c:v>
                </c:pt>
                <c:pt idx="6647">
                  <c:v>1</c:v>
                </c:pt>
                <c:pt idx="6648">
                  <c:v>0</c:v>
                </c:pt>
                <c:pt idx="6649">
                  <c:v>1</c:v>
                </c:pt>
                <c:pt idx="6650">
                  <c:v>3</c:v>
                </c:pt>
                <c:pt idx="6651">
                  <c:v>1</c:v>
                </c:pt>
                <c:pt idx="6652">
                  <c:v>1</c:v>
                </c:pt>
                <c:pt idx="6653">
                  <c:v>2</c:v>
                </c:pt>
                <c:pt idx="6654">
                  <c:v>3</c:v>
                </c:pt>
                <c:pt idx="6655">
                  <c:v>2</c:v>
                </c:pt>
                <c:pt idx="6656">
                  <c:v>1</c:v>
                </c:pt>
                <c:pt idx="6657">
                  <c:v>1</c:v>
                </c:pt>
                <c:pt idx="6658">
                  <c:v>1</c:v>
                </c:pt>
                <c:pt idx="6659">
                  <c:v>2</c:v>
                </c:pt>
                <c:pt idx="6660">
                  <c:v>1</c:v>
                </c:pt>
                <c:pt idx="6661">
                  <c:v>3</c:v>
                </c:pt>
                <c:pt idx="6662">
                  <c:v>3</c:v>
                </c:pt>
                <c:pt idx="6663">
                  <c:v>1</c:v>
                </c:pt>
                <c:pt idx="6664">
                  <c:v>1</c:v>
                </c:pt>
                <c:pt idx="6665">
                  <c:v>2</c:v>
                </c:pt>
                <c:pt idx="6666">
                  <c:v>5</c:v>
                </c:pt>
                <c:pt idx="6667">
                  <c:v>1</c:v>
                </c:pt>
                <c:pt idx="6668">
                  <c:v>1</c:v>
                </c:pt>
                <c:pt idx="6669">
                  <c:v>0</c:v>
                </c:pt>
                <c:pt idx="6670">
                  <c:v>1</c:v>
                </c:pt>
                <c:pt idx="6671">
                  <c:v>3</c:v>
                </c:pt>
                <c:pt idx="6672">
                  <c:v>3</c:v>
                </c:pt>
                <c:pt idx="6673">
                  <c:v>2</c:v>
                </c:pt>
                <c:pt idx="6674">
                  <c:v>1</c:v>
                </c:pt>
                <c:pt idx="6675">
                  <c:v>2</c:v>
                </c:pt>
                <c:pt idx="6676">
                  <c:v>4</c:v>
                </c:pt>
                <c:pt idx="6677">
                  <c:v>3</c:v>
                </c:pt>
                <c:pt idx="6678">
                  <c:v>2</c:v>
                </c:pt>
                <c:pt idx="6679">
                  <c:v>1</c:v>
                </c:pt>
                <c:pt idx="6680">
                  <c:v>4</c:v>
                </c:pt>
                <c:pt idx="6681">
                  <c:v>2</c:v>
                </c:pt>
                <c:pt idx="6682">
                  <c:v>2</c:v>
                </c:pt>
                <c:pt idx="6683">
                  <c:v>3</c:v>
                </c:pt>
                <c:pt idx="6684">
                  <c:v>1</c:v>
                </c:pt>
                <c:pt idx="6685">
                  <c:v>1</c:v>
                </c:pt>
                <c:pt idx="6686">
                  <c:v>2</c:v>
                </c:pt>
                <c:pt idx="6687">
                  <c:v>0</c:v>
                </c:pt>
                <c:pt idx="6688">
                  <c:v>2</c:v>
                </c:pt>
                <c:pt idx="6689">
                  <c:v>2</c:v>
                </c:pt>
                <c:pt idx="6690">
                  <c:v>0</c:v>
                </c:pt>
                <c:pt idx="6691">
                  <c:v>2</c:v>
                </c:pt>
                <c:pt idx="6692">
                  <c:v>2</c:v>
                </c:pt>
                <c:pt idx="6693">
                  <c:v>3</c:v>
                </c:pt>
                <c:pt idx="6694">
                  <c:v>1</c:v>
                </c:pt>
                <c:pt idx="6695">
                  <c:v>3</c:v>
                </c:pt>
                <c:pt idx="6696">
                  <c:v>1</c:v>
                </c:pt>
                <c:pt idx="6697">
                  <c:v>1</c:v>
                </c:pt>
                <c:pt idx="6698">
                  <c:v>4</c:v>
                </c:pt>
                <c:pt idx="6699">
                  <c:v>4</c:v>
                </c:pt>
                <c:pt idx="6700">
                  <c:v>1</c:v>
                </c:pt>
                <c:pt idx="6701">
                  <c:v>1</c:v>
                </c:pt>
                <c:pt idx="6702">
                  <c:v>1</c:v>
                </c:pt>
                <c:pt idx="6703">
                  <c:v>1</c:v>
                </c:pt>
                <c:pt idx="6704">
                  <c:v>2</c:v>
                </c:pt>
                <c:pt idx="6705">
                  <c:v>3</c:v>
                </c:pt>
                <c:pt idx="6706">
                  <c:v>2</c:v>
                </c:pt>
                <c:pt idx="6707">
                  <c:v>3</c:v>
                </c:pt>
                <c:pt idx="6708">
                  <c:v>0</c:v>
                </c:pt>
                <c:pt idx="6709">
                  <c:v>2</c:v>
                </c:pt>
                <c:pt idx="6710">
                  <c:v>3</c:v>
                </c:pt>
                <c:pt idx="6711">
                  <c:v>1</c:v>
                </c:pt>
                <c:pt idx="6712">
                  <c:v>1</c:v>
                </c:pt>
                <c:pt idx="6713">
                  <c:v>0</c:v>
                </c:pt>
                <c:pt idx="6714">
                  <c:v>2</c:v>
                </c:pt>
                <c:pt idx="6715">
                  <c:v>2</c:v>
                </c:pt>
                <c:pt idx="6716">
                  <c:v>3</c:v>
                </c:pt>
                <c:pt idx="6717">
                  <c:v>0</c:v>
                </c:pt>
                <c:pt idx="6718">
                  <c:v>3</c:v>
                </c:pt>
                <c:pt idx="6719">
                  <c:v>2</c:v>
                </c:pt>
                <c:pt idx="6720">
                  <c:v>1</c:v>
                </c:pt>
                <c:pt idx="6721">
                  <c:v>3</c:v>
                </c:pt>
                <c:pt idx="6722">
                  <c:v>3</c:v>
                </c:pt>
                <c:pt idx="6723">
                  <c:v>4</c:v>
                </c:pt>
                <c:pt idx="6724">
                  <c:v>2</c:v>
                </c:pt>
                <c:pt idx="6725">
                  <c:v>2</c:v>
                </c:pt>
                <c:pt idx="6726">
                  <c:v>3</c:v>
                </c:pt>
                <c:pt idx="6727">
                  <c:v>3</c:v>
                </c:pt>
                <c:pt idx="6728">
                  <c:v>2</c:v>
                </c:pt>
                <c:pt idx="6729">
                  <c:v>3</c:v>
                </c:pt>
                <c:pt idx="6730">
                  <c:v>1</c:v>
                </c:pt>
                <c:pt idx="6731">
                  <c:v>1</c:v>
                </c:pt>
                <c:pt idx="6732">
                  <c:v>2</c:v>
                </c:pt>
                <c:pt idx="6733">
                  <c:v>2</c:v>
                </c:pt>
                <c:pt idx="6734">
                  <c:v>1</c:v>
                </c:pt>
                <c:pt idx="6735">
                  <c:v>1</c:v>
                </c:pt>
                <c:pt idx="6736">
                  <c:v>3</c:v>
                </c:pt>
                <c:pt idx="6737">
                  <c:v>2</c:v>
                </c:pt>
                <c:pt idx="6738">
                  <c:v>3</c:v>
                </c:pt>
                <c:pt idx="6739">
                  <c:v>1</c:v>
                </c:pt>
                <c:pt idx="6740">
                  <c:v>2</c:v>
                </c:pt>
                <c:pt idx="6741">
                  <c:v>1</c:v>
                </c:pt>
                <c:pt idx="6742">
                  <c:v>3</c:v>
                </c:pt>
                <c:pt idx="6743">
                  <c:v>4</c:v>
                </c:pt>
                <c:pt idx="6744">
                  <c:v>6</c:v>
                </c:pt>
                <c:pt idx="6745">
                  <c:v>0</c:v>
                </c:pt>
                <c:pt idx="6746">
                  <c:v>1</c:v>
                </c:pt>
                <c:pt idx="6747">
                  <c:v>4</c:v>
                </c:pt>
                <c:pt idx="6748">
                  <c:v>2</c:v>
                </c:pt>
                <c:pt idx="6749">
                  <c:v>1</c:v>
                </c:pt>
                <c:pt idx="6750">
                  <c:v>7</c:v>
                </c:pt>
                <c:pt idx="6751">
                  <c:v>0</c:v>
                </c:pt>
                <c:pt idx="6752">
                  <c:v>3</c:v>
                </c:pt>
                <c:pt idx="6753">
                  <c:v>0</c:v>
                </c:pt>
                <c:pt idx="6754">
                  <c:v>4</c:v>
                </c:pt>
                <c:pt idx="6755">
                  <c:v>3</c:v>
                </c:pt>
                <c:pt idx="6756">
                  <c:v>2</c:v>
                </c:pt>
                <c:pt idx="6757">
                  <c:v>2</c:v>
                </c:pt>
                <c:pt idx="6758">
                  <c:v>2</c:v>
                </c:pt>
                <c:pt idx="6759">
                  <c:v>2</c:v>
                </c:pt>
                <c:pt idx="6760">
                  <c:v>1</c:v>
                </c:pt>
                <c:pt idx="6761">
                  <c:v>1</c:v>
                </c:pt>
                <c:pt idx="6762">
                  <c:v>3</c:v>
                </c:pt>
                <c:pt idx="6763">
                  <c:v>2</c:v>
                </c:pt>
                <c:pt idx="6764">
                  <c:v>4</c:v>
                </c:pt>
                <c:pt idx="6765">
                  <c:v>2</c:v>
                </c:pt>
                <c:pt idx="6766">
                  <c:v>5</c:v>
                </c:pt>
                <c:pt idx="6767">
                  <c:v>0</c:v>
                </c:pt>
                <c:pt idx="6768">
                  <c:v>3</c:v>
                </c:pt>
                <c:pt idx="6769">
                  <c:v>3</c:v>
                </c:pt>
                <c:pt idx="6770">
                  <c:v>3</c:v>
                </c:pt>
                <c:pt idx="6771">
                  <c:v>1</c:v>
                </c:pt>
                <c:pt idx="6772">
                  <c:v>2</c:v>
                </c:pt>
                <c:pt idx="6773">
                  <c:v>4</c:v>
                </c:pt>
                <c:pt idx="6774">
                  <c:v>0</c:v>
                </c:pt>
                <c:pt idx="6775">
                  <c:v>4</c:v>
                </c:pt>
                <c:pt idx="6776">
                  <c:v>1</c:v>
                </c:pt>
                <c:pt idx="6777">
                  <c:v>1</c:v>
                </c:pt>
                <c:pt idx="6778">
                  <c:v>3</c:v>
                </c:pt>
                <c:pt idx="6779">
                  <c:v>1</c:v>
                </c:pt>
                <c:pt idx="6780">
                  <c:v>2</c:v>
                </c:pt>
                <c:pt idx="6781">
                  <c:v>3</c:v>
                </c:pt>
                <c:pt idx="6782">
                  <c:v>3</c:v>
                </c:pt>
                <c:pt idx="6783">
                  <c:v>5</c:v>
                </c:pt>
                <c:pt idx="6784">
                  <c:v>1</c:v>
                </c:pt>
                <c:pt idx="6785">
                  <c:v>2</c:v>
                </c:pt>
                <c:pt idx="6786">
                  <c:v>2</c:v>
                </c:pt>
                <c:pt idx="6787">
                  <c:v>1</c:v>
                </c:pt>
                <c:pt idx="6788">
                  <c:v>2</c:v>
                </c:pt>
                <c:pt idx="6789">
                  <c:v>3</c:v>
                </c:pt>
                <c:pt idx="6790">
                  <c:v>3</c:v>
                </c:pt>
                <c:pt idx="6791">
                  <c:v>2</c:v>
                </c:pt>
                <c:pt idx="6792">
                  <c:v>1</c:v>
                </c:pt>
                <c:pt idx="6793">
                  <c:v>1</c:v>
                </c:pt>
                <c:pt idx="6794">
                  <c:v>0</c:v>
                </c:pt>
                <c:pt idx="6795">
                  <c:v>1</c:v>
                </c:pt>
                <c:pt idx="6796">
                  <c:v>3</c:v>
                </c:pt>
                <c:pt idx="6797">
                  <c:v>3</c:v>
                </c:pt>
                <c:pt idx="6798">
                  <c:v>1</c:v>
                </c:pt>
                <c:pt idx="6799">
                  <c:v>2</c:v>
                </c:pt>
                <c:pt idx="6800">
                  <c:v>1</c:v>
                </c:pt>
                <c:pt idx="6801">
                  <c:v>2</c:v>
                </c:pt>
                <c:pt idx="6802">
                  <c:v>2</c:v>
                </c:pt>
                <c:pt idx="6803">
                  <c:v>1</c:v>
                </c:pt>
                <c:pt idx="6804">
                  <c:v>4</c:v>
                </c:pt>
                <c:pt idx="6805">
                  <c:v>1</c:v>
                </c:pt>
                <c:pt idx="6806">
                  <c:v>2</c:v>
                </c:pt>
                <c:pt idx="6807">
                  <c:v>2</c:v>
                </c:pt>
                <c:pt idx="6808">
                  <c:v>4</c:v>
                </c:pt>
                <c:pt idx="6809">
                  <c:v>1</c:v>
                </c:pt>
                <c:pt idx="6810">
                  <c:v>1</c:v>
                </c:pt>
                <c:pt idx="6811">
                  <c:v>3</c:v>
                </c:pt>
                <c:pt idx="6812">
                  <c:v>5</c:v>
                </c:pt>
                <c:pt idx="6813">
                  <c:v>3</c:v>
                </c:pt>
                <c:pt idx="6814">
                  <c:v>4</c:v>
                </c:pt>
                <c:pt idx="6815">
                  <c:v>1</c:v>
                </c:pt>
                <c:pt idx="6816">
                  <c:v>4</c:v>
                </c:pt>
                <c:pt idx="6817">
                  <c:v>1</c:v>
                </c:pt>
                <c:pt idx="6818">
                  <c:v>1</c:v>
                </c:pt>
                <c:pt idx="6819">
                  <c:v>6</c:v>
                </c:pt>
                <c:pt idx="6820">
                  <c:v>1</c:v>
                </c:pt>
                <c:pt idx="6821">
                  <c:v>0</c:v>
                </c:pt>
                <c:pt idx="6822">
                  <c:v>3</c:v>
                </c:pt>
                <c:pt idx="6823">
                  <c:v>1</c:v>
                </c:pt>
                <c:pt idx="6824">
                  <c:v>3</c:v>
                </c:pt>
                <c:pt idx="6825">
                  <c:v>5</c:v>
                </c:pt>
                <c:pt idx="6826">
                  <c:v>3</c:v>
                </c:pt>
                <c:pt idx="6827">
                  <c:v>3</c:v>
                </c:pt>
                <c:pt idx="6828">
                  <c:v>1</c:v>
                </c:pt>
                <c:pt idx="6829">
                  <c:v>3</c:v>
                </c:pt>
                <c:pt idx="6830">
                  <c:v>0</c:v>
                </c:pt>
                <c:pt idx="6831">
                  <c:v>1</c:v>
                </c:pt>
                <c:pt idx="6832">
                  <c:v>1</c:v>
                </c:pt>
                <c:pt idx="6833">
                  <c:v>1</c:v>
                </c:pt>
                <c:pt idx="6834">
                  <c:v>0</c:v>
                </c:pt>
                <c:pt idx="6835">
                  <c:v>0</c:v>
                </c:pt>
                <c:pt idx="6836">
                  <c:v>2</c:v>
                </c:pt>
                <c:pt idx="6837">
                  <c:v>3</c:v>
                </c:pt>
                <c:pt idx="6838">
                  <c:v>2</c:v>
                </c:pt>
                <c:pt idx="6839">
                  <c:v>2</c:v>
                </c:pt>
                <c:pt idx="6840">
                  <c:v>0</c:v>
                </c:pt>
                <c:pt idx="6841">
                  <c:v>0</c:v>
                </c:pt>
                <c:pt idx="6842">
                  <c:v>2</c:v>
                </c:pt>
                <c:pt idx="6843">
                  <c:v>0</c:v>
                </c:pt>
                <c:pt idx="6844">
                  <c:v>3</c:v>
                </c:pt>
                <c:pt idx="6845">
                  <c:v>2</c:v>
                </c:pt>
                <c:pt idx="6846">
                  <c:v>1</c:v>
                </c:pt>
                <c:pt idx="6847">
                  <c:v>5</c:v>
                </c:pt>
                <c:pt idx="6848">
                  <c:v>3</c:v>
                </c:pt>
                <c:pt idx="6849">
                  <c:v>1</c:v>
                </c:pt>
                <c:pt idx="6850">
                  <c:v>1</c:v>
                </c:pt>
                <c:pt idx="6851">
                  <c:v>3</c:v>
                </c:pt>
                <c:pt idx="6852">
                  <c:v>1</c:v>
                </c:pt>
                <c:pt idx="6853">
                  <c:v>1</c:v>
                </c:pt>
                <c:pt idx="6854">
                  <c:v>2</c:v>
                </c:pt>
                <c:pt idx="6855">
                  <c:v>0</c:v>
                </c:pt>
                <c:pt idx="6856">
                  <c:v>1</c:v>
                </c:pt>
                <c:pt idx="6857">
                  <c:v>3</c:v>
                </c:pt>
                <c:pt idx="6858">
                  <c:v>3</c:v>
                </c:pt>
                <c:pt idx="6859">
                  <c:v>2</c:v>
                </c:pt>
                <c:pt idx="6860">
                  <c:v>3</c:v>
                </c:pt>
                <c:pt idx="6861">
                  <c:v>2</c:v>
                </c:pt>
                <c:pt idx="6862">
                  <c:v>2</c:v>
                </c:pt>
                <c:pt idx="6863">
                  <c:v>1</c:v>
                </c:pt>
                <c:pt idx="6864">
                  <c:v>2</c:v>
                </c:pt>
                <c:pt idx="6865">
                  <c:v>3</c:v>
                </c:pt>
                <c:pt idx="6866">
                  <c:v>1</c:v>
                </c:pt>
                <c:pt idx="6867">
                  <c:v>3</c:v>
                </c:pt>
                <c:pt idx="6868">
                  <c:v>2</c:v>
                </c:pt>
                <c:pt idx="6869">
                  <c:v>1</c:v>
                </c:pt>
                <c:pt idx="6870">
                  <c:v>0</c:v>
                </c:pt>
                <c:pt idx="6871">
                  <c:v>2</c:v>
                </c:pt>
                <c:pt idx="6872">
                  <c:v>2</c:v>
                </c:pt>
                <c:pt idx="6873">
                  <c:v>1</c:v>
                </c:pt>
                <c:pt idx="6874">
                  <c:v>0</c:v>
                </c:pt>
                <c:pt idx="6875">
                  <c:v>0</c:v>
                </c:pt>
                <c:pt idx="6876">
                  <c:v>1</c:v>
                </c:pt>
                <c:pt idx="6877">
                  <c:v>4</c:v>
                </c:pt>
                <c:pt idx="6878">
                  <c:v>1</c:v>
                </c:pt>
                <c:pt idx="6879">
                  <c:v>1</c:v>
                </c:pt>
                <c:pt idx="6880">
                  <c:v>1</c:v>
                </c:pt>
                <c:pt idx="6881">
                  <c:v>5</c:v>
                </c:pt>
                <c:pt idx="6882">
                  <c:v>1</c:v>
                </c:pt>
                <c:pt idx="6883">
                  <c:v>2</c:v>
                </c:pt>
                <c:pt idx="6884">
                  <c:v>2</c:v>
                </c:pt>
                <c:pt idx="6885">
                  <c:v>2</c:v>
                </c:pt>
                <c:pt idx="6886">
                  <c:v>1</c:v>
                </c:pt>
                <c:pt idx="6887">
                  <c:v>1</c:v>
                </c:pt>
                <c:pt idx="6888">
                  <c:v>2</c:v>
                </c:pt>
                <c:pt idx="6889">
                  <c:v>2</c:v>
                </c:pt>
                <c:pt idx="6890">
                  <c:v>0</c:v>
                </c:pt>
                <c:pt idx="6891">
                  <c:v>2</c:v>
                </c:pt>
                <c:pt idx="6892">
                  <c:v>4</c:v>
                </c:pt>
                <c:pt idx="6893">
                  <c:v>3</c:v>
                </c:pt>
                <c:pt idx="6894">
                  <c:v>1</c:v>
                </c:pt>
                <c:pt idx="6895">
                  <c:v>1</c:v>
                </c:pt>
                <c:pt idx="6896">
                  <c:v>1</c:v>
                </c:pt>
                <c:pt idx="6897">
                  <c:v>2</c:v>
                </c:pt>
                <c:pt idx="6898">
                  <c:v>4</c:v>
                </c:pt>
                <c:pt idx="6899">
                  <c:v>1</c:v>
                </c:pt>
                <c:pt idx="6900">
                  <c:v>2</c:v>
                </c:pt>
                <c:pt idx="6901">
                  <c:v>6</c:v>
                </c:pt>
                <c:pt idx="6902">
                  <c:v>2</c:v>
                </c:pt>
                <c:pt idx="6903">
                  <c:v>3</c:v>
                </c:pt>
                <c:pt idx="6904">
                  <c:v>5</c:v>
                </c:pt>
                <c:pt idx="6905">
                  <c:v>2</c:v>
                </c:pt>
                <c:pt idx="6906">
                  <c:v>4</c:v>
                </c:pt>
                <c:pt idx="6907">
                  <c:v>0</c:v>
                </c:pt>
                <c:pt idx="6908">
                  <c:v>1</c:v>
                </c:pt>
                <c:pt idx="6909">
                  <c:v>5</c:v>
                </c:pt>
                <c:pt idx="6910">
                  <c:v>2</c:v>
                </c:pt>
                <c:pt idx="6911">
                  <c:v>0</c:v>
                </c:pt>
                <c:pt idx="6912">
                  <c:v>4</c:v>
                </c:pt>
                <c:pt idx="6913">
                  <c:v>1</c:v>
                </c:pt>
                <c:pt idx="6914">
                  <c:v>1</c:v>
                </c:pt>
                <c:pt idx="6915">
                  <c:v>1</c:v>
                </c:pt>
                <c:pt idx="6916">
                  <c:v>1</c:v>
                </c:pt>
                <c:pt idx="6917">
                  <c:v>1</c:v>
                </c:pt>
                <c:pt idx="6918">
                  <c:v>0</c:v>
                </c:pt>
                <c:pt idx="6919">
                  <c:v>2</c:v>
                </c:pt>
                <c:pt idx="6920">
                  <c:v>1</c:v>
                </c:pt>
                <c:pt idx="6921">
                  <c:v>2</c:v>
                </c:pt>
                <c:pt idx="6922">
                  <c:v>2</c:v>
                </c:pt>
                <c:pt idx="6923">
                  <c:v>2</c:v>
                </c:pt>
                <c:pt idx="6924">
                  <c:v>2</c:v>
                </c:pt>
                <c:pt idx="6925">
                  <c:v>2</c:v>
                </c:pt>
                <c:pt idx="6926">
                  <c:v>4</c:v>
                </c:pt>
                <c:pt idx="6927">
                  <c:v>2</c:v>
                </c:pt>
                <c:pt idx="6928">
                  <c:v>3</c:v>
                </c:pt>
                <c:pt idx="6929">
                  <c:v>2</c:v>
                </c:pt>
                <c:pt idx="6930">
                  <c:v>1</c:v>
                </c:pt>
                <c:pt idx="6931">
                  <c:v>1</c:v>
                </c:pt>
                <c:pt idx="6932">
                  <c:v>0</c:v>
                </c:pt>
                <c:pt idx="6933">
                  <c:v>1</c:v>
                </c:pt>
                <c:pt idx="6934">
                  <c:v>3</c:v>
                </c:pt>
                <c:pt idx="6935">
                  <c:v>0</c:v>
                </c:pt>
                <c:pt idx="6936">
                  <c:v>4</c:v>
                </c:pt>
                <c:pt idx="6937">
                  <c:v>2</c:v>
                </c:pt>
                <c:pt idx="6938">
                  <c:v>4</c:v>
                </c:pt>
                <c:pt idx="6939">
                  <c:v>0</c:v>
                </c:pt>
                <c:pt idx="6940">
                  <c:v>1</c:v>
                </c:pt>
                <c:pt idx="6941">
                  <c:v>1</c:v>
                </c:pt>
                <c:pt idx="6942">
                  <c:v>1</c:v>
                </c:pt>
                <c:pt idx="6943">
                  <c:v>0</c:v>
                </c:pt>
                <c:pt idx="6944">
                  <c:v>1</c:v>
                </c:pt>
                <c:pt idx="6945">
                  <c:v>2</c:v>
                </c:pt>
                <c:pt idx="6946">
                  <c:v>1</c:v>
                </c:pt>
                <c:pt idx="6947">
                  <c:v>3</c:v>
                </c:pt>
                <c:pt idx="6948">
                  <c:v>2</c:v>
                </c:pt>
                <c:pt idx="6949">
                  <c:v>1</c:v>
                </c:pt>
                <c:pt idx="6950">
                  <c:v>2</c:v>
                </c:pt>
                <c:pt idx="6951">
                  <c:v>3</c:v>
                </c:pt>
                <c:pt idx="6952">
                  <c:v>3</c:v>
                </c:pt>
                <c:pt idx="6953">
                  <c:v>2</c:v>
                </c:pt>
                <c:pt idx="6954">
                  <c:v>3</c:v>
                </c:pt>
                <c:pt idx="6955">
                  <c:v>0</c:v>
                </c:pt>
                <c:pt idx="6956">
                  <c:v>2</c:v>
                </c:pt>
                <c:pt idx="6957">
                  <c:v>0</c:v>
                </c:pt>
                <c:pt idx="6958">
                  <c:v>1</c:v>
                </c:pt>
                <c:pt idx="6959">
                  <c:v>5</c:v>
                </c:pt>
                <c:pt idx="6960">
                  <c:v>1</c:v>
                </c:pt>
                <c:pt idx="6961">
                  <c:v>2</c:v>
                </c:pt>
                <c:pt idx="6962">
                  <c:v>0</c:v>
                </c:pt>
                <c:pt idx="6963">
                  <c:v>2</c:v>
                </c:pt>
                <c:pt idx="6964">
                  <c:v>2</c:v>
                </c:pt>
                <c:pt idx="6965">
                  <c:v>1</c:v>
                </c:pt>
                <c:pt idx="6966">
                  <c:v>3</c:v>
                </c:pt>
                <c:pt idx="6967">
                  <c:v>7</c:v>
                </c:pt>
                <c:pt idx="6968">
                  <c:v>0</c:v>
                </c:pt>
                <c:pt idx="6969">
                  <c:v>0</c:v>
                </c:pt>
                <c:pt idx="6970">
                  <c:v>2</c:v>
                </c:pt>
                <c:pt idx="6971">
                  <c:v>0</c:v>
                </c:pt>
                <c:pt idx="6972">
                  <c:v>2</c:v>
                </c:pt>
                <c:pt idx="6973">
                  <c:v>1</c:v>
                </c:pt>
                <c:pt idx="6974">
                  <c:v>2</c:v>
                </c:pt>
                <c:pt idx="6975">
                  <c:v>0</c:v>
                </c:pt>
                <c:pt idx="6976">
                  <c:v>3</c:v>
                </c:pt>
                <c:pt idx="6977">
                  <c:v>2</c:v>
                </c:pt>
                <c:pt idx="6978">
                  <c:v>1</c:v>
                </c:pt>
                <c:pt idx="6979">
                  <c:v>3</c:v>
                </c:pt>
                <c:pt idx="6980">
                  <c:v>0</c:v>
                </c:pt>
                <c:pt idx="6981">
                  <c:v>2</c:v>
                </c:pt>
                <c:pt idx="6982">
                  <c:v>4</c:v>
                </c:pt>
                <c:pt idx="6983">
                  <c:v>2</c:v>
                </c:pt>
                <c:pt idx="6984">
                  <c:v>1</c:v>
                </c:pt>
                <c:pt idx="6985">
                  <c:v>1</c:v>
                </c:pt>
                <c:pt idx="6986">
                  <c:v>3</c:v>
                </c:pt>
                <c:pt idx="6987">
                  <c:v>1</c:v>
                </c:pt>
                <c:pt idx="6988">
                  <c:v>2</c:v>
                </c:pt>
                <c:pt idx="6989">
                  <c:v>1</c:v>
                </c:pt>
                <c:pt idx="6990">
                  <c:v>3</c:v>
                </c:pt>
                <c:pt idx="6991">
                  <c:v>1</c:v>
                </c:pt>
                <c:pt idx="6992">
                  <c:v>6</c:v>
                </c:pt>
                <c:pt idx="6993">
                  <c:v>4</c:v>
                </c:pt>
                <c:pt idx="6994">
                  <c:v>0</c:v>
                </c:pt>
                <c:pt idx="6995">
                  <c:v>1</c:v>
                </c:pt>
                <c:pt idx="6996">
                  <c:v>0</c:v>
                </c:pt>
                <c:pt idx="6997">
                  <c:v>0</c:v>
                </c:pt>
                <c:pt idx="6998">
                  <c:v>1</c:v>
                </c:pt>
                <c:pt idx="6999">
                  <c:v>2</c:v>
                </c:pt>
                <c:pt idx="7000">
                  <c:v>2</c:v>
                </c:pt>
                <c:pt idx="7001">
                  <c:v>0</c:v>
                </c:pt>
                <c:pt idx="7002">
                  <c:v>2</c:v>
                </c:pt>
                <c:pt idx="7003">
                  <c:v>0</c:v>
                </c:pt>
                <c:pt idx="7004">
                  <c:v>3</c:v>
                </c:pt>
                <c:pt idx="7005">
                  <c:v>2</c:v>
                </c:pt>
                <c:pt idx="7006">
                  <c:v>1</c:v>
                </c:pt>
                <c:pt idx="7007">
                  <c:v>5</c:v>
                </c:pt>
                <c:pt idx="7008">
                  <c:v>4</c:v>
                </c:pt>
                <c:pt idx="7009">
                  <c:v>1</c:v>
                </c:pt>
                <c:pt idx="7010">
                  <c:v>3</c:v>
                </c:pt>
                <c:pt idx="7011">
                  <c:v>1</c:v>
                </c:pt>
                <c:pt idx="7012">
                  <c:v>0</c:v>
                </c:pt>
                <c:pt idx="7013">
                  <c:v>3</c:v>
                </c:pt>
                <c:pt idx="7014">
                  <c:v>4</c:v>
                </c:pt>
                <c:pt idx="7015">
                  <c:v>1</c:v>
                </c:pt>
                <c:pt idx="7016">
                  <c:v>1</c:v>
                </c:pt>
                <c:pt idx="7017">
                  <c:v>2</c:v>
                </c:pt>
                <c:pt idx="7018">
                  <c:v>5</c:v>
                </c:pt>
                <c:pt idx="7019">
                  <c:v>3</c:v>
                </c:pt>
                <c:pt idx="7020">
                  <c:v>3</c:v>
                </c:pt>
                <c:pt idx="7021">
                  <c:v>1</c:v>
                </c:pt>
                <c:pt idx="7022">
                  <c:v>2</c:v>
                </c:pt>
                <c:pt idx="7023">
                  <c:v>2</c:v>
                </c:pt>
                <c:pt idx="7024">
                  <c:v>1</c:v>
                </c:pt>
                <c:pt idx="7025">
                  <c:v>0</c:v>
                </c:pt>
                <c:pt idx="7026">
                  <c:v>3</c:v>
                </c:pt>
                <c:pt idx="7027">
                  <c:v>3</c:v>
                </c:pt>
                <c:pt idx="7028">
                  <c:v>1</c:v>
                </c:pt>
                <c:pt idx="7029">
                  <c:v>2</c:v>
                </c:pt>
                <c:pt idx="7030">
                  <c:v>1</c:v>
                </c:pt>
                <c:pt idx="7031">
                  <c:v>0</c:v>
                </c:pt>
                <c:pt idx="7032">
                  <c:v>3</c:v>
                </c:pt>
                <c:pt idx="7033">
                  <c:v>2</c:v>
                </c:pt>
                <c:pt idx="7034">
                  <c:v>3</c:v>
                </c:pt>
                <c:pt idx="7035">
                  <c:v>4</c:v>
                </c:pt>
                <c:pt idx="7036">
                  <c:v>2</c:v>
                </c:pt>
                <c:pt idx="7037">
                  <c:v>2</c:v>
                </c:pt>
                <c:pt idx="7038">
                  <c:v>1</c:v>
                </c:pt>
                <c:pt idx="7039">
                  <c:v>0</c:v>
                </c:pt>
                <c:pt idx="7040">
                  <c:v>1</c:v>
                </c:pt>
                <c:pt idx="7041">
                  <c:v>2</c:v>
                </c:pt>
                <c:pt idx="7042">
                  <c:v>0</c:v>
                </c:pt>
                <c:pt idx="7043">
                  <c:v>2</c:v>
                </c:pt>
                <c:pt idx="7044">
                  <c:v>0</c:v>
                </c:pt>
                <c:pt idx="7045">
                  <c:v>0</c:v>
                </c:pt>
                <c:pt idx="7046">
                  <c:v>4</c:v>
                </c:pt>
                <c:pt idx="7047">
                  <c:v>1</c:v>
                </c:pt>
                <c:pt idx="7048">
                  <c:v>0</c:v>
                </c:pt>
                <c:pt idx="7049">
                  <c:v>1</c:v>
                </c:pt>
                <c:pt idx="7050">
                  <c:v>2</c:v>
                </c:pt>
                <c:pt idx="7051">
                  <c:v>3</c:v>
                </c:pt>
                <c:pt idx="7052">
                  <c:v>2</c:v>
                </c:pt>
                <c:pt idx="7053">
                  <c:v>0</c:v>
                </c:pt>
                <c:pt idx="7054">
                  <c:v>3</c:v>
                </c:pt>
                <c:pt idx="7055">
                  <c:v>3</c:v>
                </c:pt>
                <c:pt idx="7056">
                  <c:v>2</c:v>
                </c:pt>
                <c:pt idx="7057">
                  <c:v>2</c:v>
                </c:pt>
                <c:pt idx="7058">
                  <c:v>3</c:v>
                </c:pt>
                <c:pt idx="7059">
                  <c:v>3</c:v>
                </c:pt>
                <c:pt idx="7060">
                  <c:v>3</c:v>
                </c:pt>
                <c:pt idx="7061">
                  <c:v>4</c:v>
                </c:pt>
                <c:pt idx="7062">
                  <c:v>1</c:v>
                </c:pt>
                <c:pt idx="7063">
                  <c:v>3</c:v>
                </c:pt>
                <c:pt idx="7064">
                  <c:v>2</c:v>
                </c:pt>
                <c:pt idx="7065">
                  <c:v>3</c:v>
                </c:pt>
                <c:pt idx="7066">
                  <c:v>3</c:v>
                </c:pt>
                <c:pt idx="7067">
                  <c:v>3</c:v>
                </c:pt>
                <c:pt idx="7068">
                  <c:v>0</c:v>
                </c:pt>
                <c:pt idx="7069">
                  <c:v>2</c:v>
                </c:pt>
                <c:pt idx="7070">
                  <c:v>4</c:v>
                </c:pt>
                <c:pt idx="7071">
                  <c:v>2</c:v>
                </c:pt>
                <c:pt idx="7072">
                  <c:v>1</c:v>
                </c:pt>
                <c:pt idx="7073">
                  <c:v>2</c:v>
                </c:pt>
                <c:pt idx="7074">
                  <c:v>2</c:v>
                </c:pt>
                <c:pt idx="7075">
                  <c:v>4</c:v>
                </c:pt>
                <c:pt idx="7076">
                  <c:v>4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3</c:v>
                </c:pt>
                <c:pt idx="7081">
                  <c:v>3</c:v>
                </c:pt>
                <c:pt idx="7082">
                  <c:v>0</c:v>
                </c:pt>
                <c:pt idx="7083">
                  <c:v>2</c:v>
                </c:pt>
                <c:pt idx="7084">
                  <c:v>2</c:v>
                </c:pt>
                <c:pt idx="7085">
                  <c:v>2</c:v>
                </c:pt>
                <c:pt idx="7086">
                  <c:v>3</c:v>
                </c:pt>
                <c:pt idx="7087">
                  <c:v>1</c:v>
                </c:pt>
                <c:pt idx="7088">
                  <c:v>0</c:v>
                </c:pt>
                <c:pt idx="7089">
                  <c:v>2</c:v>
                </c:pt>
                <c:pt idx="7090">
                  <c:v>4</c:v>
                </c:pt>
                <c:pt idx="7091">
                  <c:v>4</c:v>
                </c:pt>
                <c:pt idx="7092">
                  <c:v>4</c:v>
                </c:pt>
                <c:pt idx="7093">
                  <c:v>2</c:v>
                </c:pt>
                <c:pt idx="7094">
                  <c:v>1</c:v>
                </c:pt>
                <c:pt idx="7095">
                  <c:v>2</c:v>
                </c:pt>
                <c:pt idx="7096">
                  <c:v>1</c:v>
                </c:pt>
                <c:pt idx="7097">
                  <c:v>3</c:v>
                </c:pt>
                <c:pt idx="7098">
                  <c:v>4</c:v>
                </c:pt>
                <c:pt idx="7099">
                  <c:v>2</c:v>
                </c:pt>
                <c:pt idx="7100">
                  <c:v>5</c:v>
                </c:pt>
                <c:pt idx="7101">
                  <c:v>1</c:v>
                </c:pt>
                <c:pt idx="7102">
                  <c:v>1</c:v>
                </c:pt>
                <c:pt idx="7103">
                  <c:v>1</c:v>
                </c:pt>
                <c:pt idx="7104">
                  <c:v>1</c:v>
                </c:pt>
                <c:pt idx="7105">
                  <c:v>3</c:v>
                </c:pt>
                <c:pt idx="7106">
                  <c:v>0</c:v>
                </c:pt>
                <c:pt idx="7107">
                  <c:v>2</c:v>
                </c:pt>
                <c:pt idx="7108">
                  <c:v>1</c:v>
                </c:pt>
                <c:pt idx="7109">
                  <c:v>2</c:v>
                </c:pt>
                <c:pt idx="7110">
                  <c:v>1</c:v>
                </c:pt>
                <c:pt idx="7111">
                  <c:v>2</c:v>
                </c:pt>
                <c:pt idx="7112">
                  <c:v>1</c:v>
                </c:pt>
                <c:pt idx="7113">
                  <c:v>0</c:v>
                </c:pt>
                <c:pt idx="7114">
                  <c:v>5</c:v>
                </c:pt>
                <c:pt idx="7115">
                  <c:v>2</c:v>
                </c:pt>
                <c:pt idx="7116">
                  <c:v>1</c:v>
                </c:pt>
                <c:pt idx="7117">
                  <c:v>2</c:v>
                </c:pt>
                <c:pt idx="7118">
                  <c:v>2</c:v>
                </c:pt>
                <c:pt idx="7119">
                  <c:v>1</c:v>
                </c:pt>
                <c:pt idx="7120">
                  <c:v>2</c:v>
                </c:pt>
                <c:pt idx="7121">
                  <c:v>1</c:v>
                </c:pt>
                <c:pt idx="7122">
                  <c:v>0</c:v>
                </c:pt>
                <c:pt idx="7123">
                  <c:v>1</c:v>
                </c:pt>
                <c:pt idx="7124">
                  <c:v>5</c:v>
                </c:pt>
                <c:pt idx="7125">
                  <c:v>4</c:v>
                </c:pt>
                <c:pt idx="7126">
                  <c:v>2</c:v>
                </c:pt>
                <c:pt idx="7127">
                  <c:v>2</c:v>
                </c:pt>
                <c:pt idx="7128">
                  <c:v>4</c:v>
                </c:pt>
                <c:pt idx="7129">
                  <c:v>0</c:v>
                </c:pt>
                <c:pt idx="7130">
                  <c:v>4</c:v>
                </c:pt>
                <c:pt idx="7131">
                  <c:v>3</c:v>
                </c:pt>
                <c:pt idx="7132">
                  <c:v>1</c:v>
                </c:pt>
                <c:pt idx="7133">
                  <c:v>0</c:v>
                </c:pt>
                <c:pt idx="7134">
                  <c:v>2</c:v>
                </c:pt>
                <c:pt idx="7135">
                  <c:v>3</c:v>
                </c:pt>
                <c:pt idx="7136">
                  <c:v>3</c:v>
                </c:pt>
                <c:pt idx="7137">
                  <c:v>2</c:v>
                </c:pt>
                <c:pt idx="7138">
                  <c:v>3</c:v>
                </c:pt>
                <c:pt idx="7139">
                  <c:v>1</c:v>
                </c:pt>
                <c:pt idx="7140">
                  <c:v>2</c:v>
                </c:pt>
                <c:pt idx="7141">
                  <c:v>1</c:v>
                </c:pt>
                <c:pt idx="7142">
                  <c:v>0</c:v>
                </c:pt>
                <c:pt idx="7143">
                  <c:v>1</c:v>
                </c:pt>
                <c:pt idx="7144">
                  <c:v>1</c:v>
                </c:pt>
                <c:pt idx="7145">
                  <c:v>1</c:v>
                </c:pt>
                <c:pt idx="7146">
                  <c:v>2</c:v>
                </c:pt>
                <c:pt idx="7147">
                  <c:v>2</c:v>
                </c:pt>
                <c:pt idx="7148">
                  <c:v>1</c:v>
                </c:pt>
                <c:pt idx="7149">
                  <c:v>3</c:v>
                </c:pt>
                <c:pt idx="7150">
                  <c:v>1</c:v>
                </c:pt>
                <c:pt idx="7151">
                  <c:v>1</c:v>
                </c:pt>
                <c:pt idx="7152">
                  <c:v>1</c:v>
                </c:pt>
                <c:pt idx="7153">
                  <c:v>1</c:v>
                </c:pt>
                <c:pt idx="7154">
                  <c:v>2</c:v>
                </c:pt>
                <c:pt idx="7155">
                  <c:v>3</c:v>
                </c:pt>
                <c:pt idx="7156">
                  <c:v>4</c:v>
                </c:pt>
                <c:pt idx="7157">
                  <c:v>3</c:v>
                </c:pt>
                <c:pt idx="7158">
                  <c:v>3</c:v>
                </c:pt>
                <c:pt idx="7159">
                  <c:v>0</c:v>
                </c:pt>
                <c:pt idx="7160">
                  <c:v>3</c:v>
                </c:pt>
                <c:pt idx="7161">
                  <c:v>4</c:v>
                </c:pt>
                <c:pt idx="7162">
                  <c:v>1</c:v>
                </c:pt>
                <c:pt idx="7163">
                  <c:v>1</c:v>
                </c:pt>
                <c:pt idx="7164">
                  <c:v>2</c:v>
                </c:pt>
                <c:pt idx="7165">
                  <c:v>3</c:v>
                </c:pt>
                <c:pt idx="7166">
                  <c:v>5</c:v>
                </c:pt>
                <c:pt idx="7167">
                  <c:v>5</c:v>
                </c:pt>
                <c:pt idx="7168">
                  <c:v>2</c:v>
                </c:pt>
                <c:pt idx="7169">
                  <c:v>4</c:v>
                </c:pt>
                <c:pt idx="7170">
                  <c:v>1</c:v>
                </c:pt>
                <c:pt idx="7171">
                  <c:v>2</c:v>
                </c:pt>
                <c:pt idx="7172">
                  <c:v>2</c:v>
                </c:pt>
                <c:pt idx="7173">
                  <c:v>3</c:v>
                </c:pt>
                <c:pt idx="7174">
                  <c:v>3</c:v>
                </c:pt>
                <c:pt idx="7175">
                  <c:v>3</c:v>
                </c:pt>
                <c:pt idx="7176">
                  <c:v>2</c:v>
                </c:pt>
                <c:pt idx="7177">
                  <c:v>0</c:v>
                </c:pt>
                <c:pt idx="7178">
                  <c:v>3</c:v>
                </c:pt>
                <c:pt idx="7179">
                  <c:v>0</c:v>
                </c:pt>
                <c:pt idx="7180">
                  <c:v>3</c:v>
                </c:pt>
                <c:pt idx="7181">
                  <c:v>1</c:v>
                </c:pt>
                <c:pt idx="7182">
                  <c:v>3</c:v>
                </c:pt>
                <c:pt idx="7183">
                  <c:v>2</c:v>
                </c:pt>
                <c:pt idx="7184">
                  <c:v>1</c:v>
                </c:pt>
                <c:pt idx="7185">
                  <c:v>2</c:v>
                </c:pt>
                <c:pt idx="7186">
                  <c:v>3</c:v>
                </c:pt>
                <c:pt idx="7187">
                  <c:v>2</c:v>
                </c:pt>
                <c:pt idx="7188">
                  <c:v>0</c:v>
                </c:pt>
                <c:pt idx="7189">
                  <c:v>2</c:v>
                </c:pt>
                <c:pt idx="7190">
                  <c:v>2</c:v>
                </c:pt>
                <c:pt idx="7191">
                  <c:v>1</c:v>
                </c:pt>
                <c:pt idx="7192">
                  <c:v>1</c:v>
                </c:pt>
                <c:pt idx="7193">
                  <c:v>2</c:v>
                </c:pt>
                <c:pt idx="7194">
                  <c:v>0</c:v>
                </c:pt>
                <c:pt idx="7195">
                  <c:v>3</c:v>
                </c:pt>
                <c:pt idx="7196">
                  <c:v>1</c:v>
                </c:pt>
                <c:pt idx="7197">
                  <c:v>1</c:v>
                </c:pt>
                <c:pt idx="7198">
                  <c:v>1</c:v>
                </c:pt>
                <c:pt idx="7199">
                  <c:v>1</c:v>
                </c:pt>
                <c:pt idx="7200">
                  <c:v>2</c:v>
                </c:pt>
                <c:pt idx="7201">
                  <c:v>0</c:v>
                </c:pt>
                <c:pt idx="7202">
                  <c:v>1</c:v>
                </c:pt>
                <c:pt idx="7203">
                  <c:v>3</c:v>
                </c:pt>
                <c:pt idx="7204">
                  <c:v>2</c:v>
                </c:pt>
                <c:pt idx="7205">
                  <c:v>2</c:v>
                </c:pt>
                <c:pt idx="7206">
                  <c:v>1</c:v>
                </c:pt>
                <c:pt idx="7207">
                  <c:v>3</c:v>
                </c:pt>
                <c:pt idx="7208">
                  <c:v>1</c:v>
                </c:pt>
                <c:pt idx="7209">
                  <c:v>2</c:v>
                </c:pt>
                <c:pt idx="7210">
                  <c:v>4</c:v>
                </c:pt>
                <c:pt idx="7211">
                  <c:v>2</c:v>
                </c:pt>
                <c:pt idx="7212">
                  <c:v>2</c:v>
                </c:pt>
                <c:pt idx="7213">
                  <c:v>0</c:v>
                </c:pt>
                <c:pt idx="7214">
                  <c:v>1</c:v>
                </c:pt>
                <c:pt idx="7215">
                  <c:v>1</c:v>
                </c:pt>
                <c:pt idx="7216">
                  <c:v>2</c:v>
                </c:pt>
                <c:pt idx="7217">
                  <c:v>1</c:v>
                </c:pt>
                <c:pt idx="7218">
                  <c:v>3</c:v>
                </c:pt>
                <c:pt idx="7219">
                  <c:v>2</c:v>
                </c:pt>
                <c:pt idx="7220">
                  <c:v>1</c:v>
                </c:pt>
                <c:pt idx="7221">
                  <c:v>4</c:v>
                </c:pt>
                <c:pt idx="7222">
                  <c:v>2</c:v>
                </c:pt>
                <c:pt idx="7223">
                  <c:v>1</c:v>
                </c:pt>
                <c:pt idx="7224">
                  <c:v>3</c:v>
                </c:pt>
                <c:pt idx="7225">
                  <c:v>2</c:v>
                </c:pt>
                <c:pt idx="7226">
                  <c:v>1</c:v>
                </c:pt>
                <c:pt idx="7227">
                  <c:v>1</c:v>
                </c:pt>
                <c:pt idx="7228">
                  <c:v>3</c:v>
                </c:pt>
                <c:pt idx="7229">
                  <c:v>1</c:v>
                </c:pt>
                <c:pt idx="7230">
                  <c:v>3</c:v>
                </c:pt>
                <c:pt idx="7231">
                  <c:v>0</c:v>
                </c:pt>
                <c:pt idx="7232">
                  <c:v>1</c:v>
                </c:pt>
                <c:pt idx="7233">
                  <c:v>1</c:v>
                </c:pt>
                <c:pt idx="7234">
                  <c:v>3</c:v>
                </c:pt>
                <c:pt idx="7235">
                  <c:v>2</c:v>
                </c:pt>
                <c:pt idx="7236">
                  <c:v>1</c:v>
                </c:pt>
                <c:pt idx="7237">
                  <c:v>1</c:v>
                </c:pt>
                <c:pt idx="7238">
                  <c:v>2</c:v>
                </c:pt>
                <c:pt idx="7239">
                  <c:v>5</c:v>
                </c:pt>
                <c:pt idx="7240">
                  <c:v>2</c:v>
                </c:pt>
                <c:pt idx="7241">
                  <c:v>5</c:v>
                </c:pt>
                <c:pt idx="7242">
                  <c:v>4</c:v>
                </c:pt>
                <c:pt idx="7243">
                  <c:v>1</c:v>
                </c:pt>
                <c:pt idx="7244">
                  <c:v>2</c:v>
                </c:pt>
                <c:pt idx="7245">
                  <c:v>4</c:v>
                </c:pt>
                <c:pt idx="7246">
                  <c:v>2</c:v>
                </c:pt>
                <c:pt idx="7247">
                  <c:v>5</c:v>
                </c:pt>
                <c:pt idx="7248">
                  <c:v>1</c:v>
                </c:pt>
                <c:pt idx="7249">
                  <c:v>1</c:v>
                </c:pt>
                <c:pt idx="7250">
                  <c:v>1</c:v>
                </c:pt>
                <c:pt idx="7251">
                  <c:v>1</c:v>
                </c:pt>
                <c:pt idx="7252">
                  <c:v>2</c:v>
                </c:pt>
                <c:pt idx="7253">
                  <c:v>2</c:v>
                </c:pt>
                <c:pt idx="7254">
                  <c:v>5</c:v>
                </c:pt>
                <c:pt idx="7255">
                  <c:v>3</c:v>
                </c:pt>
                <c:pt idx="7256">
                  <c:v>3</c:v>
                </c:pt>
                <c:pt idx="7257">
                  <c:v>1</c:v>
                </c:pt>
                <c:pt idx="7258">
                  <c:v>3</c:v>
                </c:pt>
                <c:pt idx="7259">
                  <c:v>2</c:v>
                </c:pt>
                <c:pt idx="7260">
                  <c:v>4</c:v>
                </c:pt>
                <c:pt idx="7261">
                  <c:v>5</c:v>
                </c:pt>
                <c:pt idx="7262">
                  <c:v>3</c:v>
                </c:pt>
                <c:pt idx="7263">
                  <c:v>3</c:v>
                </c:pt>
                <c:pt idx="7264">
                  <c:v>1</c:v>
                </c:pt>
                <c:pt idx="7265">
                  <c:v>3</c:v>
                </c:pt>
                <c:pt idx="7266">
                  <c:v>1</c:v>
                </c:pt>
                <c:pt idx="7267">
                  <c:v>2</c:v>
                </c:pt>
                <c:pt idx="7268">
                  <c:v>2</c:v>
                </c:pt>
                <c:pt idx="7269">
                  <c:v>2</c:v>
                </c:pt>
                <c:pt idx="7270">
                  <c:v>0</c:v>
                </c:pt>
                <c:pt idx="7271">
                  <c:v>0</c:v>
                </c:pt>
                <c:pt idx="7272">
                  <c:v>3</c:v>
                </c:pt>
                <c:pt idx="7273">
                  <c:v>0</c:v>
                </c:pt>
                <c:pt idx="7274">
                  <c:v>1</c:v>
                </c:pt>
                <c:pt idx="7275">
                  <c:v>2</c:v>
                </c:pt>
                <c:pt idx="7276">
                  <c:v>3</c:v>
                </c:pt>
                <c:pt idx="7277">
                  <c:v>1</c:v>
                </c:pt>
                <c:pt idx="7278">
                  <c:v>1</c:v>
                </c:pt>
                <c:pt idx="7279">
                  <c:v>3</c:v>
                </c:pt>
                <c:pt idx="7280">
                  <c:v>3</c:v>
                </c:pt>
                <c:pt idx="7281">
                  <c:v>5</c:v>
                </c:pt>
                <c:pt idx="7282">
                  <c:v>4</c:v>
                </c:pt>
                <c:pt idx="7283">
                  <c:v>1</c:v>
                </c:pt>
                <c:pt idx="7284">
                  <c:v>4</c:v>
                </c:pt>
                <c:pt idx="7285">
                  <c:v>1</c:v>
                </c:pt>
                <c:pt idx="7286">
                  <c:v>5</c:v>
                </c:pt>
                <c:pt idx="7287">
                  <c:v>4</c:v>
                </c:pt>
                <c:pt idx="7288">
                  <c:v>2</c:v>
                </c:pt>
                <c:pt idx="7289">
                  <c:v>4</c:v>
                </c:pt>
                <c:pt idx="7290">
                  <c:v>4</c:v>
                </c:pt>
                <c:pt idx="7291">
                  <c:v>3</c:v>
                </c:pt>
                <c:pt idx="7292">
                  <c:v>1</c:v>
                </c:pt>
                <c:pt idx="7293">
                  <c:v>3</c:v>
                </c:pt>
                <c:pt idx="7294">
                  <c:v>3</c:v>
                </c:pt>
                <c:pt idx="7295">
                  <c:v>7</c:v>
                </c:pt>
                <c:pt idx="7296">
                  <c:v>6</c:v>
                </c:pt>
                <c:pt idx="7297">
                  <c:v>1</c:v>
                </c:pt>
                <c:pt idx="7298">
                  <c:v>1</c:v>
                </c:pt>
                <c:pt idx="7299">
                  <c:v>4</c:v>
                </c:pt>
                <c:pt idx="7300">
                  <c:v>2</c:v>
                </c:pt>
                <c:pt idx="7301">
                  <c:v>3</c:v>
                </c:pt>
                <c:pt idx="7302">
                  <c:v>0</c:v>
                </c:pt>
                <c:pt idx="7303">
                  <c:v>8</c:v>
                </c:pt>
                <c:pt idx="7304">
                  <c:v>6</c:v>
                </c:pt>
                <c:pt idx="7305">
                  <c:v>7</c:v>
                </c:pt>
                <c:pt idx="7306">
                  <c:v>1</c:v>
                </c:pt>
                <c:pt idx="7307">
                  <c:v>6</c:v>
                </c:pt>
                <c:pt idx="7308">
                  <c:v>5</c:v>
                </c:pt>
                <c:pt idx="7309">
                  <c:v>2</c:v>
                </c:pt>
                <c:pt idx="7310">
                  <c:v>1</c:v>
                </c:pt>
                <c:pt idx="7311">
                  <c:v>4</c:v>
                </c:pt>
                <c:pt idx="7312">
                  <c:v>4</c:v>
                </c:pt>
                <c:pt idx="7313">
                  <c:v>2</c:v>
                </c:pt>
                <c:pt idx="7314">
                  <c:v>3</c:v>
                </c:pt>
                <c:pt idx="7315">
                  <c:v>5</c:v>
                </c:pt>
                <c:pt idx="7316">
                  <c:v>3</c:v>
                </c:pt>
                <c:pt idx="7317">
                  <c:v>6</c:v>
                </c:pt>
                <c:pt idx="7318">
                  <c:v>4</c:v>
                </c:pt>
                <c:pt idx="7319">
                  <c:v>3</c:v>
                </c:pt>
                <c:pt idx="7320">
                  <c:v>2</c:v>
                </c:pt>
                <c:pt idx="7321">
                  <c:v>1</c:v>
                </c:pt>
                <c:pt idx="7322">
                  <c:v>4</c:v>
                </c:pt>
                <c:pt idx="7323">
                  <c:v>1</c:v>
                </c:pt>
                <c:pt idx="7324">
                  <c:v>5</c:v>
                </c:pt>
                <c:pt idx="7325">
                  <c:v>2</c:v>
                </c:pt>
                <c:pt idx="7326">
                  <c:v>2</c:v>
                </c:pt>
                <c:pt idx="7327">
                  <c:v>3</c:v>
                </c:pt>
                <c:pt idx="7328">
                  <c:v>2</c:v>
                </c:pt>
                <c:pt idx="7329">
                  <c:v>3</c:v>
                </c:pt>
                <c:pt idx="7330">
                  <c:v>4</c:v>
                </c:pt>
                <c:pt idx="7331">
                  <c:v>4</c:v>
                </c:pt>
                <c:pt idx="7332">
                  <c:v>3</c:v>
                </c:pt>
                <c:pt idx="7333">
                  <c:v>2</c:v>
                </c:pt>
                <c:pt idx="7334">
                  <c:v>2</c:v>
                </c:pt>
                <c:pt idx="7335">
                  <c:v>3</c:v>
                </c:pt>
                <c:pt idx="7336">
                  <c:v>0</c:v>
                </c:pt>
                <c:pt idx="7337">
                  <c:v>3</c:v>
                </c:pt>
                <c:pt idx="7338">
                  <c:v>3</c:v>
                </c:pt>
                <c:pt idx="7339">
                  <c:v>2</c:v>
                </c:pt>
                <c:pt idx="7340">
                  <c:v>0</c:v>
                </c:pt>
                <c:pt idx="7341">
                  <c:v>1</c:v>
                </c:pt>
                <c:pt idx="7342">
                  <c:v>1</c:v>
                </c:pt>
                <c:pt idx="7343">
                  <c:v>3</c:v>
                </c:pt>
                <c:pt idx="7344">
                  <c:v>2</c:v>
                </c:pt>
                <c:pt idx="7345">
                  <c:v>1</c:v>
                </c:pt>
                <c:pt idx="7346">
                  <c:v>4</c:v>
                </c:pt>
                <c:pt idx="7347">
                  <c:v>2</c:v>
                </c:pt>
                <c:pt idx="7348">
                  <c:v>1</c:v>
                </c:pt>
                <c:pt idx="7349">
                  <c:v>2</c:v>
                </c:pt>
                <c:pt idx="7350">
                  <c:v>3</c:v>
                </c:pt>
                <c:pt idx="7351">
                  <c:v>3</c:v>
                </c:pt>
                <c:pt idx="7352">
                  <c:v>5</c:v>
                </c:pt>
                <c:pt idx="7353">
                  <c:v>1</c:v>
                </c:pt>
                <c:pt idx="7354">
                  <c:v>1</c:v>
                </c:pt>
                <c:pt idx="7355">
                  <c:v>2</c:v>
                </c:pt>
                <c:pt idx="7356">
                  <c:v>3</c:v>
                </c:pt>
                <c:pt idx="7357">
                  <c:v>2</c:v>
                </c:pt>
                <c:pt idx="7358">
                  <c:v>2</c:v>
                </c:pt>
                <c:pt idx="7359">
                  <c:v>1</c:v>
                </c:pt>
                <c:pt idx="7360">
                  <c:v>2</c:v>
                </c:pt>
                <c:pt idx="7361">
                  <c:v>3</c:v>
                </c:pt>
                <c:pt idx="7362">
                  <c:v>1</c:v>
                </c:pt>
                <c:pt idx="7363">
                  <c:v>3</c:v>
                </c:pt>
                <c:pt idx="7364">
                  <c:v>1</c:v>
                </c:pt>
                <c:pt idx="7365">
                  <c:v>1</c:v>
                </c:pt>
                <c:pt idx="7366">
                  <c:v>1</c:v>
                </c:pt>
                <c:pt idx="7367">
                  <c:v>6</c:v>
                </c:pt>
                <c:pt idx="7368">
                  <c:v>2</c:v>
                </c:pt>
                <c:pt idx="7369">
                  <c:v>6</c:v>
                </c:pt>
                <c:pt idx="7370">
                  <c:v>6</c:v>
                </c:pt>
                <c:pt idx="7371">
                  <c:v>3</c:v>
                </c:pt>
                <c:pt idx="7372">
                  <c:v>2</c:v>
                </c:pt>
                <c:pt idx="7373">
                  <c:v>2</c:v>
                </c:pt>
                <c:pt idx="7374">
                  <c:v>1</c:v>
                </c:pt>
                <c:pt idx="7375">
                  <c:v>1</c:v>
                </c:pt>
                <c:pt idx="7376">
                  <c:v>2</c:v>
                </c:pt>
                <c:pt idx="7377">
                  <c:v>4</c:v>
                </c:pt>
                <c:pt idx="7378">
                  <c:v>3</c:v>
                </c:pt>
                <c:pt idx="7379">
                  <c:v>1</c:v>
                </c:pt>
                <c:pt idx="7380">
                  <c:v>4</c:v>
                </c:pt>
                <c:pt idx="7381">
                  <c:v>2</c:v>
                </c:pt>
                <c:pt idx="7382">
                  <c:v>4</c:v>
                </c:pt>
                <c:pt idx="7383">
                  <c:v>2</c:v>
                </c:pt>
                <c:pt idx="7384">
                  <c:v>0</c:v>
                </c:pt>
                <c:pt idx="7385">
                  <c:v>3</c:v>
                </c:pt>
                <c:pt idx="7386">
                  <c:v>6</c:v>
                </c:pt>
                <c:pt idx="7387">
                  <c:v>0</c:v>
                </c:pt>
                <c:pt idx="7388">
                  <c:v>0</c:v>
                </c:pt>
                <c:pt idx="7389">
                  <c:v>1</c:v>
                </c:pt>
                <c:pt idx="7390">
                  <c:v>2</c:v>
                </c:pt>
                <c:pt idx="7391">
                  <c:v>2</c:v>
                </c:pt>
                <c:pt idx="7392">
                  <c:v>1</c:v>
                </c:pt>
                <c:pt idx="7393">
                  <c:v>3</c:v>
                </c:pt>
                <c:pt idx="7394">
                  <c:v>3</c:v>
                </c:pt>
                <c:pt idx="7395">
                  <c:v>3</c:v>
                </c:pt>
                <c:pt idx="7396">
                  <c:v>5</c:v>
                </c:pt>
                <c:pt idx="7397">
                  <c:v>3</c:v>
                </c:pt>
                <c:pt idx="7398">
                  <c:v>1</c:v>
                </c:pt>
                <c:pt idx="7399">
                  <c:v>2</c:v>
                </c:pt>
                <c:pt idx="7400">
                  <c:v>3</c:v>
                </c:pt>
                <c:pt idx="7401">
                  <c:v>1</c:v>
                </c:pt>
                <c:pt idx="7402">
                  <c:v>1</c:v>
                </c:pt>
                <c:pt idx="7403">
                  <c:v>1</c:v>
                </c:pt>
                <c:pt idx="7404">
                  <c:v>0</c:v>
                </c:pt>
                <c:pt idx="7405">
                  <c:v>1</c:v>
                </c:pt>
                <c:pt idx="7406">
                  <c:v>1</c:v>
                </c:pt>
                <c:pt idx="7407">
                  <c:v>1</c:v>
                </c:pt>
                <c:pt idx="7408">
                  <c:v>2</c:v>
                </c:pt>
                <c:pt idx="7409">
                  <c:v>4</c:v>
                </c:pt>
                <c:pt idx="7410">
                  <c:v>0</c:v>
                </c:pt>
                <c:pt idx="7411">
                  <c:v>3</c:v>
                </c:pt>
                <c:pt idx="7412">
                  <c:v>6</c:v>
                </c:pt>
                <c:pt idx="7413">
                  <c:v>2</c:v>
                </c:pt>
                <c:pt idx="7414">
                  <c:v>1</c:v>
                </c:pt>
                <c:pt idx="7415">
                  <c:v>6</c:v>
                </c:pt>
                <c:pt idx="7416">
                  <c:v>1</c:v>
                </c:pt>
                <c:pt idx="7417">
                  <c:v>0</c:v>
                </c:pt>
                <c:pt idx="7418">
                  <c:v>1</c:v>
                </c:pt>
                <c:pt idx="7419">
                  <c:v>2</c:v>
                </c:pt>
                <c:pt idx="7420">
                  <c:v>4</c:v>
                </c:pt>
                <c:pt idx="7421">
                  <c:v>3</c:v>
                </c:pt>
                <c:pt idx="7422">
                  <c:v>4</c:v>
                </c:pt>
                <c:pt idx="7423">
                  <c:v>0</c:v>
                </c:pt>
                <c:pt idx="7424">
                  <c:v>4</c:v>
                </c:pt>
                <c:pt idx="7425">
                  <c:v>2</c:v>
                </c:pt>
                <c:pt idx="7426">
                  <c:v>2</c:v>
                </c:pt>
                <c:pt idx="7427">
                  <c:v>3</c:v>
                </c:pt>
                <c:pt idx="7428">
                  <c:v>3</c:v>
                </c:pt>
                <c:pt idx="7429">
                  <c:v>0</c:v>
                </c:pt>
                <c:pt idx="7430">
                  <c:v>1</c:v>
                </c:pt>
                <c:pt idx="7431">
                  <c:v>3</c:v>
                </c:pt>
                <c:pt idx="7432">
                  <c:v>5</c:v>
                </c:pt>
                <c:pt idx="7433">
                  <c:v>5</c:v>
                </c:pt>
                <c:pt idx="7434">
                  <c:v>1</c:v>
                </c:pt>
                <c:pt idx="7435">
                  <c:v>3</c:v>
                </c:pt>
                <c:pt idx="7436">
                  <c:v>1</c:v>
                </c:pt>
                <c:pt idx="7437">
                  <c:v>2</c:v>
                </c:pt>
                <c:pt idx="7438">
                  <c:v>5</c:v>
                </c:pt>
                <c:pt idx="7439">
                  <c:v>1</c:v>
                </c:pt>
                <c:pt idx="7440">
                  <c:v>3</c:v>
                </c:pt>
                <c:pt idx="7441">
                  <c:v>3</c:v>
                </c:pt>
                <c:pt idx="7442">
                  <c:v>1</c:v>
                </c:pt>
                <c:pt idx="7443">
                  <c:v>7</c:v>
                </c:pt>
                <c:pt idx="7444">
                  <c:v>4</c:v>
                </c:pt>
                <c:pt idx="7445">
                  <c:v>0</c:v>
                </c:pt>
                <c:pt idx="7446">
                  <c:v>3</c:v>
                </c:pt>
                <c:pt idx="7447">
                  <c:v>3</c:v>
                </c:pt>
                <c:pt idx="7448">
                  <c:v>8</c:v>
                </c:pt>
                <c:pt idx="7449">
                  <c:v>3</c:v>
                </c:pt>
                <c:pt idx="7450">
                  <c:v>6</c:v>
                </c:pt>
                <c:pt idx="7451">
                  <c:v>4</c:v>
                </c:pt>
                <c:pt idx="7452">
                  <c:v>3</c:v>
                </c:pt>
                <c:pt idx="7453">
                  <c:v>3</c:v>
                </c:pt>
                <c:pt idx="7454">
                  <c:v>3</c:v>
                </c:pt>
                <c:pt idx="7455">
                  <c:v>4</c:v>
                </c:pt>
                <c:pt idx="7456">
                  <c:v>7</c:v>
                </c:pt>
                <c:pt idx="7457">
                  <c:v>1</c:v>
                </c:pt>
                <c:pt idx="7458">
                  <c:v>6</c:v>
                </c:pt>
                <c:pt idx="7459">
                  <c:v>5</c:v>
                </c:pt>
                <c:pt idx="7460">
                  <c:v>7</c:v>
                </c:pt>
                <c:pt idx="7461">
                  <c:v>4</c:v>
                </c:pt>
                <c:pt idx="7462">
                  <c:v>5</c:v>
                </c:pt>
                <c:pt idx="7463">
                  <c:v>5</c:v>
                </c:pt>
                <c:pt idx="7464">
                  <c:v>3</c:v>
                </c:pt>
                <c:pt idx="7465">
                  <c:v>6</c:v>
                </c:pt>
                <c:pt idx="7466">
                  <c:v>4</c:v>
                </c:pt>
                <c:pt idx="7467">
                  <c:v>6</c:v>
                </c:pt>
                <c:pt idx="7468">
                  <c:v>5</c:v>
                </c:pt>
                <c:pt idx="7469">
                  <c:v>6</c:v>
                </c:pt>
                <c:pt idx="7470">
                  <c:v>6</c:v>
                </c:pt>
                <c:pt idx="7471">
                  <c:v>4</c:v>
                </c:pt>
                <c:pt idx="7472">
                  <c:v>2</c:v>
                </c:pt>
                <c:pt idx="7473">
                  <c:v>5</c:v>
                </c:pt>
                <c:pt idx="7474">
                  <c:v>5</c:v>
                </c:pt>
                <c:pt idx="7475">
                  <c:v>6</c:v>
                </c:pt>
                <c:pt idx="7476">
                  <c:v>4</c:v>
                </c:pt>
                <c:pt idx="7477">
                  <c:v>6</c:v>
                </c:pt>
                <c:pt idx="7478">
                  <c:v>4</c:v>
                </c:pt>
                <c:pt idx="7479">
                  <c:v>4</c:v>
                </c:pt>
                <c:pt idx="7480">
                  <c:v>8</c:v>
                </c:pt>
                <c:pt idx="7481">
                  <c:v>7</c:v>
                </c:pt>
                <c:pt idx="7482">
                  <c:v>4</c:v>
                </c:pt>
                <c:pt idx="7483">
                  <c:v>2</c:v>
                </c:pt>
                <c:pt idx="7484">
                  <c:v>8</c:v>
                </c:pt>
                <c:pt idx="7485">
                  <c:v>7</c:v>
                </c:pt>
                <c:pt idx="7486">
                  <c:v>4</c:v>
                </c:pt>
                <c:pt idx="7487">
                  <c:v>4</c:v>
                </c:pt>
                <c:pt idx="7488">
                  <c:v>4</c:v>
                </c:pt>
                <c:pt idx="7489">
                  <c:v>2</c:v>
                </c:pt>
                <c:pt idx="7490">
                  <c:v>5</c:v>
                </c:pt>
                <c:pt idx="7491">
                  <c:v>10</c:v>
                </c:pt>
                <c:pt idx="7492">
                  <c:v>5</c:v>
                </c:pt>
                <c:pt idx="7493">
                  <c:v>2</c:v>
                </c:pt>
                <c:pt idx="7494">
                  <c:v>2</c:v>
                </c:pt>
                <c:pt idx="7495">
                  <c:v>5</c:v>
                </c:pt>
                <c:pt idx="7496">
                  <c:v>2</c:v>
                </c:pt>
                <c:pt idx="7497">
                  <c:v>4</c:v>
                </c:pt>
                <c:pt idx="7498">
                  <c:v>7</c:v>
                </c:pt>
                <c:pt idx="7499">
                  <c:v>5</c:v>
                </c:pt>
                <c:pt idx="7500">
                  <c:v>5</c:v>
                </c:pt>
                <c:pt idx="7501">
                  <c:v>4</c:v>
                </c:pt>
                <c:pt idx="7502">
                  <c:v>4</c:v>
                </c:pt>
                <c:pt idx="7503">
                  <c:v>9</c:v>
                </c:pt>
                <c:pt idx="7504">
                  <c:v>7</c:v>
                </c:pt>
                <c:pt idx="7505">
                  <c:v>7</c:v>
                </c:pt>
                <c:pt idx="7506">
                  <c:v>7</c:v>
                </c:pt>
                <c:pt idx="7507">
                  <c:v>13</c:v>
                </c:pt>
                <c:pt idx="7508">
                  <c:v>6</c:v>
                </c:pt>
                <c:pt idx="7509">
                  <c:v>7</c:v>
                </c:pt>
                <c:pt idx="7510">
                  <c:v>12</c:v>
                </c:pt>
                <c:pt idx="7511">
                  <c:v>1</c:v>
                </c:pt>
                <c:pt idx="7512">
                  <c:v>7</c:v>
                </c:pt>
                <c:pt idx="7513">
                  <c:v>6</c:v>
                </c:pt>
                <c:pt idx="7514">
                  <c:v>3</c:v>
                </c:pt>
                <c:pt idx="7515">
                  <c:v>6</c:v>
                </c:pt>
                <c:pt idx="7516">
                  <c:v>7</c:v>
                </c:pt>
                <c:pt idx="7517">
                  <c:v>4</c:v>
                </c:pt>
                <c:pt idx="7518">
                  <c:v>6</c:v>
                </c:pt>
                <c:pt idx="7519">
                  <c:v>6</c:v>
                </c:pt>
                <c:pt idx="7520">
                  <c:v>8</c:v>
                </c:pt>
                <c:pt idx="7521">
                  <c:v>5</c:v>
                </c:pt>
                <c:pt idx="7522">
                  <c:v>4</c:v>
                </c:pt>
                <c:pt idx="7523">
                  <c:v>9</c:v>
                </c:pt>
                <c:pt idx="7524">
                  <c:v>3</c:v>
                </c:pt>
                <c:pt idx="7525">
                  <c:v>5</c:v>
                </c:pt>
                <c:pt idx="7526">
                  <c:v>5</c:v>
                </c:pt>
                <c:pt idx="7527">
                  <c:v>7</c:v>
                </c:pt>
                <c:pt idx="7528">
                  <c:v>3</c:v>
                </c:pt>
                <c:pt idx="7529">
                  <c:v>6</c:v>
                </c:pt>
                <c:pt idx="7530">
                  <c:v>6</c:v>
                </c:pt>
                <c:pt idx="7531">
                  <c:v>8</c:v>
                </c:pt>
                <c:pt idx="7532">
                  <c:v>8</c:v>
                </c:pt>
                <c:pt idx="7533">
                  <c:v>9</c:v>
                </c:pt>
                <c:pt idx="7534">
                  <c:v>4</c:v>
                </c:pt>
                <c:pt idx="7535">
                  <c:v>7</c:v>
                </c:pt>
                <c:pt idx="7536">
                  <c:v>9</c:v>
                </c:pt>
                <c:pt idx="7537">
                  <c:v>9</c:v>
                </c:pt>
                <c:pt idx="7538">
                  <c:v>6</c:v>
                </c:pt>
                <c:pt idx="7539">
                  <c:v>4</c:v>
                </c:pt>
                <c:pt idx="7540">
                  <c:v>10</c:v>
                </c:pt>
                <c:pt idx="7541">
                  <c:v>5</c:v>
                </c:pt>
                <c:pt idx="7542">
                  <c:v>4</c:v>
                </c:pt>
                <c:pt idx="7543">
                  <c:v>6</c:v>
                </c:pt>
                <c:pt idx="7544">
                  <c:v>4</c:v>
                </c:pt>
                <c:pt idx="7545">
                  <c:v>11</c:v>
                </c:pt>
                <c:pt idx="7546">
                  <c:v>3</c:v>
                </c:pt>
                <c:pt idx="7547">
                  <c:v>2</c:v>
                </c:pt>
                <c:pt idx="7548">
                  <c:v>7</c:v>
                </c:pt>
                <c:pt idx="7549">
                  <c:v>7</c:v>
                </c:pt>
                <c:pt idx="7550">
                  <c:v>6</c:v>
                </c:pt>
                <c:pt idx="7551">
                  <c:v>3</c:v>
                </c:pt>
                <c:pt idx="7552">
                  <c:v>2</c:v>
                </c:pt>
                <c:pt idx="7553">
                  <c:v>4</c:v>
                </c:pt>
                <c:pt idx="7554">
                  <c:v>2</c:v>
                </c:pt>
                <c:pt idx="7555">
                  <c:v>4</c:v>
                </c:pt>
                <c:pt idx="7556">
                  <c:v>4</c:v>
                </c:pt>
                <c:pt idx="7557">
                  <c:v>2</c:v>
                </c:pt>
                <c:pt idx="7558">
                  <c:v>4</c:v>
                </c:pt>
                <c:pt idx="7559">
                  <c:v>1</c:v>
                </c:pt>
                <c:pt idx="7560">
                  <c:v>8</c:v>
                </c:pt>
                <c:pt idx="7561">
                  <c:v>8</c:v>
                </c:pt>
                <c:pt idx="7562">
                  <c:v>4</c:v>
                </c:pt>
                <c:pt idx="7563">
                  <c:v>3</c:v>
                </c:pt>
                <c:pt idx="7564">
                  <c:v>1</c:v>
                </c:pt>
                <c:pt idx="7565">
                  <c:v>3</c:v>
                </c:pt>
                <c:pt idx="7566">
                  <c:v>3</c:v>
                </c:pt>
                <c:pt idx="7567">
                  <c:v>4</c:v>
                </c:pt>
                <c:pt idx="7568">
                  <c:v>3</c:v>
                </c:pt>
                <c:pt idx="7569">
                  <c:v>0</c:v>
                </c:pt>
                <c:pt idx="7570">
                  <c:v>3</c:v>
                </c:pt>
                <c:pt idx="7571">
                  <c:v>3</c:v>
                </c:pt>
                <c:pt idx="7572">
                  <c:v>4</c:v>
                </c:pt>
                <c:pt idx="7573">
                  <c:v>4</c:v>
                </c:pt>
                <c:pt idx="7574">
                  <c:v>2</c:v>
                </c:pt>
                <c:pt idx="7575">
                  <c:v>5</c:v>
                </c:pt>
                <c:pt idx="7576">
                  <c:v>1</c:v>
                </c:pt>
                <c:pt idx="7577">
                  <c:v>3</c:v>
                </c:pt>
                <c:pt idx="7578">
                  <c:v>2</c:v>
                </c:pt>
                <c:pt idx="7579">
                  <c:v>3</c:v>
                </c:pt>
                <c:pt idx="7580">
                  <c:v>3</c:v>
                </c:pt>
                <c:pt idx="7581">
                  <c:v>3</c:v>
                </c:pt>
                <c:pt idx="7582">
                  <c:v>5</c:v>
                </c:pt>
                <c:pt idx="7583">
                  <c:v>4</c:v>
                </c:pt>
                <c:pt idx="7584">
                  <c:v>1</c:v>
                </c:pt>
                <c:pt idx="7585">
                  <c:v>2</c:v>
                </c:pt>
                <c:pt idx="7586">
                  <c:v>4</c:v>
                </c:pt>
                <c:pt idx="7587">
                  <c:v>2</c:v>
                </c:pt>
                <c:pt idx="7588">
                  <c:v>2</c:v>
                </c:pt>
                <c:pt idx="7589">
                  <c:v>2</c:v>
                </c:pt>
                <c:pt idx="7590">
                  <c:v>1</c:v>
                </c:pt>
                <c:pt idx="7591">
                  <c:v>5</c:v>
                </c:pt>
                <c:pt idx="7592">
                  <c:v>3</c:v>
                </c:pt>
                <c:pt idx="7593">
                  <c:v>1</c:v>
                </c:pt>
                <c:pt idx="7594">
                  <c:v>2</c:v>
                </c:pt>
                <c:pt idx="7595">
                  <c:v>2</c:v>
                </c:pt>
                <c:pt idx="7596">
                  <c:v>2</c:v>
                </c:pt>
                <c:pt idx="7597">
                  <c:v>2</c:v>
                </c:pt>
                <c:pt idx="7598">
                  <c:v>4</c:v>
                </c:pt>
                <c:pt idx="7599">
                  <c:v>1</c:v>
                </c:pt>
                <c:pt idx="7600">
                  <c:v>4</c:v>
                </c:pt>
                <c:pt idx="7601">
                  <c:v>1</c:v>
                </c:pt>
                <c:pt idx="7602">
                  <c:v>3</c:v>
                </c:pt>
                <c:pt idx="7603">
                  <c:v>3</c:v>
                </c:pt>
                <c:pt idx="7604">
                  <c:v>3</c:v>
                </c:pt>
                <c:pt idx="7605">
                  <c:v>2</c:v>
                </c:pt>
                <c:pt idx="7606">
                  <c:v>3</c:v>
                </c:pt>
                <c:pt idx="7607">
                  <c:v>0</c:v>
                </c:pt>
                <c:pt idx="7608">
                  <c:v>3</c:v>
                </c:pt>
                <c:pt idx="7609">
                  <c:v>2</c:v>
                </c:pt>
                <c:pt idx="7610">
                  <c:v>1</c:v>
                </c:pt>
                <c:pt idx="7611">
                  <c:v>5</c:v>
                </c:pt>
                <c:pt idx="7612">
                  <c:v>1</c:v>
                </c:pt>
                <c:pt idx="7613">
                  <c:v>0</c:v>
                </c:pt>
                <c:pt idx="7614">
                  <c:v>7</c:v>
                </c:pt>
                <c:pt idx="7615">
                  <c:v>2</c:v>
                </c:pt>
                <c:pt idx="7616">
                  <c:v>1</c:v>
                </c:pt>
                <c:pt idx="7617">
                  <c:v>2</c:v>
                </c:pt>
                <c:pt idx="7618">
                  <c:v>6</c:v>
                </c:pt>
                <c:pt idx="7619">
                  <c:v>1</c:v>
                </c:pt>
                <c:pt idx="7620">
                  <c:v>4</c:v>
                </c:pt>
                <c:pt idx="7621">
                  <c:v>2</c:v>
                </c:pt>
                <c:pt idx="7622">
                  <c:v>1</c:v>
                </c:pt>
                <c:pt idx="7623">
                  <c:v>1</c:v>
                </c:pt>
                <c:pt idx="7624">
                  <c:v>1</c:v>
                </c:pt>
                <c:pt idx="7625">
                  <c:v>4</c:v>
                </c:pt>
                <c:pt idx="7626">
                  <c:v>2</c:v>
                </c:pt>
                <c:pt idx="7627">
                  <c:v>2</c:v>
                </c:pt>
                <c:pt idx="7628">
                  <c:v>3</c:v>
                </c:pt>
                <c:pt idx="7629">
                  <c:v>2</c:v>
                </c:pt>
                <c:pt idx="7630">
                  <c:v>0</c:v>
                </c:pt>
                <c:pt idx="7631">
                  <c:v>3</c:v>
                </c:pt>
                <c:pt idx="7632">
                  <c:v>0</c:v>
                </c:pt>
                <c:pt idx="7633">
                  <c:v>1</c:v>
                </c:pt>
                <c:pt idx="7634">
                  <c:v>2</c:v>
                </c:pt>
                <c:pt idx="7635">
                  <c:v>3</c:v>
                </c:pt>
                <c:pt idx="7636">
                  <c:v>0</c:v>
                </c:pt>
                <c:pt idx="7637">
                  <c:v>2</c:v>
                </c:pt>
                <c:pt idx="7638">
                  <c:v>4</c:v>
                </c:pt>
                <c:pt idx="7639">
                  <c:v>1</c:v>
                </c:pt>
                <c:pt idx="7640">
                  <c:v>6</c:v>
                </c:pt>
                <c:pt idx="7641">
                  <c:v>4</c:v>
                </c:pt>
                <c:pt idx="7642">
                  <c:v>4</c:v>
                </c:pt>
                <c:pt idx="7643">
                  <c:v>3</c:v>
                </c:pt>
                <c:pt idx="7644">
                  <c:v>2</c:v>
                </c:pt>
                <c:pt idx="7645">
                  <c:v>0</c:v>
                </c:pt>
                <c:pt idx="7646">
                  <c:v>0</c:v>
                </c:pt>
                <c:pt idx="7647">
                  <c:v>1</c:v>
                </c:pt>
                <c:pt idx="7648">
                  <c:v>0</c:v>
                </c:pt>
                <c:pt idx="7649">
                  <c:v>2</c:v>
                </c:pt>
                <c:pt idx="7650">
                  <c:v>2</c:v>
                </c:pt>
                <c:pt idx="7651">
                  <c:v>0</c:v>
                </c:pt>
                <c:pt idx="7652">
                  <c:v>2</c:v>
                </c:pt>
                <c:pt idx="7653">
                  <c:v>4</c:v>
                </c:pt>
                <c:pt idx="7654">
                  <c:v>0</c:v>
                </c:pt>
                <c:pt idx="7655">
                  <c:v>5</c:v>
                </c:pt>
                <c:pt idx="7656">
                  <c:v>4</c:v>
                </c:pt>
                <c:pt idx="7657">
                  <c:v>2</c:v>
                </c:pt>
                <c:pt idx="7658">
                  <c:v>4</c:v>
                </c:pt>
                <c:pt idx="7659">
                  <c:v>1</c:v>
                </c:pt>
                <c:pt idx="7660">
                  <c:v>3</c:v>
                </c:pt>
                <c:pt idx="7661">
                  <c:v>5</c:v>
                </c:pt>
                <c:pt idx="7662">
                  <c:v>5</c:v>
                </c:pt>
                <c:pt idx="7663">
                  <c:v>5</c:v>
                </c:pt>
                <c:pt idx="7664">
                  <c:v>5</c:v>
                </c:pt>
                <c:pt idx="7665">
                  <c:v>4</c:v>
                </c:pt>
                <c:pt idx="7666">
                  <c:v>3</c:v>
                </c:pt>
                <c:pt idx="7667">
                  <c:v>3</c:v>
                </c:pt>
                <c:pt idx="7668">
                  <c:v>8</c:v>
                </c:pt>
                <c:pt idx="7669">
                  <c:v>6</c:v>
                </c:pt>
                <c:pt idx="7670">
                  <c:v>2</c:v>
                </c:pt>
                <c:pt idx="7671">
                  <c:v>8</c:v>
                </c:pt>
                <c:pt idx="7672">
                  <c:v>3</c:v>
                </c:pt>
                <c:pt idx="7673">
                  <c:v>8</c:v>
                </c:pt>
                <c:pt idx="7674">
                  <c:v>4</c:v>
                </c:pt>
                <c:pt idx="7675">
                  <c:v>5</c:v>
                </c:pt>
                <c:pt idx="7676">
                  <c:v>5</c:v>
                </c:pt>
                <c:pt idx="7677">
                  <c:v>8</c:v>
                </c:pt>
                <c:pt idx="7678">
                  <c:v>6</c:v>
                </c:pt>
                <c:pt idx="7679">
                  <c:v>7</c:v>
                </c:pt>
                <c:pt idx="7680">
                  <c:v>10</c:v>
                </c:pt>
                <c:pt idx="7681">
                  <c:v>6</c:v>
                </c:pt>
                <c:pt idx="7682">
                  <c:v>4</c:v>
                </c:pt>
                <c:pt idx="7683">
                  <c:v>3</c:v>
                </c:pt>
                <c:pt idx="7684">
                  <c:v>5</c:v>
                </c:pt>
                <c:pt idx="7685">
                  <c:v>6</c:v>
                </c:pt>
                <c:pt idx="7686">
                  <c:v>11</c:v>
                </c:pt>
                <c:pt idx="7687">
                  <c:v>1</c:v>
                </c:pt>
                <c:pt idx="7688">
                  <c:v>7</c:v>
                </c:pt>
                <c:pt idx="7689">
                  <c:v>5</c:v>
                </c:pt>
                <c:pt idx="7690">
                  <c:v>11</c:v>
                </c:pt>
                <c:pt idx="7691">
                  <c:v>10</c:v>
                </c:pt>
                <c:pt idx="7692">
                  <c:v>15</c:v>
                </c:pt>
                <c:pt idx="7693">
                  <c:v>16</c:v>
                </c:pt>
                <c:pt idx="7694">
                  <c:v>12</c:v>
                </c:pt>
                <c:pt idx="7695">
                  <c:v>17</c:v>
                </c:pt>
                <c:pt idx="7696">
                  <c:v>5</c:v>
                </c:pt>
                <c:pt idx="7697">
                  <c:v>11</c:v>
                </c:pt>
                <c:pt idx="7698">
                  <c:v>4</c:v>
                </c:pt>
                <c:pt idx="7699">
                  <c:v>12</c:v>
                </c:pt>
                <c:pt idx="7700">
                  <c:v>5</c:v>
                </c:pt>
                <c:pt idx="7701">
                  <c:v>13</c:v>
                </c:pt>
                <c:pt idx="7702">
                  <c:v>5</c:v>
                </c:pt>
                <c:pt idx="7703">
                  <c:v>5</c:v>
                </c:pt>
                <c:pt idx="7704">
                  <c:v>10</c:v>
                </c:pt>
                <c:pt idx="7705">
                  <c:v>6</c:v>
                </c:pt>
                <c:pt idx="7706">
                  <c:v>9</c:v>
                </c:pt>
                <c:pt idx="7707">
                  <c:v>9</c:v>
                </c:pt>
                <c:pt idx="7708">
                  <c:v>11</c:v>
                </c:pt>
                <c:pt idx="7709">
                  <c:v>10</c:v>
                </c:pt>
                <c:pt idx="7710">
                  <c:v>10</c:v>
                </c:pt>
                <c:pt idx="7711">
                  <c:v>9</c:v>
                </c:pt>
                <c:pt idx="7712">
                  <c:v>4</c:v>
                </c:pt>
                <c:pt idx="7713">
                  <c:v>14</c:v>
                </c:pt>
                <c:pt idx="7714">
                  <c:v>3</c:v>
                </c:pt>
                <c:pt idx="7715">
                  <c:v>11</c:v>
                </c:pt>
                <c:pt idx="7716">
                  <c:v>13</c:v>
                </c:pt>
                <c:pt idx="7717">
                  <c:v>6</c:v>
                </c:pt>
                <c:pt idx="7718">
                  <c:v>4</c:v>
                </c:pt>
                <c:pt idx="7719">
                  <c:v>9</c:v>
                </c:pt>
                <c:pt idx="7720">
                  <c:v>8</c:v>
                </c:pt>
                <c:pt idx="7721">
                  <c:v>7</c:v>
                </c:pt>
                <c:pt idx="7722">
                  <c:v>8</c:v>
                </c:pt>
                <c:pt idx="7723">
                  <c:v>7</c:v>
                </c:pt>
                <c:pt idx="7724">
                  <c:v>6</c:v>
                </c:pt>
                <c:pt idx="7725">
                  <c:v>4</c:v>
                </c:pt>
                <c:pt idx="7726">
                  <c:v>6</c:v>
                </c:pt>
                <c:pt idx="7727">
                  <c:v>8</c:v>
                </c:pt>
                <c:pt idx="7728">
                  <c:v>8</c:v>
                </c:pt>
                <c:pt idx="7729">
                  <c:v>5</c:v>
                </c:pt>
                <c:pt idx="7730">
                  <c:v>5</c:v>
                </c:pt>
                <c:pt idx="7731">
                  <c:v>5</c:v>
                </c:pt>
                <c:pt idx="7732">
                  <c:v>3</c:v>
                </c:pt>
                <c:pt idx="7733">
                  <c:v>6</c:v>
                </c:pt>
                <c:pt idx="7734">
                  <c:v>3</c:v>
                </c:pt>
                <c:pt idx="7735">
                  <c:v>3</c:v>
                </c:pt>
                <c:pt idx="7736">
                  <c:v>6</c:v>
                </c:pt>
                <c:pt idx="7737">
                  <c:v>7</c:v>
                </c:pt>
                <c:pt idx="7738">
                  <c:v>2</c:v>
                </c:pt>
                <c:pt idx="7739">
                  <c:v>4</c:v>
                </c:pt>
                <c:pt idx="7740">
                  <c:v>3</c:v>
                </c:pt>
                <c:pt idx="7741">
                  <c:v>5</c:v>
                </c:pt>
                <c:pt idx="7742">
                  <c:v>6</c:v>
                </c:pt>
                <c:pt idx="7743">
                  <c:v>7</c:v>
                </c:pt>
                <c:pt idx="7744">
                  <c:v>1</c:v>
                </c:pt>
                <c:pt idx="7745">
                  <c:v>5</c:v>
                </c:pt>
                <c:pt idx="7746">
                  <c:v>2</c:v>
                </c:pt>
                <c:pt idx="7747">
                  <c:v>3</c:v>
                </c:pt>
                <c:pt idx="7748">
                  <c:v>3</c:v>
                </c:pt>
                <c:pt idx="7749">
                  <c:v>2</c:v>
                </c:pt>
                <c:pt idx="7750">
                  <c:v>4</c:v>
                </c:pt>
                <c:pt idx="7751">
                  <c:v>1</c:v>
                </c:pt>
                <c:pt idx="7752">
                  <c:v>3</c:v>
                </c:pt>
                <c:pt idx="7753">
                  <c:v>7</c:v>
                </c:pt>
                <c:pt idx="7754">
                  <c:v>5</c:v>
                </c:pt>
                <c:pt idx="7755">
                  <c:v>3</c:v>
                </c:pt>
                <c:pt idx="7756">
                  <c:v>7</c:v>
                </c:pt>
                <c:pt idx="7757">
                  <c:v>2</c:v>
                </c:pt>
                <c:pt idx="7758">
                  <c:v>2</c:v>
                </c:pt>
                <c:pt idx="7759">
                  <c:v>3</c:v>
                </c:pt>
                <c:pt idx="7760">
                  <c:v>1</c:v>
                </c:pt>
                <c:pt idx="7761">
                  <c:v>4</c:v>
                </c:pt>
                <c:pt idx="7762">
                  <c:v>2</c:v>
                </c:pt>
                <c:pt idx="7763">
                  <c:v>4</c:v>
                </c:pt>
                <c:pt idx="7764">
                  <c:v>3</c:v>
                </c:pt>
                <c:pt idx="7765">
                  <c:v>1</c:v>
                </c:pt>
                <c:pt idx="7766">
                  <c:v>1</c:v>
                </c:pt>
                <c:pt idx="7767">
                  <c:v>2</c:v>
                </c:pt>
                <c:pt idx="7768">
                  <c:v>2</c:v>
                </c:pt>
                <c:pt idx="7769">
                  <c:v>0</c:v>
                </c:pt>
                <c:pt idx="7770">
                  <c:v>2</c:v>
                </c:pt>
                <c:pt idx="7771">
                  <c:v>2</c:v>
                </c:pt>
                <c:pt idx="7772">
                  <c:v>3</c:v>
                </c:pt>
                <c:pt idx="7773">
                  <c:v>5</c:v>
                </c:pt>
                <c:pt idx="7774">
                  <c:v>1</c:v>
                </c:pt>
                <c:pt idx="7775">
                  <c:v>1</c:v>
                </c:pt>
                <c:pt idx="7776">
                  <c:v>2</c:v>
                </c:pt>
                <c:pt idx="7777">
                  <c:v>3</c:v>
                </c:pt>
                <c:pt idx="7778">
                  <c:v>2</c:v>
                </c:pt>
                <c:pt idx="7779">
                  <c:v>0</c:v>
                </c:pt>
                <c:pt idx="7780">
                  <c:v>3</c:v>
                </c:pt>
                <c:pt idx="7781">
                  <c:v>6</c:v>
                </c:pt>
                <c:pt idx="7782">
                  <c:v>2</c:v>
                </c:pt>
                <c:pt idx="7783">
                  <c:v>4</c:v>
                </c:pt>
                <c:pt idx="7784">
                  <c:v>0</c:v>
                </c:pt>
                <c:pt idx="7785">
                  <c:v>1</c:v>
                </c:pt>
                <c:pt idx="7786">
                  <c:v>1</c:v>
                </c:pt>
                <c:pt idx="7787">
                  <c:v>5</c:v>
                </c:pt>
                <c:pt idx="7788">
                  <c:v>3</c:v>
                </c:pt>
                <c:pt idx="7789">
                  <c:v>3</c:v>
                </c:pt>
                <c:pt idx="7790">
                  <c:v>3</c:v>
                </c:pt>
                <c:pt idx="7791">
                  <c:v>3</c:v>
                </c:pt>
                <c:pt idx="7792">
                  <c:v>2</c:v>
                </c:pt>
                <c:pt idx="7793">
                  <c:v>4</c:v>
                </c:pt>
                <c:pt idx="7794">
                  <c:v>1</c:v>
                </c:pt>
                <c:pt idx="7795">
                  <c:v>1</c:v>
                </c:pt>
                <c:pt idx="7796">
                  <c:v>2</c:v>
                </c:pt>
                <c:pt idx="7797">
                  <c:v>2</c:v>
                </c:pt>
                <c:pt idx="7798">
                  <c:v>1</c:v>
                </c:pt>
                <c:pt idx="7799">
                  <c:v>1</c:v>
                </c:pt>
                <c:pt idx="7800">
                  <c:v>2</c:v>
                </c:pt>
                <c:pt idx="7801">
                  <c:v>2</c:v>
                </c:pt>
                <c:pt idx="7802">
                  <c:v>2</c:v>
                </c:pt>
                <c:pt idx="7803">
                  <c:v>5</c:v>
                </c:pt>
                <c:pt idx="7804">
                  <c:v>4</c:v>
                </c:pt>
                <c:pt idx="7805">
                  <c:v>0</c:v>
                </c:pt>
                <c:pt idx="7806">
                  <c:v>4</c:v>
                </c:pt>
                <c:pt idx="7807">
                  <c:v>1</c:v>
                </c:pt>
                <c:pt idx="7808">
                  <c:v>1</c:v>
                </c:pt>
                <c:pt idx="7809">
                  <c:v>4</c:v>
                </c:pt>
                <c:pt idx="7810">
                  <c:v>4</c:v>
                </c:pt>
                <c:pt idx="7811">
                  <c:v>2</c:v>
                </c:pt>
                <c:pt idx="7812">
                  <c:v>3</c:v>
                </c:pt>
                <c:pt idx="7813">
                  <c:v>2</c:v>
                </c:pt>
                <c:pt idx="7814">
                  <c:v>1</c:v>
                </c:pt>
                <c:pt idx="7815">
                  <c:v>2</c:v>
                </c:pt>
                <c:pt idx="7816">
                  <c:v>2</c:v>
                </c:pt>
                <c:pt idx="7817">
                  <c:v>3</c:v>
                </c:pt>
                <c:pt idx="7818">
                  <c:v>0</c:v>
                </c:pt>
                <c:pt idx="7819">
                  <c:v>2</c:v>
                </c:pt>
                <c:pt idx="7820">
                  <c:v>2</c:v>
                </c:pt>
                <c:pt idx="7821">
                  <c:v>4</c:v>
                </c:pt>
                <c:pt idx="7822">
                  <c:v>3</c:v>
                </c:pt>
                <c:pt idx="7823">
                  <c:v>3</c:v>
                </c:pt>
                <c:pt idx="7824">
                  <c:v>2</c:v>
                </c:pt>
                <c:pt idx="7825">
                  <c:v>3</c:v>
                </c:pt>
                <c:pt idx="7826">
                  <c:v>2</c:v>
                </c:pt>
                <c:pt idx="7827">
                  <c:v>4</c:v>
                </c:pt>
                <c:pt idx="7828">
                  <c:v>1</c:v>
                </c:pt>
                <c:pt idx="7829">
                  <c:v>2</c:v>
                </c:pt>
                <c:pt idx="7830">
                  <c:v>1</c:v>
                </c:pt>
                <c:pt idx="7831">
                  <c:v>1</c:v>
                </c:pt>
                <c:pt idx="7832">
                  <c:v>1</c:v>
                </c:pt>
                <c:pt idx="7833">
                  <c:v>2</c:v>
                </c:pt>
                <c:pt idx="7834">
                  <c:v>2</c:v>
                </c:pt>
                <c:pt idx="7835">
                  <c:v>1</c:v>
                </c:pt>
                <c:pt idx="7836">
                  <c:v>3</c:v>
                </c:pt>
                <c:pt idx="7837">
                  <c:v>2</c:v>
                </c:pt>
                <c:pt idx="7838">
                  <c:v>2</c:v>
                </c:pt>
                <c:pt idx="7839">
                  <c:v>0</c:v>
                </c:pt>
                <c:pt idx="7840">
                  <c:v>0</c:v>
                </c:pt>
                <c:pt idx="7841">
                  <c:v>2</c:v>
                </c:pt>
                <c:pt idx="7842">
                  <c:v>2</c:v>
                </c:pt>
                <c:pt idx="7843">
                  <c:v>0</c:v>
                </c:pt>
                <c:pt idx="7844">
                  <c:v>4</c:v>
                </c:pt>
                <c:pt idx="7845">
                  <c:v>0</c:v>
                </c:pt>
                <c:pt idx="7846">
                  <c:v>1</c:v>
                </c:pt>
                <c:pt idx="7847">
                  <c:v>2</c:v>
                </c:pt>
                <c:pt idx="7848">
                  <c:v>3</c:v>
                </c:pt>
                <c:pt idx="7849">
                  <c:v>1</c:v>
                </c:pt>
                <c:pt idx="7850">
                  <c:v>1</c:v>
                </c:pt>
                <c:pt idx="7851">
                  <c:v>3</c:v>
                </c:pt>
                <c:pt idx="7852">
                  <c:v>5</c:v>
                </c:pt>
                <c:pt idx="7853">
                  <c:v>2</c:v>
                </c:pt>
                <c:pt idx="7854">
                  <c:v>1</c:v>
                </c:pt>
                <c:pt idx="7855">
                  <c:v>0</c:v>
                </c:pt>
                <c:pt idx="7856">
                  <c:v>3</c:v>
                </c:pt>
                <c:pt idx="7857">
                  <c:v>1</c:v>
                </c:pt>
                <c:pt idx="7858">
                  <c:v>0</c:v>
                </c:pt>
                <c:pt idx="7859">
                  <c:v>3</c:v>
                </c:pt>
                <c:pt idx="7860">
                  <c:v>1</c:v>
                </c:pt>
                <c:pt idx="7861">
                  <c:v>3</c:v>
                </c:pt>
                <c:pt idx="7862">
                  <c:v>3</c:v>
                </c:pt>
                <c:pt idx="7863">
                  <c:v>1</c:v>
                </c:pt>
                <c:pt idx="7864">
                  <c:v>0</c:v>
                </c:pt>
                <c:pt idx="7865">
                  <c:v>1</c:v>
                </c:pt>
                <c:pt idx="7866">
                  <c:v>0</c:v>
                </c:pt>
                <c:pt idx="7867">
                  <c:v>0</c:v>
                </c:pt>
                <c:pt idx="7868">
                  <c:v>1</c:v>
                </c:pt>
                <c:pt idx="7869">
                  <c:v>5</c:v>
                </c:pt>
                <c:pt idx="7870">
                  <c:v>2</c:v>
                </c:pt>
                <c:pt idx="7871">
                  <c:v>1</c:v>
                </c:pt>
                <c:pt idx="7872">
                  <c:v>3</c:v>
                </c:pt>
                <c:pt idx="7873">
                  <c:v>1</c:v>
                </c:pt>
                <c:pt idx="7874">
                  <c:v>2</c:v>
                </c:pt>
                <c:pt idx="7875">
                  <c:v>2</c:v>
                </c:pt>
                <c:pt idx="7876">
                  <c:v>1</c:v>
                </c:pt>
                <c:pt idx="7877">
                  <c:v>1</c:v>
                </c:pt>
                <c:pt idx="7878">
                  <c:v>1</c:v>
                </c:pt>
                <c:pt idx="7879">
                  <c:v>0</c:v>
                </c:pt>
                <c:pt idx="7880">
                  <c:v>1</c:v>
                </c:pt>
                <c:pt idx="7881">
                  <c:v>1</c:v>
                </c:pt>
                <c:pt idx="7882">
                  <c:v>1</c:v>
                </c:pt>
                <c:pt idx="7883">
                  <c:v>2</c:v>
                </c:pt>
                <c:pt idx="7884">
                  <c:v>1</c:v>
                </c:pt>
                <c:pt idx="7885">
                  <c:v>4</c:v>
                </c:pt>
                <c:pt idx="7886">
                  <c:v>0</c:v>
                </c:pt>
                <c:pt idx="7887">
                  <c:v>2</c:v>
                </c:pt>
                <c:pt idx="7888">
                  <c:v>4</c:v>
                </c:pt>
                <c:pt idx="7889">
                  <c:v>0</c:v>
                </c:pt>
                <c:pt idx="7890">
                  <c:v>1</c:v>
                </c:pt>
                <c:pt idx="7891">
                  <c:v>3</c:v>
                </c:pt>
                <c:pt idx="7892">
                  <c:v>2</c:v>
                </c:pt>
                <c:pt idx="7893">
                  <c:v>0</c:v>
                </c:pt>
                <c:pt idx="7894">
                  <c:v>0</c:v>
                </c:pt>
                <c:pt idx="7895">
                  <c:v>2</c:v>
                </c:pt>
                <c:pt idx="7896">
                  <c:v>2</c:v>
                </c:pt>
                <c:pt idx="7897">
                  <c:v>2</c:v>
                </c:pt>
                <c:pt idx="7898">
                  <c:v>2</c:v>
                </c:pt>
                <c:pt idx="7899">
                  <c:v>1</c:v>
                </c:pt>
                <c:pt idx="7900">
                  <c:v>2</c:v>
                </c:pt>
                <c:pt idx="7901">
                  <c:v>3</c:v>
                </c:pt>
                <c:pt idx="7902">
                  <c:v>3</c:v>
                </c:pt>
                <c:pt idx="7903">
                  <c:v>2</c:v>
                </c:pt>
                <c:pt idx="7904">
                  <c:v>1</c:v>
                </c:pt>
                <c:pt idx="7905">
                  <c:v>3</c:v>
                </c:pt>
                <c:pt idx="7906">
                  <c:v>2</c:v>
                </c:pt>
                <c:pt idx="7907">
                  <c:v>2</c:v>
                </c:pt>
                <c:pt idx="7908">
                  <c:v>2</c:v>
                </c:pt>
                <c:pt idx="7909">
                  <c:v>1</c:v>
                </c:pt>
                <c:pt idx="7910">
                  <c:v>2</c:v>
                </c:pt>
                <c:pt idx="7911">
                  <c:v>1</c:v>
                </c:pt>
                <c:pt idx="7912">
                  <c:v>1</c:v>
                </c:pt>
                <c:pt idx="7913">
                  <c:v>1</c:v>
                </c:pt>
                <c:pt idx="7914">
                  <c:v>3</c:v>
                </c:pt>
                <c:pt idx="7915">
                  <c:v>3</c:v>
                </c:pt>
                <c:pt idx="7916">
                  <c:v>1</c:v>
                </c:pt>
                <c:pt idx="7917">
                  <c:v>3</c:v>
                </c:pt>
                <c:pt idx="7918">
                  <c:v>1</c:v>
                </c:pt>
                <c:pt idx="7919">
                  <c:v>3</c:v>
                </c:pt>
                <c:pt idx="7920">
                  <c:v>0</c:v>
                </c:pt>
                <c:pt idx="7921">
                  <c:v>1</c:v>
                </c:pt>
                <c:pt idx="7922">
                  <c:v>3</c:v>
                </c:pt>
                <c:pt idx="7923">
                  <c:v>4</c:v>
                </c:pt>
                <c:pt idx="7924">
                  <c:v>1</c:v>
                </c:pt>
                <c:pt idx="7925">
                  <c:v>4</c:v>
                </c:pt>
                <c:pt idx="7926">
                  <c:v>3</c:v>
                </c:pt>
                <c:pt idx="7927">
                  <c:v>4</c:v>
                </c:pt>
                <c:pt idx="7928">
                  <c:v>0</c:v>
                </c:pt>
                <c:pt idx="7929">
                  <c:v>1</c:v>
                </c:pt>
                <c:pt idx="7930">
                  <c:v>0</c:v>
                </c:pt>
                <c:pt idx="7931">
                  <c:v>3</c:v>
                </c:pt>
                <c:pt idx="7932">
                  <c:v>2</c:v>
                </c:pt>
                <c:pt idx="7933">
                  <c:v>2</c:v>
                </c:pt>
                <c:pt idx="7934">
                  <c:v>2</c:v>
                </c:pt>
                <c:pt idx="7935">
                  <c:v>2</c:v>
                </c:pt>
                <c:pt idx="7936">
                  <c:v>2</c:v>
                </c:pt>
                <c:pt idx="7937">
                  <c:v>2</c:v>
                </c:pt>
                <c:pt idx="7938">
                  <c:v>1</c:v>
                </c:pt>
                <c:pt idx="7939">
                  <c:v>2</c:v>
                </c:pt>
                <c:pt idx="7940">
                  <c:v>1</c:v>
                </c:pt>
                <c:pt idx="7941">
                  <c:v>1</c:v>
                </c:pt>
                <c:pt idx="7942">
                  <c:v>2</c:v>
                </c:pt>
                <c:pt idx="7943">
                  <c:v>0</c:v>
                </c:pt>
                <c:pt idx="7944">
                  <c:v>1</c:v>
                </c:pt>
                <c:pt idx="7945">
                  <c:v>2</c:v>
                </c:pt>
                <c:pt idx="7946">
                  <c:v>3</c:v>
                </c:pt>
                <c:pt idx="7947">
                  <c:v>1</c:v>
                </c:pt>
                <c:pt idx="7948">
                  <c:v>0</c:v>
                </c:pt>
                <c:pt idx="7949">
                  <c:v>1</c:v>
                </c:pt>
                <c:pt idx="7950">
                  <c:v>1</c:v>
                </c:pt>
                <c:pt idx="7951">
                  <c:v>1</c:v>
                </c:pt>
                <c:pt idx="7952">
                  <c:v>3</c:v>
                </c:pt>
                <c:pt idx="7953">
                  <c:v>0</c:v>
                </c:pt>
                <c:pt idx="7954">
                  <c:v>2</c:v>
                </c:pt>
                <c:pt idx="7955">
                  <c:v>1</c:v>
                </c:pt>
                <c:pt idx="7956">
                  <c:v>0</c:v>
                </c:pt>
                <c:pt idx="7957">
                  <c:v>2</c:v>
                </c:pt>
                <c:pt idx="7958">
                  <c:v>1</c:v>
                </c:pt>
                <c:pt idx="7959">
                  <c:v>1</c:v>
                </c:pt>
                <c:pt idx="7960">
                  <c:v>3</c:v>
                </c:pt>
                <c:pt idx="7961">
                  <c:v>1</c:v>
                </c:pt>
                <c:pt idx="7962">
                  <c:v>0</c:v>
                </c:pt>
                <c:pt idx="7963">
                  <c:v>5</c:v>
                </c:pt>
                <c:pt idx="7964">
                  <c:v>1</c:v>
                </c:pt>
                <c:pt idx="7965">
                  <c:v>2</c:v>
                </c:pt>
                <c:pt idx="7966">
                  <c:v>0</c:v>
                </c:pt>
                <c:pt idx="7967">
                  <c:v>1</c:v>
                </c:pt>
                <c:pt idx="7968">
                  <c:v>0</c:v>
                </c:pt>
                <c:pt idx="7969">
                  <c:v>3</c:v>
                </c:pt>
                <c:pt idx="7970">
                  <c:v>0</c:v>
                </c:pt>
                <c:pt idx="7971">
                  <c:v>2</c:v>
                </c:pt>
                <c:pt idx="7972">
                  <c:v>3</c:v>
                </c:pt>
                <c:pt idx="7973">
                  <c:v>3</c:v>
                </c:pt>
                <c:pt idx="7974">
                  <c:v>1</c:v>
                </c:pt>
                <c:pt idx="7975">
                  <c:v>3</c:v>
                </c:pt>
                <c:pt idx="7976">
                  <c:v>0</c:v>
                </c:pt>
                <c:pt idx="7977">
                  <c:v>1</c:v>
                </c:pt>
                <c:pt idx="7978">
                  <c:v>2</c:v>
                </c:pt>
                <c:pt idx="7979">
                  <c:v>1</c:v>
                </c:pt>
                <c:pt idx="7980">
                  <c:v>1</c:v>
                </c:pt>
                <c:pt idx="7981">
                  <c:v>2</c:v>
                </c:pt>
                <c:pt idx="7982">
                  <c:v>1</c:v>
                </c:pt>
                <c:pt idx="7983">
                  <c:v>1</c:v>
                </c:pt>
                <c:pt idx="7984">
                  <c:v>1</c:v>
                </c:pt>
                <c:pt idx="7985">
                  <c:v>5</c:v>
                </c:pt>
                <c:pt idx="7986">
                  <c:v>2</c:v>
                </c:pt>
                <c:pt idx="7987">
                  <c:v>3</c:v>
                </c:pt>
                <c:pt idx="7988">
                  <c:v>1</c:v>
                </c:pt>
                <c:pt idx="7989">
                  <c:v>0</c:v>
                </c:pt>
                <c:pt idx="7990">
                  <c:v>2</c:v>
                </c:pt>
                <c:pt idx="7991">
                  <c:v>2</c:v>
                </c:pt>
                <c:pt idx="7992">
                  <c:v>1</c:v>
                </c:pt>
                <c:pt idx="7993">
                  <c:v>1</c:v>
                </c:pt>
                <c:pt idx="7994">
                  <c:v>0</c:v>
                </c:pt>
                <c:pt idx="7995">
                  <c:v>0</c:v>
                </c:pt>
                <c:pt idx="7996">
                  <c:v>3</c:v>
                </c:pt>
                <c:pt idx="7997">
                  <c:v>0</c:v>
                </c:pt>
                <c:pt idx="7998">
                  <c:v>1</c:v>
                </c:pt>
                <c:pt idx="7999">
                  <c:v>2</c:v>
                </c:pt>
                <c:pt idx="8000">
                  <c:v>4</c:v>
                </c:pt>
                <c:pt idx="8001">
                  <c:v>2</c:v>
                </c:pt>
                <c:pt idx="8002">
                  <c:v>1</c:v>
                </c:pt>
                <c:pt idx="8003">
                  <c:v>1</c:v>
                </c:pt>
                <c:pt idx="8004">
                  <c:v>1</c:v>
                </c:pt>
                <c:pt idx="8005">
                  <c:v>1</c:v>
                </c:pt>
                <c:pt idx="8006">
                  <c:v>0</c:v>
                </c:pt>
                <c:pt idx="8007">
                  <c:v>0</c:v>
                </c:pt>
                <c:pt idx="8008">
                  <c:v>4</c:v>
                </c:pt>
                <c:pt idx="8009">
                  <c:v>0</c:v>
                </c:pt>
                <c:pt idx="8010">
                  <c:v>4</c:v>
                </c:pt>
                <c:pt idx="8011">
                  <c:v>1</c:v>
                </c:pt>
                <c:pt idx="8012">
                  <c:v>0</c:v>
                </c:pt>
                <c:pt idx="8013">
                  <c:v>1</c:v>
                </c:pt>
                <c:pt idx="8014">
                  <c:v>1</c:v>
                </c:pt>
                <c:pt idx="8015">
                  <c:v>1</c:v>
                </c:pt>
                <c:pt idx="8016">
                  <c:v>0</c:v>
                </c:pt>
                <c:pt idx="8017">
                  <c:v>1</c:v>
                </c:pt>
                <c:pt idx="8018">
                  <c:v>5</c:v>
                </c:pt>
                <c:pt idx="8019">
                  <c:v>1</c:v>
                </c:pt>
                <c:pt idx="8020">
                  <c:v>4</c:v>
                </c:pt>
                <c:pt idx="8021">
                  <c:v>0</c:v>
                </c:pt>
                <c:pt idx="8022">
                  <c:v>3</c:v>
                </c:pt>
                <c:pt idx="8023">
                  <c:v>2</c:v>
                </c:pt>
                <c:pt idx="8024">
                  <c:v>1</c:v>
                </c:pt>
                <c:pt idx="8025">
                  <c:v>3</c:v>
                </c:pt>
                <c:pt idx="8026">
                  <c:v>0</c:v>
                </c:pt>
                <c:pt idx="8027">
                  <c:v>0</c:v>
                </c:pt>
                <c:pt idx="8028">
                  <c:v>1</c:v>
                </c:pt>
                <c:pt idx="8029">
                  <c:v>1</c:v>
                </c:pt>
                <c:pt idx="8030">
                  <c:v>3</c:v>
                </c:pt>
                <c:pt idx="8031">
                  <c:v>2</c:v>
                </c:pt>
                <c:pt idx="8032">
                  <c:v>1</c:v>
                </c:pt>
                <c:pt idx="8033">
                  <c:v>1</c:v>
                </c:pt>
                <c:pt idx="8034">
                  <c:v>1</c:v>
                </c:pt>
                <c:pt idx="8035">
                  <c:v>1</c:v>
                </c:pt>
                <c:pt idx="8036">
                  <c:v>3</c:v>
                </c:pt>
                <c:pt idx="8037">
                  <c:v>1</c:v>
                </c:pt>
                <c:pt idx="8038">
                  <c:v>2</c:v>
                </c:pt>
                <c:pt idx="8039">
                  <c:v>4</c:v>
                </c:pt>
                <c:pt idx="8040">
                  <c:v>3</c:v>
                </c:pt>
                <c:pt idx="8041">
                  <c:v>3</c:v>
                </c:pt>
                <c:pt idx="8042">
                  <c:v>2</c:v>
                </c:pt>
                <c:pt idx="8043">
                  <c:v>1</c:v>
                </c:pt>
                <c:pt idx="8044">
                  <c:v>0</c:v>
                </c:pt>
                <c:pt idx="8045">
                  <c:v>3</c:v>
                </c:pt>
                <c:pt idx="8046">
                  <c:v>3</c:v>
                </c:pt>
                <c:pt idx="8047">
                  <c:v>2</c:v>
                </c:pt>
                <c:pt idx="8048">
                  <c:v>3</c:v>
                </c:pt>
                <c:pt idx="8049">
                  <c:v>1</c:v>
                </c:pt>
                <c:pt idx="8050">
                  <c:v>2</c:v>
                </c:pt>
                <c:pt idx="8051">
                  <c:v>3</c:v>
                </c:pt>
                <c:pt idx="8052">
                  <c:v>2</c:v>
                </c:pt>
                <c:pt idx="8053">
                  <c:v>3</c:v>
                </c:pt>
                <c:pt idx="8054">
                  <c:v>2</c:v>
                </c:pt>
                <c:pt idx="8055">
                  <c:v>0</c:v>
                </c:pt>
                <c:pt idx="8056">
                  <c:v>0</c:v>
                </c:pt>
                <c:pt idx="8057">
                  <c:v>2</c:v>
                </c:pt>
                <c:pt idx="8058">
                  <c:v>3</c:v>
                </c:pt>
                <c:pt idx="8059">
                  <c:v>2</c:v>
                </c:pt>
                <c:pt idx="8060">
                  <c:v>0</c:v>
                </c:pt>
                <c:pt idx="8061">
                  <c:v>1</c:v>
                </c:pt>
                <c:pt idx="8062">
                  <c:v>0</c:v>
                </c:pt>
                <c:pt idx="8063">
                  <c:v>1</c:v>
                </c:pt>
                <c:pt idx="8064">
                  <c:v>1</c:v>
                </c:pt>
                <c:pt idx="8065">
                  <c:v>0</c:v>
                </c:pt>
                <c:pt idx="8066">
                  <c:v>0</c:v>
                </c:pt>
                <c:pt idx="8067">
                  <c:v>2</c:v>
                </c:pt>
                <c:pt idx="8068">
                  <c:v>3</c:v>
                </c:pt>
                <c:pt idx="8069">
                  <c:v>5</c:v>
                </c:pt>
                <c:pt idx="8070">
                  <c:v>2</c:v>
                </c:pt>
                <c:pt idx="8071">
                  <c:v>0</c:v>
                </c:pt>
                <c:pt idx="8072">
                  <c:v>2</c:v>
                </c:pt>
                <c:pt idx="8073">
                  <c:v>3</c:v>
                </c:pt>
                <c:pt idx="8074">
                  <c:v>0</c:v>
                </c:pt>
                <c:pt idx="8075">
                  <c:v>1</c:v>
                </c:pt>
                <c:pt idx="8076">
                  <c:v>1</c:v>
                </c:pt>
                <c:pt idx="8077">
                  <c:v>2</c:v>
                </c:pt>
                <c:pt idx="8078">
                  <c:v>0</c:v>
                </c:pt>
                <c:pt idx="8079">
                  <c:v>3</c:v>
                </c:pt>
                <c:pt idx="8080">
                  <c:v>2</c:v>
                </c:pt>
                <c:pt idx="8081">
                  <c:v>3</c:v>
                </c:pt>
                <c:pt idx="8082">
                  <c:v>4</c:v>
                </c:pt>
                <c:pt idx="8083">
                  <c:v>2</c:v>
                </c:pt>
                <c:pt idx="8084">
                  <c:v>4</c:v>
                </c:pt>
                <c:pt idx="8085">
                  <c:v>4</c:v>
                </c:pt>
                <c:pt idx="8086">
                  <c:v>2</c:v>
                </c:pt>
                <c:pt idx="8087">
                  <c:v>1</c:v>
                </c:pt>
                <c:pt idx="8088">
                  <c:v>3</c:v>
                </c:pt>
                <c:pt idx="8089">
                  <c:v>2</c:v>
                </c:pt>
                <c:pt idx="8090">
                  <c:v>2</c:v>
                </c:pt>
                <c:pt idx="8091">
                  <c:v>1</c:v>
                </c:pt>
                <c:pt idx="8092">
                  <c:v>1</c:v>
                </c:pt>
                <c:pt idx="8093">
                  <c:v>0</c:v>
                </c:pt>
                <c:pt idx="8094">
                  <c:v>3</c:v>
                </c:pt>
                <c:pt idx="8095">
                  <c:v>2</c:v>
                </c:pt>
                <c:pt idx="8096">
                  <c:v>1</c:v>
                </c:pt>
                <c:pt idx="8097">
                  <c:v>1</c:v>
                </c:pt>
                <c:pt idx="8098">
                  <c:v>1</c:v>
                </c:pt>
                <c:pt idx="8099">
                  <c:v>1</c:v>
                </c:pt>
                <c:pt idx="8100">
                  <c:v>0</c:v>
                </c:pt>
                <c:pt idx="8101">
                  <c:v>1</c:v>
                </c:pt>
                <c:pt idx="8102">
                  <c:v>3</c:v>
                </c:pt>
                <c:pt idx="8103">
                  <c:v>0</c:v>
                </c:pt>
                <c:pt idx="8104">
                  <c:v>1</c:v>
                </c:pt>
                <c:pt idx="8105">
                  <c:v>2</c:v>
                </c:pt>
                <c:pt idx="8106">
                  <c:v>1</c:v>
                </c:pt>
                <c:pt idx="8107">
                  <c:v>2</c:v>
                </c:pt>
                <c:pt idx="8108">
                  <c:v>0</c:v>
                </c:pt>
                <c:pt idx="8109">
                  <c:v>1</c:v>
                </c:pt>
                <c:pt idx="8110">
                  <c:v>1</c:v>
                </c:pt>
                <c:pt idx="8111">
                  <c:v>1</c:v>
                </c:pt>
                <c:pt idx="8112">
                  <c:v>3</c:v>
                </c:pt>
                <c:pt idx="8113">
                  <c:v>5</c:v>
                </c:pt>
                <c:pt idx="8114">
                  <c:v>1</c:v>
                </c:pt>
                <c:pt idx="8115">
                  <c:v>1</c:v>
                </c:pt>
                <c:pt idx="8116">
                  <c:v>1</c:v>
                </c:pt>
                <c:pt idx="8117">
                  <c:v>2</c:v>
                </c:pt>
                <c:pt idx="8118">
                  <c:v>1</c:v>
                </c:pt>
                <c:pt idx="8119">
                  <c:v>1</c:v>
                </c:pt>
                <c:pt idx="8120">
                  <c:v>3</c:v>
                </c:pt>
                <c:pt idx="8121">
                  <c:v>3</c:v>
                </c:pt>
                <c:pt idx="8122">
                  <c:v>1</c:v>
                </c:pt>
                <c:pt idx="8123">
                  <c:v>2</c:v>
                </c:pt>
                <c:pt idx="8124">
                  <c:v>0</c:v>
                </c:pt>
                <c:pt idx="8125">
                  <c:v>0</c:v>
                </c:pt>
                <c:pt idx="8126">
                  <c:v>2</c:v>
                </c:pt>
                <c:pt idx="8127">
                  <c:v>1</c:v>
                </c:pt>
                <c:pt idx="8128">
                  <c:v>2</c:v>
                </c:pt>
                <c:pt idx="8129">
                  <c:v>2</c:v>
                </c:pt>
                <c:pt idx="8130">
                  <c:v>2</c:v>
                </c:pt>
                <c:pt idx="8131">
                  <c:v>2</c:v>
                </c:pt>
                <c:pt idx="8132">
                  <c:v>2</c:v>
                </c:pt>
                <c:pt idx="8133">
                  <c:v>1</c:v>
                </c:pt>
                <c:pt idx="8134">
                  <c:v>2</c:v>
                </c:pt>
                <c:pt idx="8135">
                  <c:v>3</c:v>
                </c:pt>
                <c:pt idx="8136">
                  <c:v>2</c:v>
                </c:pt>
                <c:pt idx="8137">
                  <c:v>0</c:v>
                </c:pt>
                <c:pt idx="8138">
                  <c:v>0</c:v>
                </c:pt>
                <c:pt idx="8139">
                  <c:v>3</c:v>
                </c:pt>
                <c:pt idx="8140">
                  <c:v>1</c:v>
                </c:pt>
                <c:pt idx="8141">
                  <c:v>0</c:v>
                </c:pt>
                <c:pt idx="8142">
                  <c:v>2</c:v>
                </c:pt>
                <c:pt idx="8143">
                  <c:v>3</c:v>
                </c:pt>
                <c:pt idx="8144">
                  <c:v>1</c:v>
                </c:pt>
                <c:pt idx="8145">
                  <c:v>1</c:v>
                </c:pt>
                <c:pt idx="8146">
                  <c:v>2</c:v>
                </c:pt>
                <c:pt idx="8147">
                  <c:v>0</c:v>
                </c:pt>
                <c:pt idx="8148">
                  <c:v>1</c:v>
                </c:pt>
                <c:pt idx="8149">
                  <c:v>2</c:v>
                </c:pt>
                <c:pt idx="8150">
                  <c:v>1</c:v>
                </c:pt>
                <c:pt idx="8151">
                  <c:v>3</c:v>
                </c:pt>
                <c:pt idx="8152">
                  <c:v>1</c:v>
                </c:pt>
                <c:pt idx="8153">
                  <c:v>5</c:v>
                </c:pt>
                <c:pt idx="8154">
                  <c:v>2</c:v>
                </c:pt>
                <c:pt idx="8155">
                  <c:v>0</c:v>
                </c:pt>
                <c:pt idx="8156">
                  <c:v>2</c:v>
                </c:pt>
                <c:pt idx="8157">
                  <c:v>1</c:v>
                </c:pt>
                <c:pt idx="8158">
                  <c:v>4</c:v>
                </c:pt>
                <c:pt idx="8159">
                  <c:v>1</c:v>
                </c:pt>
                <c:pt idx="8160">
                  <c:v>2</c:v>
                </c:pt>
                <c:pt idx="8161">
                  <c:v>4</c:v>
                </c:pt>
                <c:pt idx="8162">
                  <c:v>5</c:v>
                </c:pt>
                <c:pt idx="8163">
                  <c:v>1</c:v>
                </c:pt>
                <c:pt idx="8164">
                  <c:v>0</c:v>
                </c:pt>
                <c:pt idx="8165">
                  <c:v>1</c:v>
                </c:pt>
                <c:pt idx="8166">
                  <c:v>2</c:v>
                </c:pt>
                <c:pt idx="8167">
                  <c:v>4</c:v>
                </c:pt>
                <c:pt idx="8168">
                  <c:v>1</c:v>
                </c:pt>
                <c:pt idx="8169">
                  <c:v>0</c:v>
                </c:pt>
                <c:pt idx="8170">
                  <c:v>3</c:v>
                </c:pt>
                <c:pt idx="8171">
                  <c:v>3</c:v>
                </c:pt>
                <c:pt idx="8172">
                  <c:v>3</c:v>
                </c:pt>
                <c:pt idx="8173">
                  <c:v>1</c:v>
                </c:pt>
                <c:pt idx="8174">
                  <c:v>0</c:v>
                </c:pt>
                <c:pt idx="8175">
                  <c:v>0</c:v>
                </c:pt>
                <c:pt idx="8176">
                  <c:v>3</c:v>
                </c:pt>
                <c:pt idx="8177">
                  <c:v>2</c:v>
                </c:pt>
                <c:pt idx="8178">
                  <c:v>0</c:v>
                </c:pt>
                <c:pt idx="8179">
                  <c:v>2</c:v>
                </c:pt>
                <c:pt idx="8180">
                  <c:v>3</c:v>
                </c:pt>
                <c:pt idx="8181">
                  <c:v>2</c:v>
                </c:pt>
                <c:pt idx="8182">
                  <c:v>2</c:v>
                </c:pt>
                <c:pt idx="8183">
                  <c:v>1</c:v>
                </c:pt>
                <c:pt idx="8184">
                  <c:v>1</c:v>
                </c:pt>
                <c:pt idx="8185">
                  <c:v>0</c:v>
                </c:pt>
                <c:pt idx="8186">
                  <c:v>3</c:v>
                </c:pt>
                <c:pt idx="8187">
                  <c:v>0</c:v>
                </c:pt>
                <c:pt idx="8188">
                  <c:v>0</c:v>
                </c:pt>
                <c:pt idx="8189">
                  <c:v>1</c:v>
                </c:pt>
                <c:pt idx="8190">
                  <c:v>1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C18E-40D6-93F6-2DEC2CDF2272}"/>
            </c:ext>
          </c:extLst>
        </c:ser>
        <c:ser>
          <c:idx val="3"/>
          <c:order val="3"/>
          <c:tx>
            <c:v>28: 2.5kW 18:1kW</c:v>
          </c:tx>
          <c:spPr>
            <a:ln w="6350">
              <a:solidFill>
                <a:schemeClr val="accent5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-2.0400000000000005E-2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2.7000000000000019E-3</c:v>
                </c:pt>
                <c:pt idx="5">
                  <c:v>1.0400000000000003E-2</c:v>
                </c:pt>
                <c:pt idx="6">
                  <c:v>1.8100000000000008E-2</c:v>
                </c:pt>
                <c:pt idx="7">
                  <c:v>2.580000000000001E-2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4.8900000000000006E-2</c:v>
                </c:pt>
                <c:pt idx="11">
                  <c:v>5.6600000000000004E-2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7.9700000000000035E-2</c:v>
                </c:pt>
                <c:pt idx="15">
                  <c:v>8.7400000000000005E-2</c:v>
                </c:pt>
                <c:pt idx="16">
                  <c:v>9.5100000000000018E-2</c:v>
                </c:pt>
                <c:pt idx="17">
                  <c:v>0.10280000000000002</c:v>
                </c:pt>
                <c:pt idx="18">
                  <c:v>0.11050000000000001</c:v>
                </c:pt>
                <c:pt idx="19">
                  <c:v>0.11820000000000004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0.16440000000000002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0.19520000000000001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0.22600000000000003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0.34150000000000014</c:v>
                </c:pt>
                <c:pt idx="49">
                  <c:v>0.34920000000000007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0.4416000000000001</c:v>
                </c:pt>
                <c:pt idx="62">
                  <c:v>0.44930000000000003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0.58790000000000009</c:v>
                </c:pt>
                <c:pt idx="81">
                  <c:v>0.59560000000000013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0.68030000000000013</c:v>
                </c:pt>
                <c:pt idx="93">
                  <c:v>0.68800000000000028</c:v>
                </c:pt>
                <c:pt idx="94">
                  <c:v>0.69570000000000021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0.88050000000000017</c:v>
                </c:pt>
                <c:pt idx="119">
                  <c:v>0.8882000000000001</c:v>
                </c:pt>
                <c:pt idx="120">
                  <c:v>0.89590000000000014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1.7121000000000002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1.7583000000000002</c:v>
                </c:pt>
                <c:pt idx="233">
                  <c:v>1.7660000000000002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1.7968000000000002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1.9045999999999998</c:v>
                </c:pt>
                <c:pt idx="252">
                  <c:v>1.9122999999999999</c:v>
                </c:pt>
                <c:pt idx="253">
                  <c:v>1.9200000000000002</c:v>
                </c:pt>
                <c:pt idx="254">
                  <c:v>1.9276999999999997</c:v>
                </c:pt>
                <c:pt idx="255">
                  <c:v>1.9353999999999998</c:v>
                </c:pt>
                <c:pt idx="256">
                  <c:v>1.9430999999999998</c:v>
                </c:pt>
                <c:pt idx="257">
                  <c:v>1.9507999999999999</c:v>
                </c:pt>
                <c:pt idx="258">
                  <c:v>1.9584999999999999</c:v>
                </c:pt>
                <c:pt idx="259">
                  <c:v>1.9661999999999997</c:v>
                </c:pt>
                <c:pt idx="260">
                  <c:v>1.9739</c:v>
                </c:pt>
                <c:pt idx="261">
                  <c:v>1.9815999999999998</c:v>
                </c:pt>
                <c:pt idx="262">
                  <c:v>1.9892999999999996</c:v>
                </c:pt>
                <c:pt idx="263">
                  <c:v>1.9969999999999999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Sheet2!$F$4:$F$8196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82592</c:v>
                </c:pt>
                <c:pt idx="10">
                  <c:v>41254</c:v>
                </c:pt>
                <c:pt idx="11">
                  <c:v>23060</c:v>
                </c:pt>
                <c:pt idx="12">
                  <c:v>14693</c:v>
                </c:pt>
                <c:pt idx="13">
                  <c:v>9069</c:v>
                </c:pt>
                <c:pt idx="14">
                  <c:v>5813</c:v>
                </c:pt>
                <c:pt idx="15">
                  <c:v>3312</c:v>
                </c:pt>
                <c:pt idx="16">
                  <c:v>1933</c:v>
                </c:pt>
                <c:pt idx="17">
                  <c:v>1331</c:v>
                </c:pt>
                <c:pt idx="18">
                  <c:v>918</c:v>
                </c:pt>
                <c:pt idx="19">
                  <c:v>873</c:v>
                </c:pt>
                <c:pt idx="20">
                  <c:v>826</c:v>
                </c:pt>
                <c:pt idx="21">
                  <c:v>838</c:v>
                </c:pt>
                <c:pt idx="22">
                  <c:v>888</c:v>
                </c:pt>
                <c:pt idx="23">
                  <c:v>1023</c:v>
                </c:pt>
                <c:pt idx="24">
                  <c:v>1239</c:v>
                </c:pt>
                <c:pt idx="25">
                  <c:v>1538</c:v>
                </c:pt>
                <c:pt idx="26">
                  <c:v>1898</c:v>
                </c:pt>
                <c:pt idx="27">
                  <c:v>2434</c:v>
                </c:pt>
                <c:pt idx="28">
                  <c:v>2947</c:v>
                </c:pt>
                <c:pt idx="29">
                  <c:v>3774</c:v>
                </c:pt>
                <c:pt idx="30">
                  <c:v>4241</c:v>
                </c:pt>
                <c:pt idx="31">
                  <c:v>4837</c:v>
                </c:pt>
                <c:pt idx="32">
                  <c:v>5223</c:v>
                </c:pt>
                <c:pt idx="33">
                  <c:v>5529</c:v>
                </c:pt>
                <c:pt idx="34">
                  <c:v>5944</c:v>
                </c:pt>
                <c:pt idx="35">
                  <c:v>6336</c:v>
                </c:pt>
                <c:pt idx="36">
                  <c:v>6643</c:v>
                </c:pt>
                <c:pt idx="37">
                  <c:v>6929</c:v>
                </c:pt>
                <c:pt idx="38">
                  <c:v>7068</c:v>
                </c:pt>
                <c:pt idx="39">
                  <c:v>7340</c:v>
                </c:pt>
                <c:pt idx="40">
                  <c:v>7071</c:v>
                </c:pt>
                <c:pt idx="41">
                  <c:v>7277</c:v>
                </c:pt>
                <c:pt idx="42">
                  <c:v>7150</c:v>
                </c:pt>
                <c:pt idx="43">
                  <c:v>7287</c:v>
                </c:pt>
                <c:pt idx="44">
                  <c:v>7263</c:v>
                </c:pt>
                <c:pt idx="45">
                  <c:v>7548</c:v>
                </c:pt>
                <c:pt idx="46">
                  <c:v>7747</c:v>
                </c:pt>
                <c:pt idx="47">
                  <c:v>8274</c:v>
                </c:pt>
                <c:pt idx="48">
                  <c:v>8378</c:v>
                </c:pt>
                <c:pt idx="49">
                  <c:v>8231</c:v>
                </c:pt>
                <c:pt idx="50">
                  <c:v>8190</c:v>
                </c:pt>
                <c:pt idx="51">
                  <c:v>8292</c:v>
                </c:pt>
                <c:pt idx="52">
                  <c:v>7804</c:v>
                </c:pt>
                <c:pt idx="53">
                  <c:v>7517</c:v>
                </c:pt>
                <c:pt idx="54">
                  <c:v>7083</c:v>
                </c:pt>
                <c:pt idx="55">
                  <c:v>6761</c:v>
                </c:pt>
                <c:pt idx="56">
                  <c:v>6400</c:v>
                </c:pt>
                <c:pt idx="57">
                  <c:v>6268</c:v>
                </c:pt>
                <c:pt idx="58">
                  <c:v>6500</c:v>
                </c:pt>
                <c:pt idx="59">
                  <c:v>6356</c:v>
                </c:pt>
                <c:pt idx="60">
                  <c:v>6521</c:v>
                </c:pt>
                <c:pt idx="61">
                  <c:v>6949</c:v>
                </c:pt>
                <c:pt idx="62">
                  <c:v>7142</c:v>
                </c:pt>
                <c:pt idx="63">
                  <c:v>7648</c:v>
                </c:pt>
                <c:pt idx="64">
                  <c:v>8460</c:v>
                </c:pt>
                <c:pt idx="65">
                  <c:v>9223</c:v>
                </c:pt>
                <c:pt idx="66">
                  <c:v>9981</c:v>
                </c:pt>
                <c:pt idx="67">
                  <c:v>10839</c:v>
                </c:pt>
                <c:pt idx="68">
                  <c:v>11984</c:v>
                </c:pt>
                <c:pt idx="69">
                  <c:v>13472</c:v>
                </c:pt>
                <c:pt idx="70">
                  <c:v>15172</c:v>
                </c:pt>
                <c:pt idx="71">
                  <c:v>17226</c:v>
                </c:pt>
                <c:pt idx="72">
                  <c:v>20181</c:v>
                </c:pt>
                <c:pt idx="73">
                  <c:v>22274</c:v>
                </c:pt>
                <c:pt idx="74">
                  <c:v>24842</c:v>
                </c:pt>
                <c:pt idx="75">
                  <c:v>27889</c:v>
                </c:pt>
                <c:pt idx="76">
                  <c:v>30138</c:v>
                </c:pt>
                <c:pt idx="77">
                  <c:v>32316</c:v>
                </c:pt>
                <c:pt idx="78">
                  <c:v>33769</c:v>
                </c:pt>
                <c:pt idx="79">
                  <c:v>34366</c:v>
                </c:pt>
                <c:pt idx="80">
                  <c:v>36102</c:v>
                </c:pt>
                <c:pt idx="81">
                  <c:v>35480</c:v>
                </c:pt>
                <c:pt idx="82">
                  <c:v>35659</c:v>
                </c:pt>
                <c:pt idx="83">
                  <c:v>35165</c:v>
                </c:pt>
                <c:pt idx="84">
                  <c:v>35848</c:v>
                </c:pt>
                <c:pt idx="85">
                  <c:v>35389</c:v>
                </c:pt>
                <c:pt idx="86">
                  <c:v>35575</c:v>
                </c:pt>
                <c:pt idx="87">
                  <c:v>36279</c:v>
                </c:pt>
                <c:pt idx="88">
                  <c:v>35580</c:v>
                </c:pt>
                <c:pt idx="89">
                  <c:v>35556</c:v>
                </c:pt>
                <c:pt idx="90">
                  <c:v>35743</c:v>
                </c:pt>
                <c:pt idx="91">
                  <c:v>35961</c:v>
                </c:pt>
                <c:pt idx="92">
                  <c:v>36063</c:v>
                </c:pt>
                <c:pt idx="93">
                  <c:v>35723</c:v>
                </c:pt>
                <c:pt idx="94">
                  <c:v>36434</c:v>
                </c:pt>
                <c:pt idx="95">
                  <c:v>35468</c:v>
                </c:pt>
                <c:pt idx="96">
                  <c:v>34858</c:v>
                </c:pt>
                <c:pt idx="97">
                  <c:v>34052</c:v>
                </c:pt>
                <c:pt idx="98">
                  <c:v>33345</c:v>
                </c:pt>
                <c:pt idx="99">
                  <c:v>32278</c:v>
                </c:pt>
                <c:pt idx="100">
                  <c:v>31679</c:v>
                </c:pt>
                <c:pt idx="101">
                  <c:v>30732</c:v>
                </c:pt>
                <c:pt idx="102">
                  <c:v>30710</c:v>
                </c:pt>
                <c:pt idx="103">
                  <c:v>29753</c:v>
                </c:pt>
                <c:pt idx="104">
                  <c:v>29955</c:v>
                </c:pt>
                <c:pt idx="105">
                  <c:v>30685</c:v>
                </c:pt>
                <c:pt idx="106">
                  <c:v>32758</c:v>
                </c:pt>
                <c:pt idx="107">
                  <c:v>35624</c:v>
                </c:pt>
                <c:pt idx="108">
                  <c:v>39673</c:v>
                </c:pt>
                <c:pt idx="109">
                  <c:v>45384</c:v>
                </c:pt>
                <c:pt idx="110">
                  <c:v>50657</c:v>
                </c:pt>
                <c:pt idx="111">
                  <c:v>56533</c:v>
                </c:pt>
                <c:pt idx="112">
                  <c:v>62909</c:v>
                </c:pt>
                <c:pt idx="113">
                  <c:v>67523</c:v>
                </c:pt>
                <c:pt idx="114">
                  <c:v>71167</c:v>
                </c:pt>
                <c:pt idx="115">
                  <c:v>73778</c:v>
                </c:pt>
                <c:pt idx="116">
                  <c:v>76778</c:v>
                </c:pt>
                <c:pt idx="117">
                  <c:v>76360</c:v>
                </c:pt>
                <c:pt idx="118">
                  <c:v>76768</c:v>
                </c:pt>
                <c:pt idx="119">
                  <c:v>76478</c:v>
                </c:pt>
                <c:pt idx="120">
                  <c:v>76557</c:v>
                </c:pt>
                <c:pt idx="121">
                  <c:v>75448</c:v>
                </c:pt>
                <c:pt idx="122">
                  <c:v>75356</c:v>
                </c:pt>
                <c:pt idx="123">
                  <c:v>74969</c:v>
                </c:pt>
                <c:pt idx="124">
                  <c:v>72656</c:v>
                </c:pt>
                <c:pt idx="125">
                  <c:v>70803</c:v>
                </c:pt>
                <c:pt idx="126">
                  <c:v>69210</c:v>
                </c:pt>
                <c:pt idx="127">
                  <c:v>67372</c:v>
                </c:pt>
                <c:pt idx="128">
                  <c:v>65689</c:v>
                </c:pt>
                <c:pt idx="129">
                  <c:v>62943</c:v>
                </c:pt>
                <c:pt idx="130">
                  <c:v>61098</c:v>
                </c:pt>
                <c:pt idx="131">
                  <c:v>59977</c:v>
                </c:pt>
                <c:pt idx="132">
                  <c:v>57107</c:v>
                </c:pt>
                <c:pt idx="133">
                  <c:v>54854</c:v>
                </c:pt>
                <c:pt idx="134">
                  <c:v>52916</c:v>
                </c:pt>
                <c:pt idx="135">
                  <c:v>51190</c:v>
                </c:pt>
                <c:pt idx="136">
                  <c:v>48872</c:v>
                </c:pt>
                <c:pt idx="137">
                  <c:v>48223</c:v>
                </c:pt>
                <c:pt idx="138">
                  <c:v>47052</c:v>
                </c:pt>
                <c:pt idx="139">
                  <c:v>45145</c:v>
                </c:pt>
                <c:pt idx="140">
                  <c:v>43918</c:v>
                </c:pt>
                <c:pt idx="141">
                  <c:v>42830</c:v>
                </c:pt>
                <c:pt idx="142">
                  <c:v>41559</c:v>
                </c:pt>
                <c:pt idx="143">
                  <c:v>40446</c:v>
                </c:pt>
                <c:pt idx="144">
                  <c:v>39249</c:v>
                </c:pt>
                <c:pt idx="145">
                  <c:v>38175</c:v>
                </c:pt>
                <c:pt idx="146">
                  <c:v>35856</c:v>
                </c:pt>
                <c:pt idx="147">
                  <c:v>34598</c:v>
                </c:pt>
                <c:pt idx="148">
                  <c:v>33404</c:v>
                </c:pt>
                <c:pt idx="149">
                  <c:v>32184</c:v>
                </c:pt>
                <c:pt idx="150">
                  <c:v>30809</c:v>
                </c:pt>
                <c:pt idx="151">
                  <c:v>30133</c:v>
                </c:pt>
                <c:pt idx="152">
                  <c:v>29062</c:v>
                </c:pt>
                <c:pt idx="153">
                  <c:v>28662</c:v>
                </c:pt>
                <c:pt idx="154">
                  <c:v>27459</c:v>
                </c:pt>
                <c:pt idx="155">
                  <c:v>26698</c:v>
                </c:pt>
                <c:pt idx="156">
                  <c:v>26218</c:v>
                </c:pt>
                <c:pt idx="157">
                  <c:v>25705</c:v>
                </c:pt>
                <c:pt idx="158">
                  <c:v>24780</c:v>
                </c:pt>
                <c:pt idx="159">
                  <c:v>24113</c:v>
                </c:pt>
                <c:pt idx="160">
                  <c:v>24231</c:v>
                </c:pt>
                <c:pt idx="161">
                  <c:v>22436</c:v>
                </c:pt>
                <c:pt idx="162">
                  <c:v>21975</c:v>
                </c:pt>
                <c:pt idx="163">
                  <c:v>21372</c:v>
                </c:pt>
                <c:pt idx="164">
                  <c:v>20876</c:v>
                </c:pt>
                <c:pt idx="165">
                  <c:v>20397</c:v>
                </c:pt>
                <c:pt idx="166">
                  <c:v>19827</c:v>
                </c:pt>
                <c:pt idx="167">
                  <c:v>20085</c:v>
                </c:pt>
                <c:pt idx="168">
                  <c:v>19017</c:v>
                </c:pt>
                <c:pt idx="169">
                  <c:v>18725</c:v>
                </c:pt>
                <c:pt idx="170">
                  <c:v>18407</c:v>
                </c:pt>
                <c:pt idx="171">
                  <c:v>18011</c:v>
                </c:pt>
                <c:pt idx="172">
                  <c:v>17478</c:v>
                </c:pt>
                <c:pt idx="173">
                  <c:v>16941</c:v>
                </c:pt>
                <c:pt idx="174">
                  <c:v>16937</c:v>
                </c:pt>
                <c:pt idx="175">
                  <c:v>16297</c:v>
                </c:pt>
                <c:pt idx="176">
                  <c:v>15746</c:v>
                </c:pt>
                <c:pt idx="177">
                  <c:v>15493</c:v>
                </c:pt>
                <c:pt idx="178">
                  <c:v>15602</c:v>
                </c:pt>
                <c:pt idx="179">
                  <c:v>15157</c:v>
                </c:pt>
                <c:pt idx="180">
                  <c:v>14537</c:v>
                </c:pt>
                <c:pt idx="181">
                  <c:v>14311</c:v>
                </c:pt>
                <c:pt idx="182">
                  <c:v>14125</c:v>
                </c:pt>
                <c:pt idx="183">
                  <c:v>13842</c:v>
                </c:pt>
                <c:pt idx="184">
                  <c:v>13383</c:v>
                </c:pt>
                <c:pt idx="185">
                  <c:v>13463</c:v>
                </c:pt>
                <c:pt idx="186">
                  <c:v>13431</c:v>
                </c:pt>
                <c:pt idx="187">
                  <c:v>13751</c:v>
                </c:pt>
                <c:pt idx="188">
                  <c:v>14069</c:v>
                </c:pt>
                <c:pt idx="189">
                  <c:v>14721</c:v>
                </c:pt>
                <c:pt idx="190">
                  <c:v>15162</c:v>
                </c:pt>
                <c:pt idx="191">
                  <c:v>15876</c:v>
                </c:pt>
                <c:pt idx="192">
                  <c:v>16844</c:v>
                </c:pt>
                <c:pt idx="193">
                  <c:v>17342</c:v>
                </c:pt>
                <c:pt idx="194">
                  <c:v>17874</c:v>
                </c:pt>
                <c:pt idx="195">
                  <c:v>17770</c:v>
                </c:pt>
                <c:pt idx="196">
                  <c:v>17726</c:v>
                </c:pt>
                <c:pt idx="197">
                  <c:v>16416</c:v>
                </c:pt>
                <c:pt idx="198">
                  <c:v>15382</c:v>
                </c:pt>
                <c:pt idx="199">
                  <c:v>14162</c:v>
                </c:pt>
                <c:pt idx="200">
                  <c:v>12780</c:v>
                </c:pt>
                <c:pt idx="201">
                  <c:v>11608</c:v>
                </c:pt>
                <c:pt idx="202">
                  <c:v>10616</c:v>
                </c:pt>
                <c:pt idx="203">
                  <c:v>9635</c:v>
                </c:pt>
                <c:pt idx="204">
                  <c:v>9023</c:v>
                </c:pt>
                <c:pt idx="205">
                  <c:v>8329</c:v>
                </c:pt>
                <c:pt idx="206">
                  <c:v>7685</c:v>
                </c:pt>
                <c:pt idx="207">
                  <c:v>7487</c:v>
                </c:pt>
                <c:pt idx="208">
                  <c:v>7136</c:v>
                </c:pt>
                <c:pt idx="209">
                  <c:v>6949</c:v>
                </c:pt>
                <c:pt idx="210">
                  <c:v>6725</c:v>
                </c:pt>
                <c:pt idx="211">
                  <c:v>6694</c:v>
                </c:pt>
                <c:pt idx="212">
                  <c:v>6488</c:v>
                </c:pt>
                <c:pt idx="213">
                  <c:v>6444</c:v>
                </c:pt>
                <c:pt idx="214">
                  <c:v>6183</c:v>
                </c:pt>
                <c:pt idx="215">
                  <c:v>6092</c:v>
                </c:pt>
                <c:pt idx="216">
                  <c:v>5919</c:v>
                </c:pt>
                <c:pt idx="217">
                  <c:v>5856</c:v>
                </c:pt>
                <c:pt idx="218">
                  <c:v>5955</c:v>
                </c:pt>
                <c:pt idx="219">
                  <c:v>5589</c:v>
                </c:pt>
                <c:pt idx="220">
                  <c:v>5518</c:v>
                </c:pt>
                <c:pt idx="221">
                  <c:v>5416</c:v>
                </c:pt>
                <c:pt idx="222">
                  <c:v>5303</c:v>
                </c:pt>
                <c:pt idx="223">
                  <c:v>5242</c:v>
                </c:pt>
                <c:pt idx="224">
                  <c:v>5033</c:v>
                </c:pt>
                <c:pt idx="225">
                  <c:v>5081</c:v>
                </c:pt>
                <c:pt idx="226">
                  <c:v>4819</c:v>
                </c:pt>
                <c:pt idx="227">
                  <c:v>4790</c:v>
                </c:pt>
                <c:pt idx="228">
                  <c:v>4579</c:v>
                </c:pt>
                <c:pt idx="229">
                  <c:v>4520</c:v>
                </c:pt>
                <c:pt idx="230">
                  <c:v>4377</c:v>
                </c:pt>
                <c:pt idx="231">
                  <c:v>4400</c:v>
                </c:pt>
                <c:pt idx="232">
                  <c:v>4328</c:v>
                </c:pt>
                <c:pt idx="233">
                  <c:v>4335</c:v>
                </c:pt>
                <c:pt idx="234">
                  <c:v>4060</c:v>
                </c:pt>
                <c:pt idx="235">
                  <c:v>4015</c:v>
                </c:pt>
                <c:pt idx="236">
                  <c:v>3841</c:v>
                </c:pt>
                <c:pt idx="237">
                  <c:v>3727</c:v>
                </c:pt>
                <c:pt idx="238">
                  <c:v>3674</c:v>
                </c:pt>
                <c:pt idx="239">
                  <c:v>3512</c:v>
                </c:pt>
                <c:pt idx="240">
                  <c:v>3435</c:v>
                </c:pt>
                <c:pt idx="241">
                  <c:v>3369</c:v>
                </c:pt>
                <c:pt idx="242">
                  <c:v>3269</c:v>
                </c:pt>
                <c:pt idx="243">
                  <c:v>3189</c:v>
                </c:pt>
                <c:pt idx="244">
                  <c:v>3226</c:v>
                </c:pt>
                <c:pt idx="245">
                  <c:v>2928</c:v>
                </c:pt>
                <c:pt idx="246">
                  <c:v>2995</c:v>
                </c:pt>
                <c:pt idx="247">
                  <c:v>2981</c:v>
                </c:pt>
                <c:pt idx="248">
                  <c:v>2898</c:v>
                </c:pt>
                <c:pt idx="249">
                  <c:v>2693</c:v>
                </c:pt>
                <c:pt idx="250">
                  <c:v>2641</c:v>
                </c:pt>
                <c:pt idx="251">
                  <c:v>2529</c:v>
                </c:pt>
                <c:pt idx="252">
                  <c:v>2582</c:v>
                </c:pt>
                <c:pt idx="253">
                  <c:v>2465</c:v>
                </c:pt>
                <c:pt idx="254">
                  <c:v>2382</c:v>
                </c:pt>
                <c:pt idx="255">
                  <c:v>2366</c:v>
                </c:pt>
                <c:pt idx="256">
                  <c:v>2325</c:v>
                </c:pt>
                <c:pt idx="257">
                  <c:v>2141</c:v>
                </c:pt>
                <c:pt idx="258">
                  <c:v>2177</c:v>
                </c:pt>
                <c:pt idx="259">
                  <c:v>2176</c:v>
                </c:pt>
                <c:pt idx="260">
                  <c:v>2032</c:v>
                </c:pt>
                <c:pt idx="261">
                  <c:v>2114</c:v>
                </c:pt>
                <c:pt idx="262">
                  <c:v>2022</c:v>
                </c:pt>
                <c:pt idx="263">
                  <c:v>2008</c:v>
                </c:pt>
                <c:pt idx="264">
                  <c:v>1985</c:v>
                </c:pt>
                <c:pt idx="265">
                  <c:v>1848</c:v>
                </c:pt>
                <c:pt idx="266">
                  <c:v>1840</c:v>
                </c:pt>
                <c:pt idx="267">
                  <c:v>1711</c:v>
                </c:pt>
                <c:pt idx="268">
                  <c:v>1805</c:v>
                </c:pt>
                <c:pt idx="269">
                  <c:v>1821</c:v>
                </c:pt>
                <c:pt idx="270">
                  <c:v>1722</c:v>
                </c:pt>
                <c:pt idx="271">
                  <c:v>1696</c:v>
                </c:pt>
                <c:pt idx="272">
                  <c:v>1644</c:v>
                </c:pt>
                <c:pt idx="273">
                  <c:v>1556</c:v>
                </c:pt>
                <c:pt idx="274">
                  <c:v>1525</c:v>
                </c:pt>
                <c:pt idx="275">
                  <c:v>1526</c:v>
                </c:pt>
                <c:pt idx="276">
                  <c:v>1480</c:v>
                </c:pt>
                <c:pt idx="277">
                  <c:v>1428</c:v>
                </c:pt>
                <c:pt idx="278">
                  <c:v>1449</c:v>
                </c:pt>
                <c:pt idx="279">
                  <c:v>1375</c:v>
                </c:pt>
                <c:pt idx="280">
                  <c:v>1295</c:v>
                </c:pt>
                <c:pt idx="281">
                  <c:v>1340</c:v>
                </c:pt>
                <c:pt idx="282">
                  <c:v>1222</c:v>
                </c:pt>
                <c:pt idx="283">
                  <c:v>1255</c:v>
                </c:pt>
                <c:pt idx="284">
                  <c:v>1268</c:v>
                </c:pt>
                <c:pt idx="285">
                  <c:v>1232</c:v>
                </c:pt>
                <c:pt idx="286">
                  <c:v>1235</c:v>
                </c:pt>
                <c:pt idx="287">
                  <c:v>1220</c:v>
                </c:pt>
                <c:pt idx="288">
                  <c:v>1170</c:v>
                </c:pt>
                <c:pt idx="289">
                  <c:v>1131</c:v>
                </c:pt>
                <c:pt idx="290">
                  <c:v>1116</c:v>
                </c:pt>
                <c:pt idx="291">
                  <c:v>1104</c:v>
                </c:pt>
                <c:pt idx="292">
                  <c:v>1080</c:v>
                </c:pt>
                <c:pt idx="293">
                  <c:v>1051</c:v>
                </c:pt>
                <c:pt idx="294">
                  <c:v>1027</c:v>
                </c:pt>
                <c:pt idx="295">
                  <c:v>1004</c:v>
                </c:pt>
                <c:pt idx="296">
                  <c:v>957</c:v>
                </c:pt>
                <c:pt idx="297">
                  <c:v>1036</c:v>
                </c:pt>
                <c:pt idx="298">
                  <c:v>935</c:v>
                </c:pt>
                <c:pt idx="299">
                  <c:v>893</c:v>
                </c:pt>
                <c:pt idx="300">
                  <c:v>891</c:v>
                </c:pt>
                <c:pt idx="301">
                  <c:v>888</c:v>
                </c:pt>
                <c:pt idx="302">
                  <c:v>833</c:v>
                </c:pt>
                <c:pt idx="303">
                  <c:v>847</c:v>
                </c:pt>
                <c:pt idx="304">
                  <c:v>845</c:v>
                </c:pt>
                <c:pt idx="305">
                  <c:v>819</c:v>
                </c:pt>
                <c:pt idx="306">
                  <c:v>805</c:v>
                </c:pt>
                <c:pt idx="307">
                  <c:v>780</c:v>
                </c:pt>
                <c:pt idx="308">
                  <c:v>786</c:v>
                </c:pt>
                <c:pt idx="309">
                  <c:v>723</c:v>
                </c:pt>
                <c:pt idx="310">
                  <c:v>737</c:v>
                </c:pt>
                <c:pt idx="311">
                  <c:v>725</c:v>
                </c:pt>
                <c:pt idx="312">
                  <c:v>675</c:v>
                </c:pt>
                <c:pt idx="313">
                  <c:v>674</c:v>
                </c:pt>
                <c:pt idx="314">
                  <c:v>686</c:v>
                </c:pt>
                <c:pt idx="315">
                  <c:v>684</c:v>
                </c:pt>
                <c:pt idx="316">
                  <c:v>613</c:v>
                </c:pt>
                <c:pt idx="317">
                  <c:v>621</c:v>
                </c:pt>
                <c:pt idx="318">
                  <c:v>622</c:v>
                </c:pt>
                <c:pt idx="319">
                  <c:v>603</c:v>
                </c:pt>
                <c:pt idx="320">
                  <c:v>583</c:v>
                </c:pt>
                <c:pt idx="321">
                  <c:v>607</c:v>
                </c:pt>
                <c:pt idx="322">
                  <c:v>544</c:v>
                </c:pt>
                <c:pt idx="323">
                  <c:v>585</c:v>
                </c:pt>
                <c:pt idx="324">
                  <c:v>515</c:v>
                </c:pt>
                <c:pt idx="325">
                  <c:v>530</c:v>
                </c:pt>
                <c:pt idx="326">
                  <c:v>511</c:v>
                </c:pt>
                <c:pt idx="327">
                  <c:v>492</c:v>
                </c:pt>
                <c:pt idx="328">
                  <c:v>497</c:v>
                </c:pt>
                <c:pt idx="329">
                  <c:v>495</c:v>
                </c:pt>
                <c:pt idx="330">
                  <c:v>458</c:v>
                </c:pt>
                <c:pt idx="331">
                  <c:v>439</c:v>
                </c:pt>
                <c:pt idx="332">
                  <c:v>456</c:v>
                </c:pt>
                <c:pt idx="333">
                  <c:v>416</c:v>
                </c:pt>
                <c:pt idx="334">
                  <c:v>416</c:v>
                </c:pt>
                <c:pt idx="335">
                  <c:v>414</c:v>
                </c:pt>
                <c:pt idx="336">
                  <c:v>443</c:v>
                </c:pt>
                <c:pt idx="337">
                  <c:v>377</c:v>
                </c:pt>
                <c:pt idx="338">
                  <c:v>341</c:v>
                </c:pt>
                <c:pt idx="339">
                  <c:v>402</c:v>
                </c:pt>
                <c:pt idx="340">
                  <c:v>392</c:v>
                </c:pt>
                <c:pt idx="341">
                  <c:v>368</c:v>
                </c:pt>
                <c:pt idx="342">
                  <c:v>352</c:v>
                </c:pt>
                <c:pt idx="343">
                  <c:v>341</c:v>
                </c:pt>
                <c:pt idx="344">
                  <c:v>353</c:v>
                </c:pt>
                <c:pt idx="345">
                  <c:v>368</c:v>
                </c:pt>
                <c:pt idx="346">
                  <c:v>326</c:v>
                </c:pt>
                <c:pt idx="347">
                  <c:v>321</c:v>
                </c:pt>
                <c:pt idx="348">
                  <c:v>282</c:v>
                </c:pt>
                <c:pt idx="349">
                  <c:v>346</c:v>
                </c:pt>
                <c:pt idx="350">
                  <c:v>292</c:v>
                </c:pt>
                <c:pt idx="351">
                  <c:v>326</c:v>
                </c:pt>
                <c:pt idx="352">
                  <c:v>298</c:v>
                </c:pt>
                <c:pt idx="353">
                  <c:v>278</c:v>
                </c:pt>
                <c:pt idx="354">
                  <c:v>264</c:v>
                </c:pt>
                <c:pt idx="355">
                  <c:v>258</c:v>
                </c:pt>
                <c:pt idx="356">
                  <c:v>275</c:v>
                </c:pt>
                <c:pt idx="357">
                  <c:v>271</c:v>
                </c:pt>
                <c:pt idx="358">
                  <c:v>277</c:v>
                </c:pt>
                <c:pt idx="359">
                  <c:v>251</c:v>
                </c:pt>
                <c:pt idx="360">
                  <c:v>274</c:v>
                </c:pt>
                <c:pt idx="361">
                  <c:v>271</c:v>
                </c:pt>
                <c:pt idx="362">
                  <c:v>250</c:v>
                </c:pt>
                <c:pt idx="363">
                  <c:v>257</c:v>
                </c:pt>
                <c:pt idx="364">
                  <c:v>263</c:v>
                </c:pt>
                <c:pt idx="365">
                  <c:v>217</c:v>
                </c:pt>
                <c:pt idx="366">
                  <c:v>236</c:v>
                </c:pt>
                <c:pt idx="367">
                  <c:v>224</c:v>
                </c:pt>
                <c:pt idx="368">
                  <c:v>219</c:v>
                </c:pt>
                <c:pt idx="369">
                  <c:v>204</c:v>
                </c:pt>
                <c:pt idx="370">
                  <c:v>210</c:v>
                </c:pt>
                <c:pt idx="371">
                  <c:v>217</c:v>
                </c:pt>
                <c:pt idx="372">
                  <c:v>211</c:v>
                </c:pt>
                <c:pt idx="373">
                  <c:v>202</c:v>
                </c:pt>
                <c:pt idx="374">
                  <c:v>224</c:v>
                </c:pt>
                <c:pt idx="375">
                  <c:v>192</c:v>
                </c:pt>
                <c:pt idx="376">
                  <c:v>191</c:v>
                </c:pt>
                <c:pt idx="377">
                  <c:v>198</c:v>
                </c:pt>
                <c:pt idx="378">
                  <c:v>204</c:v>
                </c:pt>
                <c:pt idx="379">
                  <c:v>194</c:v>
                </c:pt>
                <c:pt idx="380">
                  <c:v>179</c:v>
                </c:pt>
                <c:pt idx="381">
                  <c:v>193</c:v>
                </c:pt>
                <c:pt idx="382">
                  <c:v>195</c:v>
                </c:pt>
                <c:pt idx="383">
                  <c:v>170</c:v>
                </c:pt>
                <c:pt idx="384">
                  <c:v>175</c:v>
                </c:pt>
                <c:pt idx="385">
                  <c:v>156</c:v>
                </c:pt>
                <c:pt idx="386">
                  <c:v>188</c:v>
                </c:pt>
                <c:pt idx="387">
                  <c:v>174</c:v>
                </c:pt>
                <c:pt idx="388">
                  <c:v>154</c:v>
                </c:pt>
                <c:pt idx="389">
                  <c:v>173</c:v>
                </c:pt>
                <c:pt idx="390">
                  <c:v>141</c:v>
                </c:pt>
                <c:pt idx="391">
                  <c:v>170</c:v>
                </c:pt>
                <c:pt idx="392">
                  <c:v>170</c:v>
                </c:pt>
                <c:pt idx="393">
                  <c:v>175</c:v>
                </c:pt>
                <c:pt idx="394">
                  <c:v>134</c:v>
                </c:pt>
                <c:pt idx="395">
                  <c:v>159</c:v>
                </c:pt>
                <c:pt idx="396">
                  <c:v>153</c:v>
                </c:pt>
                <c:pt idx="397">
                  <c:v>142</c:v>
                </c:pt>
                <c:pt idx="398">
                  <c:v>147</c:v>
                </c:pt>
                <c:pt idx="399">
                  <c:v>145</c:v>
                </c:pt>
                <c:pt idx="400">
                  <c:v>168</c:v>
                </c:pt>
                <c:pt idx="401">
                  <c:v>134</c:v>
                </c:pt>
                <c:pt idx="402">
                  <c:v>154</c:v>
                </c:pt>
                <c:pt idx="403">
                  <c:v>151</c:v>
                </c:pt>
                <c:pt idx="404">
                  <c:v>155</c:v>
                </c:pt>
                <c:pt idx="405">
                  <c:v>138</c:v>
                </c:pt>
                <c:pt idx="406">
                  <c:v>135</c:v>
                </c:pt>
                <c:pt idx="407">
                  <c:v>129</c:v>
                </c:pt>
                <c:pt idx="408">
                  <c:v>135</c:v>
                </c:pt>
                <c:pt idx="409">
                  <c:v>129</c:v>
                </c:pt>
                <c:pt idx="410">
                  <c:v>124</c:v>
                </c:pt>
                <c:pt idx="411">
                  <c:v>112</c:v>
                </c:pt>
                <c:pt idx="412">
                  <c:v>123</c:v>
                </c:pt>
                <c:pt idx="413">
                  <c:v>112</c:v>
                </c:pt>
                <c:pt idx="414">
                  <c:v>129</c:v>
                </c:pt>
                <c:pt idx="415">
                  <c:v>133</c:v>
                </c:pt>
                <c:pt idx="416">
                  <c:v>108</c:v>
                </c:pt>
                <c:pt idx="417">
                  <c:v>105</c:v>
                </c:pt>
                <c:pt idx="418">
                  <c:v>130</c:v>
                </c:pt>
                <c:pt idx="419">
                  <c:v>111</c:v>
                </c:pt>
                <c:pt idx="420">
                  <c:v>118</c:v>
                </c:pt>
                <c:pt idx="421">
                  <c:v>119</c:v>
                </c:pt>
                <c:pt idx="422">
                  <c:v>111</c:v>
                </c:pt>
                <c:pt idx="423">
                  <c:v>114</c:v>
                </c:pt>
                <c:pt idx="424">
                  <c:v>109</c:v>
                </c:pt>
                <c:pt idx="425">
                  <c:v>113</c:v>
                </c:pt>
                <c:pt idx="426">
                  <c:v>116</c:v>
                </c:pt>
                <c:pt idx="427">
                  <c:v>121</c:v>
                </c:pt>
                <c:pt idx="428">
                  <c:v>127</c:v>
                </c:pt>
                <c:pt idx="429">
                  <c:v>108</c:v>
                </c:pt>
                <c:pt idx="430">
                  <c:v>124</c:v>
                </c:pt>
                <c:pt idx="431">
                  <c:v>113</c:v>
                </c:pt>
                <c:pt idx="432">
                  <c:v>100</c:v>
                </c:pt>
                <c:pt idx="433">
                  <c:v>90</c:v>
                </c:pt>
                <c:pt idx="434">
                  <c:v>104</c:v>
                </c:pt>
                <c:pt idx="435">
                  <c:v>95</c:v>
                </c:pt>
                <c:pt idx="436">
                  <c:v>100</c:v>
                </c:pt>
                <c:pt idx="437">
                  <c:v>122</c:v>
                </c:pt>
                <c:pt idx="438">
                  <c:v>122</c:v>
                </c:pt>
                <c:pt idx="439">
                  <c:v>100</c:v>
                </c:pt>
                <c:pt idx="440">
                  <c:v>103</c:v>
                </c:pt>
                <c:pt idx="441">
                  <c:v>93</c:v>
                </c:pt>
                <c:pt idx="442">
                  <c:v>102</c:v>
                </c:pt>
                <c:pt idx="443">
                  <c:v>112</c:v>
                </c:pt>
                <c:pt idx="444">
                  <c:v>88</c:v>
                </c:pt>
                <c:pt idx="445">
                  <c:v>75</c:v>
                </c:pt>
                <c:pt idx="446">
                  <c:v>104</c:v>
                </c:pt>
                <c:pt idx="447">
                  <c:v>102</c:v>
                </c:pt>
                <c:pt idx="448">
                  <c:v>96</c:v>
                </c:pt>
                <c:pt idx="449">
                  <c:v>89</c:v>
                </c:pt>
                <c:pt idx="450">
                  <c:v>107</c:v>
                </c:pt>
                <c:pt idx="451">
                  <c:v>94</c:v>
                </c:pt>
                <c:pt idx="452">
                  <c:v>97</c:v>
                </c:pt>
                <c:pt idx="453">
                  <c:v>87</c:v>
                </c:pt>
                <c:pt idx="454">
                  <c:v>94</c:v>
                </c:pt>
                <c:pt idx="455">
                  <c:v>92</c:v>
                </c:pt>
                <c:pt idx="456">
                  <c:v>102</c:v>
                </c:pt>
                <c:pt idx="457">
                  <c:v>81</c:v>
                </c:pt>
                <c:pt idx="458">
                  <c:v>76</c:v>
                </c:pt>
                <c:pt idx="459">
                  <c:v>99</c:v>
                </c:pt>
                <c:pt idx="460">
                  <c:v>93</c:v>
                </c:pt>
                <c:pt idx="461">
                  <c:v>96</c:v>
                </c:pt>
                <c:pt idx="462">
                  <c:v>99</c:v>
                </c:pt>
                <c:pt idx="463">
                  <c:v>102</c:v>
                </c:pt>
                <c:pt idx="464">
                  <c:v>110</c:v>
                </c:pt>
                <c:pt idx="465">
                  <c:v>81</c:v>
                </c:pt>
                <c:pt idx="466">
                  <c:v>116</c:v>
                </c:pt>
                <c:pt idx="467">
                  <c:v>96</c:v>
                </c:pt>
                <c:pt idx="468">
                  <c:v>100</c:v>
                </c:pt>
                <c:pt idx="469">
                  <c:v>118</c:v>
                </c:pt>
                <c:pt idx="470">
                  <c:v>108</c:v>
                </c:pt>
                <c:pt idx="471">
                  <c:v>101</c:v>
                </c:pt>
                <c:pt idx="472">
                  <c:v>145</c:v>
                </c:pt>
                <c:pt idx="473">
                  <c:v>140</c:v>
                </c:pt>
                <c:pt idx="474">
                  <c:v>142</c:v>
                </c:pt>
                <c:pt idx="475">
                  <c:v>184</c:v>
                </c:pt>
                <c:pt idx="476">
                  <c:v>179</c:v>
                </c:pt>
                <c:pt idx="477">
                  <c:v>171</c:v>
                </c:pt>
                <c:pt idx="478">
                  <c:v>227</c:v>
                </c:pt>
                <c:pt idx="479">
                  <c:v>199</c:v>
                </c:pt>
                <c:pt idx="480">
                  <c:v>221</c:v>
                </c:pt>
                <c:pt idx="481">
                  <c:v>247</c:v>
                </c:pt>
                <c:pt idx="482">
                  <c:v>247</c:v>
                </c:pt>
                <c:pt idx="483">
                  <c:v>248</c:v>
                </c:pt>
                <c:pt idx="484">
                  <c:v>269</c:v>
                </c:pt>
                <c:pt idx="485">
                  <c:v>253</c:v>
                </c:pt>
                <c:pt idx="486">
                  <c:v>223</c:v>
                </c:pt>
                <c:pt idx="487">
                  <c:v>253</c:v>
                </c:pt>
                <c:pt idx="488">
                  <c:v>213</c:v>
                </c:pt>
                <c:pt idx="489">
                  <c:v>208</c:v>
                </c:pt>
                <c:pt idx="490">
                  <c:v>225</c:v>
                </c:pt>
                <c:pt idx="491">
                  <c:v>195</c:v>
                </c:pt>
                <c:pt idx="492">
                  <c:v>177</c:v>
                </c:pt>
                <c:pt idx="493">
                  <c:v>168</c:v>
                </c:pt>
                <c:pt idx="494">
                  <c:v>182</c:v>
                </c:pt>
                <c:pt idx="495">
                  <c:v>166</c:v>
                </c:pt>
                <c:pt idx="496">
                  <c:v>160</c:v>
                </c:pt>
                <c:pt idx="497">
                  <c:v>159</c:v>
                </c:pt>
                <c:pt idx="498">
                  <c:v>134</c:v>
                </c:pt>
                <c:pt idx="499">
                  <c:v>149</c:v>
                </c:pt>
                <c:pt idx="500">
                  <c:v>132</c:v>
                </c:pt>
                <c:pt idx="501">
                  <c:v>144</c:v>
                </c:pt>
                <c:pt idx="502">
                  <c:v>130</c:v>
                </c:pt>
                <c:pt idx="503">
                  <c:v>135</c:v>
                </c:pt>
                <c:pt idx="504">
                  <c:v>122</c:v>
                </c:pt>
                <c:pt idx="505">
                  <c:v>115</c:v>
                </c:pt>
                <c:pt idx="506">
                  <c:v>118</c:v>
                </c:pt>
                <c:pt idx="507">
                  <c:v>123</c:v>
                </c:pt>
                <c:pt idx="508">
                  <c:v>121</c:v>
                </c:pt>
                <c:pt idx="509">
                  <c:v>128</c:v>
                </c:pt>
                <c:pt idx="510">
                  <c:v>114</c:v>
                </c:pt>
                <c:pt idx="511">
                  <c:v>114</c:v>
                </c:pt>
                <c:pt idx="512">
                  <c:v>121</c:v>
                </c:pt>
                <c:pt idx="513">
                  <c:v>143</c:v>
                </c:pt>
                <c:pt idx="514">
                  <c:v>105</c:v>
                </c:pt>
                <c:pt idx="515">
                  <c:v>126</c:v>
                </c:pt>
                <c:pt idx="516">
                  <c:v>113</c:v>
                </c:pt>
                <c:pt idx="517">
                  <c:v>119</c:v>
                </c:pt>
                <c:pt idx="518">
                  <c:v>125</c:v>
                </c:pt>
                <c:pt idx="519">
                  <c:v>120</c:v>
                </c:pt>
                <c:pt idx="520">
                  <c:v>129</c:v>
                </c:pt>
                <c:pt idx="521">
                  <c:v>129</c:v>
                </c:pt>
                <c:pt idx="522">
                  <c:v>119</c:v>
                </c:pt>
                <c:pt idx="523">
                  <c:v>140</c:v>
                </c:pt>
                <c:pt idx="524">
                  <c:v>143</c:v>
                </c:pt>
                <c:pt idx="525">
                  <c:v>151</c:v>
                </c:pt>
                <c:pt idx="526">
                  <c:v>153</c:v>
                </c:pt>
                <c:pt idx="527">
                  <c:v>186</c:v>
                </c:pt>
                <c:pt idx="528">
                  <c:v>197</c:v>
                </c:pt>
                <c:pt idx="529">
                  <c:v>235</c:v>
                </c:pt>
                <c:pt idx="530">
                  <c:v>234</c:v>
                </c:pt>
                <c:pt idx="531">
                  <c:v>301</c:v>
                </c:pt>
                <c:pt idx="532">
                  <c:v>335</c:v>
                </c:pt>
                <c:pt idx="533">
                  <c:v>383</c:v>
                </c:pt>
                <c:pt idx="534">
                  <c:v>459</c:v>
                </c:pt>
                <c:pt idx="535">
                  <c:v>447</c:v>
                </c:pt>
                <c:pt idx="536">
                  <c:v>542</c:v>
                </c:pt>
                <c:pt idx="537">
                  <c:v>658</c:v>
                </c:pt>
                <c:pt idx="538">
                  <c:v>703</c:v>
                </c:pt>
                <c:pt idx="539">
                  <c:v>846</c:v>
                </c:pt>
                <c:pt idx="540">
                  <c:v>882</c:v>
                </c:pt>
                <c:pt idx="541">
                  <c:v>940</c:v>
                </c:pt>
                <c:pt idx="542">
                  <c:v>979</c:v>
                </c:pt>
                <c:pt idx="543">
                  <c:v>1048</c:v>
                </c:pt>
                <c:pt idx="544">
                  <c:v>1050</c:v>
                </c:pt>
                <c:pt idx="545">
                  <c:v>1092</c:v>
                </c:pt>
                <c:pt idx="546">
                  <c:v>1132</c:v>
                </c:pt>
                <c:pt idx="547">
                  <c:v>1117</c:v>
                </c:pt>
                <c:pt idx="548">
                  <c:v>1100</c:v>
                </c:pt>
                <c:pt idx="549">
                  <c:v>1019</c:v>
                </c:pt>
                <c:pt idx="550">
                  <c:v>991</c:v>
                </c:pt>
                <c:pt idx="551">
                  <c:v>981</c:v>
                </c:pt>
                <c:pt idx="552">
                  <c:v>890</c:v>
                </c:pt>
                <c:pt idx="553">
                  <c:v>816</c:v>
                </c:pt>
                <c:pt idx="554">
                  <c:v>821</c:v>
                </c:pt>
                <c:pt idx="555">
                  <c:v>736</c:v>
                </c:pt>
                <c:pt idx="556">
                  <c:v>696</c:v>
                </c:pt>
                <c:pt idx="557">
                  <c:v>619</c:v>
                </c:pt>
                <c:pt idx="558">
                  <c:v>632</c:v>
                </c:pt>
                <c:pt idx="559">
                  <c:v>608</c:v>
                </c:pt>
                <c:pt idx="560">
                  <c:v>517</c:v>
                </c:pt>
                <c:pt idx="561">
                  <c:v>493</c:v>
                </c:pt>
                <c:pt idx="562">
                  <c:v>453</c:v>
                </c:pt>
                <c:pt idx="563">
                  <c:v>407</c:v>
                </c:pt>
                <c:pt idx="564">
                  <c:v>367</c:v>
                </c:pt>
                <c:pt idx="565">
                  <c:v>353</c:v>
                </c:pt>
                <c:pt idx="566">
                  <c:v>357</c:v>
                </c:pt>
                <c:pt idx="567">
                  <c:v>335</c:v>
                </c:pt>
                <c:pt idx="568">
                  <c:v>290</c:v>
                </c:pt>
                <c:pt idx="569">
                  <c:v>304</c:v>
                </c:pt>
                <c:pt idx="570">
                  <c:v>290</c:v>
                </c:pt>
                <c:pt idx="571">
                  <c:v>299</c:v>
                </c:pt>
                <c:pt idx="572">
                  <c:v>319</c:v>
                </c:pt>
                <c:pt idx="573">
                  <c:v>312</c:v>
                </c:pt>
                <c:pt idx="574">
                  <c:v>325</c:v>
                </c:pt>
                <c:pt idx="575">
                  <c:v>434</c:v>
                </c:pt>
                <c:pt idx="576">
                  <c:v>430</c:v>
                </c:pt>
                <c:pt idx="577">
                  <c:v>491</c:v>
                </c:pt>
                <c:pt idx="578">
                  <c:v>508</c:v>
                </c:pt>
                <c:pt idx="579">
                  <c:v>548</c:v>
                </c:pt>
                <c:pt idx="580">
                  <c:v>564</c:v>
                </c:pt>
                <c:pt idx="581">
                  <c:v>654</c:v>
                </c:pt>
                <c:pt idx="582">
                  <c:v>702</c:v>
                </c:pt>
                <c:pt idx="583">
                  <c:v>724</c:v>
                </c:pt>
                <c:pt idx="584">
                  <c:v>775</c:v>
                </c:pt>
                <c:pt idx="585">
                  <c:v>759</c:v>
                </c:pt>
                <c:pt idx="586">
                  <c:v>878</c:v>
                </c:pt>
                <c:pt idx="587">
                  <c:v>874</c:v>
                </c:pt>
                <c:pt idx="588">
                  <c:v>880</c:v>
                </c:pt>
                <c:pt idx="589">
                  <c:v>907</c:v>
                </c:pt>
                <c:pt idx="590">
                  <c:v>905</c:v>
                </c:pt>
                <c:pt idx="591">
                  <c:v>904</c:v>
                </c:pt>
                <c:pt idx="592">
                  <c:v>936</c:v>
                </c:pt>
                <c:pt idx="593">
                  <c:v>919</c:v>
                </c:pt>
                <c:pt idx="594">
                  <c:v>825</c:v>
                </c:pt>
                <c:pt idx="595">
                  <c:v>893</c:v>
                </c:pt>
                <c:pt idx="596">
                  <c:v>805</c:v>
                </c:pt>
                <c:pt idx="597">
                  <c:v>834</c:v>
                </c:pt>
                <c:pt idx="598">
                  <c:v>826</c:v>
                </c:pt>
                <c:pt idx="599">
                  <c:v>741</c:v>
                </c:pt>
                <c:pt idx="600">
                  <c:v>685</c:v>
                </c:pt>
                <c:pt idx="601">
                  <c:v>740</c:v>
                </c:pt>
                <c:pt idx="602">
                  <c:v>641</c:v>
                </c:pt>
                <c:pt idx="603">
                  <c:v>632</c:v>
                </c:pt>
                <c:pt idx="604">
                  <c:v>619</c:v>
                </c:pt>
                <c:pt idx="605">
                  <c:v>538</c:v>
                </c:pt>
                <c:pt idx="606">
                  <c:v>528</c:v>
                </c:pt>
                <c:pt idx="607">
                  <c:v>502</c:v>
                </c:pt>
                <c:pt idx="608">
                  <c:v>472</c:v>
                </c:pt>
                <c:pt idx="609">
                  <c:v>476</c:v>
                </c:pt>
                <c:pt idx="610">
                  <c:v>418</c:v>
                </c:pt>
                <c:pt idx="611">
                  <c:v>385</c:v>
                </c:pt>
                <c:pt idx="612">
                  <c:v>384</c:v>
                </c:pt>
                <c:pt idx="613">
                  <c:v>373</c:v>
                </c:pt>
                <c:pt idx="614">
                  <c:v>390</c:v>
                </c:pt>
                <c:pt idx="615">
                  <c:v>307</c:v>
                </c:pt>
                <c:pt idx="616">
                  <c:v>338</c:v>
                </c:pt>
                <c:pt idx="617">
                  <c:v>326</c:v>
                </c:pt>
                <c:pt idx="618">
                  <c:v>274</c:v>
                </c:pt>
                <c:pt idx="619">
                  <c:v>303</c:v>
                </c:pt>
                <c:pt idx="620">
                  <c:v>262</c:v>
                </c:pt>
                <c:pt idx="621">
                  <c:v>246</c:v>
                </c:pt>
                <c:pt idx="622">
                  <c:v>240</c:v>
                </c:pt>
                <c:pt idx="623">
                  <c:v>218</c:v>
                </c:pt>
                <c:pt idx="624">
                  <c:v>219</c:v>
                </c:pt>
                <c:pt idx="625">
                  <c:v>243</c:v>
                </c:pt>
                <c:pt idx="626">
                  <c:v>203</c:v>
                </c:pt>
                <c:pt idx="627">
                  <c:v>182</c:v>
                </c:pt>
                <c:pt idx="628">
                  <c:v>206</c:v>
                </c:pt>
                <c:pt idx="629">
                  <c:v>197</c:v>
                </c:pt>
                <c:pt idx="630">
                  <c:v>190</c:v>
                </c:pt>
                <c:pt idx="631">
                  <c:v>197</c:v>
                </c:pt>
                <c:pt idx="632">
                  <c:v>187</c:v>
                </c:pt>
                <c:pt idx="633">
                  <c:v>200</c:v>
                </c:pt>
                <c:pt idx="634">
                  <c:v>170</c:v>
                </c:pt>
                <c:pt idx="635">
                  <c:v>185</c:v>
                </c:pt>
                <c:pt idx="636">
                  <c:v>169</c:v>
                </c:pt>
                <c:pt idx="637">
                  <c:v>174</c:v>
                </c:pt>
                <c:pt idx="638">
                  <c:v>165</c:v>
                </c:pt>
                <c:pt idx="639">
                  <c:v>166</c:v>
                </c:pt>
                <c:pt idx="640">
                  <c:v>184</c:v>
                </c:pt>
                <c:pt idx="641">
                  <c:v>188</c:v>
                </c:pt>
                <c:pt idx="642">
                  <c:v>181</c:v>
                </c:pt>
                <c:pt idx="643">
                  <c:v>150</c:v>
                </c:pt>
                <c:pt idx="644">
                  <c:v>154</c:v>
                </c:pt>
                <c:pt idx="645">
                  <c:v>163</c:v>
                </c:pt>
                <c:pt idx="646">
                  <c:v>151</c:v>
                </c:pt>
                <c:pt idx="647">
                  <c:v>166</c:v>
                </c:pt>
                <c:pt idx="648">
                  <c:v>151</c:v>
                </c:pt>
                <c:pt idx="649">
                  <c:v>157</c:v>
                </c:pt>
                <c:pt idx="650">
                  <c:v>169</c:v>
                </c:pt>
                <c:pt idx="651">
                  <c:v>146</c:v>
                </c:pt>
                <c:pt idx="652">
                  <c:v>171</c:v>
                </c:pt>
                <c:pt idx="653">
                  <c:v>141</c:v>
                </c:pt>
                <c:pt idx="654">
                  <c:v>156</c:v>
                </c:pt>
                <c:pt idx="655">
                  <c:v>161</c:v>
                </c:pt>
                <c:pt idx="656">
                  <c:v>140</c:v>
                </c:pt>
                <c:pt idx="657">
                  <c:v>158</c:v>
                </c:pt>
                <c:pt idx="658">
                  <c:v>158</c:v>
                </c:pt>
                <c:pt idx="659">
                  <c:v>148</c:v>
                </c:pt>
                <c:pt idx="660">
                  <c:v>140</c:v>
                </c:pt>
                <c:pt idx="661">
                  <c:v>164</c:v>
                </c:pt>
                <c:pt idx="662">
                  <c:v>165</c:v>
                </c:pt>
                <c:pt idx="663">
                  <c:v>141</c:v>
                </c:pt>
                <c:pt idx="664">
                  <c:v>116</c:v>
                </c:pt>
                <c:pt idx="665">
                  <c:v>120</c:v>
                </c:pt>
                <c:pt idx="666">
                  <c:v>156</c:v>
                </c:pt>
                <c:pt idx="667">
                  <c:v>138</c:v>
                </c:pt>
                <c:pt idx="668">
                  <c:v>158</c:v>
                </c:pt>
                <c:pt idx="669">
                  <c:v>152</c:v>
                </c:pt>
                <c:pt idx="670">
                  <c:v>148</c:v>
                </c:pt>
                <c:pt idx="671">
                  <c:v>144</c:v>
                </c:pt>
                <c:pt idx="672">
                  <c:v>139</c:v>
                </c:pt>
                <c:pt idx="673">
                  <c:v>137</c:v>
                </c:pt>
                <c:pt idx="674">
                  <c:v>136</c:v>
                </c:pt>
                <c:pt idx="675">
                  <c:v>141</c:v>
                </c:pt>
                <c:pt idx="676">
                  <c:v>141</c:v>
                </c:pt>
                <c:pt idx="677">
                  <c:v>141</c:v>
                </c:pt>
                <c:pt idx="678">
                  <c:v>145</c:v>
                </c:pt>
                <c:pt idx="679">
                  <c:v>112</c:v>
                </c:pt>
                <c:pt idx="680">
                  <c:v>132</c:v>
                </c:pt>
                <c:pt idx="681">
                  <c:v>150</c:v>
                </c:pt>
                <c:pt idx="682">
                  <c:v>137</c:v>
                </c:pt>
                <c:pt idx="683">
                  <c:v>131</c:v>
                </c:pt>
                <c:pt idx="684">
                  <c:v>138</c:v>
                </c:pt>
                <c:pt idx="685">
                  <c:v>136</c:v>
                </c:pt>
                <c:pt idx="686">
                  <c:v>138</c:v>
                </c:pt>
                <c:pt idx="687">
                  <c:v>135</c:v>
                </c:pt>
                <c:pt idx="688">
                  <c:v>126</c:v>
                </c:pt>
                <c:pt idx="689">
                  <c:v>139</c:v>
                </c:pt>
                <c:pt idx="690">
                  <c:v>117</c:v>
                </c:pt>
                <c:pt idx="691">
                  <c:v>139</c:v>
                </c:pt>
                <c:pt idx="692">
                  <c:v>126</c:v>
                </c:pt>
                <c:pt idx="693">
                  <c:v>139</c:v>
                </c:pt>
                <c:pt idx="694">
                  <c:v>152</c:v>
                </c:pt>
                <c:pt idx="695">
                  <c:v>137</c:v>
                </c:pt>
                <c:pt idx="696">
                  <c:v>146</c:v>
                </c:pt>
                <c:pt idx="697">
                  <c:v>124</c:v>
                </c:pt>
                <c:pt idx="698">
                  <c:v>122</c:v>
                </c:pt>
                <c:pt idx="699">
                  <c:v>131</c:v>
                </c:pt>
                <c:pt idx="700">
                  <c:v>121</c:v>
                </c:pt>
                <c:pt idx="701">
                  <c:v>136</c:v>
                </c:pt>
                <c:pt idx="702">
                  <c:v>156</c:v>
                </c:pt>
                <c:pt idx="703">
                  <c:v>154</c:v>
                </c:pt>
                <c:pt idx="704">
                  <c:v>158</c:v>
                </c:pt>
                <c:pt idx="705">
                  <c:v>159</c:v>
                </c:pt>
                <c:pt idx="706">
                  <c:v>122</c:v>
                </c:pt>
                <c:pt idx="707">
                  <c:v>140</c:v>
                </c:pt>
                <c:pt idx="708">
                  <c:v>125</c:v>
                </c:pt>
                <c:pt idx="709">
                  <c:v>141</c:v>
                </c:pt>
                <c:pt idx="710">
                  <c:v>124</c:v>
                </c:pt>
                <c:pt idx="711">
                  <c:v>124</c:v>
                </c:pt>
                <c:pt idx="712">
                  <c:v>125</c:v>
                </c:pt>
                <c:pt idx="713">
                  <c:v>116</c:v>
                </c:pt>
                <c:pt idx="714">
                  <c:v>116</c:v>
                </c:pt>
                <c:pt idx="715">
                  <c:v>115</c:v>
                </c:pt>
                <c:pt idx="716">
                  <c:v>127</c:v>
                </c:pt>
                <c:pt idx="717">
                  <c:v>111</c:v>
                </c:pt>
                <c:pt idx="718">
                  <c:v>113</c:v>
                </c:pt>
                <c:pt idx="719">
                  <c:v>130</c:v>
                </c:pt>
                <c:pt idx="720">
                  <c:v>94</c:v>
                </c:pt>
                <c:pt idx="721">
                  <c:v>108</c:v>
                </c:pt>
                <c:pt idx="722">
                  <c:v>87</c:v>
                </c:pt>
                <c:pt idx="723">
                  <c:v>93</c:v>
                </c:pt>
                <c:pt idx="724">
                  <c:v>110</c:v>
                </c:pt>
                <c:pt idx="725">
                  <c:v>107</c:v>
                </c:pt>
                <c:pt idx="726">
                  <c:v>105</c:v>
                </c:pt>
                <c:pt idx="727">
                  <c:v>95</c:v>
                </c:pt>
                <c:pt idx="728">
                  <c:v>90</c:v>
                </c:pt>
                <c:pt idx="729">
                  <c:v>94</c:v>
                </c:pt>
                <c:pt idx="730">
                  <c:v>93</c:v>
                </c:pt>
                <c:pt idx="731">
                  <c:v>89</c:v>
                </c:pt>
                <c:pt idx="732">
                  <c:v>77</c:v>
                </c:pt>
                <c:pt idx="733">
                  <c:v>89</c:v>
                </c:pt>
                <c:pt idx="734">
                  <c:v>92</c:v>
                </c:pt>
                <c:pt idx="735">
                  <c:v>83</c:v>
                </c:pt>
                <c:pt idx="736">
                  <c:v>104</c:v>
                </c:pt>
                <c:pt idx="737">
                  <c:v>83</c:v>
                </c:pt>
                <c:pt idx="738">
                  <c:v>76</c:v>
                </c:pt>
                <c:pt idx="739">
                  <c:v>78</c:v>
                </c:pt>
                <c:pt idx="740">
                  <c:v>97</c:v>
                </c:pt>
                <c:pt idx="741">
                  <c:v>93</c:v>
                </c:pt>
                <c:pt idx="742">
                  <c:v>75</c:v>
                </c:pt>
                <c:pt idx="743">
                  <c:v>89</c:v>
                </c:pt>
                <c:pt idx="744">
                  <c:v>82</c:v>
                </c:pt>
                <c:pt idx="745">
                  <c:v>81</c:v>
                </c:pt>
                <c:pt idx="746">
                  <c:v>73</c:v>
                </c:pt>
                <c:pt idx="747">
                  <c:v>88</c:v>
                </c:pt>
                <c:pt idx="748">
                  <c:v>83</c:v>
                </c:pt>
                <c:pt idx="749">
                  <c:v>80</c:v>
                </c:pt>
                <c:pt idx="750">
                  <c:v>77</c:v>
                </c:pt>
                <c:pt idx="751">
                  <c:v>99</c:v>
                </c:pt>
                <c:pt idx="752">
                  <c:v>88</c:v>
                </c:pt>
                <c:pt idx="753">
                  <c:v>84</c:v>
                </c:pt>
                <c:pt idx="754">
                  <c:v>91</c:v>
                </c:pt>
                <c:pt idx="755">
                  <c:v>94</c:v>
                </c:pt>
                <c:pt idx="756">
                  <c:v>90</c:v>
                </c:pt>
                <c:pt idx="757">
                  <c:v>82</c:v>
                </c:pt>
                <c:pt idx="758">
                  <c:v>72</c:v>
                </c:pt>
                <c:pt idx="759">
                  <c:v>67</c:v>
                </c:pt>
                <c:pt idx="760">
                  <c:v>79</c:v>
                </c:pt>
                <c:pt idx="761">
                  <c:v>85</c:v>
                </c:pt>
                <c:pt idx="762">
                  <c:v>76</c:v>
                </c:pt>
                <c:pt idx="763">
                  <c:v>74</c:v>
                </c:pt>
                <c:pt idx="764">
                  <c:v>69</c:v>
                </c:pt>
                <c:pt idx="765">
                  <c:v>78</c:v>
                </c:pt>
                <c:pt idx="766">
                  <c:v>75</c:v>
                </c:pt>
                <c:pt idx="767">
                  <c:v>82</c:v>
                </c:pt>
                <c:pt idx="768">
                  <c:v>66</c:v>
                </c:pt>
                <c:pt idx="769">
                  <c:v>83</c:v>
                </c:pt>
                <c:pt idx="770">
                  <c:v>64</c:v>
                </c:pt>
                <c:pt idx="771">
                  <c:v>93</c:v>
                </c:pt>
                <c:pt idx="772">
                  <c:v>78</c:v>
                </c:pt>
                <c:pt idx="773">
                  <c:v>67</c:v>
                </c:pt>
                <c:pt idx="774">
                  <c:v>78</c:v>
                </c:pt>
                <c:pt idx="775">
                  <c:v>76</c:v>
                </c:pt>
                <c:pt idx="776">
                  <c:v>65</c:v>
                </c:pt>
                <c:pt idx="777">
                  <c:v>81</c:v>
                </c:pt>
                <c:pt idx="778">
                  <c:v>88</c:v>
                </c:pt>
                <c:pt idx="779">
                  <c:v>71</c:v>
                </c:pt>
                <c:pt idx="780">
                  <c:v>86</c:v>
                </c:pt>
                <c:pt idx="781">
                  <c:v>67</c:v>
                </c:pt>
                <c:pt idx="782">
                  <c:v>81</c:v>
                </c:pt>
                <c:pt idx="783">
                  <c:v>67</c:v>
                </c:pt>
                <c:pt idx="784">
                  <c:v>74</c:v>
                </c:pt>
                <c:pt idx="785">
                  <c:v>57</c:v>
                </c:pt>
                <c:pt idx="786">
                  <c:v>82</c:v>
                </c:pt>
                <c:pt idx="787">
                  <c:v>91</c:v>
                </c:pt>
                <c:pt idx="788">
                  <c:v>88</c:v>
                </c:pt>
                <c:pt idx="789">
                  <c:v>67</c:v>
                </c:pt>
                <c:pt idx="790">
                  <c:v>78</c:v>
                </c:pt>
                <c:pt idx="791">
                  <c:v>69</c:v>
                </c:pt>
                <c:pt idx="792">
                  <c:v>59</c:v>
                </c:pt>
                <c:pt idx="793">
                  <c:v>63</c:v>
                </c:pt>
                <c:pt idx="794">
                  <c:v>70</c:v>
                </c:pt>
                <c:pt idx="795">
                  <c:v>62</c:v>
                </c:pt>
                <c:pt idx="796">
                  <c:v>67</c:v>
                </c:pt>
                <c:pt idx="797">
                  <c:v>70</c:v>
                </c:pt>
                <c:pt idx="798">
                  <c:v>60</c:v>
                </c:pt>
                <c:pt idx="799">
                  <c:v>56</c:v>
                </c:pt>
                <c:pt idx="800">
                  <c:v>58</c:v>
                </c:pt>
                <c:pt idx="801">
                  <c:v>59</c:v>
                </c:pt>
                <c:pt idx="802">
                  <c:v>63</c:v>
                </c:pt>
                <c:pt idx="803">
                  <c:v>62</c:v>
                </c:pt>
                <c:pt idx="804">
                  <c:v>69</c:v>
                </c:pt>
                <c:pt idx="805">
                  <c:v>51</c:v>
                </c:pt>
                <c:pt idx="806">
                  <c:v>64</c:v>
                </c:pt>
                <c:pt idx="807">
                  <c:v>63</c:v>
                </c:pt>
                <c:pt idx="808">
                  <c:v>60</c:v>
                </c:pt>
                <c:pt idx="809">
                  <c:v>70</c:v>
                </c:pt>
                <c:pt idx="810">
                  <c:v>64</c:v>
                </c:pt>
                <c:pt idx="811">
                  <c:v>61</c:v>
                </c:pt>
                <c:pt idx="812">
                  <c:v>70</c:v>
                </c:pt>
                <c:pt idx="813">
                  <c:v>61</c:v>
                </c:pt>
                <c:pt idx="814">
                  <c:v>55</c:v>
                </c:pt>
                <c:pt idx="815">
                  <c:v>54</c:v>
                </c:pt>
                <c:pt idx="816">
                  <c:v>63</c:v>
                </c:pt>
                <c:pt idx="817">
                  <c:v>80</c:v>
                </c:pt>
                <c:pt idx="818">
                  <c:v>64</c:v>
                </c:pt>
                <c:pt idx="819">
                  <c:v>76</c:v>
                </c:pt>
                <c:pt idx="820">
                  <c:v>64</c:v>
                </c:pt>
                <c:pt idx="821">
                  <c:v>85</c:v>
                </c:pt>
                <c:pt idx="822">
                  <c:v>95</c:v>
                </c:pt>
                <c:pt idx="823">
                  <c:v>89</c:v>
                </c:pt>
                <c:pt idx="824">
                  <c:v>94</c:v>
                </c:pt>
                <c:pt idx="825">
                  <c:v>94</c:v>
                </c:pt>
                <c:pt idx="826">
                  <c:v>100</c:v>
                </c:pt>
                <c:pt idx="827">
                  <c:v>91</c:v>
                </c:pt>
                <c:pt idx="828">
                  <c:v>112</c:v>
                </c:pt>
                <c:pt idx="829">
                  <c:v>111</c:v>
                </c:pt>
                <c:pt idx="830">
                  <c:v>124</c:v>
                </c:pt>
                <c:pt idx="831">
                  <c:v>134</c:v>
                </c:pt>
                <c:pt idx="832">
                  <c:v>126</c:v>
                </c:pt>
                <c:pt idx="833">
                  <c:v>138</c:v>
                </c:pt>
                <c:pt idx="834">
                  <c:v>142</c:v>
                </c:pt>
                <c:pt idx="835">
                  <c:v>127</c:v>
                </c:pt>
                <c:pt idx="836">
                  <c:v>120</c:v>
                </c:pt>
                <c:pt idx="837">
                  <c:v>135</c:v>
                </c:pt>
                <c:pt idx="838">
                  <c:v>126</c:v>
                </c:pt>
                <c:pt idx="839">
                  <c:v>116</c:v>
                </c:pt>
                <c:pt idx="840">
                  <c:v>124</c:v>
                </c:pt>
                <c:pt idx="841">
                  <c:v>132</c:v>
                </c:pt>
                <c:pt idx="842">
                  <c:v>86</c:v>
                </c:pt>
                <c:pt idx="843">
                  <c:v>92</c:v>
                </c:pt>
                <c:pt idx="844">
                  <c:v>76</c:v>
                </c:pt>
                <c:pt idx="845">
                  <c:v>89</c:v>
                </c:pt>
                <c:pt idx="846">
                  <c:v>79</c:v>
                </c:pt>
                <c:pt idx="847">
                  <c:v>74</c:v>
                </c:pt>
                <c:pt idx="848">
                  <c:v>81</c:v>
                </c:pt>
                <c:pt idx="849">
                  <c:v>67</c:v>
                </c:pt>
                <c:pt idx="850">
                  <c:v>58</c:v>
                </c:pt>
                <c:pt idx="851">
                  <c:v>80</c:v>
                </c:pt>
                <c:pt idx="852">
                  <c:v>79</c:v>
                </c:pt>
                <c:pt idx="853">
                  <c:v>73</c:v>
                </c:pt>
                <c:pt idx="854">
                  <c:v>69</c:v>
                </c:pt>
                <c:pt idx="855">
                  <c:v>64</c:v>
                </c:pt>
                <c:pt idx="856">
                  <c:v>70</c:v>
                </c:pt>
                <c:pt idx="857">
                  <c:v>62</c:v>
                </c:pt>
                <c:pt idx="858">
                  <c:v>59</c:v>
                </c:pt>
                <c:pt idx="859">
                  <c:v>73</c:v>
                </c:pt>
                <c:pt idx="860">
                  <c:v>79</c:v>
                </c:pt>
                <c:pt idx="861">
                  <c:v>66</c:v>
                </c:pt>
                <c:pt idx="862">
                  <c:v>58</c:v>
                </c:pt>
                <c:pt idx="863">
                  <c:v>66</c:v>
                </c:pt>
                <c:pt idx="864">
                  <c:v>61</c:v>
                </c:pt>
                <c:pt idx="865">
                  <c:v>59</c:v>
                </c:pt>
                <c:pt idx="866">
                  <c:v>51</c:v>
                </c:pt>
                <c:pt idx="867">
                  <c:v>77</c:v>
                </c:pt>
                <c:pt idx="868">
                  <c:v>70</c:v>
                </c:pt>
                <c:pt idx="869">
                  <c:v>64</c:v>
                </c:pt>
                <c:pt idx="870">
                  <c:v>60</c:v>
                </c:pt>
                <c:pt idx="871">
                  <c:v>72</c:v>
                </c:pt>
                <c:pt idx="872">
                  <c:v>63</c:v>
                </c:pt>
                <c:pt idx="873">
                  <c:v>56</c:v>
                </c:pt>
                <c:pt idx="874">
                  <c:v>75</c:v>
                </c:pt>
                <c:pt idx="875">
                  <c:v>66</c:v>
                </c:pt>
                <c:pt idx="876">
                  <c:v>70</c:v>
                </c:pt>
                <c:pt idx="877">
                  <c:v>62</c:v>
                </c:pt>
                <c:pt idx="878">
                  <c:v>56</c:v>
                </c:pt>
                <c:pt idx="879">
                  <c:v>82</c:v>
                </c:pt>
                <c:pt idx="880">
                  <c:v>59</c:v>
                </c:pt>
                <c:pt idx="881">
                  <c:v>70</c:v>
                </c:pt>
                <c:pt idx="882">
                  <c:v>63</c:v>
                </c:pt>
                <c:pt idx="883">
                  <c:v>57</c:v>
                </c:pt>
                <c:pt idx="884">
                  <c:v>58</c:v>
                </c:pt>
                <c:pt idx="885">
                  <c:v>65</c:v>
                </c:pt>
                <c:pt idx="886">
                  <c:v>51</c:v>
                </c:pt>
                <c:pt idx="887">
                  <c:v>51</c:v>
                </c:pt>
                <c:pt idx="888">
                  <c:v>46</c:v>
                </c:pt>
                <c:pt idx="889">
                  <c:v>62</c:v>
                </c:pt>
                <c:pt idx="890">
                  <c:v>68</c:v>
                </c:pt>
                <c:pt idx="891">
                  <c:v>57</c:v>
                </c:pt>
                <c:pt idx="892">
                  <c:v>52</c:v>
                </c:pt>
                <c:pt idx="893">
                  <c:v>62</c:v>
                </c:pt>
                <c:pt idx="894">
                  <c:v>61</c:v>
                </c:pt>
                <c:pt idx="895">
                  <c:v>51</c:v>
                </c:pt>
                <c:pt idx="896">
                  <c:v>56</c:v>
                </c:pt>
                <c:pt idx="897">
                  <c:v>65</c:v>
                </c:pt>
                <c:pt idx="898">
                  <c:v>57</c:v>
                </c:pt>
                <c:pt idx="899">
                  <c:v>47</c:v>
                </c:pt>
                <c:pt idx="900">
                  <c:v>53</c:v>
                </c:pt>
                <c:pt idx="901">
                  <c:v>64</c:v>
                </c:pt>
                <c:pt idx="902">
                  <c:v>67</c:v>
                </c:pt>
                <c:pt idx="903">
                  <c:v>56</c:v>
                </c:pt>
                <c:pt idx="904">
                  <c:v>65</c:v>
                </c:pt>
                <c:pt idx="905">
                  <c:v>65</c:v>
                </c:pt>
                <c:pt idx="906">
                  <c:v>55</c:v>
                </c:pt>
                <c:pt idx="907">
                  <c:v>61</c:v>
                </c:pt>
                <c:pt idx="908">
                  <c:v>67</c:v>
                </c:pt>
                <c:pt idx="909">
                  <c:v>72</c:v>
                </c:pt>
                <c:pt idx="910">
                  <c:v>65</c:v>
                </c:pt>
                <c:pt idx="911">
                  <c:v>68</c:v>
                </c:pt>
                <c:pt idx="912">
                  <c:v>63</c:v>
                </c:pt>
                <c:pt idx="913">
                  <c:v>67</c:v>
                </c:pt>
                <c:pt idx="914">
                  <c:v>57</c:v>
                </c:pt>
                <c:pt idx="915">
                  <c:v>70</c:v>
                </c:pt>
                <c:pt idx="916">
                  <c:v>76</c:v>
                </c:pt>
                <c:pt idx="917">
                  <c:v>64</c:v>
                </c:pt>
                <c:pt idx="918">
                  <c:v>67</c:v>
                </c:pt>
                <c:pt idx="919">
                  <c:v>63</c:v>
                </c:pt>
                <c:pt idx="920">
                  <c:v>77</c:v>
                </c:pt>
                <c:pt idx="921">
                  <c:v>69</c:v>
                </c:pt>
                <c:pt idx="922">
                  <c:v>69</c:v>
                </c:pt>
                <c:pt idx="923">
                  <c:v>79</c:v>
                </c:pt>
                <c:pt idx="924">
                  <c:v>70</c:v>
                </c:pt>
                <c:pt idx="925">
                  <c:v>61</c:v>
                </c:pt>
                <c:pt idx="926">
                  <c:v>50</c:v>
                </c:pt>
                <c:pt idx="927">
                  <c:v>62</c:v>
                </c:pt>
                <c:pt idx="928">
                  <c:v>67</c:v>
                </c:pt>
                <c:pt idx="929">
                  <c:v>52</c:v>
                </c:pt>
                <c:pt idx="930">
                  <c:v>68</c:v>
                </c:pt>
                <c:pt idx="931">
                  <c:v>66</c:v>
                </c:pt>
                <c:pt idx="932">
                  <c:v>56</c:v>
                </c:pt>
                <c:pt idx="933">
                  <c:v>66</c:v>
                </c:pt>
                <c:pt idx="934">
                  <c:v>62</c:v>
                </c:pt>
                <c:pt idx="935">
                  <c:v>55</c:v>
                </c:pt>
                <c:pt idx="936">
                  <c:v>49</c:v>
                </c:pt>
                <c:pt idx="937">
                  <c:v>51</c:v>
                </c:pt>
                <c:pt idx="938">
                  <c:v>56</c:v>
                </c:pt>
                <c:pt idx="939">
                  <c:v>55</c:v>
                </c:pt>
                <c:pt idx="940">
                  <c:v>55</c:v>
                </c:pt>
                <c:pt idx="941">
                  <c:v>56</c:v>
                </c:pt>
                <c:pt idx="942">
                  <c:v>52</c:v>
                </c:pt>
                <c:pt idx="943">
                  <c:v>49</c:v>
                </c:pt>
                <c:pt idx="944">
                  <c:v>57</c:v>
                </c:pt>
                <c:pt idx="945">
                  <c:v>42</c:v>
                </c:pt>
                <c:pt idx="946">
                  <c:v>43</c:v>
                </c:pt>
                <c:pt idx="947">
                  <c:v>57</c:v>
                </c:pt>
                <c:pt idx="948">
                  <c:v>60</c:v>
                </c:pt>
                <c:pt idx="949">
                  <c:v>46</c:v>
                </c:pt>
                <c:pt idx="950">
                  <c:v>49</c:v>
                </c:pt>
                <c:pt idx="951">
                  <c:v>45</c:v>
                </c:pt>
                <c:pt idx="952">
                  <c:v>54</c:v>
                </c:pt>
                <c:pt idx="953">
                  <c:v>57</c:v>
                </c:pt>
                <c:pt idx="954">
                  <c:v>42</c:v>
                </c:pt>
                <c:pt idx="955">
                  <c:v>38</c:v>
                </c:pt>
                <c:pt idx="956">
                  <c:v>46</c:v>
                </c:pt>
                <c:pt idx="957">
                  <c:v>49</c:v>
                </c:pt>
                <c:pt idx="958">
                  <c:v>63</c:v>
                </c:pt>
                <c:pt idx="959">
                  <c:v>46</c:v>
                </c:pt>
                <c:pt idx="960">
                  <c:v>51</c:v>
                </c:pt>
                <c:pt idx="961">
                  <c:v>41</c:v>
                </c:pt>
                <c:pt idx="962">
                  <c:v>48</c:v>
                </c:pt>
                <c:pt idx="963">
                  <c:v>55</c:v>
                </c:pt>
                <c:pt idx="964">
                  <c:v>53</c:v>
                </c:pt>
                <c:pt idx="965">
                  <c:v>58</c:v>
                </c:pt>
                <c:pt idx="966">
                  <c:v>55</c:v>
                </c:pt>
                <c:pt idx="967">
                  <c:v>53</c:v>
                </c:pt>
                <c:pt idx="968">
                  <c:v>65</c:v>
                </c:pt>
                <c:pt idx="969">
                  <c:v>55</c:v>
                </c:pt>
                <c:pt idx="970">
                  <c:v>63</c:v>
                </c:pt>
                <c:pt idx="971">
                  <c:v>48</c:v>
                </c:pt>
                <c:pt idx="972">
                  <c:v>66</c:v>
                </c:pt>
                <c:pt idx="973">
                  <c:v>60</c:v>
                </c:pt>
                <c:pt idx="974">
                  <c:v>59</c:v>
                </c:pt>
                <c:pt idx="975">
                  <c:v>71</c:v>
                </c:pt>
                <c:pt idx="976">
                  <c:v>62</c:v>
                </c:pt>
                <c:pt idx="977">
                  <c:v>55</c:v>
                </c:pt>
                <c:pt idx="978">
                  <c:v>79</c:v>
                </c:pt>
                <c:pt idx="979">
                  <c:v>55</c:v>
                </c:pt>
                <c:pt idx="980">
                  <c:v>45</c:v>
                </c:pt>
                <c:pt idx="981">
                  <c:v>59</c:v>
                </c:pt>
                <c:pt idx="982">
                  <c:v>60</c:v>
                </c:pt>
                <c:pt idx="983">
                  <c:v>54</c:v>
                </c:pt>
                <c:pt idx="984">
                  <c:v>64</c:v>
                </c:pt>
                <c:pt idx="985">
                  <c:v>50</c:v>
                </c:pt>
                <c:pt idx="986">
                  <c:v>59</c:v>
                </c:pt>
                <c:pt idx="987">
                  <c:v>47</c:v>
                </c:pt>
                <c:pt idx="988">
                  <c:v>50</c:v>
                </c:pt>
                <c:pt idx="989">
                  <c:v>52</c:v>
                </c:pt>
                <c:pt idx="990">
                  <c:v>51</c:v>
                </c:pt>
                <c:pt idx="991">
                  <c:v>50</c:v>
                </c:pt>
                <c:pt idx="992">
                  <c:v>41</c:v>
                </c:pt>
                <c:pt idx="993">
                  <c:v>58</c:v>
                </c:pt>
                <c:pt idx="994">
                  <c:v>46</c:v>
                </c:pt>
                <c:pt idx="995">
                  <c:v>49</c:v>
                </c:pt>
                <c:pt idx="996">
                  <c:v>43</c:v>
                </c:pt>
                <c:pt idx="997">
                  <c:v>49</c:v>
                </c:pt>
                <c:pt idx="998">
                  <c:v>44</c:v>
                </c:pt>
                <c:pt idx="999">
                  <c:v>43</c:v>
                </c:pt>
                <c:pt idx="1000">
                  <c:v>46</c:v>
                </c:pt>
                <c:pt idx="1001">
                  <c:v>60</c:v>
                </c:pt>
                <c:pt idx="1002">
                  <c:v>37</c:v>
                </c:pt>
                <c:pt idx="1003">
                  <c:v>56</c:v>
                </c:pt>
                <c:pt idx="1004">
                  <c:v>51</c:v>
                </c:pt>
                <c:pt idx="1005">
                  <c:v>47</c:v>
                </c:pt>
                <c:pt idx="1006">
                  <c:v>44</c:v>
                </c:pt>
                <c:pt idx="1007">
                  <c:v>55</c:v>
                </c:pt>
                <c:pt idx="1008">
                  <c:v>55</c:v>
                </c:pt>
                <c:pt idx="1009">
                  <c:v>54</c:v>
                </c:pt>
                <c:pt idx="1010">
                  <c:v>58</c:v>
                </c:pt>
                <c:pt idx="1011">
                  <c:v>49</c:v>
                </c:pt>
                <c:pt idx="1012">
                  <c:v>50</c:v>
                </c:pt>
                <c:pt idx="1013">
                  <c:v>53</c:v>
                </c:pt>
                <c:pt idx="1014">
                  <c:v>41</c:v>
                </c:pt>
                <c:pt idx="1015">
                  <c:v>43</c:v>
                </c:pt>
                <c:pt idx="1016">
                  <c:v>56</c:v>
                </c:pt>
                <c:pt idx="1017">
                  <c:v>62</c:v>
                </c:pt>
                <c:pt idx="1018">
                  <c:v>46</c:v>
                </c:pt>
                <c:pt idx="1019">
                  <c:v>60</c:v>
                </c:pt>
                <c:pt idx="1020">
                  <c:v>52</c:v>
                </c:pt>
                <c:pt idx="1021">
                  <c:v>55</c:v>
                </c:pt>
                <c:pt idx="1022">
                  <c:v>62</c:v>
                </c:pt>
                <c:pt idx="1023">
                  <c:v>43</c:v>
                </c:pt>
                <c:pt idx="1024">
                  <c:v>67</c:v>
                </c:pt>
                <c:pt idx="1025">
                  <c:v>60</c:v>
                </c:pt>
                <c:pt idx="1026">
                  <c:v>63</c:v>
                </c:pt>
                <c:pt idx="1027">
                  <c:v>85</c:v>
                </c:pt>
                <c:pt idx="1028">
                  <c:v>64</c:v>
                </c:pt>
                <c:pt idx="1029">
                  <c:v>89</c:v>
                </c:pt>
                <c:pt idx="1030">
                  <c:v>88</c:v>
                </c:pt>
                <c:pt idx="1031">
                  <c:v>103</c:v>
                </c:pt>
                <c:pt idx="1032">
                  <c:v>102</c:v>
                </c:pt>
                <c:pt idx="1033">
                  <c:v>137</c:v>
                </c:pt>
                <c:pt idx="1034">
                  <c:v>133</c:v>
                </c:pt>
                <c:pt idx="1035">
                  <c:v>153</c:v>
                </c:pt>
                <c:pt idx="1036">
                  <c:v>168</c:v>
                </c:pt>
                <c:pt idx="1037">
                  <c:v>195</c:v>
                </c:pt>
                <c:pt idx="1038">
                  <c:v>216</c:v>
                </c:pt>
                <c:pt idx="1039">
                  <c:v>269</c:v>
                </c:pt>
                <c:pt idx="1040">
                  <c:v>277</c:v>
                </c:pt>
                <c:pt idx="1041">
                  <c:v>297</c:v>
                </c:pt>
                <c:pt idx="1042">
                  <c:v>358</c:v>
                </c:pt>
                <c:pt idx="1043">
                  <c:v>370</c:v>
                </c:pt>
                <c:pt idx="1044">
                  <c:v>373</c:v>
                </c:pt>
                <c:pt idx="1045">
                  <c:v>354</c:v>
                </c:pt>
                <c:pt idx="1046">
                  <c:v>381</c:v>
                </c:pt>
                <c:pt idx="1047">
                  <c:v>376</c:v>
                </c:pt>
                <c:pt idx="1048">
                  <c:v>385</c:v>
                </c:pt>
                <c:pt idx="1049">
                  <c:v>397</c:v>
                </c:pt>
                <c:pt idx="1050">
                  <c:v>373</c:v>
                </c:pt>
                <c:pt idx="1051">
                  <c:v>346</c:v>
                </c:pt>
                <c:pt idx="1052">
                  <c:v>333</c:v>
                </c:pt>
                <c:pt idx="1053">
                  <c:v>287</c:v>
                </c:pt>
                <c:pt idx="1054">
                  <c:v>291</c:v>
                </c:pt>
                <c:pt idx="1055">
                  <c:v>285</c:v>
                </c:pt>
                <c:pt idx="1056">
                  <c:v>235</c:v>
                </c:pt>
                <c:pt idx="1057">
                  <c:v>209</c:v>
                </c:pt>
                <c:pt idx="1058">
                  <c:v>205</c:v>
                </c:pt>
                <c:pt idx="1059">
                  <c:v>203</c:v>
                </c:pt>
                <c:pt idx="1060">
                  <c:v>148</c:v>
                </c:pt>
                <c:pt idx="1061">
                  <c:v>144</c:v>
                </c:pt>
                <c:pt idx="1062">
                  <c:v>115</c:v>
                </c:pt>
                <c:pt idx="1063">
                  <c:v>109</c:v>
                </c:pt>
                <c:pt idx="1064">
                  <c:v>93</c:v>
                </c:pt>
                <c:pt idx="1065">
                  <c:v>86</c:v>
                </c:pt>
                <c:pt idx="1066">
                  <c:v>85</c:v>
                </c:pt>
                <c:pt idx="1067">
                  <c:v>60</c:v>
                </c:pt>
                <c:pt idx="1068">
                  <c:v>71</c:v>
                </c:pt>
                <c:pt idx="1069">
                  <c:v>70</c:v>
                </c:pt>
                <c:pt idx="1070">
                  <c:v>79</c:v>
                </c:pt>
                <c:pt idx="1071">
                  <c:v>59</c:v>
                </c:pt>
                <c:pt idx="1072">
                  <c:v>78</c:v>
                </c:pt>
                <c:pt idx="1073">
                  <c:v>56</c:v>
                </c:pt>
                <c:pt idx="1074">
                  <c:v>57</c:v>
                </c:pt>
                <c:pt idx="1075">
                  <c:v>83</c:v>
                </c:pt>
                <c:pt idx="1076">
                  <c:v>72</c:v>
                </c:pt>
                <c:pt idx="1077">
                  <c:v>73</c:v>
                </c:pt>
                <c:pt idx="1078">
                  <c:v>66</c:v>
                </c:pt>
                <c:pt idx="1079">
                  <c:v>82</c:v>
                </c:pt>
                <c:pt idx="1080">
                  <c:v>67</c:v>
                </c:pt>
                <c:pt idx="1081">
                  <c:v>64</c:v>
                </c:pt>
                <c:pt idx="1082">
                  <c:v>86</c:v>
                </c:pt>
                <c:pt idx="1083">
                  <c:v>64</c:v>
                </c:pt>
                <c:pt idx="1084">
                  <c:v>65</c:v>
                </c:pt>
                <c:pt idx="1085">
                  <c:v>67</c:v>
                </c:pt>
                <c:pt idx="1086">
                  <c:v>75</c:v>
                </c:pt>
                <c:pt idx="1087">
                  <c:v>80</c:v>
                </c:pt>
                <c:pt idx="1088">
                  <c:v>86</c:v>
                </c:pt>
                <c:pt idx="1089">
                  <c:v>91</c:v>
                </c:pt>
                <c:pt idx="1090">
                  <c:v>87</c:v>
                </c:pt>
                <c:pt idx="1091">
                  <c:v>70</c:v>
                </c:pt>
                <c:pt idx="1092">
                  <c:v>71</c:v>
                </c:pt>
                <c:pt idx="1093">
                  <c:v>90</c:v>
                </c:pt>
                <c:pt idx="1094">
                  <c:v>70</c:v>
                </c:pt>
                <c:pt idx="1095">
                  <c:v>81</c:v>
                </c:pt>
                <c:pt idx="1096">
                  <c:v>78</c:v>
                </c:pt>
                <c:pt idx="1097">
                  <c:v>73</c:v>
                </c:pt>
                <c:pt idx="1098">
                  <c:v>78</c:v>
                </c:pt>
                <c:pt idx="1099">
                  <c:v>73</c:v>
                </c:pt>
                <c:pt idx="1100">
                  <c:v>82</c:v>
                </c:pt>
                <c:pt idx="1101">
                  <c:v>76</c:v>
                </c:pt>
                <c:pt idx="1102">
                  <c:v>86</c:v>
                </c:pt>
                <c:pt idx="1103">
                  <c:v>60</c:v>
                </c:pt>
                <c:pt idx="1104">
                  <c:v>67</c:v>
                </c:pt>
                <c:pt idx="1105">
                  <c:v>68</c:v>
                </c:pt>
                <c:pt idx="1106">
                  <c:v>60</c:v>
                </c:pt>
                <c:pt idx="1107">
                  <c:v>75</c:v>
                </c:pt>
                <c:pt idx="1108">
                  <c:v>77</c:v>
                </c:pt>
                <c:pt idx="1109">
                  <c:v>64</c:v>
                </c:pt>
                <c:pt idx="1110">
                  <c:v>59</c:v>
                </c:pt>
                <c:pt idx="1111">
                  <c:v>50</c:v>
                </c:pt>
                <c:pt idx="1112">
                  <c:v>66</c:v>
                </c:pt>
                <c:pt idx="1113">
                  <c:v>82</c:v>
                </c:pt>
                <c:pt idx="1114">
                  <c:v>64</c:v>
                </c:pt>
                <c:pt idx="1115">
                  <c:v>79</c:v>
                </c:pt>
                <c:pt idx="1116">
                  <c:v>73</c:v>
                </c:pt>
                <c:pt idx="1117">
                  <c:v>77</c:v>
                </c:pt>
                <c:pt idx="1118">
                  <c:v>96</c:v>
                </c:pt>
                <c:pt idx="1119">
                  <c:v>60</c:v>
                </c:pt>
                <c:pt idx="1120">
                  <c:v>87</c:v>
                </c:pt>
                <c:pt idx="1121">
                  <c:v>72</c:v>
                </c:pt>
                <c:pt idx="1122">
                  <c:v>81</c:v>
                </c:pt>
                <c:pt idx="1123">
                  <c:v>78</c:v>
                </c:pt>
                <c:pt idx="1124">
                  <c:v>66</c:v>
                </c:pt>
                <c:pt idx="1125">
                  <c:v>63</c:v>
                </c:pt>
                <c:pt idx="1126">
                  <c:v>66</c:v>
                </c:pt>
                <c:pt idx="1127">
                  <c:v>66</c:v>
                </c:pt>
                <c:pt idx="1128">
                  <c:v>70</c:v>
                </c:pt>
                <c:pt idx="1129">
                  <c:v>70</c:v>
                </c:pt>
                <c:pt idx="1130">
                  <c:v>61</c:v>
                </c:pt>
                <c:pt idx="1131">
                  <c:v>70</c:v>
                </c:pt>
                <c:pt idx="1132">
                  <c:v>67</c:v>
                </c:pt>
                <c:pt idx="1133">
                  <c:v>60</c:v>
                </c:pt>
                <c:pt idx="1134">
                  <c:v>64</c:v>
                </c:pt>
                <c:pt idx="1135">
                  <c:v>66</c:v>
                </c:pt>
                <c:pt idx="1136">
                  <c:v>71</c:v>
                </c:pt>
                <c:pt idx="1137">
                  <c:v>80</c:v>
                </c:pt>
                <c:pt idx="1138">
                  <c:v>79</c:v>
                </c:pt>
                <c:pt idx="1139">
                  <c:v>57</c:v>
                </c:pt>
                <c:pt idx="1140">
                  <c:v>64</c:v>
                </c:pt>
                <c:pt idx="1141">
                  <c:v>68</c:v>
                </c:pt>
                <c:pt idx="1142">
                  <c:v>71</c:v>
                </c:pt>
                <c:pt idx="1143">
                  <c:v>68</c:v>
                </c:pt>
                <c:pt idx="1144">
                  <c:v>48</c:v>
                </c:pt>
                <c:pt idx="1145">
                  <c:v>62</c:v>
                </c:pt>
                <c:pt idx="1146">
                  <c:v>79</c:v>
                </c:pt>
                <c:pt idx="1147">
                  <c:v>72</c:v>
                </c:pt>
                <c:pt idx="1148">
                  <c:v>84</c:v>
                </c:pt>
                <c:pt idx="1149">
                  <c:v>84</c:v>
                </c:pt>
                <c:pt idx="1150">
                  <c:v>75</c:v>
                </c:pt>
                <c:pt idx="1151">
                  <c:v>105</c:v>
                </c:pt>
                <c:pt idx="1152">
                  <c:v>99</c:v>
                </c:pt>
                <c:pt idx="1153">
                  <c:v>101</c:v>
                </c:pt>
                <c:pt idx="1154">
                  <c:v>88</c:v>
                </c:pt>
                <c:pt idx="1155">
                  <c:v>119</c:v>
                </c:pt>
                <c:pt idx="1156">
                  <c:v>102</c:v>
                </c:pt>
                <c:pt idx="1157">
                  <c:v>114</c:v>
                </c:pt>
                <c:pt idx="1158">
                  <c:v>100</c:v>
                </c:pt>
                <c:pt idx="1159">
                  <c:v>119</c:v>
                </c:pt>
                <c:pt idx="1160">
                  <c:v>97</c:v>
                </c:pt>
                <c:pt idx="1161">
                  <c:v>85</c:v>
                </c:pt>
                <c:pt idx="1162">
                  <c:v>121</c:v>
                </c:pt>
                <c:pt idx="1163">
                  <c:v>83</c:v>
                </c:pt>
                <c:pt idx="1164">
                  <c:v>103</c:v>
                </c:pt>
                <c:pt idx="1165">
                  <c:v>93</c:v>
                </c:pt>
                <c:pt idx="1166">
                  <c:v>106</c:v>
                </c:pt>
                <c:pt idx="1167">
                  <c:v>73</c:v>
                </c:pt>
                <c:pt idx="1168">
                  <c:v>81</c:v>
                </c:pt>
                <c:pt idx="1169">
                  <c:v>75</c:v>
                </c:pt>
                <c:pt idx="1170">
                  <c:v>82</c:v>
                </c:pt>
                <c:pt idx="1171">
                  <c:v>72</c:v>
                </c:pt>
                <c:pt idx="1172">
                  <c:v>64</c:v>
                </c:pt>
                <c:pt idx="1173">
                  <c:v>69</c:v>
                </c:pt>
                <c:pt idx="1174">
                  <c:v>73</c:v>
                </c:pt>
                <c:pt idx="1175">
                  <c:v>49</c:v>
                </c:pt>
                <c:pt idx="1176">
                  <c:v>59</c:v>
                </c:pt>
                <c:pt idx="1177">
                  <c:v>58</c:v>
                </c:pt>
                <c:pt idx="1178">
                  <c:v>55</c:v>
                </c:pt>
                <c:pt idx="1179">
                  <c:v>49</c:v>
                </c:pt>
                <c:pt idx="1180">
                  <c:v>66</c:v>
                </c:pt>
                <c:pt idx="1181">
                  <c:v>53</c:v>
                </c:pt>
                <c:pt idx="1182">
                  <c:v>55</c:v>
                </c:pt>
                <c:pt idx="1183">
                  <c:v>50</c:v>
                </c:pt>
                <c:pt idx="1184">
                  <c:v>52</c:v>
                </c:pt>
                <c:pt idx="1185">
                  <c:v>46</c:v>
                </c:pt>
                <c:pt idx="1186">
                  <c:v>44</c:v>
                </c:pt>
                <c:pt idx="1187">
                  <c:v>43</c:v>
                </c:pt>
                <c:pt idx="1188">
                  <c:v>52</c:v>
                </c:pt>
                <c:pt idx="1189">
                  <c:v>55</c:v>
                </c:pt>
                <c:pt idx="1190">
                  <c:v>46</c:v>
                </c:pt>
                <c:pt idx="1191">
                  <c:v>61</c:v>
                </c:pt>
                <c:pt idx="1192">
                  <c:v>51</c:v>
                </c:pt>
                <c:pt idx="1193">
                  <c:v>47</c:v>
                </c:pt>
                <c:pt idx="1194">
                  <c:v>27</c:v>
                </c:pt>
                <c:pt idx="1195">
                  <c:v>48</c:v>
                </c:pt>
                <c:pt idx="1196">
                  <c:v>49</c:v>
                </c:pt>
                <c:pt idx="1197">
                  <c:v>33</c:v>
                </c:pt>
                <c:pt idx="1198">
                  <c:v>39</c:v>
                </c:pt>
                <c:pt idx="1199">
                  <c:v>47</c:v>
                </c:pt>
                <c:pt idx="1200">
                  <c:v>52</c:v>
                </c:pt>
                <c:pt idx="1201">
                  <c:v>42</c:v>
                </c:pt>
                <c:pt idx="1202">
                  <c:v>43</c:v>
                </c:pt>
                <c:pt idx="1203">
                  <c:v>46</c:v>
                </c:pt>
                <c:pt idx="1204">
                  <c:v>55</c:v>
                </c:pt>
                <c:pt idx="1205">
                  <c:v>47</c:v>
                </c:pt>
                <c:pt idx="1206">
                  <c:v>40</c:v>
                </c:pt>
                <c:pt idx="1207">
                  <c:v>35</c:v>
                </c:pt>
                <c:pt idx="1208">
                  <c:v>46</c:v>
                </c:pt>
                <c:pt idx="1209">
                  <c:v>42</c:v>
                </c:pt>
                <c:pt idx="1210">
                  <c:v>35</c:v>
                </c:pt>
                <c:pt idx="1211">
                  <c:v>40</c:v>
                </c:pt>
                <c:pt idx="1212">
                  <c:v>50</c:v>
                </c:pt>
                <c:pt idx="1213">
                  <c:v>50</c:v>
                </c:pt>
                <c:pt idx="1214">
                  <c:v>40</c:v>
                </c:pt>
                <c:pt idx="1215">
                  <c:v>46</c:v>
                </c:pt>
                <c:pt idx="1216">
                  <c:v>45</c:v>
                </c:pt>
                <c:pt idx="1217">
                  <c:v>34</c:v>
                </c:pt>
                <c:pt idx="1218">
                  <c:v>45</c:v>
                </c:pt>
                <c:pt idx="1219">
                  <c:v>33</c:v>
                </c:pt>
                <c:pt idx="1220">
                  <c:v>39</c:v>
                </c:pt>
                <c:pt idx="1221">
                  <c:v>38</c:v>
                </c:pt>
                <c:pt idx="1222">
                  <c:v>28</c:v>
                </c:pt>
                <c:pt idx="1223">
                  <c:v>54</c:v>
                </c:pt>
                <c:pt idx="1224">
                  <c:v>50</c:v>
                </c:pt>
                <c:pt idx="1225">
                  <c:v>37</c:v>
                </c:pt>
                <c:pt idx="1226">
                  <c:v>53</c:v>
                </c:pt>
                <c:pt idx="1227">
                  <c:v>42</c:v>
                </c:pt>
                <c:pt idx="1228">
                  <c:v>34</c:v>
                </c:pt>
                <c:pt idx="1229">
                  <c:v>43</c:v>
                </c:pt>
                <c:pt idx="1230">
                  <c:v>38</c:v>
                </c:pt>
                <c:pt idx="1231">
                  <c:v>44</c:v>
                </c:pt>
                <c:pt idx="1232">
                  <c:v>51</c:v>
                </c:pt>
                <c:pt idx="1233">
                  <c:v>40</c:v>
                </c:pt>
                <c:pt idx="1234">
                  <c:v>39</c:v>
                </c:pt>
                <c:pt idx="1235">
                  <c:v>48</c:v>
                </c:pt>
                <c:pt idx="1236">
                  <c:v>47</c:v>
                </c:pt>
                <c:pt idx="1237">
                  <c:v>48</c:v>
                </c:pt>
                <c:pt idx="1238">
                  <c:v>45</c:v>
                </c:pt>
                <c:pt idx="1239">
                  <c:v>44</c:v>
                </c:pt>
                <c:pt idx="1240">
                  <c:v>39</c:v>
                </c:pt>
                <c:pt idx="1241">
                  <c:v>42</c:v>
                </c:pt>
                <c:pt idx="1242">
                  <c:v>48</c:v>
                </c:pt>
                <c:pt idx="1243">
                  <c:v>41</c:v>
                </c:pt>
                <c:pt idx="1244">
                  <c:v>37</c:v>
                </c:pt>
                <c:pt idx="1245">
                  <c:v>55</c:v>
                </c:pt>
                <c:pt idx="1246">
                  <c:v>31</c:v>
                </c:pt>
                <c:pt idx="1247">
                  <c:v>45</c:v>
                </c:pt>
                <c:pt idx="1248">
                  <c:v>42</c:v>
                </c:pt>
                <c:pt idx="1249">
                  <c:v>50</c:v>
                </c:pt>
                <c:pt idx="1250">
                  <c:v>40</c:v>
                </c:pt>
                <c:pt idx="1251">
                  <c:v>62</c:v>
                </c:pt>
                <c:pt idx="1252">
                  <c:v>72</c:v>
                </c:pt>
                <c:pt idx="1253">
                  <c:v>69</c:v>
                </c:pt>
                <c:pt idx="1254">
                  <c:v>58</c:v>
                </c:pt>
                <c:pt idx="1255">
                  <c:v>62</c:v>
                </c:pt>
                <c:pt idx="1256">
                  <c:v>46</c:v>
                </c:pt>
                <c:pt idx="1257">
                  <c:v>49</c:v>
                </c:pt>
                <c:pt idx="1258">
                  <c:v>69</c:v>
                </c:pt>
                <c:pt idx="1259">
                  <c:v>70</c:v>
                </c:pt>
                <c:pt idx="1260">
                  <c:v>56</c:v>
                </c:pt>
                <c:pt idx="1261">
                  <c:v>64</c:v>
                </c:pt>
                <c:pt idx="1262">
                  <c:v>60</c:v>
                </c:pt>
                <c:pt idx="1263">
                  <c:v>58</c:v>
                </c:pt>
                <c:pt idx="1264">
                  <c:v>67</c:v>
                </c:pt>
                <c:pt idx="1265">
                  <c:v>66</c:v>
                </c:pt>
                <c:pt idx="1266">
                  <c:v>52</c:v>
                </c:pt>
                <c:pt idx="1267">
                  <c:v>47</c:v>
                </c:pt>
                <c:pt idx="1268">
                  <c:v>46</c:v>
                </c:pt>
                <c:pt idx="1269">
                  <c:v>46</c:v>
                </c:pt>
                <c:pt idx="1270">
                  <c:v>52</c:v>
                </c:pt>
                <c:pt idx="1271">
                  <c:v>51</c:v>
                </c:pt>
                <c:pt idx="1272">
                  <c:v>40</c:v>
                </c:pt>
                <c:pt idx="1273">
                  <c:v>63</c:v>
                </c:pt>
                <c:pt idx="1274">
                  <c:v>55</c:v>
                </c:pt>
                <c:pt idx="1275">
                  <c:v>43</c:v>
                </c:pt>
                <c:pt idx="1276">
                  <c:v>54</c:v>
                </c:pt>
                <c:pt idx="1277">
                  <c:v>54</c:v>
                </c:pt>
                <c:pt idx="1278">
                  <c:v>44</c:v>
                </c:pt>
                <c:pt idx="1279">
                  <c:v>61</c:v>
                </c:pt>
                <c:pt idx="1280">
                  <c:v>33</c:v>
                </c:pt>
                <c:pt idx="1281">
                  <c:v>38</c:v>
                </c:pt>
                <c:pt idx="1282">
                  <c:v>46</c:v>
                </c:pt>
                <c:pt idx="1283">
                  <c:v>46</c:v>
                </c:pt>
                <c:pt idx="1284">
                  <c:v>41</c:v>
                </c:pt>
                <c:pt idx="1285">
                  <c:v>48</c:v>
                </c:pt>
                <c:pt idx="1286">
                  <c:v>41</c:v>
                </c:pt>
                <c:pt idx="1287">
                  <c:v>35</c:v>
                </c:pt>
                <c:pt idx="1288">
                  <c:v>42</c:v>
                </c:pt>
                <c:pt idx="1289">
                  <c:v>53</c:v>
                </c:pt>
                <c:pt idx="1290">
                  <c:v>55</c:v>
                </c:pt>
                <c:pt idx="1291">
                  <c:v>40</c:v>
                </c:pt>
                <c:pt idx="1292">
                  <c:v>44</c:v>
                </c:pt>
                <c:pt idx="1293">
                  <c:v>48</c:v>
                </c:pt>
                <c:pt idx="1294">
                  <c:v>41</c:v>
                </c:pt>
                <c:pt idx="1295">
                  <c:v>62</c:v>
                </c:pt>
                <c:pt idx="1296">
                  <c:v>46</c:v>
                </c:pt>
                <c:pt idx="1297">
                  <c:v>57</c:v>
                </c:pt>
                <c:pt idx="1298">
                  <c:v>44</c:v>
                </c:pt>
                <c:pt idx="1299">
                  <c:v>33</c:v>
                </c:pt>
                <c:pt idx="1300">
                  <c:v>52</c:v>
                </c:pt>
                <c:pt idx="1301">
                  <c:v>54</c:v>
                </c:pt>
                <c:pt idx="1302">
                  <c:v>47</c:v>
                </c:pt>
                <c:pt idx="1303">
                  <c:v>41</c:v>
                </c:pt>
                <c:pt idx="1304">
                  <c:v>35</c:v>
                </c:pt>
                <c:pt idx="1305">
                  <c:v>36</c:v>
                </c:pt>
                <c:pt idx="1306">
                  <c:v>41</c:v>
                </c:pt>
                <c:pt idx="1307">
                  <c:v>39</c:v>
                </c:pt>
                <c:pt idx="1308">
                  <c:v>35</c:v>
                </c:pt>
                <c:pt idx="1309">
                  <c:v>37</c:v>
                </c:pt>
                <c:pt idx="1310">
                  <c:v>41</c:v>
                </c:pt>
                <c:pt idx="1311">
                  <c:v>40</c:v>
                </c:pt>
                <c:pt idx="1312">
                  <c:v>43</c:v>
                </c:pt>
                <c:pt idx="1313">
                  <c:v>44</c:v>
                </c:pt>
                <c:pt idx="1314">
                  <c:v>44</c:v>
                </c:pt>
                <c:pt idx="1315">
                  <c:v>49</c:v>
                </c:pt>
                <c:pt idx="1316">
                  <c:v>33</c:v>
                </c:pt>
                <c:pt idx="1317">
                  <c:v>37</c:v>
                </c:pt>
                <c:pt idx="1318">
                  <c:v>37</c:v>
                </c:pt>
                <c:pt idx="1319">
                  <c:v>37</c:v>
                </c:pt>
                <c:pt idx="1320">
                  <c:v>42</c:v>
                </c:pt>
                <c:pt idx="1321">
                  <c:v>34</c:v>
                </c:pt>
                <c:pt idx="1322">
                  <c:v>42</c:v>
                </c:pt>
                <c:pt idx="1323">
                  <c:v>29</c:v>
                </c:pt>
                <c:pt idx="1324">
                  <c:v>39</c:v>
                </c:pt>
                <c:pt idx="1325">
                  <c:v>44</c:v>
                </c:pt>
                <c:pt idx="1326">
                  <c:v>33</c:v>
                </c:pt>
                <c:pt idx="1327">
                  <c:v>38</c:v>
                </c:pt>
                <c:pt idx="1328">
                  <c:v>39</c:v>
                </c:pt>
                <c:pt idx="1329">
                  <c:v>35</c:v>
                </c:pt>
                <c:pt idx="1330">
                  <c:v>27</c:v>
                </c:pt>
                <c:pt idx="1331">
                  <c:v>47</c:v>
                </c:pt>
                <c:pt idx="1332">
                  <c:v>33</c:v>
                </c:pt>
                <c:pt idx="1333">
                  <c:v>35</c:v>
                </c:pt>
                <c:pt idx="1334">
                  <c:v>24</c:v>
                </c:pt>
                <c:pt idx="1335">
                  <c:v>33</c:v>
                </c:pt>
                <c:pt idx="1336">
                  <c:v>32</c:v>
                </c:pt>
                <c:pt idx="1337">
                  <c:v>39</c:v>
                </c:pt>
                <c:pt idx="1338">
                  <c:v>38</c:v>
                </c:pt>
                <c:pt idx="1339">
                  <c:v>37</c:v>
                </c:pt>
                <c:pt idx="1340">
                  <c:v>38</c:v>
                </c:pt>
                <c:pt idx="1341">
                  <c:v>36</c:v>
                </c:pt>
                <c:pt idx="1342">
                  <c:v>33</c:v>
                </c:pt>
                <c:pt idx="1343">
                  <c:v>33</c:v>
                </c:pt>
                <c:pt idx="1344">
                  <c:v>52</c:v>
                </c:pt>
                <c:pt idx="1345">
                  <c:v>39</c:v>
                </c:pt>
                <c:pt idx="1346">
                  <c:v>25</c:v>
                </c:pt>
                <c:pt idx="1347">
                  <c:v>33</c:v>
                </c:pt>
                <c:pt idx="1348">
                  <c:v>34</c:v>
                </c:pt>
                <c:pt idx="1349">
                  <c:v>32</c:v>
                </c:pt>
                <c:pt idx="1350">
                  <c:v>35</c:v>
                </c:pt>
                <c:pt idx="1351">
                  <c:v>37</c:v>
                </c:pt>
                <c:pt idx="1352">
                  <c:v>40</c:v>
                </c:pt>
                <c:pt idx="1353">
                  <c:v>33</c:v>
                </c:pt>
                <c:pt idx="1354">
                  <c:v>26</c:v>
                </c:pt>
                <c:pt idx="1355">
                  <c:v>28</c:v>
                </c:pt>
                <c:pt idx="1356">
                  <c:v>39</c:v>
                </c:pt>
                <c:pt idx="1357">
                  <c:v>31</c:v>
                </c:pt>
                <c:pt idx="1358">
                  <c:v>36</c:v>
                </c:pt>
                <c:pt idx="1359">
                  <c:v>23</c:v>
                </c:pt>
                <c:pt idx="1360">
                  <c:v>25</c:v>
                </c:pt>
                <c:pt idx="1361">
                  <c:v>31</c:v>
                </c:pt>
                <c:pt idx="1362">
                  <c:v>49</c:v>
                </c:pt>
                <c:pt idx="1363">
                  <c:v>27</c:v>
                </c:pt>
                <c:pt idx="1364">
                  <c:v>30</c:v>
                </c:pt>
                <c:pt idx="1365">
                  <c:v>22</c:v>
                </c:pt>
                <c:pt idx="1366">
                  <c:v>31</c:v>
                </c:pt>
                <c:pt idx="1367">
                  <c:v>37</c:v>
                </c:pt>
                <c:pt idx="1368">
                  <c:v>44</c:v>
                </c:pt>
                <c:pt idx="1369">
                  <c:v>22</c:v>
                </c:pt>
                <c:pt idx="1370">
                  <c:v>33</c:v>
                </c:pt>
                <c:pt idx="1371">
                  <c:v>45</c:v>
                </c:pt>
                <c:pt idx="1372">
                  <c:v>33</c:v>
                </c:pt>
                <c:pt idx="1373">
                  <c:v>32</c:v>
                </c:pt>
                <c:pt idx="1374">
                  <c:v>29</c:v>
                </c:pt>
                <c:pt idx="1375">
                  <c:v>24</c:v>
                </c:pt>
                <c:pt idx="1376">
                  <c:v>45</c:v>
                </c:pt>
                <c:pt idx="1377">
                  <c:v>36</c:v>
                </c:pt>
                <c:pt idx="1378">
                  <c:v>30</c:v>
                </c:pt>
                <c:pt idx="1379">
                  <c:v>30</c:v>
                </c:pt>
                <c:pt idx="1380">
                  <c:v>31</c:v>
                </c:pt>
                <c:pt idx="1381">
                  <c:v>36</c:v>
                </c:pt>
                <c:pt idx="1382">
                  <c:v>41</c:v>
                </c:pt>
                <c:pt idx="1383">
                  <c:v>28</c:v>
                </c:pt>
                <c:pt idx="1384">
                  <c:v>35</c:v>
                </c:pt>
                <c:pt idx="1385">
                  <c:v>34</c:v>
                </c:pt>
                <c:pt idx="1386">
                  <c:v>31</c:v>
                </c:pt>
                <c:pt idx="1387">
                  <c:v>19</c:v>
                </c:pt>
                <c:pt idx="1388">
                  <c:v>45</c:v>
                </c:pt>
                <c:pt idx="1389">
                  <c:v>40</c:v>
                </c:pt>
                <c:pt idx="1390">
                  <c:v>29</c:v>
                </c:pt>
                <c:pt idx="1391">
                  <c:v>37</c:v>
                </c:pt>
                <c:pt idx="1392">
                  <c:v>37</c:v>
                </c:pt>
                <c:pt idx="1393">
                  <c:v>34</c:v>
                </c:pt>
                <c:pt idx="1394">
                  <c:v>22</c:v>
                </c:pt>
                <c:pt idx="1395">
                  <c:v>23</c:v>
                </c:pt>
                <c:pt idx="1396">
                  <c:v>36</c:v>
                </c:pt>
                <c:pt idx="1397">
                  <c:v>37</c:v>
                </c:pt>
                <c:pt idx="1398">
                  <c:v>36</c:v>
                </c:pt>
                <c:pt idx="1399">
                  <c:v>29</c:v>
                </c:pt>
                <c:pt idx="1400">
                  <c:v>39</c:v>
                </c:pt>
                <c:pt idx="1401">
                  <c:v>34</c:v>
                </c:pt>
                <c:pt idx="1402">
                  <c:v>28</c:v>
                </c:pt>
                <c:pt idx="1403">
                  <c:v>33</c:v>
                </c:pt>
                <c:pt idx="1404">
                  <c:v>23</c:v>
                </c:pt>
                <c:pt idx="1405">
                  <c:v>43</c:v>
                </c:pt>
                <c:pt idx="1406">
                  <c:v>26</c:v>
                </c:pt>
                <c:pt idx="1407">
                  <c:v>29</c:v>
                </c:pt>
                <c:pt idx="1408">
                  <c:v>31</c:v>
                </c:pt>
                <c:pt idx="1409">
                  <c:v>35</c:v>
                </c:pt>
                <c:pt idx="1410">
                  <c:v>37</c:v>
                </c:pt>
                <c:pt idx="1411">
                  <c:v>31</c:v>
                </c:pt>
                <c:pt idx="1412">
                  <c:v>28</c:v>
                </c:pt>
                <c:pt idx="1413">
                  <c:v>27</c:v>
                </c:pt>
                <c:pt idx="1414">
                  <c:v>43</c:v>
                </c:pt>
                <c:pt idx="1415">
                  <c:v>24</c:v>
                </c:pt>
                <c:pt idx="1416">
                  <c:v>30</c:v>
                </c:pt>
                <c:pt idx="1417">
                  <c:v>27</c:v>
                </c:pt>
                <c:pt idx="1418">
                  <c:v>33</c:v>
                </c:pt>
                <c:pt idx="1419">
                  <c:v>30</c:v>
                </c:pt>
                <c:pt idx="1420">
                  <c:v>32</c:v>
                </c:pt>
                <c:pt idx="1421">
                  <c:v>33</c:v>
                </c:pt>
                <c:pt idx="1422">
                  <c:v>41</c:v>
                </c:pt>
                <c:pt idx="1423">
                  <c:v>35</c:v>
                </c:pt>
                <c:pt idx="1424">
                  <c:v>31</c:v>
                </c:pt>
                <c:pt idx="1425">
                  <c:v>37</c:v>
                </c:pt>
                <c:pt idx="1426">
                  <c:v>33</c:v>
                </c:pt>
                <c:pt idx="1427">
                  <c:v>29</c:v>
                </c:pt>
                <c:pt idx="1428">
                  <c:v>34</c:v>
                </c:pt>
                <c:pt idx="1429">
                  <c:v>28</c:v>
                </c:pt>
                <c:pt idx="1430">
                  <c:v>38</c:v>
                </c:pt>
                <c:pt idx="1431">
                  <c:v>22</c:v>
                </c:pt>
                <c:pt idx="1432">
                  <c:v>27</c:v>
                </c:pt>
                <c:pt idx="1433">
                  <c:v>41</c:v>
                </c:pt>
                <c:pt idx="1434">
                  <c:v>40</c:v>
                </c:pt>
                <c:pt idx="1435">
                  <c:v>25</c:v>
                </c:pt>
                <c:pt idx="1436">
                  <c:v>36</c:v>
                </c:pt>
                <c:pt idx="1437">
                  <c:v>32</c:v>
                </c:pt>
                <c:pt idx="1438">
                  <c:v>39</c:v>
                </c:pt>
                <c:pt idx="1439">
                  <c:v>42</c:v>
                </c:pt>
                <c:pt idx="1440">
                  <c:v>31</c:v>
                </c:pt>
                <c:pt idx="1441">
                  <c:v>28</c:v>
                </c:pt>
                <c:pt idx="1442">
                  <c:v>32</c:v>
                </c:pt>
                <c:pt idx="1443">
                  <c:v>33</c:v>
                </c:pt>
                <c:pt idx="1444">
                  <c:v>33</c:v>
                </c:pt>
                <c:pt idx="1445">
                  <c:v>31</c:v>
                </c:pt>
                <c:pt idx="1446">
                  <c:v>34</c:v>
                </c:pt>
                <c:pt idx="1447">
                  <c:v>37</c:v>
                </c:pt>
                <c:pt idx="1448">
                  <c:v>34</c:v>
                </c:pt>
                <c:pt idx="1449">
                  <c:v>32</c:v>
                </c:pt>
                <c:pt idx="1450">
                  <c:v>37</c:v>
                </c:pt>
                <c:pt idx="1451">
                  <c:v>33</c:v>
                </c:pt>
                <c:pt idx="1452">
                  <c:v>31</c:v>
                </c:pt>
                <c:pt idx="1453">
                  <c:v>38</c:v>
                </c:pt>
                <c:pt idx="1454">
                  <c:v>35</c:v>
                </c:pt>
                <c:pt idx="1455">
                  <c:v>34</c:v>
                </c:pt>
                <c:pt idx="1456">
                  <c:v>40</c:v>
                </c:pt>
                <c:pt idx="1457">
                  <c:v>23</c:v>
                </c:pt>
                <c:pt idx="1458">
                  <c:v>25</c:v>
                </c:pt>
                <c:pt idx="1459">
                  <c:v>36</c:v>
                </c:pt>
                <c:pt idx="1460">
                  <c:v>40</c:v>
                </c:pt>
                <c:pt idx="1461">
                  <c:v>42</c:v>
                </c:pt>
                <c:pt idx="1462">
                  <c:v>29</c:v>
                </c:pt>
                <c:pt idx="1463">
                  <c:v>29</c:v>
                </c:pt>
                <c:pt idx="1464">
                  <c:v>36</c:v>
                </c:pt>
                <c:pt idx="1465">
                  <c:v>29</c:v>
                </c:pt>
                <c:pt idx="1466">
                  <c:v>33</c:v>
                </c:pt>
                <c:pt idx="1467">
                  <c:v>33</c:v>
                </c:pt>
                <c:pt idx="1468">
                  <c:v>37</c:v>
                </c:pt>
                <c:pt idx="1469">
                  <c:v>34</c:v>
                </c:pt>
                <c:pt idx="1470">
                  <c:v>28</c:v>
                </c:pt>
                <c:pt idx="1471">
                  <c:v>27</c:v>
                </c:pt>
                <c:pt idx="1472">
                  <c:v>23</c:v>
                </c:pt>
                <c:pt idx="1473">
                  <c:v>30</c:v>
                </c:pt>
                <c:pt idx="1474">
                  <c:v>33</c:v>
                </c:pt>
                <c:pt idx="1475">
                  <c:v>24</c:v>
                </c:pt>
                <c:pt idx="1476">
                  <c:v>42</c:v>
                </c:pt>
                <c:pt idx="1477">
                  <c:v>30</c:v>
                </c:pt>
                <c:pt idx="1478">
                  <c:v>30</c:v>
                </c:pt>
                <c:pt idx="1479">
                  <c:v>29</c:v>
                </c:pt>
                <c:pt idx="1480">
                  <c:v>32</c:v>
                </c:pt>
                <c:pt idx="1481">
                  <c:v>33</c:v>
                </c:pt>
                <c:pt idx="1482">
                  <c:v>26</c:v>
                </c:pt>
                <c:pt idx="1483">
                  <c:v>28</c:v>
                </c:pt>
                <c:pt idx="1484">
                  <c:v>31</c:v>
                </c:pt>
                <c:pt idx="1485">
                  <c:v>29</c:v>
                </c:pt>
                <c:pt idx="1486">
                  <c:v>41</c:v>
                </c:pt>
                <c:pt idx="1487">
                  <c:v>27</c:v>
                </c:pt>
                <c:pt idx="1488">
                  <c:v>32</c:v>
                </c:pt>
                <c:pt idx="1489">
                  <c:v>26</c:v>
                </c:pt>
                <c:pt idx="1490">
                  <c:v>31</c:v>
                </c:pt>
                <c:pt idx="1491">
                  <c:v>33</c:v>
                </c:pt>
                <c:pt idx="1492">
                  <c:v>19</c:v>
                </c:pt>
                <c:pt idx="1493">
                  <c:v>38</c:v>
                </c:pt>
                <c:pt idx="1494">
                  <c:v>32</c:v>
                </c:pt>
                <c:pt idx="1495">
                  <c:v>33</c:v>
                </c:pt>
                <c:pt idx="1496">
                  <c:v>27</c:v>
                </c:pt>
                <c:pt idx="1497">
                  <c:v>24</c:v>
                </c:pt>
                <c:pt idx="1498">
                  <c:v>23</c:v>
                </c:pt>
                <c:pt idx="1499">
                  <c:v>24</c:v>
                </c:pt>
                <c:pt idx="1500">
                  <c:v>34</c:v>
                </c:pt>
                <c:pt idx="1501">
                  <c:v>23</c:v>
                </c:pt>
                <c:pt idx="1502">
                  <c:v>23</c:v>
                </c:pt>
                <c:pt idx="1503">
                  <c:v>22</c:v>
                </c:pt>
                <c:pt idx="1504">
                  <c:v>23</c:v>
                </c:pt>
                <c:pt idx="1505">
                  <c:v>25</c:v>
                </c:pt>
                <c:pt idx="1506">
                  <c:v>34</c:v>
                </c:pt>
                <c:pt idx="1507">
                  <c:v>31</c:v>
                </c:pt>
                <c:pt idx="1508">
                  <c:v>33</c:v>
                </c:pt>
                <c:pt idx="1509">
                  <c:v>25</c:v>
                </c:pt>
                <c:pt idx="1510">
                  <c:v>22</c:v>
                </c:pt>
                <c:pt idx="1511">
                  <c:v>40</c:v>
                </c:pt>
                <c:pt idx="1512">
                  <c:v>33</c:v>
                </c:pt>
                <c:pt idx="1513">
                  <c:v>25</c:v>
                </c:pt>
                <c:pt idx="1514">
                  <c:v>25</c:v>
                </c:pt>
                <c:pt idx="1515">
                  <c:v>33</c:v>
                </c:pt>
                <c:pt idx="1516">
                  <c:v>32</c:v>
                </c:pt>
                <c:pt idx="1517">
                  <c:v>35</c:v>
                </c:pt>
                <c:pt idx="1518">
                  <c:v>28</c:v>
                </c:pt>
                <c:pt idx="1519">
                  <c:v>28</c:v>
                </c:pt>
                <c:pt idx="1520">
                  <c:v>22</c:v>
                </c:pt>
                <c:pt idx="1521">
                  <c:v>36</c:v>
                </c:pt>
                <c:pt idx="1522">
                  <c:v>30</c:v>
                </c:pt>
                <c:pt idx="1523">
                  <c:v>40</c:v>
                </c:pt>
                <c:pt idx="1524">
                  <c:v>25</c:v>
                </c:pt>
                <c:pt idx="1525">
                  <c:v>27</c:v>
                </c:pt>
                <c:pt idx="1526">
                  <c:v>33</c:v>
                </c:pt>
                <c:pt idx="1527">
                  <c:v>27</c:v>
                </c:pt>
                <c:pt idx="1528">
                  <c:v>28</c:v>
                </c:pt>
                <c:pt idx="1529">
                  <c:v>24</c:v>
                </c:pt>
                <c:pt idx="1530">
                  <c:v>31</c:v>
                </c:pt>
                <c:pt idx="1531">
                  <c:v>33</c:v>
                </c:pt>
                <c:pt idx="1532">
                  <c:v>28</c:v>
                </c:pt>
                <c:pt idx="1533">
                  <c:v>27</c:v>
                </c:pt>
                <c:pt idx="1534">
                  <c:v>29</c:v>
                </c:pt>
                <c:pt idx="1535">
                  <c:v>35</c:v>
                </c:pt>
                <c:pt idx="1536">
                  <c:v>29</c:v>
                </c:pt>
                <c:pt idx="1537">
                  <c:v>21</c:v>
                </c:pt>
                <c:pt idx="1538">
                  <c:v>29</c:v>
                </c:pt>
                <c:pt idx="1539">
                  <c:v>22</c:v>
                </c:pt>
                <c:pt idx="1540">
                  <c:v>28</c:v>
                </c:pt>
                <c:pt idx="1541">
                  <c:v>27</c:v>
                </c:pt>
                <c:pt idx="1542">
                  <c:v>28</c:v>
                </c:pt>
                <c:pt idx="1543">
                  <c:v>32</c:v>
                </c:pt>
                <c:pt idx="1544">
                  <c:v>34</c:v>
                </c:pt>
                <c:pt idx="1545">
                  <c:v>28</c:v>
                </c:pt>
                <c:pt idx="1546">
                  <c:v>22</c:v>
                </c:pt>
                <c:pt idx="1547">
                  <c:v>29</c:v>
                </c:pt>
                <c:pt idx="1548">
                  <c:v>24</c:v>
                </c:pt>
                <c:pt idx="1549">
                  <c:v>26</c:v>
                </c:pt>
                <c:pt idx="1550">
                  <c:v>30</c:v>
                </c:pt>
                <c:pt idx="1551">
                  <c:v>23</c:v>
                </c:pt>
                <c:pt idx="1552">
                  <c:v>26</c:v>
                </c:pt>
                <c:pt idx="1553">
                  <c:v>29</c:v>
                </c:pt>
                <c:pt idx="1554">
                  <c:v>23</c:v>
                </c:pt>
                <c:pt idx="1555">
                  <c:v>38</c:v>
                </c:pt>
                <c:pt idx="1556">
                  <c:v>28</c:v>
                </c:pt>
                <c:pt idx="1557">
                  <c:v>25</c:v>
                </c:pt>
                <c:pt idx="1558">
                  <c:v>35</c:v>
                </c:pt>
                <c:pt idx="1559">
                  <c:v>25</c:v>
                </c:pt>
                <c:pt idx="1560">
                  <c:v>34</c:v>
                </c:pt>
                <c:pt idx="1561">
                  <c:v>23</c:v>
                </c:pt>
                <c:pt idx="1562">
                  <c:v>25</c:v>
                </c:pt>
                <c:pt idx="1563">
                  <c:v>31</c:v>
                </c:pt>
                <c:pt idx="1564">
                  <c:v>33</c:v>
                </c:pt>
                <c:pt idx="1565">
                  <c:v>29</c:v>
                </c:pt>
                <c:pt idx="1566">
                  <c:v>37</c:v>
                </c:pt>
                <c:pt idx="1567">
                  <c:v>18</c:v>
                </c:pt>
                <c:pt idx="1568">
                  <c:v>31</c:v>
                </c:pt>
                <c:pt idx="1569">
                  <c:v>24</c:v>
                </c:pt>
                <c:pt idx="1570">
                  <c:v>28</c:v>
                </c:pt>
                <c:pt idx="1571">
                  <c:v>20</c:v>
                </c:pt>
                <c:pt idx="1572">
                  <c:v>29</c:v>
                </c:pt>
                <c:pt idx="1573">
                  <c:v>29</c:v>
                </c:pt>
                <c:pt idx="1574">
                  <c:v>28</c:v>
                </c:pt>
                <c:pt idx="1575">
                  <c:v>25</c:v>
                </c:pt>
                <c:pt idx="1576">
                  <c:v>23</c:v>
                </c:pt>
                <c:pt idx="1577">
                  <c:v>29</c:v>
                </c:pt>
                <c:pt idx="1578">
                  <c:v>23</c:v>
                </c:pt>
                <c:pt idx="1579">
                  <c:v>30</c:v>
                </c:pt>
                <c:pt idx="1580">
                  <c:v>33</c:v>
                </c:pt>
                <c:pt idx="1581">
                  <c:v>26</c:v>
                </c:pt>
                <c:pt idx="1582">
                  <c:v>32</c:v>
                </c:pt>
                <c:pt idx="1583">
                  <c:v>29</c:v>
                </c:pt>
                <c:pt idx="1584">
                  <c:v>17</c:v>
                </c:pt>
                <c:pt idx="1585">
                  <c:v>22</c:v>
                </c:pt>
                <c:pt idx="1586">
                  <c:v>24</c:v>
                </c:pt>
                <c:pt idx="1587">
                  <c:v>22</c:v>
                </c:pt>
                <c:pt idx="1588">
                  <c:v>33</c:v>
                </c:pt>
                <c:pt idx="1589">
                  <c:v>28</c:v>
                </c:pt>
                <c:pt idx="1590">
                  <c:v>22</c:v>
                </c:pt>
                <c:pt idx="1591">
                  <c:v>19</c:v>
                </c:pt>
                <c:pt idx="1592">
                  <c:v>22</c:v>
                </c:pt>
                <c:pt idx="1593">
                  <c:v>27</c:v>
                </c:pt>
                <c:pt idx="1594">
                  <c:v>29</c:v>
                </c:pt>
                <c:pt idx="1595">
                  <c:v>15</c:v>
                </c:pt>
                <c:pt idx="1596">
                  <c:v>22</c:v>
                </c:pt>
                <c:pt idx="1597">
                  <c:v>26</c:v>
                </c:pt>
                <c:pt idx="1598">
                  <c:v>29</c:v>
                </c:pt>
                <c:pt idx="1599">
                  <c:v>29</c:v>
                </c:pt>
                <c:pt idx="1600">
                  <c:v>30</c:v>
                </c:pt>
                <c:pt idx="1601">
                  <c:v>18</c:v>
                </c:pt>
                <c:pt idx="1602">
                  <c:v>21</c:v>
                </c:pt>
                <c:pt idx="1603">
                  <c:v>25</c:v>
                </c:pt>
                <c:pt idx="1604">
                  <c:v>31</c:v>
                </c:pt>
                <c:pt idx="1605">
                  <c:v>23</c:v>
                </c:pt>
                <c:pt idx="1606">
                  <c:v>36</c:v>
                </c:pt>
                <c:pt idx="1607">
                  <c:v>30</c:v>
                </c:pt>
                <c:pt idx="1608">
                  <c:v>22</c:v>
                </c:pt>
                <c:pt idx="1609">
                  <c:v>23</c:v>
                </c:pt>
                <c:pt idx="1610">
                  <c:v>27</c:v>
                </c:pt>
                <c:pt idx="1611">
                  <c:v>28</c:v>
                </c:pt>
                <c:pt idx="1612">
                  <c:v>24</c:v>
                </c:pt>
                <c:pt idx="1613">
                  <c:v>24</c:v>
                </c:pt>
                <c:pt idx="1614">
                  <c:v>27</c:v>
                </c:pt>
                <c:pt idx="1615">
                  <c:v>18</c:v>
                </c:pt>
                <c:pt idx="1616">
                  <c:v>23</c:v>
                </c:pt>
                <c:pt idx="1617">
                  <c:v>25</c:v>
                </c:pt>
                <c:pt idx="1618">
                  <c:v>19</c:v>
                </c:pt>
                <c:pt idx="1619">
                  <c:v>33</c:v>
                </c:pt>
                <c:pt idx="1620">
                  <c:v>18</c:v>
                </c:pt>
                <c:pt idx="1621">
                  <c:v>29</c:v>
                </c:pt>
                <c:pt idx="1622">
                  <c:v>17</c:v>
                </c:pt>
                <c:pt idx="1623">
                  <c:v>34</c:v>
                </c:pt>
                <c:pt idx="1624">
                  <c:v>25</c:v>
                </c:pt>
                <c:pt idx="1625">
                  <c:v>29</c:v>
                </c:pt>
                <c:pt idx="1626">
                  <c:v>22</c:v>
                </c:pt>
                <c:pt idx="1627">
                  <c:v>25</c:v>
                </c:pt>
                <c:pt idx="1628">
                  <c:v>18</c:v>
                </c:pt>
                <c:pt idx="1629">
                  <c:v>25</c:v>
                </c:pt>
                <c:pt idx="1630">
                  <c:v>29</c:v>
                </c:pt>
                <c:pt idx="1631">
                  <c:v>30</c:v>
                </c:pt>
                <c:pt idx="1632">
                  <c:v>26</c:v>
                </c:pt>
                <c:pt idx="1633">
                  <c:v>26</c:v>
                </c:pt>
                <c:pt idx="1634">
                  <c:v>31</c:v>
                </c:pt>
                <c:pt idx="1635">
                  <c:v>21</c:v>
                </c:pt>
                <c:pt idx="1636">
                  <c:v>21</c:v>
                </c:pt>
                <c:pt idx="1637">
                  <c:v>30</c:v>
                </c:pt>
                <c:pt idx="1638">
                  <c:v>23</c:v>
                </c:pt>
                <c:pt idx="1639">
                  <c:v>19</c:v>
                </c:pt>
                <c:pt idx="1640">
                  <c:v>26</c:v>
                </c:pt>
                <c:pt idx="1641">
                  <c:v>25</c:v>
                </c:pt>
                <c:pt idx="1642">
                  <c:v>33</c:v>
                </c:pt>
                <c:pt idx="1643">
                  <c:v>34</c:v>
                </c:pt>
                <c:pt idx="1644">
                  <c:v>19</c:v>
                </c:pt>
                <c:pt idx="1645">
                  <c:v>33</c:v>
                </c:pt>
                <c:pt idx="1646">
                  <c:v>23</c:v>
                </c:pt>
                <c:pt idx="1647">
                  <c:v>26</c:v>
                </c:pt>
                <c:pt idx="1648">
                  <c:v>29</c:v>
                </c:pt>
                <c:pt idx="1649">
                  <c:v>29</c:v>
                </c:pt>
                <c:pt idx="1650">
                  <c:v>22</c:v>
                </c:pt>
                <c:pt idx="1651">
                  <c:v>24</c:v>
                </c:pt>
                <c:pt idx="1652">
                  <c:v>23</c:v>
                </c:pt>
                <c:pt idx="1653">
                  <c:v>21</c:v>
                </c:pt>
                <c:pt idx="1654">
                  <c:v>28</c:v>
                </c:pt>
                <c:pt idx="1655">
                  <c:v>32</c:v>
                </c:pt>
                <c:pt idx="1656">
                  <c:v>28</c:v>
                </c:pt>
                <c:pt idx="1657">
                  <c:v>24</c:v>
                </c:pt>
                <c:pt idx="1658">
                  <c:v>29</c:v>
                </c:pt>
                <c:pt idx="1659">
                  <c:v>16</c:v>
                </c:pt>
                <c:pt idx="1660">
                  <c:v>30</c:v>
                </c:pt>
                <c:pt idx="1661">
                  <c:v>22</c:v>
                </c:pt>
                <c:pt idx="1662">
                  <c:v>18</c:v>
                </c:pt>
                <c:pt idx="1663">
                  <c:v>21</c:v>
                </c:pt>
                <c:pt idx="1664">
                  <c:v>21</c:v>
                </c:pt>
                <c:pt idx="1665">
                  <c:v>18</c:v>
                </c:pt>
                <c:pt idx="1666">
                  <c:v>22</c:v>
                </c:pt>
                <c:pt idx="1667">
                  <c:v>27</c:v>
                </c:pt>
                <c:pt idx="1668">
                  <c:v>33</c:v>
                </c:pt>
                <c:pt idx="1669">
                  <c:v>32</c:v>
                </c:pt>
                <c:pt idx="1670">
                  <c:v>26</c:v>
                </c:pt>
                <c:pt idx="1671">
                  <c:v>27</c:v>
                </c:pt>
                <c:pt idx="1672">
                  <c:v>19</c:v>
                </c:pt>
                <c:pt idx="1673">
                  <c:v>21</c:v>
                </c:pt>
                <c:pt idx="1674">
                  <c:v>19</c:v>
                </c:pt>
                <c:pt idx="1675">
                  <c:v>20</c:v>
                </c:pt>
                <c:pt idx="1676">
                  <c:v>34</c:v>
                </c:pt>
                <c:pt idx="1677">
                  <c:v>21</c:v>
                </c:pt>
                <c:pt idx="1678">
                  <c:v>18</c:v>
                </c:pt>
                <c:pt idx="1679">
                  <c:v>35</c:v>
                </c:pt>
                <c:pt idx="1680">
                  <c:v>20</c:v>
                </c:pt>
                <c:pt idx="1681">
                  <c:v>23</c:v>
                </c:pt>
                <c:pt idx="1682">
                  <c:v>30</c:v>
                </c:pt>
                <c:pt idx="1683">
                  <c:v>23</c:v>
                </c:pt>
                <c:pt idx="1684">
                  <c:v>28</c:v>
                </c:pt>
                <c:pt idx="1685">
                  <c:v>29</c:v>
                </c:pt>
                <c:pt idx="1686">
                  <c:v>30</c:v>
                </c:pt>
                <c:pt idx="1687">
                  <c:v>26</c:v>
                </c:pt>
                <c:pt idx="1688">
                  <c:v>21</c:v>
                </c:pt>
                <c:pt idx="1689">
                  <c:v>23</c:v>
                </c:pt>
                <c:pt idx="1690">
                  <c:v>22</c:v>
                </c:pt>
                <c:pt idx="1691">
                  <c:v>23</c:v>
                </c:pt>
                <c:pt idx="1692">
                  <c:v>16</c:v>
                </c:pt>
                <c:pt idx="1693">
                  <c:v>23</c:v>
                </c:pt>
                <c:pt idx="1694">
                  <c:v>21</c:v>
                </c:pt>
                <c:pt idx="1695">
                  <c:v>24</c:v>
                </c:pt>
                <c:pt idx="1696">
                  <c:v>19</c:v>
                </c:pt>
                <c:pt idx="1697">
                  <c:v>16</c:v>
                </c:pt>
                <c:pt idx="1698">
                  <c:v>36</c:v>
                </c:pt>
                <c:pt idx="1699">
                  <c:v>19</c:v>
                </c:pt>
                <c:pt idx="1700">
                  <c:v>24</c:v>
                </c:pt>
                <c:pt idx="1701">
                  <c:v>29</c:v>
                </c:pt>
                <c:pt idx="1702">
                  <c:v>25</c:v>
                </c:pt>
                <c:pt idx="1703">
                  <c:v>28</c:v>
                </c:pt>
                <c:pt idx="1704">
                  <c:v>24</c:v>
                </c:pt>
                <c:pt idx="1705">
                  <c:v>18</c:v>
                </c:pt>
                <c:pt idx="1706">
                  <c:v>35</c:v>
                </c:pt>
                <c:pt idx="1707">
                  <c:v>25</c:v>
                </c:pt>
                <c:pt idx="1708">
                  <c:v>21</c:v>
                </c:pt>
                <c:pt idx="1709">
                  <c:v>24</c:v>
                </c:pt>
                <c:pt idx="1710">
                  <c:v>18</c:v>
                </c:pt>
                <c:pt idx="1711">
                  <c:v>21</c:v>
                </c:pt>
                <c:pt idx="1712">
                  <c:v>19</c:v>
                </c:pt>
                <c:pt idx="1713">
                  <c:v>30</c:v>
                </c:pt>
                <c:pt idx="1714">
                  <c:v>24</c:v>
                </c:pt>
                <c:pt idx="1715">
                  <c:v>27</c:v>
                </c:pt>
                <c:pt idx="1716">
                  <c:v>18</c:v>
                </c:pt>
                <c:pt idx="1717">
                  <c:v>19</c:v>
                </c:pt>
                <c:pt idx="1718">
                  <c:v>32</c:v>
                </c:pt>
                <c:pt idx="1719">
                  <c:v>17</c:v>
                </c:pt>
                <c:pt idx="1720">
                  <c:v>27</c:v>
                </c:pt>
                <c:pt idx="1721">
                  <c:v>23</c:v>
                </c:pt>
                <c:pt idx="1722">
                  <c:v>23</c:v>
                </c:pt>
                <c:pt idx="1723">
                  <c:v>33</c:v>
                </c:pt>
                <c:pt idx="1724">
                  <c:v>24</c:v>
                </c:pt>
                <c:pt idx="1725">
                  <c:v>23</c:v>
                </c:pt>
                <c:pt idx="1726">
                  <c:v>26</c:v>
                </c:pt>
                <c:pt idx="1727">
                  <c:v>28</c:v>
                </c:pt>
                <c:pt idx="1728">
                  <c:v>22</c:v>
                </c:pt>
                <c:pt idx="1729">
                  <c:v>12</c:v>
                </c:pt>
                <c:pt idx="1730">
                  <c:v>24</c:v>
                </c:pt>
                <c:pt idx="1731">
                  <c:v>26</c:v>
                </c:pt>
                <c:pt idx="1732">
                  <c:v>19</c:v>
                </c:pt>
                <c:pt idx="1733">
                  <c:v>22</c:v>
                </c:pt>
                <c:pt idx="1734">
                  <c:v>25</c:v>
                </c:pt>
                <c:pt idx="1735">
                  <c:v>20</c:v>
                </c:pt>
                <c:pt idx="1736">
                  <c:v>21</c:v>
                </c:pt>
                <c:pt idx="1737">
                  <c:v>19</c:v>
                </c:pt>
                <c:pt idx="1738">
                  <c:v>22</c:v>
                </c:pt>
                <c:pt idx="1739">
                  <c:v>23</c:v>
                </c:pt>
                <c:pt idx="1740">
                  <c:v>36</c:v>
                </c:pt>
                <c:pt idx="1741">
                  <c:v>27</c:v>
                </c:pt>
                <c:pt idx="1742">
                  <c:v>19</c:v>
                </c:pt>
                <c:pt idx="1743">
                  <c:v>30</c:v>
                </c:pt>
                <c:pt idx="1744">
                  <c:v>19</c:v>
                </c:pt>
                <c:pt idx="1745">
                  <c:v>14</c:v>
                </c:pt>
                <c:pt idx="1746">
                  <c:v>17</c:v>
                </c:pt>
                <c:pt idx="1747">
                  <c:v>30</c:v>
                </c:pt>
                <c:pt idx="1748">
                  <c:v>16</c:v>
                </c:pt>
                <c:pt idx="1749">
                  <c:v>20</c:v>
                </c:pt>
                <c:pt idx="1750">
                  <c:v>29</c:v>
                </c:pt>
                <c:pt idx="1751">
                  <c:v>26</c:v>
                </c:pt>
                <c:pt idx="1752">
                  <c:v>35</c:v>
                </c:pt>
                <c:pt idx="1753">
                  <c:v>23</c:v>
                </c:pt>
                <c:pt idx="1754">
                  <c:v>27</c:v>
                </c:pt>
                <c:pt idx="1755">
                  <c:v>31</c:v>
                </c:pt>
                <c:pt idx="1756">
                  <c:v>16</c:v>
                </c:pt>
                <c:pt idx="1757">
                  <c:v>14</c:v>
                </c:pt>
                <c:pt idx="1758">
                  <c:v>20</c:v>
                </c:pt>
                <c:pt idx="1759">
                  <c:v>15</c:v>
                </c:pt>
                <c:pt idx="1760">
                  <c:v>27</c:v>
                </c:pt>
                <c:pt idx="1761">
                  <c:v>24</c:v>
                </c:pt>
                <c:pt idx="1762">
                  <c:v>20</c:v>
                </c:pt>
                <c:pt idx="1763">
                  <c:v>11</c:v>
                </c:pt>
                <c:pt idx="1764">
                  <c:v>22</c:v>
                </c:pt>
                <c:pt idx="1765">
                  <c:v>18</c:v>
                </c:pt>
                <c:pt idx="1766">
                  <c:v>18</c:v>
                </c:pt>
                <c:pt idx="1767">
                  <c:v>26</c:v>
                </c:pt>
                <c:pt idx="1768">
                  <c:v>24</c:v>
                </c:pt>
                <c:pt idx="1769">
                  <c:v>28</c:v>
                </c:pt>
                <c:pt idx="1770">
                  <c:v>24</c:v>
                </c:pt>
                <c:pt idx="1771">
                  <c:v>29</c:v>
                </c:pt>
                <c:pt idx="1772">
                  <c:v>24</c:v>
                </c:pt>
                <c:pt idx="1773">
                  <c:v>18</c:v>
                </c:pt>
                <c:pt idx="1774">
                  <c:v>21</c:v>
                </c:pt>
                <c:pt idx="1775">
                  <c:v>29</c:v>
                </c:pt>
                <c:pt idx="1776">
                  <c:v>17</c:v>
                </c:pt>
                <c:pt idx="1777">
                  <c:v>24</c:v>
                </c:pt>
                <c:pt idx="1778">
                  <c:v>24</c:v>
                </c:pt>
                <c:pt idx="1779">
                  <c:v>15</c:v>
                </c:pt>
                <c:pt idx="1780">
                  <c:v>17</c:v>
                </c:pt>
                <c:pt idx="1781">
                  <c:v>26</c:v>
                </c:pt>
                <c:pt idx="1782">
                  <c:v>27</c:v>
                </c:pt>
                <c:pt idx="1783">
                  <c:v>15</c:v>
                </c:pt>
                <c:pt idx="1784">
                  <c:v>28</c:v>
                </c:pt>
                <c:pt idx="1785">
                  <c:v>17</c:v>
                </c:pt>
                <c:pt idx="1786">
                  <c:v>20</c:v>
                </c:pt>
                <c:pt idx="1787">
                  <c:v>16</c:v>
                </c:pt>
                <c:pt idx="1788">
                  <c:v>20</c:v>
                </c:pt>
                <c:pt idx="1789">
                  <c:v>23</c:v>
                </c:pt>
                <c:pt idx="1790">
                  <c:v>17</c:v>
                </c:pt>
                <c:pt idx="1791">
                  <c:v>26</c:v>
                </c:pt>
                <c:pt idx="1792">
                  <c:v>24</c:v>
                </c:pt>
                <c:pt idx="1793">
                  <c:v>19</c:v>
                </c:pt>
                <c:pt idx="1794">
                  <c:v>29</c:v>
                </c:pt>
                <c:pt idx="1795">
                  <c:v>18</c:v>
                </c:pt>
                <c:pt idx="1796">
                  <c:v>12</c:v>
                </c:pt>
                <c:pt idx="1797">
                  <c:v>31</c:v>
                </c:pt>
                <c:pt idx="1798">
                  <c:v>24</c:v>
                </c:pt>
                <c:pt idx="1799">
                  <c:v>22</c:v>
                </c:pt>
                <c:pt idx="1800">
                  <c:v>21</c:v>
                </c:pt>
                <c:pt idx="1801">
                  <c:v>15</c:v>
                </c:pt>
                <c:pt idx="1802">
                  <c:v>24</c:v>
                </c:pt>
                <c:pt idx="1803">
                  <c:v>17</c:v>
                </c:pt>
                <c:pt idx="1804">
                  <c:v>24</c:v>
                </c:pt>
                <c:pt idx="1805">
                  <c:v>20</c:v>
                </c:pt>
                <c:pt idx="1806">
                  <c:v>22</c:v>
                </c:pt>
                <c:pt idx="1807">
                  <c:v>29</c:v>
                </c:pt>
                <c:pt idx="1808">
                  <c:v>20</c:v>
                </c:pt>
                <c:pt idx="1809">
                  <c:v>21</c:v>
                </c:pt>
                <c:pt idx="1810">
                  <c:v>10</c:v>
                </c:pt>
                <c:pt idx="1811">
                  <c:v>17</c:v>
                </c:pt>
                <c:pt idx="1812">
                  <c:v>23</c:v>
                </c:pt>
                <c:pt idx="1813">
                  <c:v>21</c:v>
                </c:pt>
                <c:pt idx="1814">
                  <c:v>17</c:v>
                </c:pt>
                <c:pt idx="1815">
                  <c:v>22</c:v>
                </c:pt>
                <c:pt idx="1816">
                  <c:v>23</c:v>
                </c:pt>
                <c:pt idx="1817">
                  <c:v>21</c:v>
                </c:pt>
                <c:pt idx="1818">
                  <c:v>19</c:v>
                </c:pt>
                <c:pt idx="1819">
                  <c:v>18</c:v>
                </c:pt>
                <c:pt idx="1820">
                  <c:v>20</c:v>
                </c:pt>
                <c:pt idx="1821">
                  <c:v>26</c:v>
                </c:pt>
                <c:pt idx="1822">
                  <c:v>25</c:v>
                </c:pt>
                <c:pt idx="1823">
                  <c:v>23</c:v>
                </c:pt>
                <c:pt idx="1824">
                  <c:v>23</c:v>
                </c:pt>
                <c:pt idx="1825">
                  <c:v>11</c:v>
                </c:pt>
                <c:pt idx="1826">
                  <c:v>19</c:v>
                </c:pt>
                <c:pt idx="1827">
                  <c:v>24</c:v>
                </c:pt>
                <c:pt idx="1828">
                  <c:v>24</c:v>
                </c:pt>
                <c:pt idx="1829">
                  <c:v>11</c:v>
                </c:pt>
                <c:pt idx="1830">
                  <c:v>13</c:v>
                </c:pt>
                <c:pt idx="1831">
                  <c:v>24</c:v>
                </c:pt>
                <c:pt idx="1832">
                  <c:v>32</c:v>
                </c:pt>
                <c:pt idx="1833">
                  <c:v>23</c:v>
                </c:pt>
                <c:pt idx="1834">
                  <c:v>22</c:v>
                </c:pt>
                <c:pt idx="1835">
                  <c:v>17</c:v>
                </c:pt>
                <c:pt idx="1836">
                  <c:v>23</c:v>
                </c:pt>
                <c:pt idx="1837">
                  <c:v>16</c:v>
                </c:pt>
                <c:pt idx="1838">
                  <c:v>18</c:v>
                </c:pt>
                <c:pt idx="1839">
                  <c:v>21</c:v>
                </c:pt>
                <c:pt idx="1840">
                  <c:v>20</c:v>
                </c:pt>
                <c:pt idx="1841">
                  <c:v>13</c:v>
                </c:pt>
                <c:pt idx="1842">
                  <c:v>18</c:v>
                </c:pt>
                <c:pt idx="1843">
                  <c:v>17</c:v>
                </c:pt>
                <c:pt idx="1844">
                  <c:v>22</c:v>
                </c:pt>
                <c:pt idx="1845">
                  <c:v>15</c:v>
                </c:pt>
                <c:pt idx="1846">
                  <c:v>15</c:v>
                </c:pt>
                <c:pt idx="1847">
                  <c:v>23</c:v>
                </c:pt>
                <c:pt idx="1848">
                  <c:v>17</c:v>
                </c:pt>
                <c:pt idx="1849">
                  <c:v>21</c:v>
                </c:pt>
                <c:pt idx="1850">
                  <c:v>16</c:v>
                </c:pt>
                <c:pt idx="1851">
                  <c:v>26</c:v>
                </c:pt>
                <c:pt idx="1852">
                  <c:v>20</c:v>
                </c:pt>
                <c:pt idx="1853">
                  <c:v>18</c:v>
                </c:pt>
                <c:pt idx="1854">
                  <c:v>12</c:v>
                </c:pt>
                <c:pt idx="1855">
                  <c:v>21</c:v>
                </c:pt>
                <c:pt idx="1856">
                  <c:v>18</c:v>
                </c:pt>
                <c:pt idx="1857">
                  <c:v>20</c:v>
                </c:pt>
                <c:pt idx="1858">
                  <c:v>25</c:v>
                </c:pt>
                <c:pt idx="1859">
                  <c:v>19</c:v>
                </c:pt>
                <c:pt idx="1860">
                  <c:v>20</c:v>
                </c:pt>
                <c:pt idx="1861">
                  <c:v>34</c:v>
                </c:pt>
                <c:pt idx="1862">
                  <c:v>22</c:v>
                </c:pt>
                <c:pt idx="1863">
                  <c:v>11</c:v>
                </c:pt>
                <c:pt idx="1864">
                  <c:v>16</c:v>
                </c:pt>
                <c:pt idx="1865">
                  <c:v>18</c:v>
                </c:pt>
                <c:pt idx="1866">
                  <c:v>16</c:v>
                </c:pt>
                <c:pt idx="1867">
                  <c:v>23</c:v>
                </c:pt>
                <c:pt idx="1868">
                  <c:v>15</c:v>
                </c:pt>
                <c:pt idx="1869">
                  <c:v>15</c:v>
                </c:pt>
                <c:pt idx="1870">
                  <c:v>20</c:v>
                </c:pt>
                <c:pt idx="1871">
                  <c:v>19</c:v>
                </c:pt>
                <c:pt idx="1872">
                  <c:v>26</c:v>
                </c:pt>
                <c:pt idx="1873">
                  <c:v>17</c:v>
                </c:pt>
                <c:pt idx="1874">
                  <c:v>31</c:v>
                </c:pt>
                <c:pt idx="1875">
                  <c:v>15</c:v>
                </c:pt>
                <c:pt idx="1876">
                  <c:v>24</c:v>
                </c:pt>
                <c:pt idx="1877">
                  <c:v>20</c:v>
                </c:pt>
                <c:pt idx="1878">
                  <c:v>16</c:v>
                </c:pt>
                <c:pt idx="1879">
                  <c:v>21</c:v>
                </c:pt>
                <c:pt idx="1880">
                  <c:v>23</c:v>
                </c:pt>
                <c:pt idx="1881">
                  <c:v>11</c:v>
                </c:pt>
                <c:pt idx="1882">
                  <c:v>16</c:v>
                </c:pt>
                <c:pt idx="1883">
                  <c:v>14</c:v>
                </c:pt>
                <c:pt idx="1884">
                  <c:v>21</c:v>
                </c:pt>
                <c:pt idx="1885">
                  <c:v>15</c:v>
                </c:pt>
                <c:pt idx="1886">
                  <c:v>25</c:v>
                </c:pt>
                <c:pt idx="1887">
                  <c:v>16</c:v>
                </c:pt>
                <c:pt idx="1888">
                  <c:v>24</c:v>
                </c:pt>
                <c:pt idx="1889">
                  <c:v>24</c:v>
                </c:pt>
                <c:pt idx="1890">
                  <c:v>22</c:v>
                </c:pt>
                <c:pt idx="1891">
                  <c:v>18</c:v>
                </c:pt>
                <c:pt idx="1892">
                  <c:v>17</c:v>
                </c:pt>
                <c:pt idx="1893">
                  <c:v>18</c:v>
                </c:pt>
                <c:pt idx="1894">
                  <c:v>15</c:v>
                </c:pt>
                <c:pt idx="1895">
                  <c:v>16</c:v>
                </c:pt>
                <c:pt idx="1896">
                  <c:v>13</c:v>
                </c:pt>
                <c:pt idx="1897">
                  <c:v>22</c:v>
                </c:pt>
                <c:pt idx="1898">
                  <c:v>16</c:v>
                </c:pt>
                <c:pt idx="1899">
                  <c:v>13</c:v>
                </c:pt>
                <c:pt idx="1900">
                  <c:v>22</c:v>
                </c:pt>
                <c:pt idx="1901">
                  <c:v>22</c:v>
                </c:pt>
                <c:pt idx="1902">
                  <c:v>13</c:v>
                </c:pt>
                <c:pt idx="1903">
                  <c:v>19</c:v>
                </c:pt>
                <c:pt idx="1904">
                  <c:v>26</c:v>
                </c:pt>
                <c:pt idx="1905">
                  <c:v>13</c:v>
                </c:pt>
                <c:pt idx="1906">
                  <c:v>12</c:v>
                </c:pt>
                <c:pt idx="1907">
                  <c:v>16</c:v>
                </c:pt>
                <c:pt idx="1908">
                  <c:v>17</c:v>
                </c:pt>
                <c:pt idx="1909">
                  <c:v>24</c:v>
                </c:pt>
                <c:pt idx="1910">
                  <c:v>14</c:v>
                </c:pt>
                <c:pt idx="1911">
                  <c:v>15</c:v>
                </c:pt>
                <c:pt idx="1912">
                  <c:v>15</c:v>
                </c:pt>
                <c:pt idx="1913">
                  <c:v>21</c:v>
                </c:pt>
                <c:pt idx="1914">
                  <c:v>27</c:v>
                </c:pt>
                <c:pt idx="1915">
                  <c:v>13</c:v>
                </c:pt>
                <c:pt idx="1916">
                  <c:v>10</c:v>
                </c:pt>
                <c:pt idx="1917">
                  <c:v>32</c:v>
                </c:pt>
                <c:pt idx="1918">
                  <c:v>20</c:v>
                </c:pt>
                <c:pt idx="1919">
                  <c:v>24</c:v>
                </c:pt>
                <c:pt idx="1920">
                  <c:v>16</c:v>
                </c:pt>
                <c:pt idx="1921">
                  <c:v>19</c:v>
                </c:pt>
                <c:pt idx="1922">
                  <c:v>26</c:v>
                </c:pt>
                <c:pt idx="1923">
                  <c:v>16</c:v>
                </c:pt>
                <c:pt idx="1924">
                  <c:v>15</c:v>
                </c:pt>
                <c:pt idx="1925">
                  <c:v>19</c:v>
                </c:pt>
                <c:pt idx="1926">
                  <c:v>21</c:v>
                </c:pt>
                <c:pt idx="1927">
                  <c:v>23</c:v>
                </c:pt>
                <c:pt idx="1928">
                  <c:v>23</c:v>
                </c:pt>
                <c:pt idx="1929">
                  <c:v>12</c:v>
                </c:pt>
                <c:pt idx="1930">
                  <c:v>14</c:v>
                </c:pt>
                <c:pt idx="1931">
                  <c:v>15</c:v>
                </c:pt>
                <c:pt idx="1932">
                  <c:v>20</c:v>
                </c:pt>
                <c:pt idx="1933">
                  <c:v>27</c:v>
                </c:pt>
                <c:pt idx="1934">
                  <c:v>27</c:v>
                </c:pt>
                <c:pt idx="1935">
                  <c:v>19</c:v>
                </c:pt>
                <c:pt idx="1936">
                  <c:v>24</c:v>
                </c:pt>
                <c:pt idx="1937">
                  <c:v>28</c:v>
                </c:pt>
                <c:pt idx="1938">
                  <c:v>23</c:v>
                </c:pt>
                <c:pt idx="1939">
                  <c:v>24</c:v>
                </c:pt>
                <c:pt idx="1940">
                  <c:v>20</c:v>
                </c:pt>
                <c:pt idx="1941">
                  <c:v>25</c:v>
                </c:pt>
                <c:pt idx="1942">
                  <c:v>20</c:v>
                </c:pt>
                <c:pt idx="1943">
                  <c:v>22</c:v>
                </c:pt>
                <c:pt idx="1944">
                  <c:v>18</c:v>
                </c:pt>
                <c:pt idx="1945">
                  <c:v>20</c:v>
                </c:pt>
                <c:pt idx="1946">
                  <c:v>20</c:v>
                </c:pt>
                <c:pt idx="1947">
                  <c:v>10</c:v>
                </c:pt>
                <c:pt idx="1948">
                  <c:v>28</c:v>
                </c:pt>
                <c:pt idx="1949">
                  <c:v>13</c:v>
                </c:pt>
                <c:pt idx="1950">
                  <c:v>21</c:v>
                </c:pt>
                <c:pt idx="1951">
                  <c:v>22</c:v>
                </c:pt>
                <c:pt idx="1952">
                  <c:v>18</c:v>
                </c:pt>
                <c:pt idx="1953">
                  <c:v>17</c:v>
                </c:pt>
                <c:pt idx="1954">
                  <c:v>22</c:v>
                </c:pt>
                <c:pt idx="1955">
                  <c:v>11</c:v>
                </c:pt>
                <c:pt idx="1956">
                  <c:v>20</c:v>
                </c:pt>
                <c:pt idx="1957">
                  <c:v>16</c:v>
                </c:pt>
                <c:pt idx="1958">
                  <c:v>14</c:v>
                </c:pt>
                <c:pt idx="1959">
                  <c:v>18</c:v>
                </c:pt>
                <c:pt idx="1960">
                  <c:v>20</c:v>
                </c:pt>
                <c:pt idx="1961">
                  <c:v>26</c:v>
                </c:pt>
                <c:pt idx="1962">
                  <c:v>21</c:v>
                </c:pt>
                <c:pt idx="1963">
                  <c:v>23</c:v>
                </c:pt>
                <c:pt idx="1964">
                  <c:v>6</c:v>
                </c:pt>
                <c:pt idx="1965">
                  <c:v>15</c:v>
                </c:pt>
                <c:pt idx="1966">
                  <c:v>15</c:v>
                </c:pt>
                <c:pt idx="1967">
                  <c:v>24</c:v>
                </c:pt>
                <c:pt idx="1968">
                  <c:v>15</c:v>
                </c:pt>
                <c:pt idx="1969">
                  <c:v>24</c:v>
                </c:pt>
                <c:pt idx="1970">
                  <c:v>15</c:v>
                </c:pt>
                <c:pt idx="1971">
                  <c:v>12</c:v>
                </c:pt>
                <c:pt idx="1972">
                  <c:v>19</c:v>
                </c:pt>
                <c:pt idx="1973">
                  <c:v>17</c:v>
                </c:pt>
                <c:pt idx="1974">
                  <c:v>16</c:v>
                </c:pt>
                <c:pt idx="1975">
                  <c:v>18</c:v>
                </c:pt>
                <c:pt idx="1976">
                  <c:v>15</c:v>
                </c:pt>
                <c:pt idx="1977">
                  <c:v>12</c:v>
                </c:pt>
                <c:pt idx="1978">
                  <c:v>17</c:v>
                </c:pt>
                <c:pt idx="1979">
                  <c:v>15</c:v>
                </c:pt>
                <c:pt idx="1980">
                  <c:v>23</c:v>
                </c:pt>
                <c:pt idx="1981">
                  <c:v>20</c:v>
                </c:pt>
                <c:pt idx="1982">
                  <c:v>13</c:v>
                </c:pt>
                <c:pt idx="1983">
                  <c:v>16</c:v>
                </c:pt>
                <c:pt idx="1984">
                  <c:v>20</c:v>
                </c:pt>
                <c:pt idx="1985">
                  <c:v>13</c:v>
                </c:pt>
                <c:pt idx="1986">
                  <c:v>20</c:v>
                </c:pt>
                <c:pt idx="1987">
                  <c:v>14</c:v>
                </c:pt>
                <c:pt idx="1988">
                  <c:v>13</c:v>
                </c:pt>
                <c:pt idx="1989">
                  <c:v>14</c:v>
                </c:pt>
                <c:pt idx="1990">
                  <c:v>18</c:v>
                </c:pt>
                <c:pt idx="1991">
                  <c:v>14</c:v>
                </c:pt>
                <c:pt idx="1992">
                  <c:v>13</c:v>
                </c:pt>
                <c:pt idx="1993">
                  <c:v>14</c:v>
                </c:pt>
                <c:pt idx="1994">
                  <c:v>19</c:v>
                </c:pt>
                <c:pt idx="1995">
                  <c:v>18</c:v>
                </c:pt>
                <c:pt idx="1996">
                  <c:v>13</c:v>
                </c:pt>
                <c:pt idx="1997">
                  <c:v>19</c:v>
                </c:pt>
                <c:pt idx="1998">
                  <c:v>22</c:v>
                </c:pt>
                <c:pt idx="1999">
                  <c:v>15</c:v>
                </c:pt>
                <c:pt idx="2000">
                  <c:v>16</c:v>
                </c:pt>
                <c:pt idx="2001">
                  <c:v>15</c:v>
                </c:pt>
                <c:pt idx="2002">
                  <c:v>17</c:v>
                </c:pt>
                <c:pt idx="2003">
                  <c:v>16</c:v>
                </c:pt>
                <c:pt idx="2004">
                  <c:v>17</c:v>
                </c:pt>
                <c:pt idx="2005">
                  <c:v>22</c:v>
                </c:pt>
                <c:pt idx="2006">
                  <c:v>15</c:v>
                </c:pt>
                <c:pt idx="2007">
                  <c:v>15</c:v>
                </c:pt>
                <c:pt idx="2008">
                  <c:v>17</c:v>
                </c:pt>
                <c:pt idx="2009">
                  <c:v>18</c:v>
                </c:pt>
                <c:pt idx="2010">
                  <c:v>15</c:v>
                </c:pt>
                <c:pt idx="2011">
                  <c:v>19</c:v>
                </c:pt>
                <c:pt idx="2012">
                  <c:v>17</c:v>
                </c:pt>
                <c:pt idx="2013">
                  <c:v>17</c:v>
                </c:pt>
                <c:pt idx="2014">
                  <c:v>21</c:v>
                </c:pt>
                <c:pt idx="2015">
                  <c:v>21</c:v>
                </c:pt>
                <c:pt idx="2016">
                  <c:v>9</c:v>
                </c:pt>
                <c:pt idx="2017">
                  <c:v>19</c:v>
                </c:pt>
                <c:pt idx="2018">
                  <c:v>18</c:v>
                </c:pt>
                <c:pt idx="2019">
                  <c:v>15</c:v>
                </c:pt>
                <c:pt idx="2020">
                  <c:v>10</c:v>
                </c:pt>
                <c:pt idx="2021">
                  <c:v>15</c:v>
                </c:pt>
                <c:pt idx="2022">
                  <c:v>12</c:v>
                </c:pt>
                <c:pt idx="2023">
                  <c:v>17</c:v>
                </c:pt>
                <c:pt idx="2024">
                  <c:v>16</c:v>
                </c:pt>
                <c:pt idx="2025">
                  <c:v>15</c:v>
                </c:pt>
                <c:pt idx="2026">
                  <c:v>17</c:v>
                </c:pt>
                <c:pt idx="2027">
                  <c:v>14</c:v>
                </c:pt>
                <c:pt idx="2028">
                  <c:v>17</c:v>
                </c:pt>
                <c:pt idx="2029">
                  <c:v>15</c:v>
                </c:pt>
                <c:pt idx="2030">
                  <c:v>17</c:v>
                </c:pt>
                <c:pt idx="2031">
                  <c:v>17</c:v>
                </c:pt>
                <c:pt idx="2032">
                  <c:v>14</c:v>
                </c:pt>
                <c:pt idx="2033">
                  <c:v>29</c:v>
                </c:pt>
                <c:pt idx="2034">
                  <c:v>25</c:v>
                </c:pt>
                <c:pt idx="2035">
                  <c:v>14</c:v>
                </c:pt>
                <c:pt idx="2036">
                  <c:v>10</c:v>
                </c:pt>
                <c:pt idx="2037">
                  <c:v>16</c:v>
                </c:pt>
                <c:pt idx="2038">
                  <c:v>21</c:v>
                </c:pt>
                <c:pt idx="2039">
                  <c:v>21</c:v>
                </c:pt>
                <c:pt idx="2040">
                  <c:v>16</c:v>
                </c:pt>
                <c:pt idx="2041">
                  <c:v>15</c:v>
                </c:pt>
                <c:pt idx="2042">
                  <c:v>17</c:v>
                </c:pt>
                <c:pt idx="2043">
                  <c:v>10</c:v>
                </c:pt>
                <c:pt idx="2044">
                  <c:v>14</c:v>
                </c:pt>
                <c:pt idx="2045">
                  <c:v>13</c:v>
                </c:pt>
                <c:pt idx="2046">
                  <c:v>14</c:v>
                </c:pt>
                <c:pt idx="2047">
                  <c:v>20</c:v>
                </c:pt>
                <c:pt idx="2048">
                  <c:v>19</c:v>
                </c:pt>
                <c:pt idx="2049">
                  <c:v>17</c:v>
                </c:pt>
                <c:pt idx="2050">
                  <c:v>17</c:v>
                </c:pt>
                <c:pt idx="2051">
                  <c:v>9</c:v>
                </c:pt>
                <c:pt idx="2052">
                  <c:v>12</c:v>
                </c:pt>
                <c:pt idx="2053">
                  <c:v>13</c:v>
                </c:pt>
                <c:pt idx="2054">
                  <c:v>19</c:v>
                </c:pt>
                <c:pt idx="2055">
                  <c:v>20</c:v>
                </c:pt>
                <c:pt idx="2056">
                  <c:v>19</c:v>
                </c:pt>
                <c:pt idx="2057">
                  <c:v>19</c:v>
                </c:pt>
                <c:pt idx="2058">
                  <c:v>26</c:v>
                </c:pt>
                <c:pt idx="2059">
                  <c:v>12</c:v>
                </c:pt>
                <c:pt idx="2060">
                  <c:v>26</c:v>
                </c:pt>
                <c:pt idx="2061">
                  <c:v>13</c:v>
                </c:pt>
                <c:pt idx="2062">
                  <c:v>13</c:v>
                </c:pt>
                <c:pt idx="2063">
                  <c:v>19</c:v>
                </c:pt>
                <c:pt idx="2064">
                  <c:v>24</c:v>
                </c:pt>
                <c:pt idx="2065">
                  <c:v>27</c:v>
                </c:pt>
                <c:pt idx="2066">
                  <c:v>7</c:v>
                </c:pt>
                <c:pt idx="2067">
                  <c:v>9</c:v>
                </c:pt>
                <c:pt idx="2068">
                  <c:v>19</c:v>
                </c:pt>
                <c:pt idx="2069">
                  <c:v>18</c:v>
                </c:pt>
                <c:pt idx="2070">
                  <c:v>20</c:v>
                </c:pt>
                <c:pt idx="2071">
                  <c:v>8</c:v>
                </c:pt>
                <c:pt idx="2072">
                  <c:v>14</c:v>
                </c:pt>
                <c:pt idx="2073">
                  <c:v>14</c:v>
                </c:pt>
                <c:pt idx="2074">
                  <c:v>20</c:v>
                </c:pt>
                <c:pt idx="2075">
                  <c:v>20</c:v>
                </c:pt>
                <c:pt idx="2076">
                  <c:v>22</c:v>
                </c:pt>
                <c:pt idx="2077">
                  <c:v>26</c:v>
                </c:pt>
                <c:pt idx="2078">
                  <c:v>16</c:v>
                </c:pt>
                <c:pt idx="2079">
                  <c:v>13</c:v>
                </c:pt>
                <c:pt idx="2080">
                  <c:v>20</c:v>
                </c:pt>
                <c:pt idx="2081">
                  <c:v>18</c:v>
                </c:pt>
                <c:pt idx="2082">
                  <c:v>8</c:v>
                </c:pt>
                <c:pt idx="2083">
                  <c:v>15</c:v>
                </c:pt>
                <c:pt idx="2084">
                  <c:v>11</c:v>
                </c:pt>
                <c:pt idx="2085">
                  <c:v>17</c:v>
                </c:pt>
                <c:pt idx="2086">
                  <c:v>16</c:v>
                </c:pt>
                <c:pt idx="2087">
                  <c:v>22</c:v>
                </c:pt>
                <c:pt idx="2088">
                  <c:v>19</c:v>
                </c:pt>
                <c:pt idx="2089">
                  <c:v>12</c:v>
                </c:pt>
                <c:pt idx="2090">
                  <c:v>18</c:v>
                </c:pt>
                <c:pt idx="2091">
                  <c:v>12</c:v>
                </c:pt>
                <c:pt idx="2092">
                  <c:v>13</c:v>
                </c:pt>
                <c:pt idx="2093">
                  <c:v>10</c:v>
                </c:pt>
                <c:pt idx="2094">
                  <c:v>34</c:v>
                </c:pt>
                <c:pt idx="2095">
                  <c:v>19</c:v>
                </c:pt>
                <c:pt idx="2096">
                  <c:v>22</c:v>
                </c:pt>
                <c:pt idx="2097">
                  <c:v>12</c:v>
                </c:pt>
                <c:pt idx="2098">
                  <c:v>13</c:v>
                </c:pt>
                <c:pt idx="2099">
                  <c:v>29</c:v>
                </c:pt>
                <c:pt idx="2100">
                  <c:v>18</c:v>
                </c:pt>
                <c:pt idx="2101">
                  <c:v>20</c:v>
                </c:pt>
                <c:pt idx="2102">
                  <c:v>16</c:v>
                </c:pt>
                <c:pt idx="2103">
                  <c:v>19</c:v>
                </c:pt>
                <c:pt idx="2104">
                  <c:v>15</c:v>
                </c:pt>
                <c:pt idx="2105">
                  <c:v>19</c:v>
                </c:pt>
                <c:pt idx="2106">
                  <c:v>14</c:v>
                </c:pt>
                <c:pt idx="2107">
                  <c:v>13</c:v>
                </c:pt>
                <c:pt idx="2108">
                  <c:v>10</c:v>
                </c:pt>
                <c:pt idx="2109">
                  <c:v>20</c:v>
                </c:pt>
                <c:pt idx="2110">
                  <c:v>11</c:v>
                </c:pt>
                <c:pt idx="2111">
                  <c:v>15</c:v>
                </c:pt>
                <c:pt idx="2112">
                  <c:v>13</c:v>
                </c:pt>
                <c:pt idx="2113">
                  <c:v>17</c:v>
                </c:pt>
                <c:pt idx="2114">
                  <c:v>15</c:v>
                </c:pt>
                <c:pt idx="2115">
                  <c:v>25</c:v>
                </c:pt>
                <c:pt idx="2116">
                  <c:v>20</c:v>
                </c:pt>
                <c:pt idx="2117">
                  <c:v>13</c:v>
                </c:pt>
                <c:pt idx="2118">
                  <c:v>10</c:v>
                </c:pt>
                <c:pt idx="2119">
                  <c:v>18</c:v>
                </c:pt>
                <c:pt idx="2120">
                  <c:v>16</c:v>
                </c:pt>
                <c:pt idx="2121">
                  <c:v>15</c:v>
                </c:pt>
                <c:pt idx="2122">
                  <c:v>12</c:v>
                </c:pt>
                <c:pt idx="2123">
                  <c:v>16</c:v>
                </c:pt>
                <c:pt idx="2124">
                  <c:v>15</c:v>
                </c:pt>
                <c:pt idx="2125">
                  <c:v>13</c:v>
                </c:pt>
                <c:pt idx="2126">
                  <c:v>16</c:v>
                </c:pt>
                <c:pt idx="2127">
                  <c:v>17</c:v>
                </c:pt>
                <c:pt idx="2128">
                  <c:v>15</c:v>
                </c:pt>
                <c:pt idx="2129">
                  <c:v>11</c:v>
                </c:pt>
                <c:pt idx="2130">
                  <c:v>11</c:v>
                </c:pt>
                <c:pt idx="2131">
                  <c:v>15</c:v>
                </c:pt>
                <c:pt idx="2132">
                  <c:v>16</c:v>
                </c:pt>
                <c:pt idx="2133">
                  <c:v>10</c:v>
                </c:pt>
                <c:pt idx="2134">
                  <c:v>11</c:v>
                </c:pt>
                <c:pt idx="2135">
                  <c:v>15</c:v>
                </c:pt>
                <c:pt idx="2136">
                  <c:v>15</c:v>
                </c:pt>
                <c:pt idx="2137">
                  <c:v>14</c:v>
                </c:pt>
                <c:pt idx="2138">
                  <c:v>9</c:v>
                </c:pt>
                <c:pt idx="2139">
                  <c:v>21</c:v>
                </c:pt>
                <c:pt idx="2140">
                  <c:v>13</c:v>
                </c:pt>
                <c:pt idx="2141">
                  <c:v>16</c:v>
                </c:pt>
                <c:pt idx="2142">
                  <c:v>14</c:v>
                </c:pt>
                <c:pt idx="2143">
                  <c:v>17</c:v>
                </c:pt>
                <c:pt idx="2144">
                  <c:v>19</c:v>
                </c:pt>
                <c:pt idx="2145">
                  <c:v>10</c:v>
                </c:pt>
                <c:pt idx="2146">
                  <c:v>16</c:v>
                </c:pt>
                <c:pt idx="2147">
                  <c:v>21</c:v>
                </c:pt>
                <c:pt idx="2148">
                  <c:v>7</c:v>
                </c:pt>
                <c:pt idx="2149">
                  <c:v>10</c:v>
                </c:pt>
                <c:pt idx="2150">
                  <c:v>10</c:v>
                </c:pt>
                <c:pt idx="2151">
                  <c:v>20</c:v>
                </c:pt>
                <c:pt idx="2152">
                  <c:v>15</c:v>
                </c:pt>
                <c:pt idx="2153">
                  <c:v>22</c:v>
                </c:pt>
                <c:pt idx="2154">
                  <c:v>18</c:v>
                </c:pt>
                <c:pt idx="2155">
                  <c:v>13</c:v>
                </c:pt>
                <c:pt idx="2156">
                  <c:v>13</c:v>
                </c:pt>
                <c:pt idx="2157">
                  <c:v>10</c:v>
                </c:pt>
                <c:pt idx="2158">
                  <c:v>19</c:v>
                </c:pt>
                <c:pt idx="2159">
                  <c:v>20</c:v>
                </c:pt>
                <c:pt idx="2160">
                  <c:v>20</c:v>
                </c:pt>
                <c:pt idx="2161">
                  <c:v>7</c:v>
                </c:pt>
                <c:pt idx="2162">
                  <c:v>17</c:v>
                </c:pt>
                <c:pt idx="2163">
                  <c:v>18</c:v>
                </c:pt>
                <c:pt idx="2164">
                  <c:v>14</c:v>
                </c:pt>
                <c:pt idx="2165">
                  <c:v>18</c:v>
                </c:pt>
                <c:pt idx="2166">
                  <c:v>15</c:v>
                </c:pt>
                <c:pt idx="2167">
                  <c:v>25</c:v>
                </c:pt>
                <c:pt idx="2168">
                  <c:v>14</c:v>
                </c:pt>
                <c:pt idx="2169">
                  <c:v>17</c:v>
                </c:pt>
                <c:pt idx="2170">
                  <c:v>17</c:v>
                </c:pt>
                <c:pt idx="2171">
                  <c:v>17</c:v>
                </c:pt>
                <c:pt idx="2172">
                  <c:v>15</c:v>
                </c:pt>
                <c:pt idx="2173">
                  <c:v>10</c:v>
                </c:pt>
                <c:pt idx="2174">
                  <c:v>13</c:v>
                </c:pt>
                <c:pt idx="2175">
                  <c:v>18</c:v>
                </c:pt>
                <c:pt idx="2176">
                  <c:v>14</c:v>
                </c:pt>
                <c:pt idx="2177">
                  <c:v>9</c:v>
                </c:pt>
                <c:pt idx="2178">
                  <c:v>11</c:v>
                </c:pt>
                <c:pt idx="2179">
                  <c:v>22</c:v>
                </c:pt>
                <c:pt idx="2180">
                  <c:v>13</c:v>
                </c:pt>
                <c:pt idx="2181">
                  <c:v>20</c:v>
                </c:pt>
                <c:pt idx="2182">
                  <c:v>12</c:v>
                </c:pt>
                <c:pt idx="2183">
                  <c:v>11</c:v>
                </c:pt>
                <c:pt idx="2184">
                  <c:v>16</c:v>
                </c:pt>
                <c:pt idx="2185">
                  <c:v>13</c:v>
                </c:pt>
                <c:pt idx="2186">
                  <c:v>12</c:v>
                </c:pt>
                <c:pt idx="2187">
                  <c:v>21</c:v>
                </c:pt>
                <c:pt idx="2188">
                  <c:v>17</c:v>
                </c:pt>
                <c:pt idx="2189">
                  <c:v>9</c:v>
                </c:pt>
                <c:pt idx="2190">
                  <c:v>8</c:v>
                </c:pt>
                <c:pt idx="2191">
                  <c:v>14</c:v>
                </c:pt>
                <c:pt idx="2192">
                  <c:v>19</c:v>
                </c:pt>
                <c:pt idx="2193">
                  <c:v>11</c:v>
                </c:pt>
                <c:pt idx="2194">
                  <c:v>16</c:v>
                </c:pt>
                <c:pt idx="2195">
                  <c:v>16</c:v>
                </c:pt>
                <c:pt idx="2196">
                  <c:v>18</c:v>
                </c:pt>
                <c:pt idx="2197">
                  <c:v>13</c:v>
                </c:pt>
                <c:pt idx="2198">
                  <c:v>16</c:v>
                </c:pt>
                <c:pt idx="2199">
                  <c:v>12</c:v>
                </c:pt>
                <c:pt idx="2200">
                  <c:v>14</c:v>
                </c:pt>
                <c:pt idx="2201">
                  <c:v>15</c:v>
                </c:pt>
                <c:pt idx="2202">
                  <c:v>12</c:v>
                </c:pt>
                <c:pt idx="2203">
                  <c:v>10</c:v>
                </c:pt>
                <c:pt idx="2204">
                  <c:v>8</c:v>
                </c:pt>
                <c:pt idx="2205">
                  <c:v>9</c:v>
                </c:pt>
                <c:pt idx="2206">
                  <c:v>11</c:v>
                </c:pt>
                <c:pt idx="2207">
                  <c:v>20</c:v>
                </c:pt>
                <c:pt idx="2208">
                  <c:v>21</c:v>
                </c:pt>
                <c:pt idx="2209">
                  <c:v>11</c:v>
                </c:pt>
                <c:pt idx="2210">
                  <c:v>28</c:v>
                </c:pt>
                <c:pt idx="2211">
                  <c:v>16</c:v>
                </c:pt>
                <c:pt idx="2212">
                  <c:v>9</c:v>
                </c:pt>
                <c:pt idx="2213">
                  <c:v>9</c:v>
                </c:pt>
                <c:pt idx="2214">
                  <c:v>10</c:v>
                </c:pt>
                <c:pt idx="2215">
                  <c:v>8</c:v>
                </c:pt>
                <c:pt idx="2216">
                  <c:v>25</c:v>
                </c:pt>
                <c:pt idx="2217">
                  <c:v>12</c:v>
                </c:pt>
                <c:pt idx="2218">
                  <c:v>20</c:v>
                </c:pt>
                <c:pt idx="2219">
                  <c:v>14</c:v>
                </c:pt>
                <c:pt idx="2220">
                  <c:v>19</c:v>
                </c:pt>
                <c:pt idx="2221">
                  <c:v>16</c:v>
                </c:pt>
                <c:pt idx="2222">
                  <c:v>13</c:v>
                </c:pt>
                <c:pt idx="2223">
                  <c:v>11</c:v>
                </c:pt>
                <c:pt idx="2224">
                  <c:v>12</c:v>
                </c:pt>
                <c:pt idx="2225">
                  <c:v>11</c:v>
                </c:pt>
                <c:pt idx="2226">
                  <c:v>9</c:v>
                </c:pt>
                <c:pt idx="2227">
                  <c:v>6</c:v>
                </c:pt>
                <c:pt idx="2228">
                  <c:v>16</c:v>
                </c:pt>
                <c:pt idx="2229">
                  <c:v>10</c:v>
                </c:pt>
                <c:pt idx="2230">
                  <c:v>15</c:v>
                </c:pt>
                <c:pt idx="2231">
                  <c:v>8</c:v>
                </c:pt>
                <c:pt idx="2232">
                  <c:v>11</c:v>
                </c:pt>
                <c:pt idx="2233">
                  <c:v>16</c:v>
                </c:pt>
                <c:pt idx="2234">
                  <c:v>18</c:v>
                </c:pt>
                <c:pt idx="2235">
                  <c:v>20</c:v>
                </c:pt>
                <c:pt idx="2236">
                  <c:v>11</c:v>
                </c:pt>
                <c:pt idx="2237">
                  <c:v>14</c:v>
                </c:pt>
                <c:pt idx="2238">
                  <c:v>12</c:v>
                </c:pt>
                <c:pt idx="2239">
                  <c:v>12</c:v>
                </c:pt>
                <c:pt idx="2240">
                  <c:v>11</c:v>
                </c:pt>
                <c:pt idx="2241">
                  <c:v>4</c:v>
                </c:pt>
                <c:pt idx="2242">
                  <c:v>6</c:v>
                </c:pt>
                <c:pt idx="2243">
                  <c:v>14</c:v>
                </c:pt>
                <c:pt idx="2244">
                  <c:v>8</c:v>
                </c:pt>
                <c:pt idx="2245">
                  <c:v>9</c:v>
                </c:pt>
                <c:pt idx="2246">
                  <c:v>19</c:v>
                </c:pt>
                <c:pt idx="2247">
                  <c:v>14</c:v>
                </c:pt>
                <c:pt idx="2248">
                  <c:v>8</c:v>
                </c:pt>
                <c:pt idx="2249">
                  <c:v>12</c:v>
                </c:pt>
                <c:pt idx="2250">
                  <c:v>10</c:v>
                </c:pt>
                <c:pt idx="2251">
                  <c:v>14</c:v>
                </c:pt>
                <c:pt idx="2252">
                  <c:v>14</c:v>
                </c:pt>
                <c:pt idx="2253">
                  <c:v>13</c:v>
                </c:pt>
                <c:pt idx="2254">
                  <c:v>14</c:v>
                </c:pt>
                <c:pt idx="2255">
                  <c:v>14</c:v>
                </c:pt>
                <c:pt idx="2256">
                  <c:v>15</c:v>
                </c:pt>
                <c:pt idx="2257">
                  <c:v>15</c:v>
                </c:pt>
                <c:pt idx="2258">
                  <c:v>19</c:v>
                </c:pt>
                <c:pt idx="2259">
                  <c:v>10</c:v>
                </c:pt>
                <c:pt idx="2260">
                  <c:v>16</c:v>
                </c:pt>
                <c:pt idx="2261">
                  <c:v>11</c:v>
                </c:pt>
                <c:pt idx="2262">
                  <c:v>17</c:v>
                </c:pt>
                <c:pt idx="2263">
                  <c:v>17</c:v>
                </c:pt>
                <c:pt idx="2264">
                  <c:v>9</c:v>
                </c:pt>
                <c:pt idx="2265">
                  <c:v>17</c:v>
                </c:pt>
                <c:pt idx="2266">
                  <c:v>15</c:v>
                </c:pt>
                <c:pt idx="2267">
                  <c:v>13</c:v>
                </c:pt>
                <c:pt idx="2268">
                  <c:v>13</c:v>
                </c:pt>
                <c:pt idx="2269">
                  <c:v>7</c:v>
                </c:pt>
                <c:pt idx="2270">
                  <c:v>8</c:v>
                </c:pt>
                <c:pt idx="2271">
                  <c:v>9</c:v>
                </c:pt>
                <c:pt idx="2272">
                  <c:v>15</c:v>
                </c:pt>
                <c:pt idx="2273">
                  <c:v>13</c:v>
                </c:pt>
                <c:pt idx="2274">
                  <c:v>19</c:v>
                </c:pt>
                <c:pt idx="2275">
                  <c:v>7</c:v>
                </c:pt>
                <c:pt idx="2276">
                  <c:v>12</c:v>
                </c:pt>
                <c:pt idx="2277">
                  <c:v>17</c:v>
                </c:pt>
                <c:pt idx="2278">
                  <c:v>19</c:v>
                </c:pt>
                <c:pt idx="2279">
                  <c:v>16</c:v>
                </c:pt>
                <c:pt idx="2280">
                  <c:v>11</c:v>
                </c:pt>
                <c:pt idx="2281">
                  <c:v>16</c:v>
                </c:pt>
                <c:pt idx="2282">
                  <c:v>18</c:v>
                </c:pt>
                <c:pt idx="2283">
                  <c:v>15</c:v>
                </c:pt>
                <c:pt idx="2284">
                  <c:v>8</c:v>
                </c:pt>
                <c:pt idx="2285">
                  <c:v>12</c:v>
                </c:pt>
                <c:pt idx="2286">
                  <c:v>14</c:v>
                </c:pt>
                <c:pt idx="2287">
                  <c:v>19</c:v>
                </c:pt>
                <c:pt idx="2288">
                  <c:v>13</c:v>
                </c:pt>
                <c:pt idx="2289">
                  <c:v>13</c:v>
                </c:pt>
                <c:pt idx="2290">
                  <c:v>14</c:v>
                </c:pt>
                <c:pt idx="2291">
                  <c:v>13</c:v>
                </c:pt>
                <c:pt idx="2292">
                  <c:v>11</c:v>
                </c:pt>
                <c:pt idx="2293">
                  <c:v>8</c:v>
                </c:pt>
                <c:pt idx="2294">
                  <c:v>13</c:v>
                </c:pt>
                <c:pt idx="2295">
                  <c:v>14</c:v>
                </c:pt>
                <c:pt idx="2296">
                  <c:v>20</c:v>
                </c:pt>
                <c:pt idx="2297">
                  <c:v>11</c:v>
                </c:pt>
                <c:pt idx="2298">
                  <c:v>17</c:v>
                </c:pt>
                <c:pt idx="2299">
                  <c:v>10</c:v>
                </c:pt>
                <c:pt idx="2300">
                  <c:v>9</c:v>
                </c:pt>
                <c:pt idx="2301">
                  <c:v>10</c:v>
                </c:pt>
                <c:pt idx="2302">
                  <c:v>17</c:v>
                </c:pt>
                <c:pt idx="2303">
                  <c:v>8</c:v>
                </c:pt>
                <c:pt idx="2304">
                  <c:v>13</c:v>
                </c:pt>
                <c:pt idx="2305">
                  <c:v>16</c:v>
                </c:pt>
                <c:pt idx="2306">
                  <c:v>14</c:v>
                </c:pt>
                <c:pt idx="2307">
                  <c:v>9</c:v>
                </c:pt>
                <c:pt idx="2308">
                  <c:v>11</c:v>
                </c:pt>
                <c:pt idx="2309">
                  <c:v>12</c:v>
                </c:pt>
                <c:pt idx="2310">
                  <c:v>12</c:v>
                </c:pt>
                <c:pt idx="2311">
                  <c:v>16</c:v>
                </c:pt>
                <c:pt idx="2312">
                  <c:v>20</c:v>
                </c:pt>
                <c:pt idx="2313">
                  <c:v>10</c:v>
                </c:pt>
                <c:pt idx="2314">
                  <c:v>11</c:v>
                </c:pt>
                <c:pt idx="2315">
                  <c:v>13</c:v>
                </c:pt>
                <c:pt idx="2316">
                  <c:v>5</c:v>
                </c:pt>
                <c:pt idx="2317">
                  <c:v>10</c:v>
                </c:pt>
                <c:pt idx="2318">
                  <c:v>7</c:v>
                </c:pt>
                <c:pt idx="2319">
                  <c:v>16</c:v>
                </c:pt>
                <c:pt idx="2320">
                  <c:v>12</c:v>
                </c:pt>
                <c:pt idx="2321">
                  <c:v>14</c:v>
                </c:pt>
                <c:pt idx="2322">
                  <c:v>7</c:v>
                </c:pt>
                <c:pt idx="2323">
                  <c:v>15</c:v>
                </c:pt>
                <c:pt idx="2324">
                  <c:v>6</c:v>
                </c:pt>
                <c:pt idx="2325">
                  <c:v>15</c:v>
                </c:pt>
                <c:pt idx="2326">
                  <c:v>15</c:v>
                </c:pt>
                <c:pt idx="2327">
                  <c:v>7</c:v>
                </c:pt>
                <c:pt idx="2328">
                  <c:v>11</c:v>
                </c:pt>
                <c:pt idx="2329">
                  <c:v>10</c:v>
                </c:pt>
                <c:pt idx="2330">
                  <c:v>19</c:v>
                </c:pt>
                <c:pt idx="2331">
                  <c:v>16</c:v>
                </c:pt>
                <c:pt idx="2332">
                  <c:v>15</c:v>
                </c:pt>
                <c:pt idx="2333">
                  <c:v>12</c:v>
                </c:pt>
                <c:pt idx="2334">
                  <c:v>17</c:v>
                </c:pt>
                <c:pt idx="2335">
                  <c:v>11</c:v>
                </c:pt>
                <c:pt idx="2336">
                  <c:v>13</c:v>
                </c:pt>
                <c:pt idx="2337">
                  <c:v>13</c:v>
                </c:pt>
                <c:pt idx="2338">
                  <c:v>14</c:v>
                </c:pt>
                <c:pt idx="2339">
                  <c:v>14</c:v>
                </c:pt>
                <c:pt idx="2340">
                  <c:v>12</c:v>
                </c:pt>
                <c:pt idx="2341">
                  <c:v>10</c:v>
                </c:pt>
                <c:pt idx="2342">
                  <c:v>12</c:v>
                </c:pt>
                <c:pt idx="2343">
                  <c:v>11</c:v>
                </c:pt>
                <c:pt idx="2344">
                  <c:v>12</c:v>
                </c:pt>
                <c:pt idx="2345">
                  <c:v>8</c:v>
                </c:pt>
                <c:pt idx="2346">
                  <c:v>10</c:v>
                </c:pt>
                <c:pt idx="2347">
                  <c:v>11</c:v>
                </c:pt>
                <c:pt idx="2348">
                  <c:v>6</c:v>
                </c:pt>
                <c:pt idx="2349">
                  <c:v>9</c:v>
                </c:pt>
                <c:pt idx="2350">
                  <c:v>16</c:v>
                </c:pt>
                <c:pt idx="2351">
                  <c:v>18</c:v>
                </c:pt>
                <c:pt idx="2352">
                  <c:v>13</c:v>
                </c:pt>
                <c:pt idx="2353">
                  <c:v>17</c:v>
                </c:pt>
                <c:pt idx="2354">
                  <c:v>13</c:v>
                </c:pt>
                <c:pt idx="2355">
                  <c:v>14</c:v>
                </c:pt>
                <c:pt idx="2356">
                  <c:v>7</c:v>
                </c:pt>
                <c:pt idx="2357">
                  <c:v>12</c:v>
                </c:pt>
                <c:pt idx="2358">
                  <c:v>17</c:v>
                </c:pt>
                <c:pt idx="2359">
                  <c:v>10</c:v>
                </c:pt>
                <c:pt idx="2360">
                  <c:v>11</c:v>
                </c:pt>
                <c:pt idx="2361">
                  <c:v>5</c:v>
                </c:pt>
                <c:pt idx="2362">
                  <c:v>9</c:v>
                </c:pt>
                <c:pt idx="2363">
                  <c:v>15</c:v>
                </c:pt>
                <c:pt idx="2364">
                  <c:v>9</c:v>
                </c:pt>
                <c:pt idx="2365">
                  <c:v>12</c:v>
                </c:pt>
                <c:pt idx="2366">
                  <c:v>10</c:v>
                </c:pt>
                <c:pt idx="2367">
                  <c:v>11</c:v>
                </c:pt>
                <c:pt idx="2368">
                  <c:v>10</c:v>
                </c:pt>
                <c:pt idx="2369">
                  <c:v>9</c:v>
                </c:pt>
                <c:pt idx="2370">
                  <c:v>15</c:v>
                </c:pt>
                <c:pt idx="2371">
                  <c:v>8</c:v>
                </c:pt>
                <c:pt idx="2372">
                  <c:v>11</c:v>
                </c:pt>
                <c:pt idx="2373">
                  <c:v>16</c:v>
                </c:pt>
                <c:pt idx="2374">
                  <c:v>13</c:v>
                </c:pt>
                <c:pt idx="2375">
                  <c:v>16</c:v>
                </c:pt>
                <c:pt idx="2376">
                  <c:v>5</c:v>
                </c:pt>
                <c:pt idx="2377">
                  <c:v>15</c:v>
                </c:pt>
                <c:pt idx="2378">
                  <c:v>16</c:v>
                </c:pt>
                <c:pt idx="2379">
                  <c:v>10</c:v>
                </c:pt>
                <c:pt idx="2380">
                  <c:v>15</c:v>
                </c:pt>
                <c:pt idx="2381">
                  <c:v>12</c:v>
                </c:pt>
                <c:pt idx="2382">
                  <c:v>7</c:v>
                </c:pt>
                <c:pt idx="2383">
                  <c:v>14</c:v>
                </c:pt>
                <c:pt idx="2384">
                  <c:v>13</c:v>
                </c:pt>
                <c:pt idx="2385">
                  <c:v>11</c:v>
                </c:pt>
                <c:pt idx="2386">
                  <c:v>9</c:v>
                </c:pt>
                <c:pt idx="2387">
                  <c:v>11</c:v>
                </c:pt>
                <c:pt idx="2388">
                  <c:v>5</c:v>
                </c:pt>
                <c:pt idx="2389">
                  <c:v>9</c:v>
                </c:pt>
                <c:pt idx="2390">
                  <c:v>13</c:v>
                </c:pt>
                <c:pt idx="2391">
                  <c:v>14</c:v>
                </c:pt>
                <c:pt idx="2392">
                  <c:v>12</c:v>
                </c:pt>
                <c:pt idx="2393">
                  <c:v>10</c:v>
                </c:pt>
                <c:pt idx="2394">
                  <c:v>15</c:v>
                </c:pt>
                <c:pt idx="2395">
                  <c:v>10</c:v>
                </c:pt>
                <c:pt idx="2396">
                  <c:v>13</c:v>
                </c:pt>
                <c:pt idx="2397">
                  <c:v>11</c:v>
                </c:pt>
                <c:pt idx="2398">
                  <c:v>15</c:v>
                </c:pt>
                <c:pt idx="2399">
                  <c:v>10</c:v>
                </c:pt>
                <c:pt idx="2400">
                  <c:v>10</c:v>
                </c:pt>
                <c:pt idx="2401">
                  <c:v>7</c:v>
                </c:pt>
                <c:pt idx="2402">
                  <c:v>13</c:v>
                </c:pt>
                <c:pt idx="2403">
                  <c:v>4</c:v>
                </c:pt>
                <c:pt idx="2404">
                  <c:v>17</c:v>
                </c:pt>
                <c:pt idx="2405">
                  <c:v>10</c:v>
                </c:pt>
                <c:pt idx="2406">
                  <c:v>11</c:v>
                </c:pt>
                <c:pt idx="2407">
                  <c:v>10</c:v>
                </c:pt>
                <c:pt idx="2408">
                  <c:v>8</c:v>
                </c:pt>
                <c:pt idx="2409">
                  <c:v>8</c:v>
                </c:pt>
                <c:pt idx="2410">
                  <c:v>19</c:v>
                </c:pt>
                <c:pt idx="2411">
                  <c:v>9</c:v>
                </c:pt>
                <c:pt idx="2412">
                  <c:v>10</c:v>
                </c:pt>
                <c:pt idx="2413">
                  <c:v>13</c:v>
                </c:pt>
                <c:pt idx="2414">
                  <c:v>11</c:v>
                </c:pt>
                <c:pt idx="2415">
                  <c:v>8</c:v>
                </c:pt>
                <c:pt idx="2416">
                  <c:v>10</c:v>
                </c:pt>
                <c:pt idx="2417">
                  <c:v>4</c:v>
                </c:pt>
                <c:pt idx="2418">
                  <c:v>14</c:v>
                </c:pt>
                <c:pt idx="2419">
                  <c:v>8</c:v>
                </c:pt>
                <c:pt idx="2420">
                  <c:v>10</c:v>
                </c:pt>
                <c:pt idx="2421">
                  <c:v>16</c:v>
                </c:pt>
                <c:pt idx="2422">
                  <c:v>13</c:v>
                </c:pt>
                <c:pt idx="2423">
                  <c:v>12</c:v>
                </c:pt>
                <c:pt idx="2424">
                  <c:v>11</c:v>
                </c:pt>
                <c:pt idx="2425">
                  <c:v>9</c:v>
                </c:pt>
                <c:pt idx="2426">
                  <c:v>11</c:v>
                </c:pt>
                <c:pt idx="2427">
                  <c:v>15</c:v>
                </c:pt>
                <c:pt idx="2428">
                  <c:v>7</c:v>
                </c:pt>
                <c:pt idx="2429">
                  <c:v>10</c:v>
                </c:pt>
                <c:pt idx="2430">
                  <c:v>14</c:v>
                </c:pt>
                <c:pt idx="2431">
                  <c:v>8</c:v>
                </c:pt>
                <c:pt idx="2432">
                  <c:v>9</c:v>
                </c:pt>
                <c:pt idx="2433">
                  <c:v>7</c:v>
                </c:pt>
                <c:pt idx="2434">
                  <c:v>9</c:v>
                </c:pt>
                <c:pt idx="2435">
                  <c:v>6</c:v>
                </c:pt>
                <c:pt idx="2436">
                  <c:v>12</c:v>
                </c:pt>
                <c:pt idx="2437">
                  <c:v>6</c:v>
                </c:pt>
                <c:pt idx="2438">
                  <c:v>8</c:v>
                </c:pt>
                <c:pt idx="2439">
                  <c:v>9</c:v>
                </c:pt>
                <c:pt idx="2440">
                  <c:v>13</c:v>
                </c:pt>
                <c:pt idx="2441">
                  <c:v>9</c:v>
                </c:pt>
                <c:pt idx="2442">
                  <c:v>14</c:v>
                </c:pt>
                <c:pt idx="2443">
                  <c:v>10</c:v>
                </c:pt>
                <c:pt idx="2444">
                  <c:v>11</c:v>
                </c:pt>
                <c:pt idx="2445">
                  <c:v>14</c:v>
                </c:pt>
                <c:pt idx="2446">
                  <c:v>13</c:v>
                </c:pt>
                <c:pt idx="2447">
                  <c:v>6</c:v>
                </c:pt>
                <c:pt idx="2448">
                  <c:v>8</c:v>
                </c:pt>
                <c:pt idx="2449">
                  <c:v>15</c:v>
                </c:pt>
                <c:pt idx="2450">
                  <c:v>8</c:v>
                </c:pt>
                <c:pt idx="2451">
                  <c:v>11</c:v>
                </c:pt>
                <c:pt idx="2452">
                  <c:v>10</c:v>
                </c:pt>
                <c:pt idx="2453">
                  <c:v>9</c:v>
                </c:pt>
                <c:pt idx="2454">
                  <c:v>12</c:v>
                </c:pt>
                <c:pt idx="2455">
                  <c:v>4</c:v>
                </c:pt>
                <c:pt idx="2456">
                  <c:v>5</c:v>
                </c:pt>
                <c:pt idx="2457">
                  <c:v>12</c:v>
                </c:pt>
                <c:pt idx="2458">
                  <c:v>4</c:v>
                </c:pt>
                <c:pt idx="2459">
                  <c:v>9</c:v>
                </c:pt>
                <c:pt idx="2460">
                  <c:v>10</c:v>
                </c:pt>
                <c:pt idx="2461">
                  <c:v>16</c:v>
                </c:pt>
                <c:pt idx="2462">
                  <c:v>11</c:v>
                </c:pt>
                <c:pt idx="2463">
                  <c:v>9</c:v>
                </c:pt>
                <c:pt idx="2464">
                  <c:v>11</c:v>
                </c:pt>
                <c:pt idx="2465">
                  <c:v>9</c:v>
                </c:pt>
                <c:pt idx="2466">
                  <c:v>8</c:v>
                </c:pt>
                <c:pt idx="2467">
                  <c:v>8</c:v>
                </c:pt>
                <c:pt idx="2468">
                  <c:v>6</c:v>
                </c:pt>
                <c:pt idx="2469">
                  <c:v>10</c:v>
                </c:pt>
                <c:pt idx="2470">
                  <c:v>8</c:v>
                </c:pt>
                <c:pt idx="2471">
                  <c:v>12</c:v>
                </c:pt>
                <c:pt idx="2472">
                  <c:v>10</c:v>
                </c:pt>
                <c:pt idx="2473">
                  <c:v>9</c:v>
                </c:pt>
                <c:pt idx="2474">
                  <c:v>10</c:v>
                </c:pt>
                <c:pt idx="2475">
                  <c:v>8</c:v>
                </c:pt>
                <c:pt idx="2476">
                  <c:v>12</c:v>
                </c:pt>
                <c:pt idx="2477">
                  <c:v>5</c:v>
                </c:pt>
                <c:pt idx="2478">
                  <c:v>11</c:v>
                </c:pt>
                <c:pt idx="2479">
                  <c:v>12</c:v>
                </c:pt>
                <c:pt idx="2480">
                  <c:v>12</c:v>
                </c:pt>
                <c:pt idx="2481">
                  <c:v>11</c:v>
                </c:pt>
                <c:pt idx="2482">
                  <c:v>8</c:v>
                </c:pt>
                <c:pt idx="2483">
                  <c:v>8</c:v>
                </c:pt>
                <c:pt idx="2484">
                  <c:v>11</c:v>
                </c:pt>
                <c:pt idx="2485">
                  <c:v>15</c:v>
                </c:pt>
                <c:pt idx="2486">
                  <c:v>11</c:v>
                </c:pt>
                <c:pt idx="2487">
                  <c:v>7</c:v>
                </c:pt>
                <c:pt idx="2488">
                  <c:v>9</c:v>
                </c:pt>
                <c:pt idx="2489">
                  <c:v>19</c:v>
                </c:pt>
                <c:pt idx="2490">
                  <c:v>13</c:v>
                </c:pt>
                <c:pt idx="2491">
                  <c:v>11</c:v>
                </c:pt>
                <c:pt idx="2492">
                  <c:v>6</c:v>
                </c:pt>
                <c:pt idx="2493">
                  <c:v>11</c:v>
                </c:pt>
                <c:pt idx="2494">
                  <c:v>12</c:v>
                </c:pt>
                <c:pt idx="2495">
                  <c:v>14</c:v>
                </c:pt>
                <c:pt idx="2496">
                  <c:v>9</c:v>
                </c:pt>
                <c:pt idx="2497">
                  <c:v>8</c:v>
                </c:pt>
                <c:pt idx="2498">
                  <c:v>12</c:v>
                </c:pt>
                <c:pt idx="2499">
                  <c:v>7</c:v>
                </c:pt>
                <c:pt idx="2500">
                  <c:v>9</c:v>
                </c:pt>
                <c:pt idx="2501">
                  <c:v>16</c:v>
                </c:pt>
                <c:pt idx="2502">
                  <c:v>8</c:v>
                </c:pt>
                <c:pt idx="2503">
                  <c:v>3</c:v>
                </c:pt>
                <c:pt idx="2504">
                  <c:v>13</c:v>
                </c:pt>
                <c:pt idx="2505">
                  <c:v>11</c:v>
                </c:pt>
                <c:pt idx="2506">
                  <c:v>10</c:v>
                </c:pt>
                <c:pt idx="2507">
                  <c:v>15</c:v>
                </c:pt>
                <c:pt idx="2508">
                  <c:v>9</c:v>
                </c:pt>
                <c:pt idx="2509">
                  <c:v>14</c:v>
                </c:pt>
                <c:pt idx="2510">
                  <c:v>7</c:v>
                </c:pt>
                <c:pt idx="2511">
                  <c:v>9</c:v>
                </c:pt>
                <c:pt idx="2512">
                  <c:v>14</c:v>
                </c:pt>
                <c:pt idx="2513">
                  <c:v>10</c:v>
                </c:pt>
                <c:pt idx="2514">
                  <c:v>9</c:v>
                </c:pt>
                <c:pt idx="2515">
                  <c:v>6</c:v>
                </c:pt>
                <c:pt idx="2516">
                  <c:v>16</c:v>
                </c:pt>
                <c:pt idx="2517">
                  <c:v>11</c:v>
                </c:pt>
                <c:pt idx="2518">
                  <c:v>15</c:v>
                </c:pt>
                <c:pt idx="2519">
                  <c:v>12</c:v>
                </c:pt>
                <c:pt idx="2520">
                  <c:v>14</c:v>
                </c:pt>
                <c:pt idx="2521">
                  <c:v>12</c:v>
                </c:pt>
                <c:pt idx="2522">
                  <c:v>6</c:v>
                </c:pt>
                <c:pt idx="2523">
                  <c:v>7</c:v>
                </c:pt>
                <c:pt idx="2524">
                  <c:v>15</c:v>
                </c:pt>
                <c:pt idx="2525">
                  <c:v>10</c:v>
                </c:pt>
                <c:pt idx="2526">
                  <c:v>10</c:v>
                </c:pt>
                <c:pt idx="2527">
                  <c:v>4</c:v>
                </c:pt>
                <c:pt idx="2528">
                  <c:v>12</c:v>
                </c:pt>
                <c:pt idx="2529">
                  <c:v>16</c:v>
                </c:pt>
                <c:pt idx="2530">
                  <c:v>14</c:v>
                </c:pt>
                <c:pt idx="2531">
                  <c:v>15</c:v>
                </c:pt>
                <c:pt idx="2532">
                  <c:v>4</c:v>
                </c:pt>
                <c:pt idx="2533">
                  <c:v>8</c:v>
                </c:pt>
                <c:pt idx="2534">
                  <c:v>7</c:v>
                </c:pt>
                <c:pt idx="2535">
                  <c:v>10</c:v>
                </c:pt>
                <c:pt idx="2536">
                  <c:v>6</c:v>
                </c:pt>
                <c:pt idx="2537">
                  <c:v>10</c:v>
                </c:pt>
                <c:pt idx="2538">
                  <c:v>11</c:v>
                </c:pt>
                <c:pt idx="2539">
                  <c:v>6</c:v>
                </c:pt>
                <c:pt idx="2540">
                  <c:v>9</c:v>
                </c:pt>
                <c:pt idx="2541">
                  <c:v>12</c:v>
                </c:pt>
                <c:pt idx="2542">
                  <c:v>9</c:v>
                </c:pt>
                <c:pt idx="2543">
                  <c:v>11</c:v>
                </c:pt>
                <c:pt idx="2544">
                  <c:v>11</c:v>
                </c:pt>
                <c:pt idx="2545">
                  <c:v>7</c:v>
                </c:pt>
                <c:pt idx="2546">
                  <c:v>8</c:v>
                </c:pt>
                <c:pt idx="2547">
                  <c:v>13</c:v>
                </c:pt>
                <c:pt idx="2548">
                  <c:v>9</c:v>
                </c:pt>
                <c:pt idx="2549">
                  <c:v>4</c:v>
                </c:pt>
                <c:pt idx="2550">
                  <c:v>4</c:v>
                </c:pt>
                <c:pt idx="2551">
                  <c:v>11</c:v>
                </c:pt>
                <c:pt idx="2552">
                  <c:v>15</c:v>
                </c:pt>
                <c:pt idx="2553">
                  <c:v>10</c:v>
                </c:pt>
                <c:pt idx="2554">
                  <c:v>8</c:v>
                </c:pt>
                <c:pt idx="2555">
                  <c:v>11</c:v>
                </c:pt>
                <c:pt idx="2556">
                  <c:v>9</c:v>
                </c:pt>
                <c:pt idx="2557">
                  <c:v>15</c:v>
                </c:pt>
                <c:pt idx="2558">
                  <c:v>11</c:v>
                </c:pt>
                <c:pt idx="2559">
                  <c:v>6</c:v>
                </c:pt>
                <c:pt idx="2560">
                  <c:v>13</c:v>
                </c:pt>
                <c:pt idx="2561">
                  <c:v>10</c:v>
                </c:pt>
                <c:pt idx="2562">
                  <c:v>10</c:v>
                </c:pt>
                <c:pt idx="2563">
                  <c:v>9</c:v>
                </c:pt>
                <c:pt idx="2564">
                  <c:v>18</c:v>
                </c:pt>
                <c:pt idx="2565">
                  <c:v>9</c:v>
                </c:pt>
                <c:pt idx="2566">
                  <c:v>10</c:v>
                </c:pt>
                <c:pt idx="2567">
                  <c:v>12</c:v>
                </c:pt>
                <c:pt idx="2568">
                  <c:v>14</c:v>
                </c:pt>
                <c:pt idx="2569">
                  <c:v>12</c:v>
                </c:pt>
                <c:pt idx="2570">
                  <c:v>13</c:v>
                </c:pt>
                <c:pt idx="2571">
                  <c:v>5</c:v>
                </c:pt>
                <c:pt idx="2572">
                  <c:v>11</c:v>
                </c:pt>
                <c:pt idx="2573">
                  <c:v>5</c:v>
                </c:pt>
                <c:pt idx="2574">
                  <c:v>7</c:v>
                </c:pt>
                <c:pt idx="2575">
                  <c:v>7</c:v>
                </c:pt>
                <c:pt idx="2576">
                  <c:v>11</c:v>
                </c:pt>
                <c:pt idx="2577">
                  <c:v>8</c:v>
                </c:pt>
                <c:pt idx="2578">
                  <c:v>11</c:v>
                </c:pt>
                <c:pt idx="2579">
                  <c:v>11</c:v>
                </c:pt>
                <c:pt idx="2580">
                  <c:v>15</c:v>
                </c:pt>
                <c:pt idx="2581">
                  <c:v>9</c:v>
                </c:pt>
                <c:pt idx="2582">
                  <c:v>11</c:v>
                </c:pt>
                <c:pt idx="2583">
                  <c:v>10</c:v>
                </c:pt>
                <c:pt idx="2584">
                  <c:v>12</c:v>
                </c:pt>
                <c:pt idx="2585">
                  <c:v>8</c:v>
                </c:pt>
                <c:pt idx="2586">
                  <c:v>8</c:v>
                </c:pt>
                <c:pt idx="2587">
                  <c:v>10</c:v>
                </c:pt>
                <c:pt idx="2588">
                  <c:v>6</c:v>
                </c:pt>
                <c:pt idx="2589">
                  <c:v>9</c:v>
                </c:pt>
                <c:pt idx="2590">
                  <c:v>12</c:v>
                </c:pt>
                <c:pt idx="2591">
                  <c:v>16</c:v>
                </c:pt>
                <c:pt idx="2592">
                  <c:v>11</c:v>
                </c:pt>
                <c:pt idx="2593">
                  <c:v>5</c:v>
                </c:pt>
                <c:pt idx="2594">
                  <c:v>18</c:v>
                </c:pt>
                <c:pt idx="2595">
                  <c:v>7</c:v>
                </c:pt>
                <c:pt idx="2596">
                  <c:v>7</c:v>
                </c:pt>
                <c:pt idx="2597">
                  <c:v>7</c:v>
                </c:pt>
                <c:pt idx="2598">
                  <c:v>9</c:v>
                </c:pt>
                <c:pt idx="2599">
                  <c:v>6</c:v>
                </c:pt>
                <c:pt idx="2600">
                  <c:v>10</c:v>
                </c:pt>
                <c:pt idx="2601">
                  <c:v>13</c:v>
                </c:pt>
                <c:pt idx="2602">
                  <c:v>11</c:v>
                </c:pt>
                <c:pt idx="2603">
                  <c:v>13</c:v>
                </c:pt>
                <c:pt idx="2604">
                  <c:v>7</c:v>
                </c:pt>
                <c:pt idx="2605">
                  <c:v>10</c:v>
                </c:pt>
                <c:pt idx="2606">
                  <c:v>8</c:v>
                </c:pt>
                <c:pt idx="2607">
                  <c:v>5</c:v>
                </c:pt>
                <c:pt idx="2608">
                  <c:v>11</c:v>
                </c:pt>
                <c:pt idx="2609">
                  <c:v>11</c:v>
                </c:pt>
                <c:pt idx="2610">
                  <c:v>10</c:v>
                </c:pt>
                <c:pt idx="2611">
                  <c:v>10</c:v>
                </c:pt>
                <c:pt idx="2612">
                  <c:v>7</c:v>
                </c:pt>
                <c:pt idx="2613">
                  <c:v>8</c:v>
                </c:pt>
                <c:pt idx="2614">
                  <c:v>12</c:v>
                </c:pt>
                <c:pt idx="2615">
                  <c:v>7</c:v>
                </c:pt>
                <c:pt idx="2616">
                  <c:v>9</c:v>
                </c:pt>
                <c:pt idx="2617">
                  <c:v>10</c:v>
                </c:pt>
                <c:pt idx="2618">
                  <c:v>10</c:v>
                </c:pt>
                <c:pt idx="2619">
                  <c:v>10</c:v>
                </c:pt>
                <c:pt idx="2620">
                  <c:v>11</c:v>
                </c:pt>
                <c:pt idx="2621">
                  <c:v>6</c:v>
                </c:pt>
                <c:pt idx="2622">
                  <c:v>8</c:v>
                </c:pt>
                <c:pt idx="2623">
                  <c:v>9</c:v>
                </c:pt>
                <c:pt idx="2624">
                  <c:v>10</c:v>
                </c:pt>
                <c:pt idx="2625">
                  <c:v>12</c:v>
                </c:pt>
                <c:pt idx="2626">
                  <c:v>10</c:v>
                </c:pt>
                <c:pt idx="2627">
                  <c:v>8</c:v>
                </c:pt>
                <c:pt idx="2628">
                  <c:v>9</c:v>
                </c:pt>
                <c:pt idx="2629">
                  <c:v>12</c:v>
                </c:pt>
                <c:pt idx="2630">
                  <c:v>10</c:v>
                </c:pt>
                <c:pt idx="2631">
                  <c:v>12</c:v>
                </c:pt>
                <c:pt idx="2632">
                  <c:v>8</c:v>
                </c:pt>
                <c:pt idx="2633">
                  <c:v>6</c:v>
                </c:pt>
                <c:pt idx="2634">
                  <c:v>7</c:v>
                </c:pt>
                <c:pt idx="2635">
                  <c:v>17</c:v>
                </c:pt>
                <c:pt idx="2636">
                  <c:v>8</c:v>
                </c:pt>
                <c:pt idx="2637">
                  <c:v>5</c:v>
                </c:pt>
                <c:pt idx="2638">
                  <c:v>16</c:v>
                </c:pt>
                <c:pt idx="2639">
                  <c:v>16</c:v>
                </c:pt>
                <c:pt idx="2640">
                  <c:v>10</c:v>
                </c:pt>
                <c:pt idx="2641">
                  <c:v>9</c:v>
                </c:pt>
                <c:pt idx="2642">
                  <c:v>13</c:v>
                </c:pt>
                <c:pt idx="2643">
                  <c:v>6</c:v>
                </c:pt>
                <c:pt idx="2644">
                  <c:v>8</c:v>
                </c:pt>
                <c:pt idx="2645">
                  <c:v>11</c:v>
                </c:pt>
                <c:pt idx="2646">
                  <c:v>15</c:v>
                </c:pt>
                <c:pt idx="2647">
                  <c:v>3</c:v>
                </c:pt>
                <c:pt idx="2648">
                  <c:v>13</c:v>
                </c:pt>
                <c:pt idx="2649">
                  <c:v>5</c:v>
                </c:pt>
                <c:pt idx="2650">
                  <c:v>9</c:v>
                </c:pt>
                <c:pt idx="2651">
                  <c:v>15</c:v>
                </c:pt>
                <c:pt idx="2652">
                  <c:v>7</c:v>
                </c:pt>
                <c:pt idx="2653">
                  <c:v>12</c:v>
                </c:pt>
                <c:pt idx="2654">
                  <c:v>7</c:v>
                </c:pt>
                <c:pt idx="2655">
                  <c:v>8</c:v>
                </c:pt>
                <c:pt idx="2656">
                  <c:v>6</c:v>
                </c:pt>
                <c:pt idx="2657">
                  <c:v>5</c:v>
                </c:pt>
                <c:pt idx="2658">
                  <c:v>9</c:v>
                </c:pt>
                <c:pt idx="2659">
                  <c:v>5</c:v>
                </c:pt>
                <c:pt idx="2660">
                  <c:v>6</c:v>
                </c:pt>
                <c:pt idx="2661">
                  <c:v>4</c:v>
                </c:pt>
                <c:pt idx="2662">
                  <c:v>5</c:v>
                </c:pt>
                <c:pt idx="2663">
                  <c:v>10</c:v>
                </c:pt>
                <c:pt idx="2664">
                  <c:v>12</c:v>
                </c:pt>
                <c:pt idx="2665">
                  <c:v>6</c:v>
                </c:pt>
                <c:pt idx="2666">
                  <c:v>4</c:v>
                </c:pt>
                <c:pt idx="2667">
                  <c:v>12</c:v>
                </c:pt>
                <c:pt idx="2668">
                  <c:v>8</c:v>
                </c:pt>
                <c:pt idx="2669">
                  <c:v>11</c:v>
                </c:pt>
                <c:pt idx="2670">
                  <c:v>9</c:v>
                </c:pt>
                <c:pt idx="2671">
                  <c:v>17</c:v>
                </c:pt>
                <c:pt idx="2672">
                  <c:v>8</c:v>
                </c:pt>
                <c:pt idx="2673">
                  <c:v>5</c:v>
                </c:pt>
                <c:pt idx="2674">
                  <c:v>3</c:v>
                </c:pt>
                <c:pt idx="2675">
                  <c:v>14</c:v>
                </c:pt>
                <c:pt idx="2676">
                  <c:v>14</c:v>
                </c:pt>
                <c:pt idx="2677">
                  <c:v>11</c:v>
                </c:pt>
                <c:pt idx="2678">
                  <c:v>7</c:v>
                </c:pt>
                <c:pt idx="2679">
                  <c:v>8</c:v>
                </c:pt>
                <c:pt idx="2680">
                  <c:v>6</c:v>
                </c:pt>
                <c:pt idx="2681">
                  <c:v>10</c:v>
                </c:pt>
                <c:pt idx="2682">
                  <c:v>5</c:v>
                </c:pt>
                <c:pt idx="2683">
                  <c:v>7</c:v>
                </c:pt>
                <c:pt idx="2684">
                  <c:v>8</c:v>
                </c:pt>
                <c:pt idx="2685">
                  <c:v>9</c:v>
                </c:pt>
                <c:pt idx="2686">
                  <c:v>2</c:v>
                </c:pt>
                <c:pt idx="2687">
                  <c:v>9</c:v>
                </c:pt>
                <c:pt idx="2688">
                  <c:v>8</c:v>
                </c:pt>
                <c:pt idx="2689">
                  <c:v>11</c:v>
                </c:pt>
                <c:pt idx="2690">
                  <c:v>5</c:v>
                </c:pt>
                <c:pt idx="2691">
                  <c:v>7</c:v>
                </c:pt>
                <c:pt idx="2692">
                  <c:v>6</c:v>
                </c:pt>
                <c:pt idx="2693">
                  <c:v>9</c:v>
                </c:pt>
                <c:pt idx="2694">
                  <c:v>10</c:v>
                </c:pt>
                <c:pt idx="2695">
                  <c:v>11</c:v>
                </c:pt>
                <c:pt idx="2696">
                  <c:v>4</c:v>
                </c:pt>
                <c:pt idx="2697">
                  <c:v>3</c:v>
                </c:pt>
                <c:pt idx="2698">
                  <c:v>6</c:v>
                </c:pt>
                <c:pt idx="2699">
                  <c:v>5</c:v>
                </c:pt>
                <c:pt idx="2700">
                  <c:v>9</c:v>
                </c:pt>
                <c:pt idx="2701">
                  <c:v>14</c:v>
                </c:pt>
                <c:pt idx="2702">
                  <c:v>4</c:v>
                </c:pt>
                <c:pt idx="2703">
                  <c:v>12</c:v>
                </c:pt>
                <c:pt idx="2704">
                  <c:v>6</c:v>
                </c:pt>
                <c:pt idx="2705">
                  <c:v>6</c:v>
                </c:pt>
                <c:pt idx="2706">
                  <c:v>11</c:v>
                </c:pt>
                <c:pt idx="2707">
                  <c:v>7</c:v>
                </c:pt>
                <c:pt idx="2708">
                  <c:v>9</c:v>
                </c:pt>
                <c:pt idx="2709">
                  <c:v>11</c:v>
                </c:pt>
                <c:pt idx="2710">
                  <c:v>5</c:v>
                </c:pt>
                <c:pt idx="2711">
                  <c:v>13</c:v>
                </c:pt>
                <c:pt idx="2712">
                  <c:v>11</c:v>
                </c:pt>
                <c:pt idx="2713">
                  <c:v>8</c:v>
                </c:pt>
                <c:pt idx="2714">
                  <c:v>7</c:v>
                </c:pt>
                <c:pt idx="2715">
                  <c:v>8</c:v>
                </c:pt>
                <c:pt idx="2716">
                  <c:v>9</c:v>
                </c:pt>
                <c:pt idx="2717">
                  <c:v>7</c:v>
                </c:pt>
                <c:pt idx="2718">
                  <c:v>8</c:v>
                </c:pt>
                <c:pt idx="2719">
                  <c:v>8</c:v>
                </c:pt>
                <c:pt idx="2720">
                  <c:v>10</c:v>
                </c:pt>
                <c:pt idx="2721">
                  <c:v>6</c:v>
                </c:pt>
                <c:pt idx="2722">
                  <c:v>13</c:v>
                </c:pt>
                <c:pt idx="2723">
                  <c:v>8</c:v>
                </c:pt>
                <c:pt idx="2724">
                  <c:v>4</c:v>
                </c:pt>
                <c:pt idx="2725">
                  <c:v>8</c:v>
                </c:pt>
                <c:pt idx="2726">
                  <c:v>6</c:v>
                </c:pt>
                <c:pt idx="2727">
                  <c:v>8</c:v>
                </c:pt>
                <c:pt idx="2728">
                  <c:v>12</c:v>
                </c:pt>
                <c:pt idx="2729">
                  <c:v>11</c:v>
                </c:pt>
                <c:pt idx="2730">
                  <c:v>9</c:v>
                </c:pt>
                <c:pt idx="2731">
                  <c:v>7</c:v>
                </c:pt>
                <c:pt idx="2732">
                  <c:v>11</c:v>
                </c:pt>
                <c:pt idx="2733">
                  <c:v>9</c:v>
                </c:pt>
                <c:pt idx="2734">
                  <c:v>11</c:v>
                </c:pt>
                <c:pt idx="2735">
                  <c:v>8</c:v>
                </c:pt>
                <c:pt idx="2736">
                  <c:v>8</c:v>
                </c:pt>
                <c:pt idx="2737">
                  <c:v>13</c:v>
                </c:pt>
                <c:pt idx="2738">
                  <c:v>2</c:v>
                </c:pt>
                <c:pt idx="2739">
                  <c:v>6</c:v>
                </c:pt>
                <c:pt idx="2740">
                  <c:v>11</c:v>
                </c:pt>
                <c:pt idx="2741">
                  <c:v>9</c:v>
                </c:pt>
                <c:pt idx="2742">
                  <c:v>14</c:v>
                </c:pt>
                <c:pt idx="2743">
                  <c:v>4</c:v>
                </c:pt>
                <c:pt idx="2744">
                  <c:v>6</c:v>
                </c:pt>
                <c:pt idx="2745">
                  <c:v>7</c:v>
                </c:pt>
                <c:pt idx="2746">
                  <c:v>6</c:v>
                </c:pt>
                <c:pt idx="2747">
                  <c:v>13</c:v>
                </c:pt>
                <c:pt idx="2748">
                  <c:v>5</c:v>
                </c:pt>
                <c:pt idx="2749">
                  <c:v>10</c:v>
                </c:pt>
                <c:pt idx="2750">
                  <c:v>7</c:v>
                </c:pt>
                <c:pt idx="2751">
                  <c:v>6</c:v>
                </c:pt>
                <c:pt idx="2752">
                  <c:v>5</c:v>
                </c:pt>
                <c:pt idx="2753">
                  <c:v>6</c:v>
                </c:pt>
                <c:pt idx="2754">
                  <c:v>9</c:v>
                </c:pt>
                <c:pt idx="2755">
                  <c:v>4</c:v>
                </c:pt>
                <c:pt idx="2756">
                  <c:v>14</c:v>
                </c:pt>
                <c:pt idx="2757">
                  <c:v>6</c:v>
                </c:pt>
                <c:pt idx="2758">
                  <c:v>6</c:v>
                </c:pt>
                <c:pt idx="2759">
                  <c:v>12</c:v>
                </c:pt>
                <c:pt idx="2760">
                  <c:v>7</c:v>
                </c:pt>
                <c:pt idx="2761">
                  <c:v>9</c:v>
                </c:pt>
                <c:pt idx="2762">
                  <c:v>14</c:v>
                </c:pt>
                <c:pt idx="2763">
                  <c:v>13</c:v>
                </c:pt>
                <c:pt idx="2764">
                  <c:v>8</c:v>
                </c:pt>
                <c:pt idx="2765">
                  <c:v>7</c:v>
                </c:pt>
                <c:pt idx="2766">
                  <c:v>10</c:v>
                </c:pt>
                <c:pt idx="2767">
                  <c:v>9</c:v>
                </c:pt>
                <c:pt idx="2768">
                  <c:v>10</c:v>
                </c:pt>
                <c:pt idx="2769">
                  <c:v>7</c:v>
                </c:pt>
                <c:pt idx="2770">
                  <c:v>7</c:v>
                </c:pt>
                <c:pt idx="2771">
                  <c:v>6</c:v>
                </c:pt>
                <c:pt idx="2772">
                  <c:v>3</c:v>
                </c:pt>
                <c:pt idx="2773">
                  <c:v>10</c:v>
                </c:pt>
                <c:pt idx="2774">
                  <c:v>9</c:v>
                </c:pt>
                <c:pt idx="2775">
                  <c:v>8</c:v>
                </c:pt>
                <c:pt idx="2776">
                  <c:v>8</c:v>
                </c:pt>
                <c:pt idx="2777">
                  <c:v>12</c:v>
                </c:pt>
                <c:pt idx="2778">
                  <c:v>8</c:v>
                </c:pt>
                <c:pt idx="2779">
                  <c:v>7</c:v>
                </c:pt>
                <c:pt idx="2780">
                  <c:v>7</c:v>
                </c:pt>
                <c:pt idx="2781">
                  <c:v>4</c:v>
                </c:pt>
                <c:pt idx="2782">
                  <c:v>12</c:v>
                </c:pt>
                <c:pt idx="2783">
                  <c:v>14</c:v>
                </c:pt>
                <c:pt idx="2784">
                  <c:v>8</c:v>
                </c:pt>
                <c:pt idx="2785">
                  <c:v>10</c:v>
                </c:pt>
                <c:pt idx="2786">
                  <c:v>9</c:v>
                </c:pt>
                <c:pt idx="2787">
                  <c:v>8</c:v>
                </c:pt>
                <c:pt idx="2788">
                  <c:v>4</c:v>
                </c:pt>
                <c:pt idx="2789">
                  <c:v>14</c:v>
                </c:pt>
                <c:pt idx="2790">
                  <c:v>7</c:v>
                </c:pt>
                <c:pt idx="2791">
                  <c:v>8</c:v>
                </c:pt>
                <c:pt idx="2792">
                  <c:v>8</c:v>
                </c:pt>
                <c:pt idx="2793">
                  <c:v>11</c:v>
                </c:pt>
                <c:pt idx="2794">
                  <c:v>6</c:v>
                </c:pt>
                <c:pt idx="2795">
                  <c:v>6</c:v>
                </c:pt>
                <c:pt idx="2796">
                  <c:v>8</c:v>
                </c:pt>
                <c:pt idx="2797">
                  <c:v>5</c:v>
                </c:pt>
                <c:pt idx="2798">
                  <c:v>10</c:v>
                </c:pt>
                <c:pt idx="2799">
                  <c:v>11</c:v>
                </c:pt>
                <c:pt idx="2800">
                  <c:v>9</c:v>
                </c:pt>
                <c:pt idx="2801">
                  <c:v>9</c:v>
                </c:pt>
                <c:pt idx="2802">
                  <c:v>9</c:v>
                </c:pt>
                <c:pt idx="2803">
                  <c:v>6</c:v>
                </c:pt>
                <c:pt idx="2804">
                  <c:v>10</c:v>
                </c:pt>
                <c:pt idx="2805">
                  <c:v>7</c:v>
                </c:pt>
                <c:pt idx="2806">
                  <c:v>5</c:v>
                </c:pt>
                <c:pt idx="2807">
                  <c:v>5</c:v>
                </c:pt>
                <c:pt idx="2808">
                  <c:v>7</c:v>
                </c:pt>
                <c:pt idx="2809">
                  <c:v>8</c:v>
                </c:pt>
                <c:pt idx="2810">
                  <c:v>4</c:v>
                </c:pt>
                <c:pt idx="2811">
                  <c:v>7</c:v>
                </c:pt>
                <c:pt idx="2812">
                  <c:v>6</c:v>
                </c:pt>
                <c:pt idx="2813">
                  <c:v>7</c:v>
                </c:pt>
                <c:pt idx="2814">
                  <c:v>7</c:v>
                </c:pt>
                <c:pt idx="2815">
                  <c:v>7</c:v>
                </c:pt>
                <c:pt idx="2816">
                  <c:v>7</c:v>
                </c:pt>
                <c:pt idx="2817">
                  <c:v>6</c:v>
                </c:pt>
                <c:pt idx="2818">
                  <c:v>9</c:v>
                </c:pt>
                <c:pt idx="2819">
                  <c:v>11</c:v>
                </c:pt>
                <c:pt idx="2820">
                  <c:v>9</c:v>
                </c:pt>
                <c:pt idx="2821">
                  <c:v>11</c:v>
                </c:pt>
                <c:pt idx="2822">
                  <c:v>15</c:v>
                </c:pt>
                <c:pt idx="2823">
                  <c:v>5</c:v>
                </c:pt>
                <c:pt idx="2824">
                  <c:v>4</c:v>
                </c:pt>
                <c:pt idx="2825">
                  <c:v>4</c:v>
                </c:pt>
                <c:pt idx="2826">
                  <c:v>10</c:v>
                </c:pt>
                <c:pt idx="2827">
                  <c:v>6</c:v>
                </c:pt>
                <c:pt idx="2828">
                  <c:v>5</c:v>
                </c:pt>
                <c:pt idx="2829">
                  <c:v>9</c:v>
                </c:pt>
                <c:pt idx="2830">
                  <c:v>13</c:v>
                </c:pt>
                <c:pt idx="2831">
                  <c:v>9</c:v>
                </c:pt>
                <c:pt idx="2832">
                  <c:v>5</c:v>
                </c:pt>
                <c:pt idx="2833">
                  <c:v>5</c:v>
                </c:pt>
                <c:pt idx="2834">
                  <c:v>8</c:v>
                </c:pt>
                <c:pt idx="2835">
                  <c:v>4</c:v>
                </c:pt>
                <c:pt idx="2836">
                  <c:v>9</c:v>
                </c:pt>
                <c:pt idx="2837">
                  <c:v>8</c:v>
                </c:pt>
                <c:pt idx="2838">
                  <c:v>3</c:v>
                </c:pt>
                <c:pt idx="2839">
                  <c:v>10</c:v>
                </c:pt>
                <c:pt idx="2840">
                  <c:v>5</c:v>
                </c:pt>
                <c:pt idx="2841">
                  <c:v>11</c:v>
                </c:pt>
                <c:pt idx="2842">
                  <c:v>6</c:v>
                </c:pt>
                <c:pt idx="2843">
                  <c:v>5</c:v>
                </c:pt>
                <c:pt idx="2844">
                  <c:v>14</c:v>
                </c:pt>
                <c:pt idx="2845">
                  <c:v>4</c:v>
                </c:pt>
                <c:pt idx="2846">
                  <c:v>4</c:v>
                </c:pt>
                <c:pt idx="2847">
                  <c:v>10</c:v>
                </c:pt>
                <c:pt idx="2848">
                  <c:v>5</c:v>
                </c:pt>
                <c:pt idx="2849">
                  <c:v>6</c:v>
                </c:pt>
                <c:pt idx="2850">
                  <c:v>13</c:v>
                </c:pt>
                <c:pt idx="2851">
                  <c:v>9</c:v>
                </c:pt>
                <c:pt idx="2852">
                  <c:v>13</c:v>
                </c:pt>
                <c:pt idx="2853">
                  <c:v>2</c:v>
                </c:pt>
                <c:pt idx="2854">
                  <c:v>8</c:v>
                </c:pt>
                <c:pt idx="2855">
                  <c:v>8</c:v>
                </c:pt>
                <c:pt idx="2856">
                  <c:v>9</c:v>
                </c:pt>
                <c:pt idx="2857">
                  <c:v>12</c:v>
                </c:pt>
                <c:pt idx="2858">
                  <c:v>7</c:v>
                </c:pt>
                <c:pt idx="2859">
                  <c:v>12</c:v>
                </c:pt>
                <c:pt idx="2860">
                  <c:v>5</c:v>
                </c:pt>
                <c:pt idx="2861">
                  <c:v>3</c:v>
                </c:pt>
                <c:pt idx="2862">
                  <c:v>7</c:v>
                </c:pt>
                <c:pt idx="2863">
                  <c:v>7</c:v>
                </c:pt>
                <c:pt idx="2864">
                  <c:v>5</c:v>
                </c:pt>
                <c:pt idx="2865">
                  <c:v>5</c:v>
                </c:pt>
                <c:pt idx="2866">
                  <c:v>9</c:v>
                </c:pt>
                <c:pt idx="2867">
                  <c:v>7</c:v>
                </c:pt>
                <c:pt idx="2868">
                  <c:v>6</c:v>
                </c:pt>
                <c:pt idx="2869">
                  <c:v>5</c:v>
                </c:pt>
                <c:pt idx="2870">
                  <c:v>10</c:v>
                </c:pt>
                <c:pt idx="2871">
                  <c:v>15</c:v>
                </c:pt>
                <c:pt idx="2872">
                  <c:v>11</c:v>
                </c:pt>
                <c:pt idx="2873">
                  <c:v>2</c:v>
                </c:pt>
                <c:pt idx="2874">
                  <c:v>6</c:v>
                </c:pt>
                <c:pt idx="2875">
                  <c:v>10</c:v>
                </c:pt>
                <c:pt idx="2876">
                  <c:v>10</c:v>
                </c:pt>
                <c:pt idx="2877">
                  <c:v>11</c:v>
                </c:pt>
                <c:pt idx="2878">
                  <c:v>13</c:v>
                </c:pt>
                <c:pt idx="2879">
                  <c:v>8</c:v>
                </c:pt>
                <c:pt idx="2880">
                  <c:v>7</c:v>
                </c:pt>
                <c:pt idx="2881">
                  <c:v>12</c:v>
                </c:pt>
                <c:pt idx="2882">
                  <c:v>6</c:v>
                </c:pt>
                <c:pt idx="2883">
                  <c:v>7</c:v>
                </c:pt>
                <c:pt idx="2884">
                  <c:v>10</c:v>
                </c:pt>
                <c:pt idx="2885">
                  <c:v>16</c:v>
                </c:pt>
                <c:pt idx="2886">
                  <c:v>9</c:v>
                </c:pt>
                <c:pt idx="2887">
                  <c:v>8</c:v>
                </c:pt>
                <c:pt idx="2888">
                  <c:v>7</c:v>
                </c:pt>
                <c:pt idx="2889">
                  <c:v>11</c:v>
                </c:pt>
                <c:pt idx="2890">
                  <c:v>6</c:v>
                </c:pt>
                <c:pt idx="2891">
                  <c:v>7</c:v>
                </c:pt>
                <c:pt idx="2892">
                  <c:v>5</c:v>
                </c:pt>
                <c:pt idx="2893">
                  <c:v>7</c:v>
                </c:pt>
                <c:pt idx="2894">
                  <c:v>10</c:v>
                </c:pt>
                <c:pt idx="2895">
                  <c:v>8</c:v>
                </c:pt>
                <c:pt idx="2896">
                  <c:v>14</c:v>
                </c:pt>
                <c:pt idx="2897">
                  <c:v>9</c:v>
                </c:pt>
                <c:pt idx="2898">
                  <c:v>8</c:v>
                </c:pt>
                <c:pt idx="2899">
                  <c:v>14</c:v>
                </c:pt>
                <c:pt idx="2900">
                  <c:v>6</c:v>
                </c:pt>
                <c:pt idx="2901">
                  <c:v>7</c:v>
                </c:pt>
                <c:pt idx="2902">
                  <c:v>6</c:v>
                </c:pt>
                <c:pt idx="2903">
                  <c:v>6</c:v>
                </c:pt>
                <c:pt idx="2904">
                  <c:v>11</c:v>
                </c:pt>
                <c:pt idx="2905">
                  <c:v>9</c:v>
                </c:pt>
                <c:pt idx="2906">
                  <c:v>5</c:v>
                </c:pt>
                <c:pt idx="2907">
                  <c:v>7</c:v>
                </c:pt>
                <c:pt idx="2908">
                  <c:v>5</c:v>
                </c:pt>
                <c:pt idx="2909">
                  <c:v>10</c:v>
                </c:pt>
                <c:pt idx="2910">
                  <c:v>10</c:v>
                </c:pt>
                <c:pt idx="2911">
                  <c:v>5</c:v>
                </c:pt>
                <c:pt idx="2912">
                  <c:v>5</c:v>
                </c:pt>
                <c:pt idx="2913">
                  <c:v>5</c:v>
                </c:pt>
                <c:pt idx="2914">
                  <c:v>7</c:v>
                </c:pt>
                <c:pt idx="2915">
                  <c:v>14</c:v>
                </c:pt>
                <c:pt idx="2916">
                  <c:v>7</c:v>
                </c:pt>
                <c:pt idx="2917">
                  <c:v>10</c:v>
                </c:pt>
                <c:pt idx="2918">
                  <c:v>6</c:v>
                </c:pt>
                <c:pt idx="2919">
                  <c:v>12</c:v>
                </c:pt>
                <c:pt idx="2920">
                  <c:v>4</c:v>
                </c:pt>
                <c:pt idx="2921">
                  <c:v>6</c:v>
                </c:pt>
                <c:pt idx="2922">
                  <c:v>7</c:v>
                </c:pt>
                <c:pt idx="2923">
                  <c:v>12</c:v>
                </c:pt>
                <c:pt idx="2924">
                  <c:v>10</c:v>
                </c:pt>
                <c:pt idx="2925">
                  <c:v>9</c:v>
                </c:pt>
                <c:pt idx="2926">
                  <c:v>11</c:v>
                </c:pt>
                <c:pt idx="2927">
                  <c:v>2</c:v>
                </c:pt>
                <c:pt idx="2928">
                  <c:v>8</c:v>
                </c:pt>
                <c:pt idx="2929">
                  <c:v>10</c:v>
                </c:pt>
                <c:pt idx="2930">
                  <c:v>8</c:v>
                </c:pt>
                <c:pt idx="2931">
                  <c:v>14</c:v>
                </c:pt>
                <c:pt idx="2932">
                  <c:v>9</c:v>
                </c:pt>
                <c:pt idx="2933">
                  <c:v>8</c:v>
                </c:pt>
                <c:pt idx="2934">
                  <c:v>5</c:v>
                </c:pt>
                <c:pt idx="2935">
                  <c:v>7</c:v>
                </c:pt>
                <c:pt idx="2936">
                  <c:v>5</c:v>
                </c:pt>
                <c:pt idx="2937">
                  <c:v>6</c:v>
                </c:pt>
                <c:pt idx="2938">
                  <c:v>11</c:v>
                </c:pt>
                <c:pt idx="2939">
                  <c:v>11</c:v>
                </c:pt>
                <c:pt idx="2940">
                  <c:v>4</c:v>
                </c:pt>
                <c:pt idx="2941">
                  <c:v>9</c:v>
                </c:pt>
                <c:pt idx="2942">
                  <c:v>4</c:v>
                </c:pt>
                <c:pt idx="2943">
                  <c:v>6</c:v>
                </c:pt>
                <c:pt idx="2944">
                  <c:v>9</c:v>
                </c:pt>
                <c:pt idx="2945">
                  <c:v>5</c:v>
                </c:pt>
                <c:pt idx="2946">
                  <c:v>7</c:v>
                </c:pt>
                <c:pt idx="2947">
                  <c:v>12</c:v>
                </c:pt>
                <c:pt idx="2948">
                  <c:v>9</c:v>
                </c:pt>
                <c:pt idx="2949">
                  <c:v>10</c:v>
                </c:pt>
                <c:pt idx="2950">
                  <c:v>8</c:v>
                </c:pt>
                <c:pt idx="2951">
                  <c:v>9</c:v>
                </c:pt>
                <c:pt idx="2952">
                  <c:v>3</c:v>
                </c:pt>
                <c:pt idx="2953">
                  <c:v>6</c:v>
                </c:pt>
                <c:pt idx="2954">
                  <c:v>7</c:v>
                </c:pt>
                <c:pt idx="2955">
                  <c:v>6</c:v>
                </c:pt>
                <c:pt idx="2956">
                  <c:v>10</c:v>
                </c:pt>
                <c:pt idx="2957">
                  <c:v>4</c:v>
                </c:pt>
                <c:pt idx="2958">
                  <c:v>8</c:v>
                </c:pt>
                <c:pt idx="2959">
                  <c:v>5</c:v>
                </c:pt>
                <c:pt idx="2960">
                  <c:v>9</c:v>
                </c:pt>
                <c:pt idx="2961">
                  <c:v>6</c:v>
                </c:pt>
                <c:pt idx="2962">
                  <c:v>6</c:v>
                </c:pt>
                <c:pt idx="2963">
                  <c:v>7</c:v>
                </c:pt>
                <c:pt idx="2964">
                  <c:v>7</c:v>
                </c:pt>
                <c:pt idx="2965">
                  <c:v>6</c:v>
                </c:pt>
                <c:pt idx="2966">
                  <c:v>5</c:v>
                </c:pt>
                <c:pt idx="2967">
                  <c:v>11</c:v>
                </c:pt>
                <c:pt idx="2968">
                  <c:v>5</c:v>
                </c:pt>
                <c:pt idx="2969">
                  <c:v>8</c:v>
                </c:pt>
                <c:pt idx="2970">
                  <c:v>5</c:v>
                </c:pt>
                <c:pt idx="2971">
                  <c:v>11</c:v>
                </c:pt>
                <c:pt idx="2972">
                  <c:v>9</c:v>
                </c:pt>
                <c:pt idx="2973">
                  <c:v>6</c:v>
                </c:pt>
                <c:pt idx="2974">
                  <c:v>7</c:v>
                </c:pt>
                <c:pt idx="2975">
                  <c:v>3</c:v>
                </c:pt>
                <c:pt idx="2976">
                  <c:v>7</c:v>
                </c:pt>
                <c:pt idx="2977">
                  <c:v>6</c:v>
                </c:pt>
                <c:pt idx="2978">
                  <c:v>9</c:v>
                </c:pt>
                <c:pt idx="2979">
                  <c:v>3</c:v>
                </c:pt>
                <c:pt idx="2980">
                  <c:v>4</c:v>
                </c:pt>
                <c:pt idx="2981">
                  <c:v>6</c:v>
                </c:pt>
                <c:pt idx="2982">
                  <c:v>8</c:v>
                </c:pt>
                <c:pt idx="2983">
                  <c:v>7</c:v>
                </c:pt>
                <c:pt idx="2984">
                  <c:v>8</c:v>
                </c:pt>
                <c:pt idx="2985">
                  <c:v>5</c:v>
                </c:pt>
                <c:pt idx="2986">
                  <c:v>7</c:v>
                </c:pt>
                <c:pt idx="2987">
                  <c:v>6</c:v>
                </c:pt>
                <c:pt idx="2988">
                  <c:v>7</c:v>
                </c:pt>
                <c:pt idx="2989">
                  <c:v>6</c:v>
                </c:pt>
                <c:pt idx="2990">
                  <c:v>6</c:v>
                </c:pt>
                <c:pt idx="2991">
                  <c:v>5</c:v>
                </c:pt>
                <c:pt idx="2992">
                  <c:v>9</c:v>
                </c:pt>
                <c:pt idx="2993">
                  <c:v>4</c:v>
                </c:pt>
                <c:pt idx="2994">
                  <c:v>8</c:v>
                </c:pt>
                <c:pt idx="2995">
                  <c:v>10</c:v>
                </c:pt>
                <c:pt idx="2996">
                  <c:v>8</c:v>
                </c:pt>
                <c:pt idx="2997">
                  <c:v>12</c:v>
                </c:pt>
                <c:pt idx="2998">
                  <c:v>4</c:v>
                </c:pt>
                <c:pt idx="2999">
                  <c:v>8</c:v>
                </c:pt>
                <c:pt idx="3000">
                  <c:v>7</c:v>
                </c:pt>
                <c:pt idx="3001">
                  <c:v>2</c:v>
                </c:pt>
                <c:pt idx="3002">
                  <c:v>6</c:v>
                </c:pt>
                <c:pt idx="3003">
                  <c:v>7</c:v>
                </c:pt>
                <c:pt idx="3004">
                  <c:v>5</c:v>
                </c:pt>
                <c:pt idx="3005">
                  <c:v>10</c:v>
                </c:pt>
                <c:pt idx="3006">
                  <c:v>5</c:v>
                </c:pt>
                <c:pt idx="3007">
                  <c:v>9</c:v>
                </c:pt>
                <c:pt idx="3008">
                  <c:v>5</c:v>
                </c:pt>
                <c:pt idx="3009">
                  <c:v>8</c:v>
                </c:pt>
                <c:pt idx="3010">
                  <c:v>8</c:v>
                </c:pt>
                <c:pt idx="3011">
                  <c:v>5</c:v>
                </c:pt>
                <c:pt idx="3012">
                  <c:v>5</c:v>
                </c:pt>
                <c:pt idx="3013">
                  <c:v>5</c:v>
                </c:pt>
                <c:pt idx="3014">
                  <c:v>4</c:v>
                </c:pt>
                <c:pt idx="3015">
                  <c:v>1</c:v>
                </c:pt>
                <c:pt idx="3016">
                  <c:v>5</c:v>
                </c:pt>
                <c:pt idx="3017">
                  <c:v>5</c:v>
                </c:pt>
                <c:pt idx="3018">
                  <c:v>7</c:v>
                </c:pt>
                <c:pt idx="3019">
                  <c:v>2</c:v>
                </c:pt>
                <c:pt idx="3020">
                  <c:v>3</c:v>
                </c:pt>
                <c:pt idx="3021">
                  <c:v>9</c:v>
                </c:pt>
                <c:pt idx="3022">
                  <c:v>8</c:v>
                </c:pt>
                <c:pt idx="3023">
                  <c:v>8</c:v>
                </c:pt>
                <c:pt idx="3024">
                  <c:v>3</c:v>
                </c:pt>
                <c:pt idx="3025">
                  <c:v>6</c:v>
                </c:pt>
                <c:pt idx="3026">
                  <c:v>5</c:v>
                </c:pt>
                <c:pt idx="3027">
                  <c:v>8</c:v>
                </c:pt>
                <c:pt idx="3028">
                  <c:v>3</c:v>
                </c:pt>
                <c:pt idx="3029">
                  <c:v>7</c:v>
                </c:pt>
                <c:pt idx="3030">
                  <c:v>6</c:v>
                </c:pt>
                <c:pt idx="3031">
                  <c:v>6</c:v>
                </c:pt>
                <c:pt idx="3032">
                  <c:v>5</c:v>
                </c:pt>
                <c:pt idx="3033">
                  <c:v>7</c:v>
                </c:pt>
                <c:pt idx="3034">
                  <c:v>5</c:v>
                </c:pt>
                <c:pt idx="3035">
                  <c:v>8</c:v>
                </c:pt>
                <c:pt idx="3036">
                  <c:v>12</c:v>
                </c:pt>
                <c:pt idx="3037">
                  <c:v>6</c:v>
                </c:pt>
                <c:pt idx="3038">
                  <c:v>7</c:v>
                </c:pt>
                <c:pt idx="3039">
                  <c:v>4</c:v>
                </c:pt>
                <c:pt idx="3040">
                  <c:v>5</c:v>
                </c:pt>
                <c:pt idx="3041">
                  <c:v>4</c:v>
                </c:pt>
                <c:pt idx="3042">
                  <c:v>8</c:v>
                </c:pt>
                <c:pt idx="3043">
                  <c:v>11</c:v>
                </c:pt>
                <c:pt idx="3044">
                  <c:v>5</c:v>
                </c:pt>
                <c:pt idx="3045">
                  <c:v>1</c:v>
                </c:pt>
                <c:pt idx="3046">
                  <c:v>10</c:v>
                </c:pt>
                <c:pt idx="3047">
                  <c:v>9</c:v>
                </c:pt>
                <c:pt idx="3048">
                  <c:v>7</c:v>
                </c:pt>
                <c:pt idx="3049">
                  <c:v>6</c:v>
                </c:pt>
                <c:pt idx="3050">
                  <c:v>6</c:v>
                </c:pt>
                <c:pt idx="3051">
                  <c:v>8</c:v>
                </c:pt>
                <c:pt idx="3052">
                  <c:v>8</c:v>
                </c:pt>
                <c:pt idx="3053">
                  <c:v>7</c:v>
                </c:pt>
                <c:pt idx="3054">
                  <c:v>8</c:v>
                </c:pt>
                <c:pt idx="3055">
                  <c:v>6</c:v>
                </c:pt>
                <c:pt idx="3056">
                  <c:v>7</c:v>
                </c:pt>
                <c:pt idx="3057">
                  <c:v>8</c:v>
                </c:pt>
                <c:pt idx="3058">
                  <c:v>9</c:v>
                </c:pt>
                <c:pt idx="3059">
                  <c:v>10</c:v>
                </c:pt>
                <c:pt idx="3060">
                  <c:v>9</c:v>
                </c:pt>
                <c:pt idx="3061">
                  <c:v>4</c:v>
                </c:pt>
                <c:pt idx="3062">
                  <c:v>3</c:v>
                </c:pt>
                <c:pt idx="3063">
                  <c:v>6</c:v>
                </c:pt>
                <c:pt idx="3064">
                  <c:v>11</c:v>
                </c:pt>
                <c:pt idx="3065">
                  <c:v>8</c:v>
                </c:pt>
                <c:pt idx="3066">
                  <c:v>16</c:v>
                </c:pt>
                <c:pt idx="3067">
                  <c:v>9</c:v>
                </c:pt>
                <c:pt idx="3068">
                  <c:v>3</c:v>
                </c:pt>
                <c:pt idx="3069">
                  <c:v>7</c:v>
                </c:pt>
                <c:pt idx="3070">
                  <c:v>10</c:v>
                </c:pt>
                <c:pt idx="3071">
                  <c:v>5</c:v>
                </c:pt>
                <c:pt idx="3072">
                  <c:v>8</c:v>
                </c:pt>
                <c:pt idx="3073">
                  <c:v>9</c:v>
                </c:pt>
                <c:pt idx="3074">
                  <c:v>10</c:v>
                </c:pt>
                <c:pt idx="3075">
                  <c:v>5</c:v>
                </c:pt>
                <c:pt idx="3076">
                  <c:v>6</c:v>
                </c:pt>
                <c:pt idx="3077">
                  <c:v>7</c:v>
                </c:pt>
                <c:pt idx="3078">
                  <c:v>6</c:v>
                </c:pt>
                <c:pt idx="3079">
                  <c:v>9</c:v>
                </c:pt>
                <c:pt idx="3080">
                  <c:v>13</c:v>
                </c:pt>
                <c:pt idx="3081">
                  <c:v>5</c:v>
                </c:pt>
                <c:pt idx="3082">
                  <c:v>7</c:v>
                </c:pt>
                <c:pt idx="3083">
                  <c:v>4</c:v>
                </c:pt>
                <c:pt idx="3084">
                  <c:v>4</c:v>
                </c:pt>
                <c:pt idx="3085">
                  <c:v>4</c:v>
                </c:pt>
                <c:pt idx="3086">
                  <c:v>9</c:v>
                </c:pt>
                <c:pt idx="3087">
                  <c:v>4</c:v>
                </c:pt>
                <c:pt idx="3088">
                  <c:v>12</c:v>
                </c:pt>
                <c:pt idx="3089">
                  <c:v>14</c:v>
                </c:pt>
                <c:pt idx="3090">
                  <c:v>8</c:v>
                </c:pt>
                <c:pt idx="3091">
                  <c:v>4</c:v>
                </c:pt>
                <c:pt idx="3092">
                  <c:v>14</c:v>
                </c:pt>
                <c:pt idx="3093">
                  <c:v>11</c:v>
                </c:pt>
                <c:pt idx="3094">
                  <c:v>5</c:v>
                </c:pt>
                <c:pt idx="3095">
                  <c:v>10</c:v>
                </c:pt>
                <c:pt idx="3096">
                  <c:v>8</c:v>
                </c:pt>
                <c:pt idx="3097">
                  <c:v>3</c:v>
                </c:pt>
                <c:pt idx="3098">
                  <c:v>7</c:v>
                </c:pt>
                <c:pt idx="3099">
                  <c:v>5</c:v>
                </c:pt>
                <c:pt idx="3100">
                  <c:v>9</c:v>
                </c:pt>
                <c:pt idx="3101">
                  <c:v>2</c:v>
                </c:pt>
                <c:pt idx="3102">
                  <c:v>6</c:v>
                </c:pt>
                <c:pt idx="3103">
                  <c:v>7</c:v>
                </c:pt>
                <c:pt idx="3104">
                  <c:v>9</c:v>
                </c:pt>
                <c:pt idx="3105">
                  <c:v>6</c:v>
                </c:pt>
                <c:pt idx="3106">
                  <c:v>6</c:v>
                </c:pt>
                <c:pt idx="3107">
                  <c:v>8</c:v>
                </c:pt>
                <c:pt idx="3108">
                  <c:v>10</c:v>
                </c:pt>
                <c:pt idx="3109">
                  <c:v>12</c:v>
                </c:pt>
                <c:pt idx="3110">
                  <c:v>9</c:v>
                </c:pt>
                <c:pt idx="3111">
                  <c:v>6</c:v>
                </c:pt>
                <c:pt idx="3112">
                  <c:v>1</c:v>
                </c:pt>
                <c:pt idx="3113">
                  <c:v>8</c:v>
                </c:pt>
                <c:pt idx="3114">
                  <c:v>12</c:v>
                </c:pt>
                <c:pt idx="3115">
                  <c:v>2</c:v>
                </c:pt>
                <c:pt idx="3116">
                  <c:v>5</c:v>
                </c:pt>
                <c:pt idx="3117">
                  <c:v>7</c:v>
                </c:pt>
                <c:pt idx="3118">
                  <c:v>3</c:v>
                </c:pt>
                <c:pt idx="3119">
                  <c:v>3</c:v>
                </c:pt>
                <c:pt idx="3120">
                  <c:v>9</c:v>
                </c:pt>
                <c:pt idx="3121">
                  <c:v>5</c:v>
                </c:pt>
                <c:pt idx="3122">
                  <c:v>4</c:v>
                </c:pt>
                <c:pt idx="3123">
                  <c:v>4</c:v>
                </c:pt>
                <c:pt idx="3124">
                  <c:v>5</c:v>
                </c:pt>
                <c:pt idx="3125">
                  <c:v>3</c:v>
                </c:pt>
                <c:pt idx="3126">
                  <c:v>8</c:v>
                </c:pt>
                <c:pt idx="3127">
                  <c:v>4</c:v>
                </c:pt>
                <c:pt idx="3128">
                  <c:v>7</c:v>
                </c:pt>
                <c:pt idx="3129">
                  <c:v>1</c:v>
                </c:pt>
                <c:pt idx="3130">
                  <c:v>4</c:v>
                </c:pt>
                <c:pt idx="3131">
                  <c:v>8</c:v>
                </c:pt>
                <c:pt idx="3132">
                  <c:v>7</c:v>
                </c:pt>
                <c:pt idx="3133">
                  <c:v>8</c:v>
                </c:pt>
                <c:pt idx="3134">
                  <c:v>3</c:v>
                </c:pt>
                <c:pt idx="3135">
                  <c:v>6</c:v>
                </c:pt>
                <c:pt idx="3136">
                  <c:v>12</c:v>
                </c:pt>
                <c:pt idx="3137">
                  <c:v>7</c:v>
                </c:pt>
                <c:pt idx="3138">
                  <c:v>9</c:v>
                </c:pt>
                <c:pt idx="3139">
                  <c:v>5</c:v>
                </c:pt>
                <c:pt idx="3140">
                  <c:v>7</c:v>
                </c:pt>
                <c:pt idx="3141">
                  <c:v>8</c:v>
                </c:pt>
                <c:pt idx="3142">
                  <c:v>3</c:v>
                </c:pt>
                <c:pt idx="3143">
                  <c:v>7</c:v>
                </c:pt>
                <c:pt idx="3144">
                  <c:v>7</c:v>
                </c:pt>
                <c:pt idx="3145">
                  <c:v>4</c:v>
                </c:pt>
                <c:pt idx="3146">
                  <c:v>4</c:v>
                </c:pt>
                <c:pt idx="3147">
                  <c:v>10</c:v>
                </c:pt>
                <c:pt idx="3148">
                  <c:v>2</c:v>
                </c:pt>
                <c:pt idx="3149">
                  <c:v>11</c:v>
                </c:pt>
                <c:pt idx="3150">
                  <c:v>12</c:v>
                </c:pt>
                <c:pt idx="3151">
                  <c:v>5</c:v>
                </c:pt>
                <c:pt idx="3152">
                  <c:v>11</c:v>
                </c:pt>
                <c:pt idx="3153">
                  <c:v>4</c:v>
                </c:pt>
                <c:pt idx="3154">
                  <c:v>5</c:v>
                </c:pt>
                <c:pt idx="3155">
                  <c:v>2</c:v>
                </c:pt>
                <c:pt idx="3156">
                  <c:v>6</c:v>
                </c:pt>
                <c:pt idx="3157">
                  <c:v>5</c:v>
                </c:pt>
                <c:pt idx="3158">
                  <c:v>7</c:v>
                </c:pt>
                <c:pt idx="3159">
                  <c:v>7</c:v>
                </c:pt>
                <c:pt idx="3160">
                  <c:v>6</c:v>
                </c:pt>
                <c:pt idx="3161">
                  <c:v>5</c:v>
                </c:pt>
                <c:pt idx="3162">
                  <c:v>5</c:v>
                </c:pt>
                <c:pt idx="3163">
                  <c:v>6</c:v>
                </c:pt>
                <c:pt idx="3164">
                  <c:v>7</c:v>
                </c:pt>
                <c:pt idx="3165">
                  <c:v>6</c:v>
                </c:pt>
                <c:pt idx="3166">
                  <c:v>6</c:v>
                </c:pt>
                <c:pt idx="3167">
                  <c:v>8</c:v>
                </c:pt>
                <c:pt idx="3168">
                  <c:v>9</c:v>
                </c:pt>
                <c:pt idx="3169">
                  <c:v>12</c:v>
                </c:pt>
                <c:pt idx="3170">
                  <c:v>6</c:v>
                </c:pt>
                <c:pt idx="3171">
                  <c:v>6</c:v>
                </c:pt>
                <c:pt idx="3172">
                  <c:v>3</c:v>
                </c:pt>
                <c:pt idx="3173">
                  <c:v>6</c:v>
                </c:pt>
                <c:pt idx="3174">
                  <c:v>6</c:v>
                </c:pt>
                <c:pt idx="3175">
                  <c:v>7</c:v>
                </c:pt>
                <c:pt idx="3176">
                  <c:v>10</c:v>
                </c:pt>
                <c:pt idx="3177">
                  <c:v>4</c:v>
                </c:pt>
                <c:pt idx="3178">
                  <c:v>8</c:v>
                </c:pt>
                <c:pt idx="3179">
                  <c:v>4</c:v>
                </c:pt>
                <c:pt idx="3180">
                  <c:v>4</c:v>
                </c:pt>
                <c:pt idx="3181">
                  <c:v>3</c:v>
                </c:pt>
                <c:pt idx="3182">
                  <c:v>7</c:v>
                </c:pt>
                <c:pt idx="3183">
                  <c:v>8</c:v>
                </c:pt>
                <c:pt idx="3184">
                  <c:v>4</c:v>
                </c:pt>
                <c:pt idx="3185">
                  <c:v>6</c:v>
                </c:pt>
                <c:pt idx="3186">
                  <c:v>4</c:v>
                </c:pt>
                <c:pt idx="3187">
                  <c:v>4</c:v>
                </c:pt>
                <c:pt idx="3188">
                  <c:v>6</c:v>
                </c:pt>
                <c:pt idx="3189">
                  <c:v>6</c:v>
                </c:pt>
                <c:pt idx="3190">
                  <c:v>5</c:v>
                </c:pt>
                <c:pt idx="3191">
                  <c:v>3</c:v>
                </c:pt>
                <c:pt idx="3192">
                  <c:v>3</c:v>
                </c:pt>
                <c:pt idx="3193">
                  <c:v>4</c:v>
                </c:pt>
                <c:pt idx="3194">
                  <c:v>5</c:v>
                </c:pt>
                <c:pt idx="3195">
                  <c:v>5</c:v>
                </c:pt>
                <c:pt idx="3196">
                  <c:v>6</c:v>
                </c:pt>
                <c:pt idx="3197">
                  <c:v>1</c:v>
                </c:pt>
                <c:pt idx="3198">
                  <c:v>7</c:v>
                </c:pt>
                <c:pt idx="3199">
                  <c:v>9</c:v>
                </c:pt>
                <c:pt idx="3200">
                  <c:v>8</c:v>
                </c:pt>
                <c:pt idx="3201">
                  <c:v>2</c:v>
                </c:pt>
                <c:pt idx="3202">
                  <c:v>7</c:v>
                </c:pt>
                <c:pt idx="3203">
                  <c:v>3</c:v>
                </c:pt>
                <c:pt idx="3204">
                  <c:v>5</c:v>
                </c:pt>
                <c:pt idx="3205">
                  <c:v>11</c:v>
                </c:pt>
                <c:pt idx="3206">
                  <c:v>8</c:v>
                </c:pt>
                <c:pt idx="3207">
                  <c:v>12</c:v>
                </c:pt>
                <c:pt idx="3208">
                  <c:v>6</c:v>
                </c:pt>
                <c:pt idx="3209">
                  <c:v>8</c:v>
                </c:pt>
                <c:pt idx="3210">
                  <c:v>5</c:v>
                </c:pt>
                <c:pt idx="3211">
                  <c:v>3</c:v>
                </c:pt>
                <c:pt idx="3212">
                  <c:v>5</c:v>
                </c:pt>
                <c:pt idx="3213">
                  <c:v>2</c:v>
                </c:pt>
                <c:pt idx="3214">
                  <c:v>9</c:v>
                </c:pt>
                <c:pt idx="3215">
                  <c:v>4</c:v>
                </c:pt>
                <c:pt idx="3216">
                  <c:v>5</c:v>
                </c:pt>
                <c:pt idx="3217">
                  <c:v>8</c:v>
                </c:pt>
                <c:pt idx="3218">
                  <c:v>3</c:v>
                </c:pt>
                <c:pt idx="3219">
                  <c:v>8</c:v>
                </c:pt>
                <c:pt idx="3220">
                  <c:v>5</c:v>
                </c:pt>
                <c:pt idx="3221">
                  <c:v>4</c:v>
                </c:pt>
                <c:pt idx="3222">
                  <c:v>4</c:v>
                </c:pt>
                <c:pt idx="3223">
                  <c:v>12</c:v>
                </c:pt>
                <c:pt idx="3224">
                  <c:v>4</c:v>
                </c:pt>
                <c:pt idx="3225">
                  <c:v>7</c:v>
                </c:pt>
                <c:pt idx="3226">
                  <c:v>5</c:v>
                </c:pt>
                <c:pt idx="3227">
                  <c:v>5</c:v>
                </c:pt>
                <c:pt idx="3228">
                  <c:v>8</c:v>
                </c:pt>
                <c:pt idx="3229">
                  <c:v>7</c:v>
                </c:pt>
                <c:pt idx="3230">
                  <c:v>9</c:v>
                </c:pt>
                <c:pt idx="3231">
                  <c:v>3</c:v>
                </c:pt>
                <c:pt idx="3232">
                  <c:v>6</c:v>
                </c:pt>
                <c:pt idx="3233">
                  <c:v>8</c:v>
                </c:pt>
                <c:pt idx="3234">
                  <c:v>6</c:v>
                </c:pt>
                <c:pt idx="3235">
                  <c:v>7</c:v>
                </c:pt>
                <c:pt idx="3236">
                  <c:v>7</c:v>
                </c:pt>
                <c:pt idx="3237">
                  <c:v>3</c:v>
                </c:pt>
                <c:pt idx="3238">
                  <c:v>5</c:v>
                </c:pt>
                <c:pt idx="3239">
                  <c:v>5</c:v>
                </c:pt>
                <c:pt idx="3240">
                  <c:v>4</c:v>
                </c:pt>
                <c:pt idx="3241">
                  <c:v>6</c:v>
                </c:pt>
                <c:pt idx="3242">
                  <c:v>6</c:v>
                </c:pt>
                <c:pt idx="3243">
                  <c:v>7</c:v>
                </c:pt>
                <c:pt idx="3244">
                  <c:v>7</c:v>
                </c:pt>
                <c:pt idx="3245">
                  <c:v>5</c:v>
                </c:pt>
                <c:pt idx="3246">
                  <c:v>9</c:v>
                </c:pt>
                <c:pt idx="3247">
                  <c:v>5</c:v>
                </c:pt>
                <c:pt idx="3248">
                  <c:v>4</c:v>
                </c:pt>
                <c:pt idx="3249">
                  <c:v>5</c:v>
                </c:pt>
                <c:pt idx="3250">
                  <c:v>5</c:v>
                </c:pt>
                <c:pt idx="3251">
                  <c:v>6</c:v>
                </c:pt>
                <c:pt idx="3252">
                  <c:v>6</c:v>
                </c:pt>
                <c:pt idx="3253">
                  <c:v>10</c:v>
                </c:pt>
                <c:pt idx="3254">
                  <c:v>5</c:v>
                </c:pt>
                <c:pt idx="3255">
                  <c:v>12</c:v>
                </c:pt>
                <c:pt idx="3256">
                  <c:v>4</c:v>
                </c:pt>
                <c:pt idx="3257">
                  <c:v>11</c:v>
                </c:pt>
                <c:pt idx="3258">
                  <c:v>6</c:v>
                </c:pt>
                <c:pt idx="3259">
                  <c:v>10</c:v>
                </c:pt>
                <c:pt idx="3260">
                  <c:v>6</c:v>
                </c:pt>
                <c:pt idx="3261">
                  <c:v>6</c:v>
                </c:pt>
                <c:pt idx="3262">
                  <c:v>6</c:v>
                </c:pt>
                <c:pt idx="3263">
                  <c:v>6</c:v>
                </c:pt>
                <c:pt idx="3264">
                  <c:v>4</c:v>
                </c:pt>
                <c:pt idx="3265">
                  <c:v>7</c:v>
                </c:pt>
                <c:pt idx="3266">
                  <c:v>6</c:v>
                </c:pt>
                <c:pt idx="3267">
                  <c:v>8</c:v>
                </c:pt>
                <c:pt idx="3268">
                  <c:v>10</c:v>
                </c:pt>
                <c:pt idx="3269">
                  <c:v>7</c:v>
                </c:pt>
                <c:pt idx="3270">
                  <c:v>5</c:v>
                </c:pt>
                <c:pt idx="3271">
                  <c:v>8</c:v>
                </c:pt>
                <c:pt idx="3272">
                  <c:v>7</c:v>
                </c:pt>
                <c:pt idx="3273">
                  <c:v>11</c:v>
                </c:pt>
                <c:pt idx="3274">
                  <c:v>6</c:v>
                </c:pt>
                <c:pt idx="3275">
                  <c:v>2</c:v>
                </c:pt>
                <c:pt idx="3276">
                  <c:v>8</c:v>
                </c:pt>
                <c:pt idx="3277">
                  <c:v>5</c:v>
                </c:pt>
                <c:pt idx="3278">
                  <c:v>5</c:v>
                </c:pt>
                <c:pt idx="3279">
                  <c:v>5</c:v>
                </c:pt>
                <c:pt idx="3280">
                  <c:v>4</c:v>
                </c:pt>
                <c:pt idx="3281">
                  <c:v>7</c:v>
                </c:pt>
                <c:pt idx="3282">
                  <c:v>5</c:v>
                </c:pt>
                <c:pt idx="3283">
                  <c:v>4</c:v>
                </c:pt>
                <c:pt idx="3284">
                  <c:v>6</c:v>
                </c:pt>
                <c:pt idx="3285">
                  <c:v>12</c:v>
                </c:pt>
                <c:pt idx="3286">
                  <c:v>6</c:v>
                </c:pt>
                <c:pt idx="3287">
                  <c:v>9</c:v>
                </c:pt>
                <c:pt idx="3288">
                  <c:v>2</c:v>
                </c:pt>
                <c:pt idx="3289">
                  <c:v>9</c:v>
                </c:pt>
                <c:pt idx="3290">
                  <c:v>5</c:v>
                </c:pt>
                <c:pt idx="3291">
                  <c:v>7</c:v>
                </c:pt>
                <c:pt idx="3292">
                  <c:v>6</c:v>
                </c:pt>
                <c:pt idx="3293">
                  <c:v>7</c:v>
                </c:pt>
                <c:pt idx="3294">
                  <c:v>11</c:v>
                </c:pt>
                <c:pt idx="3295">
                  <c:v>6</c:v>
                </c:pt>
                <c:pt idx="3296">
                  <c:v>4</c:v>
                </c:pt>
                <c:pt idx="3297">
                  <c:v>6</c:v>
                </c:pt>
                <c:pt idx="3298">
                  <c:v>4</c:v>
                </c:pt>
                <c:pt idx="3299">
                  <c:v>4</c:v>
                </c:pt>
                <c:pt idx="3300">
                  <c:v>6</c:v>
                </c:pt>
                <c:pt idx="3301">
                  <c:v>4</c:v>
                </c:pt>
                <c:pt idx="3302">
                  <c:v>7</c:v>
                </c:pt>
                <c:pt idx="3303">
                  <c:v>10</c:v>
                </c:pt>
                <c:pt idx="3304">
                  <c:v>3</c:v>
                </c:pt>
                <c:pt idx="3305">
                  <c:v>7</c:v>
                </c:pt>
                <c:pt idx="3306">
                  <c:v>3</c:v>
                </c:pt>
                <c:pt idx="3307">
                  <c:v>8</c:v>
                </c:pt>
                <c:pt idx="3308">
                  <c:v>7</c:v>
                </c:pt>
                <c:pt idx="3309">
                  <c:v>8</c:v>
                </c:pt>
                <c:pt idx="3310">
                  <c:v>8</c:v>
                </c:pt>
                <c:pt idx="3311">
                  <c:v>2</c:v>
                </c:pt>
                <c:pt idx="3312">
                  <c:v>6</c:v>
                </c:pt>
                <c:pt idx="3313">
                  <c:v>5</c:v>
                </c:pt>
                <c:pt idx="3314">
                  <c:v>6</c:v>
                </c:pt>
                <c:pt idx="3315">
                  <c:v>7</c:v>
                </c:pt>
                <c:pt idx="3316">
                  <c:v>10</c:v>
                </c:pt>
                <c:pt idx="3317">
                  <c:v>5</c:v>
                </c:pt>
                <c:pt idx="3318">
                  <c:v>11</c:v>
                </c:pt>
                <c:pt idx="3319">
                  <c:v>6</c:v>
                </c:pt>
                <c:pt idx="3320">
                  <c:v>4</c:v>
                </c:pt>
                <c:pt idx="3321">
                  <c:v>7</c:v>
                </c:pt>
                <c:pt idx="3322">
                  <c:v>5</c:v>
                </c:pt>
                <c:pt idx="3323">
                  <c:v>11</c:v>
                </c:pt>
                <c:pt idx="3324">
                  <c:v>3</c:v>
                </c:pt>
                <c:pt idx="3325">
                  <c:v>7</c:v>
                </c:pt>
                <c:pt idx="3326">
                  <c:v>4</c:v>
                </c:pt>
                <c:pt idx="3327">
                  <c:v>10</c:v>
                </c:pt>
                <c:pt idx="3328">
                  <c:v>5</c:v>
                </c:pt>
                <c:pt idx="3329">
                  <c:v>5</c:v>
                </c:pt>
                <c:pt idx="3330">
                  <c:v>2</c:v>
                </c:pt>
                <c:pt idx="3331">
                  <c:v>9</c:v>
                </c:pt>
                <c:pt idx="3332">
                  <c:v>5</c:v>
                </c:pt>
                <c:pt idx="3333">
                  <c:v>4</c:v>
                </c:pt>
                <c:pt idx="3334">
                  <c:v>11</c:v>
                </c:pt>
                <c:pt idx="3335">
                  <c:v>5</c:v>
                </c:pt>
                <c:pt idx="3336">
                  <c:v>1</c:v>
                </c:pt>
                <c:pt idx="3337">
                  <c:v>4</c:v>
                </c:pt>
                <c:pt idx="3338">
                  <c:v>2</c:v>
                </c:pt>
                <c:pt idx="3339">
                  <c:v>10</c:v>
                </c:pt>
                <c:pt idx="3340">
                  <c:v>10</c:v>
                </c:pt>
                <c:pt idx="3341">
                  <c:v>8</c:v>
                </c:pt>
                <c:pt idx="3342">
                  <c:v>4</c:v>
                </c:pt>
                <c:pt idx="3343">
                  <c:v>8</c:v>
                </c:pt>
                <c:pt idx="3344">
                  <c:v>5</c:v>
                </c:pt>
                <c:pt idx="3345">
                  <c:v>5</c:v>
                </c:pt>
                <c:pt idx="3346">
                  <c:v>7</c:v>
                </c:pt>
                <c:pt idx="3347">
                  <c:v>6</c:v>
                </c:pt>
                <c:pt idx="3348">
                  <c:v>4</c:v>
                </c:pt>
                <c:pt idx="3349">
                  <c:v>9</c:v>
                </c:pt>
                <c:pt idx="3350">
                  <c:v>6</c:v>
                </c:pt>
                <c:pt idx="3351">
                  <c:v>7</c:v>
                </c:pt>
                <c:pt idx="3352">
                  <c:v>3</c:v>
                </c:pt>
                <c:pt idx="3353">
                  <c:v>7</c:v>
                </c:pt>
                <c:pt idx="3354">
                  <c:v>4</c:v>
                </c:pt>
                <c:pt idx="3355">
                  <c:v>8</c:v>
                </c:pt>
                <c:pt idx="3356">
                  <c:v>6</c:v>
                </c:pt>
                <c:pt idx="3357">
                  <c:v>5</c:v>
                </c:pt>
                <c:pt idx="3358">
                  <c:v>4</c:v>
                </c:pt>
                <c:pt idx="3359">
                  <c:v>9</c:v>
                </c:pt>
                <c:pt idx="3360">
                  <c:v>9</c:v>
                </c:pt>
                <c:pt idx="3361">
                  <c:v>2</c:v>
                </c:pt>
                <c:pt idx="3362">
                  <c:v>4</c:v>
                </c:pt>
                <c:pt idx="3363">
                  <c:v>3</c:v>
                </c:pt>
                <c:pt idx="3364">
                  <c:v>5</c:v>
                </c:pt>
                <c:pt idx="3365">
                  <c:v>3</c:v>
                </c:pt>
                <c:pt idx="3366">
                  <c:v>5</c:v>
                </c:pt>
                <c:pt idx="3367">
                  <c:v>5</c:v>
                </c:pt>
                <c:pt idx="3368">
                  <c:v>4</c:v>
                </c:pt>
                <c:pt idx="3369">
                  <c:v>3</c:v>
                </c:pt>
                <c:pt idx="3370">
                  <c:v>7</c:v>
                </c:pt>
                <c:pt idx="3371">
                  <c:v>5</c:v>
                </c:pt>
                <c:pt idx="3372">
                  <c:v>4</c:v>
                </c:pt>
                <c:pt idx="3373">
                  <c:v>9</c:v>
                </c:pt>
                <c:pt idx="3374">
                  <c:v>3</c:v>
                </c:pt>
                <c:pt idx="3375">
                  <c:v>4</c:v>
                </c:pt>
                <c:pt idx="3376">
                  <c:v>7</c:v>
                </c:pt>
                <c:pt idx="3377">
                  <c:v>9</c:v>
                </c:pt>
                <c:pt idx="3378">
                  <c:v>10</c:v>
                </c:pt>
                <c:pt idx="3379">
                  <c:v>4</c:v>
                </c:pt>
                <c:pt idx="3380">
                  <c:v>8</c:v>
                </c:pt>
                <c:pt idx="3381">
                  <c:v>6</c:v>
                </c:pt>
                <c:pt idx="3382">
                  <c:v>4</c:v>
                </c:pt>
                <c:pt idx="3383">
                  <c:v>10</c:v>
                </c:pt>
                <c:pt idx="3384">
                  <c:v>9</c:v>
                </c:pt>
                <c:pt idx="3385">
                  <c:v>4</c:v>
                </c:pt>
                <c:pt idx="3386">
                  <c:v>4</c:v>
                </c:pt>
                <c:pt idx="3387">
                  <c:v>5</c:v>
                </c:pt>
                <c:pt idx="3388">
                  <c:v>2</c:v>
                </c:pt>
                <c:pt idx="3389">
                  <c:v>7</c:v>
                </c:pt>
                <c:pt idx="3390">
                  <c:v>10</c:v>
                </c:pt>
                <c:pt idx="3391">
                  <c:v>7</c:v>
                </c:pt>
                <c:pt idx="3392">
                  <c:v>5</c:v>
                </c:pt>
                <c:pt idx="3393">
                  <c:v>4</c:v>
                </c:pt>
                <c:pt idx="3394">
                  <c:v>2</c:v>
                </c:pt>
                <c:pt idx="3395">
                  <c:v>3</c:v>
                </c:pt>
                <c:pt idx="3396">
                  <c:v>10</c:v>
                </c:pt>
                <c:pt idx="3397">
                  <c:v>1</c:v>
                </c:pt>
                <c:pt idx="3398">
                  <c:v>5</c:v>
                </c:pt>
                <c:pt idx="3399">
                  <c:v>6</c:v>
                </c:pt>
                <c:pt idx="3400">
                  <c:v>9</c:v>
                </c:pt>
                <c:pt idx="3401">
                  <c:v>7</c:v>
                </c:pt>
                <c:pt idx="3402">
                  <c:v>4</c:v>
                </c:pt>
                <c:pt idx="3403">
                  <c:v>4</c:v>
                </c:pt>
                <c:pt idx="3404">
                  <c:v>2</c:v>
                </c:pt>
                <c:pt idx="3405">
                  <c:v>2</c:v>
                </c:pt>
                <c:pt idx="3406">
                  <c:v>7</c:v>
                </c:pt>
                <c:pt idx="3407">
                  <c:v>3</c:v>
                </c:pt>
                <c:pt idx="3408">
                  <c:v>3</c:v>
                </c:pt>
                <c:pt idx="3409">
                  <c:v>4</c:v>
                </c:pt>
                <c:pt idx="3410">
                  <c:v>5</c:v>
                </c:pt>
                <c:pt idx="3411">
                  <c:v>7</c:v>
                </c:pt>
                <c:pt idx="3412">
                  <c:v>5</c:v>
                </c:pt>
                <c:pt idx="3413">
                  <c:v>3</c:v>
                </c:pt>
                <c:pt idx="3414">
                  <c:v>4</c:v>
                </c:pt>
                <c:pt idx="3415">
                  <c:v>7</c:v>
                </c:pt>
                <c:pt idx="3416">
                  <c:v>6</c:v>
                </c:pt>
                <c:pt idx="3417">
                  <c:v>2</c:v>
                </c:pt>
                <c:pt idx="3418">
                  <c:v>4</c:v>
                </c:pt>
                <c:pt idx="3419">
                  <c:v>5</c:v>
                </c:pt>
                <c:pt idx="3420">
                  <c:v>3</c:v>
                </c:pt>
                <c:pt idx="3421">
                  <c:v>1</c:v>
                </c:pt>
                <c:pt idx="3422">
                  <c:v>7</c:v>
                </c:pt>
                <c:pt idx="3423">
                  <c:v>6</c:v>
                </c:pt>
                <c:pt idx="3424">
                  <c:v>5</c:v>
                </c:pt>
                <c:pt idx="3425">
                  <c:v>8</c:v>
                </c:pt>
                <c:pt idx="3426">
                  <c:v>4</c:v>
                </c:pt>
                <c:pt idx="3427">
                  <c:v>5</c:v>
                </c:pt>
                <c:pt idx="3428">
                  <c:v>8</c:v>
                </c:pt>
                <c:pt idx="3429">
                  <c:v>5</c:v>
                </c:pt>
                <c:pt idx="3430">
                  <c:v>11</c:v>
                </c:pt>
                <c:pt idx="3431">
                  <c:v>5</c:v>
                </c:pt>
                <c:pt idx="3432">
                  <c:v>4</c:v>
                </c:pt>
                <c:pt idx="3433">
                  <c:v>2</c:v>
                </c:pt>
                <c:pt idx="3434">
                  <c:v>11</c:v>
                </c:pt>
                <c:pt idx="3435">
                  <c:v>8</c:v>
                </c:pt>
                <c:pt idx="3436">
                  <c:v>7</c:v>
                </c:pt>
                <c:pt idx="3437">
                  <c:v>6</c:v>
                </c:pt>
                <c:pt idx="3438">
                  <c:v>7</c:v>
                </c:pt>
                <c:pt idx="3439">
                  <c:v>9</c:v>
                </c:pt>
                <c:pt idx="3440">
                  <c:v>6</c:v>
                </c:pt>
                <c:pt idx="3441">
                  <c:v>4</c:v>
                </c:pt>
                <c:pt idx="3442">
                  <c:v>4</c:v>
                </c:pt>
                <c:pt idx="3443">
                  <c:v>8</c:v>
                </c:pt>
                <c:pt idx="3444">
                  <c:v>6</c:v>
                </c:pt>
                <c:pt idx="3445">
                  <c:v>3</c:v>
                </c:pt>
                <c:pt idx="3446">
                  <c:v>5</c:v>
                </c:pt>
                <c:pt idx="3447">
                  <c:v>4</c:v>
                </c:pt>
                <c:pt idx="3448">
                  <c:v>4</c:v>
                </c:pt>
                <c:pt idx="3449">
                  <c:v>6</c:v>
                </c:pt>
                <c:pt idx="3450">
                  <c:v>2</c:v>
                </c:pt>
                <c:pt idx="3451">
                  <c:v>7</c:v>
                </c:pt>
                <c:pt idx="3452">
                  <c:v>6</c:v>
                </c:pt>
                <c:pt idx="3453">
                  <c:v>9</c:v>
                </c:pt>
                <c:pt idx="3454">
                  <c:v>7</c:v>
                </c:pt>
                <c:pt idx="3455">
                  <c:v>9</c:v>
                </c:pt>
                <c:pt idx="3456">
                  <c:v>7</c:v>
                </c:pt>
                <c:pt idx="3457">
                  <c:v>6</c:v>
                </c:pt>
                <c:pt idx="3458">
                  <c:v>3</c:v>
                </c:pt>
                <c:pt idx="3459">
                  <c:v>7</c:v>
                </c:pt>
                <c:pt idx="3460">
                  <c:v>5</c:v>
                </c:pt>
                <c:pt idx="3461">
                  <c:v>9</c:v>
                </c:pt>
                <c:pt idx="3462">
                  <c:v>4</c:v>
                </c:pt>
                <c:pt idx="3463">
                  <c:v>1</c:v>
                </c:pt>
                <c:pt idx="3464">
                  <c:v>7</c:v>
                </c:pt>
                <c:pt idx="3465">
                  <c:v>4</c:v>
                </c:pt>
                <c:pt idx="3466">
                  <c:v>5</c:v>
                </c:pt>
                <c:pt idx="3467">
                  <c:v>2</c:v>
                </c:pt>
                <c:pt idx="3468">
                  <c:v>5</c:v>
                </c:pt>
                <c:pt idx="3469">
                  <c:v>5</c:v>
                </c:pt>
                <c:pt idx="3470">
                  <c:v>3</c:v>
                </c:pt>
                <c:pt idx="3471">
                  <c:v>4</c:v>
                </c:pt>
                <c:pt idx="3472">
                  <c:v>4</c:v>
                </c:pt>
                <c:pt idx="3473">
                  <c:v>8</c:v>
                </c:pt>
                <c:pt idx="3474">
                  <c:v>7</c:v>
                </c:pt>
                <c:pt idx="3475">
                  <c:v>7</c:v>
                </c:pt>
                <c:pt idx="3476">
                  <c:v>6</c:v>
                </c:pt>
                <c:pt idx="3477">
                  <c:v>5</c:v>
                </c:pt>
                <c:pt idx="3478">
                  <c:v>10</c:v>
                </c:pt>
                <c:pt idx="3479">
                  <c:v>5</c:v>
                </c:pt>
                <c:pt idx="3480">
                  <c:v>4</c:v>
                </c:pt>
                <c:pt idx="3481">
                  <c:v>5</c:v>
                </c:pt>
                <c:pt idx="3482">
                  <c:v>5</c:v>
                </c:pt>
                <c:pt idx="3483">
                  <c:v>7</c:v>
                </c:pt>
                <c:pt idx="3484">
                  <c:v>7</c:v>
                </c:pt>
                <c:pt idx="3485">
                  <c:v>2</c:v>
                </c:pt>
                <c:pt idx="3486">
                  <c:v>7</c:v>
                </c:pt>
                <c:pt idx="3487">
                  <c:v>5</c:v>
                </c:pt>
                <c:pt idx="3488">
                  <c:v>4</c:v>
                </c:pt>
                <c:pt idx="3489">
                  <c:v>6</c:v>
                </c:pt>
                <c:pt idx="3490">
                  <c:v>3</c:v>
                </c:pt>
                <c:pt idx="3491">
                  <c:v>5</c:v>
                </c:pt>
                <c:pt idx="3492">
                  <c:v>6</c:v>
                </c:pt>
                <c:pt idx="3493">
                  <c:v>8</c:v>
                </c:pt>
                <c:pt idx="3494">
                  <c:v>4</c:v>
                </c:pt>
                <c:pt idx="3495">
                  <c:v>7</c:v>
                </c:pt>
                <c:pt idx="3496">
                  <c:v>2</c:v>
                </c:pt>
                <c:pt idx="3497">
                  <c:v>5</c:v>
                </c:pt>
                <c:pt idx="3498">
                  <c:v>5</c:v>
                </c:pt>
                <c:pt idx="3499">
                  <c:v>3</c:v>
                </c:pt>
                <c:pt idx="3500">
                  <c:v>7</c:v>
                </c:pt>
                <c:pt idx="3501">
                  <c:v>3</c:v>
                </c:pt>
                <c:pt idx="3502">
                  <c:v>6</c:v>
                </c:pt>
                <c:pt idx="3503">
                  <c:v>2</c:v>
                </c:pt>
                <c:pt idx="3504">
                  <c:v>4</c:v>
                </c:pt>
                <c:pt idx="3505">
                  <c:v>5</c:v>
                </c:pt>
                <c:pt idx="3506">
                  <c:v>7</c:v>
                </c:pt>
                <c:pt idx="3507">
                  <c:v>5</c:v>
                </c:pt>
                <c:pt idx="3508">
                  <c:v>3</c:v>
                </c:pt>
                <c:pt idx="3509">
                  <c:v>4</c:v>
                </c:pt>
                <c:pt idx="3510">
                  <c:v>4</c:v>
                </c:pt>
                <c:pt idx="3511">
                  <c:v>5</c:v>
                </c:pt>
                <c:pt idx="3512">
                  <c:v>7</c:v>
                </c:pt>
                <c:pt idx="3513">
                  <c:v>3</c:v>
                </c:pt>
                <c:pt idx="3514">
                  <c:v>8</c:v>
                </c:pt>
                <c:pt idx="3515">
                  <c:v>4</c:v>
                </c:pt>
                <c:pt idx="3516">
                  <c:v>8</c:v>
                </c:pt>
                <c:pt idx="3517">
                  <c:v>3</c:v>
                </c:pt>
                <c:pt idx="3518">
                  <c:v>2</c:v>
                </c:pt>
                <c:pt idx="3519">
                  <c:v>3</c:v>
                </c:pt>
                <c:pt idx="3520">
                  <c:v>6</c:v>
                </c:pt>
                <c:pt idx="3521">
                  <c:v>6</c:v>
                </c:pt>
                <c:pt idx="3522">
                  <c:v>8</c:v>
                </c:pt>
                <c:pt idx="3523">
                  <c:v>7</c:v>
                </c:pt>
                <c:pt idx="3524">
                  <c:v>9</c:v>
                </c:pt>
                <c:pt idx="3525">
                  <c:v>9</c:v>
                </c:pt>
                <c:pt idx="3526">
                  <c:v>6</c:v>
                </c:pt>
                <c:pt idx="3527">
                  <c:v>4</c:v>
                </c:pt>
                <c:pt idx="3528">
                  <c:v>6</c:v>
                </c:pt>
                <c:pt idx="3529">
                  <c:v>4</c:v>
                </c:pt>
                <c:pt idx="3530">
                  <c:v>7</c:v>
                </c:pt>
                <c:pt idx="3531">
                  <c:v>5</c:v>
                </c:pt>
                <c:pt idx="3532">
                  <c:v>6</c:v>
                </c:pt>
                <c:pt idx="3533">
                  <c:v>8</c:v>
                </c:pt>
                <c:pt idx="3534">
                  <c:v>3</c:v>
                </c:pt>
                <c:pt idx="3535">
                  <c:v>7</c:v>
                </c:pt>
                <c:pt idx="3536">
                  <c:v>4</c:v>
                </c:pt>
                <c:pt idx="3537">
                  <c:v>3</c:v>
                </c:pt>
                <c:pt idx="3538">
                  <c:v>9</c:v>
                </c:pt>
                <c:pt idx="3539">
                  <c:v>4</c:v>
                </c:pt>
                <c:pt idx="3540">
                  <c:v>4</c:v>
                </c:pt>
                <c:pt idx="3541">
                  <c:v>6</c:v>
                </c:pt>
                <c:pt idx="3542">
                  <c:v>10</c:v>
                </c:pt>
                <c:pt idx="3543">
                  <c:v>11</c:v>
                </c:pt>
                <c:pt idx="3544">
                  <c:v>1</c:v>
                </c:pt>
                <c:pt idx="3545">
                  <c:v>8</c:v>
                </c:pt>
                <c:pt idx="3546">
                  <c:v>6</c:v>
                </c:pt>
                <c:pt idx="3547">
                  <c:v>7</c:v>
                </c:pt>
                <c:pt idx="3548">
                  <c:v>4</c:v>
                </c:pt>
                <c:pt idx="3549">
                  <c:v>3</c:v>
                </c:pt>
                <c:pt idx="3550">
                  <c:v>5</c:v>
                </c:pt>
                <c:pt idx="3551">
                  <c:v>8</c:v>
                </c:pt>
                <c:pt idx="3552">
                  <c:v>6</c:v>
                </c:pt>
                <c:pt idx="3553">
                  <c:v>6</c:v>
                </c:pt>
                <c:pt idx="3554">
                  <c:v>5</c:v>
                </c:pt>
                <c:pt idx="3555">
                  <c:v>4</c:v>
                </c:pt>
                <c:pt idx="3556">
                  <c:v>6</c:v>
                </c:pt>
                <c:pt idx="3557">
                  <c:v>6</c:v>
                </c:pt>
                <c:pt idx="3558">
                  <c:v>3</c:v>
                </c:pt>
                <c:pt idx="3559">
                  <c:v>7</c:v>
                </c:pt>
                <c:pt idx="3560">
                  <c:v>9</c:v>
                </c:pt>
                <c:pt idx="3561">
                  <c:v>10</c:v>
                </c:pt>
                <c:pt idx="3562">
                  <c:v>0</c:v>
                </c:pt>
                <c:pt idx="3563">
                  <c:v>5</c:v>
                </c:pt>
                <c:pt idx="3564">
                  <c:v>4</c:v>
                </c:pt>
                <c:pt idx="3565">
                  <c:v>6</c:v>
                </c:pt>
                <c:pt idx="3566">
                  <c:v>3</c:v>
                </c:pt>
                <c:pt idx="3567">
                  <c:v>6</c:v>
                </c:pt>
                <c:pt idx="3568">
                  <c:v>6</c:v>
                </c:pt>
                <c:pt idx="3569">
                  <c:v>7</c:v>
                </c:pt>
                <c:pt idx="3570">
                  <c:v>3</c:v>
                </c:pt>
                <c:pt idx="3571">
                  <c:v>9</c:v>
                </c:pt>
                <c:pt idx="3572">
                  <c:v>4</c:v>
                </c:pt>
                <c:pt idx="3573">
                  <c:v>7</c:v>
                </c:pt>
                <c:pt idx="3574">
                  <c:v>7</c:v>
                </c:pt>
                <c:pt idx="3575">
                  <c:v>5</c:v>
                </c:pt>
                <c:pt idx="3576">
                  <c:v>4</c:v>
                </c:pt>
                <c:pt idx="3577">
                  <c:v>2</c:v>
                </c:pt>
                <c:pt idx="3578">
                  <c:v>4</c:v>
                </c:pt>
                <c:pt idx="3579">
                  <c:v>8</c:v>
                </c:pt>
                <c:pt idx="3580">
                  <c:v>5</c:v>
                </c:pt>
                <c:pt idx="3581">
                  <c:v>4</c:v>
                </c:pt>
                <c:pt idx="3582">
                  <c:v>7</c:v>
                </c:pt>
                <c:pt idx="3583">
                  <c:v>5</c:v>
                </c:pt>
                <c:pt idx="3584">
                  <c:v>3</c:v>
                </c:pt>
                <c:pt idx="3585">
                  <c:v>1</c:v>
                </c:pt>
                <c:pt idx="3586">
                  <c:v>7</c:v>
                </c:pt>
                <c:pt idx="3587">
                  <c:v>6</c:v>
                </c:pt>
                <c:pt idx="3588">
                  <c:v>8</c:v>
                </c:pt>
                <c:pt idx="3589">
                  <c:v>2</c:v>
                </c:pt>
                <c:pt idx="3590">
                  <c:v>5</c:v>
                </c:pt>
                <c:pt idx="3591">
                  <c:v>4</c:v>
                </c:pt>
                <c:pt idx="3592">
                  <c:v>7</c:v>
                </c:pt>
                <c:pt idx="3593">
                  <c:v>6</c:v>
                </c:pt>
                <c:pt idx="3594">
                  <c:v>6</c:v>
                </c:pt>
                <c:pt idx="3595">
                  <c:v>5</c:v>
                </c:pt>
                <c:pt idx="3596">
                  <c:v>3</c:v>
                </c:pt>
                <c:pt idx="3597">
                  <c:v>4</c:v>
                </c:pt>
                <c:pt idx="3598">
                  <c:v>5</c:v>
                </c:pt>
                <c:pt idx="3599">
                  <c:v>7</c:v>
                </c:pt>
                <c:pt idx="3600">
                  <c:v>10</c:v>
                </c:pt>
                <c:pt idx="3601">
                  <c:v>3</c:v>
                </c:pt>
                <c:pt idx="3602">
                  <c:v>3</c:v>
                </c:pt>
                <c:pt idx="3603">
                  <c:v>5</c:v>
                </c:pt>
                <c:pt idx="3604">
                  <c:v>6</c:v>
                </c:pt>
                <c:pt idx="3605">
                  <c:v>6</c:v>
                </c:pt>
                <c:pt idx="3606">
                  <c:v>2</c:v>
                </c:pt>
                <c:pt idx="3607">
                  <c:v>4</c:v>
                </c:pt>
                <c:pt idx="3608">
                  <c:v>6</c:v>
                </c:pt>
                <c:pt idx="3609">
                  <c:v>5</c:v>
                </c:pt>
                <c:pt idx="3610">
                  <c:v>2</c:v>
                </c:pt>
                <c:pt idx="3611">
                  <c:v>2</c:v>
                </c:pt>
                <c:pt idx="3612">
                  <c:v>3</c:v>
                </c:pt>
                <c:pt idx="3613">
                  <c:v>4</c:v>
                </c:pt>
                <c:pt idx="3614">
                  <c:v>8</c:v>
                </c:pt>
                <c:pt idx="3615">
                  <c:v>3</c:v>
                </c:pt>
                <c:pt idx="3616">
                  <c:v>3</c:v>
                </c:pt>
                <c:pt idx="3617">
                  <c:v>5</c:v>
                </c:pt>
                <c:pt idx="3618">
                  <c:v>2</c:v>
                </c:pt>
                <c:pt idx="3619">
                  <c:v>9</c:v>
                </c:pt>
                <c:pt idx="3620">
                  <c:v>5</c:v>
                </c:pt>
                <c:pt idx="3621">
                  <c:v>6</c:v>
                </c:pt>
                <c:pt idx="3622">
                  <c:v>3</c:v>
                </c:pt>
                <c:pt idx="3623">
                  <c:v>4</c:v>
                </c:pt>
                <c:pt idx="3624">
                  <c:v>4</c:v>
                </c:pt>
                <c:pt idx="3625">
                  <c:v>7</c:v>
                </c:pt>
                <c:pt idx="3626">
                  <c:v>9</c:v>
                </c:pt>
                <c:pt idx="3627">
                  <c:v>7</c:v>
                </c:pt>
                <c:pt idx="3628">
                  <c:v>5</c:v>
                </c:pt>
                <c:pt idx="3629">
                  <c:v>2</c:v>
                </c:pt>
                <c:pt idx="3630">
                  <c:v>11</c:v>
                </c:pt>
                <c:pt idx="3631">
                  <c:v>8</c:v>
                </c:pt>
                <c:pt idx="3632">
                  <c:v>4</c:v>
                </c:pt>
                <c:pt idx="3633">
                  <c:v>6</c:v>
                </c:pt>
                <c:pt idx="3634">
                  <c:v>8</c:v>
                </c:pt>
                <c:pt idx="3635">
                  <c:v>7</c:v>
                </c:pt>
                <c:pt idx="3636">
                  <c:v>2</c:v>
                </c:pt>
                <c:pt idx="3637">
                  <c:v>3</c:v>
                </c:pt>
                <c:pt idx="3638">
                  <c:v>2</c:v>
                </c:pt>
                <c:pt idx="3639">
                  <c:v>5</c:v>
                </c:pt>
                <c:pt idx="3640">
                  <c:v>6</c:v>
                </c:pt>
                <c:pt idx="3641">
                  <c:v>4</c:v>
                </c:pt>
                <c:pt idx="3642">
                  <c:v>5</c:v>
                </c:pt>
                <c:pt idx="3643">
                  <c:v>5</c:v>
                </c:pt>
                <c:pt idx="3644">
                  <c:v>4</c:v>
                </c:pt>
                <c:pt idx="3645">
                  <c:v>3</c:v>
                </c:pt>
                <c:pt idx="3646">
                  <c:v>5</c:v>
                </c:pt>
                <c:pt idx="3647">
                  <c:v>8</c:v>
                </c:pt>
                <c:pt idx="3648">
                  <c:v>5</c:v>
                </c:pt>
                <c:pt idx="3649">
                  <c:v>7</c:v>
                </c:pt>
                <c:pt idx="3650">
                  <c:v>4</c:v>
                </c:pt>
                <c:pt idx="3651">
                  <c:v>5</c:v>
                </c:pt>
                <c:pt idx="3652">
                  <c:v>4</c:v>
                </c:pt>
                <c:pt idx="3653">
                  <c:v>6</c:v>
                </c:pt>
                <c:pt idx="3654">
                  <c:v>7</c:v>
                </c:pt>
                <c:pt idx="3655">
                  <c:v>5</c:v>
                </c:pt>
                <c:pt idx="3656">
                  <c:v>7</c:v>
                </c:pt>
                <c:pt idx="3657">
                  <c:v>4</c:v>
                </c:pt>
                <c:pt idx="3658">
                  <c:v>9</c:v>
                </c:pt>
                <c:pt idx="3659">
                  <c:v>2</c:v>
                </c:pt>
                <c:pt idx="3660">
                  <c:v>6</c:v>
                </c:pt>
                <c:pt idx="3661">
                  <c:v>3</c:v>
                </c:pt>
                <c:pt idx="3662">
                  <c:v>4</c:v>
                </c:pt>
                <c:pt idx="3663">
                  <c:v>3</c:v>
                </c:pt>
                <c:pt idx="3664">
                  <c:v>4</c:v>
                </c:pt>
                <c:pt idx="3665">
                  <c:v>5</c:v>
                </c:pt>
                <c:pt idx="3666">
                  <c:v>6</c:v>
                </c:pt>
                <c:pt idx="3667">
                  <c:v>3</c:v>
                </c:pt>
                <c:pt idx="3668">
                  <c:v>3</c:v>
                </c:pt>
                <c:pt idx="3669">
                  <c:v>4</c:v>
                </c:pt>
                <c:pt idx="3670">
                  <c:v>4</c:v>
                </c:pt>
                <c:pt idx="3671">
                  <c:v>2</c:v>
                </c:pt>
                <c:pt idx="3672">
                  <c:v>2</c:v>
                </c:pt>
                <c:pt idx="3673">
                  <c:v>9</c:v>
                </c:pt>
                <c:pt idx="3674">
                  <c:v>3</c:v>
                </c:pt>
                <c:pt idx="3675">
                  <c:v>11</c:v>
                </c:pt>
                <c:pt idx="3676">
                  <c:v>7</c:v>
                </c:pt>
                <c:pt idx="3677">
                  <c:v>1</c:v>
                </c:pt>
                <c:pt idx="3678">
                  <c:v>10</c:v>
                </c:pt>
                <c:pt idx="3679">
                  <c:v>4</c:v>
                </c:pt>
                <c:pt idx="3680">
                  <c:v>4</c:v>
                </c:pt>
                <c:pt idx="3681">
                  <c:v>4</c:v>
                </c:pt>
                <c:pt idx="3682">
                  <c:v>4</c:v>
                </c:pt>
                <c:pt idx="3683">
                  <c:v>7</c:v>
                </c:pt>
                <c:pt idx="3684">
                  <c:v>7</c:v>
                </c:pt>
                <c:pt idx="3685">
                  <c:v>9</c:v>
                </c:pt>
                <c:pt idx="3686">
                  <c:v>5</c:v>
                </c:pt>
                <c:pt idx="3687">
                  <c:v>4</c:v>
                </c:pt>
                <c:pt idx="3688">
                  <c:v>8</c:v>
                </c:pt>
                <c:pt idx="3689">
                  <c:v>6</c:v>
                </c:pt>
                <c:pt idx="3690">
                  <c:v>8</c:v>
                </c:pt>
                <c:pt idx="3691">
                  <c:v>6</c:v>
                </c:pt>
                <c:pt idx="3692">
                  <c:v>8</c:v>
                </c:pt>
                <c:pt idx="3693">
                  <c:v>2</c:v>
                </c:pt>
                <c:pt idx="3694">
                  <c:v>2</c:v>
                </c:pt>
                <c:pt idx="3695">
                  <c:v>9</c:v>
                </c:pt>
                <c:pt idx="3696">
                  <c:v>9</c:v>
                </c:pt>
                <c:pt idx="3697">
                  <c:v>9</c:v>
                </c:pt>
                <c:pt idx="3698">
                  <c:v>8</c:v>
                </c:pt>
                <c:pt idx="3699">
                  <c:v>2</c:v>
                </c:pt>
                <c:pt idx="3700">
                  <c:v>6</c:v>
                </c:pt>
                <c:pt idx="3701">
                  <c:v>3</c:v>
                </c:pt>
                <c:pt idx="3702">
                  <c:v>4</c:v>
                </c:pt>
                <c:pt idx="3703">
                  <c:v>3</c:v>
                </c:pt>
                <c:pt idx="3704">
                  <c:v>8</c:v>
                </c:pt>
                <c:pt idx="3705">
                  <c:v>4</c:v>
                </c:pt>
                <c:pt idx="3706">
                  <c:v>0</c:v>
                </c:pt>
                <c:pt idx="3707">
                  <c:v>10</c:v>
                </c:pt>
                <c:pt idx="3708">
                  <c:v>6</c:v>
                </c:pt>
                <c:pt idx="3709">
                  <c:v>4</c:v>
                </c:pt>
                <c:pt idx="3710">
                  <c:v>7</c:v>
                </c:pt>
                <c:pt idx="3711">
                  <c:v>6</c:v>
                </c:pt>
                <c:pt idx="3712">
                  <c:v>7</c:v>
                </c:pt>
                <c:pt idx="3713">
                  <c:v>2</c:v>
                </c:pt>
                <c:pt idx="3714">
                  <c:v>9</c:v>
                </c:pt>
                <c:pt idx="3715">
                  <c:v>4</c:v>
                </c:pt>
                <c:pt idx="3716">
                  <c:v>4</c:v>
                </c:pt>
                <c:pt idx="3717">
                  <c:v>4</c:v>
                </c:pt>
                <c:pt idx="3718">
                  <c:v>1</c:v>
                </c:pt>
                <c:pt idx="3719">
                  <c:v>3</c:v>
                </c:pt>
                <c:pt idx="3720">
                  <c:v>5</c:v>
                </c:pt>
                <c:pt idx="3721">
                  <c:v>10</c:v>
                </c:pt>
                <c:pt idx="3722">
                  <c:v>7</c:v>
                </c:pt>
                <c:pt idx="3723">
                  <c:v>2</c:v>
                </c:pt>
                <c:pt idx="3724">
                  <c:v>6</c:v>
                </c:pt>
                <c:pt idx="3725">
                  <c:v>2</c:v>
                </c:pt>
                <c:pt idx="3726">
                  <c:v>4</c:v>
                </c:pt>
                <c:pt idx="3727">
                  <c:v>4</c:v>
                </c:pt>
                <c:pt idx="3728">
                  <c:v>5</c:v>
                </c:pt>
                <c:pt idx="3729">
                  <c:v>6</c:v>
                </c:pt>
                <c:pt idx="3730">
                  <c:v>3</c:v>
                </c:pt>
                <c:pt idx="3731">
                  <c:v>9</c:v>
                </c:pt>
                <c:pt idx="3732">
                  <c:v>3</c:v>
                </c:pt>
                <c:pt idx="3733">
                  <c:v>7</c:v>
                </c:pt>
                <c:pt idx="3734">
                  <c:v>6</c:v>
                </c:pt>
                <c:pt idx="3735">
                  <c:v>4</c:v>
                </c:pt>
                <c:pt idx="3736">
                  <c:v>7</c:v>
                </c:pt>
                <c:pt idx="3737">
                  <c:v>5</c:v>
                </c:pt>
                <c:pt idx="3738">
                  <c:v>7</c:v>
                </c:pt>
                <c:pt idx="3739">
                  <c:v>9</c:v>
                </c:pt>
                <c:pt idx="3740">
                  <c:v>8</c:v>
                </c:pt>
                <c:pt idx="3741">
                  <c:v>4</c:v>
                </c:pt>
                <c:pt idx="3742">
                  <c:v>5</c:v>
                </c:pt>
                <c:pt idx="3743">
                  <c:v>8</c:v>
                </c:pt>
                <c:pt idx="3744">
                  <c:v>3</c:v>
                </c:pt>
                <c:pt idx="3745">
                  <c:v>8</c:v>
                </c:pt>
                <c:pt idx="3746">
                  <c:v>3</c:v>
                </c:pt>
                <c:pt idx="3747">
                  <c:v>3</c:v>
                </c:pt>
                <c:pt idx="3748">
                  <c:v>3</c:v>
                </c:pt>
                <c:pt idx="3749">
                  <c:v>3</c:v>
                </c:pt>
                <c:pt idx="3750">
                  <c:v>2</c:v>
                </c:pt>
                <c:pt idx="3751">
                  <c:v>5</c:v>
                </c:pt>
                <c:pt idx="3752">
                  <c:v>5</c:v>
                </c:pt>
                <c:pt idx="3753">
                  <c:v>5</c:v>
                </c:pt>
                <c:pt idx="3754">
                  <c:v>7</c:v>
                </c:pt>
                <c:pt idx="3755">
                  <c:v>6</c:v>
                </c:pt>
                <c:pt idx="3756">
                  <c:v>5</c:v>
                </c:pt>
                <c:pt idx="3757">
                  <c:v>9</c:v>
                </c:pt>
                <c:pt idx="3758">
                  <c:v>5</c:v>
                </c:pt>
                <c:pt idx="3759">
                  <c:v>5</c:v>
                </c:pt>
                <c:pt idx="3760">
                  <c:v>5</c:v>
                </c:pt>
                <c:pt idx="3761">
                  <c:v>5</c:v>
                </c:pt>
                <c:pt idx="3762">
                  <c:v>4</c:v>
                </c:pt>
                <c:pt idx="3763">
                  <c:v>10</c:v>
                </c:pt>
                <c:pt idx="3764">
                  <c:v>3</c:v>
                </c:pt>
                <c:pt idx="3765">
                  <c:v>9</c:v>
                </c:pt>
                <c:pt idx="3766">
                  <c:v>1</c:v>
                </c:pt>
                <c:pt idx="3767">
                  <c:v>4</c:v>
                </c:pt>
                <c:pt idx="3768">
                  <c:v>5</c:v>
                </c:pt>
                <c:pt idx="3769">
                  <c:v>6</c:v>
                </c:pt>
                <c:pt idx="3770">
                  <c:v>1</c:v>
                </c:pt>
                <c:pt idx="3771">
                  <c:v>8</c:v>
                </c:pt>
                <c:pt idx="3772">
                  <c:v>7</c:v>
                </c:pt>
                <c:pt idx="3773">
                  <c:v>4</c:v>
                </c:pt>
                <c:pt idx="3774">
                  <c:v>2</c:v>
                </c:pt>
                <c:pt idx="3775">
                  <c:v>6</c:v>
                </c:pt>
                <c:pt idx="3776">
                  <c:v>5</c:v>
                </c:pt>
                <c:pt idx="3777">
                  <c:v>11</c:v>
                </c:pt>
                <c:pt idx="3778">
                  <c:v>6</c:v>
                </c:pt>
                <c:pt idx="3779">
                  <c:v>10</c:v>
                </c:pt>
                <c:pt idx="3780">
                  <c:v>4</c:v>
                </c:pt>
                <c:pt idx="3781">
                  <c:v>5</c:v>
                </c:pt>
                <c:pt idx="3782">
                  <c:v>9</c:v>
                </c:pt>
                <c:pt idx="3783">
                  <c:v>1</c:v>
                </c:pt>
                <c:pt idx="3784">
                  <c:v>4</c:v>
                </c:pt>
                <c:pt idx="3785">
                  <c:v>6</c:v>
                </c:pt>
                <c:pt idx="3786">
                  <c:v>6</c:v>
                </c:pt>
                <c:pt idx="3787">
                  <c:v>8</c:v>
                </c:pt>
                <c:pt idx="3788">
                  <c:v>6</c:v>
                </c:pt>
                <c:pt idx="3789">
                  <c:v>2</c:v>
                </c:pt>
                <c:pt idx="3790">
                  <c:v>8</c:v>
                </c:pt>
                <c:pt idx="3791">
                  <c:v>4</c:v>
                </c:pt>
                <c:pt idx="3792">
                  <c:v>7</c:v>
                </c:pt>
                <c:pt idx="3793">
                  <c:v>10</c:v>
                </c:pt>
                <c:pt idx="3794">
                  <c:v>4</c:v>
                </c:pt>
                <c:pt idx="3795">
                  <c:v>5</c:v>
                </c:pt>
                <c:pt idx="3796">
                  <c:v>9</c:v>
                </c:pt>
                <c:pt idx="3797">
                  <c:v>1</c:v>
                </c:pt>
                <c:pt idx="3798">
                  <c:v>5</c:v>
                </c:pt>
                <c:pt idx="3799">
                  <c:v>2</c:v>
                </c:pt>
                <c:pt idx="3800">
                  <c:v>10</c:v>
                </c:pt>
                <c:pt idx="3801">
                  <c:v>7</c:v>
                </c:pt>
                <c:pt idx="3802">
                  <c:v>4</c:v>
                </c:pt>
                <c:pt idx="3803">
                  <c:v>7</c:v>
                </c:pt>
                <c:pt idx="3804">
                  <c:v>7</c:v>
                </c:pt>
                <c:pt idx="3805">
                  <c:v>13</c:v>
                </c:pt>
                <c:pt idx="3806">
                  <c:v>8</c:v>
                </c:pt>
                <c:pt idx="3807">
                  <c:v>11</c:v>
                </c:pt>
                <c:pt idx="3808">
                  <c:v>4</c:v>
                </c:pt>
                <c:pt idx="3809">
                  <c:v>3</c:v>
                </c:pt>
                <c:pt idx="3810">
                  <c:v>9</c:v>
                </c:pt>
                <c:pt idx="3811">
                  <c:v>10</c:v>
                </c:pt>
                <c:pt idx="3812">
                  <c:v>9</c:v>
                </c:pt>
                <c:pt idx="3813">
                  <c:v>12</c:v>
                </c:pt>
                <c:pt idx="3814">
                  <c:v>6</c:v>
                </c:pt>
                <c:pt idx="3815">
                  <c:v>10</c:v>
                </c:pt>
                <c:pt idx="3816">
                  <c:v>11</c:v>
                </c:pt>
                <c:pt idx="3817">
                  <c:v>9</c:v>
                </c:pt>
                <c:pt idx="3818">
                  <c:v>10</c:v>
                </c:pt>
                <c:pt idx="3819">
                  <c:v>9</c:v>
                </c:pt>
                <c:pt idx="3820">
                  <c:v>13</c:v>
                </c:pt>
                <c:pt idx="3821">
                  <c:v>9</c:v>
                </c:pt>
                <c:pt idx="3822">
                  <c:v>14</c:v>
                </c:pt>
                <c:pt idx="3823">
                  <c:v>13</c:v>
                </c:pt>
                <c:pt idx="3824">
                  <c:v>11</c:v>
                </c:pt>
                <c:pt idx="3825">
                  <c:v>10</c:v>
                </c:pt>
                <c:pt idx="3826">
                  <c:v>5</c:v>
                </c:pt>
                <c:pt idx="3827">
                  <c:v>13</c:v>
                </c:pt>
                <c:pt idx="3828">
                  <c:v>13</c:v>
                </c:pt>
                <c:pt idx="3829">
                  <c:v>13</c:v>
                </c:pt>
                <c:pt idx="3830">
                  <c:v>12</c:v>
                </c:pt>
                <c:pt idx="3831">
                  <c:v>12</c:v>
                </c:pt>
                <c:pt idx="3832">
                  <c:v>9</c:v>
                </c:pt>
                <c:pt idx="3833">
                  <c:v>7</c:v>
                </c:pt>
                <c:pt idx="3834">
                  <c:v>10</c:v>
                </c:pt>
                <c:pt idx="3835">
                  <c:v>12</c:v>
                </c:pt>
                <c:pt idx="3836">
                  <c:v>8</c:v>
                </c:pt>
                <c:pt idx="3837">
                  <c:v>11</c:v>
                </c:pt>
                <c:pt idx="3838">
                  <c:v>12</c:v>
                </c:pt>
                <c:pt idx="3839">
                  <c:v>14</c:v>
                </c:pt>
                <c:pt idx="3840">
                  <c:v>6</c:v>
                </c:pt>
                <c:pt idx="3841">
                  <c:v>7</c:v>
                </c:pt>
                <c:pt idx="3842">
                  <c:v>10</c:v>
                </c:pt>
                <c:pt idx="3843">
                  <c:v>20</c:v>
                </c:pt>
                <c:pt idx="3844">
                  <c:v>12</c:v>
                </c:pt>
                <c:pt idx="3845">
                  <c:v>7</c:v>
                </c:pt>
                <c:pt idx="3846">
                  <c:v>10</c:v>
                </c:pt>
                <c:pt idx="3847">
                  <c:v>5</c:v>
                </c:pt>
                <c:pt idx="3848">
                  <c:v>8</c:v>
                </c:pt>
                <c:pt idx="3849">
                  <c:v>9</c:v>
                </c:pt>
                <c:pt idx="3850">
                  <c:v>14</c:v>
                </c:pt>
                <c:pt idx="3851">
                  <c:v>13</c:v>
                </c:pt>
                <c:pt idx="3852">
                  <c:v>10</c:v>
                </c:pt>
                <c:pt idx="3853">
                  <c:v>8</c:v>
                </c:pt>
                <c:pt idx="3854">
                  <c:v>10</c:v>
                </c:pt>
                <c:pt idx="3855">
                  <c:v>8</c:v>
                </c:pt>
                <c:pt idx="3856">
                  <c:v>8</c:v>
                </c:pt>
                <c:pt idx="3857">
                  <c:v>14</c:v>
                </c:pt>
                <c:pt idx="3858">
                  <c:v>8</c:v>
                </c:pt>
                <c:pt idx="3859">
                  <c:v>18</c:v>
                </c:pt>
                <c:pt idx="3860">
                  <c:v>13</c:v>
                </c:pt>
                <c:pt idx="3861">
                  <c:v>16</c:v>
                </c:pt>
                <c:pt idx="3862">
                  <c:v>12</c:v>
                </c:pt>
                <c:pt idx="3863">
                  <c:v>15</c:v>
                </c:pt>
                <c:pt idx="3864">
                  <c:v>7</c:v>
                </c:pt>
                <c:pt idx="3865">
                  <c:v>15</c:v>
                </c:pt>
                <c:pt idx="3866">
                  <c:v>15</c:v>
                </c:pt>
                <c:pt idx="3867">
                  <c:v>15</c:v>
                </c:pt>
                <c:pt idx="3868">
                  <c:v>14</c:v>
                </c:pt>
                <c:pt idx="3869">
                  <c:v>17</c:v>
                </c:pt>
                <c:pt idx="3870">
                  <c:v>22</c:v>
                </c:pt>
                <c:pt idx="3871">
                  <c:v>10</c:v>
                </c:pt>
                <c:pt idx="3872">
                  <c:v>10</c:v>
                </c:pt>
                <c:pt idx="3873">
                  <c:v>17</c:v>
                </c:pt>
                <c:pt idx="3874">
                  <c:v>14</c:v>
                </c:pt>
                <c:pt idx="3875">
                  <c:v>19</c:v>
                </c:pt>
                <c:pt idx="3876">
                  <c:v>20</c:v>
                </c:pt>
                <c:pt idx="3877">
                  <c:v>9</c:v>
                </c:pt>
                <c:pt idx="3878">
                  <c:v>12</c:v>
                </c:pt>
                <c:pt idx="3879">
                  <c:v>20</c:v>
                </c:pt>
                <c:pt idx="3880">
                  <c:v>10</c:v>
                </c:pt>
                <c:pt idx="3881">
                  <c:v>16</c:v>
                </c:pt>
                <c:pt idx="3882">
                  <c:v>17</c:v>
                </c:pt>
                <c:pt idx="3883">
                  <c:v>12</c:v>
                </c:pt>
                <c:pt idx="3884">
                  <c:v>7</c:v>
                </c:pt>
                <c:pt idx="3885">
                  <c:v>17</c:v>
                </c:pt>
                <c:pt idx="3886">
                  <c:v>13</c:v>
                </c:pt>
                <c:pt idx="3887">
                  <c:v>11</c:v>
                </c:pt>
                <c:pt idx="3888">
                  <c:v>9</c:v>
                </c:pt>
                <c:pt idx="3889">
                  <c:v>11</c:v>
                </c:pt>
                <c:pt idx="3890">
                  <c:v>11</c:v>
                </c:pt>
                <c:pt idx="3891">
                  <c:v>6</c:v>
                </c:pt>
                <c:pt idx="3892">
                  <c:v>7</c:v>
                </c:pt>
                <c:pt idx="3893">
                  <c:v>9</c:v>
                </c:pt>
                <c:pt idx="3894">
                  <c:v>2</c:v>
                </c:pt>
                <c:pt idx="3895">
                  <c:v>6</c:v>
                </c:pt>
                <c:pt idx="3896">
                  <c:v>9</c:v>
                </c:pt>
                <c:pt idx="3897">
                  <c:v>14</c:v>
                </c:pt>
                <c:pt idx="3898">
                  <c:v>3</c:v>
                </c:pt>
                <c:pt idx="3899">
                  <c:v>8</c:v>
                </c:pt>
                <c:pt idx="3900">
                  <c:v>6</c:v>
                </c:pt>
                <c:pt idx="3901">
                  <c:v>1</c:v>
                </c:pt>
                <c:pt idx="3902">
                  <c:v>7</c:v>
                </c:pt>
                <c:pt idx="3903">
                  <c:v>4</c:v>
                </c:pt>
                <c:pt idx="3904">
                  <c:v>9</c:v>
                </c:pt>
                <c:pt idx="3905">
                  <c:v>6</c:v>
                </c:pt>
                <c:pt idx="3906">
                  <c:v>3</c:v>
                </c:pt>
                <c:pt idx="3907">
                  <c:v>6</c:v>
                </c:pt>
                <c:pt idx="3908">
                  <c:v>6</c:v>
                </c:pt>
                <c:pt idx="3909">
                  <c:v>7</c:v>
                </c:pt>
                <c:pt idx="3910">
                  <c:v>5</c:v>
                </c:pt>
                <c:pt idx="3911">
                  <c:v>1</c:v>
                </c:pt>
                <c:pt idx="3912">
                  <c:v>6</c:v>
                </c:pt>
                <c:pt idx="3913">
                  <c:v>6</c:v>
                </c:pt>
                <c:pt idx="3914">
                  <c:v>5</c:v>
                </c:pt>
                <c:pt idx="3915">
                  <c:v>7</c:v>
                </c:pt>
                <c:pt idx="3916">
                  <c:v>5</c:v>
                </c:pt>
                <c:pt idx="3917">
                  <c:v>5</c:v>
                </c:pt>
                <c:pt idx="3918">
                  <c:v>6</c:v>
                </c:pt>
                <c:pt idx="3919">
                  <c:v>5</c:v>
                </c:pt>
                <c:pt idx="3920">
                  <c:v>7</c:v>
                </c:pt>
                <c:pt idx="3921">
                  <c:v>7</c:v>
                </c:pt>
                <c:pt idx="3922">
                  <c:v>7</c:v>
                </c:pt>
                <c:pt idx="3923">
                  <c:v>5</c:v>
                </c:pt>
                <c:pt idx="3924">
                  <c:v>8</c:v>
                </c:pt>
                <c:pt idx="3925">
                  <c:v>3</c:v>
                </c:pt>
                <c:pt idx="3926">
                  <c:v>7</c:v>
                </c:pt>
                <c:pt idx="3927">
                  <c:v>5</c:v>
                </c:pt>
                <c:pt idx="3928">
                  <c:v>8</c:v>
                </c:pt>
                <c:pt idx="3929">
                  <c:v>6</c:v>
                </c:pt>
                <c:pt idx="3930">
                  <c:v>3</c:v>
                </c:pt>
                <c:pt idx="3931">
                  <c:v>6</c:v>
                </c:pt>
                <c:pt idx="3932">
                  <c:v>5</c:v>
                </c:pt>
                <c:pt idx="3933">
                  <c:v>9</c:v>
                </c:pt>
                <c:pt idx="3934">
                  <c:v>4</c:v>
                </c:pt>
                <c:pt idx="3935">
                  <c:v>2</c:v>
                </c:pt>
                <c:pt idx="3936">
                  <c:v>3</c:v>
                </c:pt>
                <c:pt idx="3937">
                  <c:v>4</c:v>
                </c:pt>
                <c:pt idx="3938">
                  <c:v>7</c:v>
                </c:pt>
                <c:pt idx="3939">
                  <c:v>3</c:v>
                </c:pt>
                <c:pt idx="3940">
                  <c:v>12</c:v>
                </c:pt>
                <c:pt idx="3941">
                  <c:v>8</c:v>
                </c:pt>
                <c:pt idx="3942">
                  <c:v>10</c:v>
                </c:pt>
                <c:pt idx="3943">
                  <c:v>4</c:v>
                </c:pt>
                <c:pt idx="3944">
                  <c:v>6</c:v>
                </c:pt>
                <c:pt idx="3945">
                  <c:v>6</c:v>
                </c:pt>
                <c:pt idx="3946">
                  <c:v>3</c:v>
                </c:pt>
                <c:pt idx="3947">
                  <c:v>2</c:v>
                </c:pt>
                <c:pt idx="3948">
                  <c:v>2</c:v>
                </c:pt>
                <c:pt idx="3949">
                  <c:v>7</c:v>
                </c:pt>
                <c:pt idx="3950">
                  <c:v>3</c:v>
                </c:pt>
                <c:pt idx="3951">
                  <c:v>8</c:v>
                </c:pt>
                <c:pt idx="3952">
                  <c:v>7</c:v>
                </c:pt>
                <c:pt idx="3953">
                  <c:v>4</c:v>
                </c:pt>
                <c:pt idx="3954">
                  <c:v>3</c:v>
                </c:pt>
                <c:pt idx="3955">
                  <c:v>6</c:v>
                </c:pt>
                <c:pt idx="3956">
                  <c:v>2</c:v>
                </c:pt>
                <c:pt idx="3957">
                  <c:v>5</c:v>
                </c:pt>
                <c:pt idx="3958">
                  <c:v>4</c:v>
                </c:pt>
                <c:pt idx="3959">
                  <c:v>5</c:v>
                </c:pt>
                <c:pt idx="3960">
                  <c:v>3</c:v>
                </c:pt>
                <c:pt idx="3961">
                  <c:v>8</c:v>
                </c:pt>
                <c:pt idx="3962">
                  <c:v>5</c:v>
                </c:pt>
                <c:pt idx="3963">
                  <c:v>5</c:v>
                </c:pt>
                <c:pt idx="3964">
                  <c:v>9</c:v>
                </c:pt>
                <c:pt idx="3965">
                  <c:v>3</c:v>
                </c:pt>
                <c:pt idx="3966">
                  <c:v>8</c:v>
                </c:pt>
                <c:pt idx="3967">
                  <c:v>9</c:v>
                </c:pt>
                <c:pt idx="3968">
                  <c:v>7</c:v>
                </c:pt>
                <c:pt idx="3969">
                  <c:v>3</c:v>
                </c:pt>
                <c:pt idx="3970">
                  <c:v>7</c:v>
                </c:pt>
                <c:pt idx="3971">
                  <c:v>3</c:v>
                </c:pt>
                <c:pt idx="3972">
                  <c:v>10</c:v>
                </c:pt>
                <c:pt idx="3973">
                  <c:v>5</c:v>
                </c:pt>
                <c:pt idx="3974">
                  <c:v>3</c:v>
                </c:pt>
                <c:pt idx="3975">
                  <c:v>7</c:v>
                </c:pt>
                <c:pt idx="3976">
                  <c:v>7</c:v>
                </c:pt>
                <c:pt idx="3977">
                  <c:v>5</c:v>
                </c:pt>
                <c:pt idx="3978">
                  <c:v>2</c:v>
                </c:pt>
                <c:pt idx="3979">
                  <c:v>4</c:v>
                </c:pt>
                <c:pt idx="3980">
                  <c:v>2</c:v>
                </c:pt>
                <c:pt idx="3981">
                  <c:v>4</c:v>
                </c:pt>
                <c:pt idx="3982">
                  <c:v>5</c:v>
                </c:pt>
                <c:pt idx="3983">
                  <c:v>2</c:v>
                </c:pt>
                <c:pt idx="3984">
                  <c:v>8</c:v>
                </c:pt>
                <c:pt idx="3985">
                  <c:v>4</c:v>
                </c:pt>
                <c:pt idx="3986">
                  <c:v>6</c:v>
                </c:pt>
                <c:pt idx="3987">
                  <c:v>7</c:v>
                </c:pt>
                <c:pt idx="3988">
                  <c:v>8</c:v>
                </c:pt>
                <c:pt idx="3989">
                  <c:v>4</c:v>
                </c:pt>
                <c:pt idx="3990">
                  <c:v>4</c:v>
                </c:pt>
                <c:pt idx="3991">
                  <c:v>5</c:v>
                </c:pt>
                <c:pt idx="3992">
                  <c:v>6</c:v>
                </c:pt>
                <c:pt idx="3993">
                  <c:v>4</c:v>
                </c:pt>
                <c:pt idx="3994">
                  <c:v>2</c:v>
                </c:pt>
                <c:pt idx="3995">
                  <c:v>3</c:v>
                </c:pt>
                <c:pt idx="3996">
                  <c:v>4</c:v>
                </c:pt>
                <c:pt idx="3997">
                  <c:v>5</c:v>
                </c:pt>
                <c:pt idx="3998">
                  <c:v>7</c:v>
                </c:pt>
                <c:pt idx="3999">
                  <c:v>5</c:v>
                </c:pt>
                <c:pt idx="4000">
                  <c:v>7</c:v>
                </c:pt>
                <c:pt idx="4001">
                  <c:v>2</c:v>
                </c:pt>
                <c:pt idx="4002">
                  <c:v>7</c:v>
                </c:pt>
                <c:pt idx="4003">
                  <c:v>3</c:v>
                </c:pt>
                <c:pt idx="4004">
                  <c:v>5</c:v>
                </c:pt>
                <c:pt idx="4005">
                  <c:v>2</c:v>
                </c:pt>
                <c:pt idx="4006">
                  <c:v>3</c:v>
                </c:pt>
                <c:pt idx="4007">
                  <c:v>6</c:v>
                </c:pt>
                <c:pt idx="4008">
                  <c:v>3</c:v>
                </c:pt>
                <c:pt idx="4009">
                  <c:v>8</c:v>
                </c:pt>
                <c:pt idx="4010">
                  <c:v>2</c:v>
                </c:pt>
                <c:pt idx="4011">
                  <c:v>10</c:v>
                </c:pt>
                <c:pt idx="4012">
                  <c:v>2</c:v>
                </c:pt>
                <c:pt idx="4013">
                  <c:v>4</c:v>
                </c:pt>
                <c:pt idx="4014">
                  <c:v>6</c:v>
                </c:pt>
                <c:pt idx="4015">
                  <c:v>3</c:v>
                </c:pt>
                <c:pt idx="4016">
                  <c:v>3</c:v>
                </c:pt>
                <c:pt idx="4017">
                  <c:v>8</c:v>
                </c:pt>
                <c:pt idx="4018">
                  <c:v>1</c:v>
                </c:pt>
                <c:pt idx="4019">
                  <c:v>2</c:v>
                </c:pt>
                <c:pt idx="4020">
                  <c:v>5</c:v>
                </c:pt>
                <c:pt idx="4021">
                  <c:v>4</c:v>
                </c:pt>
                <c:pt idx="4022">
                  <c:v>4</c:v>
                </c:pt>
                <c:pt idx="4023">
                  <c:v>3</c:v>
                </c:pt>
                <c:pt idx="4024">
                  <c:v>4</c:v>
                </c:pt>
                <c:pt idx="4025">
                  <c:v>8</c:v>
                </c:pt>
                <c:pt idx="4026">
                  <c:v>5</c:v>
                </c:pt>
                <c:pt idx="4027">
                  <c:v>7</c:v>
                </c:pt>
                <c:pt idx="4028">
                  <c:v>3</c:v>
                </c:pt>
                <c:pt idx="4029">
                  <c:v>5</c:v>
                </c:pt>
                <c:pt idx="4030">
                  <c:v>5</c:v>
                </c:pt>
                <c:pt idx="4031">
                  <c:v>4</c:v>
                </c:pt>
                <c:pt idx="4032">
                  <c:v>2</c:v>
                </c:pt>
                <c:pt idx="4033">
                  <c:v>7</c:v>
                </c:pt>
                <c:pt idx="4034">
                  <c:v>6</c:v>
                </c:pt>
                <c:pt idx="4035">
                  <c:v>3</c:v>
                </c:pt>
                <c:pt idx="4036">
                  <c:v>2</c:v>
                </c:pt>
                <c:pt idx="4037">
                  <c:v>5</c:v>
                </c:pt>
                <c:pt idx="4038">
                  <c:v>0</c:v>
                </c:pt>
                <c:pt idx="4039">
                  <c:v>3</c:v>
                </c:pt>
                <c:pt idx="4040">
                  <c:v>6</c:v>
                </c:pt>
                <c:pt idx="4041">
                  <c:v>8</c:v>
                </c:pt>
                <c:pt idx="4042">
                  <c:v>8</c:v>
                </c:pt>
                <c:pt idx="4043">
                  <c:v>2</c:v>
                </c:pt>
                <c:pt idx="4044">
                  <c:v>5</c:v>
                </c:pt>
                <c:pt idx="4045">
                  <c:v>3</c:v>
                </c:pt>
                <c:pt idx="4046">
                  <c:v>2</c:v>
                </c:pt>
                <c:pt idx="4047">
                  <c:v>5</c:v>
                </c:pt>
                <c:pt idx="4048">
                  <c:v>8</c:v>
                </c:pt>
                <c:pt idx="4049">
                  <c:v>4</c:v>
                </c:pt>
                <c:pt idx="4050">
                  <c:v>5</c:v>
                </c:pt>
                <c:pt idx="4051">
                  <c:v>4</c:v>
                </c:pt>
                <c:pt idx="4052">
                  <c:v>4</c:v>
                </c:pt>
                <c:pt idx="4053">
                  <c:v>5</c:v>
                </c:pt>
                <c:pt idx="4054">
                  <c:v>1</c:v>
                </c:pt>
                <c:pt idx="4055">
                  <c:v>7</c:v>
                </c:pt>
                <c:pt idx="4056">
                  <c:v>5</c:v>
                </c:pt>
                <c:pt idx="4057">
                  <c:v>2</c:v>
                </c:pt>
                <c:pt idx="4058">
                  <c:v>10</c:v>
                </c:pt>
                <c:pt idx="4059">
                  <c:v>8</c:v>
                </c:pt>
                <c:pt idx="4060">
                  <c:v>2</c:v>
                </c:pt>
                <c:pt idx="4061">
                  <c:v>2</c:v>
                </c:pt>
                <c:pt idx="4062">
                  <c:v>0</c:v>
                </c:pt>
                <c:pt idx="4063">
                  <c:v>6</c:v>
                </c:pt>
                <c:pt idx="4064">
                  <c:v>6</c:v>
                </c:pt>
                <c:pt idx="4065">
                  <c:v>5</c:v>
                </c:pt>
                <c:pt idx="4066">
                  <c:v>4</c:v>
                </c:pt>
                <c:pt idx="4067">
                  <c:v>7</c:v>
                </c:pt>
                <c:pt idx="4068">
                  <c:v>4</c:v>
                </c:pt>
                <c:pt idx="4069">
                  <c:v>6</c:v>
                </c:pt>
                <c:pt idx="4070">
                  <c:v>4</c:v>
                </c:pt>
                <c:pt idx="4071">
                  <c:v>2</c:v>
                </c:pt>
                <c:pt idx="4072">
                  <c:v>8</c:v>
                </c:pt>
                <c:pt idx="4073">
                  <c:v>3</c:v>
                </c:pt>
                <c:pt idx="4074">
                  <c:v>3</c:v>
                </c:pt>
                <c:pt idx="4075">
                  <c:v>1</c:v>
                </c:pt>
                <c:pt idx="4076">
                  <c:v>6</c:v>
                </c:pt>
                <c:pt idx="4077">
                  <c:v>6</c:v>
                </c:pt>
                <c:pt idx="4078">
                  <c:v>11</c:v>
                </c:pt>
                <c:pt idx="4079">
                  <c:v>1</c:v>
                </c:pt>
                <c:pt idx="4080">
                  <c:v>2</c:v>
                </c:pt>
                <c:pt idx="4081">
                  <c:v>5</c:v>
                </c:pt>
                <c:pt idx="4082">
                  <c:v>3</c:v>
                </c:pt>
                <c:pt idx="4083">
                  <c:v>4</c:v>
                </c:pt>
                <c:pt idx="4084">
                  <c:v>4</c:v>
                </c:pt>
                <c:pt idx="4085">
                  <c:v>7</c:v>
                </c:pt>
                <c:pt idx="4086">
                  <c:v>5</c:v>
                </c:pt>
                <c:pt idx="4087">
                  <c:v>8</c:v>
                </c:pt>
                <c:pt idx="4088">
                  <c:v>3</c:v>
                </c:pt>
                <c:pt idx="4089">
                  <c:v>6</c:v>
                </c:pt>
                <c:pt idx="4090">
                  <c:v>4</c:v>
                </c:pt>
                <c:pt idx="4091">
                  <c:v>2</c:v>
                </c:pt>
                <c:pt idx="4092">
                  <c:v>3</c:v>
                </c:pt>
                <c:pt idx="4093">
                  <c:v>6</c:v>
                </c:pt>
                <c:pt idx="4094">
                  <c:v>4</c:v>
                </c:pt>
                <c:pt idx="4095">
                  <c:v>6</c:v>
                </c:pt>
                <c:pt idx="4096">
                  <c:v>2</c:v>
                </c:pt>
                <c:pt idx="4097">
                  <c:v>6</c:v>
                </c:pt>
                <c:pt idx="4098">
                  <c:v>4</c:v>
                </c:pt>
                <c:pt idx="4099">
                  <c:v>6</c:v>
                </c:pt>
                <c:pt idx="4100">
                  <c:v>2</c:v>
                </c:pt>
                <c:pt idx="4101">
                  <c:v>3</c:v>
                </c:pt>
                <c:pt idx="4102">
                  <c:v>5</c:v>
                </c:pt>
                <c:pt idx="4103">
                  <c:v>3</c:v>
                </c:pt>
                <c:pt idx="4104">
                  <c:v>2</c:v>
                </c:pt>
                <c:pt idx="4105">
                  <c:v>3</c:v>
                </c:pt>
                <c:pt idx="4106">
                  <c:v>0</c:v>
                </c:pt>
                <c:pt idx="4107">
                  <c:v>5</c:v>
                </c:pt>
                <c:pt idx="4108">
                  <c:v>8</c:v>
                </c:pt>
                <c:pt idx="4109">
                  <c:v>3</c:v>
                </c:pt>
                <c:pt idx="4110">
                  <c:v>4</c:v>
                </c:pt>
                <c:pt idx="4111">
                  <c:v>5</c:v>
                </c:pt>
                <c:pt idx="4112">
                  <c:v>2</c:v>
                </c:pt>
                <c:pt idx="4113">
                  <c:v>5</c:v>
                </c:pt>
                <c:pt idx="4114">
                  <c:v>2</c:v>
                </c:pt>
                <c:pt idx="4115">
                  <c:v>3</c:v>
                </c:pt>
                <c:pt idx="4116">
                  <c:v>2</c:v>
                </c:pt>
                <c:pt idx="4117">
                  <c:v>3</c:v>
                </c:pt>
                <c:pt idx="4118">
                  <c:v>2</c:v>
                </c:pt>
                <c:pt idx="4119">
                  <c:v>1</c:v>
                </c:pt>
                <c:pt idx="4120">
                  <c:v>4</c:v>
                </c:pt>
                <c:pt idx="4121">
                  <c:v>1</c:v>
                </c:pt>
                <c:pt idx="4122">
                  <c:v>5</c:v>
                </c:pt>
                <c:pt idx="4123">
                  <c:v>3</c:v>
                </c:pt>
                <c:pt idx="4124">
                  <c:v>4</c:v>
                </c:pt>
                <c:pt idx="4125">
                  <c:v>5</c:v>
                </c:pt>
                <c:pt idx="4126">
                  <c:v>2</c:v>
                </c:pt>
                <c:pt idx="4127">
                  <c:v>5</c:v>
                </c:pt>
                <c:pt idx="4128">
                  <c:v>1</c:v>
                </c:pt>
                <c:pt idx="4129">
                  <c:v>4</c:v>
                </c:pt>
                <c:pt idx="4130">
                  <c:v>4</c:v>
                </c:pt>
                <c:pt idx="4131">
                  <c:v>2</c:v>
                </c:pt>
                <c:pt idx="4132">
                  <c:v>5</c:v>
                </c:pt>
                <c:pt idx="4133">
                  <c:v>6</c:v>
                </c:pt>
                <c:pt idx="4134">
                  <c:v>4</c:v>
                </c:pt>
                <c:pt idx="4135">
                  <c:v>4</c:v>
                </c:pt>
                <c:pt idx="4136">
                  <c:v>2</c:v>
                </c:pt>
                <c:pt idx="4137">
                  <c:v>7</c:v>
                </c:pt>
                <c:pt idx="4138">
                  <c:v>6</c:v>
                </c:pt>
                <c:pt idx="4139">
                  <c:v>7</c:v>
                </c:pt>
                <c:pt idx="4140">
                  <c:v>2</c:v>
                </c:pt>
                <c:pt idx="4141">
                  <c:v>5</c:v>
                </c:pt>
                <c:pt idx="4142">
                  <c:v>1</c:v>
                </c:pt>
                <c:pt idx="4143">
                  <c:v>4</c:v>
                </c:pt>
                <c:pt idx="4144">
                  <c:v>7</c:v>
                </c:pt>
                <c:pt idx="4145">
                  <c:v>6</c:v>
                </c:pt>
                <c:pt idx="4146">
                  <c:v>7</c:v>
                </c:pt>
                <c:pt idx="4147">
                  <c:v>1</c:v>
                </c:pt>
                <c:pt idx="4148">
                  <c:v>3</c:v>
                </c:pt>
                <c:pt idx="4149">
                  <c:v>2</c:v>
                </c:pt>
                <c:pt idx="4150">
                  <c:v>7</c:v>
                </c:pt>
                <c:pt idx="4151">
                  <c:v>0</c:v>
                </c:pt>
                <c:pt idx="4152">
                  <c:v>4</c:v>
                </c:pt>
                <c:pt idx="4153">
                  <c:v>4</c:v>
                </c:pt>
                <c:pt idx="4154">
                  <c:v>2</c:v>
                </c:pt>
                <c:pt idx="4155">
                  <c:v>5</c:v>
                </c:pt>
                <c:pt idx="4156">
                  <c:v>6</c:v>
                </c:pt>
                <c:pt idx="4157">
                  <c:v>6</c:v>
                </c:pt>
                <c:pt idx="4158">
                  <c:v>4</c:v>
                </c:pt>
                <c:pt idx="4159">
                  <c:v>3</c:v>
                </c:pt>
                <c:pt idx="4160">
                  <c:v>4</c:v>
                </c:pt>
                <c:pt idx="4161">
                  <c:v>8</c:v>
                </c:pt>
                <c:pt idx="4162">
                  <c:v>2</c:v>
                </c:pt>
                <c:pt idx="4163">
                  <c:v>2</c:v>
                </c:pt>
                <c:pt idx="4164">
                  <c:v>1</c:v>
                </c:pt>
                <c:pt idx="4165">
                  <c:v>10</c:v>
                </c:pt>
                <c:pt idx="4166">
                  <c:v>1</c:v>
                </c:pt>
                <c:pt idx="4167">
                  <c:v>4</c:v>
                </c:pt>
                <c:pt idx="4168">
                  <c:v>5</c:v>
                </c:pt>
                <c:pt idx="4169">
                  <c:v>4</c:v>
                </c:pt>
                <c:pt idx="4170">
                  <c:v>5</c:v>
                </c:pt>
                <c:pt idx="4171">
                  <c:v>5</c:v>
                </c:pt>
                <c:pt idx="4172">
                  <c:v>6</c:v>
                </c:pt>
                <c:pt idx="4173">
                  <c:v>4</c:v>
                </c:pt>
                <c:pt idx="4174">
                  <c:v>3</c:v>
                </c:pt>
                <c:pt idx="4175">
                  <c:v>3</c:v>
                </c:pt>
                <c:pt idx="4176">
                  <c:v>3</c:v>
                </c:pt>
                <c:pt idx="4177">
                  <c:v>3</c:v>
                </c:pt>
                <c:pt idx="4178">
                  <c:v>3</c:v>
                </c:pt>
                <c:pt idx="4179">
                  <c:v>5</c:v>
                </c:pt>
                <c:pt idx="4180">
                  <c:v>3</c:v>
                </c:pt>
                <c:pt idx="4181">
                  <c:v>2</c:v>
                </c:pt>
                <c:pt idx="4182">
                  <c:v>9</c:v>
                </c:pt>
                <c:pt idx="4183">
                  <c:v>7</c:v>
                </c:pt>
                <c:pt idx="4184">
                  <c:v>4</c:v>
                </c:pt>
                <c:pt idx="4185">
                  <c:v>5</c:v>
                </c:pt>
                <c:pt idx="4186">
                  <c:v>5</c:v>
                </c:pt>
                <c:pt idx="4187">
                  <c:v>7</c:v>
                </c:pt>
                <c:pt idx="4188">
                  <c:v>4</c:v>
                </c:pt>
                <c:pt idx="4189">
                  <c:v>1</c:v>
                </c:pt>
                <c:pt idx="4190">
                  <c:v>4</c:v>
                </c:pt>
                <c:pt idx="4191">
                  <c:v>3</c:v>
                </c:pt>
                <c:pt idx="4192">
                  <c:v>3</c:v>
                </c:pt>
                <c:pt idx="4193">
                  <c:v>5</c:v>
                </c:pt>
                <c:pt idx="4194">
                  <c:v>2</c:v>
                </c:pt>
                <c:pt idx="4195">
                  <c:v>3</c:v>
                </c:pt>
                <c:pt idx="4196">
                  <c:v>1</c:v>
                </c:pt>
                <c:pt idx="4197">
                  <c:v>5</c:v>
                </c:pt>
                <c:pt idx="4198">
                  <c:v>1</c:v>
                </c:pt>
                <c:pt idx="4199">
                  <c:v>5</c:v>
                </c:pt>
                <c:pt idx="4200">
                  <c:v>4</c:v>
                </c:pt>
                <c:pt idx="4201">
                  <c:v>3</c:v>
                </c:pt>
                <c:pt idx="4202">
                  <c:v>4</c:v>
                </c:pt>
                <c:pt idx="4203">
                  <c:v>3</c:v>
                </c:pt>
                <c:pt idx="4204">
                  <c:v>6</c:v>
                </c:pt>
                <c:pt idx="4205">
                  <c:v>1</c:v>
                </c:pt>
                <c:pt idx="4206">
                  <c:v>5</c:v>
                </c:pt>
                <c:pt idx="4207">
                  <c:v>4</c:v>
                </c:pt>
                <c:pt idx="4208">
                  <c:v>1</c:v>
                </c:pt>
                <c:pt idx="4209">
                  <c:v>7</c:v>
                </c:pt>
                <c:pt idx="4210">
                  <c:v>3</c:v>
                </c:pt>
                <c:pt idx="4211">
                  <c:v>4</c:v>
                </c:pt>
                <c:pt idx="4212">
                  <c:v>3</c:v>
                </c:pt>
                <c:pt idx="4213">
                  <c:v>3</c:v>
                </c:pt>
                <c:pt idx="4214">
                  <c:v>3</c:v>
                </c:pt>
                <c:pt idx="4215">
                  <c:v>4</c:v>
                </c:pt>
                <c:pt idx="4216">
                  <c:v>3</c:v>
                </c:pt>
                <c:pt idx="4217">
                  <c:v>2</c:v>
                </c:pt>
                <c:pt idx="4218">
                  <c:v>4</c:v>
                </c:pt>
                <c:pt idx="4219">
                  <c:v>8</c:v>
                </c:pt>
                <c:pt idx="4220">
                  <c:v>5</c:v>
                </c:pt>
                <c:pt idx="4221">
                  <c:v>9</c:v>
                </c:pt>
                <c:pt idx="4222">
                  <c:v>2</c:v>
                </c:pt>
                <c:pt idx="4223">
                  <c:v>7</c:v>
                </c:pt>
                <c:pt idx="4224">
                  <c:v>6</c:v>
                </c:pt>
                <c:pt idx="4225">
                  <c:v>3</c:v>
                </c:pt>
                <c:pt idx="4226">
                  <c:v>4</c:v>
                </c:pt>
                <c:pt idx="4227">
                  <c:v>2</c:v>
                </c:pt>
                <c:pt idx="4228">
                  <c:v>5</c:v>
                </c:pt>
                <c:pt idx="4229">
                  <c:v>2</c:v>
                </c:pt>
                <c:pt idx="4230">
                  <c:v>4</c:v>
                </c:pt>
                <c:pt idx="4231">
                  <c:v>6</c:v>
                </c:pt>
                <c:pt idx="4232">
                  <c:v>5</c:v>
                </c:pt>
                <c:pt idx="4233">
                  <c:v>3</c:v>
                </c:pt>
                <c:pt idx="4234">
                  <c:v>3</c:v>
                </c:pt>
                <c:pt idx="4235">
                  <c:v>6</c:v>
                </c:pt>
                <c:pt idx="4236">
                  <c:v>3</c:v>
                </c:pt>
                <c:pt idx="4237">
                  <c:v>3</c:v>
                </c:pt>
                <c:pt idx="4238">
                  <c:v>2</c:v>
                </c:pt>
                <c:pt idx="4239">
                  <c:v>2</c:v>
                </c:pt>
                <c:pt idx="4240">
                  <c:v>5</c:v>
                </c:pt>
                <c:pt idx="4241">
                  <c:v>3</c:v>
                </c:pt>
                <c:pt idx="4242">
                  <c:v>4</c:v>
                </c:pt>
                <c:pt idx="4243">
                  <c:v>4</c:v>
                </c:pt>
                <c:pt idx="4244">
                  <c:v>4</c:v>
                </c:pt>
                <c:pt idx="4245">
                  <c:v>2</c:v>
                </c:pt>
                <c:pt idx="4246">
                  <c:v>7</c:v>
                </c:pt>
                <c:pt idx="4247">
                  <c:v>6</c:v>
                </c:pt>
                <c:pt idx="4248">
                  <c:v>2</c:v>
                </c:pt>
                <c:pt idx="4249">
                  <c:v>4</c:v>
                </c:pt>
                <c:pt idx="4250">
                  <c:v>6</c:v>
                </c:pt>
                <c:pt idx="4251">
                  <c:v>4</c:v>
                </c:pt>
                <c:pt idx="4252">
                  <c:v>6</c:v>
                </c:pt>
                <c:pt idx="4253">
                  <c:v>6</c:v>
                </c:pt>
                <c:pt idx="4254">
                  <c:v>5</c:v>
                </c:pt>
                <c:pt idx="4255">
                  <c:v>6</c:v>
                </c:pt>
                <c:pt idx="4256">
                  <c:v>4</c:v>
                </c:pt>
                <c:pt idx="4257">
                  <c:v>3</c:v>
                </c:pt>
                <c:pt idx="4258">
                  <c:v>1</c:v>
                </c:pt>
                <c:pt idx="4259">
                  <c:v>2</c:v>
                </c:pt>
                <c:pt idx="4260">
                  <c:v>2</c:v>
                </c:pt>
                <c:pt idx="4261">
                  <c:v>2</c:v>
                </c:pt>
                <c:pt idx="4262">
                  <c:v>3</c:v>
                </c:pt>
                <c:pt idx="4263">
                  <c:v>3</c:v>
                </c:pt>
                <c:pt idx="4264">
                  <c:v>4</c:v>
                </c:pt>
                <c:pt idx="4265">
                  <c:v>3</c:v>
                </c:pt>
                <c:pt idx="4266">
                  <c:v>4</c:v>
                </c:pt>
                <c:pt idx="4267">
                  <c:v>3</c:v>
                </c:pt>
                <c:pt idx="4268">
                  <c:v>5</c:v>
                </c:pt>
                <c:pt idx="4269">
                  <c:v>4</c:v>
                </c:pt>
                <c:pt idx="4270">
                  <c:v>3</c:v>
                </c:pt>
                <c:pt idx="4271">
                  <c:v>2</c:v>
                </c:pt>
                <c:pt idx="4272">
                  <c:v>6</c:v>
                </c:pt>
                <c:pt idx="4273">
                  <c:v>6</c:v>
                </c:pt>
                <c:pt idx="4274">
                  <c:v>3</c:v>
                </c:pt>
                <c:pt idx="4275">
                  <c:v>2</c:v>
                </c:pt>
                <c:pt idx="4276">
                  <c:v>3</c:v>
                </c:pt>
                <c:pt idx="4277">
                  <c:v>6</c:v>
                </c:pt>
                <c:pt idx="4278">
                  <c:v>1</c:v>
                </c:pt>
                <c:pt idx="4279">
                  <c:v>3</c:v>
                </c:pt>
                <c:pt idx="4280">
                  <c:v>3</c:v>
                </c:pt>
                <c:pt idx="4281">
                  <c:v>4</c:v>
                </c:pt>
                <c:pt idx="4282">
                  <c:v>4</c:v>
                </c:pt>
                <c:pt idx="4283">
                  <c:v>2</c:v>
                </c:pt>
                <c:pt idx="4284">
                  <c:v>2</c:v>
                </c:pt>
                <c:pt idx="4285">
                  <c:v>6</c:v>
                </c:pt>
                <c:pt idx="4286">
                  <c:v>2</c:v>
                </c:pt>
                <c:pt idx="4287">
                  <c:v>2</c:v>
                </c:pt>
                <c:pt idx="4288">
                  <c:v>4</c:v>
                </c:pt>
                <c:pt idx="4289">
                  <c:v>3</c:v>
                </c:pt>
                <c:pt idx="4290">
                  <c:v>2</c:v>
                </c:pt>
                <c:pt idx="4291">
                  <c:v>1</c:v>
                </c:pt>
                <c:pt idx="4292">
                  <c:v>4</c:v>
                </c:pt>
                <c:pt idx="4293">
                  <c:v>4</c:v>
                </c:pt>
                <c:pt idx="4294">
                  <c:v>2</c:v>
                </c:pt>
                <c:pt idx="4295">
                  <c:v>1</c:v>
                </c:pt>
                <c:pt idx="4296">
                  <c:v>2</c:v>
                </c:pt>
                <c:pt idx="4297">
                  <c:v>1</c:v>
                </c:pt>
                <c:pt idx="4298">
                  <c:v>2</c:v>
                </c:pt>
                <c:pt idx="4299">
                  <c:v>3</c:v>
                </c:pt>
                <c:pt idx="4300">
                  <c:v>3</c:v>
                </c:pt>
                <c:pt idx="4301">
                  <c:v>2</c:v>
                </c:pt>
                <c:pt idx="4302">
                  <c:v>5</c:v>
                </c:pt>
                <c:pt idx="4303">
                  <c:v>5</c:v>
                </c:pt>
                <c:pt idx="4304">
                  <c:v>3</c:v>
                </c:pt>
                <c:pt idx="4305">
                  <c:v>4</c:v>
                </c:pt>
                <c:pt idx="4306">
                  <c:v>2</c:v>
                </c:pt>
                <c:pt idx="4307">
                  <c:v>4</c:v>
                </c:pt>
                <c:pt idx="4308">
                  <c:v>3</c:v>
                </c:pt>
                <c:pt idx="4309">
                  <c:v>0</c:v>
                </c:pt>
                <c:pt idx="4310">
                  <c:v>3</c:v>
                </c:pt>
                <c:pt idx="4311">
                  <c:v>6</c:v>
                </c:pt>
                <c:pt idx="4312">
                  <c:v>6</c:v>
                </c:pt>
                <c:pt idx="4313">
                  <c:v>2</c:v>
                </c:pt>
                <c:pt idx="4314">
                  <c:v>6</c:v>
                </c:pt>
                <c:pt idx="4315">
                  <c:v>9</c:v>
                </c:pt>
                <c:pt idx="4316">
                  <c:v>4</c:v>
                </c:pt>
                <c:pt idx="4317">
                  <c:v>3</c:v>
                </c:pt>
                <c:pt idx="4318">
                  <c:v>2</c:v>
                </c:pt>
                <c:pt idx="4319">
                  <c:v>3</c:v>
                </c:pt>
                <c:pt idx="4320">
                  <c:v>3</c:v>
                </c:pt>
                <c:pt idx="4321">
                  <c:v>4</c:v>
                </c:pt>
                <c:pt idx="4322">
                  <c:v>3</c:v>
                </c:pt>
                <c:pt idx="4323">
                  <c:v>4</c:v>
                </c:pt>
                <c:pt idx="4324">
                  <c:v>5</c:v>
                </c:pt>
                <c:pt idx="4325">
                  <c:v>7</c:v>
                </c:pt>
                <c:pt idx="4326">
                  <c:v>1</c:v>
                </c:pt>
                <c:pt idx="4327">
                  <c:v>11</c:v>
                </c:pt>
                <c:pt idx="4328">
                  <c:v>2</c:v>
                </c:pt>
                <c:pt idx="4329">
                  <c:v>2</c:v>
                </c:pt>
                <c:pt idx="4330">
                  <c:v>2</c:v>
                </c:pt>
                <c:pt idx="4331">
                  <c:v>4</c:v>
                </c:pt>
                <c:pt idx="4332">
                  <c:v>6</c:v>
                </c:pt>
                <c:pt idx="4333">
                  <c:v>1</c:v>
                </c:pt>
                <c:pt idx="4334">
                  <c:v>2</c:v>
                </c:pt>
                <c:pt idx="4335">
                  <c:v>2</c:v>
                </c:pt>
                <c:pt idx="4336">
                  <c:v>5</c:v>
                </c:pt>
                <c:pt idx="4337">
                  <c:v>4</c:v>
                </c:pt>
                <c:pt idx="4338">
                  <c:v>1</c:v>
                </c:pt>
                <c:pt idx="4339">
                  <c:v>3</c:v>
                </c:pt>
                <c:pt idx="4340">
                  <c:v>3</c:v>
                </c:pt>
                <c:pt idx="4341">
                  <c:v>3</c:v>
                </c:pt>
                <c:pt idx="4342">
                  <c:v>4</c:v>
                </c:pt>
                <c:pt idx="4343">
                  <c:v>5</c:v>
                </c:pt>
                <c:pt idx="4344">
                  <c:v>7</c:v>
                </c:pt>
                <c:pt idx="4345">
                  <c:v>4</c:v>
                </c:pt>
                <c:pt idx="4346">
                  <c:v>6</c:v>
                </c:pt>
                <c:pt idx="4347">
                  <c:v>4</c:v>
                </c:pt>
                <c:pt idx="4348">
                  <c:v>4</c:v>
                </c:pt>
                <c:pt idx="4349">
                  <c:v>3</c:v>
                </c:pt>
                <c:pt idx="4350">
                  <c:v>4</c:v>
                </c:pt>
                <c:pt idx="4351">
                  <c:v>3</c:v>
                </c:pt>
                <c:pt idx="4352">
                  <c:v>2</c:v>
                </c:pt>
                <c:pt idx="4353">
                  <c:v>11</c:v>
                </c:pt>
                <c:pt idx="4354">
                  <c:v>1</c:v>
                </c:pt>
                <c:pt idx="4355">
                  <c:v>3</c:v>
                </c:pt>
                <c:pt idx="4356">
                  <c:v>2</c:v>
                </c:pt>
                <c:pt idx="4357">
                  <c:v>3</c:v>
                </c:pt>
                <c:pt idx="4358">
                  <c:v>5</c:v>
                </c:pt>
                <c:pt idx="4359">
                  <c:v>4</c:v>
                </c:pt>
                <c:pt idx="4360">
                  <c:v>6</c:v>
                </c:pt>
                <c:pt idx="4361">
                  <c:v>9</c:v>
                </c:pt>
                <c:pt idx="4362">
                  <c:v>2</c:v>
                </c:pt>
                <c:pt idx="4363">
                  <c:v>6</c:v>
                </c:pt>
                <c:pt idx="4364">
                  <c:v>6</c:v>
                </c:pt>
                <c:pt idx="4365">
                  <c:v>8</c:v>
                </c:pt>
                <c:pt idx="4366">
                  <c:v>4</c:v>
                </c:pt>
                <c:pt idx="4367">
                  <c:v>6</c:v>
                </c:pt>
                <c:pt idx="4368">
                  <c:v>6</c:v>
                </c:pt>
                <c:pt idx="4369">
                  <c:v>1</c:v>
                </c:pt>
                <c:pt idx="4370">
                  <c:v>3</c:v>
                </c:pt>
                <c:pt idx="4371">
                  <c:v>8</c:v>
                </c:pt>
                <c:pt idx="4372">
                  <c:v>4</c:v>
                </c:pt>
                <c:pt idx="4373">
                  <c:v>3</c:v>
                </c:pt>
                <c:pt idx="4374">
                  <c:v>5</c:v>
                </c:pt>
                <c:pt idx="4375">
                  <c:v>11</c:v>
                </c:pt>
                <c:pt idx="4376">
                  <c:v>6</c:v>
                </c:pt>
                <c:pt idx="4377">
                  <c:v>3</c:v>
                </c:pt>
                <c:pt idx="4378">
                  <c:v>9</c:v>
                </c:pt>
                <c:pt idx="4379">
                  <c:v>3</c:v>
                </c:pt>
                <c:pt idx="4380">
                  <c:v>4</c:v>
                </c:pt>
                <c:pt idx="4381">
                  <c:v>3</c:v>
                </c:pt>
                <c:pt idx="4382">
                  <c:v>4</c:v>
                </c:pt>
                <c:pt idx="4383">
                  <c:v>4</c:v>
                </c:pt>
                <c:pt idx="4384">
                  <c:v>8</c:v>
                </c:pt>
                <c:pt idx="4385">
                  <c:v>4</c:v>
                </c:pt>
                <c:pt idx="4386">
                  <c:v>5</c:v>
                </c:pt>
                <c:pt idx="4387">
                  <c:v>9</c:v>
                </c:pt>
                <c:pt idx="4388">
                  <c:v>4</c:v>
                </c:pt>
                <c:pt idx="4389">
                  <c:v>4</c:v>
                </c:pt>
                <c:pt idx="4390">
                  <c:v>4</c:v>
                </c:pt>
                <c:pt idx="4391">
                  <c:v>6</c:v>
                </c:pt>
                <c:pt idx="4392">
                  <c:v>6</c:v>
                </c:pt>
                <c:pt idx="4393">
                  <c:v>5</c:v>
                </c:pt>
                <c:pt idx="4394">
                  <c:v>3</c:v>
                </c:pt>
                <c:pt idx="4395">
                  <c:v>8</c:v>
                </c:pt>
                <c:pt idx="4396">
                  <c:v>10</c:v>
                </c:pt>
                <c:pt idx="4397">
                  <c:v>7</c:v>
                </c:pt>
                <c:pt idx="4398">
                  <c:v>5</c:v>
                </c:pt>
                <c:pt idx="4399">
                  <c:v>4</c:v>
                </c:pt>
                <c:pt idx="4400">
                  <c:v>2</c:v>
                </c:pt>
                <c:pt idx="4401">
                  <c:v>6</c:v>
                </c:pt>
                <c:pt idx="4402">
                  <c:v>4</c:v>
                </c:pt>
                <c:pt idx="4403">
                  <c:v>5</c:v>
                </c:pt>
                <c:pt idx="4404">
                  <c:v>5</c:v>
                </c:pt>
                <c:pt idx="4405">
                  <c:v>8</c:v>
                </c:pt>
                <c:pt idx="4406">
                  <c:v>2</c:v>
                </c:pt>
                <c:pt idx="4407">
                  <c:v>6</c:v>
                </c:pt>
                <c:pt idx="4408">
                  <c:v>3</c:v>
                </c:pt>
                <c:pt idx="4409">
                  <c:v>7</c:v>
                </c:pt>
                <c:pt idx="4410">
                  <c:v>6</c:v>
                </c:pt>
                <c:pt idx="4411">
                  <c:v>4</c:v>
                </c:pt>
                <c:pt idx="4412">
                  <c:v>2</c:v>
                </c:pt>
                <c:pt idx="4413">
                  <c:v>4</c:v>
                </c:pt>
                <c:pt idx="4414">
                  <c:v>2</c:v>
                </c:pt>
                <c:pt idx="4415">
                  <c:v>5</c:v>
                </c:pt>
                <c:pt idx="4416">
                  <c:v>6</c:v>
                </c:pt>
                <c:pt idx="4417">
                  <c:v>1</c:v>
                </c:pt>
                <c:pt idx="4418">
                  <c:v>0</c:v>
                </c:pt>
                <c:pt idx="4419">
                  <c:v>7</c:v>
                </c:pt>
                <c:pt idx="4420">
                  <c:v>7</c:v>
                </c:pt>
                <c:pt idx="4421">
                  <c:v>8</c:v>
                </c:pt>
                <c:pt idx="4422">
                  <c:v>8</c:v>
                </c:pt>
                <c:pt idx="4423">
                  <c:v>4</c:v>
                </c:pt>
                <c:pt idx="4424">
                  <c:v>2</c:v>
                </c:pt>
                <c:pt idx="4425">
                  <c:v>5</c:v>
                </c:pt>
                <c:pt idx="4426">
                  <c:v>5</c:v>
                </c:pt>
                <c:pt idx="4427">
                  <c:v>1</c:v>
                </c:pt>
                <c:pt idx="4428">
                  <c:v>5</c:v>
                </c:pt>
                <c:pt idx="4429">
                  <c:v>6</c:v>
                </c:pt>
                <c:pt idx="4430">
                  <c:v>1</c:v>
                </c:pt>
                <c:pt idx="4431">
                  <c:v>5</c:v>
                </c:pt>
                <c:pt idx="4432">
                  <c:v>9</c:v>
                </c:pt>
                <c:pt idx="4433">
                  <c:v>5</c:v>
                </c:pt>
                <c:pt idx="4434">
                  <c:v>4</c:v>
                </c:pt>
                <c:pt idx="4435">
                  <c:v>4</c:v>
                </c:pt>
                <c:pt idx="4436">
                  <c:v>4</c:v>
                </c:pt>
                <c:pt idx="4437">
                  <c:v>7</c:v>
                </c:pt>
                <c:pt idx="4438">
                  <c:v>3</c:v>
                </c:pt>
                <c:pt idx="4439">
                  <c:v>7</c:v>
                </c:pt>
                <c:pt idx="4440">
                  <c:v>4</c:v>
                </c:pt>
                <c:pt idx="4441">
                  <c:v>2</c:v>
                </c:pt>
                <c:pt idx="4442">
                  <c:v>6</c:v>
                </c:pt>
                <c:pt idx="4443">
                  <c:v>5</c:v>
                </c:pt>
                <c:pt idx="4444">
                  <c:v>3</c:v>
                </c:pt>
                <c:pt idx="4445">
                  <c:v>5</c:v>
                </c:pt>
                <c:pt idx="4446">
                  <c:v>2</c:v>
                </c:pt>
                <c:pt idx="4447">
                  <c:v>8</c:v>
                </c:pt>
                <c:pt idx="4448">
                  <c:v>5</c:v>
                </c:pt>
                <c:pt idx="4449">
                  <c:v>6</c:v>
                </c:pt>
                <c:pt idx="4450">
                  <c:v>2</c:v>
                </c:pt>
                <c:pt idx="4451">
                  <c:v>4</c:v>
                </c:pt>
                <c:pt idx="4452">
                  <c:v>1</c:v>
                </c:pt>
                <c:pt idx="4453">
                  <c:v>2</c:v>
                </c:pt>
                <c:pt idx="4454">
                  <c:v>3</c:v>
                </c:pt>
                <c:pt idx="4455">
                  <c:v>5</c:v>
                </c:pt>
                <c:pt idx="4456">
                  <c:v>7</c:v>
                </c:pt>
                <c:pt idx="4457">
                  <c:v>5</c:v>
                </c:pt>
                <c:pt idx="4458">
                  <c:v>6</c:v>
                </c:pt>
                <c:pt idx="4459">
                  <c:v>6</c:v>
                </c:pt>
                <c:pt idx="4460">
                  <c:v>5</c:v>
                </c:pt>
                <c:pt idx="4461">
                  <c:v>6</c:v>
                </c:pt>
                <c:pt idx="4462">
                  <c:v>3</c:v>
                </c:pt>
                <c:pt idx="4463">
                  <c:v>3</c:v>
                </c:pt>
                <c:pt idx="4464">
                  <c:v>11</c:v>
                </c:pt>
                <c:pt idx="4465">
                  <c:v>3</c:v>
                </c:pt>
                <c:pt idx="4466">
                  <c:v>2</c:v>
                </c:pt>
                <c:pt idx="4467">
                  <c:v>4</c:v>
                </c:pt>
                <c:pt idx="4468">
                  <c:v>2</c:v>
                </c:pt>
                <c:pt idx="4469">
                  <c:v>7</c:v>
                </c:pt>
                <c:pt idx="4470">
                  <c:v>1</c:v>
                </c:pt>
                <c:pt idx="4471">
                  <c:v>7</c:v>
                </c:pt>
                <c:pt idx="4472">
                  <c:v>1</c:v>
                </c:pt>
                <c:pt idx="4473">
                  <c:v>8</c:v>
                </c:pt>
                <c:pt idx="4474">
                  <c:v>6</c:v>
                </c:pt>
                <c:pt idx="4475">
                  <c:v>2</c:v>
                </c:pt>
                <c:pt idx="4476">
                  <c:v>2</c:v>
                </c:pt>
                <c:pt idx="4477">
                  <c:v>6</c:v>
                </c:pt>
                <c:pt idx="4478">
                  <c:v>4</c:v>
                </c:pt>
                <c:pt idx="4479">
                  <c:v>1</c:v>
                </c:pt>
                <c:pt idx="4480">
                  <c:v>3</c:v>
                </c:pt>
                <c:pt idx="4481">
                  <c:v>3</c:v>
                </c:pt>
                <c:pt idx="4482">
                  <c:v>3</c:v>
                </c:pt>
                <c:pt idx="4483">
                  <c:v>6</c:v>
                </c:pt>
                <c:pt idx="4484">
                  <c:v>4</c:v>
                </c:pt>
                <c:pt idx="4485">
                  <c:v>2</c:v>
                </c:pt>
                <c:pt idx="4486">
                  <c:v>3</c:v>
                </c:pt>
                <c:pt idx="4487">
                  <c:v>0</c:v>
                </c:pt>
                <c:pt idx="4488">
                  <c:v>5</c:v>
                </c:pt>
                <c:pt idx="4489">
                  <c:v>5</c:v>
                </c:pt>
                <c:pt idx="4490">
                  <c:v>3</c:v>
                </c:pt>
                <c:pt idx="4491">
                  <c:v>5</c:v>
                </c:pt>
                <c:pt idx="4492">
                  <c:v>3</c:v>
                </c:pt>
                <c:pt idx="4493">
                  <c:v>6</c:v>
                </c:pt>
                <c:pt idx="4494">
                  <c:v>4</c:v>
                </c:pt>
                <c:pt idx="4495">
                  <c:v>5</c:v>
                </c:pt>
                <c:pt idx="4496">
                  <c:v>4</c:v>
                </c:pt>
                <c:pt idx="4497">
                  <c:v>7</c:v>
                </c:pt>
                <c:pt idx="4498">
                  <c:v>4</c:v>
                </c:pt>
                <c:pt idx="4499">
                  <c:v>5</c:v>
                </c:pt>
                <c:pt idx="4500">
                  <c:v>4</c:v>
                </c:pt>
                <c:pt idx="4501">
                  <c:v>0</c:v>
                </c:pt>
                <c:pt idx="4502">
                  <c:v>3</c:v>
                </c:pt>
                <c:pt idx="4503">
                  <c:v>0</c:v>
                </c:pt>
                <c:pt idx="4504">
                  <c:v>2</c:v>
                </c:pt>
                <c:pt idx="4505">
                  <c:v>1</c:v>
                </c:pt>
                <c:pt idx="4506">
                  <c:v>2</c:v>
                </c:pt>
                <c:pt idx="4507">
                  <c:v>9</c:v>
                </c:pt>
                <c:pt idx="4508">
                  <c:v>6</c:v>
                </c:pt>
                <c:pt idx="4509">
                  <c:v>5</c:v>
                </c:pt>
                <c:pt idx="4510">
                  <c:v>3</c:v>
                </c:pt>
                <c:pt idx="4511">
                  <c:v>2</c:v>
                </c:pt>
                <c:pt idx="4512">
                  <c:v>4</c:v>
                </c:pt>
                <c:pt idx="4513">
                  <c:v>4</c:v>
                </c:pt>
                <c:pt idx="4514">
                  <c:v>3</c:v>
                </c:pt>
                <c:pt idx="4515">
                  <c:v>2</c:v>
                </c:pt>
                <c:pt idx="4516">
                  <c:v>3</c:v>
                </c:pt>
                <c:pt idx="4517">
                  <c:v>5</c:v>
                </c:pt>
                <c:pt idx="4518">
                  <c:v>4</c:v>
                </c:pt>
                <c:pt idx="4519">
                  <c:v>2</c:v>
                </c:pt>
                <c:pt idx="4520">
                  <c:v>5</c:v>
                </c:pt>
                <c:pt idx="4521">
                  <c:v>5</c:v>
                </c:pt>
                <c:pt idx="4522">
                  <c:v>4</c:v>
                </c:pt>
                <c:pt idx="4523">
                  <c:v>4</c:v>
                </c:pt>
                <c:pt idx="4524">
                  <c:v>1</c:v>
                </c:pt>
                <c:pt idx="4525">
                  <c:v>2</c:v>
                </c:pt>
                <c:pt idx="4526">
                  <c:v>3</c:v>
                </c:pt>
                <c:pt idx="4527">
                  <c:v>3</c:v>
                </c:pt>
                <c:pt idx="4528">
                  <c:v>4</c:v>
                </c:pt>
                <c:pt idx="4529">
                  <c:v>2</c:v>
                </c:pt>
                <c:pt idx="4530">
                  <c:v>2</c:v>
                </c:pt>
                <c:pt idx="4531">
                  <c:v>3</c:v>
                </c:pt>
                <c:pt idx="4532">
                  <c:v>3</c:v>
                </c:pt>
                <c:pt idx="4533">
                  <c:v>0</c:v>
                </c:pt>
                <c:pt idx="4534">
                  <c:v>5</c:v>
                </c:pt>
                <c:pt idx="4535">
                  <c:v>6</c:v>
                </c:pt>
                <c:pt idx="4536">
                  <c:v>5</c:v>
                </c:pt>
                <c:pt idx="4537">
                  <c:v>5</c:v>
                </c:pt>
                <c:pt idx="4538">
                  <c:v>3</c:v>
                </c:pt>
                <c:pt idx="4539">
                  <c:v>5</c:v>
                </c:pt>
                <c:pt idx="4540">
                  <c:v>2</c:v>
                </c:pt>
                <c:pt idx="4541">
                  <c:v>8</c:v>
                </c:pt>
                <c:pt idx="4542">
                  <c:v>4</c:v>
                </c:pt>
                <c:pt idx="4543">
                  <c:v>3</c:v>
                </c:pt>
                <c:pt idx="4544">
                  <c:v>1</c:v>
                </c:pt>
                <c:pt idx="4545">
                  <c:v>2</c:v>
                </c:pt>
                <c:pt idx="4546">
                  <c:v>0</c:v>
                </c:pt>
                <c:pt idx="4547">
                  <c:v>3</c:v>
                </c:pt>
                <c:pt idx="4548">
                  <c:v>1</c:v>
                </c:pt>
                <c:pt idx="4549">
                  <c:v>3</c:v>
                </c:pt>
                <c:pt idx="4550">
                  <c:v>6</c:v>
                </c:pt>
                <c:pt idx="4551">
                  <c:v>5</c:v>
                </c:pt>
                <c:pt idx="4552">
                  <c:v>5</c:v>
                </c:pt>
                <c:pt idx="4553">
                  <c:v>3</c:v>
                </c:pt>
                <c:pt idx="4554">
                  <c:v>3</c:v>
                </c:pt>
                <c:pt idx="4555">
                  <c:v>4</c:v>
                </c:pt>
                <c:pt idx="4556">
                  <c:v>4</c:v>
                </c:pt>
                <c:pt idx="4557">
                  <c:v>5</c:v>
                </c:pt>
                <c:pt idx="4558">
                  <c:v>7</c:v>
                </c:pt>
                <c:pt idx="4559">
                  <c:v>1</c:v>
                </c:pt>
                <c:pt idx="4560">
                  <c:v>3</c:v>
                </c:pt>
                <c:pt idx="4561">
                  <c:v>4</c:v>
                </c:pt>
                <c:pt idx="4562">
                  <c:v>3</c:v>
                </c:pt>
                <c:pt idx="4563">
                  <c:v>2</c:v>
                </c:pt>
                <c:pt idx="4564">
                  <c:v>4</c:v>
                </c:pt>
                <c:pt idx="4565">
                  <c:v>8</c:v>
                </c:pt>
                <c:pt idx="4566">
                  <c:v>2</c:v>
                </c:pt>
                <c:pt idx="4567">
                  <c:v>6</c:v>
                </c:pt>
                <c:pt idx="4568">
                  <c:v>5</c:v>
                </c:pt>
                <c:pt idx="4569">
                  <c:v>6</c:v>
                </c:pt>
                <c:pt idx="4570">
                  <c:v>2</c:v>
                </c:pt>
                <c:pt idx="4571">
                  <c:v>4</c:v>
                </c:pt>
                <c:pt idx="4572">
                  <c:v>7</c:v>
                </c:pt>
                <c:pt idx="4573">
                  <c:v>3</c:v>
                </c:pt>
                <c:pt idx="4574">
                  <c:v>4</c:v>
                </c:pt>
                <c:pt idx="4575">
                  <c:v>5</c:v>
                </c:pt>
                <c:pt idx="4576">
                  <c:v>10</c:v>
                </c:pt>
                <c:pt idx="4577">
                  <c:v>1</c:v>
                </c:pt>
                <c:pt idx="4578">
                  <c:v>7</c:v>
                </c:pt>
                <c:pt idx="4579">
                  <c:v>3</c:v>
                </c:pt>
                <c:pt idx="4580">
                  <c:v>3</c:v>
                </c:pt>
                <c:pt idx="4581">
                  <c:v>4</c:v>
                </c:pt>
                <c:pt idx="4582">
                  <c:v>2</c:v>
                </c:pt>
                <c:pt idx="4583">
                  <c:v>3</c:v>
                </c:pt>
                <c:pt idx="4584">
                  <c:v>2</c:v>
                </c:pt>
                <c:pt idx="4585">
                  <c:v>4</c:v>
                </c:pt>
                <c:pt idx="4586">
                  <c:v>2</c:v>
                </c:pt>
                <c:pt idx="4587">
                  <c:v>2</c:v>
                </c:pt>
                <c:pt idx="4588">
                  <c:v>6</c:v>
                </c:pt>
                <c:pt idx="4589">
                  <c:v>1</c:v>
                </c:pt>
                <c:pt idx="4590">
                  <c:v>3</c:v>
                </c:pt>
                <c:pt idx="4591">
                  <c:v>2</c:v>
                </c:pt>
                <c:pt idx="4592">
                  <c:v>1</c:v>
                </c:pt>
                <c:pt idx="4593">
                  <c:v>3</c:v>
                </c:pt>
                <c:pt idx="4594">
                  <c:v>2</c:v>
                </c:pt>
                <c:pt idx="4595">
                  <c:v>4</c:v>
                </c:pt>
                <c:pt idx="4596">
                  <c:v>3</c:v>
                </c:pt>
                <c:pt idx="4597">
                  <c:v>5</c:v>
                </c:pt>
                <c:pt idx="4598">
                  <c:v>1</c:v>
                </c:pt>
                <c:pt idx="4599">
                  <c:v>1</c:v>
                </c:pt>
                <c:pt idx="4600">
                  <c:v>2</c:v>
                </c:pt>
                <c:pt idx="4601">
                  <c:v>4</c:v>
                </c:pt>
                <c:pt idx="4602">
                  <c:v>2</c:v>
                </c:pt>
                <c:pt idx="4603">
                  <c:v>3</c:v>
                </c:pt>
                <c:pt idx="4604">
                  <c:v>5</c:v>
                </c:pt>
                <c:pt idx="4605">
                  <c:v>5</c:v>
                </c:pt>
                <c:pt idx="4606">
                  <c:v>4</c:v>
                </c:pt>
                <c:pt idx="4607">
                  <c:v>4</c:v>
                </c:pt>
                <c:pt idx="4608">
                  <c:v>5</c:v>
                </c:pt>
                <c:pt idx="4609">
                  <c:v>2</c:v>
                </c:pt>
                <c:pt idx="4610">
                  <c:v>5</c:v>
                </c:pt>
                <c:pt idx="4611">
                  <c:v>1</c:v>
                </c:pt>
                <c:pt idx="4612">
                  <c:v>5</c:v>
                </c:pt>
                <c:pt idx="4613">
                  <c:v>5</c:v>
                </c:pt>
                <c:pt idx="4614">
                  <c:v>6</c:v>
                </c:pt>
                <c:pt idx="4615">
                  <c:v>3</c:v>
                </c:pt>
                <c:pt idx="4616">
                  <c:v>4</c:v>
                </c:pt>
                <c:pt idx="4617">
                  <c:v>2</c:v>
                </c:pt>
                <c:pt idx="4618">
                  <c:v>6</c:v>
                </c:pt>
                <c:pt idx="4619">
                  <c:v>7</c:v>
                </c:pt>
                <c:pt idx="4620">
                  <c:v>1</c:v>
                </c:pt>
                <c:pt idx="4621">
                  <c:v>2</c:v>
                </c:pt>
                <c:pt idx="4622">
                  <c:v>6</c:v>
                </c:pt>
                <c:pt idx="4623">
                  <c:v>6</c:v>
                </c:pt>
                <c:pt idx="4624">
                  <c:v>1</c:v>
                </c:pt>
                <c:pt idx="4625">
                  <c:v>3</c:v>
                </c:pt>
                <c:pt idx="4626">
                  <c:v>3</c:v>
                </c:pt>
                <c:pt idx="4627">
                  <c:v>1</c:v>
                </c:pt>
                <c:pt idx="4628">
                  <c:v>8</c:v>
                </c:pt>
                <c:pt idx="4629">
                  <c:v>6</c:v>
                </c:pt>
                <c:pt idx="4630">
                  <c:v>0</c:v>
                </c:pt>
                <c:pt idx="4631">
                  <c:v>2</c:v>
                </c:pt>
                <c:pt idx="4632">
                  <c:v>4</c:v>
                </c:pt>
                <c:pt idx="4633">
                  <c:v>3</c:v>
                </c:pt>
                <c:pt idx="4634">
                  <c:v>1</c:v>
                </c:pt>
                <c:pt idx="4635">
                  <c:v>0</c:v>
                </c:pt>
                <c:pt idx="4636">
                  <c:v>3</c:v>
                </c:pt>
                <c:pt idx="4637">
                  <c:v>4</c:v>
                </c:pt>
                <c:pt idx="4638">
                  <c:v>2</c:v>
                </c:pt>
                <c:pt idx="4639">
                  <c:v>3</c:v>
                </c:pt>
                <c:pt idx="4640">
                  <c:v>5</c:v>
                </c:pt>
                <c:pt idx="4641">
                  <c:v>3</c:v>
                </c:pt>
                <c:pt idx="4642">
                  <c:v>2</c:v>
                </c:pt>
                <c:pt idx="4643">
                  <c:v>4</c:v>
                </c:pt>
                <c:pt idx="4644">
                  <c:v>3</c:v>
                </c:pt>
                <c:pt idx="4645">
                  <c:v>5</c:v>
                </c:pt>
                <c:pt idx="4646">
                  <c:v>3</c:v>
                </c:pt>
                <c:pt idx="4647">
                  <c:v>6</c:v>
                </c:pt>
                <c:pt idx="4648">
                  <c:v>3</c:v>
                </c:pt>
                <c:pt idx="4649">
                  <c:v>4</c:v>
                </c:pt>
                <c:pt idx="4650">
                  <c:v>6</c:v>
                </c:pt>
                <c:pt idx="4651">
                  <c:v>6</c:v>
                </c:pt>
                <c:pt idx="4652">
                  <c:v>1</c:v>
                </c:pt>
                <c:pt idx="4653">
                  <c:v>5</c:v>
                </c:pt>
                <c:pt idx="4654">
                  <c:v>3</c:v>
                </c:pt>
                <c:pt idx="4655">
                  <c:v>2</c:v>
                </c:pt>
                <c:pt idx="4656">
                  <c:v>2</c:v>
                </c:pt>
                <c:pt idx="4657">
                  <c:v>2</c:v>
                </c:pt>
                <c:pt idx="4658">
                  <c:v>3</c:v>
                </c:pt>
                <c:pt idx="4659">
                  <c:v>1</c:v>
                </c:pt>
                <c:pt idx="4660">
                  <c:v>2</c:v>
                </c:pt>
                <c:pt idx="4661">
                  <c:v>2</c:v>
                </c:pt>
                <c:pt idx="4662">
                  <c:v>1</c:v>
                </c:pt>
                <c:pt idx="4663">
                  <c:v>4</c:v>
                </c:pt>
                <c:pt idx="4664">
                  <c:v>3</c:v>
                </c:pt>
                <c:pt idx="4665">
                  <c:v>5</c:v>
                </c:pt>
                <c:pt idx="4666">
                  <c:v>6</c:v>
                </c:pt>
                <c:pt idx="4667">
                  <c:v>1</c:v>
                </c:pt>
                <c:pt idx="4668">
                  <c:v>2</c:v>
                </c:pt>
                <c:pt idx="4669">
                  <c:v>3</c:v>
                </c:pt>
                <c:pt idx="4670">
                  <c:v>1</c:v>
                </c:pt>
                <c:pt idx="4671">
                  <c:v>3</c:v>
                </c:pt>
                <c:pt idx="4672">
                  <c:v>2</c:v>
                </c:pt>
                <c:pt idx="4673">
                  <c:v>2</c:v>
                </c:pt>
                <c:pt idx="4674">
                  <c:v>3</c:v>
                </c:pt>
                <c:pt idx="4675">
                  <c:v>2</c:v>
                </c:pt>
                <c:pt idx="4676">
                  <c:v>2</c:v>
                </c:pt>
                <c:pt idx="4677">
                  <c:v>7</c:v>
                </c:pt>
                <c:pt idx="4678">
                  <c:v>6</c:v>
                </c:pt>
                <c:pt idx="4679">
                  <c:v>4</c:v>
                </c:pt>
                <c:pt idx="4680">
                  <c:v>4</c:v>
                </c:pt>
                <c:pt idx="4681">
                  <c:v>4</c:v>
                </c:pt>
                <c:pt idx="4682">
                  <c:v>5</c:v>
                </c:pt>
                <c:pt idx="4683">
                  <c:v>4</c:v>
                </c:pt>
                <c:pt idx="4684">
                  <c:v>6</c:v>
                </c:pt>
                <c:pt idx="4685">
                  <c:v>1</c:v>
                </c:pt>
                <c:pt idx="4686">
                  <c:v>2</c:v>
                </c:pt>
                <c:pt idx="4687">
                  <c:v>2</c:v>
                </c:pt>
                <c:pt idx="4688">
                  <c:v>3</c:v>
                </c:pt>
                <c:pt idx="4689">
                  <c:v>6</c:v>
                </c:pt>
                <c:pt idx="4690">
                  <c:v>8</c:v>
                </c:pt>
                <c:pt idx="4691">
                  <c:v>4</c:v>
                </c:pt>
                <c:pt idx="4692">
                  <c:v>3</c:v>
                </c:pt>
                <c:pt idx="4693">
                  <c:v>5</c:v>
                </c:pt>
                <c:pt idx="4694">
                  <c:v>5</c:v>
                </c:pt>
                <c:pt idx="4695">
                  <c:v>5</c:v>
                </c:pt>
                <c:pt idx="4696">
                  <c:v>3</c:v>
                </c:pt>
                <c:pt idx="4697">
                  <c:v>2</c:v>
                </c:pt>
                <c:pt idx="4698">
                  <c:v>2</c:v>
                </c:pt>
                <c:pt idx="4699">
                  <c:v>4</c:v>
                </c:pt>
                <c:pt idx="4700">
                  <c:v>5</c:v>
                </c:pt>
                <c:pt idx="4701">
                  <c:v>1</c:v>
                </c:pt>
                <c:pt idx="4702">
                  <c:v>2</c:v>
                </c:pt>
                <c:pt idx="4703">
                  <c:v>5</c:v>
                </c:pt>
                <c:pt idx="4704">
                  <c:v>7</c:v>
                </c:pt>
                <c:pt idx="4705">
                  <c:v>2</c:v>
                </c:pt>
                <c:pt idx="4706">
                  <c:v>8</c:v>
                </c:pt>
                <c:pt idx="4707">
                  <c:v>1</c:v>
                </c:pt>
                <c:pt idx="4708">
                  <c:v>2</c:v>
                </c:pt>
                <c:pt idx="4709">
                  <c:v>4</c:v>
                </c:pt>
                <c:pt idx="4710">
                  <c:v>5</c:v>
                </c:pt>
                <c:pt idx="4711">
                  <c:v>8</c:v>
                </c:pt>
                <c:pt idx="4712">
                  <c:v>4</c:v>
                </c:pt>
                <c:pt idx="4713">
                  <c:v>1</c:v>
                </c:pt>
                <c:pt idx="4714">
                  <c:v>2</c:v>
                </c:pt>
                <c:pt idx="4715">
                  <c:v>2</c:v>
                </c:pt>
                <c:pt idx="4716">
                  <c:v>9</c:v>
                </c:pt>
                <c:pt idx="4717">
                  <c:v>3</c:v>
                </c:pt>
                <c:pt idx="4718">
                  <c:v>4</c:v>
                </c:pt>
                <c:pt idx="4719">
                  <c:v>1</c:v>
                </c:pt>
                <c:pt idx="4720">
                  <c:v>4</c:v>
                </c:pt>
                <c:pt idx="4721">
                  <c:v>2</c:v>
                </c:pt>
                <c:pt idx="4722">
                  <c:v>3</c:v>
                </c:pt>
                <c:pt idx="4723">
                  <c:v>3</c:v>
                </c:pt>
                <c:pt idx="4724">
                  <c:v>1</c:v>
                </c:pt>
                <c:pt idx="4725">
                  <c:v>4</c:v>
                </c:pt>
                <c:pt idx="4726">
                  <c:v>4</c:v>
                </c:pt>
                <c:pt idx="4727">
                  <c:v>1</c:v>
                </c:pt>
                <c:pt idx="4728">
                  <c:v>4</c:v>
                </c:pt>
                <c:pt idx="4729">
                  <c:v>8</c:v>
                </c:pt>
                <c:pt idx="4730">
                  <c:v>3</c:v>
                </c:pt>
                <c:pt idx="4731">
                  <c:v>6</c:v>
                </c:pt>
                <c:pt idx="4732">
                  <c:v>4</c:v>
                </c:pt>
                <c:pt idx="4733">
                  <c:v>2</c:v>
                </c:pt>
                <c:pt idx="4734">
                  <c:v>5</c:v>
                </c:pt>
                <c:pt idx="4735">
                  <c:v>2</c:v>
                </c:pt>
                <c:pt idx="4736">
                  <c:v>4</c:v>
                </c:pt>
                <c:pt idx="4737">
                  <c:v>2</c:v>
                </c:pt>
                <c:pt idx="4738">
                  <c:v>3</c:v>
                </c:pt>
                <c:pt idx="4739">
                  <c:v>2</c:v>
                </c:pt>
                <c:pt idx="4740">
                  <c:v>3</c:v>
                </c:pt>
                <c:pt idx="4741">
                  <c:v>5</c:v>
                </c:pt>
                <c:pt idx="4742">
                  <c:v>3</c:v>
                </c:pt>
                <c:pt idx="4743">
                  <c:v>1</c:v>
                </c:pt>
                <c:pt idx="4744">
                  <c:v>3</c:v>
                </c:pt>
                <c:pt idx="4745">
                  <c:v>5</c:v>
                </c:pt>
                <c:pt idx="4746">
                  <c:v>3</c:v>
                </c:pt>
                <c:pt idx="4747">
                  <c:v>3</c:v>
                </c:pt>
                <c:pt idx="4748">
                  <c:v>6</c:v>
                </c:pt>
                <c:pt idx="4749">
                  <c:v>5</c:v>
                </c:pt>
                <c:pt idx="4750">
                  <c:v>1</c:v>
                </c:pt>
                <c:pt idx="4751">
                  <c:v>0</c:v>
                </c:pt>
                <c:pt idx="4752">
                  <c:v>6</c:v>
                </c:pt>
                <c:pt idx="4753">
                  <c:v>8</c:v>
                </c:pt>
                <c:pt idx="4754">
                  <c:v>3</c:v>
                </c:pt>
                <c:pt idx="4755">
                  <c:v>0</c:v>
                </c:pt>
                <c:pt idx="4756">
                  <c:v>6</c:v>
                </c:pt>
                <c:pt idx="4757">
                  <c:v>4</c:v>
                </c:pt>
                <c:pt idx="4758">
                  <c:v>6</c:v>
                </c:pt>
                <c:pt idx="4759">
                  <c:v>5</c:v>
                </c:pt>
                <c:pt idx="4760">
                  <c:v>4</c:v>
                </c:pt>
                <c:pt idx="4761">
                  <c:v>7</c:v>
                </c:pt>
                <c:pt idx="4762">
                  <c:v>5</c:v>
                </c:pt>
                <c:pt idx="4763">
                  <c:v>5</c:v>
                </c:pt>
                <c:pt idx="4764">
                  <c:v>5</c:v>
                </c:pt>
                <c:pt idx="4765">
                  <c:v>1</c:v>
                </c:pt>
                <c:pt idx="4766">
                  <c:v>4</c:v>
                </c:pt>
                <c:pt idx="4767">
                  <c:v>3</c:v>
                </c:pt>
                <c:pt idx="4768">
                  <c:v>3</c:v>
                </c:pt>
                <c:pt idx="4769">
                  <c:v>3</c:v>
                </c:pt>
                <c:pt idx="4770">
                  <c:v>2</c:v>
                </c:pt>
                <c:pt idx="4771">
                  <c:v>0</c:v>
                </c:pt>
                <c:pt idx="4772">
                  <c:v>1</c:v>
                </c:pt>
                <c:pt idx="4773">
                  <c:v>3</c:v>
                </c:pt>
                <c:pt idx="4774">
                  <c:v>0</c:v>
                </c:pt>
                <c:pt idx="4775">
                  <c:v>4</c:v>
                </c:pt>
                <c:pt idx="4776">
                  <c:v>5</c:v>
                </c:pt>
                <c:pt idx="4777">
                  <c:v>3</c:v>
                </c:pt>
                <c:pt idx="4778">
                  <c:v>3</c:v>
                </c:pt>
                <c:pt idx="4779">
                  <c:v>3</c:v>
                </c:pt>
                <c:pt idx="4780">
                  <c:v>1</c:v>
                </c:pt>
                <c:pt idx="4781">
                  <c:v>3</c:v>
                </c:pt>
                <c:pt idx="4782">
                  <c:v>1</c:v>
                </c:pt>
                <c:pt idx="4783">
                  <c:v>2</c:v>
                </c:pt>
                <c:pt idx="4784">
                  <c:v>3</c:v>
                </c:pt>
                <c:pt idx="4785">
                  <c:v>6</c:v>
                </c:pt>
                <c:pt idx="4786">
                  <c:v>1</c:v>
                </c:pt>
                <c:pt idx="4787">
                  <c:v>1</c:v>
                </c:pt>
                <c:pt idx="4788">
                  <c:v>2</c:v>
                </c:pt>
                <c:pt idx="4789">
                  <c:v>2</c:v>
                </c:pt>
                <c:pt idx="4790">
                  <c:v>4</c:v>
                </c:pt>
                <c:pt idx="4791">
                  <c:v>4</c:v>
                </c:pt>
                <c:pt idx="4792">
                  <c:v>5</c:v>
                </c:pt>
                <c:pt idx="4793">
                  <c:v>4</c:v>
                </c:pt>
                <c:pt idx="4794">
                  <c:v>2</c:v>
                </c:pt>
                <c:pt idx="4795">
                  <c:v>3</c:v>
                </c:pt>
                <c:pt idx="4796">
                  <c:v>5</c:v>
                </c:pt>
                <c:pt idx="4797">
                  <c:v>5</c:v>
                </c:pt>
                <c:pt idx="4798">
                  <c:v>6</c:v>
                </c:pt>
                <c:pt idx="4799">
                  <c:v>5</c:v>
                </c:pt>
                <c:pt idx="4800">
                  <c:v>4</c:v>
                </c:pt>
                <c:pt idx="4801">
                  <c:v>2</c:v>
                </c:pt>
                <c:pt idx="4802">
                  <c:v>4</c:v>
                </c:pt>
                <c:pt idx="4803">
                  <c:v>5</c:v>
                </c:pt>
                <c:pt idx="4804">
                  <c:v>0</c:v>
                </c:pt>
                <c:pt idx="4805">
                  <c:v>4</c:v>
                </c:pt>
                <c:pt idx="4806">
                  <c:v>4</c:v>
                </c:pt>
                <c:pt idx="4807">
                  <c:v>5</c:v>
                </c:pt>
                <c:pt idx="4808">
                  <c:v>3</c:v>
                </c:pt>
                <c:pt idx="4809">
                  <c:v>3</c:v>
                </c:pt>
                <c:pt idx="4810">
                  <c:v>8</c:v>
                </c:pt>
                <c:pt idx="4811">
                  <c:v>4</c:v>
                </c:pt>
                <c:pt idx="4812">
                  <c:v>5</c:v>
                </c:pt>
                <c:pt idx="4813">
                  <c:v>2</c:v>
                </c:pt>
                <c:pt idx="4814">
                  <c:v>3</c:v>
                </c:pt>
                <c:pt idx="4815">
                  <c:v>1</c:v>
                </c:pt>
                <c:pt idx="4816">
                  <c:v>2</c:v>
                </c:pt>
                <c:pt idx="4817">
                  <c:v>3</c:v>
                </c:pt>
                <c:pt idx="4818">
                  <c:v>2</c:v>
                </c:pt>
                <c:pt idx="4819">
                  <c:v>4</c:v>
                </c:pt>
                <c:pt idx="4820">
                  <c:v>3</c:v>
                </c:pt>
                <c:pt idx="4821">
                  <c:v>5</c:v>
                </c:pt>
                <c:pt idx="4822">
                  <c:v>3</c:v>
                </c:pt>
                <c:pt idx="4823">
                  <c:v>10</c:v>
                </c:pt>
                <c:pt idx="4824">
                  <c:v>3</c:v>
                </c:pt>
                <c:pt idx="4825">
                  <c:v>5</c:v>
                </c:pt>
                <c:pt idx="4826">
                  <c:v>4</c:v>
                </c:pt>
                <c:pt idx="4827">
                  <c:v>7</c:v>
                </c:pt>
                <c:pt idx="4828">
                  <c:v>9</c:v>
                </c:pt>
                <c:pt idx="4829">
                  <c:v>6</c:v>
                </c:pt>
                <c:pt idx="4830">
                  <c:v>1</c:v>
                </c:pt>
                <c:pt idx="4831">
                  <c:v>1</c:v>
                </c:pt>
                <c:pt idx="4832">
                  <c:v>3</c:v>
                </c:pt>
                <c:pt idx="4833">
                  <c:v>3</c:v>
                </c:pt>
                <c:pt idx="4834">
                  <c:v>3</c:v>
                </c:pt>
                <c:pt idx="4835">
                  <c:v>5</c:v>
                </c:pt>
                <c:pt idx="4836">
                  <c:v>4</c:v>
                </c:pt>
                <c:pt idx="4837">
                  <c:v>1</c:v>
                </c:pt>
                <c:pt idx="4838">
                  <c:v>2</c:v>
                </c:pt>
                <c:pt idx="4839">
                  <c:v>2</c:v>
                </c:pt>
                <c:pt idx="4840">
                  <c:v>2</c:v>
                </c:pt>
                <c:pt idx="4841">
                  <c:v>4</c:v>
                </c:pt>
                <c:pt idx="4842">
                  <c:v>1</c:v>
                </c:pt>
                <c:pt idx="4843">
                  <c:v>5</c:v>
                </c:pt>
                <c:pt idx="4844">
                  <c:v>1</c:v>
                </c:pt>
                <c:pt idx="4845">
                  <c:v>4</c:v>
                </c:pt>
                <c:pt idx="4846">
                  <c:v>0</c:v>
                </c:pt>
                <c:pt idx="4847">
                  <c:v>2</c:v>
                </c:pt>
                <c:pt idx="4848">
                  <c:v>3</c:v>
                </c:pt>
                <c:pt idx="4849">
                  <c:v>5</c:v>
                </c:pt>
                <c:pt idx="4850">
                  <c:v>2</c:v>
                </c:pt>
                <c:pt idx="4851">
                  <c:v>4</c:v>
                </c:pt>
                <c:pt idx="4852">
                  <c:v>3</c:v>
                </c:pt>
                <c:pt idx="4853">
                  <c:v>2</c:v>
                </c:pt>
                <c:pt idx="4854">
                  <c:v>5</c:v>
                </c:pt>
                <c:pt idx="4855">
                  <c:v>4</c:v>
                </c:pt>
                <c:pt idx="4856">
                  <c:v>7</c:v>
                </c:pt>
                <c:pt idx="4857">
                  <c:v>5</c:v>
                </c:pt>
                <c:pt idx="4858">
                  <c:v>2</c:v>
                </c:pt>
                <c:pt idx="4859">
                  <c:v>5</c:v>
                </c:pt>
                <c:pt idx="4860">
                  <c:v>3</c:v>
                </c:pt>
                <c:pt idx="4861">
                  <c:v>4</c:v>
                </c:pt>
                <c:pt idx="4862">
                  <c:v>1</c:v>
                </c:pt>
                <c:pt idx="4863">
                  <c:v>3</c:v>
                </c:pt>
                <c:pt idx="4864">
                  <c:v>5</c:v>
                </c:pt>
                <c:pt idx="4865">
                  <c:v>3</c:v>
                </c:pt>
                <c:pt idx="4866">
                  <c:v>4</c:v>
                </c:pt>
                <c:pt idx="4867">
                  <c:v>3</c:v>
                </c:pt>
                <c:pt idx="4868">
                  <c:v>2</c:v>
                </c:pt>
                <c:pt idx="4869">
                  <c:v>1</c:v>
                </c:pt>
                <c:pt idx="4870">
                  <c:v>3</c:v>
                </c:pt>
                <c:pt idx="4871">
                  <c:v>4</c:v>
                </c:pt>
                <c:pt idx="4872">
                  <c:v>3</c:v>
                </c:pt>
                <c:pt idx="4873">
                  <c:v>5</c:v>
                </c:pt>
                <c:pt idx="4874">
                  <c:v>2</c:v>
                </c:pt>
                <c:pt idx="4875">
                  <c:v>3</c:v>
                </c:pt>
                <c:pt idx="4876">
                  <c:v>3</c:v>
                </c:pt>
                <c:pt idx="4877">
                  <c:v>2</c:v>
                </c:pt>
                <c:pt idx="4878">
                  <c:v>4</c:v>
                </c:pt>
                <c:pt idx="4879">
                  <c:v>3</c:v>
                </c:pt>
                <c:pt idx="4880">
                  <c:v>4</c:v>
                </c:pt>
                <c:pt idx="4881">
                  <c:v>4</c:v>
                </c:pt>
                <c:pt idx="4882">
                  <c:v>4</c:v>
                </c:pt>
                <c:pt idx="4883">
                  <c:v>4</c:v>
                </c:pt>
                <c:pt idx="4884">
                  <c:v>5</c:v>
                </c:pt>
                <c:pt idx="4885">
                  <c:v>4</c:v>
                </c:pt>
                <c:pt idx="4886">
                  <c:v>2</c:v>
                </c:pt>
                <c:pt idx="4887">
                  <c:v>3</c:v>
                </c:pt>
                <c:pt idx="4888">
                  <c:v>4</c:v>
                </c:pt>
                <c:pt idx="4889">
                  <c:v>5</c:v>
                </c:pt>
                <c:pt idx="4890">
                  <c:v>3</c:v>
                </c:pt>
                <c:pt idx="4891">
                  <c:v>4</c:v>
                </c:pt>
                <c:pt idx="4892">
                  <c:v>4</c:v>
                </c:pt>
                <c:pt idx="4893">
                  <c:v>4</c:v>
                </c:pt>
                <c:pt idx="4894">
                  <c:v>4</c:v>
                </c:pt>
                <c:pt idx="4895">
                  <c:v>5</c:v>
                </c:pt>
                <c:pt idx="4896">
                  <c:v>5</c:v>
                </c:pt>
                <c:pt idx="4897">
                  <c:v>3</c:v>
                </c:pt>
                <c:pt idx="4898">
                  <c:v>5</c:v>
                </c:pt>
                <c:pt idx="4899">
                  <c:v>4</c:v>
                </c:pt>
                <c:pt idx="4900">
                  <c:v>3</c:v>
                </c:pt>
                <c:pt idx="4901">
                  <c:v>5</c:v>
                </c:pt>
                <c:pt idx="4902">
                  <c:v>3</c:v>
                </c:pt>
                <c:pt idx="4903">
                  <c:v>4</c:v>
                </c:pt>
                <c:pt idx="4904">
                  <c:v>3</c:v>
                </c:pt>
                <c:pt idx="4905">
                  <c:v>3</c:v>
                </c:pt>
                <c:pt idx="4906">
                  <c:v>3</c:v>
                </c:pt>
                <c:pt idx="4907">
                  <c:v>6</c:v>
                </c:pt>
                <c:pt idx="4908">
                  <c:v>7</c:v>
                </c:pt>
                <c:pt idx="4909">
                  <c:v>5</c:v>
                </c:pt>
                <c:pt idx="4910">
                  <c:v>4</c:v>
                </c:pt>
                <c:pt idx="4911">
                  <c:v>6</c:v>
                </c:pt>
                <c:pt idx="4912">
                  <c:v>2</c:v>
                </c:pt>
                <c:pt idx="4913">
                  <c:v>7</c:v>
                </c:pt>
                <c:pt idx="4914">
                  <c:v>1</c:v>
                </c:pt>
                <c:pt idx="4915">
                  <c:v>6</c:v>
                </c:pt>
                <c:pt idx="4916">
                  <c:v>3</c:v>
                </c:pt>
                <c:pt idx="4917">
                  <c:v>3</c:v>
                </c:pt>
                <c:pt idx="4918">
                  <c:v>3</c:v>
                </c:pt>
                <c:pt idx="4919">
                  <c:v>3</c:v>
                </c:pt>
                <c:pt idx="4920">
                  <c:v>5</c:v>
                </c:pt>
                <c:pt idx="4921">
                  <c:v>3</c:v>
                </c:pt>
                <c:pt idx="4922">
                  <c:v>2</c:v>
                </c:pt>
                <c:pt idx="4923">
                  <c:v>2</c:v>
                </c:pt>
                <c:pt idx="4924">
                  <c:v>4</c:v>
                </c:pt>
                <c:pt idx="4925">
                  <c:v>4</c:v>
                </c:pt>
                <c:pt idx="4926">
                  <c:v>4</c:v>
                </c:pt>
                <c:pt idx="4927">
                  <c:v>5</c:v>
                </c:pt>
                <c:pt idx="4928">
                  <c:v>6</c:v>
                </c:pt>
                <c:pt idx="4929">
                  <c:v>4</c:v>
                </c:pt>
                <c:pt idx="4930">
                  <c:v>3</c:v>
                </c:pt>
                <c:pt idx="4931">
                  <c:v>1</c:v>
                </c:pt>
                <c:pt idx="4932">
                  <c:v>3</c:v>
                </c:pt>
                <c:pt idx="4933">
                  <c:v>7</c:v>
                </c:pt>
                <c:pt idx="4934">
                  <c:v>7</c:v>
                </c:pt>
                <c:pt idx="4935">
                  <c:v>2</c:v>
                </c:pt>
                <c:pt idx="4936">
                  <c:v>3</c:v>
                </c:pt>
                <c:pt idx="4937">
                  <c:v>5</c:v>
                </c:pt>
                <c:pt idx="4938">
                  <c:v>2</c:v>
                </c:pt>
                <c:pt idx="4939">
                  <c:v>4</c:v>
                </c:pt>
                <c:pt idx="4940">
                  <c:v>7</c:v>
                </c:pt>
                <c:pt idx="4941">
                  <c:v>3</c:v>
                </c:pt>
                <c:pt idx="4942">
                  <c:v>4</c:v>
                </c:pt>
                <c:pt idx="4943">
                  <c:v>3</c:v>
                </c:pt>
                <c:pt idx="4944">
                  <c:v>5</c:v>
                </c:pt>
                <c:pt idx="4945">
                  <c:v>5</c:v>
                </c:pt>
                <c:pt idx="4946">
                  <c:v>6</c:v>
                </c:pt>
                <c:pt idx="4947">
                  <c:v>5</c:v>
                </c:pt>
                <c:pt idx="4948">
                  <c:v>3</c:v>
                </c:pt>
                <c:pt idx="4949">
                  <c:v>3</c:v>
                </c:pt>
                <c:pt idx="4950">
                  <c:v>2</c:v>
                </c:pt>
                <c:pt idx="4951">
                  <c:v>6</c:v>
                </c:pt>
                <c:pt idx="4952">
                  <c:v>5</c:v>
                </c:pt>
                <c:pt idx="4953">
                  <c:v>1</c:v>
                </c:pt>
                <c:pt idx="4954">
                  <c:v>3</c:v>
                </c:pt>
                <c:pt idx="4955">
                  <c:v>4</c:v>
                </c:pt>
                <c:pt idx="4956">
                  <c:v>6</c:v>
                </c:pt>
                <c:pt idx="4957">
                  <c:v>4</c:v>
                </c:pt>
                <c:pt idx="4958">
                  <c:v>2</c:v>
                </c:pt>
                <c:pt idx="4959">
                  <c:v>7</c:v>
                </c:pt>
                <c:pt idx="4960">
                  <c:v>4</c:v>
                </c:pt>
                <c:pt idx="4961">
                  <c:v>5</c:v>
                </c:pt>
                <c:pt idx="4962">
                  <c:v>4</c:v>
                </c:pt>
                <c:pt idx="4963">
                  <c:v>5</c:v>
                </c:pt>
                <c:pt idx="4964">
                  <c:v>5</c:v>
                </c:pt>
                <c:pt idx="4965">
                  <c:v>2</c:v>
                </c:pt>
                <c:pt idx="4966">
                  <c:v>2</c:v>
                </c:pt>
                <c:pt idx="4967">
                  <c:v>3</c:v>
                </c:pt>
                <c:pt idx="4968">
                  <c:v>3</c:v>
                </c:pt>
                <c:pt idx="4969">
                  <c:v>2</c:v>
                </c:pt>
                <c:pt idx="4970">
                  <c:v>2</c:v>
                </c:pt>
                <c:pt idx="4971">
                  <c:v>2</c:v>
                </c:pt>
                <c:pt idx="4972">
                  <c:v>2</c:v>
                </c:pt>
                <c:pt idx="4973">
                  <c:v>3</c:v>
                </c:pt>
                <c:pt idx="4974">
                  <c:v>2</c:v>
                </c:pt>
                <c:pt idx="4975">
                  <c:v>3</c:v>
                </c:pt>
                <c:pt idx="4976">
                  <c:v>4</c:v>
                </c:pt>
                <c:pt idx="4977">
                  <c:v>4</c:v>
                </c:pt>
                <c:pt idx="4978">
                  <c:v>4</c:v>
                </c:pt>
                <c:pt idx="4979">
                  <c:v>2</c:v>
                </c:pt>
                <c:pt idx="4980">
                  <c:v>1</c:v>
                </c:pt>
                <c:pt idx="4981">
                  <c:v>1</c:v>
                </c:pt>
                <c:pt idx="4982">
                  <c:v>1</c:v>
                </c:pt>
                <c:pt idx="4983">
                  <c:v>1</c:v>
                </c:pt>
                <c:pt idx="4984">
                  <c:v>3</c:v>
                </c:pt>
                <c:pt idx="4985">
                  <c:v>0</c:v>
                </c:pt>
                <c:pt idx="4986">
                  <c:v>3</c:v>
                </c:pt>
                <c:pt idx="4987">
                  <c:v>3</c:v>
                </c:pt>
                <c:pt idx="4988">
                  <c:v>1</c:v>
                </c:pt>
                <c:pt idx="4989">
                  <c:v>3</c:v>
                </c:pt>
                <c:pt idx="4990">
                  <c:v>8</c:v>
                </c:pt>
                <c:pt idx="4991">
                  <c:v>3</c:v>
                </c:pt>
                <c:pt idx="4992">
                  <c:v>2</c:v>
                </c:pt>
                <c:pt idx="4993">
                  <c:v>0</c:v>
                </c:pt>
                <c:pt idx="4994">
                  <c:v>0</c:v>
                </c:pt>
                <c:pt idx="4995">
                  <c:v>1</c:v>
                </c:pt>
                <c:pt idx="4996">
                  <c:v>2</c:v>
                </c:pt>
                <c:pt idx="4997">
                  <c:v>2</c:v>
                </c:pt>
                <c:pt idx="4998">
                  <c:v>4</c:v>
                </c:pt>
                <c:pt idx="4999">
                  <c:v>5</c:v>
                </c:pt>
                <c:pt idx="5000">
                  <c:v>1</c:v>
                </c:pt>
                <c:pt idx="5001">
                  <c:v>4</c:v>
                </c:pt>
                <c:pt idx="5002">
                  <c:v>4</c:v>
                </c:pt>
                <c:pt idx="5003">
                  <c:v>5</c:v>
                </c:pt>
                <c:pt idx="5004">
                  <c:v>2</c:v>
                </c:pt>
                <c:pt idx="5005">
                  <c:v>5</c:v>
                </c:pt>
                <c:pt idx="5006">
                  <c:v>4</c:v>
                </c:pt>
                <c:pt idx="5007">
                  <c:v>3</c:v>
                </c:pt>
                <c:pt idx="5008">
                  <c:v>1</c:v>
                </c:pt>
                <c:pt idx="5009">
                  <c:v>2</c:v>
                </c:pt>
                <c:pt idx="5010">
                  <c:v>3</c:v>
                </c:pt>
                <c:pt idx="5011">
                  <c:v>7</c:v>
                </c:pt>
                <c:pt idx="5012">
                  <c:v>2</c:v>
                </c:pt>
                <c:pt idx="5013">
                  <c:v>3</c:v>
                </c:pt>
                <c:pt idx="5014">
                  <c:v>1</c:v>
                </c:pt>
                <c:pt idx="5015">
                  <c:v>9</c:v>
                </c:pt>
                <c:pt idx="5016">
                  <c:v>7</c:v>
                </c:pt>
                <c:pt idx="5017">
                  <c:v>3</c:v>
                </c:pt>
                <c:pt idx="5018">
                  <c:v>4</c:v>
                </c:pt>
                <c:pt idx="5019">
                  <c:v>3</c:v>
                </c:pt>
                <c:pt idx="5020">
                  <c:v>4</c:v>
                </c:pt>
                <c:pt idx="5021">
                  <c:v>1</c:v>
                </c:pt>
                <c:pt idx="5022">
                  <c:v>4</c:v>
                </c:pt>
                <c:pt idx="5023">
                  <c:v>2</c:v>
                </c:pt>
                <c:pt idx="5024">
                  <c:v>1</c:v>
                </c:pt>
                <c:pt idx="5025">
                  <c:v>1</c:v>
                </c:pt>
                <c:pt idx="5026">
                  <c:v>3</c:v>
                </c:pt>
                <c:pt idx="5027">
                  <c:v>4</c:v>
                </c:pt>
                <c:pt idx="5028">
                  <c:v>1</c:v>
                </c:pt>
                <c:pt idx="5029">
                  <c:v>4</c:v>
                </c:pt>
                <c:pt idx="5030">
                  <c:v>4</c:v>
                </c:pt>
                <c:pt idx="5031">
                  <c:v>2</c:v>
                </c:pt>
                <c:pt idx="5032">
                  <c:v>3</c:v>
                </c:pt>
                <c:pt idx="5033">
                  <c:v>3</c:v>
                </c:pt>
                <c:pt idx="5034">
                  <c:v>1</c:v>
                </c:pt>
                <c:pt idx="5035">
                  <c:v>5</c:v>
                </c:pt>
                <c:pt idx="5036">
                  <c:v>7</c:v>
                </c:pt>
                <c:pt idx="5037">
                  <c:v>4</c:v>
                </c:pt>
                <c:pt idx="5038">
                  <c:v>4</c:v>
                </c:pt>
                <c:pt idx="5039">
                  <c:v>9</c:v>
                </c:pt>
                <c:pt idx="5040">
                  <c:v>4</c:v>
                </c:pt>
                <c:pt idx="5041">
                  <c:v>5</c:v>
                </c:pt>
                <c:pt idx="5042">
                  <c:v>4</c:v>
                </c:pt>
                <c:pt idx="5043">
                  <c:v>3</c:v>
                </c:pt>
                <c:pt idx="5044">
                  <c:v>4</c:v>
                </c:pt>
                <c:pt idx="5045">
                  <c:v>3</c:v>
                </c:pt>
                <c:pt idx="5046">
                  <c:v>1</c:v>
                </c:pt>
                <c:pt idx="5047">
                  <c:v>6</c:v>
                </c:pt>
                <c:pt idx="5048">
                  <c:v>6</c:v>
                </c:pt>
                <c:pt idx="5049">
                  <c:v>3</c:v>
                </c:pt>
                <c:pt idx="5050">
                  <c:v>6</c:v>
                </c:pt>
                <c:pt idx="5051">
                  <c:v>8</c:v>
                </c:pt>
                <c:pt idx="5052">
                  <c:v>5</c:v>
                </c:pt>
                <c:pt idx="5053">
                  <c:v>3</c:v>
                </c:pt>
                <c:pt idx="5054">
                  <c:v>5</c:v>
                </c:pt>
                <c:pt idx="5055">
                  <c:v>5</c:v>
                </c:pt>
                <c:pt idx="5056">
                  <c:v>4</c:v>
                </c:pt>
                <c:pt idx="5057">
                  <c:v>2</c:v>
                </c:pt>
                <c:pt idx="5058">
                  <c:v>5</c:v>
                </c:pt>
                <c:pt idx="5059">
                  <c:v>3</c:v>
                </c:pt>
                <c:pt idx="5060">
                  <c:v>2</c:v>
                </c:pt>
                <c:pt idx="5061">
                  <c:v>2</c:v>
                </c:pt>
                <c:pt idx="5062">
                  <c:v>3</c:v>
                </c:pt>
                <c:pt idx="5063">
                  <c:v>2</c:v>
                </c:pt>
                <c:pt idx="5064">
                  <c:v>2</c:v>
                </c:pt>
                <c:pt idx="5065">
                  <c:v>7</c:v>
                </c:pt>
                <c:pt idx="5066">
                  <c:v>3</c:v>
                </c:pt>
                <c:pt idx="5067">
                  <c:v>5</c:v>
                </c:pt>
                <c:pt idx="5068">
                  <c:v>4</c:v>
                </c:pt>
                <c:pt idx="5069">
                  <c:v>3</c:v>
                </c:pt>
                <c:pt idx="5070">
                  <c:v>4</c:v>
                </c:pt>
                <c:pt idx="5071">
                  <c:v>7</c:v>
                </c:pt>
                <c:pt idx="5072">
                  <c:v>3</c:v>
                </c:pt>
                <c:pt idx="5073">
                  <c:v>2</c:v>
                </c:pt>
                <c:pt idx="5074">
                  <c:v>2</c:v>
                </c:pt>
                <c:pt idx="5075">
                  <c:v>6</c:v>
                </c:pt>
                <c:pt idx="5076">
                  <c:v>3</c:v>
                </c:pt>
                <c:pt idx="5077">
                  <c:v>5</c:v>
                </c:pt>
                <c:pt idx="5078">
                  <c:v>8</c:v>
                </c:pt>
                <c:pt idx="5079">
                  <c:v>5</c:v>
                </c:pt>
                <c:pt idx="5080">
                  <c:v>3</c:v>
                </c:pt>
                <c:pt idx="5081">
                  <c:v>3</c:v>
                </c:pt>
                <c:pt idx="5082">
                  <c:v>7</c:v>
                </c:pt>
                <c:pt idx="5083">
                  <c:v>6</c:v>
                </c:pt>
                <c:pt idx="5084">
                  <c:v>3</c:v>
                </c:pt>
                <c:pt idx="5085">
                  <c:v>2</c:v>
                </c:pt>
                <c:pt idx="5086">
                  <c:v>5</c:v>
                </c:pt>
                <c:pt idx="5087">
                  <c:v>1</c:v>
                </c:pt>
                <c:pt idx="5088">
                  <c:v>4</c:v>
                </c:pt>
                <c:pt idx="5089">
                  <c:v>6</c:v>
                </c:pt>
                <c:pt idx="5090">
                  <c:v>3</c:v>
                </c:pt>
                <c:pt idx="5091">
                  <c:v>5</c:v>
                </c:pt>
                <c:pt idx="5092">
                  <c:v>1</c:v>
                </c:pt>
                <c:pt idx="5093">
                  <c:v>5</c:v>
                </c:pt>
                <c:pt idx="5094">
                  <c:v>3</c:v>
                </c:pt>
                <c:pt idx="5095">
                  <c:v>3</c:v>
                </c:pt>
                <c:pt idx="5096">
                  <c:v>3</c:v>
                </c:pt>
                <c:pt idx="5097">
                  <c:v>1</c:v>
                </c:pt>
                <c:pt idx="5098">
                  <c:v>3</c:v>
                </c:pt>
                <c:pt idx="5099">
                  <c:v>3</c:v>
                </c:pt>
                <c:pt idx="5100">
                  <c:v>5</c:v>
                </c:pt>
                <c:pt idx="5101">
                  <c:v>4</c:v>
                </c:pt>
                <c:pt idx="5102">
                  <c:v>4</c:v>
                </c:pt>
                <c:pt idx="5103">
                  <c:v>6</c:v>
                </c:pt>
                <c:pt idx="5104">
                  <c:v>7</c:v>
                </c:pt>
                <c:pt idx="5105">
                  <c:v>4</c:v>
                </c:pt>
                <c:pt idx="5106">
                  <c:v>2</c:v>
                </c:pt>
                <c:pt idx="5107">
                  <c:v>2</c:v>
                </c:pt>
                <c:pt idx="5108">
                  <c:v>4</c:v>
                </c:pt>
                <c:pt idx="5109">
                  <c:v>3</c:v>
                </c:pt>
                <c:pt idx="5110">
                  <c:v>3</c:v>
                </c:pt>
                <c:pt idx="5111">
                  <c:v>5</c:v>
                </c:pt>
                <c:pt idx="5112">
                  <c:v>6</c:v>
                </c:pt>
                <c:pt idx="5113">
                  <c:v>2</c:v>
                </c:pt>
                <c:pt idx="5114">
                  <c:v>5</c:v>
                </c:pt>
                <c:pt idx="5115">
                  <c:v>5</c:v>
                </c:pt>
                <c:pt idx="5116">
                  <c:v>1</c:v>
                </c:pt>
                <c:pt idx="5117">
                  <c:v>5</c:v>
                </c:pt>
                <c:pt idx="5118">
                  <c:v>2</c:v>
                </c:pt>
                <c:pt idx="5119">
                  <c:v>3</c:v>
                </c:pt>
                <c:pt idx="5120">
                  <c:v>3</c:v>
                </c:pt>
                <c:pt idx="5121">
                  <c:v>0</c:v>
                </c:pt>
                <c:pt idx="5122">
                  <c:v>4</c:v>
                </c:pt>
                <c:pt idx="5123">
                  <c:v>4</c:v>
                </c:pt>
                <c:pt idx="5124">
                  <c:v>0</c:v>
                </c:pt>
                <c:pt idx="5125">
                  <c:v>4</c:v>
                </c:pt>
                <c:pt idx="5126">
                  <c:v>4</c:v>
                </c:pt>
                <c:pt idx="5127">
                  <c:v>6</c:v>
                </c:pt>
                <c:pt idx="5128">
                  <c:v>2</c:v>
                </c:pt>
                <c:pt idx="5129">
                  <c:v>5</c:v>
                </c:pt>
                <c:pt idx="5130">
                  <c:v>5</c:v>
                </c:pt>
                <c:pt idx="5131">
                  <c:v>5</c:v>
                </c:pt>
                <c:pt idx="5132">
                  <c:v>4</c:v>
                </c:pt>
                <c:pt idx="5133">
                  <c:v>2</c:v>
                </c:pt>
                <c:pt idx="5134">
                  <c:v>6</c:v>
                </c:pt>
                <c:pt idx="5135">
                  <c:v>1</c:v>
                </c:pt>
                <c:pt idx="5136">
                  <c:v>1</c:v>
                </c:pt>
                <c:pt idx="5137">
                  <c:v>2</c:v>
                </c:pt>
                <c:pt idx="5138">
                  <c:v>4</c:v>
                </c:pt>
                <c:pt idx="5139">
                  <c:v>4</c:v>
                </c:pt>
                <c:pt idx="5140">
                  <c:v>4</c:v>
                </c:pt>
                <c:pt idx="5141">
                  <c:v>3</c:v>
                </c:pt>
                <c:pt idx="5142">
                  <c:v>3</c:v>
                </c:pt>
                <c:pt idx="5143">
                  <c:v>2</c:v>
                </c:pt>
                <c:pt idx="5144">
                  <c:v>4</c:v>
                </c:pt>
                <c:pt idx="5145">
                  <c:v>6</c:v>
                </c:pt>
                <c:pt idx="5146">
                  <c:v>4</c:v>
                </c:pt>
                <c:pt idx="5147">
                  <c:v>8</c:v>
                </c:pt>
                <c:pt idx="5148">
                  <c:v>1</c:v>
                </c:pt>
                <c:pt idx="5149">
                  <c:v>6</c:v>
                </c:pt>
                <c:pt idx="5150">
                  <c:v>4</c:v>
                </c:pt>
                <c:pt idx="5151">
                  <c:v>5</c:v>
                </c:pt>
                <c:pt idx="5152">
                  <c:v>4</c:v>
                </c:pt>
                <c:pt idx="5153">
                  <c:v>0</c:v>
                </c:pt>
                <c:pt idx="5154">
                  <c:v>3</c:v>
                </c:pt>
                <c:pt idx="5155">
                  <c:v>3</c:v>
                </c:pt>
                <c:pt idx="5156">
                  <c:v>4</c:v>
                </c:pt>
                <c:pt idx="5157">
                  <c:v>4</c:v>
                </c:pt>
                <c:pt idx="5158">
                  <c:v>4</c:v>
                </c:pt>
                <c:pt idx="5159">
                  <c:v>0</c:v>
                </c:pt>
                <c:pt idx="5160">
                  <c:v>2</c:v>
                </c:pt>
                <c:pt idx="5161">
                  <c:v>4</c:v>
                </c:pt>
                <c:pt idx="5162">
                  <c:v>4</c:v>
                </c:pt>
                <c:pt idx="5163">
                  <c:v>3</c:v>
                </c:pt>
                <c:pt idx="5164">
                  <c:v>2</c:v>
                </c:pt>
                <c:pt idx="5165">
                  <c:v>1</c:v>
                </c:pt>
                <c:pt idx="5166">
                  <c:v>4</c:v>
                </c:pt>
                <c:pt idx="5167">
                  <c:v>1</c:v>
                </c:pt>
                <c:pt idx="5168">
                  <c:v>5</c:v>
                </c:pt>
                <c:pt idx="5169">
                  <c:v>2</c:v>
                </c:pt>
                <c:pt idx="5170">
                  <c:v>6</c:v>
                </c:pt>
                <c:pt idx="5171">
                  <c:v>5</c:v>
                </c:pt>
                <c:pt idx="5172">
                  <c:v>4</c:v>
                </c:pt>
                <c:pt idx="5173">
                  <c:v>1</c:v>
                </c:pt>
                <c:pt idx="5174">
                  <c:v>6</c:v>
                </c:pt>
                <c:pt idx="5175">
                  <c:v>4</c:v>
                </c:pt>
                <c:pt idx="5176">
                  <c:v>2</c:v>
                </c:pt>
                <c:pt idx="5177">
                  <c:v>4</c:v>
                </c:pt>
                <c:pt idx="5178">
                  <c:v>5</c:v>
                </c:pt>
                <c:pt idx="5179">
                  <c:v>4</c:v>
                </c:pt>
                <c:pt idx="5180">
                  <c:v>3</c:v>
                </c:pt>
                <c:pt idx="5181">
                  <c:v>5</c:v>
                </c:pt>
                <c:pt idx="5182">
                  <c:v>2</c:v>
                </c:pt>
                <c:pt idx="5183">
                  <c:v>2</c:v>
                </c:pt>
                <c:pt idx="5184">
                  <c:v>2</c:v>
                </c:pt>
                <c:pt idx="5185">
                  <c:v>3</c:v>
                </c:pt>
                <c:pt idx="5186">
                  <c:v>2</c:v>
                </c:pt>
                <c:pt idx="5187">
                  <c:v>1</c:v>
                </c:pt>
                <c:pt idx="5188">
                  <c:v>2</c:v>
                </c:pt>
                <c:pt idx="5189">
                  <c:v>0</c:v>
                </c:pt>
                <c:pt idx="5190">
                  <c:v>4</c:v>
                </c:pt>
                <c:pt idx="5191">
                  <c:v>5</c:v>
                </c:pt>
                <c:pt idx="5192">
                  <c:v>2</c:v>
                </c:pt>
                <c:pt idx="5193">
                  <c:v>1</c:v>
                </c:pt>
                <c:pt idx="5194">
                  <c:v>2</c:v>
                </c:pt>
                <c:pt idx="5195">
                  <c:v>3</c:v>
                </c:pt>
                <c:pt idx="5196">
                  <c:v>5</c:v>
                </c:pt>
                <c:pt idx="5197">
                  <c:v>4</c:v>
                </c:pt>
                <c:pt idx="5198">
                  <c:v>0</c:v>
                </c:pt>
                <c:pt idx="5199">
                  <c:v>2</c:v>
                </c:pt>
                <c:pt idx="5200">
                  <c:v>3</c:v>
                </c:pt>
                <c:pt idx="5201">
                  <c:v>3</c:v>
                </c:pt>
                <c:pt idx="5202">
                  <c:v>7</c:v>
                </c:pt>
                <c:pt idx="5203">
                  <c:v>2</c:v>
                </c:pt>
                <c:pt idx="5204">
                  <c:v>0</c:v>
                </c:pt>
                <c:pt idx="5205">
                  <c:v>0</c:v>
                </c:pt>
                <c:pt idx="5206">
                  <c:v>3</c:v>
                </c:pt>
                <c:pt idx="5207">
                  <c:v>1</c:v>
                </c:pt>
                <c:pt idx="5208">
                  <c:v>3</c:v>
                </c:pt>
                <c:pt idx="5209">
                  <c:v>3</c:v>
                </c:pt>
                <c:pt idx="5210">
                  <c:v>1</c:v>
                </c:pt>
                <c:pt idx="5211">
                  <c:v>4</c:v>
                </c:pt>
                <c:pt idx="5212">
                  <c:v>2</c:v>
                </c:pt>
                <c:pt idx="5213">
                  <c:v>2</c:v>
                </c:pt>
                <c:pt idx="5214">
                  <c:v>2</c:v>
                </c:pt>
                <c:pt idx="5215">
                  <c:v>3</c:v>
                </c:pt>
                <c:pt idx="5216">
                  <c:v>3</c:v>
                </c:pt>
                <c:pt idx="5217">
                  <c:v>3</c:v>
                </c:pt>
                <c:pt idx="5218">
                  <c:v>3</c:v>
                </c:pt>
                <c:pt idx="5219">
                  <c:v>4</c:v>
                </c:pt>
                <c:pt idx="5220">
                  <c:v>2</c:v>
                </c:pt>
                <c:pt idx="5221">
                  <c:v>1</c:v>
                </c:pt>
                <c:pt idx="5222">
                  <c:v>6</c:v>
                </c:pt>
                <c:pt idx="5223">
                  <c:v>3</c:v>
                </c:pt>
                <c:pt idx="5224">
                  <c:v>0</c:v>
                </c:pt>
                <c:pt idx="5225">
                  <c:v>1</c:v>
                </c:pt>
                <c:pt idx="5226">
                  <c:v>4</c:v>
                </c:pt>
                <c:pt idx="5227">
                  <c:v>3</c:v>
                </c:pt>
                <c:pt idx="5228">
                  <c:v>0</c:v>
                </c:pt>
                <c:pt idx="5229">
                  <c:v>3</c:v>
                </c:pt>
                <c:pt idx="5230">
                  <c:v>5</c:v>
                </c:pt>
                <c:pt idx="5231">
                  <c:v>4</c:v>
                </c:pt>
                <c:pt idx="5232">
                  <c:v>1</c:v>
                </c:pt>
                <c:pt idx="5233">
                  <c:v>5</c:v>
                </c:pt>
                <c:pt idx="5234">
                  <c:v>4</c:v>
                </c:pt>
                <c:pt idx="5235">
                  <c:v>2</c:v>
                </c:pt>
                <c:pt idx="5236">
                  <c:v>2</c:v>
                </c:pt>
                <c:pt idx="5237">
                  <c:v>6</c:v>
                </c:pt>
                <c:pt idx="5238">
                  <c:v>3</c:v>
                </c:pt>
                <c:pt idx="5239">
                  <c:v>6</c:v>
                </c:pt>
                <c:pt idx="5240">
                  <c:v>6</c:v>
                </c:pt>
                <c:pt idx="5241">
                  <c:v>1</c:v>
                </c:pt>
                <c:pt idx="5242">
                  <c:v>6</c:v>
                </c:pt>
                <c:pt idx="5243">
                  <c:v>1</c:v>
                </c:pt>
                <c:pt idx="5244">
                  <c:v>2</c:v>
                </c:pt>
                <c:pt idx="5245">
                  <c:v>3</c:v>
                </c:pt>
                <c:pt idx="5246">
                  <c:v>2</c:v>
                </c:pt>
                <c:pt idx="5247">
                  <c:v>3</c:v>
                </c:pt>
                <c:pt idx="5248">
                  <c:v>1</c:v>
                </c:pt>
                <c:pt idx="5249">
                  <c:v>5</c:v>
                </c:pt>
                <c:pt idx="5250">
                  <c:v>4</c:v>
                </c:pt>
                <c:pt idx="5251">
                  <c:v>3</c:v>
                </c:pt>
                <c:pt idx="5252">
                  <c:v>3</c:v>
                </c:pt>
                <c:pt idx="5253">
                  <c:v>7</c:v>
                </c:pt>
                <c:pt idx="5254">
                  <c:v>2</c:v>
                </c:pt>
                <c:pt idx="5255">
                  <c:v>6</c:v>
                </c:pt>
                <c:pt idx="5256">
                  <c:v>4</c:v>
                </c:pt>
                <c:pt idx="5257">
                  <c:v>5</c:v>
                </c:pt>
                <c:pt idx="5258">
                  <c:v>1</c:v>
                </c:pt>
                <c:pt idx="5259">
                  <c:v>1</c:v>
                </c:pt>
                <c:pt idx="5260">
                  <c:v>5</c:v>
                </c:pt>
                <c:pt idx="5261">
                  <c:v>3</c:v>
                </c:pt>
                <c:pt idx="5262">
                  <c:v>2</c:v>
                </c:pt>
                <c:pt idx="5263">
                  <c:v>3</c:v>
                </c:pt>
                <c:pt idx="5264">
                  <c:v>3</c:v>
                </c:pt>
                <c:pt idx="5265">
                  <c:v>5</c:v>
                </c:pt>
                <c:pt idx="5266">
                  <c:v>2</c:v>
                </c:pt>
                <c:pt idx="5267">
                  <c:v>4</c:v>
                </c:pt>
                <c:pt idx="5268">
                  <c:v>6</c:v>
                </c:pt>
                <c:pt idx="5269">
                  <c:v>3</c:v>
                </c:pt>
                <c:pt idx="5270">
                  <c:v>5</c:v>
                </c:pt>
                <c:pt idx="5271">
                  <c:v>6</c:v>
                </c:pt>
                <c:pt idx="5272">
                  <c:v>4</c:v>
                </c:pt>
                <c:pt idx="5273">
                  <c:v>1</c:v>
                </c:pt>
                <c:pt idx="5274">
                  <c:v>4</c:v>
                </c:pt>
                <c:pt idx="5275">
                  <c:v>3</c:v>
                </c:pt>
                <c:pt idx="5276">
                  <c:v>3</c:v>
                </c:pt>
                <c:pt idx="5277">
                  <c:v>1</c:v>
                </c:pt>
                <c:pt idx="5278">
                  <c:v>3</c:v>
                </c:pt>
                <c:pt idx="5279">
                  <c:v>4</c:v>
                </c:pt>
                <c:pt idx="5280">
                  <c:v>2</c:v>
                </c:pt>
                <c:pt idx="5281">
                  <c:v>0</c:v>
                </c:pt>
                <c:pt idx="5282">
                  <c:v>3</c:v>
                </c:pt>
                <c:pt idx="5283">
                  <c:v>8</c:v>
                </c:pt>
                <c:pt idx="5284">
                  <c:v>5</c:v>
                </c:pt>
                <c:pt idx="5285">
                  <c:v>4</c:v>
                </c:pt>
                <c:pt idx="5286">
                  <c:v>3</c:v>
                </c:pt>
                <c:pt idx="5287">
                  <c:v>3</c:v>
                </c:pt>
                <c:pt idx="5288">
                  <c:v>2</c:v>
                </c:pt>
                <c:pt idx="5289">
                  <c:v>3</c:v>
                </c:pt>
                <c:pt idx="5290">
                  <c:v>2</c:v>
                </c:pt>
                <c:pt idx="5291">
                  <c:v>1</c:v>
                </c:pt>
                <c:pt idx="5292">
                  <c:v>3</c:v>
                </c:pt>
                <c:pt idx="5293">
                  <c:v>1</c:v>
                </c:pt>
                <c:pt idx="5294">
                  <c:v>2</c:v>
                </c:pt>
                <c:pt idx="5295">
                  <c:v>4</c:v>
                </c:pt>
                <c:pt idx="5296">
                  <c:v>6</c:v>
                </c:pt>
                <c:pt idx="5297">
                  <c:v>1</c:v>
                </c:pt>
                <c:pt idx="5298">
                  <c:v>3</c:v>
                </c:pt>
                <c:pt idx="5299">
                  <c:v>3</c:v>
                </c:pt>
                <c:pt idx="5300">
                  <c:v>4</c:v>
                </c:pt>
                <c:pt idx="5301">
                  <c:v>1</c:v>
                </c:pt>
                <c:pt idx="5302">
                  <c:v>5</c:v>
                </c:pt>
                <c:pt idx="5303">
                  <c:v>2</c:v>
                </c:pt>
                <c:pt idx="5304">
                  <c:v>5</c:v>
                </c:pt>
                <c:pt idx="5305">
                  <c:v>7</c:v>
                </c:pt>
                <c:pt idx="5306">
                  <c:v>3</c:v>
                </c:pt>
                <c:pt idx="5307">
                  <c:v>1</c:v>
                </c:pt>
                <c:pt idx="5308">
                  <c:v>3</c:v>
                </c:pt>
                <c:pt idx="5309">
                  <c:v>1</c:v>
                </c:pt>
                <c:pt idx="5310">
                  <c:v>2</c:v>
                </c:pt>
                <c:pt idx="5311">
                  <c:v>5</c:v>
                </c:pt>
                <c:pt idx="5312">
                  <c:v>4</c:v>
                </c:pt>
                <c:pt idx="5313">
                  <c:v>7</c:v>
                </c:pt>
                <c:pt idx="5314">
                  <c:v>3</c:v>
                </c:pt>
                <c:pt idx="5315">
                  <c:v>5</c:v>
                </c:pt>
                <c:pt idx="5316">
                  <c:v>3</c:v>
                </c:pt>
                <c:pt idx="5317">
                  <c:v>3</c:v>
                </c:pt>
                <c:pt idx="5318">
                  <c:v>2</c:v>
                </c:pt>
                <c:pt idx="5319">
                  <c:v>2</c:v>
                </c:pt>
                <c:pt idx="5320">
                  <c:v>3</c:v>
                </c:pt>
                <c:pt idx="5321">
                  <c:v>2</c:v>
                </c:pt>
                <c:pt idx="5322">
                  <c:v>4</c:v>
                </c:pt>
                <c:pt idx="5323">
                  <c:v>1</c:v>
                </c:pt>
                <c:pt idx="5324">
                  <c:v>1</c:v>
                </c:pt>
                <c:pt idx="5325">
                  <c:v>3</c:v>
                </c:pt>
                <c:pt idx="5326">
                  <c:v>3</c:v>
                </c:pt>
                <c:pt idx="5327">
                  <c:v>5</c:v>
                </c:pt>
                <c:pt idx="5328">
                  <c:v>6</c:v>
                </c:pt>
                <c:pt idx="5329">
                  <c:v>4</c:v>
                </c:pt>
                <c:pt idx="5330">
                  <c:v>1</c:v>
                </c:pt>
                <c:pt idx="5331">
                  <c:v>3</c:v>
                </c:pt>
                <c:pt idx="5332">
                  <c:v>4</c:v>
                </c:pt>
                <c:pt idx="5333">
                  <c:v>1</c:v>
                </c:pt>
                <c:pt idx="5334">
                  <c:v>2</c:v>
                </c:pt>
                <c:pt idx="5335">
                  <c:v>5</c:v>
                </c:pt>
                <c:pt idx="5336">
                  <c:v>8</c:v>
                </c:pt>
                <c:pt idx="5337">
                  <c:v>4</c:v>
                </c:pt>
                <c:pt idx="5338">
                  <c:v>4</c:v>
                </c:pt>
                <c:pt idx="5339">
                  <c:v>8</c:v>
                </c:pt>
                <c:pt idx="5340">
                  <c:v>3</c:v>
                </c:pt>
                <c:pt idx="5341">
                  <c:v>4</c:v>
                </c:pt>
                <c:pt idx="5342">
                  <c:v>4</c:v>
                </c:pt>
                <c:pt idx="5343">
                  <c:v>3</c:v>
                </c:pt>
                <c:pt idx="5344">
                  <c:v>2</c:v>
                </c:pt>
                <c:pt idx="5345">
                  <c:v>3</c:v>
                </c:pt>
                <c:pt idx="5346">
                  <c:v>2</c:v>
                </c:pt>
                <c:pt idx="5347">
                  <c:v>2</c:v>
                </c:pt>
                <c:pt idx="5348">
                  <c:v>7</c:v>
                </c:pt>
                <c:pt idx="5349">
                  <c:v>4</c:v>
                </c:pt>
                <c:pt idx="5350">
                  <c:v>1</c:v>
                </c:pt>
                <c:pt idx="5351">
                  <c:v>2</c:v>
                </c:pt>
                <c:pt idx="5352">
                  <c:v>3</c:v>
                </c:pt>
                <c:pt idx="5353">
                  <c:v>4</c:v>
                </c:pt>
                <c:pt idx="5354">
                  <c:v>3</c:v>
                </c:pt>
                <c:pt idx="5355">
                  <c:v>2</c:v>
                </c:pt>
                <c:pt idx="5356">
                  <c:v>4</c:v>
                </c:pt>
                <c:pt idx="5357">
                  <c:v>5</c:v>
                </c:pt>
                <c:pt idx="5358">
                  <c:v>3</c:v>
                </c:pt>
                <c:pt idx="5359">
                  <c:v>5</c:v>
                </c:pt>
                <c:pt idx="5360">
                  <c:v>4</c:v>
                </c:pt>
                <c:pt idx="5361">
                  <c:v>2</c:v>
                </c:pt>
                <c:pt idx="5362">
                  <c:v>5</c:v>
                </c:pt>
                <c:pt idx="5363">
                  <c:v>1</c:v>
                </c:pt>
                <c:pt idx="5364">
                  <c:v>5</c:v>
                </c:pt>
                <c:pt idx="5365">
                  <c:v>0</c:v>
                </c:pt>
                <c:pt idx="5366">
                  <c:v>3</c:v>
                </c:pt>
                <c:pt idx="5367">
                  <c:v>3</c:v>
                </c:pt>
                <c:pt idx="5368">
                  <c:v>3</c:v>
                </c:pt>
                <c:pt idx="5369">
                  <c:v>4</c:v>
                </c:pt>
                <c:pt idx="5370">
                  <c:v>3</c:v>
                </c:pt>
                <c:pt idx="5371">
                  <c:v>2</c:v>
                </c:pt>
                <c:pt idx="5372">
                  <c:v>7</c:v>
                </c:pt>
                <c:pt idx="5373">
                  <c:v>2</c:v>
                </c:pt>
                <c:pt idx="5374">
                  <c:v>3</c:v>
                </c:pt>
                <c:pt idx="5375">
                  <c:v>1</c:v>
                </c:pt>
                <c:pt idx="5376">
                  <c:v>5</c:v>
                </c:pt>
                <c:pt idx="5377">
                  <c:v>3</c:v>
                </c:pt>
                <c:pt idx="5378">
                  <c:v>3</c:v>
                </c:pt>
                <c:pt idx="5379">
                  <c:v>6</c:v>
                </c:pt>
                <c:pt idx="5380">
                  <c:v>2</c:v>
                </c:pt>
                <c:pt idx="5381">
                  <c:v>8</c:v>
                </c:pt>
                <c:pt idx="5382">
                  <c:v>2</c:v>
                </c:pt>
                <c:pt idx="5383">
                  <c:v>3</c:v>
                </c:pt>
                <c:pt idx="5384">
                  <c:v>3</c:v>
                </c:pt>
                <c:pt idx="5385">
                  <c:v>6</c:v>
                </c:pt>
                <c:pt idx="5386">
                  <c:v>5</c:v>
                </c:pt>
                <c:pt idx="5387">
                  <c:v>3</c:v>
                </c:pt>
                <c:pt idx="5388">
                  <c:v>5</c:v>
                </c:pt>
                <c:pt idx="5389">
                  <c:v>2</c:v>
                </c:pt>
                <c:pt idx="5390">
                  <c:v>3</c:v>
                </c:pt>
                <c:pt idx="5391">
                  <c:v>1</c:v>
                </c:pt>
                <c:pt idx="5392">
                  <c:v>1</c:v>
                </c:pt>
                <c:pt idx="5393">
                  <c:v>5</c:v>
                </c:pt>
                <c:pt idx="5394">
                  <c:v>5</c:v>
                </c:pt>
                <c:pt idx="5395">
                  <c:v>5</c:v>
                </c:pt>
                <c:pt idx="5396">
                  <c:v>5</c:v>
                </c:pt>
                <c:pt idx="5397">
                  <c:v>3</c:v>
                </c:pt>
                <c:pt idx="5398">
                  <c:v>0</c:v>
                </c:pt>
                <c:pt idx="5399">
                  <c:v>3</c:v>
                </c:pt>
                <c:pt idx="5400">
                  <c:v>5</c:v>
                </c:pt>
                <c:pt idx="5401">
                  <c:v>0</c:v>
                </c:pt>
                <c:pt idx="5402">
                  <c:v>3</c:v>
                </c:pt>
                <c:pt idx="5403">
                  <c:v>2</c:v>
                </c:pt>
                <c:pt idx="5404">
                  <c:v>6</c:v>
                </c:pt>
                <c:pt idx="5405">
                  <c:v>3</c:v>
                </c:pt>
                <c:pt idx="5406">
                  <c:v>4</c:v>
                </c:pt>
                <c:pt idx="5407">
                  <c:v>0</c:v>
                </c:pt>
                <c:pt idx="5408">
                  <c:v>3</c:v>
                </c:pt>
                <c:pt idx="5409">
                  <c:v>2</c:v>
                </c:pt>
                <c:pt idx="5410">
                  <c:v>6</c:v>
                </c:pt>
                <c:pt idx="5411">
                  <c:v>1</c:v>
                </c:pt>
                <c:pt idx="5412">
                  <c:v>3</c:v>
                </c:pt>
                <c:pt idx="5413">
                  <c:v>2</c:v>
                </c:pt>
                <c:pt idx="5414">
                  <c:v>2</c:v>
                </c:pt>
                <c:pt idx="5415">
                  <c:v>1</c:v>
                </c:pt>
                <c:pt idx="5416">
                  <c:v>5</c:v>
                </c:pt>
                <c:pt idx="5417">
                  <c:v>4</c:v>
                </c:pt>
                <c:pt idx="5418">
                  <c:v>3</c:v>
                </c:pt>
                <c:pt idx="5419">
                  <c:v>4</c:v>
                </c:pt>
                <c:pt idx="5420">
                  <c:v>4</c:v>
                </c:pt>
                <c:pt idx="5421">
                  <c:v>5</c:v>
                </c:pt>
                <c:pt idx="5422">
                  <c:v>7</c:v>
                </c:pt>
                <c:pt idx="5423">
                  <c:v>2</c:v>
                </c:pt>
                <c:pt idx="5424">
                  <c:v>1</c:v>
                </c:pt>
                <c:pt idx="5425">
                  <c:v>6</c:v>
                </c:pt>
                <c:pt idx="5426">
                  <c:v>1</c:v>
                </c:pt>
                <c:pt idx="5427">
                  <c:v>5</c:v>
                </c:pt>
                <c:pt idx="5428">
                  <c:v>5</c:v>
                </c:pt>
                <c:pt idx="5429">
                  <c:v>2</c:v>
                </c:pt>
                <c:pt idx="5430">
                  <c:v>2</c:v>
                </c:pt>
                <c:pt idx="5431">
                  <c:v>2</c:v>
                </c:pt>
                <c:pt idx="5432">
                  <c:v>1</c:v>
                </c:pt>
                <c:pt idx="5433">
                  <c:v>7</c:v>
                </c:pt>
                <c:pt idx="5434">
                  <c:v>3</c:v>
                </c:pt>
                <c:pt idx="5435">
                  <c:v>2</c:v>
                </c:pt>
                <c:pt idx="5436">
                  <c:v>3</c:v>
                </c:pt>
                <c:pt idx="5437">
                  <c:v>5</c:v>
                </c:pt>
                <c:pt idx="5438">
                  <c:v>3</c:v>
                </c:pt>
                <c:pt idx="5439">
                  <c:v>4</c:v>
                </c:pt>
                <c:pt idx="5440">
                  <c:v>4</c:v>
                </c:pt>
                <c:pt idx="5441">
                  <c:v>5</c:v>
                </c:pt>
                <c:pt idx="5442">
                  <c:v>0</c:v>
                </c:pt>
                <c:pt idx="5443">
                  <c:v>2</c:v>
                </c:pt>
                <c:pt idx="5444">
                  <c:v>5</c:v>
                </c:pt>
                <c:pt idx="5445">
                  <c:v>2</c:v>
                </c:pt>
                <c:pt idx="5446">
                  <c:v>3</c:v>
                </c:pt>
                <c:pt idx="5447">
                  <c:v>6</c:v>
                </c:pt>
                <c:pt idx="5448">
                  <c:v>3</c:v>
                </c:pt>
                <c:pt idx="5449">
                  <c:v>3</c:v>
                </c:pt>
                <c:pt idx="5450">
                  <c:v>4</c:v>
                </c:pt>
                <c:pt idx="5451">
                  <c:v>4</c:v>
                </c:pt>
                <c:pt idx="5452">
                  <c:v>2</c:v>
                </c:pt>
                <c:pt idx="5453">
                  <c:v>3</c:v>
                </c:pt>
                <c:pt idx="5454">
                  <c:v>2</c:v>
                </c:pt>
                <c:pt idx="5455">
                  <c:v>1</c:v>
                </c:pt>
                <c:pt idx="5456">
                  <c:v>7</c:v>
                </c:pt>
                <c:pt idx="5457">
                  <c:v>4</c:v>
                </c:pt>
                <c:pt idx="5458">
                  <c:v>4</c:v>
                </c:pt>
                <c:pt idx="5459">
                  <c:v>3</c:v>
                </c:pt>
                <c:pt idx="5460">
                  <c:v>1</c:v>
                </c:pt>
                <c:pt idx="5461">
                  <c:v>4</c:v>
                </c:pt>
                <c:pt idx="5462">
                  <c:v>4</c:v>
                </c:pt>
                <c:pt idx="5463">
                  <c:v>2</c:v>
                </c:pt>
                <c:pt idx="5464">
                  <c:v>2</c:v>
                </c:pt>
                <c:pt idx="5465">
                  <c:v>4</c:v>
                </c:pt>
                <c:pt idx="5466">
                  <c:v>4</c:v>
                </c:pt>
                <c:pt idx="5467">
                  <c:v>2</c:v>
                </c:pt>
                <c:pt idx="5468">
                  <c:v>4</c:v>
                </c:pt>
                <c:pt idx="5469">
                  <c:v>2</c:v>
                </c:pt>
                <c:pt idx="5470">
                  <c:v>2</c:v>
                </c:pt>
                <c:pt idx="5471">
                  <c:v>1</c:v>
                </c:pt>
                <c:pt idx="5472">
                  <c:v>2</c:v>
                </c:pt>
                <c:pt idx="5473">
                  <c:v>5</c:v>
                </c:pt>
                <c:pt idx="5474">
                  <c:v>4</c:v>
                </c:pt>
                <c:pt idx="5475">
                  <c:v>2</c:v>
                </c:pt>
                <c:pt idx="5476">
                  <c:v>2</c:v>
                </c:pt>
                <c:pt idx="5477">
                  <c:v>4</c:v>
                </c:pt>
                <c:pt idx="5478">
                  <c:v>2</c:v>
                </c:pt>
                <c:pt idx="5479">
                  <c:v>4</c:v>
                </c:pt>
                <c:pt idx="5480">
                  <c:v>1</c:v>
                </c:pt>
                <c:pt idx="5481">
                  <c:v>2</c:v>
                </c:pt>
                <c:pt idx="5482">
                  <c:v>2</c:v>
                </c:pt>
                <c:pt idx="5483">
                  <c:v>2</c:v>
                </c:pt>
                <c:pt idx="5484">
                  <c:v>1</c:v>
                </c:pt>
                <c:pt idx="5485">
                  <c:v>3</c:v>
                </c:pt>
                <c:pt idx="5486">
                  <c:v>4</c:v>
                </c:pt>
                <c:pt idx="5487">
                  <c:v>2</c:v>
                </c:pt>
                <c:pt idx="5488">
                  <c:v>3</c:v>
                </c:pt>
                <c:pt idx="5489">
                  <c:v>4</c:v>
                </c:pt>
                <c:pt idx="5490">
                  <c:v>3</c:v>
                </c:pt>
                <c:pt idx="5491">
                  <c:v>3</c:v>
                </c:pt>
                <c:pt idx="5492">
                  <c:v>8</c:v>
                </c:pt>
                <c:pt idx="5493">
                  <c:v>3</c:v>
                </c:pt>
                <c:pt idx="5494">
                  <c:v>4</c:v>
                </c:pt>
                <c:pt idx="5495">
                  <c:v>1</c:v>
                </c:pt>
                <c:pt idx="5496">
                  <c:v>0</c:v>
                </c:pt>
                <c:pt idx="5497">
                  <c:v>1</c:v>
                </c:pt>
                <c:pt idx="5498">
                  <c:v>3</c:v>
                </c:pt>
                <c:pt idx="5499">
                  <c:v>3</c:v>
                </c:pt>
                <c:pt idx="5500">
                  <c:v>7</c:v>
                </c:pt>
                <c:pt idx="5501">
                  <c:v>1</c:v>
                </c:pt>
                <c:pt idx="5502">
                  <c:v>2</c:v>
                </c:pt>
                <c:pt idx="5503">
                  <c:v>2</c:v>
                </c:pt>
                <c:pt idx="5504">
                  <c:v>0</c:v>
                </c:pt>
                <c:pt idx="5505">
                  <c:v>4</c:v>
                </c:pt>
                <c:pt idx="5506">
                  <c:v>2</c:v>
                </c:pt>
                <c:pt idx="5507">
                  <c:v>3</c:v>
                </c:pt>
                <c:pt idx="5508">
                  <c:v>5</c:v>
                </c:pt>
                <c:pt idx="5509">
                  <c:v>4</c:v>
                </c:pt>
                <c:pt idx="5510">
                  <c:v>5</c:v>
                </c:pt>
                <c:pt idx="5511">
                  <c:v>3</c:v>
                </c:pt>
                <c:pt idx="5512">
                  <c:v>2</c:v>
                </c:pt>
                <c:pt idx="5513">
                  <c:v>2</c:v>
                </c:pt>
                <c:pt idx="5514">
                  <c:v>1</c:v>
                </c:pt>
                <c:pt idx="5515">
                  <c:v>3</c:v>
                </c:pt>
                <c:pt idx="5516">
                  <c:v>1</c:v>
                </c:pt>
                <c:pt idx="5517">
                  <c:v>3</c:v>
                </c:pt>
                <c:pt idx="5518">
                  <c:v>1</c:v>
                </c:pt>
                <c:pt idx="5519">
                  <c:v>7</c:v>
                </c:pt>
                <c:pt idx="5520">
                  <c:v>3</c:v>
                </c:pt>
                <c:pt idx="5521">
                  <c:v>4</c:v>
                </c:pt>
                <c:pt idx="5522">
                  <c:v>2</c:v>
                </c:pt>
                <c:pt idx="5523">
                  <c:v>1</c:v>
                </c:pt>
                <c:pt idx="5524">
                  <c:v>2</c:v>
                </c:pt>
                <c:pt idx="5525">
                  <c:v>5</c:v>
                </c:pt>
                <c:pt idx="5526">
                  <c:v>3</c:v>
                </c:pt>
                <c:pt idx="5527">
                  <c:v>5</c:v>
                </c:pt>
                <c:pt idx="5528">
                  <c:v>2</c:v>
                </c:pt>
                <c:pt idx="5529">
                  <c:v>0</c:v>
                </c:pt>
                <c:pt idx="5530">
                  <c:v>2</c:v>
                </c:pt>
                <c:pt idx="5531">
                  <c:v>6</c:v>
                </c:pt>
                <c:pt idx="5532">
                  <c:v>3</c:v>
                </c:pt>
                <c:pt idx="5533">
                  <c:v>0</c:v>
                </c:pt>
                <c:pt idx="5534">
                  <c:v>4</c:v>
                </c:pt>
                <c:pt idx="5535">
                  <c:v>7</c:v>
                </c:pt>
                <c:pt idx="5536">
                  <c:v>5</c:v>
                </c:pt>
                <c:pt idx="5537">
                  <c:v>10</c:v>
                </c:pt>
                <c:pt idx="5538">
                  <c:v>3</c:v>
                </c:pt>
                <c:pt idx="5539">
                  <c:v>2</c:v>
                </c:pt>
                <c:pt idx="5540">
                  <c:v>2</c:v>
                </c:pt>
                <c:pt idx="5541">
                  <c:v>1</c:v>
                </c:pt>
                <c:pt idx="5542">
                  <c:v>2</c:v>
                </c:pt>
                <c:pt idx="5543">
                  <c:v>4</c:v>
                </c:pt>
                <c:pt idx="5544">
                  <c:v>2</c:v>
                </c:pt>
                <c:pt idx="5545">
                  <c:v>5</c:v>
                </c:pt>
                <c:pt idx="5546">
                  <c:v>6</c:v>
                </c:pt>
                <c:pt idx="5547">
                  <c:v>3</c:v>
                </c:pt>
                <c:pt idx="5548">
                  <c:v>1</c:v>
                </c:pt>
                <c:pt idx="5549">
                  <c:v>4</c:v>
                </c:pt>
                <c:pt idx="5550">
                  <c:v>6</c:v>
                </c:pt>
                <c:pt idx="5551">
                  <c:v>4</c:v>
                </c:pt>
                <c:pt idx="5552">
                  <c:v>5</c:v>
                </c:pt>
                <c:pt idx="5553">
                  <c:v>5</c:v>
                </c:pt>
                <c:pt idx="5554">
                  <c:v>1</c:v>
                </c:pt>
                <c:pt idx="5555">
                  <c:v>1</c:v>
                </c:pt>
                <c:pt idx="5556">
                  <c:v>3</c:v>
                </c:pt>
                <c:pt idx="5557">
                  <c:v>4</c:v>
                </c:pt>
                <c:pt idx="5558">
                  <c:v>9</c:v>
                </c:pt>
                <c:pt idx="5559">
                  <c:v>2</c:v>
                </c:pt>
                <c:pt idx="5560">
                  <c:v>3</c:v>
                </c:pt>
                <c:pt idx="5561">
                  <c:v>6</c:v>
                </c:pt>
                <c:pt idx="5562">
                  <c:v>3</c:v>
                </c:pt>
                <c:pt idx="5563">
                  <c:v>2</c:v>
                </c:pt>
                <c:pt idx="5564">
                  <c:v>3</c:v>
                </c:pt>
                <c:pt idx="5565">
                  <c:v>3</c:v>
                </c:pt>
                <c:pt idx="5566">
                  <c:v>4</c:v>
                </c:pt>
                <c:pt idx="5567">
                  <c:v>1</c:v>
                </c:pt>
                <c:pt idx="5568">
                  <c:v>3</c:v>
                </c:pt>
                <c:pt idx="5569">
                  <c:v>1</c:v>
                </c:pt>
                <c:pt idx="5570">
                  <c:v>2</c:v>
                </c:pt>
                <c:pt idx="5571">
                  <c:v>3</c:v>
                </c:pt>
                <c:pt idx="5572">
                  <c:v>6</c:v>
                </c:pt>
                <c:pt idx="5573">
                  <c:v>4</c:v>
                </c:pt>
                <c:pt idx="5574">
                  <c:v>4</c:v>
                </c:pt>
                <c:pt idx="5575">
                  <c:v>2</c:v>
                </c:pt>
                <c:pt idx="5576">
                  <c:v>5</c:v>
                </c:pt>
                <c:pt idx="5577">
                  <c:v>0</c:v>
                </c:pt>
                <c:pt idx="5578">
                  <c:v>3</c:v>
                </c:pt>
                <c:pt idx="5579">
                  <c:v>3</c:v>
                </c:pt>
                <c:pt idx="5580">
                  <c:v>1</c:v>
                </c:pt>
                <c:pt idx="5581">
                  <c:v>2</c:v>
                </c:pt>
                <c:pt idx="5582">
                  <c:v>0</c:v>
                </c:pt>
                <c:pt idx="5583">
                  <c:v>4</c:v>
                </c:pt>
                <c:pt idx="5584">
                  <c:v>2</c:v>
                </c:pt>
                <c:pt idx="5585">
                  <c:v>4</c:v>
                </c:pt>
                <c:pt idx="5586">
                  <c:v>4</c:v>
                </c:pt>
                <c:pt idx="5587">
                  <c:v>3</c:v>
                </c:pt>
                <c:pt idx="5588">
                  <c:v>4</c:v>
                </c:pt>
                <c:pt idx="5589">
                  <c:v>2</c:v>
                </c:pt>
                <c:pt idx="5590">
                  <c:v>3</c:v>
                </c:pt>
                <c:pt idx="5591">
                  <c:v>3</c:v>
                </c:pt>
                <c:pt idx="5592">
                  <c:v>4</c:v>
                </c:pt>
                <c:pt idx="5593">
                  <c:v>2</c:v>
                </c:pt>
                <c:pt idx="5594">
                  <c:v>4</c:v>
                </c:pt>
                <c:pt idx="5595">
                  <c:v>4</c:v>
                </c:pt>
                <c:pt idx="5596">
                  <c:v>1</c:v>
                </c:pt>
                <c:pt idx="5597">
                  <c:v>4</c:v>
                </c:pt>
                <c:pt idx="5598">
                  <c:v>5</c:v>
                </c:pt>
                <c:pt idx="5599">
                  <c:v>2</c:v>
                </c:pt>
                <c:pt idx="5600">
                  <c:v>3</c:v>
                </c:pt>
                <c:pt idx="5601">
                  <c:v>3</c:v>
                </c:pt>
                <c:pt idx="5602">
                  <c:v>2</c:v>
                </c:pt>
                <c:pt idx="5603">
                  <c:v>6</c:v>
                </c:pt>
                <c:pt idx="5604">
                  <c:v>2</c:v>
                </c:pt>
                <c:pt idx="5605">
                  <c:v>2</c:v>
                </c:pt>
                <c:pt idx="5606">
                  <c:v>1</c:v>
                </c:pt>
                <c:pt idx="5607">
                  <c:v>1</c:v>
                </c:pt>
                <c:pt idx="5608">
                  <c:v>4</c:v>
                </c:pt>
                <c:pt idx="5609">
                  <c:v>4</c:v>
                </c:pt>
                <c:pt idx="5610">
                  <c:v>3</c:v>
                </c:pt>
                <c:pt idx="5611">
                  <c:v>5</c:v>
                </c:pt>
                <c:pt idx="5612">
                  <c:v>3</c:v>
                </c:pt>
                <c:pt idx="5613">
                  <c:v>5</c:v>
                </c:pt>
                <c:pt idx="5614">
                  <c:v>3</c:v>
                </c:pt>
                <c:pt idx="5615">
                  <c:v>2</c:v>
                </c:pt>
                <c:pt idx="5616">
                  <c:v>7</c:v>
                </c:pt>
                <c:pt idx="5617">
                  <c:v>3</c:v>
                </c:pt>
                <c:pt idx="5618">
                  <c:v>7</c:v>
                </c:pt>
                <c:pt idx="5619">
                  <c:v>1</c:v>
                </c:pt>
                <c:pt idx="5620">
                  <c:v>5</c:v>
                </c:pt>
                <c:pt idx="5621">
                  <c:v>1</c:v>
                </c:pt>
                <c:pt idx="5622">
                  <c:v>5</c:v>
                </c:pt>
                <c:pt idx="5623">
                  <c:v>2</c:v>
                </c:pt>
                <c:pt idx="5624">
                  <c:v>3</c:v>
                </c:pt>
                <c:pt idx="5625">
                  <c:v>2</c:v>
                </c:pt>
                <c:pt idx="5626">
                  <c:v>2</c:v>
                </c:pt>
                <c:pt idx="5627">
                  <c:v>4</c:v>
                </c:pt>
                <c:pt idx="5628">
                  <c:v>0</c:v>
                </c:pt>
                <c:pt idx="5629">
                  <c:v>4</c:v>
                </c:pt>
                <c:pt idx="5630">
                  <c:v>1</c:v>
                </c:pt>
                <c:pt idx="5631">
                  <c:v>1</c:v>
                </c:pt>
                <c:pt idx="5632">
                  <c:v>2</c:v>
                </c:pt>
                <c:pt idx="5633">
                  <c:v>3</c:v>
                </c:pt>
                <c:pt idx="5634">
                  <c:v>1</c:v>
                </c:pt>
                <c:pt idx="5635">
                  <c:v>0</c:v>
                </c:pt>
                <c:pt idx="5636">
                  <c:v>0</c:v>
                </c:pt>
                <c:pt idx="5637">
                  <c:v>5</c:v>
                </c:pt>
                <c:pt idx="5638">
                  <c:v>5</c:v>
                </c:pt>
                <c:pt idx="5639">
                  <c:v>4</c:v>
                </c:pt>
                <c:pt idx="5640">
                  <c:v>4</c:v>
                </c:pt>
                <c:pt idx="5641">
                  <c:v>2</c:v>
                </c:pt>
                <c:pt idx="5642">
                  <c:v>2</c:v>
                </c:pt>
                <c:pt idx="5643">
                  <c:v>1</c:v>
                </c:pt>
                <c:pt idx="5644">
                  <c:v>1</c:v>
                </c:pt>
                <c:pt idx="5645">
                  <c:v>2</c:v>
                </c:pt>
                <c:pt idx="5646">
                  <c:v>3</c:v>
                </c:pt>
                <c:pt idx="5647">
                  <c:v>1</c:v>
                </c:pt>
                <c:pt idx="5648">
                  <c:v>1</c:v>
                </c:pt>
                <c:pt idx="5649">
                  <c:v>7</c:v>
                </c:pt>
                <c:pt idx="5650">
                  <c:v>1</c:v>
                </c:pt>
                <c:pt idx="5651">
                  <c:v>7</c:v>
                </c:pt>
                <c:pt idx="5652">
                  <c:v>4</c:v>
                </c:pt>
                <c:pt idx="5653">
                  <c:v>0</c:v>
                </c:pt>
                <c:pt idx="5654">
                  <c:v>3</c:v>
                </c:pt>
                <c:pt idx="5655">
                  <c:v>3</c:v>
                </c:pt>
                <c:pt idx="5656">
                  <c:v>2</c:v>
                </c:pt>
                <c:pt idx="5657">
                  <c:v>3</c:v>
                </c:pt>
                <c:pt idx="5658">
                  <c:v>0</c:v>
                </c:pt>
                <c:pt idx="5659">
                  <c:v>1</c:v>
                </c:pt>
                <c:pt idx="5660">
                  <c:v>1</c:v>
                </c:pt>
                <c:pt idx="5661">
                  <c:v>2</c:v>
                </c:pt>
                <c:pt idx="5662">
                  <c:v>0</c:v>
                </c:pt>
                <c:pt idx="5663">
                  <c:v>2</c:v>
                </c:pt>
                <c:pt idx="5664">
                  <c:v>2</c:v>
                </c:pt>
                <c:pt idx="5665">
                  <c:v>0</c:v>
                </c:pt>
                <c:pt idx="5666">
                  <c:v>2</c:v>
                </c:pt>
                <c:pt idx="5667">
                  <c:v>1</c:v>
                </c:pt>
                <c:pt idx="5668">
                  <c:v>0</c:v>
                </c:pt>
                <c:pt idx="5669">
                  <c:v>3</c:v>
                </c:pt>
                <c:pt idx="5670">
                  <c:v>1</c:v>
                </c:pt>
                <c:pt idx="5671">
                  <c:v>6</c:v>
                </c:pt>
                <c:pt idx="5672">
                  <c:v>9</c:v>
                </c:pt>
                <c:pt idx="5673">
                  <c:v>3</c:v>
                </c:pt>
                <c:pt idx="5674">
                  <c:v>6</c:v>
                </c:pt>
                <c:pt idx="5675">
                  <c:v>7</c:v>
                </c:pt>
                <c:pt idx="5676">
                  <c:v>6</c:v>
                </c:pt>
                <c:pt idx="5677">
                  <c:v>3</c:v>
                </c:pt>
                <c:pt idx="5678">
                  <c:v>1</c:v>
                </c:pt>
                <c:pt idx="5679">
                  <c:v>1</c:v>
                </c:pt>
                <c:pt idx="5680">
                  <c:v>5</c:v>
                </c:pt>
                <c:pt idx="5681">
                  <c:v>6</c:v>
                </c:pt>
                <c:pt idx="5682">
                  <c:v>2</c:v>
                </c:pt>
                <c:pt idx="5683">
                  <c:v>4</c:v>
                </c:pt>
                <c:pt idx="5684">
                  <c:v>3</c:v>
                </c:pt>
                <c:pt idx="5685">
                  <c:v>4</c:v>
                </c:pt>
                <c:pt idx="5686">
                  <c:v>5</c:v>
                </c:pt>
                <c:pt idx="5687">
                  <c:v>4</c:v>
                </c:pt>
                <c:pt idx="5688">
                  <c:v>2</c:v>
                </c:pt>
                <c:pt idx="5689">
                  <c:v>3</c:v>
                </c:pt>
                <c:pt idx="5690">
                  <c:v>4</c:v>
                </c:pt>
                <c:pt idx="5691">
                  <c:v>3</c:v>
                </c:pt>
                <c:pt idx="5692">
                  <c:v>5</c:v>
                </c:pt>
                <c:pt idx="5693">
                  <c:v>6</c:v>
                </c:pt>
                <c:pt idx="5694">
                  <c:v>1</c:v>
                </c:pt>
                <c:pt idx="5695">
                  <c:v>6</c:v>
                </c:pt>
                <c:pt idx="5696">
                  <c:v>1</c:v>
                </c:pt>
                <c:pt idx="5697">
                  <c:v>7</c:v>
                </c:pt>
                <c:pt idx="5698">
                  <c:v>2</c:v>
                </c:pt>
                <c:pt idx="5699">
                  <c:v>1</c:v>
                </c:pt>
                <c:pt idx="5700">
                  <c:v>2</c:v>
                </c:pt>
                <c:pt idx="5701">
                  <c:v>4</c:v>
                </c:pt>
                <c:pt idx="5702">
                  <c:v>6</c:v>
                </c:pt>
                <c:pt idx="5703">
                  <c:v>2</c:v>
                </c:pt>
                <c:pt idx="5704">
                  <c:v>4</c:v>
                </c:pt>
                <c:pt idx="5705">
                  <c:v>2</c:v>
                </c:pt>
                <c:pt idx="5706">
                  <c:v>2</c:v>
                </c:pt>
                <c:pt idx="5707">
                  <c:v>2</c:v>
                </c:pt>
                <c:pt idx="5708">
                  <c:v>3</c:v>
                </c:pt>
                <c:pt idx="5709">
                  <c:v>4</c:v>
                </c:pt>
                <c:pt idx="5710">
                  <c:v>1</c:v>
                </c:pt>
                <c:pt idx="5711">
                  <c:v>1</c:v>
                </c:pt>
                <c:pt idx="5712">
                  <c:v>2</c:v>
                </c:pt>
                <c:pt idx="5713">
                  <c:v>1</c:v>
                </c:pt>
                <c:pt idx="5714">
                  <c:v>3</c:v>
                </c:pt>
                <c:pt idx="5715">
                  <c:v>3</c:v>
                </c:pt>
                <c:pt idx="5716">
                  <c:v>3</c:v>
                </c:pt>
                <c:pt idx="5717">
                  <c:v>3</c:v>
                </c:pt>
                <c:pt idx="5718">
                  <c:v>4</c:v>
                </c:pt>
                <c:pt idx="5719">
                  <c:v>0</c:v>
                </c:pt>
                <c:pt idx="5720">
                  <c:v>2</c:v>
                </c:pt>
                <c:pt idx="5721">
                  <c:v>1</c:v>
                </c:pt>
                <c:pt idx="5722">
                  <c:v>0</c:v>
                </c:pt>
                <c:pt idx="5723">
                  <c:v>1</c:v>
                </c:pt>
                <c:pt idx="5724">
                  <c:v>3</c:v>
                </c:pt>
                <c:pt idx="5725">
                  <c:v>0</c:v>
                </c:pt>
                <c:pt idx="5726">
                  <c:v>3</c:v>
                </c:pt>
                <c:pt idx="5727">
                  <c:v>5</c:v>
                </c:pt>
                <c:pt idx="5728">
                  <c:v>4</c:v>
                </c:pt>
                <c:pt idx="5729">
                  <c:v>2</c:v>
                </c:pt>
                <c:pt idx="5730">
                  <c:v>0</c:v>
                </c:pt>
                <c:pt idx="5731">
                  <c:v>0</c:v>
                </c:pt>
                <c:pt idx="5732">
                  <c:v>1</c:v>
                </c:pt>
                <c:pt idx="5733">
                  <c:v>2</c:v>
                </c:pt>
                <c:pt idx="5734">
                  <c:v>3</c:v>
                </c:pt>
                <c:pt idx="5735">
                  <c:v>1</c:v>
                </c:pt>
                <c:pt idx="5736">
                  <c:v>4</c:v>
                </c:pt>
                <c:pt idx="5737">
                  <c:v>5</c:v>
                </c:pt>
                <c:pt idx="5738">
                  <c:v>0</c:v>
                </c:pt>
                <c:pt idx="5739">
                  <c:v>2</c:v>
                </c:pt>
                <c:pt idx="5740">
                  <c:v>1</c:v>
                </c:pt>
                <c:pt idx="5741">
                  <c:v>3</c:v>
                </c:pt>
                <c:pt idx="5742">
                  <c:v>4</c:v>
                </c:pt>
                <c:pt idx="5743">
                  <c:v>6</c:v>
                </c:pt>
                <c:pt idx="5744">
                  <c:v>5</c:v>
                </c:pt>
                <c:pt idx="5745">
                  <c:v>3</c:v>
                </c:pt>
                <c:pt idx="5746">
                  <c:v>2</c:v>
                </c:pt>
                <c:pt idx="5747">
                  <c:v>4</c:v>
                </c:pt>
                <c:pt idx="5748">
                  <c:v>2</c:v>
                </c:pt>
                <c:pt idx="5749">
                  <c:v>2</c:v>
                </c:pt>
                <c:pt idx="5750">
                  <c:v>0</c:v>
                </c:pt>
                <c:pt idx="5751">
                  <c:v>1</c:v>
                </c:pt>
                <c:pt idx="5752">
                  <c:v>7</c:v>
                </c:pt>
                <c:pt idx="5753">
                  <c:v>5</c:v>
                </c:pt>
                <c:pt idx="5754">
                  <c:v>4</c:v>
                </c:pt>
                <c:pt idx="5755">
                  <c:v>4</c:v>
                </c:pt>
                <c:pt idx="5756">
                  <c:v>1</c:v>
                </c:pt>
                <c:pt idx="5757">
                  <c:v>2</c:v>
                </c:pt>
                <c:pt idx="5758">
                  <c:v>2</c:v>
                </c:pt>
                <c:pt idx="5759">
                  <c:v>1</c:v>
                </c:pt>
                <c:pt idx="5760">
                  <c:v>5</c:v>
                </c:pt>
                <c:pt idx="5761">
                  <c:v>2</c:v>
                </c:pt>
                <c:pt idx="5762">
                  <c:v>3</c:v>
                </c:pt>
                <c:pt idx="5763">
                  <c:v>2</c:v>
                </c:pt>
                <c:pt idx="5764">
                  <c:v>2</c:v>
                </c:pt>
                <c:pt idx="5765">
                  <c:v>2</c:v>
                </c:pt>
                <c:pt idx="5766">
                  <c:v>1</c:v>
                </c:pt>
                <c:pt idx="5767">
                  <c:v>0</c:v>
                </c:pt>
                <c:pt idx="5768">
                  <c:v>3</c:v>
                </c:pt>
                <c:pt idx="5769">
                  <c:v>1</c:v>
                </c:pt>
                <c:pt idx="5770">
                  <c:v>4</c:v>
                </c:pt>
                <c:pt idx="5771">
                  <c:v>2</c:v>
                </c:pt>
                <c:pt idx="5772">
                  <c:v>4</c:v>
                </c:pt>
                <c:pt idx="5773">
                  <c:v>2</c:v>
                </c:pt>
                <c:pt idx="5774">
                  <c:v>2</c:v>
                </c:pt>
                <c:pt idx="5775">
                  <c:v>1</c:v>
                </c:pt>
                <c:pt idx="5776">
                  <c:v>6</c:v>
                </c:pt>
                <c:pt idx="5777">
                  <c:v>3</c:v>
                </c:pt>
                <c:pt idx="5778">
                  <c:v>1</c:v>
                </c:pt>
                <c:pt idx="5779">
                  <c:v>2</c:v>
                </c:pt>
                <c:pt idx="5780">
                  <c:v>4</c:v>
                </c:pt>
                <c:pt idx="5781">
                  <c:v>0</c:v>
                </c:pt>
                <c:pt idx="5782">
                  <c:v>3</c:v>
                </c:pt>
                <c:pt idx="5783">
                  <c:v>4</c:v>
                </c:pt>
                <c:pt idx="5784">
                  <c:v>1</c:v>
                </c:pt>
                <c:pt idx="5785">
                  <c:v>3</c:v>
                </c:pt>
                <c:pt idx="5786">
                  <c:v>4</c:v>
                </c:pt>
                <c:pt idx="5787">
                  <c:v>1</c:v>
                </c:pt>
                <c:pt idx="5788">
                  <c:v>5</c:v>
                </c:pt>
                <c:pt idx="5789">
                  <c:v>2</c:v>
                </c:pt>
                <c:pt idx="5790">
                  <c:v>8</c:v>
                </c:pt>
                <c:pt idx="5791">
                  <c:v>2</c:v>
                </c:pt>
                <c:pt idx="5792">
                  <c:v>2</c:v>
                </c:pt>
                <c:pt idx="5793">
                  <c:v>0</c:v>
                </c:pt>
                <c:pt idx="5794">
                  <c:v>2</c:v>
                </c:pt>
                <c:pt idx="5795">
                  <c:v>3</c:v>
                </c:pt>
                <c:pt idx="5796">
                  <c:v>2</c:v>
                </c:pt>
                <c:pt idx="5797">
                  <c:v>4</c:v>
                </c:pt>
                <c:pt idx="5798">
                  <c:v>6</c:v>
                </c:pt>
                <c:pt idx="5799">
                  <c:v>4</c:v>
                </c:pt>
                <c:pt idx="5800">
                  <c:v>3</c:v>
                </c:pt>
                <c:pt idx="5801">
                  <c:v>3</c:v>
                </c:pt>
                <c:pt idx="5802">
                  <c:v>6</c:v>
                </c:pt>
                <c:pt idx="5803">
                  <c:v>7</c:v>
                </c:pt>
                <c:pt idx="5804">
                  <c:v>5</c:v>
                </c:pt>
                <c:pt idx="5805">
                  <c:v>4</c:v>
                </c:pt>
                <c:pt idx="5806">
                  <c:v>1</c:v>
                </c:pt>
                <c:pt idx="5807">
                  <c:v>6</c:v>
                </c:pt>
                <c:pt idx="5808">
                  <c:v>4</c:v>
                </c:pt>
                <c:pt idx="5809">
                  <c:v>4</c:v>
                </c:pt>
                <c:pt idx="5810">
                  <c:v>3</c:v>
                </c:pt>
                <c:pt idx="5811">
                  <c:v>3</c:v>
                </c:pt>
                <c:pt idx="5812">
                  <c:v>1</c:v>
                </c:pt>
                <c:pt idx="5813">
                  <c:v>1</c:v>
                </c:pt>
                <c:pt idx="5814">
                  <c:v>5</c:v>
                </c:pt>
                <c:pt idx="5815">
                  <c:v>4</c:v>
                </c:pt>
                <c:pt idx="5816">
                  <c:v>1</c:v>
                </c:pt>
                <c:pt idx="5817">
                  <c:v>4</c:v>
                </c:pt>
                <c:pt idx="5818">
                  <c:v>3</c:v>
                </c:pt>
                <c:pt idx="5819">
                  <c:v>3</c:v>
                </c:pt>
                <c:pt idx="5820">
                  <c:v>3</c:v>
                </c:pt>
                <c:pt idx="5821">
                  <c:v>2</c:v>
                </c:pt>
                <c:pt idx="5822">
                  <c:v>4</c:v>
                </c:pt>
                <c:pt idx="5823">
                  <c:v>0</c:v>
                </c:pt>
                <c:pt idx="5824">
                  <c:v>3</c:v>
                </c:pt>
                <c:pt idx="5825">
                  <c:v>1</c:v>
                </c:pt>
                <c:pt idx="5826">
                  <c:v>2</c:v>
                </c:pt>
                <c:pt idx="5827">
                  <c:v>2</c:v>
                </c:pt>
                <c:pt idx="5828">
                  <c:v>1</c:v>
                </c:pt>
                <c:pt idx="5829">
                  <c:v>2</c:v>
                </c:pt>
                <c:pt idx="5830">
                  <c:v>2</c:v>
                </c:pt>
                <c:pt idx="5831">
                  <c:v>3</c:v>
                </c:pt>
                <c:pt idx="5832">
                  <c:v>3</c:v>
                </c:pt>
                <c:pt idx="5833">
                  <c:v>0</c:v>
                </c:pt>
                <c:pt idx="5834">
                  <c:v>2</c:v>
                </c:pt>
                <c:pt idx="5835">
                  <c:v>3</c:v>
                </c:pt>
                <c:pt idx="5836">
                  <c:v>6</c:v>
                </c:pt>
                <c:pt idx="5837">
                  <c:v>2</c:v>
                </c:pt>
                <c:pt idx="5838">
                  <c:v>3</c:v>
                </c:pt>
                <c:pt idx="5839">
                  <c:v>1</c:v>
                </c:pt>
                <c:pt idx="5840">
                  <c:v>5</c:v>
                </c:pt>
                <c:pt idx="5841">
                  <c:v>3</c:v>
                </c:pt>
                <c:pt idx="5842">
                  <c:v>6</c:v>
                </c:pt>
                <c:pt idx="5843">
                  <c:v>2</c:v>
                </c:pt>
                <c:pt idx="5844">
                  <c:v>1</c:v>
                </c:pt>
                <c:pt idx="5845">
                  <c:v>2</c:v>
                </c:pt>
                <c:pt idx="5846">
                  <c:v>3</c:v>
                </c:pt>
                <c:pt idx="5847">
                  <c:v>0</c:v>
                </c:pt>
                <c:pt idx="5848">
                  <c:v>6</c:v>
                </c:pt>
                <c:pt idx="5849">
                  <c:v>7</c:v>
                </c:pt>
                <c:pt idx="5850">
                  <c:v>3</c:v>
                </c:pt>
                <c:pt idx="5851">
                  <c:v>1</c:v>
                </c:pt>
                <c:pt idx="5852">
                  <c:v>1</c:v>
                </c:pt>
                <c:pt idx="5853">
                  <c:v>3</c:v>
                </c:pt>
                <c:pt idx="5854">
                  <c:v>1</c:v>
                </c:pt>
                <c:pt idx="5855">
                  <c:v>6</c:v>
                </c:pt>
                <c:pt idx="5856">
                  <c:v>4</c:v>
                </c:pt>
                <c:pt idx="5857">
                  <c:v>2</c:v>
                </c:pt>
                <c:pt idx="5858">
                  <c:v>3</c:v>
                </c:pt>
                <c:pt idx="5859">
                  <c:v>3</c:v>
                </c:pt>
                <c:pt idx="5860">
                  <c:v>1</c:v>
                </c:pt>
                <c:pt idx="5861">
                  <c:v>0</c:v>
                </c:pt>
                <c:pt idx="5862">
                  <c:v>1</c:v>
                </c:pt>
                <c:pt idx="5863">
                  <c:v>4</c:v>
                </c:pt>
                <c:pt idx="5864">
                  <c:v>1</c:v>
                </c:pt>
                <c:pt idx="5865">
                  <c:v>3</c:v>
                </c:pt>
                <c:pt idx="5866">
                  <c:v>2</c:v>
                </c:pt>
                <c:pt idx="5867">
                  <c:v>3</c:v>
                </c:pt>
                <c:pt idx="5868">
                  <c:v>2</c:v>
                </c:pt>
                <c:pt idx="5869">
                  <c:v>5</c:v>
                </c:pt>
                <c:pt idx="5870">
                  <c:v>1</c:v>
                </c:pt>
                <c:pt idx="5871">
                  <c:v>6</c:v>
                </c:pt>
                <c:pt idx="5872">
                  <c:v>7</c:v>
                </c:pt>
                <c:pt idx="5873">
                  <c:v>3</c:v>
                </c:pt>
                <c:pt idx="5874">
                  <c:v>1</c:v>
                </c:pt>
                <c:pt idx="5875">
                  <c:v>2</c:v>
                </c:pt>
                <c:pt idx="5876">
                  <c:v>3</c:v>
                </c:pt>
                <c:pt idx="5877">
                  <c:v>1</c:v>
                </c:pt>
                <c:pt idx="5878">
                  <c:v>8</c:v>
                </c:pt>
                <c:pt idx="5879">
                  <c:v>4</c:v>
                </c:pt>
                <c:pt idx="5880">
                  <c:v>4</c:v>
                </c:pt>
                <c:pt idx="5881">
                  <c:v>1</c:v>
                </c:pt>
                <c:pt idx="5882">
                  <c:v>0</c:v>
                </c:pt>
                <c:pt idx="5883">
                  <c:v>3</c:v>
                </c:pt>
                <c:pt idx="5884">
                  <c:v>4</c:v>
                </c:pt>
                <c:pt idx="5885">
                  <c:v>2</c:v>
                </c:pt>
                <c:pt idx="5886">
                  <c:v>2</c:v>
                </c:pt>
                <c:pt idx="5887">
                  <c:v>2</c:v>
                </c:pt>
                <c:pt idx="5888">
                  <c:v>5</c:v>
                </c:pt>
                <c:pt idx="5889">
                  <c:v>4</c:v>
                </c:pt>
                <c:pt idx="5890">
                  <c:v>0</c:v>
                </c:pt>
                <c:pt idx="5891">
                  <c:v>3</c:v>
                </c:pt>
                <c:pt idx="5892">
                  <c:v>3</c:v>
                </c:pt>
                <c:pt idx="5893">
                  <c:v>3</c:v>
                </c:pt>
                <c:pt idx="5894">
                  <c:v>5</c:v>
                </c:pt>
                <c:pt idx="5895">
                  <c:v>1</c:v>
                </c:pt>
                <c:pt idx="5896">
                  <c:v>2</c:v>
                </c:pt>
                <c:pt idx="5897">
                  <c:v>2</c:v>
                </c:pt>
                <c:pt idx="5898">
                  <c:v>1</c:v>
                </c:pt>
                <c:pt idx="5899">
                  <c:v>1</c:v>
                </c:pt>
                <c:pt idx="5900">
                  <c:v>2</c:v>
                </c:pt>
                <c:pt idx="5901">
                  <c:v>1</c:v>
                </c:pt>
                <c:pt idx="5902">
                  <c:v>4</c:v>
                </c:pt>
                <c:pt idx="5903">
                  <c:v>6</c:v>
                </c:pt>
                <c:pt idx="5904">
                  <c:v>2</c:v>
                </c:pt>
                <c:pt idx="5905">
                  <c:v>8</c:v>
                </c:pt>
                <c:pt idx="5906">
                  <c:v>0</c:v>
                </c:pt>
                <c:pt idx="5907">
                  <c:v>4</c:v>
                </c:pt>
                <c:pt idx="5908">
                  <c:v>3</c:v>
                </c:pt>
                <c:pt idx="5909">
                  <c:v>4</c:v>
                </c:pt>
                <c:pt idx="5910">
                  <c:v>2</c:v>
                </c:pt>
                <c:pt idx="5911">
                  <c:v>4</c:v>
                </c:pt>
                <c:pt idx="5912">
                  <c:v>2</c:v>
                </c:pt>
                <c:pt idx="5913">
                  <c:v>3</c:v>
                </c:pt>
                <c:pt idx="5914">
                  <c:v>6</c:v>
                </c:pt>
                <c:pt idx="5915">
                  <c:v>3</c:v>
                </c:pt>
                <c:pt idx="5916">
                  <c:v>4</c:v>
                </c:pt>
                <c:pt idx="5917">
                  <c:v>2</c:v>
                </c:pt>
                <c:pt idx="5918">
                  <c:v>4</c:v>
                </c:pt>
                <c:pt idx="5919">
                  <c:v>4</c:v>
                </c:pt>
                <c:pt idx="5920">
                  <c:v>5</c:v>
                </c:pt>
                <c:pt idx="5921">
                  <c:v>3</c:v>
                </c:pt>
                <c:pt idx="5922">
                  <c:v>3</c:v>
                </c:pt>
                <c:pt idx="5923">
                  <c:v>5</c:v>
                </c:pt>
                <c:pt idx="5924">
                  <c:v>4</c:v>
                </c:pt>
                <c:pt idx="5925">
                  <c:v>4</c:v>
                </c:pt>
                <c:pt idx="5926">
                  <c:v>0</c:v>
                </c:pt>
                <c:pt idx="5927">
                  <c:v>4</c:v>
                </c:pt>
                <c:pt idx="5928">
                  <c:v>5</c:v>
                </c:pt>
                <c:pt idx="5929">
                  <c:v>0</c:v>
                </c:pt>
                <c:pt idx="5930">
                  <c:v>6</c:v>
                </c:pt>
                <c:pt idx="5931">
                  <c:v>0</c:v>
                </c:pt>
                <c:pt idx="5932">
                  <c:v>4</c:v>
                </c:pt>
                <c:pt idx="5933">
                  <c:v>2</c:v>
                </c:pt>
                <c:pt idx="5934">
                  <c:v>3</c:v>
                </c:pt>
                <c:pt idx="5935">
                  <c:v>2</c:v>
                </c:pt>
                <c:pt idx="5936">
                  <c:v>1</c:v>
                </c:pt>
                <c:pt idx="5937">
                  <c:v>2</c:v>
                </c:pt>
                <c:pt idx="5938">
                  <c:v>2</c:v>
                </c:pt>
                <c:pt idx="5939">
                  <c:v>1</c:v>
                </c:pt>
                <c:pt idx="5940">
                  <c:v>6</c:v>
                </c:pt>
                <c:pt idx="5941">
                  <c:v>5</c:v>
                </c:pt>
                <c:pt idx="5942">
                  <c:v>4</c:v>
                </c:pt>
                <c:pt idx="5943">
                  <c:v>3</c:v>
                </c:pt>
                <c:pt idx="5944">
                  <c:v>1</c:v>
                </c:pt>
                <c:pt idx="5945">
                  <c:v>3</c:v>
                </c:pt>
                <c:pt idx="5946">
                  <c:v>3</c:v>
                </c:pt>
                <c:pt idx="5947">
                  <c:v>5</c:v>
                </c:pt>
                <c:pt idx="5948">
                  <c:v>1</c:v>
                </c:pt>
                <c:pt idx="5949">
                  <c:v>9</c:v>
                </c:pt>
                <c:pt idx="5950">
                  <c:v>3</c:v>
                </c:pt>
                <c:pt idx="5951">
                  <c:v>3</c:v>
                </c:pt>
                <c:pt idx="5952">
                  <c:v>2</c:v>
                </c:pt>
                <c:pt idx="5953">
                  <c:v>1</c:v>
                </c:pt>
                <c:pt idx="5954">
                  <c:v>6</c:v>
                </c:pt>
                <c:pt idx="5955">
                  <c:v>1</c:v>
                </c:pt>
                <c:pt idx="5956">
                  <c:v>0</c:v>
                </c:pt>
                <c:pt idx="5957">
                  <c:v>2</c:v>
                </c:pt>
                <c:pt idx="5958">
                  <c:v>4</c:v>
                </c:pt>
                <c:pt idx="5959">
                  <c:v>1</c:v>
                </c:pt>
                <c:pt idx="5960">
                  <c:v>4</c:v>
                </c:pt>
                <c:pt idx="5961">
                  <c:v>5</c:v>
                </c:pt>
                <c:pt idx="5962">
                  <c:v>4</c:v>
                </c:pt>
                <c:pt idx="5963">
                  <c:v>3</c:v>
                </c:pt>
                <c:pt idx="5964">
                  <c:v>1</c:v>
                </c:pt>
                <c:pt idx="5965">
                  <c:v>2</c:v>
                </c:pt>
                <c:pt idx="5966">
                  <c:v>3</c:v>
                </c:pt>
                <c:pt idx="5967">
                  <c:v>4</c:v>
                </c:pt>
                <c:pt idx="5968">
                  <c:v>6</c:v>
                </c:pt>
                <c:pt idx="5969">
                  <c:v>2</c:v>
                </c:pt>
                <c:pt idx="5970">
                  <c:v>5</c:v>
                </c:pt>
                <c:pt idx="5971">
                  <c:v>5</c:v>
                </c:pt>
                <c:pt idx="5972">
                  <c:v>2</c:v>
                </c:pt>
                <c:pt idx="5973">
                  <c:v>6</c:v>
                </c:pt>
                <c:pt idx="5974">
                  <c:v>2</c:v>
                </c:pt>
                <c:pt idx="5975">
                  <c:v>6</c:v>
                </c:pt>
                <c:pt idx="5976">
                  <c:v>2</c:v>
                </c:pt>
                <c:pt idx="5977">
                  <c:v>6</c:v>
                </c:pt>
                <c:pt idx="5978">
                  <c:v>3</c:v>
                </c:pt>
                <c:pt idx="5979">
                  <c:v>2</c:v>
                </c:pt>
                <c:pt idx="5980">
                  <c:v>3</c:v>
                </c:pt>
                <c:pt idx="5981">
                  <c:v>3</c:v>
                </c:pt>
                <c:pt idx="5982">
                  <c:v>3</c:v>
                </c:pt>
                <c:pt idx="5983">
                  <c:v>3</c:v>
                </c:pt>
                <c:pt idx="5984">
                  <c:v>5</c:v>
                </c:pt>
                <c:pt idx="5985">
                  <c:v>4</c:v>
                </c:pt>
                <c:pt idx="5986">
                  <c:v>0</c:v>
                </c:pt>
                <c:pt idx="5987">
                  <c:v>1</c:v>
                </c:pt>
                <c:pt idx="5988">
                  <c:v>2</c:v>
                </c:pt>
                <c:pt idx="5989">
                  <c:v>3</c:v>
                </c:pt>
                <c:pt idx="5990">
                  <c:v>2</c:v>
                </c:pt>
                <c:pt idx="5991">
                  <c:v>2</c:v>
                </c:pt>
                <c:pt idx="5992">
                  <c:v>5</c:v>
                </c:pt>
                <c:pt idx="5993">
                  <c:v>0</c:v>
                </c:pt>
                <c:pt idx="5994">
                  <c:v>2</c:v>
                </c:pt>
                <c:pt idx="5995">
                  <c:v>2</c:v>
                </c:pt>
                <c:pt idx="5996">
                  <c:v>3</c:v>
                </c:pt>
                <c:pt idx="5997">
                  <c:v>3</c:v>
                </c:pt>
                <c:pt idx="5998">
                  <c:v>2</c:v>
                </c:pt>
                <c:pt idx="5999">
                  <c:v>1</c:v>
                </c:pt>
                <c:pt idx="6000">
                  <c:v>3</c:v>
                </c:pt>
                <c:pt idx="6001">
                  <c:v>4</c:v>
                </c:pt>
                <c:pt idx="6002">
                  <c:v>1</c:v>
                </c:pt>
                <c:pt idx="6003">
                  <c:v>0</c:v>
                </c:pt>
                <c:pt idx="6004">
                  <c:v>4</c:v>
                </c:pt>
                <c:pt idx="6005">
                  <c:v>1</c:v>
                </c:pt>
                <c:pt idx="6006">
                  <c:v>5</c:v>
                </c:pt>
                <c:pt idx="6007">
                  <c:v>2</c:v>
                </c:pt>
                <c:pt idx="6008">
                  <c:v>3</c:v>
                </c:pt>
                <c:pt idx="6009">
                  <c:v>1</c:v>
                </c:pt>
                <c:pt idx="6010">
                  <c:v>5</c:v>
                </c:pt>
                <c:pt idx="6011">
                  <c:v>2</c:v>
                </c:pt>
                <c:pt idx="6012">
                  <c:v>1</c:v>
                </c:pt>
                <c:pt idx="6013">
                  <c:v>1</c:v>
                </c:pt>
                <c:pt idx="6014">
                  <c:v>2</c:v>
                </c:pt>
                <c:pt idx="6015">
                  <c:v>3</c:v>
                </c:pt>
                <c:pt idx="6016">
                  <c:v>4</c:v>
                </c:pt>
                <c:pt idx="6017">
                  <c:v>0</c:v>
                </c:pt>
                <c:pt idx="6018">
                  <c:v>4</c:v>
                </c:pt>
                <c:pt idx="6019">
                  <c:v>3</c:v>
                </c:pt>
                <c:pt idx="6020">
                  <c:v>3</c:v>
                </c:pt>
                <c:pt idx="6021">
                  <c:v>2</c:v>
                </c:pt>
                <c:pt idx="6022">
                  <c:v>1</c:v>
                </c:pt>
                <c:pt idx="6023">
                  <c:v>2</c:v>
                </c:pt>
                <c:pt idx="6024">
                  <c:v>4</c:v>
                </c:pt>
                <c:pt idx="6025">
                  <c:v>4</c:v>
                </c:pt>
                <c:pt idx="6026">
                  <c:v>1</c:v>
                </c:pt>
                <c:pt idx="6027">
                  <c:v>4</c:v>
                </c:pt>
                <c:pt idx="6028">
                  <c:v>4</c:v>
                </c:pt>
                <c:pt idx="6029">
                  <c:v>1</c:v>
                </c:pt>
                <c:pt idx="6030">
                  <c:v>3</c:v>
                </c:pt>
                <c:pt idx="6031">
                  <c:v>4</c:v>
                </c:pt>
                <c:pt idx="6032">
                  <c:v>4</c:v>
                </c:pt>
                <c:pt idx="6033">
                  <c:v>0</c:v>
                </c:pt>
                <c:pt idx="6034">
                  <c:v>2</c:v>
                </c:pt>
                <c:pt idx="6035">
                  <c:v>1</c:v>
                </c:pt>
                <c:pt idx="6036">
                  <c:v>2</c:v>
                </c:pt>
                <c:pt idx="6037">
                  <c:v>5</c:v>
                </c:pt>
                <c:pt idx="6038">
                  <c:v>3</c:v>
                </c:pt>
                <c:pt idx="6039">
                  <c:v>1</c:v>
                </c:pt>
                <c:pt idx="6040">
                  <c:v>1</c:v>
                </c:pt>
                <c:pt idx="6041">
                  <c:v>6</c:v>
                </c:pt>
                <c:pt idx="6042">
                  <c:v>5</c:v>
                </c:pt>
                <c:pt idx="6043">
                  <c:v>2</c:v>
                </c:pt>
                <c:pt idx="6044">
                  <c:v>1</c:v>
                </c:pt>
                <c:pt idx="6045">
                  <c:v>1</c:v>
                </c:pt>
                <c:pt idx="6046">
                  <c:v>0</c:v>
                </c:pt>
                <c:pt idx="6047">
                  <c:v>1</c:v>
                </c:pt>
                <c:pt idx="6048">
                  <c:v>1</c:v>
                </c:pt>
                <c:pt idx="6049">
                  <c:v>1</c:v>
                </c:pt>
                <c:pt idx="6050">
                  <c:v>0</c:v>
                </c:pt>
                <c:pt idx="6051">
                  <c:v>4</c:v>
                </c:pt>
                <c:pt idx="6052">
                  <c:v>3</c:v>
                </c:pt>
                <c:pt idx="6053">
                  <c:v>1</c:v>
                </c:pt>
                <c:pt idx="6054">
                  <c:v>4</c:v>
                </c:pt>
                <c:pt idx="6055">
                  <c:v>4</c:v>
                </c:pt>
                <c:pt idx="6056">
                  <c:v>3</c:v>
                </c:pt>
                <c:pt idx="6057">
                  <c:v>2</c:v>
                </c:pt>
                <c:pt idx="6058">
                  <c:v>4</c:v>
                </c:pt>
                <c:pt idx="6059">
                  <c:v>3</c:v>
                </c:pt>
                <c:pt idx="6060">
                  <c:v>5</c:v>
                </c:pt>
                <c:pt idx="6061">
                  <c:v>0</c:v>
                </c:pt>
                <c:pt idx="6062">
                  <c:v>3</c:v>
                </c:pt>
                <c:pt idx="6063">
                  <c:v>0</c:v>
                </c:pt>
                <c:pt idx="6064">
                  <c:v>2</c:v>
                </c:pt>
                <c:pt idx="6065">
                  <c:v>4</c:v>
                </c:pt>
                <c:pt idx="6066">
                  <c:v>2</c:v>
                </c:pt>
                <c:pt idx="6067">
                  <c:v>5</c:v>
                </c:pt>
                <c:pt idx="6068">
                  <c:v>3</c:v>
                </c:pt>
                <c:pt idx="6069">
                  <c:v>3</c:v>
                </c:pt>
                <c:pt idx="6070">
                  <c:v>4</c:v>
                </c:pt>
                <c:pt idx="6071">
                  <c:v>7</c:v>
                </c:pt>
                <c:pt idx="6072">
                  <c:v>4</c:v>
                </c:pt>
                <c:pt idx="6073">
                  <c:v>5</c:v>
                </c:pt>
                <c:pt idx="6074">
                  <c:v>2</c:v>
                </c:pt>
                <c:pt idx="6075">
                  <c:v>3</c:v>
                </c:pt>
                <c:pt idx="6076">
                  <c:v>5</c:v>
                </c:pt>
                <c:pt idx="6077">
                  <c:v>4</c:v>
                </c:pt>
                <c:pt idx="6078">
                  <c:v>4</c:v>
                </c:pt>
                <c:pt idx="6079">
                  <c:v>2</c:v>
                </c:pt>
                <c:pt idx="6080">
                  <c:v>2</c:v>
                </c:pt>
                <c:pt idx="6081">
                  <c:v>1</c:v>
                </c:pt>
                <c:pt idx="6082">
                  <c:v>2</c:v>
                </c:pt>
                <c:pt idx="6083">
                  <c:v>1</c:v>
                </c:pt>
                <c:pt idx="6084">
                  <c:v>0</c:v>
                </c:pt>
                <c:pt idx="6085">
                  <c:v>3</c:v>
                </c:pt>
                <c:pt idx="6086">
                  <c:v>4</c:v>
                </c:pt>
                <c:pt idx="6087">
                  <c:v>2</c:v>
                </c:pt>
                <c:pt idx="6088">
                  <c:v>2</c:v>
                </c:pt>
                <c:pt idx="6089">
                  <c:v>3</c:v>
                </c:pt>
                <c:pt idx="6090">
                  <c:v>3</c:v>
                </c:pt>
                <c:pt idx="6091">
                  <c:v>3</c:v>
                </c:pt>
                <c:pt idx="6092">
                  <c:v>5</c:v>
                </c:pt>
                <c:pt idx="6093">
                  <c:v>3</c:v>
                </c:pt>
                <c:pt idx="6094">
                  <c:v>1</c:v>
                </c:pt>
                <c:pt idx="6095">
                  <c:v>6</c:v>
                </c:pt>
                <c:pt idx="6096">
                  <c:v>2</c:v>
                </c:pt>
                <c:pt idx="6097">
                  <c:v>5</c:v>
                </c:pt>
                <c:pt idx="6098">
                  <c:v>1</c:v>
                </c:pt>
                <c:pt idx="6099">
                  <c:v>3</c:v>
                </c:pt>
                <c:pt idx="6100">
                  <c:v>4</c:v>
                </c:pt>
                <c:pt idx="6101">
                  <c:v>3</c:v>
                </c:pt>
                <c:pt idx="6102">
                  <c:v>3</c:v>
                </c:pt>
                <c:pt idx="6103">
                  <c:v>3</c:v>
                </c:pt>
                <c:pt idx="6104">
                  <c:v>3</c:v>
                </c:pt>
                <c:pt idx="6105">
                  <c:v>3</c:v>
                </c:pt>
                <c:pt idx="6106">
                  <c:v>7</c:v>
                </c:pt>
                <c:pt idx="6107">
                  <c:v>3</c:v>
                </c:pt>
                <c:pt idx="6108">
                  <c:v>3</c:v>
                </c:pt>
                <c:pt idx="6109">
                  <c:v>1</c:v>
                </c:pt>
                <c:pt idx="6110">
                  <c:v>6</c:v>
                </c:pt>
                <c:pt idx="6111">
                  <c:v>2</c:v>
                </c:pt>
                <c:pt idx="6112">
                  <c:v>2</c:v>
                </c:pt>
                <c:pt idx="6113">
                  <c:v>2</c:v>
                </c:pt>
                <c:pt idx="6114">
                  <c:v>3</c:v>
                </c:pt>
                <c:pt idx="6115">
                  <c:v>2</c:v>
                </c:pt>
                <c:pt idx="6116">
                  <c:v>5</c:v>
                </c:pt>
                <c:pt idx="6117">
                  <c:v>3</c:v>
                </c:pt>
                <c:pt idx="6118">
                  <c:v>4</c:v>
                </c:pt>
                <c:pt idx="6119">
                  <c:v>4</c:v>
                </c:pt>
                <c:pt idx="6120">
                  <c:v>5</c:v>
                </c:pt>
                <c:pt idx="6121">
                  <c:v>1</c:v>
                </c:pt>
                <c:pt idx="6122">
                  <c:v>3</c:v>
                </c:pt>
                <c:pt idx="6123">
                  <c:v>1</c:v>
                </c:pt>
                <c:pt idx="6124">
                  <c:v>3</c:v>
                </c:pt>
                <c:pt idx="6125">
                  <c:v>6</c:v>
                </c:pt>
                <c:pt idx="6126">
                  <c:v>2</c:v>
                </c:pt>
                <c:pt idx="6127">
                  <c:v>3</c:v>
                </c:pt>
                <c:pt idx="6128">
                  <c:v>1</c:v>
                </c:pt>
                <c:pt idx="6129">
                  <c:v>1</c:v>
                </c:pt>
                <c:pt idx="6130">
                  <c:v>3</c:v>
                </c:pt>
                <c:pt idx="6131">
                  <c:v>6</c:v>
                </c:pt>
                <c:pt idx="6132">
                  <c:v>3</c:v>
                </c:pt>
                <c:pt idx="6133">
                  <c:v>2</c:v>
                </c:pt>
                <c:pt idx="6134">
                  <c:v>2</c:v>
                </c:pt>
                <c:pt idx="6135">
                  <c:v>1</c:v>
                </c:pt>
                <c:pt idx="6136">
                  <c:v>5</c:v>
                </c:pt>
                <c:pt idx="6137">
                  <c:v>2</c:v>
                </c:pt>
                <c:pt idx="6138">
                  <c:v>2</c:v>
                </c:pt>
                <c:pt idx="6139">
                  <c:v>3</c:v>
                </c:pt>
                <c:pt idx="6140">
                  <c:v>2</c:v>
                </c:pt>
                <c:pt idx="6141">
                  <c:v>4</c:v>
                </c:pt>
                <c:pt idx="6142">
                  <c:v>2</c:v>
                </c:pt>
                <c:pt idx="6143">
                  <c:v>3</c:v>
                </c:pt>
                <c:pt idx="6144">
                  <c:v>5</c:v>
                </c:pt>
                <c:pt idx="6145">
                  <c:v>4</c:v>
                </c:pt>
                <c:pt idx="6146">
                  <c:v>3</c:v>
                </c:pt>
                <c:pt idx="6147">
                  <c:v>1</c:v>
                </c:pt>
                <c:pt idx="6148">
                  <c:v>2</c:v>
                </c:pt>
                <c:pt idx="6149">
                  <c:v>4</c:v>
                </c:pt>
                <c:pt idx="6150">
                  <c:v>9</c:v>
                </c:pt>
                <c:pt idx="6151">
                  <c:v>3</c:v>
                </c:pt>
                <c:pt idx="6152">
                  <c:v>0</c:v>
                </c:pt>
                <c:pt idx="6153">
                  <c:v>3</c:v>
                </c:pt>
                <c:pt idx="6154">
                  <c:v>2</c:v>
                </c:pt>
                <c:pt idx="6155">
                  <c:v>4</c:v>
                </c:pt>
                <c:pt idx="6156">
                  <c:v>4</c:v>
                </c:pt>
                <c:pt idx="6157">
                  <c:v>1</c:v>
                </c:pt>
                <c:pt idx="6158">
                  <c:v>3</c:v>
                </c:pt>
                <c:pt idx="6159">
                  <c:v>2</c:v>
                </c:pt>
                <c:pt idx="6160">
                  <c:v>3</c:v>
                </c:pt>
                <c:pt idx="6161">
                  <c:v>1</c:v>
                </c:pt>
                <c:pt idx="6162">
                  <c:v>2</c:v>
                </c:pt>
                <c:pt idx="6163">
                  <c:v>2</c:v>
                </c:pt>
                <c:pt idx="6164">
                  <c:v>2</c:v>
                </c:pt>
                <c:pt idx="6165">
                  <c:v>5</c:v>
                </c:pt>
                <c:pt idx="6166">
                  <c:v>0</c:v>
                </c:pt>
                <c:pt idx="6167">
                  <c:v>0</c:v>
                </c:pt>
                <c:pt idx="6168">
                  <c:v>9</c:v>
                </c:pt>
                <c:pt idx="6169">
                  <c:v>1</c:v>
                </c:pt>
                <c:pt idx="6170">
                  <c:v>1</c:v>
                </c:pt>
                <c:pt idx="6171">
                  <c:v>3</c:v>
                </c:pt>
                <c:pt idx="6172">
                  <c:v>4</c:v>
                </c:pt>
                <c:pt idx="6173">
                  <c:v>3</c:v>
                </c:pt>
                <c:pt idx="6174">
                  <c:v>1</c:v>
                </c:pt>
                <c:pt idx="6175">
                  <c:v>1</c:v>
                </c:pt>
                <c:pt idx="6176">
                  <c:v>3</c:v>
                </c:pt>
                <c:pt idx="6177">
                  <c:v>2</c:v>
                </c:pt>
                <c:pt idx="6178">
                  <c:v>1</c:v>
                </c:pt>
                <c:pt idx="6179">
                  <c:v>2</c:v>
                </c:pt>
                <c:pt idx="6180">
                  <c:v>1</c:v>
                </c:pt>
                <c:pt idx="6181">
                  <c:v>2</c:v>
                </c:pt>
                <c:pt idx="6182">
                  <c:v>4</c:v>
                </c:pt>
                <c:pt idx="6183">
                  <c:v>5</c:v>
                </c:pt>
                <c:pt idx="6184">
                  <c:v>2</c:v>
                </c:pt>
                <c:pt idx="6185">
                  <c:v>5</c:v>
                </c:pt>
                <c:pt idx="6186">
                  <c:v>2</c:v>
                </c:pt>
                <c:pt idx="6187">
                  <c:v>2</c:v>
                </c:pt>
                <c:pt idx="6188">
                  <c:v>2</c:v>
                </c:pt>
                <c:pt idx="6189">
                  <c:v>6</c:v>
                </c:pt>
                <c:pt idx="6190">
                  <c:v>5</c:v>
                </c:pt>
                <c:pt idx="6191">
                  <c:v>2</c:v>
                </c:pt>
                <c:pt idx="6192">
                  <c:v>2</c:v>
                </c:pt>
                <c:pt idx="6193">
                  <c:v>3</c:v>
                </c:pt>
                <c:pt idx="6194">
                  <c:v>4</c:v>
                </c:pt>
                <c:pt idx="6195">
                  <c:v>4</c:v>
                </c:pt>
                <c:pt idx="6196">
                  <c:v>1</c:v>
                </c:pt>
                <c:pt idx="6197">
                  <c:v>3</c:v>
                </c:pt>
                <c:pt idx="6198">
                  <c:v>2</c:v>
                </c:pt>
                <c:pt idx="6199">
                  <c:v>2</c:v>
                </c:pt>
                <c:pt idx="6200">
                  <c:v>0</c:v>
                </c:pt>
                <c:pt idx="6201">
                  <c:v>2</c:v>
                </c:pt>
                <c:pt idx="6202">
                  <c:v>2</c:v>
                </c:pt>
                <c:pt idx="6203">
                  <c:v>6</c:v>
                </c:pt>
                <c:pt idx="6204">
                  <c:v>0</c:v>
                </c:pt>
                <c:pt idx="6205">
                  <c:v>5</c:v>
                </c:pt>
                <c:pt idx="6206">
                  <c:v>3</c:v>
                </c:pt>
                <c:pt idx="6207">
                  <c:v>3</c:v>
                </c:pt>
                <c:pt idx="6208">
                  <c:v>1</c:v>
                </c:pt>
                <c:pt idx="6209">
                  <c:v>2</c:v>
                </c:pt>
                <c:pt idx="6210">
                  <c:v>1</c:v>
                </c:pt>
                <c:pt idx="6211">
                  <c:v>3</c:v>
                </c:pt>
                <c:pt idx="6212">
                  <c:v>1</c:v>
                </c:pt>
                <c:pt idx="6213">
                  <c:v>3</c:v>
                </c:pt>
                <c:pt idx="6214">
                  <c:v>4</c:v>
                </c:pt>
                <c:pt idx="6215">
                  <c:v>4</c:v>
                </c:pt>
                <c:pt idx="6216">
                  <c:v>0</c:v>
                </c:pt>
                <c:pt idx="6217">
                  <c:v>1</c:v>
                </c:pt>
                <c:pt idx="6218">
                  <c:v>4</c:v>
                </c:pt>
                <c:pt idx="6219">
                  <c:v>3</c:v>
                </c:pt>
                <c:pt idx="6220">
                  <c:v>0</c:v>
                </c:pt>
                <c:pt idx="6221">
                  <c:v>2</c:v>
                </c:pt>
                <c:pt idx="6222">
                  <c:v>4</c:v>
                </c:pt>
                <c:pt idx="6223">
                  <c:v>1</c:v>
                </c:pt>
                <c:pt idx="6224">
                  <c:v>1</c:v>
                </c:pt>
                <c:pt idx="6225">
                  <c:v>2</c:v>
                </c:pt>
                <c:pt idx="6226">
                  <c:v>2</c:v>
                </c:pt>
                <c:pt idx="6227">
                  <c:v>3</c:v>
                </c:pt>
                <c:pt idx="6228">
                  <c:v>2</c:v>
                </c:pt>
                <c:pt idx="6229">
                  <c:v>1</c:v>
                </c:pt>
                <c:pt idx="6230">
                  <c:v>4</c:v>
                </c:pt>
                <c:pt idx="6231">
                  <c:v>8</c:v>
                </c:pt>
                <c:pt idx="6232">
                  <c:v>7</c:v>
                </c:pt>
                <c:pt idx="6233">
                  <c:v>1</c:v>
                </c:pt>
                <c:pt idx="6234">
                  <c:v>1</c:v>
                </c:pt>
                <c:pt idx="6235">
                  <c:v>0</c:v>
                </c:pt>
                <c:pt idx="6236">
                  <c:v>0</c:v>
                </c:pt>
                <c:pt idx="6237">
                  <c:v>3</c:v>
                </c:pt>
                <c:pt idx="6238">
                  <c:v>3</c:v>
                </c:pt>
                <c:pt idx="6239">
                  <c:v>2</c:v>
                </c:pt>
                <c:pt idx="6240">
                  <c:v>1</c:v>
                </c:pt>
                <c:pt idx="6241">
                  <c:v>2</c:v>
                </c:pt>
                <c:pt idx="6242">
                  <c:v>5</c:v>
                </c:pt>
                <c:pt idx="6243">
                  <c:v>1</c:v>
                </c:pt>
                <c:pt idx="6244">
                  <c:v>1</c:v>
                </c:pt>
                <c:pt idx="6245">
                  <c:v>3</c:v>
                </c:pt>
                <c:pt idx="6246">
                  <c:v>3</c:v>
                </c:pt>
                <c:pt idx="6247">
                  <c:v>4</c:v>
                </c:pt>
                <c:pt idx="6248">
                  <c:v>2</c:v>
                </c:pt>
                <c:pt idx="6249">
                  <c:v>2</c:v>
                </c:pt>
                <c:pt idx="6250">
                  <c:v>1</c:v>
                </c:pt>
                <c:pt idx="6251">
                  <c:v>3</c:v>
                </c:pt>
                <c:pt idx="6252">
                  <c:v>1</c:v>
                </c:pt>
                <c:pt idx="6253">
                  <c:v>2</c:v>
                </c:pt>
                <c:pt idx="6254">
                  <c:v>1</c:v>
                </c:pt>
                <c:pt idx="6255">
                  <c:v>2</c:v>
                </c:pt>
                <c:pt idx="6256">
                  <c:v>1</c:v>
                </c:pt>
                <c:pt idx="6257">
                  <c:v>0</c:v>
                </c:pt>
                <c:pt idx="6258">
                  <c:v>1</c:v>
                </c:pt>
                <c:pt idx="6259">
                  <c:v>0</c:v>
                </c:pt>
                <c:pt idx="6260">
                  <c:v>2</c:v>
                </c:pt>
                <c:pt idx="6261">
                  <c:v>2</c:v>
                </c:pt>
                <c:pt idx="6262">
                  <c:v>1</c:v>
                </c:pt>
                <c:pt idx="6263">
                  <c:v>1</c:v>
                </c:pt>
                <c:pt idx="6264">
                  <c:v>1</c:v>
                </c:pt>
                <c:pt idx="6265">
                  <c:v>2</c:v>
                </c:pt>
                <c:pt idx="6266">
                  <c:v>5</c:v>
                </c:pt>
                <c:pt idx="6267">
                  <c:v>3</c:v>
                </c:pt>
                <c:pt idx="6268">
                  <c:v>2</c:v>
                </c:pt>
                <c:pt idx="6269">
                  <c:v>2</c:v>
                </c:pt>
                <c:pt idx="6270">
                  <c:v>3</c:v>
                </c:pt>
                <c:pt idx="6271">
                  <c:v>3</c:v>
                </c:pt>
                <c:pt idx="6272">
                  <c:v>0</c:v>
                </c:pt>
                <c:pt idx="6273">
                  <c:v>0</c:v>
                </c:pt>
                <c:pt idx="6274">
                  <c:v>1</c:v>
                </c:pt>
                <c:pt idx="6275">
                  <c:v>2</c:v>
                </c:pt>
                <c:pt idx="6276">
                  <c:v>4</c:v>
                </c:pt>
                <c:pt idx="6277">
                  <c:v>1</c:v>
                </c:pt>
                <c:pt idx="6278">
                  <c:v>2</c:v>
                </c:pt>
                <c:pt idx="6279">
                  <c:v>3</c:v>
                </c:pt>
                <c:pt idx="6280">
                  <c:v>5</c:v>
                </c:pt>
                <c:pt idx="6281">
                  <c:v>4</c:v>
                </c:pt>
                <c:pt idx="6282">
                  <c:v>1</c:v>
                </c:pt>
                <c:pt idx="6283">
                  <c:v>3</c:v>
                </c:pt>
                <c:pt idx="6284">
                  <c:v>3</c:v>
                </c:pt>
                <c:pt idx="6285">
                  <c:v>3</c:v>
                </c:pt>
                <c:pt idx="6286">
                  <c:v>0</c:v>
                </c:pt>
                <c:pt idx="6287">
                  <c:v>4</c:v>
                </c:pt>
                <c:pt idx="6288">
                  <c:v>6</c:v>
                </c:pt>
                <c:pt idx="6289">
                  <c:v>5</c:v>
                </c:pt>
                <c:pt idx="6290">
                  <c:v>1</c:v>
                </c:pt>
                <c:pt idx="6291">
                  <c:v>2</c:v>
                </c:pt>
                <c:pt idx="6292">
                  <c:v>2</c:v>
                </c:pt>
                <c:pt idx="6293">
                  <c:v>2</c:v>
                </c:pt>
                <c:pt idx="6294">
                  <c:v>4</c:v>
                </c:pt>
                <c:pt idx="6295">
                  <c:v>1</c:v>
                </c:pt>
                <c:pt idx="6296">
                  <c:v>2</c:v>
                </c:pt>
                <c:pt idx="6297">
                  <c:v>1</c:v>
                </c:pt>
                <c:pt idx="6298">
                  <c:v>4</c:v>
                </c:pt>
                <c:pt idx="6299">
                  <c:v>2</c:v>
                </c:pt>
                <c:pt idx="6300">
                  <c:v>2</c:v>
                </c:pt>
                <c:pt idx="6301">
                  <c:v>2</c:v>
                </c:pt>
                <c:pt idx="6302">
                  <c:v>3</c:v>
                </c:pt>
                <c:pt idx="6303">
                  <c:v>5</c:v>
                </c:pt>
                <c:pt idx="6304">
                  <c:v>1</c:v>
                </c:pt>
                <c:pt idx="6305">
                  <c:v>4</c:v>
                </c:pt>
                <c:pt idx="6306">
                  <c:v>0</c:v>
                </c:pt>
                <c:pt idx="6307">
                  <c:v>2</c:v>
                </c:pt>
                <c:pt idx="6308">
                  <c:v>3</c:v>
                </c:pt>
                <c:pt idx="6309">
                  <c:v>0</c:v>
                </c:pt>
                <c:pt idx="6310">
                  <c:v>4</c:v>
                </c:pt>
                <c:pt idx="6311">
                  <c:v>3</c:v>
                </c:pt>
                <c:pt idx="6312">
                  <c:v>3</c:v>
                </c:pt>
                <c:pt idx="6313">
                  <c:v>3</c:v>
                </c:pt>
                <c:pt idx="6314">
                  <c:v>0</c:v>
                </c:pt>
                <c:pt idx="6315">
                  <c:v>2</c:v>
                </c:pt>
                <c:pt idx="6316">
                  <c:v>2</c:v>
                </c:pt>
                <c:pt idx="6317">
                  <c:v>1</c:v>
                </c:pt>
                <c:pt idx="6318">
                  <c:v>4</c:v>
                </c:pt>
                <c:pt idx="6319">
                  <c:v>1</c:v>
                </c:pt>
                <c:pt idx="6320">
                  <c:v>3</c:v>
                </c:pt>
                <c:pt idx="6321">
                  <c:v>1</c:v>
                </c:pt>
                <c:pt idx="6322">
                  <c:v>1</c:v>
                </c:pt>
                <c:pt idx="6323">
                  <c:v>1</c:v>
                </c:pt>
                <c:pt idx="6324">
                  <c:v>3</c:v>
                </c:pt>
                <c:pt idx="6325">
                  <c:v>3</c:v>
                </c:pt>
                <c:pt idx="6326">
                  <c:v>1</c:v>
                </c:pt>
                <c:pt idx="6327">
                  <c:v>3</c:v>
                </c:pt>
                <c:pt idx="6328">
                  <c:v>1</c:v>
                </c:pt>
                <c:pt idx="6329">
                  <c:v>2</c:v>
                </c:pt>
                <c:pt idx="6330">
                  <c:v>2</c:v>
                </c:pt>
                <c:pt idx="6331">
                  <c:v>2</c:v>
                </c:pt>
                <c:pt idx="6332">
                  <c:v>0</c:v>
                </c:pt>
                <c:pt idx="6333">
                  <c:v>1</c:v>
                </c:pt>
                <c:pt idx="6334">
                  <c:v>1</c:v>
                </c:pt>
                <c:pt idx="6335">
                  <c:v>4</c:v>
                </c:pt>
                <c:pt idx="6336">
                  <c:v>4</c:v>
                </c:pt>
                <c:pt idx="6337">
                  <c:v>3</c:v>
                </c:pt>
                <c:pt idx="6338">
                  <c:v>2</c:v>
                </c:pt>
                <c:pt idx="6339">
                  <c:v>3</c:v>
                </c:pt>
                <c:pt idx="6340">
                  <c:v>1</c:v>
                </c:pt>
                <c:pt idx="6341">
                  <c:v>2</c:v>
                </c:pt>
                <c:pt idx="6342">
                  <c:v>5</c:v>
                </c:pt>
                <c:pt idx="6343">
                  <c:v>4</c:v>
                </c:pt>
                <c:pt idx="6344">
                  <c:v>2</c:v>
                </c:pt>
                <c:pt idx="6345">
                  <c:v>4</c:v>
                </c:pt>
                <c:pt idx="6346">
                  <c:v>2</c:v>
                </c:pt>
                <c:pt idx="6347">
                  <c:v>3</c:v>
                </c:pt>
                <c:pt idx="6348">
                  <c:v>3</c:v>
                </c:pt>
                <c:pt idx="6349">
                  <c:v>4</c:v>
                </c:pt>
                <c:pt idx="6350">
                  <c:v>3</c:v>
                </c:pt>
                <c:pt idx="6351">
                  <c:v>3</c:v>
                </c:pt>
                <c:pt idx="6352">
                  <c:v>6</c:v>
                </c:pt>
                <c:pt idx="6353">
                  <c:v>2</c:v>
                </c:pt>
                <c:pt idx="6354">
                  <c:v>2</c:v>
                </c:pt>
                <c:pt idx="6355">
                  <c:v>2</c:v>
                </c:pt>
                <c:pt idx="6356">
                  <c:v>3</c:v>
                </c:pt>
                <c:pt idx="6357">
                  <c:v>2</c:v>
                </c:pt>
                <c:pt idx="6358">
                  <c:v>4</c:v>
                </c:pt>
                <c:pt idx="6359">
                  <c:v>1</c:v>
                </c:pt>
                <c:pt idx="6360">
                  <c:v>2</c:v>
                </c:pt>
                <c:pt idx="6361">
                  <c:v>3</c:v>
                </c:pt>
                <c:pt idx="6362">
                  <c:v>2</c:v>
                </c:pt>
                <c:pt idx="6363">
                  <c:v>3</c:v>
                </c:pt>
                <c:pt idx="6364">
                  <c:v>2</c:v>
                </c:pt>
                <c:pt idx="6365">
                  <c:v>3</c:v>
                </c:pt>
                <c:pt idx="6366">
                  <c:v>3</c:v>
                </c:pt>
                <c:pt idx="6367">
                  <c:v>1</c:v>
                </c:pt>
                <c:pt idx="6368">
                  <c:v>2</c:v>
                </c:pt>
                <c:pt idx="6369">
                  <c:v>7</c:v>
                </c:pt>
                <c:pt idx="6370">
                  <c:v>3</c:v>
                </c:pt>
                <c:pt idx="6371">
                  <c:v>3</c:v>
                </c:pt>
                <c:pt idx="6372">
                  <c:v>3</c:v>
                </c:pt>
                <c:pt idx="6373">
                  <c:v>3</c:v>
                </c:pt>
                <c:pt idx="6374">
                  <c:v>2</c:v>
                </c:pt>
                <c:pt idx="6375">
                  <c:v>5</c:v>
                </c:pt>
                <c:pt idx="6376">
                  <c:v>7</c:v>
                </c:pt>
                <c:pt idx="6377">
                  <c:v>2</c:v>
                </c:pt>
                <c:pt idx="6378">
                  <c:v>2</c:v>
                </c:pt>
                <c:pt idx="6379">
                  <c:v>3</c:v>
                </c:pt>
                <c:pt idx="6380">
                  <c:v>3</c:v>
                </c:pt>
                <c:pt idx="6381">
                  <c:v>1</c:v>
                </c:pt>
                <c:pt idx="6382">
                  <c:v>4</c:v>
                </c:pt>
                <c:pt idx="6383">
                  <c:v>2</c:v>
                </c:pt>
                <c:pt idx="6384">
                  <c:v>1</c:v>
                </c:pt>
                <c:pt idx="6385">
                  <c:v>3</c:v>
                </c:pt>
                <c:pt idx="6386">
                  <c:v>3</c:v>
                </c:pt>
                <c:pt idx="6387">
                  <c:v>0</c:v>
                </c:pt>
                <c:pt idx="6388">
                  <c:v>2</c:v>
                </c:pt>
                <c:pt idx="6389">
                  <c:v>4</c:v>
                </c:pt>
                <c:pt idx="6390">
                  <c:v>2</c:v>
                </c:pt>
                <c:pt idx="6391">
                  <c:v>3</c:v>
                </c:pt>
                <c:pt idx="6392">
                  <c:v>3</c:v>
                </c:pt>
                <c:pt idx="6393">
                  <c:v>4</c:v>
                </c:pt>
                <c:pt idx="6394">
                  <c:v>2</c:v>
                </c:pt>
                <c:pt idx="6395">
                  <c:v>2</c:v>
                </c:pt>
                <c:pt idx="6396">
                  <c:v>2</c:v>
                </c:pt>
                <c:pt idx="6397">
                  <c:v>0</c:v>
                </c:pt>
                <c:pt idx="6398">
                  <c:v>3</c:v>
                </c:pt>
                <c:pt idx="6399">
                  <c:v>5</c:v>
                </c:pt>
                <c:pt idx="6400">
                  <c:v>2</c:v>
                </c:pt>
                <c:pt idx="6401">
                  <c:v>1</c:v>
                </c:pt>
                <c:pt idx="6402">
                  <c:v>2</c:v>
                </c:pt>
                <c:pt idx="6403">
                  <c:v>4</c:v>
                </c:pt>
                <c:pt idx="6404">
                  <c:v>2</c:v>
                </c:pt>
                <c:pt idx="6405">
                  <c:v>0</c:v>
                </c:pt>
                <c:pt idx="6406">
                  <c:v>0</c:v>
                </c:pt>
                <c:pt idx="6407">
                  <c:v>3</c:v>
                </c:pt>
                <c:pt idx="6408">
                  <c:v>0</c:v>
                </c:pt>
                <c:pt idx="6409">
                  <c:v>4</c:v>
                </c:pt>
                <c:pt idx="6410">
                  <c:v>4</c:v>
                </c:pt>
                <c:pt idx="6411">
                  <c:v>1</c:v>
                </c:pt>
                <c:pt idx="6412">
                  <c:v>3</c:v>
                </c:pt>
                <c:pt idx="6413">
                  <c:v>1</c:v>
                </c:pt>
                <c:pt idx="6414">
                  <c:v>1</c:v>
                </c:pt>
                <c:pt idx="6415">
                  <c:v>2</c:v>
                </c:pt>
                <c:pt idx="6416">
                  <c:v>1</c:v>
                </c:pt>
                <c:pt idx="6417">
                  <c:v>3</c:v>
                </c:pt>
                <c:pt idx="6418">
                  <c:v>4</c:v>
                </c:pt>
                <c:pt idx="6419">
                  <c:v>1</c:v>
                </c:pt>
                <c:pt idx="6420">
                  <c:v>1</c:v>
                </c:pt>
                <c:pt idx="6421">
                  <c:v>2</c:v>
                </c:pt>
                <c:pt idx="6422">
                  <c:v>2</c:v>
                </c:pt>
                <c:pt idx="6423">
                  <c:v>0</c:v>
                </c:pt>
                <c:pt idx="6424">
                  <c:v>6</c:v>
                </c:pt>
                <c:pt idx="6425">
                  <c:v>4</c:v>
                </c:pt>
                <c:pt idx="6426">
                  <c:v>0</c:v>
                </c:pt>
                <c:pt idx="6427">
                  <c:v>2</c:v>
                </c:pt>
                <c:pt idx="6428">
                  <c:v>4</c:v>
                </c:pt>
                <c:pt idx="6429">
                  <c:v>2</c:v>
                </c:pt>
                <c:pt idx="6430">
                  <c:v>2</c:v>
                </c:pt>
                <c:pt idx="6431">
                  <c:v>4</c:v>
                </c:pt>
                <c:pt idx="6432">
                  <c:v>2</c:v>
                </c:pt>
                <c:pt idx="6433">
                  <c:v>2</c:v>
                </c:pt>
                <c:pt idx="6434">
                  <c:v>0</c:v>
                </c:pt>
                <c:pt idx="6435">
                  <c:v>2</c:v>
                </c:pt>
                <c:pt idx="6436">
                  <c:v>2</c:v>
                </c:pt>
                <c:pt idx="6437">
                  <c:v>3</c:v>
                </c:pt>
                <c:pt idx="6438">
                  <c:v>4</c:v>
                </c:pt>
                <c:pt idx="6439">
                  <c:v>4</c:v>
                </c:pt>
                <c:pt idx="6440">
                  <c:v>3</c:v>
                </c:pt>
                <c:pt idx="6441">
                  <c:v>6</c:v>
                </c:pt>
                <c:pt idx="6442">
                  <c:v>3</c:v>
                </c:pt>
                <c:pt idx="6443">
                  <c:v>1</c:v>
                </c:pt>
                <c:pt idx="6444">
                  <c:v>1</c:v>
                </c:pt>
                <c:pt idx="6445">
                  <c:v>3</c:v>
                </c:pt>
                <c:pt idx="6446">
                  <c:v>3</c:v>
                </c:pt>
                <c:pt idx="6447">
                  <c:v>4</c:v>
                </c:pt>
                <c:pt idx="6448">
                  <c:v>2</c:v>
                </c:pt>
                <c:pt idx="6449">
                  <c:v>2</c:v>
                </c:pt>
                <c:pt idx="6450">
                  <c:v>3</c:v>
                </c:pt>
                <c:pt idx="6451">
                  <c:v>4</c:v>
                </c:pt>
                <c:pt idx="6452">
                  <c:v>2</c:v>
                </c:pt>
                <c:pt idx="6453">
                  <c:v>4</c:v>
                </c:pt>
                <c:pt idx="6454">
                  <c:v>2</c:v>
                </c:pt>
                <c:pt idx="6455">
                  <c:v>2</c:v>
                </c:pt>
                <c:pt idx="6456">
                  <c:v>1</c:v>
                </c:pt>
                <c:pt idx="6457">
                  <c:v>3</c:v>
                </c:pt>
                <c:pt idx="6458">
                  <c:v>4</c:v>
                </c:pt>
                <c:pt idx="6459">
                  <c:v>7</c:v>
                </c:pt>
                <c:pt idx="6460">
                  <c:v>3</c:v>
                </c:pt>
                <c:pt idx="6461">
                  <c:v>5</c:v>
                </c:pt>
                <c:pt idx="6462">
                  <c:v>3</c:v>
                </c:pt>
                <c:pt idx="6463">
                  <c:v>4</c:v>
                </c:pt>
                <c:pt idx="6464">
                  <c:v>1</c:v>
                </c:pt>
                <c:pt idx="6465">
                  <c:v>3</c:v>
                </c:pt>
                <c:pt idx="6466">
                  <c:v>6</c:v>
                </c:pt>
                <c:pt idx="6467">
                  <c:v>0</c:v>
                </c:pt>
                <c:pt idx="6468">
                  <c:v>1</c:v>
                </c:pt>
                <c:pt idx="6469">
                  <c:v>2</c:v>
                </c:pt>
                <c:pt idx="6470">
                  <c:v>4</c:v>
                </c:pt>
                <c:pt idx="6471">
                  <c:v>3</c:v>
                </c:pt>
                <c:pt idx="6472">
                  <c:v>4</c:v>
                </c:pt>
                <c:pt idx="6473">
                  <c:v>2</c:v>
                </c:pt>
                <c:pt idx="6474">
                  <c:v>0</c:v>
                </c:pt>
                <c:pt idx="6475">
                  <c:v>1</c:v>
                </c:pt>
                <c:pt idx="6476">
                  <c:v>1</c:v>
                </c:pt>
                <c:pt idx="6477">
                  <c:v>1</c:v>
                </c:pt>
                <c:pt idx="6478">
                  <c:v>2</c:v>
                </c:pt>
                <c:pt idx="6479">
                  <c:v>1</c:v>
                </c:pt>
                <c:pt idx="6480">
                  <c:v>0</c:v>
                </c:pt>
                <c:pt idx="6481">
                  <c:v>6</c:v>
                </c:pt>
                <c:pt idx="6482">
                  <c:v>1</c:v>
                </c:pt>
                <c:pt idx="6483">
                  <c:v>4</c:v>
                </c:pt>
                <c:pt idx="6484">
                  <c:v>5</c:v>
                </c:pt>
                <c:pt idx="6485">
                  <c:v>4</c:v>
                </c:pt>
                <c:pt idx="6486">
                  <c:v>4</c:v>
                </c:pt>
                <c:pt idx="6487">
                  <c:v>2</c:v>
                </c:pt>
                <c:pt idx="6488">
                  <c:v>3</c:v>
                </c:pt>
                <c:pt idx="6489">
                  <c:v>2</c:v>
                </c:pt>
                <c:pt idx="6490">
                  <c:v>3</c:v>
                </c:pt>
                <c:pt idx="6491">
                  <c:v>4</c:v>
                </c:pt>
                <c:pt idx="6492">
                  <c:v>3</c:v>
                </c:pt>
                <c:pt idx="6493">
                  <c:v>2</c:v>
                </c:pt>
                <c:pt idx="6494">
                  <c:v>1</c:v>
                </c:pt>
                <c:pt idx="6495">
                  <c:v>1</c:v>
                </c:pt>
                <c:pt idx="6496">
                  <c:v>2</c:v>
                </c:pt>
                <c:pt idx="6497">
                  <c:v>4</c:v>
                </c:pt>
                <c:pt idx="6498">
                  <c:v>1</c:v>
                </c:pt>
                <c:pt idx="6499">
                  <c:v>1</c:v>
                </c:pt>
                <c:pt idx="6500">
                  <c:v>1</c:v>
                </c:pt>
                <c:pt idx="6501">
                  <c:v>1</c:v>
                </c:pt>
                <c:pt idx="6502">
                  <c:v>1</c:v>
                </c:pt>
                <c:pt idx="6503">
                  <c:v>4</c:v>
                </c:pt>
                <c:pt idx="6504">
                  <c:v>1</c:v>
                </c:pt>
                <c:pt idx="6505">
                  <c:v>3</c:v>
                </c:pt>
                <c:pt idx="6506">
                  <c:v>2</c:v>
                </c:pt>
                <c:pt idx="6507">
                  <c:v>4</c:v>
                </c:pt>
                <c:pt idx="6508">
                  <c:v>4</c:v>
                </c:pt>
                <c:pt idx="6509">
                  <c:v>1</c:v>
                </c:pt>
                <c:pt idx="6510">
                  <c:v>1</c:v>
                </c:pt>
                <c:pt idx="6511">
                  <c:v>3</c:v>
                </c:pt>
                <c:pt idx="6512">
                  <c:v>2</c:v>
                </c:pt>
                <c:pt idx="6513">
                  <c:v>4</c:v>
                </c:pt>
                <c:pt idx="6514">
                  <c:v>5</c:v>
                </c:pt>
                <c:pt idx="6515">
                  <c:v>3</c:v>
                </c:pt>
                <c:pt idx="6516">
                  <c:v>2</c:v>
                </c:pt>
                <c:pt idx="6517">
                  <c:v>1</c:v>
                </c:pt>
                <c:pt idx="6518">
                  <c:v>3</c:v>
                </c:pt>
                <c:pt idx="6519">
                  <c:v>3</c:v>
                </c:pt>
                <c:pt idx="6520">
                  <c:v>3</c:v>
                </c:pt>
                <c:pt idx="6521">
                  <c:v>0</c:v>
                </c:pt>
                <c:pt idx="6522">
                  <c:v>3</c:v>
                </c:pt>
                <c:pt idx="6523">
                  <c:v>4</c:v>
                </c:pt>
                <c:pt idx="6524">
                  <c:v>3</c:v>
                </c:pt>
                <c:pt idx="6525">
                  <c:v>2</c:v>
                </c:pt>
                <c:pt idx="6526">
                  <c:v>1</c:v>
                </c:pt>
                <c:pt idx="6527">
                  <c:v>1</c:v>
                </c:pt>
                <c:pt idx="6528">
                  <c:v>4</c:v>
                </c:pt>
                <c:pt idx="6529">
                  <c:v>4</c:v>
                </c:pt>
                <c:pt idx="6530">
                  <c:v>4</c:v>
                </c:pt>
                <c:pt idx="6531">
                  <c:v>1</c:v>
                </c:pt>
                <c:pt idx="6532">
                  <c:v>0</c:v>
                </c:pt>
                <c:pt idx="6533">
                  <c:v>2</c:v>
                </c:pt>
                <c:pt idx="6534">
                  <c:v>1</c:v>
                </c:pt>
                <c:pt idx="6535">
                  <c:v>3</c:v>
                </c:pt>
                <c:pt idx="6536">
                  <c:v>3</c:v>
                </c:pt>
                <c:pt idx="6537">
                  <c:v>5</c:v>
                </c:pt>
                <c:pt idx="6538">
                  <c:v>5</c:v>
                </c:pt>
                <c:pt idx="6539">
                  <c:v>4</c:v>
                </c:pt>
                <c:pt idx="6540">
                  <c:v>4</c:v>
                </c:pt>
                <c:pt idx="6541">
                  <c:v>6</c:v>
                </c:pt>
                <c:pt idx="6542">
                  <c:v>4</c:v>
                </c:pt>
                <c:pt idx="6543">
                  <c:v>3</c:v>
                </c:pt>
                <c:pt idx="6544">
                  <c:v>0</c:v>
                </c:pt>
                <c:pt idx="6545">
                  <c:v>3</c:v>
                </c:pt>
                <c:pt idx="6546">
                  <c:v>0</c:v>
                </c:pt>
                <c:pt idx="6547">
                  <c:v>1</c:v>
                </c:pt>
                <c:pt idx="6548">
                  <c:v>1</c:v>
                </c:pt>
                <c:pt idx="6549">
                  <c:v>2</c:v>
                </c:pt>
                <c:pt idx="6550">
                  <c:v>3</c:v>
                </c:pt>
                <c:pt idx="6551">
                  <c:v>6</c:v>
                </c:pt>
                <c:pt idx="6552">
                  <c:v>1</c:v>
                </c:pt>
                <c:pt idx="6553">
                  <c:v>2</c:v>
                </c:pt>
                <c:pt idx="6554">
                  <c:v>6</c:v>
                </c:pt>
                <c:pt idx="6555">
                  <c:v>2</c:v>
                </c:pt>
                <c:pt idx="6556">
                  <c:v>2</c:v>
                </c:pt>
                <c:pt idx="6557">
                  <c:v>5</c:v>
                </c:pt>
                <c:pt idx="6558">
                  <c:v>2</c:v>
                </c:pt>
                <c:pt idx="6559">
                  <c:v>1</c:v>
                </c:pt>
                <c:pt idx="6560">
                  <c:v>1</c:v>
                </c:pt>
                <c:pt idx="6561">
                  <c:v>5</c:v>
                </c:pt>
                <c:pt idx="6562">
                  <c:v>4</c:v>
                </c:pt>
                <c:pt idx="6563">
                  <c:v>1</c:v>
                </c:pt>
                <c:pt idx="6564">
                  <c:v>4</c:v>
                </c:pt>
                <c:pt idx="6565">
                  <c:v>6</c:v>
                </c:pt>
                <c:pt idx="6566">
                  <c:v>6</c:v>
                </c:pt>
                <c:pt idx="6567">
                  <c:v>2</c:v>
                </c:pt>
                <c:pt idx="6568">
                  <c:v>1</c:v>
                </c:pt>
                <c:pt idx="6569">
                  <c:v>2</c:v>
                </c:pt>
                <c:pt idx="6570">
                  <c:v>2</c:v>
                </c:pt>
                <c:pt idx="6571">
                  <c:v>3</c:v>
                </c:pt>
                <c:pt idx="6572">
                  <c:v>2</c:v>
                </c:pt>
                <c:pt idx="6573">
                  <c:v>2</c:v>
                </c:pt>
                <c:pt idx="6574">
                  <c:v>2</c:v>
                </c:pt>
                <c:pt idx="6575">
                  <c:v>3</c:v>
                </c:pt>
                <c:pt idx="6576">
                  <c:v>2</c:v>
                </c:pt>
                <c:pt idx="6577">
                  <c:v>4</c:v>
                </c:pt>
                <c:pt idx="6578">
                  <c:v>5</c:v>
                </c:pt>
                <c:pt idx="6579">
                  <c:v>4</c:v>
                </c:pt>
                <c:pt idx="6580">
                  <c:v>4</c:v>
                </c:pt>
                <c:pt idx="6581">
                  <c:v>0</c:v>
                </c:pt>
                <c:pt idx="6582">
                  <c:v>4</c:v>
                </c:pt>
                <c:pt idx="6583">
                  <c:v>2</c:v>
                </c:pt>
                <c:pt idx="6584">
                  <c:v>1</c:v>
                </c:pt>
                <c:pt idx="6585">
                  <c:v>0</c:v>
                </c:pt>
                <c:pt idx="6586">
                  <c:v>3</c:v>
                </c:pt>
                <c:pt idx="6587">
                  <c:v>1</c:v>
                </c:pt>
                <c:pt idx="6588">
                  <c:v>3</c:v>
                </c:pt>
                <c:pt idx="6589">
                  <c:v>4</c:v>
                </c:pt>
                <c:pt idx="6590">
                  <c:v>1</c:v>
                </c:pt>
                <c:pt idx="6591">
                  <c:v>3</c:v>
                </c:pt>
                <c:pt idx="6592">
                  <c:v>2</c:v>
                </c:pt>
                <c:pt idx="6593">
                  <c:v>1</c:v>
                </c:pt>
                <c:pt idx="6594">
                  <c:v>4</c:v>
                </c:pt>
                <c:pt idx="6595">
                  <c:v>0</c:v>
                </c:pt>
                <c:pt idx="6596">
                  <c:v>5</c:v>
                </c:pt>
                <c:pt idx="6597">
                  <c:v>0</c:v>
                </c:pt>
                <c:pt idx="6598">
                  <c:v>2</c:v>
                </c:pt>
                <c:pt idx="6599">
                  <c:v>3</c:v>
                </c:pt>
                <c:pt idx="6600">
                  <c:v>3</c:v>
                </c:pt>
                <c:pt idx="6601">
                  <c:v>4</c:v>
                </c:pt>
                <c:pt idx="6602">
                  <c:v>2</c:v>
                </c:pt>
                <c:pt idx="6603">
                  <c:v>1</c:v>
                </c:pt>
                <c:pt idx="6604">
                  <c:v>2</c:v>
                </c:pt>
                <c:pt idx="6605">
                  <c:v>2</c:v>
                </c:pt>
                <c:pt idx="6606">
                  <c:v>5</c:v>
                </c:pt>
                <c:pt idx="6607">
                  <c:v>3</c:v>
                </c:pt>
                <c:pt idx="6608">
                  <c:v>1</c:v>
                </c:pt>
                <c:pt idx="6609">
                  <c:v>1</c:v>
                </c:pt>
                <c:pt idx="6610">
                  <c:v>2</c:v>
                </c:pt>
                <c:pt idx="6611">
                  <c:v>0</c:v>
                </c:pt>
                <c:pt idx="6612">
                  <c:v>5</c:v>
                </c:pt>
                <c:pt idx="6613">
                  <c:v>4</c:v>
                </c:pt>
                <c:pt idx="6614">
                  <c:v>3</c:v>
                </c:pt>
                <c:pt idx="6615">
                  <c:v>0</c:v>
                </c:pt>
                <c:pt idx="6616">
                  <c:v>3</c:v>
                </c:pt>
                <c:pt idx="6617">
                  <c:v>1</c:v>
                </c:pt>
                <c:pt idx="6618">
                  <c:v>2</c:v>
                </c:pt>
                <c:pt idx="6619">
                  <c:v>3</c:v>
                </c:pt>
                <c:pt idx="6620">
                  <c:v>3</c:v>
                </c:pt>
                <c:pt idx="6621">
                  <c:v>2</c:v>
                </c:pt>
                <c:pt idx="6622">
                  <c:v>2</c:v>
                </c:pt>
                <c:pt idx="6623">
                  <c:v>0</c:v>
                </c:pt>
                <c:pt idx="6624">
                  <c:v>1</c:v>
                </c:pt>
                <c:pt idx="6625">
                  <c:v>1</c:v>
                </c:pt>
                <c:pt idx="6626">
                  <c:v>3</c:v>
                </c:pt>
                <c:pt idx="6627">
                  <c:v>2</c:v>
                </c:pt>
                <c:pt idx="6628">
                  <c:v>5</c:v>
                </c:pt>
                <c:pt idx="6629">
                  <c:v>2</c:v>
                </c:pt>
                <c:pt idx="6630">
                  <c:v>0</c:v>
                </c:pt>
                <c:pt idx="6631">
                  <c:v>4</c:v>
                </c:pt>
                <c:pt idx="6632">
                  <c:v>3</c:v>
                </c:pt>
                <c:pt idx="6633">
                  <c:v>1</c:v>
                </c:pt>
                <c:pt idx="6634">
                  <c:v>3</c:v>
                </c:pt>
                <c:pt idx="6635">
                  <c:v>2</c:v>
                </c:pt>
                <c:pt idx="6636">
                  <c:v>4</c:v>
                </c:pt>
                <c:pt idx="6637">
                  <c:v>3</c:v>
                </c:pt>
                <c:pt idx="6638">
                  <c:v>3</c:v>
                </c:pt>
                <c:pt idx="6639">
                  <c:v>6</c:v>
                </c:pt>
                <c:pt idx="6640">
                  <c:v>1</c:v>
                </c:pt>
                <c:pt idx="6641">
                  <c:v>1</c:v>
                </c:pt>
                <c:pt idx="6642">
                  <c:v>4</c:v>
                </c:pt>
                <c:pt idx="6643">
                  <c:v>3</c:v>
                </c:pt>
                <c:pt idx="6644">
                  <c:v>4</c:v>
                </c:pt>
                <c:pt idx="6645">
                  <c:v>1</c:v>
                </c:pt>
                <c:pt idx="6646">
                  <c:v>1</c:v>
                </c:pt>
                <c:pt idx="6647">
                  <c:v>2</c:v>
                </c:pt>
                <c:pt idx="6648">
                  <c:v>2</c:v>
                </c:pt>
                <c:pt idx="6649">
                  <c:v>1</c:v>
                </c:pt>
                <c:pt idx="6650">
                  <c:v>0</c:v>
                </c:pt>
                <c:pt idx="6651">
                  <c:v>3</c:v>
                </c:pt>
                <c:pt idx="6652">
                  <c:v>2</c:v>
                </c:pt>
                <c:pt idx="6653">
                  <c:v>2</c:v>
                </c:pt>
                <c:pt idx="6654">
                  <c:v>6</c:v>
                </c:pt>
                <c:pt idx="6655">
                  <c:v>0</c:v>
                </c:pt>
                <c:pt idx="6656">
                  <c:v>3</c:v>
                </c:pt>
                <c:pt idx="6657">
                  <c:v>2</c:v>
                </c:pt>
                <c:pt idx="6658">
                  <c:v>1</c:v>
                </c:pt>
                <c:pt idx="6659">
                  <c:v>7</c:v>
                </c:pt>
                <c:pt idx="6660">
                  <c:v>4</c:v>
                </c:pt>
                <c:pt idx="6661">
                  <c:v>2</c:v>
                </c:pt>
                <c:pt idx="6662">
                  <c:v>2</c:v>
                </c:pt>
                <c:pt idx="6663">
                  <c:v>2</c:v>
                </c:pt>
                <c:pt idx="6664">
                  <c:v>2</c:v>
                </c:pt>
                <c:pt idx="6665">
                  <c:v>4</c:v>
                </c:pt>
                <c:pt idx="6666">
                  <c:v>1</c:v>
                </c:pt>
                <c:pt idx="6667">
                  <c:v>3</c:v>
                </c:pt>
                <c:pt idx="6668">
                  <c:v>5</c:v>
                </c:pt>
                <c:pt idx="6669">
                  <c:v>3</c:v>
                </c:pt>
                <c:pt idx="6670">
                  <c:v>1</c:v>
                </c:pt>
                <c:pt idx="6671">
                  <c:v>2</c:v>
                </c:pt>
                <c:pt idx="6672">
                  <c:v>3</c:v>
                </c:pt>
                <c:pt idx="6673">
                  <c:v>3</c:v>
                </c:pt>
                <c:pt idx="6674">
                  <c:v>1</c:v>
                </c:pt>
                <c:pt idx="6675">
                  <c:v>2</c:v>
                </c:pt>
                <c:pt idx="6676">
                  <c:v>4</c:v>
                </c:pt>
                <c:pt idx="6677">
                  <c:v>3</c:v>
                </c:pt>
                <c:pt idx="6678">
                  <c:v>1</c:v>
                </c:pt>
                <c:pt idx="6679">
                  <c:v>1</c:v>
                </c:pt>
                <c:pt idx="6680">
                  <c:v>3</c:v>
                </c:pt>
                <c:pt idx="6681">
                  <c:v>5</c:v>
                </c:pt>
                <c:pt idx="6682">
                  <c:v>5</c:v>
                </c:pt>
                <c:pt idx="6683">
                  <c:v>2</c:v>
                </c:pt>
                <c:pt idx="6684">
                  <c:v>1</c:v>
                </c:pt>
                <c:pt idx="6685">
                  <c:v>2</c:v>
                </c:pt>
                <c:pt idx="6686">
                  <c:v>2</c:v>
                </c:pt>
                <c:pt idx="6687">
                  <c:v>0</c:v>
                </c:pt>
                <c:pt idx="6688">
                  <c:v>3</c:v>
                </c:pt>
                <c:pt idx="6689">
                  <c:v>3</c:v>
                </c:pt>
                <c:pt idx="6690">
                  <c:v>2</c:v>
                </c:pt>
                <c:pt idx="6691">
                  <c:v>5</c:v>
                </c:pt>
                <c:pt idx="6692">
                  <c:v>2</c:v>
                </c:pt>
                <c:pt idx="6693">
                  <c:v>1</c:v>
                </c:pt>
                <c:pt idx="6694">
                  <c:v>5</c:v>
                </c:pt>
                <c:pt idx="6695">
                  <c:v>5</c:v>
                </c:pt>
                <c:pt idx="6696">
                  <c:v>5</c:v>
                </c:pt>
                <c:pt idx="6697">
                  <c:v>1</c:v>
                </c:pt>
                <c:pt idx="6698">
                  <c:v>1</c:v>
                </c:pt>
                <c:pt idx="6699">
                  <c:v>3</c:v>
                </c:pt>
                <c:pt idx="6700">
                  <c:v>7</c:v>
                </c:pt>
                <c:pt idx="6701">
                  <c:v>3</c:v>
                </c:pt>
                <c:pt idx="6702">
                  <c:v>2</c:v>
                </c:pt>
                <c:pt idx="6703">
                  <c:v>3</c:v>
                </c:pt>
                <c:pt idx="6704">
                  <c:v>5</c:v>
                </c:pt>
                <c:pt idx="6705">
                  <c:v>4</c:v>
                </c:pt>
                <c:pt idx="6706">
                  <c:v>6</c:v>
                </c:pt>
                <c:pt idx="6707">
                  <c:v>1</c:v>
                </c:pt>
                <c:pt idx="6708">
                  <c:v>2</c:v>
                </c:pt>
                <c:pt idx="6709">
                  <c:v>4</c:v>
                </c:pt>
                <c:pt idx="6710">
                  <c:v>1</c:v>
                </c:pt>
                <c:pt idx="6711">
                  <c:v>5</c:v>
                </c:pt>
                <c:pt idx="6712">
                  <c:v>5</c:v>
                </c:pt>
                <c:pt idx="6713">
                  <c:v>4</c:v>
                </c:pt>
                <c:pt idx="6714">
                  <c:v>1</c:v>
                </c:pt>
                <c:pt idx="6715">
                  <c:v>2</c:v>
                </c:pt>
                <c:pt idx="6716">
                  <c:v>1</c:v>
                </c:pt>
                <c:pt idx="6717">
                  <c:v>1</c:v>
                </c:pt>
                <c:pt idx="6718">
                  <c:v>1</c:v>
                </c:pt>
                <c:pt idx="6719">
                  <c:v>2</c:v>
                </c:pt>
                <c:pt idx="6720">
                  <c:v>1</c:v>
                </c:pt>
                <c:pt idx="6721">
                  <c:v>5</c:v>
                </c:pt>
                <c:pt idx="6722">
                  <c:v>3</c:v>
                </c:pt>
                <c:pt idx="6723">
                  <c:v>0</c:v>
                </c:pt>
                <c:pt idx="6724">
                  <c:v>4</c:v>
                </c:pt>
                <c:pt idx="6725">
                  <c:v>2</c:v>
                </c:pt>
                <c:pt idx="6726">
                  <c:v>3</c:v>
                </c:pt>
                <c:pt idx="6727">
                  <c:v>1</c:v>
                </c:pt>
                <c:pt idx="6728">
                  <c:v>4</c:v>
                </c:pt>
                <c:pt idx="6729">
                  <c:v>2</c:v>
                </c:pt>
                <c:pt idx="6730">
                  <c:v>2</c:v>
                </c:pt>
                <c:pt idx="6731">
                  <c:v>2</c:v>
                </c:pt>
                <c:pt idx="6732">
                  <c:v>2</c:v>
                </c:pt>
                <c:pt idx="6733">
                  <c:v>3</c:v>
                </c:pt>
                <c:pt idx="6734">
                  <c:v>5</c:v>
                </c:pt>
                <c:pt idx="6735">
                  <c:v>5</c:v>
                </c:pt>
                <c:pt idx="6736">
                  <c:v>1</c:v>
                </c:pt>
                <c:pt idx="6737">
                  <c:v>5</c:v>
                </c:pt>
                <c:pt idx="6738">
                  <c:v>4</c:v>
                </c:pt>
                <c:pt idx="6739">
                  <c:v>1</c:v>
                </c:pt>
                <c:pt idx="6740">
                  <c:v>3</c:v>
                </c:pt>
                <c:pt idx="6741">
                  <c:v>7</c:v>
                </c:pt>
                <c:pt idx="6742">
                  <c:v>2</c:v>
                </c:pt>
                <c:pt idx="6743">
                  <c:v>2</c:v>
                </c:pt>
                <c:pt idx="6744">
                  <c:v>0</c:v>
                </c:pt>
                <c:pt idx="6745">
                  <c:v>3</c:v>
                </c:pt>
                <c:pt idx="6746">
                  <c:v>3</c:v>
                </c:pt>
                <c:pt idx="6747">
                  <c:v>3</c:v>
                </c:pt>
                <c:pt idx="6748">
                  <c:v>3</c:v>
                </c:pt>
                <c:pt idx="6749">
                  <c:v>5</c:v>
                </c:pt>
                <c:pt idx="6750">
                  <c:v>4</c:v>
                </c:pt>
                <c:pt idx="6751">
                  <c:v>0</c:v>
                </c:pt>
                <c:pt idx="6752">
                  <c:v>2</c:v>
                </c:pt>
                <c:pt idx="6753">
                  <c:v>1</c:v>
                </c:pt>
                <c:pt idx="6754">
                  <c:v>4</c:v>
                </c:pt>
                <c:pt idx="6755">
                  <c:v>2</c:v>
                </c:pt>
                <c:pt idx="6756">
                  <c:v>3</c:v>
                </c:pt>
                <c:pt idx="6757">
                  <c:v>3</c:v>
                </c:pt>
                <c:pt idx="6758">
                  <c:v>5</c:v>
                </c:pt>
                <c:pt idx="6759">
                  <c:v>3</c:v>
                </c:pt>
                <c:pt idx="6760">
                  <c:v>4</c:v>
                </c:pt>
                <c:pt idx="6761">
                  <c:v>1</c:v>
                </c:pt>
                <c:pt idx="6762">
                  <c:v>5</c:v>
                </c:pt>
                <c:pt idx="6763">
                  <c:v>4</c:v>
                </c:pt>
                <c:pt idx="6764">
                  <c:v>3</c:v>
                </c:pt>
                <c:pt idx="6765">
                  <c:v>0</c:v>
                </c:pt>
                <c:pt idx="6766">
                  <c:v>2</c:v>
                </c:pt>
                <c:pt idx="6767">
                  <c:v>1</c:v>
                </c:pt>
                <c:pt idx="6768">
                  <c:v>2</c:v>
                </c:pt>
                <c:pt idx="6769">
                  <c:v>2</c:v>
                </c:pt>
                <c:pt idx="6770">
                  <c:v>1</c:v>
                </c:pt>
                <c:pt idx="6771">
                  <c:v>0</c:v>
                </c:pt>
                <c:pt idx="6772">
                  <c:v>1</c:v>
                </c:pt>
                <c:pt idx="6773">
                  <c:v>0</c:v>
                </c:pt>
                <c:pt idx="6774">
                  <c:v>7</c:v>
                </c:pt>
                <c:pt idx="6775">
                  <c:v>3</c:v>
                </c:pt>
                <c:pt idx="6776">
                  <c:v>2</c:v>
                </c:pt>
                <c:pt idx="6777">
                  <c:v>4</c:v>
                </c:pt>
                <c:pt idx="6778">
                  <c:v>1</c:v>
                </c:pt>
                <c:pt idx="6779">
                  <c:v>2</c:v>
                </c:pt>
                <c:pt idx="6780">
                  <c:v>1</c:v>
                </c:pt>
                <c:pt idx="6781">
                  <c:v>4</c:v>
                </c:pt>
                <c:pt idx="6782">
                  <c:v>5</c:v>
                </c:pt>
                <c:pt idx="6783">
                  <c:v>4</c:v>
                </c:pt>
                <c:pt idx="6784">
                  <c:v>3</c:v>
                </c:pt>
                <c:pt idx="6785">
                  <c:v>3</c:v>
                </c:pt>
                <c:pt idx="6786">
                  <c:v>4</c:v>
                </c:pt>
                <c:pt idx="6787">
                  <c:v>2</c:v>
                </c:pt>
                <c:pt idx="6788">
                  <c:v>3</c:v>
                </c:pt>
                <c:pt idx="6789">
                  <c:v>6</c:v>
                </c:pt>
                <c:pt idx="6790">
                  <c:v>2</c:v>
                </c:pt>
                <c:pt idx="6791">
                  <c:v>4</c:v>
                </c:pt>
                <c:pt idx="6792">
                  <c:v>2</c:v>
                </c:pt>
                <c:pt idx="6793">
                  <c:v>2</c:v>
                </c:pt>
                <c:pt idx="6794">
                  <c:v>0</c:v>
                </c:pt>
                <c:pt idx="6795">
                  <c:v>6</c:v>
                </c:pt>
                <c:pt idx="6796">
                  <c:v>2</c:v>
                </c:pt>
                <c:pt idx="6797">
                  <c:v>2</c:v>
                </c:pt>
                <c:pt idx="6798">
                  <c:v>1</c:v>
                </c:pt>
                <c:pt idx="6799">
                  <c:v>1</c:v>
                </c:pt>
                <c:pt idx="6800">
                  <c:v>4</c:v>
                </c:pt>
                <c:pt idx="6801">
                  <c:v>2</c:v>
                </c:pt>
                <c:pt idx="6802">
                  <c:v>3</c:v>
                </c:pt>
                <c:pt idx="6803">
                  <c:v>1</c:v>
                </c:pt>
                <c:pt idx="6804">
                  <c:v>3</c:v>
                </c:pt>
                <c:pt idx="6805">
                  <c:v>3</c:v>
                </c:pt>
                <c:pt idx="6806">
                  <c:v>5</c:v>
                </c:pt>
                <c:pt idx="6807">
                  <c:v>3</c:v>
                </c:pt>
                <c:pt idx="6808">
                  <c:v>6</c:v>
                </c:pt>
                <c:pt idx="6809">
                  <c:v>1</c:v>
                </c:pt>
                <c:pt idx="6810">
                  <c:v>2</c:v>
                </c:pt>
                <c:pt idx="6811">
                  <c:v>3</c:v>
                </c:pt>
                <c:pt idx="6812">
                  <c:v>3</c:v>
                </c:pt>
                <c:pt idx="6813">
                  <c:v>2</c:v>
                </c:pt>
                <c:pt idx="6814">
                  <c:v>3</c:v>
                </c:pt>
                <c:pt idx="6815">
                  <c:v>1</c:v>
                </c:pt>
                <c:pt idx="6816">
                  <c:v>2</c:v>
                </c:pt>
                <c:pt idx="6817">
                  <c:v>6</c:v>
                </c:pt>
                <c:pt idx="6818">
                  <c:v>5</c:v>
                </c:pt>
                <c:pt idx="6819">
                  <c:v>0</c:v>
                </c:pt>
                <c:pt idx="6820">
                  <c:v>1</c:v>
                </c:pt>
                <c:pt idx="6821">
                  <c:v>3</c:v>
                </c:pt>
                <c:pt idx="6822">
                  <c:v>3</c:v>
                </c:pt>
                <c:pt idx="6823">
                  <c:v>3</c:v>
                </c:pt>
                <c:pt idx="6824">
                  <c:v>4</c:v>
                </c:pt>
                <c:pt idx="6825">
                  <c:v>7</c:v>
                </c:pt>
                <c:pt idx="6826">
                  <c:v>1</c:v>
                </c:pt>
                <c:pt idx="6827">
                  <c:v>3</c:v>
                </c:pt>
                <c:pt idx="6828">
                  <c:v>2</c:v>
                </c:pt>
                <c:pt idx="6829">
                  <c:v>2</c:v>
                </c:pt>
                <c:pt idx="6830">
                  <c:v>2</c:v>
                </c:pt>
                <c:pt idx="6831">
                  <c:v>1</c:v>
                </c:pt>
                <c:pt idx="6832">
                  <c:v>2</c:v>
                </c:pt>
                <c:pt idx="6833">
                  <c:v>1</c:v>
                </c:pt>
                <c:pt idx="6834">
                  <c:v>1</c:v>
                </c:pt>
                <c:pt idx="6835">
                  <c:v>3</c:v>
                </c:pt>
                <c:pt idx="6836">
                  <c:v>1</c:v>
                </c:pt>
                <c:pt idx="6837">
                  <c:v>0</c:v>
                </c:pt>
                <c:pt idx="6838">
                  <c:v>2</c:v>
                </c:pt>
                <c:pt idx="6839">
                  <c:v>1</c:v>
                </c:pt>
                <c:pt idx="6840">
                  <c:v>4</c:v>
                </c:pt>
                <c:pt idx="6841">
                  <c:v>5</c:v>
                </c:pt>
                <c:pt idx="6842">
                  <c:v>1</c:v>
                </c:pt>
                <c:pt idx="6843">
                  <c:v>1</c:v>
                </c:pt>
                <c:pt idx="6844">
                  <c:v>4</c:v>
                </c:pt>
                <c:pt idx="6845">
                  <c:v>7</c:v>
                </c:pt>
                <c:pt idx="6846">
                  <c:v>0</c:v>
                </c:pt>
                <c:pt idx="6847">
                  <c:v>1</c:v>
                </c:pt>
                <c:pt idx="6848">
                  <c:v>4</c:v>
                </c:pt>
                <c:pt idx="6849">
                  <c:v>1</c:v>
                </c:pt>
                <c:pt idx="6850">
                  <c:v>5</c:v>
                </c:pt>
                <c:pt idx="6851">
                  <c:v>2</c:v>
                </c:pt>
                <c:pt idx="6852">
                  <c:v>1</c:v>
                </c:pt>
                <c:pt idx="6853">
                  <c:v>1</c:v>
                </c:pt>
                <c:pt idx="6854">
                  <c:v>3</c:v>
                </c:pt>
                <c:pt idx="6855">
                  <c:v>1</c:v>
                </c:pt>
                <c:pt idx="6856">
                  <c:v>4</c:v>
                </c:pt>
                <c:pt idx="6857">
                  <c:v>3</c:v>
                </c:pt>
                <c:pt idx="6858">
                  <c:v>2</c:v>
                </c:pt>
                <c:pt idx="6859">
                  <c:v>1</c:v>
                </c:pt>
                <c:pt idx="6860">
                  <c:v>4</c:v>
                </c:pt>
                <c:pt idx="6861">
                  <c:v>0</c:v>
                </c:pt>
                <c:pt idx="6862">
                  <c:v>2</c:v>
                </c:pt>
                <c:pt idx="6863">
                  <c:v>4</c:v>
                </c:pt>
                <c:pt idx="6864">
                  <c:v>3</c:v>
                </c:pt>
                <c:pt idx="6865">
                  <c:v>5</c:v>
                </c:pt>
                <c:pt idx="6866">
                  <c:v>2</c:v>
                </c:pt>
                <c:pt idx="6867">
                  <c:v>3</c:v>
                </c:pt>
                <c:pt idx="6868">
                  <c:v>3</c:v>
                </c:pt>
                <c:pt idx="6869">
                  <c:v>0</c:v>
                </c:pt>
                <c:pt idx="6870">
                  <c:v>3</c:v>
                </c:pt>
                <c:pt idx="6871">
                  <c:v>4</c:v>
                </c:pt>
                <c:pt idx="6872">
                  <c:v>1</c:v>
                </c:pt>
                <c:pt idx="6873">
                  <c:v>1</c:v>
                </c:pt>
                <c:pt idx="6874">
                  <c:v>0</c:v>
                </c:pt>
                <c:pt idx="6875">
                  <c:v>2</c:v>
                </c:pt>
                <c:pt idx="6876">
                  <c:v>4</c:v>
                </c:pt>
                <c:pt idx="6877">
                  <c:v>4</c:v>
                </c:pt>
                <c:pt idx="6878">
                  <c:v>1</c:v>
                </c:pt>
                <c:pt idx="6879">
                  <c:v>0</c:v>
                </c:pt>
                <c:pt idx="6880">
                  <c:v>1</c:v>
                </c:pt>
                <c:pt idx="6881">
                  <c:v>1</c:v>
                </c:pt>
                <c:pt idx="6882">
                  <c:v>6</c:v>
                </c:pt>
                <c:pt idx="6883">
                  <c:v>2</c:v>
                </c:pt>
                <c:pt idx="6884">
                  <c:v>3</c:v>
                </c:pt>
                <c:pt idx="6885">
                  <c:v>1</c:v>
                </c:pt>
                <c:pt idx="6886">
                  <c:v>1</c:v>
                </c:pt>
                <c:pt idx="6887">
                  <c:v>4</c:v>
                </c:pt>
                <c:pt idx="6888">
                  <c:v>4</c:v>
                </c:pt>
                <c:pt idx="6889">
                  <c:v>2</c:v>
                </c:pt>
                <c:pt idx="6890">
                  <c:v>3</c:v>
                </c:pt>
                <c:pt idx="6891">
                  <c:v>2</c:v>
                </c:pt>
                <c:pt idx="6892">
                  <c:v>4</c:v>
                </c:pt>
                <c:pt idx="6893">
                  <c:v>1</c:v>
                </c:pt>
                <c:pt idx="6894">
                  <c:v>3</c:v>
                </c:pt>
                <c:pt idx="6895">
                  <c:v>1</c:v>
                </c:pt>
                <c:pt idx="6896">
                  <c:v>3</c:v>
                </c:pt>
                <c:pt idx="6897">
                  <c:v>2</c:v>
                </c:pt>
                <c:pt idx="6898">
                  <c:v>2</c:v>
                </c:pt>
                <c:pt idx="6899">
                  <c:v>2</c:v>
                </c:pt>
                <c:pt idx="6900">
                  <c:v>4</c:v>
                </c:pt>
                <c:pt idx="6901">
                  <c:v>1</c:v>
                </c:pt>
                <c:pt idx="6902">
                  <c:v>2</c:v>
                </c:pt>
                <c:pt idx="6903">
                  <c:v>3</c:v>
                </c:pt>
                <c:pt idx="6904">
                  <c:v>2</c:v>
                </c:pt>
                <c:pt idx="6905">
                  <c:v>1</c:v>
                </c:pt>
                <c:pt idx="6906">
                  <c:v>3</c:v>
                </c:pt>
                <c:pt idx="6907">
                  <c:v>2</c:v>
                </c:pt>
                <c:pt idx="6908">
                  <c:v>1</c:v>
                </c:pt>
                <c:pt idx="6909">
                  <c:v>2</c:v>
                </c:pt>
                <c:pt idx="6910">
                  <c:v>3</c:v>
                </c:pt>
                <c:pt idx="6911">
                  <c:v>2</c:v>
                </c:pt>
                <c:pt idx="6912">
                  <c:v>3</c:v>
                </c:pt>
                <c:pt idx="6913">
                  <c:v>2</c:v>
                </c:pt>
                <c:pt idx="6914">
                  <c:v>2</c:v>
                </c:pt>
                <c:pt idx="6915">
                  <c:v>3</c:v>
                </c:pt>
                <c:pt idx="6916">
                  <c:v>3</c:v>
                </c:pt>
                <c:pt idx="6917">
                  <c:v>1</c:v>
                </c:pt>
                <c:pt idx="6918">
                  <c:v>4</c:v>
                </c:pt>
                <c:pt idx="6919">
                  <c:v>3</c:v>
                </c:pt>
                <c:pt idx="6920">
                  <c:v>0</c:v>
                </c:pt>
                <c:pt idx="6921">
                  <c:v>3</c:v>
                </c:pt>
                <c:pt idx="6922">
                  <c:v>1</c:v>
                </c:pt>
                <c:pt idx="6923">
                  <c:v>3</c:v>
                </c:pt>
                <c:pt idx="6924">
                  <c:v>2</c:v>
                </c:pt>
                <c:pt idx="6925">
                  <c:v>2</c:v>
                </c:pt>
                <c:pt idx="6926">
                  <c:v>2</c:v>
                </c:pt>
                <c:pt idx="6927">
                  <c:v>1</c:v>
                </c:pt>
                <c:pt idx="6928">
                  <c:v>3</c:v>
                </c:pt>
                <c:pt idx="6929">
                  <c:v>3</c:v>
                </c:pt>
                <c:pt idx="6930">
                  <c:v>2</c:v>
                </c:pt>
                <c:pt idx="6931">
                  <c:v>3</c:v>
                </c:pt>
                <c:pt idx="6932">
                  <c:v>4</c:v>
                </c:pt>
                <c:pt idx="6933">
                  <c:v>1</c:v>
                </c:pt>
                <c:pt idx="6934">
                  <c:v>5</c:v>
                </c:pt>
                <c:pt idx="6935">
                  <c:v>1</c:v>
                </c:pt>
                <c:pt idx="6936">
                  <c:v>1</c:v>
                </c:pt>
                <c:pt idx="6937">
                  <c:v>0</c:v>
                </c:pt>
                <c:pt idx="6938">
                  <c:v>2</c:v>
                </c:pt>
                <c:pt idx="6939">
                  <c:v>2</c:v>
                </c:pt>
                <c:pt idx="6940">
                  <c:v>2</c:v>
                </c:pt>
                <c:pt idx="6941">
                  <c:v>2</c:v>
                </c:pt>
                <c:pt idx="6942">
                  <c:v>3</c:v>
                </c:pt>
                <c:pt idx="6943">
                  <c:v>2</c:v>
                </c:pt>
                <c:pt idx="6944">
                  <c:v>4</c:v>
                </c:pt>
                <c:pt idx="6945">
                  <c:v>1</c:v>
                </c:pt>
                <c:pt idx="6946">
                  <c:v>2</c:v>
                </c:pt>
                <c:pt idx="6947">
                  <c:v>3</c:v>
                </c:pt>
                <c:pt idx="6948">
                  <c:v>3</c:v>
                </c:pt>
                <c:pt idx="6949">
                  <c:v>5</c:v>
                </c:pt>
                <c:pt idx="6950">
                  <c:v>2</c:v>
                </c:pt>
                <c:pt idx="6951">
                  <c:v>2</c:v>
                </c:pt>
                <c:pt idx="6952">
                  <c:v>2</c:v>
                </c:pt>
                <c:pt idx="6953">
                  <c:v>3</c:v>
                </c:pt>
                <c:pt idx="6954">
                  <c:v>3</c:v>
                </c:pt>
                <c:pt idx="6955">
                  <c:v>1</c:v>
                </c:pt>
                <c:pt idx="6956">
                  <c:v>3</c:v>
                </c:pt>
                <c:pt idx="6957">
                  <c:v>4</c:v>
                </c:pt>
                <c:pt idx="6958">
                  <c:v>0</c:v>
                </c:pt>
                <c:pt idx="6959">
                  <c:v>3</c:v>
                </c:pt>
                <c:pt idx="6960">
                  <c:v>2</c:v>
                </c:pt>
                <c:pt idx="6961">
                  <c:v>2</c:v>
                </c:pt>
                <c:pt idx="6962">
                  <c:v>1</c:v>
                </c:pt>
                <c:pt idx="6963">
                  <c:v>2</c:v>
                </c:pt>
                <c:pt idx="6964">
                  <c:v>4</c:v>
                </c:pt>
                <c:pt idx="6965">
                  <c:v>2</c:v>
                </c:pt>
                <c:pt idx="6966">
                  <c:v>2</c:v>
                </c:pt>
                <c:pt idx="6967">
                  <c:v>1</c:v>
                </c:pt>
                <c:pt idx="6968">
                  <c:v>2</c:v>
                </c:pt>
                <c:pt idx="6969">
                  <c:v>6</c:v>
                </c:pt>
                <c:pt idx="6970">
                  <c:v>1</c:v>
                </c:pt>
                <c:pt idx="6971">
                  <c:v>0</c:v>
                </c:pt>
                <c:pt idx="6972">
                  <c:v>2</c:v>
                </c:pt>
                <c:pt idx="6973">
                  <c:v>0</c:v>
                </c:pt>
                <c:pt idx="6974">
                  <c:v>2</c:v>
                </c:pt>
                <c:pt idx="6975">
                  <c:v>4</c:v>
                </c:pt>
                <c:pt idx="6976">
                  <c:v>2</c:v>
                </c:pt>
                <c:pt idx="6977">
                  <c:v>2</c:v>
                </c:pt>
                <c:pt idx="6978">
                  <c:v>4</c:v>
                </c:pt>
                <c:pt idx="6979">
                  <c:v>4</c:v>
                </c:pt>
                <c:pt idx="6980">
                  <c:v>3</c:v>
                </c:pt>
                <c:pt idx="6981">
                  <c:v>2</c:v>
                </c:pt>
                <c:pt idx="6982">
                  <c:v>1</c:v>
                </c:pt>
                <c:pt idx="6983">
                  <c:v>4</c:v>
                </c:pt>
                <c:pt idx="6984">
                  <c:v>2</c:v>
                </c:pt>
                <c:pt idx="6985">
                  <c:v>4</c:v>
                </c:pt>
                <c:pt idx="6986">
                  <c:v>1</c:v>
                </c:pt>
                <c:pt idx="6987">
                  <c:v>4</c:v>
                </c:pt>
                <c:pt idx="6988">
                  <c:v>3</c:v>
                </c:pt>
                <c:pt idx="6989">
                  <c:v>2</c:v>
                </c:pt>
                <c:pt idx="6990">
                  <c:v>3</c:v>
                </c:pt>
                <c:pt idx="6991">
                  <c:v>1</c:v>
                </c:pt>
                <c:pt idx="6992">
                  <c:v>1</c:v>
                </c:pt>
                <c:pt idx="6993">
                  <c:v>2</c:v>
                </c:pt>
                <c:pt idx="6994">
                  <c:v>3</c:v>
                </c:pt>
                <c:pt idx="6995">
                  <c:v>1</c:v>
                </c:pt>
                <c:pt idx="6996">
                  <c:v>6</c:v>
                </c:pt>
                <c:pt idx="6997">
                  <c:v>4</c:v>
                </c:pt>
                <c:pt idx="6998">
                  <c:v>2</c:v>
                </c:pt>
                <c:pt idx="6999">
                  <c:v>2</c:v>
                </c:pt>
                <c:pt idx="7000">
                  <c:v>5</c:v>
                </c:pt>
                <c:pt idx="7001">
                  <c:v>0</c:v>
                </c:pt>
                <c:pt idx="7002">
                  <c:v>3</c:v>
                </c:pt>
                <c:pt idx="7003">
                  <c:v>1</c:v>
                </c:pt>
                <c:pt idx="7004">
                  <c:v>1</c:v>
                </c:pt>
                <c:pt idx="7005">
                  <c:v>3</c:v>
                </c:pt>
                <c:pt idx="7006">
                  <c:v>2</c:v>
                </c:pt>
                <c:pt idx="7007">
                  <c:v>3</c:v>
                </c:pt>
                <c:pt idx="7008">
                  <c:v>4</c:v>
                </c:pt>
                <c:pt idx="7009">
                  <c:v>1</c:v>
                </c:pt>
                <c:pt idx="7010">
                  <c:v>3</c:v>
                </c:pt>
                <c:pt idx="7011">
                  <c:v>1</c:v>
                </c:pt>
                <c:pt idx="7012">
                  <c:v>4</c:v>
                </c:pt>
                <c:pt idx="7013">
                  <c:v>3</c:v>
                </c:pt>
                <c:pt idx="7014">
                  <c:v>1</c:v>
                </c:pt>
                <c:pt idx="7015">
                  <c:v>4</c:v>
                </c:pt>
                <c:pt idx="7016">
                  <c:v>3</c:v>
                </c:pt>
                <c:pt idx="7017">
                  <c:v>4</c:v>
                </c:pt>
                <c:pt idx="7018">
                  <c:v>2</c:v>
                </c:pt>
                <c:pt idx="7019">
                  <c:v>2</c:v>
                </c:pt>
                <c:pt idx="7020">
                  <c:v>3</c:v>
                </c:pt>
                <c:pt idx="7021">
                  <c:v>3</c:v>
                </c:pt>
                <c:pt idx="7022">
                  <c:v>2</c:v>
                </c:pt>
                <c:pt idx="7023">
                  <c:v>3</c:v>
                </c:pt>
                <c:pt idx="7024">
                  <c:v>4</c:v>
                </c:pt>
                <c:pt idx="7025">
                  <c:v>3</c:v>
                </c:pt>
                <c:pt idx="7026">
                  <c:v>2</c:v>
                </c:pt>
                <c:pt idx="7027">
                  <c:v>4</c:v>
                </c:pt>
                <c:pt idx="7028">
                  <c:v>2</c:v>
                </c:pt>
                <c:pt idx="7029">
                  <c:v>1</c:v>
                </c:pt>
                <c:pt idx="7030">
                  <c:v>3</c:v>
                </c:pt>
                <c:pt idx="7031">
                  <c:v>2</c:v>
                </c:pt>
                <c:pt idx="7032">
                  <c:v>4</c:v>
                </c:pt>
                <c:pt idx="7033">
                  <c:v>0</c:v>
                </c:pt>
                <c:pt idx="7034">
                  <c:v>2</c:v>
                </c:pt>
                <c:pt idx="7035">
                  <c:v>3</c:v>
                </c:pt>
                <c:pt idx="7036">
                  <c:v>4</c:v>
                </c:pt>
                <c:pt idx="7037">
                  <c:v>2</c:v>
                </c:pt>
                <c:pt idx="7038">
                  <c:v>4</c:v>
                </c:pt>
                <c:pt idx="7039">
                  <c:v>2</c:v>
                </c:pt>
                <c:pt idx="7040">
                  <c:v>1</c:v>
                </c:pt>
                <c:pt idx="7041">
                  <c:v>2</c:v>
                </c:pt>
                <c:pt idx="7042">
                  <c:v>1</c:v>
                </c:pt>
                <c:pt idx="7043">
                  <c:v>4</c:v>
                </c:pt>
                <c:pt idx="7044">
                  <c:v>1</c:v>
                </c:pt>
                <c:pt idx="7045">
                  <c:v>4</c:v>
                </c:pt>
                <c:pt idx="7046">
                  <c:v>1</c:v>
                </c:pt>
                <c:pt idx="7047">
                  <c:v>1</c:v>
                </c:pt>
                <c:pt idx="7048">
                  <c:v>4</c:v>
                </c:pt>
                <c:pt idx="7049">
                  <c:v>2</c:v>
                </c:pt>
                <c:pt idx="7050">
                  <c:v>6</c:v>
                </c:pt>
                <c:pt idx="7051">
                  <c:v>0</c:v>
                </c:pt>
                <c:pt idx="7052">
                  <c:v>4</c:v>
                </c:pt>
                <c:pt idx="7053">
                  <c:v>2</c:v>
                </c:pt>
                <c:pt idx="7054">
                  <c:v>2</c:v>
                </c:pt>
                <c:pt idx="7055">
                  <c:v>3</c:v>
                </c:pt>
                <c:pt idx="7056">
                  <c:v>2</c:v>
                </c:pt>
                <c:pt idx="7057">
                  <c:v>3</c:v>
                </c:pt>
                <c:pt idx="7058">
                  <c:v>1</c:v>
                </c:pt>
                <c:pt idx="7059">
                  <c:v>2</c:v>
                </c:pt>
                <c:pt idx="7060">
                  <c:v>1</c:v>
                </c:pt>
                <c:pt idx="7061">
                  <c:v>3</c:v>
                </c:pt>
                <c:pt idx="7062">
                  <c:v>1</c:v>
                </c:pt>
                <c:pt idx="7063">
                  <c:v>1</c:v>
                </c:pt>
                <c:pt idx="7064">
                  <c:v>9</c:v>
                </c:pt>
                <c:pt idx="7065">
                  <c:v>3</c:v>
                </c:pt>
                <c:pt idx="7066">
                  <c:v>0</c:v>
                </c:pt>
                <c:pt idx="7067">
                  <c:v>5</c:v>
                </c:pt>
                <c:pt idx="7068">
                  <c:v>5</c:v>
                </c:pt>
                <c:pt idx="7069">
                  <c:v>4</c:v>
                </c:pt>
                <c:pt idx="7070">
                  <c:v>3</c:v>
                </c:pt>
                <c:pt idx="7071">
                  <c:v>3</c:v>
                </c:pt>
                <c:pt idx="7072">
                  <c:v>0</c:v>
                </c:pt>
                <c:pt idx="7073">
                  <c:v>1</c:v>
                </c:pt>
                <c:pt idx="7074">
                  <c:v>1</c:v>
                </c:pt>
                <c:pt idx="7075">
                  <c:v>3</c:v>
                </c:pt>
                <c:pt idx="7076">
                  <c:v>4</c:v>
                </c:pt>
                <c:pt idx="7077">
                  <c:v>0</c:v>
                </c:pt>
                <c:pt idx="7078">
                  <c:v>1</c:v>
                </c:pt>
                <c:pt idx="7079">
                  <c:v>8</c:v>
                </c:pt>
                <c:pt idx="7080">
                  <c:v>3</c:v>
                </c:pt>
                <c:pt idx="7081">
                  <c:v>1</c:v>
                </c:pt>
                <c:pt idx="7082">
                  <c:v>3</c:v>
                </c:pt>
                <c:pt idx="7083">
                  <c:v>1</c:v>
                </c:pt>
                <c:pt idx="7084">
                  <c:v>3</c:v>
                </c:pt>
                <c:pt idx="7085">
                  <c:v>2</c:v>
                </c:pt>
                <c:pt idx="7086">
                  <c:v>2</c:v>
                </c:pt>
                <c:pt idx="7087">
                  <c:v>5</c:v>
                </c:pt>
                <c:pt idx="7088">
                  <c:v>1</c:v>
                </c:pt>
                <c:pt idx="7089">
                  <c:v>2</c:v>
                </c:pt>
                <c:pt idx="7090">
                  <c:v>2</c:v>
                </c:pt>
                <c:pt idx="7091">
                  <c:v>1</c:v>
                </c:pt>
                <c:pt idx="7092">
                  <c:v>2</c:v>
                </c:pt>
                <c:pt idx="7093">
                  <c:v>3</c:v>
                </c:pt>
                <c:pt idx="7094">
                  <c:v>1</c:v>
                </c:pt>
                <c:pt idx="7095">
                  <c:v>2</c:v>
                </c:pt>
                <c:pt idx="7096">
                  <c:v>2</c:v>
                </c:pt>
                <c:pt idx="7097">
                  <c:v>1</c:v>
                </c:pt>
                <c:pt idx="7098">
                  <c:v>6</c:v>
                </c:pt>
                <c:pt idx="7099">
                  <c:v>1</c:v>
                </c:pt>
                <c:pt idx="7100">
                  <c:v>5</c:v>
                </c:pt>
                <c:pt idx="7101">
                  <c:v>1</c:v>
                </c:pt>
                <c:pt idx="7102">
                  <c:v>0</c:v>
                </c:pt>
                <c:pt idx="7103">
                  <c:v>1</c:v>
                </c:pt>
                <c:pt idx="7104">
                  <c:v>2</c:v>
                </c:pt>
                <c:pt idx="7105">
                  <c:v>2</c:v>
                </c:pt>
                <c:pt idx="7106">
                  <c:v>2</c:v>
                </c:pt>
                <c:pt idx="7107">
                  <c:v>5</c:v>
                </c:pt>
                <c:pt idx="7108">
                  <c:v>2</c:v>
                </c:pt>
                <c:pt idx="7109">
                  <c:v>1</c:v>
                </c:pt>
                <c:pt idx="7110">
                  <c:v>2</c:v>
                </c:pt>
                <c:pt idx="7111">
                  <c:v>1</c:v>
                </c:pt>
                <c:pt idx="7112">
                  <c:v>5</c:v>
                </c:pt>
                <c:pt idx="7113">
                  <c:v>0</c:v>
                </c:pt>
                <c:pt idx="7114">
                  <c:v>6</c:v>
                </c:pt>
                <c:pt idx="7115">
                  <c:v>3</c:v>
                </c:pt>
                <c:pt idx="7116">
                  <c:v>1</c:v>
                </c:pt>
                <c:pt idx="7117">
                  <c:v>1</c:v>
                </c:pt>
                <c:pt idx="7118">
                  <c:v>1</c:v>
                </c:pt>
                <c:pt idx="7119">
                  <c:v>1</c:v>
                </c:pt>
                <c:pt idx="7120">
                  <c:v>6</c:v>
                </c:pt>
                <c:pt idx="7121">
                  <c:v>1</c:v>
                </c:pt>
                <c:pt idx="7122">
                  <c:v>2</c:v>
                </c:pt>
                <c:pt idx="7123">
                  <c:v>3</c:v>
                </c:pt>
                <c:pt idx="7124">
                  <c:v>2</c:v>
                </c:pt>
                <c:pt idx="7125">
                  <c:v>5</c:v>
                </c:pt>
                <c:pt idx="7126">
                  <c:v>1</c:v>
                </c:pt>
                <c:pt idx="7127">
                  <c:v>3</c:v>
                </c:pt>
                <c:pt idx="7128">
                  <c:v>5</c:v>
                </c:pt>
                <c:pt idx="7129">
                  <c:v>2</c:v>
                </c:pt>
                <c:pt idx="7130">
                  <c:v>0</c:v>
                </c:pt>
                <c:pt idx="7131">
                  <c:v>1</c:v>
                </c:pt>
                <c:pt idx="7132">
                  <c:v>3</c:v>
                </c:pt>
                <c:pt idx="7133">
                  <c:v>3</c:v>
                </c:pt>
                <c:pt idx="7134">
                  <c:v>6</c:v>
                </c:pt>
                <c:pt idx="7135">
                  <c:v>1</c:v>
                </c:pt>
                <c:pt idx="7136">
                  <c:v>3</c:v>
                </c:pt>
                <c:pt idx="7137">
                  <c:v>0</c:v>
                </c:pt>
                <c:pt idx="7138">
                  <c:v>2</c:v>
                </c:pt>
                <c:pt idx="7139">
                  <c:v>2</c:v>
                </c:pt>
                <c:pt idx="7140">
                  <c:v>1</c:v>
                </c:pt>
                <c:pt idx="7141">
                  <c:v>2</c:v>
                </c:pt>
                <c:pt idx="7142">
                  <c:v>1</c:v>
                </c:pt>
                <c:pt idx="7143">
                  <c:v>3</c:v>
                </c:pt>
                <c:pt idx="7144">
                  <c:v>2</c:v>
                </c:pt>
                <c:pt idx="7145">
                  <c:v>0</c:v>
                </c:pt>
                <c:pt idx="7146">
                  <c:v>1</c:v>
                </c:pt>
                <c:pt idx="7147">
                  <c:v>1</c:v>
                </c:pt>
                <c:pt idx="7148">
                  <c:v>0</c:v>
                </c:pt>
                <c:pt idx="7149">
                  <c:v>5</c:v>
                </c:pt>
                <c:pt idx="7150">
                  <c:v>0</c:v>
                </c:pt>
                <c:pt idx="7151">
                  <c:v>3</c:v>
                </c:pt>
                <c:pt idx="7152">
                  <c:v>1</c:v>
                </c:pt>
                <c:pt idx="7153">
                  <c:v>3</c:v>
                </c:pt>
                <c:pt idx="7154">
                  <c:v>3</c:v>
                </c:pt>
                <c:pt idx="7155">
                  <c:v>2</c:v>
                </c:pt>
                <c:pt idx="7156">
                  <c:v>1</c:v>
                </c:pt>
                <c:pt idx="7157">
                  <c:v>2</c:v>
                </c:pt>
                <c:pt idx="7158">
                  <c:v>1</c:v>
                </c:pt>
                <c:pt idx="7159">
                  <c:v>4</c:v>
                </c:pt>
                <c:pt idx="7160">
                  <c:v>2</c:v>
                </c:pt>
                <c:pt idx="7161">
                  <c:v>3</c:v>
                </c:pt>
                <c:pt idx="7162">
                  <c:v>1</c:v>
                </c:pt>
                <c:pt idx="7163">
                  <c:v>1</c:v>
                </c:pt>
                <c:pt idx="7164">
                  <c:v>4</c:v>
                </c:pt>
                <c:pt idx="7165">
                  <c:v>5</c:v>
                </c:pt>
                <c:pt idx="7166">
                  <c:v>3</c:v>
                </c:pt>
                <c:pt idx="7167">
                  <c:v>2</c:v>
                </c:pt>
                <c:pt idx="7168">
                  <c:v>1</c:v>
                </c:pt>
                <c:pt idx="7169">
                  <c:v>5</c:v>
                </c:pt>
                <c:pt idx="7170">
                  <c:v>4</c:v>
                </c:pt>
                <c:pt idx="7171">
                  <c:v>5</c:v>
                </c:pt>
                <c:pt idx="7172">
                  <c:v>3</c:v>
                </c:pt>
                <c:pt idx="7173">
                  <c:v>0</c:v>
                </c:pt>
                <c:pt idx="7174">
                  <c:v>2</c:v>
                </c:pt>
                <c:pt idx="7175">
                  <c:v>4</c:v>
                </c:pt>
                <c:pt idx="7176">
                  <c:v>5</c:v>
                </c:pt>
                <c:pt idx="7177">
                  <c:v>1</c:v>
                </c:pt>
                <c:pt idx="7178">
                  <c:v>2</c:v>
                </c:pt>
                <c:pt idx="7179">
                  <c:v>3</c:v>
                </c:pt>
                <c:pt idx="7180">
                  <c:v>4</c:v>
                </c:pt>
                <c:pt idx="7181">
                  <c:v>2</c:v>
                </c:pt>
                <c:pt idx="7182">
                  <c:v>2</c:v>
                </c:pt>
                <c:pt idx="7183">
                  <c:v>8</c:v>
                </c:pt>
                <c:pt idx="7184">
                  <c:v>0</c:v>
                </c:pt>
                <c:pt idx="7185">
                  <c:v>2</c:v>
                </c:pt>
                <c:pt idx="7186">
                  <c:v>1</c:v>
                </c:pt>
                <c:pt idx="7187">
                  <c:v>3</c:v>
                </c:pt>
                <c:pt idx="7188">
                  <c:v>1</c:v>
                </c:pt>
                <c:pt idx="7189">
                  <c:v>4</c:v>
                </c:pt>
                <c:pt idx="7190">
                  <c:v>1</c:v>
                </c:pt>
                <c:pt idx="7191">
                  <c:v>1</c:v>
                </c:pt>
                <c:pt idx="7192">
                  <c:v>5</c:v>
                </c:pt>
                <c:pt idx="7193">
                  <c:v>4</c:v>
                </c:pt>
                <c:pt idx="7194">
                  <c:v>2</c:v>
                </c:pt>
                <c:pt idx="7195">
                  <c:v>4</c:v>
                </c:pt>
                <c:pt idx="7196">
                  <c:v>0</c:v>
                </c:pt>
                <c:pt idx="7197">
                  <c:v>2</c:v>
                </c:pt>
                <c:pt idx="7198">
                  <c:v>4</c:v>
                </c:pt>
                <c:pt idx="7199">
                  <c:v>2</c:v>
                </c:pt>
                <c:pt idx="7200">
                  <c:v>0</c:v>
                </c:pt>
                <c:pt idx="7201">
                  <c:v>1</c:v>
                </c:pt>
                <c:pt idx="7202">
                  <c:v>2</c:v>
                </c:pt>
                <c:pt idx="7203">
                  <c:v>2</c:v>
                </c:pt>
                <c:pt idx="7204">
                  <c:v>1</c:v>
                </c:pt>
                <c:pt idx="7205">
                  <c:v>4</c:v>
                </c:pt>
                <c:pt idx="7206">
                  <c:v>0</c:v>
                </c:pt>
                <c:pt idx="7207">
                  <c:v>2</c:v>
                </c:pt>
                <c:pt idx="7208">
                  <c:v>1</c:v>
                </c:pt>
                <c:pt idx="7209">
                  <c:v>2</c:v>
                </c:pt>
                <c:pt idx="7210">
                  <c:v>2</c:v>
                </c:pt>
                <c:pt idx="7211">
                  <c:v>2</c:v>
                </c:pt>
                <c:pt idx="7212">
                  <c:v>2</c:v>
                </c:pt>
                <c:pt idx="7213">
                  <c:v>1</c:v>
                </c:pt>
                <c:pt idx="7214">
                  <c:v>0</c:v>
                </c:pt>
                <c:pt idx="7215">
                  <c:v>1</c:v>
                </c:pt>
                <c:pt idx="7216">
                  <c:v>0</c:v>
                </c:pt>
                <c:pt idx="7217">
                  <c:v>2</c:v>
                </c:pt>
                <c:pt idx="7218">
                  <c:v>3</c:v>
                </c:pt>
                <c:pt idx="7219">
                  <c:v>4</c:v>
                </c:pt>
                <c:pt idx="7220">
                  <c:v>2</c:v>
                </c:pt>
                <c:pt idx="7221">
                  <c:v>1</c:v>
                </c:pt>
                <c:pt idx="7222">
                  <c:v>1</c:v>
                </c:pt>
                <c:pt idx="7223">
                  <c:v>5</c:v>
                </c:pt>
                <c:pt idx="7224">
                  <c:v>2</c:v>
                </c:pt>
                <c:pt idx="7225">
                  <c:v>2</c:v>
                </c:pt>
                <c:pt idx="7226">
                  <c:v>3</c:v>
                </c:pt>
                <c:pt idx="7227">
                  <c:v>4</c:v>
                </c:pt>
                <c:pt idx="7228">
                  <c:v>3</c:v>
                </c:pt>
                <c:pt idx="7229">
                  <c:v>5</c:v>
                </c:pt>
                <c:pt idx="7230">
                  <c:v>5</c:v>
                </c:pt>
                <c:pt idx="7231">
                  <c:v>0</c:v>
                </c:pt>
                <c:pt idx="7232">
                  <c:v>3</c:v>
                </c:pt>
                <c:pt idx="7233">
                  <c:v>1</c:v>
                </c:pt>
                <c:pt idx="7234">
                  <c:v>1</c:v>
                </c:pt>
                <c:pt idx="7235">
                  <c:v>1</c:v>
                </c:pt>
                <c:pt idx="7236">
                  <c:v>2</c:v>
                </c:pt>
                <c:pt idx="7237">
                  <c:v>2</c:v>
                </c:pt>
                <c:pt idx="7238">
                  <c:v>1</c:v>
                </c:pt>
                <c:pt idx="7239">
                  <c:v>3</c:v>
                </c:pt>
                <c:pt idx="7240">
                  <c:v>1</c:v>
                </c:pt>
                <c:pt idx="7241">
                  <c:v>0</c:v>
                </c:pt>
                <c:pt idx="7242">
                  <c:v>2</c:v>
                </c:pt>
                <c:pt idx="7243">
                  <c:v>1</c:v>
                </c:pt>
                <c:pt idx="7244">
                  <c:v>3</c:v>
                </c:pt>
                <c:pt idx="7245">
                  <c:v>1</c:v>
                </c:pt>
                <c:pt idx="7246">
                  <c:v>1</c:v>
                </c:pt>
                <c:pt idx="7247">
                  <c:v>4</c:v>
                </c:pt>
                <c:pt idx="7248">
                  <c:v>1</c:v>
                </c:pt>
                <c:pt idx="7249">
                  <c:v>2</c:v>
                </c:pt>
                <c:pt idx="7250">
                  <c:v>3</c:v>
                </c:pt>
                <c:pt idx="7251">
                  <c:v>0</c:v>
                </c:pt>
                <c:pt idx="7252">
                  <c:v>2</c:v>
                </c:pt>
                <c:pt idx="7253">
                  <c:v>3</c:v>
                </c:pt>
                <c:pt idx="7254">
                  <c:v>4</c:v>
                </c:pt>
                <c:pt idx="7255">
                  <c:v>3</c:v>
                </c:pt>
                <c:pt idx="7256">
                  <c:v>2</c:v>
                </c:pt>
                <c:pt idx="7257">
                  <c:v>3</c:v>
                </c:pt>
                <c:pt idx="7258">
                  <c:v>2</c:v>
                </c:pt>
                <c:pt idx="7259">
                  <c:v>3</c:v>
                </c:pt>
                <c:pt idx="7260">
                  <c:v>5</c:v>
                </c:pt>
                <c:pt idx="7261">
                  <c:v>2</c:v>
                </c:pt>
                <c:pt idx="7262">
                  <c:v>1</c:v>
                </c:pt>
                <c:pt idx="7263">
                  <c:v>3</c:v>
                </c:pt>
                <c:pt idx="7264">
                  <c:v>5</c:v>
                </c:pt>
                <c:pt idx="7265">
                  <c:v>2</c:v>
                </c:pt>
                <c:pt idx="7266">
                  <c:v>3</c:v>
                </c:pt>
                <c:pt idx="7267">
                  <c:v>3</c:v>
                </c:pt>
                <c:pt idx="7268">
                  <c:v>2</c:v>
                </c:pt>
                <c:pt idx="7269">
                  <c:v>5</c:v>
                </c:pt>
                <c:pt idx="7270">
                  <c:v>5</c:v>
                </c:pt>
                <c:pt idx="7271">
                  <c:v>1</c:v>
                </c:pt>
                <c:pt idx="7272">
                  <c:v>3</c:v>
                </c:pt>
                <c:pt idx="7273">
                  <c:v>5</c:v>
                </c:pt>
                <c:pt idx="7274">
                  <c:v>5</c:v>
                </c:pt>
                <c:pt idx="7275">
                  <c:v>6</c:v>
                </c:pt>
                <c:pt idx="7276">
                  <c:v>6</c:v>
                </c:pt>
                <c:pt idx="7277">
                  <c:v>4</c:v>
                </c:pt>
                <c:pt idx="7278">
                  <c:v>2</c:v>
                </c:pt>
                <c:pt idx="7279">
                  <c:v>3</c:v>
                </c:pt>
                <c:pt idx="7280">
                  <c:v>4</c:v>
                </c:pt>
                <c:pt idx="7281">
                  <c:v>3</c:v>
                </c:pt>
                <c:pt idx="7282">
                  <c:v>0</c:v>
                </c:pt>
                <c:pt idx="7283">
                  <c:v>2</c:v>
                </c:pt>
                <c:pt idx="7284">
                  <c:v>3</c:v>
                </c:pt>
                <c:pt idx="7285">
                  <c:v>5</c:v>
                </c:pt>
                <c:pt idx="7286">
                  <c:v>3</c:v>
                </c:pt>
                <c:pt idx="7287">
                  <c:v>4</c:v>
                </c:pt>
                <c:pt idx="7288">
                  <c:v>2</c:v>
                </c:pt>
                <c:pt idx="7289">
                  <c:v>2</c:v>
                </c:pt>
                <c:pt idx="7290">
                  <c:v>9</c:v>
                </c:pt>
                <c:pt idx="7291">
                  <c:v>5</c:v>
                </c:pt>
                <c:pt idx="7292">
                  <c:v>5</c:v>
                </c:pt>
                <c:pt idx="7293">
                  <c:v>5</c:v>
                </c:pt>
                <c:pt idx="7294">
                  <c:v>4</c:v>
                </c:pt>
                <c:pt idx="7295">
                  <c:v>3</c:v>
                </c:pt>
                <c:pt idx="7296">
                  <c:v>5</c:v>
                </c:pt>
                <c:pt idx="7297">
                  <c:v>3</c:v>
                </c:pt>
                <c:pt idx="7298">
                  <c:v>7</c:v>
                </c:pt>
                <c:pt idx="7299">
                  <c:v>2</c:v>
                </c:pt>
                <c:pt idx="7300">
                  <c:v>3</c:v>
                </c:pt>
                <c:pt idx="7301">
                  <c:v>3</c:v>
                </c:pt>
                <c:pt idx="7302">
                  <c:v>6</c:v>
                </c:pt>
                <c:pt idx="7303">
                  <c:v>3</c:v>
                </c:pt>
                <c:pt idx="7304">
                  <c:v>6</c:v>
                </c:pt>
                <c:pt idx="7305">
                  <c:v>3</c:v>
                </c:pt>
                <c:pt idx="7306">
                  <c:v>1</c:v>
                </c:pt>
                <c:pt idx="7307">
                  <c:v>5</c:v>
                </c:pt>
                <c:pt idx="7308">
                  <c:v>3</c:v>
                </c:pt>
                <c:pt idx="7309">
                  <c:v>3</c:v>
                </c:pt>
                <c:pt idx="7310">
                  <c:v>5</c:v>
                </c:pt>
                <c:pt idx="7311">
                  <c:v>2</c:v>
                </c:pt>
                <c:pt idx="7312">
                  <c:v>3</c:v>
                </c:pt>
                <c:pt idx="7313">
                  <c:v>9</c:v>
                </c:pt>
                <c:pt idx="7314">
                  <c:v>4</c:v>
                </c:pt>
                <c:pt idx="7315">
                  <c:v>4</c:v>
                </c:pt>
                <c:pt idx="7316">
                  <c:v>4</c:v>
                </c:pt>
                <c:pt idx="7317">
                  <c:v>1</c:v>
                </c:pt>
                <c:pt idx="7318">
                  <c:v>5</c:v>
                </c:pt>
                <c:pt idx="7319">
                  <c:v>5</c:v>
                </c:pt>
                <c:pt idx="7320">
                  <c:v>10</c:v>
                </c:pt>
                <c:pt idx="7321">
                  <c:v>0</c:v>
                </c:pt>
                <c:pt idx="7322">
                  <c:v>7</c:v>
                </c:pt>
                <c:pt idx="7323">
                  <c:v>4</c:v>
                </c:pt>
                <c:pt idx="7324">
                  <c:v>0</c:v>
                </c:pt>
                <c:pt idx="7325">
                  <c:v>3</c:v>
                </c:pt>
                <c:pt idx="7326">
                  <c:v>5</c:v>
                </c:pt>
                <c:pt idx="7327">
                  <c:v>6</c:v>
                </c:pt>
                <c:pt idx="7328">
                  <c:v>4</c:v>
                </c:pt>
                <c:pt idx="7329">
                  <c:v>6</c:v>
                </c:pt>
                <c:pt idx="7330">
                  <c:v>2</c:v>
                </c:pt>
                <c:pt idx="7331">
                  <c:v>4</c:v>
                </c:pt>
                <c:pt idx="7332">
                  <c:v>5</c:v>
                </c:pt>
                <c:pt idx="7333">
                  <c:v>8</c:v>
                </c:pt>
                <c:pt idx="7334">
                  <c:v>6</c:v>
                </c:pt>
                <c:pt idx="7335">
                  <c:v>3</c:v>
                </c:pt>
                <c:pt idx="7336">
                  <c:v>9</c:v>
                </c:pt>
                <c:pt idx="7337">
                  <c:v>3</c:v>
                </c:pt>
                <c:pt idx="7338">
                  <c:v>1</c:v>
                </c:pt>
                <c:pt idx="7339">
                  <c:v>4</c:v>
                </c:pt>
                <c:pt idx="7340">
                  <c:v>3</c:v>
                </c:pt>
                <c:pt idx="7341">
                  <c:v>1</c:v>
                </c:pt>
                <c:pt idx="7342">
                  <c:v>6</c:v>
                </c:pt>
                <c:pt idx="7343">
                  <c:v>4</c:v>
                </c:pt>
                <c:pt idx="7344">
                  <c:v>4</c:v>
                </c:pt>
                <c:pt idx="7345">
                  <c:v>1</c:v>
                </c:pt>
                <c:pt idx="7346">
                  <c:v>3</c:v>
                </c:pt>
                <c:pt idx="7347">
                  <c:v>3</c:v>
                </c:pt>
                <c:pt idx="7348">
                  <c:v>1</c:v>
                </c:pt>
                <c:pt idx="7349">
                  <c:v>3</c:v>
                </c:pt>
                <c:pt idx="7350">
                  <c:v>5</c:v>
                </c:pt>
                <c:pt idx="7351">
                  <c:v>0</c:v>
                </c:pt>
                <c:pt idx="7352">
                  <c:v>0</c:v>
                </c:pt>
                <c:pt idx="7353">
                  <c:v>2</c:v>
                </c:pt>
                <c:pt idx="7354">
                  <c:v>0</c:v>
                </c:pt>
                <c:pt idx="7355">
                  <c:v>4</c:v>
                </c:pt>
                <c:pt idx="7356">
                  <c:v>3</c:v>
                </c:pt>
                <c:pt idx="7357">
                  <c:v>2</c:v>
                </c:pt>
                <c:pt idx="7358">
                  <c:v>1</c:v>
                </c:pt>
                <c:pt idx="7359">
                  <c:v>4</c:v>
                </c:pt>
                <c:pt idx="7360">
                  <c:v>0</c:v>
                </c:pt>
                <c:pt idx="7361">
                  <c:v>3</c:v>
                </c:pt>
                <c:pt idx="7362">
                  <c:v>2</c:v>
                </c:pt>
                <c:pt idx="7363">
                  <c:v>3</c:v>
                </c:pt>
                <c:pt idx="7364">
                  <c:v>2</c:v>
                </c:pt>
                <c:pt idx="7365">
                  <c:v>1</c:v>
                </c:pt>
                <c:pt idx="7366">
                  <c:v>1</c:v>
                </c:pt>
                <c:pt idx="7367">
                  <c:v>0</c:v>
                </c:pt>
                <c:pt idx="7368">
                  <c:v>1</c:v>
                </c:pt>
                <c:pt idx="7369">
                  <c:v>1</c:v>
                </c:pt>
                <c:pt idx="7370">
                  <c:v>2</c:v>
                </c:pt>
                <c:pt idx="7371">
                  <c:v>0</c:v>
                </c:pt>
                <c:pt idx="7372">
                  <c:v>6</c:v>
                </c:pt>
                <c:pt idx="7373">
                  <c:v>3</c:v>
                </c:pt>
                <c:pt idx="7374">
                  <c:v>5</c:v>
                </c:pt>
                <c:pt idx="7375">
                  <c:v>0</c:v>
                </c:pt>
                <c:pt idx="7376">
                  <c:v>1</c:v>
                </c:pt>
                <c:pt idx="7377">
                  <c:v>2</c:v>
                </c:pt>
                <c:pt idx="7378">
                  <c:v>5</c:v>
                </c:pt>
                <c:pt idx="7379">
                  <c:v>4</c:v>
                </c:pt>
                <c:pt idx="7380">
                  <c:v>2</c:v>
                </c:pt>
                <c:pt idx="7381">
                  <c:v>2</c:v>
                </c:pt>
                <c:pt idx="7382">
                  <c:v>2</c:v>
                </c:pt>
                <c:pt idx="7383">
                  <c:v>0</c:v>
                </c:pt>
                <c:pt idx="7384">
                  <c:v>4</c:v>
                </c:pt>
                <c:pt idx="7385">
                  <c:v>2</c:v>
                </c:pt>
                <c:pt idx="7386">
                  <c:v>3</c:v>
                </c:pt>
                <c:pt idx="7387">
                  <c:v>4</c:v>
                </c:pt>
                <c:pt idx="7388">
                  <c:v>1</c:v>
                </c:pt>
                <c:pt idx="7389">
                  <c:v>1</c:v>
                </c:pt>
                <c:pt idx="7390">
                  <c:v>1</c:v>
                </c:pt>
                <c:pt idx="7391">
                  <c:v>5</c:v>
                </c:pt>
                <c:pt idx="7392">
                  <c:v>3</c:v>
                </c:pt>
                <c:pt idx="7393">
                  <c:v>2</c:v>
                </c:pt>
                <c:pt idx="7394">
                  <c:v>2</c:v>
                </c:pt>
                <c:pt idx="7395">
                  <c:v>3</c:v>
                </c:pt>
                <c:pt idx="7396">
                  <c:v>4</c:v>
                </c:pt>
                <c:pt idx="7397">
                  <c:v>3</c:v>
                </c:pt>
                <c:pt idx="7398">
                  <c:v>3</c:v>
                </c:pt>
                <c:pt idx="7399">
                  <c:v>3</c:v>
                </c:pt>
                <c:pt idx="7400">
                  <c:v>2</c:v>
                </c:pt>
                <c:pt idx="7401">
                  <c:v>4</c:v>
                </c:pt>
                <c:pt idx="7402">
                  <c:v>4</c:v>
                </c:pt>
                <c:pt idx="7403">
                  <c:v>6</c:v>
                </c:pt>
                <c:pt idx="7404">
                  <c:v>3</c:v>
                </c:pt>
                <c:pt idx="7405">
                  <c:v>1</c:v>
                </c:pt>
                <c:pt idx="7406">
                  <c:v>3</c:v>
                </c:pt>
                <c:pt idx="7407">
                  <c:v>1</c:v>
                </c:pt>
                <c:pt idx="7408">
                  <c:v>1</c:v>
                </c:pt>
                <c:pt idx="7409">
                  <c:v>2</c:v>
                </c:pt>
                <c:pt idx="7410">
                  <c:v>3</c:v>
                </c:pt>
                <c:pt idx="7411">
                  <c:v>0</c:v>
                </c:pt>
                <c:pt idx="7412">
                  <c:v>2</c:v>
                </c:pt>
                <c:pt idx="7413">
                  <c:v>4</c:v>
                </c:pt>
                <c:pt idx="7414">
                  <c:v>1</c:v>
                </c:pt>
                <c:pt idx="7415">
                  <c:v>2</c:v>
                </c:pt>
                <c:pt idx="7416">
                  <c:v>2</c:v>
                </c:pt>
                <c:pt idx="7417">
                  <c:v>3</c:v>
                </c:pt>
                <c:pt idx="7418">
                  <c:v>2</c:v>
                </c:pt>
                <c:pt idx="7419">
                  <c:v>2</c:v>
                </c:pt>
                <c:pt idx="7420">
                  <c:v>5</c:v>
                </c:pt>
                <c:pt idx="7421">
                  <c:v>1</c:v>
                </c:pt>
                <c:pt idx="7422">
                  <c:v>1</c:v>
                </c:pt>
                <c:pt idx="7423">
                  <c:v>2</c:v>
                </c:pt>
                <c:pt idx="7424">
                  <c:v>1</c:v>
                </c:pt>
                <c:pt idx="7425">
                  <c:v>3</c:v>
                </c:pt>
                <c:pt idx="7426">
                  <c:v>4</c:v>
                </c:pt>
                <c:pt idx="7427">
                  <c:v>4</c:v>
                </c:pt>
                <c:pt idx="7428">
                  <c:v>4</c:v>
                </c:pt>
                <c:pt idx="7429">
                  <c:v>3</c:v>
                </c:pt>
                <c:pt idx="7430">
                  <c:v>6</c:v>
                </c:pt>
                <c:pt idx="7431">
                  <c:v>5</c:v>
                </c:pt>
                <c:pt idx="7432">
                  <c:v>5</c:v>
                </c:pt>
                <c:pt idx="7433">
                  <c:v>3</c:v>
                </c:pt>
                <c:pt idx="7434">
                  <c:v>5</c:v>
                </c:pt>
                <c:pt idx="7435">
                  <c:v>4</c:v>
                </c:pt>
                <c:pt idx="7436">
                  <c:v>5</c:v>
                </c:pt>
                <c:pt idx="7437">
                  <c:v>4</c:v>
                </c:pt>
                <c:pt idx="7438">
                  <c:v>2</c:v>
                </c:pt>
                <c:pt idx="7439">
                  <c:v>4</c:v>
                </c:pt>
                <c:pt idx="7440">
                  <c:v>5</c:v>
                </c:pt>
                <c:pt idx="7441">
                  <c:v>3</c:v>
                </c:pt>
                <c:pt idx="7442">
                  <c:v>4</c:v>
                </c:pt>
                <c:pt idx="7443">
                  <c:v>6</c:v>
                </c:pt>
                <c:pt idx="7444">
                  <c:v>2</c:v>
                </c:pt>
                <c:pt idx="7445">
                  <c:v>4</c:v>
                </c:pt>
                <c:pt idx="7446">
                  <c:v>5</c:v>
                </c:pt>
                <c:pt idx="7447">
                  <c:v>4</c:v>
                </c:pt>
                <c:pt idx="7448">
                  <c:v>3</c:v>
                </c:pt>
                <c:pt idx="7449">
                  <c:v>8</c:v>
                </c:pt>
                <c:pt idx="7450">
                  <c:v>4</c:v>
                </c:pt>
                <c:pt idx="7451">
                  <c:v>3</c:v>
                </c:pt>
                <c:pt idx="7452">
                  <c:v>7</c:v>
                </c:pt>
                <c:pt idx="7453">
                  <c:v>7</c:v>
                </c:pt>
                <c:pt idx="7454">
                  <c:v>7</c:v>
                </c:pt>
                <c:pt idx="7455">
                  <c:v>9</c:v>
                </c:pt>
                <c:pt idx="7456">
                  <c:v>6</c:v>
                </c:pt>
                <c:pt idx="7457">
                  <c:v>11</c:v>
                </c:pt>
                <c:pt idx="7458">
                  <c:v>10</c:v>
                </c:pt>
                <c:pt idx="7459">
                  <c:v>6</c:v>
                </c:pt>
                <c:pt idx="7460">
                  <c:v>9</c:v>
                </c:pt>
                <c:pt idx="7461">
                  <c:v>10</c:v>
                </c:pt>
                <c:pt idx="7462">
                  <c:v>6</c:v>
                </c:pt>
                <c:pt idx="7463">
                  <c:v>7</c:v>
                </c:pt>
                <c:pt idx="7464">
                  <c:v>6</c:v>
                </c:pt>
                <c:pt idx="7465">
                  <c:v>9</c:v>
                </c:pt>
                <c:pt idx="7466">
                  <c:v>8</c:v>
                </c:pt>
                <c:pt idx="7467">
                  <c:v>3</c:v>
                </c:pt>
                <c:pt idx="7468">
                  <c:v>7</c:v>
                </c:pt>
                <c:pt idx="7469">
                  <c:v>3</c:v>
                </c:pt>
                <c:pt idx="7470">
                  <c:v>10</c:v>
                </c:pt>
                <c:pt idx="7471">
                  <c:v>5</c:v>
                </c:pt>
                <c:pt idx="7472">
                  <c:v>4</c:v>
                </c:pt>
                <c:pt idx="7473">
                  <c:v>7</c:v>
                </c:pt>
                <c:pt idx="7474">
                  <c:v>4</c:v>
                </c:pt>
                <c:pt idx="7475">
                  <c:v>5</c:v>
                </c:pt>
                <c:pt idx="7476">
                  <c:v>5</c:v>
                </c:pt>
                <c:pt idx="7477">
                  <c:v>12</c:v>
                </c:pt>
                <c:pt idx="7478">
                  <c:v>6</c:v>
                </c:pt>
                <c:pt idx="7479">
                  <c:v>8</c:v>
                </c:pt>
                <c:pt idx="7480">
                  <c:v>10</c:v>
                </c:pt>
                <c:pt idx="7481">
                  <c:v>7</c:v>
                </c:pt>
                <c:pt idx="7482">
                  <c:v>5</c:v>
                </c:pt>
                <c:pt idx="7483">
                  <c:v>4</c:v>
                </c:pt>
                <c:pt idx="7484">
                  <c:v>5</c:v>
                </c:pt>
                <c:pt idx="7485">
                  <c:v>3</c:v>
                </c:pt>
                <c:pt idx="7486">
                  <c:v>8</c:v>
                </c:pt>
                <c:pt idx="7487">
                  <c:v>9</c:v>
                </c:pt>
                <c:pt idx="7488">
                  <c:v>9</c:v>
                </c:pt>
                <c:pt idx="7489">
                  <c:v>6</c:v>
                </c:pt>
                <c:pt idx="7490">
                  <c:v>6</c:v>
                </c:pt>
                <c:pt idx="7491">
                  <c:v>2</c:v>
                </c:pt>
                <c:pt idx="7492">
                  <c:v>0</c:v>
                </c:pt>
                <c:pt idx="7493">
                  <c:v>5</c:v>
                </c:pt>
                <c:pt idx="7494">
                  <c:v>7</c:v>
                </c:pt>
                <c:pt idx="7495">
                  <c:v>5</c:v>
                </c:pt>
                <c:pt idx="7496">
                  <c:v>4</c:v>
                </c:pt>
                <c:pt idx="7497">
                  <c:v>4</c:v>
                </c:pt>
                <c:pt idx="7498">
                  <c:v>4</c:v>
                </c:pt>
                <c:pt idx="7499">
                  <c:v>2</c:v>
                </c:pt>
                <c:pt idx="7500">
                  <c:v>5</c:v>
                </c:pt>
                <c:pt idx="7501">
                  <c:v>8</c:v>
                </c:pt>
                <c:pt idx="7502">
                  <c:v>7</c:v>
                </c:pt>
                <c:pt idx="7503">
                  <c:v>8</c:v>
                </c:pt>
                <c:pt idx="7504">
                  <c:v>10</c:v>
                </c:pt>
                <c:pt idx="7505">
                  <c:v>10</c:v>
                </c:pt>
                <c:pt idx="7506">
                  <c:v>9</c:v>
                </c:pt>
                <c:pt idx="7507">
                  <c:v>8</c:v>
                </c:pt>
                <c:pt idx="7508">
                  <c:v>5</c:v>
                </c:pt>
                <c:pt idx="7509">
                  <c:v>3</c:v>
                </c:pt>
                <c:pt idx="7510">
                  <c:v>6</c:v>
                </c:pt>
                <c:pt idx="7511">
                  <c:v>7</c:v>
                </c:pt>
                <c:pt idx="7512">
                  <c:v>7</c:v>
                </c:pt>
                <c:pt idx="7513">
                  <c:v>5</c:v>
                </c:pt>
                <c:pt idx="7514">
                  <c:v>4</c:v>
                </c:pt>
                <c:pt idx="7515">
                  <c:v>11</c:v>
                </c:pt>
                <c:pt idx="7516">
                  <c:v>7</c:v>
                </c:pt>
                <c:pt idx="7517">
                  <c:v>3</c:v>
                </c:pt>
                <c:pt idx="7518">
                  <c:v>14</c:v>
                </c:pt>
                <c:pt idx="7519">
                  <c:v>11</c:v>
                </c:pt>
                <c:pt idx="7520">
                  <c:v>8</c:v>
                </c:pt>
                <c:pt idx="7521">
                  <c:v>8</c:v>
                </c:pt>
                <c:pt idx="7522">
                  <c:v>5</c:v>
                </c:pt>
                <c:pt idx="7523">
                  <c:v>3</c:v>
                </c:pt>
                <c:pt idx="7524">
                  <c:v>8</c:v>
                </c:pt>
                <c:pt idx="7525">
                  <c:v>7</c:v>
                </c:pt>
                <c:pt idx="7526">
                  <c:v>11</c:v>
                </c:pt>
                <c:pt idx="7527">
                  <c:v>9</c:v>
                </c:pt>
                <c:pt idx="7528">
                  <c:v>9</c:v>
                </c:pt>
                <c:pt idx="7529">
                  <c:v>11</c:v>
                </c:pt>
                <c:pt idx="7530">
                  <c:v>4</c:v>
                </c:pt>
                <c:pt idx="7531">
                  <c:v>7</c:v>
                </c:pt>
                <c:pt idx="7532">
                  <c:v>5</c:v>
                </c:pt>
                <c:pt idx="7533">
                  <c:v>12</c:v>
                </c:pt>
                <c:pt idx="7534">
                  <c:v>5</c:v>
                </c:pt>
                <c:pt idx="7535">
                  <c:v>7</c:v>
                </c:pt>
                <c:pt idx="7536">
                  <c:v>6</c:v>
                </c:pt>
                <c:pt idx="7537">
                  <c:v>10</c:v>
                </c:pt>
                <c:pt idx="7538">
                  <c:v>8</c:v>
                </c:pt>
                <c:pt idx="7539">
                  <c:v>4</c:v>
                </c:pt>
                <c:pt idx="7540">
                  <c:v>9</c:v>
                </c:pt>
                <c:pt idx="7541">
                  <c:v>2</c:v>
                </c:pt>
                <c:pt idx="7542">
                  <c:v>6</c:v>
                </c:pt>
                <c:pt idx="7543">
                  <c:v>7</c:v>
                </c:pt>
                <c:pt idx="7544">
                  <c:v>6</c:v>
                </c:pt>
                <c:pt idx="7545">
                  <c:v>6</c:v>
                </c:pt>
                <c:pt idx="7546">
                  <c:v>8</c:v>
                </c:pt>
                <c:pt idx="7547">
                  <c:v>4</c:v>
                </c:pt>
                <c:pt idx="7548">
                  <c:v>2</c:v>
                </c:pt>
                <c:pt idx="7549">
                  <c:v>5</c:v>
                </c:pt>
                <c:pt idx="7550">
                  <c:v>6</c:v>
                </c:pt>
                <c:pt idx="7551">
                  <c:v>11</c:v>
                </c:pt>
                <c:pt idx="7552">
                  <c:v>7</c:v>
                </c:pt>
                <c:pt idx="7553">
                  <c:v>7</c:v>
                </c:pt>
                <c:pt idx="7554">
                  <c:v>4</c:v>
                </c:pt>
                <c:pt idx="7555">
                  <c:v>7</c:v>
                </c:pt>
                <c:pt idx="7556">
                  <c:v>8</c:v>
                </c:pt>
                <c:pt idx="7557">
                  <c:v>8</c:v>
                </c:pt>
                <c:pt idx="7558">
                  <c:v>1</c:v>
                </c:pt>
                <c:pt idx="7559">
                  <c:v>10</c:v>
                </c:pt>
                <c:pt idx="7560">
                  <c:v>2</c:v>
                </c:pt>
                <c:pt idx="7561">
                  <c:v>3</c:v>
                </c:pt>
                <c:pt idx="7562">
                  <c:v>8</c:v>
                </c:pt>
                <c:pt idx="7563">
                  <c:v>5</c:v>
                </c:pt>
                <c:pt idx="7564">
                  <c:v>5</c:v>
                </c:pt>
                <c:pt idx="7565">
                  <c:v>5</c:v>
                </c:pt>
                <c:pt idx="7566">
                  <c:v>6</c:v>
                </c:pt>
                <c:pt idx="7567">
                  <c:v>4</c:v>
                </c:pt>
                <c:pt idx="7568">
                  <c:v>4</c:v>
                </c:pt>
                <c:pt idx="7569">
                  <c:v>4</c:v>
                </c:pt>
                <c:pt idx="7570">
                  <c:v>5</c:v>
                </c:pt>
                <c:pt idx="7571">
                  <c:v>4</c:v>
                </c:pt>
                <c:pt idx="7572">
                  <c:v>1</c:v>
                </c:pt>
                <c:pt idx="7573">
                  <c:v>6</c:v>
                </c:pt>
                <c:pt idx="7574">
                  <c:v>3</c:v>
                </c:pt>
                <c:pt idx="7575">
                  <c:v>3</c:v>
                </c:pt>
                <c:pt idx="7576">
                  <c:v>2</c:v>
                </c:pt>
                <c:pt idx="7577">
                  <c:v>5</c:v>
                </c:pt>
                <c:pt idx="7578">
                  <c:v>5</c:v>
                </c:pt>
                <c:pt idx="7579">
                  <c:v>3</c:v>
                </c:pt>
                <c:pt idx="7580">
                  <c:v>3</c:v>
                </c:pt>
                <c:pt idx="7581">
                  <c:v>1</c:v>
                </c:pt>
                <c:pt idx="7582">
                  <c:v>4</c:v>
                </c:pt>
                <c:pt idx="7583">
                  <c:v>4</c:v>
                </c:pt>
                <c:pt idx="7584">
                  <c:v>1</c:v>
                </c:pt>
                <c:pt idx="7585">
                  <c:v>5</c:v>
                </c:pt>
                <c:pt idx="7586">
                  <c:v>2</c:v>
                </c:pt>
                <c:pt idx="7587">
                  <c:v>5</c:v>
                </c:pt>
                <c:pt idx="7588">
                  <c:v>2</c:v>
                </c:pt>
                <c:pt idx="7589">
                  <c:v>5</c:v>
                </c:pt>
                <c:pt idx="7590">
                  <c:v>1</c:v>
                </c:pt>
                <c:pt idx="7591">
                  <c:v>2</c:v>
                </c:pt>
                <c:pt idx="7592">
                  <c:v>4</c:v>
                </c:pt>
                <c:pt idx="7593">
                  <c:v>1</c:v>
                </c:pt>
                <c:pt idx="7594">
                  <c:v>1</c:v>
                </c:pt>
                <c:pt idx="7595">
                  <c:v>2</c:v>
                </c:pt>
                <c:pt idx="7596">
                  <c:v>6</c:v>
                </c:pt>
                <c:pt idx="7597">
                  <c:v>1</c:v>
                </c:pt>
                <c:pt idx="7598">
                  <c:v>3</c:v>
                </c:pt>
                <c:pt idx="7599">
                  <c:v>4</c:v>
                </c:pt>
                <c:pt idx="7600">
                  <c:v>4</c:v>
                </c:pt>
                <c:pt idx="7601">
                  <c:v>5</c:v>
                </c:pt>
                <c:pt idx="7602">
                  <c:v>4</c:v>
                </c:pt>
                <c:pt idx="7603">
                  <c:v>2</c:v>
                </c:pt>
                <c:pt idx="7604">
                  <c:v>3</c:v>
                </c:pt>
                <c:pt idx="7605">
                  <c:v>3</c:v>
                </c:pt>
                <c:pt idx="7606">
                  <c:v>3</c:v>
                </c:pt>
                <c:pt idx="7607">
                  <c:v>4</c:v>
                </c:pt>
                <c:pt idx="7608">
                  <c:v>6</c:v>
                </c:pt>
                <c:pt idx="7609">
                  <c:v>1</c:v>
                </c:pt>
                <c:pt idx="7610">
                  <c:v>0</c:v>
                </c:pt>
                <c:pt idx="7611">
                  <c:v>4</c:v>
                </c:pt>
                <c:pt idx="7612">
                  <c:v>4</c:v>
                </c:pt>
                <c:pt idx="7613">
                  <c:v>5</c:v>
                </c:pt>
                <c:pt idx="7614">
                  <c:v>3</c:v>
                </c:pt>
                <c:pt idx="7615">
                  <c:v>1</c:v>
                </c:pt>
                <c:pt idx="7616">
                  <c:v>1</c:v>
                </c:pt>
                <c:pt idx="7617">
                  <c:v>0</c:v>
                </c:pt>
                <c:pt idx="7618">
                  <c:v>0</c:v>
                </c:pt>
                <c:pt idx="7619">
                  <c:v>4</c:v>
                </c:pt>
                <c:pt idx="7620">
                  <c:v>4</c:v>
                </c:pt>
                <c:pt idx="7621">
                  <c:v>1</c:v>
                </c:pt>
                <c:pt idx="7622">
                  <c:v>1</c:v>
                </c:pt>
                <c:pt idx="7623">
                  <c:v>3</c:v>
                </c:pt>
                <c:pt idx="7624">
                  <c:v>6</c:v>
                </c:pt>
                <c:pt idx="7625">
                  <c:v>5</c:v>
                </c:pt>
                <c:pt idx="7626">
                  <c:v>4</c:v>
                </c:pt>
                <c:pt idx="7627">
                  <c:v>0</c:v>
                </c:pt>
                <c:pt idx="7628">
                  <c:v>5</c:v>
                </c:pt>
                <c:pt idx="7629">
                  <c:v>3</c:v>
                </c:pt>
                <c:pt idx="7630">
                  <c:v>1</c:v>
                </c:pt>
                <c:pt idx="7631">
                  <c:v>1</c:v>
                </c:pt>
                <c:pt idx="7632">
                  <c:v>3</c:v>
                </c:pt>
                <c:pt idx="7633">
                  <c:v>3</c:v>
                </c:pt>
                <c:pt idx="7634">
                  <c:v>3</c:v>
                </c:pt>
                <c:pt idx="7635">
                  <c:v>2</c:v>
                </c:pt>
                <c:pt idx="7636">
                  <c:v>3</c:v>
                </c:pt>
                <c:pt idx="7637">
                  <c:v>3</c:v>
                </c:pt>
                <c:pt idx="7638">
                  <c:v>3</c:v>
                </c:pt>
                <c:pt idx="7639">
                  <c:v>4</c:v>
                </c:pt>
                <c:pt idx="7640">
                  <c:v>4</c:v>
                </c:pt>
                <c:pt idx="7641">
                  <c:v>2</c:v>
                </c:pt>
                <c:pt idx="7642">
                  <c:v>1</c:v>
                </c:pt>
                <c:pt idx="7643">
                  <c:v>2</c:v>
                </c:pt>
                <c:pt idx="7644">
                  <c:v>2</c:v>
                </c:pt>
                <c:pt idx="7645">
                  <c:v>2</c:v>
                </c:pt>
                <c:pt idx="7646">
                  <c:v>1</c:v>
                </c:pt>
                <c:pt idx="7647">
                  <c:v>4</c:v>
                </c:pt>
                <c:pt idx="7648">
                  <c:v>2</c:v>
                </c:pt>
                <c:pt idx="7649">
                  <c:v>0</c:v>
                </c:pt>
                <c:pt idx="7650">
                  <c:v>1</c:v>
                </c:pt>
                <c:pt idx="7651">
                  <c:v>1</c:v>
                </c:pt>
                <c:pt idx="7652">
                  <c:v>8</c:v>
                </c:pt>
                <c:pt idx="7653">
                  <c:v>4</c:v>
                </c:pt>
                <c:pt idx="7654">
                  <c:v>2</c:v>
                </c:pt>
                <c:pt idx="7655">
                  <c:v>2</c:v>
                </c:pt>
                <c:pt idx="7656">
                  <c:v>1</c:v>
                </c:pt>
                <c:pt idx="7657">
                  <c:v>4</c:v>
                </c:pt>
                <c:pt idx="7658">
                  <c:v>3</c:v>
                </c:pt>
                <c:pt idx="7659">
                  <c:v>5</c:v>
                </c:pt>
                <c:pt idx="7660">
                  <c:v>3</c:v>
                </c:pt>
                <c:pt idx="7661">
                  <c:v>4</c:v>
                </c:pt>
                <c:pt idx="7662">
                  <c:v>4</c:v>
                </c:pt>
                <c:pt idx="7663">
                  <c:v>3</c:v>
                </c:pt>
                <c:pt idx="7664">
                  <c:v>4</c:v>
                </c:pt>
                <c:pt idx="7665">
                  <c:v>3</c:v>
                </c:pt>
                <c:pt idx="7666">
                  <c:v>5</c:v>
                </c:pt>
                <c:pt idx="7667">
                  <c:v>9</c:v>
                </c:pt>
                <c:pt idx="7668">
                  <c:v>7</c:v>
                </c:pt>
                <c:pt idx="7669">
                  <c:v>6</c:v>
                </c:pt>
                <c:pt idx="7670">
                  <c:v>4</c:v>
                </c:pt>
                <c:pt idx="7671">
                  <c:v>2</c:v>
                </c:pt>
                <c:pt idx="7672">
                  <c:v>6</c:v>
                </c:pt>
                <c:pt idx="7673">
                  <c:v>4</c:v>
                </c:pt>
                <c:pt idx="7674">
                  <c:v>3</c:v>
                </c:pt>
                <c:pt idx="7675">
                  <c:v>5</c:v>
                </c:pt>
                <c:pt idx="7676">
                  <c:v>7</c:v>
                </c:pt>
                <c:pt idx="7677">
                  <c:v>4</c:v>
                </c:pt>
                <c:pt idx="7678">
                  <c:v>12</c:v>
                </c:pt>
                <c:pt idx="7679">
                  <c:v>9</c:v>
                </c:pt>
                <c:pt idx="7680">
                  <c:v>4</c:v>
                </c:pt>
                <c:pt idx="7681">
                  <c:v>4</c:v>
                </c:pt>
                <c:pt idx="7682">
                  <c:v>9</c:v>
                </c:pt>
                <c:pt idx="7683">
                  <c:v>10</c:v>
                </c:pt>
                <c:pt idx="7684">
                  <c:v>9</c:v>
                </c:pt>
                <c:pt idx="7685">
                  <c:v>6</c:v>
                </c:pt>
                <c:pt idx="7686">
                  <c:v>11</c:v>
                </c:pt>
                <c:pt idx="7687">
                  <c:v>16</c:v>
                </c:pt>
                <c:pt idx="7688">
                  <c:v>10</c:v>
                </c:pt>
                <c:pt idx="7689">
                  <c:v>8</c:v>
                </c:pt>
                <c:pt idx="7690">
                  <c:v>10</c:v>
                </c:pt>
                <c:pt idx="7691">
                  <c:v>5</c:v>
                </c:pt>
                <c:pt idx="7692">
                  <c:v>6</c:v>
                </c:pt>
                <c:pt idx="7693">
                  <c:v>3</c:v>
                </c:pt>
                <c:pt idx="7694">
                  <c:v>11</c:v>
                </c:pt>
                <c:pt idx="7695">
                  <c:v>12</c:v>
                </c:pt>
                <c:pt idx="7696">
                  <c:v>16</c:v>
                </c:pt>
                <c:pt idx="7697">
                  <c:v>17</c:v>
                </c:pt>
                <c:pt idx="7698">
                  <c:v>13</c:v>
                </c:pt>
                <c:pt idx="7699">
                  <c:v>10</c:v>
                </c:pt>
                <c:pt idx="7700">
                  <c:v>8</c:v>
                </c:pt>
                <c:pt idx="7701">
                  <c:v>12</c:v>
                </c:pt>
                <c:pt idx="7702">
                  <c:v>6</c:v>
                </c:pt>
                <c:pt idx="7703">
                  <c:v>11</c:v>
                </c:pt>
                <c:pt idx="7704">
                  <c:v>13</c:v>
                </c:pt>
                <c:pt idx="7705">
                  <c:v>6</c:v>
                </c:pt>
                <c:pt idx="7706">
                  <c:v>7</c:v>
                </c:pt>
                <c:pt idx="7707">
                  <c:v>10</c:v>
                </c:pt>
                <c:pt idx="7708">
                  <c:v>10</c:v>
                </c:pt>
                <c:pt idx="7709">
                  <c:v>8</c:v>
                </c:pt>
                <c:pt idx="7710">
                  <c:v>7</c:v>
                </c:pt>
                <c:pt idx="7711">
                  <c:v>9</c:v>
                </c:pt>
                <c:pt idx="7712">
                  <c:v>11</c:v>
                </c:pt>
                <c:pt idx="7713">
                  <c:v>5</c:v>
                </c:pt>
                <c:pt idx="7714">
                  <c:v>9</c:v>
                </c:pt>
                <c:pt idx="7715">
                  <c:v>11</c:v>
                </c:pt>
                <c:pt idx="7716">
                  <c:v>12</c:v>
                </c:pt>
                <c:pt idx="7717">
                  <c:v>9</c:v>
                </c:pt>
                <c:pt idx="7718">
                  <c:v>7</c:v>
                </c:pt>
                <c:pt idx="7719">
                  <c:v>5</c:v>
                </c:pt>
                <c:pt idx="7720">
                  <c:v>3</c:v>
                </c:pt>
                <c:pt idx="7721">
                  <c:v>10</c:v>
                </c:pt>
                <c:pt idx="7722">
                  <c:v>4</c:v>
                </c:pt>
                <c:pt idx="7723">
                  <c:v>9</c:v>
                </c:pt>
                <c:pt idx="7724">
                  <c:v>4</c:v>
                </c:pt>
                <c:pt idx="7725">
                  <c:v>6</c:v>
                </c:pt>
                <c:pt idx="7726">
                  <c:v>2</c:v>
                </c:pt>
                <c:pt idx="7727">
                  <c:v>5</c:v>
                </c:pt>
                <c:pt idx="7728">
                  <c:v>4</c:v>
                </c:pt>
                <c:pt idx="7729">
                  <c:v>7</c:v>
                </c:pt>
                <c:pt idx="7730">
                  <c:v>3</c:v>
                </c:pt>
                <c:pt idx="7731">
                  <c:v>5</c:v>
                </c:pt>
                <c:pt idx="7732">
                  <c:v>8</c:v>
                </c:pt>
                <c:pt idx="7733">
                  <c:v>2</c:v>
                </c:pt>
                <c:pt idx="7734">
                  <c:v>5</c:v>
                </c:pt>
                <c:pt idx="7735">
                  <c:v>8</c:v>
                </c:pt>
                <c:pt idx="7736">
                  <c:v>9</c:v>
                </c:pt>
                <c:pt idx="7737">
                  <c:v>4</c:v>
                </c:pt>
                <c:pt idx="7738">
                  <c:v>8</c:v>
                </c:pt>
                <c:pt idx="7739">
                  <c:v>3</c:v>
                </c:pt>
                <c:pt idx="7740">
                  <c:v>5</c:v>
                </c:pt>
                <c:pt idx="7741">
                  <c:v>5</c:v>
                </c:pt>
                <c:pt idx="7742">
                  <c:v>2</c:v>
                </c:pt>
                <c:pt idx="7743">
                  <c:v>4</c:v>
                </c:pt>
                <c:pt idx="7744">
                  <c:v>3</c:v>
                </c:pt>
                <c:pt idx="7745">
                  <c:v>3</c:v>
                </c:pt>
                <c:pt idx="7746">
                  <c:v>4</c:v>
                </c:pt>
                <c:pt idx="7747">
                  <c:v>1</c:v>
                </c:pt>
                <c:pt idx="7748">
                  <c:v>5</c:v>
                </c:pt>
                <c:pt idx="7749">
                  <c:v>3</c:v>
                </c:pt>
                <c:pt idx="7750">
                  <c:v>5</c:v>
                </c:pt>
                <c:pt idx="7751">
                  <c:v>9</c:v>
                </c:pt>
                <c:pt idx="7752">
                  <c:v>5</c:v>
                </c:pt>
                <c:pt idx="7753">
                  <c:v>6</c:v>
                </c:pt>
                <c:pt idx="7754">
                  <c:v>3</c:v>
                </c:pt>
                <c:pt idx="7755">
                  <c:v>2</c:v>
                </c:pt>
                <c:pt idx="7756">
                  <c:v>5</c:v>
                </c:pt>
                <c:pt idx="7757">
                  <c:v>1</c:v>
                </c:pt>
                <c:pt idx="7758">
                  <c:v>2</c:v>
                </c:pt>
                <c:pt idx="7759">
                  <c:v>3</c:v>
                </c:pt>
                <c:pt idx="7760">
                  <c:v>4</c:v>
                </c:pt>
                <c:pt idx="7761">
                  <c:v>3</c:v>
                </c:pt>
                <c:pt idx="7762">
                  <c:v>1</c:v>
                </c:pt>
                <c:pt idx="7763">
                  <c:v>5</c:v>
                </c:pt>
                <c:pt idx="7764">
                  <c:v>0</c:v>
                </c:pt>
                <c:pt idx="7765">
                  <c:v>3</c:v>
                </c:pt>
                <c:pt idx="7766">
                  <c:v>2</c:v>
                </c:pt>
                <c:pt idx="7767">
                  <c:v>1</c:v>
                </c:pt>
                <c:pt idx="7768">
                  <c:v>2</c:v>
                </c:pt>
                <c:pt idx="7769">
                  <c:v>5</c:v>
                </c:pt>
                <c:pt idx="7770">
                  <c:v>4</c:v>
                </c:pt>
                <c:pt idx="7771">
                  <c:v>3</c:v>
                </c:pt>
                <c:pt idx="7772">
                  <c:v>2</c:v>
                </c:pt>
                <c:pt idx="7773">
                  <c:v>4</c:v>
                </c:pt>
                <c:pt idx="7774">
                  <c:v>2</c:v>
                </c:pt>
                <c:pt idx="7775">
                  <c:v>3</c:v>
                </c:pt>
                <c:pt idx="7776">
                  <c:v>3</c:v>
                </c:pt>
                <c:pt idx="7777">
                  <c:v>4</c:v>
                </c:pt>
                <c:pt idx="7778">
                  <c:v>4</c:v>
                </c:pt>
                <c:pt idx="7779">
                  <c:v>1</c:v>
                </c:pt>
                <c:pt idx="7780">
                  <c:v>1</c:v>
                </c:pt>
                <c:pt idx="7781">
                  <c:v>2</c:v>
                </c:pt>
                <c:pt idx="7782">
                  <c:v>2</c:v>
                </c:pt>
                <c:pt idx="7783">
                  <c:v>3</c:v>
                </c:pt>
                <c:pt idx="7784">
                  <c:v>3</c:v>
                </c:pt>
                <c:pt idx="7785">
                  <c:v>0</c:v>
                </c:pt>
                <c:pt idx="7786">
                  <c:v>4</c:v>
                </c:pt>
                <c:pt idx="7787">
                  <c:v>1</c:v>
                </c:pt>
                <c:pt idx="7788">
                  <c:v>4</c:v>
                </c:pt>
                <c:pt idx="7789">
                  <c:v>6</c:v>
                </c:pt>
                <c:pt idx="7790">
                  <c:v>2</c:v>
                </c:pt>
                <c:pt idx="7791">
                  <c:v>4</c:v>
                </c:pt>
                <c:pt idx="7792">
                  <c:v>0</c:v>
                </c:pt>
                <c:pt idx="7793">
                  <c:v>4</c:v>
                </c:pt>
                <c:pt idx="7794">
                  <c:v>1</c:v>
                </c:pt>
                <c:pt idx="7795">
                  <c:v>0</c:v>
                </c:pt>
                <c:pt idx="7796">
                  <c:v>2</c:v>
                </c:pt>
                <c:pt idx="7797">
                  <c:v>4</c:v>
                </c:pt>
                <c:pt idx="7798">
                  <c:v>2</c:v>
                </c:pt>
                <c:pt idx="7799">
                  <c:v>3</c:v>
                </c:pt>
                <c:pt idx="7800">
                  <c:v>2</c:v>
                </c:pt>
                <c:pt idx="7801">
                  <c:v>5</c:v>
                </c:pt>
                <c:pt idx="7802">
                  <c:v>2</c:v>
                </c:pt>
                <c:pt idx="7803">
                  <c:v>1</c:v>
                </c:pt>
                <c:pt idx="7804">
                  <c:v>1</c:v>
                </c:pt>
                <c:pt idx="7805">
                  <c:v>2</c:v>
                </c:pt>
                <c:pt idx="7806">
                  <c:v>1</c:v>
                </c:pt>
                <c:pt idx="7807">
                  <c:v>5</c:v>
                </c:pt>
                <c:pt idx="7808">
                  <c:v>3</c:v>
                </c:pt>
                <c:pt idx="7809">
                  <c:v>1</c:v>
                </c:pt>
                <c:pt idx="7810">
                  <c:v>3</c:v>
                </c:pt>
                <c:pt idx="7811">
                  <c:v>5</c:v>
                </c:pt>
                <c:pt idx="7812">
                  <c:v>6</c:v>
                </c:pt>
                <c:pt idx="7813">
                  <c:v>2</c:v>
                </c:pt>
                <c:pt idx="7814">
                  <c:v>2</c:v>
                </c:pt>
                <c:pt idx="7815">
                  <c:v>3</c:v>
                </c:pt>
                <c:pt idx="7816">
                  <c:v>5</c:v>
                </c:pt>
                <c:pt idx="7817">
                  <c:v>0</c:v>
                </c:pt>
                <c:pt idx="7818">
                  <c:v>5</c:v>
                </c:pt>
                <c:pt idx="7819">
                  <c:v>3</c:v>
                </c:pt>
                <c:pt idx="7820">
                  <c:v>0</c:v>
                </c:pt>
                <c:pt idx="7821">
                  <c:v>3</c:v>
                </c:pt>
                <c:pt idx="7822">
                  <c:v>2</c:v>
                </c:pt>
                <c:pt idx="7823">
                  <c:v>5</c:v>
                </c:pt>
                <c:pt idx="7824">
                  <c:v>0</c:v>
                </c:pt>
                <c:pt idx="7825">
                  <c:v>2</c:v>
                </c:pt>
                <c:pt idx="7826">
                  <c:v>5</c:v>
                </c:pt>
                <c:pt idx="7827">
                  <c:v>1</c:v>
                </c:pt>
                <c:pt idx="7828">
                  <c:v>3</c:v>
                </c:pt>
                <c:pt idx="7829">
                  <c:v>1</c:v>
                </c:pt>
                <c:pt idx="7830">
                  <c:v>2</c:v>
                </c:pt>
                <c:pt idx="7831">
                  <c:v>1</c:v>
                </c:pt>
                <c:pt idx="7832">
                  <c:v>1</c:v>
                </c:pt>
                <c:pt idx="7833">
                  <c:v>2</c:v>
                </c:pt>
                <c:pt idx="7834">
                  <c:v>4</c:v>
                </c:pt>
                <c:pt idx="7835">
                  <c:v>2</c:v>
                </c:pt>
                <c:pt idx="7836">
                  <c:v>3</c:v>
                </c:pt>
                <c:pt idx="7837">
                  <c:v>2</c:v>
                </c:pt>
                <c:pt idx="7838">
                  <c:v>1</c:v>
                </c:pt>
                <c:pt idx="7839">
                  <c:v>1</c:v>
                </c:pt>
                <c:pt idx="7840">
                  <c:v>1</c:v>
                </c:pt>
                <c:pt idx="7841">
                  <c:v>3</c:v>
                </c:pt>
                <c:pt idx="7842">
                  <c:v>4</c:v>
                </c:pt>
                <c:pt idx="7843">
                  <c:v>3</c:v>
                </c:pt>
                <c:pt idx="7844">
                  <c:v>4</c:v>
                </c:pt>
                <c:pt idx="7845">
                  <c:v>5</c:v>
                </c:pt>
                <c:pt idx="7846">
                  <c:v>2</c:v>
                </c:pt>
                <c:pt idx="7847">
                  <c:v>0</c:v>
                </c:pt>
                <c:pt idx="7848">
                  <c:v>3</c:v>
                </c:pt>
                <c:pt idx="7849">
                  <c:v>2</c:v>
                </c:pt>
                <c:pt idx="7850">
                  <c:v>1</c:v>
                </c:pt>
                <c:pt idx="7851">
                  <c:v>2</c:v>
                </c:pt>
                <c:pt idx="7852">
                  <c:v>3</c:v>
                </c:pt>
                <c:pt idx="7853">
                  <c:v>2</c:v>
                </c:pt>
                <c:pt idx="7854">
                  <c:v>1</c:v>
                </c:pt>
                <c:pt idx="7855">
                  <c:v>2</c:v>
                </c:pt>
                <c:pt idx="7856">
                  <c:v>3</c:v>
                </c:pt>
                <c:pt idx="7857">
                  <c:v>0</c:v>
                </c:pt>
                <c:pt idx="7858">
                  <c:v>2</c:v>
                </c:pt>
                <c:pt idx="7859">
                  <c:v>3</c:v>
                </c:pt>
                <c:pt idx="7860">
                  <c:v>0</c:v>
                </c:pt>
                <c:pt idx="7861">
                  <c:v>2</c:v>
                </c:pt>
                <c:pt idx="7862">
                  <c:v>1</c:v>
                </c:pt>
                <c:pt idx="7863">
                  <c:v>0</c:v>
                </c:pt>
                <c:pt idx="7864">
                  <c:v>2</c:v>
                </c:pt>
                <c:pt idx="7865">
                  <c:v>2</c:v>
                </c:pt>
                <c:pt idx="7866">
                  <c:v>2</c:v>
                </c:pt>
                <c:pt idx="7867">
                  <c:v>3</c:v>
                </c:pt>
                <c:pt idx="7868">
                  <c:v>1</c:v>
                </c:pt>
                <c:pt idx="7869">
                  <c:v>0</c:v>
                </c:pt>
                <c:pt idx="7870">
                  <c:v>1</c:v>
                </c:pt>
                <c:pt idx="7871">
                  <c:v>3</c:v>
                </c:pt>
                <c:pt idx="7872">
                  <c:v>0</c:v>
                </c:pt>
                <c:pt idx="7873">
                  <c:v>2</c:v>
                </c:pt>
                <c:pt idx="7874">
                  <c:v>4</c:v>
                </c:pt>
                <c:pt idx="7875">
                  <c:v>3</c:v>
                </c:pt>
                <c:pt idx="7876">
                  <c:v>4</c:v>
                </c:pt>
                <c:pt idx="7877">
                  <c:v>1</c:v>
                </c:pt>
                <c:pt idx="7878">
                  <c:v>2</c:v>
                </c:pt>
                <c:pt idx="7879">
                  <c:v>1</c:v>
                </c:pt>
                <c:pt idx="7880">
                  <c:v>1</c:v>
                </c:pt>
                <c:pt idx="7881">
                  <c:v>3</c:v>
                </c:pt>
                <c:pt idx="7882">
                  <c:v>2</c:v>
                </c:pt>
                <c:pt idx="7883">
                  <c:v>1</c:v>
                </c:pt>
                <c:pt idx="7884">
                  <c:v>2</c:v>
                </c:pt>
                <c:pt idx="7885">
                  <c:v>2</c:v>
                </c:pt>
                <c:pt idx="7886">
                  <c:v>2</c:v>
                </c:pt>
                <c:pt idx="7887">
                  <c:v>2</c:v>
                </c:pt>
                <c:pt idx="7888">
                  <c:v>8</c:v>
                </c:pt>
                <c:pt idx="7889">
                  <c:v>1</c:v>
                </c:pt>
                <c:pt idx="7890">
                  <c:v>3</c:v>
                </c:pt>
                <c:pt idx="7891">
                  <c:v>1</c:v>
                </c:pt>
                <c:pt idx="7892">
                  <c:v>1</c:v>
                </c:pt>
                <c:pt idx="7893">
                  <c:v>1</c:v>
                </c:pt>
                <c:pt idx="7894">
                  <c:v>0</c:v>
                </c:pt>
                <c:pt idx="7895">
                  <c:v>1</c:v>
                </c:pt>
                <c:pt idx="7896">
                  <c:v>1</c:v>
                </c:pt>
                <c:pt idx="7897">
                  <c:v>7</c:v>
                </c:pt>
                <c:pt idx="7898">
                  <c:v>1</c:v>
                </c:pt>
                <c:pt idx="7899">
                  <c:v>1</c:v>
                </c:pt>
                <c:pt idx="7900">
                  <c:v>1</c:v>
                </c:pt>
                <c:pt idx="7901">
                  <c:v>0</c:v>
                </c:pt>
                <c:pt idx="7902">
                  <c:v>2</c:v>
                </c:pt>
                <c:pt idx="7903">
                  <c:v>3</c:v>
                </c:pt>
                <c:pt idx="7904">
                  <c:v>1</c:v>
                </c:pt>
                <c:pt idx="7905">
                  <c:v>1</c:v>
                </c:pt>
                <c:pt idx="7906">
                  <c:v>1</c:v>
                </c:pt>
                <c:pt idx="7907">
                  <c:v>1</c:v>
                </c:pt>
                <c:pt idx="7908">
                  <c:v>0</c:v>
                </c:pt>
                <c:pt idx="7909">
                  <c:v>2</c:v>
                </c:pt>
                <c:pt idx="7910">
                  <c:v>1</c:v>
                </c:pt>
                <c:pt idx="7911">
                  <c:v>2</c:v>
                </c:pt>
                <c:pt idx="7912">
                  <c:v>2</c:v>
                </c:pt>
                <c:pt idx="7913">
                  <c:v>1</c:v>
                </c:pt>
                <c:pt idx="7914">
                  <c:v>0</c:v>
                </c:pt>
                <c:pt idx="7915">
                  <c:v>1</c:v>
                </c:pt>
                <c:pt idx="7916">
                  <c:v>3</c:v>
                </c:pt>
                <c:pt idx="7917">
                  <c:v>2</c:v>
                </c:pt>
                <c:pt idx="7918">
                  <c:v>1</c:v>
                </c:pt>
                <c:pt idx="7919">
                  <c:v>2</c:v>
                </c:pt>
                <c:pt idx="7920">
                  <c:v>1</c:v>
                </c:pt>
                <c:pt idx="7921">
                  <c:v>2</c:v>
                </c:pt>
                <c:pt idx="7922">
                  <c:v>2</c:v>
                </c:pt>
                <c:pt idx="7923">
                  <c:v>2</c:v>
                </c:pt>
                <c:pt idx="7924">
                  <c:v>3</c:v>
                </c:pt>
                <c:pt idx="7925">
                  <c:v>3</c:v>
                </c:pt>
                <c:pt idx="7926">
                  <c:v>4</c:v>
                </c:pt>
                <c:pt idx="7927">
                  <c:v>1</c:v>
                </c:pt>
                <c:pt idx="7928">
                  <c:v>3</c:v>
                </c:pt>
                <c:pt idx="7929">
                  <c:v>0</c:v>
                </c:pt>
                <c:pt idx="7930">
                  <c:v>1</c:v>
                </c:pt>
                <c:pt idx="7931">
                  <c:v>4</c:v>
                </c:pt>
                <c:pt idx="7932">
                  <c:v>2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1</c:v>
                </c:pt>
                <c:pt idx="7938">
                  <c:v>3</c:v>
                </c:pt>
                <c:pt idx="7939">
                  <c:v>1</c:v>
                </c:pt>
                <c:pt idx="7940">
                  <c:v>0</c:v>
                </c:pt>
                <c:pt idx="7941">
                  <c:v>2</c:v>
                </c:pt>
                <c:pt idx="7942">
                  <c:v>0</c:v>
                </c:pt>
                <c:pt idx="7943">
                  <c:v>2</c:v>
                </c:pt>
                <c:pt idx="7944">
                  <c:v>3</c:v>
                </c:pt>
                <c:pt idx="7945">
                  <c:v>2</c:v>
                </c:pt>
                <c:pt idx="7946">
                  <c:v>2</c:v>
                </c:pt>
                <c:pt idx="7947">
                  <c:v>0</c:v>
                </c:pt>
                <c:pt idx="7948">
                  <c:v>3</c:v>
                </c:pt>
                <c:pt idx="7949">
                  <c:v>1</c:v>
                </c:pt>
                <c:pt idx="7950">
                  <c:v>2</c:v>
                </c:pt>
                <c:pt idx="7951">
                  <c:v>0</c:v>
                </c:pt>
                <c:pt idx="7952">
                  <c:v>1</c:v>
                </c:pt>
                <c:pt idx="7953">
                  <c:v>2</c:v>
                </c:pt>
                <c:pt idx="7954">
                  <c:v>2</c:v>
                </c:pt>
                <c:pt idx="7955">
                  <c:v>1</c:v>
                </c:pt>
                <c:pt idx="7956">
                  <c:v>0</c:v>
                </c:pt>
                <c:pt idx="7957">
                  <c:v>2</c:v>
                </c:pt>
                <c:pt idx="7958">
                  <c:v>4</c:v>
                </c:pt>
                <c:pt idx="7959">
                  <c:v>1</c:v>
                </c:pt>
                <c:pt idx="7960">
                  <c:v>3</c:v>
                </c:pt>
                <c:pt idx="7961">
                  <c:v>1</c:v>
                </c:pt>
                <c:pt idx="7962">
                  <c:v>2</c:v>
                </c:pt>
                <c:pt idx="7963">
                  <c:v>1</c:v>
                </c:pt>
                <c:pt idx="7964">
                  <c:v>2</c:v>
                </c:pt>
                <c:pt idx="7965">
                  <c:v>1</c:v>
                </c:pt>
                <c:pt idx="7966">
                  <c:v>3</c:v>
                </c:pt>
                <c:pt idx="7967">
                  <c:v>3</c:v>
                </c:pt>
                <c:pt idx="7968">
                  <c:v>2</c:v>
                </c:pt>
                <c:pt idx="7969">
                  <c:v>2</c:v>
                </c:pt>
                <c:pt idx="7970">
                  <c:v>2</c:v>
                </c:pt>
                <c:pt idx="7971">
                  <c:v>0</c:v>
                </c:pt>
                <c:pt idx="7972">
                  <c:v>1</c:v>
                </c:pt>
                <c:pt idx="7973">
                  <c:v>3</c:v>
                </c:pt>
                <c:pt idx="7974">
                  <c:v>0</c:v>
                </c:pt>
                <c:pt idx="7975">
                  <c:v>0</c:v>
                </c:pt>
                <c:pt idx="7976">
                  <c:v>1</c:v>
                </c:pt>
                <c:pt idx="7977">
                  <c:v>2</c:v>
                </c:pt>
                <c:pt idx="7978">
                  <c:v>1</c:v>
                </c:pt>
                <c:pt idx="7979">
                  <c:v>3</c:v>
                </c:pt>
                <c:pt idx="7980">
                  <c:v>5</c:v>
                </c:pt>
                <c:pt idx="7981">
                  <c:v>1</c:v>
                </c:pt>
                <c:pt idx="7982">
                  <c:v>1</c:v>
                </c:pt>
                <c:pt idx="7983">
                  <c:v>0</c:v>
                </c:pt>
                <c:pt idx="7984">
                  <c:v>1</c:v>
                </c:pt>
                <c:pt idx="7985">
                  <c:v>3</c:v>
                </c:pt>
                <c:pt idx="7986">
                  <c:v>4</c:v>
                </c:pt>
                <c:pt idx="7987">
                  <c:v>1</c:v>
                </c:pt>
                <c:pt idx="7988">
                  <c:v>2</c:v>
                </c:pt>
                <c:pt idx="7989">
                  <c:v>4</c:v>
                </c:pt>
                <c:pt idx="7990">
                  <c:v>1</c:v>
                </c:pt>
                <c:pt idx="7991">
                  <c:v>1</c:v>
                </c:pt>
                <c:pt idx="7992">
                  <c:v>3</c:v>
                </c:pt>
                <c:pt idx="7993">
                  <c:v>3</c:v>
                </c:pt>
                <c:pt idx="7994">
                  <c:v>2</c:v>
                </c:pt>
                <c:pt idx="7995">
                  <c:v>3</c:v>
                </c:pt>
                <c:pt idx="7996">
                  <c:v>1</c:v>
                </c:pt>
                <c:pt idx="7997">
                  <c:v>0</c:v>
                </c:pt>
                <c:pt idx="7998">
                  <c:v>0</c:v>
                </c:pt>
                <c:pt idx="7999">
                  <c:v>3</c:v>
                </c:pt>
                <c:pt idx="8000">
                  <c:v>0</c:v>
                </c:pt>
                <c:pt idx="8001">
                  <c:v>1</c:v>
                </c:pt>
                <c:pt idx="8002">
                  <c:v>4</c:v>
                </c:pt>
                <c:pt idx="8003">
                  <c:v>5</c:v>
                </c:pt>
                <c:pt idx="8004">
                  <c:v>2</c:v>
                </c:pt>
                <c:pt idx="8005">
                  <c:v>4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1</c:v>
                </c:pt>
                <c:pt idx="8010">
                  <c:v>4</c:v>
                </c:pt>
                <c:pt idx="8011">
                  <c:v>1</c:v>
                </c:pt>
                <c:pt idx="8012">
                  <c:v>1</c:v>
                </c:pt>
                <c:pt idx="8013">
                  <c:v>2</c:v>
                </c:pt>
                <c:pt idx="8014">
                  <c:v>1</c:v>
                </c:pt>
                <c:pt idx="8015">
                  <c:v>5</c:v>
                </c:pt>
                <c:pt idx="8016">
                  <c:v>2</c:v>
                </c:pt>
                <c:pt idx="8017">
                  <c:v>3</c:v>
                </c:pt>
                <c:pt idx="8018">
                  <c:v>3</c:v>
                </c:pt>
                <c:pt idx="8019">
                  <c:v>4</c:v>
                </c:pt>
                <c:pt idx="8020">
                  <c:v>4</c:v>
                </c:pt>
                <c:pt idx="8021">
                  <c:v>4</c:v>
                </c:pt>
                <c:pt idx="8022">
                  <c:v>2</c:v>
                </c:pt>
                <c:pt idx="8023">
                  <c:v>1</c:v>
                </c:pt>
                <c:pt idx="8024">
                  <c:v>1</c:v>
                </c:pt>
                <c:pt idx="8025">
                  <c:v>4</c:v>
                </c:pt>
                <c:pt idx="8026">
                  <c:v>5</c:v>
                </c:pt>
                <c:pt idx="8027">
                  <c:v>2</c:v>
                </c:pt>
                <c:pt idx="8028">
                  <c:v>3</c:v>
                </c:pt>
                <c:pt idx="8029">
                  <c:v>0</c:v>
                </c:pt>
                <c:pt idx="8030">
                  <c:v>4</c:v>
                </c:pt>
                <c:pt idx="8031">
                  <c:v>2</c:v>
                </c:pt>
                <c:pt idx="8032">
                  <c:v>2</c:v>
                </c:pt>
                <c:pt idx="8033">
                  <c:v>3</c:v>
                </c:pt>
                <c:pt idx="8034">
                  <c:v>4</c:v>
                </c:pt>
                <c:pt idx="8035">
                  <c:v>0</c:v>
                </c:pt>
                <c:pt idx="8036">
                  <c:v>1</c:v>
                </c:pt>
                <c:pt idx="8037">
                  <c:v>3</c:v>
                </c:pt>
                <c:pt idx="8038">
                  <c:v>3</c:v>
                </c:pt>
                <c:pt idx="8039">
                  <c:v>2</c:v>
                </c:pt>
                <c:pt idx="8040">
                  <c:v>1</c:v>
                </c:pt>
                <c:pt idx="8041">
                  <c:v>2</c:v>
                </c:pt>
                <c:pt idx="8042">
                  <c:v>3</c:v>
                </c:pt>
                <c:pt idx="8043">
                  <c:v>2</c:v>
                </c:pt>
                <c:pt idx="8044">
                  <c:v>1</c:v>
                </c:pt>
                <c:pt idx="8045">
                  <c:v>2</c:v>
                </c:pt>
                <c:pt idx="8046">
                  <c:v>1</c:v>
                </c:pt>
                <c:pt idx="8047">
                  <c:v>0</c:v>
                </c:pt>
                <c:pt idx="8048">
                  <c:v>3</c:v>
                </c:pt>
                <c:pt idx="8049">
                  <c:v>0</c:v>
                </c:pt>
                <c:pt idx="8050">
                  <c:v>2</c:v>
                </c:pt>
                <c:pt idx="8051">
                  <c:v>3</c:v>
                </c:pt>
                <c:pt idx="8052">
                  <c:v>3</c:v>
                </c:pt>
                <c:pt idx="8053">
                  <c:v>3</c:v>
                </c:pt>
                <c:pt idx="8054">
                  <c:v>2</c:v>
                </c:pt>
                <c:pt idx="8055">
                  <c:v>3</c:v>
                </c:pt>
                <c:pt idx="8056">
                  <c:v>1</c:v>
                </c:pt>
                <c:pt idx="8057">
                  <c:v>1</c:v>
                </c:pt>
                <c:pt idx="8058">
                  <c:v>1</c:v>
                </c:pt>
                <c:pt idx="8059">
                  <c:v>1</c:v>
                </c:pt>
                <c:pt idx="8060">
                  <c:v>2</c:v>
                </c:pt>
                <c:pt idx="8061">
                  <c:v>1</c:v>
                </c:pt>
                <c:pt idx="8062">
                  <c:v>4</c:v>
                </c:pt>
                <c:pt idx="8063">
                  <c:v>0</c:v>
                </c:pt>
                <c:pt idx="8064">
                  <c:v>7</c:v>
                </c:pt>
                <c:pt idx="8065">
                  <c:v>6</c:v>
                </c:pt>
                <c:pt idx="8066">
                  <c:v>2</c:v>
                </c:pt>
                <c:pt idx="8067">
                  <c:v>3</c:v>
                </c:pt>
                <c:pt idx="8068">
                  <c:v>1</c:v>
                </c:pt>
                <c:pt idx="8069">
                  <c:v>2</c:v>
                </c:pt>
                <c:pt idx="8070">
                  <c:v>5</c:v>
                </c:pt>
                <c:pt idx="8071">
                  <c:v>2</c:v>
                </c:pt>
                <c:pt idx="8072">
                  <c:v>2</c:v>
                </c:pt>
                <c:pt idx="8073">
                  <c:v>4</c:v>
                </c:pt>
                <c:pt idx="8074">
                  <c:v>1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2</c:v>
                </c:pt>
                <c:pt idx="8079">
                  <c:v>0</c:v>
                </c:pt>
                <c:pt idx="8080">
                  <c:v>1</c:v>
                </c:pt>
                <c:pt idx="8081">
                  <c:v>3</c:v>
                </c:pt>
                <c:pt idx="8082">
                  <c:v>1</c:v>
                </c:pt>
                <c:pt idx="8083">
                  <c:v>4</c:v>
                </c:pt>
                <c:pt idx="8084">
                  <c:v>1</c:v>
                </c:pt>
                <c:pt idx="8085">
                  <c:v>1</c:v>
                </c:pt>
                <c:pt idx="8086">
                  <c:v>3</c:v>
                </c:pt>
                <c:pt idx="8087">
                  <c:v>4</c:v>
                </c:pt>
                <c:pt idx="8088">
                  <c:v>1</c:v>
                </c:pt>
                <c:pt idx="8089">
                  <c:v>1</c:v>
                </c:pt>
                <c:pt idx="8090">
                  <c:v>2</c:v>
                </c:pt>
                <c:pt idx="8091">
                  <c:v>3</c:v>
                </c:pt>
                <c:pt idx="8092">
                  <c:v>2</c:v>
                </c:pt>
                <c:pt idx="8093">
                  <c:v>1</c:v>
                </c:pt>
                <c:pt idx="8094">
                  <c:v>3</c:v>
                </c:pt>
                <c:pt idx="8095">
                  <c:v>1</c:v>
                </c:pt>
                <c:pt idx="8096">
                  <c:v>1</c:v>
                </c:pt>
                <c:pt idx="8097">
                  <c:v>2</c:v>
                </c:pt>
                <c:pt idx="8098">
                  <c:v>1</c:v>
                </c:pt>
                <c:pt idx="8099">
                  <c:v>4</c:v>
                </c:pt>
                <c:pt idx="8100">
                  <c:v>2</c:v>
                </c:pt>
                <c:pt idx="8101">
                  <c:v>1</c:v>
                </c:pt>
                <c:pt idx="8102">
                  <c:v>2</c:v>
                </c:pt>
                <c:pt idx="8103">
                  <c:v>2</c:v>
                </c:pt>
                <c:pt idx="8104">
                  <c:v>1</c:v>
                </c:pt>
                <c:pt idx="8105">
                  <c:v>3</c:v>
                </c:pt>
                <c:pt idx="8106">
                  <c:v>3</c:v>
                </c:pt>
                <c:pt idx="8107">
                  <c:v>2</c:v>
                </c:pt>
                <c:pt idx="8108">
                  <c:v>3</c:v>
                </c:pt>
                <c:pt idx="8109">
                  <c:v>2</c:v>
                </c:pt>
                <c:pt idx="8110">
                  <c:v>1</c:v>
                </c:pt>
                <c:pt idx="8111">
                  <c:v>1</c:v>
                </c:pt>
                <c:pt idx="8112">
                  <c:v>3</c:v>
                </c:pt>
                <c:pt idx="8113">
                  <c:v>3</c:v>
                </c:pt>
                <c:pt idx="8114">
                  <c:v>1</c:v>
                </c:pt>
                <c:pt idx="8115">
                  <c:v>2</c:v>
                </c:pt>
                <c:pt idx="8116">
                  <c:v>1</c:v>
                </c:pt>
                <c:pt idx="8117">
                  <c:v>2</c:v>
                </c:pt>
                <c:pt idx="8118">
                  <c:v>2</c:v>
                </c:pt>
                <c:pt idx="8119">
                  <c:v>2</c:v>
                </c:pt>
                <c:pt idx="8120">
                  <c:v>1</c:v>
                </c:pt>
                <c:pt idx="8121">
                  <c:v>1</c:v>
                </c:pt>
                <c:pt idx="8122">
                  <c:v>1</c:v>
                </c:pt>
                <c:pt idx="8123">
                  <c:v>2</c:v>
                </c:pt>
                <c:pt idx="8124">
                  <c:v>3</c:v>
                </c:pt>
                <c:pt idx="8125">
                  <c:v>1</c:v>
                </c:pt>
                <c:pt idx="8126">
                  <c:v>0</c:v>
                </c:pt>
                <c:pt idx="8127">
                  <c:v>0</c:v>
                </c:pt>
                <c:pt idx="8128">
                  <c:v>1</c:v>
                </c:pt>
                <c:pt idx="8129">
                  <c:v>1</c:v>
                </c:pt>
                <c:pt idx="8130">
                  <c:v>1</c:v>
                </c:pt>
                <c:pt idx="8131">
                  <c:v>1</c:v>
                </c:pt>
                <c:pt idx="8132">
                  <c:v>0</c:v>
                </c:pt>
                <c:pt idx="8133">
                  <c:v>2</c:v>
                </c:pt>
                <c:pt idx="8134">
                  <c:v>1</c:v>
                </c:pt>
                <c:pt idx="8135">
                  <c:v>4</c:v>
                </c:pt>
                <c:pt idx="8136">
                  <c:v>1</c:v>
                </c:pt>
                <c:pt idx="8137">
                  <c:v>1</c:v>
                </c:pt>
                <c:pt idx="8138">
                  <c:v>0</c:v>
                </c:pt>
                <c:pt idx="8139">
                  <c:v>3</c:v>
                </c:pt>
                <c:pt idx="8140">
                  <c:v>3</c:v>
                </c:pt>
                <c:pt idx="8141">
                  <c:v>3</c:v>
                </c:pt>
                <c:pt idx="8142">
                  <c:v>1</c:v>
                </c:pt>
                <c:pt idx="8143">
                  <c:v>2</c:v>
                </c:pt>
                <c:pt idx="8144">
                  <c:v>1</c:v>
                </c:pt>
                <c:pt idx="8145">
                  <c:v>0</c:v>
                </c:pt>
                <c:pt idx="8146">
                  <c:v>2</c:v>
                </c:pt>
                <c:pt idx="8147">
                  <c:v>2</c:v>
                </c:pt>
                <c:pt idx="8148">
                  <c:v>4</c:v>
                </c:pt>
                <c:pt idx="8149">
                  <c:v>3</c:v>
                </c:pt>
                <c:pt idx="8150">
                  <c:v>1</c:v>
                </c:pt>
                <c:pt idx="8151">
                  <c:v>0</c:v>
                </c:pt>
                <c:pt idx="8152">
                  <c:v>3</c:v>
                </c:pt>
                <c:pt idx="8153">
                  <c:v>1</c:v>
                </c:pt>
                <c:pt idx="8154">
                  <c:v>1</c:v>
                </c:pt>
                <c:pt idx="8155">
                  <c:v>0</c:v>
                </c:pt>
                <c:pt idx="8156">
                  <c:v>4</c:v>
                </c:pt>
                <c:pt idx="8157">
                  <c:v>2</c:v>
                </c:pt>
                <c:pt idx="8158">
                  <c:v>1</c:v>
                </c:pt>
                <c:pt idx="8159">
                  <c:v>2</c:v>
                </c:pt>
                <c:pt idx="8160">
                  <c:v>0</c:v>
                </c:pt>
                <c:pt idx="8161">
                  <c:v>3</c:v>
                </c:pt>
                <c:pt idx="8162">
                  <c:v>2</c:v>
                </c:pt>
                <c:pt idx="8163">
                  <c:v>0</c:v>
                </c:pt>
                <c:pt idx="8164">
                  <c:v>2</c:v>
                </c:pt>
                <c:pt idx="8165">
                  <c:v>2</c:v>
                </c:pt>
                <c:pt idx="8166">
                  <c:v>0</c:v>
                </c:pt>
                <c:pt idx="8167">
                  <c:v>1</c:v>
                </c:pt>
                <c:pt idx="8168">
                  <c:v>5</c:v>
                </c:pt>
                <c:pt idx="8169">
                  <c:v>1</c:v>
                </c:pt>
                <c:pt idx="8170">
                  <c:v>1</c:v>
                </c:pt>
                <c:pt idx="8171">
                  <c:v>2</c:v>
                </c:pt>
                <c:pt idx="8172">
                  <c:v>2</c:v>
                </c:pt>
                <c:pt idx="8173">
                  <c:v>0</c:v>
                </c:pt>
                <c:pt idx="8174">
                  <c:v>1</c:v>
                </c:pt>
                <c:pt idx="8175">
                  <c:v>2</c:v>
                </c:pt>
                <c:pt idx="8176">
                  <c:v>3</c:v>
                </c:pt>
                <c:pt idx="8177">
                  <c:v>2</c:v>
                </c:pt>
                <c:pt idx="8178">
                  <c:v>1</c:v>
                </c:pt>
                <c:pt idx="8179">
                  <c:v>0</c:v>
                </c:pt>
                <c:pt idx="8180">
                  <c:v>0</c:v>
                </c:pt>
                <c:pt idx="8181">
                  <c:v>2</c:v>
                </c:pt>
                <c:pt idx="8182">
                  <c:v>5</c:v>
                </c:pt>
                <c:pt idx="8183">
                  <c:v>1</c:v>
                </c:pt>
                <c:pt idx="8184">
                  <c:v>1</c:v>
                </c:pt>
                <c:pt idx="8185">
                  <c:v>1</c:v>
                </c:pt>
                <c:pt idx="8186">
                  <c:v>2</c:v>
                </c:pt>
                <c:pt idx="8187">
                  <c:v>1</c:v>
                </c:pt>
                <c:pt idx="8188">
                  <c:v>1</c:v>
                </c:pt>
                <c:pt idx="8189">
                  <c:v>2</c:v>
                </c:pt>
                <c:pt idx="8190">
                  <c:v>2</c:v>
                </c:pt>
                <c:pt idx="8191">
                  <c:v>4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C18E-40D6-93F6-2DEC2CDF2272}"/>
            </c:ext>
          </c:extLst>
        </c:ser>
        <c:ser>
          <c:idx val="4"/>
          <c:order val="4"/>
          <c:tx>
            <c:v>28: 3kW 18: 1kW</c:v>
          </c:tx>
          <c:spPr>
            <a:ln w="6350">
              <a:solidFill>
                <a:srgbClr val="8064A2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-2.0400000000000005E-2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2.7000000000000019E-3</c:v>
                </c:pt>
                <c:pt idx="5">
                  <c:v>1.0400000000000003E-2</c:v>
                </c:pt>
                <c:pt idx="6">
                  <c:v>1.8100000000000008E-2</c:v>
                </c:pt>
                <c:pt idx="7">
                  <c:v>2.580000000000001E-2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4.8900000000000006E-2</c:v>
                </c:pt>
                <c:pt idx="11">
                  <c:v>5.6600000000000004E-2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7.9700000000000035E-2</c:v>
                </c:pt>
                <c:pt idx="15">
                  <c:v>8.7400000000000005E-2</c:v>
                </c:pt>
                <c:pt idx="16">
                  <c:v>9.5100000000000018E-2</c:v>
                </c:pt>
                <c:pt idx="17">
                  <c:v>0.10280000000000002</c:v>
                </c:pt>
                <c:pt idx="18">
                  <c:v>0.11050000000000001</c:v>
                </c:pt>
                <c:pt idx="19">
                  <c:v>0.11820000000000004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0.16440000000000002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0.19520000000000001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0.22600000000000003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0.34150000000000014</c:v>
                </c:pt>
                <c:pt idx="49">
                  <c:v>0.34920000000000007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0.4416000000000001</c:v>
                </c:pt>
                <c:pt idx="62">
                  <c:v>0.44930000000000003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0.58790000000000009</c:v>
                </c:pt>
                <c:pt idx="81">
                  <c:v>0.59560000000000013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0.68030000000000013</c:v>
                </c:pt>
                <c:pt idx="93">
                  <c:v>0.68800000000000028</c:v>
                </c:pt>
                <c:pt idx="94">
                  <c:v>0.69570000000000021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0.88050000000000017</c:v>
                </c:pt>
                <c:pt idx="119">
                  <c:v>0.8882000000000001</c:v>
                </c:pt>
                <c:pt idx="120">
                  <c:v>0.89590000000000014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1.7121000000000002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1.7583000000000002</c:v>
                </c:pt>
                <c:pt idx="233">
                  <c:v>1.7660000000000002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1.7968000000000002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1.9045999999999998</c:v>
                </c:pt>
                <c:pt idx="252">
                  <c:v>1.9122999999999999</c:v>
                </c:pt>
                <c:pt idx="253">
                  <c:v>1.9200000000000002</c:v>
                </c:pt>
                <c:pt idx="254">
                  <c:v>1.9276999999999997</c:v>
                </c:pt>
                <c:pt idx="255">
                  <c:v>1.9353999999999998</c:v>
                </c:pt>
                <c:pt idx="256">
                  <c:v>1.9430999999999998</c:v>
                </c:pt>
                <c:pt idx="257">
                  <c:v>1.9507999999999999</c:v>
                </c:pt>
                <c:pt idx="258">
                  <c:v>1.9584999999999999</c:v>
                </c:pt>
                <c:pt idx="259">
                  <c:v>1.9661999999999997</c:v>
                </c:pt>
                <c:pt idx="260">
                  <c:v>1.9739</c:v>
                </c:pt>
                <c:pt idx="261">
                  <c:v>1.9815999999999998</c:v>
                </c:pt>
                <c:pt idx="262">
                  <c:v>1.9892999999999996</c:v>
                </c:pt>
                <c:pt idx="263">
                  <c:v>1.9969999999999999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Sheet2!$G$4:$G$8196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80879</c:v>
                </c:pt>
                <c:pt idx="10">
                  <c:v>40815</c:v>
                </c:pt>
                <c:pt idx="11">
                  <c:v>23094</c:v>
                </c:pt>
                <c:pt idx="12">
                  <c:v>14542</c:v>
                </c:pt>
                <c:pt idx="13">
                  <c:v>9312</c:v>
                </c:pt>
                <c:pt idx="14">
                  <c:v>5797</c:v>
                </c:pt>
                <c:pt idx="15">
                  <c:v>3164</c:v>
                </c:pt>
                <c:pt idx="16">
                  <c:v>1982</c:v>
                </c:pt>
                <c:pt idx="17">
                  <c:v>1272</c:v>
                </c:pt>
                <c:pt idx="18">
                  <c:v>958</c:v>
                </c:pt>
                <c:pt idx="19">
                  <c:v>916</c:v>
                </c:pt>
                <c:pt idx="20">
                  <c:v>861</c:v>
                </c:pt>
                <c:pt idx="21">
                  <c:v>827</c:v>
                </c:pt>
                <c:pt idx="22">
                  <c:v>860</c:v>
                </c:pt>
                <c:pt idx="23">
                  <c:v>1039</c:v>
                </c:pt>
                <c:pt idx="24">
                  <c:v>1197</c:v>
                </c:pt>
                <c:pt idx="25">
                  <c:v>1512</c:v>
                </c:pt>
                <c:pt idx="26">
                  <c:v>1981</c:v>
                </c:pt>
                <c:pt idx="27">
                  <c:v>2565</c:v>
                </c:pt>
                <c:pt idx="28">
                  <c:v>3162</c:v>
                </c:pt>
                <c:pt idx="29">
                  <c:v>3834</c:v>
                </c:pt>
                <c:pt idx="30">
                  <c:v>4525</c:v>
                </c:pt>
                <c:pt idx="31">
                  <c:v>5000</c:v>
                </c:pt>
                <c:pt idx="32">
                  <c:v>5464</c:v>
                </c:pt>
                <c:pt idx="33">
                  <c:v>5891</c:v>
                </c:pt>
                <c:pt idx="34">
                  <c:v>6045</c:v>
                </c:pt>
                <c:pt idx="35">
                  <c:v>6464</c:v>
                </c:pt>
                <c:pt idx="36">
                  <c:v>6822</c:v>
                </c:pt>
                <c:pt idx="37">
                  <c:v>7116</c:v>
                </c:pt>
                <c:pt idx="38">
                  <c:v>7372</c:v>
                </c:pt>
                <c:pt idx="39">
                  <c:v>7506</c:v>
                </c:pt>
                <c:pt idx="40">
                  <c:v>7327</c:v>
                </c:pt>
                <c:pt idx="41">
                  <c:v>7455</c:v>
                </c:pt>
                <c:pt idx="42">
                  <c:v>7378</c:v>
                </c:pt>
                <c:pt idx="43">
                  <c:v>7328</c:v>
                </c:pt>
                <c:pt idx="44">
                  <c:v>7433</c:v>
                </c:pt>
                <c:pt idx="45">
                  <c:v>7595</c:v>
                </c:pt>
                <c:pt idx="46">
                  <c:v>7917</c:v>
                </c:pt>
                <c:pt idx="47">
                  <c:v>8140</c:v>
                </c:pt>
                <c:pt idx="48">
                  <c:v>8398</c:v>
                </c:pt>
                <c:pt idx="49">
                  <c:v>8651</c:v>
                </c:pt>
                <c:pt idx="50">
                  <c:v>8600</c:v>
                </c:pt>
                <c:pt idx="51">
                  <c:v>8291</c:v>
                </c:pt>
                <c:pt idx="52">
                  <c:v>7945</c:v>
                </c:pt>
                <c:pt idx="53">
                  <c:v>7411</c:v>
                </c:pt>
                <c:pt idx="54">
                  <c:v>7284</c:v>
                </c:pt>
                <c:pt idx="55">
                  <c:v>6874</c:v>
                </c:pt>
                <c:pt idx="56">
                  <c:v>6560</c:v>
                </c:pt>
                <c:pt idx="57">
                  <c:v>6454</c:v>
                </c:pt>
                <c:pt idx="58">
                  <c:v>6599</c:v>
                </c:pt>
                <c:pt idx="59">
                  <c:v>6544</c:v>
                </c:pt>
                <c:pt idx="60">
                  <c:v>6712</c:v>
                </c:pt>
                <c:pt idx="61">
                  <c:v>6970</c:v>
                </c:pt>
                <c:pt idx="62">
                  <c:v>7418</c:v>
                </c:pt>
                <c:pt idx="63">
                  <c:v>7743</c:v>
                </c:pt>
                <c:pt idx="64">
                  <c:v>8451</c:v>
                </c:pt>
                <c:pt idx="65">
                  <c:v>9393</c:v>
                </c:pt>
                <c:pt idx="66">
                  <c:v>9870</c:v>
                </c:pt>
                <c:pt idx="67">
                  <c:v>11392</c:v>
                </c:pt>
                <c:pt idx="68">
                  <c:v>12444</c:v>
                </c:pt>
                <c:pt idx="69">
                  <c:v>14195</c:v>
                </c:pt>
                <c:pt idx="70">
                  <c:v>16122</c:v>
                </c:pt>
                <c:pt idx="71">
                  <c:v>18305</c:v>
                </c:pt>
                <c:pt idx="72">
                  <c:v>21085</c:v>
                </c:pt>
                <c:pt idx="73">
                  <c:v>23487</c:v>
                </c:pt>
                <c:pt idx="74">
                  <c:v>26659</c:v>
                </c:pt>
                <c:pt idx="75">
                  <c:v>29375</c:v>
                </c:pt>
                <c:pt idx="76">
                  <c:v>31824</c:v>
                </c:pt>
                <c:pt idx="77">
                  <c:v>33593</c:v>
                </c:pt>
                <c:pt idx="78">
                  <c:v>34862</c:v>
                </c:pt>
                <c:pt idx="79">
                  <c:v>35401</c:v>
                </c:pt>
                <c:pt idx="80">
                  <c:v>36678</c:v>
                </c:pt>
                <c:pt idx="81">
                  <c:v>35645</c:v>
                </c:pt>
                <c:pt idx="82">
                  <c:v>35978</c:v>
                </c:pt>
                <c:pt idx="83">
                  <c:v>36077</c:v>
                </c:pt>
                <c:pt idx="84">
                  <c:v>35773</c:v>
                </c:pt>
                <c:pt idx="85">
                  <c:v>36024</c:v>
                </c:pt>
                <c:pt idx="86">
                  <c:v>36087</c:v>
                </c:pt>
                <c:pt idx="87">
                  <c:v>36885</c:v>
                </c:pt>
                <c:pt idx="88">
                  <c:v>36622</c:v>
                </c:pt>
                <c:pt idx="89">
                  <c:v>36650</c:v>
                </c:pt>
                <c:pt idx="90">
                  <c:v>36822</c:v>
                </c:pt>
                <c:pt idx="91">
                  <c:v>36987</c:v>
                </c:pt>
                <c:pt idx="92">
                  <c:v>36745</c:v>
                </c:pt>
                <c:pt idx="93">
                  <c:v>36804</c:v>
                </c:pt>
                <c:pt idx="94">
                  <c:v>37534</c:v>
                </c:pt>
                <c:pt idx="95">
                  <c:v>36749</c:v>
                </c:pt>
                <c:pt idx="96">
                  <c:v>36549</c:v>
                </c:pt>
                <c:pt idx="97">
                  <c:v>35335</c:v>
                </c:pt>
                <c:pt idx="98">
                  <c:v>34811</c:v>
                </c:pt>
                <c:pt idx="99">
                  <c:v>34106</c:v>
                </c:pt>
                <c:pt idx="100">
                  <c:v>32962</c:v>
                </c:pt>
                <c:pt idx="101">
                  <c:v>32138</c:v>
                </c:pt>
                <c:pt idx="102">
                  <c:v>32060</c:v>
                </c:pt>
                <c:pt idx="103">
                  <c:v>31098</c:v>
                </c:pt>
                <c:pt idx="104">
                  <c:v>31406</c:v>
                </c:pt>
                <c:pt idx="105">
                  <c:v>32463</c:v>
                </c:pt>
                <c:pt idx="106">
                  <c:v>34031</c:v>
                </c:pt>
                <c:pt idx="107">
                  <c:v>36780</c:v>
                </c:pt>
                <c:pt idx="108">
                  <c:v>40655</c:v>
                </c:pt>
                <c:pt idx="109">
                  <c:v>46913</c:v>
                </c:pt>
                <c:pt idx="110">
                  <c:v>51932</c:v>
                </c:pt>
                <c:pt idx="111">
                  <c:v>57618</c:v>
                </c:pt>
                <c:pt idx="112">
                  <c:v>63182</c:v>
                </c:pt>
                <c:pt idx="113">
                  <c:v>68322</c:v>
                </c:pt>
                <c:pt idx="114">
                  <c:v>72132</c:v>
                </c:pt>
                <c:pt idx="115">
                  <c:v>75008</c:v>
                </c:pt>
                <c:pt idx="116">
                  <c:v>77986</c:v>
                </c:pt>
                <c:pt idx="117">
                  <c:v>78022</c:v>
                </c:pt>
                <c:pt idx="118">
                  <c:v>78566</c:v>
                </c:pt>
                <c:pt idx="119">
                  <c:v>78461</c:v>
                </c:pt>
                <c:pt idx="120">
                  <c:v>78519</c:v>
                </c:pt>
                <c:pt idx="121">
                  <c:v>78268</c:v>
                </c:pt>
                <c:pt idx="122">
                  <c:v>78252</c:v>
                </c:pt>
                <c:pt idx="123">
                  <c:v>78406</c:v>
                </c:pt>
                <c:pt idx="124">
                  <c:v>75297</c:v>
                </c:pt>
                <c:pt idx="125">
                  <c:v>73986</c:v>
                </c:pt>
                <c:pt idx="126">
                  <c:v>72485</c:v>
                </c:pt>
                <c:pt idx="127">
                  <c:v>70562</c:v>
                </c:pt>
                <c:pt idx="128">
                  <c:v>68576</c:v>
                </c:pt>
                <c:pt idx="129">
                  <c:v>66991</c:v>
                </c:pt>
                <c:pt idx="130">
                  <c:v>64597</c:v>
                </c:pt>
                <c:pt idx="131">
                  <c:v>63595</c:v>
                </c:pt>
                <c:pt idx="132">
                  <c:v>60175</c:v>
                </c:pt>
                <c:pt idx="133">
                  <c:v>57658</c:v>
                </c:pt>
                <c:pt idx="134">
                  <c:v>56317</c:v>
                </c:pt>
                <c:pt idx="135">
                  <c:v>54199</c:v>
                </c:pt>
                <c:pt idx="136">
                  <c:v>52293</c:v>
                </c:pt>
                <c:pt idx="137">
                  <c:v>50487</c:v>
                </c:pt>
                <c:pt idx="138">
                  <c:v>49610</c:v>
                </c:pt>
                <c:pt idx="139">
                  <c:v>47274</c:v>
                </c:pt>
                <c:pt idx="140">
                  <c:v>45935</c:v>
                </c:pt>
                <c:pt idx="141">
                  <c:v>44776</c:v>
                </c:pt>
                <c:pt idx="142">
                  <c:v>44092</c:v>
                </c:pt>
                <c:pt idx="143">
                  <c:v>42326</c:v>
                </c:pt>
                <c:pt idx="144">
                  <c:v>40829</c:v>
                </c:pt>
                <c:pt idx="145">
                  <c:v>39497</c:v>
                </c:pt>
                <c:pt idx="146">
                  <c:v>37827</c:v>
                </c:pt>
                <c:pt idx="147">
                  <c:v>36466</c:v>
                </c:pt>
                <c:pt idx="148">
                  <c:v>34928</c:v>
                </c:pt>
                <c:pt idx="149">
                  <c:v>33939</c:v>
                </c:pt>
                <c:pt idx="150">
                  <c:v>32794</c:v>
                </c:pt>
                <c:pt idx="151">
                  <c:v>31150</c:v>
                </c:pt>
                <c:pt idx="152">
                  <c:v>30608</c:v>
                </c:pt>
                <c:pt idx="153">
                  <c:v>30320</c:v>
                </c:pt>
                <c:pt idx="154">
                  <c:v>28627</c:v>
                </c:pt>
                <c:pt idx="155">
                  <c:v>28149</c:v>
                </c:pt>
                <c:pt idx="156">
                  <c:v>27569</c:v>
                </c:pt>
                <c:pt idx="157">
                  <c:v>26690</c:v>
                </c:pt>
                <c:pt idx="158">
                  <c:v>25955</c:v>
                </c:pt>
                <c:pt idx="159">
                  <c:v>25524</c:v>
                </c:pt>
                <c:pt idx="160">
                  <c:v>24978</c:v>
                </c:pt>
                <c:pt idx="161">
                  <c:v>23861</c:v>
                </c:pt>
                <c:pt idx="162">
                  <c:v>23228</c:v>
                </c:pt>
                <c:pt idx="163">
                  <c:v>22239</c:v>
                </c:pt>
                <c:pt idx="164">
                  <c:v>22314</c:v>
                </c:pt>
                <c:pt idx="165">
                  <c:v>21354</c:v>
                </c:pt>
                <c:pt idx="166">
                  <c:v>20915</c:v>
                </c:pt>
                <c:pt idx="167">
                  <c:v>20883</c:v>
                </c:pt>
                <c:pt idx="168">
                  <c:v>20286</c:v>
                </c:pt>
                <c:pt idx="169">
                  <c:v>19868</c:v>
                </c:pt>
                <c:pt idx="170">
                  <c:v>19373</c:v>
                </c:pt>
                <c:pt idx="171">
                  <c:v>19110</c:v>
                </c:pt>
                <c:pt idx="172">
                  <c:v>18255</c:v>
                </c:pt>
                <c:pt idx="173">
                  <c:v>17797</c:v>
                </c:pt>
                <c:pt idx="174">
                  <c:v>17932</c:v>
                </c:pt>
                <c:pt idx="175">
                  <c:v>17370</c:v>
                </c:pt>
                <c:pt idx="176">
                  <c:v>16971</c:v>
                </c:pt>
                <c:pt idx="177">
                  <c:v>16370</c:v>
                </c:pt>
                <c:pt idx="178">
                  <c:v>16283</c:v>
                </c:pt>
                <c:pt idx="179">
                  <c:v>15667</c:v>
                </c:pt>
                <c:pt idx="180">
                  <c:v>15338</c:v>
                </c:pt>
                <c:pt idx="181">
                  <c:v>15028</c:v>
                </c:pt>
                <c:pt idx="182">
                  <c:v>14891</c:v>
                </c:pt>
                <c:pt idx="183">
                  <c:v>14532</c:v>
                </c:pt>
                <c:pt idx="184">
                  <c:v>14160</c:v>
                </c:pt>
                <c:pt idx="185">
                  <c:v>14248</c:v>
                </c:pt>
                <c:pt idx="186">
                  <c:v>14151</c:v>
                </c:pt>
                <c:pt idx="187">
                  <c:v>14390</c:v>
                </c:pt>
                <c:pt idx="188">
                  <c:v>14794</c:v>
                </c:pt>
                <c:pt idx="189">
                  <c:v>15638</c:v>
                </c:pt>
                <c:pt idx="190">
                  <c:v>16062</c:v>
                </c:pt>
                <c:pt idx="191">
                  <c:v>16983</c:v>
                </c:pt>
                <c:pt idx="192">
                  <c:v>17765</c:v>
                </c:pt>
                <c:pt idx="193">
                  <c:v>18551</c:v>
                </c:pt>
                <c:pt idx="194">
                  <c:v>18853</c:v>
                </c:pt>
                <c:pt idx="195">
                  <c:v>18864</c:v>
                </c:pt>
                <c:pt idx="196">
                  <c:v>18791</c:v>
                </c:pt>
                <c:pt idx="197">
                  <c:v>17626</c:v>
                </c:pt>
                <c:pt idx="198">
                  <c:v>16510</c:v>
                </c:pt>
                <c:pt idx="199">
                  <c:v>15137</c:v>
                </c:pt>
                <c:pt idx="200">
                  <c:v>13712</c:v>
                </c:pt>
                <c:pt idx="201">
                  <c:v>12228</c:v>
                </c:pt>
                <c:pt idx="202">
                  <c:v>11274</c:v>
                </c:pt>
                <c:pt idx="203">
                  <c:v>10435</c:v>
                </c:pt>
                <c:pt idx="204">
                  <c:v>9720</c:v>
                </c:pt>
                <c:pt idx="205">
                  <c:v>8900</c:v>
                </c:pt>
                <c:pt idx="206">
                  <c:v>8606</c:v>
                </c:pt>
                <c:pt idx="207">
                  <c:v>8004</c:v>
                </c:pt>
                <c:pt idx="208">
                  <c:v>7749</c:v>
                </c:pt>
                <c:pt idx="209">
                  <c:v>7388</c:v>
                </c:pt>
                <c:pt idx="210">
                  <c:v>7350</c:v>
                </c:pt>
                <c:pt idx="211">
                  <c:v>7302</c:v>
                </c:pt>
                <c:pt idx="212">
                  <c:v>7002</c:v>
                </c:pt>
                <c:pt idx="213">
                  <c:v>6973</c:v>
                </c:pt>
                <c:pt idx="214">
                  <c:v>6810</c:v>
                </c:pt>
                <c:pt idx="215">
                  <c:v>6483</c:v>
                </c:pt>
                <c:pt idx="216">
                  <c:v>6561</c:v>
                </c:pt>
                <c:pt idx="217">
                  <c:v>6246</c:v>
                </c:pt>
                <c:pt idx="218">
                  <c:v>6433</c:v>
                </c:pt>
                <c:pt idx="219">
                  <c:v>6112</c:v>
                </c:pt>
                <c:pt idx="220">
                  <c:v>6028</c:v>
                </c:pt>
                <c:pt idx="221">
                  <c:v>5785</c:v>
                </c:pt>
                <c:pt idx="222">
                  <c:v>5711</c:v>
                </c:pt>
                <c:pt idx="223">
                  <c:v>5742</c:v>
                </c:pt>
                <c:pt idx="224">
                  <c:v>5649</c:v>
                </c:pt>
                <c:pt idx="225">
                  <c:v>5547</c:v>
                </c:pt>
                <c:pt idx="226">
                  <c:v>5369</c:v>
                </c:pt>
                <c:pt idx="227">
                  <c:v>5179</c:v>
                </c:pt>
                <c:pt idx="228">
                  <c:v>5062</c:v>
                </c:pt>
                <c:pt idx="229">
                  <c:v>4977</c:v>
                </c:pt>
                <c:pt idx="230">
                  <c:v>4911</c:v>
                </c:pt>
                <c:pt idx="231">
                  <c:v>4812</c:v>
                </c:pt>
                <c:pt idx="232">
                  <c:v>4691</c:v>
                </c:pt>
                <c:pt idx="233">
                  <c:v>4482</c:v>
                </c:pt>
                <c:pt idx="234">
                  <c:v>4419</c:v>
                </c:pt>
                <c:pt idx="235">
                  <c:v>4296</c:v>
                </c:pt>
                <c:pt idx="236">
                  <c:v>4251</c:v>
                </c:pt>
                <c:pt idx="237">
                  <c:v>4087</c:v>
                </c:pt>
                <c:pt idx="238">
                  <c:v>3975</c:v>
                </c:pt>
                <c:pt idx="239">
                  <c:v>3962</c:v>
                </c:pt>
                <c:pt idx="240">
                  <c:v>3826</c:v>
                </c:pt>
                <c:pt idx="241">
                  <c:v>3649</c:v>
                </c:pt>
                <c:pt idx="242">
                  <c:v>3688</c:v>
                </c:pt>
                <c:pt idx="243">
                  <c:v>3504</c:v>
                </c:pt>
                <c:pt idx="244">
                  <c:v>3290</c:v>
                </c:pt>
                <c:pt idx="245">
                  <c:v>3323</c:v>
                </c:pt>
                <c:pt idx="246">
                  <c:v>3214</c:v>
                </c:pt>
                <c:pt idx="247">
                  <c:v>3218</c:v>
                </c:pt>
                <c:pt idx="248">
                  <c:v>3060</c:v>
                </c:pt>
                <c:pt idx="249">
                  <c:v>3043</c:v>
                </c:pt>
                <c:pt idx="250">
                  <c:v>2901</c:v>
                </c:pt>
                <c:pt idx="251">
                  <c:v>2845</c:v>
                </c:pt>
                <c:pt idx="252">
                  <c:v>2784</c:v>
                </c:pt>
                <c:pt idx="253">
                  <c:v>2628</c:v>
                </c:pt>
                <c:pt idx="254">
                  <c:v>2658</c:v>
                </c:pt>
                <c:pt idx="255">
                  <c:v>2577</c:v>
                </c:pt>
                <c:pt idx="256">
                  <c:v>2585</c:v>
                </c:pt>
                <c:pt idx="257">
                  <c:v>2489</c:v>
                </c:pt>
                <c:pt idx="258">
                  <c:v>2383</c:v>
                </c:pt>
                <c:pt idx="259">
                  <c:v>2394</c:v>
                </c:pt>
                <c:pt idx="260">
                  <c:v>2316</c:v>
                </c:pt>
                <c:pt idx="261">
                  <c:v>2311</c:v>
                </c:pt>
                <c:pt idx="262">
                  <c:v>2195</c:v>
                </c:pt>
                <c:pt idx="263">
                  <c:v>2128</c:v>
                </c:pt>
                <c:pt idx="264">
                  <c:v>2190</c:v>
                </c:pt>
                <c:pt idx="265">
                  <c:v>2052</c:v>
                </c:pt>
                <c:pt idx="266">
                  <c:v>2028</c:v>
                </c:pt>
                <c:pt idx="267">
                  <c:v>1878</c:v>
                </c:pt>
                <c:pt idx="268">
                  <c:v>1962</c:v>
                </c:pt>
                <c:pt idx="269">
                  <c:v>1932</c:v>
                </c:pt>
                <c:pt idx="270">
                  <c:v>1854</c:v>
                </c:pt>
                <c:pt idx="271">
                  <c:v>1836</c:v>
                </c:pt>
                <c:pt idx="272">
                  <c:v>1777</c:v>
                </c:pt>
                <c:pt idx="273">
                  <c:v>1713</c:v>
                </c:pt>
                <c:pt idx="274">
                  <c:v>1824</c:v>
                </c:pt>
                <c:pt idx="275">
                  <c:v>1703</c:v>
                </c:pt>
                <c:pt idx="276">
                  <c:v>1695</c:v>
                </c:pt>
                <c:pt idx="277">
                  <c:v>1614</c:v>
                </c:pt>
                <c:pt idx="278">
                  <c:v>1555</c:v>
                </c:pt>
                <c:pt idx="279">
                  <c:v>1562</c:v>
                </c:pt>
                <c:pt idx="280">
                  <c:v>1519</c:v>
                </c:pt>
                <c:pt idx="281">
                  <c:v>1456</c:v>
                </c:pt>
                <c:pt idx="282">
                  <c:v>1469</c:v>
                </c:pt>
                <c:pt idx="283">
                  <c:v>1385</c:v>
                </c:pt>
                <c:pt idx="284">
                  <c:v>1456</c:v>
                </c:pt>
                <c:pt idx="285">
                  <c:v>1342</c:v>
                </c:pt>
                <c:pt idx="286">
                  <c:v>1347</c:v>
                </c:pt>
                <c:pt idx="287">
                  <c:v>1331</c:v>
                </c:pt>
                <c:pt idx="288">
                  <c:v>1310</c:v>
                </c:pt>
                <c:pt idx="289">
                  <c:v>1248</c:v>
                </c:pt>
                <c:pt idx="290">
                  <c:v>1268</c:v>
                </c:pt>
                <c:pt idx="291">
                  <c:v>1257</c:v>
                </c:pt>
                <c:pt idx="292">
                  <c:v>1181</c:v>
                </c:pt>
                <c:pt idx="293">
                  <c:v>1167</c:v>
                </c:pt>
                <c:pt idx="294">
                  <c:v>1162</c:v>
                </c:pt>
                <c:pt idx="295">
                  <c:v>1151</c:v>
                </c:pt>
                <c:pt idx="296">
                  <c:v>1071</c:v>
                </c:pt>
                <c:pt idx="297">
                  <c:v>1096</c:v>
                </c:pt>
                <c:pt idx="298">
                  <c:v>1040</c:v>
                </c:pt>
                <c:pt idx="299">
                  <c:v>1040</c:v>
                </c:pt>
                <c:pt idx="300">
                  <c:v>953</c:v>
                </c:pt>
                <c:pt idx="301">
                  <c:v>982</c:v>
                </c:pt>
                <c:pt idx="302">
                  <c:v>932</c:v>
                </c:pt>
                <c:pt idx="303">
                  <c:v>931</c:v>
                </c:pt>
                <c:pt idx="304">
                  <c:v>927</c:v>
                </c:pt>
                <c:pt idx="305">
                  <c:v>916</c:v>
                </c:pt>
                <c:pt idx="306">
                  <c:v>964</c:v>
                </c:pt>
                <c:pt idx="307">
                  <c:v>829</c:v>
                </c:pt>
                <c:pt idx="308">
                  <c:v>835</c:v>
                </c:pt>
                <c:pt idx="309">
                  <c:v>813</c:v>
                </c:pt>
                <c:pt idx="310">
                  <c:v>829</c:v>
                </c:pt>
                <c:pt idx="311">
                  <c:v>755</c:v>
                </c:pt>
                <c:pt idx="312">
                  <c:v>782</c:v>
                </c:pt>
                <c:pt idx="313">
                  <c:v>750</c:v>
                </c:pt>
                <c:pt idx="314">
                  <c:v>747</c:v>
                </c:pt>
                <c:pt idx="315">
                  <c:v>702</c:v>
                </c:pt>
                <c:pt idx="316">
                  <c:v>738</c:v>
                </c:pt>
                <c:pt idx="317">
                  <c:v>692</c:v>
                </c:pt>
                <c:pt idx="318">
                  <c:v>672</c:v>
                </c:pt>
                <c:pt idx="319">
                  <c:v>645</c:v>
                </c:pt>
                <c:pt idx="320">
                  <c:v>664</c:v>
                </c:pt>
                <c:pt idx="321">
                  <c:v>596</c:v>
                </c:pt>
                <c:pt idx="322">
                  <c:v>669</c:v>
                </c:pt>
                <c:pt idx="323">
                  <c:v>580</c:v>
                </c:pt>
                <c:pt idx="324">
                  <c:v>615</c:v>
                </c:pt>
                <c:pt idx="325">
                  <c:v>563</c:v>
                </c:pt>
                <c:pt idx="326">
                  <c:v>559</c:v>
                </c:pt>
                <c:pt idx="327">
                  <c:v>550</c:v>
                </c:pt>
                <c:pt idx="328">
                  <c:v>533</c:v>
                </c:pt>
                <c:pt idx="329">
                  <c:v>481</c:v>
                </c:pt>
                <c:pt idx="330">
                  <c:v>532</c:v>
                </c:pt>
                <c:pt idx="331">
                  <c:v>487</c:v>
                </c:pt>
                <c:pt idx="332">
                  <c:v>498</c:v>
                </c:pt>
                <c:pt idx="333">
                  <c:v>480</c:v>
                </c:pt>
                <c:pt idx="334">
                  <c:v>490</c:v>
                </c:pt>
                <c:pt idx="335">
                  <c:v>460</c:v>
                </c:pt>
                <c:pt idx="336">
                  <c:v>477</c:v>
                </c:pt>
                <c:pt idx="337">
                  <c:v>449</c:v>
                </c:pt>
                <c:pt idx="338">
                  <c:v>402</c:v>
                </c:pt>
                <c:pt idx="339">
                  <c:v>443</c:v>
                </c:pt>
                <c:pt idx="340">
                  <c:v>416</c:v>
                </c:pt>
                <c:pt idx="341">
                  <c:v>390</c:v>
                </c:pt>
                <c:pt idx="342">
                  <c:v>395</c:v>
                </c:pt>
                <c:pt idx="343">
                  <c:v>400</c:v>
                </c:pt>
                <c:pt idx="344">
                  <c:v>383</c:v>
                </c:pt>
                <c:pt idx="345">
                  <c:v>333</c:v>
                </c:pt>
                <c:pt idx="346">
                  <c:v>351</c:v>
                </c:pt>
                <c:pt idx="347">
                  <c:v>331</c:v>
                </c:pt>
                <c:pt idx="348">
                  <c:v>342</c:v>
                </c:pt>
                <c:pt idx="349">
                  <c:v>368</c:v>
                </c:pt>
                <c:pt idx="350">
                  <c:v>361</c:v>
                </c:pt>
                <c:pt idx="351">
                  <c:v>312</c:v>
                </c:pt>
                <c:pt idx="352">
                  <c:v>318</c:v>
                </c:pt>
                <c:pt idx="353">
                  <c:v>339</c:v>
                </c:pt>
                <c:pt idx="354">
                  <c:v>328</c:v>
                </c:pt>
                <c:pt idx="355">
                  <c:v>338</c:v>
                </c:pt>
                <c:pt idx="356">
                  <c:v>307</c:v>
                </c:pt>
                <c:pt idx="357">
                  <c:v>293</c:v>
                </c:pt>
                <c:pt idx="358">
                  <c:v>300</c:v>
                </c:pt>
                <c:pt idx="359">
                  <c:v>271</c:v>
                </c:pt>
                <c:pt idx="360">
                  <c:v>300</c:v>
                </c:pt>
                <c:pt idx="361">
                  <c:v>279</c:v>
                </c:pt>
                <c:pt idx="362">
                  <c:v>275</c:v>
                </c:pt>
                <c:pt idx="363">
                  <c:v>267</c:v>
                </c:pt>
                <c:pt idx="364">
                  <c:v>275</c:v>
                </c:pt>
                <c:pt idx="365">
                  <c:v>261</c:v>
                </c:pt>
                <c:pt idx="366">
                  <c:v>266</c:v>
                </c:pt>
                <c:pt idx="367">
                  <c:v>261</c:v>
                </c:pt>
                <c:pt idx="368">
                  <c:v>227</c:v>
                </c:pt>
                <c:pt idx="369">
                  <c:v>253</c:v>
                </c:pt>
                <c:pt idx="370">
                  <c:v>240</c:v>
                </c:pt>
                <c:pt idx="371">
                  <c:v>253</c:v>
                </c:pt>
                <c:pt idx="372">
                  <c:v>245</c:v>
                </c:pt>
                <c:pt idx="373">
                  <c:v>229</c:v>
                </c:pt>
                <c:pt idx="374">
                  <c:v>216</c:v>
                </c:pt>
                <c:pt idx="375">
                  <c:v>204</c:v>
                </c:pt>
                <c:pt idx="376">
                  <c:v>212</c:v>
                </c:pt>
                <c:pt idx="377">
                  <c:v>203</c:v>
                </c:pt>
                <c:pt idx="378">
                  <c:v>209</c:v>
                </c:pt>
                <c:pt idx="379">
                  <c:v>187</c:v>
                </c:pt>
                <c:pt idx="380">
                  <c:v>200</c:v>
                </c:pt>
                <c:pt idx="381">
                  <c:v>210</c:v>
                </c:pt>
                <c:pt idx="382">
                  <c:v>198</c:v>
                </c:pt>
                <c:pt idx="383">
                  <c:v>173</c:v>
                </c:pt>
                <c:pt idx="384">
                  <c:v>222</c:v>
                </c:pt>
                <c:pt idx="385">
                  <c:v>182</c:v>
                </c:pt>
                <c:pt idx="386">
                  <c:v>184</c:v>
                </c:pt>
                <c:pt idx="387">
                  <c:v>167</c:v>
                </c:pt>
                <c:pt idx="388">
                  <c:v>172</c:v>
                </c:pt>
                <c:pt idx="389">
                  <c:v>174</c:v>
                </c:pt>
                <c:pt idx="390">
                  <c:v>205</c:v>
                </c:pt>
                <c:pt idx="391">
                  <c:v>180</c:v>
                </c:pt>
                <c:pt idx="392">
                  <c:v>179</c:v>
                </c:pt>
                <c:pt idx="393">
                  <c:v>160</c:v>
                </c:pt>
                <c:pt idx="394">
                  <c:v>185</c:v>
                </c:pt>
                <c:pt idx="395">
                  <c:v>171</c:v>
                </c:pt>
                <c:pt idx="396">
                  <c:v>171</c:v>
                </c:pt>
                <c:pt idx="397">
                  <c:v>155</c:v>
                </c:pt>
                <c:pt idx="398">
                  <c:v>169</c:v>
                </c:pt>
                <c:pt idx="399">
                  <c:v>161</c:v>
                </c:pt>
                <c:pt idx="400">
                  <c:v>172</c:v>
                </c:pt>
                <c:pt idx="401">
                  <c:v>147</c:v>
                </c:pt>
                <c:pt idx="402">
                  <c:v>149</c:v>
                </c:pt>
                <c:pt idx="403">
                  <c:v>160</c:v>
                </c:pt>
                <c:pt idx="404">
                  <c:v>123</c:v>
                </c:pt>
                <c:pt idx="405">
                  <c:v>135</c:v>
                </c:pt>
                <c:pt idx="406">
                  <c:v>160</c:v>
                </c:pt>
                <c:pt idx="407">
                  <c:v>155</c:v>
                </c:pt>
                <c:pt idx="408">
                  <c:v>119</c:v>
                </c:pt>
                <c:pt idx="409">
                  <c:v>148</c:v>
                </c:pt>
                <c:pt idx="410">
                  <c:v>129</c:v>
                </c:pt>
                <c:pt idx="411">
                  <c:v>127</c:v>
                </c:pt>
                <c:pt idx="412">
                  <c:v>140</c:v>
                </c:pt>
                <c:pt idx="413">
                  <c:v>121</c:v>
                </c:pt>
                <c:pt idx="414">
                  <c:v>145</c:v>
                </c:pt>
                <c:pt idx="415">
                  <c:v>124</c:v>
                </c:pt>
                <c:pt idx="416">
                  <c:v>124</c:v>
                </c:pt>
                <c:pt idx="417">
                  <c:v>101</c:v>
                </c:pt>
                <c:pt idx="418">
                  <c:v>123</c:v>
                </c:pt>
                <c:pt idx="419">
                  <c:v>118</c:v>
                </c:pt>
                <c:pt idx="420">
                  <c:v>123</c:v>
                </c:pt>
                <c:pt idx="421">
                  <c:v>134</c:v>
                </c:pt>
                <c:pt idx="422">
                  <c:v>135</c:v>
                </c:pt>
                <c:pt idx="423">
                  <c:v>120</c:v>
                </c:pt>
                <c:pt idx="424">
                  <c:v>125</c:v>
                </c:pt>
                <c:pt idx="425">
                  <c:v>120</c:v>
                </c:pt>
                <c:pt idx="426">
                  <c:v>104</c:v>
                </c:pt>
                <c:pt idx="427">
                  <c:v>127</c:v>
                </c:pt>
                <c:pt idx="428">
                  <c:v>111</c:v>
                </c:pt>
                <c:pt idx="429">
                  <c:v>109</c:v>
                </c:pt>
                <c:pt idx="430">
                  <c:v>121</c:v>
                </c:pt>
                <c:pt idx="431">
                  <c:v>125</c:v>
                </c:pt>
                <c:pt idx="432">
                  <c:v>128</c:v>
                </c:pt>
                <c:pt idx="433">
                  <c:v>106</c:v>
                </c:pt>
                <c:pt idx="434">
                  <c:v>97</c:v>
                </c:pt>
                <c:pt idx="435">
                  <c:v>115</c:v>
                </c:pt>
                <c:pt idx="436">
                  <c:v>99</c:v>
                </c:pt>
                <c:pt idx="437">
                  <c:v>108</c:v>
                </c:pt>
                <c:pt idx="438">
                  <c:v>113</c:v>
                </c:pt>
                <c:pt idx="439">
                  <c:v>99</c:v>
                </c:pt>
                <c:pt idx="440">
                  <c:v>101</c:v>
                </c:pt>
                <c:pt idx="441">
                  <c:v>116</c:v>
                </c:pt>
                <c:pt idx="442">
                  <c:v>98</c:v>
                </c:pt>
                <c:pt idx="443">
                  <c:v>117</c:v>
                </c:pt>
                <c:pt idx="444">
                  <c:v>98</c:v>
                </c:pt>
                <c:pt idx="445">
                  <c:v>109</c:v>
                </c:pt>
                <c:pt idx="446">
                  <c:v>127</c:v>
                </c:pt>
                <c:pt idx="447">
                  <c:v>83</c:v>
                </c:pt>
                <c:pt idx="448">
                  <c:v>115</c:v>
                </c:pt>
                <c:pt idx="449">
                  <c:v>115</c:v>
                </c:pt>
                <c:pt idx="450">
                  <c:v>112</c:v>
                </c:pt>
                <c:pt idx="451">
                  <c:v>100</c:v>
                </c:pt>
                <c:pt idx="452">
                  <c:v>90</c:v>
                </c:pt>
                <c:pt idx="453">
                  <c:v>98</c:v>
                </c:pt>
                <c:pt idx="454">
                  <c:v>91</c:v>
                </c:pt>
                <c:pt idx="455">
                  <c:v>93</c:v>
                </c:pt>
                <c:pt idx="456">
                  <c:v>91</c:v>
                </c:pt>
                <c:pt idx="457">
                  <c:v>107</c:v>
                </c:pt>
                <c:pt idx="458">
                  <c:v>80</c:v>
                </c:pt>
                <c:pt idx="459">
                  <c:v>88</c:v>
                </c:pt>
                <c:pt idx="460">
                  <c:v>102</c:v>
                </c:pt>
                <c:pt idx="461">
                  <c:v>97</c:v>
                </c:pt>
                <c:pt idx="462">
                  <c:v>115</c:v>
                </c:pt>
                <c:pt idx="463">
                  <c:v>101</c:v>
                </c:pt>
                <c:pt idx="464">
                  <c:v>90</c:v>
                </c:pt>
                <c:pt idx="465">
                  <c:v>104</c:v>
                </c:pt>
                <c:pt idx="466">
                  <c:v>100</c:v>
                </c:pt>
                <c:pt idx="467">
                  <c:v>97</c:v>
                </c:pt>
                <c:pt idx="468">
                  <c:v>114</c:v>
                </c:pt>
                <c:pt idx="469">
                  <c:v>114</c:v>
                </c:pt>
                <c:pt idx="470">
                  <c:v>118</c:v>
                </c:pt>
                <c:pt idx="471">
                  <c:v>115</c:v>
                </c:pt>
                <c:pt idx="472">
                  <c:v>150</c:v>
                </c:pt>
                <c:pt idx="473">
                  <c:v>156</c:v>
                </c:pt>
                <c:pt idx="474">
                  <c:v>162</c:v>
                </c:pt>
                <c:pt idx="475">
                  <c:v>152</c:v>
                </c:pt>
                <c:pt idx="476">
                  <c:v>176</c:v>
                </c:pt>
                <c:pt idx="477">
                  <c:v>215</c:v>
                </c:pt>
                <c:pt idx="478">
                  <c:v>216</c:v>
                </c:pt>
                <c:pt idx="479">
                  <c:v>249</c:v>
                </c:pt>
                <c:pt idx="480">
                  <c:v>231</c:v>
                </c:pt>
                <c:pt idx="481">
                  <c:v>267</c:v>
                </c:pt>
                <c:pt idx="482">
                  <c:v>250</c:v>
                </c:pt>
                <c:pt idx="483">
                  <c:v>281</c:v>
                </c:pt>
                <c:pt idx="484">
                  <c:v>241</c:v>
                </c:pt>
                <c:pt idx="485">
                  <c:v>262</c:v>
                </c:pt>
                <c:pt idx="486">
                  <c:v>248</c:v>
                </c:pt>
                <c:pt idx="487">
                  <c:v>241</c:v>
                </c:pt>
                <c:pt idx="488">
                  <c:v>215</c:v>
                </c:pt>
                <c:pt idx="489">
                  <c:v>225</c:v>
                </c:pt>
                <c:pt idx="490">
                  <c:v>225</c:v>
                </c:pt>
                <c:pt idx="491">
                  <c:v>177</c:v>
                </c:pt>
                <c:pt idx="492">
                  <c:v>210</c:v>
                </c:pt>
                <c:pt idx="493">
                  <c:v>178</c:v>
                </c:pt>
                <c:pt idx="494">
                  <c:v>167</c:v>
                </c:pt>
                <c:pt idx="495">
                  <c:v>168</c:v>
                </c:pt>
                <c:pt idx="496">
                  <c:v>160</c:v>
                </c:pt>
                <c:pt idx="497">
                  <c:v>174</c:v>
                </c:pt>
                <c:pt idx="498">
                  <c:v>154</c:v>
                </c:pt>
                <c:pt idx="499">
                  <c:v>152</c:v>
                </c:pt>
                <c:pt idx="500">
                  <c:v>140</c:v>
                </c:pt>
                <c:pt idx="501">
                  <c:v>153</c:v>
                </c:pt>
                <c:pt idx="502">
                  <c:v>148</c:v>
                </c:pt>
                <c:pt idx="503">
                  <c:v>152</c:v>
                </c:pt>
                <c:pt idx="504">
                  <c:v>136</c:v>
                </c:pt>
                <c:pt idx="505">
                  <c:v>134</c:v>
                </c:pt>
                <c:pt idx="506">
                  <c:v>108</c:v>
                </c:pt>
                <c:pt idx="507">
                  <c:v>127</c:v>
                </c:pt>
                <c:pt idx="508">
                  <c:v>96</c:v>
                </c:pt>
                <c:pt idx="509">
                  <c:v>114</c:v>
                </c:pt>
                <c:pt idx="510">
                  <c:v>110</c:v>
                </c:pt>
                <c:pt idx="511">
                  <c:v>137</c:v>
                </c:pt>
                <c:pt idx="512">
                  <c:v>115</c:v>
                </c:pt>
                <c:pt idx="513">
                  <c:v>125</c:v>
                </c:pt>
                <c:pt idx="514">
                  <c:v>126</c:v>
                </c:pt>
                <c:pt idx="515">
                  <c:v>112</c:v>
                </c:pt>
                <c:pt idx="516">
                  <c:v>117</c:v>
                </c:pt>
                <c:pt idx="517">
                  <c:v>118</c:v>
                </c:pt>
                <c:pt idx="518">
                  <c:v>140</c:v>
                </c:pt>
                <c:pt idx="519">
                  <c:v>126</c:v>
                </c:pt>
                <c:pt idx="520">
                  <c:v>126</c:v>
                </c:pt>
                <c:pt idx="521">
                  <c:v>125</c:v>
                </c:pt>
                <c:pt idx="522">
                  <c:v>160</c:v>
                </c:pt>
                <c:pt idx="523">
                  <c:v>157</c:v>
                </c:pt>
                <c:pt idx="524">
                  <c:v>147</c:v>
                </c:pt>
                <c:pt idx="525">
                  <c:v>171</c:v>
                </c:pt>
                <c:pt idx="526">
                  <c:v>181</c:v>
                </c:pt>
                <c:pt idx="527">
                  <c:v>196</c:v>
                </c:pt>
                <c:pt idx="528">
                  <c:v>189</c:v>
                </c:pt>
                <c:pt idx="529">
                  <c:v>210</c:v>
                </c:pt>
                <c:pt idx="530">
                  <c:v>231</c:v>
                </c:pt>
                <c:pt idx="531">
                  <c:v>298</c:v>
                </c:pt>
                <c:pt idx="532">
                  <c:v>327</c:v>
                </c:pt>
                <c:pt idx="533">
                  <c:v>361</c:v>
                </c:pt>
                <c:pt idx="534">
                  <c:v>409</c:v>
                </c:pt>
                <c:pt idx="535">
                  <c:v>524</c:v>
                </c:pt>
                <c:pt idx="536">
                  <c:v>559</c:v>
                </c:pt>
                <c:pt idx="537">
                  <c:v>629</c:v>
                </c:pt>
                <c:pt idx="538">
                  <c:v>747</c:v>
                </c:pt>
                <c:pt idx="539">
                  <c:v>843</c:v>
                </c:pt>
                <c:pt idx="540">
                  <c:v>909</c:v>
                </c:pt>
                <c:pt idx="541">
                  <c:v>926</c:v>
                </c:pt>
                <c:pt idx="542">
                  <c:v>979</c:v>
                </c:pt>
                <c:pt idx="543">
                  <c:v>1049</c:v>
                </c:pt>
                <c:pt idx="544">
                  <c:v>1069</c:v>
                </c:pt>
                <c:pt idx="545">
                  <c:v>1109</c:v>
                </c:pt>
                <c:pt idx="546">
                  <c:v>1140</c:v>
                </c:pt>
                <c:pt idx="547">
                  <c:v>1121</c:v>
                </c:pt>
                <c:pt idx="548">
                  <c:v>1091</c:v>
                </c:pt>
                <c:pt idx="549">
                  <c:v>1050</c:v>
                </c:pt>
                <c:pt idx="550">
                  <c:v>1032</c:v>
                </c:pt>
                <c:pt idx="551">
                  <c:v>1033</c:v>
                </c:pt>
                <c:pt idx="552">
                  <c:v>936</c:v>
                </c:pt>
                <c:pt idx="553">
                  <c:v>858</c:v>
                </c:pt>
                <c:pt idx="554">
                  <c:v>888</c:v>
                </c:pt>
                <c:pt idx="555">
                  <c:v>727</c:v>
                </c:pt>
                <c:pt idx="556">
                  <c:v>688</c:v>
                </c:pt>
                <c:pt idx="557">
                  <c:v>649</c:v>
                </c:pt>
                <c:pt idx="558">
                  <c:v>605</c:v>
                </c:pt>
                <c:pt idx="559">
                  <c:v>604</c:v>
                </c:pt>
                <c:pt idx="560">
                  <c:v>545</c:v>
                </c:pt>
                <c:pt idx="561">
                  <c:v>530</c:v>
                </c:pt>
                <c:pt idx="562">
                  <c:v>472</c:v>
                </c:pt>
                <c:pt idx="563">
                  <c:v>494</c:v>
                </c:pt>
                <c:pt idx="564">
                  <c:v>409</c:v>
                </c:pt>
                <c:pt idx="565">
                  <c:v>378</c:v>
                </c:pt>
                <c:pt idx="566">
                  <c:v>377</c:v>
                </c:pt>
                <c:pt idx="567">
                  <c:v>333</c:v>
                </c:pt>
                <c:pt idx="568">
                  <c:v>342</c:v>
                </c:pt>
                <c:pt idx="569">
                  <c:v>337</c:v>
                </c:pt>
                <c:pt idx="570">
                  <c:v>304</c:v>
                </c:pt>
                <c:pt idx="571">
                  <c:v>320</c:v>
                </c:pt>
                <c:pt idx="572">
                  <c:v>336</c:v>
                </c:pt>
                <c:pt idx="573">
                  <c:v>358</c:v>
                </c:pt>
                <c:pt idx="574">
                  <c:v>375</c:v>
                </c:pt>
                <c:pt idx="575">
                  <c:v>420</c:v>
                </c:pt>
                <c:pt idx="576">
                  <c:v>436</c:v>
                </c:pt>
                <c:pt idx="577">
                  <c:v>467</c:v>
                </c:pt>
                <c:pt idx="578">
                  <c:v>517</c:v>
                </c:pt>
                <c:pt idx="579">
                  <c:v>567</c:v>
                </c:pt>
                <c:pt idx="580">
                  <c:v>645</c:v>
                </c:pt>
                <c:pt idx="581">
                  <c:v>618</c:v>
                </c:pt>
                <c:pt idx="582">
                  <c:v>691</c:v>
                </c:pt>
                <c:pt idx="583">
                  <c:v>746</c:v>
                </c:pt>
                <c:pt idx="584">
                  <c:v>810</c:v>
                </c:pt>
                <c:pt idx="585">
                  <c:v>872</c:v>
                </c:pt>
                <c:pt idx="586">
                  <c:v>852</c:v>
                </c:pt>
                <c:pt idx="587">
                  <c:v>884</c:v>
                </c:pt>
                <c:pt idx="588">
                  <c:v>905</c:v>
                </c:pt>
                <c:pt idx="589">
                  <c:v>953</c:v>
                </c:pt>
                <c:pt idx="590">
                  <c:v>970</c:v>
                </c:pt>
                <c:pt idx="591">
                  <c:v>992</c:v>
                </c:pt>
                <c:pt idx="592">
                  <c:v>961</c:v>
                </c:pt>
                <c:pt idx="593">
                  <c:v>931</c:v>
                </c:pt>
                <c:pt idx="594">
                  <c:v>954</c:v>
                </c:pt>
                <c:pt idx="595">
                  <c:v>927</c:v>
                </c:pt>
                <c:pt idx="596">
                  <c:v>885</c:v>
                </c:pt>
                <c:pt idx="597">
                  <c:v>905</c:v>
                </c:pt>
                <c:pt idx="598">
                  <c:v>783</c:v>
                </c:pt>
                <c:pt idx="599">
                  <c:v>799</c:v>
                </c:pt>
                <c:pt idx="600">
                  <c:v>750</c:v>
                </c:pt>
                <c:pt idx="601">
                  <c:v>703</c:v>
                </c:pt>
                <c:pt idx="602">
                  <c:v>679</c:v>
                </c:pt>
                <c:pt idx="603">
                  <c:v>658</c:v>
                </c:pt>
                <c:pt idx="604">
                  <c:v>600</c:v>
                </c:pt>
                <c:pt idx="605">
                  <c:v>655</c:v>
                </c:pt>
                <c:pt idx="606">
                  <c:v>566</c:v>
                </c:pt>
                <c:pt idx="607">
                  <c:v>556</c:v>
                </c:pt>
                <c:pt idx="608">
                  <c:v>510</c:v>
                </c:pt>
                <c:pt idx="609">
                  <c:v>498</c:v>
                </c:pt>
                <c:pt idx="610">
                  <c:v>423</c:v>
                </c:pt>
                <c:pt idx="611">
                  <c:v>451</c:v>
                </c:pt>
                <c:pt idx="612">
                  <c:v>417</c:v>
                </c:pt>
                <c:pt idx="613">
                  <c:v>384</c:v>
                </c:pt>
                <c:pt idx="614">
                  <c:v>389</c:v>
                </c:pt>
                <c:pt idx="615">
                  <c:v>333</c:v>
                </c:pt>
                <c:pt idx="616">
                  <c:v>323</c:v>
                </c:pt>
                <c:pt idx="617">
                  <c:v>311</c:v>
                </c:pt>
                <c:pt idx="618">
                  <c:v>304</c:v>
                </c:pt>
                <c:pt idx="619">
                  <c:v>309</c:v>
                </c:pt>
                <c:pt idx="620">
                  <c:v>294</c:v>
                </c:pt>
                <c:pt idx="621">
                  <c:v>266</c:v>
                </c:pt>
                <c:pt idx="622">
                  <c:v>269</c:v>
                </c:pt>
                <c:pt idx="623">
                  <c:v>239</c:v>
                </c:pt>
                <c:pt idx="624">
                  <c:v>216</c:v>
                </c:pt>
                <c:pt idx="625">
                  <c:v>244</c:v>
                </c:pt>
                <c:pt idx="626">
                  <c:v>258</c:v>
                </c:pt>
                <c:pt idx="627">
                  <c:v>240</c:v>
                </c:pt>
                <c:pt idx="628">
                  <c:v>208</c:v>
                </c:pt>
                <c:pt idx="629">
                  <c:v>215</c:v>
                </c:pt>
                <c:pt idx="630">
                  <c:v>214</c:v>
                </c:pt>
                <c:pt idx="631">
                  <c:v>189</c:v>
                </c:pt>
                <c:pt idx="632">
                  <c:v>206</c:v>
                </c:pt>
                <c:pt idx="633">
                  <c:v>223</c:v>
                </c:pt>
                <c:pt idx="634">
                  <c:v>191</c:v>
                </c:pt>
                <c:pt idx="635">
                  <c:v>170</c:v>
                </c:pt>
                <c:pt idx="636">
                  <c:v>187</c:v>
                </c:pt>
                <c:pt idx="637">
                  <c:v>174</c:v>
                </c:pt>
                <c:pt idx="638">
                  <c:v>192</c:v>
                </c:pt>
                <c:pt idx="639">
                  <c:v>186</c:v>
                </c:pt>
                <c:pt idx="640">
                  <c:v>204</c:v>
                </c:pt>
                <c:pt idx="641">
                  <c:v>189</c:v>
                </c:pt>
                <c:pt idx="642">
                  <c:v>189</c:v>
                </c:pt>
                <c:pt idx="643">
                  <c:v>168</c:v>
                </c:pt>
                <c:pt idx="644">
                  <c:v>189</c:v>
                </c:pt>
                <c:pt idx="645">
                  <c:v>172</c:v>
                </c:pt>
                <c:pt idx="646">
                  <c:v>165</c:v>
                </c:pt>
                <c:pt idx="647">
                  <c:v>143</c:v>
                </c:pt>
                <c:pt idx="648">
                  <c:v>171</c:v>
                </c:pt>
                <c:pt idx="649">
                  <c:v>161</c:v>
                </c:pt>
                <c:pt idx="650">
                  <c:v>152</c:v>
                </c:pt>
                <c:pt idx="651">
                  <c:v>183</c:v>
                </c:pt>
                <c:pt idx="652">
                  <c:v>166</c:v>
                </c:pt>
                <c:pt idx="653">
                  <c:v>152</c:v>
                </c:pt>
                <c:pt idx="654">
                  <c:v>188</c:v>
                </c:pt>
                <c:pt idx="655">
                  <c:v>168</c:v>
                </c:pt>
                <c:pt idx="656">
                  <c:v>180</c:v>
                </c:pt>
                <c:pt idx="657">
                  <c:v>170</c:v>
                </c:pt>
                <c:pt idx="658">
                  <c:v>163</c:v>
                </c:pt>
                <c:pt idx="659">
                  <c:v>171</c:v>
                </c:pt>
                <c:pt idx="660">
                  <c:v>158</c:v>
                </c:pt>
                <c:pt idx="661">
                  <c:v>152</c:v>
                </c:pt>
                <c:pt idx="662">
                  <c:v>165</c:v>
                </c:pt>
                <c:pt idx="663">
                  <c:v>158</c:v>
                </c:pt>
                <c:pt idx="664">
                  <c:v>164</c:v>
                </c:pt>
                <c:pt idx="665">
                  <c:v>168</c:v>
                </c:pt>
                <c:pt idx="666">
                  <c:v>166</c:v>
                </c:pt>
                <c:pt idx="667">
                  <c:v>151</c:v>
                </c:pt>
                <c:pt idx="668">
                  <c:v>157</c:v>
                </c:pt>
                <c:pt idx="669">
                  <c:v>159</c:v>
                </c:pt>
                <c:pt idx="670">
                  <c:v>151</c:v>
                </c:pt>
                <c:pt idx="671">
                  <c:v>129</c:v>
                </c:pt>
                <c:pt idx="672">
                  <c:v>136</c:v>
                </c:pt>
                <c:pt idx="673">
                  <c:v>135</c:v>
                </c:pt>
                <c:pt idx="674">
                  <c:v>157</c:v>
                </c:pt>
                <c:pt idx="675">
                  <c:v>151</c:v>
                </c:pt>
                <c:pt idx="676">
                  <c:v>168</c:v>
                </c:pt>
                <c:pt idx="677">
                  <c:v>147</c:v>
                </c:pt>
                <c:pt idx="678">
                  <c:v>171</c:v>
                </c:pt>
                <c:pt idx="679">
                  <c:v>149</c:v>
                </c:pt>
                <c:pt idx="680">
                  <c:v>163</c:v>
                </c:pt>
                <c:pt idx="681">
                  <c:v>127</c:v>
                </c:pt>
                <c:pt idx="682">
                  <c:v>147</c:v>
                </c:pt>
                <c:pt idx="683">
                  <c:v>130</c:v>
                </c:pt>
                <c:pt idx="684">
                  <c:v>137</c:v>
                </c:pt>
                <c:pt idx="685">
                  <c:v>145</c:v>
                </c:pt>
                <c:pt idx="686">
                  <c:v>152</c:v>
                </c:pt>
                <c:pt idx="687">
                  <c:v>133</c:v>
                </c:pt>
                <c:pt idx="688">
                  <c:v>174</c:v>
                </c:pt>
                <c:pt idx="689">
                  <c:v>154</c:v>
                </c:pt>
                <c:pt idx="690">
                  <c:v>122</c:v>
                </c:pt>
                <c:pt idx="691">
                  <c:v>135</c:v>
                </c:pt>
                <c:pt idx="692">
                  <c:v>131</c:v>
                </c:pt>
                <c:pt idx="693">
                  <c:v>152</c:v>
                </c:pt>
                <c:pt idx="694">
                  <c:v>159</c:v>
                </c:pt>
                <c:pt idx="695">
                  <c:v>167</c:v>
                </c:pt>
                <c:pt idx="696">
                  <c:v>143</c:v>
                </c:pt>
                <c:pt idx="697">
                  <c:v>142</c:v>
                </c:pt>
                <c:pt idx="698">
                  <c:v>143</c:v>
                </c:pt>
                <c:pt idx="699">
                  <c:v>136</c:v>
                </c:pt>
                <c:pt idx="700">
                  <c:v>136</c:v>
                </c:pt>
                <c:pt idx="701">
                  <c:v>156</c:v>
                </c:pt>
                <c:pt idx="702">
                  <c:v>171</c:v>
                </c:pt>
                <c:pt idx="703">
                  <c:v>145</c:v>
                </c:pt>
                <c:pt idx="704">
                  <c:v>171</c:v>
                </c:pt>
                <c:pt idx="705">
                  <c:v>145</c:v>
                </c:pt>
                <c:pt idx="706">
                  <c:v>168</c:v>
                </c:pt>
                <c:pt idx="707">
                  <c:v>135</c:v>
                </c:pt>
                <c:pt idx="708">
                  <c:v>157</c:v>
                </c:pt>
                <c:pt idx="709">
                  <c:v>160</c:v>
                </c:pt>
                <c:pt idx="710">
                  <c:v>130</c:v>
                </c:pt>
                <c:pt idx="711">
                  <c:v>158</c:v>
                </c:pt>
                <c:pt idx="712">
                  <c:v>129</c:v>
                </c:pt>
                <c:pt idx="713">
                  <c:v>124</c:v>
                </c:pt>
                <c:pt idx="714">
                  <c:v>127</c:v>
                </c:pt>
                <c:pt idx="715">
                  <c:v>123</c:v>
                </c:pt>
                <c:pt idx="716">
                  <c:v>118</c:v>
                </c:pt>
                <c:pt idx="717">
                  <c:v>125</c:v>
                </c:pt>
                <c:pt idx="718">
                  <c:v>135</c:v>
                </c:pt>
                <c:pt idx="719">
                  <c:v>107</c:v>
                </c:pt>
                <c:pt idx="720">
                  <c:v>100</c:v>
                </c:pt>
                <c:pt idx="721">
                  <c:v>117</c:v>
                </c:pt>
                <c:pt idx="722">
                  <c:v>102</c:v>
                </c:pt>
                <c:pt idx="723">
                  <c:v>102</c:v>
                </c:pt>
                <c:pt idx="724">
                  <c:v>111</c:v>
                </c:pt>
                <c:pt idx="725">
                  <c:v>103</c:v>
                </c:pt>
                <c:pt idx="726">
                  <c:v>104</c:v>
                </c:pt>
                <c:pt idx="727">
                  <c:v>95</c:v>
                </c:pt>
                <c:pt idx="728">
                  <c:v>126</c:v>
                </c:pt>
                <c:pt idx="729">
                  <c:v>109</c:v>
                </c:pt>
                <c:pt idx="730">
                  <c:v>101</c:v>
                </c:pt>
                <c:pt idx="731">
                  <c:v>89</c:v>
                </c:pt>
                <c:pt idx="732">
                  <c:v>98</c:v>
                </c:pt>
                <c:pt idx="733">
                  <c:v>81</c:v>
                </c:pt>
                <c:pt idx="734">
                  <c:v>90</c:v>
                </c:pt>
                <c:pt idx="735">
                  <c:v>116</c:v>
                </c:pt>
                <c:pt idx="736">
                  <c:v>104</c:v>
                </c:pt>
                <c:pt idx="737">
                  <c:v>105</c:v>
                </c:pt>
                <c:pt idx="738">
                  <c:v>91</c:v>
                </c:pt>
                <c:pt idx="739">
                  <c:v>86</c:v>
                </c:pt>
                <c:pt idx="740">
                  <c:v>78</c:v>
                </c:pt>
                <c:pt idx="741">
                  <c:v>91</c:v>
                </c:pt>
                <c:pt idx="742">
                  <c:v>92</c:v>
                </c:pt>
                <c:pt idx="743">
                  <c:v>82</c:v>
                </c:pt>
                <c:pt idx="744">
                  <c:v>95</c:v>
                </c:pt>
                <c:pt idx="745">
                  <c:v>85</c:v>
                </c:pt>
                <c:pt idx="746">
                  <c:v>74</c:v>
                </c:pt>
                <c:pt idx="747">
                  <c:v>81</c:v>
                </c:pt>
                <c:pt idx="748">
                  <c:v>63</c:v>
                </c:pt>
                <c:pt idx="749">
                  <c:v>98</c:v>
                </c:pt>
                <c:pt idx="750">
                  <c:v>88</c:v>
                </c:pt>
                <c:pt idx="751">
                  <c:v>99</c:v>
                </c:pt>
                <c:pt idx="752">
                  <c:v>90</c:v>
                </c:pt>
                <c:pt idx="753">
                  <c:v>78</c:v>
                </c:pt>
                <c:pt idx="754">
                  <c:v>86</c:v>
                </c:pt>
                <c:pt idx="755">
                  <c:v>104</c:v>
                </c:pt>
                <c:pt idx="756">
                  <c:v>85</c:v>
                </c:pt>
                <c:pt idx="757">
                  <c:v>82</c:v>
                </c:pt>
                <c:pt idx="758">
                  <c:v>66</c:v>
                </c:pt>
                <c:pt idx="759">
                  <c:v>93</c:v>
                </c:pt>
                <c:pt idx="760">
                  <c:v>74</c:v>
                </c:pt>
                <c:pt idx="761">
                  <c:v>91</c:v>
                </c:pt>
                <c:pt idx="762">
                  <c:v>78</c:v>
                </c:pt>
                <c:pt idx="763">
                  <c:v>75</c:v>
                </c:pt>
                <c:pt idx="764">
                  <c:v>94</c:v>
                </c:pt>
                <c:pt idx="765">
                  <c:v>99</c:v>
                </c:pt>
                <c:pt idx="766">
                  <c:v>71</c:v>
                </c:pt>
                <c:pt idx="767">
                  <c:v>85</c:v>
                </c:pt>
                <c:pt idx="768">
                  <c:v>88</c:v>
                </c:pt>
                <c:pt idx="769">
                  <c:v>75</c:v>
                </c:pt>
                <c:pt idx="770">
                  <c:v>81</c:v>
                </c:pt>
                <c:pt idx="771">
                  <c:v>91</c:v>
                </c:pt>
                <c:pt idx="772">
                  <c:v>86</c:v>
                </c:pt>
                <c:pt idx="773">
                  <c:v>86</c:v>
                </c:pt>
                <c:pt idx="774">
                  <c:v>87</c:v>
                </c:pt>
                <c:pt idx="775">
                  <c:v>74</c:v>
                </c:pt>
                <c:pt idx="776">
                  <c:v>89</c:v>
                </c:pt>
                <c:pt idx="777">
                  <c:v>85</c:v>
                </c:pt>
                <c:pt idx="778">
                  <c:v>90</c:v>
                </c:pt>
                <c:pt idx="779">
                  <c:v>72</c:v>
                </c:pt>
                <c:pt idx="780">
                  <c:v>65</c:v>
                </c:pt>
                <c:pt idx="781">
                  <c:v>81</c:v>
                </c:pt>
                <c:pt idx="782">
                  <c:v>89</c:v>
                </c:pt>
                <c:pt idx="783">
                  <c:v>66</c:v>
                </c:pt>
                <c:pt idx="784">
                  <c:v>71</c:v>
                </c:pt>
                <c:pt idx="785">
                  <c:v>80</c:v>
                </c:pt>
                <c:pt idx="786">
                  <c:v>75</c:v>
                </c:pt>
                <c:pt idx="787">
                  <c:v>78</c:v>
                </c:pt>
                <c:pt idx="788">
                  <c:v>104</c:v>
                </c:pt>
                <c:pt idx="789">
                  <c:v>80</c:v>
                </c:pt>
                <c:pt idx="790">
                  <c:v>90</c:v>
                </c:pt>
                <c:pt idx="791">
                  <c:v>72</c:v>
                </c:pt>
                <c:pt idx="792">
                  <c:v>83</c:v>
                </c:pt>
                <c:pt idx="793">
                  <c:v>72</c:v>
                </c:pt>
                <c:pt idx="794">
                  <c:v>81</c:v>
                </c:pt>
                <c:pt idx="795">
                  <c:v>80</c:v>
                </c:pt>
                <c:pt idx="796">
                  <c:v>71</c:v>
                </c:pt>
                <c:pt idx="797">
                  <c:v>80</c:v>
                </c:pt>
                <c:pt idx="798">
                  <c:v>69</c:v>
                </c:pt>
                <c:pt idx="799">
                  <c:v>60</c:v>
                </c:pt>
                <c:pt idx="800">
                  <c:v>68</c:v>
                </c:pt>
                <c:pt idx="801">
                  <c:v>84</c:v>
                </c:pt>
                <c:pt idx="802">
                  <c:v>50</c:v>
                </c:pt>
                <c:pt idx="803">
                  <c:v>77</c:v>
                </c:pt>
                <c:pt idx="804">
                  <c:v>58</c:v>
                </c:pt>
                <c:pt idx="805">
                  <c:v>84</c:v>
                </c:pt>
                <c:pt idx="806">
                  <c:v>84</c:v>
                </c:pt>
                <c:pt idx="807">
                  <c:v>57</c:v>
                </c:pt>
                <c:pt idx="808">
                  <c:v>71</c:v>
                </c:pt>
                <c:pt idx="809">
                  <c:v>77</c:v>
                </c:pt>
                <c:pt idx="810">
                  <c:v>76</c:v>
                </c:pt>
                <c:pt idx="811">
                  <c:v>60</c:v>
                </c:pt>
                <c:pt idx="812">
                  <c:v>83</c:v>
                </c:pt>
                <c:pt idx="813">
                  <c:v>65</c:v>
                </c:pt>
                <c:pt idx="814">
                  <c:v>82</c:v>
                </c:pt>
                <c:pt idx="815">
                  <c:v>80</c:v>
                </c:pt>
                <c:pt idx="816">
                  <c:v>66</c:v>
                </c:pt>
                <c:pt idx="817">
                  <c:v>53</c:v>
                </c:pt>
                <c:pt idx="818">
                  <c:v>77</c:v>
                </c:pt>
                <c:pt idx="819">
                  <c:v>84</c:v>
                </c:pt>
                <c:pt idx="820">
                  <c:v>84</c:v>
                </c:pt>
                <c:pt idx="821">
                  <c:v>89</c:v>
                </c:pt>
                <c:pt idx="822">
                  <c:v>92</c:v>
                </c:pt>
                <c:pt idx="823">
                  <c:v>89</c:v>
                </c:pt>
                <c:pt idx="824">
                  <c:v>109</c:v>
                </c:pt>
                <c:pt idx="825">
                  <c:v>97</c:v>
                </c:pt>
                <c:pt idx="826">
                  <c:v>90</c:v>
                </c:pt>
                <c:pt idx="827">
                  <c:v>124</c:v>
                </c:pt>
                <c:pt idx="828">
                  <c:v>116</c:v>
                </c:pt>
                <c:pt idx="829">
                  <c:v>128</c:v>
                </c:pt>
                <c:pt idx="830">
                  <c:v>113</c:v>
                </c:pt>
                <c:pt idx="831">
                  <c:v>128</c:v>
                </c:pt>
                <c:pt idx="832">
                  <c:v>117</c:v>
                </c:pt>
                <c:pt idx="833">
                  <c:v>150</c:v>
                </c:pt>
                <c:pt idx="834">
                  <c:v>145</c:v>
                </c:pt>
                <c:pt idx="835">
                  <c:v>156</c:v>
                </c:pt>
                <c:pt idx="836">
                  <c:v>144</c:v>
                </c:pt>
                <c:pt idx="837">
                  <c:v>119</c:v>
                </c:pt>
                <c:pt idx="838">
                  <c:v>128</c:v>
                </c:pt>
                <c:pt idx="839">
                  <c:v>122</c:v>
                </c:pt>
                <c:pt idx="840">
                  <c:v>131</c:v>
                </c:pt>
                <c:pt idx="841">
                  <c:v>127</c:v>
                </c:pt>
                <c:pt idx="842">
                  <c:v>111</c:v>
                </c:pt>
                <c:pt idx="843">
                  <c:v>117</c:v>
                </c:pt>
                <c:pt idx="844">
                  <c:v>109</c:v>
                </c:pt>
                <c:pt idx="845">
                  <c:v>88</c:v>
                </c:pt>
                <c:pt idx="846">
                  <c:v>85</c:v>
                </c:pt>
                <c:pt idx="847">
                  <c:v>79</c:v>
                </c:pt>
                <c:pt idx="848">
                  <c:v>74</c:v>
                </c:pt>
                <c:pt idx="849">
                  <c:v>98</c:v>
                </c:pt>
                <c:pt idx="850">
                  <c:v>75</c:v>
                </c:pt>
                <c:pt idx="851">
                  <c:v>82</c:v>
                </c:pt>
                <c:pt idx="852">
                  <c:v>72</c:v>
                </c:pt>
                <c:pt idx="853">
                  <c:v>66</c:v>
                </c:pt>
                <c:pt idx="854">
                  <c:v>81</c:v>
                </c:pt>
                <c:pt idx="855">
                  <c:v>64</c:v>
                </c:pt>
                <c:pt idx="856">
                  <c:v>61</c:v>
                </c:pt>
                <c:pt idx="857">
                  <c:v>71</c:v>
                </c:pt>
                <c:pt idx="858">
                  <c:v>60</c:v>
                </c:pt>
                <c:pt idx="859">
                  <c:v>63</c:v>
                </c:pt>
                <c:pt idx="860">
                  <c:v>69</c:v>
                </c:pt>
                <c:pt idx="861">
                  <c:v>63</c:v>
                </c:pt>
                <c:pt idx="862">
                  <c:v>63</c:v>
                </c:pt>
                <c:pt idx="863">
                  <c:v>69</c:v>
                </c:pt>
                <c:pt idx="864">
                  <c:v>71</c:v>
                </c:pt>
                <c:pt idx="865">
                  <c:v>50</c:v>
                </c:pt>
                <c:pt idx="866">
                  <c:v>68</c:v>
                </c:pt>
                <c:pt idx="867">
                  <c:v>57</c:v>
                </c:pt>
                <c:pt idx="868">
                  <c:v>63</c:v>
                </c:pt>
                <c:pt idx="869">
                  <c:v>61</c:v>
                </c:pt>
                <c:pt idx="870">
                  <c:v>68</c:v>
                </c:pt>
                <c:pt idx="871">
                  <c:v>60</c:v>
                </c:pt>
                <c:pt idx="872">
                  <c:v>67</c:v>
                </c:pt>
                <c:pt idx="873">
                  <c:v>70</c:v>
                </c:pt>
                <c:pt idx="874">
                  <c:v>62</c:v>
                </c:pt>
                <c:pt idx="875">
                  <c:v>64</c:v>
                </c:pt>
                <c:pt idx="876">
                  <c:v>53</c:v>
                </c:pt>
                <c:pt idx="877">
                  <c:v>71</c:v>
                </c:pt>
                <c:pt idx="878">
                  <c:v>70</c:v>
                </c:pt>
                <c:pt idx="879">
                  <c:v>64</c:v>
                </c:pt>
                <c:pt idx="880">
                  <c:v>55</c:v>
                </c:pt>
                <c:pt idx="881">
                  <c:v>62</c:v>
                </c:pt>
                <c:pt idx="882">
                  <c:v>70</c:v>
                </c:pt>
                <c:pt idx="883">
                  <c:v>68</c:v>
                </c:pt>
                <c:pt idx="884">
                  <c:v>78</c:v>
                </c:pt>
                <c:pt idx="885">
                  <c:v>71</c:v>
                </c:pt>
                <c:pt idx="886">
                  <c:v>67</c:v>
                </c:pt>
                <c:pt idx="887">
                  <c:v>72</c:v>
                </c:pt>
                <c:pt idx="888">
                  <c:v>65</c:v>
                </c:pt>
                <c:pt idx="889">
                  <c:v>55</c:v>
                </c:pt>
                <c:pt idx="890">
                  <c:v>77</c:v>
                </c:pt>
                <c:pt idx="891">
                  <c:v>67</c:v>
                </c:pt>
                <c:pt idx="892">
                  <c:v>71</c:v>
                </c:pt>
                <c:pt idx="893">
                  <c:v>59</c:v>
                </c:pt>
                <c:pt idx="894">
                  <c:v>75</c:v>
                </c:pt>
                <c:pt idx="895">
                  <c:v>67</c:v>
                </c:pt>
                <c:pt idx="896">
                  <c:v>84</c:v>
                </c:pt>
                <c:pt idx="897">
                  <c:v>73</c:v>
                </c:pt>
                <c:pt idx="898">
                  <c:v>77</c:v>
                </c:pt>
                <c:pt idx="899">
                  <c:v>56</c:v>
                </c:pt>
                <c:pt idx="900">
                  <c:v>66</c:v>
                </c:pt>
                <c:pt idx="901">
                  <c:v>62</c:v>
                </c:pt>
                <c:pt idx="902">
                  <c:v>53</c:v>
                </c:pt>
                <c:pt idx="903">
                  <c:v>39</c:v>
                </c:pt>
                <c:pt idx="904">
                  <c:v>65</c:v>
                </c:pt>
                <c:pt idx="905">
                  <c:v>68</c:v>
                </c:pt>
                <c:pt idx="906">
                  <c:v>59</c:v>
                </c:pt>
                <c:pt idx="907">
                  <c:v>55</c:v>
                </c:pt>
                <c:pt idx="908">
                  <c:v>69</c:v>
                </c:pt>
                <c:pt idx="909">
                  <c:v>57</c:v>
                </c:pt>
                <c:pt idx="910">
                  <c:v>67</c:v>
                </c:pt>
                <c:pt idx="911">
                  <c:v>71</c:v>
                </c:pt>
                <c:pt idx="912">
                  <c:v>74</c:v>
                </c:pt>
                <c:pt idx="913">
                  <c:v>67</c:v>
                </c:pt>
                <c:pt idx="914">
                  <c:v>79</c:v>
                </c:pt>
                <c:pt idx="915">
                  <c:v>75</c:v>
                </c:pt>
                <c:pt idx="916">
                  <c:v>74</c:v>
                </c:pt>
                <c:pt idx="917">
                  <c:v>67</c:v>
                </c:pt>
                <c:pt idx="918">
                  <c:v>79</c:v>
                </c:pt>
                <c:pt idx="919">
                  <c:v>87</c:v>
                </c:pt>
                <c:pt idx="920">
                  <c:v>67</c:v>
                </c:pt>
                <c:pt idx="921">
                  <c:v>71</c:v>
                </c:pt>
                <c:pt idx="922">
                  <c:v>74</c:v>
                </c:pt>
                <c:pt idx="923">
                  <c:v>69</c:v>
                </c:pt>
                <c:pt idx="924">
                  <c:v>70</c:v>
                </c:pt>
                <c:pt idx="925">
                  <c:v>61</c:v>
                </c:pt>
                <c:pt idx="926">
                  <c:v>68</c:v>
                </c:pt>
                <c:pt idx="927">
                  <c:v>61</c:v>
                </c:pt>
                <c:pt idx="928">
                  <c:v>62</c:v>
                </c:pt>
                <c:pt idx="929">
                  <c:v>76</c:v>
                </c:pt>
                <c:pt idx="930">
                  <c:v>50</c:v>
                </c:pt>
                <c:pt idx="931">
                  <c:v>58</c:v>
                </c:pt>
                <c:pt idx="932">
                  <c:v>64</c:v>
                </c:pt>
                <c:pt idx="933">
                  <c:v>72</c:v>
                </c:pt>
                <c:pt idx="934">
                  <c:v>70</c:v>
                </c:pt>
                <c:pt idx="935">
                  <c:v>47</c:v>
                </c:pt>
                <c:pt idx="936">
                  <c:v>58</c:v>
                </c:pt>
                <c:pt idx="937">
                  <c:v>73</c:v>
                </c:pt>
                <c:pt idx="938">
                  <c:v>59</c:v>
                </c:pt>
                <c:pt idx="939">
                  <c:v>61</c:v>
                </c:pt>
                <c:pt idx="940">
                  <c:v>48</c:v>
                </c:pt>
                <c:pt idx="941">
                  <c:v>55</c:v>
                </c:pt>
                <c:pt idx="942">
                  <c:v>45</c:v>
                </c:pt>
                <c:pt idx="943">
                  <c:v>54</c:v>
                </c:pt>
                <c:pt idx="944">
                  <c:v>63</c:v>
                </c:pt>
                <c:pt idx="945">
                  <c:v>59</c:v>
                </c:pt>
                <c:pt idx="946">
                  <c:v>51</c:v>
                </c:pt>
                <c:pt idx="947">
                  <c:v>61</c:v>
                </c:pt>
                <c:pt idx="948">
                  <c:v>57</c:v>
                </c:pt>
                <c:pt idx="949">
                  <c:v>63</c:v>
                </c:pt>
                <c:pt idx="950">
                  <c:v>53</c:v>
                </c:pt>
                <c:pt idx="951">
                  <c:v>64</c:v>
                </c:pt>
                <c:pt idx="952">
                  <c:v>62</c:v>
                </c:pt>
                <c:pt idx="953">
                  <c:v>59</c:v>
                </c:pt>
                <c:pt idx="954">
                  <c:v>56</c:v>
                </c:pt>
                <c:pt idx="955">
                  <c:v>65</c:v>
                </c:pt>
                <c:pt idx="956">
                  <c:v>57</c:v>
                </c:pt>
                <c:pt idx="957">
                  <c:v>61</c:v>
                </c:pt>
                <c:pt idx="958">
                  <c:v>59</c:v>
                </c:pt>
                <c:pt idx="959">
                  <c:v>66</c:v>
                </c:pt>
                <c:pt idx="960">
                  <c:v>53</c:v>
                </c:pt>
                <c:pt idx="961">
                  <c:v>69</c:v>
                </c:pt>
                <c:pt idx="962">
                  <c:v>64</c:v>
                </c:pt>
                <c:pt idx="963">
                  <c:v>63</c:v>
                </c:pt>
                <c:pt idx="964">
                  <c:v>59</c:v>
                </c:pt>
                <c:pt idx="965">
                  <c:v>51</c:v>
                </c:pt>
                <c:pt idx="966">
                  <c:v>57</c:v>
                </c:pt>
                <c:pt idx="967">
                  <c:v>62</c:v>
                </c:pt>
                <c:pt idx="968">
                  <c:v>59</c:v>
                </c:pt>
                <c:pt idx="969">
                  <c:v>68</c:v>
                </c:pt>
                <c:pt idx="970">
                  <c:v>49</c:v>
                </c:pt>
                <c:pt idx="971">
                  <c:v>85</c:v>
                </c:pt>
                <c:pt idx="972">
                  <c:v>57</c:v>
                </c:pt>
                <c:pt idx="973">
                  <c:v>53</c:v>
                </c:pt>
                <c:pt idx="974">
                  <c:v>70</c:v>
                </c:pt>
                <c:pt idx="975">
                  <c:v>69</c:v>
                </c:pt>
                <c:pt idx="976">
                  <c:v>66</c:v>
                </c:pt>
                <c:pt idx="977">
                  <c:v>71</c:v>
                </c:pt>
                <c:pt idx="978">
                  <c:v>58</c:v>
                </c:pt>
                <c:pt idx="979">
                  <c:v>58</c:v>
                </c:pt>
                <c:pt idx="980">
                  <c:v>59</c:v>
                </c:pt>
                <c:pt idx="981">
                  <c:v>60</c:v>
                </c:pt>
                <c:pt idx="982">
                  <c:v>59</c:v>
                </c:pt>
                <c:pt idx="983">
                  <c:v>62</c:v>
                </c:pt>
                <c:pt idx="984">
                  <c:v>52</c:v>
                </c:pt>
                <c:pt idx="985">
                  <c:v>56</c:v>
                </c:pt>
                <c:pt idx="986">
                  <c:v>55</c:v>
                </c:pt>
                <c:pt idx="987">
                  <c:v>63</c:v>
                </c:pt>
                <c:pt idx="988">
                  <c:v>73</c:v>
                </c:pt>
                <c:pt idx="989">
                  <c:v>61</c:v>
                </c:pt>
                <c:pt idx="990">
                  <c:v>59</c:v>
                </c:pt>
                <c:pt idx="991">
                  <c:v>47</c:v>
                </c:pt>
                <c:pt idx="992">
                  <c:v>58</c:v>
                </c:pt>
                <c:pt idx="993">
                  <c:v>47</c:v>
                </c:pt>
                <c:pt idx="994">
                  <c:v>52</c:v>
                </c:pt>
                <c:pt idx="995">
                  <c:v>51</c:v>
                </c:pt>
                <c:pt idx="996">
                  <c:v>56</c:v>
                </c:pt>
                <c:pt idx="997">
                  <c:v>50</c:v>
                </c:pt>
                <c:pt idx="998">
                  <c:v>44</c:v>
                </c:pt>
                <c:pt idx="999">
                  <c:v>45</c:v>
                </c:pt>
                <c:pt idx="1000">
                  <c:v>64</c:v>
                </c:pt>
                <c:pt idx="1001">
                  <c:v>55</c:v>
                </c:pt>
                <c:pt idx="1002">
                  <c:v>56</c:v>
                </c:pt>
                <c:pt idx="1003">
                  <c:v>59</c:v>
                </c:pt>
                <c:pt idx="1004">
                  <c:v>50</c:v>
                </c:pt>
                <c:pt idx="1005">
                  <c:v>54</c:v>
                </c:pt>
                <c:pt idx="1006">
                  <c:v>56</c:v>
                </c:pt>
                <c:pt idx="1007">
                  <c:v>59</c:v>
                </c:pt>
                <c:pt idx="1008">
                  <c:v>69</c:v>
                </c:pt>
                <c:pt idx="1009">
                  <c:v>54</c:v>
                </c:pt>
                <c:pt idx="1010">
                  <c:v>56</c:v>
                </c:pt>
                <c:pt idx="1011">
                  <c:v>53</c:v>
                </c:pt>
                <c:pt idx="1012">
                  <c:v>60</c:v>
                </c:pt>
                <c:pt idx="1013">
                  <c:v>58</c:v>
                </c:pt>
                <c:pt idx="1014">
                  <c:v>62</c:v>
                </c:pt>
                <c:pt idx="1015">
                  <c:v>57</c:v>
                </c:pt>
                <c:pt idx="1016">
                  <c:v>56</c:v>
                </c:pt>
                <c:pt idx="1017">
                  <c:v>69</c:v>
                </c:pt>
                <c:pt idx="1018">
                  <c:v>62</c:v>
                </c:pt>
                <c:pt idx="1019">
                  <c:v>60</c:v>
                </c:pt>
                <c:pt idx="1020">
                  <c:v>70</c:v>
                </c:pt>
                <c:pt idx="1021">
                  <c:v>63</c:v>
                </c:pt>
                <c:pt idx="1022">
                  <c:v>56</c:v>
                </c:pt>
                <c:pt idx="1023">
                  <c:v>72</c:v>
                </c:pt>
                <c:pt idx="1024">
                  <c:v>68</c:v>
                </c:pt>
                <c:pt idx="1025">
                  <c:v>52</c:v>
                </c:pt>
                <c:pt idx="1026">
                  <c:v>64</c:v>
                </c:pt>
                <c:pt idx="1027">
                  <c:v>79</c:v>
                </c:pt>
                <c:pt idx="1028">
                  <c:v>82</c:v>
                </c:pt>
                <c:pt idx="1029">
                  <c:v>79</c:v>
                </c:pt>
                <c:pt idx="1030">
                  <c:v>93</c:v>
                </c:pt>
                <c:pt idx="1031">
                  <c:v>124</c:v>
                </c:pt>
                <c:pt idx="1032">
                  <c:v>119</c:v>
                </c:pt>
                <c:pt idx="1033">
                  <c:v>132</c:v>
                </c:pt>
                <c:pt idx="1034">
                  <c:v>166</c:v>
                </c:pt>
                <c:pt idx="1035">
                  <c:v>162</c:v>
                </c:pt>
                <c:pt idx="1036">
                  <c:v>165</c:v>
                </c:pt>
                <c:pt idx="1037">
                  <c:v>196</c:v>
                </c:pt>
                <c:pt idx="1038">
                  <c:v>213</c:v>
                </c:pt>
                <c:pt idx="1039">
                  <c:v>265</c:v>
                </c:pt>
                <c:pt idx="1040">
                  <c:v>290</c:v>
                </c:pt>
                <c:pt idx="1041">
                  <c:v>307</c:v>
                </c:pt>
                <c:pt idx="1042">
                  <c:v>353</c:v>
                </c:pt>
                <c:pt idx="1043">
                  <c:v>340</c:v>
                </c:pt>
                <c:pt idx="1044">
                  <c:v>359</c:v>
                </c:pt>
                <c:pt idx="1045">
                  <c:v>354</c:v>
                </c:pt>
                <c:pt idx="1046">
                  <c:v>373</c:v>
                </c:pt>
                <c:pt idx="1047">
                  <c:v>412</c:v>
                </c:pt>
                <c:pt idx="1048">
                  <c:v>395</c:v>
                </c:pt>
                <c:pt idx="1049">
                  <c:v>424</c:v>
                </c:pt>
                <c:pt idx="1050">
                  <c:v>404</c:v>
                </c:pt>
                <c:pt idx="1051">
                  <c:v>393</c:v>
                </c:pt>
                <c:pt idx="1052">
                  <c:v>373</c:v>
                </c:pt>
                <c:pt idx="1053">
                  <c:v>311</c:v>
                </c:pt>
                <c:pt idx="1054">
                  <c:v>325</c:v>
                </c:pt>
                <c:pt idx="1055">
                  <c:v>297</c:v>
                </c:pt>
                <c:pt idx="1056">
                  <c:v>269</c:v>
                </c:pt>
                <c:pt idx="1057">
                  <c:v>233</c:v>
                </c:pt>
                <c:pt idx="1058">
                  <c:v>209</c:v>
                </c:pt>
                <c:pt idx="1059">
                  <c:v>198</c:v>
                </c:pt>
                <c:pt idx="1060">
                  <c:v>149</c:v>
                </c:pt>
                <c:pt idx="1061">
                  <c:v>163</c:v>
                </c:pt>
                <c:pt idx="1062">
                  <c:v>132</c:v>
                </c:pt>
                <c:pt idx="1063">
                  <c:v>118</c:v>
                </c:pt>
                <c:pt idx="1064">
                  <c:v>108</c:v>
                </c:pt>
                <c:pt idx="1065">
                  <c:v>99</c:v>
                </c:pt>
                <c:pt idx="1066">
                  <c:v>123</c:v>
                </c:pt>
                <c:pt idx="1067">
                  <c:v>83</c:v>
                </c:pt>
                <c:pt idx="1068">
                  <c:v>94</c:v>
                </c:pt>
                <c:pt idx="1069">
                  <c:v>82</c:v>
                </c:pt>
                <c:pt idx="1070">
                  <c:v>79</c:v>
                </c:pt>
                <c:pt idx="1071">
                  <c:v>93</c:v>
                </c:pt>
                <c:pt idx="1072">
                  <c:v>88</c:v>
                </c:pt>
                <c:pt idx="1073">
                  <c:v>63</c:v>
                </c:pt>
                <c:pt idx="1074">
                  <c:v>80</c:v>
                </c:pt>
                <c:pt idx="1075">
                  <c:v>79</c:v>
                </c:pt>
                <c:pt idx="1076">
                  <c:v>61</c:v>
                </c:pt>
                <c:pt idx="1077">
                  <c:v>91</c:v>
                </c:pt>
                <c:pt idx="1078">
                  <c:v>95</c:v>
                </c:pt>
                <c:pt idx="1079">
                  <c:v>92</c:v>
                </c:pt>
                <c:pt idx="1080">
                  <c:v>81</c:v>
                </c:pt>
                <c:pt idx="1081">
                  <c:v>77</c:v>
                </c:pt>
                <c:pt idx="1082">
                  <c:v>68</c:v>
                </c:pt>
                <c:pt idx="1083">
                  <c:v>75</c:v>
                </c:pt>
                <c:pt idx="1084">
                  <c:v>93</c:v>
                </c:pt>
                <c:pt idx="1085">
                  <c:v>89</c:v>
                </c:pt>
                <c:pt idx="1086">
                  <c:v>96</c:v>
                </c:pt>
                <c:pt idx="1087">
                  <c:v>90</c:v>
                </c:pt>
                <c:pt idx="1088">
                  <c:v>73</c:v>
                </c:pt>
                <c:pt idx="1089">
                  <c:v>101</c:v>
                </c:pt>
                <c:pt idx="1090">
                  <c:v>83</c:v>
                </c:pt>
                <c:pt idx="1091">
                  <c:v>93</c:v>
                </c:pt>
                <c:pt idx="1092">
                  <c:v>83</c:v>
                </c:pt>
                <c:pt idx="1093">
                  <c:v>87</c:v>
                </c:pt>
                <c:pt idx="1094">
                  <c:v>91</c:v>
                </c:pt>
                <c:pt idx="1095">
                  <c:v>92</c:v>
                </c:pt>
                <c:pt idx="1096">
                  <c:v>88</c:v>
                </c:pt>
                <c:pt idx="1097">
                  <c:v>74</c:v>
                </c:pt>
                <c:pt idx="1098">
                  <c:v>96</c:v>
                </c:pt>
                <c:pt idx="1099">
                  <c:v>91</c:v>
                </c:pt>
                <c:pt idx="1100">
                  <c:v>78</c:v>
                </c:pt>
                <c:pt idx="1101">
                  <c:v>87</c:v>
                </c:pt>
                <c:pt idx="1102">
                  <c:v>62</c:v>
                </c:pt>
                <c:pt idx="1103">
                  <c:v>92</c:v>
                </c:pt>
                <c:pt idx="1104">
                  <c:v>83</c:v>
                </c:pt>
                <c:pt idx="1105">
                  <c:v>61</c:v>
                </c:pt>
                <c:pt idx="1106">
                  <c:v>76</c:v>
                </c:pt>
                <c:pt idx="1107">
                  <c:v>76</c:v>
                </c:pt>
                <c:pt idx="1108">
                  <c:v>70</c:v>
                </c:pt>
                <c:pt idx="1109">
                  <c:v>62</c:v>
                </c:pt>
                <c:pt idx="1110">
                  <c:v>63</c:v>
                </c:pt>
                <c:pt idx="1111">
                  <c:v>77</c:v>
                </c:pt>
                <c:pt idx="1112">
                  <c:v>58</c:v>
                </c:pt>
                <c:pt idx="1113">
                  <c:v>76</c:v>
                </c:pt>
                <c:pt idx="1114">
                  <c:v>63</c:v>
                </c:pt>
                <c:pt idx="1115">
                  <c:v>77</c:v>
                </c:pt>
                <c:pt idx="1116">
                  <c:v>74</c:v>
                </c:pt>
                <c:pt idx="1117">
                  <c:v>97</c:v>
                </c:pt>
                <c:pt idx="1118">
                  <c:v>95</c:v>
                </c:pt>
                <c:pt idx="1119">
                  <c:v>83</c:v>
                </c:pt>
                <c:pt idx="1120">
                  <c:v>70</c:v>
                </c:pt>
                <c:pt idx="1121">
                  <c:v>77</c:v>
                </c:pt>
                <c:pt idx="1122">
                  <c:v>75</c:v>
                </c:pt>
                <c:pt idx="1123">
                  <c:v>77</c:v>
                </c:pt>
                <c:pt idx="1124">
                  <c:v>85</c:v>
                </c:pt>
                <c:pt idx="1125">
                  <c:v>77</c:v>
                </c:pt>
                <c:pt idx="1126">
                  <c:v>65</c:v>
                </c:pt>
                <c:pt idx="1127">
                  <c:v>88</c:v>
                </c:pt>
                <c:pt idx="1128">
                  <c:v>81</c:v>
                </c:pt>
                <c:pt idx="1129">
                  <c:v>62</c:v>
                </c:pt>
                <c:pt idx="1130">
                  <c:v>88</c:v>
                </c:pt>
                <c:pt idx="1131">
                  <c:v>83</c:v>
                </c:pt>
                <c:pt idx="1132">
                  <c:v>59</c:v>
                </c:pt>
                <c:pt idx="1133">
                  <c:v>65</c:v>
                </c:pt>
                <c:pt idx="1134">
                  <c:v>62</c:v>
                </c:pt>
                <c:pt idx="1135">
                  <c:v>68</c:v>
                </c:pt>
                <c:pt idx="1136">
                  <c:v>73</c:v>
                </c:pt>
                <c:pt idx="1137">
                  <c:v>60</c:v>
                </c:pt>
                <c:pt idx="1138">
                  <c:v>67</c:v>
                </c:pt>
                <c:pt idx="1139">
                  <c:v>86</c:v>
                </c:pt>
                <c:pt idx="1140">
                  <c:v>77</c:v>
                </c:pt>
                <c:pt idx="1141">
                  <c:v>71</c:v>
                </c:pt>
                <c:pt idx="1142">
                  <c:v>66</c:v>
                </c:pt>
                <c:pt idx="1143">
                  <c:v>78</c:v>
                </c:pt>
                <c:pt idx="1144">
                  <c:v>76</c:v>
                </c:pt>
                <c:pt idx="1145">
                  <c:v>81</c:v>
                </c:pt>
                <c:pt idx="1146">
                  <c:v>82</c:v>
                </c:pt>
                <c:pt idx="1147">
                  <c:v>80</c:v>
                </c:pt>
                <c:pt idx="1148">
                  <c:v>90</c:v>
                </c:pt>
                <c:pt idx="1149">
                  <c:v>81</c:v>
                </c:pt>
                <c:pt idx="1150">
                  <c:v>105</c:v>
                </c:pt>
                <c:pt idx="1151">
                  <c:v>96</c:v>
                </c:pt>
                <c:pt idx="1152">
                  <c:v>81</c:v>
                </c:pt>
                <c:pt idx="1153">
                  <c:v>104</c:v>
                </c:pt>
                <c:pt idx="1154">
                  <c:v>116</c:v>
                </c:pt>
                <c:pt idx="1155">
                  <c:v>99</c:v>
                </c:pt>
                <c:pt idx="1156">
                  <c:v>123</c:v>
                </c:pt>
                <c:pt idx="1157">
                  <c:v>104</c:v>
                </c:pt>
                <c:pt idx="1158">
                  <c:v>114</c:v>
                </c:pt>
                <c:pt idx="1159">
                  <c:v>126</c:v>
                </c:pt>
                <c:pt idx="1160">
                  <c:v>107</c:v>
                </c:pt>
                <c:pt idx="1161">
                  <c:v>101</c:v>
                </c:pt>
                <c:pt idx="1162">
                  <c:v>113</c:v>
                </c:pt>
                <c:pt idx="1163">
                  <c:v>127</c:v>
                </c:pt>
                <c:pt idx="1164">
                  <c:v>103</c:v>
                </c:pt>
                <c:pt idx="1165">
                  <c:v>106</c:v>
                </c:pt>
                <c:pt idx="1166">
                  <c:v>92</c:v>
                </c:pt>
                <c:pt idx="1167">
                  <c:v>91</c:v>
                </c:pt>
                <c:pt idx="1168">
                  <c:v>99</c:v>
                </c:pt>
                <c:pt idx="1169">
                  <c:v>88</c:v>
                </c:pt>
                <c:pt idx="1170">
                  <c:v>85</c:v>
                </c:pt>
                <c:pt idx="1171">
                  <c:v>80</c:v>
                </c:pt>
                <c:pt idx="1172">
                  <c:v>64</c:v>
                </c:pt>
                <c:pt idx="1173">
                  <c:v>74</c:v>
                </c:pt>
                <c:pt idx="1174">
                  <c:v>76</c:v>
                </c:pt>
                <c:pt idx="1175">
                  <c:v>76</c:v>
                </c:pt>
                <c:pt idx="1176">
                  <c:v>67</c:v>
                </c:pt>
                <c:pt idx="1177">
                  <c:v>73</c:v>
                </c:pt>
                <c:pt idx="1178">
                  <c:v>72</c:v>
                </c:pt>
                <c:pt idx="1179">
                  <c:v>55</c:v>
                </c:pt>
                <c:pt idx="1180">
                  <c:v>58</c:v>
                </c:pt>
                <c:pt idx="1181">
                  <c:v>55</c:v>
                </c:pt>
                <c:pt idx="1182">
                  <c:v>54</c:v>
                </c:pt>
                <c:pt idx="1183">
                  <c:v>47</c:v>
                </c:pt>
                <c:pt idx="1184">
                  <c:v>53</c:v>
                </c:pt>
                <c:pt idx="1185">
                  <c:v>37</c:v>
                </c:pt>
                <c:pt idx="1186">
                  <c:v>49</c:v>
                </c:pt>
                <c:pt idx="1187">
                  <c:v>58</c:v>
                </c:pt>
                <c:pt idx="1188">
                  <c:v>58</c:v>
                </c:pt>
                <c:pt idx="1189">
                  <c:v>58</c:v>
                </c:pt>
                <c:pt idx="1190">
                  <c:v>51</c:v>
                </c:pt>
                <c:pt idx="1191">
                  <c:v>51</c:v>
                </c:pt>
                <c:pt idx="1192">
                  <c:v>41</c:v>
                </c:pt>
                <c:pt idx="1193">
                  <c:v>53</c:v>
                </c:pt>
                <c:pt idx="1194">
                  <c:v>64</c:v>
                </c:pt>
                <c:pt idx="1195">
                  <c:v>62</c:v>
                </c:pt>
                <c:pt idx="1196">
                  <c:v>50</c:v>
                </c:pt>
                <c:pt idx="1197">
                  <c:v>53</c:v>
                </c:pt>
                <c:pt idx="1198">
                  <c:v>48</c:v>
                </c:pt>
                <c:pt idx="1199">
                  <c:v>51</c:v>
                </c:pt>
                <c:pt idx="1200">
                  <c:v>45</c:v>
                </c:pt>
                <c:pt idx="1201">
                  <c:v>52</c:v>
                </c:pt>
                <c:pt idx="1202">
                  <c:v>54</c:v>
                </c:pt>
                <c:pt idx="1203">
                  <c:v>52</c:v>
                </c:pt>
                <c:pt idx="1204">
                  <c:v>51</c:v>
                </c:pt>
                <c:pt idx="1205">
                  <c:v>63</c:v>
                </c:pt>
                <c:pt idx="1206">
                  <c:v>52</c:v>
                </c:pt>
                <c:pt idx="1207">
                  <c:v>38</c:v>
                </c:pt>
                <c:pt idx="1208">
                  <c:v>52</c:v>
                </c:pt>
                <c:pt idx="1209">
                  <c:v>51</c:v>
                </c:pt>
                <c:pt idx="1210">
                  <c:v>57</c:v>
                </c:pt>
                <c:pt idx="1211">
                  <c:v>47</c:v>
                </c:pt>
                <c:pt idx="1212">
                  <c:v>56</c:v>
                </c:pt>
                <c:pt idx="1213">
                  <c:v>52</c:v>
                </c:pt>
                <c:pt idx="1214">
                  <c:v>51</c:v>
                </c:pt>
                <c:pt idx="1215">
                  <c:v>48</c:v>
                </c:pt>
                <c:pt idx="1216">
                  <c:v>57</c:v>
                </c:pt>
                <c:pt idx="1217">
                  <c:v>46</c:v>
                </c:pt>
                <c:pt idx="1218">
                  <c:v>62</c:v>
                </c:pt>
                <c:pt idx="1219">
                  <c:v>43</c:v>
                </c:pt>
                <c:pt idx="1220">
                  <c:v>56</c:v>
                </c:pt>
                <c:pt idx="1221">
                  <c:v>45</c:v>
                </c:pt>
                <c:pt idx="1222">
                  <c:v>53</c:v>
                </c:pt>
                <c:pt idx="1223">
                  <c:v>57</c:v>
                </c:pt>
                <c:pt idx="1224">
                  <c:v>51</c:v>
                </c:pt>
                <c:pt idx="1225">
                  <c:v>49</c:v>
                </c:pt>
                <c:pt idx="1226">
                  <c:v>45</c:v>
                </c:pt>
                <c:pt idx="1227">
                  <c:v>45</c:v>
                </c:pt>
                <c:pt idx="1228">
                  <c:v>50</c:v>
                </c:pt>
                <c:pt idx="1229">
                  <c:v>43</c:v>
                </c:pt>
                <c:pt idx="1230">
                  <c:v>56</c:v>
                </c:pt>
                <c:pt idx="1231">
                  <c:v>59</c:v>
                </c:pt>
                <c:pt idx="1232">
                  <c:v>39</c:v>
                </c:pt>
                <c:pt idx="1233">
                  <c:v>51</c:v>
                </c:pt>
                <c:pt idx="1234">
                  <c:v>43</c:v>
                </c:pt>
                <c:pt idx="1235">
                  <c:v>51</c:v>
                </c:pt>
                <c:pt idx="1236">
                  <c:v>44</c:v>
                </c:pt>
                <c:pt idx="1237">
                  <c:v>48</c:v>
                </c:pt>
                <c:pt idx="1238">
                  <c:v>45</c:v>
                </c:pt>
                <c:pt idx="1239">
                  <c:v>40</c:v>
                </c:pt>
                <c:pt idx="1240">
                  <c:v>48</c:v>
                </c:pt>
                <c:pt idx="1241">
                  <c:v>61</c:v>
                </c:pt>
                <c:pt idx="1242">
                  <c:v>50</c:v>
                </c:pt>
                <c:pt idx="1243">
                  <c:v>60</c:v>
                </c:pt>
                <c:pt idx="1244">
                  <c:v>56</c:v>
                </c:pt>
                <c:pt idx="1245">
                  <c:v>62</c:v>
                </c:pt>
                <c:pt idx="1246">
                  <c:v>59</c:v>
                </c:pt>
                <c:pt idx="1247">
                  <c:v>67</c:v>
                </c:pt>
                <c:pt idx="1248">
                  <c:v>62</c:v>
                </c:pt>
                <c:pt idx="1249">
                  <c:v>52</c:v>
                </c:pt>
                <c:pt idx="1250">
                  <c:v>60</c:v>
                </c:pt>
                <c:pt idx="1251">
                  <c:v>56</c:v>
                </c:pt>
                <c:pt idx="1252">
                  <c:v>66</c:v>
                </c:pt>
                <c:pt idx="1253">
                  <c:v>60</c:v>
                </c:pt>
                <c:pt idx="1254">
                  <c:v>54</c:v>
                </c:pt>
                <c:pt idx="1255">
                  <c:v>67</c:v>
                </c:pt>
                <c:pt idx="1256">
                  <c:v>69</c:v>
                </c:pt>
                <c:pt idx="1257">
                  <c:v>60</c:v>
                </c:pt>
                <c:pt idx="1258">
                  <c:v>75</c:v>
                </c:pt>
                <c:pt idx="1259">
                  <c:v>59</c:v>
                </c:pt>
                <c:pt idx="1260">
                  <c:v>70</c:v>
                </c:pt>
                <c:pt idx="1261">
                  <c:v>61</c:v>
                </c:pt>
                <c:pt idx="1262">
                  <c:v>79</c:v>
                </c:pt>
                <c:pt idx="1263">
                  <c:v>57</c:v>
                </c:pt>
                <c:pt idx="1264">
                  <c:v>62</c:v>
                </c:pt>
                <c:pt idx="1265">
                  <c:v>63</c:v>
                </c:pt>
                <c:pt idx="1266">
                  <c:v>48</c:v>
                </c:pt>
                <c:pt idx="1267">
                  <c:v>57</c:v>
                </c:pt>
                <c:pt idx="1268">
                  <c:v>66</c:v>
                </c:pt>
                <c:pt idx="1269">
                  <c:v>45</c:v>
                </c:pt>
                <c:pt idx="1270">
                  <c:v>57</c:v>
                </c:pt>
                <c:pt idx="1271">
                  <c:v>48</c:v>
                </c:pt>
                <c:pt idx="1272">
                  <c:v>57</c:v>
                </c:pt>
                <c:pt idx="1273">
                  <c:v>52</c:v>
                </c:pt>
                <c:pt idx="1274">
                  <c:v>50</c:v>
                </c:pt>
                <c:pt idx="1275">
                  <c:v>43</c:v>
                </c:pt>
                <c:pt idx="1276">
                  <c:v>47</c:v>
                </c:pt>
                <c:pt idx="1277">
                  <c:v>52</c:v>
                </c:pt>
                <c:pt idx="1278">
                  <c:v>44</c:v>
                </c:pt>
                <c:pt idx="1279">
                  <c:v>48</c:v>
                </c:pt>
                <c:pt idx="1280">
                  <c:v>52</c:v>
                </c:pt>
                <c:pt idx="1281">
                  <c:v>59</c:v>
                </c:pt>
                <c:pt idx="1282">
                  <c:v>52</c:v>
                </c:pt>
                <c:pt idx="1283">
                  <c:v>50</c:v>
                </c:pt>
                <c:pt idx="1284">
                  <c:v>50</c:v>
                </c:pt>
                <c:pt idx="1285">
                  <c:v>45</c:v>
                </c:pt>
                <c:pt idx="1286">
                  <c:v>35</c:v>
                </c:pt>
                <c:pt idx="1287">
                  <c:v>61</c:v>
                </c:pt>
                <c:pt idx="1288">
                  <c:v>51</c:v>
                </c:pt>
                <c:pt idx="1289">
                  <c:v>41</c:v>
                </c:pt>
                <c:pt idx="1290">
                  <c:v>37</c:v>
                </c:pt>
                <c:pt idx="1291">
                  <c:v>49</c:v>
                </c:pt>
                <c:pt idx="1292">
                  <c:v>39</c:v>
                </c:pt>
                <c:pt idx="1293">
                  <c:v>59</c:v>
                </c:pt>
                <c:pt idx="1294">
                  <c:v>55</c:v>
                </c:pt>
                <c:pt idx="1295">
                  <c:v>53</c:v>
                </c:pt>
                <c:pt idx="1296">
                  <c:v>52</c:v>
                </c:pt>
                <c:pt idx="1297">
                  <c:v>60</c:v>
                </c:pt>
                <c:pt idx="1298">
                  <c:v>41</c:v>
                </c:pt>
                <c:pt idx="1299">
                  <c:v>44</c:v>
                </c:pt>
                <c:pt idx="1300">
                  <c:v>50</c:v>
                </c:pt>
                <c:pt idx="1301">
                  <c:v>50</c:v>
                </c:pt>
                <c:pt idx="1302">
                  <c:v>54</c:v>
                </c:pt>
                <c:pt idx="1303">
                  <c:v>48</c:v>
                </c:pt>
                <c:pt idx="1304">
                  <c:v>45</c:v>
                </c:pt>
                <c:pt idx="1305">
                  <c:v>51</c:v>
                </c:pt>
                <c:pt idx="1306">
                  <c:v>62</c:v>
                </c:pt>
                <c:pt idx="1307">
                  <c:v>50</c:v>
                </c:pt>
                <c:pt idx="1308">
                  <c:v>33</c:v>
                </c:pt>
                <c:pt idx="1309">
                  <c:v>48</c:v>
                </c:pt>
                <c:pt idx="1310">
                  <c:v>50</c:v>
                </c:pt>
                <c:pt idx="1311">
                  <c:v>46</c:v>
                </c:pt>
                <c:pt idx="1312">
                  <c:v>50</c:v>
                </c:pt>
                <c:pt idx="1313">
                  <c:v>48</c:v>
                </c:pt>
                <c:pt idx="1314">
                  <c:v>41</c:v>
                </c:pt>
                <c:pt idx="1315">
                  <c:v>37</c:v>
                </c:pt>
                <c:pt idx="1316">
                  <c:v>40</c:v>
                </c:pt>
                <c:pt idx="1317">
                  <c:v>48</c:v>
                </c:pt>
                <c:pt idx="1318">
                  <c:v>41</c:v>
                </c:pt>
                <c:pt idx="1319">
                  <c:v>37</c:v>
                </c:pt>
                <c:pt idx="1320">
                  <c:v>37</c:v>
                </c:pt>
                <c:pt idx="1321">
                  <c:v>40</c:v>
                </c:pt>
                <c:pt idx="1322">
                  <c:v>42</c:v>
                </c:pt>
                <c:pt idx="1323">
                  <c:v>41</c:v>
                </c:pt>
                <c:pt idx="1324">
                  <c:v>33</c:v>
                </c:pt>
                <c:pt idx="1325">
                  <c:v>44</c:v>
                </c:pt>
                <c:pt idx="1326">
                  <c:v>35</c:v>
                </c:pt>
                <c:pt idx="1327">
                  <c:v>38</c:v>
                </c:pt>
                <c:pt idx="1328">
                  <c:v>44</c:v>
                </c:pt>
                <c:pt idx="1329">
                  <c:v>36</c:v>
                </c:pt>
                <c:pt idx="1330">
                  <c:v>40</c:v>
                </c:pt>
                <c:pt idx="1331">
                  <c:v>51</c:v>
                </c:pt>
                <c:pt idx="1332">
                  <c:v>44</c:v>
                </c:pt>
                <c:pt idx="1333">
                  <c:v>47</c:v>
                </c:pt>
                <c:pt idx="1334">
                  <c:v>31</c:v>
                </c:pt>
                <c:pt idx="1335">
                  <c:v>39</c:v>
                </c:pt>
                <c:pt idx="1336">
                  <c:v>35</c:v>
                </c:pt>
                <c:pt idx="1337">
                  <c:v>49</c:v>
                </c:pt>
                <c:pt idx="1338">
                  <c:v>34</c:v>
                </c:pt>
                <c:pt idx="1339">
                  <c:v>41</c:v>
                </c:pt>
                <c:pt idx="1340">
                  <c:v>45</c:v>
                </c:pt>
                <c:pt idx="1341">
                  <c:v>49</c:v>
                </c:pt>
                <c:pt idx="1342">
                  <c:v>40</c:v>
                </c:pt>
                <c:pt idx="1343">
                  <c:v>38</c:v>
                </c:pt>
                <c:pt idx="1344">
                  <c:v>36</c:v>
                </c:pt>
                <c:pt idx="1345">
                  <c:v>45</c:v>
                </c:pt>
                <c:pt idx="1346">
                  <c:v>35</c:v>
                </c:pt>
                <c:pt idx="1347">
                  <c:v>37</c:v>
                </c:pt>
                <c:pt idx="1348">
                  <c:v>24</c:v>
                </c:pt>
                <c:pt idx="1349">
                  <c:v>39</c:v>
                </c:pt>
                <c:pt idx="1350">
                  <c:v>47</c:v>
                </c:pt>
                <c:pt idx="1351">
                  <c:v>33</c:v>
                </c:pt>
                <c:pt idx="1352">
                  <c:v>37</c:v>
                </c:pt>
                <c:pt idx="1353">
                  <c:v>39</c:v>
                </c:pt>
                <c:pt idx="1354">
                  <c:v>45</c:v>
                </c:pt>
                <c:pt idx="1355">
                  <c:v>31</c:v>
                </c:pt>
                <c:pt idx="1356">
                  <c:v>31</c:v>
                </c:pt>
                <c:pt idx="1357">
                  <c:v>39</c:v>
                </c:pt>
                <c:pt idx="1358">
                  <c:v>24</c:v>
                </c:pt>
                <c:pt idx="1359">
                  <c:v>33</c:v>
                </c:pt>
                <c:pt idx="1360">
                  <c:v>38</c:v>
                </c:pt>
                <c:pt idx="1361">
                  <c:v>38</c:v>
                </c:pt>
                <c:pt idx="1362">
                  <c:v>41</c:v>
                </c:pt>
                <c:pt idx="1363">
                  <c:v>23</c:v>
                </c:pt>
                <c:pt idx="1364">
                  <c:v>43</c:v>
                </c:pt>
                <c:pt idx="1365">
                  <c:v>39</c:v>
                </c:pt>
                <c:pt idx="1366">
                  <c:v>35</c:v>
                </c:pt>
                <c:pt idx="1367">
                  <c:v>31</c:v>
                </c:pt>
                <c:pt idx="1368">
                  <c:v>39</c:v>
                </c:pt>
                <c:pt idx="1369">
                  <c:v>28</c:v>
                </c:pt>
                <c:pt idx="1370">
                  <c:v>37</c:v>
                </c:pt>
                <c:pt idx="1371">
                  <c:v>40</c:v>
                </c:pt>
                <c:pt idx="1372">
                  <c:v>35</c:v>
                </c:pt>
                <c:pt idx="1373">
                  <c:v>38</c:v>
                </c:pt>
                <c:pt idx="1374">
                  <c:v>42</c:v>
                </c:pt>
                <c:pt idx="1375">
                  <c:v>46</c:v>
                </c:pt>
                <c:pt idx="1376">
                  <c:v>37</c:v>
                </c:pt>
                <c:pt idx="1377">
                  <c:v>31</c:v>
                </c:pt>
                <c:pt idx="1378">
                  <c:v>45</c:v>
                </c:pt>
                <c:pt idx="1379">
                  <c:v>26</c:v>
                </c:pt>
                <c:pt idx="1380">
                  <c:v>34</c:v>
                </c:pt>
                <c:pt idx="1381">
                  <c:v>28</c:v>
                </c:pt>
                <c:pt idx="1382">
                  <c:v>36</c:v>
                </c:pt>
                <c:pt idx="1383">
                  <c:v>47</c:v>
                </c:pt>
                <c:pt idx="1384">
                  <c:v>31</c:v>
                </c:pt>
                <c:pt idx="1385">
                  <c:v>42</c:v>
                </c:pt>
                <c:pt idx="1386">
                  <c:v>47</c:v>
                </c:pt>
                <c:pt idx="1387">
                  <c:v>19</c:v>
                </c:pt>
                <c:pt idx="1388">
                  <c:v>33</c:v>
                </c:pt>
                <c:pt idx="1389">
                  <c:v>32</c:v>
                </c:pt>
                <c:pt idx="1390">
                  <c:v>39</c:v>
                </c:pt>
                <c:pt idx="1391">
                  <c:v>28</c:v>
                </c:pt>
                <c:pt idx="1392">
                  <c:v>37</c:v>
                </c:pt>
                <c:pt idx="1393">
                  <c:v>36</c:v>
                </c:pt>
                <c:pt idx="1394">
                  <c:v>34</c:v>
                </c:pt>
                <c:pt idx="1395">
                  <c:v>29</c:v>
                </c:pt>
                <c:pt idx="1396">
                  <c:v>32</c:v>
                </c:pt>
                <c:pt idx="1397">
                  <c:v>48</c:v>
                </c:pt>
                <c:pt idx="1398">
                  <c:v>32</c:v>
                </c:pt>
                <c:pt idx="1399">
                  <c:v>31</c:v>
                </c:pt>
                <c:pt idx="1400">
                  <c:v>33</c:v>
                </c:pt>
                <c:pt idx="1401">
                  <c:v>31</c:v>
                </c:pt>
                <c:pt idx="1402">
                  <c:v>49</c:v>
                </c:pt>
                <c:pt idx="1403">
                  <c:v>35</c:v>
                </c:pt>
                <c:pt idx="1404">
                  <c:v>46</c:v>
                </c:pt>
                <c:pt idx="1405">
                  <c:v>43</c:v>
                </c:pt>
                <c:pt idx="1406">
                  <c:v>36</c:v>
                </c:pt>
                <c:pt idx="1407">
                  <c:v>44</c:v>
                </c:pt>
                <c:pt idx="1408">
                  <c:v>48</c:v>
                </c:pt>
                <c:pt idx="1409">
                  <c:v>41</c:v>
                </c:pt>
                <c:pt idx="1410">
                  <c:v>49</c:v>
                </c:pt>
                <c:pt idx="1411">
                  <c:v>41</c:v>
                </c:pt>
                <c:pt idx="1412">
                  <c:v>31</c:v>
                </c:pt>
                <c:pt idx="1413">
                  <c:v>44</c:v>
                </c:pt>
                <c:pt idx="1414">
                  <c:v>47</c:v>
                </c:pt>
                <c:pt idx="1415">
                  <c:v>37</c:v>
                </c:pt>
                <c:pt idx="1416">
                  <c:v>33</c:v>
                </c:pt>
                <c:pt idx="1417">
                  <c:v>38</c:v>
                </c:pt>
                <c:pt idx="1418">
                  <c:v>26</c:v>
                </c:pt>
                <c:pt idx="1419">
                  <c:v>41</c:v>
                </c:pt>
                <c:pt idx="1420">
                  <c:v>32</c:v>
                </c:pt>
                <c:pt idx="1421">
                  <c:v>44</c:v>
                </c:pt>
                <c:pt idx="1422">
                  <c:v>37</c:v>
                </c:pt>
                <c:pt idx="1423">
                  <c:v>40</c:v>
                </c:pt>
                <c:pt idx="1424">
                  <c:v>40</c:v>
                </c:pt>
                <c:pt idx="1425">
                  <c:v>29</c:v>
                </c:pt>
                <c:pt idx="1426">
                  <c:v>36</c:v>
                </c:pt>
                <c:pt idx="1427">
                  <c:v>37</c:v>
                </c:pt>
                <c:pt idx="1428">
                  <c:v>22</c:v>
                </c:pt>
                <c:pt idx="1429">
                  <c:v>29</c:v>
                </c:pt>
                <c:pt idx="1430">
                  <c:v>34</c:v>
                </c:pt>
                <c:pt idx="1431">
                  <c:v>32</c:v>
                </c:pt>
                <c:pt idx="1432">
                  <c:v>32</c:v>
                </c:pt>
                <c:pt idx="1433">
                  <c:v>37</c:v>
                </c:pt>
                <c:pt idx="1434">
                  <c:v>38</c:v>
                </c:pt>
                <c:pt idx="1435">
                  <c:v>31</c:v>
                </c:pt>
                <c:pt idx="1436">
                  <c:v>34</c:v>
                </c:pt>
                <c:pt idx="1437">
                  <c:v>32</c:v>
                </c:pt>
                <c:pt idx="1438">
                  <c:v>30</c:v>
                </c:pt>
                <c:pt idx="1439">
                  <c:v>38</c:v>
                </c:pt>
                <c:pt idx="1440">
                  <c:v>30</c:v>
                </c:pt>
                <c:pt idx="1441">
                  <c:v>36</c:v>
                </c:pt>
                <c:pt idx="1442">
                  <c:v>42</c:v>
                </c:pt>
                <c:pt idx="1443">
                  <c:v>38</c:v>
                </c:pt>
                <c:pt idx="1444">
                  <c:v>27</c:v>
                </c:pt>
                <c:pt idx="1445">
                  <c:v>24</c:v>
                </c:pt>
                <c:pt idx="1446">
                  <c:v>33</c:v>
                </c:pt>
                <c:pt idx="1447">
                  <c:v>33</c:v>
                </c:pt>
                <c:pt idx="1448">
                  <c:v>37</c:v>
                </c:pt>
                <c:pt idx="1449">
                  <c:v>30</c:v>
                </c:pt>
                <c:pt idx="1450">
                  <c:v>35</c:v>
                </c:pt>
                <c:pt idx="1451">
                  <c:v>35</c:v>
                </c:pt>
                <c:pt idx="1452">
                  <c:v>30</c:v>
                </c:pt>
                <c:pt idx="1453">
                  <c:v>38</c:v>
                </c:pt>
                <c:pt idx="1454">
                  <c:v>28</c:v>
                </c:pt>
                <c:pt idx="1455">
                  <c:v>28</c:v>
                </c:pt>
                <c:pt idx="1456">
                  <c:v>27</c:v>
                </c:pt>
                <c:pt idx="1457">
                  <c:v>32</c:v>
                </c:pt>
                <c:pt idx="1458">
                  <c:v>27</c:v>
                </c:pt>
                <c:pt idx="1459">
                  <c:v>32</c:v>
                </c:pt>
                <c:pt idx="1460">
                  <c:v>41</c:v>
                </c:pt>
                <c:pt idx="1461">
                  <c:v>38</c:v>
                </c:pt>
                <c:pt idx="1462">
                  <c:v>27</c:v>
                </c:pt>
                <c:pt idx="1463">
                  <c:v>25</c:v>
                </c:pt>
                <c:pt idx="1464">
                  <c:v>31</c:v>
                </c:pt>
                <c:pt idx="1465">
                  <c:v>29</c:v>
                </c:pt>
                <c:pt idx="1466">
                  <c:v>39</c:v>
                </c:pt>
                <c:pt idx="1467">
                  <c:v>32</c:v>
                </c:pt>
                <c:pt idx="1468">
                  <c:v>31</c:v>
                </c:pt>
                <c:pt idx="1469">
                  <c:v>35</c:v>
                </c:pt>
                <c:pt idx="1470">
                  <c:v>29</c:v>
                </c:pt>
                <c:pt idx="1471">
                  <c:v>33</c:v>
                </c:pt>
                <c:pt idx="1472">
                  <c:v>32</c:v>
                </c:pt>
                <c:pt idx="1473">
                  <c:v>38</c:v>
                </c:pt>
                <c:pt idx="1474">
                  <c:v>24</c:v>
                </c:pt>
                <c:pt idx="1475">
                  <c:v>30</c:v>
                </c:pt>
                <c:pt idx="1476">
                  <c:v>33</c:v>
                </c:pt>
                <c:pt idx="1477">
                  <c:v>31</c:v>
                </c:pt>
                <c:pt idx="1478">
                  <c:v>37</c:v>
                </c:pt>
                <c:pt idx="1479">
                  <c:v>35</c:v>
                </c:pt>
                <c:pt idx="1480">
                  <c:v>41</c:v>
                </c:pt>
                <c:pt idx="1481">
                  <c:v>34</c:v>
                </c:pt>
                <c:pt idx="1482">
                  <c:v>32</c:v>
                </c:pt>
                <c:pt idx="1483">
                  <c:v>34</c:v>
                </c:pt>
                <c:pt idx="1484">
                  <c:v>31</c:v>
                </c:pt>
                <c:pt idx="1485">
                  <c:v>33</c:v>
                </c:pt>
                <c:pt idx="1486">
                  <c:v>33</c:v>
                </c:pt>
                <c:pt idx="1487">
                  <c:v>47</c:v>
                </c:pt>
                <c:pt idx="1488">
                  <c:v>34</c:v>
                </c:pt>
                <c:pt idx="1489">
                  <c:v>21</c:v>
                </c:pt>
                <c:pt idx="1490">
                  <c:v>42</c:v>
                </c:pt>
                <c:pt idx="1491">
                  <c:v>37</c:v>
                </c:pt>
                <c:pt idx="1492">
                  <c:v>36</c:v>
                </c:pt>
                <c:pt idx="1493">
                  <c:v>26</c:v>
                </c:pt>
                <c:pt idx="1494">
                  <c:v>35</c:v>
                </c:pt>
                <c:pt idx="1495">
                  <c:v>33</c:v>
                </c:pt>
                <c:pt idx="1496">
                  <c:v>32</c:v>
                </c:pt>
                <c:pt idx="1497">
                  <c:v>36</c:v>
                </c:pt>
                <c:pt idx="1498">
                  <c:v>34</c:v>
                </c:pt>
                <c:pt idx="1499">
                  <c:v>42</c:v>
                </c:pt>
                <c:pt idx="1500">
                  <c:v>24</c:v>
                </c:pt>
                <c:pt idx="1501">
                  <c:v>36</c:v>
                </c:pt>
                <c:pt idx="1502">
                  <c:v>31</c:v>
                </c:pt>
                <c:pt idx="1503">
                  <c:v>24</c:v>
                </c:pt>
                <c:pt idx="1504">
                  <c:v>29</c:v>
                </c:pt>
                <c:pt idx="1505">
                  <c:v>26</c:v>
                </c:pt>
                <c:pt idx="1506">
                  <c:v>28</c:v>
                </c:pt>
                <c:pt idx="1507">
                  <c:v>22</c:v>
                </c:pt>
                <c:pt idx="1508">
                  <c:v>39</c:v>
                </c:pt>
                <c:pt idx="1509">
                  <c:v>38</c:v>
                </c:pt>
                <c:pt idx="1510">
                  <c:v>28</c:v>
                </c:pt>
                <c:pt idx="1511">
                  <c:v>37</c:v>
                </c:pt>
                <c:pt idx="1512">
                  <c:v>23</c:v>
                </c:pt>
                <c:pt idx="1513">
                  <c:v>35</c:v>
                </c:pt>
                <c:pt idx="1514">
                  <c:v>30</c:v>
                </c:pt>
                <c:pt idx="1515">
                  <c:v>37</c:v>
                </c:pt>
                <c:pt idx="1516">
                  <c:v>34</c:v>
                </c:pt>
                <c:pt idx="1517">
                  <c:v>23</c:v>
                </c:pt>
                <c:pt idx="1518">
                  <c:v>30</c:v>
                </c:pt>
                <c:pt idx="1519">
                  <c:v>28</c:v>
                </c:pt>
                <c:pt idx="1520">
                  <c:v>33</c:v>
                </c:pt>
                <c:pt idx="1521">
                  <c:v>29</c:v>
                </c:pt>
                <c:pt idx="1522">
                  <c:v>31</c:v>
                </c:pt>
                <c:pt idx="1523">
                  <c:v>32</c:v>
                </c:pt>
                <c:pt idx="1524">
                  <c:v>29</c:v>
                </c:pt>
                <c:pt idx="1525">
                  <c:v>27</c:v>
                </c:pt>
                <c:pt idx="1526">
                  <c:v>27</c:v>
                </c:pt>
                <c:pt idx="1527">
                  <c:v>31</c:v>
                </c:pt>
                <c:pt idx="1528">
                  <c:v>30</c:v>
                </c:pt>
                <c:pt idx="1529">
                  <c:v>34</c:v>
                </c:pt>
                <c:pt idx="1530">
                  <c:v>30</c:v>
                </c:pt>
                <c:pt idx="1531">
                  <c:v>25</c:v>
                </c:pt>
                <c:pt idx="1532">
                  <c:v>39</c:v>
                </c:pt>
                <c:pt idx="1533">
                  <c:v>31</c:v>
                </c:pt>
                <c:pt idx="1534">
                  <c:v>26</c:v>
                </c:pt>
                <c:pt idx="1535">
                  <c:v>32</c:v>
                </c:pt>
                <c:pt idx="1536">
                  <c:v>23</c:v>
                </c:pt>
                <c:pt idx="1537">
                  <c:v>35</c:v>
                </c:pt>
                <c:pt idx="1538">
                  <c:v>32</c:v>
                </c:pt>
                <c:pt idx="1539">
                  <c:v>23</c:v>
                </c:pt>
                <c:pt idx="1540">
                  <c:v>31</c:v>
                </c:pt>
                <c:pt idx="1541">
                  <c:v>23</c:v>
                </c:pt>
                <c:pt idx="1542">
                  <c:v>29</c:v>
                </c:pt>
                <c:pt idx="1543">
                  <c:v>43</c:v>
                </c:pt>
                <c:pt idx="1544">
                  <c:v>34</c:v>
                </c:pt>
                <c:pt idx="1545">
                  <c:v>27</c:v>
                </c:pt>
                <c:pt idx="1546">
                  <c:v>24</c:v>
                </c:pt>
                <c:pt idx="1547">
                  <c:v>36</c:v>
                </c:pt>
                <c:pt idx="1548">
                  <c:v>35</c:v>
                </c:pt>
                <c:pt idx="1549">
                  <c:v>32</c:v>
                </c:pt>
                <c:pt idx="1550">
                  <c:v>26</c:v>
                </c:pt>
                <c:pt idx="1551">
                  <c:v>23</c:v>
                </c:pt>
                <c:pt idx="1552">
                  <c:v>28</c:v>
                </c:pt>
                <c:pt idx="1553">
                  <c:v>30</c:v>
                </c:pt>
                <c:pt idx="1554">
                  <c:v>18</c:v>
                </c:pt>
                <c:pt idx="1555">
                  <c:v>32</c:v>
                </c:pt>
                <c:pt idx="1556">
                  <c:v>37</c:v>
                </c:pt>
                <c:pt idx="1557">
                  <c:v>25</c:v>
                </c:pt>
                <c:pt idx="1558">
                  <c:v>18</c:v>
                </c:pt>
                <c:pt idx="1559">
                  <c:v>33</c:v>
                </c:pt>
                <c:pt idx="1560">
                  <c:v>27</c:v>
                </c:pt>
                <c:pt idx="1561">
                  <c:v>24</c:v>
                </c:pt>
                <c:pt idx="1562">
                  <c:v>29</c:v>
                </c:pt>
                <c:pt idx="1563">
                  <c:v>26</c:v>
                </c:pt>
                <c:pt idx="1564">
                  <c:v>36</c:v>
                </c:pt>
                <c:pt idx="1565">
                  <c:v>29</c:v>
                </c:pt>
                <c:pt idx="1566">
                  <c:v>28</c:v>
                </c:pt>
                <c:pt idx="1567">
                  <c:v>32</c:v>
                </c:pt>
                <c:pt idx="1568">
                  <c:v>24</c:v>
                </c:pt>
                <c:pt idx="1569">
                  <c:v>26</c:v>
                </c:pt>
                <c:pt idx="1570">
                  <c:v>32</c:v>
                </c:pt>
                <c:pt idx="1571">
                  <c:v>42</c:v>
                </c:pt>
                <c:pt idx="1572">
                  <c:v>39</c:v>
                </c:pt>
                <c:pt idx="1573">
                  <c:v>34</c:v>
                </c:pt>
                <c:pt idx="1574">
                  <c:v>32</c:v>
                </c:pt>
                <c:pt idx="1575">
                  <c:v>33</c:v>
                </c:pt>
                <c:pt idx="1576">
                  <c:v>25</c:v>
                </c:pt>
                <c:pt idx="1577">
                  <c:v>25</c:v>
                </c:pt>
                <c:pt idx="1578">
                  <c:v>28</c:v>
                </c:pt>
                <c:pt idx="1579">
                  <c:v>27</c:v>
                </c:pt>
                <c:pt idx="1580">
                  <c:v>29</c:v>
                </c:pt>
                <c:pt idx="1581">
                  <c:v>25</c:v>
                </c:pt>
                <c:pt idx="1582">
                  <c:v>22</c:v>
                </c:pt>
                <c:pt idx="1583">
                  <c:v>28</c:v>
                </c:pt>
                <c:pt idx="1584">
                  <c:v>32</c:v>
                </c:pt>
                <c:pt idx="1585">
                  <c:v>28</c:v>
                </c:pt>
                <c:pt idx="1586">
                  <c:v>22</c:v>
                </c:pt>
                <c:pt idx="1587">
                  <c:v>29</c:v>
                </c:pt>
                <c:pt idx="1588">
                  <c:v>23</c:v>
                </c:pt>
                <c:pt idx="1589">
                  <c:v>44</c:v>
                </c:pt>
                <c:pt idx="1590">
                  <c:v>25</c:v>
                </c:pt>
                <c:pt idx="1591">
                  <c:v>32</c:v>
                </c:pt>
                <c:pt idx="1592">
                  <c:v>31</c:v>
                </c:pt>
                <c:pt idx="1593">
                  <c:v>38</c:v>
                </c:pt>
                <c:pt idx="1594">
                  <c:v>32</c:v>
                </c:pt>
                <c:pt idx="1595">
                  <c:v>30</c:v>
                </c:pt>
                <c:pt idx="1596">
                  <c:v>30</c:v>
                </c:pt>
                <c:pt idx="1597">
                  <c:v>30</c:v>
                </c:pt>
                <c:pt idx="1598">
                  <c:v>35</c:v>
                </c:pt>
                <c:pt idx="1599">
                  <c:v>33</c:v>
                </c:pt>
                <c:pt idx="1600">
                  <c:v>36</c:v>
                </c:pt>
                <c:pt idx="1601">
                  <c:v>32</c:v>
                </c:pt>
                <c:pt idx="1602">
                  <c:v>21</c:v>
                </c:pt>
                <c:pt idx="1603">
                  <c:v>26</c:v>
                </c:pt>
                <c:pt idx="1604">
                  <c:v>26</c:v>
                </c:pt>
                <c:pt idx="1605">
                  <c:v>23</c:v>
                </c:pt>
                <c:pt idx="1606">
                  <c:v>26</c:v>
                </c:pt>
                <c:pt idx="1607">
                  <c:v>28</c:v>
                </c:pt>
                <c:pt idx="1608">
                  <c:v>29</c:v>
                </c:pt>
                <c:pt idx="1609">
                  <c:v>37</c:v>
                </c:pt>
                <c:pt idx="1610">
                  <c:v>21</c:v>
                </c:pt>
                <c:pt idx="1611">
                  <c:v>33</c:v>
                </c:pt>
                <c:pt idx="1612">
                  <c:v>27</c:v>
                </c:pt>
                <c:pt idx="1613">
                  <c:v>22</c:v>
                </c:pt>
                <c:pt idx="1614">
                  <c:v>19</c:v>
                </c:pt>
                <c:pt idx="1615">
                  <c:v>23</c:v>
                </c:pt>
                <c:pt idx="1616">
                  <c:v>22</c:v>
                </c:pt>
                <c:pt idx="1617">
                  <c:v>23</c:v>
                </c:pt>
                <c:pt idx="1618">
                  <c:v>24</c:v>
                </c:pt>
                <c:pt idx="1619">
                  <c:v>29</c:v>
                </c:pt>
                <c:pt idx="1620">
                  <c:v>34</c:v>
                </c:pt>
                <c:pt idx="1621">
                  <c:v>28</c:v>
                </c:pt>
                <c:pt idx="1622">
                  <c:v>30</c:v>
                </c:pt>
                <c:pt idx="1623">
                  <c:v>22</c:v>
                </c:pt>
                <c:pt idx="1624">
                  <c:v>42</c:v>
                </c:pt>
                <c:pt idx="1625">
                  <c:v>29</c:v>
                </c:pt>
                <c:pt idx="1626">
                  <c:v>38</c:v>
                </c:pt>
                <c:pt idx="1627">
                  <c:v>25</c:v>
                </c:pt>
                <c:pt idx="1628">
                  <c:v>23</c:v>
                </c:pt>
                <c:pt idx="1629">
                  <c:v>26</c:v>
                </c:pt>
                <c:pt idx="1630">
                  <c:v>21</c:v>
                </c:pt>
                <c:pt idx="1631">
                  <c:v>19</c:v>
                </c:pt>
                <c:pt idx="1632">
                  <c:v>35</c:v>
                </c:pt>
                <c:pt idx="1633">
                  <c:v>27</c:v>
                </c:pt>
                <c:pt idx="1634">
                  <c:v>28</c:v>
                </c:pt>
                <c:pt idx="1635">
                  <c:v>27</c:v>
                </c:pt>
                <c:pt idx="1636">
                  <c:v>26</c:v>
                </c:pt>
                <c:pt idx="1637">
                  <c:v>33</c:v>
                </c:pt>
                <c:pt idx="1638">
                  <c:v>35</c:v>
                </c:pt>
                <c:pt idx="1639">
                  <c:v>19</c:v>
                </c:pt>
                <c:pt idx="1640">
                  <c:v>26</c:v>
                </c:pt>
                <c:pt idx="1641">
                  <c:v>26</c:v>
                </c:pt>
                <c:pt idx="1642">
                  <c:v>34</c:v>
                </c:pt>
                <c:pt idx="1643">
                  <c:v>32</c:v>
                </c:pt>
                <c:pt idx="1644">
                  <c:v>28</c:v>
                </c:pt>
                <c:pt idx="1645">
                  <c:v>28</c:v>
                </c:pt>
                <c:pt idx="1646">
                  <c:v>27</c:v>
                </c:pt>
                <c:pt idx="1647">
                  <c:v>31</c:v>
                </c:pt>
                <c:pt idx="1648">
                  <c:v>34</c:v>
                </c:pt>
                <c:pt idx="1649">
                  <c:v>25</c:v>
                </c:pt>
                <c:pt idx="1650">
                  <c:v>30</c:v>
                </c:pt>
                <c:pt idx="1651">
                  <c:v>25</c:v>
                </c:pt>
                <c:pt idx="1652">
                  <c:v>29</c:v>
                </c:pt>
                <c:pt idx="1653">
                  <c:v>30</c:v>
                </c:pt>
                <c:pt idx="1654">
                  <c:v>32</c:v>
                </c:pt>
                <c:pt idx="1655">
                  <c:v>25</c:v>
                </c:pt>
                <c:pt idx="1656">
                  <c:v>31</c:v>
                </c:pt>
                <c:pt idx="1657">
                  <c:v>22</c:v>
                </c:pt>
                <c:pt idx="1658">
                  <c:v>25</c:v>
                </c:pt>
                <c:pt idx="1659">
                  <c:v>26</c:v>
                </c:pt>
                <c:pt idx="1660">
                  <c:v>30</c:v>
                </c:pt>
                <c:pt idx="1661">
                  <c:v>24</c:v>
                </c:pt>
                <c:pt idx="1662">
                  <c:v>22</c:v>
                </c:pt>
                <c:pt idx="1663">
                  <c:v>29</c:v>
                </c:pt>
                <c:pt idx="1664">
                  <c:v>27</c:v>
                </c:pt>
                <c:pt idx="1665">
                  <c:v>30</c:v>
                </c:pt>
                <c:pt idx="1666">
                  <c:v>33</c:v>
                </c:pt>
                <c:pt idx="1667">
                  <c:v>29</c:v>
                </c:pt>
                <c:pt idx="1668">
                  <c:v>25</c:v>
                </c:pt>
                <c:pt idx="1669">
                  <c:v>29</c:v>
                </c:pt>
                <c:pt idx="1670">
                  <c:v>27</c:v>
                </c:pt>
                <c:pt idx="1671">
                  <c:v>26</c:v>
                </c:pt>
                <c:pt idx="1672">
                  <c:v>27</c:v>
                </c:pt>
                <c:pt idx="1673">
                  <c:v>25</c:v>
                </c:pt>
                <c:pt idx="1674">
                  <c:v>30</c:v>
                </c:pt>
                <c:pt idx="1675">
                  <c:v>30</c:v>
                </c:pt>
                <c:pt idx="1676">
                  <c:v>28</c:v>
                </c:pt>
                <c:pt idx="1677">
                  <c:v>34</c:v>
                </c:pt>
                <c:pt idx="1678">
                  <c:v>23</c:v>
                </c:pt>
                <c:pt idx="1679">
                  <c:v>23</c:v>
                </c:pt>
                <c:pt idx="1680">
                  <c:v>16</c:v>
                </c:pt>
                <c:pt idx="1681">
                  <c:v>28</c:v>
                </c:pt>
                <c:pt idx="1682">
                  <c:v>22</c:v>
                </c:pt>
                <c:pt idx="1683">
                  <c:v>18</c:v>
                </c:pt>
                <c:pt idx="1684">
                  <c:v>31</c:v>
                </c:pt>
                <c:pt idx="1685">
                  <c:v>25</c:v>
                </c:pt>
                <c:pt idx="1686">
                  <c:v>21</c:v>
                </c:pt>
                <c:pt idx="1687">
                  <c:v>31</c:v>
                </c:pt>
                <c:pt idx="1688">
                  <c:v>35</c:v>
                </c:pt>
                <c:pt idx="1689">
                  <c:v>44</c:v>
                </c:pt>
                <c:pt idx="1690">
                  <c:v>22</c:v>
                </c:pt>
                <c:pt idx="1691">
                  <c:v>35</c:v>
                </c:pt>
                <c:pt idx="1692">
                  <c:v>17</c:v>
                </c:pt>
                <c:pt idx="1693">
                  <c:v>13</c:v>
                </c:pt>
                <c:pt idx="1694">
                  <c:v>32</c:v>
                </c:pt>
                <c:pt idx="1695">
                  <c:v>32</c:v>
                </c:pt>
                <c:pt idx="1696">
                  <c:v>18</c:v>
                </c:pt>
                <c:pt idx="1697">
                  <c:v>35</c:v>
                </c:pt>
                <c:pt idx="1698">
                  <c:v>21</c:v>
                </c:pt>
                <c:pt idx="1699">
                  <c:v>22</c:v>
                </c:pt>
                <c:pt idx="1700">
                  <c:v>31</c:v>
                </c:pt>
                <c:pt idx="1701">
                  <c:v>33</c:v>
                </c:pt>
                <c:pt idx="1702">
                  <c:v>18</c:v>
                </c:pt>
                <c:pt idx="1703">
                  <c:v>28</c:v>
                </c:pt>
                <c:pt idx="1704">
                  <c:v>21</c:v>
                </c:pt>
                <c:pt idx="1705">
                  <c:v>23</c:v>
                </c:pt>
                <c:pt idx="1706">
                  <c:v>16</c:v>
                </c:pt>
                <c:pt idx="1707">
                  <c:v>25</c:v>
                </c:pt>
                <c:pt idx="1708">
                  <c:v>30</c:v>
                </c:pt>
                <c:pt idx="1709">
                  <c:v>37</c:v>
                </c:pt>
                <c:pt idx="1710">
                  <c:v>27</c:v>
                </c:pt>
                <c:pt idx="1711">
                  <c:v>30</c:v>
                </c:pt>
                <c:pt idx="1712">
                  <c:v>33</c:v>
                </c:pt>
                <c:pt idx="1713">
                  <c:v>23</c:v>
                </c:pt>
                <c:pt idx="1714">
                  <c:v>28</c:v>
                </c:pt>
                <c:pt idx="1715">
                  <c:v>26</c:v>
                </c:pt>
                <c:pt idx="1716">
                  <c:v>23</c:v>
                </c:pt>
                <c:pt idx="1717">
                  <c:v>29</c:v>
                </c:pt>
                <c:pt idx="1718">
                  <c:v>27</c:v>
                </c:pt>
                <c:pt idx="1719">
                  <c:v>28</c:v>
                </c:pt>
                <c:pt idx="1720">
                  <c:v>31</c:v>
                </c:pt>
                <c:pt idx="1721">
                  <c:v>22</c:v>
                </c:pt>
                <c:pt idx="1722">
                  <c:v>20</c:v>
                </c:pt>
                <c:pt idx="1723">
                  <c:v>30</c:v>
                </c:pt>
                <c:pt idx="1724">
                  <c:v>36</c:v>
                </c:pt>
                <c:pt idx="1725">
                  <c:v>24</c:v>
                </c:pt>
                <c:pt idx="1726">
                  <c:v>29</c:v>
                </c:pt>
                <c:pt idx="1727">
                  <c:v>33</c:v>
                </c:pt>
                <c:pt idx="1728">
                  <c:v>21</c:v>
                </c:pt>
                <c:pt idx="1729">
                  <c:v>23</c:v>
                </c:pt>
                <c:pt idx="1730">
                  <c:v>30</c:v>
                </c:pt>
                <c:pt idx="1731">
                  <c:v>23</c:v>
                </c:pt>
                <c:pt idx="1732">
                  <c:v>22</c:v>
                </c:pt>
                <c:pt idx="1733">
                  <c:v>29</c:v>
                </c:pt>
                <c:pt idx="1734">
                  <c:v>21</c:v>
                </c:pt>
                <c:pt idx="1735">
                  <c:v>33</c:v>
                </c:pt>
                <c:pt idx="1736">
                  <c:v>30</c:v>
                </c:pt>
                <c:pt idx="1737">
                  <c:v>20</c:v>
                </c:pt>
                <c:pt idx="1738">
                  <c:v>19</c:v>
                </c:pt>
                <c:pt idx="1739">
                  <c:v>29</c:v>
                </c:pt>
                <c:pt idx="1740">
                  <c:v>25</c:v>
                </c:pt>
                <c:pt idx="1741">
                  <c:v>18</c:v>
                </c:pt>
                <c:pt idx="1742">
                  <c:v>15</c:v>
                </c:pt>
                <c:pt idx="1743">
                  <c:v>23</c:v>
                </c:pt>
                <c:pt idx="1744">
                  <c:v>27</c:v>
                </c:pt>
                <c:pt idx="1745">
                  <c:v>28</c:v>
                </c:pt>
                <c:pt idx="1746">
                  <c:v>31</c:v>
                </c:pt>
                <c:pt idx="1747">
                  <c:v>20</c:v>
                </c:pt>
                <c:pt idx="1748">
                  <c:v>21</c:v>
                </c:pt>
                <c:pt idx="1749">
                  <c:v>28</c:v>
                </c:pt>
                <c:pt idx="1750">
                  <c:v>25</c:v>
                </c:pt>
                <c:pt idx="1751">
                  <c:v>23</c:v>
                </c:pt>
                <c:pt idx="1752">
                  <c:v>22</c:v>
                </c:pt>
                <c:pt idx="1753">
                  <c:v>27</c:v>
                </c:pt>
                <c:pt idx="1754">
                  <c:v>31</c:v>
                </c:pt>
                <c:pt idx="1755">
                  <c:v>27</c:v>
                </c:pt>
                <c:pt idx="1756">
                  <c:v>17</c:v>
                </c:pt>
                <c:pt idx="1757">
                  <c:v>22</c:v>
                </c:pt>
                <c:pt idx="1758">
                  <c:v>29</c:v>
                </c:pt>
                <c:pt idx="1759">
                  <c:v>30</c:v>
                </c:pt>
                <c:pt idx="1760">
                  <c:v>22</c:v>
                </c:pt>
                <c:pt idx="1761">
                  <c:v>12</c:v>
                </c:pt>
                <c:pt idx="1762">
                  <c:v>29</c:v>
                </c:pt>
                <c:pt idx="1763">
                  <c:v>31</c:v>
                </c:pt>
                <c:pt idx="1764">
                  <c:v>25</c:v>
                </c:pt>
                <c:pt idx="1765">
                  <c:v>24</c:v>
                </c:pt>
                <c:pt idx="1766">
                  <c:v>18</c:v>
                </c:pt>
                <c:pt idx="1767">
                  <c:v>22</c:v>
                </c:pt>
                <c:pt idx="1768">
                  <c:v>28</c:v>
                </c:pt>
                <c:pt idx="1769">
                  <c:v>27</c:v>
                </c:pt>
                <c:pt idx="1770">
                  <c:v>19</c:v>
                </c:pt>
                <c:pt idx="1771">
                  <c:v>24</c:v>
                </c:pt>
                <c:pt idx="1772">
                  <c:v>22</c:v>
                </c:pt>
                <c:pt idx="1773">
                  <c:v>21</c:v>
                </c:pt>
                <c:pt idx="1774">
                  <c:v>20</c:v>
                </c:pt>
                <c:pt idx="1775">
                  <c:v>16</c:v>
                </c:pt>
                <c:pt idx="1776">
                  <c:v>27</c:v>
                </c:pt>
                <c:pt idx="1777">
                  <c:v>26</c:v>
                </c:pt>
                <c:pt idx="1778">
                  <c:v>27</c:v>
                </c:pt>
                <c:pt idx="1779">
                  <c:v>27</c:v>
                </c:pt>
                <c:pt idx="1780">
                  <c:v>29</c:v>
                </c:pt>
                <c:pt idx="1781">
                  <c:v>24</c:v>
                </c:pt>
                <c:pt idx="1782">
                  <c:v>19</c:v>
                </c:pt>
                <c:pt idx="1783">
                  <c:v>22</c:v>
                </c:pt>
                <c:pt idx="1784">
                  <c:v>27</c:v>
                </c:pt>
                <c:pt idx="1785">
                  <c:v>27</c:v>
                </c:pt>
                <c:pt idx="1786">
                  <c:v>20</c:v>
                </c:pt>
                <c:pt idx="1787">
                  <c:v>22</c:v>
                </c:pt>
                <c:pt idx="1788">
                  <c:v>26</c:v>
                </c:pt>
                <c:pt idx="1789">
                  <c:v>29</c:v>
                </c:pt>
                <c:pt idx="1790">
                  <c:v>27</c:v>
                </c:pt>
                <c:pt idx="1791">
                  <c:v>22</c:v>
                </c:pt>
                <c:pt idx="1792">
                  <c:v>28</c:v>
                </c:pt>
                <c:pt idx="1793">
                  <c:v>22</c:v>
                </c:pt>
                <c:pt idx="1794">
                  <c:v>23</c:v>
                </c:pt>
                <c:pt idx="1795">
                  <c:v>25</c:v>
                </c:pt>
                <c:pt idx="1796">
                  <c:v>30</c:v>
                </c:pt>
                <c:pt idx="1797">
                  <c:v>27</c:v>
                </c:pt>
                <c:pt idx="1798">
                  <c:v>26</c:v>
                </c:pt>
                <c:pt idx="1799">
                  <c:v>14</c:v>
                </c:pt>
                <c:pt idx="1800">
                  <c:v>20</c:v>
                </c:pt>
                <c:pt idx="1801">
                  <c:v>18</c:v>
                </c:pt>
                <c:pt idx="1802">
                  <c:v>22</c:v>
                </c:pt>
                <c:pt idx="1803">
                  <c:v>16</c:v>
                </c:pt>
                <c:pt idx="1804">
                  <c:v>28</c:v>
                </c:pt>
                <c:pt idx="1805">
                  <c:v>22</c:v>
                </c:pt>
                <c:pt idx="1806">
                  <c:v>24</c:v>
                </c:pt>
                <c:pt idx="1807">
                  <c:v>20</c:v>
                </c:pt>
                <c:pt idx="1808">
                  <c:v>17</c:v>
                </c:pt>
                <c:pt idx="1809">
                  <c:v>21</c:v>
                </c:pt>
                <c:pt idx="1810">
                  <c:v>11</c:v>
                </c:pt>
                <c:pt idx="1811">
                  <c:v>22</c:v>
                </c:pt>
                <c:pt idx="1812">
                  <c:v>19</c:v>
                </c:pt>
                <c:pt idx="1813">
                  <c:v>17</c:v>
                </c:pt>
                <c:pt idx="1814">
                  <c:v>25</c:v>
                </c:pt>
                <c:pt idx="1815">
                  <c:v>27</c:v>
                </c:pt>
                <c:pt idx="1816">
                  <c:v>20</c:v>
                </c:pt>
                <c:pt idx="1817">
                  <c:v>16</c:v>
                </c:pt>
                <c:pt idx="1818">
                  <c:v>28</c:v>
                </c:pt>
                <c:pt idx="1819">
                  <c:v>20</c:v>
                </c:pt>
                <c:pt idx="1820">
                  <c:v>20</c:v>
                </c:pt>
                <c:pt idx="1821">
                  <c:v>18</c:v>
                </c:pt>
                <c:pt idx="1822">
                  <c:v>30</c:v>
                </c:pt>
                <c:pt idx="1823">
                  <c:v>22</c:v>
                </c:pt>
                <c:pt idx="1824">
                  <c:v>18</c:v>
                </c:pt>
                <c:pt idx="1825">
                  <c:v>23</c:v>
                </c:pt>
                <c:pt idx="1826">
                  <c:v>22</c:v>
                </c:pt>
                <c:pt idx="1827">
                  <c:v>21</c:v>
                </c:pt>
                <c:pt idx="1828">
                  <c:v>21</c:v>
                </c:pt>
                <c:pt idx="1829">
                  <c:v>18</c:v>
                </c:pt>
                <c:pt idx="1830">
                  <c:v>20</c:v>
                </c:pt>
                <c:pt idx="1831">
                  <c:v>12</c:v>
                </c:pt>
                <c:pt idx="1832">
                  <c:v>20</c:v>
                </c:pt>
                <c:pt idx="1833">
                  <c:v>23</c:v>
                </c:pt>
                <c:pt idx="1834">
                  <c:v>28</c:v>
                </c:pt>
                <c:pt idx="1835">
                  <c:v>18</c:v>
                </c:pt>
                <c:pt idx="1836">
                  <c:v>15</c:v>
                </c:pt>
                <c:pt idx="1837">
                  <c:v>27</c:v>
                </c:pt>
                <c:pt idx="1838">
                  <c:v>17</c:v>
                </c:pt>
                <c:pt idx="1839">
                  <c:v>29</c:v>
                </c:pt>
                <c:pt idx="1840">
                  <c:v>26</c:v>
                </c:pt>
                <c:pt idx="1841">
                  <c:v>23</c:v>
                </c:pt>
                <c:pt idx="1842">
                  <c:v>9</c:v>
                </c:pt>
                <c:pt idx="1843">
                  <c:v>19</c:v>
                </c:pt>
                <c:pt idx="1844">
                  <c:v>19</c:v>
                </c:pt>
                <c:pt idx="1845">
                  <c:v>19</c:v>
                </c:pt>
                <c:pt idx="1846">
                  <c:v>19</c:v>
                </c:pt>
                <c:pt idx="1847">
                  <c:v>12</c:v>
                </c:pt>
                <c:pt idx="1848">
                  <c:v>20</c:v>
                </c:pt>
                <c:pt idx="1849">
                  <c:v>16</c:v>
                </c:pt>
                <c:pt idx="1850">
                  <c:v>14</c:v>
                </c:pt>
                <c:pt idx="1851">
                  <c:v>26</c:v>
                </c:pt>
                <c:pt idx="1852">
                  <c:v>32</c:v>
                </c:pt>
                <c:pt idx="1853">
                  <c:v>34</c:v>
                </c:pt>
                <c:pt idx="1854">
                  <c:v>23</c:v>
                </c:pt>
                <c:pt idx="1855">
                  <c:v>20</c:v>
                </c:pt>
                <c:pt idx="1856">
                  <c:v>15</c:v>
                </c:pt>
                <c:pt idx="1857">
                  <c:v>17</c:v>
                </c:pt>
                <c:pt idx="1858">
                  <c:v>16</c:v>
                </c:pt>
                <c:pt idx="1859">
                  <c:v>11</c:v>
                </c:pt>
                <c:pt idx="1860">
                  <c:v>22</c:v>
                </c:pt>
                <c:pt idx="1861">
                  <c:v>18</c:v>
                </c:pt>
                <c:pt idx="1862">
                  <c:v>22</c:v>
                </c:pt>
                <c:pt idx="1863">
                  <c:v>24</c:v>
                </c:pt>
                <c:pt idx="1864">
                  <c:v>23</c:v>
                </c:pt>
                <c:pt idx="1865">
                  <c:v>22</c:v>
                </c:pt>
                <c:pt idx="1866">
                  <c:v>28</c:v>
                </c:pt>
                <c:pt idx="1867">
                  <c:v>24</c:v>
                </c:pt>
                <c:pt idx="1868">
                  <c:v>28</c:v>
                </c:pt>
                <c:pt idx="1869">
                  <c:v>15</c:v>
                </c:pt>
                <c:pt idx="1870">
                  <c:v>21</c:v>
                </c:pt>
                <c:pt idx="1871">
                  <c:v>20</c:v>
                </c:pt>
                <c:pt idx="1872">
                  <c:v>23</c:v>
                </c:pt>
                <c:pt idx="1873">
                  <c:v>14</c:v>
                </c:pt>
                <c:pt idx="1874">
                  <c:v>22</c:v>
                </c:pt>
                <c:pt idx="1875">
                  <c:v>23</c:v>
                </c:pt>
                <c:pt idx="1876">
                  <c:v>19</c:v>
                </c:pt>
                <c:pt idx="1877">
                  <c:v>31</c:v>
                </c:pt>
                <c:pt idx="1878">
                  <c:v>19</c:v>
                </c:pt>
                <c:pt idx="1879">
                  <c:v>36</c:v>
                </c:pt>
                <c:pt idx="1880">
                  <c:v>18</c:v>
                </c:pt>
                <c:pt idx="1881">
                  <c:v>16</c:v>
                </c:pt>
                <c:pt idx="1882">
                  <c:v>21</c:v>
                </c:pt>
                <c:pt idx="1883">
                  <c:v>29</c:v>
                </c:pt>
                <c:pt idx="1884">
                  <c:v>20</c:v>
                </c:pt>
                <c:pt idx="1885">
                  <c:v>17</c:v>
                </c:pt>
                <c:pt idx="1886">
                  <c:v>22</c:v>
                </c:pt>
                <c:pt idx="1887">
                  <c:v>31</c:v>
                </c:pt>
                <c:pt idx="1888">
                  <c:v>19</c:v>
                </c:pt>
                <c:pt idx="1889">
                  <c:v>22</c:v>
                </c:pt>
                <c:pt idx="1890">
                  <c:v>26</c:v>
                </c:pt>
                <c:pt idx="1891">
                  <c:v>24</c:v>
                </c:pt>
                <c:pt idx="1892">
                  <c:v>21</c:v>
                </c:pt>
                <c:pt idx="1893">
                  <c:v>17</c:v>
                </c:pt>
                <c:pt idx="1894">
                  <c:v>14</c:v>
                </c:pt>
                <c:pt idx="1895">
                  <c:v>23</c:v>
                </c:pt>
                <c:pt idx="1896">
                  <c:v>23</c:v>
                </c:pt>
                <c:pt idx="1897">
                  <c:v>26</c:v>
                </c:pt>
                <c:pt idx="1898">
                  <c:v>23</c:v>
                </c:pt>
                <c:pt idx="1899">
                  <c:v>19</c:v>
                </c:pt>
                <c:pt idx="1900">
                  <c:v>21</c:v>
                </c:pt>
                <c:pt idx="1901">
                  <c:v>9</c:v>
                </c:pt>
                <c:pt idx="1902">
                  <c:v>22</c:v>
                </c:pt>
                <c:pt idx="1903">
                  <c:v>21</c:v>
                </c:pt>
                <c:pt idx="1904">
                  <c:v>15</c:v>
                </c:pt>
                <c:pt idx="1905">
                  <c:v>19</c:v>
                </c:pt>
                <c:pt idx="1906">
                  <c:v>22</c:v>
                </c:pt>
                <c:pt idx="1907">
                  <c:v>17</c:v>
                </c:pt>
                <c:pt idx="1908">
                  <c:v>15</c:v>
                </c:pt>
                <c:pt idx="1909">
                  <c:v>20</c:v>
                </c:pt>
                <c:pt idx="1910">
                  <c:v>24</c:v>
                </c:pt>
                <c:pt idx="1911">
                  <c:v>16</c:v>
                </c:pt>
                <c:pt idx="1912">
                  <c:v>22</c:v>
                </c:pt>
                <c:pt idx="1913">
                  <c:v>26</c:v>
                </c:pt>
                <c:pt idx="1914">
                  <c:v>19</c:v>
                </c:pt>
                <c:pt idx="1915">
                  <c:v>21</c:v>
                </c:pt>
                <c:pt idx="1916">
                  <c:v>16</c:v>
                </c:pt>
                <c:pt idx="1917">
                  <c:v>22</c:v>
                </c:pt>
                <c:pt idx="1918">
                  <c:v>20</c:v>
                </c:pt>
                <c:pt idx="1919">
                  <c:v>12</c:v>
                </c:pt>
                <c:pt idx="1920">
                  <c:v>24</c:v>
                </c:pt>
                <c:pt idx="1921">
                  <c:v>23</c:v>
                </c:pt>
                <c:pt idx="1922">
                  <c:v>16</c:v>
                </c:pt>
                <c:pt idx="1923">
                  <c:v>20</c:v>
                </c:pt>
                <c:pt idx="1924">
                  <c:v>26</c:v>
                </c:pt>
                <c:pt idx="1925">
                  <c:v>22</c:v>
                </c:pt>
                <c:pt idx="1926">
                  <c:v>19</c:v>
                </c:pt>
                <c:pt idx="1927">
                  <c:v>21</c:v>
                </c:pt>
                <c:pt idx="1928">
                  <c:v>23</c:v>
                </c:pt>
                <c:pt idx="1929">
                  <c:v>18</c:v>
                </c:pt>
                <c:pt idx="1930">
                  <c:v>26</c:v>
                </c:pt>
                <c:pt idx="1931">
                  <c:v>22</c:v>
                </c:pt>
                <c:pt idx="1932">
                  <c:v>19</c:v>
                </c:pt>
                <c:pt idx="1933">
                  <c:v>24</c:v>
                </c:pt>
                <c:pt idx="1934">
                  <c:v>20</c:v>
                </c:pt>
                <c:pt idx="1935">
                  <c:v>19</c:v>
                </c:pt>
                <c:pt idx="1936">
                  <c:v>16</c:v>
                </c:pt>
                <c:pt idx="1937">
                  <c:v>16</c:v>
                </c:pt>
                <c:pt idx="1938">
                  <c:v>23</c:v>
                </c:pt>
                <c:pt idx="1939">
                  <c:v>14</c:v>
                </c:pt>
                <c:pt idx="1940">
                  <c:v>24</c:v>
                </c:pt>
                <c:pt idx="1941">
                  <c:v>26</c:v>
                </c:pt>
                <c:pt idx="1942">
                  <c:v>17</c:v>
                </c:pt>
                <c:pt idx="1943">
                  <c:v>18</c:v>
                </c:pt>
                <c:pt idx="1944">
                  <c:v>22</c:v>
                </c:pt>
                <c:pt idx="1945">
                  <c:v>20</c:v>
                </c:pt>
                <c:pt idx="1946">
                  <c:v>22</c:v>
                </c:pt>
                <c:pt idx="1947">
                  <c:v>25</c:v>
                </c:pt>
                <c:pt idx="1948">
                  <c:v>17</c:v>
                </c:pt>
                <c:pt idx="1949">
                  <c:v>18</c:v>
                </c:pt>
                <c:pt idx="1950">
                  <c:v>16</c:v>
                </c:pt>
                <c:pt idx="1951">
                  <c:v>18</c:v>
                </c:pt>
                <c:pt idx="1952">
                  <c:v>21</c:v>
                </c:pt>
                <c:pt idx="1953">
                  <c:v>31</c:v>
                </c:pt>
                <c:pt idx="1954">
                  <c:v>14</c:v>
                </c:pt>
                <c:pt idx="1955">
                  <c:v>24</c:v>
                </c:pt>
                <c:pt idx="1956">
                  <c:v>19</c:v>
                </c:pt>
                <c:pt idx="1957">
                  <c:v>16</c:v>
                </c:pt>
                <c:pt idx="1958">
                  <c:v>17</c:v>
                </c:pt>
                <c:pt idx="1959">
                  <c:v>23</c:v>
                </c:pt>
                <c:pt idx="1960">
                  <c:v>22</c:v>
                </c:pt>
                <c:pt idx="1961">
                  <c:v>18</c:v>
                </c:pt>
                <c:pt idx="1962">
                  <c:v>16</c:v>
                </c:pt>
                <c:pt idx="1963">
                  <c:v>19</c:v>
                </c:pt>
                <c:pt idx="1964">
                  <c:v>19</c:v>
                </c:pt>
                <c:pt idx="1965">
                  <c:v>20</c:v>
                </c:pt>
                <c:pt idx="1966">
                  <c:v>15</c:v>
                </c:pt>
                <c:pt idx="1967">
                  <c:v>18</c:v>
                </c:pt>
                <c:pt idx="1968">
                  <c:v>18</c:v>
                </c:pt>
                <c:pt idx="1969">
                  <c:v>27</c:v>
                </c:pt>
                <c:pt idx="1970">
                  <c:v>25</c:v>
                </c:pt>
                <c:pt idx="1971">
                  <c:v>16</c:v>
                </c:pt>
                <c:pt idx="1972">
                  <c:v>27</c:v>
                </c:pt>
                <c:pt idx="1973">
                  <c:v>23</c:v>
                </c:pt>
                <c:pt idx="1974">
                  <c:v>22</c:v>
                </c:pt>
                <c:pt idx="1975">
                  <c:v>22</c:v>
                </c:pt>
                <c:pt idx="1976">
                  <c:v>16</c:v>
                </c:pt>
                <c:pt idx="1977">
                  <c:v>14</c:v>
                </c:pt>
                <c:pt idx="1978">
                  <c:v>18</c:v>
                </c:pt>
                <c:pt idx="1979">
                  <c:v>22</c:v>
                </c:pt>
                <c:pt idx="1980">
                  <c:v>15</c:v>
                </c:pt>
                <c:pt idx="1981">
                  <c:v>16</c:v>
                </c:pt>
                <c:pt idx="1982">
                  <c:v>12</c:v>
                </c:pt>
                <c:pt idx="1983">
                  <c:v>14</c:v>
                </c:pt>
                <c:pt idx="1984">
                  <c:v>25</c:v>
                </c:pt>
                <c:pt idx="1985">
                  <c:v>19</c:v>
                </c:pt>
                <c:pt idx="1986">
                  <c:v>17</c:v>
                </c:pt>
                <c:pt idx="1987">
                  <c:v>22</c:v>
                </c:pt>
                <c:pt idx="1988">
                  <c:v>18</c:v>
                </c:pt>
                <c:pt idx="1989">
                  <c:v>18</c:v>
                </c:pt>
                <c:pt idx="1990">
                  <c:v>21</c:v>
                </c:pt>
                <c:pt idx="1991">
                  <c:v>13</c:v>
                </c:pt>
                <c:pt idx="1992">
                  <c:v>19</c:v>
                </c:pt>
                <c:pt idx="1993">
                  <c:v>20</c:v>
                </c:pt>
                <c:pt idx="1994">
                  <c:v>19</c:v>
                </c:pt>
                <c:pt idx="1995">
                  <c:v>28</c:v>
                </c:pt>
                <c:pt idx="1996">
                  <c:v>12</c:v>
                </c:pt>
                <c:pt idx="1997">
                  <c:v>22</c:v>
                </c:pt>
                <c:pt idx="1998">
                  <c:v>17</c:v>
                </c:pt>
                <c:pt idx="1999">
                  <c:v>21</c:v>
                </c:pt>
                <c:pt idx="2000">
                  <c:v>12</c:v>
                </c:pt>
                <c:pt idx="2001">
                  <c:v>19</c:v>
                </c:pt>
                <c:pt idx="2002">
                  <c:v>23</c:v>
                </c:pt>
                <c:pt idx="2003">
                  <c:v>9</c:v>
                </c:pt>
                <c:pt idx="2004">
                  <c:v>18</c:v>
                </c:pt>
                <c:pt idx="2005">
                  <c:v>19</c:v>
                </c:pt>
                <c:pt idx="2006">
                  <c:v>22</c:v>
                </c:pt>
                <c:pt idx="2007">
                  <c:v>16</c:v>
                </c:pt>
                <c:pt idx="2008">
                  <c:v>15</c:v>
                </c:pt>
                <c:pt idx="2009">
                  <c:v>14</c:v>
                </c:pt>
                <c:pt idx="2010">
                  <c:v>15</c:v>
                </c:pt>
                <c:pt idx="2011">
                  <c:v>17</c:v>
                </c:pt>
                <c:pt idx="2012">
                  <c:v>17</c:v>
                </c:pt>
                <c:pt idx="2013">
                  <c:v>27</c:v>
                </c:pt>
                <c:pt idx="2014">
                  <c:v>19</c:v>
                </c:pt>
                <c:pt idx="2015">
                  <c:v>29</c:v>
                </c:pt>
                <c:pt idx="2016">
                  <c:v>19</c:v>
                </c:pt>
                <c:pt idx="2017">
                  <c:v>18</c:v>
                </c:pt>
                <c:pt idx="2018">
                  <c:v>18</c:v>
                </c:pt>
                <c:pt idx="2019">
                  <c:v>23</c:v>
                </c:pt>
                <c:pt idx="2020">
                  <c:v>19</c:v>
                </c:pt>
                <c:pt idx="2021">
                  <c:v>13</c:v>
                </c:pt>
                <c:pt idx="2022">
                  <c:v>19</c:v>
                </c:pt>
                <c:pt idx="2023">
                  <c:v>19</c:v>
                </c:pt>
                <c:pt idx="2024">
                  <c:v>25</c:v>
                </c:pt>
                <c:pt idx="2025">
                  <c:v>21</c:v>
                </c:pt>
                <c:pt idx="2026">
                  <c:v>21</c:v>
                </c:pt>
                <c:pt idx="2027">
                  <c:v>20</c:v>
                </c:pt>
                <c:pt idx="2028">
                  <c:v>11</c:v>
                </c:pt>
                <c:pt idx="2029">
                  <c:v>15</c:v>
                </c:pt>
                <c:pt idx="2030">
                  <c:v>13</c:v>
                </c:pt>
                <c:pt idx="2031">
                  <c:v>20</c:v>
                </c:pt>
                <c:pt idx="2032">
                  <c:v>14</c:v>
                </c:pt>
                <c:pt idx="2033">
                  <c:v>13</c:v>
                </c:pt>
                <c:pt idx="2034">
                  <c:v>8</c:v>
                </c:pt>
                <c:pt idx="2035">
                  <c:v>19</c:v>
                </c:pt>
                <c:pt idx="2036">
                  <c:v>18</c:v>
                </c:pt>
                <c:pt idx="2037">
                  <c:v>16</c:v>
                </c:pt>
                <c:pt idx="2038">
                  <c:v>14</c:v>
                </c:pt>
                <c:pt idx="2039">
                  <c:v>25</c:v>
                </c:pt>
                <c:pt idx="2040">
                  <c:v>23</c:v>
                </c:pt>
                <c:pt idx="2041">
                  <c:v>19</c:v>
                </c:pt>
                <c:pt idx="2042">
                  <c:v>15</c:v>
                </c:pt>
                <c:pt idx="2043">
                  <c:v>19</c:v>
                </c:pt>
                <c:pt idx="2044">
                  <c:v>13</c:v>
                </c:pt>
                <c:pt idx="2045">
                  <c:v>14</c:v>
                </c:pt>
                <c:pt idx="2046">
                  <c:v>18</c:v>
                </c:pt>
                <c:pt idx="2047">
                  <c:v>23</c:v>
                </c:pt>
                <c:pt idx="2048">
                  <c:v>21</c:v>
                </c:pt>
                <c:pt idx="2049">
                  <c:v>13</c:v>
                </c:pt>
                <c:pt idx="2050">
                  <c:v>10</c:v>
                </c:pt>
                <c:pt idx="2051">
                  <c:v>16</c:v>
                </c:pt>
                <c:pt idx="2052">
                  <c:v>21</c:v>
                </c:pt>
                <c:pt idx="2053">
                  <c:v>12</c:v>
                </c:pt>
                <c:pt idx="2054">
                  <c:v>12</c:v>
                </c:pt>
                <c:pt idx="2055">
                  <c:v>17</c:v>
                </c:pt>
                <c:pt idx="2056">
                  <c:v>20</c:v>
                </c:pt>
                <c:pt idx="2057">
                  <c:v>19</c:v>
                </c:pt>
                <c:pt idx="2058">
                  <c:v>19</c:v>
                </c:pt>
                <c:pt idx="2059">
                  <c:v>20</c:v>
                </c:pt>
                <c:pt idx="2060">
                  <c:v>14</c:v>
                </c:pt>
                <c:pt idx="2061">
                  <c:v>24</c:v>
                </c:pt>
                <c:pt idx="2062">
                  <c:v>12</c:v>
                </c:pt>
                <c:pt idx="2063">
                  <c:v>14</c:v>
                </c:pt>
                <c:pt idx="2064">
                  <c:v>13</c:v>
                </c:pt>
                <c:pt idx="2065">
                  <c:v>17</c:v>
                </c:pt>
                <c:pt idx="2066">
                  <c:v>16</c:v>
                </c:pt>
                <c:pt idx="2067">
                  <c:v>13</c:v>
                </c:pt>
                <c:pt idx="2068">
                  <c:v>15</c:v>
                </c:pt>
                <c:pt idx="2069">
                  <c:v>13</c:v>
                </c:pt>
                <c:pt idx="2070">
                  <c:v>18</c:v>
                </c:pt>
                <c:pt idx="2071">
                  <c:v>20</c:v>
                </c:pt>
                <c:pt idx="2072">
                  <c:v>20</c:v>
                </c:pt>
                <c:pt idx="2073">
                  <c:v>17</c:v>
                </c:pt>
                <c:pt idx="2074">
                  <c:v>20</c:v>
                </c:pt>
                <c:pt idx="2075">
                  <c:v>14</c:v>
                </c:pt>
                <c:pt idx="2076">
                  <c:v>22</c:v>
                </c:pt>
                <c:pt idx="2077">
                  <c:v>12</c:v>
                </c:pt>
                <c:pt idx="2078">
                  <c:v>24</c:v>
                </c:pt>
                <c:pt idx="2079">
                  <c:v>18</c:v>
                </c:pt>
                <c:pt idx="2080">
                  <c:v>21</c:v>
                </c:pt>
                <c:pt idx="2081">
                  <c:v>15</c:v>
                </c:pt>
                <c:pt idx="2082">
                  <c:v>14</c:v>
                </c:pt>
                <c:pt idx="2083">
                  <c:v>21</c:v>
                </c:pt>
                <c:pt idx="2084">
                  <c:v>15</c:v>
                </c:pt>
                <c:pt idx="2085">
                  <c:v>13</c:v>
                </c:pt>
                <c:pt idx="2086">
                  <c:v>26</c:v>
                </c:pt>
                <c:pt idx="2087">
                  <c:v>15</c:v>
                </c:pt>
                <c:pt idx="2088">
                  <c:v>17</c:v>
                </c:pt>
                <c:pt idx="2089">
                  <c:v>25</c:v>
                </c:pt>
                <c:pt idx="2090">
                  <c:v>13</c:v>
                </c:pt>
                <c:pt idx="2091">
                  <c:v>11</c:v>
                </c:pt>
                <c:pt idx="2092">
                  <c:v>15</c:v>
                </c:pt>
                <c:pt idx="2093">
                  <c:v>23</c:v>
                </c:pt>
                <c:pt idx="2094">
                  <c:v>16</c:v>
                </c:pt>
                <c:pt idx="2095">
                  <c:v>17</c:v>
                </c:pt>
                <c:pt idx="2096">
                  <c:v>21</c:v>
                </c:pt>
                <c:pt idx="2097">
                  <c:v>15</c:v>
                </c:pt>
                <c:pt idx="2098">
                  <c:v>20</c:v>
                </c:pt>
                <c:pt idx="2099">
                  <c:v>10</c:v>
                </c:pt>
                <c:pt idx="2100">
                  <c:v>15</c:v>
                </c:pt>
                <c:pt idx="2101">
                  <c:v>17</c:v>
                </c:pt>
                <c:pt idx="2102">
                  <c:v>13</c:v>
                </c:pt>
                <c:pt idx="2103">
                  <c:v>14</c:v>
                </c:pt>
                <c:pt idx="2104">
                  <c:v>18</c:v>
                </c:pt>
                <c:pt idx="2105">
                  <c:v>15</c:v>
                </c:pt>
                <c:pt idx="2106">
                  <c:v>19</c:v>
                </c:pt>
                <c:pt idx="2107">
                  <c:v>15</c:v>
                </c:pt>
                <c:pt idx="2108">
                  <c:v>19</c:v>
                </c:pt>
                <c:pt idx="2109">
                  <c:v>15</c:v>
                </c:pt>
                <c:pt idx="2110">
                  <c:v>14</c:v>
                </c:pt>
                <c:pt idx="2111">
                  <c:v>18</c:v>
                </c:pt>
                <c:pt idx="2112">
                  <c:v>23</c:v>
                </c:pt>
                <c:pt idx="2113">
                  <c:v>11</c:v>
                </c:pt>
                <c:pt idx="2114">
                  <c:v>20</c:v>
                </c:pt>
                <c:pt idx="2115">
                  <c:v>19</c:v>
                </c:pt>
                <c:pt idx="2116">
                  <c:v>14</c:v>
                </c:pt>
                <c:pt idx="2117">
                  <c:v>14</c:v>
                </c:pt>
                <c:pt idx="2118">
                  <c:v>15</c:v>
                </c:pt>
                <c:pt idx="2119">
                  <c:v>14</c:v>
                </c:pt>
                <c:pt idx="2120">
                  <c:v>15</c:v>
                </c:pt>
                <c:pt idx="2121">
                  <c:v>22</c:v>
                </c:pt>
                <c:pt idx="2122">
                  <c:v>14</c:v>
                </c:pt>
                <c:pt idx="2123">
                  <c:v>20</c:v>
                </c:pt>
                <c:pt idx="2124">
                  <c:v>19</c:v>
                </c:pt>
                <c:pt idx="2125">
                  <c:v>15</c:v>
                </c:pt>
                <c:pt idx="2126">
                  <c:v>25</c:v>
                </c:pt>
                <c:pt idx="2127">
                  <c:v>19</c:v>
                </c:pt>
                <c:pt idx="2128">
                  <c:v>13</c:v>
                </c:pt>
                <c:pt idx="2129">
                  <c:v>16</c:v>
                </c:pt>
                <c:pt idx="2130">
                  <c:v>15</c:v>
                </c:pt>
                <c:pt idx="2131">
                  <c:v>26</c:v>
                </c:pt>
                <c:pt idx="2132">
                  <c:v>18</c:v>
                </c:pt>
                <c:pt idx="2133">
                  <c:v>22</c:v>
                </c:pt>
                <c:pt idx="2134">
                  <c:v>26</c:v>
                </c:pt>
                <c:pt idx="2135">
                  <c:v>16</c:v>
                </c:pt>
                <c:pt idx="2136">
                  <c:v>15</c:v>
                </c:pt>
                <c:pt idx="2137">
                  <c:v>20</c:v>
                </c:pt>
                <c:pt idx="2138">
                  <c:v>11</c:v>
                </c:pt>
                <c:pt idx="2139">
                  <c:v>16</c:v>
                </c:pt>
                <c:pt idx="2140">
                  <c:v>15</c:v>
                </c:pt>
                <c:pt idx="2141">
                  <c:v>19</c:v>
                </c:pt>
                <c:pt idx="2142">
                  <c:v>13</c:v>
                </c:pt>
                <c:pt idx="2143">
                  <c:v>18</c:v>
                </c:pt>
                <c:pt idx="2144">
                  <c:v>19</c:v>
                </c:pt>
                <c:pt idx="2145">
                  <c:v>19</c:v>
                </c:pt>
                <c:pt idx="2146">
                  <c:v>12</c:v>
                </c:pt>
                <c:pt idx="2147">
                  <c:v>12</c:v>
                </c:pt>
                <c:pt idx="2148">
                  <c:v>9</c:v>
                </c:pt>
                <c:pt idx="2149">
                  <c:v>12</c:v>
                </c:pt>
                <c:pt idx="2150">
                  <c:v>16</c:v>
                </c:pt>
                <c:pt idx="2151">
                  <c:v>18</c:v>
                </c:pt>
                <c:pt idx="2152">
                  <c:v>14</c:v>
                </c:pt>
                <c:pt idx="2153">
                  <c:v>14</c:v>
                </c:pt>
                <c:pt idx="2154">
                  <c:v>17</c:v>
                </c:pt>
                <c:pt idx="2155">
                  <c:v>19</c:v>
                </c:pt>
                <c:pt idx="2156">
                  <c:v>24</c:v>
                </c:pt>
                <c:pt idx="2157">
                  <c:v>16</c:v>
                </c:pt>
                <c:pt idx="2158">
                  <c:v>13</c:v>
                </c:pt>
                <c:pt idx="2159">
                  <c:v>19</c:v>
                </c:pt>
                <c:pt idx="2160">
                  <c:v>14</c:v>
                </c:pt>
                <c:pt idx="2161">
                  <c:v>13</c:v>
                </c:pt>
                <c:pt idx="2162">
                  <c:v>15</c:v>
                </c:pt>
                <c:pt idx="2163">
                  <c:v>10</c:v>
                </c:pt>
                <c:pt idx="2164">
                  <c:v>14</c:v>
                </c:pt>
                <c:pt idx="2165">
                  <c:v>13</c:v>
                </c:pt>
                <c:pt idx="2166">
                  <c:v>16</c:v>
                </c:pt>
                <c:pt idx="2167">
                  <c:v>19</c:v>
                </c:pt>
                <c:pt idx="2168">
                  <c:v>15</c:v>
                </c:pt>
                <c:pt idx="2169">
                  <c:v>16</c:v>
                </c:pt>
                <c:pt idx="2170">
                  <c:v>15</c:v>
                </c:pt>
                <c:pt idx="2171">
                  <c:v>10</c:v>
                </c:pt>
                <c:pt idx="2172">
                  <c:v>15</c:v>
                </c:pt>
                <c:pt idx="2173">
                  <c:v>19</c:v>
                </c:pt>
                <c:pt idx="2174">
                  <c:v>6</c:v>
                </c:pt>
                <c:pt idx="2175">
                  <c:v>12</c:v>
                </c:pt>
                <c:pt idx="2176">
                  <c:v>11</c:v>
                </c:pt>
                <c:pt idx="2177">
                  <c:v>7</c:v>
                </c:pt>
                <c:pt idx="2178">
                  <c:v>10</c:v>
                </c:pt>
                <c:pt idx="2179">
                  <c:v>15</c:v>
                </c:pt>
                <c:pt idx="2180">
                  <c:v>17</c:v>
                </c:pt>
                <c:pt idx="2181">
                  <c:v>12</c:v>
                </c:pt>
                <c:pt idx="2182">
                  <c:v>20</c:v>
                </c:pt>
                <c:pt idx="2183">
                  <c:v>7</c:v>
                </c:pt>
                <c:pt idx="2184">
                  <c:v>14</c:v>
                </c:pt>
                <c:pt idx="2185">
                  <c:v>19</c:v>
                </c:pt>
                <c:pt idx="2186">
                  <c:v>19</c:v>
                </c:pt>
                <c:pt idx="2187">
                  <c:v>11</c:v>
                </c:pt>
                <c:pt idx="2188">
                  <c:v>13</c:v>
                </c:pt>
                <c:pt idx="2189">
                  <c:v>12</c:v>
                </c:pt>
                <c:pt idx="2190">
                  <c:v>15</c:v>
                </c:pt>
                <c:pt idx="2191">
                  <c:v>17</c:v>
                </c:pt>
                <c:pt idx="2192">
                  <c:v>14</c:v>
                </c:pt>
                <c:pt idx="2193">
                  <c:v>18</c:v>
                </c:pt>
                <c:pt idx="2194">
                  <c:v>14</c:v>
                </c:pt>
                <c:pt idx="2195">
                  <c:v>18</c:v>
                </c:pt>
                <c:pt idx="2196">
                  <c:v>23</c:v>
                </c:pt>
                <c:pt idx="2197">
                  <c:v>9</c:v>
                </c:pt>
                <c:pt idx="2198">
                  <c:v>20</c:v>
                </c:pt>
                <c:pt idx="2199">
                  <c:v>16</c:v>
                </c:pt>
                <c:pt idx="2200">
                  <c:v>13</c:v>
                </c:pt>
                <c:pt idx="2201">
                  <c:v>15</c:v>
                </c:pt>
                <c:pt idx="2202">
                  <c:v>15</c:v>
                </c:pt>
                <c:pt idx="2203">
                  <c:v>8</c:v>
                </c:pt>
                <c:pt idx="2204">
                  <c:v>19</c:v>
                </c:pt>
                <c:pt idx="2205">
                  <c:v>20</c:v>
                </c:pt>
                <c:pt idx="2206">
                  <c:v>18</c:v>
                </c:pt>
                <c:pt idx="2207">
                  <c:v>16</c:v>
                </c:pt>
                <c:pt idx="2208">
                  <c:v>16</c:v>
                </c:pt>
                <c:pt idx="2209">
                  <c:v>18</c:v>
                </c:pt>
                <c:pt idx="2210">
                  <c:v>17</c:v>
                </c:pt>
                <c:pt idx="2211">
                  <c:v>11</c:v>
                </c:pt>
                <c:pt idx="2212">
                  <c:v>13</c:v>
                </c:pt>
                <c:pt idx="2213">
                  <c:v>18</c:v>
                </c:pt>
                <c:pt idx="2214">
                  <c:v>18</c:v>
                </c:pt>
                <c:pt idx="2215">
                  <c:v>13</c:v>
                </c:pt>
                <c:pt idx="2216">
                  <c:v>18</c:v>
                </c:pt>
                <c:pt idx="2217">
                  <c:v>16</c:v>
                </c:pt>
                <c:pt idx="2218">
                  <c:v>22</c:v>
                </c:pt>
                <c:pt idx="2219">
                  <c:v>10</c:v>
                </c:pt>
                <c:pt idx="2220">
                  <c:v>14</c:v>
                </c:pt>
                <c:pt idx="2221">
                  <c:v>6</c:v>
                </c:pt>
                <c:pt idx="2222">
                  <c:v>11</c:v>
                </c:pt>
                <c:pt idx="2223">
                  <c:v>24</c:v>
                </c:pt>
                <c:pt idx="2224">
                  <c:v>12</c:v>
                </c:pt>
                <c:pt idx="2225">
                  <c:v>13</c:v>
                </c:pt>
                <c:pt idx="2226">
                  <c:v>9</c:v>
                </c:pt>
                <c:pt idx="2227">
                  <c:v>16</c:v>
                </c:pt>
                <c:pt idx="2228">
                  <c:v>13</c:v>
                </c:pt>
                <c:pt idx="2229">
                  <c:v>13</c:v>
                </c:pt>
                <c:pt idx="2230">
                  <c:v>13</c:v>
                </c:pt>
                <c:pt idx="2231">
                  <c:v>15</c:v>
                </c:pt>
                <c:pt idx="2232">
                  <c:v>12</c:v>
                </c:pt>
                <c:pt idx="2233">
                  <c:v>8</c:v>
                </c:pt>
                <c:pt idx="2234">
                  <c:v>15</c:v>
                </c:pt>
                <c:pt idx="2235">
                  <c:v>14</c:v>
                </c:pt>
                <c:pt idx="2236">
                  <c:v>13</c:v>
                </c:pt>
                <c:pt idx="2237">
                  <c:v>11</c:v>
                </c:pt>
                <c:pt idx="2238">
                  <c:v>18</c:v>
                </c:pt>
                <c:pt idx="2239">
                  <c:v>19</c:v>
                </c:pt>
                <c:pt idx="2240">
                  <c:v>11</c:v>
                </c:pt>
                <c:pt idx="2241">
                  <c:v>19</c:v>
                </c:pt>
                <c:pt idx="2242">
                  <c:v>10</c:v>
                </c:pt>
                <c:pt idx="2243">
                  <c:v>13</c:v>
                </c:pt>
                <c:pt idx="2244">
                  <c:v>19</c:v>
                </c:pt>
                <c:pt idx="2245">
                  <c:v>16</c:v>
                </c:pt>
                <c:pt idx="2246">
                  <c:v>11</c:v>
                </c:pt>
                <c:pt idx="2247">
                  <c:v>15</c:v>
                </c:pt>
                <c:pt idx="2248">
                  <c:v>13</c:v>
                </c:pt>
                <c:pt idx="2249">
                  <c:v>10</c:v>
                </c:pt>
                <c:pt idx="2250">
                  <c:v>17</c:v>
                </c:pt>
                <c:pt idx="2251">
                  <c:v>14</c:v>
                </c:pt>
                <c:pt idx="2252">
                  <c:v>16</c:v>
                </c:pt>
                <c:pt idx="2253">
                  <c:v>11</c:v>
                </c:pt>
                <c:pt idx="2254">
                  <c:v>14</c:v>
                </c:pt>
                <c:pt idx="2255">
                  <c:v>12</c:v>
                </c:pt>
                <c:pt idx="2256">
                  <c:v>10</c:v>
                </c:pt>
                <c:pt idx="2257">
                  <c:v>19</c:v>
                </c:pt>
                <c:pt idx="2258">
                  <c:v>22</c:v>
                </c:pt>
                <c:pt idx="2259">
                  <c:v>14</c:v>
                </c:pt>
                <c:pt idx="2260">
                  <c:v>12</c:v>
                </c:pt>
                <c:pt idx="2261">
                  <c:v>13</c:v>
                </c:pt>
                <c:pt idx="2262">
                  <c:v>16</c:v>
                </c:pt>
                <c:pt idx="2263">
                  <c:v>17</c:v>
                </c:pt>
                <c:pt idx="2264">
                  <c:v>21</c:v>
                </c:pt>
                <c:pt idx="2265">
                  <c:v>20</c:v>
                </c:pt>
                <c:pt idx="2266">
                  <c:v>10</c:v>
                </c:pt>
                <c:pt idx="2267">
                  <c:v>9</c:v>
                </c:pt>
                <c:pt idx="2268">
                  <c:v>12</c:v>
                </c:pt>
                <c:pt idx="2269">
                  <c:v>11</c:v>
                </c:pt>
                <c:pt idx="2270">
                  <c:v>13</c:v>
                </c:pt>
                <c:pt idx="2271">
                  <c:v>12</c:v>
                </c:pt>
                <c:pt idx="2272">
                  <c:v>14</c:v>
                </c:pt>
                <c:pt idx="2273">
                  <c:v>19</c:v>
                </c:pt>
                <c:pt idx="2274">
                  <c:v>21</c:v>
                </c:pt>
                <c:pt idx="2275">
                  <c:v>18</c:v>
                </c:pt>
                <c:pt idx="2276">
                  <c:v>10</c:v>
                </c:pt>
                <c:pt idx="2277">
                  <c:v>12</c:v>
                </c:pt>
                <c:pt idx="2278">
                  <c:v>18</c:v>
                </c:pt>
                <c:pt idx="2279">
                  <c:v>15</c:v>
                </c:pt>
                <c:pt idx="2280">
                  <c:v>20</c:v>
                </c:pt>
                <c:pt idx="2281">
                  <c:v>11</c:v>
                </c:pt>
                <c:pt idx="2282">
                  <c:v>13</c:v>
                </c:pt>
                <c:pt idx="2283">
                  <c:v>17</c:v>
                </c:pt>
                <c:pt idx="2284">
                  <c:v>10</c:v>
                </c:pt>
                <c:pt idx="2285">
                  <c:v>13</c:v>
                </c:pt>
                <c:pt idx="2286">
                  <c:v>12</c:v>
                </c:pt>
                <c:pt idx="2287">
                  <c:v>16</c:v>
                </c:pt>
                <c:pt idx="2288">
                  <c:v>13</c:v>
                </c:pt>
                <c:pt idx="2289">
                  <c:v>15</c:v>
                </c:pt>
                <c:pt idx="2290">
                  <c:v>11</c:v>
                </c:pt>
                <c:pt idx="2291">
                  <c:v>11</c:v>
                </c:pt>
                <c:pt idx="2292">
                  <c:v>13</c:v>
                </c:pt>
                <c:pt idx="2293">
                  <c:v>21</c:v>
                </c:pt>
                <c:pt idx="2294">
                  <c:v>15</c:v>
                </c:pt>
                <c:pt idx="2295">
                  <c:v>11</c:v>
                </c:pt>
                <c:pt idx="2296">
                  <c:v>20</c:v>
                </c:pt>
                <c:pt idx="2297">
                  <c:v>20</c:v>
                </c:pt>
                <c:pt idx="2298">
                  <c:v>12</c:v>
                </c:pt>
                <c:pt idx="2299">
                  <c:v>21</c:v>
                </c:pt>
                <c:pt idx="2300">
                  <c:v>15</c:v>
                </c:pt>
                <c:pt idx="2301">
                  <c:v>14</c:v>
                </c:pt>
                <c:pt idx="2302">
                  <c:v>13</c:v>
                </c:pt>
                <c:pt idx="2303">
                  <c:v>18</c:v>
                </c:pt>
                <c:pt idx="2304">
                  <c:v>13</c:v>
                </c:pt>
                <c:pt idx="2305">
                  <c:v>16</c:v>
                </c:pt>
                <c:pt idx="2306">
                  <c:v>18</c:v>
                </c:pt>
                <c:pt idx="2307">
                  <c:v>19</c:v>
                </c:pt>
                <c:pt idx="2308">
                  <c:v>15</c:v>
                </c:pt>
                <c:pt idx="2309">
                  <c:v>9</c:v>
                </c:pt>
                <c:pt idx="2310">
                  <c:v>11</c:v>
                </c:pt>
                <c:pt idx="2311">
                  <c:v>12</c:v>
                </c:pt>
                <c:pt idx="2312">
                  <c:v>11</c:v>
                </c:pt>
                <c:pt idx="2313">
                  <c:v>8</c:v>
                </c:pt>
                <c:pt idx="2314">
                  <c:v>12</c:v>
                </c:pt>
                <c:pt idx="2315">
                  <c:v>11</c:v>
                </c:pt>
                <c:pt idx="2316">
                  <c:v>10</c:v>
                </c:pt>
                <c:pt idx="2317">
                  <c:v>15</c:v>
                </c:pt>
                <c:pt idx="2318">
                  <c:v>12</c:v>
                </c:pt>
                <c:pt idx="2319">
                  <c:v>20</c:v>
                </c:pt>
                <c:pt idx="2320">
                  <c:v>20</c:v>
                </c:pt>
                <c:pt idx="2321">
                  <c:v>9</c:v>
                </c:pt>
                <c:pt idx="2322">
                  <c:v>20</c:v>
                </c:pt>
                <c:pt idx="2323">
                  <c:v>16</c:v>
                </c:pt>
                <c:pt idx="2324">
                  <c:v>13</c:v>
                </c:pt>
                <c:pt idx="2325">
                  <c:v>18</c:v>
                </c:pt>
                <c:pt idx="2326">
                  <c:v>12</c:v>
                </c:pt>
                <c:pt idx="2327">
                  <c:v>7</c:v>
                </c:pt>
                <c:pt idx="2328">
                  <c:v>14</c:v>
                </c:pt>
                <c:pt idx="2329">
                  <c:v>8</c:v>
                </c:pt>
                <c:pt idx="2330">
                  <c:v>10</c:v>
                </c:pt>
                <c:pt idx="2331">
                  <c:v>17</c:v>
                </c:pt>
                <c:pt idx="2332">
                  <c:v>14</c:v>
                </c:pt>
                <c:pt idx="2333">
                  <c:v>14</c:v>
                </c:pt>
                <c:pt idx="2334">
                  <c:v>14</c:v>
                </c:pt>
                <c:pt idx="2335">
                  <c:v>11</c:v>
                </c:pt>
                <c:pt idx="2336">
                  <c:v>18</c:v>
                </c:pt>
                <c:pt idx="2337">
                  <c:v>16</c:v>
                </c:pt>
                <c:pt idx="2338">
                  <c:v>15</c:v>
                </c:pt>
                <c:pt idx="2339">
                  <c:v>14</c:v>
                </c:pt>
                <c:pt idx="2340">
                  <c:v>13</c:v>
                </c:pt>
                <c:pt idx="2341">
                  <c:v>15</c:v>
                </c:pt>
                <c:pt idx="2342">
                  <c:v>13</c:v>
                </c:pt>
                <c:pt idx="2343">
                  <c:v>16</c:v>
                </c:pt>
                <c:pt idx="2344">
                  <c:v>17</c:v>
                </c:pt>
                <c:pt idx="2345">
                  <c:v>15</c:v>
                </c:pt>
                <c:pt idx="2346">
                  <c:v>16</c:v>
                </c:pt>
                <c:pt idx="2347">
                  <c:v>11</c:v>
                </c:pt>
                <c:pt idx="2348">
                  <c:v>16</c:v>
                </c:pt>
                <c:pt idx="2349">
                  <c:v>14</c:v>
                </c:pt>
                <c:pt idx="2350">
                  <c:v>11</c:v>
                </c:pt>
                <c:pt idx="2351">
                  <c:v>13</c:v>
                </c:pt>
                <c:pt idx="2352">
                  <c:v>14</c:v>
                </c:pt>
                <c:pt idx="2353">
                  <c:v>16</c:v>
                </c:pt>
                <c:pt idx="2354">
                  <c:v>10</c:v>
                </c:pt>
                <c:pt idx="2355">
                  <c:v>9</c:v>
                </c:pt>
                <c:pt idx="2356">
                  <c:v>10</c:v>
                </c:pt>
                <c:pt idx="2357">
                  <c:v>9</c:v>
                </c:pt>
                <c:pt idx="2358">
                  <c:v>11</c:v>
                </c:pt>
                <c:pt idx="2359">
                  <c:v>7</c:v>
                </c:pt>
                <c:pt idx="2360">
                  <c:v>18</c:v>
                </c:pt>
                <c:pt idx="2361">
                  <c:v>11</c:v>
                </c:pt>
                <c:pt idx="2362">
                  <c:v>16</c:v>
                </c:pt>
                <c:pt idx="2363">
                  <c:v>10</c:v>
                </c:pt>
                <c:pt idx="2364">
                  <c:v>11</c:v>
                </c:pt>
                <c:pt idx="2365">
                  <c:v>11</c:v>
                </c:pt>
                <c:pt idx="2366">
                  <c:v>13</c:v>
                </c:pt>
                <c:pt idx="2367">
                  <c:v>16</c:v>
                </c:pt>
                <c:pt idx="2368">
                  <c:v>9</c:v>
                </c:pt>
                <c:pt idx="2369">
                  <c:v>11</c:v>
                </c:pt>
                <c:pt idx="2370">
                  <c:v>16</c:v>
                </c:pt>
                <c:pt idx="2371">
                  <c:v>16</c:v>
                </c:pt>
                <c:pt idx="2372">
                  <c:v>9</c:v>
                </c:pt>
                <c:pt idx="2373">
                  <c:v>11</c:v>
                </c:pt>
                <c:pt idx="2374">
                  <c:v>16</c:v>
                </c:pt>
                <c:pt idx="2375">
                  <c:v>13</c:v>
                </c:pt>
                <c:pt idx="2376">
                  <c:v>10</c:v>
                </c:pt>
                <c:pt idx="2377">
                  <c:v>7</c:v>
                </c:pt>
                <c:pt idx="2378">
                  <c:v>6</c:v>
                </c:pt>
                <c:pt idx="2379">
                  <c:v>12</c:v>
                </c:pt>
                <c:pt idx="2380">
                  <c:v>12</c:v>
                </c:pt>
                <c:pt idx="2381">
                  <c:v>15</c:v>
                </c:pt>
                <c:pt idx="2382">
                  <c:v>13</c:v>
                </c:pt>
                <c:pt idx="2383">
                  <c:v>13</c:v>
                </c:pt>
                <c:pt idx="2384">
                  <c:v>10</c:v>
                </c:pt>
                <c:pt idx="2385">
                  <c:v>13</c:v>
                </c:pt>
                <c:pt idx="2386">
                  <c:v>3</c:v>
                </c:pt>
                <c:pt idx="2387">
                  <c:v>13</c:v>
                </c:pt>
                <c:pt idx="2388">
                  <c:v>10</c:v>
                </c:pt>
                <c:pt idx="2389">
                  <c:v>11</c:v>
                </c:pt>
                <c:pt idx="2390">
                  <c:v>9</c:v>
                </c:pt>
                <c:pt idx="2391">
                  <c:v>11</c:v>
                </c:pt>
                <c:pt idx="2392">
                  <c:v>8</c:v>
                </c:pt>
                <c:pt idx="2393">
                  <c:v>9</c:v>
                </c:pt>
                <c:pt idx="2394">
                  <c:v>13</c:v>
                </c:pt>
                <c:pt idx="2395">
                  <c:v>13</c:v>
                </c:pt>
                <c:pt idx="2396">
                  <c:v>8</c:v>
                </c:pt>
                <c:pt idx="2397">
                  <c:v>8</c:v>
                </c:pt>
                <c:pt idx="2398">
                  <c:v>23</c:v>
                </c:pt>
                <c:pt idx="2399">
                  <c:v>11</c:v>
                </c:pt>
                <c:pt idx="2400">
                  <c:v>12</c:v>
                </c:pt>
                <c:pt idx="2401">
                  <c:v>13</c:v>
                </c:pt>
                <c:pt idx="2402">
                  <c:v>8</c:v>
                </c:pt>
                <c:pt idx="2403">
                  <c:v>9</c:v>
                </c:pt>
                <c:pt idx="2404">
                  <c:v>12</c:v>
                </c:pt>
                <c:pt idx="2405">
                  <c:v>12</c:v>
                </c:pt>
                <c:pt idx="2406">
                  <c:v>18</c:v>
                </c:pt>
                <c:pt idx="2407">
                  <c:v>15</c:v>
                </c:pt>
                <c:pt idx="2408">
                  <c:v>13</c:v>
                </c:pt>
                <c:pt idx="2409">
                  <c:v>13</c:v>
                </c:pt>
                <c:pt idx="2410">
                  <c:v>19</c:v>
                </c:pt>
                <c:pt idx="2411">
                  <c:v>13</c:v>
                </c:pt>
                <c:pt idx="2412">
                  <c:v>11</c:v>
                </c:pt>
                <c:pt idx="2413">
                  <c:v>9</c:v>
                </c:pt>
                <c:pt idx="2414">
                  <c:v>14</c:v>
                </c:pt>
                <c:pt idx="2415">
                  <c:v>19</c:v>
                </c:pt>
                <c:pt idx="2416">
                  <c:v>15</c:v>
                </c:pt>
                <c:pt idx="2417">
                  <c:v>11</c:v>
                </c:pt>
                <c:pt idx="2418">
                  <c:v>10</c:v>
                </c:pt>
                <c:pt idx="2419">
                  <c:v>13</c:v>
                </c:pt>
                <c:pt idx="2420">
                  <c:v>19</c:v>
                </c:pt>
                <c:pt idx="2421">
                  <c:v>13</c:v>
                </c:pt>
                <c:pt idx="2422">
                  <c:v>6</c:v>
                </c:pt>
                <c:pt idx="2423">
                  <c:v>17</c:v>
                </c:pt>
                <c:pt idx="2424">
                  <c:v>15</c:v>
                </c:pt>
                <c:pt idx="2425">
                  <c:v>13</c:v>
                </c:pt>
                <c:pt idx="2426">
                  <c:v>12</c:v>
                </c:pt>
                <c:pt idx="2427">
                  <c:v>15</c:v>
                </c:pt>
                <c:pt idx="2428">
                  <c:v>13</c:v>
                </c:pt>
                <c:pt idx="2429">
                  <c:v>15</c:v>
                </c:pt>
                <c:pt idx="2430">
                  <c:v>11</c:v>
                </c:pt>
                <c:pt idx="2431">
                  <c:v>14</c:v>
                </c:pt>
                <c:pt idx="2432">
                  <c:v>13</c:v>
                </c:pt>
                <c:pt idx="2433">
                  <c:v>14</c:v>
                </c:pt>
                <c:pt idx="2434">
                  <c:v>12</c:v>
                </c:pt>
                <c:pt idx="2435">
                  <c:v>9</c:v>
                </c:pt>
                <c:pt idx="2436">
                  <c:v>17</c:v>
                </c:pt>
                <c:pt idx="2437">
                  <c:v>12</c:v>
                </c:pt>
                <c:pt idx="2438">
                  <c:v>14</c:v>
                </c:pt>
                <c:pt idx="2439">
                  <c:v>9</c:v>
                </c:pt>
                <c:pt idx="2440">
                  <c:v>11</c:v>
                </c:pt>
                <c:pt idx="2441">
                  <c:v>14</c:v>
                </c:pt>
                <c:pt idx="2442">
                  <c:v>12</c:v>
                </c:pt>
                <c:pt idx="2443">
                  <c:v>10</c:v>
                </c:pt>
                <c:pt idx="2444">
                  <c:v>13</c:v>
                </c:pt>
                <c:pt idx="2445">
                  <c:v>10</c:v>
                </c:pt>
                <c:pt idx="2446">
                  <c:v>14</c:v>
                </c:pt>
                <c:pt idx="2447">
                  <c:v>11</c:v>
                </c:pt>
                <c:pt idx="2448">
                  <c:v>13</c:v>
                </c:pt>
                <c:pt idx="2449">
                  <c:v>13</c:v>
                </c:pt>
                <c:pt idx="2450">
                  <c:v>12</c:v>
                </c:pt>
                <c:pt idx="2451">
                  <c:v>12</c:v>
                </c:pt>
                <c:pt idx="2452">
                  <c:v>12</c:v>
                </c:pt>
                <c:pt idx="2453">
                  <c:v>9</c:v>
                </c:pt>
                <c:pt idx="2454">
                  <c:v>14</c:v>
                </c:pt>
                <c:pt idx="2455">
                  <c:v>15</c:v>
                </c:pt>
                <c:pt idx="2456">
                  <c:v>14</c:v>
                </c:pt>
                <c:pt idx="2457">
                  <c:v>11</c:v>
                </c:pt>
                <c:pt idx="2458">
                  <c:v>10</c:v>
                </c:pt>
                <c:pt idx="2459">
                  <c:v>14</c:v>
                </c:pt>
                <c:pt idx="2460">
                  <c:v>9</c:v>
                </c:pt>
                <c:pt idx="2461">
                  <c:v>15</c:v>
                </c:pt>
                <c:pt idx="2462">
                  <c:v>8</c:v>
                </c:pt>
                <c:pt idx="2463">
                  <c:v>6</c:v>
                </c:pt>
                <c:pt idx="2464">
                  <c:v>12</c:v>
                </c:pt>
                <c:pt idx="2465">
                  <c:v>10</c:v>
                </c:pt>
                <c:pt idx="2466">
                  <c:v>15</c:v>
                </c:pt>
                <c:pt idx="2467">
                  <c:v>10</c:v>
                </c:pt>
                <c:pt idx="2468">
                  <c:v>14</c:v>
                </c:pt>
                <c:pt idx="2469">
                  <c:v>13</c:v>
                </c:pt>
                <c:pt idx="2470">
                  <c:v>13</c:v>
                </c:pt>
                <c:pt idx="2471">
                  <c:v>10</c:v>
                </c:pt>
                <c:pt idx="2472">
                  <c:v>7</c:v>
                </c:pt>
                <c:pt idx="2473">
                  <c:v>9</c:v>
                </c:pt>
                <c:pt idx="2474">
                  <c:v>9</c:v>
                </c:pt>
                <c:pt idx="2475">
                  <c:v>15</c:v>
                </c:pt>
                <c:pt idx="2476">
                  <c:v>17</c:v>
                </c:pt>
                <c:pt idx="2477">
                  <c:v>15</c:v>
                </c:pt>
                <c:pt idx="2478">
                  <c:v>12</c:v>
                </c:pt>
                <c:pt idx="2479">
                  <c:v>12</c:v>
                </c:pt>
                <c:pt idx="2480">
                  <c:v>9</c:v>
                </c:pt>
                <c:pt idx="2481">
                  <c:v>13</c:v>
                </c:pt>
                <c:pt idx="2482">
                  <c:v>11</c:v>
                </c:pt>
                <c:pt idx="2483">
                  <c:v>12</c:v>
                </c:pt>
                <c:pt idx="2484">
                  <c:v>12</c:v>
                </c:pt>
                <c:pt idx="2485">
                  <c:v>16</c:v>
                </c:pt>
                <c:pt idx="2486">
                  <c:v>8</c:v>
                </c:pt>
                <c:pt idx="2487">
                  <c:v>17</c:v>
                </c:pt>
                <c:pt idx="2488">
                  <c:v>9</c:v>
                </c:pt>
                <c:pt idx="2489">
                  <c:v>8</c:v>
                </c:pt>
                <c:pt idx="2490">
                  <c:v>4</c:v>
                </c:pt>
                <c:pt idx="2491">
                  <c:v>8</c:v>
                </c:pt>
                <c:pt idx="2492">
                  <c:v>7</c:v>
                </c:pt>
                <c:pt idx="2493">
                  <c:v>14</c:v>
                </c:pt>
                <c:pt idx="2494">
                  <c:v>14</c:v>
                </c:pt>
                <c:pt idx="2495">
                  <c:v>14</c:v>
                </c:pt>
                <c:pt idx="2496">
                  <c:v>12</c:v>
                </c:pt>
                <c:pt idx="2497">
                  <c:v>8</c:v>
                </c:pt>
                <c:pt idx="2498">
                  <c:v>11</c:v>
                </c:pt>
                <c:pt idx="2499">
                  <c:v>18</c:v>
                </c:pt>
                <c:pt idx="2500">
                  <c:v>13</c:v>
                </c:pt>
                <c:pt idx="2501">
                  <c:v>13</c:v>
                </c:pt>
                <c:pt idx="2502">
                  <c:v>12</c:v>
                </c:pt>
                <c:pt idx="2503">
                  <c:v>15</c:v>
                </c:pt>
                <c:pt idx="2504">
                  <c:v>16</c:v>
                </c:pt>
                <c:pt idx="2505">
                  <c:v>8</c:v>
                </c:pt>
                <c:pt idx="2506">
                  <c:v>9</c:v>
                </c:pt>
                <c:pt idx="2507">
                  <c:v>15</c:v>
                </c:pt>
                <c:pt idx="2508">
                  <c:v>19</c:v>
                </c:pt>
                <c:pt idx="2509">
                  <c:v>9</c:v>
                </c:pt>
                <c:pt idx="2510">
                  <c:v>13</c:v>
                </c:pt>
                <c:pt idx="2511">
                  <c:v>7</c:v>
                </c:pt>
                <c:pt idx="2512">
                  <c:v>14</c:v>
                </c:pt>
                <c:pt idx="2513">
                  <c:v>15</c:v>
                </c:pt>
                <c:pt idx="2514">
                  <c:v>8</c:v>
                </c:pt>
                <c:pt idx="2515">
                  <c:v>8</c:v>
                </c:pt>
                <c:pt idx="2516">
                  <c:v>12</c:v>
                </c:pt>
                <c:pt idx="2517">
                  <c:v>12</c:v>
                </c:pt>
                <c:pt idx="2518">
                  <c:v>11</c:v>
                </c:pt>
                <c:pt idx="2519">
                  <c:v>17</c:v>
                </c:pt>
                <c:pt idx="2520">
                  <c:v>9</c:v>
                </c:pt>
                <c:pt idx="2521">
                  <c:v>16</c:v>
                </c:pt>
                <c:pt idx="2522">
                  <c:v>10</c:v>
                </c:pt>
                <c:pt idx="2523">
                  <c:v>10</c:v>
                </c:pt>
                <c:pt idx="2524">
                  <c:v>10</c:v>
                </c:pt>
                <c:pt idx="2525">
                  <c:v>17</c:v>
                </c:pt>
                <c:pt idx="2526">
                  <c:v>10</c:v>
                </c:pt>
                <c:pt idx="2527">
                  <c:v>9</c:v>
                </c:pt>
                <c:pt idx="2528">
                  <c:v>7</c:v>
                </c:pt>
                <c:pt idx="2529">
                  <c:v>10</c:v>
                </c:pt>
                <c:pt idx="2530">
                  <c:v>11</c:v>
                </c:pt>
                <c:pt idx="2531">
                  <c:v>9</c:v>
                </c:pt>
                <c:pt idx="2532">
                  <c:v>16</c:v>
                </c:pt>
                <c:pt idx="2533">
                  <c:v>6</c:v>
                </c:pt>
                <c:pt idx="2534">
                  <c:v>8</c:v>
                </c:pt>
                <c:pt idx="2535">
                  <c:v>16</c:v>
                </c:pt>
                <c:pt idx="2536">
                  <c:v>14</c:v>
                </c:pt>
                <c:pt idx="2537">
                  <c:v>11</c:v>
                </c:pt>
                <c:pt idx="2538">
                  <c:v>8</c:v>
                </c:pt>
                <c:pt idx="2539">
                  <c:v>11</c:v>
                </c:pt>
                <c:pt idx="2540">
                  <c:v>9</c:v>
                </c:pt>
                <c:pt idx="2541">
                  <c:v>19</c:v>
                </c:pt>
                <c:pt idx="2542">
                  <c:v>14</c:v>
                </c:pt>
                <c:pt idx="2543">
                  <c:v>14</c:v>
                </c:pt>
                <c:pt idx="2544">
                  <c:v>18</c:v>
                </c:pt>
                <c:pt idx="2545">
                  <c:v>12</c:v>
                </c:pt>
                <c:pt idx="2546">
                  <c:v>8</c:v>
                </c:pt>
                <c:pt idx="2547">
                  <c:v>14</c:v>
                </c:pt>
                <c:pt idx="2548">
                  <c:v>16</c:v>
                </c:pt>
                <c:pt idx="2549">
                  <c:v>11</c:v>
                </c:pt>
                <c:pt idx="2550">
                  <c:v>11</c:v>
                </c:pt>
                <c:pt idx="2551">
                  <c:v>17</c:v>
                </c:pt>
                <c:pt idx="2552">
                  <c:v>12</c:v>
                </c:pt>
                <c:pt idx="2553">
                  <c:v>8</c:v>
                </c:pt>
                <c:pt idx="2554">
                  <c:v>15</c:v>
                </c:pt>
                <c:pt idx="2555">
                  <c:v>15</c:v>
                </c:pt>
                <c:pt idx="2556">
                  <c:v>6</c:v>
                </c:pt>
                <c:pt idx="2557">
                  <c:v>10</c:v>
                </c:pt>
                <c:pt idx="2558">
                  <c:v>13</c:v>
                </c:pt>
                <c:pt idx="2559">
                  <c:v>15</c:v>
                </c:pt>
                <c:pt idx="2560">
                  <c:v>10</c:v>
                </c:pt>
                <c:pt idx="2561">
                  <c:v>10</c:v>
                </c:pt>
                <c:pt idx="2562">
                  <c:v>8</c:v>
                </c:pt>
                <c:pt idx="2563">
                  <c:v>8</c:v>
                </c:pt>
                <c:pt idx="2564">
                  <c:v>13</c:v>
                </c:pt>
                <c:pt idx="2565">
                  <c:v>11</c:v>
                </c:pt>
                <c:pt idx="2566">
                  <c:v>14</c:v>
                </c:pt>
                <c:pt idx="2567">
                  <c:v>13</c:v>
                </c:pt>
                <c:pt idx="2568">
                  <c:v>8</c:v>
                </c:pt>
                <c:pt idx="2569">
                  <c:v>10</c:v>
                </c:pt>
                <c:pt idx="2570">
                  <c:v>12</c:v>
                </c:pt>
                <c:pt idx="2571">
                  <c:v>8</c:v>
                </c:pt>
                <c:pt idx="2572">
                  <c:v>9</c:v>
                </c:pt>
                <c:pt idx="2573">
                  <c:v>16</c:v>
                </c:pt>
                <c:pt idx="2574">
                  <c:v>11</c:v>
                </c:pt>
                <c:pt idx="2575">
                  <c:v>8</c:v>
                </c:pt>
                <c:pt idx="2576">
                  <c:v>6</c:v>
                </c:pt>
                <c:pt idx="2577">
                  <c:v>6</c:v>
                </c:pt>
                <c:pt idx="2578">
                  <c:v>12</c:v>
                </c:pt>
                <c:pt idx="2579">
                  <c:v>16</c:v>
                </c:pt>
                <c:pt idx="2580">
                  <c:v>10</c:v>
                </c:pt>
                <c:pt idx="2581">
                  <c:v>6</c:v>
                </c:pt>
                <c:pt idx="2582">
                  <c:v>13</c:v>
                </c:pt>
                <c:pt idx="2583">
                  <c:v>9</c:v>
                </c:pt>
                <c:pt idx="2584">
                  <c:v>5</c:v>
                </c:pt>
                <c:pt idx="2585">
                  <c:v>8</c:v>
                </c:pt>
                <c:pt idx="2586">
                  <c:v>12</c:v>
                </c:pt>
                <c:pt idx="2587">
                  <c:v>9</c:v>
                </c:pt>
                <c:pt idx="2588">
                  <c:v>10</c:v>
                </c:pt>
                <c:pt idx="2589">
                  <c:v>11</c:v>
                </c:pt>
                <c:pt idx="2590">
                  <c:v>9</c:v>
                </c:pt>
                <c:pt idx="2591">
                  <c:v>8</c:v>
                </c:pt>
                <c:pt idx="2592">
                  <c:v>16</c:v>
                </c:pt>
                <c:pt idx="2593">
                  <c:v>15</c:v>
                </c:pt>
                <c:pt idx="2594">
                  <c:v>10</c:v>
                </c:pt>
                <c:pt idx="2595">
                  <c:v>14</c:v>
                </c:pt>
                <c:pt idx="2596">
                  <c:v>17</c:v>
                </c:pt>
                <c:pt idx="2597">
                  <c:v>12</c:v>
                </c:pt>
                <c:pt idx="2598">
                  <c:v>13</c:v>
                </c:pt>
                <c:pt idx="2599">
                  <c:v>7</c:v>
                </c:pt>
                <c:pt idx="2600">
                  <c:v>9</c:v>
                </c:pt>
                <c:pt idx="2601">
                  <c:v>15</c:v>
                </c:pt>
                <c:pt idx="2602">
                  <c:v>13</c:v>
                </c:pt>
                <c:pt idx="2603">
                  <c:v>8</c:v>
                </c:pt>
                <c:pt idx="2604">
                  <c:v>8</c:v>
                </c:pt>
                <c:pt idx="2605">
                  <c:v>16</c:v>
                </c:pt>
                <c:pt idx="2606">
                  <c:v>7</c:v>
                </c:pt>
                <c:pt idx="2607">
                  <c:v>4</c:v>
                </c:pt>
                <c:pt idx="2608">
                  <c:v>14</c:v>
                </c:pt>
                <c:pt idx="2609">
                  <c:v>7</c:v>
                </c:pt>
                <c:pt idx="2610">
                  <c:v>9</c:v>
                </c:pt>
                <c:pt idx="2611">
                  <c:v>13</c:v>
                </c:pt>
                <c:pt idx="2612">
                  <c:v>7</c:v>
                </c:pt>
                <c:pt idx="2613">
                  <c:v>8</c:v>
                </c:pt>
                <c:pt idx="2614">
                  <c:v>12</c:v>
                </c:pt>
                <c:pt idx="2615">
                  <c:v>10</c:v>
                </c:pt>
                <c:pt idx="2616">
                  <c:v>7</c:v>
                </c:pt>
                <c:pt idx="2617">
                  <c:v>11</c:v>
                </c:pt>
                <c:pt idx="2618">
                  <c:v>7</c:v>
                </c:pt>
                <c:pt idx="2619">
                  <c:v>7</c:v>
                </c:pt>
                <c:pt idx="2620">
                  <c:v>12</c:v>
                </c:pt>
                <c:pt idx="2621">
                  <c:v>17</c:v>
                </c:pt>
                <c:pt idx="2622">
                  <c:v>8</c:v>
                </c:pt>
                <c:pt idx="2623">
                  <c:v>12</c:v>
                </c:pt>
                <c:pt idx="2624">
                  <c:v>13</c:v>
                </c:pt>
                <c:pt idx="2625">
                  <c:v>8</c:v>
                </c:pt>
                <c:pt idx="2626">
                  <c:v>6</c:v>
                </c:pt>
                <c:pt idx="2627">
                  <c:v>14</c:v>
                </c:pt>
                <c:pt idx="2628">
                  <c:v>11</c:v>
                </c:pt>
                <c:pt idx="2629">
                  <c:v>7</c:v>
                </c:pt>
                <c:pt idx="2630">
                  <c:v>9</c:v>
                </c:pt>
                <c:pt idx="2631">
                  <c:v>5</c:v>
                </c:pt>
                <c:pt idx="2632">
                  <c:v>13</c:v>
                </c:pt>
                <c:pt idx="2633">
                  <c:v>7</c:v>
                </c:pt>
                <c:pt idx="2634">
                  <c:v>10</c:v>
                </c:pt>
                <c:pt idx="2635">
                  <c:v>7</c:v>
                </c:pt>
                <c:pt idx="2636">
                  <c:v>6</c:v>
                </c:pt>
                <c:pt idx="2637">
                  <c:v>9</c:v>
                </c:pt>
                <c:pt idx="2638">
                  <c:v>8</c:v>
                </c:pt>
                <c:pt idx="2639">
                  <c:v>8</c:v>
                </c:pt>
                <c:pt idx="2640">
                  <c:v>14</c:v>
                </c:pt>
                <c:pt idx="2641">
                  <c:v>12</c:v>
                </c:pt>
                <c:pt idx="2642">
                  <c:v>4</c:v>
                </c:pt>
                <c:pt idx="2643">
                  <c:v>11</c:v>
                </c:pt>
                <c:pt idx="2644">
                  <c:v>14</c:v>
                </c:pt>
                <c:pt idx="2645">
                  <c:v>9</c:v>
                </c:pt>
                <c:pt idx="2646">
                  <c:v>11</c:v>
                </c:pt>
                <c:pt idx="2647">
                  <c:v>2</c:v>
                </c:pt>
                <c:pt idx="2648">
                  <c:v>16</c:v>
                </c:pt>
                <c:pt idx="2649">
                  <c:v>6</c:v>
                </c:pt>
                <c:pt idx="2650">
                  <c:v>10</c:v>
                </c:pt>
                <c:pt idx="2651">
                  <c:v>10</c:v>
                </c:pt>
                <c:pt idx="2652">
                  <c:v>8</c:v>
                </c:pt>
                <c:pt idx="2653">
                  <c:v>6</c:v>
                </c:pt>
                <c:pt idx="2654">
                  <c:v>9</c:v>
                </c:pt>
                <c:pt idx="2655">
                  <c:v>12</c:v>
                </c:pt>
                <c:pt idx="2656">
                  <c:v>15</c:v>
                </c:pt>
                <c:pt idx="2657">
                  <c:v>13</c:v>
                </c:pt>
                <c:pt idx="2658">
                  <c:v>12</c:v>
                </c:pt>
                <c:pt idx="2659">
                  <c:v>15</c:v>
                </c:pt>
                <c:pt idx="2660">
                  <c:v>9</c:v>
                </c:pt>
                <c:pt idx="2661">
                  <c:v>11</c:v>
                </c:pt>
                <c:pt idx="2662">
                  <c:v>10</c:v>
                </c:pt>
                <c:pt idx="2663">
                  <c:v>12</c:v>
                </c:pt>
                <c:pt idx="2664">
                  <c:v>8</c:v>
                </c:pt>
                <c:pt idx="2665">
                  <c:v>11</c:v>
                </c:pt>
                <c:pt idx="2666">
                  <c:v>10</c:v>
                </c:pt>
                <c:pt idx="2667">
                  <c:v>8</c:v>
                </c:pt>
                <c:pt idx="2668">
                  <c:v>4</c:v>
                </c:pt>
                <c:pt idx="2669">
                  <c:v>4</c:v>
                </c:pt>
                <c:pt idx="2670">
                  <c:v>11</c:v>
                </c:pt>
                <c:pt idx="2671">
                  <c:v>8</c:v>
                </c:pt>
                <c:pt idx="2672">
                  <c:v>12</c:v>
                </c:pt>
                <c:pt idx="2673">
                  <c:v>7</c:v>
                </c:pt>
                <c:pt idx="2674">
                  <c:v>7</c:v>
                </c:pt>
                <c:pt idx="2675">
                  <c:v>8</c:v>
                </c:pt>
                <c:pt idx="2676">
                  <c:v>8</c:v>
                </c:pt>
                <c:pt idx="2677">
                  <c:v>10</c:v>
                </c:pt>
                <c:pt idx="2678">
                  <c:v>16</c:v>
                </c:pt>
                <c:pt idx="2679">
                  <c:v>10</c:v>
                </c:pt>
                <c:pt idx="2680">
                  <c:v>17</c:v>
                </c:pt>
                <c:pt idx="2681">
                  <c:v>12</c:v>
                </c:pt>
                <c:pt idx="2682">
                  <c:v>9</c:v>
                </c:pt>
                <c:pt idx="2683">
                  <c:v>13</c:v>
                </c:pt>
                <c:pt idx="2684">
                  <c:v>10</c:v>
                </c:pt>
                <c:pt idx="2685">
                  <c:v>13</c:v>
                </c:pt>
                <c:pt idx="2686">
                  <c:v>7</c:v>
                </c:pt>
                <c:pt idx="2687">
                  <c:v>12</c:v>
                </c:pt>
                <c:pt idx="2688">
                  <c:v>11</c:v>
                </c:pt>
                <c:pt idx="2689">
                  <c:v>13</c:v>
                </c:pt>
                <c:pt idx="2690">
                  <c:v>10</c:v>
                </c:pt>
                <c:pt idx="2691">
                  <c:v>15</c:v>
                </c:pt>
                <c:pt idx="2692">
                  <c:v>7</c:v>
                </c:pt>
                <c:pt idx="2693">
                  <c:v>16</c:v>
                </c:pt>
                <c:pt idx="2694">
                  <c:v>8</c:v>
                </c:pt>
                <c:pt idx="2695">
                  <c:v>6</c:v>
                </c:pt>
                <c:pt idx="2696">
                  <c:v>6</c:v>
                </c:pt>
                <c:pt idx="2697">
                  <c:v>6</c:v>
                </c:pt>
                <c:pt idx="2698">
                  <c:v>4</c:v>
                </c:pt>
                <c:pt idx="2699">
                  <c:v>10</c:v>
                </c:pt>
                <c:pt idx="2700">
                  <c:v>7</c:v>
                </c:pt>
                <c:pt idx="2701">
                  <c:v>14</c:v>
                </c:pt>
                <c:pt idx="2702">
                  <c:v>7</c:v>
                </c:pt>
                <c:pt idx="2703">
                  <c:v>9</c:v>
                </c:pt>
                <c:pt idx="2704">
                  <c:v>11</c:v>
                </c:pt>
                <c:pt idx="2705">
                  <c:v>5</c:v>
                </c:pt>
                <c:pt idx="2706">
                  <c:v>8</c:v>
                </c:pt>
                <c:pt idx="2707">
                  <c:v>9</c:v>
                </c:pt>
                <c:pt idx="2708">
                  <c:v>9</c:v>
                </c:pt>
                <c:pt idx="2709">
                  <c:v>5</c:v>
                </c:pt>
                <c:pt idx="2710">
                  <c:v>11</c:v>
                </c:pt>
                <c:pt idx="2711">
                  <c:v>10</c:v>
                </c:pt>
                <c:pt idx="2712">
                  <c:v>14</c:v>
                </c:pt>
                <c:pt idx="2713">
                  <c:v>4</c:v>
                </c:pt>
                <c:pt idx="2714">
                  <c:v>11</c:v>
                </c:pt>
                <c:pt idx="2715">
                  <c:v>9</c:v>
                </c:pt>
                <c:pt idx="2716">
                  <c:v>11</c:v>
                </c:pt>
                <c:pt idx="2717">
                  <c:v>10</c:v>
                </c:pt>
                <c:pt idx="2718">
                  <c:v>10</c:v>
                </c:pt>
                <c:pt idx="2719">
                  <c:v>4</c:v>
                </c:pt>
                <c:pt idx="2720">
                  <c:v>7</c:v>
                </c:pt>
                <c:pt idx="2721">
                  <c:v>13</c:v>
                </c:pt>
                <c:pt idx="2722">
                  <c:v>14</c:v>
                </c:pt>
                <c:pt idx="2723">
                  <c:v>10</c:v>
                </c:pt>
                <c:pt idx="2724">
                  <c:v>10</c:v>
                </c:pt>
                <c:pt idx="2725">
                  <c:v>17</c:v>
                </c:pt>
                <c:pt idx="2726">
                  <c:v>14</c:v>
                </c:pt>
                <c:pt idx="2727">
                  <c:v>6</c:v>
                </c:pt>
                <c:pt idx="2728">
                  <c:v>11</c:v>
                </c:pt>
                <c:pt idx="2729">
                  <c:v>9</c:v>
                </c:pt>
                <c:pt idx="2730">
                  <c:v>9</c:v>
                </c:pt>
                <c:pt idx="2731">
                  <c:v>12</c:v>
                </c:pt>
                <c:pt idx="2732">
                  <c:v>7</c:v>
                </c:pt>
                <c:pt idx="2733">
                  <c:v>11</c:v>
                </c:pt>
                <c:pt idx="2734">
                  <c:v>10</c:v>
                </c:pt>
                <c:pt idx="2735">
                  <c:v>9</c:v>
                </c:pt>
                <c:pt idx="2736">
                  <c:v>11</c:v>
                </c:pt>
                <c:pt idx="2737">
                  <c:v>11</c:v>
                </c:pt>
                <c:pt idx="2738">
                  <c:v>13</c:v>
                </c:pt>
                <c:pt idx="2739">
                  <c:v>6</c:v>
                </c:pt>
                <c:pt idx="2740">
                  <c:v>11</c:v>
                </c:pt>
                <c:pt idx="2741">
                  <c:v>12</c:v>
                </c:pt>
                <c:pt idx="2742">
                  <c:v>8</c:v>
                </c:pt>
                <c:pt idx="2743">
                  <c:v>13</c:v>
                </c:pt>
                <c:pt idx="2744">
                  <c:v>14</c:v>
                </c:pt>
                <c:pt idx="2745">
                  <c:v>7</c:v>
                </c:pt>
                <c:pt idx="2746">
                  <c:v>8</c:v>
                </c:pt>
                <c:pt idx="2747">
                  <c:v>11</c:v>
                </c:pt>
                <c:pt idx="2748">
                  <c:v>10</c:v>
                </c:pt>
                <c:pt idx="2749">
                  <c:v>9</c:v>
                </c:pt>
                <c:pt idx="2750">
                  <c:v>7</c:v>
                </c:pt>
                <c:pt idx="2751">
                  <c:v>10</c:v>
                </c:pt>
                <c:pt idx="2752">
                  <c:v>8</c:v>
                </c:pt>
                <c:pt idx="2753">
                  <c:v>9</c:v>
                </c:pt>
                <c:pt idx="2754">
                  <c:v>9</c:v>
                </c:pt>
                <c:pt idx="2755">
                  <c:v>9</c:v>
                </c:pt>
                <c:pt idx="2756">
                  <c:v>11</c:v>
                </c:pt>
                <c:pt idx="2757">
                  <c:v>14</c:v>
                </c:pt>
                <c:pt idx="2758">
                  <c:v>2</c:v>
                </c:pt>
                <c:pt idx="2759">
                  <c:v>12</c:v>
                </c:pt>
                <c:pt idx="2760">
                  <c:v>11</c:v>
                </c:pt>
                <c:pt idx="2761">
                  <c:v>11</c:v>
                </c:pt>
                <c:pt idx="2762">
                  <c:v>12</c:v>
                </c:pt>
                <c:pt idx="2763">
                  <c:v>4</c:v>
                </c:pt>
                <c:pt idx="2764">
                  <c:v>11</c:v>
                </c:pt>
                <c:pt idx="2765">
                  <c:v>3</c:v>
                </c:pt>
                <c:pt idx="2766">
                  <c:v>13</c:v>
                </c:pt>
                <c:pt idx="2767">
                  <c:v>10</c:v>
                </c:pt>
                <c:pt idx="2768">
                  <c:v>8</c:v>
                </c:pt>
                <c:pt idx="2769">
                  <c:v>5</c:v>
                </c:pt>
                <c:pt idx="2770">
                  <c:v>8</c:v>
                </c:pt>
                <c:pt idx="2771">
                  <c:v>11</c:v>
                </c:pt>
                <c:pt idx="2772">
                  <c:v>7</c:v>
                </c:pt>
                <c:pt idx="2773">
                  <c:v>8</c:v>
                </c:pt>
                <c:pt idx="2774">
                  <c:v>13</c:v>
                </c:pt>
                <c:pt idx="2775">
                  <c:v>9</c:v>
                </c:pt>
                <c:pt idx="2776">
                  <c:v>10</c:v>
                </c:pt>
                <c:pt idx="2777">
                  <c:v>10</c:v>
                </c:pt>
                <c:pt idx="2778">
                  <c:v>4</c:v>
                </c:pt>
                <c:pt idx="2779">
                  <c:v>8</c:v>
                </c:pt>
                <c:pt idx="2780">
                  <c:v>11</c:v>
                </c:pt>
                <c:pt idx="2781">
                  <c:v>10</c:v>
                </c:pt>
                <c:pt idx="2782">
                  <c:v>13</c:v>
                </c:pt>
                <c:pt idx="2783">
                  <c:v>5</c:v>
                </c:pt>
                <c:pt idx="2784">
                  <c:v>11</c:v>
                </c:pt>
                <c:pt idx="2785">
                  <c:v>7</c:v>
                </c:pt>
                <c:pt idx="2786">
                  <c:v>7</c:v>
                </c:pt>
                <c:pt idx="2787">
                  <c:v>6</c:v>
                </c:pt>
                <c:pt idx="2788">
                  <c:v>7</c:v>
                </c:pt>
                <c:pt idx="2789">
                  <c:v>10</c:v>
                </c:pt>
                <c:pt idx="2790">
                  <c:v>6</c:v>
                </c:pt>
                <c:pt idx="2791">
                  <c:v>14</c:v>
                </c:pt>
                <c:pt idx="2792">
                  <c:v>6</c:v>
                </c:pt>
                <c:pt idx="2793">
                  <c:v>12</c:v>
                </c:pt>
                <c:pt idx="2794">
                  <c:v>12</c:v>
                </c:pt>
                <c:pt idx="2795">
                  <c:v>10</c:v>
                </c:pt>
                <c:pt idx="2796">
                  <c:v>9</c:v>
                </c:pt>
                <c:pt idx="2797">
                  <c:v>3</c:v>
                </c:pt>
                <c:pt idx="2798">
                  <c:v>5</c:v>
                </c:pt>
                <c:pt idx="2799">
                  <c:v>9</c:v>
                </c:pt>
                <c:pt idx="2800">
                  <c:v>8</c:v>
                </c:pt>
                <c:pt idx="2801">
                  <c:v>10</c:v>
                </c:pt>
                <c:pt idx="2802">
                  <c:v>9</c:v>
                </c:pt>
                <c:pt idx="2803">
                  <c:v>9</c:v>
                </c:pt>
                <c:pt idx="2804">
                  <c:v>10</c:v>
                </c:pt>
                <c:pt idx="2805">
                  <c:v>10</c:v>
                </c:pt>
                <c:pt idx="2806">
                  <c:v>14</c:v>
                </c:pt>
                <c:pt idx="2807">
                  <c:v>7</c:v>
                </c:pt>
                <c:pt idx="2808">
                  <c:v>8</c:v>
                </c:pt>
                <c:pt idx="2809">
                  <c:v>7</c:v>
                </c:pt>
                <c:pt idx="2810">
                  <c:v>9</c:v>
                </c:pt>
                <c:pt idx="2811">
                  <c:v>6</c:v>
                </c:pt>
                <c:pt idx="2812">
                  <c:v>10</c:v>
                </c:pt>
                <c:pt idx="2813">
                  <c:v>16</c:v>
                </c:pt>
                <c:pt idx="2814">
                  <c:v>6</c:v>
                </c:pt>
                <c:pt idx="2815">
                  <c:v>4</c:v>
                </c:pt>
                <c:pt idx="2816">
                  <c:v>10</c:v>
                </c:pt>
                <c:pt idx="2817">
                  <c:v>10</c:v>
                </c:pt>
                <c:pt idx="2818">
                  <c:v>1</c:v>
                </c:pt>
                <c:pt idx="2819">
                  <c:v>12</c:v>
                </c:pt>
                <c:pt idx="2820">
                  <c:v>11</c:v>
                </c:pt>
                <c:pt idx="2821">
                  <c:v>8</c:v>
                </c:pt>
                <c:pt idx="2822">
                  <c:v>6</c:v>
                </c:pt>
                <c:pt idx="2823">
                  <c:v>11</c:v>
                </c:pt>
                <c:pt idx="2824">
                  <c:v>8</c:v>
                </c:pt>
                <c:pt idx="2825">
                  <c:v>7</c:v>
                </c:pt>
                <c:pt idx="2826">
                  <c:v>8</c:v>
                </c:pt>
                <c:pt idx="2827">
                  <c:v>9</c:v>
                </c:pt>
                <c:pt idx="2828">
                  <c:v>9</c:v>
                </c:pt>
                <c:pt idx="2829">
                  <c:v>16</c:v>
                </c:pt>
                <c:pt idx="2830">
                  <c:v>15</c:v>
                </c:pt>
                <c:pt idx="2831">
                  <c:v>8</c:v>
                </c:pt>
                <c:pt idx="2832">
                  <c:v>8</c:v>
                </c:pt>
                <c:pt idx="2833">
                  <c:v>17</c:v>
                </c:pt>
                <c:pt idx="2834">
                  <c:v>10</c:v>
                </c:pt>
                <c:pt idx="2835">
                  <c:v>4</c:v>
                </c:pt>
                <c:pt idx="2836">
                  <c:v>8</c:v>
                </c:pt>
                <c:pt idx="2837">
                  <c:v>5</c:v>
                </c:pt>
                <c:pt idx="2838">
                  <c:v>10</c:v>
                </c:pt>
                <c:pt idx="2839">
                  <c:v>5</c:v>
                </c:pt>
                <c:pt idx="2840">
                  <c:v>2</c:v>
                </c:pt>
                <c:pt idx="2841">
                  <c:v>3</c:v>
                </c:pt>
                <c:pt idx="2842">
                  <c:v>10</c:v>
                </c:pt>
                <c:pt idx="2843">
                  <c:v>7</c:v>
                </c:pt>
                <c:pt idx="2844">
                  <c:v>7</c:v>
                </c:pt>
                <c:pt idx="2845">
                  <c:v>13</c:v>
                </c:pt>
                <c:pt idx="2846">
                  <c:v>10</c:v>
                </c:pt>
                <c:pt idx="2847">
                  <c:v>10</c:v>
                </c:pt>
                <c:pt idx="2848">
                  <c:v>6</c:v>
                </c:pt>
                <c:pt idx="2849">
                  <c:v>9</c:v>
                </c:pt>
                <c:pt idx="2850">
                  <c:v>9</c:v>
                </c:pt>
                <c:pt idx="2851">
                  <c:v>3</c:v>
                </c:pt>
                <c:pt idx="2852">
                  <c:v>6</c:v>
                </c:pt>
                <c:pt idx="2853">
                  <c:v>3</c:v>
                </c:pt>
                <c:pt idx="2854">
                  <c:v>9</c:v>
                </c:pt>
                <c:pt idx="2855">
                  <c:v>7</c:v>
                </c:pt>
                <c:pt idx="2856">
                  <c:v>4</c:v>
                </c:pt>
                <c:pt idx="2857">
                  <c:v>5</c:v>
                </c:pt>
                <c:pt idx="2858">
                  <c:v>8</c:v>
                </c:pt>
                <c:pt idx="2859">
                  <c:v>9</c:v>
                </c:pt>
                <c:pt idx="2860">
                  <c:v>9</c:v>
                </c:pt>
                <c:pt idx="2861">
                  <c:v>10</c:v>
                </c:pt>
                <c:pt idx="2862">
                  <c:v>12</c:v>
                </c:pt>
                <c:pt idx="2863">
                  <c:v>9</c:v>
                </c:pt>
                <c:pt idx="2864">
                  <c:v>9</c:v>
                </c:pt>
                <c:pt idx="2865">
                  <c:v>6</c:v>
                </c:pt>
                <c:pt idx="2866">
                  <c:v>9</c:v>
                </c:pt>
                <c:pt idx="2867">
                  <c:v>11</c:v>
                </c:pt>
                <c:pt idx="2868">
                  <c:v>8</c:v>
                </c:pt>
                <c:pt idx="2869">
                  <c:v>8</c:v>
                </c:pt>
                <c:pt idx="2870">
                  <c:v>7</c:v>
                </c:pt>
                <c:pt idx="2871">
                  <c:v>11</c:v>
                </c:pt>
                <c:pt idx="2872">
                  <c:v>9</c:v>
                </c:pt>
                <c:pt idx="2873">
                  <c:v>7</c:v>
                </c:pt>
                <c:pt idx="2874">
                  <c:v>6</c:v>
                </c:pt>
                <c:pt idx="2875">
                  <c:v>7</c:v>
                </c:pt>
                <c:pt idx="2876">
                  <c:v>9</c:v>
                </c:pt>
                <c:pt idx="2877">
                  <c:v>9</c:v>
                </c:pt>
                <c:pt idx="2878">
                  <c:v>6</c:v>
                </c:pt>
                <c:pt idx="2879">
                  <c:v>10</c:v>
                </c:pt>
                <c:pt idx="2880">
                  <c:v>15</c:v>
                </c:pt>
                <c:pt idx="2881">
                  <c:v>11</c:v>
                </c:pt>
                <c:pt idx="2882">
                  <c:v>6</c:v>
                </c:pt>
                <c:pt idx="2883">
                  <c:v>11</c:v>
                </c:pt>
                <c:pt idx="2884">
                  <c:v>4</c:v>
                </c:pt>
                <c:pt idx="2885">
                  <c:v>10</c:v>
                </c:pt>
                <c:pt idx="2886">
                  <c:v>12</c:v>
                </c:pt>
                <c:pt idx="2887">
                  <c:v>11</c:v>
                </c:pt>
                <c:pt idx="2888">
                  <c:v>4</c:v>
                </c:pt>
                <c:pt idx="2889">
                  <c:v>12</c:v>
                </c:pt>
                <c:pt idx="2890">
                  <c:v>4</c:v>
                </c:pt>
                <c:pt idx="2891">
                  <c:v>3</c:v>
                </c:pt>
                <c:pt idx="2892">
                  <c:v>10</c:v>
                </c:pt>
                <c:pt idx="2893">
                  <c:v>7</c:v>
                </c:pt>
                <c:pt idx="2894">
                  <c:v>8</c:v>
                </c:pt>
                <c:pt idx="2895">
                  <c:v>6</c:v>
                </c:pt>
                <c:pt idx="2896">
                  <c:v>13</c:v>
                </c:pt>
                <c:pt idx="2897">
                  <c:v>6</c:v>
                </c:pt>
                <c:pt idx="2898">
                  <c:v>12</c:v>
                </c:pt>
                <c:pt idx="2899">
                  <c:v>11</c:v>
                </c:pt>
                <c:pt idx="2900">
                  <c:v>7</c:v>
                </c:pt>
                <c:pt idx="2901">
                  <c:v>8</c:v>
                </c:pt>
                <c:pt idx="2902">
                  <c:v>13</c:v>
                </c:pt>
                <c:pt idx="2903">
                  <c:v>12</c:v>
                </c:pt>
                <c:pt idx="2904">
                  <c:v>8</c:v>
                </c:pt>
                <c:pt idx="2905">
                  <c:v>9</c:v>
                </c:pt>
                <c:pt idx="2906">
                  <c:v>2</c:v>
                </c:pt>
                <c:pt idx="2907">
                  <c:v>4</c:v>
                </c:pt>
                <c:pt idx="2908">
                  <c:v>7</c:v>
                </c:pt>
                <c:pt idx="2909">
                  <c:v>7</c:v>
                </c:pt>
                <c:pt idx="2910">
                  <c:v>10</c:v>
                </c:pt>
                <c:pt idx="2911">
                  <c:v>6</c:v>
                </c:pt>
                <c:pt idx="2912">
                  <c:v>9</c:v>
                </c:pt>
                <c:pt idx="2913">
                  <c:v>17</c:v>
                </c:pt>
                <c:pt idx="2914">
                  <c:v>8</c:v>
                </c:pt>
                <c:pt idx="2915">
                  <c:v>4</c:v>
                </c:pt>
                <c:pt idx="2916">
                  <c:v>9</c:v>
                </c:pt>
                <c:pt idx="2917">
                  <c:v>10</c:v>
                </c:pt>
                <c:pt idx="2918">
                  <c:v>12</c:v>
                </c:pt>
                <c:pt idx="2919">
                  <c:v>8</c:v>
                </c:pt>
                <c:pt idx="2920">
                  <c:v>7</c:v>
                </c:pt>
                <c:pt idx="2921">
                  <c:v>13</c:v>
                </c:pt>
                <c:pt idx="2922">
                  <c:v>9</c:v>
                </c:pt>
                <c:pt idx="2923">
                  <c:v>9</c:v>
                </c:pt>
                <c:pt idx="2924">
                  <c:v>6</c:v>
                </c:pt>
                <c:pt idx="2925">
                  <c:v>14</c:v>
                </c:pt>
                <c:pt idx="2926">
                  <c:v>9</c:v>
                </c:pt>
                <c:pt idx="2927">
                  <c:v>6</c:v>
                </c:pt>
                <c:pt idx="2928">
                  <c:v>10</c:v>
                </c:pt>
                <c:pt idx="2929">
                  <c:v>9</c:v>
                </c:pt>
                <c:pt idx="2930">
                  <c:v>8</c:v>
                </c:pt>
                <c:pt idx="2931">
                  <c:v>11</c:v>
                </c:pt>
                <c:pt idx="2932">
                  <c:v>11</c:v>
                </c:pt>
                <c:pt idx="2933">
                  <c:v>8</c:v>
                </c:pt>
                <c:pt idx="2934">
                  <c:v>10</c:v>
                </c:pt>
                <c:pt idx="2935">
                  <c:v>7</c:v>
                </c:pt>
                <c:pt idx="2936">
                  <c:v>9</c:v>
                </c:pt>
                <c:pt idx="2937">
                  <c:v>6</c:v>
                </c:pt>
                <c:pt idx="2938">
                  <c:v>4</c:v>
                </c:pt>
                <c:pt idx="2939">
                  <c:v>7</c:v>
                </c:pt>
                <c:pt idx="2940">
                  <c:v>6</c:v>
                </c:pt>
                <c:pt idx="2941">
                  <c:v>7</c:v>
                </c:pt>
                <c:pt idx="2942">
                  <c:v>8</c:v>
                </c:pt>
                <c:pt idx="2943">
                  <c:v>7</c:v>
                </c:pt>
                <c:pt idx="2944">
                  <c:v>10</c:v>
                </c:pt>
                <c:pt idx="2945">
                  <c:v>12</c:v>
                </c:pt>
                <c:pt idx="2946">
                  <c:v>13</c:v>
                </c:pt>
                <c:pt idx="2947">
                  <c:v>11</c:v>
                </c:pt>
                <c:pt idx="2948">
                  <c:v>10</c:v>
                </c:pt>
                <c:pt idx="2949">
                  <c:v>12</c:v>
                </c:pt>
                <c:pt idx="2950">
                  <c:v>10</c:v>
                </c:pt>
                <c:pt idx="2951">
                  <c:v>5</c:v>
                </c:pt>
                <c:pt idx="2952">
                  <c:v>6</c:v>
                </c:pt>
                <c:pt idx="2953">
                  <c:v>13</c:v>
                </c:pt>
                <c:pt idx="2954">
                  <c:v>4</c:v>
                </c:pt>
                <c:pt idx="2955">
                  <c:v>8</c:v>
                </c:pt>
                <c:pt idx="2956">
                  <c:v>7</c:v>
                </c:pt>
                <c:pt idx="2957">
                  <c:v>9</c:v>
                </c:pt>
                <c:pt idx="2958">
                  <c:v>10</c:v>
                </c:pt>
                <c:pt idx="2959">
                  <c:v>9</c:v>
                </c:pt>
                <c:pt idx="2960">
                  <c:v>10</c:v>
                </c:pt>
                <c:pt idx="2961">
                  <c:v>10</c:v>
                </c:pt>
                <c:pt idx="2962">
                  <c:v>11</c:v>
                </c:pt>
                <c:pt idx="2963">
                  <c:v>7</c:v>
                </c:pt>
                <c:pt idx="2964">
                  <c:v>8</c:v>
                </c:pt>
                <c:pt idx="2965">
                  <c:v>1</c:v>
                </c:pt>
                <c:pt idx="2966">
                  <c:v>5</c:v>
                </c:pt>
                <c:pt idx="2967">
                  <c:v>17</c:v>
                </c:pt>
                <c:pt idx="2968">
                  <c:v>8</c:v>
                </c:pt>
                <c:pt idx="2969">
                  <c:v>6</c:v>
                </c:pt>
                <c:pt idx="2970">
                  <c:v>4</c:v>
                </c:pt>
                <c:pt idx="2971">
                  <c:v>10</c:v>
                </c:pt>
                <c:pt idx="2972">
                  <c:v>9</c:v>
                </c:pt>
                <c:pt idx="2973">
                  <c:v>5</c:v>
                </c:pt>
                <c:pt idx="2974">
                  <c:v>10</c:v>
                </c:pt>
                <c:pt idx="2975">
                  <c:v>7</c:v>
                </c:pt>
                <c:pt idx="2976">
                  <c:v>7</c:v>
                </c:pt>
                <c:pt idx="2977">
                  <c:v>8</c:v>
                </c:pt>
                <c:pt idx="2978">
                  <c:v>5</c:v>
                </c:pt>
                <c:pt idx="2979">
                  <c:v>11</c:v>
                </c:pt>
                <c:pt idx="2980">
                  <c:v>11</c:v>
                </c:pt>
                <c:pt idx="2981">
                  <c:v>10</c:v>
                </c:pt>
                <c:pt idx="2982">
                  <c:v>5</c:v>
                </c:pt>
                <c:pt idx="2983">
                  <c:v>5</c:v>
                </c:pt>
                <c:pt idx="2984">
                  <c:v>6</c:v>
                </c:pt>
                <c:pt idx="2985">
                  <c:v>6</c:v>
                </c:pt>
                <c:pt idx="2986">
                  <c:v>8</c:v>
                </c:pt>
                <c:pt idx="2987">
                  <c:v>7</c:v>
                </c:pt>
                <c:pt idx="2988">
                  <c:v>9</c:v>
                </c:pt>
                <c:pt idx="2989">
                  <c:v>9</c:v>
                </c:pt>
                <c:pt idx="2990">
                  <c:v>8</c:v>
                </c:pt>
                <c:pt idx="2991">
                  <c:v>14</c:v>
                </c:pt>
                <c:pt idx="2992">
                  <c:v>6</c:v>
                </c:pt>
                <c:pt idx="2993">
                  <c:v>6</c:v>
                </c:pt>
                <c:pt idx="2994">
                  <c:v>3</c:v>
                </c:pt>
                <c:pt idx="2995">
                  <c:v>13</c:v>
                </c:pt>
                <c:pt idx="2996">
                  <c:v>14</c:v>
                </c:pt>
                <c:pt idx="2997">
                  <c:v>9</c:v>
                </c:pt>
                <c:pt idx="2998">
                  <c:v>9</c:v>
                </c:pt>
                <c:pt idx="2999">
                  <c:v>8</c:v>
                </c:pt>
                <c:pt idx="3000">
                  <c:v>12</c:v>
                </c:pt>
                <c:pt idx="3001">
                  <c:v>8</c:v>
                </c:pt>
                <c:pt idx="3002">
                  <c:v>7</c:v>
                </c:pt>
                <c:pt idx="3003">
                  <c:v>2</c:v>
                </c:pt>
                <c:pt idx="3004">
                  <c:v>6</c:v>
                </c:pt>
                <c:pt idx="3005">
                  <c:v>12</c:v>
                </c:pt>
                <c:pt idx="3006">
                  <c:v>4</c:v>
                </c:pt>
                <c:pt idx="3007">
                  <c:v>7</c:v>
                </c:pt>
                <c:pt idx="3008">
                  <c:v>9</c:v>
                </c:pt>
                <c:pt idx="3009">
                  <c:v>6</c:v>
                </c:pt>
                <c:pt idx="3010">
                  <c:v>7</c:v>
                </c:pt>
                <c:pt idx="3011">
                  <c:v>7</c:v>
                </c:pt>
                <c:pt idx="3012">
                  <c:v>6</c:v>
                </c:pt>
                <c:pt idx="3013">
                  <c:v>9</c:v>
                </c:pt>
                <c:pt idx="3014">
                  <c:v>5</c:v>
                </c:pt>
                <c:pt idx="3015">
                  <c:v>11</c:v>
                </c:pt>
                <c:pt idx="3016">
                  <c:v>9</c:v>
                </c:pt>
                <c:pt idx="3017">
                  <c:v>11</c:v>
                </c:pt>
                <c:pt idx="3018">
                  <c:v>9</c:v>
                </c:pt>
                <c:pt idx="3019">
                  <c:v>8</c:v>
                </c:pt>
                <c:pt idx="3020">
                  <c:v>3</c:v>
                </c:pt>
                <c:pt idx="3021">
                  <c:v>10</c:v>
                </c:pt>
                <c:pt idx="3022">
                  <c:v>10</c:v>
                </c:pt>
                <c:pt idx="3023">
                  <c:v>8</c:v>
                </c:pt>
                <c:pt idx="3024">
                  <c:v>14</c:v>
                </c:pt>
                <c:pt idx="3025">
                  <c:v>10</c:v>
                </c:pt>
                <c:pt idx="3026">
                  <c:v>11</c:v>
                </c:pt>
                <c:pt idx="3027">
                  <c:v>7</c:v>
                </c:pt>
                <c:pt idx="3028">
                  <c:v>8</c:v>
                </c:pt>
                <c:pt idx="3029">
                  <c:v>6</c:v>
                </c:pt>
                <c:pt idx="3030">
                  <c:v>8</c:v>
                </c:pt>
                <c:pt idx="3031">
                  <c:v>10</c:v>
                </c:pt>
                <c:pt idx="3032">
                  <c:v>14</c:v>
                </c:pt>
                <c:pt idx="3033">
                  <c:v>3</c:v>
                </c:pt>
                <c:pt idx="3034">
                  <c:v>8</c:v>
                </c:pt>
                <c:pt idx="3035">
                  <c:v>11</c:v>
                </c:pt>
                <c:pt idx="3036">
                  <c:v>4</c:v>
                </c:pt>
                <c:pt idx="3037">
                  <c:v>8</c:v>
                </c:pt>
                <c:pt idx="3038">
                  <c:v>8</c:v>
                </c:pt>
                <c:pt idx="3039">
                  <c:v>5</c:v>
                </c:pt>
                <c:pt idx="3040">
                  <c:v>9</c:v>
                </c:pt>
                <c:pt idx="3041">
                  <c:v>7</c:v>
                </c:pt>
                <c:pt idx="3042">
                  <c:v>3</c:v>
                </c:pt>
                <c:pt idx="3043">
                  <c:v>7</c:v>
                </c:pt>
                <c:pt idx="3044">
                  <c:v>5</c:v>
                </c:pt>
                <c:pt idx="3045">
                  <c:v>9</c:v>
                </c:pt>
                <c:pt idx="3046">
                  <c:v>11</c:v>
                </c:pt>
                <c:pt idx="3047">
                  <c:v>9</c:v>
                </c:pt>
                <c:pt idx="3048">
                  <c:v>8</c:v>
                </c:pt>
                <c:pt idx="3049">
                  <c:v>8</c:v>
                </c:pt>
                <c:pt idx="3050">
                  <c:v>7</c:v>
                </c:pt>
                <c:pt idx="3051">
                  <c:v>8</c:v>
                </c:pt>
                <c:pt idx="3052">
                  <c:v>3</c:v>
                </c:pt>
                <c:pt idx="3053">
                  <c:v>8</c:v>
                </c:pt>
                <c:pt idx="3054">
                  <c:v>9</c:v>
                </c:pt>
                <c:pt idx="3055">
                  <c:v>9</c:v>
                </c:pt>
                <c:pt idx="3056">
                  <c:v>11</c:v>
                </c:pt>
                <c:pt idx="3057">
                  <c:v>9</c:v>
                </c:pt>
                <c:pt idx="3058">
                  <c:v>4</c:v>
                </c:pt>
                <c:pt idx="3059">
                  <c:v>9</c:v>
                </c:pt>
                <c:pt idx="3060">
                  <c:v>8</c:v>
                </c:pt>
                <c:pt idx="3061">
                  <c:v>5</c:v>
                </c:pt>
                <c:pt idx="3062">
                  <c:v>10</c:v>
                </c:pt>
                <c:pt idx="3063">
                  <c:v>4</c:v>
                </c:pt>
                <c:pt idx="3064">
                  <c:v>7</c:v>
                </c:pt>
                <c:pt idx="3065">
                  <c:v>8</c:v>
                </c:pt>
                <c:pt idx="3066">
                  <c:v>3</c:v>
                </c:pt>
                <c:pt idx="3067">
                  <c:v>11</c:v>
                </c:pt>
                <c:pt idx="3068">
                  <c:v>9</c:v>
                </c:pt>
                <c:pt idx="3069">
                  <c:v>6</c:v>
                </c:pt>
                <c:pt idx="3070">
                  <c:v>9</c:v>
                </c:pt>
                <c:pt idx="3071">
                  <c:v>4</c:v>
                </c:pt>
                <c:pt idx="3072">
                  <c:v>9</c:v>
                </c:pt>
                <c:pt idx="3073">
                  <c:v>6</c:v>
                </c:pt>
                <c:pt idx="3074">
                  <c:v>8</c:v>
                </c:pt>
                <c:pt idx="3075">
                  <c:v>11</c:v>
                </c:pt>
                <c:pt idx="3076">
                  <c:v>9</c:v>
                </c:pt>
                <c:pt idx="3077">
                  <c:v>11</c:v>
                </c:pt>
                <c:pt idx="3078">
                  <c:v>10</c:v>
                </c:pt>
                <c:pt idx="3079">
                  <c:v>6</c:v>
                </c:pt>
                <c:pt idx="3080">
                  <c:v>5</c:v>
                </c:pt>
                <c:pt idx="3081">
                  <c:v>8</c:v>
                </c:pt>
                <c:pt idx="3082">
                  <c:v>9</c:v>
                </c:pt>
                <c:pt idx="3083">
                  <c:v>11</c:v>
                </c:pt>
                <c:pt idx="3084">
                  <c:v>12</c:v>
                </c:pt>
                <c:pt idx="3085">
                  <c:v>10</c:v>
                </c:pt>
                <c:pt idx="3086">
                  <c:v>7</c:v>
                </c:pt>
                <c:pt idx="3087">
                  <c:v>10</c:v>
                </c:pt>
                <c:pt idx="3088">
                  <c:v>9</c:v>
                </c:pt>
                <c:pt idx="3089">
                  <c:v>10</c:v>
                </c:pt>
                <c:pt idx="3090">
                  <c:v>9</c:v>
                </c:pt>
                <c:pt idx="3091">
                  <c:v>4</c:v>
                </c:pt>
                <c:pt idx="3092">
                  <c:v>5</c:v>
                </c:pt>
                <c:pt idx="3093">
                  <c:v>10</c:v>
                </c:pt>
                <c:pt idx="3094">
                  <c:v>5</c:v>
                </c:pt>
                <c:pt idx="3095">
                  <c:v>3</c:v>
                </c:pt>
                <c:pt idx="3096">
                  <c:v>12</c:v>
                </c:pt>
                <c:pt idx="3097">
                  <c:v>14</c:v>
                </c:pt>
                <c:pt idx="3098">
                  <c:v>7</c:v>
                </c:pt>
                <c:pt idx="3099">
                  <c:v>5</c:v>
                </c:pt>
                <c:pt idx="3100">
                  <c:v>9</c:v>
                </c:pt>
                <c:pt idx="3101">
                  <c:v>6</c:v>
                </c:pt>
                <c:pt idx="3102">
                  <c:v>6</c:v>
                </c:pt>
                <c:pt idx="3103">
                  <c:v>9</c:v>
                </c:pt>
                <c:pt idx="3104">
                  <c:v>9</c:v>
                </c:pt>
                <c:pt idx="3105">
                  <c:v>5</c:v>
                </c:pt>
                <c:pt idx="3106">
                  <c:v>9</c:v>
                </c:pt>
                <c:pt idx="3107">
                  <c:v>8</c:v>
                </c:pt>
                <c:pt idx="3108">
                  <c:v>5</c:v>
                </c:pt>
                <c:pt idx="3109">
                  <c:v>12</c:v>
                </c:pt>
                <c:pt idx="3110">
                  <c:v>8</c:v>
                </c:pt>
                <c:pt idx="3111">
                  <c:v>4</c:v>
                </c:pt>
                <c:pt idx="3112">
                  <c:v>6</c:v>
                </c:pt>
                <c:pt idx="3113">
                  <c:v>10</c:v>
                </c:pt>
                <c:pt idx="3114">
                  <c:v>11</c:v>
                </c:pt>
                <c:pt idx="3115">
                  <c:v>5</c:v>
                </c:pt>
                <c:pt idx="3116">
                  <c:v>11</c:v>
                </c:pt>
                <c:pt idx="3117">
                  <c:v>5</c:v>
                </c:pt>
                <c:pt idx="3118">
                  <c:v>9</c:v>
                </c:pt>
                <c:pt idx="3119">
                  <c:v>1</c:v>
                </c:pt>
                <c:pt idx="3120">
                  <c:v>6</c:v>
                </c:pt>
                <c:pt idx="3121">
                  <c:v>11</c:v>
                </c:pt>
                <c:pt idx="3122">
                  <c:v>5</c:v>
                </c:pt>
                <c:pt idx="3123">
                  <c:v>9</c:v>
                </c:pt>
                <c:pt idx="3124">
                  <c:v>6</c:v>
                </c:pt>
                <c:pt idx="3125">
                  <c:v>7</c:v>
                </c:pt>
                <c:pt idx="3126">
                  <c:v>9</c:v>
                </c:pt>
                <c:pt idx="3127">
                  <c:v>11</c:v>
                </c:pt>
                <c:pt idx="3128">
                  <c:v>5</c:v>
                </c:pt>
                <c:pt idx="3129">
                  <c:v>7</c:v>
                </c:pt>
                <c:pt idx="3130">
                  <c:v>4</c:v>
                </c:pt>
                <c:pt idx="3131">
                  <c:v>7</c:v>
                </c:pt>
                <c:pt idx="3132">
                  <c:v>5</c:v>
                </c:pt>
                <c:pt idx="3133">
                  <c:v>11</c:v>
                </c:pt>
                <c:pt idx="3134">
                  <c:v>10</c:v>
                </c:pt>
                <c:pt idx="3135">
                  <c:v>6</c:v>
                </c:pt>
                <c:pt idx="3136">
                  <c:v>5</c:v>
                </c:pt>
                <c:pt idx="3137">
                  <c:v>6</c:v>
                </c:pt>
                <c:pt idx="3138">
                  <c:v>6</c:v>
                </c:pt>
                <c:pt idx="3139">
                  <c:v>8</c:v>
                </c:pt>
                <c:pt idx="3140">
                  <c:v>8</c:v>
                </c:pt>
                <c:pt idx="3141">
                  <c:v>6</c:v>
                </c:pt>
                <c:pt idx="3142">
                  <c:v>13</c:v>
                </c:pt>
                <c:pt idx="3143">
                  <c:v>7</c:v>
                </c:pt>
                <c:pt idx="3144">
                  <c:v>6</c:v>
                </c:pt>
                <c:pt idx="3145">
                  <c:v>8</c:v>
                </c:pt>
                <c:pt idx="3146">
                  <c:v>4</c:v>
                </c:pt>
                <c:pt idx="3147">
                  <c:v>7</c:v>
                </c:pt>
                <c:pt idx="3148">
                  <c:v>6</c:v>
                </c:pt>
                <c:pt idx="3149">
                  <c:v>8</c:v>
                </c:pt>
                <c:pt idx="3150">
                  <c:v>12</c:v>
                </c:pt>
                <c:pt idx="3151">
                  <c:v>4</c:v>
                </c:pt>
                <c:pt idx="3152">
                  <c:v>9</c:v>
                </c:pt>
                <c:pt idx="3153">
                  <c:v>7</c:v>
                </c:pt>
                <c:pt idx="3154">
                  <c:v>7</c:v>
                </c:pt>
                <c:pt idx="3155">
                  <c:v>9</c:v>
                </c:pt>
                <c:pt idx="3156">
                  <c:v>12</c:v>
                </c:pt>
                <c:pt idx="3157">
                  <c:v>5</c:v>
                </c:pt>
                <c:pt idx="3158">
                  <c:v>7</c:v>
                </c:pt>
                <c:pt idx="3159">
                  <c:v>6</c:v>
                </c:pt>
                <c:pt idx="3160">
                  <c:v>8</c:v>
                </c:pt>
                <c:pt idx="3161">
                  <c:v>9</c:v>
                </c:pt>
                <c:pt idx="3162">
                  <c:v>8</c:v>
                </c:pt>
                <c:pt idx="3163">
                  <c:v>7</c:v>
                </c:pt>
                <c:pt idx="3164">
                  <c:v>10</c:v>
                </c:pt>
                <c:pt idx="3165">
                  <c:v>4</c:v>
                </c:pt>
                <c:pt idx="3166">
                  <c:v>6</c:v>
                </c:pt>
                <c:pt idx="3167">
                  <c:v>7</c:v>
                </c:pt>
                <c:pt idx="3168">
                  <c:v>4</c:v>
                </c:pt>
                <c:pt idx="3169">
                  <c:v>7</c:v>
                </c:pt>
                <c:pt idx="3170">
                  <c:v>12</c:v>
                </c:pt>
                <c:pt idx="3171">
                  <c:v>8</c:v>
                </c:pt>
                <c:pt idx="3172">
                  <c:v>8</c:v>
                </c:pt>
                <c:pt idx="3173">
                  <c:v>5</c:v>
                </c:pt>
                <c:pt idx="3174">
                  <c:v>4</c:v>
                </c:pt>
                <c:pt idx="3175">
                  <c:v>10</c:v>
                </c:pt>
                <c:pt idx="3176">
                  <c:v>6</c:v>
                </c:pt>
                <c:pt idx="3177">
                  <c:v>6</c:v>
                </c:pt>
                <c:pt idx="3178">
                  <c:v>5</c:v>
                </c:pt>
                <c:pt idx="3179">
                  <c:v>9</c:v>
                </c:pt>
                <c:pt idx="3180">
                  <c:v>3</c:v>
                </c:pt>
                <c:pt idx="3181">
                  <c:v>5</c:v>
                </c:pt>
                <c:pt idx="3182">
                  <c:v>12</c:v>
                </c:pt>
                <c:pt idx="3183">
                  <c:v>4</c:v>
                </c:pt>
                <c:pt idx="3184">
                  <c:v>2</c:v>
                </c:pt>
                <c:pt idx="3185">
                  <c:v>5</c:v>
                </c:pt>
                <c:pt idx="3186">
                  <c:v>6</c:v>
                </c:pt>
                <c:pt idx="3187">
                  <c:v>10</c:v>
                </c:pt>
                <c:pt idx="3188">
                  <c:v>12</c:v>
                </c:pt>
                <c:pt idx="3189">
                  <c:v>8</c:v>
                </c:pt>
                <c:pt idx="3190">
                  <c:v>6</c:v>
                </c:pt>
                <c:pt idx="3191">
                  <c:v>7</c:v>
                </c:pt>
                <c:pt idx="3192">
                  <c:v>6</c:v>
                </c:pt>
                <c:pt idx="3193">
                  <c:v>10</c:v>
                </c:pt>
                <c:pt idx="3194">
                  <c:v>9</c:v>
                </c:pt>
                <c:pt idx="3195">
                  <c:v>7</c:v>
                </c:pt>
                <c:pt idx="3196">
                  <c:v>15</c:v>
                </c:pt>
                <c:pt idx="3197">
                  <c:v>12</c:v>
                </c:pt>
                <c:pt idx="3198">
                  <c:v>4</c:v>
                </c:pt>
                <c:pt idx="3199">
                  <c:v>11</c:v>
                </c:pt>
                <c:pt idx="3200">
                  <c:v>4</c:v>
                </c:pt>
                <c:pt idx="3201">
                  <c:v>7</c:v>
                </c:pt>
                <c:pt idx="3202">
                  <c:v>7</c:v>
                </c:pt>
                <c:pt idx="3203">
                  <c:v>5</c:v>
                </c:pt>
                <c:pt idx="3204">
                  <c:v>8</c:v>
                </c:pt>
                <c:pt idx="3205">
                  <c:v>3</c:v>
                </c:pt>
                <c:pt idx="3206">
                  <c:v>6</c:v>
                </c:pt>
                <c:pt idx="3207">
                  <c:v>4</c:v>
                </c:pt>
                <c:pt idx="3208">
                  <c:v>3</c:v>
                </c:pt>
                <c:pt idx="3209">
                  <c:v>7</c:v>
                </c:pt>
                <c:pt idx="3210">
                  <c:v>10</c:v>
                </c:pt>
                <c:pt idx="3211">
                  <c:v>7</c:v>
                </c:pt>
                <c:pt idx="3212">
                  <c:v>6</c:v>
                </c:pt>
                <c:pt idx="3213">
                  <c:v>3</c:v>
                </c:pt>
                <c:pt idx="3214">
                  <c:v>12</c:v>
                </c:pt>
                <c:pt idx="3215">
                  <c:v>8</c:v>
                </c:pt>
                <c:pt idx="3216">
                  <c:v>6</c:v>
                </c:pt>
                <c:pt idx="3217">
                  <c:v>3</c:v>
                </c:pt>
                <c:pt idx="3218">
                  <c:v>6</c:v>
                </c:pt>
                <c:pt idx="3219">
                  <c:v>6</c:v>
                </c:pt>
                <c:pt idx="3220">
                  <c:v>6</c:v>
                </c:pt>
                <c:pt idx="3221">
                  <c:v>6</c:v>
                </c:pt>
                <c:pt idx="3222">
                  <c:v>12</c:v>
                </c:pt>
                <c:pt idx="3223">
                  <c:v>5</c:v>
                </c:pt>
                <c:pt idx="3224">
                  <c:v>6</c:v>
                </c:pt>
                <c:pt idx="3225">
                  <c:v>10</c:v>
                </c:pt>
                <c:pt idx="3226">
                  <c:v>7</c:v>
                </c:pt>
                <c:pt idx="3227">
                  <c:v>4</c:v>
                </c:pt>
                <c:pt idx="3228">
                  <c:v>14</c:v>
                </c:pt>
                <c:pt idx="3229">
                  <c:v>5</c:v>
                </c:pt>
                <c:pt idx="3230">
                  <c:v>6</c:v>
                </c:pt>
                <c:pt idx="3231">
                  <c:v>3</c:v>
                </c:pt>
                <c:pt idx="3232">
                  <c:v>5</c:v>
                </c:pt>
                <c:pt idx="3233">
                  <c:v>6</c:v>
                </c:pt>
                <c:pt idx="3234">
                  <c:v>7</c:v>
                </c:pt>
                <c:pt idx="3235">
                  <c:v>3</c:v>
                </c:pt>
                <c:pt idx="3236">
                  <c:v>8</c:v>
                </c:pt>
                <c:pt idx="3237">
                  <c:v>6</c:v>
                </c:pt>
                <c:pt idx="3238">
                  <c:v>12</c:v>
                </c:pt>
                <c:pt idx="3239">
                  <c:v>7</c:v>
                </c:pt>
                <c:pt idx="3240">
                  <c:v>5</c:v>
                </c:pt>
                <c:pt idx="3241">
                  <c:v>9</c:v>
                </c:pt>
                <c:pt idx="3242">
                  <c:v>10</c:v>
                </c:pt>
                <c:pt idx="3243">
                  <c:v>5</c:v>
                </c:pt>
                <c:pt idx="3244">
                  <c:v>5</c:v>
                </c:pt>
                <c:pt idx="3245">
                  <c:v>7</c:v>
                </c:pt>
                <c:pt idx="3246">
                  <c:v>10</c:v>
                </c:pt>
                <c:pt idx="3247">
                  <c:v>6</c:v>
                </c:pt>
                <c:pt idx="3248">
                  <c:v>5</c:v>
                </c:pt>
                <c:pt idx="3249">
                  <c:v>10</c:v>
                </c:pt>
                <c:pt idx="3250">
                  <c:v>13</c:v>
                </c:pt>
                <c:pt idx="3251">
                  <c:v>9</c:v>
                </c:pt>
                <c:pt idx="3252">
                  <c:v>8</c:v>
                </c:pt>
                <c:pt idx="3253">
                  <c:v>3</c:v>
                </c:pt>
                <c:pt idx="3254">
                  <c:v>4</c:v>
                </c:pt>
                <c:pt idx="3255">
                  <c:v>10</c:v>
                </c:pt>
                <c:pt idx="3256">
                  <c:v>10</c:v>
                </c:pt>
                <c:pt idx="3257">
                  <c:v>10</c:v>
                </c:pt>
                <c:pt idx="3258">
                  <c:v>8</c:v>
                </c:pt>
                <c:pt idx="3259">
                  <c:v>9</c:v>
                </c:pt>
                <c:pt idx="3260">
                  <c:v>6</c:v>
                </c:pt>
                <c:pt idx="3261">
                  <c:v>10</c:v>
                </c:pt>
                <c:pt idx="3262">
                  <c:v>3</c:v>
                </c:pt>
                <c:pt idx="3263">
                  <c:v>2</c:v>
                </c:pt>
                <c:pt idx="3264">
                  <c:v>4</c:v>
                </c:pt>
                <c:pt idx="3265">
                  <c:v>12</c:v>
                </c:pt>
                <c:pt idx="3266">
                  <c:v>7</c:v>
                </c:pt>
                <c:pt idx="3267">
                  <c:v>6</c:v>
                </c:pt>
                <c:pt idx="3268">
                  <c:v>3</c:v>
                </c:pt>
                <c:pt idx="3269">
                  <c:v>8</c:v>
                </c:pt>
                <c:pt idx="3270">
                  <c:v>7</c:v>
                </c:pt>
                <c:pt idx="3271">
                  <c:v>7</c:v>
                </c:pt>
                <c:pt idx="3272">
                  <c:v>12</c:v>
                </c:pt>
                <c:pt idx="3273">
                  <c:v>4</c:v>
                </c:pt>
                <c:pt idx="3274">
                  <c:v>5</c:v>
                </c:pt>
                <c:pt idx="3275">
                  <c:v>8</c:v>
                </c:pt>
                <c:pt idx="3276">
                  <c:v>6</c:v>
                </c:pt>
                <c:pt idx="3277">
                  <c:v>7</c:v>
                </c:pt>
                <c:pt idx="3278">
                  <c:v>6</c:v>
                </c:pt>
                <c:pt idx="3279">
                  <c:v>4</c:v>
                </c:pt>
                <c:pt idx="3280">
                  <c:v>4</c:v>
                </c:pt>
                <c:pt idx="3281">
                  <c:v>6</c:v>
                </c:pt>
                <c:pt idx="3282">
                  <c:v>9</c:v>
                </c:pt>
                <c:pt idx="3283">
                  <c:v>6</c:v>
                </c:pt>
                <c:pt idx="3284">
                  <c:v>9</c:v>
                </c:pt>
                <c:pt idx="3285">
                  <c:v>9</c:v>
                </c:pt>
                <c:pt idx="3286">
                  <c:v>8</c:v>
                </c:pt>
                <c:pt idx="3287">
                  <c:v>4</c:v>
                </c:pt>
                <c:pt idx="3288">
                  <c:v>6</c:v>
                </c:pt>
                <c:pt idx="3289">
                  <c:v>6</c:v>
                </c:pt>
                <c:pt idx="3290">
                  <c:v>8</c:v>
                </c:pt>
                <c:pt idx="3291">
                  <c:v>14</c:v>
                </c:pt>
                <c:pt idx="3292">
                  <c:v>6</c:v>
                </c:pt>
                <c:pt idx="3293">
                  <c:v>11</c:v>
                </c:pt>
                <c:pt idx="3294">
                  <c:v>2</c:v>
                </c:pt>
                <c:pt idx="3295">
                  <c:v>11</c:v>
                </c:pt>
                <c:pt idx="3296">
                  <c:v>7</c:v>
                </c:pt>
                <c:pt idx="3297">
                  <c:v>4</c:v>
                </c:pt>
                <c:pt idx="3298">
                  <c:v>8</c:v>
                </c:pt>
                <c:pt idx="3299">
                  <c:v>7</c:v>
                </c:pt>
                <c:pt idx="3300">
                  <c:v>7</c:v>
                </c:pt>
                <c:pt idx="3301">
                  <c:v>2</c:v>
                </c:pt>
                <c:pt idx="3302">
                  <c:v>5</c:v>
                </c:pt>
                <c:pt idx="3303">
                  <c:v>5</c:v>
                </c:pt>
                <c:pt idx="3304">
                  <c:v>8</c:v>
                </c:pt>
                <c:pt idx="3305">
                  <c:v>7</c:v>
                </c:pt>
                <c:pt idx="3306">
                  <c:v>8</c:v>
                </c:pt>
                <c:pt idx="3307">
                  <c:v>6</c:v>
                </c:pt>
                <c:pt idx="3308">
                  <c:v>6</c:v>
                </c:pt>
                <c:pt idx="3309">
                  <c:v>8</c:v>
                </c:pt>
                <c:pt idx="3310">
                  <c:v>3</c:v>
                </c:pt>
                <c:pt idx="3311">
                  <c:v>5</c:v>
                </c:pt>
                <c:pt idx="3312">
                  <c:v>11</c:v>
                </c:pt>
                <c:pt idx="3313">
                  <c:v>5</c:v>
                </c:pt>
                <c:pt idx="3314">
                  <c:v>7</c:v>
                </c:pt>
                <c:pt idx="3315">
                  <c:v>6</c:v>
                </c:pt>
                <c:pt idx="3316">
                  <c:v>2</c:v>
                </c:pt>
                <c:pt idx="3317">
                  <c:v>11</c:v>
                </c:pt>
                <c:pt idx="3318">
                  <c:v>9</c:v>
                </c:pt>
                <c:pt idx="3319">
                  <c:v>7</c:v>
                </c:pt>
                <c:pt idx="3320">
                  <c:v>10</c:v>
                </c:pt>
                <c:pt idx="3321">
                  <c:v>8</c:v>
                </c:pt>
                <c:pt idx="3322">
                  <c:v>9</c:v>
                </c:pt>
                <c:pt idx="3323">
                  <c:v>7</c:v>
                </c:pt>
                <c:pt idx="3324">
                  <c:v>6</c:v>
                </c:pt>
                <c:pt idx="3325">
                  <c:v>6</c:v>
                </c:pt>
                <c:pt idx="3326">
                  <c:v>5</c:v>
                </c:pt>
                <c:pt idx="3327">
                  <c:v>6</c:v>
                </c:pt>
                <c:pt idx="3328">
                  <c:v>6</c:v>
                </c:pt>
                <c:pt idx="3329">
                  <c:v>3</c:v>
                </c:pt>
                <c:pt idx="3330">
                  <c:v>5</c:v>
                </c:pt>
                <c:pt idx="3331">
                  <c:v>4</c:v>
                </c:pt>
                <c:pt idx="3332">
                  <c:v>6</c:v>
                </c:pt>
                <c:pt idx="3333">
                  <c:v>4</c:v>
                </c:pt>
                <c:pt idx="3334">
                  <c:v>7</c:v>
                </c:pt>
                <c:pt idx="3335">
                  <c:v>11</c:v>
                </c:pt>
                <c:pt idx="3336">
                  <c:v>1</c:v>
                </c:pt>
                <c:pt idx="3337">
                  <c:v>3</c:v>
                </c:pt>
                <c:pt idx="3338">
                  <c:v>3</c:v>
                </c:pt>
                <c:pt idx="3339">
                  <c:v>6</c:v>
                </c:pt>
                <c:pt idx="3340">
                  <c:v>4</c:v>
                </c:pt>
                <c:pt idx="3341">
                  <c:v>9</c:v>
                </c:pt>
                <c:pt idx="3342">
                  <c:v>8</c:v>
                </c:pt>
                <c:pt idx="3343">
                  <c:v>6</c:v>
                </c:pt>
                <c:pt idx="3344">
                  <c:v>5</c:v>
                </c:pt>
                <c:pt idx="3345">
                  <c:v>10</c:v>
                </c:pt>
                <c:pt idx="3346">
                  <c:v>5</c:v>
                </c:pt>
                <c:pt idx="3347">
                  <c:v>7</c:v>
                </c:pt>
                <c:pt idx="3348">
                  <c:v>8</c:v>
                </c:pt>
                <c:pt idx="3349">
                  <c:v>1</c:v>
                </c:pt>
                <c:pt idx="3350">
                  <c:v>5</c:v>
                </c:pt>
                <c:pt idx="3351">
                  <c:v>6</c:v>
                </c:pt>
                <c:pt idx="3352">
                  <c:v>10</c:v>
                </c:pt>
                <c:pt idx="3353">
                  <c:v>10</c:v>
                </c:pt>
                <c:pt idx="3354">
                  <c:v>7</c:v>
                </c:pt>
                <c:pt idx="3355">
                  <c:v>6</c:v>
                </c:pt>
                <c:pt idx="3356">
                  <c:v>1</c:v>
                </c:pt>
                <c:pt idx="3357">
                  <c:v>3</c:v>
                </c:pt>
                <c:pt idx="3358">
                  <c:v>4</c:v>
                </c:pt>
                <c:pt idx="3359">
                  <c:v>7</c:v>
                </c:pt>
                <c:pt idx="3360">
                  <c:v>4</c:v>
                </c:pt>
                <c:pt idx="3361">
                  <c:v>9</c:v>
                </c:pt>
                <c:pt idx="3362">
                  <c:v>10</c:v>
                </c:pt>
                <c:pt idx="3363">
                  <c:v>4</c:v>
                </c:pt>
                <c:pt idx="3364">
                  <c:v>4</c:v>
                </c:pt>
                <c:pt idx="3365">
                  <c:v>5</c:v>
                </c:pt>
                <c:pt idx="3366">
                  <c:v>5</c:v>
                </c:pt>
                <c:pt idx="3367">
                  <c:v>5</c:v>
                </c:pt>
                <c:pt idx="3368">
                  <c:v>5</c:v>
                </c:pt>
                <c:pt idx="3369">
                  <c:v>8</c:v>
                </c:pt>
                <c:pt idx="3370">
                  <c:v>8</c:v>
                </c:pt>
                <c:pt idx="3371">
                  <c:v>6</c:v>
                </c:pt>
                <c:pt idx="3372">
                  <c:v>7</c:v>
                </c:pt>
                <c:pt idx="3373">
                  <c:v>6</c:v>
                </c:pt>
                <c:pt idx="3374">
                  <c:v>5</c:v>
                </c:pt>
                <c:pt idx="3375">
                  <c:v>7</c:v>
                </c:pt>
                <c:pt idx="3376">
                  <c:v>6</c:v>
                </c:pt>
                <c:pt idx="3377">
                  <c:v>9</c:v>
                </c:pt>
                <c:pt idx="3378">
                  <c:v>2</c:v>
                </c:pt>
                <c:pt idx="3379">
                  <c:v>9</c:v>
                </c:pt>
                <c:pt idx="3380">
                  <c:v>8</c:v>
                </c:pt>
                <c:pt idx="3381">
                  <c:v>5</c:v>
                </c:pt>
                <c:pt idx="3382">
                  <c:v>7</c:v>
                </c:pt>
                <c:pt idx="3383">
                  <c:v>4</c:v>
                </c:pt>
                <c:pt idx="3384">
                  <c:v>7</c:v>
                </c:pt>
                <c:pt idx="3385">
                  <c:v>3</c:v>
                </c:pt>
                <c:pt idx="3386">
                  <c:v>6</c:v>
                </c:pt>
                <c:pt idx="3387">
                  <c:v>10</c:v>
                </c:pt>
                <c:pt idx="3388">
                  <c:v>6</c:v>
                </c:pt>
                <c:pt idx="3389">
                  <c:v>8</c:v>
                </c:pt>
                <c:pt idx="3390">
                  <c:v>6</c:v>
                </c:pt>
                <c:pt idx="3391">
                  <c:v>6</c:v>
                </c:pt>
                <c:pt idx="3392">
                  <c:v>6</c:v>
                </c:pt>
                <c:pt idx="3393">
                  <c:v>6</c:v>
                </c:pt>
                <c:pt idx="3394">
                  <c:v>1</c:v>
                </c:pt>
                <c:pt idx="3395">
                  <c:v>11</c:v>
                </c:pt>
                <c:pt idx="3396">
                  <c:v>5</c:v>
                </c:pt>
                <c:pt idx="3397">
                  <c:v>10</c:v>
                </c:pt>
                <c:pt idx="3398">
                  <c:v>4</c:v>
                </c:pt>
                <c:pt idx="3399">
                  <c:v>7</c:v>
                </c:pt>
                <c:pt idx="3400">
                  <c:v>4</c:v>
                </c:pt>
                <c:pt idx="3401">
                  <c:v>17</c:v>
                </c:pt>
                <c:pt idx="3402">
                  <c:v>1</c:v>
                </c:pt>
                <c:pt idx="3403">
                  <c:v>8</c:v>
                </c:pt>
                <c:pt idx="3404">
                  <c:v>6</c:v>
                </c:pt>
                <c:pt idx="3405">
                  <c:v>4</c:v>
                </c:pt>
                <c:pt idx="3406">
                  <c:v>9</c:v>
                </c:pt>
                <c:pt idx="3407">
                  <c:v>8</c:v>
                </c:pt>
                <c:pt idx="3408">
                  <c:v>7</c:v>
                </c:pt>
                <c:pt idx="3409">
                  <c:v>9</c:v>
                </c:pt>
                <c:pt idx="3410">
                  <c:v>5</c:v>
                </c:pt>
                <c:pt idx="3411">
                  <c:v>3</c:v>
                </c:pt>
                <c:pt idx="3412">
                  <c:v>6</c:v>
                </c:pt>
                <c:pt idx="3413">
                  <c:v>5</c:v>
                </c:pt>
                <c:pt idx="3414">
                  <c:v>5</c:v>
                </c:pt>
                <c:pt idx="3415">
                  <c:v>5</c:v>
                </c:pt>
                <c:pt idx="3416">
                  <c:v>14</c:v>
                </c:pt>
                <c:pt idx="3417">
                  <c:v>10</c:v>
                </c:pt>
                <c:pt idx="3418">
                  <c:v>5</c:v>
                </c:pt>
                <c:pt idx="3419">
                  <c:v>6</c:v>
                </c:pt>
                <c:pt idx="3420">
                  <c:v>5</c:v>
                </c:pt>
                <c:pt idx="3421">
                  <c:v>5</c:v>
                </c:pt>
                <c:pt idx="3422">
                  <c:v>5</c:v>
                </c:pt>
                <c:pt idx="3423">
                  <c:v>8</c:v>
                </c:pt>
                <c:pt idx="3424">
                  <c:v>1</c:v>
                </c:pt>
                <c:pt idx="3425">
                  <c:v>6</c:v>
                </c:pt>
                <c:pt idx="3426">
                  <c:v>6</c:v>
                </c:pt>
                <c:pt idx="3427">
                  <c:v>12</c:v>
                </c:pt>
                <c:pt idx="3428">
                  <c:v>7</c:v>
                </c:pt>
                <c:pt idx="3429">
                  <c:v>6</c:v>
                </c:pt>
                <c:pt idx="3430">
                  <c:v>7</c:v>
                </c:pt>
                <c:pt idx="3431">
                  <c:v>10</c:v>
                </c:pt>
                <c:pt idx="3432">
                  <c:v>7</c:v>
                </c:pt>
                <c:pt idx="3433">
                  <c:v>6</c:v>
                </c:pt>
                <c:pt idx="3434">
                  <c:v>5</c:v>
                </c:pt>
                <c:pt idx="3435">
                  <c:v>7</c:v>
                </c:pt>
                <c:pt idx="3436">
                  <c:v>8</c:v>
                </c:pt>
                <c:pt idx="3437">
                  <c:v>8</c:v>
                </c:pt>
                <c:pt idx="3438">
                  <c:v>6</c:v>
                </c:pt>
                <c:pt idx="3439">
                  <c:v>9</c:v>
                </c:pt>
                <c:pt idx="3440">
                  <c:v>5</c:v>
                </c:pt>
                <c:pt idx="3441">
                  <c:v>11</c:v>
                </c:pt>
                <c:pt idx="3442">
                  <c:v>7</c:v>
                </c:pt>
                <c:pt idx="3443">
                  <c:v>8</c:v>
                </c:pt>
                <c:pt idx="3444">
                  <c:v>6</c:v>
                </c:pt>
                <c:pt idx="3445">
                  <c:v>10</c:v>
                </c:pt>
                <c:pt idx="3446">
                  <c:v>7</c:v>
                </c:pt>
                <c:pt idx="3447">
                  <c:v>5</c:v>
                </c:pt>
                <c:pt idx="3448">
                  <c:v>9</c:v>
                </c:pt>
                <c:pt idx="3449">
                  <c:v>5</c:v>
                </c:pt>
                <c:pt idx="3450">
                  <c:v>8</c:v>
                </c:pt>
                <c:pt idx="3451">
                  <c:v>4</c:v>
                </c:pt>
                <c:pt idx="3452">
                  <c:v>10</c:v>
                </c:pt>
                <c:pt idx="3453">
                  <c:v>2</c:v>
                </c:pt>
                <c:pt idx="3454">
                  <c:v>7</c:v>
                </c:pt>
                <c:pt idx="3455">
                  <c:v>3</c:v>
                </c:pt>
                <c:pt idx="3456">
                  <c:v>6</c:v>
                </c:pt>
                <c:pt idx="3457">
                  <c:v>6</c:v>
                </c:pt>
                <c:pt idx="3458">
                  <c:v>3</c:v>
                </c:pt>
                <c:pt idx="3459">
                  <c:v>10</c:v>
                </c:pt>
                <c:pt idx="3460">
                  <c:v>9</c:v>
                </c:pt>
                <c:pt idx="3461">
                  <c:v>7</c:v>
                </c:pt>
                <c:pt idx="3462">
                  <c:v>6</c:v>
                </c:pt>
                <c:pt idx="3463">
                  <c:v>2</c:v>
                </c:pt>
                <c:pt idx="3464">
                  <c:v>11</c:v>
                </c:pt>
                <c:pt idx="3465">
                  <c:v>5</c:v>
                </c:pt>
                <c:pt idx="3466">
                  <c:v>3</c:v>
                </c:pt>
                <c:pt idx="3467">
                  <c:v>3</c:v>
                </c:pt>
                <c:pt idx="3468">
                  <c:v>6</c:v>
                </c:pt>
                <c:pt idx="3469">
                  <c:v>1</c:v>
                </c:pt>
                <c:pt idx="3470">
                  <c:v>9</c:v>
                </c:pt>
                <c:pt idx="3471">
                  <c:v>9</c:v>
                </c:pt>
                <c:pt idx="3472">
                  <c:v>4</c:v>
                </c:pt>
                <c:pt idx="3473">
                  <c:v>7</c:v>
                </c:pt>
                <c:pt idx="3474">
                  <c:v>3</c:v>
                </c:pt>
                <c:pt idx="3475">
                  <c:v>3</c:v>
                </c:pt>
                <c:pt idx="3476">
                  <c:v>5</c:v>
                </c:pt>
                <c:pt idx="3477">
                  <c:v>4</c:v>
                </c:pt>
                <c:pt idx="3478">
                  <c:v>5</c:v>
                </c:pt>
                <c:pt idx="3479">
                  <c:v>1</c:v>
                </c:pt>
                <c:pt idx="3480">
                  <c:v>6</c:v>
                </c:pt>
                <c:pt idx="3481">
                  <c:v>10</c:v>
                </c:pt>
                <c:pt idx="3482">
                  <c:v>5</c:v>
                </c:pt>
                <c:pt idx="3483">
                  <c:v>7</c:v>
                </c:pt>
                <c:pt idx="3484">
                  <c:v>5</c:v>
                </c:pt>
                <c:pt idx="3485">
                  <c:v>6</c:v>
                </c:pt>
                <c:pt idx="3486">
                  <c:v>5</c:v>
                </c:pt>
                <c:pt idx="3487">
                  <c:v>5</c:v>
                </c:pt>
                <c:pt idx="3488">
                  <c:v>8</c:v>
                </c:pt>
                <c:pt idx="3489">
                  <c:v>4</c:v>
                </c:pt>
                <c:pt idx="3490">
                  <c:v>7</c:v>
                </c:pt>
                <c:pt idx="3491">
                  <c:v>6</c:v>
                </c:pt>
                <c:pt idx="3492">
                  <c:v>8</c:v>
                </c:pt>
                <c:pt idx="3493">
                  <c:v>4</c:v>
                </c:pt>
                <c:pt idx="3494">
                  <c:v>10</c:v>
                </c:pt>
                <c:pt idx="3495">
                  <c:v>8</c:v>
                </c:pt>
                <c:pt idx="3496">
                  <c:v>9</c:v>
                </c:pt>
                <c:pt idx="3497">
                  <c:v>4</c:v>
                </c:pt>
                <c:pt idx="3498">
                  <c:v>5</c:v>
                </c:pt>
                <c:pt idx="3499">
                  <c:v>4</c:v>
                </c:pt>
                <c:pt idx="3500">
                  <c:v>4</c:v>
                </c:pt>
                <c:pt idx="3501">
                  <c:v>5</c:v>
                </c:pt>
                <c:pt idx="3502">
                  <c:v>5</c:v>
                </c:pt>
                <c:pt idx="3503">
                  <c:v>5</c:v>
                </c:pt>
                <c:pt idx="3504">
                  <c:v>8</c:v>
                </c:pt>
                <c:pt idx="3505">
                  <c:v>5</c:v>
                </c:pt>
                <c:pt idx="3506">
                  <c:v>7</c:v>
                </c:pt>
                <c:pt idx="3507">
                  <c:v>6</c:v>
                </c:pt>
                <c:pt idx="3508">
                  <c:v>5</c:v>
                </c:pt>
                <c:pt idx="3509">
                  <c:v>9</c:v>
                </c:pt>
                <c:pt idx="3510">
                  <c:v>5</c:v>
                </c:pt>
                <c:pt idx="3511">
                  <c:v>4</c:v>
                </c:pt>
                <c:pt idx="3512">
                  <c:v>4</c:v>
                </c:pt>
                <c:pt idx="3513">
                  <c:v>4</c:v>
                </c:pt>
                <c:pt idx="3514">
                  <c:v>8</c:v>
                </c:pt>
                <c:pt idx="3515">
                  <c:v>9</c:v>
                </c:pt>
                <c:pt idx="3516">
                  <c:v>6</c:v>
                </c:pt>
                <c:pt idx="3517">
                  <c:v>7</c:v>
                </c:pt>
                <c:pt idx="3518">
                  <c:v>5</c:v>
                </c:pt>
                <c:pt idx="3519">
                  <c:v>5</c:v>
                </c:pt>
                <c:pt idx="3520">
                  <c:v>9</c:v>
                </c:pt>
                <c:pt idx="3521">
                  <c:v>4</c:v>
                </c:pt>
                <c:pt idx="3522">
                  <c:v>5</c:v>
                </c:pt>
                <c:pt idx="3523">
                  <c:v>11</c:v>
                </c:pt>
                <c:pt idx="3524">
                  <c:v>1</c:v>
                </c:pt>
                <c:pt idx="3525">
                  <c:v>2</c:v>
                </c:pt>
                <c:pt idx="3526">
                  <c:v>3</c:v>
                </c:pt>
                <c:pt idx="3527">
                  <c:v>3</c:v>
                </c:pt>
                <c:pt idx="3528">
                  <c:v>7</c:v>
                </c:pt>
                <c:pt idx="3529">
                  <c:v>4</c:v>
                </c:pt>
                <c:pt idx="3530">
                  <c:v>8</c:v>
                </c:pt>
                <c:pt idx="3531">
                  <c:v>9</c:v>
                </c:pt>
                <c:pt idx="3532">
                  <c:v>8</c:v>
                </c:pt>
                <c:pt idx="3533">
                  <c:v>6</c:v>
                </c:pt>
                <c:pt idx="3534">
                  <c:v>7</c:v>
                </c:pt>
                <c:pt idx="3535">
                  <c:v>7</c:v>
                </c:pt>
                <c:pt idx="3536">
                  <c:v>8</c:v>
                </c:pt>
                <c:pt idx="3537">
                  <c:v>6</c:v>
                </c:pt>
                <c:pt idx="3538">
                  <c:v>9</c:v>
                </c:pt>
                <c:pt idx="3539">
                  <c:v>8</c:v>
                </c:pt>
                <c:pt idx="3540">
                  <c:v>5</c:v>
                </c:pt>
                <c:pt idx="3541">
                  <c:v>2</c:v>
                </c:pt>
                <c:pt idx="3542">
                  <c:v>5</c:v>
                </c:pt>
                <c:pt idx="3543">
                  <c:v>7</c:v>
                </c:pt>
                <c:pt idx="3544">
                  <c:v>7</c:v>
                </c:pt>
                <c:pt idx="3545">
                  <c:v>4</c:v>
                </c:pt>
                <c:pt idx="3546">
                  <c:v>5</c:v>
                </c:pt>
                <c:pt idx="3547">
                  <c:v>5</c:v>
                </c:pt>
                <c:pt idx="3548">
                  <c:v>7</c:v>
                </c:pt>
                <c:pt idx="3549">
                  <c:v>3</c:v>
                </c:pt>
                <c:pt idx="3550">
                  <c:v>3</c:v>
                </c:pt>
                <c:pt idx="3551">
                  <c:v>6</c:v>
                </c:pt>
                <c:pt idx="3552">
                  <c:v>9</c:v>
                </c:pt>
                <c:pt idx="3553">
                  <c:v>9</c:v>
                </c:pt>
                <c:pt idx="3554">
                  <c:v>8</c:v>
                </c:pt>
                <c:pt idx="3555">
                  <c:v>7</c:v>
                </c:pt>
                <c:pt idx="3556">
                  <c:v>6</c:v>
                </c:pt>
                <c:pt idx="3557">
                  <c:v>3</c:v>
                </c:pt>
                <c:pt idx="3558">
                  <c:v>6</c:v>
                </c:pt>
                <c:pt idx="3559">
                  <c:v>4</c:v>
                </c:pt>
                <c:pt idx="3560">
                  <c:v>2</c:v>
                </c:pt>
                <c:pt idx="3561">
                  <c:v>8</c:v>
                </c:pt>
                <c:pt idx="3562">
                  <c:v>4</c:v>
                </c:pt>
                <c:pt idx="3563">
                  <c:v>7</c:v>
                </c:pt>
                <c:pt idx="3564">
                  <c:v>8</c:v>
                </c:pt>
                <c:pt idx="3565">
                  <c:v>5</c:v>
                </c:pt>
                <c:pt idx="3566">
                  <c:v>13</c:v>
                </c:pt>
                <c:pt idx="3567">
                  <c:v>2</c:v>
                </c:pt>
                <c:pt idx="3568">
                  <c:v>8</c:v>
                </c:pt>
                <c:pt idx="3569">
                  <c:v>5</c:v>
                </c:pt>
                <c:pt idx="3570">
                  <c:v>3</c:v>
                </c:pt>
                <c:pt idx="3571">
                  <c:v>5</c:v>
                </c:pt>
                <c:pt idx="3572">
                  <c:v>8</c:v>
                </c:pt>
                <c:pt idx="3573">
                  <c:v>6</c:v>
                </c:pt>
                <c:pt idx="3574">
                  <c:v>9</c:v>
                </c:pt>
                <c:pt idx="3575">
                  <c:v>10</c:v>
                </c:pt>
                <c:pt idx="3576">
                  <c:v>8</c:v>
                </c:pt>
                <c:pt idx="3577">
                  <c:v>8</c:v>
                </c:pt>
                <c:pt idx="3578">
                  <c:v>6</c:v>
                </c:pt>
                <c:pt idx="3579">
                  <c:v>11</c:v>
                </c:pt>
                <c:pt idx="3580">
                  <c:v>5</c:v>
                </c:pt>
                <c:pt idx="3581">
                  <c:v>3</c:v>
                </c:pt>
                <c:pt idx="3582">
                  <c:v>4</c:v>
                </c:pt>
                <c:pt idx="3583">
                  <c:v>7</c:v>
                </c:pt>
                <c:pt idx="3584">
                  <c:v>5</c:v>
                </c:pt>
                <c:pt idx="3585">
                  <c:v>9</c:v>
                </c:pt>
                <c:pt idx="3586">
                  <c:v>9</c:v>
                </c:pt>
                <c:pt idx="3587">
                  <c:v>7</c:v>
                </c:pt>
                <c:pt idx="3588">
                  <c:v>3</c:v>
                </c:pt>
                <c:pt idx="3589">
                  <c:v>5</c:v>
                </c:pt>
                <c:pt idx="3590">
                  <c:v>4</c:v>
                </c:pt>
                <c:pt idx="3591">
                  <c:v>5</c:v>
                </c:pt>
                <c:pt idx="3592">
                  <c:v>9</c:v>
                </c:pt>
                <c:pt idx="3593">
                  <c:v>5</c:v>
                </c:pt>
                <c:pt idx="3594">
                  <c:v>3</c:v>
                </c:pt>
                <c:pt idx="3595">
                  <c:v>6</c:v>
                </c:pt>
                <c:pt idx="3596">
                  <c:v>2</c:v>
                </c:pt>
                <c:pt idx="3597">
                  <c:v>8</c:v>
                </c:pt>
                <c:pt idx="3598">
                  <c:v>4</c:v>
                </c:pt>
                <c:pt idx="3599">
                  <c:v>2</c:v>
                </c:pt>
                <c:pt idx="3600">
                  <c:v>6</c:v>
                </c:pt>
                <c:pt idx="3601">
                  <c:v>2</c:v>
                </c:pt>
                <c:pt idx="3602">
                  <c:v>3</c:v>
                </c:pt>
                <c:pt idx="3603">
                  <c:v>8</c:v>
                </c:pt>
                <c:pt idx="3604">
                  <c:v>4</c:v>
                </c:pt>
                <c:pt idx="3605">
                  <c:v>12</c:v>
                </c:pt>
                <c:pt idx="3606">
                  <c:v>4</c:v>
                </c:pt>
                <c:pt idx="3607">
                  <c:v>2</c:v>
                </c:pt>
                <c:pt idx="3608">
                  <c:v>2</c:v>
                </c:pt>
                <c:pt idx="3609">
                  <c:v>7</c:v>
                </c:pt>
                <c:pt idx="3610">
                  <c:v>7</c:v>
                </c:pt>
                <c:pt idx="3611">
                  <c:v>8</c:v>
                </c:pt>
                <c:pt idx="3612">
                  <c:v>6</c:v>
                </c:pt>
                <c:pt idx="3613">
                  <c:v>6</c:v>
                </c:pt>
                <c:pt idx="3614">
                  <c:v>9</c:v>
                </c:pt>
                <c:pt idx="3615">
                  <c:v>13</c:v>
                </c:pt>
                <c:pt idx="3616">
                  <c:v>4</c:v>
                </c:pt>
                <c:pt idx="3617">
                  <c:v>5</c:v>
                </c:pt>
                <c:pt idx="3618">
                  <c:v>12</c:v>
                </c:pt>
                <c:pt idx="3619">
                  <c:v>6</c:v>
                </c:pt>
                <c:pt idx="3620">
                  <c:v>6</c:v>
                </c:pt>
                <c:pt idx="3621">
                  <c:v>12</c:v>
                </c:pt>
                <c:pt idx="3622">
                  <c:v>3</c:v>
                </c:pt>
                <c:pt idx="3623">
                  <c:v>3</c:v>
                </c:pt>
                <c:pt idx="3624">
                  <c:v>4</c:v>
                </c:pt>
                <c:pt idx="3625">
                  <c:v>5</c:v>
                </c:pt>
                <c:pt idx="3626">
                  <c:v>8</c:v>
                </c:pt>
                <c:pt idx="3627">
                  <c:v>10</c:v>
                </c:pt>
                <c:pt idx="3628">
                  <c:v>6</c:v>
                </c:pt>
                <c:pt idx="3629">
                  <c:v>6</c:v>
                </c:pt>
                <c:pt idx="3630">
                  <c:v>7</c:v>
                </c:pt>
                <c:pt idx="3631">
                  <c:v>4</c:v>
                </c:pt>
                <c:pt idx="3632">
                  <c:v>3</c:v>
                </c:pt>
                <c:pt idx="3633">
                  <c:v>8</c:v>
                </c:pt>
                <c:pt idx="3634">
                  <c:v>6</c:v>
                </c:pt>
                <c:pt idx="3635">
                  <c:v>1</c:v>
                </c:pt>
                <c:pt idx="3636">
                  <c:v>4</c:v>
                </c:pt>
                <c:pt idx="3637">
                  <c:v>7</c:v>
                </c:pt>
                <c:pt idx="3638">
                  <c:v>5</c:v>
                </c:pt>
                <c:pt idx="3639">
                  <c:v>4</c:v>
                </c:pt>
                <c:pt idx="3640">
                  <c:v>7</c:v>
                </c:pt>
                <c:pt idx="3641">
                  <c:v>3</c:v>
                </c:pt>
                <c:pt idx="3642">
                  <c:v>4</c:v>
                </c:pt>
                <c:pt idx="3643">
                  <c:v>4</c:v>
                </c:pt>
                <c:pt idx="3644">
                  <c:v>5</c:v>
                </c:pt>
                <c:pt idx="3645">
                  <c:v>4</c:v>
                </c:pt>
                <c:pt idx="3646">
                  <c:v>5</c:v>
                </c:pt>
                <c:pt idx="3647">
                  <c:v>5</c:v>
                </c:pt>
                <c:pt idx="3648">
                  <c:v>6</c:v>
                </c:pt>
                <c:pt idx="3649">
                  <c:v>3</c:v>
                </c:pt>
                <c:pt idx="3650">
                  <c:v>5</c:v>
                </c:pt>
                <c:pt idx="3651">
                  <c:v>7</c:v>
                </c:pt>
                <c:pt idx="3652">
                  <c:v>9</c:v>
                </c:pt>
                <c:pt idx="3653">
                  <c:v>7</c:v>
                </c:pt>
                <c:pt idx="3654">
                  <c:v>5</c:v>
                </c:pt>
                <c:pt idx="3655">
                  <c:v>2</c:v>
                </c:pt>
                <c:pt idx="3656">
                  <c:v>5</c:v>
                </c:pt>
                <c:pt idx="3657">
                  <c:v>3</c:v>
                </c:pt>
                <c:pt idx="3658">
                  <c:v>6</c:v>
                </c:pt>
                <c:pt idx="3659">
                  <c:v>10</c:v>
                </c:pt>
                <c:pt idx="3660">
                  <c:v>4</c:v>
                </c:pt>
                <c:pt idx="3661">
                  <c:v>4</c:v>
                </c:pt>
                <c:pt idx="3662">
                  <c:v>4</c:v>
                </c:pt>
                <c:pt idx="3663">
                  <c:v>6</c:v>
                </c:pt>
                <c:pt idx="3664">
                  <c:v>4</c:v>
                </c:pt>
                <c:pt idx="3665">
                  <c:v>4</c:v>
                </c:pt>
                <c:pt idx="3666">
                  <c:v>6</c:v>
                </c:pt>
                <c:pt idx="3667">
                  <c:v>11</c:v>
                </c:pt>
                <c:pt idx="3668">
                  <c:v>6</c:v>
                </c:pt>
                <c:pt idx="3669">
                  <c:v>5</c:v>
                </c:pt>
                <c:pt idx="3670">
                  <c:v>9</c:v>
                </c:pt>
                <c:pt idx="3671">
                  <c:v>6</c:v>
                </c:pt>
                <c:pt idx="3672">
                  <c:v>4</c:v>
                </c:pt>
                <c:pt idx="3673">
                  <c:v>8</c:v>
                </c:pt>
                <c:pt idx="3674">
                  <c:v>5</c:v>
                </c:pt>
                <c:pt idx="3675">
                  <c:v>8</c:v>
                </c:pt>
                <c:pt idx="3676">
                  <c:v>10</c:v>
                </c:pt>
                <c:pt idx="3677">
                  <c:v>7</c:v>
                </c:pt>
                <c:pt idx="3678">
                  <c:v>7</c:v>
                </c:pt>
                <c:pt idx="3679">
                  <c:v>5</c:v>
                </c:pt>
                <c:pt idx="3680">
                  <c:v>6</c:v>
                </c:pt>
                <c:pt idx="3681">
                  <c:v>7</c:v>
                </c:pt>
                <c:pt idx="3682">
                  <c:v>4</c:v>
                </c:pt>
                <c:pt idx="3683">
                  <c:v>11</c:v>
                </c:pt>
                <c:pt idx="3684">
                  <c:v>5</c:v>
                </c:pt>
                <c:pt idx="3685">
                  <c:v>4</c:v>
                </c:pt>
                <c:pt idx="3686">
                  <c:v>6</c:v>
                </c:pt>
                <c:pt idx="3687">
                  <c:v>4</c:v>
                </c:pt>
                <c:pt idx="3688">
                  <c:v>7</c:v>
                </c:pt>
                <c:pt idx="3689">
                  <c:v>4</c:v>
                </c:pt>
                <c:pt idx="3690">
                  <c:v>5</c:v>
                </c:pt>
                <c:pt idx="3691">
                  <c:v>11</c:v>
                </c:pt>
                <c:pt idx="3692">
                  <c:v>7</c:v>
                </c:pt>
                <c:pt idx="3693">
                  <c:v>9</c:v>
                </c:pt>
                <c:pt idx="3694">
                  <c:v>6</c:v>
                </c:pt>
                <c:pt idx="3695">
                  <c:v>5</c:v>
                </c:pt>
                <c:pt idx="3696">
                  <c:v>2</c:v>
                </c:pt>
                <c:pt idx="3697">
                  <c:v>4</c:v>
                </c:pt>
                <c:pt idx="3698">
                  <c:v>5</c:v>
                </c:pt>
                <c:pt idx="3699">
                  <c:v>12</c:v>
                </c:pt>
                <c:pt idx="3700">
                  <c:v>6</c:v>
                </c:pt>
                <c:pt idx="3701">
                  <c:v>5</c:v>
                </c:pt>
                <c:pt idx="3702">
                  <c:v>4</c:v>
                </c:pt>
                <c:pt idx="3703">
                  <c:v>8</c:v>
                </c:pt>
                <c:pt idx="3704">
                  <c:v>2</c:v>
                </c:pt>
                <c:pt idx="3705">
                  <c:v>4</c:v>
                </c:pt>
                <c:pt idx="3706">
                  <c:v>2</c:v>
                </c:pt>
                <c:pt idx="3707">
                  <c:v>9</c:v>
                </c:pt>
                <c:pt idx="3708">
                  <c:v>5</c:v>
                </c:pt>
                <c:pt idx="3709">
                  <c:v>5</c:v>
                </c:pt>
                <c:pt idx="3710">
                  <c:v>2</c:v>
                </c:pt>
                <c:pt idx="3711">
                  <c:v>7</c:v>
                </c:pt>
                <c:pt idx="3712">
                  <c:v>4</c:v>
                </c:pt>
                <c:pt idx="3713">
                  <c:v>7</c:v>
                </c:pt>
                <c:pt idx="3714">
                  <c:v>4</c:v>
                </c:pt>
                <c:pt idx="3715">
                  <c:v>10</c:v>
                </c:pt>
                <c:pt idx="3716">
                  <c:v>7</c:v>
                </c:pt>
                <c:pt idx="3717">
                  <c:v>5</c:v>
                </c:pt>
                <c:pt idx="3718">
                  <c:v>7</c:v>
                </c:pt>
                <c:pt idx="3719">
                  <c:v>10</c:v>
                </c:pt>
                <c:pt idx="3720">
                  <c:v>9</c:v>
                </c:pt>
                <c:pt idx="3721">
                  <c:v>6</c:v>
                </c:pt>
                <c:pt idx="3722">
                  <c:v>9</c:v>
                </c:pt>
                <c:pt idx="3723">
                  <c:v>1</c:v>
                </c:pt>
                <c:pt idx="3724">
                  <c:v>4</c:v>
                </c:pt>
                <c:pt idx="3725">
                  <c:v>6</c:v>
                </c:pt>
                <c:pt idx="3726">
                  <c:v>4</c:v>
                </c:pt>
                <c:pt idx="3727">
                  <c:v>3</c:v>
                </c:pt>
                <c:pt idx="3728">
                  <c:v>7</c:v>
                </c:pt>
                <c:pt idx="3729">
                  <c:v>3</c:v>
                </c:pt>
                <c:pt idx="3730">
                  <c:v>1</c:v>
                </c:pt>
                <c:pt idx="3731">
                  <c:v>10</c:v>
                </c:pt>
                <c:pt idx="3732">
                  <c:v>5</c:v>
                </c:pt>
                <c:pt idx="3733">
                  <c:v>3</c:v>
                </c:pt>
                <c:pt idx="3734">
                  <c:v>5</c:v>
                </c:pt>
                <c:pt idx="3735">
                  <c:v>5</c:v>
                </c:pt>
                <c:pt idx="3736">
                  <c:v>4</c:v>
                </c:pt>
                <c:pt idx="3737">
                  <c:v>6</c:v>
                </c:pt>
                <c:pt idx="3738">
                  <c:v>5</c:v>
                </c:pt>
                <c:pt idx="3739">
                  <c:v>5</c:v>
                </c:pt>
                <c:pt idx="3740">
                  <c:v>2</c:v>
                </c:pt>
                <c:pt idx="3741">
                  <c:v>4</c:v>
                </c:pt>
                <c:pt idx="3742">
                  <c:v>1</c:v>
                </c:pt>
                <c:pt idx="3743">
                  <c:v>9</c:v>
                </c:pt>
                <c:pt idx="3744">
                  <c:v>6</c:v>
                </c:pt>
                <c:pt idx="3745">
                  <c:v>4</c:v>
                </c:pt>
                <c:pt idx="3746">
                  <c:v>7</c:v>
                </c:pt>
                <c:pt idx="3747">
                  <c:v>7</c:v>
                </c:pt>
                <c:pt idx="3748">
                  <c:v>1</c:v>
                </c:pt>
                <c:pt idx="3749">
                  <c:v>3</c:v>
                </c:pt>
                <c:pt idx="3750">
                  <c:v>2</c:v>
                </c:pt>
                <c:pt idx="3751">
                  <c:v>6</c:v>
                </c:pt>
                <c:pt idx="3752">
                  <c:v>6</c:v>
                </c:pt>
                <c:pt idx="3753">
                  <c:v>5</c:v>
                </c:pt>
                <c:pt idx="3754">
                  <c:v>5</c:v>
                </c:pt>
                <c:pt idx="3755">
                  <c:v>4</c:v>
                </c:pt>
                <c:pt idx="3756">
                  <c:v>2</c:v>
                </c:pt>
                <c:pt idx="3757">
                  <c:v>7</c:v>
                </c:pt>
                <c:pt idx="3758">
                  <c:v>3</c:v>
                </c:pt>
                <c:pt idx="3759">
                  <c:v>7</c:v>
                </c:pt>
                <c:pt idx="3760">
                  <c:v>5</c:v>
                </c:pt>
                <c:pt idx="3761">
                  <c:v>7</c:v>
                </c:pt>
                <c:pt idx="3762">
                  <c:v>4</c:v>
                </c:pt>
                <c:pt idx="3763">
                  <c:v>5</c:v>
                </c:pt>
                <c:pt idx="3764">
                  <c:v>9</c:v>
                </c:pt>
                <c:pt idx="3765">
                  <c:v>4</c:v>
                </c:pt>
                <c:pt idx="3766">
                  <c:v>7</c:v>
                </c:pt>
                <c:pt idx="3767">
                  <c:v>3</c:v>
                </c:pt>
                <c:pt idx="3768">
                  <c:v>3</c:v>
                </c:pt>
                <c:pt idx="3769">
                  <c:v>6</c:v>
                </c:pt>
                <c:pt idx="3770">
                  <c:v>7</c:v>
                </c:pt>
                <c:pt idx="3771">
                  <c:v>9</c:v>
                </c:pt>
                <c:pt idx="3772">
                  <c:v>6</c:v>
                </c:pt>
                <c:pt idx="3773">
                  <c:v>5</c:v>
                </c:pt>
                <c:pt idx="3774">
                  <c:v>1</c:v>
                </c:pt>
                <c:pt idx="3775">
                  <c:v>4</c:v>
                </c:pt>
                <c:pt idx="3776">
                  <c:v>5</c:v>
                </c:pt>
                <c:pt idx="3777">
                  <c:v>6</c:v>
                </c:pt>
                <c:pt idx="3778">
                  <c:v>5</c:v>
                </c:pt>
                <c:pt idx="3779">
                  <c:v>7</c:v>
                </c:pt>
                <c:pt idx="3780">
                  <c:v>4</c:v>
                </c:pt>
                <c:pt idx="3781">
                  <c:v>12</c:v>
                </c:pt>
                <c:pt idx="3782">
                  <c:v>8</c:v>
                </c:pt>
                <c:pt idx="3783">
                  <c:v>4</c:v>
                </c:pt>
                <c:pt idx="3784">
                  <c:v>7</c:v>
                </c:pt>
                <c:pt idx="3785">
                  <c:v>2</c:v>
                </c:pt>
                <c:pt idx="3786">
                  <c:v>5</c:v>
                </c:pt>
                <c:pt idx="3787">
                  <c:v>6</c:v>
                </c:pt>
                <c:pt idx="3788">
                  <c:v>6</c:v>
                </c:pt>
                <c:pt idx="3789">
                  <c:v>7</c:v>
                </c:pt>
                <c:pt idx="3790">
                  <c:v>5</c:v>
                </c:pt>
                <c:pt idx="3791">
                  <c:v>7</c:v>
                </c:pt>
                <c:pt idx="3792">
                  <c:v>4</c:v>
                </c:pt>
                <c:pt idx="3793">
                  <c:v>6</c:v>
                </c:pt>
                <c:pt idx="3794">
                  <c:v>6</c:v>
                </c:pt>
                <c:pt idx="3795">
                  <c:v>8</c:v>
                </c:pt>
                <c:pt idx="3796">
                  <c:v>6</c:v>
                </c:pt>
                <c:pt idx="3797">
                  <c:v>4</c:v>
                </c:pt>
                <c:pt idx="3798">
                  <c:v>7</c:v>
                </c:pt>
                <c:pt idx="3799">
                  <c:v>4</c:v>
                </c:pt>
                <c:pt idx="3800">
                  <c:v>6</c:v>
                </c:pt>
                <c:pt idx="3801">
                  <c:v>7</c:v>
                </c:pt>
                <c:pt idx="3802">
                  <c:v>10</c:v>
                </c:pt>
                <c:pt idx="3803">
                  <c:v>1</c:v>
                </c:pt>
                <c:pt idx="3804">
                  <c:v>7</c:v>
                </c:pt>
                <c:pt idx="3805">
                  <c:v>4</c:v>
                </c:pt>
                <c:pt idx="3806">
                  <c:v>9</c:v>
                </c:pt>
                <c:pt idx="3807">
                  <c:v>3</c:v>
                </c:pt>
                <c:pt idx="3808">
                  <c:v>10</c:v>
                </c:pt>
                <c:pt idx="3809">
                  <c:v>10</c:v>
                </c:pt>
                <c:pt idx="3810">
                  <c:v>9</c:v>
                </c:pt>
                <c:pt idx="3811">
                  <c:v>8</c:v>
                </c:pt>
                <c:pt idx="3812">
                  <c:v>7</c:v>
                </c:pt>
                <c:pt idx="3813">
                  <c:v>6</c:v>
                </c:pt>
                <c:pt idx="3814">
                  <c:v>8</c:v>
                </c:pt>
                <c:pt idx="3815">
                  <c:v>5</c:v>
                </c:pt>
                <c:pt idx="3816">
                  <c:v>10</c:v>
                </c:pt>
                <c:pt idx="3817">
                  <c:v>8</c:v>
                </c:pt>
                <c:pt idx="3818">
                  <c:v>11</c:v>
                </c:pt>
                <c:pt idx="3819">
                  <c:v>12</c:v>
                </c:pt>
                <c:pt idx="3820">
                  <c:v>9</c:v>
                </c:pt>
                <c:pt idx="3821">
                  <c:v>9</c:v>
                </c:pt>
                <c:pt idx="3822">
                  <c:v>16</c:v>
                </c:pt>
                <c:pt idx="3823">
                  <c:v>18</c:v>
                </c:pt>
                <c:pt idx="3824">
                  <c:v>6</c:v>
                </c:pt>
                <c:pt idx="3825">
                  <c:v>6</c:v>
                </c:pt>
                <c:pt idx="3826">
                  <c:v>10</c:v>
                </c:pt>
                <c:pt idx="3827">
                  <c:v>12</c:v>
                </c:pt>
                <c:pt idx="3828">
                  <c:v>7</c:v>
                </c:pt>
                <c:pt idx="3829">
                  <c:v>17</c:v>
                </c:pt>
                <c:pt idx="3830">
                  <c:v>11</c:v>
                </c:pt>
                <c:pt idx="3831">
                  <c:v>9</c:v>
                </c:pt>
                <c:pt idx="3832">
                  <c:v>10</c:v>
                </c:pt>
                <c:pt idx="3833">
                  <c:v>15</c:v>
                </c:pt>
                <c:pt idx="3834">
                  <c:v>7</c:v>
                </c:pt>
                <c:pt idx="3835">
                  <c:v>9</c:v>
                </c:pt>
                <c:pt idx="3836">
                  <c:v>12</c:v>
                </c:pt>
                <c:pt idx="3837">
                  <c:v>12</c:v>
                </c:pt>
                <c:pt idx="3838">
                  <c:v>10</c:v>
                </c:pt>
                <c:pt idx="3839">
                  <c:v>9</c:v>
                </c:pt>
                <c:pt idx="3840">
                  <c:v>10</c:v>
                </c:pt>
                <c:pt idx="3841">
                  <c:v>12</c:v>
                </c:pt>
                <c:pt idx="3842">
                  <c:v>17</c:v>
                </c:pt>
                <c:pt idx="3843">
                  <c:v>11</c:v>
                </c:pt>
                <c:pt idx="3844">
                  <c:v>9</c:v>
                </c:pt>
                <c:pt idx="3845">
                  <c:v>11</c:v>
                </c:pt>
                <c:pt idx="3846">
                  <c:v>9</c:v>
                </c:pt>
                <c:pt idx="3847">
                  <c:v>12</c:v>
                </c:pt>
                <c:pt idx="3848">
                  <c:v>11</c:v>
                </c:pt>
                <c:pt idx="3849">
                  <c:v>10</c:v>
                </c:pt>
                <c:pt idx="3850">
                  <c:v>13</c:v>
                </c:pt>
                <c:pt idx="3851">
                  <c:v>16</c:v>
                </c:pt>
                <c:pt idx="3852">
                  <c:v>16</c:v>
                </c:pt>
                <c:pt idx="3853">
                  <c:v>12</c:v>
                </c:pt>
                <c:pt idx="3854">
                  <c:v>11</c:v>
                </c:pt>
                <c:pt idx="3855">
                  <c:v>11</c:v>
                </c:pt>
                <c:pt idx="3856">
                  <c:v>13</c:v>
                </c:pt>
                <c:pt idx="3857">
                  <c:v>11</c:v>
                </c:pt>
                <c:pt idx="3858">
                  <c:v>14</c:v>
                </c:pt>
                <c:pt idx="3859">
                  <c:v>11</c:v>
                </c:pt>
                <c:pt idx="3860">
                  <c:v>9</c:v>
                </c:pt>
                <c:pt idx="3861">
                  <c:v>14</c:v>
                </c:pt>
                <c:pt idx="3862">
                  <c:v>16</c:v>
                </c:pt>
                <c:pt idx="3863">
                  <c:v>11</c:v>
                </c:pt>
                <c:pt idx="3864">
                  <c:v>11</c:v>
                </c:pt>
                <c:pt idx="3865">
                  <c:v>24</c:v>
                </c:pt>
                <c:pt idx="3866">
                  <c:v>16</c:v>
                </c:pt>
                <c:pt idx="3867">
                  <c:v>16</c:v>
                </c:pt>
                <c:pt idx="3868">
                  <c:v>20</c:v>
                </c:pt>
                <c:pt idx="3869">
                  <c:v>24</c:v>
                </c:pt>
                <c:pt idx="3870">
                  <c:v>23</c:v>
                </c:pt>
                <c:pt idx="3871">
                  <c:v>18</c:v>
                </c:pt>
                <c:pt idx="3872">
                  <c:v>18</c:v>
                </c:pt>
                <c:pt idx="3873">
                  <c:v>17</c:v>
                </c:pt>
                <c:pt idx="3874">
                  <c:v>16</c:v>
                </c:pt>
                <c:pt idx="3875">
                  <c:v>24</c:v>
                </c:pt>
                <c:pt idx="3876">
                  <c:v>17</c:v>
                </c:pt>
                <c:pt idx="3877">
                  <c:v>10</c:v>
                </c:pt>
                <c:pt idx="3878">
                  <c:v>18</c:v>
                </c:pt>
                <c:pt idx="3879">
                  <c:v>10</c:v>
                </c:pt>
                <c:pt idx="3880">
                  <c:v>11</c:v>
                </c:pt>
                <c:pt idx="3881">
                  <c:v>10</c:v>
                </c:pt>
                <c:pt idx="3882">
                  <c:v>13</c:v>
                </c:pt>
                <c:pt idx="3883">
                  <c:v>14</c:v>
                </c:pt>
                <c:pt idx="3884">
                  <c:v>10</c:v>
                </c:pt>
                <c:pt idx="3885">
                  <c:v>16</c:v>
                </c:pt>
                <c:pt idx="3886">
                  <c:v>14</c:v>
                </c:pt>
                <c:pt idx="3887">
                  <c:v>12</c:v>
                </c:pt>
                <c:pt idx="3888">
                  <c:v>12</c:v>
                </c:pt>
                <c:pt idx="3889">
                  <c:v>12</c:v>
                </c:pt>
                <c:pt idx="3890">
                  <c:v>12</c:v>
                </c:pt>
                <c:pt idx="3891">
                  <c:v>20</c:v>
                </c:pt>
                <c:pt idx="3892">
                  <c:v>8</c:v>
                </c:pt>
                <c:pt idx="3893">
                  <c:v>11</c:v>
                </c:pt>
                <c:pt idx="3894">
                  <c:v>11</c:v>
                </c:pt>
                <c:pt idx="3895">
                  <c:v>6</c:v>
                </c:pt>
                <c:pt idx="3896">
                  <c:v>6</c:v>
                </c:pt>
                <c:pt idx="3897">
                  <c:v>5</c:v>
                </c:pt>
                <c:pt idx="3898">
                  <c:v>5</c:v>
                </c:pt>
                <c:pt idx="3899">
                  <c:v>4</c:v>
                </c:pt>
                <c:pt idx="3900">
                  <c:v>8</c:v>
                </c:pt>
                <c:pt idx="3901">
                  <c:v>5</c:v>
                </c:pt>
                <c:pt idx="3902">
                  <c:v>9</c:v>
                </c:pt>
                <c:pt idx="3903">
                  <c:v>5</c:v>
                </c:pt>
                <c:pt idx="3904">
                  <c:v>8</c:v>
                </c:pt>
                <c:pt idx="3905">
                  <c:v>6</c:v>
                </c:pt>
                <c:pt idx="3906">
                  <c:v>12</c:v>
                </c:pt>
                <c:pt idx="3907">
                  <c:v>4</c:v>
                </c:pt>
                <c:pt idx="3908">
                  <c:v>9</c:v>
                </c:pt>
                <c:pt idx="3909">
                  <c:v>7</c:v>
                </c:pt>
                <c:pt idx="3910">
                  <c:v>5</c:v>
                </c:pt>
                <c:pt idx="3911">
                  <c:v>11</c:v>
                </c:pt>
                <c:pt idx="3912">
                  <c:v>6</c:v>
                </c:pt>
                <c:pt idx="3913">
                  <c:v>11</c:v>
                </c:pt>
                <c:pt idx="3914">
                  <c:v>4</c:v>
                </c:pt>
                <c:pt idx="3915">
                  <c:v>6</c:v>
                </c:pt>
                <c:pt idx="3916">
                  <c:v>5</c:v>
                </c:pt>
                <c:pt idx="3917">
                  <c:v>4</c:v>
                </c:pt>
                <c:pt idx="3918">
                  <c:v>8</c:v>
                </c:pt>
                <c:pt idx="3919">
                  <c:v>4</c:v>
                </c:pt>
                <c:pt idx="3920">
                  <c:v>7</c:v>
                </c:pt>
                <c:pt idx="3921">
                  <c:v>4</c:v>
                </c:pt>
                <c:pt idx="3922">
                  <c:v>3</c:v>
                </c:pt>
                <c:pt idx="3923">
                  <c:v>7</c:v>
                </c:pt>
                <c:pt idx="3924">
                  <c:v>3</c:v>
                </c:pt>
                <c:pt idx="3925">
                  <c:v>6</c:v>
                </c:pt>
                <c:pt idx="3926">
                  <c:v>6</c:v>
                </c:pt>
                <c:pt idx="3927">
                  <c:v>6</c:v>
                </c:pt>
                <c:pt idx="3928">
                  <c:v>6</c:v>
                </c:pt>
                <c:pt idx="3929">
                  <c:v>7</c:v>
                </c:pt>
                <c:pt idx="3930">
                  <c:v>6</c:v>
                </c:pt>
                <c:pt idx="3931">
                  <c:v>4</c:v>
                </c:pt>
                <c:pt idx="3932">
                  <c:v>9</c:v>
                </c:pt>
                <c:pt idx="3933">
                  <c:v>5</c:v>
                </c:pt>
                <c:pt idx="3934">
                  <c:v>2</c:v>
                </c:pt>
                <c:pt idx="3935">
                  <c:v>1</c:v>
                </c:pt>
                <c:pt idx="3936">
                  <c:v>10</c:v>
                </c:pt>
                <c:pt idx="3937">
                  <c:v>8</c:v>
                </c:pt>
                <c:pt idx="3938">
                  <c:v>1</c:v>
                </c:pt>
                <c:pt idx="3939">
                  <c:v>7</c:v>
                </c:pt>
                <c:pt idx="3940">
                  <c:v>6</c:v>
                </c:pt>
                <c:pt idx="3941">
                  <c:v>10</c:v>
                </c:pt>
                <c:pt idx="3942">
                  <c:v>8</c:v>
                </c:pt>
                <c:pt idx="3943">
                  <c:v>7</c:v>
                </c:pt>
                <c:pt idx="3944">
                  <c:v>7</c:v>
                </c:pt>
                <c:pt idx="3945">
                  <c:v>8</c:v>
                </c:pt>
                <c:pt idx="3946">
                  <c:v>6</c:v>
                </c:pt>
                <c:pt idx="3947">
                  <c:v>10</c:v>
                </c:pt>
                <c:pt idx="3948">
                  <c:v>2</c:v>
                </c:pt>
                <c:pt idx="3949">
                  <c:v>5</c:v>
                </c:pt>
                <c:pt idx="3950">
                  <c:v>6</c:v>
                </c:pt>
                <c:pt idx="3951">
                  <c:v>6</c:v>
                </c:pt>
                <c:pt idx="3952">
                  <c:v>4</c:v>
                </c:pt>
                <c:pt idx="3953">
                  <c:v>8</c:v>
                </c:pt>
                <c:pt idx="3954">
                  <c:v>6</c:v>
                </c:pt>
                <c:pt idx="3955">
                  <c:v>4</c:v>
                </c:pt>
                <c:pt idx="3956">
                  <c:v>4</c:v>
                </c:pt>
                <c:pt idx="3957">
                  <c:v>8</c:v>
                </c:pt>
                <c:pt idx="3958">
                  <c:v>7</c:v>
                </c:pt>
                <c:pt idx="3959">
                  <c:v>5</c:v>
                </c:pt>
                <c:pt idx="3960">
                  <c:v>7</c:v>
                </c:pt>
                <c:pt idx="3961">
                  <c:v>5</c:v>
                </c:pt>
                <c:pt idx="3962">
                  <c:v>6</c:v>
                </c:pt>
                <c:pt idx="3963">
                  <c:v>7</c:v>
                </c:pt>
                <c:pt idx="3964">
                  <c:v>4</c:v>
                </c:pt>
                <c:pt idx="3965">
                  <c:v>2</c:v>
                </c:pt>
                <c:pt idx="3966">
                  <c:v>5</c:v>
                </c:pt>
                <c:pt idx="3967">
                  <c:v>5</c:v>
                </c:pt>
                <c:pt idx="3968">
                  <c:v>10</c:v>
                </c:pt>
                <c:pt idx="3969">
                  <c:v>4</c:v>
                </c:pt>
                <c:pt idx="3970">
                  <c:v>6</c:v>
                </c:pt>
                <c:pt idx="3971">
                  <c:v>7</c:v>
                </c:pt>
                <c:pt idx="3972">
                  <c:v>1</c:v>
                </c:pt>
                <c:pt idx="3973">
                  <c:v>9</c:v>
                </c:pt>
                <c:pt idx="3974">
                  <c:v>6</c:v>
                </c:pt>
                <c:pt idx="3975">
                  <c:v>10</c:v>
                </c:pt>
                <c:pt idx="3976">
                  <c:v>10</c:v>
                </c:pt>
                <c:pt idx="3977">
                  <c:v>9</c:v>
                </c:pt>
                <c:pt idx="3978">
                  <c:v>4</c:v>
                </c:pt>
                <c:pt idx="3979">
                  <c:v>5</c:v>
                </c:pt>
                <c:pt idx="3980">
                  <c:v>6</c:v>
                </c:pt>
                <c:pt idx="3981">
                  <c:v>6</c:v>
                </c:pt>
                <c:pt idx="3982">
                  <c:v>3</c:v>
                </c:pt>
                <c:pt idx="3983">
                  <c:v>2</c:v>
                </c:pt>
                <c:pt idx="3984">
                  <c:v>7</c:v>
                </c:pt>
                <c:pt idx="3985">
                  <c:v>2</c:v>
                </c:pt>
                <c:pt idx="3986">
                  <c:v>8</c:v>
                </c:pt>
                <c:pt idx="3987">
                  <c:v>5</c:v>
                </c:pt>
                <c:pt idx="3988">
                  <c:v>3</c:v>
                </c:pt>
                <c:pt idx="3989">
                  <c:v>7</c:v>
                </c:pt>
                <c:pt idx="3990">
                  <c:v>6</c:v>
                </c:pt>
                <c:pt idx="3991">
                  <c:v>3</c:v>
                </c:pt>
                <c:pt idx="3992">
                  <c:v>7</c:v>
                </c:pt>
                <c:pt idx="3993">
                  <c:v>7</c:v>
                </c:pt>
                <c:pt idx="3994">
                  <c:v>5</c:v>
                </c:pt>
                <c:pt idx="3995">
                  <c:v>4</c:v>
                </c:pt>
                <c:pt idx="3996">
                  <c:v>6</c:v>
                </c:pt>
                <c:pt idx="3997">
                  <c:v>0</c:v>
                </c:pt>
                <c:pt idx="3998">
                  <c:v>5</c:v>
                </c:pt>
                <c:pt idx="3999">
                  <c:v>7</c:v>
                </c:pt>
                <c:pt idx="4000">
                  <c:v>2</c:v>
                </c:pt>
                <c:pt idx="4001">
                  <c:v>7</c:v>
                </c:pt>
                <c:pt idx="4002">
                  <c:v>6</c:v>
                </c:pt>
                <c:pt idx="4003">
                  <c:v>8</c:v>
                </c:pt>
                <c:pt idx="4004">
                  <c:v>7</c:v>
                </c:pt>
                <c:pt idx="4005">
                  <c:v>7</c:v>
                </c:pt>
                <c:pt idx="4006">
                  <c:v>6</c:v>
                </c:pt>
                <c:pt idx="4007">
                  <c:v>4</c:v>
                </c:pt>
                <c:pt idx="4008">
                  <c:v>7</c:v>
                </c:pt>
                <c:pt idx="4009">
                  <c:v>10</c:v>
                </c:pt>
                <c:pt idx="4010">
                  <c:v>7</c:v>
                </c:pt>
                <c:pt idx="4011">
                  <c:v>5</c:v>
                </c:pt>
                <c:pt idx="4012">
                  <c:v>5</c:v>
                </c:pt>
                <c:pt idx="4013">
                  <c:v>5</c:v>
                </c:pt>
                <c:pt idx="4014">
                  <c:v>4</c:v>
                </c:pt>
                <c:pt idx="4015">
                  <c:v>2</c:v>
                </c:pt>
                <c:pt idx="4016">
                  <c:v>8</c:v>
                </c:pt>
                <c:pt idx="4017">
                  <c:v>7</c:v>
                </c:pt>
                <c:pt idx="4018">
                  <c:v>5</c:v>
                </c:pt>
                <c:pt idx="4019">
                  <c:v>6</c:v>
                </c:pt>
                <c:pt idx="4020">
                  <c:v>7</c:v>
                </c:pt>
                <c:pt idx="4021">
                  <c:v>10</c:v>
                </c:pt>
                <c:pt idx="4022">
                  <c:v>2</c:v>
                </c:pt>
                <c:pt idx="4023">
                  <c:v>4</c:v>
                </c:pt>
                <c:pt idx="4024">
                  <c:v>5</c:v>
                </c:pt>
                <c:pt idx="4025">
                  <c:v>6</c:v>
                </c:pt>
                <c:pt idx="4026">
                  <c:v>2</c:v>
                </c:pt>
                <c:pt idx="4027">
                  <c:v>9</c:v>
                </c:pt>
                <c:pt idx="4028">
                  <c:v>8</c:v>
                </c:pt>
                <c:pt idx="4029">
                  <c:v>5</c:v>
                </c:pt>
                <c:pt idx="4030">
                  <c:v>5</c:v>
                </c:pt>
                <c:pt idx="4031">
                  <c:v>4</c:v>
                </c:pt>
                <c:pt idx="4032">
                  <c:v>5</c:v>
                </c:pt>
                <c:pt idx="4033">
                  <c:v>0</c:v>
                </c:pt>
                <c:pt idx="4034">
                  <c:v>4</c:v>
                </c:pt>
                <c:pt idx="4035">
                  <c:v>5</c:v>
                </c:pt>
                <c:pt idx="4036">
                  <c:v>2</c:v>
                </c:pt>
                <c:pt idx="4037">
                  <c:v>7</c:v>
                </c:pt>
                <c:pt idx="4038">
                  <c:v>4</c:v>
                </c:pt>
                <c:pt idx="4039">
                  <c:v>3</c:v>
                </c:pt>
                <c:pt idx="4040">
                  <c:v>4</c:v>
                </c:pt>
                <c:pt idx="4041">
                  <c:v>4</c:v>
                </c:pt>
                <c:pt idx="4042">
                  <c:v>8</c:v>
                </c:pt>
                <c:pt idx="4043">
                  <c:v>5</c:v>
                </c:pt>
                <c:pt idx="4044">
                  <c:v>4</c:v>
                </c:pt>
                <c:pt idx="4045">
                  <c:v>4</c:v>
                </c:pt>
                <c:pt idx="4046">
                  <c:v>7</c:v>
                </c:pt>
                <c:pt idx="4047">
                  <c:v>7</c:v>
                </c:pt>
                <c:pt idx="4048">
                  <c:v>3</c:v>
                </c:pt>
                <c:pt idx="4049">
                  <c:v>6</c:v>
                </c:pt>
                <c:pt idx="4050">
                  <c:v>5</c:v>
                </c:pt>
                <c:pt idx="4051">
                  <c:v>4</c:v>
                </c:pt>
                <c:pt idx="4052">
                  <c:v>3</c:v>
                </c:pt>
                <c:pt idx="4053">
                  <c:v>4</c:v>
                </c:pt>
                <c:pt idx="4054">
                  <c:v>6</c:v>
                </c:pt>
                <c:pt idx="4055">
                  <c:v>5</c:v>
                </c:pt>
                <c:pt idx="4056">
                  <c:v>4</c:v>
                </c:pt>
                <c:pt idx="4057">
                  <c:v>6</c:v>
                </c:pt>
                <c:pt idx="4058">
                  <c:v>5</c:v>
                </c:pt>
                <c:pt idx="4059">
                  <c:v>5</c:v>
                </c:pt>
                <c:pt idx="4060">
                  <c:v>5</c:v>
                </c:pt>
                <c:pt idx="4061">
                  <c:v>8</c:v>
                </c:pt>
                <c:pt idx="4062">
                  <c:v>5</c:v>
                </c:pt>
                <c:pt idx="4063">
                  <c:v>5</c:v>
                </c:pt>
                <c:pt idx="4064">
                  <c:v>4</c:v>
                </c:pt>
                <c:pt idx="4065">
                  <c:v>3</c:v>
                </c:pt>
                <c:pt idx="4066">
                  <c:v>10</c:v>
                </c:pt>
                <c:pt idx="4067">
                  <c:v>4</c:v>
                </c:pt>
                <c:pt idx="4068">
                  <c:v>8</c:v>
                </c:pt>
                <c:pt idx="4069">
                  <c:v>8</c:v>
                </c:pt>
                <c:pt idx="4070">
                  <c:v>5</c:v>
                </c:pt>
                <c:pt idx="4071">
                  <c:v>6</c:v>
                </c:pt>
                <c:pt idx="4072">
                  <c:v>9</c:v>
                </c:pt>
                <c:pt idx="4073">
                  <c:v>4</c:v>
                </c:pt>
                <c:pt idx="4074">
                  <c:v>6</c:v>
                </c:pt>
                <c:pt idx="4075">
                  <c:v>5</c:v>
                </c:pt>
                <c:pt idx="4076">
                  <c:v>6</c:v>
                </c:pt>
                <c:pt idx="4077">
                  <c:v>5</c:v>
                </c:pt>
                <c:pt idx="4078">
                  <c:v>7</c:v>
                </c:pt>
                <c:pt idx="4079">
                  <c:v>3</c:v>
                </c:pt>
                <c:pt idx="4080">
                  <c:v>3</c:v>
                </c:pt>
                <c:pt idx="4081">
                  <c:v>9</c:v>
                </c:pt>
                <c:pt idx="4082">
                  <c:v>5</c:v>
                </c:pt>
                <c:pt idx="4083">
                  <c:v>7</c:v>
                </c:pt>
                <c:pt idx="4084">
                  <c:v>4</c:v>
                </c:pt>
                <c:pt idx="4085">
                  <c:v>5</c:v>
                </c:pt>
                <c:pt idx="4086">
                  <c:v>6</c:v>
                </c:pt>
                <c:pt idx="4087">
                  <c:v>3</c:v>
                </c:pt>
                <c:pt idx="4088">
                  <c:v>9</c:v>
                </c:pt>
                <c:pt idx="4089">
                  <c:v>8</c:v>
                </c:pt>
                <c:pt idx="4090">
                  <c:v>4</c:v>
                </c:pt>
                <c:pt idx="4091">
                  <c:v>5</c:v>
                </c:pt>
                <c:pt idx="4092">
                  <c:v>2</c:v>
                </c:pt>
                <c:pt idx="4093">
                  <c:v>6</c:v>
                </c:pt>
                <c:pt idx="4094">
                  <c:v>7</c:v>
                </c:pt>
                <c:pt idx="4095">
                  <c:v>3</c:v>
                </c:pt>
                <c:pt idx="4096">
                  <c:v>4</c:v>
                </c:pt>
                <c:pt idx="4097">
                  <c:v>9</c:v>
                </c:pt>
                <c:pt idx="4098">
                  <c:v>4</c:v>
                </c:pt>
                <c:pt idx="4099">
                  <c:v>7</c:v>
                </c:pt>
                <c:pt idx="4100">
                  <c:v>6</c:v>
                </c:pt>
                <c:pt idx="4101">
                  <c:v>2</c:v>
                </c:pt>
                <c:pt idx="4102">
                  <c:v>9</c:v>
                </c:pt>
                <c:pt idx="4103">
                  <c:v>5</c:v>
                </c:pt>
                <c:pt idx="4104">
                  <c:v>6</c:v>
                </c:pt>
                <c:pt idx="4105">
                  <c:v>8</c:v>
                </c:pt>
                <c:pt idx="4106">
                  <c:v>5</c:v>
                </c:pt>
                <c:pt idx="4107">
                  <c:v>2</c:v>
                </c:pt>
                <c:pt idx="4108">
                  <c:v>7</c:v>
                </c:pt>
                <c:pt idx="4109">
                  <c:v>0</c:v>
                </c:pt>
                <c:pt idx="4110">
                  <c:v>4</c:v>
                </c:pt>
                <c:pt idx="4111">
                  <c:v>4</c:v>
                </c:pt>
                <c:pt idx="4112">
                  <c:v>1</c:v>
                </c:pt>
                <c:pt idx="4113">
                  <c:v>1</c:v>
                </c:pt>
                <c:pt idx="4114">
                  <c:v>5</c:v>
                </c:pt>
                <c:pt idx="4115">
                  <c:v>4</c:v>
                </c:pt>
                <c:pt idx="4116">
                  <c:v>4</c:v>
                </c:pt>
                <c:pt idx="4117">
                  <c:v>6</c:v>
                </c:pt>
                <c:pt idx="4118">
                  <c:v>5</c:v>
                </c:pt>
                <c:pt idx="4119">
                  <c:v>6</c:v>
                </c:pt>
                <c:pt idx="4120">
                  <c:v>5</c:v>
                </c:pt>
                <c:pt idx="4121">
                  <c:v>5</c:v>
                </c:pt>
                <c:pt idx="4122">
                  <c:v>5</c:v>
                </c:pt>
                <c:pt idx="4123">
                  <c:v>4</c:v>
                </c:pt>
                <c:pt idx="4124">
                  <c:v>6</c:v>
                </c:pt>
                <c:pt idx="4125">
                  <c:v>5</c:v>
                </c:pt>
                <c:pt idx="4126">
                  <c:v>3</c:v>
                </c:pt>
                <c:pt idx="4127">
                  <c:v>2</c:v>
                </c:pt>
                <c:pt idx="4128">
                  <c:v>4</c:v>
                </c:pt>
                <c:pt idx="4129">
                  <c:v>3</c:v>
                </c:pt>
                <c:pt idx="4130">
                  <c:v>4</c:v>
                </c:pt>
                <c:pt idx="4131">
                  <c:v>6</c:v>
                </c:pt>
                <c:pt idx="4132">
                  <c:v>4</c:v>
                </c:pt>
                <c:pt idx="4133">
                  <c:v>3</c:v>
                </c:pt>
                <c:pt idx="4134">
                  <c:v>2</c:v>
                </c:pt>
                <c:pt idx="4135">
                  <c:v>4</c:v>
                </c:pt>
                <c:pt idx="4136">
                  <c:v>9</c:v>
                </c:pt>
                <c:pt idx="4137">
                  <c:v>4</c:v>
                </c:pt>
                <c:pt idx="4138">
                  <c:v>3</c:v>
                </c:pt>
                <c:pt idx="4139">
                  <c:v>4</c:v>
                </c:pt>
                <c:pt idx="4140">
                  <c:v>3</c:v>
                </c:pt>
                <c:pt idx="4141">
                  <c:v>4</c:v>
                </c:pt>
                <c:pt idx="4142">
                  <c:v>6</c:v>
                </c:pt>
                <c:pt idx="4143">
                  <c:v>9</c:v>
                </c:pt>
                <c:pt idx="4144">
                  <c:v>9</c:v>
                </c:pt>
                <c:pt idx="4145">
                  <c:v>4</c:v>
                </c:pt>
                <c:pt idx="4146">
                  <c:v>1</c:v>
                </c:pt>
                <c:pt idx="4147">
                  <c:v>4</c:v>
                </c:pt>
                <c:pt idx="4148">
                  <c:v>6</c:v>
                </c:pt>
                <c:pt idx="4149">
                  <c:v>6</c:v>
                </c:pt>
                <c:pt idx="4150">
                  <c:v>3</c:v>
                </c:pt>
                <c:pt idx="4151">
                  <c:v>3</c:v>
                </c:pt>
                <c:pt idx="4152">
                  <c:v>2</c:v>
                </c:pt>
                <c:pt idx="4153">
                  <c:v>4</c:v>
                </c:pt>
                <c:pt idx="4154">
                  <c:v>7</c:v>
                </c:pt>
                <c:pt idx="4155">
                  <c:v>5</c:v>
                </c:pt>
                <c:pt idx="4156">
                  <c:v>1</c:v>
                </c:pt>
                <c:pt idx="4157">
                  <c:v>3</c:v>
                </c:pt>
                <c:pt idx="4158">
                  <c:v>3</c:v>
                </c:pt>
                <c:pt idx="4159">
                  <c:v>7</c:v>
                </c:pt>
                <c:pt idx="4160">
                  <c:v>5</c:v>
                </c:pt>
                <c:pt idx="4161">
                  <c:v>3</c:v>
                </c:pt>
                <c:pt idx="4162">
                  <c:v>6</c:v>
                </c:pt>
                <c:pt idx="4163">
                  <c:v>5</c:v>
                </c:pt>
                <c:pt idx="4164">
                  <c:v>6</c:v>
                </c:pt>
                <c:pt idx="4165">
                  <c:v>5</c:v>
                </c:pt>
                <c:pt idx="4166">
                  <c:v>8</c:v>
                </c:pt>
                <c:pt idx="4167">
                  <c:v>3</c:v>
                </c:pt>
                <c:pt idx="4168">
                  <c:v>5</c:v>
                </c:pt>
                <c:pt idx="4169">
                  <c:v>8</c:v>
                </c:pt>
                <c:pt idx="4170">
                  <c:v>3</c:v>
                </c:pt>
                <c:pt idx="4171">
                  <c:v>4</c:v>
                </c:pt>
                <c:pt idx="4172">
                  <c:v>10</c:v>
                </c:pt>
                <c:pt idx="4173">
                  <c:v>9</c:v>
                </c:pt>
                <c:pt idx="4174">
                  <c:v>4</c:v>
                </c:pt>
                <c:pt idx="4175">
                  <c:v>6</c:v>
                </c:pt>
                <c:pt idx="4176">
                  <c:v>5</c:v>
                </c:pt>
                <c:pt idx="4177">
                  <c:v>1</c:v>
                </c:pt>
                <c:pt idx="4178">
                  <c:v>5</c:v>
                </c:pt>
                <c:pt idx="4179">
                  <c:v>5</c:v>
                </c:pt>
                <c:pt idx="4180">
                  <c:v>6</c:v>
                </c:pt>
                <c:pt idx="4181">
                  <c:v>3</c:v>
                </c:pt>
                <c:pt idx="4182">
                  <c:v>4</c:v>
                </c:pt>
                <c:pt idx="4183">
                  <c:v>5</c:v>
                </c:pt>
                <c:pt idx="4184">
                  <c:v>3</c:v>
                </c:pt>
                <c:pt idx="4185">
                  <c:v>4</c:v>
                </c:pt>
                <c:pt idx="4186">
                  <c:v>4</c:v>
                </c:pt>
                <c:pt idx="4187">
                  <c:v>6</c:v>
                </c:pt>
                <c:pt idx="4188">
                  <c:v>4</c:v>
                </c:pt>
                <c:pt idx="4189">
                  <c:v>1</c:v>
                </c:pt>
                <c:pt idx="4190">
                  <c:v>4</c:v>
                </c:pt>
                <c:pt idx="4191">
                  <c:v>4</c:v>
                </c:pt>
                <c:pt idx="4192">
                  <c:v>7</c:v>
                </c:pt>
                <c:pt idx="4193">
                  <c:v>7</c:v>
                </c:pt>
                <c:pt idx="4194">
                  <c:v>4</c:v>
                </c:pt>
                <c:pt idx="4195">
                  <c:v>4</c:v>
                </c:pt>
                <c:pt idx="4196">
                  <c:v>5</c:v>
                </c:pt>
                <c:pt idx="4197">
                  <c:v>4</c:v>
                </c:pt>
                <c:pt idx="4198">
                  <c:v>7</c:v>
                </c:pt>
                <c:pt idx="4199">
                  <c:v>7</c:v>
                </c:pt>
                <c:pt idx="4200">
                  <c:v>6</c:v>
                </c:pt>
                <c:pt idx="4201">
                  <c:v>3</c:v>
                </c:pt>
                <c:pt idx="4202">
                  <c:v>6</c:v>
                </c:pt>
                <c:pt idx="4203">
                  <c:v>5</c:v>
                </c:pt>
                <c:pt idx="4204">
                  <c:v>4</c:v>
                </c:pt>
                <c:pt idx="4205">
                  <c:v>4</c:v>
                </c:pt>
                <c:pt idx="4206">
                  <c:v>5</c:v>
                </c:pt>
                <c:pt idx="4207">
                  <c:v>5</c:v>
                </c:pt>
                <c:pt idx="4208">
                  <c:v>2</c:v>
                </c:pt>
                <c:pt idx="4209">
                  <c:v>5</c:v>
                </c:pt>
                <c:pt idx="4210">
                  <c:v>4</c:v>
                </c:pt>
                <c:pt idx="4211">
                  <c:v>3</c:v>
                </c:pt>
                <c:pt idx="4212">
                  <c:v>5</c:v>
                </c:pt>
                <c:pt idx="4213">
                  <c:v>5</c:v>
                </c:pt>
                <c:pt idx="4214">
                  <c:v>2</c:v>
                </c:pt>
                <c:pt idx="4215">
                  <c:v>6</c:v>
                </c:pt>
                <c:pt idx="4216">
                  <c:v>4</c:v>
                </c:pt>
                <c:pt idx="4217">
                  <c:v>4</c:v>
                </c:pt>
                <c:pt idx="4218">
                  <c:v>5</c:v>
                </c:pt>
                <c:pt idx="4219">
                  <c:v>8</c:v>
                </c:pt>
                <c:pt idx="4220">
                  <c:v>7</c:v>
                </c:pt>
                <c:pt idx="4221">
                  <c:v>3</c:v>
                </c:pt>
                <c:pt idx="4222">
                  <c:v>4</c:v>
                </c:pt>
                <c:pt idx="4223">
                  <c:v>2</c:v>
                </c:pt>
                <c:pt idx="4224">
                  <c:v>6</c:v>
                </c:pt>
                <c:pt idx="4225">
                  <c:v>8</c:v>
                </c:pt>
                <c:pt idx="4226">
                  <c:v>8</c:v>
                </c:pt>
                <c:pt idx="4227">
                  <c:v>6</c:v>
                </c:pt>
                <c:pt idx="4228">
                  <c:v>4</c:v>
                </c:pt>
                <c:pt idx="4229">
                  <c:v>7</c:v>
                </c:pt>
                <c:pt idx="4230">
                  <c:v>3</c:v>
                </c:pt>
                <c:pt idx="4231">
                  <c:v>4</c:v>
                </c:pt>
                <c:pt idx="4232">
                  <c:v>5</c:v>
                </c:pt>
                <c:pt idx="4233">
                  <c:v>7</c:v>
                </c:pt>
                <c:pt idx="4234">
                  <c:v>6</c:v>
                </c:pt>
                <c:pt idx="4235">
                  <c:v>6</c:v>
                </c:pt>
                <c:pt idx="4236">
                  <c:v>3</c:v>
                </c:pt>
                <c:pt idx="4237">
                  <c:v>4</c:v>
                </c:pt>
                <c:pt idx="4238">
                  <c:v>1</c:v>
                </c:pt>
                <c:pt idx="4239">
                  <c:v>2</c:v>
                </c:pt>
                <c:pt idx="4240">
                  <c:v>1</c:v>
                </c:pt>
                <c:pt idx="4241">
                  <c:v>6</c:v>
                </c:pt>
                <c:pt idx="4242">
                  <c:v>5</c:v>
                </c:pt>
                <c:pt idx="4243">
                  <c:v>2</c:v>
                </c:pt>
                <c:pt idx="4244">
                  <c:v>4</c:v>
                </c:pt>
                <c:pt idx="4245">
                  <c:v>3</c:v>
                </c:pt>
                <c:pt idx="4246">
                  <c:v>1</c:v>
                </c:pt>
                <c:pt idx="4247">
                  <c:v>7</c:v>
                </c:pt>
                <c:pt idx="4248">
                  <c:v>5</c:v>
                </c:pt>
                <c:pt idx="4249">
                  <c:v>4</c:v>
                </c:pt>
                <c:pt idx="4250">
                  <c:v>4</c:v>
                </c:pt>
                <c:pt idx="4251">
                  <c:v>6</c:v>
                </c:pt>
                <c:pt idx="4252">
                  <c:v>5</c:v>
                </c:pt>
                <c:pt idx="4253">
                  <c:v>2</c:v>
                </c:pt>
                <c:pt idx="4254">
                  <c:v>8</c:v>
                </c:pt>
                <c:pt idx="4255">
                  <c:v>6</c:v>
                </c:pt>
                <c:pt idx="4256">
                  <c:v>8</c:v>
                </c:pt>
                <c:pt idx="4257">
                  <c:v>6</c:v>
                </c:pt>
                <c:pt idx="4258">
                  <c:v>5</c:v>
                </c:pt>
                <c:pt idx="4259">
                  <c:v>0</c:v>
                </c:pt>
                <c:pt idx="4260">
                  <c:v>6</c:v>
                </c:pt>
                <c:pt idx="4261">
                  <c:v>3</c:v>
                </c:pt>
                <c:pt idx="4262">
                  <c:v>3</c:v>
                </c:pt>
                <c:pt idx="4263">
                  <c:v>0</c:v>
                </c:pt>
                <c:pt idx="4264">
                  <c:v>1</c:v>
                </c:pt>
                <c:pt idx="4265">
                  <c:v>7</c:v>
                </c:pt>
                <c:pt idx="4266">
                  <c:v>2</c:v>
                </c:pt>
                <c:pt idx="4267">
                  <c:v>4</c:v>
                </c:pt>
                <c:pt idx="4268">
                  <c:v>5</c:v>
                </c:pt>
                <c:pt idx="4269">
                  <c:v>5</c:v>
                </c:pt>
                <c:pt idx="4270">
                  <c:v>1</c:v>
                </c:pt>
                <c:pt idx="4271">
                  <c:v>2</c:v>
                </c:pt>
                <c:pt idx="4272">
                  <c:v>4</c:v>
                </c:pt>
                <c:pt idx="4273">
                  <c:v>1</c:v>
                </c:pt>
                <c:pt idx="4274">
                  <c:v>5</c:v>
                </c:pt>
                <c:pt idx="4275">
                  <c:v>4</c:v>
                </c:pt>
                <c:pt idx="4276">
                  <c:v>5</c:v>
                </c:pt>
                <c:pt idx="4277">
                  <c:v>8</c:v>
                </c:pt>
                <c:pt idx="4278">
                  <c:v>5</c:v>
                </c:pt>
                <c:pt idx="4279">
                  <c:v>4</c:v>
                </c:pt>
                <c:pt idx="4280">
                  <c:v>3</c:v>
                </c:pt>
                <c:pt idx="4281">
                  <c:v>3</c:v>
                </c:pt>
                <c:pt idx="4282">
                  <c:v>3</c:v>
                </c:pt>
                <c:pt idx="4283">
                  <c:v>5</c:v>
                </c:pt>
                <c:pt idx="4284">
                  <c:v>3</c:v>
                </c:pt>
                <c:pt idx="4285">
                  <c:v>6</c:v>
                </c:pt>
                <c:pt idx="4286">
                  <c:v>2</c:v>
                </c:pt>
                <c:pt idx="4287">
                  <c:v>2</c:v>
                </c:pt>
                <c:pt idx="4288">
                  <c:v>1</c:v>
                </c:pt>
                <c:pt idx="4289">
                  <c:v>3</c:v>
                </c:pt>
                <c:pt idx="4290">
                  <c:v>1</c:v>
                </c:pt>
                <c:pt idx="4291">
                  <c:v>2</c:v>
                </c:pt>
                <c:pt idx="4292">
                  <c:v>8</c:v>
                </c:pt>
                <c:pt idx="4293">
                  <c:v>3</c:v>
                </c:pt>
                <c:pt idx="4294">
                  <c:v>5</c:v>
                </c:pt>
                <c:pt idx="4295">
                  <c:v>3</c:v>
                </c:pt>
                <c:pt idx="4296">
                  <c:v>4</c:v>
                </c:pt>
                <c:pt idx="4297">
                  <c:v>3</c:v>
                </c:pt>
                <c:pt idx="4298">
                  <c:v>3</c:v>
                </c:pt>
                <c:pt idx="4299">
                  <c:v>2</c:v>
                </c:pt>
                <c:pt idx="4300">
                  <c:v>5</c:v>
                </c:pt>
                <c:pt idx="4301">
                  <c:v>6</c:v>
                </c:pt>
                <c:pt idx="4302">
                  <c:v>4</c:v>
                </c:pt>
                <c:pt idx="4303">
                  <c:v>2</c:v>
                </c:pt>
                <c:pt idx="4304">
                  <c:v>4</c:v>
                </c:pt>
                <c:pt idx="4305">
                  <c:v>6</c:v>
                </c:pt>
                <c:pt idx="4306">
                  <c:v>5</c:v>
                </c:pt>
                <c:pt idx="4307">
                  <c:v>6</c:v>
                </c:pt>
                <c:pt idx="4308">
                  <c:v>3</c:v>
                </c:pt>
                <c:pt idx="4309">
                  <c:v>4</c:v>
                </c:pt>
                <c:pt idx="4310">
                  <c:v>1</c:v>
                </c:pt>
                <c:pt idx="4311">
                  <c:v>7</c:v>
                </c:pt>
                <c:pt idx="4312">
                  <c:v>6</c:v>
                </c:pt>
                <c:pt idx="4313">
                  <c:v>6</c:v>
                </c:pt>
                <c:pt idx="4314">
                  <c:v>6</c:v>
                </c:pt>
                <c:pt idx="4315">
                  <c:v>2</c:v>
                </c:pt>
                <c:pt idx="4316">
                  <c:v>0</c:v>
                </c:pt>
                <c:pt idx="4317">
                  <c:v>12</c:v>
                </c:pt>
                <c:pt idx="4318">
                  <c:v>7</c:v>
                </c:pt>
                <c:pt idx="4319">
                  <c:v>3</c:v>
                </c:pt>
                <c:pt idx="4320">
                  <c:v>3</c:v>
                </c:pt>
                <c:pt idx="4321">
                  <c:v>6</c:v>
                </c:pt>
                <c:pt idx="4322">
                  <c:v>5</c:v>
                </c:pt>
                <c:pt idx="4323">
                  <c:v>5</c:v>
                </c:pt>
                <c:pt idx="4324">
                  <c:v>4</c:v>
                </c:pt>
                <c:pt idx="4325">
                  <c:v>3</c:v>
                </c:pt>
                <c:pt idx="4326">
                  <c:v>5</c:v>
                </c:pt>
                <c:pt idx="4327">
                  <c:v>5</c:v>
                </c:pt>
                <c:pt idx="4328">
                  <c:v>4</c:v>
                </c:pt>
                <c:pt idx="4329">
                  <c:v>7</c:v>
                </c:pt>
                <c:pt idx="4330">
                  <c:v>5</c:v>
                </c:pt>
                <c:pt idx="4331">
                  <c:v>5</c:v>
                </c:pt>
                <c:pt idx="4332">
                  <c:v>4</c:v>
                </c:pt>
                <c:pt idx="4333">
                  <c:v>4</c:v>
                </c:pt>
                <c:pt idx="4334">
                  <c:v>9</c:v>
                </c:pt>
                <c:pt idx="4335">
                  <c:v>3</c:v>
                </c:pt>
                <c:pt idx="4336">
                  <c:v>7</c:v>
                </c:pt>
                <c:pt idx="4337">
                  <c:v>4</c:v>
                </c:pt>
                <c:pt idx="4338">
                  <c:v>5</c:v>
                </c:pt>
                <c:pt idx="4339">
                  <c:v>9</c:v>
                </c:pt>
                <c:pt idx="4340">
                  <c:v>3</c:v>
                </c:pt>
                <c:pt idx="4341">
                  <c:v>8</c:v>
                </c:pt>
                <c:pt idx="4342">
                  <c:v>5</c:v>
                </c:pt>
                <c:pt idx="4343">
                  <c:v>7</c:v>
                </c:pt>
                <c:pt idx="4344">
                  <c:v>2</c:v>
                </c:pt>
                <c:pt idx="4345">
                  <c:v>1</c:v>
                </c:pt>
                <c:pt idx="4346">
                  <c:v>4</c:v>
                </c:pt>
                <c:pt idx="4347">
                  <c:v>1</c:v>
                </c:pt>
                <c:pt idx="4348">
                  <c:v>0</c:v>
                </c:pt>
                <c:pt idx="4349">
                  <c:v>6</c:v>
                </c:pt>
                <c:pt idx="4350">
                  <c:v>11</c:v>
                </c:pt>
                <c:pt idx="4351">
                  <c:v>6</c:v>
                </c:pt>
                <c:pt idx="4352">
                  <c:v>5</c:v>
                </c:pt>
                <c:pt idx="4353">
                  <c:v>3</c:v>
                </c:pt>
                <c:pt idx="4354">
                  <c:v>4</c:v>
                </c:pt>
                <c:pt idx="4355">
                  <c:v>3</c:v>
                </c:pt>
                <c:pt idx="4356">
                  <c:v>3</c:v>
                </c:pt>
                <c:pt idx="4357">
                  <c:v>4</c:v>
                </c:pt>
                <c:pt idx="4358">
                  <c:v>6</c:v>
                </c:pt>
                <c:pt idx="4359">
                  <c:v>5</c:v>
                </c:pt>
                <c:pt idx="4360">
                  <c:v>8</c:v>
                </c:pt>
                <c:pt idx="4361">
                  <c:v>8</c:v>
                </c:pt>
                <c:pt idx="4362">
                  <c:v>7</c:v>
                </c:pt>
                <c:pt idx="4363">
                  <c:v>3</c:v>
                </c:pt>
                <c:pt idx="4364">
                  <c:v>3</c:v>
                </c:pt>
                <c:pt idx="4365">
                  <c:v>6</c:v>
                </c:pt>
                <c:pt idx="4366">
                  <c:v>7</c:v>
                </c:pt>
                <c:pt idx="4367">
                  <c:v>7</c:v>
                </c:pt>
                <c:pt idx="4368">
                  <c:v>9</c:v>
                </c:pt>
                <c:pt idx="4369">
                  <c:v>3</c:v>
                </c:pt>
                <c:pt idx="4370">
                  <c:v>6</c:v>
                </c:pt>
                <c:pt idx="4371">
                  <c:v>7</c:v>
                </c:pt>
                <c:pt idx="4372">
                  <c:v>7</c:v>
                </c:pt>
                <c:pt idx="4373">
                  <c:v>2</c:v>
                </c:pt>
                <c:pt idx="4374">
                  <c:v>5</c:v>
                </c:pt>
                <c:pt idx="4375">
                  <c:v>10</c:v>
                </c:pt>
                <c:pt idx="4376">
                  <c:v>7</c:v>
                </c:pt>
                <c:pt idx="4377">
                  <c:v>6</c:v>
                </c:pt>
                <c:pt idx="4378">
                  <c:v>8</c:v>
                </c:pt>
                <c:pt idx="4379">
                  <c:v>5</c:v>
                </c:pt>
                <c:pt idx="4380">
                  <c:v>7</c:v>
                </c:pt>
                <c:pt idx="4381">
                  <c:v>4</c:v>
                </c:pt>
                <c:pt idx="4382">
                  <c:v>5</c:v>
                </c:pt>
                <c:pt idx="4383">
                  <c:v>7</c:v>
                </c:pt>
                <c:pt idx="4384">
                  <c:v>5</c:v>
                </c:pt>
                <c:pt idx="4385">
                  <c:v>7</c:v>
                </c:pt>
                <c:pt idx="4386">
                  <c:v>12</c:v>
                </c:pt>
                <c:pt idx="4387">
                  <c:v>3</c:v>
                </c:pt>
                <c:pt idx="4388">
                  <c:v>6</c:v>
                </c:pt>
                <c:pt idx="4389">
                  <c:v>9</c:v>
                </c:pt>
                <c:pt idx="4390">
                  <c:v>11</c:v>
                </c:pt>
                <c:pt idx="4391">
                  <c:v>5</c:v>
                </c:pt>
                <c:pt idx="4392">
                  <c:v>2</c:v>
                </c:pt>
                <c:pt idx="4393">
                  <c:v>9</c:v>
                </c:pt>
                <c:pt idx="4394">
                  <c:v>5</c:v>
                </c:pt>
                <c:pt idx="4395">
                  <c:v>5</c:v>
                </c:pt>
                <c:pt idx="4396">
                  <c:v>5</c:v>
                </c:pt>
                <c:pt idx="4397">
                  <c:v>4</c:v>
                </c:pt>
                <c:pt idx="4398">
                  <c:v>3</c:v>
                </c:pt>
                <c:pt idx="4399">
                  <c:v>4</c:v>
                </c:pt>
                <c:pt idx="4400">
                  <c:v>6</c:v>
                </c:pt>
                <c:pt idx="4401">
                  <c:v>6</c:v>
                </c:pt>
                <c:pt idx="4402">
                  <c:v>4</c:v>
                </c:pt>
                <c:pt idx="4403">
                  <c:v>5</c:v>
                </c:pt>
                <c:pt idx="4404">
                  <c:v>5</c:v>
                </c:pt>
                <c:pt idx="4405">
                  <c:v>3</c:v>
                </c:pt>
                <c:pt idx="4406">
                  <c:v>6</c:v>
                </c:pt>
                <c:pt idx="4407">
                  <c:v>5</c:v>
                </c:pt>
                <c:pt idx="4408">
                  <c:v>5</c:v>
                </c:pt>
                <c:pt idx="4409">
                  <c:v>7</c:v>
                </c:pt>
                <c:pt idx="4410">
                  <c:v>4</c:v>
                </c:pt>
                <c:pt idx="4411">
                  <c:v>8</c:v>
                </c:pt>
                <c:pt idx="4412">
                  <c:v>2</c:v>
                </c:pt>
                <c:pt idx="4413">
                  <c:v>8</c:v>
                </c:pt>
                <c:pt idx="4414">
                  <c:v>7</c:v>
                </c:pt>
                <c:pt idx="4415">
                  <c:v>2</c:v>
                </c:pt>
                <c:pt idx="4416">
                  <c:v>6</c:v>
                </c:pt>
                <c:pt idx="4417">
                  <c:v>4</c:v>
                </c:pt>
                <c:pt idx="4418">
                  <c:v>7</c:v>
                </c:pt>
                <c:pt idx="4419">
                  <c:v>6</c:v>
                </c:pt>
                <c:pt idx="4420">
                  <c:v>3</c:v>
                </c:pt>
                <c:pt idx="4421">
                  <c:v>4</c:v>
                </c:pt>
                <c:pt idx="4422">
                  <c:v>2</c:v>
                </c:pt>
                <c:pt idx="4423">
                  <c:v>7</c:v>
                </c:pt>
                <c:pt idx="4424">
                  <c:v>4</c:v>
                </c:pt>
                <c:pt idx="4425">
                  <c:v>3</c:v>
                </c:pt>
                <c:pt idx="4426">
                  <c:v>4</c:v>
                </c:pt>
                <c:pt idx="4427">
                  <c:v>5</c:v>
                </c:pt>
                <c:pt idx="4428">
                  <c:v>13</c:v>
                </c:pt>
                <c:pt idx="4429">
                  <c:v>7</c:v>
                </c:pt>
                <c:pt idx="4430">
                  <c:v>7</c:v>
                </c:pt>
                <c:pt idx="4431">
                  <c:v>4</c:v>
                </c:pt>
                <c:pt idx="4432">
                  <c:v>3</c:v>
                </c:pt>
                <c:pt idx="4433">
                  <c:v>3</c:v>
                </c:pt>
                <c:pt idx="4434">
                  <c:v>1</c:v>
                </c:pt>
                <c:pt idx="4435">
                  <c:v>5</c:v>
                </c:pt>
                <c:pt idx="4436">
                  <c:v>4</c:v>
                </c:pt>
                <c:pt idx="4437">
                  <c:v>3</c:v>
                </c:pt>
                <c:pt idx="4438">
                  <c:v>2</c:v>
                </c:pt>
                <c:pt idx="4439">
                  <c:v>2</c:v>
                </c:pt>
                <c:pt idx="4440">
                  <c:v>5</c:v>
                </c:pt>
                <c:pt idx="4441">
                  <c:v>4</c:v>
                </c:pt>
                <c:pt idx="4442">
                  <c:v>2</c:v>
                </c:pt>
                <c:pt idx="4443">
                  <c:v>5</c:v>
                </c:pt>
                <c:pt idx="4444">
                  <c:v>5</c:v>
                </c:pt>
                <c:pt idx="4445">
                  <c:v>5</c:v>
                </c:pt>
                <c:pt idx="4446">
                  <c:v>3</c:v>
                </c:pt>
                <c:pt idx="4447">
                  <c:v>4</c:v>
                </c:pt>
                <c:pt idx="4448">
                  <c:v>0</c:v>
                </c:pt>
                <c:pt idx="4449">
                  <c:v>7</c:v>
                </c:pt>
                <c:pt idx="4450">
                  <c:v>3</c:v>
                </c:pt>
                <c:pt idx="4451">
                  <c:v>4</c:v>
                </c:pt>
                <c:pt idx="4452">
                  <c:v>6</c:v>
                </c:pt>
                <c:pt idx="4453">
                  <c:v>2</c:v>
                </c:pt>
                <c:pt idx="4454">
                  <c:v>4</c:v>
                </c:pt>
                <c:pt idx="4455">
                  <c:v>7</c:v>
                </c:pt>
                <c:pt idx="4456">
                  <c:v>5</c:v>
                </c:pt>
                <c:pt idx="4457">
                  <c:v>1</c:v>
                </c:pt>
                <c:pt idx="4458">
                  <c:v>6</c:v>
                </c:pt>
                <c:pt idx="4459">
                  <c:v>5</c:v>
                </c:pt>
                <c:pt idx="4460">
                  <c:v>7</c:v>
                </c:pt>
                <c:pt idx="4461">
                  <c:v>7</c:v>
                </c:pt>
                <c:pt idx="4462">
                  <c:v>2</c:v>
                </c:pt>
                <c:pt idx="4463">
                  <c:v>3</c:v>
                </c:pt>
                <c:pt idx="4464">
                  <c:v>4</c:v>
                </c:pt>
                <c:pt idx="4465">
                  <c:v>6</c:v>
                </c:pt>
                <c:pt idx="4466">
                  <c:v>4</c:v>
                </c:pt>
                <c:pt idx="4467">
                  <c:v>3</c:v>
                </c:pt>
                <c:pt idx="4468">
                  <c:v>7</c:v>
                </c:pt>
                <c:pt idx="4469">
                  <c:v>2</c:v>
                </c:pt>
                <c:pt idx="4470">
                  <c:v>2</c:v>
                </c:pt>
                <c:pt idx="4471">
                  <c:v>5</c:v>
                </c:pt>
                <c:pt idx="4472">
                  <c:v>4</c:v>
                </c:pt>
                <c:pt idx="4473">
                  <c:v>5</c:v>
                </c:pt>
                <c:pt idx="4474">
                  <c:v>6</c:v>
                </c:pt>
                <c:pt idx="4475">
                  <c:v>5</c:v>
                </c:pt>
                <c:pt idx="4476">
                  <c:v>3</c:v>
                </c:pt>
                <c:pt idx="4477">
                  <c:v>5</c:v>
                </c:pt>
                <c:pt idx="4478">
                  <c:v>3</c:v>
                </c:pt>
                <c:pt idx="4479">
                  <c:v>5</c:v>
                </c:pt>
                <c:pt idx="4480">
                  <c:v>5</c:v>
                </c:pt>
                <c:pt idx="4481">
                  <c:v>3</c:v>
                </c:pt>
                <c:pt idx="4482">
                  <c:v>3</c:v>
                </c:pt>
                <c:pt idx="4483">
                  <c:v>2</c:v>
                </c:pt>
                <c:pt idx="4484">
                  <c:v>6</c:v>
                </c:pt>
                <c:pt idx="4485">
                  <c:v>3</c:v>
                </c:pt>
                <c:pt idx="4486">
                  <c:v>2</c:v>
                </c:pt>
                <c:pt idx="4487">
                  <c:v>3</c:v>
                </c:pt>
                <c:pt idx="4488">
                  <c:v>4</c:v>
                </c:pt>
                <c:pt idx="4489">
                  <c:v>4</c:v>
                </c:pt>
                <c:pt idx="4490">
                  <c:v>4</c:v>
                </c:pt>
                <c:pt idx="4491">
                  <c:v>4</c:v>
                </c:pt>
                <c:pt idx="4492">
                  <c:v>3</c:v>
                </c:pt>
                <c:pt idx="4493">
                  <c:v>6</c:v>
                </c:pt>
                <c:pt idx="4494">
                  <c:v>3</c:v>
                </c:pt>
                <c:pt idx="4495">
                  <c:v>4</c:v>
                </c:pt>
                <c:pt idx="4496">
                  <c:v>2</c:v>
                </c:pt>
                <c:pt idx="4497">
                  <c:v>3</c:v>
                </c:pt>
                <c:pt idx="4498">
                  <c:v>5</c:v>
                </c:pt>
                <c:pt idx="4499">
                  <c:v>7</c:v>
                </c:pt>
                <c:pt idx="4500">
                  <c:v>4</c:v>
                </c:pt>
                <c:pt idx="4501">
                  <c:v>6</c:v>
                </c:pt>
                <c:pt idx="4502">
                  <c:v>8</c:v>
                </c:pt>
                <c:pt idx="4503">
                  <c:v>3</c:v>
                </c:pt>
                <c:pt idx="4504">
                  <c:v>1</c:v>
                </c:pt>
                <c:pt idx="4505">
                  <c:v>2</c:v>
                </c:pt>
                <c:pt idx="4506">
                  <c:v>8</c:v>
                </c:pt>
                <c:pt idx="4507">
                  <c:v>2</c:v>
                </c:pt>
                <c:pt idx="4508">
                  <c:v>4</c:v>
                </c:pt>
                <c:pt idx="4509">
                  <c:v>1</c:v>
                </c:pt>
                <c:pt idx="4510">
                  <c:v>1</c:v>
                </c:pt>
                <c:pt idx="4511">
                  <c:v>7</c:v>
                </c:pt>
                <c:pt idx="4512">
                  <c:v>3</c:v>
                </c:pt>
                <c:pt idx="4513">
                  <c:v>1</c:v>
                </c:pt>
                <c:pt idx="4514">
                  <c:v>2</c:v>
                </c:pt>
                <c:pt idx="4515">
                  <c:v>3</c:v>
                </c:pt>
                <c:pt idx="4516">
                  <c:v>3</c:v>
                </c:pt>
                <c:pt idx="4517">
                  <c:v>4</c:v>
                </c:pt>
                <c:pt idx="4518">
                  <c:v>7</c:v>
                </c:pt>
                <c:pt idx="4519">
                  <c:v>1</c:v>
                </c:pt>
                <c:pt idx="4520">
                  <c:v>4</c:v>
                </c:pt>
                <c:pt idx="4521">
                  <c:v>7</c:v>
                </c:pt>
                <c:pt idx="4522">
                  <c:v>2</c:v>
                </c:pt>
                <c:pt idx="4523">
                  <c:v>3</c:v>
                </c:pt>
                <c:pt idx="4524">
                  <c:v>5</c:v>
                </c:pt>
                <c:pt idx="4525">
                  <c:v>5</c:v>
                </c:pt>
                <c:pt idx="4526">
                  <c:v>2</c:v>
                </c:pt>
                <c:pt idx="4527">
                  <c:v>5</c:v>
                </c:pt>
                <c:pt idx="4528">
                  <c:v>2</c:v>
                </c:pt>
                <c:pt idx="4529">
                  <c:v>3</c:v>
                </c:pt>
                <c:pt idx="4530">
                  <c:v>6</c:v>
                </c:pt>
                <c:pt idx="4531">
                  <c:v>5</c:v>
                </c:pt>
                <c:pt idx="4532">
                  <c:v>8</c:v>
                </c:pt>
                <c:pt idx="4533">
                  <c:v>5</c:v>
                </c:pt>
                <c:pt idx="4534">
                  <c:v>5</c:v>
                </c:pt>
                <c:pt idx="4535">
                  <c:v>4</c:v>
                </c:pt>
                <c:pt idx="4536">
                  <c:v>3</c:v>
                </c:pt>
                <c:pt idx="4537">
                  <c:v>3</c:v>
                </c:pt>
                <c:pt idx="4538">
                  <c:v>4</c:v>
                </c:pt>
                <c:pt idx="4539">
                  <c:v>5</c:v>
                </c:pt>
                <c:pt idx="4540">
                  <c:v>3</c:v>
                </c:pt>
                <c:pt idx="4541">
                  <c:v>8</c:v>
                </c:pt>
                <c:pt idx="4542">
                  <c:v>5</c:v>
                </c:pt>
                <c:pt idx="4543">
                  <c:v>3</c:v>
                </c:pt>
                <c:pt idx="4544">
                  <c:v>2</c:v>
                </c:pt>
                <c:pt idx="4545">
                  <c:v>5</c:v>
                </c:pt>
                <c:pt idx="4546">
                  <c:v>3</c:v>
                </c:pt>
                <c:pt idx="4547">
                  <c:v>0</c:v>
                </c:pt>
                <c:pt idx="4548">
                  <c:v>6</c:v>
                </c:pt>
                <c:pt idx="4549">
                  <c:v>5</c:v>
                </c:pt>
                <c:pt idx="4550">
                  <c:v>2</c:v>
                </c:pt>
                <c:pt idx="4551">
                  <c:v>4</c:v>
                </c:pt>
                <c:pt idx="4552">
                  <c:v>3</c:v>
                </c:pt>
                <c:pt idx="4553">
                  <c:v>4</c:v>
                </c:pt>
                <c:pt idx="4554">
                  <c:v>2</c:v>
                </c:pt>
                <c:pt idx="4555">
                  <c:v>6</c:v>
                </c:pt>
                <c:pt idx="4556">
                  <c:v>6</c:v>
                </c:pt>
                <c:pt idx="4557">
                  <c:v>1</c:v>
                </c:pt>
                <c:pt idx="4558">
                  <c:v>5</c:v>
                </c:pt>
                <c:pt idx="4559">
                  <c:v>8</c:v>
                </c:pt>
                <c:pt idx="4560">
                  <c:v>4</c:v>
                </c:pt>
                <c:pt idx="4561">
                  <c:v>6</c:v>
                </c:pt>
                <c:pt idx="4562">
                  <c:v>0</c:v>
                </c:pt>
                <c:pt idx="4563">
                  <c:v>6</c:v>
                </c:pt>
                <c:pt idx="4564">
                  <c:v>4</c:v>
                </c:pt>
                <c:pt idx="4565">
                  <c:v>5</c:v>
                </c:pt>
                <c:pt idx="4566">
                  <c:v>5</c:v>
                </c:pt>
                <c:pt idx="4567">
                  <c:v>1</c:v>
                </c:pt>
                <c:pt idx="4568">
                  <c:v>3</c:v>
                </c:pt>
                <c:pt idx="4569">
                  <c:v>6</c:v>
                </c:pt>
                <c:pt idx="4570">
                  <c:v>4</c:v>
                </c:pt>
                <c:pt idx="4571">
                  <c:v>2</c:v>
                </c:pt>
                <c:pt idx="4572">
                  <c:v>2</c:v>
                </c:pt>
                <c:pt idx="4573">
                  <c:v>0</c:v>
                </c:pt>
                <c:pt idx="4574">
                  <c:v>2</c:v>
                </c:pt>
                <c:pt idx="4575">
                  <c:v>3</c:v>
                </c:pt>
                <c:pt idx="4576">
                  <c:v>5</c:v>
                </c:pt>
                <c:pt idx="4577">
                  <c:v>3</c:v>
                </c:pt>
                <c:pt idx="4578">
                  <c:v>5</c:v>
                </c:pt>
                <c:pt idx="4579">
                  <c:v>2</c:v>
                </c:pt>
                <c:pt idx="4580">
                  <c:v>6</c:v>
                </c:pt>
                <c:pt idx="4581">
                  <c:v>5</c:v>
                </c:pt>
                <c:pt idx="4582">
                  <c:v>2</c:v>
                </c:pt>
                <c:pt idx="4583">
                  <c:v>6</c:v>
                </c:pt>
                <c:pt idx="4584">
                  <c:v>8</c:v>
                </c:pt>
                <c:pt idx="4585">
                  <c:v>3</c:v>
                </c:pt>
                <c:pt idx="4586">
                  <c:v>5</c:v>
                </c:pt>
                <c:pt idx="4587">
                  <c:v>3</c:v>
                </c:pt>
                <c:pt idx="4588">
                  <c:v>1</c:v>
                </c:pt>
                <c:pt idx="4589">
                  <c:v>5</c:v>
                </c:pt>
                <c:pt idx="4590">
                  <c:v>2</c:v>
                </c:pt>
                <c:pt idx="4591">
                  <c:v>3</c:v>
                </c:pt>
                <c:pt idx="4592">
                  <c:v>3</c:v>
                </c:pt>
                <c:pt idx="4593">
                  <c:v>5</c:v>
                </c:pt>
                <c:pt idx="4594">
                  <c:v>5</c:v>
                </c:pt>
                <c:pt idx="4595">
                  <c:v>3</c:v>
                </c:pt>
                <c:pt idx="4596">
                  <c:v>3</c:v>
                </c:pt>
                <c:pt idx="4597">
                  <c:v>7</c:v>
                </c:pt>
                <c:pt idx="4598">
                  <c:v>4</c:v>
                </c:pt>
                <c:pt idx="4599">
                  <c:v>2</c:v>
                </c:pt>
                <c:pt idx="4600">
                  <c:v>5</c:v>
                </c:pt>
                <c:pt idx="4601">
                  <c:v>4</c:v>
                </c:pt>
                <c:pt idx="4602">
                  <c:v>3</c:v>
                </c:pt>
                <c:pt idx="4603">
                  <c:v>3</c:v>
                </c:pt>
                <c:pt idx="4604">
                  <c:v>6</c:v>
                </c:pt>
                <c:pt idx="4605">
                  <c:v>4</c:v>
                </c:pt>
                <c:pt idx="4606">
                  <c:v>3</c:v>
                </c:pt>
                <c:pt idx="4607">
                  <c:v>7</c:v>
                </c:pt>
                <c:pt idx="4608">
                  <c:v>10</c:v>
                </c:pt>
                <c:pt idx="4609">
                  <c:v>5</c:v>
                </c:pt>
                <c:pt idx="4610">
                  <c:v>4</c:v>
                </c:pt>
                <c:pt idx="4611">
                  <c:v>4</c:v>
                </c:pt>
                <c:pt idx="4612">
                  <c:v>6</c:v>
                </c:pt>
                <c:pt idx="4613">
                  <c:v>2</c:v>
                </c:pt>
                <c:pt idx="4614">
                  <c:v>8</c:v>
                </c:pt>
                <c:pt idx="4615">
                  <c:v>5</c:v>
                </c:pt>
                <c:pt idx="4616">
                  <c:v>6</c:v>
                </c:pt>
                <c:pt idx="4617">
                  <c:v>4</c:v>
                </c:pt>
                <c:pt idx="4618">
                  <c:v>4</c:v>
                </c:pt>
                <c:pt idx="4619">
                  <c:v>5</c:v>
                </c:pt>
                <c:pt idx="4620">
                  <c:v>4</c:v>
                </c:pt>
                <c:pt idx="4621">
                  <c:v>4</c:v>
                </c:pt>
                <c:pt idx="4622">
                  <c:v>7</c:v>
                </c:pt>
                <c:pt idx="4623">
                  <c:v>6</c:v>
                </c:pt>
                <c:pt idx="4624">
                  <c:v>3</c:v>
                </c:pt>
                <c:pt idx="4625">
                  <c:v>5</c:v>
                </c:pt>
                <c:pt idx="4626">
                  <c:v>4</c:v>
                </c:pt>
                <c:pt idx="4627">
                  <c:v>2</c:v>
                </c:pt>
                <c:pt idx="4628">
                  <c:v>5</c:v>
                </c:pt>
                <c:pt idx="4629">
                  <c:v>5</c:v>
                </c:pt>
                <c:pt idx="4630">
                  <c:v>5</c:v>
                </c:pt>
                <c:pt idx="4631">
                  <c:v>2</c:v>
                </c:pt>
                <c:pt idx="4632">
                  <c:v>8</c:v>
                </c:pt>
                <c:pt idx="4633">
                  <c:v>3</c:v>
                </c:pt>
                <c:pt idx="4634">
                  <c:v>6</c:v>
                </c:pt>
                <c:pt idx="4635">
                  <c:v>2</c:v>
                </c:pt>
                <c:pt idx="4636">
                  <c:v>2</c:v>
                </c:pt>
                <c:pt idx="4637">
                  <c:v>4</c:v>
                </c:pt>
                <c:pt idx="4638">
                  <c:v>7</c:v>
                </c:pt>
                <c:pt idx="4639">
                  <c:v>5</c:v>
                </c:pt>
                <c:pt idx="4640">
                  <c:v>6</c:v>
                </c:pt>
                <c:pt idx="4641">
                  <c:v>3</c:v>
                </c:pt>
                <c:pt idx="4642">
                  <c:v>1</c:v>
                </c:pt>
                <c:pt idx="4643">
                  <c:v>9</c:v>
                </c:pt>
                <c:pt idx="4644">
                  <c:v>7</c:v>
                </c:pt>
                <c:pt idx="4645">
                  <c:v>3</c:v>
                </c:pt>
                <c:pt idx="4646">
                  <c:v>1</c:v>
                </c:pt>
                <c:pt idx="4647">
                  <c:v>2</c:v>
                </c:pt>
                <c:pt idx="4648">
                  <c:v>4</c:v>
                </c:pt>
                <c:pt idx="4649">
                  <c:v>5</c:v>
                </c:pt>
                <c:pt idx="4650">
                  <c:v>3</c:v>
                </c:pt>
                <c:pt idx="4651">
                  <c:v>7</c:v>
                </c:pt>
                <c:pt idx="4652">
                  <c:v>7</c:v>
                </c:pt>
                <c:pt idx="4653">
                  <c:v>5</c:v>
                </c:pt>
                <c:pt idx="4654">
                  <c:v>1</c:v>
                </c:pt>
                <c:pt idx="4655">
                  <c:v>3</c:v>
                </c:pt>
                <c:pt idx="4656">
                  <c:v>4</c:v>
                </c:pt>
                <c:pt idx="4657">
                  <c:v>6</c:v>
                </c:pt>
                <c:pt idx="4658">
                  <c:v>7</c:v>
                </c:pt>
                <c:pt idx="4659">
                  <c:v>1</c:v>
                </c:pt>
                <c:pt idx="4660">
                  <c:v>7</c:v>
                </c:pt>
                <c:pt idx="4661">
                  <c:v>6</c:v>
                </c:pt>
                <c:pt idx="4662">
                  <c:v>5</c:v>
                </c:pt>
                <c:pt idx="4663">
                  <c:v>3</c:v>
                </c:pt>
                <c:pt idx="4664">
                  <c:v>5</c:v>
                </c:pt>
                <c:pt idx="4665">
                  <c:v>5</c:v>
                </c:pt>
                <c:pt idx="4666">
                  <c:v>5</c:v>
                </c:pt>
                <c:pt idx="4667">
                  <c:v>6</c:v>
                </c:pt>
                <c:pt idx="4668">
                  <c:v>3</c:v>
                </c:pt>
                <c:pt idx="4669">
                  <c:v>3</c:v>
                </c:pt>
                <c:pt idx="4670">
                  <c:v>2</c:v>
                </c:pt>
                <c:pt idx="4671">
                  <c:v>4</c:v>
                </c:pt>
                <c:pt idx="4672">
                  <c:v>3</c:v>
                </c:pt>
                <c:pt idx="4673">
                  <c:v>3</c:v>
                </c:pt>
                <c:pt idx="4674">
                  <c:v>2</c:v>
                </c:pt>
                <c:pt idx="4675">
                  <c:v>1</c:v>
                </c:pt>
                <c:pt idx="4676">
                  <c:v>4</c:v>
                </c:pt>
                <c:pt idx="4677">
                  <c:v>3</c:v>
                </c:pt>
                <c:pt idx="4678">
                  <c:v>1</c:v>
                </c:pt>
                <c:pt idx="4679">
                  <c:v>5</c:v>
                </c:pt>
                <c:pt idx="4680">
                  <c:v>5</c:v>
                </c:pt>
                <c:pt idx="4681">
                  <c:v>5</c:v>
                </c:pt>
                <c:pt idx="4682">
                  <c:v>3</c:v>
                </c:pt>
                <c:pt idx="4683">
                  <c:v>4</c:v>
                </c:pt>
                <c:pt idx="4684">
                  <c:v>5</c:v>
                </c:pt>
                <c:pt idx="4685">
                  <c:v>3</c:v>
                </c:pt>
                <c:pt idx="4686">
                  <c:v>2</c:v>
                </c:pt>
                <c:pt idx="4687">
                  <c:v>4</c:v>
                </c:pt>
                <c:pt idx="4688">
                  <c:v>2</c:v>
                </c:pt>
                <c:pt idx="4689">
                  <c:v>5</c:v>
                </c:pt>
                <c:pt idx="4690">
                  <c:v>8</c:v>
                </c:pt>
                <c:pt idx="4691">
                  <c:v>0</c:v>
                </c:pt>
                <c:pt idx="4692">
                  <c:v>6</c:v>
                </c:pt>
                <c:pt idx="4693">
                  <c:v>3</c:v>
                </c:pt>
                <c:pt idx="4694">
                  <c:v>2</c:v>
                </c:pt>
                <c:pt idx="4695">
                  <c:v>4</c:v>
                </c:pt>
                <c:pt idx="4696">
                  <c:v>8</c:v>
                </c:pt>
                <c:pt idx="4697">
                  <c:v>6</c:v>
                </c:pt>
                <c:pt idx="4698">
                  <c:v>2</c:v>
                </c:pt>
                <c:pt idx="4699">
                  <c:v>4</c:v>
                </c:pt>
                <c:pt idx="4700">
                  <c:v>3</c:v>
                </c:pt>
                <c:pt idx="4701">
                  <c:v>2</c:v>
                </c:pt>
                <c:pt idx="4702">
                  <c:v>2</c:v>
                </c:pt>
                <c:pt idx="4703">
                  <c:v>3</c:v>
                </c:pt>
                <c:pt idx="4704">
                  <c:v>9</c:v>
                </c:pt>
                <c:pt idx="4705">
                  <c:v>4</c:v>
                </c:pt>
                <c:pt idx="4706">
                  <c:v>3</c:v>
                </c:pt>
                <c:pt idx="4707">
                  <c:v>2</c:v>
                </c:pt>
                <c:pt idx="4708">
                  <c:v>5</c:v>
                </c:pt>
                <c:pt idx="4709">
                  <c:v>5</c:v>
                </c:pt>
                <c:pt idx="4710">
                  <c:v>0</c:v>
                </c:pt>
                <c:pt idx="4711">
                  <c:v>5</c:v>
                </c:pt>
                <c:pt idx="4712">
                  <c:v>3</c:v>
                </c:pt>
                <c:pt idx="4713">
                  <c:v>0</c:v>
                </c:pt>
                <c:pt idx="4714">
                  <c:v>3</c:v>
                </c:pt>
                <c:pt idx="4715">
                  <c:v>5</c:v>
                </c:pt>
                <c:pt idx="4716">
                  <c:v>12</c:v>
                </c:pt>
                <c:pt idx="4717">
                  <c:v>6</c:v>
                </c:pt>
                <c:pt idx="4718">
                  <c:v>5</c:v>
                </c:pt>
                <c:pt idx="4719">
                  <c:v>4</c:v>
                </c:pt>
                <c:pt idx="4720">
                  <c:v>11</c:v>
                </c:pt>
                <c:pt idx="4721">
                  <c:v>2</c:v>
                </c:pt>
                <c:pt idx="4722">
                  <c:v>3</c:v>
                </c:pt>
                <c:pt idx="4723">
                  <c:v>2</c:v>
                </c:pt>
                <c:pt idx="4724">
                  <c:v>5</c:v>
                </c:pt>
                <c:pt idx="4725">
                  <c:v>2</c:v>
                </c:pt>
                <c:pt idx="4726">
                  <c:v>3</c:v>
                </c:pt>
                <c:pt idx="4727">
                  <c:v>4</c:v>
                </c:pt>
                <c:pt idx="4728">
                  <c:v>4</c:v>
                </c:pt>
                <c:pt idx="4729">
                  <c:v>2</c:v>
                </c:pt>
                <c:pt idx="4730">
                  <c:v>8</c:v>
                </c:pt>
                <c:pt idx="4731">
                  <c:v>4</c:v>
                </c:pt>
                <c:pt idx="4732">
                  <c:v>2</c:v>
                </c:pt>
                <c:pt idx="4733">
                  <c:v>6</c:v>
                </c:pt>
                <c:pt idx="4734">
                  <c:v>6</c:v>
                </c:pt>
                <c:pt idx="4735">
                  <c:v>6</c:v>
                </c:pt>
                <c:pt idx="4736">
                  <c:v>3</c:v>
                </c:pt>
                <c:pt idx="4737">
                  <c:v>3</c:v>
                </c:pt>
                <c:pt idx="4738">
                  <c:v>7</c:v>
                </c:pt>
                <c:pt idx="4739">
                  <c:v>2</c:v>
                </c:pt>
                <c:pt idx="4740">
                  <c:v>4</c:v>
                </c:pt>
                <c:pt idx="4741">
                  <c:v>7</c:v>
                </c:pt>
                <c:pt idx="4742">
                  <c:v>5</c:v>
                </c:pt>
                <c:pt idx="4743">
                  <c:v>6</c:v>
                </c:pt>
                <c:pt idx="4744">
                  <c:v>4</c:v>
                </c:pt>
                <c:pt idx="4745">
                  <c:v>2</c:v>
                </c:pt>
                <c:pt idx="4746">
                  <c:v>1</c:v>
                </c:pt>
                <c:pt idx="4747">
                  <c:v>3</c:v>
                </c:pt>
                <c:pt idx="4748">
                  <c:v>4</c:v>
                </c:pt>
                <c:pt idx="4749">
                  <c:v>4</c:v>
                </c:pt>
                <c:pt idx="4750">
                  <c:v>6</c:v>
                </c:pt>
                <c:pt idx="4751">
                  <c:v>1</c:v>
                </c:pt>
                <c:pt idx="4752">
                  <c:v>3</c:v>
                </c:pt>
                <c:pt idx="4753">
                  <c:v>4</c:v>
                </c:pt>
                <c:pt idx="4754">
                  <c:v>1</c:v>
                </c:pt>
                <c:pt idx="4755">
                  <c:v>5</c:v>
                </c:pt>
                <c:pt idx="4756">
                  <c:v>2</c:v>
                </c:pt>
                <c:pt idx="4757">
                  <c:v>4</c:v>
                </c:pt>
                <c:pt idx="4758">
                  <c:v>1</c:v>
                </c:pt>
                <c:pt idx="4759">
                  <c:v>5</c:v>
                </c:pt>
                <c:pt idx="4760">
                  <c:v>2</c:v>
                </c:pt>
                <c:pt idx="4761">
                  <c:v>4</c:v>
                </c:pt>
                <c:pt idx="4762">
                  <c:v>5</c:v>
                </c:pt>
                <c:pt idx="4763">
                  <c:v>3</c:v>
                </c:pt>
                <c:pt idx="4764">
                  <c:v>5</c:v>
                </c:pt>
                <c:pt idx="4765">
                  <c:v>4</c:v>
                </c:pt>
                <c:pt idx="4766">
                  <c:v>3</c:v>
                </c:pt>
                <c:pt idx="4767">
                  <c:v>7</c:v>
                </c:pt>
                <c:pt idx="4768">
                  <c:v>1</c:v>
                </c:pt>
                <c:pt idx="4769">
                  <c:v>3</c:v>
                </c:pt>
                <c:pt idx="4770">
                  <c:v>4</c:v>
                </c:pt>
                <c:pt idx="4771">
                  <c:v>2</c:v>
                </c:pt>
                <c:pt idx="4772">
                  <c:v>3</c:v>
                </c:pt>
                <c:pt idx="4773">
                  <c:v>3</c:v>
                </c:pt>
                <c:pt idx="4774">
                  <c:v>4</c:v>
                </c:pt>
                <c:pt idx="4775">
                  <c:v>5</c:v>
                </c:pt>
                <c:pt idx="4776">
                  <c:v>4</c:v>
                </c:pt>
                <c:pt idx="4777">
                  <c:v>3</c:v>
                </c:pt>
                <c:pt idx="4778">
                  <c:v>8</c:v>
                </c:pt>
                <c:pt idx="4779">
                  <c:v>2</c:v>
                </c:pt>
                <c:pt idx="4780">
                  <c:v>4</c:v>
                </c:pt>
                <c:pt idx="4781">
                  <c:v>3</c:v>
                </c:pt>
                <c:pt idx="4782">
                  <c:v>5</c:v>
                </c:pt>
                <c:pt idx="4783">
                  <c:v>5</c:v>
                </c:pt>
                <c:pt idx="4784">
                  <c:v>4</c:v>
                </c:pt>
                <c:pt idx="4785">
                  <c:v>4</c:v>
                </c:pt>
                <c:pt idx="4786">
                  <c:v>5</c:v>
                </c:pt>
                <c:pt idx="4787">
                  <c:v>2</c:v>
                </c:pt>
                <c:pt idx="4788">
                  <c:v>7</c:v>
                </c:pt>
                <c:pt idx="4789">
                  <c:v>3</c:v>
                </c:pt>
                <c:pt idx="4790">
                  <c:v>6</c:v>
                </c:pt>
                <c:pt idx="4791">
                  <c:v>3</c:v>
                </c:pt>
                <c:pt idx="4792">
                  <c:v>6</c:v>
                </c:pt>
                <c:pt idx="4793">
                  <c:v>7</c:v>
                </c:pt>
                <c:pt idx="4794">
                  <c:v>3</c:v>
                </c:pt>
                <c:pt idx="4795">
                  <c:v>4</c:v>
                </c:pt>
                <c:pt idx="4796">
                  <c:v>7</c:v>
                </c:pt>
                <c:pt idx="4797">
                  <c:v>3</c:v>
                </c:pt>
                <c:pt idx="4798">
                  <c:v>5</c:v>
                </c:pt>
                <c:pt idx="4799">
                  <c:v>3</c:v>
                </c:pt>
                <c:pt idx="4800">
                  <c:v>7</c:v>
                </c:pt>
                <c:pt idx="4801">
                  <c:v>5</c:v>
                </c:pt>
                <c:pt idx="4802">
                  <c:v>3</c:v>
                </c:pt>
                <c:pt idx="4803">
                  <c:v>5</c:v>
                </c:pt>
                <c:pt idx="4804">
                  <c:v>6</c:v>
                </c:pt>
                <c:pt idx="4805">
                  <c:v>5</c:v>
                </c:pt>
                <c:pt idx="4806">
                  <c:v>4</c:v>
                </c:pt>
                <c:pt idx="4807">
                  <c:v>5</c:v>
                </c:pt>
                <c:pt idx="4808">
                  <c:v>4</c:v>
                </c:pt>
                <c:pt idx="4809">
                  <c:v>4</c:v>
                </c:pt>
                <c:pt idx="4810">
                  <c:v>2</c:v>
                </c:pt>
                <c:pt idx="4811">
                  <c:v>3</c:v>
                </c:pt>
                <c:pt idx="4812">
                  <c:v>3</c:v>
                </c:pt>
                <c:pt idx="4813">
                  <c:v>5</c:v>
                </c:pt>
                <c:pt idx="4814">
                  <c:v>6</c:v>
                </c:pt>
                <c:pt idx="4815">
                  <c:v>6</c:v>
                </c:pt>
                <c:pt idx="4816">
                  <c:v>2</c:v>
                </c:pt>
                <c:pt idx="4817">
                  <c:v>3</c:v>
                </c:pt>
                <c:pt idx="4818">
                  <c:v>5</c:v>
                </c:pt>
                <c:pt idx="4819">
                  <c:v>3</c:v>
                </c:pt>
                <c:pt idx="4820">
                  <c:v>2</c:v>
                </c:pt>
                <c:pt idx="4821">
                  <c:v>5</c:v>
                </c:pt>
                <c:pt idx="4822">
                  <c:v>3</c:v>
                </c:pt>
                <c:pt idx="4823">
                  <c:v>3</c:v>
                </c:pt>
                <c:pt idx="4824">
                  <c:v>2</c:v>
                </c:pt>
                <c:pt idx="4825">
                  <c:v>4</c:v>
                </c:pt>
                <c:pt idx="4826">
                  <c:v>6</c:v>
                </c:pt>
                <c:pt idx="4827">
                  <c:v>3</c:v>
                </c:pt>
                <c:pt idx="4828">
                  <c:v>4</c:v>
                </c:pt>
                <c:pt idx="4829">
                  <c:v>2</c:v>
                </c:pt>
                <c:pt idx="4830">
                  <c:v>9</c:v>
                </c:pt>
                <c:pt idx="4831">
                  <c:v>5</c:v>
                </c:pt>
                <c:pt idx="4832">
                  <c:v>8</c:v>
                </c:pt>
                <c:pt idx="4833">
                  <c:v>4</c:v>
                </c:pt>
                <c:pt idx="4834">
                  <c:v>3</c:v>
                </c:pt>
                <c:pt idx="4835">
                  <c:v>4</c:v>
                </c:pt>
                <c:pt idx="4836">
                  <c:v>5</c:v>
                </c:pt>
                <c:pt idx="4837">
                  <c:v>1</c:v>
                </c:pt>
                <c:pt idx="4838">
                  <c:v>2</c:v>
                </c:pt>
                <c:pt idx="4839">
                  <c:v>5</c:v>
                </c:pt>
                <c:pt idx="4840">
                  <c:v>9</c:v>
                </c:pt>
                <c:pt idx="4841">
                  <c:v>3</c:v>
                </c:pt>
                <c:pt idx="4842">
                  <c:v>4</c:v>
                </c:pt>
                <c:pt idx="4843">
                  <c:v>2</c:v>
                </c:pt>
                <c:pt idx="4844">
                  <c:v>3</c:v>
                </c:pt>
                <c:pt idx="4845">
                  <c:v>7</c:v>
                </c:pt>
                <c:pt idx="4846">
                  <c:v>3</c:v>
                </c:pt>
                <c:pt idx="4847">
                  <c:v>4</c:v>
                </c:pt>
                <c:pt idx="4848">
                  <c:v>10</c:v>
                </c:pt>
                <c:pt idx="4849">
                  <c:v>5</c:v>
                </c:pt>
                <c:pt idx="4850">
                  <c:v>1</c:v>
                </c:pt>
                <c:pt idx="4851">
                  <c:v>1</c:v>
                </c:pt>
                <c:pt idx="4852">
                  <c:v>2</c:v>
                </c:pt>
                <c:pt idx="4853">
                  <c:v>2</c:v>
                </c:pt>
                <c:pt idx="4854">
                  <c:v>4</c:v>
                </c:pt>
                <c:pt idx="4855">
                  <c:v>3</c:v>
                </c:pt>
                <c:pt idx="4856">
                  <c:v>4</c:v>
                </c:pt>
                <c:pt idx="4857">
                  <c:v>4</c:v>
                </c:pt>
                <c:pt idx="4858">
                  <c:v>4</c:v>
                </c:pt>
                <c:pt idx="4859">
                  <c:v>1</c:v>
                </c:pt>
                <c:pt idx="4860">
                  <c:v>4</c:v>
                </c:pt>
                <c:pt idx="4861">
                  <c:v>4</c:v>
                </c:pt>
                <c:pt idx="4862">
                  <c:v>3</c:v>
                </c:pt>
                <c:pt idx="4863">
                  <c:v>2</c:v>
                </c:pt>
                <c:pt idx="4864">
                  <c:v>2</c:v>
                </c:pt>
                <c:pt idx="4865">
                  <c:v>8</c:v>
                </c:pt>
                <c:pt idx="4866">
                  <c:v>2</c:v>
                </c:pt>
                <c:pt idx="4867">
                  <c:v>4</c:v>
                </c:pt>
                <c:pt idx="4868">
                  <c:v>7</c:v>
                </c:pt>
                <c:pt idx="4869">
                  <c:v>8</c:v>
                </c:pt>
                <c:pt idx="4870">
                  <c:v>3</c:v>
                </c:pt>
                <c:pt idx="4871">
                  <c:v>2</c:v>
                </c:pt>
                <c:pt idx="4872">
                  <c:v>6</c:v>
                </c:pt>
                <c:pt idx="4873">
                  <c:v>4</c:v>
                </c:pt>
                <c:pt idx="4874">
                  <c:v>1</c:v>
                </c:pt>
                <c:pt idx="4875">
                  <c:v>3</c:v>
                </c:pt>
                <c:pt idx="4876">
                  <c:v>3</c:v>
                </c:pt>
                <c:pt idx="4877">
                  <c:v>3</c:v>
                </c:pt>
                <c:pt idx="4878">
                  <c:v>4</c:v>
                </c:pt>
                <c:pt idx="4879">
                  <c:v>5</c:v>
                </c:pt>
                <c:pt idx="4880">
                  <c:v>3</c:v>
                </c:pt>
                <c:pt idx="4881">
                  <c:v>3</c:v>
                </c:pt>
                <c:pt idx="4882">
                  <c:v>8</c:v>
                </c:pt>
                <c:pt idx="4883">
                  <c:v>1</c:v>
                </c:pt>
                <c:pt idx="4884">
                  <c:v>5</c:v>
                </c:pt>
                <c:pt idx="4885">
                  <c:v>1</c:v>
                </c:pt>
                <c:pt idx="4886">
                  <c:v>3</c:v>
                </c:pt>
                <c:pt idx="4887">
                  <c:v>4</c:v>
                </c:pt>
                <c:pt idx="4888">
                  <c:v>5</c:v>
                </c:pt>
                <c:pt idx="4889">
                  <c:v>4</c:v>
                </c:pt>
                <c:pt idx="4890">
                  <c:v>3</c:v>
                </c:pt>
                <c:pt idx="4891">
                  <c:v>4</c:v>
                </c:pt>
                <c:pt idx="4892">
                  <c:v>6</c:v>
                </c:pt>
                <c:pt idx="4893">
                  <c:v>3</c:v>
                </c:pt>
                <c:pt idx="4894">
                  <c:v>4</c:v>
                </c:pt>
                <c:pt idx="4895">
                  <c:v>3</c:v>
                </c:pt>
                <c:pt idx="4896">
                  <c:v>6</c:v>
                </c:pt>
                <c:pt idx="4897">
                  <c:v>3</c:v>
                </c:pt>
                <c:pt idx="4898">
                  <c:v>2</c:v>
                </c:pt>
                <c:pt idx="4899">
                  <c:v>6</c:v>
                </c:pt>
                <c:pt idx="4900">
                  <c:v>4</c:v>
                </c:pt>
                <c:pt idx="4901">
                  <c:v>4</c:v>
                </c:pt>
                <c:pt idx="4902">
                  <c:v>2</c:v>
                </c:pt>
                <c:pt idx="4903">
                  <c:v>0</c:v>
                </c:pt>
                <c:pt idx="4904">
                  <c:v>5</c:v>
                </c:pt>
                <c:pt idx="4905">
                  <c:v>6</c:v>
                </c:pt>
                <c:pt idx="4906">
                  <c:v>1</c:v>
                </c:pt>
                <c:pt idx="4907">
                  <c:v>6</c:v>
                </c:pt>
                <c:pt idx="4908">
                  <c:v>9</c:v>
                </c:pt>
                <c:pt idx="4909">
                  <c:v>4</c:v>
                </c:pt>
                <c:pt idx="4910">
                  <c:v>2</c:v>
                </c:pt>
                <c:pt idx="4911">
                  <c:v>1</c:v>
                </c:pt>
                <c:pt idx="4912">
                  <c:v>5</c:v>
                </c:pt>
                <c:pt idx="4913">
                  <c:v>4</c:v>
                </c:pt>
                <c:pt idx="4914">
                  <c:v>6</c:v>
                </c:pt>
                <c:pt idx="4915">
                  <c:v>5</c:v>
                </c:pt>
                <c:pt idx="4916">
                  <c:v>4</c:v>
                </c:pt>
                <c:pt idx="4917">
                  <c:v>4</c:v>
                </c:pt>
                <c:pt idx="4918">
                  <c:v>6</c:v>
                </c:pt>
                <c:pt idx="4919">
                  <c:v>6</c:v>
                </c:pt>
                <c:pt idx="4920">
                  <c:v>4</c:v>
                </c:pt>
                <c:pt idx="4921">
                  <c:v>4</c:v>
                </c:pt>
                <c:pt idx="4922">
                  <c:v>3</c:v>
                </c:pt>
                <c:pt idx="4923">
                  <c:v>3</c:v>
                </c:pt>
                <c:pt idx="4924">
                  <c:v>4</c:v>
                </c:pt>
                <c:pt idx="4925">
                  <c:v>3</c:v>
                </c:pt>
                <c:pt idx="4926">
                  <c:v>6</c:v>
                </c:pt>
                <c:pt idx="4927">
                  <c:v>1</c:v>
                </c:pt>
                <c:pt idx="4928">
                  <c:v>5</c:v>
                </c:pt>
                <c:pt idx="4929">
                  <c:v>3</c:v>
                </c:pt>
                <c:pt idx="4930">
                  <c:v>4</c:v>
                </c:pt>
                <c:pt idx="4931">
                  <c:v>4</c:v>
                </c:pt>
                <c:pt idx="4932">
                  <c:v>4</c:v>
                </c:pt>
                <c:pt idx="4933">
                  <c:v>4</c:v>
                </c:pt>
                <c:pt idx="4934">
                  <c:v>5</c:v>
                </c:pt>
                <c:pt idx="4935">
                  <c:v>5</c:v>
                </c:pt>
                <c:pt idx="4936">
                  <c:v>2</c:v>
                </c:pt>
                <c:pt idx="4937">
                  <c:v>3</c:v>
                </c:pt>
                <c:pt idx="4938">
                  <c:v>4</c:v>
                </c:pt>
                <c:pt idx="4939">
                  <c:v>1</c:v>
                </c:pt>
                <c:pt idx="4940">
                  <c:v>2</c:v>
                </c:pt>
                <c:pt idx="4941">
                  <c:v>5</c:v>
                </c:pt>
                <c:pt idx="4942">
                  <c:v>4</c:v>
                </c:pt>
                <c:pt idx="4943">
                  <c:v>6</c:v>
                </c:pt>
                <c:pt idx="4944">
                  <c:v>4</c:v>
                </c:pt>
                <c:pt idx="4945">
                  <c:v>1</c:v>
                </c:pt>
                <c:pt idx="4946">
                  <c:v>2</c:v>
                </c:pt>
                <c:pt idx="4947">
                  <c:v>4</c:v>
                </c:pt>
                <c:pt idx="4948">
                  <c:v>8</c:v>
                </c:pt>
                <c:pt idx="4949">
                  <c:v>4</c:v>
                </c:pt>
                <c:pt idx="4950">
                  <c:v>4</c:v>
                </c:pt>
                <c:pt idx="4951">
                  <c:v>0</c:v>
                </c:pt>
                <c:pt idx="4952">
                  <c:v>8</c:v>
                </c:pt>
                <c:pt idx="4953">
                  <c:v>3</c:v>
                </c:pt>
                <c:pt idx="4954">
                  <c:v>9</c:v>
                </c:pt>
                <c:pt idx="4955">
                  <c:v>3</c:v>
                </c:pt>
                <c:pt idx="4956">
                  <c:v>1</c:v>
                </c:pt>
                <c:pt idx="4957">
                  <c:v>2</c:v>
                </c:pt>
                <c:pt idx="4958">
                  <c:v>7</c:v>
                </c:pt>
                <c:pt idx="4959">
                  <c:v>3</c:v>
                </c:pt>
                <c:pt idx="4960">
                  <c:v>6</c:v>
                </c:pt>
                <c:pt idx="4961">
                  <c:v>5</c:v>
                </c:pt>
                <c:pt idx="4962">
                  <c:v>5</c:v>
                </c:pt>
                <c:pt idx="4963">
                  <c:v>1</c:v>
                </c:pt>
                <c:pt idx="4964">
                  <c:v>4</c:v>
                </c:pt>
                <c:pt idx="4965">
                  <c:v>7</c:v>
                </c:pt>
                <c:pt idx="4966">
                  <c:v>2</c:v>
                </c:pt>
                <c:pt idx="4967">
                  <c:v>5</c:v>
                </c:pt>
                <c:pt idx="4968">
                  <c:v>4</c:v>
                </c:pt>
                <c:pt idx="4969">
                  <c:v>3</c:v>
                </c:pt>
                <c:pt idx="4970">
                  <c:v>3</c:v>
                </c:pt>
                <c:pt idx="4971">
                  <c:v>5</c:v>
                </c:pt>
                <c:pt idx="4972">
                  <c:v>3</c:v>
                </c:pt>
                <c:pt idx="4973">
                  <c:v>3</c:v>
                </c:pt>
                <c:pt idx="4974">
                  <c:v>4</c:v>
                </c:pt>
                <c:pt idx="4975">
                  <c:v>4</c:v>
                </c:pt>
                <c:pt idx="4976">
                  <c:v>2</c:v>
                </c:pt>
                <c:pt idx="4977">
                  <c:v>3</c:v>
                </c:pt>
                <c:pt idx="4978">
                  <c:v>2</c:v>
                </c:pt>
                <c:pt idx="4979">
                  <c:v>3</c:v>
                </c:pt>
                <c:pt idx="4980">
                  <c:v>3</c:v>
                </c:pt>
                <c:pt idx="4981">
                  <c:v>7</c:v>
                </c:pt>
                <c:pt idx="4982">
                  <c:v>2</c:v>
                </c:pt>
                <c:pt idx="4983">
                  <c:v>1</c:v>
                </c:pt>
                <c:pt idx="4984">
                  <c:v>6</c:v>
                </c:pt>
                <c:pt idx="4985">
                  <c:v>8</c:v>
                </c:pt>
                <c:pt idx="4986">
                  <c:v>4</c:v>
                </c:pt>
                <c:pt idx="4987">
                  <c:v>3</c:v>
                </c:pt>
                <c:pt idx="4988">
                  <c:v>3</c:v>
                </c:pt>
                <c:pt idx="4989">
                  <c:v>2</c:v>
                </c:pt>
                <c:pt idx="4990">
                  <c:v>6</c:v>
                </c:pt>
                <c:pt idx="4991">
                  <c:v>1</c:v>
                </c:pt>
                <c:pt idx="4992">
                  <c:v>2</c:v>
                </c:pt>
                <c:pt idx="4993">
                  <c:v>3</c:v>
                </c:pt>
                <c:pt idx="4994">
                  <c:v>4</c:v>
                </c:pt>
                <c:pt idx="4995">
                  <c:v>2</c:v>
                </c:pt>
                <c:pt idx="4996">
                  <c:v>0</c:v>
                </c:pt>
                <c:pt idx="4997">
                  <c:v>2</c:v>
                </c:pt>
                <c:pt idx="4998">
                  <c:v>4</c:v>
                </c:pt>
                <c:pt idx="4999">
                  <c:v>4</c:v>
                </c:pt>
                <c:pt idx="5000">
                  <c:v>2</c:v>
                </c:pt>
                <c:pt idx="5001">
                  <c:v>2</c:v>
                </c:pt>
                <c:pt idx="5002">
                  <c:v>4</c:v>
                </c:pt>
                <c:pt idx="5003">
                  <c:v>4</c:v>
                </c:pt>
                <c:pt idx="5004">
                  <c:v>4</c:v>
                </c:pt>
                <c:pt idx="5005">
                  <c:v>3</c:v>
                </c:pt>
                <c:pt idx="5006">
                  <c:v>6</c:v>
                </c:pt>
                <c:pt idx="5007">
                  <c:v>6</c:v>
                </c:pt>
                <c:pt idx="5008">
                  <c:v>3</c:v>
                </c:pt>
                <c:pt idx="5009">
                  <c:v>4</c:v>
                </c:pt>
                <c:pt idx="5010">
                  <c:v>3</c:v>
                </c:pt>
                <c:pt idx="5011">
                  <c:v>2</c:v>
                </c:pt>
                <c:pt idx="5012">
                  <c:v>3</c:v>
                </c:pt>
                <c:pt idx="5013">
                  <c:v>5</c:v>
                </c:pt>
                <c:pt idx="5014">
                  <c:v>1</c:v>
                </c:pt>
                <c:pt idx="5015">
                  <c:v>3</c:v>
                </c:pt>
                <c:pt idx="5016">
                  <c:v>3</c:v>
                </c:pt>
                <c:pt idx="5017">
                  <c:v>7</c:v>
                </c:pt>
                <c:pt idx="5018">
                  <c:v>5</c:v>
                </c:pt>
                <c:pt idx="5019">
                  <c:v>3</c:v>
                </c:pt>
                <c:pt idx="5020">
                  <c:v>2</c:v>
                </c:pt>
                <c:pt idx="5021">
                  <c:v>5</c:v>
                </c:pt>
                <c:pt idx="5022">
                  <c:v>5</c:v>
                </c:pt>
                <c:pt idx="5023">
                  <c:v>4</c:v>
                </c:pt>
                <c:pt idx="5024">
                  <c:v>1</c:v>
                </c:pt>
                <c:pt idx="5025">
                  <c:v>3</c:v>
                </c:pt>
                <c:pt idx="5026">
                  <c:v>7</c:v>
                </c:pt>
                <c:pt idx="5027">
                  <c:v>2</c:v>
                </c:pt>
                <c:pt idx="5028">
                  <c:v>5</c:v>
                </c:pt>
                <c:pt idx="5029">
                  <c:v>4</c:v>
                </c:pt>
                <c:pt idx="5030">
                  <c:v>3</c:v>
                </c:pt>
                <c:pt idx="5031">
                  <c:v>1</c:v>
                </c:pt>
                <c:pt idx="5032">
                  <c:v>3</c:v>
                </c:pt>
                <c:pt idx="5033">
                  <c:v>1</c:v>
                </c:pt>
                <c:pt idx="5034">
                  <c:v>7</c:v>
                </c:pt>
                <c:pt idx="5035">
                  <c:v>3</c:v>
                </c:pt>
                <c:pt idx="5036">
                  <c:v>3</c:v>
                </c:pt>
                <c:pt idx="5037">
                  <c:v>3</c:v>
                </c:pt>
                <c:pt idx="5038">
                  <c:v>5</c:v>
                </c:pt>
                <c:pt idx="5039">
                  <c:v>4</c:v>
                </c:pt>
                <c:pt idx="5040">
                  <c:v>6</c:v>
                </c:pt>
                <c:pt idx="5041">
                  <c:v>2</c:v>
                </c:pt>
                <c:pt idx="5042">
                  <c:v>6</c:v>
                </c:pt>
                <c:pt idx="5043">
                  <c:v>2</c:v>
                </c:pt>
                <c:pt idx="5044">
                  <c:v>2</c:v>
                </c:pt>
                <c:pt idx="5045">
                  <c:v>5</c:v>
                </c:pt>
                <c:pt idx="5046">
                  <c:v>8</c:v>
                </c:pt>
                <c:pt idx="5047">
                  <c:v>3</c:v>
                </c:pt>
                <c:pt idx="5048">
                  <c:v>5</c:v>
                </c:pt>
                <c:pt idx="5049">
                  <c:v>1</c:v>
                </c:pt>
                <c:pt idx="5050">
                  <c:v>4</c:v>
                </c:pt>
                <c:pt idx="5051">
                  <c:v>6</c:v>
                </c:pt>
                <c:pt idx="5052">
                  <c:v>4</c:v>
                </c:pt>
                <c:pt idx="5053">
                  <c:v>2</c:v>
                </c:pt>
                <c:pt idx="5054">
                  <c:v>1</c:v>
                </c:pt>
                <c:pt idx="5055">
                  <c:v>4</c:v>
                </c:pt>
                <c:pt idx="5056">
                  <c:v>6</c:v>
                </c:pt>
                <c:pt idx="5057">
                  <c:v>2</c:v>
                </c:pt>
                <c:pt idx="5058">
                  <c:v>9</c:v>
                </c:pt>
                <c:pt idx="5059">
                  <c:v>3</c:v>
                </c:pt>
                <c:pt idx="5060">
                  <c:v>2</c:v>
                </c:pt>
                <c:pt idx="5061">
                  <c:v>2</c:v>
                </c:pt>
                <c:pt idx="5062">
                  <c:v>3</c:v>
                </c:pt>
                <c:pt idx="5063">
                  <c:v>2</c:v>
                </c:pt>
                <c:pt idx="5064">
                  <c:v>3</c:v>
                </c:pt>
                <c:pt idx="5065">
                  <c:v>3</c:v>
                </c:pt>
                <c:pt idx="5066">
                  <c:v>3</c:v>
                </c:pt>
                <c:pt idx="5067">
                  <c:v>2</c:v>
                </c:pt>
                <c:pt idx="5068">
                  <c:v>2</c:v>
                </c:pt>
                <c:pt idx="5069">
                  <c:v>6</c:v>
                </c:pt>
                <c:pt idx="5070">
                  <c:v>3</c:v>
                </c:pt>
                <c:pt idx="5071">
                  <c:v>5</c:v>
                </c:pt>
                <c:pt idx="5072">
                  <c:v>4</c:v>
                </c:pt>
                <c:pt idx="5073">
                  <c:v>2</c:v>
                </c:pt>
                <c:pt idx="5074">
                  <c:v>3</c:v>
                </c:pt>
                <c:pt idx="5075">
                  <c:v>2</c:v>
                </c:pt>
                <c:pt idx="5076">
                  <c:v>2</c:v>
                </c:pt>
                <c:pt idx="5077">
                  <c:v>1</c:v>
                </c:pt>
                <c:pt idx="5078">
                  <c:v>4</c:v>
                </c:pt>
                <c:pt idx="5079">
                  <c:v>1</c:v>
                </c:pt>
                <c:pt idx="5080">
                  <c:v>8</c:v>
                </c:pt>
                <c:pt idx="5081">
                  <c:v>5</c:v>
                </c:pt>
                <c:pt idx="5082">
                  <c:v>2</c:v>
                </c:pt>
                <c:pt idx="5083">
                  <c:v>1</c:v>
                </c:pt>
                <c:pt idx="5084">
                  <c:v>3</c:v>
                </c:pt>
                <c:pt idx="5085">
                  <c:v>4</c:v>
                </c:pt>
                <c:pt idx="5086">
                  <c:v>1</c:v>
                </c:pt>
                <c:pt idx="5087">
                  <c:v>2</c:v>
                </c:pt>
                <c:pt idx="5088">
                  <c:v>1</c:v>
                </c:pt>
                <c:pt idx="5089">
                  <c:v>3</c:v>
                </c:pt>
                <c:pt idx="5090">
                  <c:v>2</c:v>
                </c:pt>
                <c:pt idx="5091">
                  <c:v>3</c:v>
                </c:pt>
                <c:pt idx="5092">
                  <c:v>6</c:v>
                </c:pt>
                <c:pt idx="5093">
                  <c:v>4</c:v>
                </c:pt>
                <c:pt idx="5094">
                  <c:v>3</c:v>
                </c:pt>
                <c:pt idx="5095">
                  <c:v>5</c:v>
                </c:pt>
                <c:pt idx="5096">
                  <c:v>2</c:v>
                </c:pt>
                <c:pt idx="5097">
                  <c:v>2</c:v>
                </c:pt>
                <c:pt idx="5098">
                  <c:v>3</c:v>
                </c:pt>
                <c:pt idx="5099">
                  <c:v>6</c:v>
                </c:pt>
                <c:pt idx="5100">
                  <c:v>3</c:v>
                </c:pt>
                <c:pt idx="5101">
                  <c:v>3</c:v>
                </c:pt>
                <c:pt idx="5102">
                  <c:v>4</c:v>
                </c:pt>
                <c:pt idx="5103">
                  <c:v>2</c:v>
                </c:pt>
                <c:pt idx="5104">
                  <c:v>5</c:v>
                </c:pt>
                <c:pt idx="5105">
                  <c:v>6</c:v>
                </c:pt>
                <c:pt idx="5106">
                  <c:v>3</c:v>
                </c:pt>
                <c:pt idx="5107">
                  <c:v>1</c:v>
                </c:pt>
                <c:pt idx="5108">
                  <c:v>4</c:v>
                </c:pt>
                <c:pt idx="5109">
                  <c:v>2</c:v>
                </c:pt>
                <c:pt idx="5110">
                  <c:v>4</c:v>
                </c:pt>
                <c:pt idx="5111">
                  <c:v>3</c:v>
                </c:pt>
                <c:pt idx="5112">
                  <c:v>4</c:v>
                </c:pt>
                <c:pt idx="5113">
                  <c:v>4</c:v>
                </c:pt>
                <c:pt idx="5114">
                  <c:v>5</c:v>
                </c:pt>
                <c:pt idx="5115">
                  <c:v>4</c:v>
                </c:pt>
                <c:pt idx="5116">
                  <c:v>3</c:v>
                </c:pt>
                <c:pt idx="5117">
                  <c:v>5</c:v>
                </c:pt>
                <c:pt idx="5118">
                  <c:v>2</c:v>
                </c:pt>
                <c:pt idx="5119">
                  <c:v>5</c:v>
                </c:pt>
                <c:pt idx="5120">
                  <c:v>6</c:v>
                </c:pt>
                <c:pt idx="5121">
                  <c:v>5</c:v>
                </c:pt>
                <c:pt idx="5122">
                  <c:v>3</c:v>
                </c:pt>
                <c:pt idx="5123">
                  <c:v>3</c:v>
                </c:pt>
                <c:pt idx="5124">
                  <c:v>5</c:v>
                </c:pt>
                <c:pt idx="5125">
                  <c:v>3</c:v>
                </c:pt>
                <c:pt idx="5126">
                  <c:v>1</c:v>
                </c:pt>
                <c:pt idx="5127">
                  <c:v>1</c:v>
                </c:pt>
                <c:pt idx="5128">
                  <c:v>2</c:v>
                </c:pt>
                <c:pt idx="5129">
                  <c:v>6</c:v>
                </c:pt>
                <c:pt idx="5130">
                  <c:v>5</c:v>
                </c:pt>
                <c:pt idx="5131">
                  <c:v>2</c:v>
                </c:pt>
                <c:pt idx="5132">
                  <c:v>3</c:v>
                </c:pt>
                <c:pt idx="5133">
                  <c:v>6</c:v>
                </c:pt>
                <c:pt idx="5134">
                  <c:v>4</c:v>
                </c:pt>
                <c:pt idx="5135">
                  <c:v>1</c:v>
                </c:pt>
                <c:pt idx="5136">
                  <c:v>6</c:v>
                </c:pt>
                <c:pt idx="5137">
                  <c:v>8</c:v>
                </c:pt>
                <c:pt idx="5138">
                  <c:v>3</c:v>
                </c:pt>
                <c:pt idx="5139">
                  <c:v>7</c:v>
                </c:pt>
                <c:pt idx="5140">
                  <c:v>3</c:v>
                </c:pt>
                <c:pt idx="5141">
                  <c:v>3</c:v>
                </c:pt>
                <c:pt idx="5142">
                  <c:v>2</c:v>
                </c:pt>
                <c:pt idx="5143">
                  <c:v>2</c:v>
                </c:pt>
                <c:pt idx="5144">
                  <c:v>2</c:v>
                </c:pt>
                <c:pt idx="5145">
                  <c:v>3</c:v>
                </c:pt>
                <c:pt idx="5146">
                  <c:v>3</c:v>
                </c:pt>
                <c:pt idx="5147">
                  <c:v>4</c:v>
                </c:pt>
                <c:pt idx="5148">
                  <c:v>4</c:v>
                </c:pt>
                <c:pt idx="5149">
                  <c:v>2</c:v>
                </c:pt>
                <c:pt idx="5150">
                  <c:v>4</c:v>
                </c:pt>
                <c:pt idx="5151">
                  <c:v>2</c:v>
                </c:pt>
                <c:pt idx="5152">
                  <c:v>3</c:v>
                </c:pt>
                <c:pt idx="5153">
                  <c:v>4</c:v>
                </c:pt>
                <c:pt idx="5154">
                  <c:v>4</c:v>
                </c:pt>
                <c:pt idx="5155">
                  <c:v>2</c:v>
                </c:pt>
                <c:pt idx="5156">
                  <c:v>4</c:v>
                </c:pt>
                <c:pt idx="5157">
                  <c:v>2</c:v>
                </c:pt>
                <c:pt idx="5158">
                  <c:v>6</c:v>
                </c:pt>
                <c:pt idx="5159">
                  <c:v>5</c:v>
                </c:pt>
                <c:pt idx="5160">
                  <c:v>4</c:v>
                </c:pt>
                <c:pt idx="5161">
                  <c:v>2</c:v>
                </c:pt>
                <c:pt idx="5162">
                  <c:v>4</c:v>
                </c:pt>
                <c:pt idx="5163">
                  <c:v>4</c:v>
                </c:pt>
                <c:pt idx="5164">
                  <c:v>2</c:v>
                </c:pt>
                <c:pt idx="5165">
                  <c:v>1</c:v>
                </c:pt>
                <c:pt idx="5166">
                  <c:v>3</c:v>
                </c:pt>
                <c:pt idx="5167">
                  <c:v>3</c:v>
                </c:pt>
                <c:pt idx="5168">
                  <c:v>3</c:v>
                </c:pt>
                <c:pt idx="5169">
                  <c:v>2</c:v>
                </c:pt>
                <c:pt idx="5170">
                  <c:v>3</c:v>
                </c:pt>
                <c:pt idx="5171">
                  <c:v>4</c:v>
                </c:pt>
                <c:pt idx="5172">
                  <c:v>3</c:v>
                </c:pt>
                <c:pt idx="5173">
                  <c:v>6</c:v>
                </c:pt>
                <c:pt idx="5174">
                  <c:v>7</c:v>
                </c:pt>
                <c:pt idx="5175">
                  <c:v>5</c:v>
                </c:pt>
                <c:pt idx="5176">
                  <c:v>2</c:v>
                </c:pt>
                <c:pt idx="5177">
                  <c:v>2</c:v>
                </c:pt>
                <c:pt idx="5178">
                  <c:v>0</c:v>
                </c:pt>
                <c:pt idx="5179">
                  <c:v>4</c:v>
                </c:pt>
                <c:pt idx="5180">
                  <c:v>3</c:v>
                </c:pt>
                <c:pt idx="5181">
                  <c:v>1</c:v>
                </c:pt>
                <c:pt idx="5182">
                  <c:v>3</c:v>
                </c:pt>
                <c:pt idx="5183">
                  <c:v>2</c:v>
                </c:pt>
                <c:pt idx="5184">
                  <c:v>3</c:v>
                </c:pt>
                <c:pt idx="5185">
                  <c:v>6</c:v>
                </c:pt>
                <c:pt idx="5186">
                  <c:v>6</c:v>
                </c:pt>
                <c:pt idx="5187">
                  <c:v>4</c:v>
                </c:pt>
                <c:pt idx="5188">
                  <c:v>4</c:v>
                </c:pt>
                <c:pt idx="5189">
                  <c:v>3</c:v>
                </c:pt>
                <c:pt idx="5190">
                  <c:v>3</c:v>
                </c:pt>
                <c:pt idx="5191">
                  <c:v>2</c:v>
                </c:pt>
                <c:pt idx="5192">
                  <c:v>2</c:v>
                </c:pt>
                <c:pt idx="5193">
                  <c:v>6</c:v>
                </c:pt>
                <c:pt idx="5194">
                  <c:v>1</c:v>
                </c:pt>
                <c:pt idx="5195">
                  <c:v>5</c:v>
                </c:pt>
                <c:pt idx="5196">
                  <c:v>3</c:v>
                </c:pt>
                <c:pt idx="5197">
                  <c:v>1</c:v>
                </c:pt>
                <c:pt idx="5198">
                  <c:v>7</c:v>
                </c:pt>
                <c:pt idx="5199">
                  <c:v>4</c:v>
                </c:pt>
                <c:pt idx="5200">
                  <c:v>2</c:v>
                </c:pt>
                <c:pt idx="5201">
                  <c:v>4</c:v>
                </c:pt>
                <c:pt idx="5202">
                  <c:v>1</c:v>
                </c:pt>
                <c:pt idx="5203">
                  <c:v>3</c:v>
                </c:pt>
                <c:pt idx="5204">
                  <c:v>4</c:v>
                </c:pt>
                <c:pt idx="5205">
                  <c:v>4</c:v>
                </c:pt>
                <c:pt idx="5206">
                  <c:v>4</c:v>
                </c:pt>
                <c:pt idx="5207">
                  <c:v>3</c:v>
                </c:pt>
                <c:pt idx="5208">
                  <c:v>3</c:v>
                </c:pt>
                <c:pt idx="5209">
                  <c:v>2</c:v>
                </c:pt>
                <c:pt idx="5210">
                  <c:v>6</c:v>
                </c:pt>
                <c:pt idx="5211">
                  <c:v>0</c:v>
                </c:pt>
                <c:pt idx="5212">
                  <c:v>7</c:v>
                </c:pt>
                <c:pt idx="5213">
                  <c:v>5</c:v>
                </c:pt>
                <c:pt idx="5214">
                  <c:v>3</c:v>
                </c:pt>
                <c:pt idx="5215">
                  <c:v>5</c:v>
                </c:pt>
                <c:pt idx="5216">
                  <c:v>4</c:v>
                </c:pt>
                <c:pt idx="5217">
                  <c:v>3</c:v>
                </c:pt>
                <c:pt idx="5218">
                  <c:v>5</c:v>
                </c:pt>
                <c:pt idx="5219">
                  <c:v>6</c:v>
                </c:pt>
                <c:pt idx="5220">
                  <c:v>2</c:v>
                </c:pt>
                <c:pt idx="5221">
                  <c:v>1</c:v>
                </c:pt>
                <c:pt idx="5222">
                  <c:v>3</c:v>
                </c:pt>
                <c:pt idx="5223">
                  <c:v>5</c:v>
                </c:pt>
                <c:pt idx="5224">
                  <c:v>2</c:v>
                </c:pt>
                <c:pt idx="5225">
                  <c:v>1</c:v>
                </c:pt>
                <c:pt idx="5226">
                  <c:v>3</c:v>
                </c:pt>
                <c:pt idx="5227">
                  <c:v>4</c:v>
                </c:pt>
                <c:pt idx="5228">
                  <c:v>2</c:v>
                </c:pt>
                <c:pt idx="5229">
                  <c:v>4</c:v>
                </c:pt>
                <c:pt idx="5230">
                  <c:v>6</c:v>
                </c:pt>
                <c:pt idx="5231">
                  <c:v>4</c:v>
                </c:pt>
                <c:pt idx="5232">
                  <c:v>2</c:v>
                </c:pt>
                <c:pt idx="5233">
                  <c:v>4</c:v>
                </c:pt>
                <c:pt idx="5234">
                  <c:v>6</c:v>
                </c:pt>
                <c:pt idx="5235">
                  <c:v>5</c:v>
                </c:pt>
                <c:pt idx="5236">
                  <c:v>2</c:v>
                </c:pt>
                <c:pt idx="5237">
                  <c:v>7</c:v>
                </c:pt>
                <c:pt idx="5238">
                  <c:v>4</c:v>
                </c:pt>
                <c:pt idx="5239">
                  <c:v>3</c:v>
                </c:pt>
                <c:pt idx="5240">
                  <c:v>5</c:v>
                </c:pt>
                <c:pt idx="5241">
                  <c:v>5</c:v>
                </c:pt>
                <c:pt idx="5242">
                  <c:v>4</c:v>
                </c:pt>
                <c:pt idx="5243">
                  <c:v>1</c:v>
                </c:pt>
                <c:pt idx="5244">
                  <c:v>2</c:v>
                </c:pt>
                <c:pt idx="5245">
                  <c:v>3</c:v>
                </c:pt>
                <c:pt idx="5246">
                  <c:v>1</c:v>
                </c:pt>
                <c:pt idx="5247">
                  <c:v>4</c:v>
                </c:pt>
                <c:pt idx="5248">
                  <c:v>3</c:v>
                </c:pt>
                <c:pt idx="5249">
                  <c:v>0</c:v>
                </c:pt>
                <c:pt idx="5250">
                  <c:v>5</c:v>
                </c:pt>
                <c:pt idx="5251">
                  <c:v>4</c:v>
                </c:pt>
                <c:pt idx="5252">
                  <c:v>3</c:v>
                </c:pt>
                <c:pt idx="5253">
                  <c:v>6</c:v>
                </c:pt>
                <c:pt idx="5254">
                  <c:v>0</c:v>
                </c:pt>
                <c:pt idx="5255">
                  <c:v>4</c:v>
                </c:pt>
                <c:pt idx="5256">
                  <c:v>2</c:v>
                </c:pt>
                <c:pt idx="5257">
                  <c:v>4</c:v>
                </c:pt>
                <c:pt idx="5258">
                  <c:v>2</c:v>
                </c:pt>
                <c:pt idx="5259">
                  <c:v>5</c:v>
                </c:pt>
                <c:pt idx="5260">
                  <c:v>1</c:v>
                </c:pt>
                <c:pt idx="5261">
                  <c:v>5</c:v>
                </c:pt>
                <c:pt idx="5262">
                  <c:v>0</c:v>
                </c:pt>
                <c:pt idx="5263">
                  <c:v>3</c:v>
                </c:pt>
                <c:pt idx="5264">
                  <c:v>4</c:v>
                </c:pt>
                <c:pt idx="5265">
                  <c:v>4</c:v>
                </c:pt>
                <c:pt idx="5266">
                  <c:v>4</c:v>
                </c:pt>
                <c:pt idx="5267">
                  <c:v>4</c:v>
                </c:pt>
                <c:pt idx="5268">
                  <c:v>4</c:v>
                </c:pt>
                <c:pt idx="5269">
                  <c:v>1</c:v>
                </c:pt>
                <c:pt idx="5270">
                  <c:v>2</c:v>
                </c:pt>
                <c:pt idx="5271">
                  <c:v>3</c:v>
                </c:pt>
                <c:pt idx="5272">
                  <c:v>5</c:v>
                </c:pt>
                <c:pt idx="5273">
                  <c:v>2</c:v>
                </c:pt>
                <c:pt idx="5274">
                  <c:v>0</c:v>
                </c:pt>
                <c:pt idx="5275">
                  <c:v>4</c:v>
                </c:pt>
                <c:pt idx="5276">
                  <c:v>4</c:v>
                </c:pt>
                <c:pt idx="5277">
                  <c:v>2</c:v>
                </c:pt>
                <c:pt idx="5278">
                  <c:v>1</c:v>
                </c:pt>
                <c:pt idx="5279">
                  <c:v>4</c:v>
                </c:pt>
                <c:pt idx="5280">
                  <c:v>3</c:v>
                </c:pt>
                <c:pt idx="5281">
                  <c:v>6</c:v>
                </c:pt>
                <c:pt idx="5282">
                  <c:v>2</c:v>
                </c:pt>
                <c:pt idx="5283">
                  <c:v>4</c:v>
                </c:pt>
                <c:pt idx="5284">
                  <c:v>2</c:v>
                </c:pt>
                <c:pt idx="5285">
                  <c:v>3</c:v>
                </c:pt>
                <c:pt idx="5286">
                  <c:v>3</c:v>
                </c:pt>
                <c:pt idx="5287">
                  <c:v>4</c:v>
                </c:pt>
                <c:pt idx="5288">
                  <c:v>3</c:v>
                </c:pt>
                <c:pt idx="5289">
                  <c:v>4</c:v>
                </c:pt>
                <c:pt idx="5290">
                  <c:v>3</c:v>
                </c:pt>
                <c:pt idx="5291">
                  <c:v>4</c:v>
                </c:pt>
                <c:pt idx="5292">
                  <c:v>1</c:v>
                </c:pt>
                <c:pt idx="5293">
                  <c:v>5</c:v>
                </c:pt>
                <c:pt idx="5294">
                  <c:v>7</c:v>
                </c:pt>
                <c:pt idx="5295">
                  <c:v>5</c:v>
                </c:pt>
                <c:pt idx="5296">
                  <c:v>0</c:v>
                </c:pt>
                <c:pt idx="5297">
                  <c:v>5</c:v>
                </c:pt>
                <c:pt idx="5298">
                  <c:v>2</c:v>
                </c:pt>
                <c:pt idx="5299">
                  <c:v>3</c:v>
                </c:pt>
                <c:pt idx="5300">
                  <c:v>4</c:v>
                </c:pt>
                <c:pt idx="5301">
                  <c:v>3</c:v>
                </c:pt>
                <c:pt idx="5302">
                  <c:v>2</c:v>
                </c:pt>
                <c:pt idx="5303">
                  <c:v>4</c:v>
                </c:pt>
                <c:pt idx="5304">
                  <c:v>2</c:v>
                </c:pt>
                <c:pt idx="5305">
                  <c:v>4</c:v>
                </c:pt>
                <c:pt idx="5306">
                  <c:v>5</c:v>
                </c:pt>
                <c:pt idx="5307">
                  <c:v>3</c:v>
                </c:pt>
                <c:pt idx="5308">
                  <c:v>5</c:v>
                </c:pt>
                <c:pt idx="5309">
                  <c:v>3</c:v>
                </c:pt>
                <c:pt idx="5310">
                  <c:v>5</c:v>
                </c:pt>
                <c:pt idx="5311">
                  <c:v>3</c:v>
                </c:pt>
                <c:pt idx="5312">
                  <c:v>5</c:v>
                </c:pt>
                <c:pt idx="5313">
                  <c:v>4</c:v>
                </c:pt>
                <c:pt idx="5314">
                  <c:v>2</c:v>
                </c:pt>
                <c:pt idx="5315">
                  <c:v>4</c:v>
                </c:pt>
                <c:pt idx="5316">
                  <c:v>3</c:v>
                </c:pt>
                <c:pt idx="5317">
                  <c:v>0</c:v>
                </c:pt>
                <c:pt idx="5318">
                  <c:v>3</c:v>
                </c:pt>
                <c:pt idx="5319">
                  <c:v>2</c:v>
                </c:pt>
                <c:pt idx="5320">
                  <c:v>3</c:v>
                </c:pt>
                <c:pt idx="5321">
                  <c:v>2</c:v>
                </c:pt>
                <c:pt idx="5322">
                  <c:v>3</c:v>
                </c:pt>
                <c:pt idx="5323">
                  <c:v>3</c:v>
                </c:pt>
                <c:pt idx="5324">
                  <c:v>6</c:v>
                </c:pt>
                <c:pt idx="5325">
                  <c:v>4</c:v>
                </c:pt>
                <c:pt idx="5326">
                  <c:v>3</c:v>
                </c:pt>
                <c:pt idx="5327">
                  <c:v>1</c:v>
                </c:pt>
                <c:pt idx="5328">
                  <c:v>4</c:v>
                </c:pt>
                <c:pt idx="5329">
                  <c:v>6</c:v>
                </c:pt>
                <c:pt idx="5330">
                  <c:v>3</c:v>
                </c:pt>
                <c:pt idx="5331">
                  <c:v>4</c:v>
                </c:pt>
                <c:pt idx="5332">
                  <c:v>5</c:v>
                </c:pt>
                <c:pt idx="5333">
                  <c:v>4</c:v>
                </c:pt>
                <c:pt idx="5334">
                  <c:v>3</c:v>
                </c:pt>
                <c:pt idx="5335">
                  <c:v>4</c:v>
                </c:pt>
                <c:pt idx="5336">
                  <c:v>3</c:v>
                </c:pt>
                <c:pt idx="5337">
                  <c:v>2</c:v>
                </c:pt>
                <c:pt idx="5338">
                  <c:v>6</c:v>
                </c:pt>
                <c:pt idx="5339">
                  <c:v>2</c:v>
                </c:pt>
                <c:pt idx="5340">
                  <c:v>6</c:v>
                </c:pt>
                <c:pt idx="5341">
                  <c:v>1</c:v>
                </c:pt>
                <c:pt idx="5342">
                  <c:v>1</c:v>
                </c:pt>
                <c:pt idx="5343">
                  <c:v>5</c:v>
                </c:pt>
                <c:pt idx="5344">
                  <c:v>3</c:v>
                </c:pt>
                <c:pt idx="5345">
                  <c:v>3</c:v>
                </c:pt>
                <c:pt idx="5346">
                  <c:v>2</c:v>
                </c:pt>
                <c:pt idx="5347">
                  <c:v>3</c:v>
                </c:pt>
                <c:pt idx="5348">
                  <c:v>2</c:v>
                </c:pt>
                <c:pt idx="5349">
                  <c:v>2</c:v>
                </c:pt>
                <c:pt idx="5350">
                  <c:v>1</c:v>
                </c:pt>
                <c:pt idx="5351">
                  <c:v>4</c:v>
                </c:pt>
                <c:pt idx="5352">
                  <c:v>3</c:v>
                </c:pt>
                <c:pt idx="5353">
                  <c:v>7</c:v>
                </c:pt>
                <c:pt idx="5354">
                  <c:v>5</c:v>
                </c:pt>
                <c:pt idx="5355">
                  <c:v>5</c:v>
                </c:pt>
                <c:pt idx="5356">
                  <c:v>3</c:v>
                </c:pt>
                <c:pt idx="5357">
                  <c:v>2</c:v>
                </c:pt>
                <c:pt idx="5358">
                  <c:v>1</c:v>
                </c:pt>
                <c:pt idx="5359">
                  <c:v>4</c:v>
                </c:pt>
                <c:pt idx="5360">
                  <c:v>7</c:v>
                </c:pt>
                <c:pt idx="5361">
                  <c:v>6</c:v>
                </c:pt>
                <c:pt idx="5362">
                  <c:v>4</c:v>
                </c:pt>
                <c:pt idx="5363">
                  <c:v>2</c:v>
                </c:pt>
                <c:pt idx="5364">
                  <c:v>6</c:v>
                </c:pt>
                <c:pt idx="5365">
                  <c:v>3</c:v>
                </c:pt>
                <c:pt idx="5366">
                  <c:v>8</c:v>
                </c:pt>
                <c:pt idx="5367">
                  <c:v>1</c:v>
                </c:pt>
                <c:pt idx="5368">
                  <c:v>1</c:v>
                </c:pt>
                <c:pt idx="5369">
                  <c:v>1</c:v>
                </c:pt>
                <c:pt idx="5370">
                  <c:v>8</c:v>
                </c:pt>
                <c:pt idx="5371">
                  <c:v>3</c:v>
                </c:pt>
                <c:pt idx="5372">
                  <c:v>2</c:v>
                </c:pt>
                <c:pt idx="5373">
                  <c:v>9</c:v>
                </c:pt>
                <c:pt idx="5374">
                  <c:v>3</c:v>
                </c:pt>
                <c:pt idx="5375">
                  <c:v>9</c:v>
                </c:pt>
                <c:pt idx="5376">
                  <c:v>4</c:v>
                </c:pt>
                <c:pt idx="5377">
                  <c:v>5</c:v>
                </c:pt>
                <c:pt idx="5378">
                  <c:v>9</c:v>
                </c:pt>
                <c:pt idx="5379">
                  <c:v>2</c:v>
                </c:pt>
                <c:pt idx="5380">
                  <c:v>1</c:v>
                </c:pt>
                <c:pt idx="5381">
                  <c:v>2</c:v>
                </c:pt>
                <c:pt idx="5382">
                  <c:v>4</c:v>
                </c:pt>
                <c:pt idx="5383">
                  <c:v>2</c:v>
                </c:pt>
                <c:pt idx="5384">
                  <c:v>5</c:v>
                </c:pt>
                <c:pt idx="5385">
                  <c:v>3</c:v>
                </c:pt>
                <c:pt idx="5386">
                  <c:v>6</c:v>
                </c:pt>
                <c:pt idx="5387">
                  <c:v>2</c:v>
                </c:pt>
                <c:pt idx="5388">
                  <c:v>3</c:v>
                </c:pt>
                <c:pt idx="5389">
                  <c:v>2</c:v>
                </c:pt>
                <c:pt idx="5390">
                  <c:v>3</c:v>
                </c:pt>
                <c:pt idx="5391">
                  <c:v>3</c:v>
                </c:pt>
                <c:pt idx="5392">
                  <c:v>3</c:v>
                </c:pt>
                <c:pt idx="5393">
                  <c:v>1</c:v>
                </c:pt>
                <c:pt idx="5394">
                  <c:v>4</c:v>
                </c:pt>
                <c:pt idx="5395">
                  <c:v>4</c:v>
                </c:pt>
                <c:pt idx="5396">
                  <c:v>3</c:v>
                </c:pt>
                <c:pt idx="5397">
                  <c:v>7</c:v>
                </c:pt>
                <c:pt idx="5398">
                  <c:v>8</c:v>
                </c:pt>
                <c:pt idx="5399">
                  <c:v>5</c:v>
                </c:pt>
                <c:pt idx="5400">
                  <c:v>8</c:v>
                </c:pt>
                <c:pt idx="5401">
                  <c:v>5</c:v>
                </c:pt>
                <c:pt idx="5402">
                  <c:v>4</c:v>
                </c:pt>
                <c:pt idx="5403">
                  <c:v>3</c:v>
                </c:pt>
                <c:pt idx="5404">
                  <c:v>0</c:v>
                </c:pt>
                <c:pt idx="5405">
                  <c:v>6</c:v>
                </c:pt>
                <c:pt idx="5406">
                  <c:v>0</c:v>
                </c:pt>
                <c:pt idx="5407">
                  <c:v>5</c:v>
                </c:pt>
                <c:pt idx="5408">
                  <c:v>0</c:v>
                </c:pt>
                <c:pt idx="5409">
                  <c:v>2</c:v>
                </c:pt>
                <c:pt idx="5410">
                  <c:v>2</c:v>
                </c:pt>
                <c:pt idx="5411">
                  <c:v>5</c:v>
                </c:pt>
                <c:pt idx="5412">
                  <c:v>4</c:v>
                </c:pt>
                <c:pt idx="5413">
                  <c:v>3</c:v>
                </c:pt>
                <c:pt idx="5414">
                  <c:v>3</c:v>
                </c:pt>
                <c:pt idx="5415">
                  <c:v>3</c:v>
                </c:pt>
                <c:pt idx="5416">
                  <c:v>1</c:v>
                </c:pt>
                <c:pt idx="5417">
                  <c:v>4</c:v>
                </c:pt>
                <c:pt idx="5418">
                  <c:v>2</c:v>
                </c:pt>
                <c:pt idx="5419">
                  <c:v>2</c:v>
                </c:pt>
                <c:pt idx="5420">
                  <c:v>5</c:v>
                </c:pt>
                <c:pt idx="5421">
                  <c:v>3</c:v>
                </c:pt>
                <c:pt idx="5422">
                  <c:v>1</c:v>
                </c:pt>
                <c:pt idx="5423">
                  <c:v>5</c:v>
                </c:pt>
                <c:pt idx="5424">
                  <c:v>4</c:v>
                </c:pt>
                <c:pt idx="5425">
                  <c:v>0</c:v>
                </c:pt>
                <c:pt idx="5426">
                  <c:v>4</c:v>
                </c:pt>
                <c:pt idx="5427">
                  <c:v>1</c:v>
                </c:pt>
                <c:pt idx="5428">
                  <c:v>1</c:v>
                </c:pt>
                <c:pt idx="5429">
                  <c:v>5</c:v>
                </c:pt>
                <c:pt idx="5430">
                  <c:v>5</c:v>
                </c:pt>
                <c:pt idx="5431">
                  <c:v>4</c:v>
                </c:pt>
                <c:pt idx="5432">
                  <c:v>4</c:v>
                </c:pt>
                <c:pt idx="5433">
                  <c:v>0</c:v>
                </c:pt>
                <c:pt idx="5434">
                  <c:v>4</c:v>
                </c:pt>
                <c:pt idx="5435">
                  <c:v>5</c:v>
                </c:pt>
                <c:pt idx="5436">
                  <c:v>1</c:v>
                </c:pt>
                <c:pt idx="5437">
                  <c:v>3</c:v>
                </c:pt>
                <c:pt idx="5438">
                  <c:v>6</c:v>
                </c:pt>
                <c:pt idx="5439">
                  <c:v>1</c:v>
                </c:pt>
                <c:pt idx="5440">
                  <c:v>0</c:v>
                </c:pt>
                <c:pt idx="5441">
                  <c:v>3</c:v>
                </c:pt>
                <c:pt idx="5442">
                  <c:v>2</c:v>
                </c:pt>
                <c:pt idx="5443">
                  <c:v>1</c:v>
                </c:pt>
                <c:pt idx="5444">
                  <c:v>4</c:v>
                </c:pt>
                <c:pt idx="5445">
                  <c:v>1</c:v>
                </c:pt>
                <c:pt idx="5446">
                  <c:v>5</c:v>
                </c:pt>
                <c:pt idx="5447">
                  <c:v>2</c:v>
                </c:pt>
                <c:pt idx="5448">
                  <c:v>9</c:v>
                </c:pt>
                <c:pt idx="5449">
                  <c:v>2</c:v>
                </c:pt>
                <c:pt idx="5450">
                  <c:v>3</c:v>
                </c:pt>
                <c:pt idx="5451">
                  <c:v>4</c:v>
                </c:pt>
                <c:pt idx="5452">
                  <c:v>4</c:v>
                </c:pt>
                <c:pt idx="5453">
                  <c:v>1</c:v>
                </c:pt>
                <c:pt idx="5454">
                  <c:v>4</c:v>
                </c:pt>
                <c:pt idx="5455">
                  <c:v>2</c:v>
                </c:pt>
                <c:pt idx="5456">
                  <c:v>3</c:v>
                </c:pt>
                <c:pt idx="5457">
                  <c:v>5</c:v>
                </c:pt>
                <c:pt idx="5458">
                  <c:v>8</c:v>
                </c:pt>
                <c:pt idx="5459">
                  <c:v>1</c:v>
                </c:pt>
                <c:pt idx="5460">
                  <c:v>2</c:v>
                </c:pt>
                <c:pt idx="5461">
                  <c:v>3</c:v>
                </c:pt>
                <c:pt idx="5462">
                  <c:v>2</c:v>
                </c:pt>
                <c:pt idx="5463">
                  <c:v>5</c:v>
                </c:pt>
                <c:pt idx="5464">
                  <c:v>2</c:v>
                </c:pt>
                <c:pt idx="5465">
                  <c:v>1</c:v>
                </c:pt>
                <c:pt idx="5466">
                  <c:v>2</c:v>
                </c:pt>
                <c:pt idx="5467">
                  <c:v>8</c:v>
                </c:pt>
                <c:pt idx="5468">
                  <c:v>2</c:v>
                </c:pt>
                <c:pt idx="5469">
                  <c:v>2</c:v>
                </c:pt>
                <c:pt idx="5470">
                  <c:v>6</c:v>
                </c:pt>
                <c:pt idx="5471">
                  <c:v>4</c:v>
                </c:pt>
                <c:pt idx="5472">
                  <c:v>5</c:v>
                </c:pt>
                <c:pt idx="5473">
                  <c:v>2</c:v>
                </c:pt>
                <c:pt idx="5474">
                  <c:v>4</c:v>
                </c:pt>
                <c:pt idx="5475">
                  <c:v>7</c:v>
                </c:pt>
                <c:pt idx="5476">
                  <c:v>3</c:v>
                </c:pt>
                <c:pt idx="5477">
                  <c:v>4</c:v>
                </c:pt>
                <c:pt idx="5478">
                  <c:v>7</c:v>
                </c:pt>
                <c:pt idx="5479">
                  <c:v>6</c:v>
                </c:pt>
                <c:pt idx="5480">
                  <c:v>4</c:v>
                </c:pt>
                <c:pt idx="5481">
                  <c:v>3</c:v>
                </c:pt>
                <c:pt idx="5482">
                  <c:v>2</c:v>
                </c:pt>
                <c:pt idx="5483">
                  <c:v>6</c:v>
                </c:pt>
                <c:pt idx="5484">
                  <c:v>4</c:v>
                </c:pt>
                <c:pt idx="5485">
                  <c:v>6</c:v>
                </c:pt>
                <c:pt idx="5486">
                  <c:v>3</c:v>
                </c:pt>
                <c:pt idx="5487">
                  <c:v>4</c:v>
                </c:pt>
                <c:pt idx="5488">
                  <c:v>2</c:v>
                </c:pt>
                <c:pt idx="5489">
                  <c:v>7</c:v>
                </c:pt>
                <c:pt idx="5490">
                  <c:v>7</c:v>
                </c:pt>
                <c:pt idx="5491">
                  <c:v>3</c:v>
                </c:pt>
                <c:pt idx="5492">
                  <c:v>1</c:v>
                </c:pt>
                <c:pt idx="5493">
                  <c:v>5</c:v>
                </c:pt>
                <c:pt idx="5494">
                  <c:v>4</c:v>
                </c:pt>
                <c:pt idx="5495">
                  <c:v>2</c:v>
                </c:pt>
                <c:pt idx="5496">
                  <c:v>1</c:v>
                </c:pt>
                <c:pt idx="5497">
                  <c:v>7</c:v>
                </c:pt>
                <c:pt idx="5498">
                  <c:v>4</c:v>
                </c:pt>
                <c:pt idx="5499">
                  <c:v>4</c:v>
                </c:pt>
                <c:pt idx="5500">
                  <c:v>4</c:v>
                </c:pt>
                <c:pt idx="5501">
                  <c:v>3</c:v>
                </c:pt>
                <c:pt idx="5502">
                  <c:v>5</c:v>
                </c:pt>
                <c:pt idx="5503">
                  <c:v>8</c:v>
                </c:pt>
                <c:pt idx="5504">
                  <c:v>5</c:v>
                </c:pt>
                <c:pt idx="5505">
                  <c:v>3</c:v>
                </c:pt>
                <c:pt idx="5506">
                  <c:v>5</c:v>
                </c:pt>
                <c:pt idx="5507">
                  <c:v>4</c:v>
                </c:pt>
                <c:pt idx="5508">
                  <c:v>3</c:v>
                </c:pt>
                <c:pt idx="5509">
                  <c:v>6</c:v>
                </c:pt>
                <c:pt idx="5510">
                  <c:v>6</c:v>
                </c:pt>
                <c:pt idx="5511">
                  <c:v>3</c:v>
                </c:pt>
                <c:pt idx="5512">
                  <c:v>0</c:v>
                </c:pt>
                <c:pt idx="5513">
                  <c:v>4</c:v>
                </c:pt>
                <c:pt idx="5514">
                  <c:v>2</c:v>
                </c:pt>
                <c:pt idx="5515">
                  <c:v>2</c:v>
                </c:pt>
                <c:pt idx="5516">
                  <c:v>4</c:v>
                </c:pt>
                <c:pt idx="5517">
                  <c:v>6</c:v>
                </c:pt>
                <c:pt idx="5518">
                  <c:v>1</c:v>
                </c:pt>
                <c:pt idx="5519">
                  <c:v>4</c:v>
                </c:pt>
                <c:pt idx="5520">
                  <c:v>3</c:v>
                </c:pt>
                <c:pt idx="5521">
                  <c:v>5</c:v>
                </c:pt>
                <c:pt idx="5522">
                  <c:v>2</c:v>
                </c:pt>
                <c:pt idx="5523">
                  <c:v>2</c:v>
                </c:pt>
                <c:pt idx="5524">
                  <c:v>3</c:v>
                </c:pt>
                <c:pt idx="5525">
                  <c:v>2</c:v>
                </c:pt>
                <c:pt idx="5526">
                  <c:v>5</c:v>
                </c:pt>
                <c:pt idx="5527">
                  <c:v>3</c:v>
                </c:pt>
                <c:pt idx="5528">
                  <c:v>1</c:v>
                </c:pt>
                <c:pt idx="5529">
                  <c:v>1</c:v>
                </c:pt>
                <c:pt idx="5530">
                  <c:v>6</c:v>
                </c:pt>
                <c:pt idx="5531">
                  <c:v>5</c:v>
                </c:pt>
                <c:pt idx="5532">
                  <c:v>6</c:v>
                </c:pt>
                <c:pt idx="5533">
                  <c:v>5</c:v>
                </c:pt>
                <c:pt idx="5534">
                  <c:v>9</c:v>
                </c:pt>
                <c:pt idx="5535">
                  <c:v>7</c:v>
                </c:pt>
                <c:pt idx="5536">
                  <c:v>2</c:v>
                </c:pt>
                <c:pt idx="5537">
                  <c:v>4</c:v>
                </c:pt>
                <c:pt idx="5538">
                  <c:v>1</c:v>
                </c:pt>
                <c:pt idx="5539">
                  <c:v>4</c:v>
                </c:pt>
                <c:pt idx="5540">
                  <c:v>2</c:v>
                </c:pt>
                <c:pt idx="5541">
                  <c:v>3</c:v>
                </c:pt>
                <c:pt idx="5542">
                  <c:v>6</c:v>
                </c:pt>
                <c:pt idx="5543">
                  <c:v>4</c:v>
                </c:pt>
                <c:pt idx="5544">
                  <c:v>3</c:v>
                </c:pt>
                <c:pt idx="5545">
                  <c:v>5</c:v>
                </c:pt>
                <c:pt idx="5546">
                  <c:v>5</c:v>
                </c:pt>
                <c:pt idx="5547">
                  <c:v>5</c:v>
                </c:pt>
                <c:pt idx="5548">
                  <c:v>5</c:v>
                </c:pt>
                <c:pt idx="5549">
                  <c:v>6</c:v>
                </c:pt>
                <c:pt idx="5550">
                  <c:v>3</c:v>
                </c:pt>
                <c:pt idx="5551">
                  <c:v>2</c:v>
                </c:pt>
                <c:pt idx="5552">
                  <c:v>0</c:v>
                </c:pt>
                <c:pt idx="5553">
                  <c:v>3</c:v>
                </c:pt>
                <c:pt idx="5554">
                  <c:v>5</c:v>
                </c:pt>
                <c:pt idx="5555">
                  <c:v>4</c:v>
                </c:pt>
                <c:pt idx="5556">
                  <c:v>6</c:v>
                </c:pt>
                <c:pt idx="5557">
                  <c:v>4</c:v>
                </c:pt>
                <c:pt idx="5558">
                  <c:v>2</c:v>
                </c:pt>
                <c:pt idx="5559">
                  <c:v>4</c:v>
                </c:pt>
                <c:pt idx="5560">
                  <c:v>4</c:v>
                </c:pt>
                <c:pt idx="5561">
                  <c:v>6</c:v>
                </c:pt>
                <c:pt idx="5562">
                  <c:v>5</c:v>
                </c:pt>
                <c:pt idx="5563">
                  <c:v>1</c:v>
                </c:pt>
                <c:pt idx="5564">
                  <c:v>5</c:v>
                </c:pt>
                <c:pt idx="5565">
                  <c:v>8</c:v>
                </c:pt>
                <c:pt idx="5566">
                  <c:v>1</c:v>
                </c:pt>
                <c:pt idx="5567">
                  <c:v>5</c:v>
                </c:pt>
                <c:pt idx="5568">
                  <c:v>2</c:v>
                </c:pt>
                <c:pt idx="5569">
                  <c:v>2</c:v>
                </c:pt>
                <c:pt idx="5570">
                  <c:v>6</c:v>
                </c:pt>
                <c:pt idx="5571">
                  <c:v>2</c:v>
                </c:pt>
                <c:pt idx="5572">
                  <c:v>3</c:v>
                </c:pt>
                <c:pt idx="5573">
                  <c:v>5</c:v>
                </c:pt>
                <c:pt idx="5574">
                  <c:v>6</c:v>
                </c:pt>
                <c:pt idx="5575">
                  <c:v>4</c:v>
                </c:pt>
                <c:pt idx="5576">
                  <c:v>6</c:v>
                </c:pt>
                <c:pt idx="5577">
                  <c:v>5</c:v>
                </c:pt>
                <c:pt idx="5578">
                  <c:v>6</c:v>
                </c:pt>
                <c:pt idx="5579">
                  <c:v>5</c:v>
                </c:pt>
                <c:pt idx="5580">
                  <c:v>6</c:v>
                </c:pt>
                <c:pt idx="5581">
                  <c:v>7</c:v>
                </c:pt>
                <c:pt idx="5582">
                  <c:v>4</c:v>
                </c:pt>
                <c:pt idx="5583">
                  <c:v>4</c:v>
                </c:pt>
                <c:pt idx="5584">
                  <c:v>4</c:v>
                </c:pt>
                <c:pt idx="5585">
                  <c:v>5</c:v>
                </c:pt>
                <c:pt idx="5586">
                  <c:v>2</c:v>
                </c:pt>
                <c:pt idx="5587">
                  <c:v>3</c:v>
                </c:pt>
                <c:pt idx="5588">
                  <c:v>4</c:v>
                </c:pt>
                <c:pt idx="5589">
                  <c:v>2</c:v>
                </c:pt>
                <c:pt idx="5590">
                  <c:v>2</c:v>
                </c:pt>
                <c:pt idx="5591">
                  <c:v>3</c:v>
                </c:pt>
                <c:pt idx="5592">
                  <c:v>4</c:v>
                </c:pt>
                <c:pt idx="5593">
                  <c:v>5</c:v>
                </c:pt>
                <c:pt idx="5594">
                  <c:v>2</c:v>
                </c:pt>
                <c:pt idx="5595">
                  <c:v>3</c:v>
                </c:pt>
                <c:pt idx="5596">
                  <c:v>1</c:v>
                </c:pt>
                <c:pt idx="5597">
                  <c:v>6</c:v>
                </c:pt>
                <c:pt idx="5598">
                  <c:v>3</c:v>
                </c:pt>
                <c:pt idx="5599">
                  <c:v>3</c:v>
                </c:pt>
                <c:pt idx="5600">
                  <c:v>1</c:v>
                </c:pt>
                <c:pt idx="5601">
                  <c:v>2</c:v>
                </c:pt>
                <c:pt idx="5602">
                  <c:v>0</c:v>
                </c:pt>
                <c:pt idx="5603">
                  <c:v>2</c:v>
                </c:pt>
                <c:pt idx="5604">
                  <c:v>4</c:v>
                </c:pt>
                <c:pt idx="5605">
                  <c:v>3</c:v>
                </c:pt>
                <c:pt idx="5606">
                  <c:v>3</c:v>
                </c:pt>
                <c:pt idx="5607">
                  <c:v>4</c:v>
                </c:pt>
                <c:pt idx="5608">
                  <c:v>9</c:v>
                </c:pt>
                <c:pt idx="5609">
                  <c:v>3</c:v>
                </c:pt>
                <c:pt idx="5610">
                  <c:v>3</c:v>
                </c:pt>
                <c:pt idx="5611">
                  <c:v>3</c:v>
                </c:pt>
                <c:pt idx="5612">
                  <c:v>5</c:v>
                </c:pt>
                <c:pt idx="5613">
                  <c:v>2</c:v>
                </c:pt>
                <c:pt idx="5614">
                  <c:v>4</c:v>
                </c:pt>
                <c:pt idx="5615">
                  <c:v>0</c:v>
                </c:pt>
                <c:pt idx="5616">
                  <c:v>2</c:v>
                </c:pt>
                <c:pt idx="5617">
                  <c:v>2</c:v>
                </c:pt>
                <c:pt idx="5618">
                  <c:v>7</c:v>
                </c:pt>
                <c:pt idx="5619">
                  <c:v>8</c:v>
                </c:pt>
                <c:pt idx="5620">
                  <c:v>1</c:v>
                </c:pt>
                <c:pt idx="5621">
                  <c:v>7</c:v>
                </c:pt>
                <c:pt idx="5622">
                  <c:v>6</c:v>
                </c:pt>
                <c:pt idx="5623">
                  <c:v>5</c:v>
                </c:pt>
                <c:pt idx="5624">
                  <c:v>5</c:v>
                </c:pt>
                <c:pt idx="5625">
                  <c:v>5</c:v>
                </c:pt>
                <c:pt idx="5626">
                  <c:v>5</c:v>
                </c:pt>
                <c:pt idx="5627">
                  <c:v>3</c:v>
                </c:pt>
                <c:pt idx="5628">
                  <c:v>4</c:v>
                </c:pt>
                <c:pt idx="5629">
                  <c:v>4</c:v>
                </c:pt>
                <c:pt idx="5630">
                  <c:v>5</c:v>
                </c:pt>
                <c:pt idx="5631">
                  <c:v>4</c:v>
                </c:pt>
                <c:pt idx="5632">
                  <c:v>2</c:v>
                </c:pt>
                <c:pt idx="5633">
                  <c:v>3</c:v>
                </c:pt>
                <c:pt idx="5634">
                  <c:v>4</c:v>
                </c:pt>
                <c:pt idx="5635">
                  <c:v>3</c:v>
                </c:pt>
                <c:pt idx="5636">
                  <c:v>3</c:v>
                </c:pt>
                <c:pt idx="5637">
                  <c:v>7</c:v>
                </c:pt>
                <c:pt idx="5638">
                  <c:v>12</c:v>
                </c:pt>
                <c:pt idx="5639">
                  <c:v>4</c:v>
                </c:pt>
                <c:pt idx="5640">
                  <c:v>3</c:v>
                </c:pt>
                <c:pt idx="5641">
                  <c:v>2</c:v>
                </c:pt>
                <c:pt idx="5642">
                  <c:v>5</c:v>
                </c:pt>
                <c:pt idx="5643">
                  <c:v>2</c:v>
                </c:pt>
                <c:pt idx="5644">
                  <c:v>4</c:v>
                </c:pt>
                <c:pt idx="5645">
                  <c:v>3</c:v>
                </c:pt>
                <c:pt idx="5646">
                  <c:v>3</c:v>
                </c:pt>
                <c:pt idx="5647">
                  <c:v>3</c:v>
                </c:pt>
                <c:pt idx="5648">
                  <c:v>2</c:v>
                </c:pt>
                <c:pt idx="5649">
                  <c:v>3</c:v>
                </c:pt>
                <c:pt idx="5650">
                  <c:v>7</c:v>
                </c:pt>
                <c:pt idx="5651">
                  <c:v>5</c:v>
                </c:pt>
                <c:pt idx="5652">
                  <c:v>2</c:v>
                </c:pt>
                <c:pt idx="5653">
                  <c:v>5</c:v>
                </c:pt>
                <c:pt idx="5654">
                  <c:v>3</c:v>
                </c:pt>
                <c:pt idx="5655">
                  <c:v>4</c:v>
                </c:pt>
                <c:pt idx="5656">
                  <c:v>1</c:v>
                </c:pt>
                <c:pt idx="5657">
                  <c:v>4</c:v>
                </c:pt>
                <c:pt idx="5658">
                  <c:v>3</c:v>
                </c:pt>
                <c:pt idx="5659">
                  <c:v>6</c:v>
                </c:pt>
                <c:pt idx="5660">
                  <c:v>7</c:v>
                </c:pt>
                <c:pt idx="5661">
                  <c:v>6</c:v>
                </c:pt>
                <c:pt idx="5662">
                  <c:v>4</c:v>
                </c:pt>
                <c:pt idx="5663">
                  <c:v>4</c:v>
                </c:pt>
                <c:pt idx="5664">
                  <c:v>3</c:v>
                </c:pt>
                <c:pt idx="5665">
                  <c:v>2</c:v>
                </c:pt>
                <c:pt idx="5666">
                  <c:v>5</c:v>
                </c:pt>
                <c:pt idx="5667">
                  <c:v>4</c:v>
                </c:pt>
                <c:pt idx="5668">
                  <c:v>3</c:v>
                </c:pt>
                <c:pt idx="5669">
                  <c:v>2</c:v>
                </c:pt>
                <c:pt idx="5670">
                  <c:v>3</c:v>
                </c:pt>
                <c:pt idx="5671">
                  <c:v>5</c:v>
                </c:pt>
                <c:pt idx="5672">
                  <c:v>4</c:v>
                </c:pt>
                <c:pt idx="5673">
                  <c:v>3</c:v>
                </c:pt>
                <c:pt idx="5674">
                  <c:v>3</c:v>
                </c:pt>
                <c:pt idx="5675">
                  <c:v>4</c:v>
                </c:pt>
                <c:pt idx="5676">
                  <c:v>4</c:v>
                </c:pt>
                <c:pt idx="5677">
                  <c:v>1</c:v>
                </c:pt>
                <c:pt idx="5678">
                  <c:v>3</c:v>
                </c:pt>
                <c:pt idx="5679">
                  <c:v>3</c:v>
                </c:pt>
                <c:pt idx="5680">
                  <c:v>6</c:v>
                </c:pt>
                <c:pt idx="5681">
                  <c:v>3</c:v>
                </c:pt>
                <c:pt idx="5682">
                  <c:v>8</c:v>
                </c:pt>
                <c:pt idx="5683">
                  <c:v>7</c:v>
                </c:pt>
                <c:pt idx="5684">
                  <c:v>1</c:v>
                </c:pt>
                <c:pt idx="5685">
                  <c:v>1</c:v>
                </c:pt>
                <c:pt idx="5686">
                  <c:v>3</c:v>
                </c:pt>
                <c:pt idx="5687">
                  <c:v>5</c:v>
                </c:pt>
                <c:pt idx="5688">
                  <c:v>6</c:v>
                </c:pt>
                <c:pt idx="5689">
                  <c:v>3</c:v>
                </c:pt>
                <c:pt idx="5690">
                  <c:v>3</c:v>
                </c:pt>
                <c:pt idx="5691">
                  <c:v>1</c:v>
                </c:pt>
                <c:pt idx="5692">
                  <c:v>2</c:v>
                </c:pt>
                <c:pt idx="5693">
                  <c:v>5</c:v>
                </c:pt>
                <c:pt idx="5694">
                  <c:v>3</c:v>
                </c:pt>
                <c:pt idx="5695">
                  <c:v>2</c:v>
                </c:pt>
                <c:pt idx="5696">
                  <c:v>1</c:v>
                </c:pt>
                <c:pt idx="5697">
                  <c:v>2</c:v>
                </c:pt>
                <c:pt idx="5698">
                  <c:v>6</c:v>
                </c:pt>
                <c:pt idx="5699">
                  <c:v>4</c:v>
                </c:pt>
                <c:pt idx="5700">
                  <c:v>2</c:v>
                </c:pt>
                <c:pt idx="5701">
                  <c:v>3</c:v>
                </c:pt>
                <c:pt idx="5702">
                  <c:v>2</c:v>
                </c:pt>
                <c:pt idx="5703">
                  <c:v>3</c:v>
                </c:pt>
                <c:pt idx="5704">
                  <c:v>4</c:v>
                </c:pt>
                <c:pt idx="5705">
                  <c:v>4</c:v>
                </c:pt>
                <c:pt idx="5706">
                  <c:v>5</c:v>
                </c:pt>
                <c:pt idx="5707">
                  <c:v>2</c:v>
                </c:pt>
                <c:pt idx="5708">
                  <c:v>4</c:v>
                </c:pt>
                <c:pt idx="5709">
                  <c:v>2</c:v>
                </c:pt>
                <c:pt idx="5710">
                  <c:v>3</c:v>
                </c:pt>
                <c:pt idx="5711">
                  <c:v>1</c:v>
                </c:pt>
                <c:pt idx="5712">
                  <c:v>3</c:v>
                </c:pt>
                <c:pt idx="5713">
                  <c:v>3</c:v>
                </c:pt>
                <c:pt idx="5714">
                  <c:v>3</c:v>
                </c:pt>
                <c:pt idx="5715">
                  <c:v>3</c:v>
                </c:pt>
                <c:pt idx="5716">
                  <c:v>1</c:v>
                </c:pt>
                <c:pt idx="5717">
                  <c:v>3</c:v>
                </c:pt>
                <c:pt idx="5718">
                  <c:v>1</c:v>
                </c:pt>
                <c:pt idx="5719">
                  <c:v>7</c:v>
                </c:pt>
                <c:pt idx="5720">
                  <c:v>4</c:v>
                </c:pt>
                <c:pt idx="5721">
                  <c:v>2</c:v>
                </c:pt>
                <c:pt idx="5722">
                  <c:v>6</c:v>
                </c:pt>
                <c:pt idx="5723">
                  <c:v>1</c:v>
                </c:pt>
                <c:pt idx="5724">
                  <c:v>3</c:v>
                </c:pt>
                <c:pt idx="5725">
                  <c:v>5</c:v>
                </c:pt>
                <c:pt idx="5726">
                  <c:v>2</c:v>
                </c:pt>
                <c:pt idx="5727">
                  <c:v>3</c:v>
                </c:pt>
                <c:pt idx="5728">
                  <c:v>3</c:v>
                </c:pt>
                <c:pt idx="5729">
                  <c:v>4</c:v>
                </c:pt>
                <c:pt idx="5730">
                  <c:v>1</c:v>
                </c:pt>
                <c:pt idx="5731">
                  <c:v>5</c:v>
                </c:pt>
                <c:pt idx="5732">
                  <c:v>1</c:v>
                </c:pt>
                <c:pt idx="5733">
                  <c:v>3</c:v>
                </c:pt>
                <c:pt idx="5734">
                  <c:v>1</c:v>
                </c:pt>
                <c:pt idx="5735">
                  <c:v>4</c:v>
                </c:pt>
                <c:pt idx="5736">
                  <c:v>4</c:v>
                </c:pt>
                <c:pt idx="5737">
                  <c:v>4</c:v>
                </c:pt>
                <c:pt idx="5738">
                  <c:v>5</c:v>
                </c:pt>
                <c:pt idx="5739">
                  <c:v>3</c:v>
                </c:pt>
                <c:pt idx="5740">
                  <c:v>3</c:v>
                </c:pt>
                <c:pt idx="5741">
                  <c:v>3</c:v>
                </c:pt>
                <c:pt idx="5742">
                  <c:v>0</c:v>
                </c:pt>
                <c:pt idx="5743">
                  <c:v>0</c:v>
                </c:pt>
                <c:pt idx="5744">
                  <c:v>4</c:v>
                </c:pt>
                <c:pt idx="5745">
                  <c:v>1</c:v>
                </c:pt>
                <c:pt idx="5746">
                  <c:v>4</c:v>
                </c:pt>
                <c:pt idx="5747">
                  <c:v>2</c:v>
                </c:pt>
                <c:pt idx="5748">
                  <c:v>2</c:v>
                </c:pt>
                <c:pt idx="5749">
                  <c:v>3</c:v>
                </c:pt>
                <c:pt idx="5750">
                  <c:v>3</c:v>
                </c:pt>
                <c:pt idx="5751">
                  <c:v>2</c:v>
                </c:pt>
                <c:pt idx="5752">
                  <c:v>1</c:v>
                </c:pt>
                <c:pt idx="5753">
                  <c:v>5</c:v>
                </c:pt>
                <c:pt idx="5754">
                  <c:v>3</c:v>
                </c:pt>
                <c:pt idx="5755">
                  <c:v>1</c:v>
                </c:pt>
                <c:pt idx="5756">
                  <c:v>2</c:v>
                </c:pt>
                <c:pt idx="5757">
                  <c:v>3</c:v>
                </c:pt>
                <c:pt idx="5758">
                  <c:v>4</c:v>
                </c:pt>
                <c:pt idx="5759">
                  <c:v>4</c:v>
                </c:pt>
                <c:pt idx="5760">
                  <c:v>4</c:v>
                </c:pt>
                <c:pt idx="5761">
                  <c:v>2</c:v>
                </c:pt>
                <c:pt idx="5762">
                  <c:v>3</c:v>
                </c:pt>
                <c:pt idx="5763">
                  <c:v>6</c:v>
                </c:pt>
                <c:pt idx="5764">
                  <c:v>2</c:v>
                </c:pt>
                <c:pt idx="5765">
                  <c:v>5</c:v>
                </c:pt>
                <c:pt idx="5766">
                  <c:v>3</c:v>
                </c:pt>
                <c:pt idx="5767">
                  <c:v>3</c:v>
                </c:pt>
                <c:pt idx="5768">
                  <c:v>2</c:v>
                </c:pt>
                <c:pt idx="5769">
                  <c:v>1</c:v>
                </c:pt>
                <c:pt idx="5770">
                  <c:v>2</c:v>
                </c:pt>
                <c:pt idx="5771">
                  <c:v>2</c:v>
                </c:pt>
                <c:pt idx="5772">
                  <c:v>2</c:v>
                </c:pt>
                <c:pt idx="5773">
                  <c:v>3</c:v>
                </c:pt>
                <c:pt idx="5774">
                  <c:v>3</c:v>
                </c:pt>
                <c:pt idx="5775">
                  <c:v>4</c:v>
                </c:pt>
                <c:pt idx="5776">
                  <c:v>3</c:v>
                </c:pt>
                <c:pt idx="5777">
                  <c:v>4</c:v>
                </c:pt>
                <c:pt idx="5778">
                  <c:v>4</c:v>
                </c:pt>
                <c:pt idx="5779">
                  <c:v>5</c:v>
                </c:pt>
                <c:pt idx="5780">
                  <c:v>3</c:v>
                </c:pt>
                <c:pt idx="5781">
                  <c:v>3</c:v>
                </c:pt>
                <c:pt idx="5782">
                  <c:v>1</c:v>
                </c:pt>
                <c:pt idx="5783">
                  <c:v>2</c:v>
                </c:pt>
                <c:pt idx="5784">
                  <c:v>2</c:v>
                </c:pt>
                <c:pt idx="5785">
                  <c:v>1</c:v>
                </c:pt>
                <c:pt idx="5786">
                  <c:v>3</c:v>
                </c:pt>
                <c:pt idx="5787">
                  <c:v>1</c:v>
                </c:pt>
                <c:pt idx="5788">
                  <c:v>4</c:v>
                </c:pt>
                <c:pt idx="5789">
                  <c:v>1</c:v>
                </c:pt>
                <c:pt idx="5790">
                  <c:v>2</c:v>
                </c:pt>
                <c:pt idx="5791">
                  <c:v>4</c:v>
                </c:pt>
                <c:pt idx="5792">
                  <c:v>2</c:v>
                </c:pt>
                <c:pt idx="5793">
                  <c:v>1</c:v>
                </c:pt>
                <c:pt idx="5794">
                  <c:v>2</c:v>
                </c:pt>
                <c:pt idx="5795">
                  <c:v>5</c:v>
                </c:pt>
                <c:pt idx="5796">
                  <c:v>3</c:v>
                </c:pt>
                <c:pt idx="5797">
                  <c:v>2</c:v>
                </c:pt>
                <c:pt idx="5798">
                  <c:v>3</c:v>
                </c:pt>
                <c:pt idx="5799">
                  <c:v>3</c:v>
                </c:pt>
                <c:pt idx="5800">
                  <c:v>3</c:v>
                </c:pt>
                <c:pt idx="5801">
                  <c:v>2</c:v>
                </c:pt>
                <c:pt idx="5802">
                  <c:v>0</c:v>
                </c:pt>
                <c:pt idx="5803">
                  <c:v>2</c:v>
                </c:pt>
                <c:pt idx="5804">
                  <c:v>7</c:v>
                </c:pt>
                <c:pt idx="5805">
                  <c:v>3</c:v>
                </c:pt>
                <c:pt idx="5806">
                  <c:v>2</c:v>
                </c:pt>
                <c:pt idx="5807">
                  <c:v>4</c:v>
                </c:pt>
                <c:pt idx="5808">
                  <c:v>2</c:v>
                </c:pt>
                <c:pt idx="5809">
                  <c:v>2</c:v>
                </c:pt>
                <c:pt idx="5810">
                  <c:v>3</c:v>
                </c:pt>
                <c:pt idx="5811">
                  <c:v>3</c:v>
                </c:pt>
                <c:pt idx="5812">
                  <c:v>3</c:v>
                </c:pt>
                <c:pt idx="5813">
                  <c:v>6</c:v>
                </c:pt>
                <c:pt idx="5814">
                  <c:v>2</c:v>
                </c:pt>
                <c:pt idx="5815">
                  <c:v>5</c:v>
                </c:pt>
                <c:pt idx="5816">
                  <c:v>2</c:v>
                </c:pt>
                <c:pt idx="5817">
                  <c:v>1</c:v>
                </c:pt>
                <c:pt idx="5818">
                  <c:v>4</c:v>
                </c:pt>
                <c:pt idx="5819">
                  <c:v>6</c:v>
                </c:pt>
                <c:pt idx="5820">
                  <c:v>1</c:v>
                </c:pt>
                <c:pt idx="5821">
                  <c:v>5</c:v>
                </c:pt>
                <c:pt idx="5822">
                  <c:v>2</c:v>
                </c:pt>
                <c:pt idx="5823">
                  <c:v>2</c:v>
                </c:pt>
                <c:pt idx="5824">
                  <c:v>2</c:v>
                </c:pt>
                <c:pt idx="5825">
                  <c:v>6</c:v>
                </c:pt>
                <c:pt idx="5826">
                  <c:v>3</c:v>
                </c:pt>
                <c:pt idx="5827">
                  <c:v>3</c:v>
                </c:pt>
                <c:pt idx="5828">
                  <c:v>3</c:v>
                </c:pt>
                <c:pt idx="5829">
                  <c:v>2</c:v>
                </c:pt>
                <c:pt idx="5830">
                  <c:v>4</c:v>
                </c:pt>
                <c:pt idx="5831">
                  <c:v>3</c:v>
                </c:pt>
                <c:pt idx="5832">
                  <c:v>3</c:v>
                </c:pt>
                <c:pt idx="5833">
                  <c:v>6</c:v>
                </c:pt>
                <c:pt idx="5834">
                  <c:v>2</c:v>
                </c:pt>
                <c:pt idx="5835">
                  <c:v>0</c:v>
                </c:pt>
                <c:pt idx="5836">
                  <c:v>4</c:v>
                </c:pt>
                <c:pt idx="5837">
                  <c:v>4</c:v>
                </c:pt>
                <c:pt idx="5838">
                  <c:v>4</c:v>
                </c:pt>
                <c:pt idx="5839">
                  <c:v>3</c:v>
                </c:pt>
                <c:pt idx="5840">
                  <c:v>2</c:v>
                </c:pt>
                <c:pt idx="5841">
                  <c:v>2</c:v>
                </c:pt>
                <c:pt idx="5842">
                  <c:v>3</c:v>
                </c:pt>
                <c:pt idx="5843">
                  <c:v>5</c:v>
                </c:pt>
                <c:pt idx="5844">
                  <c:v>1</c:v>
                </c:pt>
                <c:pt idx="5845">
                  <c:v>7</c:v>
                </c:pt>
                <c:pt idx="5846">
                  <c:v>1</c:v>
                </c:pt>
                <c:pt idx="5847">
                  <c:v>2</c:v>
                </c:pt>
                <c:pt idx="5848">
                  <c:v>5</c:v>
                </c:pt>
                <c:pt idx="5849">
                  <c:v>3</c:v>
                </c:pt>
                <c:pt idx="5850">
                  <c:v>2</c:v>
                </c:pt>
                <c:pt idx="5851">
                  <c:v>3</c:v>
                </c:pt>
                <c:pt idx="5852">
                  <c:v>5</c:v>
                </c:pt>
                <c:pt idx="5853">
                  <c:v>3</c:v>
                </c:pt>
                <c:pt idx="5854">
                  <c:v>3</c:v>
                </c:pt>
                <c:pt idx="5855">
                  <c:v>4</c:v>
                </c:pt>
                <c:pt idx="5856">
                  <c:v>3</c:v>
                </c:pt>
                <c:pt idx="5857">
                  <c:v>3</c:v>
                </c:pt>
                <c:pt idx="5858">
                  <c:v>1</c:v>
                </c:pt>
                <c:pt idx="5859">
                  <c:v>1</c:v>
                </c:pt>
                <c:pt idx="5860">
                  <c:v>1</c:v>
                </c:pt>
                <c:pt idx="5861">
                  <c:v>2</c:v>
                </c:pt>
                <c:pt idx="5862">
                  <c:v>3</c:v>
                </c:pt>
                <c:pt idx="5863">
                  <c:v>4</c:v>
                </c:pt>
                <c:pt idx="5864">
                  <c:v>1</c:v>
                </c:pt>
                <c:pt idx="5865">
                  <c:v>4</c:v>
                </c:pt>
                <c:pt idx="5866">
                  <c:v>7</c:v>
                </c:pt>
                <c:pt idx="5867">
                  <c:v>5</c:v>
                </c:pt>
                <c:pt idx="5868">
                  <c:v>4</c:v>
                </c:pt>
                <c:pt idx="5869">
                  <c:v>2</c:v>
                </c:pt>
                <c:pt idx="5870">
                  <c:v>5</c:v>
                </c:pt>
                <c:pt idx="5871">
                  <c:v>3</c:v>
                </c:pt>
                <c:pt idx="5872">
                  <c:v>3</c:v>
                </c:pt>
                <c:pt idx="5873">
                  <c:v>3</c:v>
                </c:pt>
                <c:pt idx="5874">
                  <c:v>1</c:v>
                </c:pt>
                <c:pt idx="5875">
                  <c:v>5</c:v>
                </c:pt>
                <c:pt idx="5876">
                  <c:v>3</c:v>
                </c:pt>
                <c:pt idx="5877">
                  <c:v>3</c:v>
                </c:pt>
                <c:pt idx="5878">
                  <c:v>4</c:v>
                </c:pt>
                <c:pt idx="5879">
                  <c:v>4</c:v>
                </c:pt>
                <c:pt idx="5880">
                  <c:v>3</c:v>
                </c:pt>
                <c:pt idx="5881">
                  <c:v>4</c:v>
                </c:pt>
                <c:pt idx="5882">
                  <c:v>3</c:v>
                </c:pt>
                <c:pt idx="5883">
                  <c:v>2</c:v>
                </c:pt>
                <c:pt idx="5884">
                  <c:v>4</c:v>
                </c:pt>
                <c:pt idx="5885">
                  <c:v>2</c:v>
                </c:pt>
                <c:pt idx="5886">
                  <c:v>4</c:v>
                </c:pt>
                <c:pt idx="5887">
                  <c:v>3</c:v>
                </c:pt>
                <c:pt idx="5888">
                  <c:v>5</c:v>
                </c:pt>
                <c:pt idx="5889">
                  <c:v>3</c:v>
                </c:pt>
                <c:pt idx="5890">
                  <c:v>3</c:v>
                </c:pt>
                <c:pt idx="5891">
                  <c:v>3</c:v>
                </c:pt>
                <c:pt idx="5892">
                  <c:v>4</c:v>
                </c:pt>
                <c:pt idx="5893">
                  <c:v>2</c:v>
                </c:pt>
                <c:pt idx="5894">
                  <c:v>6</c:v>
                </c:pt>
                <c:pt idx="5895">
                  <c:v>3</c:v>
                </c:pt>
                <c:pt idx="5896">
                  <c:v>3</c:v>
                </c:pt>
                <c:pt idx="5897">
                  <c:v>4</c:v>
                </c:pt>
                <c:pt idx="5898">
                  <c:v>4</c:v>
                </c:pt>
                <c:pt idx="5899">
                  <c:v>2</c:v>
                </c:pt>
                <c:pt idx="5900">
                  <c:v>4</c:v>
                </c:pt>
                <c:pt idx="5901">
                  <c:v>3</c:v>
                </c:pt>
                <c:pt idx="5902">
                  <c:v>3</c:v>
                </c:pt>
                <c:pt idx="5903">
                  <c:v>2</c:v>
                </c:pt>
                <c:pt idx="5904">
                  <c:v>5</c:v>
                </c:pt>
                <c:pt idx="5905">
                  <c:v>1</c:v>
                </c:pt>
                <c:pt idx="5906">
                  <c:v>6</c:v>
                </c:pt>
                <c:pt idx="5907">
                  <c:v>2</c:v>
                </c:pt>
                <c:pt idx="5908">
                  <c:v>5</c:v>
                </c:pt>
                <c:pt idx="5909">
                  <c:v>4</c:v>
                </c:pt>
                <c:pt idx="5910">
                  <c:v>5</c:v>
                </c:pt>
                <c:pt idx="5911">
                  <c:v>1</c:v>
                </c:pt>
                <c:pt idx="5912">
                  <c:v>3</c:v>
                </c:pt>
                <c:pt idx="5913">
                  <c:v>1</c:v>
                </c:pt>
                <c:pt idx="5914">
                  <c:v>2</c:v>
                </c:pt>
                <c:pt idx="5915">
                  <c:v>3</c:v>
                </c:pt>
                <c:pt idx="5916">
                  <c:v>4</c:v>
                </c:pt>
                <c:pt idx="5917">
                  <c:v>1</c:v>
                </c:pt>
                <c:pt idx="5918">
                  <c:v>0</c:v>
                </c:pt>
                <c:pt idx="5919">
                  <c:v>3</c:v>
                </c:pt>
                <c:pt idx="5920">
                  <c:v>4</c:v>
                </c:pt>
                <c:pt idx="5921">
                  <c:v>4</c:v>
                </c:pt>
                <c:pt idx="5922">
                  <c:v>0</c:v>
                </c:pt>
                <c:pt idx="5923">
                  <c:v>8</c:v>
                </c:pt>
                <c:pt idx="5924">
                  <c:v>4</c:v>
                </c:pt>
                <c:pt idx="5925">
                  <c:v>6</c:v>
                </c:pt>
                <c:pt idx="5926">
                  <c:v>5</c:v>
                </c:pt>
                <c:pt idx="5927">
                  <c:v>2</c:v>
                </c:pt>
                <c:pt idx="5928">
                  <c:v>2</c:v>
                </c:pt>
                <c:pt idx="5929">
                  <c:v>3</c:v>
                </c:pt>
                <c:pt idx="5930">
                  <c:v>4</c:v>
                </c:pt>
                <c:pt idx="5931">
                  <c:v>5</c:v>
                </c:pt>
                <c:pt idx="5932">
                  <c:v>4</c:v>
                </c:pt>
                <c:pt idx="5933">
                  <c:v>2</c:v>
                </c:pt>
                <c:pt idx="5934">
                  <c:v>2</c:v>
                </c:pt>
                <c:pt idx="5935">
                  <c:v>3</c:v>
                </c:pt>
                <c:pt idx="5936">
                  <c:v>1</c:v>
                </c:pt>
                <c:pt idx="5937">
                  <c:v>3</c:v>
                </c:pt>
                <c:pt idx="5938">
                  <c:v>0</c:v>
                </c:pt>
                <c:pt idx="5939">
                  <c:v>5</c:v>
                </c:pt>
                <c:pt idx="5940">
                  <c:v>4</c:v>
                </c:pt>
                <c:pt idx="5941">
                  <c:v>4</c:v>
                </c:pt>
                <c:pt idx="5942">
                  <c:v>2</c:v>
                </c:pt>
                <c:pt idx="5943">
                  <c:v>1</c:v>
                </c:pt>
                <c:pt idx="5944">
                  <c:v>7</c:v>
                </c:pt>
                <c:pt idx="5945">
                  <c:v>4</c:v>
                </c:pt>
                <c:pt idx="5946">
                  <c:v>3</c:v>
                </c:pt>
                <c:pt idx="5947">
                  <c:v>1</c:v>
                </c:pt>
                <c:pt idx="5948">
                  <c:v>5</c:v>
                </c:pt>
                <c:pt idx="5949">
                  <c:v>2</c:v>
                </c:pt>
                <c:pt idx="5950">
                  <c:v>1</c:v>
                </c:pt>
                <c:pt idx="5951">
                  <c:v>4</c:v>
                </c:pt>
                <c:pt idx="5952">
                  <c:v>4</c:v>
                </c:pt>
                <c:pt idx="5953">
                  <c:v>2</c:v>
                </c:pt>
                <c:pt idx="5954">
                  <c:v>0</c:v>
                </c:pt>
                <c:pt idx="5955">
                  <c:v>4</c:v>
                </c:pt>
                <c:pt idx="5956">
                  <c:v>7</c:v>
                </c:pt>
                <c:pt idx="5957">
                  <c:v>4</c:v>
                </c:pt>
                <c:pt idx="5958">
                  <c:v>4</c:v>
                </c:pt>
                <c:pt idx="5959">
                  <c:v>3</c:v>
                </c:pt>
                <c:pt idx="5960">
                  <c:v>4</c:v>
                </c:pt>
                <c:pt idx="5961">
                  <c:v>3</c:v>
                </c:pt>
                <c:pt idx="5962">
                  <c:v>4</c:v>
                </c:pt>
                <c:pt idx="5963">
                  <c:v>3</c:v>
                </c:pt>
                <c:pt idx="5964">
                  <c:v>5</c:v>
                </c:pt>
                <c:pt idx="5965">
                  <c:v>2</c:v>
                </c:pt>
                <c:pt idx="5966">
                  <c:v>1</c:v>
                </c:pt>
                <c:pt idx="5967">
                  <c:v>2</c:v>
                </c:pt>
                <c:pt idx="5968">
                  <c:v>4</c:v>
                </c:pt>
                <c:pt idx="5969">
                  <c:v>4</c:v>
                </c:pt>
                <c:pt idx="5970">
                  <c:v>2</c:v>
                </c:pt>
                <c:pt idx="5971">
                  <c:v>1</c:v>
                </c:pt>
                <c:pt idx="5972">
                  <c:v>2</c:v>
                </c:pt>
                <c:pt idx="5973">
                  <c:v>6</c:v>
                </c:pt>
                <c:pt idx="5974">
                  <c:v>1</c:v>
                </c:pt>
                <c:pt idx="5975">
                  <c:v>3</c:v>
                </c:pt>
                <c:pt idx="5976">
                  <c:v>3</c:v>
                </c:pt>
                <c:pt idx="5977">
                  <c:v>3</c:v>
                </c:pt>
                <c:pt idx="5978">
                  <c:v>3</c:v>
                </c:pt>
                <c:pt idx="5979">
                  <c:v>2</c:v>
                </c:pt>
                <c:pt idx="5980">
                  <c:v>2</c:v>
                </c:pt>
                <c:pt idx="5981">
                  <c:v>3</c:v>
                </c:pt>
                <c:pt idx="5982">
                  <c:v>1</c:v>
                </c:pt>
                <c:pt idx="5983">
                  <c:v>3</c:v>
                </c:pt>
                <c:pt idx="5984">
                  <c:v>1</c:v>
                </c:pt>
                <c:pt idx="5985">
                  <c:v>4</c:v>
                </c:pt>
                <c:pt idx="5986">
                  <c:v>2</c:v>
                </c:pt>
                <c:pt idx="5987">
                  <c:v>1</c:v>
                </c:pt>
                <c:pt idx="5988">
                  <c:v>4</c:v>
                </c:pt>
                <c:pt idx="5989">
                  <c:v>2</c:v>
                </c:pt>
                <c:pt idx="5990">
                  <c:v>4</c:v>
                </c:pt>
                <c:pt idx="5991">
                  <c:v>4</c:v>
                </c:pt>
                <c:pt idx="5992">
                  <c:v>1</c:v>
                </c:pt>
                <c:pt idx="5993">
                  <c:v>3</c:v>
                </c:pt>
                <c:pt idx="5994">
                  <c:v>4</c:v>
                </c:pt>
                <c:pt idx="5995">
                  <c:v>5</c:v>
                </c:pt>
                <c:pt idx="5996">
                  <c:v>0</c:v>
                </c:pt>
                <c:pt idx="5997">
                  <c:v>4</c:v>
                </c:pt>
                <c:pt idx="5998">
                  <c:v>1</c:v>
                </c:pt>
                <c:pt idx="5999">
                  <c:v>2</c:v>
                </c:pt>
                <c:pt idx="6000">
                  <c:v>1</c:v>
                </c:pt>
                <c:pt idx="6001">
                  <c:v>2</c:v>
                </c:pt>
                <c:pt idx="6002">
                  <c:v>2</c:v>
                </c:pt>
                <c:pt idx="6003">
                  <c:v>4</c:v>
                </c:pt>
                <c:pt idx="6004">
                  <c:v>6</c:v>
                </c:pt>
                <c:pt idx="6005">
                  <c:v>4</c:v>
                </c:pt>
                <c:pt idx="6006">
                  <c:v>6</c:v>
                </c:pt>
                <c:pt idx="6007">
                  <c:v>3</c:v>
                </c:pt>
                <c:pt idx="6008">
                  <c:v>3</c:v>
                </c:pt>
                <c:pt idx="6009">
                  <c:v>2</c:v>
                </c:pt>
                <c:pt idx="6010">
                  <c:v>3</c:v>
                </c:pt>
                <c:pt idx="6011">
                  <c:v>4</c:v>
                </c:pt>
                <c:pt idx="6012">
                  <c:v>3</c:v>
                </c:pt>
                <c:pt idx="6013">
                  <c:v>1</c:v>
                </c:pt>
                <c:pt idx="6014">
                  <c:v>3</c:v>
                </c:pt>
                <c:pt idx="6015">
                  <c:v>1</c:v>
                </c:pt>
                <c:pt idx="6016">
                  <c:v>4</c:v>
                </c:pt>
                <c:pt idx="6017">
                  <c:v>3</c:v>
                </c:pt>
                <c:pt idx="6018">
                  <c:v>7</c:v>
                </c:pt>
                <c:pt idx="6019">
                  <c:v>0</c:v>
                </c:pt>
                <c:pt idx="6020">
                  <c:v>1</c:v>
                </c:pt>
                <c:pt idx="6021">
                  <c:v>3</c:v>
                </c:pt>
                <c:pt idx="6022">
                  <c:v>6</c:v>
                </c:pt>
                <c:pt idx="6023">
                  <c:v>4</c:v>
                </c:pt>
                <c:pt idx="6024">
                  <c:v>4</c:v>
                </c:pt>
                <c:pt idx="6025">
                  <c:v>3</c:v>
                </c:pt>
                <c:pt idx="6026">
                  <c:v>2</c:v>
                </c:pt>
                <c:pt idx="6027">
                  <c:v>0</c:v>
                </c:pt>
                <c:pt idx="6028">
                  <c:v>4</c:v>
                </c:pt>
                <c:pt idx="6029">
                  <c:v>3</c:v>
                </c:pt>
                <c:pt idx="6030">
                  <c:v>3</c:v>
                </c:pt>
                <c:pt idx="6031">
                  <c:v>2</c:v>
                </c:pt>
                <c:pt idx="6032">
                  <c:v>2</c:v>
                </c:pt>
                <c:pt idx="6033">
                  <c:v>2</c:v>
                </c:pt>
                <c:pt idx="6034">
                  <c:v>3</c:v>
                </c:pt>
                <c:pt idx="6035">
                  <c:v>3</c:v>
                </c:pt>
                <c:pt idx="6036">
                  <c:v>2</c:v>
                </c:pt>
                <c:pt idx="6037">
                  <c:v>4</c:v>
                </c:pt>
                <c:pt idx="6038">
                  <c:v>3</c:v>
                </c:pt>
                <c:pt idx="6039">
                  <c:v>4</c:v>
                </c:pt>
                <c:pt idx="6040">
                  <c:v>3</c:v>
                </c:pt>
                <c:pt idx="6041">
                  <c:v>6</c:v>
                </c:pt>
                <c:pt idx="6042">
                  <c:v>2</c:v>
                </c:pt>
                <c:pt idx="6043">
                  <c:v>4</c:v>
                </c:pt>
                <c:pt idx="6044">
                  <c:v>2</c:v>
                </c:pt>
                <c:pt idx="6045">
                  <c:v>4</c:v>
                </c:pt>
                <c:pt idx="6046">
                  <c:v>7</c:v>
                </c:pt>
                <c:pt idx="6047">
                  <c:v>2</c:v>
                </c:pt>
                <c:pt idx="6048">
                  <c:v>4</c:v>
                </c:pt>
                <c:pt idx="6049">
                  <c:v>1</c:v>
                </c:pt>
                <c:pt idx="6050">
                  <c:v>7</c:v>
                </c:pt>
                <c:pt idx="6051">
                  <c:v>3</c:v>
                </c:pt>
                <c:pt idx="6052">
                  <c:v>1</c:v>
                </c:pt>
                <c:pt idx="6053">
                  <c:v>2</c:v>
                </c:pt>
                <c:pt idx="6054">
                  <c:v>3</c:v>
                </c:pt>
                <c:pt idx="6055">
                  <c:v>2</c:v>
                </c:pt>
                <c:pt idx="6056">
                  <c:v>0</c:v>
                </c:pt>
                <c:pt idx="6057">
                  <c:v>5</c:v>
                </c:pt>
                <c:pt idx="6058">
                  <c:v>5</c:v>
                </c:pt>
                <c:pt idx="6059">
                  <c:v>3</c:v>
                </c:pt>
                <c:pt idx="6060">
                  <c:v>2</c:v>
                </c:pt>
                <c:pt idx="6061">
                  <c:v>3</c:v>
                </c:pt>
                <c:pt idx="6062">
                  <c:v>3</c:v>
                </c:pt>
                <c:pt idx="6063">
                  <c:v>3</c:v>
                </c:pt>
                <c:pt idx="6064">
                  <c:v>2</c:v>
                </c:pt>
                <c:pt idx="6065">
                  <c:v>6</c:v>
                </c:pt>
                <c:pt idx="6066">
                  <c:v>4</c:v>
                </c:pt>
                <c:pt idx="6067">
                  <c:v>2</c:v>
                </c:pt>
                <c:pt idx="6068">
                  <c:v>6</c:v>
                </c:pt>
                <c:pt idx="6069">
                  <c:v>1</c:v>
                </c:pt>
                <c:pt idx="6070">
                  <c:v>3</c:v>
                </c:pt>
                <c:pt idx="6071">
                  <c:v>4</c:v>
                </c:pt>
                <c:pt idx="6072">
                  <c:v>3</c:v>
                </c:pt>
                <c:pt idx="6073">
                  <c:v>3</c:v>
                </c:pt>
                <c:pt idx="6074">
                  <c:v>4</c:v>
                </c:pt>
                <c:pt idx="6075">
                  <c:v>10</c:v>
                </c:pt>
                <c:pt idx="6076">
                  <c:v>4</c:v>
                </c:pt>
                <c:pt idx="6077">
                  <c:v>1</c:v>
                </c:pt>
                <c:pt idx="6078">
                  <c:v>2</c:v>
                </c:pt>
                <c:pt idx="6079">
                  <c:v>1</c:v>
                </c:pt>
                <c:pt idx="6080">
                  <c:v>5</c:v>
                </c:pt>
                <c:pt idx="6081">
                  <c:v>5</c:v>
                </c:pt>
                <c:pt idx="6082">
                  <c:v>2</c:v>
                </c:pt>
                <c:pt idx="6083">
                  <c:v>3</c:v>
                </c:pt>
                <c:pt idx="6084">
                  <c:v>6</c:v>
                </c:pt>
                <c:pt idx="6085">
                  <c:v>3</c:v>
                </c:pt>
                <c:pt idx="6086">
                  <c:v>4</c:v>
                </c:pt>
                <c:pt idx="6087">
                  <c:v>3</c:v>
                </c:pt>
                <c:pt idx="6088">
                  <c:v>5</c:v>
                </c:pt>
                <c:pt idx="6089">
                  <c:v>2</c:v>
                </c:pt>
                <c:pt idx="6090">
                  <c:v>4</c:v>
                </c:pt>
                <c:pt idx="6091">
                  <c:v>0</c:v>
                </c:pt>
                <c:pt idx="6092">
                  <c:v>4</c:v>
                </c:pt>
                <c:pt idx="6093">
                  <c:v>0</c:v>
                </c:pt>
                <c:pt idx="6094">
                  <c:v>4</c:v>
                </c:pt>
                <c:pt idx="6095">
                  <c:v>4</c:v>
                </c:pt>
                <c:pt idx="6096">
                  <c:v>1</c:v>
                </c:pt>
                <c:pt idx="6097">
                  <c:v>0</c:v>
                </c:pt>
                <c:pt idx="6098">
                  <c:v>0</c:v>
                </c:pt>
                <c:pt idx="6099">
                  <c:v>3</c:v>
                </c:pt>
                <c:pt idx="6100">
                  <c:v>3</c:v>
                </c:pt>
                <c:pt idx="6101">
                  <c:v>1</c:v>
                </c:pt>
                <c:pt idx="6102">
                  <c:v>6</c:v>
                </c:pt>
                <c:pt idx="6103">
                  <c:v>3</c:v>
                </c:pt>
                <c:pt idx="6104">
                  <c:v>5</c:v>
                </c:pt>
                <c:pt idx="6105">
                  <c:v>4</c:v>
                </c:pt>
                <c:pt idx="6106">
                  <c:v>6</c:v>
                </c:pt>
                <c:pt idx="6107">
                  <c:v>5</c:v>
                </c:pt>
                <c:pt idx="6108">
                  <c:v>2</c:v>
                </c:pt>
                <c:pt idx="6109">
                  <c:v>5</c:v>
                </c:pt>
                <c:pt idx="6110">
                  <c:v>3</c:v>
                </c:pt>
                <c:pt idx="6111">
                  <c:v>3</c:v>
                </c:pt>
                <c:pt idx="6112">
                  <c:v>3</c:v>
                </c:pt>
                <c:pt idx="6113">
                  <c:v>8</c:v>
                </c:pt>
                <c:pt idx="6114">
                  <c:v>5</c:v>
                </c:pt>
                <c:pt idx="6115">
                  <c:v>3</c:v>
                </c:pt>
                <c:pt idx="6116">
                  <c:v>3</c:v>
                </c:pt>
                <c:pt idx="6117">
                  <c:v>1</c:v>
                </c:pt>
                <c:pt idx="6118">
                  <c:v>1</c:v>
                </c:pt>
                <c:pt idx="6119">
                  <c:v>1</c:v>
                </c:pt>
                <c:pt idx="6120">
                  <c:v>2</c:v>
                </c:pt>
                <c:pt idx="6121">
                  <c:v>3</c:v>
                </c:pt>
                <c:pt idx="6122">
                  <c:v>1</c:v>
                </c:pt>
                <c:pt idx="6123">
                  <c:v>3</c:v>
                </c:pt>
                <c:pt idx="6124">
                  <c:v>4</c:v>
                </c:pt>
                <c:pt idx="6125">
                  <c:v>2</c:v>
                </c:pt>
                <c:pt idx="6126">
                  <c:v>3</c:v>
                </c:pt>
                <c:pt idx="6127">
                  <c:v>5</c:v>
                </c:pt>
                <c:pt idx="6128">
                  <c:v>4</c:v>
                </c:pt>
                <c:pt idx="6129">
                  <c:v>6</c:v>
                </c:pt>
                <c:pt idx="6130">
                  <c:v>0</c:v>
                </c:pt>
                <c:pt idx="6131">
                  <c:v>2</c:v>
                </c:pt>
                <c:pt idx="6132">
                  <c:v>2</c:v>
                </c:pt>
                <c:pt idx="6133">
                  <c:v>4</c:v>
                </c:pt>
                <c:pt idx="6134">
                  <c:v>1</c:v>
                </c:pt>
                <c:pt idx="6135">
                  <c:v>2</c:v>
                </c:pt>
                <c:pt idx="6136">
                  <c:v>3</c:v>
                </c:pt>
                <c:pt idx="6137">
                  <c:v>4</c:v>
                </c:pt>
                <c:pt idx="6138">
                  <c:v>5</c:v>
                </c:pt>
                <c:pt idx="6139">
                  <c:v>2</c:v>
                </c:pt>
                <c:pt idx="6140">
                  <c:v>5</c:v>
                </c:pt>
                <c:pt idx="6141">
                  <c:v>2</c:v>
                </c:pt>
                <c:pt idx="6142">
                  <c:v>6</c:v>
                </c:pt>
                <c:pt idx="6143">
                  <c:v>1</c:v>
                </c:pt>
                <c:pt idx="6144">
                  <c:v>4</c:v>
                </c:pt>
                <c:pt idx="6145">
                  <c:v>1</c:v>
                </c:pt>
                <c:pt idx="6146">
                  <c:v>4</c:v>
                </c:pt>
                <c:pt idx="6147">
                  <c:v>4</c:v>
                </c:pt>
                <c:pt idx="6148">
                  <c:v>2</c:v>
                </c:pt>
                <c:pt idx="6149">
                  <c:v>4</c:v>
                </c:pt>
                <c:pt idx="6150">
                  <c:v>1</c:v>
                </c:pt>
                <c:pt idx="6151">
                  <c:v>3</c:v>
                </c:pt>
                <c:pt idx="6152">
                  <c:v>5</c:v>
                </c:pt>
                <c:pt idx="6153">
                  <c:v>3</c:v>
                </c:pt>
                <c:pt idx="6154">
                  <c:v>3</c:v>
                </c:pt>
                <c:pt idx="6155">
                  <c:v>6</c:v>
                </c:pt>
                <c:pt idx="6156">
                  <c:v>0</c:v>
                </c:pt>
                <c:pt idx="6157">
                  <c:v>3</c:v>
                </c:pt>
                <c:pt idx="6158">
                  <c:v>8</c:v>
                </c:pt>
                <c:pt idx="6159">
                  <c:v>1</c:v>
                </c:pt>
                <c:pt idx="6160">
                  <c:v>5</c:v>
                </c:pt>
                <c:pt idx="6161">
                  <c:v>3</c:v>
                </c:pt>
                <c:pt idx="6162">
                  <c:v>3</c:v>
                </c:pt>
                <c:pt idx="6163">
                  <c:v>4</c:v>
                </c:pt>
                <c:pt idx="6164">
                  <c:v>5</c:v>
                </c:pt>
                <c:pt idx="6165">
                  <c:v>1</c:v>
                </c:pt>
                <c:pt idx="6166">
                  <c:v>4</c:v>
                </c:pt>
                <c:pt idx="6167">
                  <c:v>3</c:v>
                </c:pt>
                <c:pt idx="6168">
                  <c:v>4</c:v>
                </c:pt>
                <c:pt idx="6169">
                  <c:v>3</c:v>
                </c:pt>
                <c:pt idx="6170">
                  <c:v>3</c:v>
                </c:pt>
                <c:pt idx="6171">
                  <c:v>2</c:v>
                </c:pt>
                <c:pt idx="6172">
                  <c:v>3</c:v>
                </c:pt>
                <c:pt idx="6173">
                  <c:v>4</c:v>
                </c:pt>
                <c:pt idx="6174">
                  <c:v>3</c:v>
                </c:pt>
                <c:pt idx="6175">
                  <c:v>0</c:v>
                </c:pt>
                <c:pt idx="6176">
                  <c:v>2</c:v>
                </c:pt>
                <c:pt idx="6177">
                  <c:v>2</c:v>
                </c:pt>
                <c:pt idx="6178">
                  <c:v>5</c:v>
                </c:pt>
                <c:pt idx="6179">
                  <c:v>3</c:v>
                </c:pt>
                <c:pt idx="6180">
                  <c:v>1</c:v>
                </c:pt>
                <c:pt idx="6181">
                  <c:v>4</c:v>
                </c:pt>
                <c:pt idx="6182">
                  <c:v>4</c:v>
                </c:pt>
                <c:pt idx="6183">
                  <c:v>2</c:v>
                </c:pt>
                <c:pt idx="6184">
                  <c:v>1</c:v>
                </c:pt>
                <c:pt idx="6185">
                  <c:v>4</c:v>
                </c:pt>
                <c:pt idx="6186">
                  <c:v>1</c:v>
                </c:pt>
                <c:pt idx="6187">
                  <c:v>1</c:v>
                </c:pt>
                <c:pt idx="6188">
                  <c:v>1</c:v>
                </c:pt>
                <c:pt idx="6189">
                  <c:v>2</c:v>
                </c:pt>
                <c:pt idx="6190">
                  <c:v>4</c:v>
                </c:pt>
                <c:pt idx="6191">
                  <c:v>2</c:v>
                </c:pt>
                <c:pt idx="6192">
                  <c:v>3</c:v>
                </c:pt>
                <c:pt idx="6193">
                  <c:v>2</c:v>
                </c:pt>
                <c:pt idx="6194">
                  <c:v>0</c:v>
                </c:pt>
                <c:pt idx="6195">
                  <c:v>2</c:v>
                </c:pt>
                <c:pt idx="6196">
                  <c:v>3</c:v>
                </c:pt>
                <c:pt idx="6197">
                  <c:v>4</c:v>
                </c:pt>
                <c:pt idx="6198">
                  <c:v>0</c:v>
                </c:pt>
                <c:pt idx="6199">
                  <c:v>4</c:v>
                </c:pt>
                <c:pt idx="6200">
                  <c:v>4</c:v>
                </c:pt>
                <c:pt idx="6201">
                  <c:v>2</c:v>
                </c:pt>
                <c:pt idx="6202">
                  <c:v>3</c:v>
                </c:pt>
                <c:pt idx="6203">
                  <c:v>3</c:v>
                </c:pt>
                <c:pt idx="6204">
                  <c:v>3</c:v>
                </c:pt>
                <c:pt idx="6205">
                  <c:v>2</c:v>
                </c:pt>
                <c:pt idx="6206">
                  <c:v>3</c:v>
                </c:pt>
                <c:pt idx="6207">
                  <c:v>2</c:v>
                </c:pt>
                <c:pt idx="6208">
                  <c:v>3</c:v>
                </c:pt>
                <c:pt idx="6209">
                  <c:v>5</c:v>
                </c:pt>
                <c:pt idx="6210">
                  <c:v>3</c:v>
                </c:pt>
                <c:pt idx="6211">
                  <c:v>6</c:v>
                </c:pt>
                <c:pt idx="6212">
                  <c:v>2</c:v>
                </c:pt>
                <c:pt idx="6213">
                  <c:v>1</c:v>
                </c:pt>
                <c:pt idx="6214">
                  <c:v>1</c:v>
                </c:pt>
                <c:pt idx="6215">
                  <c:v>3</c:v>
                </c:pt>
                <c:pt idx="6216">
                  <c:v>1</c:v>
                </c:pt>
                <c:pt idx="6217">
                  <c:v>1</c:v>
                </c:pt>
                <c:pt idx="6218">
                  <c:v>2</c:v>
                </c:pt>
                <c:pt idx="6219">
                  <c:v>1</c:v>
                </c:pt>
                <c:pt idx="6220">
                  <c:v>1</c:v>
                </c:pt>
                <c:pt idx="6221">
                  <c:v>3</c:v>
                </c:pt>
                <c:pt idx="6222">
                  <c:v>4</c:v>
                </c:pt>
                <c:pt idx="6223">
                  <c:v>2</c:v>
                </c:pt>
                <c:pt idx="6224">
                  <c:v>1</c:v>
                </c:pt>
                <c:pt idx="6225">
                  <c:v>3</c:v>
                </c:pt>
                <c:pt idx="6226">
                  <c:v>2</c:v>
                </c:pt>
                <c:pt idx="6227">
                  <c:v>2</c:v>
                </c:pt>
                <c:pt idx="6228">
                  <c:v>2</c:v>
                </c:pt>
                <c:pt idx="6229">
                  <c:v>2</c:v>
                </c:pt>
                <c:pt idx="6230">
                  <c:v>2</c:v>
                </c:pt>
                <c:pt idx="6231">
                  <c:v>1</c:v>
                </c:pt>
                <c:pt idx="6232">
                  <c:v>4</c:v>
                </c:pt>
                <c:pt idx="6233">
                  <c:v>4</c:v>
                </c:pt>
                <c:pt idx="6234">
                  <c:v>3</c:v>
                </c:pt>
                <c:pt idx="6235">
                  <c:v>2</c:v>
                </c:pt>
                <c:pt idx="6236">
                  <c:v>7</c:v>
                </c:pt>
                <c:pt idx="6237">
                  <c:v>0</c:v>
                </c:pt>
                <c:pt idx="6238">
                  <c:v>5</c:v>
                </c:pt>
                <c:pt idx="6239">
                  <c:v>2</c:v>
                </c:pt>
                <c:pt idx="6240">
                  <c:v>3</c:v>
                </c:pt>
                <c:pt idx="6241">
                  <c:v>2</c:v>
                </c:pt>
                <c:pt idx="6242">
                  <c:v>3</c:v>
                </c:pt>
                <c:pt idx="6243">
                  <c:v>1</c:v>
                </c:pt>
                <c:pt idx="6244">
                  <c:v>2</c:v>
                </c:pt>
                <c:pt idx="6245">
                  <c:v>1</c:v>
                </c:pt>
                <c:pt idx="6246">
                  <c:v>2</c:v>
                </c:pt>
                <c:pt idx="6247">
                  <c:v>1</c:v>
                </c:pt>
                <c:pt idx="6248">
                  <c:v>0</c:v>
                </c:pt>
                <c:pt idx="6249">
                  <c:v>4</c:v>
                </c:pt>
                <c:pt idx="6250">
                  <c:v>1</c:v>
                </c:pt>
                <c:pt idx="6251">
                  <c:v>2</c:v>
                </c:pt>
                <c:pt idx="6252">
                  <c:v>3</c:v>
                </c:pt>
                <c:pt idx="6253">
                  <c:v>1</c:v>
                </c:pt>
                <c:pt idx="6254">
                  <c:v>1</c:v>
                </c:pt>
                <c:pt idx="6255">
                  <c:v>3</c:v>
                </c:pt>
                <c:pt idx="6256">
                  <c:v>1</c:v>
                </c:pt>
                <c:pt idx="6257">
                  <c:v>4</c:v>
                </c:pt>
                <c:pt idx="6258">
                  <c:v>1</c:v>
                </c:pt>
                <c:pt idx="6259">
                  <c:v>0</c:v>
                </c:pt>
                <c:pt idx="6260">
                  <c:v>3</c:v>
                </c:pt>
                <c:pt idx="6261">
                  <c:v>3</c:v>
                </c:pt>
                <c:pt idx="6262">
                  <c:v>6</c:v>
                </c:pt>
                <c:pt idx="6263">
                  <c:v>4</c:v>
                </c:pt>
                <c:pt idx="6264">
                  <c:v>2</c:v>
                </c:pt>
                <c:pt idx="6265">
                  <c:v>1</c:v>
                </c:pt>
                <c:pt idx="6266">
                  <c:v>7</c:v>
                </c:pt>
                <c:pt idx="6267">
                  <c:v>1</c:v>
                </c:pt>
                <c:pt idx="6268">
                  <c:v>3</c:v>
                </c:pt>
                <c:pt idx="6269">
                  <c:v>2</c:v>
                </c:pt>
                <c:pt idx="6270">
                  <c:v>5</c:v>
                </c:pt>
                <c:pt idx="6271">
                  <c:v>2</c:v>
                </c:pt>
                <c:pt idx="6272">
                  <c:v>2</c:v>
                </c:pt>
                <c:pt idx="6273">
                  <c:v>4</c:v>
                </c:pt>
                <c:pt idx="6274">
                  <c:v>2</c:v>
                </c:pt>
                <c:pt idx="6275">
                  <c:v>3</c:v>
                </c:pt>
                <c:pt idx="6276">
                  <c:v>1</c:v>
                </c:pt>
                <c:pt idx="6277">
                  <c:v>0</c:v>
                </c:pt>
                <c:pt idx="6278">
                  <c:v>4</c:v>
                </c:pt>
                <c:pt idx="6279">
                  <c:v>1</c:v>
                </c:pt>
                <c:pt idx="6280">
                  <c:v>4</c:v>
                </c:pt>
                <c:pt idx="6281">
                  <c:v>2</c:v>
                </c:pt>
                <c:pt idx="6282">
                  <c:v>3</c:v>
                </c:pt>
                <c:pt idx="6283">
                  <c:v>2</c:v>
                </c:pt>
                <c:pt idx="6284">
                  <c:v>5</c:v>
                </c:pt>
                <c:pt idx="6285">
                  <c:v>3</c:v>
                </c:pt>
                <c:pt idx="6286">
                  <c:v>1</c:v>
                </c:pt>
                <c:pt idx="6287">
                  <c:v>5</c:v>
                </c:pt>
                <c:pt idx="6288">
                  <c:v>3</c:v>
                </c:pt>
                <c:pt idx="6289">
                  <c:v>2</c:v>
                </c:pt>
                <c:pt idx="6290">
                  <c:v>3</c:v>
                </c:pt>
                <c:pt idx="6291">
                  <c:v>4</c:v>
                </c:pt>
                <c:pt idx="6292">
                  <c:v>4</c:v>
                </c:pt>
                <c:pt idx="6293">
                  <c:v>3</c:v>
                </c:pt>
                <c:pt idx="6294">
                  <c:v>2</c:v>
                </c:pt>
                <c:pt idx="6295">
                  <c:v>7</c:v>
                </c:pt>
                <c:pt idx="6296">
                  <c:v>4</c:v>
                </c:pt>
                <c:pt idx="6297">
                  <c:v>3</c:v>
                </c:pt>
                <c:pt idx="6298">
                  <c:v>1</c:v>
                </c:pt>
                <c:pt idx="6299">
                  <c:v>4</c:v>
                </c:pt>
                <c:pt idx="6300">
                  <c:v>3</c:v>
                </c:pt>
                <c:pt idx="6301">
                  <c:v>3</c:v>
                </c:pt>
                <c:pt idx="6302">
                  <c:v>2</c:v>
                </c:pt>
                <c:pt idx="6303">
                  <c:v>3</c:v>
                </c:pt>
                <c:pt idx="6304">
                  <c:v>3</c:v>
                </c:pt>
                <c:pt idx="6305">
                  <c:v>1</c:v>
                </c:pt>
                <c:pt idx="6306">
                  <c:v>4</c:v>
                </c:pt>
                <c:pt idx="6307">
                  <c:v>1</c:v>
                </c:pt>
                <c:pt idx="6308">
                  <c:v>2</c:v>
                </c:pt>
                <c:pt idx="6309">
                  <c:v>5</c:v>
                </c:pt>
                <c:pt idx="6310">
                  <c:v>4</c:v>
                </c:pt>
                <c:pt idx="6311">
                  <c:v>6</c:v>
                </c:pt>
                <c:pt idx="6312">
                  <c:v>6</c:v>
                </c:pt>
                <c:pt idx="6313">
                  <c:v>3</c:v>
                </c:pt>
                <c:pt idx="6314">
                  <c:v>1</c:v>
                </c:pt>
                <c:pt idx="6315">
                  <c:v>7</c:v>
                </c:pt>
                <c:pt idx="6316">
                  <c:v>2</c:v>
                </c:pt>
                <c:pt idx="6317">
                  <c:v>3</c:v>
                </c:pt>
                <c:pt idx="6318">
                  <c:v>3</c:v>
                </c:pt>
                <c:pt idx="6319">
                  <c:v>2</c:v>
                </c:pt>
                <c:pt idx="6320">
                  <c:v>5</c:v>
                </c:pt>
                <c:pt idx="6321">
                  <c:v>1</c:v>
                </c:pt>
                <c:pt idx="6322">
                  <c:v>6</c:v>
                </c:pt>
                <c:pt idx="6323">
                  <c:v>0</c:v>
                </c:pt>
                <c:pt idx="6324">
                  <c:v>3</c:v>
                </c:pt>
                <c:pt idx="6325">
                  <c:v>3</c:v>
                </c:pt>
                <c:pt idx="6326">
                  <c:v>1</c:v>
                </c:pt>
                <c:pt idx="6327">
                  <c:v>4</c:v>
                </c:pt>
                <c:pt idx="6328">
                  <c:v>3</c:v>
                </c:pt>
                <c:pt idx="6329">
                  <c:v>1</c:v>
                </c:pt>
                <c:pt idx="6330">
                  <c:v>0</c:v>
                </c:pt>
                <c:pt idx="6331">
                  <c:v>0</c:v>
                </c:pt>
                <c:pt idx="6332">
                  <c:v>1</c:v>
                </c:pt>
                <c:pt idx="6333">
                  <c:v>2</c:v>
                </c:pt>
                <c:pt idx="6334">
                  <c:v>5</c:v>
                </c:pt>
                <c:pt idx="6335">
                  <c:v>2</c:v>
                </c:pt>
                <c:pt idx="6336">
                  <c:v>3</c:v>
                </c:pt>
                <c:pt idx="6337">
                  <c:v>4</c:v>
                </c:pt>
                <c:pt idx="6338">
                  <c:v>2</c:v>
                </c:pt>
                <c:pt idx="6339">
                  <c:v>3</c:v>
                </c:pt>
                <c:pt idx="6340">
                  <c:v>0</c:v>
                </c:pt>
                <c:pt idx="6341">
                  <c:v>0</c:v>
                </c:pt>
                <c:pt idx="6342">
                  <c:v>2</c:v>
                </c:pt>
                <c:pt idx="6343">
                  <c:v>5</c:v>
                </c:pt>
                <c:pt idx="6344">
                  <c:v>4</c:v>
                </c:pt>
                <c:pt idx="6345">
                  <c:v>2</c:v>
                </c:pt>
                <c:pt idx="6346">
                  <c:v>3</c:v>
                </c:pt>
                <c:pt idx="6347">
                  <c:v>2</c:v>
                </c:pt>
                <c:pt idx="6348">
                  <c:v>1</c:v>
                </c:pt>
                <c:pt idx="6349">
                  <c:v>3</c:v>
                </c:pt>
                <c:pt idx="6350">
                  <c:v>5</c:v>
                </c:pt>
                <c:pt idx="6351">
                  <c:v>1</c:v>
                </c:pt>
                <c:pt idx="6352">
                  <c:v>2</c:v>
                </c:pt>
                <c:pt idx="6353">
                  <c:v>2</c:v>
                </c:pt>
                <c:pt idx="6354">
                  <c:v>1</c:v>
                </c:pt>
                <c:pt idx="6355">
                  <c:v>5</c:v>
                </c:pt>
                <c:pt idx="6356">
                  <c:v>2</c:v>
                </c:pt>
                <c:pt idx="6357">
                  <c:v>4</c:v>
                </c:pt>
                <c:pt idx="6358">
                  <c:v>4</c:v>
                </c:pt>
                <c:pt idx="6359">
                  <c:v>2</c:v>
                </c:pt>
                <c:pt idx="6360">
                  <c:v>0</c:v>
                </c:pt>
                <c:pt idx="6361">
                  <c:v>4</c:v>
                </c:pt>
                <c:pt idx="6362">
                  <c:v>3</c:v>
                </c:pt>
                <c:pt idx="6363">
                  <c:v>0</c:v>
                </c:pt>
                <c:pt idx="6364">
                  <c:v>3</c:v>
                </c:pt>
                <c:pt idx="6365">
                  <c:v>6</c:v>
                </c:pt>
                <c:pt idx="6366">
                  <c:v>4</c:v>
                </c:pt>
                <c:pt idx="6367">
                  <c:v>5</c:v>
                </c:pt>
                <c:pt idx="6368">
                  <c:v>1</c:v>
                </c:pt>
                <c:pt idx="6369">
                  <c:v>4</c:v>
                </c:pt>
                <c:pt idx="6370">
                  <c:v>2</c:v>
                </c:pt>
                <c:pt idx="6371">
                  <c:v>4</c:v>
                </c:pt>
                <c:pt idx="6372">
                  <c:v>5</c:v>
                </c:pt>
                <c:pt idx="6373">
                  <c:v>1</c:v>
                </c:pt>
                <c:pt idx="6374">
                  <c:v>4</c:v>
                </c:pt>
                <c:pt idx="6375">
                  <c:v>3</c:v>
                </c:pt>
                <c:pt idx="6376">
                  <c:v>4</c:v>
                </c:pt>
                <c:pt idx="6377">
                  <c:v>1</c:v>
                </c:pt>
                <c:pt idx="6378">
                  <c:v>5</c:v>
                </c:pt>
                <c:pt idx="6379">
                  <c:v>2</c:v>
                </c:pt>
                <c:pt idx="6380">
                  <c:v>4</c:v>
                </c:pt>
                <c:pt idx="6381">
                  <c:v>2</c:v>
                </c:pt>
                <c:pt idx="6382">
                  <c:v>0</c:v>
                </c:pt>
                <c:pt idx="6383">
                  <c:v>5</c:v>
                </c:pt>
                <c:pt idx="6384">
                  <c:v>3</c:v>
                </c:pt>
                <c:pt idx="6385">
                  <c:v>4</c:v>
                </c:pt>
                <c:pt idx="6386">
                  <c:v>2</c:v>
                </c:pt>
                <c:pt idx="6387">
                  <c:v>4</c:v>
                </c:pt>
                <c:pt idx="6388">
                  <c:v>3</c:v>
                </c:pt>
                <c:pt idx="6389">
                  <c:v>3</c:v>
                </c:pt>
                <c:pt idx="6390">
                  <c:v>3</c:v>
                </c:pt>
                <c:pt idx="6391">
                  <c:v>3</c:v>
                </c:pt>
                <c:pt idx="6392">
                  <c:v>1</c:v>
                </c:pt>
                <c:pt idx="6393">
                  <c:v>3</c:v>
                </c:pt>
                <c:pt idx="6394">
                  <c:v>8</c:v>
                </c:pt>
                <c:pt idx="6395">
                  <c:v>1</c:v>
                </c:pt>
                <c:pt idx="6396">
                  <c:v>3</c:v>
                </c:pt>
                <c:pt idx="6397">
                  <c:v>1</c:v>
                </c:pt>
                <c:pt idx="6398">
                  <c:v>1</c:v>
                </c:pt>
                <c:pt idx="6399">
                  <c:v>2</c:v>
                </c:pt>
                <c:pt idx="6400">
                  <c:v>4</c:v>
                </c:pt>
                <c:pt idx="6401">
                  <c:v>2</c:v>
                </c:pt>
                <c:pt idx="6402">
                  <c:v>3</c:v>
                </c:pt>
                <c:pt idx="6403">
                  <c:v>2</c:v>
                </c:pt>
                <c:pt idx="6404">
                  <c:v>1</c:v>
                </c:pt>
                <c:pt idx="6405">
                  <c:v>3</c:v>
                </c:pt>
                <c:pt idx="6406">
                  <c:v>3</c:v>
                </c:pt>
                <c:pt idx="6407">
                  <c:v>2</c:v>
                </c:pt>
                <c:pt idx="6408">
                  <c:v>5</c:v>
                </c:pt>
                <c:pt idx="6409">
                  <c:v>4</c:v>
                </c:pt>
                <c:pt idx="6410">
                  <c:v>2</c:v>
                </c:pt>
                <c:pt idx="6411">
                  <c:v>4</c:v>
                </c:pt>
                <c:pt idx="6412">
                  <c:v>1</c:v>
                </c:pt>
                <c:pt idx="6413">
                  <c:v>1</c:v>
                </c:pt>
                <c:pt idx="6414">
                  <c:v>6</c:v>
                </c:pt>
                <c:pt idx="6415">
                  <c:v>6</c:v>
                </c:pt>
                <c:pt idx="6416">
                  <c:v>2</c:v>
                </c:pt>
                <c:pt idx="6417">
                  <c:v>1</c:v>
                </c:pt>
                <c:pt idx="6418">
                  <c:v>1</c:v>
                </c:pt>
                <c:pt idx="6419">
                  <c:v>2</c:v>
                </c:pt>
                <c:pt idx="6420">
                  <c:v>4</c:v>
                </c:pt>
                <c:pt idx="6421">
                  <c:v>2</c:v>
                </c:pt>
                <c:pt idx="6422">
                  <c:v>4</c:v>
                </c:pt>
                <c:pt idx="6423">
                  <c:v>3</c:v>
                </c:pt>
                <c:pt idx="6424">
                  <c:v>2</c:v>
                </c:pt>
                <c:pt idx="6425">
                  <c:v>2</c:v>
                </c:pt>
                <c:pt idx="6426">
                  <c:v>1</c:v>
                </c:pt>
                <c:pt idx="6427">
                  <c:v>3</c:v>
                </c:pt>
                <c:pt idx="6428">
                  <c:v>2</c:v>
                </c:pt>
                <c:pt idx="6429">
                  <c:v>2</c:v>
                </c:pt>
                <c:pt idx="6430">
                  <c:v>2</c:v>
                </c:pt>
                <c:pt idx="6431">
                  <c:v>2</c:v>
                </c:pt>
                <c:pt idx="6432">
                  <c:v>1</c:v>
                </c:pt>
                <c:pt idx="6433">
                  <c:v>2</c:v>
                </c:pt>
                <c:pt idx="6434">
                  <c:v>3</c:v>
                </c:pt>
                <c:pt idx="6435">
                  <c:v>2</c:v>
                </c:pt>
                <c:pt idx="6436">
                  <c:v>1</c:v>
                </c:pt>
                <c:pt idx="6437">
                  <c:v>1</c:v>
                </c:pt>
                <c:pt idx="6438">
                  <c:v>4</c:v>
                </c:pt>
                <c:pt idx="6439">
                  <c:v>1</c:v>
                </c:pt>
                <c:pt idx="6440">
                  <c:v>3</c:v>
                </c:pt>
                <c:pt idx="6441">
                  <c:v>5</c:v>
                </c:pt>
                <c:pt idx="6442">
                  <c:v>3</c:v>
                </c:pt>
                <c:pt idx="6443">
                  <c:v>5</c:v>
                </c:pt>
                <c:pt idx="6444">
                  <c:v>0</c:v>
                </c:pt>
                <c:pt idx="6445">
                  <c:v>1</c:v>
                </c:pt>
                <c:pt idx="6446">
                  <c:v>4</c:v>
                </c:pt>
                <c:pt idx="6447">
                  <c:v>5</c:v>
                </c:pt>
                <c:pt idx="6448">
                  <c:v>3</c:v>
                </c:pt>
                <c:pt idx="6449">
                  <c:v>2</c:v>
                </c:pt>
                <c:pt idx="6450">
                  <c:v>3</c:v>
                </c:pt>
                <c:pt idx="6451">
                  <c:v>1</c:v>
                </c:pt>
                <c:pt idx="6452">
                  <c:v>2</c:v>
                </c:pt>
                <c:pt idx="6453">
                  <c:v>2</c:v>
                </c:pt>
                <c:pt idx="6454">
                  <c:v>2</c:v>
                </c:pt>
                <c:pt idx="6455">
                  <c:v>3</c:v>
                </c:pt>
                <c:pt idx="6456">
                  <c:v>2</c:v>
                </c:pt>
                <c:pt idx="6457">
                  <c:v>4</c:v>
                </c:pt>
                <c:pt idx="6458">
                  <c:v>2</c:v>
                </c:pt>
                <c:pt idx="6459">
                  <c:v>2</c:v>
                </c:pt>
                <c:pt idx="6460">
                  <c:v>3</c:v>
                </c:pt>
                <c:pt idx="6461">
                  <c:v>0</c:v>
                </c:pt>
                <c:pt idx="6462">
                  <c:v>3</c:v>
                </c:pt>
                <c:pt idx="6463">
                  <c:v>2</c:v>
                </c:pt>
                <c:pt idx="6464">
                  <c:v>2</c:v>
                </c:pt>
                <c:pt idx="6465">
                  <c:v>1</c:v>
                </c:pt>
                <c:pt idx="6466">
                  <c:v>2</c:v>
                </c:pt>
                <c:pt idx="6467">
                  <c:v>5</c:v>
                </c:pt>
                <c:pt idx="6468">
                  <c:v>4</c:v>
                </c:pt>
                <c:pt idx="6469">
                  <c:v>2</c:v>
                </c:pt>
                <c:pt idx="6470">
                  <c:v>9</c:v>
                </c:pt>
                <c:pt idx="6471">
                  <c:v>3</c:v>
                </c:pt>
                <c:pt idx="6472">
                  <c:v>1</c:v>
                </c:pt>
                <c:pt idx="6473">
                  <c:v>4</c:v>
                </c:pt>
                <c:pt idx="6474">
                  <c:v>3</c:v>
                </c:pt>
                <c:pt idx="6475">
                  <c:v>3</c:v>
                </c:pt>
                <c:pt idx="6476">
                  <c:v>2</c:v>
                </c:pt>
                <c:pt idx="6477">
                  <c:v>2</c:v>
                </c:pt>
                <c:pt idx="6478">
                  <c:v>0</c:v>
                </c:pt>
                <c:pt idx="6479">
                  <c:v>3</c:v>
                </c:pt>
                <c:pt idx="6480">
                  <c:v>5</c:v>
                </c:pt>
                <c:pt idx="6481">
                  <c:v>1</c:v>
                </c:pt>
                <c:pt idx="6482">
                  <c:v>2</c:v>
                </c:pt>
                <c:pt idx="6483">
                  <c:v>6</c:v>
                </c:pt>
                <c:pt idx="6484">
                  <c:v>6</c:v>
                </c:pt>
                <c:pt idx="6485">
                  <c:v>2</c:v>
                </c:pt>
                <c:pt idx="6486">
                  <c:v>1</c:v>
                </c:pt>
                <c:pt idx="6487">
                  <c:v>2</c:v>
                </c:pt>
                <c:pt idx="6488">
                  <c:v>8</c:v>
                </c:pt>
                <c:pt idx="6489">
                  <c:v>3</c:v>
                </c:pt>
                <c:pt idx="6490">
                  <c:v>4</c:v>
                </c:pt>
                <c:pt idx="6491">
                  <c:v>2</c:v>
                </c:pt>
                <c:pt idx="6492">
                  <c:v>3</c:v>
                </c:pt>
                <c:pt idx="6493">
                  <c:v>2</c:v>
                </c:pt>
                <c:pt idx="6494">
                  <c:v>0</c:v>
                </c:pt>
                <c:pt idx="6495">
                  <c:v>5</c:v>
                </c:pt>
                <c:pt idx="6496">
                  <c:v>3</c:v>
                </c:pt>
                <c:pt idx="6497">
                  <c:v>3</c:v>
                </c:pt>
                <c:pt idx="6498">
                  <c:v>1</c:v>
                </c:pt>
                <c:pt idx="6499">
                  <c:v>1</c:v>
                </c:pt>
                <c:pt idx="6500">
                  <c:v>2</c:v>
                </c:pt>
                <c:pt idx="6501">
                  <c:v>1</c:v>
                </c:pt>
                <c:pt idx="6502">
                  <c:v>7</c:v>
                </c:pt>
                <c:pt idx="6503">
                  <c:v>4</c:v>
                </c:pt>
                <c:pt idx="6504">
                  <c:v>6</c:v>
                </c:pt>
                <c:pt idx="6505">
                  <c:v>8</c:v>
                </c:pt>
                <c:pt idx="6506">
                  <c:v>3</c:v>
                </c:pt>
                <c:pt idx="6507">
                  <c:v>2</c:v>
                </c:pt>
                <c:pt idx="6508">
                  <c:v>1</c:v>
                </c:pt>
                <c:pt idx="6509">
                  <c:v>4</c:v>
                </c:pt>
                <c:pt idx="6510">
                  <c:v>2</c:v>
                </c:pt>
                <c:pt idx="6511">
                  <c:v>4</c:v>
                </c:pt>
                <c:pt idx="6512">
                  <c:v>1</c:v>
                </c:pt>
                <c:pt idx="6513">
                  <c:v>2</c:v>
                </c:pt>
                <c:pt idx="6514">
                  <c:v>3</c:v>
                </c:pt>
                <c:pt idx="6515">
                  <c:v>2</c:v>
                </c:pt>
                <c:pt idx="6516">
                  <c:v>3</c:v>
                </c:pt>
                <c:pt idx="6517">
                  <c:v>6</c:v>
                </c:pt>
                <c:pt idx="6518">
                  <c:v>3</c:v>
                </c:pt>
                <c:pt idx="6519">
                  <c:v>0</c:v>
                </c:pt>
                <c:pt idx="6520">
                  <c:v>6</c:v>
                </c:pt>
                <c:pt idx="6521">
                  <c:v>4</c:v>
                </c:pt>
                <c:pt idx="6522">
                  <c:v>4</c:v>
                </c:pt>
                <c:pt idx="6523">
                  <c:v>6</c:v>
                </c:pt>
                <c:pt idx="6524">
                  <c:v>2</c:v>
                </c:pt>
                <c:pt idx="6525">
                  <c:v>1</c:v>
                </c:pt>
                <c:pt idx="6526">
                  <c:v>5</c:v>
                </c:pt>
                <c:pt idx="6527">
                  <c:v>3</c:v>
                </c:pt>
                <c:pt idx="6528">
                  <c:v>3</c:v>
                </c:pt>
                <c:pt idx="6529">
                  <c:v>1</c:v>
                </c:pt>
                <c:pt idx="6530">
                  <c:v>0</c:v>
                </c:pt>
                <c:pt idx="6531">
                  <c:v>1</c:v>
                </c:pt>
                <c:pt idx="6532">
                  <c:v>8</c:v>
                </c:pt>
                <c:pt idx="6533">
                  <c:v>2</c:v>
                </c:pt>
                <c:pt idx="6534">
                  <c:v>1</c:v>
                </c:pt>
                <c:pt idx="6535">
                  <c:v>2</c:v>
                </c:pt>
                <c:pt idx="6536">
                  <c:v>4</c:v>
                </c:pt>
                <c:pt idx="6537">
                  <c:v>0</c:v>
                </c:pt>
                <c:pt idx="6538">
                  <c:v>3</c:v>
                </c:pt>
                <c:pt idx="6539">
                  <c:v>2</c:v>
                </c:pt>
                <c:pt idx="6540">
                  <c:v>2</c:v>
                </c:pt>
                <c:pt idx="6541">
                  <c:v>1</c:v>
                </c:pt>
                <c:pt idx="6542">
                  <c:v>5</c:v>
                </c:pt>
                <c:pt idx="6543">
                  <c:v>2</c:v>
                </c:pt>
                <c:pt idx="6544">
                  <c:v>6</c:v>
                </c:pt>
                <c:pt idx="6545">
                  <c:v>2</c:v>
                </c:pt>
                <c:pt idx="6546">
                  <c:v>3</c:v>
                </c:pt>
                <c:pt idx="6547">
                  <c:v>2</c:v>
                </c:pt>
                <c:pt idx="6548">
                  <c:v>3</c:v>
                </c:pt>
                <c:pt idx="6549">
                  <c:v>2</c:v>
                </c:pt>
                <c:pt idx="6550">
                  <c:v>4</c:v>
                </c:pt>
                <c:pt idx="6551">
                  <c:v>5</c:v>
                </c:pt>
                <c:pt idx="6552">
                  <c:v>4</c:v>
                </c:pt>
                <c:pt idx="6553">
                  <c:v>2</c:v>
                </c:pt>
                <c:pt idx="6554">
                  <c:v>1</c:v>
                </c:pt>
                <c:pt idx="6555">
                  <c:v>3</c:v>
                </c:pt>
                <c:pt idx="6556">
                  <c:v>1</c:v>
                </c:pt>
                <c:pt idx="6557">
                  <c:v>5</c:v>
                </c:pt>
                <c:pt idx="6558">
                  <c:v>2</c:v>
                </c:pt>
                <c:pt idx="6559">
                  <c:v>2</c:v>
                </c:pt>
                <c:pt idx="6560">
                  <c:v>4</c:v>
                </c:pt>
                <c:pt idx="6561">
                  <c:v>3</c:v>
                </c:pt>
                <c:pt idx="6562">
                  <c:v>0</c:v>
                </c:pt>
                <c:pt idx="6563">
                  <c:v>3</c:v>
                </c:pt>
                <c:pt idx="6564">
                  <c:v>3</c:v>
                </c:pt>
                <c:pt idx="6565">
                  <c:v>3</c:v>
                </c:pt>
                <c:pt idx="6566">
                  <c:v>5</c:v>
                </c:pt>
                <c:pt idx="6567">
                  <c:v>3</c:v>
                </c:pt>
                <c:pt idx="6568">
                  <c:v>1</c:v>
                </c:pt>
                <c:pt idx="6569">
                  <c:v>1</c:v>
                </c:pt>
                <c:pt idx="6570">
                  <c:v>2</c:v>
                </c:pt>
                <c:pt idx="6571">
                  <c:v>0</c:v>
                </c:pt>
                <c:pt idx="6572">
                  <c:v>5</c:v>
                </c:pt>
                <c:pt idx="6573">
                  <c:v>1</c:v>
                </c:pt>
                <c:pt idx="6574">
                  <c:v>4</c:v>
                </c:pt>
                <c:pt idx="6575">
                  <c:v>2</c:v>
                </c:pt>
                <c:pt idx="6576">
                  <c:v>1</c:v>
                </c:pt>
                <c:pt idx="6577">
                  <c:v>2</c:v>
                </c:pt>
                <c:pt idx="6578">
                  <c:v>0</c:v>
                </c:pt>
                <c:pt idx="6579">
                  <c:v>1</c:v>
                </c:pt>
                <c:pt idx="6580">
                  <c:v>4</c:v>
                </c:pt>
                <c:pt idx="6581">
                  <c:v>2</c:v>
                </c:pt>
                <c:pt idx="6582">
                  <c:v>2</c:v>
                </c:pt>
                <c:pt idx="6583">
                  <c:v>5</c:v>
                </c:pt>
                <c:pt idx="6584">
                  <c:v>3</c:v>
                </c:pt>
                <c:pt idx="6585">
                  <c:v>4</c:v>
                </c:pt>
                <c:pt idx="6586">
                  <c:v>2</c:v>
                </c:pt>
                <c:pt idx="6587">
                  <c:v>4</c:v>
                </c:pt>
                <c:pt idx="6588">
                  <c:v>6</c:v>
                </c:pt>
                <c:pt idx="6589">
                  <c:v>3</c:v>
                </c:pt>
                <c:pt idx="6590">
                  <c:v>0</c:v>
                </c:pt>
                <c:pt idx="6591">
                  <c:v>3</c:v>
                </c:pt>
                <c:pt idx="6592">
                  <c:v>3</c:v>
                </c:pt>
                <c:pt idx="6593">
                  <c:v>3</c:v>
                </c:pt>
                <c:pt idx="6594">
                  <c:v>4</c:v>
                </c:pt>
                <c:pt idx="6595">
                  <c:v>4</c:v>
                </c:pt>
                <c:pt idx="6596">
                  <c:v>2</c:v>
                </c:pt>
                <c:pt idx="6597">
                  <c:v>2</c:v>
                </c:pt>
                <c:pt idx="6598">
                  <c:v>3</c:v>
                </c:pt>
                <c:pt idx="6599">
                  <c:v>1</c:v>
                </c:pt>
                <c:pt idx="6600">
                  <c:v>2</c:v>
                </c:pt>
                <c:pt idx="6601">
                  <c:v>3</c:v>
                </c:pt>
                <c:pt idx="6602">
                  <c:v>1</c:v>
                </c:pt>
                <c:pt idx="6603">
                  <c:v>0</c:v>
                </c:pt>
                <c:pt idx="6604">
                  <c:v>1</c:v>
                </c:pt>
                <c:pt idx="6605">
                  <c:v>1</c:v>
                </c:pt>
                <c:pt idx="6606">
                  <c:v>1</c:v>
                </c:pt>
                <c:pt idx="6607">
                  <c:v>3</c:v>
                </c:pt>
                <c:pt idx="6608">
                  <c:v>2</c:v>
                </c:pt>
                <c:pt idx="6609">
                  <c:v>1</c:v>
                </c:pt>
                <c:pt idx="6610">
                  <c:v>5</c:v>
                </c:pt>
                <c:pt idx="6611">
                  <c:v>1</c:v>
                </c:pt>
                <c:pt idx="6612">
                  <c:v>3</c:v>
                </c:pt>
                <c:pt idx="6613">
                  <c:v>3</c:v>
                </c:pt>
                <c:pt idx="6614">
                  <c:v>5</c:v>
                </c:pt>
                <c:pt idx="6615">
                  <c:v>1</c:v>
                </c:pt>
                <c:pt idx="6616">
                  <c:v>2</c:v>
                </c:pt>
                <c:pt idx="6617">
                  <c:v>2</c:v>
                </c:pt>
                <c:pt idx="6618">
                  <c:v>6</c:v>
                </c:pt>
                <c:pt idx="6619">
                  <c:v>3</c:v>
                </c:pt>
                <c:pt idx="6620">
                  <c:v>3</c:v>
                </c:pt>
                <c:pt idx="6621">
                  <c:v>4</c:v>
                </c:pt>
                <c:pt idx="6622">
                  <c:v>3</c:v>
                </c:pt>
                <c:pt idx="6623">
                  <c:v>5</c:v>
                </c:pt>
                <c:pt idx="6624">
                  <c:v>1</c:v>
                </c:pt>
                <c:pt idx="6625">
                  <c:v>4</c:v>
                </c:pt>
                <c:pt idx="6626">
                  <c:v>3</c:v>
                </c:pt>
                <c:pt idx="6627">
                  <c:v>2</c:v>
                </c:pt>
                <c:pt idx="6628">
                  <c:v>1</c:v>
                </c:pt>
                <c:pt idx="6629">
                  <c:v>1</c:v>
                </c:pt>
                <c:pt idx="6630">
                  <c:v>4</c:v>
                </c:pt>
                <c:pt idx="6631">
                  <c:v>3</c:v>
                </c:pt>
                <c:pt idx="6632">
                  <c:v>2</c:v>
                </c:pt>
                <c:pt idx="6633">
                  <c:v>3</c:v>
                </c:pt>
                <c:pt idx="6634">
                  <c:v>1</c:v>
                </c:pt>
                <c:pt idx="6635">
                  <c:v>5</c:v>
                </c:pt>
                <c:pt idx="6636">
                  <c:v>3</c:v>
                </c:pt>
                <c:pt idx="6637">
                  <c:v>1</c:v>
                </c:pt>
                <c:pt idx="6638">
                  <c:v>4</c:v>
                </c:pt>
                <c:pt idx="6639">
                  <c:v>3</c:v>
                </c:pt>
                <c:pt idx="6640">
                  <c:v>3</c:v>
                </c:pt>
                <c:pt idx="6641">
                  <c:v>1</c:v>
                </c:pt>
                <c:pt idx="6642">
                  <c:v>2</c:v>
                </c:pt>
                <c:pt idx="6643">
                  <c:v>2</c:v>
                </c:pt>
                <c:pt idx="6644">
                  <c:v>1</c:v>
                </c:pt>
                <c:pt idx="6645">
                  <c:v>4</c:v>
                </c:pt>
                <c:pt idx="6646">
                  <c:v>3</c:v>
                </c:pt>
                <c:pt idx="6647">
                  <c:v>1</c:v>
                </c:pt>
                <c:pt idx="6648">
                  <c:v>1</c:v>
                </c:pt>
                <c:pt idx="6649">
                  <c:v>2</c:v>
                </c:pt>
                <c:pt idx="6650">
                  <c:v>4</c:v>
                </c:pt>
                <c:pt idx="6651">
                  <c:v>3</c:v>
                </c:pt>
                <c:pt idx="6652">
                  <c:v>3</c:v>
                </c:pt>
                <c:pt idx="6653">
                  <c:v>2</c:v>
                </c:pt>
                <c:pt idx="6654">
                  <c:v>3</c:v>
                </c:pt>
                <c:pt idx="6655">
                  <c:v>5</c:v>
                </c:pt>
                <c:pt idx="6656">
                  <c:v>2</c:v>
                </c:pt>
                <c:pt idx="6657">
                  <c:v>2</c:v>
                </c:pt>
                <c:pt idx="6658">
                  <c:v>5</c:v>
                </c:pt>
                <c:pt idx="6659">
                  <c:v>2</c:v>
                </c:pt>
                <c:pt idx="6660">
                  <c:v>0</c:v>
                </c:pt>
                <c:pt idx="6661">
                  <c:v>1</c:v>
                </c:pt>
                <c:pt idx="6662">
                  <c:v>1</c:v>
                </c:pt>
                <c:pt idx="6663">
                  <c:v>0</c:v>
                </c:pt>
                <c:pt idx="6664">
                  <c:v>3</c:v>
                </c:pt>
                <c:pt idx="6665">
                  <c:v>4</c:v>
                </c:pt>
                <c:pt idx="6666">
                  <c:v>3</c:v>
                </c:pt>
                <c:pt idx="6667">
                  <c:v>4</c:v>
                </c:pt>
                <c:pt idx="6668">
                  <c:v>3</c:v>
                </c:pt>
                <c:pt idx="6669">
                  <c:v>2</c:v>
                </c:pt>
                <c:pt idx="6670">
                  <c:v>1</c:v>
                </c:pt>
                <c:pt idx="6671">
                  <c:v>2</c:v>
                </c:pt>
                <c:pt idx="6672">
                  <c:v>2</c:v>
                </c:pt>
                <c:pt idx="6673">
                  <c:v>3</c:v>
                </c:pt>
                <c:pt idx="6674">
                  <c:v>1</c:v>
                </c:pt>
                <c:pt idx="6675">
                  <c:v>1</c:v>
                </c:pt>
                <c:pt idx="6676">
                  <c:v>2</c:v>
                </c:pt>
                <c:pt idx="6677">
                  <c:v>1</c:v>
                </c:pt>
                <c:pt idx="6678">
                  <c:v>2</c:v>
                </c:pt>
                <c:pt idx="6679">
                  <c:v>5</c:v>
                </c:pt>
                <c:pt idx="6680">
                  <c:v>3</c:v>
                </c:pt>
                <c:pt idx="6681">
                  <c:v>2</c:v>
                </c:pt>
                <c:pt idx="6682">
                  <c:v>2</c:v>
                </c:pt>
                <c:pt idx="6683">
                  <c:v>5</c:v>
                </c:pt>
                <c:pt idx="6684">
                  <c:v>5</c:v>
                </c:pt>
                <c:pt idx="6685">
                  <c:v>2</c:v>
                </c:pt>
                <c:pt idx="6686">
                  <c:v>0</c:v>
                </c:pt>
                <c:pt idx="6687">
                  <c:v>3</c:v>
                </c:pt>
                <c:pt idx="6688">
                  <c:v>2</c:v>
                </c:pt>
                <c:pt idx="6689">
                  <c:v>3</c:v>
                </c:pt>
                <c:pt idx="6690">
                  <c:v>2</c:v>
                </c:pt>
                <c:pt idx="6691">
                  <c:v>7</c:v>
                </c:pt>
                <c:pt idx="6692">
                  <c:v>4</c:v>
                </c:pt>
                <c:pt idx="6693">
                  <c:v>3</c:v>
                </c:pt>
                <c:pt idx="6694">
                  <c:v>3</c:v>
                </c:pt>
                <c:pt idx="6695">
                  <c:v>1</c:v>
                </c:pt>
                <c:pt idx="6696">
                  <c:v>3</c:v>
                </c:pt>
                <c:pt idx="6697">
                  <c:v>2</c:v>
                </c:pt>
                <c:pt idx="6698">
                  <c:v>3</c:v>
                </c:pt>
                <c:pt idx="6699">
                  <c:v>1</c:v>
                </c:pt>
                <c:pt idx="6700">
                  <c:v>0</c:v>
                </c:pt>
                <c:pt idx="6701">
                  <c:v>1</c:v>
                </c:pt>
                <c:pt idx="6702">
                  <c:v>3</c:v>
                </c:pt>
                <c:pt idx="6703">
                  <c:v>2</c:v>
                </c:pt>
                <c:pt idx="6704">
                  <c:v>4</c:v>
                </c:pt>
                <c:pt idx="6705">
                  <c:v>2</c:v>
                </c:pt>
                <c:pt idx="6706">
                  <c:v>3</c:v>
                </c:pt>
                <c:pt idx="6707">
                  <c:v>3</c:v>
                </c:pt>
                <c:pt idx="6708">
                  <c:v>0</c:v>
                </c:pt>
                <c:pt idx="6709">
                  <c:v>5</c:v>
                </c:pt>
                <c:pt idx="6710">
                  <c:v>1</c:v>
                </c:pt>
                <c:pt idx="6711">
                  <c:v>5</c:v>
                </c:pt>
                <c:pt idx="6712">
                  <c:v>2</c:v>
                </c:pt>
                <c:pt idx="6713">
                  <c:v>1</c:v>
                </c:pt>
                <c:pt idx="6714">
                  <c:v>4</c:v>
                </c:pt>
                <c:pt idx="6715">
                  <c:v>4</c:v>
                </c:pt>
                <c:pt idx="6716">
                  <c:v>4</c:v>
                </c:pt>
                <c:pt idx="6717">
                  <c:v>1</c:v>
                </c:pt>
                <c:pt idx="6718">
                  <c:v>0</c:v>
                </c:pt>
                <c:pt idx="6719">
                  <c:v>3</c:v>
                </c:pt>
                <c:pt idx="6720">
                  <c:v>2</c:v>
                </c:pt>
                <c:pt idx="6721">
                  <c:v>3</c:v>
                </c:pt>
                <c:pt idx="6722">
                  <c:v>4</c:v>
                </c:pt>
                <c:pt idx="6723">
                  <c:v>4</c:v>
                </c:pt>
                <c:pt idx="6724">
                  <c:v>3</c:v>
                </c:pt>
                <c:pt idx="6725">
                  <c:v>4</c:v>
                </c:pt>
                <c:pt idx="6726">
                  <c:v>5</c:v>
                </c:pt>
                <c:pt idx="6727">
                  <c:v>0</c:v>
                </c:pt>
                <c:pt idx="6728">
                  <c:v>4</c:v>
                </c:pt>
                <c:pt idx="6729">
                  <c:v>1</c:v>
                </c:pt>
                <c:pt idx="6730">
                  <c:v>4</c:v>
                </c:pt>
                <c:pt idx="6731">
                  <c:v>5</c:v>
                </c:pt>
                <c:pt idx="6732">
                  <c:v>0</c:v>
                </c:pt>
                <c:pt idx="6733">
                  <c:v>4</c:v>
                </c:pt>
                <c:pt idx="6734">
                  <c:v>0</c:v>
                </c:pt>
                <c:pt idx="6735">
                  <c:v>6</c:v>
                </c:pt>
                <c:pt idx="6736">
                  <c:v>2</c:v>
                </c:pt>
                <c:pt idx="6737">
                  <c:v>2</c:v>
                </c:pt>
                <c:pt idx="6738">
                  <c:v>3</c:v>
                </c:pt>
                <c:pt idx="6739">
                  <c:v>3</c:v>
                </c:pt>
                <c:pt idx="6740">
                  <c:v>6</c:v>
                </c:pt>
                <c:pt idx="6741">
                  <c:v>3</c:v>
                </c:pt>
                <c:pt idx="6742">
                  <c:v>0</c:v>
                </c:pt>
                <c:pt idx="6743">
                  <c:v>1</c:v>
                </c:pt>
                <c:pt idx="6744">
                  <c:v>0</c:v>
                </c:pt>
                <c:pt idx="6745">
                  <c:v>0</c:v>
                </c:pt>
                <c:pt idx="6746">
                  <c:v>4</c:v>
                </c:pt>
                <c:pt idx="6747">
                  <c:v>3</c:v>
                </c:pt>
                <c:pt idx="6748">
                  <c:v>4</c:v>
                </c:pt>
                <c:pt idx="6749">
                  <c:v>5</c:v>
                </c:pt>
                <c:pt idx="6750">
                  <c:v>2</c:v>
                </c:pt>
                <c:pt idx="6751">
                  <c:v>3</c:v>
                </c:pt>
                <c:pt idx="6752">
                  <c:v>2</c:v>
                </c:pt>
                <c:pt idx="6753">
                  <c:v>3</c:v>
                </c:pt>
                <c:pt idx="6754">
                  <c:v>1</c:v>
                </c:pt>
                <c:pt idx="6755">
                  <c:v>2</c:v>
                </c:pt>
                <c:pt idx="6756">
                  <c:v>1</c:v>
                </c:pt>
                <c:pt idx="6757">
                  <c:v>1</c:v>
                </c:pt>
                <c:pt idx="6758">
                  <c:v>4</c:v>
                </c:pt>
                <c:pt idx="6759">
                  <c:v>1</c:v>
                </c:pt>
                <c:pt idx="6760">
                  <c:v>1</c:v>
                </c:pt>
                <c:pt idx="6761">
                  <c:v>4</c:v>
                </c:pt>
                <c:pt idx="6762">
                  <c:v>0</c:v>
                </c:pt>
                <c:pt idx="6763">
                  <c:v>3</c:v>
                </c:pt>
                <c:pt idx="6764">
                  <c:v>3</c:v>
                </c:pt>
                <c:pt idx="6765">
                  <c:v>2</c:v>
                </c:pt>
                <c:pt idx="6766">
                  <c:v>3</c:v>
                </c:pt>
                <c:pt idx="6767">
                  <c:v>1</c:v>
                </c:pt>
                <c:pt idx="6768">
                  <c:v>0</c:v>
                </c:pt>
                <c:pt idx="6769">
                  <c:v>5</c:v>
                </c:pt>
                <c:pt idx="6770">
                  <c:v>2</c:v>
                </c:pt>
                <c:pt idx="6771">
                  <c:v>3</c:v>
                </c:pt>
                <c:pt idx="6772">
                  <c:v>0</c:v>
                </c:pt>
                <c:pt idx="6773">
                  <c:v>3</c:v>
                </c:pt>
                <c:pt idx="6774">
                  <c:v>3</c:v>
                </c:pt>
                <c:pt idx="6775">
                  <c:v>2</c:v>
                </c:pt>
                <c:pt idx="6776">
                  <c:v>2</c:v>
                </c:pt>
                <c:pt idx="6777">
                  <c:v>1</c:v>
                </c:pt>
                <c:pt idx="6778">
                  <c:v>2</c:v>
                </c:pt>
                <c:pt idx="6779">
                  <c:v>0</c:v>
                </c:pt>
                <c:pt idx="6780">
                  <c:v>2</c:v>
                </c:pt>
                <c:pt idx="6781">
                  <c:v>1</c:v>
                </c:pt>
                <c:pt idx="6782">
                  <c:v>1</c:v>
                </c:pt>
                <c:pt idx="6783">
                  <c:v>5</c:v>
                </c:pt>
                <c:pt idx="6784">
                  <c:v>2</c:v>
                </c:pt>
                <c:pt idx="6785">
                  <c:v>4</c:v>
                </c:pt>
                <c:pt idx="6786">
                  <c:v>2</c:v>
                </c:pt>
                <c:pt idx="6787">
                  <c:v>1</c:v>
                </c:pt>
                <c:pt idx="6788">
                  <c:v>1</c:v>
                </c:pt>
                <c:pt idx="6789">
                  <c:v>0</c:v>
                </c:pt>
                <c:pt idx="6790">
                  <c:v>2</c:v>
                </c:pt>
                <c:pt idx="6791">
                  <c:v>2</c:v>
                </c:pt>
                <c:pt idx="6792">
                  <c:v>6</c:v>
                </c:pt>
                <c:pt idx="6793">
                  <c:v>3</c:v>
                </c:pt>
                <c:pt idx="6794">
                  <c:v>3</c:v>
                </c:pt>
                <c:pt idx="6795">
                  <c:v>4</c:v>
                </c:pt>
                <c:pt idx="6796">
                  <c:v>1</c:v>
                </c:pt>
                <c:pt idx="6797">
                  <c:v>2</c:v>
                </c:pt>
                <c:pt idx="6798">
                  <c:v>3</c:v>
                </c:pt>
                <c:pt idx="6799">
                  <c:v>5</c:v>
                </c:pt>
                <c:pt idx="6800">
                  <c:v>5</c:v>
                </c:pt>
                <c:pt idx="6801">
                  <c:v>3</c:v>
                </c:pt>
                <c:pt idx="6802">
                  <c:v>1</c:v>
                </c:pt>
                <c:pt idx="6803">
                  <c:v>2</c:v>
                </c:pt>
                <c:pt idx="6804">
                  <c:v>4</c:v>
                </c:pt>
                <c:pt idx="6805">
                  <c:v>2</c:v>
                </c:pt>
                <c:pt idx="6806">
                  <c:v>1</c:v>
                </c:pt>
                <c:pt idx="6807">
                  <c:v>0</c:v>
                </c:pt>
                <c:pt idx="6808">
                  <c:v>0</c:v>
                </c:pt>
                <c:pt idx="6809">
                  <c:v>4</c:v>
                </c:pt>
                <c:pt idx="6810">
                  <c:v>6</c:v>
                </c:pt>
                <c:pt idx="6811">
                  <c:v>4</c:v>
                </c:pt>
                <c:pt idx="6812">
                  <c:v>4</c:v>
                </c:pt>
                <c:pt idx="6813">
                  <c:v>3</c:v>
                </c:pt>
                <c:pt idx="6814">
                  <c:v>0</c:v>
                </c:pt>
                <c:pt idx="6815">
                  <c:v>4</c:v>
                </c:pt>
                <c:pt idx="6816">
                  <c:v>4</c:v>
                </c:pt>
                <c:pt idx="6817">
                  <c:v>1</c:v>
                </c:pt>
                <c:pt idx="6818">
                  <c:v>3</c:v>
                </c:pt>
                <c:pt idx="6819">
                  <c:v>2</c:v>
                </c:pt>
                <c:pt idx="6820">
                  <c:v>6</c:v>
                </c:pt>
                <c:pt idx="6821">
                  <c:v>1</c:v>
                </c:pt>
                <c:pt idx="6822">
                  <c:v>3</c:v>
                </c:pt>
                <c:pt idx="6823">
                  <c:v>5</c:v>
                </c:pt>
                <c:pt idx="6824">
                  <c:v>4</c:v>
                </c:pt>
                <c:pt idx="6825">
                  <c:v>4</c:v>
                </c:pt>
                <c:pt idx="6826">
                  <c:v>6</c:v>
                </c:pt>
                <c:pt idx="6827">
                  <c:v>0</c:v>
                </c:pt>
                <c:pt idx="6828">
                  <c:v>2</c:v>
                </c:pt>
                <c:pt idx="6829">
                  <c:v>3</c:v>
                </c:pt>
                <c:pt idx="6830">
                  <c:v>4</c:v>
                </c:pt>
                <c:pt idx="6831">
                  <c:v>4</c:v>
                </c:pt>
                <c:pt idx="6832">
                  <c:v>1</c:v>
                </c:pt>
                <c:pt idx="6833">
                  <c:v>3</c:v>
                </c:pt>
                <c:pt idx="6834">
                  <c:v>6</c:v>
                </c:pt>
                <c:pt idx="6835">
                  <c:v>4</c:v>
                </c:pt>
                <c:pt idx="6836">
                  <c:v>1</c:v>
                </c:pt>
                <c:pt idx="6837">
                  <c:v>4</c:v>
                </c:pt>
                <c:pt idx="6838">
                  <c:v>3</c:v>
                </c:pt>
                <c:pt idx="6839">
                  <c:v>2</c:v>
                </c:pt>
                <c:pt idx="6840">
                  <c:v>2</c:v>
                </c:pt>
                <c:pt idx="6841">
                  <c:v>2</c:v>
                </c:pt>
                <c:pt idx="6842">
                  <c:v>1</c:v>
                </c:pt>
                <c:pt idx="6843">
                  <c:v>4</c:v>
                </c:pt>
                <c:pt idx="6844">
                  <c:v>2</c:v>
                </c:pt>
                <c:pt idx="6845">
                  <c:v>0</c:v>
                </c:pt>
                <c:pt idx="6846">
                  <c:v>3</c:v>
                </c:pt>
                <c:pt idx="6847">
                  <c:v>4</c:v>
                </c:pt>
                <c:pt idx="6848">
                  <c:v>2</c:v>
                </c:pt>
                <c:pt idx="6849">
                  <c:v>1</c:v>
                </c:pt>
                <c:pt idx="6850">
                  <c:v>3</c:v>
                </c:pt>
                <c:pt idx="6851">
                  <c:v>4</c:v>
                </c:pt>
                <c:pt idx="6852">
                  <c:v>0</c:v>
                </c:pt>
                <c:pt idx="6853">
                  <c:v>4</c:v>
                </c:pt>
                <c:pt idx="6854">
                  <c:v>6</c:v>
                </c:pt>
                <c:pt idx="6855">
                  <c:v>6</c:v>
                </c:pt>
                <c:pt idx="6856">
                  <c:v>3</c:v>
                </c:pt>
                <c:pt idx="6857">
                  <c:v>2</c:v>
                </c:pt>
                <c:pt idx="6858">
                  <c:v>0</c:v>
                </c:pt>
                <c:pt idx="6859">
                  <c:v>3</c:v>
                </c:pt>
                <c:pt idx="6860">
                  <c:v>0</c:v>
                </c:pt>
                <c:pt idx="6861">
                  <c:v>2</c:v>
                </c:pt>
                <c:pt idx="6862">
                  <c:v>3</c:v>
                </c:pt>
                <c:pt idx="6863">
                  <c:v>1</c:v>
                </c:pt>
                <c:pt idx="6864">
                  <c:v>3</c:v>
                </c:pt>
                <c:pt idx="6865">
                  <c:v>3</c:v>
                </c:pt>
                <c:pt idx="6866">
                  <c:v>3</c:v>
                </c:pt>
                <c:pt idx="6867">
                  <c:v>7</c:v>
                </c:pt>
                <c:pt idx="6868">
                  <c:v>3</c:v>
                </c:pt>
                <c:pt idx="6869">
                  <c:v>1</c:v>
                </c:pt>
                <c:pt idx="6870">
                  <c:v>5</c:v>
                </c:pt>
                <c:pt idx="6871">
                  <c:v>1</c:v>
                </c:pt>
                <c:pt idx="6872">
                  <c:v>0</c:v>
                </c:pt>
                <c:pt idx="6873">
                  <c:v>2</c:v>
                </c:pt>
                <c:pt idx="6874">
                  <c:v>1</c:v>
                </c:pt>
                <c:pt idx="6875">
                  <c:v>2</c:v>
                </c:pt>
                <c:pt idx="6876">
                  <c:v>3</c:v>
                </c:pt>
                <c:pt idx="6877">
                  <c:v>1</c:v>
                </c:pt>
                <c:pt idx="6878">
                  <c:v>1</c:v>
                </c:pt>
                <c:pt idx="6879">
                  <c:v>1</c:v>
                </c:pt>
                <c:pt idx="6880">
                  <c:v>1</c:v>
                </c:pt>
                <c:pt idx="6881">
                  <c:v>0</c:v>
                </c:pt>
                <c:pt idx="6882">
                  <c:v>3</c:v>
                </c:pt>
                <c:pt idx="6883">
                  <c:v>3</c:v>
                </c:pt>
                <c:pt idx="6884">
                  <c:v>3</c:v>
                </c:pt>
                <c:pt idx="6885">
                  <c:v>3</c:v>
                </c:pt>
                <c:pt idx="6886">
                  <c:v>3</c:v>
                </c:pt>
                <c:pt idx="6887">
                  <c:v>2</c:v>
                </c:pt>
                <c:pt idx="6888">
                  <c:v>0</c:v>
                </c:pt>
                <c:pt idx="6889">
                  <c:v>1</c:v>
                </c:pt>
                <c:pt idx="6890">
                  <c:v>5</c:v>
                </c:pt>
                <c:pt idx="6891">
                  <c:v>2</c:v>
                </c:pt>
                <c:pt idx="6892">
                  <c:v>5</c:v>
                </c:pt>
                <c:pt idx="6893">
                  <c:v>6</c:v>
                </c:pt>
                <c:pt idx="6894">
                  <c:v>3</c:v>
                </c:pt>
                <c:pt idx="6895">
                  <c:v>4</c:v>
                </c:pt>
                <c:pt idx="6896">
                  <c:v>1</c:v>
                </c:pt>
                <c:pt idx="6897">
                  <c:v>3</c:v>
                </c:pt>
                <c:pt idx="6898">
                  <c:v>3</c:v>
                </c:pt>
                <c:pt idx="6899">
                  <c:v>2</c:v>
                </c:pt>
                <c:pt idx="6900">
                  <c:v>2</c:v>
                </c:pt>
                <c:pt idx="6901">
                  <c:v>2</c:v>
                </c:pt>
                <c:pt idx="6902">
                  <c:v>4</c:v>
                </c:pt>
                <c:pt idx="6903">
                  <c:v>2</c:v>
                </c:pt>
                <c:pt idx="6904">
                  <c:v>4</c:v>
                </c:pt>
                <c:pt idx="6905">
                  <c:v>6</c:v>
                </c:pt>
                <c:pt idx="6906">
                  <c:v>2</c:v>
                </c:pt>
                <c:pt idx="6907">
                  <c:v>1</c:v>
                </c:pt>
                <c:pt idx="6908">
                  <c:v>3</c:v>
                </c:pt>
                <c:pt idx="6909">
                  <c:v>1</c:v>
                </c:pt>
                <c:pt idx="6910">
                  <c:v>2</c:v>
                </c:pt>
                <c:pt idx="6911">
                  <c:v>3</c:v>
                </c:pt>
                <c:pt idx="6912">
                  <c:v>2</c:v>
                </c:pt>
                <c:pt idx="6913">
                  <c:v>4</c:v>
                </c:pt>
                <c:pt idx="6914">
                  <c:v>3</c:v>
                </c:pt>
                <c:pt idx="6915">
                  <c:v>2</c:v>
                </c:pt>
                <c:pt idx="6916">
                  <c:v>3</c:v>
                </c:pt>
                <c:pt idx="6917">
                  <c:v>5</c:v>
                </c:pt>
                <c:pt idx="6918">
                  <c:v>4</c:v>
                </c:pt>
                <c:pt idx="6919">
                  <c:v>3</c:v>
                </c:pt>
                <c:pt idx="6920">
                  <c:v>2</c:v>
                </c:pt>
                <c:pt idx="6921">
                  <c:v>7</c:v>
                </c:pt>
                <c:pt idx="6922">
                  <c:v>1</c:v>
                </c:pt>
                <c:pt idx="6923">
                  <c:v>5</c:v>
                </c:pt>
                <c:pt idx="6924">
                  <c:v>3</c:v>
                </c:pt>
                <c:pt idx="6925">
                  <c:v>3</c:v>
                </c:pt>
                <c:pt idx="6926">
                  <c:v>3</c:v>
                </c:pt>
                <c:pt idx="6927">
                  <c:v>1</c:v>
                </c:pt>
                <c:pt idx="6928">
                  <c:v>3</c:v>
                </c:pt>
                <c:pt idx="6929">
                  <c:v>1</c:v>
                </c:pt>
                <c:pt idx="6930">
                  <c:v>1</c:v>
                </c:pt>
                <c:pt idx="6931">
                  <c:v>1</c:v>
                </c:pt>
                <c:pt idx="6932">
                  <c:v>3</c:v>
                </c:pt>
                <c:pt idx="6933">
                  <c:v>5</c:v>
                </c:pt>
                <c:pt idx="6934">
                  <c:v>2</c:v>
                </c:pt>
                <c:pt idx="6935">
                  <c:v>2</c:v>
                </c:pt>
                <c:pt idx="6936">
                  <c:v>4</c:v>
                </c:pt>
                <c:pt idx="6937">
                  <c:v>5</c:v>
                </c:pt>
                <c:pt idx="6938">
                  <c:v>2</c:v>
                </c:pt>
                <c:pt idx="6939">
                  <c:v>0</c:v>
                </c:pt>
                <c:pt idx="6940">
                  <c:v>3</c:v>
                </c:pt>
                <c:pt idx="6941">
                  <c:v>4</c:v>
                </c:pt>
                <c:pt idx="6942">
                  <c:v>5</c:v>
                </c:pt>
                <c:pt idx="6943">
                  <c:v>0</c:v>
                </c:pt>
                <c:pt idx="6944">
                  <c:v>3</c:v>
                </c:pt>
                <c:pt idx="6945">
                  <c:v>2</c:v>
                </c:pt>
                <c:pt idx="6946">
                  <c:v>2</c:v>
                </c:pt>
                <c:pt idx="6947">
                  <c:v>3</c:v>
                </c:pt>
                <c:pt idx="6948">
                  <c:v>1</c:v>
                </c:pt>
                <c:pt idx="6949">
                  <c:v>2</c:v>
                </c:pt>
                <c:pt idx="6950">
                  <c:v>2</c:v>
                </c:pt>
                <c:pt idx="6951">
                  <c:v>1</c:v>
                </c:pt>
                <c:pt idx="6952">
                  <c:v>4</c:v>
                </c:pt>
                <c:pt idx="6953">
                  <c:v>3</c:v>
                </c:pt>
                <c:pt idx="6954">
                  <c:v>3</c:v>
                </c:pt>
                <c:pt idx="6955">
                  <c:v>0</c:v>
                </c:pt>
                <c:pt idx="6956">
                  <c:v>2</c:v>
                </c:pt>
                <c:pt idx="6957">
                  <c:v>3</c:v>
                </c:pt>
                <c:pt idx="6958">
                  <c:v>0</c:v>
                </c:pt>
                <c:pt idx="6959">
                  <c:v>3</c:v>
                </c:pt>
                <c:pt idx="6960">
                  <c:v>1</c:v>
                </c:pt>
                <c:pt idx="6961">
                  <c:v>3</c:v>
                </c:pt>
                <c:pt idx="6962">
                  <c:v>1</c:v>
                </c:pt>
                <c:pt idx="6963">
                  <c:v>4</c:v>
                </c:pt>
                <c:pt idx="6964">
                  <c:v>7</c:v>
                </c:pt>
                <c:pt idx="6965">
                  <c:v>3</c:v>
                </c:pt>
                <c:pt idx="6966">
                  <c:v>3</c:v>
                </c:pt>
                <c:pt idx="6967">
                  <c:v>1</c:v>
                </c:pt>
                <c:pt idx="6968">
                  <c:v>4</c:v>
                </c:pt>
                <c:pt idx="6969">
                  <c:v>2</c:v>
                </c:pt>
                <c:pt idx="6970">
                  <c:v>3</c:v>
                </c:pt>
                <c:pt idx="6971">
                  <c:v>6</c:v>
                </c:pt>
                <c:pt idx="6972">
                  <c:v>2</c:v>
                </c:pt>
                <c:pt idx="6973">
                  <c:v>4</c:v>
                </c:pt>
                <c:pt idx="6974">
                  <c:v>3</c:v>
                </c:pt>
                <c:pt idx="6975">
                  <c:v>1</c:v>
                </c:pt>
                <c:pt idx="6976">
                  <c:v>2</c:v>
                </c:pt>
                <c:pt idx="6977">
                  <c:v>2</c:v>
                </c:pt>
                <c:pt idx="6978">
                  <c:v>1</c:v>
                </c:pt>
                <c:pt idx="6979">
                  <c:v>4</c:v>
                </c:pt>
                <c:pt idx="6980">
                  <c:v>2</c:v>
                </c:pt>
                <c:pt idx="6981">
                  <c:v>1</c:v>
                </c:pt>
                <c:pt idx="6982">
                  <c:v>2</c:v>
                </c:pt>
                <c:pt idx="6983">
                  <c:v>0</c:v>
                </c:pt>
                <c:pt idx="6984">
                  <c:v>0</c:v>
                </c:pt>
                <c:pt idx="6985">
                  <c:v>4</c:v>
                </c:pt>
                <c:pt idx="6986">
                  <c:v>2</c:v>
                </c:pt>
                <c:pt idx="6987">
                  <c:v>4</c:v>
                </c:pt>
                <c:pt idx="6988">
                  <c:v>3</c:v>
                </c:pt>
                <c:pt idx="6989">
                  <c:v>3</c:v>
                </c:pt>
                <c:pt idx="6990">
                  <c:v>5</c:v>
                </c:pt>
                <c:pt idx="6991">
                  <c:v>0</c:v>
                </c:pt>
                <c:pt idx="6992">
                  <c:v>6</c:v>
                </c:pt>
                <c:pt idx="6993">
                  <c:v>2</c:v>
                </c:pt>
                <c:pt idx="6994">
                  <c:v>2</c:v>
                </c:pt>
                <c:pt idx="6995">
                  <c:v>4</c:v>
                </c:pt>
                <c:pt idx="6996">
                  <c:v>2</c:v>
                </c:pt>
                <c:pt idx="6997">
                  <c:v>2</c:v>
                </c:pt>
                <c:pt idx="6998">
                  <c:v>2</c:v>
                </c:pt>
                <c:pt idx="6999">
                  <c:v>2</c:v>
                </c:pt>
                <c:pt idx="7000">
                  <c:v>3</c:v>
                </c:pt>
                <c:pt idx="7001">
                  <c:v>4</c:v>
                </c:pt>
                <c:pt idx="7002">
                  <c:v>2</c:v>
                </c:pt>
                <c:pt idx="7003">
                  <c:v>5</c:v>
                </c:pt>
                <c:pt idx="7004">
                  <c:v>3</c:v>
                </c:pt>
                <c:pt idx="7005">
                  <c:v>3</c:v>
                </c:pt>
                <c:pt idx="7006">
                  <c:v>2</c:v>
                </c:pt>
                <c:pt idx="7007">
                  <c:v>1</c:v>
                </c:pt>
                <c:pt idx="7008">
                  <c:v>2</c:v>
                </c:pt>
                <c:pt idx="7009">
                  <c:v>1</c:v>
                </c:pt>
                <c:pt idx="7010">
                  <c:v>2</c:v>
                </c:pt>
                <c:pt idx="7011">
                  <c:v>3</c:v>
                </c:pt>
                <c:pt idx="7012">
                  <c:v>3</c:v>
                </c:pt>
                <c:pt idx="7013">
                  <c:v>2</c:v>
                </c:pt>
                <c:pt idx="7014">
                  <c:v>1</c:v>
                </c:pt>
                <c:pt idx="7015">
                  <c:v>2</c:v>
                </c:pt>
                <c:pt idx="7016">
                  <c:v>5</c:v>
                </c:pt>
                <c:pt idx="7017">
                  <c:v>5</c:v>
                </c:pt>
                <c:pt idx="7018">
                  <c:v>2</c:v>
                </c:pt>
                <c:pt idx="7019">
                  <c:v>0</c:v>
                </c:pt>
                <c:pt idx="7020">
                  <c:v>1</c:v>
                </c:pt>
                <c:pt idx="7021">
                  <c:v>2</c:v>
                </c:pt>
                <c:pt idx="7022">
                  <c:v>1</c:v>
                </c:pt>
                <c:pt idx="7023">
                  <c:v>2</c:v>
                </c:pt>
                <c:pt idx="7024">
                  <c:v>0</c:v>
                </c:pt>
                <c:pt idx="7025">
                  <c:v>6</c:v>
                </c:pt>
                <c:pt idx="7026">
                  <c:v>5</c:v>
                </c:pt>
                <c:pt idx="7027">
                  <c:v>2</c:v>
                </c:pt>
                <c:pt idx="7028">
                  <c:v>7</c:v>
                </c:pt>
                <c:pt idx="7029">
                  <c:v>1</c:v>
                </c:pt>
                <c:pt idx="7030">
                  <c:v>1</c:v>
                </c:pt>
                <c:pt idx="7031">
                  <c:v>1</c:v>
                </c:pt>
                <c:pt idx="7032">
                  <c:v>1</c:v>
                </c:pt>
                <c:pt idx="7033">
                  <c:v>2</c:v>
                </c:pt>
                <c:pt idx="7034">
                  <c:v>3</c:v>
                </c:pt>
                <c:pt idx="7035">
                  <c:v>3</c:v>
                </c:pt>
                <c:pt idx="7036">
                  <c:v>3</c:v>
                </c:pt>
                <c:pt idx="7037">
                  <c:v>2</c:v>
                </c:pt>
                <c:pt idx="7038">
                  <c:v>2</c:v>
                </c:pt>
                <c:pt idx="7039">
                  <c:v>3</c:v>
                </c:pt>
                <c:pt idx="7040">
                  <c:v>2</c:v>
                </c:pt>
                <c:pt idx="7041">
                  <c:v>6</c:v>
                </c:pt>
                <c:pt idx="7042">
                  <c:v>1</c:v>
                </c:pt>
                <c:pt idx="7043">
                  <c:v>1</c:v>
                </c:pt>
                <c:pt idx="7044">
                  <c:v>1</c:v>
                </c:pt>
                <c:pt idx="7045">
                  <c:v>4</c:v>
                </c:pt>
                <c:pt idx="7046">
                  <c:v>1</c:v>
                </c:pt>
                <c:pt idx="7047">
                  <c:v>2</c:v>
                </c:pt>
                <c:pt idx="7048">
                  <c:v>3</c:v>
                </c:pt>
                <c:pt idx="7049">
                  <c:v>0</c:v>
                </c:pt>
                <c:pt idx="7050">
                  <c:v>3</c:v>
                </c:pt>
                <c:pt idx="7051">
                  <c:v>4</c:v>
                </c:pt>
                <c:pt idx="7052">
                  <c:v>6</c:v>
                </c:pt>
                <c:pt idx="7053">
                  <c:v>1</c:v>
                </c:pt>
                <c:pt idx="7054">
                  <c:v>2</c:v>
                </c:pt>
                <c:pt idx="7055">
                  <c:v>2</c:v>
                </c:pt>
                <c:pt idx="7056">
                  <c:v>1</c:v>
                </c:pt>
                <c:pt idx="7057">
                  <c:v>3</c:v>
                </c:pt>
                <c:pt idx="7058">
                  <c:v>3</c:v>
                </c:pt>
                <c:pt idx="7059">
                  <c:v>2</c:v>
                </c:pt>
                <c:pt idx="7060">
                  <c:v>2</c:v>
                </c:pt>
                <c:pt idx="7061">
                  <c:v>3</c:v>
                </c:pt>
                <c:pt idx="7062">
                  <c:v>2</c:v>
                </c:pt>
                <c:pt idx="7063">
                  <c:v>0</c:v>
                </c:pt>
                <c:pt idx="7064">
                  <c:v>3</c:v>
                </c:pt>
                <c:pt idx="7065">
                  <c:v>3</c:v>
                </c:pt>
                <c:pt idx="7066">
                  <c:v>5</c:v>
                </c:pt>
                <c:pt idx="7067">
                  <c:v>3</c:v>
                </c:pt>
                <c:pt idx="7068">
                  <c:v>4</c:v>
                </c:pt>
                <c:pt idx="7069">
                  <c:v>2</c:v>
                </c:pt>
                <c:pt idx="7070">
                  <c:v>1</c:v>
                </c:pt>
                <c:pt idx="7071">
                  <c:v>3</c:v>
                </c:pt>
                <c:pt idx="7072">
                  <c:v>2</c:v>
                </c:pt>
                <c:pt idx="7073">
                  <c:v>7</c:v>
                </c:pt>
                <c:pt idx="7074">
                  <c:v>0</c:v>
                </c:pt>
                <c:pt idx="7075">
                  <c:v>4</c:v>
                </c:pt>
                <c:pt idx="7076">
                  <c:v>2</c:v>
                </c:pt>
                <c:pt idx="7077">
                  <c:v>2</c:v>
                </c:pt>
                <c:pt idx="7078">
                  <c:v>3</c:v>
                </c:pt>
                <c:pt idx="7079">
                  <c:v>2</c:v>
                </c:pt>
                <c:pt idx="7080">
                  <c:v>2</c:v>
                </c:pt>
                <c:pt idx="7081">
                  <c:v>3</c:v>
                </c:pt>
                <c:pt idx="7082">
                  <c:v>2</c:v>
                </c:pt>
                <c:pt idx="7083">
                  <c:v>1</c:v>
                </c:pt>
                <c:pt idx="7084">
                  <c:v>4</c:v>
                </c:pt>
                <c:pt idx="7085">
                  <c:v>6</c:v>
                </c:pt>
                <c:pt idx="7086">
                  <c:v>6</c:v>
                </c:pt>
                <c:pt idx="7087">
                  <c:v>0</c:v>
                </c:pt>
                <c:pt idx="7088">
                  <c:v>2</c:v>
                </c:pt>
                <c:pt idx="7089">
                  <c:v>2</c:v>
                </c:pt>
                <c:pt idx="7090">
                  <c:v>2</c:v>
                </c:pt>
                <c:pt idx="7091">
                  <c:v>1</c:v>
                </c:pt>
                <c:pt idx="7092">
                  <c:v>2</c:v>
                </c:pt>
                <c:pt idx="7093">
                  <c:v>1</c:v>
                </c:pt>
                <c:pt idx="7094">
                  <c:v>0</c:v>
                </c:pt>
                <c:pt idx="7095">
                  <c:v>2</c:v>
                </c:pt>
                <c:pt idx="7096">
                  <c:v>2</c:v>
                </c:pt>
                <c:pt idx="7097">
                  <c:v>2</c:v>
                </c:pt>
                <c:pt idx="7098">
                  <c:v>4</c:v>
                </c:pt>
                <c:pt idx="7099">
                  <c:v>1</c:v>
                </c:pt>
                <c:pt idx="7100">
                  <c:v>3</c:v>
                </c:pt>
                <c:pt idx="7101">
                  <c:v>2</c:v>
                </c:pt>
                <c:pt idx="7102">
                  <c:v>1</c:v>
                </c:pt>
                <c:pt idx="7103">
                  <c:v>1</c:v>
                </c:pt>
                <c:pt idx="7104">
                  <c:v>2</c:v>
                </c:pt>
                <c:pt idx="7105">
                  <c:v>3</c:v>
                </c:pt>
                <c:pt idx="7106">
                  <c:v>1</c:v>
                </c:pt>
                <c:pt idx="7107">
                  <c:v>2</c:v>
                </c:pt>
                <c:pt idx="7108">
                  <c:v>3</c:v>
                </c:pt>
                <c:pt idx="7109">
                  <c:v>0</c:v>
                </c:pt>
                <c:pt idx="7110">
                  <c:v>4</c:v>
                </c:pt>
                <c:pt idx="7111">
                  <c:v>3</c:v>
                </c:pt>
                <c:pt idx="7112">
                  <c:v>3</c:v>
                </c:pt>
                <c:pt idx="7113">
                  <c:v>4</c:v>
                </c:pt>
                <c:pt idx="7114">
                  <c:v>1</c:v>
                </c:pt>
                <c:pt idx="7115">
                  <c:v>2</c:v>
                </c:pt>
                <c:pt idx="7116">
                  <c:v>3</c:v>
                </c:pt>
                <c:pt idx="7117">
                  <c:v>0</c:v>
                </c:pt>
                <c:pt idx="7118">
                  <c:v>3</c:v>
                </c:pt>
                <c:pt idx="7119">
                  <c:v>0</c:v>
                </c:pt>
                <c:pt idx="7120">
                  <c:v>2</c:v>
                </c:pt>
                <c:pt idx="7121">
                  <c:v>3</c:v>
                </c:pt>
                <c:pt idx="7122">
                  <c:v>0</c:v>
                </c:pt>
                <c:pt idx="7123">
                  <c:v>4</c:v>
                </c:pt>
                <c:pt idx="7124">
                  <c:v>2</c:v>
                </c:pt>
                <c:pt idx="7125">
                  <c:v>2</c:v>
                </c:pt>
                <c:pt idx="7126">
                  <c:v>3</c:v>
                </c:pt>
                <c:pt idx="7127">
                  <c:v>3</c:v>
                </c:pt>
                <c:pt idx="7128">
                  <c:v>3</c:v>
                </c:pt>
                <c:pt idx="7129">
                  <c:v>2</c:v>
                </c:pt>
                <c:pt idx="7130">
                  <c:v>1</c:v>
                </c:pt>
                <c:pt idx="7131">
                  <c:v>3</c:v>
                </c:pt>
                <c:pt idx="7132">
                  <c:v>2</c:v>
                </c:pt>
                <c:pt idx="7133">
                  <c:v>5</c:v>
                </c:pt>
                <c:pt idx="7134">
                  <c:v>2</c:v>
                </c:pt>
                <c:pt idx="7135">
                  <c:v>1</c:v>
                </c:pt>
                <c:pt idx="7136">
                  <c:v>2</c:v>
                </c:pt>
                <c:pt idx="7137">
                  <c:v>4</c:v>
                </c:pt>
                <c:pt idx="7138">
                  <c:v>1</c:v>
                </c:pt>
                <c:pt idx="7139">
                  <c:v>1</c:v>
                </c:pt>
                <c:pt idx="7140">
                  <c:v>5</c:v>
                </c:pt>
                <c:pt idx="7141">
                  <c:v>2</c:v>
                </c:pt>
                <c:pt idx="7142">
                  <c:v>0</c:v>
                </c:pt>
                <c:pt idx="7143">
                  <c:v>1</c:v>
                </c:pt>
                <c:pt idx="7144">
                  <c:v>3</c:v>
                </c:pt>
                <c:pt idx="7145">
                  <c:v>5</c:v>
                </c:pt>
                <c:pt idx="7146">
                  <c:v>1</c:v>
                </c:pt>
                <c:pt idx="7147">
                  <c:v>1</c:v>
                </c:pt>
                <c:pt idx="7148">
                  <c:v>1</c:v>
                </c:pt>
                <c:pt idx="7149">
                  <c:v>6</c:v>
                </c:pt>
                <c:pt idx="7150">
                  <c:v>2</c:v>
                </c:pt>
                <c:pt idx="7151">
                  <c:v>5</c:v>
                </c:pt>
                <c:pt idx="7152">
                  <c:v>3</c:v>
                </c:pt>
                <c:pt idx="7153">
                  <c:v>3</c:v>
                </c:pt>
                <c:pt idx="7154">
                  <c:v>2</c:v>
                </c:pt>
                <c:pt idx="7155">
                  <c:v>5</c:v>
                </c:pt>
                <c:pt idx="7156">
                  <c:v>1</c:v>
                </c:pt>
                <c:pt idx="7157">
                  <c:v>1</c:v>
                </c:pt>
                <c:pt idx="7158">
                  <c:v>2</c:v>
                </c:pt>
                <c:pt idx="7159">
                  <c:v>1</c:v>
                </c:pt>
                <c:pt idx="7160">
                  <c:v>1</c:v>
                </c:pt>
                <c:pt idx="7161">
                  <c:v>6</c:v>
                </c:pt>
                <c:pt idx="7162">
                  <c:v>2</c:v>
                </c:pt>
                <c:pt idx="7163">
                  <c:v>2</c:v>
                </c:pt>
                <c:pt idx="7164">
                  <c:v>1</c:v>
                </c:pt>
                <c:pt idx="7165">
                  <c:v>0</c:v>
                </c:pt>
                <c:pt idx="7166">
                  <c:v>4</c:v>
                </c:pt>
                <c:pt idx="7167">
                  <c:v>1</c:v>
                </c:pt>
                <c:pt idx="7168">
                  <c:v>4</c:v>
                </c:pt>
                <c:pt idx="7169">
                  <c:v>4</c:v>
                </c:pt>
                <c:pt idx="7170">
                  <c:v>2</c:v>
                </c:pt>
                <c:pt idx="7171">
                  <c:v>1</c:v>
                </c:pt>
                <c:pt idx="7172">
                  <c:v>1</c:v>
                </c:pt>
                <c:pt idx="7173">
                  <c:v>1</c:v>
                </c:pt>
                <c:pt idx="7174">
                  <c:v>2</c:v>
                </c:pt>
                <c:pt idx="7175">
                  <c:v>1</c:v>
                </c:pt>
                <c:pt idx="7176">
                  <c:v>1</c:v>
                </c:pt>
                <c:pt idx="7177">
                  <c:v>4</c:v>
                </c:pt>
                <c:pt idx="7178">
                  <c:v>4</c:v>
                </c:pt>
                <c:pt idx="7179">
                  <c:v>2</c:v>
                </c:pt>
                <c:pt idx="7180">
                  <c:v>4</c:v>
                </c:pt>
                <c:pt idx="7181">
                  <c:v>3</c:v>
                </c:pt>
                <c:pt idx="7182">
                  <c:v>3</c:v>
                </c:pt>
                <c:pt idx="7183">
                  <c:v>7</c:v>
                </c:pt>
                <c:pt idx="7184">
                  <c:v>2</c:v>
                </c:pt>
                <c:pt idx="7185">
                  <c:v>1</c:v>
                </c:pt>
                <c:pt idx="7186">
                  <c:v>3</c:v>
                </c:pt>
                <c:pt idx="7187">
                  <c:v>3</c:v>
                </c:pt>
                <c:pt idx="7188">
                  <c:v>5</c:v>
                </c:pt>
                <c:pt idx="7189">
                  <c:v>2</c:v>
                </c:pt>
                <c:pt idx="7190">
                  <c:v>1</c:v>
                </c:pt>
                <c:pt idx="7191">
                  <c:v>0</c:v>
                </c:pt>
                <c:pt idx="7192">
                  <c:v>1</c:v>
                </c:pt>
                <c:pt idx="7193">
                  <c:v>3</c:v>
                </c:pt>
                <c:pt idx="7194">
                  <c:v>2</c:v>
                </c:pt>
                <c:pt idx="7195">
                  <c:v>1</c:v>
                </c:pt>
                <c:pt idx="7196">
                  <c:v>2</c:v>
                </c:pt>
                <c:pt idx="7197">
                  <c:v>3</c:v>
                </c:pt>
                <c:pt idx="7198">
                  <c:v>1</c:v>
                </c:pt>
                <c:pt idx="7199">
                  <c:v>2</c:v>
                </c:pt>
                <c:pt idx="7200">
                  <c:v>0</c:v>
                </c:pt>
                <c:pt idx="7201">
                  <c:v>1</c:v>
                </c:pt>
                <c:pt idx="7202">
                  <c:v>2</c:v>
                </c:pt>
                <c:pt idx="7203">
                  <c:v>4</c:v>
                </c:pt>
                <c:pt idx="7204">
                  <c:v>3</c:v>
                </c:pt>
                <c:pt idx="7205">
                  <c:v>1</c:v>
                </c:pt>
                <c:pt idx="7206">
                  <c:v>5</c:v>
                </c:pt>
                <c:pt idx="7207">
                  <c:v>6</c:v>
                </c:pt>
                <c:pt idx="7208">
                  <c:v>2</c:v>
                </c:pt>
                <c:pt idx="7209">
                  <c:v>8</c:v>
                </c:pt>
                <c:pt idx="7210">
                  <c:v>2</c:v>
                </c:pt>
                <c:pt idx="7211">
                  <c:v>3</c:v>
                </c:pt>
                <c:pt idx="7212">
                  <c:v>3</c:v>
                </c:pt>
                <c:pt idx="7213">
                  <c:v>4</c:v>
                </c:pt>
                <c:pt idx="7214">
                  <c:v>5</c:v>
                </c:pt>
                <c:pt idx="7215">
                  <c:v>2</c:v>
                </c:pt>
                <c:pt idx="7216">
                  <c:v>2</c:v>
                </c:pt>
                <c:pt idx="7217">
                  <c:v>1</c:v>
                </c:pt>
                <c:pt idx="7218">
                  <c:v>4</c:v>
                </c:pt>
                <c:pt idx="7219">
                  <c:v>2</c:v>
                </c:pt>
                <c:pt idx="7220">
                  <c:v>0</c:v>
                </c:pt>
                <c:pt idx="7221">
                  <c:v>3</c:v>
                </c:pt>
                <c:pt idx="7222">
                  <c:v>0</c:v>
                </c:pt>
                <c:pt idx="7223">
                  <c:v>1</c:v>
                </c:pt>
                <c:pt idx="7224">
                  <c:v>2</c:v>
                </c:pt>
                <c:pt idx="7225">
                  <c:v>3</c:v>
                </c:pt>
                <c:pt idx="7226">
                  <c:v>2</c:v>
                </c:pt>
                <c:pt idx="7227">
                  <c:v>2</c:v>
                </c:pt>
                <c:pt idx="7228">
                  <c:v>6</c:v>
                </c:pt>
                <c:pt idx="7229">
                  <c:v>2</c:v>
                </c:pt>
                <c:pt idx="7230">
                  <c:v>3</c:v>
                </c:pt>
                <c:pt idx="7231">
                  <c:v>3</c:v>
                </c:pt>
                <c:pt idx="7232">
                  <c:v>4</c:v>
                </c:pt>
                <c:pt idx="7233">
                  <c:v>4</c:v>
                </c:pt>
                <c:pt idx="7234">
                  <c:v>4</c:v>
                </c:pt>
                <c:pt idx="7235">
                  <c:v>0</c:v>
                </c:pt>
                <c:pt idx="7236">
                  <c:v>1</c:v>
                </c:pt>
                <c:pt idx="7237">
                  <c:v>2</c:v>
                </c:pt>
                <c:pt idx="7238">
                  <c:v>1</c:v>
                </c:pt>
                <c:pt idx="7239">
                  <c:v>2</c:v>
                </c:pt>
                <c:pt idx="7240">
                  <c:v>3</c:v>
                </c:pt>
                <c:pt idx="7241">
                  <c:v>2</c:v>
                </c:pt>
                <c:pt idx="7242">
                  <c:v>3</c:v>
                </c:pt>
                <c:pt idx="7243">
                  <c:v>1</c:v>
                </c:pt>
                <c:pt idx="7244">
                  <c:v>0</c:v>
                </c:pt>
                <c:pt idx="7245">
                  <c:v>2</c:v>
                </c:pt>
                <c:pt idx="7246">
                  <c:v>0</c:v>
                </c:pt>
                <c:pt idx="7247">
                  <c:v>2</c:v>
                </c:pt>
                <c:pt idx="7248">
                  <c:v>4</c:v>
                </c:pt>
                <c:pt idx="7249">
                  <c:v>4</c:v>
                </c:pt>
                <c:pt idx="7250">
                  <c:v>1</c:v>
                </c:pt>
                <c:pt idx="7251">
                  <c:v>1</c:v>
                </c:pt>
                <c:pt idx="7252">
                  <c:v>2</c:v>
                </c:pt>
                <c:pt idx="7253">
                  <c:v>5</c:v>
                </c:pt>
                <c:pt idx="7254">
                  <c:v>0</c:v>
                </c:pt>
                <c:pt idx="7255">
                  <c:v>4</c:v>
                </c:pt>
                <c:pt idx="7256">
                  <c:v>5</c:v>
                </c:pt>
                <c:pt idx="7257">
                  <c:v>3</c:v>
                </c:pt>
                <c:pt idx="7258">
                  <c:v>3</c:v>
                </c:pt>
                <c:pt idx="7259">
                  <c:v>4</c:v>
                </c:pt>
                <c:pt idx="7260">
                  <c:v>5</c:v>
                </c:pt>
                <c:pt idx="7261">
                  <c:v>1</c:v>
                </c:pt>
                <c:pt idx="7262">
                  <c:v>1</c:v>
                </c:pt>
                <c:pt idx="7263">
                  <c:v>1</c:v>
                </c:pt>
                <c:pt idx="7264">
                  <c:v>4</c:v>
                </c:pt>
                <c:pt idx="7265">
                  <c:v>3</c:v>
                </c:pt>
                <c:pt idx="7266">
                  <c:v>5</c:v>
                </c:pt>
                <c:pt idx="7267">
                  <c:v>3</c:v>
                </c:pt>
                <c:pt idx="7268">
                  <c:v>4</c:v>
                </c:pt>
                <c:pt idx="7269">
                  <c:v>3</c:v>
                </c:pt>
                <c:pt idx="7270">
                  <c:v>4</c:v>
                </c:pt>
                <c:pt idx="7271">
                  <c:v>1</c:v>
                </c:pt>
                <c:pt idx="7272">
                  <c:v>3</c:v>
                </c:pt>
                <c:pt idx="7273">
                  <c:v>4</c:v>
                </c:pt>
                <c:pt idx="7274">
                  <c:v>2</c:v>
                </c:pt>
                <c:pt idx="7275">
                  <c:v>5</c:v>
                </c:pt>
                <c:pt idx="7276">
                  <c:v>7</c:v>
                </c:pt>
                <c:pt idx="7277">
                  <c:v>3</c:v>
                </c:pt>
                <c:pt idx="7278">
                  <c:v>4</c:v>
                </c:pt>
                <c:pt idx="7279">
                  <c:v>3</c:v>
                </c:pt>
                <c:pt idx="7280">
                  <c:v>6</c:v>
                </c:pt>
                <c:pt idx="7281">
                  <c:v>3</c:v>
                </c:pt>
                <c:pt idx="7282">
                  <c:v>5</c:v>
                </c:pt>
                <c:pt idx="7283">
                  <c:v>8</c:v>
                </c:pt>
                <c:pt idx="7284">
                  <c:v>5</c:v>
                </c:pt>
                <c:pt idx="7285">
                  <c:v>5</c:v>
                </c:pt>
                <c:pt idx="7286">
                  <c:v>5</c:v>
                </c:pt>
                <c:pt idx="7287">
                  <c:v>2</c:v>
                </c:pt>
                <c:pt idx="7288">
                  <c:v>4</c:v>
                </c:pt>
                <c:pt idx="7289">
                  <c:v>1</c:v>
                </c:pt>
                <c:pt idx="7290">
                  <c:v>5</c:v>
                </c:pt>
                <c:pt idx="7291">
                  <c:v>3</c:v>
                </c:pt>
                <c:pt idx="7292">
                  <c:v>3</c:v>
                </c:pt>
                <c:pt idx="7293">
                  <c:v>4</c:v>
                </c:pt>
                <c:pt idx="7294">
                  <c:v>5</c:v>
                </c:pt>
                <c:pt idx="7295">
                  <c:v>6</c:v>
                </c:pt>
                <c:pt idx="7296">
                  <c:v>8</c:v>
                </c:pt>
                <c:pt idx="7297">
                  <c:v>5</c:v>
                </c:pt>
                <c:pt idx="7298">
                  <c:v>5</c:v>
                </c:pt>
                <c:pt idx="7299">
                  <c:v>1</c:v>
                </c:pt>
                <c:pt idx="7300">
                  <c:v>4</c:v>
                </c:pt>
                <c:pt idx="7301">
                  <c:v>2</c:v>
                </c:pt>
                <c:pt idx="7302">
                  <c:v>5</c:v>
                </c:pt>
                <c:pt idx="7303">
                  <c:v>3</c:v>
                </c:pt>
                <c:pt idx="7304">
                  <c:v>5</c:v>
                </c:pt>
                <c:pt idx="7305">
                  <c:v>1</c:v>
                </c:pt>
                <c:pt idx="7306">
                  <c:v>3</c:v>
                </c:pt>
                <c:pt idx="7307">
                  <c:v>3</c:v>
                </c:pt>
                <c:pt idx="7308">
                  <c:v>2</c:v>
                </c:pt>
                <c:pt idx="7309">
                  <c:v>5</c:v>
                </c:pt>
                <c:pt idx="7310">
                  <c:v>3</c:v>
                </c:pt>
                <c:pt idx="7311">
                  <c:v>7</c:v>
                </c:pt>
                <c:pt idx="7312">
                  <c:v>5</c:v>
                </c:pt>
                <c:pt idx="7313">
                  <c:v>2</c:v>
                </c:pt>
                <c:pt idx="7314">
                  <c:v>4</c:v>
                </c:pt>
                <c:pt idx="7315">
                  <c:v>5</c:v>
                </c:pt>
                <c:pt idx="7316">
                  <c:v>3</c:v>
                </c:pt>
                <c:pt idx="7317">
                  <c:v>3</c:v>
                </c:pt>
                <c:pt idx="7318">
                  <c:v>5</c:v>
                </c:pt>
                <c:pt idx="7319">
                  <c:v>9</c:v>
                </c:pt>
                <c:pt idx="7320">
                  <c:v>4</c:v>
                </c:pt>
                <c:pt idx="7321">
                  <c:v>5</c:v>
                </c:pt>
                <c:pt idx="7322">
                  <c:v>3</c:v>
                </c:pt>
                <c:pt idx="7323">
                  <c:v>2</c:v>
                </c:pt>
                <c:pt idx="7324">
                  <c:v>4</c:v>
                </c:pt>
                <c:pt idx="7325">
                  <c:v>3</c:v>
                </c:pt>
                <c:pt idx="7326">
                  <c:v>2</c:v>
                </c:pt>
                <c:pt idx="7327">
                  <c:v>10</c:v>
                </c:pt>
                <c:pt idx="7328">
                  <c:v>1</c:v>
                </c:pt>
                <c:pt idx="7329">
                  <c:v>1</c:v>
                </c:pt>
                <c:pt idx="7330">
                  <c:v>1</c:v>
                </c:pt>
                <c:pt idx="7331">
                  <c:v>4</c:v>
                </c:pt>
                <c:pt idx="7332">
                  <c:v>5</c:v>
                </c:pt>
                <c:pt idx="7333">
                  <c:v>4</c:v>
                </c:pt>
                <c:pt idx="7334">
                  <c:v>3</c:v>
                </c:pt>
                <c:pt idx="7335">
                  <c:v>5</c:v>
                </c:pt>
                <c:pt idx="7336">
                  <c:v>4</c:v>
                </c:pt>
                <c:pt idx="7337">
                  <c:v>3</c:v>
                </c:pt>
                <c:pt idx="7338">
                  <c:v>0</c:v>
                </c:pt>
                <c:pt idx="7339">
                  <c:v>3</c:v>
                </c:pt>
                <c:pt idx="7340">
                  <c:v>7</c:v>
                </c:pt>
                <c:pt idx="7341">
                  <c:v>2</c:v>
                </c:pt>
                <c:pt idx="7342">
                  <c:v>1</c:v>
                </c:pt>
                <c:pt idx="7343">
                  <c:v>1</c:v>
                </c:pt>
                <c:pt idx="7344">
                  <c:v>5</c:v>
                </c:pt>
                <c:pt idx="7345">
                  <c:v>1</c:v>
                </c:pt>
                <c:pt idx="7346">
                  <c:v>2</c:v>
                </c:pt>
                <c:pt idx="7347">
                  <c:v>5</c:v>
                </c:pt>
                <c:pt idx="7348">
                  <c:v>6</c:v>
                </c:pt>
                <c:pt idx="7349">
                  <c:v>3</c:v>
                </c:pt>
                <c:pt idx="7350">
                  <c:v>3</c:v>
                </c:pt>
                <c:pt idx="7351">
                  <c:v>1</c:v>
                </c:pt>
                <c:pt idx="7352">
                  <c:v>2</c:v>
                </c:pt>
                <c:pt idx="7353">
                  <c:v>6</c:v>
                </c:pt>
                <c:pt idx="7354">
                  <c:v>0</c:v>
                </c:pt>
                <c:pt idx="7355">
                  <c:v>1</c:v>
                </c:pt>
                <c:pt idx="7356">
                  <c:v>4</c:v>
                </c:pt>
                <c:pt idx="7357">
                  <c:v>1</c:v>
                </c:pt>
                <c:pt idx="7358">
                  <c:v>1</c:v>
                </c:pt>
                <c:pt idx="7359">
                  <c:v>2</c:v>
                </c:pt>
                <c:pt idx="7360">
                  <c:v>2</c:v>
                </c:pt>
                <c:pt idx="7361">
                  <c:v>2</c:v>
                </c:pt>
                <c:pt idx="7362">
                  <c:v>2</c:v>
                </c:pt>
                <c:pt idx="7363">
                  <c:v>7</c:v>
                </c:pt>
                <c:pt idx="7364">
                  <c:v>3</c:v>
                </c:pt>
                <c:pt idx="7365">
                  <c:v>3</c:v>
                </c:pt>
                <c:pt idx="7366">
                  <c:v>0</c:v>
                </c:pt>
                <c:pt idx="7367">
                  <c:v>3</c:v>
                </c:pt>
                <c:pt idx="7368">
                  <c:v>2</c:v>
                </c:pt>
                <c:pt idx="7369">
                  <c:v>5</c:v>
                </c:pt>
                <c:pt idx="7370">
                  <c:v>4</c:v>
                </c:pt>
                <c:pt idx="7371">
                  <c:v>3</c:v>
                </c:pt>
                <c:pt idx="7372">
                  <c:v>1</c:v>
                </c:pt>
                <c:pt idx="7373">
                  <c:v>3</c:v>
                </c:pt>
                <c:pt idx="7374">
                  <c:v>2</c:v>
                </c:pt>
                <c:pt idx="7375">
                  <c:v>3</c:v>
                </c:pt>
                <c:pt idx="7376">
                  <c:v>3</c:v>
                </c:pt>
                <c:pt idx="7377">
                  <c:v>2</c:v>
                </c:pt>
                <c:pt idx="7378">
                  <c:v>3</c:v>
                </c:pt>
                <c:pt idx="7379">
                  <c:v>3</c:v>
                </c:pt>
                <c:pt idx="7380">
                  <c:v>4</c:v>
                </c:pt>
                <c:pt idx="7381">
                  <c:v>2</c:v>
                </c:pt>
                <c:pt idx="7382">
                  <c:v>2</c:v>
                </c:pt>
                <c:pt idx="7383">
                  <c:v>0</c:v>
                </c:pt>
                <c:pt idx="7384">
                  <c:v>1</c:v>
                </c:pt>
                <c:pt idx="7385">
                  <c:v>2</c:v>
                </c:pt>
                <c:pt idx="7386">
                  <c:v>3</c:v>
                </c:pt>
                <c:pt idx="7387">
                  <c:v>7</c:v>
                </c:pt>
                <c:pt idx="7388">
                  <c:v>1</c:v>
                </c:pt>
                <c:pt idx="7389">
                  <c:v>1</c:v>
                </c:pt>
                <c:pt idx="7390">
                  <c:v>1</c:v>
                </c:pt>
                <c:pt idx="7391">
                  <c:v>1</c:v>
                </c:pt>
                <c:pt idx="7392">
                  <c:v>0</c:v>
                </c:pt>
                <c:pt idx="7393">
                  <c:v>4</c:v>
                </c:pt>
                <c:pt idx="7394">
                  <c:v>2</c:v>
                </c:pt>
                <c:pt idx="7395">
                  <c:v>0</c:v>
                </c:pt>
                <c:pt idx="7396">
                  <c:v>5</c:v>
                </c:pt>
                <c:pt idx="7397">
                  <c:v>2</c:v>
                </c:pt>
                <c:pt idx="7398">
                  <c:v>1</c:v>
                </c:pt>
                <c:pt idx="7399">
                  <c:v>2</c:v>
                </c:pt>
                <c:pt idx="7400">
                  <c:v>3</c:v>
                </c:pt>
                <c:pt idx="7401">
                  <c:v>4</c:v>
                </c:pt>
                <c:pt idx="7402">
                  <c:v>3</c:v>
                </c:pt>
                <c:pt idx="7403">
                  <c:v>5</c:v>
                </c:pt>
                <c:pt idx="7404">
                  <c:v>3</c:v>
                </c:pt>
                <c:pt idx="7405">
                  <c:v>3</c:v>
                </c:pt>
                <c:pt idx="7406">
                  <c:v>0</c:v>
                </c:pt>
                <c:pt idx="7407">
                  <c:v>3</c:v>
                </c:pt>
                <c:pt idx="7408">
                  <c:v>4</c:v>
                </c:pt>
                <c:pt idx="7409">
                  <c:v>3</c:v>
                </c:pt>
                <c:pt idx="7410">
                  <c:v>4</c:v>
                </c:pt>
                <c:pt idx="7411">
                  <c:v>3</c:v>
                </c:pt>
                <c:pt idx="7412">
                  <c:v>2</c:v>
                </c:pt>
                <c:pt idx="7413">
                  <c:v>1</c:v>
                </c:pt>
                <c:pt idx="7414">
                  <c:v>0</c:v>
                </c:pt>
                <c:pt idx="7415">
                  <c:v>2</c:v>
                </c:pt>
                <c:pt idx="7416">
                  <c:v>8</c:v>
                </c:pt>
                <c:pt idx="7417">
                  <c:v>2</c:v>
                </c:pt>
                <c:pt idx="7418">
                  <c:v>1</c:v>
                </c:pt>
                <c:pt idx="7419">
                  <c:v>3</c:v>
                </c:pt>
                <c:pt idx="7420">
                  <c:v>0</c:v>
                </c:pt>
                <c:pt idx="7421">
                  <c:v>3</c:v>
                </c:pt>
                <c:pt idx="7422">
                  <c:v>4</c:v>
                </c:pt>
                <c:pt idx="7423">
                  <c:v>1</c:v>
                </c:pt>
                <c:pt idx="7424">
                  <c:v>2</c:v>
                </c:pt>
                <c:pt idx="7425">
                  <c:v>1</c:v>
                </c:pt>
                <c:pt idx="7426">
                  <c:v>2</c:v>
                </c:pt>
                <c:pt idx="7427">
                  <c:v>1</c:v>
                </c:pt>
                <c:pt idx="7428">
                  <c:v>3</c:v>
                </c:pt>
                <c:pt idx="7429">
                  <c:v>5</c:v>
                </c:pt>
                <c:pt idx="7430">
                  <c:v>6</c:v>
                </c:pt>
                <c:pt idx="7431">
                  <c:v>4</c:v>
                </c:pt>
                <c:pt idx="7432">
                  <c:v>3</c:v>
                </c:pt>
                <c:pt idx="7433">
                  <c:v>0</c:v>
                </c:pt>
                <c:pt idx="7434">
                  <c:v>3</c:v>
                </c:pt>
                <c:pt idx="7435">
                  <c:v>3</c:v>
                </c:pt>
                <c:pt idx="7436">
                  <c:v>1</c:v>
                </c:pt>
                <c:pt idx="7437">
                  <c:v>6</c:v>
                </c:pt>
                <c:pt idx="7438">
                  <c:v>4</c:v>
                </c:pt>
                <c:pt idx="7439">
                  <c:v>5</c:v>
                </c:pt>
                <c:pt idx="7440">
                  <c:v>7</c:v>
                </c:pt>
                <c:pt idx="7441">
                  <c:v>5</c:v>
                </c:pt>
                <c:pt idx="7442">
                  <c:v>4</c:v>
                </c:pt>
                <c:pt idx="7443">
                  <c:v>8</c:v>
                </c:pt>
                <c:pt idx="7444">
                  <c:v>5</c:v>
                </c:pt>
                <c:pt idx="7445">
                  <c:v>6</c:v>
                </c:pt>
                <c:pt idx="7446">
                  <c:v>11</c:v>
                </c:pt>
                <c:pt idx="7447">
                  <c:v>11</c:v>
                </c:pt>
                <c:pt idx="7448">
                  <c:v>8</c:v>
                </c:pt>
                <c:pt idx="7449">
                  <c:v>5</c:v>
                </c:pt>
                <c:pt idx="7450">
                  <c:v>5</c:v>
                </c:pt>
                <c:pt idx="7451">
                  <c:v>7</c:v>
                </c:pt>
                <c:pt idx="7452">
                  <c:v>9</c:v>
                </c:pt>
                <c:pt idx="7453">
                  <c:v>5</c:v>
                </c:pt>
                <c:pt idx="7454">
                  <c:v>4</c:v>
                </c:pt>
                <c:pt idx="7455">
                  <c:v>10</c:v>
                </c:pt>
                <c:pt idx="7456">
                  <c:v>5</c:v>
                </c:pt>
                <c:pt idx="7457">
                  <c:v>6</c:v>
                </c:pt>
                <c:pt idx="7458">
                  <c:v>6</c:v>
                </c:pt>
                <c:pt idx="7459">
                  <c:v>4</c:v>
                </c:pt>
                <c:pt idx="7460">
                  <c:v>6</c:v>
                </c:pt>
                <c:pt idx="7461">
                  <c:v>6</c:v>
                </c:pt>
                <c:pt idx="7462">
                  <c:v>3</c:v>
                </c:pt>
                <c:pt idx="7463">
                  <c:v>6</c:v>
                </c:pt>
                <c:pt idx="7464">
                  <c:v>6</c:v>
                </c:pt>
                <c:pt idx="7465">
                  <c:v>9</c:v>
                </c:pt>
                <c:pt idx="7466">
                  <c:v>12</c:v>
                </c:pt>
                <c:pt idx="7467">
                  <c:v>6</c:v>
                </c:pt>
                <c:pt idx="7468">
                  <c:v>4</c:v>
                </c:pt>
                <c:pt idx="7469">
                  <c:v>5</c:v>
                </c:pt>
                <c:pt idx="7470">
                  <c:v>6</c:v>
                </c:pt>
                <c:pt idx="7471">
                  <c:v>2</c:v>
                </c:pt>
                <c:pt idx="7472">
                  <c:v>4</c:v>
                </c:pt>
                <c:pt idx="7473">
                  <c:v>9</c:v>
                </c:pt>
                <c:pt idx="7474">
                  <c:v>5</c:v>
                </c:pt>
                <c:pt idx="7475">
                  <c:v>3</c:v>
                </c:pt>
                <c:pt idx="7476">
                  <c:v>9</c:v>
                </c:pt>
                <c:pt idx="7477">
                  <c:v>10</c:v>
                </c:pt>
                <c:pt idx="7478">
                  <c:v>11</c:v>
                </c:pt>
                <c:pt idx="7479">
                  <c:v>10</c:v>
                </c:pt>
                <c:pt idx="7480">
                  <c:v>8</c:v>
                </c:pt>
                <c:pt idx="7481">
                  <c:v>5</c:v>
                </c:pt>
                <c:pt idx="7482">
                  <c:v>2</c:v>
                </c:pt>
                <c:pt idx="7483">
                  <c:v>7</c:v>
                </c:pt>
                <c:pt idx="7484">
                  <c:v>4</c:v>
                </c:pt>
                <c:pt idx="7485">
                  <c:v>8</c:v>
                </c:pt>
                <c:pt idx="7486">
                  <c:v>4</c:v>
                </c:pt>
                <c:pt idx="7487">
                  <c:v>2</c:v>
                </c:pt>
                <c:pt idx="7488">
                  <c:v>6</c:v>
                </c:pt>
                <c:pt idx="7489">
                  <c:v>6</c:v>
                </c:pt>
                <c:pt idx="7490">
                  <c:v>4</c:v>
                </c:pt>
                <c:pt idx="7491">
                  <c:v>4</c:v>
                </c:pt>
                <c:pt idx="7492">
                  <c:v>7</c:v>
                </c:pt>
                <c:pt idx="7493">
                  <c:v>7</c:v>
                </c:pt>
                <c:pt idx="7494">
                  <c:v>9</c:v>
                </c:pt>
                <c:pt idx="7495">
                  <c:v>5</c:v>
                </c:pt>
                <c:pt idx="7496">
                  <c:v>6</c:v>
                </c:pt>
                <c:pt idx="7497">
                  <c:v>3</c:v>
                </c:pt>
                <c:pt idx="7498">
                  <c:v>6</c:v>
                </c:pt>
                <c:pt idx="7499">
                  <c:v>8</c:v>
                </c:pt>
                <c:pt idx="7500">
                  <c:v>2</c:v>
                </c:pt>
                <c:pt idx="7501">
                  <c:v>7</c:v>
                </c:pt>
                <c:pt idx="7502">
                  <c:v>6</c:v>
                </c:pt>
                <c:pt idx="7503">
                  <c:v>4</c:v>
                </c:pt>
                <c:pt idx="7504">
                  <c:v>5</c:v>
                </c:pt>
                <c:pt idx="7505">
                  <c:v>7</c:v>
                </c:pt>
                <c:pt idx="7506">
                  <c:v>6</c:v>
                </c:pt>
                <c:pt idx="7507">
                  <c:v>11</c:v>
                </c:pt>
                <c:pt idx="7508">
                  <c:v>12</c:v>
                </c:pt>
                <c:pt idx="7509">
                  <c:v>6</c:v>
                </c:pt>
                <c:pt idx="7510">
                  <c:v>10</c:v>
                </c:pt>
                <c:pt idx="7511">
                  <c:v>4</c:v>
                </c:pt>
                <c:pt idx="7512">
                  <c:v>5</c:v>
                </c:pt>
                <c:pt idx="7513">
                  <c:v>6</c:v>
                </c:pt>
                <c:pt idx="7514">
                  <c:v>10</c:v>
                </c:pt>
                <c:pt idx="7515">
                  <c:v>8</c:v>
                </c:pt>
                <c:pt idx="7516">
                  <c:v>7</c:v>
                </c:pt>
                <c:pt idx="7517">
                  <c:v>12</c:v>
                </c:pt>
                <c:pt idx="7518">
                  <c:v>5</c:v>
                </c:pt>
                <c:pt idx="7519">
                  <c:v>6</c:v>
                </c:pt>
                <c:pt idx="7520">
                  <c:v>9</c:v>
                </c:pt>
                <c:pt idx="7521">
                  <c:v>9</c:v>
                </c:pt>
                <c:pt idx="7522">
                  <c:v>8</c:v>
                </c:pt>
                <c:pt idx="7523">
                  <c:v>9</c:v>
                </c:pt>
                <c:pt idx="7524">
                  <c:v>4</c:v>
                </c:pt>
                <c:pt idx="7525">
                  <c:v>6</c:v>
                </c:pt>
                <c:pt idx="7526">
                  <c:v>6</c:v>
                </c:pt>
                <c:pt idx="7527">
                  <c:v>7</c:v>
                </c:pt>
                <c:pt idx="7528">
                  <c:v>3</c:v>
                </c:pt>
                <c:pt idx="7529">
                  <c:v>8</c:v>
                </c:pt>
                <c:pt idx="7530">
                  <c:v>11</c:v>
                </c:pt>
                <c:pt idx="7531">
                  <c:v>6</c:v>
                </c:pt>
                <c:pt idx="7532">
                  <c:v>9</c:v>
                </c:pt>
                <c:pt idx="7533">
                  <c:v>12</c:v>
                </c:pt>
                <c:pt idx="7534">
                  <c:v>5</c:v>
                </c:pt>
                <c:pt idx="7535">
                  <c:v>3</c:v>
                </c:pt>
                <c:pt idx="7536">
                  <c:v>7</c:v>
                </c:pt>
                <c:pt idx="7537">
                  <c:v>3</c:v>
                </c:pt>
                <c:pt idx="7538">
                  <c:v>13</c:v>
                </c:pt>
                <c:pt idx="7539">
                  <c:v>7</c:v>
                </c:pt>
                <c:pt idx="7540">
                  <c:v>5</c:v>
                </c:pt>
                <c:pt idx="7541">
                  <c:v>7</c:v>
                </c:pt>
                <c:pt idx="7542">
                  <c:v>4</c:v>
                </c:pt>
                <c:pt idx="7543">
                  <c:v>9</c:v>
                </c:pt>
                <c:pt idx="7544">
                  <c:v>5</c:v>
                </c:pt>
                <c:pt idx="7545">
                  <c:v>8</c:v>
                </c:pt>
                <c:pt idx="7546">
                  <c:v>4</c:v>
                </c:pt>
                <c:pt idx="7547">
                  <c:v>9</c:v>
                </c:pt>
                <c:pt idx="7548">
                  <c:v>7</c:v>
                </c:pt>
                <c:pt idx="7549">
                  <c:v>7</c:v>
                </c:pt>
                <c:pt idx="7550">
                  <c:v>3</c:v>
                </c:pt>
                <c:pt idx="7551">
                  <c:v>5</c:v>
                </c:pt>
                <c:pt idx="7552">
                  <c:v>5</c:v>
                </c:pt>
                <c:pt idx="7553">
                  <c:v>6</c:v>
                </c:pt>
                <c:pt idx="7554">
                  <c:v>6</c:v>
                </c:pt>
                <c:pt idx="7555">
                  <c:v>5</c:v>
                </c:pt>
                <c:pt idx="7556">
                  <c:v>14</c:v>
                </c:pt>
                <c:pt idx="7557">
                  <c:v>7</c:v>
                </c:pt>
                <c:pt idx="7558">
                  <c:v>6</c:v>
                </c:pt>
                <c:pt idx="7559">
                  <c:v>2</c:v>
                </c:pt>
                <c:pt idx="7560">
                  <c:v>6</c:v>
                </c:pt>
                <c:pt idx="7561">
                  <c:v>2</c:v>
                </c:pt>
                <c:pt idx="7562">
                  <c:v>3</c:v>
                </c:pt>
                <c:pt idx="7563">
                  <c:v>8</c:v>
                </c:pt>
                <c:pt idx="7564">
                  <c:v>3</c:v>
                </c:pt>
                <c:pt idx="7565">
                  <c:v>7</c:v>
                </c:pt>
                <c:pt idx="7566">
                  <c:v>7</c:v>
                </c:pt>
                <c:pt idx="7567">
                  <c:v>3</c:v>
                </c:pt>
                <c:pt idx="7568">
                  <c:v>3</c:v>
                </c:pt>
                <c:pt idx="7569">
                  <c:v>2</c:v>
                </c:pt>
                <c:pt idx="7570">
                  <c:v>5</c:v>
                </c:pt>
                <c:pt idx="7571">
                  <c:v>5</c:v>
                </c:pt>
                <c:pt idx="7572">
                  <c:v>6</c:v>
                </c:pt>
                <c:pt idx="7573">
                  <c:v>6</c:v>
                </c:pt>
                <c:pt idx="7574">
                  <c:v>4</c:v>
                </c:pt>
                <c:pt idx="7575">
                  <c:v>0</c:v>
                </c:pt>
                <c:pt idx="7576">
                  <c:v>3</c:v>
                </c:pt>
                <c:pt idx="7577">
                  <c:v>7</c:v>
                </c:pt>
                <c:pt idx="7578">
                  <c:v>6</c:v>
                </c:pt>
                <c:pt idx="7579">
                  <c:v>3</c:v>
                </c:pt>
                <c:pt idx="7580">
                  <c:v>3</c:v>
                </c:pt>
                <c:pt idx="7581">
                  <c:v>5</c:v>
                </c:pt>
                <c:pt idx="7582">
                  <c:v>6</c:v>
                </c:pt>
                <c:pt idx="7583">
                  <c:v>7</c:v>
                </c:pt>
                <c:pt idx="7584">
                  <c:v>2</c:v>
                </c:pt>
                <c:pt idx="7585">
                  <c:v>2</c:v>
                </c:pt>
                <c:pt idx="7586">
                  <c:v>6</c:v>
                </c:pt>
                <c:pt idx="7587">
                  <c:v>2</c:v>
                </c:pt>
                <c:pt idx="7588">
                  <c:v>1</c:v>
                </c:pt>
                <c:pt idx="7589">
                  <c:v>3</c:v>
                </c:pt>
                <c:pt idx="7590">
                  <c:v>5</c:v>
                </c:pt>
                <c:pt idx="7591">
                  <c:v>1</c:v>
                </c:pt>
                <c:pt idx="7592">
                  <c:v>1</c:v>
                </c:pt>
                <c:pt idx="7593">
                  <c:v>4</c:v>
                </c:pt>
                <c:pt idx="7594">
                  <c:v>2</c:v>
                </c:pt>
                <c:pt idx="7595">
                  <c:v>2</c:v>
                </c:pt>
                <c:pt idx="7596">
                  <c:v>4</c:v>
                </c:pt>
                <c:pt idx="7597">
                  <c:v>8</c:v>
                </c:pt>
                <c:pt idx="7598">
                  <c:v>3</c:v>
                </c:pt>
                <c:pt idx="7599">
                  <c:v>5</c:v>
                </c:pt>
                <c:pt idx="7600">
                  <c:v>5</c:v>
                </c:pt>
                <c:pt idx="7601">
                  <c:v>7</c:v>
                </c:pt>
                <c:pt idx="7602">
                  <c:v>7</c:v>
                </c:pt>
                <c:pt idx="7603">
                  <c:v>2</c:v>
                </c:pt>
                <c:pt idx="7604">
                  <c:v>3</c:v>
                </c:pt>
                <c:pt idx="7605">
                  <c:v>4</c:v>
                </c:pt>
                <c:pt idx="7606">
                  <c:v>0</c:v>
                </c:pt>
                <c:pt idx="7607">
                  <c:v>3</c:v>
                </c:pt>
                <c:pt idx="7608">
                  <c:v>4</c:v>
                </c:pt>
                <c:pt idx="7609">
                  <c:v>0</c:v>
                </c:pt>
                <c:pt idx="7610">
                  <c:v>3</c:v>
                </c:pt>
                <c:pt idx="7611">
                  <c:v>3</c:v>
                </c:pt>
                <c:pt idx="7612">
                  <c:v>3</c:v>
                </c:pt>
                <c:pt idx="7613">
                  <c:v>5</c:v>
                </c:pt>
                <c:pt idx="7614">
                  <c:v>0</c:v>
                </c:pt>
                <c:pt idx="7615">
                  <c:v>4</c:v>
                </c:pt>
                <c:pt idx="7616">
                  <c:v>5</c:v>
                </c:pt>
                <c:pt idx="7617">
                  <c:v>5</c:v>
                </c:pt>
                <c:pt idx="7618">
                  <c:v>4</c:v>
                </c:pt>
                <c:pt idx="7619">
                  <c:v>1</c:v>
                </c:pt>
                <c:pt idx="7620">
                  <c:v>1</c:v>
                </c:pt>
                <c:pt idx="7621">
                  <c:v>3</c:v>
                </c:pt>
                <c:pt idx="7622">
                  <c:v>2</c:v>
                </c:pt>
                <c:pt idx="7623">
                  <c:v>2</c:v>
                </c:pt>
                <c:pt idx="7624">
                  <c:v>4</c:v>
                </c:pt>
                <c:pt idx="7625">
                  <c:v>2</c:v>
                </c:pt>
                <c:pt idx="7626">
                  <c:v>6</c:v>
                </c:pt>
                <c:pt idx="7627">
                  <c:v>2</c:v>
                </c:pt>
                <c:pt idx="7628">
                  <c:v>2</c:v>
                </c:pt>
                <c:pt idx="7629">
                  <c:v>5</c:v>
                </c:pt>
                <c:pt idx="7630">
                  <c:v>1</c:v>
                </c:pt>
                <c:pt idx="7631">
                  <c:v>4</c:v>
                </c:pt>
                <c:pt idx="7632">
                  <c:v>1</c:v>
                </c:pt>
                <c:pt idx="7633">
                  <c:v>1</c:v>
                </c:pt>
                <c:pt idx="7634">
                  <c:v>2</c:v>
                </c:pt>
                <c:pt idx="7635">
                  <c:v>4</c:v>
                </c:pt>
                <c:pt idx="7636">
                  <c:v>1</c:v>
                </c:pt>
                <c:pt idx="7637">
                  <c:v>2</c:v>
                </c:pt>
                <c:pt idx="7638">
                  <c:v>5</c:v>
                </c:pt>
                <c:pt idx="7639">
                  <c:v>5</c:v>
                </c:pt>
                <c:pt idx="7640">
                  <c:v>4</c:v>
                </c:pt>
                <c:pt idx="7641">
                  <c:v>6</c:v>
                </c:pt>
                <c:pt idx="7642">
                  <c:v>4</c:v>
                </c:pt>
                <c:pt idx="7643">
                  <c:v>2</c:v>
                </c:pt>
                <c:pt idx="7644">
                  <c:v>2</c:v>
                </c:pt>
                <c:pt idx="7645">
                  <c:v>4</c:v>
                </c:pt>
                <c:pt idx="7646">
                  <c:v>6</c:v>
                </c:pt>
                <c:pt idx="7647">
                  <c:v>5</c:v>
                </c:pt>
                <c:pt idx="7648">
                  <c:v>2</c:v>
                </c:pt>
                <c:pt idx="7649">
                  <c:v>1</c:v>
                </c:pt>
                <c:pt idx="7650">
                  <c:v>7</c:v>
                </c:pt>
                <c:pt idx="7651">
                  <c:v>3</c:v>
                </c:pt>
                <c:pt idx="7652">
                  <c:v>4</c:v>
                </c:pt>
                <c:pt idx="7653">
                  <c:v>5</c:v>
                </c:pt>
                <c:pt idx="7654">
                  <c:v>3</c:v>
                </c:pt>
                <c:pt idx="7655">
                  <c:v>1</c:v>
                </c:pt>
                <c:pt idx="7656">
                  <c:v>4</c:v>
                </c:pt>
                <c:pt idx="7657">
                  <c:v>1</c:v>
                </c:pt>
                <c:pt idx="7658">
                  <c:v>9</c:v>
                </c:pt>
                <c:pt idx="7659">
                  <c:v>2</c:v>
                </c:pt>
                <c:pt idx="7660">
                  <c:v>3</c:v>
                </c:pt>
                <c:pt idx="7661">
                  <c:v>6</c:v>
                </c:pt>
                <c:pt idx="7662">
                  <c:v>6</c:v>
                </c:pt>
                <c:pt idx="7663">
                  <c:v>2</c:v>
                </c:pt>
                <c:pt idx="7664">
                  <c:v>5</c:v>
                </c:pt>
                <c:pt idx="7665">
                  <c:v>4</c:v>
                </c:pt>
                <c:pt idx="7666">
                  <c:v>3</c:v>
                </c:pt>
                <c:pt idx="7667">
                  <c:v>2</c:v>
                </c:pt>
                <c:pt idx="7668">
                  <c:v>3</c:v>
                </c:pt>
                <c:pt idx="7669">
                  <c:v>2</c:v>
                </c:pt>
                <c:pt idx="7670">
                  <c:v>5</c:v>
                </c:pt>
                <c:pt idx="7671">
                  <c:v>4</c:v>
                </c:pt>
                <c:pt idx="7672">
                  <c:v>8</c:v>
                </c:pt>
                <c:pt idx="7673">
                  <c:v>14</c:v>
                </c:pt>
                <c:pt idx="7674">
                  <c:v>7</c:v>
                </c:pt>
                <c:pt idx="7675">
                  <c:v>11</c:v>
                </c:pt>
                <c:pt idx="7676">
                  <c:v>8</c:v>
                </c:pt>
                <c:pt idx="7677">
                  <c:v>8</c:v>
                </c:pt>
                <c:pt idx="7678">
                  <c:v>4</c:v>
                </c:pt>
                <c:pt idx="7679">
                  <c:v>9</c:v>
                </c:pt>
                <c:pt idx="7680">
                  <c:v>9</c:v>
                </c:pt>
                <c:pt idx="7681">
                  <c:v>7</c:v>
                </c:pt>
                <c:pt idx="7682">
                  <c:v>7</c:v>
                </c:pt>
                <c:pt idx="7683">
                  <c:v>9</c:v>
                </c:pt>
                <c:pt idx="7684">
                  <c:v>8</c:v>
                </c:pt>
                <c:pt idx="7685">
                  <c:v>12</c:v>
                </c:pt>
                <c:pt idx="7686">
                  <c:v>4</c:v>
                </c:pt>
                <c:pt idx="7687">
                  <c:v>9</c:v>
                </c:pt>
                <c:pt idx="7688">
                  <c:v>8</c:v>
                </c:pt>
                <c:pt idx="7689">
                  <c:v>10</c:v>
                </c:pt>
                <c:pt idx="7690">
                  <c:v>11</c:v>
                </c:pt>
                <c:pt idx="7691">
                  <c:v>5</c:v>
                </c:pt>
                <c:pt idx="7692">
                  <c:v>14</c:v>
                </c:pt>
                <c:pt idx="7693">
                  <c:v>8</c:v>
                </c:pt>
                <c:pt idx="7694">
                  <c:v>6</c:v>
                </c:pt>
                <c:pt idx="7695">
                  <c:v>7</c:v>
                </c:pt>
                <c:pt idx="7696">
                  <c:v>8</c:v>
                </c:pt>
                <c:pt idx="7697">
                  <c:v>15</c:v>
                </c:pt>
                <c:pt idx="7698">
                  <c:v>7</c:v>
                </c:pt>
                <c:pt idx="7699">
                  <c:v>12</c:v>
                </c:pt>
                <c:pt idx="7700">
                  <c:v>10</c:v>
                </c:pt>
                <c:pt idx="7701">
                  <c:v>11</c:v>
                </c:pt>
                <c:pt idx="7702">
                  <c:v>8</c:v>
                </c:pt>
                <c:pt idx="7703">
                  <c:v>18</c:v>
                </c:pt>
                <c:pt idx="7704">
                  <c:v>9</c:v>
                </c:pt>
                <c:pt idx="7705">
                  <c:v>9</c:v>
                </c:pt>
                <c:pt idx="7706">
                  <c:v>13</c:v>
                </c:pt>
                <c:pt idx="7707">
                  <c:v>6</c:v>
                </c:pt>
                <c:pt idx="7708">
                  <c:v>5</c:v>
                </c:pt>
                <c:pt idx="7709">
                  <c:v>11</c:v>
                </c:pt>
                <c:pt idx="7710">
                  <c:v>16</c:v>
                </c:pt>
                <c:pt idx="7711">
                  <c:v>12</c:v>
                </c:pt>
                <c:pt idx="7712">
                  <c:v>11</c:v>
                </c:pt>
                <c:pt idx="7713">
                  <c:v>14</c:v>
                </c:pt>
                <c:pt idx="7714">
                  <c:v>10</c:v>
                </c:pt>
                <c:pt idx="7715">
                  <c:v>11</c:v>
                </c:pt>
                <c:pt idx="7716">
                  <c:v>7</c:v>
                </c:pt>
                <c:pt idx="7717">
                  <c:v>5</c:v>
                </c:pt>
                <c:pt idx="7718">
                  <c:v>4</c:v>
                </c:pt>
                <c:pt idx="7719">
                  <c:v>15</c:v>
                </c:pt>
                <c:pt idx="7720">
                  <c:v>12</c:v>
                </c:pt>
                <c:pt idx="7721">
                  <c:v>3</c:v>
                </c:pt>
                <c:pt idx="7722">
                  <c:v>6</c:v>
                </c:pt>
                <c:pt idx="7723">
                  <c:v>12</c:v>
                </c:pt>
                <c:pt idx="7724">
                  <c:v>11</c:v>
                </c:pt>
                <c:pt idx="7725">
                  <c:v>9</c:v>
                </c:pt>
                <c:pt idx="7726">
                  <c:v>7</c:v>
                </c:pt>
                <c:pt idx="7727">
                  <c:v>4</c:v>
                </c:pt>
                <c:pt idx="7728">
                  <c:v>7</c:v>
                </c:pt>
                <c:pt idx="7729">
                  <c:v>6</c:v>
                </c:pt>
                <c:pt idx="7730">
                  <c:v>7</c:v>
                </c:pt>
                <c:pt idx="7731">
                  <c:v>13</c:v>
                </c:pt>
                <c:pt idx="7732">
                  <c:v>7</c:v>
                </c:pt>
                <c:pt idx="7733">
                  <c:v>7</c:v>
                </c:pt>
                <c:pt idx="7734">
                  <c:v>5</c:v>
                </c:pt>
                <c:pt idx="7735">
                  <c:v>5</c:v>
                </c:pt>
                <c:pt idx="7736">
                  <c:v>6</c:v>
                </c:pt>
                <c:pt idx="7737">
                  <c:v>8</c:v>
                </c:pt>
                <c:pt idx="7738">
                  <c:v>5</c:v>
                </c:pt>
                <c:pt idx="7739">
                  <c:v>4</c:v>
                </c:pt>
                <c:pt idx="7740">
                  <c:v>1</c:v>
                </c:pt>
                <c:pt idx="7741">
                  <c:v>8</c:v>
                </c:pt>
                <c:pt idx="7742">
                  <c:v>6</c:v>
                </c:pt>
                <c:pt idx="7743">
                  <c:v>6</c:v>
                </c:pt>
                <c:pt idx="7744">
                  <c:v>4</c:v>
                </c:pt>
                <c:pt idx="7745">
                  <c:v>6</c:v>
                </c:pt>
                <c:pt idx="7746">
                  <c:v>7</c:v>
                </c:pt>
                <c:pt idx="7747">
                  <c:v>3</c:v>
                </c:pt>
                <c:pt idx="7748">
                  <c:v>3</c:v>
                </c:pt>
                <c:pt idx="7749">
                  <c:v>6</c:v>
                </c:pt>
                <c:pt idx="7750">
                  <c:v>3</c:v>
                </c:pt>
                <c:pt idx="7751">
                  <c:v>2</c:v>
                </c:pt>
                <c:pt idx="7752">
                  <c:v>4</c:v>
                </c:pt>
                <c:pt idx="7753">
                  <c:v>2</c:v>
                </c:pt>
                <c:pt idx="7754">
                  <c:v>7</c:v>
                </c:pt>
                <c:pt idx="7755">
                  <c:v>3</c:v>
                </c:pt>
                <c:pt idx="7756">
                  <c:v>1</c:v>
                </c:pt>
                <c:pt idx="7757">
                  <c:v>2</c:v>
                </c:pt>
                <c:pt idx="7758">
                  <c:v>1</c:v>
                </c:pt>
                <c:pt idx="7759">
                  <c:v>3</c:v>
                </c:pt>
                <c:pt idx="7760">
                  <c:v>4</c:v>
                </c:pt>
                <c:pt idx="7761">
                  <c:v>3</c:v>
                </c:pt>
                <c:pt idx="7762">
                  <c:v>4</c:v>
                </c:pt>
                <c:pt idx="7763">
                  <c:v>2</c:v>
                </c:pt>
                <c:pt idx="7764">
                  <c:v>3</c:v>
                </c:pt>
                <c:pt idx="7765">
                  <c:v>4</c:v>
                </c:pt>
                <c:pt idx="7766">
                  <c:v>3</c:v>
                </c:pt>
                <c:pt idx="7767">
                  <c:v>3</c:v>
                </c:pt>
                <c:pt idx="7768">
                  <c:v>0</c:v>
                </c:pt>
                <c:pt idx="7769">
                  <c:v>5</c:v>
                </c:pt>
                <c:pt idx="7770">
                  <c:v>5</c:v>
                </c:pt>
                <c:pt idx="7771">
                  <c:v>5</c:v>
                </c:pt>
                <c:pt idx="7772">
                  <c:v>4</c:v>
                </c:pt>
                <c:pt idx="7773">
                  <c:v>1</c:v>
                </c:pt>
                <c:pt idx="7774">
                  <c:v>2</c:v>
                </c:pt>
                <c:pt idx="7775">
                  <c:v>2</c:v>
                </c:pt>
                <c:pt idx="7776">
                  <c:v>8</c:v>
                </c:pt>
                <c:pt idx="7777">
                  <c:v>2</c:v>
                </c:pt>
                <c:pt idx="7778">
                  <c:v>6</c:v>
                </c:pt>
                <c:pt idx="7779">
                  <c:v>2</c:v>
                </c:pt>
                <c:pt idx="7780">
                  <c:v>4</c:v>
                </c:pt>
                <c:pt idx="7781">
                  <c:v>4</c:v>
                </c:pt>
                <c:pt idx="7782">
                  <c:v>4</c:v>
                </c:pt>
                <c:pt idx="7783">
                  <c:v>1</c:v>
                </c:pt>
                <c:pt idx="7784">
                  <c:v>3</c:v>
                </c:pt>
                <c:pt idx="7785">
                  <c:v>1</c:v>
                </c:pt>
                <c:pt idx="7786">
                  <c:v>3</c:v>
                </c:pt>
                <c:pt idx="7787">
                  <c:v>2</c:v>
                </c:pt>
                <c:pt idx="7788">
                  <c:v>1</c:v>
                </c:pt>
                <c:pt idx="7789">
                  <c:v>1</c:v>
                </c:pt>
                <c:pt idx="7790">
                  <c:v>2</c:v>
                </c:pt>
                <c:pt idx="7791">
                  <c:v>4</c:v>
                </c:pt>
                <c:pt idx="7792">
                  <c:v>2</c:v>
                </c:pt>
                <c:pt idx="7793">
                  <c:v>3</c:v>
                </c:pt>
                <c:pt idx="7794">
                  <c:v>2</c:v>
                </c:pt>
                <c:pt idx="7795">
                  <c:v>1</c:v>
                </c:pt>
                <c:pt idx="7796">
                  <c:v>5</c:v>
                </c:pt>
                <c:pt idx="7797">
                  <c:v>3</c:v>
                </c:pt>
                <c:pt idx="7798">
                  <c:v>4</c:v>
                </c:pt>
                <c:pt idx="7799">
                  <c:v>1</c:v>
                </c:pt>
                <c:pt idx="7800">
                  <c:v>4</c:v>
                </c:pt>
                <c:pt idx="7801">
                  <c:v>4</c:v>
                </c:pt>
                <c:pt idx="7802">
                  <c:v>5</c:v>
                </c:pt>
                <c:pt idx="7803">
                  <c:v>2</c:v>
                </c:pt>
                <c:pt idx="7804">
                  <c:v>5</c:v>
                </c:pt>
                <c:pt idx="7805">
                  <c:v>3</c:v>
                </c:pt>
                <c:pt idx="7806">
                  <c:v>1</c:v>
                </c:pt>
                <c:pt idx="7807">
                  <c:v>3</c:v>
                </c:pt>
                <c:pt idx="7808">
                  <c:v>1</c:v>
                </c:pt>
                <c:pt idx="7809">
                  <c:v>4</c:v>
                </c:pt>
                <c:pt idx="7810">
                  <c:v>2</c:v>
                </c:pt>
                <c:pt idx="7811">
                  <c:v>3</c:v>
                </c:pt>
                <c:pt idx="7812">
                  <c:v>3</c:v>
                </c:pt>
                <c:pt idx="7813">
                  <c:v>1</c:v>
                </c:pt>
                <c:pt idx="7814">
                  <c:v>3</c:v>
                </c:pt>
                <c:pt idx="7815">
                  <c:v>1</c:v>
                </c:pt>
                <c:pt idx="7816">
                  <c:v>2</c:v>
                </c:pt>
                <c:pt idx="7817">
                  <c:v>1</c:v>
                </c:pt>
                <c:pt idx="7818">
                  <c:v>4</c:v>
                </c:pt>
                <c:pt idx="7819">
                  <c:v>5</c:v>
                </c:pt>
                <c:pt idx="7820">
                  <c:v>0</c:v>
                </c:pt>
                <c:pt idx="7821">
                  <c:v>3</c:v>
                </c:pt>
                <c:pt idx="7822">
                  <c:v>0</c:v>
                </c:pt>
                <c:pt idx="7823">
                  <c:v>3</c:v>
                </c:pt>
                <c:pt idx="7824">
                  <c:v>0</c:v>
                </c:pt>
                <c:pt idx="7825">
                  <c:v>0</c:v>
                </c:pt>
                <c:pt idx="7826">
                  <c:v>1</c:v>
                </c:pt>
                <c:pt idx="7827">
                  <c:v>2</c:v>
                </c:pt>
                <c:pt idx="7828">
                  <c:v>5</c:v>
                </c:pt>
                <c:pt idx="7829">
                  <c:v>1</c:v>
                </c:pt>
                <c:pt idx="7830">
                  <c:v>3</c:v>
                </c:pt>
                <c:pt idx="7831">
                  <c:v>1</c:v>
                </c:pt>
                <c:pt idx="7832">
                  <c:v>1</c:v>
                </c:pt>
                <c:pt idx="7833">
                  <c:v>2</c:v>
                </c:pt>
                <c:pt idx="7834">
                  <c:v>4</c:v>
                </c:pt>
                <c:pt idx="7835">
                  <c:v>1</c:v>
                </c:pt>
                <c:pt idx="7836">
                  <c:v>1</c:v>
                </c:pt>
                <c:pt idx="7837">
                  <c:v>8</c:v>
                </c:pt>
                <c:pt idx="7838">
                  <c:v>4</c:v>
                </c:pt>
                <c:pt idx="7839">
                  <c:v>2</c:v>
                </c:pt>
                <c:pt idx="7840">
                  <c:v>2</c:v>
                </c:pt>
                <c:pt idx="7841">
                  <c:v>3</c:v>
                </c:pt>
                <c:pt idx="7842">
                  <c:v>3</c:v>
                </c:pt>
                <c:pt idx="7843">
                  <c:v>4</c:v>
                </c:pt>
                <c:pt idx="7844">
                  <c:v>4</c:v>
                </c:pt>
                <c:pt idx="7845">
                  <c:v>2</c:v>
                </c:pt>
                <c:pt idx="7846">
                  <c:v>1</c:v>
                </c:pt>
                <c:pt idx="7847">
                  <c:v>3</c:v>
                </c:pt>
                <c:pt idx="7848">
                  <c:v>3</c:v>
                </c:pt>
                <c:pt idx="7849">
                  <c:v>5</c:v>
                </c:pt>
                <c:pt idx="7850">
                  <c:v>3</c:v>
                </c:pt>
                <c:pt idx="7851">
                  <c:v>1</c:v>
                </c:pt>
                <c:pt idx="7852">
                  <c:v>4</c:v>
                </c:pt>
                <c:pt idx="7853">
                  <c:v>1</c:v>
                </c:pt>
                <c:pt idx="7854">
                  <c:v>2</c:v>
                </c:pt>
                <c:pt idx="7855">
                  <c:v>4</c:v>
                </c:pt>
                <c:pt idx="7856">
                  <c:v>1</c:v>
                </c:pt>
                <c:pt idx="7857">
                  <c:v>0</c:v>
                </c:pt>
                <c:pt idx="7858">
                  <c:v>2</c:v>
                </c:pt>
                <c:pt idx="7859">
                  <c:v>4</c:v>
                </c:pt>
                <c:pt idx="7860">
                  <c:v>4</c:v>
                </c:pt>
                <c:pt idx="7861">
                  <c:v>4</c:v>
                </c:pt>
                <c:pt idx="7862">
                  <c:v>4</c:v>
                </c:pt>
                <c:pt idx="7863">
                  <c:v>2</c:v>
                </c:pt>
                <c:pt idx="7864">
                  <c:v>1</c:v>
                </c:pt>
                <c:pt idx="7865">
                  <c:v>1</c:v>
                </c:pt>
                <c:pt idx="7866">
                  <c:v>4</c:v>
                </c:pt>
                <c:pt idx="7867">
                  <c:v>1</c:v>
                </c:pt>
                <c:pt idx="7868">
                  <c:v>3</c:v>
                </c:pt>
                <c:pt idx="7869">
                  <c:v>1</c:v>
                </c:pt>
                <c:pt idx="7870">
                  <c:v>5</c:v>
                </c:pt>
                <c:pt idx="7871">
                  <c:v>2</c:v>
                </c:pt>
                <c:pt idx="7872">
                  <c:v>1</c:v>
                </c:pt>
                <c:pt idx="7873">
                  <c:v>2</c:v>
                </c:pt>
                <c:pt idx="7874">
                  <c:v>4</c:v>
                </c:pt>
                <c:pt idx="7875">
                  <c:v>1</c:v>
                </c:pt>
                <c:pt idx="7876">
                  <c:v>5</c:v>
                </c:pt>
                <c:pt idx="7877">
                  <c:v>3</c:v>
                </c:pt>
                <c:pt idx="7878">
                  <c:v>4</c:v>
                </c:pt>
                <c:pt idx="7879">
                  <c:v>1</c:v>
                </c:pt>
                <c:pt idx="7880">
                  <c:v>1</c:v>
                </c:pt>
                <c:pt idx="7881">
                  <c:v>4</c:v>
                </c:pt>
                <c:pt idx="7882">
                  <c:v>1</c:v>
                </c:pt>
                <c:pt idx="7883">
                  <c:v>1</c:v>
                </c:pt>
                <c:pt idx="7884">
                  <c:v>1</c:v>
                </c:pt>
                <c:pt idx="7885">
                  <c:v>3</c:v>
                </c:pt>
                <c:pt idx="7886">
                  <c:v>5</c:v>
                </c:pt>
                <c:pt idx="7887">
                  <c:v>1</c:v>
                </c:pt>
                <c:pt idx="7888">
                  <c:v>0</c:v>
                </c:pt>
                <c:pt idx="7889">
                  <c:v>1</c:v>
                </c:pt>
                <c:pt idx="7890">
                  <c:v>3</c:v>
                </c:pt>
                <c:pt idx="7891">
                  <c:v>3</c:v>
                </c:pt>
                <c:pt idx="7892">
                  <c:v>3</c:v>
                </c:pt>
                <c:pt idx="7893">
                  <c:v>2</c:v>
                </c:pt>
                <c:pt idx="7894">
                  <c:v>4</c:v>
                </c:pt>
                <c:pt idx="7895">
                  <c:v>3</c:v>
                </c:pt>
                <c:pt idx="7896">
                  <c:v>1</c:v>
                </c:pt>
                <c:pt idx="7897">
                  <c:v>2</c:v>
                </c:pt>
                <c:pt idx="7898">
                  <c:v>3</c:v>
                </c:pt>
                <c:pt idx="7899">
                  <c:v>1</c:v>
                </c:pt>
                <c:pt idx="7900">
                  <c:v>4</c:v>
                </c:pt>
                <c:pt idx="7901">
                  <c:v>3</c:v>
                </c:pt>
                <c:pt idx="7902">
                  <c:v>0</c:v>
                </c:pt>
                <c:pt idx="7903">
                  <c:v>1</c:v>
                </c:pt>
                <c:pt idx="7904">
                  <c:v>0</c:v>
                </c:pt>
                <c:pt idx="7905">
                  <c:v>2</c:v>
                </c:pt>
                <c:pt idx="7906">
                  <c:v>2</c:v>
                </c:pt>
                <c:pt idx="7907">
                  <c:v>2</c:v>
                </c:pt>
                <c:pt idx="7908">
                  <c:v>1</c:v>
                </c:pt>
                <c:pt idx="7909">
                  <c:v>3</c:v>
                </c:pt>
                <c:pt idx="7910">
                  <c:v>2</c:v>
                </c:pt>
                <c:pt idx="7911">
                  <c:v>0</c:v>
                </c:pt>
                <c:pt idx="7912">
                  <c:v>1</c:v>
                </c:pt>
                <c:pt idx="7913">
                  <c:v>1</c:v>
                </c:pt>
                <c:pt idx="7914">
                  <c:v>2</c:v>
                </c:pt>
                <c:pt idx="7915">
                  <c:v>2</c:v>
                </c:pt>
                <c:pt idx="7916">
                  <c:v>0</c:v>
                </c:pt>
                <c:pt idx="7917">
                  <c:v>0</c:v>
                </c:pt>
                <c:pt idx="7918">
                  <c:v>1</c:v>
                </c:pt>
                <c:pt idx="7919">
                  <c:v>4</c:v>
                </c:pt>
                <c:pt idx="7920">
                  <c:v>0</c:v>
                </c:pt>
                <c:pt idx="7921">
                  <c:v>2</c:v>
                </c:pt>
                <c:pt idx="7922">
                  <c:v>2</c:v>
                </c:pt>
                <c:pt idx="7923">
                  <c:v>2</c:v>
                </c:pt>
                <c:pt idx="7924">
                  <c:v>1</c:v>
                </c:pt>
                <c:pt idx="7925">
                  <c:v>5</c:v>
                </c:pt>
                <c:pt idx="7926">
                  <c:v>2</c:v>
                </c:pt>
                <c:pt idx="7927">
                  <c:v>0</c:v>
                </c:pt>
                <c:pt idx="7928">
                  <c:v>5</c:v>
                </c:pt>
                <c:pt idx="7929">
                  <c:v>2</c:v>
                </c:pt>
                <c:pt idx="7930">
                  <c:v>1</c:v>
                </c:pt>
                <c:pt idx="7931">
                  <c:v>2</c:v>
                </c:pt>
                <c:pt idx="7932">
                  <c:v>1</c:v>
                </c:pt>
                <c:pt idx="7933">
                  <c:v>1</c:v>
                </c:pt>
                <c:pt idx="7934">
                  <c:v>3</c:v>
                </c:pt>
                <c:pt idx="7935">
                  <c:v>1</c:v>
                </c:pt>
                <c:pt idx="7936">
                  <c:v>2</c:v>
                </c:pt>
                <c:pt idx="7937">
                  <c:v>2</c:v>
                </c:pt>
                <c:pt idx="7938">
                  <c:v>2</c:v>
                </c:pt>
                <c:pt idx="7939">
                  <c:v>3</c:v>
                </c:pt>
                <c:pt idx="7940">
                  <c:v>4</c:v>
                </c:pt>
                <c:pt idx="7941">
                  <c:v>0</c:v>
                </c:pt>
                <c:pt idx="7942">
                  <c:v>4</c:v>
                </c:pt>
                <c:pt idx="7943">
                  <c:v>3</c:v>
                </c:pt>
                <c:pt idx="7944">
                  <c:v>4</c:v>
                </c:pt>
                <c:pt idx="7945">
                  <c:v>5</c:v>
                </c:pt>
                <c:pt idx="7946">
                  <c:v>3</c:v>
                </c:pt>
                <c:pt idx="7947">
                  <c:v>2</c:v>
                </c:pt>
                <c:pt idx="7948">
                  <c:v>1</c:v>
                </c:pt>
                <c:pt idx="7949">
                  <c:v>2</c:v>
                </c:pt>
                <c:pt idx="7950">
                  <c:v>1</c:v>
                </c:pt>
                <c:pt idx="7951">
                  <c:v>1</c:v>
                </c:pt>
                <c:pt idx="7952">
                  <c:v>2</c:v>
                </c:pt>
                <c:pt idx="7953">
                  <c:v>3</c:v>
                </c:pt>
                <c:pt idx="7954">
                  <c:v>1</c:v>
                </c:pt>
                <c:pt idx="7955">
                  <c:v>2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3</c:v>
                </c:pt>
                <c:pt idx="7960">
                  <c:v>3</c:v>
                </c:pt>
                <c:pt idx="7961">
                  <c:v>2</c:v>
                </c:pt>
                <c:pt idx="7962">
                  <c:v>2</c:v>
                </c:pt>
                <c:pt idx="7963">
                  <c:v>1</c:v>
                </c:pt>
                <c:pt idx="7964">
                  <c:v>4</c:v>
                </c:pt>
                <c:pt idx="7965">
                  <c:v>0</c:v>
                </c:pt>
                <c:pt idx="7966">
                  <c:v>0</c:v>
                </c:pt>
                <c:pt idx="7967">
                  <c:v>1</c:v>
                </c:pt>
                <c:pt idx="7968">
                  <c:v>5</c:v>
                </c:pt>
                <c:pt idx="7969">
                  <c:v>1</c:v>
                </c:pt>
                <c:pt idx="7970">
                  <c:v>1</c:v>
                </c:pt>
                <c:pt idx="7971">
                  <c:v>5</c:v>
                </c:pt>
                <c:pt idx="7972">
                  <c:v>5</c:v>
                </c:pt>
                <c:pt idx="7973">
                  <c:v>2</c:v>
                </c:pt>
                <c:pt idx="7974">
                  <c:v>2</c:v>
                </c:pt>
                <c:pt idx="7975">
                  <c:v>6</c:v>
                </c:pt>
                <c:pt idx="7976">
                  <c:v>1</c:v>
                </c:pt>
                <c:pt idx="7977">
                  <c:v>4</c:v>
                </c:pt>
                <c:pt idx="7978">
                  <c:v>1</c:v>
                </c:pt>
                <c:pt idx="7979">
                  <c:v>0</c:v>
                </c:pt>
                <c:pt idx="7980">
                  <c:v>0</c:v>
                </c:pt>
                <c:pt idx="7981">
                  <c:v>3</c:v>
                </c:pt>
                <c:pt idx="7982">
                  <c:v>2</c:v>
                </c:pt>
                <c:pt idx="7983">
                  <c:v>2</c:v>
                </c:pt>
                <c:pt idx="7984">
                  <c:v>2</c:v>
                </c:pt>
                <c:pt idx="7985">
                  <c:v>1</c:v>
                </c:pt>
                <c:pt idx="7986">
                  <c:v>0</c:v>
                </c:pt>
                <c:pt idx="7987">
                  <c:v>1</c:v>
                </c:pt>
                <c:pt idx="7988">
                  <c:v>3</c:v>
                </c:pt>
                <c:pt idx="7989">
                  <c:v>1</c:v>
                </c:pt>
                <c:pt idx="7990">
                  <c:v>1</c:v>
                </c:pt>
                <c:pt idx="7991">
                  <c:v>0</c:v>
                </c:pt>
                <c:pt idx="7992">
                  <c:v>3</c:v>
                </c:pt>
                <c:pt idx="7993">
                  <c:v>1</c:v>
                </c:pt>
                <c:pt idx="7994">
                  <c:v>5</c:v>
                </c:pt>
                <c:pt idx="7995">
                  <c:v>0</c:v>
                </c:pt>
                <c:pt idx="7996">
                  <c:v>1</c:v>
                </c:pt>
                <c:pt idx="7997">
                  <c:v>4</c:v>
                </c:pt>
                <c:pt idx="7998">
                  <c:v>2</c:v>
                </c:pt>
                <c:pt idx="7999">
                  <c:v>1</c:v>
                </c:pt>
                <c:pt idx="8000">
                  <c:v>1</c:v>
                </c:pt>
                <c:pt idx="8001">
                  <c:v>1</c:v>
                </c:pt>
                <c:pt idx="8002">
                  <c:v>3</c:v>
                </c:pt>
                <c:pt idx="8003">
                  <c:v>4</c:v>
                </c:pt>
                <c:pt idx="8004">
                  <c:v>2</c:v>
                </c:pt>
                <c:pt idx="8005">
                  <c:v>1</c:v>
                </c:pt>
                <c:pt idx="8006">
                  <c:v>4</c:v>
                </c:pt>
                <c:pt idx="8007">
                  <c:v>1</c:v>
                </c:pt>
                <c:pt idx="8008">
                  <c:v>0</c:v>
                </c:pt>
                <c:pt idx="8009">
                  <c:v>3</c:v>
                </c:pt>
                <c:pt idx="8010">
                  <c:v>4</c:v>
                </c:pt>
                <c:pt idx="8011">
                  <c:v>2</c:v>
                </c:pt>
                <c:pt idx="8012">
                  <c:v>2</c:v>
                </c:pt>
                <c:pt idx="8013">
                  <c:v>0</c:v>
                </c:pt>
                <c:pt idx="8014">
                  <c:v>2</c:v>
                </c:pt>
                <c:pt idx="8015">
                  <c:v>0</c:v>
                </c:pt>
                <c:pt idx="8016">
                  <c:v>3</c:v>
                </c:pt>
                <c:pt idx="8017">
                  <c:v>4</c:v>
                </c:pt>
                <c:pt idx="8018">
                  <c:v>1</c:v>
                </c:pt>
                <c:pt idx="8019">
                  <c:v>3</c:v>
                </c:pt>
                <c:pt idx="8020">
                  <c:v>2</c:v>
                </c:pt>
                <c:pt idx="8021">
                  <c:v>4</c:v>
                </c:pt>
                <c:pt idx="8022">
                  <c:v>1</c:v>
                </c:pt>
                <c:pt idx="8023">
                  <c:v>3</c:v>
                </c:pt>
                <c:pt idx="8024">
                  <c:v>2</c:v>
                </c:pt>
                <c:pt idx="8025">
                  <c:v>2</c:v>
                </c:pt>
                <c:pt idx="8026">
                  <c:v>2</c:v>
                </c:pt>
                <c:pt idx="8027">
                  <c:v>3</c:v>
                </c:pt>
                <c:pt idx="8028">
                  <c:v>1</c:v>
                </c:pt>
                <c:pt idx="8029">
                  <c:v>4</c:v>
                </c:pt>
                <c:pt idx="8030">
                  <c:v>1</c:v>
                </c:pt>
                <c:pt idx="8031">
                  <c:v>2</c:v>
                </c:pt>
                <c:pt idx="8032">
                  <c:v>2</c:v>
                </c:pt>
                <c:pt idx="8033">
                  <c:v>0</c:v>
                </c:pt>
                <c:pt idx="8034">
                  <c:v>3</c:v>
                </c:pt>
                <c:pt idx="8035">
                  <c:v>2</c:v>
                </c:pt>
                <c:pt idx="8036">
                  <c:v>4</c:v>
                </c:pt>
                <c:pt idx="8037">
                  <c:v>0</c:v>
                </c:pt>
                <c:pt idx="8038">
                  <c:v>3</c:v>
                </c:pt>
                <c:pt idx="8039">
                  <c:v>1</c:v>
                </c:pt>
                <c:pt idx="8040">
                  <c:v>4</c:v>
                </c:pt>
                <c:pt idx="8041">
                  <c:v>1</c:v>
                </c:pt>
                <c:pt idx="8042">
                  <c:v>1</c:v>
                </c:pt>
                <c:pt idx="8043">
                  <c:v>1</c:v>
                </c:pt>
                <c:pt idx="8044">
                  <c:v>0</c:v>
                </c:pt>
                <c:pt idx="8045">
                  <c:v>2</c:v>
                </c:pt>
                <c:pt idx="8046">
                  <c:v>0</c:v>
                </c:pt>
                <c:pt idx="8047">
                  <c:v>2</c:v>
                </c:pt>
                <c:pt idx="8048">
                  <c:v>2</c:v>
                </c:pt>
                <c:pt idx="8049">
                  <c:v>1</c:v>
                </c:pt>
                <c:pt idx="8050">
                  <c:v>3</c:v>
                </c:pt>
                <c:pt idx="8051">
                  <c:v>2</c:v>
                </c:pt>
                <c:pt idx="8052">
                  <c:v>0</c:v>
                </c:pt>
                <c:pt idx="8053">
                  <c:v>2</c:v>
                </c:pt>
                <c:pt idx="8054">
                  <c:v>1</c:v>
                </c:pt>
                <c:pt idx="8055">
                  <c:v>1</c:v>
                </c:pt>
                <c:pt idx="8056">
                  <c:v>2</c:v>
                </c:pt>
                <c:pt idx="8057">
                  <c:v>0</c:v>
                </c:pt>
                <c:pt idx="8058">
                  <c:v>2</c:v>
                </c:pt>
                <c:pt idx="8059">
                  <c:v>1</c:v>
                </c:pt>
                <c:pt idx="8060">
                  <c:v>1</c:v>
                </c:pt>
                <c:pt idx="8061">
                  <c:v>4</c:v>
                </c:pt>
                <c:pt idx="8062">
                  <c:v>2</c:v>
                </c:pt>
                <c:pt idx="8063">
                  <c:v>4</c:v>
                </c:pt>
                <c:pt idx="8064">
                  <c:v>2</c:v>
                </c:pt>
                <c:pt idx="8065">
                  <c:v>2</c:v>
                </c:pt>
                <c:pt idx="8066">
                  <c:v>4</c:v>
                </c:pt>
                <c:pt idx="8067">
                  <c:v>2</c:v>
                </c:pt>
                <c:pt idx="8068">
                  <c:v>1</c:v>
                </c:pt>
                <c:pt idx="8069">
                  <c:v>0</c:v>
                </c:pt>
                <c:pt idx="8070">
                  <c:v>3</c:v>
                </c:pt>
                <c:pt idx="8071">
                  <c:v>3</c:v>
                </c:pt>
                <c:pt idx="8072">
                  <c:v>2</c:v>
                </c:pt>
                <c:pt idx="8073">
                  <c:v>4</c:v>
                </c:pt>
                <c:pt idx="8074">
                  <c:v>1</c:v>
                </c:pt>
                <c:pt idx="8075">
                  <c:v>3</c:v>
                </c:pt>
                <c:pt idx="8076">
                  <c:v>2</c:v>
                </c:pt>
                <c:pt idx="8077">
                  <c:v>2</c:v>
                </c:pt>
                <c:pt idx="8078">
                  <c:v>2</c:v>
                </c:pt>
                <c:pt idx="8079">
                  <c:v>2</c:v>
                </c:pt>
                <c:pt idx="8080">
                  <c:v>2</c:v>
                </c:pt>
                <c:pt idx="8081">
                  <c:v>1</c:v>
                </c:pt>
                <c:pt idx="8082">
                  <c:v>2</c:v>
                </c:pt>
                <c:pt idx="8083">
                  <c:v>2</c:v>
                </c:pt>
                <c:pt idx="8084">
                  <c:v>1</c:v>
                </c:pt>
                <c:pt idx="8085">
                  <c:v>1</c:v>
                </c:pt>
                <c:pt idx="8086">
                  <c:v>2</c:v>
                </c:pt>
                <c:pt idx="8087">
                  <c:v>3</c:v>
                </c:pt>
                <c:pt idx="8088">
                  <c:v>3</c:v>
                </c:pt>
                <c:pt idx="8089">
                  <c:v>1</c:v>
                </c:pt>
                <c:pt idx="8090">
                  <c:v>0</c:v>
                </c:pt>
                <c:pt idx="8091">
                  <c:v>4</c:v>
                </c:pt>
                <c:pt idx="8092">
                  <c:v>1</c:v>
                </c:pt>
                <c:pt idx="8093">
                  <c:v>4</c:v>
                </c:pt>
                <c:pt idx="8094">
                  <c:v>1</c:v>
                </c:pt>
                <c:pt idx="8095">
                  <c:v>3</c:v>
                </c:pt>
                <c:pt idx="8096">
                  <c:v>1</c:v>
                </c:pt>
                <c:pt idx="8097">
                  <c:v>2</c:v>
                </c:pt>
                <c:pt idx="8098">
                  <c:v>0</c:v>
                </c:pt>
                <c:pt idx="8099">
                  <c:v>3</c:v>
                </c:pt>
                <c:pt idx="8100">
                  <c:v>4</c:v>
                </c:pt>
                <c:pt idx="8101">
                  <c:v>2</c:v>
                </c:pt>
                <c:pt idx="8102">
                  <c:v>1</c:v>
                </c:pt>
                <c:pt idx="8103">
                  <c:v>1</c:v>
                </c:pt>
                <c:pt idx="8104">
                  <c:v>2</c:v>
                </c:pt>
                <c:pt idx="8105">
                  <c:v>3</c:v>
                </c:pt>
                <c:pt idx="8106">
                  <c:v>1</c:v>
                </c:pt>
                <c:pt idx="8107">
                  <c:v>2</c:v>
                </c:pt>
                <c:pt idx="8108">
                  <c:v>0</c:v>
                </c:pt>
                <c:pt idx="8109">
                  <c:v>3</c:v>
                </c:pt>
                <c:pt idx="8110">
                  <c:v>0</c:v>
                </c:pt>
                <c:pt idx="8111">
                  <c:v>3</c:v>
                </c:pt>
                <c:pt idx="8112">
                  <c:v>5</c:v>
                </c:pt>
                <c:pt idx="8113">
                  <c:v>2</c:v>
                </c:pt>
                <c:pt idx="8114">
                  <c:v>2</c:v>
                </c:pt>
                <c:pt idx="8115">
                  <c:v>1</c:v>
                </c:pt>
                <c:pt idx="8116">
                  <c:v>2</c:v>
                </c:pt>
                <c:pt idx="8117">
                  <c:v>2</c:v>
                </c:pt>
                <c:pt idx="8118">
                  <c:v>1</c:v>
                </c:pt>
                <c:pt idx="8119">
                  <c:v>3</c:v>
                </c:pt>
                <c:pt idx="8120">
                  <c:v>0</c:v>
                </c:pt>
                <c:pt idx="8121">
                  <c:v>3</c:v>
                </c:pt>
                <c:pt idx="8122">
                  <c:v>2</c:v>
                </c:pt>
                <c:pt idx="8123">
                  <c:v>2</c:v>
                </c:pt>
                <c:pt idx="8124">
                  <c:v>2</c:v>
                </c:pt>
                <c:pt idx="8125">
                  <c:v>3</c:v>
                </c:pt>
                <c:pt idx="8126">
                  <c:v>3</c:v>
                </c:pt>
                <c:pt idx="8127">
                  <c:v>3</c:v>
                </c:pt>
                <c:pt idx="8128">
                  <c:v>2</c:v>
                </c:pt>
                <c:pt idx="8129">
                  <c:v>1</c:v>
                </c:pt>
                <c:pt idx="8130">
                  <c:v>2</c:v>
                </c:pt>
                <c:pt idx="8131">
                  <c:v>1</c:v>
                </c:pt>
                <c:pt idx="8132">
                  <c:v>2</c:v>
                </c:pt>
                <c:pt idx="8133">
                  <c:v>0</c:v>
                </c:pt>
                <c:pt idx="8134">
                  <c:v>1</c:v>
                </c:pt>
                <c:pt idx="8135">
                  <c:v>1</c:v>
                </c:pt>
                <c:pt idx="8136">
                  <c:v>3</c:v>
                </c:pt>
                <c:pt idx="8137">
                  <c:v>5</c:v>
                </c:pt>
                <c:pt idx="8138">
                  <c:v>0</c:v>
                </c:pt>
                <c:pt idx="8139">
                  <c:v>4</c:v>
                </c:pt>
                <c:pt idx="8140">
                  <c:v>4</c:v>
                </c:pt>
                <c:pt idx="8141">
                  <c:v>1</c:v>
                </c:pt>
                <c:pt idx="8142">
                  <c:v>4</c:v>
                </c:pt>
                <c:pt idx="8143">
                  <c:v>1</c:v>
                </c:pt>
                <c:pt idx="8144">
                  <c:v>2</c:v>
                </c:pt>
                <c:pt idx="8145">
                  <c:v>1</c:v>
                </c:pt>
                <c:pt idx="8146">
                  <c:v>3</c:v>
                </c:pt>
                <c:pt idx="8147">
                  <c:v>2</c:v>
                </c:pt>
                <c:pt idx="8148">
                  <c:v>3</c:v>
                </c:pt>
                <c:pt idx="8149">
                  <c:v>1</c:v>
                </c:pt>
                <c:pt idx="8150">
                  <c:v>2</c:v>
                </c:pt>
                <c:pt idx="8151">
                  <c:v>0</c:v>
                </c:pt>
                <c:pt idx="8152">
                  <c:v>2</c:v>
                </c:pt>
                <c:pt idx="8153">
                  <c:v>1</c:v>
                </c:pt>
                <c:pt idx="8154">
                  <c:v>0</c:v>
                </c:pt>
                <c:pt idx="8155">
                  <c:v>1</c:v>
                </c:pt>
                <c:pt idx="8156">
                  <c:v>2</c:v>
                </c:pt>
                <c:pt idx="8157">
                  <c:v>2</c:v>
                </c:pt>
                <c:pt idx="8158">
                  <c:v>4</c:v>
                </c:pt>
                <c:pt idx="8159">
                  <c:v>0</c:v>
                </c:pt>
                <c:pt idx="8160">
                  <c:v>1</c:v>
                </c:pt>
                <c:pt idx="8161">
                  <c:v>1</c:v>
                </c:pt>
                <c:pt idx="8162">
                  <c:v>2</c:v>
                </c:pt>
                <c:pt idx="8163">
                  <c:v>2</c:v>
                </c:pt>
                <c:pt idx="8164">
                  <c:v>1</c:v>
                </c:pt>
                <c:pt idx="8165">
                  <c:v>2</c:v>
                </c:pt>
                <c:pt idx="8166">
                  <c:v>4</c:v>
                </c:pt>
                <c:pt idx="8167">
                  <c:v>3</c:v>
                </c:pt>
                <c:pt idx="8168">
                  <c:v>1</c:v>
                </c:pt>
                <c:pt idx="8169">
                  <c:v>0</c:v>
                </c:pt>
                <c:pt idx="8170">
                  <c:v>0</c:v>
                </c:pt>
                <c:pt idx="8171">
                  <c:v>8</c:v>
                </c:pt>
                <c:pt idx="8172">
                  <c:v>1</c:v>
                </c:pt>
                <c:pt idx="8173">
                  <c:v>1</c:v>
                </c:pt>
                <c:pt idx="8174">
                  <c:v>3</c:v>
                </c:pt>
                <c:pt idx="8175">
                  <c:v>3</c:v>
                </c:pt>
                <c:pt idx="8176">
                  <c:v>2</c:v>
                </c:pt>
                <c:pt idx="8177">
                  <c:v>0</c:v>
                </c:pt>
                <c:pt idx="8178">
                  <c:v>3</c:v>
                </c:pt>
                <c:pt idx="8179">
                  <c:v>1</c:v>
                </c:pt>
                <c:pt idx="8180">
                  <c:v>1</c:v>
                </c:pt>
                <c:pt idx="8181">
                  <c:v>1</c:v>
                </c:pt>
                <c:pt idx="8182">
                  <c:v>5</c:v>
                </c:pt>
                <c:pt idx="8183">
                  <c:v>2</c:v>
                </c:pt>
                <c:pt idx="8184">
                  <c:v>4</c:v>
                </c:pt>
                <c:pt idx="8185">
                  <c:v>3</c:v>
                </c:pt>
                <c:pt idx="8186">
                  <c:v>0</c:v>
                </c:pt>
                <c:pt idx="8187">
                  <c:v>1</c:v>
                </c:pt>
                <c:pt idx="8188">
                  <c:v>4</c:v>
                </c:pt>
                <c:pt idx="8189">
                  <c:v>1</c:v>
                </c:pt>
                <c:pt idx="8190">
                  <c:v>2</c:v>
                </c:pt>
                <c:pt idx="8191">
                  <c:v>3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C18E-40D6-93F6-2DEC2CDF227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1138944"/>
        <c:axId val="51140480"/>
      </c:scatterChart>
      <c:valAx>
        <c:axId val="51138944"/>
        <c:scaling>
          <c:orientation val="minMax"/>
          <c:max val="6"/>
          <c:min val="0"/>
        </c:scaling>
        <c:delete val="0"/>
        <c:axPos val="b"/>
        <c:numFmt formatCode="General" sourceLinked="1"/>
        <c:majorTickMark val="out"/>
        <c:minorTickMark val="in"/>
        <c:tickLblPos val="nextTo"/>
        <c:crossAx val="51140480"/>
        <c:crosses val="autoZero"/>
        <c:crossBetween val="midCat"/>
      </c:valAx>
      <c:valAx>
        <c:axId val="51140480"/>
        <c:scaling>
          <c:logBase val="10"/>
          <c:orientation val="minMax"/>
          <c:max val="100000"/>
          <c:min val="50"/>
        </c:scaling>
        <c:delete val="0"/>
        <c:axPos val="l"/>
        <c:numFmt formatCode="General" sourceLinked="1"/>
        <c:majorTickMark val="out"/>
        <c:minorTickMark val="none"/>
        <c:tickLblPos val="nextTo"/>
        <c:crossAx val="51138944"/>
        <c:crosses val="autoZero"/>
        <c:crossBetween val="midCat"/>
      </c:valAx>
      <c:spPr>
        <a:noFill/>
        <a:ln w="25400">
          <a:noFill/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46272965879265"/>
          <c:y val="6.9687591134441659E-2"/>
          <c:w val="0.82685192475940505"/>
          <c:h val="0.83285104986876668"/>
        </c:manualLayout>
      </c:layout>
      <c:scatterChart>
        <c:scatterStyle val="lineMarker"/>
        <c:varyColors val="0"/>
        <c:ser>
          <c:idx val="0"/>
          <c:order val="0"/>
          <c:tx>
            <c:v>28: 1kW 18: 1kW</c:v>
          </c:tx>
          <c:spPr>
            <a:ln w="63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Sheet2!$C$4:$C$8196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163877</c:v>
                </c:pt>
                <c:pt idx="10">
                  <c:v>75323</c:v>
                </c:pt>
                <c:pt idx="11">
                  <c:v>34386</c:v>
                </c:pt>
                <c:pt idx="12">
                  <c:v>18292</c:v>
                </c:pt>
                <c:pt idx="13">
                  <c:v>10649</c:v>
                </c:pt>
                <c:pt idx="14">
                  <c:v>6515</c:v>
                </c:pt>
                <c:pt idx="15">
                  <c:v>3866</c:v>
                </c:pt>
                <c:pt idx="16">
                  <c:v>2279</c:v>
                </c:pt>
                <c:pt idx="17">
                  <c:v>1461</c:v>
                </c:pt>
                <c:pt idx="18">
                  <c:v>977</c:v>
                </c:pt>
                <c:pt idx="19">
                  <c:v>786</c:v>
                </c:pt>
                <c:pt idx="20">
                  <c:v>784</c:v>
                </c:pt>
                <c:pt idx="21">
                  <c:v>770</c:v>
                </c:pt>
                <c:pt idx="22">
                  <c:v>771</c:v>
                </c:pt>
                <c:pt idx="23">
                  <c:v>880</c:v>
                </c:pt>
                <c:pt idx="24">
                  <c:v>1022</c:v>
                </c:pt>
                <c:pt idx="25">
                  <c:v>1252</c:v>
                </c:pt>
                <c:pt idx="26">
                  <c:v>1612</c:v>
                </c:pt>
                <c:pt idx="27">
                  <c:v>1945</c:v>
                </c:pt>
                <c:pt idx="28">
                  <c:v>2419</c:v>
                </c:pt>
                <c:pt idx="29">
                  <c:v>3047</c:v>
                </c:pt>
                <c:pt idx="30">
                  <c:v>3561</c:v>
                </c:pt>
                <c:pt idx="31">
                  <c:v>4021</c:v>
                </c:pt>
                <c:pt idx="32">
                  <c:v>4532</c:v>
                </c:pt>
                <c:pt idx="33">
                  <c:v>4723</c:v>
                </c:pt>
                <c:pt idx="34">
                  <c:v>5230</c:v>
                </c:pt>
                <c:pt idx="35">
                  <c:v>5474</c:v>
                </c:pt>
                <c:pt idx="36">
                  <c:v>5758</c:v>
                </c:pt>
                <c:pt idx="37">
                  <c:v>5929</c:v>
                </c:pt>
                <c:pt idx="38">
                  <c:v>6272</c:v>
                </c:pt>
                <c:pt idx="39">
                  <c:v>6573</c:v>
                </c:pt>
                <c:pt idx="40">
                  <c:v>6534</c:v>
                </c:pt>
                <c:pt idx="41">
                  <c:v>6639</c:v>
                </c:pt>
                <c:pt idx="42">
                  <c:v>6701</c:v>
                </c:pt>
                <c:pt idx="43">
                  <c:v>6950</c:v>
                </c:pt>
                <c:pt idx="44">
                  <c:v>7024</c:v>
                </c:pt>
                <c:pt idx="45">
                  <c:v>7137</c:v>
                </c:pt>
                <c:pt idx="46">
                  <c:v>7521</c:v>
                </c:pt>
                <c:pt idx="47">
                  <c:v>7582</c:v>
                </c:pt>
                <c:pt idx="48">
                  <c:v>7956</c:v>
                </c:pt>
                <c:pt idx="49">
                  <c:v>8132</c:v>
                </c:pt>
                <c:pt idx="50">
                  <c:v>8079</c:v>
                </c:pt>
                <c:pt idx="51">
                  <c:v>7874</c:v>
                </c:pt>
                <c:pt idx="52">
                  <c:v>7472</c:v>
                </c:pt>
                <c:pt idx="53">
                  <c:v>7123</c:v>
                </c:pt>
                <c:pt idx="54">
                  <c:v>6746</c:v>
                </c:pt>
                <c:pt idx="55">
                  <c:v>6293</c:v>
                </c:pt>
                <c:pt idx="56">
                  <c:v>5954</c:v>
                </c:pt>
                <c:pt idx="57">
                  <c:v>6071</c:v>
                </c:pt>
                <c:pt idx="58">
                  <c:v>5938</c:v>
                </c:pt>
                <c:pt idx="59">
                  <c:v>5918</c:v>
                </c:pt>
                <c:pt idx="60">
                  <c:v>5980</c:v>
                </c:pt>
                <c:pt idx="61">
                  <c:v>6209</c:v>
                </c:pt>
                <c:pt idx="62">
                  <c:v>6581</c:v>
                </c:pt>
                <c:pt idx="63">
                  <c:v>7077</c:v>
                </c:pt>
                <c:pt idx="64">
                  <c:v>7674</c:v>
                </c:pt>
                <c:pt idx="65">
                  <c:v>8351</c:v>
                </c:pt>
                <c:pt idx="66">
                  <c:v>8790</c:v>
                </c:pt>
                <c:pt idx="67">
                  <c:v>9855</c:v>
                </c:pt>
                <c:pt idx="68">
                  <c:v>10860</c:v>
                </c:pt>
                <c:pt idx="69">
                  <c:v>11879</c:v>
                </c:pt>
                <c:pt idx="70">
                  <c:v>13315</c:v>
                </c:pt>
                <c:pt idx="71">
                  <c:v>14452</c:v>
                </c:pt>
                <c:pt idx="72">
                  <c:v>16837</c:v>
                </c:pt>
                <c:pt idx="73">
                  <c:v>18510</c:v>
                </c:pt>
                <c:pt idx="74">
                  <c:v>21302</c:v>
                </c:pt>
                <c:pt idx="75">
                  <c:v>23933</c:v>
                </c:pt>
                <c:pt idx="76">
                  <c:v>27016</c:v>
                </c:pt>
                <c:pt idx="77">
                  <c:v>29204</c:v>
                </c:pt>
                <c:pt idx="78">
                  <c:v>31447</c:v>
                </c:pt>
                <c:pt idx="79">
                  <c:v>33394</c:v>
                </c:pt>
                <c:pt idx="80">
                  <c:v>34826</c:v>
                </c:pt>
                <c:pt idx="81">
                  <c:v>34717</c:v>
                </c:pt>
                <c:pt idx="82">
                  <c:v>35142</c:v>
                </c:pt>
                <c:pt idx="83">
                  <c:v>34844</c:v>
                </c:pt>
                <c:pt idx="84">
                  <c:v>35026</c:v>
                </c:pt>
                <c:pt idx="85">
                  <c:v>34882</c:v>
                </c:pt>
                <c:pt idx="86">
                  <c:v>34350</c:v>
                </c:pt>
                <c:pt idx="87">
                  <c:v>35089</c:v>
                </c:pt>
                <c:pt idx="88">
                  <c:v>34742</c:v>
                </c:pt>
                <c:pt idx="89">
                  <c:v>34375</c:v>
                </c:pt>
                <c:pt idx="90">
                  <c:v>35028</c:v>
                </c:pt>
                <c:pt idx="91">
                  <c:v>34362</c:v>
                </c:pt>
                <c:pt idx="92">
                  <c:v>34511</c:v>
                </c:pt>
                <c:pt idx="93">
                  <c:v>34493</c:v>
                </c:pt>
                <c:pt idx="94">
                  <c:v>34270</c:v>
                </c:pt>
                <c:pt idx="95">
                  <c:v>33451</c:v>
                </c:pt>
                <c:pt idx="96">
                  <c:v>32501</c:v>
                </c:pt>
                <c:pt idx="97">
                  <c:v>32005</c:v>
                </c:pt>
                <c:pt idx="98">
                  <c:v>30630</c:v>
                </c:pt>
                <c:pt idx="99">
                  <c:v>29735</c:v>
                </c:pt>
                <c:pt idx="100">
                  <c:v>28544</c:v>
                </c:pt>
                <c:pt idx="101">
                  <c:v>27476</c:v>
                </c:pt>
                <c:pt idx="102">
                  <c:v>27385</c:v>
                </c:pt>
                <c:pt idx="103">
                  <c:v>26128</c:v>
                </c:pt>
                <c:pt idx="104">
                  <c:v>26107</c:v>
                </c:pt>
                <c:pt idx="105">
                  <c:v>26907</c:v>
                </c:pt>
                <c:pt idx="106">
                  <c:v>28406</c:v>
                </c:pt>
                <c:pt idx="107">
                  <c:v>31189</c:v>
                </c:pt>
                <c:pt idx="108">
                  <c:v>34503</c:v>
                </c:pt>
                <c:pt idx="109">
                  <c:v>40058</c:v>
                </c:pt>
                <c:pt idx="110">
                  <c:v>45315</c:v>
                </c:pt>
                <c:pt idx="111">
                  <c:v>50997</c:v>
                </c:pt>
                <c:pt idx="112">
                  <c:v>56654</c:v>
                </c:pt>
                <c:pt idx="113">
                  <c:v>60729</c:v>
                </c:pt>
                <c:pt idx="114">
                  <c:v>65173</c:v>
                </c:pt>
                <c:pt idx="115">
                  <c:v>67649</c:v>
                </c:pt>
                <c:pt idx="116">
                  <c:v>69874</c:v>
                </c:pt>
                <c:pt idx="117">
                  <c:v>69470</c:v>
                </c:pt>
                <c:pt idx="118">
                  <c:v>70270</c:v>
                </c:pt>
                <c:pt idx="119">
                  <c:v>69241</c:v>
                </c:pt>
                <c:pt idx="120">
                  <c:v>68274</c:v>
                </c:pt>
                <c:pt idx="121">
                  <c:v>67073</c:v>
                </c:pt>
                <c:pt idx="122">
                  <c:v>65986</c:v>
                </c:pt>
                <c:pt idx="123">
                  <c:v>64640</c:v>
                </c:pt>
                <c:pt idx="124">
                  <c:v>62002</c:v>
                </c:pt>
                <c:pt idx="125">
                  <c:v>59836</c:v>
                </c:pt>
                <c:pt idx="126">
                  <c:v>57734</c:v>
                </c:pt>
                <c:pt idx="127">
                  <c:v>55193</c:v>
                </c:pt>
                <c:pt idx="128">
                  <c:v>52784</c:v>
                </c:pt>
                <c:pt idx="129">
                  <c:v>50642</c:v>
                </c:pt>
                <c:pt idx="130">
                  <c:v>47936</c:v>
                </c:pt>
                <c:pt idx="131">
                  <c:v>47193</c:v>
                </c:pt>
                <c:pt idx="132">
                  <c:v>43721</c:v>
                </c:pt>
                <c:pt idx="133">
                  <c:v>41795</c:v>
                </c:pt>
                <c:pt idx="134">
                  <c:v>40274</c:v>
                </c:pt>
                <c:pt idx="135">
                  <c:v>38457</c:v>
                </c:pt>
                <c:pt idx="136">
                  <c:v>36783</c:v>
                </c:pt>
                <c:pt idx="137">
                  <c:v>35827</c:v>
                </c:pt>
                <c:pt idx="138">
                  <c:v>35341</c:v>
                </c:pt>
                <c:pt idx="139">
                  <c:v>34009</c:v>
                </c:pt>
                <c:pt idx="140">
                  <c:v>32767</c:v>
                </c:pt>
                <c:pt idx="141">
                  <c:v>31905</c:v>
                </c:pt>
                <c:pt idx="142">
                  <c:v>31259</c:v>
                </c:pt>
                <c:pt idx="143">
                  <c:v>30427</c:v>
                </c:pt>
                <c:pt idx="144">
                  <c:v>29677</c:v>
                </c:pt>
                <c:pt idx="145">
                  <c:v>29240</c:v>
                </c:pt>
                <c:pt idx="146">
                  <c:v>27473</c:v>
                </c:pt>
                <c:pt idx="147">
                  <c:v>26414</c:v>
                </c:pt>
                <c:pt idx="148">
                  <c:v>25630</c:v>
                </c:pt>
                <c:pt idx="149">
                  <c:v>24772</c:v>
                </c:pt>
                <c:pt idx="150">
                  <c:v>23884</c:v>
                </c:pt>
                <c:pt idx="151">
                  <c:v>22999</c:v>
                </c:pt>
                <c:pt idx="152">
                  <c:v>22201</c:v>
                </c:pt>
                <c:pt idx="153">
                  <c:v>21916</c:v>
                </c:pt>
                <c:pt idx="154">
                  <c:v>21064</c:v>
                </c:pt>
                <c:pt idx="155">
                  <c:v>20744</c:v>
                </c:pt>
                <c:pt idx="156">
                  <c:v>19865</c:v>
                </c:pt>
                <c:pt idx="157">
                  <c:v>19429</c:v>
                </c:pt>
                <c:pt idx="158">
                  <c:v>18797</c:v>
                </c:pt>
                <c:pt idx="159">
                  <c:v>18446</c:v>
                </c:pt>
                <c:pt idx="160">
                  <c:v>18398</c:v>
                </c:pt>
                <c:pt idx="161">
                  <c:v>17404</c:v>
                </c:pt>
                <c:pt idx="162">
                  <c:v>16831</c:v>
                </c:pt>
                <c:pt idx="163">
                  <c:v>16370</c:v>
                </c:pt>
                <c:pt idx="164">
                  <c:v>16182</c:v>
                </c:pt>
                <c:pt idx="165">
                  <c:v>15637</c:v>
                </c:pt>
                <c:pt idx="166">
                  <c:v>15330</c:v>
                </c:pt>
                <c:pt idx="167">
                  <c:v>15334</c:v>
                </c:pt>
                <c:pt idx="168">
                  <c:v>14378</c:v>
                </c:pt>
                <c:pt idx="169">
                  <c:v>14479</c:v>
                </c:pt>
                <c:pt idx="170">
                  <c:v>14157</c:v>
                </c:pt>
                <c:pt idx="171">
                  <c:v>13876</c:v>
                </c:pt>
                <c:pt idx="172">
                  <c:v>13804</c:v>
                </c:pt>
                <c:pt idx="173">
                  <c:v>13196</c:v>
                </c:pt>
                <c:pt idx="174">
                  <c:v>13155</c:v>
                </c:pt>
                <c:pt idx="175">
                  <c:v>12732</c:v>
                </c:pt>
                <c:pt idx="176">
                  <c:v>12511</c:v>
                </c:pt>
                <c:pt idx="177">
                  <c:v>12334</c:v>
                </c:pt>
                <c:pt idx="178">
                  <c:v>12146</c:v>
                </c:pt>
                <c:pt idx="179">
                  <c:v>11769</c:v>
                </c:pt>
                <c:pt idx="180">
                  <c:v>11462</c:v>
                </c:pt>
                <c:pt idx="181">
                  <c:v>11091</c:v>
                </c:pt>
                <c:pt idx="182">
                  <c:v>11055</c:v>
                </c:pt>
                <c:pt idx="183">
                  <c:v>10692</c:v>
                </c:pt>
                <c:pt idx="184">
                  <c:v>10729</c:v>
                </c:pt>
                <c:pt idx="185">
                  <c:v>10416</c:v>
                </c:pt>
                <c:pt idx="186">
                  <c:v>10634</c:v>
                </c:pt>
                <c:pt idx="187">
                  <c:v>10670</c:v>
                </c:pt>
                <c:pt idx="188">
                  <c:v>10949</c:v>
                </c:pt>
                <c:pt idx="189">
                  <c:v>11362</c:v>
                </c:pt>
                <c:pt idx="190">
                  <c:v>11529</c:v>
                </c:pt>
                <c:pt idx="191">
                  <c:v>12231</c:v>
                </c:pt>
                <c:pt idx="192">
                  <c:v>12577</c:v>
                </c:pt>
                <c:pt idx="193">
                  <c:v>13115</c:v>
                </c:pt>
                <c:pt idx="194">
                  <c:v>13476</c:v>
                </c:pt>
                <c:pt idx="195">
                  <c:v>13409</c:v>
                </c:pt>
                <c:pt idx="196">
                  <c:v>13272</c:v>
                </c:pt>
                <c:pt idx="197">
                  <c:v>12601</c:v>
                </c:pt>
                <c:pt idx="198">
                  <c:v>11750</c:v>
                </c:pt>
                <c:pt idx="199">
                  <c:v>10784</c:v>
                </c:pt>
                <c:pt idx="200">
                  <c:v>9955</c:v>
                </c:pt>
                <c:pt idx="201">
                  <c:v>9035</c:v>
                </c:pt>
                <c:pt idx="202">
                  <c:v>8085</c:v>
                </c:pt>
                <c:pt idx="203">
                  <c:v>7370</c:v>
                </c:pt>
                <c:pt idx="204">
                  <c:v>6950</c:v>
                </c:pt>
                <c:pt idx="205">
                  <c:v>6153</c:v>
                </c:pt>
                <c:pt idx="206">
                  <c:v>5855</c:v>
                </c:pt>
                <c:pt idx="207">
                  <c:v>5461</c:v>
                </c:pt>
                <c:pt idx="208">
                  <c:v>5207</c:v>
                </c:pt>
                <c:pt idx="209">
                  <c:v>5229</c:v>
                </c:pt>
                <c:pt idx="210">
                  <c:v>4875</c:v>
                </c:pt>
                <c:pt idx="211">
                  <c:v>4984</c:v>
                </c:pt>
                <c:pt idx="212">
                  <c:v>4643</c:v>
                </c:pt>
                <c:pt idx="213">
                  <c:v>4601</c:v>
                </c:pt>
                <c:pt idx="214">
                  <c:v>4433</c:v>
                </c:pt>
                <c:pt idx="215">
                  <c:v>4326</c:v>
                </c:pt>
                <c:pt idx="216">
                  <c:v>4199</c:v>
                </c:pt>
                <c:pt idx="217">
                  <c:v>4140</c:v>
                </c:pt>
                <c:pt idx="218">
                  <c:v>4049</c:v>
                </c:pt>
                <c:pt idx="219">
                  <c:v>3863</c:v>
                </c:pt>
                <c:pt idx="220">
                  <c:v>3822</c:v>
                </c:pt>
                <c:pt idx="221">
                  <c:v>3795</c:v>
                </c:pt>
                <c:pt idx="222">
                  <c:v>3647</c:v>
                </c:pt>
                <c:pt idx="223">
                  <c:v>3529</c:v>
                </c:pt>
                <c:pt idx="224">
                  <c:v>3478</c:v>
                </c:pt>
                <c:pt idx="225">
                  <c:v>3363</c:v>
                </c:pt>
                <c:pt idx="226">
                  <c:v>3228</c:v>
                </c:pt>
                <c:pt idx="227">
                  <c:v>3356</c:v>
                </c:pt>
                <c:pt idx="228">
                  <c:v>3106</c:v>
                </c:pt>
                <c:pt idx="229">
                  <c:v>3102</c:v>
                </c:pt>
                <c:pt idx="230">
                  <c:v>2979</c:v>
                </c:pt>
                <c:pt idx="231">
                  <c:v>2913</c:v>
                </c:pt>
                <c:pt idx="232">
                  <c:v>2831</c:v>
                </c:pt>
                <c:pt idx="233">
                  <c:v>2905</c:v>
                </c:pt>
                <c:pt idx="234">
                  <c:v>2614</c:v>
                </c:pt>
                <c:pt idx="235">
                  <c:v>2594</c:v>
                </c:pt>
                <c:pt idx="236">
                  <c:v>2565</c:v>
                </c:pt>
                <c:pt idx="237">
                  <c:v>2526</c:v>
                </c:pt>
                <c:pt idx="238">
                  <c:v>2463</c:v>
                </c:pt>
                <c:pt idx="239">
                  <c:v>2300</c:v>
                </c:pt>
                <c:pt idx="240">
                  <c:v>2279</c:v>
                </c:pt>
                <c:pt idx="241">
                  <c:v>2160</c:v>
                </c:pt>
                <c:pt idx="242">
                  <c:v>2008</c:v>
                </c:pt>
                <c:pt idx="243">
                  <c:v>2039</c:v>
                </c:pt>
                <c:pt idx="244">
                  <c:v>1960</c:v>
                </c:pt>
                <c:pt idx="245">
                  <c:v>1997</c:v>
                </c:pt>
                <c:pt idx="246">
                  <c:v>1871</c:v>
                </c:pt>
                <c:pt idx="247">
                  <c:v>1885</c:v>
                </c:pt>
                <c:pt idx="248">
                  <c:v>1784</c:v>
                </c:pt>
                <c:pt idx="249">
                  <c:v>1745</c:v>
                </c:pt>
                <c:pt idx="250">
                  <c:v>1658</c:v>
                </c:pt>
                <c:pt idx="251">
                  <c:v>1679</c:v>
                </c:pt>
                <c:pt idx="252">
                  <c:v>1615</c:v>
                </c:pt>
                <c:pt idx="253">
                  <c:v>1521</c:v>
                </c:pt>
                <c:pt idx="254">
                  <c:v>1437</c:v>
                </c:pt>
                <c:pt idx="255">
                  <c:v>1556</c:v>
                </c:pt>
                <c:pt idx="256">
                  <c:v>1454</c:v>
                </c:pt>
                <c:pt idx="257">
                  <c:v>1446</c:v>
                </c:pt>
                <c:pt idx="258">
                  <c:v>1377</c:v>
                </c:pt>
                <c:pt idx="259">
                  <c:v>1355</c:v>
                </c:pt>
                <c:pt idx="260">
                  <c:v>1352</c:v>
                </c:pt>
                <c:pt idx="261">
                  <c:v>1255</c:v>
                </c:pt>
                <c:pt idx="262">
                  <c:v>1258</c:v>
                </c:pt>
                <c:pt idx="263">
                  <c:v>1201</c:v>
                </c:pt>
                <c:pt idx="264">
                  <c:v>1237</c:v>
                </c:pt>
                <c:pt idx="265">
                  <c:v>1115</c:v>
                </c:pt>
                <c:pt idx="266">
                  <c:v>1123</c:v>
                </c:pt>
                <c:pt idx="267">
                  <c:v>1111</c:v>
                </c:pt>
                <c:pt idx="268">
                  <c:v>1124</c:v>
                </c:pt>
                <c:pt idx="269">
                  <c:v>1074</c:v>
                </c:pt>
                <c:pt idx="270">
                  <c:v>1063</c:v>
                </c:pt>
                <c:pt idx="271">
                  <c:v>1042</c:v>
                </c:pt>
                <c:pt idx="272">
                  <c:v>1001</c:v>
                </c:pt>
                <c:pt idx="273">
                  <c:v>937</c:v>
                </c:pt>
                <c:pt idx="274">
                  <c:v>990</c:v>
                </c:pt>
                <c:pt idx="275">
                  <c:v>943</c:v>
                </c:pt>
                <c:pt idx="276">
                  <c:v>947</c:v>
                </c:pt>
                <c:pt idx="277">
                  <c:v>940</c:v>
                </c:pt>
                <c:pt idx="278">
                  <c:v>850</c:v>
                </c:pt>
                <c:pt idx="279">
                  <c:v>843</c:v>
                </c:pt>
                <c:pt idx="280">
                  <c:v>860</c:v>
                </c:pt>
                <c:pt idx="281">
                  <c:v>811</c:v>
                </c:pt>
                <c:pt idx="282">
                  <c:v>802</c:v>
                </c:pt>
                <c:pt idx="283">
                  <c:v>805</c:v>
                </c:pt>
                <c:pt idx="284">
                  <c:v>779</c:v>
                </c:pt>
                <c:pt idx="285">
                  <c:v>787</c:v>
                </c:pt>
                <c:pt idx="286">
                  <c:v>698</c:v>
                </c:pt>
                <c:pt idx="287">
                  <c:v>762</c:v>
                </c:pt>
                <c:pt idx="288">
                  <c:v>683</c:v>
                </c:pt>
                <c:pt idx="289">
                  <c:v>657</c:v>
                </c:pt>
                <c:pt idx="290">
                  <c:v>661</c:v>
                </c:pt>
                <c:pt idx="291">
                  <c:v>692</c:v>
                </c:pt>
                <c:pt idx="292">
                  <c:v>649</c:v>
                </c:pt>
                <c:pt idx="293">
                  <c:v>630</c:v>
                </c:pt>
                <c:pt idx="294">
                  <c:v>581</c:v>
                </c:pt>
                <c:pt idx="295">
                  <c:v>625</c:v>
                </c:pt>
                <c:pt idx="296">
                  <c:v>604</c:v>
                </c:pt>
                <c:pt idx="297">
                  <c:v>590</c:v>
                </c:pt>
                <c:pt idx="298">
                  <c:v>580</c:v>
                </c:pt>
                <c:pt idx="299">
                  <c:v>572</c:v>
                </c:pt>
                <c:pt idx="300">
                  <c:v>529</c:v>
                </c:pt>
                <c:pt idx="301">
                  <c:v>538</c:v>
                </c:pt>
                <c:pt idx="302">
                  <c:v>531</c:v>
                </c:pt>
                <c:pt idx="303">
                  <c:v>548</c:v>
                </c:pt>
                <c:pt idx="304">
                  <c:v>512</c:v>
                </c:pt>
                <c:pt idx="305">
                  <c:v>481</c:v>
                </c:pt>
                <c:pt idx="306">
                  <c:v>493</c:v>
                </c:pt>
                <c:pt idx="307">
                  <c:v>442</c:v>
                </c:pt>
                <c:pt idx="308">
                  <c:v>462</c:v>
                </c:pt>
                <c:pt idx="309">
                  <c:v>424</c:v>
                </c:pt>
                <c:pt idx="310">
                  <c:v>442</c:v>
                </c:pt>
                <c:pt idx="311">
                  <c:v>426</c:v>
                </c:pt>
                <c:pt idx="312">
                  <c:v>405</c:v>
                </c:pt>
                <c:pt idx="313">
                  <c:v>442</c:v>
                </c:pt>
                <c:pt idx="314">
                  <c:v>387</c:v>
                </c:pt>
                <c:pt idx="315">
                  <c:v>372</c:v>
                </c:pt>
                <c:pt idx="316">
                  <c:v>421</c:v>
                </c:pt>
                <c:pt idx="317">
                  <c:v>382</c:v>
                </c:pt>
                <c:pt idx="318">
                  <c:v>362</c:v>
                </c:pt>
                <c:pt idx="319">
                  <c:v>359</c:v>
                </c:pt>
                <c:pt idx="320">
                  <c:v>370</c:v>
                </c:pt>
                <c:pt idx="321">
                  <c:v>337</c:v>
                </c:pt>
                <c:pt idx="322">
                  <c:v>337</c:v>
                </c:pt>
                <c:pt idx="323">
                  <c:v>338</c:v>
                </c:pt>
                <c:pt idx="324">
                  <c:v>338</c:v>
                </c:pt>
                <c:pt idx="325">
                  <c:v>340</c:v>
                </c:pt>
                <c:pt idx="326">
                  <c:v>317</c:v>
                </c:pt>
                <c:pt idx="327">
                  <c:v>291</c:v>
                </c:pt>
                <c:pt idx="328">
                  <c:v>312</c:v>
                </c:pt>
                <c:pt idx="329">
                  <c:v>282</c:v>
                </c:pt>
                <c:pt idx="330">
                  <c:v>280</c:v>
                </c:pt>
                <c:pt idx="331">
                  <c:v>240</c:v>
                </c:pt>
                <c:pt idx="332">
                  <c:v>312</c:v>
                </c:pt>
                <c:pt idx="333">
                  <c:v>238</c:v>
                </c:pt>
                <c:pt idx="334">
                  <c:v>246</c:v>
                </c:pt>
                <c:pt idx="335">
                  <c:v>257</c:v>
                </c:pt>
                <c:pt idx="336">
                  <c:v>268</c:v>
                </c:pt>
                <c:pt idx="337">
                  <c:v>239</c:v>
                </c:pt>
                <c:pt idx="338">
                  <c:v>241</c:v>
                </c:pt>
                <c:pt idx="339">
                  <c:v>229</c:v>
                </c:pt>
                <c:pt idx="340">
                  <c:v>246</c:v>
                </c:pt>
                <c:pt idx="341">
                  <c:v>232</c:v>
                </c:pt>
                <c:pt idx="342">
                  <c:v>242</c:v>
                </c:pt>
                <c:pt idx="343">
                  <c:v>208</c:v>
                </c:pt>
                <c:pt idx="344">
                  <c:v>238</c:v>
                </c:pt>
                <c:pt idx="345">
                  <c:v>199</c:v>
                </c:pt>
                <c:pt idx="346">
                  <c:v>196</c:v>
                </c:pt>
                <c:pt idx="347">
                  <c:v>196</c:v>
                </c:pt>
                <c:pt idx="348">
                  <c:v>183</c:v>
                </c:pt>
                <c:pt idx="349">
                  <c:v>185</c:v>
                </c:pt>
                <c:pt idx="350">
                  <c:v>172</c:v>
                </c:pt>
                <c:pt idx="351">
                  <c:v>186</c:v>
                </c:pt>
                <c:pt idx="352">
                  <c:v>217</c:v>
                </c:pt>
                <c:pt idx="353">
                  <c:v>185</c:v>
                </c:pt>
                <c:pt idx="354">
                  <c:v>151</c:v>
                </c:pt>
                <c:pt idx="355">
                  <c:v>204</c:v>
                </c:pt>
                <c:pt idx="356">
                  <c:v>177</c:v>
                </c:pt>
                <c:pt idx="357">
                  <c:v>177</c:v>
                </c:pt>
                <c:pt idx="358">
                  <c:v>165</c:v>
                </c:pt>
                <c:pt idx="359">
                  <c:v>166</c:v>
                </c:pt>
                <c:pt idx="360">
                  <c:v>171</c:v>
                </c:pt>
                <c:pt idx="361">
                  <c:v>171</c:v>
                </c:pt>
                <c:pt idx="362">
                  <c:v>144</c:v>
                </c:pt>
                <c:pt idx="363">
                  <c:v>165</c:v>
                </c:pt>
                <c:pt idx="364">
                  <c:v>152</c:v>
                </c:pt>
                <c:pt idx="365">
                  <c:v>160</c:v>
                </c:pt>
                <c:pt idx="366">
                  <c:v>136</c:v>
                </c:pt>
                <c:pt idx="367">
                  <c:v>153</c:v>
                </c:pt>
                <c:pt idx="368">
                  <c:v>119</c:v>
                </c:pt>
                <c:pt idx="369">
                  <c:v>141</c:v>
                </c:pt>
                <c:pt idx="370">
                  <c:v>138</c:v>
                </c:pt>
                <c:pt idx="371">
                  <c:v>120</c:v>
                </c:pt>
                <c:pt idx="372">
                  <c:v>118</c:v>
                </c:pt>
                <c:pt idx="373">
                  <c:v>135</c:v>
                </c:pt>
                <c:pt idx="374">
                  <c:v>134</c:v>
                </c:pt>
                <c:pt idx="375">
                  <c:v>137</c:v>
                </c:pt>
                <c:pt idx="376">
                  <c:v>138</c:v>
                </c:pt>
                <c:pt idx="377">
                  <c:v>125</c:v>
                </c:pt>
                <c:pt idx="378">
                  <c:v>107</c:v>
                </c:pt>
                <c:pt idx="379">
                  <c:v>131</c:v>
                </c:pt>
                <c:pt idx="380">
                  <c:v>108</c:v>
                </c:pt>
                <c:pt idx="381">
                  <c:v>105</c:v>
                </c:pt>
                <c:pt idx="382">
                  <c:v>113</c:v>
                </c:pt>
                <c:pt idx="383">
                  <c:v>125</c:v>
                </c:pt>
                <c:pt idx="384">
                  <c:v>121</c:v>
                </c:pt>
                <c:pt idx="385">
                  <c:v>98</c:v>
                </c:pt>
                <c:pt idx="386">
                  <c:v>129</c:v>
                </c:pt>
                <c:pt idx="387">
                  <c:v>99</c:v>
                </c:pt>
                <c:pt idx="388">
                  <c:v>109</c:v>
                </c:pt>
                <c:pt idx="389">
                  <c:v>136</c:v>
                </c:pt>
                <c:pt idx="390">
                  <c:v>104</c:v>
                </c:pt>
                <c:pt idx="391">
                  <c:v>112</c:v>
                </c:pt>
                <c:pt idx="392">
                  <c:v>125</c:v>
                </c:pt>
                <c:pt idx="393">
                  <c:v>102</c:v>
                </c:pt>
                <c:pt idx="394">
                  <c:v>97</c:v>
                </c:pt>
                <c:pt idx="395">
                  <c:v>110</c:v>
                </c:pt>
                <c:pt idx="396">
                  <c:v>92</c:v>
                </c:pt>
                <c:pt idx="397">
                  <c:v>116</c:v>
                </c:pt>
                <c:pt idx="398">
                  <c:v>119</c:v>
                </c:pt>
                <c:pt idx="399">
                  <c:v>91</c:v>
                </c:pt>
                <c:pt idx="400">
                  <c:v>91</c:v>
                </c:pt>
                <c:pt idx="401">
                  <c:v>100</c:v>
                </c:pt>
                <c:pt idx="402">
                  <c:v>104</c:v>
                </c:pt>
                <c:pt idx="403">
                  <c:v>76</c:v>
                </c:pt>
                <c:pt idx="404">
                  <c:v>81</c:v>
                </c:pt>
                <c:pt idx="405">
                  <c:v>99</c:v>
                </c:pt>
                <c:pt idx="406">
                  <c:v>90</c:v>
                </c:pt>
                <c:pt idx="407">
                  <c:v>72</c:v>
                </c:pt>
                <c:pt idx="408">
                  <c:v>87</c:v>
                </c:pt>
                <c:pt idx="409">
                  <c:v>89</c:v>
                </c:pt>
                <c:pt idx="410">
                  <c:v>76</c:v>
                </c:pt>
                <c:pt idx="411">
                  <c:v>96</c:v>
                </c:pt>
                <c:pt idx="412">
                  <c:v>77</c:v>
                </c:pt>
                <c:pt idx="413">
                  <c:v>97</c:v>
                </c:pt>
                <c:pt idx="414">
                  <c:v>82</c:v>
                </c:pt>
                <c:pt idx="415">
                  <c:v>90</c:v>
                </c:pt>
                <c:pt idx="416">
                  <c:v>73</c:v>
                </c:pt>
                <c:pt idx="417">
                  <c:v>93</c:v>
                </c:pt>
                <c:pt idx="418">
                  <c:v>92</c:v>
                </c:pt>
                <c:pt idx="419">
                  <c:v>74</c:v>
                </c:pt>
                <c:pt idx="420">
                  <c:v>87</c:v>
                </c:pt>
                <c:pt idx="421">
                  <c:v>87</c:v>
                </c:pt>
                <c:pt idx="422">
                  <c:v>78</c:v>
                </c:pt>
                <c:pt idx="423">
                  <c:v>81</c:v>
                </c:pt>
                <c:pt idx="424">
                  <c:v>86</c:v>
                </c:pt>
                <c:pt idx="425">
                  <c:v>91</c:v>
                </c:pt>
                <c:pt idx="426">
                  <c:v>79</c:v>
                </c:pt>
                <c:pt idx="427">
                  <c:v>79</c:v>
                </c:pt>
                <c:pt idx="428">
                  <c:v>75</c:v>
                </c:pt>
                <c:pt idx="429">
                  <c:v>92</c:v>
                </c:pt>
                <c:pt idx="430">
                  <c:v>80</c:v>
                </c:pt>
                <c:pt idx="431">
                  <c:v>73</c:v>
                </c:pt>
                <c:pt idx="432">
                  <c:v>87</c:v>
                </c:pt>
                <c:pt idx="433">
                  <c:v>83</c:v>
                </c:pt>
                <c:pt idx="434">
                  <c:v>90</c:v>
                </c:pt>
                <c:pt idx="435">
                  <c:v>78</c:v>
                </c:pt>
                <c:pt idx="436">
                  <c:v>78</c:v>
                </c:pt>
                <c:pt idx="437">
                  <c:v>71</c:v>
                </c:pt>
                <c:pt idx="438">
                  <c:v>70</c:v>
                </c:pt>
                <c:pt idx="439">
                  <c:v>70</c:v>
                </c:pt>
                <c:pt idx="440">
                  <c:v>70</c:v>
                </c:pt>
                <c:pt idx="441">
                  <c:v>58</c:v>
                </c:pt>
                <c:pt idx="442">
                  <c:v>60</c:v>
                </c:pt>
                <c:pt idx="443">
                  <c:v>80</c:v>
                </c:pt>
                <c:pt idx="444">
                  <c:v>75</c:v>
                </c:pt>
                <c:pt idx="445">
                  <c:v>72</c:v>
                </c:pt>
                <c:pt idx="446">
                  <c:v>65</c:v>
                </c:pt>
                <c:pt idx="447">
                  <c:v>79</c:v>
                </c:pt>
                <c:pt idx="448">
                  <c:v>75</c:v>
                </c:pt>
                <c:pt idx="449">
                  <c:v>72</c:v>
                </c:pt>
                <c:pt idx="450">
                  <c:v>79</c:v>
                </c:pt>
                <c:pt idx="451">
                  <c:v>76</c:v>
                </c:pt>
                <c:pt idx="452">
                  <c:v>74</c:v>
                </c:pt>
                <c:pt idx="453">
                  <c:v>70</c:v>
                </c:pt>
                <c:pt idx="454">
                  <c:v>57</c:v>
                </c:pt>
                <c:pt idx="455">
                  <c:v>72</c:v>
                </c:pt>
                <c:pt idx="456">
                  <c:v>67</c:v>
                </c:pt>
                <c:pt idx="457">
                  <c:v>76</c:v>
                </c:pt>
                <c:pt idx="458">
                  <c:v>86</c:v>
                </c:pt>
                <c:pt idx="459">
                  <c:v>76</c:v>
                </c:pt>
                <c:pt idx="460">
                  <c:v>59</c:v>
                </c:pt>
                <c:pt idx="461">
                  <c:v>60</c:v>
                </c:pt>
                <c:pt idx="462">
                  <c:v>73</c:v>
                </c:pt>
                <c:pt idx="463">
                  <c:v>77</c:v>
                </c:pt>
                <c:pt idx="464">
                  <c:v>74</c:v>
                </c:pt>
                <c:pt idx="465">
                  <c:v>81</c:v>
                </c:pt>
                <c:pt idx="466">
                  <c:v>75</c:v>
                </c:pt>
                <c:pt idx="467">
                  <c:v>73</c:v>
                </c:pt>
                <c:pt idx="468">
                  <c:v>82</c:v>
                </c:pt>
                <c:pt idx="469">
                  <c:v>73</c:v>
                </c:pt>
                <c:pt idx="470">
                  <c:v>75</c:v>
                </c:pt>
                <c:pt idx="471">
                  <c:v>88</c:v>
                </c:pt>
                <c:pt idx="472">
                  <c:v>100</c:v>
                </c:pt>
                <c:pt idx="473">
                  <c:v>126</c:v>
                </c:pt>
                <c:pt idx="474">
                  <c:v>119</c:v>
                </c:pt>
                <c:pt idx="475">
                  <c:v>131</c:v>
                </c:pt>
                <c:pt idx="476">
                  <c:v>131</c:v>
                </c:pt>
                <c:pt idx="477">
                  <c:v>146</c:v>
                </c:pt>
                <c:pt idx="478">
                  <c:v>167</c:v>
                </c:pt>
                <c:pt idx="479">
                  <c:v>184</c:v>
                </c:pt>
                <c:pt idx="480">
                  <c:v>191</c:v>
                </c:pt>
                <c:pt idx="481">
                  <c:v>186</c:v>
                </c:pt>
                <c:pt idx="482">
                  <c:v>240</c:v>
                </c:pt>
                <c:pt idx="483">
                  <c:v>201</c:v>
                </c:pt>
                <c:pt idx="484">
                  <c:v>226</c:v>
                </c:pt>
                <c:pt idx="485">
                  <c:v>217</c:v>
                </c:pt>
                <c:pt idx="486">
                  <c:v>214</c:v>
                </c:pt>
                <c:pt idx="487">
                  <c:v>185</c:v>
                </c:pt>
                <c:pt idx="488">
                  <c:v>210</c:v>
                </c:pt>
                <c:pt idx="489">
                  <c:v>169</c:v>
                </c:pt>
                <c:pt idx="490">
                  <c:v>157</c:v>
                </c:pt>
                <c:pt idx="491">
                  <c:v>171</c:v>
                </c:pt>
                <c:pt idx="492">
                  <c:v>155</c:v>
                </c:pt>
                <c:pt idx="493">
                  <c:v>123</c:v>
                </c:pt>
                <c:pt idx="494">
                  <c:v>122</c:v>
                </c:pt>
                <c:pt idx="495">
                  <c:v>117</c:v>
                </c:pt>
                <c:pt idx="496">
                  <c:v>118</c:v>
                </c:pt>
                <c:pt idx="497">
                  <c:v>95</c:v>
                </c:pt>
                <c:pt idx="498">
                  <c:v>118</c:v>
                </c:pt>
                <c:pt idx="499">
                  <c:v>87</c:v>
                </c:pt>
                <c:pt idx="500">
                  <c:v>99</c:v>
                </c:pt>
                <c:pt idx="501">
                  <c:v>94</c:v>
                </c:pt>
                <c:pt idx="502">
                  <c:v>106</c:v>
                </c:pt>
                <c:pt idx="503">
                  <c:v>94</c:v>
                </c:pt>
                <c:pt idx="504">
                  <c:v>111</c:v>
                </c:pt>
                <c:pt idx="505">
                  <c:v>102</c:v>
                </c:pt>
                <c:pt idx="506">
                  <c:v>86</c:v>
                </c:pt>
                <c:pt idx="507">
                  <c:v>79</c:v>
                </c:pt>
                <c:pt idx="508">
                  <c:v>72</c:v>
                </c:pt>
                <c:pt idx="509">
                  <c:v>83</c:v>
                </c:pt>
                <c:pt idx="510">
                  <c:v>96</c:v>
                </c:pt>
                <c:pt idx="511">
                  <c:v>78</c:v>
                </c:pt>
                <c:pt idx="512">
                  <c:v>74</c:v>
                </c:pt>
                <c:pt idx="513">
                  <c:v>88</c:v>
                </c:pt>
                <c:pt idx="514">
                  <c:v>74</c:v>
                </c:pt>
                <c:pt idx="515">
                  <c:v>91</c:v>
                </c:pt>
                <c:pt idx="516">
                  <c:v>86</c:v>
                </c:pt>
                <c:pt idx="517">
                  <c:v>98</c:v>
                </c:pt>
                <c:pt idx="518">
                  <c:v>99</c:v>
                </c:pt>
                <c:pt idx="519">
                  <c:v>100</c:v>
                </c:pt>
                <c:pt idx="520">
                  <c:v>97</c:v>
                </c:pt>
                <c:pt idx="521">
                  <c:v>92</c:v>
                </c:pt>
                <c:pt idx="522">
                  <c:v>91</c:v>
                </c:pt>
                <c:pt idx="523">
                  <c:v>119</c:v>
                </c:pt>
                <c:pt idx="524">
                  <c:v>121</c:v>
                </c:pt>
                <c:pt idx="525">
                  <c:v>118</c:v>
                </c:pt>
                <c:pt idx="526">
                  <c:v>137</c:v>
                </c:pt>
                <c:pt idx="527">
                  <c:v>139</c:v>
                </c:pt>
                <c:pt idx="528">
                  <c:v>155</c:v>
                </c:pt>
                <c:pt idx="529">
                  <c:v>181</c:v>
                </c:pt>
                <c:pt idx="530">
                  <c:v>215</c:v>
                </c:pt>
                <c:pt idx="531">
                  <c:v>244</c:v>
                </c:pt>
                <c:pt idx="532">
                  <c:v>270</c:v>
                </c:pt>
                <c:pt idx="533">
                  <c:v>339</c:v>
                </c:pt>
                <c:pt idx="534">
                  <c:v>408</c:v>
                </c:pt>
                <c:pt idx="535">
                  <c:v>400</c:v>
                </c:pt>
                <c:pt idx="536">
                  <c:v>489</c:v>
                </c:pt>
                <c:pt idx="537">
                  <c:v>520</c:v>
                </c:pt>
                <c:pt idx="538">
                  <c:v>629</c:v>
                </c:pt>
                <c:pt idx="539">
                  <c:v>762</c:v>
                </c:pt>
                <c:pt idx="540">
                  <c:v>797</c:v>
                </c:pt>
                <c:pt idx="541">
                  <c:v>885</c:v>
                </c:pt>
                <c:pt idx="542">
                  <c:v>874</c:v>
                </c:pt>
                <c:pt idx="543">
                  <c:v>862</c:v>
                </c:pt>
                <c:pt idx="544">
                  <c:v>954</c:v>
                </c:pt>
                <c:pt idx="545">
                  <c:v>995</c:v>
                </c:pt>
                <c:pt idx="546">
                  <c:v>888</c:v>
                </c:pt>
                <c:pt idx="547">
                  <c:v>907</c:v>
                </c:pt>
                <c:pt idx="548">
                  <c:v>916</c:v>
                </c:pt>
                <c:pt idx="549">
                  <c:v>854</c:v>
                </c:pt>
                <c:pt idx="550">
                  <c:v>807</c:v>
                </c:pt>
                <c:pt idx="551">
                  <c:v>808</c:v>
                </c:pt>
                <c:pt idx="552">
                  <c:v>699</c:v>
                </c:pt>
                <c:pt idx="553">
                  <c:v>671</c:v>
                </c:pt>
                <c:pt idx="554">
                  <c:v>620</c:v>
                </c:pt>
                <c:pt idx="555">
                  <c:v>566</c:v>
                </c:pt>
                <c:pt idx="556">
                  <c:v>527</c:v>
                </c:pt>
                <c:pt idx="557">
                  <c:v>451</c:v>
                </c:pt>
                <c:pt idx="558">
                  <c:v>431</c:v>
                </c:pt>
                <c:pt idx="559">
                  <c:v>415</c:v>
                </c:pt>
                <c:pt idx="560">
                  <c:v>301</c:v>
                </c:pt>
                <c:pt idx="561">
                  <c:v>315</c:v>
                </c:pt>
                <c:pt idx="562">
                  <c:v>289</c:v>
                </c:pt>
                <c:pt idx="563">
                  <c:v>281</c:v>
                </c:pt>
                <c:pt idx="564">
                  <c:v>253</c:v>
                </c:pt>
                <c:pt idx="565">
                  <c:v>238</c:v>
                </c:pt>
                <c:pt idx="566">
                  <c:v>209</c:v>
                </c:pt>
                <c:pt idx="567">
                  <c:v>218</c:v>
                </c:pt>
                <c:pt idx="568">
                  <c:v>213</c:v>
                </c:pt>
                <c:pt idx="569">
                  <c:v>191</c:v>
                </c:pt>
                <c:pt idx="570">
                  <c:v>206</c:v>
                </c:pt>
                <c:pt idx="571">
                  <c:v>219</c:v>
                </c:pt>
                <c:pt idx="572">
                  <c:v>247</c:v>
                </c:pt>
                <c:pt idx="573">
                  <c:v>249</c:v>
                </c:pt>
                <c:pt idx="574">
                  <c:v>289</c:v>
                </c:pt>
                <c:pt idx="575">
                  <c:v>290</c:v>
                </c:pt>
                <c:pt idx="576">
                  <c:v>345</c:v>
                </c:pt>
                <c:pt idx="577">
                  <c:v>377</c:v>
                </c:pt>
                <c:pt idx="578">
                  <c:v>454</c:v>
                </c:pt>
                <c:pt idx="579">
                  <c:v>455</c:v>
                </c:pt>
                <c:pt idx="580">
                  <c:v>502</c:v>
                </c:pt>
                <c:pt idx="581">
                  <c:v>553</c:v>
                </c:pt>
                <c:pt idx="582">
                  <c:v>564</c:v>
                </c:pt>
                <c:pt idx="583">
                  <c:v>657</c:v>
                </c:pt>
                <c:pt idx="584">
                  <c:v>663</c:v>
                </c:pt>
                <c:pt idx="585">
                  <c:v>704</c:v>
                </c:pt>
                <c:pt idx="586">
                  <c:v>696</c:v>
                </c:pt>
                <c:pt idx="587">
                  <c:v>743</c:v>
                </c:pt>
                <c:pt idx="588">
                  <c:v>745</c:v>
                </c:pt>
                <c:pt idx="589">
                  <c:v>720</c:v>
                </c:pt>
                <c:pt idx="590">
                  <c:v>699</c:v>
                </c:pt>
                <c:pt idx="591">
                  <c:v>773</c:v>
                </c:pt>
                <c:pt idx="592">
                  <c:v>695</c:v>
                </c:pt>
                <c:pt idx="593">
                  <c:v>689</c:v>
                </c:pt>
                <c:pt idx="594">
                  <c:v>691</c:v>
                </c:pt>
                <c:pt idx="595">
                  <c:v>662</c:v>
                </c:pt>
                <c:pt idx="596">
                  <c:v>656</c:v>
                </c:pt>
                <c:pt idx="597">
                  <c:v>611</c:v>
                </c:pt>
                <c:pt idx="598">
                  <c:v>587</c:v>
                </c:pt>
                <c:pt idx="599">
                  <c:v>580</c:v>
                </c:pt>
                <c:pt idx="600">
                  <c:v>547</c:v>
                </c:pt>
                <c:pt idx="601">
                  <c:v>493</c:v>
                </c:pt>
                <c:pt idx="602">
                  <c:v>473</c:v>
                </c:pt>
                <c:pt idx="603">
                  <c:v>444</c:v>
                </c:pt>
                <c:pt idx="604">
                  <c:v>453</c:v>
                </c:pt>
                <c:pt idx="605">
                  <c:v>367</c:v>
                </c:pt>
                <c:pt idx="606">
                  <c:v>368</c:v>
                </c:pt>
                <c:pt idx="607">
                  <c:v>347</c:v>
                </c:pt>
                <c:pt idx="608">
                  <c:v>329</c:v>
                </c:pt>
                <c:pt idx="609">
                  <c:v>294</c:v>
                </c:pt>
                <c:pt idx="610">
                  <c:v>308</c:v>
                </c:pt>
                <c:pt idx="611">
                  <c:v>272</c:v>
                </c:pt>
                <c:pt idx="612">
                  <c:v>248</c:v>
                </c:pt>
                <c:pt idx="613">
                  <c:v>253</c:v>
                </c:pt>
                <c:pt idx="614">
                  <c:v>224</c:v>
                </c:pt>
                <c:pt idx="615">
                  <c:v>211</c:v>
                </c:pt>
                <c:pt idx="616">
                  <c:v>244</c:v>
                </c:pt>
                <c:pt idx="617">
                  <c:v>204</c:v>
                </c:pt>
                <c:pt idx="618">
                  <c:v>198</c:v>
                </c:pt>
                <c:pt idx="619">
                  <c:v>187</c:v>
                </c:pt>
                <c:pt idx="620">
                  <c:v>170</c:v>
                </c:pt>
                <c:pt idx="621">
                  <c:v>184</c:v>
                </c:pt>
                <c:pt idx="622">
                  <c:v>140</c:v>
                </c:pt>
                <c:pt idx="623">
                  <c:v>170</c:v>
                </c:pt>
                <c:pt idx="624">
                  <c:v>161</c:v>
                </c:pt>
                <c:pt idx="625">
                  <c:v>151</c:v>
                </c:pt>
                <c:pt idx="626">
                  <c:v>147</c:v>
                </c:pt>
                <c:pt idx="627">
                  <c:v>143</c:v>
                </c:pt>
                <c:pt idx="628">
                  <c:v>123</c:v>
                </c:pt>
                <c:pt idx="629">
                  <c:v>130</c:v>
                </c:pt>
                <c:pt idx="630">
                  <c:v>143</c:v>
                </c:pt>
                <c:pt idx="631">
                  <c:v>158</c:v>
                </c:pt>
                <c:pt idx="632">
                  <c:v>114</c:v>
                </c:pt>
                <c:pt idx="633">
                  <c:v>120</c:v>
                </c:pt>
                <c:pt idx="634">
                  <c:v>127</c:v>
                </c:pt>
                <c:pt idx="635">
                  <c:v>109</c:v>
                </c:pt>
                <c:pt idx="636">
                  <c:v>125</c:v>
                </c:pt>
                <c:pt idx="637">
                  <c:v>131</c:v>
                </c:pt>
                <c:pt idx="638">
                  <c:v>130</c:v>
                </c:pt>
                <c:pt idx="639">
                  <c:v>138</c:v>
                </c:pt>
                <c:pt idx="640">
                  <c:v>121</c:v>
                </c:pt>
                <c:pt idx="641">
                  <c:v>127</c:v>
                </c:pt>
                <c:pt idx="642">
                  <c:v>112</c:v>
                </c:pt>
                <c:pt idx="643">
                  <c:v>129</c:v>
                </c:pt>
                <c:pt idx="644">
                  <c:v>112</c:v>
                </c:pt>
                <c:pt idx="645">
                  <c:v>135</c:v>
                </c:pt>
                <c:pt idx="646">
                  <c:v>109</c:v>
                </c:pt>
                <c:pt idx="647">
                  <c:v>117</c:v>
                </c:pt>
                <c:pt idx="648">
                  <c:v>134</c:v>
                </c:pt>
                <c:pt idx="649">
                  <c:v>113</c:v>
                </c:pt>
                <c:pt idx="650">
                  <c:v>107</c:v>
                </c:pt>
                <c:pt idx="651">
                  <c:v>117</c:v>
                </c:pt>
                <c:pt idx="652">
                  <c:v>120</c:v>
                </c:pt>
                <c:pt idx="653">
                  <c:v>106</c:v>
                </c:pt>
                <c:pt idx="654">
                  <c:v>113</c:v>
                </c:pt>
                <c:pt idx="655">
                  <c:v>86</c:v>
                </c:pt>
                <c:pt idx="656">
                  <c:v>118</c:v>
                </c:pt>
                <c:pt idx="657">
                  <c:v>108</c:v>
                </c:pt>
                <c:pt idx="658">
                  <c:v>103</c:v>
                </c:pt>
                <c:pt idx="659">
                  <c:v>122</c:v>
                </c:pt>
                <c:pt idx="660">
                  <c:v>109</c:v>
                </c:pt>
                <c:pt idx="661">
                  <c:v>108</c:v>
                </c:pt>
                <c:pt idx="662">
                  <c:v>100</c:v>
                </c:pt>
                <c:pt idx="663">
                  <c:v>101</c:v>
                </c:pt>
                <c:pt idx="664">
                  <c:v>126</c:v>
                </c:pt>
                <c:pt idx="665">
                  <c:v>119</c:v>
                </c:pt>
                <c:pt idx="666">
                  <c:v>108</c:v>
                </c:pt>
                <c:pt idx="667">
                  <c:v>102</c:v>
                </c:pt>
                <c:pt idx="668">
                  <c:v>108</c:v>
                </c:pt>
                <c:pt idx="669">
                  <c:v>94</c:v>
                </c:pt>
                <c:pt idx="670">
                  <c:v>107</c:v>
                </c:pt>
                <c:pt idx="671">
                  <c:v>87</c:v>
                </c:pt>
                <c:pt idx="672">
                  <c:v>90</c:v>
                </c:pt>
                <c:pt idx="673">
                  <c:v>104</c:v>
                </c:pt>
                <c:pt idx="674">
                  <c:v>97</c:v>
                </c:pt>
                <c:pt idx="675">
                  <c:v>112</c:v>
                </c:pt>
                <c:pt idx="676">
                  <c:v>102</c:v>
                </c:pt>
                <c:pt idx="677">
                  <c:v>89</c:v>
                </c:pt>
                <c:pt idx="678">
                  <c:v>128</c:v>
                </c:pt>
                <c:pt idx="679">
                  <c:v>92</c:v>
                </c:pt>
                <c:pt idx="680">
                  <c:v>93</c:v>
                </c:pt>
                <c:pt idx="681">
                  <c:v>94</c:v>
                </c:pt>
                <c:pt idx="682">
                  <c:v>78</c:v>
                </c:pt>
                <c:pt idx="683">
                  <c:v>106</c:v>
                </c:pt>
                <c:pt idx="684">
                  <c:v>79</c:v>
                </c:pt>
                <c:pt idx="685">
                  <c:v>95</c:v>
                </c:pt>
                <c:pt idx="686">
                  <c:v>114</c:v>
                </c:pt>
                <c:pt idx="687">
                  <c:v>96</c:v>
                </c:pt>
                <c:pt idx="688">
                  <c:v>98</c:v>
                </c:pt>
                <c:pt idx="689">
                  <c:v>92</c:v>
                </c:pt>
                <c:pt idx="690">
                  <c:v>95</c:v>
                </c:pt>
                <c:pt idx="691">
                  <c:v>106</c:v>
                </c:pt>
                <c:pt idx="692">
                  <c:v>81</c:v>
                </c:pt>
                <c:pt idx="693">
                  <c:v>94</c:v>
                </c:pt>
                <c:pt idx="694">
                  <c:v>79</c:v>
                </c:pt>
                <c:pt idx="695">
                  <c:v>85</c:v>
                </c:pt>
                <c:pt idx="696">
                  <c:v>88</c:v>
                </c:pt>
                <c:pt idx="697">
                  <c:v>99</c:v>
                </c:pt>
                <c:pt idx="698">
                  <c:v>107</c:v>
                </c:pt>
                <c:pt idx="699">
                  <c:v>104</c:v>
                </c:pt>
                <c:pt idx="700">
                  <c:v>104</c:v>
                </c:pt>
                <c:pt idx="701">
                  <c:v>101</c:v>
                </c:pt>
                <c:pt idx="702">
                  <c:v>100</c:v>
                </c:pt>
                <c:pt idx="703">
                  <c:v>88</c:v>
                </c:pt>
                <c:pt idx="704">
                  <c:v>103</c:v>
                </c:pt>
                <c:pt idx="705">
                  <c:v>100</c:v>
                </c:pt>
                <c:pt idx="706">
                  <c:v>95</c:v>
                </c:pt>
                <c:pt idx="707">
                  <c:v>102</c:v>
                </c:pt>
                <c:pt idx="708">
                  <c:v>109</c:v>
                </c:pt>
                <c:pt idx="709">
                  <c:v>100</c:v>
                </c:pt>
                <c:pt idx="710">
                  <c:v>108</c:v>
                </c:pt>
                <c:pt idx="711">
                  <c:v>107</c:v>
                </c:pt>
                <c:pt idx="712">
                  <c:v>106</c:v>
                </c:pt>
                <c:pt idx="713">
                  <c:v>84</c:v>
                </c:pt>
                <c:pt idx="714">
                  <c:v>89</c:v>
                </c:pt>
                <c:pt idx="715">
                  <c:v>94</c:v>
                </c:pt>
                <c:pt idx="716">
                  <c:v>86</c:v>
                </c:pt>
                <c:pt idx="717">
                  <c:v>96</c:v>
                </c:pt>
                <c:pt idx="718">
                  <c:v>70</c:v>
                </c:pt>
                <c:pt idx="719">
                  <c:v>77</c:v>
                </c:pt>
                <c:pt idx="720">
                  <c:v>62</c:v>
                </c:pt>
                <c:pt idx="721">
                  <c:v>68</c:v>
                </c:pt>
                <c:pt idx="722">
                  <c:v>66</c:v>
                </c:pt>
                <c:pt idx="723">
                  <c:v>65</c:v>
                </c:pt>
                <c:pt idx="724">
                  <c:v>71</c:v>
                </c:pt>
                <c:pt idx="725">
                  <c:v>63</c:v>
                </c:pt>
                <c:pt idx="726">
                  <c:v>76</c:v>
                </c:pt>
                <c:pt idx="727">
                  <c:v>69</c:v>
                </c:pt>
                <c:pt idx="728">
                  <c:v>71</c:v>
                </c:pt>
                <c:pt idx="729">
                  <c:v>81</c:v>
                </c:pt>
                <c:pt idx="730">
                  <c:v>72</c:v>
                </c:pt>
                <c:pt idx="731">
                  <c:v>65</c:v>
                </c:pt>
                <c:pt idx="732">
                  <c:v>61</c:v>
                </c:pt>
                <c:pt idx="733">
                  <c:v>72</c:v>
                </c:pt>
                <c:pt idx="734">
                  <c:v>54</c:v>
                </c:pt>
                <c:pt idx="735">
                  <c:v>69</c:v>
                </c:pt>
                <c:pt idx="736">
                  <c:v>72</c:v>
                </c:pt>
                <c:pt idx="737">
                  <c:v>58</c:v>
                </c:pt>
                <c:pt idx="738">
                  <c:v>56</c:v>
                </c:pt>
                <c:pt idx="739">
                  <c:v>60</c:v>
                </c:pt>
                <c:pt idx="740">
                  <c:v>54</c:v>
                </c:pt>
                <c:pt idx="741">
                  <c:v>45</c:v>
                </c:pt>
                <c:pt idx="742">
                  <c:v>56</c:v>
                </c:pt>
                <c:pt idx="743">
                  <c:v>66</c:v>
                </c:pt>
                <c:pt idx="744">
                  <c:v>65</c:v>
                </c:pt>
                <c:pt idx="745">
                  <c:v>66</c:v>
                </c:pt>
                <c:pt idx="746">
                  <c:v>62</c:v>
                </c:pt>
                <c:pt idx="747">
                  <c:v>63</c:v>
                </c:pt>
                <c:pt idx="748">
                  <c:v>54</c:v>
                </c:pt>
                <c:pt idx="749">
                  <c:v>73</c:v>
                </c:pt>
                <c:pt idx="750">
                  <c:v>64</c:v>
                </c:pt>
                <c:pt idx="751">
                  <c:v>64</c:v>
                </c:pt>
                <c:pt idx="752">
                  <c:v>57</c:v>
                </c:pt>
                <c:pt idx="753">
                  <c:v>54</c:v>
                </c:pt>
                <c:pt idx="754">
                  <c:v>67</c:v>
                </c:pt>
                <c:pt idx="755">
                  <c:v>55</c:v>
                </c:pt>
                <c:pt idx="756">
                  <c:v>66</c:v>
                </c:pt>
                <c:pt idx="757">
                  <c:v>64</c:v>
                </c:pt>
                <c:pt idx="758">
                  <c:v>80</c:v>
                </c:pt>
                <c:pt idx="759">
                  <c:v>67</c:v>
                </c:pt>
                <c:pt idx="760">
                  <c:v>58</c:v>
                </c:pt>
                <c:pt idx="761">
                  <c:v>59</c:v>
                </c:pt>
                <c:pt idx="762">
                  <c:v>53</c:v>
                </c:pt>
                <c:pt idx="763">
                  <c:v>64</c:v>
                </c:pt>
                <c:pt idx="764">
                  <c:v>54</c:v>
                </c:pt>
                <c:pt idx="765">
                  <c:v>57</c:v>
                </c:pt>
                <c:pt idx="766">
                  <c:v>53</c:v>
                </c:pt>
                <c:pt idx="767">
                  <c:v>56</c:v>
                </c:pt>
                <c:pt idx="768">
                  <c:v>56</c:v>
                </c:pt>
                <c:pt idx="769">
                  <c:v>53</c:v>
                </c:pt>
                <c:pt idx="770">
                  <c:v>53</c:v>
                </c:pt>
                <c:pt idx="771">
                  <c:v>66</c:v>
                </c:pt>
                <c:pt idx="772">
                  <c:v>55</c:v>
                </c:pt>
                <c:pt idx="773">
                  <c:v>64</c:v>
                </c:pt>
                <c:pt idx="774">
                  <c:v>53</c:v>
                </c:pt>
                <c:pt idx="775">
                  <c:v>62</c:v>
                </c:pt>
                <c:pt idx="776">
                  <c:v>63</c:v>
                </c:pt>
                <c:pt idx="777">
                  <c:v>58</c:v>
                </c:pt>
                <c:pt idx="778">
                  <c:v>44</c:v>
                </c:pt>
                <c:pt idx="779">
                  <c:v>50</c:v>
                </c:pt>
                <c:pt idx="780">
                  <c:v>46</c:v>
                </c:pt>
                <c:pt idx="781">
                  <c:v>41</c:v>
                </c:pt>
                <c:pt idx="782">
                  <c:v>46</c:v>
                </c:pt>
                <c:pt idx="783">
                  <c:v>52</c:v>
                </c:pt>
                <c:pt idx="784">
                  <c:v>62</c:v>
                </c:pt>
                <c:pt idx="785">
                  <c:v>41</c:v>
                </c:pt>
                <c:pt idx="786">
                  <c:v>49</c:v>
                </c:pt>
                <c:pt idx="787">
                  <c:v>65</c:v>
                </c:pt>
                <c:pt idx="788">
                  <c:v>45</c:v>
                </c:pt>
                <c:pt idx="789">
                  <c:v>64</c:v>
                </c:pt>
                <c:pt idx="790">
                  <c:v>41</c:v>
                </c:pt>
                <c:pt idx="791">
                  <c:v>68</c:v>
                </c:pt>
                <c:pt idx="792">
                  <c:v>48</c:v>
                </c:pt>
                <c:pt idx="793">
                  <c:v>50</c:v>
                </c:pt>
                <c:pt idx="794">
                  <c:v>50</c:v>
                </c:pt>
                <c:pt idx="795">
                  <c:v>54</c:v>
                </c:pt>
                <c:pt idx="796">
                  <c:v>63</c:v>
                </c:pt>
                <c:pt idx="797">
                  <c:v>37</c:v>
                </c:pt>
                <c:pt idx="798">
                  <c:v>55</c:v>
                </c:pt>
                <c:pt idx="799">
                  <c:v>45</c:v>
                </c:pt>
                <c:pt idx="800">
                  <c:v>44</c:v>
                </c:pt>
                <c:pt idx="801">
                  <c:v>40</c:v>
                </c:pt>
                <c:pt idx="802">
                  <c:v>47</c:v>
                </c:pt>
                <c:pt idx="803">
                  <c:v>56</c:v>
                </c:pt>
                <c:pt idx="804">
                  <c:v>53</c:v>
                </c:pt>
                <c:pt idx="805">
                  <c:v>43</c:v>
                </c:pt>
                <c:pt idx="806">
                  <c:v>56</c:v>
                </c:pt>
                <c:pt idx="807">
                  <c:v>59</c:v>
                </c:pt>
                <c:pt idx="808">
                  <c:v>47</c:v>
                </c:pt>
                <c:pt idx="809">
                  <c:v>48</c:v>
                </c:pt>
                <c:pt idx="810">
                  <c:v>45</c:v>
                </c:pt>
                <c:pt idx="811">
                  <c:v>54</c:v>
                </c:pt>
                <c:pt idx="812">
                  <c:v>50</c:v>
                </c:pt>
                <c:pt idx="813">
                  <c:v>43</c:v>
                </c:pt>
                <c:pt idx="814">
                  <c:v>47</c:v>
                </c:pt>
                <c:pt idx="815">
                  <c:v>57</c:v>
                </c:pt>
                <c:pt idx="816">
                  <c:v>39</c:v>
                </c:pt>
                <c:pt idx="817">
                  <c:v>61</c:v>
                </c:pt>
                <c:pt idx="818">
                  <c:v>46</c:v>
                </c:pt>
                <c:pt idx="819">
                  <c:v>48</c:v>
                </c:pt>
                <c:pt idx="820">
                  <c:v>64</c:v>
                </c:pt>
                <c:pt idx="821">
                  <c:v>58</c:v>
                </c:pt>
                <c:pt idx="822">
                  <c:v>71</c:v>
                </c:pt>
                <c:pt idx="823">
                  <c:v>80</c:v>
                </c:pt>
                <c:pt idx="824">
                  <c:v>63</c:v>
                </c:pt>
                <c:pt idx="825">
                  <c:v>71</c:v>
                </c:pt>
                <c:pt idx="826">
                  <c:v>86</c:v>
                </c:pt>
                <c:pt idx="827">
                  <c:v>92</c:v>
                </c:pt>
                <c:pt idx="828">
                  <c:v>67</c:v>
                </c:pt>
                <c:pt idx="829">
                  <c:v>91</c:v>
                </c:pt>
                <c:pt idx="830">
                  <c:v>88</c:v>
                </c:pt>
                <c:pt idx="831">
                  <c:v>112</c:v>
                </c:pt>
                <c:pt idx="832">
                  <c:v>97</c:v>
                </c:pt>
                <c:pt idx="833">
                  <c:v>105</c:v>
                </c:pt>
                <c:pt idx="834">
                  <c:v>103</c:v>
                </c:pt>
                <c:pt idx="835">
                  <c:v>107</c:v>
                </c:pt>
                <c:pt idx="836">
                  <c:v>106</c:v>
                </c:pt>
                <c:pt idx="837">
                  <c:v>119</c:v>
                </c:pt>
                <c:pt idx="838">
                  <c:v>121</c:v>
                </c:pt>
                <c:pt idx="839">
                  <c:v>112</c:v>
                </c:pt>
                <c:pt idx="840">
                  <c:v>80</c:v>
                </c:pt>
                <c:pt idx="841">
                  <c:v>78</c:v>
                </c:pt>
                <c:pt idx="842">
                  <c:v>80</c:v>
                </c:pt>
                <c:pt idx="843">
                  <c:v>62</c:v>
                </c:pt>
                <c:pt idx="844">
                  <c:v>76</c:v>
                </c:pt>
                <c:pt idx="845">
                  <c:v>86</c:v>
                </c:pt>
                <c:pt idx="846">
                  <c:v>65</c:v>
                </c:pt>
                <c:pt idx="847">
                  <c:v>76</c:v>
                </c:pt>
                <c:pt idx="848">
                  <c:v>58</c:v>
                </c:pt>
                <c:pt idx="849">
                  <c:v>51</c:v>
                </c:pt>
                <c:pt idx="850">
                  <c:v>35</c:v>
                </c:pt>
                <c:pt idx="851">
                  <c:v>57</c:v>
                </c:pt>
                <c:pt idx="852">
                  <c:v>64</c:v>
                </c:pt>
                <c:pt idx="853">
                  <c:v>49</c:v>
                </c:pt>
                <c:pt idx="854">
                  <c:v>54</c:v>
                </c:pt>
                <c:pt idx="855">
                  <c:v>43</c:v>
                </c:pt>
                <c:pt idx="856">
                  <c:v>60</c:v>
                </c:pt>
                <c:pt idx="857">
                  <c:v>43</c:v>
                </c:pt>
                <c:pt idx="858">
                  <c:v>43</c:v>
                </c:pt>
                <c:pt idx="859">
                  <c:v>40</c:v>
                </c:pt>
                <c:pt idx="860">
                  <c:v>47</c:v>
                </c:pt>
                <c:pt idx="861">
                  <c:v>57</c:v>
                </c:pt>
                <c:pt idx="862">
                  <c:v>46</c:v>
                </c:pt>
                <c:pt idx="863">
                  <c:v>63</c:v>
                </c:pt>
                <c:pt idx="864">
                  <c:v>52</c:v>
                </c:pt>
                <c:pt idx="865">
                  <c:v>43</c:v>
                </c:pt>
                <c:pt idx="866">
                  <c:v>39</c:v>
                </c:pt>
                <c:pt idx="867">
                  <c:v>55</c:v>
                </c:pt>
                <c:pt idx="868">
                  <c:v>35</c:v>
                </c:pt>
                <c:pt idx="869">
                  <c:v>45</c:v>
                </c:pt>
                <c:pt idx="870">
                  <c:v>38</c:v>
                </c:pt>
                <c:pt idx="871">
                  <c:v>44</c:v>
                </c:pt>
                <c:pt idx="872">
                  <c:v>44</c:v>
                </c:pt>
                <c:pt idx="873">
                  <c:v>48</c:v>
                </c:pt>
                <c:pt idx="874">
                  <c:v>49</c:v>
                </c:pt>
                <c:pt idx="875">
                  <c:v>40</c:v>
                </c:pt>
                <c:pt idx="876">
                  <c:v>40</c:v>
                </c:pt>
                <c:pt idx="877">
                  <c:v>39</c:v>
                </c:pt>
                <c:pt idx="878">
                  <c:v>40</c:v>
                </c:pt>
                <c:pt idx="879">
                  <c:v>45</c:v>
                </c:pt>
                <c:pt idx="880">
                  <c:v>48</c:v>
                </c:pt>
                <c:pt idx="881">
                  <c:v>54</c:v>
                </c:pt>
                <c:pt idx="882">
                  <c:v>50</c:v>
                </c:pt>
                <c:pt idx="883">
                  <c:v>42</c:v>
                </c:pt>
                <c:pt idx="884">
                  <c:v>52</c:v>
                </c:pt>
                <c:pt idx="885">
                  <c:v>45</c:v>
                </c:pt>
                <c:pt idx="886">
                  <c:v>46</c:v>
                </c:pt>
                <c:pt idx="887">
                  <c:v>40</c:v>
                </c:pt>
                <c:pt idx="888">
                  <c:v>54</c:v>
                </c:pt>
                <c:pt idx="889">
                  <c:v>61</c:v>
                </c:pt>
                <c:pt idx="890">
                  <c:v>41</c:v>
                </c:pt>
                <c:pt idx="891">
                  <c:v>40</c:v>
                </c:pt>
                <c:pt idx="892">
                  <c:v>52</c:v>
                </c:pt>
                <c:pt idx="893">
                  <c:v>50</c:v>
                </c:pt>
                <c:pt idx="894">
                  <c:v>37</c:v>
                </c:pt>
                <c:pt idx="895">
                  <c:v>43</c:v>
                </c:pt>
                <c:pt idx="896">
                  <c:v>44</c:v>
                </c:pt>
                <c:pt idx="897">
                  <c:v>47</c:v>
                </c:pt>
                <c:pt idx="898">
                  <c:v>40</c:v>
                </c:pt>
                <c:pt idx="899">
                  <c:v>45</c:v>
                </c:pt>
                <c:pt idx="900">
                  <c:v>34</c:v>
                </c:pt>
                <c:pt idx="901">
                  <c:v>47</c:v>
                </c:pt>
                <c:pt idx="902">
                  <c:v>40</c:v>
                </c:pt>
                <c:pt idx="903">
                  <c:v>54</c:v>
                </c:pt>
                <c:pt idx="904">
                  <c:v>34</c:v>
                </c:pt>
                <c:pt idx="905">
                  <c:v>34</c:v>
                </c:pt>
                <c:pt idx="906">
                  <c:v>54</c:v>
                </c:pt>
                <c:pt idx="907">
                  <c:v>34</c:v>
                </c:pt>
                <c:pt idx="908">
                  <c:v>59</c:v>
                </c:pt>
                <c:pt idx="909">
                  <c:v>44</c:v>
                </c:pt>
                <c:pt idx="910">
                  <c:v>50</c:v>
                </c:pt>
                <c:pt idx="911">
                  <c:v>61</c:v>
                </c:pt>
                <c:pt idx="912">
                  <c:v>54</c:v>
                </c:pt>
                <c:pt idx="913">
                  <c:v>66</c:v>
                </c:pt>
                <c:pt idx="914">
                  <c:v>54</c:v>
                </c:pt>
                <c:pt idx="915">
                  <c:v>52</c:v>
                </c:pt>
                <c:pt idx="916">
                  <c:v>44</c:v>
                </c:pt>
                <c:pt idx="917">
                  <c:v>53</c:v>
                </c:pt>
                <c:pt idx="918">
                  <c:v>54</c:v>
                </c:pt>
                <c:pt idx="919">
                  <c:v>54</c:v>
                </c:pt>
                <c:pt idx="920">
                  <c:v>55</c:v>
                </c:pt>
                <c:pt idx="921">
                  <c:v>51</c:v>
                </c:pt>
                <c:pt idx="922">
                  <c:v>49</c:v>
                </c:pt>
                <c:pt idx="923">
                  <c:v>43</c:v>
                </c:pt>
                <c:pt idx="924">
                  <c:v>49</c:v>
                </c:pt>
                <c:pt idx="925">
                  <c:v>49</c:v>
                </c:pt>
                <c:pt idx="926">
                  <c:v>47</c:v>
                </c:pt>
                <c:pt idx="927">
                  <c:v>40</c:v>
                </c:pt>
                <c:pt idx="928">
                  <c:v>41</c:v>
                </c:pt>
                <c:pt idx="929">
                  <c:v>37</c:v>
                </c:pt>
                <c:pt idx="930">
                  <c:v>45</c:v>
                </c:pt>
                <c:pt idx="931">
                  <c:v>48</c:v>
                </c:pt>
                <c:pt idx="932">
                  <c:v>43</c:v>
                </c:pt>
                <c:pt idx="933">
                  <c:v>47</c:v>
                </c:pt>
                <c:pt idx="934">
                  <c:v>41</c:v>
                </c:pt>
                <c:pt idx="935">
                  <c:v>43</c:v>
                </c:pt>
                <c:pt idx="936">
                  <c:v>38</c:v>
                </c:pt>
                <c:pt idx="937">
                  <c:v>35</c:v>
                </c:pt>
                <c:pt idx="938">
                  <c:v>39</c:v>
                </c:pt>
                <c:pt idx="939">
                  <c:v>37</c:v>
                </c:pt>
                <c:pt idx="940">
                  <c:v>36</c:v>
                </c:pt>
                <c:pt idx="941">
                  <c:v>38</c:v>
                </c:pt>
                <c:pt idx="942">
                  <c:v>47</c:v>
                </c:pt>
                <c:pt idx="943">
                  <c:v>35</c:v>
                </c:pt>
                <c:pt idx="944">
                  <c:v>40</c:v>
                </c:pt>
                <c:pt idx="945">
                  <c:v>29</c:v>
                </c:pt>
                <c:pt idx="946">
                  <c:v>35</c:v>
                </c:pt>
                <c:pt idx="947">
                  <c:v>49</c:v>
                </c:pt>
                <c:pt idx="948">
                  <c:v>36</c:v>
                </c:pt>
                <c:pt idx="949">
                  <c:v>47</c:v>
                </c:pt>
                <c:pt idx="950">
                  <c:v>33</c:v>
                </c:pt>
                <c:pt idx="951">
                  <c:v>31</c:v>
                </c:pt>
                <c:pt idx="952">
                  <c:v>30</c:v>
                </c:pt>
                <c:pt idx="953">
                  <c:v>41</c:v>
                </c:pt>
                <c:pt idx="954">
                  <c:v>45</c:v>
                </c:pt>
                <c:pt idx="955">
                  <c:v>56</c:v>
                </c:pt>
                <c:pt idx="956">
                  <c:v>39</c:v>
                </c:pt>
                <c:pt idx="957">
                  <c:v>33</c:v>
                </c:pt>
                <c:pt idx="958">
                  <c:v>28</c:v>
                </c:pt>
                <c:pt idx="959">
                  <c:v>33</c:v>
                </c:pt>
                <c:pt idx="960">
                  <c:v>39</c:v>
                </c:pt>
                <c:pt idx="961">
                  <c:v>49</c:v>
                </c:pt>
                <c:pt idx="962">
                  <c:v>46</c:v>
                </c:pt>
                <c:pt idx="963">
                  <c:v>40</c:v>
                </c:pt>
                <c:pt idx="964">
                  <c:v>44</c:v>
                </c:pt>
                <c:pt idx="965">
                  <c:v>34</c:v>
                </c:pt>
                <c:pt idx="966">
                  <c:v>59</c:v>
                </c:pt>
                <c:pt idx="967">
                  <c:v>49</c:v>
                </c:pt>
                <c:pt idx="968">
                  <c:v>33</c:v>
                </c:pt>
                <c:pt idx="969">
                  <c:v>41</c:v>
                </c:pt>
                <c:pt idx="970">
                  <c:v>41</c:v>
                </c:pt>
                <c:pt idx="971">
                  <c:v>53</c:v>
                </c:pt>
                <c:pt idx="972">
                  <c:v>47</c:v>
                </c:pt>
                <c:pt idx="973">
                  <c:v>43</c:v>
                </c:pt>
                <c:pt idx="974">
                  <c:v>44</c:v>
                </c:pt>
                <c:pt idx="975">
                  <c:v>47</c:v>
                </c:pt>
                <c:pt idx="976">
                  <c:v>46</c:v>
                </c:pt>
                <c:pt idx="977">
                  <c:v>39</c:v>
                </c:pt>
                <c:pt idx="978">
                  <c:v>43</c:v>
                </c:pt>
                <c:pt idx="979">
                  <c:v>40</c:v>
                </c:pt>
                <c:pt idx="980">
                  <c:v>30</c:v>
                </c:pt>
                <c:pt idx="981">
                  <c:v>38</c:v>
                </c:pt>
                <c:pt idx="982">
                  <c:v>33</c:v>
                </c:pt>
                <c:pt idx="983">
                  <c:v>36</c:v>
                </c:pt>
                <c:pt idx="984">
                  <c:v>48</c:v>
                </c:pt>
                <c:pt idx="985">
                  <c:v>40</c:v>
                </c:pt>
                <c:pt idx="986">
                  <c:v>42</c:v>
                </c:pt>
                <c:pt idx="987">
                  <c:v>40</c:v>
                </c:pt>
                <c:pt idx="988">
                  <c:v>35</c:v>
                </c:pt>
                <c:pt idx="989">
                  <c:v>49</c:v>
                </c:pt>
                <c:pt idx="990">
                  <c:v>34</c:v>
                </c:pt>
                <c:pt idx="991">
                  <c:v>45</c:v>
                </c:pt>
                <c:pt idx="992">
                  <c:v>54</c:v>
                </c:pt>
                <c:pt idx="993">
                  <c:v>34</c:v>
                </c:pt>
                <c:pt idx="994">
                  <c:v>30</c:v>
                </c:pt>
                <c:pt idx="995">
                  <c:v>53</c:v>
                </c:pt>
                <c:pt idx="996">
                  <c:v>42</c:v>
                </c:pt>
                <c:pt idx="997">
                  <c:v>41</c:v>
                </c:pt>
                <c:pt idx="998">
                  <c:v>46</c:v>
                </c:pt>
                <c:pt idx="999">
                  <c:v>40</c:v>
                </c:pt>
                <c:pt idx="1000">
                  <c:v>43</c:v>
                </c:pt>
                <c:pt idx="1001">
                  <c:v>37</c:v>
                </c:pt>
                <c:pt idx="1002">
                  <c:v>36</c:v>
                </c:pt>
                <c:pt idx="1003">
                  <c:v>32</c:v>
                </c:pt>
                <c:pt idx="1004">
                  <c:v>37</c:v>
                </c:pt>
                <c:pt idx="1005">
                  <c:v>36</c:v>
                </c:pt>
                <c:pt idx="1006">
                  <c:v>42</c:v>
                </c:pt>
                <c:pt idx="1007">
                  <c:v>39</c:v>
                </c:pt>
                <c:pt idx="1008">
                  <c:v>31</c:v>
                </c:pt>
                <c:pt idx="1009">
                  <c:v>41</c:v>
                </c:pt>
                <c:pt idx="1010">
                  <c:v>43</c:v>
                </c:pt>
                <c:pt idx="1011">
                  <c:v>35</c:v>
                </c:pt>
                <c:pt idx="1012">
                  <c:v>35</c:v>
                </c:pt>
                <c:pt idx="1013">
                  <c:v>34</c:v>
                </c:pt>
                <c:pt idx="1014">
                  <c:v>36</c:v>
                </c:pt>
                <c:pt idx="1015">
                  <c:v>45</c:v>
                </c:pt>
                <c:pt idx="1016">
                  <c:v>31</c:v>
                </c:pt>
                <c:pt idx="1017">
                  <c:v>34</c:v>
                </c:pt>
                <c:pt idx="1018">
                  <c:v>47</c:v>
                </c:pt>
                <c:pt idx="1019">
                  <c:v>28</c:v>
                </c:pt>
                <c:pt idx="1020">
                  <c:v>35</c:v>
                </c:pt>
                <c:pt idx="1021">
                  <c:v>43</c:v>
                </c:pt>
                <c:pt idx="1022">
                  <c:v>40</c:v>
                </c:pt>
                <c:pt idx="1023">
                  <c:v>40</c:v>
                </c:pt>
                <c:pt idx="1024">
                  <c:v>52</c:v>
                </c:pt>
                <c:pt idx="1025">
                  <c:v>48</c:v>
                </c:pt>
                <c:pt idx="1026">
                  <c:v>70</c:v>
                </c:pt>
                <c:pt idx="1027">
                  <c:v>46</c:v>
                </c:pt>
                <c:pt idx="1028">
                  <c:v>56</c:v>
                </c:pt>
                <c:pt idx="1029">
                  <c:v>63</c:v>
                </c:pt>
                <c:pt idx="1030">
                  <c:v>70</c:v>
                </c:pt>
                <c:pt idx="1031">
                  <c:v>70</c:v>
                </c:pt>
                <c:pt idx="1032">
                  <c:v>74</c:v>
                </c:pt>
                <c:pt idx="1033">
                  <c:v>107</c:v>
                </c:pt>
                <c:pt idx="1034">
                  <c:v>123</c:v>
                </c:pt>
                <c:pt idx="1035">
                  <c:v>125</c:v>
                </c:pt>
                <c:pt idx="1036">
                  <c:v>126</c:v>
                </c:pt>
                <c:pt idx="1037">
                  <c:v>174</c:v>
                </c:pt>
                <c:pt idx="1038">
                  <c:v>178</c:v>
                </c:pt>
                <c:pt idx="1039">
                  <c:v>220</c:v>
                </c:pt>
                <c:pt idx="1040">
                  <c:v>215</c:v>
                </c:pt>
                <c:pt idx="1041">
                  <c:v>229</c:v>
                </c:pt>
                <c:pt idx="1042">
                  <c:v>290</c:v>
                </c:pt>
                <c:pt idx="1043">
                  <c:v>275</c:v>
                </c:pt>
                <c:pt idx="1044">
                  <c:v>289</c:v>
                </c:pt>
                <c:pt idx="1045">
                  <c:v>319</c:v>
                </c:pt>
                <c:pt idx="1046">
                  <c:v>332</c:v>
                </c:pt>
                <c:pt idx="1047">
                  <c:v>305</c:v>
                </c:pt>
                <c:pt idx="1048">
                  <c:v>315</c:v>
                </c:pt>
                <c:pt idx="1049">
                  <c:v>320</c:v>
                </c:pt>
                <c:pt idx="1050">
                  <c:v>336</c:v>
                </c:pt>
                <c:pt idx="1051">
                  <c:v>313</c:v>
                </c:pt>
                <c:pt idx="1052">
                  <c:v>278</c:v>
                </c:pt>
                <c:pt idx="1053">
                  <c:v>236</c:v>
                </c:pt>
                <c:pt idx="1054">
                  <c:v>240</c:v>
                </c:pt>
                <c:pt idx="1055">
                  <c:v>233</c:v>
                </c:pt>
                <c:pt idx="1056">
                  <c:v>238</c:v>
                </c:pt>
                <c:pt idx="1057">
                  <c:v>190</c:v>
                </c:pt>
                <c:pt idx="1058">
                  <c:v>180</c:v>
                </c:pt>
                <c:pt idx="1059">
                  <c:v>156</c:v>
                </c:pt>
                <c:pt idx="1060">
                  <c:v>120</c:v>
                </c:pt>
                <c:pt idx="1061">
                  <c:v>121</c:v>
                </c:pt>
                <c:pt idx="1062">
                  <c:v>108</c:v>
                </c:pt>
                <c:pt idx="1063">
                  <c:v>77</c:v>
                </c:pt>
                <c:pt idx="1064">
                  <c:v>83</c:v>
                </c:pt>
                <c:pt idx="1065">
                  <c:v>81</c:v>
                </c:pt>
                <c:pt idx="1066">
                  <c:v>69</c:v>
                </c:pt>
                <c:pt idx="1067">
                  <c:v>72</c:v>
                </c:pt>
                <c:pt idx="1068">
                  <c:v>49</c:v>
                </c:pt>
                <c:pt idx="1069">
                  <c:v>61</c:v>
                </c:pt>
                <c:pt idx="1070">
                  <c:v>39</c:v>
                </c:pt>
                <c:pt idx="1071">
                  <c:v>58</c:v>
                </c:pt>
                <c:pt idx="1072">
                  <c:v>46</c:v>
                </c:pt>
                <c:pt idx="1073">
                  <c:v>46</c:v>
                </c:pt>
                <c:pt idx="1074">
                  <c:v>44</c:v>
                </c:pt>
                <c:pt idx="1075">
                  <c:v>45</c:v>
                </c:pt>
                <c:pt idx="1076">
                  <c:v>37</c:v>
                </c:pt>
                <c:pt idx="1077">
                  <c:v>45</c:v>
                </c:pt>
                <c:pt idx="1078">
                  <c:v>53</c:v>
                </c:pt>
                <c:pt idx="1079">
                  <c:v>59</c:v>
                </c:pt>
                <c:pt idx="1080">
                  <c:v>52</c:v>
                </c:pt>
                <c:pt idx="1081">
                  <c:v>53</c:v>
                </c:pt>
                <c:pt idx="1082">
                  <c:v>56</c:v>
                </c:pt>
                <c:pt idx="1083">
                  <c:v>55</c:v>
                </c:pt>
                <c:pt idx="1084">
                  <c:v>52</c:v>
                </c:pt>
                <c:pt idx="1085">
                  <c:v>47</c:v>
                </c:pt>
                <c:pt idx="1086">
                  <c:v>47</c:v>
                </c:pt>
                <c:pt idx="1087">
                  <c:v>48</c:v>
                </c:pt>
                <c:pt idx="1088">
                  <c:v>58</c:v>
                </c:pt>
                <c:pt idx="1089">
                  <c:v>59</c:v>
                </c:pt>
                <c:pt idx="1090">
                  <c:v>57</c:v>
                </c:pt>
                <c:pt idx="1091">
                  <c:v>63</c:v>
                </c:pt>
                <c:pt idx="1092">
                  <c:v>46</c:v>
                </c:pt>
                <c:pt idx="1093">
                  <c:v>45</c:v>
                </c:pt>
                <c:pt idx="1094">
                  <c:v>68</c:v>
                </c:pt>
                <c:pt idx="1095">
                  <c:v>64</c:v>
                </c:pt>
                <c:pt idx="1096">
                  <c:v>49</c:v>
                </c:pt>
                <c:pt idx="1097">
                  <c:v>53</c:v>
                </c:pt>
                <c:pt idx="1098">
                  <c:v>53</c:v>
                </c:pt>
                <c:pt idx="1099">
                  <c:v>56</c:v>
                </c:pt>
                <c:pt idx="1100">
                  <c:v>58</c:v>
                </c:pt>
                <c:pt idx="1101">
                  <c:v>46</c:v>
                </c:pt>
                <c:pt idx="1102">
                  <c:v>54</c:v>
                </c:pt>
                <c:pt idx="1103">
                  <c:v>48</c:v>
                </c:pt>
                <c:pt idx="1104">
                  <c:v>49</c:v>
                </c:pt>
                <c:pt idx="1105">
                  <c:v>64</c:v>
                </c:pt>
                <c:pt idx="1106">
                  <c:v>56</c:v>
                </c:pt>
                <c:pt idx="1107">
                  <c:v>58</c:v>
                </c:pt>
                <c:pt idx="1108">
                  <c:v>43</c:v>
                </c:pt>
                <c:pt idx="1109">
                  <c:v>40</c:v>
                </c:pt>
                <c:pt idx="1110">
                  <c:v>47</c:v>
                </c:pt>
                <c:pt idx="1111">
                  <c:v>48</c:v>
                </c:pt>
                <c:pt idx="1112">
                  <c:v>52</c:v>
                </c:pt>
                <c:pt idx="1113">
                  <c:v>50</c:v>
                </c:pt>
                <c:pt idx="1114">
                  <c:v>51</c:v>
                </c:pt>
                <c:pt idx="1115">
                  <c:v>42</c:v>
                </c:pt>
                <c:pt idx="1116">
                  <c:v>41</c:v>
                </c:pt>
                <c:pt idx="1117">
                  <c:v>49</c:v>
                </c:pt>
                <c:pt idx="1118">
                  <c:v>56</c:v>
                </c:pt>
                <c:pt idx="1119">
                  <c:v>50</c:v>
                </c:pt>
                <c:pt idx="1120">
                  <c:v>44</c:v>
                </c:pt>
                <c:pt idx="1121">
                  <c:v>40</c:v>
                </c:pt>
                <c:pt idx="1122">
                  <c:v>58</c:v>
                </c:pt>
                <c:pt idx="1123">
                  <c:v>55</c:v>
                </c:pt>
                <c:pt idx="1124">
                  <c:v>49</c:v>
                </c:pt>
                <c:pt idx="1125">
                  <c:v>49</c:v>
                </c:pt>
                <c:pt idx="1126">
                  <c:v>57</c:v>
                </c:pt>
                <c:pt idx="1127">
                  <c:v>60</c:v>
                </c:pt>
                <c:pt idx="1128">
                  <c:v>43</c:v>
                </c:pt>
                <c:pt idx="1129">
                  <c:v>62</c:v>
                </c:pt>
                <c:pt idx="1130">
                  <c:v>44</c:v>
                </c:pt>
                <c:pt idx="1131">
                  <c:v>39</c:v>
                </c:pt>
                <c:pt idx="1132">
                  <c:v>44</c:v>
                </c:pt>
                <c:pt idx="1133">
                  <c:v>41</c:v>
                </c:pt>
                <c:pt idx="1134">
                  <c:v>32</c:v>
                </c:pt>
                <c:pt idx="1135">
                  <c:v>44</c:v>
                </c:pt>
                <c:pt idx="1136">
                  <c:v>45</c:v>
                </c:pt>
                <c:pt idx="1137">
                  <c:v>47</c:v>
                </c:pt>
                <c:pt idx="1138">
                  <c:v>54</c:v>
                </c:pt>
                <c:pt idx="1139">
                  <c:v>71</c:v>
                </c:pt>
                <c:pt idx="1140">
                  <c:v>42</c:v>
                </c:pt>
                <c:pt idx="1141">
                  <c:v>53</c:v>
                </c:pt>
                <c:pt idx="1142">
                  <c:v>47</c:v>
                </c:pt>
                <c:pt idx="1143">
                  <c:v>41</c:v>
                </c:pt>
                <c:pt idx="1144">
                  <c:v>47</c:v>
                </c:pt>
                <c:pt idx="1145">
                  <c:v>60</c:v>
                </c:pt>
                <c:pt idx="1146">
                  <c:v>51</c:v>
                </c:pt>
                <c:pt idx="1147">
                  <c:v>54</c:v>
                </c:pt>
                <c:pt idx="1148">
                  <c:v>68</c:v>
                </c:pt>
                <c:pt idx="1149">
                  <c:v>49</c:v>
                </c:pt>
                <c:pt idx="1150">
                  <c:v>63</c:v>
                </c:pt>
                <c:pt idx="1151">
                  <c:v>72</c:v>
                </c:pt>
                <c:pt idx="1152">
                  <c:v>60</c:v>
                </c:pt>
                <c:pt idx="1153">
                  <c:v>73</c:v>
                </c:pt>
                <c:pt idx="1154">
                  <c:v>72</c:v>
                </c:pt>
                <c:pt idx="1155">
                  <c:v>72</c:v>
                </c:pt>
                <c:pt idx="1156">
                  <c:v>66</c:v>
                </c:pt>
                <c:pt idx="1157">
                  <c:v>80</c:v>
                </c:pt>
                <c:pt idx="1158">
                  <c:v>83</c:v>
                </c:pt>
                <c:pt idx="1159">
                  <c:v>91</c:v>
                </c:pt>
                <c:pt idx="1160">
                  <c:v>97</c:v>
                </c:pt>
                <c:pt idx="1161">
                  <c:v>91</c:v>
                </c:pt>
                <c:pt idx="1162">
                  <c:v>75</c:v>
                </c:pt>
                <c:pt idx="1163">
                  <c:v>73</c:v>
                </c:pt>
                <c:pt idx="1164">
                  <c:v>56</c:v>
                </c:pt>
                <c:pt idx="1165">
                  <c:v>72</c:v>
                </c:pt>
                <c:pt idx="1166">
                  <c:v>72</c:v>
                </c:pt>
                <c:pt idx="1167">
                  <c:v>65</c:v>
                </c:pt>
                <c:pt idx="1168">
                  <c:v>57</c:v>
                </c:pt>
                <c:pt idx="1169">
                  <c:v>60</c:v>
                </c:pt>
                <c:pt idx="1170">
                  <c:v>63</c:v>
                </c:pt>
                <c:pt idx="1171">
                  <c:v>44</c:v>
                </c:pt>
                <c:pt idx="1172">
                  <c:v>45</c:v>
                </c:pt>
                <c:pt idx="1173">
                  <c:v>43</c:v>
                </c:pt>
                <c:pt idx="1174">
                  <c:v>48</c:v>
                </c:pt>
                <c:pt idx="1175">
                  <c:v>47</c:v>
                </c:pt>
                <c:pt idx="1176">
                  <c:v>39</c:v>
                </c:pt>
                <c:pt idx="1177">
                  <c:v>43</c:v>
                </c:pt>
                <c:pt idx="1178">
                  <c:v>48</c:v>
                </c:pt>
                <c:pt idx="1179">
                  <c:v>38</c:v>
                </c:pt>
                <c:pt idx="1180">
                  <c:v>36</c:v>
                </c:pt>
                <c:pt idx="1181">
                  <c:v>28</c:v>
                </c:pt>
                <c:pt idx="1182">
                  <c:v>41</c:v>
                </c:pt>
                <c:pt idx="1183">
                  <c:v>37</c:v>
                </c:pt>
                <c:pt idx="1184">
                  <c:v>36</c:v>
                </c:pt>
                <c:pt idx="1185">
                  <c:v>33</c:v>
                </c:pt>
                <c:pt idx="1186">
                  <c:v>39</c:v>
                </c:pt>
                <c:pt idx="1187">
                  <c:v>28</c:v>
                </c:pt>
                <c:pt idx="1188">
                  <c:v>36</c:v>
                </c:pt>
                <c:pt idx="1189">
                  <c:v>38</c:v>
                </c:pt>
                <c:pt idx="1190">
                  <c:v>38</c:v>
                </c:pt>
                <c:pt idx="1191">
                  <c:v>23</c:v>
                </c:pt>
                <c:pt idx="1192">
                  <c:v>33</c:v>
                </c:pt>
                <c:pt idx="1193">
                  <c:v>30</c:v>
                </c:pt>
                <c:pt idx="1194">
                  <c:v>33</c:v>
                </c:pt>
                <c:pt idx="1195">
                  <c:v>30</c:v>
                </c:pt>
                <c:pt idx="1196">
                  <c:v>27</c:v>
                </c:pt>
                <c:pt idx="1197">
                  <c:v>28</c:v>
                </c:pt>
                <c:pt idx="1198">
                  <c:v>37</c:v>
                </c:pt>
                <c:pt idx="1199">
                  <c:v>26</c:v>
                </c:pt>
                <c:pt idx="1200">
                  <c:v>26</c:v>
                </c:pt>
                <c:pt idx="1201">
                  <c:v>29</c:v>
                </c:pt>
                <c:pt idx="1202">
                  <c:v>36</c:v>
                </c:pt>
                <c:pt idx="1203">
                  <c:v>39</c:v>
                </c:pt>
                <c:pt idx="1204">
                  <c:v>49</c:v>
                </c:pt>
                <c:pt idx="1205">
                  <c:v>34</c:v>
                </c:pt>
                <c:pt idx="1206">
                  <c:v>33</c:v>
                </c:pt>
                <c:pt idx="1207">
                  <c:v>31</c:v>
                </c:pt>
                <c:pt idx="1208">
                  <c:v>33</c:v>
                </c:pt>
                <c:pt idx="1209">
                  <c:v>27</c:v>
                </c:pt>
                <c:pt idx="1210">
                  <c:v>33</c:v>
                </c:pt>
                <c:pt idx="1211">
                  <c:v>35</c:v>
                </c:pt>
                <c:pt idx="1212">
                  <c:v>38</c:v>
                </c:pt>
                <c:pt idx="1213">
                  <c:v>30</c:v>
                </c:pt>
                <c:pt idx="1214">
                  <c:v>24</c:v>
                </c:pt>
                <c:pt idx="1215">
                  <c:v>30</c:v>
                </c:pt>
                <c:pt idx="1216">
                  <c:v>30</c:v>
                </c:pt>
                <c:pt idx="1217">
                  <c:v>25</c:v>
                </c:pt>
                <c:pt idx="1218">
                  <c:v>30</c:v>
                </c:pt>
                <c:pt idx="1219">
                  <c:v>27</c:v>
                </c:pt>
                <c:pt idx="1220">
                  <c:v>32</c:v>
                </c:pt>
                <c:pt idx="1221">
                  <c:v>21</c:v>
                </c:pt>
                <c:pt idx="1222">
                  <c:v>27</c:v>
                </c:pt>
                <c:pt idx="1223">
                  <c:v>32</c:v>
                </c:pt>
                <c:pt idx="1224">
                  <c:v>36</c:v>
                </c:pt>
                <c:pt idx="1225">
                  <c:v>29</c:v>
                </c:pt>
                <c:pt idx="1226">
                  <c:v>28</c:v>
                </c:pt>
                <c:pt idx="1227">
                  <c:v>28</c:v>
                </c:pt>
                <c:pt idx="1228">
                  <c:v>27</c:v>
                </c:pt>
                <c:pt idx="1229">
                  <c:v>32</c:v>
                </c:pt>
                <c:pt idx="1230">
                  <c:v>35</c:v>
                </c:pt>
                <c:pt idx="1231">
                  <c:v>23</c:v>
                </c:pt>
                <c:pt idx="1232">
                  <c:v>23</c:v>
                </c:pt>
                <c:pt idx="1233">
                  <c:v>32</c:v>
                </c:pt>
                <c:pt idx="1234">
                  <c:v>34</c:v>
                </c:pt>
                <c:pt idx="1235">
                  <c:v>32</c:v>
                </c:pt>
                <c:pt idx="1236">
                  <c:v>29</c:v>
                </c:pt>
                <c:pt idx="1237">
                  <c:v>26</c:v>
                </c:pt>
                <c:pt idx="1238">
                  <c:v>37</c:v>
                </c:pt>
                <c:pt idx="1239">
                  <c:v>34</c:v>
                </c:pt>
                <c:pt idx="1240">
                  <c:v>34</c:v>
                </c:pt>
                <c:pt idx="1241">
                  <c:v>26</c:v>
                </c:pt>
                <c:pt idx="1242">
                  <c:v>40</c:v>
                </c:pt>
                <c:pt idx="1243">
                  <c:v>36</c:v>
                </c:pt>
                <c:pt idx="1244">
                  <c:v>39</c:v>
                </c:pt>
                <c:pt idx="1245">
                  <c:v>41</c:v>
                </c:pt>
                <c:pt idx="1246">
                  <c:v>39</c:v>
                </c:pt>
                <c:pt idx="1247">
                  <c:v>21</c:v>
                </c:pt>
                <c:pt idx="1248">
                  <c:v>33</c:v>
                </c:pt>
                <c:pt idx="1249">
                  <c:v>31</c:v>
                </c:pt>
                <c:pt idx="1250">
                  <c:v>33</c:v>
                </c:pt>
                <c:pt idx="1251">
                  <c:v>40</c:v>
                </c:pt>
                <c:pt idx="1252">
                  <c:v>40</c:v>
                </c:pt>
                <c:pt idx="1253">
                  <c:v>35</c:v>
                </c:pt>
                <c:pt idx="1254">
                  <c:v>31</c:v>
                </c:pt>
                <c:pt idx="1255">
                  <c:v>40</c:v>
                </c:pt>
                <c:pt idx="1256">
                  <c:v>39</c:v>
                </c:pt>
                <c:pt idx="1257">
                  <c:v>27</c:v>
                </c:pt>
                <c:pt idx="1258">
                  <c:v>32</c:v>
                </c:pt>
                <c:pt idx="1259">
                  <c:v>36</c:v>
                </c:pt>
                <c:pt idx="1260">
                  <c:v>35</c:v>
                </c:pt>
                <c:pt idx="1261">
                  <c:v>48</c:v>
                </c:pt>
                <c:pt idx="1262">
                  <c:v>46</c:v>
                </c:pt>
                <c:pt idx="1263">
                  <c:v>44</c:v>
                </c:pt>
                <c:pt idx="1264">
                  <c:v>42</c:v>
                </c:pt>
                <c:pt idx="1265">
                  <c:v>47</c:v>
                </c:pt>
                <c:pt idx="1266">
                  <c:v>38</c:v>
                </c:pt>
                <c:pt idx="1267">
                  <c:v>42</c:v>
                </c:pt>
                <c:pt idx="1268">
                  <c:v>36</c:v>
                </c:pt>
                <c:pt idx="1269">
                  <c:v>36</c:v>
                </c:pt>
                <c:pt idx="1270">
                  <c:v>39</c:v>
                </c:pt>
                <c:pt idx="1271">
                  <c:v>23</c:v>
                </c:pt>
                <c:pt idx="1272">
                  <c:v>26</c:v>
                </c:pt>
                <c:pt idx="1273">
                  <c:v>33</c:v>
                </c:pt>
                <c:pt idx="1274">
                  <c:v>37</c:v>
                </c:pt>
                <c:pt idx="1275">
                  <c:v>37</c:v>
                </c:pt>
                <c:pt idx="1276">
                  <c:v>22</c:v>
                </c:pt>
                <c:pt idx="1277">
                  <c:v>38</c:v>
                </c:pt>
                <c:pt idx="1278">
                  <c:v>33</c:v>
                </c:pt>
                <c:pt idx="1279">
                  <c:v>32</c:v>
                </c:pt>
                <c:pt idx="1280">
                  <c:v>24</c:v>
                </c:pt>
                <c:pt idx="1281">
                  <c:v>35</c:v>
                </c:pt>
                <c:pt idx="1282">
                  <c:v>25</c:v>
                </c:pt>
                <c:pt idx="1283">
                  <c:v>32</c:v>
                </c:pt>
                <c:pt idx="1284">
                  <c:v>31</c:v>
                </c:pt>
                <c:pt idx="1285">
                  <c:v>32</c:v>
                </c:pt>
                <c:pt idx="1286">
                  <c:v>29</c:v>
                </c:pt>
                <c:pt idx="1287">
                  <c:v>26</c:v>
                </c:pt>
                <c:pt idx="1288">
                  <c:v>26</c:v>
                </c:pt>
                <c:pt idx="1289">
                  <c:v>37</c:v>
                </c:pt>
                <c:pt idx="1290">
                  <c:v>30</c:v>
                </c:pt>
                <c:pt idx="1291">
                  <c:v>25</c:v>
                </c:pt>
                <c:pt idx="1292">
                  <c:v>33</c:v>
                </c:pt>
                <c:pt idx="1293">
                  <c:v>38</c:v>
                </c:pt>
                <c:pt idx="1294">
                  <c:v>32</c:v>
                </c:pt>
                <c:pt idx="1295">
                  <c:v>26</c:v>
                </c:pt>
                <c:pt idx="1296">
                  <c:v>38</c:v>
                </c:pt>
                <c:pt idx="1297">
                  <c:v>34</c:v>
                </c:pt>
                <c:pt idx="1298">
                  <c:v>28</c:v>
                </c:pt>
                <c:pt idx="1299">
                  <c:v>35</c:v>
                </c:pt>
                <c:pt idx="1300">
                  <c:v>36</c:v>
                </c:pt>
                <c:pt idx="1301">
                  <c:v>20</c:v>
                </c:pt>
                <c:pt idx="1302">
                  <c:v>33</c:v>
                </c:pt>
                <c:pt idx="1303">
                  <c:v>19</c:v>
                </c:pt>
                <c:pt idx="1304">
                  <c:v>20</c:v>
                </c:pt>
                <c:pt idx="1305">
                  <c:v>30</c:v>
                </c:pt>
                <c:pt idx="1306">
                  <c:v>23</c:v>
                </c:pt>
                <c:pt idx="1307">
                  <c:v>26</c:v>
                </c:pt>
                <c:pt idx="1308">
                  <c:v>24</c:v>
                </c:pt>
                <c:pt idx="1309">
                  <c:v>33</c:v>
                </c:pt>
                <c:pt idx="1310">
                  <c:v>25</c:v>
                </c:pt>
                <c:pt idx="1311">
                  <c:v>27</c:v>
                </c:pt>
                <c:pt idx="1312">
                  <c:v>18</c:v>
                </c:pt>
                <c:pt idx="1313">
                  <c:v>28</c:v>
                </c:pt>
                <c:pt idx="1314">
                  <c:v>24</c:v>
                </c:pt>
                <c:pt idx="1315">
                  <c:v>25</c:v>
                </c:pt>
                <c:pt idx="1316">
                  <c:v>25</c:v>
                </c:pt>
                <c:pt idx="1317">
                  <c:v>21</c:v>
                </c:pt>
                <c:pt idx="1318">
                  <c:v>28</c:v>
                </c:pt>
                <c:pt idx="1319">
                  <c:v>17</c:v>
                </c:pt>
                <c:pt idx="1320">
                  <c:v>27</c:v>
                </c:pt>
                <c:pt idx="1321">
                  <c:v>22</c:v>
                </c:pt>
                <c:pt idx="1322">
                  <c:v>20</c:v>
                </c:pt>
                <c:pt idx="1323">
                  <c:v>26</c:v>
                </c:pt>
                <c:pt idx="1324">
                  <c:v>33</c:v>
                </c:pt>
                <c:pt idx="1325">
                  <c:v>21</c:v>
                </c:pt>
                <c:pt idx="1326">
                  <c:v>19</c:v>
                </c:pt>
                <c:pt idx="1327">
                  <c:v>24</c:v>
                </c:pt>
                <c:pt idx="1328">
                  <c:v>29</c:v>
                </c:pt>
                <c:pt idx="1329">
                  <c:v>24</c:v>
                </c:pt>
                <c:pt idx="1330">
                  <c:v>24</c:v>
                </c:pt>
                <c:pt idx="1331">
                  <c:v>19</c:v>
                </c:pt>
                <c:pt idx="1332">
                  <c:v>24</c:v>
                </c:pt>
                <c:pt idx="1333">
                  <c:v>20</c:v>
                </c:pt>
                <c:pt idx="1334">
                  <c:v>24</c:v>
                </c:pt>
                <c:pt idx="1335">
                  <c:v>18</c:v>
                </c:pt>
                <c:pt idx="1336">
                  <c:v>22</c:v>
                </c:pt>
                <c:pt idx="1337">
                  <c:v>27</c:v>
                </c:pt>
                <c:pt idx="1338">
                  <c:v>20</c:v>
                </c:pt>
                <c:pt idx="1339">
                  <c:v>22</c:v>
                </c:pt>
                <c:pt idx="1340">
                  <c:v>16</c:v>
                </c:pt>
                <c:pt idx="1341">
                  <c:v>22</c:v>
                </c:pt>
                <c:pt idx="1342">
                  <c:v>25</c:v>
                </c:pt>
                <c:pt idx="1343">
                  <c:v>21</c:v>
                </c:pt>
                <c:pt idx="1344">
                  <c:v>28</c:v>
                </c:pt>
                <c:pt idx="1345">
                  <c:v>24</c:v>
                </c:pt>
                <c:pt idx="1346">
                  <c:v>20</c:v>
                </c:pt>
                <c:pt idx="1347">
                  <c:v>28</c:v>
                </c:pt>
                <c:pt idx="1348">
                  <c:v>22</c:v>
                </c:pt>
                <c:pt idx="1349">
                  <c:v>23</c:v>
                </c:pt>
                <c:pt idx="1350">
                  <c:v>27</c:v>
                </c:pt>
                <c:pt idx="1351">
                  <c:v>22</c:v>
                </c:pt>
                <c:pt idx="1352">
                  <c:v>26</c:v>
                </c:pt>
                <c:pt idx="1353">
                  <c:v>30</c:v>
                </c:pt>
                <c:pt idx="1354">
                  <c:v>25</c:v>
                </c:pt>
                <c:pt idx="1355">
                  <c:v>28</c:v>
                </c:pt>
                <c:pt idx="1356">
                  <c:v>33</c:v>
                </c:pt>
                <c:pt idx="1357">
                  <c:v>21</c:v>
                </c:pt>
                <c:pt idx="1358">
                  <c:v>23</c:v>
                </c:pt>
                <c:pt idx="1359">
                  <c:v>22</c:v>
                </c:pt>
                <c:pt idx="1360">
                  <c:v>25</c:v>
                </c:pt>
                <c:pt idx="1361">
                  <c:v>29</c:v>
                </c:pt>
                <c:pt idx="1362">
                  <c:v>32</c:v>
                </c:pt>
                <c:pt idx="1363">
                  <c:v>19</c:v>
                </c:pt>
                <c:pt idx="1364">
                  <c:v>23</c:v>
                </c:pt>
                <c:pt idx="1365">
                  <c:v>30</c:v>
                </c:pt>
                <c:pt idx="1366">
                  <c:v>18</c:v>
                </c:pt>
                <c:pt idx="1367">
                  <c:v>18</c:v>
                </c:pt>
                <c:pt idx="1368">
                  <c:v>24</c:v>
                </c:pt>
                <c:pt idx="1369">
                  <c:v>25</c:v>
                </c:pt>
                <c:pt idx="1370">
                  <c:v>22</c:v>
                </c:pt>
                <c:pt idx="1371">
                  <c:v>21</c:v>
                </c:pt>
                <c:pt idx="1372">
                  <c:v>21</c:v>
                </c:pt>
                <c:pt idx="1373">
                  <c:v>26</c:v>
                </c:pt>
                <c:pt idx="1374">
                  <c:v>16</c:v>
                </c:pt>
                <c:pt idx="1375">
                  <c:v>22</c:v>
                </c:pt>
                <c:pt idx="1376">
                  <c:v>23</c:v>
                </c:pt>
                <c:pt idx="1377">
                  <c:v>27</c:v>
                </c:pt>
                <c:pt idx="1378">
                  <c:v>18</c:v>
                </c:pt>
                <c:pt idx="1379">
                  <c:v>21</c:v>
                </c:pt>
                <c:pt idx="1380">
                  <c:v>27</c:v>
                </c:pt>
                <c:pt idx="1381">
                  <c:v>27</c:v>
                </c:pt>
                <c:pt idx="1382">
                  <c:v>20</c:v>
                </c:pt>
                <c:pt idx="1383">
                  <c:v>18</c:v>
                </c:pt>
                <c:pt idx="1384">
                  <c:v>19</c:v>
                </c:pt>
                <c:pt idx="1385">
                  <c:v>25</c:v>
                </c:pt>
                <c:pt idx="1386">
                  <c:v>18</c:v>
                </c:pt>
                <c:pt idx="1387">
                  <c:v>22</c:v>
                </c:pt>
                <c:pt idx="1388">
                  <c:v>23</c:v>
                </c:pt>
                <c:pt idx="1389">
                  <c:v>18</c:v>
                </c:pt>
                <c:pt idx="1390">
                  <c:v>13</c:v>
                </c:pt>
                <c:pt idx="1391">
                  <c:v>25</c:v>
                </c:pt>
                <c:pt idx="1392">
                  <c:v>21</c:v>
                </c:pt>
                <c:pt idx="1393">
                  <c:v>28</c:v>
                </c:pt>
                <c:pt idx="1394">
                  <c:v>15</c:v>
                </c:pt>
                <c:pt idx="1395">
                  <c:v>23</c:v>
                </c:pt>
                <c:pt idx="1396">
                  <c:v>31</c:v>
                </c:pt>
                <c:pt idx="1397">
                  <c:v>22</c:v>
                </c:pt>
                <c:pt idx="1398">
                  <c:v>25</c:v>
                </c:pt>
                <c:pt idx="1399">
                  <c:v>27</c:v>
                </c:pt>
                <c:pt idx="1400">
                  <c:v>18</c:v>
                </c:pt>
                <c:pt idx="1401">
                  <c:v>18</c:v>
                </c:pt>
                <c:pt idx="1402">
                  <c:v>27</c:v>
                </c:pt>
                <c:pt idx="1403">
                  <c:v>29</c:v>
                </c:pt>
                <c:pt idx="1404">
                  <c:v>21</c:v>
                </c:pt>
                <c:pt idx="1405">
                  <c:v>21</c:v>
                </c:pt>
                <c:pt idx="1406">
                  <c:v>24</c:v>
                </c:pt>
                <c:pt idx="1407">
                  <c:v>16</c:v>
                </c:pt>
                <c:pt idx="1408">
                  <c:v>24</c:v>
                </c:pt>
                <c:pt idx="1409">
                  <c:v>25</c:v>
                </c:pt>
                <c:pt idx="1410">
                  <c:v>24</c:v>
                </c:pt>
                <c:pt idx="1411">
                  <c:v>23</c:v>
                </c:pt>
                <c:pt idx="1412">
                  <c:v>29</c:v>
                </c:pt>
                <c:pt idx="1413">
                  <c:v>15</c:v>
                </c:pt>
                <c:pt idx="1414">
                  <c:v>20</c:v>
                </c:pt>
                <c:pt idx="1415">
                  <c:v>22</c:v>
                </c:pt>
                <c:pt idx="1416">
                  <c:v>12</c:v>
                </c:pt>
                <c:pt idx="1417">
                  <c:v>23</c:v>
                </c:pt>
                <c:pt idx="1418">
                  <c:v>18</c:v>
                </c:pt>
                <c:pt idx="1419">
                  <c:v>32</c:v>
                </c:pt>
                <c:pt idx="1420">
                  <c:v>21</c:v>
                </c:pt>
                <c:pt idx="1421">
                  <c:v>10</c:v>
                </c:pt>
                <c:pt idx="1422">
                  <c:v>27</c:v>
                </c:pt>
                <c:pt idx="1423">
                  <c:v>21</c:v>
                </c:pt>
                <c:pt idx="1424">
                  <c:v>17</c:v>
                </c:pt>
                <c:pt idx="1425">
                  <c:v>18</c:v>
                </c:pt>
                <c:pt idx="1426">
                  <c:v>22</c:v>
                </c:pt>
                <c:pt idx="1427">
                  <c:v>25</c:v>
                </c:pt>
                <c:pt idx="1428">
                  <c:v>25</c:v>
                </c:pt>
                <c:pt idx="1429">
                  <c:v>19</c:v>
                </c:pt>
                <c:pt idx="1430">
                  <c:v>12</c:v>
                </c:pt>
                <c:pt idx="1431">
                  <c:v>21</c:v>
                </c:pt>
                <c:pt idx="1432">
                  <c:v>22</c:v>
                </c:pt>
                <c:pt idx="1433">
                  <c:v>20</c:v>
                </c:pt>
                <c:pt idx="1434">
                  <c:v>26</c:v>
                </c:pt>
                <c:pt idx="1435">
                  <c:v>25</c:v>
                </c:pt>
                <c:pt idx="1436">
                  <c:v>19</c:v>
                </c:pt>
                <c:pt idx="1437">
                  <c:v>32</c:v>
                </c:pt>
                <c:pt idx="1438">
                  <c:v>27</c:v>
                </c:pt>
                <c:pt idx="1439">
                  <c:v>21</c:v>
                </c:pt>
                <c:pt idx="1440">
                  <c:v>24</c:v>
                </c:pt>
                <c:pt idx="1441">
                  <c:v>22</c:v>
                </c:pt>
                <c:pt idx="1442">
                  <c:v>27</c:v>
                </c:pt>
                <c:pt idx="1443">
                  <c:v>16</c:v>
                </c:pt>
                <c:pt idx="1444">
                  <c:v>25</c:v>
                </c:pt>
                <c:pt idx="1445">
                  <c:v>27</c:v>
                </c:pt>
                <c:pt idx="1446">
                  <c:v>16</c:v>
                </c:pt>
                <c:pt idx="1447">
                  <c:v>21</c:v>
                </c:pt>
                <c:pt idx="1448">
                  <c:v>24</c:v>
                </c:pt>
                <c:pt idx="1449">
                  <c:v>21</c:v>
                </c:pt>
                <c:pt idx="1450">
                  <c:v>28</c:v>
                </c:pt>
                <c:pt idx="1451">
                  <c:v>20</c:v>
                </c:pt>
                <c:pt idx="1452">
                  <c:v>22</c:v>
                </c:pt>
                <c:pt idx="1453">
                  <c:v>21</c:v>
                </c:pt>
                <c:pt idx="1454">
                  <c:v>23</c:v>
                </c:pt>
                <c:pt idx="1455">
                  <c:v>18</c:v>
                </c:pt>
                <c:pt idx="1456">
                  <c:v>14</c:v>
                </c:pt>
                <c:pt idx="1457">
                  <c:v>19</c:v>
                </c:pt>
                <c:pt idx="1458">
                  <c:v>16</c:v>
                </c:pt>
                <c:pt idx="1459">
                  <c:v>16</c:v>
                </c:pt>
                <c:pt idx="1460">
                  <c:v>28</c:v>
                </c:pt>
                <c:pt idx="1461">
                  <c:v>22</c:v>
                </c:pt>
                <c:pt idx="1462">
                  <c:v>14</c:v>
                </c:pt>
                <c:pt idx="1463">
                  <c:v>21</c:v>
                </c:pt>
                <c:pt idx="1464">
                  <c:v>19</c:v>
                </c:pt>
                <c:pt idx="1465">
                  <c:v>22</c:v>
                </c:pt>
                <c:pt idx="1466">
                  <c:v>25</c:v>
                </c:pt>
                <c:pt idx="1467">
                  <c:v>21</c:v>
                </c:pt>
                <c:pt idx="1468">
                  <c:v>18</c:v>
                </c:pt>
                <c:pt idx="1469">
                  <c:v>16</c:v>
                </c:pt>
                <c:pt idx="1470">
                  <c:v>19</c:v>
                </c:pt>
                <c:pt idx="1471">
                  <c:v>24</c:v>
                </c:pt>
                <c:pt idx="1472">
                  <c:v>19</c:v>
                </c:pt>
                <c:pt idx="1473">
                  <c:v>25</c:v>
                </c:pt>
                <c:pt idx="1474">
                  <c:v>21</c:v>
                </c:pt>
                <c:pt idx="1475">
                  <c:v>24</c:v>
                </c:pt>
                <c:pt idx="1476">
                  <c:v>26</c:v>
                </c:pt>
                <c:pt idx="1477">
                  <c:v>23</c:v>
                </c:pt>
                <c:pt idx="1478">
                  <c:v>32</c:v>
                </c:pt>
                <c:pt idx="1479">
                  <c:v>16</c:v>
                </c:pt>
                <c:pt idx="1480">
                  <c:v>25</c:v>
                </c:pt>
                <c:pt idx="1481">
                  <c:v>30</c:v>
                </c:pt>
                <c:pt idx="1482">
                  <c:v>15</c:v>
                </c:pt>
                <c:pt idx="1483">
                  <c:v>18</c:v>
                </c:pt>
                <c:pt idx="1484">
                  <c:v>21</c:v>
                </c:pt>
                <c:pt idx="1485">
                  <c:v>23</c:v>
                </c:pt>
                <c:pt idx="1486">
                  <c:v>15</c:v>
                </c:pt>
                <c:pt idx="1487">
                  <c:v>18</c:v>
                </c:pt>
                <c:pt idx="1488">
                  <c:v>17</c:v>
                </c:pt>
                <c:pt idx="1489">
                  <c:v>22</c:v>
                </c:pt>
                <c:pt idx="1490">
                  <c:v>29</c:v>
                </c:pt>
                <c:pt idx="1491">
                  <c:v>27</c:v>
                </c:pt>
                <c:pt idx="1492">
                  <c:v>34</c:v>
                </c:pt>
                <c:pt idx="1493">
                  <c:v>14</c:v>
                </c:pt>
                <c:pt idx="1494">
                  <c:v>25</c:v>
                </c:pt>
                <c:pt idx="1495">
                  <c:v>21</c:v>
                </c:pt>
                <c:pt idx="1496">
                  <c:v>19</c:v>
                </c:pt>
                <c:pt idx="1497">
                  <c:v>15</c:v>
                </c:pt>
                <c:pt idx="1498">
                  <c:v>20</c:v>
                </c:pt>
                <c:pt idx="1499">
                  <c:v>19</c:v>
                </c:pt>
                <c:pt idx="1500">
                  <c:v>16</c:v>
                </c:pt>
                <c:pt idx="1501">
                  <c:v>14</c:v>
                </c:pt>
                <c:pt idx="1502">
                  <c:v>15</c:v>
                </c:pt>
                <c:pt idx="1503">
                  <c:v>16</c:v>
                </c:pt>
                <c:pt idx="1504">
                  <c:v>14</c:v>
                </c:pt>
                <c:pt idx="1505">
                  <c:v>19</c:v>
                </c:pt>
                <c:pt idx="1506">
                  <c:v>19</c:v>
                </c:pt>
                <c:pt idx="1507">
                  <c:v>19</c:v>
                </c:pt>
                <c:pt idx="1508">
                  <c:v>26</c:v>
                </c:pt>
                <c:pt idx="1509">
                  <c:v>21</c:v>
                </c:pt>
                <c:pt idx="1510">
                  <c:v>25</c:v>
                </c:pt>
                <c:pt idx="1511">
                  <c:v>11</c:v>
                </c:pt>
                <c:pt idx="1512">
                  <c:v>17</c:v>
                </c:pt>
                <c:pt idx="1513">
                  <c:v>15</c:v>
                </c:pt>
                <c:pt idx="1514">
                  <c:v>20</c:v>
                </c:pt>
                <c:pt idx="1515">
                  <c:v>24</c:v>
                </c:pt>
                <c:pt idx="1516">
                  <c:v>17</c:v>
                </c:pt>
                <c:pt idx="1517">
                  <c:v>16</c:v>
                </c:pt>
                <c:pt idx="1518">
                  <c:v>22</c:v>
                </c:pt>
                <c:pt idx="1519">
                  <c:v>19</c:v>
                </c:pt>
                <c:pt idx="1520">
                  <c:v>21</c:v>
                </c:pt>
                <c:pt idx="1521">
                  <c:v>16</c:v>
                </c:pt>
                <c:pt idx="1522">
                  <c:v>20</c:v>
                </c:pt>
                <c:pt idx="1523">
                  <c:v>14</c:v>
                </c:pt>
                <c:pt idx="1524">
                  <c:v>13</c:v>
                </c:pt>
                <c:pt idx="1525">
                  <c:v>12</c:v>
                </c:pt>
                <c:pt idx="1526">
                  <c:v>13</c:v>
                </c:pt>
                <c:pt idx="1527">
                  <c:v>12</c:v>
                </c:pt>
                <c:pt idx="1528">
                  <c:v>17</c:v>
                </c:pt>
                <c:pt idx="1529">
                  <c:v>14</c:v>
                </c:pt>
                <c:pt idx="1530">
                  <c:v>20</c:v>
                </c:pt>
                <c:pt idx="1531">
                  <c:v>27</c:v>
                </c:pt>
                <c:pt idx="1532">
                  <c:v>14</c:v>
                </c:pt>
                <c:pt idx="1533">
                  <c:v>24</c:v>
                </c:pt>
                <c:pt idx="1534">
                  <c:v>20</c:v>
                </c:pt>
                <c:pt idx="1535">
                  <c:v>19</c:v>
                </c:pt>
                <c:pt idx="1536">
                  <c:v>16</c:v>
                </c:pt>
                <c:pt idx="1537">
                  <c:v>19</c:v>
                </c:pt>
                <c:pt idx="1538">
                  <c:v>14</c:v>
                </c:pt>
                <c:pt idx="1539">
                  <c:v>25</c:v>
                </c:pt>
                <c:pt idx="1540">
                  <c:v>14</c:v>
                </c:pt>
                <c:pt idx="1541">
                  <c:v>18</c:v>
                </c:pt>
                <c:pt idx="1542">
                  <c:v>11</c:v>
                </c:pt>
                <c:pt idx="1543">
                  <c:v>19</c:v>
                </c:pt>
                <c:pt idx="1544">
                  <c:v>16</c:v>
                </c:pt>
                <c:pt idx="1545">
                  <c:v>17</c:v>
                </c:pt>
                <c:pt idx="1546">
                  <c:v>17</c:v>
                </c:pt>
                <c:pt idx="1547">
                  <c:v>21</c:v>
                </c:pt>
                <c:pt idx="1548">
                  <c:v>19</c:v>
                </c:pt>
                <c:pt idx="1549">
                  <c:v>18</c:v>
                </c:pt>
                <c:pt idx="1550">
                  <c:v>17</c:v>
                </c:pt>
                <c:pt idx="1551">
                  <c:v>21</c:v>
                </c:pt>
                <c:pt idx="1552">
                  <c:v>16</c:v>
                </c:pt>
                <c:pt idx="1553">
                  <c:v>20</c:v>
                </c:pt>
                <c:pt idx="1554">
                  <c:v>23</c:v>
                </c:pt>
                <c:pt idx="1555">
                  <c:v>18</c:v>
                </c:pt>
                <c:pt idx="1556">
                  <c:v>13</c:v>
                </c:pt>
                <c:pt idx="1557">
                  <c:v>21</c:v>
                </c:pt>
                <c:pt idx="1558">
                  <c:v>19</c:v>
                </c:pt>
                <c:pt idx="1559">
                  <c:v>14</c:v>
                </c:pt>
                <c:pt idx="1560">
                  <c:v>17</c:v>
                </c:pt>
                <c:pt idx="1561">
                  <c:v>15</c:v>
                </c:pt>
                <c:pt idx="1562">
                  <c:v>26</c:v>
                </c:pt>
                <c:pt idx="1563">
                  <c:v>10</c:v>
                </c:pt>
                <c:pt idx="1564">
                  <c:v>18</c:v>
                </c:pt>
                <c:pt idx="1565">
                  <c:v>20</c:v>
                </c:pt>
                <c:pt idx="1566">
                  <c:v>12</c:v>
                </c:pt>
                <c:pt idx="1567">
                  <c:v>15</c:v>
                </c:pt>
                <c:pt idx="1568">
                  <c:v>14</c:v>
                </c:pt>
                <c:pt idx="1569">
                  <c:v>23</c:v>
                </c:pt>
                <c:pt idx="1570">
                  <c:v>15</c:v>
                </c:pt>
                <c:pt idx="1571">
                  <c:v>21</c:v>
                </c:pt>
                <c:pt idx="1572">
                  <c:v>13</c:v>
                </c:pt>
                <c:pt idx="1573">
                  <c:v>16</c:v>
                </c:pt>
                <c:pt idx="1574">
                  <c:v>20</c:v>
                </c:pt>
                <c:pt idx="1575">
                  <c:v>13</c:v>
                </c:pt>
                <c:pt idx="1576">
                  <c:v>21</c:v>
                </c:pt>
                <c:pt idx="1577">
                  <c:v>13</c:v>
                </c:pt>
                <c:pt idx="1578">
                  <c:v>10</c:v>
                </c:pt>
                <c:pt idx="1579">
                  <c:v>26</c:v>
                </c:pt>
                <c:pt idx="1580">
                  <c:v>18</c:v>
                </c:pt>
                <c:pt idx="1581">
                  <c:v>13</c:v>
                </c:pt>
                <c:pt idx="1582">
                  <c:v>19</c:v>
                </c:pt>
                <c:pt idx="1583">
                  <c:v>15</c:v>
                </c:pt>
                <c:pt idx="1584">
                  <c:v>22</c:v>
                </c:pt>
                <c:pt idx="1585">
                  <c:v>23</c:v>
                </c:pt>
                <c:pt idx="1586">
                  <c:v>24</c:v>
                </c:pt>
                <c:pt idx="1587">
                  <c:v>18</c:v>
                </c:pt>
                <c:pt idx="1588">
                  <c:v>28</c:v>
                </c:pt>
                <c:pt idx="1589">
                  <c:v>17</c:v>
                </c:pt>
                <c:pt idx="1590">
                  <c:v>11</c:v>
                </c:pt>
                <c:pt idx="1591">
                  <c:v>17</c:v>
                </c:pt>
                <c:pt idx="1592">
                  <c:v>15</c:v>
                </c:pt>
                <c:pt idx="1593">
                  <c:v>17</c:v>
                </c:pt>
                <c:pt idx="1594">
                  <c:v>18</c:v>
                </c:pt>
                <c:pt idx="1595">
                  <c:v>24</c:v>
                </c:pt>
                <c:pt idx="1596">
                  <c:v>19</c:v>
                </c:pt>
                <c:pt idx="1597">
                  <c:v>13</c:v>
                </c:pt>
                <c:pt idx="1598">
                  <c:v>19</c:v>
                </c:pt>
                <c:pt idx="1599">
                  <c:v>21</c:v>
                </c:pt>
                <c:pt idx="1600">
                  <c:v>18</c:v>
                </c:pt>
                <c:pt idx="1601">
                  <c:v>19</c:v>
                </c:pt>
                <c:pt idx="1602">
                  <c:v>14</c:v>
                </c:pt>
                <c:pt idx="1603">
                  <c:v>20</c:v>
                </c:pt>
                <c:pt idx="1604">
                  <c:v>14</c:v>
                </c:pt>
                <c:pt idx="1605">
                  <c:v>15</c:v>
                </c:pt>
                <c:pt idx="1606">
                  <c:v>15</c:v>
                </c:pt>
                <c:pt idx="1607">
                  <c:v>17</c:v>
                </c:pt>
                <c:pt idx="1608">
                  <c:v>14</c:v>
                </c:pt>
                <c:pt idx="1609">
                  <c:v>11</c:v>
                </c:pt>
                <c:pt idx="1610">
                  <c:v>15</c:v>
                </c:pt>
                <c:pt idx="1611">
                  <c:v>16</c:v>
                </c:pt>
                <c:pt idx="1612">
                  <c:v>22</c:v>
                </c:pt>
                <c:pt idx="1613">
                  <c:v>13</c:v>
                </c:pt>
                <c:pt idx="1614">
                  <c:v>13</c:v>
                </c:pt>
                <c:pt idx="1615">
                  <c:v>18</c:v>
                </c:pt>
                <c:pt idx="1616">
                  <c:v>8</c:v>
                </c:pt>
                <c:pt idx="1617">
                  <c:v>15</c:v>
                </c:pt>
                <c:pt idx="1618">
                  <c:v>15</c:v>
                </c:pt>
                <c:pt idx="1619">
                  <c:v>20</c:v>
                </c:pt>
                <c:pt idx="1620">
                  <c:v>23</c:v>
                </c:pt>
                <c:pt idx="1621">
                  <c:v>24</c:v>
                </c:pt>
                <c:pt idx="1622">
                  <c:v>17</c:v>
                </c:pt>
                <c:pt idx="1623">
                  <c:v>18</c:v>
                </c:pt>
                <c:pt idx="1624">
                  <c:v>16</c:v>
                </c:pt>
                <c:pt idx="1625">
                  <c:v>26</c:v>
                </c:pt>
                <c:pt idx="1626">
                  <c:v>16</c:v>
                </c:pt>
                <c:pt idx="1627">
                  <c:v>20</c:v>
                </c:pt>
                <c:pt idx="1628">
                  <c:v>16</c:v>
                </c:pt>
                <c:pt idx="1629">
                  <c:v>12</c:v>
                </c:pt>
                <c:pt idx="1630">
                  <c:v>13</c:v>
                </c:pt>
                <c:pt idx="1631">
                  <c:v>12</c:v>
                </c:pt>
                <c:pt idx="1632">
                  <c:v>19</c:v>
                </c:pt>
                <c:pt idx="1633">
                  <c:v>15</c:v>
                </c:pt>
                <c:pt idx="1634">
                  <c:v>19</c:v>
                </c:pt>
                <c:pt idx="1635">
                  <c:v>20</c:v>
                </c:pt>
                <c:pt idx="1636">
                  <c:v>20</c:v>
                </c:pt>
                <c:pt idx="1637">
                  <c:v>17</c:v>
                </c:pt>
                <c:pt idx="1638">
                  <c:v>13</c:v>
                </c:pt>
                <c:pt idx="1639">
                  <c:v>17</c:v>
                </c:pt>
                <c:pt idx="1640">
                  <c:v>15</c:v>
                </c:pt>
                <c:pt idx="1641">
                  <c:v>22</c:v>
                </c:pt>
                <c:pt idx="1642">
                  <c:v>26</c:v>
                </c:pt>
                <c:pt idx="1643">
                  <c:v>18</c:v>
                </c:pt>
                <c:pt idx="1644">
                  <c:v>13</c:v>
                </c:pt>
                <c:pt idx="1645">
                  <c:v>17</c:v>
                </c:pt>
                <c:pt idx="1646">
                  <c:v>13</c:v>
                </c:pt>
                <c:pt idx="1647">
                  <c:v>12</c:v>
                </c:pt>
                <c:pt idx="1648">
                  <c:v>20</c:v>
                </c:pt>
                <c:pt idx="1649">
                  <c:v>16</c:v>
                </c:pt>
                <c:pt idx="1650">
                  <c:v>13</c:v>
                </c:pt>
                <c:pt idx="1651">
                  <c:v>21</c:v>
                </c:pt>
                <c:pt idx="1652">
                  <c:v>23</c:v>
                </c:pt>
                <c:pt idx="1653">
                  <c:v>18</c:v>
                </c:pt>
                <c:pt idx="1654">
                  <c:v>19</c:v>
                </c:pt>
                <c:pt idx="1655">
                  <c:v>12</c:v>
                </c:pt>
                <c:pt idx="1656">
                  <c:v>22</c:v>
                </c:pt>
                <c:pt idx="1657">
                  <c:v>12</c:v>
                </c:pt>
                <c:pt idx="1658">
                  <c:v>14</c:v>
                </c:pt>
                <c:pt idx="1659">
                  <c:v>16</c:v>
                </c:pt>
                <c:pt idx="1660">
                  <c:v>22</c:v>
                </c:pt>
                <c:pt idx="1661">
                  <c:v>16</c:v>
                </c:pt>
                <c:pt idx="1662">
                  <c:v>8</c:v>
                </c:pt>
                <c:pt idx="1663">
                  <c:v>13</c:v>
                </c:pt>
                <c:pt idx="1664">
                  <c:v>15</c:v>
                </c:pt>
                <c:pt idx="1665">
                  <c:v>18</c:v>
                </c:pt>
                <c:pt idx="1666">
                  <c:v>24</c:v>
                </c:pt>
                <c:pt idx="1667">
                  <c:v>19</c:v>
                </c:pt>
                <c:pt idx="1668">
                  <c:v>13</c:v>
                </c:pt>
                <c:pt idx="1669">
                  <c:v>16</c:v>
                </c:pt>
                <c:pt idx="1670">
                  <c:v>20</c:v>
                </c:pt>
                <c:pt idx="1671">
                  <c:v>19</c:v>
                </c:pt>
                <c:pt idx="1672">
                  <c:v>15</c:v>
                </c:pt>
                <c:pt idx="1673">
                  <c:v>13</c:v>
                </c:pt>
                <c:pt idx="1674">
                  <c:v>19</c:v>
                </c:pt>
                <c:pt idx="1675">
                  <c:v>15</c:v>
                </c:pt>
                <c:pt idx="1676">
                  <c:v>15</c:v>
                </c:pt>
                <c:pt idx="1677">
                  <c:v>16</c:v>
                </c:pt>
                <c:pt idx="1678">
                  <c:v>14</c:v>
                </c:pt>
                <c:pt idx="1679">
                  <c:v>16</c:v>
                </c:pt>
                <c:pt idx="1680">
                  <c:v>17</c:v>
                </c:pt>
                <c:pt idx="1681">
                  <c:v>19</c:v>
                </c:pt>
                <c:pt idx="1682">
                  <c:v>17</c:v>
                </c:pt>
                <c:pt idx="1683">
                  <c:v>14</c:v>
                </c:pt>
                <c:pt idx="1684">
                  <c:v>17</c:v>
                </c:pt>
                <c:pt idx="1685">
                  <c:v>15</c:v>
                </c:pt>
                <c:pt idx="1686">
                  <c:v>17</c:v>
                </c:pt>
                <c:pt idx="1687">
                  <c:v>17</c:v>
                </c:pt>
                <c:pt idx="1688">
                  <c:v>14</c:v>
                </c:pt>
                <c:pt idx="1689">
                  <c:v>27</c:v>
                </c:pt>
                <c:pt idx="1690">
                  <c:v>11</c:v>
                </c:pt>
                <c:pt idx="1691">
                  <c:v>15</c:v>
                </c:pt>
                <c:pt idx="1692">
                  <c:v>14</c:v>
                </c:pt>
                <c:pt idx="1693">
                  <c:v>19</c:v>
                </c:pt>
                <c:pt idx="1694">
                  <c:v>11</c:v>
                </c:pt>
                <c:pt idx="1695">
                  <c:v>17</c:v>
                </c:pt>
                <c:pt idx="1696">
                  <c:v>11</c:v>
                </c:pt>
                <c:pt idx="1697">
                  <c:v>13</c:v>
                </c:pt>
                <c:pt idx="1698">
                  <c:v>19</c:v>
                </c:pt>
                <c:pt idx="1699">
                  <c:v>14</c:v>
                </c:pt>
                <c:pt idx="1700">
                  <c:v>11</c:v>
                </c:pt>
                <c:pt idx="1701">
                  <c:v>15</c:v>
                </c:pt>
                <c:pt idx="1702">
                  <c:v>12</c:v>
                </c:pt>
                <c:pt idx="1703">
                  <c:v>14</c:v>
                </c:pt>
                <c:pt idx="1704">
                  <c:v>20</c:v>
                </c:pt>
                <c:pt idx="1705">
                  <c:v>17</c:v>
                </c:pt>
                <c:pt idx="1706">
                  <c:v>12</c:v>
                </c:pt>
                <c:pt idx="1707">
                  <c:v>20</c:v>
                </c:pt>
                <c:pt idx="1708">
                  <c:v>17</c:v>
                </c:pt>
                <c:pt idx="1709">
                  <c:v>18</c:v>
                </c:pt>
                <c:pt idx="1710">
                  <c:v>15</c:v>
                </c:pt>
                <c:pt idx="1711">
                  <c:v>16</c:v>
                </c:pt>
                <c:pt idx="1712">
                  <c:v>21</c:v>
                </c:pt>
                <c:pt idx="1713">
                  <c:v>16</c:v>
                </c:pt>
                <c:pt idx="1714">
                  <c:v>13</c:v>
                </c:pt>
                <c:pt idx="1715">
                  <c:v>10</c:v>
                </c:pt>
                <c:pt idx="1716">
                  <c:v>10</c:v>
                </c:pt>
                <c:pt idx="1717">
                  <c:v>10</c:v>
                </c:pt>
                <c:pt idx="1718">
                  <c:v>15</c:v>
                </c:pt>
                <c:pt idx="1719">
                  <c:v>10</c:v>
                </c:pt>
                <c:pt idx="1720">
                  <c:v>15</c:v>
                </c:pt>
                <c:pt idx="1721">
                  <c:v>13</c:v>
                </c:pt>
                <c:pt idx="1722">
                  <c:v>11</c:v>
                </c:pt>
                <c:pt idx="1723">
                  <c:v>21</c:v>
                </c:pt>
                <c:pt idx="1724">
                  <c:v>14</c:v>
                </c:pt>
                <c:pt idx="1725">
                  <c:v>18</c:v>
                </c:pt>
                <c:pt idx="1726">
                  <c:v>12</c:v>
                </c:pt>
                <c:pt idx="1727">
                  <c:v>18</c:v>
                </c:pt>
                <c:pt idx="1728">
                  <c:v>15</c:v>
                </c:pt>
                <c:pt idx="1729">
                  <c:v>30</c:v>
                </c:pt>
                <c:pt idx="1730">
                  <c:v>11</c:v>
                </c:pt>
                <c:pt idx="1731">
                  <c:v>15</c:v>
                </c:pt>
                <c:pt idx="1732">
                  <c:v>18</c:v>
                </c:pt>
                <c:pt idx="1733">
                  <c:v>12</c:v>
                </c:pt>
                <c:pt idx="1734">
                  <c:v>20</c:v>
                </c:pt>
                <c:pt idx="1735">
                  <c:v>10</c:v>
                </c:pt>
                <c:pt idx="1736">
                  <c:v>10</c:v>
                </c:pt>
                <c:pt idx="1737">
                  <c:v>13</c:v>
                </c:pt>
                <c:pt idx="1738">
                  <c:v>18</c:v>
                </c:pt>
                <c:pt idx="1739">
                  <c:v>14</c:v>
                </c:pt>
                <c:pt idx="1740">
                  <c:v>10</c:v>
                </c:pt>
                <c:pt idx="1741">
                  <c:v>16</c:v>
                </c:pt>
                <c:pt idx="1742">
                  <c:v>10</c:v>
                </c:pt>
                <c:pt idx="1743">
                  <c:v>14</c:v>
                </c:pt>
                <c:pt idx="1744">
                  <c:v>13</c:v>
                </c:pt>
                <c:pt idx="1745">
                  <c:v>14</c:v>
                </c:pt>
                <c:pt idx="1746">
                  <c:v>13</c:v>
                </c:pt>
                <c:pt idx="1747">
                  <c:v>16</c:v>
                </c:pt>
                <c:pt idx="1748">
                  <c:v>15</c:v>
                </c:pt>
                <c:pt idx="1749">
                  <c:v>14</c:v>
                </c:pt>
                <c:pt idx="1750">
                  <c:v>10</c:v>
                </c:pt>
                <c:pt idx="1751">
                  <c:v>15</c:v>
                </c:pt>
                <c:pt idx="1752">
                  <c:v>17</c:v>
                </c:pt>
                <c:pt idx="1753">
                  <c:v>9</c:v>
                </c:pt>
                <c:pt idx="1754">
                  <c:v>7</c:v>
                </c:pt>
                <c:pt idx="1755">
                  <c:v>14</c:v>
                </c:pt>
                <c:pt idx="1756">
                  <c:v>17</c:v>
                </c:pt>
                <c:pt idx="1757">
                  <c:v>15</c:v>
                </c:pt>
                <c:pt idx="1758">
                  <c:v>16</c:v>
                </c:pt>
                <c:pt idx="1759">
                  <c:v>11</c:v>
                </c:pt>
                <c:pt idx="1760">
                  <c:v>22</c:v>
                </c:pt>
                <c:pt idx="1761">
                  <c:v>19</c:v>
                </c:pt>
                <c:pt idx="1762">
                  <c:v>13</c:v>
                </c:pt>
                <c:pt idx="1763">
                  <c:v>10</c:v>
                </c:pt>
                <c:pt idx="1764">
                  <c:v>21</c:v>
                </c:pt>
                <c:pt idx="1765">
                  <c:v>13</c:v>
                </c:pt>
                <c:pt idx="1766">
                  <c:v>15</c:v>
                </c:pt>
                <c:pt idx="1767">
                  <c:v>14</c:v>
                </c:pt>
                <c:pt idx="1768">
                  <c:v>10</c:v>
                </c:pt>
                <c:pt idx="1769">
                  <c:v>16</c:v>
                </c:pt>
                <c:pt idx="1770">
                  <c:v>7</c:v>
                </c:pt>
                <c:pt idx="1771">
                  <c:v>17</c:v>
                </c:pt>
                <c:pt idx="1772">
                  <c:v>7</c:v>
                </c:pt>
                <c:pt idx="1773">
                  <c:v>8</c:v>
                </c:pt>
                <c:pt idx="1774">
                  <c:v>11</c:v>
                </c:pt>
                <c:pt idx="1775">
                  <c:v>13</c:v>
                </c:pt>
                <c:pt idx="1776">
                  <c:v>17</c:v>
                </c:pt>
                <c:pt idx="1777">
                  <c:v>13</c:v>
                </c:pt>
                <c:pt idx="1778">
                  <c:v>14</c:v>
                </c:pt>
                <c:pt idx="1779">
                  <c:v>16</c:v>
                </c:pt>
                <c:pt idx="1780">
                  <c:v>14</c:v>
                </c:pt>
                <c:pt idx="1781">
                  <c:v>10</c:v>
                </c:pt>
                <c:pt idx="1782">
                  <c:v>20</c:v>
                </c:pt>
                <c:pt idx="1783">
                  <c:v>9</c:v>
                </c:pt>
                <c:pt idx="1784">
                  <c:v>11</c:v>
                </c:pt>
                <c:pt idx="1785">
                  <c:v>13</c:v>
                </c:pt>
                <c:pt idx="1786">
                  <c:v>18</c:v>
                </c:pt>
                <c:pt idx="1787">
                  <c:v>10</c:v>
                </c:pt>
                <c:pt idx="1788">
                  <c:v>10</c:v>
                </c:pt>
                <c:pt idx="1789">
                  <c:v>10</c:v>
                </c:pt>
                <c:pt idx="1790">
                  <c:v>13</c:v>
                </c:pt>
                <c:pt idx="1791">
                  <c:v>11</c:v>
                </c:pt>
                <c:pt idx="1792">
                  <c:v>16</c:v>
                </c:pt>
                <c:pt idx="1793">
                  <c:v>17</c:v>
                </c:pt>
                <c:pt idx="1794">
                  <c:v>15</c:v>
                </c:pt>
                <c:pt idx="1795">
                  <c:v>14</c:v>
                </c:pt>
                <c:pt idx="1796">
                  <c:v>18</c:v>
                </c:pt>
                <c:pt idx="1797">
                  <c:v>10</c:v>
                </c:pt>
                <c:pt idx="1798">
                  <c:v>16</c:v>
                </c:pt>
                <c:pt idx="1799">
                  <c:v>13</c:v>
                </c:pt>
                <c:pt idx="1800">
                  <c:v>20</c:v>
                </c:pt>
                <c:pt idx="1801">
                  <c:v>14</c:v>
                </c:pt>
                <c:pt idx="1802">
                  <c:v>13</c:v>
                </c:pt>
                <c:pt idx="1803">
                  <c:v>18</c:v>
                </c:pt>
                <c:pt idx="1804">
                  <c:v>12</c:v>
                </c:pt>
                <c:pt idx="1805">
                  <c:v>15</c:v>
                </c:pt>
                <c:pt idx="1806">
                  <c:v>18</c:v>
                </c:pt>
                <c:pt idx="1807">
                  <c:v>12</c:v>
                </c:pt>
                <c:pt idx="1808">
                  <c:v>13</c:v>
                </c:pt>
                <c:pt idx="1809">
                  <c:v>12</c:v>
                </c:pt>
                <c:pt idx="1810">
                  <c:v>20</c:v>
                </c:pt>
                <c:pt idx="1811">
                  <c:v>10</c:v>
                </c:pt>
                <c:pt idx="1812">
                  <c:v>16</c:v>
                </c:pt>
                <c:pt idx="1813">
                  <c:v>14</c:v>
                </c:pt>
                <c:pt idx="1814">
                  <c:v>12</c:v>
                </c:pt>
                <c:pt idx="1815">
                  <c:v>11</c:v>
                </c:pt>
                <c:pt idx="1816">
                  <c:v>13</c:v>
                </c:pt>
                <c:pt idx="1817">
                  <c:v>10</c:v>
                </c:pt>
                <c:pt idx="1818">
                  <c:v>16</c:v>
                </c:pt>
                <c:pt idx="1819">
                  <c:v>13</c:v>
                </c:pt>
                <c:pt idx="1820">
                  <c:v>9</c:v>
                </c:pt>
                <c:pt idx="1821">
                  <c:v>11</c:v>
                </c:pt>
                <c:pt idx="1822">
                  <c:v>13</c:v>
                </c:pt>
                <c:pt idx="1823">
                  <c:v>11</c:v>
                </c:pt>
                <c:pt idx="1824">
                  <c:v>16</c:v>
                </c:pt>
                <c:pt idx="1825">
                  <c:v>16</c:v>
                </c:pt>
                <c:pt idx="1826">
                  <c:v>22</c:v>
                </c:pt>
                <c:pt idx="1827">
                  <c:v>14</c:v>
                </c:pt>
                <c:pt idx="1828">
                  <c:v>15</c:v>
                </c:pt>
                <c:pt idx="1829">
                  <c:v>14</c:v>
                </c:pt>
                <c:pt idx="1830">
                  <c:v>14</c:v>
                </c:pt>
                <c:pt idx="1831">
                  <c:v>15</c:v>
                </c:pt>
                <c:pt idx="1832">
                  <c:v>8</c:v>
                </c:pt>
                <c:pt idx="1833">
                  <c:v>16</c:v>
                </c:pt>
                <c:pt idx="1834">
                  <c:v>10</c:v>
                </c:pt>
                <c:pt idx="1835">
                  <c:v>12</c:v>
                </c:pt>
                <c:pt idx="1836">
                  <c:v>13</c:v>
                </c:pt>
                <c:pt idx="1837">
                  <c:v>14</c:v>
                </c:pt>
                <c:pt idx="1838">
                  <c:v>16</c:v>
                </c:pt>
                <c:pt idx="1839">
                  <c:v>15</c:v>
                </c:pt>
                <c:pt idx="1840">
                  <c:v>13</c:v>
                </c:pt>
                <c:pt idx="1841">
                  <c:v>13</c:v>
                </c:pt>
                <c:pt idx="1842">
                  <c:v>11</c:v>
                </c:pt>
                <c:pt idx="1843">
                  <c:v>12</c:v>
                </c:pt>
                <c:pt idx="1844">
                  <c:v>8</c:v>
                </c:pt>
                <c:pt idx="1845">
                  <c:v>13</c:v>
                </c:pt>
                <c:pt idx="1846">
                  <c:v>9</c:v>
                </c:pt>
                <c:pt idx="1847">
                  <c:v>14</c:v>
                </c:pt>
                <c:pt idx="1848">
                  <c:v>17</c:v>
                </c:pt>
                <c:pt idx="1849">
                  <c:v>14</c:v>
                </c:pt>
                <c:pt idx="1850">
                  <c:v>12</c:v>
                </c:pt>
                <c:pt idx="1851">
                  <c:v>18</c:v>
                </c:pt>
                <c:pt idx="1852">
                  <c:v>20</c:v>
                </c:pt>
                <c:pt idx="1853">
                  <c:v>17</c:v>
                </c:pt>
                <c:pt idx="1854">
                  <c:v>14</c:v>
                </c:pt>
                <c:pt idx="1855">
                  <c:v>13</c:v>
                </c:pt>
                <c:pt idx="1856">
                  <c:v>16</c:v>
                </c:pt>
                <c:pt idx="1857">
                  <c:v>14</c:v>
                </c:pt>
                <c:pt idx="1858">
                  <c:v>7</c:v>
                </c:pt>
                <c:pt idx="1859">
                  <c:v>12</c:v>
                </c:pt>
                <c:pt idx="1860">
                  <c:v>14</c:v>
                </c:pt>
                <c:pt idx="1861">
                  <c:v>15</c:v>
                </c:pt>
                <c:pt idx="1862">
                  <c:v>10</c:v>
                </c:pt>
                <c:pt idx="1863">
                  <c:v>9</c:v>
                </c:pt>
                <c:pt idx="1864">
                  <c:v>14</c:v>
                </c:pt>
                <c:pt idx="1865">
                  <c:v>14</c:v>
                </c:pt>
                <c:pt idx="1866">
                  <c:v>8</c:v>
                </c:pt>
                <c:pt idx="1867">
                  <c:v>10</c:v>
                </c:pt>
                <c:pt idx="1868">
                  <c:v>15</c:v>
                </c:pt>
                <c:pt idx="1869">
                  <c:v>17</c:v>
                </c:pt>
                <c:pt idx="1870">
                  <c:v>23</c:v>
                </c:pt>
                <c:pt idx="1871">
                  <c:v>11</c:v>
                </c:pt>
                <c:pt idx="1872">
                  <c:v>5</c:v>
                </c:pt>
                <c:pt idx="1873">
                  <c:v>24</c:v>
                </c:pt>
                <c:pt idx="1874">
                  <c:v>11</c:v>
                </c:pt>
                <c:pt idx="1875">
                  <c:v>13</c:v>
                </c:pt>
                <c:pt idx="1876">
                  <c:v>12</c:v>
                </c:pt>
                <c:pt idx="1877">
                  <c:v>15</c:v>
                </c:pt>
                <c:pt idx="1878">
                  <c:v>13</c:v>
                </c:pt>
                <c:pt idx="1879">
                  <c:v>12</c:v>
                </c:pt>
                <c:pt idx="1880">
                  <c:v>16</c:v>
                </c:pt>
                <c:pt idx="1881">
                  <c:v>15</c:v>
                </c:pt>
                <c:pt idx="1882">
                  <c:v>9</c:v>
                </c:pt>
                <c:pt idx="1883">
                  <c:v>13</c:v>
                </c:pt>
                <c:pt idx="1884">
                  <c:v>7</c:v>
                </c:pt>
                <c:pt idx="1885">
                  <c:v>14</c:v>
                </c:pt>
                <c:pt idx="1886">
                  <c:v>12</c:v>
                </c:pt>
                <c:pt idx="1887">
                  <c:v>13</c:v>
                </c:pt>
                <c:pt idx="1888">
                  <c:v>14</c:v>
                </c:pt>
                <c:pt idx="1889">
                  <c:v>9</c:v>
                </c:pt>
                <c:pt idx="1890">
                  <c:v>6</c:v>
                </c:pt>
                <c:pt idx="1891">
                  <c:v>11</c:v>
                </c:pt>
                <c:pt idx="1892">
                  <c:v>12</c:v>
                </c:pt>
                <c:pt idx="1893">
                  <c:v>8</c:v>
                </c:pt>
                <c:pt idx="1894">
                  <c:v>9</c:v>
                </c:pt>
                <c:pt idx="1895">
                  <c:v>14</c:v>
                </c:pt>
                <c:pt idx="1896">
                  <c:v>10</c:v>
                </c:pt>
                <c:pt idx="1897">
                  <c:v>15</c:v>
                </c:pt>
                <c:pt idx="1898">
                  <c:v>16</c:v>
                </c:pt>
                <c:pt idx="1899">
                  <c:v>14</c:v>
                </c:pt>
                <c:pt idx="1900">
                  <c:v>12</c:v>
                </c:pt>
                <c:pt idx="1901">
                  <c:v>14</c:v>
                </c:pt>
                <c:pt idx="1902">
                  <c:v>13</c:v>
                </c:pt>
                <c:pt idx="1903">
                  <c:v>11</c:v>
                </c:pt>
                <c:pt idx="1904">
                  <c:v>15</c:v>
                </c:pt>
                <c:pt idx="1905">
                  <c:v>17</c:v>
                </c:pt>
                <c:pt idx="1906">
                  <c:v>15</c:v>
                </c:pt>
                <c:pt idx="1907">
                  <c:v>17</c:v>
                </c:pt>
                <c:pt idx="1908">
                  <c:v>7</c:v>
                </c:pt>
                <c:pt idx="1909">
                  <c:v>9</c:v>
                </c:pt>
                <c:pt idx="1910">
                  <c:v>9</c:v>
                </c:pt>
                <c:pt idx="1911">
                  <c:v>10</c:v>
                </c:pt>
                <c:pt idx="1912">
                  <c:v>14</c:v>
                </c:pt>
                <c:pt idx="1913">
                  <c:v>10</c:v>
                </c:pt>
                <c:pt idx="1914">
                  <c:v>12</c:v>
                </c:pt>
                <c:pt idx="1915">
                  <c:v>15</c:v>
                </c:pt>
                <c:pt idx="1916">
                  <c:v>9</c:v>
                </c:pt>
                <c:pt idx="1917">
                  <c:v>13</c:v>
                </c:pt>
                <c:pt idx="1918">
                  <c:v>10</c:v>
                </c:pt>
                <c:pt idx="1919">
                  <c:v>11</c:v>
                </c:pt>
                <c:pt idx="1920">
                  <c:v>16</c:v>
                </c:pt>
                <c:pt idx="1921">
                  <c:v>11</c:v>
                </c:pt>
                <c:pt idx="1922">
                  <c:v>7</c:v>
                </c:pt>
                <c:pt idx="1923">
                  <c:v>11</c:v>
                </c:pt>
                <c:pt idx="1924">
                  <c:v>11</c:v>
                </c:pt>
                <c:pt idx="1925">
                  <c:v>17</c:v>
                </c:pt>
                <c:pt idx="1926">
                  <c:v>9</c:v>
                </c:pt>
                <c:pt idx="1927">
                  <c:v>14</c:v>
                </c:pt>
                <c:pt idx="1928">
                  <c:v>13</c:v>
                </c:pt>
                <c:pt idx="1929">
                  <c:v>8</c:v>
                </c:pt>
                <c:pt idx="1930">
                  <c:v>8</c:v>
                </c:pt>
                <c:pt idx="1931">
                  <c:v>17</c:v>
                </c:pt>
                <c:pt idx="1932">
                  <c:v>13</c:v>
                </c:pt>
                <c:pt idx="1933">
                  <c:v>15</c:v>
                </c:pt>
                <c:pt idx="1934">
                  <c:v>11</c:v>
                </c:pt>
                <c:pt idx="1935">
                  <c:v>10</c:v>
                </c:pt>
                <c:pt idx="1936">
                  <c:v>11</c:v>
                </c:pt>
                <c:pt idx="1937">
                  <c:v>16</c:v>
                </c:pt>
                <c:pt idx="1938">
                  <c:v>9</c:v>
                </c:pt>
                <c:pt idx="1939">
                  <c:v>8</c:v>
                </c:pt>
                <c:pt idx="1940">
                  <c:v>18</c:v>
                </c:pt>
                <c:pt idx="1941">
                  <c:v>12</c:v>
                </c:pt>
                <c:pt idx="1942">
                  <c:v>13</c:v>
                </c:pt>
                <c:pt idx="1943">
                  <c:v>17</c:v>
                </c:pt>
                <c:pt idx="1944">
                  <c:v>10</c:v>
                </c:pt>
                <c:pt idx="1945">
                  <c:v>12</c:v>
                </c:pt>
                <c:pt idx="1946">
                  <c:v>11</c:v>
                </c:pt>
                <c:pt idx="1947">
                  <c:v>12</c:v>
                </c:pt>
                <c:pt idx="1948">
                  <c:v>12</c:v>
                </c:pt>
                <c:pt idx="1949">
                  <c:v>9</c:v>
                </c:pt>
                <c:pt idx="1950">
                  <c:v>17</c:v>
                </c:pt>
                <c:pt idx="1951">
                  <c:v>11</c:v>
                </c:pt>
                <c:pt idx="1952">
                  <c:v>9</c:v>
                </c:pt>
                <c:pt idx="1953">
                  <c:v>11</c:v>
                </c:pt>
                <c:pt idx="1954">
                  <c:v>11</c:v>
                </c:pt>
                <c:pt idx="1955">
                  <c:v>14</c:v>
                </c:pt>
                <c:pt idx="1956">
                  <c:v>11</c:v>
                </c:pt>
                <c:pt idx="1957">
                  <c:v>13</c:v>
                </c:pt>
                <c:pt idx="1958">
                  <c:v>5</c:v>
                </c:pt>
                <c:pt idx="1959">
                  <c:v>12</c:v>
                </c:pt>
                <c:pt idx="1960">
                  <c:v>11</c:v>
                </c:pt>
                <c:pt idx="1961">
                  <c:v>13</c:v>
                </c:pt>
                <c:pt idx="1962">
                  <c:v>18</c:v>
                </c:pt>
                <c:pt idx="1963">
                  <c:v>11</c:v>
                </c:pt>
                <c:pt idx="1964">
                  <c:v>16</c:v>
                </c:pt>
                <c:pt idx="1965">
                  <c:v>8</c:v>
                </c:pt>
                <c:pt idx="1966">
                  <c:v>10</c:v>
                </c:pt>
                <c:pt idx="1967">
                  <c:v>14</c:v>
                </c:pt>
                <c:pt idx="1968">
                  <c:v>7</c:v>
                </c:pt>
                <c:pt idx="1969">
                  <c:v>17</c:v>
                </c:pt>
                <c:pt idx="1970">
                  <c:v>12</c:v>
                </c:pt>
                <c:pt idx="1971">
                  <c:v>10</c:v>
                </c:pt>
                <c:pt idx="1972">
                  <c:v>9</c:v>
                </c:pt>
                <c:pt idx="1973">
                  <c:v>15</c:v>
                </c:pt>
                <c:pt idx="1974">
                  <c:v>11</c:v>
                </c:pt>
                <c:pt idx="1975">
                  <c:v>12</c:v>
                </c:pt>
                <c:pt idx="1976">
                  <c:v>10</c:v>
                </c:pt>
                <c:pt idx="1977">
                  <c:v>10</c:v>
                </c:pt>
                <c:pt idx="1978">
                  <c:v>13</c:v>
                </c:pt>
                <c:pt idx="1979">
                  <c:v>8</c:v>
                </c:pt>
                <c:pt idx="1980">
                  <c:v>11</c:v>
                </c:pt>
                <c:pt idx="1981">
                  <c:v>14</c:v>
                </c:pt>
                <c:pt idx="1982">
                  <c:v>16</c:v>
                </c:pt>
                <c:pt idx="1983">
                  <c:v>13</c:v>
                </c:pt>
                <c:pt idx="1984">
                  <c:v>9</c:v>
                </c:pt>
                <c:pt idx="1985">
                  <c:v>6</c:v>
                </c:pt>
                <c:pt idx="1986">
                  <c:v>12</c:v>
                </c:pt>
                <c:pt idx="1987">
                  <c:v>10</c:v>
                </c:pt>
                <c:pt idx="1988">
                  <c:v>10</c:v>
                </c:pt>
                <c:pt idx="1989">
                  <c:v>15</c:v>
                </c:pt>
                <c:pt idx="1990">
                  <c:v>12</c:v>
                </c:pt>
                <c:pt idx="1991">
                  <c:v>12</c:v>
                </c:pt>
                <c:pt idx="1992">
                  <c:v>10</c:v>
                </c:pt>
                <c:pt idx="1993">
                  <c:v>13</c:v>
                </c:pt>
                <c:pt idx="1994">
                  <c:v>14</c:v>
                </c:pt>
                <c:pt idx="1995">
                  <c:v>11</c:v>
                </c:pt>
                <c:pt idx="1996">
                  <c:v>8</c:v>
                </c:pt>
                <c:pt idx="1997">
                  <c:v>11</c:v>
                </c:pt>
                <c:pt idx="1998">
                  <c:v>10</c:v>
                </c:pt>
                <c:pt idx="1999">
                  <c:v>7</c:v>
                </c:pt>
                <c:pt idx="2000">
                  <c:v>15</c:v>
                </c:pt>
                <c:pt idx="2001">
                  <c:v>10</c:v>
                </c:pt>
                <c:pt idx="2002">
                  <c:v>10</c:v>
                </c:pt>
                <c:pt idx="2003">
                  <c:v>9</c:v>
                </c:pt>
                <c:pt idx="2004">
                  <c:v>13</c:v>
                </c:pt>
                <c:pt idx="2005">
                  <c:v>8</c:v>
                </c:pt>
                <c:pt idx="2006">
                  <c:v>14</c:v>
                </c:pt>
                <c:pt idx="2007">
                  <c:v>10</c:v>
                </c:pt>
                <c:pt idx="2008">
                  <c:v>15</c:v>
                </c:pt>
                <c:pt idx="2009">
                  <c:v>12</c:v>
                </c:pt>
                <c:pt idx="2010">
                  <c:v>12</c:v>
                </c:pt>
                <c:pt idx="2011">
                  <c:v>13</c:v>
                </c:pt>
                <c:pt idx="2012">
                  <c:v>10</c:v>
                </c:pt>
                <c:pt idx="2013">
                  <c:v>11</c:v>
                </c:pt>
                <c:pt idx="2014">
                  <c:v>15</c:v>
                </c:pt>
                <c:pt idx="2015">
                  <c:v>13</c:v>
                </c:pt>
                <c:pt idx="2016">
                  <c:v>9</c:v>
                </c:pt>
                <c:pt idx="2017">
                  <c:v>9</c:v>
                </c:pt>
                <c:pt idx="2018">
                  <c:v>8</c:v>
                </c:pt>
                <c:pt idx="2019">
                  <c:v>10</c:v>
                </c:pt>
                <c:pt idx="2020">
                  <c:v>13</c:v>
                </c:pt>
                <c:pt idx="2021">
                  <c:v>9</c:v>
                </c:pt>
                <c:pt idx="2022">
                  <c:v>10</c:v>
                </c:pt>
                <c:pt idx="2023">
                  <c:v>20</c:v>
                </c:pt>
                <c:pt idx="2024">
                  <c:v>11</c:v>
                </c:pt>
                <c:pt idx="2025">
                  <c:v>5</c:v>
                </c:pt>
                <c:pt idx="2026">
                  <c:v>14</c:v>
                </c:pt>
                <c:pt idx="2027">
                  <c:v>11</c:v>
                </c:pt>
                <c:pt idx="2028">
                  <c:v>7</c:v>
                </c:pt>
                <c:pt idx="2029">
                  <c:v>8</c:v>
                </c:pt>
                <c:pt idx="2030">
                  <c:v>7</c:v>
                </c:pt>
                <c:pt idx="2031">
                  <c:v>12</c:v>
                </c:pt>
                <c:pt idx="2032">
                  <c:v>13</c:v>
                </c:pt>
                <c:pt idx="2033">
                  <c:v>14</c:v>
                </c:pt>
                <c:pt idx="2034">
                  <c:v>4</c:v>
                </c:pt>
                <c:pt idx="2035">
                  <c:v>10</c:v>
                </c:pt>
                <c:pt idx="2036">
                  <c:v>11</c:v>
                </c:pt>
                <c:pt idx="2037">
                  <c:v>18</c:v>
                </c:pt>
                <c:pt idx="2038">
                  <c:v>12</c:v>
                </c:pt>
                <c:pt idx="2039">
                  <c:v>8</c:v>
                </c:pt>
                <c:pt idx="2040">
                  <c:v>9</c:v>
                </c:pt>
                <c:pt idx="2041">
                  <c:v>9</c:v>
                </c:pt>
                <c:pt idx="2042">
                  <c:v>9</c:v>
                </c:pt>
                <c:pt idx="2043">
                  <c:v>8</c:v>
                </c:pt>
                <c:pt idx="2044">
                  <c:v>13</c:v>
                </c:pt>
                <c:pt idx="2045">
                  <c:v>6</c:v>
                </c:pt>
                <c:pt idx="2046">
                  <c:v>16</c:v>
                </c:pt>
                <c:pt idx="2047">
                  <c:v>9</c:v>
                </c:pt>
                <c:pt idx="2048">
                  <c:v>11</c:v>
                </c:pt>
                <c:pt idx="2049">
                  <c:v>10</c:v>
                </c:pt>
                <c:pt idx="2050">
                  <c:v>12</c:v>
                </c:pt>
                <c:pt idx="2051">
                  <c:v>10</c:v>
                </c:pt>
                <c:pt idx="2052">
                  <c:v>14</c:v>
                </c:pt>
                <c:pt idx="2053">
                  <c:v>18</c:v>
                </c:pt>
                <c:pt idx="2054">
                  <c:v>8</c:v>
                </c:pt>
                <c:pt idx="2055">
                  <c:v>15</c:v>
                </c:pt>
                <c:pt idx="2056">
                  <c:v>14</c:v>
                </c:pt>
                <c:pt idx="2057">
                  <c:v>17</c:v>
                </c:pt>
                <c:pt idx="2058">
                  <c:v>12</c:v>
                </c:pt>
                <c:pt idx="2059">
                  <c:v>9</c:v>
                </c:pt>
                <c:pt idx="2060">
                  <c:v>12</c:v>
                </c:pt>
                <c:pt idx="2061">
                  <c:v>8</c:v>
                </c:pt>
                <c:pt idx="2062">
                  <c:v>12</c:v>
                </c:pt>
                <c:pt idx="2063">
                  <c:v>10</c:v>
                </c:pt>
                <c:pt idx="2064">
                  <c:v>7</c:v>
                </c:pt>
                <c:pt idx="2065">
                  <c:v>11</c:v>
                </c:pt>
                <c:pt idx="2066">
                  <c:v>10</c:v>
                </c:pt>
                <c:pt idx="2067">
                  <c:v>6</c:v>
                </c:pt>
                <c:pt idx="2068">
                  <c:v>13</c:v>
                </c:pt>
                <c:pt idx="2069">
                  <c:v>11</c:v>
                </c:pt>
                <c:pt idx="2070">
                  <c:v>8</c:v>
                </c:pt>
                <c:pt idx="2071">
                  <c:v>9</c:v>
                </c:pt>
                <c:pt idx="2072">
                  <c:v>10</c:v>
                </c:pt>
                <c:pt idx="2073">
                  <c:v>16</c:v>
                </c:pt>
                <c:pt idx="2074">
                  <c:v>8</c:v>
                </c:pt>
                <c:pt idx="2075">
                  <c:v>13</c:v>
                </c:pt>
                <c:pt idx="2076">
                  <c:v>10</c:v>
                </c:pt>
                <c:pt idx="2077">
                  <c:v>12</c:v>
                </c:pt>
                <c:pt idx="2078">
                  <c:v>9</c:v>
                </c:pt>
                <c:pt idx="2079">
                  <c:v>8</c:v>
                </c:pt>
                <c:pt idx="2080">
                  <c:v>8</c:v>
                </c:pt>
                <c:pt idx="2081">
                  <c:v>7</c:v>
                </c:pt>
                <c:pt idx="2082">
                  <c:v>10</c:v>
                </c:pt>
                <c:pt idx="2083">
                  <c:v>8</c:v>
                </c:pt>
                <c:pt idx="2084">
                  <c:v>10</c:v>
                </c:pt>
                <c:pt idx="2085">
                  <c:v>14</c:v>
                </c:pt>
                <c:pt idx="2086">
                  <c:v>11</c:v>
                </c:pt>
                <c:pt idx="2087">
                  <c:v>15</c:v>
                </c:pt>
                <c:pt idx="2088">
                  <c:v>7</c:v>
                </c:pt>
                <c:pt idx="2089">
                  <c:v>17</c:v>
                </c:pt>
                <c:pt idx="2090">
                  <c:v>6</c:v>
                </c:pt>
                <c:pt idx="2091">
                  <c:v>10</c:v>
                </c:pt>
                <c:pt idx="2092">
                  <c:v>13</c:v>
                </c:pt>
                <c:pt idx="2093">
                  <c:v>9</c:v>
                </c:pt>
                <c:pt idx="2094">
                  <c:v>11</c:v>
                </c:pt>
                <c:pt idx="2095">
                  <c:v>9</c:v>
                </c:pt>
                <c:pt idx="2096">
                  <c:v>8</c:v>
                </c:pt>
                <c:pt idx="2097">
                  <c:v>10</c:v>
                </c:pt>
                <c:pt idx="2098">
                  <c:v>6</c:v>
                </c:pt>
                <c:pt idx="2099">
                  <c:v>10</c:v>
                </c:pt>
                <c:pt idx="2100">
                  <c:v>12</c:v>
                </c:pt>
                <c:pt idx="2101">
                  <c:v>13</c:v>
                </c:pt>
                <c:pt idx="2102">
                  <c:v>10</c:v>
                </c:pt>
                <c:pt idx="2103">
                  <c:v>11</c:v>
                </c:pt>
                <c:pt idx="2104">
                  <c:v>9</c:v>
                </c:pt>
                <c:pt idx="2105">
                  <c:v>8</c:v>
                </c:pt>
                <c:pt idx="2106">
                  <c:v>16</c:v>
                </c:pt>
                <c:pt idx="2107">
                  <c:v>5</c:v>
                </c:pt>
                <c:pt idx="2108">
                  <c:v>11</c:v>
                </c:pt>
                <c:pt idx="2109">
                  <c:v>7</c:v>
                </c:pt>
                <c:pt idx="2110">
                  <c:v>9</c:v>
                </c:pt>
                <c:pt idx="2111">
                  <c:v>8</c:v>
                </c:pt>
                <c:pt idx="2112">
                  <c:v>10</c:v>
                </c:pt>
                <c:pt idx="2113">
                  <c:v>9</c:v>
                </c:pt>
                <c:pt idx="2114">
                  <c:v>16</c:v>
                </c:pt>
                <c:pt idx="2115">
                  <c:v>8</c:v>
                </c:pt>
                <c:pt idx="2116">
                  <c:v>12</c:v>
                </c:pt>
                <c:pt idx="2117">
                  <c:v>9</c:v>
                </c:pt>
                <c:pt idx="2118">
                  <c:v>7</c:v>
                </c:pt>
                <c:pt idx="2119">
                  <c:v>9</c:v>
                </c:pt>
                <c:pt idx="2120">
                  <c:v>6</c:v>
                </c:pt>
                <c:pt idx="2121">
                  <c:v>15</c:v>
                </c:pt>
                <c:pt idx="2122">
                  <c:v>8</c:v>
                </c:pt>
                <c:pt idx="2123">
                  <c:v>6</c:v>
                </c:pt>
                <c:pt idx="2124">
                  <c:v>9</c:v>
                </c:pt>
                <c:pt idx="2125">
                  <c:v>12</c:v>
                </c:pt>
                <c:pt idx="2126">
                  <c:v>8</c:v>
                </c:pt>
                <c:pt idx="2127">
                  <c:v>3</c:v>
                </c:pt>
                <c:pt idx="2128">
                  <c:v>8</c:v>
                </c:pt>
                <c:pt idx="2129">
                  <c:v>10</c:v>
                </c:pt>
                <c:pt idx="2130">
                  <c:v>11</c:v>
                </c:pt>
                <c:pt idx="2131">
                  <c:v>8</c:v>
                </c:pt>
                <c:pt idx="2132">
                  <c:v>8</c:v>
                </c:pt>
                <c:pt idx="2133">
                  <c:v>6</c:v>
                </c:pt>
                <c:pt idx="2134">
                  <c:v>11</c:v>
                </c:pt>
                <c:pt idx="2135">
                  <c:v>16</c:v>
                </c:pt>
                <c:pt idx="2136">
                  <c:v>9</c:v>
                </c:pt>
                <c:pt idx="2137">
                  <c:v>11</c:v>
                </c:pt>
                <c:pt idx="2138">
                  <c:v>11</c:v>
                </c:pt>
                <c:pt idx="2139">
                  <c:v>9</c:v>
                </c:pt>
                <c:pt idx="2140">
                  <c:v>10</c:v>
                </c:pt>
                <c:pt idx="2141">
                  <c:v>7</c:v>
                </c:pt>
                <c:pt idx="2142">
                  <c:v>6</c:v>
                </c:pt>
                <c:pt idx="2143">
                  <c:v>10</c:v>
                </c:pt>
                <c:pt idx="2144">
                  <c:v>6</c:v>
                </c:pt>
                <c:pt idx="2145">
                  <c:v>15</c:v>
                </c:pt>
                <c:pt idx="2146">
                  <c:v>6</c:v>
                </c:pt>
                <c:pt idx="2147">
                  <c:v>9</c:v>
                </c:pt>
                <c:pt idx="2148">
                  <c:v>10</c:v>
                </c:pt>
                <c:pt idx="2149">
                  <c:v>3</c:v>
                </c:pt>
                <c:pt idx="2150">
                  <c:v>14</c:v>
                </c:pt>
                <c:pt idx="2151">
                  <c:v>6</c:v>
                </c:pt>
                <c:pt idx="2152">
                  <c:v>10</c:v>
                </c:pt>
                <c:pt idx="2153">
                  <c:v>9</c:v>
                </c:pt>
                <c:pt idx="2154">
                  <c:v>3</c:v>
                </c:pt>
                <c:pt idx="2155">
                  <c:v>9</c:v>
                </c:pt>
                <c:pt idx="2156">
                  <c:v>6</c:v>
                </c:pt>
                <c:pt idx="2157">
                  <c:v>13</c:v>
                </c:pt>
                <c:pt idx="2158">
                  <c:v>7</c:v>
                </c:pt>
                <c:pt idx="2159">
                  <c:v>9</c:v>
                </c:pt>
                <c:pt idx="2160">
                  <c:v>12</c:v>
                </c:pt>
                <c:pt idx="2161">
                  <c:v>5</c:v>
                </c:pt>
                <c:pt idx="2162">
                  <c:v>8</c:v>
                </c:pt>
                <c:pt idx="2163">
                  <c:v>5</c:v>
                </c:pt>
                <c:pt idx="2164">
                  <c:v>9</c:v>
                </c:pt>
                <c:pt idx="2165">
                  <c:v>10</c:v>
                </c:pt>
                <c:pt idx="2166">
                  <c:v>7</c:v>
                </c:pt>
                <c:pt idx="2167">
                  <c:v>6</c:v>
                </c:pt>
                <c:pt idx="2168">
                  <c:v>14</c:v>
                </c:pt>
                <c:pt idx="2169">
                  <c:v>9</c:v>
                </c:pt>
                <c:pt idx="2170">
                  <c:v>8</c:v>
                </c:pt>
                <c:pt idx="2171">
                  <c:v>12</c:v>
                </c:pt>
                <c:pt idx="2172">
                  <c:v>14</c:v>
                </c:pt>
                <c:pt idx="2173">
                  <c:v>4</c:v>
                </c:pt>
                <c:pt idx="2174">
                  <c:v>9</c:v>
                </c:pt>
                <c:pt idx="2175">
                  <c:v>6</c:v>
                </c:pt>
                <c:pt idx="2176">
                  <c:v>9</c:v>
                </c:pt>
                <c:pt idx="2177">
                  <c:v>17</c:v>
                </c:pt>
                <c:pt idx="2178">
                  <c:v>8</c:v>
                </c:pt>
                <c:pt idx="2179">
                  <c:v>10</c:v>
                </c:pt>
                <c:pt idx="2180">
                  <c:v>11</c:v>
                </c:pt>
                <c:pt idx="2181">
                  <c:v>7</c:v>
                </c:pt>
                <c:pt idx="2182">
                  <c:v>15</c:v>
                </c:pt>
                <c:pt idx="2183">
                  <c:v>11</c:v>
                </c:pt>
                <c:pt idx="2184">
                  <c:v>10</c:v>
                </c:pt>
                <c:pt idx="2185">
                  <c:v>10</c:v>
                </c:pt>
                <c:pt idx="2186">
                  <c:v>8</c:v>
                </c:pt>
                <c:pt idx="2187">
                  <c:v>7</c:v>
                </c:pt>
                <c:pt idx="2188">
                  <c:v>8</c:v>
                </c:pt>
                <c:pt idx="2189">
                  <c:v>14</c:v>
                </c:pt>
                <c:pt idx="2190">
                  <c:v>9</c:v>
                </c:pt>
                <c:pt idx="2191">
                  <c:v>5</c:v>
                </c:pt>
                <c:pt idx="2192">
                  <c:v>5</c:v>
                </c:pt>
                <c:pt idx="2193">
                  <c:v>8</c:v>
                </c:pt>
                <c:pt idx="2194">
                  <c:v>12</c:v>
                </c:pt>
                <c:pt idx="2195">
                  <c:v>11</c:v>
                </c:pt>
                <c:pt idx="2196">
                  <c:v>11</c:v>
                </c:pt>
                <c:pt idx="2197">
                  <c:v>7</c:v>
                </c:pt>
                <c:pt idx="2198">
                  <c:v>11</c:v>
                </c:pt>
                <c:pt idx="2199">
                  <c:v>9</c:v>
                </c:pt>
                <c:pt idx="2200">
                  <c:v>12</c:v>
                </c:pt>
                <c:pt idx="2201">
                  <c:v>6</c:v>
                </c:pt>
                <c:pt idx="2202">
                  <c:v>7</c:v>
                </c:pt>
                <c:pt idx="2203">
                  <c:v>7</c:v>
                </c:pt>
                <c:pt idx="2204">
                  <c:v>2</c:v>
                </c:pt>
                <c:pt idx="2205">
                  <c:v>1</c:v>
                </c:pt>
                <c:pt idx="2206">
                  <c:v>5</c:v>
                </c:pt>
                <c:pt idx="2207">
                  <c:v>4</c:v>
                </c:pt>
                <c:pt idx="2208">
                  <c:v>9</c:v>
                </c:pt>
                <c:pt idx="2209">
                  <c:v>10</c:v>
                </c:pt>
                <c:pt idx="2210">
                  <c:v>11</c:v>
                </c:pt>
                <c:pt idx="2211">
                  <c:v>12</c:v>
                </c:pt>
                <c:pt idx="2212">
                  <c:v>11</c:v>
                </c:pt>
                <c:pt idx="2213">
                  <c:v>6</c:v>
                </c:pt>
                <c:pt idx="2214">
                  <c:v>10</c:v>
                </c:pt>
                <c:pt idx="2215">
                  <c:v>8</c:v>
                </c:pt>
                <c:pt idx="2216">
                  <c:v>11</c:v>
                </c:pt>
                <c:pt idx="2217">
                  <c:v>9</c:v>
                </c:pt>
                <c:pt idx="2218">
                  <c:v>3</c:v>
                </c:pt>
                <c:pt idx="2219">
                  <c:v>7</c:v>
                </c:pt>
                <c:pt idx="2220">
                  <c:v>6</c:v>
                </c:pt>
                <c:pt idx="2221">
                  <c:v>10</c:v>
                </c:pt>
                <c:pt idx="2222">
                  <c:v>12</c:v>
                </c:pt>
                <c:pt idx="2223">
                  <c:v>8</c:v>
                </c:pt>
                <c:pt idx="2224">
                  <c:v>4</c:v>
                </c:pt>
                <c:pt idx="2225">
                  <c:v>6</c:v>
                </c:pt>
                <c:pt idx="2226">
                  <c:v>2</c:v>
                </c:pt>
                <c:pt idx="2227">
                  <c:v>11</c:v>
                </c:pt>
                <c:pt idx="2228">
                  <c:v>6</c:v>
                </c:pt>
                <c:pt idx="2229">
                  <c:v>2</c:v>
                </c:pt>
                <c:pt idx="2230">
                  <c:v>10</c:v>
                </c:pt>
                <c:pt idx="2231">
                  <c:v>7</c:v>
                </c:pt>
                <c:pt idx="2232">
                  <c:v>10</c:v>
                </c:pt>
                <c:pt idx="2233">
                  <c:v>7</c:v>
                </c:pt>
                <c:pt idx="2234">
                  <c:v>10</c:v>
                </c:pt>
                <c:pt idx="2235">
                  <c:v>6</c:v>
                </c:pt>
                <c:pt idx="2236">
                  <c:v>13</c:v>
                </c:pt>
                <c:pt idx="2237">
                  <c:v>13</c:v>
                </c:pt>
                <c:pt idx="2238">
                  <c:v>8</c:v>
                </c:pt>
                <c:pt idx="2239">
                  <c:v>9</c:v>
                </c:pt>
                <c:pt idx="2240">
                  <c:v>14</c:v>
                </c:pt>
                <c:pt idx="2241">
                  <c:v>11</c:v>
                </c:pt>
                <c:pt idx="2242">
                  <c:v>9</c:v>
                </c:pt>
                <c:pt idx="2243">
                  <c:v>12</c:v>
                </c:pt>
                <c:pt idx="2244">
                  <c:v>9</c:v>
                </c:pt>
                <c:pt idx="2245">
                  <c:v>9</c:v>
                </c:pt>
                <c:pt idx="2246">
                  <c:v>7</c:v>
                </c:pt>
                <c:pt idx="2247">
                  <c:v>10</c:v>
                </c:pt>
                <c:pt idx="2248">
                  <c:v>6</c:v>
                </c:pt>
                <c:pt idx="2249">
                  <c:v>12</c:v>
                </c:pt>
                <c:pt idx="2250">
                  <c:v>8</c:v>
                </c:pt>
                <c:pt idx="2251">
                  <c:v>4</c:v>
                </c:pt>
                <c:pt idx="2252">
                  <c:v>5</c:v>
                </c:pt>
                <c:pt idx="2253">
                  <c:v>7</c:v>
                </c:pt>
                <c:pt idx="2254">
                  <c:v>9</c:v>
                </c:pt>
                <c:pt idx="2255">
                  <c:v>6</c:v>
                </c:pt>
                <c:pt idx="2256">
                  <c:v>11</c:v>
                </c:pt>
                <c:pt idx="2257">
                  <c:v>2</c:v>
                </c:pt>
                <c:pt idx="2258">
                  <c:v>9</c:v>
                </c:pt>
                <c:pt idx="2259">
                  <c:v>6</c:v>
                </c:pt>
                <c:pt idx="2260">
                  <c:v>7</c:v>
                </c:pt>
                <c:pt idx="2261">
                  <c:v>8</c:v>
                </c:pt>
                <c:pt idx="2262">
                  <c:v>5</c:v>
                </c:pt>
                <c:pt idx="2263">
                  <c:v>7</c:v>
                </c:pt>
                <c:pt idx="2264">
                  <c:v>6</c:v>
                </c:pt>
                <c:pt idx="2265">
                  <c:v>12</c:v>
                </c:pt>
                <c:pt idx="2266">
                  <c:v>9</c:v>
                </c:pt>
                <c:pt idx="2267">
                  <c:v>6</c:v>
                </c:pt>
                <c:pt idx="2268">
                  <c:v>10</c:v>
                </c:pt>
                <c:pt idx="2269">
                  <c:v>13</c:v>
                </c:pt>
                <c:pt idx="2270">
                  <c:v>8</c:v>
                </c:pt>
                <c:pt idx="2271">
                  <c:v>5</c:v>
                </c:pt>
                <c:pt idx="2272">
                  <c:v>10</c:v>
                </c:pt>
                <c:pt idx="2273">
                  <c:v>7</c:v>
                </c:pt>
                <c:pt idx="2274">
                  <c:v>8</c:v>
                </c:pt>
                <c:pt idx="2275">
                  <c:v>11</c:v>
                </c:pt>
                <c:pt idx="2276">
                  <c:v>12</c:v>
                </c:pt>
                <c:pt idx="2277">
                  <c:v>7</c:v>
                </c:pt>
                <c:pt idx="2278">
                  <c:v>3</c:v>
                </c:pt>
                <c:pt idx="2279">
                  <c:v>8</c:v>
                </c:pt>
                <c:pt idx="2280">
                  <c:v>12</c:v>
                </c:pt>
                <c:pt idx="2281">
                  <c:v>2</c:v>
                </c:pt>
                <c:pt idx="2282">
                  <c:v>7</c:v>
                </c:pt>
                <c:pt idx="2283">
                  <c:v>10</c:v>
                </c:pt>
                <c:pt idx="2284">
                  <c:v>8</c:v>
                </c:pt>
                <c:pt idx="2285">
                  <c:v>9</c:v>
                </c:pt>
                <c:pt idx="2286">
                  <c:v>12</c:v>
                </c:pt>
                <c:pt idx="2287">
                  <c:v>12</c:v>
                </c:pt>
                <c:pt idx="2288">
                  <c:v>8</c:v>
                </c:pt>
                <c:pt idx="2289">
                  <c:v>9</c:v>
                </c:pt>
                <c:pt idx="2290">
                  <c:v>6</c:v>
                </c:pt>
                <c:pt idx="2291">
                  <c:v>7</c:v>
                </c:pt>
                <c:pt idx="2292">
                  <c:v>4</c:v>
                </c:pt>
                <c:pt idx="2293">
                  <c:v>11</c:v>
                </c:pt>
                <c:pt idx="2294">
                  <c:v>9</c:v>
                </c:pt>
                <c:pt idx="2295">
                  <c:v>11</c:v>
                </c:pt>
                <c:pt idx="2296">
                  <c:v>8</c:v>
                </c:pt>
                <c:pt idx="2297">
                  <c:v>11</c:v>
                </c:pt>
                <c:pt idx="2298">
                  <c:v>8</c:v>
                </c:pt>
                <c:pt idx="2299">
                  <c:v>4</c:v>
                </c:pt>
                <c:pt idx="2300">
                  <c:v>6</c:v>
                </c:pt>
                <c:pt idx="2301">
                  <c:v>7</c:v>
                </c:pt>
                <c:pt idx="2302">
                  <c:v>10</c:v>
                </c:pt>
                <c:pt idx="2303">
                  <c:v>8</c:v>
                </c:pt>
                <c:pt idx="2304">
                  <c:v>6</c:v>
                </c:pt>
                <c:pt idx="2305">
                  <c:v>3</c:v>
                </c:pt>
                <c:pt idx="2306">
                  <c:v>8</c:v>
                </c:pt>
                <c:pt idx="2307">
                  <c:v>13</c:v>
                </c:pt>
                <c:pt idx="2308">
                  <c:v>10</c:v>
                </c:pt>
                <c:pt idx="2309">
                  <c:v>11</c:v>
                </c:pt>
                <c:pt idx="2310">
                  <c:v>11</c:v>
                </c:pt>
                <c:pt idx="2311">
                  <c:v>6</c:v>
                </c:pt>
                <c:pt idx="2312">
                  <c:v>9</c:v>
                </c:pt>
                <c:pt idx="2313">
                  <c:v>4</c:v>
                </c:pt>
                <c:pt idx="2314">
                  <c:v>8</c:v>
                </c:pt>
                <c:pt idx="2315">
                  <c:v>9</c:v>
                </c:pt>
                <c:pt idx="2316">
                  <c:v>5</c:v>
                </c:pt>
                <c:pt idx="2317">
                  <c:v>7</c:v>
                </c:pt>
                <c:pt idx="2318">
                  <c:v>8</c:v>
                </c:pt>
                <c:pt idx="2319">
                  <c:v>6</c:v>
                </c:pt>
                <c:pt idx="2320">
                  <c:v>6</c:v>
                </c:pt>
                <c:pt idx="2321">
                  <c:v>9</c:v>
                </c:pt>
                <c:pt idx="2322">
                  <c:v>8</c:v>
                </c:pt>
                <c:pt idx="2323">
                  <c:v>16</c:v>
                </c:pt>
                <c:pt idx="2324">
                  <c:v>13</c:v>
                </c:pt>
                <c:pt idx="2325">
                  <c:v>10</c:v>
                </c:pt>
                <c:pt idx="2326">
                  <c:v>4</c:v>
                </c:pt>
                <c:pt idx="2327">
                  <c:v>8</c:v>
                </c:pt>
                <c:pt idx="2328">
                  <c:v>6</c:v>
                </c:pt>
                <c:pt idx="2329">
                  <c:v>10</c:v>
                </c:pt>
                <c:pt idx="2330">
                  <c:v>6</c:v>
                </c:pt>
                <c:pt idx="2331">
                  <c:v>7</c:v>
                </c:pt>
                <c:pt idx="2332">
                  <c:v>10</c:v>
                </c:pt>
                <c:pt idx="2333">
                  <c:v>8</c:v>
                </c:pt>
                <c:pt idx="2334">
                  <c:v>7</c:v>
                </c:pt>
                <c:pt idx="2335">
                  <c:v>6</c:v>
                </c:pt>
                <c:pt idx="2336">
                  <c:v>6</c:v>
                </c:pt>
                <c:pt idx="2337">
                  <c:v>5</c:v>
                </c:pt>
                <c:pt idx="2338">
                  <c:v>5</c:v>
                </c:pt>
                <c:pt idx="2339">
                  <c:v>7</c:v>
                </c:pt>
                <c:pt idx="2340">
                  <c:v>6</c:v>
                </c:pt>
                <c:pt idx="2341">
                  <c:v>7</c:v>
                </c:pt>
                <c:pt idx="2342">
                  <c:v>5</c:v>
                </c:pt>
                <c:pt idx="2343">
                  <c:v>7</c:v>
                </c:pt>
                <c:pt idx="2344">
                  <c:v>11</c:v>
                </c:pt>
                <c:pt idx="2345">
                  <c:v>7</c:v>
                </c:pt>
                <c:pt idx="2346">
                  <c:v>5</c:v>
                </c:pt>
                <c:pt idx="2347">
                  <c:v>7</c:v>
                </c:pt>
                <c:pt idx="2348">
                  <c:v>7</c:v>
                </c:pt>
                <c:pt idx="2349">
                  <c:v>6</c:v>
                </c:pt>
                <c:pt idx="2350">
                  <c:v>9</c:v>
                </c:pt>
                <c:pt idx="2351">
                  <c:v>8</c:v>
                </c:pt>
                <c:pt idx="2352">
                  <c:v>6</c:v>
                </c:pt>
                <c:pt idx="2353">
                  <c:v>5</c:v>
                </c:pt>
                <c:pt idx="2354">
                  <c:v>9</c:v>
                </c:pt>
                <c:pt idx="2355">
                  <c:v>7</c:v>
                </c:pt>
                <c:pt idx="2356">
                  <c:v>6</c:v>
                </c:pt>
                <c:pt idx="2357">
                  <c:v>10</c:v>
                </c:pt>
                <c:pt idx="2358">
                  <c:v>6</c:v>
                </c:pt>
                <c:pt idx="2359">
                  <c:v>17</c:v>
                </c:pt>
                <c:pt idx="2360">
                  <c:v>5</c:v>
                </c:pt>
                <c:pt idx="2361">
                  <c:v>10</c:v>
                </c:pt>
                <c:pt idx="2362">
                  <c:v>9</c:v>
                </c:pt>
                <c:pt idx="2363">
                  <c:v>8</c:v>
                </c:pt>
                <c:pt idx="2364">
                  <c:v>7</c:v>
                </c:pt>
                <c:pt idx="2365">
                  <c:v>2</c:v>
                </c:pt>
                <c:pt idx="2366">
                  <c:v>7</c:v>
                </c:pt>
                <c:pt idx="2367">
                  <c:v>10</c:v>
                </c:pt>
                <c:pt idx="2368">
                  <c:v>7</c:v>
                </c:pt>
                <c:pt idx="2369">
                  <c:v>7</c:v>
                </c:pt>
                <c:pt idx="2370">
                  <c:v>9</c:v>
                </c:pt>
                <c:pt idx="2371">
                  <c:v>9</c:v>
                </c:pt>
                <c:pt idx="2372">
                  <c:v>7</c:v>
                </c:pt>
                <c:pt idx="2373">
                  <c:v>9</c:v>
                </c:pt>
                <c:pt idx="2374">
                  <c:v>8</c:v>
                </c:pt>
                <c:pt idx="2375">
                  <c:v>7</c:v>
                </c:pt>
                <c:pt idx="2376">
                  <c:v>5</c:v>
                </c:pt>
                <c:pt idx="2377">
                  <c:v>4</c:v>
                </c:pt>
                <c:pt idx="2378">
                  <c:v>4</c:v>
                </c:pt>
                <c:pt idx="2379">
                  <c:v>10</c:v>
                </c:pt>
                <c:pt idx="2380">
                  <c:v>6</c:v>
                </c:pt>
                <c:pt idx="2381">
                  <c:v>7</c:v>
                </c:pt>
                <c:pt idx="2382">
                  <c:v>6</c:v>
                </c:pt>
                <c:pt idx="2383">
                  <c:v>12</c:v>
                </c:pt>
                <c:pt idx="2384">
                  <c:v>6</c:v>
                </c:pt>
                <c:pt idx="2385">
                  <c:v>5</c:v>
                </c:pt>
                <c:pt idx="2386">
                  <c:v>13</c:v>
                </c:pt>
                <c:pt idx="2387">
                  <c:v>9</c:v>
                </c:pt>
                <c:pt idx="2388">
                  <c:v>6</c:v>
                </c:pt>
                <c:pt idx="2389">
                  <c:v>3</c:v>
                </c:pt>
                <c:pt idx="2390">
                  <c:v>3</c:v>
                </c:pt>
                <c:pt idx="2391">
                  <c:v>13</c:v>
                </c:pt>
                <c:pt idx="2392">
                  <c:v>5</c:v>
                </c:pt>
                <c:pt idx="2393">
                  <c:v>12</c:v>
                </c:pt>
                <c:pt idx="2394">
                  <c:v>6</c:v>
                </c:pt>
                <c:pt idx="2395">
                  <c:v>5</c:v>
                </c:pt>
                <c:pt idx="2396">
                  <c:v>10</c:v>
                </c:pt>
                <c:pt idx="2397">
                  <c:v>7</c:v>
                </c:pt>
                <c:pt idx="2398">
                  <c:v>7</c:v>
                </c:pt>
                <c:pt idx="2399">
                  <c:v>10</c:v>
                </c:pt>
                <c:pt idx="2400">
                  <c:v>4</c:v>
                </c:pt>
                <c:pt idx="2401">
                  <c:v>5</c:v>
                </c:pt>
                <c:pt idx="2402">
                  <c:v>3</c:v>
                </c:pt>
                <c:pt idx="2403">
                  <c:v>9</c:v>
                </c:pt>
                <c:pt idx="2404">
                  <c:v>9</c:v>
                </c:pt>
                <c:pt idx="2405">
                  <c:v>10</c:v>
                </c:pt>
                <c:pt idx="2406">
                  <c:v>8</c:v>
                </c:pt>
                <c:pt idx="2407">
                  <c:v>7</c:v>
                </c:pt>
                <c:pt idx="2408">
                  <c:v>10</c:v>
                </c:pt>
                <c:pt idx="2409">
                  <c:v>2</c:v>
                </c:pt>
                <c:pt idx="2410">
                  <c:v>8</c:v>
                </c:pt>
                <c:pt idx="2411">
                  <c:v>7</c:v>
                </c:pt>
                <c:pt idx="2412">
                  <c:v>11</c:v>
                </c:pt>
                <c:pt idx="2413">
                  <c:v>3</c:v>
                </c:pt>
                <c:pt idx="2414">
                  <c:v>6</c:v>
                </c:pt>
                <c:pt idx="2415">
                  <c:v>10</c:v>
                </c:pt>
                <c:pt idx="2416">
                  <c:v>7</c:v>
                </c:pt>
                <c:pt idx="2417">
                  <c:v>4</c:v>
                </c:pt>
                <c:pt idx="2418">
                  <c:v>7</c:v>
                </c:pt>
                <c:pt idx="2419">
                  <c:v>5</c:v>
                </c:pt>
                <c:pt idx="2420">
                  <c:v>6</c:v>
                </c:pt>
                <c:pt idx="2421">
                  <c:v>8</c:v>
                </c:pt>
                <c:pt idx="2422">
                  <c:v>6</c:v>
                </c:pt>
                <c:pt idx="2423">
                  <c:v>2</c:v>
                </c:pt>
                <c:pt idx="2424">
                  <c:v>5</c:v>
                </c:pt>
                <c:pt idx="2425">
                  <c:v>3</c:v>
                </c:pt>
                <c:pt idx="2426">
                  <c:v>6</c:v>
                </c:pt>
                <c:pt idx="2427">
                  <c:v>8</c:v>
                </c:pt>
                <c:pt idx="2428">
                  <c:v>4</c:v>
                </c:pt>
                <c:pt idx="2429">
                  <c:v>5</c:v>
                </c:pt>
                <c:pt idx="2430">
                  <c:v>6</c:v>
                </c:pt>
                <c:pt idx="2431">
                  <c:v>5</c:v>
                </c:pt>
                <c:pt idx="2432">
                  <c:v>2</c:v>
                </c:pt>
                <c:pt idx="2433">
                  <c:v>4</c:v>
                </c:pt>
                <c:pt idx="2434">
                  <c:v>6</c:v>
                </c:pt>
                <c:pt idx="2435">
                  <c:v>2</c:v>
                </c:pt>
                <c:pt idx="2436">
                  <c:v>5</c:v>
                </c:pt>
                <c:pt idx="2437">
                  <c:v>9</c:v>
                </c:pt>
                <c:pt idx="2438">
                  <c:v>1</c:v>
                </c:pt>
                <c:pt idx="2439">
                  <c:v>8</c:v>
                </c:pt>
                <c:pt idx="2440">
                  <c:v>7</c:v>
                </c:pt>
                <c:pt idx="2441">
                  <c:v>4</c:v>
                </c:pt>
                <c:pt idx="2442">
                  <c:v>5</c:v>
                </c:pt>
                <c:pt idx="2443">
                  <c:v>10</c:v>
                </c:pt>
                <c:pt idx="2444">
                  <c:v>7</c:v>
                </c:pt>
                <c:pt idx="2445">
                  <c:v>5</c:v>
                </c:pt>
                <c:pt idx="2446">
                  <c:v>7</c:v>
                </c:pt>
                <c:pt idx="2447">
                  <c:v>6</c:v>
                </c:pt>
                <c:pt idx="2448">
                  <c:v>4</c:v>
                </c:pt>
                <c:pt idx="2449">
                  <c:v>13</c:v>
                </c:pt>
                <c:pt idx="2450">
                  <c:v>4</c:v>
                </c:pt>
                <c:pt idx="2451">
                  <c:v>4</c:v>
                </c:pt>
                <c:pt idx="2452">
                  <c:v>6</c:v>
                </c:pt>
                <c:pt idx="2453">
                  <c:v>5</c:v>
                </c:pt>
                <c:pt idx="2454">
                  <c:v>7</c:v>
                </c:pt>
                <c:pt idx="2455">
                  <c:v>7</c:v>
                </c:pt>
                <c:pt idx="2456">
                  <c:v>5</c:v>
                </c:pt>
                <c:pt idx="2457">
                  <c:v>8</c:v>
                </c:pt>
                <c:pt idx="2458">
                  <c:v>7</c:v>
                </c:pt>
                <c:pt idx="2459">
                  <c:v>7</c:v>
                </c:pt>
                <c:pt idx="2460">
                  <c:v>8</c:v>
                </c:pt>
                <c:pt idx="2461">
                  <c:v>8</c:v>
                </c:pt>
                <c:pt idx="2462">
                  <c:v>7</c:v>
                </c:pt>
                <c:pt idx="2463">
                  <c:v>8</c:v>
                </c:pt>
                <c:pt idx="2464">
                  <c:v>5</c:v>
                </c:pt>
                <c:pt idx="2465">
                  <c:v>3</c:v>
                </c:pt>
                <c:pt idx="2466">
                  <c:v>3</c:v>
                </c:pt>
                <c:pt idx="2467">
                  <c:v>9</c:v>
                </c:pt>
                <c:pt idx="2468">
                  <c:v>8</c:v>
                </c:pt>
                <c:pt idx="2469">
                  <c:v>11</c:v>
                </c:pt>
                <c:pt idx="2470">
                  <c:v>5</c:v>
                </c:pt>
                <c:pt idx="2471">
                  <c:v>7</c:v>
                </c:pt>
                <c:pt idx="2472">
                  <c:v>6</c:v>
                </c:pt>
                <c:pt idx="2473">
                  <c:v>10</c:v>
                </c:pt>
                <c:pt idx="2474">
                  <c:v>11</c:v>
                </c:pt>
                <c:pt idx="2475">
                  <c:v>12</c:v>
                </c:pt>
                <c:pt idx="2476">
                  <c:v>7</c:v>
                </c:pt>
                <c:pt idx="2477">
                  <c:v>5</c:v>
                </c:pt>
                <c:pt idx="2478">
                  <c:v>4</c:v>
                </c:pt>
                <c:pt idx="2479">
                  <c:v>7</c:v>
                </c:pt>
                <c:pt idx="2480">
                  <c:v>3</c:v>
                </c:pt>
                <c:pt idx="2481">
                  <c:v>2</c:v>
                </c:pt>
                <c:pt idx="2482">
                  <c:v>8</c:v>
                </c:pt>
                <c:pt idx="2483">
                  <c:v>6</c:v>
                </c:pt>
                <c:pt idx="2484">
                  <c:v>6</c:v>
                </c:pt>
                <c:pt idx="2485">
                  <c:v>6</c:v>
                </c:pt>
                <c:pt idx="2486">
                  <c:v>2</c:v>
                </c:pt>
                <c:pt idx="2487">
                  <c:v>10</c:v>
                </c:pt>
                <c:pt idx="2488">
                  <c:v>8</c:v>
                </c:pt>
                <c:pt idx="2489">
                  <c:v>8</c:v>
                </c:pt>
                <c:pt idx="2490">
                  <c:v>9</c:v>
                </c:pt>
                <c:pt idx="2491">
                  <c:v>6</c:v>
                </c:pt>
                <c:pt idx="2492">
                  <c:v>12</c:v>
                </c:pt>
                <c:pt idx="2493">
                  <c:v>9</c:v>
                </c:pt>
                <c:pt idx="2494">
                  <c:v>10</c:v>
                </c:pt>
                <c:pt idx="2495">
                  <c:v>10</c:v>
                </c:pt>
                <c:pt idx="2496">
                  <c:v>8</c:v>
                </c:pt>
                <c:pt idx="2497">
                  <c:v>14</c:v>
                </c:pt>
                <c:pt idx="2498">
                  <c:v>9</c:v>
                </c:pt>
                <c:pt idx="2499">
                  <c:v>6</c:v>
                </c:pt>
                <c:pt idx="2500">
                  <c:v>7</c:v>
                </c:pt>
                <c:pt idx="2501">
                  <c:v>5</c:v>
                </c:pt>
                <c:pt idx="2502">
                  <c:v>5</c:v>
                </c:pt>
                <c:pt idx="2503">
                  <c:v>9</c:v>
                </c:pt>
                <c:pt idx="2504">
                  <c:v>10</c:v>
                </c:pt>
                <c:pt idx="2505">
                  <c:v>3</c:v>
                </c:pt>
                <c:pt idx="2506">
                  <c:v>12</c:v>
                </c:pt>
                <c:pt idx="2507">
                  <c:v>3</c:v>
                </c:pt>
                <c:pt idx="2508">
                  <c:v>10</c:v>
                </c:pt>
                <c:pt idx="2509">
                  <c:v>5</c:v>
                </c:pt>
                <c:pt idx="2510">
                  <c:v>8</c:v>
                </c:pt>
                <c:pt idx="2511">
                  <c:v>6</c:v>
                </c:pt>
                <c:pt idx="2512">
                  <c:v>4</c:v>
                </c:pt>
                <c:pt idx="2513">
                  <c:v>4</c:v>
                </c:pt>
                <c:pt idx="2514">
                  <c:v>7</c:v>
                </c:pt>
                <c:pt idx="2515">
                  <c:v>6</c:v>
                </c:pt>
                <c:pt idx="2516">
                  <c:v>7</c:v>
                </c:pt>
                <c:pt idx="2517">
                  <c:v>6</c:v>
                </c:pt>
                <c:pt idx="2518">
                  <c:v>4</c:v>
                </c:pt>
                <c:pt idx="2519">
                  <c:v>8</c:v>
                </c:pt>
                <c:pt idx="2520">
                  <c:v>4</c:v>
                </c:pt>
                <c:pt idx="2521">
                  <c:v>6</c:v>
                </c:pt>
                <c:pt idx="2522">
                  <c:v>5</c:v>
                </c:pt>
                <c:pt idx="2523">
                  <c:v>5</c:v>
                </c:pt>
                <c:pt idx="2524">
                  <c:v>8</c:v>
                </c:pt>
                <c:pt idx="2525">
                  <c:v>5</c:v>
                </c:pt>
                <c:pt idx="2526">
                  <c:v>3</c:v>
                </c:pt>
                <c:pt idx="2527">
                  <c:v>4</c:v>
                </c:pt>
                <c:pt idx="2528">
                  <c:v>2</c:v>
                </c:pt>
                <c:pt idx="2529">
                  <c:v>3</c:v>
                </c:pt>
                <c:pt idx="2530">
                  <c:v>5</c:v>
                </c:pt>
                <c:pt idx="2531">
                  <c:v>8</c:v>
                </c:pt>
                <c:pt idx="2532">
                  <c:v>6</c:v>
                </c:pt>
                <c:pt idx="2533">
                  <c:v>8</c:v>
                </c:pt>
                <c:pt idx="2534">
                  <c:v>5</c:v>
                </c:pt>
                <c:pt idx="2535">
                  <c:v>3</c:v>
                </c:pt>
                <c:pt idx="2536">
                  <c:v>3</c:v>
                </c:pt>
                <c:pt idx="2537">
                  <c:v>5</c:v>
                </c:pt>
                <c:pt idx="2538">
                  <c:v>6</c:v>
                </c:pt>
                <c:pt idx="2539">
                  <c:v>8</c:v>
                </c:pt>
                <c:pt idx="2540">
                  <c:v>9</c:v>
                </c:pt>
                <c:pt idx="2541">
                  <c:v>6</c:v>
                </c:pt>
                <c:pt idx="2542">
                  <c:v>2</c:v>
                </c:pt>
                <c:pt idx="2543">
                  <c:v>0</c:v>
                </c:pt>
                <c:pt idx="2544">
                  <c:v>2</c:v>
                </c:pt>
                <c:pt idx="2545">
                  <c:v>8</c:v>
                </c:pt>
                <c:pt idx="2546">
                  <c:v>5</c:v>
                </c:pt>
                <c:pt idx="2547">
                  <c:v>6</c:v>
                </c:pt>
                <c:pt idx="2548">
                  <c:v>11</c:v>
                </c:pt>
                <c:pt idx="2549">
                  <c:v>10</c:v>
                </c:pt>
                <c:pt idx="2550">
                  <c:v>5</c:v>
                </c:pt>
                <c:pt idx="2551">
                  <c:v>7</c:v>
                </c:pt>
                <c:pt idx="2552">
                  <c:v>4</c:v>
                </c:pt>
                <c:pt idx="2553">
                  <c:v>7</c:v>
                </c:pt>
                <c:pt idx="2554">
                  <c:v>9</c:v>
                </c:pt>
                <c:pt idx="2555">
                  <c:v>7</c:v>
                </c:pt>
                <c:pt idx="2556">
                  <c:v>2</c:v>
                </c:pt>
                <c:pt idx="2557">
                  <c:v>4</c:v>
                </c:pt>
                <c:pt idx="2558">
                  <c:v>6</c:v>
                </c:pt>
                <c:pt idx="2559">
                  <c:v>5</c:v>
                </c:pt>
                <c:pt idx="2560">
                  <c:v>2</c:v>
                </c:pt>
                <c:pt idx="2561">
                  <c:v>6</c:v>
                </c:pt>
                <c:pt idx="2562">
                  <c:v>5</c:v>
                </c:pt>
                <c:pt idx="2563">
                  <c:v>6</c:v>
                </c:pt>
                <c:pt idx="2564">
                  <c:v>3</c:v>
                </c:pt>
                <c:pt idx="2565">
                  <c:v>8</c:v>
                </c:pt>
                <c:pt idx="2566">
                  <c:v>4</c:v>
                </c:pt>
                <c:pt idx="2567">
                  <c:v>5</c:v>
                </c:pt>
                <c:pt idx="2568">
                  <c:v>7</c:v>
                </c:pt>
                <c:pt idx="2569">
                  <c:v>6</c:v>
                </c:pt>
                <c:pt idx="2570">
                  <c:v>11</c:v>
                </c:pt>
                <c:pt idx="2571">
                  <c:v>8</c:v>
                </c:pt>
                <c:pt idx="2572">
                  <c:v>11</c:v>
                </c:pt>
                <c:pt idx="2573">
                  <c:v>6</c:v>
                </c:pt>
                <c:pt idx="2574">
                  <c:v>9</c:v>
                </c:pt>
                <c:pt idx="2575">
                  <c:v>5</c:v>
                </c:pt>
                <c:pt idx="2576">
                  <c:v>7</c:v>
                </c:pt>
                <c:pt idx="2577">
                  <c:v>4</c:v>
                </c:pt>
                <c:pt idx="2578">
                  <c:v>4</c:v>
                </c:pt>
                <c:pt idx="2579">
                  <c:v>5</c:v>
                </c:pt>
                <c:pt idx="2580">
                  <c:v>8</c:v>
                </c:pt>
                <c:pt idx="2581">
                  <c:v>4</c:v>
                </c:pt>
                <c:pt idx="2582">
                  <c:v>9</c:v>
                </c:pt>
                <c:pt idx="2583">
                  <c:v>6</c:v>
                </c:pt>
                <c:pt idx="2584">
                  <c:v>7</c:v>
                </c:pt>
                <c:pt idx="2585">
                  <c:v>1</c:v>
                </c:pt>
                <c:pt idx="2586">
                  <c:v>6</c:v>
                </c:pt>
                <c:pt idx="2587">
                  <c:v>6</c:v>
                </c:pt>
                <c:pt idx="2588">
                  <c:v>6</c:v>
                </c:pt>
                <c:pt idx="2589">
                  <c:v>8</c:v>
                </c:pt>
                <c:pt idx="2590">
                  <c:v>3</c:v>
                </c:pt>
                <c:pt idx="2591">
                  <c:v>4</c:v>
                </c:pt>
                <c:pt idx="2592">
                  <c:v>6</c:v>
                </c:pt>
                <c:pt idx="2593">
                  <c:v>5</c:v>
                </c:pt>
                <c:pt idx="2594">
                  <c:v>4</c:v>
                </c:pt>
                <c:pt idx="2595">
                  <c:v>5</c:v>
                </c:pt>
                <c:pt idx="2596">
                  <c:v>8</c:v>
                </c:pt>
                <c:pt idx="2597">
                  <c:v>8</c:v>
                </c:pt>
                <c:pt idx="2598">
                  <c:v>5</c:v>
                </c:pt>
                <c:pt idx="2599">
                  <c:v>8</c:v>
                </c:pt>
                <c:pt idx="2600">
                  <c:v>2</c:v>
                </c:pt>
                <c:pt idx="2601">
                  <c:v>8</c:v>
                </c:pt>
                <c:pt idx="2602">
                  <c:v>6</c:v>
                </c:pt>
                <c:pt idx="2603">
                  <c:v>2</c:v>
                </c:pt>
                <c:pt idx="2604">
                  <c:v>8</c:v>
                </c:pt>
                <c:pt idx="2605">
                  <c:v>3</c:v>
                </c:pt>
                <c:pt idx="2606">
                  <c:v>3</c:v>
                </c:pt>
                <c:pt idx="2607">
                  <c:v>2</c:v>
                </c:pt>
                <c:pt idx="2608">
                  <c:v>6</c:v>
                </c:pt>
                <c:pt idx="2609">
                  <c:v>5</c:v>
                </c:pt>
                <c:pt idx="2610">
                  <c:v>7</c:v>
                </c:pt>
                <c:pt idx="2611">
                  <c:v>8</c:v>
                </c:pt>
                <c:pt idx="2612">
                  <c:v>5</c:v>
                </c:pt>
                <c:pt idx="2613">
                  <c:v>5</c:v>
                </c:pt>
                <c:pt idx="2614">
                  <c:v>4</c:v>
                </c:pt>
                <c:pt idx="2615">
                  <c:v>4</c:v>
                </c:pt>
                <c:pt idx="2616">
                  <c:v>3</c:v>
                </c:pt>
                <c:pt idx="2617">
                  <c:v>4</c:v>
                </c:pt>
                <c:pt idx="2618">
                  <c:v>6</c:v>
                </c:pt>
                <c:pt idx="2619">
                  <c:v>5</c:v>
                </c:pt>
                <c:pt idx="2620">
                  <c:v>11</c:v>
                </c:pt>
                <c:pt idx="2621">
                  <c:v>5</c:v>
                </c:pt>
                <c:pt idx="2622">
                  <c:v>8</c:v>
                </c:pt>
                <c:pt idx="2623">
                  <c:v>7</c:v>
                </c:pt>
                <c:pt idx="2624">
                  <c:v>4</c:v>
                </c:pt>
                <c:pt idx="2625">
                  <c:v>4</c:v>
                </c:pt>
                <c:pt idx="2626">
                  <c:v>3</c:v>
                </c:pt>
                <c:pt idx="2627">
                  <c:v>6</c:v>
                </c:pt>
                <c:pt idx="2628">
                  <c:v>2</c:v>
                </c:pt>
                <c:pt idx="2629">
                  <c:v>4</c:v>
                </c:pt>
                <c:pt idx="2630">
                  <c:v>9</c:v>
                </c:pt>
                <c:pt idx="2631">
                  <c:v>6</c:v>
                </c:pt>
                <c:pt idx="2632">
                  <c:v>4</c:v>
                </c:pt>
                <c:pt idx="2633">
                  <c:v>3</c:v>
                </c:pt>
                <c:pt idx="2634">
                  <c:v>7</c:v>
                </c:pt>
                <c:pt idx="2635">
                  <c:v>4</c:v>
                </c:pt>
                <c:pt idx="2636">
                  <c:v>6</c:v>
                </c:pt>
                <c:pt idx="2637">
                  <c:v>7</c:v>
                </c:pt>
                <c:pt idx="2638">
                  <c:v>9</c:v>
                </c:pt>
                <c:pt idx="2639">
                  <c:v>9</c:v>
                </c:pt>
                <c:pt idx="2640">
                  <c:v>11</c:v>
                </c:pt>
                <c:pt idx="2641">
                  <c:v>2</c:v>
                </c:pt>
                <c:pt idx="2642">
                  <c:v>5</c:v>
                </c:pt>
                <c:pt idx="2643">
                  <c:v>7</c:v>
                </c:pt>
                <c:pt idx="2644">
                  <c:v>8</c:v>
                </c:pt>
                <c:pt idx="2645">
                  <c:v>3</c:v>
                </c:pt>
                <c:pt idx="2646">
                  <c:v>5</c:v>
                </c:pt>
                <c:pt idx="2647">
                  <c:v>7</c:v>
                </c:pt>
                <c:pt idx="2648">
                  <c:v>3</c:v>
                </c:pt>
                <c:pt idx="2649">
                  <c:v>7</c:v>
                </c:pt>
                <c:pt idx="2650">
                  <c:v>6</c:v>
                </c:pt>
                <c:pt idx="2651">
                  <c:v>3</c:v>
                </c:pt>
                <c:pt idx="2652">
                  <c:v>6</c:v>
                </c:pt>
                <c:pt idx="2653">
                  <c:v>8</c:v>
                </c:pt>
                <c:pt idx="2654">
                  <c:v>0</c:v>
                </c:pt>
                <c:pt idx="2655">
                  <c:v>2</c:v>
                </c:pt>
                <c:pt idx="2656">
                  <c:v>6</c:v>
                </c:pt>
                <c:pt idx="2657">
                  <c:v>9</c:v>
                </c:pt>
                <c:pt idx="2658">
                  <c:v>8</c:v>
                </c:pt>
                <c:pt idx="2659">
                  <c:v>5</c:v>
                </c:pt>
                <c:pt idx="2660">
                  <c:v>6</c:v>
                </c:pt>
                <c:pt idx="2661">
                  <c:v>4</c:v>
                </c:pt>
                <c:pt idx="2662">
                  <c:v>5</c:v>
                </c:pt>
                <c:pt idx="2663">
                  <c:v>6</c:v>
                </c:pt>
                <c:pt idx="2664">
                  <c:v>7</c:v>
                </c:pt>
                <c:pt idx="2665">
                  <c:v>4</c:v>
                </c:pt>
                <c:pt idx="2666">
                  <c:v>5</c:v>
                </c:pt>
                <c:pt idx="2667">
                  <c:v>8</c:v>
                </c:pt>
                <c:pt idx="2668">
                  <c:v>6</c:v>
                </c:pt>
                <c:pt idx="2669">
                  <c:v>5</c:v>
                </c:pt>
                <c:pt idx="2670">
                  <c:v>2</c:v>
                </c:pt>
                <c:pt idx="2671">
                  <c:v>6</c:v>
                </c:pt>
                <c:pt idx="2672">
                  <c:v>2</c:v>
                </c:pt>
                <c:pt idx="2673">
                  <c:v>4</c:v>
                </c:pt>
                <c:pt idx="2674">
                  <c:v>8</c:v>
                </c:pt>
                <c:pt idx="2675">
                  <c:v>1</c:v>
                </c:pt>
                <c:pt idx="2676">
                  <c:v>3</c:v>
                </c:pt>
                <c:pt idx="2677">
                  <c:v>6</c:v>
                </c:pt>
                <c:pt idx="2678">
                  <c:v>7</c:v>
                </c:pt>
                <c:pt idx="2679">
                  <c:v>6</c:v>
                </c:pt>
                <c:pt idx="2680">
                  <c:v>4</c:v>
                </c:pt>
                <c:pt idx="2681">
                  <c:v>6</c:v>
                </c:pt>
                <c:pt idx="2682">
                  <c:v>4</c:v>
                </c:pt>
                <c:pt idx="2683">
                  <c:v>6</c:v>
                </c:pt>
                <c:pt idx="2684">
                  <c:v>9</c:v>
                </c:pt>
                <c:pt idx="2685">
                  <c:v>3</c:v>
                </c:pt>
                <c:pt idx="2686">
                  <c:v>3</c:v>
                </c:pt>
                <c:pt idx="2687">
                  <c:v>3</c:v>
                </c:pt>
                <c:pt idx="2688">
                  <c:v>4</c:v>
                </c:pt>
                <c:pt idx="2689">
                  <c:v>5</c:v>
                </c:pt>
                <c:pt idx="2690">
                  <c:v>8</c:v>
                </c:pt>
                <c:pt idx="2691">
                  <c:v>6</c:v>
                </c:pt>
                <c:pt idx="2692">
                  <c:v>4</c:v>
                </c:pt>
                <c:pt idx="2693">
                  <c:v>8</c:v>
                </c:pt>
                <c:pt idx="2694">
                  <c:v>6</c:v>
                </c:pt>
                <c:pt idx="2695">
                  <c:v>1</c:v>
                </c:pt>
                <c:pt idx="2696">
                  <c:v>5</c:v>
                </c:pt>
                <c:pt idx="2697">
                  <c:v>14</c:v>
                </c:pt>
                <c:pt idx="2698">
                  <c:v>6</c:v>
                </c:pt>
                <c:pt idx="2699">
                  <c:v>4</c:v>
                </c:pt>
                <c:pt idx="2700">
                  <c:v>5</c:v>
                </c:pt>
                <c:pt idx="2701">
                  <c:v>7</c:v>
                </c:pt>
                <c:pt idx="2702">
                  <c:v>9</c:v>
                </c:pt>
                <c:pt idx="2703">
                  <c:v>4</c:v>
                </c:pt>
                <c:pt idx="2704">
                  <c:v>7</c:v>
                </c:pt>
                <c:pt idx="2705">
                  <c:v>8</c:v>
                </c:pt>
                <c:pt idx="2706">
                  <c:v>5</c:v>
                </c:pt>
                <c:pt idx="2707">
                  <c:v>4</c:v>
                </c:pt>
                <c:pt idx="2708">
                  <c:v>2</c:v>
                </c:pt>
                <c:pt idx="2709">
                  <c:v>5</c:v>
                </c:pt>
                <c:pt idx="2710">
                  <c:v>8</c:v>
                </c:pt>
                <c:pt idx="2711">
                  <c:v>7</c:v>
                </c:pt>
                <c:pt idx="2712">
                  <c:v>5</c:v>
                </c:pt>
                <c:pt idx="2713">
                  <c:v>3</c:v>
                </c:pt>
                <c:pt idx="2714">
                  <c:v>2</c:v>
                </c:pt>
                <c:pt idx="2715">
                  <c:v>3</c:v>
                </c:pt>
                <c:pt idx="2716">
                  <c:v>5</c:v>
                </c:pt>
                <c:pt idx="2717">
                  <c:v>5</c:v>
                </c:pt>
                <c:pt idx="2718">
                  <c:v>9</c:v>
                </c:pt>
                <c:pt idx="2719">
                  <c:v>6</c:v>
                </c:pt>
                <c:pt idx="2720">
                  <c:v>7</c:v>
                </c:pt>
                <c:pt idx="2721">
                  <c:v>6</c:v>
                </c:pt>
                <c:pt idx="2722">
                  <c:v>3</c:v>
                </c:pt>
                <c:pt idx="2723">
                  <c:v>4</c:v>
                </c:pt>
                <c:pt idx="2724">
                  <c:v>8</c:v>
                </c:pt>
                <c:pt idx="2725">
                  <c:v>4</c:v>
                </c:pt>
                <c:pt idx="2726">
                  <c:v>5</c:v>
                </c:pt>
                <c:pt idx="2727">
                  <c:v>4</c:v>
                </c:pt>
                <c:pt idx="2728">
                  <c:v>5</c:v>
                </c:pt>
                <c:pt idx="2729">
                  <c:v>5</c:v>
                </c:pt>
                <c:pt idx="2730">
                  <c:v>6</c:v>
                </c:pt>
                <c:pt idx="2731">
                  <c:v>8</c:v>
                </c:pt>
                <c:pt idx="2732">
                  <c:v>8</c:v>
                </c:pt>
                <c:pt idx="2733">
                  <c:v>5</c:v>
                </c:pt>
                <c:pt idx="2734">
                  <c:v>3</c:v>
                </c:pt>
                <c:pt idx="2735">
                  <c:v>6</c:v>
                </c:pt>
                <c:pt idx="2736">
                  <c:v>2</c:v>
                </c:pt>
                <c:pt idx="2737">
                  <c:v>8</c:v>
                </c:pt>
                <c:pt idx="2738">
                  <c:v>7</c:v>
                </c:pt>
                <c:pt idx="2739">
                  <c:v>5</c:v>
                </c:pt>
                <c:pt idx="2740">
                  <c:v>6</c:v>
                </c:pt>
                <c:pt idx="2741">
                  <c:v>2</c:v>
                </c:pt>
                <c:pt idx="2742">
                  <c:v>3</c:v>
                </c:pt>
                <c:pt idx="2743">
                  <c:v>7</c:v>
                </c:pt>
                <c:pt idx="2744">
                  <c:v>4</c:v>
                </c:pt>
                <c:pt idx="2745">
                  <c:v>4</c:v>
                </c:pt>
                <c:pt idx="2746">
                  <c:v>4</c:v>
                </c:pt>
                <c:pt idx="2747">
                  <c:v>12</c:v>
                </c:pt>
                <c:pt idx="2748">
                  <c:v>6</c:v>
                </c:pt>
                <c:pt idx="2749">
                  <c:v>8</c:v>
                </c:pt>
                <c:pt idx="2750">
                  <c:v>4</c:v>
                </c:pt>
                <c:pt idx="2751">
                  <c:v>3</c:v>
                </c:pt>
                <c:pt idx="2752">
                  <c:v>5</c:v>
                </c:pt>
                <c:pt idx="2753">
                  <c:v>5</c:v>
                </c:pt>
                <c:pt idx="2754">
                  <c:v>6</c:v>
                </c:pt>
                <c:pt idx="2755">
                  <c:v>4</c:v>
                </c:pt>
                <c:pt idx="2756">
                  <c:v>4</c:v>
                </c:pt>
                <c:pt idx="2757">
                  <c:v>4</c:v>
                </c:pt>
                <c:pt idx="2758">
                  <c:v>7</c:v>
                </c:pt>
                <c:pt idx="2759">
                  <c:v>5</c:v>
                </c:pt>
                <c:pt idx="2760">
                  <c:v>1</c:v>
                </c:pt>
                <c:pt idx="2761">
                  <c:v>5</c:v>
                </c:pt>
                <c:pt idx="2762">
                  <c:v>7</c:v>
                </c:pt>
                <c:pt idx="2763">
                  <c:v>7</c:v>
                </c:pt>
                <c:pt idx="2764">
                  <c:v>2</c:v>
                </c:pt>
                <c:pt idx="2765">
                  <c:v>5</c:v>
                </c:pt>
                <c:pt idx="2766">
                  <c:v>4</c:v>
                </c:pt>
                <c:pt idx="2767">
                  <c:v>2</c:v>
                </c:pt>
                <c:pt idx="2768">
                  <c:v>3</c:v>
                </c:pt>
                <c:pt idx="2769">
                  <c:v>3</c:v>
                </c:pt>
                <c:pt idx="2770">
                  <c:v>5</c:v>
                </c:pt>
                <c:pt idx="2771">
                  <c:v>6</c:v>
                </c:pt>
                <c:pt idx="2772">
                  <c:v>6</c:v>
                </c:pt>
                <c:pt idx="2773">
                  <c:v>6</c:v>
                </c:pt>
                <c:pt idx="2774">
                  <c:v>6</c:v>
                </c:pt>
                <c:pt idx="2775">
                  <c:v>7</c:v>
                </c:pt>
                <c:pt idx="2776">
                  <c:v>5</c:v>
                </c:pt>
                <c:pt idx="2777">
                  <c:v>7</c:v>
                </c:pt>
                <c:pt idx="2778">
                  <c:v>7</c:v>
                </c:pt>
                <c:pt idx="2779">
                  <c:v>6</c:v>
                </c:pt>
                <c:pt idx="2780">
                  <c:v>8</c:v>
                </c:pt>
                <c:pt idx="2781">
                  <c:v>10</c:v>
                </c:pt>
                <c:pt idx="2782">
                  <c:v>2</c:v>
                </c:pt>
                <c:pt idx="2783">
                  <c:v>5</c:v>
                </c:pt>
                <c:pt idx="2784">
                  <c:v>8</c:v>
                </c:pt>
                <c:pt idx="2785">
                  <c:v>2</c:v>
                </c:pt>
                <c:pt idx="2786">
                  <c:v>2</c:v>
                </c:pt>
                <c:pt idx="2787">
                  <c:v>9</c:v>
                </c:pt>
                <c:pt idx="2788">
                  <c:v>4</c:v>
                </c:pt>
                <c:pt idx="2789">
                  <c:v>8</c:v>
                </c:pt>
                <c:pt idx="2790">
                  <c:v>4</c:v>
                </c:pt>
                <c:pt idx="2791">
                  <c:v>6</c:v>
                </c:pt>
                <c:pt idx="2792">
                  <c:v>2</c:v>
                </c:pt>
                <c:pt idx="2793">
                  <c:v>8</c:v>
                </c:pt>
                <c:pt idx="2794">
                  <c:v>2</c:v>
                </c:pt>
                <c:pt idx="2795">
                  <c:v>8</c:v>
                </c:pt>
                <c:pt idx="2796">
                  <c:v>3</c:v>
                </c:pt>
                <c:pt idx="2797">
                  <c:v>6</c:v>
                </c:pt>
                <c:pt idx="2798">
                  <c:v>8</c:v>
                </c:pt>
                <c:pt idx="2799">
                  <c:v>2</c:v>
                </c:pt>
                <c:pt idx="2800">
                  <c:v>8</c:v>
                </c:pt>
                <c:pt idx="2801">
                  <c:v>3</c:v>
                </c:pt>
                <c:pt idx="2802">
                  <c:v>5</c:v>
                </c:pt>
                <c:pt idx="2803">
                  <c:v>6</c:v>
                </c:pt>
                <c:pt idx="2804">
                  <c:v>9</c:v>
                </c:pt>
                <c:pt idx="2805">
                  <c:v>4</c:v>
                </c:pt>
                <c:pt idx="2806">
                  <c:v>7</c:v>
                </c:pt>
                <c:pt idx="2807">
                  <c:v>9</c:v>
                </c:pt>
                <c:pt idx="2808">
                  <c:v>4</c:v>
                </c:pt>
                <c:pt idx="2809">
                  <c:v>3</c:v>
                </c:pt>
                <c:pt idx="2810">
                  <c:v>1</c:v>
                </c:pt>
                <c:pt idx="2811">
                  <c:v>3</c:v>
                </c:pt>
                <c:pt idx="2812">
                  <c:v>7</c:v>
                </c:pt>
                <c:pt idx="2813">
                  <c:v>4</c:v>
                </c:pt>
                <c:pt idx="2814">
                  <c:v>5</c:v>
                </c:pt>
                <c:pt idx="2815">
                  <c:v>3</c:v>
                </c:pt>
                <c:pt idx="2816">
                  <c:v>2</c:v>
                </c:pt>
                <c:pt idx="2817">
                  <c:v>7</c:v>
                </c:pt>
                <c:pt idx="2818">
                  <c:v>6</c:v>
                </c:pt>
                <c:pt idx="2819">
                  <c:v>3</c:v>
                </c:pt>
                <c:pt idx="2820">
                  <c:v>2</c:v>
                </c:pt>
                <c:pt idx="2821">
                  <c:v>5</c:v>
                </c:pt>
                <c:pt idx="2822">
                  <c:v>8</c:v>
                </c:pt>
                <c:pt idx="2823">
                  <c:v>2</c:v>
                </c:pt>
                <c:pt idx="2824">
                  <c:v>6</c:v>
                </c:pt>
                <c:pt idx="2825">
                  <c:v>5</c:v>
                </c:pt>
                <c:pt idx="2826">
                  <c:v>8</c:v>
                </c:pt>
                <c:pt idx="2827">
                  <c:v>7</c:v>
                </c:pt>
                <c:pt idx="2828">
                  <c:v>6</c:v>
                </c:pt>
                <c:pt idx="2829">
                  <c:v>7</c:v>
                </c:pt>
                <c:pt idx="2830">
                  <c:v>4</c:v>
                </c:pt>
                <c:pt idx="2831">
                  <c:v>5</c:v>
                </c:pt>
                <c:pt idx="2832">
                  <c:v>7</c:v>
                </c:pt>
                <c:pt idx="2833">
                  <c:v>3</c:v>
                </c:pt>
                <c:pt idx="2834">
                  <c:v>4</c:v>
                </c:pt>
                <c:pt idx="2835">
                  <c:v>3</c:v>
                </c:pt>
                <c:pt idx="2836">
                  <c:v>4</c:v>
                </c:pt>
                <c:pt idx="2837">
                  <c:v>2</c:v>
                </c:pt>
                <c:pt idx="2838">
                  <c:v>4</c:v>
                </c:pt>
                <c:pt idx="2839">
                  <c:v>5</c:v>
                </c:pt>
                <c:pt idx="2840">
                  <c:v>4</c:v>
                </c:pt>
                <c:pt idx="2841">
                  <c:v>3</c:v>
                </c:pt>
                <c:pt idx="2842">
                  <c:v>10</c:v>
                </c:pt>
                <c:pt idx="2843">
                  <c:v>5</c:v>
                </c:pt>
                <c:pt idx="2844">
                  <c:v>7</c:v>
                </c:pt>
                <c:pt idx="2845">
                  <c:v>6</c:v>
                </c:pt>
                <c:pt idx="2846">
                  <c:v>6</c:v>
                </c:pt>
                <c:pt idx="2847">
                  <c:v>3</c:v>
                </c:pt>
                <c:pt idx="2848">
                  <c:v>5</c:v>
                </c:pt>
                <c:pt idx="2849">
                  <c:v>6</c:v>
                </c:pt>
                <c:pt idx="2850">
                  <c:v>6</c:v>
                </c:pt>
                <c:pt idx="2851">
                  <c:v>2</c:v>
                </c:pt>
                <c:pt idx="2852">
                  <c:v>4</c:v>
                </c:pt>
                <c:pt idx="2853">
                  <c:v>3</c:v>
                </c:pt>
                <c:pt idx="2854">
                  <c:v>7</c:v>
                </c:pt>
                <c:pt idx="2855">
                  <c:v>5</c:v>
                </c:pt>
                <c:pt idx="2856">
                  <c:v>4</c:v>
                </c:pt>
                <c:pt idx="2857">
                  <c:v>3</c:v>
                </c:pt>
                <c:pt idx="2858">
                  <c:v>7</c:v>
                </c:pt>
                <c:pt idx="2859">
                  <c:v>8</c:v>
                </c:pt>
                <c:pt idx="2860">
                  <c:v>10</c:v>
                </c:pt>
                <c:pt idx="2861">
                  <c:v>3</c:v>
                </c:pt>
                <c:pt idx="2862">
                  <c:v>4</c:v>
                </c:pt>
                <c:pt idx="2863">
                  <c:v>0</c:v>
                </c:pt>
                <c:pt idx="2864">
                  <c:v>7</c:v>
                </c:pt>
                <c:pt idx="2865">
                  <c:v>6</c:v>
                </c:pt>
                <c:pt idx="2866">
                  <c:v>3</c:v>
                </c:pt>
                <c:pt idx="2867">
                  <c:v>5</c:v>
                </c:pt>
                <c:pt idx="2868">
                  <c:v>3</c:v>
                </c:pt>
                <c:pt idx="2869">
                  <c:v>1</c:v>
                </c:pt>
                <c:pt idx="2870">
                  <c:v>3</c:v>
                </c:pt>
                <c:pt idx="2871">
                  <c:v>5</c:v>
                </c:pt>
                <c:pt idx="2872">
                  <c:v>5</c:v>
                </c:pt>
                <c:pt idx="2873">
                  <c:v>3</c:v>
                </c:pt>
                <c:pt idx="2874">
                  <c:v>5</c:v>
                </c:pt>
                <c:pt idx="2875">
                  <c:v>4</c:v>
                </c:pt>
                <c:pt idx="2876">
                  <c:v>4</c:v>
                </c:pt>
                <c:pt idx="2877">
                  <c:v>4</c:v>
                </c:pt>
                <c:pt idx="2878">
                  <c:v>7</c:v>
                </c:pt>
                <c:pt idx="2879">
                  <c:v>7</c:v>
                </c:pt>
                <c:pt idx="2880">
                  <c:v>7</c:v>
                </c:pt>
                <c:pt idx="2881">
                  <c:v>8</c:v>
                </c:pt>
                <c:pt idx="2882">
                  <c:v>7</c:v>
                </c:pt>
                <c:pt idx="2883">
                  <c:v>6</c:v>
                </c:pt>
                <c:pt idx="2884">
                  <c:v>5</c:v>
                </c:pt>
                <c:pt idx="2885">
                  <c:v>4</c:v>
                </c:pt>
                <c:pt idx="2886">
                  <c:v>6</c:v>
                </c:pt>
                <c:pt idx="2887">
                  <c:v>4</c:v>
                </c:pt>
                <c:pt idx="2888">
                  <c:v>4</c:v>
                </c:pt>
                <c:pt idx="2889">
                  <c:v>6</c:v>
                </c:pt>
                <c:pt idx="2890">
                  <c:v>5</c:v>
                </c:pt>
                <c:pt idx="2891">
                  <c:v>5</c:v>
                </c:pt>
                <c:pt idx="2892">
                  <c:v>9</c:v>
                </c:pt>
                <c:pt idx="2893">
                  <c:v>7</c:v>
                </c:pt>
                <c:pt idx="2894">
                  <c:v>4</c:v>
                </c:pt>
                <c:pt idx="2895">
                  <c:v>5</c:v>
                </c:pt>
                <c:pt idx="2896">
                  <c:v>3</c:v>
                </c:pt>
                <c:pt idx="2897">
                  <c:v>5</c:v>
                </c:pt>
                <c:pt idx="2898">
                  <c:v>5</c:v>
                </c:pt>
                <c:pt idx="2899">
                  <c:v>6</c:v>
                </c:pt>
                <c:pt idx="2900">
                  <c:v>3</c:v>
                </c:pt>
                <c:pt idx="2901">
                  <c:v>5</c:v>
                </c:pt>
                <c:pt idx="2902">
                  <c:v>6</c:v>
                </c:pt>
                <c:pt idx="2903">
                  <c:v>6</c:v>
                </c:pt>
                <c:pt idx="2904">
                  <c:v>6</c:v>
                </c:pt>
                <c:pt idx="2905">
                  <c:v>1</c:v>
                </c:pt>
                <c:pt idx="2906">
                  <c:v>5</c:v>
                </c:pt>
                <c:pt idx="2907">
                  <c:v>5</c:v>
                </c:pt>
                <c:pt idx="2908">
                  <c:v>5</c:v>
                </c:pt>
                <c:pt idx="2909">
                  <c:v>5</c:v>
                </c:pt>
                <c:pt idx="2910">
                  <c:v>7</c:v>
                </c:pt>
                <c:pt idx="2911">
                  <c:v>3</c:v>
                </c:pt>
                <c:pt idx="2912">
                  <c:v>9</c:v>
                </c:pt>
                <c:pt idx="2913">
                  <c:v>4</c:v>
                </c:pt>
                <c:pt idx="2914">
                  <c:v>6</c:v>
                </c:pt>
                <c:pt idx="2915">
                  <c:v>5</c:v>
                </c:pt>
                <c:pt idx="2916">
                  <c:v>1</c:v>
                </c:pt>
                <c:pt idx="2917">
                  <c:v>6</c:v>
                </c:pt>
                <c:pt idx="2918">
                  <c:v>4</c:v>
                </c:pt>
                <c:pt idx="2919">
                  <c:v>3</c:v>
                </c:pt>
                <c:pt idx="2920">
                  <c:v>4</c:v>
                </c:pt>
                <c:pt idx="2921">
                  <c:v>5</c:v>
                </c:pt>
                <c:pt idx="2922">
                  <c:v>6</c:v>
                </c:pt>
                <c:pt idx="2923">
                  <c:v>3</c:v>
                </c:pt>
                <c:pt idx="2924">
                  <c:v>4</c:v>
                </c:pt>
                <c:pt idx="2925">
                  <c:v>5</c:v>
                </c:pt>
                <c:pt idx="2926">
                  <c:v>9</c:v>
                </c:pt>
                <c:pt idx="2927">
                  <c:v>6</c:v>
                </c:pt>
                <c:pt idx="2928">
                  <c:v>5</c:v>
                </c:pt>
                <c:pt idx="2929">
                  <c:v>6</c:v>
                </c:pt>
                <c:pt idx="2930">
                  <c:v>7</c:v>
                </c:pt>
                <c:pt idx="2931">
                  <c:v>8</c:v>
                </c:pt>
                <c:pt idx="2932">
                  <c:v>2</c:v>
                </c:pt>
                <c:pt idx="2933">
                  <c:v>3</c:v>
                </c:pt>
                <c:pt idx="2934">
                  <c:v>3</c:v>
                </c:pt>
                <c:pt idx="2935">
                  <c:v>3</c:v>
                </c:pt>
                <c:pt idx="2936">
                  <c:v>4</c:v>
                </c:pt>
                <c:pt idx="2937">
                  <c:v>3</c:v>
                </c:pt>
                <c:pt idx="2938">
                  <c:v>4</c:v>
                </c:pt>
                <c:pt idx="2939">
                  <c:v>2</c:v>
                </c:pt>
                <c:pt idx="2940">
                  <c:v>4</c:v>
                </c:pt>
                <c:pt idx="2941">
                  <c:v>1</c:v>
                </c:pt>
                <c:pt idx="2942">
                  <c:v>4</c:v>
                </c:pt>
                <c:pt idx="2943">
                  <c:v>1</c:v>
                </c:pt>
                <c:pt idx="2944">
                  <c:v>8</c:v>
                </c:pt>
                <c:pt idx="2945">
                  <c:v>2</c:v>
                </c:pt>
                <c:pt idx="2946">
                  <c:v>7</c:v>
                </c:pt>
                <c:pt idx="2947">
                  <c:v>4</c:v>
                </c:pt>
                <c:pt idx="2948">
                  <c:v>2</c:v>
                </c:pt>
                <c:pt idx="2949">
                  <c:v>6</c:v>
                </c:pt>
                <c:pt idx="2950">
                  <c:v>5</c:v>
                </c:pt>
                <c:pt idx="2951">
                  <c:v>6</c:v>
                </c:pt>
                <c:pt idx="2952">
                  <c:v>3</c:v>
                </c:pt>
                <c:pt idx="2953">
                  <c:v>3</c:v>
                </c:pt>
                <c:pt idx="2954">
                  <c:v>2</c:v>
                </c:pt>
                <c:pt idx="2955">
                  <c:v>4</c:v>
                </c:pt>
                <c:pt idx="2956">
                  <c:v>5</c:v>
                </c:pt>
                <c:pt idx="2957">
                  <c:v>4</c:v>
                </c:pt>
                <c:pt idx="2958">
                  <c:v>2</c:v>
                </c:pt>
                <c:pt idx="2959">
                  <c:v>7</c:v>
                </c:pt>
                <c:pt idx="2960">
                  <c:v>7</c:v>
                </c:pt>
                <c:pt idx="2961">
                  <c:v>5</c:v>
                </c:pt>
                <c:pt idx="2962">
                  <c:v>1</c:v>
                </c:pt>
                <c:pt idx="2963">
                  <c:v>2</c:v>
                </c:pt>
                <c:pt idx="2964">
                  <c:v>1</c:v>
                </c:pt>
                <c:pt idx="2965">
                  <c:v>3</c:v>
                </c:pt>
                <c:pt idx="2966">
                  <c:v>4</c:v>
                </c:pt>
                <c:pt idx="2967">
                  <c:v>3</c:v>
                </c:pt>
                <c:pt idx="2968">
                  <c:v>6</c:v>
                </c:pt>
                <c:pt idx="2969">
                  <c:v>7</c:v>
                </c:pt>
                <c:pt idx="2970">
                  <c:v>5</c:v>
                </c:pt>
                <c:pt idx="2971">
                  <c:v>3</c:v>
                </c:pt>
                <c:pt idx="2972">
                  <c:v>1</c:v>
                </c:pt>
                <c:pt idx="2973">
                  <c:v>4</c:v>
                </c:pt>
                <c:pt idx="2974">
                  <c:v>4</c:v>
                </c:pt>
                <c:pt idx="2975">
                  <c:v>4</c:v>
                </c:pt>
                <c:pt idx="2976">
                  <c:v>1</c:v>
                </c:pt>
                <c:pt idx="2977">
                  <c:v>7</c:v>
                </c:pt>
                <c:pt idx="2978">
                  <c:v>3</c:v>
                </c:pt>
                <c:pt idx="2979">
                  <c:v>4</c:v>
                </c:pt>
                <c:pt idx="2980">
                  <c:v>4</c:v>
                </c:pt>
                <c:pt idx="2981">
                  <c:v>4</c:v>
                </c:pt>
                <c:pt idx="2982">
                  <c:v>4</c:v>
                </c:pt>
                <c:pt idx="2983">
                  <c:v>4</c:v>
                </c:pt>
                <c:pt idx="2984">
                  <c:v>6</c:v>
                </c:pt>
                <c:pt idx="2985">
                  <c:v>3</c:v>
                </c:pt>
                <c:pt idx="2986">
                  <c:v>9</c:v>
                </c:pt>
                <c:pt idx="2987">
                  <c:v>3</c:v>
                </c:pt>
                <c:pt idx="2988">
                  <c:v>1</c:v>
                </c:pt>
                <c:pt idx="2989">
                  <c:v>4</c:v>
                </c:pt>
                <c:pt idx="2990">
                  <c:v>3</c:v>
                </c:pt>
                <c:pt idx="2991">
                  <c:v>6</c:v>
                </c:pt>
                <c:pt idx="2992">
                  <c:v>3</c:v>
                </c:pt>
                <c:pt idx="2993">
                  <c:v>1</c:v>
                </c:pt>
                <c:pt idx="2994">
                  <c:v>2</c:v>
                </c:pt>
                <c:pt idx="2995">
                  <c:v>6</c:v>
                </c:pt>
                <c:pt idx="2996">
                  <c:v>6</c:v>
                </c:pt>
                <c:pt idx="2997">
                  <c:v>2</c:v>
                </c:pt>
                <c:pt idx="2998">
                  <c:v>5</c:v>
                </c:pt>
                <c:pt idx="2999">
                  <c:v>2</c:v>
                </c:pt>
                <c:pt idx="3000">
                  <c:v>3</c:v>
                </c:pt>
                <c:pt idx="3001">
                  <c:v>2</c:v>
                </c:pt>
                <c:pt idx="3002">
                  <c:v>4</c:v>
                </c:pt>
                <c:pt idx="3003">
                  <c:v>2</c:v>
                </c:pt>
                <c:pt idx="3004">
                  <c:v>6</c:v>
                </c:pt>
                <c:pt idx="3005">
                  <c:v>6</c:v>
                </c:pt>
                <c:pt idx="3006">
                  <c:v>1</c:v>
                </c:pt>
                <c:pt idx="3007">
                  <c:v>5</c:v>
                </c:pt>
                <c:pt idx="3008">
                  <c:v>9</c:v>
                </c:pt>
                <c:pt idx="3009">
                  <c:v>9</c:v>
                </c:pt>
                <c:pt idx="3010">
                  <c:v>5</c:v>
                </c:pt>
                <c:pt idx="3011">
                  <c:v>5</c:v>
                </c:pt>
                <c:pt idx="3012">
                  <c:v>4</c:v>
                </c:pt>
                <c:pt idx="3013">
                  <c:v>1</c:v>
                </c:pt>
                <c:pt idx="3014">
                  <c:v>6</c:v>
                </c:pt>
                <c:pt idx="3015">
                  <c:v>1</c:v>
                </c:pt>
                <c:pt idx="3016">
                  <c:v>4</c:v>
                </c:pt>
                <c:pt idx="3017">
                  <c:v>2</c:v>
                </c:pt>
                <c:pt idx="3018">
                  <c:v>3</c:v>
                </c:pt>
                <c:pt idx="3019">
                  <c:v>4</c:v>
                </c:pt>
                <c:pt idx="3020">
                  <c:v>4</c:v>
                </c:pt>
                <c:pt idx="3021">
                  <c:v>2</c:v>
                </c:pt>
                <c:pt idx="3022">
                  <c:v>5</c:v>
                </c:pt>
                <c:pt idx="3023">
                  <c:v>4</c:v>
                </c:pt>
                <c:pt idx="3024">
                  <c:v>3</c:v>
                </c:pt>
                <c:pt idx="3025">
                  <c:v>1</c:v>
                </c:pt>
                <c:pt idx="3026">
                  <c:v>4</c:v>
                </c:pt>
                <c:pt idx="3027">
                  <c:v>7</c:v>
                </c:pt>
                <c:pt idx="3028">
                  <c:v>4</c:v>
                </c:pt>
                <c:pt idx="3029">
                  <c:v>3</c:v>
                </c:pt>
                <c:pt idx="3030">
                  <c:v>4</c:v>
                </c:pt>
                <c:pt idx="3031">
                  <c:v>3</c:v>
                </c:pt>
                <c:pt idx="3032">
                  <c:v>4</c:v>
                </c:pt>
                <c:pt idx="3033">
                  <c:v>8</c:v>
                </c:pt>
                <c:pt idx="3034">
                  <c:v>7</c:v>
                </c:pt>
                <c:pt idx="3035">
                  <c:v>5</c:v>
                </c:pt>
                <c:pt idx="3036">
                  <c:v>4</c:v>
                </c:pt>
                <c:pt idx="3037">
                  <c:v>9</c:v>
                </c:pt>
                <c:pt idx="3038">
                  <c:v>3</c:v>
                </c:pt>
                <c:pt idx="3039">
                  <c:v>4</c:v>
                </c:pt>
                <c:pt idx="3040">
                  <c:v>3</c:v>
                </c:pt>
                <c:pt idx="3041">
                  <c:v>4</c:v>
                </c:pt>
                <c:pt idx="3042">
                  <c:v>2</c:v>
                </c:pt>
                <c:pt idx="3043">
                  <c:v>4</c:v>
                </c:pt>
                <c:pt idx="3044">
                  <c:v>2</c:v>
                </c:pt>
                <c:pt idx="3045">
                  <c:v>7</c:v>
                </c:pt>
                <c:pt idx="3046">
                  <c:v>2</c:v>
                </c:pt>
                <c:pt idx="3047">
                  <c:v>2</c:v>
                </c:pt>
                <c:pt idx="3048">
                  <c:v>5</c:v>
                </c:pt>
                <c:pt idx="3049">
                  <c:v>6</c:v>
                </c:pt>
                <c:pt idx="3050">
                  <c:v>4</c:v>
                </c:pt>
                <c:pt idx="3051">
                  <c:v>6</c:v>
                </c:pt>
                <c:pt idx="3052">
                  <c:v>2</c:v>
                </c:pt>
                <c:pt idx="3053">
                  <c:v>4</c:v>
                </c:pt>
                <c:pt idx="3054">
                  <c:v>9</c:v>
                </c:pt>
                <c:pt idx="3055">
                  <c:v>4</c:v>
                </c:pt>
                <c:pt idx="3056">
                  <c:v>2</c:v>
                </c:pt>
                <c:pt idx="3057">
                  <c:v>5</c:v>
                </c:pt>
                <c:pt idx="3058">
                  <c:v>1</c:v>
                </c:pt>
                <c:pt idx="3059">
                  <c:v>7</c:v>
                </c:pt>
                <c:pt idx="3060">
                  <c:v>2</c:v>
                </c:pt>
                <c:pt idx="3061">
                  <c:v>2</c:v>
                </c:pt>
                <c:pt idx="3062">
                  <c:v>3</c:v>
                </c:pt>
                <c:pt idx="3063">
                  <c:v>6</c:v>
                </c:pt>
                <c:pt idx="3064">
                  <c:v>2</c:v>
                </c:pt>
                <c:pt idx="3065">
                  <c:v>7</c:v>
                </c:pt>
                <c:pt idx="3066">
                  <c:v>4</c:v>
                </c:pt>
                <c:pt idx="3067">
                  <c:v>8</c:v>
                </c:pt>
                <c:pt idx="3068">
                  <c:v>4</c:v>
                </c:pt>
                <c:pt idx="3069">
                  <c:v>5</c:v>
                </c:pt>
                <c:pt idx="3070">
                  <c:v>6</c:v>
                </c:pt>
                <c:pt idx="3071">
                  <c:v>2</c:v>
                </c:pt>
                <c:pt idx="3072">
                  <c:v>1</c:v>
                </c:pt>
                <c:pt idx="3073">
                  <c:v>6</c:v>
                </c:pt>
                <c:pt idx="3074">
                  <c:v>7</c:v>
                </c:pt>
                <c:pt idx="3075">
                  <c:v>5</c:v>
                </c:pt>
                <c:pt idx="3076">
                  <c:v>7</c:v>
                </c:pt>
                <c:pt idx="3077">
                  <c:v>7</c:v>
                </c:pt>
                <c:pt idx="3078">
                  <c:v>1</c:v>
                </c:pt>
                <c:pt idx="3079">
                  <c:v>5</c:v>
                </c:pt>
                <c:pt idx="3080">
                  <c:v>1</c:v>
                </c:pt>
                <c:pt idx="3081">
                  <c:v>0</c:v>
                </c:pt>
                <c:pt idx="3082">
                  <c:v>1</c:v>
                </c:pt>
                <c:pt idx="3083">
                  <c:v>5</c:v>
                </c:pt>
                <c:pt idx="3084">
                  <c:v>5</c:v>
                </c:pt>
                <c:pt idx="3085">
                  <c:v>7</c:v>
                </c:pt>
                <c:pt idx="3086">
                  <c:v>6</c:v>
                </c:pt>
                <c:pt idx="3087">
                  <c:v>3</c:v>
                </c:pt>
                <c:pt idx="3088">
                  <c:v>3</c:v>
                </c:pt>
                <c:pt idx="3089">
                  <c:v>4</c:v>
                </c:pt>
                <c:pt idx="3090">
                  <c:v>4</c:v>
                </c:pt>
                <c:pt idx="3091">
                  <c:v>4</c:v>
                </c:pt>
                <c:pt idx="3092">
                  <c:v>8</c:v>
                </c:pt>
                <c:pt idx="3093">
                  <c:v>6</c:v>
                </c:pt>
                <c:pt idx="3094">
                  <c:v>4</c:v>
                </c:pt>
                <c:pt idx="3095">
                  <c:v>6</c:v>
                </c:pt>
                <c:pt idx="3096">
                  <c:v>1</c:v>
                </c:pt>
                <c:pt idx="3097">
                  <c:v>3</c:v>
                </c:pt>
                <c:pt idx="3098">
                  <c:v>1</c:v>
                </c:pt>
                <c:pt idx="3099">
                  <c:v>5</c:v>
                </c:pt>
                <c:pt idx="3100">
                  <c:v>2</c:v>
                </c:pt>
                <c:pt idx="3101">
                  <c:v>2</c:v>
                </c:pt>
                <c:pt idx="3102">
                  <c:v>3</c:v>
                </c:pt>
                <c:pt idx="3103">
                  <c:v>8</c:v>
                </c:pt>
                <c:pt idx="3104">
                  <c:v>1</c:v>
                </c:pt>
                <c:pt idx="3105">
                  <c:v>6</c:v>
                </c:pt>
                <c:pt idx="3106">
                  <c:v>2</c:v>
                </c:pt>
                <c:pt idx="3107">
                  <c:v>2</c:v>
                </c:pt>
                <c:pt idx="3108">
                  <c:v>4</c:v>
                </c:pt>
                <c:pt idx="3109">
                  <c:v>3</c:v>
                </c:pt>
                <c:pt idx="3110">
                  <c:v>2</c:v>
                </c:pt>
                <c:pt idx="3111">
                  <c:v>2</c:v>
                </c:pt>
                <c:pt idx="3112">
                  <c:v>2</c:v>
                </c:pt>
                <c:pt idx="3113">
                  <c:v>3</c:v>
                </c:pt>
                <c:pt idx="3114">
                  <c:v>6</c:v>
                </c:pt>
                <c:pt idx="3115">
                  <c:v>1</c:v>
                </c:pt>
                <c:pt idx="3116">
                  <c:v>2</c:v>
                </c:pt>
                <c:pt idx="3117">
                  <c:v>4</c:v>
                </c:pt>
                <c:pt idx="3118">
                  <c:v>6</c:v>
                </c:pt>
                <c:pt idx="3119">
                  <c:v>3</c:v>
                </c:pt>
                <c:pt idx="3120">
                  <c:v>4</c:v>
                </c:pt>
                <c:pt idx="3121">
                  <c:v>5</c:v>
                </c:pt>
                <c:pt idx="3122">
                  <c:v>2</c:v>
                </c:pt>
                <c:pt idx="3123">
                  <c:v>5</c:v>
                </c:pt>
                <c:pt idx="3124">
                  <c:v>3</c:v>
                </c:pt>
                <c:pt idx="3125">
                  <c:v>6</c:v>
                </c:pt>
                <c:pt idx="3126">
                  <c:v>1</c:v>
                </c:pt>
                <c:pt idx="3127">
                  <c:v>8</c:v>
                </c:pt>
                <c:pt idx="3128">
                  <c:v>6</c:v>
                </c:pt>
                <c:pt idx="3129">
                  <c:v>3</c:v>
                </c:pt>
                <c:pt idx="3130">
                  <c:v>1</c:v>
                </c:pt>
                <c:pt idx="3131">
                  <c:v>4</c:v>
                </c:pt>
                <c:pt idx="3132">
                  <c:v>4</c:v>
                </c:pt>
                <c:pt idx="3133">
                  <c:v>4</c:v>
                </c:pt>
                <c:pt idx="3134">
                  <c:v>4</c:v>
                </c:pt>
                <c:pt idx="3135">
                  <c:v>2</c:v>
                </c:pt>
                <c:pt idx="3136">
                  <c:v>3</c:v>
                </c:pt>
                <c:pt idx="3137">
                  <c:v>4</c:v>
                </c:pt>
                <c:pt idx="3138">
                  <c:v>8</c:v>
                </c:pt>
                <c:pt idx="3139">
                  <c:v>4</c:v>
                </c:pt>
                <c:pt idx="3140">
                  <c:v>7</c:v>
                </c:pt>
                <c:pt idx="3141">
                  <c:v>2</c:v>
                </c:pt>
                <c:pt idx="3142">
                  <c:v>4</c:v>
                </c:pt>
                <c:pt idx="3143">
                  <c:v>2</c:v>
                </c:pt>
                <c:pt idx="3144">
                  <c:v>5</c:v>
                </c:pt>
                <c:pt idx="3145">
                  <c:v>2</c:v>
                </c:pt>
                <c:pt idx="3146">
                  <c:v>3</c:v>
                </c:pt>
                <c:pt idx="3147">
                  <c:v>4</c:v>
                </c:pt>
                <c:pt idx="3148">
                  <c:v>2</c:v>
                </c:pt>
                <c:pt idx="3149">
                  <c:v>2</c:v>
                </c:pt>
                <c:pt idx="3150">
                  <c:v>4</c:v>
                </c:pt>
                <c:pt idx="3151">
                  <c:v>3</c:v>
                </c:pt>
                <c:pt idx="3152">
                  <c:v>6</c:v>
                </c:pt>
                <c:pt idx="3153">
                  <c:v>2</c:v>
                </c:pt>
                <c:pt idx="3154">
                  <c:v>3</c:v>
                </c:pt>
                <c:pt idx="3155">
                  <c:v>2</c:v>
                </c:pt>
                <c:pt idx="3156">
                  <c:v>4</c:v>
                </c:pt>
                <c:pt idx="3157">
                  <c:v>1</c:v>
                </c:pt>
                <c:pt idx="3158">
                  <c:v>5</c:v>
                </c:pt>
                <c:pt idx="3159">
                  <c:v>7</c:v>
                </c:pt>
                <c:pt idx="3160">
                  <c:v>3</c:v>
                </c:pt>
                <c:pt idx="3161">
                  <c:v>3</c:v>
                </c:pt>
                <c:pt idx="3162">
                  <c:v>6</c:v>
                </c:pt>
                <c:pt idx="3163">
                  <c:v>7</c:v>
                </c:pt>
                <c:pt idx="3164">
                  <c:v>3</c:v>
                </c:pt>
                <c:pt idx="3165">
                  <c:v>2</c:v>
                </c:pt>
                <c:pt idx="3166">
                  <c:v>3</c:v>
                </c:pt>
                <c:pt idx="3167">
                  <c:v>2</c:v>
                </c:pt>
                <c:pt idx="3168">
                  <c:v>5</c:v>
                </c:pt>
                <c:pt idx="3169">
                  <c:v>4</c:v>
                </c:pt>
                <c:pt idx="3170">
                  <c:v>4</c:v>
                </c:pt>
                <c:pt idx="3171">
                  <c:v>3</c:v>
                </c:pt>
                <c:pt idx="3172">
                  <c:v>4</c:v>
                </c:pt>
                <c:pt idx="3173">
                  <c:v>5</c:v>
                </c:pt>
                <c:pt idx="3174">
                  <c:v>1</c:v>
                </c:pt>
                <c:pt idx="3175">
                  <c:v>4</c:v>
                </c:pt>
                <c:pt idx="3176">
                  <c:v>3</c:v>
                </c:pt>
                <c:pt idx="3177">
                  <c:v>5</c:v>
                </c:pt>
                <c:pt idx="3178">
                  <c:v>3</c:v>
                </c:pt>
                <c:pt idx="3179">
                  <c:v>5</c:v>
                </c:pt>
                <c:pt idx="3180">
                  <c:v>6</c:v>
                </c:pt>
                <c:pt idx="3181">
                  <c:v>2</c:v>
                </c:pt>
                <c:pt idx="3182">
                  <c:v>3</c:v>
                </c:pt>
                <c:pt idx="3183">
                  <c:v>4</c:v>
                </c:pt>
                <c:pt idx="3184">
                  <c:v>2</c:v>
                </c:pt>
                <c:pt idx="3185">
                  <c:v>3</c:v>
                </c:pt>
                <c:pt idx="3186">
                  <c:v>1</c:v>
                </c:pt>
                <c:pt idx="3187">
                  <c:v>5</c:v>
                </c:pt>
                <c:pt idx="3188">
                  <c:v>4</c:v>
                </c:pt>
                <c:pt idx="3189">
                  <c:v>3</c:v>
                </c:pt>
                <c:pt idx="3190">
                  <c:v>3</c:v>
                </c:pt>
                <c:pt idx="3191">
                  <c:v>3</c:v>
                </c:pt>
                <c:pt idx="3192">
                  <c:v>4</c:v>
                </c:pt>
                <c:pt idx="3193">
                  <c:v>3</c:v>
                </c:pt>
                <c:pt idx="3194">
                  <c:v>3</c:v>
                </c:pt>
                <c:pt idx="3195">
                  <c:v>6</c:v>
                </c:pt>
                <c:pt idx="3196">
                  <c:v>5</c:v>
                </c:pt>
                <c:pt idx="3197">
                  <c:v>7</c:v>
                </c:pt>
                <c:pt idx="3198">
                  <c:v>3</c:v>
                </c:pt>
                <c:pt idx="3199">
                  <c:v>5</c:v>
                </c:pt>
                <c:pt idx="3200">
                  <c:v>4</c:v>
                </c:pt>
                <c:pt idx="3201">
                  <c:v>3</c:v>
                </c:pt>
                <c:pt idx="3202">
                  <c:v>5</c:v>
                </c:pt>
                <c:pt idx="3203">
                  <c:v>1</c:v>
                </c:pt>
                <c:pt idx="3204">
                  <c:v>3</c:v>
                </c:pt>
                <c:pt idx="3205">
                  <c:v>4</c:v>
                </c:pt>
                <c:pt idx="3206">
                  <c:v>4</c:v>
                </c:pt>
                <c:pt idx="3207">
                  <c:v>4</c:v>
                </c:pt>
                <c:pt idx="3208">
                  <c:v>4</c:v>
                </c:pt>
                <c:pt idx="3209">
                  <c:v>3</c:v>
                </c:pt>
                <c:pt idx="3210">
                  <c:v>0</c:v>
                </c:pt>
                <c:pt idx="3211">
                  <c:v>1</c:v>
                </c:pt>
                <c:pt idx="3212">
                  <c:v>3</c:v>
                </c:pt>
                <c:pt idx="3213">
                  <c:v>5</c:v>
                </c:pt>
                <c:pt idx="3214">
                  <c:v>3</c:v>
                </c:pt>
                <c:pt idx="3215">
                  <c:v>4</c:v>
                </c:pt>
                <c:pt idx="3216">
                  <c:v>3</c:v>
                </c:pt>
                <c:pt idx="3217">
                  <c:v>3</c:v>
                </c:pt>
                <c:pt idx="3218">
                  <c:v>3</c:v>
                </c:pt>
                <c:pt idx="3219">
                  <c:v>3</c:v>
                </c:pt>
                <c:pt idx="3220">
                  <c:v>3</c:v>
                </c:pt>
                <c:pt idx="3221">
                  <c:v>3</c:v>
                </c:pt>
                <c:pt idx="3222">
                  <c:v>2</c:v>
                </c:pt>
                <c:pt idx="3223">
                  <c:v>1</c:v>
                </c:pt>
                <c:pt idx="3224">
                  <c:v>6</c:v>
                </c:pt>
                <c:pt idx="3225">
                  <c:v>3</c:v>
                </c:pt>
                <c:pt idx="3226">
                  <c:v>4</c:v>
                </c:pt>
                <c:pt idx="3227">
                  <c:v>4</c:v>
                </c:pt>
                <c:pt idx="3228">
                  <c:v>4</c:v>
                </c:pt>
                <c:pt idx="3229">
                  <c:v>4</c:v>
                </c:pt>
                <c:pt idx="3230">
                  <c:v>1</c:v>
                </c:pt>
                <c:pt idx="3231">
                  <c:v>3</c:v>
                </c:pt>
                <c:pt idx="3232">
                  <c:v>1</c:v>
                </c:pt>
                <c:pt idx="3233">
                  <c:v>3</c:v>
                </c:pt>
                <c:pt idx="3234">
                  <c:v>5</c:v>
                </c:pt>
                <c:pt idx="3235">
                  <c:v>2</c:v>
                </c:pt>
                <c:pt idx="3236">
                  <c:v>5</c:v>
                </c:pt>
                <c:pt idx="3237">
                  <c:v>3</c:v>
                </c:pt>
                <c:pt idx="3238">
                  <c:v>2</c:v>
                </c:pt>
                <c:pt idx="3239">
                  <c:v>6</c:v>
                </c:pt>
                <c:pt idx="3240">
                  <c:v>5</c:v>
                </c:pt>
                <c:pt idx="3241">
                  <c:v>4</c:v>
                </c:pt>
                <c:pt idx="3242">
                  <c:v>6</c:v>
                </c:pt>
                <c:pt idx="3243">
                  <c:v>2</c:v>
                </c:pt>
                <c:pt idx="3244">
                  <c:v>5</c:v>
                </c:pt>
                <c:pt idx="3245">
                  <c:v>6</c:v>
                </c:pt>
                <c:pt idx="3246">
                  <c:v>2</c:v>
                </c:pt>
                <c:pt idx="3247">
                  <c:v>5</c:v>
                </c:pt>
                <c:pt idx="3248">
                  <c:v>6</c:v>
                </c:pt>
                <c:pt idx="3249">
                  <c:v>2</c:v>
                </c:pt>
                <c:pt idx="3250">
                  <c:v>2</c:v>
                </c:pt>
                <c:pt idx="3251">
                  <c:v>4</c:v>
                </c:pt>
                <c:pt idx="3252">
                  <c:v>3</c:v>
                </c:pt>
                <c:pt idx="3253">
                  <c:v>3</c:v>
                </c:pt>
                <c:pt idx="3254">
                  <c:v>2</c:v>
                </c:pt>
                <c:pt idx="3255">
                  <c:v>2</c:v>
                </c:pt>
                <c:pt idx="3256">
                  <c:v>4</c:v>
                </c:pt>
                <c:pt idx="3257">
                  <c:v>1</c:v>
                </c:pt>
                <c:pt idx="3258">
                  <c:v>6</c:v>
                </c:pt>
                <c:pt idx="3259">
                  <c:v>4</c:v>
                </c:pt>
                <c:pt idx="3260">
                  <c:v>3</c:v>
                </c:pt>
                <c:pt idx="3261">
                  <c:v>5</c:v>
                </c:pt>
                <c:pt idx="3262">
                  <c:v>6</c:v>
                </c:pt>
                <c:pt idx="3263">
                  <c:v>7</c:v>
                </c:pt>
                <c:pt idx="3264">
                  <c:v>4</c:v>
                </c:pt>
                <c:pt idx="3265">
                  <c:v>8</c:v>
                </c:pt>
                <c:pt idx="3266">
                  <c:v>3</c:v>
                </c:pt>
                <c:pt idx="3267">
                  <c:v>3</c:v>
                </c:pt>
                <c:pt idx="3268">
                  <c:v>3</c:v>
                </c:pt>
                <c:pt idx="3269">
                  <c:v>3</c:v>
                </c:pt>
                <c:pt idx="3270">
                  <c:v>1</c:v>
                </c:pt>
                <c:pt idx="3271">
                  <c:v>3</c:v>
                </c:pt>
                <c:pt idx="3272">
                  <c:v>1</c:v>
                </c:pt>
                <c:pt idx="3273">
                  <c:v>4</c:v>
                </c:pt>
                <c:pt idx="3274">
                  <c:v>0</c:v>
                </c:pt>
                <c:pt idx="3275">
                  <c:v>4</c:v>
                </c:pt>
                <c:pt idx="3276">
                  <c:v>3</c:v>
                </c:pt>
                <c:pt idx="3277">
                  <c:v>2</c:v>
                </c:pt>
                <c:pt idx="3278">
                  <c:v>5</c:v>
                </c:pt>
                <c:pt idx="3279">
                  <c:v>6</c:v>
                </c:pt>
                <c:pt idx="3280">
                  <c:v>2</c:v>
                </c:pt>
                <c:pt idx="3281">
                  <c:v>6</c:v>
                </c:pt>
                <c:pt idx="3282">
                  <c:v>1</c:v>
                </c:pt>
                <c:pt idx="3283">
                  <c:v>1</c:v>
                </c:pt>
                <c:pt idx="3284">
                  <c:v>4</c:v>
                </c:pt>
                <c:pt idx="3285">
                  <c:v>1</c:v>
                </c:pt>
                <c:pt idx="3286">
                  <c:v>3</c:v>
                </c:pt>
                <c:pt idx="3287">
                  <c:v>1</c:v>
                </c:pt>
                <c:pt idx="3288">
                  <c:v>6</c:v>
                </c:pt>
                <c:pt idx="3289">
                  <c:v>3</c:v>
                </c:pt>
                <c:pt idx="3290">
                  <c:v>4</c:v>
                </c:pt>
                <c:pt idx="3291">
                  <c:v>5</c:v>
                </c:pt>
                <c:pt idx="3292">
                  <c:v>3</c:v>
                </c:pt>
                <c:pt idx="3293">
                  <c:v>4</c:v>
                </c:pt>
                <c:pt idx="3294">
                  <c:v>8</c:v>
                </c:pt>
                <c:pt idx="3295">
                  <c:v>4</c:v>
                </c:pt>
                <c:pt idx="3296">
                  <c:v>3</c:v>
                </c:pt>
                <c:pt idx="3297">
                  <c:v>1</c:v>
                </c:pt>
                <c:pt idx="3298">
                  <c:v>2</c:v>
                </c:pt>
                <c:pt idx="3299">
                  <c:v>2</c:v>
                </c:pt>
                <c:pt idx="3300">
                  <c:v>0</c:v>
                </c:pt>
                <c:pt idx="3301">
                  <c:v>8</c:v>
                </c:pt>
                <c:pt idx="3302">
                  <c:v>1</c:v>
                </c:pt>
                <c:pt idx="3303">
                  <c:v>2</c:v>
                </c:pt>
                <c:pt idx="3304">
                  <c:v>0</c:v>
                </c:pt>
                <c:pt idx="3305">
                  <c:v>4</c:v>
                </c:pt>
                <c:pt idx="3306">
                  <c:v>4</c:v>
                </c:pt>
                <c:pt idx="3307">
                  <c:v>4</c:v>
                </c:pt>
                <c:pt idx="3308">
                  <c:v>1</c:v>
                </c:pt>
                <c:pt idx="3309">
                  <c:v>3</c:v>
                </c:pt>
                <c:pt idx="3310">
                  <c:v>2</c:v>
                </c:pt>
                <c:pt idx="3311">
                  <c:v>3</c:v>
                </c:pt>
                <c:pt idx="3312">
                  <c:v>3</c:v>
                </c:pt>
                <c:pt idx="3313">
                  <c:v>0</c:v>
                </c:pt>
                <c:pt idx="3314">
                  <c:v>5</c:v>
                </c:pt>
                <c:pt idx="3315">
                  <c:v>2</c:v>
                </c:pt>
                <c:pt idx="3316">
                  <c:v>5</c:v>
                </c:pt>
                <c:pt idx="3317">
                  <c:v>1</c:v>
                </c:pt>
                <c:pt idx="3318">
                  <c:v>1</c:v>
                </c:pt>
                <c:pt idx="3319">
                  <c:v>2</c:v>
                </c:pt>
                <c:pt idx="3320">
                  <c:v>4</c:v>
                </c:pt>
                <c:pt idx="3321">
                  <c:v>3</c:v>
                </c:pt>
                <c:pt idx="3322">
                  <c:v>5</c:v>
                </c:pt>
                <c:pt idx="3323">
                  <c:v>7</c:v>
                </c:pt>
                <c:pt idx="3324">
                  <c:v>6</c:v>
                </c:pt>
                <c:pt idx="3325">
                  <c:v>3</c:v>
                </c:pt>
                <c:pt idx="3326">
                  <c:v>4</c:v>
                </c:pt>
                <c:pt idx="3327">
                  <c:v>2</c:v>
                </c:pt>
                <c:pt idx="3328">
                  <c:v>4</c:v>
                </c:pt>
                <c:pt idx="3329">
                  <c:v>5</c:v>
                </c:pt>
                <c:pt idx="3330">
                  <c:v>4</c:v>
                </c:pt>
                <c:pt idx="3331">
                  <c:v>2</c:v>
                </c:pt>
                <c:pt idx="3332">
                  <c:v>2</c:v>
                </c:pt>
                <c:pt idx="3333">
                  <c:v>6</c:v>
                </c:pt>
                <c:pt idx="3334">
                  <c:v>2</c:v>
                </c:pt>
                <c:pt idx="3335">
                  <c:v>4</c:v>
                </c:pt>
                <c:pt idx="3336">
                  <c:v>8</c:v>
                </c:pt>
                <c:pt idx="3337">
                  <c:v>3</c:v>
                </c:pt>
                <c:pt idx="3338">
                  <c:v>1</c:v>
                </c:pt>
                <c:pt idx="3339">
                  <c:v>3</c:v>
                </c:pt>
                <c:pt idx="3340">
                  <c:v>3</c:v>
                </c:pt>
                <c:pt idx="3341">
                  <c:v>4</c:v>
                </c:pt>
                <c:pt idx="3342">
                  <c:v>3</c:v>
                </c:pt>
                <c:pt idx="3343">
                  <c:v>4</c:v>
                </c:pt>
                <c:pt idx="3344">
                  <c:v>4</c:v>
                </c:pt>
                <c:pt idx="3345">
                  <c:v>3</c:v>
                </c:pt>
                <c:pt idx="3346">
                  <c:v>4</c:v>
                </c:pt>
                <c:pt idx="3347">
                  <c:v>3</c:v>
                </c:pt>
                <c:pt idx="3348">
                  <c:v>3</c:v>
                </c:pt>
                <c:pt idx="3349">
                  <c:v>7</c:v>
                </c:pt>
                <c:pt idx="3350">
                  <c:v>3</c:v>
                </c:pt>
                <c:pt idx="3351">
                  <c:v>2</c:v>
                </c:pt>
                <c:pt idx="3352">
                  <c:v>10</c:v>
                </c:pt>
                <c:pt idx="3353">
                  <c:v>2</c:v>
                </c:pt>
                <c:pt idx="3354">
                  <c:v>3</c:v>
                </c:pt>
                <c:pt idx="3355">
                  <c:v>2</c:v>
                </c:pt>
                <c:pt idx="3356">
                  <c:v>5</c:v>
                </c:pt>
                <c:pt idx="3357">
                  <c:v>8</c:v>
                </c:pt>
                <c:pt idx="3358">
                  <c:v>1</c:v>
                </c:pt>
                <c:pt idx="3359">
                  <c:v>1</c:v>
                </c:pt>
                <c:pt idx="3360">
                  <c:v>5</c:v>
                </c:pt>
                <c:pt idx="3361">
                  <c:v>4</c:v>
                </c:pt>
                <c:pt idx="3362">
                  <c:v>5</c:v>
                </c:pt>
                <c:pt idx="3363">
                  <c:v>3</c:v>
                </c:pt>
                <c:pt idx="3364">
                  <c:v>0</c:v>
                </c:pt>
                <c:pt idx="3365">
                  <c:v>4</c:v>
                </c:pt>
                <c:pt idx="3366">
                  <c:v>7</c:v>
                </c:pt>
                <c:pt idx="3367">
                  <c:v>8</c:v>
                </c:pt>
                <c:pt idx="3368">
                  <c:v>6</c:v>
                </c:pt>
                <c:pt idx="3369">
                  <c:v>5</c:v>
                </c:pt>
                <c:pt idx="3370">
                  <c:v>5</c:v>
                </c:pt>
                <c:pt idx="3371">
                  <c:v>6</c:v>
                </c:pt>
                <c:pt idx="3372">
                  <c:v>4</c:v>
                </c:pt>
                <c:pt idx="3373">
                  <c:v>8</c:v>
                </c:pt>
                <c:pt idx="3374">
                  <c:v>2</c:v>
                </c:pt>
                <c:pt idx="3375">
                  <c:v>1</c:v>
                </c:pt>
                <c:pt idx="3376">
                  <c:v>5</c:v>
                </c:pt>
                <c:pt idx="3377">
                  <c:v>1</c:v>
                </c:pt>
                <c:pt idx="3378">
                  <c:v>3</c:v>
                </c:pt>
                <c:pt idx="3379">
                  <c:v>4</c:v>
                </c:pt>
                <c:pt idx="3380">
                  <c:v>2</c:v>
                </c:pt>
                <c:pt idx="3381">
                  <c:v>3</c:v>
                </c:pt>
                <c:pt idx="3382">
                  <c:v>2</c:v>
                </c:pt>
                <c:pt idx="3383">
                  <c:v>2</c:v>
                </c:pt>
                <c:pt idx="3384">
                  <c:v>3</c:v>
                </c:pt>
                <c:pt idx="3385">
                  <c:v>3</c:v>
                </c:pt>
                <c:pt idx="3386">
                  <c:v>3</c:v>
                </c:pt>
                <c:pt idx="3387">
                  <c:v>1</c:v>
                </c:pt>
                <c:pt idx="3388">
                  <c:v>3</c:v>
                </c:pt>
                <c:pt idx="3389">
                  <c:v>5</c:v>
                </c:pt>
                <c:pt idx="3390">
                  <c:v>1</c:v>
                </c:pt>
                <c:pt idx="3391">
                  <c:v>5</c:v>
                </c:pt>
                <c:pt idx="3392">
                  <c:v>4</c:v>
                </c:pt>
                <c:pt idx="3393">
                  <c:v>1</c:v>
                </c:pt>
                <c:pt idx="3394">
                  <c:v>0</c:v>
                </c:pt>
                <c:pt idx="3395">
                  <c:v>3</c:v>
                </c:pt>
                <c:pt idx="3396">
                  <c:v>7</c:v>
                </c:pt>
                <c:pt idx="3397">
                  <c:v>3</c:v>
                </c:pt>
                <c:pt idx="3398">
                  <c:v>3</c:v>
                </c:pt>
                <c:pt idx="3399">
                  <c:v>5</c:v>
                </c:pt>
                <c:pt idx="3400">
                  <c:v>1</c:v>
                </c:pt>
                <c:pt idx="3401">
                  <c:v>2</c:v>
                </c:pt>
                <c:pt idx="3402">
                  <c:v>3</c:v>
                </c:pt>
                <c:pt idx="3403">
                  <c:v>3</c:v>
                </c:pt>
                <c:pt idx="3404">
                  <c:v>3</c:v>
                </c:pt>
                <c:pt idx="3405">
                  <c:v>1</c:v>
                </c:pt>
                <c:pt idx="3406">
                  <c:v>3</c:v>
                </c:pt>
                <c:pt idx="3407">
                  <c:v>1</c:v>
                </c:pt>
                <c:pt idx="3408">
                  <c:v>2</c:v>
                </c:pt>
                <c:pt idx="3409">
                  <c:v>2</c:v>
                </c:pt>
                <c:pt idx="3410">
                  <c:v>4</c:v>
                </c:pt>
                <c:pt idx="3411">
                  <c:v>3</c:v>
                </c:pt>
                <c:pt idx="3412">
                  <c:v>4</c:v>
                </c:pt>
                <c:pt idx="3413">
                  <c:v>4</c:v>
                </c:pt>
                <c:pt idx="3414">
                  <c:v>5</c:v>
                </c:pt>
                <c:pt idx="3415">
                  <c:v>4</c:v>
                </c:pt>
                <c:pt idx="3416">
                  <c:v>1</c:v>
                </c:pt>
                <c:pt idx="3417">
                  <c:v>6</c:v>
                </c:pt>
                <c:pt idx="3418">
                  <c:v>4</c:v>
                </c:pt>
                <c:pt idx="3419">
                  <c:v>2</c:v>
                </c:pt>
                <c:pt idx="3420">
                  <c:v>4</c:v>
                </c:pt>
                <c:pt idx="3421">
                  <c:v>3</c:v>
                </c:pt>
                <c:pt idx="3422">
                  <c:v>3</c:v>
                </c:pt>
                <c:pt idx="3423">
                  <c:v>2</c:v>
                </c:pt>
                <c:pt idx="3424">
                  <c:v>5</c:v>
                </c:pt>
                <c:pt idx="3425">
                  <c:v>2</c:v>
                </c:pt>
                <c:pt idx="3426">
                  <c:v>2</c:v>
                </c:pt>
                <c:pt idx="3427">
                  <c:v>3</c:v>
                </c:pt>
                <c:pt idx="3428">
                  <c:v>6</c:v>
                </c:pt>
                <c:pt idx="3429">
                  <c:v>3</c:v>
                </c:pt>
                <c:pt idx="3430">
                  <c:v>1</c:v>
                </c:pt>
                <c:pt idx="3431">
                  <c:v>4</c:v>
                </c:pt>
                <c:pt idx="3432">
                  <c:v>4</c:v>
                </c:pt>
                <c:pt idx="3433">
                  <c:v>4</c:v>
                </c:pt>
                <c:pt idx="3434">
                  <c:v>3</c:v>
                </c:pt>
                <c:pt idx="3435">
                  <c:v>2</c:v>
                </c:pt>
                <c:pt idx="3436">
                  <c:v>4</c:v>
                </c:pt>
                <c:pt idx="3437">
                  <c:v>2</c:v>
                </c:pt>
                <c:pt idx="3438">
                  <c:v>1</c:v>
                </c:pt>
                <c:pt idx="3439">
                  <c:v>2</c:v>
                </c:pt>
                <c:pt idx="3440">
                  <c:v>4</c:v>
                </c:pt>
                <c:pt idx="3441">
                  <c:v>2</c:v>
                </c:pt>
                <c:pt idx="3442">
                  <c:v>4</c:v>
                </c:pt>
                <c:pt idx="3443">
                  <c:v>0</c:v>
                </c:pt>
                <c:pt idx="3444">
                  <c:v>4</c:v>
                </c:pt>
                <c:pt idx="3445">
                  <c:v>7</c:v>
                </c:pt>
                <c:pt idx="3446">
                  <c:v>3</c:v>
                </c:pt>
                <c:pt idx="3447">
                  <c:v>3</c:v>
                </c:pt>
                <c:pt idx="3448">
                  <c:v>1</c:v>
                </c:pt>
                <c:pt idx="3449">
                  <c:v>3</c:v>
                </c:pt>
                <c:pt idx="3450">
                  <c:v>4</c:v>
                </c:pt>
                <c:pt idx="3451">
                  <c:v>0</c:v>
                </c:pt>
                <c:pt idx="3452">
                  <c:v>3</c:v>
                </c:pt>
                <c:pt idx="3453">
                  <c:v>5</c:v>
                </c:pt>
                <c:pt idx="3454">
                  <c:v>4</c:v>
                </c:pt>
                <c:pt idx="3455">
                  <c:v>2</c:v>
                </c:pt>
                <c:pt idx="3456">
                  <c:v>1</c:v>
                </c:pt>
                <c:pt idx="3457">
                  <c:v>6</c:v>
                </c:pt>
                <c:pt idx="3458">
                  <c:v>6</c:v>
                </c:pt>
                <c:pt idx="3459">
                  <c:v>3</c:v>
                </c:pt>
                <c:pt idx="3460">
                  <c:v>2</c:v>
                </c:pt>
                <c:pt idx="3461">
                  <c:v>1</c:v>
                </c:pt>
                <c:pt idx="3462">
                  <c:v>3</c:v>
                </c:pt>
                <c:pt idx="3463">
                  <c:v>1</c:v>
                </c:pt>
                <c:pt idx="3464">
                  <c:v>1</c:v>
                </c:pt>
                <c:pt idx="3465">
                  <c:v>7</c:v>
                </c:pt>
                <c:pt idx="3466">
                  <c:v>0</c:v>
                </c:pt>
                <c:pt idx="3467">
                  <c:v>3</c:v>
                </c:pt>
                <c:pt idx="3468">
                  <c:v>6</c:v>
                </c:pt>
                <c:pt idx="3469">
                  <c:v>3</c:v>
                </c:pt>
                <c:pt idx="3470">
                  <c:v>4</c:v>
                </c:pt>
                <c:pt idx="3471">
                  <c:v>1</c:v>
                </c:pt>
                <c:pt idx="3472">
                  <c:v>3</c:v>
                </c:pt>
                <c:pt idx="3473">
                  <c:v>4</c:v>
                </c:pt>
                <c:pt idx="3474">
                  <c:v>4</c:v>
                </c:pt>
                <c:pt idx="3475">
                  <c:v>3</c:v>
                </c:pt>
                <c:pt idx="3476">
                  <c:v>2</c:v>
                </c:pt>
                <c:pt idx="3477">
                  <c:v>2</c:v>
                </c:pt>
                <c:pt idx="3478">
                  <c:v>5</c:v>
                </c:pt>
                <c:pt idx="3479">
                  <c:v>0</c:v>
                </c:pt>
                <c:pt idx="3480">
                  <c:v>4</c:v>
                </c:pt>
                <c:pt idx="3481">
                  <c:v>5</c:v>
                </c:pt>
                <c:pt idx="3482">
                  <c:v>5</c:v>
                </c:pt>
                <c:pt idx="3483">
                  <c:v>5</c:v>
                </c:pt>
                <c:pt idx="3484">
                  <c:v>1</c:v>
                </c:pt>
                <c:pt idx="3485">
                  <c:v>2</c:v>
                </c:pt>
                <c:pt idx="3486">
                  <c:v>2</c:v>
                </c:pt>
                <c:pt idx="3487">
                  <c:v>2</c:v>
                </c:pt>
                <c:pt idx="3488">
                  <c:v>4</c:v>
                </c:pt>
                <c:pt idx="3489">
                  <c:v>2</c:v>
                </c:pt>
                <c:pt idx="3490">
                  <c:v>2</c:v>
                </c:pt>
                <c:pt idx="3491">
                  <c:v>7</c:v>
                </c:pt>
                <c:pt idx="3492">
                  <c:v>4</c:v>
                </c:pt>
                <c:pt idx="3493">
                  <c:v>3</c:v>
                </c:pt>
                <c:pt idx="3494">
                  <c:v>3</c:v>
                </c:pt>
                <c:pt idx="3495">
                  <c:v>6</c:v>
                </c:pt>
                <c:pt idx="3496">
                  <c:v>3</c:v>
                </c:pt>
                <c:pt idx="3497">
                  <c:v>4</c:v>
                </c:pt>
                <c:pt idx="3498">
                  <c:v>3</c:v>
                </c:pt>
                <c:pt idx="3499">
                  <c:v>3</c:v>
                </c:pt>
                <c:pt idx="3500">
                  <c:v>2</c:v>
                </c:pt>
                <c:pt idx="3501">
                  <c:v>1</c:v>
                </c:pt>
                <c:pt idx="3502">
                  <c:v>5</c:v>
                </c:pt>
                <c:pt idx="3503">
                  <c:v>4</c:v>
                </c:pt>
                <c:pt idx="3504">
                  <c:v>3</c:v>
                </c:pt>
                <c:pt idx="3505">
                  <c:v>3</c:v>
                </c:pt>
                <c:pt idx="3506">
                  <c:v>4</c:v>
                </c:pt>
                <c:pt idx="3507">
                  <c:v>4</c:v>
                </c:pt>
                <c:pt idx="3508">
                  <c:v>2</c:v>
                </c:pt>
                <c:pt idx="3509">
                  <c:v>3</c:v>
                </c:pt>
                <c:pt idx="3510">
                  <c:v>2</c:v>
                </c:pt>
                <c:pt idx="3511">
                  <c:v>1</c:v>
                </c:pt>
                <c:pt idx="3512">
                  <c:v>4</c:v>
                </c:pt>
                <c:pt idx="3513">
                  <c:v>3</c:v>
                </c:pt>
                <c:pt idx="3514">
                  <c:v>4</c:v>
                </c:pt>
                <c:pt idx="3515">
                  <c:v>4</c:v>
                </c:pt>
                <c:pt idx="3516">
                  <c:v>1</c:v>
                </c:pt>
                <c:pt idx="3517">
                  <c:v>5</c:v>
                </c:pt>
                <c:pt idx="3518">
                  <c:v>2</c:v>
                </c:pt>
                <c:pt idx="3519">
                  <c:v>2</c:v>
                </c:pt>
                <c:pt idx="3520">
                  <c:v>4</c:v>
                </c:pt>
                <c:pt idx="3521">
                  <c:v>3</c:v>
                </c:pt>
                <c:pt idx="3522">
                  <c:v>2</c:v>
                </c:pt>
                <c:pt idx="3523">
                  <c:v>3</c:v>
                </c:pt>
                <c:pt idx="3524">
                  <c:v>2</c:v>
                </c:pt>
                <c:pt idx="3525">
                  <c:v>4</c:v>
                </c:pt>
                <c:pt idx="3526">
                  <c:v>4</c:v>
                </c:pt>
                <c:pt idx="3527">
                  <c:v>1</c:v>
                </c:pt>
                <c:pt idx="3528">
                  <c:v>0</c:v>
                </c:pt>
                <c:pt idx="3529">
                  <c:v>3</c:v>
                </c:pt>
                <c:pt idx="3530">
                  <c:v>3</c:v>
                </c:pt>
                <c:pt idx="3531">
                  <c:v>5</c:v>
                </c:pt>
                <c:pt idx="3532">
                  <c:v>1</c:v>
                </c:pt>
                <c:pt idx="3533">
                  <c:v>6</c:v>
                </c:pt>
                <c:pt idx="3534">
                  <c:v>5</c:v>
                </c:pt>
                <c:pt idx="3535">
                  <c:v>2</c:v>
                </c:pt>
                <c:pt idx="3536">
                  <c:v>0</c:v>
                </c:pt>
                <c:pt idx="3537">
                  <c:v>3</c:v>
                </c:pt>
                <c:pt idx="3538">
                  <c:v>4</c:v>
                </c:pt>
                <c:pt idx="3539">
                  <c:v>5</c:v>
                </c:pt>
                <c:pt idx="3540">
                  <c:v>2</c:v>
                </c:pt>
                <c:pt idx="3541">
                  <c:v>6</c:v>
                </c:pt>
                <c:pt idx="3542">
                  <c:v>4</c:v>
                </c:pt>
                <c:pt idx="3543">
                  <c:v>2</c:v>
                </c:pt>
                <c:pt idx="3544">
                  <c:v>2</c:v>
                </c:pt>
                <c:pt idx="3545">
                  <c:v>1</c:v>
                </c:pt>
                <c:pt idx="3546">
                  <c:v>1</c:v>
                </c:pt>
                <c:pt idx="3547">
                  <c:v>3</c:v>
                </c:pt>
                <c:pt idx="3548">
                  <c:v>7</c:v>
                </c:pt>
                <c:pt idx="3549">
                  <c:v>2</c:v>
                </c:pt>
                <c:pt idx="3550">
                  <c:v>5</c:v>
                </c:pt>
                <c:pt idx="3551">
                  <c:v>2</c:v>
                </c:pt>
                <c:pt idx="3552">
                  <c:v>4</c:v>
                </c:pt>
                <c:pt idx="3553">
                  <c:v>6</c:v>
                </c:pt>
                <c:pt idx="3554">
                  <c:v>2</c:v>
                </c:pt>
                <c:pt idx="3555">
                  <c:v>2</c:v>
                </c:pt>
                <c:pt idx="3556">
                  <c:v>2</c:v>
                </c:pt>
                <c:pt idx="3557">
                  <c:v>8</c:v>
                </c:pt>
                <c:pt idx="3558">
                  <c:v>2</c:v>
                </c:pt>
                <c:pt idx="3559">
                  <c:v>4</c:v>
                </c:pt>
                <c:pt idx="3560">
                  <c:v>1</c:v>
                </c:pt>
                <c:pt idx="3561">
                  <c:v>2</c:v>
                </c:pt>
                <c:pt idx="3562">
                  <c:v>3</c:v>
                </c:pt>
                <c:pt idx="3563">
                  <c:v>6</c:v>
                </c:pt>
                <c:pt idx="3564">
                  <c:v>5</c:v>
                </c:pt>
                <c:pt idx="3565">
                  <c:v>2</c:v>
                </c:pt>
                <c:pt idx="3566">
                  <c:v>5</c:v>
                </c:pt>
                <c:pt idx="3567">
                  <c:v>1</c:v>
                </c:pt>
                <c:pt idx="3568">
                  <c:v>1</c:v>
                </c:pt>
                <c:pt idx="3569">
                  <c:v>1</c:v>
                </c:pt>
                <c:pt idx="3570">
                  <c:v>2</c:v>
                </c:pt>
                <c:pt idx="3571">
                  <c:v>3</c:v>
                </c:pt>
                <c:pt idx="3572">
                  <c:v>2</c:v>
                </c:pt>
                <c:pt idx="3573">
                  <c:v>6</c:v>
                </c:pt>
                <c:pt idx="3574">
                  <c:v>6</c:v>
                </c:pt>
                <c:pt idx="3575">
                  <c:v>2</c:v>
                </c:pt>
                <c:pt idx="3576">
                  <c:v>7</c:v>
                </c:pt>
                <c:pt idx="3577">
                  <c:v>4</c:v>
                </c:pt>
                <c:pt idx="3578">
                  <c:v>6</c:v>
                </c:pt>
                <c:pt idx="3579">
                  <c:v>6</c:v>
                </c:pt>
                <c:pt idx="3580">
                  <c:v>4</c:v>
                </c:pt>
                <c:pt idx="3581">
                  <c:v>2</c:v>
                </c:pt>
                <c:pt idx="3582">
                  <c:v>0</c:v>
                </c:pt>
                <c:pt idx="3583">
                  <c:v>4</c:v>
                </c:pt>
                <c:pt idx="3584">
                  <c:v>7</c:v>
                </c:pt>
                <c:pt idx="3585">
                  <c:v>3</c:v>
                </c:pt>
                <c:pt idx="3586">
                  <c:v>3</c:v>
                </c:pt>
                <c:pt idx="3587">
                  <c:v>1</c:v>
                </c:pt>
                <c:pt idx="3588">
                  <c:v>3</c:v>
                </c:pt>
                <c:pt idx="3589">
                  <c:v>2</c:v>
                </c:pt>
                <c:pt idx="3590">
                  <c:v>5</c:v>
                </c:pt>
                <c:pt idx="3591">
                  <c:v>6</c:v>
                </c:pt>
                <c:pt idx="3592">
                  <c:v>2</c:v>
                </c:pt>
                <c:pt idx="3593">
                  <c:v>3</c:v>
                </c:pt>
                <c:pt idx="3594">
                  <c:v>3</c:v>
                </c:pt>
                <c:pt idx="3595">
                  <c:v>3</c:v>
                </c:pt>
                <c:pt idx="3596">
                  <c:v>3</c:v>
                </c:pt>
                <c:pt idx="3597">
                  <c:v>2</c:v>
                </c:pt>
                <c:pt idx="3598">
                  <c:v>4</c:v>
                </c:pt>
                <c:pt idx="3599">
                  <c:v>2</c:v>
                </c:pt>
                <c:pt idx="3600">
                  <c:v>2</c:v>
                </c:pt>
                <c:pt idx="3601">
                  <c:v>1</c:v>
                </c:pt>
                <c:pt idx="3602">
                  <c:v>2</c:v>
                </c:pt>
                <c:pt idx="3603">
                  <c:v>6</c:v>
                </c:pt>
                <c:pt idx="3604">
                  <c:v>5</c:v>
                </c:pt>
                <c:pt idx="3605">
                  <c:v>3</c:v>
                </c:pt>
                <c:pt idx="3606">
                  <c:v>3</c:v>
                </c:pt>
                <c:pt idx="3607">
                  <c:v>3</c:v>
                </c:pt>
                <c:pt idx="3608">
                  <c:v>3</c:v>
                </c:pt>
                <c:pt idx="3609">
                  <c:v>6</c:v>
                </c:pt>
                <c:pt idx="3610">
                  <c:v>5</c:v>
                </c:pt>
                <c:pt idx="3611">
                  <c:v>3</c:v>
                </c:pt>
                <c:pt idx="3612">
                  <c:v>3</c:v>
                </c:pt>
                <c:pt idx="3613">
                  <c:v>3</c:v>
                </c:pt>
                <c:pt idx="3614">
                  <c:v>2</c:v>
                </c:pt>
                <c:pt idx="3615">
                  <c:v>4</c:v>
                </c:pt>
                <c:pt idx="3616">
                  <c:v>3</c:v>
                </c:pt>
                <c:pt idx="3617">
                  <c:v>1</c:v>
                </c:pt>
                <c:pt idx="3618">
                  <c:v>1</c:v>
                </c:pt>
                <c:pt idx="3619">
                  <c:v>2</c:v>
                </c:pt>
                <c:pt idx="3620">
                  <c:v>6</c:v>
                </c:pt>
                <c:pt idx="3621">
                  <c:v>2</c:v>
                </c:pt>
                <c:pt idx="3622">
                  <c:v>2</c:v>
                </c:pt>
                <c:pt idx="3623">
                  <c:v>2</c:v>
                </c:pt>
                <c:pt idx="3624">
                  <c:v>1</c:v>
                </c:pt>
                <c:pt idx="3625">
                  <c:v>1</c:v>
                </c:pt>
                <c:pt idx="3626">
                  <c:v>6</c:v>
                </c:pt>
                <c:pt idx="3627">
                  <c:v>5</c:v>
                </c:pt>
                <c:pt idx="3628">
                  <c:v>3</c:v>
                </c:pt>
                <c:pt idx="3629">
                  <c:v>5</c:v>
                </c:pt>
                <c:pt idx="3630">
                  <c:v>2</c:v>
                </c:pt>
                <c:pt idx="3631">
                  <c:v>4</c:v>
                </c:pt>
                <c:pt idx="3632">
                  <c:v>5</c:v>
                </c:pt>
                <c:pt idx="3633">
                  <c:v>0</c:v>
                </c:pt>
                <c:pt idx="3634">
                  <c:v>3</c:v>
                </c:pt>
                <c:pt idx="3635">
                  <c:v>1</c:v>
                </c:pt>
                <c:pt idx="3636">
                  <c:v>3</c:v>
                </c:pt>
                <c:pt idx="3637">
                  <c:v>2</c:v>
                </c:pt>
                <c:pt idx="3638">
                  <c:v>3</c:v>
                </c:pt>
                <c:pt idx="3639">
                  <c:v>3</c:v>
                </c:pt>
                <c:pt idx="3640">
                  <c:v>5</c:v>
                </c:pt>
                <c:pt idx="3641">
                  <c:v>4</c:v>
                </c:pt>
                <c:pt idx="3642">
                  <c:v>6</c:v>
                </c:pt>
                <c:pt idx="3643">
                  <c:v>4</c:v>
                </c:pt>
                <c:pt idx="3644">
                  <c:v>3</c:v>
                </c:pt>
                <c:pt idx="3645">
                  <c:v>4</c:v>
                </c:pt>
                <c:pt idx="3646">
                  <c:v>3</c:v>
                </c:pt>
                <c:pt idx="3647">
                  <c:v>2</c:v>
                </c:pt>
                <c:pt idx="3648">
                  <c:v>1</c:v>
                </c:pt>
                <c:pt idx="3649">
                  <c:v>2</c:v>
                </c:pt>
                <c:pt idx="3650">
                  <c:v>3</c:v>
                </c:pt>
                <c:pt idx="3651">
                  <c:v>1</c:v>
                </c:pt>
                <c:pt idx="3652">
                  <c:v>1</c:v>
                </c:pt>
                <c:pt idx="3653">
                  <c:v>7</c:v>
                </c:pt>
                <c:pt idx="3654">
                  <c:v>8</c:v>
                </c:pt>
                <c:pt idx="3655">
                  <c:v>4</c:v>
                </c:pt>
                <c:pt idx="3656">
                  <c:v>4</c:v>
                </c:pt>
                <c:pt idx="3657">
                  <c:v>2</c:v>
                </c:pt>
                <c:pt idx="3658">
                  <c:v>3</c:v>
                </c:pt>
                <c:pt idx="3659">
                  <c:v>2</c:v>
                </c:pt>
                <c:pt idx="3660">
                  <c:v>6</c:v>
                </c:pt>
                <c:pt idx="3661">
                  <c:v>2</c:v>
                </c:pt>
                <c:pt idx="3662">
                  <c:v>7</c:v>
                </c:pt>
                <c:pt idx="3663">
                  <c:v>4</c:v>
                </c:pt>
                <c:pt idx="3664">
                  <c:v>6</c:v>
                </c:pt>
                <c:pt idx="3665">
                  <c:v>6</c:v>
                </c:pt>
                <c:pt idx="3666">
                  <c:v>2</c:v>
                </c:pt>
                <c:pt idx="3667">
                  <c:v>3</c:v>
                </c:pt>
                <c:pt idx="3668">
                  <c:v>2</c:v>
                </c:pt>
                <c:pt idx="3669">
                  <c:v>3</c:v>
                </c:pt>
                <c:pt idx="3670">
                  <c:v>3</c:v>
                </c:pt>
                <c:pt idx="3671">
                  <c:v>2</c:v>
                </c:pt>
                <c:pt idx="3672">
                  <c:v>2</c:v>
                </c:pt>
                <c:pt idx="3673">
                  <c:v>6</c:v>
                </c:pt>
                <c:pt idx="3674">
                  <c:v>5</c:v>
                </c:pt>
                <c:pt idx="3675">
                  <c:v>2</c:v>
                </c:pt>
                <c:pt idx="3676">
                  <c:v>2</c:v>
                </c:pt>
                <c:pt idx="3677">
                  <c:v>2</c:v>
                </c:pt>
                <c:pt idx="3678">
                  <c:v>3</c:v>
                </c:pt>
                <c:pt idx="3679">
                  <c:v>3</c:v>
                </c:pt>
                <c:pt idx="3680">
                  <c:v>2</c:v>
                </c:pt>
                <c:pt idx="3681">
                  <c:v>3</c:v>
                </c:pt>
                <c:pt idx="3682">
                  <c:v>2</c:v>
                </c:pt>
                <c:pt idx="3683">
                  <c:v>4</c:v>
                </c:pt>
                <c:pt idx="3684">
                  <c:v>2</c:v>
                </c:pt>
                <c:pt idx="3685">
                  <c:v>0</c:v>
                </c:pt>
                <c:pt idx="3686">
                  <c:v>3</c:v>
                </c:pt>
                <c:pt idx="3687">
                  <c:v>7</c:v>
                </c:pt>
                <c:pt idx="3688">
                  <c:v>6</c:v>
                </c:pt>
                <c:pt idx="3689">
                  <c:v>6</c:v>
                </c:pt>
                <c:pt idx="3690">
                  <c:v>0</c:v>
                </c:pt>
                <c:pt idx="3691">
                  <c:v>0</c:v>
                </c:pt>
                <c:pt idx="3692">
                  <c:v>1</c:v>
                </c:pt>
                <c:pt idx="3693">
                  <c:v>4</c:v>
                </c:pt>
                <c:pt idx="3694">
                  <c:v>4</c:v>
                </c:pt>
                <c:pt idx="3695">
                  <c:v>2</c:v>
                </c:pt>
                <c:pt idx="3696">
                  <c:v>1</c:v>
                </c:pt>
                <c:pt idx="3697">
                  <c:v>2</c:v>
                </c:pt>
                <c:pt idx="3698">
                  <c:v>2</c:v>
                </c:pt>
                <c:pt idx="3699">
                  <c:v>2</c:v>
                </c:pt>
                <c:pt idx="3700">
                  <c:v>5</c:v>
                </c:pt>
                <c:pt idx="3701">
                  <c:v>1</c:v>
                </c:pt>
                <c:pt idx="3702">
                  <c:v>3</c:v>
                </c:pt>
                <c:pt idx="3703">
                  <c:v>3</c:v>
                </c:pt>
                <c:pt idx="3704">
                  <c:v>5</c:v>
                </c:pt>
                <c:pt idx="3705">
                  <c:v>1</c:v>
                </c:pt>
                <c:pt idx="3706">
                  <c:v>0</c:v>
                </c:pt>
                <c:pt idx="3707">
                  <c:v>1</c:v>
                </c:pt>
                <c:pt idx="3708">
                  <c:v>3</c:v>
                </c:pt>
                <c:pt idx="3709">
                  <c:v>2</c:v>
                </c:pt>
                <c:pt idx="3710">
                  <c:v>4</c:v>
                </c:pt>
                <c:pt idx="3711">
                  <c:v>5</c:v>
                </c:pt>
                <c:pt idx="3712">
                  <c:v>2</c:v>
                </c:pt>
                <c:pt idx="3713">
                  <c:v>3</c:v>
                </c:pt>
                <c:pt idx="3714">
                  <c:v>4</c:v>
                </c:pt>
                <c:pt idx="3715">
                  <c:v>3</c:v>
                </c:pt>
                <c:pt idx="3716">
                  <c:v>4</c:v>
                </c:pt>
                <c:pt idx="3717">
                  <c:v>4</c:v>
                </c:pt>
                <c:pt idx="3718">
                  <c:v>3</c:v>
                </c:pt>
                <c:pt idx="3719">
                  <c:v>4</c:v>
                </c:pt>
                <c:pt idx="3720">
                  <c:v>1</c:v>
                </c:pt>
                <c:pt idx="3721">
                  <c:v>2</c:v>
                </c:pt>
                <c:pt idx="3722">
                  <c:v>3</c:v>
                </c:pt>
                <c:pt idx="3723">
                  <c:v>3</c:v>
                </c:pt>
                <c:pt idx="3724">
                  <c:v>1</c:v>
                </c:pt>
                <c:pt idx="3725">
                  <c:v>3</c:v>
                </c:pt>
                <c:pt idx="3726">
                  <c:v>1</c:v>
                </c:pt>
                <c:pt idx="3727">
                  <c:v>3</c:v>
                </c:pt>
                <c:pt idx="3728">
                  <c:v>2</c:v>
                </c:pt>
                <c:pt idx="3729">
                  <c:v>3</c:v>
                </c:pt>
                <c:pt idx="3730">
                  <c:v>1</c:v>
                </c:pt>
                <c:pt idx="3731">
                  <c:v>3</c:v>
                </c:pt>
                <c:pt idx="3732">
                  <c:v>1</c:v>
                </c:pt>
                <c:pt idx="3733">
                  <c:v>1</c:v>
                </c:pt>
                <c:pt idx="3734">
                  <c:v>3</c:v>
                </c:pt>
                <c:pt idx="3735">
                  <c:v>2</c:v>
                </c:pt>
                <c:pt idx="3736">
                  <c:v>2</c:v>
                </c:pt>
                <c:pt idx="3737">
                  <c:v>4</c:v>
                </c:pt>
                <c:pt idx="3738">
                  <c:v>3</c:v>
                </c:pt>
                <c:pt idx="3739">
                  <c:v>3</c:v>
                </c:pt>
                <c:pt idx="3740">
                  <c:v>1</c:v>
                </c:pt>
                <c:pt idx="3741">
                  <c:v>5</c:v>
                </c:pt>
                <c:pt idx="3742">
                  <c:v>4</c:v>
                </c:pt>
                <c:pt idx="3743">
                  <c:v>2</c:v>
                </c:pt>
                <c:pt idx="3744">
                  <c:v>3</c:v>
                </c:pt>
                <c:pt idx="3745">
                  <c:v>3</c:v>
                </c:pt>
                <c:pt idx="3746">
                  <c:v>1</c:v>
                </c:pt>
                <c:pt idx="3747">
                  <c:v>0</c:v>
                </c:pt>
                <c:pt idx="3748">
                  <c:v>1</c:v>
                </c:pt>
                <c:pt idx="3749">
                  <c:v>3</c:v>
                </c:pt>
                <c:pt idx="3750">
                  <c:v>1</c:v>
                </c:pt>
                <c:pt idx="3751">
                  <c:v>7</c:v>
                </c:pt>
                <c:pt idx="3752">
                  <c:v>4</c:v>
                </c:pt>
                <c:pt idx="3753">
                  <c:v>2</c:v>
                </c:pt>
                <c:pt idx="3754">
                  <c:v>5</c:v>
                </c:pt>
                <c:pt idx="3755">
                  <c:v>3</c:v>
                </c:pt>
                <c:pt idx="3756">
                  <c:v>2</c:v>
                </c:pt>
                <c:pt idx="3757">
                  <c:v>4</c:v>
                </c:pt>
                <c:pt idx="3758">
                  <c:v>1</c:v>
                </c:pt>
                <c:pt idx="3759">
                  <c:v>3</c:v>
                </c:pt>
                <c:pt idx="3760">
                  <c:v>3</c:v>
                </c:pt>
                <c:pt idx="3761">
                  <c:v>3</c:v>
                </c:pt>
                <c:pt idx="3762">
                  <c:v>4</c:v>
                </c:pt>
                <c:pt idx="3763">
                  <c:v>3</c:v>
                </c:pt>
                <c:pt idx="3764">
                  <c:v>4</c:v>
                </c:pt>
                <c:pt idx="3765">
                  <c:v>2</c:v>
                </c:pt>
                <c:pt idx="3766">
                  <c:v>5</c:v>
                </c:pt>
                <c:pt idx="3767">
                  <c:v>1</c:v>
                </c:pt>
                <c:pt idx="3768">
                  <c:v>1</c:v>
                </c:pt>
                <c:pt idx="3769">
                  <c:v>1</c:v>
                </c:pt>
                <c:pt idx="3770">
                  <c:v>3</c:v>
                </c:pt>
                <c:pt idx="3771">
                  <c:v>2</c:v>
                </c:pt>
                <c:pt idx="3772">
                  <c:v>6</c:v>
                </c:pt>
                <c:pt idx="3773">
                  <c:v>2</c:v>
                </c:pt>
                <c:pt idx="3774">
                  <c:v>6</c:v>
                </c:pt>
                <c:pt idx="3775">
                  <c:v>6</c:v>
                </c:pt>
                <c:pt idx="3776">
                  <c:v>1</c:v>
                </c:pt>
                <c:pt idx="3777">
                  <c:v>0</c:v>
                </c:pt>
                <c:pt idx="3778">
                  <c:v>3</c:v>
                </c:pt>
                <c:pt idx="3779">
                  <c:v>2</c:v>
                </c:pt>
                <c:pt idx="3780">
                  <c:v>5</c:v>
                </c:pt>
                <c:pt idx="3781">
                  <c:v>0</c:v>
                </c:pt>
                <c:pt idx="3782">
                  <c:v>5</c:v>
                </c:pt>
                <c:pt idx="3783">
                  <c:v>1</c:v>
                </c:pt>
                <c:pt idx="3784">
                  <c:v>2</c:v>
                </c:pt>
                <c:pt idx="3785">
                  <c:v>3</c:v>
                </c:pt>
                <c:pt idx="3786">
                  <c:v>3</c:v>
                </c:pt>
                <c:pt idx="3787">
                  <c:v>5</c:v>
                </c:pt>
                <c:pt idx="3788">
                  <c:v>5</c:v>
                </c:pt>
                <c:pt idx="3789">
                  <c:v>0</c:v>
                </c:pt>
                <c:pt idx="3790">
                  <c:v>3</c:v>
                </c:pt>
                <c:pt idx="3791">
                  <c:v>1</c:v>
                </c:pt>
                <c:pt idx="3792">
                  <c:v>4</c:v>
                </c:pt>
                <c:pt idx="3793">
                  <c:v>3</c:v>
                </c:pt>
                <c:pt idx="3794">
                  <c:v>3</c:v>
                </c:pt>
                <c:pt idx="3795">
                  <c:v>4</c:v>
                </c:pt>
                <c:pt idx="3796">
                  <c:v>3</c:v>
                </c:pt>
                <c:pt idx="3797">
                  <c:v>7</c:v>
                </c:pt>
                <c:pt idx="3798">
                  <c:v>1</c:v>
                </c:pt>
                <c:pt idx="3799">
                  <c:v>4</c:v>
                </c:pt>
                <c:pt idx="3800">
                  <c:v>7</c:v>
                </c:pt>
                <c:pt idx="3801">
                  <c:v>2</c:v>
                </c:pt>
                <c:pt idx="3802">
                  <c:v>2</c:v>
                </c:pt>
                <c:pt idx="3803">
                  <c:v>2</c:v>
                </c:pt>
                <c:pt idx="3804">
                  <c:v>5</c:v>
                </c:pt>
                <c:pt idx="3805">
                  <c:v>3</c:v>
                </c:pt>
                <c:pt idx="3806">
                  <c:v>5</c:v>
                </c:pt>
                <c:pt idx="3807">
                  <c:v>3</c:v>
                </c:pt>
                <c:pt idx="3808">
                  <c:v>6</c:v>
                </c:pt>
                <c:pt idx="3809">
                  <c:v>5</c:v>
                </c:pt>
                <c:pt idx="3810">
                  <c:v>7</c:v>
                </c:pt>
                <c:pt idx="3811">
                  <c:v>10</c:v>
                </c:pt>
                <c:pt idx="3812">
                  <c:v>0</c:v>
                </c:pt>
                <c:pt idx="3813">
                  <c:v>10</c:v>
                </c:pt>
                <c:pt idx="3814">
                  <c:v>7</c:v>
                </c:pt>
                <c:pt idx="3815">
                  <c:v>7</c:v>
                </c:pt>
                <c:pt idx="3816">
                  <c:v>8</c:v>
                </c:pt>
                <c:pt idx="3817">
                  <c:v>4</c:v>
                </c:pt>
                <c:pt idx="3818">
                  <c:v>4</c:v>
                </c:pt>
                <c:pt idx="3819">
                  <c:v>12</c:v>
                </c:pt>
                <c:pt idx="3820">
                  <c:v>4</c:v>
                </c:pt>
                <c:pt idx="3821">
                  <c:v>5</c:v>
                </c:pt>
                <c:pt idx="3822">
                  <c:v>6</c:v>
                </c:pt>
                <c:pt idx="3823">
                  <c:v>5</c:v>
                </c:pt>
                <c:pt idx="3824">
                  <c:v>7</c:v>
                </c:pt>
                <c:pt idx="3825">
                  <c:v>6</c:v>
                </c:pt>
                <c:pt idx="3826">
                  <c:v>10</c:v>
                </c:pt>
                <c:pt idx="3827">
                  <c:v>12</c:v>
                </c:pt>
                <c:pt idx="3828">
                  <c:v>6</c:v>
                </c:pt>
                <c:pt idx="3829">
                  <c:v>10</c:v>
                </c:pt>
                <c:pt idx="3830">
                  <c:v>3</c:v>
                </c:pt>
                <c:pt idx="3831">
                  <c:v>10</c:v>
                </c:pt>
                <c:pt idx="3832">
                  <c:v>9</c:v>
                </c:pt>
                <c:pt idx="3833">
                  <c:v>14</c:v>
                </c:pt>
                <c:pt idx="3834">
                  <c:v>5</c:v>
                </c:pt>
                <c:pt idx="3835">
                  <c:v>6</c:v>
                </c:pt>
                <c:pt idx="3836">
                  <c:v>7</c:v>
                </c:pt>
                <c:pt idx="3837">
                  <c:v>5</c:v>
                </c:pt>
                <c:pt idx="3838">
                  <c:v>8</c:v>
                </c:pt>
                <c:pt idx="3839">
                  <c:v>18</c:v>
                </c:pt>
                <c:pt idx="3840">
                  <c:v>12</c:v>
                </c:pt>
                <c:pt idx="3841">
                  <c:v>8</c:v>
                </c:pt>
                <c:pt idx="3842">
                  <c:v>6</c:v>
                </c:pt>
                <c:pt idx="3843">
                  <c:v>5</c:v>
                </c:pt>
                <c:pt idx="3844">
                  <c:v>8</c:v>
                </c:pt>
                <c:pt idx="3845">
                  <c:v>11</c:v>
                </c:pt>
                <c:pt idx="3846">
                  <c:v>8</c:v>
                </c:pt>
                <c:pt idx="3847">
                  <c:v>6</c:v>
                </c:pt>
                <c:pt idx="3848">
                  <c:v>6</c:v>
                </c:pt>
                <c:pt idx="3849">
                  <c:v>13</c:v>
                </c:pt>
                <c:pt idx="3850">
                  <c:v>6</c:v>
                </c:pt>
                <c:pt idx="3851">
                  <c:v>9</c:v>
                </c:pt>
                <c:pt idx="3852">
                  <c:v>8</c:v>
                </c:pt>
                <c:pt idx="3853">
                  <c:v>4</c:v>
                </c:pt>
                <c:pt idx="3854">
                  <c:v>10</c:v>
                </c:pt>
                <c:pt idx="3855">
                  <c:v>8</c:v>
                </c:pt>
                <c:pt idx="3856">
                  <c:v>16</c:v>
                </c:pt>
                <c:pt idx="3857">
                  <c:v>13</c:v>
                </c:pt>
                <c:pt idx="3858">
                  <c:v>7</c:v>
                </c:pt>
                <c:pt idx="3859">
                  <c:v>5</c:v>
                </c:pt>
                <c:pt idx="3860">
                  <c:v>6</c:v>
                </c:pt>
                <c:pt idx="3861">
                  <c:v>3</c:v>
                </c:pt>
                <c:pt idx="3862">
                  <c:v>17</c:v>
                </c:pt>
                <c:pt idx="3863">
                  <c:v>6</c:v>
                </c:pt>
                <c:pt idx="3864">
                  <c:v>4</c:v>
                </c:pt>
                <c:pt idx="3865">
                  <c:v>13</c:v>
                </c:pt>
                <c:pt idx="3866">
                  <c:v>9</c:v>
                </c:pt>
                <c:pt idx="3867">
                  <c:v>7</c:v>
                </c:pt>
                <c:pt idx="3868">
                  <c:v>14</c:v>
                </c:pt>
                <c:pt idx="3869">
                  <c:v>7</c:v>
                </c:pt>
                <c:pt idx="3870">
                  <c:v>9</c:v>
                </c:pt>
                <c:pt idx="3871">
                  <c:v>12</c:v>
                </c:pt>
                <c:pt idx="3872">
                  <c:v>16</c:v>
                </c:pt>
                <c:pt idx="3873">
                  <c:v>11</c:v>
                </c:pt>
                <c:pt idx="3874">
                  <c:v>6</c:v>
                </c:pt>
                <c:pt idx="3875">
                  <c:v>7</c:v>
                </c:pt>
                <c:pt idx="3876">
                  <c:v>9</c:v>
                </c:pt>
                <c:pt idx="3877">
                  <c:v>11</c:v>
                </c:pt>
                <c:pt idx="3878">
                  <c:v>11</c:v>
                </c:pt>
                <c:pt idx="3879">
                  <c:v>7</c:v>
                </c:pt>
                <c:pt idx="3880">
                  <c:v>7</c:v>
                </c:pt>
                <c:pt idx="3881">
                  <c:v>10</c:v>
                </c:pt>
                <c:pt idx="3882">
                  <c:v>7</c:v>
                </c:pt>
                <c:pt idx="3883">
                  <c:v>9</c:v>
                </c:pt>
                <c:pt idx="3884">
                  <c:v>12</c:v>
                </c:pt>
                <c:pt idx="3885">
                  <c:v>5</c:v>
                </c:pt>
                <c:pt idx="3886">
                  <c:v>5</c:v>
                </c:pt>
                <c:pt idx="3887">
                  <c:v>9</c:v>
                </c:pt>
                <c:pt idx="3888">
                  <c:v>6</c:v>
                </c:pt>
                <c:pt idx="3889">
                  <c:v>9</c:v>
                </c:pt>
                <c:pt idx="3890">
                  <c:v>1</c:v>
                </c:pt>
                <c:pt idx="3891">
                  <c:v>6</c:v>
                </c:pt>
                <c:pt idx="3892">
                  <c:v>10</c:v>
                </c:pt>
                <c:pt idx="3893">
                  <c:v>7</c:v>
                </c:pt>
                <c:pt idx="3894">
                  <c:v>5</c:v>
                </c:pt>
                <c:pt idx="3895">
                  <c:v>6</c:v>
                </c:pt>
                <c:pt idx="3896">
                  <c:v>5</c:v>
                </c:pt>
                <c:pt idx="3897">
                  <c:v>4</c:v>
                </c:pt>
                <c:pt idx="3898">
                  <c:v>5</c:v>
                </c:pt>
                <c:pt idx="3899">
                  <c:v>6</c:v>
                </c:pt>
                <c:pt idx="3900">
                  <c:v>5</c:v>
                </c:pt>
                <c:pt idx="3901">
                  <c:v>4</c:v>
                </c:pt>
                <c:pt idx="3902">
                  <c:v>5</c:v>
                </c:pt>
                <c:pt idx="3903">
                  <c:v>3</c:v>
                </c:pt>
                <c:pt idx="3904">
                  <c:v>6</c:v>
                </c:pt>
                <c:pt idx="3905">
                  <c:v>2</c:v>
                </c:pt>
                <c:pt idx="3906">
                  <c:v>9</c:v>
                </c:pt>
                <c:pt idx="3907">
                  <c:v>3</c:v>
                </c:pt>
                <c:pt idx="3908">
                  <c:v>4</c:v>
                </c:pt>
                <c:pt idx="3909">
                  <c:v>4</c:v>
                </c:pt>
                <c:pt idx="3910">
                  <c:v>1</c:v>
                </c:pt>
                <c:pt idx="3911">
                  <c:v>4</c:v>
                </c:pt>
                <c:pt idx="3912">
                  <c:v>6</c:v>
                </c:pt>
                <c:pt idx="3913">
                  <c:v>5</c:v>
                </c:pt>
                <c:pt idx="3914">
                  <c:v>6</c:v>
                </c:pt>
                <c:pt idx="3915">
                  <c:v>2</c:v>
                </c:pt>
                <c:pt idx="3916">
                  <c:v>2</c:v>
                </c:pt>
                <c:pt idx="3917">
                  <c:v>5</c:v>
                </c:pt>
                <c:pt idx="3918">
                  <c:v>7</c:v>
                </c:pt>
                <c:pt idx="3919">
                  <c:v>5</c:v>
                </c:pt>
                <c:pt idx="3920">
                  <c:v>4</c:v>
                </c:pt>
                <c:pt idx="3921">
                  <c:v>4</c:v>
                </c:pt>
                <c:pt idx="3922">
                  <c:v>6</c:v>
                </c:pt>
                <c:pt idx="3923">
                  <c:v>5</c:v>
                </c:pt>
                <c:pt idx="3924">
                  <c:v>1</c:v>
                </c:pt>
                <c:pt idx="3925">
                  <c:v>5</c:v>
                </c:pt>
                <c:pt idx="3926">
                  <c:v>2</c:v>
                </c:pt>
                <c:pt idx="3927">
                  <c:v>3</c:v>
                </c:pt>
                <c:pt idx="3928">
                  <c:v>2</c:v>
                </c:pt>
                <c:pt idx="3929">
                  <c:v>3</c:v>
                </c:pt>
                <c:pt idx="3930">
                  <c:v>3</c:v>
                </c:pt>
                <c:pt idx="3931">
                  <c:v>2</c:v>
                </c:pt>
                <c:pt idx="3932">
                  <c:v>4</c:v>
                </c:pt>
                <c:pt idx="3933">
                  <c:v>3</c:v>
                </c:pt>
                <c:pt idx="3934">
                  <c:v>4</c:v>
                </c:pt>
                <c:pt idx="3935">
                  <c:v>2</c:v>
                </c:pt>
                <c:pt idx="3936">
                  <c:v>4</c:v>
                </c:pt>
                <c:pt idx="3937">
                  <c:v>3</c:v>
                </c:pt>
                <c:pt idx="3938">
                  <c:v>2</c:v>
                </c:pt>
                <c:pt idx="3939">
                  <c:v>4</c:v>
                </c:pt>
                <c:pt idx="3940">
                  <c:v>3</c:v>
                </c:pt>
                <c:pt idx="3941">
                  <c:v>1</c:v>
                </c:pt>
                <c:pt idx="3942">
                  <c:v>2</c:v>
                </c:pt>
                <c:pt idx="3943">
                  <c:v>3</c:v>
                </c:pt>
                <c:pt idx="3944">
                  <c:v>2</c:v>
                </c:pt>
                <c:pt idx="3945">
                  <c:v>1</c:v>
                </c:pt>
                <c:pt idx="3946">
                  <c:v>3</c:v>
                </c:pt>
                <c:pt idx="3947">
                  <c:v>5</c:v>
                </c:pt>
                <c:pt idx="3948">
                  <c:v>2</c:v>
                </c:pt>
                <c:pt idx="3949">
                  <c:v>1</c:v>
                </c:pt>
                <c:pt idx="3950">
                  <c:v>0</c:v>
                </c:pt>
                <c:pt idx="3951">
                  <c:v>6</c:v>
                </c:pt>
                <c:pt idx="3952">
                  <c:v>3</c:v>
                </c:pt>
                <c:pt idx="3953">
                  <c:v>2</c:v>
                </c:pt>
                <c:pt idx="3954">
                  <c:v>7</c:v>
                </c:pt>
                <c:pt idx="3955">
                  <c:v>5</c:v>
                </c:pt>
                <c:pt idx="3956">
                  <c:v>6</c:v>
                </c:pt>
                <c:pt idx="3957">
                  <c:v>1</c:v>
                </c:pt>
                <c:pt idx="3958">
                  <c:v>4</c:v>
                </c:pt>
                <c:pt idx="3959">
                  <c:v>3</c:v>
                </c:pt>
                <c:pt idx="3960">
                  <c:v>6</c:v>
                </c:pt>
                <c:pt idx="3961">
                  <c:v>6</c:v>
                </c:pt>
                <c:pt idx="3962">
                  <c:v>2</c:v>
                </c:pt>
                <c:pt idx="3963">
                  <c:v>2</c:v>
                </c:pt>
                <c:pt idx="3964">
                  <c:v>3</c:v>
                </c:pt>
                <c:pt idx="3965">
                  <c:v>3</c:v>
                </c:pt>
                <c:pt idx="3966">
                  <c:v>1</c:v>
                </c:pt>
                <c:pt idx="3967">
                  <c:v>3</c:v>
                </c:pt>
                <c:pt idx="3968">
                  <c:v>2</c:v>
                </c:pt>
                <c:pt idx="3969">
                  <c:v>2</c:v>
                </c:pt>
                <c:pt idx="3970">
                  <c:v>4</c:v>
                </c:pt>
                <c:pt idx="3971">
                  <c:v>2</c:v>
                </c:pt>
                <c:pt idx="3972">
                  <c:v>1</c:v>
                </c:pt>
                <c:pt idx="3973">
                  <c:v>7</c:v>
                </c:pt>
                <c:pt idx="3974">
                  <c:v>4</c:v>
                </c:pt>
                <c:pt idx="3975">
                  <c:v>6</c:v>
                </c:pt>
                <c:pt idx="3976">
                  <c:v>2</c:v>
                </c:pt>
                <c:pt idx="3977">
                  <c:v>1</c:v>
                </c:pt>
                <c:pt idx="3978">
                  <c:v>2</c:v>
                </c:pt>
                <c:pt idx="3979">
                  <c:v>2</c:v>
                </c:pt>
                <c:pt idx="3980">
                  <c:v>1</c:v>
                </c:pt>
                <c:pt idx="3981">
                  <c:v>3</c:v>
                </c:pt>
                <c:pt idx="3982">
                  <c:v>4</c:v>
                </c:pt>
                <c:pt idx="3983">
                  <c:v>2</c:v>
                </c:pt>
                <c:pt idx="3984">
                  <c:v>4</c:v>
                </c:pt>
                <c:pt idx="3985">
                  <c:v>2</c:v>
                </c:pt>
                <c:pt idx="3986">
                  <c:v>5</c:v>
                </c:pt>
                <c:pt idx="3987">
                  <c:v>5</c:v>
                </c:pt>
                <c:pt idx="3988">
                  <c:v>3</c:v>
                </c:pt>
                <c:pt idx="3989">
                  <c:v>1</c:v>
                </c:pt>
                <c:pt idx="3990">
                  <c:v>5</c:v>
                </c:pt>
                <c:pt idx="3991">
                  <c:v>1</c:v>
                </c:pt>
                <c:pt idx="3992">
                  <c:v>2</c:v>
                </c:pt>
                <c:pt idx="3993">
                  <c:v>2</c:v>
                </c:pt>
                <c:pt idx="3994">
                  <c:v>5</c:v>
                </c:pt>
                <c:pt idx="3995">
                  <c:v>3</c:v>
                </c:pt>
                <c:pt idx="3996">
                  <c:v>5</c:v>
                </c:pt>
                <c:pt idx="3997">
                  <c:v>3</c:v>
                </c:pt>
                <c:pt idx="3998">
                  <c:v>3</c:v>
                </c:pt>
                <c:pt idx="3999">
                  <c:v>2</c:v>
                </c:pt>
                <c:pt idx="4000">
                  <c:v>1</c:v>
                </c:pt>
                <c:pt idx="4001">
                  <c:v>5</c:v>
                </c:pt>
                <c:pt idx="4002">
                  <c:v>0</c:v>
                </c:pt>
                <c:pt idx="4003">
                  <c:v>5</c:v>
                </c:pt>
                <c:pt idx="4004">
                  <c:v>0</c:v>
                </c:pt>
                <c:pt idx="4005">
                  <c:v>3</c:v>
                </c:pt>
                <c:pt idx="4006">
                  <c:v>3</c:v>
                </c:pt>
                <c:pt idx="4007">
                  <c:v>5</c:v>
                </c:pt>
                <c:pt idx="4008">
                  <c:v>4</c:v>
                </c:pt>
                <c:pt idx="4009">
                  <c:v>4</c:v>
                </c:pt>
                <c:pt idx="4010">
                  <c:v>2</c:v>
                </c:pt>
                <c:pt idx="4011">
                  <c:v>1</c:v>
                </c:pt>
                <c:pt idx="4012">
                  <c:v>3</c:v>
                </c:pt>
                <c:pt idx="4013">
                  <c:v>4</c:v>
                </c:pt>
                <c:pt idx="4014">
                  <c:v>3</c:v>
                </c:pt>
                <c:pt idx="4015">
                  <c:v>2</c:v>
                </c:pt>
                <c:pt idx="4016">
                  <c:v>2</c:v>
                </c:pt>
                <c:pt idx="4017">
                  <c:v>1</c:v>
                </c:pt>
                <c:pt idx="4018">
                  <c:v>2</c:v>
                </c:pt>
                <c:pt idx="4019">
                  <c:v>2</c:v>
                </c:pt>
                <c:pt idx="4020">
                  <c:v>3</c:v>
                </c:pt>
                <c:pt idx="4021">
                  <c:v>1</c:v>
                </c:pt>
                <c:pt idx="4022">
                  <c:v>3</c:v>
                </c:pt>
                <c:pt idx="4023">
                  <c:v>3</c:v>
                </c:pt>
                <c:pt idx="4024">
                  <c:v>5</c:v>
                </c:pt>
                <c:pt idx="4025">
                  <c:v>2</c:v>
                </c:pt>
                <c:pt idx="4026">
                  <c:v>3</c:v>
                </c:pt>
                <c:pt idx="4027">
                  <c:v>2</c:v>
                </c:pt>
                <c:pt idx="4028">
                  <c:v>1</c:v>
                </c:pt>
                <c:pt idx="4029">
                  <c:v>3</c:v>
                </c:pt>
                <c:pt idx="4030">
                  <c:v>1</c:v>
                </c:pt>
                <c:pt idx="4031">
                  <c:v>2</c:v>
                </c:pt>
                <c:pt idx="4032">
                  <c:v>1</c:v>
                </c:pt>
                <c:pt idx="4033">
                  <c:v>0</c:v>
                </c:pt>
                <c:pt idx="4034">
                  <c:v>1</c:v>
                </c:pt>
                <c:pt idx="4035">
                  <c:v>1</c:v>
                </c:pt>
                <c:pt idx="4036">
                  <c:v>2</c:v>
                </c:pt>
                <c:pt idx="4037">
                  <c:v>4</c:v>
                </c:pt>
                <c:pt idx="4038">
                  <c:v>2</c:v>
                </c:pt>
                <c:pt idx="4039">
                  <c:v>1</c:v>
                </c:pt>
                <c:pt idx="4040">
                  <c:v>2</c:v>
                </c:pt>
                <c:pt idx="4041">
                  <c:v>3</c:v>
                </c:pt>
                <c:pt idx="4042">
                  <c:v>3</c:v>
                </c:pt>
                <c:pt idx="4043">
                  <c:v>3</c:v>
                </c:pt>
                <c:pt idx="4044">
                  <c:v>4</c:v>
                </c:pt>
                <c:pt idx="4045">
                  <c:v>3</c:v>
                </c:pt>
                <c:pt idx="4046">
                  <c:v>3</c:v>
                </c:pt>
                <c:pt idx="4047">
                  <c:v>1</c:v>
                </c:pt>
                <c:pt idx="4048">
                  <c:v>2</c:v>
                </c:pt>
                <c:pt idx="4049">
                  <c:v>0</c:v>
                </c:pt>
                <c:pt idx="4050">
                  <c:v>2</c:v>
                </c:pt>
                <c:pt idx="4051">
                  <c:v>3</c:v>
                </c:pt>
                <c:pt idx="4052">
                  <c:v>1</c:v>
                </c:pt>
                <c:pt idx="4053">
                  <c:v>6</c:v>
                </c:pt>
                <c:pt idx="4054">
                  <c:v>1</c:v>
                </c:pt>
                <c:pt idx="4055">
                  <c:v>2</c:v>
                </c:pt>
                <c:pt idx="4056">
                  <c:v>1</c:v>
                </c:pt>
                <c:pt idx="4057">
                  <c:v>1</c:v>
                </c:pt>
                <c:pt idx="4058">
                  <c:v>2</c:v>
                </c:pt>
                <c:pt idx="4059">
                  <c:v>3</c:v>
                </c:pt>
                <c:pt idx="4060">
                  <c:v>1</c:v>
                </c:pt>
                <c:pt idx="4061">
                  <c:v>2</c:v>
                </c:pt>
                <c:pt idx="4062">
                  <c:v>2</c:v>
                </c:pt>
                <c:pt idx="4063">
                  <c:v>1</c:v>
                </c:pt>
                <c:pt idx="4064">
                  <c:v>3</c:v>
                </c:pt>
                <c:pt idx="4065">
                  <c:v>1</c:v>
                </c:pt>
                <c:pt idx="4066">
                  <c:v>2</c:v>
                </c:pt>
                <c:pt idx="4067">
                  <c:v>2</c:v>
                </c:pt>
                <c:pt idx="4068">
                  <c:v>2</c:v>
                </c:pt>
                <c:pt idx="4069">
                  <c:v>1</c:v>
                </c:pt>
                <c:pt idx="4070">
                  <c:v>4</c:v>
                </c:pt>
                <c:pt idx="4071">
                  <c:v>4</c:v>
                </c:pt>
                <c:pt idx="4072">
                  <c:v>3</c:v>
                </c:pt>
                <c:pt idx="4073">
                  <c:v>0</c:v>
                </c:pt>
                <c:pt idx="4074">
                  <c:v>3</c:v>
                </c:pt>
                <c:pt idx="4075">
                  <c:v>2</c:v>
                </c:pt>
                <c:pt idx="4076">
                  <c:v>2</c:v>
                </c:pt>
                <c:pt idx="4077">
                  <c:v>1</c:v>
                </c:pt>
                <c:pt idx="4078">
                  <c:v>4</c:v>
                </c:pt>
                <c:pt idx="4079">
                  <c:v>4</c:v>
                </c:pt>
                <c:pt idx="4080">
                  <c:v>5</c:v>
                </c:pt>
                <c:pt idx="4081">
                  <c:v>6</c:v>
                </c:pt>
                <c:pt idx="4082">
                  <c:v>6</c:v>
                </c:pt>
                <c:pt idx="4083">
                  <c:v>4</c:v>
                </c:pt>
                <c:pt idx="4084">
                  <c:v>4</c:v>
                </c:pt>
                <c:pt idx="4085">
                  <c:v>2</c:v>
                </c:pt>
                <c:pt idx="4086">
                  <c:v>3</c:v>
                </c:pt>
                <c:pt idx="4087">
                  <c:v>2</c:v>
                </c:pt>
                <c:pt idx="4088">
                  <c:v>3</c:v>
                </c:pt>
                <c:pt idx="4089">
                  <c:v>4</c:v>
                </c:pt>
                <c:pt idx="4090">
                  <c:v>3</c:v>
                </c:pt>
                <c:pt idx="4091">
                  <c:v>6</c:v>
                </c:pt>
                <c:pt idx="4092">
                  <c:v>6</c:v>
                </c:pt>
                <c:pt idx="4093">
                  <c:v>1</c:v>
                </c:pt>
                <c:pt idx="4094">
                  <c:v>5</c:v>
                </c:pt>
                <c:pt idx="4095">
                  <c:v>3</c:v>
                </c:pt>
                <c:pt idx="4096">
                  <c:v>6</c:v>
                </c:pt>
                <c:pt idx="4097">
                  <c:v>4</c:v>
                </c:pt>
                <c:pt idx="4098">
                  <c:v>1</c:v>
                </c:pt>
                <c:pt idx="4099">
                  <c:v>4</c:v>
                </c:pt>
                <c:pt idx="4100">
                  <c:v>1</c:v>
                </c:pt>
                <c:pt idx="4101">
                  <c:v>1</c:v>
                </c:pt>
                <c:pt idx="4102">
                  <c:v>3</c:v>
                </c:pt>
                <c:pt idx="4103">
                  <c:v>1</c:v>
                </c:pt>
                <c:pt idx="4104">
                  <c:v>4</c:v>
                </c:pt>
                <c:pt idx="4105">
                  <c:v>2</c:v>
                </c:pt>
                <c:pt idx="4106">
                  <c:v>5</c:v>
                </c:pt>
                <c:pt idx="4107">
                  <c:v>3</c:v>
                </c:pt>
                <c:pt idx="4108">
                  <c:v>0</c:v>
                </c:pt>
                <c:pt idx="4109">
                  <c:v>2</c:v>
                </c:pt>
                <c:pt idx="4110">
                  <c:v>3</c:v>
                </c:pt>
                <c:pt idx="4111">
                  <c:v>3</c:v>
                </c:pt>
                <c:pt idx="4112">
                  <c:v>5</c:v>
                </c:pt>
                <c:pt idx="4113">
                  <c:v>7</c:v>
                </c:pt>
                <c:pt idx="4114">
                  <c:v>2</c:v>
                </c:pt>
                <c:pt idx="4115">
                  <c:v>5</c:v>
                </c:pt>
                <c:pt idx="4116">
                  <c:v>0</c:v>
                </c:pt>
                <c:pt idx="4117">
                  <c:v>1</c:v>
                </c:pt>
                <c:pt idx="4118">
                  <c:v>4</c:v>
                </c:pt>
                <c:pt idx="4119">
                  <c:v>2</c:v>
                </c:pt>
                <c:pt idx="4120">
                  <c:v>1</c:v>
                </c:pt>
                <c:pt idx="4121">
                  <c:v>2</c:v>
                </c:pt>
                <c:pt idx="4122">
                  <c:v>0</c:v>
                </c:pt>
                <c:pt idx="4123">
                  <c:v>2</c:v>
                </c:pt>
                <c:pt idx="4124">
                  <c:v>1</c:v>
                </c:pt>
                <c:pt idx="4125">
                  <c:v>2</c:v>
                </c:pt>
                <c:pt idx="4126">
                  <c:v>2</c:v>
                </c:pt>
                <c:pt idx="4127">
                  <c:v>0</c:v>
                </c:pt>
                <c:pt idx="4128">
                  <c:v>3</c:v>
                </c:pt>
                <c:pt idx="4129">
                  <c:v>3</c:v>
                </c:pt>
                <c:pt idx="4130">
                  <c:v>6</c:v>
                </c:pt>
                <c:pt idx="4131">
                  <c:v>2</c:v>
                </c:pt>
                <c:pt idx="4132">
                  <c:v>5</c:v>
                </c:pt>
                <c:pt idx="4133">
                  <c:v>2</c:v>
                </c:pt>
                <c:pt idx="4134">
                  <c:v>5</c:v>
                </c:pt>
                <c:pt idx="4135">
                  <c:v>1</c:v>
                </c:pt>
                <c:pt idx="4136">
                  <c:v>2</c:v>
                </c:pt>
                <c:pt idx="4137">
                  <c:v>1</c:v>
                </c:pt>
                <c:pt idx="4138">
                  <c:v>7</c:v>
                </c:pt>
                <c:pt idx="4139">
                  <c:v>1</c:v>
                </c:pt>
                <c:pt idx="4140">
                  <c:v>1</c:v>
                </c:pt>
                <c:pt idx="4141">
                  <c:v>2</c:v>
                </c:pt>
                <c:pt idx="4142">
                  <c:v>3</c:v>
                </c:pt>
                <c:pt idx="4143">
                  <c:v>2</c:v>
                </c:pt>
                <c:pt idx="4144">
                  <c:v>4</c:v>
                </c:pt>
                <c:pt idx="4145">
                  <c:v>2</c:v>
                </c:pt>
                <c:pt idx="4146">
                  <c:v>1</c:v>
                </c:pt>
                <c:pt idx="4147">
                  <c:v>3</c:v>
                </c:pt>
                <c:pt idx="4148">
                  <c:v>0</c:v>
                </c:pt>
                <c:pt idx="4149">
                  <c:v>4</c:v>
                </c:pt>
                <c:pt idx="4150">
                  <c:v>4</c:v>
                </c:pt>
                <c:pt idx="4151">
                  <c:v>3</c:v>
                </c:pt>
                <c:pt idx="4152">
                  <c:v>2</c:v>
                </c:pt>
                <c:pt idx="4153">
                  <c:v>3</c:v>
                </c:pt>
                <c:pt idx="4154">
                  <c:v>1</c:v>
                </c:pt>
                <c:pt idx="4155">
                  <c:v>2</c:v>
                </c:pt>
                <c:pt idx="4156">
                  <c:v>7</c:v>
                </c:pt>
                <c:pt idx="4157">
                  <c:v>6</c:v>
                </c:pt>
                <c:pt idx="4158">
                  <c:v>1</c:v>
                </c:pt>
                <c:pt idx="4159">
                  <c:v>1</c:v>
                </c:pt>
                <c:pt idx="4160">
                  <c:v>5</c:v>
                </c:pt>
                <c:pt idx="4161">
                  <c:v>6</c:v>
                </c:pt>
                <c:pt idx="4162">
                  <c:v>3</c:v>
                </c:pt>
                <c:pt idx="4163">
                  <c:v>2</c:v>
                </c:pt>
                <c:pt idx="4164">
                  <c:v>3</c:v>
                </c:pt>
                <c:pt idx="4165">
                  <c:v>5</c:v>
                </c:pt>
                <c:pt idx="4166">
                  <c:v>2</c:v>
                </c:pt>
                <c:pt idx="4167">
                  <c:v>2</c:v>
                </c:pt>
                <c:pt idx="4168">
                  <c:v>2</c:v>
                </c:pt>
                <c:pt idx="4169">
                  <c:v>2</c:v>
                </c:pt>
                <c:pt idx="4170">
                  <c:v>0</c:v>
                </c:pt>
                <c:pt idx="4171">
                  <c:v>4</c:v>
                </c:pt>
                <c:pt idx="4172">
                  <c:v>3</c:v>
                </c:pt>
                <c:pt idx="4173">
                  <c:v>3</c:v>
                </c:pt>
                <c:pt idx="4174">
                  <c:v>3</c:v>
                </c:pt>
                <c:pt idx="4175">
                  <c:v>3</c:v>
                </c:pt>
                <c:pt idx="4176">
                  <c:v>3</c:v>
                </c:pt>
                <c:pt idx="4177">
                  <c:v>3</c:v>
                </c:pt>
                <c:pt idx="4178">
                  <c:v>2</c:v>
                </c:pt>
                <c:pt idx="4179">
                  <c:v>4</c:v>
                </c:pt>
                <c:pt idx="4180">
                  <c:v>1</c:v>
                </c:pt>
                <c:pt idx="4181">
                  <c:v>4</c:v>
                </c:pt>
                <c:pt idx="4182">
                  <c:v>2</c:v>
                </c:pt>
                <c:pt idx="4183">
                  <c:v>0</c:v>
                </c:pt>
                <c:pt idx="4184">
                  <c:v>0</c:v>
                </c:pt>
                <c:pt idx="4185">
                  <c:v>3</c:v>
                </c:pt>
                <c:pt idx="4186">
                  <c:v>5</c:v>
                </c:pt>
                <c:pt idx="4187">
                  <c:v>1</c:v>
                </c:pt>
                <c:pt idx="4188">
                  <c:v>2</c:v>
                </c:pt>
                <c:pt idx="4189">
                  <c:v>5</c:v>
                </c:pt>
                <c:pt idx="4190">
                  <c:v>3</c:v>
                </c:pt>
                <c:pt idx="4191">
                  <c:v>3</c:v>
                </c:pt>
                <c:pt idx="4192">
                  <c:v>5</c:v>
                </c:pt>
                <c:pt idx="4193">
                  <c:v>3</c:v>
                </c:pt>
                <c:pt idx="4194">
                  <c:v>1</c:v>
                </c:pt>
                <c:pt idx="4195">
                  <c:v>0</c:v>
                </c:pt>
                <c:pt idx="4196">
                  <c:v>3</c:v>
                </c:pt>
                <c:pt idx="4197">
                  <c:v>3</c:v>
                </c:pt>
                <c:pt idx="4198">
                  <c:v>3</c:v>
                </c:pt>
                <c:pt idx="4199">
                  <c:v>1</c:v>
                </c:pt>
                <c:pt idx="4200">
                  <c:v>6</c:v>
                </c:pt>
                <c:pt idx="4201">
                  <c:v>3</c:v>
                </c:pt>
                <c:pt idx="4202">
                  <c:v>2</c:v>
                </c:pt>
                <c:pt idx="4203">
                  <c:v>6</c:v>
                </c:pt>
                <c:pt idx="4204">
                  <c:v>0</c:v>
                </c:pt>
                <c:pt idx="4205">
                  <c:v>1</c:v>
                </c:pt>
                <c:pt idx="4206">
                  <c:v>2</c:v>
                </c:pt>
                <c:pt idx="4207">
                  <c:v>4</c:v>
                </c:pt>
                <c:pt idx="4208">
                  <c:v>0</c:v>
                </c:pt>
                <c:pt idx="4209">
                  <c:v>4</c:v>
                </c:pt>
                <c:pt idx="4210">
                  <c:v>1</c:v>
                </c:pt>
                <c:pt idx="4211">
                  <c:v>2</c:v>
                </c:pt>
                <c:pt idx="4212">
                  <c:v>2</c:v>
                </c:pt>
                <c:pt idx="4213">
                  <c:v>1</c:v>
                </c:pt>
                <c:pt idx="4214">
                  <c:v>2</c:v>
                </c:pt>
                <c:pt idx="4215">
                  <c:v>2</c:v>
                </c:pt>
                <c:pt idx="4216">
                  <c:v>3</c:v>
                </c:pt>
                <c:pt idx="4217">
                  <c:v>0</c:v>
                </c:pt>
                <c:pt idx="4218">
                  <c:v>3</c:v>
                </c:pt>
                <c:pt idx="4219">
                  <c:v>3</c:v>
                </c:pt>
                <c:pt idx="4220">
                  <c:v>2</c:v>
                </c:pt>
                <c:pt idx="4221">
                  <c:v>3</c:v>
                </c:pt>
                <c:pt idx="4222">
                  <c:v>3</c:v>
                </c:pt>
                <c:pt idx="4223">
                  <c:v>1</c:v>
                </c:pt>
                <c:pt idx="4224">
                  <c:v>1</c:v>
                </c:pt>
                <c:pt idx="4225">
                  <c:v>2</c:v>
                </c:pt>
                <c:pt idx="4226">
                  <c:v>3</c:v>
                </c:pt>
                <c:pt idx="4227">
                  <c:v>2</c:v>
                </c:pt>
                <c:pt idx="4228">
                  <c:v>4</c:v>
                </c:pt>
                <c:pt idx="4229">
                  <c:v>1</c:v>
                </c:pt>
                <c:pt idx="4230">
                  <c:v>2</c:v>
                </c:pt>
                <c:pt idx="4231">
                  <c:v>6</c:v>
                </c:pt>
                <c:pt idx="4232">
                  <c:v>1</c:v>
                </c:pt>
                <c:pt idx="4233">
                  <c:v>4</c:v>
                </c:pt>
                <c:pt idx="4234">
                  <c:v>3</c:v>
                </c:pt>
                <c:pt idx="4235">
                  <c:v>1</c:v>
                </c:pt>
                <c:pt idx="4236">
                  <c:v>1</c:v>
                </c:pt>
                <c:pt idx="4237">
                  <c:v>2</c:v>
                </c:pt>
                <c:pt idx="4238">
                  <c:v>0</c:v>
                </c:pt>
                <c:pt idx="4239">
                  <c:v>3</c:v>
                </c:pt>
                <c:pt idx="4240">
                  <c:v>0</c:v>
                </c:pt>
                <c:pt idx="4241">
                  <c:v>3</c:v>
                </c:pt>
                <c:pt idx="4242">
                  <c:v>4</c:v>
                </c:pt>
                <c:pt idx="4243">
                  <c:v>3</c:v>
                </c:pt>
                <c:pt idx="4244">
                  <c:v>3</c:v>
                </c:pt>
                <c:pt idx="4245">
                  <c:v>4</c:v>
                </c:pt>
                <c:pt idx="4246">
                  <c:v>1</c:v>
                </c:pt>
                <c:pt idx="4247">
                  <c:v>1</c:v>
                </c:pt>
                <c:pt idx="4248">
                  <c:v>4</c:v>
                </c:pt>
                <c:pt idx="4249">
                  <c:v>1</c:v>
                </c:pt>
                <c:pt idx="4250">
                  <c:v>2</c:v>
                </c:pt>
                <c:pt idx="4251">
                  <c:v>4</c:v>
                </c:pt>
                <c:pt idx="4252">
                  <c:v>2</c:v>
                </c:pt>
                <c:pt idx="4253">
                  <c:v>3</c:v>
                </c:pt>
                <c:pt idx="4254">
                  <c:v>6</c:v>
                </c:pt>
                <c:pt idx="4255">
                  <c:v>1</c:v>
                </c:pt>
                <c:pt idx="4256">
                  <c:v>4</c:v>
                </c:pt>
                <c:pt idx="4257">
                  <c:v>3</c:v>
                </c:pt>
                <c:pt idx="4258">
                  <c:v>2</c:v>
                </c:pt>
                <c:pt idx="4259">
                  <c:v>2</c:v>
                </c:pt>
                <c:pt idx="4260">
                  <c:v>1</c:v>
                </c:pt>
                <c:pt idx="4261">
                  <c:v>2</c:v>
                </c:pt>
                <c:pt idx="4262">
                  <c:v>1</c:v>
                </c:pt>
                <c:pt idx="4263">
                  <c:v>1</c:v>
                </c:pt>
                <c:pt idx="4264">
                  <c:v>1</c:v>
                </c:pt>
                <c:pt idx="4265">
                  <c:v>1</c:v>
                </c:pt>
                <c:pt idx="4266">
                  <c:v>1</c:v>
                </c:pt>
                <c:pt idx="4267">
                  <c:v>2</c:v>
                </c:pt>
                <c:pt idx="4268">
                  <c:v>1</c:v>
                </c:pt>
                <c:pt idx="4269">
                  <c:v>1</c:v>
                </c:pt>
                <c:pt idx="4270">
                  <c:v>0</c:v>
                </c:pt>
                <c:pt idx="4271">
                  <c:v>2</c:v>
                </c:pt>
                <c:pt idx="4272">
                  <c:v>4</c:v>
                </c:pt>
                <c:pt idx="4273">
                  <c:v>2</c:v>
                </c:pt>
                <c:pt idx="4274">
                  <c:v>2</c:v>
                </c:pt>
                <c:pt idx="4275">
                  <c:v>3</c:v>
                </c:pt>
                <c:pt idx="4276">
                  <c:v>1</c:v>
                </c:pt>
                <c:pt idx="4277">
                  <c:v>5</c:v>
                </c:pt>
                <c:pt idx="4278">
                  <c:v>4</c:v>
                </c:pt>
                <c:pt idx="4279">
                  <c:v>2</c:v>
                </c:pt>
                <c:pt idx="4280">
                  <c:v>3</c:v>
                </c:pt>
                <c:pt idx="4281">
                  <c:v>0</c:v>
                </c:pt>
                <c:pt idx="4282">
                  <c:v>1</c:v>
                </c:pt>
                <c:pt idx="4283">
                  <c:v>0</c:v>
                </c:pt>
                <c:pt idx="4284">
                  <c:v>2</c:v>
                </c:pt>
                <c:pt idx="4285">
                  <c:v>3</c:v>
                </c:pt>
                <c:pt idx="4286">
                  <c:v>2</c:v>
                </c:pt>
                <c:pt idx="4287">
                  <c:v>4</c:v>
                </c:pt>
                <c:pt idx="4288">
                  <c:v>1</c:v>
                </c:pt>
                <c:pt idx="4289">
                  <c:v>3</c:v>
                </c:pt>
                <c:pt idx="4290">
                  <c:v>3</c:v>
                </c:pt>
                <c:pt idx="4291">
                  <c:v>4</c:v>
                </c:pt>
                <c:pt idx="4292">
                  <c:v>1</c:v>
                </c:pt>
                <c:pt idx="4293">
                  <c:v>2</c:v>
                </c:pt>
                <c:pt idx="4294">
                  <c:v>5</c:v>
                </c:pt>
                <c:pt idx="4295">
                  <c:v>6</c:v>
                </c:pt>
                <c:pt idx="4296">
                  <c:v>2</c:v>
                </c:pt>
                <c:pt idx="4297">
                  <c:v>1</c:v>
                </c:pt>
                <c:pt idx="4298">
                  <c:v>6</c:v>
                </c:pt>
                <c:pt idx="4299">
                  <c:v>2</c:v>
                </c:pt>
                <c:pt idx="4300">
                  <c:v>1</c:v>
                </c:pt>
                <c:pt idx="4301">
                  <c:v>1</c:v>
                </c:pt>
                <c:pt idx="4302">
                  <c:v>1</c:v>
                </c:pt>
                <c:pt idx="4303">
                  <c:v>3</c:v>
                </c:pt>
                <c:pt idx="4304">
                  <c:v>3</c:v>
                </c:pt>
                <c:pt idx="4305">
                  <c:v>2</c:v>
                </c:pt>
                <c:pt idx="4306">
                  <c:v>2</c:v>
                </c:pt>
                <c:pt idx="4307">
                  <c:v>2</c:v>
                </c:pt>
                <c:pt idx="4308">
                  <c:v>1</c:v>
                </c:pt>
                <c:pt idx="4309">
                  <c:v>4</c:v>
                </c:pt>
                <c:pt idx="4310">
                  <c:v>3</c:v>
                </c:pt>
                <c:pt idx="4311">
                  <c:v>6</c:v>
                </c:pt>
                <c:pt idx="4312">
                  <c:v>4</c:v>
                </c:pt>
                <c:pt idx="4313">
                  <c:v>2</c:v>
                </c:pt>
                <c:pt idx="4314">
                  <c:v>4</c:v>
                </c:pt>
                <c:pt idx="4315">
                  <c:v>0</c:v>
                </c:pt>
                <c:pt idx="4316">
                  <c:v>4</c:v>
                </c:pt>
                <c:pt idx="4317">
                  <c:v>1</c:v>
                </c:pt>
                <c:pt idx="4318">
                  <c:v>2</c:v>
                </c:pt>
                <c:pt idx="4319">
                  <c:v>1</c:v>
                </c:pt>
                <c:pt idx="4320">
                  <c:v>4</c:v>
                </c:pt>
                <c:pt idx="4321">
                  <c:v>4</c:v>
                </c:pt>
                <c:pt idx="4322">
                  <c:v>3</c:v>
                </c:pt>
                <c:pt idx="4323">
                  <c:v>2</c:v>
                </c:pt>
                <c:pt idx="4324">
                  <c:v>3</c:v>
                </c:pt>
                <c:pt idx="4325">
                  <c:v>3</c:v>
                </c:pt>
                <c:pt idx="4326">
                  <c:v>4</c:v>
                </c:pt>
                <c:pt idx="4327">
                  <c:v>3</c:v>
                </c:pt>
                <c:pt idx="4328">
                  <c:v>2</c:v>
                </c:pt>
                <c:pt idx="4329">
                  <c:v>0</c:v>
                </c:pt>
                <c:pt idx="4330">
                  <c:v>4</c:v>
                </c:pt>
                <c:pt idx="4331">
                  <c:v>2</c:v>
                </c:pt>
                <c:pt idx="4332">
                  <c:v>0</c:v>
                </c:pt>
                <c:pt idx="4333">
                  <c:v>1</c:v>
                </c:pt>
                <c:pt idx="4334">
                  <c:v>6</c:v>
                </c:pt>
                <c:pt idx="4335">
                  <c:v>3</c:v>
                </c:pt>
                <c:pt idx="4336">
                  <c:v>2</c:v>
                </c:pt>
                <c:pt idx="4337">
                  <c:v>6</c:v>
                </c:pt>
                <c:pt idx="4338">
                  <c:v>1</c:v>
                </c:pt>
                <c:pt idx="4339">
                  <c:v>1</c:v>
                </c:pt>
                <c:pt idx="4340">
                  <c:v>1</c:v>
                </c:pt>
                <c:pt idx="4341">
                  <c:v>5</c:v>
                </c:pt>
                <c:pt idx="4342">
                  <c:v>2</c:v>
                </c:pt>
                <c:pt idx="4343">
                  <c:v>3</c:v>
                </c:pt>
                <c:pt idx="4344">
                  <c:v>0</c:v>
                </c:pt>
                <c:pt idx="4345">
                  <c:v>5</c:v>
                </c:pt>
                <c:pt idx="4346">
                  <c:v>4</c:v>
                </c:pt>
                <c:pt idx="4347">
                  <c:v>3</c:v>
                </c:pt>
                <c:pt idx="4348">
                  <c:v>3</c:v>
                </c:pt>
                <c:pt idx="4349">
                  <c:v>4</c:v>
                </c:pt>
                <c:pt idx="4350">
                  <c:v>2</c:v>
                </c:pt>
                <c:pt idx="4351">
                  <c:v>2</c:v>
                </c:pt>
                <c:pt idx="4352">
                  <c:v>1</c:v>
                </c:pt>
                <c:pt idx="4353">
                  <c:v>1</c:v>
                </c:pt>
                <c:pt idx="4354">
                  <c:v>2</c:v>
                </c:pt>
                <c:pt idx="4355">
                  <c:v>2</c:v>
                </c:pt>
                <c:pt idx="4356">
                  <c:v>4</c:v>
                </c:pt>
                <c:pt idx="4357">
                  <c:v>4</c:v>
                </c:pt>
                <c:pt idx="4358">
                  <c:v>1</c:v>
                </c:pt>
                <c:pt idx="4359">
                  <c:v>2</c:v>
                </c:pt>
                <c:pt idx="4360">
                  <c:v>4</c:v>
                </c:pt>
                <c:pt idx="4361">
                  <c:v>0</c:v>
                </c:pt>
                <c:pt idx="4362">
                  <c:v>5</c:v>
                </c:pt>
                <c:pt idx="4363">
                  <c:v>2</c:v>
                </c:pt>
                <c:pt idx="4364">
                  <c:v>5</c:v>
                </c:pt>
                <c:pt idx="4365">
                  <c:v>4</c:v>
                </c:pt>
                <c:pt idx="4366">
                  <c:v>5</c:v>
                </c:pt>
                <c:pt idx="4367">
                  <c:v>3</c:v>
                </c:pt>
                <c:pt idx="4368">
                  <c:v>4</c:v>
                </c:pt>
                <c:pt idx="4369">
                  <c:v>5</c:v>
                </c:pt>
                <c:pt idx="4370">
                  <c:v>2</c:v>
                </c:pt>
                <c:pt idx="4371">
                  <c:v>4</c:v>
                </c:pt>
                <c:pt idx="4372">
                  <c:v>2</c:v>
                </c:pt>
                <c:pt idx="4373">
                  <c:v>5</c:v>
                </c:pt>
                <c:pt idx="4374">
                  <c:v>5</c:v>
                </c:pt>
                <c:pt idx="4375">
                  <c:v>1</c:v>
                </c:pt>
                <c:pt idx="4376">
                  <c:v>4</c:v>
                </c:pt>
                <c:pt idx="4377">
                  <c:v>4</c:v>
                </c:pt>
                <c:pt idx="4378">
                  <c:v>2</c:v>
                </c:pt>
                <c:pt idx="4379">
                  <c:v>2</c:v>
                </c:pt>
                <c:pt idx="4380">
                  <c:v>1</c:v>
                </c:pt>
                <c:pt idx="4381">
                  <c:v>2</c:v>
                </c:pt>
                <c:pt idx="4382">
                  <c:v>4</c:v>
                </c:pt>
                <c:pt idx="4383">
                  <c:v>5</c:v>
                </c:pt>
                <c:pt idx="4384">
                  <c:v>5</c:v>
                </c:pt>
                <c:pt idx="4385">
                  <c:v>5</c:v>
                </c:pt>
                <c:pt idx="4386">
                  <c:v>4</c:v>
                </c:pt>
                <c:pt idx="4387">
                  <c:v>4</c:v>
                </c:pt>
                <c:pt idx="4388">
                  <c:v>1</c:v>
                </c:pt>
                <c:pt idx="4389">
                  <c:v>2</c:v>
                </c:pt>
                <c:pt idx="4390">
                  <c:v>1</c:v>
                </c:pt>
                <c:pt idx="4391">
                  <c:v>2</c:v>
                </c:pt>
                <c:pt idx="4392">
                  <c:v>5</c:v>
                </c:pt>
                <c:pt idx="4393">
                  <c:v>5</c:v>
                </c:pt>
                <c:pt idx="4394">
                  <c:v>6</c:v>
                </c:pt>
                <c:pt idx="4395">
                  <c:v>5</c:v>
                </c:pt>
                <c:pt idx="4396">
                  <c:v>5</c:v>
                </c:pt>
                <c:pt idx="4397">
                  <c:v>3</c:v>
                </c:pt>
                <c:pt idx="4398">
                  <c:v>5</c:v>
                </c:pt>
                <c:pt idx="4399">
                  <c:v>3</c:v>
                </c:pt>
                <c:pt idx="4400">
                  <c:v>3</c:v>
                </c:pt>
                <c:pt idx="4401">
                  <c:v>3</c:v>
                </c:pt>
                <c:pt idx="4402">
                  <c:v>2</c:v>
                </c:pt>
                <c:pt idx="4403">
                  <c:v>7</c:v>
                </c:pt>
                <c:pt idx="4404">
                  <c:v>5</c:v>
                </c:pt>
                <c:pt idx="4405">
                  <c:v>1</c:v>
                </c:pt>
                <c:pt idx="4406">
                  <c:v>5</c:v>
                </c:pt>
                <c:pt idx="4407">
                  <c:v>2</c:v>
                </c:pt>
                <c:pt idx="4408">
                  <c:v>0</c:v>
                </c:pt>
                <c:pt idx="4409">
                  <c:v>3</c:v>
                </c:pt>
                <c:pt idx="4410">
                  <c:v>4</c:v>
                </c:pt>
                <c:pt idx="4411">
                  <c:v>1</c:v>
                </c:pt>
                <c:pt idx="4412">
                  <c:v>1</c:v>
                </c:pt>
                <c:pt idx="4413">
                  <c:v>4</c:v>
                </c:pt>
                <c:pt idx="4414">
                  <c:v>3</c:v>
                </c:pt>
                <c:pt idx="4415">
                  <c:v>3</c:v>
                </c:pt>
                <c:pt idx="4416">
                  <c:v>4</c:v>
                </c:pt>
                <c:pt idx="4417">
                  <c:v>0</c:v>
                </c:pt>
                <c:pt idx="4418">
                  <c:v>3</c:v>
                </c:pt>
                <c:pt idx="4419">
                  <c:v>2</c:v>
                </c:pt>
                <c:pt idx="4420">
                  <c:v>1</c:v>
                </c:pt>
                <c:pt idx="4421">
                  <c:v>0</c:v>
                </c:pt>
                <c:pt idx="4422">
                  <c:v>3</c:v>
                </c:pt>
                <c:pt idx="4423">
                  <c:v>2</c:v>
                </c:pt>
                <c:pt idx="4424">
                  <c:v>0</c:v>
                </c:pt>
                <c:pt idx="4425">
                  <c:v>3</c:v>
                </c:pt>
                <c:pt idx="4426">
                  <c:v>1</c:v>
                </c:pt>
                <c:pt idx="4427">
                  <c:v>2</c:v>
                </c:pt>
                <c:pt idx="4428">
                  <c:v>3</c:v>
                </c:pt>
                <c:pt idx="4429">
                  <c:v>3</c:v>
                </c:pt>
                <c:pt idx="4430">
                  <c:v>0</c:v>
                </c:pt>
                <c:pt idx="4431">
                  <c:v>1</c:v>
                </c:pt>
                <c:pt idx="4432">
                  <c:v>1</c:v>
                </c:pt>
                <c:pt idx="4433">
                  <c:v>1</c:v>
                </c:pt>
                <c:pt idx="4434">
                  <c:v>2</c:v>
                </c:pt>
                <c:pt idx="4435">
                  <c:v>5</c:v>
                </c:pt>
                <c:pt idx="4436">
                  <c:v>1</c:v>
                </c:pt>
                <c:pt idx="4437">
                  <c:v>2</c:v>
                </c:pt>
                <c:pt idx="4438">
                  <c:v>1</c:v>
                </c:pt>
                <c:pt idx="4439">
                  <c:v>1</c:v>
                </c:pt>
                <c:pt idx="4440">
                  <c:v>4</c:v>
                </c:pt>
                <c:pt idx="4441">
                  <c:v>3</c:v>
                </c:pt>
                <c:pt idx="4442">
                  <c:v>2</c:v>
                </c:pt>
                <c:pt idx="4443">
                  <c:v>0</c:v>
                </c:pt>
                <c:pt idx="4444">
                  <c:v>3</c:v>
                </c:pt>
                <c:pt idx="4445">
                  <c:v>1</c:v>
                </c:pt>
                <c:pt idx="4446">
                  <c:v>4</c:v>
                </c:pt>
                <c:pt idx="4447">
                  <c:v>1</c:v>
                </c:pt>
                <c:pt idx="4448">
                  <c:v>2</c:v>
                </c:pt>
                <c:pt idx="4449">
                  <c:v>1</c:v>
                </c:pt>
                <c:pt idx="4450">
                  <c:v>2</c:v>
                </c:pt>
                <c:pt idx="4451">
                  <c:v>2</c:v>
                </c:pt>
                <c:pt idx="4452">
                  <c:v>4</c:v>
                </c:pt>
                <c:pt idx="4453">
                  <c:v>2</c:v>
                </c:pt>
                <c:pt idx="4454">
                  <c:v>3</c:v>
                </c:pt>
                <c:pt idx="4455">
                  <c:v>2</c:v>
                </c:pt>
                <c:pt idx="4456">
                  <c:v>3</c:v>
                </c:pt>
                <c:pt idx="4457">
                  <c:v>2</c:v>
                </c:pt>
                <c:pt idx="4458">
                  <c:v>1</c:v>
                </c:pt>
                <c:pt idx="4459">
                  <c:v>1</c:v>
                </c:pt>
                <c:pt idx="4460">
                  <c:v>0</c:v>
                </c:pt>
                <c:pt idx="4461">
                  <c:v>1</c:v>
                </c:pt>
                <c:pt idx="4462">
                  <c:v>3</c:v>
                </c:pt>
                <c:pt idx="4463">
                  <c:v>2</c:v>
                </c:pt>
                <c:pt idx="4464">
                  <c:v>2</c:v>
                </c:pt>
                <c:pt idx="4465">
                  <c:v>1</c:v>
                </c:pt>
                <c:pt idx="4466">
                  <c:v>1</c:v>
                </c:pt>
                <c:pt idx="4467">
                  <c:v>2</c:v>
                </c:pt>
                <c:pt idx="4468">
                  <c:v>4</c:v>
                </c:pt>
                <c:pt idx="4469">
                  <c:v>1</c:v>
                </c:pt>
                <c:pt idx="4470">
                  <c:v>3</c:v>
                </c:pt>
                <c:pt idx="4471">
                  <c:v>1</c:v>
                </c:pt>
                <c:pt idx="4472">
                  <c:v>1</c:v>
                </c:pt>
                <c:pt idx="4473">
                  <c:v>3</c:v>
                </c:pt>
                <c:pt idx="4474">
                  <c:v>1</c:v>
                </c:pt>
                <c:pt idx="4475">
                  <c:v>0</c:v>
                </c:pt>
                <c:pt idx="4476">
                  <c:v>3</c:v>
                </c:pt>
                <c:pt idx="4477">
                  <c:v>3</c:v>
                </c:pt>
                <c:pt idx="4478">
                  <c:v>1</c:v>
                </c:pt>
                <c:pt idx="4479">
                  <c:v>2</c:v>
                </c:pt>
                <c:pt idx="4480">
                  <c:v>0</c:v>
                </c:pt>
                <c:pt idx="4481">
                  <c:v>3</c:v>
                </c:pt>
                <c:pt idx="4482">
                  <c:v>2</c:v>
                </c:pt>
                <c:pt idx="4483">
                  <c:v>1</c:v>
                </c:pt>
                <c:pt idx="4484">
                  <c:v>1</c:v>
                </c:pt>
                <c:pt idx="4485">
                  <c:v>4</c:v>
                </c:pt>
                <c:pt idx="4486">
                  <c:v>1</c:v>
                </c:pt>
                <c:pt idx="4487">
                  <c:v>1</c:v>
                </c:pt>
                <c:pt idx="4488">
                  <c:v>1</c:v>
                </c:pt>
                <c:pt idx="4489">
                  <c:v>1</c:v>
                </c:pt>
                <c:pt idx="4490">
                  <c:v>1</c:v>
                </c:pt>
                <c:pt idx="4491">
                  <c:v>6</c:v>
                </c:pt>
                <c:pt idx="4492">
                  <c:v>5</c:v>
                </c:pt>
                <c:pt idx="4493">
                  <c:v>2</c:v>
                </c:pt>
                <c:pt idx="4494">
                  <c:v>4</c:v>
                </c:pt>
                <c:pt idx="4495">
                  <c:v>0</c:v>
                </c:pt>
                <c:pt idx="4496">
                  <c:v>3</c:v>
                </c:pt>
                <c:pt idx="4497">
                  <c:v>3</c:v>
                </c:pt>
                <c:pt idx="4498">
                  <c:v>3</c:v>
                </c:pt>
                <c:pt idx="4499">
                  <c:v>4</c:v>
                </c:pt>
                <c:pt idx="4500">
                  <c:v>3</c:v>
                </c:pt>
                <c:pt idx="4501">
                  <c:v>3</c:v>
                </c:pt>
                <c:pt idx="4502">
                  <c:v>3</c:v>
                </c:pt>
                <c:pt idx="4503">
                  <c:v>5</c:v>
                </c:pt>
                <c:pt idx="4504">
                  <c:v>7</c:v>
                </c:pt>
                <c:pt idx="4505">
                  <c:v>3</c:v>
                </c:pt>
                <c:pt idx="4506">
                  <c:v>3</c:v>
                </c:pt>
                <c:pt idx="4507">
                  <c:v>4</c:v>
                </c:pt>
                <c:pt idx="4508">
                  <c:v>3</c:v>
                </c:pt>
                <c:pt idx="4509">
                  <c:v>0</c:v>
                </c:pt>
                <c:pt idx="4510">
                  <c:v>4</c:v>
                </c:pt>
                <c:pt idx="4511">
                  <c:v>0</c:v>
                </c:pt>
                <c:pt idx="4512">
                  <c:v>4</c:v>
                </c:pt>
                <c:pt idx="4513">
                  <c:v>2</c:v>
                </c:pt>
                <c:pt idx="4514">
                  <c:v>2</c:v>
                </c:pt>
                <c:pt idx="4515">
                  <c:v>2</c:v>
                </c:pt>
                <c:pt idx="4516">
                  <c:v>2</c:v>
                </c:pt>
                <c:pt idx="4517">
                  <c:v>1</c:v>
                </c:pt>
                <c:pt idx="4518">
                  <c:v>2</c:v>
                </c:pt>
                <c:pt idx="4519">
                  <c:v>1</c:v>
                </c:pt>
                <c:pt idx="4520">
                  <c:v>1</c:v>
                </c:pt>
                <c:pt idx="4521">
                  <c:v>0</c:v>
                </c:pt>
                <c:pt idx="4522">
                  <c:v>2</c:v>
                </c:pt>
                <c:pt idx="4523">
                  <c:v>2</c:v>
                </c:pt>
                <c:pt idx="4524">
                  <c:v>3</c:v>
                </c:pt>
                <c:pt idx="4525">
                  <c:v>0</c:v>
                </c:pt>
                <c:pt idx="4526">
                  <c:v>2</c:v>
                </c:pt>
                <c:pt idx="4527">
                  <c:v>1</c:v>
                </c:pt>
                <c:pt idx="4528">
                  <c:v>5</c:v>
                </c:pt>
                <c:pt idx="4529">
                  <c:v>2</c:v>
                </c:pt>
                <c:pt idx="4530">
                  <c:v>3</c:v>
                </c:pt>
                <c:pt idx="4531">
                  <c:v>2</c:v>
                </c:pt>
                <c:pt idx="4532">
                  <c:v>1</c:v>
                </c:pt>
                <c:pt idx="4533">
                  <c:v>3</c:v>
                </c:pt>
                <c:pt idx="4534">
                  <c:v>3</c:v>
                </c:pt>
                <c:pt idx="4535">
                  <c:v>1</c:v>
                </c:pt>
                <c:pt idx="4536">
                  <c:v>0</c:v>
                </c:pt>
                <c:pt idx="4537">
                  <c:v>1</c:v>
                </c:pt>
                <c:pt idx="4538">
                  <c:v>2</c:v>
                </c:pt>
                <c:pt idx="4539">
                  <c:v>0</c:v>
                </c:pt>
                <c:pt idx="4540">
                  <c:v>2</c:v>
                </c:pt>
                <c:pt idx="4541">
                  <c:v>2</c:v>
                </c:pt>
                <c:pt idx="4542">
                  <c:v>1</c:v>
                </c:pt>
                <c:pt idx="4543">
                  <c:v>0</c:v>
                </c:pt>
                <c:pt idx="4544">
                  <c:v>3</c:v>
                </c:pt>
                <c:pt idx="4545">
                  <c:v>4</c:v>
                </c:pt>
                <c:pt idx="4546">
                  <c:v>1</c:v>
                </c:pt>
                <c:pt idx="4547">
                  <c:v>3</c:v>
                </c:pt>
                <c:pt idx="4548">
                  <c:v>2</c:v>
                </c:pt>
                <c:pt idx="4549">
                  <c:v>4</c:v>
                </c:pt>
                <c:pt idx="4550">
                  <c:v>3</c:v>
                </c:pt>
                <c:pt idx="4551">
                  <c:v>2</c:v>
                </c:pt>
                <c:pt idx="4552">
                  <c:v>0</c:v>
                </c:pt>
                <c:pt idx="4553">
                  <c:v>2</c:v>
                </c:pt>
                <c:pt idx="4554">
                  <c:v>1</c:v>
                </c:pt>
                <c:pt idx="4555">
                  <c:v>0</c:v>
                </c:pt>
                <c:pt idx="4556">
                  <c:v>0</c:v>
                </c:pt>
                <c:pt idx="4557">
                  <c:v>4</c:v>
                </c:pt>
                <c:pt idx="4558">
                  <c:v>2</c:v>
                </c:pt>
                <c:pt idx="4559">
                  <c:v>1</c:v>
                </c:pt>
                <c:pt idx="4560">
                  <c:v>2</c:v>
                </c:pt>
                <c:pt idx="4561">
                  <c:v>3</c:v>
                </c:pt>
                <c:pt idx="4562">
                  <c:v>1</c:v>
                </c:pt>
                <c:pt idx="4563">
                  <c:v>6</c:v>
                </c:pt>
                <c:pt idx="4564">
                  <c:v>4</c:v>
                </c:pt>
                <c:pt idx="4565">
                  <c:v>2</c:v>
                </c:pt>
                <c:pt idx="4566">
                  <c:v>0</c:v>
                </c:pt>
                <c:pt idx="4567">
                  <c:v>1</c:v>
                </c:pt>
                <c:pt idx="4568">
                  <c:v>3</c:v>
                </c:pt>
                <c:pt idx="4569">
                  <c:v>1</c:v>
                </c:pt>
                <c:pt idx="4570">
                  <c:v>2</c:v>
                </c:pt>
                <c:pt idx="4571">
                  <c:v>1</c:v>
                </c:pt>
                <c:pt idx="4572">
                  <c:v>1</c:v>
                </c:pt>
                <c:pt idx="4573">
                  <c:v>6</c:v>
                </c:pt>
                <c:pt idx="4574">
                  <c:v>0</c:v>
                </c:pt>
                <c:pt idx="4575">
                  <c:v>2</c:v>
                </c:pt>
                <c:pt idx="4576">
                  <c:v>1</c:v>
                </c:pt>
                <c:pt idx="4577">
                  <c:v>1</c:v>
                </c:pt>
                <c:pt idx="4578">
                  <c:v>1</c:v>
                </c:pt>
                <c:pt idx="4579">
                  <c:v>2</c:v>
                </c:pt>
                <c:pt idx="4580">
                  <c:v>1</c:v>
                </c:pt>
                <c:pt idx="4581">
                  <c:v>2</c:v>
                </c:pt>
                <c:pt idx="4582">
                  <c:v>1</c:v>
                </c:pt>
                <c:pt idx="4583">
                  <c:v>7</c:v>
                </c:pt>
                <c:pt idx="4584">
                  <c:v>1</c:v>
                </c:pt>
                <c:pt idx="4585">
                  <c:v>4</c:v>
                </c:pt>
                <c:pt idx="4586">
                  <c:v>1</c:v>
                </c:pt>
                <c:pt idx="4587">
                  <c:v>2</c:v>
                </c:pt>
                <c:pt idx="4588">
                  <c:v>0</c:v>
                </c:pt>
                <c:pt idx="4589">
                  <c:v>1</c:v>
                </c:pt>
                <c:pt idx="4590">
                  <c:v>2</c:v>
                </c:pt>
                <c:pt idx="4591">
                  <c:v>6</c:v>
                </c:pt>
                <c:pt idx="4592">
                  <c:v>4</c:v>
                </c:pt>
                <c:pt idx="4593">
                  <c:v>1</c:v>
                </c:pt>
                <c:pt idx="4594">
                  <c:v>0</c:v>
                </c:pt>
                <c:pt idx="4595">
                  <c:v>3</c:v>
                </c:pt>
                <c:pt idx="4596">
                  <c:v>1</c:v>
                </c:pt>
                <c:pt idx="4597">
                  <c:v>2</c:v>
                </c:pt>
                <c:pt idx="4598">
                  <c:v>5</c:v>
                </c:pt>
                <c:pt idx="4599">
                  <c:v>1</c:v>
                </c:pt>
                <c:pt idx="4600">
                  <c:v>1</c:v>
                </c:pt>
                <c:pt idx="4601">
                  <c:v>2</c:v>
                </c:pt>
                <c:pt idx="4602">
                  <c:v>1</c:v>
                </c:pt>
                <c:pt idx="4603">
                  <c:v>3</c:v>
                </c:pt>
                <c:pt idx="4604">
                  <c:v>3</c:v>
                </c:pt>
                <c:pt idx="4605">
                  <c:v>2</c:v>
                </c:pt>
                <c:pt idx="4606">
                  <c:v>4</c:v>
                </c:pt>
                <c:pt idx="4607">
                  <c:v>6</c:v>
                </c:pt>
                <c:pt idx="4608">
                  <c:v>1</c:v>
                </c:pt>
                <c:pt idx="4609">
                  <c:v>2</c:v>
                </c:pt>
                <c:pt idx="4610">
                  <c:v>1</c:v>
                </c:pt>
                <c:pt idx="4611">
                  <c:v>0</c:v>
                </c:pt>
                <c:pt idx="4612">
                  <c:v>1</c:v>
                </c:pt>
                <c:pt idx="4613">
                  <c:v>5</c:v>
                </c:pt>
                <c:pt idx="4614">
                  <c:v>3</c:v>
                </c:pt>
                <c:pt idx="4615">
                  <c:v>3</c:v>
                </c:pt>
                <c:pt idx="4616">
                  <c:v>0</c:v>
                </c:pt>
                <c:pt idx="4617">
                  <c:v>4</c:v>
                </c:pt>
                <c:pt idx="4618">
                  <c:v>2</c:v>
                </c:pt>
                <c:pt idx="4619">
                  <c:v>2</c:v>
                </c:pt>
                <c:pt idx="4620">
                  <c:v>5</c:v>
                </c:pt>
                <c:pt idx="4621">
                  <c:v>0</c:v>
                </c:pt>
                <c:pt idx="4622">
                  <c:v>2</c:v>
                </c:pt>
                <c:pt idx="4623">
                  <c:v>3</c:v>
                </c:pt>
                <c:pt idx="4624">
                  <c:v>0</c:v>
                </c:pt>
                <c:pt idx="4625">
                  <c:v>4</c:v>
                </c:pt>
                <c:pt idx="4626">
                  <c:v>1</c:v>
                </c:pt>
                <c:pt idx="4627">
                  <c:v>2</c:v>
                </c:pt>
                <c:pt idx="4628">
                  <c:v>1</c:v>
                </c:pt>
                <c:pt idx="4629">
                  <c:v>2</c:v>
                </c:pt>
                <c:pt idx="4630">
                  <c:v>2</c:v>
                </c:pt>
                <c:pt idx="4631">
                  <c:v>2</c:v>
                </c:pt>
                <c:pt idx="4632">
                  <c:v>3</c:v>
                </c:pt>
                <c:pt idx="4633">
                  <c:v>5</c:v>
                </c:pt>
                <c:pt idx="4634">
                  <c:v>5</c:v>
                </c:pt>
                <c:pt idx="4635">
                  <c:v>1</c:v>
                </c:pt>
                <c:pt idx="4636">
                  <c:v>2</c:v>
                </c:pt>
                <c:pt idx="4637">
                  <c:v>1</c:v>
                </c:pt>
                <c:pt idx="4638">
                  <c:v>2</c:v>
                </c:pt>
                <c:pt idx="4639">
                  <c:v>1</c:v>
                </c:pt>
                <c:pt idx="4640">
                  <c:v>3</c:v>
                </c:pt>
                <c:pt idx="4641">
                  <c:v>3</c:v>
                </c:pt>
                <c:pt idx="4642">
                  <c:v>3</c:v>
                </c:pt>
                <c:pt idx="4643">
                  <c:v>3</c:v>
                </c:pt>
                <c:pt idx="4644">
                  <c:v>1</c:v>
                </c:pt>
                <c:pt idx="4645">
                  <c:v>0</c:v>
                </c:pt>
                <c:pt idx="4646">
                  <c:v>2</c:v>
                </c:pt>
                <c:pt idx="4647">
                  <c:v>4</c:v>
                </c:pt>
                <c:pt idx="4648">
                  <c:v>4</c:v>
                </c:pt>
                <c:pt idx="4649">
                  <c:v>3</c:v>
                </c:pt>
                <c:pt idx="4650">
                  <c:v>0</c:v>
                </c:pt>
                <c:pt idx="4651">
                  <c:v>3</c:v>
                </c:pt>
                <c:pt idx="4652">
                  <c:v>1</c:v>
                </c:pt>
                <c:pt idx="4653">
                  <c:v>2</c:v>
                </c:pt>
                <c:pt idx="4654">
                  <c:v>1</c:v>
                </c:pt>
                <c:pt idx="4655">
                  <c:v>2</c:v>
                </c:pt>
                <c:pt idx="4656">
                  <c:v>2</c:v>
                </c:pt>
                <c:pt idx="4657">
                  <c:v>3</c:v>
                </c:pt>
                <c:pt idx="4658">
                  <c:v>5</c:v>
                </c:pt>
                <c:pt idx="4659">
                  <c:v>4</c:v>
                </c:pt>
                <c:pt idx="4660">
                  <c:v>4</c:v>
                </c:pt>
                <c:pt idx="4661">
                  <c:v>2</c:v>
                </c:pt>
                <c:pt idx="4662">
                  <c:v>1</c:v>
                </c:pt>
                <c:pt idx="4663">
                  <c:v>2</c:v>
                </c:pt>
                <c:pt idx="4664">
                  <c:v>2</c:v>
                </c:pt>
                <c:pt idx="4665">
                  <c:v>2</c:v>
                </c:pt>
                <c:pt idx="4666">
                  <c:v>0</c:v>
                </c:pt>
                <c:pt idx="4667">
                  <c:v>2</c:v>
                </c:pt>
                <c:pt idx="4668">
                  <c:v>1</c:v>
                </c:pt>
                <c:pt idx="4669">
                  <c:v>2</c:v>
                </c:pt>
                <c:pt idx="4670">
                  <c:v>3</c:v>
                </c:pt>
                <c:pt idx="4671">
                  <c:v>1</c:v>
                </c:pt>
                <c:pt idx="4672">
                  <c:v>1</c:v>
                </c:pt>
                <c:pt idx="4673">
                  <c:v>1</c:v>
                </c:pt>
                <c:pt idx="4674">
                  <c:v>0</c:v>
                </c:pt>
                <c:pt idx="4675">
                  <c:v>3</c:v>
                </c:pt>
                <c:pt idx="4676">
                  <c:v>7</c:v>
                </c:pt>
                <c:pt idx="4677">
                  <c:v>2</c:v>
                </c:pt>
                <c:pt idx="4678">
                  <c:v>3</c:v>
                </c:pt>
                <c:pt idx="4679">
                  <c:v>2</c:v>
                </c:pt>
                <c:pt idx="4680">
                  <c:v>0</c:v>
                </c:pt>
                <c:pt idx="4681">
                  <c:v>4</c:v>
                </c:pt>
                <c:pt idx="4682">
                  <c:v>1</c:v>
                </c:pt>
                <c:pt idx="4683">
                  <c:v>0</c:v>
                </c:pt>
                <c:pt idx="4684">
                  <c:v>1</c:v>
                </c:pt>
                <c:pt idx="4685">
                  <c:v>0</c:v>
                </c:pt>
                <c:pt idx="4686">
                  <c:v>3</c:v>
                </c:pt>
                <c:pt idx="4687">
                  <c:v>1</c:v>
                </c:pt>
                <c:pt idx="4688">
                  <c:v>2</c:v>
                </c:pt>
                <c:pt idx="4689">
                  <c:v>5</c:v>
                </c:pt>
                <c:pt idx="4690">
                  <c:v>5</c:v>
                </c:pt>
                <c:pt idx="4691">
                  <c:v>3</c:v>
                </c:pt>
                <c:pt idx="4692">
                  <c:v>3</c:v>
                </c:pt>
                <c:pt idx="4693">
                  <c:v>1</c:v>
                </c:pt>
                <c:pt idx="4694">
                  <c:v>2</c:v>
                </c:pt>
                <c:pt idx="4695">
                  <c:v>0</c:v>
                </c:pt>
                <c:pt idx="4696">
                  <c:v>0</c:v>
                </c:pt>
                <c:pt idx="4697">
                  <c:v>2</c:v>
                </c:pt>
                <c:pt idx="4698">
                  <c:v>1</c:v>
                </c:pt>
                <c:pt idx="4699">
                  <c:v>5</c:v>
                </c:pt>
                <c:pt idx="4700">
                  <c:v>1</c:v>
                </c:pt>
                <c:pt idx="4701">
                  <c:v>0</c:v>
                </c:pt>
                <c:pt idx="4702">
                  <c:v>3</c:v>
                </c:pt>
                <c:pt idx="4703">
                  <c:v>1</c:v>
                </c:pt>
                <c:pt idx="4704">
                  <c:v>3</c:v>
                </c:pt>
                <c:pt idx="4705">
                  <c:v>2</c:v>
                </c:pt>
                <c:pt idx="4706">
                  <c:v>3</c:v>
                </c:pt>
                <c:pt idx="4707">
                  <c:v>2</c:v>
                </c:pt>
                <c:pt idx="4708">
                  <c:v>1</c:v>
                </c:pt>
                <c:pt idx="4709">
                  <c:v>7</c:v>
                </c:pt>
                <c:pt idx="4710">
                  <c:v>3</c:v>
                </c:pt>
                <c:pt idx="4711">
                  <c:v>1</c:v>
                </c:pt>
                <c:pt idx="4712">
                  <c:v>1</c:v>
                </c:pt>
                <c:pt idx="4713">
                  <c:v>4</c:v>
                </c:pt>
                <c:pt idx="4714">
                  <c:v>1</c:v>
                </c:pt>
                <c:pt idx="4715">
                  <c:v>0</c:v>
                </c:pt>
                <c:pt idx="4716">
                  <c:v>1</c:v>
                </c:pt>
                <c:pt idx="4717">
                  <c:v>1</c:v>
                </c:pt>
                <c:pt idx="4718">
                  <c:v>3</c:v>
                </c:pt>
                <c:pt idx="4719">
                  <c:v>3</c:v>
                </c:pt>
                <c:pt idx="4720">
                  <c:v>1</c:v>
                </c:pt>
                <c:pt idx="4721">
                  <c:v>1</c:v>
                </c:pt>
                <c:pt idx="4722">
                  <c:v>4</c:v>
                </c:pt>
                <c:pt idx="4723">
                  <c:v>0</c:v>
                </c:pt>
                <c:pt idx="4724">
                  <c:v>0</c:v>
                </c:pt>
                <c:pt idx="4725">
                  <c:v>2</c:v>
                </c:pt>
                <c:pt idx="4726">
                  <c:v>5</c:v>
                </c:pt>
                <c:pt idx="4727">
                  <c:v>2</c:v>
                </c:pt>
                <c:pt idx="4728">
                  <c:v>3</c:v>
                </c:pt>
                <c:pt idx="4729">
                  <c:v>3</c:v>
                </c:pt>
                <c:pt idx="4730">
                  <c:v>2</c:v>
                </c:pt>
                <c:pt idx="4731">
                  <c:v>0</c:v>
                </c:pt>
                <c:pt idx="4732">
                  <c:v>0</c:v>
                </c:pt>
                <c:pt idx="4733">
                  <c:v>1</c:v>
                </c:pt>
                <c:pt idx="4734">
                  <c:v>2</c:v>
                </c:pt>
                <c:pt idx="4735">
                  <c:v>3</c:v>
                </c:pt>
                <c:pt idx="4736">
                  <c:v>1</c:v>
                </c:pt>
                <c:pt idx="4737">
                  <c:v>6</c:v>
                </c:pt>
                <c:pt idx="4738">
                  <c:v>1</c:v>
                </c:pt>
                <c:pt idx="4739">
                  <c:v>3</c:v>
                </c:pt>
                <c:pt idx="4740">
                  <c:v>0</c:v>
                </c:pt>
                <c:pt idx="4741">
                  <c:v>4</c:v>
                </c:pt>
                <c:pt idx="4742">
                  <c:v>4</c:v>
                </c:pt>
                <c:pt idx="4743">
                  <c:v>2</c:v>
                </c:pt>
                <c:pt idx="4744">
                  <c:v>1</c:v>
                </c:pt>
                <c:pt idx="4745">
                  <c:v>4</c:v>
                </c:pt>
                <c:pt idx="4746">
                  <c:v>1</c:v>
                </c:pt>
                <c:pt idx="4747">
                  <c:v>0</c:v>
                </c:pt>
                <c:pt idx="4748">
                  <c:v>1</c:v>
                </c:pt>
                <c:pt idx="4749">
                  <c:v>1</c:v>
                </c:pt>
                <c:pt idx="4750">
                  <c:v>5</c:v>
                </c:pt>
                <c:pt idx="4751">
                  <c:v>1</c:v>
                </c:pt>
                <c:pt idx="4752">
                  <c:v>2</c:v>
                </c:pt>
                <c:pt idx="4753">
                  <c:v>5</c:v>
                </c:pt>
                <c:pt idx="4754">
                  <c:v>2</c:v>
                </c:pt>
                <c:pt idx="4755">
                  <c:v>2</c:v>
                </c:pt>
                <c:pt idx="4756">
                  <c:v>2</c:v>
                </c:pt>
                <c:pt idx="4757">
                  <c:v>0</c:v>
                </c:pt>
                <c:pt idx="4758">
                  <c:v>1</c:v>
                </c:pt>
                <c:pt idx="4759">
                  <c:v>2</c:v>
                </c:pt>
                <c:pt idx="4760">
                  <c:v>2</c:v>
                </c:pt>
                <c:pt idx="4761">
                  <c:v>2</c:v>
                </c:pt>
                <c:pt idx="4762">
                  <c:v>1</c:v>
                </c:pt>
                <c:pt idx="4763">
                  <c:v>0</c:v>
                </c:pt>
                <c:pt idx="4764">
                  <c:v>0</c:v>
                </c:pt>
                <c:pt idx="4765">
                  <c:v>1</c:v>
                </c:pt>
                <c:pt idx="4766">
                  <c:v>2</c:v>
                </c:pt>
                <c:pt idx="4767">
                  <c:v>0</c:v>
                </c:pt>
                <c:pt idx="4768">
                  <c:v>2</c:v>
                </c:pt>
                <c:pt idx="4769">
                  <c:v>2</c:v>
                </c:pt>
                <c:pt idx="4770">
                  <c:v>2</c:v>
                </c:pt>
                <c:pt idx="4771">
                  <c:v>0</c:v>
                </c:pt>
                <c:pt idx="4772">
                  <c:v>3</c:v>
                </c:pt>
                <c:pt idx="4773">
                  <c:v>4</c:v>
                </c:pt>
                <c:pt idx="4774">
                  <c:v>0</c:v>
                </c:pt>
                <c:pt idx="4775">
                  <c:v>0</c:v>
                </c:pt>
                <c:pt idx="4776">
                  <c:v>2</c:v>
                </c:pt>
                <c:pt idx="4777">
                  <c:v>1</c:v>
                </c:pt>
                <c:pt idx="4778">
                  <c:v>1</c:v>
                </c:pt>
                <c:pt idx="4779">
                  <c:v>1</c:v>
                </c:pt>
                <c:pt idx="4780">
                  <c:v>2</c:v>
                </c:pt>
                <c:pt idx="4781">
                  <c:v>1</c:v>
                </c:pt>
                <c:pt idx="4782">
                  <c:v>4</c:v>
                </c:pt>
                <c:pt idx="4783">
                  <c:v>0</c:v>
                </c:pt>
                <c:pt idx="4784">
                  <c:v>2</c:v>
                </c:pt>
                <c:pt idx="4785">
                  <c:v>4</c:v>
                </c:pt>
                <c:pt idx="4786">
                  <c:v>3</c:v>
                </c:pt>
                <c:pt idx="4787">
                  <c:v>0</c:v>
                </c:pt>
                <c:pt idx="4788">
                  <c:v>5</c:v>
                </c:pt>
                <c:pt idx="4789">
                  <c:v>0</c:v>
                </c:pt>
                <c:pt idx="4790">
                  <c:v>2</c:v>
                </c:pt>
                <c:pt idx="4791">
                  <c:v>1</c:v>
                </c:pt>
                <c:pt idx="4792">
                  <c:v>0</c:v>
                </c:pt>
                <c:pt idx="4793">
                  <c:v>2</c:v>
                </c:pt>
                <c:pt idx="4794">
                  <c:v>1</c:v>
                </c:pt>
                <c:pt idx="4795">
                  <c:v>2</c:v>
                </c:pt>
                <c:pt idx="4796">
                  <c:v>2</c:v>
                </c:pt>
                <c:pt idx="4797">
                  <c:v>2</c:v>
                </c:pt>
                <c:pt idx="4798">
                  <c:v>3</c:v>
                </c:pt>
                <c:pt idx="4799">
                  <c:v>5</c:v>
                </c:pt>
                <c:pt idx="4800">
                  <c:v>1</c:v>
                </c:pt>
                <c:pt idx="4801">
                  <c:v>4</c:v>
                </c:pt>
                <c:pt idx="4802">
                  <c:v>4</c:v>
                </c:pt>
                <c:pt idx="4803">
                  <c:v>2</c:v>
                </c:pt>
                <c:pt idx="4804">
                  <c:v>1</c:v>
                </c:pt>
                <c:pt idx="4805">
                  <c:v>2</c:v>
                </c:pt>
                <c:pt idx="4806">
                  <c:v>2</c:v>
                </c:pt>
                <c:pt idx="4807">
                  <c:v>1</c:v>
                </c:pt>
                <c:pt idx="4808">
                  <c:v>3</c:v>
                </c:pt>
                <c:pt idx="4809">
                  <c:v>1</c:v>
                </c:pt>
                <c:pt idx="4810">
                  <c:v>3</c:v>
                </c:pt>
                <c:pt idx="4811">
                  <c:v>1</c:v>
                </c:pt>
                <c:pt idx="4812">
                  <c:v>3</c:v>
                </c:pt>
                <c:pt idx="4813">
                  <c:v>2</c:v>
                </c:pt>
                <c:pt idx="4814">
                  <c:v>1</c:v>
                </c:pt>
                <c:pt idx="4815">
                  <c:v>1</c:v>
                </c:pt>
                <c:pt idx="4816">
                  <c:v>3</c:v>
                </c:pt>
                <c:pt idx="4817">
                  <c:v>1</c:v>
                </c:pt>
                <c:pt idx="4818">
                  <c:v>1</c:v>
                </c:pt>
                <c:pt idx="4819">
                  <c:v>2</c:v>
                </c:pt>
                <c:pt idx="4820">
                  <c:v>2</c:v>
                </c:pt>
                <c:pt idx="4821">
                  <c:v>0</c:v>
                </c:pt>
                <c:pt idx="4822">
                  <c:v>1</c:v>
                </c:pt>
                <c:pt idx="4823">
                  <c:v>2</c:v>
                </c:pt>
                <c:pt idx="4824">
                  <c:v>1</c:v>
                </c:pt>
                <c:pt idx="4825">
                  <c:v>3</c:v>
                </c:pt>
                <c:pt idx="4826">
                  <c:v>1</c:v>
                </c:pt>
                <c:pt idx="4827">
                  <c:v>0</c:v>
                </c:pt>
                <c:pt idx="4828">
                  <c:v>2</c:v>
                </c:pt>
                <c:pt idx="4829">
                  <c:v>6</c:v>
                </c:pt>
                <c:pt idx="4830">
                  <c:v>3</c:v>
                </c:pt>
                <c:pt idx="4831">
                  <c:v>1</c:v>
                </c:pt>
                <c:pt idx="4832">
                  <c:v>3</c:v>
                </c:pt>
                <c:pt idx="4833">
                  <c:v>2</c:v>
                </c:pt>
                <c:pt idx="4834">
                  <c:v>0</c:v>
                </c:pt>
                <c:pt idx="4835">
                  <c:v>0</c:v>
                </c:pt>
                <c:pt idx="4836">
                  <c:v>1</c:v>
                </c:pt>
                <c:pt idx="4837">
                  <c:v>2</c:v>
                </c:pt>
                <c:pt idx="4838">
                  <c:v>1</c:v>
                </c:pt>
                <c:pt idx="4839">
                  <c:v>1</c:v>
                </c:pt>
                <c:pt idx="4840">
                  <c:v>1</c:v>
                </c:pt>
                <c:pt idx="4841">
                  <c:v>5</c:v>
                </c:pt>
                <c:pt idx="4842">
                  <c:v>3</c:v>
                </c:pt>
                <c:pt idx="4843">
                  <c:v>3</c:v>
                </c:pt>
                <c:pt idx="4844">
                  <c:v>3</c:v>
                </c:pt>
                <c:pt idx="4845">
                  <c:v>2</c:v>
                </c:pt>
                <c:pt idx="4846">
                  <c:v>1</c:v>
                </c:pt>
                <c:pt idx="4847">
                  <c:v>4</c:v>
                </c:pt>
                <c:pt idx="4848">
                  <c:v>4</c:v>
                </c:pt>
                <c:pt idx="4849">
                  <c:v>2</c:v>
                </c:pt>
                <c:pt idx="4850">
                  <c:v>1</c:v>
                </c:pt>
                <c:pt idx="4851">
                  <c:v>2</c:v>
                </c:pt>
                <c:pt idx="4852">
                  <c:v>1</c:v>
                </c:pt>
                <c:pt idx="4853">
                  <c:v>3</c:v>
                </c:pt>
                <c:pt idx="4854">
                  <c:v>0</c:v>
                </c:pt>
                <c:pt idx="4855">
                  <c:v>1</c:v>
                </c:pt>
                <c:pt idx="4856">
                  <c:v>0</c:v>
                </c:pt>
                <c:pt idx="4857">
                  <c:v>1</c:v>
                </c:pt>
                <c:pt idx="4858">
                  <c:v>4</c:v>
                </c:pt>
                <c:pt idx="4859">
                  <c:v>2</c:v>
                </c:pt>
                <c:pt idx="4860">
                  <c:v>2</c:v>
                </c:pt>
                <c:pt idx="4861">
                  <c:v>5</c:v>
                </c:pt>
                <c:pt idx="4862">
                  <c:v>5</c:v>
                </c:pt>
                <c:pt idx="4863">
                  <c:v>2</c:v>
                </c:pt>
                <c:pt idx="4864">
                  <c:v>2</c:v>
                </c:pt>
                <c:pt idx="4865">
                  <c:v>5</c:v>
                </c:pt>
                <c:pt idx="4866">
                  <c:v>1</c:v>
                </c:pt>
                <c:pt idx="4867">
                  <c:v>0</c:v>
                </c:pt>
                <c:pt idx="4868">
                  <c:v>1</c:v>
                </c:pt>
                <c:pt idx="4869">
                  <c:v>2</c:v>
                </c:pt>
                <c:pt idx="4870">
                  <c:v>1</c:v>
                </c:pt>
                <c:pt idx="4871">
                  <c:v>4</c:v>
                </c:pt>
                <c:pt idx="4872">
                  <c:v>6</c:v>
                </c:pt>
                <c:pt idx="4873">
                  <c:v>1</c:v>
                </c:pt>
                <c:pt idx="4874">
                  <c:v>2</c:v>
                </c:pt>
                <c:pt idx="4875">
                  <c:v>1</c:v>
                </c:pt>
                <c:pt idx="4876">
                  <c:v>3</c:v>
                </c:pt>
                <c:pt idx="4877">
                  <c:v>1</c:v>
                </c:pt>
                <c:pt idx="4878">
                  <c:v>0</c:v>
                </c:pt>
                <c:pt idx="4879">
                  <c:v>3</c:v>
                </c:pt>
                <c:pt idx="4880">
                  <c:v>5</c:v>
                </c:pt>
                <c:pt idx="4881">
                  <c:v>0</c:v>
                </c:pt>
                <c:pt idx="4882">
                  <c:v>3</c:v>
                </c:pt>
                <c:pt idx="4883">
                  <c:v>1</c:v>
                </c:pt>
                <c:pt idx="4884">
                  <c:v>2</c:v>
                </c:pt>
                <c:pt idx="4885">
                  <c:v>1</c:v>
                </c:pt>
                <c:pt idx="4886">
                  <c:v>1</c:v>
                </c:pt>
                <c:pt idx="4887">
                  <c:v>2</c:v>
                </c:pt>
                <c:pt idx="4888">
                  <c:v>5</c:v>
                </c:pt>
                <c:pt idx="4889">
                  <c:v>0</c:v>
                </c:pt>
                <c:pt idx="4890">
                  <c:v>0</c:v>
                </c:pt>
                <c:pt idx="4891">
                  <c:v>1</c:v>
                </c:pt>
                <c:pt idx="4892">
                  <c:v>0</c:v>
                </c:pt>
                <c:pt idx="4893">
                  <c:v>2</c:v>
                </c:pt>
                <c:pt idx="4894">
                  <c:v>4</c:v>
                </c:pt>
                <c:pt idx="4895">
                  <c:v>7</c:v>
                </c:pt>
                <c:pt idx="4896">
                  <c:v>2</c:v>
                </c:pt>
                <c:pt idx="4897">
                  <c:v>3</c:v>
                </c:pt>
                <c:pt idx="4898">
                  <c:v>3</c:v>
                </c:pt>
                <c:pt idx="4899">
                  <c:v>0</c:v>
                </c:pt>
                <c:pt idx="4900">
                  <c:v>3</c:v>
                </c:pt>
                <c:pt idx="4901">
                  <c:v>3</c:v>
                </c:pt>
                <c:pt idx="4902">
                  <c:v>3</c:v>
                </c:pt>
                <c:pt idx="4903">
                  <c:v>1</c:v>
                </c:pt>
                <c:pt idx="4904">
                  <c:v>3</c:v>
                </c:pt>
                <c:pt idx="4905">
                  <c:v>3</c:v>
                </c:pt>
                <c:pt idx="4906">
                  <c:v>0</c:v>
                </c:pt>
                <c:pt idx="4907">
                  <c:v>1</c:v>
                </c:pt>
                <c:pt idx="4908">
                  <c:v>3</c:v>
                </c:pt>
                <c:pt idx="4909">
                  <c:v>1</c:v>
                </c:pt>
                <c:pt idx="4910">
                  <c:v>1</c:v>
                </c:pt>
                <c:pt idx="4911">
                  <c:v>3</c:v>
                </c:pt>
                <c:pt idx="4912">
                  <c:v>2</c:v>
                </c:pt>
                <c:pt idx="4913">
                  <c:v>3</c:v>
                </c:pt>
                <c:pt idx="4914">
                  <c:v>1</c:v>
                </c:pt>
                <c:pt idx="4915">
                  <c:v>2</c:v>
                </c:pt>
                <c:pt idx="4916">
                  <c:v>1</c:v>
                </c:pt>
                <c:pt idx="4917">
                  <c:v>3</c:v>
                </c:pt>
                <c:pt idx="4918">
                  <c:v>1</c:v>
                </c:pt>
                <c:pt idx="4919">
                  <c:v>1</c:v>
                </c:pt>
                <c:pt idx="4920">
                  <c:v>1</c:v>
                </c:pt>
                <c:pt idx="4921">
                  <c:v>1</c:v>
                </c:pt>
                <c:pt idx="4922">
                  <c:v>4</c:v>
                </c:pt>
                <c:pt idx="4923">
                  <c:v>1</c:v>
                </c:pt>
                <c:pt idx="4924">
                  <c:v>1</c:v>
                </c:pt>
                <c:pt idx="4925">
                  <c:v>1</c:v>
                </c:pt>
                <c:pt idx="4926">
                  <c:v>3</c:v>
                </c:pt>
                <c:pt idx="4927">
                  <c:v>3</c:v>
                </c:pt>
                <c:pt idx="4928">
                  <c:v>2</c:v>
                </c:pt>
                <c:pt idx="4929">
                  <c:v>1</c:v>
                </c:pt>
                <c:pt idx="4930">
                  <c:v>1</c:v>
                </c:pt>
                <c:pt idx="4931">
                  <c:v>1</c:v>
                </c:pt>
                <c:pt idx="4932">
                  <c:v>1</c:v>
                </c:pt>
                <c:pt idx="4933">
                  <c:v>2</c:v>
                </c:pt>
                <c:pt idx="4934">
                  <c:v>2</c:v>
                </c:pt>
                <c:pt idx="4935">
                  <c:v>2</c:v>
                </c:pt>
                <c:pt idx="4936">
                  <c:v>1</c:v>
                </c:pt>
                <c:pt idx="4937">
                  <c:v>0</c:v>
                </c:pt>
                <c:pt idx="4938">
                  <c:v>2</c:v>
                </c:pt>
                <c:pt idx="4939">
                  <c:v>0</c:v>
                </c:pt>
                <c:pt idx="4940">
                  <c:v>4</c:v>
                </c:pt>
                <c:pt idx="4941">
                  <c:v>2</c:v>
                </c:pt>
                <c:pt idx="4942">
                  <c:v>1</c:v>
                </c:pt>
                <c:pt idx="4943">
                  <c:v>3</c:v>
                </c:pt>
                <c:pt idx="4944">
                  <c:v>1</c:v>
                </c:pt>
                <c:pt idx="4945">
                  <c:v>0</c:v>
                </c:pt>
                <c:pt idx="4946">
                  <c:v>1</c:v>
                </c:pt>
                <c:pt idx="4947">
                  <c:v>2</c:v>
                </c:pt>
                <c:pt idx="4948">
                  <c:v>3</c:v>
                </c:pt>
                <c:pt idx="4949">
                  <c:v>2</c:v>
                </c:pt>
                <c:pt idx="4950">
                  <c:v>0</c:v>
                </c:pt>
                <c:pt idx="4951">
                  <c:v>0</c:v>
                </c:pt>
                <c:pt idx="4952">
                  <c:v>1</c:v>
                </c:pt>
                <c:pt idx="4953">
                  <c:v>1</c:v>
                </c:pt>
                <c:pt idx="4954">
                  <c:v>1</c:v>
                </c:pt>
                <c:pt idx="4955">
                  <c:v>2</c:v>
                </c:pt>
                <c:pt idx="4956">
                  <c:v>4</c:v>
                </c:pt>
                <c:pt idx="4957">
                  <c:v>4</c:v>
                </c:pt>
                <c:pt idx="4958">
                  <c:v>1</c:v>
                </c:pt>
                <c:pt idx="4959">
                  <c:v>2</c:v>
                </c:pt>
                <c:pt idx="4960">
                  <c:v>2</c:v>
                </c:pt>
                <c:pt idx="4961">
                  <c:v>1</c:v>
                </c:pt>
                <c:pt idx="4962">
                  <c:v>2</c:v>
                </c:pt>
                <c:pt idx="4963">
                  <c:v>4</c:v>
                </c:pt>
                <c:pt idx="4964">
                  <c:v>3</c:v>
                </c:pt>
                <c:pt idx="4965">
                  <c:v>3</c:v>
                </c:pt>
                <c:pt idx="4966">
                  <c:v>2</c:v>
                </c:pt>
                <c:pt idx="4967">
                  <c:v>1</c:v>
                </c:pt>
                <c:pt idx="4968">
                  <c:v>1</c:v>
                </c:pt>
                <c:pt idx="4969">
                  <c:v>1</c:v>
                </c:pt>
                <c:pt idx="4970">
                  <c:v>4</c:v>
                </c:pt>
                <c:pt idx="4971">
                  <c:v>2</c:v>
                </c:pt>
                <c:pt idx="4972">
                  <c:v>3</c:v>
                </c:pt>
                <c:pt idx="4973">
                  <c:v>0</c:v>
                </c:pt>
                <c:pt idx="4974">
                  <c:v>1</c:v>
                </c:pt>
                <c:pt idx="4975">
                  <c:v>5</c:v>
                </c:pt>
                <c:pt idx="4976">
                  <c:v>1</c:v>
                </c:pt>
                <c:pt idx="4977">
                  <c:v>4</c:v>
                </c:pt>
                <c:pt idx="4978">
                  <c:v>3</c:v>
                </c:pt>
                <c:pt idx="4979">
                  <c:v>3</c:v>
                </c:pt>
                <c:pt idx="4980">
                  <c:v>1</c:v>
                </c:pt>
                <c:pt idx="4981">
                  <c:v>1</c:v>
                </c:pt>
                <c:pt idx="4982">
                  <c:v>3</c:v>
                </c:pt>
                <c:pt idx="4983">
                  <c:v>2</c:v>
                </c:pt>
                <c:pt idx="4984">
                  <c:v>6</c:v>
                </c:pt>
                <c:pt idx="4985">
                  <c:v>2</c:v>
                </c:pt>
                <c:pt idx="4986">
                  <c:v>0</c:v>
                </c:pt>
                <c:pt idx="4987">
                  <c:v>2</c:v>
                </c:pt>
                <c:pt idx="4988">
                  <c:v>1</c:v>
                </c:pt>
                <c:pt idx="4989">
                  <c:v>2</c:v>
                </c:pt>
                <c:pt idx="4990">
                  <c:v>1</c:v>
                </c:pt>
                <c:pt idx="4991">
                  <c:v>2</c:v>
                </c:pt>
                <c:pt idx="4992">
                  <c:v>3</c:v>
                </c:pt>
                <c:pt idx="4993">
                  <c:v>1</c:v>
                </c:pt>
                <c:pt idx="4994">
                  <c:v>0</c:v>
                </c:pt>
                <c:pt idx="4995">
                  <c:v>2</c:v>
                </c:pt>
                <c:pt idx="4996">
                  <c:v>2</c:v>
                </c:pt>
                <c:pt idx="4997">
                  <c:v>3</c:v>
                </c:pt>
                <c:pt idx="4998">
                  <c:v>3</c:v>
                </c:pt>
                <c:pt idx="4999">
                  <c:v>4</c:v>
                </c:pt>
                <c:pt idx="5000">
                  <c:v>3</c:v>
                </c:pt>
                <c:pt idx="5001">
                  <c:v>3</c:v>
                </c:pt>
                <c:pt idx="5002">
                  <c:v>2</c:v>
                </c:pt>
                <c:pt idx="5003">
                  <c:v>1</c:v>
                </c:pt>
                <c:pt idx="5004">
                  <c:v>0</c:v>
                </c:pt>
                <c:pt idx="5005">
                  <c:v>4</c:v>
                </c:pt>
                <c:pt idx="5006">
                  <c:v>3</c:v>
                </c:pt>
                <c:pt idx="5007">
                  <c:v>4</c:v>
                </c:pt>
                <c:pt idx="5008">
                  <c:v>2</c:v>
                </c:pt>
                <c:pt idx="5009">
                  <c:v>0</c:v>
                </c:pt>
                <c:pt idx="5010">
                  <c:v>1</c:v>
                </c:pt>
                <c:pt idx="5011">
                  <c:v>0</c:v>
                </c:pt>
                <c:pt idx="5012">
                  <c:v>3</c:v>
                </c:pt>
                <c:pt idx="5013">
                  <c:v>0</c:v>
                </c:pt>
                <c:pt idx="5014">
                  <c:v>0</c:v>
                </c:pt>
                <c:pt idx="5015">
                  <c:v>4</c:v>
                </c:pt>
                <c:pt idx="5016">
                  <c:v>4</c:v>
                </c:pt>
                <c:pt idx="5017">
                  <c:v>3</c:v>
                </c:pt>
                <c:pt idx="5018">
                  <c:v>5</c:v>
                </c:pt>
                <c:pt idx="5019">
                  <c:v>2</c:v>
                </c:pt>
                <c:pt idx="5020">
                  <c:v>2</c:v>
                </c:pt>
                <c:pt idx="5021">
                  <c:v>4</c:v>
                </c:pt>
                <c:pt idx="5022">
                  <c:v>0</c:v>
                </c:pt>
                <c:pt idx="5023">
                  <c:v>3</c:v>
                </c:pt>
                <c:pt idx="5024">
                  <c:v>1</c:v>
                </c:pt>
                <c:pt idx="5025">
                  <c:v>3</c:v>
                </c:pt>
                <c:pt idx="5026">
                  <c:v>0</c:v>
                </c:pt>
                <c:pt idx="5027">
                  <c:v>1</c:v>
                </c:pt>
                <c:pt idx="5028">
                  <c:v>3</c:v>
                </c:pt>
                <c:pt idx="5029">
                  <c:v>0</c:v>
                </c:pt>
                <c:pt idx="5030">
                  <c:v>4</c:v>
                </c:pt>
                <c:pt idx="5031">
                  <c:v>1</c:v>
                </c:pt>
                <c:pt idx="5032">
                  <c:v>4</c:v>
                </c:pt>
                <c:pt idx="5033">
                  <c:v>6</c:v>
                </c:pt>
                <c:pt idx="5034">
                  <c:v>4</c:v>
                </c:pt>
                <c:pt idx="5035">
                  <c:v>1</c:v>
                </c:pt>
                <c:pt idx="5036">
                  <c:v>3</c:v>
                </c:pt>
                <c:pt idx="5037">
                  <c:v>1</c:v>
                </c:pt>
                <c:pt idx="5038">
                  <c:v>3</c:v>
                </c:pt>
                <c:pt idx="5039">
                  <c:v>2</c:v>
                </c:pt>
                <c:pt idx="5040">
                  <c:v>1</c:v>
                </c:pt>
                <c:pt idx="5041">
                  <c:v>3</c:v>
                </c:pt>
                <c:pt idx="5042">
                  <c:v>2</c:v>
                </c:pt>
                <c:pt idx="5043">
                  <c:v>1</c:v>
                </c:pt>
                <c:pt idx="5044">
                  <c:v>3</c:v>
                </c:pt>
                <c:pt idx="5045">
                  <c:v>1</c:v>
                </c:pt>
                <c:pt idx="5046">
                  <c:v>3</c:v>
                </c:pt>
                <c:pt idx="5047">
                  <c:v>3</c:v>
                </c:pt>
                <c:pt idx="5048">
                  <c:v>3</c:v>
                </c:pt>
                <c:pt idx="5049">
                  <c:v>4</c:v>
                </c:pt>
                <c:pt idx="5050">
                  <c:v>2</c:v>
                </c:pt>
                <c:pt idx="5051">
                  <c:v>2</c:v>
                </c:pt>
                <c:pt idx="5052">
                  <c:v>2</c:v>
                </c:pt>
                <c:pt idx="5053">
                  <c:v>3</c:v>
                </c:pt>
                <c:pt idx="5054">
                  <c:v>1</c:v>
                </c:pt>
                <c:pt idx="5055">
                  <c:v>0</c:v>
                </c:pt>
                <c:pt idx="5056">
                  <c:v>1</c:v>
                </c:pt>
                <c:pt idx="5057">
                  <c:v>2</c:v>
                </c:pt>
                <c:pt idx="5058">
                  <c:v>0</c:v>
                </c:pt>
                <c:pt idx="5059">
                  <c:v>0</c:v>
                </c:pt>
                <c:pt idx="5060">
                  <c:v>2</c:v>
                </c:pt>
                <c:pt idx="5061">
                  <c:v>3</c:v>
                </c:pt>
                <c:pt idx="5062">
                  <c:v>0</c:v>
                </c:pt>
                <c:pt idx="5063">
                  <c:v>1</c:v>
                </c:pt>
                <c:pt idx="5064">
                  <c:v>2</c:v>
                </c:pt>
                <c:pt idx="5065">
                  <c:v>1</c:v>
                </c:pt>
                <c:pt idx="5066">
                  <c:v>1</c:v>
                </c:pt>
                <c:pt idx="5067">
                  <c:v>5</c:v>
                </c:pt>
                <c:pt idx="5068">
                  <c:v>1</c:v>
                </c:pt>
                <c:pt idx="5069">
                  <c:v>4</c:v>
                </c:pt>
                <c:pt idx="5070">
                  <c:v>2</c:v>
                </c:pt>
                <c:pt idx="5071">
                  <c:v>0</c:v>
                </c:pt>
                <c:pt idx="5072">
                  <c:v>3</c:v>
                </c:pt>
                <c:pt idx="5073">
                  <c:v>2</c:v>
                </c:pt>
                <c:pt idx="5074">
                  <c:v>1</c:v>
                </c:pt>
                <c:pt idx="5075">
                  <c:v>1</c:v>
                </c:pt>
                <c:pt idx="5076">
                  <c:v>4</c:v>
                </c:pt>
                <c:pt idx="5077">
                  <c:v>3</c:v>
                </c:pt>
                <c:pt idx="5078">
                  <c:v>2</c:v>
                </c:pt>
                <c:pt idx="5079">
                  <c:v>0</c:v>
                </c:pt>
                <c:pt idx="5080">
                  <c:v>0</c:v>
                </c:pt>
                <c:pt idx="5081">
                  <c:v>3</c:v>
                </c:pt>
                <c:pt idx="5082">
                  <c:v>3</c:v>
                </c:pt>
                <c:pt idx="5083">
                  <c:v>1</c:v>
                </c:pt>
                <c:pt idx="5084">
                  <c:v>3</c:v>
                </c:pt>
                <c:pt idx="5085">
                  <c:v>3</c:v>
                </c:pt>
                <c:pt idx="5086">
                  <c:v>3</c:v>
                </c:pt>
                <c:pt idx="5087">
                  <c:v>1</c:v>
                </c:pt>
                <c:pt idx="5088">
                  <c:v>3</c:v>
                </c:pt>
                <c:pt idx="5089">
                  <c:v>1</c:v>
                </c:pt>
                <c:pt idx="5090">
                  <c:v>3</c:v>
                </c:pt>
                <c:pt idx="5091">
                  <c:v>3</c:v>
                </c:pt>
                <c:pt idx="5092">
                  <c:v>2</c:v>
                </c:pt>
                <c:pt idx="5093">
                  <c:v>3</c:v>
                </c:pt>
                <c:pt idx="5094">
                  <c:v>3</c:v>
                </c:pt>
                <c:pt idx="5095">
                  <c:v>2</c:v>
                </c:pt>
                <c:pt idx="5096">
                  <c:v>1</c:v>
                </c:pt>
                <c:pt idx="5097">
                  <c:v>0</c:v>
                </c:pt>
                <c:pt idx="5098">
                  <c:v>3</c:v>
                </c:pt>
                <c:pt idx="5099">
                  <c:v>1</c:v>
                </c:pt>
                <c:pt idx="5100">
                  <c:v>1</c:v>
                </c:pt>
                <c:pt idx="5101">
                  <c:v>1</c:v>
                </c:pt>
                <c:pt idx="5102">
                  <c:v>0</c:v>
                </c:pt>
                <c:pt idx="5103">
                  <c:v>2</c:v>
                </c:pt>
                <c:pt idx="5104">
                  <c:v>1</c:v>
                </c:pt>
                <c:pt idx="5105">
                  <c:v>0</c:v>
                </c:pt>
                <c:pt idx="5106">
                  <c:v>0</c:v>
                </c:pt>
                <c:pt idx="5107">
                  <c:v>5</c:v>
                </c:pt>
                <c:pt idx="5108">
                  <c:v>2</c:v>
                </c:pt>
                <c:pt idx="5109">
                  <c:v>0</c:v>
                </c:pt>
                <c:pt idx="5110">
                  <c:v>3</c:v>
                </c:pt>
                <c:pt idx="5111">
                  <c:v>2</c:v>
                </c:pt>
                <c:pt idx="5112">
                  <c:v>1</c:v>
                </c:pt>
                <c:pt idx="5113">
                  <c:v>2</c:v>
                </c:pt>
                <c:pt idx="5114">
                  <c:v>1</c:v>
                </c:pt>
                <c:pt idx="5115">
                  <c:v>0</c:v>
                </c:pt>
                <c:pt idx="5116">
                  <c:v>3</c:v>
                </c:pt>
                <c:pt idx="5117">
                  <c:v>2</c:v>
                </c:pt>
                <c:pt idx="5118">
                  <c:v>0</c:v>
                </c:pt>
                <c:pt idx="5119">
                  <c:v>1</c:v>
                </c:pt>
                <c:pt idx="5120">
                  <c:v>1</c:v>
                </c:pt>
                <c:pt idx="5121">
                  <c:v>2</c:v>
                </c:pt>
                <c:pt idx="5122">
                  <c:v>1</c:v>
                </c:pt>
                <c:pt idx="5123">
                  <c:v>0</c:v>
                </c:pt>
                <c:pt idx="5124">
                  <c:v>4</c:v>
                </c:pt>
                <c:pt idx="5125">
                  <c:v>5</c:v>
                </c:pt>
                <c:pt idx="5126">
                  <c:v>3</c:v>
                </c:pt>
                <c:pt idx="5127">
                  <c:v>2</c:v>
                </c:pt>
                <c:pt idx="5128">
                  <c:v>3</c:v>
                </c:pt>
                <c:pt idx="5129">
                  <c:v>5</c:v>
                </c:pt>
                <c:pt idx="5130">
                  <c:v>4</c:v>
                </c:pt>
                <c:pt idx="5131">
                  <c:v>2</c:v>
                </c:pt>
                <c:pt idx="5132">
                  <c:v>3</c:v>
                </c:pt>
                <c:pt idx="5133">
                  <c:v>5</c:v>
                </c:pt>
                <c:pt idx="5134">
                  <c:v>2</c:v>
                </c:pt>
                <c:pt idx="5135">
                  <c:v>1</c:v>
                </c:pt>
                <c:pt idx="5136">
                  <c:v>2</c:v>
                </c:pt>
                <c:pt idx="5137">
                  <c:v>3</c:v>
                </c:pt>
                <c:pt idx="5138">
                  <c:v>1</c:v>
                </c:pt>
                <c:pt idx="5139">
                  <c:v>5</c:v>
                </c:pt>
                <c:pt idx="5140">
                  <c:v>0</c:v>
                </c:pt>
                <c:pt idx="5141">
                  <c:v>1</c:v>
                </c:pt>
                <c:pt idx="5142">
                  <c:v>1</c:v>
                </c:pt>
                <c:pt idx="5143">
                  <c:v>3</c:v>
                </c:pt>
                <c:pt idx="5144">
                  <c:v>0</c:v>
                </c:pt>
                <c:pt idx="5145">
                  <c:v>4</c:v>
                </c:pt>
                <c:pt idx="5146">
                  <c:v>3</c:v>
                </c:pt>
                <c:pt idx="5147">
                  <c:v>1</c:v>
                </c:pt>
                <c:pt idx="5148">
                  <c:v>1</c:v>
                </c:pt>
                <c:pt idx="5149">
                  <c:v>1</c:v>
                </c:pt>
                <c:pt idx="5150">
                  <c:v>1</c:v>
                </c:pt>
                <c:pt idx="5151">
                  <c:v>2</c:v>
                </c:pt>
                <c:pt idx="5152">
                  <c:v>2</c:v>
                </c:pt>
                <c:pt idx="5153">
                  <c:v>2</c:v>
                </c:pt>
                <c:pt idx="5154">
                  <c:v>4</c:v>
                </c:pt>
                <c:pt idx="5155">
                  <c:v>3</c:v>
                </c:pt>
                <c:pt idx="5156">
                  <c:v>0</c:v>
                </c:pt>
                <c:pt idx="5157">
                  <c:v>2</c:v>
                </c:pt>
                <c:pt idx="5158">
                  <c:v>2</c:v>
                </c:pt>
                <c:pt idx="5159">
                  <c:v>2</c:v>
                </c:pt>
                <c:pt idx="5160">
                  <c:v>0</c:v>
                </c:pt>
                <c:pt idx="5161">
                  <c:v>2</c:v>
                </c:pt>
                <c:pt idx="5162">
                  <c:v>1</c:v>
                </c:pt>
                <c:pt idx="5163">
                  <c:v>6</c:v>
                </c:pt>
                <c:pt idx="5164">
                  <c:v>1</c:v>
                </c:pt>
                <c:pt idx="5165">
                  <c:v>2</c:v>
                </c:pt>
                <c:pt idx="5166">
                  <c:v>3</c:v>
                </c:pt>
                <c:pt idx="5167">
                  <c:v>1</c:v>
                </c:pt>
                <c:pt idx="5168">
                  <c:v>3</c:v>
                </c:pt>
                <c:pt idx="5169">
                  <c:v>1</c:v>
                </c:pt>
                <c:pt idx="5170">
                  <c:v>3</c:v>
                </c:pt>
                <c:pt idx="5171">
                  <c:v>3</c:v>
                </c:pt>
                <c:pt idx="5172">
                  <c:v>0</c:v>
                </c:pt>
                <c:pt idx="5173">
                  <c:v>3</c:v>
                </c:pt>
                <c:pt idx="5174">
                  <c:v>1</c:v>
                </c:pt>
                <c:pt idx="5175">
                  <c:v>3</c:v>
                </c:pt>
                <c:pt idx="5176">
                  <c:v>2</c:v>
                </c:pt>
                <c:pt idx="5177">
                  <c:v>1</c:v>
                </c:pt>
                <c:pt idx="5178">
                  <c:v>1</c:v>
                </c:pt>
                <c:pt idx="5179">
                  <c:v>1</c:v>
                </c:pt>
                <c:pt idx="5180">
                  <c:v>1</c:v>
                </c:pt>
                <c:pt idx="5181">
                  <c:v>4</c:v>
                </c:pt>
                <c:pt idx="5182">
                  <c:v>6</c:v>
                </c:pt>
                <c:pt idx="5183">
                  <c:v>1</c:v>
                </c:pt>
                <c:pt idx="5184">
                  <c:v>0</c:v>
                </c:pt>
                <c:pt idx="5185">
                  <c:v>3</c:v>
                </c:pt>
                <c:pt idx="5186">
                  <c:v>1</c:v>
                </c:pt>
                <c:pt idx="5187">
                  <c:v>1</c:v>
                </c:pt>
                <c:pt idx="5188">
                  <c:v>3</c:v>
                </c:pt>
                <c:pt idx="5189">
                  <c:v>2</c:v>
                </c:pt>
                <c:pt idx="5190">
                  <c:v>2</c:v>
                </c:pt>
                <c:pt idx="5191">
                  <c:v>2</c:v>
                </c:pt>
                <c:pt idx="5192">
                  <c:v>0</c:v>
                </c:pt>
                <c:pt idx="5193">
                  <c:v>2</c:v>
                </c:pt>
                <c:pt idx="5194">
                  <c:v>1</c:v>
                </c:pt>
                <c:pt idx="5195">
                  <c:v>1</c:v>
                </c:pt>
                <c:pt idx="5196">
                  <c:v>3</c:v>
                </c:pt>
                <c:pt idx="5197">
                  <c:v>2</c:v>
                </c:pt>
                <c:pt idx="5198">
                  <c:v>3</c:v>
                </c:pt>
                <c:pt idx="5199">
                  <c:v>2</c:v>
                </c:pt>
                <c:pt idx="5200">
                  <c:v>3</c:v>
                </c:pt>
                <c:pt idx="5201">
                  <c:v>2</c:v>
                </c:pt>
                <c:pt idx="5202">
                  <c:v>0</c:v>
                </c:pt>
                <c:pt idx="5203">
                  <c:v>1</c:v>
                </c:pt>
                <c:pt idx="5204">
                  <c:v>4</c:v>
                </c:pt>
                <c:pt idx="5205">
                  <c:v>3</c:v>
                </c:pt>
                <c:pt idx="5206">
                  <c:v>4</c:v>
                </c:pt>
                <c:pt idx="5207">
                  <c:v>0</c:v>
                </c:pt>
                <c:pt idx="5208">
                  <c:v>4</c:v>
                </c:pt>
                <c:pt idx="5209">
                  <c:v>0</c:v>
                </c:pt>
                <c:pt idx="5210">
                  <c:v>1</c:v>
                </c:pt>
                <c:pt idx="5211">
                  <c:v>0</c:v>
                </c:pt>
                <c:pt idx="5212">
                  <c:v>1</c:v>
                </c:pt>
                <c:pt idx="5213">
                  <c:v>0</c:v>
                </c:pt>
                <c:pt idx="5214">
                  <c:v>2</c:v>
                </c:pt>
                <c:pt idx="5215">
                  <c:v>4</c:v>
                </c:pt>
                <c:pt idx="5216">
                  <c:v>0</c:v>
                </c:pt>
                <c:pt idx="5217">
                  <c:v>1</c:v>
                </c:pt>
                <c:pt idx="5218">
                  <c:v>2</c:v>
                </c:pt>
                <c:pt idx="5219">
                  <c:v>2</c:v>
                </c:pt>
                <c:pt idx="5220">
                  <c:v>3</c:v>
                </c:pt>
                <c:pt idx="5221">
                  <c:v>2</c:v>
                </c:pt>
                <c:pt idx="5222">
                  <c:v>0</c:v>
                </c:pt>
                <c:pt idx="5223">
                  <c:v>2</c:v>
                </c:pt>
                <c:pt idx="5224">
                  <c:v>2</c:v>
                </c:pt>
                <c:pt idx="5225">
                  <c:v>3</c:v>
                </c:pt>
                <c:pt idx="5226">
                  <c:v>1</c:v>
                </c:pt>
                <c:pt idx="5227">
                  <c:v>4</c:v>
                </c:pt>
                <c:pt idx="5228">
                  <c:v>2</c:v>
                </c:pt>
                <c:pt idx="5229">
                  <c:v>1</c:v>
                </c:pt>
                <c:pt idx="5230">
                  <c:v>0</c:v>
                </c:pt>
                <c:pt idx="5231">
                  <c:v>1</c:v>
                </c:pt>
                <c:pt idx="5232">
                  <c:v>3</c:v>
                </c:pt>
                <c:pt idx="5233">
                  <c:v>1</c:v>
                </c:pt>
                <c:pt idx="5234">
                  <c:v>3</c:v>
                </c:pt>
                <c:pt idx="5235">
                  <c:v>0</c:v>
                </c:pt>
                <c:pt idx="5236">
                  <c:v>1</c:v>
                </c:pt>
                <c:pt idx="5237">
                  <c:v>2</c:v>
                </c:pt>
                <c:pt idx="5238">
                  <c:v>1</c:v>
                </c:pt>
                <c:pt idx="5239">
                  <c:v>3</c:v>
                </c:pt>
                <c:pt idx="5240">
                  <c:v>1</c:v>
                </c:pt>
                <c:pt idx="5241">
                  <c:v>2</c:v>
                </c:pt>
                <c:pt idx="5242">
                  <c:v>1</c:v>
                </c:pt>
                <c:pt idx="5243">
                  <c:v>2</c:v>
                </c:pt>
                <c:pt idx="5244">
                  <c:v>3</c:v>
                </c:pt>
                <c:pt idx="5245">
                  <c:v>3</c:v>
                </c:pt>
                <c:pt idx="5246">
                  <c:v>1</c:v>
                </c:pt>
                <c:pt idx="5247">
                  <c:v>2</c:v>
                </c:pt>
                <c:pt idx="5248">
                  <c:v>4</c:v>
                </c:pt>
                <c:pt idx="5249">
                  <c:v>4</c:v>
                </c:pt>
                <c:pt idx="5250">
                  <c:v>3</c:v>
                </c:pt>
                <c:pt idx="5251">
                  <c:v>5</c:v>
                </c:pt>
                <c:pt idx="5252">
                  <c:v>3</c:v>
                </c:pt>
                <c:pt idx="5253">
                  <c:v>1</c:v>
                </c:pt>
                <c:pt idx="5254">
                  <c:v>3</c:v>
                </c:pt>
                <c:pt idx="5255">
                  <c:v>1</c:v>
                </c:pt>
                <c:pt idx="5256">
                  <c:v>1</c:v>
                </c:pt>
                <c:pt idx="5257">
                  <c:v>1</c:v>
                </c:pt>
                <c:pt idx="5258">
                  <c:v>3</c:v>
                </c:pt>
                <c:pt idx="5259">
                  <c:v>2</c:v>
                </c:pt>
                <c:pt idx="5260">
                  <c:v>0</c:v>
                </c:pt>
                <c:pt idx="5261">
                  <c:v>1</c:v>
                </c:pt>
                <c:pt idx="5262">
                  <c:v>1</c:v>
                </c:pt>
                <c:pt idx="5263">
                  <c:v>1</c:v>
                </c:pt>
                <c:pt idx="5264">
                  <c:v>0</c:v>
                </c:pt>
                <c:pt idx="5265">
                  <c:v>0</c:v>
                </c:pt>
                <c:pt idx="5266">
                  <c:v>5</c:v>
                </c:pt>
                <c:pt idx="5267">
                  <c:v>6</c:v>
                </c:pt>
                <c:pt idx="5268">
                  <c:v>5</c:v>
                </c:pt>
                <c:pt idx="5269">
                  <c:v>1</c:v>
                </c:pt>
                <c:pt idx="5270">
                  <c:v>1</c:v>
                </c:pt>
                <c:pt idx="5271">
                  <c:v>0</c:v>
                </c:pt>
                <c:pt idx="5272">
                  <c:v>4</c:v>
                </c:pt>
                <c:pt idx="5273">
                  <c:v>2</c:v>
                </c:pt>
                <c:pt idx="5274">
                  <c:v>1</c:v>
                </c:pt>
                <c:pt idx="5275">
                  <c:v>0</c:v>
                </c:pt>
                <c:pt idx="5276">
                  <c:v>1</c:v>
                </c:pt>
                <c:pt idx="5277">
                  <c:v>0</c:v>
                </c:pt>
                <c:pt idx="5278">
                  <c:v>1</c:v>
                </c:pt>
                <c:pt idx="5279">
                  <c:v>5</c:v>
                </c:pt>
                <c:pt idx="5280">
                  <c:v>0</c:v>
                </c:pt>
                <c:pt idx="5281">
                  <c:v>3</c:v>
                </c:pt>
                <c:pt idx="5282">
                  <c:v>0</c:v>
                </c:pt>
                <c:pt idx="5283">
                  <c:v>5</c:v>
                </c:pt>
                <c:pt idx="5284">
                  <c:v>1</c:v>
                </c:pt>
                <c:pt idx="5285">
                  <c:v>2</c:v>
                </c:pt>
                <c:pt idx="5286">
                  <c:v>2</c:v>
                </c:pt>
                <c:pt idx="5287">
                  <c:v>4</c:v>
                </c:pt>
                <c:pt idx="5288">
                  <c:v>2</c:v>
                </c:pt>
                <c:pt idx="5289">
                  <c:v>1</c:v>
                </c:pt>
                <c:pt idx="5290">
                  <c:v>2</c:v>
                </c:pt>
                <c:pt idx="5291">
                  <c:v>2</c:v>
                </c:pt>
                <c:pt idx="5292">
                  <c:v>2</c:v>
                </c:pt>
                <c:pt idx="5293">
                  <c:v>2</c:v>
                </c:pt>
                <c:pt idx="5294">
                  <c:v>2</c:v>
                </c:pt>
                <c:pt idx="5295">
                  <c:v>4</c:v>
                </c:pt>
                <c:pt idx="5296">
                  <c:v>1</c:v>
                </c:pt>
                <c:pt idx="5297">
                  <c:v>1</c:v>
                </c:pt>
                <c:pt idx="5298">
                  <c:v>2</c:v>
                </c:pt>
                <c:pt idx="5299">
                  <c:v>4</c:v>
                </c:pt>
                <c:pt idx="5300">
                  <c:v>0</c:v>
                </c:pt>
                <c:pt idx="5301">
                  <c:v>4</c:v>
                </c:pt>
                <c:pt idx="5302">
                  <c:v>1</c:v>
                </c:pt>
                <c:pt idx="5303">
                  <c:v>1</c:v>
                </c:pt>
                <c:pt idx="5304">
                  <c:v>5</c:v>
                </c:pt>
                <c:pt idx="5305">
                  <c:v>1</c:v>
                </c:pt>
                <c:pt idx="5306">
                  <c:v>1</c:v>
                </c:pt>
                <c:pt idx="5307">
                  <c:v>1</c:v>
                </c:pt>
                <c:pt idx="5308">
                  <c:v>1</c:v>
                </c:pt>
                <c:pt idx="5309">
                  <c:v>2</c:v>
                </c:pt>
                <c:pt idx="5310">
                  <c:v>0</c:v>
                </c:pt>
                <c:pt idx="5311">
                  <c:v>5</c:v>
                </c:pt>
                <c:pt idx="5312">
                  <c:v>4</c:v>
                </c:pt>
                <c:pt idx="5313">
                  <c:v>1</c:v>
                </c:pt>
                <c:pt idx="5314">
                  <c:v>2</c:v>
                </c:pt>
                <c:pt idx="5315">
                  <c:v>1</c:v>
                </c:pt>
                <c:pt idx="5316">
                  <c:v>1</c:v>
                </c:pt>
                <c:pt idx="5317">
                  <c:v>3</c:v>
                </c:pt>
                <c:pt idx="5318">
                  <c:v>2</c:v>
                </c:pt>
                <c:pt idx="5319">
                  <c:v>2</c:v>
                </c:pt>
                <c:pt idx="5320">
                  <c:v>2</c:v>
                </c:pt>
                <c:pt idx="5321">
                  <c:v>2</c:v>
                </c:pt>
                <c:pt idx="5322">
                  <c:v>1</c:v>
                </c:pt>
                <c:pt idx="5323">
                  <c:v>5</c:v>
                </c:pt>
                <c:pt idx="5324">
                  <c:v>2</c:v>
                </c:pt>
                <c:pt idx="5325">
                  <c:v>1</c:v>
                </c:pt>
                <c:pt idx="5326">
                  <c:v>4</c:v>
                </c:pt>
                <c:pt idx="5327">
                  <c:v>3</c:v>
                </c:pt>
                <c:pt idx="5328">
                  <c:v>3</c:v>
                </c:pt>
                <c:pt idx="5329">
                  <c:v>2</c:v>
                </c:pt>
                <c:pt idx="5330">
                  <c:v>3</c:v>
                </c:pt>
                <c:pt idx="5331">
                  <c:v>1</c:v>
                </c:pt>
                <c:pt idx="5332">
                  <c:v>2</c:v>
                </c:pt>
                <c:pt idx="5333">
                  <c:v>1</c:v>
                </c:pt>
                <c:pt idx="5334">
                  <c:v>1</c:v>
                </c:pt>
                <c:pt idx="5335">
                  <c:v>5</c:v>
                </c:pt>
                <c:pt idx="5336">
                  <c:v>2</c:v>
                </c:pt>
                <c:pt idx="5337">
                  <c:v>3</c:v>
                </c:pt>
                <c:pt idx="5338">
                  <c:v>0</c:v>
                </c:pt>
                <c:pt idx="5339">
                  <c:v>1</c:v>
                </c:pt>
                <c:pt idx="5340">
                  <c:v>1</c:v>
                </c:pt>
                <c:pt idx="5341">
                  <c:v>2</c:v>
                </c:pt>
                <c:pt idx="5342">
                  <c:v>0</c:v>
                </c:pt>
                <c:pt idx="5343">
                  <c:v>2</c:v>
                </c:pt>
                <c:pt idx="5344">
                  <c:v>1</c:v>
                </c:pt>
                <c:pt idx="5345">
                  <c:v>6</c:v>
                </c:pt>
                <c:pt idx="5346">
                  <c:v>2</c:v>
                </c:pt>
                <c:pt idx="5347">
                  <c:v>2</c:v>
                </c:pt>
                <c:pt idx="5348">
                  <c:v>1</c:v>
                </c:pt>
                <c:pt idx="5349">
                  <c:v>1</c:v>
                </c:pt>
                <c:pt idx="5350">
                  <c:v>2</c:v>
                </c:pt>
                <c:pt idx="5351">
                  <c:v>1</c:v>
                </c:pt>
                <c:pt idx="5352">
                  <c:v>2</c:v>
                </c:pt>
                <c:pt idx="5353">
                  <c:v>3</c:v>
                </c:pt>
                <c:pt idx="5354">
                  <c:v>1</c:v>
                </c:pt>
                <c:pt idx="5355">
                  <c:v>0</c:v>
                </c:pt>
                <c:pt idx="5356">
                  <c:v>2</c:v>
                </c:pt>
                <c:pt idx="5357">
                  <c:v>2</c:v>
                </c:pt>
                <c:pt idx="5358">
                  <c:v>1</c:v>
                </c:pt>
                <c:pt idx="5359">
                  <c:v>2</c:v>
                </c:pt>
                <c:pt idx="5360">
                  <c:v>2</c:v>
                </c:pt>
                <c:pt idx="5361">
                  <c:v>0</c:v>
                </c:pt>
                <c:pt idx="5362">
                  <c:v>2</c:v>
                </c:pt>
                <c:pt idx="5363">
                  <c:v>0</c:v>
                </c:pt>
                <c:pt idx="5364">
                  <c:v>1</c:v>
                </c:pt>
                <c:pt idx="5365">
                  <c:v>2</c:v>
                </c:pt>
                <c:pt idx="5366">
                  <c:v>2</c:v>
                </c:pt>
                <c:pt idx="5367">
                  <c:v>2</c:v>
                </c:pt>
                <c:pt idx="5368">
                  <c:v>3</c:v>
                </c:pt>
                <c:pt idx="5369">
                  <c:v>0</c:v>
                </c:pt>
                <c:pt idx="5370">
                  <c:v>1</c:v>
                </c:pt>
                <c:pt idx="5371">
                  <c:v>0</c:v>
                </c:pt>
                <c:pt idx="5372">
                  <c:v>1</c:v>
                </c:pt>
                <c:pt idx="5373">
                  <c:v>1</c:v>
                </c:pt>
                <c:pt idx="5374">
                  <c:v>1</c:v>
                </c:pt>
                <c:pt idx="5375">
                  <c:v>2</c:v>
                </c:pt>
                <c:pt idx="5376">
                  <c:v>1</c:v>
                </c:pt>
                <c:pt idx="5377">
                  <c:v>3</c:v>
                </c:pt>
                <c:pt idx="5378">
                  <c:v>1</c:v>
                </c:pt>
                <c:pt idx="5379">
                  <c:v>1</c:v>
                </c:pt>
                <c:pt idx="5380">
                  <c:v>3</c:v>
                </c:pt>
                <c:pt idx="5381">
                  <c:v>0</c:v>
                </c:pt>
                <c:pt idx="5382">
                  <c:v>2</c:v>
                </c:pt>
                <c:pt idx="5383">
                  <c:v>3</c:v>
                </c:pt>
                <c:pt idx="5384">
                  <c:v>3</c:v>
                </c:pt>
                <c:pt idx="5385">
                  <c:v>1</c:v>
                </c:pt>
                <c:pt idx="5386">
                  <c:v>0</c:v>
                </c:pt>
                <c:pt idx="5387">
                  <c:v>2</c:v>
                </c:pt>
                <c:pt idx="5388">
                  <c:v>1</c:v>
                </c:pt>
                <c:pt idx="5389">
                  <c:v>1</c:v>
                </c:pt>
                <c:pt idx="5390">
                  <c:v>7</c:v>
                </c:pt>
                <c:pt idx="5391">
                  <c:v>1</c:v>
                </c:pt>
                <c:pt idx="5392">
                  <c:v>4</c:v>
                </c:pt>
                <c:pt idx="5393">
                  <c:v>1</c:v>
                </c:pt>
                <c:pt idx="5394">
                  <c:v>3</c:v>
                </c:pt>
                <c:pt idx="5395">
                  <c:v>2</c:v>
                </c:pt>
                <c:pt idx="5396">
                  <c:v>1</c:v>
                </c:pt>
                <c:pt idx="5397">
                  <c:v>0</c:v>
                </c:pt>
                <c:pt idx="5398">
                  <c:v>2</c:v>
                </c:pt>
                <c:pt idx="5399">
                  <c:v>0</c:v>
                </c:pt>
                <c:pt idx="5400">
                  <c:v>1</c:v>
                </c:pt>
                <c:pt idx="5401">
                  <c:v>5</c:v>
                </c:pt>
                <c:pt idx="5402">
                  <c:v>3</c:v>
                </c:pt>
                <c:pt idx="5403">
                  <c:v>2</c:v>
                </c:pt>
                <c:pt idx="5404">
                  <c:v>1</c:v>
                </c:pt>
                <c:pt idx="5405">
                  <c:v>1</c:v>
                </c:pt>
                <c:pt idx="5406">
                  <c:v>2</c:v>
                </c:pt>
                <c:pt idx="5407">
                  <c:v>1</c:v>
                </c:pt>
                <c:pt idx="5408">
                  <c:v>2</c:v>
                </c:pt>
                <c:pt idx="5409">
                  <c:v>1</c:v>
                </c:pt>
                <c:pt idx="5410">
                  <c:v>2</c:v>
                </c:pt>
                <c:pt idx="5411">
                  <c:v>3</c:v>
                </c:pt>
                <c:pt idx="5412">
                  <c:v>1</c:v>
                </c:pt>
                <c:pt idx="5413">
                  <c:v>2</c:v>
                </c:pt>
                <c:pt idx="5414">
                  <c:v>6</c:v>
                </c:pt>
                <c:pt idx="5415">
                  <c:v>1</c:v>
                </c:pt>
                <c:pt idx="5416">
                  <c:v>0</c:v>
                </c:pt>
                <c:pt idx="5417">
                  <c:v>1</c:v>
                </c:pt>
                <c:pt idx="5418">
                  <c:v>1</c:v>
                </c:pt>
                <c:pt idx="5419">
                  <c:v>0</c:v>
                </c:pt>
                <c:pt idx="5420">
                  <c:v>0</c:v>
                </c:pt>
                <c:pt idx="5421">
                  <c:v>1</c:v>
                </c:pt>
                <c:pt idx="5422">
                  <c:v>3</c:v>
                </c:pt>
                <c:pt idx="5423">
                  <c:v>3</c:v>
                </c:pt>
                <c:pt idx="5424">
                  <c:v>1</c:v>
                </c:pt>
                <c:pt idx="5425">
                  <c:v>2</c:v>
                </c:pt>
                <c:pt idx="5426">
                  <c:v>2</c:v>
                </c:pt>
                <c:pt idx="5427">
                  <c:v>2</c:v>
                </c:pt>
                <c:pt idx="5428">
                  <c:v>2</c:v>
                </c:pt>
                <c:pt idx="5429">
                  <c:v>1</c:v>
                </c:pt>
                <c:pt idx="5430">
                  <c:v>2</c:v>
                </c:pt>
                <c:pt idx="5431">
                  <c:v>4</c:v>
                </c:pt>
                <c:pt idx="5432">
                  <c:v>2</c:v>
                </c:pt>
                <c:pt idx="5433">
                  <c:v>2</c:v>
                </c:pt>
                <c:pt idx="5434">
                  <c:v>1</c:v>
                </c:pt>
                <c:pt idx="5435">
                  <c:v>2</c:v>
                </c:pt>
                <c:pt idx="5436">
                  <c:v>0</c:v>
                </c:pt>
                <c:pt idx="5437">
                  <c:v>2</c:v>
                </c:pt>
                <c:pt idx="5438">
                  <c:v>3</c:v>
                </c:pt>
                <c:pt idx="5439">
                  <c:v>1</c:v>
                </c:pt>
                <c:pt idx="5440">
                  <c:v>3</c:v>
                </c:pt>
                <c:pt idx="5441">
                  <c:v>3</c:v>
                </c:pt>
                <c:pt idx="5442">
                  <c:v>0</c:v>
                </c:pt>
                <c:pt idx="5443">
                  <c:v>3</c:v>
                </c:pt>
                <c:pt idx="5444">
                  <c:v>4</c:v>
                </c:pt>
                <c:pt idx="5445">
                  <c:v>2</c:v>
                </c:pt>
                <c:pt idx="5446">
                  <c:v>7</c:v>
                </c:pt>
                <c:pt idx="5447">
                  <c:v>1</c:v>
                </c:pt>
                <c:pt idx="5448">
                  <c:v>1</c:v>
                </c:pt>
                <c:pt idx="5449">
                  <c:v>1</c:v>
                </c:pt>
                <c:pt idx="5450">
                  <c:v>2</c:v>
                </c:pt>
                <c:pt idx="5451">
                  <c:v>2</c:v>
                </c:pt>
                <c:pt idx="5452">
                  <c:v>1</c:v>
                </c:pt>
                <c:pt idx="5453">
                  <c:v>4</c:v>
                </c:pt>
                <c:pt idx="5454">
                  <c:v>2</c:v>
                </c:pt>
                <c:pt idx="5455">
                  <c:v>4</c:v>
                </c:pt>
                <c:pt idx="5456">
                  <c:v>3</c:v>
                </c:pt>
                <c:pt idx="5457">
                  <c:v>2</c:v>
                </c:pt>
                <c:pt idx="5458">
                  <c:v>1</c:v>
                </c:pt>
                <c:pt idx="5459">
                  <c:v>4</c:v>
                </c:pt>
                <c:pt idx="5460">
                  <c:v>1</c:v>
                </c:pt>
                <c:pt idx="5461">
                  <c:v>0</c:v>
                </c:pt>
                <c:pt idx="5462">
                  <c:v>0</c:v>
                </c:pt>
                <c:pt idx="5463">
                  <c:v>2</c:v>
                </c:pt>
                <c:pt idx="5464">
                  <c:v>0</c:v>
                </c:pt>
                <c:pt idx="5465">
                  <c:v>2</c:v>
                </c:pt>
                <c:pt idx="5466">
                  <c:v>1</c:v>
                </c:pt>
                <c:pt idx="5467">
                  <c:v>4</c:v>
                </c:pt>
                <c:pt idx="5468">
                  <c:v>3</c:v>
                </c:pt>
                <c:pt idx="5469">
                  <c:v>3</c:v>
                </c:pt>
                <c:pt idx="5470">
                  <c:v>0</c:v>
                </c:pt>
                <c:pt idx="5471">
                  <c:v>2</c:v>
                </c:pt>
                <c:pt idx="5472">
                  <c:v>2</c:v>
                </c:pt>
                <c:pt idx="5473">
                  <c:v>1</c:v>
                </c:pt>
                <c:pt idx="5474">
                  <c:v>2</c:v>
                </c:pt>
                <c:pt idx="5475">
                  <c:v>6</c:v>
                </c:pt>
                <c:pt idx="5476">
                  <c:v>2</c:v>
                </c:pt>
                <c:pt idx="5477">
                  <c:v>1</c:v>
                </c:pt>
                <c:pt idx="5478">
                  <c:v>1</c:v>
                </c:pt>
                <c:pt idx="5479">
                  <c:v>0</c:v>
                </c:pt>
                <c:pt idx="5480">
                  <c:v>3</c:v>
                </c:pt>
                <c:pt idx="5481">
                  <c:v>2</c:v>
                </c:pt>
                <c:pt idx="5482">
                  <c:v>2</c:v>
                </c:pt>
                <c:pt idx="5483">
                  <c:v>1</c:v>
                </c:pt>
                <c:pt idx="5484">
                  <c:v>1</c:v>
                </c:pt>
                <c:pt idx="5485">
                  <c:v>3</c:v>
                </c:pt>
                <c:pt idx="5486">
                  <c:v>5</c:v>
                </c:pt>
                <c:pt idx="5487">
                  <c:v>5</c:v>
                </c:pt>
                <c:pt idx="5488">
                  <c:v>3</c:v>
                </c:pt>
                <c:pt idx="5489">
                  <c:v>1</c:v>
                </c:pt>
                <c:pt idx="5490">
                  <c:v>1</c:v>
                </c:pt>
                <c:pt idx="5491">
                  <c:v>0</c:v>
                </c:pt>
                <c:pt idx="5492">
                  <c:v>2</c:v>
                </c:pt>
                <c:pt idx="5493">
                  <c:v>0</c:v>
                </c:pt>
                <c:pt idx="5494">
                  <c:v>2</c:v>
                </c:pt>
                <c:pt idx="5495">
                  <c:v>1</c:v>
                </c:pt>
                <c:pt idx="5496">
                  <c:v>1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2</c:v>
                </c:pt>
                <c:pt idx="5501">
                  <c:v>1</c:v>
                </c:pt>
                <c:pt idx="5502">
                  <c:v>3</c:v>
                </c:pt>
                <c:pt idx="5503">
                  <c:v>4</c:v>
                </c:pt>
                <c:pt idx="5504">
                  <c:v>2</c:v>
                </c:pt>
                <c:pt idx="5505">
                  <c:v>1</c:v>
                </c:pt>
                <c:pt idx="5506">
                  <c:v>3</c:v>
                </c:pt>
                <c:pt idx="5507">
                  <c:v>1</c:v>
                </c:pt>
                <c:pt idx="5508">
                  <c:v>2</c:v>
                </c:pt>
                <c:pt idx="5509">
                  <c:v>2</c:v>
                </c:pt>
                <c:pt idx="5510">
                  <c:v>3</c:v>
                </c:pt>
                <c:pt idx="5511">
                  <c:v>1</c:v>
                </c:pt>
                <c:pt idx="5512">
                  <c:v>1</c:v>
                </c:pt>
                <c:pt idx="5513">
                  <c:v>4</c:v>
                </c:pt>
                <c:pt idx="5514">
                  <c:v>0</c:v>
                </c:pt>
                <c:pt idx="5515">
                  <c:v>1</c:v>
                </c:pt>
                <c:pt idx="5516">
                  <c:v>0</c:v>
                </c:pt>
                <c:pt idx="5517">
                  <c:v>0</c:v>
                </c:pt>
                <c:pt idx="5518">
                  <c:v>3</c:v>
                </c:pt>
                <c:pt idx="5519">
                  <c:v>1</c:v>
                </c:pt>
                <c:pt idx="5520">
                  <c:v>1</c:v>
                </c:pt>
                <c:pt idx="5521">
                  <c:v>1</c:v>
                </c:pt>
                <c:pt idx="5522">
                  <c:v>4</c:v>
                </c:pt>
                <c:pt idx="5523">
                  <c:v>3</c:v>
                </c:pt>
                <c:pt idx="5524">
                  <c:v>1</c:v>
                </c:pt>
                <c:pt idx="5525">
                  <c:v>0</c:v>
                </c:pt>
                <c:pt idx="5526">
                  <c:v>2</c:v>
                </c:pt>
                <c:pt idx="5527">
                  <c:v>6</c:v>
                </c:pt>
                <c:pt idx="5528">
                  <c:v>2</c:v>
                </c:pt>
                <c:pt idx="5529">
                  <c:v>1</c:v>
                </c:pt>
                <c:pt idx="5530">
                  <c:v>2</c:v>
                </c:pt>
                <c:pt idx="5531">
                  <c:v>0</c:v>
                </c:pt>
                <c:pt idx="5532">
                  <c:v>2</c:v>
                </c:pt>
                <c:pt idx="5533">
                  <c:v>4</c:v>
                </c:pt>
                <c:pt idx="5534">
                  <c:v>2</c:v>
                </c:pt>
                <c:pt idx="5535">
                  <c:v>2</c:v>
                </c:pt>
                <c:pt idx="5536">
                  <c:v>4</c:v>
                </c:pt>
                <c:pt idx="5537">
                  <c:v>0</c:v>
                </c:pt>
                <c:pt idx="5538">
                  <c:v>0</c:v>
                </c:pt>
                <c:pt idx="5539">
                  <c:v>1</c:v>
                </c:pt>
                <c:pt idx="5540">
                  <c:v>3</c:v>
                </c:pt>
                <c:pt idx="5541">
                  <c:v>0</c:v>
                </c:pt>
                <c:pt idx="5542">
                  <c:v>1</c:v>
                </c:pt>
                <c:pt idx="5543">
                  <c:v>0</c:v>
                </c:pt>
                <c:pt idx="5544">
                  <c:v>1</c:v>
                </c:pt>
                <c:pt idx="5545">
                  <c:v>4</c:v>
                </c:pt>
                <c:pt idx="5546">
                  <c:v>3</c:v>
                </c:pt>
                <c:pt idx="5547">
                  <c:v>1</c:v>
                </c:pt>
                <c:pt idx="5548">
                  <c:v>1</c:v>
                </c:pt>
                <c:pt idx="5549">
                  <c:v>1</c:v>
                </c:pt>
                <c:pt idx="5550">
                  <c:v>4</c:v>
                </c:pt>
                <c:pt idx="5551">
                  <c:v>1</c:v>
                </c:pt>
                <c:pt idx="5552">
                  <c:v>1</c:v>
                </c:pt>
                <c:pt idx="5553">
                  <c:v>0</c:v>
                </c:pt>
                <c:pt idx="5554">
                  <c:v>3</c:v>
                </c:pt>
                <c:pt idx="5555">
                  <c:v>2</c:v>
                </c:pt>
                <c:pt idx="5556">
                  <c:v>3</c:v>
                </c:pt>
                <c:pt idx="5557">
                  <c:v>3</c:v>
                </c:pt>
                <c:pt idx="5558">
                  <c:v>1</c:v>
                </c:pt>
                <c:pt idx="5559">
                  <c:v>3</c:v>
                </c:pt>
                <c:pt idx="5560">
                  <c:v>1</c:v>
                </c:pt>
                <c:pt idx="5561">
                  <c:v>2</c:v>
                </c:pt>
                <c:pt idx="5562">
                  <c:v>6</c:v>
                </c:pt>
                <c:pt idx="5563">
                  <c:v>3</c:v>
                </c:pt>
                <c:pt idx="5564">
                  <c:v>1</c:v>
                </c:pt>
                <c:pt idx="5565">
                  <c:v>0</c:v>
                </c:pt>
                <c:pt idx="5566">
                  <c:v>1</c:v>
                </c:pt>
                <c:pt idx="5567">
                  <c:v>3</c:v>
                </c:pt>
                <c:pt idx="5568">
                  <c:v>2</c:v>
                </c:pt>
                <c:pt idx="5569">
                  <c:v>1</c:v>
                </c:pt>
                <c:pt idx="5570">
                  <c:v>0</c:v>
                </c:pt>
                <c:pt idx="5571">
                  <c:v>0</c:v>
                </c:pt>
                <c:pt idx="5572">
                  <c:v>3</c:v>
                </c:pt>
                <c:pt idx="5573">
                  <c:v>2</c:v>
                </c:pt>
                <c:pt idx="5574">
                  <c:v>1</c:v>
                </c:pt>
                <c:pt idx="5575">
                  <c:v>0</c:v>
                </c:pt>
                <c:pt idx="5576">
                  <c:v>2</c:v>
                </c:pt>
                <c:pt idx="5577">
                  <c:v>2</c:v>
                </c:pt>
                <c:pt idx="5578">
                  <c:v>2</c:v>
                </c:pt>
                <c:pt idx="5579">
                  <c:v>1</c:v>
                </c:pt>
                <c:pt idx="5580">
                  <c:v>1</c:v>
                </c:pt>
                <c:pt idx="5581">
                  <c:v>2</c:v>
                </c:pt>
                <c:pt idx="5582">
                  <c:v>3</c:v>
                </c:pt>
                <c:pt idx="5583">
                  <c:v>0</c:v>
                </c:pt>
                <c:pt idx="5584">
                  <c:v>0</c:v>
                </c:pt>
                <c:pt idx="5585">
                  <c:v>3</c:v>
                </c:pt>
                <c:pt idx="5586">
                  <c:v>1</c:v>
                </c:pt>
                <c:pt idx="5587">
                  <c:v>2</c:v>
                </c:pt>
                <c:pt idx="5588">
                  <c:v>1</c:v>
                </c:pt>
                <c:pt idx="5589">
                  <c:v>0</c:v>
                </c:pt>
                <c:pt idx="5590">
                  <c:v>2</c:v>
                </c:pt>
                <c:pt idx="5591">
                  <c:v>2</c:v>
                </c:pt>
                <c:pt idx="5592">
                  <c:v>1</c:v>
                </c:pt>
                <c:pt idx="5593">
                  <c:v>4</c:v>
                </c:pt>
                <c:pt idx="5594">
                  <c:v>5</c:v>
                </c:pt>
                <c:pt idx="5595">
                  <c:v>1</c:v>
                </c:pt>
                <c:pt idx="5596">
                  <c:v>2</c:v>
                </c:pt>
                <c:pt idx="5597">
                  <c:v>2</c:v>
                </c:pt>
                <c:pt idx="5598">
                  <c:v>3</c:v>
                </c:pt>
                <c:pt idx="5599">
                  <c:v>6</c:v>
                </c:pt>
                <c:pt idx="5600">
                  <c:v>0</c:v>
                </c:pt>
                <c:pt idx="5601">
                  <c:v>2</c:v>
                </c:pt>
                <c:pt idx="5602">
                  <c:v>1</c:v>
                </c:pt>
                <c:pt idx="5603">
                  <c:v>4</c:v>
                </c:pt>
                <c:pt idx="5604">
                  <c:v>4</c:v>
                </c:pt>
                <c:pt idx="5605">
                  <c:v>4</c:v>
                </c:pt>
                <c:pt idx="5606">
                  <c:v>0</c:v>
                </c:pt>
                <c:pt idx="5607">
                  <c:v>0</c:v>
                </c:pt>
                <c:pt idx="5608">
                  <c:v>4</c:v>
                </c:pt>
                <c:pt idx="5609">
                  <c:v>2</c:v>
                </c:pt>
                <c:pt idx="5610">
                  <c:v>3</c:v>
                </c:pt>
                <c:pt idx="5611">
                  <c:v>3</c:v>
                </c:pt>
                <c:pt idx="5612">
                  <c:v>1</c:v>
                </c:pt>
                <c:pt idx="5613">
                  <c:v>3</c:v>
                </c:pt>
                <c:pt idx="5614">
                  <c:v>4</c:v>
                </c:pt>
                <c:pt idx="5615">
                  <c:v>3</c:v>
                </c:pt>
                <c:pt idx="5616">
                  <c:v>1</c:v>
                </c:pt>
                <c:pt idx="5617">
                  <c:v>1</c:v>
                </c:pt>
                <c:pt idx="5618">
                  <c:v>2</c:v>
                </c:pt>
                <c:pt idx="5619">
                  <c:v>1</c:v>
                </c:pt>
                <c:pt idx="5620">
                  <c:v>2</c:v>
                </c:pt>
                <c:pt idx="5621">
                  <c:v>2</c:v>
                </c:pt>
                <c:pt idx="5622">
                  <c:v>1</c:v>
                </c:pt>
                <c:pt idx="5623">
                  <c:v>1</c:v>
                </c:pt>
                <c:pt idx="5624">
                  <c:v>4</c:v>
                </c:pt>
                <c:pt idx="5625">
                  <c:v>1</c:v>
                </c:pt>
                <c:pt idx="5626">
                  <c:v>1</c:v>
                </c:pt>
                <c:pt idx="5627">
                  <c:v>1</c:v>
                </c:pt>
                <c:pt idx="5628">
                  <c:v>1</c:v>
                </c:pt>
                <c:pt idx="5629">
                  <c:v>1</c:v>
                </c:pt>
                <c:pt idx="5630">
                  <c:v>2</c:v>
                </c:pt>
                <c:pt idx="5631">
                  <c:v>2</c:v>
                </c:pt>
                <c:pt idx="5632">
                  <c:v>2</c:v>
                </c:pt>
                <c:pt idx="5633">
                  <c:v>5</c:v>
                </c:pt>
                <c:pt idx="5634">
                  <c:v>0</c:v>
                </c:pt>
                <c:pt idx="5635">
                  <c:v>2</c:v>
                </c:pt>
                <c:pt idx="5636">
                  <c:v>2</c:v>
                </c:pt>
                <c:pt idx="5637">
                  <c:v>1</c:v>
                </c:pt>
                <c:pt idx="5638">
                  <c:v>2</c:v>
                </c:pt>
                <c:pt idx="5639">
                  <c:v>0</c:v>
                </c:pt>
                <c:pt idx="5640">
                  <c:v>1</c:v>
                </c:pt>
                <c:pt idx="5641">
                  <c:v>2</c:v>
                </c:pt>
                <c:pt idx="5642">
                  <c:v>1</c:v>
                </c:pt>
                <c:pt idx="5643">
                  <c:v>1</c:v>
                </c:pt>
                <c:pt idx="5644">
                  <c:v>2</c:v>
                </c:pt>
                <c:pt idx="5645">
                  <c:v>2</c:v>
                </c:pt>
                <c:pt idx="5646">
                  <c:v>1</c:v>
                </c:pt>
                <c:pt idx="5647">
                  <c:v>2</c:v>
                </c:pt>
                <c:pt idx="5648">
                  <c:v>2</c:v>
                </c:pt>
                <c:pt idx="5649">
                  <c:v>2</c:v>
                </c:pt>
                <c:pt idx="5650">
                  <c:v>1</c:v>
                </c:pt>
                <c:pt idx="5651">
                  <c:v>4</c:v>
                </c:pt>
                <c:pt idx="5652">
                  <c:v>1</c:v>
                </c:pt>
                <c:pt idx="5653">
                  <c:v>1</c:v>
                </c:pt>
                <c:pt idx="5654">
                  <c:v>0</c:v>
                </c:pt>
                <c:pt idx="5655">
                  <c:v>1</c:v>
                </c:pt>
                <c:pt idx="5656">
                  <c:v>1</c:v>
                </c:pt>
                <c:pt idx="5657">
                  <c:v>0</c:v>
                </c:pt>
                <c:pt idx="5658">
                  <c:v>0</c:v>
                </c:pt>
                <c:pt idx="5659">
                  <c:v>1</c:v>
                </c:pt>
                <c:pt idx="5660">
                  <c:v>1</c:v>
                </c:pt>
                <c:pt idx="5661">
                  <c:v>2</c:v>
                </c:pt>
                <c:pt idx="5662">
                  <c:v>0</c:v>
                </c:pt>
                <c:pt idx="5663">
                  <c:v>1</c:v>
                </c:pt>
                <c:pt idx="5664">
                  <c:v>3</c:v>
                </c:pt>
                <c:pt idx="5665">
                  <c:v>4</c:v>
                </c:pt>
                <c:pt idx="5666">
                  <c:v>1</c:v>
                </c:pt>
                <c:pt idx="5667">
                  <c:v>3</c:v>
                </c:pt>
                <c:pt idx="5668">
                  <c:v>0</c:v>
                </c:pt>
                <c:pt idx="5669">
                  <c:v>1</c:v>
                </c:pt>
                <c:pt idx="5670">
                  <c:v>2</c:v>
                </c:pt>
                <c:pt idx="5671">
                  <c:v>3</c:v>
                </c:pt>
                <c:pt idx="5672">
                  <c:v>3</c:v>
                </c:pt>
                <c:pt idx="5673">
                  <c:v>1</c:v>
                </c:pt>
                <c:pt idx="5674">
                  <c:v>3</c:v>
                </c:pt>
                <c:pt idx="5675">
                  <c:v>0</c:v>
                </c:pt>
                <c:pt idx="5676">
                  <c:v>0</c:v>
                </c:pt>
                <c:pt idx="5677">
                  <c:v>0</c:v>
                </c:pt>
                <c:pt idx="5678">
                  <c:v>4</c:v>
                </c:pt>
                <c:pt idx="5679">
                  <c:v>0</c:v>
                </c:pt>
                <c:pt idx="5680">
                  <c:v>1</c:v>
                </c:pt>
                <c:pt idx="5681">
                  <c:v>2</c:v>
                </c:pt>
                <c:pt idx="5682">
                  <c:v>1</c:v>
                </c:pt>
                <c:pt idx="5683">
                  <c:v>1</c:v>
                </c:pt>
                <c:pt idx="5684">
                  <c:v>1</c:v>
                </c:pt>
                <c:pt idx="5685">
                  <c:v>0</c:v>
                </c:pt>
                <c:pt idx="5686">
                  <c:v>2</c:v>
                </c:pt>
                <c:pt idx="5687">
                  <c:v>2</c:v>
                </c:pt>
                <c:pt idx="5688">
                  <c:v>0</c:v>
                </c:pt>
                <c:pt idx="5689">
                  <c:v>2</c:v>
                </c:pt>
                <c:pt idx="5690">
                  <c:v>5</c:v>
                </c:pt>
                <c:pt idx="5691">
                  <c:v>1</c:v>
                </c:pt>
                <c:pt idx="5692">
                  <c:v>1</c:v>
                </c:pt>
                <c:pt idx="5693">
                  <c:v>1</c:v>
                </c:pt>
                <c:pt idx="5694">
                  <c:v>2</c:v>
                </c:pt>
                <c:pt idx="5695">
                  <c:v>2</c:v>
                </c:pt>
                <c:pt idx="5696">
                  <c:v>1</c:v>
                </c:pt>
                <c:pt idx="5697">
                  <c:v>1</c:v>
                </c:pt>
                <c:pt idx="5698">
                  <c:v>1</c:v>
                </c:pt>
                <c:pt idx="5699">
                  <c:v>0</c:v>
                </c:pt>
                <c:pt idx="5700">
                  <c:v>1</c:v>
                </c:pt>
                <c:pt idx="5701">
                  <c:v>2</c:v>
                </c:pt>
                <c:pt idx="5702">
                  <c:v>3</c:v>
                </c:pt>
                <c:pt idx="5703">
                  <c:v>0</c:v>
                </c:pt>
                <c:pt idx="5704">
                  <c:v>3</c:v>
                </c:pt>
                <c:pt idx="5705">
                  <c:v>1</c:v>
                </c:pt>
                <c:pt idx="5706">
                  <c:v>1</c:v>
                </c:pt>
                <c:pt idx="5707">
                  <c:v>0</c:v>
                </c:pt>
                <c:pt idx="5708">
                  <c:v>0</c:v>
                </c:pt>
                <c:pt idx="5709">
                  <c:v>2</c:v>
                </c:pt>
                <c:pt idx="5710">
                  <c:v>2</c:v>
                </c:pt>
                <c:pt idx="5711">
                  <c:v>4</c:v>
                </c:pt>
                <c:pt idx="5712">
                  <c:v>2</c:v>
                </c:pt>
                <c:pt idx="5713">
                  <c:v>3</c:v>
                </c:pt>
                <c:pt idx="5714">
                  <c:v>0</c:v>
                </c:pt>
                <c:pt idx="5715">
                  <c:v>2</c:v>
                </c:pt>
                <c:pt idx="5716">
                  <c:v>1</c:v>
                </c:pt>
                <c:pt idx="5717">
                  <c:v>0</c:v>
                </c:pt>
                <c:pt idx="5718">
                  <c:v>5</c:v>
                </c:pt>
                <c:pt idx="5719">
                  <c:v>2</c:v>
                </c:pt>
                <c:pt idx="5720">
                  <c:v>2</c:v>
                </c:pt>
                <c:pt idx="5721">
                  <c:v>2</c:v>
                </c:pt>
                <c:pt idx="5722">
                  <c:v>5</c:v>
                </c:pt>
                <c:pt idx="5723">
                  <c:v>1</c:v>
                </c:pt>
                <c:pt idx="5724">
                  <c:v>1</c:v>
                </c:pt>
                <c:pt idx="5725">
                  <c:v>1</c:v>
                </c:pt>
                <c:pt idx="5726">
                  <c:v>2</c:v>
                </c:pt>
                <c:pt idx="5727">
                  <c:v>4</c:v>
                </c:pt>
                <c:pt idx="5728">
                  <c:v>0</c:v>
                </c:pt>
                <c:pt idx="5729">
                  <c:v>3</c:v>
                </c:pt>
                <c:pt idx="5730">
                  <c:v>2</c:v>
                </c:pt>
                <c:pt idx="5731">
                  <c:v>1</c:v>
                </c:pt>
                <c:pt idx="5732">
                  <c:v>2</c:v>
                </c:pt>
                <c:pt idx="5733">
                  <c:v>1</c:v>
                </c:pt>
                <c:pt idx="5734">
                  <c:v>2</c:v>
                </c:pt>
                <c:pt idx="5735">
                  <c:v>1</c:v>
                </c:pt>
                <c:pt idx="5736">
                  <c:v>2</c:v>
                </c:pt>
                <c:pt idx="5737">
                  <c:v>2</c:v>
                </c:pt>
                <c:pt idx="5738">
                  <c:v>5</c:v>
                </c:pt>
                <c:pt idx="5739">
                  <c:v>2</c:v>
                </c:pt>
                <c:pt idx="5740">
                  <c:v>0</c:v>
                </c:pt>
                <c:pt idx="5741">
                  <c:v>1</c:v>
                </c:pt>
                <c:pt idx="5742">
                  <c:v>2</c:v>
                </c:pt>
                <c:pt idx="5743">
                  <c:v>3</c:v>
                </c:pt>
                <c:pt idx="5744">
                  <c:v>1</c:v>
                </c:pt>
                <c:pt idx="5745">
                  <c:v>2</c:v>
                </c:pt>
                <c:pt idx="5746">
                  <c:v>1</c:v>
                </c:pt>
                <c:pt idx="5747">
                  <c:v>1</c:v>
                </c:pt>
                <c:pt idx="5748">
                  <c:v>0</c:v>
                </c:pt>
                <c:pt idx="5749">
                  <c:v>0</c:v>
                </c:pt>
                <c:pt idx="5750">
                  <c:v>0</c:v>
                </c:pt>
                <c:pt idx="5751">
                  <c:v>4</c:v>
                </c:pt>
                <c:pt idx="5752">
                  <c:v>0</c:v>
                </c:pt>
                <c:pt idx="5753">
                  <c:v>1</c:v>
                </c:pt>
                <c:pt idx="5754">
                  <c:v>1</c:v>
                </c:pt>
                <c:pt idx="5755">
                  <c:v>0</c:v>
                </c:pt>
                <c:pt idx="5756">
                  <c:v>1</c:v>
                </c:pt>
                <c:pt idx="5757">
                  <c:v>1</c:v>
                </c:pt>
                <c:pt idx="5758">
                  <c:v>4</c:v>
                </c:pt>
                <c:pt idx="5759">
                  <c:v>3</c:v>
                </c:pt>
                <c:pt idx="5760">
                  <c:v>3</c:v>
                </c:pt>
                <c:pt idx="5761">
                  <c:v>3</c:v>
                </c:pt>
                <c:pt idx="5762">
                  <c:v>1</c:v>
                </c:pt>
                <c:pt idx="5763">
                  <c:v>2</c:v>
                </c:pt>
                <c:pt idx="5764">
                  <c:v>2</c:v>
                </c:pt>
                <c:pt idx="5765">
                  <c:v>1</c:v>
                </c:pt>
                <c:pt idx="5766">
                  <c:v>3</c:v>
                </c:pt>
                <c:pt idx="5767">
                  <c:v>1</c:v>
                </c:pt>
                <c:pt idx="5768">
                  <c:v>4</c:v>
                </c:pt>
                <c:pt idx="5769">
                  <c:v>1</c:v>
                </c:pt>
                <c:pt idx="5770">
                  <c:v>0</c:v>
                </c:pt>
                <c:pt idx="5771">
                  <c:v>1</c:v>
                </c:pt>
                <c:pt idx="5772">
                  <c:v>0</c:v>
                </c:pt>
                <c:pt idx="5773">
                  <c:v>3</c:v>
                </c:pt>
                <c:pt idx="5774">
                  <c:v>2</c:v>
                </c:pt>
                <c:pt idx="5775">
                  <c:v>0</c:v>
                </c:pt>
                <c:pt idx="5776">
                  <c:v>4</c:v>
                </c:pt>
                <c:pt idx="5777">
                  <c:v>4</c:v>
                </c:pt>
                <c:pt idx="5778">
                  <c:v>1</c:v>
                </c:pt>
                <c:pt idx="5779">
                  <c:v>1</c:v>
                </c:pt>
                <c:pt idx="5780">
                  <c:v>3</c:v>
                </c:pt>
                <c:pt idx="5781">
                  <c:v>1</c:v>
                </c:pt>
                <c:pt idx="5782">
                  <c:v>1</c:v>
                </c:pt>
                <c:pt idx="5783">
                  <c:v>2</c:v>
                </c:pt>
                <c:pt idx="5784">
                  <c:v>1</c:v>
                </c:pt>
                <c:pt idx="5785">
                  <c:v>2</c:v>
                </c:pt>
                <c:pt idx="5786">
                  <c:v>0</c:v>
                </c:pt>
                <c:pt idx="5787">
                  <c:v>0</c:v>
                </c:pt>
                <c:pt idx="5788">
                  <c:v>2</c:v>
                </c:pt>
                <c:pt idx="5789">
                  <c:v>0</c:v>
                </c:pt>
                <c:pt idx="5790">
                  <c:v>1</c:v>
                </c:pt>
                <c:pt idx="5791">
                  <c:v>1</c:v>
                </c:pt>
                <c:pt idx="5792">
                  <c:v>1</c:v>
                </c:pt>
                <c:pt idx="5793">
                  <c:v>0</c:v>
                </c:pt>
                <c:pt idx="5794">
                  <c:v>0</c:v>
                </c:pt>
                <c:pt idx="5795">
                  <c:v>1</c:v>
                </c:pt>
                <c:pt idx="5796">
                  <c:v>2</c:v>
                </c:pt>
                <c:pt idx="5797">
                  <c:v>2</c:v>
                </c:pt>
                <c:pt idx="5798">
                  <c:v>1</c:v>
                </c:pt>
                <c:pt idx="5799">
                  <c:v>3</c:v>
                </c:pt>
                <c:pt idx="5800">
                  <c:v>0</c:v>
                </c:pt>
                <c:pt idx="5801">
                  <c:v>3</c:v>
                </c:pt>
                <c:pt idx="5802">
                  <c:v>3</c:v>
                </c:pt>
                <c:pt idx="5803">
                  <c:v>0</c:v>
                </c:pt>
                <c:pt idx="5804">
                  <c:v>2</c:v>
                </c:pt>
                <c:pt idx="5805">
                  <c:v>0</c:v>
                </c:pt>
                <c:pt idx="5806">
                  <c:v>1</c:v>
                </c:pt>
                <c:pt idx="5807">
                  <c:v>1</c:v>
                </c:pt>
                <c:pt idx="5808">
                  <c:v>6</c:v>
                </c:pt>
                <c:pt idx="5809">
                  <c:v>3</c:v>
                </c:pt>
                <c:pt idx="5810">
                  <c:v>1</c:v>
                </c:pt>
                <c:pt idx="5811">
                  <c:v>1</c:v>
                </c:pt>
                <c:pt idx="5812">
                  <c:v>0</c:v>
                </c:pt>
                <c:pt idx="5813">
                  <c:v>4</c:v>
                </c:pt>
                <c:pt idx="5814">
                  <c:v>3</c:v>
                </c:pt>
                <c:pt idx="5815">
                  <c:v>1</c:v>
                </c:pt>
                <c:pt idx="5816">
                  <c:v>1</c:v>
                </c:pt>
                <c:pt idx="5817">
                  <c:v>4</c:v>
                </c:pt>
                <c:pt idx="5818">
                  <c:v>2</c:v>
                </c:pt>
                <c:pt idx="5819">
                  <c:v>2</c:v>
                </c:pt>
                <c:pt idx="5820">
                  <c:v>0</c:v>
                </c:pt>
                <c:pt idx="5821">
                  <c:v>2</c:v>
                </c:pt>
                <c:pt idx="5822">
                  <c:v>0</c:v>
                </c:pt>
                <c:pt idx="5823">
                  <c:v>4</c:v>
                </c:pt>
                <c:pt idx="5824">
                  <c:v>0</c:v>
                </c:pt>
                <c:pt idx="5825">
                  <c:v>2</c:v>
                </c:pt>
                <c:pt idx="5826">
                  <c:v>1</c:v>
                </c:pt>
                <c:pt idx="5827">
                  <c:v>1</c:v>
                </c:pt>
                <c:pt idx="5828">
                  <c:v>2</c:v>
                </c:pt>
                <c:pt idx="5829">
                  <c:v>2</c:v>
                </c:pt>
                <c:pt idx="5830">
                  <c:v>0</c:v>
                </c:pt>
                <c:pt idx="5831">
                  <c:v>3</c:v>
                </c:pt>
                <c:pt idx="5832">
                  <c:v>1</c:v>
                </c:pt>
                <c:pt idx="5833">
                  <c:v>2</c:v>
                </c:pt>
                <c:pt idx="5834">
                  <c:v>2</c:v>
                </c:pt>
                <c:pt idx="5835">
                  <c:v>1</c:v>
                </c:pt>
                <c:pt idx="5836">
                  <c:v>2</c:v>
                </c:pt>
                <c:pt idx="5837">
                  <c:v>1</c:v>
                </c:pt>
                <c:pt idx="5838">
                  <c:v>2</c:v>
                </c:pt>
                <c:pt idx="5839">
                  <c:v>2</c:v>
                </c:pt>
                <c:pt idx="5840">
                  <c:v>1</c:v>
                </c:pt>
                <c:pt idx="5841">
                  <c:v>2</c:v>
                </c:pt>
                <c:pt idx="5842">
                  <c:v>3</c:v>
                </c:pt>
                <c:pt idx="5843">
                  <c:v>4</c:v>
                </c:pt>
                <c:pt idx="5844">
                  <c:v>3</c:v>
                </c:pt>
                <c:pt idx="5845">
                  <c:v>0</c:v>
                </c:pt>
                <c:pt idx="5846">
                  <c:v>1</c:v>
                </c:pt>
                <c:pt idx="5847">
                  <c:v>1</c:v>
                </c:pt>
                <c:pt idx="5848">
                  <c:v>2</c:v>
                </c:pt>
                <c:pt idx="5849">
                  <c:v>2</c:v>
                </c:pt>
                <c:pt idx="5850">
                  <c:v>2</c:v>
                </c:pt>
                <c:pt idx="5851">
                  <c:v>3</c:v>
                </c:pt>
                <c:pt idx="5852">
                  <c:v>3</c:v>
                </c:pt>
                <c:pt idx="5853">
                  <c:v>1</c:v>
                </c:pt>
                <c:pt idx="5854">
                  <c:v>2</c:v>
                </c:pt>
                <c:pt idx="5855">
                  <c:v>1</c:v>
                </c:pt>
                <c:pt idx="5856">
                  <c:v>6</c:v>
                </c:pt>
                <c:pt idx="5857">
                  <c:v>3</c:v>
                </c:pt>
                <c:pt idx="5858">
                  <c:v>1</c:v>
                </c:pt>
                <c:pt idx="5859">
                  <c:v>2</c:v>
                </c:pt>
                <c:pt idx="5860">
                  <c:v>3</c:v>
                </c:pt>
                <c:pt idx="5861">
                  <c:v>2</c:v>
                </c:pt>
                <c:pt idx="5862">
                  <c:v>1</c:v>
                </c:pt>
                <c:pt idx="5863">
                  <c:v>3</c:v>
                </c:pt>
                <c:pt idx="5864">
                  <c:v>1</c:v>
                </c:pt>
                <c:pt idx="5865">
                  <c:v>3</c:v>
                </c:pt>
                <c:pt idx="5866">
                  <c:v>3</c:v>
                </c:pt>
                <c:pt idx="5867">
                  <c:v>3</c:v>
                </c:pt>
                <c:pt idx="5868">
                  <c:v>2</c:v>
                </c:pt>
                <c:pt idx="5869">
                  <c:v>3</c:v>
                </c:pt>
                <c:pt idx="5870">
                  <c:v>1</c:v>
                </c:pt>
                <c:pt idx="5871">
                  <c:v>1</c:v>
                </c:pt>
                <c:pt idx="5872">
                  <c:v>2</c:v>
                </c:pt>
                <c:pt idx="5873">
                  <c:v>1</c:v>
                </c:pt>
                <c:pt idx="5874">
                  <c:v>2</c:v>
                </c:pt>
                <c:pt idx="5875">
                  <c:v>2</c:v>
                </c:pt>
                <c:pt idx="5876">
                  <c:v>0</c:v>
                </c:pt>
                <c:pt idx="5877">
                  <c:v>1</c:v>
                </c:pt>
                <c:pt idx="5878">
                  <c:v>0</c:v>
                </c:pt>
                <c:pt idx="5879">
                  <c:v>2</c:v>
                </c:pt>
                <c:pt idx="5880">
                  <c:v>2</c:v>
                </c:pt>
                <c:pt idx="5881">
                  <c:v>3</c:v>
                </c:pt>
                <c:pt idx="5882">
                  <c:v>3</c:v>
                </c:pt>
                <c:pt idx="5883">
                  <c:v>3</c:v>
                </c:pt>
                <c:pt idx="5884">
                  <c:v>3</c:v>
                </c:pt>
                <c:pt idx="5885">
                  <c:v>4</c:v>
                </c:pt>
                <c:pt idx="5886">
                  <c:v>0</c:v>
                </c:pt>
                <c:pt idx="5887">
                  <c:v>4</c:v>
                </c:pt>
                <c:pt idx="5888">
                  <c:v>1</c:v>
                </c:pt>
                <c:pt idx="5889">
                  <c:v>2</c:v>
                </c:pt>
                <c:pt idx="5890">
                  <c:v>0</c:v>
                </c:pt>
                <c:pt idx="5891">
                  <c:v>4</c:v>
                </c:pt>
                <c:pt idx="5892">
                  <c:v>2</c:v>
                </c:pt>
                <c:pt idx="5893">
                  <c:v>3</c:v>
                </c:pt>
                <c:pt idx="5894">
                  <c:v>1</c:v>
                </c:pt>
                <c:pt idx="5895">
                  <c:v>1</c:v>
                </c:pt>
                <c:pt idx="5896">
                  <c:v>2</c:v>
                </c:pt>
                <c:pt idx="5897">
                  <c:v>1</c:v>
                </c:pt>
                <c:pt idx="5898">
                  <c:v>4</c:v>
                </c:pt>
                <c:pt idx="5899">
                  <c:v>4</c:v>
                </c:pt>
                <c:pt idx="5900">
                  <c:v>2</c:v>
                </c:pt>
                <c:pt idx="5901">
                  <c:v>3</c:v>
                </c:pt>
                <c:pt idx="5902">
                  <c:v>3</c:v>
                </c:pt>
                <c:pt idx="5903">
                  <c:v>5</c:v>
                </c:pt>
                <c:pt idx="5904">
                  <c:v>2</c:v>
                </c:pt>
                <c:pt idx="5905">
                  <c:v>2</c:v>
                </c:pt>
                <c:pt idx="5906">
                  <c:v>4</c:v>
                </c:pt>
                <c:pt idx="5907">
                  <c:v>1</c:v>
                </c:pt>
                <c:pt idx="5908">
                  <c:v>2</c:v>
                </c:pt>
                <c:pt idx="5909">
                  <c:v>2</c:v>
                </c:pt>
                <c:pt idx="5910">
                  <c:v>3</c:v>
                </c:pt>
                <c:pt idx="5911">
                  <c:v>0</c:v>
                </c:pt>
                <c:pt idx="5912">
                  <c:v>3</c:v>
                </c:pt>
                <c:pt idx="5913">
                  <c:v>0</c:v>
                </c:pt>
                <c:pt idx="5914">
                  <c:v>0</c:v>
                </c:pt>
                <c:pt idx="5915">
                  <c:v>2</c:v>
                </c:pt>
                <c:pt idx="5916">
                  <c:v>1</c:v>
                </c:pt>
                <c:pt idx="5917">
                  <c:v>1</c:v>
                </c:pt>
                <c:pt idx="5918">
                  <c:v>2</c:v>
                </c:pt>
                <c:pt idx="5919">
                  <c:v>6</c:v>
                </c:pt>
                <c:pt idx="5920">
                  <c:v>1</c:v>
                </c:pt>
                <c:pt idx="5921">
                  <c:v>2</c:v>
                </c:pt>
                <c:pt idx="5922">
                  <c:v>3</c:v>
                </c:pt>
                <c:pt idx="5923">
                  <c:v>0</c:v>
                </c:pt>
                <c:pt idx="5924">
                  <c:v>0</c:v>
                </c:pt>
                <c:pt idx="5925">
                  <c:v>4</c:v>
                </c:pt>
                <c:pt idx="5926">
                  <c:v>1</c:v>
                </c:pt>
                <c:pt idx="5927">
                  <c:v>3</c:v>
                </c:pt>
                <c:pt idx="5928">
                  <c:v>1</c:v>
                </c:pt>
                <c:pt idx="5929">
                  <c:v>2</c:v>
                </c:pt>
                <c:pt idx="5930">
                  <c:v>2</c:v>
                </c:pt>
                <c:pt idx="5931">
                  <c:v>1</c:v>
                </c:pt>
                <c:pt idx="5932">
                  <c:v>1</c:v>
                </c:pt>
                <c:pt idx="5933">
                  <c:v>2</c:v>
                </c:pt>
                <c:pt idx="5934">
                  <c:v>2</c:v>
                </c:pt>
                <c:pt idx="5935">
                  <c:v>0</c:v>
                </c:pt>
                <c:pt idx="5936">
                  <c:v>0</c:v>
                </c:pt>
                <c:pt idx="5937">
                  <c:v>1</c:v>
                </c:pt>
                <c:pt idx="5938">
                  <c:v>1</c:v>
                </c:pt>
                <c:pt idx="5939">
                  <c:v>1</c:v>
                </c:pt>
                <c:pt idx="5940">
                  <c:v>1</c:v>
                </c:pt>
                <c:pt idx="5941">
                  <c:v>0</c:v>
                </c:pt>
                <c:pt idx="5942">
                  <c:v>3</c:v>
                </c:pt>
                <c:pt idx="5943">
                  <c:v>2</c:v>
                </c:pt>
                <c:pt idx="5944">
                  <c:v>2</c:v>
                </c:pt>
                <c:pt idx="5945">
                  <c:v>1</c:v>
                </c:pt>
                <c:pt idx="5946">
                  <c:v>1</c:v>
                </c:pt>
                <c:pt idx="5947">
                  <c:v>0</c:v>
                </c:pt>
                <c:pt idx="5948">
                  <c:v>2</c:v>
                </c:pt>
                <c:pt idx="5949">
                  <c:v>1</c:v>
                </c:pt>
                <c:pt idx="5950">
                  <c:v>0</c:v>
                </c:pt>
                <c:pt idx="5951">
                  <c:v>1</c:v>
                </c:pt>
                <c:pt idx="5952">
                  <c:v>4</c:v>
                </c:pt>
                <c:pt idx="5953">
                  <c:v>1</c:v>
                </c:pt>
                <c:pt idx="5954">
                  <c:v>1</c:v>
                </c:pt>
                <c:pt idx="5955">
                  <c:v>1</c:v>
                </c:pt>
                <c:pt idx="5956">
                  <c:v>2</c:v>
                </c:pt>
                <c:pt idx="5957">
                  <c:v>1</c:v>
                </c:pt>
                <c:pt idx="5958">
                  <c:v>2</c:v>
                </c:pt>
                <c:pt idx="5959">
                  <c:v>4</c:v>
                </c:pt>
                <c:pt idx="5960">
                  <c:v>1</c:v>
                </c:pt>
                <c:pt idx="5961">
                  <c:v>3</c:v>
                </c:pt>
                <c:pt idx="5962">
                  <c:v>1</c:v>
                </c:pt>
                <c:pt idx="5963">
                  <c:v>0</c:v>
                </c:pt>
                <c:pt idx="5964">
                  <c:v>1</c:v>
                </c:pt>
                <c:pt idx="5965">
                  <c:v>0</c:v>
                </c:pt>
                <c:pt idx="5966">
                  <c:v>0</c:v>
                </c:pt>
                <c:pt idx="5967">
                  <c:v>0</c:v>
                </c:pt>
                <c:pt idx="5968">
                  <c:v>5</c:v>
                </c:pt>
                <c:pt idx="5969">
                  <c:v>1</c:v>
                </c:pt>
                <c:pt idx="5970">
                  <c:v>1</c:v>
                </c:pt>
                <c:pt idx="5971">
                  <c:v>0</c:v>
                </c:pt>
                <c:pt idx="5972">
                  <c:v>2</c:v>
                </c:pt>
                <c:pt idx="5973">
                  <c:v>1</c:v>
                </c:pt>
                <c:pt idx="5974">
                  <c:v>3</c:v>
                </c:pt>
                <c:pt idx="5975">
                  <c:v>1</c:v>
                </c:pt>
                <c:pt idx="5976">
                  <c:v>2</c:v>
                </c:pt>
                <c:pt idx="5977">
                  <c:v>2</c:v>
                </c:pt>
                <c:pt idx="5978">
                  <c:v>2</c:v>
                </c:pt>
                <c:pt idx="5979">
                  <c:v>2</c:v>
                </c:pt>
                <c:pt idx="5980">
                  <c:v>3</c:v>
                </c:pt>
                <c:pt idx="5981">
                  <c:v>3</c:v>
                </c:pt>
                <c:pt idx="5982">
                  <c:v>1</c:v>
                </c:pt>
                <c:pt idx="5983">
                  <c:v>2</c:v>
                </c:pt>
                <c:pt idx="5984">
                  <c:v>1</c:v>
                </c:pt>
                <c:pt idx="5985">
                  <c:v>1</c:v>
                </c:pt>
                <c:pt idx="5986">
                  <c:v>0</c:v>
                </c:pt>
                <c:pt idx="5987">
                  <c:v>1</c:v>
                </c:pt>
                <c:pt idx="5988">
                  <c:v>0</c:v>
                </c:pt>
                <c:pt idx="5989">
                  <c:v>1</c:v>
                </c:pt>
                <c:pt idx="5990">
                  <c:v>2</c:v>
                </c:pt>
                <c:pt idx="5991">
                  <c:v>2</c:v>
                </c:pt>
                <c:pt idx="5992">
                  <c:v>1</c:v>
                </c:pt>
                <c:pt idx="5993">
                  <c:v>1</c:v>
                </c:pt>
                <c:pt idx="5994">
                  <c:v>3</c:v>
                </c:pt>
                <c:pt idx="5995">
                  <c:v>4</c:v>
                </c:pt>
                <c:pt idx="5996">
                  <c:v>1</c:v>
                </c:pt>
                <c:pt idx="5997">
                  <c:v>1</c:v>
                </c:pt>
                <c:pt idx="5998">
                  <c:v>2</c:v>
                </c:pt>
                <c:pt idx="5999">
                  <c:v>2</c:v>
                </c:pt>
                <c:pt idx="6000">
                  <c:v>2</c:v>
                </c:pt>
                <c:pt idx="6001">
                  <c:v>3</c:v>
                </c:pt>
                <c:pt idx="6002">
                  <c:v>1</c:v>
                </c:pt>
                <c:pt idx="6003">
                  <c:v>4</c:v>
                </c:pt>
                <c:pt idx="6004">
                  <c:v>1</c:v>
                </c:pt>
                <c:pt idx="6005">
                  <c:v>0</c:v>
                </c:pt>
                <c:pt idx="6006">
                  <c:v>2</c:v>
                </c:pt>
                <c:pt idx="6007">
                  <c:v>1</c:v>
                </c:pt>
                <c:pt idx="6008">
                  <c:v>2</c:v>
                </c:pt>
                <c:pt idx="6009">
                  <c:v>3</c:v>
                </c:pt>
                <c:pt idx="6010">
                  <c:v>0</c:v>
                </c:pt>
                <c:pt idx="6011">
                  <c:v>1</c:v>
                </c:pt>
                <c:pt idx="6012">
                  <c:v>2</c:v>
                </c:pt>
                <c:pt idx="6013">
                  <c:v>0</c:v>
                </c:pt>
                <c:pt idx="6014">
                  <c:v>4</c:v>
                </c:pt>
                <c:pt idx="6015">
                  <c:v>1</c:v>
                </c:pt>
                <c:pt idx="6016">
                  <c:v>0</c:v>
                </c:pt>
                <c:pt idx="6017">
                  <c:v>3</c:v>
                </c:pt>
                <c:pt idx="6018">
                  <c:v>1</c:v>
                </c:pt>
                <c:pt idx="6019">
                  <c:v>1</c:v>
                </c:pt>
                <c:pt idx="6020">
                  <c:v>2</c:v>
                </c:pt>
                <c:pt idx="6021">
                  <c:v>0</c:v>
                </c:pt>
                <c:pt idx="6022">
                  <c:v>0</c:v>
                </c:pt>
                <c:pt idx="6023">
                  <c:v>1</c:v>
                </c:pt>
                <c:pt idx="6024">
                  <c:v>0</c:v>
                </c:pt>
                <c:pt idx="6025">
                  <c:v>5</c:v>
                </c:pt>
                <c:pt idx="6026">
                  <c:v>3</c:v>
                </c:pt>
                <c:pt idx="6027">
                  <c:v>0</c:v>
                </c:pt>
                <c:pt idx="6028">
                  <c:v>1</c:v>
                </c:pt>
                <c:pt idx="6029">
                  <c:v>4</c:v>
                </c:pt>
                <c:pt idx="6030">
                  <c:v>2</c:v>
                </c:pt>
                <c:pt idx="6031">
                  <c:v>2</c:v>
                </c:pt>
                <c:pt idx="6032">
                  <c:v>1</c:v>
                </c:pt>
                <c:pt idx="6033">
                  <c:v>1</c:v>
                </c:pt>
                <c:pt idx="6034">
                  <c:v>2</c:v>
                </c:pt>
                <c:pt idx="6035">
                  <c:v>2</c:v>
                </c:pt>
                <c:pt idx="6036">
                  <c:v>2</c:v>
                </c:pt>
                <c:pt idx="6037">
                  <c:v>0</c:v>
                </c:pt>
                <c:pt idx="6038">
                  <c:v>0</c:v>
                </c:pt>
                <c:pt idx="6039">
                  <c:v>5</c:v>
                </c:pt>
                <c:pt idx="6040">
                  <c:v>0</c:v>
                </c:pt>
                <c:pt idx="6041">
                  <c:v>1</c:v>
                </c:pt>
                <c:pt idx="6042">
                  <c:v>4</c:v>
                </c:pt>
                <c:pt idx="6043">
                  <c:v>1</c:v>
                </c:pt>
                <c:pt idx="6044">
                  <c:v>2</c:v>
                </c:pt>
                <c:pt idx="6045">
                  <c:v>2</c:v>
                </c:pt>
                <c:pt idx="6046">
                  <c:v>3</c:v>
                </c:pt>
                <c:pt idx="6047">
                  <c:v>1</c:v>
                </c:pt>
                <c:pt idx="6048">
                  <c:v>1</c:v>
                </c:pt>
                <c:pt idx="6049">
                  <c:v>5</c:v>
                </c:pt>
                <c:pt idx="6050">
                  <c:v>3</c:v>
                </c:pt>
                <c:pt idx="6051">
                  <c:v>6</c:v>
                </c:pt>
                <c:pt idx="6052">
                  <c:v>2</c:v>
                </c:pt>
                <c:pt idx="6053">
                  <c:v>5</c:v>
                </c:pt>
                <c:pt idx="6054">
                  <c:v>2</c:v>
                </c:pt>
                <c:pt idx="6055">
                  <c:v>1</c:v>
                </c:pt>
                <c:pt idx="6056">
                  <c:v>2</c:v>
                </c:pt>
                <c:pt idx="6057">
                  <c:v>3</c:v>
                </c:pt>
                <c:pt idx="6058">
                  <c:v>0</c:v>
                </c:pt>
                <c:pt idx="6059">
                  <c:v>0</c:v>
                </c:pt>
                <c:pt idx="6060">
                  <c:v>4</c:v>
                </c:pt>
                <c:pt idx="6061">
                  <c:v>1</c:v>
                </c:pt>
                <c:pt idx="6062">
                  <c:v>1</c:v>
                </c:pt>
                <c:pt idx="6063">
                  <c:v>1</c:v>
                </c:pt>
                <c:pt idx="6064">
                  <c:v>3</c:v>
                </c:pt>
                <c:pt idx="6065">
                  <c:v>0</c:v>
                </c:pt>
                <c:pt idx="6066">
                  <c:v>0</c:v>
                </c:pt>
                <c:pt idx="6067">
                  <c:v>3</c:v>
                </c:pt>
                <c:pt idx="6068">
                  <c:v>2</c:v>
                </c:pt>
                <c:pt idx="6069">
                  <c:v>2</c:v>
                </c:pt>
                <c:pt idx="6070">
                  <c:v>1</c:v>
                </c:pt>
                <c:pt idx="6071">
                  <c:v>1</c:v>
                </c:pt>
                <c:pt idx="6072">
                  <c:v>0</c:v>
                </c:pt>
                <c:pt idx="6073">
                  <c:v>1</c:v>
                </c:pt>
                <c:pt idx="6074">
                  <c:v>1</c:v>
                </c:pt>
                <c:pt idx="6075">
                  <c:v>4</c:v>
                </c:pt>
                <c:pt idx="6076">
                  <c:v>2</c:v>
                </c:pt>
                <c:pt idx="6077">
                  <c:v>2</c:v>
                </c:pt>
                <c:pt idx="6078">
                  <c:v>2</c:v>
                </c:pt>
                <c:pt idx="6079">
                  <c:v>1</c:v>
                </c:pt>
                <c:pt idx="6080">
                  <c:v>0</c:v>
                </c:pt>
                <c:pt idx="6081">
                  <c:v>3</c:v>
                </c:pt>
                <c:pt idx="6082">
                  <c:v>1</c:v>
                </c:pt>
                <c:pt idx="6083">
                  <c:v>2</c:v>
                </c:pt>
                <c:pt idx="6084">
                  <c:v>3</c:v>
                </c:pt>
                <c:pt idx="6085">
                  <c:v>3</c:v>
                </c:pt>
                <c:pt idx="6086">
                  <c:v>1</c:v>
                </c:pt>
                <c:pt idx="6087">
                  <c:v>2</c:v>
                </c:pt>
                <c:pt idx="6088">
                  <c:v>0</c:v>
                </c:pt>
                <c:pt idx="6089">
                  <c:v>3</c:v>
                </c:pt>
                <c:pt idx="6090">
                  <c:v>1</c:v>
                </c:pt>
                <c:pt idx="6091">
                  <c:v>1</c:v>
                </c:pt>
                <c:pt idx="6092">
                  <c:v>1</c:v>
                </c:pt>
                <c:pt idx="6093">
                  <c:v>0</c:v>
                </c:pt>
                <c:pt idx="6094">
                  <c:v>1</c:v>
                </c:pt>
                <c:pt idx="6095">
                  <c:v>0</c:v>
                </c:pt>
                <c:pt idx="6096">
                  <c:v>3</c:v>
                </c:pt>
                <c:pt idx="6097">
                  <c:v>3</c:v>
                </c:pt>
                <c:pt idx="6098">
                  <c:v>4</c:v>
                </c:pt>
                <c:pt idx="6099">
                  <c:v>1</c:v>
                </c:pt>
                <c:pt idx="6100">
                  <c:v>2</c:v>
                </c:pt>
                <c:pt idx="6101">
                  <c:v>0</c:v>
                </c:pt>
                <c:pt idx="6102">
                  <c:v>1</c:v>
                </c:pt>
                <c:pt idx="6103">
                  <c:v>2</c:v>
                </c:pt>
                <c:pt idx="6104">
                  <c:v>3</c:v>
                </c:pt>
                <c:pt idx="6105">
                  <c:v>1</c:v>
                </c:pt>
                <c:pt idx="6106">
                  <c:v>0</c:v>
                </c:pt>
                <c:pt idx="6107">
                  <c:v>3</c:v>
                </c:pt>
                <c:pt idx="6108">
                  <c:v>3</c:v>
                </c:pt>
                <c:pt idx="6109">
                  <c:v>2</c:v>
                </c:pt>
                <c:pt idx="6110">
                  <c:v>3</c:v>
                </c:pt>
                <c:pt idx="6111">
                  <c:v>0</c:v>
                </c:pt>
                <c:pt idx="6112">
                  <c:v>1</c:v>
                </c:pt>
                <c:pt idx="6113">
                  <c:v>1</c:v>
                </c:pt>
                <c:pt idx="6114">
                  <c:v>1</c:v>
                </c:pt>
                <c:pt idx="6115">
                  <c:v>1</c:v>
                </c:pt>
                <c:pt idx="6116">
                  <c:v>3</c:v>
                </c:pt>
                <c:pt idx="6117">
                  <c:v>1</c:v>
                </c:pt>
                <c:pt idx="6118">
                  <c:v>1</c:v>
                </c:pt>
                <c:pt idx="6119">
                  <c:v>2</c:v>
                </c:pt>
                <c:pt idx="6120">
                  <c:v>1</c:v>
                </c:pt>
                <c:pt idx="6121">
                  <c:v>0</c:v>
                </c:pt>
                <c:pt idx="6122">
                  <c:v>1</c:v>
                </c:pt>
                <c:pt idx="6123">
                  <c:v>2</c:v>
                </c:pt>
                <c:pt idx="6124">
                  <c:v>1</c:v>
                </c:pt>
                <c:pt idx="6125">
                  <c:v>2</c:v>
                </c:pt>
                <c:pt idx="6126">
                  <c:v>0</c:v>
                </c:pt>
                <c:pt idx="6127">
                  <c:v>1</c:v>
                </c:pt>
                <c:pt idx="6128">
                  <c:v>0</c:v>
                </c:pt>
                <c:pt idx="6129">
                  <c:v>4</c:v>
                </c:pt>
                <c:pt idx="6130">
                  <c:v>3</c:v>
                </c:pt>
                <c:pt idx="6131">
                  <c:v>2</c:v>
                </c:pt>
                <c:pt idx="6132">
                  <c:v>3</c:v>
                </c:pt>
                <c:pt idx="6133">
                  <c:v>0</c:v>
                </c:pt>
                <c:pt idx="6134">
                  <c:v>3</c:v>
                </c:pt>
                <c:pt idx="6135">
                  <c:v>3</c:v>
                </c:pt>
                <c:pt idx="6136">
                  <c:v>4</c:v>
                </c:pt>
                <c:pt idx="6137">
                  <c:v>2</c:v>
                </c:pt>
                <c:pt idx="6138">
                  <c:v>0</c:v>
                </c:pt>
                <c:pt idx="6139">
                  <c:v>4</c:v>
                </c:pt>
                <c:pt idx="6140">
                  <c:v>3</c:v>
                </c:pt>
                <c:pt idx="6141">
                  <c:v>0</c:v>
                </c:pt>
                <c:pt idx="6142">
                  <c:v>2</c:v>
                </c:pt>
                <c:pt idx="6143">
                  <c:v>2</c:v>
                </c:pt>
                <c:pt idx="6144">
                  <c:v>1</c:v>
                </c:pt>
                <c:pt idx="6145">
                  <c:v>0</c:v>
                </c:pt>
                <c:pt idx="6146">
                  <c:v>2</c:v>
                </c:pt>
                <c:pt idx="6147">
                  <c:v>2</c:v>
                </c:pt>
                <c:pt idx="6148">
                  <c:v>1</c:v>
                </c:pt>
                <c:pt idx="6149">
                  <c:v>2</c:v>
                </c:pt>
                <c:pt idx="6150">
                  <c:v>0</c:v>
                </c:pt>
                <c:pt idx="6151">
                  <c:v>2</c:v>
                </c:pt>
                <c:pt idx="6152">
                  <c:v>3</c:v>
                </c:pt>
                <c:pt idx="6153">
                  <c:v>2</c:v>
                </c:pt>
                <c:pt idx="6154">
                  <c:v>2</c:v>
                </c:pt>
                <c:pt idx="6155">
                  <c:v>1</c:v>
                </c:pt>
                <c:pt idx="6156">
                  <c:v>0</c:v>
                </c:pt>
                <c:pt idx="6157">
                  <c:v>2</c:v>
                </c:pt>
                <c:pt idx="6158">
                  <c:v>0</c:v>
                </c:pt>
                <c:pt idx="6159">
                  <c:v>0</c:v>
                </c:pt>
                <c:pt idx="6160">
                  <c:v>2</c:v>
                </c:pt>
                <c:pt idx="6161">
                  <c:v>5</c:v>
                </c:pt>
                <c:pt idx="6162">
                  <c:v>2</c:v>
                </c:pt>
                <c:pt idx="6163">
                  <c:v>3</c:v>
                </c:pt>
                <c:pt idx="6164">
                  <c:v>0</c:v>
                </c:pt>
                <c:pt idx="6165">
                  <c:v>3</c:v>
                </c:pt>
                <c:pt idx="6166">
                  <c:v>1</c:v>
                </c:pt>
                <c:pt idx="6167">
                  <c:v>1</c:v>
                </c:pt>
                <c:pt idx="6168">
                  <c:v>1</c:v>
                </c:pt>
                <c:pt idx="6169">
                  <c:v>1</c:v>
                </c:pt>
                <c:pt idx="6170">
                  <c:v>0</c:v>
                </c:pt>
                <c:pt idx="6171">
                  <c:v>0</c:v>
                </c:pt>
                <c:pt idx="6172">
                  <c:v>0</c:v>
                </c:pt>
                <c:pt idx="6173">
                  <c:v>0</c:v>
                </c:pt>
                <c:pt idx="6174">
                  <c:v>1</c:v>
                </c:pt>
                <c:pt idx="6175">
                  <c:v>3</c:v>
                </c:pt>
                <c:pt idx="6176">
                  <c:v>1</c:v>
                </c:pt>
                <c:pt idx="6177">
                  <c:v>1</c:v>
                </c:pt>
                <c:pt idx="6178">
                  <c:v>4</c:v>
                </c:pt>
                <c:pt idx="6179">
                  <c:v>0</c:v>
                </c:pt>
                <c:pt idx="6180">
                  <c:v>1</c:v>
                </c:pt>
                <c:pt idx="6181">
                  <c:v>2</c:v>
                </c:pt>
                <c:pt idx="6182">
                  <c:v>1</c:v>
                </c:pt>
                <c:pt idx="6183">
                  <c:v>0</c:v>
                </c:pt>
                <c:pt idx="6184">
                  <c:v>6</c:v>
                </c:pt>
                <c:pt idx="6185">
                  <c:v>3</c:v>
                </c:pt>
                <c:pt idx="6186">
                  <c:v>3</c:v>
                </c:pt>
                <c:pt idx="6187">
                  <c:v>3</c:v>
                </c:pt>
                <c:pt idx="6188">
                  <c:v>2</c:v>
                </c:pt>
                <c:pt idx="6189">
                  <c:v>4</c:v>
                </c:pt>
                <c:pt idx="6190">
                  <c:v>2</c:v>
                </c:pt>
                <c:pt idx="6191">
                  <c:v>1</c:v>
                </c:pt>
                <c:pt idx="6192">
                  <c:v>2</c:v>
                </c:pt>
                <c:pt idx="6193">
                  <c:v>1</c:v>
                </c:pt>
                <c:pt idx="6194">
                  <c:v>3</c:v>
                </c:pt>
                <c:pt idx="6195">
                  <c:v>3</c:v>
                </c:pt>
                <c:pt idx="6196">
                  <c:v>2</c:v>
                </c:pt>
                <c:pt idx="6197">
                  <c:v>4</c:v>
                </c:pt>
                <c:pt idx="6198">
                  <c:v>0</c:v>
                </c:pt>
                <c:pt idx="6199">
                  <c:v>1</c:v>
                </c:pt>
                <c:pt idx="6200">
                  <c:v>2</c:v>
                </c:pt>
                <c:pt idx="6201">
                  <c:v>2</c:v>
                </c:pt>
                <c:pt idx="6202">
                  <c:v>2</c:v>
                </c:pt>
                <c:pt idx="6203">
                  <c:v>2</c:v>
                </c:pt>
                <c:pt idx="6204">
                  <c:v>2</c:v>
                </c:pt>
                <c:pt idx="6205">
                  <c:v>2</c:v>
                </c:pt>
                <c:pt idx="6206">
                  <c:v>2</c:v>
                </c:pt>
                <c:pt idx="6207">
                  <c:v>0</c:v>
                </c:pt>
                <c:pt idx="6208">
                  <c:v>0</c:v>
                </c:pt>
                <c:pt idx="6209">
                  <c:v>3</c:v>
                </c:pt>
                <c:pt idx="6210">
                  <c:v>1</c:v>
                </c:pt>
                <c:pt idx="6211">
                  <c:v>1</c:v>
                </c:pt>
                <c:pt idx="6212">
                  <c:v>3</c:v>
                </c:pt>
                <c:pt idx="6213">
                  <c:v>1</c:v>
                </c:pt>
                <c:pt idx="6214">
                  <c:v>1</c:v>
                </c:pt>
                <c:pt idx="6215">
                  <c:v>3</c:v>
                </c:pt>
                <c:pt idx="6216">
                  <c:v>0</c:v>
                </c:pt>
                <c:pt idx="6217">
                  <c:v>2</c:v>
                </c:pt>
                <c:pt idx="6218">
                  <c:v>2</c:v>
                </c:pt>
                <c:pt idx="6219">
                  <c:v>2</c:v>
                </c:pt>
                <c:pt idx="6220">
                  <c:v>1</c:v>
                </c:pt>
                <c:pt idx="6221">
                  <c:v>2</c:v>
                </c:pt>
                <c:pt idx="6222">
                  <c:v>1</c:v>
                </c:pt>
                <c:pt idx="6223">
                  <c:v>0</c:v>
                </c:pt>
                <c:pt idx="6224">
                  <c:v>1</c:v>
                </c:pt>
                <c:pt idx="6225">
                  <c:v>3</c:v>
                </c:pt>
                <c:pt idx="6226">
                  <c:v>1</c:v>
                </c:pt>
                <c:pt idx="6227">
                  <c:v>1</c:v>
                </c:pt>
                <c:pt idx="6228">
                  <c:v>1</c:v>
                </c:pt>
                <c:pt idx="6229">
                  <c:v>1</c:v>
                </c:pt>
                <c:pt idx="6230">
                  <c:v>0</c:v>
                </c:pt>
                <c:pt idx="6231">
                  <c:v>1</c:v>
                </c:pt>
                <c:pt idx="6232">
                  <c:v>2</c:v>
                </c:pt>
                <c:pt idx="6233">
                  <c:v>1</c:v>
                </c:pt>
                <c:pt idx="6234">
                  <c:v>2</c:v>
                </c:pt>
                <c:pt idx="6235">
                  <c:v>1</c:v>
                </c:pt>
                <c:pt idx="6236">
                  <c:v>1</c:v>
                </c:pt>
                <c:pt idx="6237">
                  <c:v>0</c:v>
                </c:pt>
                <c:pt idx="6238">
                  <c:v>1</c:v>
                </c:pt>
                <c:pt idx="6239">
                  <c:v>1</c:v>
                </c:pt>
                <c:pt idx="6240">
                  <c:v>1</c:v>
                </c:pt>
                <c:pt idx="6241">
                  <c:v>0</c:v>
                </c:pt>
                <c:pt idx="6242">
                  <c:v>1</c:v>
                </c:pt>
                <c:pt idx="6243">
                  <c:v>2</c:v>
                </c:pt>
                <c:pt idx="6244">
                  <c:v>0</c:v>
                </c:pt>
                <c:pt idx="6245">
                  <c:v>2</c:v>
                </c:pt>
                <c:pt idx="6246">
                  <c:v>2</c:v>
                </c:pt>
                <c:pt idx="6247">
                  <c:v>1</c:v>
                </c:pt>
                <c:pt idx="6248">
                  <c:v>1</c:v>
                </c:pt>
                <c:pt idx="6249">
                  <c:v>3</c:v>
                </c:pt>
                <c:pt idx="6250">
                  <c:v>2</c:v>
                </c:pt>
                <c:pt idx="6251">
                  <c:v>0</c:v>
                </c:pt>
                <c:pt idx="6252">
                  <c:v>3</c:v>
                </c:pt>
                <c:pt idx="6253">
                  <c:v>3</c:v>
                </c:pt>
                <c:pt idx="6254">
                  <c:v>4</c:v>
                </c:pt>
                <c:pt idx="6255">
                  <c:v>1</c:v>
                </c:pt>
                <c:pt idx="6256">
                  <c:v>1</c:v>
                </c:pt>
                <c:pt idx="6257">
                  <c:v>0</c:v>
                </c:pt>
                <c:pt idx="6258">
                  <c:v>3</c:v>
                </c:pt>
                <c:pt idx="6259">
                  <c:v>1</c:v>
                </c:pt>
                <c:pt idx="6260">
                  <c:v>1</c:v>
                </c:pt>
                <c:pt idx="6261">
                  <c:v>2</c:v>
                </c:pt>
                <c:pt idx="6262">
                  <c:v>2</c:v>
                </c:pt>
                <c:pt idx="6263">
                  <c:v>2</c:v>
                </c:pt>
                <c:pt idx="6264">
                  <c:v>1</c:v>
                </c:pt>
                <c:pt idx="6265">
                  <c:v>1</c:v>
                </c:pt>
                <c:pt idx="6266">
                  <c:v>0</c:v>
                </c:pt>
                <c:pt idx="6267">
                  <c:v>2</c:v>
                </c:pt>
                <c:pt idx="6268">
                  <c:v>0</c:v>
                </c:pt>
                <c:pt idx="6269">
                  <c:v>0</c:v>
                </c:pt>
                <c:pt idx="6270">
                  <c:v>3</c:v>
                </c:pt>
                <c:pt idx="6271">
                  <c:v>3</c:v>
                </c:pt>
                <c:pt idx="6272">
                  <c:v>1</c:v>
                </c:pt>
                <c:pt idx="6273">
                  <c:v>3</c:v>
                </c:pt>
                <c:pt idx="6274">
                  <c:v>3</c:v>
                </c:pt>
                <c:pt idx="6275">
                  <c:v>2</c:v>
                </c:pt>
                <c:pt idx="6276">
                  <c:v>0</c:v>
                </c:pt>
                <c:pt idx="6277">
                  <c:v>0</c:v>
                </c:pt>
                <c:pt idx="6278">
                  <c:v>0</c:v>
                </c:pt>
                <c:pt idx="6279">
                  <c:v>1</c:v>
                </c:pt>
                <c:pt idx="6280">
                  <c:v>1</c:v>
                </c:pt>
                <c:pt idx="6281">
                  <c:v>0</c:v>
                </c:pt>
                <c:pt idx="6282">
                  <c:v>0</c:v>
                </c:pt>
                <c:pt idx="6283">
                  <c:v>2</c:v>
                </c:pt>
                <c:pt idx="6284">
                  <c:v>1</c:v>
                </c:pt>
                <c:pt idx="6285">
                  <c:v>1</c:v>
                </c:pt>
                <c:pt idx="6286">
                  <c:v>1</c:v>
                </c:pt>
                <c:pt idx="6287">
                  <c:v>1</c:v>
                </c:pt>
                <c:pt idx="6288">
                  <c:v>0</c:v>
                </c:pt>
                <c:pt idx="6289">
                  <c:v>0</c:v>
                </c:pt>
                <c:pt idx="6290">
                  <c:v>0</c:v>
                </c:pt>
                <c:pt idx="6291">
                  <c:v>0</c:v>
                </c:pt>
                <c:pt idx="6292">
                  <c:v>2</c:v>
                </c:pt>
                <c:pt idx="6293">
                  <c:v>3</c:v>
                </c:pt>
                <c:pt idx="6294">
                  <c:v>0</c:v>
                </c:pt>
                <c:pt idx="6295">
                  <c:v>0</c:v>
                </c:pt>
                <c:pt idx="6296">
                  <c:v>0</c:v>
                </c:pt>
                <c:pt idx="6297">
                  <c:v>2</c:v>
                </c:pt>
                <c:pt idx="6298">
                  <c:v>1</c:v>
                </c:pt>
                <c:pt idx="6299">
                  <c:v>1</c:v>
                </c:pt>
                <c:pt idx="6300">
                  <c:v>2</c:v>
                </c:pt>
                <c:pt idx="6301">
                  <c:v>2</c:v>
                </c:pt>
                <c:pt idx="6302">
                  <c:v>2</c:v>
                </c:pt>
                <c:pt idx="6303">
                  <c:v>2</c:v>
                </c:pt>
                <c:pt idx="6304">
                  <c:v>0</c:v>
                </c:pt>
                <c:pt idx="6305">
                  <c:v>3</c:v>
                </c:pt>
                <c:pt idx="6306">
                  <c:v>1</c:v>
                </c:pt>
                <c:pt idx="6307">
                  <c:v>0</c:v>
                </c:pt>
                <c:pt idx="6308">
                  <c:v>1</c:v>
                </c:pt>
                <c:pt idx="6309">
                  <c:v>1</c:v>
                </c:pt>
                <c:pt idx="6310">
                  <c:v>1</c:v>
                </c:pt>
                <c:pt idx="6311">
                  <c:v>1</c:v>
                </c:pt>
                <c:pt idx="6312">
                  <c:v>2</c:v>
                </c:pt>
                <c:pt idx="6313">
                  <c:v>4</c:v>
                </c:pt>
                <c:pt idx="6314">
                  <c:v>4</c:v>
                </c:pt>
                <c:pt idx="6315">
                  <c:v>3</c:v>
                </c:pt>
                <c:pt idx="6316">
                  <c:v>3</c:v>
                </c:pt>
                <c:pt idx="6317">
                  <c:v>1</c:v>
                </c:pt>
                <c:pt idx="6318">
                  <c:v>3</c:v>
                </c:pt>
                <c:pt idx="6319">
                  <c:v>0</c:v>
                </c:pt>
                <c:pt idx="6320">
                  <c:v>2</c:v>
                </c:pt>
                <c:pt idx="6321">
                  <c:v>4</c:v>
                </c:pt>
                <c:pt idx="6322">
                  <c:v>1</c:v>
                </c:pt>
                <c:pt idx="6323">
                  <c:v>0</c:v>
                </c:pt>
                <c:pt idx="6324">
                  <c:v>2</c:v>
                </c:pt>
                <c:pt idx="6325">
                  <c:v>2</c:v>
                </c:pt>
                <c:pt idx="6326">
                  <c:v>1</c:v>
                </c:pt>
                <c:pt idx="6327">
                  <c:v>2</c:v>
                </c:pt>
                <c:pt idx="6328">
                  <c:v>2</c:v>
                </c:pt>
                <c:pt idx="6329">
                  <c:v>1</c:v>
                </c:pt>
                <c:pt idx="6330">
                  <c:v>2</c:v>
                </c:pt>
                <c:pt idx="6331">
                  <c:v>1</c:v>
                </c:pt>
                <c:pt idx="6332">
                  <c:v>4</c:v>
                </c:pt>
                <c:pt idx="6333">
                  <c:v>4</c:v>
                </c:pt>
                <c:pt idx="6334">
                  <c:v>1</c:v>
                </c:pt>
                <c:pt idx="6335">
                  <c:v>0</c:v>
                </c:pt>
                <c:pt idx="6336">
                  <c:v>1</c:v>
                </c:pt>
                <c:pt idx="6337">
                  <c:v>1</c:v>
                </c:pt>
                <c:pt idx="6338">
                  <c:v>4</c:v>
                </c:pt>
                <c:pt idx="6339">
                  <c:v>0</c:v>
                </c:pt>
                <c:pt idx="6340">
                  <c:v>1</c:v>
                </c:pt>
                <c:pt idx="6341">
                  <c:v>2</c:v>
                </c:pt>
                <c:pt idx="6342">
                  <c:v>1</c:v>
                </c:pt>
                <c:pt idx="6343">
                  <c:v>1</c:v>
                </c:pt>
                <c:pt idx="6344">
                  <c:v>1</c:v>
                </c:pt>
                <c:pt idx="6345">
                  <c:v>3</c:v>
                </c:pt>
                <c:pt idx="6346">
                  <c:v>3</c:v>
                </c:pt>
                <c:pt idx="6347">
                  <c:v>1</c:v>
                </c:pt>
                <c:pt idx="6348">
                  <c:v>2</c:v>
                </c:pt>
                <c:pt idx="6349">
                  <c:v>5</c:v>
                </c:pt>
                <c:pt idx="6350">
                  <c:v>1</c:v>
                </c:pt>
                <c:pt idx="6351">
                  <c:v>1</c:v>
                </c:pt>
                <c:pt idx="6352">
                  <c:v>0</c:v>
                </c:pt>
                <c:pt idx="6353">
                  <c:v>0</c:v>
                </c:pt>
                <c:pt idx="6354">
                  <c:v>1</c:v>
                </c:pt>
                <c:pt idx="6355">
                  <c:v>3</c:v>
                </c:pt>
                <c:pt idx="6356">
                  <c:v>0</c:v>
                </c:pt>
                <c:pt idx="6357">
                  <c:v>0</c:v>
                </c:pt>
                <c:pt idx="6358">
                  <c:v>3</c:v>
                </c:pt>
                <c:pt idx="6359">
                  <c:v>0</c:v>
                </c:pt>
                <c:pt idx="6360">
                  <c:v>1</c:v>
                </c:pt>
                <c:pt idx="6361">
                  <c:v>0</c:v>
                </c:pt>
                <c:pt idx="6362">
                  <c:v>1</c:v>
                </c:pt>
                <c:pt idx="6363">
                  <c:v>1</c:v>
                </c:pt>
                <c:pt idx="6364">
                  <c:v>3</c:v>
                </c:pt>
                <c:pt idx="6365">
                  <c:v>1</c:v>
                </c:pt>
                <c:pt idx="6366">
                  <c:v>0</c:v>
                </c:pt>
                <c:pt idx="6367">
                  <c:v>1</c:v>
                </c:pt>
                <c:pt idx="6368">
                  <c:v>3</c:v>
                </c:pt>
                <c:pt idx="6369">
                  <c:v>2</c:v>
                </c:pt>
                <c:pt idx="6370">
                  <c:v>1</c:v>
                </c:pt>
                <c:pt idx="6371">
                  <c:v>3</c:v>
                </c:pt>
                <c:pt idx="6372">
                  <c:v>2</c:v>
                </c:pt>
                <c:pt idx="6373">
                  <c:v>4</c:v>
                </c:pt>
                <c:pt idx="6374">
                  <c:v>2</c:v>
                </c:pt>
                <c:pt idx="6375">
                  <c:v>2</c:v>
                </c:pt>
                <c:pt idx="6376">
                  <c:v>1</c:v>
                </c:pt>
                <c:pt idx="6377">
                  <c:v>1</c:v>
                </c:pt>
                <c:pt idx="6378">
                  <c:v>1</c:v>
                </c:pt>
                <c:pt idx="6379">
                  <c:v>1</c:v>
                </c:pt>
                <c:pt idx="6380">
                  <c:v>2</c:v>
                </c:pt>
                <c:pt idx="6381">
                  <c:v>2</c:v>
                </c:pt>
                <c:pt idx="6382">
                  <c:v>0</c:v>
                </c:pt>
                <c:pt idx="6383">
                  <c:v>1</c:v>
                </c:pt>
                <c:pt idx="6384">
                  <c:v>1</c:v>
                </c:pt>
                <c:pt idx="6385">
                  <c:v>3</c:v>
                </c:pt>
                <c:pt idx="6386">
                  <c:v>0</c:v>
                </c:pt>
                <c:pt idx="6387">
                  <c:v>1</c:v>
                </c:pt>
                <c:pt idx="6388">
                  <c:v>2</c:v>
                </c:pt>
                <c:pt idx="6389">
                  <c:v>6</c:v>
                </c:pt>
                <c:pt idx="6390">
                  <c:v>0</c:v>
                </c:pt>
                <c:pt idx="6391">
                  <c:v>3</c:v>
                </c:pt>
                <c:pt idx="6392">
                  <c:v>1</c:v>
                </c:pt>
                <c:pt idx="6393">
                  <c:v>1</c:v>
                </c:pt>
                <c:pt idx="6394">
                  <c:v>2</c:v>
                </c:pt>
                <c:pt idx="6395">
                  <c:v>3</c:v>
                </c:pt>
                <c:pt idx="6396">
                  <c:v>2</c:v>
                </c:pt>
                <c:pt idx="6397">
                  <c:v>0</c:v>
                </c:pt>
                <c:pt idx="6398">
                  <c:v>2</c:v>
                </c:pt>
                <c:pt idx="6399">
                  <c:v>1</c:v>
                </c:pt>
                <c:pt idx="6400">
                  <c:v>1</c:v>
                </c:pt>
                <c:pt idx="6401">
                  <c:v>1</c:v>
                </c:pt>
                <c:pt idx="6402">
                  <c:v>2</c:v>
                </c:pt>
                <c:pt idx="6403">
                  <c:v>1</c:v>
                </c:pt>
                <c:pt idx="6404">
                  <c:v>3</c:v>
                </c:pt>
                <c:pt idx="6405">
                  <c:v>5</c:v>
                </c:pt>
                <c:pt idx="6406">
                  <c:v>2</c:v>
                </c:pt>
                <c:pt idx="6407">
                  <c:v>1</c:v>
                </c:pt>
                <c:pt idx="6408">
                  <c:v>0</c:v>
                </c:pt>
                <c:pt idx="6409">
                  <c:v>2</c:v>
                </c:pt>
                <c:pt idx="6410">
                  <c:v>2</c:v>
                </c:pt>
                <c:pt idx="6411">
                  <c:v>0</c:v>
                </c:pt>
                <c:pt idx="6412">
                  <c:v>2</c:v>
                </c:pt>
                <c:pt idx="6413">
                  <c:v>1</c:v>
                </c:pt>
                <c:pt idx="6414">
                  <c:v>2</c:v>
                </c:pt>
                <c:pt idx="6415">
                  <c:v>1</c:v>
                </c:pt>
                <c:pt idx="6416">
                  <c:v>1</c:v>
                </c:pt>
                <c:pt idx="6417">
                  <c:v>0</c:v>
                </c:pt>
                <c:pt idx="6418">
                  <c:v>2</c:v>
                </c:pt>
                <c:pt idx="6419">
                  <c:v>2</c:v>
                </c:pt>
                <c:pt idx="6420">
                  <c:v>1</c:v>
                </c:pt>
                <c:pt idx="6421">
                  <c:v>1</c:v>
                </c:pt>
                <c:pt idx="6422">
                  <c:v>2</c:v>
                </c:pt>
                <c:pt idx="6423">
                  <c:v>1</c:v>
                </c:pt>
                <c:pt idx="6424">
                  <c:v>0</c:v>
                </c:pt>
                <c:pt idx="6425">
                  <c:v>0</c:v>
                </c:pt>
                <c:pt idx="6426">
                  <c:v>1</c:v>
                </c:pt>
                <c:pt idx="6427">
                  <c:v>0</c:v>
                </c:pt>
                <c:pt idx="6428">
                  <c:v>0</c:v>
                </c:pt>
                <c:pt idx="6429">
                  <c:v>3</c:v>
                </c:pt>
                <c:pt idx="6430">
                  <c:v>1</c:v>
                </c:pt>
                <c:pt idx="6431">
                  <c:v>2</c:v>
                </c:pt>
                <c:pt idx="6432">
                  <c:v>0</c:v>
                </c:pt>
                <c:pt idx="6433">
                  <c:v>1</c:v>
                </c:pt>
                <c:pt idx="6434">
                  <c:v>2</c:v>
                </c:pt>
                <c:pt idx="6435">
                  <c:v>1</c:v>
                </c:pt>
                <c:pt idx="6436">
                  <c:v>2</c:v>
                </c:pt>
                <c:pt idx="6437">
                  <c:v>2</c:v>
                </c:pt>
                <c:pt idx="6438">
                  <c:v>4</c:v>
                </c:pt>
                <c:pt idx="6439">
                  <c:v>1</c:v>
                </c:pt>
                <c:pt idx="6440">
                  <c:v>2</c:v>
                </c:pt>
                <c:pt idx="6441">
                  <c:v>0</c:v>
                </c:pt>
                <c:pt idx="6442">
                  <c:v>1</c:v>
                </c:pt>
                <c:pt idx="6443">
                  <c:v>1</c:v>
                </c:pt>
                <c:pt idx="6444">
                  <c:v>2</c:v>
                </c:pt>
                <c:pt idx="6445">
                  <c:v>1</c:v>
                </c:pt>
                <c:pt idx="6446">
                  <c:v>2</c:v>
                </c:pt>
                <c:pt idx="6447">
                  <c:v>1</c:v>
                </c:pt>
                <c:pt idx="6448">
                  <c:v>0</c:v>
                </c:pt>
                <c:pt idx="6449">
                  <c:v>1</c:v>
                </c:pt>
                <c:pt idx="6450">
                  <c:v>1</c:v>
                </c:pt>
                <c:pt idx="6451">
                  <c:v>0</c:v>
                </c:pt>
                <c:pt idx="6452">
                  <c:v>3</c:v>
                </c:pt>
                <c:pt idx="6453">
                  <c:v>1</c:v>
                </c:pt>
                <c:pt idx="6454">
                  <c:v>2</c:v>
                </c:pt>
                <c:pt idx="6455">
                  <c:v>1</c:v>
                </c:pt>
                <c:pt idx="6456">
                  <c:v>0</c:v>
                </c:pt>
                <c:pt idx="6457">
                  <c:v>1</c:v>
                </c:pt>
                <c:pt idx="6458">
                  <c:v>1</c:v>
                </c:pt>
                <c:pt idx="6459">
                  <c:v>4</c:v>
                </c:pt>
                <c:pt idx="6460">
                  <c:v>1</c:v>
                </c:pt>
                <c:pt idx="6461">
                  <c:v>1</c:v>
                </c:pt>
                <c:pt idx="6462">
                  <c:v>1</c:v>
                </c:pt>
                <c:pt idx="6463">
                  <c:v>3</c:v>
                </c:pt>
                <c:pt idx="6464">
                  <c:v>3</c:v>
                </c:pt>
                <c:pt idx="6465">
                  <c:v>4</c:v>
                </c:pt>
                <c:pt idx="6466">
                  <c:v>4</c:v>
                </c:pt>
                <c:pt idx="6467">
                  <c:v>0</c:v>
                </c:pt>
                <c:pt idx="6468">
                  <c:v>4</c:v>
                </c:pt>
                <c:pt idx="6469">
                  <c:v>1</c:v>
                </c:pt>
                <c:pt idx="6470">
                  <c:v>0</c:v>
                </c:pt>
                <c:pt idx="6471">
                  <c:v>4</c:v>
                </c:pt>
                <c:pt idx="6472">
                  <c:v>2</c:v>
                </c:pt>
                <c:pt idx="6473">
                  <c:v>2</c:v>
                </c:pt>
                <c:pt idx="6474">
                  <c:v>3</c:v>
                </c:pt>
                <c:pt idx="6475">
                  <c:v>0</c:v>
                </c:pt>
                <c:pt idx="6476">
                  <c:v>2</c:v>
                </c:pt>
                <c:pt idx="6477">
                  <c:v>1</c:v>
                </c:pt>
                <c:pt idx="6478">
                  <c:v>0</c:v>
                </c:pt>
                <c:pt idx="6479">
                  <c:v>3</c:v>
                </c:pt>
                <c:pt idx="6480">
                  <c:v>1</c:v>
                </c:pt>
                <c:pt idx="6481">
                  <c:v>3</c:v>
                </c:pt>
                <c:pt idx="6482">
                  <c:v>2</c:v>
                </c:pt>
                <c:pt idx="6483">
                  <c:v>2</c:v>
                </c:pt>
                <c:pt idx="6484">
                  <c:v>0</c:v>
                </c:pt>
                <c:pt idx="6485">
                  <c:v>3</c:v>
                </c:pt>
                <c:pt idx="6486">
                  <c:v>2</c:v>
                </c:pt>
                <c:pt idx="6487">
                  <c:v>2</c:v>
                </c:pt>
                <c:pt idx="6488">
                  <c:v>1</c:v>
                </c:pt>
                <c:pt idx="6489">
                  <c:v>2</c:v>
                </c:pt>
                <c:pt idx="6490">
                  <c:v>1</c:v>
                </c:pt>
                <c:pt idx="6491">
                  <c:v>1</c:v>
                </c:pt>
                <c:pt idx="6492">
                  <c:v>2</c:v>
                </c:pt>
                <c:pt idx="6493">
                  <c:v>2</c:v>
                </c:pt>
                <c:pt idx="6494">
                  <c:v>1</c:v>
                </c:pt>
                <c:pt idx="6495">
                  <c:v>3</c:v>
                </c:pt>
                <c:pt idx="6496">
                  <c:v>0</c:v>
                </c:pt>
                <c:pt idx="6497">
                  <c:v>0</c:v>
                </c:pt>
                <c:pt idx="6498">
                  <c:v>1</c:v>
                </c:pt>
                <c:pt idx="6499">
                  <c:v>1</c:v>
                </c:pt>
                <c:pt idx="6500">
                  <c:v>0</c:v>
                </c:pt>
                <c:pt idx="6501">
                  <c:v>0</c:v>
                </c:pt>
                <c:pt idx="6502">
                  <c:v>3</c:v>
                </c:pt>
                <c:pt idx="6503">
                  <c:v>1</c:v>
                </c:pt>
                <c:pt idx="6504">
                  <c:v>4</c:v>
                </c:pt>
                <c:pt idx="6505">
                  <c:v>0</c:v>
                </c:pt>
                <c:pt idx="6506">
                  <c:v>2</c:v>
                </c:pt>
                <c:pt idx="6507">
                  <c:v>1</c:v>
                </c:pt>
                <c:pt idx="6508">
                  <c:v>0</c:v>
                </c:pt>
                <c:pt idx="6509">
                  <c:v>1</c:v>
                </c:pt>
                <c:pt idx="6510">
                  <c:v>2</c:v>
                </c:pt>
                <c:pt idx="6511">
                  <c:v>0</c:v>
                </c:pt>
                <c:pt idx="6512">
                  <c:v>2</c:v>
                </c:pt>
                <c:pt idx="6513">
                  <c:v>2</c:v>
                </c:pt>
                <c:pt idx="6514">
                  <c:v>1</c:v>
                </c:pt>
                <c:pt idx="6515">
                  <c:v>0</c:v>
                </c:pt>
                <c:pt idx="6516">
                  <c:v>1</c:v>
                </c:pt>
                <c:pt idx="6517">
                  <c:v>3</c:v>
                </c:pt>
                <c:pt idx="6518">
                  <c:v>3</c:v>
                </c:pt>
                <c:pt idx="6519">
                  <c:v>2</c:v>
                </c:pt>
                <c:pt idx="6520">
                  <c:v>1</c:v>
                </c:pt>
                <c:pt idx="6521">
                  <c:v>2</c:v>
                </c:pt>
                <c:pt idx="6522">
                  <c:v>0</c:v>
                </c:pt>
                <c:pt idx="6523">
                  <c:v>0</c:v>
                </c:pt>
                <c:pt idx="6524">
                  <c:v>0</c:v>
                </c:pt>
                <c:pt idx="6525">
                  <c:v>3</c:v>
                </c:pt>
                <c:pt idx="6526">
                  <c:v>2</c:v>
                </c:pt>
                <c:pt idx="6527">
                  <c:v>1</c:v>
                </c:pt>
                <c:pt idx="6528">
                  <c:v>0</c:v>
                </c:pt>
                <c:pt idx="6529">
                  <c:v>4</c:v>
                </c:pt>
                <c:pt idx="6530">
                  <c:v>0</c:v>
                </c:pt>
                <c:pt idx="6531">
                  <c:v>0</c:v>
                </c:pt>
                <c:pt idx="6532">
                  <c:v>2</c:v>
                </c:pt>
                <c:pt idx="6533">
                  <c:v>3</c:v>
                </c:pt>
                <c:pt idx="6534">
                  <c:v>3</c:v>
                </c:pt>
                <c:pt idx="6535">
                  <c:v>2</c:v>
                </c:pt>
                <c:pt idx="6536">
                  <c:v>1</c:v>
                </c:pt>
                <c:pt idx="6537">
                  <c:v>0</c:v>
                </c:pt>
                <c:pt idx="6538">
                  <c:v>0</c:v>
                </c:pt>
                <c:pt idx="6539">
                  <c:v>1</c:v>
                </c:pt>
                <c:pt idx="6540">
                  <c:v>0</c:v>
                </c:pt>
                <c:pt idx="6541">
                  <c:v>1</c:v>
                </c:pt>
                <c:pt idx="6542">
                  <c:v>1</c:v>
                </c:pt>
                <c:pt idx="6543">
                  <c:v>0</c:v>
                </c:pt>
                <c:pt idx="6544">
                  <c:v>2</c:v>
                </c:pt>
                <c:pt idx="6545">
                  <c:v>3</c:v>
                </c:pt>
                <c:pt idx="6546">
                  <c:v>4</c:v>
                </c:pt>
                <c:pt idx="6547">
                  <c:v>2</c:v>
                </c:pt>
                <c:pt idx="6548">
                  <c:v>2</c:v>
                </c:pt>
                <c:pt idx="6549">
                  <c:v>2</c:v>
                </c:pt>
                <c:pt idx="6550">
                  <c:v>0</c:v>
                </c:pt>
                <c:pt idx="6551">
                  <c:v>3</c:v>
                </c:pt>
                <c:pt idx="6552">
                  <c:v>3</c:v>
                </c:pt>
                <c:pt idx="6553">
                  <c:v>5</c:v>
                </c:pt>
                <c:pt idx="6554">
                  <c:v>3</c:v>
                </c:pt>
                <c:pt idx="6555">
                  <c:v>1</c:v>
                </c:pt>
                <c:pt idx="6556">
                  <c:v>0</c:v>
                </c:pt>
                <c:pt idx="6557">
                  <c:v>6</c:v>
                </c:pt>
                <c:pt idx="6558">
                  <c:v>1</c:v>
                </c:pt>
                <c:pt idx="6559">
                  <c:v>2</c:v>
                </c:pt>
                <c:pt idx="6560">
                  <c:v>0</c:v>
                </c:pt>
                <c:pt idx="6561">
                  <c:v>0</c:v>
                </c:pt>
                <c:pt idx="6562">
                  <c:v>3</c:v>
                </c:pt>
                <c:pt idx="6563">
                  <c:v>0</c:v>
                </c:pt>
                <c:pt idx="6564">
                  <c:v>1</c:v>
                </c:pt>
                <c:pt idx="6565">
                  <c:v>0</c:v>
                </c:pt>
                <c:pt idx="6566">
                  <c:v>2</c:v>
                </c:pt>
                <c:pt idx="6567">
                  <c:v>2</c:v>
                </c:pt>
                <c:pt idx="6568">
                  <c:v>1</c:v>
                </c:pt>
                <c:pt idx="6569">
                  <c:v>0</c:v>
                </c:pt>
                <c:pt idx="6570">
                  <c:v>3</c:v>
                </c:pt>
                <c:pt idx="6571">
                  <c:v>1</c:v>
                </c:pt>
                <c:pt idx="6572">
                  <c:v>2</c:v>
                </c:pt>
                <c:pt idx="6573">
                  <c:v>1</c:v>
                </c:pt>
                <c:pt idx="6574">
                  <c:v>6</c:v>
                </c:pt>
                <c:pt idx="6575">
                  <c:v>3</c:v>
                </c:pt>
                <c:pt idx="6576">
                  <c:v>5</c:v>
                </c:pt>
                <c:pt idx="6577">
                  <c:v>3</c:v>
                </c:pt>
                <c:pt idx="6578">
                  <c:v>1</c:v>
                </c:pt>
                <c:pt idx="6579">
                  <c:v>2</c:v>
                </c:pt>
                <c:pt idx="6580">
                  <c:v>0</c:v>
                </c:pt>
                <c:pt idx="6581">
                  <c:v>4</c:v>
                </c:pt>
                <c:pt idx="6582">
                  <c:v>2</c:v>
                </c:pt>
                <c:pt idx="6583">
                  <c:v>0</c:v>
                </c:pt>
                <c:pt idx="6584">
                  <c:v>1</c:v>
                </c:pt>
                <c:pt idx="6585">
                  <c:v>3</c:v>
                </c:pt>
                <c:pt idx="6586">
                  <c:v>5</c:v>
                </c:pt>
                <c:pt idx="6587">
                  <c:v>0</c:v>
                </c:pt>
                <c:pt idx="6588">
                  <c:v>3</c:v>
                </c:pt>
                <c:pt idx="6589">
                  <c:v>2</c:v>
                </c:pt>
                <c:pt idx="6590">
                  <c:v>2</c:v>
                </c:pt>
                <c:pt idx="6591">
                  <c:v>1</c:v>
                </c:pt>
                <c:pt idx="6592">
                  <c:v>2</c:v>
                </c:pt>
                <c:pt idx="6593">
                  <c:v>5</c:v>
                </c:pt>
                <c:pt idx="6594">
                  <c:v>0</c:v>
                </c:pt>
                <c:pt idx="6595">
                  <c:v>1</c:v>
                </c:pt>
                <c:pt idx="6596">
                  <c:v>3</c:v>
                </c:pt>
                <c:pt idx="6597">
                  <c:v>0</c:v>
                </c:pt>
                <c:pt idx="6598">
                  <c:v>3</c:v>
                </c:pt>
                <c:pt idx="6599">
                  <c:v>2</c:v>
                </c:pt>
                <c:pt idx="6600">
                  <c:v>3</c:v>
                </c:pt>
                <c:pt idx="6601">
                  <c:v>0</c:v>
                </c:pt>
                <c:pt idx="6602">
                  <c:v>5</c:v>
                </c:pt>
                <c:pt idx="6603">
                  <c:v>0</c:v>
                </c:pt>
                <c:pt idx="6604">
                  <c:v>1</c:v>
                </c:pt>
                <c:pt idx="6605">
                  <c:v>1</c:v>
                </c:pt>
                <c:pt idx="6606">
                  <c:v>1</c:v>
                </c:pt>
                <c:pt idx="6607">
                  <c:v>0</c:v>
                </c:pt>
                <c:pt idx="6608">
                  <c:v>1</c:v>
                </c:pt>
                <c:pt idx="6609">
                  <c:v>2</c:v>
                </c:pt>
                <c:pt idx="6610">
                  <c:v>2</c:v>
                </c:pt>
                <c:pt idx="6611">
                  <c:v>4</c:v>
                </c:pt>
                <c:pt idx="6612">
                  <c:v>1</c:v>
                </c:pt>
                <c:pt idx="6613">
                  <c:v>1</c:v>
                </c:pt>
                <c:pt idx="6614">
                  <c:v>2</c:v>
                </c:pt>
                <c:pt idx="6615">
                  <c:v>0</c:v>
                </c:pt>
                <c:pt idx="6616">
                  <c:v>1</c:v>
                </c:pt>
                <c:pt idx="6617">
                  <c:v>0</c:v>
                </c:pt>
                <c:pt idx="6618">
                  <c:v>2</c:v>
                </c:pt>
                <c:pt idx="6619">
                  <c:v>0</c:v>
                </c:pt>
                <c:pt idx="6620">
                  <c:v>2</c:v>
                </c:pt>
                <c:pt idx="6621">
                  <c:v>3</c:v>
                </c:pt>
                <c:pt idx="6622">
                  <c:v>0</c:v>
                </c:pt>
                <c:pt idx="6623">
                  <c:v>5</c:v>
                </c:pt>
                <c:pt idx="6624">
                  <c:v>1</c:v>
                </c:pt>
                <c:pt idx="6625">
                  <c:v>1</c:v>
                </c:pt>
                <c:pt idx="6626">
                  <c:v>3</c:v>
                </c:pt>
                <c:pt idx="6627">
                  <c:v>1</c:v>
                </c:pt>
                <c:pt idx="6628">
                  <c:v>2</c:v>
                </c:pt>
                <c:pt idx="6629">
                  <c:v>0</c:v>
                </c:pt>
                <c:pt idx="6630">
                  <c:v>2</c:v>
                </c:pt>
                <c:pt idx="6631">
                  <c:v>3</c:v>
                </c:pt>
                <c:pt idx="6632">
                  <c:v>0</c:v>
                </c:pt>
                <c:pt idx="6633">
                  <c:v>0</c:v>
                </c:pt>
                <c:pt idx="6634">
                  <c:v>2</c:v>
                </c:pt>
                <c:pt idx="6635">
                  <c:v>1</c:v>
                </c:pt>
                <c:pt idx="6636">
                  <c:v>1</c:v>
                </c:pt>
                <c:pt idx="6637">
                  <c:v>2</c:v>
                </c:pt>
                <c:pt idx="6638">
                  <c:v>0</c:v>
                </c:pt>
                <c:pt idx="6639">
                  <c:v>3</c:v>
                </c:pt>
                <c:pt idx="6640">
                  <c:v>2</c:v>
                </c:pt>
                <c:pt idx="6641">
                  <c:v>3</c:v>
                </c:pt>
                <c:pt idx="6642">
                  <c:v>2</c:v>
                </c:pt>
                <c:pt idx="6643">
                  <c:v>0</c:v>
                </c:pt>
                <c:pt idx="6644">
                  <c:v>1</c:v>
                </c:pt>
                <c:pt idx="6645">
                  <c:v>1</c:v>
                </c:pt>
                <c:pt idx="6646">
                  <c:v>0</c:v>
                </c:pt>
                <c:pt idx="6647">
                  <c:v>1</c:v>
                </c:pt>
                <c:pt idx="6648">
                  <c:v>1</c:v>
                </c:pt>
                <c:pt idx="6649">
                  <c:v>1</c:v>
                </c:pt>
                <c:pt idx="6650">
                  <c:v>1</c:v>
                </c:pt>
                <c:pt idx="6651">
                  <c:v>5</c:v>
                </c:pt>
                <c:pt idx="6652">
                  <c:v>1</c:v>
                </c:pt>
                <c:pt idx="6653">
                  <c:v>5</c:v>
                </c:pt>
                <c:pt idx="6654">
                  <c:v>1</c:v>
                </c:pt>
                <c:pt idx="6655">
                  <c:v>0</c:v>
                </c:pt>
                <c:pt idx="6656">
                  <c:v>2</c:v>
                </c:pt>
                <c:pt idx="6657">
                  <c:v>0</c:v>
                </c:pt>
                <c:pt idx="6658">
                  <c:v>3</c:v>
                </c:pt>
                <c:pt idx="6659">
                  <c:v>1</c:v>
                </c:pt>
                <c:pt idx="6660">
                  <c:v>0</c:v>
                </c:pt>
                <c:pt idx="6661">
                  <c:v>2</c:v>
                </c:pt>
                <c:pt idx="6662">
                  <c:v>1</c:v>
                </c:pt>
                <c:pt idx="6663">
                  <c:v>2</c:v>
                </c:pt>
                <c:pt idx="6664">
                  <c:v>1</c:v>
                </c:pt>
                <c:pt idx="6665">
                  <c:v>2</c:v>
                </c:pt>
                <c:pt idx="6666">
                  <c:v>1</c:v>
                </c:pt>
                <c:pt idx="6667">
                  <c:v>2</c:v>
                </c:pt>
                <c:pt idx="6668">
                  <c:v>1</c:v>
                </c:pt>
                <c:pt idx="6669">
                  <c:v>1</c:v>
                </c:pt>
                <c:pt idx="6670">
                  <c:v>1</c:v>
                </c:pt>
                <c:pt idx="6671">
                  <c:v>2</c:v>
                </c:pt>
                <c:pt idx="6672">
                  <c:v>2</c:v>
                </c:pt>
                <c:pt idx="6673">
                  <c:v>1</c:v>
                </c:pt>
                <c:pt idx="6674">
                  <c:v>1</c:v>
                </c:pt>
                <c:pt idx="6675">
                  <c:v>2</c:v>
                </c:pt>
                <c:pt idx="6676">
                  <c:v>4</c:v>
                </c:pt>
                <c:pt idx="6677">
                  <c:v>1</c:v>
                </c:pt>
                <c:pt idx="6678">
                  <c:v>1</c:v>
                </c:pt>
                <c:pt idx="6679">
                  <c:v>1</c:v>
                </c:pt>
                <c:pt idx="6680">
                  <c:v>1</c:v>
                </c:pt>
                <c:pt idx="6681">
                  <c:v>2</c:v>
                </c:pt>
                <c:pt idx="6682">
                  <c:v>2</c:v>
                </c:pt>
                <c:pt idx="6683">
                  <c:v>2</c:v>
                </c:pt>
                <c:pt idx="6684">
                  <c:v>4</c:v>
                </c:pt>
                <c:pt idx="6685">
                  <c:v>0</c:v>
                </c:pt>
                <c:pt idx="6686">
                  <c:v>0</c:v>
                </c:pt>
                <c:pt idx="6687">
                  <c:v>2</c:v>
                </c:pt>
                <c:pt idx="6688">
                  <c:v>2</c:v>
                </c:pt>
                <c:pt idx="6689">
                  <c:v>1</c:v>
                </c:pt>
                <c:pt idx="6690">
                  <c:v>0</c:v>
                </c:pt>
                <c:pt idx="6691">
                  <c:v>0</c:v>
                </c:pt>
                <c:pt idx="6692">
                  <c:v>0</c:v>
                </c:pt>
                <c:pt idx="6693">
                  <c:v>2</c:v>
                </c:pt>
                <c:pt idx="6694">
                  <c:v>1</c:v>
                </c:pt>
                <c:pt idx="6695">
                  <c:v>2</c:v>
                </c:pt>
                <c:pt idx="6696">
                  <c:v>2</c:v>
                </c:pt>
                <c:pt idx="6697">
                  <c:v>1</c:v>
                </c:pt>
                <c:pt idx="6698">
                  <c:v>2</c:v>
                </c:pt>
                <c:pt idx="6699">
                  <c:v>0</c:v>
                </c:pt>
                <c:pt idx="6700">
                  <c:v>2</c:v>
                </c:pt>
                <c:pt idx="6701">
                  <c:v>2</c:v>
                </c:pt>
                <c:pt idx="6702">
                  <c:v>1</c:v>
                </c:pt>
                <c:pt idx="6703">
                  <c:v>3</c:v>
                </c:pt>
                <c:pt idx="6704">
                  <c:v>2</c:v>
                </c:pt>
                <c:pt idx="6705">
                  <c:v>2</c:v>
                </c:pt>
                <c:pt idx="6706">
                  <c:v>0</c:v>
                </c:pt>
                <c:pt idx="6707">
                  <c:v>2</c:v>
                </c:pt>
                <c:pt idx="6708">
                  <c:v>3</c:v>
                </c:pt>
                <c:pt idx="6709">
                  <c:v>0</c:v>
                </c:pt>
                <c:pt idx="6710">
                  <c:v>0</c:v>
                </c:pt>
                <c:pt idx="6711">
                  <c:v>2</c:v>
                </c:pt>
                <c:pt idx="6712">
                  <c:v>2</c:v>
                </c:pt>
                <c:pt idx="6713">
                  <c:v>5</c:v>
                </c:pt>
                <c:pt idx="6714">
                  <c:v>1</c:v>
                </c:pt>
                <c:pt idx="6715">
                  <c:v>1</c:v>
                </c:pt>
                <c:pt idx="6716">
                  <c:v>1</c:v>
                </c:pt>
                <c:pt idx="6717">
                  <c:v>1</c:v>
                </c:pt>
                <c:pt idx="6718">
                  <c:v>2</c:v>
                </c:pt>
                <c:pt idx="6719">
                  <c:v>3</c:v>
                </c:pt>
                <c:pt idx="6720">
                  <c:v>1</c:v>
                </c:pt>
                <c:pt idx="6721">
                  <c:v>1</c:v>
                </c:pt>
                <c:pt idx="6722">
                  <c:v>1</c:v>
                </c:pt>
                <c:pt idx="6723">
                  <c:v>3</c:v>
                </c:pt>
                <c:pt idx="6724">
                  <c:v>2</c:v>
                </c:pt>
                <c:pt idx="6725">
                  <c:v>2</c:v>
                </c:pt>
                <c:pt idx="6726">
                  <c:v>1</c:v>
                </c:pt>
                <c:pt idx="6727">
                  <c:v>1</c:v>
                </c:pt>
                <c:pt idx="6728">
                  <c:v>1</c:v>
                </c:pt>
                <c:pt idx="6729">
                  <c:v>2</c:v>
                </c:pt>
                <c:pt idx="6730">
                  <c:v>1</c:v>
                </c:pt>
                <c:pt idx="6731">
                  <c:v>2</c:v>
                </c:pt>
                <c:pt idx="6732">
                  <c:v>0</c:v>
                </c:pt>
                <c:pt idx="6733">
                  <c:v>3</c:v>
                </c:pt>
                <c:pt idx="6734">
                  <c:v>3</c:v>
                </c:pt>
                <c:pt idx="6735">
                  <c:v>2</c:v>
                </c:pt>
                <c:pt idx="6736">
                  <c:v>2</c:v>
                </c:pt>
                <c:pt idx="6737">
                  <c:v>1</c:v>
                </c:pt>
                <c:pt idx="6738">
                  <c:v>1</c:v>
                </c:pt>
                <c:pt idx="6739">
                  <c:v>3</c:v>
                </c:pt>
                <c:pt idx="6740">
                  <c:v>1</c:v>
                </c:pt>
                <c:pt idx="6741">
                  <c:v>2</c:v>
                </c:pt>
                <c:pt idx="6742">
                  <c:v>2</c:v>
                </c:pt>
                <c:pt idx="6743">
                  <c:v>1</c:v>
                </c:pt>
                <c:pt idx="6744">
                  <c:v>1</c:v>
                </c:pt>
                <c:pt idx="6745">
                  <c:v>2</c:v>
                </c:pt>
                <c:pt idx="6746">
                  <c:v>4</c:v>
                </c:pt>
                <c:pt idx="6747">
                  <c:v>0</c:v>
                </c:pt>
                <c:pt idx="6748">
                  <c:v>4</c:v>
                </c:pt>
                <c:pt idx="6749">
                  <c:v>0</c:v>
                </c:pt>
                <c:pt idx="6750">
                  <c:v>3</c:v>
                </c:pt>
                <c:pt idx="6751">
                  <c:v>0</c:v>
                </c:pt>
                <c:pt idx="6752">
                  <c:v>2</c:v>
                </c:pt>
                <c:pt idx="6753">
                  <c:v>7</c:v>
                </c:pt>
                <c:pt idx="6754">
                  <c:v>0</c:v>
                </c:pt>
                <c:pt idx="6755">
                  <c:v>2</c:v>
                </c:pt>
                <c:pt idx="6756">
                  <c:v>0</c:v>
                </c:pt>
                <c:pt idx="6757">
                  <c:v>2</c:v>
                </c:pt>
                <c:pt idx="6758">
                  <c:v>2</c:v>
                </c:pt>
                <c:pt idx="6759">
                  <c:v>2</c:v>
                </c:pt>
                <c:pt idx="6760">
                  <c:v>2</c:v>
                </c:pt>
                <c:pt idx="6761">
                  <c:v>4</c:v>
                </c:pt>
                <c:pt idx="6762">
                  <c:v>1</c:v>
                </c:pt>
                <c:pt idx="6763">
                  <c:v>4</c:v>
                </c:pt>
                <c:pt idx="6764">
                  <c:v>3</c:v>
                </c:pt>
                <c:pt idx="6765">
                  <c:v>1</c:v>
                </c:pt>
                <c:pt idx="6766">
                  <c:v>1</c:v>
                </c:pt>
                <c:pt idx="6767">
                  <c:v>1</c:v>
                </c:pt>
                <c:pt idx="6768">
                  <c:v>0</c:v>
                </c:pt>
                <c:pt idx="6769">
                  <c:v>1</c:v>
                </c:pt>
                <c:pt idx="6770">
                  <c:v>1</c:v>
                </c:pt>
                <c:pt idx="6771">
                  <c:v>2</c:v>
                </c:pt>
                <c:pt idx="6772">
                  <c:v>1</c:v>
                </c:pt>
                <c:pt idx="6773">
                  <c:v>2</c:v>
                </c:pt>
                <c:pt idx="6774">
                  <c:v>2</c:v>
                </c:pt>
                <c:pt idx="6775">
                  <c:v>0</c:v>
                </c:pt>
                <c:pt idx="6776">
                  <c:v>2</c:v>
                </c:pt>
                <c:pt idx="6777">
                  <c:v>1</c:v>
                </c:pt>
                <c:pt idx="6778">
                  <c:v>2</c:v>
                </c:pt>
                <c:pt idx="6779">
                  <c:v>1</c:v>
                </c:pt>
                <c:pt idx="6780">
                  <c:v>1</c:v>
                </c:pt>
                <c:pt idx="6781">
                  <c:v>2</c:v>
                </c:pt>
                <c:pt idx="6782">
                  <c:v>1</c:v>
                </c:pt>
                <c:pt idx="6783">
                  <c:v>3</c:v>
                </c:pt>
                <c:pt idx="6784">
                  <c:v>2</c:v>
                </c:pt>
                <c:pt idx="6785">
                  <c:v>1</c:v>
                </c:pt>
                <c:pt idx="6786">
                  <c:v>1</c:v>
                </c:pt>
                <c:pt idx="6787">
                  <c:v>2</c:v>
                </c:pt>
                <c:pt idx="6788">
                  <c:v>2</c:v>
                </c:pt>
                <c:pt idx="6789">
                  <c:v>0</c:v>
                </c:pt>
                <c:pt idx="6790">
                  <c:v>2</c:v>
                </c:pt>
                <c:pt idx="6791">
                  <c:v>2</c:v>
                </c:pt>
                <c:pt idx="6792">
                  <c:v>3</c:v>
                </c:pt>
                <c:pt idx="6793">
                  <c:v>6</c:v>
                </c:pt>
                <c:pt idx="6794">
                  <c:v>4</c:v>
                </c:pt>
                <c:pt idx="6795">
                  <c:v>1</c:v>
                </c:pt>
                <c:pt idx="6796">
                  <c:v>1</c:v>
                </c:pt>
                <c:pt idx="6797">
                  <c:v>2</c:v>
                </c:pt>
                <c:pt idx="6798">
                  <c:v>1</c:v>
                </c:pt>
                <c:pt idx="6799">
                  <c:v>0</c:v>
                </c:pt>
                <c:pt idx="6800">
                  <c:v>4</c:v>
                </c:pt>
                <c:pt idx="6801">
                  <c:v>1</c:v>
                </c:pt>
                <c:pt idx="6802">
                  <c:v>3</c:v>
                </c:pt>
                <c:pt idx="6803">
                  <c:v>1</c:v>
                </c:pt>
                <c:pt idx="6804">
                  <c:v>1</c:v>
                </c:pt>
                <c:pt idx="6805">
                  <c:v>1</c:v>
                </c:pt>
                <c:pt idx="6806">
                  <c:v>2</c:v>
                </c:pt>
                <c:pt idx="6807">
                  <c:v>3</c:v>
                </c:pt>
                <c:pt idx="6808">
                  <c:v>0</c:v>
                </c:pt>
                <c:pt idx="6809">
                  <c:v>2</c:v>
                </c:pt>
                <c:pt idx="6810">
                  <c:v>1</c:v>
                </c:pt>
                <c:pt idx="6811">
                  <c:v>3</c:v>
                </c:pt>
                <c:pt idx="6812">
                  <c:v>3</c:v>
                </c:pt>
                <c:pt idx="6813">
                  <c:v>1</c:v>
                </c:pt>
                <c:pt idx="6814">
                  <c:v>2</c:v>
                </c:pt>
                <c:pt idx="6815">
                  <c:v>3</c:v>
                </c:pt>
                <c:pt idx="6816">
                  <c:v>0</c:v>
                </c:pt>
                <c:pt idx="6817">
                  <c:v>3</c:v>
                </c:pt>
                <c:pt idx="6818">
                  <c:v>1</c:v>
                </c:pt>
                <c:pt idx="6819">
                  <c:v>0</c:v>
                </c:pt>
                <c:pt idx="6820">
                  <c:v>0</c:v>
                </c:pt>
                <c:pt idx="6821">
                  <c:v>0</c:v>
                </c:pt>
                <c:pt idx="6822">
                  <c:v>3</c:v>
                </c:pt>
                <c:pt idx="6823">
                  <c:v>2</c:v>
                </c:pt>
                <c:pt idx="6824">
                  <c:v>1</c:v>
                </c:pt>
                <c:pt idx="6825">
                  <c:v>0</c:v>
                </c:pt>
                <c:pt idx="6826">
                  <c:v>1</c:v>
                </c:pt>
                <c:pt idx="6827">
                  <c:v>1</c:v>
                </c:pt>
                <c:pt idx="6828">
                  <c:v>0</c:v>
                </c:pt>
                <c:pt idx="6829">
                  <c:v>2</c:v>
                </c:pt>
                <c:pt idx="6830">
                  <c:v>2</c:v>
                </c:pt>
                <c:pt idx="6831">
                  <c:v>2</c:v>
                </c:pt>
                <c:pt idx="6832">
                  <c:v>3</c:v>
                </c:pt>
                <c:pt idx="6833">
                  <c:v>1</c:v>
                </c:pt>
                <c:pt idx="6834">
                  <c:v>1</c:v>
                </c:pt>
                <c:pt idx="6835">
                  <c:v>4</c:v>
                </c:pt>
                <c:pt idx="6836">
                  <c:v>1</c:v>
                </c:pt>
                <c:pt idx="6837">
                  <c:v>1</c:v>
                </c:pt>
                <c:pt idx="6838">
                  <c:v>0</c:v>
                </c:pt>
                <c:pt idx="6839">
                  <c:v>1</c:v>
                </c:pt>
                <c:pt idx="6840">
                  <c:v>2</c:v>
                </c:pt>
                <c:pt idx="6841">
                  <c:v>3</c:v>
                </c:pt>
                <c:pt idx="6842">
                  <c:v>1</c:v>
                </c:pt>
                <c:pt idx="6843">
                  <c:v>1</c:v>
                </c:pt>
                <c:pt idx="6844">
                  <c:v>4</c:v>
                </c:pt>
                <c:pt idx="6845">
                  <c:v>0</c:v>
                </c:pt>
                <c:pt idx="6846">
                  <c:v>1</c:v>
                </c:pt>
                <c:pt idx="6847">
                  <c:v>1</c:v>
                </c:pt>
                <c:pt idx="6848">
                  <c:v>0</c:v>
                </c:pt>
                <c:pt idx="6849">
                  <c:v>1</c:v>
                </c:pt>
                <c:pt idx="6850">
                  <c:v>2</c:v>
                </c:pt>
                <c:pt idx="6851">
                  <c:v>0</c:v>
                </c:pt>
                <c:pt idx="6852">
                  <c:v>3</c:v>
                </c:pt>
                <c:pt idx="6853">
                  <c:v>2</c:v>
                </c:pt>
                <c:pt idx="6854">
                  <c:v>3</c:v>
                </c:pt>
                <c:pt idx="6855">
                  <c:v>1</c:v>
                </c:pt>
                <c:pt idx="6856">
                  <c:v>1</c:v>
                </c:pt>
                <c:pt idx="6857">
                  <c:v>0</c:v>
                </c:pt>
                <c:pt idx="6858">
                  <c:v>1</c:v>
                </c:pt>
                <c:pt idx="6859">
                  <c:v>1</c:v>
                </c:pt>
                <c:pt idx="6860">
                  <c:v>2</c:v>
                </c:pt>
                <c:pt idx="6861">
                  <c:v>0</c:v>
                </c:pt>
                <c:pt idx="6862">
                  <c:v>1</c:v>
                </c:pt>
                <c:pt idx="6863">
                  <c:v>3</c:v>
                </c:pt>
                <c:pt idx="6864">
                  <c:v>1</c:v>
                </c:pt>
                <c:pt idx="6865">
                  <c:v>1</c:v>
                </c:pt>
                <c:pt idx="6866">
                  <c:v>3</c:v>
                </c:pt>
                <c:pt idx="6867">
                  <c:v>0</c:v>
                </c:pt>
                <c:pt idx="6868">
                  <c:v>2</c:v>
                </c:pt>
                <c:pt idx="6869">
                  <c:v>1</c:v>
                </c:pt>
                <c:pt idx="6870">
                  <c:v>1</c:v>
                </c:pt>
                <c:pt idx="6871">
                  <c:v>4</c:v>
                </c:pt>
                <c:pt idx="6872">
                  <c:v>4</c:v>
                </c:pt>
                <c:pt idx="6873">
                  <c:v>2</c:v>
                </c:pt>
                <c:pt idx="6874">
                  <c:v>0</c:v>
                </c:pt>
                <c:pt idx="6875">
                  <c:v>1</c:v>
                </c:pt>
                <c:pt idx="6876">
                  <c:v>1</c:v>
                </c:pt>
                <c:pt idx="6877">
                  <c:v>4</c:v>
                </c:pt>
                <c:pt idx="6878">
                  <c:v>0</c:v>
                </c:pt>
                <c:pt idx="6879">
                  <c:v>2</c:v>
                </c:pt>
                <c:pt idx="6880">
                  <c:v>0</c:v>
                </c:pt>
                <c:pt idx="6881">
                  <c:v>1</c:v>
                </c:pt>
                <c:pt idx="6882">
                  <c:v>0</c:v>
                </c:pt>
                <c:pt idx="6883">
                  <c:v>2</c:v>
                </c:pt>
                <c:pt idx="6884">
                  <c:v>3</c:v>
                </c:pt>
                <c:pt idx="6885">
                  <c:v>1</c:v>
                </c:pt>
                <c:pt idx="6886">
                  <c:v>1</c:v>
                </c:pt>
                <c:pt idx="6887">
                  <c:v>4</c:v>
                </c:pt>
                <c:pt idx="6888">
                  <c:v>1</c:v>
                </c:pt>
                <c:pt idx="6889">
                  <c:v>2</c:v>
                </c:pt>
                <c:pt idx="6890">
                  <c:v>2</c:v>
                </c:pt>
                <c:pt idx="6891">
                  <c:v>2</c:v>
                </c:pt>
                <c:pt idx="6892">
                  <c:v>2</c:v>
                </c:pt>
                <c:pt idx="6893">
                  <c:v>1</c:v>
                </c:pt>
                <c:pt idx="6894">
                  <c:v>2</c:v>
                </c:pt>
                <c:pt idx="6895">
                  <c:v>0</c:v>
                </c:pt>
                <c:pt idx="6896">
                  <c:v>1</c:v>
                </c:pt>
                <c:pt idx="6897">
                  <c:v>2</c:v>
                </c:pt>
                <c:pt idx="6898">
                  <c:v>1</c:v>
                </c:pt>
                <c:pt idx="6899">
                  <c:v>0</c:v>
                </c:pt>
                <c:pt idx="6900">
                  <c:v>2</c:v>
                </c:pt>
                <c:pt idx="6901">
                  <c:v>1</c:v>
                </c:pt>
                <c:pt idx="6902">
                  <c:v>1</c:v>
                </c:pt>
                <c:pt idx="6903">
                  <c:v>3</c:v>
                </c:pt>
                <c:pt idx="6904">
                  <c:v>0</c:v>
                </c:pt>
                <c:pt idx="6905">
                  <c:v>1</c:v>
                </c:pt>
                <c:pt idx="6906">
                  <c:v>1</c:v>
                </c:pt>
                <c:pt idx="6907">
                  <c:v>5</c:v>
                </c:pt>
                <c:pt idx="6908">
                  <c:v>0</c:v>
                </c:pt>
                <c:pt idx="6909">
                  <c:v>1</c:v>
                </c:pt>
                <c:pt idx="6910">
                  <c:v>1</c:v>
                </c:pt>
                <c:pt idx="6911">
                  <c:v>1</c:v>
                </c:pt>
                <c:pt idx="6912">
                  <c:v>0</c:v>
                </c:pt>
                <c:pt idx="6913">
                  <c:v>1</c:v>
                </c:pt>
                <c:pt idx="6914">
                  <c:v>0</c:v>
                </c:pt>
                <c:pt idx="6915">
                  <c:v>2</c:v>
                </c:pt>
                <c:pt idx="6916">
                  <c:v>2</c:v>
                </c:pt>
                <c:pt idx="6917">
                  <c:v>0</c:v>
                </c:pt>
                <c:pt idx="6918">
                  <c:v>2</c:v>
                </c:pt>
                <c:pt idx="6919">
                  <c:v>0</c:v>
                </c:pt>
                <c:pt idx="6920">
                  <c:v>2</c:v>
                </c:pt>
                <c:pt idx="6921">
                  <c:v>2</c:v>
                </c:pt>
                <c:pt idx="6922">
                  <c:v>1</c:v>
                </c:pt>
                <c:pt idx="6923">
                  <c:v>0</c:v>
                </c:pt>
                <c:pt idx="6924">
                  <c:v>1</c:v>
                </c:pt>
                <c:pt idx="6925">
                  <c:v>0</c:v>
                </c:pt>
                <c:pt idx="6926">
                  <c:v>1</c:v>
                </c:pt>
                <c:pt idx="6927">
                  <c:v>3</c:v>
                </c:pt>
                <c:pt idx="6928">
                  <c:v>1</c:v>
                </c:pt>
                <c:pt idx="6929">
                  <c:v>3</c:v>
                </c:pt>
                <c:pt idx="6930">
                  <c:v>2</c:v>
                </c:pt>
                <c:pt idx="6931">
                  <c:v>0</c:v>
                </c:pt>
                <c:pt idx="6932">
                  <c:v>1</c:v>
                </c:pt>
                <c:pt idx="6933">
                  <c:v>2</c:v>
                </c:pt>
                <c:pt idx="6934">
                  <c:v>1</c:v>
                </c:pt>
                <c:pt idx="6935">
                  <c:v>1</c:v>
                </c:pt>
                <c:pt idx="6936">
                  <c:v>1</c:v>
                </c:pt>
                <c:pt idx="6937">
                  <c:v>1</c:v>
                </c:pt>
                <c:pt idx="6938">
                  <c:v>2</c:v>
                </c:pt>
                <c:pt idx="6939">
                  <c:v>0</c:v>
                </c:pt>
                <c:pt idx="6940">
                  <c:v>1</c:v>
                </c:pt>
                <c:pt idx="6941">
                  <c:v>2</c:v>
                </c:pt>
                <c:pt idx="6942">
                  <c:v>2</c:v>
                </c:pt>
                <c:pt idx="6943">
                  <c:v>1</c:v>
                </c:pt>
                <c:pt idx="6944">
                  <c:v>0</c:v>
                </c:pt>
                <c:pt idx="6945">
                  <c:v>1</c:v>
                </c:pt>
                <c:pt idx="6946">
                  <c:v>0</c:v>
                </c:pt>
                <c:pt idx="6947">
                  <c:v>4</c:v>
                </c:pt>
                <c:pt idx="6948">
                  <c:v>2</c:v>
                </c:pt>
                <c:pt idx="6949">
                  <c:v>3</c:v>
                </c:pt>
                <c:pt idx="6950">
                  <c:v>1</c:v>
                </c:pt>
                <c:pt idx="6951">
                  <c:v>2</c:v>
                </c:pt>
                <c:pt idx="6952">
                  <c:v>3</c:v>
                </c:pt>
                <c:pt idx="6953">
                  <c:v>1</c:v>
                </c:pt>
                <c:pt idx="6954">
                  <c:v>2</c:v>
                </c:pt>
                <c:pt idx="6955">
                  <c:v>0</c:v>
                </c:pt>
                <c:pt idx="6956">
                  <c:v>1</c:v>
                </c:pt>
                <c:pt idx="6957">
                  <c:v>0</c:v>
                </c:pt>
                <c:pt idx="6958">
                  <c:v>1</c:v>
                </c:pt>
                <c:pt idx="6959">
                  <c:v>1</c:v>
                </c:pt>
                <c:pt idx="6960">
                  <c:v>0</c:v>
                </c:pt>
                <c:pt idx="6961">
                  <c:v>0</c:v>
                </c:pt>
                <c:pt idx="6962">
                  <c:v>2</c:v>
                </c:pt>
                <c:pt idx="6963">
                  <c:v>1</c:v>
                </c:pt>
                <c:pt idx="6964">
                  <c:v>2</c:v>
                </c:pt>
                <c:pt idx="6965">
                  <c:v>1</c:v>
                </c:pt>
                <c:pt idx="6966">
                  <c:v>0</c:v>
                </c:pt>
                <c:pt idx="6967">
                  <c:v>4</c:v>
                </c:pt>
                <c:pt idx="6968">
                  <c:v>2</c:v>
                </c:pt>
                <c:pt idx="6969">
                  <c:v>1</c:v>
                </c:pt>
                <c:pt idx="6970">
                  <c:v>0</c:v>
                </c:pt>
                <c:pt idx="6971">
                  <c:v>1</c:v>
                </c:pt>
                <c:pt idx="6972">
                  <c:v>0</c:v>
                </c:pt>
                <c:pt idx="6973">
                  <c:v>2</c:v>
                </c:pt>
                <c:pt idx="6974">
                  <c:v>1</c:v>
                </c:pt>
                <c:pt idx="6975">
                  <c:v>1</c:v>
                </c:pt>
                <c:pt idx="6976">
                  <c:v>2</c:v>
                </c:pt>
                <c:pt idx="6977">
                  <c:v>1</c:v>
                </c:pt>
                <c:pt idx="6978">
                  <c:v>3</c:v>
                </c:pt>
                <c:pt idx="6979">
                  <c:v>3</c:v>
                </c:pt>
                <c:pt idx="6980">
                  <c:v>3</c:v>
                </c:pt>
                <c:pt idx="6981">
                  <c:v>2</c:v>
                </c:pt>
                <c:pt idx="6982">
                  <c:v>4</c:v>
                </c:pt>
                <c:pt idx="6983">
                  <c:v>0</c:v>
                </c:pt>
                <c:pt idx="6984">
                  <c:v>0</c:v>
                </c:pt>
                <c:pt idx="6985">
                  <c:v>1</c:v>
                </c:pt>
                <c:pt idx="6986">
                  <c:v>0</c:v>
                </c:pt>
                <c:pt idx="6987">
                  <c:v>2</c:v>
                </c:pt>
                <c:pt idx="6988">
                  <c:v>2</c:v>
                </c:pt>
                <c:pt idx="6989">
                  <c:v>1</c:v>
                </c:pt>
                <c:pt idx="6990">
                  <c:v>0</c:v>
                </c:pt>
                <c:pt idx="6991">
                  <c:v>2</c:v>
                </c:pt>
                <c:pt idx="6992">
                  <c:v>3</c:v>
                </c:pt>
                <c:pt idx="6993">
                  <c:v>1</c:v>
                </c:pt>
                <c:pt idx="6994">
                  <c:v>0</c:v>
                </c:pt>
                <c:pt idx="6995">
                  <c:v>1</c:v>
                </c:pt>
                <c:pt idx="6996">
                  <c:v>1</c:v>
                </c:pt>
                <c:pt idx="6997">
                  <c:v>3</c:v>
                </c:pt>
                <c:pt idx="6998">
                  <c:v>1</c:v>
                </c:pt>
                <c:pt idx="6999">
                  <c:v>2</c:v>
                </c:pt>
                <c:pt idx="7000">
                  <c:v>2</c:v>
                </c:pt>
                <c:pt idx="7001">
                  <c:v>2</c:v>
                </c:pt>
                <c:pt idx="7002">
                  <c:v>4</c:v>
                </c:pt>
                <c:pt idx="7003">
                  <c:v>0</c:v>
                </c:pt>
                <c:pt idx="7004">
                  <c:v>2</c:v>
                </c:pt>
                <c:pt idx="7005">
                  <c:v>3</c:v>
                </c:pt>
                <c:pt idx="7006">
                  <c:v>2</c:v>
                </c:pt>
                <c:pt idx="7007">
                  <c:v>0</c:v>
                </c:pt>
                <c:pt idx="7008">
                  <c:v>1</c:v>
                </c:pt>
                <c:pt idx="7009">
                  <c:v>2</c:v>
                </c:pt>
                <c:pt idx="7010">
                  <c:v>2</c:v>
                </c:pt>
                <c:pt idx="7011">
                  <c:v>3</c:v>
                </c:pt>
                <c:pt idx="7012">
                  <c:v>3</c:v>
                </c:pt>
                <c:pt idx="7013">
                  <c:v>5</c:v>
                </c:pt>
                <c:pt idx="7014">
                  <c:v>2</c:v>
                </c:pt>
                <c:pt idx="7015">
                  <c:v>1</c:v>
                </c:pt>
                <c:pt idx="7016">
                  <c:v>2</c:v>
                </c:pt>
                <c:pt idx="7017">
                  <c:v>0</c:v>
                </c:pt>
                <c:pt idx="7018">
                  <c:v>1</c:v>
                </c:pt>
                <c:pt idx="7019">
                  <c:v>1</c:v>
                </c:pt>
                <c:pt idx="7020">
                  <c:v>1</c:v>
                </c:pt>
                <c:pt idx="7021">
                  <c:v>1</c:v>
                </c:pt>
                <c:pt idx="7022">
                  <c:v>1</c:v>
                </c:pt>
                <c:pt idx="7023">
                  <c:v>3</c:v>
                </c:pt>
                <c:pt idx="7024">
                  <c:v>2</c:v>
                </c:pt>
                <c:pt idx="7025">
                  <c:v>1</c:v>
                </c:pt>
                <c:pt idx="7026">
                  <c:v>2</c:v>
                </c:pt>
                <c:pt idx="7027">
                  <c:v>0</c:v>
                </c:pt>
                <c:pt idx="7028">
                  <c:v>0</c:v>
                </c:pt>
                <c:pt idx="7029">
                  <c:v>4</c:v>
                </c:pt>
                <c:pt idx="7030">
                  <c:v>0</c:v>
                </c:pt>
                <c:pt idx="7031">
                  <c:v>0</c:v>
                </c:pt>
                <c:pt idx="7032">
                  <c:v>1</c:v>
                </c:pt>
                <c:pt idx="7033">
                  <c:v>0</c:v>
                </c:pt>
                <c:pt idx="7034">
                  <c:v>3</c:v>
                </c:pt>
                <c:pt idx="7035">
                  <c:v>0</c:v>
                </c:pt>
                <c:pt idx="7036">
                  <c:v>1</c:v>
                </c:pt>
                <c:pt idx="7037">
                  <c:v>2</c:v>
                </c:pt>
                <c:pt idx="7038">
                  <c:v>0</c:v>
                </c:pt>
                <c:pt idx="7039">
                  <c:v>1</c:v>
                </c:pt>
                <c:pt idx="7040">
                  <c:v>2</c:v>
                </c:pt>
                <c:pt idx="7041">
                  <c:v>2</c:v>
                </c:pt>
                <c:pt idx="7042">
                  <c:v>3</c:v>
                </c:pt>
                <c:pt idx="7043">
                  <c:v>3</c:v>
                </c:pt>
                <c:pt idx="7044">
                  <c:v>0</c:v>
                </c:pt>
                <c:pt idx="7045">
                  <c:v>1</c:v>
                </c:pt>
                <c:pt idx="7046">
                  <c:v>3</c:v>
                </c:pt>
                <c:pt idx="7047">
                  <c:v>0</c:v>
                </c:pt>
                <c:pt idx="7048">
                  <c:v>1</c:v>
                </c:pt>
                <c:pt idx="7049">
                  <c:v>0</c:v>
                </c:pt>
                <c:pt idx="7050">
                  <c:v>1</c:v>
                </c:pt>
                <c:pt idx="7051">
                  <c:v>1</c:v>
                </c:pt>
                <c:pt idx="7052">
                  <c:v>3</c:v>
                </c:pt>
                <c:pt idx="7053">
                  <c:v>2</c:v>
                </c:pt>
                <c:pt idx="7054">
                  <c:v>1</c:v>
                </c:pt>
                <c:pt idx="7055">
                  <c:v>2</c:v>
                </c:pt>
                <c:pt idx="7056">
                  <c:v>1</c:v>
                </c:pt>
                <c:pt idx="7057">
                  <c:v>2</c:v>
                </c:pt>
                <c:pt idx="7058">
                  <c:v>3</c:v>
                </c:pt>
                <c:pt idx="7059">
                  <c:v>1</c:v>
                </c:pt>
                <c:pt idx="7060">
                  <c:v>3</c:v>
                </c:pt>
                <c:pt idx="7061">
                  <c:v>1</c:v>
                </c:pt>
                <c:pt idx="7062">
                  <c:v>1</c:v>
                </c:pt>
                <c:pt idx="7063">
                  <c:v>2</c:v>
                </c:pt>
                <c:pt idx="7064">
                  <c:v>1</c:v>
                </c:pt>
                <c:pt idx="7065">
                  <c:v>0</c:v>
                </c:pt>
                <c:pt idx="7066">
                  <c:v>1</c:v>
                </c:pt>
                <c:pt idx="7067">
                  <c:v>0</c:v>
                </c:pt>
                <c:pt idx="7068">
                  <c:v>2</c:v>
                </c:pt>
                <c:pt idx="7069">
                  <c:v>2</c:v>
                </c:pt>
                <c:pt idx="7070">
                  <c:v>5</c:v>
                </c:pt>
                <c:pt idx="7071">
                  <c:v>2</c:v>
                </c:pt>
                <c:pt idx="7072">
                  <c:v>0</c:v>
                </c:pt>
                <c:pt idx="7073">
                  <c:v>0</c:v>
                </c:pt>
                <c:pt idx="7074">
                  <c:v>1</c:v>
                </c:pt>
                <c:pt idx="7075">
                  <c:v>2</c:v>
                </c:pt>
                <c:pt idx="7076">
                  <c:v>0</c:v>
                </c:pt>
                <c:pt idx="7077">
                  <c:v>2</c:v>
                </c:pt>
                <c:pt idx="7078">
                  <c:v>2</c:v>
                </c:pt>
                <c:pt idx="7079">
                  <c:v>0</c:v>
                </c:pt>
                <c:pt idx="7080">
                  <c:v>3</c:v>
                </c:pt>
                <c:pt idx="7081">
                  <c:v>2</c:v>
                </c:pt>
                <c:pt idx="7082">
                  <c:v>2</c:v>
                </c:pt>
                <c:pt idx="7083">
                  <c:v>3</c:v>
                </c:pt>
                <c:pt idx="7084">
                  <c:v>2</c:v>
                </c:pt>
                <c:pt idx="7085">
                  <c:v>1</c:v>
                </c:pt>
                <c:pt idx="7086">
                  <c:v>1</c:v>
                </c:pt>
                <c:pt idx="7087">
                  <c:v>1</c:v>
                </c:pt>
                <c:pt idx="7088">
                  <c:v>1</c:v>
                </c:pt>
                <c:pt idx="7089">
                  <c:v>1</c:v>
                </c:pt>
                <c:pt idx="7090">
                  <c:v>0</c:v>
                </c:pt>
                <c:pt idx="7091">
                  <c:v>1</c:v>
                </c:pt>
                <c:pt idx="7092">
                  <c:v>3</c:v>
                </c:pt>
                <c:pt idx="7093">
                  <c:v>1</c:v>
                </c:pt>
                <c:pt idx="7094">
                  <c:v>2</c:v>
                </c:pt>
                <c:pt idx="7095">
                  <c:v>1</c:v>
                </c:pt>
                <c:pt idx="7096">
                  <c:v>1</c:v>
                </c:pt>
                <c:pt idx="7097">
                  <c:v>2</c:v>
                </c:pt>
                <c:pt idx="7098">
                  <c:v>3</c:v>
                </c:pt>
                <c:pt idx="7099">
                  <c:v>2</c:v>
                </c:pt>
                <c:pt idx="7100">
                  <c:v>1</c:v>
                </c:pt>
                <c:pt idx="7101">
                  <c:v>1</c:v>
                </c:pt>
                <c:pt idx="7102">
                  <c:v>2</c:v>
                </c:pt>
                <c:pt idx="7103">
                  <c:v>4</c:v>
                </c:pt>
                <c:pt idx="7104">
                  <c:v>4</c:v>
                </c:pt>
                <c:pt idx="7105">
                  <c:v>1</c:v>
                </c:pt>
                <c:pt idx="7106">
                  <c:v>0</c:v>
                </c:pt>
                <c:pt idx="7107">
                  <c:v>1</c:v>
                </c:pt>
                <c:pt idx="7108">
                  <c:v>4</c:v>
                </c:pt>
                <c:pt idx="7109">
                  <c:v>1</c:v>
                </c:pt>
                <c:pt idx="7110">
                  <c:v>2</c:v>
                </c:pt>
                <c:pt idx="7111">
                  <c:v>3</c:v>
                </c:pt>
                <c:pt idx="7112">
                  <c:v>2</c:v>
                </c:pt>
                <c:pt idx="7113">
                  <c:v>3</c:v>
                </c:pt>
                <c:pt idx="7114">
                  <c:v>1</c:v>
                </c:pt>
                <c:pt idx="7115">
                  <c:v>5</c:v>
                </c:pt>
                <c:pt idx="7116">
                  <c:v>0</c:v>
                </c:pt>
                <c:pt idx="7117">
                  <c:v>1</c:v>
                </c:pt>
                <c:pt idx="7118">
                  <c:v>3</c:v>
                </c:pt>
                <c:pt idx="7119">
                  <c:v>0</c:v>
                </c:pt>
                <c:pt idx="7120">
                  <c:v>1</c:v>
                </c:pt>
                <c:pt idx="7121">
                  <c:v>2</c:v>
                </c:pt>
                <c:pt idx="7122">
                  <c:v>2</c:v>
                </c:pt>
                <c:pt idx="7123">
                  <c:v>2</c:v>
                </c:pt>
                <c:pt idx="7124">
                  <c:v>1</c:v>
                </c:pt>
                <c:pt idx="7125">
                  <c:v>1</c:v>
                </c:pt>
                <c:pt idx="7126">
                  <c:v>1</c:v>
                </c:pt>
                <c:pt idx="7127">
                  <c:v>0</c:v>
                </c:pt>
                <c:pt idx="7128">
                  <c:v>1</c:v>
                </c:pt>
                <c:pt idx="7129">
                  <c:v>1</c:v>
                </c:pt>
                <c:pt idx="7130">
                  <c:v>3</c:v>
                </c:pt>
                <c:pt idx="7131">
                  <c:v>2</c:v>
                </c:pt>
                <c:pt idx="7132">
                  <c:v>2</c:v>
                </c:pt>
                <c:pt idx="7133">
                  <c:v>2</c:v>
                </c:pt>
                <c:pt idx="7134">
                  <c:v>2</c:v>
                </c:pt>
                <c:pt idx="7135">
                  <c:v>1</c:v>
                </c:pt>
                <c:pt idx="7136">
                  <c:v>1</c:v>
                </c:pt>
                <c:pt idx="7137">
                  <c:v>2</c:v>
                </c:pt>
                <c:pt idx="7138">
                  <c:v>0</c:v>
                </c:pt>
                <c:pt idx="7139">
                  <c:v>4</c:v>
                </c:pt>
                <c:pt idx="7140">
                  <c:v>1</c:v>
                </c:pt>
                <c:pt idx="7141">
                  <c:v>2</c:v>
                </c:pt>
                <c:pt idx="7142">
                  <c:v>0</c:v>
                </c:pt>
                <c:pt idx="7143">
                  <c:v>2</c:v>
                </c:pt>
                <c:pt idx="7144">
                  <c:v>1</c:v>
                </c:pt>
                <c:pt idx="7145">
                  <c:v>0</c:v>
                </c:pt>
                <c:pt idx="7146">
                  <c:v>2</c:v>
                </c:pt>
                <c:pt idx="7147">
                  <c:v>1</c:v>
                </c:pt>
                <c:pt idx="7148">
                  <c:v>0</c:v>
                </c:pt>
                <c:pt idx="7149">
                  <c:v>1</c:v>
                </c:pt>
                <c:pt idx="7150">
                  <c:v>0</c:v>
                </c:pt>
                <c:pt idx="7151">
                  <c:v>3</c:v>
                </c:pt>
                <c:pt idx="7152">
                  <c:v>4</c:v>
                </c:pt>
                <c:pt idx="7153">
                  <c:v>4</c:v>
                </c:pt>
                <c:pt idx="7154">
                  <c:v>0</c:v>
                </c:pt>
                <c:pt idx="7155">
                  <c:v>3</c:v>
                </c:pt>
                <c:pt idx="7156">
                  <c:v>1</c:v>
                </c:pt>
                <c:pt idx="7157">
                  <c:v>1</c:v>
                </c:pt>
                <c:pt idx="7158">
                  <c:v>0</c:v>
                </c:pt>
                <c:pt idx="7159">
                  <c:v>2</c:v>
                </c:pt>
                <c:pt idx="7160">
                  <c:v>1</c:v>
                </c:pt>
                <c:pt idx="7161">
                  <c:v>4</c:v>
                </c:pt>
                <c:pt idx="7162">
                  <c:v>0</c:v>
                </c:pt>
                <c:pt idx="7163">
                  <c:v>2</c:v>
                </c:pt>
                <c:pt idx="7164">
                  <c:v>3</c:v>
                </c:pt>
                <c:pt idx="7165">
                  <c:v>0</c:v>
                </c:pt>
                <c:pt idx="7166">
                  <c:v>0</c:v>
                </c:pt>
                <c:pt idx="7167">
                  <c:v>0</c:v>
                </c:pt>
                <c:pt idx="7168">
                  <c:v>3</c:v>
                </c:pt>
                <c:pt idx="7169">
                  <c:v>0</c:v>
                </c:pt>
                <c:pt idx="7170">
                  <c:v>3</c:v>
                </c:pt>
                <c:pt idx="7171">
                  <c:v>2</c:v>
                </c:pt>
                <c:pt idx="7172">
                  <c:v>5</c:v>
                </c:pt>
                <c:pt idx="7173">
                  <c:v>2</c:v>
                </c:pt>
                <c:pt idx="7174">
                  <c:v>2</c:v>
                </c:pt>
                <c:pt idx="7175">
                  <c:v>0</c:v>
                </c:pt>
                <c:pt idx="7176">
                  <c:v>3</c:v>
                </c:pt>
                <c:pt idx="7177">
                  <c:v>0</c:v>
                </c:pt>
                <c:pt idx="7178">
                  <c:v>0</c:v>
                </c:pt>
                <c:pt idx="7179">
                  <c:v>0</c:v>
                </c:pt>
                <c:pt idx="7180">
                  <c:v>1</c:v>
                </c:pt>
                <c:pt idx="7181">
                  <c:v>0</c:v>
                </c:pt>
                <c:pt idx="7182">
                  <c:v>0</c:v>
                </c:pt>
                <c:pt idx="7183">
                  <c:v>2</c:v>
                </c:pt>
                <c:pt idx="7184">
                  <c:v>3</c:v>
                </c:pt>
                <c:pt idx="7185">
                  <c:v>1</c:v>
                </c:pt>
                <c:pt idx="7186">
                  <c:v>0</c:v>
                </c:pt>
                <c:pt idx="7187">
                  <c:v>1</c:v>
                </c:pt>
                <c:pt idx="7188">
                  <c:v>3</c:v>
                </c:pt>
                <c:pt idx="7189">
                  <c:v>1</c:v>
                </c:pt>
                <c:pt idx="7190">
                  <c:v>1</c:v>
                </c:pt>
                <c:pt idx="7191">
                  <c:v>0</c:v>
                </c:pt>
                <c:pt idx="7192">
                  <c:v>1</c:v>
                </c:pt>
                <c:pt idx="7193">
                  <c:v>0</c:v>
                </c:pt>
                <c:pt idx="7194">
                  <c:v>2</c:v>
                </c:pt>
                <c:pt idx="7195">
                  <c:v>0</c:v>
                </c:pt>
                <c:pt idx="7196">
                  <c:v>2</c:v>
                </c:pt>
                <c:pt idx="7197">
                  <c:v>1</c:v>
                </c:pt>
                <c:pt idx="7198">
                  <c:v>2</c:v>
                </c:pt>
                <c:pt idx="7199">
                  <c:v>2</c:v>
                </c:pt>
                <c:pt idx="7200">
                  <c:v>2</c:v>
                </c:pt>
                <c:pt idx="7201">
                  <c:v>0</c:v>
                </c:pt>
                <c:pt idx="7202">
                  <c:v>2</c:v>
                </c:pt>
                <c:pt idx="7203">
                  <c:v>1</c:v>
                </c:pt>
                <c:pt idx="7204">
                  <c:v>1</c:v>
                </c:pt>
                <c:pt idx="7205">
                  <c:v>0</c:v>
                </c:pt>
                <c:pt idx="7206">
                  <c:v>1</c:v>
                </c:pt>
                <c:pt idx="7207">
                  <c:v>1</c:v>
                </c:pt>
                <c:pt idx="7208">
                  <c:v>3</c:v>
                </c:pt>
                <c:pt idx="7209">
                  <c:v>1</c:v>
                </c:pt>
                <c:pt idx="7210">
                  <c:v>2</c:v>
                </c:pt>
                <c:pt idx="7211">
                  <c:v>1</c:v>
                </c:pt>
                <c:pt idx="7212">
                  <c:v>1</c:v>
                </c:pt>
                <c:pt idx="7213">
                  <c:v>1</c:v>
                </c:pt>
                <c:pt idx="7214">
                  <c:v>1</c:v>
                </c:pt>
                <c:pt idx="7215">
                  <c:v>5</c:v>
                </c:pt>
                <c:pt idx="7216">
                  <c:v>2</c:v>
                </c:pt>
                <c:pt idx="7217">
                  <c:v>1</c:v>
                </c:pt>
                <c:pt idx="7218">
                  <c:v>0</c:v>
                </c:pt>
                <c:pt idx="7219">
                  <c:v>0</c:v>
                </c:pt>
                <c:pt idx="7220">
                  <c:v>0</c:v>
                </c:pt>
                <c:pt idx="7221">
                  <c:v>0</c:v>
                </c:pt>
                <c:pt idx="7222">
                  <c:v>1</c:v>
                </c:pt>
                <c:pt idx="7223">
                  <c:v>0</c:v>
                </c:pt>
                <c:pt idx="7224">
                  <c:v>1</c:v>
                </c:pt>
                <c:pt idx="7225">
                  <c:v>0</c:v>
                </c:pt>
                <c:pt idx="7226">
                  <c:v>2</c:v>
                </c:pt>
                <c:pt idx="7227">
                  <c:v>2</c:v>
                </c:pt>
                <c:pt idx="7228">
                  <c:v>0</c:v>
                </c:pt>
                <c:pt idx="7229">
                  <c:v>0</c:v>
                </c:pt>
                <c:pt idx="7230">
                  <c:v>0</c:v>
                </c:pt>
                <c:pt idx="7231">
                  <c:v>1</c:v>
                </c:pt>
                <c:pt idx="7232">
                  <c:v>1</c:v>
                </c:pt>
                <c:pt idx="7233">
                  <c:v>2</c:v>
                </c:pt>
                <c:pt idx="7234">
                  <c:v>2</c:v>
                </c:pt>
                <c:pt idx="7235">
                  <c:v>3</c:v>
                </c:pt>
                <c:pt idx="7236">
                  <c:v>2</c:v>
                </c:pt>
                <c:pt idx="7237">
                  <c:v>0</c:v>
                </c:pt>
                <c:pt idx="7238">
                  <c:v>0</c:v>
                </c:pt>
                <c:pt idx="7239">
                  <c:v>2</c:v>
                </c:pt>
                <c:pt idx="7240">
                  <c:v>1</c:v>
                </c:pt>
                <c:pt idx="7241">
                  <c:v>1</c:v>
                </c:pt>
                <c:pt idx="7242">
                  <c:v>3</c:v>
                </c:pt>
                <c:pt idx="7243">
                  <c:v>1</c:v>
                </c:pt>
                <c:pt idx="7244">
                  <c:v>1</c:v>
                </c:pt>
                <c:pt idx="7245">
                  <c:v>0</c:v>
                </c:pt>
                <c:pt idx="7246">
                  <c:v>1</c:v>
                </c:pt>
                <c:pt idx="7247">
                  <c:v>2</c:v>
                </c:pt>
                <c:pt idx="7248">
                  <c:v>0</c:v>
                </c:pt>
                <c:pt idx="7249">
                  <c:v>1</c:v>
                </c:pt>
                <c:pt idx="7250">
                  <c:v>2</c:v>
                </c:pt>
                <c:pt idx="7251">
                  <c:v>0</c:v>
                </c:pt>
                <c:pt idx="7252">
                  <c:v>2</c:v>
                </c:pt>
                <c:pt idx="7253">
                  <c:v>0</c:v>
                </c:pt>
                <c:pt idx="7254">
                  <c:v>2</c:v>
                </c:pt>
                <c:pt idx="7255">
                  <c:v>0</c:v>
                </c:pt>
                <c:pt idx="7256">
                  <c:v>2</c:v>
                </c:pt>
                <c:pt idx="7257">
                  <c:v>2</c:v>
                </c:pt>
                <c:pt idx="7258">
                  <c:v>0</c:v>
                </c:pt>
                <c:pt idx="7259">
                  <c:v>2</c:v>
                </c:pt>
                <c:pt idx="7260">
                  <c:v>3</c:v>
                </c:pt>
                <c:pt idx="7261">
                  <c:v>3</c:v>
                </c:pt>
                <c:pt idx="7262">
                  <c:v>2</c:v>
                </c:pt>
                <c:pt idx="7263">
                  <c:v>1</c:v>
                </c:pt>
                <c:pt idx="7264">
                  <c:v>2</c:v>
                </c:pt>
                <c:pt idx="7265">
                  <c:v>4</c:v>
                </c:pt>
                <c:pt idx="7266">
                  <c:v>0</c:v>
                </c:pt>
                <c:pt idx="7267">
                  <c:v>1</c:v>
                </c:pt>
                <c:pt idx="7268">
                  <c:v>3</c:v>
                </c:pt>
                <c:pt idx="7269">
                  <c:v>1</c:v>
                </c:pt>
                <c:pt idx="7270">
                  <c:v>3</c:v>
                </c:pt>
                <c:pt idx="7271">
                  <c:v>1</c:v>
                </c:pt>
                <c:pt idx="7272">
                  <c:v>1</c:v>
                </c:pt>
                <c:pt idx="7273">
                  <c:v>2</c:v>
                </c:pt>
                <c:pt idx="7274">
                  <c:v>3</c:v>
                </c:pt>
                <c:pt idx="7275">
                  <c:v>3</c:v>
                </c:pt>
                <c:pt idx="7276">
                  <c:v>1</c:v>
                </c:pt>
                <c:pt idx="7277">
                  <c:v>0</c:v>
                </c:pt>
                <c:pt idx="7278">
                  <c:v>2</c:v>
                </c:pt>
                <c:pt idx="7279">
                  <c:v>3</c:v>
                </c:pt>
                <c:pt idx="7280">
                  <c:v>4</c:v>
                </c:pt>
                <c:pt idx="7281">
                  <c:v>3</c:v>
                </c:pt>
                <c:pt idx="7282">
                  <c:v>2</c:v>
                </c:pt>
                <c:pt idx="7283">
                  <c:v>2</c:v>
                </c:pt>
                <c:pt idx="7284">
                  <c:v>2</c:v>
                </c:pt>
                <c:pt idx="7285">
                  <c:v>1</c:v>
                </c:pt>
                <c:pt idx="7286">
                  <c:v>5</c:v>
                </c:pt>
                <c:pt idx="7287">
                  <c:v>1</c:v>
                </c:pt>
                <c:pt idx="7288">
                  <c:v>4</c:v>
                </c:pt>
                <c:pt idx="7289">
                  <c:v>2</c:v>
                </c:pt>
                <c:pt idx="7290">
                  <c:v>1</c:v>
                </c:pt>
                <c:pt idx="7291">
                  <c:v>8</c:v>
                </c:pt>
                <c:pt idx="7292">
                  <c:v>5</c:v>
                </c:pt>
                <c:pt idx="7293">
                  <c:v>0</c:v>
                </c:pt>
                <c:pt idx="7294">
                  <c:v>0</c:v>
                </c:pt>
                <c:pt idx="7295">
                  <c:v>3</c:v>
                </c:pt>
                <c:pt idx="7296">
                  <c:v>3</c:v>
                </c:pt>
                <c:pt idx="7297">
                  <c:v>1</c:v>
                </c:pt>
                <c:pt idx="7298">
                  <c:v>4</c:v>
                </c:pt>
                <c:pt idx="7299">
                  <c:v>5</c:v>
                </c:pt>
                <c:pt idx="7300">
                  <c:v>2</c:v>
                </c:pt>
                <c:pt idx="7301">
                  <c:v>4</c:v>
                </c:pt>
                <c:pt idx="7302">
                  <c:v>7</c:v>
                </c:pt>
                <c:pt idx="7303">
                  <c:v>0</c:v>
                </c:pt>
                <c:pt idx="7304">
                  <c:v>3</c:v>
                </c:pt>
                <c:pt idx="7305">
                  <c:v>1</c:v>
                </c:pt>
                <c:pt idx="7306">
                  <c:v>3</c:v>
                </c:pt>
                <c:pt idx="7307">
                  <c:v>5</c:v>
                </c:pt>
                <c:pt idx="7308">
                  <c:v>5</c:v>
                </c:pt>
                <c:pt idx="7309">
                  <c:v>1</c:v>
                </c:pt>
                <c:pt idx="7310">
                  <c:v>7</c:v>
                </c:pt>
                <c:pt idx="7311">
                  <c:v>2</c:v>
                </c:pt>
                <c:pt idx="7312">
                  <c:v>4</c:v>
                </c:pt>
                <c:pt idx="7313">
                  <c:v>4</c:v>
                </c:pt>
                <c:pt idx="7314">
                  <c:v>0</c:v>
                </c:pt>
                <c:pt idx="7315">
                  <c:v>1</c:v>
                </c:pt>
                <c:pt idx="7316">
                  <c:v>4</c:v>
                </c:pt>
                <c:pt idx="7317">
                  <c:v>4</c:v>
                </c:pt>
                <c:pt idx="7318">
                  <c:v>2</c:v>
                </c:pt>
                <c:pt idx="7319">
                  <c:v>2</c:v>
                </c:pt>
                <c:pt idx="7320">
                  <c:v>3</c:v>
                </c:pt>
                <c:pt idx="7321">
                  <c:v>2</c:v>
                </c:pt>
                <c:pt idx="7322">
                  <c:v>5</c:v>
                </c:pt>
                <c:pt idx="7323">
                  <c:v>3</c:v>
                </c:pt>
                <c:pt idx="7324">
                  <c:v>1</c:v>
                </c:pt>
                <c:pt idx="7325">
                  <c:v>2</c:v>
                </c:pt>
                <c:pt idx="7326">
                  <c:v>4</c:v>
                </c:pt>
                <c:pt idx="7327">
                  <c:v>3</c:v>
                </c:pt>
                <c:pt idx="7328">
                  <c:v>2</c:v>
                </c:pt>
                <c:pt idx="7329">
                  <c:v>4</c:v>
                </c:pt>
                <c:pt idx="7330">
                  <c:v>3</c:v>
                </c:pt>
                <c:pt idx="7331">
                  <c:v>3</c:v>
                </c:pt>
                <c:pt idx="7332">
                  <c:v>4</c:v>
                </c:pt>
                <c:pt idx="7333">
                  <c:v>2</c:v>
                </c:pt>
                <c:pt idx="7334">
                  <c:v>0</c:v>
                </c:pt>
                <c:pt idx="7335">
                  <c:v>1</c:v>
                </c:pt>
                <c:pt idx="7336">
                  <c:v>2</c:v>
                </c:pt>
                <c:pt idx="7337">
                  <c:v>2</c:v>
                </c:pt>
                <c:pt idx="7338">
                  <c:v>0</c:v>
                </c:pt>
                <c:pt idx="7339">
                  <c:v>1</c:v>
                </c:pt>
                <c:pt idx="7340">
                  <c:v>2</c:v>
                </c:pt>
                <c:pt idx="7341">
                  <c:v>3</c:v>
                </c:pt>
                <c:pt idx="7342">
                  <c:v>2</c:v>
                </c:pt>
                <c:pt idx="7343">
                  <c:v>0</c:v>
                </c:pt>
                <c:pt idx="7344">
                  <c:v>5</c:v>
                </c:pt>
                <c:pt idx="7345">
                  <c:v>2</c:v>
                </c:pt>
                <c:pt idx="7346">
                  <c:v>1</c:v>
                </c:pt>
                <c:pt idx="7347">
                  <c:v>2</c:v>
                </c:pt>
                <c:pt idx="7348">
                  <c:v>4</c:v>
                </c:pt>
                <c:pt idx="7349">
                  <c:v>1</c:v>
                </c:pt>
                <c:pt idx="7350">
                  <c:v>6</c:v>
                </c:pt>
                <c:pt idx="7351">
                  <c:v>3</c:v>
                </c:pt>
                <c:pt idx="7352">
                  <c:v>2</c:v>
                </c:pt>
                <c:pt idx="7353">
                  <c:v>4</c:v>
                </c:pt>
                <c:pt idx="7354">
                  <c:v>1</c:v>
                </c:pt>
                <c:pt idx="7355">
                  <c:v>2</c:v>
                </c:pt>
                <c:pt idx="7356">
                  <c:v>2</c:v>
                </c:pt>
                <c:pt idx="7357">
                  <c:v>1</c:v>
                </c:pt>
                <c:pt idx="7358">
                  <c:v>1</c:v>
                </c:pt>
                <c:pt idx="7359">
                  <c:v>1</c:v>
                </c:pt>
                <c:pt idx="7360">
                  <c:v>2</c:v>
                </c:pt>
                <c:pt idx="7361">
                  <c:v>2</c:v>
                </c:pt>
                <c:pt idx="7362">
                  <c:v>1</c:v>
                </c:pt>
                <c:pt idx="7363">
                  <c:v>0</c:v>
                </c:pt>
                <c:pt idx="7364">
                  <c:v>1</c:v>
                </c:pt>
                <c:pt idx="7365">
                  <c:v>1</c:v>
                </c:pt>
                <c:pt idx="7366">
                  <c:v>2</c:v>
                </c:pt>
                <c:pt idx="7367">
                  <c:v>0</c:v>
                </c:pt>
                <c:pt idx="7368">
                  <c:v>0</c:v>
                </c:pt>
                <c:pt idx="7369">
                  <c:v>1</c:v>
                </c:pt>
                <c:pt idx="7370">
                  <c:v>2</c:v>
                </c:pt>
                <c:pt idx="7371">
                  <c:v>1</c:v>
                </c:pt>
                <c:pt idx="7372">
                  <c:v>0</c:v>
                </c:pt>
                <c:pt idx="7373">
                  <c:v>2</c:v>
                </c:pt>
                <c:pt idx="7374">
                  <c:v>1</c:v>
                </c:pt>
                <c:pt idx="7375">
                  <c:v>2</c:v>
                </c:pt>
                <c:pt idx="7376">
                  <c:v>2</c:v>
                </c:pt>
                <c:pt idx="7377">
                  <c:v>2</c:v>
                </c:pt>
                <c:pt idx="7378">
                  <c:v>0</c:v>
                </c:pt>
                <c:pt idx="7379">
                  <c:v>1</c:v>
                </c:pt>
                <c:pt idx="7380">
                  <c:v>2</c:v>
                </c:pt>
                <c:pt idx="7381">
                  <c:v>3</c:v>
                </c:pt>
                <c:pt idx="7382">
                  <c:v>3</c:v>
                </c:pt>
                <c:pt idx="7383">
                  <c:v>1</c:v>
                </c:pt>
                <c:pt idx="7384">
                  <c:v>3</c:v>
                </c:pt>
                <c:pt idx="7385">
                  <c:v>1</c:v>
                </c:pt>
                <c:pt idx="7386">
                  <c:v>0</c:v>
                </c:pt>
                <c:pt idx="7387">
                  <c:v>1</c:v>
                </c:pt>
                <c:pt idx="7388">
                  <c:v>2</c:v>
                </c:pt>
                <c:pt idx="7389">
                  <c:v>0</c:v>
                </c:pt>
                <c:pt idx="7390">
                  <c:v>0</c:v>
                </c:pt>
                <c:pt idx="7391">
                  <c:v>2</c:v>
                </c:pt>
                <c:pt idx="7392">
                  <c:v>3</c:v>
                </c:pt>
                <c:pt idx="7393">
                  <c:v>1</c:v>
                </c:pt>
                <c:pt idx="7394">
                  <c:v>0</c:v>
                </c:pt>
                <c:pt idx="7395">
                  <c:v>2</c:v>
                </c:pt>
                <c:pt idx="7396">
                  <c:v>1</c:v>
                </c:pt>
                <c:pt idx="7397">
                  <c:v>2</c:v>
                </c:pt>
                <c:pt idx="7398">
                  <c:v>3</c:v>
                </c:pt>
                <c:pt idx="7399">
                  <c:v>1</c:v>
                </c:pt>
                <c:pt idx="7400">
                  <c:v>1</c:v>
                </c:pt>
                <c:pt idx="7401">
                  <c:v>1</c:v>
                </c:pt>
                <c:pt idx="7402">
                  <c:v>2</c:v>
                </c:pt>
                <c:pt idx="7403">
                  <c:v>0</c:v>
                </c:pt>
                <c:pt idx="7404">
                  <c:v>1</c:v>
                </c:pt>
                <c:pt idx="7405">
                  <c:v>0</c:v>
                </c:pt>
                <c:pt idx="7406">
                  <c:v>0</c:v>
                </c:pt>
                <c:pt idx="7407">
                  <c:v>0</c:v>
                </c:pt>
                <c:pt idx="7408">
                  <c:v>1</c:v>
                </c:pt>
                <c:pt idx="7409">
                  <c:v>1</c:v>
                </c:pt>
                <c:pt idx="7410">
                  <c:v>1</c:v>
                </c:pt>
                <c:pt idx="7411">
                  <c:v>3</c:v>
                </c:pt>
                <c:pt idx="7412">
                  <c:v>2</c:v>
                </c:pt>
                <c:pt idx="7413">
                  <c:v>3</c:v>
                </c:pt>
                <c:pt idx="7414">
                  <c:v>3</c:v>
                </c:pt>
                <c:pt idx="7415">
                  <c:v>2</c:v>
                </c:pt>
                <c:pt idx="7416">
                  <c:v>0</c:v>
                </c:pt>
                <c:pt idx="7417">
                  <c:v>1</c:v>
                </c:pt>
                <c:pt idx="7418">
                  <c:v>1</c:v>
                </c:pt>
                <c:pt idx="7419">
                  <c:v>3</c:v>
                </c:pt>
                <c:pt idx="7420">
                  <c:v>2</c:v>
                </c:pt>
                <c:pt idx="7421">
                  <c:v>2</c:v>
                </c:pt>
                <c:pt idx="7422">
                  <c:v>0</c:v>
                </c:pt>
                <c:pt idx="7423">
                  <c:v>1</c:v>
                </c:pt>
                <c:pt idx="7424">
                  <c:v>1</c:v>
                </c:pt>
                <c:pt idx="7425">
                  <c:v>1</c:v>
                </c:pt>
                <c:pt idx="7426">
                  <c:v>0</c:v>
                </c:pt>
                <c:pt idx="7427">
                  <c:v>4</c:v>
                </c:pt>
                <c:pt idx="7428">
                  <c:v>5</c:v>
                </c:pt>
                <c:pt idx="7429">
                  <c:v>1</c:v>
                </c:pt>
                <c:pt idx="7430">
                  <c:v>1</c:v>
                </c:pt>
                <c:pt idx="7431">
                  <c:v>1</c:v>
                </c:pt>
                <c:pt idx="7432">
                  <c:v>1</c:v>
                </c:pt>
                <c:pt idx="7433">
                  <c:v>1</c:v>
                </c:pt>
                <c:pt idx="7434">
                  <c:v>0</c:v>
                </c:pt>
                <c:pt idx="7435">
                  <c:v>5</c:v>
                </c:pt>
                <c:pt idx="7436">
                  <c:v>2</c:v>
                </c:pt>
                <c:pt idx="7437">
                  <c:v>6</c:v>
                </c:pt>
                <c:pt idx="7438">
                  <c:v>3</c:v>
                </c:pt>
                <c:pt idx="7439">
                  <c:v>3</c:v>
                </c:pt>
                <c:pt idx="7440">
                  <c:v>1</c:v>
                </c:pt>
                <c:pt idx="7441">
                  <c:v>5</c:v>
                </c:pt>
                <c:pt idx="7442">
                  <c:v>3</c:v>
                </c:pt>
                <c:pt idx="7443">
                  <c:v>1</c:v>
                </c:pt>
                <c:pt idx="7444">
                  <c:v>3</c:v>
                </c:pt>
                <c:pt idx="7445">
                  <c:v>7</c:v>
                </c:pt>
                <c:pt idx="7446">
                  <c:v>4</c:v>
                </c:pt>
                <c:pt idx="7447">
                  <c:v>3</c:v>
                </c:pt>
                <c:pt idx="7448">
                  <c:v>3</c:v>
                </c:pt>
                <c:pt idx="7449">
                  <c:v>2</c:v>
                </c:pt>
                <c:pt idx="7450">
                  <c:v>1</c:v>
                </c:pt>
                <c:pt idx="7451">
                  <c:v>3</c:v>
                </c:pt>
                <c:pt idx="7452">
                  <c:v>1</c:v>
                </c:pt>
                <c:pt idx="7453">
                  <c:v>2</c:v>
                </c:pt>
                <c:pt idx="7454">
                  <c:v>1</c:v>
                </c:pt>
                <c:pt idx="7455">
                  <c:v>4</c:v>
                </c:pt>
                <c:pt idx="7456">
                  <c:v>2</c:v>
                </c:pt>
                <c:pt idx="7457">
                  <c:v>4</c:v>
                </c:pt>
                <c:pt idx="7458">
                  <c:v>6</c:v>
                </c:pt>
                <c:pt idx="7459">
                  <c:v>2</c:v>
                </c:pt>
                <c:pt idx="7460">
                  <c:v>2</c:v>
                </c:pt>
                <c:pt idx="7461">
                  <c:v>7</c:v>
                </c:pt>
                <c:pt idx="7462">
                  <c:v>5</c:v>
                </c:pt>
                <c:pt idx="7463">
                  <c:v>6</c:v>
                </c:pt>
                <c:pt idx="7464">
                  <c:v>3</c:v>
                </c:pt>
                <c:pt idx="7465">
                  <c:v>4</c:v>
                </c:pt>
                <c:pt idx="7466">
                  <c:v>4</c:v>
                </c:pt>
                <c:pt idx="7467">
                  <c:v>2</c:v>
                </c:pt>
                <c:pt idx="7468">
                  <c:v>6</c:v>
                </c:pt>
                <c:pt idx="7469">
                  <c:v>6</c:v>
                </c:pt>
                <c:pt idx="7470">
                  <c:v>3</c:v>
                </c:pt>
                <c:pt idx="7471">
                  <c:v>3</c:v>
                </c:pt>
                <c:pt idx="7472">
                  <c:v>4</c:v>
                </c:pt>
                <c:pt idx="7473">
                  <c:v>2</c:v>
                </c:pt>
                <c:pt idx="7474">
                  <c:v>3</c:v>
                </c:pt>
                <c:pt idx="7475">
                  <c:v>3</c:v>
                </c:pt>
                <c:pt idx="7476">
                  <c:v>3</c:v>
                </c:pt>
                <c:pt idx="7477">
                  <c:v>1</c:v>
                </c:pt>
                <c:pt idx="7478">
                  <c:v>1</c:v>
                </c:pt>
                <c:pt idx="7479">
                  <c:v>5</c:v>
                </c:pt>
                <c:pt idx="7480">
                  <c:v>8</c:v>
                </c:pt>
                <c:pt idx="7481">
                  <c:v>3</c:v>
                </c:pt>
                <c:pt idx="7482">
                  <c:v>6</c:v>
                </c:pt>
                <c:pt idx="7483">
                  <c:v>4</c:v>
                </c:pt>
                <c:pt idx="7484">
                  <c:v>3</c:v>
                </c:pt>
                <c:pt idx="7485">
                  <c:v>3</c:v>
                </c:pt>
                <c:pt idx="7486">
                  <c:v>1</c:v>
                </c:pt>
                <c:pt idx="7487">
                  <c:v>3</c:v>
                </c:pt>
                <c:pt idx="7488">
                  <c:v>3</c:v>
                </c:pt>
                <c:pt idx="7489">
                  <c:v>2</c:v>
                </c:pt>
                <c:pt idx="7490">
                  <c:v>4</c:v>
                </c:pt>
                <c:pt idx="7491">
                  <c:v>3</c:v>
                </c:pt>
                <c:pt idx="7492">
                  <c:v>4</c:v>
                </c:pt>
                <c:pt idx="7493">
                  <c:v>3</c:v>
                </c:pt>
                <c:pt idx="7494">
                  <c:v>3</c:v>
                </c:pt>
                <c:pt idx="7495">
                  <c:v>4</c:v>
                </c:pt>
                <c:pt idx="7496">
                  <c:v>2</c:v>
                </c:pt>
                <c:pt idx="7497">
                  <c:v>5</c:v>
                </c:pt>
                <c:pt idx="7498">
                  <c:v>3</c:v>
                </c:pt>
                <c:pt idx="7499">
                  <c:v>5</c:v>
                </c:pt>
                <c:pt idx="7500">
                  <c:v>2</c:v>
                </c:pt>
                <c:pt idx="7501">
                  <c:v>4</c:v>
                </c:pt>
                <c:pt idx="7502">
                  <c:v>2</c:v>
                </c:pt>
                <c:pt idx="7503">
                  <c:v>7</c:v>
                </c:pt>
                <c:pt idx="7504">
                  <c:v>3</c:v>
                </c:pt>
                <c:pt idx="7505">
                  <c:v>4</c:v>
                </c:pt>
                <c:pt idx="7506">
                  <c:v>8</c:v>
                </c:pt>
                <c:pt idx="7507">
                  <c:v>4</c:v>
                </c:pt>
                <c:pt idx="7508">
                  <c:v>7</c:v>
                </c:pt>
                <c:pt idx="7509">
                  <c:v>5</c:v>
                </c:pt>
                <c:pt idx="7510">
                  <c:v>2</c:v>
                </c:pt>
                <c:pt idx="7511">
                  <c:v>3</c:v>
                </c:pt>
                <c:pt idx="7512">
                  <c:v>4</c:v>
                </c:pt>
                <c:pt idx="7513">
                  <c:v>4</c:v>
                </c:pt>
                <c:pt idx="7514">
                  <c:v>5</c:v>
                </c:pt>
                <c:pt idx="7515">
                  <c:v>6</c:v>
                </c:pt>
                <c:pt idx="7516">
                  <c:v>5</c:v>
                </c:pt>
                <c:pt idx="7517">
                  <c:v>2</c:v>
                </c:pt>
                <c:pt idx="7518">
                  <c:v>4</c:v>
                </c:pt>
                <c:pt idx="7519">
                  <c:v>5</c:v>
                </c:pt>
                <c:pt idx="7520">
                  <c:v>7</c:v>
                </c:pt>
                <c:pt idx="7521">
                  <c:v>5</c:v>
                </c:pt>
                <c:pt idx="7522">
                  <c:v>2</c:v>
                </c:pt>
                <c:pt idx="7523">
                  <c:v>4</c:v>
                </c:pt>
                <c:pt idx="7524">
                  <c:v>5</c:v>
                </c:pt>
                <c:pt idx="7525">
                  <c:v>6</c:v>
                </c:pt>
                <c:pt idx="7526">
                  <c:v>4</c:v>
                </c:pt>
                <c:pt idx="7527">
                  <c:v>4</c:v>
                </c:pt>
                <c:pt idx="7528">
                  <c:v>6</c:v>
                </c:pt>
                <c:pt idx="7529">
                  <c:v>4</c:v>
                </c:pt>
                <c:pt idx="7530">
                  <c:v>10</c:v>
                </c:pt>
                <c:pt idx="7531">
                  <c:v>7</c:v>
                </c:pt>
                <c:pt idx="7532">
                  <c:v>0</c:v>
                </c:pt>
                <c:pt idx="7533">
                  <c:v>4</c:v>
                </c:pt>
                <c:pt idx="7534">
                  <c:v>3</c:v>
                </c:pt>
                <c:pt idx="7535">
                  <c:v>5</c:v>
                </c:pt>
                <c:pt idx="7536">
                  <c:v>2</c:v>
                </c:pt>
                <c:pt idx="7537">
                  <c:v>3</c:v>
                </c:pt>
                <c:pt idx="7538">
                  <c:v>2</c:v>
                </c:pt>
                <c:pt idx="7539">
                  <c:v>4</c:v>
                </c:pt>
                <c:pt idx="7540">
                  <c:v>3</c:v>
                </c:pt>
                <c:pt idx="7541">
                  <c:v>5</c:v>
                </c:pt>
                <c:pt idx="7542">
                  <c:v>6</c:v>
                </c:pt>
                <c:pt idx="7543">
                  <c:v>6</c:v>
                </c:pt>
                <c:pt idx="7544">
                  <c:v>6</c:v>
                </c:pt>
                <c:pt idx="7545">
                  <c:v>0</c:v>
                </c:pt>
                <c:pt idx="7546">
                  <c:v>4</c:v>
                </c:pt>
                <c:pt idx="7547">
                  <c:v>1</c:v>
                </c:pt>
                <c:pt idx="7548">
                  <c:v>1</c:v>
                </c:pt>
                <c:pt idx="7549">
                  <c:v>4</c:v>
                </c:pt>
                <c:pt idx="7550">
                  <c:v>2</c:v>
                </c:pt>
                <c:pt idx="7551">
                  <c:v>6</c:v>
                </c:pt>
                <c:pt idx="7552">
                  <c:v>7</c:v>
                </c:pt>
                <c:pt idx="7553">
                  <c:v>1</c:v>
                </c:pt>
                <c:pt idx="7554">
                  <c:v>8</c:v>
                </c:pt>
                <c:pt idx="7555">
                  <c:v>3</c:v>
                </c:pt>
                <c:pt idx="7556">
                  <c:v>6</c:v>
                </c:pt>
                <c:pt idx="7557">
                  <c:v>4</c:v>
                </c:pt>
                <c:pt idx="7558">
                  <c:v>3</c:v>
                </c:pt>
                <c:pt idx="7559">
                  <c:v>3</c:v>
                </c:pt>
                <c:pt idx="7560">
                  <c:v>0</c:v>
                </c:pt>
                <c:pt idx="7561">
                  <c:v>2</c:v>
                </c:pt>
                <c:pt idx="7562">
                  <c:v>2</c:v>
                </c:pt>
                <c:pt idx="7563">
                  <c:v>1</c:v>
                </c:pt>
                <c:pt idx="7564">
                  <c:v>3</c:v>
                </c:pt>
                <c:pt idx="7565">
                  <c:v>4</c:v>
                </c:pt>
                <c:pt idx="7566">
                  <c:v>1</c:v>
                </c:pt>
                <c:pt idx="7567">
                  <c:v>1</c:v>
                </c:pt>
                <c:pt idx="7568">
                  <c:v>3</c:v>
                </c:pt>
                <c:pt idx="7569">
                  <c:v>3</c:v>
                </c:pt>
                <c:pt idx="7570">
                  <c:v>2</c:v>
                </c:pt>
                <c:pt idx="7571">
                  <c:v>1</c:v>
                </c:pt>
                <c:pt idx="7572">
                  <c:v>3</c:v>
                </c:pt>
                <c:pt idx="7573">
                  <c:v>1</c:v>
                </c:pt>
                <c:pt idx="7574">
                  <c:v>1</c:v>
                </c:pt>
                <c:pt idx="7575">
                  <c:v>4</c:v>
                </c:pt>
                <c:pt idx="7576">
                  <c:v>3</c:v>
                </c:pt>
                <c:pt idx="7577">
                  <c:v>2</c:v>
                </c:pt>
                <c:pt idx="7578">
                  <c:v>4</c:v>
                </c:pt>
                <c:pt idx="7579">
                  <c:v>5</c:v>
                </c:pt>
                <c:pt idx="7580">
                  <c:v>1</c:v>
                </c:pt>
                <c:pt idx="7581">
                  <c:v>4</c:v>
                </c:pt>
                <c:pt idx="7582">
                  <c:v>1</c:v>
                </c:pt>
                <c:pt idx="7583">
                  <c:v>1</c:v>
                </c:pt>
                <c:pt idx="7584">
                  <c:v>2</c:v>
                </c:pt>
                <c:pt idx="7585">
                  <c:v>2</c:v>
                </c:pt>
                <c:pt idx="7586">
                  <c:v>0</c:v>
                </c:pt>
                <c:pt idx="7587">
                  <c:v>1</c:v>
                </c:pt>
                <c:pt idx="7588">
                  <c:v>2</c:v>
                </c:pt>
                <c:pt idx="7589">
                  <c:v>2</c:v>
                </c:pt>
                <c:pt idx="7590">
                  <c:v>1</c:v>
                </c:pt>
                <c:pt idx="7591">
                  <c:v>6</c:v>
                </c:pt>
                <c:pt idx="7592">
                  <c:v>1</c:v>
                </c:pt>
                <c:pt idx="7593">
                  <c:v>2</c:v>
                </c:pt>
                <c:pt idx="7594">
                  <c:v>2</c:v>
                </c:pt>
                <c:pt idx="7595">
                  <c:v>4</c:v>
                </c:pt>
                <c:pt idx="7596">
                  <c:v>2</c:v>
                </c:pt>
                <c:pt idx="7597">
                  <c:v>3</c:v>
                </c:pt>
                <c:pt idx="7598">
                  <c:v>1</c:v>
                </c:pt>
                <c:pt idx="7599">
                  <c:v>1</c:v>
                </c:pt>
                <c:pt idx="7600">
                  <c:v>4</c:v>
                </c:pt>
                <c:pt idx="7601">
                  <c:v>1</c:v>
                </c:pt>
                <c:pt idx="7602">
                  <c:v>0</c:v>
                </c:pt>
                <c:pt idx="7603">
                  <c:v>2</c:v>
                </c:pt>
                <c:pt idx="7604">
                  <c:v>2</c:v>
                </c:pt>
                <c:pt idx="7605">
                  <c:v>4</c:v>
                </c:pt>
                <c:pt idx="7606">
                  <c:v>0</c:v>
                </c:pt>
                <c:pt idx="7607">
                  <c:v>3</c:v>
                </c:pt>
                <c:pt idx="7608">
                  <c:v>1</c:v>
                </c:pt>
                <c:pt idx="7609">
                  <c:v>3</c:v>
                </c:pt>
                <c:pt idx="7610">
                  <c:v>4</c:v>
                </c:pt>
                <c:pt idx="7611">
                  <c:v>0</c:v>
                </c:pt>
                <c:pt idx="7612">
                  <c:v>2</c:v>
                </c:pt>
                <c:pt idx="7613">
                  <c:v>0</c:v>
                </c:pt>
                <c:pt idx="7614">
                  <c:v>1</c:v>
                </c:pt>
                <c:pt idx="7615">
                  <c:v>2</c:v>
                </c:pt>
                <c:pt idx="7616">
                  <c:v>2</c:v>
                </c:pt>
                <c:pt idx="7617">
                  <c:v>3</c:v>
                </c:pt>
                <c:pt idx="7618">
                  <c:v>0</c:v>
                </c:pt>
                <c:pt idx="7619">
                  <c:v>1</c:v>
                </c:pt>
                <c:pt idx="7620">
                  <c:v>0</c:v>
                </c:pt>
                <c:pt idx="7621">
                  <c:v>1</c:v>
                </c:pt>
                <c:pt idx="7622">
                  <c:v>1</c:v>
                </c:pt>
                <c:pt idx="7623">
                  <c:v>1</c:v>
                </c:pt>
                <c:pt idx="7624">
                  <c:v>1</c:v>
                </c:pt>
                <c:pt idx="7625">
                  <c:v>1</c:v>
                </c:pt>
                <c:pt idx="7626">
                  <c:v>3</c:v>
                </c:pt>
                <c:pt idx="7627">
                  <c:v>6</c:v>
                </c:pt>
                <c:pt idx="7628">
                  <c:v>7</c:v>
                </c:pt>
                <c:pt idx="7629">
                  <c:v>0</c:v>
                </c:pt>
                <c:pt idx="7630">
                  <c:v>0</c:v>
                </c:pt>
                <c:pt idx="7631">
                  <c:v>3</c:v>
                </c:pt>
                <c:pt idx="7632">
                  <c:v>2</c:v>
                </c:pt>
                <c:pt idx="7633">
                  <c:v>2</c:v>
                </c:pt>
                <c:pt idx="7634">
                  <c:v>1</c:v>
                </c:pt>
                <c:pt idx="7635">
                  <c:v>1</c:v>
                </c:pt>
                <c:pt idx="7636">
                  <c:v>0</c:v>
                </c:pt>
                <c:pt idx="7637">
                  <c:v>1</c:v>
                </c:pt>
                <c:pt idx="7638">
                  <c:v>1</c:v>
                </c:pt>
                <c:pt idx="7639">
                  <c:v>1</c:v>
                </c:pt>
                <c:pt idx="7640">
                  <c:v>1</c:v>
                </c:pt>
                <c:pt idx="7641">
                  <c:v>1</c:v>
                </c:pt>
                <c:pt idx="7642">
                  <c:v>2</c:v>
                </c:pt>
                <c:pt idx="7643">
                  <c:v>1</c:v>
                </c:pt>
                <c:pt idx="7644">
                  <c:v>2</c:v>
                </c:pt>
                <c:pt idx="7645">
                  <c:v>1</c:v>
                </c:pt>
                <c:pt idx="7646">
                  <c:v>3</c:v>
                </c:pt>
                <c:pt idx="7647">
                  <c:v>2</c:v>
                </c:pt>
                <c:pt idx="7648">
                  <c:v>1</c:v>
                </c:pt>
                <c:pt idx="7649">
                  <c:v>4</c:v>
                </c:pt>
                <c:pt idx="7650">
                  <c:v>3</c:v>
                </c:pt>
                <c:pt idx="7651">
                  <c:v>1</c:v>
                </c:pt>
                <c:pt idx="7652">
                  <c:v>0</c:v>
                </c:pt>
                <c:pt idx="7653">
                  <c:v>2</c:v>
                </c:pt>
                <c:pt idx="7654">
                  <c:v>3</c:v>
                </c:pt>
                <c:pt idx="7655">
                  <c:v>1</c:v>
                </c:pt>
                <c:pt idx="7656">
                  <c:v>1</c:v>
                </c:pt>
                <c:pt idx="7657">
                  <c:v>5</c:v>
                </c:pt>
                <c:pt idx="7658">
                  <c:v>2</c:v>
                </c:pt>
                <c:pt idx="7659">
                  <c:v>3</c:v>
                </c:pt>
                <c:pt idx="7660">
                  <c:v>2</c:v>
                </c:pt>
                <c:pt idx="7661">
                  <c:v>3</c:v>
                </c:pt>
                <c:pt idx="7662">
                  <c:v>4</c:v>
                </c:pt>
                <c:pt idx="7663">
                  <c:v>1</c:v>
                </c:pt>
                <c:pt idx="7664">
                  <c:v>4</c:v>
                </c:pt>
                <c:pt idx="7665">
                  <c:v>2</c:v>
                </c:pt>
                <c:pt idx="7666">
                  <c:v>2</c:v>
                </c:pt>
                <c:pt idx="7667">
                  <c:v>9</c:v>
                </c:pt>
                <c:pt idx="7668">
                  <c:v>1</c:v>
                </c:pt>
                <c:pt idx="7669">
                  <c:v>1</c:v>
                </c:pt>
                <c:pt idx="7670">
                  <c:v>3</c:v>
                </c:pt>
                <c:pt idx="7671">
                  <c:v>4</c:v>
                </c:pt>
                <c:pt idx="7672">
                  <c:v>1</c:v>
                </c:pt>
                <c:pt idx="7673">
                  <c:v>3</c:v>
                </c:pt>
                <c:pt idx="7674">
                  <c:v>5</c:v>
                </c:pt>
                <c:pt idx="7675">
                  <c:v>9</c:v>
                </c:pt>
                <c:pt idx="7676">
                  <c:v>2</c:v>
                </c:pt>
                <c:pt idx="7677">
                  <c:v>4</c:v>
                </c:pt>
                <c:pt idx="7678">
                  <c:v>4</c:v>
                </c:pt>
                <c:pt idx="7679">
                  <c:v>3</c:v>
                </c:pt>
                <c:pt idx="7680">
                  <c:v>2</c:v>
                </c:pt>
                <c:pt idx="7681">
                  <c:v>6</c:v>
                </c:pt>
                <c:pt idx="7682">
                  <c:v>2</c:v>
                </c:pt>
                <c:pt idx="7683">
                  <c:v>3</c:v>
                </c:pt>
                <c:pt idx="7684">
                  <c:v>7</c:v>
                </c:pt>
                <c:pt idx="7685">
                  <c:v>14</c:v>
                </c:pt>
                <c:pt idx="7686">
                  <c:v>2</c:v>
                </c:pt>
                <c:pt idx="7687">
                  <c:v>1</c:v>
                </c:pt>
                <c:pt idx="7688">
                  <c:v>1</c:v>
                </c:pt>
                <c:pt idx="7689">
                  <c:v>8</c:v>
                </c:pt>
                <c:pt idx="7690">
                  <c:v>7</c:v>
                </c:pt>
                <c:pt idx="7691">
                  <c:v>8</c:v>
                </c:pt>
                <c:pt idx="7692">
                  <c:v>3</c:v>
                </c:pt>
                <c:pt idx="7693">
                  <c:v>6</c:v>
                </c:pt>
                <c:pt idx="7694">
                  <c:v>9</c:v>
                </c:pt>
                <c:pt idx="7695">
                  <c:v>10</c:v>
                </c:pt>
                <c:pt idx="7696">
                  <c:v>4</c:v>
                </c:pt>
                <c:pt idx="7697">
                  <c:v>8</c:v>
                </c:pt>
                <c:pt idx="7698">
                  <c:v>5</c:v>
                </c:pt>
                <c:pt idx="7699">
                  <c:v>8</c:v>
                </c:pt>
                <c:pt idx="7700">
                  <c:v>6</c:v>
                </c:pt>
                <c:pt idx="7701">
                  <c:v>7</c:v>
                </c:pt>
                <c:pt idx="7702">
                  <c:v>9</c:v>
                </c:pt>
                <c:pt idx="7703">
                  <c:v>4</c:v>
                </c:pt>
                <c:pt idx="7704">
                  <c:v>5</c:v>
                </c:pt>
                <c:pt idx="7705">
                  <c:v>5</c:v>
                </c:pt>
                <c:pt idx="7706">
                  <c:v>8</c:v>
                </c:pt>
                <c:pt idx="7707">
                  <c:v>8</c:v>
                </c:pt>
                <c:pt idx="7708">
                  <c:v>13</c:v>
                </c:pt>
                <c:pt idx="7709">
                  <c:v>8</c:v>
                </c:pt>
                <c:pt idx="7710">
                  <c:v>6</c:v>
                </c:pt>
                <c:pt idx="7711">
                  <c:v>3</c:v>
                </c:pt>
                <c:pt idx="7712">
                  <c:v>6</c:v>
                </c:pt>
                <c:pt idx="7713">
                  <c:v>7</c:v>
                </c:pt>
                <c:pt idx="7714">
                  <c:v>5</c:v>
                </c:pt>
                <c:pt idx="7715">
                  <c:v>4</c:v>
                </c:pt>
                <c:pt idx="7716">
                  <c:v>8</c:v>
                </c:pt>
                <c:pt idx="7717">
                  <c:v>6</c:v>
                </c:pt>
                <c:pt idx="7718">
                  <c:v>4</c:v>
                </c:pt>
                <c:pt idx="7719">
                  <c:v>5</c:v>
                </c:pt>
                <c:pt idx="7720">
                  <c:v>7</c:v>
                </c:pt>
                <c:pt idx="7721">
                  <c:v>4</c:v>
                </c:pt>
                <c:pt idx="7722">
                  <c:v>3</c:v>
                </c:pt>
                <c:pt idx="7723">
                  <c:v>8</c:v>
                </c:pt>
                <c:pt idx="7724">
                  <c:v>2</c:v>
                </c:pt>
                <c:pt idx="7725">
                  <c:v>4</c:v>
                </c:pt>
                <c:pt idx="7726">
                  <c:v>1</c:v>
                </c:pt>
                <c:pt idx="7727">
                  <c:v>2</c:v>
                </c:pt>
                <c:pt idx="7728">
                  <c:v>4</c:v>
                </c:pt>
                <c:pt idx="7729">
                  <c:v>3</c:v>
                </c:pt>
                <c:pt idx="7730">
                  <c:v>4</c:v>
                </c:pt>
                <c:pt idx="7731">
                  <c:v>3</c:v>
                </c:pt>
                <c:pt idx="7732">
                  <c:v>1</c:v>
                </c:pt>
                <c:pt idx="7733">
                  <c:v>3</c:v>
                </c:pt>
                <c:pt idx="7734">
                  <c:v>2</c:v>
                </c:pt>
                <c:pt idx="7735">
                  <c:v>7</c:v>
                </c:pt>
                <c:pt idx="7736">
                  <c:v>2</c:v>
                </c:pt>
                <c:pt idx="7737">
                  <c:v>3</c:v>
                </c:pt>
                <c:pt idx="7738">
                  <c:v>2</c:v>
                </c:pt>
                <c:pt idx="7739">
                  <c:v>3</c:v>
                </c:pt>
                <c:pt idx="7740">
                  <c:v>3</c:v>
                </c:pt>
                <c:pt idx="7741">
                  <c:v>0</c:v>
                </c:pt>
                <c:pt idx="7742">
                  <c:v>1</c:v>
                </c:pt>
                <c:pt idx="7743">
                  <c:v>4</c:v>
                </c:pt>
                <c:pt idx="7744">
                  <c:v>2</c:v>
                </c:pt>
                <c:pt idx="7745">
                  <c:v>2</c:v>
                </c:pt>
                <c:pt idx="7746">
                  <c:v>2</c:v>
                </c:pt>
                <c:pt idx="7747">
                  <c:v>0</c:v>
                </c:pt>
                <c:pt idx="7748">
                  <c:v>2</c:v>
                </c:pt>
                <c:pt idx="7749">
                  <c:v>4</c:v>
                </c:pt>
                <c:pt idx="7750">
                  <c:v>2</c:v>
                </c:pt>
                <c:pt idx="7751">
                  <c:v>4</c:v>
                </c:pt>
                <c:pt idx="7752">
                  <c:v>0</c:v>
                </c:pt>
                <c:pt idx="7753">
                  <c:v>4</c:v>
                </c:pt>
                <c:pt idx="7754">
                  <c:v>0</c:v>
                </c:pt>
                <c:pt idx="7755">
                  <c:v>3</c:v>
                </c:pt>
                <c:pt idx="7756">
                  <c:v>3</c:v>
                </c:pt>
                <c:pt idx="7757">
                  <c:v>2</c:v>
                </c:pt>
                <c:pt idx="7758">
                  <c:v>1</c:v>
                </c:pt>
                <c:pt idx="7759">
                  <c:v>2</c:v>
                </c:pt>
                <c:pt idx="7760">
                  <c:v>1</c:v>
                </c:pt>
                <c:pt idx="7761">
                  <c:v>3</c:v>
                </c:pt>
                <c:pt idx="7762">
                  <c:v>2</c:v>
                </c:pt>
                <c:pt idx="7763">
                  <c:v>2</c:v>
                </c:pt>
                <c:pt idx="7764">
                  <c:v>1</c:v>
                </c:pt>
                <c:pt idx="7765">
                  <c:v>0</c:v>
                </c:pt>
                <c:pt idx="7766">
                  <c:v>0</c:v>
                </c:pt>
                <c:pt idx="7767">
                  <c:v>1</c:v>
                </c:pt>
                <c:pt idx="7768">
                  <c:v>4</c:v>
                </c:pt>
                <c:pt idx="7769">
                  <c:v>2</c:v>
                </c:pt>
                <c:pt idx="7770">
                  <c:v>1</c:v>
                </c:pt>
                <c:pt idx="7771">
                  <c:v>3</c:v>
                </c:pt>
                <c:pt idx="7772">
                  <c:v>2</c:v>
                </c:pt>
                <c:pt idx="7773">
                  <c:v>1</c:v>
                </c:pt>
                <c:pt idx="7774">
                  <c:v>1</c:v>
                </c:pt>
                <c:pt idx="7775">
                  <c:v>2</c:v>
                </c:pt>
                <c:pt idx="7776">
                  <c:v>2</c:v>
                </c:pt>
                <c:pt idx="7777">
                  <c:v>0</c:v>
                </c:pt>
                <c:pt idx="7778">
                  <c:v>2</c:v>
                </c:pt>
                <c:pt idx="7779">
                  <c:v>1</c:v>
                </c:pt>
                <c:pt idx="7780">
                  <c:v>0</c:v>
                </c:pt>
                <c:pt idx="7781">
                  <c:v>2</c:v>
                </c:pt>
                <c:pt idx="7782">
                  <c:v>6</c:v>
                </c:pt>
                <c:pt idx="7783">
                  <c:v>0</c:v>
                </c:pt>
                <c:pt idx="7784">
                  <c:v>1</c:v>
                </c:pt>
                <c:pt idx="7785">
                  <c:v>2</c:v>
                </c:pt>
                <c:pt idx="7786">
                  <c:v>2</c:v>
                </c:pt>
                <c:pt idx="7787">
                  <c:v>4</c:v>
                </c:pt>
                <c:pt idx="7788">
                  <c:v>4</c:v>
                </c:pt>
                <c:pt idx="7789">
                  <c:v>2</c:v>
                </c:pt>
                <c:pt idx="7790">
                  <c:v>0</c:v>
                </c:pt>
                <c:pt idx="7791">
                  <c:v>1</c:v>
                </c:pt>
                <c:pt idx="7792">
                  <c:v>2</c:v>
                </c:pt>
                <c:pt idx="7793">
                  <c:v>0</c:v>
                </c:pt>
                <c:pt idx="7794">
                  <c:v>1</c:v>
                </c:pt>
                <c:pt idx="7795">
                  <c:v>1</c:v>
                </c:pt>
                <c:pt idx="7796">
                  <c:v>0</c:v>
                </c:pt>
                <c:pt idx="7797">
                  <c:v>0</c:v>
                </c:pt>
                <c:pt idx="7798">
                  <c:v>3</c:v>
                </c:pt>
                <c:pt idx="7799">
                  <c:v>2</c:v>
                </c:pt>
                <c:pt idx="7800">
                  <c:v>2</c:v>
                </c:pt>
                <c:pt idx="7801">
                  <c:v>2</c:v>
                </c:pt>
                <c:pt idx="7802">
                  <c:v>1</c:v>
                </c:pt>
                <c:pt idx="7803">
                  <c:v>0</c:v>
                </c:pt>
                <c:pt idx="7804">
                  <c:v>1</c:v>
                </c:pt>
                <c:pt idx="7805">
                  <c:v>1</c:v>
                </c:pt>
                <c:pt idx="7806">
                  <c:v>3</c:v>
                </c:pt>
                <c:pt idx="7807">
                  <c:v>1</c:v>
                </c:pt>
                <c:pt idx="7808">
                  <c:v>0</c:v>
                </c:pt>
                <c:pt idx="7809">
                  <c:v>1</c:v>
                </c:pt>
                <c:pt idx="7810">
                  <c:v>2</c:v>
                </c:pt>
                <c:pt idx="7811">
                  <c:v>3</c:v>
                </c:pt>
                <c:pt idx="7812">
                  <c:v>0</c:v>
                </c:pt>
                <c:pt idx="7813">
                  <c:v>1</c:v>
                </c:pt>
                <c:pt idx="7814">
                  <c:v>1</c:v>
                </c:pt>
                <c:pt idx="7815">
                  <c:v>3</c:v>
                </c:pt>
                <c:pt idx="7816">
                  <c:v>1</c:v>
                </c:pt>
                <c:pt idx="7817">
                  <c:v>1</c:v>
                </c:pt>
                <c:pt idx="7818">
                  <c:v>2</c:v>
                </c:pt>
                <c:pt idx="7819">
                  <c:v>1</c:v>
                </c:pt>
                <c:pt idx="7820">
                  <c:v>0</c:v>
                </c:pt>
                <c:pt idx="7821">
                  <c:v>1</c:v>
                </c:pt>
                <c:pt idx="7822">
                  <c:v>0</c:v>
                </c:pt>
                <c:pt idx="7823">
                  <c:v>1</c:v>
                </c:pt>
                <c:pt idx="7824">
                  <c:v>0</c:v>
                </c:pt>
                <c:pt idx="7825">
                  <c:v>2</c:v>
                </c:pt>
                <c:pt idx="7826">
                  <c:v>3</c:v>
                </c:pt>
                <c:pt idx="7827">
                  <c:v>2</c:v>
                </c:pt>
                <c:pt idx="7828">
                  <c:v>2</c:v>
                </c:pt>
                <c:pt idx="7829">
                  <c:v>1</c:v>
                </c:pt>
                <c:pt idx="7830">
                  <c:v>3</c:v>
                </c:pt>
                <c:pt idx="7831">
                  <c:v>2</c:v>
                </c:pt>
                <c:pt idx="7832">
                  <c:v>4</c:v>
                </c:pt>
                <c:pt idx="7833">
                  <c:v>0</c:v>
                </c:pt>
                <c:pt idx="7834">
                  <c:v>0</c:v>
                </c:pt>
                <c:pt idx="7835">
                  <c:v>1</c:v>
                </c:pt>
                <c:pt idx="7836">
                  <c:v>1</c:v>
                </c:pt>
                <c:pt idx="7837">
                  <c:v>1</c:v>
                </c:pt>
                <c:pt idx="7838">
                  <c:v>1</c:v>
                </c:pt>
                <c:pt idx="7839">
                  <c:v>1</c:v>
                </c:pt>
                <c:pt idx="7840">
                  <c:v>1</c:v>
                </c:pt>
                <c:pt idx="7841">
                  <c:v>0</c:v>
                </c:pt>
                <c:pt idx="7842">
                  <c:v>0</c:v>
                </c:pt>
                <c:pt idx="7843">
                  <c:v>1</c:v>
                </c:pt>
                <c:pt idx="7844">
                  <c:v>2</c:v>
                </c:pt>
                <c:pt idx="7845">
                  <c:v>2</c:v>
                </c:pt>
                <c:pt idx="7846">
                  <c:v>0</c:v>
                </c:pt>
                <c:pt idx="7847">
                  <c:v>2</c:v>
                </c:pt>
                <c:pt idx="7848">
                  <c:v>2</c:v>
                </c:pt>
                <c:pt idx="7849">
                  <c:v>1</c:v>
                </c:pt>
                <c:pt idx="7850">
                  <c:v>1</c:v>
                </c:pt>
                <c:pt idx="7851">
                  <c:v>0</c:v>
                </c:pt>
                <c:pt idx="7852">
                  <c:v>1</c:v>
                </c:pt>
                <c:pt idx="7853">
                  <c:v>0</c:v>
                </c:pt>
                <c:pt idx="7854">
                  <c:v>2</c:v>
                </c:pt>
                <c:pt idx="7855">
                  <c:v>0</c:v>
                </c:pt>
                <c:pt idx="7856">
                  <c:v>0</c:v>
                </c:pt>
                <c:pt idx="7857">
                  <c:v>0</c:v>
                </c:pt>
                <c:pt idx="7858">
                  <c:v>2</c:v>
                </c:pt>
                <c:pt idx="7859">
                  <c:v>1</c:v>
                </c:pt>
                <c:pt idx="7860">
                  <c:v>3</c:v>
                </c:pt>
                <c:pt idx="7861">
                  <c:v>1</c:v>
                </c:pt>
                <c:pt idx="7862">
                  <c:v>0</c:v>
                </c:pt>
                <c:pt idx="7863">
                  <c:v>1</c:v>
                </c:pt>
                <c:pt idx="7864">
                  <c:v>1</c:v>
                </c:pt>
                <c:pt idx="7865">
                  <c:v>2</c:v>
                </c:pt>
                <c:pt idx="7866">
                  <c:v>1</c:v>
                </c:pt>
                <c:pt idx="7867">
                  <c:v>1</c:v>
                </c:pt>
                <c:pt idx="7868">
                  <c:v>3</c:v>
                </c:pt>
                <c:pt idx="7869">
                  <c:v>1</c:v>
                </c:pt>
                <c:pt idx="7870">
                  <c:v>1</c:v>
                </c:pt>
                <c:pt idx="7871">
                  <c:v>1</c:v>
                </c:pt>
                <c:pt idx="7872">
                  <c:v>1</c:v>
                </c:pt>
                <c:pt idx="7873">
                  <c:v>0</c:v>
                </c:pt>
                <c:pt idx="7874">
                  <c:v>1</c:v>
                </c:pt>
                <c:pt idx="7875">
                  <c:v>1</c:v>
                </c:pt>
                <c:pt idx="7876">
                  <c:v>0</c:v>
                </c:pt>
                <c:pt idx="7877">
                  <c:v>2</c:v>
                </c:pt>
                <c:pt idx="7878">
                  <c:v>0</c:v>
                </c:pt>
                <c:pt idx="7879">
                  <c:v>2</c:v>
                </c:pt>
                <c:pt idx="7880">
                  <c:v>1</c:v>
                </c:pt>
                <c:pt idx="7881">
                  <c:v>3</c:v>
                </c:pt>
                <c:pt idx="7882">
                  <c:v>0</c:v>
                </c:pt>
                <c:pt idx="7883">
                  <c:v>3</c:v>
                </c:pt>
                <c:pt idx="7884">
                  <c:v>2</c:v>
                </c:pt>
                <c:pt idx="7885">
                  <c:v>1</c:v>
                </c:pt>
                <c:pt idx="7886">
                  <c:v>0</c:v>
                </c:pt>
                <c:pt idx="7887">
                  <c:v>1</c:v>
                </c:pt>
                <c:pt idx="7888">
                  <c:v>0</c:v>
                </c:pt>
                <c:pt idx="7889">
                  <c:v>0</c:v>
                </c:pt>
                <c:pt idx="7890">
                  <c:v>0</c:v>
                </c:pt>
                <c:pt idx="7891">
                  <c:v>0</c:v>
                </c:pt>
                <c:pt idx="7892">
                  <c:v>0</c:v>
                </c:pt>
                <c:pt idx="7893">
                  <c:v>5</c:v>
                </c:pt>
                <c:pt idx="7894">
                  <c:v>0</c:v>
                </c:pt>
                <c:pt idx="7895">
                  <c:v>2</c:v>
                </c:pt>
                <c:pt idx="7896">
                  <c:v>0</c:v>
                </c:pt>
                <c:pt idx="7897">
                  <c:v>3</c:v>
                </c:pt>
                <c:pt idx="7898">
                  <c:v>0</c:v>
                </c:pt>
                <c:pt idx="7899">
                  <c:v>1</c:v>
                </c:pt>
                <c:pt idx="7900">
                  <c:v>2</c:v>
                </c:pt>
                <c:pt idx="7901">
                  <c:v>1</c:v>
                </c:pt>
                <c:pt idx="7902">
                  <c:v>1</c:v>
                </c:pt>
                <c:pt idx="7903">
                  <c:v>1</c:v>
                </c:pt>
                <c:pt idx="7904">
                  <c:v>1</c:v>
                </c:pt>
                <c:pt idx="7905">
                  <c:v>1</c:v>
                </c:pt>
                <c:pt idx="7906">
                  <c:v>1</c:v>
                </c:pt>
                <c:pt idx="7907">
                  <c:v>1</c:v>
                </c:pt>
                <c:pt idx="7908">
                  <c:v>2</c:v>
                </c:pt>
                <c:pt idx="7909">
                  <c:v>1</c:v>
                </c:pt>
                <c:pt idx="7910">
                  <c:v>2</c:v>
                </c:pt>
                <c:pt idx="7911">
                  <c:v>2</c:v>
                </c:pt>
                <c:pt idx="7912">
                  <c:v>0</c:v>
                </c:pt>
                <c:pt idx="7913">
                  <c:v>0</c:v>
                </c:pt>
                <c:pt idx="7914">
                  <c:v>2</c:v>
                </c:pt>
                <c:pt idx="7915">
                  <c:v>0</c:v>
                </c:pt>
                <c:pt idx="7916">
                  <c:v>0</c:v>
                </c:pt>
                <c:pt idx="7917">
                  <c:v>0</c:v>
                </c:pt>
                <c:pt idx="7918">
                  <c:v>1</c:v>
                </c:pt>
                <c:pt idx="7919">
                  <c:v>1</c:v>
                </c:pt>
                <c:pt idx="7920">
                  <c:v>3</c:v>
                </c:pt>
                <c:pt idx="7921">
                  <c:v>1</c:v>
                </c:pt>
                <c:pt idx="7922">
                  <c:v>0</c:v>
                </c:pt>
                <c:pt idx="7923">
                  <c:v>3</c:v>
                </c:pt>
                <c:pt idx="7924">
                  <c:v>1</c:v>
                </c:pt>
                <c:pt idx="7925">
                  <c:v>0</c:v>
                </c:pt>
                <c:pt idx="7926">
                  <c:v>1</c:v>
                </c:pt>
                <c:pt idx="7927">
                  <c:v>0</c:v>
                </c:pt>
                <c:pt idx="7928">
                  <c:v>0</c:v>
                </c:pt>
                <c:pt idx="7929">
                  <c:v>0</c:v>
                </c:pt>
                <c:pt idx="7930">
                  <c:v>3</c:v>
                </c:pt>
                <c:pt idx="7931">
                  <c:v>1</c:v>
                </c:pt>
                <c:pt idx="7932">
                  <c:v>2</c:v>
                </c:pt>
                <c:pt idx="7933">
                  <c:v>1</c:v>
                </c:pt>
                <c:pt idx="7934">
                  <c:v>3</c:v>
                </c:pt>
                <c:pt idx="7935">
                  <c:v>1</c:v>
                </c:pt>
                <c:pt idx="7936">
                  <c:v>2</c:v>
                </c:pt>
                <c:pt idx="7937">
                  <c:v>0</c:v>
                </c:pt>
                <c:pt idx="7938">
                  <c:v>1</c:v>
                </c:pt>
                <c:pt idx="7939">
                  <c:v>2</c:v>
                </c:pt>
                <c:pt idx="7940">
                  <c:v>4</c:v>
                </c:pt>
                <c:pt idx="7941">
                  <c:v>6</c:v>
                </c:pt>
                <c:pt idx="7942">
                  <c:v>1</c:v>
                </c:pt>
                <c:pt idx="7943">
                  <c:v>0</c:v>
                </c:pt>
                <c:pt idx="7944">
                  <c:v>1</c:v>
                </c:pt>
                <c:pt idx="7945">
                  <c:v>1</c:v>
                </c:pt>
                <c:pt idx="7946">
                  <c:v>1</c:v>
                </c:pt>
                <c:pt idx="7947">
                  <c:v>0</c:v>
                </c:pt>
                <c:pt idx="7948">
                  <c:v>0</c:v>
                </c:pt>
                <c:pt idx="7949">
                  <c:v>1</c:v>
                </c:pt>
                <c:pt idx="7950">
                  <c:v>1</c:v>
                </c:pt>
                <c:pt idx="7951">
                  <c:v>1</c:v>
                </c:pt>
                <c:pt idx="7952">
                  <c:v>0</c:v>
                </c:pt>
                <c:pt idx="7953">
                  <c:v>0</c:v>
                </c:pt>
                <c:pt idx="7954">
                  <c:v>1</c:v>
                </c:pt>
                <c:pt idx="7955">
                  <c:v>0</c:v>
                </c:pt>
                <c:pt idx="7956">
                  <c:v>2</c:v>
                </c:pt>
                <c:pt idx="7957">
                  <c:v>3</c:v>
                </c:pt>
                <c:pt idx="7958">
                  <c:v>1</c:v>
                </c:pt>
                <c:pt idx="7959">
                  <c:v>1</c:v>
                </c:pt>
                <c:pt idx="7960">
                  <c:v>2</c:v>
                </c:pt>
                <c:pt idx="7961">
                  <c:v>0</c:v>
                </c:pt>
                <c:pt idx="7962">
                  <c:v>0</c:v>
                </c:pt>
                <c:pt idx="7963">
                  <c:v>2</c:v>
                </c:pt>
                <c:pt idx="7964">
                  <c:v>1</c:v>
                </c:pt>
                <c:pt idx="7965">
                  <c:v>0</c:v>
                </c:pt>
                <c:pt idx="7966">
                  <c:v>3</c:v>
                </c:pt>
                <c:pt idx="7967">
                  <c:v>0</c:v>
                </c:pt>
                <c:pt idx="7968">
                  <c:v>0</c:v>
                </c:pt>
                <c:pt idx="7969">
                  <c:v>1</c:v>
                </c:pt>
                <c:pt idx="7970">
                  <c:v>2</c:v>
                </c:pt>
                <c:pt idx="7971">
                  <c:v>0</c:v>
                </c:pt>
                <c:pt idx="7972">
                  <c:v>0</c:v>
                </c:pt>
                <c:pt idx="7973">
                  <c:v>0</c:v>
                </c:pt>
                <c:pt idx="7974">
                  <c:v>2</c:v>
                </c:pt>
                <c:pt idx="7975">
                  <c:v>0</c:v>
                </c:pt>
                <c:pt idx="7976">
                  <c:v>0</c:v>
                </c:pt>
                <c:pt idx="7977">
                  <c:v>1</c:v>
                </c:pt>
                <c:pt idx="7978">
                  <c:v>2</c:v>
                </c:pt>
                <c:pt idx="7979">
                  <c:v>2</c:v>
                </c:pt>
                <c:pt idx="7980">
                  <c:v>1</c:v>
                </c:pt>
                <c:pt idx="7981">
                  <c:v>0</c:v>
                </c:pt>
                <c:pt idx="7982">
                  <c:v>2</c:v>
                </c:pt>
                <c:pt idx="7983">
                  <c:v>1</c:v>
                </c:pt>
                <c:pt idx="7984">
                  <c:v>1</c:v>
                </c:pt>
                <c:pt idx="7985">
                  <c:v>0</c:v>
                </c:pt>
                <c:pt idx="7986">
                  <c:v>2</c:v>
                </c:pt>
                <c:pt idx="7987">
                  <c:v>1</c:v>
                </c:pt>
                <c:pt idx="7988">
                  <c:v>0</c:v>
                </c:pt>
                <c:pt idx="7989">
                  <c:v>1</c:v>
                </c:pt>
                <c:pt idx="7990">
                  <c:v>0</c:v>
                </c:pt>
                <c:pt idx="7991">
                  <c:v>1</c:v>
                </c:pt>
                <c:pt idx="7992">
                  <c:v>2</c:v>
                </c:pt>
                <c:pt idx="7993">
                  <c:v>2</c:v>
                </c:pt>
                <c:pt idx="7994">
                  <c:v>3</c:v>
                </c:pt>
                <c:pt idx="7995">
                  <c:v>0</c:v>
                </c:pt>
                <c:pt idx="7996">
                  <c:v>0</c:v>
                </c:pt>
                <c:pt idx="7997">
                  <c:v>1</c:v>
                </c:pt>
                <c:pt idx="7998">
                  <c:v>2</c:v>
                </c:pt>
                <c:pt idx="7999">
                  <c:v>2</c:v>
                </c:pt>
                <c:pt idx="8000">
                  <c:v>0</c:v>
                </c:pt>
                <c:pt idx="8001">
                  <c:v>0</c:v>
                </c:pt>
                <c:pt idx="8002">
                  <c:v>1</c:v>
                </c:pt>
                <c:pt idx="8003">
                  <c:v>0</c:v>
                </c:pt>
                <c:pt idx="8004">
                  <c:v>0</c:v>
                </c:pt>
                <c:pt idx="8005">
                  <c:v>3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1</c:v>
                </c:pt>
                <c:pt idx="8010">
                  <c:v>0</c:v>
                </c:pt>
                <c:pt idx="8011">
                  <c:v>1</c:v>
                </c:pt>
                <c:pt idx="8012">
                  <c:v>1</c:v>
                </c:pt>
                <c:pt idx="8013">
                  <c:v>1</c:v>
                </c:pt>
                <c:pt idx="8014">
                  <c:v>2</c:v>
                </c:pt>
                <c:pt idx="8015">
                  <c:v>0</c:v>
                </c:pt>
                <c:pt idx="8016">
                  <c:v>0</c:v>
                </c:pt>
                <c:pt idx="8017">
                  <c:v>2</c:v>
                </c:pt>
                <c:pt idx="8018">
                  <c:v>0</c:v>
                </c:pt>
                <c:pt idx="8019">
                  <c:v>0</c:v>
                </c:pt>
                <c:pt idx="8020">
                  <c:v>0</c:v>
                </c:pt>
                <c:pt idx="8021">
                  <c:v>0</c:v>
                </c:pt>
                <c:pt idx="8022">
                  <c:v>1</c:v>
                </c:pt>
                <c:pt idx="8023">
                  <c:v>1</c:v>
                </c:pt>
                <c:pt idx="8024">
                  <c:v>1</c:v>
                </c:pt>
                <c:pt idx="8025">
                  <c:v>4</c:v>
                </c:pt>
                <c:pt idx="8026">
                  <c:v>2</c:v>
                </c:pt>
                <c:pt idx="8027">
                  <c:v>0</c:v>
                </c:pt>
                <c:pt idx="8028">
                  <c:v>1</c:v>
                </c:pt>
                <c:pt idx="8029">
                  <c:v>1</c:v>
                </c:pt>
                <c:pt idx="8030">
                  <c:v>2</c:v>
                </c:pt>
                <c:pt idx="8031">
                  <c:v>1</c:v>
                </c:pt>
                <c:pt idx="8032">
                  <c:v>0</c:v>
                </c:pt>
                <c:pt idx="8033">
                  <c:v>1</c:v>
                </c:pt>
                <c:pt idx="8034">
                  <c:v>0</c:v>
                </c:pt>
                <c:pt idx="8035">
                  <c:v>0</c:v>
                </c:pt>
                <c:pt idx="8036">
                  <c:v>1</c:v>
                </c:pt>
                <c:pt idx="8037">
                  <c:v>1</c:v>
                </c:pt>
                <c:pt idx="8038">
                  <c:v>2</c:v>
                </c:pt>
                <c:pt idx="8039">
                  <c:v>2</c:v>
                </c:pt>
                <c:pt idx="8040">
                  <c:v>1</c:v>
                </c:pt>
                <c:pt idx="8041">
                  <c:v>0</c:v>
                </c:pt>
                <c:pt idx="8042">
                  <c:v>2</c:v>
                </c:pt>
                <c:pt idx="8043">
                  <c:v>2</c:v>
                </c:pt>
                <c:pt idx="8044">
                  <c:v>2</c:v>
                </c:pt>
                <c:pt idx="8045">
                  <c:v>1</c:v>
                </c:pt>
                <c:pt idx="8046">
                  <c:v>0</c:v>
                </c:pt>
                <c:pt idx="8047">
                  <c:v>1</c:v>
                </c:pt>
                <c:pt idx="8048">
                  <c:v>0</c:v>
                </c:pt>
                <c:pt idx="8049">
                  <c:v>4</c:v>
                </c:pt>
                <c:pt idx="8050">
                  <c:v>1</c:v>
                </c:pt>
                <c:pt idx="8051">
                  <c:v>0</c:v>
                </c:pt>
                <c:pt idx="8052">
                  <c:v>2</c:v>
                </c:pt>
                <c:pt idx="8053">
                  <c:v>1</c:v>
                </c:pt>
                <c:pt idx="8054">
                  <c:v>1</c:v>
                </c:pt>
                <c:pt idx="8055">
                  <c:v>0</c:v>
                </c:pt>
                <c:pt idx="8056">
                  <c:v>0</c:v>
                </c:pt>
                <c:pt idx="8057">
                  <c:v>1</c:v>
                </c:pt>
                <c:pt idx="8058">
                  <c:v>1</c:v>
                </c:pt>
                <c:pt idx="8059">
                  <c:v>1</c:v>
                </c:pt>
                <c:pt idx="8060">
                  <c:v>2</c:v>
                </c:pt>
                <c:pt idx="8061">
                  <c:v>0</c:v>
                </c:pt>
                <c:pt idx="8062">
                  <c:v>2</c:v>
                </c:pt>
                <c:pt idx="8063">
                  <c:v>1</c:v>
                </c:pt>
                <c:pt idx="8064">
                  <c:v>3</c:v>
                </c:pt>
                <c:pt idx="8065">
                  <c:v>0</c:v>
                </c:pt>
                <c:pt idx="8066">
                  <c:v>1</c:v>
                </c:pt>
                <c:pt idx="8067">
                  <c:v>1</c:v>
                </c:pt>
                <c:pt idx="8068">
                  <c:v>0</c:v>
                </c:pt>
                <c:pt idx="8069">
                  <c:v>1</c:v>
                </c:pt>
                <c:pt idx="8070">
                  <c:v>1</c:v>
                </c:pt>
                <c:pt idx="8071">
                  <c:v>0</c:v>
                </c:pt>
                <c:pt idx="8072">
                  <c:v>0</c:v>
                </c:pt>
                <c:pt idx="8073">
                  <c:v>1</c:v>
                </c:pt>
                <c:pt idx="8074">
                  <c:v>3</c:v>
                </c:pt>
                <c:pt idx="8075">
                  <c:v>1</c:v>
                </c:pt>
                <c:pt idx="8076">
                  <c:v>1</c:v>
                </c:pt>
                <c:pt idx="8077">
                  <c:v>0</c:v>
                </c:pt>
                <c:pt idx="8078">
                  <c:v>1</c:v>
                </c:pt>
                <c:pt idx="8079">
                  <c:v>2</c:v>
                </c:pt>
                <c:pt idx="8080">
                  <c:v>1</c:v>
                </c:pt>
                <c:pt idx="8081">
                  <c:v>2</c:v>
                </c:pt>
                <c:pt idx="8082">
                  <c:v>1</c:v>
                </c:pt>
                <c:pt idx="8083">
                  <c:v>3</c:v>
                </c:pt>
                <c:pt idx="8084">
                  <c:v>2</c:v>
                </c:pt>
                <c:pt idx="8085">
                  <c:v>2</c:v>
                </c:pt>
                <c:pt idx="8086">
                  <c:v>3</c:v>
                </c:pt>
                <c:pt idx="8087">
                  <c:v>0</c:v>
                </c:pt>
                <c:pt idx="8088">
                  <c:v>0</c:v>
                </c:pt>
                <c:pt idx="8089">
                  <c:v>1</c:v>
                </c:pt>
                <c:pt idx="8090">
                  <c:v>1</c:v>
                </c:pt>
                <c:pt idx="8091">
                  <c:v>0</c:v>
                </c:pt>
                <c:pt idx="8092">
                  <c:v>0</c:v>
                </c:pt>
                <c:pt idx="8093">
                  <c:v>1</c:v>
                </c:pt>
                <c:pt idx="8094">
                  <c:v>3</c:v>
                </c:pt>
                <c:pt idx="8095">
                  <c:v>1</c:v>
                </c:pt>
                <c:pt idx="8096">
                  <c:v>0</c:v>
                </c:pt>
                <c:pt idx="8097">
                  <c:v>1</c:v>
                </c:pt>
                <c:pt idx="8098">
                  <c:v>3</c:v>
                </c:pt>
                <c:pt idx="8099">
                  <c:v>1</c:v>
                </c:pt>
                <c:pt idx="8100">
                  <c:v>3</c:v>
                </c:pt>
                <c:pt idx="8101">
                  <c:v>1</c:v>
                </c:pt>
                <c:pt idx="8102">
                  <c:v>1</c:v>
                </c:pt>
                <c:pt idx="8103">
                  <c:v>1</c:v>
                </c:pt>
                <c:pt idx="8104">
                  <c:v>1</c:v>
                </c:pt>
                <c:pt idx="8105">
                  <c:v>1</c:v>
                </c:pt>
                <c:pt idx="8106">
                  <c:v>0</c:v>
                </c:pt>
                <c:pt idx="8107">
                  <c:v>1</c:v>
                </c:pt>
                <c:pt idx="8108">
                  <c:v>2</c:v>
                </c:pt>
                <c:pt idx="8109">
                  <c:v>0</c:v>
                </c:pt>
                <c:pt idx="8110">
                  <c:v>3</c:v>
                </c:pt>
                <c:pt idx="8111">
                  <c:v>0</c:v>
                </c:pt>
                <c:pt idx="8112">
                  <c:v>1</c:v>
                </c:pt>
                <c:pt idx="8113">
                  <c:v>0</c:v>
                </c:pt>
                <c:pt idx="8114">
                  <c:v>0</c:v>
                </c:pt>
                <c:pt idx="8115">
                  <c:v>2</c:v>
                </c:pt>
                <c:pt idx="8116">
                  <c:v>1</c:v>
                </c:pt>
                <c:pt idx="8117">
                  <c:v>0</c:v>
                </c:pt>
                <c:pt idx="8118">
                  <c:v>0</c:v>
                </c:pt>
                <c:pt idx="8119">
                  <c:v>0</c:v>
                </c:pt>
                <c:pt idx="8120">
                  <c:v>0</c:v>
                </c:pt>
                <c:pt idx="8121">
                  <c:v>0</c:v>
                </c:pt>
                <c:pt idx="8122">
                  <c:v>1</c:v>
                </c:pt>
                <c:pt idx="8123">
                  <c:v>2</c:v>
                </c:pt>
                <c:pt idx="8124">
                  <c:v>2</c:v>
                </c:pt>
                <c:pt idx="8125">
                  <c:v>1</c:v>
                </c:pt>
                <c:pt idx="8126">
                  <c:v>0</c:v>
                </c:pt>
                <c:pt idx="8127">
                  <c:v>1</c:v>
                </c:pt>
                <c:pt idx="8128">
                  <c:v>2</c:v>
                </c:pt>
                <c:pt idx="8129">
                  <c:v>0</c:v>
                </c:pt>
                <c:pt idx="8130">
                  <c:v>3</c:v>
                </c:pt>
                <c:pt idx="8131">
                  <c:v>0</c:v>
                </c:pt>
                <c:pt idx="8132">
                  <c:v>1</c:v>
                </c:pt>
                <c:pt idx="8133">
                  <c:v>2</c:v>
                </c:pt>
                <c:pt idx="8134">
                  <c:v>1</c:v>
                </c:pt>
                <c:pt idx="8135">
                  <c:v>0</c:v>
                </c:pt>
                <c:pt idx="8136">
                  <c:v>1</c:v>
                </c:pt>
                <c:pt idx="8137">
                  <c:v>2</c:v>
                </c:pt>
                <c:pt idx="8138">
                  <c:v>4</c:v>
                </c:pt>
                <c:pt idx="8139">
                  <c:v>0</c:v>
                </c:pt>
                <c:pt idx="8140">
                  <c:v>2</c:v>
                </c:pt>
                <c:pt idx="8141">
                  <c:v>1</c:v>
                </c:pt>
                <c:pt idx="8142">
                  <c:v>0</c:v>
                </c:pt>
                <c:pt idx="8143">
                  <c:v>0</c:v>
                </c:pt>
                <c:pt idx="8144">
                  <c:v>1</c:v>
                </c:pt>
                <c:pt idx="8145">
                  <c:v>2</c:v>
                </c:pt>
                <c:pt idx="8146">
                  <c:v>1</c:v>
                </c:pt>
                <c:pt idx="8147">
                  <c:v>0</c:v>
                </c:pt>
                <c:pt idx="8148">
                  <c:v>3</c:v>
                </c:pt>
                <c:pt idx="8149">
                  <c:v>0</c:v>
                </c:pt>
                <c:pt idx="8150">
                  <c:v>5</c:v>
                </c:pt>
                <c:pt idx="8151">
                  <c:v>2</c:v>
                </c:pt>
                <c:pt idx="8152">
                  <c:v>1</c:v>
                </c:pt>
                <c:pt idx="8153">
                  <c:v>2</c:v>
                </c:pt>
                <c:pt idx="8154">
                  <c:v>0</c:v>
                </c:pt>
                <c:pt idx="8155">
                  <c:v>2</c:v>
                </c:pt>
                <c:pt idx="8156">
                  <c:v>0</c:v>
                </c:pt>
                <c:pt idx="8157">
                  <c:v>0</c:v>
                </c:pt>
                <c:pt idx="8158">
                  <c:v>1</c:v>
                </c:pt>
                <c:pt idx="8159">
                  <c:v>6</c:v>
                </c:pt>
                <c:pt idx="8160">
                  <c:v>0</c:v>
                </c:pt>
                <c:pt idx="8161">
                  <c:v>2</c:v>
                </c:pt>
                <c:pt idx="8162">
                  <c:v>1</c:v>
                </c:pt>
                <c:pt idx="8163">
                  <c:v>3</c:v>
                </c:pt>
                <c:pt idx="8164">
                  <c:v>3</c:v>
                </c:pt>
                <c:pt idx="8165">
                  <c:v>1</c:v>
                </c:pt>
                <c:pt idx="8166">
                  <c:v>0</c:v>
                </c:pt>
                <c:pt idx="8167">
                  <c:v>1</c:v>
                </c:pt>
                <c:pt idx="8168">
                  <c:v>3</c:v>
                </c:pt>
                <c:pt idx="8169">
                  <c:v>0</c:v>
                </c:pt>
                <c:pt idx="8170">
                  <c:v>0</c:v>
                </c:pt>
                <c:pt idx="8171">
                  <c:v>1</c:v>
                </c:pt>
                <c:pt idx="8172">
                  <c:v>2</c:v>
                </c:pt>
                <c:pt idx="8173">
                  <c:v>0</c:v>
                </c:pt>
                <c:pt idx="8174">
                  <c:v>2</c:v>
                </c:pt>
                <c:pt idx="8175">
                  <c:v>0</c:v>
                </c:pt>
                <c:pt idx="8176">
                  <c:v>3</c:v>
                </c:pt>
                <c:pt idx="8177">
                  <c:v>0</c:v>
                </c:pt>
                <c:pt idx="8178">
                  <c:v>0</c:v>
                </c:pt>
                <c:pt idx="8179">
                  <c:v>0</c:v>
                </c:pt>
                <c:pt idx="8180">
                  <c:v>2</c:v>
                </c:pt>
                <c:pt idx="8181">
                  <c:v>4</c:v>
                </c:pt>
                <c:pt idx="8182">
                  <c:v>0</c:v>
                </c:pt>
                <c:pt idx="8183">
                  <c:v>1</c:v>
                </c:pt>
                <c:pt idx="8184">
                  <c:v>1</c:v>
                </c:pt>
                <c:pt idx="8185">
                  <c:v>1</c:v>
                </c:pt>
                <c:pt idx="8186">
                  <c:v>0</c:v>
                </c:pt>
                <c:pt idx="8187">
                  <c:v>1</c:v>
                </c:pt>
                <c:pt idx="8188">
                  <c:v>1</c:v>
                </c:pt>
                <c:pt idx="8189">
                  <c:v>0</c:v>
                </c:pt>
                <c:pt idx="8190">
                  <c:v>2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91E5-429E-9310-82B52B60D761}"/>
            </c:ext>
          </c:extLst>
        </c:ser>
        <c:ser>
          <c:idx val="1"/>
          <c:order val="1"/>
          <c:tx>
            <c:v>28: 1.5kW 18: 1kW</c:v>
          </c:tx>
          <c:spPr>
            <a:ln w="6350">
              <a:solidFill>
                <a:schemeClr val="accent6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Sheet2!$D$4:$D$8196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98719</c:v>
                </c:pt>
                <c:pt idx="10">
                  <c:v>47753</c:v>
                </c:pt>
                <c:pt idx="11">
                  <c:v>25017</c:v>
                </c:pt>
                <c:pt idx="12">
                  <c:v>15088</c:v>
                </c:pt>
                <c:pt idx="13">
                  <c:v>9324</c:v>
                </c:pt>
                <c:pt idx="14">
                  <c:v>5892</c:v>
                </c:pt>
                <c:pt idx="15">
                  <c:v>3330</c:v>
                </c:pt>
                <c:pt idx="16">
                  <c:v>1991</c:v>
                </c:pt>
                <c:pt idx="17">
                  <c:v>1346</c:v>
                </c:pt>
                <c:pt idx="18">
                  <c:v>970</c:v>
                </c:pt>
                <c:pt idx="19">
                  <c:v>882</c:v>
                </c:pt>
                <c:pt idx="20">
                  <c:v>798</c:v>
                </c:pt>
                <c:pt idx="21">
                  <c:v>770</c:v>
                </c:pt>
                <c:pt idx="22">
                  <c:v>815</c:v>
                </c:pt>
                <c:pt idx="23">
                  <c:v>956</c:v>
                </c:pt>
                <c:pt idx="24">
                  <c:v>1130</c:v>
                </c:pt>
                <c:pt idx="25">
                  <c:v>1320</c:v>
                </c:pt>
                <c:pt idx="26">
                  <c:v>1670</c:v>
                </c:pt>
                <c:pt idx="27">
                  <c:v>2159</c:v>
                </c:pt>
                <c:pt idx="28">
                  <c:v>2691</c:v>
                </c:pt>
                <c:pt idx="29">
                  <c:v>3328</c:v>
                </c:pt>
                <c:pt idx="30">
                  <c:v>3917</c:v>
                </c:pt>
                <c:pt idx="31">
                  <c:v>4482</c:v>
                </c:pt>
                <c:pt idx="32">
                  <c:v>4958</c:v>
                </c:pt>
                <c:pt idx="33">
                  <c:v>5130</c:v>
                </c:pt>
                <c:pt idx="34">
                  <c:v>5468</c:v>
                </c:pt>
                <c:pt idx="35">
                  <c:v>5770</c:v>
                </c:pt>
                <c:pt idx="36">
                  <c:v>6332</c:v>
                </c:pt>
                <c:pt idx="37">
                  <c:v>6340</c:v>
                </c:pt>
                <c:pt idx="38">
                  <c:v>6815</c:v>
                </c:pt>
                <c:pt idx="39">
                  <c:v>6851</c:v>
                </c:pt>
                <c:pt idx="40">
                  <c:v>6914</c:v>
                </c:pt>
                <c:pt idx="41">
                  <c:v>7028</c:v>
                </c:pt>
                <c:pt idx="42">
                  <c:v>7078</c:v>
                </c:pt>
                <c:pt idx="43">
                  <c:v>7194</c:v>
                </c:pt>
                <c:pt idx="44">
                  <c:v>7238</c:v>
                </c:pt>
                <c:pt idx="45">
                  <c:v>7163</c:v>
                </c:pt>
                <c:pt idx="46">
                  <c:v>7567</c:v>
                </c:pt>
                <c:pt idx="47">
                  <c:v>7883</c:v>
                </c:pt>
                <c:pt idx="48">
                  <c:v>8178</c:v>
                </c:pt>
                <c:pt idx="49">
                  <c:v>8307</c:v>
                </c:pt>
                <c:pt idx="50">
                  <c:v>8172</c:v>
                </c:pt>
                <c:pt idx="51">
                  <c:v>8037</c:v>
                </c:pt>
                <c:pt idx="52">
                  <c:v>7587</c:v>
                </c:pt>
                <c:pt idx="53">
                  <c:v>7232</c:v>
                </c:pt>
                <c:pt idx="54">
                  <c:v>6673</c:v>
                </c:pt>
                <c:pt idx="55">
                  <c:v>6453</c:v>
                </c:pt>
                <c:pt idx="56">
                  <c:v>6160</c:v>
                </c:pt>
                <c:pt idx="57">
                  <c:v>6079</c:v>
                </c:pt>
                <c:pt idx="58">
                  <c:v>6225</c:v>
                </c:pt>
                <c:pt idx="59">
                  <c:v>6190</c:v>
                </c:pt>
                <c:pt idx="60">
                  <c:v>6182</c:v>
                </c:pt>
                <c:pt idx="61">
                  <c:v>6521</c:v>
                </c:pt>
                <c:pt idx="62">
                  <c:v>6940</c:v>
                </c:pt>
                <c:pt idx="63">
                  <c:v>7399</c:v>
                </c:pt>
                <c:pt idx="64">
                  <c:v>7706</c:v>
                </c:pt>
                <c:pt idx="65">
                  <c:v>8842</c:v>
                </c:pt>
                <c:pt idx="66">
                  <c:v>9285</c:v>
                </c:pt>
                <c:pt idx="67">
                  <c:v>10380</c:v>
                </c:pt>
                <c:pt idx="68">
                  <c:v>11525</c:v>
                </c:pt>
                <c:pt idx="69">
                  <c:v>12684</c:v>
                </c:pt>
                <c:pt idx="70">
                  <c:v>14127</c:v>
                </c:pt>
                <c:pt idx="71">
                  <c:v>15989</c:v>
                </c:pt>
                <c:pt idx="72">
                  <c:v>18372</c:v>
                </c:pt>
                <c:pt idx="73">
                  <c:v>20485</c:v>
                </c:pt>
                <c:pt idx="74">
                  <c:v>23133</c:v>
                </c:pt>
                <c:pt idx="75">
                  <c:v>25714</c:v>
                </c:pt>
                <c:pt idx="76">
                  <c:v>28321</c:v>
                </c:pt>
                <c:pt idx="77">
                  <c:v>30710</c:v>
                </c:pt>
                <c:pt idx="78">
                  <c:v>32503</c:v>
                </c:pt>
                <c:pt idx="79">
                  <c:v>33741</c:v>
                </c:pt>
                <c:pt idx="80">
                  <c:v>35399</c:v>
                </c:pt>
                <c:pt idx="81">
                  <c:v>34778</c:v>
                </c:pt>
                <c:pt idx="82">
                  <c:v>35131</c:v>
                </c:pt>
                <c:pt idx="83">
                  <c:v>35081</c:v>
                </c:pt>
                <c:pt idx="84">
                  <c:v>34609</c:v>
                </c:pt>
                <c:pt idx="85">
                  <c:v>34831</c:v>
                </c:pt>
                <c:pt idx="86">
                  <c:v>35052</c:v>
                </c:pt>
                <c:pt idx="87">
                  <c:v>35070</c:v>
                </c:pt>
                <c:pt idx="88">
                  <c:v>34979</c:v>
                </c:pt>
                <c:pt idx="89">
                  <c:v>34832</c:v>
                </c:pt>
                <c:pt idx="90">
                  <c:v>34855</c:v>
                </c:pt>
                <c:pt idx="91">
                  <c:v>35236</c:v>
                </c:pt>
                <c:pt idx="92">
                  <c:v>35031</c:v>
                </c:pt>
                <c:pt idx="93">
                  <c:v>35185</c:v>
                </c:pt>
                <c:pt idx="94">
                  <c:v>35465</c:v>
                </c:pt>
                <c:pt idx="95">
                  <c:v>34507</c:v>
                </c:pt>
                <c:pt idx="96">
                  <c:v>33733</c:v>
                </c:pt>
                <c:pt idx="97">
                  <c:v>33107</c:v>
                </c:pt>
                <c:pt idx="98">
                  <c:v>32189</c:v>
                </c:pt>
                <c:pt idx="99">
                  <c:v>31168</c:v>
                </c:pt>
                <c:pt idx="100">
                  <c:v>30008</c:v>
                </c:pt>
                <c:pt idx="101">
                  <c:v>29143</c:v>
                </c:pt>
                <c:pt idx="102">
                  <c:v>29004</c:v>
                </c:pt>
                <c:pt idx="103">
                  <c:v>27877</c:v>
                </c:pt>
                <c:pt idx="104">
                  <c:v>28446</c:v>
                </c:pt>
                <c:pt idx="105">
                  <c:v>28970</c:v>
                </c:pt>
                <c:pt idx="106">
                  <c:v>30422</c:v>
                </c:pt>
                <c:pt idx="107">
                  <c:v>33293</c:v>
                </c:pt>
                <c:pt idx="108">
                  <c:v>37030</c:v>
                </c:pt>
                <c:pt idx="109">
                  <c:v>42742</c:v>
                </c:pt>
                <c:pt idx="110">
                  <c:v>47608</c:v>
                </c:pt>
                <c:pt idx="111">
                  <c:v>53418</c:v>
                </c:pt>
                <c:pt idx="112">
                  <c:v>58789</c:v>
                </c:pt>
                <c:pt idx="113">
                  <c:v>63771</c:v>
                </c:pt>
                <c:pt idx="114">
                  <c:v>67569</c:v>
                </c:pt>
                <c:pt idx="115">
                  <c:v>70122</c:v>
                </c:pt>
                <c:pt idx="116">
                  <c:v>73471</c:v>
                </c:pt>
                <c:pt idx="117">
                  <c:v>72226</c:v>
                </c:pt>
                <c:pt idx="118">
                  <c:v>72607</c:v>
                </c:pt>
                <c:pt idx="119">
                  <c:v>72638</c:v>
                </c:pt>
                <c:pt idx="120">
                  <c:v>72627</c:v>
                </c:pt>
                <c:pt idx="121">
                  <c:v>71207</c:v>
                </c:pt>
                <c:pt idx="122">
                  <c:v>70428</c:v>
                </c:pt>
                <c:pt idx="123">
                  <c:v>70280</c:v>
                </c:pt>
                <c:pt idx="124">
                  <c:v>67430</c:v>
                </c:pt>
                <c:pt idx="125">
                  <c:v>65909</c:v>
                </c:pt>
                <c:pt idx="126">
                  <c:v>63528</c:v>
                </c:pt>
                <c:pt idx="127">
                  <c:v>61665</c:v>
                </c:pt>
                <c:pt idx="128">
                  <c:v>58914</c:v>
                </c:pt>
                <c:pt idx="129">
                  <c:v>57035</c:v>
                </c:pt>
                <c:pt idx="130">
                  <c:v>54703</c:v>
                </c:pt>
                <c:pt idx="131">
                  <c:v>53614</c:v>
                </c:pt>
                <c:pt idx="132">
                  <c:v>50127</c:v>
                </c:pt>
                <c:pt idx="133">
                  <c:v>48905</c:v>
                </c:pt>
                <c:pt idx="134">
                  <c:v>46637</c:v>
                </c:pt>
                <c:pt idx="135">
                  <c:v>44671</c:v>
                </c:pt>
                <c:pt idx="136">
                  <c:v>43144</c:v>
                </c:pt>
                <c:pt idx="137">
                  <c:v>41571</c:v>
                </c:pt>
                <c:pt idx="138">
                  <c:v>41051</c:v>
                </c:pt>
                <c:pt idx="139">
                  <c:v>39536</c:v>
                </c:pt>
                <c:pt idx="140">
                  <c:v>38109</c:v>
                </c:pt>
                <c:pt idx="141">
                  <c:v>37112</c:v>
                </c:pt>
                <c:pt idx="142">
                  <c:v>36197</c:v>
                </c:pt>
                <c:pt idx="143">
                  <c:v>34896</c:v>
                </c:pt>
                <c:pt idx="144">
                  <c:v>33660</c:v>
                </c:pt>
                <c:pt idx="145">
                  <c:v>33065</c:v>
                </c:pt>
                <c:pt idx="146">
                  <c:v>31806</c:v>
                </c:pt>
                <c:pt idx="147">
                  <c:v>30327</c:v>
                </c:pt>
                <c:pt idx="148">
                  <c:v>29070</c:v>
                </c:pt>
                <c:pt idx="149">
                  <c:v>27931</c:v>
                </c:pt>
                <c:pt idx="150">
                  <c:v>26858</c:v>
                </c:pt>
                <c:pt idx="151">
                  <c:v>26621</c:v>
                </c:pt>
                <c:pt idx="152">
                  <c:v>25762</c:v>
                </c:pt>
                <c:pt idx="153">
                  <c:v>25163</c:v>
                </c:pt>
                <c:pt idx="154">
                  <c:v>24059</c:v>
                </c:pt>
                <c:pt idx="155">
                  <c:v>23484</c:v>
                </c:pt>
                <c:pt idx="156">
                  <c:v>22745</c:v>
                </c:pt>
                <c:pt idx="157">
                  <c:v>22580</c:v>
                </c:pt>
                <c:pt idx="158">
                  <c:v>21817</c:v>
                </c:pt>
                <c:pt idx="159">
                  <c:v>21117</c:v>
                </c:pt>
                <c:pt idx="160">
                  <c:v>21098</c:v>
                </c:pt>
                <c:pt idx="161">
                  <c:v>20084</c:v>
                </c:pt>
                <c:pt idx="162">
                  <c:v>19287</c:v>
                </c:pt>
                <c:pt idx="163">
                  <c:v>18800</c:v>
                </c:pt>
                <c:pt idx="164">
                  <c:v>18187</c:v>
                </c:pt>
                <c:pt idx="165">
                  <c:v>17939</c:v>
                </c:pt>
                <c:pt idx="166">
                  <c:v>17667</c:v>
                </c:pt>
                <c:pt idx="167">
                  <c:v>17340</c:v>
                </c:pt>
                <c:pt idx="168">
                  <c:v>16788</c:v>
                </c:pt>
                <c:pt idx="169">
                  <c:v>16550</c:v>
                </c:pt>
                <c:pt idx="170">
                  <c:v>15995</c:v>
                </c:pt>
                <c:pt idx="171">
                  <c:v>15973</c:v>
                </c:pt>
                <c:pt idx="172">
                  <c:v>15103</c:v>
                </c:pt>
                <c:pt idx="173">
                  <c:v>14963</c:v>
                </c:pt>
                <c:pt idx="174">
                  <c:v>15104</c:v>
                </c:pt>
                <c:pt idx="175">
                  <c:v>14491</c:v>
                </c:pt>
                <c:pt idx="176">
                  <c:v>14035</c:v>
                </c:pt>
                <c:pt idx="177">
                  <c:v>13738</c:v>
                </c:pt>
                <c:pt idx="178">
                  <c:v>13370</c:v>
                </c:pt>
                <c:pt idx="179">
                  <c:v>13257</c:v>
                </c:pt>
                <c:pt idx="180">
                  <c:v>12961</c:v>
                </c:pt>
                <c:pt idx="181">
                  <c:v>12727</c:v>
                </c:pt>
                <c:pt idx="182">
                  <c:v>12220</c:v>
                </c:pt>
                <c:pt idx="183">
                  <c:v>12054</c:v>
                </c:pt>
                <c:pt idx="184">
                  <c:v>11962</c:v>
                </c:pt>
                <c:pt idx="185">
                  <c:v>12042</c:v>
                </c:pt>
                <c:pt idx="186">
                  <c:v>11986</c:v>
                </c:pt>
                <c:pt idx="187">
                  <c:v>12055</c:v>
                </c:pt>
                <c:pt idx="188">
                  <c:v>12243</c:v>
                </c:pt>
                <c:pt idx="189">
                  <c:v>12771</c:v>
                </c:pt>
                <c:pt idx="190">
                  <c:v>13117</c:v>
                </c:pt>
                <c:pt idx="191">
                  <c:v>13799</c:v>
                </c:pt>
                <c:pt idx="192">
                  <c:v>14580</c:v>
                </c:pt>
                <c:pt idx="193">
                  <c:v>15019</c:v>
                </c:pt>
                <c:pt idx="194">
                  <c:v>15189</c:v>
                </c:pt>
                <c:pt idx="195">
                  <c:v>15383</c:v>
                </c:pt>
                <c:pt idx="196">
                  <c:v>15259</c:v>
                </c:pt>
                <c:pt idx="197">
                  <c:v>14330</c:v>
                </c:pt>
                <c:pt idx="198">
                  <c:v>13419</c:v>
                </c:pt>
                <c:pt idx="199">
                  <c:v>12268</c:v>
                </c:pt>
                <c:pt idx="200">
                  <c:v>11177</c:v>
                </c:pt>
                <c:pt idx="201">
                  <c:v>10315</c:v>
                </c:pt>
                <c:pt idx="202">
                  <c:v>9190</c:v>
                </c:pt>
                <c:pt idx="203">
                  <c:v>8327</c:v>
                </c:pt>
                <c:pt idx="204">
                  <c:v>7753</c:v>
                </c:pt>
                <c:pt idx="205">
                  <c:v>7310</c:v>
                </c:pt>
                <c:pt idx="206">
                  <c:v>6711</c:v>
                </c:pt>
                <c:pt idx="207">
                  <c:v>6410</c:v>
                </c:pt>
                <c:pt idx="208">
                  <c:v>6287</c:v>
                </c:pt>
                <c:pt idx="209">
                  <c:v>5843</c:v>
                </c:pt>
                <c:pt idx="210">
                  <c:v>5882</c:v>
                </c:pt>
                <c:pt idx="211">
                  <c:v>5761</c:v>
                </c:pt>
                <c:pt idx="212">
                  <c:v>5400</c:v>
                </c:pt>
                <c:pt idx="213">
                  <c:v>5312</c:v>
                </c:pt>
                <c:pt idx="214">
                  <c:v>5417</c:v>
                </c:pt>
                <c:pt idx="215">
                  <c:v>5219</c:v>
                </c:pt>
                <c:pt idx="216">
                  <c:v>5132</c:v>
                </c:pt>
                <c:pt idx="217">
                  <c:v>5139</c:v>
                </c:pt>
                <c:pt idx="218">
                  <c:v>4948</c:v>
                </c:pt>
                <c:pt idx="219">
                  <c:v>4735</c:v>
                </c:pt>
                <c:pt idx="220">
                  <c:v>4619</c:v>
                </c:pt>
                <c:pt idx="221">
                  <c:v>4536</c:v>
                </c:pt>
                <c:pt idx="222">
                  <c:v>4446</c:v>
                </c:pt>
                <c:pt idx="223">
                  <c:v>4265</c:v>
                </c:pt>
                <c:pt idx="224">
                  <c:v>4190</c:v>
                </c:pt>
                <c:pt idx="225">
                  <c:v>4173</c:v>
                </c:pt>
                <c:pt idx="226">
                  <c:v>4022</c:v>
                </c:pt>
                <c:pt idx="227">
                  <c:v>3956</c:v>
                </c:pt>
                <c:pt idx="228">
                  <c:v>3800</c:v>
                </c:pt>
                <c:pt idx="229">
                  <c:v>3729</c:v>
                </c:pt>
                <c:pt idx="230">
                  <c:v>3732</c:v>
                </c:pt>
                <c:pt idx="231">
                  <c:v>3520</c:v>
                </c:pt>
                <c:pt idx="232">
                  <c:v>3537</c:v>
                </c:pt>
                <c:pt idx="233">
                  <c:v>3527</c:v>
                </c:pt>
                <c:pt idx="234">
                  <c:v>3378</c:v>
                </c:pt>
                <c:pt idx="235">
                  <c:v>3276</c:v>
                </c:pt>
                <c:pt idx="236">
                  <c:v>3066</c:v>
                </c:pt>
                <c:pt idx="237">
                  <c:v>3109</c:v>
                </c:pt>
                <c:pt idx="238">
                  <c:v>3012</c:v>
                </c:pt>
                <c:pt idx="239">
                  <c:v>2800</c:v>
                </c:pt>
                <c:pt idx="240">
                  <c:v>2736</c:v>
                </c:pt>
                <c:pt idx="241">
                  <c:v>2760</c:v>
                </c:pt>
                <c:pt idx="242">
                  <c:v>2612</c:v>
                </c:pt>
                <c:pt idx="243">
                  <c:v>2559</c:v>
                </c:pt>
                <c:pt idx="244">
                  <c:v>2454</c:v>
                </c:pt>
                <c:pt idx="245">
                  <c:v>2459</c:v>
                </c:pt>
                <c:pt idx="246">
                  <c:v>2370</c:v>
                </c:pt>
                <c:pt idx="247">
                  <c:v>2344</c:v>
                </c:pt>
                <c:pt idx="248">
                  <c:v>2246</c:v>
                </c:pt>
                <c:pt idx="249">
                  <c:v>2277</c:v>
                </c:pt>
                <c:pt idx="250">
                  <c:v>2137</c:v>
                </c:pt>
                <c:pt idx="251">
                  <c:v>2041</c:v>
                </c:pt>
                <c:pt idx="252">
                  <c:v>2018</c:v>
                </c:pt>
                <c:pt idx="253">
                  <c:v>2052</c:v>
                </c:pt>
                <c:pt idx="254">
                  <c:v>1861</c:v>
                </c:pt>
                <c:pt idx="255">
                  <c:v>2006</c:v>
                </c:pt>
                <c:pt idx="256">
                  <c:v>1856</c:v>
                </c:pt>
                <c:pt idx="257">
                  <c:v>1735</c:v>
                </c:pt>
                <c:pt idx="258">
                  <c:v>1838</c:v>
                </c:pt>
                <c:pt idx="259">
                  <c:v>1821</c:v>
                </c:pt>
                <c:pt idx="260">
                  <c:v>1685</c:v>
                </c:pt>
                <c:pt idx="261">
                  <c:v>1664</c:v>
                </c:pt>
                <c:pt idx="262">
                  <c:v>1607</c:v>
                </c:pt>
                <c:pt idx="263">
                  <c:v>1531</c:v>
                </c:pt>
                <c:pt idx="264">
                  <c:v>1537</c:v>
                </c:pt>
                <c:pt idx="265">
                  <c:v>1516</c:v>
                </c:pt>
                <c:pt idx="266">
                  <c:v>1518</c:v>
                </c:pt>
                <c:pt idx="267">
                  <c:v>1417</c:v>
                </c:pt>
                <c:pt idx="268">
                  <c:v>1382</c:v>
                </c:pt>
                <c:pt idx="269">
                  <c:v>1321</c:v>
                </c:pt>
                <c:pt idx="270">
                  <c:v>1338</c:v>
                </c:pt>
                <c:pt idx="271">
                  <c:v>1273</c:v>
                </c:pt>
                <c:pt idx="272">
                  <c:v>1370</c:v>
                </c:pt>
                <c:pt idx="273">
                  <c:v>1306</c:v>
                </c:pt>
                <c:pt idx="274">
                  <c:v>1195</c:v>
                </c:pt>
                <c:pt idx="275">
                  <c:v>1208</c:v>
                </c:pt>
                <c:pt idx="276">
                  <c:v>1183</c:v>
                </c:pt>
                <c:pt idx="277">
                  <c:v>1137</c:v>
                </c:pt>
                <c:pt idx="278">
                  <c:v>1110</c:v>
                </c:pt>
                <c:pt idx="279">
                  <c:v>1075</c:v>
                </c:pt>
                <c:pt idx="280">
                  <c:v>1091</c:v>
                </c:pt>
                <c:pt idx="281">
                  <c:v>1081</c:v>
                </c:pt>
                <c:pt idx="282">
                  <c:v>987</c:v>
                </c:pt>
                <c:pt idx="283">
                  <c:v>983</c:v>
                </c:pt>
                <c:pt idx="284">
                  <c:v>954</c:v>
                </c:pt>
                <c:pt idx="285">
                  <c:v>947</c:v>
                </c:pt>
                <c:pt idx="286">
                  <c:v>926</c:v>
                </c:pt>
                <c:pt idx="287">
                  <c:v>913</c:v>
                </c:pt>
                <c:pt idx="288">
                  <c:v>875</c:v>
                </c:pt>
                <c:pt idx="289">
                  <c:v>868</c:v>
                </c:pt>
                <c:pt idx="290">
                  <c:v>851</c:v>
                </c:pt>
                <c:pt idx="291">
                  <c:v>851</c:v>
                </c:pt>
                <c:pt idx="292">
                  <c:v>822</c:v>
                </c:pt>
                <c:pt idx="293">
                  <c:v>767</c:v>
                </c:pt>
                <c:pt idx="294">
                  <c:v>823</c:v>
                </c:pt>
                <c:pt idx="295">
                  <c:v>764</c:v>
                </c:pt>
                <c:pt idx="296">
                  <c:v>758</c:v>
                </c:pt>
                <c:pt idx="297">
                  <c:v>720</c:v>
                </c:pt>
                <c:pt idx="298">
                  <c:v>773</c:v>
                </c:pt>
                <c:pt idx="299">
                  <c:v>751</c:v>
                </c:pt>
                <c:pt idx="300">
                  <c:v>707</c:v>
                </c:pt>
                <c:pt idx="301">
                  <c:v>712</c:v>
                </c:pt>
                <c:pt idx="302">
                  <c:v>680</c:v>
                </c:pt>
                <c:pt idx="303">
                  <c:v>648</c:v>
                </c:pt>
                <c:pt idx="304">
                  <c:v>666</c:v>
                </c:pt>
                <c:pt idx="305">
                  <c:v>659</c:v>
                </c:pt>
                <c:pt idx="306">
                  <c:v>599</c:v>
                </c:pt>
                <c:pt idx="307">
                  <c:v>599</c:v>
                </c:pt>
                <c:pt idx="308">
                  <c:v>585</c:v>
                </c:pt>
                <c:pt idx="309">
                  <c:v>545</c:v>
                </c:pt>
                <c:pt idx="310">
                  <c:v>579</c:v>
                </c:pt>
                <c:pt idx="311">
                  <c:v>544</c:v>
                </c:pt>
                <c:pt idx="312">
                  <c:v>523</c:v>
                </c:pt>
                <c:pt idx="313">
                  <c:v>516</c:v>
                </c:pt>
                <c:pt idx="314">
                  <c:v>526</c:v>
                </c:pt>
                <c:pt idx="315">
                  <c:v>481</c:v>
                </c:pt>
                <c:pt idx="316">
                  <c:v>497</c:v>
                </c:pt>
                <c:pt idx="317">
                  <c:v>468</c:v>
                </c:pt>
                <c:pt idx="318">
                  <c:v>476</c:v>
                </c:pt>
                <c:pt idx="319">
                  <c:v>468</c:v>
                </c:pt>
                <c:pt idx="320">
                  <c:v>454</c:v>
                </c:pt>
                <c:pt idx="321">
                  <c:v>448</c:v>
                </c:pt>
                <c:pt idx="322">
                  <c:v>420</c:v>
                </c:pt>
                <c:pt idx="323">
                  <c:v>426</c:v>
                </c:pt>
                <c:pt idx="324">
                  <c:v>395</c:v>
                </c:pt>
                <c:pt idx="325">
                  <c:v>398</c:v>
                </c:pt>
                <c:pt idx="326">
                  <c:v>385</c:v>
                </c:pt>
                <c:pt idx="327">
                  <c:v>362</c:v>
                </c:pt>
                <c:pt idx="328">
                  <c:v>353</c:v>
                </c:pt>
                <c:pt idx="329">
                  <c:v>383</c:v>
                </c:pt>
                <c:pt idx="330">
                  <c:v>386</c:v>
                </c:pt>
                <c:pt idx="331">
                  <c:v>398</c:v>
                </c:pt>
                <c:pt idx="332">
                  <c:v>345</c:v>
                </c:pt>
                <c:pt idx="333">
                  <c:v>297</c:v>
                </c:pt>
                <c:pt idx="334">
                  <c:v>335</c:v>
                </c:pt>
                <c:pt idx="335">
                  <c:v>315</c:v>
                </c:pt>
                <c:pt idx="336">
                  <c:v>327</c:v>
                </c:pt>
                <c:pt idx="337">
                  <c:v>281</c:v>
                </c:pt>
                <c:pt idx="338">
                  <c:v>294</c:v>
                </c:pt>
                <c:pt idx="339">
                  <c:v>280</c:v>
                </c:pt>
                <c:pt idx="340">
                  <c:v>274</c:v>
                </c:pt>
                <c:pt idx="341">
                  <c:v>301</c:v>
                </c:pt>
                <c:pt idx="342">
                  <c:v>300</c:v>
                </c:pt>
                <c:pt idx="343">
                  <c:v>281</c:v>
                </c:pt>
                <c:pt idx="344">
                  <c:v>299</c:v>
                </c:pt>
                <c:pt idx="345">
                  <c:v>305</c:v>
                </c:pt>
                <c:pt idx="346">
                  <c:v>291</c:v>
                </c:pt>
                <c:pt idx="347">
                  <c:v>254</c:v>
                </c:pt>
                <c:pt idx="348">
                  <c:v>251</c:v>
                </c:pt>
                <c:pt idx="349">
                  <c:v>236</c:v>
                </c:pt>
                <c:pt idx="350">
                  <c:v>238</c:v>
                </c:pt>
                <c:pt idx="351">
                  <c:v>252</c:v>
                </c:pt>
                <c:pt idx="352">
                  <c:v>243</c:v>
                </c:pt>
                <c:pt idx="353">
                  <c:v>204</c:v>
                </c:pt>
                <c:pt idx="354">
                  <c:v>226</c:v>
                </c:pt>
                <c:pt idx="355">
                  <c:v>228</c:v>
                </c:pt>
                <c:pt idx="356">
                  <c:v>222</c:v>
                </c:pt>
                <c:pt idx="357">
                  <c:v>212</c:v>
                </c:pt>
                <c:pt idx="358">
                  <c:v>238</c:v>
                </c:pt>
                <c:pt idx="359">
                  <c:v>207</c:v>
                </c:pt>
                <c:pt idx="360">
                  <c:v>236</c:v>
                </c:pt>
                <c:pt idx="361">
                  <c:v>199</c:v>
                </c:pt>
                <c:pt idx="362">
                  <c:v>218</c:v>
                </c:pt>
                <c:pt idx="363">
                  <c:v>202</c:v>
                </c:pt>
                <c:pt idx="364">
                  <c:v>198</c:v>
                </c:pt>
                <c:pt idx="365">
                  <c:v>192</c:v>
                </c:pt>
                <c:pt idx="366">
                  <c:v>165</c:v>
                </c:pt>
                <c:pt idx="367">
                  <c:v>185</c:v>
                </c:pt>
                <c:pt idx="368">
                  <c:v>167</c:v>
                </c:pt>
                <c:pt idx="369">
                  <c:v>183</c:v>
                </c:pt>
                <c:pt idx="370">
                  <c:v>145</c:v>
                </c:pt>
                <c:pt idx="371">
                  <c:v>152</c:v>
                </c:pt>
                <c:pt idx="372">
                  <c:v>152</c:v>
                </c:pt>
                <c:pt idx="373">
                  <c:v>144</c:v>
                </c:pt>
                <c:pt idx="374">
                  <c:v>173</c:v>
                </c:pt>
                <c:pt idx="375">
                  <c:v>161</c:v>
                </c:pt>
                <c:pt idx="376">
                  <c:v>147</c:v>
                </c:pt>
                <c:pt idx="377">
                  <c:v>171</c:v>
                </c:pt>
                <c:pt idx="378">
                  <c:v>153</c:v>
                </c:pt>
                <c:pt idx="379">
                  <c:v>160</c:v>
                </c:pt>
                <c:pt idx="380">
                  <c:v>156</c:v>
                </c:pt>
                <c:pt idx="381">
                  <c:v>133</c:v>
                </c:pt>
                <c:pt idx="382">
                  <c:v>148</c:v>
                </c:pt>
                <c:pt idx="383">
                  <c:v>134</c:v>
                </c:pt>
                <c:pt idx="384">
                  <c:v>144</c:v>
                </c:pt>
                <c:pt idx="385">
                  <c:v>152</c:v>
                </c:pt>
                <c:pt idx="386">
                  <c:v>153</c:v>
                </c:pt>
                <c:pt idx="387">
                  <c:v>143</c:v>
                </c:pt>
                <c:pt idx="388">
                  <c:v>118</c:v>
                </c:pt>
                <c:pt idx="389">
                  <c:v>122</c:v>
                </c:pt>
                <c:pt idx="390">
                  <c:v>165</c:v>
                </c:pt>
                <c:pt idx="391">
                  <c:v>137</c:v>
                </c:pt>
                <c:pt idx="392">
                  <c:v>134</c:v>
                </c:pt>
                <c:pt idx="393">
                  <c:v>141</c:v>
                </c:pt>
                <c:pt idx="394">
                  <c:v>128</c:v>
                </c:pt>
                <c:pt idx="395">
                  <c:v>140</c:v>
                </c:pt>
                <c:pt idx="396">
                  <c:v>114</c:v>
                </c:pt>
                <c:pt idx="397">
                  <c:v>142</c:v>
                </c:pt>
                <c:pt idx="398">
                  <c:v>128</c:v>
                </c:pt>
                <c:pt idx="399">
                  <c:v>114</c:v>
                </c:pt>
                <c:pt idx="400">
                  <c:v>139</c:v>
                </c:pt>
                <c:pt idx="401">
                  <c:v>104</c:v>
                </c:pt>
                <c:pt idx="402">
                  <c:v>110</c:v>
                </c:pt>
                <c:pt idx="403">
                  <c:v>122</c:v>
                </c:pt>
                <c:pt idx="404">
                  <c:v>121</c:v>
                </c:pt>
                <c:pt idx="405">
                  <c:v>116</c:v>
                </c:pt>
                <c:pt idx="406">
                  <c:v>107</c:v>
                </c:pt>
                <c:pt idx="407">
                  <c:v>84</c:v>
                </c:pt>
                <c:pt idx="408">
                  <c:v>112</c:v>
                </c:pt>
                <c:pt idx="409">
                  <c:v>112</c:v>
                </c:pt>
                <c:pt idx="410">
                  <c:v>120</c:v>
                </c:pt>
                <c:pt idx="411">
                  <c:v>107</c:v>
                </c:pt>
                <c:pt idx="412">
                  <c:v>114</c:v>
                </c:pt>
                <c:pt idx="413">
                  <c:v>105</c:v>
                </c:pt>
                <c:pt idx="414">
                  <c:v>106</c:v>
                </c:pt>
                <c:pt idx="415">
                  <c:v>98</c:v>
                </c:pt>
                <c:pt idx="416">
                  <c:v>87</c:v>
                </c:pt>
                <c:pt idx="417">
                  <c:v>95</c:v>
                </c:pt>
                <c:pt idx="418">
                  <c:v>89</c:v>
                </c:pt>
                <c:pt idx="419">
                  <c:v>107</c:v>
                </c:pt>
                <c:pt idx="420">
                  <c:v>92</c:v>
                </c:pt>
                <c:pt idx="421">
                  <c:v>100</c:v>
                </c:pt>
                <c:pt idx="422">
                  <c:v>107</c:v>
                </c:pt>
                <c:pt idx="423">
                  <c:v>112</c:v>
                </c:pt>
                <c:pt idx="424">
                  <c:v>84</c:v>
                </c:pt>
                <c:pt idx="425">
                  <c:v>83</c:v>
                </c:pt>
                <c:pt idx="426">
                  <c:v>96</c:v>
                </c:pt>
                <c:pt idx="427">
                  <c:v>115</c:v>
                </c:pt>
                <c:pt idx="428">
                  <c:v>92</c:v>
                </c:pt>
                <c:pt idx="429">
                  <c:v>99</c:v>
                </c:pt>
                <c:pt idx="430">
                  <c:v>109</c:v>
                </c:pt>
                <c:pt idx="431">
                  <c:v>108</c:v>
                </c:pt>
                <c:pt idx="432">
                  <c:v>90</c:v>
                </c:pt>
                <c:pt idx="433">
                  <c:v>85</c:v>
                </c:pt>
                <c:pt idx="434">
                  <c:v>82</c:v>
                </c:pt>
                <c:pt idx="435">
                  <c:v>90</c:v>
                </c:pt>
                <c:pt idx="436">
                  <c:v>105</c:v>
                </c:pt>
                <c:pt idx="437">
                  <c:v>69</c:v>
                </c:pt>
                <c:pt idx="438">
                  <c:v>94</c:v>
                </c:pt>
                <c:pt idx="439">
                  <c:v>106</c:v>
                </c:pt>
                <c:pt idx="440">
                  <c:v>95</c:v>
                </c:pt>
                <c:pt idx="441">
                  <c:v>79</c:v>
                </c:pt>
                <c:pt idx="442">
                  <c:v>100</c:v>
                </c:pt>
                <c:pt idx="443">
                  <c:v>87</c:v>
                </c:pt>
                <c:pt idx="444">
                  <c:v>83</c:v>
                </c:pt>
                <c:pt idx="445">
                  <c:v>83</c:v>
                </c:pt>
                <c:pt idx="446">
                  <c:v>69</c:v>
                </c:pt>
                <c:pt idx="447">
                  <c:v>74</c:v>
                </c:pt>
                <c:pt idx="448">
                  <c:v>96</c:v>
                </c:pt>
                <c:pt idx="449">
                  <c:v>80</c:v>
                </c:pt>
                <c:pt idx="450">
                  <c:v>80</c:v>
                </c:pt>
                <c:pt idx="451">
                  <c:v>99</c:v>
                </c:pt>
                <c:pt idx="452">
                  <c:v>97</c:v>
                </c:pt>
                <c:pt idx="453">
                  <c:v>71</c:v>
                </c:pt>
                <c:pt idx="454">
                  <c:v>69</c:v>
                </c:pt>
                <c:pt idx="455">
                  <c:v>88</c:v>
                </c:pt>
                <c:pt idx="456">
                  <c:v>84</c:v>
                </c:pt>
                <c:pt idx="457">
                  <c:v>73</c:v>
                </c:pt>
                <c:pt idx="458">
                  <c:v>77</c:v>
                </c:pt>
                <c:pt idx="459">
                  <c:v>76</c:v>
                </c:pt>
                <c:pt idx="460">
                  <c:v>92</c:v>
                </c:pt>
                <c:pt idx="461">
                  <c:v>72</c:v>
                </c:pt>
                <c:pt idx="462">
                  <c:v>80</c:v>
                </c:pt>
                <c:pt idx="463">
                  <c:v>78</c:v>
                </c:pt>
                <c:pt idx="464">
                  <c:v>69</c:v>
                </c:pt>
                <c:pt idx="465">
                  <c:v>75</c:v>
                </c:pt>
                <c:pt idx="466">
                  <c:v>94</c:v>
                </c:pt>
                <c:pt idx="467">
                  <c:v>97</c:v>
                </c:pt>
                <c:pt idx="468">
                  <c:v>77</c:v>
                </c:pt>
                <c:pt idx="469">
                  <c:v>94</c:v>
                </c:pt>
                <c:pt idx="470">
                  <c:v>92</c:v>
                </c:pt>
                <c:pt idx="471">
                  <c:v>105</c:v>
                </c:pt>
                <c:pt idx="472">
                  <c:v>108</c:v>
                </c:pt>
                <c:pt idx="473">
                  <c:v>126</c:v>
                </c:pt>
                <c:pt idx="474">
                  <c:v>130</c:v>
                </c:pt>
                <c:pt idx="475">
                  <c:v>134</c:v>
                </c:pt>
                <c:pt idx="476">
                  <c:v>147</c:v>
                </c:pt>
                <c:pt idx="477">
                  <c:v>166</c:v>
                </c:pt>
                <c:pt idx="478">
                  <c:v>195</c:v>
                </c:pt>
                <c:pt idx="479">
                  <c:v>204</c:v>
                </c:pt>
                <c:pt idx="480">
                  <c:v>216</c:v>
                </c:pt>
                <c:pt idx="481">
                  <c:v>246</c:v>
                </c:pt>
                <c:pt idx="482">
                  <c:v>221</c:v>
                </c:pt>
                <c:pt idx="483">
                  <c:v>252</c:v>
                </c:pt>
                <c:pt idx="484">
                  <c:v>236</c:v>
                </c:pt>
                <c:pt idx="485">
                  <c:v>242</c:v>
                </c:pt>
                <c:pt idx="486">
                  <c:v>246</c:v>
                </c:pt>
                <c:pt idx="487">
                  <c:v>226</c:v>
                </c:pt>
                <c:pt idx="488">
                  <c:v>210</c:v>
                </c:pt>
                <c:pt idx="489">
                  <c:v>188</c:v>
                </c:pt>
                <c:pt idx="490">
                  <c:v>186</c:v>
                </c:pt>
                <c:pt idx="491">
                  <c:v>179</c:v>
                </c:pt>
                <c:pt idx="492">
                  <c:v>174</c:v>
                </c:pt>
                <c:pt idx="493">
                  <c:v>146</c:v>
                </c:pt>
                <c:pt idx="494">
                  <c:v>148</c:v>
                </c:pt>
                <c:pt idx="495">
                  <c:v>137</c:v>
                </c:pt>
                <c:pt idx="496">
                  <c:v>137</c:v>
                </c:pt>
                <c:pt idx="497">
                  <c:v>133</c:v>
                </c:pt>
                <c:pt idx="498">
                  <c:v>143</c:v>
                </c:pt>
                <c:pt idx="499">
                  <c:v>132</c:v>
                </c:pt>
                <c:pt idx="500">
                  <c:v>124</c:v>
                </c:pt>
                <c:pt idx="501">
                  <c:v>107</c:v>
                </c:pt>
                <c:pt idx="502">
                  <c:v>113</c:v>
                </c:pt>
                <c:pt idx="503">
                  <c:v>95</c:v>
                </c:pt>
                <c:pt idx="504">
                  <c:v>112</c:v>
                </c:pt>
                <c:pt idx="505">
                  <c:v>117</c:v>
                </c:pt>
                <c:pt idx="506">
                  <c:v>94</c:v>
                </c:pt>
                <c:pt idx="507">
                  <c:v>112</c:v>
                </c:pt>
                <c:pt idx="508">
                  <c:v>103</c:v>
                </c:pt>
                <c:pt idx="509">
                  <c:v>98</c:v>
                </c:pt>
                <c:pt idx="510">
                  <c:v>106</c:v>
                </c:pt>
                <c:pt idx="511">
                  <c:v>100</c:v>
                </c:pt>
                <c:pt idx="512">
                  <c:v>111</c:v>
                </c:pt>
                <c:pt idx="513">
                  <c:v>122</c:v>
                </c:pt>
                <c:pt idx="514">
                  <c:v>83</c:v>
                </c:pt>
                <c:pt idx="515">
                  <c:v>114</c:v>
                </c:pt>
                <c:pt idx="516">
                  <c:v>114</c:v>
                </c:pt>
                <c:pt idx="517">
                  <c:v>87</c:v>
                </c:pt>
                <c:pt idx="518">
                  <c:v>102</c:v>
                </c:pt>
                <c:pt idx="519">
                  <c:v>108</c:v>
                </c:pt>
                <c:pt idx="520">
                  <c:v>113</c:v>
                </c:pt>
                <c:pt idx="521">
                  <c:v>122</c:v>
                </c:pt>
                <c:pt idx="522">
                  <c:v>119</c:v>
                </c:pt>
                <c:pt idx="523">
                  <c:v>114</c:v>
                </c:pt>
                <c:pt idx="524">
                  <c:v>156</c:v>
                </c:pt>
                <c:pt idx="525">
                  <c:v>127</c:v>
                </c:pt>
                <c:pt idx="526">
                  <c:v>157</c:v>
                </c:pt>
                <c:pt idx="527">
                  <c:v>172</c:v>
                </c:pt>
                <c:pt idx="528">
                  <c:v>167</c:v>
                </c:pt>
                <c:pt idx="529">
                  <c:v>212</c:v>
                </c:pt>
                <c:pt idx="530">
                  <c:v>235</c:v>
                </c:pt>
                <c:pt idx="531">
                  <c:v>247</c:v>
                </c:pt>
                <c:pt idx="532">
                  <c:v>305</c:v>
                </c:pt>
                <c:pt idx="533">
                  <c:v>379</c:v>
                </c:pt>
                <c:pt idx="534">
                  <c:v>422</c:v>
                </c:pt>
                <c:pt idx="535">
                  <c:v>475</c:v>
                </c:pt>
                <c:pt idx="536">
                  <c:v>537</c:v>
                </c:pt>
                <c:pt idx="537">
                  <c:v>598</c:v>
                </c:pt>
                <c:pt idx="538">
                  <c:v>674</c:v>
                </c:pt>
                <c:pt idx="539">
                  <c:v>760</c:v>
                </c:pt>
                <c:pt idx="540">
                  <c:v>746</c:v>
                </c:pt>
                <c:pt idx="541">
                  <c:v>827</c:v>
                </c:pt>
                <c:pt idx="542">
                  <c:v>948</c:v>
                </c:pt>
                <c:pt idx="543">
                  <c:v>988</c:v>
                </c:pt>
                <c:pt idx="544">
                  <c:v>1009</c:v>
                </c:pt>
                <c:pt idx="545">
                  <c:v>986</c:v>
                </c:pt>
                <c:pt idx="546">
                  <c:v>1026</c:v>
                </c:pt>
                <c:pt idx="547">
                  <c:v>999</c:v>
                </c:pt>
                <c:pt idx="548">
                  <c:v>1005</c:v>
                </c:pt>
                <c:pt idx="549">
                  <c:v>1000</c:v>
                </c:pt>
                <c:pt idx="550">
                  <c:v>948</c:v>
                </c:pt>
                <c:pt idx="551">
                  <c:v>875</c:v>
                </c:pt>
                <c:pt idx="552">
                  <c:v>850</c:v>
                </c:pt>
                <c:pt idx="553">
                  <c:v>728</c:v>
                </c:pt>
                <c:pt idx="554">
                  <c:v>743</c:v>
                </c:pt>
                <c:pt idx="555">
                  <c:v>675</c:v>
                </c:pt>
                <c:pt idx="556">
                  <c:v>599</c:v>
                </c:pt>
                <c:pt idx="557">
                  <c:v>576</c:v>
                </c:pt>
                <c:pt idx="558">
                  <c:v>468</c:v>
                </c:pt>
                <c:pt idx="559">
                  <c:v>418</c:v>
                </c:pt>
                <c:pt idx="560">
                  <c:v>406</c:v>
                </c:pt>
                <c:pt idx="561">
                  <c:v>408</c:v>
                </c:pt>
                <c:pt idx="562">
                  <c:v>366</c:v>
                </c:pt>
                <c:pt idx="563">
                  <c:v>340</c:v>
                </c:pt>
                <c:pt idx="564">
                  <c:v>279</c:v>
                </c:pt>
                <c:pt idx="565">
                  <c:v>275</c:v>
                </c:pt>
                <c:pt idx="566">
                  <c:v>257</c:v>
                </c:pt>
                <c:pt idx="567">
                  <c:v>244</c:v>
                </c:pt>
                <c:pt idx="568">
                  <c:v>270</c:v>
                </c:pt>
                <c:pt idx="569">
                  <c:v>256</c:v>
                </c:pt>
                <c:pt idx="570">
                  <c:v>259</c:v>
                </c:pt>
                <c:pt idx="571">
                  <c:v>242</c:v>
                </c:pt>
                <c:pt idx="572">
                  <c:v>264</c:v>
                </c:pt>
                <c:pt idx="573">
                  <c:v>265</c:v>
                </c:pt>
                <c:pt idx="574">
                  <c:v>335</c:v>
                </c:pt>
                <c:pt idx="575">
                  <c:v>320</c:v>
                </c:pt>
                <c:pt idx="576">
                  <c:v>379</c:v>
                </c:pt>
                <c:pt idx="577">
                  <c:v>383</c:v>
                </c:pt>
                <c:pt idx="578">
                  <c:v>464</c:v>
                </c:pt>
                <c:pt idx="579">
                  <c:v>512</c:v>
                </c:pt>
                <c:pt idx="580">
                  <c:v>540</c:v>
                </c:pt>
                <c:pt idx="581">
                  <c:v>545</c:v>
                </c:pt>
                <c:pt idx="582">
                  <c:v>615</c:v>
                </c:pt>
                <c:pt idx="583">
                  <c:v>703</c:v>
                </c:pt>
                <c:pt idx="584">
                  <c:v>762</c:v>
                </c:pt>
                <c:pt idx="585">
                  <c:v>741</c:v>
                </c:pt>
                <c:pt idx="586">
                  <c:v>769</c:v>
                </c:pt>
                <c:pt idx="587">
                  <c:v>798</c:v>
                </c:pt>
                <c:pt idx="588">
                  <c:v>809</c:v>
                </c:pt>
                <c:pt idx="589">
                  <c:v>802</c:v>
                </c:pt>
                <c:pt idx="590">
                  <c:v>846</c:v>
                </c:pt>
                <c:pt idx="591">
                  <c:v>842</c:v>
                </c:pt>
                <c:pt idx="592">
                  <c:v>827</c:v>
                </c:pt>
                <c:pt idx="593">
                  <c:v>738</c:v>
                </c:pt>
                <c:pt idx="594">
                  <c:v>799</c:v>
                </c:pt>
                <c:pt idx="595">
                  <c:v>735</c:v>
                </c:pt>
                <c:pt idx="596">
                  <c:v>746</c:v>
                </c:pt>
                <c:pt idx="597">
                  <c:v>701</c:v>
                </c:pt>
                <c:pt idx="598">
                  <c:v>709</c:v>
                </c:pt>
                <c:pt idx="599">
                  <c:v>659</c:v>
                </c:pt>
                <c:pt idx="600">
                  <c:v>640</c:v>
                </c:pt>
                <c:pt idx="601">
                  <c:v>570</c:v>
                </c:pt>
                <c:pt idx="602">
                  <c:v>548</c:v>
                </c:pt>
                <c:pt idx="603">
                  <c:v>497</c:v>
                </c:pt>
                <c:pt idx="604">
                  <c:v>491</c:v>
                </c:pt>
                <c:pt idx="605">
                  <c:v>489</c:v>
                </c:pt>
                <c:pt idx="606">
                  <c:v>427</c:v>
                </c:pt>
                <c:pt idx="607">
                  <c:v>394</c:v>
                </c:pt>
                <c:pt idx="608">
                  <c:v>400</c:v>
                </c:pt>
                <c:pt idx="609">
                  <c:v>372</c:v>
                </c:pt>
                <c:pt idx="610">
                  <c:v>364</c:v>
                </c:pt>
                <c:pt idx="611">
                  <c:v>322</c:v>
                </c:pt>
                <c:pt idx="612">
                  <c:v>344</c:v>
                </c:pt>
                <c:pt idx="613">
                  <c:v>281</c:v>
                </c:pt>
                <c:pt idx="614">
                  <c:v>275</c:v>
                </c:pt>
                <c:pt idx="615">
                  <c:v>263</c:v>
                </c:pt>
                <c:pt idx="616">
                  <c:v>272</c:v>
                </c:pt>
                <c:pt idx="617">
                  <c:v>257</c:v>
                </c:pt>
                <c:pt idx="618">
                  <c:v>250</c:v>
                </c:pt>
                <c:pt idx="619">
                  <c:v>238</c:v>
                </c:pt>
                <c:pt idx="620">
                  <c:v>204</c:v>
                </c:pt>
                <c:pt idx="621">
                  <c:v>231</c:v>
                </c:pt>
                <c:pt idx="622">
                  <c:v>175</c:v>
                </c:pt>
                <c:pt idx="623">
                  <c:v>180</c:v>
                </c:pt>
                <c:pt idx="624">
                  <c:v>182</c:v>
                </c:pt>
                <c:pt idx="625">
                  <c:v>136</c:v>
                </c:pt>
                <c:pt idx="626">
                  <c:v>176</c:v>
                </c:pt>
                <c:pt idx="627">
                  <c:v>168</c:v>
                </c:pt>
                <c:pt idx="628">
                  <c:v>162</c:v>
                </c:pt>
                <c:pt idx="629">
                  <c:v>162</c:v>
                </c:pt>
                <c:pt idx="630">
                  <c:v>161</c:v>
                </c:pt>
                <c:pt idx="631">
                  <c:v>164</c:v>
                </c:pt>
                <c:pt idx="632">
                  <c:v>153</c:v>
                </c:pt>
                <c:pt idx="633">
                  <c:v>155</c:v>
                </c:pt>
                <c:pt idx="634">
                  <c:v>164</c:v>
                </c:pt>
                <c:pt idx="635">
                  <c:v>147</c:v>
                </c:pt>
                <c:pt idx="636">
                  <c:v>146</c:v>
                </c:pt>
                <c:pt idx="637">
                  <c:v>142</c:v>
                </c:pt>
                <c:pt idx="638">
                  <c:v>154</c:v>
                </c:pt>
                <c:pt idx="639">
                  <c:v>135</c:v>
                </c:pt>
                <c:pt idx="640">
                  <c:v>128</c:v>
                </c:pt>
                <c:pt idx="641">
                  <c:v>162</c:v>
                </c:pt>
                <c:pt idx="642">
                  <c:v>142</c:v>
                </c:pt>
                <c:pt idx="643">
                  <c:v>142</c:v>
                </c:pt>
                <c:pt idx="644">
                  <c:v>134</c:v>
                </c:pt>
                <c:pt idx="645">
                  <c:v>124</c:v>
                </c:pt>
                <c:pt idx="646">
                  <c:v>136</c:v>
                </c:pt>
                <c:pt idx="647">
                  <c:v>126</c:v>
                </c:pt>
                <c:pt idx="648">
                  <c:v>127</c:v>
                </c:pt>
                <c:pt idx="649">
                  <c:v>140</c:v>
                </c:pt>
                <c:pt idx="650">
                  <c:v>124</c:v>
                </c:pt>
                <c:pt idx="651">
                  <c:v>135</c:v>
                </c:pt>
                <c:pt idx="652">
                  <c:v>135</c:v>
                </c:pt>
                <c:pt idx="653">
                  <c:v>128</c:v>
                </c:pt>
                <c:pt idx="654">
                  <c:v>128</c:v>
                </c:pt>
                <c:pt idx="655">
                  <c:v>121</c:v>
                </c:pt>
                <c:pt idx="656">
                  <c:v>133</c:v>
                </c:pt>
                <c:pt idx="657">
                  <c:v>117</c:v>
                </c:pt>
                <c:pt idx="658">
                  <c:v>123</c:v>
                </c:pt>
                <c:pt idx="659">
                  <c:v>137</c:v>
                </c:pt>
                <c:pt idx="660">
                  <c:v>119</c:v>
                </c:pt>
                <c:pt idx="661">
                  <c:v>115</c:v>
                </c:pt>
                <c:pt idx="662">
                  <c:v>125</c:v>
                </c:pt>
                <c:pt idx="663">
                  <c:v>120</c:v>
                </c:pt>
                <c:pt idx="664">
                  <c:v>124</c:v>
                </c:pt>
                <c:pt idx="665">
                  <c:v>134</c:v>
                </c:pt>
                <c:pt idx="666">
                  <c:v>134</c:v>
                </c:pt>
                <c:pt idx="667">
                  <c:v>98</c:v>
                </c:pt>
                <c:pt idx="668">
                  <c:v>128</c:v>
                </c:pt>
                <c:pt idx="669">
                  <c:v>126</c:v>
                </c:pt>
                <c:pt idx="670">
                  <c:v>109</c:v>
                </c:pt>
                <c:pt idx="671">
                  <c:v>121</c:v>
                </c:pt>
                <c:pt idx="672">
                  <c:v>123</c:v>
                </c:pt>
                <c:pt idx="673">
                  <c:v>128</c:v>
                </c:pt>
                <c:pt idx="674">
                  <c:v>106</c:v>
                </c:pt>
                <c:pt idx="675">
                  <c:v>105</c:v>
                </c:pt>
                <c:pt idx="676">
                  <c:v>116</c:v>
                </c:pt>
                <c:pt idx="677">
                  <c:v>99</c:v>
                </c:pt>
                <c:pt idx="678">
                  <c:v>114</c:v>
                </c:pt>
                <c:pt idx="679">
                  <c:v>120</c:v>
                </c:pt>
                <c:pt idx="680">
                  <c:v>97</c:v>
                </c:pt>
                <c:pt idx="681">
                  <c:v>96</c:v>
                </c:pt>
                <c:pt idx="682">
                  <c:v>133</c:v>
                </c:pt>
                <c:pt idx="683">
                  <c:v>117</c:v>
                </c:pt>
                <c:pt idx="684">
                  <c:v>108</c:v>
                </c:pt>
                <c:pt idx="685">
                  <c:v>118</c:v>
                </c:pt>
                <c:pt idx="686">
                  <c:v>118</c:v>
                </c:pt>
                <c:pt idx="687">
                  <c:v>120</c:v>
                </c:pt>
                <c:pt idx="688">
                  <c:v>111</c:v>
                </c:pt>
                <c:pt idx="689">
                  <c:v>124</c:v>
                </c:pt>
                <c:pt idx="690">
                  <c:v>104</c:v>
                </c:pt>
                <c:pt idx="691">
                  <c:v>105</c:v>
                </c:pt>
                <c:pt idx="692">
                  <c:v>94</c:v>
                </c:pt>
                <c:pt idx="693">
                  <c:v>112</c:v>
                </c:pt>
                <c:pt idx="694">
                  <c:v>112</c:v>
                </c:pt>
                <c:pt idx="695">
                  <c:v>102</c:v>
                </c:pt>
                <c:pt idx="696">
                  <c:v>112</c:v>
                </c:pt>
                <c:pt idx="697">
                  <c:v>121</c:v>
                </c:pt>
                <c:pt idx="698">
                  <c:v>106</c:v>
                </c:pt>
                <c:pt idx="699">
                  <c:v>120</c:v>
                </c:pt>
                <c:pt idx="700">
                  <c:v>121</c:v>
                </c:pt>
                <c:pt idx="701">
                  <c:v>112</c:v>
                </c:pt>
                <c:pt idx="702">
                  <c:v>105</c:v>
                </c:pt>
                <c:pt idx="703">
                  <c:v>130</c:v>
                </c:pt>
                <c:pt idx="704">
                  <c:v>125</c:v>
                </c:pt>
                <c:pt idx="705">
                  <c:v>102</c:v>
                </c:pt>
                <c:pt idx="706">
                  <c:v>103</c:v>
                </c:pt>
                <c:pt idx="707">
                  <c:v>99</c:v>
                </c:pt>
                <c:pt idx="708">
                  <c:v>112</c:v>
                </c:pt>
                <c:pt idx="709">
                  <c:v>114</c:v>
                </c:pt>
                <c:pt idx="710">
                  <c:v>112</c:v>
                </c:pt>
                <c:pt idx="711">
                  <c:v>102</c:v>
                </c:pt>
                <c:pt idx="712">
                  <c:v>113</c:v>
                </c:pt>
                <c:pt idx="713">
                  <c:v>91</c:v>
                </c:pt>
                <c:pt idx="714">
                  <c:v>98</c:v>
                </c:pt>
                <c:pt idx="715">
                  <c:v>103</c:v>
                </c:pt>
                <c:pt idx="716">
                  <c:v>107</c:v>
                </c:pt>
                <c:pt idx="717">
                  <c:v>91</c:v>
                </c:pt>
                <c:pt idx="718">
                  <c:v>96</c:v>
                </c:pt>
                <c:pt idx="719">
                  <c:v>84</c:v>
                </c:pt>
                <c:pt idx="720">
                  <c:v>84</c:v>
                </c:pt>
                <c:pt idx="721">
                  <c:v>87</c:v>
                </c:pt>
                <c:pt idx="722">
                  <c:v>73</c:v>
                </c:pt>
                <c:pt idx="723">
                  <c:v>78</c:v>
                </c:pt>
                <c:pt idx="724">
                  <c:v>67</c:v>
                </c:pt>
                <c:pt idx="725">
                  <c:v>78</c:v>
                </c:pt>
                <c:pt idx="726">
                  <c:v>82</c:v>
                </c:pt>
                <c:pt idx="727">
                  <c:v>93</c:v>
                </c:pt>
                <c:pt idx="728">
                  <c:v>83</c:v>
                </c:pt>
                <c:pt idx="729">
                  <c:v>64</c:v>
                </c:pt>
                <c:pt idx="730">
                  <c:v>90</c:v>
                </c:pt>
                <c:pt idx="731">
                  <c:v>81</c:v>
                </c:pt>
                <c:pt idx="732">
                  <c:v>74</c:v>
                </c:pt>
                <c:pt idx="733">
                  <c:v>71</c:v>
                </c:pt>
                <c:pt idx="734">
                  <c:v>77</c:v>
                </c:pt>
                <c:pt idx="735">
                  <c:v>65</c:v>
                </c:pt>
                <c:pt idx="736">
                  <c:v>78</c:v>
                </c:pt>
                <c:pt idx="737">
                  <c:v>74</c:v>
                </c:pt>
                <c:pt idx="738">
                  <c:v>61</c:v>
                </c:pt>
                <c:pt idx="739">
                  <c:v>84</c:v>
                </c:pt>
                <c:pt idx="740">
                  <c:v>65</c:v>
                </c:pt>
                <c:pt idx="741">
                  <c:v>70</c:v>
                </c:pt>
                <c:pt idx="742">
                  <c:v>69</c:v>
                </c:pt>
                <c:pt idx="743">
                  <c:v>91</c:v>
                </c:pt>
                <c:pt idx="744">
                  <c:v>70</c:v>
                </c:pt>
                <c:pt idx="745">
                  <c:v>82</c:v>
                </c:pt>
                <c:pt idx="746">
                  <c:v>77</c:v>
                </c:pt>
                <c:pt idx="747">
                  <c:v>71</c:v>
                </c:pt>
                <c:pt idx="748">
                  <c:v>73</c:v>
                </c:pt>
                <c:pt idx="749">
                  <c:v>71</c:v>
                </c:pt>
                <c:pt idx="750">
                  <c:v>54</c:v>
                </c:pt>
                <c:pt idx="751">
                  <c:v>73</c:v>
                </c:pt>
                <c:pt idx="752">
                  <c:v>69</c:v>
                </c:pt>
                <c:pt idx="753">
                  <c:v>66</c:v>
                </c:pt>
                <c:pt idx="754">
                  <c:v>69</c:v>
                </c:pt>
                <c:pt idx="755">
                  <c:v>70</c:v>
                </c:pt>
                <c:pt idx="756">
                  <c:v>69</c:v>
                </c:pt>
                <c:pt idx="757">
                  <c:v>58</c:v>
                </c:pt>
                <c:pt idx="758">
                  <c:v>58</c:v>
                </c:pt>
                <c:pt idx="759">
                  <c:v>52</c:v>
                </c:pt>
                <c:pt idx="760">
                  <c:v>70</c:v>
                </c:pt>
                <c:pt idx="761">
                  <c:v>81</c:v>
                </c:pt>
                <c:pt idx="762">
                  <c:v>75</c:v>
                </c:pt>
                <c:pt idx="763">
                  <c:v>50</c:v>
                </c:pt>
                <c:pt idx="764">
                  <c:v>78</c:v>
                </c:pt>
                <c:pt idx="765">
                  <c:v>82</c:v>
                </c:pt>
                <c:pt idx="766">
                  <c:v>67</c:v>
                </c:pt>
                <c:pt idx="767">
                  <c:v>67</c:v>
                </c:pt>
                <c:pt idx="768">
                  <c:v>62</c:v>
                </c:pt>
                <c:pt idx="769">
                  <c:v>64</c:v>
                </c:pt>
                <c:pt idx="770">
                  <c:v>74</c:v>
                </c:pt>
                <c:pt idx="771">
                  <c:v>73</c:v>
                </c:pt>
                <c:pt idx="772">
                  <c:v>75</c:v>
                </c:pt>
                <c:pt idx="773">
                  <c:v>62</c:v>
                </c:pt>
                <c:pt idx="774">
                  <c:v>80</c:v>
                </c:pt>
                <c:pt idx="775">
                  <c:v>67</c:v>
                </c:pt>
                <c:pt idx="776">
                  <c:v>57</c:v>
                </c:pt>
                <c:pt idx="777">
                  <c:v>46</c:v>
                </c:pt>
                <c:pt idx="778">
                  <c:v>59</c:v>
                </c:pt>
                <c:pt idx="779">
                  <c:v>57</c:v>
                </c:pt>
                <c:pt idx="780">
                  <c:v>62</c:v>
                </c:pt>
                <c:pt idx="781">
                  <c:v>51</c:v>
                </c:pt>
                <c:pt idx="782">
                  <c:v>72</c:v>
                </c:pt>
                <c:pt idx="783">
                  <c:v>63</c:v>
                </c:pt>
                <c:pt idx="784">
                  <c:v>63</c:v>
                </c:pt>
                <c:pt idx="785">
                  <c:v>66</c:v>
                </c:pt>
                <c:pt idx="786">
                  <c:v>62</c:v>
                </c:pt>
                <c:pt idx="787">
                  <c:v>56</c:v>
                </c:pt>
                <c:pt idx="788">
                  <c:v>63</c:v>
                </c:pt>
                <c:pt idx="789">
                  <c:v>51</c:v>
                </c:pt>
                <c:pt idx="790">
                  <c:v>61</c:v>
                </c:pt>
                <c:pt idx="791">
                  <c:v>58</c:v>
                </c:pt>
                <c:pt idx="792">
                  <c:v>55</c:v>
                </c:pt>
                <c:pt idx="793">
                  <c:v>67</c:v>
                </c:pt>
                <c:pt idx="794">
                  <c:v>60</c:v>
                </c:pt>
                <c:pt idx="795">
                  <c:v>60</c:v>
                </c:pt>
                <c:pt idx="796">
                  <c:v>53</c:v>
                </c:pt>
                <c:pt idx="797">
                  <c:v>51</c:v>
                </c:pt>
                <c:pt idx="798">
                  <c:v>57</c:v>
                </c:pt>
                <c:pt idx="799">
                  <c:v>40</c:v>
                </c:pt>
                <c:pt idx="800">
                  <c:v>67</c:v>
                </c:pt>
                <c:pt idx="801">
                  <c:v>51</c:v>
                </c:pt>
                <c:pt idx="802">
                  <c:v>43</c:v>
                </c:pt>
                <c:pt idx="803">
                  <c:v>64</c:v>
                </c:pt>
                <c:pt idx="804">
                  <c:v>43</c:v>
                </c:pt>
                <c:pt idx="805">
                  <c:v>51</c:v>
                </c:pt>
                <c:pt idx="806">
                  <c:v>53</c:v>
                </c:pt>
                <c:pt idx="807">
                  <c:v>71</c:v>
                </c:pt>
                <c:pt idx="808">
                  <c:v>56</c:v>
                </c:pt>
                <c:pt idx="809">
                  <c:v>55</c:v>
                </c:pt>
                <c:pt idx="810">
                  <c:v>59</c:v>
                </c:pt>
                <c:pt idx="811">
                  <c:v>54</c:v>
                </c:pt>
                <c:pt idx="812">
                  <c:v>51</c:v>
                </c:pt>
                <c:pt idx="813">
                  <c:v>66</c:v>
                </c:pt>
                <c:pt idx="814">
                  <c:v>53</c:v>
                </c:pt>
                <c:pt idx="815">
                  <c:v>57</c:v>
                </c:pt>
                <c:pt idx="816">
                  <c:v>59</c:v>
                </c:pt>
                <c:pt idx="817">
                  <c:v>50</c:v>
                </c:pt>
                <c:pt idx="818">
                  <c:v>70</c:v>
                </c:pt>
                <c:pt idx="819">
                  <c:v>66</c:v>
                </c:pt>
                <c:pt idx="820">
                  <c:v>78</c:v>
                </c:pt>
                <c:pt idx="821">
                  <c:v>70</c:v>
                </c:pt>
                <c:pt idx="822">
                  <c:v>65</c:v>
                </c:pt>
                <c:pt idx="823">
                  <c:v>67</c:v>
                </c:pt>
                <c:pt idx="824">
                  <c:v>81</c:v>
                </c:pt>
                <c:pt idx="825">
                  <c:v>103</c:v>
                </c:pt>
                <c:pt idx="826">
                  <c:v>89</c:v>
                </c:pt>
                <c:pt idx="827">
                  <c:v>91</c:v>
                </c:pt>
                <c:pt idx="828">
                  <c:v>94</c:v>
                </c:pt>
                <c:pt idx="829">
                  <c:v>126</c:v>
                </c:pt>
                <c:pt idx="830">
                  <c:v>140</c:v>
                </c:pt>
                <c:pt idx="831">
                  <c:v>109</c:v>
                </c:pt>
                <c:pt idx="832">
                  <c:v>117</c:v>
                </c:pt>
                <c:pt idx="833">
                  <c:v>119</c:v>
                </c:pt>
                <c:pt idx="834">
                  <c:v>132</c:v>
                </c:pt>
                <c:pt idx="835">
                  <c:v>137</c:v>
                </c:pt>
                <c:pt idx="836">
                  <c:v>122</c:v>
                </c:pt>
                <c:pt idx="837">
                  <c:v>120</c:v>
                </c:pt>
                <c:pt idx="838">
                  <c:v>116</c:v>
                </c:pt>
                <c:pt idx="839">
                  <c:v>136</c:v>
                </c:pt>
                <c:pt idx="840">
                  <c:v>99</c:v>
                </c:pt>
                <c:pt idx="841">
                  <c:v>100</c:v>
                </c:pt>
                <c:pt idx="842">
                  <c:v>101</c:v>
                </c:pt>
                <c:pt idx="843">
                  <c:v>90</c:v>
                </c:pt>
                <c:pt idx="844">
                  <c:v>77</c:v>
                </c:pt>
                <c:pt idx="845">
                  <c:v>93</c:v>
                </c:pt>
                <c:pt idx="846">
                  <c:v>84</c:v>
                </c:pt>
                <c:pt idx="847">
                  <c:v>65</c:v>
                </c:pt>
                <c:pt idx="848">
                  <c:v>70</c:v>
                </c:pt>
                <c:pt idx="849">
                  <c:v>53</c:v>
                </c:pt>
                <c:pt idx="850">
                  <c:v>71</c:v>
                </c:pt>
                <c:pt idx="851">
                  <c:v>51</c:v>
                </c:pt>
                <c:pt idx="852">
                  <c:v>58</c:v>
                </c:pt>
                <c:pt idx="853">
                  <c:v>50</c:v>
                </c:pt>
                <c:pt idx="854">
                  <c:v>60</c:v>
                </c:pt>
                <c:pt idx="855">
                  <c:v>40</c:v>
                </c:pt>
                <c:pt idx="856">
                  <c:v>47</c:v>
                </c:pt>
                <c:pt idx="857">
                  <c:v>53</c:v>
                </c:pt>
                <c:pt idx="858">
                  <c:v>55</c:v>
                </c:pt>
                <c:pt idx="859">
                  <c:v>49</c:v>
                </c:pt>
                <c:pt idx="860">
                  <c:v>57</c:v>
                </c:pt>
                <c:pt idx="861">
                  <c:v>45</c:v>
                </c:pt>
                <c:pt idx="862">
                  <c:v>45</c:v>
                </c:pt>
                <c:pt idx="863">
                  <c:v>45</c:v>
                </c:pt>
                <c:pt idx="864">
                  <c:v>45</c:v>
                </c:pt>
                <c:pt idx="865">
                  <c:v>60</c:v>
                </c:pt>
                <c:pt idx="866">
                  <c:v>52</c:v>
                </c:pt>
                <c:pt idx="867">
                  <c:v>62</c:v>
                </c:pt>
                <c:pt idx="868">
                  <c:v>56</c:v>
                </c:pt>
                <c:pt idx="869">
                  <c:v>62</c:v>
                </c:pt>
                <c:pt idx="870">
                  <c:v>50</c:v>
                </c:pt>
                <c:pt idx="871">
                  <c:v>60</c:v>
                </c:pt>
                <c:pt idx="872">
                  <c:v>54</c:v>
                </c:pt>
                <c:pt idx="873">
                  <c:v>55</c:v>
                </c:pt>
                <c:pt idx="874">
                  <c:v>50</c:v>
                </c:pt>
                <c:pt idx="875">
                  <c:v>56</c:v>
                </c:pt>
                <c:pt idx="876">
                  <c:v>43</c:v>
                </c:pt>
                <c:pt idx="877">
                  <c:v>52</c:v>
                </c:pt>
                <c:pt idx="878">
                  <c:v>57</c:v>
                </c:pt>
                <c:pt idx="879">
                  <c:v>56</c:v>
                </c:pt>
                <c:pt idx="880">
                  <c:v>43</c:v>
                </c:pt>
                <c:pt idx="881">
                  <c:v>53</c:v>
                </c:pt>
                <c:pt idx="882">
                  <c:v>52</c:v>
                </c:pt>
                <c:pt idx="883">
                  <c:v>52</c:v>
                </c:pt>
                <c:pt idx="884">
                  <c:v>51</c:v>
                </c:pt>
                <c:pt idx="885">
                  <c:v>50</c:v>
                </c:pt>
                <c:pt idx="886">
                  <c:v>55</c:v>
                </c:pt>
                <c:pt idx="887">
                  <c:v>56</c:v>
                </c:pt>
                <c:pt idx="888">
                  <c:v>50</c:v>
                </c:pt>
                <c:pt idx="889">
                  <c:v>55</c:v>
                </c:pt>
                <c:pt idx="890">
                  <c:v>63</c:v>
                </c:pt>
                <c:pt idx="891">
                  <c:v>56</c:v>
                </c:pt>
                <c:pt idx="892">
                  <c:v>52</c:v>
                </c:pt>
                <c:pt idx="893">
                  <c:v>59</c:v>
                </c:pt>
                <c:pt idx="894">
                  <c:v>48</c:v>
                </c:pt>
                <c:pt idx="895">
                  <c:v>48</c:v>
                </c:pt>
                <c:pt idx="896">
                  <c:v>48</c:v>
                </c:pt>
                <c:pt idx="897">
                  <c:v>56</c:v>
                </c:pt>
                <c:pt idx="898">
                  <c:v>57</c:v>
                </c:pt>
                <c:pt idx="899">
                  <c:v>57</c:v>
                </c:pt>
                <c:pt idx="900">
                  <c:v>54</c:v>
                </c:pt>
                <c:pt idx="901">
                  <c:v>61</c:v>
                </c:pt>
                <c:pt idx="902">
                  <c:v>60</c:v>
                </c:pt>
                <c:pt idx="903">
                  <c:v>53</c:v>
                </c:pt>
                <c:pt idx="904">
                  <c:v>62</c:v>
                </c:pt>
                <c:pt idx="905">
                  <c:v>55</c:v>
                </c:pt>
                <c:pt idx="906">
                  <c:v>50</c:v>
                </c:pt>
                <c:pt idx="907">
                  <c:v>40</c:v>
                </c:pt>
                <c:pt idx="908">
                  <c:v>42</c:v>
                </c:pt>
                <c:pt idx="909">
                  <c:v>58</c:v>
                </c:pt>
                <c:pt idx="910">
                  <c:v>39</c:v>
                </c:pt>
                <c:pt idx="911">
                  <c:v>63</c:v>
                </c:pt>
                <c:pt idx="912">
                  <c:v>57</c:v>
                </c:pt>
                <c:pt idx="913">
                  <c:v>45</c:v>
                </c:pt>
                <c:pt idx="914">
                  <c:v>68</c:v>
                </c:pt>
                <c:pt idx="915">
                  <c:v>56</c:v>
                </c:pt>
                <c:pt idx="916">
                  <c:v>38</c:v>
                </c:pt>
                <c:pt idx="917">
                  <c:v>68</c:v>
                </c:pt>
                <c:pt idx="918">
                  <c:v>63</c:v>
                </c:pt>
                <c:pt idx="919">
                  <c:v>59</c:v>
                </c:pt>
                <c:pt idx="920">
                  <c:v>53</c:v>
                </c:pt>
                <c:pt idx="921">
                  <c:v>53</c:v>
                </c:pt>
                <c:pt idx="922">
                  <c:v>56</c:v>
                </c:pt>
                <c:pt idx="923">
                  <c:v>61</c:v>
                </c:pt>
                <c:pt idx="924">
                  <c:v>62</c:v>
                </c:pt>
                <c:pt idx="925">
                  <c:v>51</c:v>
                </c:pt>
                <c:pt idx="926">
                  <c:v>59</c:v>
                </c:pt>
                <c:pt idx="927">
                  <c:v>48</c:v>
                </c:pt>
                <c:pt idx="928">
                  <c:v>48</c:v>
                </c:pt>
                <c:pt idx="929">
                  <c:v>47</c:v>
                </c:pt>
                <c:pt idx="930">
                  <c:v>58</c:v>
                </c:pt>
                <c:pt idx="931">
                  <c:v>43</c:v>
                </c:pt>
                <c:pt idx="932">
                  <c:v>55</c:v>
                </c:pt>
                <c:pt idx="933">
                  <c:v>53</c:v>
                </c:pt>
                <c:pt idx="934">
                  <c:v>56</c:v>
                </c:pt>
                <c:pt idx="935">
                  <c:v>51</c:v>
                </c:pt>
                <c:pt idx="936">
                  <c:v>46</c:v>
                </c:pt>
                <c:pt idx="937">
                  <c:v>33</c:v>
                </c:pt>
                <c:pt idx="938">
                  <c:v>53</c:v>
                </c:pt>
                <c:pt idx="939">
                  <c:v>57</c:v>
                </c:pt>
                <c:pt idx="940">
                  <c:v>49</c:v>
                </c:pt>
                <c:pt idx="941">
                  <c:v>50</c:v>
                </c:pt>
                <c:pt idx="942">
                  <c:v>42</c:v>
                </c:pt>
                <c:pt idx="943">
                  <c:v>45</c:v>
                </c:pt>
                <c:pt idx="944">
                  <c:v>54</c:v>
                </c:pt>
                <c:pt idx="945">
                  <c:v>46</c:v>
                </c:pt>
                <c:pt idx="946">
                  <c:v>47</c:v>
                </c:pt>
                <c:pt idx="947">
                  <c:v>47</c:v>
                </c:pt>
                <c:pt idx="948">
                  <c:v>55</c:v>
                </c:pt>
                <c:pt idx="949">
                  <c:v>47</c:v>
                </c:pt>
                <c:pt idx="950">
                  <c:v>51</c:v>
                </c:pt>
                <c:pt idx="951">
                  <c:v>51</c:v>
                </c:pt>
                <c:pt idx="952">
                  <c:v>50</c:v>
                </c:pt>
                <c:pt idx="953">
                  <c:v>50</c:v>
                </c:pt>
                <c:pt idx="954">
                  <c:v>55</c:v>
                </c:pt>
                <c:pt idx="955">
                  <c:v>40</c:v>
                </c:pt>
                <c:pt idx="956">
                  <c:v>52</c:v>
                </c:pt>
                <c:pt idx="957">
                  <c:v>49</c:v>
                </c:pt>
                <c:pt idx="958">
                  <c:v>62</c:v>
                </c:pt>
                <c:pt idx="959">
                  <c:v>55</c:v>
                </c:pt>
                <c:pt idx="960">
                  <c:v>50</c:v>
                </c:pt>
                <c:pt idx="961">
                  <c:v>47</c:v>
                </c:pt>
                <c:pt idx="962">
                  <c:v>59</c:v>
                </c:pt>
                <c:pt idx="963">
                  <c:v>50</c:v>
                </c:pt>
                <c:pt idx="964">
                  <c:v>55</c:v>
                </c:pt>
                <c:pt idx="965">
                  <c:v>37</c:v>
                </c:pt>
                <c:pt idx="966">
                  <c:v>56</c:v>
                </c:pt>
                <c:pt idx="967">
                  <c:v>44</c:v>
                </c:pt>
                <c:pt idx="968">
                  <c:v>64</c:v>
                </c:pt>
                <c:pt idx="969">
                  <c:v>63</c:v>
                </c:pt>
                <c:pt idx="970">
                  <c:v>42</c:v>
                </c:pt>
                <c:pt idx="971">
                  <c:v>49</c:v>
                </c:pt>
                <c:pt idx="972">
                  <c:v>54</c:v>
                </c:pt>
                <c:pt idx="973">
                  <c:v>49</c:v>
                </c:pt>
                <c:pt idx="974">
                  <c:v>52</c:v>
                </c:pt>
                <c:pt idx="975">
                  <c:v>42</c:v>
                </c:pt>
                <c:pt idx="976">
                  <c:v>38</c:v>
                </c:pt>
                <c:pt idx="977">
                  <c:v>51</c:v>
                </c:pt>
                <c:pt idx="978">
                  <c:v>47</c:v>
                </c:pt>
                <c:pt idx="979">
                  <c:v>49</c:v>
                </c:pt>
                <c:pt idx="980">
                  <c:v>61</c:v>
                </c:pt>
                <c:pt idx="981">
                  <c:v>50</c:v>
                </c:pt>
                <c:pt idx="982">
                  <c:v>42</c:v>
                </c:pt>
                <c:pt idx="983">
                  <c:v>44</c:v>
                </c:pt>
                <c:pt idx="984">
                  <c:v>52</c:v>
                </c:pt>
                <c:pt idx="985">
                  <c:v>44</c:v>
                </c:pt>
                <c:pt idx="986">
                  <c:v>45</c:v>
                </c:pt>
                <c:pt idx="987">
                  <c:v>53</c:v>
                </c:pt>
                <c:pt idx="988">
                  <c:v>50</c:v>
                </c:pt>
                <c:pt idx="989">
                  <c:v>33</c:v>
                </c:pt>
                <c:pt idx="990">
                  <c:v>49</c:v>
                </c:pt>
                <c:pt idx="991">
                  <c:v>43</c:v>
                </c:pt>
                <c:pt idx="992">
                  <c:v>46</c:v>
                </c:pt>
                <c:pt idx="993">
                  <c:v>46</c:v>
                </c:pt>
                <c:pt idx="994">
                  <c:v>41</c:v>
                </c:pt>
                <c:pt idx="995">
                  <c:v>46</c:v>
                </c:pt>
                <c:pt idx="996">
                  <c:v>53</c:v>
                </c:pt>
                <c:pt idx="997">
                  <c:v>52</c:v>
                </c:pt>
                <c:pt idx="998">
                  <c:v>40</c:v>
                </c:pt>
                <c:pt idx="999">
                  <c:v>48</c:v>
                </c:pt>
                <c:pt idx="1000">
                  <c:v>42</c:v>
                </c:pt>
                <c:pt idx="1001">
                  <c:v>42</c:v>
                </c:pt>
                <c:pt idx="1002">
                  <c:v>36</c:v>
                </c:pt>
                <c:pt idx="1003">
                  <c:v>42</c:v>
                </c:pt>
                <c:pt idx="1004">
                  <c:v>41</c:v>
                </c:pt>
                <c:pt idx="1005">
                  <c:v>34</c:v>
                </c:pt>
                <c:pt idx="1006">
                  <c:v>48</c:v>
                </c:pt>
                <c:pt idx="1007">
                  <c:v>42</c:v>
                </c:pt>
                <c:pt idx="1008">
                  <c:v>45</c:v>
                </c:pt>
                <c:pt idx="1009">
                  <c:v>42</c:v>
                </c:pt>
                <c:pt idx="1010">
                  <c:v>41</c:v>
                </c:pt>
                <c:pt idx="1011">
                  <c:v>39</c:v>
                </c:pt>
                <c:pt idx="1012">
                  <c:v>43</c:v>
                </c:pt>
                <c:pt idx="1013">
                  <c:v>47</c:v>
                </c:pt>
                <c:pt idx="1014">
                  <c:v>39</c:v>
                </c:pt>
                <c:pt idx="1015">
                  <c:v>44</c:v>
                </c:pt>
                <c:pt idx="1016">
                  <c:v>38</c:v>
                </c:pt>
                <c:pt idx="1017">
                  <c:v>36</c:v>
                </c:pt>
                <c:pt idx="1018">
                  <c:v>40</c:v>
                </c:pt>
                <c:pt idx="1019">
                  <c:v>42</c:v>
                </c:pt>
                <c:pt idx="1020">
                  <c:v>46</c:v>
                </c:pt>
                <c:pt idx="1021">
                  <c:v>35</c:v>
                </c:pt>
                <c:pt idx="1022">
                  <c:v>38</c:v>
                </c:pt>
                <c:pt idx="1023">
                  <c:v>50</c:v>
                </c:pt>
                <c:pt idx="1024">
                  <c:v>46</c:v>
                </c:pt>
                <c:pt idx="1025">
                  <c:v>57</c:v>
                </c:pt>
                <c:pt idx="1026">
                  <c:v>54</c:v>
                </c:pt>
                <c:pt idx="1027">
                  <c:v>54</c:v>
                </c:pt>
                <c:pt idx="1028">
                  <c:v>76</c:v>
                </c:pt>
                <c:pt idx="1029">
                  <c:v>79</c:v>
                </c:pt>
                <c:pt idx="1030">
                  <c:v>84</c:v>
                </c:pt>
                <c:pt idx="1031">
                  <c:v>101</c:v>
                </c:pt>
                <c:pt idx="1032">
                  <c:v>98</c:v>
                </c:pt>
                <c:pt idx="1033">
                  <c:v>95</c:v>
                </c:pt>
                <c:pt idx="1034">
                  <c:v>132</c:v>
                </c:pt>
                <c:pt idx="1035">
                  <c:v>156</c:v>
                </c:pt>
                <c:pt idx="1036">
                  <c:v>161</c:v>
                </c:pt>
                <c:pt idx="1037">
                  <c:v>165</c:v>
                </c:pt>
                <c:pt idx="1038">
                  <c:v>189</c:v>
                </c:pt>
                <c:pt idx="1039">
                  <c:v>217</c:v>
                </c:pt>
                <c:pt idx="1040">
                  <c:v>243</c:v>
                </c:pt>
                <c:pt idx="1041">
                  <c:v>262</c:v>
                </c:pt>
                <c:pt idx="1042">
                  <c:v>318</c:v>
                </c:pt>
                <c:pt idx="1043">
                  <c:v>311</c:v>
                </c:pt>
                <c:pt idx="1044">
                  <c:v>339</c:v>
                </c:pt>
                <c:pt idx="1045">
                  <c:v>385</c:v>
                </c:pt>
                <c:pt idx="1046">
                  <c:v>341</c:v>
                </c:pt>
                <c:pt idx="1047">
                  <c:v>346</c:v>
                </c:pt>
                <c:pt idx="1048">
                  <c:v>371</c:v>
                </c:pt>
                <c:pt idx="1049">
                  <c:v>352</c:v>
                </c:pt>
                <c:pt idx="1050">
                  <c:v>354</c:v>
                </c:pt>
                <c:pt idx="1051">
                  <c:v>317</c:v>
                </c:pt>
                <c:pt idx="1052">
                  <c:v>317</c:v>
                </c:pt>
                <c:pt idx="1053">
                  <c:v>304</c:v>
                </c:pt>
                <c:pt idx="1054">
                  <c:v>272</c:v>
                </c:pt>
                <c:pt idx="1055">
                  <c:v>262</c:v>
                </c:pt>
                <c:pt idx="1056">
                  <c:v>210</c:v>
                </c:pt>
                <c:pt idx="1057">
                  <c:v>205</c:v>
                </c:pt>
                <c:pt idx="1058">
                  <c:v>175</c:v>
                </c:pt>
                <c:pt idx="1059">
                  <c:v>180</c:v>
                </c:pt>
                <c:pt idx="1060">
                  <c:v>139</c:v>
                </c:pt>
                <c:pt idx="1061">
                  <c:v>129</c:v>
                </c:pt>
                <c:pt idx="1062">
                  <c:v>110</c:v>
                </c:pt>
                <c:pt idx="1063">
                  <c:v>109</c:v>
                </c:pt>
                <c:pt idx="1064">
                  <c:v>83</c:v>
                </c:pt>
                <c:pt idx="1065">
                  <c:v>74</c:v>
                </c:pt>
                <c:pt idx="1066">
                  <c:v>84</c:v>
                </c:pt>
                <c:pt idx="1067">
                  <c:v>72</c:v>
                </c:pt>
                <c:pt idx="1068">
                  <c:v>83</c:v>
                </c:pt>
                <c:pt idx="1069">
                  <c:v>79</c:v>
                </c:pt>
                <c:pt idx="1070">
                  <c:v>64</c:v>
                </c:pt>
                <c:pt idx="1071">
                  <c:v>47</c:v>
                </c:pt>
                <c:pt idx="1072">
                  <c:v>57</c:v>
                </c:pt>
                <c:pt idx="1073">
                  <c:v>50</c:v>
                </c:pt>
                <c:pt idx="1074">
                  <c:v>55</c:v>
                </c:pt>
                <c:pt idx="1075">
                  <c:v>48</c:v>
                </c:pt>
                <c:pt idx="1076">
                  <c:v>65</c:v>
                </c:pt>
                <c:pt idx="1077">
                  <c:v>55</c:v>
                </c:pt>
                <c:pt idx="1078">
                  <c:v>64</c:v>
                </c:pt>
                <c:pt idx="1079">
                  <c:v>52</c:v>
                </c:pt>
                <c:pt idx="1080">
                  <c:v>56</c:v>
                </c:pt>
                <c:pt idx="1081">
                  <c:v>60</c:v>
                </c:pt>
                <c:pt idx="1082">
                  <c:v>82</c:v>
                </c:pt>
                <c:pt idx="1083">
                  <c:v>59</c:v>
                </c:pt>
                <c:pt idx="1084">
                  <c:v>60</c:v>
                </c:pt>
                <c:pt idx="1085">
                  <c:v>70</c:v>
                </c:pt>
                <c:pt idx="1086">
                  <c:v>78</c:v>
                </c:pt>
                <c:pt idx="1087">
                  <c:v>54</c:v>
                </c:pt>
                <c:pt idx="1088">
                  <c:v>57</c:v>
                </c:pt>
                <c:pt idx="1089">
                  <c:v>62</c:v>
                </c:pt>
                <c:pt idx="1090">
                  <c:v>65</c:v>
                </c:pt>
                <c:pt idx="1091">
                  <c:v>58</c:v>
                </c:pt>
                <c:pt idx="1092">
                  <c:v>65</c:v>
                </c:pt>
                <c:pt idx="1093">
                  <c:v>65</c:v>
                </c:pt>
                <c:pt idx="1094">
                  <c:v>70</c:v>
                </c:pt>
                <c:pt idx="1095">
                  <c:v>57</c:v>
                </c:pt>
                <c:pt idx="1096">
                  <c:v>77</c:v>
                </c:pt>
                <c:pt idx="1097">
                  <c:v>61</c:v>
                </c:pt>
                <c:pt idx="1098">
                  <c:v>76</c:v>
                </c:pt>
                <c:pt idx="1099">
                  <c:v>59</c:v>
                </c:pt>
                <c:pt idx="1100">
                  <c:v>60</c:v>
                </c:pt>
                <c:pt idx="1101">
                  <c:v>72</c:v>
                </c:pt>
                <c:pt idx="1102">
                  <c:v>42</c:v>
                </c:pt>
                <c:pt idx="1103">
                  <c:v>57</c:v>
                </c:pt>
                <c:pt idx="1104">
                  <c:v>68</c:v>
                </c:pt>
                <c:pt idx="1105">
                  <c:v>61</c:v>
                </c:pt>
                <c:pt idx="1106">
                  <c:v>65</c:v>
                </c:pt>
                <c:pt idx="1107">
                  <c:v>63</c:v>
                </c:pt>
                <c:pt idx="1108">
                  <c:v>48</c:v>
                </c:pt>
                <c:pt idx="1109">
                  <c:v>57</c:v>
                </c:pt>
                <c:pt idx="1110">
                  <c:v>66</c:v>
                </c:pt>
                <c:pt idx="1111">
                  <c:v>52</c:v>
                </c:pt>
                <c:pt idx="1112">
                  <c:v>55</c:v>
                </c:pt>
                <c:pt idx="1113">
                  <c:v>47</c:v>
                </c:pt>
                <c:pt idx="1114">
                  <c:v>36</c:v>
                </c:pt>
                <c:pt idx="1115">
                  <c:v>50</c:v>
                </c:pt>
                <c:pt idx="1116">
                  <c:v>52</c:v>
                </c:pt>
                <c:pt idx="1117">
                  <c:v>61</c:v>
                </c:pt>
                <c:pt idx="1118">
                  <c:v>61</c:v>
                </c:pt>
                <c:pt idx="1119">
                  <c:v>48</c:v>
                </c:pt>
                <c:pt idx="1120">
                  <c:v>53</c:v>
                </c:pt>
                <c:pt idx="1121">
                  <c:v>58</c:v>
                </c:pt>
                <c:pt idx="1122">
                  <c:v>65</c:v>
                </c:pt>
                <c:pt idx="1123">
                  <c:v>58</c:v>
                </c:pt>
                <c:pt idx="1124">
                  <c:v>75</c:v>
                </c:pt>
                <c:pt idx="1125">
                  <c:v>60</c:v>
                </c:pt>
                <c:pt idx="1126">
                  <c:v>64</c:v>
                </c:pt>
                <c:pt idx="1127">
                  <c:v>75</c:v>
                </c:pt>
                <c:pt idx="1128">
                  <c:v>68</c:v>
                </c:pt>
                <c:pt idx="1129">
                  <c:v>57</c:v>
                </c:pt>
                <c:pt idx="1130">
                  <c:v>60</c:v>
                </c:pt>
                <c:pt idx="1131">
                  <c:v>60</c:v>
                </c:pt>
                <c:pt idx="1132">
                  <c:v>62</c:v>
                </c:pt>
                <c:pt idx="1133">
                  <c:v>69</c:v>
                </c:pt>
                <c:pt idx="1134">
                  <c:v>52</c:v>
                </c:pt>
                <c:pt idx="1135">
                  <c:v>50</c:v>
                </c:pt>
                <c:pt idx="1136">
                  <c:v>58</c:v>
                </c:pt>
                <c:pt idx="1137">
                  <c:v>47</c:v>
                </c:pt>
                <c:pt idx="1138">
                  <c:v>41</c:v>
                </c:pt>
                <c:pt idx="1139">
                  <c:v>57</c:v>
                </c:pt>
                <c:pt idx="1140">
                  <c:v>54</c:v>
                </c:pt>
                <c:pt idx="1141">
                  <c:v>56</c:v>
                </c:pt>
                <c:pt idx="1142">
                  <c:v>47</c:v>
                </c:pt>
                <c:pt idx="1143">
                  <c:v>45</c:v>
                </c:pt>
                <c:pt idx="1144">
                  <c:v>74</c:v>
                </c:pt>
                <c:pt idx="1145">
                  <c:v>60</c:v>
                </c:pt>
                <c:pt idx="1146">
                  <c:v>51</c:v>
                </c:pt>
                <c:pt idx="1147">
                  <c:v>69</c:v>
                </c:pt>
                <c:pt idx="1148">
                  <c:v>78</c:v>
                </c:pt>
                <c:pt idx="1149">
                  <c:v>60</c:v>
                </c:pt>
                <c:pt idx="1150">
                  <c:v>72</c:v>
                </c:pt>
                <c:pt idx="1151">
                  <c:v>71</c:v>
                </c:pt>
                <c:pt idx="1152">
                  <c:v>93</c:v>
                </c:pt>
                <c:pt idx="1153">
                  <c:v>62</c:v>
                </c:pt>
                <c:pt idx="1154">
                  <c:v>86</c:v>
                </c:pt>
                <c:pt idx="1155">
                  <c:v>90</c:v>
                </c:pt>
                <c:pt idx="1156">
                  <c:v>88</c:v>
                </c:pt>
                <c:pt idx="1157">
                  <c:v>104</c:v>
                </c:pt>
                <c:pt idx="1158">
                  <c:v>84</c:v>
                </c:pt>
                <c:pt idx="1159">
                  <c:v>96</c:v>
                </c:pt>
                <c:pt idx="1160">
                  <c:v>85</c:v>
                </c:pt>
                <c:pt idx="1161">
                  <c:v>85</c:v>
                </c:pt>
                <c:pt idx="1162">
                  <c:v>85</c:v>
                </c:pt>
                <c:pt idx="1163">
                  <c:v>72</c:v>
                </c:pt>
                <c:pt idx="1164">
                  <c:v>83</c:v>
                </c:pt>
                <c:pt idx="1165">
                  <c:v>74</c:v>
                </c:pt>
                <c:pt idx="1166">
                  <c:v>80</c:v>
                </c:pt>
                <c:pt idx="1167">
                  <c:v>81</c:v>
                </c:pt>
                <c:pt idx="1168">
                  <c:v>85</c:v>
                </c:pt>
                <c:pt idx="1169">
                  <c:v>72</c:v>
                </c:pt>
                <c:pt idx="1170">
                  <c:v>65</c:v>
                </c:pt>
                <c:pt idx="1171">
                  <c:v>47</c:v>
                </c:pt>
                <c:pt idx="1172">
                  <c:v>67</c:v>
                </c:pt>
                <c:pt idx="1173">
                  <c:v>66</c:v>
                </c:pt>
                <c:pt idx="1174">
                  <c:v>51</c:v>
                </c:pt>
                <c:pt idx="1175">
                  <c:v>48</c:v>
                </c:pt>
                <c:pt idx="1176">
                  <c:v>39</c:v>
                </c:pt>
                <c:pt idx="1177">
                  <c:v>46</c:v>
                </c:pt>
                <c:pt idx="1178">
                  <c:v>36</c:v>
                </c:pt>
                <c:pt idx="1179">
                  <c:v>52</c:v>
                </c:pt>
                <c:pt idx="1180">
                  <c:v>48</c:v>
                </c:pt>
                <c:pt idx="1181">
                  <c:v>47</c:v>
                </c:pt>
                <c:pt idx="1182">
                  <c:v>37</c:v>
                </c:pt>
                <c:pt idx="1183">
                  <c:v>46</c:v>
                </c:pt>
                <c:pt idx="1184">
                  <c:v>49</c:v>
                </c:pt>
                <c:pt idx="1185">
                  <c:v>45</c:v>
                </c:pt>
                <c:pt idx="1186">
                  <c:v>41</c:v>
                </c:pt>
                <c:pt idx="1187">
                  <c:v>39</c:v>
                </c:pt>
                <c:pt idx="1188">
                  <c:v>30</c:v>
                </c:pt>
                <c:pt idx="1189">
                  <c:v>46</c:v>
                </c:pt>
                <c:pt idx="1190">
                  <c:v>29</c:v>
                </c:pt>
                <c:pt idx="1191">
                  <c:v>52</c:v>
                </c:pt>
                <c:pt idx="1192">
                  <c:v>42</c:v>
                </c:pt>
                <c:pt idx="1193">
                  <c:v>27</c:v>
                </c:pt>
                <c:pt idx="1194">
                  <c:v>36</c:v>
                </c:pt>
                <c:pt idx="1195">
                  <c:v>35</c:v>
                </c:pt>
                <c:pt idx="1196">
                  <c:v>33</c:v>
                </c:pt>
                <c:pt idx="1197">
                  <c:v>37</c:v>
                </c:pt>
                <c:pt idx="1198">
                  <c:v>39</c:v>
                </c:pt>
                <c:pt idx="1199">
                  <c:v>40</c:v>
                </c:pt>
                <c:pt idx="1200">
                  <c:v>31</c:v>
                </c:pt>
                <c:pt idx="1201">
                  <c:v>34</c:v>
                </c:pt>
                <c:pt idx="1202">
                  <c:v>27</c:v>
                </c:pt>
                <c:pt idx="1203">
                  <c:v>39</c:v>
                </c:pt>
                <c:pt idx="1204">
                  <c:v>47</c:v>
                </c:pt>
                <c:pt idx="1205">
                  <c:v>35</c:v>
                </c:pt>
                <c:pt idx="1206">
                  <c:v>31</c:v>
                </c:pt>
                <c:pt idx="1207">
                  <c:v>51</c:v>
                </c:pt>
                <c:pt idx="1208">
                  <c:v>35</c:v>
                </c:pt>
                <c:pt idx="1209">
                  <c:v>46</c:v>
                </c:pt>
                <c:pt idx="1210">
                  <c:v>31</c:v>
                </c:pt>
                <c:pt idx="1211">
                  <c:v>24</c:v>
                </c:pt>
                <c:pt idx="1212">
                  <c:v>35</c:v>
                </c:pt>
                <c:pt idx="1213">
                  <c:v>43</c:v>
                </c:pt>
                <c:pt idx="1214">
                  <c:v>36</c:v>
                </c:pt>
                <c:pt idx="1215">
                  <c:v>39</c:v>
                </c:pt>
                <c:pt idx="1216">
                  <c:v>38</c:v>
                </c:pt>
                <c:pt idx="1217">
                  <c:v>35</c:v>
                </c:pt>
                <c:pt idx="1218">
                  <c:v>29</c:v>
                </c:pt>
                <c:pt idx="1219">
                  <c:v>30</c:v>
                </c:pt>
                <c:pt idx="1220">
                  <c:v>36</c:v>
                </c:pt>
                <c:pt idx="1221">
                  <c:v>42</c:v>
                </c:pt>
                <c:pt idx="1222">
                  <c:v>32</c:v>
                </c:pt>
                <c:pt idx="1223">
                  <c:v>31</c:v>
                </c:pt>
                <c:pt idx="1224">
                  <c:v>38</c:v>
                </c:pt>
                <c:pt idx="1225">
                  <c:v>32</c:v>
                </c:pt>
                <c:pt idx="1226">
                  <c:v>44</c:v>
                </c:pt>
                <c:pt idx="1227">
                  <c:v>36</c:v>
                </c:pt>
                <c:pt idx="1228">
                  <c:v>33</c:v>
                </c:pt>
                <c:pt idx="1229">
                  <c:v>38</c:v>
                </c:pt>
                <c:pt idx="1230">
                  <c:v>28</c:v>
                </c:pt>
                <c:pt idx="1231">
                  <c:v>44</c:v>
                </c:pt>
                <c:pt idx="1232">
                  <c:v>39</c:v>
                </c:pt>
                <c:pt idx="1233">
                  <c:v>43</c:v>
                </c:pt>
                <c:pt idx="1234">
                  <c:v>28</c:v>
                </c:pt>
                <c:pt idx="1235">
                  <c:v>36</c:v>
                </c:pt>
                <c:pt idx="1236">
                  <c:v>33</c:v>
                </c:pt>
                <c:pt idx="1237">
                  <c:v>33</c:v>
                </c:pt>
                <c:pt idx="1238">
                  <c:v>42</c:v>
                </c:pt>
                <c:pt idx="1239">
                  <c:v>40</c:v>
                </c:pt>
                <c:pt idx="1240">
                  <c:v>32</c:v>
                </c:pt>
                <c:pt idx="1241">
                  <c:v>45</c:v>
                </c:pt>
                <c:pt idx="1242">
                  <c:v>43</c:v>
                </c:pt>
                <c:pt idx="1243">
                  <c:v>38</c:v>
                </c:pt>
                <c:pt idx="1244">
                  <c:v>48</c:v>
                </c:pt>
                <c:pt idx="1245">
                  <c:v>38</c:v>
                </c:pt>
                <c:pt idx="1246">
                  <c:v>43</c:v>
                </c:pt>
                <c:pt idx="1247">
                  <c:v>43</c:v>
                </c:pt>
                <c:pt idx="1248">
                  <c:v>41</c:v>
                </c:pt>
                <c:pt idx="1249">
                  <c:v>34</c:v>
                </c:pt>
                <c:pt idx="1250">
                  <c:v>49</c:v>
                </c:pt>
                <c:pt idx="1251">
                  <c:v>49</c:v>
                </c:pt>
                <c:pt idx="1252">
                  <c:v>43</c:v>
                </c:pt>
                <c:pt idx="1253">
                  <c:v>60</c:v>
                </c:pt>
                <c:pt idx="1254">
                  <c:v>54</c:v>
                </c:pt>
                <c:pt idx="1255">
                  <c:v>37</c:v>
                </c:pt>
                <c:pt idx="1256">
                  <c:v>41</c:v>
                </c:pt>
                <c:pt idx="1257">
                  <c:v>44</c:v>
                </c:pt>
                <c:pt idx="1258">
                  <c:v>51</c:v>
                </c:pt>
                <c:pt idx="1259">
                  <c:v>61</c:v>
                </c:pt>
                <c:pt idx="1260">
                  <c:v>45</c:v>
                </c:pt>
                <c:pt idx="1261">
                  <c:v>48</c:v>
                </c:pt>
                <c:pt idx="1262">
                  <c:v>43</c:v>
                </c:pt>
                <c:pt idx="1263">
                  <c:v>58</c:v>
                </c:pt>
                <c:pt idx="1264">
                  <c:v>43</c:v>
                </c:pt>
                <c:pt idx="1265">
                  <c:v>53</c:v>
                </c:pt>
                <c:pt idx="1266">
                  <c:v>40</c:v>
                </c:pt>
                <c:pt idx="1267">
                  <c:v>55</c:v>
                </c:pt>
                <c:pt idx="1268">
                  <c:v>45</c:v>
                </c:pt>
                <c:pt idx="1269">
                  <c:v>41</c:v>
                </c:pt>
                <c:pt idx="1270">
                  <c:v>35</c:v>
                </c:pt>
                <c:pt idx="1271">
                  <c:v>47</c:v>
                </c:pt>
                <c:pt idx="1272">
                  <c:v>37</c:v>
                </c:pt>
                <c:pt idx="1273">
                  <c:v>50</c:v>
                </c:pt>
                <c:pt idx="1274">
                  <c:v>36</c:v>
                </c:pt>
                <c:pt idx="1275">
                  <c:v>41</c:v>
                </c:pt>
                <c:pt idx="1276">
                  <c:v>41</c:v>
                </c:pt>
                <c:pt idx="1277">
                  <c:v>34</c:v>
                </c:pt>
                <c:pt idx="1278">
                  <c:v>28</c:v>
                </c:pt>
                <c:pt idx="1279">
                  <c:v>34</c:v>
                </c:pt>
                <c:pt idx="1280">
                  <c:v>31</c:v>
                </c:pt>
                <c:pt idx="1281">
                  <c:v>32</c:v>
                </c:pt>
                <c:pt idx="1282">
                  <c:v>37</c:v>
                </c:pt>
                <c:pt idx="1283">
                  <c:v>42</c:v>
                </c:pt>
                <c:pt idx="1284">
                  <c:v>40</c:v>
                </c:pt>
                <c:pt idx="1285">
                  <c:v>32</c:v>
                </c:pt>
                <c:pt idx="1286">
                  <c:v>27</c:v>
                </c:pt>
                <c:pt idx="1287">
                  <c:v>31</c:v>
                </c:pt>
                <c:pt idx="1288">
                  <c:v>39</c:v>
                </c:pt>
                <c:pt idx="1289">
                  <c:v>37</c:v>
                </c:pt>
                <c:pt idx="1290">
                  <c:v>36</c:v>
                </c:pt>
                <c:pt idx="1291">
                  <c:v>31</c:v>
                </c:pt>
                <c:pt idx="1292">
                  <c:v>42</c:v>
                </c:pt>
                <c:pt idx="1293">
                  <c:v>32</c:v>
                </c:pt>
                <c:pt idx="1294">
                  <c:v>43</c:v>
                </c:pt>
                <c:pt idx="1295">
                  <c:v>34</c:v>
                </c:pt>
                <c:pt idx="1296">
                  <c:v>27</c:v>
                </c:pt>
                <c:pt idx="1297">
                  <c:v>46</c:v>
                </c:pt>
                <c:pt idx="1298">
                  <c:v>45</c:v>
                </c:pt>
                <c:pt idx="1299">
                  <c:v>41</c:v>
                </c:pt>
                <c:pt idx="1300">
                  <c:v>47</c:v>
                </c:pt>
                <c:pt idx="1301">
                  <c:v>41</c:v>
                </c:pt>
                <c:pt idx="1302">
                  <c:v>31</c:v>
                </c:pt>
                <c:pt idx="1303">
                  <c:v>26</c:v>
                </c:pt>
                <c:pt idx="1304">
                  <c:v>25</c:v>
                </c:pt>
                <c:pt idx="1305">
                  <c:v>29</c:v>
                </c:pt>
                <c:pt idx="1306">
                  <c:v>30</c:v>
                </c:pt>
                <c:pt idx="1307">
                  <c:v>27</c:v>
                </c:pt>
                <c:pt idx="1308">
                  <c:v>29</c:v>
                </c:pt>
                <c:pt idx="1309">
                  <c:v>43</c:v>
                </c:pt>
                <c:pt idx="1310">
                  <c:v>33</c:v>
                </c:pt>
                <c:pt idx="1311">
                  <c:v>18</c:v>
                </c:pt>
                <c:pt idx="1312">
                  <c:v>41</c:v>
                </c:pt>
                <c:pt idx="1313">
                  <c:v>36</c:v>
                </c:pt>
                <c:pt idx="1314">
                  <c:v>23</c:v>
                </c:pt>
                <c:pt idx="1315">
                  <c:v>26</c:v>
                </c:pt>
                <c:pt idx="1316">
                  <c:v>25</c:v>
                </c:pt>
                <c:pt idx="1317">
                  <c:v>25</c:v>
                </c:pt>
                <c:pt idx="1318">
                  <c:v>38</c:v>
                </c:pt>
                <c:pt idx="1319">
                  <c:v>34</c:v>
                </c:pt>
                <c:pt idx="1320">
                  <c:v>38</c:v>
                </c:pt>
                <c:pt idx="1321">
                  <c:v>36</c:v>
                </c:pt>
                <c:pt idx="1322">
                  <c:v>34</c:v>
                </c:pt>
                <c:pt idx="1323">
                  <c:v>29</c:v>
                </c:pt>
                <c:pt idx="1324">
                  <c:v>38</c:v>
                </c:pt>
                <c:pt idx="1325">
                  <c:v>31</c:v>
                </c:pt>
                <c:pt idx="1326">
                  <c:v>31</c:v>
                </c:pt>
                <c:pt idx="1327">
                  <c:v>24</c:v>
                </c:pt>
                <c:pt idx="1328">
                  <c:v>24</c:v>
                </c:pt>
                <c:pt idx="1329">
                  <c:v>33</c:v>
                </c:pt>
                <c:pt idx="1330">
                  <c:v>28</c:v>
                </c:pt>
                <c:pt idx="1331">
                  <c:v>27</c:v>
                </c:pt>
                <c:pt idx="1332">
                  <c:v>26</c:v>
                </c:pt>
                <c:pt idx="1333">
                  <c:v>37</c:v>
                </c:pt>
                <c:pt idx="1334">
                  <c:v>36</c:v>
                </c:pt>
                <c:pt idx="1335">
                  <c:v>20</c:v>
                </c:pt>
                <c:pt idx="1336">
                  <c:v>36</c:v>
                </c:pt>
                <c:pt idx="1337">
                  <c:v>17</c:v>
                </c:pt>
                <c:pt idx="1338">
                  <c:v>27</c:v>
                </c:pt>
                <c:pt idx="1339">
                  <c:v>34</c:v>
                </c:pt>
                <c:pt idx="1340">
                  <c:v>23</c:v>
                </c:pt>
                <c:pt idx="1341">
                  <c:v>22</c:v>
                </c:pt>
                <c:pt idx="1342">
                  <c:v>26</c:v>
                </c:pt>
                <c:pt idx="1343">
                  <c:v>23</c:v>
                </c:pt>
                <c:pt idx="1344">
                  <c:v>27</c:v>
                </c:pt>
                <c:pt idx="1345">
                  <c:v>26</c:v>
                </c:pt>
                <c:pt idx="1346">
                  <c:v>23</c:v>
                </c:pt>
                <c:pt idx="1347">
                  <c:v>35</c:v>
                </c:pt>
                <c:pt idx="1348">
                  <c:v>25</c:v>
                </c:pt>
                <c:pt idx="1349">
                  <c:v>19</c:v>
                </c:pt>
                <c:pt idx="1350">
                  <c:v>19</c:v>
                </c:pt>
                <c:pt idx="1351">
                  <c:v>22</c:v>
                </c:pt>
                <c:pt idx="1352">
                  <c:v>33</c:v>
                </c:pt>
                <c:pt idx="1353">
                  <c:v>25</c:v>
                </c:pt>
                <c:pt idx="1354">
                  <c:v>32</c:v>
                </c:pt>
                <c:pt idx="1355">
                  <c:v>27</c:v>
                </c:pt>
                <c:pt idx="1356">
                  <c:v>32</c:v>
                </c:pt>
                <c:pt idx="1357">
                  <c:v>28</c:v>
                </c:pt>
                <c:pt idx="1358">
                  <c:v>35</c:v>
                </c:pt>
                <c:pt idx="1359">
                  <c:v>30</c:v>
                </c:pt>
                <c:pt idx="1360">
                  <c:v>27</c:v>
                </c:pt>
                <c:pt idx="1361">
                  <c:v>23</c:v>
                </c:pt>
                <c:pt idx="1362">
                  <c:v>28</c:v>
                </c:pt>
                <c:pt idx="1363">
                  <c:v>24</c:v>
                </c:pt>
                <c:pt idx="1364">
                  <c:v>20</c:v>
                </c:pt>
                <c:pt idx="1365">
                  <c:v>28</c:v>
                </c:pt>
                <c:pt idx="1366">
                  <c:v>28</c:v>
                </c:pt>
                <c:pt idx="1367">
                  <c:v>22</c:v>
                </c:pt>
                <c:pt idx="1368">
                  <c:v>23</c:v>
                </c:pt>
                <c:pt idx="1369">
                  <c:v>35</c:v>
                </c:pt>
                <c:pt idx="1370">
                  <c:v>23</c:v>
                </c:pt>
                <c:pt idx="1371">
                  <c:v>23</c:v>
                </c:pt>
                <c:pt idx="1372">
                  <c:v>18</c:v>
                </c:pt>
                <c:pt idx="1373">
                  <c:v>33</c:v>
                </c:pt>
                <c:pt idx="1374">
                  <c:v>24</c:v>
                </c:pt>
                <c:pt idx="1375">
                  <c:v>26</c:v>
                </c:pt>
                <c:pt idx="1376">
                  <c:v>23</c:v>
                </c:pt>
                <c:pt idx="1377">
                  <c:v>26</c:v>
                </c:pt>
                <c:pt idx="1378">
                  <c:v>26</c:v>
                </c:pt>
                <c:pt idx="1379">
                  <c:v>36</c:v>
                </c:pt>
                <c:pt idx="1380">
                  <c:v>31</c:v>
                </c:pt>
                <c:pt idx="1381">
                  <c:v>23</c:v>
                </c:pt>
                <c:pt idx="1382">
                  <c:v>23</c:v>
                </c:pt>
                <c:pt idx="1383">
                  <c:v>33</c:v>
                </c:pt>
                <c:pt idx="1384">
                  <c:v>39</c:v>
                </c:pt>
                <c:pt idx="1385">
                  <c:v>22</c:v>
                </c:pt>
                <c:pt idx="1386">
                  <c:v>26</c:v>
                </c:pt>
                <c:pt idx="1387">
                  <c:v>27</c:v>
                </c:pt>
                <c:pt idx="1388">
                  <c:v>23</c:v>
                </c:pt>
                <c:pt idx="1389">
                  <c:v>27</c:v>
                </c:pt>
                <c:pt idx="1390">
                  <c:v>28</c:v>
                </c:pt>
                <c:pt idx="1391">
                  <c:v>27</c:v>
                </c:pt>
                <c:pt idx="1392">
                  <c:v>30</c:v>
                </c:pt>
                <c:pt idx="1393">
                  <c:v>29</c:v>
                </c:pt>
                <c:pt idx="1394">
                  <c:v>20</c:v>
                </c:pt>
                <c:pt idx="1395">
                  <c:v>32</c:v>
                </c:pt>
                <c:pt idx="1396">
                  <c:v>29</c:v>
                </c:pt>
                <c:pt idx="1397">
                  <c:v>27</c:v>
                </c:pt>
                <c:pt idx="1398">
                  <c:v>29</c:v>
                </c:pt>
                <c:pt idx="1399">
                  <c:v>26</c:v>
                </c:pt>
                <c:pt idx="1400">
                  <c:v>40</c:v>
                </c:pt>
                <c:pt idx="1401">
                  <c:v>27</c:v>
                </c:pt>
                <c:pt idx="1402">
                  <c:v>22</c:v>
                </c:pt>
                <c:pt idx="1403">
                  <c:v>23</c:v>
                </c:pt>
                <c:pt idx="1404">
                  <c:v>17</c:v>
                </c:pt>
                <c:pt idx="1405">
                  <c:v>27</c:v>
                </c:pt>
                <c:pt idx="1406">
                  <c:v>19</c:v>
                </c:pt>
                <c:pt idx="1407">
                  <c:v>20</c:v>
                </c:pt>
                <c:pt idx="1408">
                  <c:v>22</c:v>
                </c:pt>
                <c:pt idx="1409">
                  <c:v>34</c:v>
                </c:pt>
                <c:pt idx="1410">
                  <c:v>16</c:v>
                </c:pt>
                <c:pt idx="1411">
                  <c:v>29</c:v>
                </c:pt>
                <c:pt idx="1412">
                  <c:v>22</c:v>
                </c:pt>
                <c:pt idx="1413">
                  <c:v>26</c:v>
                </c:pt>
                <c:pt idx="1414">
                  <c:v>29</c:v>
                </c:pt>
                <c:pt idx="1415">
                  <c:v>27</c:v>
                </c:pt>
                <c:pt idx="1416">
                  <c:v>25</c:v>
                </c:pt>
                <c:pt idx="1417">
                  <c:v>32</c:v>
                </c:pt>
                <c:pt idx="1418">
                  <c:v>29</c:v>
                </c:pt>
                <c:pt idx="1419">
                  <c:v>23</c:v>
                </c:pt>
                <c:pt idx="1420">
                  <c:v>32</c:v>
                </c:pt>
                <c:pt idx="1421">
                  <c:v>21</c:v>
                </c:pt>
                <c:pt idx="1422">
                  <c:v>29</c:v>
                </c:pt>
                <c:pt idx="1423">
                  <c:v>31</c:v>
                </c:pt>
                <c:pt idx="1424">
                  <c:v>19</c:v>
                </c:pt>
                <c:pt idx="1425">
                  <c:v>25</c:v>
                </c:pt>
                <c:pt idx="1426">
                  <c:v>25</c:v>
                </c:pt>
                <c:pt idx="1427">
                  <c:v>30</c:v>
                </c:pt>
                <c:pt idx="1428">
                  <c:v>40</c:v>
                </c:pt>
                <c:pt idx="1429">
                  <c:v>26</c:v>
                </c:pt>
                <c:pt idx="1430">
                  <c:v>33</c:v>
                </c:pt>
                <c:pt idx="1431">
                  <c:v>22</c:v>
                </c:pt>
                <c:pt idx="1432">
                  <c:v>17</c:v>
                </c:pt>
                <c:pt idx="1433">
                  <c:v>25</c:v>
                </c:pt>
                <c:pt idx="1434">
                  <c:v>23</c:v>
                </c:pt>
                <c:pt idx="1435">
                  <c:v>18</c:v>
                </c:pt>
                <c:pt idx="1436">
                  <c:v>18</c:v>
                </c:pt>
                <c:pt idx="1437">
                  <c:v>21</c:v>
                </c:pt>
                <c:pt idx="1438">
                  <c:v>20</c:v>
                </c:pt>
                <c:pt idx="1439">
                  <c:v>22</c:v>
                </c:pt>
                <c:pt idx="1440">
                  <c:v>36</c:v>
                </c:pt>
                <c:pt idx="1441">
                  <c:v>31</c:v>
                </c:pt>
                <c:pt idx="1442">
                  <c:v>29</c:v>
                </c:pt>
                <c:pt idx="1443">
                  <c:v>23</c:v>
                </c:pt>
                <c:pt idx="1444">
                  <c:v>22</c:v>
                </c:pt>
                <c:pt idx="1445">
                  <c:v>30</c:v>
                </c:pt>
                <c:pt idx="1446">
                  <c:v>29</c:v>
                </c:pt>
                <c:pt idx="1447">
                  <c:v>17</c:v>
                </c:pt>
                <c:pt idx="1448">
                  <c:v>24</c:v>
                </c:pt>
                <c:pt idx="1449">
                  <c:v>28</c:v>
                </c:pt>
                <c:pt idx="1450">
                  <c:v>22</c:v>
                </c:pt>
                <c:pt idx="1451">
                  <c:v>27</c:v>
                </c:pt>
                <c:pt idx="1452">
                  <c:v>23</c:v>
                </c:pt>
                <c:pt idx="1453">
                  <c:v>23</c:v>
                </c:pt>
                <c:pt idx="1454">
                  <c:v>20</c:v>
                </c:pt>
                <c:pt idx="1455">
                  <c:v>26</c:v>
                </c:pt>
                <c:pt idx="1456">
                  <c:v>21</c:v>
                </c:pt>
                <c:pt idx="1457">
                  <c:v>36</c:v>
                </c:pt>
                <c:pt idx="1458">
                  <c:v>29</c:v>
                </c:pt>
                <c:pt idx="1459">
                  <c:v>29</c:v>
                </c:pt>
                <c:pt idx="1460">
                  <c:v>28</c:v>
                </c:pt>
                <c:pt idx="1461">
                  <c:v>25</c:v>
                </c:pt>
                <c:pt idx="1462">
                  <c:v>28</c:v>
                </c:pt>
                <c:pt idx="1463">
                  <c:v>19</c:v>
                </c:pt>
                <c:pt idx="1464">
                  <c:v>26</c:v>
                </c:pt>
                <c:pt idx="1465">
                  <c:v>30</c:v>
                </c:pt>
                <c:pt idx="1466">
                  <c:v>39</c:v>
                </c:pt>
                <c:pt idx="1467">
                  <c:v>21</c:v>
                </c:pt>
                <c:pt idx="1468">
                  <c:v>33</c:v>
                </c:pt>
                <c:pt idx="1469">
                  <c:v>25</c:v>
                </c:pt>
                <c:pt idx="1470">
                  <c:v>27</c:v>
                </c:pt>
                <c:pt idx="1471">
                  <c:v>17</c:v>
                </c:pt>
                <c:pt idx="1472">
                  <c:v>28</c:v>
                </c:pt>
                <c:pt idx="1473">
                  <c:v>36</c:v>
                </c:pt>
                <c:pt idx="1474">
                  <c:v>20</c:v>
                </c:pt>
                <c:pt idx="1475">
                  <c:v>14</c:v>
                </c:pt>
                <c:pt idx="1476">
                  <c:v>22</c:v>
                </c:pt>
                <c:pt idx="1477">
                  <c:v>27</c:v>
                </c:pt>
                <c:pt idx="1478">
                  <c:v>23</c:v>
                </c:pt>
                <c:pt idx="1479">
                  <c:v>29</c:v>
                </c:pt>
                <c:pt idx="1480">
                  <c:v>27</c:v>
                </c:pt>
                <c:pt idx="1481">
                  <c:v>21</c:v>
                </c:pt>
                <c:pt idx="1482">
                  <c:v>22</c:v>
                </c:pt>
                <c:pt idx="1483">
                  <c:v>27</c:v>
                </c:pt>
                <c:pt idx="1484">
                  <c:v>20</c:v>
                </c:pt>
                <c:pt idx="1485">
                  <c:v>16</c:v>
                </c:pt>
                <c:pt idx="1486">
                  <c:v>28</c:v>
                </c:pt>
                <c:pt idx="1487">
                  <c:v>22</c:v>
                </c:pt>
                <c:pt idx="1488">
                  <c:v>22</c:v>
                </c:pt>
                <c:pt idx="1489">
                  <c:v>27</c:v>
                </c:pt>
                <c:pt idx="1490">
                  <c:v>21</c:v>
                </c:pt>
                <c:pt idx="1491">
                  <c:v>21</c:v>
                </c:pt>
                <c:pt idx="1492">
                  <c:v>24</c:v>
                </c:pt>
                <c:pt idx="1493">
                  <c:v>25</c:v>
                </c:pt>
                <c:pt idx="1494">
                  <c:v>18</c:v>
                </c:pt>
                <c:pt idx="1495">
                  <c:v>21</c:v>
                </c:pt>
                <c:pt idx="1496">
                  <c:v>29</c:v>
                </c:pt>
                <c:pt idx="1497">
                  <c:v>25</c:v>
                </c:pt>
                <c:pt idx="1498">
                  <c:v>29</c:v>
                </c:pt>
                <c:pt idx="1499">
                  <c:v>24</c:v>
                </c:pt>
                <c:pt idx="1500">
                  <c:v>24</c:v>
                </c:pt>
                <c:pt idx="1501">
                  <c:v>29</c:v>
                </c:pt>
                <c:pt idx="1502">
                  <c:v>27</c:v>
                </c:pt>
                <c:pt idx="1503">
                  <c:v>20</c:v>
                </c:pt>
                <c:pt idx="1504">
                  <c:v>24</c:v>
                </c:pt>
                <c:pt idx="1505">
                  <c:v>16</c:v>
                </c:pt>
                <c:pt idx="1506">
                  <c:v>20</c:v>
                </c:pt>
                <c:pt idx="1507">
                  <c:v>13</c:v>
                </c:pt>
                <c:pt idx="1508">
                  <c:v>17</c:v>
                </c:pt>
                <c:pt idx="1509">
                  <c:v>32</c:v>
                </c:pt>
                <c:pt idx="1510">
                  <c:v>25</c:v>
                </c:pt>
                <c:pt idx="1511">
                  <c:v>19</c:v>
                </c:pt>
                <c:pt idx="1512">
                  <c:v>20</c:v>
                </c:pt>
                <c:pt idx="1513">
                  <c:v>21</c:v>
                </c:pt>
                <c:pt idx="1514">
                  <c:v>25</c:v>
                </c:pt>
                <c:pt idx="1515">
                  <c:v>21</c:v>
                </c:pt>
                <c:pt idx="1516">
                  <c:v>23</c:v>
                </c:pt>
                <c:pt idx="1517">
                  <c:v>22</c:v>
                </c:pt>
                <c:pt idx="1518">
                  <c:v>23</c:v>
                </c:pt>
                <c:pt idx="1519">
                  <c:v>19</c:v>
                </c:pt>
                <c:pt idx="1520">
                  <c:v>22</c:v>
                </c:pt>
                <c:pt idx="1521">
                  <c:v>17</c:v>
                </c:pt>
                <c:pt idx="1522">
                  <c:v>27</c:v>
                </c:pt>
                <c:pt idx="1523">
                  <c:v>16</c:v>
                </c:pt>
                <c:pt idx="1524">
                  <c:v>10</c:v>
                </c:pt>
                <c:pt idx="1525">
                  <c:v>19</c:v>
                </c:pt>
                <c:pt idx="1526">
                  <c:v>21</c:v>
                </c:pt>
                <c:pt idx="1527">
                  <c:v>36</c:v>
                </c:pt>
                <c:pt idx="1528">
                  <c:v>22</c:v>
                </c:pt>
                <c:pt idx="1529">
                  <c:v>14</c:v>
                </c:pt>
                <c:pt idx="1530">
                  <c:v>17</c:v>
                </c:pt>
                <c:pt idx="1531">
                  <c:v>28</c:v>
                </c:pt>
                <c:pt idx="1532">
                  <c:v>19</c:v>
                </c:pt>
                <c:pt idx="1533">
                  <c:v>20</c:v>
                </c:pt>
                <c:pt idx="1534">
                  <c:v>30</c:v>
                </c:pt>
                <c:pt idx="1535">
                  <c:v>26</c:v>
                </c:pt>
                <c:pt idx="1536">
                  <c:v>22</c:v>
                </c:pt>
                <c:pt idx="1537">
                  <c:v>17</c:v>
                </c:pt>
                <c:pt idx="1538">
                  <c:v>25</c:v>
                </c:pt>
                <c:pt idx="1539">
                  <c:v>22</c:v>
                </c:pt>
                <c:pt idx="1540">
                  <c:v>16</c:v>
                </c:pt>
                <c:pt idx="1541">
                  <c:v>34</c:v>
                </c:pt>
                <c:pt idx="1542">
                  <c:v>29</c:v>
                </c:pt>
                <c:pt idx="1543">
                  <c:v>21</c:v>
                </c:pt>
                <c:pt idx="1544">
                  <c:v>19</c:v>
                </c:pt>
                <c:pt idx="1545">
                  <c:v>13</c:v>
                </c:pt>
                <c:pt idx="1546">
                  <c:v>30</c:v>
                </c:pt>
                <c:pt idx="1547">
                  <c:v>24</c:v>
                </c:pt>
                <c:pt idx="1548">
                  <c:v>19</c:v>
                </c:pt>
                <c:pt idx="1549">
                  <c:v>21</c:v>
                </c:pt>
                <c:pt idx="1550">
                  <c:v>17</c:v>
                </c:pt>
                <c:pt idx="1551">
                  <c:v>25</c:v>
                </c:pt>
                <c:pt idx="1552">
                  <c:v>19</c:v>
                </c:pt>
                <c:pt idx="1553">
                  <c:v>32</c:v>
                </c:pt>
                <c:pt idx="1554">
                  <c:v>26</c:v>
                </c:pt>
                <c:pt idx="1555">
                  <c:v>24</c:v>
                </c:pt>
                <c:pt idx="1556">
                  <c:v>23</c:v>
                </c:pt>
                <c:pt idx="1557">
                  <c:v>26</c:v>
                </c:pt>
                <c:pt idx="1558">
                  <c:v>18</c:v>
                </c:pt>
                <c:pt idx="1559">
                  <c:v>20</c:v>
                </c:pt>
                <c:pt idx="1560">
                  <c:v>21</c:v>
                </c:pt>
                <c:pt idx="1561">
                  <c:v>21</c:v>
                </c:pt>
                <c:pt idx="1562">
                  <c:v>20</c:v>
                </c:pt>
                <c:pt idx="1563">
                  <c:v>26</c:v>
                </c:pt>
                <c:pt idx="1564">
                  <c:v>24</c:v>
                </c:pt>
                <c:pt idx="1565">
                  <c:v>23</c:v>
                </c:pt>
                <c:pt idx="1566">
                  <c:v>22</c:v>
                </c:pt>
                <c:pt idx="1567">
                  <c:v>18</c:v>
                </c:pt>
                <c:pt idx="1568">
                  <c:v>11</c:v>
                </c:pt>
                <c:pt idx="1569">
                  <c:v>21</c:v>
                </c:pt>
                <c:pt idx="1570">
                  <c:v>19</c:v>
                </c:pt>
                <c:pt idx="1571">
                  <c:v>22</c:v>
                </c:pt>
                <c:pt idx="1572">
                  <c:v>29</c:v>
                </c:pt>
                <c:pt idx="1573">
                  <c:v>21</c:v>
                </c:pt>
                <c:pt idx="1574">
                  <c:v>16</c:v>
                </c:pt>
                <c:pt idx="1575">
                  <c:v>28</c:v>
                </c:pt>
                <c:pt idx="1576">
                  <c:v>21</c:v>
                </c:pt>
                <c:pt idx="1577">
                  <c:v>23</c:v>
                </c:pt>
                <c:pt idx="1578">
                  <c:v>23</c:v>
                </c:pt>
                <c:pt idx="1579">
                  <c:v>19</c:v>
                </c:pt>
                <c:pt idx="1580">
                  <c:v>19</c:v>
                </c:pt>
                <c:pt idx="1581">
                  <c:v>30</c:v>
                </c:pt>
                <c:pt idx="1582">
                  <c:v>21</c:v>
                </c:pt>
                <c:pt idx="1583">
                  <c:v>26</c:v>
                </c:pt>
                <c:pt idx="1584">
                  <c:v>20</c:v>
                </c:pt>
                <c:pt idx="1585">
                  <c:v>17</c:v>
                </c:pt>
                <c:pt idx="1586">
                  <c:v>22</c:v>
                </c:pt>
                <c:pt idx="1587">
                  <c:v>20</c:v>
                </c:pt>
                <c:pt idx="1588">
                  <c:v>13</c:v>
                </c:pt>
                <c:pt idx="1589">
                  <c:v>21</c:v>
                </c:pt>
                <c:pt idx="1590">
                  <c:v>21</c:v>
                </c:pt>
                <c:pt idx="1591">
                  <c:v>18</c:v>
                </c:pt>
                <c:pt idx="1592">
                  <c:v>26</c:v>
                </c:pt>
                <c:pt idx="1593">
                  <c:v>22</c:v>
                </c:pt>
                <c:pt idx="1594">
                  <c:v>27</c:v>
                </c:pt>
                <c:pt idx="1595">
                  <c:v>18</c:v>
                </c:pt>
                <c:pt idx="1596">
                  <c:v>18</c:v>
                </c:pt>
                <c:pt idx="1597">
                  <c:v>18</c:v>
                </c:pt>
                <c:pt idx="1598">
                  <c:v>21</c:v>
                </c:pt>
                <c:pt idx="1599">
                  <c:v>14</c:v>
                </c:pt>
                <c:pt idx="1600">
                  <c:v>25</c:v>
                </c:pt>
                <c:pt idx="1601">
                  <c:v>20</c:v>
                </c:pt>
                <c:pt idx="1602">
                  <c:v>14</c:v>
                </c:pt>
                <c:pt idx="1603">
                  <c:v>18</c:v>
                </c:pt>
                <c:pt idx="1604">
                  <c:v>16</c:v>
                </c:pt>
                <c:pt idx="1605">
                  <c:v>27</c:v>
                </c:pt>
                <c:pt idx="1606">
                  <c:v>18</c:v>
                </c:pt>
                <c:pt idx="1607">
                  <c:v>15</c:v>
                </c:pt>
                <c:pt idx="1608">
                  <c:v>18</c:v>
                </c:pt>
                <c:pt idx="1609">
                  <c:v>21</c:v>
                </c:pt>
                <c:pt idx="1610">
                  <c:v>14</c:v>
                </c:pt>
                <c:pt idx="1611">
                  <c:v>21</c:v>
                </c:pt>
                <c:pt idx="1612">
                  <c:v>18</c:v>
                </c:pt>
                <c:pt idx="1613">
                  <c:v>17</c:v>
                </c:pt>
                <c:pt idx="1614">
                  <c:v>18</c:v>
                </c:pt>
                <c:pt idx="1615">
                  <c:v>20</c:v>
                </c:pt>
                <c:pt idx="1616">
                  <c:v>20</c:v>
                </c:pt>
                <c:pt idx="1617">
                  <c:v>22</c:v>
                </c:pt>
                <c:pt idx="1618">
                  <c:v>12</c:v>
                </c:pt>
                <c:pt idx="1619">
                  <c:v>23</c:v>
                </c:pt>
                <c:pt idx="1620">
                  <c:v>23</c:v>
                </c:pt>
                <c:pt idx="1621">
                  <c:v>14</c:v>
                </c:pt>
                <c:pt idx="1622">
                  <c:v>21</c:v>
                </c:pt>
                <c:pt idx="1623">
                  <c:v>15</c:v>
                </c:pt>
                <c:pt idx="1624">
                  <c:v>27</c:v>
                </c:pt>
                <c:pt idx="1625">
                  <c:v>22</c:v>
                </c:pt>
                <c:pt idx="1626">
                  <c:v>18</c:v>
                </c:pt>
                <c:pt idx="1627">
                  <c:v>24</c:v>
                </c:pt>
                <c:pt idx="1628">
                  <c:v>20</c:v>
                </c:pt>
                <c:pt idx="1629">
                  <c:v>25</c:v>
                </c:pt>
                <c:pt idx="1630">
                  <c:v>20</c:v>
                </c:pt>
                <c:pt idx="1631">
                  <c:v>18</c:v>
                </c:pt>
                <c:pt idx="1632">
                  <c:v>23</c:v>
                </c:pt>
                <c:pt idx="1633">
                  <c:v>24</c:v>
                </c:pt>
                <c:pt idx="1634">
                  <c:v>20</c:v>
                </c:pt>
                <c:pt idx="1635">
                  <c:v>21</c:v>
                </c:pt>
                <c:pt idx="1636">
                  <c:v>21</c:v>
                </c:pt>
                <c:pt idx="1637">
                  <c:v>21</c:v>
                </c:pt>
                <c:pt idx="1638">
                  <c:v>21</c:v>
                </c:pt>
                <c:pt idx="1639">
                  <c:v>20</c:v>
                </c:pt>
                <c:pt idx="1640">
                  <c:v>17</c:v>
                </c:pt>
                <c:pt idx="1641">
                  <c:v>23</c:v>
                </c:pt>
                <c:pt idx="1642">
                  <c:v>19</c:v>
                </c:pt>
                <c:pt idx="1643">
                  <c:v>22</c:v>
                </c:pt>
                <c:pt idx="1644">
                  <c:v>20</c:v>
                </c:pt>
                <c:pt idx="1645">
                  <c:v>17</c:v>
                </c:pt>
                <c:pt idx="1646">
                  <c:v>15</c:v>
                </c:pt>
                <c:pt idx="1647">
                  <c:v>21</c:v>
                </c:pt>
                <c:pt idx="1648">
                  <c:v>20</c:v>
                </c:pt>
                <c:pt idx="1649">
                  <c:v>26</c:v>
                </c:pt>
                <c:pt idx="1650">
                  <c:v>14</c:v>
                </c:pt>
                <c:pt idx="1651">
                  <c:v>21</c:v>
                </c:pt>
                <c:pt idx="1652">
                  <c:v>27</c:v>
                </c:pt>
                <c:pt idx="1653">
                  <c:v>19</c:v>
                </c:pt>
                <c:pt idx="1654">
                  <c:v>15</c:v>
                </c:pt>
                <c:pt idx="1655">
                  <c:v>27</c:v>
                </c:pt>
                <c:pt idx="1656">
                  <c:v>16</c:v>
                </c:pt>
                <c:pt idx="1657">
                  <c:v>21</c:v>
                </c:pt>
                <c:pt idx="1658">
                  <c:v>22</c:v>
                </c:pt>
                <c:pt idx="1659">
                  <c:v>16</c:v>
                </c:pt>
                <c:pt idx="1660">
                  <c:v>15</c:v>
                </c:pt>
                <c:pt idx="1661">
                  <c:v>17</c:v>
                </c:pt>
                <c:pt idx="1662">
                  <c:v>21</c:v>
                </c:pt>
                <c:pt idx="1663">
                  <c:v>18</c:v>
                </c:pt>
                <c:pt idx="1664">
                  <c:v>24</c:v>
                </c:pt>
                <c:pt idx="1665">
                  <c:v>19</c:v>
                </c:pt>
                <c:pt idx="1666">
                  <c:v>18</c:v>
                </c:pt>
                <c:pt idx="1667">
                  <c:v>19</c:v>
                </c:pt>
                <c:pt idx="1668">
                  <c:v>21</c:v>
                </c:pt>
                <c:pt idx="1669">
                  <c:v>27</c:v>
                </c:pt>
                <c:pt idx="1670">
                  <c:v>16</c:v>
                </c:pt>
                <c:pt idx="1671">
                  <c:v>27</c:v>
                </c:pt>
                <c:pt idx="1672">
                  <c:v>25</c:v>
                </c:pt>
                <c:pt idx="1673">
                  <c:v>29</c:v>
                </c:pt>
                <c:pt idx="1674">
                  <c:v>20</c:v>
                </c:pt>
                <c:pt idx="1675">
                  <c:v>20</c:v>
                </c:pt>
                <c:pt idx="1676">
                  <c:v>15</c:v>
                </c:pt>
                <c:pt idx="1677">
                  <c:v>15</c:v>
                </c:pt>
                <c:pt idx="1678">
                  <c:v>20</c:v>
                </c:pt>
                <c:pt idx="1679">
                  <c:v>23</c:v>
                </c:pt>
                <c:pt idx="1680">
                  <c:v>14</c:v>
                </c:pt>
                <c:pt idx="1681">
                  <c:v>22</c:v>
                </c:pt>
                <c:pt idx="1682">
                  <c:v>16</c:v>
                </c:pt>
                <c:pt idx="1683">
                  <c:v>14</c:v>
                </c:pt>
                <c:pt idx="1684">
                  <c:v>24</c:v>
                </c:pt>
                <c:pt idx="1685">
                  <c:v>23</c:v>
                </c:pt>
                <c:pt idx="1686">
                  <c:v>18</c:v>
                </c:pt>
                <c:pt idx="1687">
                  <c:v>19</c:v>
                </c:pt>
                <c:pt idx="1688">
                  <c:v>14</c:v>
                </c:pt>
                <c:pt idx="1689">
                  <c:v>20</c:v>
                </c:pt>
                <c:pt idx="1690">
                  <c:v>20</c:v>
                </c:pt>
                <c:pt idx="1691">
                  <c:v>19</c:v>
                </c:pt>
                <c:pt idx="1692">
                  <c:v>15</c:v>
                </c:pt>
                <c:pt idx="1693">
                  <c:v>21</c:v>
                </c:pt>
                <c:pt idx="1694">
                  <c:v>21</c:v>
                </c:pt>
                <c:pt idx="1695">
                  <c:v>17</c:v>
                </c:pt>
                <c:pt idx="1696">
                  <c:v>16</c:v>
                </c:pt>
                <c:pt idx="1697">
                  <c:v>18</c:v>
                </c:pt>
                <c:pt idx="1698">
                  <c:v>13</c:v>
                </c:pt>
                <c:pt idx="1699">
                  <c:v>25</c:v>
                </c:pt>
                <c:pt idx="1700">
                  <c:v>20</c:v>
                </c:pt>
                <c:pt idx="1701">
                  <c:v>22</c:v>
                </c:pt>
                <c:pt idx="1702">
                  <c:v>23</c:v>
                </c:pt>
                <c:pt idx="1703">
                  <c:v>15</c:v>
                </c:pt>
                <c:pt idx="1704">
                  <c:v>26</c:v>
                </c:pt>
                <c:pt idx="1705">
                  <c:v>25</c:v>
                </c:pt>
                <c:pt idx="1706">
                  <c:v>22</c:v>
                </c:pt>
                <c:pt idx="1707">
                  <c:v>16</c:v>
                </c:pt>
                <c:pt idx="1708">
                  <c:v>19</c:v>
                </c:pt>
                <c:pt idx="1709">
                  <c:v>19</c:v>
                </c:pt>
                <c:pt idx="1710">
                  <c:v>19</c:v>
                </c:pt>
                <c:pt idx="1711">
                  <c:v>10</c:v>
                </c:pt>
                <c:pt idx="1712">
                  <c:v>13</c:v>
                </c:pt>
                <c:pt idx="1713">
                  <c:v>21</c:v>
                </c:pt>
                <c:pt idx="1714">
                  <c:v>12</c:v>
                </c:pt>
                <c:pt idx="1715">
                  <c:v>22</c:v>
                </c:pt>
                <c:pt idx="1716">
                  <c:v>22</c:v>
                </c:pt>
                <c:pt idx="1717">
                  <c:v>24</c:v>
                </c:pt>
                <c:pt idx="1718">
                  <c:v>17</c:v>
                </c:pt>
                <c:pt idx="1719">
                  <c:v>16</c:v>
                </c:pt>
                <c:pt idx="1720">
                  <c:v>23</c:v>
                </c:pt>
                <c:pt idx="1721">
                  <c:v>25</c:v>
                </c:pt>
                <c:pt idx="1722">
                  <c:v>20</c:v>
                </c:pt>
                <c:pt idx="1723">
                  <c:v>24</c:v>
                </c:pt>
                <c:pt idx="1724">
                  <c:v>13</c:v>
                </c:pt>
                <c:pt idx="1725">
                  <c:v>18</c:v>
                </c:pt>
                <c:pt idx="1726">
                  <c:v>16</c:v>
                </c:pt>
                <c:pt idx="1727">
                  <c:v>17</c:v>
                </c:pt>
                <c:pt idx="1728">
                  <c:v>16</c:v>
                </c:pt>
                <c:pt idx="1729">
                  <c:v>19</c:v>
                </c:pt>
                <c:pt idx="1730">
                  <c:v>11</c:v>
                </c:pt>
                <c:pt idx="1731">
                  <c:v>20</c:v>
                </c:pt>
                <c:pt idx="1732">
                  <c:v>27</c:v>
                </c:pt>
                <c:pt idx="1733">
                  <c:v>18</c:v>
                </c:pt>
                <c:pt idx="1734">
                  <c:v>9</c:v>
                </c:pt>
                <c:pt idx="1735">
                  <c:v>19</c:v>
                </c:pt>
                <c:pt idx="1736">
                  <c:v>16</c:v>
                </c:pt>
                <c:pt idx="1737">
                  <c:v>10</c:v>
                </c:pt>
                <c:pt idx="1738">
                  <c:v>17</c:v>
                </c:pt>
                <c:pt idx="1739">
                  <c:v>22</c:v>
                </c:pt>
                <c:pt idx="1740">
                  <c:v>18</c:v>
                </c:pt>
                <c:pt idx="1741">
                  <c:v>20</c:v>
                </c:pt>
                <c:pt idx="1742">
                  <c:v>21</c:v>
                </c:pt>
                <c:pt idx="1743">
                  <c:v>26</c:v>
                </c:pt>
                <c:pt idx="1744">
                  <c:v>16</c:v>
                </c:pt>
                <c:pt idx="1745">
                  <c:v>13</c:v>
                </c:pt>
                <c:pt idx="1746">
                  <c:v>15</c:v>
                </c:pt>
                <c:pt idx="1747">
                  <c:v>26</c:v>
                </c:pt>
                <c:pt idx="1748">
                  <c:v>21</c:v>
                </c:pt>
                <c:pt idx="1749">
                  <c:v>18</c:v>
                </c:pt>
                <c:pt idx="1750">
                  <c:v>14</c:v>
                </c:pt>
                <c:pt idx="1751">
                  <c:v>18</c:v>
                </c:pt>
                <c:pt idx="1752">
                  <c:v>16</c:v>
                </c:pt>
                <c:pt idx="1753">
                  <c:v>15</c:v>
                </c:pt>
                <c:pt idx="1754">
                  <c:v>11</c:v>
                </c:pt>
                <c:pt idx="1755">
                  <c:v>15</c:v>
                </c:pt>
                <c:pt idx="1756">
                  <c:v>21</c:v>
                </c:pt>
                <c:pt idx="1757">
                  <c:v>18</c:v>
                </c:pt>
                <c:pt idx="1758">
                  <c:v>16</c:v>
                </c:pt>
                <c:pt idx="1759">
                  <c:v>13</c:v>
                </c:pt>
                <c:pt idx="1760">
                  <c:v>11</c:v>
                </c:pt>
                <c:pt idx="1761">
                  <c:v>19</c:v>
                </c:pt>
                <c:pt idx="1762">
                  <c:v>28</c:v>
                </c:pt>
                <c:pt idx="1763">
                  <c:v>18</c:v>
                </c:pt>
                <c:pt idx="1764">
                  <c:v>20</c:v>
                </c:pt>
                <c:pt idx="1765">
                  <c:v>11</c:v>
                </c:pt>
                <c:pt idx="1766">
                  <c:v>23</c:v>
                </c:pt>
                <c:pt idx="1767">
                  <c:v>15</c:v>
                </c:pt>
                <c:pt idx="1768">
                  <c:v>16</c:v>
                </c:pt>
                <c:pt idx="1769">
                  <c:v>19</c:v>
                </c:pt>
                <c:pt idx="1770">
                  <c:v>15</c:v>
                </c:pt>
                <c:pt idx="1771">
                  <c:v>14</c:v>
                </c:pt>
                <c:pt idx="1772">
                  <c:v>20</c:v>
                </c:pt>
                <c:pt idx="1773">
                  <c:v>16</c:v>
                </c:pt>
                <c:pt idx="1774">
                  <c:v>16</c:v>
                </c:pt>
                <c:pt idx="1775">
                  <c:v>15</c:v>
                </c:pt>
                <c:pt idx="1776">
                  <c:v>11</c:v>
                </c:pt>
                <c:pt idx="1777">
                  <c:v>16</c:v>
                </c:pt>
                <c:pt idx="1778">
                  <c:v>18</c:v>
                </c:pt>
                <c:pt idx="1779">
                  <c:v>21</c:v>
                </c:pt>
                <c:pt idx="1780">
                  <c:v>18</c:v>
                </c:pt>
                <c:pt idx="1781">
                  <c:v>26</c:v>
                </c:pt>
                <c:pt idx="1782">
                  <c:v>14</c:v>
                </c:pt>
                <c:pt idx="1783">
                  <c:v>16</c:v>
                </c:pt>
                <c:pt idx="1784">
                  <c:v>25</c:v>
                </c:pt>
                <c:pt idx="1785">
                  <c:v>15</c:v>
                </c:pt>
                <c:pt idx="1786">
                  <c:v>18</c:v>
                </c:pt>
                <c:pt idx="1787">
                  <c:v>18</c:v>
                </c:pt>
                <c:pt idx="1788">
                  <c:v>17</c:v>
                </c:pt>
                <c:pt idx="1789">
                  <c:v>13</c:v>
                </c:pt>
                <c:pt idx="1790">
                  <c:v>13</c:v>
                </c:pt>
                <c:pt idx="1791">
                  <c:v>17</c:v>
                </c:pt>
                <c:pt idx="1792">
                  <c:v>13</c:v>
                </c:pt>
                <c:pt idx="1793">
                  <c:v>16</c:v>
                </c:pt>
                <c:pt idx="1794">
                  <c:v>13</c:v>
                </c:pt>
                <c:pt idx="1795">
                  <c:v>14</c:v>
                </c:pt>
                <c:pt idx="1796">
                  <c:v>18</c:v>
                </c:pt>
                <c:pt idx="1797">
                  <c:v>14</c:v>
                </c:pt>
                <c:pt idx="1798">
                  <c:v>16</c:v>
                </c:pt>
                <c:pt idx="1799">
                  <c:v>15</c:v>
                </c:pt>
                <c:pt idx="1800">
                  <c:v>26</c:v>
                </c:pt>
                <c:pt idx="1801">
                  <c:v>14</c:v>
                </c:pt>
                <c:pt idx="1802">
                  <c:v>13</c:v>
                </c:pt>
                <c:pt idx="1803">
                  <c:v>13</c:v>
                </c:pt>
                <c:pt idx="1804">
                  <c:v>12</c:v>
                </c:pt>
                <c:pt idx="1805">
                  <c:v>26</c:v>
                </c:pt>
                <c:pt idx="1806">
                  <c:v>13</c:v>
                </c:pt>
                <c:pt idx="1807">
                  <c:v>12</c:v>
                </c:pt>
                <c:pt idx="1808">
                  <c:v>17</c:v>
                </c:pt>
                <c:pt idx="1809">
                  <c:v>20</c:v>
                </c:pt>
                <c:pt idx="1810">
                  <c:v>19</c:v>
                </c:pt>
                <c:pt idx="1811">
                  <c:v>17</c:v>
                </c:pt>
                <c:pt idx="1812">
                  <c:v>12</c:v>
                </c:pt>
                <c:pt idx="1813">
                  <c:v>13</c:v>
                </c:pt>
                <c:pt idx="1814">
                  <c:v>12</c:v>
                </c:pt>
                <c:pt idx="1815">
                  <c:v>12</c:v>
                </c:pt>
                <c:pt idx="1816">
                  <c:v>13</c:v>
                </c:pt>
                <c:pt idx="1817">
                  <c:v>15</c:v>
                </c:pt>
                <c:pt idx="1818">
                  <c:v>10</c:v>
                </c:pt>
                <c:pt idx="1819">
                  <c:v>16</c:v>
                </c:pt>
                <c:pt idx="1820">
                  <c:v>13</c:v>
                </c:pt>
                <c:pt idx="1821">
                  <c:v>15</c:v>
                </c:pt>
                <c:pt idx="1822">
                  <c:v>12</c:v>
                </c:pt>
                <c:pt idx="1823">
                  <c:v>15</c:v>
                </c:pt>
                <c:pt idx="1824">
                  <c:v>23</c:v>
                </c:pt>
                <c:pt idx="1825">
                  <c:v>18</c:v>
                </c:pt>
                <c:pt idx="1826">
                  <c:v>13</c:v>
                </c:pt>
                <c:pt idx="1827">
                  <c:v>29</c:v>
                </c:pt>
                <c:pt idx="1828">
                  <c:v>18</c:v>
                </c:pt>
                <c:pt idx="1829">
                  <c:v>19</c:v>
                </c:pt>
                <c:pt idx="1830">
                  <c:v>17</c:v>
                </c:pt>
                <c:pt idx="1831">
                  <c:v>13</c:v>
                </c:pt>
                <c:pt idx="1832">
                  <c:v>19</c:v>
                </c:pt>
                <c:pt idx="1833">
                  <c:v>17</c:v>
                </c:pt>
                <c:pt idx="1834">
                  <c:v>14</c:v>
                </c:pt>
                <c:pt idx="1835">
                  <c:v>16</c:v>
                </c:pt>
                <c:pt idx="1836">
                  <c:v>16</c:v>
                </c:pt>
                <c:pt idx="1837">
                  <c:v>23</c:v>
                </c:pt>
                <c:pt idx="1838">
                  <c:v>19</c:v>
                </c:pt>
                <c:pt idx="1839">
                  <c:v>19</c:v>
                </c:pt>
                <c:pt idx="1840">
                  <c:v>14</c:v>
                </c:pt>
                <c:pt idx="1841">
                  <c:v>19</c:v>
                </c:pt>
                <c:pt idx="1842">
                  <c:v>15</c:v>
                </c:pt>
                <c:pt idx="1843">
                  <c:v>16</c:v>
                </c:pt>
                <c:pt idx="1844">
                  <c:v>16</c:v>
                </c:pt>
                <c:pt idx="1845">
                  <c:v>12</c:v>
                </c:pt>
                <c:pt idx="1846">
                  <c:v>21</c:v>
                </c:pt>
                <c:pt idx="1847">
                  <c:v>8</c:v>
                </c:pt>
                <c:pt idx="1848">
                  <c:v>18</c:v>
                </c:pt>
                <c:pt idx="1849">
                  <c:v>18</c:v>
                </c:pt>
                <c:pt idx="1850">
                  <c:v>13</c:v>
                </c:pt>
                <c:pt idx="1851">
                  <c:v>18</c:v>
                </c:pt>
                <c:pt idx="1852">
                  <c:v>13</c:v>
                </c:pt>
                <c:pt idx="1853">
                  <c:v>12</c:v>
                </c:pt>
                <c:pt idx="1854">
                  <c:v>12</c:v>
                </c:pt>
                <c:pt idx="1855">
                  <c:v>9</c:v>
                </c:pt>
                <c:pt idx="1856">
                  <c:v>10</c:v>
                </c:pt>
                <c:pt idx="1857">
                  <c:v>14</c:v>
                </c:pt>
                <c:pt idx="1858">
                  <c:v>20</c:v>
                </c:pt>
                <c:pt idx="1859">
                  <c:v>19</c:v>
                </c:pt>
                <c:pt idx="1860">
                  <c:v>20</c:v>
                </c:pt>
                <c:pt idx="1861">
                  <c:v>18</c:v>
                </c:pt>
                <c:pt idx="1862">
                  <c:v>12</c:v>
                </c:pt>
                <c:pt idx="1863">
                  <c:v>13</c:v>
                </c:pt>
                <c:pt idx="1864">
                  <c:v>20</c:v>
                </c:pt>
                <c:pt idx="1865">
                  <c:v>20</c:v>
                </c:pt>
                <c:pt idx="1866">
                  <c:v>12</c:v>
                </c:pt>
                <c:pt idx="1867">
                  <c:v>11</c:v>
                </c:pt>
                <c:pt idx="1868">
                  <c:v>18</c:v>
                </c:pt>
                <c:pt idx="1869">
                  <c:v>21</c:v>
                </c:pt>
                <c:pt idx="1870">
                  <c:v>17</c:v>
                </c:pt>
                <c:pt idx="1871">
                  <c:v>21</c:v>
                </c:pt>
                <c:pt idx="1872">
                  <c:v>6</c:v>
                </c:pt>
                <c:pt idx="1873">
                  <c:v>15</c:v>
                </c:pt>
                <c:pt idx="1874">
                  <c:v>12</c:v>
                </c:pt>
                <c:pt idx="1875">
                  <c:v>16</c:v>
                </c:pt>
                <c:pt idx="1876">
                  <c:v>17</c:v>
                </c:pt>
                <c:pt idx="1877">
                  <c:v>16</c:v>
                </c:pt>
                <c:pt idx="1878">
                  <c:v>10</c:v>
                </c:pt>
                <c:pt idx="1879">
                  <c:v>15</c:v>
                </c:pt>
                <c:pt idx="1880">
                  <c:v>10</c:v>
                </c:pt>
                <c:pt idx="1881">
                  <c:v>11</c:v>
                </c:pt>
                <c:pt idx="1882">
                  <c:v>18</c:v>
                </c:pt>
                <c:pt idx="1883">
                  <c:v>18</c:v>
                </c:pt>
                <c:pt idx="1884">
                  <c:v>12</c:v>
                </c:pt>
                <c:pt idx="1885">
                  <c:v>24</c:v>
                </c:pt>
                <c:pt idx="1886">
                  <c:v>18</c:v>
                </c:pt>
                <c:pt idx="1887">
                  <c:v>13</c:v>
                </c:pt>
                <c:pt idx="1888">
                  <c:v>14</c:v>
                </c:pt>
                <c:pt idx="1889">
                  <c:v>12</c:v>
                </c:pt>
                <c:pt idx="1890">
                  <c:v>15</c:v>
                </c:pt>
                <c:pt idx="1891">
                  <c:v>23</c:v>
                </c:pt>
                <c:pt idx="1892">
                  <c:v>15</c:v>
                </c:pt>
                <c:pt idx="1893">
                  <c:v>15</c:v>
                </c:pt>
                <c:pt idx="1894">
                  <c:v>16</c:v>
                </c:pt>
                <c:pt idx="1895">
                  <c:v>15</c:v>
                </c:pt>
                <c:pt idx="1896">
                  <c:v>11</c:v>
                </c:pt>
                <c:pt idx="1897">
                  <c:v>7</c:v>
                </c:pt>
                <c:pt idx="1898">
                  <c:v>16</c:v>
                </c:pt>
                <c:pt idx="1899">
                  <c:v>12</c:v>
                </c:pt>
                <c:pt idx="1900">
                  <c:v>8</c:v>
                </c:pt>
                <c:pt idx="1901">
                  <c:v>7</c:v>
                </c:pt>
                <c:pt idx="1902">
                  <c:v>16</c:v>
                </c:pt>
                <c:pt idx="1903">
                  <c:v>15</c:v>
                </c:pt>
                <c:pt idx="1904">
                  <c:v>12</c:v>
                </c:pt>
                <c:pt idx="1905">
                  <c:v>10</c:v>
                </c:pt>
                <c:pt idx="1906">
                  <c:v>13</c:v>
                </c:pt>
                <c:pt idx="1907">
                  <c:v>16</c:v>
                </c:pt>
                <c:pt idx="1908">
                  <c:v>13</c:v>
                </c:pt>
                <c:pt idx="1909">
                  <c:v>20</c:v>
                </c:pt>
                <c:pt idx="1910">
                  <c:v>9</c:v>
                </c:pt>
                <c:pt idx="1911">
                  <c:v>11</c:v>
                </c:pt>
                <c:pt idx="1912">
                  <c:v>10</c:v>
                </c:pt>
                <c:pt idx="1913">
                  <c:v>17</c:v>
                </c:pt>
                <c:pt idx="1914">
                  <c:v>12</c:v>
                </c:pt>
                <c:pt idx="1915">
                  <c:v>9</c:v>
                </c:pt>
                <c:pt idx="1916">
                  <c:v>11</c:v>
                </c:pt>
                <c:pt idx="1917">
                  <c:v>19</c:v>
                </c:pt>
                <c:pt idx="1918">
                  <c:v>12</c:v>
                </c:pt>
                <c:pt idx="1919">
                  <c:v>11</c:v>
                </c:pt>
                <c:pt idx="1920">
                  <c:v>14</c:v>
                </c:pt>
                <c:pt idx="1921">
                  <c:v>17</c:v>
                </c:pt>
                <c:pt idx="1922">
                  <c:v>19</c:v>
                </c:pt>
                <c:pt idx="1923">
                  <c:v>11</c:v>
                </c:pt>
                <c:pt idx="1924">
                  <c:v>16</c:v>
                </c:pt>
                <c:pt idx="1925">
                  <c:v>10</c:v>
                </c:pt>
                <c:pt idx="1926">
                  <c:v>19</c:v>
                </c:pt>
                <c:pt idx="1927">
                  <c:v>13</c:v>
                </c:pt>
                <c:pt idx="1928">
                  <c:v>20</c:v>
                </c:pt>
                <c:pt idx="1929">
                  <c:v>12</c:v>
                </c:pt>
                <c:pt idx="1930">
                  <c:v>14</c:v>
                </c:pt>
                <c:pt idx="1931">
                  <c:v>18</c:v>
                </c:pt>
                <c:pt idx="1932">
                  <c:v>8</c:v>
                </c:pt>
                <c:pt idx="1933">
                  <c:v>11</c:v>
                </c:pt>
                <c:pt idx="1934">
                  <c:v>19</c:v>
                </c:pt>
                <c:pt idx="1935">
                  <c:v>13</c:v>
                </c:pt>
                <c:pt idx="1936">
                  <c:v>16</c:v>
                </c:pt>
                <c:pt idx="1937">
                  <c:v>17</c:v>
                </c:pt>
                <c:pt idx="1938">
                  <c:v>13</c:v>
                </c:pt>
                <c:pt idx="1939">
                  <c:v>16</c:v>
                </c:pt>
                <c:pt idx="1940">
                  <c:v>19</c:v>
                </c:pt>
                <c:pt idx="1941">
                  <c:v>13</c:v>
                </c:pt>
                <c:pt idx="1942">
                  <c:v>14</c:v>
                </c:pt>
                <c:pt idx="1943">
                  <c:v>12</c:v>
                </c:pt>
                <c:pt idx="1944">
                  <c:v>21</c:v>
                </c:pt>
                <c:pt idx="1945">
                  <c:v>13</c:v>
                </c:pt>
                <c:pt idx="1946">
                  <c:v>19</c:v>
                </c:pt>
                <c:pt idx="1947">
                  <c:v>14</c:v>
                </c:pt>
                <c:pt idx="1948">
                  <c:v>24</c:v>
                </c:pt>
                <c:pt idx="1949">
                  <c:v>17</c:v>
                </c:pt>
                <c:pt idx="1950">
                  <c:v>17</c:v>
                </c:pt>
                <c:pt idx="1951">
                  <c:v>12</c:v>
                </c:pt>
                <c:pt idx="1952">
                  <c:v>12</c:v>
                </c:pt>
                <c:pt idx="1953">
                  <c:v>27</c:v>
                </c:pt>
                <c:pt idx="1954">
                  <c:v>15</c:v>
                </c:pt>
                <c:pt idx="1955">
                  <c:v>15</c:v>
                </c:pt>
                <c:pt idx="1956">
                  <c:v>21</c:v>
                </c:pt>
                <c:pt idx="1957">
                  <c:v>9</c:v>
                </c:pt>
                <c:pt idx="1958">
                  <c:v>13</c:v>
                </c:pt>
                <c:pt idx="1959">
                  <c:v>15</c:v>
                </c:pt>
                <c:pt idx="1960">
                  <c:v>17</c:v>
                </c:pt>
                <c:pt idx="1961">
                  <c:v>9</c:v>
                </c:pt>
                <c:pt idx="1962">
                  <c:v>12</c:v>
                </c:pt>
                <c:pt idx="1963">
                  <c:v>12</c:v>
                </c:pt>
                <c:pt idx="1964">
                  <c:v>15</c:v>
                </c:pt>
                <c:pt idx="1965">
                  <c:v>16</c:v>
                </c:pt>
                <c:pt idx="1966">
                  <c:v>15</c:v>
                </c:pt>
                <c:pt idx="1967">
                  <c:v>12</c:v>
                </c:pt>
                <c:pt idx="1968">
                  <c:v>10</c:v>
                </c:pt>
                <c:pt idx="1969">
                  <c:v>13</c:v>
                </c:pt>
                <c:pt idx="1970">
                  <c:v>8</c:v>
                </c:pt>
                <c:pt idx="1971">
                  <c:v>15</c:v>
                </c:pt>
                <c:pt idx="1972">
                  <c:v>13</c:v>
                </c:pt>
                <c:pt idx="1973">
                  <c:v>13</c:v>
                </c:pt>
                <c:pt idx="1974">
                  <c:v>15</c:v>
                </c:pt>
                <c:pt idx="1975">
                  <c:v>11</c:v>
                </c:pt>
                <c:pt idx="1976">
                  <c:v>14</c:v>
                </c:pt>
                <c:pt idx="1977">
                  <c:v>15</c:v>
                </c:pt>
                <c:pt idx="1978">
                  <c:v>20</c:v>
                </c:pt>
                <c:pt idx="1979">
                  <c:v>12</c:v>
                </c:pt>
                <c:pt idx="1980">
                  <c:v>4</c:v>
                </c:pt>
                <c:pt idx="1981">
                  <c:v>10</c:v>
                </c:pt>
                <c:pt idx="1982">
                  <c:v>12</c:v>
                </c:pt>
                <c:pt idx="1983">
                  <c:v>11</c:v>
                </c:pt>
                <c:pt idx="1984">
                  <c:v>8</c:v>
                </c:pt>
                <c:pt idx="1985">
                  <c:v>18</c:v>
                </c:pt>
                <c:pt idx="1986">
                  <c:v>10</c:v>
                </c:pt>
                <c:pt idx="1987">
                  <c:v>14</c:v>
                </c:pt>
                <c:pt idx="1988">
                  <c:v>10</c:v>
                </c:pt>
                <c:pt idx="1989">
                  <c:v>14</c:v>
                </c:pt>
                <c:pt idx="1990">
                  <c:v>14</c:v>
                </c:pt>
                <c:pt idx="1991">
                  <c:v>10</c:v>
                </c:pt>
                <c:pt idx="1992">
                  <c:v>12</c:v>
                </c:pt>
                <c:pt idx="1993">
                  <c:v>6</c:v>
                </c:pt>
                <c:pt idx="1994">
                  <c:v>8</c:v>
                </c:pt>
                <c:pt idx="1995">
                  <c:v>12</c:v>
                </c:pt>
                <c:pt idx="1996">
                  <c:v>9</c:v>
                </c:pt>
                <c:pt idx="1997">
                  <c:v>10</c:v>
                </c:pt>
                <c:pt idx="1998">
                  <c:v>15</c:v>
                </c:pt>
                <c:pt idx="1999">
                  <c:v>7</c:v>
                </c:pt>
                <c:pt idx="2000">
                  <c:v>17</c:v>
                </c:pt>
                <c:pt idx="2001">
                  <c:v>16</c:v>
                </c:pt>
                <c:pt idx="2002">
                  <c:v>10</c:v>
                </c:pt>
                <c:pt idx="2003">
                  <c:v>7</c:v>
                </c:pt>
                <c:pt idx="2004">
                  <c:v>14</c:v>
                </c:pt>
                <c:pt idx="2005">
                  <c:v>8</c:v>
                </c:pt>
                <c:pt idx="2006">
                  <c:v>15</c:v>
                </c:pt>
                <c:pt idx="2007">
                  <c:v>10</c:v>
                </c:pt>
                <c:pt idx="2008">
                  <c:v>17</c:v>
                </c:pt>
                <c:pt idx="2009">
                  <c:v>8</c:v>
                </c:pt>
                <c:pt idx="2010">
                  <c:v>10</c:v>
                </c:pt>
                <c:pt idx="2011">
                  <c:v>6</c:v>
                </c:pt>
                <c:pt idx="2012">
                  <c:v>12</c:v>
                </c:pt>
                <c:pt idx="2013">
                  <c:v>10</c:v>
                </c:pt>
                <c:pt idx="2014">
                  <c:v>9</c:v>
                </c:pt>
                <c:pt idx="2015">
                  <c:v>9</c:v>
                </c:pt>
                <c:pt idx="2016">
                  <c:v>17</c:v>
                </c:pt>
                <c:pt idx="2017">
                  <c:v>24</c:v>
                </c:pt>
                <c:pt idx="2018">
                  <c:v>8</c:v>
                </c:pt>
                <c:pt idx="2019">
                  <c:v>19</c:v>
                </c:pt>
                <c:pt idx="2020">
                  <c:v>12</c:v>
                </c:pt>
                <c:pt idx="2021">
                  <c:v>18</c:v>
                </c:pt>
                <c:pt idx="2022">
                  <c:v>12</c:v>
                </c:pt>
                <c:pt idx="2023">
                  <c:v>12</c:v>
                </c:pt>
                <c:pt idx="2024">
                  <c:v>14</c:v>
                </c:pt>
                <c:pt idx="2025">
                  <c:v>6</c:v>
                </c:pt>
                <c:pt idx="2026">
                  <c:v>9</c:v>
                </c:pt>
                <c:pt idx="2027">
                  <c:v>14</c:v>
                </c:pt>
                <c:pt idx="2028">
                  <c:v>14</c:v>
                </c:pt>
                <c:pt idx="2029">
                  <c:v>11</c:v>
                </c:pt>
                <c:pt idx="2030">
                  <c:v>11</c:v>
                </c:pt>
                <c:pt idx="2031">
                  <c:v>16</c:v>
                </c:pt>
                <c:pt idx="2032">
                  <c:v>14</c:v>
                </c:pt>
                <c:pt idx="2033">
                  <c:v>17</c:v>
                </c:pt>
                <c:pt idx="2034">
                  <c:v>9</c:v>
                </c:pt>
                <c:pt idx="2035">
                  <c:v>17</c:v>
                </c:pt>
                <c:pt idx="2036">
                  <c:v>11</c:v>
                </c:pt>
                <c:pt idx="2037">
                  <c:v>8</c:v>
                </c:pt>
                <c:pt idx="2038">
                  <c:v>15</c:v>
                </c:pt>
                <c:pt idx="2039">
                  <c:v>15</c:v>
                </c:pt>
                <c:pt idx="2040">
                  <c:v>15</c:v>
                </c:pt>
                <c:pt idx="2041">
                  <c:v>7</c:v>
                </c:pt>
                <c:pt idx="2042">
                  <c:v>15</c:v>
                </c:pt>
                <c:pt idx="2043">
                  <c:v>10</c:v>
                </c:pt>
                <c:pt idx="2044">
                  <c:v>13</c:v>
                </c:pt>
                <c:pt idx="2045">
                  <c:v>14</c:v>
                </c:pt>
                <c:pt idx="2046">
                  <c:v>12</c:v>
                </c:pt>
                <c:pt idx="2047">
                  <c:v>21</c:v>
                </c:pt>
                <c:pt idx="2048">
                  <c:v>8</c:v>
                </c:pt>
                <c:pt idx="2049">
                  <c:v>10</c:v>
                </c:pt>
                <c:pt idx="2050">
                  <c:v>6</c:v>
                </c:pt>
                <c:pt idx="2051">
                  <c:v>18</c:v>
                </c:pt>
                <c:pt idx="2052">
                  <c:v>14</c:v>
                </c:pt>
                <c:pt idx="2053">
                  <c:v>15</c:v>
                </c:pt>
                <c:pt idx="2054">
                  <c:v>15</c:v>
                </c:pt>
                <c:pt idx="2055">
                  <c:v>13</c:v>
                </c:pt>
                <c:pt idx="2056">
                  <c:v>10</c:v>
                </c:pt>
                <c:pt idx="2057">
                  <c:v>10</c:v>
                </c:pt>
                <c:pt idx="2058">
                  <c:v>11</c:v>
                </c:pt>
                <c:pt idx="2059">
                  <c:v>13</c:v>
                </c:pt>
                <c:pt idx="2060">
                  <c:v>16</c:v>
                </c:pt>
                <c:pt idx="2061">
                  <c:v>10</c:v>
                </c:pt>
                <c:pt idx="2062">
                  <c:v>10</c:v>
                </c:pt>
                <c:pt idx="2063">
                  <c:v>19</c:v>
                </c:pt>
                <c:pt idx="2064">
                  <c:v>10</c:v>
                </c:pt>
                <c:pt idx="2065">
                  <c:v>8</c:v>
                </c:pt>
                <c:pt idx="2066">
                  <c:v>20</c:v>
                </c:pt>
                <c:pt idx="2067">
                  <c:v>10</c:v>
                </c:pt>
                <c:pt idx="2068">
                  <c:v>12</c:v>
                </c:pt>
                <c:pt idx="2069">
                  <c:v>18</c:v>
                </c:pt>
                <c:pt idx="2070">
                  <c:v>6</c:v>
                </c:pt>
                <c:pt idx="2071">
                  <c:v>13</c:v>
                </c:pt>
                <c:pt idx="2072">
                  <c:v>15</c:v>
                </c:pt>
                <c:pt idx="2073">
                  <c:v>7</c:v>
                </c:pt>
                <c:pt idx="2074">
                  <c:v>15</c:v>
                </c:pt>
                <c:pt idx="2075">
                  <c:v>12</c:v>
                </c:pt>
                <c:pt idx="2076">
                  <c:v>17</c:v>
                </c:pt>
                <c:pt idx="2077">
                  <c:v>13</c:v>
                </c:pt>
                <c:pt idx="2078">
                  <c:v>14</c:v>
                </c:pt>
                <c:pt idx="2079">
                  <c:v>9</c:v>
                </c:pt>
                <c:pt idx="2080">
                  <c:v>13</c:v>
                </c:pt>
                <c:pt idx="2081">
                  <c:v>22</c:v>
                </c:pt>
                <c:pt idx="2082">
                  <c:v>13</c:v>
                </c:pt>
                <c:pt idx="2083">
                  <c:v>14</c:v>
                </c:pt>
                <c:pt idx="2084">
                  <c:v>13</c:v>
                </c:pt>
                <c:pt idx="2085">
                  <c:v>16</c:v>
                </c:pt>
                <c:pt idx="2086">
                  <c:v>12</c:v>
                </c:pt>
                <c:pt idx="2087">
                  <c:v>5</c:v>
                </c:pt>
                <c:pt idx="2088">
                  <c:v>13</c:v>
                </c:pt>
                <c:pt idx="2089">
                  <c:v>9</c:v>
                </c:pt>
                <c:pt idx="2090">
                  <c:v>15</c:v>
                </c:pt>
                <c:pt idx="2091">
                  <c:v>15</c:v>
                </c:pt>
                <c:pt idx="2092">
                  <c:v>13</c:v>
                </c:pt>
                <c:pt idx="2093">
                  <c:v>13</c:v>
                </c:pt>
                <c:pt idx="2094">
                  <c:v>20</c:v>
                </c:pt>
                <c:pt idx="2095">
                  <c:v>12</c:v>
                </c:pt>
                <c:pt idx="2096">
                  <c:v>14</c:v>
                </c:pt>
                <c:pt idx="2097">
                  <c:v>8</c:v>
                </c:pt>
                <c:pt idx="2098">
                  <c:v>13</c:v>
                </c:pt>
                <c:pt idx="2099">
                  <c:v>14</c:v>
                </c:pt>
                <c:pt idx="2100">
                  <c:v>14</c:v>
                </c:pt>
                <c:pt idx="2101">
                  <c:v>9</c:v>
                </c:pt>
                <c:pt idx="2102">
                  <c:v>8</c:v>
                </c:pt>
                <c:pt idx="2103">
                  <c:v>12</c:v>
                </c:pt>
                <c:pt idx="2104">
                  <c:v>10</c:v>
                </c:pt>
                <c:pt idx="2105">
                  <c:v>17</c:v>
                </c:pt>
                <c:pt idx="2106">
                  <c:v>10</c:v>
                </c:pt>
                <c:pt idx="2107">
                  <c:v>12</c:v>
                </c:pt>
                <c:pt idx="2108">
                  <c:v>8</c:v>
                </c:pt>
                <c:pt idx="2109">
                  <c:v>5</c:v>
                </c:pt>
                <c:pt idx="2110">
                  <c:v>9</c:v>
                </c:pt>
                <c:pt idx="2111">
                  <c:v>15</c:v>
                </c:pt>
                <c:pt idx="2112">
                  <c:v>12</c:v>
                </c:pt>
                <c:pt idx="2113">
                  <c:v>6</c:v>
                </c:pt>
                <c:pt idx="2114">
                  <c:v>13</c:v>
                </c:pt>
                <c:pt idx="2115">
                  <c:v>6</c:v>
                </c:pt>
                <c:pt idx="2116">
                  <c:v>9</c:v>
                </c:pt>
                <c:pt idx="2117">
                  <c:v>11</c:v>
                </c:pt>
                <c:pt idx="2118">
                  <c:v>16</c:v>
                </c:pt>
                <c:pt idx="2119">
                  <c:v>11</c:v>
                </c:pt>
                <c:pt idx="2120">
                  <c:v>17</c:v>
                </c:pt>
                <c:pt idx="2121">
                  <c:v>12</c:v>
                </c:pt>
                <c:pt idx="2122">
                  <c:v>9</c:v>
                </c:pt>
                <c:pt idx="2123">
                  <c:v>6</c:v>
                </c:pt>
                <c:pt idx="2124">
                  <c:v>11</c:v>
                </c:pt>
                <c:pt idx="2125">
                  <c:v>8</c:v>
                </c:pt>
                <c:pt idx="2126">
                  <c:v>13</c:v>
                </c:pt>
                <c:pt idx="2127">
                  <c:v>12</c:v>
                </c:pt>
                <c:pt idx="2128">
                  <c:v>8</c:v>
                </c:pt>
                <c:pt idx="2129">
                  <c:v>7</c:v>
                </c:pt>
                <c:pt idx="2130">
                  <c:v>8</c:v>
                </c:pt>
                <c:pt idx="2131">
                  <c:v>13</c:v>
                </c:pt>
                <c:pt idx="2132">
                  <c:v>13</c:v>
                </c:pt>
                <c:pt idx="2133">
                  <c:v>9</c:v>
                </c:pt>
                <c:pt idx="2134">
                  <c:v>14</c:v>
                </c:pt>
                <c:pt idx="2135">
                  <c:v>14</c:v>
                </c:pt>
                <c:pt idx="2136">
                  <c:v>13</c:v>
                </c:pt>
                <c:pt idx="2137">
                  <c:v>10</c:v>
                </c:pt>
                <c:pt idx="2138">
                  <c:v>15</c:v>
                </c:pt>
                <c:pt idx="2139">
                  <c:v>14</c:v>
                </c:pt>
                <c:pt idx="2140">
                  <c:v>13</c:v>
                </c:pt>
                <c:pt idx="2141">
                  <c:v>8</c:v>
                </c:pt>
                <c:pt idx="2142">
                  <c:v>10</c:v>
                </c:pt>
                <c:pt idx="2143">
                  <c:v>9</c:v>
                </c:pt>
                <c:pt idx="2144">
                  <c:v>6</c:v>
                </c:pt>
                <c:pt idx="2145">
                  <c:v>10</c:v>
                </c:pt>
                <c:pt idx="2146">
                  <c:v>10</c:v>
                </c:pt>
                <c:pt idx="2147">
                  <c:v>18</c:v>
                </c:pt>
                <c:pt idx="2148">
                  <c:v>6</c:v>
                </c:pt>
                <c:pt idx="2149">
                  <c:v>8</c:v>
                </c:pt>
                <c:pt idx="2150">
                  <c:v>11</c:v>
                </c:pt>
                <c:pt idx="2151">
                  <c:v>10</c:v>
                </c:pt>
                <c:pt idx="2152">
                  <c:v>13</c:v>
                </c:pt>
                <c:pt idx="2153">
                  <c:v>7</c:v>
                </c:pt>
                <c:pt idx="2154">
                  <c:v>14</c:v>
                </c:pt>
                <c:pt idx="2155">
                  <c:v>12</c:v>
                </c:pt>
                <c:pt idx="2156">
                  <c:v>12</c:v>
                </c:pt>
                <c:pt idx="2157">
                  <c:v>13</c:v>
                </c:pt>
                <c:pt idx="2158">
                  <c:v>16</c:v>
                </c:pt>
                <c:pt idx="2159">
                  <c:v>17</c:v>
                </c:pt>
                <c:pt idx="2160">
                  <c:v>14</c:v>
                </c:pt>
                <c:pt idx="2161">
                  <c:v>11</c:v>
                </c:pt>
                <c:pt idx="2162">
                  <c:v>15</c:v>
                </c:pt>
                <c:pt idx="2163">
                  <c:v>11</c:v>
                </c:pt>
                <c:pt idx="2164">
                  <c:v>11</c:v>
                </c:pt>
                <c:pt idx="2165">
                  <c:v>9</c:v>
                </c:pt>
                <c:pt idx="2166">
                  <c:v>8</c:v>
                </c:pt>
                <c:pt idx="2167">
                  <c:v>16</c:v>
                </c:pt>
                <c:pt idx="2168">
                  <c:v>13</c:v>
                </c:pt>
                <c:pt idx="2169">
                  <c:v>10</c:v>
                </c:pt>
                <c:pt idx="2170">
                  <c:v>10</c:v>
                </c:pt>
                <c:pt idx="2171">
                  <c:v>14</c:v>
                </c:pt>
                <c:pt idx="2172">
                  <c:v>14</c:v>
                </c:pt>
                <c:pt idx="2173">
                  <c:v>17</c:v>
                </c:pt>
                <c:pt idx="2174">
                  <c:v>9</c:v>
                </c:pt>
                <c:pt idx="2175">
                  <c:v>8</c:v>
                </c:pt>
                <c:pt idx="2176">
                  <c:v>15</c:v>
                </c:pt>
                <c:pt idx="2177">
                  <c:v>15</c:v>
                </c:pt>
                <c:pt idx="2178">
                  <c:v>19</c:v>
                </c:pt>
                <c:pt idx="2179">
                  <c:v>7</c:v>
                </c:pt>
                <c:pt idx="2180">
                  <c:v>19</c:v>
                </c:pt>
                <c:pt idx="2181">
                  <c:v>13</c:v>
                </c:pt>
                <c:pt idx="2182">
                  <c:v>11</c:v>
                </c:pt>
                <c:pt idx="2183">
                  <c:v>13</c:v>
                </c:pt>
                <c:pt idx="2184">
                  <c:v>10</c:v>
                </c:pt>
                <c:pt idx="2185">
                  <c:v>13</c:v>
                </c:pt>
                <c:pt idx="2186">
                  <c:v>11</c:v>
                </c:pt>
                <c:pt idx="2187">
                  <c:v>17</c:v>
                </c:pt>
                <c:pt idx="2188">
                  <c:v>12</c:v>
                </c:pt>
                <c:pt idx="2189">
                  <c:v>10</c:v>
                </c:pt>
                <c:pt idx="2190">
                  <c:v>12</c:v>
                </c:pt>
                <c:pt idx="2191">
                  <c:v>8</c:v>
                </c:pt>
                <c:pt idx="2192">
                  <c:v>12</c:v>
                </c:pt>
                <c:pt idx="2193">
                  <c:v>12</c:v>
                </c:pt>
                <c:pt idx="2194">
                  <c:v>13</c:v>
                </c:pt>
                <c:pt idx="2195">
                  <c:v>15</c:v>
                </c:pt>
                <c:pt idx="2196">
                  <c:v>16</c:v>
                </c:pt>
                <c:pt idx="2197">
                  <c:v>13</c:v>
                </c:pt>
                <c:pt idx="2198">
                  <c:v>8</c:v>
                </c:pt>
                <c:pt idx="2199">
                  <c:v>14</c:v>
                </c:pt>
                <c:pt idx="2200">
                  <c:v>12</c:v>
                </c:pt>
                <c:pt idx="2201">
                  <c:v>10</c:v>
                </c:pt>
                <c:pt idx="2202">
                  <c:v>5</c:v>
                </c:pt>
                <c:pt idx="2203">
                  <c:v>10</c:v>
                </c:pt>
                <c:pt idx="2204">
                  <c:v>14</c:v>
                </c:pt>
                <c:pt idx="2205">
                  <c:v>11</c:v>
                </c:pt>
                <c:pt idx="2206">
                  <c:v>10</c:v>
                </c:pt>
                <c:pt idx="2207">
                  <c:v>7</c:v>
                </c:pt>
                <c:pt idx="2208">
                  <c:v>11</c:v>
                </c:pt>
                <c:pt idx="2209">
                  <c:v>17</c:v>
                </c:pt>
                <c:pt idx="2210">
                  <c:v>10</c:v>
                </c:pt>
                <c:pt idx="2211">
                  <c:v>7</c:v>
                </c:pt>
                <c:pt idx="2212">
                  <c:v>10</c:v>
                </c:pt>
                <c:pt idx="2213">
                  <c:v>23</c:v>
                </c:pt>
                <c:pt idx="2214">
                  <c:v>8</c:v>
                </c:pt>
                <c:pt idx="2215">
                  <c:v>8</c:v>
                </c:pt>
                <c:pt idx="2216">
                  <c:v>7</c:v>
                </c:pt>
                <c:pt idx="2217">
                  <c:v>12</c:v>
                </c:pt>
                <c:pt idx="2218">
                  <c:v>12</c:v>
                </c:pt>
                <c:pt idx="2219">
                  <c:v>12</c:v>
                </c:pt>
                <c:pt idx="2220">
                  <c:v>7</c:v>
                </c:pt>
                <c:pt idx="2221">
                  <c:v>7</c:v>
                </c:pt>
                <c:pt idx="2222">
                  <c:v>8</c:v>
                </c:pt>
                <c:pt idx="2223">
                  <c:v>12</c:v>
                </c:pt>
                <c:pt idx="2224">
                  <c:v>10</c:v>
                </c:pt>
                <c:pt idx="2225">
                  <c:v>17</c:v>
                </c:pt>
                <c:pt idx="2226">
                  <c:v>12</c:v>
                </c:pt>
                <c:pt idx="2227">
                  <c:v>8</c:v>
                </c:pt>
                <c:pt idx="2228">
                  <c:v>14</c:v>
                </c:pt>
                <c:pt idx="2229">
                  <c:v>12</c:v>
                </c:pt>
                <c:pt idx="2230">
                  <c:v>15</c:v>
                </c:pt>
                <c:pt idx="2231">
                  <c:v>10</c:v>
                </c:pt>
                <c:pt idx="2232">
                  <c:v>12</c:v>
                </c:pt>
                <c:pt idx="2233">
                  <c:v>8</c:v>
                </c:pt>
                <c:pt idx="2234">
                  <c:v>5</c:v>
                </c:pt>
                <c:pt idx="2235">
                  <c:v>12</c:v>
                </c:pt>
                <c:pt idx="2236">
                  <c:v>10</c:v>
                </c:pt>
                <c:pt idx="2237">
                  <c:v>8</c:v>
                </c:pt>
                <c:pt idx="2238">
                  <c:v>13</c:v>
                </c:pt>
                <c:pt idx="2239">
                  <c:v>15</c:v>
                </c:pt>
                <c:pt idx="2240">
                  <c:v>10</c:v>
                </c:pt>
                <c:pt idx="2241">
                  <c:v>10</c:v>
                </c:pt>
                <c:pt idx="2242">
                  <c:v>12</c:v>
                </c:pt>
                <c:pt idx="2243">
                  <c:v>6</c:v>
                </c:pt>
                <c:pt idx="2244">
                  <c:v>6</c:v>
                </c:pt>
                <c:pt idx="2245">
                  <c:v>6</c:v>
                </c:pt>
                <c:pt idx="2246">
                  <c:v>9</c:v>
                </c:pt>
                <c:pt idx="2247">
                  <c:v>8</c:v>
                </c:pt>
                <c:pt idx="2248">
                  <c:v>7</c:v>
                </c:pt>
                <c:pt idx="2249">
                  <c:v>6</c:v>
                </c:pt>
                <c:pt idx="2250">
                  <c:v>10</c:v>
                </c:pt>
                <c:pt idx="2251">
                  <c:v>11</c:v>
                </c:pt>
                <c:pt idx="2252">
                  <c:v>15</c:v>
                </c:pt>
                <c:pt idx="2253">
                  <c:v>7</c:v>
                </c:pt>
                <c:pt idx="2254">
                  <c:v>12</c:v>
                </c:pt>
                <c:pt idx="2255">
                  <c:v>6</c:v>
                </c:pt>
                <c:pt idx="2256">
                  <c:v>7</c:v>
                </c:pt>
                <c:pt idx="2257">
                  <c:v>9</c:v>
                </c:pt>
                <c:pt idx="2258">
                  <c:v>12</c:v>
                </c:pt>
                <c:pt idx="2259">
                  <c:v>4</c:v>
                </c:pt>
                <c:pt idx="2260">
                  <c:v>13</c:v>
                </c:pt>
                <c:pt idx="2261">
                  <c:v>7</c:v>
                </c:pt>
                <c:pt idx="2262">
                  <c:v>7</c:v>
                </c:pt>
                <c:pt idx="2263">
                  <c:v>9</c:v>
                </c:pt>
                <c:pt idx="2264">
                  <c:v>8</c:v>
                </c:pt>
                <c:pt idx="2265">
                  <c:v>8</c:v>
                </c:pt>
                <c:pt idx="2266">
                  <c:v>15</c:v>
                </c:pt>
                <c:pt idx="2267">
                  <c:v>14</c:v>
                </c:pt>
                <c:pt idx="2268">
                  <c:v>11</c:v>
                </c:pt>
                <c:pt idx="2269">
                  <c:v>14</c:v>
                </c:pt>
                <c:pt idx="2270">
                  <c:v>8</c:v>
                </c:pt>
                <c:pt idx="2271">
                  <c:v>11</c:v>
                </c:pt>
                <c:pt idx="2272">
                  <c:v>10</c:v>
                </c:pt>
                <c:pt idx="2273">
                  <c:v>17</c:v>
                </c:pt>
                <c:pt idx="2274">
                  <c:v>9</c:v>
                </c:pt>
                <c:pt idx="2275">
                  <c:v>7</c:v>
                </c:pt>
                <c:pt idx="2276">
                  <c:v>6</c:v>
                </c:pt>
                <c:pt idx="2277">
                  <c:v>8</c:v>
                </c:pt>
                <c:pt idx="2278">
                  <c:v>7</c:v>
                </c:pt>
                <c:pt idx="2279">
                  <c:v>7</c:v>
                </c:pt>
                <c:pt idx="2280">
                  <c:v>6</c:v>
                </c:pt>
                <c:pt idx="2281">
                  <c:v>10</c:v>
                </c:pt>
                <c:pt idx="2282">
                  <c:v>17</c:v>
                </c:pt>
                <c:pt idx="2283">
                  <c:v>6</c:v>
                </c:pt>
                <c:pt idx="2284">
                  <c:v>10</c:v>
                </c:pt>
                <c:pt idx="2285">
                  <c:v>8</c:v>
                </c:pt>
                <c:pt idx="2286">
                  <c:v>5</c:v>
                </c:pt>
                <c:pt idx="2287">
                  <c:v>13</c:v>
                </c:pt>
                <c:pt idx="2288">
                  <c:v>14</c:v>
                </c:pt>
                <c:pt idx="2289">
                  <c:v>8</c:v>
                </c:pt>
                <c:pt idx="2290">
                  <c:v>11</c:v>
                </c:pt>
                <c:pt idx="2291">
                  <c:v>8</c:v>
                </c:pt>
                <c:pt idx="2292">
                  <c:v>5</c:v>
                </c:pt>
                <c:pt idx="2293">
                  <c:v>11</c:v>
                </c:pt>
                <c:pt idx="2294">
                  <c:v>15</c:v>
                </c:pt>
                <c:pt idx="2295">
                  <c:v>7</c:v>
                </c:pt>
                <c:pt idx="2296">
                  <c:v>9</c:v>
                </c:pt>
                <c:pt idx="2297">
                  <c:v>16</c:v>
                </c:pt>
                <c:pt idx="2298">
                  <c:v>10</c:v>
                </c:pt>
                <c:pt idx="2299">
                  <c:v>11</c:v>
                </c:pt>
                <c:pt idx="2300">
                  <c:v>9</c:v>
                </c:pt>
                <c:pt idx="2301">
                  <c:v>13</c:v>
                </c:pt>
                <c:pt idx="2302">
                  <c:v>6</c:v>
                </c:pt>
                <c:pt idx="2303">
                  <c:v>10</c:v>
                </c:pt>
                <c:pt idx="2304">
                  <c:v>9</c:v>
                </c:pt>
                <c:pt idx="2305">
                  <c:v>7</c:v>
                </c:pt>
                <c:pt idx="2306">
                  <c:v>13</c:v>
                </c:pt>
                <c:pt idx="2307">
                  <c:v>7</c:v>
                </c:pt>
                <c:pt idx="2308">
                  <c:v>8</c:v>
                </c:pt>
                <c:pt idx="2309">
                  <c:v>9</c:v>
                </c:pt>
                <c:pt idx="2310">
                  <c:v>10</c:v>
                </c:pt>
                <c:pt idx="2311">
                  <c:v>14</c:v>
                </c:pt>
                <c:pt idx="2312">
                  <c:v>11</c:v>
                </c:pt>
                <c:pt idx="2313">
                  <c:v>7</c:v>
                </c:pt>
                <c:pt idx="2314">
                  <c:v>9</c:v>
                </c:pt>
                <c:pt idx="2315">
                  <c:v>5</c:v>
                </c:pt>
                <c:pt idx="2316">
                  <c:v>9</c:v>
                </c:pt>
                <c:pt idx="2317">
                  <c:v>3</c:v>
                </c:pt>
                <c:pt idx="2318">
                  <c:v>8</c:v>
                </c:pt>
                <c:pt idx="2319">
                  <c:v>4</c:v>
                </c:pt>
                <c:pt idx="2320">
                  <c:v>7</c:v>
                </c:pt>
                <c:pt idx="2321">
                  <c:v>5</c:v>
                </c:pt>
                <c:pt idx="2322">
                  <c:v>6</c:v>
                </c:pt>
                <c:pt idx="2323">
                  <c:v>10</c:v>
                </c:pt>
                <c:pt idx="2324">
                  <c:v>10</c:v>
                </c:pt>
                <c:pt idx="2325">
                  <c:v>13</c:v>
                </c:pt>
                <c:pt idx="2326">
                  <c:v>6</c:v>
                </c:pt>
                <c:pt idx="2327">
                  <c:v>13</c:v>
                </c:pt>
                <c:pt idx="2328">
                  <c:v>15</c:v>
                </c:pt>
                <c:pt idx="2329">
                  <c:v>8</c:v>
                </c:pt>
                <c:pt idx="2330">
                  <c:v>7</c:v>
                </c:pt>
                <c:pt idx="2331">
                  <c:v>16</c:v>
                </c:pt>
                <c:pt idx="2332">
                  <c:v>7</c:v>
                </c:pt>
                <c:pt idx="2333">
                  <c:v>17</c:v>
                </c:pt>
                <c:pt idx="2334">
                  <c:v>12</c:v>
                </c:pt>
                <c:pt idx="2335">
                  <c:v>8</c:v>
                </c:pt>
                <c:pt idx="2336">
                  <c:v>11</c:v>
                </c:pt>
                <c:pt idx="2337">
                  <c:v>11</c:v>
                </c:pt>
                <c:pt idx="2338">
                  <c:v>7</c:v>
                </c:pt>
                <c:pt idx="2339">
                  <c:v>9</c:v>
                </c:pt>
                <c:pt idx="2340">
                  <c:v>9</c:v>
                </c:pt>
                <c:pt idx="2341">
                  <c:v>7</c:v>
                </c:pt>
                <c:pt idx="2342">
                  <c:v>9</c:v>
                </c:pt>
                <c:pt idx="2343">
                  <c:v>6</c:v>
                </c:pt>
                <c:pt idx="2344">
                  <c:v>7</c:v>
                </c:pt>
                <c:pt idx="2345">
                  <c:v>9</c:v>
                </c:pt>
                <c:pt idx="2346">
                  <c:v>15</c:v>
                </c:pt>
                <c:pt idx="2347">
                  <c:v>10</c:v>
                </c:pt>
                <c:pt idx="2348">
                  <c:v>10</c:v>
                </c:pt>
                <c:pt idx="2349">
                  <c:v>8</c:v>
                </c:pt>
                <c:pt idx="2350">
                  <c:v>8</c:v>
                </c:pt>
                <c:pt idx="2351">
                  <c:v>5</c:v>
                </c:pt>
                <c:pt idx="2352">
                  <c:v>8</c:v>
                </c:pt>
                <c:pt idx="2353">
                  <c:v>8</c:v>
                </c:pt>
                <c:pt idx="2354">
                  <c:v>10</c:v>
                </c:pt>
                <c:pt idx="2355">
                  <c:v>16</c:v>
                </c:pt>
                <c:pt idx="2356">
                  <c:v>7</c:v>
                </c:pt>
                <c:pt idx="2357">
                  <c:v>8</c:v>
                </c:pt>
                <c:pt idx="2358">
                  <c:v>7</c:v>
                </c:pt>
                <c:pt idx="2359">
                  <c:v>8</c:v>
                </c:pt>
                <c:pt idx="2360">
                  <c:v>4</c:v>
                </c:pt>
                <c:pt idx="2361">
                  <c:v>6</c:v>
                </c:pt>
                <c:pt idx="2362">
                  <c:v>8</c:v>
                </c:pt>
                <c:pt idx="2363">
                  <c:v>6</c:v>
                </c:pt>
                <c:pt idx="2364">
                  <c:v>9</c:v>
                </c:pt>
                <c:pt idx="2365">
                  <c:v>8</c:v>
                </c:pt>
                <c:pt idx="2366">
                  <c:v>9</c:v>
                </c:pt>
                <c:pt idx="2367">
                  <c:v>10</c:v>
                </c:pt>
                <c:pt idx="2368">
                  <c:v>9</c:v>
                </c:pt>
                <c:pt idx="2369">
                  <c:v>9</c:v>
                </c:pt>
                <c:pt idx="2370">
                  <c:v>13</c:v>
                </c:pt>
                <c:pt idx="2371">
                  <c:v>13</c:v>
                </c:pt>
                <c:pt idx="2372">
                  <c:v>9</c:v>
                </c:pt>
                <c:pt idx="2373">
                  <c:v>7</c:v>
                </c:pt>
                <c:pt idx="2374">
                  <c:v>13</c:v>
                </c:pt>
                <c:pt idx="2375">
                  <c:v>7</c:v>
                </c:pt>
                <c:pt idx="2376">
                  <c:v>8</c:v>
                </c:pt>
                <c:pt idx="2377">
                  <c:v>7</c:v>
                </c:pt>
                <c:pt idx="2378">
                  <c:v>6</c:v>
                </c:pt>
                <c:pt idx="2379">
                  <c:v>4</c:v>
                </c:pt>
                <c:pt idx="2380">
                  <c:v>10</c:v>
                </c:pt>
                <c:pt idx="2381">
                  <c:v>14</c:v>
                </c:pt>
                <c:pt idx="2382">
                  <c:v>11</c:v>
                </c:pt>
                <c:pt idx="2383">
                  <c:v>8</c:v>
                </c:pt>
                <c:pt idx="2384">
                  <c:v>10</c:v>
                </c:pt>
                <c:pt idx="2385">
                  <c:v>7</c:v>
                </c:pt>
                <c:pt idx="2386">
                  <c:v>6</c:v>
                </c:pt>
                <c:pt idx="2387">
                  <c:v>8</c:v>
                </c:pt>
                <c:pt idx="2388">
                  <c:v>8</c:v>
                </c:pt>
                <c:pt idx="2389">
                  <c:v>12</c:v>
                </c:pt>
                <c:pt idx="2390">
                  <c:v>13</c:v>
                </c:pt>
                <c:pt idx="2391">
                  <c:v>6</c:v>
                </c:pt>
                <c:pt idx="2392">
                  <c:v>10</c:v>
                </c:pt>
                <c:pt idx="2393">
                  <c:v>3</c:v>
                </c:pt>
                <c:pt idx="2394">
                  <c:v>11</c:v>
                </c:pt>
                <c:pt idx="2395">
                  <c:v>11</c:v>
                </c:pt>
                <c:pt idx="2396">
                  <c:v>18</c:v>
                </c:pt>
                <c:pt idx="2397">
                  <c:v>9</c:v>
                </c:pt>
                <c:pt idx="2398">
                  <c:v>10</c:v>
                </c:pt>
                <c:pt idx="2399">
                  <c:v>10</c:v>
                </c:pt>
                <c:pt idx="2400">
                  <c:v>7</c:v>
                </c:pt>
                <c:pt idx="2401">
                  <c:v>6</c:v>
                </c:pt>
                <c:pt idx="2402">
                  <c:v>12</c:v>
                </c:pt>
                <c:pt idx="2403">
                  <c:v>10</c:v>
                </c:pt>
                <c:pt idx="2404">
                  <c:v>7</c:v>
                </c:pt>
                <c:pt idx="2405">
                  <c:v>5</c:v>
                </c:pt>
                <c:pt idx="2406">
                  <c:v>7</c:v>
                </c:pt>
                <c:pt idx="2407">
                  <c:v>3</c:v>
                </c:pt>
                <c:pt idx="2408">
                  <c:v>8</c:v>
                </c:pt>
                <c:pt idx="2409">
                  <c:v>5</c:v>
                </c:pt>
                <c:pt idx="2410">
                  <c:v>4</c:v>
                </c:pt>
                <c:pt idx="2411">
                  <c:v>6</c:v>
                </c:pt>
                <c:pt idx="2412">
                  <c:v>6</c:v>
                </c:pt>
                <c:pt idx="2413">
                  <c:v>5</c:v>
                </c:pt>
                <c:pt idx="2414">
                  <c:v>11</c:v>
                </c:pt>
                <c:pt idx="2415">
                  <c:v>6</c:v>
                </c:pt>
                <c:pt idx="2416">
                  <c:v>13</c:v>
                </c:pt>
                <c:pt idx="2417">
                  <c:v>11</c:v>
                </c:pt>
                <c:pt idx="2418">
                  <c:v>6</c:v>
                </c:pt>
                <c:pt idx="2419">
                  <c:v>11</c:v>
                </c:pt>
                <c:pt idx="2420">
                  <c:v>6</c:v>
                </c:pt>
                <c:pt idx="2421">
                  <c:v>13</c:v>
                </c:pt>
                <c:pt idx="2422">
                  <c:v>10</c:v>
                </c:pt>
                <c:pt idx="2423">
                  <c:v>8</c:v>
                </c:pt>
                <c:pt idx="2424">
                  <c:v>11</c:v>
                </c:pt>
                <c:pt idx="2425">
                  <c:v>10</c:v>
                </c:pt>
                <c:pt idx="2426">
                  <c:v>8</c:v>
                </c:pt>
                <c:pt idx="2427">
                  <c:v>12</c:v>
                </c:pt>
                <c:pt idx="2428">
                  <c:v>3</c:v>
                </c:pt>
                <c:pt idx="2429">
                  <c:v>14</c:v>
                </c:pt>
                <c:pt idx="2430">
                  <c:v>10</c:v>
                </c:pt>
                <c:pt idx="2431">
                  <c:v>8</c:v>
                </c:pt>
                <c:pt idx="2432">
                  <c:v>9</c:v>
                </c:pt>
                <c:pt idx="2433">
                  <c:v>9</c:v>
                </c:pt>
                <c:pt idx="2434">
                  <c:v>7</c:v>
                </c:pt>
                <c:pt idx="2435">
                  <c:v>9</c:v>
                </c:pt>
                <c:pt idx="2436">
                  <c:v>8</c:v>
                </c:pt>
                <c:pt idx="2437">
                  <c:v>6</c:v>
                </c:pt>
                <c:pt idx="2438">
                  <c:v>6</c:v>
                </c:pt>
                <c:pt idx="2439">
                  <c:v>12</c:v>
                </c:pt>
                <c:pt idx="2440">
                  <c:v>8</c:v>
                </c:pt>
                <c:pt idx="2441">
                  <c:v>13</c:v>
                </c:pt>
                <c:pt idx="2442">
                  <c:v>7</c:v>
                </c:pt>
                <c:pt idx="2443">
                  <c:v>11</c:v>
                </c:pt>
                <c:pt idx="2444">
                  <c:v>7</c:v>
                </c:pt>
                <c:pt idx="2445">
                  <c:v>16</c:v>
                </c:pt>
                <c:pt idx="2446">
                  <c:v>5</c:v>
                </c:pt>
                <c:pt idx="2447">
                  <c:v>13</c:v>
                </c:pt>
                <c:pt idx="2448">
                  <c:v>6</c:v>
                </c:pt>
                <c:pt idx="2449">
                  <c:v>5</c:v>
                </c:pt>
                <c:pt idx="2450">
                  <c:v>6</c:v>
                </c:pt>
                <c:pt idx="2451">
                  <c:v>6</c:v>
                </c:pt>
                <c:pt idx="2452">
                  <c:v>11</c:v>
                </c:pt>
                <c:pt idx="2453">
                  <c:v>8</c:v>
                </c:pt>
                <c:pt idx="2454">
                  <c:v>7</c:v>
                </c:pt>
                <c:pt idx="2455">
                  <c:v>11</c:v>
                </c:pt>
                <c:pt idx="2456">
                  <c:v>10</c:v>
                </c:pt>
                <c:pt idx="2457">
                  <c:v>12</c:v>
                </c:pt>
                <c:pt idx="2458">
                  <c:v>7</c:v>
                </c:pt>
                <c:pt idx="2459">
                  <c:v>4</c:v>
                </c:pt>
                <c:pt idx="2460">
                  <c:v>5</c:v>
                </c:pt>
                <c:pt idx="2461">
                  <c:v>9</c:v>
                </c:pt>
                <c:pt idx="2462">
                  <c:v>9</c:v>
                </c:pt>
                <c:pt idx="2463">
                  <c:v>10</c:v>
                </c:pt>
                <c:pt idx="2464">
                  <c:v>7</c:v>
                </c:pt>
                <c:pt idx="2465">
                  <c:v>12</c:v>
                </c:pt>
                <c:pt idx="2466">
                  <c:v>9</c:v>
                </c:pt>
                <c:pt idx="2467">
                  <c:v>2</c:v>
                </c:pt>
                <c:pt idx="2468">
                  <c:v>5</c:v>
                </c:pt>
                <c:pt idx="2469">
                  <c:v>14</c:v>
                </c:pt>
                <c:pt idx="2470">
                  <c:v>7</c:v>
                </c:pt>
                <c:pt idx="2471">
                  <c:v>10</c:v>
                </c:pt>
                <c:pt idx="2472">
                  <c:v>11</c:v>
                </c:pt>
                <c:pt idx="2473">
                  <c:v>7</c:v>
                </c:pt>
                <c:pt idx="2474">
                  <c:v>8</c:v>
                </c:pt>
                <c:pt idx="2475">
                  <c:v>9</c:v>
                </c:pt>
                <c:pt idx="2476">
                  <c:v>11</c:v>
                </c:pt>
                <c:pt idx="2477">
                  <c:v>8</c:v>
                </c:pt>
                <c:pt idx="2478">
                  <c:v>9</c:v>
                </c:pt>
                <c:pt idx="2479">
                  <c:v>7</c:v>
                </c:pt>
                <c:pt idx="2480">
                  <c:v>6</c:v>
                </c:pt>
                <c:pt idx="2481">
                  <c:v>6</c:v>
                </c:pt>
                <c:pt idx="2482">
                  <c:v>8</c:v>
                </c:pt>
                <c:pt idx="2483">
                  <c:v>6</c:v>
                </c:pt>
                <c:pt idx="2484">
                  <c:v>14</c:v>
                </c:pt>
                <c:pt idx="2485">
                  <c:v>10</c:v>
                </c:pt>
                <c:pt idx="2486">
                  <c:v>6</c:v>
                </c:pt>
                <c:pt idx="2487">
                  <c:v>13</c:v>
                </c:pt>
                <c:pt idx="2488">
                  <c:v>6</c:v>
                </c:pt>
                <c:pt idx="2489">
                  <c:v>11</c:v>
                </c:pt>
                <c:pt idx="2490">
                  <c:v>9</c:v>
                </c:pt>
                <c:pt idx="2491">
                  <c:v>7</c:v>
                </c:pt>
                <c:pt idx="2492">
                  <c:v>9</c:v>
                </c:pt>
                <c:pt idx="2493">
                  <c:v>7</c:v>
                </c:pt>
                <c:pt idx="2494">
                  <c:v>7</c:v>
                </c:pt>
                <c:pt idx="2495">
                  <c:v>7</c:v>
                </c:pt>
                <c:pt idx="2496">
                  <c:v>4</c:v>
                </c:pt>
                <c:pt idx="2497">
                  <c:v>6</c:v>
                </c:pt>
                <c:pt idx="2498">
                  <c:v>13</c:v>
                </c:pt>
                <c:pt idx="2499">
                  <c:v>7</c:v>
                </c:pt>
                <c:pt idx="2500">
                  <c:v>5</c:v>
                </c:pt>
                <c:pt idx="2501">
                  <c:v>8</c:v>
                </c:pt>
                <c:pt idx="2502">
                  <c:v>4</c:v>
                </c:pt>
                <c:pt idx="2503">
                  <c:v>10</c:v>
                </c:pt>
                <c:pt idx="2504">
                  <c:v>9</c:v>
                </c:pt>
                <c:pt idx="2505">
                  <c:v>8</c:v>
                </c:pt>
                <c:pt idx="2506">
                  <c:v>6</c:v>
                </c:pt>
                <c:pt idx="2507">
                  <c:v>7</c:v>
                </c:pt>
                <c:pt idx="2508">
                  <c:v>10</c:v>
                </c:pt>
                <c:pt idx="2509">
                  <c:v>11</c:v>
                </c:pt>
                <c:pt idx="2510">
                  <c:v>13</c:v>
                </c:pt>
                <c:pt idx="2511">
                  <c:v>9</c:v>
                </c:pt>
                <c:pt idx="2512">
                  <c:v>8</c:v>
                </c:pt>
                <c:pt idx="2513">
                  <c:v>9</c:v>
                </c:pt>
                <c:pt idx="2514">
                  <c:v>9</c:v>
                </c:pt>
                <c:pt idx="2515">
                  <c:v>6</c:v>
                </c:pt>
                <c:pt idx="2516">
                  <c:v>6</c:v>
                </c:pt>
                <c:pt idx="2517">
                  <c:v>9</c:v>
                </c:pt>
                <c:pt idx="2518">
                  <c:v>9</c:v>
                </c:pt>
                <c:pt idx="2519">
                  <c:v>8</c:v>
                </c:pt>
                <c:pt idx="2520">
                  <c:v>2</c:v>
                </c:pt>
                <c:pt idx="2521">
                  <c:v>3</c:v>
                </c:pt>
                <c:pt idx="2522">
                  <c:v>5</c:v>
                </c:pt>
                <c:pt idx="2523">
                  <c:v>7</c:v>
                </c:pt>
                <c:pt idx="2524">
                  <c:v>8</c:v>
                </c:pt>
                <c:pt idx="2525">
                  <c:v>4</c:v>
                </c:pt>
                <c:pt idx="2526">
                  <c:v>9</c:v>
                </c:pt>
                <c:pt idx="2527">
                  <c:v>12</c:v>
                </c:pt>
                <c:pt idx="2528">
                  <c:v>9</c:v>
                </c:pt>
                <c:pt idx="2529">
                  <c:v>6</c:v>
                </c:pt>
                <c:pt idx="2530">
                  <c:v>7</c:v>
                </c:pt>
                <c:pt idx="2531">
                  <c:v>6</c:v>
                </c:pt>
                <c:pt idx="2532">
                  <c:v>6</c:v>
                </c:pt>
                <c:pt idx="2533">
                  <c:v>8</c:v>
                </c:pt>
                <c:pt idx="2534">
                  <c:v>10</c:v>
                </c:pt>
                <c:pt idx="2535">
                  <c:v>2</c:v>
                </c:pt>
                <c:pt idx="2536">
                  <c:v>10</c:v>
                </c:pt>
                <c:pt idx="2537">
                  <c:v>9</c:v>
                </c:pt>
                <c:pt idx="2538">
                  <c:v>11</c:v>
                </c:pt>
                <c:pt idx="2539">
                  <c:v>14</c:v>
                </c:pt>
                <c:pt idx="2540">
                  <c:v>3</c:v>
                </c:pt>
                <c:pt idx="2541">
                  <c:v>7</c:v>
                </c:pt>
                <c:pt idx="2542">
                  <c:v>7</c:v>
                </c:pt>
                <c:pt idx="2543">
                  <c:v>7</c:v>
                </c:pt>
                <c:pt idx="2544">
                  <c:v>10</c:v>
                </c:pt>
                <c:pt idx="2545">
                  <c:v>9</c:v>
                </c:pt>
                <c:pt idx="2546">
                  <c:v>3</c:v>
                </c:pt>
                <c:pt idx="2547">
                  <c:v>8</c:v>
                </c:pt>
                <c:pt idx="2548">
                  <c:v>4</c:v>
                </c:pt>
                <c:pt idx="2549">
                  <c:v>5</c:v>
                </c:pt>
                <c:pt idx="2550">
                  <c:v>12</c:v>
                </c:pt>
                <c:pt idx="2551">
                  <c:v>7</c:v>
                </c:pt>
                <c:pt idx="2552">
                  <c:v>11</c:v>
                </c:pt>
                <c:pt idx="2553">
                  <c:v>9</c:v>
                </c:pt>
                <c:pt idx="2554">
                  <c:v>8</c:v>
                </c:pt>
                <c:pt idx="2555">
                  <c:v>7</c:v>
                </c:pt>
                <c:pt idx="2556">
                  <c:v>10</c:v>
                </c:pt>
                <c:pt idx="2557">
                  <c:v>4</c:v>
                </c:pt>
                <c:pt idx="2558">
                  <c:v>7</c:v>
                </c:pt>
                <c:pt idx="2559">
                  <c:v>7</c:v>
                </c:pt>
                <c:pt idx="2560">
                  <c:v>9</c:v>
                </c:pt>
                <c:pt idx="2561">
                  <c:v>7</c:v>
                </c:pt>
                <c:pt idx="2562">
                  <c:v>7</c:v>
                </c:pt>
                <c:pt idx="2563">
                  <c:v>5</c:v>
                </c:pt>
                <c:pt idx="2564">
                  <c:v>12</c:v>
                </c:pt>
                <c:pt idx="2565">
                  <c:v>12</c:v>
                </c:pt>
                <c:pt idx="2566">
                  <c:v>5</c:v>
                </c:pt>
                <c:pt idx="2567">
                  <c:v>9</c:v>
                </c:pt>
                <c:pt idx="2568">
                  <c:v>9</c:v>
                </c:pt>
                <c:pt idx="2569">
                  <c:v>7</c:v>
                </c:pt>
                <c:pt idx="2570">
                  <c:v>5</c:v>
                </c:pt>
                <c:pt idx="2571">
                  <c:v>9</c:v>
                </c:pt>
                <c:pt idx="2572">
                  <c:v>9</c:v>
                </c:pt>
                <c:pt idx="2573">
                  <c:v>2</c:v>
                </c:pt>
                <c:pt idx="2574">
                  <c:v>7</c:v>
                </c:pt>
                <c:pt idx="2575">
                  <c:v>7</c:v>
                </c:pt>
                <c:pt idx="2576">
                  <c:v>6</c:v>
                </c:pt>
                <c:pt idx="2577">
                  <c:v>9</c:v>
                </c:pt>
                <c:pt idx="2578">
                  <c:v>6</c:v>
                </c:pt>
                <c:pt idx="2579">
                  <c:v>4</c:v>
                </c:pt>
                <c:pt idx="2580">
                  <c:v>1</c:v>
                </c:pt>
                <c:pt idx="2581">
                  <c:v>7</c:v>
                </c:pt>
                <c:pt idx="2582">
                  <c:v>6</c:v>
                </c:pt>
                <c:pt idx="2583">
                  <c:v>3</c:v>
                </c:pt>
                <c:pt idx="2584">
                  <c:v>7</c:v>
                </c:pt>
                <c:pt idx="2585">
                  <c:v>4</c:v>
                </c:pt>
                <c:pt idx="2586">
                  <c:v>5</c:v>
                </c:pt>
                <c:pt idx="2587">
                  <c:v>8</c:v>
                </c:pt>
                <c:pt idx="2588">
                  <c:v>9</c:v>
                </c:pt>
                <c:pt idx="2589">
                  <c:v>10</c:v>
                </c:pt>
                <c:pt idx="2590">
                  <c:v>7</c:v>
                </c:pt>
                <c:pt idx="2591">
                  <c:v>7</c:v>
                </c:pt>
                <c:pt idx="2592">
                  <c:v>8</c:v>
                </c:pt>
                <c:pt idx="2593">
                  <c:v>7</c:v>
                </c:pt>
                <c:pt idx="2594">
                  <c:v>9</c:v>
                </c:pt>
                <c:pt idx="2595">
                  <c:v>9</c:v>
                </c:pt>
                <c:pt idx="2596">
                  <c:v>6</c:v>
                </c:pt>
                <c:pt idx="2597">
                  <c:v>10</c:v>
                </c:pt>
                <c:pt idx="2598">
                  <c:v>7</c:v>
                </c:pt>
                <c:pt idx="2599">
                  <c:v>6</c:v>
                </c:pt>
                <c:pt idx="2600">
                  <c:v>6</c:v>
                </c:pt>
                <c:pt idx="2601">
                  <c:v>11</c:v>
                </c:pt>
                <c:pt idx="2602">
                  <c:v>9</c:v>
                </c:pt>
                <c:pt idx="2603">
                  <c:v>13</c:v>
                </c:pt>
                <c:pt idx="2604">
                  <c:v>10</c:v>
                </c:pt>
                <c:pt idx="2605">
                  <c:v>4</c:v>
                </c:pt>
                <c:pt idx="2606">
                  <c:v>14</c:v>
                </c:pt>
                <c:pt idx="2607">
                  <c:v>9</c:v>
                </c:pt>
                <c:pt idx="2608">
                  <c:v>6</c:v>
                </c:pt>
                <c:pt idx="2609">
                  <c:v>9</c:v>
                </c:pt>
                <c:pt idx="2610">
                  <c:v>12</c:v>
                </c:pt>
                <c:pt idx="2611">
                  <c:v>7</c:v>
                </c:pt>
                <c:pt idx="2612">
                  <c:v>7</c:v>
                </c:pt>
                <c:pt idx="2613">
                  <c:v>6</c:v>
                </c:pt>
                <c:pt idx="2614">
                  <c:v>11</c:v>
                </c:pt>
                <c:pt idx="2615">
                  <c:v>6</c:v>
                </c:pt>
                <c:pt idx="2616">
                  <c:v>11</c:v>
                </c:pt>
                <c:pt idx="2617">
                  <c:v>9</c:v>
                </c:pt>
                <c:pt idx="2618">
                  <c:v>7</c:v>
                </c:pt>
                <c:pt idx="2619">
                  <c:v>2</c:v>
                </c:pt>
                <c:pt idx="2620">
                  <c:v>3</c:v>
                </c:pt>
                <c:pt idx="2621">
                  <c:v>6</c:v>
                </c:pt>
                <c:pt idx="2622">
                  <c:v>7</c:v>
                </c:pt>
                <c:pt idx="2623">
                  <c:v>4</c:v>
                </c:pt>
                <c:pt idx="2624">
                  <c:v>4</c:v>
                </c:pt>
                <c:pt idx="2625">
                  <c:v>9</c:v>
                </c:pt>
                <c:pt idx="2626">
                  <c:v>5</c:v>
                </c:pt>
                <c:pt idx="2627">
                  <c:v>13</c:v>
                </c:pt>
                <c:pt idx="2628">
                  <c:v>12</c:v>
                </c:pt>
                <c:pt idx="2629">
                  <c:v>10</c:v>
                </c:pt>
                <c:pt idx="2630">
                  <c:v>6</c:v>
                </c:pt>
                <c:pt idx="2631">
                  <c:v>5</c:v>
                </c:pt>
                <c:pt idx="2632">
                  <c:v>7</c:v>
                </c:pt>
                <c:pt idx="2633">
                  <c:v>13</c:v>
                </c:pt>
                <c:pt idx="2634">
                  <c:v>8</c:v>
                </c:pt>
                <c:pt idx="2635">
                  <c:v>6</c:v>
                </c:pt>
                <c:pt idx="2636">
                  <c:v>10</c:v>
                </c:pt>
                <c:pt idx="2637">
                  <c:v>8</c:v>
                </c:pt>
                <c:pt idx="2638">
                  <c:v>4</c:v>
                </c:pt>
                <c:pt idx="2639">
                  <c:v>8</c:v>
                </c:pt>
                <c:pt idx="2640">
                  <c:v>4</c:v>
                </c:pt>
                <c:pt idx="2641">
                  <c:v>12</c:v>
                </c:pt>
                <c:pt idx="2642">
                  <c:v>5</c:v>
                </c:pt>
                <c:pt idx="2643">
                  <c:v>6</c:v>
                </c:pt>
                <c:pt idx="2644">
                  <c:v>7</c:v>
                </c:pt>
                <c:pt idx="2645">
                  <c:v>8</c:v>
                </c:pt>
                <c:pt idx="2646">
                  <c:v>7</c:v>
                </c:pt>
                <c:pt idx="2647">
                  <c:v>10</c:v>
                </c:pt>
                <c:pt idx="2648">
                  <c:v>11</c:v>
                </c:pt>
                <c:pt idx="2649">
                  <c:v>7</c:v>
                </c:pt>
                <c:pt idx="2650">
                  <c:v>11</c:v>
                </c:pt>
                <c:pt idx="2651">
                  <c:v>4</c:v>
                </c:pt>
                <c:pt idx="2652">
                  <c:v>2</c:v>
                </c:pt>
                <c:pt idx="2653">
                  <c:v>5</c:v>
                </c:pt>
                <c:pt idx="2654">
                  <c:v>8</c:v>
                </c:pt>
                <c:pt idx="2655">
                  <c:v>7</c:v>
                </c:pt>
                <c:pt idx="2656">
                  <c:v>6</c:v>
                </c:pt>
                <c:pt idx="2657">
                  <c:v>9</c:v>
                </c:pt>
                <c:pt idx="2658">
                  <c:v>6</c:v>
                </c:pt>
                <c:pt idx="2659">
                  <c:v>3</c:v>
                </c:pt>
                <c:pt idx="2660">
                  <c:v>9</c:v>
                </c:pt>
                <c:pt idx="2661">
                  <c:v>8</c:v>
                </c:pt>
                <c:pt idx="2662">
                  <c:v>15</c:v>
                </c:pt>
                <c:pt idx="2663">
                  <c:v>9</c:v>
                </c:pt>
                <c:pt idx="2664">
                  <c:v>4</c:v>
                </c:pt>
                <c:pt idx="2665">
                  <c:v>9</c:v>
                </c:pt>
                <c:pt idx="2666">
                  <c:v>6</c:v>
                </c:pt>
                <c:pt idx="2667">
                  <c:v>5</c:v>
                </c:pt>
                <c:pt idx="2668">
                  <c:v>10</c:v>
                </c:pt>
                <c:pt idx="2669">
                  <c:v>6</c:v>
                </c:pt>
                <c:pt idx="2670">
                  <c:v>8</c:v>
                </c:pt>
                <c:pt idx="2671">
                  <c:v>11</c:v>
                </c:pt>
                <c:pt idx="2672">
                  <c:v>10</c:v>
                </c:pt>
                <c:pt idx="2673">
                  <c:v>7</c:v>
                </c:pt>
                <c:pt idx="2674">
                  <c:v>5</c:v>
                </c:pt>
                <c:pt idx="2675">
                  <c:v>6</c:v>
                </c:pt>
                <c:pt idx="2676">
                  <c:v>5</c:v>
                </c:pt>
                <c:pt idx="2677">
                  <c:v>4</c:v>
                </c:pt>
                <c:pt idx="2678">
                  <c:v>8</c:v>
                </c:pt>
                <c:pt idx="2679">
                  <c:v>5</c:v>
                </c:pt>
                <c:pt idx="2680">
                  <c:v>8</c:v>
                </c:pt>
                <c:pt idx="2681">
                  <c:v>7</c:v>
                </c:pt>
                <c:pt idx="2682">
                  <c:v>5</c:v>
                </c:pt>
                <c:pt idx="2683">
                  <c:v>8</c:v>
                </c:pt>
                <c:pt idx="2684">
                  <c:v>4</c:v>
                </c:pt>
                <c:pt idx="2685">
                  <c:v>10</c:v>
                </c:pt>
                <c:pt idx="2686">
                  <c:v>4</c:v>
                </c:pt>
                <c:pt idx="2687">
                  <c:v>3</c:v>
                </c:pt>
                <c:pt idx="2688">
                  <c:v>8</c:v>
                </c:pt>
                <c:pt idx="2689">
                  <c:v>6</c:v>
                </c:pt>
                <c:pt idx="2690">
                  <c:v>5</c:v>
                </c:pt>
                <c:pt idx="2691">
                  <c:v>6</c:v>
                </c:pt>
                <c:pt idx="2692">
                  <c:v>4</c:v>
                </c:pt>
                <c:pt idx="2693">
                  <c:v>3</c:v>
                </c:pt>
                <c:pt idx="2694">
                  <c:v>10</c:v>
                </c:pt>
                <c:pt idx="2695">
                  <c:v>3</c:v>
                </c:pt>
                <c:pt idx="2696">
                  <c:v>7</c:v>
                </c:pt>
                <c:pt idx="2697">
                  <c:v>8</c:v>
                </c:pt>
                <c:pt idx="2698">
                  <c:v>4</c:v>
                </c:pt>
                <c:pt idx="2699">
                  <c:v>12</c:v>
                </c:pt>
                <c:pt idx="2700">
                  <c:v>5</c:v>
                </c:pt>
                <c:pt idx="2701">
                  <c:v>8</c:v>
                </c:pt>
                <c:pt idx="2702">
                  <c:v>3</c:v>
                </c:pt>
                <c:pt idx="2703">
                  <c:v>11</c:v>
                </c:pt>
                <c:pt idx="2704">
                  <c:v>13</c:v>
                </c:pt>
                <c:pt idx="2705">
                  <c:v>2</c:v>
                </c:pt>
                <c:pt idx="2706">
                  <c:v>5</c:v>
                </c:pt>
                <c:pt idx="2707">
                  <c:v>4</c:v>
                </c:pt>
                <c:pt idx="2708">
                  <c:v>4</c:v>
                </c:pt>
                <c:pt idx="2709">
                  <c:v>9</c:v>
                </c:pt>
                <c:pt idx="2710">
                  <c:v>9</c:v>
                </c:pt>
                <c:pt idx="2711">
                  <c:v>6</c:v>
                </c:pt>
                <c:pt idx="2712">
                  <c:v>2</c:v>
                </c:pt>
                <c:pt idx="2713">
                  <c:v>4</c:v>
                </c:pt>
                <c:pt idx="2714">
                  <c:v>5</c:v>
                </c:pt>
                <c:pt idx="2715">
                  <c:v>6</c:v>
                </c:pt>
                <c:pt idx="2716">
                  <c:v>5</c:v>
                </c:pt>
                <c:pt idx="2717">
                  <c:v>8</c:v>
                </c:pt>
                <c:pt idx="2718">
                  <c:v>8</c:v>
                </c:pt>
                <c:pt idx="2719">
                  <c:v>8</c:v>
                </c:pt>
                <c:pt idx="2720">
                  <c:v>3</c:v>
                </c:pt>
                <c:pt idx="2721">
                  <c:v>7</c:v>
                </c:pt>
                <c:pt idx="2722">
                  <c:v>8</c:v>
                </c:pt>
                <c:pt idx="2723">
                  <c:v>8</c:v>
                </c:pt>
                <c:pt idx="2724">
                  <c:v>11</c:v>
                </c:pt>
                <c:pt idx="2725">
                  <c:v>5</c:v>
                </c:pt>
                <c:pt idx="2726">
                  <c:v>6</c:v>
                </c:pt>
                <c:pt idx="2727">
                  <c:v>12</c:v>
                </c:pt>
                <c:pt idx="2728">
                  <c:v>7</c:v>
                </c:pt>
                <c:pt idx="2729">
                  <c:v>5</c:v>
                </c:pt>
                <c:pt idx="2730">
                  <c:v>8</c:v>
                </c:pt>
                <c:pt idx="2731">
                  <c:v>9</c:v>
                </c:pt>
                <c:pt idx="2732">
                  <c:v>7</c:v>
                </c:pt>
                <c:pt idx="2733">
                  <c:v>6</c:v>
                </c:pt>
                <c:pt idx="2734">
                  <c:v>2</c:v>
                </c:pt>
                <c:pt idx="2735">
                  <c:v>9</c:v>
                </c:pt>
                <c:pt idx="2736">
                  <c:v>5</c:v>
                </c:pt>
                <c:pt idx="2737">
                  <c:v>2</c:v>
                </c:pt>
                <c:pt idx="2738">
                  <c:v>9</c:v>
                </c:pt>
                <c:pt idx="2739">
                  <c:v>4</c:v>
                </c:pt>
                <c:pt idx="2740">
                  <c:v>8</c:v>
                </c:pt>
                <c:pt idx="2741">
                  <c:v>4</c:v>
                </c:pt>
                <c:pt idx="2742">
                  <c:v>9</c:v>
                </c:pt>
                <c:pt idx="2743">
                  <c:v>7</c:v>
                </c:pt>
                <c:pt idx="2744">
                  <c:v>6</c:v>
                </c:pt>
                <c:pt idx="2745">
                  <c:v>4</c:v>
                </c:pt>
                <c:pt idx="2746">
                  <c:v>6</c:v>
                </c:pt>
                <c:pt idx="2747">
                  <c:v>5</c:v>
                </c:pt>
                <c:pt idx="2748">
                  <c:v>7</c:v>
                </c:pt>
                <c:pt idx="2749">
                  <c:v>11</c:v>
                </c:pt>
                <c:pt idx="2750">
                  <c:v>6</c:v>
                </c:pt>
                <c:pt idx="2751">
                  <c:v>10</c:v>
                </c:pt>
                <c:pt idx="2752">
                  <c:v>1</c:v>
                </c:pt>
                <c:pt idx="2753">
                  <c:v>3</c:v>
                </c:pt>
                <c:pt idx="2754">
                  <c:v>6</c:v>
                </c:pt>
                <c:pt idx="2755">
                  <c:v>7</c:v>
                </c:pt>
                <c:pt idx="2756">
                  <c:v>3</c:v>
                </c:pt>
                <c:pt idx="2757">
                  <c:v>7</c:v>
                </c:pt>
                <c:pt idx="2758">
                  <c:v>5</c:v>
                </c:pt>
                <c:pt idx="2759">
                  <c:v>8</c:v>
                </c:pt>
                <c:pt idx="2760">
                  <c:v>3</c:v>
                </c:pt>
                <c:pt idx="2761">
                  <c:v>9</c:v>
                </c:pt>
                <c:pt idx="2762">
                  <c:v>10</c:v>
                </c:pt>
                <c:pt idx="2763">
                  <c:v>8</c:v>
                </c:pt>
                <c:pt idx="2764">
                  <c:v>7</c:v>
                </c:pt>
                <c:pt idx="2765">
                  <c:v>6</c:v>
                </c:pt>
                <c:pt idx="2766">
                  <c:v>8</c:v>
                </c:pt>
                <c:pt idx="2767">
                  <c:v>7</c:v>
                </c:pt>
                <c:pt idx="2768">
                  <c:v>7</c:v>
                </c:pt>
                <c:pt idx="2769">
                  <c:v>10</c:v>
                </c:pt>
                <c:pt idx="2770">
                  <c:v>10</c:v>
                </c:pt>
                <c:pt idx="2771">
                  <c:v>12</c:v>
                </c:pt>
                <c:pt idx="2772">
                  <c:v>8</c:v>
                </c:pt>
                <c:pt idx="2773">
                  <c:v>8</c:v>
                </c:pt>
                <c:pt idx="2774">
                  <c:v>8</c:v>
                </c:pt>
                <c:pt idx="2775">
                  <c:v>7</c:v>
                </c:pt>
                <c:pt idx="2776">
                  <c:v>16</c:v>
                </c:pt>
                <c:pt idx="2777">
                  <c:v>7</c:v>
                </c:pt>
                <c:pt idx="2778">
                  <c:v>10</c:v>
                </c:pt>
                <c:pt idx="2779">
                  <c:v>7</c:v>
                </c:pt>
                <c:pt idx="2780">
                  <c:v>5</c:v>
                </c:pt>
                <c:pt idx="2781">
                  <c:v>4</c:v>
                </c:pt>
                <c:pt idx="2782">
                  <c:v>2</c:v>
                </c:pt>
                <c:pt idx="2783">
                  <c:v>6</c:v>
                </c:pt>
                <c:pt idx="2784">
                  <c:v>3</c:v>
                </c:pt>
                <c:pt idx="2785">
                  <c:v>3</c:v>
                </c:pt>
                <c:pt idx="2786">
                  <c:v>11</c:v>
                </c:pt>
                <c:pt idx="2787">
                  <c:v>4</c:v>
                </c:pt>
                <c:pt idx="2788">
                  <c:v>3</c:v>
                </c:pt>
                <c:pt idx="2789">
                  <c:v>8</c:v>
                </c:pt>
                <c:pt idx="2790">
                  <c:v>7</c:v>
                </c:pt>
                <c:pt idx="2791">
                  <c:v>7</c:v>
                </c:pt>
                <c:pt idx="2792">
                  <c:v>5</c:v>
                </c:pt>
                <c:pt idx="2793">
                  <c:v>4</c:v>
                </c:pt>
                <c:pt idx="2794">
                  <c:v>4</c:v>
                </c:pt>
                <c:pt idx="2795">
                  <c:v>7</c:v>
                </c:pt>
                <c:pt idx="2796">
                  <c:v>6</c:v>
                </c:pt>
                <c:pt idx="2797">
                  <c:v>8</c:v>
                </c:pt>
                <c:pt idx="2798">
                  <c:v>4</c:v>
                </c:pt>
                <c:pt idx="2799">
                  <c:v>8</c:v>
                </c:pt>
                <c:pt idx="2800">
                  <c:v>7</c:v>
                </c:pt>
                <c:pt idx="2801">
                  <c:v>6</c:v>
                </c:pt>
                <c:pt idx="2802">
                  <c:v>9</c:v>
                </c:pt>
                <c:pt idx="2803">
                  <c:v>4</c:v>
                </c:pt>
                <c:pt idx="2804">
                  <c:v>4</c:v>
                </c:pt>
                <c:pt idx="2805">
                  <c:v>11</c:v>
                </c:pt>
                <c:pt idx="2806">
                  <c:v>6</c:v>
                </c:pt>
                <c:pt idx="2807">
                  <c:v>7</c:v>
                </c:pt>
                <c:pt idx="2808">
                  <c:v>6</c:v>
                </c:pt>
                <c:pt idx="2809">
                  <c:v>6</c:v>
                </c:pt>
                <c:pt idx="2810">
                  <c:v>4</c:v>
                </c:pt>
                <c:pt idx="2811">
                  <c:v>7</c:v>
                </c:pt>
                <c:pt idx="2812">
                  <c:v>4</c:v>
                </c:pt>
                <c:pt idx="2813">
                  <c:v>9</c:v>
                </c:pt>
                <c:pt idx="2814">
                  <c:v>1</c:v>
                </c:pt>
                <c:pt idx="2815">
                  <c:v>5</c:v>
                </c:pt>
                <c:pt idx="2816">
                  <c:v>6</c:v>
                </c:pt>
                <c:pt idx="2817">
                  <c:v>3</c:v>
                </c:pt>
                <c:pt idx="2818">
                  <c:v>5</c:v>
                </c:pt>
                <c:pt idx="2819">
                  <c:v>6</c:v>
                </c:pt>
                <c:pt idx="2820">
                  <c:v>11</c:v>
                </c:pt>
                <c:pt idx="2821">
                  <c:v>5</c:v>
                </c:pt>
                <c:pt idx="2822">
                  <c:v>8</c:v>
                </c:pt>
                <c:pt idx="2823">
                  <c:v>5</c:v>
                </c:pt>
                <c:pt idx="2824">
                  <c:v>8</c:v>
                </c:pt>
                <c:pt idx="2825">
                  <c:v>2</c:v>
                </c:pt>
                <c:pt idx="2826">
                  <c:v>1</c:v>
                </c:pt>
                <c:pt idx="2827">
                  <c:v>2</c:v>
                </c:pt>
                <c:pt idx="2828">
                  <c:v>7</c:v>
                </c:pt>
                <c:pt idx="2829">
                  <c:v>4</c:v>
                </c:pt>
                <c:pt idx="2830">
                  <c:v>11</c:v>
                </c:pt>
                <c:pt idx="2831">
                  <c:v>4</c:v>
                </c:pt>
                <c:pt idx="2832">
                  <c:v>6</c:v>
                </c:pt>
                <c:pt idx="2833">
                  <c:v>4</c:v>
                </c:pt>
                <c:pt idx="2834">
                  <c:v>4</c:v>
                </c:pt>
                <c:pt idx="2835">
                  <c:v>6</c:v>
                </c:pt>
                <c:pt idx="2836">
                  <c:v>5</c:v>
                </c:pt>
                <c:pt idx="2837">
                  <c:v>6</c:v>
                </c:pt>
                <c:pt idx="2838">
                  <c:v>4</c:v>
                </c:pt>
                <c:pt idx="2839">
                  <c:v>8</c:v>
                </c:pt>
                <c:pt idx="2840">
                  <c:v>7</c:v>
                </c:pt>
                <c:pt idx="2841">
                  <c:v>5</c:v>
                </c:pt>
                <c:pt idx="2842">
                  <c:v>9</c:v>
                </c:pt>
                <c:pt idx="2843">
                  <c:v>4</c:v>
                </c:pt>
                <c:pt idx="2844">
                  <c:v>5</c:v>
                </c:pt>
                <c:pt idx="2845">
                  <c:v>5</c:v>
                </c:pt>
                <c:pt idx="2846">
                  <c:v>11</c:v>
                </c:pt>
                <c:pt idx="2847">
                  <c:v>7</c:v>
                </c:pt>
                <c:pt idx="2848">
                  <c:v>6</c:v>
                </c:pt>
                <c:pt idx="2849">
                  <c:v>9</c:v>
                </c:pt>
                <c:pt idx="2850">
                  <c:v>3</c:v>
                </c:pt>
                <c:pt idx="2851">
                  <c:v>5</c:v>
                </c:pt>
                <c:pt idx="2852">
                  <c:v>8</c:v>
                </c:pt>
                <c:pt idx="2853">
                  <c:v>3</c:v>
                </c:pt>
                <c:pt idx="2854">
                  <c:v>4</c:v>
                </c:pt>
                <c:pt idx="2855">
                  <c:v>2</c:v>
                </c:pt>
                <c:pt idx="2856">
                  <c:v>13</c:v>
                </c:pt>
                <c:pt idx="2857">
                  <c:v>11</c:v>
                </c:pt>
                <c:pt idx="2858">
                  <c:v>8</c:v>
                </c:pt>
                <c:pt idx="2859">
                  <c:v>8</c:v>
                </c:pt>
                <c:pt idx="2860">
                  <c:v>7</c:v>
                </c:pt>
                <c:pt idx="2861">
                  <c:v>7</c:v>
                </c:pt>
                <c:pt idx="2862">
                  <c:v>11</c:v>
                </c:pt>
                <c:pt idx="2863">
                  <c:v>2</c:v>
                </c:pt>
                <c:pt idx="2864">
                  <c:v>6</c:v>
                </c:pt>
                <c:pt idx="2865">
                  <c:v>4</c:v>
                </c:pt>
                <c:pt idx="2866">
                  <c:v>3</c:v>
                </c:pt>
                <c:pt idx="2867">
                  <c:v>3</c:v>
                </c:pt>
                <c:pt idx="2868">
                  <c:v>7</c:v>
                </c:pt>
                <c:pt idx="2869">
                  <c:v>4</c:v>
                </c:pt>
                <c:pt idx="2870">
                  <c:v>5</c:v>
                </c:pt>
                <c:pt idx="2871">
                  <c:v>7</c:v>
                </c:pt>
                <c:pt idx="2872">
                  <c:v>12</c:v>
                </c:pt>
                <c:pt idx="2873">
                  <c:v>6</c:v>
                </c:pt>
                <c:pt idx="2874">
                  <c:v>7</c:v>
                </c:pt>
                <c:pt idx="2875">
                  <c:v>7</c:v>
                </c:pt>
                <c:pt idx="2876">
                  <c:v>7</c:v>
                </c:pt>
                <c:pt idx="2877">
                  <c:v>4</c:v>
                </c:pt>
                <c:pt idx="2878">
                  <c:v>8</c:v>
                </c:pt>
                <c:pt idx="2879">
                  <c:v>7</c:v>
                </c:pt>
                <c:pt idx="2880">
                  <c:v>4</c:v>
                </c:pt>
                <c:pt idx="2881">
                  <c:v>8</c:v>
                </c:pt>
                <c:pt idx="2882">
                  <c:v>9</c:v>
                </c:pt>
                <c:pt idx="2883">
                  <c:v>2</c:v>
                </c:pt>
                <c:pt idx="2884">
                  <c:v>9</c:v>
                </c:pt>
                <c:pt idx="2885">
                  <c:v>9</c:v>
                </c:pt>
                <c:pt idx="2886">
                  <c:v>5</c:v>
                </c:pt>
                <c:pt idx="2887">
                  <c:v>5</c:v>
                </c:pt>
                <c:pt idx="2888">
                  <c:v>5</c:v>
                </c:pt>
                <c:pt idx="2889">
                  <c:v>3</c:v>
                </c:pt>
                <c:pt idx="2890">
                  <c:v>3</c:v>
                </c:pt>
                <c:pt idx="2891">
                  <c:v>2</c:v>
                </c:pt>
                <c:pt idx="2892">
                  <c:v>4</c:v>
                </c:pt>
                <c:pt idx="2893">
                  <c:v>5</c:v>
                </c:pt>
                <c:pt idx="2894">
                  <c:v>6</c:v>
                </c:pt>
                <c:pt idx="2895">
                  <c:v>1</c:v>
                </c:pt>
                <c:pt idx="2896">
                  <c:v>8</c:v>
                </c:pt>
                <c:pt idx="2897">
                  <c:v>6</c:v>
                </c:pt>
                <c:pt idx="2898">
                  <c:v>4</c:v>
                </c:pt>
                <c:pt idx="2899">
                  <c:v>7</c:v>
                </c:pt>
                <c:pt idx="2900">
                  <c:v>4</c:v>
                </c:pt>
                <c:pt idx="2901">
                  <c:v>8</c:v>
                </c:pt>
                <c:pt idx="2902">
                  <c:v>2</c:v>
                </c:pt>
                <c:pt idx="2903">
                  <c:v>5</c:v>
                </c:pt>
                <c:pt idx="2904">
                  <c:v>6</c:v>
                </c:pt>
                <c:pt idx="2905">
                  <c:v>2</c:v>
                </c:pt>
                <c:pt idx="2906">
                  <c:v>4</c:v>
                </c:pt>
                <c:pt idx="2907">
                  <c:v>8</c:v>
                </c:pt>
                <c:pt idx="2908">
                  <c:v>8</c:v>
                </c:pt>
                <c:pt idx="2909">
                  <c:v>7</c:v>
                </c:pt>
                <c:pt idx="2910">
                  <c:v>5</c:v>
                </c:pt>
                <c:pt idx="2911">
                  <c:v>4</c:v>
                </c:pt>
                <c:pt idx="2912">
                  <c:v>7</c:v>
                </c:pt>
                <c:pt idx="2913">
                  <c:v>6</c:v>
                </c:pt>
                <c:pt idx="2914">
                  <c:v>4</c:v>
                </c:pt>
                <c:pt idx="2915">
                  <c:v>8</c:v>
                </c:pt>
                <c:pt idx="2916">
                  <c:v>6</c:v>
                </c:pt>
                <c:pt idx="2917">
                  <c:v>5</c:v>
                </c:pt>
                <c:pt idx="2918">
                  <c:v>10</c:v>
                </c:pt>
                <c:pt idx="2919">
                  <c:v>4</c:v>
                </c:pt>
                <c:pt idx="2920">
                  <c:v>8</c:v>
                </c:pt>
                <c:pt idx="2921">
                  <c:v>6</c:v>
                </c:pt>
                <c:pt idx="2922">
                  <c:v>4</c:v>
                </c:pt>
                <c:pt idx="2923">
                  <c:v>4</c:v>
                </c:pt>
                <c:pt idx="2924">
                  <c:v>13</c:v>
                </c:pt>
                <c:pt idx="2925">
                  <c:v>5</c:v>
                </c:pt>
                <c:pt idx="2926">
                  <c:v>3</c:v>
                </c:pt>
                <c:pt idx="2927">
                  <c:v>7</c:v>
                </c:pt>
                <c:pt idx="2928">
                  <c:v>7</c:v>
                </c:pt>
                <c:pt idx="2929">
                  <c:v>8</c:v>
                </c:pt>
                <c:pt idx="2930">
                  <c:v>6</c:v>
                </c:pt>
                <c:pt idx="2931">
                  <c:v>5</c:v>
                </c:pt>
                <c:pt idx="2932">
                  <c:v>8</c:v>
                </c:pt>
                <c:pt idx="2933">
                  <c:v>1</c:v>
                </c:pt>
                <c:pt idx="2934">
                  <c:v>10</c:v>
                </c:pt>
                <c:pt idx="2935">
                  <c:v>10</c:v>
                </c:pt>
                <c:pt idx="2936">
                  <c:v>2</c:v>
                </c:pt>
                <c:pt idx="2937">
                  <c:v>4</c:v>
                </c:pt>
                <c:pt idx="2938">
                  <c:v>5</c:v>
                </c:pt>
                <c:pt idx="2939">
                  <c:v>7</c:v>
                </c:pt>
                <c:pt idx="2940">
                  <c:v>7</c:v>
                </c:pt>
                <c:pt idx="2941">
                  <c:v>3</c:v>
                </c:pt>
                <c:pt idx="2942">
                  <c:v>3</c:v>
                </c:pt>
                <c:pt idx="2943">
                  <c:v>7</c:v>
                </c:pt>
                <c:pt idx="2944">
                  <c:v>4</c:v>
                </c:pt>
                <c:pt idx="2945">
                  <c:v>4</c:v>
                </c:pt>
                <c:pt idx="2946">
                  <c:v>2</c:v>
                </c:pt>
                <c:pt idx="2947">
                  <c:v>7</c:v>
                </c:pt>
                <c:pt idx="2948">
                  <c:v>9</c:v>
                </c:pt>
                <c:pt idx="2949">
                  <c:v>6</c:v>
                </c:pt>
                <c:pt idx="2950">
                  <c:v>1</c:v>
                </c:pt>
                <c:pt idx="2951">
                  <c:v>8</c:v>
                </c:pt>
                <c:pt idx="2952">
                  <c:v>5</c:v>
                </c:pt>
                <c:pt idx="2953">
                  <c:v>4</c:v>
                </c:pt>
                <c:pt idx="2954">
                  <c:v>6</c:v>
                </c:pt>
                <c:pt idx="2955">
                  <c:v>9</c:v>
                </c:pt>
                <c:pt idx="2956">
                  <c:v>5</c:v>
                </c:pt>
                <c:pt idx="2957">
                  <c:v>5</c:v>
                </c:pt>
                <c:pt idx="2958">
                  <c:v>8</c:v>
                </c:pt>
                <c:pt idx="2959">
                  <c:v>3</c:v>
                </c:pt>
                <c:pt idx="2960">
                  <c:v>2</c:v>
                </c:pt>
                <c:pt idx="2961">
                  <c:v>7</c:v>
                </c:pt>
                <c:pt idx="2962">
                  <c:v>2</c:v>
                </c:pt>
                <c:pt idx="2963">
                  <c:v>3</c:v>
                </c:pt>
                <c:pt idx="2964">
                  <c:v>3</c:v>
                </c:pt>
                <c:pt idx="2965">
                  <c:v>6</c:v>
                </c:pt>
                <c:pt idx="2966">
                  <c:v>5</c:v>
                </c:pt>
                <c:pt idx="2967">
                  <c:v>6</c:v>
                </c:pt>
                <c:pt idx="2968">
                  <c:v>7</c:v>
                </c:pt>
                <c:pt idx="2969">
                  <c:v>5</c:v>
                </c:pt>
                <c:pt idx="2970">
                  <c:v>10</c:v>
                </c:pt>
                <c:pt idx="2971">
                  <c:v>6</c:v>
                </c:pt>
                <c:pt idx="2972">
                  <c:v>5</c:v>
                </c:pt>
                <c:pt idx="2973">
                  <c:v>3</c:v>
                </c:pt>
                <c:pt idx="2974">
                  <c:v>7</c:v>
                </c:pt>
                <c:pt idx="2975">
                  <c:v>3</c:v>
                </c:pt>
                <c:pt idx="2976">
                  <c:v>3</c:v>
                </c:pt>
                <c:pt idx="2977">
                  <c:v>5</c:v>
                </c:pt>
                <c:pt idx="2978">
                  <c:v>8</c:v>
                </c:pt>
                <c:pt idx="2979">
                  <c:v>6</c:v>
                </c:pt>
                <c:pt idx="2980">
                  <c:v>1</c:v>
                </c:pt>
                <c:pt idx="2981">
                  <c:v>3</c:v>
                </c:pt>
                <c:pt idx="2982">
                  <c:v>9</c:v>
                </c:pt>
                <c:pt idx="2983">
                  <c:v>8</c:v>
                </c:pt>
                <c:pt idx="2984">
                  <c:v>5</c:v>
                </c:pt>
                <c:pt idx="2985">
                  <c:v>5</c:v>
                </c:pt>
                <c:pt idx="2986">
                  <c:v>10</c:v>
                </c:pt>
                <c:pt idx="2987">
                  <c:v>9</c:v>
                </c:pt>
                <c:pt idx="2988">
                  <c:v>8</c:v>
                </c:pt>
                <c:pt idx="2989">
                  <c:v>8</c:v>
                </c:pt>
                <c:pt idx="2990">
                  <c:v>7</c:v>
                </c:pt>
                <c:pt idx="2991">
                  <c:v>6</c:v>
                </c:pt>
                <c:pt idx="2992">
                  <c:v>2</c:v>
                </c:pt>
                <c:pt idx="2993">
                  <c:v>6</c:v>
                </c:pt>
                <c:pt idx="2994">
                  <c:v>4</c:v>
                </c:pt>
                <c:pt idx="2995">
                  <c:v>6</c:v>
                </c:pt>
                <c:pt idx="2996">
                  <c:v>4</c:v>
                </c:pt>
                <c:pt idx="2997">
                  <c:v>7</c:v>
                </c:pt>
                <c:pt idx="2998">
                  <c:v>3</c:v>
                </c:pt>
                <c:pt idx="2999">
                  <c:v>5</c:v>
                </c:pt>
                <c:pt idx="3000">
                  <c:v>4</c:v>
                </c:pt>
                <c:pt idx="3001">
                  <c:v>6</c:v>
                </c:pt>
                <c:pt idx="3002">
                  <c:v>7</c:v>
                </c:pt>
                <c:pt idx="3003">
                  <c:v>7</c:v>
                </c:pt>
                <c:pt idx="3004">
                  <c:v>9</c:v>
                </c:pt>
                <c:pt idx="3005">
                  <c:v>7</c:v>
                </c:pt>
                <c:pt idx="3006">
                  <c:v>3</c:v>
                </c:pt>
                <c:pt idx="3007">
                  <c:v>3</c:v>
                </c:pt>
                <c:pt idx="3008">
                  <c:v>5</c:v>
                </c:pt>
                <c:pt idx="3009">
                  <c:v>3</c:v>
                </c:pt>
                <c:pt idx="3010">
                  <c:v>3</c:v>
                </c:pt>
                <c:pt idx="3011">
                  <c:v>7</c:v>
                </c:pt>
                <c:pt idx="3012">
                  <c:v>6</c:v>
                </c:pt>
                <c:pt idx="3013">
                  <c:v>5</c:v>
                </c:pt>
                <c:pt idx="3014">
                  <c:v>8</c:v>
                </c:pt>
                <c:pt idx="3015">
                  <c:v>2</c:v>
                </c:pt>
                <c:pt idx="3016">
                  <c:v>5</c:v>
                </c:pt>
                <c:pt idx="3017">
                  <c:v>1</c:v>
                </c:pt>
                <c:pt idx="3018">
                  <c:v>3</c:v>
                </c:pt>
                <c:pt idx="3019">
                  <c:v>5</c:v>
                </c:pt>
                <c:pt idx="3020">
                  <c:v>5</c:v>
                </c:pt>
                <c:pt idx="3021">
                  <c:v>3</c:v>
                </c:pt>
                <c:pt idx="3022">
                  <c:v>6</c:v>
                </c:pt>
                <c:pt idx="3023">
                  <c:v>1</c:v>
                </c:pt>
                <c:pt idx="3024">
                  <c:v>4</c:v>
                </c:pt>
                <c:pt idx="3025">
                  <c:v>3</c:v>
                </c:pt>
                <c:pt idx="3026">
                  <c:v>6</c:v>
                </c:pt>
                <c:pt idx="3027">
                  <c:v>4</c:v>
                </c:pt>
                <c:pt idx="3028">
                  <c:v>2</c:v>
                </c:pt>
                <c:pt idx="3029">
                  <c:v>5</c:v>
                </c:pt>
                <c:pt idx="3030">
                  <c:v>7</c:v>
                </c:pt>
                <c:pt idx="3031">
                  <c:v>9</c:v>
                </c:pt>
                <c:pt idx="3032">
                  <c:v>3</c:v>
                </c:pt>
                <c:pt idx="3033">
                  <c:v>2</c:v>
                </c:pt>
                <c:pt idx="3034">
                  <c:v>5</c:v>
                </c:pt>
                <c:pt idx="3035">
                  <c:v>5</c:v>
                </c:pt>
                <c:pt idx="3036">
                  <c:v>4</c:v>
                </c:pt>
                <c:pt idx="3037">
                  <c:v>6</c:v>
                </c:pt>
                <c:pt idx="3038">
                  <c:v>9</c:v>
                </c:pt>
                <c:pt idx="3039">
                  <c:v>5</c:v>
                </c:pt>
                <c:pt idx="3040">
                  <c:v>5</c:v>
                </c:pt>
                <c:pt idx="3041">
                  <c:v>2</c:v>
                </c:pt>
                <c:pt idx="3042">
                  <c:v>7</c:v>
                </c:pt>
                <c:pt idx="3043">
                  <c:v>8</c:v>
                </c:pt>
                <c:pt idx="3044">
                  <c:v>7</c:v>
                </c:pt>
                <c:pt idx="3045">
                  <c:v>3</c:v>
                </c:pt>
                <c:pt idx="3046">
                  <c:v>1</c:v>
                </c:pt>
                <c:pt idx="3047">
                  <c:v>4</c:v>
                </c:pt>
                <c:pt idx="3048">
                  <c:v>2</c:v>
                </c:pt>
                <c:pt idx="3049">
                  <c:v>2</c:v>
                </c:pt>
                <c:pt idx="3050">
                  <c:v>6</c:v>
                </c:pt>
                <c:pt idx="3051">
                  <c:v>7</c:v>
                </c:pt>
                <c:pt idx="3052">
                  <c:v>5</c:v>
                </c:pt>
                <c:pt idx="3053">
                  <c:v>8</c:v>
                </c:pt>
                <c:pt idx="3054">
                  <c:v>7</c:v>
                </c:pt>
                <c:pt idx="3055">
                  <c:v>4</c:v>
                </c:pt>
                <c:pt idx="3056">
                  <c:v>3</c:v>
                </c:pt>
                <c:pt idx="3057">
                  <c:v>5</c:v>
                </c:pt>
                <c:pt idx="3058">
                  <c:v>6</c:v>
                </c:pt>
                <c:pt idx="3059">
                  <c:v>4</c:v>
                </c:pt>
                <c:pt idx="3060">
                  <c:v>7</c:v>
                </c:pt>
                <c:pt idx="3061">
                  <c:v>1</c:v>
                </c:pt>
                <c:pt idx="3062">
                  <c:v>6</c:v>
                </c:pt>
                <c:pt idx="3063">
                  <c:v>9</c:v>
                </c:pt>
                <c:pt idx="3064">
                  <c:v>5</c:v>
                </c:pt>
                <c:pt idx="3065">
                  <c:v>7</c:v>
                </c:pt>
                <c:pt idx="3066">
                  <c:v>3</c:v>
                </c:pt>
                <c:pt idx="3067">
                  <c:v>5</c:v>
                </c:pt>
                <c:pt idx="3068">
                  <c:v>9</c:v>
                </c:pt>
                <c:pt idx="3069">
                  <c:v>6</c:v>
                </c:pt>
                <c:pt idx="3070">
                  <c:v>7</c:v>
                </c:pt>
                <c:pt idx="3071">
                  <c:v>2</c:v>
                </c:pt>
                <c:pt idx="3072">
                  <c:v>3</c:v>
                </c:pt>
                <c:pt idx="3073">
                  <c:v>3</c:v>
                </c:pt>
                <c:pt idx="3074">
                  <c:v>6</c:v>
                </c:pt>
                <c:pt idx="3075">
                  <c:v>6</c:v>
                </c:pt>
                <c:pt idx="3076">
                  <c:v>4</c:v>
                </c:pt>
                <c:pt idx="3077">
                  <c:v>9</c:v>
                </c:pt>
                <c:pt idx="3078">
                  <c:v>2</c:v>
                </c:pt>
                <c:pt idx="3079">
                  <c:v>6</c:v>
                </c:pt>
                <c:pt idx="3080">
                  <c:v>7</c:v>
                </c:pt>
                <c:pt idx="3081">
                  <c:v>5</c:v>
                </c:pt>
                <c:pt idx="3082">
                  <c:v>5</c:v>
                </c:pt>
                <c:pt idx="3083">
                  <c:v>5</c:v>
                </c:pt>
                <c:pt idx="3084">
                  <c:v>4</c:v>
                </c:pt>
                <c:pt idx="3085">
                  <c:v>3</c:v>
                </c:pt>
                <c:pt idx="3086">
                  <c:v>10</c:v>
                </c:pt>
                <c:pt idx="3087">
                  <c:v>6</c:v>
                </c:pt>
                <c:pt idx="3088">
                  <c:v>4</c:v>
                </c:pt>
                <c:pt idx="3089">
                  <c:v>2</c:v>
                </c:pt>
                <c:pt idx="3090">
                  <c:v>9</c:v>
                </c:pt>
                <c:pt idx="3091">
                  <c:v>5</c:v>
                </c:pt>
                <c:pt idx="3092">
                  <c:v>1</c:v>
                </c:pt>
                <c:pt idx="3093">
                  <c:v>9</c:v>
                </c:pt>
                <c:pt idx="3094">
                  <c:v>4</c:v>
                </c:pt>
                <c:pt idx="3095">
                  <c:v>4</c:v>
                </c:pt>
                <c:pt idx="3096">
                  <c:v>11</c:v>
                </c:pt>
                <c:pt idx="3097">
                  <c:v>9</c:v>
                </c:pt>
                <c:pt idx="3098">
                  <c:v>6</c:v>
                </c:pt>
                <c:pt idx="3099">
                  <c:v>6</c:v>
                </c:pt>
                <c:pt idx="3100">
                  <c:v>5</c:v>
                </c:pt>
                <c:pt idx="3101">
                  <c:v>3</c:v>
                </c:pt>
                <c:pt idx="3102">
                  <c:v>3</c:v>
                </c:pt>
                <c:pt idx="3103">
                  <c:v>7</c:v>
                </c:pt>
                <c:pt idx="3104">
                  <c:v>5</c:v>
                </c:pt>
                <c:pt idx="3105">
                  <c:v>10</c:v>
                </c:pt>
                <c:pt idx="3106">
                  <c:v>7</c:v>
                </c:pt>
                <c:pt idx="3107">
                  <c:v>5</c:v>
                </c:pt>
                <c:pt idx="3108">
                  <c:v>8</c:v>
                </c:pt>
                <c:pt idx="3109">
                  <c:v>5</c:v>
                </c:pt>
                <c:pt idx="3110">
                  <c:v>9</c:v>
                </c:pt>
                <c:pt idx="3111">
                  <c:v>2</c:v>
                </c:pt>
                <c:pt idx="3112">
                  <c:v>4</c:v>
                </c:pt>
                <c:pt idx="3113">
                  <c:v>5</c:v>
                </c:pt>
                <c:pt idx="3114">
                  <c:v>8</c:v>
                </c:pt>
                <c:pt idx="3115">
                  <c:v>7</c:v>
                </c:pt>
                <c:pt idx="3116">
                  <c:v>8</c:v>
                </c:pt>
                <c:pt idx="3117">
                  <c:v>5</c:v>
                </c:pt>
                <c:pt idx="3118">
                  <c:v>3</c:v>
                </c:pt>
                <c:pt idx="3119">
                  <c:v>5</c:v>
                </c:pt>
                <c:pt idx="3120">
                  <c:v>5</c:v>
                </c:pt>
                <c:pt idx="3121">
                  <c:v>4</c:v>
                </c:pt>
                <c:pt idx="3122">
                  <c:v>5</c:v>
                </c:pt>
                <c:pt idx="3123">
                  <c:v>5</c:v>
                </c:pt>
                <c:pt idx="3124">
                  <c:v>4</c:v>
                </c:pt>
                <c:pt idx="3125">
                  <c:v>2</c:v>
                </c:pt>
                <c:pt idx="3126">
                  <c:v>5</c:v>
                </c:pt>
                <c:pt idx="3127">
                  <c:v>3</c:v>
                </c:pt>
                <c:pt idx="3128">
                  <c:v>3</c:v>
                </c:pt>
                <c:pt idx="3129">
                  <c:v>3</c:v>
                </c:pt>
                <c:pt idx="3130">
                  <c:v>4</c:v>
                </c:pt>
                <c:pt idx="3131">
                  <c:v>3</c:v>
                </c:pt>
                <c:pt idx="3132">
                  <c:v>3</c:v>
                </c:pt>
                <c:pt idx="3133">
                  <c:v>10</c:v>
                </c:pt>
                <c:pt idx="3134">
                  <c:v>6</c:v>
                </c:pt>
                <c:pt idx="3135">
                  <c:v>4</c:v>
                </c:pt>
                <c:pt idx="3136">
                  <c:v>10</c:v>
                </c:pt>
                <c:pt idx="3137">
                  <c:v>7</c:v>
                </c:pt>
                <c:pt idx="3138">
                  <c:v>2</c:v>
                </c:pt>
                <c:pt idx="3139">
                  <c:v>8</c:v>
                </c:pt>
                <c:pt idx="3140">
                  <c:v>1</c:v>
                </c:pt>
                <c:pt idx="3141">
                  <c:v>4</c:v>
                </c:pt>
                <c:pt idx="3142">
                  <c:v>6</c:v>
                </c:pt>
                <c:pt idx="3143">
                  <c:v>7</c:v>
                </c:pt>
                <c:pt idx="3144">
                  <c:v>6</c:v>
                </c:pt>
                <c:pt idx="3145">
                  <c:v>5</c:v>
                </c:pt>
                <c:pt idx="3146">
                  <c:v>8</c:v>
                </c:pt>
                <c:pt idx="3147">
                  <c:v>3</c:v>
                </c:pt>
                <c:pt idx="3148">
                  <c:v>3</c:v>
                </c:pt>
                <c:pt idx="3149">
                  <c:v>9</c:v>
                </c:pt>
                <c:pt idx="3150">
                  <c:v>10</c:v>
                </c:pt>
                <c:pt idx="3151">
                  <c:v>5</c:v>
                </c:pt>
                <c:pt idx="3152">
                  <c:v>5</c:v>
                </c:pt>
                <c:pt idx="3153">
                  <c:v>4</c:v>
                </c:pt>
                <c:pt idx="3154">
                  <c:v>2</c:v>
                </c:pt>
                <c:pt idx="3155">
                  <c:v>6</c:v>
                </c:pt>
                <c:pt idx="3156">
                  <c:v>7</c:v>
                </c:pt>
                <c:pt idx="3157">
                  <c:v>4</c:v>
                </c:pt>
                <c:pt idx="3158">
                  <c:v>4</c:v>
                </c:pt>
                <c:pt idx="3159">
                  <c:v>6</c:v>
                </c:pt>
                <c:pt idx="3160">
                  <c:v>5</c:v>
                </c:pt>
                <c:pt idx="3161">
                  <c:v>3</c:v>
                </c:pt>
                <c:pt idx="3162">
                  <c:v>8</c:v>
                </c:pt>
                <c:pt idx="3163">
                  <c:v>3</c:v>
                </c:pt>
                <c:pt idx="3164">
                  <c:v>3</c:v>
                </c:pt>
                <c:pt idx="3165">
                  <c:v>3</c:v>
                </c:pt>
                <c:pt idx="3166">
                  <c:v>6</c:v>
                </c:pt>
                <c:pt idx="3167">
                  <c:v>2</c:v>
                </c:pt>
                <c:pt idx="3168">
                  <c:v>3</c:v>
                </c:pt>
                <c:pt idx="3169">
                  <c:v>3</c:v>
                </c:pt>
                <c:pt idx="3170">
                  <c:v>7</c:v>
                </c:pt>
                <c:pt idx="3171">
                  <c:v>5</c:v>
                </c:pt>
                <c:pt idx="3172">
                  <c:v>8</c:v>
                </c:pt>
                <c:pt idx="3173">
                  <c:v>7</c:v>
                </c:pt>
                <c:pt idx="3174">
                  <c:v>5</c:v>
                </c:pt>
                <c:pt idx="3175">
                  <c:v>6</c:v>
                </c:pt>
                <c:pt idx="3176">
                  <c:v>8</c:v>
                </c:pt>
                <c:pt idx="3177">
                  <c:v>7</c:v>
                </c:pt>
                <c:pt idx="3178">
                  <c:v>8</c:v>
                </c:pt>
                <c:pt idx="3179">
                  <c:v>6</c:v>
                </c:pt>
                <c:pt idx="3180">
                  <c:v>5</c:v>
                </c:pt>
                <c:pt idx="3181">
                  <c:v>6</c:v>
                </c:pt>
                <c:pt idx="3182">
                  <c:v>3</c:v>
                </c:pt>
                <c:pt idx="3183">
                  <c:v>6</c:v>
                </c:pt>
                <c:pt idx="3184">
                  <c:v>4</c:v>
                </c:pt>
                <c:pt idx="3185">
                  <c:v>3</c:v>
                </c:pt>
                <c:pt idx="3186">
                  <c:v>5</c:v>
                </c:pt>
                <c:pt idx="3187">
                  <c:v>6</c:v>
                </c:pt>
                <c:pt idx="3188">
                  <c:v>5</c:v>
                </c:pt>
                <c:pt idx="3189">
                  <c:v>7</c:v>
                </c:pt>
                <c:pt idx="3190">
                  <c:v>5</c:v>
                </c:pt>
                <c:pt idx="3191">
                  <c:v>4</c:v>
                </c:pt>
                <c:pt idx="3192">
                  <c:v>3</c:v>
                </c:pt>
                <c:pt idx="3193">
                  <c:v>5</c:v>
                </c:pt>
                <c:pt idx="3194">
                  <c:v>9</c:v>
                </c:pt>
                <c:pt idx="3195">
                  <c:v>2</c:v>
                </c:pt>
                <c:pt idx="3196">
                  <c:v>5</c:v>
                </c:pt>
                <c:pt idx="3197">
                  <c:v>7</c:v>
                </c:pt>
                <c:pt idx="3198">
                  <c:v>1</c:v>
                </c:pt>
                <c:pt idx="3199">
                  <c:v>7</c:v>
                </c:pt>
                <c:pt idx="3200">
                  <c:v>2</c:v>
                </c:pt>
                <c:pt idx="3201">
                  <c:v>4</c:v>
                </c:pt>
                <c:pt idx="3202">
                  <c:v>4</c:v>
                </c:pt>
                <c:pt idx="3203">
                  <c:v>5</c:v>
                </c:pt>
                <c:pt idx="3204">
                  <c:v>7</c:v>
                </c:pt>
                <c:pt idx="3205">
                  <c:v>7</c:v>
                </c:pt>
                <c:pt idx="3206">
                  <c:v>3</c:v>
                </c:pt>
                <c:pt idx="3207">
                  <c:v>8</c:v>
                </c:pt>
                <c:pt idx="3208">
                  <c:v>3</c:v>
                </c:pt>
                <c:pt idx="3209">
                  <c:v>3</c:v>
                </c:pt>
                <c:pt idx="3210">
                  <c:v>3</c:v>
                </c:pt>
                <c:pt idx="3211">
                  <c:v>5</c:v>
                </c:pt>
                <c:pt idx="3212">
                  <c:v>0</c:v>
                </c:pt>
                <c:pt idx="3213">
                  <c:v>5</c:v>
                </c:pt>
                <c:pt idx="3214">
                  <c:v>4</c:v>
                </c:pt>
                <c:pt idx="3215">
                  <c:v>5</c:v>
                </c:pt>
                <c:pt idx="3216">
                  <c:v>3</c:v>
                </c:pt>
                <c:pt idx="3217">
                  <c:v>5</c:v>
                </c:pt>
                <c:pt idx="3218">
                  <c:v>5</c:v>
                </c:pt>
                <c:pt idx="3219">
                  <c:v>6</c:v>
                </c:pt>
                <c:pt idx="3220">
                  <c:v>2</c:v>
                </c:pt>
                <c:pt idx="3221">
                  <c:v>4</c:v>
                </c:pt>
                <c:pt idx="3222">
                  <c:v>7</c:v>
                </c:pt>
                <c:pt idx="3223">
                  <c:v>5</c:v>
                </c:pt>
                <c:pt idx="3224">
                  <c:v>3</c:v>
                </c:pt>
                <c:pt idx="3225">
                  <c:v>3</c:v>
                </c:pt>
                <c:pt idx="3226">
                  <c:v>5</c:v>
                </c:pt>
                <c:pt idx="3227">
                  <c:v>5</c:v>
                </c:pt>
                <c:pt idx="3228">
                  <c:v>3</c:v>
                </c:pt>
                <c:pt idx="3229">
                  <c:v>3</c:v>
                </c:pt>
                <c:pt idx="3230">
                  <c:v>6</c:v>
                </c:pt>
                <c:pt idx="3231">
                  <c:v>3</c:v>
                </c:pt>
                <c:pt idx="3232">
                  <c:v>4</c:v>
                </c:pt>
                <c:pt idx="3233">
                  <c:v>10</c:v>
                </c:pt>
                <c:pt idx="3234">
                  <c:v>3</c:v>
                </c:pt>
                <c:pt idx="3235">
                  <c:v>3</c:v>
                </c:pt>
                <c:pt idx="3236">
                  <c:v>5</c:v>
                </c:pt>
                <c:pt idx="3237">
                  <c:v>5</c:v>
                </c:pt>
                <c:pt idx="3238">
                  <c:v>4</c:v>
                </c:pt>
                <c:pt idx="3239">
                  <c:v>6</c:v>
                </c:pt>
                <c:pt idx="3240">
                  <c:v>4</c:v>
                </c:pt>
                <c:pt idx="3241">
                  <c:v>6</c:v>
                </c:pt>
                <c:pt idx="3242">
                  <c:v>5</c:v>
                </c:pt>
                <c:pt idx="3243">
                  <c:v>5</c:v>
                </c:pt>
                <c:pt idx="3244">
                  <c:v>3</c:v>
                </c:pt>
                <c:pt idx="3245">
                  <c:v>3</c:v>
                </c:pt>
                <c:pt idx="3246">
                  <c:v>5</c:v>
                </c:pt>
                <c:pt idx="3247">
                  <c:v>10</c:v>
                </c:pt>
                <c:pt idx="3248">
                  <c:v>2</c:v>
                </c:pt>
                <c:pt idx="3249">
                  <c:v>6</c:v>
                </c:pt>
                <c:pt idx="3250">
                  <c:v>10</c:v>
                </c:pt>
                <c:pt idx="3251">
                  <c:v>4</c:v>
                </c:pt>
                <c:pt idx="3252">
                  <c:v>8</c:v>
                </c:pt>
                <c:pt idx="3253">
                  <c:v>6</c:v>
                </c:pt>
                <c:pt idx="3254">
                  <c:v>5</c:v>
                </c:pt>
                <c:pt idx="3255">
                  <c:v>7</c:v>
                </c:pt>
                <c:pt idx="3256">
                  <c:v>2</c:v>
                </c:pt>
                <c:pt idx="3257">
                  <c:v>6</c:v>
                </c:pt>
                <c:pt idx="3258">
                  <c:v>4</c:v>
                </c:pt>
                <c:pt idx="3259">
                  <c:v>1</c:v>
                </c:pt>
                <c:pt idx="3260">
                  <c:v>4</c:v>
                </c:pt>
                <c:pt idx="3261">
                  <c:v>4</c:v>
                </c:pt>
                <c:pt idx="3262">
                  <c:v>2</c:v>
                </c:pt>
                <c:pt idx="3263">
                  <c:v>1</c:v>
                </c:pt>
                <c:pt idx="3264">
                  <c:v>0</c:v>
                </c:pt>
                <c:pt idx="3265">
                  <c:v>9</c:v>
                </c:pt>
                <c:pt idx="3266">
                  <c:v>8</c:v>
                </c:pt>
                <c:pt idx="3267">
                  <c:v>7</c:v>
                </c:pt>
                <c:pt idx="3268">
                  <c:v>3</c:v>
                </c:pt>
                <c:pt idx="3269">
                  <c:v>5</c:v>
                </c:pt>
                <c:pt idx="3270">
                  <c:v>7</c:v>
                </c:pt>
                <c:pt idx="3271">
                  <c:v>3</c:v>
                </c:pt>
                <c:pt idx="3272">
                  <c:v>5</c:v>
                </c:pt>
                <c:pt idx="3273">
                  <c:v>5</c:v>
                </c:pt>
                <c:pt idx="3274">
                  <c:v>4</c:v>
                </c:pt>
                <c:pt idx="3275">
                  <c:v>5</c:v>
                </c:pt>
                <c:pt idx="3276">
                  <c:v>7</c:v>
                </c:pt>
                <c:pt idx="3277">
                  <c:v>4</c:v>
                </c:pt>
                <c:pt idx="3278">
                  <c:v>2</c:v>
                </c:pt>
                <c:pt idx="3279">
                  <c:v>11</c:v>
                </c:pt>
                <c:pt idx="3280">
                  <c:v>3</c:v>
                </c:pt>
                <c:pt idx="3281">
                  <c:v>6</c:v>
                </c:pt>
                <c:pt idx="3282">
                  <c:v>6</c:v>
                </c:pt>
                <c:pt idx="3283">
                  <c:v>3</c:v>
                </c:pt>
                <c:pt idx="3284">
                  <c:v>1</c:v>
                </c:pt>
                <c:pt idx="3285">
                  <c:v>3</c:v>
                </c:pt>
                <c:pt idx="3286">
                  <c:v>5</c:v>
                </c:pt>
                <c:pt idx="3287">
                  <c:v>1</c:v>
                </c:pt>
                <c:pt idx="3288">
                  <c:v>6</c:v>
                </c:pt>
                <c:pt idx="3289">
                  <c:v>6</c:v>
                </c:pt>
                <c:pt idx="3290">
                  <c:v>4</c:v>
                </c:pt>
                <c:pt idx="3291">
                  <c:v>6</c:v>
                </c:pt>
                <c:pt idx="3292">
                  <c:v>4</c:v>
                </c:pt>
                <c:pt idx="3293">
                  <c:v>4</c:v>
                </c:pt>
                <c:pt idx="3294">
                  <c:v>3</c:v>
                </c:pt>
                <c:pt idx="3295">
                  <c:v>4</c:v>
                </c:pt>
                <c:pt idx="3296">
                  <c:v>7</c:v>
                </c:pt>
                <c:pt idx="3297">
                  <c:v>1</c:v>
                </c:pt>
                <c:pt idx="3298">
                  <c:v>5</c:v>
                </c:pt>
                <c:pt idx="3299">
                  <c:v>9</c:v>
                </c:pt>
                <c:pt idx="3300">
                  <c:v>6</c:v>
                </c:pt>
                <c:pt idx="3301">
                  <c:v>7</c:v>
                </c:pt>
                <c:pt idx="3302">
                  <c:v>3</c:v>
                </c:pt>
                <c:pt idx="3303">
                  <c:v>3</c:v>
                </c:pt>
                <c:pt idx="3304">
                  <c:v>4</c:v>
                </c:pt>
                <c:pt idx="3305">
                  <c:v>6</c:v>
                </c:pt>
                <c:pt idx="3306">
                  <c:v>2</c:v>
                </c:pt>
                <c:pt idx="3307">
                  <c:v>4</c:v>
                </c:pt>
                <c:pt idx="3308">
                  <c:v>5</c:v>
                </c:pt>
                <c:pt idx="3309">
                  <c:v>2</c:v>
                </c:pt>
                <c:pt idx="3310">
                  <c:v>6</c:v>
                </c:pt>
                <c:pt idx="3311">
                  <c:v>3</c:v>
                </c:pt>
                <c:pt idx="3312">
                  <c:v>1</c:v>
                </c:pt>
                <c:pt idx="3313">
                  <c:v>2</c:v>
                </c:pt>
                <c:pt idx="3314">
                  <c:v>4</c:v>
                </c:pt>
                <c:pt idx="3315">
                  <c:v>7</c:v>
                </c:pt>
                <c:pt idx="3316">
                  <c:v>6</c:v>
                </c:pt>
                <c:pt idx="3317">
                  <c:v>7</c:v>
                </c:pt>
                <c:pt idx="3318">
                  <c:v>6</c:v>
                </c:pt>
                <c:pt idx="3319">
                  <c:v>5</c:v>
                </c:pt>
                <c:pt idx="3320">
                  <c:v>7</c:v>
                </c:pt>
                <c:pt idx="3321">
                  <c:v>6</c:v>
                </c:pt>
                <c:pt idx="3322">
                  <c:v>2</c:v>
                </c:pt>
                <c:pt idx="3323">
                  <c:v>3</c:v>
                </c:pt>
                <c:pt idx="3324">
                  <c:v>10</c:v>
                </c:pt>
                <c:pt idx="3325">
                  <c:v>4</c:v>
                </c:pt>
                <c:pt idx="3326">
                  <c:v>6</c:v>
                </c:pt>
                <c:pt idx="3327">
                  <c:v>7</c:v>
                </c:pt>
                <c:pt idx="3328">
                  <c:v>5</c:v>
                </c:pt>
                <c:pt idx="3329">
                  <c:v>7</c:v>
                </c:pt>
                <c:pt idx="3330">
                  <c:v>7</c:v>
                </c:pt>
                <c:pt idx="3331">
                  <c:v>4</c:v>
                </c:pt>
                <c:pt idx="3332">
                  <c:v>9</c:v>
                </c:pt>
                <c:pt idx="3333">
                  <c:v>9</c:v>
                </c:pt>
                <c:pt idx="3334">
                  <c:v>8</c:v>
                </c:pt>
                <c:pt idx="3335">
                  <c:v>6</c:v>
                </c:pt>
                <c:pt idx="3336">
                  <c:v>4</c:v>
                </c:pt>
                <c:pt idx="3337">
                  <c:v>5</c:v>
                </c:pt>
                <c:pt idx="3338">
                  <c:v>3</c:v>
                </c:pt>
                <c:pt idx="3339">
                  <c:v>2</c:v>
                </c:pt>
                <c:pt idx="3340">
                  <c:v>4</c:v>
                </c:pt>
                <c:pt idx="3341">
                  <c:v>1</c:v>
                </c:pt>
                <c:pt idx="3342">
                  <c:v>7</c:v>
                </c:pt>
                <c:pt idx="3343">
                  <c:v>2</c:v>
                </c:pt>
                <c:pt idx="3344">
                  <c:v>1</c:v>
                </c:pt>
                <c:pt idx="3345">
                  <c:v>5</c:v>
                </c:pt>
                <c:pt idx="3346">
                  <c:v>3</c:v>
                </c:pt>
                <c:pt idx="3347">
                  <c:v>5</c:v>
                </c:pt>
                <c:pt idx="3348">
                  <c:v>2</c:v>
                </c:pt>
                <c:pt idx="3349">
                  <c:v>4</c:v>
                </c:pt>
                <c:pt idx="3350">
                  <c:v>2</c:v>
                </c:pt>
                <c:pt idx="3351">
                  <c:v>6</c:v>
                </c:pt>
                <c:pt idx="3352">
                  <c:v>9</c:v>
                </c:pt>
                <c:pt idx="3353">
                  <c:v>2</c:v>
                </c:pt>
                <c:pt idx="3354">
                  <c:v>3</c:v>
                </c:pt>
                <c:pt idx="3355">
                  <c:v>3</c:v>
                </c:pt>
                <c:pt idx="3356">
                  <c:v>4</c:v>
                </c:pt>
                <c:pt idx="3357">
                  <c:v>5</c:v>
                </c:pt>
                <c:pt idx="3358">
                  <c:v>1</c:v>
                </c:pt>
                <c:pt idx="3359">
                  <c:v>5</c:v>
                </c:pt>
                <c:pt idx="3360">
                  <c:v>5</c:v>
                </c:pt>
                <c:pt idx="3361">
                  <c:v>8</c:v>
                </c:pt>
                <c:pt idx="3362">
                  <c:v>2</c:v>
                </c:pt>
                <c:pt idx="3363">
                  <c:v>3</c:v>
                </c:pt>
                <c:pt idx="3364">
                  <c:v>5</c:v>
                </c:pt>
                <c:pt idx="3365">
                  <c:v>3</c:v>
                </c:pt>
                <c:pt idx="3366">
                  <c:v>3</c:v>
                </c:pt>
                <c:pt idx="3367">
                  <c:v>0</c:v>
                </c:pt>
                <c:pt idx="3368">
                  <c:v>6</c:v>
                </c:pt>
                <c:pt idx="3369">
                  <c:v>3</c:v>
                </c:pt>
                <c:pt idx="3370">
                  <c:v>7</c:v>
                </c:pt>
                <c:pt idx="3371">
                  <c:v>7</c:v>
                </c:pt>
                <c:pt idx="3372">
                  <c:v>9</c:v>
                </c:pt>
                <c:pt idx="3373">
                  <c:v>5</c:v>
                </c:pt>
                <c:pt idx="3374">
                  <c:v>3</c:v>
                </c:pt>
                <c:pt idx="3375">
                  <c:v>4</c:v>
                </c:pt>
                <c:pt idx="3376">
                  <c:v>4</c:v>
                </c:pt>
                <c:pt idx="3377">
                  <c:v>1</c:v>
                </c:pt>
                <c:pt idx="3378">
                  <c:v>1</c:v>
                </c:pt>
                <c:pt idx="3379">
                  <c:v>4</c:v>
                </c:pt>
                <c:pt idx="3380">
                  <c:v>4</c:v>
                </c:pt>
                <c:pt idx="3381">
                  <c:v>3</c:v>
                </c:pt>
                <c:pt idx="3382">
                  <c:v>3</c:v>
                </c:pt>
                <c:pt idx="3383">
                  <c:v>5</c:v>
                </c:pt>
                <c:pt idx="3384">
                  <c:v>1</c:v>
                </c:pt>
                <c:pt idx="3385">
                  <c:v>4</c:v>
                </c:pt>
                <c:pt idx="3386">
                  <c:v>6</c:v>
                </c:pt>
                <c:pt idx="3387">
                  <c:v>5</c:v>
                </c:pt>
                <c:pt idx="3388">
                  <c:v>5</c:v>
                </c:pt>
                <c:pt idx="3389">
                  <c:v>4</c:v>
                </c:pt>
                <c:pt idx="3390">
                  <c:v>6</c:v>
                </c:pt>
                <c:pt idx="3391">
                  <c:v>3</c:v>
                </c:pt>
                <c:pt idx="3392">
                  <c:v>6</c:v>
                </c:pt>
                <c:pt idx="3393">
                  <c:v>6</c:v>
                </c:pt>
                <c:pt idx="3394">
                  <c:v>5</c:v>
                </c:pt>
                <c:pt idx="3395">
                  <c:v>4</c:v>
                </c:pt>
                <c:pt idx="3396">
                  <c:v>4</c:v>
                </c:pt>
                <c:pt idx="3397">
                  <c:v>5</c:v>
                </c:pt>
                <c:pt idx="3398">
                  <c:v>5</c:v>
                </c:pt>
                <c:pt idx="3399">
                  <c:v>2</c:v>
                </c:pt>
                <c:pt idx="3400">
                  <c:v>3</c:v>
                </c:pt>
                <c:pt idx="3401">
                  <c:v>5</c:v>
                </c:pt>
                <c:pt idx="3402">
                  <c:v>2</c:v>
                </c:pt>
                <c:pt idx="3403">
                  <c:v>3</c:v>
                </c:pt>
                <c:pt idx="3404">
                  <c:v>6</c:v>
                </c:pt>
                <c:pt idx="3405">
                  <c:v>1</c:v>
                </c:pt>
                <c:pt idx="3406">
                  <c:v>2</c:v>
                </c:pt>
                <c:pt idx="3407">
                  <c:v>2</c:v>
                </c:pt>
                <c:pt idx="3408">
                  <c:v>4</c:v>
                </c:pt>
                <c:pt idx="3409">
                  <c:v>5</c:v>
                </c:pt>
                <c:pt idx="3410">
                  <c:v>4</c:v>
                </c:pt>
                <c:pt idx="3411">
                  <c:v>4</c:v>
                </c:pt>
                <c:pt idx="3412">
                  <c:v>5</c:v>
                </c:pt>
                <c:pt idx="3413">
                  <c:v>4</c:v>
                </c:pt>
                <c:pt idx="3414">
                  <c:v>6</c:v>
                </c:pt>
                <c:pt idx="3415">
                  <c:v>1</c:v>
                </c:pt>
                <c:pt idx="3416">
                  <c:v>4</c:v>
                </c:pt>
                <c:pt idx="3417">
                  <c:v>8</c:v>
                </c:pt>
                <c:pt idx="3418">
                  <c:v>7</c:v>
                </c:pt>
                <c:pt idx="3419">
                  <c:v>6</c:v>
                </c:pt>
                <c:pt idx="3420">
                  <c:v>3</c:v>
                </c:pt>
                <c:pt idx="3421">
                  <c:v>1</c:v>
                </c:pt>
                <c:pt idx="3422">
                  <c:v>5</c:v>
                </c:pt>
                <c:pt idx="3423">
                  <c:v>4</c:v>
                </c:pt>
                <c:pt idx="3424">
                  <c:v>4</c:v>
                </c:pt>
                <c:pt idx="3425">
                  <c:v>6</c:v>
                </c:pt>
                <c:pt idx="3426">
                  <c:v>3</c:v>
                </c:pt>
                <c:pt idx="3427">
                  <c:v>5</c:v>
                </c:pt>
                <c:pt idx="3428">
                  <c:v>4</c:v>
                </c:pt>
                <c:pt idx="3429">
                  <c:v>3</c:v>
                </c:pt>
                <c:pt idx="3430">
                  <c:v>2</c:v>
                </c:pt>
                <c:pt idx="3431">
                  <c:v>3</c:v>
                </c:pt>
                <c:pt idx="3432">
                  <c:v>5</c:v>
                </c:pt>
                <c:pt idx="3433">
                  <c:v>3</c:v>
                </c:pt>
                <c:pt idx="3434">
                  <c:v>3</c:v>
                </c:pt>
                <c:pt idx="3435">
                  <c:v>4</c:v>
                </c:pt>
                <c:pt idx="3436">
                  <c:v>3</c:v>
                </c:pt>
                <c:pt idx="3437">
                  <c:v>3</c:v>
                </c:pt>
                <c:pt idx="3438">
                  <c:v>4</c:v>
                </c:pt>
                <c:pt idx="3439">
                  <c:v>8</c:v>
                </c:pt>
                <c:pt idx="3440">
                  <c:v>4</c:v>
                </c:pt>
                <c:pt idx="3441">
                  <c:v>4</c:v>
                </c:pt>
                <c:pt idx="3442">
                  <c:v>4</c:v>
                </c:pt>
                <c:pt idx="3443">
                  <c:v>4</c:v>
                </c:pt>
                <c:pt idx="3444">
                  <c:v>2</c:v>
                </c:pt>
                <c:pt idx="3445">
                  <c:v>7</c:v>
                </c:pt>
                <c:pt idx="3446">
                  <c:v>5</c:v>
                </c:pt>
                <c:pt idx="3447">
                  <c:v>3</c:v>
                </c:pt>
                <c:pt idx="3448">
                  <c:v>6</c:v>
                </c:pt>
                <c:pt idx="3449">
                  <c:v>3</c:v>
                </c:pt>
                <c:pt idx="3450">
                  <c:v>2</c:v>
                </c:pt>
                <c:pt idx="3451">
                  <c:v>2</c:v>
                </c:pt>
                <c:pt idx="3452">
                  <c:v>3</c:v>
                </c:pt>
                <c:pt idx="3453">
                  <c:v>4</c:v>
                </c:pt>
                <c:pt idx="3454">
                  <c:v>4</c:v>
                </c:pt>
                <c:pt idx="3455">
                  <c:v>2</c:v>
                </c:pt>
                <c:pt idx="3456">
                  <c:v>4</c:v>
                </c:pt>
                <c:pt idx="3457">
                  <c:v>5</c:v>
                </c:pt>
                <c:pt idx="3458">
                  <c:v>1</c:v>
                </c:pt>
                <c:pt idx="3459">
                  <c:v>3</c:v>
                </c:pt>
                <c:pt idx="3460">
                  <c:v>5</c:v>
                </c:pt>
                <c:pt idx="3461">
                  <c:v>3</c:v>
                </c:pt>
                <c:pt idx="3462">
                  <c:v>5</c:v>
                </c:pt>
                <c:pt idx="3463">
                  <c:v>6</c:v>
                </c:pt>
                <c:pt idx="3464">
                  <c:v>6</c:v>
                </c:pt>
                <c:pt idx="3465">
                  <c:v>4</c:v>
                </c:pt>
                <c:pt idx="3466">
                  <c:v>5</c:v>
                </c:pt>
                <c:pt idx="3467">
                  <c:v>5</c:v>
                </c:pt>
                <c:pt idx="3468">
                  <c:v>1</c:v>
                </c:pt>
                <c:pt idx="3469">
                  <c:v>2</c:v>
                </c:pt>
                <c:pt idx="3470">
                  <c:v>2</c:v>
                </c:pt>
                <c:pt idx="3471">
                  <c:v>7</c:v>
                </c:pt>
                <c:pt idx="3472">
                  <c:v>7</c:v>
                </c:pt>
                <c:pt idx="3473">
                  <c:v>6</c:v>
                </c:pt>
                <c:pt idx="3474">
                  <c:v>4</c:v>
                </c:pt>
                <c:pt idx="3475">
                  <c:v>4</c:v>
                </c:pt>
                <c:pt idx="3476">
                  <c:v>7</c:v>
                </c:pt>
                <c:pt idx="3477">
                  <c:v>4</c:v>
                </c:pt>
                <c:pt idx="3478">
                  <c:v>5</c:v>
                </c:pt>
                <c:pt idx="3479">
                  <c:v>7</c:v>
                </c:pt>
                <c:pt idx="3480">
                  <c:v>2</c:v>
                </c:pt>
                <c:pt idx="3481">
                  <c:v>6</c:v>
                </c:pt>
                <c:pt idx="3482">
                  <c:v>8</c:v>
                </c:pt>
                <c:pt idx="3483">
                  <c:v>5</c:v>
                </c:pt>
                <c:pt idx="3484">
                  <c:v>11</c:v>
                </c:pt>
                <c:pt idx="3485">
                  <c:v>3</c:v>
                </c:pt>
                <c:pt idx="3486">
                  <c:v>1</c:v>
                </c:pt>
                <c:pt idx="3487">
                  <c:v>1</c:v>
                </c:pt>
                <c:pt idx="3488">
                  <c:v>8</c:v>
                </c:pt>
                <c:pt idx="3489">
                  <c:v>3</c:v>
                </c:pt>
                <c:pt idx="3490">
                  <c:v>7</c:v>
                </c:pt>
                <c:pt idx="3491">
                  <c:v>7</c:v>
                </c:pt>
                <c:pt idx="3492">
                  <c:v>4</c:v>
                </c:pt>
                <c:pt idx="3493">
                  <c:v>5</c:v>
                </c:pt>
                <c:pt idx="3494">
                  <c:v>3</c:v>
                </c:pt>
                <c:pt idx="3495">
                  <c:v>4</c:v>
                </c:pt>
                <c:pt idx="3496">
                  <c:v>6</c:v>
                </c:pt>
                <c:pt idx="3497">
                  <c:v>4</c:v>
                </c:pt>
                <c:pt idx="3498">
                  <c:v>4</c:v>
                </c:pt>
                <c:pt idx="3499">
                  <c:v>2</c:v>
                </c:pt>
                <c:pt idx="3500">
                  <c:v>2</c:v>
                </c:pt>
                <c:pt idx="3501">
                  <c:v>7</c:v>
                </c:pt>
                <c:pt idx="3502">
                  <c:v>1</c:v>
                </c:pt>
                <c:pt idx="3503">
                  <c:v>4</c:v>
                </c:pt>
                <c:pt idx="3504">
                  <c:v>5</c:v>
                </c:pt>
                <c:pt idx="3505">
                  <c:v>3</c:v>
                </c:pt>
                <c:pt idx="3506">
                  <c:v>2</c:v>
                </c:pt>
                <c:pt idx="3507">
                  <c:v>4</c:v>
                </c:pt>
                <c:pt idx="3508">
                  <c:v>2</c:v>
                </c:pt>
                <c:pt idx="3509">
                  <c:v>4</c:v>
                </c:pt>
                <c:pt idx="3510">
                  <c:v>2</c:v>
                </c:pt>
                <c:pt idx="3511">
                  <c:v>6</c:v>
                </c:pt>
                <c:pt idx="3512">
                  <c:v>3</c:v>
                </c:pt>
                <c:pt idx="3513">
                  <c:v>9</c:v>
                </c:pt>
                <c:pt idx="3514">
                  <c:v>4</c:v>
                </c:pt>
                <c:pt idx="3515">
                  <c:v>3</c:v>
                </c:pt>
                <c:pt idx="3516">
                  <c:v>5</c:v>
                </c:pt>
                <c:pt idx="3517">
                  <c:v>7</c:v>
                </c:pt>
                <c:pt idx="3518">
                  <c:v>4</c:v>
                </c:pt>
                <c:pt idx="3519">
                  <c:v>2</c:v>
                </c:pt>
                <c:pt idx="3520">
                  <c:v>6</c:v>
                </c:pt>
                <c:pt idx="3521">
                  <c:v>3</c:v>
                </c:pt>
                <c:pt idx="3522">
                  <c:v>1</c:v>
                </c:pt>
                <c:pt idx="3523">
                  <c:v>2</c:v>
                </c:pt>
                <c:pt idx="3524">
                  <c:v>3</c:v>
                </c:pt>
                <c:pt idx="3525">
                  <c:v>6</c:v>
                </c:pt>
                <c:pt idx="3526">
                  <c:v>3</c:v>
                </c:pt>
                <c:pt idx="3527">
                  <c:v>7</c:v>
                </c:pt>
                <c:pt idx="3528">
                  <c:v>4</c:v>
                </c:pt>
                <c:pt idx="3529">
                  <c:v>2</c:v>
                </c:pt>
                <c:pt idx="3530">
                  <c:v>3</c:v>
                </c:pt>
                <c:pt idx="3531">
                  <c:v>4</c:v>
                </c:pt>
                <c:pt idx="3532">
                  <c:v>4</c:v>
                </c:pt>
                <c:pt idx="3533">
                  <c:v>3</c:v>
                </c:pt>
                <c:pt idx="3534">
                  <c:v>1</c:v>
                </c:pt>
                <c:pt idx="3535">
                  <c:v>4</c:v>
                </c:pt>
                <c:pt idx="3536">
                  <c:v>5</c:v>
                </c:pt>
                <c:pt idx="3537">
                  <c:v>7</c:v>
                </c:pt>
                <c:pt idx="3538">
                  <c:v>4</c:v>
                </c:pt>
                <c:pt idx="3539">
                  <c:v>7</c:v>
                </c:pt>
                <c:pt idx="3540">
                  <c:v>1</c:v>
                </c:pt>
                <c:pt idx="3541">
                  <c:v>2</c:v>
                </c:pt>
                <c:pt idx="3542">
                  <c:v>9</c:v>
                </c:pt>
                <c:pt idx="3543">
                  <c:v>8</c:v>
                </c:pt>
                <c:pt idx="3544">
                  <c:v>4</c:v>
                </c:pt>
                <c:pt idx="3545">
                  <c:v>5</c:v>
                </c:pt>
                <c:pt idx="3546">
                  <c:v>9</c:v>
                </c:pt>
                <c:pt idx="3547">
                  <c:v>5</c:v>
                </c:pt>
                <c:pt idx="3548">
                  <c:v>4</c:v>
                </c:pt>
                <c:pt idx="3549">
                  <c:v>4</c:v>
                </c:pt>
                <c:pt idx="3550">
                  <c:v>6</c:v>
                </c:pt>
                <c:pt idx="3551">
                  <c:v>4</c:v>
                </c:pt>
                <c:pt idx="3552">
                  <c:v>6</c:v>
                </c:pt>
                <c:pt idx="3553">
                  <c:v>2</c:v>
                </c:pt>
                <c:pt idx="3554">
                  <c:v>2</c:v>
                </c:pt>
                <c:pt idx="3555">
                  <c:v>8</c:v>
                </c:pt>
                <c:pt idx="3556">
                  <c:v>3</c:v>
                </c:pt>
                <c:pt idx="3557">
                  <c:v>2</c:v>
                </c:pt>
                <c:pt idx="3558">
                  <c:v>0</c:v>
                </c:pt>
                <c:pt idx="3559">
                  <c:v>2</c:v>
                </c:pt>
                <c:pt idx="3560">
                  <c:v>4</c:v>
                </c:pt>
                <c:pt idx="3561">
                  <c:v>3</c:v>
                </c:pt>
                <c:pt idx="3562">
                  <c:v>3</c:v>
                </c:pt>
                <c:pt idx="3563">
                  <c:v>0</c:v>
                </c:pt>
                <c:pt idx="3564">
                  <c:v>2</c:v>
                </c:pt>
                <c:pt idx="3565">
                  <c:v>6</c:v>
                </c:pt>
                <c:pt idx="3566">
                  <c:v>0</c:v>
                </c:pt>
                <c:pt idx="3567">
                  <c:v>5</c:v>
                </c:pt>
                <c:pt idx="3568">
                  <c:v>6</c:v>
                </c:pt>
                <c:pt idx="3569">
                  <c:v>2</c:v>
                </c:pt>
                <c:pt idx="3570">
                  <c:v>5</c:v>
                </c:pt>
                <c:pt idx="3571">
                  <c:v>5</c:v>
                </c:pt>
                <c:pt idx="3572">
                  <c:v>4</c:v>
                </c:pt>
                <c:pt idx="3573">
                  <c:v>3</c:v>
                </c:pt>
                <c:pt idx="3574">
                  <c:v>2</c:v>
                </c:pt>
                <c:pt idx="3575">
                  <c:v>4</c:v>
                </c:pt>
                <c:pt idx="3576">
                  <c:v>4</c:v>
                </c:pt>
                <c:pt idx="3577">
                  <c:v>5</c:v>
                </c:pt>
                <c:pt idx="3578">
                  <c:v>3</c:v>
                </c:pt>
                <c:pt idx="3579">
                  <c:v>5</c:v>
                </c:pt>
                <c:pt idx="3580">
                  <c:v>6</c:v>
                </c:pt>
                <c:pt idx="3581">
                  <c:v>3</c:v>
                </c:pt>
                <c:pt idx="3582">
                  <c:v>6</c:v>
                </c:pt>
                <c:pt idx="3583">
                  <c:v>4</c:v>
                </c:pt>
                <c:pt idx="3584">
                  <c:v>2</c:v>
                </c:pt>
                <c:pt idx="3585">
                  <c:v>1</c:v>
                </c:pt>
                <c:pt idx="3586">
                  <c:v>4</c:v>
                </c:pt>
                <c:pt idx="3587">
                  <c:v>5</c:v>
                </c:pt>
                <c:pt idx="3588">
                  <c:v>2</c:v>
                </c:pt>
                <c:pt idx="3589">
                  <c:v>5</c:v>
                </c:pt>
                <c:pt idx="3590">
                  <c:v>3</c:v>
                </c:pt>
                <c:pt idx="3591">
                  <c:v>0</c:v>
                </c:pt>
                <c:pt idx="3592">
                  <c:v>4</c:v>
                </c:pt>
                <c:pt idx="3593">
                  <c:v>0</c:v>
                </c:pt>
                <c:pt idx="3594">
                  <c:v>2</c:v>
                </c:pt>
                <c:pt idx="3595">
                  <c:v>2</c:v>
                </c:pt>
                <c:pt idx="3596">
                  <c:v>3</c:v>
                </c:pt>
                <c:pt idx="3597">
                  <c:v>3</c:v>
                </c:pt>
                <c:pt idx="3598">
                  <c:v>4</c:v>
                </c:pt>
                <c:pt idx="3599">
                  <c:v>5</c:v>
                </c:pt>
                <c:pt idx="3600">
                  <c:v>5</c:v>
                </c:pt>
                <c:pt idx="3601">
                  <c:v>0</c:v>
                </c:pt>
                <c:pt idx="3602">
                  <c:v>4</c:v>
                </c:pt>
                <c:pt idx="3603">
                  <c:v>4</c:v>
                </c:pt>
                <c:pt idx="3604">
                  <c:v>0</c:v>
                </c:pt>
                <c:pt idx="3605">
                  <c:v>6</c:v>
                </c:pt>
                <c:pt idx="3606">
                  <c:v>5</c:v>
                </c:pt>
                <c:pt idx="3607">
                  <c:v>5</c:v>
                </c:pt>
                <c:pt idx="3608">
                  <c:v>3</c:v>
                </c:pt>
                <c:pt idx="3609">
                  <c:v>1</c:v>
                </c:pt>
                <c:pt idx="3610">
                  <c:v>4</c:v>
                </c:pt>
                <c:pt idx="3611">
                  <c:v>4</c:v>
                </c:pt>
                <c:pt idx="3612">
                  <c:v>6</c:v>
                </c:pt>
                <c:pt idx="3613">
                  <c:v>5</c:v>
                </c:pt>
                <c:pt idx="3614">
                  <c:v>2</c:v>
                </c:pt>
                <c:pt idx="3615">
                  <c:v>4</c:v>
                </c:pt>
                <c:pt idx="3616">
                  <c:v>2</c:v>
                </c:pt>
                <c:pt idx="3617">
                  <c:v>3</c:v>
                </c:pt>
                <c:pt idx="3618">
                  <c:v>4</c:v>
                </c:pt>
                <c:pt idx="3619">
                  <c:v>3</c:v>
                </c:pt>
                <c:pt idx="3620">
                  <c:v>7</c:v>
                </c:pt>
                <c:pt idx="3621">
                  <c:v>5</c:v>
                </c:pt>
                <c:pt idx="3622">
                  <c:v>6</c:v>
                </c:pt>
                <c:pt idx="3623">
                  <c:v>2</c:v>
                </c:pt>
                <c:pt idx="3624">
                  <c:v>2</c:v>
                </c:pt>
                <c:pt idx="3625">
                  <c:v>3</c:v>
                </c:pt>
                <c:pt idx="3626">
                  <c:v>1</c:v>
                </c:pt>
                <c:pt idx="3627">
                  <c:v>2</c:v>
                </c:pt>
                <c:pt idx="3628">
                  <c:v>2</c:v>
                </c:pt>
                <c:pt idx="3629">
                  <c:v>3</c:v>
                </c:pt>
                <c:pt idx="3630">
                  <c:v>6</c:v>
                </c:pt>
                <c:pt idx="3631">
                  <c:v>6</c:v>
                </c:pt>
                <c:pt idx="3632">
                  <c:v>4</c:v>
                </c:pt>
                <c:pt idx="3633">
                  <c:v>7</c:v>
                </c:pt>
                <c:pt idx="3634">
                  <c:v>2</c:v>
                </c:pt>
                <c:pt idx="3635">
                  <c:v>2</c:v>
                </c:pt>
                <c:pt idx="3636">
                  <c:v>1</c:v>
                </c:pt>
                <c:pt idx="3637">
                  <c:v>2</c:v>
                </c:pt>
                <c:pt idx="3638">
                  <c:v>5</c:v>
                </c:pt>
                <c:pt idx="3639">
                  <c:v>1</c:v>
                </c:pt>
                <c:pt idx="3640">
                  <c:v>2</c:v>
                </c:pt>
                <c:pt idx="3641">
                  <c:v>2</c:v>
                </c:pt>
                <c:pt idx="3642">
                  <c:v>5</c:v>
                </c:pt>
                <c:pt idx="3643">
                  <c:v>4</c:v>
                </c:pt>
                <c:pt idx="3644">
                  <c:v>2</c:v>
                </c:pt>
                <c:pt idx="3645">
                  <c:v>3</c:v>
                </c:pt>
                <c:pt idx="3646">
                  <c:v>1</c:v>
                </c:pt>
                <c:pt idx="3647">
                  <c:v>1</c:v>
                </c:pt>
                <c:pt idx="3648">
                  <c:v>6</c:v>
                </c:pt>
                <c:pt idx="3649">
                  <c:v>4</c:v>
                </c:pt>
                <c:pt idx="3650">
                  <c:v>2</c:v>
                </c:pt>
                <c:pt idx="3651">
                  <c:v>2</c:v>
                </c:pt>
                <c:pt idx="3652">
                  <c:v>3</c:v>
                </c:pt>
                <c:pt idx="3653">
                  <c:v>2</c:v>
                </c:pt>
                <c:pt idx="3654">
                  <c:v>2</c:v>
                </c:pt>
                <c:pt idx="3655">
                  <c:v>3</c:v>
                </c:pt>
                <c:pt idx="3656">
                  <c:v>5</c:v>
                </c:pt>
                <c:pt idx="3657">
                  <c:v>2</c:v>
                </c:pt>
                <c:pt idx="3658">
                  <c:v>6</c:v>
                </c:pt>
                <c:pt idx="3659">
                  <c:v>4</c:v>
                </c:pt>
                <c:pt idx="3660">
                  <c:v>2</c:v>
                </c:pt>
                <c:pt idx="3661">
                  <c:v>4</c:v>
                </c:pt>
                <c:pt idx="3662">
                  <c:v>2</c:v>
                </c:pt>
                <c:pt idx="3663">
                  <c:v>2</c:v>
                </c:pt>
                <c:pt idx="3664">
                  <c:v>5</c:v>
                </c:pt>
                <c:pt idx="3665">
                  <c:v>5</c:v>
                </c:pt>
                <c:pt idx="3666">
                  <c:v>1</c:v>
                </c:pt>
                <c:pt idx="3667">
                  <c:v>3</c:v>
                </c:pt>
                <c:pt idx="3668">
                  <c:v>3</c:v>
                </c:pt>
                <c:pt idx="3669">
                  <c:v>4</c:v>
                </c:pt>
                <c:pt idx="3670">
                  <c:v>5</c:v>
                </c:pt>
                <c:pt idx="3671">
                  <c:v>1</c:v>
                </c:pt>
                <c:pt idx="3672">
                  <c:v>4</c:v>
                </c:pt>
                <c:pt idx="3673">
                  <c:v>0</c:v>
                </c:pt>
                <c:pt idx="3674">
                  <c:v>5</c:v>
                </c:pt>
                <c:pt idx="3675">
                  <c:v>5</c:v>
                </c:pt>
                <c:pt idx="3676">
                  <c:v>1</c:v>
                </c:pt>
                <c:pt idx="3677">
                  <c:v>5</c:v>
                </c:pt>
                <c:pt idx="3678">
                  <c:v>2</c:v>
                </c:pt>
                <c:pt idx="3679">
                  <c:v>4</c:v>
                </c:pt>
                <c:pt idx="3680">
                  <c:v>4</c:v>
                </c:pt>
                <c:pt idx="3681">
                  <c:v>3</c:v>
                </c:pt>
                <c:pt idx="3682">
                  <c:v>1</c:v>
                </c:pt>
                <c:pt idx="3683">
                  <c:v>5</c:v>
                </c:pt>
                <c:pt idx="3684">
                  <c:v>3</c:v>
                </c:pt>
                <c:pt idx="3685">
                  <c:v>5</c:v>
                </c:pt>
                <c:pt idx="3686">
                  <c:v>2</c:v>
                </c:pt>
                <c:pt idx="3687">
                  <c:v>2</c:v>
                </c:pt>
                <c:pt idx="3688">
                  <c:v>5</c:v>
                </c:pt>
                <c:pt idx="3689">
                  <c:v>5</c:v>
                </c:pt>
                <c:pt idx="3690">
                  <c:v>0</c:v>
                </c:pt>
                <c:pt idx="3691">
                  <c:v>4</c:v>
                </c:pt>
                <c:pt idx="3692">
                  <c:v>7</c:v>
                </c:pt>
                <c:pt idx="3693">
                  <c:v>5</c:v>
                </c:pt>
                <c:pt idx="3694">
                  <c:v>3</c:v>
                </c:pt>
                <c:pt idx="3695">
                  <c:v>3</c:v>
                </c:pt>
                <c:pt idx="3696">
                  <c:v>2</c:v>
                </c:pt>
                <c:pt idx="3697">
                  <c:v>3</c:v>
                </c:pt>
                <c:pt idx="3698">
                  <c:v>1</c:v>
                </c:pt>
                <c:pt idx="3699">
                  <c:v>3</c:v>
                </c:pt>
                <c:pt idx="3700">
                  <c:v>4</c:v>
                </c:pt>
                <c:pt idx="3701">
                  <c:v>6</c:v>
                </c:pt>
                <c:pt idx="3702">
                  <c:v>6</c:v>
                </c:pt>
                <c:pt idx="3703">
                  <c:v>4</c:v>
                </c:pt>
                <c:pt idx="3704">
                  <c:v>3</c:v>
                </c:pt>
                <c:pt idx="3705">
                  <c:v>4</c:v>
                </c:pt>
                <c:pt idx="3706">
                  <c:v>5</c:v>
                </c:pt>
                <c:pt idx="3707">
                  <c:v>4</c:v>
                </c:pt>
                <c:pt idx="3708">
                  <c:v>1</c:v>
                </c:pt>
                <c:pt idx="3709">
                  <c:v>3</c:v>
                </c:pt>
                <c:pt idx="3710">
                  <c:v>7</c:v>
                </c:pt>
                <c:pt idx="3711">
                  <c:v>7</c:v>
                </c:pt>
                <c:pt idx="3712">
                  <c:v>5</c:v>
                </c:pt>
                <c:pt idx="3713">
                  <c:v>4</c:v>
                </c:pt>
                <c:pt idx="3714">
                  <c:v>3</c:v>
                </c:pt>
                <c:pt idx="3715">
                  <c:v>4</c:v>
                </c:pt>
                <c:pt idx="3716">
                  <c:v>1</c:v>
                </c:pt>
                <c:pt idx="3717">
                  <c:v>5</c:v>
                </c:pt>
                <c:pt idx="3718">
                  <c:v>5</c:v>
                </c:pt>
                <c:pt idx="3719">
                  <c:v>3</c:v>
                </c:pt>
                <c:pt idx="3720">
                  <c:v>7</c:v>
                </c:pt>
                <c:pt idx="3721">
                  <c:v>4</c:v>
                </c:pt>
                <c:pt idx="3722">
                  <c:v>3</c:v>
                </c:pt>
                <c:pt idx="3723">
                  <c:v>2</c:v>
                </c:pt>
                <c:pt idx="3724">
                  <c:v>8</c:v>
                </c:pt>
                <c:pt idx="3725">
                  <c:v>2</c:v>
                </c:pt>
                <c:pt idx="3726">
                  <c:v>2</c:v>
                </c:pt>
                <c:pt idx="3727">
                  <c:v>3</c:v>
                </c:pt>
                <c:pt idx="3728">
                  <c:v>3</c:v>
                </c:pt>
                <c:pt idx="3729">
                  <c:v>4</c:v>
                </c:pt>
                <c:pt idx="3730">
                  <c:v>9</c:v>
                </c:pt>
                <c:pt idx="3731">
                  <c:v>1</c:v>
                </c:pt>
                <c:pt idx="3732">
                  <c:v>4</c:v>
                </c:pt>
                <c:pt idx="3733">
                  <c:v>5</c:v>
                </c:pt>
                <c:pt idx="3734">
                  <c:v>8</c:v>
                </c:pt>
                <c:pt idx="3735">
                  <c:v>4</c:v>
                </c:pt>
                <c:pt idx="3736">
                  <c:v>4</c:v>
                </c:pt>
                <c:pt idx="3737">
                  <c:v>2</c:v>
                </c:pt>
                <c:pt idx="3738">
                  <c:v>1</c:v>
                </c:pt>
                <c:pt idx="3739">
                  <c:v>5</c:v>
                </c:pt>
                <c:pt idx="3740">
                  <c:v>3</c:v>
                </c:pt>
                <c:pt idx="3741">
                  <c:v>2</c:v>
                </c:pt>
                <c:pt idx="3742">
                  <c:v>3</c:v>
                </c:pt>
                <c:pt idx="3743">
                  <c:v>6</c:v>
                </c:pt>
                <c:pt idx="3744">
                  <c:v>3</c:v>
                </c:pt>
                <c:pt idx="3745">
                  <c:v>4</c:v>
                </c:pt>
                <c:pt idx="3746">
                  <c:v>4</c:v>
                </c:pt>
                <c:pt idx="3747">
                  <c:v>4</c:v>
                </c:pt>
                <c:pt idx="3748">
                  <c:v>4</c:v>
                </c:pt>
                <c:pt idx="3749">
                  <c:v>4</c:v>
                </c:pt>
                <c:pt idx="3750">
                  <c:v>2</c:v>
                </c:pt>
                <c:pt idx="3751">
                  <c:v>2</c:v>
                </c:pt>
                <c:pt idx="3752">
                  <c:v>4</c:v>
                </c:pt>
                <c:pt idx="3753">
                  <c:v>2</c:v>
                </c:pt>
                <c:pt idx="3754">
                  <c:v>3</c:v>
                </c:pt>
                <c:pt idx="3755">
                  <c:v>3</c:v>
                </c:pt>
                <c:pt idx="3756">
                  <c:v>5</c:v>
                </c:pt>
                <c:pt idx="3757">
                  <c:v>4</c:v>
                </c:pt>
                <c:pt idx="3758">
                  <c:v>7</c:v>
                </c:pt>
                <c:pt idx="3759">
                  <c:v>2</c:v>
                </c:pt>
                <c:pt idx="3760">
                  <c:v>2</c:v>
                </c:pt>
                <c:pt idx="3761">
                  <c:v>4</c:v>
                </c:pt>
                <c:pt idx="3762">
                  <c:v>2</c:v>
                </c:pt>
                <c:pt idx="3763">
                  <c:v>5</c:v>
                </c:pt>
                <c:pt idx="3764">
                  <c:v>3</c:v>
                </c:pt>
                <c:pt idx="3765">
                  <c:v>7</c:v>
                </c:pt>
                <c:pt idx="3766">
                  <c:v>4</c:v>
                </c:pt>
                <c:pt idx="3767">
                  <c:v>5</c:v>
                </c:pt>
                <c:pt idx="3768">
                  <c:v>2</c:v>
                </c:pt>
                <c:pt idx="3769">
                  <c:v>2</c:v>
                </c:pt>
                <c:pt idx="3770">
                  <c:v>2</c:v>
                </c:pt>
                <c:pt idx="3771">
                  <c:v>4</c:v>
                </c:pt>
                <c:pt idx="3772">
                  <c:v>3</c:v>
                </c:pt>
                <c:pt idx="3773">
                  <c:v>4</c:v>
                </c:pt>
                <c:pt idx="3774">
                  <c:v>3</c:v>
                </c:pt>
                <c:pt idx="3775">
                  <c:v>1</c:v>
                </c:pt>
                <c:pt idx="3776">
                  <c:v>5</c:v>
                </c:pt>
                <c:pt idx="3777">
                  <c:v>3</c:v>
                </c:pt>
                <c:pt idx="3778">
                  <c:v>6</c:v>
                </c:pt>
                <c:pt idx="3779">
                  <c:v>2</c:v>
                </c:pt>
                <c:pt idx="3780">
                  <c:v>2</c:v>
                </c:pt>
                <c:pt idx="3781">
                  <c:v>2</c:v>
                </c:pt>
                <c:pt idx="3782">
                  <c:v>3</c:v>
                </c:pt>
                <c:pt idx="3783">
                  <c:v>5</c:v>
                </c:pt>
                <c:pt idx="3784">
                  <c:v>7</c:v>
                </c:pt>
                <c:pt idx="3785">
                  <c:v>2</c:v>
                </c:pt>
                <c:pt idx="3786">
                  <c:v>2</c:v>
                </c:pt>
                <c:pt idx="3787">
                  <c:v>7</c:v>
                </c:pt>
                <c:pt idx="3788">
                  <c:v>2</c:v>
                </c:pt>
                <c:pt idx="3789">
                  <c:v>5</c:v>
                </c:pt>
                <c:pt idx="3790">
                  <c:v>1</c:v>
                </c:pt>
                <c:pt idx="3791">
                  <c:v>4</c:v>
                </c:pt>
                <c:pt idx="3792">
                  <c:v>4</c:v>
                </c:pt>
                <c:pt idx="3793">
                  <c:v>7</c:v>
                </c:pt>
                <c:pt idx="3794">
                  <c:v>4</c:v>
                </c:pt>
                <c:pt idx="3795">
                  <c:v>4</c:v>
                </c:pt>
                <c:pt idx="3796">
                  <c:v>2</c:v>
                </c:pt>
                <c:pt idx="3797">
                  <c:v>1</c:v>
                </c:pt>
                <c:pt idx="3798">
                  <c:v>2</c:v>
                </c:pt>
                <c:pt idx="3799">
                  <c:v>3</c:v>
                </c:pt>
                <c:pt idx="3800">
                  <c:v>4</c:v>
                </c:pt>
                <c:pt idx="3801">
                  <c:v>5</c:v>
                </c:pt>
                <c:pt idx="3802">
                  <c:v>6</c:v>
                </c:pt>
                <c:pt idx="3803">
                  <c:v>4</c:v>
                </c:pt>
                <c:pt idx="3804">
                  <c:v>6</c:v>
                </c:pt>
                <c:pt idx="3805">
                  <c:v>4</c:v>
                </c:pt>
                <c:pt idx="3806">
                  <c:v>7</c:v>
                </c:pt>
                <c:pt idx="3807">
                  <c:v>6</c:v>
                </c:pt>
                <c:pt idx="3808">
                  <c:v>6</c:v>
                </c:pt>
                <c:pt idx="3809">
                  <c:v>1</c:v>
                </c:pt>
                <c:pt idx="3810">
                  <c:v>7</c:v>
                </c:pt>
                <c:pt idx="3811">
                  <c:v>8</c:v>
                </c:pt>
                <c:pt idx="3812">
                  <c:v>10</c:v>
                </c:pt>
                <c:pt idx="3813">
                  <c:v>4</c:v>
                </c:pt>
                <c:pt idx="3814">
                  <c:v>8</c:v>
                </c:pt>
                <c:pt idx="3815">
                  <c:v>7</c:v>
                </c:pt>
                <c:pt idx="3816">
                  <c:v>9</c:v>
                </c:pt>
                <c:pt idx="3817">
                  <c:v>8</c:v>
                </c:pt>
                <c:pt idx="3818">
                  <c:v>5</c:v>
                </c:pt>
                <c:pt idx="3819">
                  <c:v>5</c:v>
                </c:pt>
                <c:pt idx="3820">
                  <c:v>4</c:v>
                </c:pt>
                <c:pt idx="3821">
                  <c:v>8</c:v>
                </c:pt>
                <c:pt idx="3822">
                  <c:v>10</c:v>
                </c:pt>
                <c:pt idx="3823">
                  <c:v>10</c:v>
                </c:pt>
                <c:pt idx="3824">
                  <c:v>9</c:v>
                </c:pt>
                <c:pt idx="3825">
                  <c:v>7</c:v>
                </c:pt>
                <c:pt idx="3826">
                  <c:v>6</c:v>
                </c:pt>
                <c:pt idx="3827">
                  <c:v>9</c:v>
                </c:pt>
                <c:pt idx="3828">
                  <c:v>9</c:v>
                </c:pt>
                <c:pt idx="3829">
                  <c:v>6</c:v>
                </c:pt>
                <c:pt idx="3830">
                  <c:v>9</c:v>
                </c:pt>
                <c:pt idx="3831">
                  <c:v>15</c:v>
                </c:pt>
                <c:pt idx="3832">
                  <c:v>12</c:v>
                </c:pt>
                <c:pt idx="3833">
                  <c:v>16</c:v>
                </c:pt>
                <c:pt idx="3834">
                  <c:v>10</c:v>
                </c:pt>
                <c:pt idx="3835">
                  <c:v>4</c:v>
                </c:pt>
                <c:pt idx="3836">
                  <c:v>13</c:v>
                </c:pt>
                <c:pt idx="3837">
                  <c:v>4</c:v>
                </c:pt>
                <c:pt idx="3838">
                  <c:v>10</c:v>
                </c:pt>
                <c:pt idx="3839">
                  <c:v>5</c:v>
                </c:pt>
                <c:pt idx="3840">
                  <c:v>6</c:v>
                </c:pt>
                <c:pt idx="3841">
                  <c:v>10</c:v>
                </c:pt>
                <c:pt idx="3842">
                  <c:v>9</c:v>
                </c:pt>
                <c:pt idx="3843">
                  <c:v>7</c:v>
                </c:pt>
                <c:pt idx="3844">
                  <c:v>8</c:v>
                </c:pt>
                <c:pt idx="3845">
                  <c:v>9</c:v>
                </c:pt>
                <c:pt idx="3846">
                  <c:v>8</c:v>
                </c:pt>
                <c:pt idx="3847">
                  <c:v>8</c:v>
                </c:pt>
                <c:pt idx="3848">
                  <c:v>7</c:v>
                </c:pt>
                <c:pt idx="3849">
                  <c:v>6</c:v>
                </c:pt>
                <c:pt idx="3850">
                  <c:v>9</c:v>
                </c:pt>
                <c:pt idx="3851">
                  <c:v>7</c:v>
                </c:pt>
                <c:pt idx="3852">
                  <c:v>13</c:v>
                </c:pt>
                <c:pt idx="3853">
                  <c:v>12</c:v>
                </c:pt>
                <c:pt idx="3854">
                  <c:v>8</c:v>
                </c:pt>
                <c:pt idx="3855">
                  <c:v>10</c:v>
                </c:pt>
                <c:pt idx="3856">
                  <c:v>9</c:v>
                </c:pt>
                <c:pt idx="3857">
                  <c:v>9</c:v>
                </c:pt>
                <c:pt idx="3858">
                  <c:v>12</c:v>
                </c:pt>
                <c:pt idx="3859">
                  <c:v>9</c:v>
                </c:pt>
                <c:pt idx="3860">
                  <c:v>13</c:v>
                </c:pt>
                <c:pt idx="3861">
                  <c:v>11</c:v>
                </c:pt>
                <c:pt idx="3862">
                  <c:v>8</c:v>
                </c:pt>
                <c:pt idx="3863">
                  <c:v>15</c:v>
                </c:pt>
                <c:pt idx="3864">
                  <c:v>4</c:v>
                </c:pt>
                <c:pt idx="3865">
                  <c:v>10</c:v>
                </c:pt>
                <c:pt idx="3866">
                  <c:v>10</c:v>
                </c:pt>
                <c:pt idx="3867">
                  <c:v>12</c:v>
                </c:pt>
                <c:pt idx="3868">
                  <c:v>9</c:v>
                </c:pt>
                <c:pt idx="3869">
                  <c:v>9</c:v>
                </c:pt>
                <c:pt idx="3870">
                  <c:v>13</c:v>
                </c:pt>
                <c:pt idx="3871">
                  <c:v>17</c:v>
                </c:pt>
                <c:pt idx="3872">
                  <c:v>13</c:v>
                </c:pt>
                <c:pt idx="3873">
                  <c:v>12</c:v>
                </c:pt>
                <c:pt idx="3874">
                  <c:v>13</c:v>
                </c:pt>
                <c:pt idx="3875">
                  <c:v>13</c:v>
                </c:pt>
                <c:pt idx="3876">
                  <c:v>17</c:v>
                </c:pt>
                <c:pt idx="3877">
                  <c:v>14</c:v>
                </c:pt>
                <c:pt idx="3878">
                  <c:v>8</c:v>
                </c:pt>
                <c:pt idx="3879">
                  <c:v>8</c:v>
                </c:pt>
                <c:pt idx="3880">
                  <c:v>7</c:v>
                </c:pt>
                <c:pt idx="3881">
                  <c:v>8</c:v>
                </c:pt>
                <c:pt idx="3882">
                  <c:v>10</c:v>
                </c:pt>
                <c:pt idx="3883">
                  <c:v>7</c:v>
                </c:pt>
                <c:pt idx="3884">
                  <c:v>13</c:v>
                </c:pt>
                <c:pt idx="3885">
                  <c:v>8</c:v>
                </c:pt>
                <c:pt idx="3886">
                  <c:v>11</c:v>
                </c:pt>
                <c:pt idx="3887">
                  <c:v>6</c:v>
                </c:pt>
                <c:pt idx="3888">
                  <c:v>6</c:v>
                </c:pt>
                <c:pt idx="3889">
                  <c:v>8</c:v>
                </c:pt>
                <c:pt idx="3890">
                  <c:v>8</c:v>
                </c:pt>
                <c:pt idx="3891">
                  <c:v>12</c:v>
                </c:pt>
                <c:pt idx="3892">
                  <c:v>6</c:v>
                </c:pt>
                <c:pt idx="3893">
                  <c:v>10</c:v>
                </c:pt>
                <c:pt idx="3894">
                  <c:v>7</c:v>
                </c:pt>
                <c:pt idx="3895">
                  <c:v>5</c:v>
                </c:pt>
                <c:pt idx="3896">
                  <c:v>5</c:v>
                </c:pt>
                <c:pt idx="3897">
                  <c:v>2</c:v>
                </c:pt>
                <c:pt idx="3898">
                  <c:v>3</c:v>
                </c:pt>
                <c:pt idx="3899">
                  <c:v>8</c:v>
                </c:pt>
                <c:pt idx="3900">
                  <c:v>6</c:v>
                </c:pt>
                <c:pt idx="3901">
                  <c:v>5</c:v>
                </c:pt>
                <c:pt idx="3902">
                  <c:v>2</c:v>
                </c:pt>
                <c:pt idx="3903">
                  <c:v>2</c:v>
                </c:pt>
                <c:pt idx="3904">
                  <c:v>3</c:v>
                </c:pt>
                <c:pt idx="3905">
                  <c:v>4</c:v>
                </c:pt>
                <c:pt idx="3906">
                  <c:v>8</c:v>
                </c:pt>
                <c:pt idx="3907">
                  <c:v>4</c:v>
                </c:pt>
                <c:pt idx="3908">
                  <c:v>1</c:v>
                </c:pt>
                <c:pt idx="3909">
                  <c:v>6</c:v>
                </c:pt>
                <c:pt idx="3910">
                  <c:v>5</c:v>
                </c:pt>
                <c:pt idx="3911">
                  <c:v>6</c:v>
                </c:pt>
                <c:pt idx="3912">
                  <c:v>4</c:v>
                </c:pt>
                <c:pt idx="3913">
                  <c:v>3</c:v>
                </c:pt>
                <c:pt idx="3914">
                  <c:v>4</c:v>
                </c:pt>
                <c:pt idx="3915">
                  <c:v>1</c:v>
                </c:pt>
                <c:pt idx="3916">
                  <c:v>4</c:v>
                </c:pt>
                <c:pt idx="3917">
                  <c:v>6</c:v>
                </c:pt>
                <c:pt idx="3918">
                  <c:v>5</c:v>
                </c:pt>
                <c:pt idx="3919">
                  <c:v>2</c:v>
                </c:pt>
                <c:pt idx="3920">
                  <c:v>3</c:v>
                </c:pt>
                <c:pt idx="3921">
                  <c:v>4</c:v>
                </c:pt>
                <c:pt idx="3922">
                  <c:v>3</c:v>
                </c:pt>
                <c:pt idx="3923">
                  <c:v>3</c:v>
                </c:pt>
                <c:pt idx="3924">
                  <c:v>3</c:v>
                </c:pt>
                <c:pt idx="3925">
                  <c:v>1</c:v>
                </c:pt>
                <c:pt idx="3926">
                  <c:v>6</c:v>
                </c:pt>
                <c:pt idx="3927">
                  <c:v>1</c:v>
                </c:pt>
                <c:pt idx="3928">
                  <c:v>2</c:v>
                </c:pt>
                <c:pt idx="3929">
                  <c:v>4</c:v>
                </c:pt>
                <c:pt idx="3930">
                  <c:v>3</c:v>
                </c:pt>
                <c:pt idx="3931">
                  <c:v>1</c:v>
                </c:pt>
                <c:pt idx="3932">
                  <c:v>3</c:v>
                </c:pt>
                <c:pt idx="3933">
                  <c:v>6</c:v>
                </c:pt>
                <c:pt idx="3934">
                  <c:v>5</c:v>
                </c:pt>
                <c:pt idx="3935">
                  <c:v>10</c:v>
                </c:pt>
                <c:pt idx="3936">
                  <c:v>9</c:v>
                </c:pt>
                <c:pt idx="3937">
                  <c:v>6</c:v>
                </c:pt>
                <c:pt idx="3938">
                  <c:v>3</c:v>
                </c:pt>
                <c:pt idx="3939">
                  <c:v>4</c:v>
                </c:pt>
                <c:pt idx="3940">
                  <c:v>7</c:v>
                </c:pt>
                <c:pt idx="3941">
                  <c:v>4</c:v>
                </c:pt>
                <c:pt idx="3942">
                  <c:v>2</c:v>
                </c:pt>
                <c:pt idx="3943">
                  <c:v>3</c:v>
                </c:pt>
                <c:pt idx="3944">
                  <c:v>3</c:v>
                </c:pt>
                <c:pt idx="3945">
                  <c:v>6</c:v>
                </c:pt>
                <c:pt idx="3946">
                  <c:v>6</c:v>
                </c:pt>
                <c:pt idx="3947">
                  <c:v>4</c:v>
                </c:pt>
                <c:pt idx="3948">
                  <c:v>7</c:v>
                </c:pt>
                <c:pt idx="3949">
                  <c:v>3</c:v>
                </c:pt>
                <c:pt idx="3950">
                  <c:v>2</c:v>
                </c:pt>
                <c:pt idx="3951">
                  <c:v>1</c:v>
                </c:pt>
                <c:pt idx="3952">
                  <c:v>4</c:v>
                </c:pt>
                <c:pt idx="3953">
                  <c:v>3</c:v>
                </c:pt>
                <c:pt idx="3954">
                  <c:v>10</c:v>
                </c:pt>
                <c:pt idx="3955">
                  <c:v>7</c:v>
                </c:pt>
                <c:pt idx="3956">
                  <c:v>1</c:v>
                </c:pt>
                <c:pt idx="3957">
                  <c:v>5</c:v>
                </c:pt>
                <c:pt idx="3958">
                  <c:v>1</c:v>
                </c:pt>
                <c:pt idx="3959">
                  <c:v>4</c:v>
                </c:pt>
                <c:pt idx="3960">
                  <c:v>4</c:v>
                </c:pt>
                <c:pt idx="3961">
                  <c:v>1</c:v>
                </c:pt>
                <c:pt idx="3962">
                  <c:v>3</c:v>
                </c:pt>
                <c:pt idx="3963">
                  <c:v>4</c:v>
                </c:pt>
                <c:pt idx="3964">
                  <c:v>4</c:v>
                </c:pt>
                <c:pt idx="3965">
                  <c:v>3</c:v>
                </c:pt>
                <c:pt idx="3966">
                  <c:v>5</c:v>
                </c:pt>
                <c:pt idx="3967">
                  <c:v>7</c:v>
                </c:pt>
                <c:pt idx="3968">
                  <c:v>6</c:v>
                </c:pt>
                <c:pt idx="3969">
                  <c:v>5</c:v>
                </c:pt>
                <c:pt idx="3970">
                  <c:v>3</c:v>
                </c:pt>
                <c:pt idx="3971">
                  <c:v>4</c:v>
                </c:pt>
                <c:pt idx="3972">
                  <c:v>4</c:v>
                </c:pt>
                <c:pt idx="3973">
                  <c:v>3</c:v>
                </c:pt>
                <c:pt idx="3974">
                  <c:v>4</c:v>
                </c:pt>
                <c:pt idx="3975">
                  <c:v>6</c:v>
                </c:pt>
                <c:pt idx="3976">
                  <c:v>3</c:v>
                </c:pt>
                <c:pt idx="3977">
                  <c:v>2</c:v>
                </c:pt>
                <c:pt idx="3978">
                  <c:v>1</c:v>
                </c:pt>
                <c:pt idx="3979">
                  <c:v>2</c:v>
                </c:pt>
                <c:pt idx="3980">
                  <c:v>0</c:v>
                </c:pt>
                <c:pt idx="3981">
                  <c:v>7</c:v>
                </c:pt>
                <c:pt idx="3982">
                  <c:v>5</c:v>
                </c:pt>
                <c:pt idx="3983">
                  <c:v>8</c:v>
                </c:pt>
                <c:pt idx="3984">
                  <c:v>6</c:v>
                </c:pt>
                <c:pt idx="3985">
                  <c:v>4</c:v>
                </c:pt>
                <c:pt idx="3986">
                  <c:v>4</c:v>
                </c:pt>
                <c:pt idx="3987">
                  <c:v>3</c:v>
                </c:pt>
                <c:pt idx="3988">
                  <c:v>5</c:v>
                </c:pt>
                <c:pt idx="3989">
                  <c:v>4</c:v>
                </c:pt>
                <c:pt idx="3990">
                  <c:v>2</c:v>
                </c:pt>
                <c:pt idx="3991">
                  <c:v>5</c:v>
                </c:pt>
                <c:pt idx="3992">
                  <c:v>2</c:v>
                </c:pt>
                <c:pt idx="3993">
                  <c:v>2</c:v>
                </c:pt>
                <c:pt idx="3994">
                  <c:v>3</c:v>
                </c:pt>
                <c:pt idx="3995">
                  <c:v>0</c:v>
                </c:pt>
                <c:pt idx="3996">
                  <c:v>4</c:v>
                </c:pt>
                <c:pt idx="3997">
                  <c:v>2</c:v>
                </c:pt>
                <c:pt idx="3998">
                  <c:v>4</c:v>
                </c:pt>
                <c:pt idx="3999">
                  <c:v>0</c:v>
                </c:pt>
                <c:pt idx="4000">
                  <c:v>6</c:v>
                </c:pt>
                <c:pt idx="4001">
                  <c:v>6</c:v>
                </c:pt>
                <c:pt idx="4002">
                  <c:v>7</c:v>
                </c:pt>
                <c:pt idx="4003">
                  <c:v>1</c:v>
                </c:pt>
                <c:pt idx="4004">
                  <c:v>5</c:v>
                </c:pt>
                <c:pt idx="4005">
                  <c:v>6</c:v>
                </c:pt>
                <c:pt idx="4006">
                  <c:v>4</c:v>
                </c:pt>
                <c:pt idx="4007">
                  <c:v>1</c:v>
                </c:pt>
                <c:pt idx="4008">
                  <c:v>3</c:v>
                </c:pt>
                <c:pt idx="4009">
                  <c:v>2</c:v>
                </c:pt>
                <c:pt idx="4010">
                  <c:v>4</c:v>
                </c:pt>
                <c:pt idx="4011">
                  <c:v>3</c:v>
                </c:pt>
                <c:pt idx="4012">
                  <c:v>1</c:v>
                </c:pt>
                <c:pt idx="4013">
                  <c:v>5</c:v>
                </c:pt>
                <c:pt idx="4014">
                  <c:v>3</c:v>
                </c:pt>
                <c:pt idx="4015">
                  <c:v>5</c:v>
                </c:pt>
                <c:pt idx="4016">
                  <c:v>4</c:v>
                </c:pt>
                <c:pt idx="4017">
                  <c:v>2</c:v>
                </c:pt>
                <c:pt idx="4018">
                  <c:v>3</c:v>
                </c:pt>
                <c:pt idx="4019">
                  <c:v>3</c:v>
                </c:pt>
                <c:pt idx="4020">
                  <c:v>3</c:v>
                </c:pt>
                <c:pt idx="4021">
                  <c:v>8</c:v>
                </c:pt>
                <c:pt idx="4022">
                  <c:v>2</c:v>
                </c:pt>
                <c:pt idx="4023">
                  <c:v>4</c:v>
                </c:pt>
                <c:pt idx="4024">
                  <c:v>1</c:v>
                </c:pt>
                <c:pt idx="4025">
                  <c:v>4</c:v>
                </c:pt>
                <c:pt idx="4026">
                  <c:v>0</c:v>
                </c:pt>
                <c:pt idx="4027">
                  <c:v>2</c:v>
                </c:pt>
                <c:pt idx="4028">
                  <c:v>7</c:v>
                </c:pt>
                <c:pt idx="4029">
                  <c:v>2</c:v>
                </c:pt>
                <c:pt idx="4030">
                  <c:v>3</c:v>
                </c:pt>
                <c:pt idx="4031">
                  <c:v>1</c:v>
                </c:pt>
                <c:pt idx="4032">
                  <c:v>3</c:v>
                </c:pt>
                <c:pt idx="4033">
                  <c:v>0</c:v>
                </c:pt>
                <c:pt idx="4034">
                  <c:v>1</c:v>
                </c:pt>
                <c:pt idx="4035">
                  <c:v>3</c:v>
                </c:pt>
                <c:pt idx="4036">
                  <c:v>5</c:v>
                </c:pt>
                <c:pt idx="4037">
                  <c:v>5</c:v>
                </c:pt>
                <c:pt idx="4038">
                  <c:v>2</c:v>
                </c:pt>
                <c:pt idx="4039">
                  <c:v>3</c:v>
                </c:pt>
                <c:pt idx="4040">
                  <c:v>3</c:v>
                </c:pt>
                <c:pt idx="4041">
                  <c:v>1</c:v>
                </c:pt>
                <c:pt idx="4042">
                  <c:v>3</c:v>
                </c:pt>
                <c:pt idx="4043">
                  <c:v>1</c:v>
                </c:pt>
                <c:pt idx="4044">
                  <c:v>1</c:v>
                </c:pt>
                <c:pt idx="4045">
                  <c:v>5</c:v>
                </c:pt>
                <c:pt idx="4046">
                  <c:v>6</c:v>
                </c:pt>
                <c:pt idx="4047">
                  <c:v>6</c:v>
                </c:pt>
                <c:pt idx="4048">
                  <c:v>1</c:v>
                </c:pt>
                <c:pt idx="4049">
                  <c:v>4</c:v>
                </c:pt>
                <c:pt idx="4050">
                  <c:v>4</c:v>
                </c:pt>
                <c:pt idx="4051">
                  <c:v>6</c:v>
                </c:pt>
                <c:pt idx="4052">
                  <c:v>4</c:v>
                </c:pt>
                <c:pt idx="4053">
                  <c:v>0</c:v>
                </c:pt>
                <c:pt idx="4054">
                  <c:v>3</c:v>
                </c:pt>
                <c:pt idx="4055">
                  <c:v>6</c:v>
                </c:pt>
                <c:pt idx="4056">
                  <c:v>1</c:v>
                </c:pt>
                <c:pt idx="4057">
                  <c:v>5</c:v>
                </c:pt>
                <c:pt idx="4058">
                  <c:v>5</c:v>
                </c:pt>
                <c:pt idx="4059">
                  <c:v>1</c:v>
                </c:pt>
                <c:pt idx="4060">
                  <c:v>7</c:v>
                </c:pt>
                <c:pt idx="4061">
                  <c:v>4</c:v>
                </c:pt>
                <c:pt idx="4062">
                  <c:v>2</c:v>
                </c:pt>
                <c:pt idx="4063">
                  <c:v>2</c:v>
                </c:pt>
                <c:pt idx="4064">
                  <c:v>3</c:v>
                </c:pt>
                <c:pt idx="4065">
                  <c:v>1</c:v>
                </c:pt>
                <c:pt idx="4066">
                  <c:v>4</c:v>
                </c:pt>
                <c:pt idx="4067">
                  <c:v>2</c:v>
                </c:pt>
                <c:pt idx="4068">
                  <c:v>2</c:v>
                </c:pt>
                <c:pt idx="4069">
                  <c:v>2</c:v>
                </c:pt>
                <c:pt idx="4070">
                  <c:v>4</c:v>
                </c:pt>
                <c:pt idx="4071">
                  <c:v>2</c:v>
                </c:pt>
                <c:pt idx="4072">
                  <c:v>7</c:v>
                </c:pt>
                <c:pt idx="4073">
                  <c:v>2</c:v>
                </c:pt>
                <c:pt idx="4074">
                  <c:v>6</c:v>
                </c:pt>
                <c:pt idx="4075">
                  <c:v>1</c:v>
                </c:pt>
                <c:pt idx="4076">
                  <c:v>0</c:v>
                </c:pt>
                <c:pt idx="4077">
                  <c:v>3</c:v>
                </c:pt>
                <c:pt idx="4078">
                  <c:v>2</c:v>
                </c:pt>
                <c:pt idx="4079">
                  <c:v>4</c:v>
                </c:pt>
                <c:pt idx="4080">
                  <c:v>7</c:v>
                </c:pt>
                <c:pt idx="4081">
                  <c:v>3</c:v>
                </c:pt>
                <c:pt idx="4082">
                  <c:v>4</c:v>
                </c:pt>
                <c:pt idx="4083">
                  <c:v>4</c:v>
                </c:pt>
                <c:pt idx="4084">
                  <c:v>1</c:v>
                </c:pt>
                <c:pt idx="4085">
                  <c:v>3</c:v>
                </c:pt>
                <c:pt idx="4086">
                  <c:v>2</c:v>
                </c:pt>
                <c:pt idx="4087">
                  <c:v>6</c:v>
                </c:pt>
                <c:pt idx="4088">
                  <c:v>1</c:v>
                </c:pt>
                <c:pt idx="4089">
                  <c:v>2</c:v>
                </c:pt>
                <c:pt idx="4090">
                  <c:v>1</c:v>
                </c:pt>
                <c:pt idx="4091">
                  <c:v>5</c:v>
                </c:pt>
                <c:pt idx="4092">
                  <c:v>4</c:v>
                </c:pt>
                <c:pt idx="4093">
                  <c:v>5</c:v>
                </c:pt>
                <c:pt idx="4094">
                  <c:v>2</c:v>
                </c:pt>
                <c:pt idx="4095">
                  <c:v>5</c:v>
                </c:pt>
                <c:pt idx="4096">
                  <c:v>1</c:v>
                </c:pt>
                <c:pt idx="4097">
                  <c:v>3</c:v>
                </c:pt>
                <c:pt idx="4098">
                  <c:v>5</c:v>
                </c:pt>
                <c:pt idx="4099">
                  <c:v>3</c:v>
                </c:pt>
                <c:pt idx="4100">
                  <c:v>1</c:v>
                </c:pt>
                <c:pt idx="4101">
                  <c:v>2</c:v>
                </c:pt>
                <c:pt idx="4102">
                  <c:v>6</c:v>
                </c:pt>
                <c:pt idx="4103">
                  <c:v>3</c:v>
                </c:pt>
                <c:pt idx="4104">
                  <c:v>2</c:v>
                </c:pt>
                <c:pt idx="4105">
                  <c:v>5</c:v>
                </c:pt>
                <c:pt idx="4106">
                  <c:v>2</c:v>
                </c:pt>
                <c:pt idx="4107">
                  <c:v>4</c:v>
                </c:pt>
                <c:pt idx="4108">
                  <c:v>2</c:v>
                </c:pt>
                <c:pt idx="4109">
                  <c:v>6</c:v>
                </c:pt>
                <c:pt idx="4110">
                  <c:v>5</c:v>
                </c:pt>
                <c:pt idx="4111">
                  <c:v>6</c:v>
                </c:pt>
                <c:pt idx="4112">
                  <c:v>1</c:v>
                </c:pt>
                <c:pt idx="4113">
                  <c:v>3</c:v>
                </c:pt>
                <c:pt idx="4114">
                  <c:v>3</c:v>
                </c:pt>
                <c:pt idx="4115">
                  <c:v>1</c:v>
                </c:pt>
                <c:pt idx="4116">
                  <c:v>5</c:v>
                </c:pt>
                <c:pt idx="4117">
                  <c:v>3</c:v>
                </c:pt>
                <c:pt idx="4118">
                  <c:v>5</c:v>
                </c:pt>
                <c:pt idx="4119">
                  <c:v>2</c:v>
                </c:pt>
                <c:pt idx="4120">
                  <c:v>2</c:v>
                </c:pt>
                <c:pt idx="4121">
                  <c:v>2</c:v>
                </c:pt>
                <c:pt idx="4122">
                  <c:v>3</c:v>
                </c:pt>
                <c:pt idx="4123">
                  <c:v>6</c:v>
                </c:pt>
                <c:pt idx="4124">
                  <c:v>2</c:v>
                </c:pt>
                <c:pt idx="4125">
                  <c:v>4</c:v>
                </c:pt>
                <c:pt idx="4126">
                  <c:v>0</c:v>
                </c:pt>
                <c:pt idx="4127">
                  <c:v>1</c:v>
                </c:pt>
                <c:pt idx="4128">
                  <c:v>3</c:v>
                </c:pt>
                <c:pt idx="4129">
                  <c:v>3</c:v>
                </c:pt>
                <c:pt idx="4130">
                  <c:v>3</c:v>
                </c:pt>
                <c:pt idx="4131">
                  <c:v>4</c:v>
                </c:pt>
                <c:pt idx="4132">
                  <c:v>6</c:v>
                </c:pt>
                <c:pt idx="4133">
                  <c:v>1</c:v>
                </c:pt>
                <c:pt idx="4134">
                  <c:v>3</c:v>
                </c:pt>
                <c:pt idx="4135">
                  <c:v>2</c:v>
                </c:pt>
                <c:pt idx="4136">
                  <c:v>1</c:v>
                </c:pt>
                <c:pt idx="4137">
                  <c:v>5</c:v>
                </c:pt>
                <c:pt idx="4138">
                  <c:v>4</c:v>
                </c:pt>
                <c:pt idx="4139">
                  <c:v>4</c:v>
                </c:pt>
                <c:pt idx="4140">
                  <c:v>3</c:v>
                </c:pt>
                <c:pt idx="4141">
                  <c:v>2</c:v>
                </c:pt>
                <c:pt idx="4142">
                  <c:v>2</c:v>
                </c:pt>
                <c:pt idx="4143">
                  <c:v>1</c:v>
                </c:pt>
                <c:pt idx="4144">
                  <c:v>4</c:v>
                </c:pt>
                <c:pt idx="4145">
                  <c:v>2</c:v>
                </c:pt>
                <c:pt idx="4146">
                  <c:v>4</c:v>
                </c:pt>
                <c:pt idx="4147">
                  <c:v>3</c:v>
                </c:pt>
                <c:pt idx="4148">
                  <c:v>2</c:v>
                </c:pt>
                <c:pt idx="4149">
                  <c:v>5</c:v>
                </c:pt>
                <c:pt idx="4150">
                  <c:v>5</c:v>
                </c:pt>
                <c:pt idx="4151">
                  <c:v>2</c:v>
                </c:pt>
                <c:pt idx="4152">
                  <c:v>2</c:v>
                </c:pt>
                <c:pt idx="4153">
                  <c:v>1</c:v>
                </c:pt>
                <c:pt idx="4154">
                  <c:v>1</c:v>
                </c:pt>
                <c:pt idx="4155">
                  <c:v>3</c:v>
                </c:pt>
                <c:pt idx="4156">
                  <c:v>3</c:v>
                </c:pt>
                <c:pt idx="4157">
                  <c:v>6</c:v>
                </c:pt>
                <c:pt idx="4158">
                  <c:v>1</c:v>
                </c:pt>
                <c:pt idx="4159">
                  <c:v>1</c:v>
                </c:pt>
                <c:pt idx="4160">
                  <c:v>4</c:v>
                </c:pt>
                <c:pt idx="4161">
                  <c:v>3</c:v>
                </c:pt>
                <c:pt idx="4162">
                  <c:v>3</c:v>
                </c:pt>
                <c:pt idx="4163">
                  <c:v>3</c:v>
                </c:pt>
                <c:pt idx="4164">
                  <c:v>0</c:v>
                </c:pt>
                <c:pt idx="4165">
                  <c:v>5</c:v>
                </c:pt>
                <c:pt idx="4166">
                  <c:v>4</c:v>
                </c:pt>
                <c:pt idx="4167">
                  <c:v>1</c:v>
                </c:pt>
                <c:pt idx="4168">
                  <c:v>3</c:v>
                </c:pt>
                <c:pt idx="4169">
                  <c:v>3</c:v>
                </c:pt>
                <c:pt idx="4170">
                  <c:v>4</c:v>
                </c:pt>
                <c:pt idx="4171">
                  <c:v>1</c:v>
                </c:pt>
                <c:pt idx="4172">
                  <c:v>1</c:v>
                </c:pt>
                <c:pt idx="4173">
                  <c:v>1</c:v>
                </c:pt>
                <c:pt idx="4174">
                  <c:v>2</c:v>
                </c:pt>
                <c:pt idx="4175">
                  <c:v>1</c:v>
                </c:pt>
                <c:pt idx="4176">
                  <c:v>1</c:v>
                </c:pt>
                <c:pt idx="4177">
                  <c:v>4</c:v>
                </c:pt>
                <c:pt idx="4178">
                  <c:v>1</c:v>
                </c:pt>
                <c:pt idx="4179">
                  <c:v>3</c:v>
                </c:pt>
                <c:pt idx="4180">
                  <c:v>2</c:v>
                </c:pt>
                <c:pt idx="4181">
                  <c:v>2</c:v>
                </c:pt>
                <c:pt idx="4182">
                  <c:v>3</c:v>
                </c:pt>
                <c:pt idx="4183">
                  <c:v>4</c:v>
                </c:pt>
                <c:pt idx="4184">
                  <c:v>0</c:v>
                </c:pt>
                <c:pt idx="4185">
                  <c:v>7</c:v>
                </c:pt>
                <c:pt idx="4186">
                  <c:v>2</c:v>
                </c:pt>
                <c:pt idx="4187">
                  <c:v>3</c:v>
                </c:pt>
                <c:pt idx="4188">
                  <c:v>6</c:v>
                </c:pt>
                <c:pt idx="4189">
                  <c:v>3</c:v>
                </c:pt>
                <c:pt idx="4190">
                  <c:v>2</c:v>
                </c:pt>
                <c:pt idx="4191">
                  <c:v>5</c:v>
                </c:pt>
                <c:pt idx="4192">
                  <c:v>1</c:v>
                </c:pt>
                <c:pt idx="4193">
                  <c:v>2</c:v>
                </c:pt>
                <c:pt idx="4194">
                  <c:v>5</c:v>
                </c:pt>
                <c:pt idx="4195">
                  <c:v>1</c:v>
                </c:pt>
                <c:pt idx="4196">
                  <c:v>2</c:v>
                </c:pt>
                <c:pt idx="4197">
                  <c:v>3</c:v>
                </c:pt>
                <c:pt idx="4198">
                  <c:v>1</c:v>
                </c:pt>
                <c:pt idx="4199">
                  <c:v>8</c:v>
                </c:pt>
                <c:pt idx="4200">
                  <c:v>1</c:v>
                </c:pt>
                <c:pt idx="4201">
                  <c:v>2</c:v>
                </c:pt>
                <c:pt idx="4202">
                  <c:v>4</c:v>
                </c:pt>
                <c:pt idx="4203">
                  <c:v>5</c:v>
                </c:pt>
                <c:pt idx="4204">
                  <c:v>1</c:v>
                </c:pt>
                <c:pt idx="4205">
                  <c:v>1</c:v>
                </c:pt>
                <c:pt idx="4206">
                  <c:v>4</c:v>
                </c:pt>
                <c:pt idx="4207">
                  <c:v>3</c:v>
                </c:pt>
                <c:pt idx="4208">
                  <c:v>4</c:v>
                </c:pt>
                <c:pt idx="4209">
                  <c:v>0</c:v>
                </c:pt>
                <c:pt idx="4210">
                  <c:v>1</c:v>
                </c:pt>
                <c:pt idx="4211">
                  <c:v>2</c:v>
                </c:pt>
                <c:pt idx="4212">
                  <c:v>2</c:v>
                </c:pt>
                <c:pt idx="4213">
                  <c:v>2</c:v>
                </c:pt>
                <c:pt idx="4214">
                  <c:v>3</c:v>
                </c:pt>
                <c:pt idx="4215">
                  <c:v>6</c:v>
                </c:pt>
                <c:pt idx="4216">
                  <c:v>2</c:v>
                </c:pt>
                <c:pt idx="4217">
                  <c:v>1</c:v>
                </c:pt>
                <c:pt idx="4218">
                  <c:v>3</c:v>
                </c:pt>
                <c:pt idx="4219">
                  <c:v>9</c:v>
                </c:pt>
                <c:pt idx="4220">
                  <c:v>4</c:v>
                </c:pt>
                <c:pt idx="4221">
                  <c:v>7</c:v>
                </c:pt>
                <c:pt idx="4222">
                  <c:v>5</c:v>
                </c:pt>
                <c:pt idx="4223">
                  <c:v>4</c:v>
                </c:pt>
                <c:pt idx="4224">
                  <c:v>5</c:v>
                </c:pt>
                <c:pt idx="4225">
                  <c:v>2</c:v>
                </c:pt>
                <c:pt idx="4226">
                  <c:v>2</c:v>
                </c:pt>
                <c:pt idx="4227">
                  <c:v>1</c:v>
                </c:pt>
                <c:pt idx="4228">
                  <c:v>4</c:v>
                </c:pt>
                <c:pt idx="4229">
                  <c:v>3</c:v>
                </c:pt>
                <c:pt idx="4230">
                  <c:v>3</c:v>
                </c:pt>
                <c:pt idx="4231">
                  <c:v>1</c:v>
                </c:pt>
                <c:pt idx="4232">
                  <c:v>1</c:v>
                </c:pt>
                <c:pt idx="4233">
                  <c:v>2</c:v>
                </c:pt>
                <c:pt idx="4234">
                  <c:v>1</c:v>
                </c:pt>
                <c:pt idx="4235">
                  <c:v>1</c:v>
                </c:pt>
                <c:pt idx="4236">
                  <c:v>4</c:v>
                </c:pt>
                <c:pt idx="4237">
                  <c:v>1</c:v>
                </c:pt>
                <c:pt idx="4238">
                  <c:v>3</c:v>
                </c:pt>
                <c:pt idx="4239">
                  <c:v>6</c:v>
                </c:pt>
                <c:pt idx="4240">
                  <c:v>3</c:v>
                </c:pt>
                <c:pt idx="4241">
                  <c:v>2</c:v>
                </c:pt>
                <c:pt idx="4242">
                  <c:v>5</c:v>
                </c:pt>
                <c:pt idx="4243">
                  <c:v>5</c:v>
                </c:pt>
                <c:pt idx="4244">
                  <c:v>4</c:v>
                </c:pt>
                <c:pt idx="4245">
                  <c:v>4</c:v>
                </c:pt>
                <c:pt idx="4246">
                  <c:v>2</c:v>
                </c:pt>
                <c:pt idx="4247">
                  <c:v>5</c:v>
                </c:pt>
                <c:pt idx="4248">
                  <c:v>0</c:v>
                </c:pt>
                <c:pt idx="4249">
                  <c:v>2</c:v>
                </c:pt>
                <c:pt idx="4250">
                  <c:v>1</c:v>
                </c:pt>
                <c:pt idx="4251">
                  <c:v>2</c:v>
                </c:pt>
                <c:pt idx="4252">
                  <c:v>3</c:v>
                </c:pt>
                <c:pt idx="4253">
                  <c:v>1</c:v>
                </c:pt>
                <c:pt idx="4254">
                  <c:v>3</c:v>
                </c:pt>
                <c:pt idx="4255">
                  <c:v>4</c:v>
                </c:pt>
                <c:pt idx="4256">
                  <c:v>3</c:v>
                </c:pt>
                <c:pt idx="4257">
                  <c:v>3</c:v>
                </c:pt>
                <c:pt idx="4258">
                  <c:v>3</c:v>
                </c:pt>
                <c:pt idx="4259">
                  <c:v>0</c:v>
                </c:pt>
                <c:pt idx="4260">
                  <c:v>0</c:v>
                </c:pt>
                <c:pt idx="4261">
                  <c:v>2</c:v>
                </c:pt>
                <c:pt idx="4262">
                  <c:v>3</c:v>
                </c:pt>
                <c:pt idx="4263">
                  <c:v>6</c:v>
                </c:pt>
                <c:pt idx="4264">
                  <c:v>2</c:v>
                </c:pt>
                <c:pt idx="4265">
                  <c:v>3</c:v>
                </c:pt>
                <c:pt idx="4266">
                  <c:v>2</c:v>
                </c:pt>
                <c:pt idx="4267">
                  <c:v>2</c:v>
                </c:pt>
                <c:pt idx="4268">
                  <c:v>4</c:v>
                </c:pt>
                <c:pt idx="4269">
                  <c:v>5</c:v>
                </c:pt>
                <c:pt idx="4270">
                  <c:v>4</c:v>
                </c:pt>
                <c:pt idx="4271">
                  <c:v>2</c:v>
                </c:pt>
                <c:pt idx="4272">
                  <c:v>5</c:v>
                </c:pt>
                <c:pt idx="4273">
                  <c:v>1</c:v>
                </c:pt>
                <c:pt idx="4274">
                  <c:v>4</c:v>
                </c:pt>
                <c:pt idx="4275">
                  <c:v>1</c:v>
                </c:pt>
                <c:pt idx="4276">
                  <c:v>2</c:v>
                </c:pt>
                <c:pt idx="4277">
                  <c:v>3</c:v>
                </c:pt>
                <c:pt idx="4278">
                  <c:v>4</c:v>
                </c:pt>
                <c:pt idx="4279">
                  <c:v>6</c:v>
                </c:pt>
                <c:pt idx="4280">
                  <c:v>2</c:v>
                </c:pt>
                <c:pt idx="4281">
                  <c:v>2</c:v>
                </c:pt>
                <c:pt idx="4282">
                  <c:v>1</c:v>
                </c:pt>
                <c:pt idx="4283">
                  <c:v>3</c:v>
                </c:pt>
                <c:pt idx="4284">
                  <c:v>2</c:v>
                </c:pt>
                <c:pt idx="4285">
                  <c:v>0</c:v>
                </c:pt>
                <c:pt idx="4286">
                  <c:v>5</c:v>
                </c:pt>
                <c:pt idx="4287">
                  <c:v>3</c:v>
                </c:pt>
                <c:pt idx="4288">
                  <c:v>6</c:v>
                </c:pt>
                <c:pt idx="4289">
                  <c:v>2</c:v>
                </c:pt>
                <c:pt idx="4290">
                  <c:v>3</c:v>
                </c:pt>
                <c:pt idx="4291">
                  <c:v>2</c:v>
                </c:pt>
                <c:pt idx="4292">
                  <c:v>0</c:v>
                </c:pt>
                <c:pt idx="4293">
                  <c:v>1</c:v>
                </c:pt>
                <c:pt idx="4294">
                  <c:v>2</c:v>
                </c:pt>
                <c:pt idx="4295">
                  <c:v>4</c:v>
                </c:pt>
                <c:pt idx="4296">
                  <c:v>1</c:v>
                </c:pt>
                <c:pt idx="4297">
                  <c:v>4</c:v>
                </c:pt>
                <c:pt idx="4298">
                  <c:v>1</c:v>
                </c:pt>
                <c:pt idx="4299">
                  <c:v>4</c:v>
                </c:pt>
                <c:pt idx="4300">
                  <c:v>5</c:v>
                </c:pt>
                <c:pt idx="4301">
                  <c:v>6</c:v>
                </c:pt>
                <c:pt idx="4302">
                  <c:v>0</c:v>
                </c:pt>
                <c:pt idx="4303">
                  <c:v>1</c:v>
                </c:pt>
                <c:pt idx="4304">
                  <c:v>2</c:v>
                </c:pt>
                <c:pt idx="4305">
                  <c:v>2</c:v>
                </c:pt>
                <c:pt idx="4306">
                  <c:v>3</c:v>
                </c:pt>
                <c:pt idx="4307">
                  <c:v>1</c:v>
                </c:pt>
                <c:pt idx="4308">
                  <c:v>2</c:v>
                </c:pt>
                <c:pt idx="4309">
                  <c:v>4</c:v>
                </c:pt>
                <c:pt idx="4310">
                  <c:v>2</c:v>
                </c:pt>
                <c:pt idx="4311">
                  <c:v>3</c:v>
                </c:pt>
                <c:pt idx="4312">
                  <c:v>1</c:v>
                </c:pt>
                <c:pt idx="4313">
                  <c:v>2</c:v>
                </c:pt>
                <c:pt idx="4314">
                  <c:v>4</c:v>
                </c:pt>
                <c:pt idx="4315">
                  <c:v>9</c:v>
                </c:pt>
                <c:pt idx="4316">
                  <c:v>3</c:v>
                </c:pt>
                <c:pt idx="4317">
                  <c:v>6</c:v>
                </c:pt>
                <c:pt idx="4318">
                  <c:v>2</c:v>
                </c:pt>
                <c:pt idx="4319">
                  <c:v>3</c:v>
                </c:pt>
                <c:pt idx="4320">
                  <c:v>2</c:v>
                </c:pt>
                <c:pt idx="4321">
                  <c:v>3</c:v>
                </c:pt>
                <c:pt idx="4322">
                  <c:v>3</c:v>
                </c:pt>
                <c:pt idx="4323">
                  <c:v>1</c:v>
                </c:pt>
                <c:pt idx="4324">
                  <c:v>5</c:v>
                </c:pt>
                <c:pt idx="4325">
                  <c:v>3</c:v>
                </c:pt>
                <c:pt idx="4326">
                  <c:v>1</c:v>
                </c:pt>
                <c:pt idx="4327">
                  <c:v>1</c:v>
                </c:pt>
                <c:pt idx="4328">
                  <c:v>2</c:v>
                </c:pt>
                <c:pt idx="4329">
                  <c:v>2</c:v>
                </c:pt>
                <c:pt idx="4330">
                  <c:v>1</c:v>
                </c:pt>
                <c:pt idx="4331">
                  <c:v>0</c:v>
                </c:pt>
                <c:pt idx="4332">
                  <c:v>3</c:v>
                </c:pt>
                <c:pt idx="4333">
                  <c:v>3</c:v>
                </c:pt>
                <c:pt idx="4334">
                  <c:v>7</c:v>
                </c:pt>
                <c:pt idx="4335">
                  <c:v>3</c:v>
                </c:pt>
                <c:pt idx="4336">
                  <c:v>2</c:v>
                </c:pt>
                <c:pt idx="4337">
                  <c:v>2</c:v>
                </c:pt>
                <c:pt idx="4338">
                  <c:v>3</c:v>
                </c:pt>
                <c:pt idx="4339">
                  <c:v>3</c:v>
                </c:pt>
                <c:pt idx="4340">
                  <c:v>4</c:v>
                </c:pt>
                <c:pt idx="4341">
                  <c:v>2</c:v>
                </c:pt>
                <c:pt idx="4342">
                  <c:v>3</c:v>
                </c:pt>
                <c:pt idx="4343">
                  <c:v>2</c:v>
                </c:pt>
                <c:pt idx="4344">
                  <c:v>3</c:v>
                </c:pt>
                <c:pt idx="4345">
                  <c:v>2</c:v>
                </c:pt>
                <c:pt idx="4346">
                  <c:v>5</c:v>
                </c:pt>
                <c:pt idx="4347">
                  <c:v>3</c:v>
                </c:pt>
                <c:pt idx="4348">
                  <c:v>2</c:v>
                </c:pt>
                <c:pt idx="4349">
                  <c:v>5</c:v>
                </c:pt>
                <c:pt idx="4350">
                  <c:v>1</c:v>
                </c:pt>
                <c:pt idx="4351">
                  <c:v>2</c:v>
                </c:pt>
                <c:pt idx="4352">
                  <c:v>5</c:v>
                </c:pt>
                <c:pt idx="4353">
                  <c:v>5</c:v>
                </c:pt>
                <c:pt idx="4354">
                  <c:v>2</c:v>
                </c:pt>
                <c:pt idx="4355">
                  <c:v>2</c:v>
                </c:pt>
                <c:pt idx="4356">
                  <c:v>3</c:v>
                </c:pt>
                <c:pt idx="4357">
                  <c:v>2</c:v>
                </c:pt>
                <c:pt idx="4358">
                  <c:v>10</c:v>
                </c:pt>
                <c:pt idx="4359">
                  <c:v>5</c:v>
                </c:pt>
                <c:pt idx="4360">
                  <c:v>4</c:v>
                </c:pt>
                <c:pt idx="4361">
                  <c:v>3</c:v>
                </c:pt>
                <c:pt idx="4362">
                  <c:v>3</c:v>
                </c:pt>
                <c:pt idx="4363">
                  <c:v>7</c:v>
                </c:pt>
                <c:pt idx="4364">
                  <c:v>2</c:v>
                </c:pt>
                <c:pt idx="4365">
                  <c:v>7</c:v>
                </c:pt>
                <c:pt idx="4366">
                  <c:v>3</c:v>
                </c:pt>
                <c:pt idx="4367">
                  <c:v>6</c:v>
                </c:pt>
                <c:pt idx="4368">
                  <c:v>4</c:v>
                </c:pt>
                <c:pt idx="4369">
                  <c:v>4</c:v>
                </c:pt>
                <c:pt idx="4370">
                  <c:v>4</c:v>
                </c:pt>
                <c:pt idx="4371">
                  <c:v>9</c:v>
                </c:pt>
                <c:pt idx="4372">
                  <c:v>0</c:v>
                </c:pt>
                <c:pt idx="4373">
                  <c:v>3</c:v>
                </c:pt>
                <c:pt idx="4374">
                  <c:v>5</c:v>
                </c:pt>
                <c:pt idx="4375">
                  <c:v>7</c:v>
                </c:pt>
                <c:pt idx="4376">
                  <c:v>6</c:v>
                </c:pt>
                <c:pt idx="4377">
                  <c:v>4</c:v>
                </c:pt>
                <c:pt idx="4378">
                  <c:v>2</c:v>
                </c:pt>
                <c:pt idx="4379">
                  <c:v>5</c:v>
                </c:pt>
                <c:pt idx="4380">
                  <c:v>7</c:v>
                </c:pt>
                <c:pt idx="4381">
                  <c:v>0</c:v>
                </c:pt>
                <c:pt idx="4382">
                  <c:v>4</c:v>
                </c:pt>
                <c:pt idx="4383">
                  <c:v>3</c:v>
                </c:pt>
                <c:pt idx="4384">
                  <c:v>3</c:v>
                </c:pt>
                <c:pt idx="4385">
                  <c:v>0</c:v>
                </c:pt>
                <c:pt idx="4386">
                  <c:v>3</c:v>
                </c:pt>
                <c:pt idx="4387">
                  <c:v>3</c:v>
                </c:pt>
                <c:pt idx="4388">
                  <c:v>3</c:v>
                </c:pt>
                <c:pt idx="4389">
                  <c:v>5</c:v>
                </c:pt>
                <c:pt idx="4390">
                  <c:v>3</c:v>
                </c:pt>
                <c:pt idx="4391">
                  <c:v>4</c:v>
                </c:pt>
                <c:pt idx="4392">
                  <c:v>3</c:v>
                </c:pt>
                <c:pt idx="4393">
                  <c:v>6</c:v>
                </c:pt>
                <c:pt idx="4394">
                  <c:v>4</c:v>
                </c:pt>
                <c:pt idx="4395">
                  <c:v>5</c:v>
                </c:pt>
                <c:pt idx="4396">
                  <c:v>3</c:v>
                </c:pt>
                <c:pt idx="4397">
                  <c:v>5</c:v>
                </c:pt>
                <c:pt idx="4398">
                  <c:v>3</c:v>
                </c:pt>
                <c:pt idx="4399">
                  <c:v>5</c:v>
                </c:pt>
                <c:pt idx="4400">
                  <c:v>3</c:v>
                </c:pt>
                <c:pt idx="4401">
                  <c:v>3</c:v>
                </c:pt>
                <c:pt idx="4402">
                  <c:v>5</c:v>
                </c:pt>
                <c:pt idx="4403">
                  <c:v>3</c:v>
                </c:pt>
                <c:pt idx="4404">
                  <c:v>4</c:v>
                </c:pt>
                <c:pt idx="4405">
                  <c:v>4</c:v>
                </c:pt>
                <c:pt idx="4406">
                  <c:v>2</c:v>
                </c:pt>
                <c:pt idx="4407">
                  <c:v>5</c:v>
                </c:pt>
                <c:pt idx="4408">
                  <c:v>3</c:v>
                </c:pt>
                <c:pt idx="4409">
                  <c:v>3</c:v>
                </c:pt>
                <c:pt idx="4410">
                  <c:v>5</c:v>
                </c:pt>
                <c:pt idx="4411">
                  <c:v>1</c:v>
                </c:pt>
                <c:pt idx="4412">
                  <c:v>2</c:v>
                </c:pt>
                <c:pt idx="4413">
                  <c:v>11</c:v>
                </c:pt>
                <c:pt idx="4414">
                  <c:v>7</c:v>
                </c:pt>
                <c:pt idx="4415">
                  <c:v>2</c:v>
                </c:pt>
                <c:pt idx="4416">
                  <c:v>5</c:v>
                </c:pt>
                <c:pt idx="4417">
                  <c:v>3</c:v>
                </c:pt>
                <c:pt idx="4418">
                  <c:v>5</c:v>
                </c:pt>
                <c:pt idx="4419">
                  <c:v>1</c:v>
                </c:pt>
                <c:pt idx="4420">
                  <c:v>4</c:v>
                </c:pt>
                <c:pt idx="4421">
                  <c:v>3</c:v>
                </c:pt>
                <c:pt idx="4422">
                  <c:v>2</c:v>
                </c:pt>
                <c:pt idx="4423">
                  <c:v>3</c:v>
                </c:pt>
                <c:pt idx="4424">
                  <c:v>4</c:v>
                </c:pt>
                <c:pt idx="4425">
                  <c:v>5</c:v>
                </c:pt>
                <c:pt idx="4426">
                  <c:v>4</c:v>
                </c:pt>
                <c:pt idx="4427">
                  <c:v>2</c:v>
                </c:pt>
                <c:pt idx="4428">
                  <c:v>6</c:v>
                </c:pt>
                <c:pt idx="4429">
                  <c:v>1</c:v>
                </c:pt>
                <c:pt idx="4430">
                  <c:v>3</c:v>
                </c:pt>
                <c:pt idx="4431">
                  <c:v>2</c:v>
                </c:pt>
                <c:pt idx="4432">
                  <c:v>4</c:v>
                </c:pt>
                <c:pt idx="4433">
                  <c:v>2</c:v>
                </c:pt>
                <c:pt idx="4434">
                  <c:v>3</c:v>
                </c:pt>
                <c:pt idx="4435">
                  <c:v>1</c:v>
                </c:pt>
                <c:pt idx="4436">
                  <c:v>2</c:v>
                </c:pt>
                <c:pt idx="4437">
                  <c:v>5</c:v>
                </c:pt>
                <c:pt idx="4438">
                  <c:v>3</c:v>
                </c:pt>
                <c:pt idx="4439">
                  <c:v>5</c:v>
                </c:pt>
                <c:pt idx="4440">
                  <c:v>3</c:v>
                </c:pt>
                <c:pt idx="4441">
                  <c:v>2</c:v>
                </c:pt>
                <c:pt idx="4442">
                  <c:v>2</c:v>
                </c:pt>
                <c:pt idx="4443">
                  <c:v>3</c:v>
                </c:pt>
                <c:pt idx="4444">
                  <c:v>1</c:v>
                </c:pt>
                <c:pt idx="4445">
                  <c:v>2</c:v>
                </c:pt>
                <c:pt idx="4446">
                  <c:v>2</c:v>
                </c:pt>
                <c:pt idx="4447">
                  <c:v>0</c:v>
                </c:pt>
                <c:pt idx="4448">
                  <c:v>3</c:v>
                </c:pt>
                <c:pt idx="4449">
                  <c:v>6</c:v>
                </c:pt>
                <c:pt idx="4450">
                  <c:v>3</c:v>
                </c:pt>
                <c:pt idx="4451">
                  <c:v>3</c:v>
                </c:pt>
                <c:pt idx="4452">
                  <c:v>2</c:v>
                </c:pt>
                <c:pt idx="4453">
                  <c:v>1</c:v>
                </c:pt>
                <c:pt idx="4454">
                  <c:v>4</c:v>
                </c:pt>
                <c:pt idx="4455">
                  <c:v>4</c:v>
                </c:pt>
                <c:pt idx="4456">
                  <c:v>3</c:v>
                </c:pt>
                <c:pt idx="4457">
                  <c:v>5</c:v>
                </c:pt>
                <c:pt idx="4458">
                  <c:v>6</c:v>
                </c:pt>
                <c:pt idx="4459">
                  <c:v>6</c:v>
                </c:pt>
                <c:pt idx="4460">
                  <c:v>1</c:v>
                </c:pt>
                <c:pt idx="4461">
                  <c:v>4</c:v>
                </c:pt>
                <c:pt idx="4462">
                  <c:v>6</c:v>
                </c:pt>
                <c:pt idx="4463">
                  <c:v>2</c:v>
                </c:pt>
                <c:pt idx="4464">
                  <c:v>2</c:v>
                </c:pt>
                <c:pt idx="4465">
                  <c:v>3</c:v>
                </c:pt>
                <c:pt idx="4466">
                  <c:v>1</c:v>
                </c:pt>
                <c:pt idx="4467">
                  <c:v>5</c:v>
                </c:pt>
                <c:pt idx="4468">
                  <c:v>4</c:v>
                </c:pt>
                <c:pt idx="4469">
                  <c:v>3</c:v>
                </c:pt>
                <c:pt idx="4470">
                  <c:v>5</c:v>
                </c:pt>
                <c:pt idx="4471">
                  <c:v>0</c:v>
                </c:pt>
                <c:pt idx="4472">
                  <c:v>8</c:v>
                </c:pt>
                <c:pt idx="4473">
                  <c:v>4</c:v>
                </c:pt>
                <c:pt idx="4474">
                  <c:v>1</c:v>
                </c:pt>
                <c:pt idx="4475">
                  <c:v>3</c:v>
                </c:pt>
                <c:pt idx="4476">
                  <c:v>0</c:v>
                </c:pt>
                <c:pt idx="4477">
                  <c:v>2</c:v>
                </c:pt>
                <c:pt idx="4478">
                  <c:v>9</c:v>
                </c:pt>
                <c:pt idx="4479">
                  <c:v>3</c:v>
                </c:pt>
                <c:pt idx="4480">
                  <c:v>3</c:v>
                </c:pt>
                <c:pt idx="4481">
                  <c:v>4</c:v>
                </c:pt>
                <c:pt idx="4482">
                  <c:v>1</c:v>
                </c:pt>
                <c:pt idx="4483">
                  <c:v>4</c:v>
                </c:pt>
                <c:pt idx="4484">
                  <c:v>4</c:v>
                </c:pt>
                <c:pt idx="4485">
                  <c:v>2</c:v>
                </c:pt>
                <c:pt idx="4486">
                  <c:v>2</c:v>
                </c:pt>
                <c:pt idx="4487">
                  <c:v>1</c:v>
                </c:pt>
                <c:pt idx="4488">
                  <c:v>3</c:v>
                </c:pt>
                <c:pt idx="4489">
                  <c:v>1</c:v>
                </c:pt>
                <c:pt idx="4490">
                  <c:v>3</c:v>
                </c:pt>
                <c:pt idx="4491">
                  <c:v>2</c:v>
                </c:pt>
                <c:pt idx="4492">
                  <c:v>3</c:v>
                </c:pt>
                <c:pt idx="4493">
                  <c:v>4</c:v>
                </c:pt>
                <c:pt idx="4494">
                  <c:v>7</c:v>
                </c:pt>
                <c:pt idx="4495">
                  <c:v>3</c:v>
                </c:pt>
                <c:pt idx="4496">
                  <c:v>7</c:v>
                </c:pt>
                <c:pt idx="4497">
                  <c:v>3</c:v>
                </c:pt>
                <c:pt idx="4498">
                  <c:v>6</c:v>
                </c:pt>
                <c:pt idx="4499">
                  <c:v>2</c:v>
                </c:pt>
                <c:pt idx="4500">
                  <c:v>2</c:v>
                </c:pt>
                <c:pt idx="4501">
                  <c:v>2</c:v>
                </c:pt>
                <c:pt idx="4502">
                  <c:v>1</c:v>
                </c:pt>
                <c:pt idx="4503">
                  <c:v>2</c:v>
                </c:pt>
                <c:pt idx="4504">
                  <c:v>6</c:v>
                </c:pt>
                <c:pt idx="4505">
                  <c:v>2</c:v>
                </c:pt>
                <c:pt idx="4506">
                  <c:v>3</c:v>
                </c:pt>
                <c:pt idx="4507">
                  <c:v>3</c:v>
                </c:pt>
                <c:pt idx="4508">
                  <c:v>5</c:v>
                </c:pt>
                <c:pt idx="4509">
                  <c:v>1</c:v>
                </c:pt>
                <c:pt idx="4510">
                  <c:v>4</c:v>
                </c:pt>
                <c:pt idx="4511">
                  <c:v>2</c:v>
                </c:pt>
                <c:pt idx="4512">
                  <c:v>4</c:v>
                </c:pt>
                <c:pt idx="4513">
                  <c:v>2</c:v>
                </c:pt>
                <c:pt idx="4514">
                  <c:v>4</c:v>
                </c:pt>
                <c:pt idx="4515">
                  <c:v>4</c:v>
                </c:pt>
                <c:pt idx="4516">
                  <c:v>0</c:v>
                </c:pt>
                <c:pt idx="4517">
                  <c:v>3</c:v>
                </c:pt>
                <c:pt idx="4518">
                  <c:v>6</c:v>
                </c:pt>
                <c:pt idx="4519">
                  <c:v>2</c:v>
                </c:pt>
                <c:pt idx="4520">
                  <c:v>3</c:v>
                </c:pt>
                <c:pt idx="4521">
                  <c:v>1</c:v>
                </c:pt>
                <c:pt idx="4522">
                  <c:v>2</c:v>
                </c:pt>
                <c:pt idx="4523">
                  <c:v>2</c:v>
                </c:pt>
                <c:pt idx="4524">
                  <c:v>1</c:v>
                </c:pt>
                <c:pt idx="4525">
                  <c:v>0</c:v>
                </c:pt>
                <c:pt idx="4526">
                  <c:v>4</c:v>
                </c:pt>
                <c:pt idx="4527">
                  <c:v>6</c:v>
                </c:pt>
                <c:pt idx="4528">
                  <c:v>2</c:v>
                </c:pt>
                <c:pt idx="4529">
                  <c:v>5</c:v>
                </c:pt>
                <c:pt idx="4530">
                  <c:v>1</c:v>
                </c:pt>
                <c:pt idx="4531">
                  <c:v>3</c:v>
                </c:pt>
                <c:pt idx="4532">
                  <c:v>1</c:v>
                </c:pt>
                <c:pt idx="4533">
                  <c:v>5</c:v>
                </c:pt>
                <c:pt idx="4534">
                  <c:v>5</c:v>
                </c:pt>
                <c:pt idx="4535">
                  <c:v>6</c:v>
                </c:pt>
                <c:pt idx="4536">
                  <c:v>2</c:v>
                </c:pt>
                <c:pt idx="4537">
                  <c:v>3</c:v>
                </c:pt>
                <c:pt idx="4538">
                  <c:v>7</c:v>
                </c:pt>
                <c:pt idx="4539">
                  <c:v>0</c:v>
                </c:pt>
                <c:pt idx="4540">
                  <c:v>4</c:v>
                </c:pt>
                <c:pt idx="4541">
                  <c:v>4</c:v>
                </c:pt>
                <c:pt idx="4542">
                  <c:v>6</c:v>
                </c:pt>
                <c:pt idx="4543">
                  <c:v>5</c:v>
                </c:pt>
                <c:pt idx="4544">
                  <c:v>1</c:v>
                </c:pt>
                <c:pt idx="4545">
                  <c:v>2</c:v>
                </c:pt>
                <c:pt idx="4546">
                  <c:v>1</c:v>
                </c:pt>
                <c:pt idx="4547">
                  <c:v>1</c:v>
                </c:pt>
                <c:pt idx="4548">
                  <c:v>4</c:v>
                </c:pt>
                <c:pt idx="4549">
                  <c:v>2</c:v>
                </c:pt>
                <c:pt idx="4550">
                  <c:v>1</c:v>
                </c:pt>
                <c:pt idx="4551">
                  <c:v>1</c:v>
                </c:pt>
                <c:pt idx="4552">
                  <c:v>2</c:v>
                </c:pt>
                <c:pt idx="4553">
                  <c:v>1</c:v>
                </c:pt>
                <c:pt idx="4554">
                  <c:v>4</c:v>
                </c:pt>
                <c:pt idx="4555">
                  <c:v>5</c:v>
                </c:pt>
                <c:pt idx="4556">
                  <c:v>1</c:v>
                </c:pt>
                <c:pt idx="4557">
                  <c:v>2</c:v>
                </c:pt>
                <c:pt idx="4558">
                  <c:v>1</c:v>
                </c:pt>
                <c:pt idx="4559">
                  <c:v>5</c:v>
                </c:pt>
                <c:pt idx="4560">
                  <c:v>2</c:v>
                </c:pt>
                <c:pt idx="4561">
                  <c:v>0</c:v>
                </c:pt>
                <c:pt idx="4562">
                  <c:v>4</c:v>
                </c:pt>
                <c:pt idx="4563">
                  <c:v>7</c:v>
                </c:pt>
                <c:pt idx="4564">
                  <c:v>3</c:v>
                </c:pt>
                <c:pt idx="4565">
                  <c:v>0</c:v>
                </c:pt>
                <c:pt idx="4566">
                  <c:v>5</c:v>
                </c:pt>
                <c:pt idx="4567">
                  <c:v>4</c:v>
                </c:pt>
                <c:pt idx="4568">
                  <c:v>3</c:v>
                </c:pt>
                <c:pt idx="4569">
                  <c:v>3</c:v>
                </c:pt>
                <c:pt idx="4570">
                  <c:v>1</c:v>
                </c:pt>
                <c:pt idx="4571">
                  <c:v>5</c:v>
                </c:pt>
                <c:pt idx="4572">
                  <c:v>5</c:v>
                </c:pt>
                <c:pt idx="4573">
                  <c:v>5</c:v>
                </c:pt>
                <c:pt idx="4574">
                  <c:v>6</c:v>
                </c:pt>
                <c:pt idx="4575">
                  <c:v>3</c:v>
                </c:pt>
                <c:pt idx="4576">
                  <c:v>4</c:v>
                </c:pt>
                <c:pt idx="4577">
                  <c:v>3</c:v>
                </c:pt>
                <c:pt idx="4578">
                  <c:v>2</c:v>
                </c:pt>
                <c:pt idx="4579">
                  <c:v>2</c:v>
                </c:pt>
                <c:pt idx="4580">
                  <c:v>1</c:v>
                </c:pt>
                <c:pt idx="4581">
                  <c:v>2</c:v>
                </c:pt>
                <c:pt idx="4582">
                  <c:v>1</c:v>
                </c:pt>
                <c:pt idx="4583">
                  <c:v>1</c:v>
                </c:pt>
                <c:pt idx="4584">
                  <c:v>3</c:v>
                </c:pt>
                <c:pt idx="4585">
                  <c:v>2</c:v>
                </c:pt>
                <c:pt idx="4586">
                  <c:v>3</c:v>
                </c:pt>
                <c:pt idx="4587">
                  <c:v>2</c:v>
                </c:pt>
                <c:pt idx="4588">
                  <c:v>3</c:v>
                </c:pt>
                <c:pt idx="4589">
                  <c:v>2</c:v>
                </c:pt>
                <c:pt idx="4590">
                  <c:v>4</c:v>
                </c:pt>
                <c:pt idx="4591">
                  <c:v>1</c:v>
                </c:pt>
                <c:pt idx="4592">
                  <c:v>0</c:v>
                </c:pt>
                <c:pt idx="4593">
                  <c:v>6</c:v>
                </c:pt>
                <c:pt idx="4594">
                  <c:v>1</c:v>
                </c:pt>
                <c:pt idx="4595">
                  <c:v>1</c:v>
                </c:pt>
                <c:pt idx="4596">
                  <c:v>6</c:v>
                </c:pt>
                <c:pt idx="4597">
                  <c:v>6</c:v>
                </c:pt>
                <c:pt idx="4598">
                  <c:v>2</c:v>
                </c:pt>
                <c:pt idx="4599">
                  <c:v>3</c:v>
                </c:pt>
                <c:pt idx="4600">
                  <c:v>3</c:v>
                </c:pt>
                <c:pt idx="4601">
                  <c:v>3</c:v>
                </c:pt>
                <c:pt idx="4602">
                  <c:v>5</c:v>
                </c:pt>
                <c:pt idx="4603">
                  <c:v>5</c:v>
                </c:pt>
                <c:pt idx="4604">
                  <c:v>4</c:v>
                </c:pt>
                <c:pt idx="4605">
                  <c:v>1</c:v>
                </c:pt>
                <c:pt idx="4606">
                  <c:v>2</c:v>
                </c:pt>
                <c:pt idx="4607">
                  <c:v>3</c:v>
                </c:pt>
                <c:pt idx="4608">
                  <c:v>3</c:v>
                </c:pt>
                <c:pt idx="4609">
                  <c:v>0</c:v>
                </c:pt>
                <c:pt idx="4610">
                  <c:v>5</c:v>
                </c:pt>
                <c:pt idx="4611">
                  <c:v>3</c:v>
                </c:pt>
                <c:pt idx="4612">
                  <c:v>5</c:v>
                </c:pt>
                <c:pt idx="4613">
                  <c:v>1</c:v>
                </c:pt>
                <c:pt idx="4614">
                  <c:v>0</c:v>
                </c:pt>
                <c:pt idx="4615">
                  <c:v>4</c:v>
                </c:pt>
                <c:pt idx="4616">
                  <c:v>1</c:v>
                </c:pt>
                <c:pt idx="4617">
                  <c:v>4</c:v>
                </c:pt>
                <c:pt idx="4618">
                  <c:v>2</c:v>
                </c:pt>
                <c:pt idx="4619">
                  <c:v>1</c:v>
                </c:pt>
                <c:pt idx="4620">
                  <c:v>1</c:v>
                </c:pt>
                <c:pt idx="4621">
                  <c:v>4</c:v>
                </c:pt>
                <c:pt idx="4622">
                  <c:v>5</c:v>
                </c:pt>
                <c:pt idx="4623">
                  <c:v>3</c:v>
                </c:pt>
                <c:pt idx="4624">
                  <c:v>1</c:v>
                </c:pt>
                <c:pt idx="4625">
                  <c:v>0</c:v>
                </c:pt>
                <c:pt idx="4626">
                  <c:v>2</c:v>
                </c:pt>
                <c:pt idx="4627">
                  <c:v>3</c:v>
                </c:pt>
                <c:pt idx="4628">
                  <c:v>2</c:v>
                </c:pt>
                <c:pt idx="4629">
                  <c:v>4</c:v>
                </c:pt>
                <c:pt idx="4630">
                  <c:v>3</c:v>
                </c:pt>
                <c:pt idx="4631">
                  <c:v>3</c:v>
                </c:pt>
                <c:pt idx="4632">
                  <c:v>1</c:v>
                </c:pt>
                <c:pt idx="4633">
                  <c:v>3</c:v>
                </c:pt>
                <c:pt idx="4634">
                  <c:v>2</c:v>
                </c:pt>
                <c:pt idx="4635">
                  <c:v>0</c:v>
                </c:pt>
                <c:pt idx="4636">
                  <c:v>0</c:v>
                </c:pt>
                <c:pt idx="4637">
                  <c:v>1</c:v>
                </c:pt>
                <c:pt idx="4638">
                  <c:v>3</c:v>
                </c:pt>
                <c:pt idx="4639">
                  <c:v>4</c:v>
                </c:pt>
                <c:pt idx="4640">
                  <c:v>2</c:v>
                </c:pt>
                <c:pt idx="4641">
                  <c:v>1</c:v>
                </c:pt>
                <c:pt idx="4642">
                  <c:v>3</c:v>
                </c:pt>
                <c:pt idx="4643">
                  <c:v>3</c:v>
                </c:pt>
                <c:pt idx="4644">
                  <c:v>2</c:v>
                </c:pt>
                <c:pt idx="4645">
                  <c:v>3</c:v>
                </c:pt>
                <c:pt idx="4646">
                  <c:v>3</c:v>
                </c:pt>
                <c:pt idx="4647">
                  <c:v>1</c:v>
                </c:pt>
                <c:pt idx="4648">
                  <c:v>1</c:v>
                </c:pt>
                <c:pt idx="4649">
                  <c:v>0</c:v>
                </c:pt>
                <c:pt idx="4650">
                  <c:v>2</c:v>
                </c:pt>
                <c:pt idx="4651">
                  <c:v>1</c:v>
                </c:pt>
                <c:pt idx="4652">
                  <c:v>4</c:v>
                </c:pt>
                <c:pt idx="4653">
                  <c:v>4</c:v>
                </c:pt>
                <c:pt idx="4654">
                  <c:v>5</c:v>
                </c:pt>
                <c:pt idx="4655">
                  <c:v>3</c:v>
                </c:pt>
                <c:pt idx="4656">
                  <c:v>1</c:v>
                </c:pt>
                <c:pt idx="4657">
                  <c:v>1</c:v>
                </c:pt>
                <c:pt idx="4658">
                  <c:v>4</c:v>
                </c:pt>
                <c:pt idx="4659">
                  <c:v>3</c:v>
                </c:pt>
                <c:pt idx="4660">
                  <c:v>2</c:v>
                </c:pt>
                <c:pt idx="4661">
                  <c:v>4</c:v>
                </c:pt>
                <c:pt idx="4662">
                  <c:v>3</c:v>
                </c:pt>
                <c:pt idx="4663">
                  <c:v>2</c:v>
                </c:pt>
                <c:pt idx="4664">
                  <c:v>1</c:v>
                </c:pt>
                <c:pt idx="4665">
                  <c:v>4</c:v>
                </c:pt>
                <c:pt idx="4666">
                  <c:v>4</c:v>
                </c:pt>
                <c:pt idx="4667">
                  <c:v>3</c:v>
                </c:pt>
                <c:pt idx="4668">
                  <c:v>2</c:v>
                </c:pt>
                <c:pt idx="4669">
                  <c:v>3</c:v>
                </c:pt>
                <c:pt idx="4670">
                  <c:v>1</c:v>
                </c:pt>
                <c:pt idx="4671">
                  <c:v>3</c:v>
                </c:pt>
                <c:pt idx="4672">
                  <c:v>3</c:v>
                </c:pt>
                <c:pt idx="4673">
                  <c:v>5</c:v>
                </c:pt>
                <c:pt idx="4674">
                  <c:v>2</c:v>
                </c:pt>
                <c:pt idx="4675">
                  <c:v>2</c:v>
                </c:pt>
                <c:pt idx="4676">
                  <c:v>2</c:v>
                </c:pt>
                <c:pt idx="4677">
                  <c:v>7</c:v>
                </c:pt>
                <c:pt idx="4678">
                  <c:v>3</c:v>
                </c:pt>
                <c:pt idx="4679">
                  <c:v>1</c:v>
                </c:pt>
                <c:pt idx="4680">
                  <c:v>3</c:v>
                </c:pt>
                <c:pt idx="4681">
                  <c:v>2</c:v>
                </c:pt>
                <c:pt idx="4682">
                  <c:v>2</c:v>
                </c:pt>
                <c:pt idx="4683">
                  <c:v>4</c:v>
                </c:pt>
                <c:pt idx="4684">
                  <c:v>6</c:v>
                </c:pt>
                <c:pt idx="4685">
                  <c:v>1</c:v>
                </c:pt>
                <c:pt idx="4686">
                  <c:v>1</c:v>
                </c:pt>
                <c:pt idx="4687">
                  <c:v>1</c:v>
                </c:pt>
                <c:pt idx="4688">
                  <c:v>2</c:v>
                </c:pt>
                <c:pt idx="4689">
                  <c:v>2</c:v>
                </c:pt>
                <c:pt idx="4690">
                  <c:v>1</c:v>
                </c:pt>
                <c:pt idx="4691">
                  <c:v>2</c:v>
                </c:pt>
                <c:pt idx="4692">
                  <c:v>3</c:v>
                </c:pt>
                <c:pt idx="4693">
                  <c:v>2</c:v>
                </c:pt>
                <c:pt idx="4694">
                  <c:v>2</c:v>
                </c:pt>
                <c:pt idx="4695">
                  <c:v>2</c:v>
                </c:pt>
                <c:pt idx="4696">
                  <c:v>3</c:v>
                </c:pt>
                <c:pt idx="4697">
                  <c:v>1</c:v>
                </c:pt>
                <c:pt idx="4698">
                  <c:v>0</c:v>
                </c:pt>
                <c:pt idx="4699">
                  <c:v>3</c:v>
                </c:pt>
                <c:pt idx="4700">
                  <c:v>2</c:v>
                </c:pt>
                <c:pt idx="4701">
                  <c:v>3</c:v>
                </c:pt>
                <c:pt idx="4702">
                  <c:v>3</c:v>
                </c:pt>
                <c:pt idx="4703">
                  <c:v>1</c:v>
                </c:pt>
                <c:pt idx="4704">
                  <c:v>3</c:v>
                </c:pt>
                <c:pt idx="4705">
                  <c:v>3</c:v>
                </c:pt>
                <c:pt idx="4706">
                  <c:v>8</c:v>
                </c:pt>
                <c:pt idx="4707">
                  <c:v>4</c:v>
                </c:pt>
                <c:pt idx="4708">
                  <c:v>3</c:v>
                </c:pt>
                <c:pt idx="4709">
                  <c:v>4</c:v>
                </c:pt>
                <c:pt idx="4710">
                  <c:v>3</c:v>
                </c:pt>
                <c:pt idx="4711">
                  <c:v>2</c:v>
                </c:pt>
                <c:pt idx="4712">
                  <c:v>5</c:v>
                </c:pt>
                <c:pt idx="4713">
                  <c:v>2</c:v>
                </c:pt>
                <c:pt idx="4714">
                  <c:v>3</c:v>
                </c:pt>
                <c:pt idx="4715">
                  <c:v>2</c:v>
                </c:pt>
                <c:pt idx="4716">
                  <c:v>5</c:v>
                </c:pt>
                <c:pt idx="4717">
                  <c:v>4</c:v>
                </c:pt>
                <c:pt idx="4718">
                  <c:v>2</c:v>
                </c:pt>
                <c:pt idx="4719">
                  <c:v>1</c:v>
                </c:pt>
                <c:pt idx="4720">
                  <c:v>2</c:v>
                </c:pt>
                <c:pt idx="4721">
                  <c:v>4</c:v>
                </c:pt>
                <c:pt idx="4722">
                  <c:v>2</c:v>
                </c:pt>
                <c:pt idx="4723">
                  <c:v>2</c:v>
                </c:pt>
                <c:pt idx="4724">
                  <c:v>2</c:v>
                </c:pt>
                <c:pt idx="4725">
                  <c:v>3</c:v>
                </c:pt>
                <c:pt idx="4726">
                  <c:v>6</c:v>
                </c:pt>
                <c:pt idx="4727">
                  <c:v>4</c:v>
                </c:pt>
                <c:pt idx="4728">
                  <c:v>4</c:v>
                </c:pt>
                <c:pt idx="4729">
                  <c:v>2</c:v>
                </c:pt>
                <c:pt idx="4730">
                  <c:v>1</c:v>
                </c:pt>
                <c:pt idx="4731">
                  <c:v>5</c:v>
                </c:pt>
                <c:pt idx="4732">
                  <c:v>0</c:v>
                </c:pt>
                <c:pt idx="4733">
                  <c:v>1</c:v>
                </c:pt>
                <c:pt idx="4734">
                  <c:v>1</c:v>
                </c:pt>
                <c:pt idx="4735">
                  <c:v>5</c:v>
                </c:pt>
                <c:pt idx="4736">
                  <c:v>3</c:v>
                </c:pt>
                <c:pt idx="4737">
                  <c:v>3</c:v>
                </c:pt>
                <c:pt idx="4738">
                  <c:v>4</c:v>
                </c:pt>
                <c:pt idx="4739">
                  <c:v>4</c:v>
                </c:pt>
                <c:pt idx="4740">
                  <c:v>1</c:v>
                </c:pt>
                <c:pt idx="4741">
                  <c:v>2</c:v>
                </c:pt>
                <c:pt idx="4742">
                  <c:v>1</c:v>
                </c:pt>
                <c:pt idx="4743">
                  <c:v>1</c:v>
                </c:pt>
                <c:pt idx="4744">
                  <c:v>4</c:v>
                </c:pt>
                <c:pt idx="4745">
                  <c:v>2</c:v>
                </c:pt>
                <c:pt idx="4746">
                  <c:v>4</c:v>
                </c:pt>
                <c:pt idx="4747">
                  <c:v>3</c:v>
                </c:pt>
                <c:pt idx="4748">
                  <c:v>1</c:v>
                </c:pt>
                <c:pt idx="4749">
                  <c:v>5</c:v>
                </c:pt>
                <c:pt idx="4750">
                  <c:v>5</c:v>
                </c:pt>
                <c:pt idx="4751">
                  <c:v>3</c:v>
                </c:pt>
                <c:pt idx="4752">
                  <c:v>2</c:v>
                </c:pt>
                <c:pt idx="4753">
                  <c:v>2</c:v>
                </c:pt>
                <c:pt idx="4754">
                  <c:v>3</c:v>
                </c:pt>
                <c:pt idx="4755">
                  <c:v>1</c:v>
                </c:pt>
                <c:pt idx="4756">
                  <c:v>3</c:v>
                </c:pt>
                <c:pt idx="4757">
                  <c:v>1</c:v>
                </c:pt>
                <c:pt idx="4758">
                  <c:v>1</c:v>
                </c:pt>
                <c:pt idx="4759">
                  <c:v>4</c:v>
                </c:pt>
                <c:pt idx="4760">
                  <c:v>3</c:v>
                </c:pt>
                <c:pt idx="4761">
                  <c:v>2</c:v>
                </c:pt>
                <c:pt idx="4762">
                  <c:v>3</c:v>
                </c:pt>
                <c:pt idx="4763">
                  <c:v>3</c:v>
                </c:pt>
                <c:pt idx="4764">
                  <c:v>3</c:v>
                </c:pt>
                <c:pt idx="4765">
                  <c:v>2</c:v>
                </c:pt>
                <c:pt idx="4766">
                  <c:v>4</c:v>
                </c:pt>
                <c:pt idx="4767">
                  <c:v>2</c:v>
                </c:pt>
                <c:pt idx="4768">
                  <c:v>3</c:v>
                </c:pt>
                <c:pt idx="4769">
                  <c:v>2</c:v>
                </c:pt>
                <c:pt idx="4770">
                  <c:v>2</c:v>
                </c:pt>
                <c:pt idx="4771">
                  <c:v>1</c:v>
                </c:pt>
                <c:pt idx="4772">
                  <c:v>1</c:v>
                </c:pt>
                <c:pt idx="4773">
                  <c:v>1</c:v>
                </c:pt>
                <c:pt idx="4774">
                  <c:v>1</c:v>
                </c:pt>
                <c:pt idx="4775">
                  <c:v>2</c:v>
                </c:pt>
                <c:pt idx="4776">
                  <c:v>1</c:v>
                </c:pt>
                <c:pt idx="4777">
                  <c:v>4</c:v>
                </c:pt>
                <c:pt idx="4778">
                  <c:v>2</c:v>
                </c:pt>
                <c:pt idx="4779">
                  <c:v>2</c:v>
                </c:pt>
                <c:pt idx="4780">
                  <c:v>1</c:v>
                </c:pt>
                <c:pt idx="4781">
                  <c:v>1</c:v>
                </c:pt>
                <c:pt idx="4782">
                  <c:v>4</c:v>
                </c:pt>
                <c:pt idx="4783">
                  <c:v>2</c:v>
                </c:pt>
                <c:pt idx="4784">
                  <c:v>4</c:v>
                </c:pt>
                <c:pt idx="4785">
                  <c:v>1</c:v>
                </c:pt>
                <c:pt idx="4786">
                  <c:v>3</c:v>
                </c:pt>
                <c:pt idx="4787">
                  <c:v>3</c:v>
                </c:pt>
                <c:pt idx="4788">
                  <c:v>1</c:v>
                </c:pt>
                <c:pt idx="4789">
                  <c:v>3</c:v>
                </c:pt>
                <c:pt idx="4790">
                  <c:v>3</c:v>
                </c:pt>
                <c:pt idx="4791">
                  <c:v>2</c:v>
                </c:pt>
                <c:pt idx="4792">
                  <c:v>4</c:v>
                </c:pt>
                <c:pt idx="4793">
                  <c:v>4</c:v>
                </c:pt>
                <c:pt idx="4794">
                  <c:v>4</c:v>
                </c:pt>
                <c:pt idx="4795">
                  <c:v>5</c:v>
                </c:pt>
                <c:pt idx="4796">
                  <c:v>2</c:v>
                </c:pt>
                <c:pt idx="4797">
                  <c:v>1</c:v>
                </c:pt>
                <c:pt idx="4798">
                  <c:v>5</c:v>
                </c:pt>
                <c:pt idx="4799">
                  <c:v>2</c:v>
                </c:pt>
                <c:pt idx="4800">
                  <c:v>1</c:v>
                </c:pt>
                <c:pt idx="4801">
                  <c:v>0</c:v>
                </c:pt>
                <c:pt idx="4802">
                  <c:v>2</c:v>
                </c:pt>
                <c:pt idx="4803">
                  <c:v>3</c:v>
                </c:pt>
                <c:pt idx="4804">
                  <c:v>2</c:v>
                </c:pt>
                <c:pt idx="4805">
                  <c:v>1</c:v>
                </c:pt>
                <c:pt idx="4806">
                  <c:v>4</c:v>
                </c:pt>
                <c:pt idx="4807">
                  <c:v>2</c:v>
                </c:pt>
                <c:pt idx="4808">
                  <c:v>0</c:v>
                </c:pt>
                <c:pt idx="4809">
                  <c:v>3</c:v>
                </c:pt>
                <c:pt idx="4810">
                  <c:v>4</c:v>
                </c:pt>
                <c:pt idx="4811">
                  <c:v>4</c:v>
                </c:pt>
                <c:pt idx="4812">
                  <c:v>1</c:v>
                </c:pt>
                <c:pt idx="4813">
                  <c:v>4</c:v>
                </c:pt>
                <c:pt idx="4814">
                  <c:v>1</c:v>
                </c:pt>
                <c:pt idx="4815">
                  <c:v>3</c:v>
                </c:pt>
                <c:pt idx="4816">
                  <c:v>2</c:v>
                </c:pt>
                <c:pt idx="4817">
                  <c:v>0</c:v>
                </c:pt>
                <c:pt idx="4818">
                  <c:v>1</c:v>
                </c:pt>
                <c:pt idx="4819">
                  <c:v>4</c:v>
                </c:pt>
                <c:pt idx="4820">
                  <c:v>5</c:v>
                </c:pt>
                <c:pt idx="4821">
                  <c:v>2</c:v>
                </c:pt>
                <c:pt idx="4822">
                  <c:v>3</c:v>
                </c:pt>
                <c:pt idx="4823">
                  <c:v>4</c:v>
                </c:pt>
                <c:pt idx="4824">
                  <c:v>5</c:v>
                </c:pt>
                <c:pt idx="4825">
                  <c:v>4</c:v>
                </c:pt>
                <c:pt idx="4826">
                  <c:v>3</c:v>
                </c:pt>
                <c:pt idx="4827">
                  <c:v>4</c:v>
                </c:pt>
                <c:pt idx="4828">
                  <c:v>0</c:v>
                </c:pt>
                <c:pt idx="4829">
                  <c:v>1</c:v>
                </c:pt>
                <c:pt idx="4830">
                  <c:v>3</c:v>
                </c:pt>
                <c:pt idx="4831">
                  <c:v>1</c:v>
                </c:pt>
                <c:pt idx="4832">
                  <c:v>3</c:v>
                </c:pt>
                <c:pt idx="4833">
                  <c:v>4</c:v>
                </c:pt>
                <c:pt idx="4834">
                  <c:v>1</c:v>
                </c:pt>
                <c:pt idx="4835">
                  <c:v>2</c:v>
                </c:pt>
                <c:pt idx="4836">
                  <c:v>5</c:v>
                </c:pt>
                <c:pt idx="4837">
                  <c:v>2</c:v>
                </c:pt>
                <c:pt idx="4838">
                  <c:v>1</c:v>
                </c:pt>
                <c:pt idx="4839">
                  <c:v>1</c:v>
                </c:pt>
                <c:pt idx="4840">
                  <c:v>1</c:v>
                </c:pt>
                <c:pt idx="4841">
                  <c:v>3</c:v>
                </c:pt>
                <c:pt idx="4842">
                  <c:v>0</c:v>
                </c:pt>
                <c:pt idx="4843">
                  <c:v>0</c:v>
                </c:pt>
                <c:pt idx="4844">
                  <c:v>1</c:v>
                </c:pt>
                <c:pt idx="4845">
                  <c:v>1</c:v>
                </c:pt>
                <c:pt idx="4846">
                  <c:v>2</c:v>
                </c:pt>
                <c:pt idx="4847">
                  <c:v>5</c:v>
                </c:pt>
                <c:pt idx="4848">
                  <c:v>2</c:v>
                </c:pt>
                <c:pt idx="4849">
                  <c:v>3</c:v>
                </c:pt>
                <c:pt idx="4850">
                  <c:v>3</c:v>
                </c:pt>
                <c:pt idx="4851">
                  <c:v>4</c:v>
                </c:pt>
                <c:pt idx="4852">
                  <c:v>3</c:v>
                </c:pt>
                <c:pt idx="4853">
                  <c:v>3</c:v>
                </c:pt>
                <c:pt idx="4854">
                  <c:v>1</c:v>
                </c:pt>
                <c:pt idx="4855">
                  <c:v>3</c:v>
                </c:pt>
                <c:pt idx="4856">
                  <c:v>1</c:v>
                </c:pt>
                <c:pt idx="4857">
                  <c:v>0</c:v>
                </c:pt>
                <c:pt idx="4858">
                  <c:v>2</c:v>
                </c:pt>
                <c:pt idx="4859">
                  <c:v>2</c:v>
                </c:pt>
                <c:pt idx="4860">
                  <c:v>4</c:v>
                </c:pt>
                <c:pt idx="4861">
                  <c:v>2</c:v>
                </c:pt>
                <c:pt idx="4862">
                  <c:v>2</c:v>
                </c:pt>
                <c:pt idx="4863">
                  <c:v>2</c:v>
                </c:pt>
                <c:pt idx="4864">
                  <c:v>3</c:v>
                </c:pt>
                <c:pt idx="4865">
                  <c:v>1</c:v>
                </c:pt>
                <c:pt idx="4866">
                  <c:v>2</c:v>
                </c:pt>
                <c:pt idx="4867">
                  <c:v>0</c:v>
                </c:pt>
                <c:pt idx="4868">
                  <c:v>8</c:v>
                </c:pt>
                <c:pt idx="4869">
                  <c:v>4</c:v>
                </c:pt>
                <c:pt idx="4870">
                  <c:v>2</c:v>
                </c:pt>
                <c:pt idx="4871">
                  <c:v>1</c:v>
                </c:pt>
                <c:pt idx="4872">
                  <c:v>0</c:v>
                </c:pt>
                <c:pt idx="4873">
                  <c:v>2</c:v>
                </c:pt>
                <c:pt idx="4874">
                  <c:v>3</c:v>
                </c:pt>
                <c:pt idx="4875">
                  <c:v>3</c:v>
                </c:pt>
                <c:pt idx="4876">
                  <c:v>1</c:v>
                </c:pt>
                <c:pt idx="4877">
                  <c:v>3</c:v>
                </c:pt>
                <c:pt idx="4878">
                  <c:v>5</c:v>
                </c:pt>
                <c:pt idx="4879">
                  <c:v>2</c:v>
                </c:pt>
                <c:pt idx="4880">
                  <c:v>3</c:v>
                </c:pt>
                <c:pt idx="4881">
                  <c:v>2</c:v>
                </c:pt>
                <c:pt idx="4882">
                  <c:v>3</c:v>
                </c:pt>
                <c:pt idx="4883">
                  <c:v>3</c:v>
                </c:pt>
                <c:pt idx="4884">
                  <c:v>7</c:v>
                </c:pt>
                <c:pt idx="4885">
                  <c:v>3</c:v>
                </c:pt>
                <c:pt idx="4886">
                  <c:v>2</c:v>
                </c:pt>
                <c:pt idx="4887">
                  <c:v>2</c:v>
                </c:pt>
                <c:pt idx="4888">
                  <c:v>1</c:v>
                </c:pt>
                <c:pt idx="4889">
                  <c:v>0</c:v>
                </c:pt>
                <c:pt idx="4890">
                  <c:v>2</c:v>
                </c:pt>
                <c:pt idx="4891">
                  <c:v>3</c:v>
                </c:pt>
                <c:pt idx="4892">
                  <c:v>3</c:v>
                </c:pt>
                <c:pt idx="4893">
                  <c:v>3</c:v>
                </c:pt>
                <c:pt idx="4894">
                  <c:v>3</c:v>
                </c:pt>
                <c:pt idx="4895">
                  <c:v>3</c:v>
                </c:pt>
                <c:pt idx="4896">
                  <c:v>1</c:v>
                </c:pt>
                <c:pt idx="4897">
                  <c:v>0</c:v>
                </c:pt>
                <c:pt idx="4898">
                  <c:v>0</c:v>
                </c:pt>
                <c:pt idx="4899">
                  <c:v>2</c:v>
                </c:pt>
                <c:pt idx="4900">
                  <c:v>4</c:v>
                </c:pt>
                <c:pt idx="4901">
                  <c:v>0</c:v>
                </c:pt>
                <c:pt idx="4902">
                  <c:v>5</c:v>
                </c:pt>
                <c:pt idx="4903">
                  <c:v>3</c:v>
                </c:pt>
                <c:pt idx="4904">
                  <c:v>4</c:v>
                </c:pt>
                <c:pt idx="4905">
                  <c:v>3</c:v>
                </c:pt>
                <c:pt idx="4906">
                  <c:v>1</c:v>
                </c:pt>
                <c:pt idx="4907">
                  <c:v>3</c:v>
                </c:pt>
                <c:pt idx="4908">
                  <c:v>1</c:v>
                </c:pt>
                <c:pt idx="4909">
                  <c:v>1</c:v>
                </c:pt>
                <c:pt idx="4910">
                  <c:v>1</c:v>
                </c:pt>
                <c:pt idx="4911">
                  <c:v>1</c:v>
                </c:pt>
                <c:pt idx="4912">
                  <c:v>2</c:v>
                </c:pt>
                <c:pt idx="4913">
                  <c:v>4</c:v>
                </c:pt>
                <c:pt idx="4914">
                  <c:v>5</c:v>
                </c:pt>
                <c:pt idx="4915">
                  <c:v>2</c:v>
                </c:pt>
                <c:pt idx="4916">
                  <c:v>2</c:v>
                </c:pt>
                <c:pt idx="4917">
                  <c:v>1</c:v>
                </c:pt>
                <c:pt idx="4918">
                  <c:v>4</c:v>
                </c:pt>
                <c:pt idx="4919">
                  <c:v>0</c:v>
                </c:pt>
                <c:pt idx="4920">
                  <c:v>2</c:v>
                </c:pt>
                <c:pt idx="4921">
                  <c:v>1</c:v>
                </c:pt>
                <c:pt idx="4922">
                  <c:v>1</c:v>
                </c:pt>
                <c:pt idx="4923">
                  <c:v>2</c:v>
                </c:pt>
                <c:pt idx="4924">
                  <c:v>6</c:v>
                </c:pt>
                <c:pt idx="4925">
                  <c:v>2</c:v>
                </c:pt>
                <c:pt idx="4926">
                  <c:v>2</c:v>
                </c:pt>
                <c:pt idx="4927">
                  <c:v>2</c:v>
                </c:pt>
                <c:pt idx="4928">
                  <c:v>1</c:v>
                </c:pt>
                <c:pt idx="4929">
                  <c:v>3</c:v>
                </c:pt>
                <c:pt idx="4930">
                  <c:v>2</c:v>
                </c:pt>
                <c:pt idx="4931">
                  <c:v>2</c:v>
                </c:pt>
                <c:pt idx="4932">
                  <c:v>3</c:v>
                </c:pt>
                <c:pt idx="4933">
                  <c:v>3</c:v>
                </c:pt>
                <c:pt idx="4934">
                  <c:v>3</c:v>
                </c:pt>
                <c:pt idx="4935">
                  <c:v>3</c:v>
                </c:pt>
                <c:pt idx="4936">
                  <c:v>5</c:v>
                </c:pt>
                <c:pt idx="4937">
                  <c:v>4</c:v>
                </c:pt>
                <c:pt idx="4938">
                  <c:v>1</c:v>
                </c:pt>
                <c:pt idx="4939">
                  <c:v>1</c:v>
                </c:pt>
                <c:pt idx="4940">
                  <c:v>2</c:v>
                </c:pt>
                <c:pt idx="4941">
                  <c:v>2</c:v>
                </c:pt>
                <c:pt idx="4942">
                  <c:v>3</c:v>
                </c:pt>
                <c:pt idx="4943">
                  <c:v>3</c:v>
                </c:pt>
                <c:pt idx="4944">
                  <c:v>2</c:v>
                </c:pt>
                <c:pt idx="4945">
                  <c:v>2</c:v>
                </c:pt>
                <c:pt idx="4946">
                  <c:v>2</c:v>
                </c:pt>
                <c:pt idx="4947">
                  <c:v>1</c:v>
                </c:pt>
                <c:pt idx="4948">
                  <c:v>2</c:v>
                </c:pt>
                <c:pt idx="4949">
                  <c:v>5</c:v>
                </c:pt>
                <c:pt idx="4950">
                  <c:v>6</c:v>
                </c:pt>
                <c:pt idx="4951">
                  <c:v>2</c:v>
                </c:pt>
                <c:pt idx="4952">
                  <c:v>3</c:v>
                </c:pt>
                <c:pt idx="4953">
                  <c:v>0</c:v>
                </c:pt>
                <c:pt idx="4954">
                  <c:v>3</c:v>
                </c:pt>
                <c:pt idx="4955">
                  <c:v>4</c:v>
                </c:pt>
                <c:pt idx="4956">
                  <c:v>4</c:v>
                </c:pt>
                <c:pt idx="4957">
                  <c:v>7</c:v>
                </c:pt>
                <c:pt idx="4958">
                  <c:v>1</c:v>
                </c:pt>
                <c:pt idx="4959">
                  <c:v>2</c:v>
                </c:pt>
                <c:pt idx="4960">
                  <c:v>3</c:v>
                </c:pt>
                <c:pt idx="4961">
                  <c:v>1</c:v>
                </c:pt>
                <c:pt idx="4962">
                  <c:v>3</c:v>
                </c:pt>
                <c:pt idx="4963">
                  <c:v>1</c:v>
                </c:pt>
                <c:pt idx="4964">
                  <c:v>4</c:v>
                </c:pt>
                <c:pt idx="4965">
                  <c:v>3</c:v>
                </c:pt>
                <c:pt idx="4966">
                  <c:v>2</c:v>
                </c:pt>
                <c:pt idx="4967">
                  <c:v>0</c:v>
                </c:pt>
                <c:pt idx="4968">
                  <c:v>4</c:v>
                </c:pt>
                <c:pt idx="4969">
                  <c:v>2</c:v>
                </c:pt>
                <c:pt idx="4970">
                  <c:v>3</c:v>
                </c:pt>
                <c:pt idx="4971">
                  <c:v>4</c:v>
                </c:pt>
                <c:pt idx="4972">
                  <c:v>1</c:v>
                </c:pt>
                <c:pt idx="4973">
                  <c:v>4</c:v>
                </c:pt>
                <c:pt idx="4974">
                  <c:v>7</c:v>
                </c:pt>
                <c:pt idx="4975">
                  <c:v>3</c:v>
                </c:pt>
                <c:pt idx="4976">
                  <c:v>2</c:v>
                </c:pt>
                <c:pt idx="4977">
                  <c:v>2</c:v>
                </c:pt>
                <c:pt idx="4978">
                  <c:v>6</c:v>
                </c:pt>
                <c:pt idx="4979">
                  <c:v>2</c:v>
                </c:pt>
                <c:pt idx="4980">
                  <c:v>4</c:v>
                </c:pt>
                <c:pt idx="4981">
                  <c:v>2</c:v>
                </c:pt>
                <c:pt idx="4982">
                  <c:v>2</c:v>
                </c:pt>
                <c:pt idx="4983">
                  <c:v>7</c:v>
                </c:pt>
                <c:pt idx="4984">
                  <c:v>2</c:v>
                </c:pt>
                <c:pt idx="4985">
                  <c:v>4</c:v>
                </c:pt>
                <c:pt idx="4986">
                  <c:v>1</c:v>
                </c:pt>
                <c:pt idx="4987">
                  <c:v>5</c:v>
                </c:pt>
                <c:pt idx="4988">
                  <c:v>3</c:v>
                </c:pt>
                <c:pt idx="4989">
                  <c:v>3</c:v>
                </c:pt>
                <c:pt idx="4990">
                  <c:v>1</c:v>
                </c:pt>
                <c:pt idx="4991">
                  <c:v>4</c:v>
                </c:pt>
                <c:pt idx="4992">
                  <c:v>5</c:v>
                </c:pt>
                <c:pt idx="4993">
                  <c:v>3</c:v>
                </c:pt>
                <c:pt idx="4994">
                  <c:v>2</c:v>
                </c:pt>
                <c:pt idx="4995">
                  <c:v>4</c:v>
                </c:pt>
                <c:pt idx="4996">
                  <c:v>3</c:v>
                </c:pt>
                <c:pt idx="4997">
                  <c:v>0</c:v>
                </c:pt>
                <c:pt idx="4998">
                  <c:v>3</c:v>
                </c:pt>
                <c:pt idx="4999">
                  <c:v>3</c:v>
                </c:pt>
                <c:pt idx="5000">
                  <c:v>0</c:v>
                </c:pt>
                <c:pt idx="5001">
                  <c:v>3</c:v>
                </c:pt>
                <c:pt idx="5002">
                  <c:v>2</c:v>
                </c:pt>
                <c:pt idx="5003">
                  <c:v>0</c:v>
                </c:pt>
                <c:pt idx="5004">
                  <c:v>4</c:v>
                </c:pt>
                <c:pt idx="5005">
                  <c:v>1</c:v>
                </c:pt>
                <c:pt idx="5006">
                  <c:v>5</c:v>
                </c:pt>
                <c:pt idx="5007">
                  <c:v>3</c:v>
                </c:pt>
                <c:pt idx="5008">
                  <c:v>1</c:v>
                </c:pt>
                <c:pt idx="5009">
                  <c:v>2</c:v>
                </c:pt>
                <c:pt idx="5010">
                  <c:v>2</c:v>
                </c:pt>
                <c:pt idx="5011">
                  <c:v>4</c:v>
                </c:pt>
                <c:pt idx="5012">
                  <c:v>1</c:v>
                </c:pt>
                <c:pt idx="5013">
                  <c:v>4</c:v>
                </c:pt>
                <c:pt idx="5014">
                  <c:v>0</c:v>
                </c:pt>
                <c:pt idx="5015">
                  <c:v>2</c:v>
                </c:pt>
                <c:pt idx="5016">
                  <c:v>2</c:v>
                </c:pt>
                <c:pt idx="5017">
                  <c:v>2</c:v>
                </c:pt>
                <c:pt idx="5018">
                  <c:v>1</c:v>
                </c:pt>
                <c:pt idx="5019">
                  <c:v>3</c:v>
                </c:pt>
                <c:pt idx="5020">
                  <c:v>2</c:v>
                </c:pt>
                <c:pt idx="5021">
                  <c:v>5</c:v>
                </c:pt>
                <c:pt idx="5022">
                  <c:v>2</c:v>
                </c:pt>
                <c:pt idx="5023">
                  <c:v>4</c:v>
                </c:pt>
                <c:pt idx="5024">
                  <c:v>1</c:v>
                </c:pt>
                <c:pt idx="5025">
                  <c:v>3</c:v>
                </c:pt>
                <c:pt idx="5026">
                  <c:v>4</c:v>
                </c:pt>
                <c:pt idx="5027">
                  <c:v>3</c:v>
                </c:pt>
                <c:pt idx="5028">
                  <c:v>4</c:v>
                </c:pt>
                <c:pt idx="5029">
                  <c:v>3</c:v>
                </c:pt>
                <c:pt idx="5030">
                  <c:v>3</c:v>
                </c:pt>
                <c:pt idx="5031">
                  <c:v>3</c:v>
                </c:pt>
                <c:pt idx="5032">
                  <c:v>4</c:v>
                </c:pt>
                <c:pt idx="5033">
                  <c:v>2</c:v>
                </c:pt>
                <c:pt idx="5034">
                  <c:v>1</c:v>
                </c:pt>
                <c:pt idx="5035">
                  <c:v>0</c:v>
                </c:pt>
                <c:pt idx="5036">
                  <c:v>2</c:v>
                </c:pt>
                <c:pt idx="5037">
                  <c:v>7</c:v>
                </c:pt>
                <c:pt idx="5038">
                  <c:v>0</c:v>
                </c:pt>
                <c:pt idx="5039">
                  <c:v>0</c:v>
                </c:pt>
                <c:pt idx="5040">
                  <c:v>2</c:v>
                </c:pt>
                <c:pt idx="5041">
                  <c:v>3</c:v>
                </c:pt>
                <c:pt idx="5042">
                  <c:v>2</c:v>
                </c:pt>
                <c:pt idx="5043">
                  <c:v>2</c:v>
                </c:pt>
                <c:pt idx="5044">
                  <c:v>0</c:v>
                </c:pt>
                <c:pt idx="5045">
                  <c:v>5</c:v>
                </c:pt>
                <c:pt idx="5046">
                  <c:v>1</c:v>
                </c:pt>
                <c:pt idx="5047">
                  <c:v>4</c:v>
                </c:pt>
                <c:pt idx="5048">
                  <c:v>3</c:v>
                </c:pt>
                <c:pt idx="5049">
                  <c:v>2</c:v>
                </c:pt>
                <c:pt idx="5050">
                  <c:v>3</c:v>
                </c:pt>
                <c:pt idx="5051">
                  <c:v>5</c:v>
                </c:pt>
                <c:pt idx="5052">
                  <c:v>2</c:v>
                </c:pt>
                <c:pt idx="5053">
                  <c:v>3</c:v>
                </c:pt>
                <c:pt idx="5054">
                  <c:v>0</c:v>
                </c:pt>
                <c:pt idx="5055">
                  <c:v>6</c:v>
                </c:pt>
                <c:pt idx="5056">
                  <c:v>2</c:v>
                </c:pt>
                <c:pt idx="5057">
                  <c:v>1</c:v>
                </c:pt>
                <c:pt idx="5058">
                  <c:v>2</c:v>
                </c:pt>
                <c:pt idx="5059">
                  <c:v>3</c:v>
                </c:pt>
                <c:pt idx="5060">
                  <c:v>1</c:v>
                </c:pt>
                <c:pt idx="5061">
                  <c:v>1</c:v>
                </c:pt>
                <c:pt idx="5062">
                  <c:v>2</c:v>
                </c:pt>
                <c:pt idx="5063">
                  <c:v>2</c:v>
                </c:pt>
                <c:pt idx="5064">
                  <c:v>3</c:v>
                </c:pt>
                <c:pt idx="5065">
                  <c:v>4</c:v>
                </c:pt>
                <c:pt idx="5066">
                  <c:v>1</c:v>
                </c:pt>
                <c:pt idx="5067">
                  <c:v>3</c:v>
                </c:pt>
                <c:pt idx="5068">
                  <c:v>3</c:v>
                </c:pt>
                <c:pt idx="5069">
                  <c:v>2</c:v>
                </c:pt>
                <c:pt idx="5070">
                  <c:v>0</c:v>
                </c:pt>
                <c:pt idx="5071">
                  <c:v>3</c:v>
                </c:pt>
                <c:pt idx="5072">
                  <c:v>2</c:v>
                </c:pt>
                <c:pt idx="5073">
                  <c:v>0</c:v>
                </c:pt>
                <c:pt idx="5074">
                  <c:v>2</c:v>
                </c:pt>
                <c:pt idx="5075">
                  <c:v>4</c:v>
                </c:pt>
                <c:pt idx="5076">
                  <c:v>3</c:v>
                </c:pt>
                <c:pt idx="5077">
                  <c:v>3</c:v>
                </c:pt>
                <c:pt idx="5078">
                  <c:v>2</c:v>
                </c:pt>
                <c:pt idx="5079">
                  <c:v>2</c:v>
                </c:pt>
                <c:pt idx="5080">
                  <c:v>3</c:v>
                </c:pt>
                <c:pt idx="5081">
                  <c:v>3</c:v>
                </c:pt>
                <c:pt idx="5082">
                  <c:v>4</c:v>
                </c:pt>
                <c:pt idx="5083">
                  <c:v>6</c:v>
                </c:pt>
                <c:pt idx="5084">
                  <c:v>2</c:v>
                </c:pt>
                <c:pt idx="5085">
                  <c:v>1</c:v>
                </c:pt>
                <c:pt idx="5086">
                  <c:v>1</c:v>
                </c:pt>
                <c:pt idx="5087">
                  <c:v>1</c:v>
                </c:pt>
                <c:pt idx="5088">
                  <c:v>5</c:v>
                </c:pt>
                <c:pt idx="5089">
                  <c:v>3</c:v>
                </c:pt>
                <c:pt idx="5090">
                  <c:v>0</c:v>
                </c:pt>
                <c:pt idx="5091">
                  <c:v>5</c:v>
                </c:pt>
                <c:pt idx="5092">
                  <c:v>0</c:v>
                </c:pt>
                <c:pt idx="5093">
                  <c:v>1</c:v>
                </c:pt>
                <c:pt idx="5094">
                  <c:v>1</c:v>
                </c:pt>
                <c:pt idx="5095">
                  <c:v>2</c:v>
                </c:pt>
                <c:pt idx="5096">
                  <c:v>2</c:v>
                </c:pt>
                <c:pt idx="5097">
                  <c:v>1</c:v>
                </c:pt>
                <c:pt idx="5098">
                  <c:v>2</c:v>
                </c:pt>
                <c:pt idx="5099">
                  <c:v>3</c:v>
                </c:pt>
                <c:pt idx="5100">
                  <c:v>2</c:v>
                </c:pt>
                <c:pt idx="5101">
                  <c:v>3</c:v>
                </c:pt>
                <c:pt idx="5102">
                  <c:v>2</c:v>
                </c:pt>
                <c:pt idx="5103">
                  <c:v>1</c:v>
                </c:pt>
                <c:pt idx="5104">
                  <c:v>3</c:v>
                </c:pt>
                <c:pt idx="5105">
                  <c:v>4</c:v>
                </c:pt>
                <c:pt idx="5106">
                  <c:v>3</c:v>
                </c:pt>
                <c:pt idx="5107">
                  <c:v>1</c:v>
                </c:pt>
                <c:pt idx="5108">
                  <c:v>4</c:v>
                </c:pt>
                <c:pt idx="5109">
                  <c:v>3</c:v>
                </c:pt>
                <c:pt idx="5110">
                  <c:v>2</c:v>
                </c:pt>
                <c:pt idx="5111">
                  <c:v>1</c:v>
                </c:pt>
                <c:pt idx="5112">
                  <c:v>1</c:v>
                </c:pt>
                <c:pt idx="5113">
                  <c:v>3</c:v>
                </c:pt>
                <c:pt idx="5114">
                  <c:v>4</c:v>
                </c:pt>
                <c:pt idx="5115">
                  <c:v>3</c:v>
                </c:pt>
                <c:pt idx="5116">
                  <c:v>3</c:v>
                </c:pt>
                <c:pt idx="5117">
                  <c:v>5</c:v>
                </c:pt>
                <c:pt idx="5118">
                  <c:v>1</c:v>
                </c:pt>
                <c:pt idx="5119">
                  <c:v>0</c:v>
                </c:pt>
                <c:pt idx="5120">
                  <c:v>2</c:v>
                </c:pt>
                <c:pt idx="5121">
                  <c:v>3</c:v>
                </c:pt>
                <c:pt idx="5122">
                  <c:v>4</c:v>
                </c:pt>
                <c:pt idx="5123">
                  <c:v>3</c:v>
                </c:pt>
                <c:pt idx="5124">
                  <c:v>1</c:v>
                </c:pt>
                <c:pt idx="5125">
                  <c:v>3</c:v>
                </c:pt>
                <c:pt idx="5126">
                  <c:v>4</c:v>
                </c:pt>
                <c:pt idx="5127">
                  <c:v>2</c:v>
                </c:pt>
                <c:pt idx="5128">
                  <c:v>3</c:v>
                </c:pt>
                <c:pt idx="5129">
                  <c:v>3</c:v>
                </c:pt>
                <c:pt idx="5130">
                  <c:v>4</c:v>
                </c:pt>
                <c:pt idx="5131">
                  <c:v>2</c:v>
                </c:pt>
                <c:pt idx="5132">
                  <c:v>3</c:v>
                </c:pt>
                <c:pt idx="5133">
                  <c:v>0</c:v>
                </c:pt>
                <c:pt idx="5134">
                  <c:v>1</c:v>
                </c:pt>
                <c:pt idx="5135">
                  <c:v>4</c:v>
                </c:pt>
                <c:pt idx="5136">
                  <c:v>4</c:v>
                </c:pt>
                <c:pt idx="5137">
                  <c:v>3</c:v>
                </c:pt>
                <c:pt idx="5138">
                  <c:v>8</c:v>
                </c:pt>
                <c:pt idx="5139">
                  <c:v>2</c:v>
                </c:pt>
                <c:pt idx="5140">
                  <c:v>3</c:v>
                </c:pt>
                <c:pt idx="5141">
                  <c:v>1</c:v>
                </c:pt>
                <c:pt idx="5142">
                  <c:v>3</c:v>
                </c:pt>
                <c:pt idx="5143">
                  <c:v>6</c:v>
                </c:pt>
                <c:pt idx="5144">
                  <c:v>3</c:v>
                </c:pt>
                <c:pt idx="5145">
                  <c:v>1</c:v>
                </c:pt>
                <c:pt idx="5146">
                  <c:v>2</c:v>
                </c:pt>
                <c:pt idx="5147">
                  <c:v>4</c:v>
                </c:pt>
                <c:pt idx="5148">
                  <c:v>3</c:v>
                </c:pt>
                <c:pt idx="5149">
                  <c:v>1</c:v>
                </c:pt>
                <c:pt idx="5150">
                  <c:v>4</c:v>
                </c:pt>
                <c:pt idx="5151">
                  <c:v>4</c:v>
                </c:pt>
                <c:pt idx="5152">
                  <c:v>6</c:v>
                </c:pt>
                <c:pt idx="5153">
                  <c:v>0</c:v>
                </c:pt>
                <c:pt idx="5154">
                  <c:v>1</c:v>
                </c:pt>
                <c:pt idx="5155">
                  <c:v>6</c:v>
                </c:pt>
                <c:pt idx="5156">
                  <c:v>4</c:v>
                </c:pt>
                <c:pt idx="5157">
                  <c:v>2</c:v>
                </c:pt>
                <c:pt idx="5158">
                  <c:v>2</c:v>
                </c:pt>
                <c:pt idx="5159">
                  <c:v>4</c:v>
                </c:pt>
                <c:pt idx="5160">
                  <c:v>2</c:v>
                </c:pt>
                <c:pt idx="5161">
                  <c:v>3</c:v>
                </c:pt>
                <c:pt idx="5162">
                  <c:v>2</c:v>
                </c:pt>
                <c:pt idx="5163">
                  <c:v>3</c:v>
                </c:pt>
                <c:pt idx="5164">
                  <c:v>1</c:v>
                </c:pt>
                <c:pt idx="5165">
                  <c:v>3</c:v>
                </c:pt>
                <c:pt idx="5166">
                  <c:v>0</c:v>
                </c:pt>
                <c:pt idx="5167">
                  <c:v>0</c:v>
                </c:pt>
                <c:pt idx="5168">
                  <c:v>2</c:v>
                </c:pt>
                <c:pt idx="5169">
                  <c:v>0</c:v>
                </c:pt>
                <c:pt idx="5170">
                  <c:v>1</c:v>
                </c:pt>
                <c:pt idx="5171">
                  <c:v>1</c:v>
                </c:pt>
                <c:pt idx="5172">
                  <c:v>4</c:v>
                </c:pt>
                <c:pt idx="5173">
                  <c:v>1</c:v>
                </c:pt>
                <c:pt idx="5174">
                  <c:v>3</c:v>
                </c:pt>
                <c:pt idx="5175">
                  <c:v>3</c:v>
                </c:pt>
                <c:pt idx="5176">
                  <c:v>4</c:v>
                </c:pt>
                <c:pt idx="5177">
                  <c:v>3</c:v>
                </c:pt>
                <c:pt idx="5178">
                  <c:v>1</c:v>
                </c:pt>
                <c:pt idx="5179">
                  <c:v>0</c:v>
                </c:pt>
                <c:pt idx="5180">
                  <c:v>4</c:v>
                </c:pt>
                <c:pt idx="5181">
                  <c:v>1</c:v>
                </c:pt>
                <c:pt idx="5182">
                  <c:v>5</c:v>
                </c:pt>
                <c:pt idx="5183">
                  <c:v>6</c:v>
                </c:pt>
                <c:pt idx="5184">
                  <c:v>3</c:v>
                </c:pt>
                <c:pt idx="5185">
                  <c:v>3</c:v>
                </c:pt>
                <c:pt idx="5186">
                  <c:v>5</c:v>
                </c:pt>
                <c:pt idx="5187">
                  <c:v>2</c:v>
                </c:pt>
                <c:pt idx="5188">
                  <c:v>3</c:v>
                </c:pt>
                <c:pt idx="5189">
                  <c:v>1</c:v>
                </c:pt>
                <c:pt idx="5190">
                  <c:v>0</c:v>
                </c:pt>
                <c:pt idx="5191">
                  <c:v>2</c:v>
                </c:pt>
                <c:pt idx="5192">
                  <c:v>4</c:v>
                </c:pt>
                <c:pt idx="5193">
                  <c:v>3</c:v>
                </c:pt>
                <c:pt idx="5194">
                  <c:v>2</c:v>
                </c:pt>
                <c:pt idx="5195">
                  <c:v>4</c:v>
                </c:pt>
                <c:pt idx="5196">
                  <c:v>1</c:v>
                </c:pt>
                <c:pt idx="5197">
                  <c:v>5</c:v>
                </c:pt>
                <c:pt idx="5198">
                  <c:v>3</c:v>
                </c:pt>
                <c:pt idx="5199">
                  <c:v>4</c:v>
                </c:pt>
                <c:pt idx="5200">
                  <c:v>1</c:v>
                </c:pt>
                <c:pt idx="5201">
                  <c:v>2</c:v>
                </c:pt>
                <c:pt idx="5202">
                  <c:v>1</c:v>
                </c:pt>
                <c:pt idx="5203">
                  <c:v>1</c:v>
                </c:pt>
                <c:pt idx="5204">
                  <c:v>0</c:v>
                </c:pt>
                <c:pt idx="5205">
                  <c:v>0</c:v>
                </c:pt>
                <c:pt idx="5206">
                  <c:v>1</c:v>
                </c:pt>
                <c:pt idx="5207">
                  <c:v>4</c:v>
                </c:pt>
                <c:pt idx="5208">
                  <c:v>4</c:v>
                </c:pt>
                <c:pt idx="5209">
                  <c:v>1</c:v>
                </c:pt>
                <c:pt idx="5210">
                  <c:v>4</c:v>
                </c:pt>
                <c:pt idx="5211">
                  <c:v>1</c:v>
                </c:pt>
                <c:pt idx="5212">
                  <c:v>0</c:v>
                </c:pt>
                <c:pt idx="5213">
                  <c:v>0</c:v>
                </c:pt>
                <c:pt idx="5214">
                  <c:v>5</c:v>
                </c:pt>
                <c:pt idx="5215">
                  <c:v>2</c:v>
                </c:pt>
                <c:pt idx="5216">
                  <c:v>0</c:v>
                </c:pt>
                <c:pt idx="5217">
                  <c:v>1</c:v>
                </c:pt>
                <c:pt idx="5218">
                  <c:v>2</c:v>
                </c:pt>
                <c:pt idx="5219">
                  <c:v>3</c:v>
                </c:pt>
                <c:pt idx="5220">
                  <c:v>4</c:v>
                </c:pt>
                <c:pt idx="5221">
                  <c:v>4</c:v>
                </c:pt>
                <c:pt idx="5222">
                  <c:v>1</c:v>
                </c:pt>
                <c:pt idx="5223">
                  <c:v>2</c:v>
                </c:pt>
                <c:pt idx="5224">
                  <c:v>5</c:v>
                </c:pt>
                <c:pt idx="5225">
                  <c:v>1</c:v>
                </c:pt>
                <c:pt idx="5226">
                  <c:v>2</c:v>
                </c:pt>
                <c:pt idx="5227">
                  <c:v>5</c:v>
                </c:pt>
                <c:pt idx="5228">
                  <c:v>5</c:v>
                </c:pt>
                <c:pt idx="5229">
                  <c:v>1</c:v>
                </c:pt>
                <c:pt idx="5230">
                  <c:v>3</c:v>
                </c:pt>
                <c:pt idx="5231">
                  <c:v>2</c:v>
                </c:pt>
                <c:pt idx="5232">
                  <c:v>4</c:v>
                </c:pt>
                <c:pt idx="5233">
                  <c:v>0</c:v>
                </c:pt>
                <c:pt idx="5234">
                  <c:v>1</c:v>
                </c:pt>
                <c:pt idx="5235">
                  <c:v>1</c:v>
                </c:pt>
                <c:pt idx="5236">
                  <c:v>0</c:v>
                </c:pt>
                <c:pt idx="5237">
                  <c:v>3</c:v>
                </c:pt>
                <c:pt idx="5238">
                  <c:v>0</c:v>
                </c:pt>
                <c:pt idx="5239">
                  <c:v>3</c:v>
                </c:pt>
                <c:pt idx="5240">
                  <c:v>4</c:v>
                </c:pt>
                <c:pt idx="5241">
                  <c:v>1</c:v>
                </c:pt>
                <c:pt idx="5242">
                  <c:v>3</c:v>
                </c:pt>
                <c:pt idx="5243">
                  <c:v>2</c:v>
                </c:pt>
                <c:pt idx="5244">
                  <c:v>2</c:v>
                </c:pt>
                <c:pt idx="5245">
                  <c:v>4</c:v>
                </c:pt>
                <c:pt idx="5246">
                  <c:v>3</c:v>
                </c:pt>
                <c:pt idx="5247">
                  <c:v>3</c:v>
                </c:pt>
                <c:pt idx="5248">
                  <c:v>1</c:v>
                </c:pt>
                <c:pt idx="5249">
                  <c:v>1</c:v>
                </c:pt>
                <c:pt idx="5250">
                  <c:v>4</c:v>
                </c:pt>
                <c:pt idx="5251">
                  <c:v>3</c:v>
                </c:pt>
                <c:pt idx="5252">
                  <c:v>4</c:v>
                </c:pt>
                <c:pt idx="5253">
                  <c:v>4</c:v>
                </c:pt>
                <c:pt idx="5254">
                  <c:v>2</c:v>
                </c:pt>
                <c:pt idx="5255">
                  <c:v>4</c:v>
                </c:pt>
                <c:pt idx="5256">
                  <c:v>0</c:v>
                </c:pt>
                <c:pt idx="5257">
                  <c:v>3</c:v>
                </c:pt>
                <c:pt idx="5258">
                  <c:v>6</c:v>
                </c:pt>
                <c:pt idx="5259">
                  <c:v>4</c:v>
                </c:pt>
                <c:pt idx="5260">
                  <c:v>3</c:v>
                </c:pt>
                <c:pt idx="5261">
                  <c:v>2</c:v>
                </c:pt>
                <c:pt idx="5262">
                  <c:v>5</c:v>
                </c:pt>
                <c:pt idx="5263">
                  <c:v>2</c:v>
                </c:pt>
                <c:pt idx="5264">
                  <c:v>3</c:v>
                </c:pt>
                <c:pt idx="5265">
                  <c:v>1</c:v>
                </c:pt>
                <c:pt idx="5266">
                  <c:v>4</c:v>
                </c:pt>
                <c:pt idx="5267">
                  <c:v>2</c:v>
                </c:pt>
                <c:pt idx="5268">
                  <c:v>1</c:v>
                </c:pt>
                <c:pt idx="5269">
                  <c:v>1</c:v>
                </c:pt>
                <c:pt idx="5270">
                  <c:v>2</c:v>
                </c:pt>
                <c:pt idx="5271">
                  <c:v>1</c:v>
                </c:pt>
                <c:pt idx="5272">
                  <c:v>3</c:v>
                </c:pt>
                <c:pt idx="5273">
                  <c:v>0</c:v>
                </c:pt>
                <c:pt idx="5274">
                  <c:v>2</c:v>
                </c:pt>
                <c:pt idx="5275">
                  <c:v>3</c:v>
                </c:pt>
                <c:pt idx="5276">
                  <c:v>1</c:v>
                </c:pt>
                <c:pt idx="5277">
                  <c:v>1</c:v>
                </c:pt>
                <c:pt idx="5278">
                  <c:v>3</c:v>
                </c:pt>
                <c:pt idx="5279">
                  <c:v>4</c:v>
                </c:pt>
                <c:pt idx="5280">
                  <c:v>3</c:v>
                </c:pt>
                <c:pt idx="5281">
                  <c:v>2</c:v>
                </c:pt>
                <c:pt idx="5282">
                  <c:v>4</c:v>
                </c:pt>
                <c:pt idx="5283">
                  <c:v>8</c:v>
                </c:pt>
                <c:pt idx="5284">
                  <c:v>2</c:v>
                </c:pt>
                <c:pt idx="5285">
                  <c:v>3</c:v>
                </c:pt>
                <c:pt idx="5286">
                  <c:v>2</c:v>
                </c:pt>
                <c:pt idx="5287">
                  <c:v>0</c:v>
                </c:pt>
                <c:pt idx="5288">
                  <c:v>2</c:v>
                </c:pt>
                <c:pt idx="5289">
                  <c:v>2</c:v>
                </c:pt>
                <c:pt idx="5290">
                  <c:v>4</c:v>
                </c:pt>
                <c:pt idx="5291">
                  <c:v>3</c:v>
                </c:pt>
                <c:pt idx="5292">
                  <c:v>2</c:v>
                </c:pt>
                <c:pt idx="5293">
                  <c:v>3</c:v>
                </c:pt>
                <c:pt idx="5294">
                  <c:v>1</c:v>
                </c:pt>
                <c:pt idx="5295">
                  <c:v>1</c:v>
                </c:pt>
                <c:pt idx="5296">
                  <c:v>2</c:v>
                </c:pt>
                <c:pt idx="5297">
                  <c:v>1</c:v>
                </c:pt>
                <c:pt idx="5298">
                  <c:v>2</c:v>
                </c:pt>
                <c:pt idx="5299">
                  <c:v>1</c:v>
                </c:pt>
                <c:pt idx="5300">
                  <c:v>3</c:v>
                </c:pt>
                <c:pt idx="5301">
                  <c:v>2</c:v>
                </c:pt>
                <c:pt idx="5302">
                  <c:v>3</c:v>
                </c:pt>
                <c:pt idx="5303">
                  <c:v>1</c:v>
                </c:pt>
                <c:pt idx="5304">
                  <c:v>1</c:v>
                </c:pt>
                <c:pt idx="5305">
                  <c:v>2</c:v>
                </c:pt>
                <c:pt idx="5306">
                  <c:v>3</c:v>
                </c:pt>
                <c:pt idx="5307">
                  <c:v>1</c:v>
                </c:pt>
                <c:pt idx="5308">
                  <c:v>3</c:v>
                </c:pt>
                <c:pt idx="5309">
                  <c:v>4</c:v>
                </c:pt>
                <c:pt idx="5310">
                  <c:v>1</c:v>
                </c:pt>
                <c:pt idx="5311">
                  <c:v>3</c:v>
                </c:pt>
                <c:pt idx="5312">
                  <c:v>1</c:v>
                </c:pt>
                <c:pt idx="5313">
                  <c:v>3</c:v>
                </c:pt>
                <c:pt idx="5314">
                  <c:v>1</c:v>
                </c:pt>
                <c:pt idx="5315">
                  <c:v>1</c:v>
                </c:pt>
                <c:pt idx="5316">
                  <c:v>2</c:v>
                </c:pt>
                <c:pt idx="5317">
                  <c:v>3</c:v>
                </c:pt>
                <c:pt idx="5318">
                  <c:v>2</c:v>
                </c:pt>
                <c:pt idx="5319">
                  <c:v>1</c:v>
                </c:pt>
                <c:pt idx="5320">
                  <c:v>2</c:v>
                </c:pt>
                <c:pt idx="5321">
                  <c:v>3</c:v>
                </c:pt>
                <c:pt idx="5322">
                  <c:v>4</c:v>
                </c:pt>
                <c:pt idx="5323">
                  <c:v>2</c:v>
                </c:pt>
                <c:pt idx="5324">
                  <c:v>0</c:v>
                </c:pt>
                <c:pt idx="5325">
                  <c:v>3</c:v>
                </c:pt>
                <c:pt idx="5326">
                  <c:v>2</c:v>
                </c:pt>
                <c:pt idx="5327">
                  <c:v>2</c:v>
                </c:pt>
                <c:pt idx="5328">
                  <c:v>2</c:v>
                </c:pt>
                <c:pt idx="5329">
                  <c:v>3</c:v>
                </c:pt>
                <c:pt idx="5330">
                  <c:v>1</c:v>
                </c:pt>
                <c:pt idx="5331">
                  <c:v>0</c:v>
                </c:pt>
                <c:pt idx="5332">
                  <c:v>0</c:v>
                </c:pt>
                <c:pt idx="5333">
                  <c:v>6</c:v>
                </c:pt>
                <c:pt idx="5334">
                  <c:v>3</c:v>
                </c:pt>
                <c:pt idx="5335">
                  <c:v>1</c:v>
                </c:pt>
                <c:pt idx="5336">
                  <c:v>1</c:v>
                </c:pt>
                <c:pt idx="5337">
                  <c:v>0</c:v>
                </c:pt>
                <c:pt idx="5338">
                  <c:v>3</c:v>
                </c:pt>
                <c:pt idx="5339">
                  <c:v>3</c:v>
                </c:pt>
                <c:pt idx="5340">
                  <c:v>3</c:v>
                </c:pt>
                <c:pt idx="5341">
                  <c:v>2</c:v>
                </c:pt>
                <c:pt idx="5342">
                  <c:v>4</c:v>
                </c:pt>
                <c:pt idx="5343">
                  <c:v>5</c:v>
                </c:pt>
                <c:pt idx="5344">
                  <c:v>3</c:v>
                </c:pt>
                <c:pt idx="5345">
                  <c:v>3</c:v>
                </c:pt>
                <c:pt idx="5346">
                  <c:v>1</c:v>
                </c:pt>
                <c:pt idx="5347">
                  <c:v>2</c:v>
                </c:pt>
                <c:pt idx="5348">
                  <c:v>3</c:v>
                </c:pt>
                <c:pt idx="5349">
                  <c:v>3</c:v>
                </c:pt>
                <c:pt idx="5350">
                  <c:v>2</c:v>
                </c:pt>
                <c:pt idx="5351">
                  <c:v>3</c:v>
                </c:pt>
                <c:pt idx="5352">
                  <c:v>0</c:v>
                </c:pt>
                <c:pt idx="5353">
                  <c:v>0</c:v>
                </c:pt>
                <c:pt idx="5354">
                  <c:v>4</c:v>
                </c:pt>
                <c:pt idx="5355">
                  <c:v>2</c:v>
                </c:pt>
                <c:pt idx="5356">
                  <c:v>1</c:v>
                </c:pt>
                <c:pt idx="5357">
                  <c:v>3</c:v>
                </c:pt>
                <c:pt idx="5358">
                  <c:v>2</c:v>
                </c:pt>
                <c:pt idx="5359">
                  <c:v>2</c:v>
                </c:pt>
                <c:pt idx="5360">
                  <c:v>3</c:v>
                </c:pt>
                <c:pt idx="5361">
                  <c:v>1</c:v>
                </c:pt>
                <c:pt idx="5362">
                  <c:v>2</c:v>
                </c:pt>
                <c:pt idx="5363">
                  <c:v>1</c:v>
                </c:pt>
                <c:pt idx="5364">
                  <c:v>3</c:v>
                </c:pt>
                <c:pt idx="5365">
                  <c:v>1</c:v>
                </c:pt>
                <c:pt idx="5366">
                  <c:v>1</c:v>
                </c:pt>
                <c:pt idx="5367">
                  <c:v>4</c:v>
                </c:pt>
                <c:pt idx="5368">
                  <c:v>3</c:v>
                </c:pt>
                <c:pt idx="5369">
                  <c:v>2</c:v>
                </c:pt>
                <c:pt idx="5370">
                  <c:v>3</c:v>
                </c:pt>
                <c:pt idx="5371">
                  <c:v>4</c:v>
                </c:pt>
                <c:pt idx="5372">
                  <c:v>3</c:v>
                </c:pt>
                <c:pt idx="5373">
                  <c:v>2</c:v>
                </c:pt>
                <c:pt idx="5374">
                  <c:v>3</c:v>
                </c:pt>
                <c:pt idx="5375">
                  <c:v>1</c:v>
                </c:pt>
                <c:pt idx="5376">
                  <c:v>0</c:v>
                </c:pt>
                <c:pt idx="5377">
                  <c:v>1</c:v>
                </c:pt>
                <c:pt idx="5378">
                  <c:v>1</c:v>
                </c:pt>
                <c:pt idx="5379">
                  <c:v>2</c:v>
                </c:pt>
                <c:pt idx="5380">
                  <c:v>2</c:v>
                </c:pt>
                <c:pt idx="5381">
                  <c:v>2</c:v>
                </c:pt>
                <c:pt idx="5382">
                  <c:v>2</c:v>
                </c:pt>
                <c:pt idx="5383">
                  <c:v>0</c:v>
                </c:pt>
                <c:pt idx="5384">
                  <c:v>2</c:v>
                </c:pt>
                <c:pt idx="5385">
                  <c:v>2</c:v>
                </c:pt>
                <c:pt idx="5386">
                  <c:v>2</c:v>
                </c:pt>
                <c:pt idx="5387">
                  <c:v>1</c:v>
                </c:pt>
                <c:pt idx="5388">
                  <c:v>0</c:v>
                </c:pt>
                <c:pt idx="5389">
                  <c:v>1</c:v>
                </c:pt>
                <c:pt idx="5390">
                  <c:v>4</c:v>
                </c:pt>
                <c:pt idx="5391">
                  <c:v>3</c:v>
                </c:pt>
                <c:pt idx="5392">
                  <c:v>1</c:v>
                </c:pt>
                <c:pt idx="5393">
                  <c:v>3</c:v>
                </c:pt>
                <c:pt idx="5394">
                  <c:v>1</c:v>
                </c:pt>
                <c:pt idx="5395">
                  <c:v>3</c:v>
                </c:pt>
                <c:pt idx="5396">
                  <c:v>1</c:v>
                </c:pt>
                <c:pt idx="5397">
                  <c:v>2</c:v>
                </c:pt>
                <c:pt idx="5398">
                  <c:v>5</c:v>
                </c:pt>
                <c:pt idx="5399">
                  <c:v>7</c:v>
                </c:pt>
                <c:pt idx="5400">
                  <c:v>2</c:v>
                </c:pt>
                <c:pt idx="5401">
                  <c:v>3</c:v>
                </c:pt>
                <c:pt idx="5402">
                  <c:v>3</c:v>
                </c:pt>
                <c:pt idx="5403">
                  <c:v>2</c:v>
                </c:pt>
                <c:pt idx="5404">
                  <c:v>1</c:v>
                </c:pt>
                <c:pt idx="5405">
                  <c:v>3</c:v>
                </c:pt>
                <c:pt idx="5406">
                  <c:v>2</c:v>
                </c:pt>
                <c:pt idx="5407">
                  <c:v>0</c:v>
                </c:pt>
                <c:pt idx="5408">
                  <c:v>1</c:v>
                </c:pt>
                <c:pt idx="5409">
                  <c:v>4</c:v>
                </c:pt>
                <c:pt idx="5410">
                  <c:v>3</c:v>
                </c:pt>
                <c:pt idx="5411">
                  <c:v>4</c:v>
                </c:pt>
                <c:pt idx="5412">
                  <c:v>1</c:v>
                </c:pt>
                <c:pt idx="5413">
                  <c:v>2</c:v>
                </c:pt>
                <c:pt idx="5414">
                  <c:v>2</c:v>
                </c:pt>
                <c:pt idx="5415">
                  <c:v>4</c:v>
                </c:pt>
                <c:pt idx="5416">
                  <c:v>2</c:v>
                </c:pt>
                <c:pt idx="5417">
                  <c:v>0</c:v>
                </c:pt>
                <c:pt idx="5418">
                  <c:v>0</c:v>
                </c:pt>
                <c:pt idx="5419">
                  <c:v>3</c:v>
                </c:pt>
                <c:pt idx="5420">
                  <c:v>2</c:v>
                </c:pt>
                <c:pt idx="5421">
                  <c:v>3</c:v>
                </c:pt>
                <c:pt idx="5422">
                  <c:v>3</c:v>
                </c:pt>
                <c:pt idx="5423">
                  <c:v>5</c:v>
                </c:pt>
                <c:pt idx="5424">
                  <c:v>7</c:v>
                </c:pt>
                <c:pt idx="5425">
                  <c:v>6</c:v>
                </c:pt>
                <c:pt idx="5426">
                  <c:v>2</c:v>
                </c:pt>
                <c:pt idx="5427">
                  <c:v>2</c:v>
                </c:pt>
                <c:pt idx="5428">
                  <c:v>2</c:v>
                </c:pt>
                <c:pt idx="5429">
                  <c:v>4</c:v>
                </c:pt>
                <c:pt idx="5430">
                  <c:v>5</c:v>
                </c:pt>
                <c:pt idx="5431">
                  <c:v>4</c:v>
                </c:pt>
                <c:pt idx="5432">
                  <c:v>3</c:v>
                </c:pt>
                <c:pt idx="5433">
                  <c:v>2</c:v>
                </c:pt>
                <c:pt idx="5434">
                  <c:v>0</c:v>
                </c:pt>
                <c:pt idx="5435">
                  <c:v>1</c:v>
                </c:pt>
                <c:pt idx="5436">
                  <c:v>1</c:v>
                </c:pt>
                <c:pt idx="5437">
                  <c:v>2</c:v>
                </c:pt>
                <c:pt idx="5438">
                  <c:v>0</c:v>
                </c:pt>
                <c:pt idx="5439">
                  <c:v>5</c:v>
                </c:pt>
                <c:pt idx="5440">
                  <c:v>5</c:v>
                </c:pt>
                <c:pt idx="5441">
                  <c:v>1</c:v>
                </c:pt>
                <c:pt idx="5442">
                  <c:v>2</c:v>
                </c:pt>
                <c:pt idx="5443">
                  <c:v>4</c:v>
                </c:pt>
                <c:pt idx="5444">
                  <c:v>2</c:v>
                </c:pt>
                <c:pt idx="5445">
                  <c:v>3</c:v>
                </c:pt>
                <c:pt idx="5446">
                  <c:v>1</c:v>
                </c:pt>
                <c:pt idx="5447">
                  <c:v>1</c:v>
                </c:pt>
                <c:pt idx="5448">
                  <c:v>5</c:v>
                </c:pt>
                <c:pt idx="5449">
                  <c:v>4</c:v>
                </c:pt>
                <c:pt idx="5450">
                  <c:v>3</c:v>
                </c:pt>
                <c:pt idx="5451">
                  <c:v>1</c:v>
                </c:pt>
                <c:pt idx="5452">
                  <c:v>4</c:v>
                </c:pt>
                <c:pt idx="5453">
                  <c:v>4</c:v>
                </c:pt>
                <c:pt idx="5454">
                  <c:v>3</c:v>
                </c:pt>
                <c:pt idx="5455">
                  <c:v>0</c:v>
                </c:pt>
                <c:pt idx="5456">
                  <c:v>4</c:v>
                </c:pt>
                <c:pt idx="5457">
                  <c:v>2</c:v>
                </c:pt>
                <c:pt idx="5458">
                  <c:v>2</c:v>
                </c:pt>
                <c:pt idx="5459">
                  <c:v>2</c:v>
                </c:pt>
                <c:pt idx="5460">
                  <c:v>2</c:v>
                </c:pt>
                <c:pt idx="5461">
                  <c:v>3</c:v>
                </c:pt>
                <c:pt idx="5462">
                  <c:v>1</c:v>
                </c:pt>
                <c:pt idx="5463">
                  <c:v>4</c:v>
                </c:pt>
                <c:pt idx="5464">
                  <c:v>2</c:v>
                </c:pt>
                <c:pt idx="5465">
                  <c:v>4</c:v>
                </c:pt>
                <c:pt idx="5466">
                  <c:v>3</c:v>
                </c:pt>
                <c:pt idx="5467">
                  <c:v>3</c:v>
                </c:pt>
                <c:pt idx="5468">
                  <c:v>1</c:v>
                </c:pt>
                <c:pt idx="5469">
                  <c:v>0</c:v>
                </c:pt>
                <c:pt idx="5470">
                  <c:v>1</c:v>
                </c:pt>
                <c:pt idx="5471">
                  <c:v>3</c:v>
                </c:pt>
                <c:pt idx="5472">
                  <c:v>1</c:v>
                </c:pt>
                <c:pt idx="5473">
                  <c:v>0</c:v>
                </c:pt>
                <c:pt idx="5474">
                  <c:v>1</c:v>
                </c:pt>
                <c:pt idx="5475">
                  <c:v>4</c:v>
                </c:pt>
                <c:pt idx="5476">
                  <c:v>3</c:v>
                </c:pt>
                <c:pt idx="5477">
                  <c:v>2</c:v>
                </c:pt>
                <c:pt idx="5478">
                  <c:v>5</c:v>
                </c:pt>
                <c:pt idx="5479">
                  <c:v>0</c:v>
                </c:pt>
                <c:pt idx="5480">
                  <c:v>0</c:v>
                </c:pt>
                <c:pt idx="5481">
                  <c:v>2</c:v>
                </c:pt>
                <c:pt idx="5482">
                  <c:v>5</c:v>
                </c:pt>
                <c:pt idx="5483">
                  <c:v>1</c:v>
                </c:pt>
                <c:pt idx="5484">
                  <c:v>1</c:v>
                </c:pt>
                <c:pt idx="5485">
                  <c:v>2</c:v>
                </c:pt>
                <c:pt idx="5486">
                  <c:v>0</c:v>
                </c:pt>
                <c:pt idx="5487">
                  <c:v>1</c:v>
                </c:pt>
                <c:pt idx="5488">
                  <c:v>2</c:v>
                </c:pt>
                <c:pt idx="5489">
                  <c:v>4</c:v>
                </c:pt>
                <c:pt idx="5490">
                  <c:v>1</c:v>
                </c:pt>
                <c:pt idx="5491">
                  <c:v>4</c:v>
                </c:pt>
                <c:pt idx="5492">
                  <c:v>1</c:v>
                </c:pt>
                <c:pt idx="5493">
                  <c:v>1</c:v>
                </c:pt>
                <c:pt idx="5494">
                  <c:v>4</c:v>
                </c:pt>
                <c:pt idx="5495">
                  <c:v>4</c:v>
                </c:pt>
                <c:pt idx="5496">
                  <c:v>3</c:v>
                </c:pt>
                <c:pt idx="5497">
                  <c:v>3</c:v>
                </c:pt>
                <c:pt idx="5498">
                  <c:v>4</c:v>
                </c:pt>
                <c:pt idx="5499">
                  <c:v>3</c:v>
                </c:pt>
                <c:pt idx="5500">
                  <c:v>1</c:v>
                </c:pt>
                <c:pt idx="5501">
                  <c:v>1</c:v>
                </c:pt>
                <c:pt idx="5502">
                  <c:v>0</c:v>
                </c:pt>
                <c:pt idx="5503">
                  <c:v>5</c:v>
                </c:pt>
                <c:pt idx="5504">
                  <c:v>1</c:v>
                </c:pt>
                <c:pt idx="5505">
                  <c:v>5</c:v>
                </c:pt>
                <c:pt idx="5506">
                  <c:v>0</c:v>
                </c:pt>
                <c:pt idx="5507">
                  <c:v>3</c:v>
                </c:pt>
                <c:pt idx="5508">
                  <c:v>3</c:v>
                </c:pt>
                <c:pt idx="5509">
                  <c:v>1</c:v>
                </c:pt>
                <c:pt idx="5510">
                  <c:v>2</c:v>
                </c:pt>
                <c:pt idx="5511">
                  <c:v>4</c:v>
                </c:pt>
                <c:pt idx="5512">
                  <c:v>5</c:v>
                </c:pt>
                <c:pt idx="5513">
                  <c:v>3</c:v>
                </c:pt>
                <c:pt idx="5514">
                  <c:v>2</c:v>
                </c:pt>
                <c:pt idx="5515">
                  <c:v>3</c:v>
                </c:pt>
                <c:pt idx="5516">
                  <c:v>2</c:v>
                </c:pt>
                <c:pt idx="5517">
                  <c:v>4</c:v>
                </c:pt>
                <c:pt idx="5518">
                  <c:v>3</c:v>
                </c:pt>
                <c:pt idx="5519">
                  <c:v>4</c:v>
                </c:pt>
                <c:pt idx="5520">
                  <c:v>3</c:v>
                </c:pt>
                <c:pt idx="5521">
                  <c:v>2</c:v>
                </c:pt>
                <c:pt idx="5522">
                  <c:v>2</c:v>
                </c:pt>
                <c:pt idx="5523">
                  <c:v>3</c:v>
                </c:pt>
                <c:pt idx="5524">
                  <c:v>2</c:v>
                </c:pt>
                <c:pt idx="5525">
                  <c:v>0</c:v>
                </c:pt>
                <c:pt idx="5526">
                  <c:v>1</c:v>
                </c:pt>
                <c:pt idx="5527">
                  <c:v>2</c:v>
                </c:pt>
                <c:pt idx="5528">
                  <c:v>3</c:v>
                </c:pt>
                <c:pt idx="5529">
                  <c:v>2</c:v>
                </c:pt>
                <c:pt idx="5530">
                  <c:v>4</c:v>
                </c:pt>
                <c:pt idx="5531">
                  <c:v>4</c:v>
                </c:pt>
                <c:pt idx="5532">
                  <c:v>5</c:v>
                </c:pt>
                <c:pt idx="5533">
                  <c:v>1</c:v>
                </c:pt>
                <c:pt idx="5534">
                  <c:v>1</c:v>
                </c:pt>
                <c:pt idx="5535">
                  <c:v>3</c:v>
                </c:pt>
                <c:pt idx="5536">
                  <c:v>1</c:v>
                </c:pt>
                <c:pt idx="5537">
                  <c:v>0</c:v>
                </c:pt>
                <c:pt idx="5538">
                  <c:v>5</c:v>
                </c:pt>
                <c:pt idx="5539">
                  <c:v>4</c:v>
                </c:pt>
                <c:pt idx="5540">
                  <c:v>4</c:v>
                </c:pt>
                <c:pt idx="5541">
                  <c:v>1</c:v>
                </c:pt>
                <c:pt idx="5542">
                  <c:v>1</c:v>
                </c:pt>
                <c:pt idx="5543">
                  <c:v>1</c:v>
                </c:pt>
                <c:pt idx="5544">
                  <c:v>3</c:v>
                </c:pt>
                <c:pt idx="5545">
                  <c:v>3</c:v>
                </c:pt>
                <c:pt idx="5546">
                  <c:v>2</c:v>
                </c:pt>
                <c:pt idx="5547">
                  <c:v>2</c:v>
                </c:pt>
                <c:pt idx="5548">
                  <c:v>1</c:v>
                </c:pt>
                <c:pt idx="5549">
                  <c:v>1</c:v>
                </c:pt>
                <c:pt idx="5550">
                  <c:v>1</c:v>
                </c:pt>
                <c:pt idx="5551">
                  <c:v>3</c:v>
                </c:pt>
                <c:pt idx="5552">
                  <c:v>0</c:v>
                </c:pt>
                <c:pt idx="5553">
                  <c:v>3</c:v>
                </c:pt>
                <c:pt idx="5554">
                  <c:v>5</c:v>
                </c:pt>
                <c:pt idx="5555">
                  <c:v>4</c:v>
                </c:pt>
                <c:pt idx="5556">
                  <c:v>2</c:v>
                </c:pt>
                <c:pt idx="5557">
                  <c:v>1</c:v>
                </c:pt>
                <c:pt idx="5558">
                  <c:v>2</c:v>
                </c:pt>
                <c:pt idx="5559">
                  <c:v>5</c:v>
                </c:pt>
                <c:pt idx="5560">
                  <c:v>1</c:v>
                </c:pt>
                <c:pt idx="5561">
                  <c:v>0</c:v>
                </c:pt>
                <c:pt idx="5562">
                  <c:v>2</c:v>
                </c:pt>
                <c:pt idx="5563">
                  <c:v>2</c:v>
                </c:pt>
                <c:pt idx="5564">
                  <c:v>0</c:v>
                </c:pt>
                <c:pt idx="5565">
                  <c:v>1</c:v>
                </c:pt>
                <c:pt idx="5566">
                  <c:v>2</c:v>
                </c:pt>
                <c:pt idx="5567">
                  <c:v>3</c:v>
                </c:pt>
                <c:pt idx="5568">
                  <c:v>1</c:v>
                </c:pt>
                <c:pt idx="5569">
                  <c:v>0</c:v>
                </c:pt>
                <c:pt idx="5570">
                  <c:v>0</c:v>
                </c:pt>
                <c:pt idx="5571">
                  <c:v>5</c:v>
                </c:pt>
                <c:pt idx="5572">
                  <c:v>2</c:v>
                </c:pt>
                <c:pt idx="5573">
                  <c:v>2</c:v>
                </c:pt>
                <c:pt idx="5574">
                  <c:v>1</c:v>
                </c:pt>
                <c:pt idx="5575">
                  <c:v>2</c:v>
                </c:pt>
                <c:pt idx="5576">
                  <c:v>4</c:v>
                </c:pt>
                <c:pt idx="5577">
                  <c:v>4</c:v>
                </c:pt>
                <c:pt idx="5578">
                  <c:v>4</c:v>
                </c:pt>
                <c:pt idx="5579">
                  <c:v>2</c:v>
                </c:pt>
                <c:pt idx="5580">
                  <c:v>1</c:v>
                </c:pt>
                <c:pt idx="5581">
                  <c:v>3</c:v>
                </c:pt>
                <c:pt idx="5582">
                  <c:v>1</c:v>
                </c:pt>
                <c:pt idx="5583">
                  <c:v>1</c:v>
                </c:pt>
                <c:pt idx="5584">
                  <c:v>2</c:v>
                </c:pt>
                <c:pt idx="5585">
                  <c:v>0</c:v>
                </c:pt>
                <c:pt idx="5586">
                  <c:v>4</c:v>
                </c:pt>
                <c:pt idx="5587">
                  <c:v>7</c:v>
                </c:pt>
                <c:pt idx="5588">
                  <c:v>2</c:v>
                </c:pt>
                <c:pt idx="5589">
                  <c:v>2</c:v>
                </c:pt>
                <c:pt idx="5590">
                  <c:v>1</c:v>
                </c:pt>
                <c:pt idx="5591">
                  <c:v>2</c:v>
                </c:pt>
                <c:pt idx="5592">
                  <c:v>4</c:v>
                </c:pt>
                <c:pt idx="5593">
                  <c:v>4</c:v>
                </c:pt>
                <c:pt idx="5594">
                  <c:v>0</c:v>
                </c:pt>
                <c:pt idx="5595">
                  <c:v>3</c:v>
                </c:pt>
                <c:pt idx="5596">
                  <c:v>3</c:v>
                </c:pt>
                <c:pt idx="5597">
                  <c:v>5</c:v>
                </c:pt>
                <c:pt idx="5598">
                  <c:v>2</c:v>
                </c:pt>
                <c:pt idx="5599">
                  <c:v>2</c:v>
                </c:pt>
                <c:pt idx="5600">
                  <c:v>0</c:v>
                </c:pt>
                <c:pt idx="5601">
                  <c:v>3</c:v>
                </c:pt>
                <c:pt idx="5602">
                  <c:v>1</c:v>
                </c:pt>
                <c:pt idx="5603">
                  <c:v>1</c:v>
                </c:pt>
                <c:pt idx="5604">
                  <c:v>2</c:v>
                </c:pt>
                <c:pt idx="5605">
                  <c:v>3</c:v>
                </c:pt>
                <c:pt idx="5606">
                  <c:v>1</c:v>
                </c:pt>
                <c:pt idx="5607">
                  <c:v>2</c:v>
                </c:pt>
                <c:pt idx="5608">
                  <c:v>2</c:v>
                </c:pt>
                <c:pt idx="5609">
                  <c:v>6</c:v>
                </c:pt>
                <c:pt idx="5610">
                  <c:v>0</c:v>
                </c:pt>
                <c:pt idx="5611">
                  <c:v>3</c:v>
                </c:pt>
                <c:pt idx="5612">
                  <c:v>2</c:v>
                </c:pt>
                <c:pt idx="5613">
                  <c:v>2</c:v>
                </c:pt>
                <c:pt idx="5614">
                  <c:v>2</c:v>
                </c:pt>
                <c:pt idx="5615">
                  <c:v>1</c:v>
                </c:pt>
                <c:pt idx="5616">
                  <c:v>2</c:v>
                </c:pt>
                <c:pt idx="5617">
                  <c:v>1</c:v>
                </c:pt>
                <c:pt idx="5618">
                  <c:v>0</c:v>
                </c:pt>
                <c:pt idx="5619">
                  <c:v>1</c:v>
                </c:pt>
                <c:pt idx="5620">
                  <c:v>3</c:v>
                </c:pt>
                <c:pt idx="5621">
                  <c:v>3</c:v>
                </c:pt>
                <c:pt idx="5622">
                  <c:v>3</c:v>
                </c:pt>
                <c:pt idx="5623">
                  <c:v>1</c:v>
                </c:pt>
                <c:pt idx="5624">
                  <c:v>1</c:v>
                </c:pt>
                <c:pt idx="5625">
                  <c:v>4</c:v>
                </c:pt>
                <c:pt idx="5626">
                  <c:v>1</c:v>
                </c:pt>
                <c:pt idx="5627">
                  <c:v>3</c:v>
                </c:pt>
                <c:pt idx="5628">
                  <c:v>1</c:v>
                </c:pt>
                <c:pt idx="5629">
                  <c:v>2</c:v>
                </c:pt>
                <c:pt idx="5630">
                  <c:v>3</c:v>
                </c:pt>
                <c:pt idx="5631">
                  <c:v>4</c:v>
                </c:pt>
                <c:pt idx="5632">
                  <c:v>3</c:v>
                </c:pt>
                <c:pt idx="5633">
                  <c:v>1</c:v>
                </c:pt>
                <c:pt idx="5634">
                  <c:v>1</c:v>
                </c:pt>
                <c:pt idx="5635">
                  <c:v>3</c:v>
                </c:pt>
                <c:pt idx="5636">
                  <c:v>0</c:v>
                </c:pt>
                <c:pt idx="5637">
                  <c:v>2</c:v>
                </c:pt>
                <c:pt idx="5638">
                  <c:v>2</c:v>
                </c:pt>
                <c:pt idx="5639">
                  <c:v>1</c:v>
                </c:pt>
                <c:pt idx="5640">
                  <c:v>5</c:v>
                </c:pt>
                <c:pt idx="5641">
                  <c:v>1</c:v>
                </c:pt>
                <c:pt idx="5642">
                  <c:v>3</c:v>
                </c:pt>
                <c:pt idx="5643">
                  <c:v>1</c:v>
                </c:pt>
                <c:pt idx="5644">
                  <c:v>4</c:v>
                </c:pt>
                <c:pt idx="5645">
                  <c:v>3</c:v>
                </c:pt>
                <c:pt idx="5646">
                  <c:v>3</c:v>
                </c:pt>
                <c:pt idx="5647">
                  <c:v>3</c:v>
                </c:pt>
                <c:pt idx="5648">
                  <c:v>3</c:v>
                </c:pt>
                <c:pt idx="5649">
                  <c:v>1</c:v>
                </c:pt>
                <c:pt idx="5650">
                  <c:v>2</c:v>
                </c:pt>
                <c:pt idx="5651">
                  <c:v>5</c:v>
                </c:pt>
                <c:pt idx="5652">
                  <c:v>1</c:v>
                </c:pt>
                <c:pt idx="5653">
                  <c:v>0</c:v>
                </c:pt>
                <c:pt idx="5654">
                  <c:v>1</c:v>
                </c:pt>
                <c:pt idx="5655">
                  <c:v>1</c:v>
                </c:pt>
                <c:pt idx="5656">
                  <c:v>2</c:v>
                </c:pt>
                <c:pt idx="5657">
                  <c:v>0</c:v>
                </c:pt>
                <c:pt idx="5658">
                  <c:v>1</c:v>
                </c:pt>
                <c:pt idx="5659">
                  <c:v>2</c:v>
                </c:pt>
                <c:pt idx="5660">
                  <c:v>2</c:v>
                </c:pt>
                <c:pt idx="5661">
                  <c:v>0</c:v>
                </c:pt>
                <c:pt idx="5662">
                  <c:v>3</c:v>
                </c:pt>
                <c:pt idx="5663">
                  <c:v>0</c:v>
                </c:pt>
                <c:pt idx="5664">
                  <c:v>3</c:v>
                </c:pt>
                <c:pt idx="5665">
                  <c:v>2</c:v>
                </c:pt>
                <c:pt idx="5666">
                  <c:v>2</c:v>
                </c:pt>
                <c:pt idx="5667">
                  <c:v>2</c:v>
                </c:pt>
                <c:pt idx="5668">
                  <c:v>2</c:v>
                </c:pt>
                <c:pt idx="5669">
                  <c:v>3</c:v>
                </c:pt>
                <c:pt idx="5670">
                  <c:v>1</c:v>
                </c:pt>
                <c:pt idx="5671">
                  <c:v>1</c:v>
                </c:pt>
                <c:pt idx="5672">
                  <c:v>2</c:v>
                </c:pt>
                <c:pt idx="5673">
                  <c:v>2</c:v>
                </c:pt>
                <c:pt idx="5674">
                  <c:v>3</c:v>
                </c:pt>
                <c:pt idx="5675">
                  <c:v>4</c:v>
                </c:pt>
                <c:pt idx="5676">
                  <c:v>2</c:v>
                </c:pt>
                <c:pt idx="5677">
                  <c:v>2</c:v>
                </c:pt>
                <c:pt idx="5678">
                  <c:v>2</c:v>
                </c:pt>
                <c:pt idx="5679">
                  <c:v>3</c:v>
                </c:pt>
                <c:pt idx="5680">
                  <c:v>2</c:v>
                </c:pt>
                <c:pt idx="5681">
                  <c:v>0</c:v>
                </c:pt>
                <c:pt idx="5682">
                  <c:v>1</c:v>
                </c:pt>
                <c:pt idx="5683">
                  <c:v>5</c:v>
                </c:pt>
                <c:pt idx="5684">
                  <c:v>1</c:v>
                </c:pt>
                <c:pt idx="5685">
                  <c:v>2</c:v>
                </c:pt>
                <c:pt idx="5686">
                  <c:v>1</c:v>
                </c:pt>
                <c:pt idx="5687">
                  <c:v>0</c:v>
                </c:pt>
                <c:pt idx="5688">
                  <c:v>2</c:v>
                </c:pt>
                <c:pt idx="5689">
                  <c:v>3</c:v>
                </c:pt>
                <c:pt idx="5690">
                  <c:v>2</c:v>
                </c:pt>
                <c:pt idx="5691">
                  <c:v>3</c:v>
                </c:pt>
                <c:pt idx="5692">
                  <c:v>0</c:v>
                </c:pt>
                <c:pt idx="5693">
                  <c:v>1</c:v>
                </c:pt>
                <c:pt idx="5694">
                  <c:v>1</c:v>
                </c:pt>
                <c:pt idx="5695">
                  <c:v>3</c:v>
                </c:pt>
                <c:pt idx="5696">
                  <c:v>2</c:v>
                </c:pt>
                <c:pt idx="5697">
                  <c:v>4</c:v>
                </c:pt>
                <c:pt idx="5698">
                  <c:v>2</c:v>
                </c:pt>
                <c:pt idx="5699">
                  <c:v>2</c:v>
                </c:pt>
                <c:pt idx="5700">
                  <c:v>3</c:v>
                </c:pt>
                <c:pt idx="5701">
                  <c:v>2</c:v>
                </c:pt>
                <c:pt idx="5702">
                  <c:v>3</c:v>
                </c:pt>
                <c:pt idx="5703">
                  <c:v>1</c:v>
                </c:pt>
                <c:pt idx="5704">
                  <c:v>2</c:v>
                </c:pt>
                <c:pt idx="5705">
                  <c:v>6</c:v>
                </c:pt>
                <c:pt idx="5706">
                  <c:v>2</c:v>
                </c:pt>
                <c:pt idx="5707">
                  <c:v>5</c:v>
                </c:pt>
                <c:pt idx="5708">
                  <c:v>2</c:v>
                </c:pt>
                <c:pt idx="5709">
                  <c:v>3</c:v>
                </c:pt>
                <c:pt idx="5710">
                  <c:v>4</c:v>
                </c:pt>
                <c:pt idx="5711">
                  <c:v>4</c:v>
                </c:pt>
                <c:pt idx="5712">
                  <c:v>1</c:v>
                </c:pt>
                <c:pt idx="5713">
                  <c:v>3</c:v>
                </c:pt>
                <c:pt idx="5714">
                  <c:v>5</c:v>
                </c:pt>
                <c:pt idx="5715">
                  <c:v>3</c:v>
                </c:pt>
                <c:pt idx="5716">
                  <c:v>3</c:v>
                </c:pt>
                <c:pt idx="5717">
                  <c:v>3</c:v>
                </c:pt>
                <c:pt idx="5718">
                  <c:v>0</c:v>
                </c:pt>
                <c:pt idx="5719">
                  <c:v>0</c:v>
                </c:pt>
                <c:pt idx="5720">
                  <c:v>3</c:v>
                </c:pt>
                <c:pt idx="5721">
                  <c:v>1</c:v>
                </c:pt>
                <c:pt idx="5722">
                  <c:v>5</c:v>
                </c:pt>
                <c:pt idx="5723">
                  <c:v>5</c:v>
                </c:pt>
                <c:pt idx="5724">
                  <c:v>1</c:v>
                </c:pt>
                <c:pt idx="5725">
                  <c:v>5</c:v>
                </c:pt>
                <c:pt idx="5726">
                  <c:v>2</c:v>
                </c:pt>
                <c:pt idx="5727">
                  <c:v>0</c:v>
                </c:pt>
                <c:pt idx="5728">
                  <c:v>3</c:v>
                </c:pt>
                <c:pt idx="5729">
                  <c:v>2</c:v>
                </c:pt>
                <c:pt idx="5730">
                  <c:v>3</c:v>
                </c:pt>
                <c:pt idx="5731">
                  <c:v>2</c:v>
                </c:pt>
                <c:pt idx="5732">
                  <c:v>2</c:v>
                </c:pt>
                <c:pt idx="5733">
                  <c:v>1</c:v>
                </c:pt>
                <c:pt idx="5734">
                  <c:v>1</c:v>
                </c:pt>
                <c:pt idx="5735">
                  <c:v>3</c:v>
                </c:pt>
                <c:pt idx="5736">
                  <c:v>2</c:v>
                </c:pt>
                <c:pt idx="5737">
                  <c:v>0</c:v>
                </c:pt>
                <c:pt idx="5738">
                  <c:v>2</c:v>
                </c:pt>
                <c:pt idx="5739">
                  <c:v>2</c:v>
                </c:pt>
                <c:pt idx="5740">
                  <c:v>5</c:v>
                </c:pt>
                <c:pt idx="5741">
                  <c:v>2</c:v>
                </c:pt>
                <c:pt idx="5742">
                  <c:v>3</c:v>
                </c:pt>
                <c:pt idx="5743">
                  <c:v>2</c:v>
                </c:pt>
                <c:pt idx="5744">
                  <c:v>1</c:v>
                </c:pt>
                <c:pt idx="5745">
                  <c:v>3</c:v>
                </c:pt>
                <c:pt idx="5746">
                  <c:v>3</c:v>
                </c:pt>
                <c:pt idx="5747">
                  <c:v>4</c:v>
                </c:pt>
                <c:pt idx="5748">
                  <c:v>2</c:v>
                </c:pt>
                <c:pt idx="5749">
                  <c:v>4</c:v>
                </c:pt>
                <c:pt idx="5750">
                  <c:v>0</c:v>
                </c:pt>
                <c:pt idx="5751">
                  <c:v>5</c:v>
                </c:pt>
                <c:pt idx="5752">
                  <c:v>2</c:v>
                </c:pt>
                <c:pt idx="5753">
                  <c:v>3</c:v>
                </c:pt>
                <c:pt idx="5754">
                  <c:v>6</c:v>
                </c:pt>
                <c:pt idx="5755">
                  <c:v>3</c:v>
                </c:pt>
                <c:pt idx="5756">
                  <c:v>1</c:v>
                </c:pt>
                <c:pt idx="5757">
                  <c:v>1</c:v>
                </c:pt>
                <c:pt idx="5758">
                  <c:v>0</c:v>
                </c:pt>
                <c:pt idx="5759">
                  <c:v>1</c:v>
                </c:pt>
                <c:pt idx="5760">
                  <c:v>0</c:v>
                </c:pt>
                <c:pt idx="5761">
                  <c:v>1</c:v>
                </c:pt>
                <c:pt idx="5762">
                  <c:v>3</c:v>
                </c:pt>
                <c:pt idx="5763">
                  <c:v>4</c:v>
                </c:pt>
                <c:pt idx="5764">
                  <c:v>1</c:v>
                </c:pt>
                <c:pt idx="5765">
                  <c:v>3</c:v>
                </c:pt>
                <c:pt idx="5766">
                  <c:v>2</c:v>
                </c:pt>
                <c:pt idx="5767">
                  <c:v>4</c:v>
                </c:pt>
                <c:pt idx="5768">
                  <c:v>1</c:v>
                </c:pt>
                <c:pt idx="5769">
                  <c:v>2</c:v>
                </c:pt>
                <c:pt idx="5770">
                  <c:v>2</c:v>
                </c:pt>
                <c:pt idx="5771">
                  <c:v>2</c:v>
                </c:pt>
                <c:pt idx="5772">
                  <c:v>2</c:v>
                </c:pt>
                <c:pt idx="5773">
                  <c:v>3</c:v>
                </c:pt>
                <c:pt idx="5774">
                  <c:v>5</c:v>
                </c:pt>
                <c:pt idx="5775">
                  <c:v>5</c:v>
                </c:pt>
                <c:pt idx="5776">
                  <c:v>1</c:v>
                </c:pt>
                <c:pt idx="5777">
                  <c:v>2</c:v>
                </c:pt>
                <c:pt idx="5778">
                  <c:v>6</c:v>
                </c:pt>
                <c:pt idx="5779">
                  <c:v>1</c:v>
                </c:pt>
                <c:pt idx="5780">
                  <c:v>1</c:v>
                </c:pt>
                <c:pt idx="5781">
                  <c:v>1</c:v>
                </c:pt>
                <c:pt idx="5782">
                  <c:v>2</c:v>
                </c:pt>
                <c:pt idx="5783">
                  <c:v>3</c:v>
                </c:pt>
                <c:pt idx="5784">
                  <c:v>1</c:v>
                </c:pt>
                <c:pt idx="5785">
                  <c:v>0</c:v>
                </c:pt>
                <c:pt idx="5786">
                  <c:v>3</c:v>
                </c:pt>
                <c:pt idx="5787">
                  <c:v>2</c:v>
                </c:pt>
                <c:pt idx="5788">
                  <c:v>1</c:v>
                </c:pt>
                <c:pt idx="5789">
                  <c:v>0</c:v>
                </c:pt>
                <c:pt idx="5790">
                  <c:v>1</c:v>
                </c:pt>
                <c:pt idx="5791">
                  <c:v>2</c:v>
                </c:pt>
                <c:pt idx="5792">
                  <c:v>3</c:v>
                </c:pt>
                <c:pt idx="5793">
                  <c:v>1</c:v>
                </c:pt>
                <c:pt idx="5794">
                  <c:v>2</c:v>
                </c:pt>
                <c:pt idx="5795">
                  <c:v>4</c:v>
                </c:pt>
                <c:pt idx="5796">
                  <c:v>2</c:v>
                </c:pt>
                <c:pt idx="5797">
                  <c:v>2</c:v>
                </c:pt>
                <c:pt idx="5798">
                  <c:v>2</c:v>
                </c:pt>
                <c:pt idx="5799">
                  <c:v>3</c:v>
                </c:pt>
                <c:pt idx="5800">
                  <c:v>3</c:v>
                </c:pt>
                <c:pt idx="5801">
                  <c:v>0</c:v>
                </c:pt>
                <c:pt idx="5802">
                  <c:v>1</c:v>
                </c:pt>
                <c:pt idx="5803">
                  <c:v>2</c:v>
                </c:pt>
                <c:pt idx="5804">
                  <c:v>2</c:v>
                </c:pt>
                <c:pt idx="5805">
                  <c:v>2</c:v>
                </c:pt>
                <c:pt idx="5806">
                  <c:v>3</c:v>
                </c:pt>
                <c:pt idx="5807">
                  <c:v>2</c:v>
                </c:pt>
                <c:pt idx="5808">
                  <c:v>0</c:v>
                </c:pt>
                <c:pt idx="5809">
                  <c:v>3</c:v>
                </c:pt>
                <c:pt idx="5810">
                  <c:v>2</c:v>
                </c:pt>
                <c:pt idx="5811">
                  <c:v>3</c:v>
                </c:pt>
                <c:pt idx="5812">
                  <c:v>3</c:v>
                </c:pt>
                <c:pt idx="5813">
                  <c:v>5</c:v>
                </c:pt>
                <c:pt idx="5814">
                  <c:v>2</c:v>
                </c:pt>
                <c:pt idx="5815">
                  <c:v>6</c:v>
                </c:pt>
                <c:pt idx="5816">
                  <c:v>1</c:v>
                </c:pt>
                <c:pt idx="5817">
                  <c:v>2</c:v>
                </c:pt>
                <c:pt idx="5818">
                  <c:v>3</c:v>
                </c:pt>
                <c:pt idx="5819">
                  <c:v>2</c:v>
                </c:pt>
                <c:pt idx="5820">
                  <c:v>3</c:v>
                </c:pt>
                <c:pt idx="5821">
                  <c:v>2</c:v>
                </c:pt>
                <c:pt idx="5822">
                  <c:v>5</c:v>
                </c:pt>
                <c:pt idx="5823">
                  <c:v>4</c:v>
                </c:pt>
                <c:pt idx="5824">
                  <c:v>1</c:v>
                </c:pt>
                <c:pt idx="5825">
                  <c:v>4</c:v>
                </c:pt>
                <c:pt idx="5826">
                  <c:v>1</c:v>
                </c:pt>
                <c:pt idx="5827">
                  <c:v>2</c:v>
                </c:pt>
                <c:pt idx="5828">
                  <c:v>3</c:v>
                </c:pt>
                <c:pt idx="5829">
                  <c:v>2</c:v>
                </c:pt>
                <c:pt idx="5830">
                  <c:v>2</c:v>
                </c:pt>
                <c:pt idx="5831">
                  <c:v>3</c:v>
                </c:pt>
                <c:pt idx="5832">
                  <c:v>5</c:v>
                </c:pt>
                <c:pt idx="5833">
                  <c:v>2</c:v>
                </c:pt>
                <c:pt idx="5834">
                  <c:v>2</c:v>
                </c:pt>
                <c:pt idx="5835">
                  <c:v>2</c:v>
                </c:pt>
                <c:pt idx="5836">
                  <c:v>5</c:v>
                </c:pt>
                <c:pt idx="5837">
                  <c:v>1</c:v>
                </c:pt>
                <c:pt idx="5838">
                  <c:v>0</c:v>
                </c:pt>
                <c:pt idx="5839">
                  <c:v>4</c:v>
                </c:pt>
                <c:pt idx="5840">
                  <c:v>3</c:v>
                </c:pt>
                <c:pt idx="5841">
                  <c:v>3</c:v>
                </c:pt>
                <c:pt idx="5842">
                  <c:v>2</c:v>
                </c:pt>
                <c:pt idx="5843">
                  <c:v>2</c:v>
                </c:pt>
                <c:pt idx="5844">
                  <c:v>3</c:v>
                </c:pt>
                <c:pt idx="5845">
                  <c:v>2</c:v>
                </c:pt>
                <c:pt idx="5846">
                  <c:v>3</c:v>
                </c:pt>
                <c:pt idx="5847">
                  <c:v>1</c:v>
                </c:pt>
                <c:pt idx="5848">
                  <c:v>4</c:v>
                </c:pt>
                <c:pt idx="5849">
                  <c:v>2</c:v>
                </c:pt>
                <c:pt idx="5850">
                  <c:v>0</c:v>
                </c:pt>
                <c:pt idx="5851">
                  <c:v>2</c:v>
                </c:pt>
                <c:pt idx="5852">
                  <c:v>1</c:v>
                </c:pt>
                <c:pt idx="5853">
                  <c:v>2</c:v>
                </c:pt>
                <c:pt idx="5854">
                  <c:v>2</c:v>
                </c:pt>
                <c:pt idx="5855">
                  <c:v>3</c:v>
                </c:pt>
                <c:pt idx="5856">
                  <c:v>3</c:v>
                </c:pt>
                <c:pt idx="5857">
                  <c:v>0</c:v>
                </c:pt>
                <c:pt idx="5858">
                  <c:v>2</c:v>
                </c:pt>
                <c:pt idx="5859">
                  <c:v>2</c:v>
                </c:pt>
                <c:pt idx="5860">
                  <c:v>1</c:v>
                </c:pt>
                <c:pt idx="5861">
                  <c:v>3</c:v>
                </c:pt>
                <c:pt idx="5862">
                  <c:v>2</c:v>
                </c:pt>
                <c:pt idx="5863">
                  <c:v>3</c:v>
                </c:pt>
                <c:pt idx="5864">
                  <c:v>4</c:v>
                </c:pt>
                <c:pt idx="5865">
                  <c:v>2</c:v>
                </c:pt>
                <c:pt idx="5866">
                  <c:v>0</c:v>
                </c:pt>
                <c:pt idx="5867">
                  <c:v>0</c:v>
                </c:pt>
                <c:pt idx="5868">
                  <c:v>1</c:v>
                </c:pt>
                <c:pt idx="5869">
                  <c:v>1</c:v>
                </c:pt>
                <c:pt idx="5870">
                  <c:v>1</c:v>
                </c:pt>
                <c:pt idx="5871">
                  <c:v>1</c:v>
                </c:pt>
                <c:pt idx="5872">
                  <c:v>2</c:v>
                </c:pt>
                <c:pt idx="5873">
                  <c:v>4</c:v>
                </c:pt>
                <c:pt idx="5874">
                  <c:v>2</c:v>
                </c:pt>
                <c:pt idx="5875">
                  <c:v>4</c:v>
                </c:pt>
                <c:pt idx="5876">
                  <c:v>4</c:v>
                </c:pt>
                <c:pt idx="5877">
                  <c:v>4</c:v>
                </c:pt>
                <c:pt idx="5878">
                  <c:v>4</c:v>
                </c:pt>
                <c:pt idx="5879">
                  <c:v>4</c:v>
                </c:pt>
                <c:pt idx="5880">
                  <c:v>2</c:v>
                </c:pt>
                <c:pt idx="5881">
                  <c:v>1</c:v>
                </c:pt>
                <c:pt idx="5882">
                  <c:v>2</c:v>
                </c:pt>
                <c:pt idx="5883">
                  <c:v>1</c:v>
                </c:pt>
                <c:pt idx="5884">
                  <c:v>1</c:v>
                </c:pt>
                <c:pt idx="5885">
                  <c:v>2</c:v>
                </c:pt>
                <c:pt idx="5886">
                  <c:v>6</c:v>
                </c:pt>
                <c:pt idx="5887">
                  <c:v>4</c:v>
                </c:pt>
                <c:pt idx="5888">
                  <c:v>7</c:v>
                </c:pt>
                <c:pt idx="5889">
                  <c:v>3</c:v>
                </c:pt>
                <c:pt idx="5890">
                  <c:v>1</c:v>
                </c:pt>
                <c:pt idx="5891">
                  <c:v>3</c:v>
                </c:pt>
                <c:pt idx="5892">
                  <c:v>2</c:v>
                </c:pt>
                <c:pt idx="5893">
                  <c:v>3</c:v>
                </c:pt>
                <c:pt idx="5894">
                  <c:v>6</c:v>
                </c:pt>
                <c:pt idx="5895">
                  <c:v>4</c:v>
                </c:pt>
                <c:pt idx="5896">
                  <c:v>0</c:v>
                </c:pt>
                <c:pt idx="5897">
                  <c:v>3</c:v>
                </c:pt>
                <c:pt idx="5898">
                  <c:v>0</c:v>
                </c:pt>
                <c:pt idx="5899">
                  <c:v>2</c:v>
                </c:pt>
                <c:pt idx="5900">
                  <c:v>2</c:v>
                </c:pt>
                <c:pt idx="5901">
                  <c:v>2</c:v>
                </c:pt>
                <c:pt idx="5902">
                  <c:v>2</c:v>
                </c:pt>
                <c:pt idx="5903">
                  <c:v>1</c:v>
                </c:pt>
                <c:pt idx="5904">
                  <c:v>2</c:v>
                </c:pt>
                <c:pt idx="5905">
                  <c:v>1</c:v>
                </c:pt>
                <c:pt idx="5906">
                  <c:v>2</c:v>
                </c:pt>
                <c:pt idx="5907">
                  <c:v>6</c:v>
                </c:pt>
                <c:pt idx="5908">
                  <c:v>2</c:v>
                </c:pt>
                <c:pt idx="5909">
                  <c:v>2</c:v>
                </c:pt>
                <c:pt idx="5910">
                  <c:v>5</c:v>
                </c:pt>
                <c:pt idx="5911">
                  <c:v>0</c:v>
                </c:pt>
                <c:pt idx="5912">
                  <c:v>1</c:v>
                </c:pt>
                <c:pt idx="5913">
                  <c:v>2</c:v>
                </c:pt>
                <c:pt idx="5914">
                  <c:v>4</c:v>
                </c:pt>
                <c:pt idx="5915">
                  <c:v>4</c:v>
                </c:pt>
                <c:pt idx="5916">
                  <c:v>2</c:v>
                </c:pt>
                <c:pt idx="5917">
                  <c:v>1</c:v>
                </c:pt>
                <c:pt idx="5918">
                  <c:v>2</c:v>
                </c:pt>
                <c:pt idx="5919">
                  <c:v>3</c:v>
                </c:pt>
                <c:pt idx="5920">
                  <c:v>4</c:v>
                </c:pt>
                <c:pt idx="5921">
                  <c:v>1</c:v>
                </c:pt>
                <c:pt idx="5922">
                  <c:v>2</c:v>
                </c:pt>
                <c:pt idx="5923">
                  <c:v>1</c:v>
                </c:pt>
                <c:pt idx="5924">
                  <c:v>3</c:v>
                </c:pt>
                <c:pt idx="5925">
                  <c:v>2</c:v>
                </c:pt>
                <c:pt idx="5926">
                  <c:v>2</c:v>
                </c:pt>
                <c:pt idx="5927">
                  <c:v>3</c:v>
                </c:pt>
                <c:pt idx="5928">
                  <c:v>1</c:v>
                </c:pt>
                <c:pt idx="5929">
                  <c:v>2</c:v>
                </c:pt>
                <c:pt idx="5930">
                  <c:v>2</c:v>
                </c:pt>
                <c:pt idx="5931">
                  <c:v>3</c:v>
                </c:pt>
                <c:pt idx="5932">
                  <c:v>3</c:v>
                </c:pt>
                <c:pt idx="5933">
                  <c:v>2</c:v>
                </c:pt>
                <c:pt idx="5934">
                  <c:v>1</c:v>
                </c:pt>
                <c:pt idx="5935">
                  <c:v>2</c:v>
                </c:pt>
                <c:pt idx="5936">
                  <c:v>2</c:v>
                </c:pt>
                <c:pt idx="5937">
                  <c:v>2</c:v>
                </c:pt>
                <c:pt idx="5938">
                  <c:v>6</c:v>
                </c:pt>
                <c:pt idx="5939">
                  <c:v>3</c:v>
                </c:pt>
                <c:pt idx="5940">
                  <c:v>2</c:v>
                </c:pt>
                <c:pt idx="5941">
                  <c:v>3</c:v>
                </c:pt>
                <c:pt idx="5942">
                  <c:v>2</c:v>
                </c:pt>
                <c:pt idx="5943">
                  <c:v>0</c:v>
                </c:pt>
                <c:pt idx="5944">
                  <c:v>2</c:v>
                </c:pt>
                <c:pt idx="5945">
                  <c:v>3</c:v>
                </c:pt>
                <c:pt idx="5946">
                  <c:v>1</c:v>
                </c:pt>
                <c:pt idx="5947">
                  <c:v>1</c:v>
                </c:pt>
                <c:pt idx="5948">
                  <c:v>1</c:v>
                </c:pt>
                <c:pt idx="5949">
                  <c:v>2</c:v>
                </c:pt>
                <c:pt idx="5950">
                  <c:v>2</c:v>
                </c:pt>
                <c:pt idx="5951">
                  <c:v>1</c:v>
                </c:pt>
                <c:pt idx="5952">
                  <c:v>2</c:v>
                </c:pt>
                <c:pt idx="5953">
                  <c:v>4</c:v>
                </c:pt>
                <c:pt idx="5954">
                  <c:v>0</c:v>
                </c:pt>
                <c:pt idx="5955">
                  <c:v>2</c:v>
                </c:pt>
                <c:pt idx="5956">
                  <c:v>4</c:v>
                </c:pt>
                <c:pt idx="5957">
                  <c:v>2</c:v>
                </c:pt>
                <c:pt idx="5958">
                  <c:v>2</c:v>
                </c:pt>
                <c:pt idx="5959">
                  <c:v>3</c:v>
                </c:pt>
                <c:pt idx="5960">
                  <c:v>1</c:v>
                </c:pt>
                <c:pt idx="5961">
                  <c:v>1</c:v>
                </c:pt>
                <c:pt idx="5962">
                  <c:v>1</c:v>
                </c:pt>
                <c:pt idx="5963">
                  <c:v>6</c:v>
                </c:pt>
                <c:pt idx="5964">
                  <c:v>0</c:v>
                </c:pt>
                <c:pt idx="5965">
                  <c:v>4</c:v>
                </c:pt>
                <c:pt idx="5966">
                  <c:v>4</c:v>
                </c:pt>
                <c:pt idx="5967">
                  <c:v>4</c:v>
                </c:pt>
                <c:pt idx="5968">
                  <c:v>7</c:v>
                </c:pt>
                <c:pt idx="5969">
                  <c:v>3</c:v>
                </c:pt>
                <c:pt idx="5970">
                  <c:v>3</c:v>
                </c:pt>
                <c:pt idx="5971">
                  <c:v>3</c:v>
                </c:pt>
                <c:pt idx="5972">
                  <c:v>3</c:v>
                </c:pt>
                <c:pt idx="5973">
                  <c:v>1</c:v>
                </c:pt>
                <c:pt idx="5974">
                  <c:v>0</c:v>
                </c:pt>
                <c:pt idx="5975">
                  <c:v>3</c:v>
                </c:pt>
                <c:pt idx="5976">
                  <c:v>1</c:v>
                </c:pt>
                <c:pt idx="5977">
                  <c:v>2</c:v>
                </c:pt>
                <c:pt idx="5978">
                  <c:v>0</c:v>
                </c:pt>
                <c:pt idx="5979">
                  <c:v>1</c:v>
                </c:pt>
                <c:pt idx="5980">
                  <c:v>4</c:v>
                </c:pt>
                <c:pt idx="5981">
                  <c:v>4</c:v>
                </c:pt>
                <c:pt idx="5982">
                  <c:v>1</c:v>
                </c:pt>
                <c:pt idx="5983">
                  <c:v>3</c:v>
                </c:pt>
                <c:pt idx="5984">
                  <c:v>0</c:v>
                </c:pt>
                <c:pt idx="5985">
                  <c:v>2</c:v>
                </c:pt>
                <c:pt idx="5986">
                  <c:v>2</c:v>
                </c:pt>
                <c:pt idx="5987">
                  <c:v>3</c:v>
                </c:pt>
                <c:pt idx="5988">
                  <c:v>2</c:v>
                </c:pt>
                <c:pt idx="5989">
                  <c:v>2</c:v>
                </c:pt>
                <c:pt idx="5990">
                  <c:v>2</c:v>
                </c:pt>
                <c:pt idx="5991">
                  <c:v>2</c:v>
                </c:pt>
                <c:pt idx="5992">
                  <c:v>0</c:v>
                </c:pt>
                <c:pt idx="5993">
                  <c:v>2</c:v>
                </c:pt>
                <c:pt idx="5994">
                  <c:v>2</c:v>
                </c:pt>
                <c:pt idx="5995">
                  <c:v>4</c:v>
                </c:pt>
                <c:pt idx="5996">
                  <c:v>0</c:v>
                </c:pt>
                <c:pt idx="5997">
                  <c:v>3</c:v>
                </c:pt>
                <c:pt idx="5998">
                  <c:v>2</c:v>
                </c:pt>
                <c:pt idx="5999">
                  <c:v>1</c:v>
                </c:pt>
                <c:pt idx="6000">
                  <c:v>1</c:v>
                </c:pt>
                <c:pt idx="6001">
                  <c:v>3</c:v>
                </c:pt>
                <c:pt idx="6002">
                  <c:v>2</c:v>
                </c:pt>
                <c:pt idx="6003">
                  <c:v>2</c:v>
                </c:pt>
                <c:pt idx="6004">
                  <c:v>1</c:v>
                </c:pt>
                <c:pt idx="6005">
                  <c:v>1</c:v>
                </c:pt>
                <c:pt idx="6006">
                  <c:v>0</c:v>
                </c:pt>
                <c:pt idx="6007">
                  <c:v>0</c:v>
                </c:pt>
                <c:pt idx="6008">
                  <c:v>1</c:v>
                </c:pt>
                <c:pt idx="6009">
                  <c:v>1</c:v>
                </c:pt>
                <c:pt idx="6010">
                  <c:v>1</c:v>
                </c:pt>
                <c:pt idx="6011">
                  <c:v>3</c:v>
                </c:pt>
                <c:pt idx="6012">
                  <c:v>1</c:v>
                </c:pt>
                <c:pt idx="6013">
                  <c:v>3</c:v>
                </c:pt>
                <c:pt idx="6014">
                  <c:v>4</c:v>
                </c:pt>
                <c:pt idx="6015">
                  <c:v>0</c:v>
                </c:pt>
                <c:pt idx="6016">
                  <c:v>4</c:v>
                </c:pt>
                <c:pt idx="6017">
                  <c:v>4</c:v>
                </c:pt>
                <c:pt idx="6018">
                  <c:v>2</c:v>
                </c:pt>
                <c:pt idx="6019">
                  <c:v>2</c:v>
                </c:pt>
                <c:pt idx="6020">
                  <c:v>1</c:v>
                </c:pt>
                <c:pt idx="6021">
                  <c:v>3</c:v>
                </c:pt>
                <c:pt idx="6022">
                  <c:v>1</c:v>
                </c:pt>
                <c:pt idx="6023">
                  <c:v>3</c:v>
                </c:pt>
                <c:pt idx="6024">
                  <c:v>0</c:v>
                </c:pt>
                <c:pt idx="6025">
                  <c:v>2</c:v>
                </c:pt>
                <c:pt idx="6026">
                  <c:v>4</c:v>
                </c:pt>
                <c:pt idx="6027">
                  <c:v>2</c:v>
                </c:pt>
                <c:pt idx="6028">
                  <c:v>3</c:v>
                </c:pt>
                <c:pt idx="6029">
                  <c:v>1</c:v>
                </c:pt>
                <c:pt idx="6030">
                  <c:v>3</c:v>
                </c:pt>
                <c:pt idx="6031">
                  <c:v>0</c:v>
                </c:pt>
                <c:pt idx="6032">
                  <c:v>1</c:v>
                </c:pt>
                <c:pt idx="6033">
                  <c:v>1</c:v>
                </c:pt>
                <c:pt idx="6034">
                  <c:v>1</c:v>
                </c:pt>
                <c:pt idx="6035">
                  <c:v>0</c:v>
                </c:pt>
                <c:pt idx="6036">
                  <c:v>1</c:v>
                </c:pt>
                <c:pt idx="6037">
                  <c:v>2</c:v>
                </c:pt>
                <c:pt idx="6038">
                  <c:v>1</c:v>
                </c:pt>
                <c:pt idx="6039">
                  <c:v>1</c:v>
                </c:pt>
                <c:pt idx="6040">
                  <c:v>2</c:v>
                </c:pt>
                <c:pt idx="6041">
                  <c:v>2</c:v>
                </c:pt>
                <c:pt idx="6042">
                  <c:v>4</c:v>
                </c:pt>
                <c:pt idx="6043">
                  <c:v>2</c:v>
                </c:pt>
                <c:pt idx="6044">
                  <c:v>1</c:v>
                </c:pt>
                <c:pt idx="6045">
                  <c:v>4</c:v>
                </c:pt>
                <c:pt idx="6046">
                  <c:v>3</c:v>
                </c:pt>
                <c:pt idx="6047">
                  <c:v>2</c:v>
                </c:pt>
                <c:pt idx="6048">
                  <c:v>5</c:v>
                </c:pt>
                <c:pt idx="6049">
                  <c:v>0</c:v>
                </c:pt>
                <c:pt idx="6050">
                  <c:v>0</c:v>
                </c:pt>
                <c:pt idx="6051">
                  <c:v>0</c:v>
                </c:pt>
                <c:pt idx="6052">
                  <c:v>2</c:v>
                </c:pt>
                <c:pt idx="6053">
                  <c:v>1</c:v>
                </c:pt>
                <c:pt idx="6054">
                  <c:v>0</c:v>
                </c:pt>
                <c:pt idx="6055">
                  <c:v>1</c:v>
                </c:pt>
                <c:pt idx="6056">
                  <c:v>0</c:v>
                </c:pt>
                <c:pt idx="6057">
                  <c:v>5</c:v>
                </c:pt>
                <c:pt idx="6058">
                  <c:v>2</c:v>
                </c:pt>
                <c:pt idx="6059">
                  <c:v>0</c:v>
                </c:pt>
                <c:pt idx="6060">
                  <c:v>4</c:v>
                </c:pt>
                <c:pt idx="6061">
                  <c:v>1</c:v>
                </c:pt>
                <c:pt idx="6062">
                  <c:v>1</c:v>
                </c:pt>
                <c:pt idx="6063">
                  <c:v>0</c:v>
                </c:pt>
                <c:pt idx="6064">
                  <c:v>1</c:v>
                </c:pt>
                <c:pt idx="6065">
                  <c:v>2</c:v>
                </c:pt>
                <c:pt idx="6066">
                  <c:v>3</c:v>
                </c:pt>
                <c:pt idx="6067">
                  <c:v>0</c:v>
                </c:pt>
                <c:pt idx="6068">
                  <c:v>2</c:v>
                </c:pt>
                <c:pt idx="6069">
                  <c:v>1</c:v>
                </c:pt>
                <c:pt idx="6070">
                  <c:v>2</c:v>
                </c:pt>
                <c:pt idx="6071">
                  <c:v>4</c:v>
                </c:pt>
                <c:pt idx="6072">
                  <c:v>1</c:v>
                </c:pt>
                <c:pt idx="6073">
                  <c:v>4</c:v>
                </c:pt>
                <c:pt idx="6074">
                  <c:v>2</c:v>
                </c:pt>
                <c:pt idx="6075">
                  <c:v>1</c:v>
                </c:pt>
                <c:pt idx="6076">
                  <c:v>0</c:v>
                </c:pt>
                <c:pt idx="6077">
                  <c:v>2</c:v>
                </c:pt>
                <c:pt idx="6078">
                  <c:v>2</c:v>
                </c:pt>
                <c:pt idx="6079">
                  <c:v>3</c:v>
                </c:pt>
                <c:pt idx="6080">
                  <c:v>6</c:v>
                </c:pt>
                <c:pt idx="6081">
                  <c:v>1</c:v>
                </c:pt>
                <c:pt idx="6082">
                  <c:v>5</c:v>
                </c:pt>
                <c:pt idx="6083">
                  <c:v>2</c:v>
                </c:pt>
                <c:pt idx="6084">
                  <c:v>3</c:v>
                </c:pt>
                <c:pt idx="6085">
                  <c:v>2</c:v>
                </c:pt>
                <c:pt idx="6086">
                  <c:v>2</c:v>
                </c:pt>
                <c:pt idx="6087">
                  <c:v>1</c:v>
                </c:pt>
                <c:pt idx="6088">
                  <c:v>4</c:v>
                </c:pt>
                <c:pt idx="6089">
                  <c:v>2</c:v>
                </c:pt>
                <c:pt idx="6090">
                  <c:v>2</c:v>
                </c:pt>
                <c:pt idx="6091">
                  <c:v>0</c:v>
                </c:pt>
                <c:pt idx="6092">
                  <c:v>3</c:v>
                </c:pt>
                <c:pt idx="6093">
                  <c:v>0</c:v>
                </c:pt>
                <c:pt idx="6094">
                  <c:v>2</c:v>
                </c:pt>
                <c:pt idx="6095">
                  <c:v>4</c:v>
                </c:pt>
                <c:pt idx="6096">
                  <c:v>2</c:v>
                </c:pt>
                <c:pt idx="6097">
                  <c:v>1</c:v>
                </c:pt>
                <c:pt idx="6098">
                  <c:v>2</c:v>
                </c:pt>
                <c:pt idx="6099">
                  <c:v>1</c:v>
                </c:pt>
                <c:pt idx="6100">
                  <c:v>5</c:v>
                </c:pt>
                <c:pt idx="6101">
                  <c:v>3</c:v>
                </c:pt>
                <c:pt idx="6102">
                  <c:v>2</c:v>
                </c:pt>
                <c:pt idx="6103">
                  <c:v>1</c:v>
                </c:pt>
                <c:pt idx="6104">
                  <c:v>6</c:v>
                </c:pt>
                <c:pt idx="6105">
                  <c:v>3</c:v>
                </c:pt>
                <c:pt idx="6106">
                  <c:v>3</c:v>
                </c:pt>
                <c:pt idx="6107">
                  <c:v>4</c:v>
                </c:pt>
                <c:pt idx="6108">
                  <c:v>3</c:v>
                </c:pt>
                <c:pt idx="6109">
                  <c:v>1</c:v>
                </c:pt>
                <c:pt idx="6110">
                  <c:v>2</c:v>
                </c:pt>
                <c:pt idx="6111">
                  <c:v>2</c:v>
                </c:pt>
                <c:pt idx="6112">
                  <c:v>1</c:v>
                </c:pt>
                <c:pt idx="6113">
                  <c:v>1</c:v>
                </c:pt>
                <c:pt idx="6114">
                  <c:v>0</c:v>
                </c:pt>
                <c:pt idx="6115">
                  <c:v>3</c:v>
                </c:pt>
                <c:pt idx="6116">
                  <c:v>2</c:v>
                </c:pt>
                <c:pt idx="6117">
                  <c:v>4</c:v>
                </c:pt>
                <c:pt idx="6118">
                  <c:v>2</c:v>
                </c:pt>
                <c:pt idx="6119">
                  <c:v>4</c:v>
                </c:pt>
                <c:pt idx="6120">
                  <c:v>2</c:v>
                </c:pt>
                <c:pt idx="6121">
                  <c:v>1</c:v>
                </c:pt>
                <c:pt idx="6122">
                  <c:v>0</c:v>
                </c:pt>
                <c:pt idx="6123">
                  <c:v>3</c:v>
                </c:pt>
                <c:pt idx="6124">
                  <c:v>0</c:v>
                </c:pt>
                <c:pt idx="6125">
                  <c:v>1</c:v>
                </c:pt>
                <c:pt idx="6126">
                  <c:v>2</c:v>
                </c:pt>
                <c:pt idx="6127">
                  <c:v>0</c:v>
                </c:pt>
                <c:pt idx="6128">
                  <c:v>1</c:v>
                </c:pt>
                <c:pt idx="6129">
                  <c:v>5</c:v>
                </c:pt>
                <c:pt idx="6130">
                  <c:v>2</c:v>
                </c:pt>
                <c:pt idx="6131">
                  <c:v>2</c:v>
                </c:pt>
                <c:pt idx="6132">
                  <c:v>2</c:v>
                </c:pt>
                <c:pt idx="6133">
                  <c:v>2</c:v>
                </c:pt>
                <c:pt idx="6134">
                  <c:v>0</c:v>
                </c:pt>
                <c:pt idx="6135">
                  <c:v>5</c:v>
                </c:pt>
                <c:pt idx="6136">
                  <c:v>2</c:v>
                </c:pt>
                <c:pt idx="6137">
                  <c:v>2</c:v>
                </c:pt>
                <c:pt idx="6138">
                  <c:v>3</c:v>
                </c:pt>
                <c:pt idx="6139">
                  <c:v>2</c:v>
                </c:pt>
                <c:pt idx="6140">
                  <c:v>3</c:v>
                </c:pt>
                <c:pt idx="6141">
                  <c:v>6</c:v>
                </c:pt>
                <c:pt idx="6142">
                  <c:v>2</c:v>
                </c:pt>
                <c:pt idx="6143">
                  <c:v>3</c:v>
                </c:pt>
                <c:pt idx="6144">
                  <c:v>3</c:v>
                </c:pt>
                <c:pt idx="6145">
                  <c:v>2</c:v>
                </c:pt>
                <c:pt idx="6146">
                  <c:v>1</c:v>
                </c:pt>
                <c:pt idx="6147">
                  <c:v>3</c:v>
                </c:pt>
                <c:pt idx="6148">
                  <c:v>2</c:v>
                </c:pt>
                <c:pt idx="6149">
                  <c:v>0</c:v>
                </c:pt>
                <c:pt idx="6150">
                  <c:v>0</c:v>
                </c:pt>
                <c:pt idx="6151">
                  <c:v>2</c:v>
                </c:pt>
                <c:pt idx="6152">
                  <c:v>0</c:v>
                </c:pt>
                <c:pt idx="6153">
                  <c:v>2</c:v>
                </c:pt>
                <c:pt idx="6154">
                  <c:v>1</c:v>
                </c:pt>
                <c:pt idx="6155">
                  <c:v>4</c:v>
                </c:pt>
                <c:pt idx="6156">
                  <c:v>3</c:v>
                </c:pt>
                <c:pt idx="6157">
                  <c:v>4</c:v>
                </c:pt>
                <c:pt idx="6158">
                  <c:v>2</c:v>
                </c:pt>
                <c:pt idx="6159">
                  <c:v>1</c:v>
                </c:pt>
                <c:pt idx="6160">
                  <c:v>1</c:v>
                </c:pt>
                <c:pt idx="6161">
                  <c:v>3</c:v>
                </c:pt>
                <c:pt idx="6162">
                  <c:v>3</c:v>
                </c:pt>
                <c:pt idx="6163">
                  <c:v>0</c:v>
                </c:pt>
                <c:pt idx="6164">
                  <c:v>1</c:v>
                </c:pt>
                <c:pt idx="6165">
                  <c:v>2</c:v>
                </c:pt>
                <c:pt idx="6166">
                  <c:v>1</c:v>
                </c:pt>
                <c:pt idx="6167">
                  <c:v>3</c:v>
                </c:pt>
                <c:pt idx="6168">
                  <c:v>3</c:v>
                </c:pt>
                <c:pt idx="6169">
                  <c:v>1</c:v>
                </c:pt>
                <c:pt idx="6170">
                  <c:v>1</c:v>
                </c:pt>
                <c:pt idx="6171">
                  <c:v>2</c:v>
                </c:pt>
                <c:pt idx="6172">
                  <c:v>1</c:v>
                </c:pt>
                <c:pt idx="6173">
                  <c:v>4</c:v>
                </c:pt>
                <c:pt idx="6174">
                  <c:v>4</c:v>
                </c:pt>
                <c:pt idx="6175">
                  <c:v>7</c:v>
                </c:pt>
                <c:pt idx="6176">
                  <c:v>3</c:v>
                </c:pt>
                <c:pt idx="6177">
                  <c:v>1</c:v>
                </c:pt>
                <c:pt idx="6178">
                  <c:v>4</c:v>
                </c:pt>
                <c:pt idx="6179">
                  <c:v>2</c:v>
                </c:pt>
                <c:pt idx="6180">
                  <c:v>1</c:v>
                </c:pt>
                <c:pt idx="6181">
                  <c:v>1</c:v>
                </c:pt>
                <c:pt idx="6182">
                  <c:v>3</c:v>
                </c:pt>
                <c:pt idx="6183">
                  <c:v>2</c:v>
                </c:pt>
                <c:pt idx="6184">
                  <c:v>0</c:v>
                </c:pt>
                <c:pt idx="6185">
                  <c:v>3</c:v>
                </c:pt>
                <c:pt idx="6186">
                  <c:v>1</c:v>
                </c:pt>
                <c:pt idx="6187">
                  <c:v>1</c:v>
                </c:pt>
                <c:pt idx="6188">
                  <c:v>1</c:v>
                </c:pt>
                <c:pt idx="6189">
                  <c:v>3</c:v>
                </c:pt>
                <c:pt idx="6190">
                  <c:v>3</c:v>
                </c:pt>
                <c:pt idx="6191">
                  <c:v>2</c:v>
                </c:pt>
                <c:pt idx="6192">
                  <c:v>5</c:v>
                </c:pt>
                <c:pt idx="6193">
                  <c:v>2</c:v>
                </c:pt>
                <c:pt idx="6194">
                  <c:v>2</c:v>
                </c:pt>
                <c:pt idx="6195">
                  <c:v>2</c:v>
                </c:pt>
                <c:pt idx="6196">
                  <c:v>2</c:v>
                </c:pt>
                <c:pt idx="6197">
                  <c:v>2</c:v>
                </c:pt>
                <c:pt idx="6198">
                  <c:v>2</c:v>
                </c:pt>
                <c:pt idx="6199">
                  <c:v>4</c:v>
                </c:pt>
                <c:pt idx="6200">
                  <c:v>2</c:v>
                </c:pt>
                <c:pt idx="6201">
                  <c:v>1</c:v>
                </c:pt>
                <c:pt idx="6202">
                  <c:v>1</c:v>
                </c:pt>
                <c:pt idx="6203">
                  <c:v>1</c:v>
                </c:pt>
                <c:pt idx="6204">
                  <c:v>1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2</c:v>
                </c:pt>
                <c:pt idx="6209">
                  <c:v>6</c:v>
                </c:pt>
                <c:pt idx="6210">
                  <c:v>3</c:v>
                </c:pt>
                <c:pt idx="6211">
                  <c:v>5</c:v>
                </c:pt>
                <c:pt idx="6212">
                  <c:v>3</c:v>
                </c:pt>
                <c:pt idx="6213">
                  <c:v>1</c:v>
                </c:pt>
                <c:pt idx="6214">
                  <c:v>5</c:v>
                </c:pt>
                <c:pt idx="6215">
                  <c:v>1</c:v>
                </c:pt>
                <c:pt idx="6216">
                  <c:v>4</c:v>
                </c:pt>
                <c:pt idx="6217">
                  <c:v>1</c:v>
                </c:pt>
                <c:pt idx="6218">
                  <c:v>4</c:v>
                </c:pt>
                <c:pt idx="6219">
                  <c:v>1</c:v>
                </c:pt>
                <c:pt idx="6220">
                  <c:v>3</c:v>
                </c:pt>
                <c:pt idx="6221">
                  <c:v>1</c:v>
                </c:pt>
                <c:pt idx="6222">
                  <c:v>2</c:v>
                </c:pt>
                <c:pt idx="6223">
                  <c:v>5</c:v>
                </c:pt>
                <c:pt idx="6224">
                  <c:v>2</c:v>
                </c:pt>
                <c:pt idx="6225">
                  <c:v>1</c:v>
                </c:pt>
                <c:pt idx="6226">
                  <c:v>4</c:v>
                </c:pt>
                <c:pt idx="6227">
                  <c:v>4</c:v>
                </c:pt>
                <c:pt idx="6228">
                  <c:v>3</c:v>
                </c:pt>
                <c:pt idx="6229">
                  <c:v>2</c:v>
                </c:pt>
                <c:pt idx="6230">
                  <c:v>4</c:v>
                </c:pt>
                <c:pt idx="6231">
                  <c:v>4</c:v>
                </c:pt>
                <c:pt idx="6232">
                  <c:v>1</c:v>
                </c:pt>
                <c:pt idx="6233">
                  <c:v>4</c:v>
                </c:pt>
                <c:pt idx="6234">
                  <c:v>0</c:v>
                </c:pt>
                <c:pt idx="6235">
                  <c:v>0</c:v>
                </c:pt>
                <c:pt idx="6236">
                  <c:v>2</c:v>
                </c:pt>
                <c:pt idx="6237">
                  <c:v>1</c:v>
                </c:pt>
                <c:pt idx="6238">
                  <c:v>2</c:v>
                </c:pt>
                <c:pt idx="6239">
                  <c:v>2</c:v>
                </c:pt>
                <c:pt idx="6240">
                  <c:v>2</c:v>
                </c:pt>
                <c:pt idx="6241">
                  <c:v>2</c:v>
                </c:pt>
                <c:pt idx="6242">
                  <c:v>2</c:v>
                </c:pt>
                <c:pt idx="6243">
                  <c:v>1</c:v>
                </c:pt>
                <c:pt idx="6244">
                  <c:v>1</c:v>
                </c:pt>
                <c:pt idx="6245">
                  <c:v>1</c:v>
                </c:pt>
                <c:pt idx="6246">
                  <c:v>2</c:v>
                </c:pt>
                <c:pt idx="6247">
                  <c:v>0</c:v>
                </c:pt>
                <c:pt idx="6248">
                  <c:v>1</c:v>
                </c:pt>
                <c:pt idx="6249">
                  <c:v>2</c:v>
                </c:pt>
                <c:pt idx="6250">
                  <c:v>1</c:v>
                </c:pt>
                <c:pt idx="6251">
                  <c:v>7</c:v>
                </c:pt>
                <c:pt idx="6252">
                  <c:v>3</c:v>
                </c:pt>
                <c:pt idx="6253">
                  <c:v>1</c:v>
                </c:pt>
                <c:pt idx="6254">
                  <c:v>2</c:v>
                </c:pt>
                <c:pt idx="6255">
                  <c:v>1</c:v>
                </c:pt>
                <c:pt idx="6256">
                  <c:v>2</c:v>
                </c:pt>
                <c:pt idx="6257">
                  <c:v>3</c:v>
                </c:pt>
                <c:pt idx="6258">
                  <c:v>3</c:v>
                </c:pt>
                <c:pt idx="6259">
                  <c:v>2</c:v>
                </c:pt>
                <c:pt idx="6260">
                  <c:v>0</c:v>
                </c:pt>
                <c:pt idx="6261">
                  <c:v>0</c:v>
                </c:pt>
                <c:pt idx="6262">
                  <c:v>2</c:v>
                </c:pt>
                <c:pt idx="6263">
                  <c:v>1</c:v>
                </c:pt>
                <c:pt idx="6264">
                  <c:v>2</c:v>
                </c:pt>
                <c:pt idx="6265">
                  <c:v>4</c:v>
                </c:pt>
                <c:pt idx="6266">
                  <c:v>3</c:v>
                </c:pt>
                <c:pt idx="6267">
                  <c:v>1</c:v>
                </c:pt>
                <c:pt idx="6268">
                  <c:v>2</c:v>
                </c:pt>
                <c:pt idx="6269">
                  <c:v>2</c:v>
                </c:pt>
                <c:pt idx="6270">
                  <c:v>0</c:v>
                </c:pt>
                <c:pt idx="6271">
                  <c:v>5</c:v>
                </c:pt>
                <c:pt idx="6272">
                  <c:v>1</c:v>
                </c:pt>
                <c:pt idx="6273">
                  <c:v>4</c:v>
                </c:pt>
                <c:pt idx="6274">
                  <c:v>1</c:v>
                </c:pt>
                <c:pt idx="6275">
                  <c:v>1</c:v>
                </c:pt>
                <c:pt idx="6276">
                  <c:v>1</c:v>
                </c:pt>
                <c:pt idx="6277">
                  <c:v>2</c:v>
                </c:pt>
                <c:pt idx="6278">
                  <c:v>5</c:v>
                </c:pt>
                <c:pt idx="6279">
                  <c:v>2</c:v>
                </c:pt>
                <c:pt idx="6280">
                  <c:v>4</c:v>
                </c:pt>
                <c:pt idx="6281">
                  <c:v>1</c:v>
                </c:pt>
                <c:pt idx="6282">
                  <c:v>1</c:v>
                </c:pt>
                <c:pt idx="6283">
                  <c:v>4</c:v>
                </c:pt>
                <c:pt idx="6284">
                  <c:v>2</c:v>
                </c:pt>
                <c:pt idx="6285">
                  <c:v>2</c:v>
                </c:pt>
                <c:pt idx="6286">
                  <c:v>0</c:v>
                </c:pt>
                <c:pt idx="6287">
                  <c:v>1</c:v>
                </c:pt>
                <c:pt idx="6288">
                  <c:v>1</c:v>
                </c:pt>
                <c:pt idx="6289">
                  <c:v>3</c:v>
                </c:pt>
                <c:pt idx="6290">
                  <c:v>3</c:v>
                </c:pt>
                <c:pt idx="6291">
                  <c:v>2</c:v>
                </c:pt>
                <c:pt idx="6292">
                  <c:v>2</c:v>
                </c:pt>
                <c:pt idx="6293">
                  <c:v>1</c:v>
                </c:pt>
                <c:pt idx="6294">
                  <c:v>2</c:v>
                </c:pt>
                <c:pt idx="6295">
                  <c:v>2</c:v>
                </c:pt>
                <c:pt idx="6296">
                  <c:v>0</c:v>
                </c:pt>
                <c:pt idx="6297">
                  <c:v>2</c:v>
                </c:pt>
                <c:pt idx="6298">
                  <c:v>0</c:v>
                </c:pt>
                <c:pt idx="6299">
                  <c:v>2</c:v>
                </c:pt>
                <c:pt idx="6300">
                  <c:v>4</c:v>
                </c:pt>
                <c:pt idx="6301">
                  <c:v>2</c:v>
                </c:pt>
                <c:pt idx="6302">
                  <c:v>1</c:v>
                </c:pt>
                <c:pt idx="6303">
                  <c:v>2</c:v>
                </c:pt>
                <c:pt idx="6304">
                  <c:v>2</c:v>
                </c:pt>
                <c:pt idx="6305">
                  <c:v>1</c:v>
                </c:pt>
                <c:pt idx="6306">
                  <c:v>3</c:v>
                </c:pt>
                <c:pt idx="6307">
                  <c:v>1</c:v>
                </c:pt>
                <c:pt idx="6308">
                  <c:v>1</c:v>
                </c:pt>
                <c:pt idx="6309">
                  <c:v>3</c:v>
                </c:pt>
                <c:pt idx="6310">
                  <c:v>2</c:v>
                </c:pt>
                <c:pt idx="6311">
                  <c:v>2</c:v>
                </c:pt>
                <c:pt idx="6312">
                  <c:v>1</c:v>
                </c:pt>
                <c:pt idx="6313">
                  <c:v>4</c:v>
                </c:pt>
                <c:pt idx="6314">
                  <c:v>2</c:v>
                </c:pt>
                <c:pt idx="6315">
                  <c:v>1</c:v>
                </c:pt>
                <c:pt idx="6316">
                  <c:v>2</c:v>
                </c:pt>
                <c:pt idx="6317">
                  <c:v>0</c:v>
                </c:pt>
                <c:pt idx="6318">
                  <c:v>2</c:v>
                </c:pt>
                <c:pt idx="6319">
                  <c:v>2</c:v>
                </c:pt>
                <c:pt idx="6320">
                  <c:v>1</c:v>
                </c:pt>
                <c:pt idx="6321">
                  <c:v>0</c:v>
                </c:pt>
                <c:pt idx="6322">
                  <c:v>2</c:v>
                </c:pt>
                <c:pt idx="6323">
                  <c:v>4</c:v>
                </c:pt>
                <c:pt idx="6324">
                  <c:v>3</c:v>
                </c:pt>
                <c:pt idx="6325">
                  <c:v>0</c:v>
                </c:pt>
                <c:pt idx="6326">
                  <c:v>3</c:v>
                </c:pt>
                <c:pt idx="6327">
                  <c:v>7</c:v>
                </c:pt>
                <c:pt idx="6328">
                  <c:v>5</c:v>
                </c:pt>
                <c:pt idx="6329">
                  <c:v>0</c:v>
                </c:pt>
                <c:pt idx="6330">
                  <c:v>3</c:v>
                </c:pt>
                <c:pt idx="6331">
                  <c:v>2</c:v>
                </c:pt>
                <c:pt idx="6332">
                  <c:v>3</c:v>
                </c:pt>
                <c:pt idx="6333">
                  <c:v>2</c:v>
                </c:pt>
                <c:pt idx="6334">
                  <c:v>1</c:v>
                </c:pt>
                <c:pt idx="6335">
                  <c:v>3</c:v>
                </c:pt>
                <c:pt idx="6336">
                  <c:v>1</c:v>
                </c:pt>
                <c:pt idx="6337">
                  <c:v>4</c:v>
                </c:pt>
                <c:pt idx="6338">
                  <c:v>1</c:v>
                </c:pt>
                <c:pt idx="6339">
                  <c:v>0</c:v>
                </c:pt>
                <c:pt idx="6340">
                  <c:v>2</c:v>
                </c:pt>
                <c:pt idx="6341">
                  <c:v>1</c:v>
                </c:pt>
                <c:pt idx="6342">
                  <c:v>2</c:v>
                </c:pt>
                <c:pt idx="6343">
                  <c:v>1</c:v>
                </c:pt>
                <c:pt idx="6344">
                  <c:v>4</c:v>
                </c:pt>
                <c:pt idx="6345">
                  <c:v>1</c:v>
                </c:pt>
                <c:pt idx="6346">
                  <c:v>3</c:v>
                </c:pt>
                <c:pt idx="6347">
                  <c:v>2</c:v>
                </c:pt>
                <c:pt idx="6348">
                  <c:v>1</c:v>
                </c:pt>
                <c:pt idx="6349">
                  <c:v>2</c:v>
                </c:pt>
                <c:pt idx="6350">
                  <c:v>3</c:v>
                </c:pt>
                <c:pt idx="6351">
                  <c:v>0</c:v>
                </c:pt>
                <c:pt idx="6352">
                  <c:v>4</c:v>
                </c:pt>
                <c:pt idx="6353">
                  <c:v>3</c:v>
                </c:pt>
                <c:pt idx="6354">
                  <c:v>2</c:v>
                </c:pt>
                <c:pt idx="6355">
                  <c:v>2</c:v>
                </c:pt>
                <c:pt idx="6356">
                  <c:v>1</c:v>
                </c:pt>
                <c:pt idx="6357">
                  <c:v>4</c:v>
                </c:pt>
                <c:pt idx="6358">
                  <c:v>0</c:v>
                </c:pt>
                <c:pt idx="6359">
                  <c:v>5</c:v>
                </c:pt>
                <c:pt idx="6360">
                  <c:v>0</c:v>
                </c:pt>
                <c:pt idx="6361">
                  <c:v>2</c:v>
                </c:pt>
                <c:pt idx="6362">
                  <c:v>3</c:v>
                </c:pt>
                <c:pt idx="6363">
                  <c:v>3</c:v>
                </c:pt>
                <c:pt idx="6364">
                  <c:v>3</c:v>
                </c:pt>
                <c:pt idx="6365">
                  <c:v>1</c:v>
                </c:pt>
                <c:pt idx="6366">
                  <c:v>2</c:v>
                </c:pt>
                <c:pt idx="6367">
                  <c:v>2</c:v>
                </c:pt>
                <c:pt idx="6368">
                  <c:v>3</c:v>
                </c:pt>
                <c:pt idx="6369">
                  <c:v>1</c:v>
                </c:pt>
                <c:pt idx="6370">
                  <c:v>2</c:v>
                </c:pt>
                <c:pt idx="6371">
                  <c:v>4</c:v>
                </c:pt>
                <c:pt idx="6372">
                  <c:v>0</c:v>
                </c:pt>
                <c:pt idx="6373">
                  <c:v>1</c:v>
                </c:pt>
                <c:pt idx="6374">
                  <c:v>1</c:v>
                </c:pt>
                <c:pt idx="6375">
                  <c:v>1</c:v>
                </c:pt>
                <c:pt idx="6376">
                  <c:v>1</c:v>
                </c:pt>
                <c:pt idx="6377">
                  <c:v>2</c:v>
                </c:pt>
                <c:pt idx="6378">
                  <c:v>4</c:v>
                </c:pt>
                <c:pt idx="6379">
                  <c:v>2</c:v>
                </c:pt>
                <c:pt idx="6380">
                  <c:v>2</c:v>
                </c:pt>
                <c:pt idx="6381">
                  <c:v>3</c:v>
                </c:pt>
                <c:pt idx="6382">
                  <c:v>3</c:v>
                </c:pt>
                <c:pt idx="6383">
                  <c:v>1</c:v>
                </c:pt>
                <c:pt idx="6384">
                  <c:v>2</c:v>
                </c:pt>
                <c:pt idx="6385">
                  <c:v>0</c:v>
                </c:pt>
                <c:pt idx="6386">
                  <c:v>3</c:v>
                </c:pt>
                <c:pt idx="6387">
                  <c:v>3</c:v>
                </c:pt>
                <c:pt idx="6388">
                  <c:v>3</c:v>
                </c:pt>
                <c:pt idx="6389">
                  <c:v>2</c:v>
                </c:pt>
                <c:pt idx="6390">
                  <c:v>3</c:v>
                </c:pt>
                <c:pt idx="6391">
                  <c:v>2</c:v>
                </c:pt>
                <c:pt idx="6392">
                  <c:v>1</c:v>
                </c:pt>
                <c:pt idx="6393">
                  <c:v>0</c:v>
                </c:pt>
                <c:pt idx="6394">
                  <c:v>1</c:v>
                </c:pt>
                <c:pt idx="6395">
                  <c:v>2</c:v>
                </c:pt>
                <c:pt idx="6396">
                  <c:v>0</c:v>
                </c:pt>
                <c:pt idx="6397">
                  <c:v>2</c:v>
                </c:pt>
                <c:pt idx="6398">
                  <c:v>3</c:v>
                </c:pt>
                <c:pt idx="6399">
                  <c:v>2</c:v>
                </c:pt>
                <c:pt idx="6400">
                  <c:v>0</c:v>
                </c:pt>
                <c:pt idx="6401">
                  <c:v>3</c:v>
                </c:pt>
                <c:pt idx="6402">
                  <c:v>2</c:v>
                </c:pt>
                <c:pt idx="6403">
                  <c:v>1</c:v>
                </c:pt>
                <c:pt idx="6404">
                  <c:v>3</c:v>
                </c:pt>
                <c:pt idx="6405">
                  <c:v>2</c:v>
                </c:pt>
                <c:pt idx="6406">
                  <c:v>1</c:v>
                </c:pt>
                <c:pt idx="6407">
                  <c:v>2</c:v>
                </c:pt>
                <c:pt idx="6408">
                  <c:v>0</c:v>
                </c:pt>
                <c:pt idx="6409">
                  <c:v>4</c:v>
                </c:pt>
                <c:pt idx="6410">
                  <c:v>2</c:v>
                </c:pt>
                <c:pt idx="6411">
                  <c:v>0</c:v>
                </c:pt>
                <c:pt idx="6412">
                  <c:v>5</c:v>
                </c:pt>
                <c:pt idx="6413">
                  <c:v>2</c:v>
                </c:pt>
                <c:pt idx="6414">
                  <c:v>3</c:v>
                </c:pt>
                <c:pt idx="6415">
                  <c:v>4</c:v>
                </c:pt>
                <c:pt idx="6416">
                  <c:v>2</c:v>
                </c:pt>
                <c:pt idx="6417">
                  <c:v>0</c:v>
                </c:pt>
                <c:pt idx="6418">
                  <c:v>4</c:v>
                </c:pt>
                <c:pt idx="6419">
                  <c:v>2</c:v>
                </c:pt>
                <c:pt idx="6420">
                  <c:v>2</c:v>
                </c:pt>
                <c:pt idx="6421">
                  <c:v>3</c:v>
                </c:pt>
                <c:pt idx="6422">
                  <c:v>2</c:v>
                </c:pt>
                <c:pt idx="6423">
                  <c:v>1</c:v>
                </c:pt>
                <c:pt idx="6424">
                  <c:v>4</c:v>
                </c:pt>
                <c:pt idx="6425">
                  <c:v>1</c:v>
                </c:pt>
                <c:pt idx="6426">
                  <c:v>2</c:v>
                </c:pt>
                <c:pt idx="6427">
                  <c:v>1</c:v>
                </c:pt>
                <c:pt idx="6428">
                  <c:v>1</c:v>
                </c:pt>
                <c:pt idx="6429">
                  <c:v>0</c:v>
                </c:pt>
                <c:pt idx="6430">
                  <c:v>1</c:v>
                </c:pt>
                <c:pt idx="6431">
                  <c:v>2</c:v>
                </c:pt>
                <c:pt idx="6432">
                  <c:v>0</c:v>
                </c:pt>
                <c:pt idx="6433">
                  <c:v>1</c:v>
                </c:pt>
                <c:pt idx="6434">
                  <c:v>0</c:v>
                </c:pt>
                <c:pt idx="6435">
                  <c:v>2</c:v>
                </c:pt>
                <c:pt idx="6436">
                  <c:v>5</c:v>
                </c:pt>
                <c:pt idx="6437">
                  <c:v>1</c:v>
                </c:pt>
                <c:pt idx="6438">
                  <c:v>0</c:v>
                </c:pt>
                <c:pt idx="6439">
                  <c:v>0</c:v>
                </c:pt>
                <c:pt idx="6440">
                  <c:v>1</c:v>
                </c:pt>
                <c:pt idx="6441">
                  <c:v>3</c:v>
                </c:pt>
                <c:pt idx="6442">
                  <c:v>2</c:v>
                </c:pt>
                <c:pt idx="6443">
                  <c:v>2</c:v>
                </c:pt>
                <c:pt idx="6444">
                  <c:v>4</c:v>
                </c:pt>
                <c:pt idx="6445">
                  <c:v>2</c:v>
                </c:pt>
                <c:pt idx="6446">
                  <c:v>3</c:v>
                </c:pt>
                <c:pt idx="6447">
                  <c:v>1</c:v>
                </c:pt>
                <c:pt idx="6448">
                  <c:v>1</c:v>
                </c:pt>
                <c:pt idx="6449">
                  <c:v>5</c:v>
                </c:pt>
                <c:pt idx="6450">
                  <c:v>3</c:v>
                </c:pt>
                <c:pt idx="6451">
                  <c:v>1</c:v>
                </c:pt>
                <c:pt idx="6452">
                  <c:v>1</c:v>
                </c:pt>
                <c:pt idx="6453">
                  <c:v>0</c:v>
                </c:pt>
                <c:pt idx="6454">
                  <c:v>3</c:v>
                </c:pt>
                <c:pt idx="6455">
                  <c:v>4</c:v>
                </c:pt>
                <c:pt idx="6456">
                  <c:v>2</c:v>
                </c:pt>
                <c:pt idx="6457">
                  <c:v>3</c:v>
                </c:pt>
                <c:pt idx="6458">
                  <c:v>0</c:v>
                </c:pt>
                <c:pt idx="6459">
                  <c:v>3</c:v>
                </c:pt>
                <c:pt idx="6460">
                  <c:v>1</c:v>
                </c:pt>
                <c:pt idx="6461">
                  <c:v>0</c:v>
                </c:pt>
                <c:pt idx="6462">
                  <c:v>0</c:v>
                </c:pt>
                <c:pt idx="6463">
                  <c:v>1</c:v>
                </c:pt>
                <c:pt idx="6464">
                  <c:v>2</c:v>
                </c:pt>
                <c:pt idx="6465">
                  <c:v>2</c:v>
                </c:pt>
                <c:pt idx="6466">
                  <c:v>2</c:v>
                </c:pt>
                <c:pt idx="6467">
                  <c:v>1</c:v>
                </c:pt>
                <c:pt idx="6468">
                  <c:v>4</c:v>
                </c:pt>
                <c:pt idx="6469">
                  <c:v>0</c:v>
                </c:pt>
                <c:pt idx="6470">
                  <c:v>2</c:v>
                </c:pt>
                <c:pt idx="6471">
                  <c:v>1</c:v>
                </c:pt>
                <c:pt idx="6472">
                  <c:v>3</c:v>
                </c:pt>
                <c:pt idx="6473">
                  <c:v>2</c:v>
                </c:pt>
                <c:pt idx="6474">
                  <c:v>2</c:v>
                </c:pt>
                <c:pt idx="6475">
                  <c:v>3</c:v>
                </c:pt>
                <c:pt idx="6476">
                  <c:v>2</c:v>
                </c:pt>
                <c:pt idx="6477">
                  <c:v>1</c:v>
                </c:pt>
                <c:pt idx="6478">
                  <c:v>1</c:v>
                </c:pt>
                <c:pt idx="6479">
                  <c:v>2</c:v>
                </c:pt>
                <c:pt idx="6480">
                  <c:v>1</c:v>
                </c:pt>
                <c:pt idx="6481">
                  <c:v>1</c:v>
                </c:pt>
                <c:pt idx="6482">
                  <c:v>3</c:v>
                </c:pt>
                <c:pt idx="6483">
                  <c:v>3</c:v>
                </c:pt>
                <c:pt idx="6484">
                  <c:v>2</c:v>
                </c:pt>
                <c:pt idx="6485">
                  <c:v>0</c:v>
                </c:pt>
                <c:pt idx="6486">
                  <c:v>3</c:v>
                </c:pt>
                <c:pt idx="6487">
                  <c:v>3</c:v>
                </c:pt>
                <c:pt idx="6488">
                  <c:v>2</c:v>
                </c:pt>
                <c:pt idx="6489">
                  <c:v>2</c:v>
                </c:pt>
                <c:pt idx="6490">
                  <c:v>2</c:v>
                </c:pt>
                <c:pt idx="6491">
                  <c:v>3</c:v>
                </c:pt>
                <c:pt idx="6492">
                  <c:v>3</c:v>
                </c:pt>
                <c:pt idx="6493">
                  <c:v>2</c:v>
                </c:pt>
                <c:pt idx="6494">
                  <c:v>0</c:v>
                </c:pt>
                <c:pt idx="6495">
                  <c:v>2</c:v>
                </c:pt>
                <c:pt idx="6496">
                  <c:v>1</c:v>
                </c:pt>
                <c:pt idx="6497">
                  <c:v>3</c:v>
                </c:pt>
                <c:pt idx="6498">
                  <c:v>2</c:v>
                </c:pt>
                <c:pt idx="6499">
                  <c:v>4</c:v>
                </c:pt>
                <c:pt idx="6500">
                  <c:v>2</c:v>
                </c:pt>
                <c:pt idx="6501">
                  <c:v>0</c:v>
                </c:pt>
                <c:pt idx="6502">
                  <c:v>2</c:v>
                </c:pt>
                <c:pt idx="6503">
                  <c:v>1</c:v>
                </c:pt>
                <c:pt idx="6504">
                  <c:v>1</c:v>
                </c:pt>
                <c:pt idx="6505">
                  <c:v>3</c:v>
                </c:pt>
                <c:pt idx="6506">
                  <c:v>2</c:v>
                </c:pt>
                <c:pt idx="6507">
                  <c:v>1</c:v>
                </c:pt>
                <c:pt idx="6508">
                  <c:v>0</c:v>
                </c:pt>
                <c:pt idx="6509">
                  <c:v>0</c:v>
                </c:pt>
                <c:pt idx="6510">
                  <c:v>4</c:v>
                </c:pt>
                <c:pt idx="6511">
                  <c:v>0</c:v>
                </c:pt>
                <c:pt idx="6512">
                  <c:v>2</c:v>
                </c:pt>
                <c:pt idx="6513">
                  <c:v>1</c:v>
                </c:pt>
                <c:pt idx="6514">
                  <c:v>1</c:v>
                </c:pt>
                <c:pt idx="6515">
                  <c:v>4</c:v>
                </c:pt>
                <c:pt idx="6516">
                  <c:v>3</c:v>
                </c:pt>
                <c:pt idx="6517">
                  <c:v>1</c:v>
                </c:pt>
                <c:pt idx="6518">
                  <c:v>0</c:v>
                </c:pt>
                <c:pt idx="6519">
                  <c:v>1</c:v>
                </c:pt>
                <c:pt idx="6520">
                  <c:v>0</c:v>
                </c:pt>
                <c:pt idx="6521">
                  <c:v>5</c:v>
                </c:pt>
                <c:pt idx="6522">
                  <c:v>0</c:v>
                </c:pt>
                <c:pt idx="6523">
                  <c:v>2</c:v>
                </c:pt>
                <c:pt idx="6524">
                  <c:v>1</c:v>
                </c:pt>
                <c:pt idx="6525">
                  <c:v>3</c:v>
                </c:pt>
                <c:pt idx="6526">
                  <c:v>1</c:v>
                </c:pt>
                <c:pt idx="6527">
                  <c:v>1</c:v>
                </c:pt>
                <c:pt idx="6528">
                  <c:v>3</c:v>
                </c:pt>
                <c:pt idx="6529">
                  <c:v>3</c:v>
                </c:pt>
                <c:pt idx="6530">
                  <c:v>1</c:v>
                </c:pt>
                <c:pt idx="6531">
                  <c:v>3</c:v>
                </c:pt>
                <c:pt idx="6532">
                  <c:v>0</c:v>
                </c:pt>
                <c:pt idx="6533">
                  <c:v>2</c:v>
                </c:pt>
                <c:pt idx="6534">
                  <c:v>3</c:v>
                </c:pt>
                <c:pt idx="6535">
                  <c:v>0</c:v>
                </c:pt>
                <c:pt idx="6536">
                  <c:v>0</c:v>
                </c:pt>
                <c:pt idx="6537">
                  <c:v>5</c:v>
                </c:pt>
                <c:pt idx="6538">
                  <c:v>3</c:v>
                </c:pt>
                <c:pt idx="6539">
                  <c:v>1</c:v>
                </c:pt>
                <c:pt idx="6540">
                  <c:v>2</c:v>
                </c:pt>
                <c:pt idx="6541">
                  <c:v>0</c:v>
                </c:pt>
                <c:pt idx="6542">
                  <c:v>0</c:v>
                </c:pt>
                <c:pt idx="6543">
                  <c:v>4</c:v>
                </c:pt>
                <c:pt idx="6544">
                  <c:v>1</c:v>
                </c:pt>
                <c:pt idx="6545">
                  <c:v>1</c:v>
                </c:pt>
                <c:pt idx="6546">
                  <c:v>1</c:v>
                </c:pt>
                <c:pt idx="6547">
                  <c:v>3</c:v>
                </c:pt>
                <c:pt idx="6548">
                  <c:v>1</c:v>
                </c:pt>
                <c:pt idx="6549">
                  <c:v>2</c:v>
                </c:pt>
                <c:pt idx="6550">
                  <c:v>3</c:v>
                </c:pt>
                <c:pt idx="6551">
                  <c:v>5</c:v>
                </c:pt>
                <c:pt idx="6552">
                  <c:v>3</c:v>
                </c:pt>
                <c:pt idx="6553">
                  <c:v>2</c:v>
                </c:pt>
                <c:pt idx="6554">
                  <c:v>1</c:v>
                </c:pt>
                <c:pt idx="6555">
                  <c:v>3</c:v>
                </c:pt>
                <c:pt idx="6556">
                  <c:v>2</c:v>
                </c:pt>
                <c:pt idx="6557">
                  <c:v>1</c:v>
                </c:pt>
                <c:pt idx="6558">
                  <c:v>4</c:v>
                </c:pt>
                <c:pt idx="6559">
                  <c:v>3</c:v>
                </c:pt>
                <c:pt idx="6560">
                  <c:v>4</c:v>
                </c:pt>
                <c:pt idx="6561">
                  <c:v>4</c:v>
                </c:pt>
                <c:pt idx="6562">
                  <c:v>0</c:v>
                </c:pt>
                <c:pt idx="6563">
                  <c:v>1</c:v>
                </c:pt>
                <c:pt idx="6564">
                  <c:v>2</c:v>
                </c:pt>
                <c:pt idx="6565">
                  <c:v>1</c:v>
                </c:pt>
                <c:pt idx="6566">
                  <c:v>1</c:v>
                </c:pt>
                <c:pt idx="6567">
                  <c:v>2</c:v>
                </c:pt>
                <c:pt idx="6568">
                  <c:v>1</c:v>
                </c:pt>
                <c:pt idx="6569">
                  <c:v>0</c:v>
                </c:pt>
                <c:pt idx="6570">
                  <c:v>2</c:v>
                </c:pt>
                <c:pt idx="6571">
                  <c:v>3</c:v>
                </c:pt>
                <c:pt idx="6572">
                  <c:v>2</c:v>
                </c:pt>
                <c:pt idx="6573">
                  <c:v>1</c:v>
                </c:pt>
                <c:pt idx="6574">
                  <c:v>1</c:v>
                </c:pt>
                <c:pt idx="6575">
                  <c:v>2</c:v>
                </c:pt>
                <c:pt idx="6576">
                  <c:v>3</c:v>
                </c:pt>
                <c:pt idx="6577">
                  <c:v>3</c:v>
                </c:pt>
                <c:pt idx="6578">
                  <c:v>2</c:v>
                </c:pt>
                <c:pt idx="6579">
                  <c:v>0</c:v>
                </c:pt>
                <c:pt idx="6580">
                  <c:v>5</c:v>
                </c:pt>
                <c:pt idx="6581">
                  <c:v>5</c:v>
                </c:pt>
                <c:pt idx="6582">
                  <c:v>1</c:v>
                </c:pt>
                <c:pt idx="6583">
                  <c:v>5</c:v>
                </c:pt>
                <c:pt idx="6584">
                  <c:v>3</c:v>
                </c:pt>
                <c:pt idx="6585">
                  <c:v>1</c:v>
                </c:pt>
                <c:pt idx="6586">
                  <c:v>0</c:v>
                </c:pt>
                <c:pt idx="6587">
                  <c:v>3</c:v>
                </c:pt>
                <c:pt idx="6588">
                  <c:v>1</c:v>
                </c:pt>
                <c:pt idx="6589">
                  <c:v>1</c:v>
                </c:pt>
                <c:pt idx="6590">
                  <c:v>1</c:v>
                </c:pt>
                <c:pt idx="6591">
                  <c:v>2</c:v>
                </c:pt>
                <c:pt idx="6592">
                  <c:v>0</c:v>
                </c:pt>
                <c:pt idx="6593">
                  <c:v>3</c:v>
                </c:pt>
                <c:pt idx="6594">
                  <c:v>3</c:v>
                </c:pt>
                <c:pt idx="6595">
                  <c:v>1</c:v>
                </c:pt>
                <c:pt idx="6596">
                  <c:v>2</c:v>
                </c:pt>
                <c:pt idx="6597">
                  <c:v>1</c:v>
                </c:pt>
                <c:pt idx="6598">
                  <c:v>5</c:v>
                </c:pt>
                <c:pt idx="6599">
                  <c:v>1</c:v>
                </c:pt>
                <c:pt idx="6600">
                  <c:v>1</c:v>
                </c:pt>
                <c:pt idx="6601">
                  <c:v>2</c:v>
                </c:pt>
                <c:pt idx="6602">
                  <c:v>2</c:v>
                </c:pt>
                <c:pt idx="6603">
                  <c:v>1</c:v>
                </c:pt>
                <c:pt idx="6604">
                  <c:v>2</c:v>
                </c:pt>
                <c:pt idx="6605">
                  <c:v>3</c:v>
                </c:pt>
                <c:pt idx="6606">
                  <c:v>0</c:v>
                </c:pt>
                <c:pt idx="6607">
                  <c:v>5</c:v>
                </c:pt>
                <c:pt idx="6608">
                  <c:v>1</c:v>
                </c:pt>
                <c:pt idx="6609">
                  <c:v>1</c:v>
                </c:pt>
                <c:pt idx="6610">
                  <c:v>5</c:v>
                </c:pt>
                <c:pt idx="6611">
                  <c:v>2</c:v>
                </c:pt>
                <c:pt idx="6612">
                  <c:v>1</c:v>
                </c:pt>
                <c:pt idx="6613">
                  <c:v>4</c:v>
                </c:pt>
                <c:pt idx="6614">
                  <c:v>0</c:v>
                </c:pt>
                <c:pt idx="6615">
                  <c:v>1</c:v>
                </c:pt>
                <c:pt idx="6616">
                  <c:v>1</c:v>
                </c:pt>
                <c:pt idx="6617">
                  <c:v>2</c:v>
                </c:pt>
                <c:pt idx="6618">
                  <c:v>3</c:v>
                </c:pt>
                <c:pt idx="6619">
                  <c:v>0</c:v>
                </c:pt>
                <c:pt idx="6620">
                  <c:v>1</c:v>
                </c:pt>
                <c:pt idx="6621">
                  <c:v>3</c:v>
                </c:pt>
                <c:pt idx="6622">
                  <c:v>2</c:v>
                </c:pt>
                <c:pt idx="6623">
                  <c:v>3</c:v>
                </c:pt>
                <c:pt idx="6624">
                  <c:v>2</c:v>
                </c:pt>
                <c:pt idx="6625">
                  <c:v>6</c:v>
                </c:pt>
                <c:pt idx="6626">
                  <c:v>1</c:v>
                </c:pt>
                <c:pt idx="6627">
                  <c:v>3</c:v>
                </c:pt>
                <c:pt idx="6628">
                  <c:v>5</c:v>
                </c:pt>
                <c:pt idx="6629">
                  <c:v>1</c:v>
                </c:pt>
                <c:pt idx="6630">
                  <c:v>1</c:v>
                </c:pt>
                <c:pt idx="6631">
                  <c:v>5</c:v>
                </c:pt>
                <c:pt idx="6632">
                  <c:v>0</c:v>
                </c:pt>
                <c:pt idx="6633">
                  <c:v>3</c:v>
                </c:pt>
                <c:pt idx="6634">
                  <c:v>2</c:v>
                </c:pt>
                <c:pt idx="6635">
                  <c:v>4</c:v>
                </c:pt>
                <c:pt idx="6636">
                  <c:v>2</c:v>
                </c:pt>
                <c:pt idx="6637">
                  <c:v>2</c:v>
                </c:pt>
                <c:pt idx="6638">
                  <c:v>2</c:v>
                </c:pt>
                <c:pt idx="6639">
                  <c:v>0</c:v>
                </c:pt>
                <c:pt idx="6640">
                  <c:v>3</c:v>
                </c:pt>
                <c:pt idx="6641">
                  <c:v>1</c:v>
                </c:pt>
                <c:pt idx="6642">
                  <c:v>1</c:v>
                </c:pt>
                <c:pt idx="6643">
                  <c:v>1</c:v>
                </c:pt>
                <c:pt idx="6644">
                  <c:v>3</c:v>
                </c:pt>
                <c:pt idx="6645">
                  <c:v>1</c:v>
                </c:pt>
                <c:pt idx="6646">
                  <c:v>3</c:v>
                </c:pt>
                <c:pt idx="6647">
                  <c:v>2</c:v>
                </c:pt>
                <c:pt idx="6648">
                  <c:v>1</c:v>
                </c:pt>
                <c:pt idx="6649">
                  <c:v>0</c:v>
                </c:pt>
                <c:pt idx="6650">
                  <c:v>2</c:v>
                </c:pt>
                <c:pt idx="6651">
                  <c:v>2</c:v>
                </c:pt>
                <c:pt idx="6652">
                  <c:v>2</c:v>
                </c:pt>
                <c:pt idx="6653">
                  <c:v>0</c:v>
                </c:pt>
                <c:pt idx="6654">
                  <c:v>0</c:v>
                </c:pt>
                <c:pt idx="6655">
                  <c:v>1</c:v>
                </c:pt>
                <c:pt idx="6656">
                  <c:v>2</c:v>
                </c:pt>
                <c:pt idx="6657">
                  <c:v>1</c:v>
                </c:pt>
                <c:pt idx="6658">
                  <c:v>3</c:v>
                </c:pt>
                <c:pt idx="6659">
                  <c:v>4</c:v>
                </c:pt>
                <c:pt idx="6660">
                  <c:v>3</c:v>
                </c:pt>
                <c:pt idx="6661">
                  <c:v>3</c:v>
                </c:pt>
                <c:pt idx="6662">
                  <c:v>4</c:v>
                </c:pt>
                <c:pt idx="6663">
                  <c:v>3</c:v>
                </c:pt>
                <c:pt idx="6664">
                  <c:v>6</c:v>
                </c:pt>
                <c:pt idx="6665">
                  <c:v>0</c:v>
                </c:pt>
                <c:pt idx="6666">
                  <c:v>1</c:v>
                </c:pt>
                <c:pt idx="6667">
                  <c:v>6</c:v>
                </c:pt>
                <c:pt idx="6668">
                  <c:v>0</c:v>
                </c:pt>
                <c:pt idx="6669">
                  <c:v>4</c:v>
                </c:pt>
                <c:pt idx="6670">
                  <c:v>1</c:v>
                </c:pt>
                <c:pt idx="6671">
                  <c:v>4</c:v>
                </c:pt>
                <c:pt idx="6672">
                  <c:v>2</c:v>
                </c:pt>
                <c:pt idx="6673">
                  <c:v>0</c:v>
                </c:pt>
                <c:pt idx="6674">
                  <c:v>2</c:v>
                </c:pt>
                <c:pt idx="6675">
                  <c:v>2</c:v>
                </c:pt>
                <c:pt idx="6676">
                  <c:v>2</c:v>
                </c:pt>
                <c:pt idx="6677">
                  <c:v>2</c:v>
                </c:pt>
                <c:pt idx="6678">
                  <c:v>1</c:v>
                </c:pt>
                <c:pt idx="6679">
                  <c:v>2</c:v>
                </c:pt>
                <c:pt idx="6680">
                  <c:v>1</c:v>
                </c:pt>
                <c:pt idx="6681">
                  <c:v>6</c:v>
                </c:pt>
                <c:pt idx="6682">
                  <c:v>0</c:v>
                </c:pt>
                <c:pt idx="6683">
                  <c:v>0</c:v>
                </c:pt>
                <c:pt idx="6684">
                  <c:v>2</c:v>
                </c:pt>
                <c:pt idx="6685">
                  <c:v>1</c:v>
                </c:pt>
                <c:pt idx="6686">
                  <c:v>4</c:v>
                </c:pt>
                <c:pt idx="6687">
                  <c:v>0</c:v>
                </c:pt>
                <c:pt idx="6688">
                  <c:v>1</c:v>
                </c:pt>
                <c:pt idx="6689">
                  <c:v>3</c:v>
                </c:pt>
                <c:pt idx="6690">
                  <c:v>2</c:v>
                </c:pt>
                <c:pt idx="6691">
                  <c:v>2</c:v>
                </c:pt>
                <c:pt idx="6692">
                  <c:v>1</c:v>
                </c:pt>
                <c:pt idx="6693">
                  <c:v>3</c:v>
                </c:pt>
                <c:pt idx="6694">
                  <c:v>1</c:v>
                </c:pt>
                <c:pt idx="6695">
                  <c:v>4</c:v>
                </c:pt>
                <c:pt idx="6696">
                  <c:v>1</c:v>
                </c:pt>
                <c:pt idx="6697">
                  <c:v>2</c:v>
                </c:pt>
                <c:pt idx="6698">
                  <c:v>1</c:v>
                </c:pt>
                <c:pt idx="6699">
                  <c:v>2</c:v>
                </c:pt>
                <c:pt idx="6700">
                  <c:v>1</c:v>
                </c:pt>
                <c:pt idx="6701">
                  <c:v>2</c:v>
                </c:pt>
                <c:pt idx="6702">
                  <c:v>1</c:v>
                </c:pt>
                <c:pt idx="6703">
                  <c:v>2</c:v>
                </c:pt>
                <c:pt idx="6704">
                  <c:v>1</c:v>
                </c:pt>
                <c:pt idx="6705">
                  <c:v>4</c:v>
                </c:pt>
                <c:pt idx="6706">
                  <c:v>1</c:v>
                </c:pt>
                <c:pt idx="6707">
                  <c:v>2</c:v>
                </c:pt>
                <c:pt idx="6708">
                  <c:v>1</c:v>
                </c:pt>
                <c:pt idx="6709">
                  <c:v>1</c:v>
                </c:pt>
                <c:pt idx="6710">
                  <c:v>2</c:v>
                </c:pt>
                <c:pt idx="6711">
                  <c:v>0</c:v>
                </c:pt>
                <c:pt idx="6712">
                  <c:v>2</c:v>
                </c:pt>
                <c:pt idx="6713">
                  <c:v>3</c:v>
                </c:pt>
                <c:pt idx="6714">
                  <c:v>0</c:v>
                </c:pt>
                <c:pt idx="6715">
                  <c:v>0</c:v>
                </c:pt>
                <c:pt idx="6716">
                  <c:v>2</c:v>
                </c:pt>
                <c:pt idx="6717">
                  <c:v>2</c:v>
                </c:pt>
                <c:pt idx="6718">
                  <c:v>0</c:v>
                </c:pt>
                <c:pt idx="6719">
                  <c:v>1</c:v>
                </c:pt>
                <c:pt idx="6720">
                  <c:v>4</c:v>
                </c:pt>
                <c:pt idx="6721">
                  <c:v>1</c:v>
                </c:pt>
                <c:pt idx="6722">
                  <c:v>0</c:v>
                </c:pt>
                <c:pt idx="6723">
                  <c:v>1</c:v>
                </c:pt>
                <c:pt idx="6724">
                  <c:v>5</c:v>
                </c:pt>
                <c:pt idx="6725">
                  <c:v>1</c:v>
                </c:pt>
                <c:pt idx="6726">
                  <c:v>1</c:v>
                </c:pt>
                <c:pt idx="6727">
                  <c:v>2</c:v>
                </c:pt>
                <c:pt idx="6728">
                  <c:v>0</c:v>
                </c:pt>
                <c:pt idx="6729">
                  <c:v>2</c:v>
                </c:pt>
                <c:pt idx="6730">
                  <c:v>2</c:v>
                </c:pt>
                <c:pt idx="6731">
                  <c:v>0</c:v>
                </c:pt>
                <c:pt idx="6732">
                  <c:v>2</c:v>
                </c:pt>
                <c:pt idx="6733">
                  <c:v>3</c:v>
                </c:pt>
                <c:pt idx="6734">
                  <c:v>0</c:v>
                </c:pt>
                <c:pt idx="6735">
                  <c:v>2</c:v>
                </c:pt>
                <c:pt idx="6736">
                  <c:v>3</c:v>
                </c:pt>
                <c:pt idx="6737">
                  <c:v>3</c:v>
                </c:pt>
                <c:pt idx="6738">
                  <c:v>2</c:v>
                </c:pt>
                <c:pt idx="6739">
                  <c:v>2</c:v>
                </c:pt>
                <c:pt idx="6740">
                  <c:v>1</c:v>
                </c:pt>
                <c:pt idx="6741">
                  <c:v>3</c:v>
                </c:pt>
                <c:pt idx="6742">
                  <c:v>3</c:v>
                </c:pt>
                <c:pt idx="6743">
                  <c:v>1</c:v>
                </c:pt>
                <c:pt idx="6744">
                  <c:v>4</c:v>
                </c:pt>
                <c:pt idx="6745">
                  <c:v>2</c:v>
                </c:pt>
                <c:pt idx="6746">
                  <c:v>1</c:v>
                </c:pt>
                <c:pt idx="6747">
                  <c:v>3</c:v>
                </c:pt>
                <c:pt idx="6748">
                  <c:v>1</c:v>
                </c:pt>
                <c:pt idx="6749">
                  <c:v>7</c:v>
                </c:pt>
                <c:pt idx="6750">
                  <c:v>3</c:v>
                </c:pt>
                <c:pt idx="6751">
                  <c:v>4</c:v>
                </c:pt>
                <c:pt idx="6752">
                  <c:v>3</c:v>
                </c:pt>
                <c:pt idx="6753">
                  <c:v>1</c:v>
                </c:pt>
                <c:pt idx="6754">
                  <c:v>3</c:v>
                </c:pt>
                <c:pt idx="6755">
                  <c:v>3</c:v>
                </c:pt>
                <c:pt idx="6756">
                  <c:v>1</c:v>
                </c:pt>
                <c:pt idx="6757">
                  <c:v>4</c:v>
                </c:pt>
                <c:pt idx="6758">
                  <c:v>2</c:v>
                </c:pt>
                <c:pt idx="6759">
                  <c:v>2</c:v>
                </c:pt>
                <c:pt idx="6760">
                  <c:v>2</c:v>
                </c:pt>
                <c:pt idx="6761">
                  <c:v>4</c:v>
                </c:pt>
                <c:pt idx="6762">
                  <c:v>1</c:v>
                </c:pt>
                <c:pt idx="6763">
                  <c:v>1</c:v>
                </c:pt>
                <c:pt idx="6764">
                  <c:v>1</c:v>
                </c:pt>
                <c:pt idx="6765">
                  <c:v>2</c:v>
                </c:pt>
                <c:pt idx="6766">
                  <c:v>0</c:v>
                </c:pt>
                <c:pt idx="6767">
                  <c:v>1</c:v>
                </c:pt>
                <c:pt idx="6768">
                  <c:v>2</c:v>
                </c:pt>
                <c:pt idx="6769">
                  <c:v>2</c:v>
                </c:pt>
                <c:pt idx="6770">
                  <c:v>0</c:v>
                </c:pt>
                <c:pt idx="6771">
                  <c:v>2</c:v>
                </c:pt>
                <c:pt idx="6772">
                  <c:v>2</c:v>
                </c:pt>
                <c:pt idx="6773">
                  <c:v>1</c:v>
                </c:pt>
                <c:pt idx="6774">
                  <c:v>2</c:v>
                </c:pt>
                <c:pt idx="6775">
                  <c:v>0</c:v>
                </c:pt>
                <c:pt idx="6776">
                  <c:v>0</c:v>
                </c:pt>
                <c:pt idx="6777">
                  <c:v>0</c:v>
                </c:pt>
                <c:pt idx="6778">
                  <c:v>2</c:v>
                </c:pt>
                <c:pt idx="6779">
                  <c:v>2</c:v>
                </c:pt>
                <c:pt idx="6780">
                  <c:v>1</c:v>
                </c:pt>
                <c:pt idx="6781">
                  <c:v>4</c:v>
                </c:pt>
                <c:pt idx="6782">
                  <c:v>1</c:v>
                </c:pt>
                <c:pt idx="6783">
                  <c:v>0</c:v>
                </c:pt>
                <c:pt idx="6784">
                  <c:v>4</c:v>
                </c:pt>
                <c:pt idx="6785">
                  <c:v>1</c:v>
                </c:pt>
                <c:pt idx="6786">
                  <c:v>0</c:v>
                </c:pt>
                <c:pt idx="6787">
                  <c:v>2</c:v>
                </c:pt>
                <c:pt idx="6788">
                  <c:v>2</c:v>
                </c:pt>
                <c:pt idx="6789">
                  <c:v>2</c:v>
                </c:pt>
                <c:pt idx="6790">
                  <c:v>0</c:v>
                </c:pt>
                <c:pt idx="6791">
                  <c:v>0</c:v>
                </c:pt>
                <c:pt idx="6792">
                  <c:v>0</c:v>
                </c:pt>
                <c:pt idx="6793">
                  <c:v>3</c:v>
                </c:pt>
                <c:pt idx="6794">
                  <c:v>1</c:v>
                </c:pt>
                <c:pt idx="6795">
                  <c:v>4</c:v>
                </c:pt>
                <c:pt idx="6796">
                  <c:v>2</c:v>
                </c:pt>
                <c:pt idx="6797">
                  <c:v>2</c:v>
                </c:pt>
                <c:pt idx="6798">
                  <c:v>3</c:v>
                </c:pt>
                <c:pt idx="6799">
                  <c:v>2</c:v>
                </c:pt>
                <c:pt idx="6800">
                  <c:v>0</c:v>
                </c:pt>
                <c:pt idx="6801">
                  <c:v>4</c:v>
                </c:pt>
                <c:pt idx="6802">
                  <c:v>1</c:v>
                </c:pt>
                <c:pt idx="6803">
                  <c:v>1</c:v>
                </c:pt>
                <c:pt idx="6804">
                  <c:v>3</c:v>
                </c:pt>
                <c:pt idx="6805">
                  <c:v>1</c:v>
                </c:pt>
                <c:pt idx="6806">
                  <c:v>2</c:v>
                </c:pt>
                <c:pt idx="6807">
                  <c:v>0</c:v>
                </c:pt>
                <c:pt idx="6808">
                  <c:v>1</c:v>
                </c:pt>
                <c:pt idx="6809">
                  <c:v>3</c:v>
                </c:pt>
                <c:pt idx="6810">
                  <c:v>3</c:v>
                </c:pt>
                <c:pt idx="6811">
                  <c:v>3</c:v>
                </c:pt>
                <c:pt idx="6812">
                  <c:v>1</c:v>
                </c:pt>
                <c:pt idx="6813">
                  <c:v>3</c:v>
                </c:pt>
                <c:pt idx="6814">
                  <c:v>4</c:v>
                </c:pt>
                <c:pt idx="6815">
                  <c:v>0</c:v>
                </c:pt>
                <c:pt idx="6816">
                  <c:v>1</c:v>
                </c:pt>
                <c:pt idx="6817">
                  <c:v>1</c:v>
                </c:pt>
                <c:pt idx="6818">
                  <c:v>1</c:v>
                </c:pt>
                <c:pt idx="6819">
                  <c:v>2</c:v>
                </c:pt>
                <c:pt idx="6820">
                  <c:v>2</c:v>
                </c:pt>
                <c:pt idx="6821">
                  <c:v>4</c:v>
                </c:pt>
                <c:pt idx="6822">
                  <c:v>0</c:v>
                </c:pt>
                <c:pt idx="6823">
                  <c:v>2</c:v>
                </c:pt>
                <c:pt idx="6824">
                  <c:v>0</c:v>
                </c:pt>
                <c:pt idx="6825">
                  <c:v>2</c:v>
                </c:pt>
                <c:pt idx="6826">
                  <c:v>4</c:v>
                </c:pt>
                <c:pt idx="6827">
                  <c:v>2</c:v>
                </c:pt>
                <c:pt idx="6828">
                  <c:v>4</c:v>
                </c:pt>
                <c:pt idx="6829">
                  <c:v>2</c:v>
                </c:pt>
                <c:pt idx="6830">
                  <c:v>1</c:v>
                </c:pt>
                <c:pt idx="6831">
                  <c:v>2</c:v>
                </c:pt>
                <c:pt idx="6832">
                  <c:v>3</c:v>
                </c:pt>
                <c:pt idx="6833">
                  <c:v>2</c:v>
                </c:pt>
                <c:pt idx="6834">
                  <c:v>2</c:v>
                </c:pt>
                <c:pt idx="6835">
                  <c:v>3</c:v>
                </c:pt>
                <c:pt idx="6836">
                  <c:v>3</c:v>
                </c:pt>
                <c:pt idx="6837">
                  <c:v>7</c:v>
                </c:pt>
                <c:pt idx="6838">
                  <c:v>3</c:v>
                </c:pt>
                <c:pt idx="6839">
                  <c:v>4</c:v>
                </c:pt>
                <c:pt idx="6840">
                  <c:v>0</c:v>
                </c:pt>
                <c:pt idx="6841">
                  <c:v>1</c:v>
                </c:pt>
                <c:pt idx="6842">
                  <c:v>2</c:v>
                </c:pt>
                <c:pt idx="6843">
                  <c:v>3</c:v>
                </c:pt>
                <c:pt idx="6844">
                  <c:v>1</c:v>
                </c:pt>
                <c:pt idx="6845">
                  <c:v>3</c:v>
                </c:pt>
                <c:pt idx="6846">
                  <c:v>0</c:v>
                </c:pt>
                <c:pt idx="6847">
                  <c:v>3</c:v>
                </c:pt>
                <c:pt idx="6848">
                  <c:v>2</c:v>
                </c:pt>
                <c:pt idx="6849">
                  <c:v>1</c:v>
                </c:pt>
                <c:pt idx="6850">
                  <c:v>1</c:v>
                </c:pt>
                <c:pt idx="6851">
                  <c:v>3</c:v>
                </c:pt>
                <c:pt idx="6852">
                  <c:v>0</c:v>
                </c:pt>
                <c:pt idx="6853">
                  <c:v>3</c:v>
                </c:pt>
                <c:pt idx="6854">
                  <c:v>1</c:v>
                </c:pt>
                <c:pt idx="6855">
                  <c:v>1</c:v>
                </c:pt>
                <c:pt idx="6856">
                  <c:v>2</c:v>
                </c:pt>
                <c:pt idx="6857">
                  <c:v>3</c:v>
                </c:pt>
                <c:pt idx="6858">
                  <c:v>1</c:v>
                </c:pt>
                <c:pt idx="6859">
                  <c:v>0</c:v>
                </c:pt>
                <c:pt idx="6860">
                  <c:v>2</c:v>
                </c:pt>
                <c:pt idx="6861">
                  <c:v>2</c:v>
                </c:pt>
                <c:pt idx="6862">
                  <c:v>3</c:v>
                </c:pt>
                <c:pt idx="6863">
                  <c:v>4</c:v>
                </c:pt>
                <c:pt idx="6864">
                  <c:v>0</c:v>
                </c:pt>
                <c:pt idx="6865">
                  <c:v>1</c:v>
                </c:pt>
                <c:pt idx="6866">
                  <c:v>2</c:v>
                </c:pt>
                <c:pt idx="6867">
                  <c:v>3</c:v>
                </c:pt>
                <c:pt idx="6868">
                  <c:v>0</c:v>
                </c:pt>
                <c:pt idx="6869">
                  <c:v>2</c:v>
                </c:pt>
                <c:pt idx="6870">
                  <c:v>2</c:v>
                </c:pt>
                <c:pt idx="6871">
                  <c:v>1</c:v>
                </c:pt>
                <c:pt idx="6872">
                  <c:v>1</c:v>
                </c:pt>
                <c:pt idx="6873">
                  <c:v>0</c:v>
                </c:pt>
                <c:pt idx="6874">
                  <c:v>1</c:v>
                </c:pt>
                <c:pt idx="6875">
                  <c:v>2</c:v>
                </c:pt>
                <c:pt idx="6876">
                  <c:v>3</c:v>
                </c:pt>
                <c:pt idx="6877">
                  <c:v>0</c:v>
                </c:pt>
                <c:pt idx="6878">
                  <c:v>3</c:v>
                </c:pt>
                <c:pt idx="6879">
                  <c:v>2</c:v>
                </c:pt>
                <c:pt idx="6880">
                  <c:v>4</c:v>
                </c:pt>
                <c:pt idx="6881">
                  <c:v>0</c:v>
                </c:pt>
                <c:pt idx="6882">
                  <c:v>1</c:v>
                </c:pt>
                <c:pt idx="6883">
                  <c:v>3</c:v>
                </c:pt>
                <c:pt idx="6884">
                  <c:v>1</c:v>
                </c:pt>
                <c:pt idx="6885">
                  <c:v>5</c:v>
                </c:pt>
                <c:pt idx="6886">
                  <c:v>0</c:v>
                </c:pt>
                <c:pt idx="6887">
                  <c:v>4</c:v>
                </c:pt>
                <c:pt idx="6888">
                  <c:v>1</c:v>
                </c:pt>
                <c:pt idx="6889">
                  <c:v>1</c:v>
                </c:pt>
                <c:pt idx="6890">
                  <c:v>2</c:v>
                </c:pt>
                <c:pt idx="6891">
                  <c:v>3</c:v>
                </c:pt>
                <c:pt idx="6892">
                  <c:v>0</c:v>
                </c:pt>
                <c:pt idx="6893">
                  <c:v>2</c:v>
                </c:pt>
                <c:pt idx="6894">
                  <c:v>3</c:v>
                </c:pt>
                <c:pt idx="6895">
                  <c:v>2</c:v>
                </c:pt>
                <c:pt idx="6896">
                  <c:v>0</c:v>
                </c:pt>
                <c:pt idx="6897">
                  <c:v>2</c:v>
                </c:pt>
                <c:pt idx="6898">
                  <c:v>0</c:v>
                </c:pt>
                <c:pt idx="6899">
                  <c:v>1</c:v>
                </c:pt>
                <c:pt idx="6900">
                  <c:v>1</c:v>
                </c:pt>
                <c:pt idx="6901">
                  <c:v>1</c:v>
                </c:pt>
                <c:pt idx="6902">
                  <c:v>2</c:v>
                </c:pt>
                <c:pt idx="6903">
                  <c:v>1</c:v>
                </c:pt>
                <c:pt idx="6904">
                  <c:v>1</c:v>
                </c:pt>
                <c:pt idx="6905">
                  <c:v>3</c:v>
                </c:pt>
                <c:pt idx="6906">
                  <c:v>0</c:v>
                </c:pt>
                <c:pt idx="6907">
                  <c:v>0</c:v>
                </c:pt>
                <c:pt idx="6908">
                  <c:v>2</c:v>
                </c:pt>
                <c:pt idx="6909">
                  <c:v>2</c:v>
                </c:pt>
                <c:pt idx="6910">
                  <c:v>3</c:v>
                </c:pt>
                <c:pt idx="6911">
                  <c:v>4</c:v>
                </c:pt>
                <c:pt idx="6912">
                  <c:v>2</c:v>
                </c:pt>
                <c:pt idx="6913">
                  <c:v>1</c:v>
                </c:pt>
                <c:pt idx="6914">
                  <c:v>2</c:v>
                </c:pt>
                <c:pt idx="6915">
                  <c:v>2</c:v>
                </c:pt>
                <c:pt idx="6916">
                  <c:v>2</c:v>
                </c:pt>
                <c:pt idx="6917">
                  <c:v>3</c:v>
                </c:pt>
                <c:pt idx="6918">
                  <c:v>2</c:v>
                </c:pt>
                <c:pt idx="6919">
                  <c:v>0</c:v>
                </c:pt>
                <c:pt idx="6920">
                  <c:v>2</c:v>
                </c:pt>
                <c:pt idx="6921">
                  <c:v>3</c:v>
                </c:pt>
                <c:pt idx="6922">
                  <c:v>0</c:v>
                </c:pt>
                <c:pt idx="6923">
                  <c:v>2</c:v>
                </c:pt>
                <c:pt idx="6924">
                  <c:v>0</c:v>
                </c:pt>
                <c:pt idx="6925">
                  <c:v>2</c:v>
                </c:pt>
                <c:pt idx="6926">
                  <c:v>2</c:v>
                </c:pt>
                <c:pt idx="6927">
                  <c:v>2</c:v>
                </c:pt>
                <c:pt idx="6928">
                  <c:v>3</c:v>
                </c:pt>
                <c:pt idx="6929">
                  <c:v>4</c:v>
                </c:pt>
                <c:pt idx="6930">
                  <c:v>2</c:v>
                </c:pt>
                <c:pt idx="6931">
                  <c:v>0</c:v>
                </c:pt>
                <c:pt idx="6932">
                  <c:v>2</c:v>
                </c:pt>
                <c:pt idx="6933">
                  <c:v>3</c:v>
                </c:pt>
                <c:pt idx="6934">
                  <c:v>0</c:v>
                </c:pt>
                <c:pt idx="6935">
                  <c:v>3</c:v>
                </c:pt>
                <c:pt idx="6936">
                  <c:v>1</c:v>
                </c:pt>
                <c:pt idx="6937">
                  <c:v>1</c:v>
                </c:pt>
                <c:pt idx="6938">
                  <c:v>3</c:v>
                </c:pt>
                <c:pt idx="6939">
                  <c:v>0</c:v>
                </c:pt>
                <c:pt idx="6940">
                  <c:v>0</c:v>
                </c:pt>
                <c:pt idx="6941">
                  <c:v>3</c:v>
                </c:pt>
                <c:pt idx="6942">
                  <c:v>0</c:v>
                </c:pt>
                <c:pt idx="6943">
                  <c:v>3</c:v>
                </c:pt>
                <c:pt idx="6944">
                  <c:v>2</c:v>
                </c:pt>
                <c:pt idx="6945">
                  <c:v>5</c:v>
                </c:pt>
                <c:pt idx="6946">
                  <c:v>2</c:v>
                </c:pt>
                <c:pt idx="6947">
                  <c:v>2</c:v>
                </c:pt>
                <c:pt idx="6948">
                  <c:v>2</c:v>
                </c:pt>
                <c:pt idx="6949">
                  <c:v>2</c:v>
                </c:pt>
                <c:pt idx="6950">
                  <c:v>0</c:v>
                </c:pt>
                <c:pt idx="6951">
                  <c:v>1</c:v>
                </c:pt>
                <c:pt idx="6952">
                  <c:v>4</c:v>
                </c:pt>
                <c:pt idx="6953">
                  <c:v>0</c:v>
                </c:pt>
                <c:pt idx="6954">
                  <c:v>1</c:v>
                </c:pt>
                <c:pt idx="6955">
                  <c:v>0</c:v>
                </c:pt>
                <c:pt idx="6956">
                  <c:v>2</c:v>
                </c:pt>
                <c:pt idx="6957">
                  <c:v>2</c:v>
                </c:pt>
                <c:pt idx="6958">
                  <c:v>2</c:v>
                </c:pt>
                <c:pt idx="6959">
                  <c:v>2</c:v>
                </c:pt>
                <c:pt idx="6960">
                  <c:v>0</c:v>
                </c:pt>
                <c:pt idx="6961">
                  <c:v>0</c:v>
                </c:pt>
                <c:pt idx="6962">
                  <c:v>1</c:v>
                </c:pt>
                <c:pt idx="6963">
                  <c:v>0</c:v>
                </c:pt>
                <c:pt idx="6964">
                  <c:v>0</c:v>
                </c:pt>
                <c:pt idx="6965">
                  <c:v>2</c:v>
                </c:pt>
                <c:pt idx="6966">
                  <c:v>0</c:v>
                </c:pt>
                <c:pt idx="6967">
                  <c:v>4</c:v>
                </c:pt>
                <c:pt idx="6968">
                  <c:v>2</c:v>
                </c:pt>
                <c:pt idx="6969">
                  <c:v>2</c:v>
                </c:pt>
                <c:pt idx="6970">
                  <c:v>1</c:v>
                </c:pt>
                <c:pt idx="6971">
                  <c:v>2</c:v>
                </c:pt>
                <c:pt idx="6972">
                  <c:v>1</c:v>
                </c:pt>
                <c:pt idx="6973">
                  <c:v>3</c:v>
                </c:pt>
                <c:pt idx="6974">
                  <c:v>4</c:v>
                </c:pt>
                <c:pt idx="6975">
                  <c:v>1</c:v>
                </c:pt>
                <c:pt idx="6976">
                  <c:v>0</c:v>
                </c:pt>
                <c:pt idx="6977">
                  <c:v>2</c:v>
                </c:pt>
                <c:pt idx="6978">
                  <c:v>2</c:v>
                </c:pt>
                <c:pt idx="6979">
                  <c:v>2</c:v>
                </c:pt>
                <c:pt idx="6980">
                  <c:v>2</c:v>
                </c:pt>
                <c:pt idx="6981">
                  <c:v>1</c:v>
                </c:pt>
                <c:pt idx="6982">
                  <c:v>2</c:v>
                </c:pt>
                <c:pt idx="6983">
                  <c:v>1</c:v>
                </c:pt>
                <c:pt idx="6984">
                  <c:v>3</c:v>
                </c:pt>
                <c:pt idx="6985">
                  <c:v>1</c:v>
                </c:pt>
                <c:pt idx="6986">
                  <c:v>5</c:v>
                </c:pt>
                <c:pt idx="6987">
                  <c:v>2</c:v>
                </c:pt>
                <c:pt idx="6988">
                  <c:v>1</c:v>
                </c:pt>
                <c:pt idx="6989">
                  <c:v>5</c:v>
                </c:pt>
                <c:pt idx="6990">
                  <c:v>0</c:v>
                </c:pt>
                <c:pt idx="6991">
                  <c:v>4</c:v>
                </c:pt>
                <c:pt idx="6992">
                  <c:v>0</c:v>
                </c:pt>
                <c:pt idx="6993">
                  <c:v>1</c:v>
                </c:pt>
                <c:pt idx="6994">
                  <c:v>0</c:v>
                </c:pt>
                <c:pt idx="6995">
                  <c:v>1</c:v>
                </c:pt>
                <c:pt idx="6996">
                  <c:v>3</c:v>
                </c:pt>
                <c:pt idx="6997">
                  <c:v>1</c:v>
                </c:pt>
                <c:pt idx="6998">
                  <c:v>3</c:v>
                </c:pt>
                <c:pt idx="6999">
                  <c:v>1</c:v>
                </c:pt>
                <c:pt idx="7000">
                  <c:v>2</c:v>
                </c:pt>
                <c:pt idx="7001">
                  <c:v>3</c:v>
                </c:pt>
                <c:pt idx="7002">
                  <c:v>2</c:v>
                </c:pt>
                <c:pt idx="7003">
                  <c:v>3</c:v>
                </c:pt>
                <c:pt idx="7004">
                  <c:v>0</c:v>
                </c:pt>
                <c:pt idx="7005">
                  <c:v>2</c:v>
                </c:pt>
                <c:pt idx="7006">
                  <c:v>4</c:v>
                </c:pt>
                <c:pt idx="7007">
                  <c:v>1</c:v>
                </c:pt>
                <c:pt idx="7008">
                  <c:v>1</c:v>
                </c:pt>
                <c:pt idx="7009">
                  <c:v>0</c:v>
                </c:pt>
                <c:pt idx="7010">
                  <c:v>0</c:v>
                </c:pt>
                <c:pt idx="7011">
                  <c:v>5</c:v>
                </c:pt>
                <c:pt idx="7012">
                  <c:v>1</c:v>
                </c:pt>
                <c:pt idx="7013">
                  <c:v>0</c:v>
                </c:pt>
                <c:pt idx="7014">
                  <c:v>1</c:v>
                </c:pt>
                <c:pt idx="7015">
                  <c:v>1</c:v>
                </c:pt>
                <c:pt idx="7016">
                  <c:v>1</c:v>
                </c:pt>
                <c:pt idx="7017">
                  <c:v>1</c:v>
                </c:pt>
                <c:pt idx="7018">
                  <c:v>2</c:v>
                </c:pt>
                <c:pt idx="7019">
                  <c:v>4</c:v>
                </c:pt>
                <c:pt idx="7020">
                  <c:v>4</c:v>
                </c:pt>
                <c:pt idx="7021">
                  <c:v>4</c:v>
                </c:pt>
                <c:pt idx="7022">
                  <c:v>3</c:v>
                </c:pt>
                <c:pt idx="7023">
                  <c:v>2</c:v>
                </c:pt>
                <c:pt idx="7024">
                  <c:v>1</c:v>
                </c:pt>
                <c:pt idx="7025">
                  <c:v>0</c:v>
                </c:pt>
                <c:pt idx="7026">
                  <c:v>1</c:v>
                </c:pt>
                <c:pt idx="7027">
                  <c:v>2</c:v>
                </c:pt>
                <c:pt idx="7028">
                  <c:v>1</c:v>
                </c:pt>
                <c:pt idx="7029">
                  <c:v>2</c:v>
                </c:pt>
                <c:pt idx="7030">
                  <c:v>2</c:v>
                </c:pt>
                <c:pt idx="7031">
                  <c:v>2</c:v>
                </c:pt>
                <c:pt idx="7032">
                  <c:v>2</c:v>
                </c:pt>
                <c:pt idx="7033">
                  <c:v>3</c:v>
                </c:pt>
                <c:pt idx="7034">
                  <c:v>0</c:v>
                </c:pt>
                <c:pt idx="7035">
                  <c:v>1</c:v>
                </c:pt>
                <c:pt idx="7036">
                  <c:v>2</c:v>
                </c:pt>
                <c:pt idx="7037">
                  <c:v>6</c:v>
                </c:pt>
                <c:pt idx="7038">
                  <c:v>3</c:v>
                </c:pt>
                <c:pt idx="7039">
                  <c:v>2</c:v>
                </c:pt>
                <c:pt idx="7040">
                  <c:v>2</c:v>
                </c:pt>
                <c:pt idx="7041">
                  <c:v>2</c:v>
                </c:pt>
                <c:pt idx="7042">
                  <c:v>1</c:v>
                </c:pt>
                <c:pt idx="7043">
                  <c:v>1</c:v>
                </c:pt>
                <c:pt idx="7044">
                  <c:v>3</c:v>
                </c:pt>
                <c:pt idx="7045">
                  <c:v>2</c:v>
                </c:pt>
                <c:pt idx="7046">
                  <c:v>2</c:v>
                </c:pt>
                <c:pt idx="7047">
                  <c:v>3</c:v>
                </c:pt>
                <c:pt idx="7048">
                  <c:v>1</c:v>
                </c:pt>
                <c:pt idx="7049">
                  <c:v>2</c:v>
                </c:pt>
                <c:pt idx="7050">
                  <c:v>3</c:v>
                </c:pt>
                <c:pt idx="7051">
                  <c:v>2</c:v>
                </c:pt>
                <c:pt idx="7052">
                  <c:v>5</c:v>
                </c:pt>
                <c:pt idx="7053">
                  <c:v>3</c:v>
                </c:pt>
                <c:pt idx="7054">
                  <c:v>2</c:v>
                </c:pt>
                <c:pt idx="7055">
                  <c:v>1</c:v>
                </c:pt>
                <c:pt idx="7056">
                  <c:v>3</c:v>
                </c:pt>
                <c:pt idx="7057">
                  <c:v>0</c:v>
                </c:pt>
                <c:pt idx="7058">
                  <c:v>4</c:v>
                </c:pt>
                <c:pt idx="7059">
                  <c:v>2</c:v>
                </c:pt>
                <c:pt idx="7060">
                  <c:v>2</c:v>
                </c:pt>
                <c:pt idx="7061">
                  <c:v>2</c:v>
                </c:pt>
                <c:pt idx="7062">
                  <c:v>2</c:v>
                </c:pt>
                <c:pt idx="7063">
                  <c:v>0</c:v>
                </c:pt>
                <c:pt idx="7064">
                  <c:v>0</c:v>
                </c:pt>
                <c:pt idx="7065">
                  <c:v>7</c:v>
                </c:pt>
                <c:pt idx="7066">
                  <c:v>2</c:v>
                </c:pt>
                <c:pt idx="7067">
                  <c:v>3</c:v>
                </c:pt>
                <c:pt idx="7068">
                  <c:v>1</c:v>
                </c:pt>
                <c:pt idx="7069">
                  <c:v>5</c:v>
                </c:pt>
                <c:pt idx="7070">
                  <c:v>0</c:v>
                </c:pt>
                <c:pt idx="7071">
                  <c:v>1</c:v>
                </c:pt>
                <c:pt idx="7072">
                  <c:v>0</c:v>
                </c:pt>
                <c:pt idx="7073">
                  <c:v>3</c:v>
                </c:pt>
                <c:pt idx="7074">
                  <c:v>3</c:v>
                </c:pt>
                <c:pt idx="7075">
                  <c:v>1</c:v>
                </c:pt>
                <c:pt idx="7076">
                  <c:v>2</c:v>
                </c:pt>
                <c:pt idx="7077">
                  <c:v>1</c:v>
                </c:pt>
                <c:pt idx="7078">
                  <c:v>3</c:v>
                </c:pt>
                <c:pt idx="7079">
                  <c:v>2</c:v>
                </c:pt>
                <c:pt idx="7080">
                  <c:v>1</c:v>
                </c:pt>
                <c:pt idx="7081">
                  <c:v>3</c:v>
                </c:pt>
                <c:pt idx="7082">
                  <c:v>2</c:v>
                </c:pt>
                <c:pt idx="7083">
                  <c:v>1</c:v>
                </c:pt>
                <c:pt idx="7084">
                  <c:v>1</c:v>
                </c:pt>
                <c:pt idx="7085">
                  <c:v>1</c:v>
                </c:pt>
                <c:pt idx="7086">
                  <c:v>1</c:v>
                </c:pt>
                <c:pt idx="7087">
                  <c:v>4</c:v>
                </c:pt>
                <c:pt idx="7088">
                  <c:v>1</c:v>
                </c:pt>
                <c:pt idx="7089">
                  <c:v>0</c:v>
                </c:pt>
                <c:pt idx="7090">
                  <c:v>0</c:v>
                </c:pt>
                <c:pt idx="7091">
                  <c:v>1</c:v>
                </c:pt>
                <c:pt idx="7092">
                  <c:v>1</c:v>
                </c:pt>
                <c:pt idx="7093">
                  <c:v>3</c:v>
                </c:pt>
                <c:pt idx="7094">
                  <c:v>4</c:v>
                </c:pt>
                <c:pt idx="7095">
                  <c:v>1</c:v>
                </c:pt>
                <c:pt idx="7096">
                  <c:v>1</c:v>
                </c:pt>
                <c:pt idx="7097">
                  <c:v>3</c:v>
                </c:pt>
                <c:pt idx="7098">
                  <c:v>0</c:v>
                </c:pt>
                <c:pt idx="7099">
                  <c:v>1</c:v>
                </c:pt>
                <c:pt idx="7100">
                  <c:v>0</c:v>
                </c:pt>
                <c:pt idx="7101">
                  <c:v>2</c:v>
                </c:pt>
                <c:pt idx="7102">
                  <c:v>2</c:v>
                </c:pt>
                <c:pt idx="7103">
                  <c:v>4</c:v>
                </c:pt>
                <c:pt idx="7104">
                  <c:v>2</c:v>
                </c:pt>
                <c:pt idx="7105">
                  <c:v>1</c:v>
                </c:pt>
                <c:pt idx="7106">
                  <c:v>2</c:v>
                </c:pt>
                <c:pt idx="7107">
                  <c:v>2</c:v>
                </c:pt>
                <c:pt idx="7108">
                  <c:v>2</c:v>
                </c:pt>
                <c:pt idx="7109">
                  <c:v>3</c:v>
                </c:pt>
                <c:pt idx="7110">
                  <c:v>6</c:v>
                </c:pt>
                <c:pt idx="7111">
                  <c:v>1</c:v>
                </c:pt>
                <c:pt idx="7112">
                  <c:v>0</c:v>
                </c:pt>
                <c:pt idx="7113">
                  <c:v>0</c:v>
                </c:pt>
                <c:pt idx="7114">
                  <c:v>4</c:v>
                </c:pt>
                <c:pt idx="7115">
                  <c:v>2</c:v>
                </c:pt>
                <c:pt idx="7116">
                  <c:v>2</c:v>
                </c:pt>
                <c:pt idx="7117">
                  <c:v>2</c:v>
                </c:pt>
                <c:pt idx="7118">
                  <c:v>1</c:v>
                </c:pt>
                <c:pt idx="7119">
                  <c:v>3</c:v>
                </c:pt>
                <c:pt idx="7120">
                  <c:v>0</c:v>
                </c:pt>
                <c:pt idx="7121">
                  <c:v>0</c:v>
                </c:pt>
                <c:pt idx="7122">
                  <c:v>1</c:v>
                </c:pt>
                <c:pt idx="7123">
                  <c:v>1</c:v>
                </c:pt>
                <c:pt idx="7124">
                  <c:v>0</c:v>
                </c:pt>
                <c:pt idx="7125">
                  <c:v>1</c:v>
                </c:pt>
                <c:pt idx="7126">
                  <c:v>1</c:v>
                </c:pt>
                <c:pt idx="7127">
                  <c:v>2</c:v>
                </c:pt>
                <c:pt idx="7128">
                  <c:v>4</c:v>
                </c:pt>
                <c:pt idx="7129">
                  <c:v>2</c:v>
                </c:pt>
                <c:pt idx="7130">
                  <c:v>1</c:v>
                </c:pt>
                <c:pt idx="7131">
                  <c:v>1</c:v>
                </c:pt>
                <c:pt idx="7132">
                  <c:v>2</c:v>
                </c:pt>
                <c:pt idx="7133">
                  <c:v>0</c:v>
                </c:pt>
                <c:pt idx="7134">
                  <c:v>1</c:v>
                </c:pt>
                <c:pt idx="7135">
                  <c:v>1</c:v>
                </c:pt>
                <c:pt idx="7136">
                  <c:v>1</c:v>
                </c:pt>
                <c:pt idx="7137">
                  <c:v>3</c:v>
                </c:pt>
                <c:pt idx="7138">
                  <c:v>2</c:v>
                </c:pt>
                <c:pt idx="7139">
                  <c:v>2</c:v>
                </c:pt>
                <c:pt idx="7140">
                  <c:v>0</c:v>
                </c:pt>
                <c:pt idx="7141">
                  <c:v>2</c:v>
                </c:pt>
                <c:pt idx="7142">
                  <c:v>3</c:v>
                </c:pt>
                <c:pt idx="7143">
                  <c:v>1</c:v>
                </c:pt>
                <c:pt idx="7144">
                  <c:v>0</c:v>
                </c:pt>
                <c:pt idx="7145">
                  <c:v>4</c:v>
                </c:pt>
                <c:pt idx="7146">
                  <c:v>1</c:v>
                </c:pt>
                <c:pt idx="7147">
                  <c:v>1</c:v>
                </c:pt>
                <c:pt idx="7148">
                  <c:v>2</c:v>
                </c:pt>
                <c:pt idx="7149">
                  <c:v>3</c:v>
                </c:pt>
                <c:pt idx="7150">
                  <c:v>3</c:v>
                </c:pt>
                <c:pt idx="7151">
                  <c:v>2</c:v>
                </c:pt>
                <c:pt idx="7152">
                  <c:v>1</c:v>
                </c:pt>
                <c:pt idx="7153">
                  <c:v>0</c:v>
                </c:pt>
                <c:pt idx="7154">
                  <c:v>0</c:v>
                </c:pt>
                <c:pt idx="7155">
                  <c:v>1</c:v>
                </c:pt>
                <c:pt idx="7156">
                  <c:v>0</c:v>
                </c:pt>
                <c:pt idx="7157">
                  <c:v>2</c:v>
                </c:pt>
                <c:pt idx="7158">
                  <c:v>2</c:v>
                </c:pt>
                <c:pt idx="7159">
                  <c:v>1</c:v>
                </c:pt>
                <c:pt idx="7160">
                  <c:v>1</c:v>
                </c:pt>
                <c:pt idx="7161">
                  <c:v>3</c:v>
                </c:pt>
                <c:pt idx="7162">
                  <c:v>0</c:v>
                </c:pt>
                <c:pt idx="7163">
                  <c:v>2</c:v>
                </c:pt>
                <c:pt idx="7164">
                  <c:v>0</c:v>
                </c:pt>
                <c:pt idx="7165">
                  <c:v>3</c:v>
                </c:pt>
                <c:pt idx="7166">
                  <c:v>2</c:v>
                </c:pt>
                <c:pt idx="7167">
                  <c:v>2</c:v>
                </c:pt>
                <c:pt idx="7168">
                  <c:v>1</c:v>
                </c:pt>
                <c:pt idx="7169">
                  <c:v>4</c:v>
                </c:pt>
                <c:pt idx="7170">
                  <c:v>0</c:v>
                </c:pt>
                <c:pt idx="7171">
                  <c:v>1</c:v>
                </c:pt>
                <c:pt idx="7172">
                  <c:v>2</c:v>
                </c:pt>
                <c:pt idx="7173">
                  <c:v>2</c:v>
                </c:pt>
                <c:pt idx="7174">
                  <c:v>1</c:v>
                </c:pt>
                <c:pt idx="7175">
                  <c:v>2</c:v>
                </c:pt>
                <c:pt idx="7176">
                  <c:v>2</c:v>
                </c:pt>
                <c:pt idx="7177">
                  <c:v>2</c:v>
                </c:pt>
                <c:pt idx="7178">
                  <c:v>2</c:v>
                </c:pt>
                <c:pt idx="7179">
                  <c:v>2</c:v>
                </c:pt>
                <c:pt idx="7180">
                  <c:v>4</c:v>
                </c:pt>
                <c:pt idx="7181">
                  <c:v>1</c:v>
                </c:pt>
                <c:pt idx="7182">
                  <c:v>1</c:v>
                </c:pt>
                <c:pt idx="7183">
                  <c:v>1</c:v>
                </c:pt>
                <c:pt idx="7184">
                  <c:v>2</c:v>
                </c:pt>
                <c:pt idx="7185">
                  <c:v>1</c:v>
                </c:pt>
                <c:pt idx="7186">
                  <c:v>2</c:v>
                </c:pt>
                <c:pt idx="7187">
                  <c:v>1</c:v>
                </c:pt>
                <c:pt idx="7188">
                  <c:v>2</c:v>
                </c:pt>
                <c:pt idx="7189">
                  <c:v>3</c:v>
                </c:pt>
                <c:pt idx="7190">
                  <c:v>3</c:v>
                </c:pt>
                <c:pt idx="7191">
                  <c:v>3</c:v>
                </c:pt>
                <c:pt idx="7192">
                  <c:v>1</c:v>
                </c:pt>
                <c:pt idx="7193">
                  <c:v>2</c:v>
                </c:pt>
                <c:pt idx="7194">
                  <c:v>3</c:v>
                </c:pt>
                <c:pt idx="7195">
                  <c:v>1</c:v>
                </c:pt>
                <c:pt idx="7196">
                  <c:v>2</c:v>
                </c:pt>
                <c:pt idx="7197">
                  <c:v>2</c:v>
                </c:pt>
                <c:pt idx="7198">
                  <c:v>1</c:v>
                </c:pt>
                <c:pt idx="7199">
                  <c:v>1</c:v>
                </c:pt>
                <c:pt idx="7200">
                  <c:v>1</c:v>
                </c:pt>
                <c:pt idx="7201">
                  <c:v>2</c:v>
                </c:pt>
                <c:pt idx="7202">
                  <c:v>3</c:v>
                </c:pt>
                <c:pt idx="7203">
                  <c:v>2</c:v>
                </c:pt>
                <c:pt idx="7204">
                  <c:v>2</c:v>
                </c:pt>
                <c:pt idx="7205">
                  <c:v>1</c:v>
                </c:pt>
                <c:pt idx="7206">
                  <c:v>1</c:v>
                </c:pt>
                <c:pt idx="7207">
                  <c:v>3</c:v>
                </c:pt>
                <c:pt idx="7208">
                  <c:v>4</c:v>
                </c:pt>
                <c:pt idx="7209">
                  <c:v>1</c:v>
                </c:pt>
                <c:pt idx="7210">
                  <c:v>1</c:v>
                </c:pt>
                <c:pt idx="7211">
                  <c:v>5</c:v>
                </c:pt>
                <c:pt idx="7212">
                  <c:v>3</c:v>
                </c:pt>
                <c:pt idx="7213">
                  <c:v>2</c:v>
                </c:pt>
                <c:pt idx="7214">
                  <c:v>1</c:v>
                </c:pt>
                <c:pt idx="7215">
                  <c:v>2</c:v>
                </c:pt>
                <c:pt idx="7216">
                  <c:v>3</c:v>
                </c:pt>
                <c:pt idx="7217">
                  <c:v>3</c:v>
                </c:pt>
                <c:pt idx="7218">
                  <c:v>1</c:v>
                </c:pt>
                <c:pt idx="7219">
                  <c:v>1</c:v>
                </c:pt>
                <c:pt idx="7220">
                  <c:v>1</c:v>
                </c:pt>
                <c:pt idx="7221">
                  <c:v>5</c:v>
                </c:pt>
                <c:pt idx="7222">
                  <c:v>3</c:v>
                </c:pt>
                <c:pt idx="7223">
                  <c:v>2</c:v>
                </c:pt>
                <c:pt idx="7224">
                  <c:v>2</c:v>
                </c:pt>
                <c:pt idx="7225">
                  <c:v>0</c:v>
                </c:pt>
                <c:pt idx="7226">
                  <c:v>2</c:v>
                </c:pt>
                <c:pt idx="7227">
                  <c:v>1</c:v>
                </c:pt>
                <c:pt idx="7228">
                  <c:v>1</c:v>
                </c:pt>
                <c:pt idx="7229">
                  <c:v>3</c:v>
                </c:pt>
                <c:pt idx="7230">
                  <c:v>2</c:v>
                </c:pt>
                <c:pt idx="7231">
                  <c:v>0</c:v>
                </c:pt>
                <c:pt idx="7232">
                  <c:v>3</c:v>
                </c:pt>
                <c:pt idx="7233">
                  <c:v>5</c:v>
                </c:pt>
                <c:pt idx="7234">
                  <c:v>2</c:v>
                </c:pt>
                <c:pt idx="7235">
                  <c:v>2</c:v>
                </c:pt>
                <c:pt idx="7236">
                  <c:v>2</c:v>
                </c:pt>
                <c:pt idx="7237">
                  <c:v>3</c:v>
                </c:pt>
                <c:pt idx="7238">
                  <c:v>0</c:v>
                </c:pt>
                <c:pt idx="7239">
                  <c:v>2</c:v>
                </c:pt>
                <c:pt idx="7240">
                  <c:v>1</c:v>
                </c:pt>
                <c:pt idx="7241">
                  <c:v>3</c:v>
                </c:pt>
                <c:pt idx="7242">
                  <c:v>3</c:v>
                </c:pt>
                <c:pt idx="7243">
                  <c:v>0</c:v>
                </c:pt>
                <c:pt idx="7244">
                  <c:v>2</c:v>
                </c:pt>
                <c:pt idx="7245">
                  <c:v>2</c:v>
                </c:pt>
                <c:pt idx="7246">
                  <c:v>1</c:v>
                </c:pt>
                <c:pt idx="7247">
                  <c:v>3</c:v>
                </c:pt>
                <c:pt idx="7248">
                  <c:v>0</c:v>
                </c:pt>
                <c:pt idx="7249">
                  <c:v>2</c:v>
                </c:pt>
                <c:pt idx="7250">
                  <c:v>2</c:v>
                </c:pt>
                <c:pt idx="7251">
                  <c:v>4</c:v>
                </c:pt>
                <c:pt idx="7252">
                  <c:v>3</c:v>
                </c:pt>
                <c:pt idx="7253">
                  <c:v>2</c:v>
                </c:pt>
                <c:pt idx="7254">
                  <c:v>0</c:v>
                </c:pt>
                <c:pt idx="7255">
                  <c:v>3</c:v>
                </c:pt>
                <c:pt idx="7256">
                  <c:v>2</c:v>
                </c:pt>
                <c:pt idx="7257">
                  <c:v>0</c:v>
                </c:pt>
                <c:pt idx="7258">
                  <c:v>1</c:v>
                </c:pt>
                <c:pt idx="7259">
                  <c:v>2</c:v>
                </c:pt>
                <c:pt idx="7260">
                  <c:v>4</c:v>
                </c:pt>
                <c:pt idx="7261">
                  <c:v>3</c:v>
                </c:pt>
                <c:pt idx="7262">
                  <c:v>2</c:v>
                </c:pt>
                <c:pt idx="7263">
                  <c:v>0</c:v>
                </c:pt>
                <c:pt idx="7264">
                  <c:v>2</c:v>
                </c:pt>
                <c:pt idx="7265">
                  <c:v>4</c:v>
                </c:pt>
                <c:pt idx="7266">
                  <c:v>3</c:v>
                </c:pt>
                <c:pt idx="7267">
                  <c:v>4</c:v>
                </c:pt>
                <c:pt idx="7268">
                  <c:v>4</c:v>
                </c:pt>
                <c:pt idx="7269">
                  <c:v>3</c:v>
                </c:pt>
                <c:pt idx="7270">
                  <c:v>1</c:v>
                </c:pt>
                <c:pt idx="7271">
                  <c:v>3</c:v>
                </c:pt>
                <c:pt idx="7272">
                  <c:v>4</c:v>
                </c:pt>
                <c:pt idx="7273">
                  <c:v>3</c:v>
                </c:pt>
                <c:pt idx="7274">
                  <c:v>0</c:v>
                </c:pt>
                <c:pt idx="7275">
                  <c:v>4</c:v>
                </c:pt>
                <c:pt idx="7276">
                  <c:v>3</c:v>
                </c:pt>
                <c:pt idx="7277">
                  <c:v>4</c:v>
                </c:pt>
                <c:pt idx="7278">
                  <c:v>4</c:v>
                </c:pt>
                <c:pt idx="7279">
                  <c:v>2</c:v>
                </c:pt>
                <c:pt idx="7280">
                  <c:v>1</c:v>
                </c:pt>
                <c:pt idx="7281">
                  <c:v>1</c:v>
                </c:pt>
                <c:pt idx="7282">
                  <c:v>3</c:v>
                </c:pt>
                <c:pt idx="7283">
                  <c:v>8</c:v>
                </c:pt>
                <c:pt idx="7284">
                  <c:v>2</c:v>
                </c:pt>
                <c:pt idx="7285">
                  <c:v>4</c:v>
                </c:pt>
                <c:pt idx="7286">
                  <c:v>0</c:v>
                </c:pt>
                <c:pt idx="7287">
                  <c:v>3</c:v>
                </c:pt>
                <c:pt idx="7288">
                  <c:v>2</c:v>
                </c:pt>
                <c:pt idx="7289">
                  <c:v>3</c:v>
                </c:pt>
                <c:pt idx="7290">
                  <c:v>3</c:v>
                </c:pt>
                <c:pt idx="7291">
                  <c:v>2</c:v>
                </c:pt>
                <c:pt idx="7292">
                  <c:v>4</c:v>
                </c:pt>
                <c:pt idx="7293">
                  <c:v>3</c:v>
                </c:pt>
                <c:pt idx="7294">
                  <c:v>2</c:v>
                </c:pt>
                <c:pt idx="7295">
                  <c:v>1</c:v>
                </c:pt>
                <c:pt idx="7296">
                  <c:v>2</c:v>
                </c:pt>
                <c:pt idx="7297">
                  <c:v>4</c:v>
                </c:pt>
                <c:pt idx="7298">
                  <c:v>3</c:v>
                </c:pt>
                <c:pt idx="7299">
                  <c:v>3</c:v>
                </c:pt>
                <c:pt idx="7300">
                  <c:v>2</c:v>
                </c:pt>
                <c:pt idx="7301">
                  <c:v>8</c:v>
                </c:pt>
                <c:pt idx="7302">
                  <c:v>2</c:v>
                </c:pt>
                <c:pt idx="7303">
                  <c:v>4</c:v>
                </c:pt>
                <c:pt idx="7304">
                  <c:v>1</c:v>
                </c:pt>
                <c:pt idx="7305">
                  <c:v>1</c:v>
                </c:pt>
                <c:pt idx="7306">
                  <c:v>7</c:v>
                </c:pt>
                <c:pt idx="7307">
                  <c:v>1</c:v>
                </c:pt>
                <c:pt idx="7308">
                  <c:v>4</c:v>
                </c:pt>
                <c:pt idx="7309">
                  <c:v>1</c:v>
                </c:pt>
                <c:pt idx="7310">
                  <c:v>5</c:v>
                </c:pt>
                <c:pt idx="7311">
                  <c:v>0</c:v>
                </c:pt>
                <c:pt idx="7312">
                  <c:v>1</c:v>
                </c:pt>
                <c:pt idx="7313">
                  <c:v>3</c:v>
                </c:pt>
                <c:pt idx="7314">
                  <c:v>0</c:v>
                </c:pt>
                <c:pt idx="7315">
                  <c:v>3</c:v>
                </c:pt>
                <c:pt idx="7316">
                  <c:v>2</c:v>
                </c:pt>
                <c:pt idx="7317">
                  <c:v>3</c:v>
                </c:pt>
                <c:pt idx="7318">
                  <c:v>3</c:v>
                </c:pt>
                <c:pt idx="7319">
                  <c:v>3</c:v>
                </c:pt>
                <c:pt idx="7320">
                  <c:v>3</c:v>
                </c:pt>
                <c:pt idx="7321">
                  <c:v>3</c:v>
                </c:pt>
                <c:pt idx="7322">
                  <c:v>2</c:v>
                </c:pt>
                <c:pt idx="7323">
                  <c:v>4</c:v>
                </c:pt>
                <c:pt idx="7324">
                  <c:v>3</c:v>
                </c:pt>
                <c:pt idx="7325">
                  <c:v>1</c:v>
                </c:pt>
                <c:pt idx="7326">
                  <c:v>2</c:v>
                </c:pt>
                <c:pt idx="7327">
                  <c:v>4</c:v>
                </c:pt>
                <c:pt idx="7328">
                  <c:v>2</c:v>
                </c:pt>
                <c:pt idx="7329">
                  <c:v>4</c:v>
                </c:pt>
                <c:pt idx="7330">
                  <c:v>3</c:v>
                </c:pt>
                <c:pt idx="7331">
                  <c:v>4</c:v>
                </c:pt>
                <c:pt idx="7332">
                  <c:v>1</c:v>
                </c:pt>
                <c:pt idx="7333">
                  <c:v>0</c:v>
                </c:pt>
                <c:pt idx="7334">
                  <c:v>5</c:v>
                </c:pt>
                <c:pt idx="7335">
                  <c:v>1</c:v>
                </c:pt>
                <c:pt idx="7336">
                  <c:v>4</c:v>
                </c:pt>
                <c:pt idx="7337">
                  <c:v>1</c:v>
                </c:pt>
                <c:pt idx="7338">
                  <c:v>3</c:v>
                </c:pt>
                <c:pt idx="7339">
                  <c:v>2</c:v>
                </c:pt>
                <c:pt idx="7340">
                  <c:v>0</c:v>
                </c:pt>
                <c:pt idx="7341">
                  <c:v>0</c:v>
                </c:pt>
                <c:pt idx="7342">
                  <c:v>1</c:v>
                </c:pt>
                <c:pt idx="7343">
                  <c:v>4</c:v>
                </c:pt>
                <c:pt idx="7344">
                  <c:v>3</c:v>
                </c:pt>
                <c:pt idx="7345">
                  <c:v>1</c:v>
                </c:pt>
                <c:pt idx="7346">
                  <c:v>3</c:v>
                </c:pt>
                <c:pt idx="7347">
                  <c:v>1</c:v>
                </c:pt>
                <c:pt idx="7348">
                  <c:v>5</c:v>
                </c:pt>
                <c:pt idx="7349">
                  <c:v>6</c:v>
                </c:pt>
                <c:pt idx="7350">
                  <c:v>6</c:v>
                </c:pt>
                <c:pt idx="7351">
                  <c:v>3</c:v>
                </c:pt>
                <c:pt idx="7352">
                  <c:v>2</c:v>
                </c:pt>
                <c:pt idx="7353">
                  <c:v>2</c:v>
                </c:pt>
                <c:pt idx="7354">
                  <c:v>0</c:v>
                </c:pt>
                <c:pt idx="7355">
                  <c:v>0</c:v>
                </c:pt>
                <c:pt idx="7356">
                  <c:v>1</c:v>
                </c:pt>
                <c:pt idx="7357">
                  <c:v>0</c:v>
                </c:pt>
                <c:pt idx="7358">
                  <c:v>0</c:v>
                </c:pt>
                <c:pt idx="7359">
                  <c:v>3</c:v>
                </c:pt>
                <c:pt idx="7360">
                  <c:v>2</c:v>
                </c:pt>
                <c:pt idx="7361">
                  <c:v>2</c:v>
                </c:pt>
                <c:pt idx="7362">
                  <c:v>4</c:v>
                </c:pt>
                <c:pt idx="7363">
                  <c:v>3</c:v>
                </c:pt>
                <c:pt idx="7364">
                  <c:v>2</c:v>
                </c:pt>
                <c:pt idx="7365">
                  <c:v>1</c:v>
                </c:pt>
                <c:pt idx="7366">
                  <c:v>0</c:v>
                </c:pt>
                <c:pt idx="7367">
                  <c:v>0</c:v>
                </c:pt>
                <c:pt idx="7368">
                  <c:v>4</c:v>
                </c:pt>
                <c:pt idx="7369">
                  <c:v>2</c:v>
                </c:pt>
                <c:pt idx="7370">
                  <c:v>2</c:v>
                </c:pt>
                <c:pt idx="7371">
                  <c:v>2</c:v>
                </c:pt>
                <c:pt idx="7372">
                  <c:v>2</c:v>
                </c:pt>
                <c:pt idx="7373">
                  <c:v>3</c:v>
                </c:pt>
                <c:pt idx="7374">
                  <c:v>0</c:v>
                </c:pt>
                <c:pt idx="7375">
                  <c:v>3</c:v>
                </c:pt>
                <c:pt idx="7376">
                  <c:v>1</c:v>
                </c:pt>
                <c:pt idx="7377">
                  <c:v>2</c:v>
                </c:pt>
                <c:pt idx="7378">
                  <c:v>1</c:v>
                </c:pt>
                <c:pt idx="7379">
                  <c:v>4</c:v>
                </c:pt>
                <c:pt idx="7380">
                  <c:v>4</c:v>
                </c:pt>
                <c:pt idx="7381">
                  <c:v>3</c:v>
                </c:pt>
                <c:pt idx="7382">
                  <c:v>2</c:v>
                </c:pt>
                <c:pt idx="7383">
                  <c:v>3</c:v>
                </c:pt>
                <c:pt idx="7384">
                  <c:v>0</c:v>
                </c:pt>
                <c:pt idx="7385">
                  <c:v>2</c:v>
                </c:pt>
                <c:pt idx="7386">
                  <c:v>5</c:v>
                </c:pt>
                <c:pt idx="7387">
                  <c:v>0</c:v>
                </c:pt>
                <c:pt idx="7388">
                  <c:v>4</c:v>
                </c:pt>
                <c:pt idx="7389">
                  <c:v>1</c:v>
                </c:pt>
                <c:pt idx="7390">
                  <c:v>1</c:v>
                </c:pt>
                <c:pt idx="7391">
                  <c:v>2</c:v>
                </c:pt>
                <c:pt idx="7392">
                  <c:v>3</c:v>
                </c:pt>
                <c:pt idx="7393">
                  <c:v>3</c:v>
                </c:pt>
                <c:pt idx="7394">
                  <c:v>1</c:v>
                </c:pt>
                <c:pt idx="7395">
                  <c:v>2</c:v>
                </c:pt>
                <c:pt idx="7396">
                  <c:v>3</c:v>
                </c:pt>
                <c:pt idx="7397">
                  <c:v>2</c:v>
                </c:pt>
                <c:pt idx="7398">
                  <c:v>4</c:v>
                </c:pt>
                <c:pt idx="7399">
                  <c:v>2</c:v>
                </c:pt>
                <c:pt idx="7400">
                  <c:v>2</c:v>
                </c:pt>
                <c:pt idx="7401">
                  <c:v>2</c:v>
                </c:pt>
                <c:pt idx="7402">
                  <c:v>0</c:v>
                </c:pt>
                <c:pt idx="7403">
                  <c:v>3</c:v>
                </c:pt>
                <c:pt idx="7404">
                  <c:v>1</c:v>
                </c:pt>
                <c:pt idx="7405">
                  <c:v>1</c:v>
                </c:pt>
                <c:pt idx="7406">
                  <c:v>2</c:v>
                </c:pt>
                <c:pt idx="7407">
                  <c:v>2</c:v>
                </c:pt>
                <c:pt idx="7408">
                  <c:v>1</c:v>
                </c:pt>
                <c:pt idx="7409">
                  <c:v>3</c:v>
                </c:pt>
                <c:pt idx="7410">
                  <c:v>0</c:v>
                </c:pt>
                <c:pt idx="7411">
                  <c:v>2</c:v>
                </c:pt>
                <c:pt idx="7412">
                  <c:v>1</c:v>
                </c:pt>
                <c:pt idx="7413">
                  <c:v>1</c:v>
                </c:pt>
                <c:pt idx="7414">
                  <c:v>4</c:v>
                </c:pt>
                <c:pt idx="7415">
                  <c:v>1</c:v>
                </c:pt>
                <c:pt idx="7416">
                  <c:v>2</c:v>
                </c:pt>
                <c:pt idx="7417">
                  <c:v>2</c:v>
                </c:pt>
                <c:pt idx="7418">
                  <c:v>2</c:v>
                </c:pt>
                <c:pt idx="7419">
                  <c:v>2</c:v>
                </c:pt>
                <c:pt idx="7420">
                  <c:v>3</c:v>
                </c:pt>
                <c:pt idx="7421">
                  <c:v>1</c:v>
                </c:pt>
                <c:pt idx="7422">
                  <c:v>2</c:v>
                </c:pt>
                <c:pt idx="7423">
                  <c:v>4</c:v>
                </c:pt>
                <c:pt idx="7424">
                  <c:v>2</c:v>
                </c:pt>
                <c:pt idx="7425">
                  <c:v>3</c:v>
                </c:pt>
                <c:pt idx="7426">
                  <c:v>0</c:v>
                </c:pt>
                <c:pt idx="7427">
                  <c:v>2</c:v>
                </c:pt>
                <c:pt idx="7428">
                  <c:v>1</c:v>
                </c:pt>
                <c:pt idx="7429">
                  <c:v>3</c:v>
                </c:pt>
                <c:pt idx="7430">
                  <c:v>2</c:v>
                </c:pt>
                <c:pt idx="7431">
                  <c:v>3</c:v>
                </c:pt>
                <c:pt idx="7432">
                  <c:v>3</c:v>
                </c:pt>
                <c:pt idx="7433">
                  <c:v>1</c:v>
                </c:pt>
                <c:pt idx="7434">
                  <c:v>2</c:v>
                </c:pt>
                <c:pt idx="7435">
                  <c:v>0</c:v>
                </c:pt>
                <c:pt idx="7436">
                  <c:v>4</c:v>
                </c:pt>
                <c:pt idx="7437">
                  <c:v>3</c:v>
                </c:pt>
                <c:pt idx="7438">
                  <c:v>3</c:v>
                </c:pt>
                <c:pt idx="7439">
                  <c:v>4</c:v>
                </c:pt>
                <c:pt idx="7440">
                  <c:v>8</c:v>
                </c:pt>
                <c:pt idx="7441">
                  <c:v>3</c:v>
                </c:pt>
                <c:pt idx="7442">
                  <c:v>4</c:v>
                </c:pt>
                <c:pt idx="7443">
                  <c:v>3</c:v>
                </c:pt>
                <c:pt idx="7444">
                  <c:v>4</c:v>
                </c:pt>
                <c:pt idx="7445">
                  <c:v>2</c:v>
                </c:pt>
                <c:pt idx="7446">
                  <c:v>3</c:v>
                </c:pt>
                <c:pt idx="7447">
                  <c:v>5</c:v>
                </c:pt>
                <c:pt idx="7448">
                  <c:v>2</c:v>
                </c:pt>
                <c:pt idx="7449">
                  <c:v>8</c:v>
                </c:pt>
                <c:pt idx="7450">
                  <c:v>5</c:v>
                </c:pt>
                <c:pt idx="7451">
                  <c:v>1</c:v>
                </c:pt>
                <c:pt idx="7452">
                  <c:v>3</c:v>
                </c:pt>
                <c:pt idx="7453">
                  <c:v>2</c:v>
                </c:pt>
                <c:pt idx="7454">
                  <c:v>2</c:v>
                </c:pt>
                <c:pt idx="7455">
                  <c:v>3</c:v>
                </c:pt>
                <c:pt idx="7456">
                  <c:v>3</c:v>
                </c:pt>
                <c:pt idx="7457">
                  <c:v>4</c:v>
                </c:pt>
                <c:pt idx="7458">
                  <c:v>4</c:v>
                </c:pt>
                <c:pt idx="7459">
                  <c:v>4</c:v>
                </c:pt>
                <c:pt idx="7460">
                  <c:v>6</c:v>
                </c:pt>
                <c:pt idx="7461">
                  <c:v>5</c:v>
                </c:pt>
                <c:pt idx="7462">
                  <c:v>5</c:v>
                </c:pt>
                <c:pt idx="7463">
                  <c:v>6</c:v>
                </c:pt>
                <c:pt idx="7464">
                  <c:v>3</c:v>
                </c:pt>
                <c:pt idx="7465">
                  <c:v>3</c:v>
                </c:pt>
                <c:pt idx="7466">
                  <c:v>4</c:v>
                </c:pt>
                <c:pt idx="7467">
                  <c:v>6</c:v>
                </c:pt>
                <c:pt idx="7468">
                  <c:v>4</c:v>
                </c:pt>
                <c:pt idx="7469">
                  <c:v>4</c:v>
                </c:pt>
                <c:pt idx="7470">
                  <c:v>5</c:v>
                </c:pt>
                <c:pt idx="7471">
                  <c:v>2</c:v>
                </c:pt>
                <c:pt idx="7472">
                  <c:v>4</c:v>
                </c:pt>
                <c:pt idx="7473">
                  <c:v>2</c:v>
                </c:pt>
                <c:pt idx="7474">
                  <c:v>2</c:v>
                </c:pt>
                <c:pt idx="7475">
                  <c:v>8</c:v>
                </c:pt>
                <c:pt idx="7476">
                  <c:v>3</c:v>
                </c:pt>
                <c:pt idx="7477">
                  <c:v>1</c:v>
                </c:pt>
                <c:pt idx="7478">
                  <c:v>5</c:v>
                </c:pt>
                <c:pt idx="7479">
                  <c:v>4</c:v>
                </c:pt>
                <c:pt idx="7480">
                  <c:v>4</c:v>
                </c:pt>
                <c:pt idx="7481">
                  <c:v>5</c:v>
                </c:pt>
                <c:pt idx="7482">
                  <c:v>6</c:v>
                </c:pt>
                <c:pt idx="7483">
                  <c:v>8</c:v>
                </c:pt>
                <c:pt idx="7484">
                  <c:v>8</c:v>
                </c:pt>
                <c:pt idx="7485">
                  <c:v>5</c:v>
                </c:pt>
                <c:pt idx="7486">
                  <c:v>7</c:v>
                </c:pt>
                <c:pt idx="7487">
                  <c:v>3</c:v>
                </c:pt>
                <c:pt idx="7488">
                  <c:v>3</c:v>
                </c:pt>
                <c:pt idx="7489">
                  <c:v>5</c:v>
                </c:pt>
                <c:pt idx="7490">
                  <c:v>3</c:v>
                </c:pt>
                <c:pt idx="7491">
                  <c:v>10</c:v>
                </c:pt>
                <c:pt idx="7492">
                  <c:v>9</c:v>
                </c:pt>
                <c:pt idx="7493">
                  <c:v>0</c:v>
                </c:pt>
                <c:pt idx="7494">
                  <c:v>3</c:v>
                </c:pt>
                <c:pt idx="7495">
                  <c:v>5</c:v>
                </c:pt>
                <c:pt idx="7496">
                  <c:v>1</c:v>
                </c:pt>
                <c:pt idx="7497">
                  <c:v>6</c:v>
                </c:pt>
                <c:pt idx="7498">
                  <c:v>5</c:v>
                </c:pt>
                <c:pt idx="7499">
                  <c:v>6</c:v>
                </c:pt>
                <c:pt idx="7500">
                  <c:v>5</c:v>
                </c:pt>
                <c:pt idx="7501">
                  <c:v>3</c:v>
                </c:pt>
                <c:pt idx="7502">
                  <c:v>4</c:v>
                </c:pt>
                <c:pt idx="7503">
                  <c:v>2</c:v>
                </c:pt>
                <c:pt idx="7504">
                  <c:v>6</c:v>
                </c:pt>
                <c:pt idx="7505">
                  <c:v>6</c:v>
                </c:pt>
                <c:pt idx="7506">
                  <c:v>8</c:v>
                </c:pt>
                <c:pt idx="7507">
                  <c:v>7</c:v>
                </c:pt>
                <c:pt idx="7508">
                  <c:v>3</c:v>
                </c:pt>
                <c:pt idx="7509">
                  <c:v>3</c:v>
                </c:pt>
                <c:pt idx="7510">
                  <c:v>7</c:v>
                </c:pt>
                <c:pt idx="7511">
                  <c:v>4</c:v>
                </c:pt>
                <c:pt idx="7512">
                  <c:v>8</c:v>
                </c:pt>
                <c:pt idx="7513">
                  <c:v>5</c:v>
                </c:pt>
                <c:pt idx="7514">
                  <c:v>5</c:v>
                </c:pt>
                <c:pt idx="7515">
                  <c:v>4</c:v>
                </c:pt>
                <c:pt idx="7516">
                  <c:v>10</c:v>
                </c:pt>
                <c:pt idx="7517">
                  <c:v>7</c:v>
                </c:pt>
                <c:pt idx="7518">
                  <c:v>4</c:v>
                </c:pt>
                <c:pt idx="7519">
                  <c:v>7</c:v>
                </c:pt>
                <c:pt idx="7520">
                  <c:v>6</c:v>
                </c:pt>
                <c:pt idx="7521">
                  <c:v>5</c:v>
                </c:pt>
                <c:pt idx="7522">
                  <c:v>5</c:v>
                </c:pt>
                <c:pt idx="7523">
                  <c:v>2</c:v>
                </c:pt>
                <c:pt idx="7524">
                  <c:v>9</c:v>
                </c:pt>
                <c:pt idx="7525">
                  <c:v>6</c:v>
                </c:pt>
                <c:pt idx="7526">
                  <c:v>3</c:v>
                </c:pt>
                <c:pt idx="7527">
                  <c:v>8</c:v>
                </c:pt>
                <c:pt idx="7528">
                  <c:v>8</c:v>
                </c:pt>
                <c:pt idx="7529">
                  <c:v>6</c:v>
                </c:pt>
                <c:pt idx="7530">
                  <c:v>8</c:v>
                </c:pt>
                <c:pt idx="7531">
                  <c:v>6</c:v>
                </c:pt>
                <c:pt idx="7532">
                  <c:v>4</c:v>
                </c:pt>
                <c:pt idx="7533">
                  <c:v>3</c:v>
                </c:pt>
                <c:pt idx="7534">
                  <c:v>7</c:v>
                </c:pt>
                <c:pt idx="7535">
                  <c:v>5</c:v>
                </c:pt>
                <c:pt idx="7536">
                  <c:v>6</c:v>
                </c:pt>
                <c:pt idx="7537">
                  <c:v>3</c:v>
                </c:pt>
                <c:pt idx="7538">
                  <c:v>11</c:v>
                </c:pt>
                <c:pt idx="7539">
                  <c:v>3</c:v>
                </c:pt>
                <c:pt idx="7540">
                  <c:v>5</c:v>
                </c:pt>
                <c:pt idx="7541">
                  <c:v>5</c:v>
                </c:pt>
                <c:pt idx="7542">
                  <c:v>8</c:v>
                </c:pt>
                <c:pt idx="7543">
                  <c:v>4</c:v>
                </c:pt>
                <c:pt idx="7544">
                  <c:v>4</c:v>
                </c:pt>
                <c:pt idx="7545">
                  <c:v>1</c:v>
                </c:pt>
                <c:pt idx="7546">
                  <c:v>4</c:v>
                </c:pt>
                <c:pt idx="7547">
                  <c:v>5</c:v>
                </c:pt>
                <c:pt idx="7548">
                  <c:v>2</c:v>
                </c:pt>
                <c:pt idx="7549">
                  <c:v>3</c:v>
                </c:pt>
                <c:pt idx="7550">
                  <c:v>2</c:v>
                </c:pt>
                <c:pt idx="7551">
                  <c:v>6</c:v>
                </c:pt>
                <c:pt idx="7552">
                  <c:v>6</c:v>
                </c:pt>
                <c:pt idx="7553">
                  <c:v>6</c:v>
                </c:pt>
                <c:pt idx="7554">
                  <c:v>7</c:v>
                </c:pt>
                <c:pt idx="7555">
                  <c:v>4</c:v>
                </c:pt>
                <c:pt idx="7556">
                  <c:v>5</c:v>
                </c:pt>
                <c:pt idx="7557">
                  <c:v>3</c:v>
                </c:pt>
                <c:pt idx="7558">
                  <c:v>4</c:v>
                </c:pt>
                <c:pt idx="7559">
                  <c:v>1</c:v>
                </c:pt>
                <c:pt idx="7560">
                  <c:v>3</c:v>
                </c:pt>
                <c:pt idx="7561">
                  <c:v>3</c:v>
                </c:pt>
                <c:pt idx="7562">
                  <c:v>3</c:v>
                </c:pt>
                <c:pt idx="7563">
                  <c:v>3</c:v>
                </c:pt>
                <c:pt idx="7564">
                  <c:v>3</c:v>
                </c:pt>
                <c:pt idx="7565">
                  <c:v>1</c:v>
                </c:pt>
                <c:pt idx="7566">
                  <c:v>6</c:v>
                </c:pt>
                <c:pt idx="7567">
                  <c:v>4</c:v>
                </c:pt>
                <c:pt idx="7568">
                  <c:v>1</c:v>
                </c:pt>
                <c:pt idx="7569">
                  <c:v>2</c:v>
                </c:pt>
                <c:pt idx="7570">
                  <c:v>1</c:v>
                </c:pt>
                <c:pt idx="7571">
                  <c:v>2</c:v>
                </c:pt>
                <c:pt idx="7572">
                  <c:v>2</c:v>
                </c:pt>
                <c:pt idx="7573">
                  <c:v>2</c:v>
                </c:pt>
                <c:pt idx="7574">
                  <c:v>1</c:v>
                </c:pt>
                <c:pt idx="7575">
                  <c:v>6</c:v>
                </c:pt>
                <c:pt idx="7576">
                  <c:v>3</c:v>
                </c:pt>
                <c:pt idx="7577">
                  <c:v>2</c:v>
                </c:pt>
                <c:pt idx="7578">
                  <c:v>2</c:v>
                </c:pt>
                <c:pt idx="7579">
                  <c:v>1</c:v>
                </c:pt>
                <c:pt idx="7580">
                  <c:v>4</c:v>
                </c:pt>
                <c:pt idx="7581">
                  <c:v>1</c:v>
                </c:pt>
                <c:pt idx="7582">
                  <c:v>0</c:v>
                </c:pt>
                <c:pt idx="7583">
                  <c:v>2</c:v>
                </c:pt>
                <c:pt idx="7584">
                  <c:v>2</c:v>
                </c:pt>
                <c:pt idx="7585">
                  <c:v>2</c:v>
                </c:pt>
                <c:pt idx="7586">
                  <c:v>4</c:v>
                </c:pt>
                <c:pt idx="7587">
                  <c:v>0</c:v>
                </c:pt>
                <c:pt idx="7588">
                  <c:v>3</c:v>
                </c:pt>
                <c:pt idx="7589">
                  <c:v>0</c:v>
                </c:pt>
                <c:pt idx="7590">
                  <c:v>0</c:v>
                </c:pt>
                <c:pt idx="7591">
                  <c:v>3</c:v>
                </c:pt>
                <c:pt idx="7592">
                  <c:v>3</c:v>
                </c:pt>
                <c:pt idx="7593">
                  <c:v>3</c:v>
                </c:pt>
                <c:pt idx="7594">
                  <c:v>1</c:v>
                </c:pt>
                <c:pt idx="7595">
                  <c:v>2</c:v>
                </c:pt>
                <c:pt idx="7596">
                  <c:v>2</c:v>
                </c:pt>
                <c:pt idx="7597">
                  <c:v>2</c:v>
                </c:pt>
                <c:pt idx="7598">
                  <c:v>2</c:v>
                </c:pt>
                <c:pt idx="7599">
                  <c:v>2</c:v>
                </c:pt>
                <c:pt idx="7600">
                  <c:v>1</c:v>
                </c:pt>
                <c:pt idx="7601">
                  <c:v>0</c:v>
                </c:pt>
                <c:pt idx="7602">
                  <c:v>1</c:v>
                </c:pt>
                <c:pt idx="7603">
                  <c:v>1</c:v>
                </c:pt>
                <c:pt idx="7604">
                  <c:v>1</c:v>
                </c:pt>
                <c:pt idx="7605">
                  <c:v>1</c:v>
                </c:pt>
                <c:pt idx="7606">
                  <c:v>2</c:v>
                </c:pt>
                <c:pt idx="7607">
                  <c:v>2</c:v>
                </c:pt>
                <c:pt idx="7608">
                  <c:v>1</c:v>
                </c:pt>
                <c:pt idx="7609">
                  <c:v>2</c:v>
                </c:pt>
                <c:pt idx="7610">
                  <c:v>2</c:v>
                </c:pt>
                <c:pt idx="7611">
                  <c:v>2</c:v>
                </c:pt>
                <c:pt idx="7612">
                  <c:v>1</c:v>
                </c:pt>
                <c:pt idx="7613">
                  <c:v>3</c:v>
                </c:pt>
                <c:pt idx="7614">
                  <c:v>4</c:v>
                </c:pt>
                <c:pt idx="7615">
                  <c:v>3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0</c:v>
                </c:pt>
                <c:pt idx="7620">
                  <c:v>2</c:v>
                </c:pt>
                <c:pt idx="7621">
                  <c:v>1</c:v>
                </c:pt>
                <c:pt idx="7622">
                  <c:v>1</c:v>
                </c:pt>
                <c:pt idx="7623">
                  <c:v>1</c:v>
                </c:pt>
                <c:pt idx="7624">
                  <c:v>2</c:v>
                </c:pt>
                <c:pt idx="7625">
                  <c:v>2</c:v>
                </c:pt>
                <c:pt idx="7626">
                  <c:v>0</c:v>
                </c:pt>
                <c:pt idx="7627">
                  <c:v>2</c:v>
                </c:pt>
                <c:pt idx="7628">
                  <c:v>2</c:v>
                </c:pt>
                <c:pt idx="7629">
                  <c:v>2</c:v>
                </c:pt>
                <c:pt idx="7630">
                  <c:v>4</c:v>
                </c:pt>
                <c:pt idx="7631">
                  <c:v>2</c:v>
                </c:pt>
                <c:pt idx="7632">
                  <c:v>1</c:v>
                </c:pt>
                <c:pt idx="7633">
                  <c:v>2</c:v>
                </c:pt>
                <c:pt idx="7634">
                  <c:v>2</c:v>
                </c:pt>
                <c:pt idx="7635">
                  <c:v>1</c:v>
                </c:pt>
                <c:pt idx="7636">
                  <c:v>4</c:v>
                </c:pt>
                <c:pt idx="7637">
                  <c:v>3</c:v>
                </c:pt>
                <c:pt idx="7638">
                  <c:v>1</c:v>
                </c:pt>
                <c:pt idx="7639">
                  <c:v>1</c:v>
                </c:pt>
                <c:pt idx="7640">
                  <c:v>3</c:v>
                </c:pt>
                <c:pt idx="7641">
                  <c:v>2</c:v>
                </c:pt>
                <c:pt idx="7642">
                  <c:v>1</c:v>
                </c:pt>
                <c:pt idx="7643">
                  <c:v>1</c:v>
                </c:pt>
                <c:pt idx="7644">
                  <c:v>3</c:v>
                </c:pt>
                <c:pt idx="7645">
                  <c:v>2</c:v>
                </c:pt>
                <c:pt idx="7646">
                  <c:v>1</c:v>
                </c:pt>
                <c:pt idx="7647">
                  <c:v>5</c:v>
                </c:pt>
                <c:pt idx="7648">
                  <c:v>0</c:v>
                </c:pt>
                <c:pt idx="7649">
                  <c:v>3</c:v>
                </c:pt>
                <c:pt idx="7650">
                  <c:v>1</c:v>
                </c:pt>
                <c:pt idx="7651">
                  <c:v>1</c:v>
                </c:pt>
                <c:pt idx="7652">
                  <c:v>4</c:v>
                </c:pt>
                <c:pt idx="7653">
                  <c:v>1</c:v>
                </c:pt>
                <c:pt idx="7654">
                  <c:v>4</c:v>
                </c:pt>
                <c:pt idx="7655">
                  <c:v>2</c:v>
                </c:pt>
                <c:pt idx="7656">
                  <c:v>4</c:v>
                </c:pt>
                <c:pt idx="7657">
                  <c:v>4</c:v>
                </c:pt>
                <c:pt idx="7658">
                  <c:v>3</c:v>
                </c:pt>
                <c:pt idx="7659">
                  <c:v>5</c:v>
                </c:pt>
                <c:pt idx="7660">
                  <c:v>4</c:v>
                </c:pt>
                <c:pt idx="7661">
                  <c:v>4</c:v>
                </c:pt>
                <c:pt idx="7662">
                  <c:v>5</c:v>
                </c:pt>
                <c:pt idx="7663">
                  <c:v>2</c:v>
                </c:pt>
                <c:pt idx="7664">
                  <c:v>3</c:v>
                </c:pt>
                <c:pt idx="7665">
                  <c:v>5</c:v>
                </c:pt>
                <c:pt idx="7666">
                  <c:v>6</c:v>
                </c:pt>
                <c:pt idx="7667">
                  <c:v>3</c:v>
                </c:pt>
                <c:pt idx="7668">
                  <c:v>5</c:v>
                </c:pt>
                <c:pt idx="7669">
                  <c:v>4</c:v>
                </c:pt>
                <c:pt idx="7670">
                  <c:v>1</c:v>
                </c:pt>
                <c:pt idx="7671">
                  <c:v>3</c:v>
                </c:pt>
                <c:pt idx="7672">
                  <c:v>5</c:v>
                </c:pt>
                <c:pt idx="7673">
                  <c:v>9</c:v>
                </c:pt>
                <c:pt idx="7674">
                  <c:v>1</c:v>
                </c:pt>
                <c:pt idx="7675">
                  <c:v>8</c:v>
                </c:pt>
                <c:pt idx="7676">
                  <c:v>4</c:v>
                </c:pt>
                <c:pt idx="7677">
                  <c:v>4</c:v>
                </c:pt>
                <c:pt idx="7678">
                  <c:v>4</c:v>
                </c:pt>
                <c:pt idx="7679">
                  <c:v>7</c:v>
                </c:pt>
                <c:pt idx="7680">
                  <c:v>4</c:v>
                </c:pt>
                <c:pt idx="7681">
                  <c:v>6</c:v>
                </c:pt>
                <c:pt idx="7682">
                  <c:v>5</c:v>
                </c:pt>
                <c:pt idx="7683">
                  <c:v>13</c:v>
                </c:pt>
                <c:pt idx="7684">
                  <c:v>4</c:v>
                </c:pt>
                <c:pt idx="7685">
                  <c:v>7</c:v>
                </c:pt>
                <c:pt idx="7686">
                  <c:v>9</c:v>
                </c:pt>
                <c:pt idx="7687">
                  <c:v>6</c:v>
                </c:pt>
                <c:pt idx="7688">
                  <c:v>8</c:v>
                </c:pt>
                <c:pt idx="7689">
                  <c:v>8</c:v>
                </c:pt>
                <c:pt idx="7690">
                  <c:v>10</c:v>
                </c:pt>
                <c:pt idx="7691">
                  <c:v>8</c:v>
                </c:pt>
                <c:pt idx="7692">
                  <c:v>7</c:v>
                </c:pt>
                <c:pt idx="7693">
                  <c:v>6</c:v>
                </c:pt>
                <c:pt idx="7694">
                  <c:v>9</c:v>
                </c:pt>
                <c:pt idx="7695">
                  <c:v>2</c:v>
                </c:pt>
                <c:pt idx="7696">
                  <c:v>7</c:v>
                </c:pt>
                <c:pt idx="7697">
                  <c:v>7</c:v>
                </c:pt>
                <c:pt idx="7698">
                  <c:v>12</c:v>
                </c:pt>
                <c:pt idx="7699">
                  <c:v>10</c:v>
                </c:pt>
                <c:pt idx="7700">
                  <c:v>5</c:v>
                </c:pt>
                <c:pt idx="7701">
                  <c:v>12</c:v>
                </c:pt>
                <c:pt idx="7702">
                  <c:v>7</c:v>
                </c:pt>
                <c:pt idx="7703">
                  <c:v>5</c:v>
                </c:pt>
                <c:pt idx="7704">
                  <c:v>9</c:v>
                </c:pt>
                <c:pt idx="7705">
                  <c:v>8</c:v>
                </c:pt>
                <c:pt idx="7706">
                  <c:v>15</c:v>
                </c:pt>
                <c:pt idx="7707">
                  <c:v>8</c:v>
                </c:pt>
                <c:pt idx="7708">
                  <c:v>9</c:v>
                </c:pt>
                <c:pt idx="7709">
                  <c:v>9</c:v>
                </c:pt>
                <c:pt idx="7710">
                  <c:v>3</c:v>
                </c:pt>
                <c:pt idx="7711">
                  <c:v>10</c:v>
                </c:pt>
                <c:pt idx="7712">
                  <c:v>4</c:v>
                </c:pt>
                <c:pt idx="7713">
                  <c:v>9</c:v>
                </c:pt>
                <c:pt idx="7714">
                  <c:v>7</c:v>
                </c:pt>
                <c:pt idx="7715">
                  <c:v>6</c:v>
                </c:pt>
                <c:pt idx="7716">
                  <c:v>12</c:v>
                </c:pt>
                <c:pt idx="7717">
                  <c:v>3</c:v>
                </c:pt>
                <c:pt idx="7718">
                  <c:v>9</c:v>
                </c:pt>
                <c:pt idx="7719">
                  <c:v>4</c:v>
                </c:pt>
                <c:pt idx="7720">
                  <c:v>13</c:v>
                </c:pt>
                <c:pt idx="7721">
                  <c:v>5</c:v>
                </c:pt>
                <c:pt idx="7722">
                  <c:v>4</c:v>
                </c:pt>
                <c:pt idx="7723">
                  <c:v>4</c:v>
                </c:pt>
                <c:pt idx="7724">
                  <c:v>2</c:v>
                </c:pt>
                <c:pt idx="7725">
                  <c:v>4</c:v>
                </c:pt>
                <c:pt idx="7726">
                  <c:v>3</c:v>
                </c:pt>
                <c:pt idx="7727">
                  <c:v>1</c:v>
                </c:pt>
                <c:pt idx="7728">
                  <c:v>3</c:v>
                </c:pt>
                <c:pt idx="7729">
                  <c:v>4</c:v>
                </c:pt>
                <c:pt idx="7730">
                  <c:v>5</c:v>
                </c:pt>
                <c:pt idx="7731">
                  <c:v>8</c:v>
                </c:pt>
                <c:pt idx="7732">
                  <c:v>2</c:v>
                </c:pt>
                <c:pt idx="7733">
                  <c:v>6</c:v>
                </c:pt>
                <c:pt idx="7734">
                  <c:v>2</c:v>
                </c:pt>
                <c:pt idx="7735">
                  <c:v>2</c:v>
                </c:pt>
                <c:pt idx="7736">
                  <c:v>5</c:v>
                </c:pt>
                <c:pt idx="7737">
                  <c:v>4</c:v>
                </c:pt>
                <c:pt idx="7738">
                  <c:v>7</c:v>
                </c:pt>
                <c:pt idx="7739">
                  <c:v>2</c:v>
                </c:pt>
                <c:pt idx="7740">
                  <c:v>3</c:v>
                </c:pt>
                <c:pt idx="7741">
                  <c:v>2</c:v>
                </c:pt>
                <c:pt idx="7742">
                  <c:v>4</c:v>
                </c:pt>
                <c:pt idx="7743">
                  <c:v>1</c:v>
                </c:pt>
                <c:pt idx="7744">
                  <c:v>3</c:v>
                </c:pt>
                <c:pt idx="7745">
                  <c:v>4</c:v>
                </c:pt>
                <c:pt idx="7746">
                  <c:v>2</c:v>
                </c:pt>
                <c:pt idx="7747">
                  <c:v>2</c:v>
                </c:pt>
                <c:pt idx="7748">
                  <c:v>2</c:v>
                </c:pt>
                <c:pt idx="7749">
                  <c:v>2</c:v>
                </c:pt>
                <c:pt idx="7750">
                  <c:v>2</c:v>
                </c:pt>
                <c:pt idx="7751">
                  <c:v>2</c:v>
                </c:pt>
                <c:pt idx="7752">
                  <c:v>2</c:v>
                </c:pt>
                <c:pt idx="7753">
                  <c:v>2</c:v>
                </c:pt>
                <c:pt idx="7754">
                  <c:v>4</c:v>
                </c:pt>
                <c:pt idx="7755">
                  <c:v>1</c:v>
                </c:pt>
                <c:pt idx="7756">
                  <c:v>6</c:v>
                </c:pt>
                <c:pt idx="7757">
                  <c:v>0</c:v>
                </c:pt>
                <c:pt idx="7758">
                  <c:v>4</c:v>
                </c:pt>
                <c:pt idx="7759">
                  <c:v>3</c:v>
                </c:pt>
                <c:pt idx="7760">
                  <c:v>3</c:v>
                </c:pt>
                <c:pt idx="7761">
                  <c:v>3</c:v>
                </c:pt>
                <c:pt idx="7762">
                  <c:v>3</c:v>
                </c:pt>
                <c:pt idx="7763">
                  <c:v>0</c:v>
                </c:pt>
                <c:pt idx="7764">
                  <c:v>7</c:v>
                </c:pt>
                <c:pt idx="7765">
                  <c:v>1</c:v>
                </c:pt>
                <c:pt idx="7766">
                  <c:v>5</c:v>
                </c:pt>
                <c:pt idx="7767">
                  <c:v>3</c:v>
                </c:pt>
                <c:pt idx="7768">
                  <c:v>4</c:v>
                </c:pt>
                <c:pt idx="7769">
                  <c:v>2</c:v>
                </c:pt>
                <c:pt idx="7770">
                  <c:v>2</c:v>
                </c:pt>
                <c:pt idx="7771">
                  <c:v>3</c:v>
                </c:pt>
                <c:pt idx="7772">
                  <c:v>3</c:v>
                </c:pt>
                <c:pt idx="7773">
                  <c:v>3</c:v>
                </c:pt>
                <c:pt idx="7774">
                  <c:v>1</c:v>
                </c:pt>
                <c:pt idx="7775">
                  <c:v>1</c:v>
                </c:pt>
                <c:pt idx="7776">
                  <c:v>1</c:v>
                </c:pt>
                <c:pt idx="7777">
                  <c:v>0</c:v>
                </c:pt>
                <c:pt idx="7778">
                  <c:v>1</c:v>
                </c:pt>
                <c:pt idx="7779">
                  <c:v>2</c:v>
                </c:pt>
                <c:pt idx="7780">
                  <c:v>2</c:v>
                </c:pt>
                <c:pt idx="7781">
                  <c:v>1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0</c:v>
                </c:pt>
                <c:pt idx="7786">
                  <c:v>0</c:v>
                </c:pt>
                <c:pt idx="7787">
                  <c:v>2</c:v>
                </c:pt>
                <c:pt idx="7788">
                  <c:v>3</c:v>
                </c:pt>
                <c:pt idx="7789">
                  <c:v>5</c:v>
                </c:pt>
                <c:pt idx="7790">
                  <c:v>6</c:v>
                </c:pt>
                <c:pt idx="7791">
                  <c:v>2</c:v>
                </c:pt>
                <c:pt idx="7792">
                  <c:v>1</c:v>
                </c:pt>
                <c:pt idx="7793">
                  <c:v>2</c:v>
                </c:pt>
                <c:pt idx="7794">
                  <c:v>4</c:v>
                </c:pt>
                <c:pt idx="7795">
                  <c:v>2</c:v>
                </c:pt>
                <c:pt idx="7796">
                  <c:v>2</c:v>
                </c:pt>
                <c:pt idx="7797">
                  <c:v>2</c:v>
                </c:pt>
                <c:pt idx="7798">
                  <c:v>4</c:v>
                </c:pt>
                <c:pt idx="7799">
                  <c:v>3</c:v>
                </c:pt>
                <c:pt idx="7800">
                  <c:v>2</c:v>
                </c:pt>
                <c:pt idx="7801">
                  <c:v>0</c:v>
                </c:pt>
                <c:pt idx="7802">
                  <c:v>4</c:v>
                </c:pt>
                <c:pt idx="7803">
                  <c:v>0</c:v>
                </c:pt>
                <c:pt idx="7804">
                  <c:v>0</c:v>
                </c:pt>
                <c:pt idx="7805">
                  <c:v>1</c:v>
                </c:pt>
                <c:pt idx="7806">
                  <c:v>1</c:v>
                </c:pt>
                <c:pt idx="7807">
                  <c:v>1</c:v>
                </c:pt>
                <c:pt idx="7808">
                  <c:v>2</c:v>
                </c:pt>
                <c:pt idx="7809">
                  <c:v>4</c:v>
                </c:pt>
                <c:pt idx="7810">
                  <c:v>2</c:v>
                </c:pt>
                <c:pt idx="7811">
                  <c:v>2</c:v>
                </c:pt>
                <c:pt idx="7812">
                  <c:v>0</c:v>
                </c:pt>
                <c:pt idx="7813">
                  <c:v>3</c:v>
                </c:pt>
                <c:pt idx="7814">
                  <c:v>1</c:v>
                </c:pt>
                <c:pt idx="7815">
                  <c:v>3</c:v>
                </c:pt>
                <c:pt idx="7816">
                  <c:v>1</c:v>
                </c:pt>
                <c:pt idx="7817">
                  <c:v>3</c:v>
                </c:pt>
                <c:pt idx="7818">
                  <c:v>1</c:v>
                </c:pt>
                <c:pt idx="7819">
                  <c:v>1</c:v>
                </c:pt>
                <c:pt idx="7820">
                  <c:v>1</c:v>
                </c:pt>
                <c:pt idx="7821">
                  <c:v>0</c:v>
                </c:pt>
                <c:pt idx="7822">
                  <c:v>1</c:v>
                </c:pt>
                <c:pt idx="7823">
                  <c:v>2</c:v>
                </c:pt>
                <c:pt idx="7824">
                  <c:v>3</c:v>
                </c:pt>
                <c:pt idx="7825">
                  <c:v>2</c:v>
                </c:pt>
                <c:pt idx="7826">
                  <c:v>0</c:v>
                </c:pt>
                <c:pt idx="7827">
                  <c:v>3</c:v>
                </c:pt>
                <c:pt idx="7828">
                  <c:v>1</c:v>
                </c:pt>
                <c:pt idx="7829">
                  <c:v>1</c:v>
                </c:pt>
                <c:pt idx="7830">
                  <c:v>1</c:v>
                </c:pt>
                <c:pt idx="7831">
                  <c:v>1</c:v>
                </c:pt>
                <c:pt idx="7832">
                  <c:v>1</c:v>
                </c:pt>
                <c:pt idx="7833">
                  <c:v>0</c:v>
                </c:pt>
                <c:pt idx="7834">
                  <c:v>1</c:v>
                </c:pt>
                <c:pt idx="7835">
                  <c:v>0</c:v>
                </c:pt>
                <c:pt idx="7836">
                  <c:v>3</c:v>
                </c:pt>
                <c:pt idx="7837">
                  <c:v>2</c:v>
                </c:pt>
                <c:pt idx="7838">
                  <c:v>0</c:v>
                </c:pt>
                <c:pt idx="7839">
                  <c:v>2</c:v>
                </c:pt>
                <c:pt idx="7840">
                  <c:v>2</c:v>
                </c:pt>
                <c:pt idx="7841">
                  <c:v>0</c:v>
                </c:pt>
                <c:pt idx="7842">
                  <c:v>2</c:v>
                </c:pt>
                <c:pt idx="7843">
                  <c:v>1</c:v>
                </c:pt>
                <c:pt idx="7844">
                  <c:v>0</c:v>
                </c:pt>
                <c:pt idx="7845">
                  <c:v>1</c:v>
                </c:pt>
                <c:pt idx="7846">
                  <c:v>1</c:v>
                </c:pt>
                <c:pt idx="7847">
                  <c:v>2</c:v>
                </c:pt>
                <c:pt idx="7848">
                  <c:v>2</c:v>
                </c:pt>
                <c:pt idx="7849">
                  <c:v>2</c:v>
                </c:pt>
                <c:pt idx="7850">
                  <c:v>2</c:v>
                </c:pt>
                <c:pt idx="7851">
                  <c:v>0</c:v>
                </c:pt>
                <c:pt idx="7852">
                  <c:v>2</c:v>
                </c:pt>
                <c:pt idx="7853">
                  <c:v>2</c:v>
                </c:pt>
                <c:pt idx="7854">
                  <c:v>0</c:v>
                </c:pt>
                <c:pt idx="7855">
                  <c:v>0</c:v>
                </c:pt>
                <c:pt idx="7856">
                  <c:v>2</c:v>
                </c:pt>
                <c:pt idx="7857">
                  <c:v>2</c:v>
                </c:pt>
                <c:pt idx="7858">
                  <c:v>1</c:v>
                </c:pt>
                <c:pt idx="7859">
                  <c:v>0</c:v>
                </c:pt>
                <c:pt idx="7860">
                  <c:v>2</c:v>
                </c:pt>
                <c:pt idx="7861">
                  <c:v>1</c:v>
                </c:pt>
                <c:pt idx="7862">
                  <c:v>3</c:v>
                </c:pt>
                <c:pt idx="7863">
                  <c:v>1</c:v>
                </c:pt>
                <c:pt idx="7864">
                  <c:v>2</c:v>
                </c:pt>
                <c:pt idx="7865">
                  <c:v>1</c:v>
                </c:pt>
                <c:pt idx="7866">
                  <c:v>0</c:v>
                </c:pt>
                <c:pt idx="7867">
                  <c:v>0</c:v>
                </c:pt>
                <c:pt idx="7868">
                  <c:v>2</c:v>
                </c:pt>
                <c:pt idx="7869">
                  <c:v>1</c:v>
                </c:pt>
                <c:pt idx="7870">
                  <c:v>1</c:v>
                </c:pt>
                <c:pt idx="7871">
                  <c:v>4</c:v>
                </c:pt>
                <c:pt idx="7872">
                  <c:v>1</c:v>
                </c:pt>
                <c:pt idx="7873">
                  <c:v>4</c:v>
                </c:pt>
                <c:pt idx="7874">
                  <c:v>4</c:v>
                </c:pt>
                <c:pt idx="7875">
                  <c:v>1</c:v>
                </c:pt>
                <c:pt idx="7876">
                  <c:v>1</c:v>
                </c:pt>
                <c:pt idx="7877">
                  <c:v>2</c:v>
                </c:pt>
                <c:pt idx="7878">
                  <c:v>0</c:v>
                </c:pt>
                <c:pt idx="7879">
                  <c:v>0</c:v>
                </c:pt>
                <c:pt idx="7880">
                  <c:v>2</c:v>
                </c:pt>
                <c:pt idx="7881">
                  <c:v>1</c:v>
                </c:pt>
                <c:pt idx="7882">
                  <c:v>0</c:v>
                </c:pt>
                <c:pt idx="7883">
                  <c:v>2</c:v>
                </c:pt>
                <c:pt idx="7884">
                  <c:v>1</c:v>
                </c:pt>
                <c:pt idx="7885">
                  <c:v>1</c:v>
                </c:pt>
                <c:pt idx="7886">
                  <c:v>0</c:v>
                </c:pt>
                <c:pt idx="7887">
                  <c:v>0</c:v>
                </c:pt>
                <c:pt idx="7888">
                  <c:v>2</c:v>
                </c:pt>
                <c:pt idx="7889">
                  <c:v>1</c:v>
                </c:pt>
                <c:pt idx="7890">
                  <c:v>2</c:v>
                </c:pt>
                <c:pt idx="7891">
                  <c:v>0</c:v>
                </c:pt>
                <c:pt idx="7892">
                  <c:v>1</c:v>
                </c:pt>
                <c:pt idx="7893">
                  <c:v>1</c:v>
                </c:pt>
                <c:pt idx="7894">
                  <c:v>0</c:v>
                </c:pt>
                <c:pt idx="7895">
                  <c:v>3</c:v>
                </c:pt>
                <c:pt idx="7896">
                  <c:v>2</c:v>
                </c:pt>
                <c:pt idx="7897">
                  <c:v>0</c:v>
                </c:pt>
                <c:pt idx="7898">
                  <c:v>0</c:v>
                </c:pt>
                <c:pt idx="7899">
                  <c:v>0</c:v>
                </c:pt>
                <c:pt idx="7900">
                  <c:v>2</c:v>
                </c:pt>
                <c:pt idx="7901">
                  <c:v>3</c:v>
                </c:pt>
                <c:pt idx="7902">
                  <c:v>1</c:v>
                </c:pt>
                <c:pt idx="7903">
                  <c:v>1</c:v>
                </c:pt>
                <c:pt idx="7904">
                  <c:v>1</c:v>
                </c:pt>
                <c:pt idx="7905">
                  <c:v>1</c:v>
                </c:pt>
                <c:pt idx="7906">
                  <c:v>0</c:v>
                </c:pt>
                <c:pt idx="7907">
                  <c:v>3</c:v>
                </c:pt>
                <c:pt idx="7908">
                  <c:v>2</c:v>
                </c:pt>
                <c:pt idx="7909">
                  <c:v>2</c:v>
                </c:pt>
                <c:pt idx="7910">
                  <c:v>2</c:v>
                </c:pt>
                <c:pt idx="7911">
                  <c:v>1</c:v>
                </c:pt>
                <c:pt idx="7912">
                  <c:v>3</c:v>
                </c:pt>
                <c:pt idx="7913">
                  <c:v>2</c:v>
                </c:pt>
                <c:pt idx="7914">
                  <c:v>0</c:v>
                </c:pt>
                <c:pt idx="7915">
                  <c:v>0</c:v>
                </c:pt>
                <c:pt idx="7916">
                  <c:v>2</c:v>
                </c:pt>
                <c:pt idx="7917">
                  <c:v>2</c:v>
                </c:pt>
                <c:pt idx="7918">
                  <c:v>1</c:v>
                </c:pt>
                <c:pt idx="7919">
                  <c:v>1</c:v>
                </c:pt>
                <c:pt idx="7920">
                  <c:v>2</c:v>
                </c:pt>
                <c:pt idx="7921">
                  <c:v>0</c:v>
                </c:pt>
                <c:pt idx="7922">
                  <c:v>0</c:v>
                </c:pt>
                <c:pt idx="7923">
                  <c:v>1</c:v>
                </c:pt>
                <c:pt idx="7924">
                  <c:v>0</c:v>
                </c:pt>
                <c:pt idx="7925">
                  <c:v>1</c:v>
                </c:pt>
                <c:pt idx="7926">
                  <c:v>4</c:v>
                </c:pt>
                <c:pt idx="7927">
                  <c:v>2</c:v>
                </c:pt>
                <c:pt idx="7928">
                  <c:v>0</c:v>
                </c:pt>
                <c:pt idx="7929">
                  <c:v>4</c:v>
                </c:pt>
                <c:pt idx="7930">
                  <c:v>1</c:v>
                </c:pt>
                <c:pt idx="7931">
                  <c:v>7</c:v>
                </c:pt>
                <c:pt idx="7932">
                  <c:v>0</c:v>
                </c:pt>
                <c:pt idx="7933">
                  <c:v>1</c:v>
                </c:pt>
                <c:pt idx="7934">
                  <c:v>1</c:v>
                </c:pt>
                <c:pt idx="7935">
                  <c:v>0</c:v>
                </c:pt>
                <c:pt idx="7936">
                  <c:v>5</c:v>
                </c:pt>
                <c:pt idx="7937">
                  <c:v>1</c:v>
                </c:pt>
                <c:pt idx="7938">
                  <c:v>1</c:v>
                </c:pt>
                <c:pt idx="7939">
                  <c:v>1</c:v>
                </c:pt>
                <c:pt idx="7940">
                  <c:v>0</c:v>
                </c:pt>
                <c:pt idx="7941">
                  <c:v>2</c:v>
                </c:pt>
                <c:pt idx="7942">
                  <c:v>1</c:v>
                </c:pt>
                <c:pt idx="7943">
                  <c:v>3</c:v>
                </c:pt>
                <c:pt idx="7944">
                  <c:v>1</c:v>
                </c:pt>
                <c:pt idx="7945">
                  <c:v>1</c:v>
                </c:pt>
                <c:pt idx="7946">
                  <c:v>2</c:v>
                </c:pt>
                <c:pt idx="7947">
                  <c:v>2</c:v>
                </c:pt>
                <c:pt idx="7948">
                  <c:v>1</c:v>
                </c:pt>
                <c:pt idx="7949">
                  <c:v>0</c:v>
                </c:pt>
                <c:pt idx="7950">
                  <c:v>5</c:v>
                </c:pt>
                <c:pt idx="7951">
                  <c:v>3</c:v>
                </c:pt>
                <c:pt idx="7952">
                  <c:v>1</c:v>
                </c:pt>
                <c:pt idx="7953">
                  <c:v>0</c:v>
                </c:pt>
                <c:pt idx="7954">
                  <c:v>0</c:v>
                </c:pt>
                <c:pt idx="7955">
                  <c:v>1</c:v>
                </c:pt>
                <c:pt idx="7956">
                  <c:v>1</c:v>
                </c:pt>
                <c:pt idx="7957">
                  <c:v>3</c:v>
                </c:pt>
                <c:pt idx="7958">
                  <c:v>1</c:v>
                </c:pt>
                <c:pt idx="7959">
                  <c:v>0</c:v>
                </c:pt>
                <c:pt idx="7960">
                  <c:v>0</c:v>
                </c:pt>
                <c:pt idx="7961">
                  <c:v>3</c:v>
                </c:pt>
                <c:pt idx="7962">
                  <c:v>1</c:v>
                </c:pt>
                <c:pt idx="7963">
                  <c:v>1</c:v>
                </c:pt>
                <c:pt idx="7964">
                  <c:v>1</c:v>
                </c:pt>
                <c:pt idx="7965">
                  <c:v>1</c:v>
                </c:pt>
                <c:pt idx="7966">
                  <c:v>1</c:v>
                </c:pt>
                <c:pt idx="7967">
                  <c:v>1</c:v>
                </c:pt>
                <c:pt idx="7968">
                  <c:v>1</c:v>
                </c:pt>
                <c:pt idx="7969">
                  <c:v>0</c:v>
                </c:pt>
                <c:pt idx="7970">
                  <c:v>1</c:v>
                </c:pt>
                <c:pt idx="7971">
                  <c:v>4</c:v>
                </c:pt>
                <c:pt idx="7972">
                  <c:v>2</c:v>
                </c:pt>
                <c:pt idx="7973">
                  <c:v>0</c:v>
                </c:pt>
                <c:pt idx="7974">
                  <c:v>0</c:v>
                </c:pt>
                <c:pt idx="7975">
                  <c:v>0</c:v>
                </c:pt>
                <c:pt idx="7976">
                  <c:v>1</c:v>
                </c:pt>
                <c:pt idx="7977">
                  <c:v>1</c:v>
                </c:pt>
                <c:pt idx="7978">
                  <c:v>3</c:v>
                </c:pt>
                <c:pt idx="7979">
                  <c:v>1</c:v>
                </c:pt>
                <c:pt idx="7980">
                  <c:v>3</c:v>
                </c:pt>
                <c:pt idx="7981">
                  <c:v>1</c:v>
                </c:pt>
                <c:pt idx="7982">
                  <c:v>0</c:v>
                </c:pt>
                <c:pt idx="7983">
                  <c:v>3</c:v>
                </c:pt>
                <c:pt idx="7984">
                  <c:v>2</c:v>
                </c:pt>
                <c:pt idx="7985">
                  <c:v>2</c:v>
                </c:pt>
                <c:pt idx="7986">
                  <c:v>1</c:v>
                </c:pt>
                <c:pt idx="7987">
                  <c:v>2</c:v>
                </c:pt>
                <c:pt idx="7988">
                  <c:v>2</c:v>
                </c:pt>
                <c:pt idx="7989">
                  <c:v>2</c:v>
                </c:pt>
                <c:pt idx="7990">
                  <c:v>1</c:v>
                </c:pt>
                <c:pt idx="7991">
                  <c:v>0</c:v>
                </c:pt>
                <c:pt idx="7992">
                  <c:v>1</c:v>
                </c:pt>
                <c:pt idx="7993">
                  <c:v>0</c:v>
                </c:pt>
                <c:pt idx="7994">
                  <c:v>0</c:v>
                </c:pt>
                <c:pt idx="7995">
                  <c:v>0</c:v>
                </c:pt>
                <c:pt idx="7996">
                  <c:v>1</c:v>
                </c:pt>
                <c:pt idx="7997">
                  <c:v>0</c:v>
                </c:pt>
                <c:pt idx="7998">
                  <c:v>4</c:v>
                </c:pt>
                <c:pt idx="7999">
                  <c:v>1</c:v>
                </c:pt>
                <c:pt idx="8000">
                  <c:v>2</c:v>
                </c:pt>
                <c:pt idx="8001">
                  <c:v>1</c:v>
                </c:pt>
                <c:pt idx="8002">
                  <c:v>0</c:v>
                </c:pt>
                <c:pt idx="8003">
                  <c:v>1</c:v>
                </c:pt>
                <c:pt idx="8004">
                  <c:v>0</c:v>
                </c:pt>
                <c:pt idx="8005">
                  <c:v>1</c:v>
                </c:pt>
                <c:pt idx="8006">
                  <c:v>2</c:v>
                </c:pt>
                <c:pt idx="8007">
                  <c:v>0</c:v>
                </c:pt>
                <c:pt idx="8008">
                  <c:v>1</c:v>
                </c:pt>
                <c:pt idx="8009">
                  <c:v>2</c:v>
                </c:pt>
                <c:pt idx="8010">
                  <c:v>0</c:v>
                </c:pt>
                <c:pt idx="8011">
                  <c:v>2</c:v>
                </c:pt>
                <c:pt idx="8012">
                  <c:v>0</c:v>
                </c:pt>
                <c:pt idx="8013">
                  <c:v>1</c:v>
                </c:pt>
                <c:pt idx="8014">
                  <c:v>3</c:v>
                </c:pt>
                <c:pt idx="8015">
                  <c:v>2</c:v>
                </c:pt>
                <c:pt idx="8016">
                  <c:v>1</c:v>
                </c:pt>
                <c:pt idx="8017">
                  <c:v>2</c:v>
                </c:pt>
                <c:pt idx="8018">
                  <c:v>1</c:v>
                </c:pt>
                <c:pt idx="8019">
                  <c:v>2</c:v>
                </c:pt>
                <c:pt idx="8020">
                  <c:v>1</c:v>
                </c:pt>
                <c:pt idx="8021">
                  <c:v>3</c:v>
                </c:pt>
                <c:pt idx="8022">
                  <c:v>1</c:v>
                </c:pt>
                <c:pt idx="8023">
                  <c:v>2</c:v>
                </c:pt>
                <c:pt idx="8024">
                  <c:v>0</c:v>
                </c:pt>
                <c:pt idx="8025">
                  <c:v>0</c:v>
                </c:pt>
                <c:pt idx="8026">
                  <c:v>0</c:v>
                </c:pt>
                <c:pt idx="8027">
                  <c:v>1</c:v>
                </c:pt>
                <c:pt idx="8028">
                  <c:v>1</c:v>
                </c:pt>
                <c:pt idx="8029">
                  <c:v>1</c:v>
                </c:pt>
                <c:pt idx="8030">
                  <c:v>4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2</c:v>
                </c:pt>
                <c:pt idx="8035">
                  <c:v>3</c:v>
                </c:pt>
                <c:pt idx="8036">
                  <c:v>2</c:v>
                </c:pt>
                <c:pt idx="8037">
                  <c:v>3</c:v>
                </c:pt>
                <c:pt idx="8038">
                  <c:v>2</c:v>
                </c:pt>
                <c:pt idx="8039">
                  <c:v>1</c:v>
                </c:pt>
                <c:pt idx="8040">
                  <c:v>2</c:v>
                </c:pt>
                <c:pt idx="8041">
                  <c:v>1</c:v>
                </c:pt>
                <c:pt idx="8042">
                  <c:v>0</c:v>
                </c:pt>
                <c:pt idx="8043">
                  <c:v>6</c:v>
                </c:pt>
                <c:pt idx="8044">
                  <c:v>1</c:v>
                </c:pt>
                <c:pt idx="8045">
                  <c:v>2</c:v>
                </c:pt>
                <c:pt idx="8046">
                  <c:v>0</c:v>
                </c:pt>
                <c:pt idx="8047">
                  <c:v>2</c:v>
                </c:pt>
                <c:pt idx="8048">
                  <c:v>2</c:v>
                </c:pt>
                <c:pt idx="8049">
                  <c:v>1</c:v>
                </c:pt>
                <c:pt idx="8050">
                  <c:v>1</c:v>
                </c:pt>
                <c:pt idx="8051">
                  <c:v>2</c:v>
                </c:pt>
                <c:pt idx="8052">
                  <c:v>3</c:v>
                </c:pt>
                <c:pt idx="8053">
                  <c:v>0</c:v>
                </c:pt>
                <c:pt idx="8054">
                  <c:v>1</c:v>
                </c:pt>
                <c:pt idx="8055">
                  <c:v>2</c:v>
                </c:pt>
                <c:pt idx="8056">
                  <c:v>1</c:v>
                </c:pt>
                <c:pt idx="8057">
                  <c:v>2</c:v>
                </c:pt>
                <c:pt idx="8058">
                  <c:v>0</c:v>
                </c:pt>
                <c:pt idx="8059">
                  <c:v>3</c:v>
                </c:pt>
                <c:pt idx="8060">
                  <c:v>3</c:v>
                </c:pt>
                <c:pt idx="8061">
                  <c:v>1</c:v>
                </c:pt>
                <c:pt idx="8062">
                  <c:v>6</c:v>
                </c:pt>
                <c:pt idx="8063">
                  <c:v>2</c:v>
                </c:pt>
                <c:pt idx="8064">
                  <c:v>2</c:v>
                </c:pt>
                <c:pt idx="8065">
                  <c:v>4</c:v>
                </c:pt>
                <c:pt idx="8066">
                  <c:v>1</c:v>
                </c:pt>
                <c:pt idx="8067">
                  <c:v>1</c:v>
                </c:pt>
                <c:pt idx="8068">
                  <c:v>1</c:v>
                </c:pt>
                <c:pt idx="8069">
                  <c:v>0</c:v>
                </c:pt>
                <c:pt idx="8070">
                  <c:v>1</c:v>
                </c:pt>
                <c:pt idx="8071">
                  <c:v>1</c:v>
                </c:pt>
                <c:pt idx="8072">
                  <c:v>2</c:v>
                </c:pt>
                <c:pt idx="8073">
                  <c:v>3</c:v>
                </c:pt>
                <c:pt idx="8074">
                  <c:v>1</c:v>
                </c:pt>
                <c:pt idx="8075">
                  <c:v>4</c:v>
                </c:pt>
                <c:pt idx="8076">
                  <c:v>2</c:v>
                </c:pt>
                <c:pt idx="8077">
                  <c:v>1</c:v>
                </c:pt>
                <c:pt idx="8078">
                  <c:v>3</c:v>
                </c:pt>
                <c:pt idx="8079">
                  <c:v>0</c:v>
                </c:pt>
                <c:pt idx="8080">
                  <c:v>0</c:v>
                </c:pt>
                <c:pt idx="8081">
                  <c:v>2</c:v>
                </c:pt>
                <c:pt idx="8082">
                  <c:v>0</c:v>
                </c:pt>
                <c:pt idx="8083">
                  <c:v>3</c:v>
                </c:pt>
                <c:pt idx="8084">
                  <c:v>0</c:v>
                </c:pt>
                <c:pt idx="8085">
                  <c:v>1</c:v>
                </c:pt>
                <c:pt idx="8086">
                  <c:v>1</c:v>
                </c:pt>
                <c:pt idx="8087">
                  <c:v>1</c:v>
                </c:pt>
                <c:pt idx="8088">
                  <c:v>1</c:v>
                </c:pt>
                <c:pt idx="8089">
                  <c:v>2</c:v>
                </c:pt>
                <c:pt idx="8090">
                  <c:v>0</c:v>
                </c:pt>
                <c:pt idx="8091">
                  <c:v>0</c:v>
                </c:pt>
                <c:pt idx="8092">
                  <c:v>3</c:v>
                </c:pt>
                <c:pt idx="8093">
                  <c:v>0</c:v>
                </c:pt>
                <c:pt idx="8094">
                  <c:v>3</c:v>
                </c:pt>
                <c:pt idx="8095">
                  <c:v>2</c:v>
                </c:pt>
                <c:pt idx="8096">
                  <c:v>1</c:v>
                </c:pt>
                <c:pt idx="8097">
                  <c:v>0</c:v>
                </c:pt>
                <c:pt idx="8098">
                  <c:v>1</c:v>
                </c:pt>
                <c:pt idx="8099">
                  <c:v>2</c:v>
                </c:pt>
                <c:pt idx="8100">
                  <c:v>0</c:v>
                </c:pt>
                <c:pt idx="8101">
                  <c:v>0</c:v>
                </c:pt>
                <c:pt idx="8102">
                  <c:v>2</c:v>
                </c:pt>
                <c:pt idx="8103">
                  <c:v>1</c:v>
                </c:pt>
                <c:pt idx="8104">
                  <c:v>2</c:v>
                </c:pt>
                <c:pt idx="8105">
                  <c:v>0</c:v>
                </c:pt>
                <c:pt idx="8106">
                  <c:v>4</c:v>
                </c:pt>
                <c:pt idx="8107">
                  <c:v>1</c:v>
                </c:pt>
                <c:pt idx="8108">
                  <c:v>0</c:v>
                </c:pt>
                <c:pt idx="8109">
                  <c:v>3</c:v>
                </c:pt>
                <c:pt idx="8110">
                  <c:v>3</c:v>
                </c:pt>
                <c:pt idx="8111">
                  <c:v>1</c:v>
                </c:pt>
                <c:pt idx="8112">
                  <c:v>2</c:v>
                </c:pt>
                <c:pt idx="8113">
                  <c:v>1</c:v>
                </c:pt>
                <c:pt idx="8114">
                  <c:v>0</c:v>
                </c:pt>
                <c:pt idx="8115">
                  <c:v>2</c:v>
                </c:pt>
                <c:pt idx="8116">
                  <c:v>1</c:v>
                </c:pt>
                <c:pt idx="8117">
                  <c:v>1</c:v>
                </c:pt>
                <c:pt idx="8118">
                  <c:v>2</c:v>
                </c:pt>
                <c:pt idx="8119">
                  <c:v>0</c:v>
                </c:pt>
                <c:pt idx="8120">
                  <c:v>4</c:v>
                </c:pt>
                <c:pt idx="8121">
                  <c:v>2</c:v>
                </c:pt>
                <c:pt idx="8122">
                  <c:v>4</c:v>
                </c:pt>
                <c:pt idx="8123">
                  <c:v>1</c:v>
                </c:pt>
                <c:pt idx="8124">
                  <c:v>4</c:v>
                </c:pt>
                <c:pt idx="8125">
                  <c:v>0</c:v>
                </c:pt>
                <c:pt idx="8126">
                  <c:v>0</c:v>
                </c:pt>
                <c:pt idx="8127">
                  <c:v>1</c:v>
                </c:pt>
                <c:pt idx="8128">
                  <c:v>3</c:v>
                </c:pt>
                <c:pt idx="8129">
                  <c:v>1</c:v>
                </c:pt>
                <c:pt idx="8130">
                  <c:v>1</c:v>
                </c:pt>
                <c:pt idx="8131">
                  <c:v>1</c:v>
                </c:pt>
                <c:pt idx="8132">
                  <c:v>5</c:v>
                </c:pt>
                <c:pt idx="8133">
                  <c:v>1</c:v>
                </c:pt>
                <c:pt idx="8134">
                  <c:v>3</c:v>
                </c:pt>
                <c:pt idx="8135">
                  <c:v>0</c:v>
                </c:pt>
                <c:pt idx="8136">
                  <c:v>2</c:v>
                </c:pt>
                <c:pt idx="8137">
                  <c:v>1</c:v>
                </c:pt>
                <c:pt idx="8138">
                  <c:v>1</c:v>
                </c:pt>
                <c:pt idx="8139">
                  <c:v>3</c:v>
                </c:pt>
                <c:pt idx="8140">
                  <c:v>0</c:v>
                </c:pt>
                <c:pt idx="8141">
                  <c:v>3</c:v>
                </c:pt>
                <c:pt idx="8142">
                  <c:v>1</c:v>
                </c:pt>
                <c:pt idx="8143">
                  <c:v>2</c:v>
                </c:pt>
                <c:pt idx="8144">
                  <c:v>2</c:v>
                </c:pt>
                <c:pt idx="8145">
                  <c:v>2</c:v>
                </c:pt>
                <c:pt idx="8146">
                  <c:v>0</c:v>
                </c:pt>
                <c:pt idx="8147">
                  <c:v>1</c:v>
                </c:pt>
                <c:pt idx="8148">
                  <c:v>2</c:v>
                </c:pt>
                <c:pt idx="8149">
                  <c:v>2</c:v>
                </c:pt>
                <c:pt idx="8150">
                  <c:v>0</c:v>
                </c:pt>
                <c:pt idx="8151">
                  <c:v>3</c:v>
                </c:pt>
                <c:pt idx="8152">
                  <c:v>1</c:v>
                </c:pt>
                <c:pt idx="8153">
                  <c:v>0</c:v>
                </c:pt>
                <c:pt idx="8154">
                  <c:v>1</c:v>
                </c:pt>
                <c:pt idx="8155">
                  <c:v>0</c:v>
                </c:pt>
                <c:pt idx="8156">
                  <c:v>3</c:v>
                </c:pt>
                <c:pt idx="8157">
                  <c:v>2</c:v>
                </c:pt>
                <c:pt idx="8158">
                  <c:v>2</c:v>
                </c:pt>
                <c:pt idx="8159">
                  <c:v>1</c:v>
                </c:pt>
                <c:pt idx="8160">
                  <c:v>3</c:v>
                </c:pt>
                <c:pt idx="8161">
                  <c:v>1</c:v>
                </c:pt>
                <c:pt idx="8162">
                  <c:v>2</c:v>
                </c:pt>
                <c:pt idx="8163">
                  <c:v>1</c:v>
                </c:pt>
                <c:pt idx="8164">
                  <c:v>1</c:v>
                </c:pt>
                <c:pt idx="8165">
                  <c:v>2</c:v>
                </c:pt>
                <c:pt idx="8166">
                  <c:v>2</c:v>
                </c:pt>
                <c:pt idx="8167">
                  <c:v>3</c:v>
                </c:pt>
                <c:pt idx="8168">
                  <c:v>3</c:v>
                </c:pt>
                <c:pt idx="8169">
                  <c:v>4</c:v>
                </c:pt>
                <c:pt idx="8170">
                  <c:v>0</c:v>
                </c:pt>
                <c:pt idx="8171">
                  <c:v>2</c:v>
                </c:pt>
                <c:pt idx="8172">
                  <c:v>0</c:v>
                </c:pt>
                <c:pt idx="8173">
                  <c:v>3</c:v>
                </c:pt>
                <c:pt idx="8174">
                  <c:v>0</c:v>
                </c:pt>
                <c:pt idx="8175">
                  <c:v>1</c:v>
                </c:pt>
                <c:pt idx="8176">
                  <c:v>2</c:v>
                </c:pt>
                <c:pt idx="8177">
                  <c:v>4</c:v>
                </c:pt>
                <c:pt idx="8178">
                  <c:v>2</c:v>
                </c:pt>
                <c:pt idx="8179">
                  <c:v>1</c:v>
                </c:pt>
                <c:pt idx="8180">
                  <c:v>2</c:v>
                </c:pt>
                <c:pt idx="8181">
                  <c:v>0</c:v>
                </c:pt>
                <c:pt idx="8182">
                  <c:v>1</c:v>
                </c:pt>
                <c:pt idx="8183">
                  <c:v>0</c:v>
                </c:pt>
                <c:pt idx="8184">
                  <c:v>1</c:v>
                </c:pt>
                <c:pt idx="8185">
                  <c:v>1</c:v>
                </c:pt>
                <c:pt idx="8186">
                  <c:v>2</c:v>
                </c:pt>
                <c:pt idx="8187">
                  <c:v>1</c:v>
                </c:pt>
                <c:pt idx="8188">
                  <c:v>0</c:v>
                </c:pt>
                <c:pt idx="8189">
                  <c:v>0</c:v>
                </c:pt>
                <c:pt idx="8190">
                  <c:v>1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91E5-429E-9310-82B52B60D761}"/>
            </c:ext>
          </c:extLst>
        </c:ser>
        <c:ser>
          <c:idx val="2"/>
          <c:order val="2"/>
          <c:tx>
            <c:v>28:2kW 18:1kW</c:v>
          </c:tx>
          <c:spPr>
            <a:ln w="6350"/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Sheet2!$E$4:$E$8196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86922</c:v>
                </c:pt>
                <c:pt idx="10">
                  <c:v>42951</c:v>
                </c:pt>
                <c:pt idx="11">
                  <c:v>23619</c:v>
                </c:pt>
                <c:pt idx="12">
                  <c:v>14663</c:v>
                </c:pt>
                <c:pt idx="13">
                  <c:v>9384</c:v>
                </c:pt>
                <c:pt idx="14">
                  <c:v>5782</c:v>
                </c:pt>
                <c:pt idx="15">
                  <c:v>3307</c:v>
                </c:pt>
                <c:pt idx="16">
                  <c:v>1969</c:v>
                </c:pt>
                <c:pt idx="17">
                  <c:v>1339</c:v>
                </c:pt>
                <c:pt idx="18">
                  <c:v>986</c:v>
                </c:pt>
                <c:pt idx="19">
                  <c:v>795</c:v>
                </c:pt>
                <c:pt idx="20">
                  <c:v>784</c:v>
                </c:pt>
                <c:pt idx="21">
                  <c:v>865</c:v>
                </c:pt>
                <c:pt idx="22">
                  <c:v>821</c:v>
                </c:pt>
                <c:pt idx="23">
                  <c:v>916</c:v>
                </c:pt>
                <c:pt idx="24">
                  <c:v>1170</c:v>
                </c:pt>
                <c:pt idx="25">
                  <c:v>1403</c:v>
                </c:pt>
                <c:pt idx="26">
                  <c:v>1771</c:v>
                </c:pt>
                <c:pt idx="27">
                  <c:v>2263</c:v>
                </c:pt>
                <c:pt idx="28">
                  <c:v>2753</c:v>
                </c:pt>
                <c:pt idx="29">
                  <c:v>3597</c:v>
                </c:pt>
                <c:pt idx="30">
                  <c:v>4180</c:v>
                </c:pt>
                <c:pt idx="31">
                  <c:v>4730</c:v>
                </c:pt>
                <c:pt idx="32">
                  <c:v>5083</c:v>
                </c:pt>
                <c:pt idx="33">
                  <c:v>5329</c:v>
                </c:pt>
                <c:pt idx="34">
                  <c:v>5736</c:v>
                </c:pt>
                <c:pt idx="35">
                  <c:v>5916</c:v>
                </c:pt>
                <c:pt idx="36">
                  <c:v>6507</c:v>
                </c:pt>
                <c:pt idx="37">
                  <c:v>6578</c:v>
                </c:pt>
                <c:pt idx="38">
                  <c:v>7018</c:v>
                </c:pt>
                <c:pt idx="39">
                  <c:v>7172</c:v>
                </c:pt>
                <c:pt idx="40">
                  <c:v>7336</c:v>
                </c:pt>
                <c:pt idx="41">
                  <c:v>7193</c:v>
                </c:pt>
                <c:pt idx="42">
                  <c:v>7194</c:v>
                </c:pt>
                <c:pt idx="43">
                  <c:v>7382</c:v>
                </c:pt>
                <c:pt idx="44">
                  <c:v>7385</c:v>
                </c:pt>
                <c:pt idx="45">
                  <c:v>7601</c:v>
                </c:pt>
                <c:pt idx="46">
                  <c:v>8203</c:v>
                </c:pt>
                <c:pt idx="47">
                  <c:v>8265</c:v>
                </c:pt>
                <c:pt idx="48">
                  <c:v>8694</c:v>
                </c:pt>
                <c:pt idx="49">
                  <c:v>8562</c:v>
                </c:pt>
                <c:pt idx="50">
                  <c:v>8638</c:v>
                </c:pt>
                <c:pt idx="51">
                  <c:v>8298</c:v>
                </c:pt>
                <c:pt idx="52">
                  <c:v>7888</c:v>
                </c:pt>
                <c:pt idx="53">
                  <c:v>7387</c:v>
                </c:pt>
                <c:pt idx="54">
                  <c:v>7060</c:v>
                </c:pt>
                <c:pt idx="55">
                  <c:v>6832</c:v>
                </c:pt>
                <c:pt idx="56">
                  <c:v>6442</c:v>
                </c:pt>
                <c:pt idx="57">
                  <c:v>6142</c:v>
                </c:pt>
                <c:pt idx="58">
                  <c:v>6305</c:v>
                </c:pt>
                <c:pt idx="59">
                  <c:v>6435</c:v>
                </c:pt>
                <c:pt idx="60">
                  <c:v>6486</c:v>
                </c:pt>
                <c:pt idx="61">
                  <c:v>6850</c:v>
                </c:pt>
                <c:pt idx="62">
                  <c:v>7191</c:v>
                </c:pt>
                <c:pt idx="63">
                  <c:v>7705</c:v>
                </c:pt>
                <c:pt idx="64">
                  <c:v>8296</c:v>
                </c:pt>
                <c:pt idx="65">
                  <c:v>9140</c:v>
                </c:pt>
                <c:pt idx="66">
                  <c:v>9735</c:v>
                </c:pt>
                <c:pt idx="67">
                  <c:v>10732</c:v>
                </c:pt>
                <c:pt idx="68">
                  <c:v>11911</c:v>
                </c:pt>
                <c:pt idx="69">
                  <c:v>13066</c:v>
                </c:pt>
                <c:pt idx="70">
                  <c:v>14727</c:v>
                </c:pt>
                <c:pt idx="71">
                  <c:v>16429</c:v>
                </c:pt>
                <c:pt idx="72">
                  <c:v>18821</c:v>
                </c:pt>
                <c:pt idx="73">
                  <c:v>21156</c:v>
                </c:pt>
                <c:pt idx="74">
                  <c:v>24078</c:v>
                </c:pt>
                <c:pt idx="75">
                  <c:v>27296</c:v>
                </c:pt>
                <c:pt idx="76">
                  <c:v>29615</c:v>
                </c:pt>
                <c:pt idx="77">
                  <c:v>32700</c:v>
                </c:pt>
                <c:pt idx="78">
                  <c:v>34343</c:v>
                </c:pt>
                <c:pt idx="79">
                  <c:v>35729</c:v>
                </c:pt>
                <c:pt idx="80">
                  <c:v>37241</c:v>
                </c:pt>
                <c:pt idx="81">
                  <c:v>37049</c:v>
                </c:pt>
                <c:pt idx="82">
                  <c:v>37235</c:v>
                </c:pt>
                <c:pt idx="83">
                  <c:v>36655</c:v>
                </c:pt>
                <c:pt idx="84">
                  <c:v>36729</c:v>
                </c:pt>
                <c:pt idx="85">
                  <c:v>36460</c:v>
                </c:pt>
                <c:pt idx="86">
                  <c:v>36552</c:v>
                </c:pt>
                <c:pt idx="87">
                  <c:v>37116</c:v>
                </c:pt>
                <c:pt idx="88">
                  <c:v>36761</c:v>
                </c:pt>
                <c:pt idx="89">
                  <c:v>36749</c:v>
                </c:pt>
                <c:pt idx="90">
                  <c:v>36687</c:v>
                </c:pt>
                <c:pt idx="91">
                  <c:v>36566</c:v>
                </c:pt>
                <c:pt idx="92">
                  <c:v>36803</c:v>
                </c:pt>
                <c:pt idx="93">
                  <c:v>36228</c:v>
                </c:pt>
                <c:pt idx="94">
                  <c:v>36425</c:v>
                </c:pt>
                <c:pt idx="95">
                  <c:v>35461</c:v>
                </c:pt>
                <c:pt idx="96">
                  <c:v>34980</c:v>
                </c:pt>
                <c:pt idx="97">
                  <c:v>34155</c:v>
                </c:pt>
                <c:pt idx="98">
                  <c:v>32626</c:v>
                </c:pt>
                <c:pt idx="99">
                  <c:v>31631</c:v>
                </c:pt>
                <c:pt idx="100">
                  <c:v>30967</c:v>
                </c:pt>
                <c:pt idx="101">
                  <c:v>29800</c:v>
                </c:pt>
                <c:pt idx="102">
                  <c:v>29536</c:v>
                </c:pt>
                <c:pt idx="103">
                  <c:v>28776</c:v>
                </c:pt>
                <c:pt idx="104">
                  <c:v>28854</c:v>
                </c:pt>
                <c:pt idx="105">
                  <c:v>30029</c:v>
                </c:pt>
                <c:pt idx="106">
                  <c:v>32112</c:v>
                </c:pt>
                <c:pt idx="107">
                  <c:v>34545</c:v>
                </c:pt>
                <c:pt idx="108">
                  <c:v>39288</c:v>
                </c:pt>
                <c:pt idx="109">
                  <c:v>45542</c:v>
                </c:pt>
                <c:pt idx="110">
                  <c:v>51458</c:v>
                </c:pt>
                <c:pt idx="111">
                  <c:v>57936</c:v>
                </c:pt>
                <c:pt idx="112">
                  <c:v>63198</c:v>
                </c:pt>
                <c:pt idx="113">
                  <c:v>68325</c:v>
                </c:pt>
                <c:pt idx="114">
                  <c:v>72033</c:v>
                </c:pt>
                <c:pt idx="115">
                  <c:v>75003</c:v>
                </c:pt>
                <c:pt idx="116">
                  <c:v>77824</c:v>
                </c:pt>
                <c:pt idx="117">
                  <c:v>76989</c:v>
                </c:pt>
                <c:pt idx="118">
                  <c:v>76818</c:v>
                </c:pt>
                <c:pt idx="119">
                  <c:v>75931</c:v>
                </c:pt>
                <c:pt idx="120">
                  <c:v>75440</c:v>
                </c:pt>
                <c:pt idx="121">
                  <c:v>74448</c:v>
                </c:pt>
                <c:pt idx="122">
                  <c:v>73056</c:v>
                </c:pt>
                <c:pt idx="123">
                  <c:v>72872</c:v>
                </c:pt>
                <c:pt idx="124">
                  <c:v>69742</c:v>
                </c:pt>
                <c:pt idx="125">
                  <c:v>67472</c:v>
                </c:pt>
                <c:pt idx="126">
                  <c:v>65056</c:v>
                </c:pt>
                <c:pt idx="127">
                  <c:v>63300</c:v>
                </c:pt>
                <c:pt idx="128">
                  <c:v>60459</c:v>
                </c:pt>
                <c:pt idx="129">
                  <c:v>58278</c:v>
                </c:pt>
                <c:pt idx="130">
                  <c:v>55884</c:v>
                </c:pt>
                <c:pt idx="131">
                  <c:v>54898</c:v>
                </c:pt>
                <c:pt idx="132">
                  <c:v>51171</c:v>
                </c:pt>
                <c:pt idx="133">
                  <c:v>49739</c:v>
                </c:pt>
                <c:pt idx="134">
                  <c:v>47516</c:v>
                </c:pt>
                <c:pt idx="135">
                  <c:v>45952</c:v>
                </c:pt>
                <c:pt idx="136">
                  <c:v>44162</c:v>
                </c:pt>
                <c:pt idx="137">
                  <c:v>42740</c:v>
                </c:pt>
                <c:pt idx="138">
                  <c:v>42643</c:v>
                </c:pt>
                <c:pt idx="139">
                  <c:v>40829</c:v>
                </c:pt>
                <c:pt idx="140">
                  <c:v>39460</c:v>
                </c:pt>
                <c:pt idx="141">
                  <c:v>38711</c:v>
                </c:pt>
                <c:pt idx="142">
                  <c:v>37882</c:v>
                </c:pt>
                <c:pt idx="143">
                  <c:v>36542</c:v>
                </c:pt>
                <c:pt idx="144">
                  <c:v>35284</c:v>
                </c:pt>
                <c:pt idx="145">
                  <c:v>34779</c:v>
                </c:pt>
                <c:pt idx="146">
                  <c:v>32777</c:v>
                </c:pt>
                <c:pt idx="147">
                  <c:v>31654</c:v>
                </c:pt>
                <c:pt idx="148">
                  <c:v>30619</c:v>
                </c:pt>
                <c:pt idx="149">
                  <c:v>29280</c:v>
                </c:pt>
                <c:pt idx="150">
                  <c:v>28352</c:v>
                </c:pt>
                <c:pt idx="151">
                  <c:v>27658</c:v>
                </c:pt>
                <c:pt idx="152">
                  <c:v>26616</c:v>
                </c:pt>
                <c:pt idx="153">
                  <c:v>26043</c:v>
                </c:pt>
                <c:pt idx="154">
                  <c:v>25214</c:v>
                </c:pt>
                <c:pt idx="155">
                  <c:v>24562</c:v>
                </c:pt>
                <c:pt idx="156">
                  <c:v>24078</c:v>
                </c:pt>
                <c:pt idx="157">
                  <c:v>23138</c:v>
                </c:pt>
                <c:pt idx="158">
                  <c:v>22710</c:v>
                </c:pt>
                <c:pt idx="159">
                  <c:v>21850</c:v>
                </c:pt>
                <c:pt idx="160">
                  <c:v>21686</c:v>
                </c:pt>
                <c:pt idx="161">
                  <c:v>20563</c:v>
                </c:pt>
                <c:pt idx="162">
                  <c:v>20079</c:v>
                </c:pt>
                <c:pt idx="163">
                  <c:v>19776</c:v>
                </c:pt>
                <c:pt idx="164">
                  <c:v>19138</c:v>
                </c:pt>
                <c:pt idx="165">
                  <c:v>18772</c:v>
                </c:pt>
                <c:pt idx="166">
                  <c:v>18335</c:v>
                </c:pt>
                <c:pt idx="167">
                  <c:v>18250</c:v>
                </c:pt>
                <c:pt idx="168">
                  <c:v>17863</c:v>
                </c:pt>
                <c:pt idx="169">
                  <c:v>17188</c:v>
                </c:pt>
                <c:pt idx="170">
                  <c:v>16706</c:v>
                </c:pt>
                <c:pt idx="171">
                  <c:v>16396</c:v>
                </c:pt>
                <c:pt idx="172">
                  <c:v>16028</c:v>
                </c:pt>
                <c:pt idx="173">
                  <c:v>15821</c:v>
                </c:pt>
                <c:pt idx="174">
                  <c:v>15903</c:v>
                </c:pt>
                <c:pt idx="175">
                  <c:v>15128</c:v>
                </c:pt>
                <c:pt idx="176">
                  <c:v>14662</c:v>
                </c:pt>
                <c:pt idx="177">
                  <c:v>14615</c:v>
                </c:pt>
                <c:pt idx="178">
                  <c:v>14387</c:v>
                </c:pt>
                <c:pt idx="179">
                  <c:v>13898</c:v>
                </c:pt>
                <c:pt idx="180">
                  <c:v>13376</c:v>
                </c:pt>
                <c:pt idx="181">
                  <c:v>13201</c:v>
                </c:pt>
                <c:pt idx="182">
                  <c:v>13409</c:v>
                </c:pt>
                <c:pt idx="183">
                  <c:v>12983</c:v>
                </c:pt>
                <c:pt idx="184">
                  <c:v>12576</c:v>
                </c:pt>
                <c:pt idx="185">
                  <c:v>12768</c:v>
                </c:pt>
                <c:pt idx="186">
                  <c:v>12670</c:v>
                </c:pt>
                <c:pt idx="187">
                  <c:v>12844</c:v>
                </c:pt>
                <c:pt idx="188">
                  <c:v>13226</c:v>
                </c:pt>
                <c:pt idx="189">
                  <c:v>13851</c:v>
                </c:pt>
                <c:pt idx="190">
                  <c:v>14230</c:v>
                </c:pt>
                <c:pt idx="191">
                  <c:v>14907</c:v>
                </c:pt>
                <c:pt idx="192">
                  <c:v>15360</c:v>
                </c:pt>
                <c:pt idx="193">
                  <c:v>15917</c:v>
                </c:pt>
                <c:pt idx="194">
                  <c:v>16481</c:v>
                </c:pt>
                <c:pt idx="195">
                  <c:v>16123</c:v>
                </c:pt>
                <c:pt idx="196">
                  <c:v>16284</c:v>
                </c:pt>
                <c:pt idx="197">
                  <c:v>15234</c:v>
                </c:pt>
                <c:pt idx="198">
                  <c:v>14010</c:v>
                </c:pt>
                <c:pt idx="199">
                  <c:v>13003</c:v>
                </c:pt>
                <c:pt idx="200">
                  <c:v>11599</c:v>
                </c:pt>
                <c:pt idx="201">
                  <c:v>10903</c:v>
                </c:pt>
                <c:pt idx="202">
                  <c:v>9689</c:v>
                </c:pt>
                <c:pt idx="203">
                  <c:v>8992</c:v>
                </c:pt>
                <c:pt idx="204">
                  <c:v>8286</c:v>
                </c:pt>
                <c:pt idx="205">
                  <c:v>7523</c:v>
                </c:pt>
                <c:pt idx="206">
                  <c:v>7252</c:v>
                </c:pt>
                <c:pt idx="207">
                  <c:v>6800</c:v>
                </c:pt>
                <c:pt idx="208">
                  <c:v>6639</c:v>
                </c:pt>
                <c:pt idx="209">
                  <c:v>6218</c:v>
                </c:pt>
                <c:pt idx="210">
                  <c:v>6155</c:v>
                </c:pt>
                <c:pt idx="211">
                  <c:v>6177</c:v>
                </c:pt>
                <c:pt idx="212">
                  <c:v>5799</c:v>
                </c:pt>
                <c:pt idx="213">
                  <c:v>5800</c:v>
                </c:pt>
                <c:pt idx="214">
                  <c:v>5528</c:v>
                </c:pt>
                <c:pt idx="215">
                  <c:v>5397</c:v>
                </c:pt>
                <c:pt idx="216">
                  <c:v>5444</c:v>
                </c:pt>
                <c:pt idx="217">
                  <c:v>5294</c:v>
                </c:pt>
                <c:pt idx="218">
                  <c:v>5226</c:v>
                </c:pt>
                <c:pt idx="219">
                  <c:v>5116</c:v>
                </c:pt>
                <c:pt idx="220">
                  <c:v>4901</c:v>
                </c:pt>
                <c:pt idx="221">
                  <c:v>4778</c:v>
                </c:pt>
                <c:pt idx="222">
                  <c:v>4724</c:v>
                </c:pt>
                <c:pt idx="223">
                  <c:v>4618</c:v>
                </c:pt>
                <c:pt idx="224">
                  <c:v>4466</c:v>
                </c:pt>
                <c:pt idx="225">
                  <c:v>4494</c:v>
                </c:pt>
                <c:pt idx="226">
                  <c:v>4362</c:v>
                </c:pt>
                <c:pt idx="227">
                  <c:v>4118</c:v>
                </c:pt>
                <c:pt idx="228">
                  <c:v>4141</c:v>
                </c:pt>
                <c:pt idx="229">
                  <c:v>4024</c:v>
                </c:pt>
                <c:pt idx="230">
                  <c:v>3928</c:v>
                </c:pt>
                <c:pt idx="231">
                  <c:v>3726</c:v>
                </c:pt>
                <c:pt idx="232">
                  <c:v>3716</c:v>
                </c:pt>
                <c:pt idx="233">
                  <c:v>3760</c:v>
                </c:pt>
                <c:pt idx="234">
                  <c:v>3476</c:v>
                </c:pt>
                <c:pt idx="235">
                  <c:v>3464</c:v>
                </c:pt>
                <c:pt idx="236">
                  <c:v>3427</c:v>
                </c:pt>
                <c:pt idx="237">
                  <c:v>3307</c:v>
                </c:pt>
                <c:pt idx="238">
                  <c:v>3170</c:v>
                </c:pt>
                <c:pt idx="239">
                  <c:v>3136</c:v>
                </c:pt>
                <c:pt idx="240">
                  <c:v>3119</c:v>
                </c:pt>
                <c:pt idx="241">
                  <c:v>2892</c:v>
                </c:pt>
                <c:pt idx="242">
                  <c:v>2730</c:v>
                </c:pt>
                <c:pt idx="243">
                  <c:v>2780</c:v>
                </c:pt>
                <c:pt idx="244">
                  <c:v>2688</c:v>
                </c:pt>
                <c:pt idx="245">
                  <c:v>2628</c:v>
                </c:pt>
                <c:pt idx="246">
                  <c:v>2568</c:v>
                </c:pt>
                <c:pt idx="247">
                  <c:v>2534</c:v>
                </c:pt>
                <c:pt idx="248">
                  <c:v>2434</c:v>
                </c:pt>
                <c:pt idx="249">
                  <c:v>2373</c:v>
                </c:pt>
                <c:pt idx="250">
                  <c:v>2348</c:v>
                </c:pt>
                <c:pt idx="251">
                  <c:v>2229</c:v>
                </c:pt>
                <c:pt idx="252">
                  <c:v>2141</c:v>
                </c:pt>
                <c:pt idx="253">
                  <c:v>2198</c:v>
                </c:pt>
                <c:pt idx="254">
                  <c:v>2129</c:v>
                </c:pt>
                <c:pt idx="255">
                  <c:v>2072</c:v>
                </c:pt>
                <c:pt idx="256">
                  <c:v>1989</c:v>
                </c:pt>
                <c:pt idx="257">
                  <c:v>1907</c:v>
                </c:pt>
                <c:pt idx="258">
                  <c:v>1916</c:v>
                </c:pt>
                <c:pt idx="259">
                  <c:v>1862</c:v>
                </c:pt>
                <c:pt idx="260">
                  <c:v>1790</c:v>
                </c:pt>
                <c:pt idx="261">
                  <c:v>1756</c:v>
                </c:pt>
                <c:pt idx="262">
                  <c:v>1770</c:v>
                </c:pt>
                <c:pt idx="263">
                  <c:v>1709</c:v>
                </c:pt>
                <c:pt idx="264">
                  <c:v>1680</c:v>
                </c:pt>
                <c:pt idx="265">
                  <c:v>1700</c:v>
                </c:pt>
                <c:pt idx="266">
                  <c:v>1596</c:v>
                </c:pt>
                <c:pt idx="267">
                  <c:v>1556</c:v>
                </c:pt>
                <c:pt idx="268">
                  <c:v>1460</c:v>
                </c:pt>
                <c:pt idx="269">
                  <c:v>1503</c:v>
                </c:pt>
                <c:pt idx="270">
                  <c:v>1471</c:v>
                </c:pt>
                <c:pt idx="271">
                  <c:v>1415</c:v>
                </c:pt>
                <c:pt idx="272">
                  <c:v>1386</c:v>
                </c:pt>
                <c:pt idx="273">
                  <c:v>1341</c:v>
                </c:pt>
                <c:pt idx="274">
                  <c:v>1371</c:v>
                </c:pt>
                <c:pt idx="275">
                  <c:v>1295</c:v>
                </c:pt>
                <c:pt idx="276">
                  <c:v>1226</c:v>
                </c:pt>
                <c:pt idx="277">
                  <c:v>1242</c:v>
                </c:pt>
                <c:pt idx="278">
                  <c:v>1194</c:v>
                </c:pt>
                <c:pt idx="279">
                  <c:v>1214</c:v>
                </c:pt>
                <c:pt idx="280">
                  <c:v>1215</c:v>
                </c:pt>
                <c:pt idx="281">
                  <c:v>1140</c:v>
                </c:pt>
                <c:pt idx="282">
                  <c:v>1113</c:v>
                </c:pt>
                <c:pt idx="283">
                  <c:v>1066</c:v>
                </c:pt>
                <c:pt idx="284">
                  <c:v>1100</c:v>
                </c:pt>
                <c:pt idx="285">
                  <c:v>1062</c:v>
                </c:pt>
                <c:pt idx="286">
                  <c:v>1017</c:v>
                </c:pt>
                <c:pt idx="287">
                  <c:v>1089</c:v>
                </c:pt>
                <c:pt idx="288">
                  <c:v>959</c:v>
                </c:pt>
                <c:pt idx="289">
                  <c:v>949</c:v>
                </c:pt>
                <c:pt idx="290">
                  <c:v>941</c:v>
                </c:pt>
                <c:pt idx="291">
                  <c:v>937</c:v>
                </c:pt>
                <c:pt idx="292">
                  <c:v>982</c:v>
                </c:pt>
                <c:pt idx="293">
                  <c:v>854</c:v>
                </c:pt>
                <c:pt idx="294">
                  <c:v>880</c:v>
                </c:pt>
                <c:pt idx="295">
                  <c:v>791</c:v>
                </c:pt>
                <c:pt idx="296">
                  <c:v>825</c:v>
                </c:pt>
                <c:pt idx="297">
                  <c:v>815</c:v>
                </c:pt>
                <c:pt idx="298">
                  <c:v>831</c:v>
                </c:pt>
                <c:pt idx="299">
                  <c:v>755</c:v>
                </c:pt>
                <c:pt idx="300">
                  <c:v>743</c:v>
                </c:pt>
                <c:pt idx="301">
                  <c:v>759</c:v>
                </c:pt>
                <c:pt idx="302">
                  <c:v>766</c:v>
                </c:pt>
                <c:pt idx="303">
                  <c:v>669</c:v>
                </c:pt>
                <c:pt idx="304">
                  <c:v>744</c:v>
                </c:pt>
                <c:pt idx="305">
                  <c:v>684</c:v>
                </c:pt>
                <c:pt idx="306">
                  <c:v>699</c:v>
                </c:pt>
                <c:pt idx="307">
                  <c:v>619</c:v>
                </c:pt>
                <c:pt idx="308">
                  <c:v>684</c:v>
                </c:pt>
                <c:pt idx="309">
                  <c:v>616</c:v>
                </c:pt>
                <c:pt idx="310">
                  <c:v>641</c:v>
                </c:pt>
                <c:pt idx="311">
                  <c:v>603</c:v>
                </c:pt>
                <c:pt idx="312">
                  <c:v>568</c:v>
                </c:pt>
                <c:pt idx="313">
                  <c:v>594</c:v>
                </c:pt>
                <c:pt idx="314">
                  <c:v>540</c:v>
                </c:pt>
                <c:pt idx="315">
                  <c:v>521</c:v>
                </c:pt>
                <c:pt idx="316">
                  <c:v>547</c:v>
                </c:pt>
                <c:pt idx="317">
                  <c:v>566</c:v>
                </c:pt>
                <c:pt idx="318">
                  <c:v>491</c:v>
                </c:pt>
                <c:pt idx="319">
                  <c:v>520</c:v>
                </c:pt>
                <c:pt idx="320">
                  <c:v>508</c:v>
                </c:pt>
                <c:pt idx="321">
                  <c:v>475</c:v>
                </c:pt>
                <c:pt idx="322">
                  <c:v>441</c:v>
                </c:pt>
                <c:pt idx="323">
                  <c:v>449</c:v>
                </c:pt>
                <c:pt idx="324">
                  <c:v>428</c:v>
                </c:pt>
                <c:pt idx="325">
                  <c:v>473</c:v>
                </c:pt>
                <c:pt idx="326">
                  <c:v>409</c:v>
                </c:pt>
                <c:pt idx="327">
                  <c:v>392</c:v>
                </c:pt>
                <c:pt idx="328">
                  <c:v>412</c:v>
                </c:pt>
                <c:pt idx="329">
                  <c:v>419</c:v>
                </c:pt>
                <c:pt idx="330">
                  <c:v>384</c:v>
                </c:pt>
                <c:pt idx="331">
                  <c:v>368</c:v>
                </c:pt>
                <c:pt idx="332">
                  <c:v>344</c:v>
                </c:pt>
                <c:pt idx="333">
                  <c:v>378</c:v>
                </c:pt>
                <c:pt idx="334">
                  <c:v>329</c:v>
                </c:pt>
                <c:pt idx="335">
                  <c:v>346</c:v>
                </c:pt>
                <c:pt idx="336">
                  <c:v>345</c:v>
                </c:pt>
                <c:pt idx="337">
                  <c:v>346</c:v>
                </c:pt>
                <c:pt idx="338">
                  <c:v>333</c:v>
                </c:pt>
                <c:pt idx="339">
                  <c:v>331</c:v>
                </c:pt>
                <c:pt idx="340">
                  <c:v>300</c:v>
                </c:pt>
                <c:pt idx="341">
                  <c:v>318</c:v>
                </c:pt>
                <c:pt idx="342">
                  <c:v>307</c:v>
                </c:pt>
                <c:pt idx="343">
                  <c:v>294</c:v>
                </c:pt>
                <c:pt idx="344">
                  <c:v>306</c:v>
                </c:pt>
                <c:pt idx="345">
                  <c:v>309</c:v>
                </c:pt>
                <c:pt idx="346">
                  <c:v>277</c:v>
                </c:pt>
                <c:pt idx="347">
                  <c:v>292</c:v>
                </c:pt>
                <c:pt idx="348">
                  <c:v>246</c:v>
                </c:pt>
                <c:pt idx="349">
                  <c:v>283</c:v>
                </c:pt>
                <c:pt idx="350">
                  <c:v>264</c:v>
                </c:pt>
                <c:pt idx="351">
                  <c:v>260</c:v>
                </c:pt>
                <c:pt idx="352">
                  <c:v>248</c:v>
                </c:pt>
                <c:pt idx="353">
                  <c:v>245</c:v>
                </c:pt>
                <c:pt idx="354">
                  <c:v>262</c:v>
                </c:pt>
                <c:pt idx="355">
                  <c:v>259</c:v>
                </c:pt>
                <c:pt idx="356">
                  <c:v>224</c:v>
                </c:pt>
                <c:pt idx="357">
                  <c:v>252</c:v>
                </c:pt>
                <c:pt idx="358">
                  <c:v>232</c:v>
                </c:pt>
                <c:pt idx="359">
                  <c:v>206</c:v>
                </c:pt>
                <c:pt idx="360">
                  <c:v>225</c:v>
                </c:pt>
                <c:pt idx="361">
                  <c:v>232</c:v>
                </c:pt>
                <c:pt idx="362">
                  <c:v>210</c:v>
                </c:pt>
                <c:pt idx="363">
                  <c:v>208</c:v>
                </c:pt>
                <c:pt idx="364">
                  <c:v>226</c:v>
                </c:pt>
                <c:pt idx="365">
                  <c:v>231</c:v>
                </c:pt>
                <c:pt idx="366">
                  <c:v>201</c:v>
                </c:pt>
                <c:pt idx="367">
                  <c:v>185</c:v>
                </c:pt>
                <c:pt idx="368">
                  <c:v>204</c:v>
                </c:pt>
                <c:pt idx="369">
                  <c:v>173</c:v>
                </c:pt>
                <c:pt idx="370">
                  <c:v>164</c:v>
                </c:pt>
                <c:pt idx="371">
                  <c:v>177</c:v>
                </c:pt>
                <c:pt idx="372">
                  <c:v>177</c:v>
                </c:pt>
                <c:pt idx="373">
                  <c:v>172</c:v>
                </c:pt>
                <c:pt idx="374">
                  <c:v>194</c:v>
                </c:pt>
                <c:pt idx="375">
                  <c:v>164</c:v>
                </c:pt>
                <c:pt idx="376">
                  <c:v>165</c:v>
                </c:pt>
                <c:pt idx="377">
                  <c:v>161</c:v>
                </c:pt>
                <c:pt idx="378">
                  <c:v>172</c:v>
                </c:pt>
                <c:pt idx="379">
                  <c:v>184</c:v>
                </c:pt>
                <c:pt idx="380">
                  <c:v>167</c:v>
                </c:pt>
                <c:pt idx="381">
                  <c:v>169</c:v>
                </c:pt>
                <c:pt idx="382">
                  <c:v>150</c:v>
                </c:pt>
                <c:pt idx="383">
                  <c:v>185</c:v>
                </c:pt>
                <c:pt idx="384">
                  <c:v>164</c:v>
                </c:pt>
                <c:pt idx="385">
                  <c:v>148</c:v>
                </c:pt>
                <c:pt idx="386">
                  <c:v>160</c:v>
                </c:pt>
                <c:pt idx="387">
                  <c:v>151</c:v>
                </c:pt>
                <c:pt idx="388">
                  <c:v>159</c:v>
                </c:pt>
                <c:pt idx="389">
                  <c:v>144</c:v>
                </c:pt>
                <c:pt idx="390">
                  <c:v>140</c:v>
                </c:pt>
                <c:pt idx="391">
                  <c:v>145</c:v>
                </c:pt>
                <c:pt idx="392">
                  <c:v>140</c:v>
                </c:pt>
                <c:pt idx="393">
                  <c:v>145</c:v>
                </c:pt>
                <c:pt idx="394">
                  <c:v>117</c:v>
                </c:pt>
                <c:pt idx="395">
                  <c:v>124</c:v>
                </c:pt>
                <c:pt idx="396">
                  <c:v>119</c:v>
                </c:pt>
                <c:pt idx="397">
                  <c:v>122</c:v>
                </c:pt>
                <c:pt idx="398">
                  <c:v>132</c:v>
                </c:pt>
                <c:pt idx="399">
                  <c:v>128</c:v>
                </c:pt>
                <c:pt idx="400">
                  <c:v>135</c:v>
                </c:pt>
                <c:pt idx="401">
                  <c:v>139</c:v>
                </c:pt>
                <c:pt idx="402">
                  <c:v>126</c:v>
                </c:pt>
                <c:pt idx="403">
                  <c:v>135</c:v>
                </c:pt>
                <c:pt idx="404">
                  <c:v>123</c:v>
                </c:pt>
                <c:pt idx="405">
                  <c:v>119</c:v>
                </c:pt>
                <c:pt idx="406">
                  <c:v>117</c:v>
                </c:pt>
                <c:pt idx="407">
                  <c:v>110</c:v>
                </c:pt>
                <c:pt idx="408">
                  <c:v>112</c:v>
                </c:pt>
                <c:pt idx="409">
                  <c:v>108</c:v>
                </c:pt>
                <c:pt idx="410">
                  <c:v>121</c:v>
                </c:pt>
                <c:pt idx="411">
                  <c:v>106</c:v>
                </c:pt>
                <c:pt idx="412">
                  <c:v>102</c:v>
                </c:pt>
                <c:pt idx="413">
                  <c:v>111</c:v>
                </c:pt>
                <c:pt idx="414">
                  <c:v>120</c:v>
                </c:pt>
                <c:pt idx="415">
                  <c:v>112</c:v>
                </c:pt>
                <c:pt idx="416">
                  <c:v>99</c:v>
                </c:pt>
                <c:pt idx="417">
                  <c:v>104</c:v>
                </c:pt>
                <c:pt idx="418">
                  <c:v>116</c:v>
                </c:pt>
                <c:pt idx="419">
                  <c:v>94</c:v>
                </c:pt>
                <c:pt idx="420">
                  <c:v>113</c:v>
                </c:pt>
                <c:pt idx="421">
                  <c:v>104</c:v>
                </c:pt>
                <c:pt idx="422">
                  <c:v>103</c:v>
                </c:pt>
                <c:pt idx="423">
                  <c:v>109</c:v>
                </c:pt>
                <c:pt idx="424">
                  <c:v>109</c:v>
                </c:pt>
                <c:pt idx="425">
                  <c:v>105</c:v>
                </c:pt>
                <c:pt idx="426">
                  <c:v>107</c:v>
                </c:pt>
                <c:pt idx="427">
                  <c:v>89</c:v>
                </c:pt>
                <c:pt idx="428">
                  <c:v>85</c:v>
                </c:pt>
                <c:pt idx="429">
                  <c:v>98</c:v>
                </c:pt>
                <c:pt idx="430">
                  <c:v>99</c:v>
                </c:pt>
                <c:pt idx="431">
                  <c:v>103</c:v>
                </c:pt>
                <c:pt idx="432">
                  <c:v>80</c:v>
                </c:pt>
                <c:pt idx="433">
                  <c:v>107</c:v>
                </c:pt>
                <c:pt idx="434">
                  <c:v>97</c:v>
                </c:pt>
                <c:pt idx="435">
                  <c:v>107</c:v>
                </c:pt>
                <c:pt idx="436">
                  <c:v>81</c:v>
                </c:pt>
                <c:pt idx="437">
                  <c:v>98</c:v>
                </c:pt>
                <c:pt idx="438">
                  <c:v>99</c:v>
                </c:pt>
                <c:pt idx="439">
                  <c:v>108</c:v>
                </c:pt>
                <c:pt idx="440">
                  <c:v>98</c:v>
                </c:pt>
                <c:pt idx="441">
                  <c:v>76</c:v>
                </c:pt>
                <c:pt idx="442">
                  <c:v>83</c:v>
                </c:pt>
                <c:pt idx="443">
                  <c:v>106</c:v>
                </c:pt>
                <c:pt idx="444">
                  <c:v>82</c:v>
                </c:pt>
                <c:pt idx="445">
                  <c:v>94</c:v>
                </c:pt>
                <c:pt idx="446">
                  <c:v>75</c:v>
                </c:pt>
                <c:pt idx="447">
                  <c:v>91</c:v>
                </c:pt>
                <c:pt idx="448">
                  <c:v>88</c:v>
                </c:pt>
                <c:pt idx="449">
                  <c:v>87</c:v>
                </c:pt>
                <c:pt idx="450">
                  <c:v>108</c:v>
                </c:pt>
                <c:pt idx="451">
                  <c:v>93</c:v>
                </c:pt>
                <c:pt idx="452">
                  <c:v>88</c:v>
                </c:pt>
                <c:pt idx="453">
                  <c:v>97</c:v>
                </c:pt>
                <c:pt idx="454">
                  <c:v>86</c:v>
                </c:pt>
                <c:pt idx="455">
                  <c:v>87</c:v>
                </c:pt>
                <c:pt idx="456">
                  <c:v>89</c:v>
                </c:pt>
                <c:pt idx="457">
                  <c:v>91</c:v>
                </c:pt>
                <c:pt idx="458">
                  <c:v>81</c:v>
                </c:pt>
                <c:pt idx="459">
                  <c:v>86</c:v>
                </c:pt>
                <c:pt idx="460">
                  <c:v>82</c:v>
                </c:pt>
                <c:pt idx="461">
                  <c:v>77</c:v>
                </c:pt>
                <c:pt idx="462">
                  <c:v>103</c:v>
                </c:pt>
                <c:pt idx="463">
                  <c:v>82</c:v>
                </c:pt>
                <c:pt idx="464">
                  <c:v>92</c:v>
                </c:pt>
                <c:pt idx="465">
                  <c:v>88</c:v>
                </c:pt>
                <c:pt idx="466">
                  <c:v>99</c:v>
                </c:pt>
                <c:pt idx="467">
                  <c:v>80</c:v>
                </c:pt>
                <c:pt idx="468">
                  <c:v>110</c:v>
                </c:pt>
                <c:pt idx="469">
                  <c:v>86</c:v>
                </c:pt>
                <c:pt idx="470">
                  <c:v>95</c:v>
                </c:pt>
                <c:pt idx="471">
                  <c:v>100</c:v>
                </c:pt>
                <c:pt idx="472">
                  <c:v>101</c:v>
                </c:pt>
                <c:pt idx="473">
                  <c:v>108</c:v>
                </c:pt>
                <c:pt idx="474">
                  <c:v>123</c:v>
                </c:pt>
                <c:pt idx="475">
                  <c:v>152</c:v>
                </c:pt>
                <c:pt idx="476">
                  <c:v>166</c:v>
                </c:pt>
                <c:pt idx="477">
                  <c:v>186</c:v>
                </c:pt>
                <c:pt idx="478">
                  <c:v>220</c:v>
                </c:pt>
                <c:pt idx="479">
                  <c:v>227</c:v>
                </c:pt>
                <c:pt idx="480">
                  <c:v>218</c:v>
                </c:pt>
                <c:pt idx="481">
                  <c:v>229</c:v>
                </c:pt>
                <c:pt idx="482">
                  <c:v>227</c:v>
                </c:pt>
                <c:pt idx="483">
                  <c:v>219</c:v>
                </c:pt>
                <c:pt idx="484">
                  <c:v>248</c:v>
                </c:pt>
                <c:pt idx="485">
                  <c:v>241</c:v>
                </c:pt>
                <c:pt idx="486">
                  <c:v>232</c:v>
                </c:pt>
                <c:pt idx="487">
                  <c:v>232</c:v>
                </c:pt>
                <c:pt idx="488">
                  <c:v>226</c:v>
                </c:pt>
                <c:pt idx="489">
                  <c:v>214</c:v>
                </c:pt>
                <c:pt idx="490">
                  <c:v>174</c:v>
                </c:pt>
                <c:pt idx="491">
                  <c:v>178</c:v>
                </c:pt>
                <c:pt idx="492">
                  <c:v>151</c:v>
                </c:pt>
                <c:pt idx="493">
                  <c:v>148</c:v>
                </c:pt>
                <c:pt idx="494">
                  <c:v>126</c:v>
                </c:pt>
                <c:pt idx="495">
                  <c:v>153</c:v>
                </c:pt>
                <c:pt idx="496">
                  <c:v>143</c:v>
                </c:pt>
                <c:pt idx="497">
                  <c:v>141</c:v>
                </c:pt>
                <c:pt idx="498">
                  <c:v>138</c:v>
                </c:pt>
                <c:pt idx="499">
                  <c:v>122</c:v>
                </c:pt>
                <c:pt idx="500">
                  <c:v>102</c:v>
                </c:pt>
                <c:pt idx="501">
                  <c:v>143</c:v>
                </c:pt>
                <c:pt idx="502">
                  <c:v>139</c:v>
                </c:pt>
                <c:pt idx="503">
                  <c:v>125</c:v>
                </c:pt>
                <c:pt idx="504">
                  <c:v>111</c:v>
                </c:pt>
                <c:pt idx="505">
                  <c:v>99</c:v>
                </c:pt>
                <c:pt idx="506">
                  <c:v>119</c:v>
                </c:pt>
                <c:pt idx="507">
                  <c:v>104</c:v>
                </c:pt>
                <c:pt idx="508">
                  <c:v>112</c:v>
                </c:pt>
                <c:pt idx="509">
                  <c:v>111</c:v>
                </c:pt>
                <c:pt idx="510">
                  <c:v>97</c:v>
                </c:pt>
                <c:pt idx="511">
                  <c:v>107</c:v>
                </c:pt>
                <c:pt idx="512">
                  <c:v>111</c:v>
                </c:pt>
                <c:pt idx="513">
                  <c:v>102</c:v>
                </c:pt>
                <c:pt idx="514">
                  <c:v>116</c:v>
                </c:pt>
                <c:pt idx="515">
                  <c:v>126</c:v>
                </c:pt>
                <c:pt idx="516">
                  <c:v>110</c:v>
                </c:pt>
                <c:pt idx="517">
                  <c:v>118</c:v>
                </c:pt>
                <c:pt idx="518">
                  <c:v>109</c:v>
                </c:pt>
                <c:pt idx="519">
                  <c:v>102</c:v>
                </c:pt>
                <c:pt idx="520">
                  <c:v>138</c:v>
                </c:pt>
                <c:pt idx="521">
                  <c:v>126</c:v>
                </c:pt>
                <c:pt idx="522">
                  <c:v>121</c:v>
                </c:pt>
                <c:pt idx="523">
                  <c:v>113</c:v>
                </c:pt>
                <c:pt idx="524">
                  <c:v>143</c:v>
                </c:pt>
                <c:pt idx="525">
                  <c:v>141</c:v>
                </c:pt>
                <c:pt idx="526">
                  <c:v>157</c:v>
                </c:pt>
                <c:pt idx="527">
                  <c:v>191</c:v>
                </c:pt>
                <c:pt idx="528">
                  <c:v>204</c:v>
                </c:pt>
                <c:pt idx="529">
                  <c:v>200</c:v>
                </c:pt>
                <c:pt idx="530">
                  <c:v>245</c:v>
                </c:pt>
                <c:pt idx="531">
                  <c:v>275</c:v>
                </c:pt>
                <c:pt idx="532">
                  <c:v>341</c:v>
                </c:pt>
                <c:pt idx="533">
                  <c:v>338</c:v>
                </c:pt>
                <c:pt idx="534">
                  <c:v>473</c:v>
                </c:pt>
                <c:pt idx="535">
                  <c:v>498</c:v>
                </c:pt>
                <c:pt idx="536">
                  <c:v>578</c:v>
                </c:pt>
                <c:pt idx="537">
                  <c:v>623</c:v>
                </c:pt>
                <c:pt idx="538">
                  <c:v>751</c:v>
                </c:pt>
                <c:pt idx="539">
                  <c:v>858</c:v>
                </c:pt>
                <c:pt idx="540">
                  <c:v>915</c:v>
                </c:pt>
                <c:pt idx="541">
                  <c:v>975</c:v>
                </c:pt>
                <c:pt idx="542">
                  <c:v>1008</c:v>
                </c:pt>
                <c:pt idx="543">
                  <c:v>987</c:v>
                </c:pt>
                <c:pt idx="544">
                  <c:v>1075</c:v>
                </c:pt>
                <c:pt idx="545">
                  <c:v>1053</c:v>
                </c:pt>
                <c:pt idx="546">
                  <c:v>1113</c:v>
                </c:pt>
                <c:pt idx="547">
                  <c:v>1083</c:v>
                </c:pt>
                <c:pt idx="548">
                  <c:v>1068</c:v>
                </c:pt>
                <c:pt idx="549">
                  <c:v>1032</c:v>
                </c:pt>
                <c:pt idx="550">
                  <c:v>936</c:v>
                </c:pt>
                <c:pt idx="551">
                  <c:v>904</c:v>
                </c:pt>
                <c:pt idx="552">
                  <c:v>872</c:v>
                </c:pt>
                <c:pt idx="553">
                  <c:v>795</c:v>
                </c:pt>
                <c:pt idx="554">
                  <c:v>778</c:v>
                </c:pt>
                <c:pt idx="555">
                  <c:v>653</c:v>
                </c:pt>
                <c:pt idx="556">
                  <c:v>618</c:v>
                </c:pt>
                <c:pt idx="557">
                  <c:v>551</c:v>
                </c:pt>
                <c:pt idx="558">
                  <c:v>534</c:v>
                </c:pt>
                <c:pt idx="559">
                  <c:v>459</c:v>
                </c:pt>
                <c:pt idx="560">
                  <c:v>462</c:v>
                </c:pt>
                <c:pt idx="561">
                  <c:v>416</c:v>
                </c:pt>
                <c:pt idx="562">
                  <c:v>393</c:v>
                </c:pt>
                <c:pt idx="563">
                  <c:v>344</c:v>
                </c:pt>
                <c:pt idx="564">
                  <c:v>314</c:v>
                </c:pt>
                <c:pt idx="565">
                  <c:v>299</c:v>
                </c:pt>
                <c:pt idx="566">
                  <c:v>274</c:v>
                </c:pt>
                <c:pt idx="567">
                  <c:v>273</c:v>
                </c:pt>
                <c:pt idx="568">
                  <c:v>288</c:v>
                </c:pt>
                <c:pt idx="569">
                  <c:v>264</c:v>
                </c:pt>
                <c:pt idx="570">
                  <c:v>267</c:v>
                </c:pt>
                <c:pt idx="571">
                  <c:v>268</c:v>
                </c:pt>
                <c:pt idx="572">
                  <c:v>295</c:v>
                </c:pt>
                <c:pt idx="573">
                  <c:v>319</c:v>
                </c:pt>
                <c:pt idx="574">
                  <c:v>327</c:v>
                </c:pt>
                <c:pt idx="575">
                  <c:v>373</c:v>
                </c:pt>
                <c:pt idx="576">
                  <c:v>427</c:v>
                </c:pt>
                <c:pt idx="577">
                  <c:v>455</c:v>
                </c:pt>
                <c:pt idx="578">
                  <c:v>522</c:v>
                </c:pt>
                <c:pt idx="579">
                  <c:v>577</c:v>
                </c:pt>
                <c:pt idx="580">
                  <c:v>589</c:v>
                </c:pt>
                <c:pt idx="581">
                  <c:v>647</c:v>
                </c:pt>
                <c:pt idx="582">
                  <c:v>680</c:v>
                </c:pt>
                <c:pt idx="583">
                  <c:v>796</c:v>
                </c:pt>
                <c:pt idx="584">
                  <c:v>757</c:v>
                </c:pt>
                <c:pt idx="585">
                  <c:v>807</c:v>
                </c:pt>
                <c:pt idx="586">
                  <c:v>812</c:v>
                </c:pt>
                <c:pt idx="587">
                  <c:v>830</c:v>
                </c:pt>
                <c:pt idx="588">
                  <c:v>877</c:v>
                </c:pt>
                <c:pt idx="589">
                  <c:v>862</c:v>
                </c:pt>
                <c:pt idx="590">
                  <c:v>855</c:v>
                </c:pt>
                <c:pt idx="591">
                  <c:v>893</c:v>
                </c:pt>
                <c:pt idx="592">
                  <c:v>824</c:v>
                </c:pt>
                <c:pt idx="593">
                  <c:v>887</c:v>
                </c:pt>
                <c:pt idx="594">
                  <c:v>803</c:v>
                </c:pt>
                <c:pt idx="595">
                  <c:v>816</c:v>
                </c:pt>
                <c:pt idx="596">
                  <c:v>794</c:v>
                </c:pt>
                <c:pt idx="597">
                  <c:v>840</c:v>
                </c:pt>
                <c:pt idx="598">
                  <c:v>743</c:v>
                </c:pt>
                <c:pt idx="599">
                  <c:v>705</c:v>
                </c:pt>
                <c:pt idx="600">
                  <c:v>620</c:v>
                </c:pt>
                <c:pt idx="601">
                  <c:v>601</c:v>
                </c:pt>
                <c:pt idx="602">
                  <c:v>597</c:v>
                </c:pt>
                <c:pt idx="603">
                  <c:v>539</c:v>
                </c:pt>
                <c:pt idx="604">
                  <c:v>531</c:v>
                </c:pt>
                <c:pt idx="605">
                  <c:v>494</c:v>
                </c:pt>
                <c:pt idx="606">
                  <c:v>454</c:v>
                </c:pt>
                <c:pt idx="607">
                  <c:v>440</c:v>
                </c:pt>
                <c:pt idx="608">
                  <c:v>452</c:v>
                </c:pt>
                <c:pt idx="609">
                  <c:v>400</c:v>
                </c:pt>
                <c:pt idx="610">
                  <c:v>350</c:v>
                </c:pt>
                <c:pt idx="611">
                  <c:v>328</c:v>
                </c:pt>
                <c:pt idx="612">
                  <c:v>337</c:v>
                </c:pt>
                <c:pt idx="613">
                  <c:v>314</c:v>
                </c:pt>
                <c:pt idx="614">
                  <c:v>305</c:v>
                </c:pt>
                <c:pt idx="615">
                  <c:v>297</c:v>
                </c:pt>
                <c:pt idx="616">
                  <c:v>286</c:v>
                </c:pt>
                <c:pt idx="617">
                  <c:v>278</c:v>
                </c:pt>
                <c:pt idx="618">
                  <c:v>230</c:v>
                </c:pt>
                <c:pt idx="619">
                  <c:v>234</c:v>
                </c:pt>
                <c:pt idx="620">
                  <c:v>252</c:v>
                </c:pt>
                <c:pt idx="621">
                  <c:v>210</c:v>
                </c:pt>
                <c:pt idx="622">
                  <c:v>233</c:v>
                </c:pt>
                <c:pt idx="623">
                  <c:v>209</c:v>
                </c:pt>
                <c:pt idx="624">
                  <c:v>209</c:v>
                </c:pt>
                <c:pt idx="625">
                  <c:v>197</c:v>
                </c:pt>
                <c:pt idx="626">
                  <c:v>213</c:v>
                </c:pt>
                <c:pt idx="627">
                  <c:v>197</c:v>
                </c:pt>
                <c:pt idx="628">
                  <c:v>186</c:v>
                </c:pt>
                <c:pt idx="629">
                  <c:v>167</c:v>
                </c:pt>
                <c:pt idx="630">
                  <c:v>170</c:v>
                </c:pt>
                <c:pt idx="631">
                  <c:v>167</c:v>
                </c:pt>
                <c:pt idx="632">
                  <c:v>156</c:v>
                </c:pt>
                <c:pt idx="633">
                  <c:v>192</c:v>
                </c:pt>
                <c:pt idx="634">
                  <c:v>172</c:v>
                </c:pt>
                <c:pt idx="635">
                  <c:v>165</c:v>
                </c:pt>
                <c:pt idx="636">
                  <c:v>152</c:v>
                </c:pt>
                <c:pt idx="637">
                  <c:v>158</c:v>
                </c:pt>
                <c:pt idx="638">
                  <c:v>164</c:v>
                </c:pt>
                <c:pt idx="639">
                  <c:v>187</c:v>
                </c:pt>
                <c:pt idx="640">
                  <c:v>165</c:v>
                </c:pt>
                <c:pt idx="641">
                  <c:v>149</c:v>
                </c:pt>
                <c:pt idx="642">
                  <c:v>172</c:v>
                </c:pt>
                <c:pt idx="643">
                  <c:v>142</c:v>
                </c:pt>
                <c:pt idx="644">
                  <c:v>154</c:v>
                </c:pt>
                <c:pt idx="645">
                  <c:v>151</c:v>
                </c:pt>
                <c:pt idx="646">
                  <c:v>163</c:v>
                </c:pt>
                <c:pt idx="647">
                  <c:v>144</c:v>
                </c:pt>
                <c:pt idx="648">
                  <c:v>139</c:v>
                </c:pt>
                <c:pt idx="649">
                  <c:v>178</c:v>
                </c:pt>
                <c:pt idx="650">
                  <c:v>169</c:v>
                </c:pt>
                <c:pt idx="651">
                  <c:v>140</c:v>
                </c:pt>
                <c:pt idx="652">
                  <c:v>161</c:v>
                </c:pt>
                <c:pt idx="653">
                  <c:v>159</c:v>
                </c:pt>
                <c:pt idx="654">
                  <c:v>154</c:v>
                </c:pt>
                <c:pt idx="655">
                  <c:v>131</c:v>
                </c:pt>
                <c:pt idx="656">
                  <c:v>142</c:v>
                </c:pt>
                <c:pt idx="657">
                  <c:v>142</c:v>
                </c:pt>
                <c:pt idx="658">
                  <c:v>133</c:v>
                </c:pt>
                <c:pt idx="659">
                  <c:v>131</c:v>
                </c:pt>
                <c:pt idx="660">
                  <c:v>141</c:v>
                </c:pt>
                <c:pt idx="661">
                  <c:v>123</c:v>
                </c:pt>
                <c:pt idx="662">
                  <c:v>151</c:v>
                </c:pt>
                <c:pt idx="663">
                  <c:v>133</c:v>
                </c:pt>
                <c:pt idx="664">
                  <c:v>139</c:v>
                </c:pt>
                <c:pt idx="665">
                  <c:v>118</c:v>
                </c:pt>
                <c:pt idx="666">
                  <c:v>131</c:v>
                </c:pt>
                <c:pt idx="667">
                  <c:v>136</c:v>
                </c:pt>
                <c:pt idx="668">
                  <c:v>126</c:v>
                </c:pt>
                <c:pt idx="669">
                  <c:v>138</c:v>
                </c:pt>
                <c:pt idx="670">
                  <c:v>133</c:v>
                </c:pt>
                <c:pt idx="671">
                  <c:v>134</c:v>
                </c:pt>
                <c:pt idx="672">
                  <c:v>130</c:v>
                </c:pt>
                <c:pt idx="673">
                  <c:v>115</c:v>
                </c:pt>
                <c:pt idx="674">
                  <c:v>131</c:v>
                </c:pt>
                <c:pt idx="675">
                  <c:v>128</c:v>
                </c:pt>
                <c:pt idx="676">
                  <c:v>115</c:v>
                </c:pt>
                <c:pt idx="677">
                  <c:v>136</c:v>
                </c:pt>
                <c:pt idx="678">
                  <c:v>98</c:v>
                </c:pt>
                <c:pt idx="679">
                  <c:v>126</c:v>
                </c:pt>
                <c:pt idx="680">
                  <c:v>125</c:v>
                </c:pt>
                <c:pt idx="681">
                  <c:v>109</c:v>
                </c:pt>
                <c:pt idx="682">
                  <c:v>136</c:v>
                </c:pt>
                <c:pt idx="683">
                  <c:v>120</c:v>
                </c:pt>
                <c:pt idx="684">
                  <c:v>130</c:v>
                </c:pt>
                <c:pt idx="685">
                  <c:v>113</c:v>
                </c:pt>
                <c:pt idx="686">
                  <c:v>139</c:v>
                </c:pt>
                <c:pt idx="687">
                  <c:v>106</c:v>
                </c:pt>
                <c:pt idx="688">
                  <c:v>123</c:v>
                </c:pt>
                <c:pt idx="689">
                  <c:v>119</c:v>
                </c:pt>
                <c:pt idx="690">
                  <c:v>135</c:v>
                </c:pt>
                <c:pt idx="691">
                  <c:v>116</c:v>
                </c:pt>
                <c:pt idx="692">
                  <c:v>94</c:v>
                </c:pt>
                <c:pt idx="693">
                  <c:v>140</c:v>
                </c:pt>
                <c:pt idx="694">
                  <c:v>143</c:v>
                </c:pt>
                <c:pt idx="695">
                  <c:v>127</c:v>
                </c:pt>
                <c:pt idx="696">
                  <c:v>111</c:v>
                </c:pt>
                <c:pt idx="697">
                  <c:v>114</c:v>
                </c:pt>
                <c:pt idx="698">
                  <c:v>120</c:v>
                </c:pt>
                <c:pt idx="699">
                  <c:v>111</c:v>
                </c:pt>
                <c:pt idx="700">
                  <c:v>119</c:v>
                </c:pt>
                <c:pt idx="701">
                  <c:v>141</c:v>
                </c:pt>
                <c:pt idx="702">
                  <c:v>128</c:v>
                </c:pt>
                <c:pt idx="703">
                  <c:v>142</c:v>
                </c:pt>
                <c:pt idx="704">
                  <c:v>119</c:v>
                </c:pt>
                <c:pt idx="705">
                  <c:v>141</c:v>
                </c:pt>
                <c:pt idx="706">
                  <c:v>114</c:v>
                </c:pt>
                <c:pt idx="707">
                  <c:v>126</c:v>
                </c:pt>
                <c:pt idx="708">
                  <c:v>117</c:v>
                </c:pt>
                <c:pt idx="709">
                  <c:v>120</c:v>
                </c:pt>
                <c:pt idx="710">
                  <c:v>118</c:v>
                </c:pt>
                <c:pt idx="711">
                  <c:v>128</c:v>
                </c:pt>
                <c:pt idx="712">
                  <c:v>101</c:v>
                </c:pt>
                <c:pt idx="713">
                  <c:v>118</c:v>
                </c:pt>
                <c:pt idx="714">
                  <c:v>92</c:v>
                </c:pt>
                <c:pt idx="715">
                  <c:v>121</c:v>
                </c:pt>
                <c:pt idx="716">
                  <c:v>114</c:v>
                </c:pt>
                <c:pt idx="717">
                  <c:v>101</c:v>
                </c:pt>
                <c:pt idx="718">
                  <c:v>105</c:v>
                </c:pt>
                <c:pt idx="719">
                  <c:v>78</c:v>
                </c:pt>
                <c:pt idx="720">
                  <c:v>91</c:v>
                </c:pt>
                <c:pt idx="721">
                  <c:v>80</c:v>
                </c:pt>
                <c:pt idx="722">
                  <c:v>106</c:v>
                </c:pt>
                <c:pt idx="723">
                  <c:v>86</c:v>
                </c:pt>
                <c:pt idx="724">
                  <c:v>92</c:v>
                </c:pt>
                <c:pt idx="725">
                  <c:v>80</c:v>
                </c:pt>
                <c:pt idx="726">
                  <c:v>83</c:v>
                </c:pt>
                <c:pt idx="727">
                  <c:v>73</c:v>
                </c:pt>
                <c:pt idx="728">
                  <c:v>99</c:v>
                </c:pt>
                <c:pt idx="729">
                  <c:v>84</c:v>
                </c:pt>
                <c:pt idx="730">
                  <c:v>78</c:v>
                </c:pt>
                <c:pt idx="731">
                  <c:v>81</c:v>
                </c:pt>
                <c:pt idx="732">
                  <c:v>70</c:v>
                </c:pt>
                <c:pt idx="733">
                  <c:v>94</c:v>
                </c:pt>
                <c:pt idx="734">
                  <c:v>64</c:v>
                </c:pt>
                <c:pt idx="735">
                  <c:v>92</c:v>
                </c:pt>
                <c:pt idx="736">
                  <c:v>103</c:v>
                </c:pt>
                <c:pt idx="737">
                  <c:v>75</c:v>
                </c:pt>
                <c:pt idx="738">
                  <c:v>81</c:v>
                </c:pt>
                <c:pt idx="739">
                  <c:v>90</c:v>
                </c:pt>
                <c:pt idx="740">
                  <c:v>74</c:v>
                </c:pt>
                <c:pt idx="741">
                  <c:v>80</c:v>
                </c:pt>
                <c:pt idx="742">
                  <c:v>82</c:v>
                </c:pt>
                <c:pt idx="743">
                  <c:v>76</c:v>
                </c:pt>
                <c:pt idx="744">
                  <c:v>66</c:v>
                </c:pt>
                <c:pt idx="745">
                  <c:v>68</c:v>
                </c:pt>
                <c:pt idx="746">
                  <c:v>63</c:v>
                </c:pt>
                <c:pt idx="747">
                  <c:v>71</c:v>
                </c:pt>
                <c:pt idx="748">
                  <c:v>66</c:v>
                </c:pt>
                <c:pt idx="749">
                  <c:v>72</c:v>
                </c:pt>
                <c:pt idx="750">
                  <c:v>67</c:v>
                </c:pt>
                <c:pt idx="751">
                  <c:v>65</c:v>
                </c:pt>
                <c:pt idx="752">
                  <c:v>81</c:v>
                </c:pt>
                <c:pt idx="753">
                  <c:v>71</c:v>
                </c:pt>
                <c:pt idx="754">
                  <c:v>68</c:v>
                </c:pt>
                <c:pt idx="755">
                  <c:v>67</c:v>
                </c:pt>
                <c:pt idx="756">
                  <c:v>81</c:v>
                </c:pt>
                <c:pt idx="757">
                  <c:v>76</c:v>
                </c:pt>
                <c:pt idx="758">
                  <c:v>63</c:v>
                </c:pt>
                <c:pt idx="759">
                  <c:v>82</c:v>
                </c:pt>
                <c:pt idx="760">
                  <c:v>68</c:v>
                </c:pt>
                <c:pt idx="761">
                  <c:v>73</c:v>
                </c:pt>
                <c:pt idx="762">
                  <c:v>76</c:v>
                </c:pt>
                <c:pt idx="763">
                  <c:v>85</c:v>
                </c:pt>
                <c:pt idx="764">
                  <c:v>74</c:v>
                </c:pt>
                <c:pt idx="765">
                  <c:v>89</c:v>
                </c:pt>
                <c:pt idx="766">
                  <c:v>57</c:v>
                </c:pt>
                <c:pt idx="767">
                  <c:v>78</c:v>
                </c:pt>
                <c:pt idx="768">
                  <c:v>73</c:v>
                </c:pt>
                <c:pt idx="769">
                  <c:v>59</c:v>
                </c:pt>
                <c:pt idx="770">
                  <c:v>77</c:v>
                </c:pt>
                <c:pt idx="771">
                  <c:v>65</c:v>
                </c:pt>
                <c:pt idx="772">
                  <c:v>64</c:v>
                </c:pt>
                <c:pt idx="773">
                  <c:v>66</c:v>
                </c:pt>
                <c:pt idx="774">
                  <c:v>70</c:v>
                </c:pt>
                <c:pt idx="775">
                  <c:v>63</c:v>
                </c:pt>
                <c:pt idx="776">
                  <c:v>68</c:v>
                </c:pt>
                <c:pt idx="777">
                  <c:v>54</c:v>
                </c:pt>
                <c:pt idx="778">
                  <c:v>63</c:v>
                </c:pt>
                <c:pt idx="779">
                  <c:v>66</c:v>
                </c:pt>
                <c:pt idx="780">
                  <c:v>72</c:v>
                </c:pt>
                <c:pt idx="781">
                  <c:v>75</c:v>
                </c:pt>
                <c:pt idx="782">
                  <c:v>64</c:v>
                </c:pt>
                <c:pt idx="783">
                  <c:v>71</c:v>
                </c:pt>
                <c:pt idx="784">
                  <c:v>61</c:v>
                </c:pt>
                <c:pt idx="785">
                  <c:v>64</c:v>
                </c:pt>
                <c:pt idx="786">
                  <c:v>60</c:v>
                </c:pt>
                <c:pt idx="787">
                  <c:v>69</c:v>
                </c:pt>
                <c:pt idx="788">
                  <c:v>58</c:v>
                </c:pt>
                <c:pt idx="789">
                  <c:v>45</c:v>
                </c:pt>
                <c:pt idx="790">
                  <c:v>61</c:v>
                </c:pt>
                <c:pt idx="791">
                  <c:v>63</c:v>
                </c:pt>
                <c:pt idx="792">
                  <c:v>70</c:v>
                </c:pt>
                <c:pt idx="793">
                  <c:v>55</c:v>
                </c:pt>
                <c:pt idx="794">
                  <c:v>54</c:v>
                </c:pt>
                <c:pt idx="795">
                  <c:v>78</c:v>
                </c:pt>
                <c:pt idx="796">
                  <c:v>62</c:v>
                </c:pt>
                <c:pt idx="797">
                  <c:v>60</c:v>
                </c:pt>
                <c:pt idx="798">
                  <c:v>54</c:v>
                </c:pt>
                <c:pt idx="799">
                  <c:v>70</c:v>
                </c:pt>
                <c:pt idx="800">
                  <c:v>74</c:v>
                </c:pt>
                <c:pt idx="801">
                  <c:v>63</c:v>
                </c:pt>
                <c:pt idx="802">
                  <c:v>66</c:v>
                </c:pt>
                <c:pt idx="803">
                  <c:v>63</c:v>
                </c:pt>
                <c:pt idx="804">
                  <c:v>54</c:v>
                </c:pt>
                <c:pt idx="805">
                  <c:v>54</c:v>
                </c:pt>
                <c:pt idx="806">
                  <c:v>52</c:v>
                </c:pt>
                <c:pt idx="807">
                  <c:v>50</c:v>
                </c:pt>
                <c:pt idx="808">
                  <c:v>60</c:v>
                </c:pt>
                <c:pt idx="809">
                  <c:v>87</c:v>
                </c:pt>
                <c:pt idx="810">
                  <c:v>83</c:v>
                </c:pt>
                <c:pt idx="811">
                  <c:v>61</c:v>
                </c:pt>
                <c:pt idx="812">
                  <c:v>65</c:v>
                </c:pt>
                <c:pt idx="813">
                  <c:v>70</c:v>
                </c:pt>
                <c:pt idx="814">
                  <c:v>80</c:v>
                </c:pt>
                <c:pt idx="815">
                  <c:v>63</c:v>
                </c:pt>
                <c:pt idx="816">
                  <c:v>69</c:v>
                </c:pt>
                <c:pt idx="817">
                  <c:v>71</c:v>
                </c:pt>
                <c:pt idx="818">
                  <c:v>58</c:v>
                </c:pt>
                <c:pt idx="819">
                  <c:v>77</c:v>
                </c:pt>
                <c:pt idx="820">
                  <c:v>67</c:v>
                </c:pt>
                <c:pt idx="821">
                  <c:v>73</c:v>
                </c:pt>
                <c:pt idx="822">
                  <c:v>67</c:v>
                </c:pt>
                <c:pt idx="823">
                  <c:v>79</c:v>
                </c:pt>
                <c:pt idx="824">
                  <c:v>79</c:v>
                </c:pt>
                <c:pt idx="825">
                  <c:v>72</c:v>
                </c:pt>
                <c:pt idx="826">
                  <c:v>103</c:v>
                </c:pt>
                <c:pt idx="827">
                  <c:v>95</c:v>
                </c:pt>
                <c:pt idx="828">
                  <c:v>97</c:v>
                </c:pt>
                <c:pt idx="829">
                  <c:v>101</c:v>
                </c:pt>
                <c:pt idx="830">
                  <c:v>119</c:v>
                </c:pt>
                <c:pt idx="831">
                  <c:v>121</c:v>
                </c:pt>
                <c:pt idx="832">
                  <c:v>121</c:v>
                </c:pt>
                <c:pt idx="833">
                  <c:v>102</c:v>
                </c:pt>
                <c:pt idx="834">
                  <c:v>135</c:v>
                </c:pt>
                <c:pt idx="835">
                  <c:v>145</c:v>
                </c:pt>
                <c:pt idx="836">
                  <c:v>111</c:v>
                </c:pt>
                <c:pt idx="837">
                  <c:v>131</c:v>
                </c:pt>
                <c:pt idx="838">
                  <c:v>116</c:v>
                </c:pt>
                <c:pt idx="839">
                  <c:v>108</c:v>
                </c:pt>
                <c:pt idx="840">
                  <c:v>111</c:v>
                </c:pt>
                <c:pt idx="841">
                  <c:v>115</c:v>
                </c:pt>
                <c:pt idx="842">
                  <c:v>96</c:v>
                </c:pt>
                <c:pt idx="843">
                  <c:v>93</c:v>
                </c:pt>
                <c:pt idx="844">
                  <c:v>84</c:v>
                </c:pt>
                <c:pt idx="845">
                  <c:v>88</c:v>
                </c:pt>
                <c:pt idx="846">
                  <c:v>78</c:v>
                </c:pt>
                <c:pt idx="847">
                  <c:v>97</c:v>
                </c:pt>
                <c:pt idx="848">
                  <c:v>64</c:v>
                </c:pt>
                <c:pt idx="849">
                  <c:v>74</c:v>
                </c:pt>
                <c:pt idx="850">
                  <c:v>78</c:v>
                </c:pt>
                <c:pt idx="851">
                  <c:v>55</c:v>
                </c:pt>
                <c:pt idx="852">
                  <c:v>59</c:v>
                </c:pt>
                <c:pt idx="853">
                  <c:v>68</c:v>
                </c:pt>
                <c:pt idx="854">
                  <c:v>69</c:v>
                </c:pt>
                <c:pt idx="855">
                  <c:v>68</c:v>
                </c:pt>
                <c:pt idx="856">
                  <c:v>57</c:v>
                </c:pt>
                <c:pt idx="857">
                  <c:v>59</c:v>
                </c:pt>
                <c:pt idx="858">
                  <c:v>61</c:v>
                </c:pt>
                <c:pt idx="859">
                  <c:v>57</c:v>
                </c:pt>
                <c:pt idx="860">
                  <c:v>57</c:v>
                </c:pt>
                <c:pt idx="861">
                  <c:v>56</c:v>
                </c:pt>
                <c:pt idx="862">
                  <c:v>64</c:v>
                </c:pt>
                <c:pt idx="863">
                  <c:v>81</c:v>
                </c:pt>
                <c:pt idx="864">
                  <c:v>51</c:v>
                </c:pt>
                <c:pt idx="865">
                  <c:v>64</c:v>
                </c:pt>
                <c:pt idx="866">
                  <c:v>76</c:v>
                </c:pt>
                <c:pt idx="867">
                  <c:v>60</c:v>
                </c:pt>
                <c:pt idx="868">
                  <c:v>45</c:v>
                </c:pt>
                <c:pt idx="869">
                  <c:v>70</c:v>
                </c:pt>
                <c:pt idx="870">
                  <c:v>59</c:v>
                </c:pt>
                <c:pt idx="871">
                  <c:v>62</c:v>
                </c:pt>
                <c:pt idx="872">
                  <c:v>56</c:v>
                </c:pt>
                <c:pt idx="873">
                  <c:v>62</c:v>
                </c:pt>
                <c:pt idx="874">
                  <c:v>48</c:v>
                </c:pt>
                <c:pt idx="875">
                  <c:v>64</c:v>
                </c:pt>
                <c:pt idx="876">
                  <c:v>54</c:v>
                </c:pt>
                <c:pt idx="877">
                  <c:v>52</c:v>
                </c:pt>
                <c:pt idx="878">
                  <c:v>61</c:v>
                </c:pt>
                <c:pt idx="879">
                  <c:v>57</c:v>
                </c:pt>
                <c:pt idx="880">
                  <c:v>61</c:v>
                </c:pt>
                <c:pt idx="881">
                  <c:v>66</c:v>
                </c:pt>
                <c:pt idx="882">
                  <c:v>61</c:v>
                </c:pt>
                <c:pt idx="883">
                  <c:v>63</c:v>
                </c:pt>
                <c:pt idx="884">
                  <c:v>47</c:v>
                </c:pt>
                <c:pt idx="885">
                  <c:v>56</c:v>
                </c:pt>
                <c:pt idx="886">
                  <c:v>72</c:v>
                </c:pt>
                <c:pt idx="887">
                  <c:v>66</c:v>
                </c:pt>
                <c:pt idx="888">
                  <c:v>47</c:v>
                </c:pt>
                <c:pt idx="889">
                  <c:v>44</c:v>
                </c:pt>
                <c:pt idx="890">
                  <c:v>68</c:v>
                </c:pt>
                <c:pt idx="891">
                  <c:v>72</c:v>
                </c:pt>
                <c:pt idx="892">
                  <c:v>54</c:v>
                </c:pt>
                <c:pt idx="893">
                  <c:v>65</c:v>
                </c:pt>
                <c:pt idx="894">
                  <c:v>62</c:v>
                </c:pt>
                <c:pt idx="895">
                  <c:v>44</c:v>
                </c:pt>
                <c:pt idx="896">
                  <c:v>60</c:v>
                </c:pt>
                <c:pt idx="897">
                  <c:v>52</c:v>
                </c:pt>
                <c:pt idx="898">
                  <c:v>42</c:v>
                </c:pt>
                <c:pt idx="899">
                  <c:v>53</c:v>
                </c:pt>
                <c:pt idx="900">
                  <c:v>54</c:v>
                </c:pt>
                <c:pt idx="901">
                  <c:v>45</c:v>
                </c:pt>
                <c:pt idx="902">
                  <c:v>50</c:v>
                </c:pt>
                <c:pt idx="903">
                  <c:v>58</c:v>
                </c:pt>
                <c:pt idx="904">
                  <c:v>55</c:v>
                </c:pt>
                <c:pt idx="905">
                  <c:v>58</c:v>
                </c:pt>
                <c:pt idx="906">
                  <c:v>51</c:v>
                </c:pt>
                <c:pt idx="907">
                  <c:v>60</c:v>
                </c:pt>
                <c:pt idx="908">
                  <c:v>58</c:v>
                </c:pt>
                <c:pt idx="909">
                  <c:v>56</c:v>
                </c:pt>
                <c:pt idx="910">
                  <c:v>52</c:v>
                </c:pt>
                <c:pt idx="911">
                  <c:v>69</c:v>
                </c:pt>
                <c:pt idx="912">
                  <c:v>63</c:v>
                </c:pt>
                <c:pt idx="913">
                  <c:v>69</c:v>
                </c:pt>
                <c:pt idx="914">
                  <c:v>64</c:v>
                </c:pt>
                <c:pt idx="915">
                  <c:v>57</c:v>
                </c:pt>
                <c:pt idx="916">
                  <c:v>70</c:v>
                </c:pt>
                <c:pt idx="917">
                  <c:v>56</c:v>
                </c:pt>
                <c:pt idx="918">
                  <c:v>70</c:v>
                </c:pt>
                <c:pt idx="919">
                  <c:v>77</c:v>
                </c:pt>
                <c:pt idx="920">
                  <c:v>66</c:v>
                </c:pt>
                <c:pt idx="921">
                  <c:v>64</c:v>
                </c:pt>
                <c:pt idx="922">
                  <c:v>53</c:v>
                </c:pt>
                <c:pt idx="923">
                  <c:v>54</c:v>
                </c:pt>
                <c:pt idx="924">
                  <c:v>65</c:v>
                </c:pt>
                <c:pt idx="925">
                  <c:v>45</c:v>
                </c:pt>
                <c:pt idx="926">
                  <c:v>61</c:v>
                </c:pt>
                <c:pt idx="927">
                  <c:v>65</c:v>
                </c:pt>
                <c:pt idx="928">
                  <c:v>58</c:v>
                </c:pt>
                <c:pt idx="929">
                  <c:v>59</c:v>
                </c:pt>
                <c:pt idx="930">
                  <c:v>55</c:v>
                </c:pt>
                <c:pt idx="931">
                  <c:v>51</c:v>
                </c:pt>
                <c:pt idx="932">
                  <c:v>48</c:v>
                </c:pt>
                <c:pt idx="933">
                  <c:v>39</c:v>
                </c:pt>
                <c:pt idx="934">
                  <c:v>50</c:v>
                </c:pt>
                <c:pt idx="935">
                  <c:v>40</c:v>
                </c:pt>
                <c:pt idx="936">
                  <c:v>65</c:v>
                </c:pt>
                <c:pt idx="937">
                  <c:v>55</c:v>
                </c:pt>
                <c:pt idx="938">
                  <c:v>50</c:v>
                </c:pt>
                <c:pt idx="939">
                  <c:v>40</c:v>
                </c:pt>
                <c:pt idx="940">
                  <c:v>40</c:v>
                </c:pt>
                <c:pt idx="941">
                  <c:v>49</c:v>
                </c:pt>
                <c:pt idx="942">
                  <c:v>51</c:v>
                </c:pt>
                <c:pt idx="943">
                  <c:v>46</c:v>
                </c:pt>
                <c:pt idx="944">
                  <c:v>47</c:v>
                </c:pt>
                <c:pt idx="945">
                  <c:v>59</c:v>
                </c:pt>
                <c:pt idx="946">
                  <c:v>46</c:v>
                </c:pt>
                <c:pt idx="947">
                  <c:v>50</c:v>
                </c:pt>
                <c:pt idx="948">
                  <c:v>40</c:v>
                </c:pt>
                <c:pt idx="949">
                  <c:v>48</c:v>
                </c:pt>
                <c:pt idx="950">
                  <c:v>47</c:v>
                </c:pt>
                <c:pt idx="951">
                  <c:v>50</c:v>
                </c:pt>
                <c:pt idx="952">
                  <c:v>41</c:v>
                </c:pt>
                <c:pt idx="953">
                  <c:v>61</c:v>
                </c:pt>
                <c:pt idx="954">
                  <c:v>60</c:v>
                </c:pt>
                <c:pt idx="955">
                  <c:v>56</c:v>
                </c:pt>
                <c:pt idx="956">
                  <c:v>54</c:v>
                </c:pt>
                <c:pt idx="957">
                  <c:v>55</c:v>
                </c:pt>
                <c:pt idx="958">
                  <c:v>47</c:v>
                </c:pt>
                <c:pt idx="959">
                  <c:v>56</c:v>
                </c:pt>
                <c:pt idx="960">
                  <c:v>48</c:v>
                </c:pt>
                <c:pt idx="961">
                  <c:v>54</c:v>
                </c:pt>
                <c:pt idx="962">
                  <c:v>47</c:v>
                </c:pt>
                <c:pt idx="963">
                  <c:v>48</c:v>
                </c:pt>
                <c:pt idx="964">
                  <c:v>57</c:v>
                </c:pt>
                <c:pt idx="965">
                  <c:v>42</c:v>
                </c:pt>
                <c:pt idx="966">
                  <c:v>57</c:v>
                </c:pt>
                <c:pt idx="967">
                  <c:v>44</c:v>
                </c:pt>
                <c:pt idx="968">
                  <c:v>51</c:v>
                </c:pt>
                <c:pt idx="969">
                  <c:v>55</c:v>
                </c:pt>
                <c:pt idx="970">
                  <c:v>57</c:v>
                </c:pt>
                <c:pt idx="971">
                  <c:v>56</c:v>
                </c:pt>
                <c:pt idx="972">
                  <c:v>54</c:v>
                </c:pt>
                <c:pt idx="973">
                  <c:v>61</c:v>
                </c:pt>
                <c:pt idx="974">
                  <c:v>46</c:v>
                </c:pt>
                <c:pt idx="975">
                  <c:v>56</c:v>
                </c:pt>
                <c:pt idx="976">
                  <c:v>63</c:v>
                </c:pt>
                <c:pt idx="977">
                  <c:v>67</c:v>
                </c:pt>
                <c:pt idx="978">
                  <c:v>47</c:v>
                </c:pt>
                <c:pt idx="979">
                  <c:v>36</c:v>
                </c:pt>
                <c:pt idx="980">
                  <c:v>42</c:v>
                </c:pt>
                <c:pt idx="981">
                  <c:v>46</c:v>
                </c:pt>
                <c:pt idx="982">
                  <c:v>49</c:v>
                </c:pt>
                <c:pt idx="983">
                  <c:v>60</c:v>
                </c:pt>
                <c:pt idx="984">
                  <c:v>58</c:v>
                </c:pt>
                <c:pt idx="985">
                  <c:v>53</c:v>
                </c:pt>
                <c:pt idx="986">
                  <c:v>58</c:v>
                </c:pt>
                <c:pt idx="987">
                  <c:v>42</c:v>
                </c:pt>
                <c:pt idx="988">
                  <c:v>51</c:v>
                </c:pt>
                <c:pt idx="989">
                  <c:v>54</c:v>
                </c:pt>
                <c:pt idx="990">
                  <c:v>63</c:v>
                </c:pt>
                <c:pt idx="991">
                  <c:v>51</c:v>
                </c:pt>
                <c:pt idx="992">
                  <c:v>41</c:v>
                </c:pt>
                <c:pt idx="993">
                  <c:v>38</c:v>
                </c:pt>
                <c:pt idx="994">
                  <c:v>56</c:v>
                </c:pt>
                <c:pt idx="995">
                  <c:v>53</c:v>
                </c:pt>
                <c:pt idx="996">
                  <c:v>52</c:v>
                </c:pt>
                <c:pt idx="997">
                  <c:v>47</c:v>
                </c:pt>
                <c:pt idx="998">
                  <c:v>40</c:v>
                </c:pt>
                <c:pt idx="999">
                  <c:v>57</c:v>
                </c:pt>
                <c:pt idx="1000">
                  <c:v>43</c:v>
                </c:pt>
                <c:pt idx="1001">
                  <c:v>58</c:v>
                </c:pt>
                <c:pt idx="1002">
                  <c:v>49</c:v>
                </c:pt>
                <c:pt idx="1003">
                  <c:v>39</c:v>
                </c:pt>
                <c:pt idx="1004">
                  <c:v>51</c:v>
                </c:pt>
                <c:pt idx="1005">
                  <c:v>48</c:v>
                </c:pt>
                <c:pt idx="1006">
                  <c:v>31</c:v>
                </c:pt>
                <c:pt idx="1007">
                  <c:v>42</c:v>
                </c:pt>
                <c:pt idx="1008">
                  <c:v>47</c:v>
                </c:pt>
                <c:pt idx="1009">
                  <c:v>49</c:v>
                </c:pt>
                <c:pt idx="1010">
                  <c:v>62</c:v>
                </c:pt>
                <c:pt idx="1011">
                  <c:v>59</c:v>
                </c:pt>
                <c:pt idx="1012">
                  <c:v>49</c:v>
                </c:pt>
                <c:pt idx="1013">
                  <c:v>51</c:v>
                </c:pt>
                <c:pt idx="1014">
                  <c:v>50</c:v>
                </c:pt>
                <c:pt idx="1015">
                  <c:v>48</c:v>
                </c:pt>
                <c:pt idx="1016">
                  <c:v>51</c:v>
                </c:pt>
                <c:pt idx="1017">
                  <c:v>38</c:v>
                </c:pt>
                <c:pt idx="1018">
                  <c:v>47</c:v>
                </c:pt>
                <c:pt idx="1019">
                  <c:v>55</c:v>
                </c:pt>
                <c:pt idx="1020">
                  <c:v>57</c:v>
                </c:pt>
                <c:pt idx="1021">
                  <c:v>46</c:v>
                </c:pt>
                <c:pt idx="1022">
                  <c:v>47</c:v>
                </c:pt>
                <c:pt idx="1023">
                  <c:v>57</c:v>
                </c:pt>
                <c:pt idx="1024">
                  <c:v>45</c:v>
                </c:pt>
                <c:pt idx="1025">
                  <c:v>56</c:v>
                </c:pt>
                <c:pt idx="1026">
                  <c:v>54</c:v>
                </c:pt>
                <c:pt idx="1027">
                  <c:v>77</c:v>
                </c:pt>
                <c:pt idx="1028">
                  <c:v>80</c:v>
                </c:pt>
                <c:pt idx="1029">
                  <c:v>75</c:v>
                </c:pt>
                <c:pt idx="1030">
                  <c:v>88</c:v>
                </c:pt>
                <c:pt idx="1031">
                  <c:v>95</c:v>
                </c:pt>
                <c:pt idx="1032">
                  <c:v>100</c:v>
                </c:pt>
                <c:pt idx="1033">
                  <c:v>120</c:v>
                </c:pt>
                <c:pt idx="1034">
                  <c:v>141</c:v>
                </c:pt>
                <c:pt idx="1035">
                  <c:v>154</c:v>
                </c:pt>
                <c:pt idx="1036">
                  <c:v>168</c:v>
                </c:pt>
                <c:pt idx="1037">
                  <c:v>180</c:v>
                </c:pt>
                <c:pt idx="1038">
                  <c:v>203</c:v>
                </c:pt>
                <c:pt idx="1039">
                  <c:v>223</c:v>
                </c:pt>
                <c:pt idx="1040">
                  <c:v>263</c:v>
                </c:pt>
                <c:pt idx="1041">
                  <c:v>267</c:v>
                </c:pt>
                <c:pt idx="1042">
                  <c:v>303</c:v>
                </c:pt>
                <c:pt idx="1043">
                  <c:v>364</c:v>
                </c:pt>
                <c:pt idx="1044">
                  <c:v>336</c:v>
                </c:pt>
                <c:pt idx="1045">
                  <c:v>354</c:v>
                </c:pt>
                <c:pt idx="1046">
                  <c:v>359</c:v>
                </c:pt>
                <c:pt idx="1047">
                  <c:v>368</c:v>
                </c:pt>
                <c:pt idx="1048">
                  <c:v>385</c:v>
                </c:pt>
                <c:pt idx="1049">
                  <c:v>356</c:v>
                </c:pt>
                <c:pt idx="1050">
                  <c:v>389</c:v>
                </c:pt>
                <c:pt idx="1051">
                  <c:v>356</c:v>
                </c:pt>
                <c:pt idx="1052">
                  <c:v>353</c:v>
                </c:pt>
                <c:pt idx="1053">
                  <c:v>287</c:v>
                </c:pt>
                <c:pt idx="1054">
                  <c:v>271</c:v>
                </c:pt>
                <c:pt idx="1055">
                  <c:v>247</c:v>
                </c:pt>
                <c:pt idx="1056">
                  <c:v>246</c:v>
                </c:pt>
                <c:pt idx="1057">
                  <c:v>226</c:v>
                </c:pt>
                <c:pt idx="1058">
                  <c:v>188</c:v>
                </c:pt>
                <c:pt idx="1059">
                  <c:v>162</c:v>
                </c:pt>
                <c:pt idx="1060">
                  <c:v>147</c:v>
                </c:pt>
                <c:pt idx="1061">
                  <c:v>147</c:v>
                </c:pt>
                <c:pt idx="1062">
                  <c:v>123</c:v>
                </c:pt>
                <c:pt idx="1063">
                  <c:v>112</c:v>
                </c:pt>
                <c:pt idx="1064">
                  <c:v>104</c:v>
                </c:pt>
                <c:pt idx="1065">
                  <c:v>92</c:v>
                </c:pt>
                <c:pt idx="1066">
                  <c:v>78</c:v>
                </c:pt>
                <c:pt idx="1067">
                  <c:v>87</c:v>
                </c:pt>
                <c:pt idx="1068">
                  <c:v>72</c:v>
                </c:pt>
                <c:pt idx="1069">
                  <c:v>63</c:v>
                </c:pt>
                <c:pt idx="1070">
                  <c:v>65</c:v>
                </c:pt>
                <c:pt idx="1071">
                  <c:v>65</c:v>
                </c:pt>
                <c:pt idx="1072">
                  <c:v>64</c:v>
                </c:pt>
                <c:pt idx="1073">
                  <c:v>57</c:v>
                </c:pt>
                <c:pt idx="1074">
                  <c:v>50</c:v>
                </c:pt>
                <c:pt idx="1075">
                  <c:v>56</c:v>
                </c:pt>
                <c:pt idx="1076">
                  <c:v>53</c:v>
                </c:pt>
                <c:pt idx="1077">
                  <c:v>84</c:v>
                </c:pt>
                <c:pt idx="1078">
                  <c:v>73</c:v>
                </c:pt>
                <c:pt idx="1079">
                  <c:v>48</c:v>
                </c:pt>
                <c:pt idx="1080">
                  <c:v>71</c:v>
                </c:pt>
                <c:pt idx="1081">
                  <c:v>70</c:v>
                </c:pt>
                <c:pt idx="1082">
                  <c:v>57</c:v>
                </c:pt>
                <c:pt idx="1083">
                  <c:v>71</c:v>
                </c:pt>
                <c:pt idx="1084">
                  <c:v>66</c:v>
                </c:pt>
                <c:pt idx="1085">
                  <c:v>71</c:v>
                </c:pt>
                <c:pt idx="1086">
                  <c:v>65</c:v>
                </c:pt>
                <c:pt idx="1087">
                  <c:v>84</c:v>
                </c:pt>
                <c:pt idx="1088">
                  <c:v>66</c:v>
                </c:pt>
                <c:pt idx="1089">
                  <c:v>84</c:v>
                </c:pt>
                <c:pt idx="1090">
                  <c:v>69</c:v>
                </c:pt>
                <c:pt idx="1091">
                  <c:v>72</c:v>
                </c:pt>
                <c:pt idx="1092">
                  <c:v>72</c:v>
                </c:pt>
                <c:pt idx="1093">
                  <c:v>83</c:v>
                </c:pt>
                <c:pt idx="1094">
                  <c:v>68</c:v>
                </c:pt>
                <c:pt idx="1095">
                  <c:v>77</c:v>
                </c:pt>
                <c:pt idx="1096">
                  <c:v>73</c:v>
                </c:pt>
                <c:pt idx="1097">
                  <c:v>69</c:v>
                </c:pt>
                <c:pt idx="1098">
                  <c:v>62</c:v>
                </c:pt>
                <c:pt idx="1099">
                  <c:v>91</c:v>
                </c:pt>
                <c:pt idx="1100">
                  <c:v>68</c:v>
                </c:pt>
                <c:pt idx="1101">
                  <c:v>75</c:v>
                </c:pt>
                <c:pt idx="1102">
                  <c:v>61</c:v>
                </c:pt>
                <c:pt idx="1103">
                  <c:v>60</c:v>
                </c:pt>
                <c:pt idx="1104">
                  <c:v>63</c:v>
                </c:pt>
                <c:pt idx="1105">
                  <c:v>62</c:v>
                </c:pt>
                <c:pt idx="1106">
                  <c:v>68</c:v>
                </c:pt>
                <c:pt idx="1107">
                  <c:v>67</c:v>
                </c:pt>
                <c:pt idx="1108">
                  <c:v>73</c:v>
                </c:pt>
                <c:pt idx="1109">
                  <c:v>46</c:v>
                </c:pt>
                <c:pt idx="1110">
                  <c:v>70</c:v>
                </c:pt>
                <c:pt idx="1111">
                  <c:v>57</c:v>
                </c:pt>
                <c:pt idx="1112">
                  <c:v>47</c:v>
                </c:pt>
                <c:pt idx="1113">
                  <c:v>59</c:v>
                </c:pt>
                <c:pt idx="1114">
                  <c:v>56</c:v>
                </c:pt>
                <c:pt idx="1115">
                  <c:v>53</c:v>
                </c:pt>
                <c:pt idx="1116">
                  <c:v>46</c:v>
                </c:pt>
                <c:pt idx="1117">
                  <c:v>82</c:v>
                </c:pt>
                <c:pt idx="1118">
                  <c:v>53</c:v>
                </c:pt>
                <c:pt idx="1119">
                  <c:v>50</c:v>
                </c:pt>
                <c:pt idx="1120">
                  <c:v>77</c:v>
                </c:pt>
                <c:pt idx="1121">
                  <c:v>75</c:v>
                </c:pt>
                <c:pt idx="1122">
                  <c:v>61</c:v>
                </c:pt>
                <c:pt idx="1123">
                  <c:v>72</c:v>
                </c:pt>
                <c:pt idx="1124">
                  <c:v>64</c:v>
                </c:pt>
                <c:pt idx="1125">
                  <c:v>61</c:v>
                </c:pt>
                <c:pt idx="1126">
                  <c:v>59</c:v>
                </c:pt>
                <c:pt idx="1127">
                  <c:v>68</c:v>
                </c:pt>
                <c:pt idx="1128">
                  <c:v>61</c:v>
                </c:pt>
                <c:pt idx="1129">
                  <c:v>73</c:v>
                </c:pt>
                <c:pt idx="1130">
                  <c:v>67</c:v>
                </c:pt>
                <c:pt idx="1131">
                  <c:v>65</c:v>
                </c:pt>
                <c:pt idx="1132">
                  <c:v>51</c:v>
                </c:pt>
                <c:pt idx="1133">
                  <c:v>54</c:v>
                </c:pt>
                <c:pt idx="1134">
                  <c:v>65</c:v>
                </c:pt>
                <c:pt idx="1135">
                  <c:v>71</c:v>
                </c:pt>
                <c:pt idx="1136">
                  <c:v>66</c:v>
                </c:pt>
                <c:pt idx="1137">
                  <c:v>69</c:v>
                </c:pt>
                <c:pt idx="1138">
                  <c:v>61</c:v>
                </c:pt>
                <c:pt idx="1139">
                  <c:v>48</c:v>
                </c:pt>
                <c:pt idx="1140">
                  <c:v>66</c:v>
                </c:pt>
                <c:pt idx="1141">
                  <c:v>60</c:v>
                </c:pt>
                <c:pt idx="1142">
                  <c:v>62</c:v>
                </c:pt>
                <c:pt idx="1143">
                  <c:v>54</c:v>
                </c:pt>
                <c:pt idx="1144">
                  <c:v>56</c:v>
                </c:pt>
                <c:pt idx="1145">
                  <c:v>63</c:v>
                </c:pt>
                <c:pt idx="1146">
                  <c:v>76</c:v>
                </c:pt>
                <c:pt idx="1147">
                  <c:v>55</c:v>
                </c:pt>
                <c:pt idx="1148">
                  <c:v>80</c:v>
                </c:pt>
                <c:pt idx="1149">
                  <c:v>80</c:v>
                </c:pt>
                <c:pt idx="1150">
                  <c:v>91</c:v>
                </c:pt>
                <c:pt idx="1151">
                  <c:v>81</c:v>
                </c:pt>
                <c:pt idx="1152">
                  <c:v>75</c:v>
                </c:pt>
                <c:pt idx="1153">
                  <c:v>106</c:v>
                </c:pt>
                <c:pt idx="1154">
                  <c:v>80</c:v>
                </c:pt>
                <c:pt idx="1155">
                  <c:v>101</c:v>
                </c:pt>
                <c:pt idx="1156">
                  <c:v>93</c:v>
                </c:pt>
                <c:pt idx="1157">
                  <c:v>80</c:v>
                </c:pt>
                <c:pt idx="1158">
                  <c:v>74</c:v>
                </c:pt>
                <c:pt idx="1159">
                  <c:v>103</c:v>
                </c:pt>
                <c:pt idx="1160">
                  <c:v>86</c:v>
                </c:pt>
                <c:pt idx="1161">
                  <c:v>97</c:v>
                </c:pt>
                <c:pt idx="1162">
                  <c:v>99</c:v>
                </c:pt>
                <c:pt idx="1163">
                  <c:v>107</c:v>
                </c:pt>
                <c:pt idx="1164">
                  <c:v>81</c:v>
                </c:pt>
                <c:pt idx="1165">
                  <c:v>96</c:v>
                </c:pt>
                <c:pt idx="1166">
                  <c:v>88</c:v>
                </c:pt>
                <c:pt idx="1167">
                  <c:v>68</c:v>
                </c:pt>
                <c:pt idx="1168">
                  <c:v>69</c:v>
                </c:pt>
                <c:pt idx="1169">
                  <c:v>62</c:v>
                </c:pt>
                <c:pt idx="1170">
                  <c:v>66</c:v>
                </c:pt>
                <c:pt idx="1171">
                  <c:v>53</c:v>
                </c:pt>
                <c:pt idx="1172">
                  <c:v>61</c:v>
                </c:pt>
                <c:pt idx="1173">
                  <c:v>58</c:v>
                </c:pt>
                <c:pt idx="1174">
                  <c:v>46</c:v>
                </c:pt>
                <c:pt idx="1175">
                  <c:v>40</c:v>
                </c:pt>
                <c:pt idx="1176">
                  <c:v>52</c:v>
                </c:pt>
                <c:pt idx="1177">
                  <c:v>56</c:v>
                </c:pt>
                <c:pt idx="1178">
                  <c:v>49</c:v>
                </c:pt>
                <c:pt idx="1179">
                  <c:v>52</c:v>
                </c:pt>
                <c:pt idx="1180">
                  <c:v>39</c:v>
                </c:pt>
                <c:pt idx="1181">
                  <c:v>47</c:v>
                </c:pt>
                <c:pt idx="1182">
                  <c:v>43</c:v>
                </c:pt>
                <c:pt idx="1183">
                  <c:v>37</c:v>
                </c:pt>
                <c:pt idx="1184">
                  <c:v>49</c:v>
                </c:pt>
                <c:pt idx="1185">
                  <c:v>36</c:v>
                </c:pt>
                <c:pt idx="1186">
                  <c:v>40</c:v>
                </c:pt>
                <c:pt idx="1187">
                  <c:v>45</c:v>
                </c:pt>
                <c:pt idx="1188">
                  <c:v>45</c:v>
                </c:pt>
                <c:pt idx="1189">
                  <c:v>48</c:v>
                </c:pt>
                <c:pt idx="1190">
                  <c:v>53</c:v>
                </c:pt>
                <c:pt idx="1191">
                  <c:v>41</c:v>
                </c:pt>
                <c:pt idx="1192">
                  <c:v>39</c:v>
                </c:pt>
                <c:pt idx="1193">
                  <c:v>33</c:v>
                </c:pt>
                <c:pt idx="1194">
                  <c:v>37</c:v>
                </c:pt>
                <c:pt idx="1195">
                  <c:v>40</c:v>
                </c:pt>
                <c:pt idx="1196">
                  <c:v>32</c:v>
                </c:pt>
                <c:pt idx="1197">
                  <c:v>47</c:v>
                </c:pt>
                <c:pt idx="1198">
                  <c:v>45</c:v>
                </c:pt>
                <c:pt idx="1199">
                  <c:v>47</c:v>
                </c:pt>
                <c:pt idx="1200">
                  <c:v>41</c:v>
                </c:pt>
                <c:pt idx="1201">
                  <c:v>41</c:v>
                </c:pt>
                <c:pt idx="1202">
                  <c:v>45</c:v>
                </c:pt>
                <c:pt idx="1203">
                  <c:v>42</c:v>
                </c:pt>
                <c:pt idx="1204">
                  <c:v>51</c:v>
                </c:pt>
                <c:pt idx="1205">
                  <c:v>54</c:v>
                </c:pt>
                <c:pt idx="1206">
                  <c:v>45</c:v>
                </c:pt>
                <c:pt idx="1207">
                  <c:v>35</c:v>
                </c:pt>
                <c:pt idx="1208">
                  <c:v>40</c:v>
                </c:pt>
                <c:pt idx="1209">
                  <c:v>42</c:v>
                </c:pt>
                <c:pt idx="1210">
                  <c:v>52</c:v>
                </c:pt>
                <c:pt idx="1211">
                  <c:v>36</c:v>
                </c:pt>
                <c:pt idx="1212">
                  <c:v>36</c:v>
                </c:pt>
                <c:pt idx="1213">
                  <c:v>33</c:v>
                </c:pt>
                <c:pt idx="1214">
                  <c:v>41</c:v>
                </c:pt>
                <c:pt idx="1215">
                  <c:v>45</c:v>
                </c:pt>
                <c:pt idx="1216">
                  <c:v>50</c:v>
                </c:pt>
                <c:pt idx="1217">
                  <c:v>37</c:v>
                </c:pt>
                <c:pt idx="1218">
                  <c:v>40</c:v>
                </c:pt>
                <c:pt idx="1219">
                  <c:v>42</c:v>
                </c:pt>
                <c:pt idx="1220">
                  <c:v>45</c:v>
                </c:pt>
                <c:pt idx="1221">
                  <c:v>36</c:v>
                </c:pt>
                <c:pt idx="1222">
                  <c:v>43</c:v>
                </c:pt>
                <c:pt idx="1223">
                  <c:v>33</c:v>
                </c:pt>
                <c:pt idx="1224">
                  <c:v>33</c:v>
                </c:pt>
                <c:pt idx="1225">
                  <c:v>43</c:v>
                </c:pt>
                <c:pt idx="1226">
                  <c:v>48</c:v>
                </c:pt>
                <c:pt idx="1227">
                  <c:v>51</c:v>
                </c:pt>
                <c:pt idx="1228">
                  <c:v>26</c:v>
                </c:pt>
                <c:pt idx="1229">
                  <c:v>38</c:v>
                </c:pt>
                <c:pt idx="1230">
                  <c:v>33</c:v>
                </c:pt>
                <c:pt idx="1231">
                  <c:v>43</c:v>
                </c:pt>
                <c:pt idx="1232">
                  <c:v>35</c:v>
                </c:pt>
                <c:pt idx="1233">
                  <c:v>41</c:v>
                </c:pt>
                <c:pt idx="1234">
                  <c:v>38</c:v>
                </c:pt>
                <c:pt idx="1235">
                  <c:v>51</c:v>
                </c:pt>
                <c:pt idx="1236">
                  <c:v>37</c:v>
                </c:pt>
                <c:pt idx="1237">
                  <c:v>39</c:v>
                </c:pt>
                <c:pt idx="1238">
                  <c:v>33</c:v>
                </c:pt>
                <c:pt idx="1239">
                  <c:v>41</c:v>
                </c:pt>
                <c:pt idx="1240">
                  <c:v>43</c:v>
                </c:pt>
                <c:pt idx="1241">
                  <c:v>48</c:v>
                </c:pt>
                <c:pt idx="1242">
                  <c:v>46</c:v>
                </c:pt>
                <c:pt idx="1243">
                  <c:v>41</c:v>
                </c:pt>
                <c:pt idx="1244">
                  <c:v>51</c:v>
                </c:pt>
                <c:pt idx="1245">
                  <c:v>43</c:v>
                </c:pt>
                <c:pt idx="1246">
                  <c:v>45</c:v>
                </c:pt>
                <c:pt idx="1247">
                  <c:v>48</c:v>
                </c:pt>
                <c:pt idx="1248">
                  <c:v>38</c:v>
                </c:pt>
                <c:pt idx="1249">
                  <c:v>45</c:v>
                </c:pt>
                <c:pt idx="1250">
                  <c:v>50</c:v>
                </c:pt>
                <c:pt idx="1251">
                  <c:v>46</c:v>
                </c:pt>
                <c:pt idx="1252">
                  <c:v>62</c:v>
                </c:pt>
                <c:pt idx="1253">
                  <c:v>60</c:v>
                </c:pt>
                <c:pt idx="1254">
                  <c:v>50</c:v>
                </c:pt>
                <c:pt idx="1255">
                  <c:v>49</c:v>
                </c:pt>
                <c:pt idx="1256">
                  <c:v>42</c:v>
                </c:pt>
                <c:pt idx="1257">
                  <c:v>50</c:v>
                </c:pt>
                <c:pt idx="1258">
                  <c:v>45</c:v>
                </c:pt>
                <c:pt idx="1259">
                  <c:v>54</c:v>
                </c:pt>
                <c:pt idx="1260">
                  <c:v>56</c:v>
                </c:pt>
                <c:pt idx="1261">
                  <c:v>39</c:v>
                </c:pt>
                <c:pt idx="1262">
                  <c:v>65</c:v>
                </c:pt>
                <c:pt idx="1263">
                  <c:v>40</c:v>
                </c:pt>
                <c:pt idx="1264">
                  <c:v>47</c:v>
                </c:pt>
                <c:pt idx="1265">
                  <c:v>57</c:v>
                </c:pt>
                <c:pt idx="1266">
                  <c:v>46</c:v>
                </c:pt>
                <c:pt idx="1267">
                  <c:v>52</c:v>
                </c:pt>
                <c:pt idx="1268">
                  <c:v>55</c:v>
                </c:pt>
                <c:pt idx="1269">
                  <c:v>49</c:v>
                </c:pt>
                <c:pt idx="1270">
                  <c:v>45</c:v>
                </c:pt>
                <c:pt idx="1271">
                  <c:v>52</c:v>
                </c:pt>
                <c:pt idx="1272">
                  <c:v>37</c:v>
                </c:pt>
                <c:pt idx="1273">
                  <c:v>38</c:v>
                </c:pt>
                <c:pt idx="1274">
                  <c:v>45</c:v>
                </c:pt>
                <c:pt idx="1275">
                  <c:v>43</c:v>
                </c:pt>
                <c:pt idx="1276">
                  <c:v>37</c:v>
                </c:pt>
                <c:pt idx="1277">
                  <c:v>43</c:v>
                </c:pt>
                <c:pt idx="1278">
                  <c:v>40</c:v>
                </c:pt>
                <c:pt idx="1279">
                  <c:v>30</c:v>
                </c:pt>
                <c:pt idx="1280">
                  <c:v>44</c:v>
                </c:pt>
                <c:pt idx="1281">
                  <c:v>39</c:v>
                </c:pt>
                <c:pt idx="1282">
                  <c:v>52</c:v>
                </c:pt>
                <c:pt idx="1283">
                  <c:v>32</c:v>
                </c:pt>
                <c:pt idx="1284">
                  <c:v>39</c:v>
                </c:pt>
                <c:pt idx="1285">
                  <c:v>35</c:v>
                </c:pt>
                <c:pt idx="1286">
                  <c:v>35</c:v>
                </c:pt>
                <c:pt idx="1287">
                  <c:v>30</c:v>
                </c:pt>
                <c:pt idx="1288">
                  <c:v>41</c:v>
                </c:pt>
                <c:pt idx="1289">
                  <c:v>42</c:v>
                </c:pt>
                <c:pt idx="1290">
                  <c:v>36</c:v>
                </c:pt>
                <c:pt idx="1291">
                  <c:v>45</c:v>
                </c:pt>
                <c:pt idx="1292">
                  <c:v>44</c:v>
                </c:pt>
                <c:pt idx="1293">
                  <c:v>37</c:v>
                </c:pt>
                <c:pt idx="1294">
                  <c:v>40</c:v>
                </c:pt>
                <c:pt idx="1295">
                  <c:v>37</c:v>
                </c:pt>
                <c:pt idx="1296">
                  <c:v>45</c:v>
                </c:pt>
                <c:pt idx="1297">
                  <c:v>51</c:v>
                </c:pt>
                <c:pt idx="1298">
                  <c:v>45</c:v>
                </c:pt>
                <c:pt idx="1299">
                  <c:v>37</c:v>
                </c:pt>
                <c:pt idx="1300">
                  <c:v>39</c:v>
                </c:pt>
                <c:pt idx="1301">
                  <c:v>41</c:v>
                </c:pt>
                <c:pt idx="1302">
                  <c:v>39</c:v>
                </c:pt>
                <c:pt idx="1303">
                  <c:v>32</c:v>
                </c:pt>
                <c:pt idx="1304">
                  <c:v>31</c:v>
                </c:pt>
                <c:pt idx="1305">
                  <c:v>44</c:v>
                </c:pt>
                <c:pt idx="1306">
                  <c:v>43</c:v>
                </c:pt>
                <c:pt idx="1307">
                  <c:v>27</c:v>
                </c:pt>
                <c:pt idx="1308">
                  <c:v>43</c:v>
                </c:pt>
                <c:pt idx="1309">
                  <c:v>31</c:v>
                </c:pt>
                <c:pt idx="1310">
                  <c:v>34</c:v>
                </c:pt>
                <c:pt idx="1311">
                  <c:v>43</c:v>
                </c:pt>
                <c:pt idx="1312">
                  <c:v>30</c:v>
                </c:pt>
                <c:pt idx="1313">
                  <c:v>39</c:v>
                </c:pt>
                <c:pt idx="1314">
                  <c:v>30</c:v>
                </c:pt>
                <c:pt idx="1315">
                  <c:v>35</c:v>
                </c:pt>
                <c:pt idx="1316">
                  <c:v>23</c:v>
                </c:pt>
                <c:pt idx="1317">
                  <c:v>37</c:v>
                </c:pt>
                <c:pt idx="1318">
                  <c:v>32</c:v>
                </c:pt>
                <c:pt idx="1319">
                  <c:v>30</c:v>
                </c:pt>
                <c:pt idx="1320">
                  <c:v>27</c:v>
                </c:pt>
                <c:pt idx="1321">
                  <c:v>33</c:v>
                </c:pt>
                <c:pt idx="1322">
                  <c:v>31</c:v>
                </c:pt>
                <c:pt idx="1323">
                  <c:v>32</c:v>
                </c:pt>
                <c:pt idx="1324">
                  <c:v>33</c:v>
                </c:pt>
                <c:pt idx="1325">
                  <c:v>44</c:v>
                </c:pt>
                <c:pt idx="1326">
                  <c:v>32</c:v>
                </c:pt>
                <c:pt idx="1327">
                  <c:v>27</c:v>
                </c:pt>
                <c:pt idx="1328">
                  <c:v>33</c:v>
                </c:pt>
                <c:pt idx="1329">
                  <c:v>28</c:v>
                </c:pt>
                <c:pt idx="1330">
                  <c:v>26</c:v>
                </c:pt>
                <c:pt idx="1331">
                  <c:v>30</c:v>
                </c:pt>
                <c:pt idx="1332">
                  <c:v>34</c:v>
                </c:pt>
                <c:pt idx="1333">
                  <c:v>34</c:v>
                </c:pt>
                <c:pt idx="1334">
                  <c:v>31</c:v>
                </c:pt>
                <c:pt idx="1335">
                  <c:v>36</c:v>
                </c:pt>
                <c:pt idx="1336">
                  <c:v>21</c:v>
                </c:pt>
                <c:pt idx="1337">
                  <c:v>30</c:v>
                </c:pt>
                <c:pt idx="1338">
                  <c:v>25</c:v>
                </c:pt>
                <c:pt idx="1339">
                  <c:v>22</c:v>
                </c:pt>
                <c:pt idx="1340">
                  <c:v>29</c:v>
                </c:pt>
                <c:pt idx="1341">
                  <c:v>29</c:v>
                </c:pt>
                <c:pt idx="1342">
                  <c:v>34</c:v>
                </c:pt>
                <c:pt idx="1343">
                  <c:v>36</c:v>
                </c:pt>
                <c:pt idx="1344">
                  <c:v>30</c:v>
                </c:pt>
                <c:pt idx="1345">
                  <c:v>27</c:v>
                </c:pt>
                <c:pt idx="1346">
                  <c:v>23</c:v>
                </c:pt>
                <c:pt idx="1347">
                  <c:v>39</c:v>
                </c:pt>
                <c:pt idx="1348">
                  <c:v>31</c:v>
                </c:pt>
                <c:pt idx="1349">
                  <c:v>28</c:v>
                </c:pt>
                <c:pt idx="1350">
                  <c:v>38</c:v>
                </c:pt>
                <c:pt idx="1351">
                  <c:v>29</c:v>
                </c:pt>
                <c:pt idx="1352">
                  <c:v>30</c:v>
                </c:pt>
                <c:pt idx="1353">
                  <c:v>25</c:v>
                </c:pt>
                <c:pt idx="1354">
                  <c:v>23</c:v>
                </c:pt>
                <c:pt idx="1355">
                  <c:v>33</c:v>
                </c:pt>
                <c:pt idx="1356">
                  <c:v>40</c:v>
                </c:pt>
                <c:pt idx="1357">
                  <c:v>25</c:v>
                </c:pt>
                <c:pt idx="1358">
                  <c:v>34</c:v>
                </c:pt>
                <c:pt idx="1359">
                  <c:v>29</c:v>
                </c:pt>
                <c:pt idx="1360">
                  <c:v>37</c:v>
                </c:pt>
                <c:pt idx="1361">
                  <c:v>29</c:v>
                </c:pt>
                <c:pt idx="1362">
                  <c:v>32</c:v>
                </c:pt>
                <c:pt idx="1363">
                  <c:v>30</c:v>
                </c:pt>
                <c:pt idx="1364">
                  <c:v>32</c:v>
                </c:pt>
                <c:pt idx="1365">
                  <c:v>33</c:v>
                </c:pt>
                <c:pt idx="1366">
                  <c:v>35</c:v>
                </c:pt>
                <c:pt idx="1367">
                  <c:v>33</c:v>
                </c:pt>
                <c:pt idx="1368">
                  <c:v>26</c:v>
                </c:pt>
                <c:pt idx="1369">
                  <c:v>35</c:v>
                </c:pt>
                <c:pt idx="1370">
                  <c:v>26</c:v>
                </c:pt>
                <c:pt idx="1371">
                  <c:v>31</c:v>
                </c:pt>
                <c:pt idx="1372">
                  <c:v>29</c:v>
                </c:pt>
                <c:pt idx="1373">
                  <c:v>19</c:v>
                </c:pt>
                <c:pt idx="1374">
                  <c:v>31</c:v>
                </c:pt>
                <c:pt idx="1375">
                  <c:v>30</c:v>
                </c:pt>
                <c:pt idx="1376">
                  <c:v>30</c:v>
                </c:pt>
                <c:pt idx="1377">
                  <c:v>30</c:v>
                </c:pt>
                <c:pt idx="1378">
                  <c:v>38</c:v>
                </c:pt>
                <c:pt idx="1379">
                  <c:v>35</c:v>
                </c:pt>
                <c:pt idx="1380">
                  <c:v>32</c:v>
                </c:pt>
                <c:pt idx="1381">
                  <c:v>27</c:v>
                </c:pt>
                <c:pt idx="1382">
                  <c:v>32</c:v>
                </c:pt>
                <c:pt idx="1383">
                  <c:v>34</c:v>
                </c:pt>
                <c:pt idx="1384">
                  <c:v>30</c:v>
                </c:pt>
                <c:pt idx="1385">
                  <c:v>24</c:v>
                </c:pt>
                <c:pt idx="1386">
                  <c:v>33</c:v>
                </c:pt>
                <c:pt idx="1387">
                  <c:v>33</c:v>
                </c:pt>
                <c:pt idx="1388">
                  <c:v>24</c:v>
                </c:pt>
                <c:pt idx="1389">
                  <c:v>27</c:v>
                </c:pt>
                <c:pt idx="1390">
                  <c:v>26</c:v>
                </c:pt>
                <c:pt idx="1391">
                  <c:v>30</c:v>
                </c:pt>
                <c:pt idx="1392">
                  <c:v>33</c:v>
                </c:pt>
                <c:pt idx="1393">
                  <c:v>27</c:v>
                </c:pt>
                <c:pt idx="1394">
                  <c:v>29</c:v>
                </c:pt>
                <c:pt idx="1395">
                  <c:v>25</c:v>
                </c:pt>
                <c:pt idx="1396">
                  <c:v>33</c:v>
                </c:pt>
                <c:pt idx="1397">
                  <c:v>36</c:v>
                </c:pt>
                <c:pt idx="1398">
                  <c:v>20</c:v>
                </c:pt>
                <c:pt idx="1399">
                  <c:v>36</c:v>
                </c:pt>
                <c:pt idx="1400">
                  <c:v>41</c:v>
                </c:pt>
                <c:pt idx="1401">
                  <c:v>26</c:v>
                </c:pt>
                <c:pt idx="1402">
                  <c:v>28</c:v>
                </c:pt>
                <c:pt idx="1403">
                  <c:v>26</c:v>
                </c:pt>
                <c:pt idx="1404">
                  <c:v>29</c:v>
                </c:pt>
                <c:pt idx="1405">
                  <c:v>30</c:v>
                </c:pt>
                <c:pt idx="1406">
                  <c:v>28</c:v>
                </c:pt>
                <c:pt idx="1407">
                  <c:v>28</c:v>
                </c:pt>
                <c:pt idx="1408">
                  <c:v>36</c:v>
                </c:pt>
                <c:pt idx="1409">
                  <c:v>36</c:v>
                </c:pt>
                <c:pt idx="1410">
                  <c:v>33</c:v>
                </c:pt>
                <c:pt idx="1411">
                  <c:v>24</c:v>
                </c:pt>
                <c:pt idx="1412">
                  <c:v>25</c:v>
                </c:pt>
                <c:pt idx="1413">
                  <c:v>32</c:v>
                </c:pt>
                <c:pt idx="1414">
                  <c:v>31</c:v>
                </c:pt>
                <c:pt idx="1415">
                  <c:v>32</c:v>
                </c:pt>
                <c:pt idx="1416">
                  <c:v>28</c:v>
                </c:pt>
                <c:pt idx="1417">
                  <c:v>33</c:v>
                </c:pt>
                <c:pt idx="1418">
                  <c:v>34</c:v>
                </c:pt>
                <c:pt idx="1419">
                  <c:v>16</c:v>
                </c:pt>
                <c:pt idx="1420">
                  <c:v>33</c:v>
                </c:pt>
                <c:pt idx="1421">
                  <c:v>37</c:v>
                </c:pt>
                <c:pt idx="1422">
                  <c:v>34</c:v>
                </c:pt>
                <c:pt idx="1423">
                  <c:v>31</c:v>
                </c:pt>
                <c:pt idx="1424">
                  <c:v>30</c:v>
                </c:pt>
                <c:pt idx="1425">
                  <c:v>29</c:v>
                </c:pt>
                <c:pt idx="1426">
                  <c:v>40</c:v>
                </c:pt>
                <c:pt idx="1427">
                  <c:v>26</c:v>
                </c:pt>
                <c:pt idx="1428">
                  <c:v>24</c:v>
                </c:pt>
                <c:pt idx="1429">
                  <c:v>22</c:v>
                </c:pt>
                <c:pt idx="1430">
                  <c:v>29</c:v>
                </c:pt>
                <c:pt idx="1431">
                  <c:v>37</c:v>
                </c:pt>
                <c:pt idx="1432">
                  <c:v>20</c:v>
                </c:pt>
                <c:pt idx="1433">
                  <c:v>33</c:v>
                </c:pt>
                <c:pt idx="1434">
                  <c:v>36</c:v>
                </c:pt>
                <c:pt idx="1435">
                  <c:v>28</c:v>
                </c:pt>
                <c:pt idx="1436">
                  <c:v>31</c:v>
                </c:pt>
                <c:pt idx="1437">
                  <c:v>24</c:v>
                </c:pt>
                <c:pt idx="1438">
                  <c:v>32</c:v>
                </c:pt>
                <c:pt idx="1439">
                  <c:v>23</c:v>
                </c:pt>
                <c:pt idx="1440">
                  <c:v>23</c:v>
                </c:pt>
                <c:pt idx="1441">
                  <c:v>16</c:v>
                </c:pt>
                <c:pt idx="1442">
                  <c:v>31</c:v>
                </c:pt>
                <c:pt idx="1443">
                  <c:v>28</c:v>
                </c:pt>
                <c:pt idx="1444">
                  <c:v>39</c:v>
                </c:pt>
                <c:pt idx="1445">
                  <c:v>19</c:v>
                </c:pt>
                <c:pt idx="1446">
                  <c:v>39</c:v>
                </c:pt>
                <c:pt idx="1447">
                  <c:v>24</c:v>
                </c:pt>
                <c:pt idx="1448">
                  <c:v>27</c:v>
                </c:pt>
                <c:pt idx="1449">
                  <c:v>28</c:v>
                </c:pt>
                <c:pt idx="1450">
                  <c:v>24</c:v>
                </c:pt>
                <c:pt idx="1451">
                  <c:v>25</c:v>
                </c:pt>
                <c:pt idx="1452">
                  <c:v>22</c:v>
                </c:pt>
                <c:pt idx="1453">
                  <c:v>31</c:v>
                </c:pt>
                <c:pt idx="1454">
                  <c:v>22</c:v>
                </c:pt>
                <c:pt idx="1455">
                  <c:v>17</c:v>
                </c:pt>
                <c:pt idx="1456">
                  <c:v>38</c:v>
                </c:pt>
                <c:pt idx="1457">
                  <c:v>24</c:v>
                </c:pt>
                <c:pt idx="1458">
                  <c:v>29</c:v>
                </c:pt>
                <c:pt idx="1459">
                  <c:v>37</c:v>
                </c:pt>
                <c:pt idx="1460">
                  <c:v>36</c:v>
                </c:pt>
                <c:pt idx="1461">
                  <c:v>27</c:v>
                </c:pt>
                <c:pt idx="1462">
                  <c:v>28</c:v>
                </c:pt>
                <c:pt idx="1463">
                  <c:v>29</c:v>
                </c:pt>
                <c:pt idx="1464">
                  <c:v>26</c:v>
                </c:pt>
                <c:pt idx="1465">
                  <c:v>28</c:v>
                </c:pt>
                <c:pt idx="1466">
                  <c:v>28</c:v>
                </c:pt>
                <c:pt idx="1467">
                  <c:v>25</c:v>
                </c:pt>
                <c:pt idx="1468">
                  <c:v>33</c:v>
                </c:pt>
                <c:pt idx="1469">
                  <c:v>30</c:v>
                </c:pt>
                <c:pt idx="1470">
                  <c:v>18</c:v>
                </c:pt>
                <c:pt idx="1471">
                  <c:v>30</c:v>
                </c:pt>
                <c:pt idx="1472">
                  <c:v>28</c:v>
                </c:pt>
                <c:pt idx="1473">
                  <c:v>34</c:v>
                </c:pt>
                <c:pt idx="1474">
                  <c:v>36</c:v>
                </c:pt>
                <c:pt idx="1475">
                  <c:v>33</c:v>
                </c:pt>
                <c:pt idx="1476">
                  <c:v>37</c:v>
                </c:pt>
                <c:pt idx="1477">
                  <c:v>30</c:v>
                </c:pt>
                <c:pt idx="1478">
                  <c:v>24</c:v>
                </c:pt>
                <c:pt idx="1479">
                  <c:v>23</c:v>
                </c:pt>
                <c:pt idx="1480">
                  <c:v>26</c:v>
                </c:pt>
                <c:pt idx="1481">
                  <c:v>22</c:v>
                </c:pt>
                <c:pt idx="1482">
                  <c:v>28</c:v>
                </c:pt>
                <c:pt idx="1483">
                  <c:v>28</c:v>
                </c:pt>
                <c:pt idx="1484">
                  <c:v>32</c:v>
                </c:pt>
                <c:pt idx="1485">
                  <c:v>19</c:v>
                </c:pt>
                <c:pt idx="1486">
                  <c:v>29</c:v>
                </c:pt>
                <c:pt idx="1487">
                  <c:v>26</c:v>
                </c:pt>
                <c:pt idx="1488">
                  <c:v>27</c:v>
                </c:pt>
                <c:pt idx="1489">
                  <c:v>19</c:v>
                </c:pt>
                <c:pt idx="1490">
                  <c:v>22</c:v>
                </c:pt>
                <c:pt idx="1491">
                  <c:v>34</c:v>
                </c:pt>
                <c:pt idx="1492">
                  <c:v>32</c:v>
                </c:pt>
                <c:pt idx="1493">
                  <c:v>30</c:v>
                </c:pt>
                <c:pt idx="1494">
                  <c:v>32</c:v>
                </c:pt>
                <c:pt idx="1495">
                  <c:v>18</c:v>
                </c:pt>
                <c:pt idx="1496">
                  <c:v>27</c:v>
                </c:pt>
                <c:pt idx="1497">
                  <c:v>37</c:v>
                </c:pt>
                <c:pt idx="1498">
                  <c:v>26</c:v>
                </c:pt>
                <c:pt idx="1499">
                  <c:v>21</c:v>
                </c:pt>
                <c:pt idx="1500">
                  <c:v>22</c:v>
                </c:pt>
                <c:pt idx="1501">
                  <c:v>32</c:v>
                </c:pt>
                <c:pt idx="1502">
                  <c:v>29</c:v>
                </c:pt>
                <c:pt idx="1503">
                  <c:v>31</c:v>
                </c:pt>
                <c:pt idx="1504">
                  <c:v>24</c:v>
                </c:pt>
                <c:pt idx="1505">
                  <c:v>27</c:v>
                </c:pt>
                <c:pt idx="1506">
                  <c:v>25</c:v>
                </c:pt>
                <c:pt idx="1507">
                  <c:v>29</c:v>
                </c:pt>
                <c:pt idx="1508">
                  <c:v>19</c:v>
                </c:pt>
                <c:pt idx="1509">
                  <c:v>38</c:v>
                </c:pt>
                <c:pt idx="1510">
                  <c:v>32</c:v>
                </c:pt>
                <c:pt idx="1511">
                  <c:v>26</c:v>
                </c:pt>
                <c:pt idx="1512">
                  <c:v>31</c:v>
                </c:pt>
                <c:pt idx="1513">
                  <c:v>21</c:v>
                </c:pt>
                <c:pt idx="1514">
                  <c:v>22</c:v>
                </c:pt>
                <c:pt idx="1515">
                  <c:v>16</c:v>
                </c:pt>
                <c:pt idx="1516">
                  <c:v>28</c:v>
                </c:pt>
                <c:pt idx="1517">
                  <c:v>28</c:v>
                </c:pt>
                <c:pt idx="1518">
                  <c:v>28</c:v>
                </c:pt>
                <c:pt idx="1519">
                  <c:v>24</c:v>
                </c:pt>
                <c:pt idx="1520">
                  <c:v>19</c:v>
                </c:pt>
                <c:pt idx="1521">
                  <c:v>28</c:v>
                </c:pt>
                <c:pt idx="1522">
                  <c:v>32</c:v>
                </c:pt>
                <c:pt idx="1523">
                  <c:v>24</c:v>
                </c:pt>
                <c:pt idx="1524">
                  <c:v>21</c:v>
                </c:pt>
                <c:pt idx="1525">
                  <c:v>29</c:v>
                </c:pt>
                <c:pt idx="1526">
                  <c:v>23</c:v>
                </c:pt>
                <c:pt idx="1527">
                  <c:v>26</c:v>
                </c:pt>
                <c:pt idx="1528">
                  <c:v>34</c:v>
                </c:pt>
                <c:pt idx="1529">
                  <c:v>26</c:v>
                </c:pt>
                <c:pt idx="1530">
                  <c:v>24</c:v>
                </c:pt>
                <c:pt idx="1531">
                  <c:v>21</c:v>
                </c:pt>
                <c:pt idx="1532">
                  <c:v>25</c:v>
                </c:pt>
                <c:pt idx="1533">
                  <c:v>26</c:v>
                </c:pt>
                <c:pt idx="1534">
                  <c:v>19</c:v>
                </c:pt>
                <c:pt idx="1535">
                  <c:v>37</c:v>
                </c:pt>
                <c:pt idx="1536">
                  <c:v>26</c:v>
                </c:pt>
                <c:pt idx="1537">
                  <c:v>22</c:v>
                </c:pt>
                <c:pt idx="1538">
                  <c:v>17</c:v>
                </c:pt>
                <c:pt idx="1539">
                  <c:v>34</c:v>
                </c:pt>
                <c:pt idx="1540">
                  <c:v>25</c:v>
                </c:pt>
                <c:pt idx="1541">
                  <c:v>26</c:v>
                </c:pt>
                <c:pt idx="1542">
                  <c:v>23</c:v>
                </c:pt>
                <c:pt idx="1543">
                  <c:v>26</c:v>
                </c:pt>
                <c:pt idx="1544">
                  <c:v>23</c:v>
                </c:pt>
                <c:pt idx="1545">
                  <c:v>20</c:v>
                </c:pt>
                <c:pt idx="1546">
                  <c:v>26</c:v>
                </c:pt>
                <c:pt idx="1547">
                  <c:v>26</c:v>
                </c:pt>
                <c:pt idx="1548">
                  <c:v>18</c:v>
                </c:pt>
                <c:pt idx="1549">
                  <c:v>25</c:v>
                </c:pt>
                <c:pt idx="1550">
                  <c:v>24</c:v>
                </c:pt>
                <c:pt idx="1551">
                  <c:v>25</c:v>
                </c:pt>
                <c:pt idx="1552">
                  <c:v>18</c:v>
                </c:pt>
                <c:pt idx="1553">
                  <c:v>28</c:v>
                </c:pt>
                <c:pt idx="1554">
                  <c:v>29</c:v>
                </c:pt>
                <c:pt idx="1555">
                  <c:v>25</c:v>
                </c:pt>
                <c:pt idx="1556">
                  <c:v>20</c:v>
                </c:pt>
                <c:pt idx="1557">
                  <c:v>40</c:v>
                </c:pt>
                <c:pt idx="1558">
                  <c:v>24</c:v>
                </c:pt>
                <c:pt idx="1559">
                  <c:v>15</c:v>
                </c:pt>
                <c:pt idx="1560">
                  <c:v>24</c:v>
                </c:pt>
                <c:pt idx="1561">
                  <c:v>26</c:v>
                </c:pt>
                <c:pt idx="1562">
                  <c:v>15</c:v>
                </c:pt>
                <c:pt idx="1563">
                  <c:v>21</c:v>
                </c:pt>
                <c:pt idx="1564">
                  <c:v>26</c:v>
                </c:pt>
                <c:pt idx="1565">
                  <c:v>15</c:v>
                </c:pt>
                <c:pt idx="1566">
                  <c:v>28</c:v>
                </c:pt>
                <c:pt idx="1567">
                  <c:v>32</c:v>
                </c:pt>
                <c:pt idx="1568">
                  <c:v>31</c:v>
                </c:pt>
                <c:pt idx="1569">
                  <c:v>27</c:v>
                </c:pt>
                <c:pt idx="1570">
                  <c:v>24</c:v>
                </c:pt>
                <c:pt idx="1571">
                  <c:v>25</c:v>
                </c:pt>
                <c:pt idx="1572">
                  <c:v>12</c:v>
                </c:pt>
                <c:pt idx="1573">
                  <c:v>22</c:v>
                </c:pt>
                <c:pt idx="1574">
                  <c:v>24</c:v>
                </c:pt>
                <c:pt idx="1575">
                  <c:v>20</c:v>
                </c:pt>
                <c:pt idx="1576">
                  <c:v>22</c:v>
                </c:pt>
                <c:pt idx="1577">
                  <c:v>24</c:v>
                </c:pt>
                <c:pt idx="1578">
                  <c:v>26</c:v>
                </c:pt>
                <c:pt idx="1579">
                  <c:v>19</c:v>
                </c:pt>
                <c:pt idx="1580">
                  <c:v>29</c:v>
                </c:pt>
                <c:pt idx="1581">
                  <c:v>24</c:v>
                </c:pt>
                <c:pt idx="1582">
                  <c:v>35</c:v>
                </c:pt>
                <c:pt idx="1583">
                  <c:v>35</c:v>
                </c:pt>
                <c:pt idx="1584">
                  <c:v>29</c:v>
                </c:pt>
                <c:pt idx="1585">
                  <c:v>21</c:v>
                </c:pt>
                <c:pt idx="1586">
                  <c:v>23</c:v>
                </c:pt>
                <c:pt idx="1587">
                  <c:v>22</c:v>
                </c:pt>
                <c:pt idx="1588">
                  <c:v>23</c:v>
                </c:pt>
                <c:pt idx="1589">
                  <c:v>29</c:v>
                </c:pt>
                <c:pt idx="1590">
                  <c:v>29</c:v>
                </c:pt>
                <c:pt idx="1591">
                  <c:v>22</c:v>
                </c:pt>
                <c:pt idx="1592">
                  <c:v>15</c:v>
                </c:pt>
                <c:pt idx="1593">
                  <c:v>13</c:v>
                </c:pt>
                <c:pt idx="1594">
                  <c:v>20</c:v>
                </c:pt>
                <c:pt idx="1595">
                  <c:v>25</c:v>
                </c:pt>
                <c:pt idx="1596">
                  <c:v>24</c:v>
                </c:pt>
                <c:pt idx="1597">
                  <c:v>25</c:v>
                </c:pt>
                <c:pt idx="1598">
                  <c:v>19</c:v>
                </c:pt>
                <c:pt idx="1599">
                  <c:v>22</c:v>
                </c:pt>
                <c:pt idx="1600">
                  <c:v>25</c:v>
                </c:pt>
                <c:pt idx="1601">
                  <c:v>27</c:v>
                </c:pt>
                <c:pt idx="1602">
                  <c:v>19</c:v>
                </c:pt>
                <c:pt idx="1603">
                  <c:v>26</c:v>
                </c:pt>
                <c:pt idx="1604">
                  <c:v>23</c:v>
                </c:pt>
                <c:pt idx="1605">
                  <c:v>24</c:v>
                </c:pt>
                <c:pt idx="1606">
                  <c:v>16</c:v>
                </c:pt>
                <c:pt idx="1607">
                  <c:v>21</c:v>
                </c:pt>
                <c:pt idx="1608">
                  <c:v>24</c:v>
                </c:pt>
                <c:pt idx="1609">
                  <c:v>23</c:v>
                </c:pt>
                <c:pt idx="1610">
                  <c:v>23</c:v>
                </c:pt>
                <c:pt idx="1611">
                  <c:v>33</c:v>
                </c:pt>
                <c:pt idx="1612">
                  <c:v>16</c:v>
                </c:pt>
                <c:pt idx="1613">
                  <c:v>28</c:v>
                </c:pt>
                <c:pt idx="1614">
                  <c:v>22</c:v>
                </c:pt>
                <c:pt idx="1615">
                  <c:v>25</c:v>
                </c:pt>
                <c:pt idx="1616">
                  <c:v>16</c:v>
                </c:pt>
                <c:pt idx="1617">
                  <c:v>21</c:v>
                </c:pt>
                <c:pt idx="1618">
                  <c:v>19</c:v>
                </c:pt>
                <c:pt idx="1619">
                  <c:v>23</c:v>
                </c:pt>
                <c:pt idx="1620">
                  <c:v>16</c:v>
                </c:pt>
                <c:pt idx="1621">
                  <c:v>31</c:v>
                </c:pt>
                <c:pt idx="1622">
                  <c:v>17</c:v>
                </c:pt>
                <c:pt idx="1623">
                  <c:v>17</c:v>
                </c:pt>
                <c:pt idx="1624">
                  <c:v>21</c:v>
                </c:pt>
                <c:pt idx="1625">
                  <c:v>22</c:v>
                </c:pt>
                <c:pt idx="1626">
                  <c:v>23</c:v>
                </c:pt>
                <c:pt idx="1627">
                  <c:v>30</c:v>
                </c:pt>
                <c:pt idx="1628">
                  <c:v>17</c:v>
                </c:pt>
                <c:pt idx="1629">
                  <c:v>22</c:v>
                </c:pt>
                <c:pt idx="1630">
                  <c:v>28</c:v>
                </c:pt>
                <c:pt idx="1631">
                  <c:v>19</c:v>
                </c:pt>
                <c:pt idx="1632">
                  <c:v>18</c:v>
                </c:pt>
                <c:pt idx="1633">
                  <c:v>27</c:v>
                </c:pt>
                <c:pt idx="1634">
                  <c:v>19</c:v>
                </c:pt>
                <c:pt idx="1635">
                  <c:v>17</c:v>
                </c:pt>
                <c:pt idx="1636">
                  <c:v>18</c:v>
                </c:pt>
                <c:pt idx="1637">
                  <c:v>25</c:v>
                </c:pt>
                <c:pt idx="1638">
                  <c:v>17</c:v>
                </c:pt>
                <c:pt idx="1639">
                  <c:v>22</c:v>
                </c:pt>
                <c:pt idx="1640">
                  <c:v>18</c:v>
                </c:pt>
                <c:pt idx="1641">
                  <c:v>24</c:v>
                </c:pt>
                <c:pt idx="1642">
                  <c:v>23</c:v>
                </c:pt>
                <c:pt idx="1643">
                  <c:v>31</c:v>
                </c:pt>
                <c:pt idx="1644">
                  <c:v>22</c:v>
                </c:pt>
                <c:pt idx="1645">
                  <c:v>25</c:v>
                </c:pt>
                <c:pt idx="1646">
                  <c:v>30</c:v>
                </c:pt>
                <c:pt idx="1647">
                  <c:v>20</c:v>
                </c:pt>
                <c:pt idx="1648">
                  <c:v>23</c:v>
                </c:pt>
                <c:pt idx="1649">
                  <c:v>29</c:v>
                </c:pt>
                <c:pt idx="1650">
                  <c:v>32</c:v>
                </c:pt>
                <c:pt idx="1651">
                  <c:v>25</c:v>
                </c:pt>
                <c:pt idx="1652">
                  <c:v>18</c:v>
                </c:pt>
                <c:pt idx="1653">
                  <c:v>30</c:v>
                </c:pt>
                <c:pt idx="1654">
                  <c:v>24</c:v>
                </c:pt>
                <c:pt idx="1655">
                  <c:v>31</c:v>
                </c:pt>
                <c:pt idx="1656">
                  <c:v>22</c:v>
                </c:pt>
                <c:pt idx="1657">
                  <c:v>13</c:v>
                </c:pt>
                <c:pt idx="1658">
                  <c:v>21</c:v>
                </c:pt>
                <c:pt idx="1659">
                  <c:v>28</c:v>
                </c:pt>
                <c:pt idx="1660">
                  <c:v>20</c:v>
                </c:pt>
                <c:pt idx="1661">
                  <c:v>18</c:v>
                </c:pt>
                <c:pt idx="1662">
                  <c:v>17</c:v>
                </c:pt>
                <c:pt idx="1663">
                  <c:v>22</c:v>
                </c:pt>
                <c:pt idx="1664">
                  <c:v>27</c:v>
                </c:pt>
                <c:pt idx="1665">
                  <c:v>18</c:v>
                </c:pt>
                <c:pt idx="1666">
                  <c:v>18</c:v>
                </c:pt>
                <c:pt idx="1667">
                  <c:v>15</c:v>
                </c:pt>
                <c:pt idx="1668">
                  <c:v>19</c:v>
                </c:pt>
                <c:pt idx="1669">
                  <c:v>25</c:v>
                </c:pt>
                <c:pt idx="1670">
                  <c:v>25</c:v>
                </c:pt>
                <c:pt idx="1671">
                  <c:v>28</c:v>
                </c:pt>
                <c:pt idx="1672">
                  <c:v>22</c:v>
                </c:pt>
                <c:pt idx="1673">
                  <c:v>28</c:v>
                </c:pt>
                <c:pt idx="1674">
                  <c:v>17</c:v>
                </c:pt>
                <c:pt idx="1675">
                  <c:v>25</c:v>
                </c:pt>
                <c:pt idx="1676">
                  <c:v>27</c:v>
                </c:pt>
                <c:pt idx="1677">
                  <c:v>18</c:v>
                </c:pt>
                <c:pt idx="1678">
                  <c:v>27</c:v>
                </c:pt>
                <c:pt idx="1679">
                  <c:v>28</c:v>
                </c:pt>
                <c:pt idx="1680">
                  <c:v>20</c:v>
                </c:pt>
                <c:pt idx="1681">
                  <c:v>20</c:v>
                </c:pt>
                <c:pt idx="1682">
                  <c:v>21</c:v>
                </c:pt>
                <c:pt idx="1683">
                  <c:v>25</c:v>
                </c:pt>
                <c:pt idx="1684">
                  <c:v>25</c:v>
                </c:pt>
                <c:pt idx="1685">
                  <c:v>22</c:v>
                </c:pt>
                <c:pt idx="1686">
                  <c:v>22</c:v>
                </c:pt>
                <c:pt idx="1687">
                  <c:v>21</c:v>
                </c:pt>
                <c:pt idx="1688">
                  <c:v>22</c:v>
                </c:pt>
                <c:pt idx="1689">
                  <c:v>32</c:v>
                </c:pt>
                <c:pt idx="1690">
                  <c:v>21</c:v>
                </c:pt>
                <c:pt idx="1691">
                  <c:v>22</c:v>
                </c:pt>
                <c:pt idx="1692">
                  <c:v>21</c:v>
                </c:pt>
                <c:pt idx="1693">
                  <c:v>28</c:v>
                </c:pt>
                <c:pt idx="1694">
                  <c:v>24</c:v>
                </c:pt>
                <c:pt idx="1695">
                  <c:v>30</c:v>
                </c:pt>
                <c:pt idx="1696">
                  <c:v>25</c:v>
                </c:pt>
                <c:pt idx="1697">
                  <c:v>24</c:v>
                </c:pt>
                <c:pt idx="1698">
                  <c:v>25</c:v>
                </c:pt>
                <c:pt idx="1699">
                  <c:v>22</c:v>
                </c:pt>
                <c:pt idx="1700">
                  <c:v>23</c:v>
                </c:pt>
                <c:pt idx="1701">
                  <c:v>12</c:v>
                </c:pt>
                <c:pt idx="1702">
                  <c:v>24</c:v>
                </c:pt>
                <c:pt idx="1703">
                  <c:v>24</c:v>
                </c:pt>
                <c:pt idx="1704">
                  <c:v>23</c:v>
                </c:pt>
                <c:pt idx="1705">
                  <c:v>29</c:v>
                </c:pt>
                <c:pt idx="1706">
                  <c:v>26</c:v>
                </c:pt>
                <c:pt idx="1707">
                  <c:v>15</c:v>
                </c:pt>
                <c:pt idx="1708">
                  <c:v>22</c:v>
                </c:pt>
                <c:pt idx="1709">
                  <c:v>16</c:v>
                </c:pt>
                <c:pt idx="1710">
                  <c:v>18</c:v>
                </c:pt>
                <c:pt idx="1711">
                  <c:v>12</c:v>
                </c:pt>
                <c:pt idx="1712">
                  <c:v>18</c:v>
                </c:pt>
                <c:pt idx="1713">
                  <c:v>19</c:v>
                </c:pt>
                <c:pt idx="1714">
                  <c:v>21</c:v>
                </c:pt>
                <c:pt idx="1715">
                  <c:v>15</c:v>
                </c:pt>
                <c:pt idx="1716">
                  <c:v>20</c:v>
                </c:pt>
                <c:pt idx="1717">
                  <c:v>20</c:v>
                </c:pt>
                <c:pt idx="1718">
                  <c:v>19</c:v>
                </c:pt>
                <c:pt idx="1719">
                  <c:v>22</c:v>
                </c:pt>
                <c:pt idx="1720">
                  <c:v>21</c:v>
                </c:pt>
                <c:pt idx="1721">
                  <c:v>20</c:v>
                </c:pt>
                <c:pt idx="1722">
                  <c:v>29</c:v>
                </c:pt>
                <c:pt idx="1723">
                  <c:v>22</c:v>
                </c:pt>
                <c:pt idx="1724">
                  <c:v>25</c:v>
                </c:pt>
                <c:pt idx="1725">
                  <c:v>25</c:v>
                </c:pt>
                <c:pt idx="1726">
                  <c:v>29</c:v>
                </c:pt>
                <c:pt idx="1727">
                  <c:v>20</c:v>
                </c:pt>
                <c:pt idx="1728">
                  <c:v>23</c:v>
                </c:pt>
                <c:pt idx="1729">
                  <c:v>29</c:v>
                </c:pt>
                <c:pt idx="1730">
                  <c:v>18</c:v>
                </c:pt>
                <c:pt idx="1731">
                  <c:v>15</c:v>
                </c:pt>
                <c:pt idx="1732">
                  <c:v>17</c:v>
                </c:pt>
                <c:pt idx="1733">
                  <c:v>16</c:v>
                </c:pt>
                <c:pt idx="1734">
                  <c:v>20</c:v>
                </c:pt>
                <c:pt idx="1735">
                  <c:v>18</c:v>
                </c:pt>
                <c:pt idx="1736">
                  <c:v>12</c:v>
                </c:pt>
                <c:pt idx="1737">
                  <c:v>24</c:v>
                </c:pt>
                <c:pt idx="1738">
                  <c:v>26</c:v>
                </c:pt>
                <c:pt idx="1739">
                  <c:v>20</c:v>
                </c:pt>
                <c:pt idx="1740">
                  <c:v>22</c:v>
                </c:pt>
                <c:pt idx="1741">
                  <c:v>14</c:v>
                </c:pt>
                <c:pt idx="1742">
                  <c:v>18</c:v>
                </c:pt>
                <c:pt idx="1743">
                  <c:v>20</c:v>
                </c:pt>
                <c:pt idx="1744">
                  <c:v>24</c:v>
                </c:pt>
                <c:pt idx="1745">
                  <c:v>23</c:v>
                </c:pt>
                <c:pt idx="1746">
                  <c:v>21</c:v>
                </c:pt>
                <c:pt idx="1747">
                  <c:v>18</c:v>
                </c:pt>
                <c:pt idx="1748">
                  <c:v>19</c:v>
                </c:pt>
                <c:pt idx="1749">
                  <c:v>19</c:v>
                </c:pt>
                <c:pt idx="1750">
                  <c:v>28</c:v>
                </c:pt>
                <c:pt idx="1751">
                  <c:v>7</c:v>
                </c:pt>
                <c:pt idx="1752">
                  <c:v>22</c:v>
                </c:pt>
                <c:pt idx="1753">
                  <c:v>30</c:v>
                </c:pt>
                <c:pt idx="1754">
                  <c:v>21</c:v>
                </c:pt>
                <c:pt idx="1755">
                  <c:v>18</c:v>
                </c:pt>
                <c:pt idx="1756">
                  <c:v>15</c:v>
                </c:pt>
                <c:pt idx="1757">
                  <c:v>21</c:v>
                </c:pt>
                <c:pt idx="1758">
                  <c:v>19</c:v>
                </c:pt>
                <c:pt idx="1759">
                  <c:v>23</c:v>
                </c:pt>
                <c:pt idx="1760">
                  <c:v>29</c:v>
                </c:pt>
                <c:pt idx="1761">
                  <c:v>19</c:v>
                </c:pt>
                <c:pt idx="1762">
                  <c:v>17</c:v>
                </c:pt>
                <c:pt idx="1763">
                  <c:v>19</c:v>
                </c:pt>
                <c:pt idx="1764">
                  <c:v>12</c:v>
                </c:pt>
                <c:pt idx="1765">
                  <c:v>25</c:v>
                </c:pt>
                <c:pt idx="1766">
                  <c:v>17</c:v>
                </c:pt>
                <c:pt idx="1767">
                  <c:v>19</c:v>
                </c:pt>
                <c:pt idx="1768">
                  <c:v>19</c:v>
                </c:pt>
                <c:pt idx="1769">
                  <c:v>11</c:v>
                </c:pt>
                <c:pt idx="1770">
                  <c:v>20</c:v>
                </c:pt>
                <c:pt idx="1771">
                  <c:v>16</c:v>
                </c:pt>
                <c:pt idx="1772">
                  <c:v>17</c:v>
                </c:pt>
                <c:pt idx="1773">
                  <c:v>18</c:v>
                </c:pt>
                <c:pt idx="1774">
                  <c:v>18</c:v>
                </c:pt>
                <c:pt idx="1775">
                  <c:v>25</c:v>
                </c:pt>
                <c:pt idx="1776">
                  <c:v>11</c:v>
                </c:pt>
                <c:pt idx="1777">
                  <c:v>21</c:v>
                </c:pt>
                <c:pt idx="1778">
                  <c:v>17</c:v>
                </c:pt>
                <c:pt idx="1779">
                  <c:v>23</c:v>
                </c:pt>
                <c:pt idx="1780">
                  <c:v>16</c:v>
                </c:pt>
                <c:pt idx="1781">
                  <c:v>19</c:v>
                </c:pt>
                <c:pt idx="1782">
                  <c:v>26</c:v>
                </c:pt>
                <c:pt idx="1783">
                  <c:v>24</c:v>
                </c:pt>
                <c:pt idx="1784">
                  <c:v>22</c:v>
                </c:pt>
                <c:pt idx="1785">
                  <c:v>14</c:v>
                </c:pt>
                <c:pt idx="1786">
                  <c:v>23</c:v>
                </c:pt>
                <c:pt idx="1787">
                  <c:v>23</c:v>
                </c:pt>
                <c:pt idx="1788">
                  <c:v>16</c:v>
                </c:pt>
                <c:pt idx="1789">
                  <c:v>19</c:v>
                </c:pt>
                <c:pt idx="1790">
                  <c:v>13</c:v>
                </c:pt>
                <c:pt idx="1791">
                  <c:v>16</c:v>
                </c:pt>
                <c:pt idx="1792">
                  <c:v>23</c:v>
                </c:pt>
                <c:pt idx="1793">
                  <c:v>24</c:v>
                </c:pt>
                <c:pt idx="1794">
                  <c:v>17</c:v>
                </c:pt>
                <c:pt idx="1795">
                  <c:v>23</c:v>
                </c:pt>
                <c:pt idx="1796">
                  <c:v>19</c:v>
                </c:pt>
                <c:pt idx="1797">
                  <c:v>18</c:v>
                </c:pt>
                <c:pt idx="1798">
                  <c:v>19</c:v>
                </c:pt>
                <c:pt idx="1799">
                  <c:v>21</c:v>
                </c:pt>
                <c:pt idx="1800">
                  <c:v>29</c:v>
                </c:pt>
                <c:pt idx="1801">
                  <c:v>20</c:v>
                </c:pt>
                <c:pt idx="1802">
                  <c:v>23</c:v>
                </c:pt>
                <c:pt idx="1803">
                  <c:v>18</c:v>
                </c:pt>
                <c:pt idx="1804">
                  <c:v>17</c:v>
                </c:pt>
                <c:pt idx="1805">
                  <c:v>19</c:v>
                </c:pt>
                <c:pt idx="1806">
                  <c:v>19</c:v>
                </c:pt>
                <c:pt idx="1807">
                  <c:v>30</c:v>
                </c:pt>
                <c:pt idx="1808">
                  <c:v>14</c:v>
                </c:pt>
                <c:pt idx="1809">
                  <c:v>13</c:v>
                </c:pt>
                <c:pt idx="1810">
                  <c:v>21</c:v>
                </c:pt>
                <c:pt idx="1811">
                  <c:v>20</c:v>
                </c:pt>
                <c:pt idx="1812">
                  <c:v>18</c:v>
                </c:pt>
                <c:pt idx="1813">
                  <c:v>24</c:v>
                </c:pt>
                <c:pt idx="1814">
                  <c:v>11</c:v>
                </c:pt>
                <c:pt idx="1815">
                  <c:v>19</c:v>
                </c:pt>
                <c:pt idx="1816">
                  <c:v>17</c:v>
                </c:pt>
                <c:pt idx="1817">
                  <c:v>23</c:v>
                </c:pt>
                <c:pt idx="1818">
                  <c:v>27</c:v>
                </c:pt>
                <c:pt idx="1819">
                  <c:v>19</c:v>
                </c:pt>
                <c:pt idx="1820">
                  <c:v>17</c:v>
                </c:pt>
                <c:pt idx="1821">
                  <c:v>17</c:v>
                </c:pt>
                <c:pt idx="1822">
                  <c:v>13</c:v>
                </c:pt>
                <c:pt idx="1823">
                  <c:v>17</c:v>
                </c:pt>
                <c:pt idx="1824">
                  <c:v>19</c:v>
                </c:pt>
                <c:pt idx="1825">
                  <c:v>19</c:v>
                </c:pt>
                <c:pt idx="1826">
                  <c:v>11</c:v>
                </c:pt>
                <c:pt idx="1827">
                  <c:v>15</c:v>
                </c:pt>
                <c:pt idx="1828">
                  <c:v>22</c:v>
                </c:pt>
                <c:pt idx="1829">
                  <c:v>18</c:v>
                </c:pt>
                <c:pt idx="1830">
                  <c:v>25</c:v>
                </c:pt>
                <c:pt idx="1831">
                  <c:v>15</c:v>
                </c:pt>
                <c:pt idx="1832">
                  <c:v>15</c:v>
                </c:pt>
                <c:pt idx="1833">
                  <c:v>19</c:v>
                </c:pt>
                <c:pt idx="1834">
                  <c:v>22</c:v>
                </c:pt>
                <c:pt idx="1835">
                  <c:v>17</c:v>
                </c:pt>
                <c:pt idx="1836">
                  <c:v>21</c:v>
                </c:pt>
                <c:pt idx="1837">
                  <c:v>16</c:v>
                </c:pt>
                <c:pt idx="1838">
                  <c:v>31</c:v>
                </c:pt>
                <c:pt idx="1839">
                  <c:v>10</c:v>
                </c:pt>
                <c:pt idx="1840">
                  <c:v>18</c:v>
                </c:pt>
                <c:pt idx="1841">
                  <c:v>17</c:v>
                </c:pt>
                <c:pt idx="1842">
                  <c:v>22</c:v>
                </c:pt>
                <c:pt idx="1843">
                  <c:v>8</c:v>
                </c:pt>
                <c:pt idx="1844">
                  <c:v>25</c:v>
                </c:pt>
                <c:pt idx="1845">
                  <c:v>20</c:v>
                </c:pt>
                <c:pt idx="1846">
                  <c:v>29</c:v>
                </c:pt>
                <c:pt idx="1847">
                  <c:v>15</c:v>
                </c:pt>
                <c:pt idx="1848">
                  <c:v>11</c:v>
                </c:pt>
                <c:pt idx="1849">
                  <c:v>19</c:v>
                </c:pt>
                <c:pt idx="1850">
                  <c:v>21</c:v>
                </c:pt>
                <c:pt idx="1851">
                  <c:v>17</c:v>
                </c:pt>
                <c:pt idx="1852">
                  <c:v>21</c:v>
                </c:pt>
                <c:pt idx="1853">
                  <c:v>14</c:v>
                </c:pt>
                <c:pt idx="1854">
                  <c:v>16</c:v>
                </c:pt>
                <c:pt idx="1855">
                  <c:v>25</c:v>
                </c:pt>
                <c:pt idx="1856">
                  <c:v>18</c:v>
                </c:pt>
                <c:pt idx="1857">
                  <c:v>14</c:v>
                </c:pt>
                <c:pt idx="1858">
                  <c:v>17</c:v>
                </c:pt>
                <c:pt idx="1859">
                  <c:v>12</c:v>
                </c:pt>
                <c:pt idx="1860">
                  <c:v>22</c:v>
                </c:pt>
                <c:pt idx="1861">
                  <c:v>14</c:v>
                </c:pt>
                <c:pt idx="1862">
                  <c:v>19</c:v>
                </c:pt>
                <c:pt idx="1863">
                  <c:v>17</c:v>
                </c:pt>
                <c:pt idx="1864">
                  <c:v>16</c:v>
                </c:pt>
                <c:pt idx="1865">
                  <c:v>14</c:v>
                </c:pt>
                <c:pt idx="1866">
                  <c:v>13</c:v>
                </c:pt>
                <c:pt idx="1867">
                  <c:v>15</c:v>
                </c:pt>
                <c:pt idx="1868">
                  <c:v>14</c:v>
                </c:pt>
                <c:pt idx="1869">
                  <c:v>16</c:v>
                </c:pt>
                <c:pt idx="1870">
                  <c:v>17</c:v>
                </c:pt>
                <c:pt idx="1871">
                  <c:v>27</c:v>
                </c:pt>
                <c:pt idx="1872">
                  <c:v>20</c:v>
                </c:pt>
                <c:pt idx="1873">
                  <c:v>12</c:v>
                </c:pt>
                <c:pt idx="1874">
                  <c:v>15</c:v>
                </c:pt>
                <c:pt idx="1875">
                  <c:v>20</c:v>
                </c:pt>
                <c:pt idx="1876">
                  <c:v>16</c:v>
                </c:pt>
                <c:pt idx="1877">
                  <c:v>14</c:v>
                </c:pt>
                <c:pt idx="1878">
                  <c:v>18</c:v>
                </c:pt>
                <c:pt idx="1879">
                  <c:v>13</c:v>
                </c:pt>
                <c:pt idx="1880">
                  <c:v>21</c:v>
                </c:pt>
                <c:pt idx="1881">
                  <c:v>28</c:v>
                </c:pt>
                <c:pt idx="1882">
                  <c:v>10</c:v>
                </c:pt>
                <c:pt idx="1883">
                  <c:v>20</c:v>
                </c:pt>
                <c:pt idx="1884">
                  <c:v>22</c:v>
                </c:pt>
                <c:pt idx="1885">
                  <c:v>14</c:v>
                </c:pt>
                <c:pt idx="1886">
                  <c:v>12</c:v>
                </c:pt>
                <c:pt idx="1887">
                  <c:v>22</c:v>
                </c:pt>
                <c:pt idx="1888">
                  <c:v>16</c:v>
                </c:pt>
                <c:pt idx="1889">
                  <c:v>15</c:v>
                </c:pt>
                <c:pt idx="1890">
                  <c:v>15</c:v>
                </c:pt>
                <c:pt idx="1891">
                  <c:v>19</c:v>
                </c:pt>
                <c:pt idx="1892">
                  <c:v>18</c:v>
                </c:pt>
                <c:pt idx="1893">
                  <c:v>11</c:v>
                </c:pt>
                <c:pt idx="1894">
                  <c:v>21</c:v>
                </c:pt>
                <c:pt idx="1895">
                  <c:v>20</c:v>
                </c:pt>
                <c:pt idx="1896">
                  <c:v>18</c:v>
                </c:pt>
                <c:pt idx="1897">
                  <c:v>15</c:v>
                </c:pt>
                <c:pt idx="1898">
                  <c:v>12</c:v>
                </c:pt>
                <c:pt idx="1899">
                  <c:v>21</c:v>
                </c:pt>
                <c:pt idx="1900">
                  <c:v>18</c:v>
                </c:pt>
                <c:pt idx="1901">
                  <c:v>10</c:v>
                </c:pt>
                <c:pt idx="1902">
                  <c:v>29</c:v>
                </c:pt>
                <c:pt idx="1903">
                  <c:v>19</c:v>
                </c:pt>
                <c:pt idx="1904">
                  <c:v>25</c:v>
                </c:pt>
                <c:pt idx="1905">
                  <c:v>21</c:v>
                </c:pt>
                <c:pt idx="1906">
                  <c:v>16</c:v>
                </c:pt>
                <c:pt idx="1907">
                  <c:v>16</c:v>
                </c:pt>
                <c:pt idx="1908">
                  <c:v>16</c:v>
                </c:pt>
                <c:pt idx="1909">
                  <c:v>23</c:v>
                </c:pt>
                <c:pt idx="1910">
                  <c:v>13</c:v>
                </c:pt>
                <c:pt idx="1911">
                  <c:v>22</c:v>
                </c:pt>
                <c:pt idx="1912">
                  <c:v>16</c:v>
                </c:pt>
                <c:pt idx="1913">
                  <c:v>13</c:v>
                </c:pt>
                <c:pt idx="1914">
                  <c:v>13</c:v>
                </c:pt>
                <c:pt idx="1915">
                  <c:v>16</c:v>
                </c:pt>
                <c:pt idx="1916">
                  <c:v>15</c:v>
                </c:pt>
                <c:pt idx="1917">
                  <c:v>17</c:v>
                </c:pt>
                <c:pt idx="1918">
                  <c:v>13</c:v>
                </c:pt>
                <c:pt idx="1919">
                  <c:v>16</c:v>
                </c:pt>
                <c:pt idx="1920">
                  <c:v>13</c:v>
                </c:pt>
                <c:pt idx="1921">
                  <c:v>21</c:v>
                </c:pt>
                <c:pt idx="1922">
                  <c:v>16</c:v>
                </c:pt>
                <c:pt idx="1923">
                  <c:v>15</c:v>
                </c:pt>
                <c:pt idx="1924">
                  <c:v>18</c:v>
                </c:pt>
                <c:pt idx="1925">
                  <c:v>18</c:v>
                </c:pt>
                <c:pt idx="1926">
                  <c:v>16</c:v>
                </c:pt>
                <c:pt idx="1927">
                  <c:v>17</c:v>
                </c:pt>
                <c:pt idx="1928">
                  <c:v>11</c:v>
                </c:pt>
                <c:pt idx="1929">
                  <c:v>14</c:v>
                </c:pt>
                <c:pt idx="1930">
                  <c:v>15</c:v>
                </c:pt>
                <c:pt idx="1931">
                  <c:v>10</c:v>
                </c:pt>
                <c:pt idx="1932">
                  <c:v>15</c:v>
                </c:pt>
                <c:pt idx="1933">
                  <c:v>14</c:v>
                </c:pt>
                <c:pt idx="1934">
                  <c:v>14</c:v>
                </c:pt>
                <c:pt idx="1935">
                  <c:v>16</c:v>
                </c:pt>
                <c:pt idx="1936">
                  <c:v>14</c:v>
                </c:pt>
                <c:pt idx="1937">
                  <c:v>14</c:v>
                </c:pt>
                <c:pt idx="1938">
                  <c:v>20</c:v>
                </c:pt>
                <c:pt idx="1939">
                  <c:v>14</c:v>
                </c:pt>
                <c:pt idx="1940">
                  <c:v>11</c:v>
                </c:pt>
                <c:pt idx="1941">
                  <c:v>18</c:v>
                </c:pt>
                <c:pt idx="1942">
                  <c:v>17</c:v>
                </c:pt>
                <c:pt idx="1943">
                  <c:v>21</c:v>
                </c:pt>
                <c:pt idx="1944">
                  <c:v>22</c:v>
                </c:pt>
                <c:pt idx="1945">
                  <c:v>16</c:v>
                </c:pt>
                <c:pt idx="1946">
                  <c:v>26</c:v>
                </c:pt>
                <c:pt idx="1947">
                  <c:v>21</c:v>
                </c:pt>
                <c:pt idx="1948">
                  <c:v>19</c:v>
                </c:pt>
                <c:pt idx="1949">
                  <c:v>17</c:v>
                </c:pt>
                <c:pt idx="1950">
                  <c:v>16</c:v>
                </c:pt>
                <c:pt idx="1951">
                  <c:v>15</c:v>
                </c:pt>
                <c:pt idx="1952">
                  <c:v>16</c:v>
                </c:pt>
                <c:pt idx="1953">
                  <c:v>15</c:v>
                </c:pt>
                <c:pt idx="1954">
                  <c:v>17</c:v>
                </c:pt>
                <c:pt idx="1955">
                  <c:v>16</c:v>
                </c:pt>
                <c:pt idx="1956">
                  <c:v>10</c:v>
                </c:pt>
                <c:pt idx="1957">
                  <c:v>14</c:v>
                </c:pt>
                <c:pt idx="1958">
                  <c:v>20</c:v>
                </c:pt>
                <c:pt idx="1959">
                  <c:v>17</c:v>
                </c:pt>
                <c:pt idx="1960">
                  <c:v>17</c:v>
                </c:pt>
                <c:pt idx="1961">
                  <c:v>16</c:v>
                </c:pt>
                <c:pt idx="1962">
                  <c:v>14</c:v>
                </c:pt>
                <c:pt idx="1963">
                  <c:v>20</c:v>
                </c:pt>
                <c:pt idx="1964">
                  <c:v>15</c:v>
                </c:pt>
                <c:pt idx="1965">
                  <c:v>19</c:v>
                </c:pt>
                <c:pt idx="1966">
                  <c:v>15</c:v>
                </c:pt>
                <c:pt idx="1967">
                  <c:v>12</c:v>
                </c:pt>
                <c:pt idx="1968">
                  <c:v>16</c:v>
                </c:pt>
                <c:pt idx="1969">
                  <c:v>14</c:v>
                </c:pt>
                <c:pt idx="1970">
                  <c:v>15</c:v>
                </c:pt>
                <c:pt idx="1971">
                  <c:v>20</c:v>
                </c:pt>
                <c:pt idx="1972">
                  <c:v>17</c:v>
                </c:pt>
                <c:pt idx="1973">
                  <c:v>14</c:v>
                </c:pt>
                <c:pt idx="1974">
                  <c:v>14</c:v>
                </c:pt>
                <c:pt idx="1975">
                  <c:v>16</c:v>
                </c:pt>
                <c:pt idx="1976">
                  <c:v>13</c:v>
                </c:pt>
                <c:pt idx="1977">
                  <c:v>14</c:v>
                </c:pt>
                <c:pt idx="1978">
                  <c:v>24</c:v>
                </c:pt>
                <c:pt idx="1979">
                  <c:v>12</c:v>
                </c:pt>
                <c:pt idx="1980">
                  <c:v>15</c:v>
                </c:pt>
                <c:pt idx="1981">
                  <c:v>12</c:v>
                </c:pt>
                <c:pt idx="1982">
                  <c:v>9</c:v>
                </c:pt>
                <c:pt idx="1983">
                  <c:v>16</c:v>
                </c:pt>
                <c:pt idx="1984">
                  <c:v>13</c:v>
                </c:pt>
                <c:pt idx="1985">
                  <c:v>18</c:v>
                </c:pt>
                <c:pt idx="1986">
                  <c:v>16</c:v>
                </c:pt>
                <c:pt idx="1987">
                  <c:v>15</c:v>
                </c:pt>
                <c:pt idx="1988">
                  <c:v>14</c:v>
                </c:pt>
                <c:pt idx="1989">
                  <c:v>15</c:v>
                </c:pt>
                <c:pt idx="1990">
                  <c:v>14</c:v>
                </c:pt>
                <c:pt idx="1991">
                  <c:v>21</c:v>
                </c:pt>
                <c:pt idx="1992">
                  <c:v>17</c:v>
                </c:pt>
                <c:pt idx="1993">
                  <c:v>16</c:v>
                </c:pt>
                <c:pt idx="1994">
                  <c:v>13</c:v>
                </c:pt>
                <c:pt idx="1995">
                  <c:v>15</c:v>
                </c:pt>
                <c:pt idx="1996">
                  <c:v>17</c:v>
                </c:pt>
                <c:pt idx="1997">
                  <c:v>15</c:v>
                </c:pt>
                <c:pt idx="1998">
                  <c:v>12</c:v>
                </c:pt>
                <c:pt idx="1999">
                  <c:v>11</c:v>
                </c:pt>
                <c:pt idx="2000">
                  <c:v>18</c:v>
                </c:pt>
                <c:pt idx="2001">
                  <c:v>16</c:v>
                </c:pt>
                <c:pt idx="2002">
                  <c:v>11</c:v>
                </c:pt>
                <c:pt idx="2003">
                  <c:v>18</c:v>
                </c:pt>
                <c:pt idx="2004">
                  <c:v>16</c:v>
                </c:pt>
                <c:pt idx="2005">
                  <c:v>9</c:v>
                </c:pt>
                <c:pt idx="2006">
                  <c:v>17</c:v>
                </c:pt>
                <c:pt idx="2007">
                  <c:v>13</c:v>
                </c:pt>
                <c:pt idx="2008">
                  <c:v>12</c:v>
                </c:pt>
                <c:pt idx="2009">
                  <c:v>15</c:v>
                </c:pt>
                <c:pt idx="2010">
                  <c:v>19</c:v>
                </c:pt>
                <c:pt idx="2011">
                  <c:v>17</c:v>
                </c:pt>
                <c:pt idx="2012">
                  <c:v>24</c:v>
                </c:pt>
                <c:pt idx="2013">
                  <c:v>11</c:v>
                </c:pt>
                <c:pt idx="2014">
                  <c:v>12</c:v>
                </c:pt>
                <c:pt idx="2015">
                  <c:v>9</c:v>
                </c:pt>
                <c:pt idx="2016">
                  <c:v>14</c:v>
                </c:pt>
                <c:pt idx="2017">
                  <c:v>10</c:v>
                </c:pt>
                <c:pt idx="2018">
                  <c:v>17</c:v>
                </c:pt>
                <c:pt idx="2019">
                  <c:v>19</c:v>
                </c:pt>
                <c:pt idx="2020">
                  <c:v>13</c:v>
                </c:pt>
                <c:pt idx="2021">
                  <c:v>11</c:v>
                </c:pt>
                <c:pt idx="2022">
                  <c:v>13</c:v>
                </c:pt>
                <c:pt idx="2023">
                  <c:v>15</c:v>
                </c:pt>
                <c:pt idx="2024">
                  <c:v>19</c:v>
                </c:pt>
                <c:pt idx="2025">
                  <c:v>10</c:v>
                </c:pt>
                <c:pt idx="2026">
                  <c:v>12</c:v>
                </c:pt>
                <c:pt idx="2027">
                  <c:v>18</c:v>
                </c:pt>
                <c:pt idx="2028">
                  <c:v>14</c:v>
                </c:pt>
                <c:pt idx="2029">
                  <c:v>17</c:v>
                </c:pt>
                <c:pt idx="2030">
                  <c:v>14</c:v>
                </c:pt>
                <c:pt idx="2031">
                  <c:v>12</c:v>
                </c:pt>
                <c:pt idx="2032">
                  <c:v>11</c:v>
                </c:pt>
                <c:pt idx="2033">
                  <c:v>12</c:v>
                </c:pt>
                <c:pt idx="2034">
                  <c:v>13</c:v>
                </c:pt>
                <c:pt idx="2035">
                  <c:v>14</c:v>
                </c:pt>
                <c:pt idx="2036">
                  <c:v>18</c:v>
                </c:pt>
                <c:pt idx="2037">
                  <c:v>9</c:v>
                </c:pt>
                <c:pt idx="2038">
                  <c:v>19</c:v>
                </c:pt>
                <c:pt idx="2039">
                  <c:v>11</c:v>
                </c:pt>
                <c:pt idx="2040">
                  <c:v>11</c:v>
                </c:pt>
                <c:pt idx="2041">
                  <c:v>15</c:v>
                </c:pt>
                <c:pt idx="2042">
                  <c:v>7</c:v>
                </c:pt>
                <c:pt idx="2043">
                  <c:v>15</c:v>
                </c:pt>
                <c:pt idx="2044">
                  <c:v>14</c:v>
                </c:pt>
                <c:pt idx="2045">
                  <c:v>14</c:v>
                </c:pt>
                <c:pt idx="2046">
                  <c:v>7</c:v>
                </c:pt>
                <c:pt idx="2047">
                  <c:v>15</c:v>
                </c:pt>
                <c:pt idx="2048">
                  <c:v>16</c:v>
                </c:pt>
                <c:pt idx="2049">
                  <c:v>17</c:v>
                </c:pt>
                <c:pt idx="2050">
                  <c:v>15</c:v>
                </c:pt>
                <c:pt idx="2051">
                  <c:v>14</c:v>
                </c:pt>
                <c:pt idx="2052">
                  <c:v>12</c:v>
                </c:pt>
                <c:pt idx="2053">
                  <c:v>15</c:v>
                </c:pt>
                <c:pt idx="2054">
                  <c:v>13</c:v>
                </c:pt>
                <c:pt idx="2055">
                  <c:v>17</c:v>
                </c:pt>
                <c:pt idx="2056">
                  <c:v>12</c:v>
                </c:pt>
                <c:pt idx="2057">
                  <c:v>10</c:v>
                </c:pt>
                <c:pt idx="2058">
                  <c:v>16</c:v>
                </c:pt>
                <c:pt idx="2059">
                  <c:v>14</c:v>
                </c:pt>
                <c:pt idx="2060">
                  <c:v>17</c:v>
                </c:pt>
                <c:pt idx="2061">
                  <c:v>11</c:v>
                </c:pt>
                <c:pt idx="2062">
                  <c:v>12</c:v>
                </c:pt>
                <c:pt idx="2063">
                  <c:v>12</c:v>
                </c:pt>
                <c:pt idx="2064">
                  <c:v>8</c:v>
                </c:pt>
                <c:pt idx="2065">
                  <c:v>14</c:v>
                </c:pt>
                <c:pt idx="2066">
                  <c:v>16</c:v>
                </c:pt>
                <c:pt idx="2067">
                  <c:v>10</c:v>
                </c:pt>
                <c:pt idx="2068">
                  <c:v>10</c:v>
                </c:pt>
                <c:pt idx="2069">
                  <c:v>13</c:v>
                </c:pt>
                <c:pt idx="2070">
                  <c:v>16</c:v>
                </c:pt>
                <c:pt idx="2071">
                  <c:v>10</c:v>
                </c:pt>
                <c:pt idx="2072">
                  <c:v>18</c:v>
                </c:pt>
                <c:pt idx="2073">
                  <c:v>13</c:v>
                </c:pt>
                <c:pt idx="2074">
                  <c:v>13</c:v>
                </c:pt>
                <c:pt idx="2075">
                  <c:v>12</c:v>
                </c:pt>
                <c:pt idx="2076">
                  <c:v>16</c:v>
                </c:pt>
                <c:pt idx="2077">
                  <c:v>15</c:v>
                </c:pt>
                <c:pt idx="2078">
                  <c:v>20</c:v>
                </c:pt>
                <c:pt idx="2079">
                  <c:v>9</c:v>
                </c:pt>
                <c:pt idx="2080">
                  <c:v>13</c:v>
                </c:pt>
                <c:pt idx="2081">
                  <c:v>5</c:v>
                </c:pt>
                <c:pt idx="2082">
                  <c:v>12</c:v>
                </c:pt>
                <c:pt idx="2083">
                  <c:v>9</c:v>
                </c:pt>
                <c:pt idx="2084">
                  <c:v>9</c:v>
                </c:pt>
                <c:pt idx="2085">
                  <c:v>16</c:v>
                </c:pt>
                <c:pt idx="2086">
                  <c:v>7</c:v>
                </c:pt>
                <c:pt idx="2087">
                  <c:v>15</c:v>
                </c:pt>
                <c:pt idx="2088">
                  <c:v>14</c:v>
                </c:pt>
                <c:pt idx="2089">
                  <c:v>9</c:v>
                </c:pt>
                <c:pt idx="2090">
                  <c:v>9</c:v>
                </c:pt>
                <c:pt idx="2091">
                  <c:v>12</c:v>
                </c:pt>
                <c:pt idx="2092">
                  <c:v>16</c:v>
                </c:pt>
                <c:pt idx="2093">
                  <c:v>13</c:v>
                </c:pt>
                <c:pt idx="2094">
                  <c:v>10</c:v>
                </c:pt>
                <c:pt idx="2095">
                  <c:v>15</c:v>
                </c:pt>
                <c:pt idx="2096">
                  <c:v>11</c:v>
                </c:pt>
                <c:pt idx="2097">
                  <c:v>10</c:v>
                </c:pt>
                <c:pt idx="2098">
                  <c:v>11</c:v>
                </c:pt>
                <c:pt idx="2099">
                  <c:v>11</c:v>
                </c:pt>
                <c:pt idx="2100">
                  <c:v>12</c:v>
                </c:pt>
                <c:pt idx="2101">
                  <c:v>6</c:v>
                </c:pt>
                <c:pt idx="2102">
                  <c:v>23</c:v>
                </c:pt>
                <c:pt idx="2103">
                  <c:v>17</c:v>
                </c:pt>
                <c:pt idx="2104">
                  <c:v>12</c:v>
                </c:pt>
                <c:pt idx="2105">
                  <c:v>11</c:v>
                </c:pt>
                <c:pt idx="2106">
                  <c:v>21</c:v>
                </c:pt>
                <c:pt idx="2107">
                  <c:v>19</c:v>
                </c:pt>
                <c:pt idx="2108">
                  <c:v>15</c:v>
                </c:pt>
                <c:pt idx="2109">
                  <c:v>11</c:v>
                </c:pt>
                <c:pt idx="2110">
                  <c:v>19</c:v>
                </c:pt>
                <c:pt idx="2111">
                  <c:v>7</c:v>
                </c:pt>
                <c:pt idx="2112">
                  <c:v>13</c:v>
                </c:pt>
                <c:pt idx="2113">
                  <c:v>15</c:v>
                </c:pt>
                <c:pt idx="2114">
                  <c:v>11</c:v>
                </c:pt>
                <c:pt idx="2115">
                  <c:v>15</c:v>
                </c:pt>
                <c:pt idx="2116">
                  <c:v>22</c:v>
                </c:pt>
                <c:pt idx="2117">
                  <c:v>24</c:v>
                </c:pt>
                <c:pt idx="2118">
                  <c:v>16</c:v>
                </c:pt>
                <c:pt idx="2119">
                  <c:v>12</c:v>
                </c:pt>
                <c:pt idx="2120">
                  <c:v>10</c:v>
                </c:pt>
                <c:pt idx="2121">
                  <c:v>9</c:v>
                </c:pt>
                <c:pt idx="2122">
                  <c:v>16</c:v>
                </c:pt>
                <c:pt idx="2123">
                  <c:v>9</c:v>
                </c:pt>
                <c:pt idx="2124">
                  <c:v>15</c:v>
                </c:pt>
                <c:pt idx="2125">
                  <c:v>13</c:v>
                </c:pt>
                <c:pt idx="2126">
                  <c:v>15</c:v>
                </c:pt>
                <c:pt idx="2127">
                  <c:v>13</c:v>
                </c:pt>
                <c:pt idx="2128">
                  <c:v>17</c:v>
                </c:pt>
                <c:pt idx="2129">
                  <c:v>15</c:v>
                </c:pt>
                <c:pt idx="2130">
                  <c:v>8</c:v>
                </c:pt>
                <c:pt idx="2131">
                  <c:v>12</c:v>
                </c:pt>
                <c:pt idx="2132">
                  <c:v>16</c:v>
                </c:pt>
                <c:pt idx="2133">
                  <c:v>17</c:v>
                </c:pt>
                <c:pt idx="2134">
                  <c:v>12</c:v>
                </c:pt>
                <c:pt idx="2135">
                  <c:v>15</c:v>
                </c:pt>
                <c:pt idx="2136">
                  <c:v>8</c:v>
                </c:pt>
                <c:pt idx="2137">
                  <c:v>7</c:v>
                </c:pt>
                <c:pt idx="2138">
                  <c:v>11</c:v>
                </c:pt>
                <c:pt idx="2139">
                  <c:v>17</c:v>
                </c:pt>
                <c:pt idx="2140">
                  <c:v>9</c:v>
                </c:pt>
                <c:pt idx="2141">
                  <c:v>14</c:v>
                </c:pt>
                <c:pt idx="2142">
                  <c:v>14</c:v>
                </c:pt>
                <c:pt idx="2143">
                  <c:v>16</c:v>
                </c:pt>
                <c:pt idx="2144">
                  <c:v>8</c:v>
                </c:pt>
                <c:pt idx="2145">
                  <c:v>16</c:v>
                </c:pt>
                <c:pt idx="2146">
                  <c:v>7</c:v>
                </c:pt>
                <c:pt idx="2147">
                  <c:v>18</c:v>
                </c:pt>
                <c:pt idx="2148">
                  <c:v>15</c:v>
                </c:pt>
                <c:pt idx="2149">
                  <c:v>8</c:v>
                </c:pt>
                <c:pt idx="2150">
                  <c:v>11</c:v>
                </c:pt>
                <c:pt idx="2151">
                  <c:v>13</c:v>
                </c:pt>
                <c:pt idx="2152">
                  <c:v>12</c:v>
                </c:pt>
                <c:pt idx="2153">
                  <c:v>15</c:v>
                </c:pt>
                <c:pt idx="2154">
                  <c:v>9</c:v>
                </c:pt>
                <c:pt idx="2155">
                  <c:v>11</c:v>
                </c:pt>
                <c:pt idx="2156">
                  <c:v>7</c:v>
                </c:pt>
                <c:pt idx="2157">
                  <c:v>11</c:v>
                </c:pt>
                <c:pt idx="2158">
                  <c:v>14</c:v>
                </c:pt>
                <c:pt idx="2159">
                  <c:v>13</c:v>
                </c:pt>
                <c:pt idx="2160">
                  <c:v>14</c:v>
                </c:pt>
                <c:pt idx="2161">
                  <c:v>9</c:v>
                </c:pt>
                <c:pt idx="2162">
                  <c:v>11</c:v>
                </c:pt>
                <c:pt idx="2163">
                  <c:v>14</c:v>
                </c:pt>
                <c:pt idx="2164">
                  <c:v>13</c:v>
                </c:pt>
                <c:pt idx="2165">
                  <c:v>16</c:v>
                </c:pt>
                <c:pt idx="2166">
                  <c:v>10</c:v>
                </c:pt>
                <c:pt idx="2167">
                  <c:v>11</c:v>
                </c:pt>
                <c:pt idx="2168">
                  <c:v>8</c:v>
                </c:pt>
                <c:pt idx="2169">
                  <c:v>11</c:v>
                </c:pt>
                <c:pt idx="2170">
                  <c:v>11</c:v>
                </c:pt>
                <c:pt idx="2171">
                  <c:v>14</c:v>
                </c:pt>
                <c:pt idx="2172">
                  <c:v>7</c:v>
                </c:pt>
                <c:pt idx="2173">
                  <c:v>17</c:v>
                </c:pt>
                <c:pt idx="2174">
                  <c:v>12</c:v>
                </c:pt>
                <c:pt idx="2175">
                  <c:v>13</c:v>
                </c:pt>
                <c:pt idx="2176">
                  <c:v>16</c:v>
                </c:pt>
                <c:pt idx="2177">
                  <c:v>11</c:v>
                </c:pt>
                <c:pt idx="2178">
                  <c:v>10</c:v>
                </c:pt>
                <c:pt idx="2179">
                  <c:v>12</c:v>
                </c:pt>
                <c:pt idx="2180">
                  <c:v>12</c:v>
                </c:pt>
                <c:pt idx="2181">
                  <c:v>10</c:v>
                </c:pt>
                <c:pt idx="2182">
                  <c:v>12</c:v>
                </c:pt>
                <c:pt idx="2183">
                  <c:v>12</c:v>
                </c:pt>
                <c:pt idx="2184">
                  <c:v>20</c:v>
                </c:pt>
                <c:pt idx="2185">
                  <c:v>10</c:v>
                </c:pt>
                <c:pt idx="2186">
                  <c:v>19</c:v>
                </c:pt>
                <c:pt idx="2187">
                  <c:v>10</c:v>
                </c:pt>
                <c:pt idx="2188">
                  <c:v>7</c:v>
                </c:pt>
                <c:pt idx="2189">
                  <c:v>15</c:v>
                </c:pt>
                <c:pt idx="2190">
                  <c:v>13</c:v>
                </c:pt>
                <c:pt idx="2191">
                  <c:v>7</c:v>
                </c:pt>
                <c:pt idx="2192">
                  <c:v>18</c:v>
                </c:pt>
                <c:pt idx="2193">
                  <c:v>7</c:v>
                </c:pt>
                <c:pt idx="2194">
                  <c:v>15</c:v>
                </c:pt>
                <c:pt idx="2195">
                  <c:v>18</c:v>
                </c:pt>
                <c:pt idx="2196">
                  <c:v>8</c:v>
                </c:pt>
                <c:pt idx="2197">
                  <c:v>6</c:v>
                </c:pt>
                <c:pt idx="2198">
                  <c:v>7</c:v>
                </c:pt>
                <c:pt idx="2199">
                  <c:v>12</c:v>
                </c:pt>
                <c:pt idx="2200">
                  <c:v>14</c:v>
                </c:pt>
                <c:pt idx="2201">
                  <c:v>15</c:v>
                </c:pt>
                <c:pt idx="2202">
                  <c:v>15</c:v>
                </c:pt>
                <c:pt idx="2203">
                  <c:v>13</c:v>
                </c:pt>
                <c:pt idx="2204">
                  <c:v>13</c:v>
                </c:pt>
                <c:pt idx="2205">
                  <c:v>12</c:v>
                </c:pt>
                <c:pt idx="2206">
                  <c:v>10</c:v>
                </c:pt>
                <c:pt idx="2207">
                  <c:v>8</c:v>
                </c:pt>
                <c:pt idx="2208">
                  <c:v>10</c:v>
                </c:pt>
                <c:pt idx="2209">
                  <c:v>13</c:v>
                </c:pt>
                <c:pt idx="2210">
                  <c:v>11</c:v>
                </c:pt>
                <c:pt idx="2211">
                  <c:v>13</c:v>
                </c:pt>
                <c:pt idx="2212">
                  <c:v>15</c:v>
                </c:pt>
                <c:pt idx="2213">
                  <c:v>8</c:v>
                </c:pt>
                <c:pt idx="2214">
                  <c:v>13</c:v>
                </c:pt>
                <c:pt idx="2215">
                  <c:v>18</c:v>
                </c:pt>
                <c:pt idx="2216">
                  <c:v>20</c:v>
                </c:pt>
                <c:pt idx="2217">
                  <c:v>7</c:v>
                </c:pt>
                <c:pt idx="2218">
                  <c:v>12</c:v>
                </c:pt>
                <c:pt idx="2219">
                  <c:v>14</c:v>
                </c:pt>
                <c:pt idx="2220">
                  <c:v>13</c:v>
                </c:pt>
                <c:pt idx="2221">
                  <c:v>16</c:v>
                </c:pt>
                <c:pt idx="2222">
                  <c:v>7</c:v>
                </c:pt>
                <c:pt idx="2223">
                  <c:v>10</c:v>
                </c:pt>
                <c:pt idx="2224">
                  <c:v>12</c:v>
                </c:pt>
                <c:pt idx="2225">
                  <c:v>11</c:v>
                </c:pt>
                <c:pt idx="2226">
                  <c:v>8</c:v>
                </c:pt>
                <c:pt idx="2227">
                  <c:v>15</c:v>
                </c:pt>
                <c:pt idx="2228">
                  <c:v>9</c:v>
                </c:pt>
                <c:pt idx="2229">
                  <c:v>14</c:v>
                </c:pt>
                <c:pt idx="2230">
                  <c:v>9</c:v>
                </c:pt>
                <c:pt idx="2231">
                  <c:v>19</c:v>
                </c:pt>
                <c:pt idx="2232">
                  <c:v>11</c:v>
                </c:pt>
                <c:pt idx="2233">
                  <c:v>9</c:v>
                </c:pt>
                <c:pt idx="2234">
                  <c:v>7</c:v>
                </c:pt>
                <c:pt idx="2235">
                  <c:v>10</c:v>
                </c:pt>
                <c:pt idx="2236">
                  <c:v>14</c:v>
                </c:pt>
                <c:pt idx="2237">
                  <c:v>15</c:v>
                </c:pt>
                <c:pt idx="2238">
                  <c:v>12</c:v>
                </c:pt>
                <c:pt idx="2239">
                  <c:v>11</c:v>
                </c:pt>
                <c:pt idx="2240">
                  <c:v>15</c:v>
                </c:pt>
                <c:pt idx="2241">
                  <c:v>15</c:v>
                </c:pt>
                <c:pt idx="2242">
                  <c:v>18</c:v>
                </c:pt>
                <c:pt idx="2243">
                  <c:v>15</c:v>
                </c:pt>
                <c:pt idx="2244">
                  <c:v>10</c:v>
                </c:pt>
                <c:pt idx="2245">
                  <c:v>10</c:v>
                </c:pt>
                <c:pt idx="2246">
                  <c:v>12</c:v>
                </c:pt>
                <c:pt idx="2247">
                  <c:v>14</c:v>
                </c:pt>
                <c:pt idx="2248">
                  <c:v>13</c:v>
                </c:pt>
                <c:pt idx="2249">
                  <c:v>8</c:v>
                </c:pt>
                <c:pt idx="2250">
                  <c:v>17</c:v>
                </c:pt>
                <c:pt idx="2251">
                  <c:v>13</c:v>
                </c:pt>
                <c:pt idx="2252">
                  <c:v>16</c:v>
                </c:pt>
                <c:pt idx="2253">
                  <c:v>12</c:v>
                </c:pt>
                <c:pt idx="2254">
                  <c:v>14</c:v>
                </c:pt>
                <c:pt idx="2255">
                  <c:v>11</c:v>
                </c:pt>
                <c:pt idx="2256">
                  <c:v>14</c:v>
                </c:pt>
                <c:pt idx="2257">
                  <c:v>13</c:v>
                </c:pt>
                <c:pt idx="2258">
                  <c:v>14</c:v>
                </c:pt>
                <c:pt idx="2259">
                  <c:v>12</c:v>
                </c:pt>
                <c:pt idx="2260">
                  <c:v>11</c:v>
                </c:pt>
                <c:pt idx="2261">
                  <c:v>11</c:v>
                </c:pt>
                <c:pt idx="2262">
                  <c:v>5</c:v>
                </c:pt>
                <c:pt idx="2263">
                  <c:v>10</c:v>
                </c:pt>
                <c:pt idx="2264">
                  <c:v>14</c:v>
                </c:pt>
                <c:pt idx="2265">
                  <c:v>11</c:v>
                </c:pt>
                <c:pt idx="2266">
                  <c:v>8</c:v>
                </c:pt>
                <c:pt idx="2267">
                  <c:v>8</c:v>
                </c:pt>
                <c:pt idx="2268">
                  <c:v>15</c:v>
                </c:pt>
                <c:pt idx="2269">
                  <c:v>15</c:v>
                </c:pt>
                <c:pt idx="2270">
                  <c:v>13</c:v>
                </c:pt>
                <c:pt idx="2271">
                  <c:v>10</c:v>
                </c:pt>
                <c:pt idx="2272">
                  <c:v>14</c:v>
                </c:pt>
                <c:pt idx="2273">
                  <c:v>8</c:v>
                </c:pt>
                <c:pt idx="2274">
                  <c:v>11</c:v>
                </c:pt>
                <c:pt idx="2275">
                  <c:v>14</c:v>
                </c:pt>
                <c:pt idx="2276">
                  <c:v>4</c:v>
                </c:pt>
                <c:pt idx="2277">
                  <c:v>11</c:v>
                </c:pt>
                <c:pt idx="2278">
                  <c:v>10</c:v>
                </c:pt>
                <c:pt idx="2279">
                  <c:v>9</c:v>
                </c:pt>
                <c:pt idx="2280">
                  <c:v>9</c:v>
                </c:pt>
                <c:pt idx="2281">
                  <c:v>16</c:v>
                </c:pt>
                <c:pt idx="2282">
                  <c:v>17</c:v>
                </c:pt>
                <c:pt idx="2283">
                  <c:v>11</c:v>
                </c:pt>
                <c:pt idx="2284">
                  <c:v>11</c:v>
                </c:pt>
                <c:pt idx="2285">
                  <c:v>5</c:v>
                </c:pt>
                <c:pt idx="2286">
                  <c:v>11</c:v>
                </c:pt>
                <c:pt idx="2287">
                  <c:v>18</c:v>
                </c:pt>
                <c:pt idx="2288">
                  <c:v>5</c:v>
                </c:pt>
                <c:pt idx="2289">
                  <c:v>17</c:v>
                </c:pt>
                <c:pt idx="2290">
                  <c:v>8</c:v>
                </c:pt>
                <c:pt idx="2291">
                  <c:v>8</c:v>
                </c:pt>
                <c:pt idx="2292">
                  <c:v>4</c:v>
                </c:pt>
                <c:pt idx="2293">
                  <c:v>13</c:v>
                </c:pt>
                <c:pt idx="2294">
                  <c:v>10</c:v>
                </c:pt>
                <c:pt idx="2295">
                  <c:v>9</c:v>
                </c:pt>
                <c:pt idx="2296">
                  <c:v>10</c:v>
                </c:pt>
                <c:pt idx="2297">
                  <c:v>10</c:v>
                </c:pt>
                <c:pt idx="2298">
                  <c:v>12</c:v>
                </c:pt>
                <c:pt idx="2299">
                  <c:v>8</c:v>
                </c:pt>
                <c:pt idx="2300">
                  <c:v>10</c:v>
                </c:pt>
                <c:pt idx="2301">
                  <c:v>13</c:v>
                </c:pt>
                <c:pt idx="2302">
                  <c:v>16</c:v>
                </c:pt>
                <c:pt idx="2303">
                  <c:v>20</c:v>
                </c:pt>
                <c:pt idx="2304">
                  <c:v>10</c:v>
                </c:pt>
                <c:pt idx="2305">
                  <c:v>6</c:v>
                </c:pt>
                <c:pt idx="2306">
                  <c:v>12</c:v>
                </c:pt>
                <c:pt idx="2307">
                  <c:v>14</c:v>
                </c:pt>
                <c:pt idx="2308">
                  <c:v>17</c:v>
                </c:pt>
                <c:pt idx="2309">
                  <c:v>9</c:v>
                </c:pt>
                <c:pt idx="2310">
                  <c:v>13</c:v>
                </c:pt>
                <c:pt idx="2311">
                  <c:v>11</c:v>
                </c:pt>
                <c:pt idx="2312">
                  <c:v>15</c:v>
                </c:pt>
                <c:pt idx="2313">
                  <c:v>9</c:v>
                </c:pt>
                <c:pt idx="2314">
                  <c:v>10</c:v>
                </c:pt>
                <c:pt idx="2315">
                  <c:v>11</c:v>
                </c:pt>
                <c:pt idx="2316">
                  <c:v>10</c:v>
                </c:pt>
                <c:pt idx="2317">
                  <c:v>10</c:v>
                </c:pt>
                <c:pt idx="2318">
                  <c:v>14</c:v>
                </c:pt>
                <c:pt idx="2319">
                  <c:v>7</c:v>
                </c:pt>
                <c:pt idx="2320">
                  <c:v>6</c:v>
                </c:pt>
                <c:pt idx="2321">
                  <c:v>8</c:v>
                </c:pt>
                <c:pt idx="2322">
                  <c:v>13</c:v>
                </c:pt>
                <c:pt idx="2323">
                  <c:v>13</c:v>
                </c:pt>
                <c:pt idx="2324">
                  <c:v>11</c:v>
                </c:pt>
                <c:pt idx="2325">
                  <c:v>13</c:v>
                </c:pt>
                <c:pt idx="2326">
                  <c:v>10</c:v>
                </c:pt>
                <c:pt idx="2327">
                  <c:v>9</c:v>
                </c:pt>
                <c:pt idx="2328">
                  <c:v>15</c:v>
                </c:pt>
                <c:pt idx="2329">
                  <c:v>11</c:v>
                </c:pt>
                <c:pt idx="2330">
                  <c:v>12</c:v>
                </c:pt>
                <c:pt idx="2331">
                  <c:v>5</c:v>
                </c:pt>
                <c:pt idx="2332">
                  <c:v>12</c:v>
                </c:pt>
                <c:pt idx="2333">
                  <c:v>9</c:v>
                </c:pt>
                <c:pt idx="2334">
                  <c:v>4</c:v>
                </c:pt>
                <c:pt idx="2335">
                  <c:v>7</c:v>
                </c:pt>
                <c:pt idx="2336">
                  <c:v>12</c:v>
                </c:pt>
                <c:pt idx="2337">
                  <c:v>8</c:v>
                </c:pt>
                <c:pt idx="2338">
                  <c:v>13</c:v>
                </c:pt>
                <c:pt idx="2339">
                  <c:v>8</c:v>
                </c:pt>
                <c:pt idx="2340">
                  <c:v>10</c:v>
                </c:pt>
                <c:pt idx="2341">
                  <c:v>11</c:v>
                </c:pt>
                <c:pt idx="2342">
                  <c:v>11</c:v>
                </c:pt>
                <c:pt idx="2343">
                  <c:v>9</c:v>
                </c:pt>
                <c:pt idx="2344">
                  <c:v>12</c:v>
                </c:pt>
                <c:pt idx="2345">
                  <c:v>8</c:v>
                </c:pt>
                <c:pt idx="2346">
                  <c:v>6</c:v>
                </c:pt>
                <c:pt idx="2347">
                  <c:v>8</c:v>
                </c:pt>
                <c:pt idx="2348">
                  <c:v>9</c:v>
                </c:pt>
                <c:pt idx="2349">
                  <c:v>8</c:v>
                </c:pt>
                <c:pt idx="2350">
                  <c:v>9</c:v>
                </c:pt>
                <c:pt idx="2351">
                  <c:v>7</c:v>
                </c:pt>
                <c:pt idx="2352">
                  <c:v>10</c:v>
                </c:pt>
                <c:pt idx="2353">
                  <c:v>7</c:v>
                </c:pt>
                <c:pt idx="2354">
                  <c:v>15</c:v>
                </c:pt>
                <c:pt idx="2355">
                  <c:v>6</c:v>
                </c:pt>
                <c:pt idx="2356">
                  <c:v>8</c:v>
                </c:pt>
                <c:pt idx="2357">
                  <c:v>7</c:v>
                </c:pt>
                <c:pt idx="2358">
                  <c:v>12</c:v>
                </c:pt>
                <c:pt idx="2359">
                  <c:v>6</c:v>
                </c:pt>
                <c:pt idx="2360">
                  <c:v>9</c:v>
                </c:pt>
                <c:pt idx="2361">
                  <c:v>20</c:v>
                </c:pt>
                <c:pt idx="2362">
                  <c:v>6</c:v>
                </c:pt>
                <c:pt idx="2363">
                  <c:v>10</c:v>
                </c:pt>
                <c:pt idx="2364">
                  <c:v>7</c:v>
                </c:pt>
                <c:pt idx="2365">
                  <c:v>10</c:v>
                </c:pt>
                <c:pt idx="2366">
                  <c:v>5</c:v>
                </c:pt>
                <c:pt idx="2367">
                  <c:v>11</c:v>
                </c:pt>
                <c:pt idx="2368">
                  <c:v>13</c:v>
                </c:pt>
                <c:pt idx="2369">
                  <c:v>7</c:v>
                </c:pt>
                <c:pt idx="2370">
                  <c:v>9</c:v>
                </c:pt>
                <c:pt idx="2371">
                  <c:v>11</c:v>
                </c:pt>
                <c:pt idx="2372">
                  <c:v>8</c:v>
                </c:pt>
                <c:pt idx="2373">
                  <c:v>6</c:v>
                </c:pt>
                <c:pt idx="2374">
                  <c:v>8</c:v>
                </c:pt>
                <c:pt idx="2375">
                  <c:v>9</c:v>
                </c:pt>
                <c:pt idx="2376">
                  <c:v>16</c:v>
                </c:pt>
                <c:pt idx="2377">
                  <c:v>10</c:v>
                </c:pt>
                <c:pt idx="2378">
                  <c:v>12</c:v>
                </c:pt>
                <c:pt idx="2379">
                  <c:v>11</c:v>
                </c:pt>
                <c:pt idx="2380">
                  <c:v>11</c:v>
                </c:pt>
                <c:pt idx="2381">
                  <c:v>8</c:v>
                </c:pt>
                <c:pt idx="2382">
                  <c:v>11</c:v>
                </c:pt>
                <c:pt idx="2383">
                  <c:v>14</c:v>
                </c:pt>
                <c:pt idx="2384">
                  <c:v>11</c:v>
                </c:pt>
                <c:pt idx="2385">
                  <c:v>13</c:v>
                </c:pt>
                <c:pt idx="2386">
                  <c:v>15</c:v>
                </c:pt>
                <c:pt idx="2387">
                  <c:v>10</c:v>
                </c:pt>
                <c:pt idx="2388">
                  <c:v>8</c:v>
                </c:pt>
                <c:pt idx="2389">
                  <c:v>9</c:v>
                </c:pt>
                <c:pt idx="2390">
                  <c:v>10</c:v>
                </c:pt>
                <c:pt idx="2391">
                  <c:v>6</c:v>
                </c:pt>
                <c:pt idx="2392">
                  <c:v>7</c:v>
                </c:pt>
                <c:pt idx="2393">
                  <c:v>8</c:v>
                </c:pt>
                <c:pt idx="2394">
                  <c:v>17</c:v>
                </c:pt>
                <c:pt idx="2395">
                  <c:v>10</c:v>
                </c:pt>
                <c:pt idx="2396">
                  <c:v>6</c:v>
                </c:pt>
                <c:pt idx="2397">
                  <c:v>8</c:v>
                </c:pt>
                <c:pt idx="2398">
                  <c:v>10</c:v>
                </c:pt>
                <c:pt idx="2399">
                  <c:v>15</c:v>
                </c:pt>
                <c:pt idx="2400">
                  <c:v>15</c:v>
                </c:pt>
                <c:pt idx="2401">
                  <c:v>15</c:v>
                </c:pt>
                <c:pt idx="2402">
                  <c:v>17</c:v>
                </c:pt>
                <c:pt idx="2403">
                  <c:v>8</c:v>
                </c:pt>
                <c:pt idx="2404">
                  <c:v>9</c:v>
                </c:pt>
                <c:pt idx="2405">
                  <c:v>13</c:v>
                </c:pt>
                <c:pt idx="2406">
                  <c:v>6</c:v>
                </c:pt>
                <c:pt idx="2407">
                  <c:v>6</c:v>
                </c:pt>
                <c:pt idx="2408">
                  <c:v>8</c:v>
                </c:pt>
                <c:pt idx="2409">
                  <c:v>7</c:v>
                </c:pt>
                <c:pt idx="2410">
                  <c:v>9</c:v>
                </c:pt>
                <c:pt idx="2411">
                  <c:v>10</c:v>
                </c:pt>
                <c:pt idx="2412">
                  <c:v>13</c:v>
                </c:pt>
                <c:pt idx="2413">
                  <c:v>9</c:v>
                </c:pt>
                <c:pt idx="2414">
                  <c:v>12</c:v>
                </c:pt>
                <c:pt idx="2415">
                  <c:v>5</c:v>
                </c:pt>
                <c:pt idx="2416">
                  <c:v>11</c:v>
                </c:pt>
                <c:pt idx="2417">
                  <c:v>9</c:v>
                </c:pt>
                <c:pt idx="2418">
                  <c:v>6</c:v>
                </c:pt>
                <c:pt idx="2419">
                  <c:v>8</c:v>
                </c:pt>
                <c:pt idx="2420">
                  <c:v>8</c:v>
                </c:pt>
                <c:pt idx="2421">
                  <c:v>7</c:v>
                </c:pt>
                <c:pt idx="2422">
                  <c:v>10</c:v>
                </c:pt>
                <c:pt idx="2423">
                  <c:v>12</c:v>
                </c:pt>
                <c:pt idx="2424">
                  <c:v>10</c:v>
                </c:pt>
                <c:pt idx="2425">
                  <c:v>8</c:v>
                </c:pt>
                <c:pt idx="2426">
                  <c:v>10</c:v>
                </c:pt>
                <c:pt idx="2427">
                  <c:v>9</c:v>
                </c:pt>
                <c:pt idx="2428">
                  <c:v>3</c:v>
                </c:pt>
                <c:pt idx="2429">
                  <c:v>8</c:v>
                </c:pt>
                <c:pt idx="2430">
                  <c:v>8</c:v>
                </c:pt>
                <c:pt idx="2431">
                  <c:v>5</c:v>
                </c:pt>
                <c:pt idx="2432">
                  <c:v>4</c:v>
                </c:pt>
                <c:pt idx="2433">
                  <c:v>6</c:v>
                </c:pt>
                <c:pt idx="2434">
                  <c:v>9</c:v>
                </c:pt>
                <c:pt idx="2435">
                  <c:v>9</c:v>
                </c:pt>
                <c:pt idx="2436">
                  <c:v>7</c:v>
                </c:pt>
                <c:pt idx="2437">
                  <c:v>6</c:v>
                </c:pt>
                <c:pt idx="2438">
                  <c:v>4</c:v>
                </c:pt>
                <c:pt idx="2439">
                  <c:v>7</c:v>
                </c:pt>
                <c:pt idx="2440">
                  <c:v>11</c:v>
                </c:pt>
                <c:pt idx="2441">
                  <c:v>8</c:v>
                </c:pt>
                <c:pt idx="2442">
                  <c:v>10</c:v>
                </c:pt>
                <c:pt idx="2443">
                  <c:v>7</c:v>
                </c:pt>
                <c:pt idx="2444">
                  <c:v>6</c:v>
                </c:pt>
                <c:pt idx="2445">
                  <c:v>13</c:v>
                </c:pt>
                <c:pt idx="2446">
                  <c:v>5</c:v>
                </c:pt>
                <c:pt idx="2447">
                  <c:v>5</c:v>
                </c:pt>
                <c:pt idx="2448">
                  <c:v>11</c:v>
                </c:pt>
                <c:pt idx="2449">
                  <c:v>8</c:v>
                </c:pt>
                <c:pt idx="2450">
                  <c:v>15</c:v>
                </c:pt>
                <c:pt idx="2451">
                  <c:v>7</c:v>
                </c:pt>
                <c:pt idx="2452">
                  <c:v>11</c:v>
                </c:pt>
                <c:pt idx="2453">
                  <c:v>15</c:v>
                </c:pt>
                <c:pt idx="2454">
                  <c:v>4</c:v>
                </c:pt>
                <c:pt idx="2455">
                  <c:v>6</c:v>
                </c:pt>
                <c:pt idx="2456">
                  <c:v>8</c:v>
                </c:pt>
                <c:pt idx="2457">
                  <c:v>12</c:v>
                </c:pt>
                <c:pt idx="2458">
                  <c:v>9</c:v>
                </c:pt>
                <c:pt idx="2459">
                  <c:v>11</c:v>
                </c:pt>
                <c:pt idx="2460">
                  <c:v>14</c:v>
                </c:pt>
                <c:pt idx="2461">
                  <c:v>7</c:v>
                </c:pt>
                <c:pt idx="2462">
                  <c:v>16</c:v>
                </c:pt>
                <c:pt idx="2463">
                  <c:v>13</c:v>
                </c:pt>
                <c:pt idx="2464">
                  <c:v>7</c:v>
                </c:pt>
                <c:pt idx="2465">
                  <c:v>5</c:v>
                </c:pt>
                <c:pt idx="2466">
                  <c:v>5</c:v>
                </c:pt>
                <c:pt idx="2467">
                  <c:v>9</c:v>
                </c:pt>
                <c:pt idx="2468">
                  <c:v>10</c:v>
                </c:pt>
                <c:pt idx="2469">
                  <c:v>5</c:v>
                </c:pt>
                <c:pt idx="2470">
                  <c:v>5</c:v>
                </c:pt>
                <c:pt idx="2471">
                  <c:v>6</c:v>
                </c:pt>
                <c:pt idx="2472">
                  <c:v>10</c:v>
                </c:pt>
                <c:pt idx="2473">
                  <c:v>4</c:v>
                </c:pt>
                <c:pt idx="2474">
                  <c:v>8</c:v>
                </c:pt>
                <c:pt idx="2475">
                  <c:v>15</c:v>
                </c:pt>
                <c:pt idx="2476">
                  <c:v>8</c:v>
                </c:pt>
                <c:pt idx="2477">
                  <c:v>12</c:v>
                </c:pt>
                <c:pt idx="2478">
                  <c:v>13</c:v>
                </c:pt>
                <c:pt idx="2479">
                  <c:v>8</c:v>
                </c:pt>
                <c:pt idx="2480">
                  <c:v>8</c:v>
                </c:pt>
                <c:pt idx="2481">
                  <c:v>12</c:v>
                </c:pt>
                <c:pt idx="2482">
                  <c:v>6</c:v>
                </c:pt>
                <c:pt idx="2483">
                  <c:v>6</c:v>
                </c:pt>
                <c:pt idx="2484">
                  <c:v>11</c:v>
                </c:pt>
                <c:pt idx="2485">
                  <c:v>7</c:v>
                </c:pt>
                <c:pt idx="2486">
                  <c:v>8</c:v>
                </c:pt>
                <c:pt idx="2487">
                  <c:v>8</c:v>
                </c:pt>
                <c:pt idx="2488">
                  <c:v>7</c:v>
                </c:pt>
                <c:pt idx="2489">
                  <c:v>10</c:v>
                </c:pt>
                <c:pt idx="2490">
                  <c:v>11</c:v>
                </c:pt>
                <c:pt idx="2491">
                  <c:v>8</c:v>
                </c:pt>
                <c:pt idx="2492">
                  <c:v>10</c:v>
                </c:pt>
                <c:pt idx="2493">
                  <c:v>10</c:v>
                </c:pt>
                <c:pt idx="2494">
                  <c:v>12</c:v>
                </c:pt>
                <c:pt idx="2495">
                  <c:v>9</c:v>
                </c:pt>
                <c:pt idx="2496">
                  <c:v>10</c:v>
                </c:pt>
                <c:pt idx="2497">
                  <c:v>6</c:v>
                </c:pt>
                <c:pt idx="2498">
                  <c:v>9</c:v>
                </c:pt>
                <c:pt idx="2499">
                  <c:v>6</c:v>
                </c:pt>
                <c:pt idx="2500">
                  <c:v>6</c:v>
                </c:pt>
                <c:pt idx="2501">
                  <c:v>13</c:v>
                </c:pt>
                <c:pt idx="2502">
                  <c:v>11</c:v>
                </c:pt>
                <c:pt idx="2503">
                  <c:v>11</c:v>
                </c:pt>
                <c:pt idx="2504">
                  <c:v>10</c:v>
                </c:pt>
                <c:pt idx="2505">
                  <c:v>10</c:v>
                </c:pt>
                <c:pt idx="2506">
                  <c:v>8</c:v>
                </c:pt>
                <c:pt idx="2507">
                  <c:v>7</c:v>
                </c:pt>
                <c:pt idx="2508">
                  <c:v>11</c:v>
                </c:pt>
                <c:pt idx="2509">
                  <c:v>4</c:v>
                </c:pt>
                <c:pt idx="2510">
                  <c:v>11</c:v>
                </c:pt>
                <c:pt idx="2511">
                  <c:v>10</c:v>
                </c:pt>
                <c:pt idx="2512">
                  <c:v>12</c:v>
                </c:pt>
                <c:pt idx="2513">
                  <c:v>8</c:v>
                </c:pt>
                <c:pt idx="2514">
                  <c:v>7</c:v>
                </c:pt>
                <c:pt idx="2515">
                  <c:v>9</c:v>
                </c:pt>
                <c:pt idx="2516">
                  <c:v>13</c:v>
                </c:pt>
                <c:pt idx="2517">
                  <c:v>4</c:v>
                </c:pt>
                <c:pt idx="2518">
                  <c:v>14</c:v>
                </c:pt>
                <c:pt idx="2519">
                  <c:v>8</c:v>
                </c:pt>
                <c:pt idx="2520">
                  <c:v>4</c:v>
                </c:pt>
                <c:pt idx="2521">
                  <c:v>12</c:v>
                </c:pt>
                <c:pt idx="2522">
                  <c:v>12</c:v>
                </c:pt>
                <c:pt idx="2523">
                  <c:v>11</c:v>
                </c:pt>
                <c:pt idx="2524">
                  <c:v>14</c:v>
                </c:pt>
                <c:pt idx="2525">
                  <c:v>8</c:v>
                </c:pt>
                <c:pt idx="2526">
                  <c:v>8</c:v>
                </c:pt>
                <c:pt idx="2527">
                  <c:v>12</c:v>
                </c:pt>
                <c:pt idx="2528">
                  <c:v>14</c:v>
                </c:pt>
                <c:pt idx="2529">
                  <c:v>7</c:v>
                </c:pt>
                <c:pt idx="2530">
                  <c:v>11</c:v>
                </c:pt>
                <c:pt idx="2531">
                  <c:v>12</c:v>
                </c:pt>
                <c:pt idx="2532">
                  <c:v>9</c:v>
                </c:pt>
                <c:pt idx="2533">
                  <c:v>11</c:v>
                </c:pt>
                <c:pt idx="2534">
                  <c:v>11</c:v>
                </c:pt>
                <c:pt idx="2535">
                  <c:v>8</c:v>
                </c:pt>
                <c:pt idx="2536">
                  <c:v>7</c:v>
                </c:pt>
                <c:pt idx="2537">
                  <c:v>7</c:v>
                </c:pt>
                <c:pt idx="2538">
                  <c:v>8</c:v>
                </c:pt>
                <c:pt idx="2539">
                  <c:v>9</c:v>
                </c:pt>
                <c:pt idx="2540">
                  <c:v>9</c:v>
                </c:pt>
                <c:pt idx="2541">
                  <c:v>10</c:v>
                </c:pt>
                <c:pt idx="2542">
                  <c:v>12</c:v>
                </c:pt>
                <c:pt idx="2543">
                  <c:v>8</c:v>
                </c:pt>
                <c:pt idx="2544">
                  <c:v>5</c:v>
                </c:pt>
                <c:pt idx="2545">
                  <c:v>8</c:v>
                </c:pt>
                <c:pt idx="2546">
                  <c:v>6</c:v>
                </c:pt>
                <c:pt idx="2547">
                  <c:v>12</c:v>
                </c:pt>
                <c:pt idx="2548">
                  <c:v>7</c:v>
                </c:pt>
                <c:pt idx="2549">
                  <c:v>13</c:v>
                </c:pt>
                <c:pt idx="2550">
                  <c:v>5</c:v>
                </c:pt>
                <c:pt idx="2551">
                  <c:v>9</c:v>
                </c:pt>
                <c:pt idx="2552">
                  <c:v>11</c:v>
                </c:pt>
                <c:pt idx="2553">
                  <c:v>9</c:v>
                </c:pt>
                <c:pt idx="2554">
                  <c:v>7</c:v>
                </c:pt>
                <c:pt idx="2555">
                  <c:v>7</c:v>
                </c:pt>
                <c:pt idx="2556">
                  <c:v>7</c:v>
                </c:pt>
                <c:pt idx="2557">
                  <c:v>13</c:v>
                </c:pt>
                <c:pt idx="2558">
                  <c:v>14</c:v>
                </c:pt>
                <c:pt idx="2559">
                  <c:v>12</c:v>
                </c:pt>
                <c:pt idx="2560">
                  <c:v>17</c:v>
                </c:pt>
                <c:pt idx="2561">
                  <c:v>11</c:v>
                </c:pt>
                <c:pt idx="2562">
                  <c:v>8</c:v>
                </c:pt>
                <c:pt idx="2563">
                  <c:v>7</c:v>
                </c:pt>
                <c:pt idx="2564">
                  <c:v>6</c:v>
                </c:pt>
                <c:pt idx="2565">
                  <c:v>10</c:v>
                </c:pt>
                <c:pt idx="2566">
                  <c:v>12</c:v>
                </c:pt>
                <c:pt idx="2567">
                  <c:v>8</c:v>
                </c:pt>
                <c:pt idx="2568">
                  <c:v>6</c:v>
                </c:pt>
                <c:pt idx="2569">
                  <c:v>10</c:v>
                </c:pt>
                <c:pt idx="2570">
                  <c:v>7</c:v>
                </c:pt>
                <c:pt idx="2571">
                  <c:v>10</c:v>
                </c:pt>
                <c:pt idx="2572">
                  <c:v>9</c:v>
                </c:pt>
                <c:pt idx="2573">
                  <c:v>11</c:v>
                </c:pt>
                <c:pt idx="2574">
                  <c:v>8</c:v>
                </c:pt>
                <c:pt idx="2575">
                  <c:v>4</c:v>
                </c:pt>
                <c:pt idx="2576">
                  <c:v>11</c:v>
                </c:pt>
                <c:pt idx="2577">
                  <c:v>8</c:v>
                </c:pt>
                <c:pt idx="2578">
                  <c:v>9</c:v>
                </c:pt>
                <c:pt idx="2579">
                  <c:v>5</c:v>
                </c:pt>
                <c:pt idx="2580">
                  <c:v>8</c:v>
                </c:pt>
                <c:pt idx="2581">
                  <c:v>8</c:v>
                </c:pt>
                <c:pt idx="2582">
                  <c:v>5</c:v>
                </c:pt>
                <c:pt idx="2583">
                  <c:v>4</c:v>
                </c:pt>
                <c:pt idx="2584">
                  <c:v>6</c:v>
                </c:pt>
                <c:pt idx="2585">
                  <c:v>13</c:v>
                </c:pt>
                <c:pt idx="2586">
                  <c:v>3</c:v>
                </c:pt>
                <c:pt idx="2587">
                  <c:v>5</c:v>
                </c:pt>
                <c:pt idx="2588">
                  <c:v>13</c:v>
                </c:pt>
                <c:pt idx="2589">
                  <c:v>8</c:v>
                </c:pt>
                <c:pt idx="2590">
                  <c:v>8</c:v>
                </c:pt>
                <c:pt idx="2591">
                  <c:v>7</c:v>
                </c:pt>
                <c:pt idx="2592">
                  <c:v>7</c:v>
                </c:pt>
                <c:pt idx="2593">
                  <c:v>11</c:v>
                </c:pt>
                <c:pt idx="2594">
                  <c:v>6</c:v>
                </c:pt>
                <c:pt idx="2595">
                  <c:v>9</c:v>
                </c:pt>
                <c:pt idx="2596">
                  <c:v>8</c:v>
                </c:pt>
                <c:pt idx="2597">
                  <c:v>14</c:v>
                </c:pt>
                <c:pt idx="2598">
                  <c:v>6</c:v>
                </c:pt>
                <c:pt idx="2599">
                  <c:v>4</c:v>
                </c:pt>
                <c:pt idx="2600">
                  <c:v>2</c:v>
                </c:pt>
                <c:pt idx="2601">
                  <c:v>7</c:v>
                </c:pt>
                <c:pt idx="2602">
                  <c:v>13</c:v>
                </c:pt>
                <c:pt idx="2603">
                  <c:v>10</c:v>
                </c:pt>
                <c:pt idx="2604">
                  <c:v>8</c:v>
                </c:pt>
                <c:pt idx="2605">
                  <c:v>5</c:v>
                </c:pt>
                <c:pt idx="2606">
                  <c:v>9</c:v>
                </c:pt>
                <c:pt idx="2607">
                  <c:v>9</c:v>
                </c:pt>
                <c:pt idx="2608">
                  <c:v>3</c:v>
                </c:pt>
                <c:pt idx="2609">
                  <c:v>4</c:v>
                </c:pt>
                <c:pt idx="2610">
                  <c:v>11</c:v>
                </c:pt>
                <c:pt idx="2611">
                  <c:v>7</c:v>
                </c:pt>
                <c:pt idx="2612">
                  <c:v>3</c:v>
                </c:pt>
                <c:pt idx="2613">
                  <c:v>5</c:v>
                </c:pt>
                <c:pt idx="2614">
                  <c:v>7</c:v>
                </c:pt>
                <c:pt idx="2615">
                  <c:v>9</c:v>
                </c:pt>
                <c:pt idx="2616">
                  <c:v>8</c:v>
                </c:pt>
                <c:pt idx="2617">
                  <c:v>11</c:v>
                </c:pt>
                <c:pt idx="2618">
                  <c:v>10</c:v>
                </c:pt>
                <c:pt idx="2619">
                  <c:v>8</c:v>
                </c:pt>
                <c:pt idx="2620">
                  <c:v>4</c:v>
                </c:pt>
                <c:pt idx="2621">
                  <c:v>4</c:v>
                </c:pt>
                <c:pt idx="2622">
                  <c:v>5</c:v>
                </c:pt>
                <c:pt idx="2623">
                  <c:v>10</c:v>
                </c:pt>
                <c:pt idx="2624">
                  <c:v>10</c:v>
                </c:pt>
                <c:pt idx="2625">
                  <c:v>7</c:v>
                </c:pt>
                <c:pt idx="2626">
                  <c:v>5</c:v>
                </c:pt>
                <c:pt idx="2627">
                  <c:v>13</c:v>
                </c:pt>
                <c:pt idx="2628">
                  <c:v>9</c:v>
                </c:pt>
                <c:pt idx="2629">
                  <c:v>9</c:v>
                </c:pt>
                <c:pt idx="2630">
                  <c:v>5</c:v>
                </c:pt>
                <c:pt idx="2631">
                  <c:v>8</c:v>
                </c:pt>
                <c:pt idx="2632">
                  <c:v>13</c:v>
                </c:pt>
                <c:pt idx="2633">
                  <c:v>9</c:v>
                </c:pt>
                <c:pt idx="2634">
                  <c:v>6</c:v>
                </c:pt>
                <c:pt idx="2635">
                  <c:v>10</c:v>
                </c:pt>
                <c:pt idx="2636">
                  <c:v>5</c:v>
                </c:pt>
                <c:pt idx="2637">
                  <c:v>8</c:v>
                </c:pt>
                <c:pt idx="2638">
                  <c:v>5</c:v>
                </c:pt>
                <c:pt idx="2639">
                  <c:v>12</c:v>
                </c:pt>
                <c:pt idx="2640">
                  <c:v>6</c:v>
                </c:pt>
                <c:pt idx="2641">
                  <c:v>8</c:v>
                </c:pt>
                <c:pt idx="2642">
                  <c:v>8</c:v>
                </c:pt>
                <c:pt idx="2643">
                  <c:v>4</c:v>
                </c:pt>
                <c:pt idx="2644">
                  <c:v>11</c:v>
                </c:pt>
                <c:pt idx="2645">
                  <c:v>9</c:v>
                </c:pt>
                <c:pt idx="2646">
                  <c:v>8</c:v>
                </c:pt>
                <c:pt idx="2647">
                  <c:v>10</c:v>
                </c:pt>
                <c:pt idx="2648">
                  <c:v>13</c:v>
                </c:pt>
                <c:pt idx="2649">
                  <c:v>12</c:v>
                </c:pt>
                <c:pt idx="2650">
                  <c:v>9</c:v>
                </c:pt>
                <c:pt idx="2651">
                  <c:v>9</c:v>
                </c:pt>
                <c:pt idx="2652">
                  <c:v>7</c:v>
                </c:pt>
                <c:pt idx="2653">
                  <c:v>7</c:v>
                </c:pt>
                <c:pt idx="2654">
                  <c:v>8</c:v>
                </c:pt>
                <c:pt idx="2655">
                  <c:v>7</c:v>
                </c:pt>
                <c:pt idx="2656">
                  <c:v>5</c:v>
                </c:pt>
                <c:pt idx="2657">
                  <c:v>8</c:v>
                </c:pt>
                <c:pt idx="2658">
                  <c:v>9</c:v>
                </c:pt>
                <c:pt idx="2659">
                  <c:v>7</c:v>
                </c:pt>
                <c:pt idx="2660">
                  <c:v>12</c:v>
                </c:pt>
                <c:pt idx="2661">
                  <c:v>7</c:v>
                </c:pt>
                <c:pt idx="2662">
                  <c:v>8</c:v>
                </c:pt>
                <c:pt idx="2663">
                  <c:v>4</c:v>
                </c:pt>
                <c:pt idx="2664">
                  <c:v>10</c:v>
                </c:pt>
                <c:pt idx="2665">
                  <c:v>12</c:v>
                </c:pt>
                <c:pt idx="2666">
                  <c:v>4</c:v>
                </c:pt>
                <c:pt idx="2667">
                  <c:v>8</c:v>
                </c:pt>
                <c:pt idx="2668">
                  <c:v>6</c:v>
                </c:pt>
                <c:pt idx="2669">
                  <c:v>5</c:v>
                </c:pt>
                <c:pt idx="2670">
                  <c:v>6</c:v>
                </c:pt>
                <c:pt idx="2671">
                  <c:v>10</c:v>
                </c:pt>
                <c:pt idx="2672">
                  <c:v>6</c:v>
                </c:pt>
                <c:pt idx="2673">
                  <c:v>7</c:v>
                </c:pt>
                <c:pt idx="2674">
                  <c:v>8</c:v>
                </c:pt>
                <c:pt idx="2675">
                  <c:v>9</c:v>
                </c:pt>
                <c:pt idx="2676">
                  <c:v>11</c:v>
                </c:pt>
                <c:pt idx="2677">
                  <c:v>13</c:v>
                </c:pt>
                <c:pt idx="2678">
                  <c:v>13</c:v>
                </c:pt>
                <c:pt idx="2679">
                  <c:v>2</c:v>
                </c:pt>
                <c:pt idx="2680">
                  <c:v>4</c:v>
                </c:pt>
                <c:pt idx="2681">
                  <c:v>7</c:v>
                </c:pt>
                <c:pt idx="2682">
                  <c:v>11</c:v>
                </c:pt>
                <c:pt idx="2683">
                  <c:v>8</c:v>
                </c:pt>
                <c:pt idx="2684">
                  <c:v>9</c:v>
                </c:pt>
                <c:pt idx="2685">
                  <c:v>10</c:v>
                </c:pt>
                <c:pt idx="2686">
                  <c:v>9</c:v>
                </c:pt>
                <c:pt idx="2687">
                  <c:v>6</c:v>
                </c:pt>
                <c:pt idx="2688">
                  <c:v>11</c:v>
                </c:pt>
                <c:pt idx="2689">
                  <c:v>7</c:v>
                </c:pt>
                <c:pt idx="2690">
                  <c:v>3</c:v>
                </c:pt>
                <c:pt idx="2691">
                  <c:v>8</c:v>
                </c:pt>
                <c:pt idx="2692">
                  <c:v>10</c:v>
                </c:pt>
                <c:pt idx="2693">
                  <c:v>5</c:v>
                </c:pt>
                <c:pt idx="2694">
                  <c:v>9</c:v>
                </c:pt>
                <c:pt idx="2695">
                  <c:v>7</c:v>
                </c:pt>
                <c:pt idx="2696">
                  <c:v>12</c:v>
                </c:pt>
                <c:pt idx="2697">
                  <c:v>8</c:v>
                </c:pt>
                <c:pt idx="2698">
                  <c:v>5</c:v>
                </c:pt>
                <c:pt idx="2699">
                  <c:v>7</c:v>
                </c:pt>
                <c:pt idx="2700">
                  <c:v>11</c:v>
                </c:pt>
                <c:pt idx="2701">
                  <c:v>18</c:v>
                </c:pt>
                <c:pt idx="2702">
                  <c:v>8</c:v>
                </c:pt>
                <c:pt idx="2703">
                  <c:v>8</c:v>
                </c:pt>
                <c:pt idx="2704">
                  <c:v>8</c:v>
                </c:pt>
                <c:pt idx="2705">
                  <c:v>4</c:v>
                </c:pt>
                <c:pt idx="2706">
                  <c:v>3</c:v>
                </c:pt>
                <c:pt idx="2707">
                  <c:v>7</c:v>
                </c:pt>
                <c:pt idx="2708">
                  <c:v>7</c:v>
                </c:pt>
                <c:pt idx="2709">
                  <c:v>10</c:v>
                </c:pt>
                <c:pt idx="2710">
                  <c:v>9</c:v>
                </c:pt>
                <c:pt idx="2711">
                  <c:v>6</c:v>
                </c:pt>
                <c:pt idx="2712">
                  <c:v>4</c:v>
                </c:pt>
                <c:pt idx="2713">
                  <c:v>4</c:v>
                </c:pt>
                <c:pt idx="2714">
                  <c:v>2</c:v>
                </c:pt>
                <c:pt idx="2715">
                  <c:v>6</c:v>
                </c:pt>
                <c:pt idx="2716">
                  <c:v>7</c:v>
                </c:pt>
                <c:pt idx="2717">
                  <c:v>9</c:v>
                </c:pt>
                <c:pt idx="2718">
                  <c:v>2</c:v>
                </c:pt>
                <c:pt idx="2719">
                  <c:v>12</c:v>
                </c:pt>
                <c:pt idx="2720">
                  <c:v>7</c:v>
                </c:pt>
                <c:pt idx="2721">
                  <c:v>4</c:v>
                </c:pt>
                <c:pt idx="2722">
                  <c:v>6</c:v>
                </c:pt>
                <c:pt idx="2723">
                  <c:v>3</c:v>
                </c:pt>
                <c:pt idx="2724">
                  <c:v>3</c:v>
                </c:pt>
                <c:pt idx="2725">
                  <c:v>5</c:v>
                </c:pt>
                <c:pt idx="2726">
                  <c:v>10</c:v>
                </c:pt>
                <c:pt idx="2727">
                  <c:v>7</c:v>
                </c:pt>
                <c:pt idx="2728">
                  <c:v>4</c:v>
                </c:pt>
                <c:pt idx="2729">
                  <c:v>10</c:v>
                </c:pt>
                <c:pt idx="2730">
                  <c:v>8</c:v>
                </c:pt>
                <c:pt idx="2731">
                  <c:v>6</c:v>
                </c:pt>
                <c:pt idx="2732">
                  <c:v>10</c:v>
                </c:pt>
                <c:pt idx="2733">
                  <c:v>5</c:v>
                </c:pt>
                <c:pt idx="2734">
                  <c:v>4</c:v>
                </c:pt>
                <c:pt idx="2735">
                  <c:v>8</c:v>
                </c:pt>
                <c:pt idx="2736">
                  <c:v>15</c:v>
                </c:pt>
                <c:pt idx="2737">
                  <c:v>9</c:v>
                </c:pt>
                <c:pt idx="2738">
                  <c:v>11</c:v>
                </c:pt>
                <c:pt idx="2739">
                  <c:v>13</c:v>
                </c:pt>
                <c:pt idx="2740">
                  <c:v>5</c:v>
                </c:pt>
                <c:pt idx="2741">
                  <c:v>3</c:v>
                </c:pt>
                <c:pt idx="2742">
                  <c:v>4</c:v>
                </c:pt>
                <c:pt idx="2743">
                  <c:v>9</c:v>
                </c:pt>
                <c:pt idx="2744">
                  <c:v>6</c:v>
                </c:pt>
                <c:pt idx="2745">
                  <c:v>7</c:v>
                </c:pt>
                <c:pt idx="2746">
                  <c:v>10</c:v>
                </c:pt>
                <c:pt idx="2747">
                  <c:v>2</c:v>
                </c:pt>
                <c:pt idx="2748">
                  <c:v>5</c:v>
                </c:pt>
                <c:pt idx="2749">
                  <c:v>5</c:v>
                </c:pt>
                <c:pt idx="2750">
                  <c:v>4</c:v>
                </c:pt>
                <c:pt idx="2751">
                  <c:v>6</c:v>
                </c:pt>
                <c:pt idx="2752">
                  <c:v>5</c:v>
                </c:pt>
                <c:pt idx="2753">
                  <c:v>8</c:v>
                </c:pt>
                <c:pt idx="2754">
                  <c:v>7</c:v>
                </c:pt>
                <c:pt idx="2755">
                  <c:v>9</c:v>
                </c:pt>
                <c:pt idx="2756">
                  <c:v>12</c:v>
                </c:pt>
                <c:pt idx="2757">
                  <c:v>8</c:v>
                </c:pt>
                <c:pt idx="2758">
                  <c:v>10</c:v>
                </c:pt>
                <c:pt idx="2759">
                  <c:v>6</c:v>
                </c:pt>
                <c:pt idx="2760">
                  <c:v>5</c:v>
                </c:pt>
                <c:pt idx="2761">
                  <c:v>6</c:v>
                </c:pt>
                <c:pt idx="2762">
                  <c:v>6</c:v>
                </c:pt>
                <c:pt idx="2763">
                  <c:v>8</c:v>
                </c:pt>
                <c:pt idx="2764">
                  <c:v>8</c:v>
                </c:pt>
                <c:pt idx="2765">
                  <c:v>6</c:v>
                </c:pt>
                <c:pt idx="2766">
                  <c:v>12</c:v>
                </c:pt>
                <c:pt idx="2767">
                  <c:v>6</c:v>
                </c:pt>
                <c:pt idx="2768">
                  <c:v>6</c:v>
                </c:pt>
                <c:pt idx="2769">
                  <c:v>5</c:v>
                </c:pt>
                <c:pt idx="2770">
                  <c:v>4</c:v>
                </c:pt>
                <c:pt idx="2771">
                  <c:v>4</c:v>
                </c:pt>
                <c:pt idx="2772">
                  <c:v>4</c:v>
                </c:pt>
                <c:pt idx="2773">
                  <c:v>5</c:v>
                </c:pt>
                <c:pt idx="2774">
                  <c:v>10</c:v>
                </c:pt>
                <c:pt idx="2775">
                  <c:v>9</c:v>
                </c:pt>
                <c:pt idx="2776">
                  <c:v>7</c:v>
                </c:pt>
                <c:pt idx="2777">
                  <c:v>5</c:v>
                </c:pt>
                <c:pt idx="2778">
                  <c:v>6</c:v>
                </c:pt>
                <c:pt idx="2779">
                  <c:v>7</c:v>
                </c:pt>
                <c:pt idx="2780">
                  <c:v>10</c:v>
                </c:pt>
                <c:pt idx="2781">
                  <c:v>13</c:v>
                </c:pt>
                <c:pt idx="2782">
                  <c:v>6</c:v>
                </c:pt>
                <c:pt idx="2783">
                  <c:v>6</c:v>
                </c:pt>
                <c:pt idx="2784">
                  <c:v>9</c:v>
                </c:pt>
                <c:pt idx="2785">
                  <c:v>6</c:v>
                </c:pt>
                <c:pt idx="2786">
                  <c:v>13</c:v>
                </c:pt>
                <c:pt idx="2787">
                  <c:v>8</c:v>
                </c:pt>
                <c:pt idx="2788">
                  <c:v>5</c:v>
                </c:pt>
                <c:pt idx="2789">
                  <c:v>11</c:v>
                </c:pt>
                <c:pt idx="2790">
                  <c:v>6</c:v>
                </c:pt>
                <c:pt idx="2791">
                  <c:v>5</c:v>
                </c:pt>
                <c:pt idx="2792">
                  <c:v>8</c:v>
                </c:pt>
                <c:pt idx="2793">
                  <c:v>8</c:v>
                </c:pt>
                <c:pt idx="2794">
                  <c:v>6</c:v>
                </c:pt>
                <c:pt idx="2795">
                  <c:v>9</c:v>
                </c:pt>
                <c:pt idx="2796">
                  <c:v>6</c:v>
                </c:pt>
                <c:pt idx="2797">
                  <c:v>13</c:v>
                </c:pt>
                <c:pt idx="2798">
                  <c:v>2</c:v>
                </c:pt>
                <c:pt idx="2799">
                  <c:v>7</c:v>
                </c:pt>
                <c:pt idx="2800">
                  <c:v>12</c:v>
                </c:pt>
                <c:pt idx="2801">
                  <c:v>7</c:v>
                </c:pt>
                <c:pt idx="2802">
                  <c:v>5</c:v>
                </c:pt>
                <c:pt idx="2803">
                  <c:v>6</c:v>
                </c:pt>
                <c:pt idx="2804">
                  <c:v>5</c:v>
                </c:pt>
                <c:pt idx="2805">
                  <c:v>7</c:v>
                </c:pt>
                <c:pt idx="2806">
                  <c:v>9</c:v>
                </c:pt>
                <c:pt idx="2807">
                  <c:v>7</c:v>
                </c:pt>
                <c:pt idx="2808">
                  <c:v>4</c:v>
                </c:pt>
                <c:pt idx="2809">
                  <c:v>4</c:v>
                </c:pt>
                <c:pt idx="2810">
                  <c:v>6</c:v>
                </c:pt>
                <c:pt idx="2811">
                  <c:v>10</c:v>
                </c:pt>
                <c:pt idx="2812">
                  <c:v>7</c:v>
                </c:pt>
                <c:pt idx="2813">
                  <c:v>10</c:v>
                </c:pt>
                <c:pt idx="2814">
                  <c:v>8</c:v>
                </c:pt>
                <c:pt idx="2815">
                  <c:v>4</c:v>
                </c:pt>
                <c:pt idx="2816">
                  <c:v>4</c:v>
                </c:pt>
                <c:pt idx="2817">
                  <c:v>7</c:v>
                </c:pt>
                <c:pt idx="2818">
                  <c:v>8</c:v>
                </c:pt>
                <c:pt idx="2819">
                  <c:v>6</c:v>
                </c:pt>
                <c:pt idx="2820">
                  <c:v>13</c:v>
                </c:pt>
                <c:pt idx="2821">
                  <c:v>16</c:v>
                </c:pt>
                <c:pt idx="2822">
                  <c:v>8</c:v>
                </c:pt>
                <c:pt idx="2823">
                  <c:v>6</c:v>
                </c:pt>
                <c:pt idx="2824">
                  <c:v>9</c:v>
                </c:pt>
                <c:pt idx="2825">
                  <c:v>7</c:v>
                </c:pt>
                <c:pt idx="2826">
                  <c:v>6</c:v>
                </c:pt>
                <c:pt idx="2827">
                  <c:v>5</c:v>
                </c:pt>
                <c:pt idx="2828">
                  <c:v>12</c:v>
                </c:pt>
                <c:pt idx="2829">
                  <c:v>15</c:v>
                </c:pt>
                <c:pt idx="2830">
                  <c:v>2</c:v>
                </c:pt>
                <c:pt idx="2831">
                  <c:v>2</c:v>
                </c:pt>
                <c:pt idx="2832">
                  <c:v>7</c:v>
                </c:pt>
                <c:pt idx="2833">
                  <c:v>7</c:v>
                </c:pt>
                <c:pt idx="2834">
                  <c:v>6</c:v>
                </c:pt>
                <c:pt idx="2835">
                  <c:v>8</c:v>
                </c:pt>
                <c:pt idx="2836">
                  <c:v>11</c:v>
                </c:pt>
                <c:pt idx="2837">
                  <c:v>6</c:v>
                </c:pt>
                <c:pt idx="2838">
                  <c:v>13</c:v>
                </c:pt>
                <c:pt idx="2839">
                  <c:v>13</c:v>
                </c:pt>
                <c:pt idx="2840">
                  <c:v>9</c:v>
                </c:pt>
                <c:pt idx="2841">
                  <c:v>7</c:v>
                </c:pt>
                <c:pt idx="2842">
                  <c:v>4</c:v>
                </c:pt>
                <c:pt idx="2843">
                  <c:v>11</c:v>
                </c:pt>
                <c:pt idx="2844">
                  <c:v>8</c:v>
                </c:pt>
                <c:pt idx="2845">
                  <c:v>9</c:v>
                </c:pt>
                <c:pt idx="2846">
                  <c:v>9</c:v>
                </c:pt>
                <c:pt idx="2847">
                  <c:v>6</c:v>
                </c:pt>
                <c:pt idx="2848">
                  <c:v>11</c:v>
                </c:pt>
                <c:pt idx="2849">
                  <c:v>4</c:v>
                </c:pt>
                <c:pt idx="2850">
                  <c:v>5</c:v>
                </c:pt>
                <c:pt idx="2851">
                  <c:v>9</c:v>
                </c:pt>
                <c:pt idx="2852">
                  <c:v>10</c:v>
                </c:pt>
                <c:pt idx="2853">
                  <c:v>4</c:v>
                </c:pt>
                <c:pt idx="2854">
                  <c:v>5</c:v>
                </c:pt>
                <c:pt idx="2855">
                  <c:v>9</c:v>
                </c:pt>
                <c:pt idx="2856">
                  <c:v>5</c:v>
                </c:pt>
                <c:pt idx="2857">
                  <c:v>3</c:v>
                </c:pt>
                <c:pt idx="2858">
                  <c:v>6</c:v>
                </c:pt>
                <c:pt idx="2859">
                  <c:v>7</c:v>
                </c:pt>
                <c:pt idx="2860">
                  <c:v>9</c:v>
                </c:pt>
                <c:pt idx="2861">
                  <c:v>8</c:v>
                </c:pt>
                <c:pt idx="2862">
                  <c:v>2</c:v>
                </c:pt>
                <c:pt idx="2863">
                  <c:v>9</c:v>
                </c:pt>
                <c:pt idx="2864">
                  <c:v>7</c:v>
                </c:pt>
                <c:pt idx="2865">
                  <c:v>7</c:v>
                </c:pt>
                <c:pt idx="2866">
                  <c:v>7</c:v>
                </c:pt>
                <c:pt idx="2867">
                  <c:v>10</c:v>
                </c:pt>
                <c:pt idx="2868">
                  <c:v>6</c:v>
                </c:pt>
                <c:pt idx="2869">
                  <c:v>8</c:v>
                </c:pt>
                <c:pt idx="2870">
                  <c:v>8</c:v>
                </c:pt>
                <c:pt idx="2871">
                  <c:v>4</c:v>
                </c:pt>
                <c:pt idx="2872">
                  <c:v>9</c:v>
                </c:pt>
                <c:pt idx="2873">
                  <c:v>7</c:v>
                </c:pt>
                <c:pt idx="2874">
                  <c:v>7</c:v>
                </c:pt>
                <c:pt idx="2875">
                  <c:v>6</c:v>
                </c:pt>
                <c:pt idx="2876">
                  <c:v>11</c:v>
                </c:pt>
                <c:pt idx="2877">
                  <c:v>11</c:v>
                </c:pt>
                <c:pt idx="2878">
                  <c:v>6</c:v>
                </c:pt>
                <c:pt idx="2879">
                  <c:v>7</c:v>
                </c:pt>
                <c:pt idx="2880">
                  <c:v>4</c:v>
                </c:pt>
                <c:pt idx="2881">
                  <c:v>10</c:v>
                </c:pt>
                <c:pt idx="2882">
                  <c:v>5</c:v>
                </c:pt>
                <c:pt idx="2883">
                  <c:v>11</c:v>
                </c:pt>
                <c:pt idx="2884">
                  <c:v>6</c:v>
                </c:pt>
                <c:pt idx="2885">
                  <c:v>7</c:v>
                </c:pt>
                <c:pt idx="2886">
                  <c:v>7</c:v>
                </c:pt>
                <c:pt idx="2887">
                  <c:v>11</c:v>
                </c:pt>
                <c:pt idx="2888">
                  <c:v>11</c:v>
                </c:pt>
                <c:pt idx="2889">
                  <c:v>9</c:v>
                </c:pt>
                <c:pt idx="2890">
                  <c:v>4</c:v>
                </c:pt>
                <c:pt idx="2891">
                  <c:v>4</c:v>
                </c:pt>
                <c:pt idx="2892">
                  <c:v>4</c:v>
                </c:pt>
                <c:pt idx="2893">
                  <c:v>7</c:v>
                </c:pt>
                <c:pt idx="2894">
                  <c:v>7</c:v>
                </c:pt>
                <c:pt idx="2895">
                  <c:v>10</c:v>
                </c:pt>
                <c:pt idx="2896">
                  <c:v>7</c:v>
                </c:pt>
                <c:pt idx="2897">
                  <c:v>6</c:v>
                </c:pt>
                <c:pt idx="2898">
                  <c:v>6</c:v>
                </c:pt>
                <c:pt idx="2899">
                  <c:v>8</c:v>
                </c:pt>
                <c:pt idx="2900">
                  <c:v>9</c:v>
                </c:pt>
                <c:pt idx="2901">
                  <c:v>4</c:v>
                </c:pt>
                <c:pt idx="2902">
                  <c:v>12</c:v>
                </c:pt>
                <c:pt idx="2903">
                  <c:v>8</c:v>
                </c:pt>
                <c:pt idx="2904">
                  <c:v>6</c:v>
                </c:pt>
                <c:pt idx="2905">
                  <c:v>3</c:v>
                </c:pt>
                <c:pt idx="2906">
                  <c:v>5</c:v>
                </c:pt>
                <c:pt idx="2907">
                  <c:v>12</c:v>
                </c:pt>
                <c:pt idx="2908">
                  <c:v>5</c:v>
                </c:pt>
                <c:pt idx="2909">
                  <c:v>10</c:v>
                </c:pt>
                <c:pt idx="2910">
                  <c:v>8</c:v>
                </c:pt>
                <c:pt idx="2911">
                  <c:v>7</c:v>
                </c:pt>
                <c:pt idx="2912">
                  <c:v>7</c:v>
                </c:pt>
                <c:pt idx="2913">
                  <c:v>8</c:v>
                </c:pt>
                <c:pt idx="2914">
                  <c:v>1</c:v>
                </c:pt>
                <c:pt idx="2915">
                  <c:v>5</c:v>
                </c:pt>
                <c:pt idx="2916">
                  <c:v>1</c:v>
                </c:pt>
                <c:pt idx="2917">
                  <c:v>4</c:v>
                </c:pt>
                <c:pt idx="2918">
                  <c:v>2</c:v>
                </c:pt>
                <c:pt idx="2919">
                  <c:v>5</c:v>
                </c:pt>
                <c:pt idx="2920">
                  <c:v>6</c:v>
                </c:pt>
                <c:pt idx="2921">
                  <c:v>4</c:v>
                </c:pt>
                <c:pt idx="2922">
                  <c:v>2</c:v>
                </c:pt>
                <c:pt idx="2923">
                  <c:v>3</c:v>
                </c:pt>
                <c:pt idx="2924">
                  <c:v>3</c:v>
                </c:pt>
                <c:pt idx="2925">
                  <c:v>7</c:v>
                </c:pt>
                <c:pt idx="2926">
                  <c:v>8</c:v>
                </c:pt>
                <c:pt idx="2927">
                  <c:v>11</c:v>
                </c:pt>
                <c:pt idx="2928">
                  <c:v>5</c:v>
                </c:pt>
                <c:pt idx="2929">
                  <c:v>8</c:v>
                </c:pt>
                <c:pt idx="2930">
                  <c:v>7</c:v>
                </c:pt>
                <c:pt idx="2931">
                  <c:v>5</c:v>
                </c:pt>
                <c:pt idx="2932">
                  <c:v>3</c:v>
                </c:pt>
                <c:pt idx="2933">
                  <c:v>6</c:v>
                </c:pt>
                <c:pt idx="2934">
                  <c:v>7</c:v>
                </c:pt>
                <c:pt idx="2935">
                  <c:v>8</c:v>
                </c:pt>
                <c:pt idx="2936">
                  <c:v>7</c:v>
                </c:pt>
                <c:pt idx="2937">
                  <c:v>7</c:v>
                </c:pt>
                <c:pt idx="2938">
                  <c:v>11</c:v>
                </c:pt>
                <c:pt idx="2939">
                  <c:v>2</c:v>
                </c:pt>
                <c:pt idx="2940">
                  <c:v>9</c:v>
                </c:pt>
                <c:pt idx="2941">
                  <c:v>5</c:v>
                </c:pt>
                <c:pt idx="2942">
                  <c:v>8</c:v>
                </c:pt>
                <c:pt idx="2943">
                  <c:v>7</c:v>
                </c:pt>
                <c:pt idx="2944">
                  <c:v>7</c:v>
                </c:pt>
                <c:pt idx="2945">
                  <c:v>6</c:v>
                </c:pt>
                <c:pt idx="2946">
                  <c:v>3</c:v>
                </c:pt>
                <c:pt idx="2947">
                  <c:v>4</c:v>
                </c:pt>
                <c:pt idx="2948">
                  <c:v>7</c:v>
                </c:pt>
                <c:pt idx="2949">
                  <c:v>9</c:v>
                </c:pt>
                <c:pt idx="2950">
                  <c:v>9</c:v>
                </c:pt>
                <c:pt idx="2951">
                  <c:v>6</c:v>
                </c:pt>
                <c:pt idx="2952">
                  <c:v>8</c:v>
                </c:pt>
                <c:pt idx="2953">
                  <c:v>6</c:v>
                </c:pt>
                <c:pt idx="2954">
                  <c:v>6</c:v>
                </c:pt>
                <c:pt idx="2955">
                  <c:v>9</c:v>
                </c:pt>
                <c:pt idx="2956">
                  <c:v>2</c:v>
                </c:pt>
                <c:pt idx="2957">
                  <c:v>10</c:v>
                </c:pt>
                <c:pt idx="2958">
                  <c:v>4</c:v>
                </c:pt>
                <c:pt idx="2959">
                  <c:v>5</c:v>
                </c:pt>
                <c:pt idx="2960">
                  <c:v>5</c:v>
                </c:pt>
                <c:pt idx="2961">
                  <c:v>2</c:v>
                </c:pt>
                <c:pt idx="2962">
                  <c:v>7</c:v>
                </c:pt>
                <c:pt idx="2963">
                  <c:v>9</c:v>
                </c:pt>
                <c:pt idx="2964">
                  <c:v>5</c:v>
                </c:pt>
                <c:pt idx="2965">
                  <c:v>2</c:v>
                </c:pt>
                <c:pt idx="2966">
                  <c:v>9</c:v>
                </c:pt>
                <c:pt idx="2967">
                  <c:v>10</c:v>
                </c:pt>
                <c:pt idx="2968">
                  <c:v>7</c:v>
                </c:pt>
                <c:pt idx="2969">
                  <c:v>2</c:v>
                </c:pt>
                <c:pt idx="2970">
                  <c:v>5</c:v>
                </c:pt>
                <c:pt idx="2971">
                  <c:v>5</c:v>
                </c:pt>
                <c:pt idx="2972">
                  <c:v>6</c:v>
                </c:pt>
                <c:pt idx="2973">
                  <c:v>3</c:v>
                </c:pt>
                <c:pt idx="2974">
                  <c:v>9</c:v>
                </c:pt>
                <c:pt idx="2975">
                  <c:v>10</c:v>
                </c:pt>
                <c:pt idx="2976">
                  <c:v>6</c:v>
                </c:pt>
                <c:pt idx="2977">
                  <c:v>6</c:v>
                </c:pt>
                <c:pt idx="2978">
                  <c:v>8</c:v>
                </c:pt>
                <c:pt idx="2979">
                  <c:v>7</c:v>
                </c:pt>
                <c:pt idx="2980">
                  <c:v>7</c:v>
                </c:pt>
                <c:pt idx="2981">
                  <c:v>5</c:v>
                </c:pt>
                <c:pt idx="2982">
                  <c:v>9</c:v>
                </c:pt>
                <c:pt idx="2983">
                  <c:v>2</c:v>
                </c:pt>
                <c:pt idx="2984">
                  <c:v>6</c:v>
                </c:pt>
                <c:pt idx="2985">
                  <c:v>4</c:v>
                </c:pt>
                <c:pt idx="2986">
                  <c:v>7</c:v>
                </c:pt>
                <c:pt idx="2987">
                  <c:v>6</c:v>
                </c:pt>
                <c:pt idx="2988">
                  <c:v>9</c:v>
                </c:pt>
                <c:pt idx="2989">
                  <c:v>10</c:v>
                </c:pt>
                <c:pt idx="2990">
                  <c:v>7</c:v>
                </c:pt>
                <c:pt idx="2991">
                  <c:v>10</c:v>
                </c:pt>
                <c:pt idx="2992">
                  <c:v>11</c:v>
                </c:pt>
                <c:pt idx="2993">
                  <c:v>8</c:v>
                </c:pt>
                <c:pt idx="2994">
                  <c:v>7</c:v>
                </c:pt>
                <c:pt idx="2995">
                  <c:v>6</c:v>
                </c:pt>
                <c:pt idx="2996">
                  <c:v>7</c:v>
                </c:pt>
                <c:pt idx="2997">
                  <c:v>9</c:v>
                </c:pt>
                <c:pt idx="2998">
                  <c:v>6</c:v>
                </c:pt>
                <c:pt idx="2999">
                  <c:v>10</c:v>
                </c:pt>
                <c:pt idx="3000">
                  <c:v>5</c:v>
                </c:pt>
                <c:pt idx="3001">
                  <c:v>11</c:v>
                </c:pt>
                <c:pt idx="3002">
                  <c:v>2</c:v>
                </c:pt>
                <c:pt idx="3003">
                  <c:v>8</c:v>
                </c:pt>
                <c:pt idx="3004">
                  <c:v>3</c:v>
                </c:pt>
                <c:pt idx="3005">
                  <c:v>6</c:v>
                </c:pt>
                <c:pt idx="3006">
                  <c:v>10</c:v>
                </c:pt>
                <c:pt idx="3007">
                  <c:v>4</c:v>
                </c:pt>
                <c:pt idx="3008">
                  <c:v>7</c:v>
                </c:pt>
                <c:pt idx="3009">
                  <c:v>5</c:v>
                </c:pt>
                <c:pt idx="3010">
                  <c:v>3</c:v>
                </c:pt>
                <c:pt idx="3011">
                  <c:v>3</c:v>
                </c:pt>
                <c:pt idx="3012">
                  <c:v>6</c:v>
                </c:pt>
                <c:pt idx="3013">
                  <c:v>6</c:v>
                </c:pt>
                <c:pt idx="3014">
                  <c:v>7</c:v>
                </c:pt>
                <c:pt idx="3015">
                  <c:v>6</c:v>
                </c:pt>
                <c:pt idx="3016">
                  <c:v>9</c:v>
                </c:pt>
                <c:pt idx="3017">
                  <c:v>7</c:v>
                </c:pt>
                <c:pt idx="3018">
                  <c:v>4</c:v>
                </c:pt>
                <c:pt idx="3019">
                  <c:v>11</c:v>
                </c:pt>
                <c:pt idx="3020">
                  <c:v>6</c:v>
                </c:pt>
                <c:pt idx="3021">
                  <c:v>8</c:v>
                </c:pt>
                <c:pt idx="3022">
                  <c:v>5</c:v>
                </c:pt>
                <c:pt idx="3023">
                  <c:v>11</c:v>
                </c:pt>
                <c:pt idx="3024">
                  <c:v>5</c:v>
                </c:pt>
                <c:pt idx="3025">
                  <c:v>9</c:v>
                </c:pt>
                <c:pt idx="3026">
                  <c:v>5</c:v>
                </c:pt>
                <c:pt idx="3027">
                  <c:v>9</c:v>
                </c:pt>
                <c:pt idx="3028">
                  <c:v>8</c:v>
                </c:pt>
                <c:pt idx="3029">
                  <c:v>4</c:v>
                </c:pt>
                <c:pt idx="3030">
                  <c:v>5</c:v>
                </c:pt>
                <c:pt idx="3031">
                  <c:v>12</c:v>
                </c:pt>
                <c:pt idx="3032">
                  <c:v>6</c:v>
                </c:pt>
                <c:pt idx="3033">
                  <c:v>7</c:v>
                </c:pt>
                <c:pt idx="3034">
                  <c:v>2</c:v>
                </c:pt>
                <c:pt idx="3035">
                  <c:v>5</c:v>
                </c:pt>
                <c:pt idx="3036">
                  <c:v>8</c:v>
                </c:pt>
                <c:pt idx="3037">
                  <c:v>7</c:v>
                </c:pt>
                <c:pt idx="3038">
                  <c:v>11</c:v>
                </c:pt>
                <c:pt idx="3039">
                  <c:v>5</c:v>
                </c:pt>
                <c:pt idx="3040">
                  <c:v>4</c:v>
                </c:pt>
                <c:pt idx="3041">
                  <c:v>8</c:v>
                </c:pt>
                <c:pt idx="3042">
                  <c:v>5</c:v>
                </c:pt>
                <c:pt idx="3043">
                  <c:v>3</c:v>
                </c:pt>
                <c:pt idx="3044">
                  <c:v>2</c:v>
                </c:pt>
                <c:pt idx="3045">
                  <c:v>1</c:v>
                </c:pt>
                <c:pt idx="3046">
                  <c:v>6</c:v>
                </c:pt>
                <c:pt idx="3047">
                  <c:v>4</c:v>
                </c:pt>
                <c:pt idx="3048">
                  <c:v>3</c:v>
                </c:pt>
                <c:pt idx="3049">
                  <c:v>4</c:v>
                </c:pt>
                <c:pt idx="3050">
                  <c:v>3</c:v>
                </c:pt>
                <c:pt idx="3051">
                  <c:v>5</c:v>
                </c:pt>
                <c:pt idx="3052">
                  <c:v>3</c:v>
                </c:pt>
                <c:pt idx="3053">
                  <c:v>5</c:v>
                </c:pt>
                <c:pt idx="3054">
                  <c:v>11</c:v>
                </c:pt>
                <c:pt idx="3055">
                  <c:v>7</c:v>
                </c:pt>
                <c:pt idx="3056">
                  <c:v>7</c:v>
                </c:pt>
                <c:pt idx="3057">
                  <c:v>3</c:v>
                </c:pt>
                <c:pt idx="3058">
                  <c:v>4</c:v>
                </c:pt>
                <c:pt idx="3059">
                  <c:v>5</c:v>
                </c:pt>
                <c:pt idx="3060">
                  <c:v>6</c:v>
                </c:pt>
                <c:pt idx="3061">
                  <c:v>2</c:v>
                </c:pt>
                <c:pt idx="3062">
                  <c:v>4</c:v>
                </c:pt>
                <c:pt idx="3063">
                  <c:v>7</c:v>
                </c:pt>
                <c:pt idx="3064">
                  <c:v>5</c:v>
                </c:pt>
                <c:pt idx="3065">
                  <c:v>3</c:v>
                </c:pt>
                <c:pt idx="3066">
                  <c:v>8</c:v>
                </c:pt>
                <c:pt idx="3067">
                  <c:v>5</c:v>
                </c:pt>
                <c:pt idx="3068">
                  <c:v>5</c:v>
                </c:pt>
                <c:pt idx="3069">
                  <c:v>8</c:v>
                </c:pt>
                <c:pt idx="3070">
                  <c:v>2</c:v>
                </c:pt>
                <c:pt idx="3071">
                  <c:v>5</c:v>
                </c:pt>
                <c:pt idx="3072">
                  <c:v>8</c:v>
                </c:pt>
                <c:pt idx="3073">
                  <c:v>5</c:v>
                </c:pt>
                <c:pt idx="3074">
                  <c:v>4</c:v>
                </c:pt>
                <c:pt idx="3075">
                  <c:v>3</c:v>
                </c:pt>
                <c:pt idx="3076">
                  <c:v>10</c:v>
                </c:pt>
                <c:pt idx="3077">
                  <c:v>8</c:v>
                </c:pt>
                <c:pt idx="3078">
                  <c:v>6</c:v>
                </c:pt>
                <c:pt idx="3079">
                  <c:v>5</c:v>
                </c:pt>
                <c:pt idx="3080">
                  <c:v>3</c:v>
                </c:pt>
                <c:pt idx="3081">
                  <c:v>5</c:v>
                </c:pt>
                <c:pt idx="3082">
                  <c:v>5</c:v>
                </c:pt>
                <c:pt idx="3083">
                  <c:v>5</c:v>
                </c:pt>
                <c:pt idx="3084">
                  <c:v>4</c:v>
                </c:pt>
                <c:pt idx="3085">
                  <c:v>7</c:v>
                </c:pt>
                <c:pt idx="3086">
                  <c:v>8</c:v>
                </c:pt>
                <c:pt idx="3087">
                  <c:v>6</c:v>
                </c:pt>
                <c:pt idx="3088">
                  <c:v>10</c:v>
                </c:pt>
                <c:pt idx="3089">
                  <c:v>5</c:v>
                </c:pt>
                <c:pt idx="3090">
                  <c:v>6</c:v>
                </c:pt>
                <c:pt idx="3091">
                  <c:v>5</c:v>
                </c:pt>
                <c:pt idx="3092">
                  <c:v>3</c:v>
                </c:pt>
                <c:pt idx="3093">
                  <c:v>4</c:v>
                </c:pt>
                <c:pt idx="3094">
                  <c:v>2</c:v>
                </c:pt>
                <c:pt idx="3095">
                  <c:v>4</c:v>
                </c:pt>
                <c:pt idx="3096">
                  <c:v>6</c:v>
                </c:pt>
                <c:pt idx="3097">
                  <c:v>8</c:v>
                </c:pt>
                <c:pt idx="3098">
                  <c:v>8</c:v>
                </c:pt>
                <c:pt idx="3099">
                  <c:v>8</c:v>
                </c:pt>
                <c:pt idx="3100">
                  <c:v>9</c:v>
                </c:pt>
                <c:pt idx="3101">
                  <c:v>15</c:v>
                </c:pt>
                <c:pt idx="3102">
                  <c:v>3</c:v>
                </c:pt>
                <c:pt idx="3103">
                  <c:v>6</c:v>
                </c:pt>
                <c:pt idx="3104">
                  <c:v>6</c:v>
                </c:pt>
                <c:pt idx="3105">
                  <c:v>2</c:v>
                </c:pt>
                <c:pt idx="3106">
                  <c:v>4</c:v>
                </c:pt>
                <c:pt idx="3107">
                  <c:v>8</c:v>
                </c:pt>
                <c:pt idx="3108">
                  <c:v>8</c:v>
                </c:pt>
                <c:pt idx="3109">
                  <c:v>11</c:v>
                </c:pt>
                <c:pt idx="3110">
                  <c:v>12</c:v>
                </c:pt>
                <c:pt idx="3111">
                  <c:v>3</c:v>
                </c:pt>
                <c:pt idx="3112">
                  <c:v>7</c:v>
                </c:pt>
                <c:pt idx="3113">
                  <c:v>12</c:v>
                </c:pt>
                <c:pt idx="3114">
                  <c:v>7</c:v>
                </c:pt>
                <c:pt idx="3115">
                  <c:v>7</c:v>
                </c:pt>
                <c:pt idx="3116">
                  <c:v>9</c:v>
                </c:pt>
                <c:pt idx="3117">
                  <c:v>5</c:v>
                </c:pt>
                <c:pt idx="3118">
                  <c:v>4</c:v>
                </c:pt>
                <c:pt idx="3119">
                  <c:v>6</c:v>
                </c:pt>
                <c:pt idx="3120">
                  <c:v>13</c:v>
                </c:pt>
                <c:pt idx="3121">
                  <c:v>2</c:v>
                </c:pt>
                <c:pt idx="3122">
                  <c:v>8</c:v>
                </c:pt>
                <c:pt idx="3123">
                  <c:v>6</c:v>
                </c:pt>
                <c:pt idx="3124">
                  <c:v>3</c:v>
                </c:pt>
                <c:pt idx="3125">
                  <c:v>3</c:v>
                </c:pt>
                <c:pt idx="3126">
                  <c:v>8</c:v>
                </c:pt>
                <c:pt idx="3127">
                  <c:v>5</c:v>
                </c:pt>
                <c:pt idx="3128">
                  <c:v>3</c:v>
                </c:pt>
                <c:pt idx="3129">
                  <c:v>4</c:v>
                </c:pt>
                <c:pt idx="3130">
                  <c:v>8</c:v>
                </c:pt>
                <c:pt idx="3131">
                  <c:v>2</c:v>
                </c:pt>
                <c:pt idx="3132">
                  <c:v>8</c:v>
                </c:pt>
                <c:pt idx="3133">
                  <c:v>3</c:v>
                </c:pt>
                <c:pt idx="3134">
                  <c:v>5</c:v>
                </c:pt>
                <c:pt idx="3135">
                  <c:v>8</c:v>
                </c:pt>
                <c:pt idx="3136">
                  <c:v>5</c:v>
                </c:pt>
                <c:pt idx="3137">
                  <c:v>6</c:v>
                </c:pt>
                <c:pt idx="3138">
                  <c:v>6</c:v>
                </c:pt>
                <c:pt idx="3139">
                  <c:v>6</c:v>
                </c:pt>
                <c:pt idx="3140">
                  <c:v>7</c:v>
                </c:pt>
                <c:pt idx="3141">
                  <c:v>3</c:v>
                </c:pt>
                <c:pt idx="3142">
                  <c:v>4</c:v>
                </c:pt>
                <c:pt idx="3143">
                  <c:v>6</c:v>
                </c:pt>
                <c:pt idx="3144">
                  <c:v>7</c:v>
                </c:pt>
                <c:pt idx="3145">
                  <c:v>5</c:v>
                </c:pt>
                <c:pt idx="3146">
                  <c:v>11</c:v>
                </c:pt>
                <c:pt idx="3147">
                  <c:v>6</c:v>
                </c:pt>
                <c:pt idx="3148">
                  <c:v>7</c:v>
                </c:pt>
                <c:pt idx="3149">
                  <c:v>3</c:v>
                </c:pt>
                <c:pt idx="3150">
                  <c:v>7</c:v>
                </c:pt>
                <c:pt idx="3151">
                  <c:v>7</c:v>
                </c:pt>
                <c:pt idx="3152">
                  <c:v>7</c:v>
                </c:pt>
                <c:pt idx="3153">
                  <c:v>6</c:v>
                </c:pt>
                <c:pt idx="3154">
                  <c:v>6</c:v>
                </c:pt>
                <c:pt idx="3155">
                  <c:v>6</c:v>
                </c:pt>
                <c:pt idx="3156">
                  <c:v>10</c:v>
                </c:pt>
                <c:pt idx="3157">
                  <c:v>8</c:v>
                </c:pt>
                <c:pt idx="3158">
                  <c:v>2</c:v>
                </c:pt>
                <c:pt idx="3159">
                  <c:v>6</c:v>
                </c:pt>
                <c:pt idx="3160">
                  <c:v>8</c:v>
                </c:pt>
                <c:pt idx="3161">
                  <c:v>4</c:v>
                </c:pt>
                <c:pt idx="3162">
                  <c:v>7</c:v>
                </c:pt>
                <c:pt idx="3163">
                  <c:v>9</c:v>
                </c:pt>
                <c:pt idx="3164">
                  <c:v>6</c:v>
                </c:pt>
                <c:pt idx="3165">
                  <c:v>8</c:v>
                </c:pt>
                <c:pt idx="3166">
                  <c:v>3</c:v>
                </c:pt>
                <c:pt idx="3167">
                  <c:v>6</c:v>
                </c:pt>
                <c:pt idx="3168">
                  <c:v>4</c:v>
                </c:pt>
                <c:pt idx="3169">
                  <c:v>7</c:v>
                </c:pt>
                <c:pt idx="3170">
                  <c:v>5</c:v>
                </c:pt>
                <c:pt idx="3171">
                  <c:v>9</c:v>
                </c:pt>
                <c:pt idx="3172">
                  <c:v>3</c:v>
                </c:pt>
                <c:pt idx="3173">
                  <c:v>5</c:v>
                </c:pt>
                <c:pt idx="3174">
                  <c:v>7</c:v>
                </c:pt>
                <c:pt idx="3175">
                  <c:v>6</c:v>
                </c:pt>
                <c:pt idx="3176">
                  <c:v>6</c:v>
                </c:pt>
                <c:pt idx="3177">
                  <c:v>5</c:v>
                </c:pt>
                <c:pt idx="3178">
                  <c:v>8</c:v>
                </c:pt>
                <c:pt idx="3179">
                  <c:v>6</c:v>
                </c:pt>
                <c:pt idx="3180">
                  <c:v>4</c:v>
                </c:pt>
                <c:pt idx="3181">
                  <c:v>2</c:v>
                </c:pt>
                <c:pt idx="3182">
                  <c:v>2</c:v>
                </c:pt>
                <c:pt idx="3183">
                  <c:v>8</c:v>
                </c:pt>
                <c:pt idx="3184">
                  <c:v>5</c:v>
                </c:pt>
                <c:pt idx="3185">
                  <c:v>6</c:v>
                </c:pt>
                <c:pt idx="3186">
                  <c:v>3</c:v>
                </c:pt>
                <c:pt idx="3187">
                  <c:v>3</c:v>
                </c:pt>
                <c:pt idx="3188">
                  <c:v>5</c:v>
                </c:pt>
                <c:pt idx="3189">
                  <c:v>2</c:v>
                </c:pt>
                <c:pt idx="3190">
                  <c:v>2</c:v>
                </c:pt>
                <c:pt idx="3191">
                  <c:v>9</c:v>
                </c:pt>
                <c:pt idx="3192">
                  <c:v>6</c:v>
                </c:pt>
                <c:pt idx="3193">
                  <c:v>4</c:v>
                </c:pt>
                <c:pt idx="3194">
                  <c:v>8</c:v>
                </c:pt>
                <c:pt idx="3195">
                  <c:v>4</c:v>
                </c:pt>
                <c:pt idx="3196">
                  <c:v>6</c:v>
                </c:pt>
                <c:pt idx="3197">
                  <c:v>4</c:v>
                </c:pt>
                <c:pt idx="3198">
                  <c:v>6</c:v>
                </c:pt>
                <c:pt idx="3199">
                  <c:v>1</c:v>
                </c:pt>
                <c:pt idx="3200">
                  <c:v>6</c:v>
                </c:pt>
                <c:pt idx="3201">
                  <c:v>6</c:v>
                </c:pt>
                <c:pt idx="3202">
                  <c:v>1</c:v>
                </c:pt>
                <c:pt idx="3203">
                  <c:v>3</c:v>
                </c:pt>
                <c:pt idx="3204">
                  <c:v>5</c:v>
                </c:pt>
                <c:pt idx="3205">
                  <c:v>5</c:v>
                </c:pt>
                <c:pt idx="3206">
                  <c:v>6</c:v>
                </c:pt>
                <c:pt idx="3207">
                  <c:v>3</c:v>
                </c:pt>
                <c:pt idx="3208">
                  <c:v>7</c:v>
                </c:pt>
                <c:pt idx="3209">
                  <c:v>8</c:v>
                </c:pt>
                <c:pt idx="3210">
                  <c:v>8</c:v>
                </c:pt>
                <c:pt idx="3211">
                  <c:v>8</c:v>
                </c:pt>
                <c:pt idx="3212">
                  <c:v>10</c:v>
                </c:pt>
                <c:pt idx="3213">
                  <c:v>5</c:v>
                </c:pt>
                <c:pt idx="3214">
                  <c:v>5</c:v>
                </c:pt>
                <c:pt idx="3215">
                  <c:v>5</c:v>
                </c:pt>
                <c:pt idx="3216">
                  <c:v>5</c:v>
                </c:pt>
                <c:pt idx="3217">
                  <c:v>7</c:v>
                </c:pt>
                <c:pt idx="3218">
                  <c:v>5</c:v>
                </c:pt>
                <c:pt idx="3219">
                  <c:v>4</c:v>
                </c:pt>
                <c:pt idx="3220">
                  <c:v>3</c:v>
                </c:pt>
                <c:pt idx="3221">
                  <c:v>5</c:v>
                </c:pt>
                <c:pt idx="3222">
                  <c:v>3</c:v>
                </c:pt>
                <c:pt idx="3223">
                  <c:v>7</c:v>
                </c:pt>
                <c:pt idx="3224">
                  <c:v>3</c:v>
                </c:pt>
                <c:pt idx="3225">
                  <c:v>3</c:v>
                </c:pt>
                <c:pt idx="3226">
                  <c:v>7</c:v>
                </c:pt>
                <c:pt idx="3227">
                  <c:v>7</c:v>
                </c:pt>
                <c:pt idx="3228">
                  <c:v>6</c:v>
                </c:pt>
                <c:pt idx="3229">
                  <c:v>5</c:v>
                </c:pt>
                <c:pt idx="3230">
                  <c:v>5</c:v>
                </c:pt>
                <c:pt idx="3231">
                  <c:v>2</c:v>
                </c:pt>
                <c:pt idx="3232">
                  <c:v>4</c:v>
                </c:pt>
                <c:pt idx="3233">
                  <c:v>10</c:v>
                </c:pt>
                <c:pt idx="3234">
                  <c:v>4</c:v>
                </c:pt>
                <c:pt idx="3235">
                  <c:v>1</c:v>
                </c:pt>
                <c:pt idx="3236">
                  <c:v>6</c:v>
                </c:pt>
                <c:pt idx="3237">
                  <c:v>3</c:v>
                </c:pt>
                <c:pt idx="3238">
                  <c:v>4</c:v>
                </c:pt>
                <c:pt idx="3239">
                  <c:v>6</c:v>
                </c:pt>
                <c:pt idx="3240">
                  <c:v>9</c:v>
                </c:pt>
                <c:pt idx="3241">
                  <c:v>9</c:v>
                </c:pt>
                <c:pt idx="3242">
                  <c:v>4</c:v>
                </c:pt>
                <c:pt idx="3243">
                  <c:v>4</c:v>
                </c:pt>
                <c:pt idx="3244">
                  <c:v>7</c:v>
                </c:pt>
                <c:pt idx="3245">
                  <c:v>3</c:v>
                </c:pt>
                <c:pt idx="3246">
                  <c:v>4</c:v>
                </c:pt>
                <c:pt idx="3247">
                  <c:v>2</c:v>
                </c:pt>
                <c:pt idx="3248">
                  <c:v>8</c:v>
                </c:pt>
                <c:pt idx="3249">
                  <c:v>3</c:v>
                </c:pt>
                <c:pt idx="3250">
                  <c:v>4</c:v>
                </c:pt>
                <c:pt idx="3251">
                  <c:v>4</c:v>
                </c:pt>
                <c:pt idx="3252">
                  <c:v>7</c:v>
                </c:pt>
                <c:pt idx="3253">
                  <c:v>8</c:v>
                </c:pt>
                <c:pt idx="3254">
                  <c:v>4</c:v>
                </c:pt>
                <c:pt idx="3255">
                  <c:v>4</c:v>
                </c:pt>
                <c:pt idx="3256">
                  <c:v>8</c:v>
                </c:pt>
                <c:pt idx="3257">
                  <c:v>4</c:v>
                </c:pt>
                <c:pt idx="3258">
                  <c:v>9</c:v>
                </c:pt>
                <c:pt idx="3259">
                  <c:v>8</c:v>
                </c:pt>
                <c:pt idx="3260">
                  <c:v>6</c:v>
                </c:pt>
                <c:pt idx="3261">
                  <c:v>9</c:v>
                </c:pt>
                <c:pt idx="3262">
                  <c:v>7</c:v>
                </c:pt>
                <c:pt idx="3263">
                  <c:v>7</c:v>
                </c:pt>
                <c:pt idx="3264">
                  <c:v>7</c:v>
                </c:pt>
                <c:pt idx="3265">
                  <c:v>7</c:v>
                </c:pt>
                <c:pt idx="3266">
                  <c:v>5</c:v>
                </c:pt>
                <c:pt idx="3267">
                  <c:v>4</c:v>
                </c:pt>
                <c:pt idx="3268">
                  <c:v>5</c:v>
                </c:pt>
                <c:pt idx="3269">
                  <c:v>3</c:v>
                </c:pt>
                <c:pt idx="3270">
                  <c:v>2</c:v>
                </c:pt>
                <c:pt idx="3271">
                  <c:v>8</c:v>
                </c:pt>
                <c:pt idx="3272">
                  <c:v>9</c:v>
                </c:pt>
                <c:pt idx="3273">
                  <c:v>5</c:v>
                </c:pt>
                <c:pt idx="3274">
                  <c:v>5</c:v>
                </c:pt>
                <c:pt idx="3275">
                  <c:v>3</c:v>
                </c:pt>
                <c:pt idx="3276">
                  <c:v>6</c:v>
                </c:pt>
                <c:pt idx="3277">
                  <c:v>3</c:v>
                </c:pt>
                <c:pt idx="3278">
                  <c:v>5</c:v>
                </c:pt>
                <c:pt idx="3279">
                  <c:v>5</c:v>
                </c:pt>
                <c:pt idx="3280">
                  <c:v>2</c:v>
                </c:pt>
                <c:pt idx="3281">
                  <c:v>4</c:v>
                </c:pt>
                <c:pt idx="3282">
                  <c:v>7</c:v>
                </c:pt>
                <c:pt idx="3283">
                  <c:v>3</c:v>
                </c:pt>
                <c:pt idx="3284">
                  <c:v>3</c:v>
                </c:pt>
                <c:pt idx="3285">
                  <c:v>5</c:v>
                </c:pt>
                <c:pt idx="3286">
                  <c:v>9</c:v>
                </c:pt>
                <c:pt idx="3287">
                  <c:v>5</c:v>
                </c:pt>
                <c:pt idx="3288">
                  <c:v>2</c:v>
                </c:pt>
                <c:pt idx="3289">
                  <c:v>7</c:v>
                </c:pt>
                <c:pt idx="3290">
                  <c:v>7</c:v>
                </c:pt>
                <c:pt idx="3291">
                  <c:v>6</c:v>
                </c:pt>
                <c:pt idx="3292">
                  <c:v>5</c:v>
                </c:pt>
                <c:pt idx="3293">
                  <c:v>6</c:v>
                </c:pt>
                <c:pt idx="3294">
                  <c:v>5</c:v>
                </c:pt>
                <c:pt idx="3295">
                  <c:v>10</c:v>
                </c:pt>
                <c:pt idx="3296">
                  <c:v>4</c:v>
                </c:pt>
                <c:pt idx="3297">
                  <c:v>5</c:v>
                </c:pt>
                <c:pt idx="3298">
                  <c:v>5</c:v>
                </c:pt>
                <c:pt idx="3299">
                  <c:v>4</c:v>
                </c:pt>
                <c:pt idx="3300">
                  <c:v>5</c:v>
                </c:pt>
                <c:pt idx="3301">
                  <c:v>7</c:v>
                </c:pt>
                <c:pt idx="3302">
                  <c:v>7</c:v>
                </c:pt>
                <c:pt idx="3303">
                  <c:v>4</c:v>
                </c:pt>
                <c:pt idx="3304">
                  <c:v>2</c:v>
                </c:pt>
                <c:pt idx="3305">
                  <c:v>4</c:v>
                </c:pt>
                <c:pt idx="3306">
                  <c:v>11</c:v>
                </c:pt>
                <c:pt idx="3307">
                  <c:v>6</c:v>
                </c:pt>
                <c:pt idx="3308">
                  <c:v>2</c:v>
                </c:pt>
                <c:pt idx="3309">
                  <c:v>5</c:v>
                </c:pt>
                <c:pt idx="3310">
                  <c:v>8</c:v>
                </c:pt>
                <c:pt idx="3311">
                  <c:v>2</c:v>
                </c:pt>
                <c:pt idx="3312">
                  <c:v>8</c:v>
                </c:pt>
                <c:pt idx="3313">
                  <c:v>3</c:v>
                </c:pt>
                <c:pt idx="3314">
                  <c:v>4</c:v>
                </c:pt>
                <c:pt idx="3315">
                  <c:v>3</c:v>
                </c:pt>
                <c:pt idx="3316">
                  <c:v>8</c:v>
                </c:pt>
                <c:pt idx="3317">
                  <c:v>3</c:v>
                </c:pt>
                <c:pt idx="3318">
                  <c:v>3</c:v>
                </c:pt>
                <c:pt idx="3319">
                  <c:v>6</c:v>
                </c:pt>
                <c:pt idx="3320">
                  <c:v>7</c:v>
                </c:pt>
                <c:pt idx="3321">
                  <c:v>5</c:v>
                </c:pt>
                <c:pt idx="3322">
                  <c:v>2</c:v>
                </c:pt>
                <c:pt idx="3323">
                  <c:v>4</c:v>
                </c:pt>
                <c:pt idx="3324">
                  <c:v>7</c:v>
                </c:pt>
                <c:pt idx="3325">
                  <c:v>5</c:v>
                </c:pt>
                <c:pt idx="3326">
                  <c:v>5</c:v>
                </c:pt>
                <c:pt idx="3327">
                  <c:v>1</c:v>
                </c:pt>
                <c:pt idx="3328">
                  <c:v>6</c:v>
                </c:pt>
                <c:pt idx="3329">
                  <c:v>7</c:v>
                </c:pt>
                <c:pt idx="3330">
                  <c:v>6</c:v>
                </c:pt>
                <c:pt idx="3331">
                  <c:v>4</c:v>
                </c:pt>
                <c:pt idx="3332">
                  <c:v>10</c:v>
                </c:pt>
                <c:pt idx="3333">
                  <c:v>8</c:v>
                </c:pt>
                <c:pt idx="3334">
                  <c:v>3</c:v>
                </c:pt>
                <c:pt idx="3335">
                  <c:v>7</c:v>
                </c:pt>
                <c:pt idx="3336">
                  <c:v>11</c:v>
                </c:pt>
                <c:pt idx="3337">
                  <c:v>1</c:v>
                </c:pt>
                <c:pt idx="3338">
                  <c:v>6</c:v>
                </c:pt>
                <c:pt idx="3339">
                  <c:v>7</c:v>
                </c:pt>
                <c:pt idx="3340">
                  <c:v>9</c:v>
                </c:pt>
                <c:pt idx="3341">
                  <c:v>10</c:v>
                </c:pt>
                <c:pt idx="3342">
                  <c:v>4</c:v>
                </c:pt>
                <c:pt idx="3343">
                  <c:v>8</c:v>
                </c:pt>
                <c:pt idx="3344">
                  <c:v>6</c:v>
                </c:pt>
                <c:pt idx="3345">
                  <c:v>4</c:v>
                </c:pt>
                <c:pt idx="3346">
                  <c:v>6</c:v>
                </c:pt>
                <c:pt idx="3347">
                  <c:v>5</c:v>
                </c:pt>
                <c:pt idx="3348">
                  <c:v>7</c:v>
                </c:pt>
                <c:pt idx="3349">
                  <c:v>2</c:v>
                </c:pt>
                <c:pt idx="3350">
                  <c:v>3</c:v>
                </c:pt>
                <c:pt idx="3351">
                  <c:v>2</c:v>
                </c:pt>
                <c:pt idx="3352">
                  <c:v>3</c:v>
                </c:pt>
                <c:pt idx="3353">
                  <c:v>2</c:v>
                </c:pt>
                <c:pt idx="3354">
                  <c:v>5</c:v>
                </c:pt>
                <c:pt idx="3355">
                  <c:v>8</c:v>
                </c:pt>
                <c:pt idx="3356">
                  <c:v>4</c:v>
                </c:pt>
                <c:pt idx="3357">
                  <c:v>11</c:v>
                </c:pt>
                <c:pt idx="3358">
                  <c:v>1</c:v>
                </c:pt>
                <c:pt idx="3359">
                  <c:v>6</c:v>
                </c:pt>
                <c:pt idx="3360">
                  <c:v>6</c:v>
                </c:pt>
                <c:pt idx="3361">
                  <c:v>10</c:v>
                </c:pt>
                <c:pt idx="3362">
                  <c:v>3</c:v>
                </c:pt>
                <c:pt idx="3363">
                  <c:v>7</c:v>
                </c:pt>
                <c:pt idx="3364">
                  <c:v>2</c:v>
                </c:pt>
                <c:pt idx="3365">
                  <c:v>9</c:v>
                </c:pt>
                <c:pt idx="3366">
                  <c:v>4</c:v>
                </c:pt>
                <c:pt idx="3367">
                  <c:v>3</c:v>
                </c:pt>
                <c:pt idx="3368">
                  <c:v>2</c:v>
                </c:pt>
                <c:pt idx="3369">
                  <c:v>2</c:v>
                </c:pt>
                <c:pt idx="3370">
                  <c:v>5</c:v>
                </c:pt>
                <c:pt idx="3371">
                  <c:v>5</c:v>
                </c:pt>
                <c:pt idx="3372">
                  <c:v>5</c:v>
                </c:pt>
                <c:pt idx="3373">
                  <c:v>1</c:v>
                </c:pt>
                <c:pt idx="3374">
                  <c:v>2</c:v>
                </c:pt>
                <c:pt idx="3375">
                  <c:v>8</c:v>
                </c:pt>
                <c:pt idx="3376">
                  <c:v>5</c:v>
                </c:pt>
                <c:pt idx="3377">
                  <c:v>7</c:v>
                </c:pt>
                <c:pt idx="3378">
                  <c:v>3</c:v>
                </c:pt>
                <c:pt idx="3379">
                  <c:v>5</c:v>
                </c:pt>
                <c:pt idx="3380">
                  <c:v>2</c:v>
                </c:pt>
                <c:pt idx="3381">
                  <c:v>4</c:v>
                </c:pt>
                <c:pt idx="3382">
                  <c:v>1</c:v>
                </c:pt>
                <c:pt idx="3383">
                  <c:v>7</c:v>
                </c:pt>
                <c:pt idx="3384">
                  <c:v>5</c:v>
                </c:pt>
                <c:pt idx="3385">
                  <c:v>5</c:v>
                </c:pt>
                <c:pt idx="3386">
                  <c:v>6</c:v>
                </c:pt>
                <c:pt idx="3387">
                  <c:v>8</c:v>
                </c:pt>
                <c:pt idx="3388">
                  <c:v>4</c:v>
                </c:pt>
                <c:pt idx="3389">
                  <c:v>6</c:v>
                </c:pt>
                <c:pt idx="3390">
                  <c:v>5</c:v>
                </c:pt>
                <c:pt idx="3391">
                  <c:v>6</c:v>
                </c:pt>
                <c:pt idx="3392">
                  <c:v>9</c:v>
                </c:pt>
                <c:pt idx="3393">
                  <c:v>5</c:v>
                </c:pt>
                <c:pt idx="3394">
                  <c:v>3</c:v>
                </c:pt>
                <c:pt idx="3395">
                  <c:v>9</c:v>
                </c:pt>
                <c:pt idx="3396">
                  <c:v>4</c:v>
                </c:pt>
                <c:pt idx="3397">
                  <c:v>4</c:v>
                </c:pt>
                <c:pt idx="3398">
                  <c:v>9</c:v>
                </c:pt>
                <c:pt idx="3399">
                  <c:v>6</c:v>
                </c:pt>
                <c:pt idx="3400">
                  <c:v>4</c:v>
                </c:pt>
                <c:pt idx="3401">
                  <c:v>5</c:v>
                </c:pt>
                <c:pt idx="3402">
                  <c:v>7</c:v>
                </c:pt>
                <c:pt idx="3403">
                  <c:v>4</c:v>
                </c:pt>
                <c:pt idx="3404">
                  <c:v>6</c:v>
                </c:pt>
                <c:pt idx="3405">
                  <c:v>1</c:v>
                </c:pt>
                <c:pt idx="3406">
                  <c:v>5</c:v>
                </c:pt>
                <c:pt idx="3407">
                  <c:v>5</c:v>
                </c:pt>
                <c:pt idx="3408">
                  <c:v>4</c:v>
                </c:pt>
                <c:pt idx="3409">
                  <c:v>4</c:v>
                </c:pt>
                <c:pt idx="3410">
                  <c:v>8</c:v>
                </c:pt>
                <c:pt idx="3411">
                  <c:v>9</c:v>
                </c:pt>
                <c:pt idx="3412">
                  <c:v>6</c:v>
                </c:pt>
                <c:pt idx="3413">
                  <c:v>3</c:v>
                </c:pt>
                <c:pt idx="3414">
                  <c:v>5</c:v>
                </c:pt>
                <c:pt idx="3415">
                  <c:v>12</c:v>
                </c:pt>
                <c:pt idx="3416">
                  <c:v>3</c:v>
                </c:pt>
                <c:pt idx="3417">
                  <c:v>5</c:v>
                </c:pt>
                <c:pt idx="3418">
                  <c:v>7</c:v>
                </c:pt>
                <c:pt idx="3419">
                  <c:v>5</c:v>
                </c:pt>
                <c:pt idx="3420">
                  <c:v>3</c:v>
                </c:pt>
                <c:pt idx="3421">
                  <c:v>2</c:v>
                </c:pt>
                <c:pt idx="3422">
                  <c:v>3</c:v>
                </c:pt>
                <c:pt idx="3423">
                  <c:v>3</c:v>
                </c:pt>
                <c:pt idx="3424">
                  <c:v>2</c:v>
                </c:pt>
                <c:pt idx="3425">
                  <c:v>7</c:v>
                </c:pt>
                <c:pt idx="3426">
                  <c:v>4</c:v>
                </c:pt>
                <c:pt idx="3427">
                  <c:v>5</c:v>
                </c:pt>
                <c:pt idx="3428">
                  <c:v>8</c:v>
                </c:pt>
                <c:pt idx="3429">
                  <c:v>7</c:v>
                </c:pt>
                <c:pt idx="3430">
                  <c:v>5</c:v>
                </c:pt>
                <c:pt idx="3431">
                  <c:v>3</c:v>
                </c:pt>
                <c:pt idx="3432">
                  <c:v>4</c:v>
                </c:pt>
                <c:pt idx="3433">
                  <c:v>7</c:v>
                </c:pt>
                <c:pt idx="3434">
                  <c:v>4</c:v>
                </c:pt>
                <c:pt idx="3435">
                  <c:v>0</c:v>
                </c:pt>
                <c:pt idx="3436">
                  <c:v>5</c:v>
                </c:pt>
                <c:pt idx="3437">
                  <c:v>8</c:v>
                </c:pt>
                <c:pt idx="3438">
                  <c:v>12</c:v>
                </c:pt>
                <c:pt idx="3439">
                  <c:v>2</c:v>
                </c:pt>
                <c:pt idx="3440">
                  <c:v>2</c:v>
                </c:pt>
                <c:pt idx="3441">
                  <c:v>5</c:v>
                </c:pt>
                <c:pt idx="3442">
                  <c:v>7</c:v>
                </c:pt>
                <c:pt idx="3443">
                  <c:v>4</c:v>
                </c:pt>
                <c:pt idx="3444">
                  <c:v>8</c:v>
                </c:pt>
                <c:pt idx="3445">
                  <c:v>5</c:v>
                </c:pt>
                <c:pt idx="3446">
                  <c:v>6</c:v>
                </c:pt>
                <c:pt idx="3447">
                  <c:v>8</c:v>
                </c:pt>
                <c:pt idx="3448">
                  <c:v>5</c:v>
                </c:pt>
                <c:pt idx="3449">
                  <c:v>4</c:v>
                </c:pt>
                <c:pt idx="3450">
                  <c:v>7</c:v>
                </c:pt>
                <c:pt idx="3451">
                  <c:v>4</c:v>
                </c:pt>
                <c:pt idx="3452">
                  <c:v>2</c:v>
                </c:pt>
                <c:pt idx="3453">
                  <c:v>9</c:v>
                </c:pt>
                <c:pt idx="3454">
                  <c:v>3</c:v>
                </c:pt>
                <c:pt idx="3455">
                  <c:v>8</c:v>
                </c:pt>
                <c:pt idx="3456">
                  <c:v>7</c:v>
                </c:pt>
                <c:pt idx="3457">
                  <c:v>5</c:v>
                </c:pt>
                <c:pt idx="3458">
                  <c:v>7</c:v>
                </c:pt>
                <c:pt idx="3459">
                  <c:v>4</c:v>
                </c:pt>
                <c:pt idx="3460">
                  <c:v>9</c:v>
                </c:pt>
                <c:pt idx="3461">
                  <c:v>6</c:v>
                </c:pt>
                <c:pt idx="3462">
                  <c:v>7</c:v>
                </c:pt>
                <c:pt idx="3463">
                  <c:v>2</c:v>
                </c:pt>
                <c:pt idx="3464">
                  <c:v>1</c:v>
                </c:pt>
                <c:pt idx="3465">
                  <c:v>9</c:v>
                </c:pt>
                <c:pt idx="3466">
                  <c:v>3</c:v>
                </c:pt>
                <c:pt idx="3467">
                  <c:v>5</c:v>
                </c:pt>
                <c:pt idx="3468">
                  <c:v>4</c:v>
                </c:pt>
                <c:pt idx="3469">
                  <c:v>6</c:v>
                </c:pt>
                <c:pt idx="3470">
                  <c:v>4</c:v>
                </c:pt>
                <c:pt idx="3471">
                  <c:v>5</c:v>
                </c:pt>
                <c:pt idx="3472">
                  <c:v>2</c:v>
                </c:pt>
                <c:pt idx="3473">
                  <c:v>7</c:v>
                </c:pt>
                <c:pt idx="3474">
                  <c:v>7</c:v>
                </c:pt>
                <c:pt idx="3475">
                  <c:v>3</c:v>
                </c:pt>
                <c:pt idx="3476">
                  <c:v>7</c:v>
                </c:pt>
                <c:pt idx="3477">
                  <c:v>9</c:v>
                </c:pt>
                <c:pt idx="3478">
                  <c:v>3</c:v>
                </c:pt>
                <c:pt idx="3479">
                  <c:v>10</c:v>
                </c:pt>
                <c:pt idx="3480">
                  <c:v>10</c:v>
                </c:pt>
                <c:pt idx="3481">
                  <c:v>6</c:v>
                </c:pt>
                <c:pt idx="3482">
                  <c:v>5</c:v>
                </c:pt>
                <c:pt idx="3483">
                  <c:v>4</c:v>
                </c:pt>
                <c:pt idx="3484">
                  <c:v>4</c:v>
                </c:pt>
                <c:pt idx="3485">
                  <c:v>5</c:v>
                </c:pt>
                <c:pt idx="3486">
                  <c:v>5</c:v>
                </c:pt>
                <c:pt idx="3487">
                  <c:v>8</c:v>
                </c:pt>
                <c:pt idx="3488">
                  <c:v>3</c:v>
                </c:pt>
                <c:pt idx="3489">
                  <c:v>3</c:v>
                </c:pt>
                <c:pt idx="3490">
                  <c:v>3</c:v>
                </c:pt>
                <c:pt idx="3491">
                  <c:v>11</c:v>
                </c:pt>
                <c:pt idx="3492">
                  <c:v>2</c:v>
                </c:pt>
                <c:pt idx="3493">
                  <c:v>11</c:v>
                </c:pt>
                <c:pt idx="3494">
                  <c:v>5</c:v>
                </c:pt>
                <c:pt idx="3495">
                  <c:v>5</c:v>
                </c:pt>
                <c:pt idx="3496">
                  <c:v>4</c:v>
                </c:pt>
                <c:pt idx="3497">
                  <c:v>7</c:v>
                </c:pt>
                <c:pt idx="3498">
                  <c:v>2</c:v>
                </c:pt>
                <c:pt idx="3499">
                  <c:v>4</c:v>
                </c:pt>
                <c:pt idx="3500">
                  <c:v>8</c:v>
                </c:pt>
                <c:pt idx="3501">
                  <c:v>2</c:v>
                </c:pt>
                <c:pt idx="3502">
                  <c:v>3</c:v>
                </c:pt>
                <c:pt idx="3503">
                  <c:v>6</c:v>
                </c:pt>
                <c:pt idx="3504">
                  <c:v>4</c:v>
                </c:pt>
                <c:pt idx="3505">
                  <c:v>3</c:v>
                </c:pt>
                <c:pt idx="3506">
                  <c:v>7</c:v>
                </c:pt>
                <c:pt idx="3507">
                  <c:v>3</c:v>
                </c:pt>
                <c:pt idx="3508">
                  <c:v>5</c:v>
                </c:pt>
                <c:pt idx="3509">
                  <c:v>4</c:v>
                </c:pt>
                <c:pt idx="3510">
                  <c:v>6</c:v>
                </c:pt>
                <c:pt idx="3511">
                  <c:v>7</c:v>
                </c:pt>
                <c:pt idx="3512">
                  <c:v>4</c:v>
                </c:pt>
                <c:pt idx="3513">
                  <c:v>3</c:v>
                </c:pt>
                <c:pt idx="3514">
                  <c:v>9</c:v>
                </c:pt>
                <c:pt idx="3515">
                  <c:v>1</c:v>
                </c:pt>
                <c:pt idx="3516">
                  <c:v>5</c:v>
                </c:pt>
                <c:pt idx="3517">
                  <c:v>6</c:v>
                </c:pt>
                <c:pt idx="3518">
                  <c:v>3</c:v>
                </c:pt>
                <c:pt idx="3519">
                  <c:v>2</c:v>
                </c:pt>
                <c:pt idx="3520">
                  <c:v>2</c:v>
                </c:pt>
                <c:pt idx="3521">
                  <c:v>5</c:v>
                </c:pt>
                <c:pt idx="3522">
                  <c:v>1</c:v>
                </c:pt>
                <c:pt idx="3523">
                  <c:v>6</c:v>
                </c:pt>
                <c:pt idx="3524">
                  <c:v>0</c:v>
                </c:pt>
                <c:pt idx="3525">
                  <c:v>3</c:v>
                </c:pt>
                <c:pt idx="3526">
                  <c:v>11</c:v>
                </c:pt>
                <c:pt idx="3527">
                  <c:v>5</c:v>
                </c:pt>
                <c:pt idx="3528">
                  <c:v>5</c:v>
                </c:pt>
                <c:pt idx="3529">
                  <c:v>6</c:v>
                </c:pt>
                <c:pt idx="3530">
                  <c:v>5</c:v>
                </c:pt>
                <c:pt idx="3531">
                  <c:v>5</c:v>
                </c:pt>
                <c:pt idx="3532">
                  <c:v>4</c:v>
                </c:pt>
                <c:pt idx="3533">
                  <c:v>8</c:v>
                </c:pt>
                <c:pt idx="3534">
                  <c:v>5</c:v>
                </c:pt>
                <c:pt idx="3535">
                  <c:v>6</c:v>
                </c:pt>
                <c:pt idx="3536">
                  <c:v>7</c:v>
                </c:pt>
                <c:pt idx="3537">
                  <c:v>6</c:v>
                </c:pt>
                <c:pt idx="3538">
                  <c:v>4</c:v>
                </c:pt>
                <c:pt idx="3539">
                  <c:v>3</c:v>
                </c:pt>
                <c:pt idx="3540">
                  <c:v>3</c:v>
                </c:pt>
                <c:pt idx="3541">
                  <c:v>6</c:v>
                </c:pt>
                <c:pt idx="3542">
                  <c:v>6</c:v>
                </c:pt>
                <c:pt idx="3543">
                  <c:v>3</c:v>
                </c:pt>
                <c:pt idx="3544">
                  <c:v>4</c:v>
                </c:pt>
                <c:pt idx="3545">
                  <c:v>6</c:v>
                </c:pt>
                <c:pt idx="3546">
                  <c:v>3</c:v>
                </c:pt>
                <c:pt idx="3547">
                  <c:v>3</c:v>
                </c:pt>
                <c:pt idx="3548">
                  <c:v>7</c:v>
                </c:pt>
                <c:pt idx="3549">
                  <c:v>6</c:v>
                </c:pt>
                <c:pt idx="3550">
                  <c:v>1</c:v>
                </c:pt>
                <c:pt idx="3551">
                  <c:v>7</c:v>
                </c:pt>
                <c:pt idx="3552">
                  <c:v>4</c:v>
                </c:pt>
                <c:pt idx="3553">
                  <c:v>8</c:v>
                </c:pt>
                <c:pt idx="3554">
                  <c:v>4</c:v>
                </c:pt>
                <c:pt idx="3555">
                  <c:v>7</c:v>
                </c:pt>
                <c:pt idx="3556">
                  <c:v>4</c:v>
                </c:pt>
                <c:pt idx="3557">
                  <c:v>3</c:v>
                </c:pt>
                <c:pt idx="3558">
                  <c:v>3</c:v>
                </c:pt>
                <c:pt idx="3559">
                  <c:v>4</c:v>
                </c:pt>
                <c:pt idx="3560">
                  <c:v>3</c:v>
                </c:pt>
                <c:pt idx="3561">
                  <c:v>6</c:v>
                </c:pt>
                <c:pt idx="3562">
                  <c:v>6</c:v>
                </c:pt>
                <c:pt idx="3563">
                  <c:v>6</c:v>
                </c:pt>
                <c:pt idx="3564">
                  <c:v>6</c:v>
                </c:pt>
                <c:pt idx="3565">
                  <c:v>3</c:v>
                </c:pt>
                <c:pt idx="3566">
                  <c:v>3</c:v>
                </c:pt>
                <c:pt idx="3567">
                  <c:v>6</c:v>
                </c:pt>
                <c:pt idx="3568">
                  <c:v>5</c:v>
                </c:pt>
                <c:pt idx="3569">
                  <c:v>2</c:v>
                </c:pt>
                <c:pt idx="3570">
                  <c:v>6</c:v>
                </c:pt>
                <c:pt idx="3571">
                  <c:v>5</c:v>
                </c:pt>
                <c:pt idx="3572">
                  <c:v>3</c:v>
                </c:pt>
                <c:pt idx="3573">
                  <c:v>3</c:v>
                </c:pt>
                <c:pt idx="3574">
                  <c:v>5</c:v>
                </c:pt>
                <c:pt idx="3575">
                  <c:v>4</c:v>
                </c:pt>
                <c:pt idx="3576">
                  <c:v>5</c:v>
                </c:pt>
                <c:pt idx="3577">
                  <c:v>4</c:v>
                </c:pt>
                <c:pt idx="3578">
                  <c:v>7</c:v>
                </c:pt>
                <c:pt idx="3579">
                  <c:v>6</c:v>
                </c:pt>
                <c:pt idx="3580">
                  <c:v>7</c:v>
                </c:pt>
                <c:pt idx="3581">
                  <c:v>5</c:v>
                </c:pt>
                <c:pt idx="3582">
                  <c:v>6</c:v>
                </c:pt>
                <c:pt idx="3583">
                  <c:v>1</c:v>
                </c:pt>
                <c:pt idx="3584">
                  <c:v>2</c:v>
                </c:pt>
                <c:pt idx="3585">
                  <c:v>6</c:v>
                </c:pt>
                <c:pt idx="3586">
                  <c:v>8</c:v>
                </c:pt>
                <c:pt idx="3587">
                  <c:v>2</c:v>
                </c:pt>
                <c:pt idx="3588">
                  <c:v>5</c:v>
                </c:pt>
                <c:pt idx="3589">
                  <c:v>0</c:v>
                </c:pt>
                <c:pt idx="3590">
                  <c:v>9</c:v>
                </c:pt>
                <c:pt idx="3591">
                  <c:v>5</c:v>
                </c:pt>
                <c:pt idx="3592">
                  <c:v>2</c:v>
                </c:pt>
                <c:pt idx="3593">
                  <c:v>8</c:v>
                </c:pt>
                <c:pt idx="3594">
                  <c:v>8</c:v>
                </c:pt>
                <c:pt idx="3595">
                  <c:v>2</c:v>
                </c:pt>
                <c:pt idx="3596">
                  <c:v>4</c:v>
                </c:pt>
                <c:pt idx="3597">
                  <c:v>3</c:v>
                </c:pt>
                <c:pt idx="3598">
                  <c:v>5</c:v>
                </c:pt>
                <c:pt idx="3599">
                  <c:v>3</c:v>
                </c:pt>
                <c:pt idx="3600">
                  <c:v>5</c:v>
                </c:pt>
                <c:pt idx="3601">
                  <c:v>7</c:v>
                </c:pt>
                <c:pt idx="3602">
                  <c:v>5</c:v>
                </c:pt>
                <c:pt idx="3603">
                  <c:v>4</c:v>
                </c:pt>
                <c:pt idx="3604">
                  <c:v>8</c:v>
                </c:pt>
                <c:pt idx="3605">
                  <c:v>4</c:v>
                </c:pt>
                <c:pt idx="3606">
                  <c:v>4</c:v>
                </c:pt>
                <c:pt idx="3607">
                  <c:v>5</c:v>
                </c:pt>
                <c:pt idx="3608">
                  <c:v>7</c:v>
                </c:pt>
                <c:pt idx="3609">
                  <c:v>8</c:v>
                </c:pt>
                <c:pt idx="3610">
                  <c:v>0</c:v>
                </c:pt>
                <c:pt idx="3611">
                  <c:v>4</c:v>
                </c:pt>
                <c:pt idx="3612">
                  <c:v>3</c:v>
                </c:pt>
                <c:pt idx="3613">
                  <c:v>4</c:v>
                </c:pt>
                <c:pt idx="3614">
                  <c:v>5</c:v>
                </c:pt>
                <c:pt idx="3615">
                  <c:v>6</c:v>
                </c:pt>
                <c:pt idx="3616">
                  <c:v>3</c:v>
                </c:pt>
                <c:pt idx="3617">
                  <c:v>6</c:v>
                </c:pt>
                <c:pt idx="3618">
                  <c:v>0</c:v>
                </c:pt>
                <c:pt idx="3619">
                  <c:v>5</c:v>
                </c:pt>
                <c:pt idx="3620">
                  <c:v>4</c:v>
                </c:pt>
                <c:pt idx="3621">
                  <c:v>7</c:v>
                </c:pt>
                <c:pt idx="3622">
                  <c:v>4</c:v>
                </c:pt>
                <c:pt idx="3623">
                  <c:v>6</c:v>
                </c:pt>
                <c:pt idx="3624">
                  <c:v>2</c:v>
                </c:pt>
                <c:pt idx="3625">
                  <c:v>7</c:v>
                </c:pt>
                <c:pt idx="3626">
                  <c:v>1</c:v>
                </c:pt>
                <c:pt idx="3627">
                  <c:v>8</c:v>
                </c:pt>
                <c:pt idx="3628">
                  <c:v>3</c:v>
                </c:pt>
                <c:pt idx="3629">
                  <c:v>1</c:v>
                </c:pt>
                <c:pt idx="3630">
                  <c:v>9</c:v>
                </c:pt>
                <c:pt idx="3631">
                  <c:v>3</c:v>
                </c:pt>
                <c:pt idx="3632">
                  <c:v>4</c:v>
                </c:pt>
                <c:pt idx="3633">
                  <c:v>3</c:v>
                </c:pt>
                <c:pt idx="3634">
                  <c:v>0</c:v>
                </c:pt>
                <c:pt idx="3635">
                  <c:v>6</c:v>
                </c:pt>
                <c:pt idx="3636">
                  <c:v>8</c:v>
                </c:pt>
                <c:pt idx="3637">
                  <c:v>3</c:v>
                </c:pt>
                <c:pt idx="3638">
                  <c:v>4</c:v>
                </c:pt>
                <c:pt idx="3639">
                  <c:v>3</c:v>
                </c:pt>
                <c:pt idx="3640">
                  <c:v>8</c:v>
                </c:pt>
                <c:pt idx="3641">
                  <c:v>1</c:v>
                </c:pt>
                <c:pt idx="3642">
                  <c:v>6</c:v>
                </c:pt>
                <c:pt idx="3643">
                  <c:v>2</c:v>
                </c:pt>
                <c:pt idx="3644">
                  <c:v>7</c:v>
                </c:pt>
                <c:pt idx="3645">
                  <c:v>2</c:v>
                </c:pt>
                <c:pt idx="3646">
                  <c:v>5</c:v>
                </c:pt>
                <c:pt idx="3647">
                  <c:v>3</c:v>
                </c:pt>
                <c:pt idx="3648">
                  <c:v>3</c:v>
                </c:pt>
                <c:pt idx="3649">
                  <c:v>7</c:v>
                </c:pt>
                <c:pt idx="3650">
                  <c:v>6</c:v>
                </c:pt>
                <c:pt idx="3651">
                  <c:v>3</c:v>
                </c:pt>
                <c:pt idx="3652">
                  <c:v>7</c:v>
                </c:pt>
                <c:pt idx="3653">
                  <c:v>2</c:v>
                </c:pt>
                <c:pt idx="3654">
                  <c:v>3</c:v>
                </c:pt>
                <c:pt idx="3655">
                  <c:v>0</c:v>
                </c:pt>
                <c:pt idx="3656">
                  <c:v>9</c:v>
                </c:pt>
                <c:pt idx="3657">
                  <c:v>2</c:v>
                </c:pt>
                <c:pt idx="3658">
                  <c:v>6</c:v>
                </c:pt>
                <c:pt idx="3659">
                  <c:v>4</c:v>
                </c:pt>
                <c:pt idx="3660">
                  <c:v>2</c:v>
                </c:pt>
                <c:pt idx="3661">
                  <c:v>4</c:v>
                </c:pt>
                <c:pt idx="3662">
                  <c:v>5</c:v>
                </c:pt>
                <c:pt idx="3663">
                  <c:v>5</c:v>
                </c:pt>
                <c:pt idx="3664">
                  <c:v>4</c:v>
                </c:pt>
                <c:pt idx="3665">
                  <c:v>3</c:v>
                </c:pt>
                <c:pt idx="3666">
                  <c:v>4</c:v>
                </c:pt>
                <c:pt idx="3667">
                  <c:v>6</c:v>
                </c:pt>
                <c:pt idx="3668">
                  <c:v>2</c:v>
                </c:pt>
                <c:pt idx="3669">
                  <c:v>3</c:v>
                </c:pt>
                <c:pt idx="3670">
                  <c:v>7</c:v>
                </c:pt>
                <c:pt idx="3671">
                  <c:v>6</c:v>
                </c:pt>
                <c:pt idx="3672">
                  <c:v>5</c:v>
                </c:pt>
                <c:pt idx="3673">
                  <c:v>9</c:v>
                </c:pt>
                <c:pt idx="3674">
                  <c:v>6</c:v>
                </c:pt>
                <c:pt idx="3675">
                  <c:v>6</c:v>
                </c:pt>
                <c:pt idx="3676">
                  <c:v>7</c:v>
                </c:pt>
                <c:pt idx="3677">
                  <c:v>0</c:v>
                </c:pt>
                <c:pt idx="3678">
                  <c:v>5</c:v>
                </c:pt>
                <c:pt idx="3679">
                  <c:v>3</c:v>
                </c:pt>
                <c:pt idx="3680">
                  <c:v>3</c:v>
                </c:pt>
                <c:pt idx="3681">
                  <c:v>9</c:v>
                </c:pt>
                <c:pt idx="3682">
                  <c:v>6</c:v>
                </c:pt>
                <c:pt idx="3683">
                  <c:v>4</c:v>
                </c:pt>
                <c:pt idx="3684">
                  <c:v>2</c:v>
                </c:pt>
                <c:pt idx="3685">
                  <c:v>2</c:v>
                </c:pt>
                <c:pt idx="3686">
                  <c:v>3</c:v>
                </c:pt>
                <c:pt idx="3687">
                  <c:v>7</c:v>
                </c:pt>
                <c:pt idx="3688">
                  <c:v>4</c:v>
                </c:pt>
                <c:pt idx="3689">
                  <c:v>2</c:v>
                </c:pt>
                <c:pt idx="3690">
                  <c:v>2</c:v>
                </c:pt>
                <c:pt idx="3691">
                  <c:v>3</c:v>
                </c:pt>
                <c:pt idx="3692">
                  <c:v>6</c:v>
                </c:pt>
                <c:pt idx="3693">
                  <c:v>4</c:v>
                </c:pt>
                <c:pt idx="3694">
                  <c:v>5</c:v>
                </c:pt>
                <c:pt idx="3695">
                  <c:v>7</c:v>
                </c:pt>
                <c:pt idx="3696">
                  <c:v>4</c:v>
                </c:pt>
                <c:pt idx="3697">
                  <c:v>3</c:v>
                </c:pt>
                <c:pt idx="3698">
                  <c:v>9</c:v>
                </c:pt>
                <c:pt idx="3699">
                  <c:v>4</c:v>
                </c:pt>
                <c:pt idx="3700">
                  <c:v>7</c:v>
                </c:pt>
                <c:pt idx="3701">
                  <c:v>3</c:v>
                </c:pt>
                <c:pt idx="3702">
                  <c:v>5</c:v>
                </c:pt>
                <c:pt idx="3703">
                  <c:v>2</c:v>
                </c:pt>
                <c:pt idx="3704">
                  <c:v>1</c:v>
                </c:pt>
                <c:pt idx="3705">
                  <c:v>8</c:v>
                </c:pt>
                <c:pt idx="3706">
                  <c:v>10</c:v>
                </c:pt>
                <c:pt idx="3707">
                  <c:v>6</c:v>
                </c:pt>
                <c:pt idx="3708">
                  <c:v>4</c:v>
                </c:pt>
                <c:pt idx="3709">
                  <c:v>1</c:v>
                </c:pt>
                <c:pt idx="3710">
                  <c:v>7</c:v>
                </c:pt>
                <c:pt idx="3711">
                  <c:v>2</c:v>
                </c:pt>
                <c:pt idx="3712">
                  <c:v>1</c:v>
                </c:pt>
                <c:pt idx="3713">
                  <c:v>5</c:v>
                </c:pt>
                <c:pt idx="3714">
                  <c:v>4</c:v>
                </c:pt>
                <c:pt idx="3715">
                  <c:v>2</c:v>
                </c:pt>
                <c:pt idx="3716">
                  <c:v>4</c:v>
                </c:pt>
                <c:pt idx="3717">
                  <c:v>4</c:v>
                </c:pt>
                <c:pt idx="3718">
                  <c:v>3</c:v>
                </c:pt>
                <c:pt idx="3719">
                  <c:v>2</c:v>
                </c:pt>
                <c:pt idx="3720">
                  <c:v>3</c:v>
                </c:pt>
                <c:pt idx="3721">
                  <c:v>3</c:v>
                </c:pt>
                <c:pt idx="3722">
                  <c:v>3</c:v>
                </c:pt>
                <c:pt idx="3723">
                  <c:v>1</c:v>
                </c:pt>
                <c:pt idx="3724">
                  <c:v>1</c:v>
                </c:pt>
                <c:pt idx="3725">
                  <c:v>4</c:v>
                </c:pt>
                <c:pt idx="3726">
                  <c:v>2</c:v>
                </c:pt>
                <c:pt idx="3727">
                  <c:v>4</c:v>
                </c:pt>
                <c:pt idx="3728">
                  <c:v>5</c:v>
                </c:pt>
                <c:pt idx="3729">
                  <c:v>2</c:v>
                </c:pt>
                <c:pt idx="3730">
                  <c:v>4</c:v>
                </c:pt>
                <c:pt idx="3731">
                  <c:v>1</c:v>
                </c:pt>
                <c:pt idx="3732">
                  <c:v>5</c:v>
                </c:pt>
                <c:pt idx="3733">
                  <c:v>3</c:v>
                </c:pt>
                <c:pt idx="3734">
                  <c:v>7</c:v>
                </c:pt>
                <c:pt idx="3735">
                  <c:v>1</c:v>
                </c:pt>
                <c:pt idx="3736">
                  <c:v>8</c:v>
                </c:pt>
                <c:pt idx="3737">
                  <c:v>6</c:v>
                </c:pt>
                <c:pt idx="3738">
                  <c:v>2</c:v>
                </c:pt>
                <c:pt idx="3739">
                  <c:v>4</c:v>
                </c:pt>
                <c:pt idx="3740">
                  <c:v>7</c:v>
                </c:pt>
                <c:pt idx="3741">
                  <c:v>3</c:v>
                </c:pt>
                <c:pt idx="3742">
                  <c:v>7</c:v>
                </c:pt>
                <c:pt idx="3743">
                  <c:v>6</c:v>
                </c:pt>
                <c:pt idx="3744">
                  <c:v>4</c:v>
                </c:pt>
                <c:pt idx="3745">
                  <c:v>2</c:v>
                </c:pt>
                <c:pt idx="3746">
                  <c:v>7</c:v>
                </c:pt>
                <c:pt idx="3747">
                  <c:v>0</c:v>
                </c:pt>
                <c:pt idx="3748">
                  <c:v>4</c:v>
                </c:pt>
                <c:pt idx="3749">
                  <c:v>4</c:v>
                </c:pt>
                <c:pt idx="3750">
                  <c:v>3</c:v>
                </c:pt>
                <c:pt idx="3751">
                  <c:v>1</c:v>
                </c:pt>
                <c:pt idx="3752">
                  <c:v>2</c:v>
                </c:pt>
                <c:pt idx="3753">
                  <c:v>5</c:v>
                </c:pt>
                <c:pt idx="3754">
                  <c:v>0</c:v>
                </c:pt>
                <c:pt idx="3755">
                  <c:v>5</c:v>
                </c:pt>
                <c:pt idx="3756">
                  <c:v>5</c:v>
                </c:pt>
                <c:pt idx="3757">
                  <c:v>3</c:v>
                </c:pt>
                <c:pt idx="3758">
                  <c:v>2</c:v>
                </c:pt>
                <c:pt idx="3759">
                  <c:v>2</c:v>
                </c:pt>
                <c:pt idx="3760">
                  <c:v>4</c:v>
                </c:pt>
                <c:pt idx="3761">
                  <c:v>6</c:v>
                </c:pt>
                <c:pt idx="3762">
                  <c:v>5</c:v>
                </c:pt>
                <c:pt idx="3763">
                  <c:v>7</c:v>
                </c:pt>
                <c:pt idx="3764">
                  <c:v>3</c:v>
                </c:pt>
                <c:pt idx="3765">
                  <c:v>3</c:v>
                </c:pt>
                <c:pt idx="3766">
                  <c:v>3</c:v>
                </c:pt>
                <c:pt idx="3767">
                  <c:v>7</c:v>
                </c:pt>
                <c:pt idx="3768">
                  <c:v>4</c:v>
                </c:pt>
                <c:pt idx="3769">
                  <c:v>5</c:v>
                </c:pt>
                <c:pt idx="3770">
                  <c:v>0</c:v>
                </c:pt>
                <c:pt idx="3771">
                  <c:v>4</c:v>
                </c:pt>
                <c:pt idx="3772">
                  <c:v>6</c:v>
                </c:pt>
                <c:pt idx="3773">
                  <c:v>5</c:v>
                </c:pt>
                <c:pt idx="3774">
                  <c:v>4</c:v>
                </c:pt>
                <c:pt idx="3775">
                  <c:v>2</c:v>
                </c:pt>
                <c:pt idx="3776">
                  <c:v>5</c:v>
                </c:pt>
                <c:pt idx="3777">
                  <c:v>7</c:v>
                </c:pt>
                <c:pt idx="3778">
                  <c:v>4</c:v>
                </c:pt>
                <c:pt idx="3779">
                  <c:v>4</c:v>
                </c:pt>
                <c:pt idx="3780">
                  <c:v>2</c:v>
                </c:pt>
                <c:pt idx="3781">
                  <c:v>3</c:v>
                </c:pt>
                <c:pt idx="3782">
                  <c:v>1</c:v>
                </c:pt>
                <c:pt idx="3783">
                  <c:v>4</c:v>
                </c:pt>
                <c:pt idx="3784">
                  <c:v>5</c:v>
                </c:pt>
                <c:pt idx="3785">
                  <c:v>6</c:v>
                </c:pt>
                <c:pt idx="3786">
                  <c:v>2</c:v>
                </c:pt>
                <c:pt idx="3787">
                  <c:v>7</c:v>
                </c:pt>
                <c:pt idx="3788">
                  <c:v>5</c:v>
                </c:pt>
                <c:pt idx="3789">
                  <c:v>7</c:v>
                </c:pt>
                <c:pt idx="3790">
                  <c:v>6</c:v>
                </c:pt>
                <c:pt idx="3791">
                  <c:v>5</c:v>
                </c:pt>
                <c:pt idx="3792">
                  <c:v>4</c:v>
                </c:pt>
                <c:pt idx="3793">
                  <c:v>4</c:v>
                </c:pt>
                <c:pt idx="3794">
                  <c:v>7</c:v>
                </c:pt>
                <c:pt idx="3795">
                  <c:v>5</c:v>
                </c:pt>
                <c:pt idx="3796">
                  <c:v>4</c:v>
                </c:pt>
                <c:pt idx="3797">
                  <c:v>5</c:v>
                </c:pt>
                <c:pt idx="3798">
                  <c:v>5</c:v>
                </c:pt>
                <c:pt idx="3799">
                  <c:v>3</c:v>
                </c:pt>
                <c:pt idx="3800">
                  <c:v>4</c:v>
                </c:pt>
                <c:pt idx="3801">
                  <c:v>4</c:v>
                </c:pt>
                <c:pt idx="3802">
                  <c:v>4</c:v>
                </c:pt>
                <c:pt idx="3803">
                  <c:v>4</c:v>
                </c:pt>
                <c:pt idx="3804">
                  <c:v>2</c:v>
                </c:pt>
                <c:pt idx="3805">
                  <c:v>5</c:v>
                </c:pt>
                <c:pt idx="3806">
                  <c:v>4</c:v>
                </c:pt>
                <c:pt idx="3807">
                  <c:v>4</c:v>
                </c:pt>
                <c:pt idx="3808">
                  <c:v>10</c:v>
                </c:pt>
                <c:pt idx="3809">
                  <c:v>10</c:v>
                </c:pt>
                <c:pt idx="3810">
                  <c:v>8</c:v>
                </c:pt>
                <c:pt idx="3811">
                  <c:v>5</c:v>
                </c:pt>
                <c:pt idx="3812">
                  <c:v>4</c:v>
                </c:pt>
                <c:pt idx="3813">
                  <c:v>5</c:v>
                </c:pt>
                <c:pt idx="3814">
                  <c:v>9</c:v>
                </c:pt>
                <c:pt idx="3815">
                  <c:v>8</c:v>
                </c:pt>
                <c:pt idx="3816">
                  <c:v>2</c:v>
                </c:pt>
                <c:pt idx="3817">
                  <c:v>6</c:v>
                </c:pt>
                <c:pt idx="3818">
                  <c:v>14</c:v>
                </c:pt>
                <c:pt idx="3819">
                  <c:v>9</c:v>
                </c:pt>
                <c:pt idx="3820">
                  <c:v>8</c:v>
                </c:pt>
                <c:pt idx="3821">
                  <c:v>4</c:v>
                </c:pt>
                <c:pt idx="3822">
                  <c:v>5</c:v>
                </c:pt>
                <c:pt idx="3823">
                  <c:v>6</c:v>
                </c:pt>
                <c:pt idx="3824">
                  <c:v>8</c:v>
                </c:pt>
                <c:pt idx="3825">
                  <c:v>4</c:v>
                </c:pt>
                <c:pt idx="3826">
                  <c:v>11</c:v>
                </c:pt>
                <c:pt idx="3827">
                  <c:v>10</c:v>
                </c:pt>
                <c:pt idx="3828">
                  <c:v>9</c:v>
                </c:pt>
                <c:pt idx="3829">
                  <c:v>11</c:v>
                </c:pt>
                <c:pt idx="3830">
                  <c:v>9</c:v>
                </c:pt>
                <c:pt idx="3831">
                  <c:v>10</c:v>
                </c:pt>
                <c:pt idx="3832">
                  <c:v>4</c:v>
                </c:pt>
                <c:pt idx="3833">
                  <c:v>18</c:v>
                </c:pt>
                <c:pt idx="3834">
                  <c:v>14</c:v>
                </c:pt>
                <c:pt idx="3835">
                  <c:v>12</c:v>
                </c:pt>
                <c:pt idx="3836">
                  <c:v>5</c:v>
                </c:pt>
                <c:pt idx="3837">
                  <c:v>9</c:v>
                </c:pt>
                <c:pt idx="3838">
                  <c:v>7</c:v>
                </c:pt>
                <c:pt idx="3839">
                  <c:v>7</c:v>
                </c:pt>
                <c:pt idx="3840">
                  <c:v>14</c:v>
                </c:pt>
                <c:pt idx="3841">
                  <c:v>6</c:v>
                </c:pt>
                <c:pt idx="3842">
                  <c:v>12</c:v>
                </c:pt>
                <c:pt idx="3843">
                  <c:v>14</c:v>
                </c:pt>
                <c:pt idx="3844">
                  <c:v>5</c:v>
                </c:pt>
                <c:pt idx="3845">
                  <c:v>11</c:v>
                </c:pt>
                <c:pt idx="3846">
                  <c:v>9</c:v>
                </c:pt>
                <c:pt idx="3847">
                  <c:v>10</c:v>
                </c:pt>
                <c:pt idx="3848">
                  <c:v>10</c:v>
                </c:pt>
                <c:pt idx="3849">
                  <c:v>6</c:v>
                </c:pt>
                <c:pt idx="3850">
                  <c:v>11</c:v>
                </c:pt>
                <c:pt idx="3851">
                  <c:v>12</c:v>
                </c:pt>
                <c:pt idx="3852">
                  <c:v>9</c:v>
                </c:pt>
                <c:pt idx="3853">
                  <c:v>8</c:v>
                </c:pt>
                <c:pt idx="3854">
                  <c:v>10</c:v>
                </c:pt>
                <c:pt idx="3855">
                  <c:v>8</c:v>
                </c:pt>
                <c:pt idx="3856">
                  <c:v>6</c:v>
                </c:pt>
                <c:pt idx="3857">
                  <c:v>9</c:v>
                </c:pt>
                <c:pt idx="3858">
                  <c:v>17</c:v>
                </c:pt>
                <c:pt idx="3859">
                  <c:v>13</c:v>
                </c:pt>
                <c:pt idx="3860">
                  <c:v>12</c:v>
                </c:pt>
                <c:pt idx="3861">
                  <c:v>15</c:v>
                </c:pt>
                <c:pt idx="3862">
                  <c:v>13</c:v>
                </c:pt>
                <c:pt idx="3863">
                  <c:v>9</c:v>
                </c:pt>
                <c:pt idx="3864">
                  <c:v>9</c:v>
                </c:pt>
                <c:pt idx="3865">
                  <c:v>10</c:v>
                </c:pt>
                <c:pt idx="3866">
                  <c:v>14</c:v>
                </c:pt>
                <c:pt idx="3867">
                  <c:v>10</c:v>
                </c:pt>
                <c:pt idx="3868">
                  <c:v>10</c:v>
                </c:pt>
                <c:pt idx="3869">
                  <c:v>14</c:v>
                </c:pt>
                <c:pt idx="3870">
                  <c:v>17</c:v>
                </c:pt>
                <c:pt idx="3871">
                  <c:v>13</c:v>
                </c:pt>
                <c:pt idx="3872">
                  <c:v>10</c:v>
                </c:pt>
                <c:pt idx="3873">
                  <c:v>15</c:v>
                </c:pt>
                <c:pt idx="3874">
                  <c:v>10</c:v>
                </c:pt>
                <c:pt idx="3875">
                  <c:v>17</c:v>
                </c:pt>
                <c:pt idx="3876">
                  <c:v>10</c:v>
                </c:pt>
                <c:pt idx="3877">
                  <c:v>6</c:v>
                </c:pt>
                <c:pt idx="3878">
                  <c:v>10</c:v>
                </c:pt>
                <c:pt idx="3879">
                  <c:v>20</c:v>
                </c:pt>
                <c:pt idx="3880">
                  <c:v>10</c:v>
                </c:pt>
                <c:pt idx="3881">
                  <c:v>11</c:v>
                </c:pt>
                <c:pt idx="3882">
                  <c:v>13</c:v>
                </c:pt>
                <c:pt idx="3883">
                  <c:v>8</c:v>
                </c:pt>
                <c:pt idx="3884">
                  <c:v>5</c:v>
                </c:pt>
                <c:pt idx="3885">
                  <c:v>9</c:v>
                </c:pt>
                <c:pt idx="3886">
                  <c:v>7</c:v>
                </c:pt>
                <c:pt idx="3887">
                  <c:v>11</c:v>
                </c:pt>
                <c:pt idx="3888">
                  <c:v>9</c:v>
                </c:pt>
                <c:pt idx="3889">
                  <c:v>13</c:v>
                </c:pt>
                <c:pt idx="3890">
                  <c:v>7</c:v>
                </c:pt>
                <c:pt idx="3891">
                  <c:v>7</c:v>
                </c:pt>
                <c:pt idx="3892">
                  <c:v>12</c:v>
                </c:pt>
                <c:pt idx="3893">
                  <c:v>8</c:v>
                </c:pt>
                <c:pt idx="3894">
                  <c:v>5</c:v>
                </c:pt>
                <c:pt idx="3895">
                  <c:v>5</c:v>
                </c:pt>
                <c:pt idx="3896">
                  <c:v>7</c:v>
                </c:pt>
                <c:pt idx="3897">
                  <c:v>9</c:v>
                </c:pt>
                <c:pt idx="3898">
                  <c:v>3</c:v>
                </c:pt>
                <c:pt idx="3899">
                  <c:v>4</c:v>
                </c:pt>
                <c:pt idx="3900">
                  <c:v>8</c:v>
                </c:pt>
                <c:pt idx="3901">
                  <c:v>4</c:v>
                </c:pt>
                <c:pt idx="3902">
                  <c:v>11</c:v>
                </c:pt>
                <c:pt idx="3903">
                  <c:v>8</c:v>
                </c:pt>
                <c:pt idx="3904">
                  <c:v>6</c:v>
                </c:pt>
                <c:pt idx="3905">
                  <c:v>6</c:v>
                </c:pt>
                <c:pt idx="3906">
                  <c:v>8</c:v>
                </c:pt>
                <c:pt idx="3907">
                  <c:v>4</c:v>
                </c:pt>
                <c:pt idx="3908">
                  <c:v>4</c:v>
                </c:pt>
                <c:pt idx="3909">
                  <c:v>6</c:v>
                </c:pt>
                <c:pt idx="3910">
                  <c:v>7</c:v>
                </c:pt>
                <c:pt idx="3911">
                  <c:v>3</c:v>
                </c:pt>
                <c:pt idx="3912">
                  <c:v>6</c:v>
                </c:pt>
                <c:pt idx="3913">
                  <c:v>5</c:v>
                </c:pt>
                <c:pt idx="3914">
                  <c:v>6</c:v>
                </c:pt>
                <c:pt idx="3915">
                  <c:v>4</c:v>
                </c:pt>
                <c:pt idx="3916">
                  <c:v>4</c:v>
                </c:pt>
                <c:pt idx="3917">
                  <c:v>4</c:v>
                </c:pt>
                <c:pt idx="3918">
                  <c:v>7</c:v>
                </c:pt>
                <c:pt idx="3919">
                  <c:v>4</c:v>
                </c:pt>
                <c:pt idx="3920">
                  <c:v>9</c:v>
                </c:pt>
                <c:pt idx="3921">
                  <c:v>6</c:v>
                </c:pt>
                <c:pt idx="3922">
                  <c:v>6</c:v>
                </c:pt>
                <c:pt idx="3923">
                  <c:v>6</c:v>
                </c:pt>
                <c:pt idx="3924">
                  <c:v>8</c:v>
                </c:pt>
                <c:pt idx="3925">
                  <c:v>1</c:v>
                </c:pt>
                <c:pt idx="3926">
                  <c:v>5</c:v>
                </c:pt>
                <c:pt idx="3927">
                  <c:v>8</c:v>
                </c:pt>
                <c:pt idx="3928">
                  <c:v>0</c:v>
                </c:pt>
                <c:pt idx="3929">
                  <c:v>6</c:v>
                </c:pt>
                <c:pt idx="3930">
                  <c:v>3</c:v>
                </c:pt>
                <c:pt idx="3931">
                  <c:v>9</c:v>
                </c:pt>
                <c:pt idx="3932">
                  <c:v>4</c:v>
                </c:pt>
                <c:pt idx="3933">
                  <c:v>7</c:v>
                </c:pt>
                <c:pt idx="3934">
                  <c:v>2</c:v>
                </c:pt>
                <c:pt idx="3935">
                  <c:v>3</c:v>
                </c:pt>
                <c:pt idx="3936">
                  <c:v>4</c:v>
                </c:pt>
                <c:pt idx="3937">
                  <c:v>5</c:v>
                </c:pt>
                <c:pt idx="3938">
                  <c:v>10</c:v>
                </c:pt>
                <c:pt idx="3939">
                  <c:v>3</c:v>
                </c:pt>
                <c:pt idx="3940">
                  <c:v>6</c:v>
                </c:pt>
                <c:pt idx="3941">
                  <c:v>5</c:v>
                </c:pt>
                <c:pt idx="3942">
                  <c:v>4</c:v>
                </c:pt>
                <c:pt idx="3943">
                  <c:v>5</c:v>
                </c:pt>
                <c:pt idx="3944">
                  <c:v>9</c:v>
                </c:pt>
                <c:pt idx="3945">
                  <c:v>5</c:v>
                </c:pt>
                <c:pt idx="3946">
                  <c:v>2</c:v>
                </c:pt>
                <c:pt idx="3947">
                  <c:v>4</c:v>
                </c:pt>
                <c:pt idx="3948">
                  <c:v>7</c:v>
                </c:pt>
                <c:pt idx="3949">
                  <c:v>9</c:v>
                </c:pt>
                <c:pt idx="3950">
                  <c:v>7</c:v>
                </c:pt>
                <c:pt idx="3951">
                  <c:v>2</c:v>
                </c:pt>
                <c:pt idx="3952">
                  <c:v>1</c:v>
                </c:pt>
                <c:pt idx="3953">
                  <c:v>6</c:v>
                </c:pt>
                <c:pt idx="3954">
                  <c:v>4</c:v>
                </c:pt>
                <c:pt idx="3955">
                  <c:v>7</c:v>
                </c:pt>
                <c:pt idx="3956">
                  <c:v>9</c:v>
                </c:pt>
                <c:pt idx="3957">
                  <c:v>4</c:v>
                </c:pt>
                <c:pt idx="3958">
                  <c:v>4</c:v>
                </c:pt>
                <c:pt idx="3959">
                  <c:v>6</c:v>
                </c:pt>
                <c:pt idx="3960">
                  <c:v>7</c:v>
                </c:pt>
                <c:pt idx="3961">
                  <c:v>5</c:v>
                </c:pt>
                <c:pt idx="3962">
                  <c:v>6</c:v>
                </c:pt>
                <c:pt idx="3963">
                  <c:v>4</c:v>
                </c:pt>
                <c:pt idx="3964">
                  <c:v>5</c:v>
                </c:pt>
                <c:pt idx="3965">
                  <c:v>5</c:v>
                </c:pt>
                <c:pt idx="3966">
                  <c:v>7</c:v>
                </c:pt>
                <c:pt idx="3967">
                  <c:v>6</c:v>
                </c:pt>
                <c:pt idx="3968">
                  <c:v>5</c:v>
                </c:pt>
                <c:pt idx="3969">
                  <c:v>4</c:v>
                </c:pt>
                <c:pt idx="3970">
                  <c:v>3</c:v>
                </c:pt>
                <c:pt idx="3971">
                  <c:v>7</c:v>
                </c:pt>
                <c:pt idx="3972">
                  <c:v>3</c:v>
                </c:pt>
                <c:pt idx="3973">
                  <c:v>1</c:v>
                </c:pt>
                <c:pt idx="3974">
                  <c:v>4</c:v>
                </c:pt>
                <c:pt idx="3975">
                  <c:v>3</c:v>
                </c:pt>
                <c:pt idx="3976">
                  <c:v>4</c:v>
                </c:pt>
                <c:pt idx="3977">
                  <c:v>2</c:v>
                </c:pt>
                <c:pt idx="3978">
                  <c:v>2</c:v>
                </c:pt>
                <c:pt idx="3979">
                  <c:v>5</c:v>
                </c:pt>
                <c:pt idx="3980">
                  <c:v>2</c:v>
                </c:pt>
                <c:pt idx="3981">
                  <c:v>3</c:v>
                </c:pt>
                <c:pt idx="3982">
                  <c:v>3</c:v>
                </c:pt>
                <c:pt idx="3983">
                  <c:v>3</c:v>
                </c:pt>
                <c:pt idx="3984">
                  <c:v>6</c:v>
                </c:pt>
                <c:pt idx="3985">
                  <c:v>3</c:v>
                </c:pt>
                <c:pt idx="3986">
                  <c:v>4</c:v>
                </c:pt>
                <c:pt idx="3987">
                  <c:v>2</c:v>
                </c:pt>
                <c:pt idx="3988">
                  <c:v>7</c:v>
                </c:pt>
                <c:pt idx="3989">
                  <c:v>2</c:v>
                </c:pt>
                <c:pt idx="3990">
                  <c:v>5</c:v>
                </c:pt>
                <c:pt idx="3991">
                  <c:v>6</c:v>
                </c:pt>
                <c:pt idx="3992">
                  <c:v>7</c:v>
                </c:pt>
                <c:pt idx="3993">
                  <c:v>3</c:v>
                </c:pt>
                <c:pt idx="3994">
                  <c:v>3</c:v>
                </c:pt>
                <c:pt idx="3995">
                  <c:v>7</c:v>
                </c:pt>
                <c:pt idx="3996">
                  <c:v>4</c:v>
                </c:pt>
                <c:pt idx="3997">
                  <c:v>2</c:v>
                </c:pt>
                <c:pt idx="3998">
                  <c:v>5</c:v>
                </c:pt>
                <c:pt idx="3999">
                  <c:v>5</c:v>
                </c:pt>
                <c:pt idx="4000">
                  <c:v>3</c:v>
                </c:pt>
                <c:pt idx="4001">
                  <c:v>6</c:v>
                </c:pt>
                <c:pt idx="4002">
                  <c:v>4</c:v>
                </c:pt>
                <c:pt idx="4003">
                  <c:v>7</c:v>
                </c:pt>
                <c:pt idx="4004">
                  <c:v>2</c:v>
                </c:pt>
                <c:pt idx="4005">
                  <c:v>3</c:v>
                </c:pt>
                <c:pt idx="4006">
                  <c:v>3</c:v>
                </c:pt>
                <c:pt idx="4007">
                  <c:v>1</c:v>
                </c:pt>
                <c:pt idx="4008">
                  <c:v>7</c:v>
                </c:pt>
                <c:pt idx="4009">
                  <c:v>8</c:v>
                </c:pt>
                <c:pt idx="4010">
                  <c:v>4</c:v>
                </c:pt>
                <c:pt idx="4011">
                  <c:v>3</c:v>
                </c:pt>
                <c:pt idx="4012">
                  <c:v>2</c:v>
                </c:pt>
                <c:pt idx="4013">
                  <c:v>4</c:v>
                </c:pt>
                <c:pt idx="4014">
                  <c:v>2</c:v>
                </c:pt>
                <c:pt idx="4015">
                  <c:v>3</c:v>
                </c:pt>
                <c:pt idx="4016">
                  <c:v>1</c:v>
                </c:pt>
                <c:pt idx="4017">
                  <c:v>2</c:v>
                </c:pt>
                <c:pt idx="4018">
                  <c:v>5</c:v>
                </c:pt>
                <c:pt idx="4019">
                  <c:v>8</c:v>
                </c:pt>
                <c:pt idx="4020">
                  <c:v>3</c:v>
                </c:pt>
                <c:pt idx="4021">
                  <c:v>7</c:v>
                </c:pt>
                <c:pt idx="4022">
                  <c:v>6</c:v>
                </c:pt>
                <c:pt idx="4023">
                  <c:v>6</c:v>
                </c:pt>
                <c:pt idx="4024">
                  <c:v>3</c:v>
                </c:pt>
                <c:pt idx="4025">
                  <c:v>3</c:v>
                </c:pt>
                <c:pt idx="4026">
                  <c:v>5</c:v>
                </c:pt>
                <c:pt idx="4027">
                  <c:v>4</c:v>
                </c:pt>
                <c:pt idx="4028">
                  <c:v>4</c:v>
                </c:pt>
                <c:pt idx="4029">
                  <c:v>5</c:v>
                </c:pt>
                <c:pt idx="4030">
                  <c:v>4</c:v>
                </c:pt>
                <c:pt idx="4031">
                  <c:v>1</c:v>
                </c:pt>
                <c:pt idx="4032">
                  <c:v>5</c:v>
                </c:pt>
                <c:pt idx="4033">
                  <c:v>8</c:v>
                </c:pt>
                <c:pt idx="4034">
                  <c:v>5</c:v>
                </c:pt>
                <c:pt idx="4035">
                  <c:v>3</c:v>
                </c:pt>
                <c:pt idx="4036">
                  <c:v>2</c:v>
                </c:pt>
                <c:pt idx="4037">
                  <c:v>2</c:v>
                </c:pt>
                <c:pt idx="4038">
                  <c:v>2</c:v>
                </c:pt>
                <c:pt idx="4039">
                  <c:v>1</c:v>
                </c:pt>
                <c:pt idx="4040">
                  <c:v>4</c:v>
                </c:pt>
                <c:pt idx="4041">
                  <c:v>4</c:v>
                </c:pt>
                <c:pt idx="4042">
                  <c:v>3</c:v>
                </c:pt>
                <c:pt idx="4043">
                  <c:v>7</c:v>
                </c:pt>
                <c:pt idx="4044">
                  <c:v>4</c:v>
                </c:pt>
                <c:pt idx="4045">
                  <c:v>2</c:v>
                </c:pt>
                <c:pt idx="4046">
                  <c:v>4</c:v>
                </c:pt>
                <c:pt idx="4047">
                  <c:v>4</c:v>
                </c:pt>
                <c:pt idx="4048">
                  <c:v>3</c:v>
                </c:pt>
                <c:pt idx="4049">
                  <c:v>5</c:v>
                </c:pt>
                <c:pt idx="4050">
                  <c:v>2</c:v>
                </c:pt>
                <c:pt idx="4051">
                  <c:v>7</c:v>
                </c:pt>
                <c:pt idx="4052">
                  <c:v>4</c:v>
                </c:pt>
                <c:pt idx="4053">
                  <c:v>2</c:v>
                </c:pt>
                <c:pt idx="4054">
                  <c:v>1</c:v>
                </c:pt>
                <c:pt idx="4055">
                  <c:v>3</c:v>
                </c:pt>
                <c:pt idx="4056">
                  <c:v>3</c:v>
                </c:pt>
                <c:pt idx="4057">
                  <c:v>6</c:v>
                </c:pt>
                <c:pt idx="4058">
                  <c:v>5</c:v>
                </c:pt>
                <c:pt idx="4059">
                  <c:v>4</c:v>
                </c:pt>
                <c:pt idx="4060">
                  <c:v>4</c:v>
                </c:pt>
                <c:pt idx="4061">
                  <c:v>4</c:v>
                </c:pt>
                <c:pt idx="4062">
                  <c:v>1</c:v>
                </c:pt>
                <c:pt idx="4063">
                  <c:v>2</c:v>
                </c:pt>
                <c:pt idx="4064">
                  <c:v>2</c:v>
                </c:pt>
                <c:pt idx="4065">
                  <c:v>2</c:v>
                </c:pt>
                <c:pt idx="4066">
                  <c:v>4</c:v>
                </c:pt>
                <c:pt idx="4067">
                  <c:v>1</c:v>
                </c:pt>
                <c:pt idx="4068">
                  <c:v>4</c:v>
                </c:pt>
                <c:pt idx="4069">
                  <c:v>6</c:v>
                </c:pt>
                <c:pt idx="4070">
                  <c:v>4</c:v>
                </c:pt>
                <c:pt idx="4071">
                  <c:v>3</c:v>
                </c:pt>
                <c:pt idx="4072">
                  <c:v>5</c:v>
                </c:pt>
                <c:pt idx="4073">
                  <c:v>2</c:v>
                </c:pt>
                <c:pt idx="4074">
                  <c:v>4</c:v>
                </c:pt>
                <c:pt idx="4075">
                  <c:v>6</c:v>
                </c:pt>
                <c:pt idx="4076">
                  <c:v>2</c:v>
                </c:pt>
                <c:pt idx="4077">
                  <c:v>3</c:v>
                </c:pt>
                <c:pt idx="4078">
                  <c:v>1</c:v>
                </c:pt>
                <c:pt idx="4079">
                  <c:v>1</c:v>
                </c:pt>
                <c:pt idx="4080">
                  <c:v>4</c:v>
                </c:pt>
                <c:pt idx="4081">
                  <c:v>3</c:v>
                </c:pt>
                <c:pt idx="4082">
                  <c:v>4</c:v>
                </c:pt>
                <c:pt idx="4083">
                  <c:v>4</c:v>
                </c:pt>
                <c:pt idx="4084">
                  <c:v>6</c:v>
                </c:pt>
                <c:pt idx="4085">
                  <c:v>6</c:v>
                </c:pt>
                <c:pt idx="4086">
                  <c:v>3</c:v>
                </c:pt>
                <c:pt idx="4087">
                  <c:v>4</c:v>
                </c:pt>
                <c:pt idx="4088">
                  <c:v>5</c:v>
                </c:pt>
                <c:pt idx="4089">
                  <c:v>5</c:v>
                </c:pt>
                <c:pt idx="4090">
                  <c:v>2</c:v>
                </c:pt>
                <c:pt idx="4091">
                  <c:v>5</c:v>
                </c:pt>
                <c:pt idx="4092">
                  <c:v>6</c:v>
                </c:pt>
                <c:pt idx="4093">
                  <c:v>3</c:v>
                </c:pt>
                <c:pt idx="4094">
                  <c:v>2</c:v>
                </c:pt>
                <c:pt idx="4095">
                  <c:v>2</c:v>
                </c:pt>
                <c:pt idx="4096">
                  <c:v>5</c:v>
                </c:pt>
                <c:pt idx="4097">
                  <c:v>3</c:v>
                </c:pt>
                <c:pt idx="4098">
                  <c:v>4</c:v>
                </c:pt>
                <c:pt idx="4099">
                  <c:v>6</c:v>
                </c:pt>
                <c:pt idx="4100">
                  <c:v>3</c:v>
                </c:pt>
                <c:pt idx="4101">
                  <c:v>5</c:v>
                </c:pt>
                <c:pt idx="4102">
                  <c:v>4</c:v>
                </c:pt>
                <c:pt idx="4103">
                  <c:v>3</c:v>
                </c:pt>
                <c:pt idx="4104">
                  <c:v>5</c:v>
                </c:pt>
                <c:pt idx="4105">
                  <c:v>5</c:v>
                </c:pt>
                <c:pt idx="4106">
                  <c:v>5</c:v>
                </c:pt>
                <c:pt idx="4107">
                  <c:v>2</c:v>
                </c:pt>
                <c:pt idx="4108">
                  <c:v>3</c:v>
                </c:pt>
                <c:pt idx="4109">
                  <c:v>6</c:v>
                </c:pt>
                <c:pt idx="4110">
                  <c:v>2</c:v>
                </c:pt>
                <c:pt idx="4111">
                  <c:v>5</c:v>
                </c:pt>
                <c:pt idx="4112">
                  <c:v>1</c:v>
                </c:pt>
                <c:pt idx="4113">
                  <c:v>3</c:v>
                </c:pt>
                <c:pt idx="4114">
                  <c:v>6</c:v>
                </c:pt>
                <c:pt idx="4115">
                  <c:v>3</c:v>
                </c:pt>
                <c:pt idx="4116">
                  <c:v>4</c:v>
                </c:pt>
                <c:pt idx="4117">
                  <c:v>6</c:v>
                </c:pt>
                <c:pt idx="4118">
                  <c:v>4</c:v>
                </c:pt>
                <c:pt idx="4119">
                  <c:v>4</c:v>
                </c:pt>
                <c:pt idx="4120">
                  <c:v>3</c:v>
                </c:pt>
                <c:pt idx="4121">
                  <c:v>3</c:v>
                </c:pt>
                <c:pt idx="4122">
                  <c:v>1</c:v>
                </c:pt>
                <c:pt idx="4123">
                  <c:v>3</c:v>
                </c:pt>
                <c:pt idx="4124">
                  <c:v>5</c:v>
                </c:pt>
                <c:pt idx="4125">
                  <c:v>4</c:v>
                </c:pt>
                <c:pt idx="4126">
                  <c:v>1</c:v>
                </c:pt>
                <c:pt idx="4127">
                  <c:v>2</c:v>
                </c:pt>
                <c:pt idx="4128">
                  <c:v>2</c:v>
                </c:pt>
                <c:pt idx="4129">
                  <c:v>4</c:v>
                </c:pt>
                <c:pt idx="4130">
                  <c:v>3</c:v>
                </c:pt>
                <c:pt idx="4131">
                  <c:v>4</c:v>
                </c:pt>
                <c:pt idx="4132">
                  <c:v>3</c:v>
                </c:pt>
                <c:pt idx="4133">
                  <c:v>6</c:v>
                </c:pt>
                <c:pt idx="4134">
                  <c:v>7</c:v>
                </c:pt>
                <c:pt idx="4135">
                  <c:v>3</c:v>
                </c:pt>
                <c:pt idx="4136">
                  <c:v>4</c:v>
                </c:pt>
                <c:pt idx="4137">
                  <c:v>2</c:v>
                </c:pt>
                <c:pt idx="4138">
                  <c:v>4</c:v>
                </c:pt>
                <c:pt idx="4139">
                  <c:v>2</c:v>
                </c:pt>
                <c:pt idx="4140">
                  <c:v>7</c:v>
                </c:pt>
                <c:pt idx="4141">
                  <c:v>5</c:v>
                </c:pt>
                <c:pt idx="4142">
                  <c:v>1</c:v>
                </c:pt>
                <c:pt idx="4143">
                  <c:v>3</c:v>
                </c:pt>
                <c:pt idx="4144">
                  <c:v>5</c:v>
                </c:pt>
                <c:pt idx="4145">
                  <c:v>2</c:v>
                </c:pt>
                <c:pt idx="4146">
                  <c:v>2</c:v>
                </c:pt>
                <c:pt idx="4147">
                  <c:v>3</c:v>
                </c:pt>
                <c:pt idx="4148">
                  <c:v>6</c:v>
                </c:pt>
                <c:pt idx="4149">
                  <c:v>3</c:v>
                </c:pt>
                <c:pt idx="4150">
                  <c:v>3</c:v>
                </c:pt>
                <c:pt idx="4151">
                  <c:v>6</c:v>
                </c:pt>
                <c:pt idx="4152">
                  <c:v>1</c:v>
                </c:pt>
                <c:pt idx="4153">
                  <c:v>3</c:v>
                </c:pt>
                <c:pt idx="4154">
                  <c:v>3</c:v>
                </c:pt>
                <c:pt idx="4155">
                  <c:v>3</c:v>
                </c:pt>
                <c:pt idx="4156">
                  <c:v>3</c:v>
                </c:pt>
                <c:pt idx="4157">
                  <c:v>6</c:v>
                </c:pt>
                <c:pt idx="4158">
                  <c:v>8</c:v>
                </c:pt>
                <c:pt idx="4159">
                  <c:v>3</c:v>
                </c:pt>
                <c:pt idx="4160">
                  <c:v>6</c:v>
                </c:pt>
                <c:pt idx="4161">
                  <c:v>2</c:v>
                </c:pt>
                <c:pt idx="4162">
                  <c:v>3</c:v>
                </c:pt>
                <c:pt idx="4163">
                  <c:v>2</c:v>
                </c:pt>
                <c:pt idx="4164">
                  <c:v>2</c:v>
                </c:pt>
                <c:pt idx="4165">
                  <c:v>9</c:v>
                </c:pt>
                <c:pt idx="4166">
                  <c:v>2</c:v>
                </c:pt>
                <c:pt idx="4167">
                  <c:v>2</c:v>
                </c:pt>
                <c:pt idx="4168">
                  <c:v>3</c:v>
                </c:pt>
                <c:pt idx="4169">
                  <c:v>5</c:v>
                </c:pt>
                <c:pt idx="4170">
                  <c:v>3</c:v>
                </c:pt>
                <c:pt idx="4171">
                  <c:v>5</c:v>
                </c:pt>
                <c:pt idx="4172">
                  <c:v>3</c:v>
                </c:pt>
                <c:pt idx="4173">
                  <c:v>3</c:v>
                </c:pt>
                <c:pt idx="4174">
                  <c:v>6</c:v>
                </c:pt>
                <c:pt idx="4175">
                  <c:v>2</c:v>
                </c:pt>
                <c:pt idx="4176">
                  <c:v>3</c:v>
                </c:pt>
                <c:pt idx="4177">
                  <c:v>2</c:v>
                </c:pt>
                <c:pt idx="4178">
                  <c:v>5</c:v>
                </c:pt>
                <c:pt idx="4179">
                  <c:v>4</c:v>
                </c:pt>
                <c:pt idx="4180">
                  <c:v>3</c:v>
                </c:pt>
                <c:pt idx="4181">
                  <c:v>3</c:v>
                </c:pt>
                <c:pt idx="4182">
                  <c:v>4</c:v>
                </c:pt>
                <c:pt idx="4183">
                  <c:v>1</c:v>
                </c:pt>
                <c:pt idx="4184">
                  <c:v>2</c:v>
                </c:pt>
                <c:pt idx="4185">
                  <c:v>5</c:v>
                </c:pt>
                <c:pt idx="4186">
                  <c:v>5</c:v>
                </c:pt>
                <c:pt idx="4187">
                  <c:v>3</c:v>
                </c:pt>
                <c:pt idx="4188">
                  <c:v>4</c:v>
                </c:pt>
                <c:pt idx="4189">
                  <c:v>7</c:v>
                </c:pt>
                <c:pt idx="4190">
                  <c:v>4</c:v>
                </c:pt>
                <c:pt idx="4191">
                  <c:v>6</c:v>
                </c:pt>
                <c:pt idx="4192">
                  <c:v>4</c:v>
                </c:pt>
                <c:pt idx="4193">
                  <c:v>2</c:v>
                </c:pt>
                <c:pt idx="4194">
                  <c:v>0</c:v>
                </c:pt>
                <c:pt idx="4195">
                  <c:v>9</c:v>
                </c:pt>
                <c:pt idx="4196">
                  <c:v>2</c:v>
                </c:pt>
                <c:pt idx="4197">
                  <c:v>3</c:v>
                </c:pt>
                <c:pt idx="4198">
                  <c:v>5</c:v>
                </c:pt>
                <c:pt idx="4199">
                  <c:v>4</c:v>
                </c:pt>
                <c:pt idx="4200">
                  <c:v>2</c:v>
                </c:pt>
                <c:pt idx="4201">
                  <c:v>1</c:v>
                </c:pt>
                <c:pt idx="4202">
                  <c:v>4</c:v>
                </c:pt>
                <c:pt idx="4203">
                  <c:v>6</c:v>
                </c:pt>
                <c:pt idx="4204">
                  <c:v>4</c:v>
                </c:pt>
                <c:pt idx="4205">
                  <c:v>5</c:v>
                </c:pt>
                <c:pt idx="4206">
                  <c:v>8</c:v>
                </c:pt>
                <c:pt idx="4207">
                  <c:v>3</c:v>
                </c:pt>
                <c:pt idx="4208">
                  <c:v>5</c:v>
                </c:pt>
                <c:pt idx="4209">
                  <c:v>2</c:v>
                </c:pt>
                <c:pt idx="4210">
                  <c:v>6</c:v>
                </c:pt>
                <c:pt idx="4211">
                  <c:v>4</c:v>
                </c:pt>
                <c:pt idx="4212">
                  <c:v>8</c:v>
                </c:pt>
                <c:pt idx="4213">
                  <c:v>2</c:v>
                </c:pt>
                <c:pt idx="4214">
                  <c:v>3</c:v>
                </c:pt>
                <c:pt idx="4215">
                  <c:v>6</c:v>
                </c:pt>
                <c:pt idx="4216">
                  <c:v>4</c:v>
                </c:pt>
                <c:pt idx="4217">
                  <c:v>4</c:v>
                </c:pt>
                <c:pt idx="4218">
                  <c:v>2</c:v>
                </c:pt>
                <c:pt idx="4219">
                  <c:v>7</c:v>
                </c:pt>
                <c:pt idx="4220">
                  <c:v>3</c:v>
                </c:pt>
                <c:pt idx="4221">
                  <c:v>2</c:v>
                </c:pt>
                <c:pt idx="4222">
                  <c:v>4</c:v>
                </c:pt>
                <c:pt idx="4223">
                  <c:v>4</c:v>
                </c:pt>
                <c:pt idx="4224">
                  <c:v>3</c:v>
                </c:pt>
                <c:pt idx="4225">
                  <c:v>2</c:v>
                </c:pt>
                <c:pt idx="4226">
                  <c:v>2</c:v>
                </c:pt>
                <c:pt idx="4227">
                  <c:v>3</c:v>
                </c:pt>
                <c:pt idx="4228">
                  <c:v>3</c:v>
                </c:pt>
                <c:pt idx="4229">
                  <c:v>6</c:v>
                </c:pt>
                <c:pt idx="4230">
                  <c:v>7</c:v>
                </c:pt>
                <c:pt idx="4231">
                  <c:v>4</c:v>
                </c:pt>
                <c:pt idx="4232">
                  <c:v>2</c:v>
                </c:pt>
                <c:pt idx="4233">
                  <c:v>6</c:v>
                </c:pt>
                <c:pt idx="4234">
                  <c:v>4</c:v>
                </c:pt>
                <c:pt idx="4235">
                  <c:v>3</c:v>
                </c:pt>
                <c:pt idx="4236">
                  <c:v>7</c:v>
                </c:pt>
                <c:pt idx="4237">
                  <c:v>3</c:v>
                </c:pt>
                <c:pt idx="4238">
                  <c:v>3</c:v>
                </c:pt>
                <c:pt idx="4239">
                  <c:v>2</c:v>
                </c:pt>
                <c:pt idx="4240">
                  <c:v>4</c:v>
                </c:pt>
                <c:pt idx="4241">
                  <c:v>4</c:v>
                </c:pt>
                <c:pt idx="4242">
                  <c:v>7</c:v>
                </c:pt>
                <c:pt idx="4243">
                  <c:v>2</c:v>
                </c:pt>
                <c:pt idx="4244">
                  <c:v>1</c:v>
                </c:pt>
                <c:pt idx="4245">
                  <c:v>4</c:v>
                </c:pt>
                <c:pt idx="4246">
                  <c:v>6</c:v>
                </c:pt>
                <c:pt idx="4247">
                  <c:v>4</c:v>
                </c:pt>
                <c:pt idx="4248">
                  <c:v>4</c:v>
                </c:pt>
                <c:pt idx="4249">
                  <c:v>3</c:v>
                </c:pt>
                <c:pt idx="4250">
                  <c:v>2</c:v>
                </c:pt>
                <c:pt idx="4251">
                  <c:v>2</c:v>
                </c:pt>
                <c:pt idx="4252">
                  <c:v>2</c:v>
                </c:pt>
                <c:pt idx="4253">
                  <c:v>2</c:v>
                </c:pt>
                <c:pt idx="4254">
                  <c:v>1</c:v>
                </c:pt>
                <c:pt idx="4255">
                  <c:v>6</c:v>
                </c:pt>
                <c:pt idx="4256">
                  <c:v>1</c:v>
                </c:pt>
                <c:pt idx="4257">
                  <c:v>4</c:v>
                </c:pt>
                <c:pt idx="4258">
                  <c:v>2</c:v>
                </c:pt>
                <c:pt idx="4259">
                  <c:v>2</c:v>
                </c:pt>
                <c:pt idx="4260">
                  <c:v>5</c:v>
                </c:pt>
                <c:pt idx="4261">
                  <c:v>4</c:v>
                </c:pt>
                <c:pt idx="4262">
                  <c:v>3</c:v>
                </c:pt>
                <c:pt idx="4263">
                  <c:v>4</c:v>
                </c:pt>
                <c:pt idx="4264">
                  <c:v>2</c:v>
                </c:pt>
                <c:pt idx="4265">
                  <c:v>4</c:v>
                </c:pt>
                <c:pt idx="4266">
                  <c:v>3</c:v>
                </c:pt>
                <c:pt idx="4267">
                  <c:v>1</c:v>
                </c:pt>
                <c:pt idx="4268">
                  <c:v>8</c:v>
                </c:pt>
                <c:pt idx="4269">
                  <c:v>2</c:v>
                </c:pt>
                <c:pt idx="4270">
                  <c:v>4</c:v>
                </c:pt>
                <c:pt idx="4271">
                  <c:v>2</c:v>
                </c:pt>
                <c:pt idx="4272">
                  <c:v>5</c:v>
                </c:pt>
                <c:pt idx="4273">
                  <c:v>3</c:v>
                </c:pt>
                <c:pt idx="4274">
                  <c:v>1</c:v>
                </c:pt>
                <c:pt idx="4275">
                  <c:v>1</c:v>
                </c:pt>
                <c:pt idx="4276">
                  <c:v>3</c:v>
                </c:pt>
                <c:pt idx="4277">
                  <c:v>6</c:v>
                </c:pt>
                <c:pt idx="4278">
                  <c:v>2</c:v>
                </c:pt>
                <c:pt idx="4279">
                  <c:v>0</c:v>
                </c:pt>
                <c:pt idx="4280">
                  <c:v>6</c:v>
                </c:pt>
                <c:pt idx="4281">
                  <c:v>3</c:v>
                </c:pt>
                <c:pt idx="4282">
                  <c:v>1</c:v>
                </c:pt>
                <c:pt idx="4283">
                  <c:v>2</c:v>
                </c:pt>
                <c:pt idx="4284">
                  <c:v>3</c:v>
                </c:pt>
                <c:pt idx="4285">
                  <c:v>1</c:v>
                </c:pt>
                <c:pt idx="4286">
                  <c:v>2</c:v>
                </c:pt>
                <c:pt idx="4287">
                  <c:v>3</c:v>
                </c:pt>
                <c:pt idx="4288">
                  <c:v>4</c:v>
                </c:pt>
                <c:pt idx="4289">
                  <c:v>3</c:v>
                </c:pt>
                <c:pt idx="4290">
                  <c:v>5</c:v>
                </c:pt>
                <c:pt idx="4291">
                  <c:v>3</c:v>
                </c:pt>
                <c:pt idx="4292">
                  <c:v>7</c:v>
                </c:pt>
                <c:pt idx="4293">
                  <c:v>5</c:v>
                </c:pt>
                <c:pt idx="4294">
                  <c:v>1</c:v>
                </c:pt>
                <c:pt idx="4295">
                  <c:v>7</c:v>
                </c:pt>
                <c:pt idx="4296">
                  <c:v>3</c:v>
                </c:pt>
                <c:pt idx="4297">
                  <c:v>5</c:v>
                </c:pt>
                <c:pt idx="4298">
                  <c:v>2</c:v>
                </c:pt>
                <c:pt idx="4299">
                  <c:v>3</c:v>
                </c:pt>
                <c:pt idx="4300">
                  <c:v>3</c:v>
                </c:pt>
                <c:pt idx="4301">
                  <c:v>1</c:v>
                </c:pt>
                <c:pt idx="4302">
                  <c:v>2</c:v>
                </c:pt>
                <c:pt idx="4303">
                  <c:v>8</c:v>
                </c:pt>
                <c:pt idx="4304">
                  <c:v>5</c:v>
                </c:pt>
                <c:pt idx="4305">
                  <c:v>5</c:v>
                </c:pt>
                <c:pt idx="4306">
                  <c:v>3</c:v>
                </c:pt>
                <c:pt idx="4307">
                  <c:v>4</c:v>
                </c:pt>
                <c:pt idx="4308">
                  <c:v>3</c:v>
                </c:pt>
                <c:pt idx="4309">
                  <c:v>4</c:v>
                </c:pt>
                <c:pt idx="4310">
                  <c:v>1</c:v>
                </c:pt>
                <c:pt idx="4311">
                  <c:v>5</c:v>
                </c:pt>
                <c:pt idx="4312">
                  <c:v>5</c:v>
                </c:pt>
                <c:pt idx="4313">
                  <c:v>4</c:v>
                </c:pt>
                <c:pt idx="4314">
                  <c:v>6</c:v>
                </c:pt>
                <c:pt idx="4315">
                  <c:v>4</c:v>
                </c:pt>
                <c:pt idx="4316">
                  <c:v>5</c:v>
                </c:pt>
                <c:pt idx="4317">
                  <c:v>4</c:v>
                </c:pt>
                <c:pt idx="4318">
                  <c:v>4</c:v>
                </c:pt>
                <c:pt idx="4319">
                  <c:v>0</c:v>
                </c:pt>
                <c:pt idx="4320">
                  <c:v>6</c:v>
                </c:pt>
                <c:pt idx="4321">
                  <c:v>3</c:v>
                </c:pt>
                <c:pt idx="4322">
                  <c:v>2</c:v>
                </c:pt>
                <c:pt idx="4323">
                  <c:v>5</c:v>
                </c:pt>
                <c:pt idx="4324">
                  <c:v>6</c:v>
                </c:pt>
                <c:pt idx="4325">
                  <c:v>2</c:v>
                </c:pt>
                <c:pt idx="4326">
                  <c:v>5</c:v>
                </c:pt>
                <c:pt idx="4327">
                  <c:v>7</c:v>
                </c:pt>
                <c:pt idx="4328">
                  <c:v>2</c:v>
                </c:pt>
                <c:pt idx="4329">
                  <c:v>5</c:v>
                </c:pt>
                <c:pt idx="4330">
                  <c:v>4</c:v>
                </c:pt>
                <c:pt idx="4331">
                  <c:v>4</c:v>
                </c:pt>
                <c:pt idx="4332">
                  <c:v>2</c:v>
                </c:pt>
                <c:pt idx="4333">
                  <c:v>2</c:v>
                </c:pt>
                <c:pt idx="4334">
                  <c:v>4</c:v>
                </c:pt>
                <c:pt idx="4335">
                  <c:v>3</c:v>
                </c:pt>
                <c:pt idx="4336">
                  <c:v>4</c:v>
                </c:pt>
                <c:pt idx="4337">
                  <c:v>2</c:v>
                </c:pt>
                <c:pt idx="4338">
                  <c:v>4</c:v>
                </c:pt>
                <c:pt idx="4339">
                  <c:v>4</c:v>
                </c:pt>
                <c:pt idx="4340">
                  <c:v>3</c:v>
                </c:pt>
                <c:pt idx="4341">
                  <c:v>5</c:v>
                </c:pt>
                <c:pt idx="4342">
                  <c:v>5</c:v>
                </c:pt>
                <c:pt idx="4343">
                  <c:v>4</c:v>
                </c:pt>
                <c:pt idx="4344">
                  <c:v>2</c:v>
                </c:pt>
                <c:pt idx="4345">
                  <c:v>2</c:v>
                </c:pt>
                <c:pt idx="4346">
                  <c:v>3</c:v>
                </c:pt>
                <c:pt idx="4347">
                  <c:v>3</c:v>
                </c:pt>
                <c:pt idx="4348">
                  <c:v>3</c:v>
                </c:pt>
                <c:pt idx="4349">
                  <c:v>4</c:v>
                </c:pt>
                <c:pt idx="4350">
                  <c:v>8</c:v>
                </c:pt>
                <c:pt idx="4351">
                  <c:v>3</c:v>
                </c:pt>
                <c:pt idx="4352">
                  <c:v>1</c:v>
                </c:pt>
                <c:pt idx="4353">
                  <c:v>4</c:v>
                </c:pt>
                <c:pt idx="4354">
                  <c:v>0</c:v>
                </c:pt>
                <c:pt idx="4355">
                  <c:v>5</c:v>
                </c:pt>
                <c:pt idx="4356">
                  <c:v>5</c:v>
                </c:pt>
                <c:pt idx="4357">
                  <c:v>0</c:v>
                </c:pt>
                <c:pt idx="4358">
                  <c:v>2</c:v>
                </c:pt>
                <c:pt idx="4359">
                  <c:v>1</c:v>
                </c:pt>
                <c:pt idx="4360">
                  <c:v>6</c:v>
                </c:pt>
                <c:pt idx="4361">
                  <c:v>2</c:v>
                </c:pt>
                <c:pt idx="4362">
                  <c:v>3</c:v>
                </c:pt>
                <c:pt idx="4363">
                  <c:v>5</c:v>
                </c:pt>
                <c:pt idx="4364">
                  <c:v>5</c:v>
                </c:pt>
                <c:pt idx="4365">
                  <c:v>4</c:v>
                </c:pt>
                <c:pt idx="4366">
                  <c:v>5</c:v>
                </c:pt>
                <c:pt idx="4367">
                  <c:v>5</c:v>
                </c:pt>
                <c:pt idx="4368">
                  <c:v>4</c:v>
                </c:pt>
                <c:pt idx="4369">
                  <c:v>4</c:v>
                </c:pt>
                <c:pt idx="4370">
                  <c:v>3</c:v>
                </c:pt>
                <c:pt idx="4371">
                  <c:v>2</c:v>
                </c:pt>
                <c:pt idx="4372">
                  <c:v>2</c:v>
                </c:pt>
                <c:pt idx="4373">
                  <c:v>6</c:v>
                </c:pt>
                <c:pt idx="4374">
                  <c:v>5</c:v>
                </c:pt>
                <c:pt idx="4375">
                  <c:v>1</c:v>
                </c:pt>
                <c:pt idx="4376">
                  <c:v>5</c:v>
                </c:pt>
                <c:pt idx="4377">
                  <c:v>7</c:v>
                </c:pt>
                <c:pt idx="4378">
                  <c:v>6</c:v>
                </c:pt>
                <c:pt idx="4379">
                  <c:v>2</c:v>
                </c:pt>
                <c:pt idx="4380">
                  <c:v>3</c:v>
                </c:pt>
                <c:pt idx="4381">
                  <c:v>4</c:v>
                </c:pt>
                <c:pt idx="4382">
                  <c:v>2</c:v>
                </c:pt>
                <c:pt idx="4383">
                  <c:v>6</c:v>
                </c:pt>
                <c:pt idx="4384">
                  <c:v>3</c:v>
                </c:pt>
                <c:pt idx="4385">
                  <c:v>4</c:v>
                </c:pt>
                <c:pt idx="4386">
                  <c:v>4</c:v>
                </c:pt>
                <c:pt idx="4387">
                  <c:v>3</c:v>
                </c:pt>
                <c:pt idx="4388">
                  <c:v>6</c:v>
                </c:pt>
                <c:pt idx="4389">
                  <c:v>3</c:v>
                </c:pt>
                <c:pt idx="4390">
                  <c:v>3</c:v>
                </c:pt>
                <c:pt idx="4391">
                  <c:v>2</c:v>
                </c:pt>
                <c:pt idx="4392">
                  <c:v>9</c:v>
                </c:pt>
                <c:pt idx="4393">
                  <c:v>1</c:v>
                </c:pt>
                <c:pt idx="4394">
                  <c:v>5</c:v>
                </c:pt>
                <c:pt idx="4395">
                  <c:v>5</c:v>
                </c:pt>
                <c:pt idx="4396">
                  <c:v>5</c:v>
                </c:pt>
                <c:pt idx="4397">
                  <c:v>7</c:v>
                </c:pt>
                <c:pt idx="4398">
                  <c:v>1</c:v>
                </c:pt>
                <c:pt idx="4399">
                  <c:v>6</c:v>
                </c:pt>
                <c:pt idx="4400">
                  <c:v>3</c:v>
                </c:pt>
                <c:pt idx="4401">
                  <c:v>5</c:v>
                </c:pt>
                <c:pt idx="4402">
                  <c:v>3</c:v>
                </c:pt>
                <c:pt idx="4403">
                  <c:v>2</c:v>
                </c:pt>
                <c:pt idx="4404">
                  <c:v>5</c:v>
                </c:pt>
                <c:pt idx="4405">
                  <c:v>2</c:v>
                </c:pt>
                <c:pt idx="4406">
                  <c:v>3</c:v>
                </c:pt>
                <c:pt idx="4407">
                  <c:v>4</c:v>
                </c:pt>
                <c:pt idx="4408">
                  <c:v>2</c:v>
                </c:pt>
                <c:pt idx="4409">
                  <c:v>6</c:v>
                </c:pt>
                <c:pt idx="4410">
                  <c:v>5</c:v>
                </c:pt>
                <c:pt idx="4411">
                  <c:v>7</c:v>
                </c:pt>
                <c:pt idx="4412">
                  <c:v>2</c:v>
                </c:pt>
                <c:pt idx="4413">
                  <c:v>6</c:v>
                </c:pt>
                <c:pt idx="4414">
                  <c:v>1</c:v>
                </c:pt>
                <c:pt idx="4415">
                  <c:v>2</c:v>
                </c:pt>
                <c:pt idx="4416">
                  <c:v>4</c:v>
                </c:pt>
                <c:pt idx="4417">
                  <c:v>2</c:v>
                </c:pt>
                <c:pt idx="4418">
                  <c:v>5</c:v>
                </c:pt>
                <c:pt idx="4419">
                  <c:v>5</c:v>
                </c:pt>
                <c:pt idx="4420">
                  <c:v>3</c:v>
                </c:pt>
                <c:pt idx="4421">
                  <c:v>2</c:v>
                </c:pt>
                <c:pt idx="4422">
                  <c:v>5</c:v>
                </c:pt>
                <c:pt idx="4423">
                  <c:v>2</c:v>
                </c:pt>
                <c:pt idx="4424">
                  <c:v>1</c:v>
                </c:pt>
                <c:pt idx="4425">
                  <c:v>2</c:v>
                </c:pt>
                <c:pt idx="4426">
                  <c:v>3</c:v>
                </c:pt>
                <c:pt idx="4427">
                  <c:v>3</c:v>
                </c:pt>
                <c:pt idx="4428">
                  <c:v>4</c:v>
                </c:pt>
                <c:pt idx="4429">
                  <c:v>5</c:v>
                </c:pt>
                <c:pt idx="4430">
                  <c:v>6</c:v>
                </c:pt>
                <c:pt idx="4431">
                  <c:v>3</c:v>
                </c:pt>
                <c:pt idx="4432">
                  <c:v>6</c:v>
                </c:pt>
                <c:pt idx="4433">
                  <c:v>5</c:v>
                </c:pt>
                <c:pt idx="4434">
                  <c:v>2</c:v>
                </c:pt>
                <c:pt idx="4435">
                  <c:v>6</c:v>
                </c:pt>
                <c:pt idx="4436">
                  <c:v>2</c:v>
                </c:pt>
                <c:pt idx="4437">
                  <c:v>6</c:v>
                </c:pt>
                <c:pt idx="4438">
                  <c:v>3</c:v>
                </c:pt>
                <c:pt idx="4439">
                  <c:v>2</c:v>
                </c:pt>
                <c:pt idx="4440">
                  <c:v>4</c:v>
                </c:pt>
                <c:pt idx="4441">
                  <c:v>5</c:v>
                </c:pt>
                <c:pt idx="4442">
                  <c:v>2</c:v>
                </c:pt>
                <c:pt idx="4443">
                  <c:v>6</c:v>
                </c:pt>
                <c:pt idx="4444">
                  <c:v>5</c:v>
                </c:pt>
                <c:pt idx="4445">
                  <c:v>8</c:v>
                </c:pt>
                <c:pt idx="4446">
                  <c:v>3</c:v>
                </c:pt>
                <c:pt idx="4447">
                  <c:v>4</c:v>
                </c:pt>
                <c:pt idx="4448">
                  <c:v>8</c:v>
                </c:pt>
                <c:pt idx="4449">
                  <c:v>4</c:v>
                </c:pt>
                <c:pt idx="4450">
                  <c:v>3</c:v>
                </c:pt>
                <c:pt idx="4451">
                  <c:v>2</c:v>
                </c:pt>
                <c:pt idx="4452">
                  <c:v>2</c:v>
                </c:pt>
                <c:pt idx="4453">
                  <c:v>3</c:v>
                </c:pt>
                <c:pt idx="4454">
                  <c:v>5</c:v>
                </c:pt>
                <c:pt idx="4455">
                  <c:v>1</c:v>
                </c:pt>
                <c:pt idx="4456">
                  <c:v>7</c:v>
                </c:pt>
                <c:pt idx="4457">
                  <c:v>4</c:v>
                </c:pt>
                <c:pt idx="4458">
                  <c:v>4</c:v>
                </c:pt>
                <c:pt idx="4459">
                  <c:v>1</c:v>
                </c:pt>
                <c:pt idx="4460">
                  <c:v>2</c:v>
                </c:pt>
                <c:pt idx="4461">
                  <c:v>6</c:v>
                </c:pt>
                <c:pt idx="4462">
                  <c:v>3</c:v>
                </c:pt>
                <c:pt idx="4463">
                  <c:v>1</c:v>
                </c:pt>
                <c:pt idx="4464">
                  <c:v>3</c:v>
                </c:pt>
                <c:pt idx="4465">
                  <c:v>2</c:v>
                </c:pt>
                <c:pt idx="4466">
                  <c:v>3</c:v>
                </c:pt>
                <c:pt idx="4467">
                  <c:v>3</c:v>
                </c:pt>
                <c:pt idx="4468">
                  <c:v>2</c:v>
                </c:pt>
                <c:pt idx="4469">
                  <c:v>2</c:v>
                </c:pt>
                <c:pt idx="4470">
                  <c:v>1</c:v>
                </c:pt>
                <c:pt idx="4471">
                  <c:v>4</c:v>
                </c:pt>
                <c:pt idx="4472">
                  <c:v>7</c:v>
                </c:pt>
                <c:pt idx="4473">
                  <c:v>0</c:v>
                </c:pt>
                <c:pt idx="4474">
                  <c:v>2</c:v>
                </c:pt>
                <c:pt idx="4475">
                  <c:v>2</c:v>
                </c:pt>
                <c:pt idx="4476">
                  <c:v>4</c:v>
                </c:pt>
                <c:pt idx="4477">
                  <c:v>5</c:v>
                </c:pt>
                <c:pt idx="4478">
                  <c:v>7</c:v>
                </c:pt>
                <c:pt idx="4479">
                  <c:v>0</c:v>
                </c:pt>
                <c:pt idx="4480">
                  <c:v>3</c:v>
                </c:pt>
                <c:pt idx="4481">
                  <c:v>6</c:v>
                </c:pt>
                <c:pt idx="4482">
                  <c:v>3</c:v>
                </c:pt>
                <c:pt idx="4483">
                  <c:v>4</c:v>
                </c:pt>
                <c:pt idx="4484">
                  <c:v>2</c:v>
                </c:pt>
                <c:pt idx="4485">
                  <c:v>0</c:v>
                </c:pt>
                <c:pt idx="4486">
                  <c:v>2</c:v>
                </c:pt>
                <c:pt idx="4487">
                  <c:v>2</c:v>
                </c:pt>
                <c:pt idx="4488">
                  <c:v>6</c:v>
                </c:pt>
                <c:pt idx="4489">
                  <c:v>2</c:v>
                </c:pt>
                <c:pt idx="4490">
                  <c:v>2</c:v>
                </c:pt>
                <c:pt idx="4491">
                  <c:v>5</c:v>
                </c:pt>
                <c:pt idx="4492">
                  <c:v>4</c:v>
                </c:pt>
                <c:pt idx="4493">
                  <c:v>4</c:v>
                </c:pt>
                <c:pt idx="4494">
                  <c:v>3</c:v>
                </c:pt>
                <c:pt idx="4495">
                  <c:v>2</c:v>
                </c:pt>
                <c:pt idx="4496">
                  <c:v>4</c:v>
                </c:pt>
                <c:pt idx="4497">
                  <c:v>3</c:v>
                </c:pt>
                <c:pt idx="4498">
                  <c:v>1</c:v>
                </c:pt>
                <c:pt idx="4499">
                  <c:v>8</c:v>
                </c:pt>
                <c:pt idx="4500">
                  <c:v>9</c:v>
                </c:pt>
                <c:pt idx="4501">
                  <c:v>4</c:v>
                </c:pt>
                <c:pt idx="4502">
                  <c:v>7</c:v>
                </c:pt>
                <c:pt idx="4503">
                  <c:v>8</c:v>
                </c:pt>
                <c:pt idx="4504">
                  <c:v>0</c:v>
                </c:pt>
                <c:pt idx="4505">
                  <c:v>3</c:v>
                </c:pt>
                <c:pt idx="4506">
                  <c:v>3</c:v>
                </c:pt>
                <c:pt idx="4507">
                  <c:v>8</c:v>
                </c:pt>
                <c:pt idx="4508">
                  <c:v>1</c:v>
                </c:pt>
                <c:pt idx="4509">
                  <c:v>3</c:v>
                </c:pt>
                <c:pt idx="4510">
                  <c:v>5</c:v>
                </c:pt>
                <c:pt idx="4511">
                  <c:v>6</c:v>
                </c:pt>
                <c:pt idx="4512">
                  <c:v>4</c:v>
                </c:pt>
                <c:pt idx="4513">
                  <c:v>1</c:v>
                </c:pt>
                <c:pt idx="4514">
                  <c:v>2</c:v>
                </c:pt>
                <c:pt idx="4515">
                  <c:v>8</c:v>
                </c:pt>
                <c:pt idx="4516">
                  <c:v>7</c:v>
                </c:pt>
                <c:pt idx="4517">
                  <c:v>4</c:v>
                </c:pt>
                <c:pt idx="4518">
                  <c:v>1</c:v>
                </c:pt>
                <c:pt idx="4519">
                  <c:v>2</c:v>
                </c:pt>
                <c:pt idx="4520">
                  <c:v>4</c:v>
                </c:pt>
                <c:pt idx="4521">
                  <c:v>1</c:v>
                </c:pt>
                <c:pt idx="4522">
                  <c:v>3</c:v>
                </c:pt>
                <c:pt idx="4523">
                  <c:v>8</c:v>
                </c:pt>
                <c:pt idx="4524">
                  <c:v>3</c:v>
                </c:pt>
                <c:pt idx="4525">
                  <c:v>1</c:v>
                </c:pt>
                <c:pt idx="4526">
                  <c:v>6</c:v>
                </c:pt>
                <c:pt idx="4527">
                  <c:v>2</c:v>
                </c:pt>
                <c:pt idx="4528">
                  <c:v>5</c:v>
                </c:pt>
                <c:pt idx="4529">
                  <c:v>2</c:v>
                </c:pt>
                <c:pt idx="4530">
                  <c:v>3</c:v>
                </c:pt>
                <c:pt idx="4531">
                  <c:v>4</c:v>
                </c:pt>
                <c:pt idx="4532">
                  <c:v>2</c:v>
                </c:pt>
                <c:pt idx="4533">
                  <c:v>2</c:v>
                </c:pt>
                <c:pt idx="4534">
                  <c:v>3</c:v>
                </c:pt>
                <c:pt idx="4535">
                  <c:v>3</c:v>
                </c:pt>
                <c:pt idx="4536">
                  <c:v>1</c:v>
                </c:pt>
                <c:pt idx="4537">
                  <c:v>2</c:v>
                </c:pt>
                <c:pt idx="4538">
                  <c:v>3</c:v>
                </c:pt>
                <c:pt idx="4539">
                  <c:v>4</c:v>
                </c:pt>
                <c:pt idx="4540">
                  <c:v>6</c:v>
                </c:pt>
                <c:pt idx="4541">
                  <c:v>2</c:v>
                </c:pt>
                <c:pt idx="4542">
                  <c:v>3</c:v>
                </c:pt>
                <c:pt idx="4543">
                  <c:v>2</c:v>
                </c:pt>
                <c:pt idx="4544">
                  <c:v>5</c:v>
                </c:pt>
                <c:pt idx="4545">
                  <c:v>4</c:v>
                </c:pt>
                <c:pt idx="4546">
                  <c:v>2</c:v>
                </c:pt>
                <c:pt idx="4547">
                  <c:v>3</c:v>
                </c:pt>
                <c:pt idx="4548">
                  <c:v>7</c:v>
                </c:pt>
                <c:pt idx="4549">
                  <c:v>3</c:v>
                </c:pt>
                <c:pt idx="4550">
                  <c:v>5</c:v>
                </c:pt>
                <c:pt idx="4551">
                  <c:v>3</c:v>
                </c:pt>
                <c:pt idx="4552">
                  <c:v>5</c:v>
                </c:pt>
                <c:pt idx="4553">
                  <c:v>6</c:v>
                </c:pt>
                <c:pt idx="4554">
                  <c:v>3</c:v>
                </c:pt>
                <c:pt idx="4555">
                  <c:v>6</c:v>
                </c:pt>
                <c:pt idx="4556">
                  <c:v>2</c:v>
                </c:pt>
                <c:pt idx="4557">
                  <c:v>7</c:v>
                </c:pt>
                <c:pt idx="4558">
                  <c:v>1</c:v>
                </c:pt>
                <c:pt idx="4559">
                  <c:v>1</c:v>
                </c:pt>
                <c:pt idx="4560">
                  <c:v>4</c:v>
                </c:pt>
                <c:pt idx="4561">
                  <c:v>3</c:v>
                </c:pt>
                <c:pt idx="4562">
                  <c:v>3</c:v>
                </c:pt>
                <c:pt idx="4563">
                  <c:v>1</c:v>
                </c:pt>
                <c:pt idx="4564">
                  <c:v>3</c:v>
                </c:pt>
                <c:pt idx="4565">
                  <c:v>2</c:v>
                </c:pt>
                <c:pt idx="4566">
                  <c:v>4</c:v>
                </c:pt>
                <c:pt idx="4567">
                  <c:v>0</c:v>
                </c:pt>
                <c:pt idx="4568">
                  <c:v>2</c:v>
                </c:pt>
                <c:pt idx="4569">
                  <c:v>4</c:v>
                </c:pt>
                <c:pt idx="4570">
                  <c:v>2</c:v>
                </c:pt>
                <c:pt idx="4571">
                  <c:v>2</c:v>
                </c:pt>
                <c:pt idx="4572">
                  <c:v>2</c:v>
                </c:pt>
                <c:pt idx="4573">
                  <c:v>2</c:v>
                </c:pt>
                <c:pt idx="4574">
                  <c:v>1</c:v>
                </c:pt>
                <c:pt idx="4575">
                  <c:v>0</c:v>
                </c:pt>
                <c:pt idx="4576">
                  <c:v>2</c:v>
                </c:pt>
                <c:pt idx="4577">
                  <c:v>3</c:v>
                </c:pt>
                <c:pt idx="4578">
                  <c:v>5</c:v>
                </c:pt>
                <c:pt idx="4579">
                  <c:v>3</c:v>
                </c:pt>
                <c:pt idx="4580">
                  <c:v>1</c:v>
                </c:pt>
                <c:pt idx="4581">
                  <c:v>8</c:v>
                </c:pt>
                <c:pt idx="4582">
                  <c:v>7</c:v>
                </c:pt>
                <c:pt idx="4583">
                  <c:v>4</c:v>
                </c:pt>
                <c:pt idx="4584">
                  <c:v>5</c:v>
                </c:pt>
                <c:pt idx="4585">
                  <c:v>7</c:v>
                </c:pt>
                <c:pt idx="4586">
                  <c:v>4</c:v>
                </c:pt>
                <c:pt idx="4587">
                  <c:v>6</c:v>
                </c:pt>
                <c:pt idx="4588">
                  <c:v>1</c:v>
                </c:pt>
                <c:pt idx="4589">
                  <c:v>3</c:v>
                </c:pt>
                <c:pt idx="4590">
                  <c:v>3</c:v>
                </c:pt>
                <c:pt idx="4591">
                  <c:v>4</c:v>
                </c:pt>
                <c:pt idx="4592">
                  <c:v>9</c:v>
                </c:pt>
                <c:pt idx="4593">
                  <c:v>0</c:v>
                </c:pt>
                <c:pt idx="4594">
                  <c:v>2</c:v>
                </c:pt>
                <c:pt idx="4595">
                  <c:v>2</c:v>
                </c:pt>
                <c:pt idx="4596">
                  <c:v>3</c:v>
                </c:pt>
                <c:pt idx="4597">
                  <c:v>2</c:v>
                </c:pt>
                <c:pt idx="4598">
                  <c:v>3</c:v>
                </c:pt>
                <c:pt idx="4599">
                  <c:v>3</c:v>
                </c:pt>
                <c:pt idx="4600">
                  <c:v>1</c:v>
                </c:pt>
                <c:pt idx="4601">
                  <c:v>2</c:v>
                </c:pt>
                <c:pt idx="4602">
                  <c:v>7</c:v>
                </c:pt>
                <c:pt idx="4603">
                  <c:v>5</c:v>
                </c:pt>
                <c:pt idx="4604">
                  <c:v>4</c:v>
                </c:pt>
                <c:pt idx="4605">
                  <c:v>4</c:v>
                </c:pt>
                <c:pt idx="4606">
                  <c:v>4</c:v>
                </c:pt>
                <c:pt idx="4607">
                  <c:v>1</c:v>
                </c:pt>
                <c:pt idx="4608">
                  <c:v>3</c:v>
                </c:pt>
                <c:pt idx="4609">
                  <c:v>2</c:v>
                </c:pt>
                <c:pt idx="4610">
                  <c:v>2</c:v>
                </c:pt>
                <c:pt idx="4611">
                  <c:v>4</c:v>
                </c:pt>
                <c:pt idx="4612">
                  <c:v>1</c:v>
                </c:pt>
                <c:pt idx="4613">
                  <c:v>1</c:v>
                </c:pt>
                <c:pt idx="4614">
                  <c:v>2</c:v>
                </c:pt>
                <c:pt idx="4615">
                  <c:v>2</c:v>
                </c:pt>
                <c:pt idx="4616">
                  <c:v>5</c:v>
                </c:pt>
                <c:pt idx="4617">
                  <c:v>2</c:v>
                </c:pt>
                <c:pt idx="4618">
                  <c:v>3</c:v>
                </c:pt>
                <c:pt idx="4619">
                  <c:v>4</c:v>
                </c:pt>
                <c:pt idx="4620">
                  <c:v>1</c:v>
                </c:pt>
                <c:pt idx="4621">
                  <c:v>1</c:v>
                </c:pt>
                <c:pt idx="4622">
                  <c:v>3</c:v>
                </c:pt>
                <c:pt idx="4623">
                  <c:v>7</c:v>
                </c:pt>
                <c:pt idx="4624">
                  <c:v>3</c:v>
                </c:pt>
                <c:pt idx="4625">
                  <c:v>2</c:v>
                </c:pt>
                <c:pt idx="4626">
                  <c:v>4</c:v>
                </c:pt>
                <c:pt idx="4627">
                  <c:v>4</c:v>
                </c:pt>
                <c:pt idx="4628">
                  <c:v>6</c:v>
                </c:pt>
                <c:pt idx="4629">
                  <c:v>3</c:v>
                </c:pt>
                <c:pt idx="4630">
                  <c:v>4</c:v>
                </c:pt>
                <c:pt idx="4631">
                  <c:v>4</c:v>
                </c:pt>
                <c:pt idx="4632">
                  <c:v>2</c:v>
                </c:pt>
                <c:pt idx="4633">
                  <c:v>1</c:v>
                </c:pt>
                <c:pt idx="4634">
                  <c:v>3</c:v>
                </c:pt>
                <c:pt idx="4635">
                  <c:v>3</c:v>
                </c:pt>
                <c:pt idx="4636">
                  <c:v>3</c:v>
                </c:pt>
                <c:pt idx="4637">
                  <c:v>1</c:v>
                </c:pt>
                <c:pt idx="4638">
                  <c:v>8</c:v>
                </c:pt>
                <c:pt idx="4639">
                  <c:v>3</c:v>
                </c:pt>
                <c:pt idx="4640">
                  <c:v>3</c:v>
                </c:pt>
                <c:pt idx="4641">
                  <c:v>3</c:v>
                </c:pt>
                <c:pt idx="4642">
                  <c:v>2</c:v>
                </c:pt>
                <c:pt idx="4643">
                  <c:v>6</c:v>
                </c:pt>
                <c:pt idx="4644">
                  <c:v>2</c:v>
                </c:pt>
                <c:pt idx="4645">
                  <c:v>4</c:v>
                </c:pt>
                <c:pt idx="4646">
                  <c:v>3</c:v>
                </c:pt>
                <c:pt idx="4647">
                  <c:v>0</c:v>
                </c:pt>
                <c:pt idx="4648">
                  <c:v>2</c:v>
                </c:pt>
                <c:pt idx="4649">
                  <c:v>4</c:v>
                </c:pt>
                <c:pt idx="4650">
                  <c:v>0</c:v>
                </c:pt>
                <c:pt idx="4651">
                  <c:v>1</c:v>
                </c:pt>
                <c:pt idx="4652">
                  <c:v>0</c:v>
                </c:pt>
                <c:pt idx="4653">
                  <c:v>3</c:v>
                </c:pt>
                <c:pt idx="4654">
                  <c:v>3</c:v>
                </c:pt>
                <c:pt idx="4655">
                  <c:v>4</c:v>
                </c:pt>
                <c:pt idx="4656">
                  <c:v>4</c:v>
                </c:pt>
                <c:pt idx="4657">
                  <c:v>2</c:v>
                </c:pt>
                <c:pt idx="4658">
                  <c:v>0</c:v>
                </c:pt>
                <c:pt idx="4659">
                  <c:v>4</c:v>
                </c:pt>
                <c:pt idx="4660">
                  <c:v>6</c:v>
                </c:pt>
                <c:pt idx="4661">
                  <c:v>1</c:v>
                </c:pt>
                <c:pt idx="4662">
                  <c:v>3</c:v>
                </c:pt>
                <c:pt idx="4663">
                  <c:v>3</c:v>
                </c:pt>
                <c:pt idx="4664">
                  <c:v>5</c:v>
                </c:pt>
                <c:pt idx="4665">
                  <c:v>2</c:v>
                </c:pt>
                <c:pt idx="4666">
                  <c:v>4</c:v>
                </c:pt>
                <c:pt idx="4667">
                  <c:v>4</c:v>
                </c:pt>
                <c:pt idx="4668">
                  <c:v>0</c:v>
                </c:pt>
                <c:pt idx="4669">
                  <c:v>2</c:v>
                </c:pt>
                <c:pt idx="4670">
                  <c:v>4</c:v>
                </c:pt>
                <c:pt idx="4671">
                  <c:v>3</c:v>
                </c:pt>
                <c:pt idx="4672">
                  <c:v>5</c:v>
                </c:pt>
                <c:pt idx="4673">
                  <c:v>5</c:v>
                </c:pt>
                <c:pt idx="4674">
                  <c:v>5</c:v>
                </c:pt>
                <c:pt idx="4675">
                  <c:v>2</c:v>
                </c:pt>
                <c:pt idx="4676">
                  <c:v>4</c:v>
                </c:pt>
                <c:pt idx="4677">
                  <c:v>4</c:v>
                </c:pt>
                <c:pt idx="4678">
                  <c:v>0</c:v>
                </c:pt>
                <c:pt idx="4679">
                  <c:v>3</c:v>
                </c:pt>
                <c:pt idx="4680">
                  <c:v>4</c:v>
                </c:pt>
                <c:pt idx="4681">
                  <c:v>4</c:v>
                </c:pt>
                <c:pt idx="4682">
                  <c:v>0</c:v>
                </c:pt>
                <c:pt idx="4683">
                  <c:v>3</c:v>
                </c:pt>
                <c:pt idx="4684">
                  <c:v>2</c:v>
                </c:pt>
                <c:pt idx="4685">
                  <c:v>2</c:v>
                </c:pt>
                <c:pt idx="4686">
                  <c:v>4</c:v>
                </c:pt>
                <c:pt idx="4687">
                  <c:v>4</c:v>
                </c:pt>
                <c:pt idx="4688">
                  <c:v>4</c:v>
                </c:pt>
                <c:pt idx="4689">
                  <c:v>1</c:v>
                </c:pt>
                <c:pt idx="4690">
                  <c:v>1</c:v>
                </c:pt>
                <c:pt idx="4691">
                  <c:v>4</c:v>
                </c:pt>
                <c:pt idx="4692">
                  <c:v>4</c:v>
                </c:pt>
                <c:pt idx="4693">
                  <c:v>7</c:v>
                </c:pt>
                <c:pt idx="4694">
                  <c:v>4</c:v>
                </c:pt>
                <c:pt idx="4695">
                  <c:v>3</c:v>
                </c:pt>
                <c:pt idx="4696">
                  <c:v>3</c:v>
                </c:pt>
                <c:pt idx="4697">
                  <c:v>4</c:v>
                </c:pt>
                <c:pt idx="4698">
                  <c:v>0</c:v>
                </c:pt>
                <c:pt idx="4699">
                  <c:v>4</c:v>
                </c:pt>
                <c:pt idx="4700">
                  <c:v>5</c:v>
                </c:pt>
                <c:pt idx="4701">
                  <c:v>2</c:v>
                </c:pt>
                <c:pt idx="4702">
                  <c:v>3</c:v>
                </c:pt>
                <c:pt idx="4703">
                  <c:v>7</c:v>
                </c:pt>
                <c:pt idx="4704">
                  <c:v>5</c:v>
                </c:pt>
                <c:pt idx="4705">
                  <c:v>1</c:v>
                </c:pt>
                <c:pt idx="4706">
                  <c:v>2</c:v>
                </c:pt>
                <c:pt idx="4707">
                  <c:v>4</c:v>
                </c:pt>
                <c:pt idx="4708">
                  <c:v>5</c:v>
                </c:pt>
                <c:pt idx="4709">
                  <c:v>6</c:v>
                </c:pt>
                <c:pt idx="4710">
                  <c:v>2</c:v>
                </c:pt>
                <c:pt idx="4711">
                  <c:v>1</c:v>
                </c:pt>
                <c:pt idx="4712">
                  <c:v>7</c:v>
                </c:pt>
                <c:pt idx="4713">
                  <c:v>4</c:v>
                </c:pt>
                <c:pt idx="4714">
                  <c:v>4</c:v>
                </c:pt>
                <c:pt idx="4715">
                  <c:v>1</c:v>
                </c:pt>
                <c:pt idx="4716">
                  <c:v>3</c:v>
                </c:pt>
                <c:pt idx="4717">
                  <c:v>1</c:v>
                </c:pt>
                <c:pt idx="4718">
                  <c:v>4</c:v>
                </c:pt>
                <c:pt idx="4719">
                  <c:v>4</c:v>
                </c:pt>
                <c:pt idx="4720">
                  <c:v>6</c:v>
                </c:pt>
                <c:pt idx="4721">
                  <c:v>5</c:v>
                </c:pt>
                <c:pt idx="4722">
                  <c:v>3</c:v>
                </c:pt>
                <c:pt idx="4723">
                  <c:v>5</c:v>
                </c:pt>
                <c:pt idx="4724">
                  <c:v>1</c:v>
                </c:pt>
                <c:pt idx="4725">
                  <c:v>2</c:v>
                </c:pt>
                <c:pt idx="4726">
                  <c:v>7</c:v>
                </c:pt>
                <c:pt idx="4727">
                  <c:v>2</c:v>
                </c:pt>
                <c:pt idx="4728">
                  <c:v>1</c:v>
                </c:pt>
                <c:pt idx="4729">
                  <c:v>2</c:v>
                </c:pt>
                <c:pt idx="4730">
                  <c:v>5</c:v>
                </c:pt>
                <c:pt idx="4731">
                  <c:v>2</c:v>
                </c:pt>
                <c:pt idx="4732">
                  <c:v>1</c:v>
                </c:pt>
                <c:pt idx="4733">
                  <c:v>5</c:v>
                </c:pt>
                <c:pt idx="4734">
                  <c:v>1</c:v>
                </c:pt>
                <c:pt idx="4735">
                  <c:v>2</c:v>
                </c:pt>
                <c:pt idx="4736">
                  <c:v>1</c:v>
                </c:pt>
                <c:pt idx="4737">
                  <c:v>2</c:v>
                </c:pt>
                <c:pt idx="4738">
                  <c:v>1</c:v>
                </c:pt>
                <c:pt idx="4739">
                  <c:v>0</c:v>
                </c:pt>
                <c:pt idx="4740">
                  <c:v>2</c:v>
                </c:pt>
                <c:pt idx="4741">
                  <c:v>4</c:v>
                </c:pt>
                <c:pt idx="4742">
                  <c:v>3</c:v>
                </c:pt>
                <c:pt idx="4743">
                  <c:v>2</c:v>
                </c:pt>
                <c:pt idx="4744">
                  <c:v>6</c:v>
                </c:pt>
                <c:pt idx="4745">
                  <c:v>5</c:v>
                </c:pt>
                <c:pt idx="4746">
                  <c:v>5</c:v>
                </c:pt>
                <c:pt idx="4747">
                  <c:v>1</c:v>
                </c:pt>
                <c:pt idx="4748">
                  <c:v>3</c:v>
                </c:pt>
                <c:pt idx="4749">
                  <c:v>1</c:v>
                </c:pt>
                <c:pt idx="4750">
                  <c:v>2</c:v>
                </c:pt>
                <c:pt idx="4751">
                  <c:v>1</c:v>
                </c:pt>
                <c:pt idx="4752">
                  <c:v>1</c:v>
                </c:pt>
                <c:pt idx="4753">
                  <c:v>6</c:v>
                </c:pt>
                <c:pt idx="4754">
                  <c:v>4</c:v>
                </c:pt>
                <c:pt idx="4755">
                  <c:v>1</c:v>
                </c:pt>
                <c:pt idx="4756">
                  <c:v>3</c:v>
                </c:pt>
                <c:pt idx="4757">
                  <c:v>3</c:v>
                </c:pt>
                <c:pt idx="4758">
                  <c:v>2</c:v>
                </c:pt>
                <c:pt idx="4759">
                  <c:v>2</c:v>
                </c:pt>
                <c:pt idx="4760">
                  <c:v>3</c:v>
                </c:pt>
                <c:pt idx="4761">
                  <c:v>6</c:v>
                </c:pt>
                <c:pt idx="4762">
                  <c:v>1</c:v>
                </c:pt>
                <c:pt idx="4763">
                  <c:v>2</c:v>
                </c:pt>
                <c:pt idx="4764">
                  <c:v>3</c:v>
                </c:pt>
                <c:pt idx="4765">
                  <c:v>4</c:v>
                </c:pt>
                <c:pt idx="4766">
                  <c:v>5</c:v>
                </c:pt>
                <c:pt idx="4767">
                  <c:v>4</c:v>
                </c:pt>
                <c:pt idx="4768">
                  <c:v>2</c:v>
                </c:pt>
                <c:pt idx="4769">
                  <c:v>3</c:v>
                </c:pt>
                <c:pt idx="4770">
                  <c:v>2</c:v>
                </c:pt>
                <c:pt idx="4771">
                  <c:v>4</c:v>
                </c:pt>
                <c:pt idx="4772">
                  <c:v>4</c:v>
                </c:pt>
                <c:pt idx="4773">
                  <c:v>6</c:v>
                </c:pt>
                <c:pt idx="4774">
                  <c:v>5</c:v>
                </c:pt>
                <c:pt idx="4775">
                  <c:v>6</c:v>
                </c:pt>
                <c:pt idx="4776">
                  <c:v>5</c:v>
                </c:pt>
                <c:pt idx="4777">
                  <c:v>4</c:v>
                </c:pt>
                <c:pt idx="4778">
                  <c:v>7</c:v>
                </c:pt>
                <c:pt idx="4779">
                  <c:v>2</c:v>
                </c:pt>
                <c:pt idx="4780">
                  <c:v>4</c:v>
                </c:pt>
                <c:pt idx="4781">
                  <c:v>3</c:v>
                </c:pt>
                <c:pt idx="4782">
                  <c:v>5</c:v>
                </c:pt>
                <c:pt idx="4783">
                  <c:v>0</c:v>
                </c:pt>
                <c:pt idx="4784">
                  <c:v>5</c:v>
                </c:pt>
                <c:pt idx="4785">
                  <c:v>3</c:v>
                </c:pt>
                <c:pt idx="4786">
                  <c:v>0</c:v>
                </c:pt>
                <c:pt idx="4787">
                  <c:v>1</c:v>
                </c:pt>
                <c:pt idx="4788">
                  <c:v>3</c:v>
                </c:pt>
                <c:pt idx="4789">
                  <c:v>4</c:v>
                </c:pt>
                <c:pt idx="4790">
                  <c:v>4</c:v>
                </c:pt>
                <c:pt idx="4791">
                  <c:v>7</c:v>
                </c:pt>
                <c:pt idx="4792">
                  <c:v>4</c:v>
                </c:pt>
                <c:pt idx="4793">
                  <c:v>3</c:v>
                </c:pt>
                <c:pt idx="4794">
                  <c:v>0</c:v>
                </c:pt>
                <c:pt idx="4795">
                  <c:v>3</c:v>
                </c:pt>
                <c:pt idx="4796">
                  <c:v>6</c:v>
                </c:pt>
                <c:pt idx="4797">
                  <c:v>2</c:v>
                </c:pt>
                <c:pt idx="4798">
                  <c:v>5</c:v>
                </c:pt>
                <c:pt idx="4799">
                  <c:v>5</c:v>
                </c:pt>
                <c:pt idx="4800">
                  <c:v>2</c:v>
                </c:pt>
                <c:pt idx="4801">
                  <c:v>1</c:v>
                </c:pt>
                <c:pt idx="4802">
                  <c:v>1</c:v>
                </c:pt>
                <c:pt idx="4803">
                  <c:v>7</c:v>
                </c:pt>
                <c:pt idx="4804">
                  <c:v>0</c:v>
                </c:pt>
                <c:pt idx="4805">
                  <c:v>2</c:v>
                </c:pt>
                <c:pt idx="4806">
                  <c:v>2</c:v>
                </c:pt>
                <c:pt idx="4807">
                  <c:v>0</c:v>
                </c:pt>
                <c:pt idx="4808">
                  <c:v>5</c:v>
                </c:pt>
                <c:pt idx="4809">
                  <c:v>4</c:v>
                </c:pt>
                <c:pt idx="4810">
                  <c:v>8</c:v>
                </c:pt>
                <c:pt idx="4811">
                  <c:v>4</c:v>
                </c:pt>
                <c:pt idx="4812">
                  <c:v>3</c:v>
                </c:pt>
                <c:pt idx="4813">
                  <c:v>7</c:v>
                </c:pt>
                <c:pt idx="4814">
                  <c:v>0</c:v>
                </c:pt>
                <c:pt idx="4815">
                  <c:v>4</c:v>
                </c:pt>
                <c:pt idx="4816">
                  <c:v>3</c:v>
                </c:pt>
                <c:pt idx="4817">
                  <c:v>5</c:v>
                </c:pt>
                <c:pt idx="4818">
                  <c:v>4</c:v>
                </c:pt>
                <c:pt idx="4819">
                  <c:v>2</c:v>
                </c:pt>
                <c:pt idx="4820">
                  <c:v>4</c:v>
                </c:pt>
                <c:pt idx="4821">
                  <c:v>2</c:v>
                </c:pt>
                <c:pt idx="4822">
                  <c:v>5</c:v>
                </c:pt>
                <c:pt idx="4823">
                  <c:v>3</c:v>
                </c:pt>
                <c:pt idx="4824">
                  <c:v>4</c:v>
                </c:pt>
                <c:pt idx="4825">
                  <c:v>2</c:v>
                </c:pt>
                <c:pt idx="4826">
                  <c:v>2</c:v>
                </c:pt>
                <c:pt idx="4827">
                  <c:v>6</c:v>
                </c:pt>
                <c:pt idx="4828">
                  <c:v>2</c:v>
                </c:pt>
                <c:pt idx="4829">
                  <c:v>2</c:v>
                </c:pt>
                <c:pt idx="4830">
                  <c:v>2</c:v>
                </c:pt>
                <c:pt idx="4831">
                  <c:v>2</c:v>
                </c:pt>
                <c:pt idx="4832">
                  <c:v>3</c:v>
                </c:pt>
                <c:pt idx="4833">
                  <c:v>0</c:v>
                </c:pt>
                <c:pt idx="4834">
                  <c:v>2</c:v>
                </c:pt>
                <c:pt idx="4835">
                  <c:v>2</c:v>
                </c:pt>
                <c:pt idx="4836">
                  <c:v>4</c:v>
                </c:pt>
                <c:pt idx="4837">
                  <c:v>1</c:v>
                </c:pt>
                <c:pt idx="4838">
                  <c:v>4</c:v>
                </c:pt>
                <c:pt idx="4839">
                  <c:v>9</c:v>
                </c:pt>
                <c:pt idx="4840">
                  <c:v>2</c:v>
                </c:pt>
                <c:pt idx="4841">
                  <c:v>1</c:v>
                </c:pt>
                <c:pt idx="4842">
                  <c:v>5</c:v>
                </c:pt>
                <c:pt idx="4843">
                  <c:v>2</c:v>
                </c:pt>
                <c:pt idx="4844">
                  <c:v>3</c:v>
                </c:pt>
                <c:pt idx="4845">
                  <c:v>3</c:v>
                </c:pt>
                <c:pt idx="4846">
                  <c:v>5</c:v>
                </c:pt>
                <c:pt idx="4847">
                  <c:v>3</c:v>
                </c:pt>
                <c:pt idx="4848">
                  <c:v>4</c:v>
                </c:pt>
                <c:pt idx="4849">
                  <c:v>4</c:v>
                </c:pt>
                <c:pt idx="4850">
                  <c:v>2</c:v>
                </c:pt>
                <c:pt idx="4851">
                  <c:v>2</c:v>
                </c:pt>
                <c:pt idx="4852">
                  <c:v>2</c:v>
                </c:pt>
                <c:pt idx="4853">
                  <c:v>7</c:v>
                </c:pt>
                <c:pt idx="4854">
                  <c:v>4</c:v>
                </c:pt>
                <c:pt idx="4855">
                  <c:v>2</c:v>
                </c:pt>
                <c:pt idx="4856">
                  <c:v>2</c:v>
                </c:pt>
                <c:pt idx="4857">
                  <c:v>4</c:v>
                </c:pt>
                <c:pt idx="4858">
                  <c:v>4</c:v>
                </c:pt>
                <c:pt idx="4859">
                  <c:v>4</c:v>
                </c:pt>
                <c:pt idx="4860">
                  <c:v>2</c:v>
                </c:pt>
                <c:pt idx="4861">
                  <c:v>1</c:v>
                </c:pt>
                <c:pt idx="4862">
                  <c:v>3</c:v>
                </c:pt>
                <c:pt idx="4863">
                  <c:v>5</c:v>
                </c:pt>
                <c:pt idx="4864">
                  <c:v>1</c:v>
                </c:pt>
                <c:pt idx="4865">
                  <c:v>5</c:v>
                </c:pt>
                <c:pt idx="4866">
                  <c:v>0</c:v>
                </c:pt>
                <c:pt idx="4867">
                  <c:v>3</c:v>
                </c:pt>
                <c:pt idx="4868">
                  <c:v>3</c:v>
                </c:pt>
                <c:pt idx="4869">
                  <c:v>7</c:v>
                </c:pt>
                <c:pt idx="4870">
                  <c:v>2</c:v>
                </c:pt>
                <c:pt idx="4871">
                  <c:v>2</c:v>
                </c:pt>
                <c:pt idx="4872">
                  <c:v>1</c:v>
                </c:pt>
                <c:pt idx="4873">
                  <c:v>6</c:v>
                </c:pt>
                <c:pt idx="4874">
                  <c:v>2</c:v>
                </c:pt>
                <c:pt idx="4875">
                  <c:v>5</c:v>
                </c:pt>
                <c:pt idx="4876">
                  <c:v>1</c:v>
                </c:pt>
                <c:pt idx="4877">
                  <c:v>1</c:v>
                </c:pt>
                <c:pt idx="4878">
                  <c:v>0</c:v>
                </c:pt>
                <c:pt idx="4879">
                  <c:v>3</c:v>
                </c:pt>
                <c:pt idx="4880">
                  <c:v>1</c:v>
                </c:pt>
                <c:pt idx="4881">
                  <c:v>5</c:v>
                </c:pt>
                <c:pt idx="4882">
                  <c:v>3</c:v>
                </c:pt>
                <c:pt idx="4883">
                  <c:v>3</c:v>
                </c:pt>
                <c:pt idx="4884">
                  <c:v>4</c:v>
                </c:pt>
                <c:pt idx="4885">
                  <c:v>5</c:v>
                </c:pt>
                <c:pt idx="4886">
                  <c:v>3</c:v>
                </c:pt>
                <c:pt idx="4887">
                  <c:v>3</c:v>
                </c:pt>
                <c:pt idx="4888">
                  <c:v>3</c:v>
                </c:pt>
                <c:pt idx="4889">
                  <c:v>5</c:v>
                </c:pt>
                <c:pt idx="4890">
                  <c:v>1</c:v>
                </c:pt>
                <c:pt idx="4891">
                  <c:v>5</c:v>
                </c:pt>
                <c:pt idx="4892">
                  <c:v>4</c:v>
                </c:pt>
                <c:pt idx="4893">
                  <c:v>5</c:v>
                </c:pt>
                <c:pt idx="4894">
                  <c:v>2</c:v>
                </c:pt>
                <c:pt idx="4895">
                  <c:v>4</c:v>
                </c:pt>
                <c:pt idx="4896">
                  <c:v>1</c:v>
                </c:pt>
                <c:pt idx="4897">
                  <c:v>3</c:v>
                </c:pt>
                <c:pt idx="4898">
                  <c:v>4</c:v>
                </c:pt>
                <c:pt idx="4899">
                  <c:v>4</c:v>
                </c:pt>
                <c:pt idx="4900">
                  <c:v>5</c:v>
                </c:pt>
                <c:pt idx="4901">
                  <c:v>1</c:v>
                </c:pt>
                <c:pt idx="4902">
                  <c:v>5</c:v>
                </c:pt>
                <c:pt idx="4903">
                  <c:v>0</c:v>
                </c:pt>
                <c:pt idx="4904">
                  <c:v>3</c:v>
                </c:pt>
                <c:pt idx="4905">
                  <c:v>2</c:v>
                </c:pt>
                <c:pt idx="4906">
                  <c:v>1</c:v>
                </c:pt>
                <c:pt idx="4907">
                  <c:v>3</c:v>
                </c:pt>
                <c:pt idx="4908">
                  <c:v>0</c:v>
                </c:pt>
                <c:pt idx="4909">
                  <c:v>4</c:v>
                </c:pt>
                <c:pt idx="4910">
                  <c:v>3</c:v>
                </c:pt>
                <c:pt idx="4911">
                  <c:v>3</c:v>
                </c:pt>
                <c:pt idx="4912">
                  <c:v>3</c:v>
                </c:pt>
                <c:pt idx="4913">
                  <c:v>3</c:v>
                </c:pt>
                <c:pt idx="4914">
                  <c:v>1</c:v>
                </c:pt>
                <c:pt idx="4915">
                  <c:v>3</c:v>
                </c:pt>
                <c:pt idx="4916">
                  <c:v>3</c:v>
                </c:pt>
                <c:pt idx="4917">
                  <c:v>1</c:v>
                </c:pt>
                <c:pt idx="4918">
                  <c:v>2</c:v>
                </c:pt>
                <c:pt idx="4919">
                  <c:v>5</c:v>
                </c:pt>
                <c:pt idx="4920">
                  <c:v>1</c:v>
                </c:pt>
                <c:pt idx="4921">
                  <c:v>1</c:v>
                </c:pt>
                <c:pt idx="4922">
                  <c:v>6</c:v>
                </c:pt>
                <c:pt idx="4923">
                  <c:v>3</c:v>
                </c:pt>
                <c:pt idx="4924">
                  <c:v>2</c:v>
                </c:pt>
                <c:pt idx="4925">
                  <c:v>2</c:v>
                </c:pt>
                <c:pt idx="4926">
                  <c:v>4</c:v>
                </c:pt>
                <c:pt idx="4927">
                  <c:v>2</c:v>
                </c:pt>
                <c:pt idx="4928">
                  <c:v>1</c:v>
                </c:pt>
                <c:pt idx="4929">
                  <c:v>0</c:v>
                </c:pt>
                <c:pt idx="4930">
                  <c:v>5</c:v>
                </c:pt>
                <c:pt idx="4931">
                  <c:v>1</c:v>
                </c:pt>
                <c:pt idx="4932">
                  <c:v>0</c:v>
                </c:pt>
                <c:pt idx="4933">
                  <c:v>5</c:v>
                </c:pt>
                <c:pt idx="4934">
                  <c:v>3</c:v>
                </c:pt>
                <c:pt idx="4935">
                  <c:v>2</c:v>
                </c:pt>
                <c:pt idx="4936">
                  <c:v>2</c:v>
                </c:pt>
                <c:pt idx="4937">
                  <c:v>1</c:v>
                </c:pt>
                <c:pt idx="4938">
                  <c:v>3</c:v>
                </c:pt>
                <c:pt idx="4939">
                  <c:v>3</c:v>
                </c:pt>
                <c:pt idx="4940">
                  <c:v>4</c:v>
                </c:pt>
                <c:pt idx="4941">
                  <c:v>1</c:v>
                </c:pt>
                <c:pt idx="4942">
                  <c:v>4</c:v>
                </c:pt>
                <c:pt idx="4943">
                  <c:v>1</c:v>
                </c:pt>
                <c:pt idx="4944">
                  <c:v>7</c:v>
                </c:pt>
                <c:pt idx="4945">
                  <c:v>2</c:v>
                </c:pt>
                <c:pt idx="4946">
                  <c:v>4</c:v>
                </c:pt>
                <c:pt idx="4947">
                  <c:v>1</c:v>
                </c:pt>
                <c:pt idx="4948">
                  <c:v>5</c:v>
                </c:pt>
                <c:pt idx="4949">
                  <c:v>6</c:v>
                </c:pt>
                <c:pt idx="4950">
                  <c:v>3</c:v>
                </c:pt>
                <c:pt idx="4951">
                  <c:v>3</c:v>
                </c:pt>
                <c:pt idx="4952">
                  <c:v>1</c:v>
                </c:pt>
                <c:pt idx="4953">
                  <c:v>3</c:v>
                </c:pt>
                <c:pt idx="4954">
                  <c:v>4</c:v>
                </c:pt>
                <c:pt idx="4955">
                  <c:v>4</c:v>
                </c:pt>
                <c:pt idx="4956">
                  <c:v>1</c:v>
                </c:pt>
                <c:pt idx="4957">
                  <c:v>5</c:v>
                </c:pt>
                <c:pt idx="4958">
                  <c:v>3</c:v>
                </c:pt>
                <c:pt idx="4959">
                  <c:v>0</c:v>
                </c:pt>
                <c:pt idx="4960">
                  <c:v>2</c:v>
                </c:pt>
                <c:pt idx="4961">
                  <c:v>4</c:v>
                </c:pt>
                <c:pt idx="4962">
                  <c:v>3</c:v>
                </c:pt>
                <c:pt idx="4963">
                  <c:v>2</c:v>
                </c:pt>
                <c:pt idx="4964">
                  <c:v>2</c:v>
                </c:pt>
                <c:pt idx="4965">
                  <c:v>3</c:v>
                </c:pt>
                <c:pt idx="4966">
                  <c:v>1</c:v>
                </c:pt>
                <c:pt idx="4967">
                  <c:v>2</c:v>
                </c:pt>
                <c:pt idx="4968">
                  <c:v>3</c:v>
                </c:pt>
                <c:pt idx="4969">
                  <c:v>5</c:v>
                </c:pt>
                <c:pt idx="4970">
                  <c:v>2</c:v>
                </c:pt>
                <c:pt idx="4971">
                  <c:v>4</c:v>
                </c:pt>
                <c:pt idx="4972">
                  <c:v>5</c:v>
                </c:pt>
                <c:pt idx="4973">
                  <c:v>4</c:v>
                </c:pt>
                <c:pt idx="4974">
                  <c:v>0</c:v>
                </c:pt>
                <c:pt idx="4975">
                  <c:v>4</c:v>
                </c:pt>
                <c:pt idx="4976">
                  <c:v>2</c:v>
                </c:pt>
                <c:pt idx="4977">
                  <c:v>2</c:v>
                </c:pt>
                <c:pt idx="4978">
                  <c:v>4</c:v>
                </c:pt>
                <c:pt idx="4979">
                  <c:v>3</c:v>
                </c:pt>
                <c:pt idx="4980">
                  <c:v>4</c:v>
                </c:pt>
                <c:pt idx="4981">
                  <c:v>5</c:v>
                </c:pt>
                <c:pt idx="4982">
                  <c:v>2</c:v>
                </c:pt>
                <c:pt idx="4983">
                  <c:v>1</c:v>
                </c:pt>
                <c:pt idx="4984">
                  <c:v>0</c:v>
                </c:pt>
                <c:pt idx="4985">
                  <c:v>2</c:v>
                </c:pt>
                <c:pt idx="4986">
                  <c:v>2</c:v>
                </c:pt>
                <c:pt idx="4987">
                  <c:v>5</c:v>
                </c:pt>
                <c:pt idx="4988">
                  <c:v>5</c:v>
                </c:pt>
                <c:pt idx="4989">
                  <c:v>4</c:v>
                </c:pt>
                <c:pt idx="4990">
                  <c:v>0</c:v>
                </c:pt>
                <c:pt idx="4991">
                  <c:v>2</c:v>
                </c:pt>
                <c:pt idx="4992">
                  <c:v>4</c:v>
                </c:pt>
                <c:pt idx="4993">
                  <c:v>6</c:v>
                </c:pt>
                <c:pt idx="4994">
                  <c:v>4</c:v>
                </c:pt>
                <c:pt idx="4995">
                  <c:v>3</c:v>
                </c:pt>
                <c:pt idx="4996">
                  <c:v>2</c:v>
                </c:pt>
                <c:pt idx="4997">
                  <c:v>3</c:v>
                </c:pt>
                <c:pt idx="4998">
                  <c:v>1</c:v>
                </c:pt>
                <c:pt idx="4999">
                  <c:v>3</c:v>
                </c:pt>
                <c:pt idx="5000">
                  <c:v>0</c:v>
                </c:pt>
                <c:pt idx="5001">
                  <c:v>5</c:v>
                </c:pt>
                <c:pt idx="5002">
                  <c:v>4</c:v>
                </c:pt>
                <c:pt idx="5003">
                  <c:v>1</c:v>
                </c:pt>
                <c:pt idx="5004">
                  <c:v>4</c:v>
                </c:pt>
                <c:pt idx="5005">
                  <c:v>1</c:v>
                </c:pt>
                <c:pt idx="5006">
                  <c:v>6</c:v>
                </c:pt>
                <c:pt idx="5007">
                  <c:v>4</c:v>
                </c:pt>
                <c:pt idx="5008">
                  <c:v>3</c:v>
                </c:pt>
                <c:pt idx="5009">
                  <c:v>2</c:v>
                </c:pt>
                <c:pt idx="5010">
                  <c:v>7</c:v>
                </c:pt>
                <c:pt idx="5011">
                  <c:v>2</c:v>
                </c:pt>
                <c:pt idx="5012">
                  <c:v>5</c:v>
                </c:pt>
                <c:pt idx="5013">
                  <c:v>3</c:v>
                </c:pt>
                <c:pt idx="5014">
                  <c:v>4</c:v>
                </c:pt>
                <c:pt idx="5015">
                  <c:v>2</c:v>
                </c:pt>
                <c:pt idx="5016">
                  <c:v>3</c:v>
                </c:pt>
                <c:pt idx="5017">
                  <c:v>0</c:v>
                </c:pt>
                <c:pt idx="5018">
                  <c:v>5</c:v>
                </c:pt>
                <c:pt idx="5019">
                  <c:v>1</c:v>
                </c:pt>
                <c:pt idx="5020">
                  <c:v>2</c:v>
                </c:pt>
                <c:pt idx="5021">
                  <c:v>1</c:v>
                </c:pt>
                <c:pt idx="5022">
                  <c:v>4</c:v>
                </c:pt>
                <c:pt idx="5023">
                  <c:v>4</c:v>
                </c:pt>
                <c:pt idx="5024">
                  <c:v>2</c:v>
                </c:pt>
                <c:pt idx="5025">
                  <c:v>1</c:v>
                </c:pt>
                <c:pt idx="5026">
                  <c:v>3</c:v>
                </c:pt>
                <c:pt idx="5027">
                  <c:v>4</c:v>
                </c:pt>
                <c:pt idx="5028">
                  <c:v>2</c:v>
                </c:pt>
                <c:pt idx="5029">
                  <c:v>4</c:v>
                </c:pt>
                <c:pt idx="5030">
                  <c:v>3</c:v>
                </c:pt>
                <c:pt idx="5031">
                  <c:v>1</c:v>
                </c:pt>
                <c:pt idx="5032">
                  <c:v>1</c:v>
                </c:pt>
                <c:pt idx="5033">
                  <c:v>2</c:v>
                </c:pt>
                <c:pt idx="5034">
                  <c:v>2</c:v>
                </c:pt>
                <c:pt idx="5035">
                  <c:v>5</c:v>
                </c:pt>
                <c:pt idx="5036">
                  <c:v>6</c:v>
                </c:pt>
                <c:pt idx="5037">
                  <c:v>3</c:v>
                </c:pt>
                <c:pt idx="5038">
                  <c:v>3</c:v>
                </c:pt>
                <c:pt idx="5039">
                  <c:v>4</c:v>
                </c:pt>
                <c:pt idx="5040">
                  <c:v>4</c:v>
                </c:pt>
                <c:pt idx="5041">
                  <c:v>4</c:v>
                </c:pt>
                <c:pt idx="5042">
                  <c:v>3</c:v>
                </c:pt>
                <c:pt idx="5043">
                  <c:v>6</c:v>
                </c:pt>
                <c:pt idx="5044">
                  <c:v>2</c:v>
                </c:pt>
                <c:pt idx="5045">
                  <c:v>3</c:v>
                </c:pt>
                <c:pt idx="5046">
                  <c:v>4</c:v>
                </c:pt>
                <c:pt idx="5047">
                  <c:v>4</c:v>
                </c:pt>
                <c:pt idx="5048">
                  <c:v>4</c:v>
                </c:pt>
                <c:pt idx="5049">
                  <c:v>1</c:v>
                </c:pt>
                <c:pt idx="5050">
                  <c:v>4</c:v>
                </c:pt>
                <c:pt idx="5051">
                  <c:v>0</c:v>
                </c:pt>
                <c:pt idx="5052">
                  <c:v>5</c:v>
                </c:pt>
                <c:pt idx="5053">
                  <c:v>2</c:v>
                </c:pt>
                <c:pt idx="5054">
                  <c:v>1</c:v>
                </c:pt>
                <c:pt idx="5055">
                  <c:v>4</c:v>
                </c:pt>
                <c:pt idx="5056">
                  <c:v>2</c:v>
                </c:pt>
                <c:pt idx="5057">
                  <c:v>3</c:v>
                </c:pt>
                <c:pt idx="5058">
                  <c:v>3</c:v>
                </c:pt>
                <c:pt idx="5059">
                  <c:v>1</c:v>
                </c:pt>
                <c:pt idx="5060">
                  <c:v>4</c:v>
                </c:pt>
                <c:pt idx="5061">
                  <c:v>4</c:v>
                </c:pt>
                <c:pt idx="5062">
                  <c:v>5</c:v>
                </c:pt>
                <c:pt idx="5063">
                  <c:v>2</c:v>
                </c:pt>
                <c:pt idx="5064">
                  <c:v>1</c:v>
                </c:pt>
                <c:pt idx="5065">
                  <c:v>3</c:v>
                </c:pt>
                <c:pt idx="5066">
                  <c:v>1</c:v>
                </c:pt>
                <c:pt idx="5067">
                  <c:v>1</c:v>
                </c:pt>
                <c:pt idx="5068">
                  <c:v>0</c:v>
                </c:pt>
                <c:pt idx="5069">
                  <c:v>7</c:v>
                </c:pt>
                <c:pt idx="5070">
                  <c:v>4</c:v>
                </c:pt>
                <c:pt idx="5071">
                  <c:v>6</c:v>
                </c:pt>
                <c:pt idx="5072">
                  <c:v>3</c:v>
                </c:pt>
                <c:pt idx="5073">
                  <c:v>2</c:v>
                </c:pt>
                <c:pt idx="5074">
                  <c:v>4</c:v>
                </c:pt>
                <c:pt idx="5075">
                  <c:v>4</c:v>
                </c:pt>
                <c:pt idx="5076">
                  <c:v>2</c:v>
                </c:pt>
                <c:pt idx="5077">
                  <c:v>1</c:v>
                </c:pt>
                <c:pt idx="5078">
                  <c:v>3</c:v>
                </c:pt>
                <c:pt idx="5079">
                  <c:v>3</c:v>
                </c:pt>
                <c:pt idx="5080">
                  <c:v>2</c:v>
                </c:pt>
                <c:pt idx="5081">
                  <c:v>5</c:v>
                </c:pt>
                <c:pt idx="5082">
                  <c:v>2</c:v>
                </c:pt>
                <c:pt idx="5083">
                  <c:v>2</c:v>
                </c:pt>
                <c:pt idx="5084">
                  <c:v>4</c:v>
                </c:pt>
                <c:pt idx="5085">
                  <c:v>2</c:v>
                </c:pt>
                <c:pt idx="5086">
                  <c:v>3</c:v>
                </c:pt>
                <c:pt idx="5087">
                  <c:v>3</c:v>
                </c:pt>
                <c:pt idx="5088">
                  <c:v>1</c:v>
                </c:pt>
                <c:pt idx="5089">
                  <c:v>3</c:v>
                </c:pt>
                <c:pt idx="5090">
                  <c:v>6</c:v>
                </c:pt>
                <c:pt idx="5091">
                  <c:v>2</c:v>
                </c:pt>
                <c:pt idx="5092">
                  <c:v>3</c:v>
                </c:pt>
                <c:pt idx="5093">
                  <c:v>2</c:v>
                </c:pt>
                <c:pt idx="5094">
                  <c:v>8</c:v>
                </c:pt>
                <c:pt idx="5095">
                  <c:v>3</c:v>
                </c:pt>
                <c:pt idx="5096">
                  <c:v>6</c:v>
                </c:pt>
                <c:pt idx="5097">
                  <c:v>2</c:v>
                </c:pt>
                <c:pt idx="5098">
                  <c:v>1</c:v>
                </c:pt>
                <c:pt idx="5099">
                  <c:v>2</c:v>
                </c:pt>
                <c:pt idx="5100">
                  <c:v>1</c:v>
                </c:pt>
                <c:pt idx="5101">
                  <c:v>2</c:v>
                </c:pt>
                <c:pt idx="5102">
                  <c:v>5</c:v>
                </c:pt>
                <c:pt idx="5103">
                  <c:v>6</c:v>
                </c:pt>
                <c:pt idx="5104">
                  <c:v>4</c:v>
                </c:pt>
                <c:pt idx="5105">
                  <c:v>2</c:v>
                </c:pt>
                <c:pt idx="5106">
                  <c:v>3</c:v>
                </c:pt>
                <c:pt idx="5107">
                  <c:v>1</c:v>
                </c:pt>
                <c:pt idx="5108">
                  <c:v>4</c:v>
                </c:pt>
                <c:pt idx="5109">
                  <c:v>2</c:v>
                </c:pt>
                <c:pt idx="5110">
                  <c:v>1</c:v>
                </c:pt>
                <c:pt idx="5111">
                  <c:v>5</c:v>
                </c:pt>
                <c:pt idx="5112">
                  <c:v>2</c:v>
                </c:pt>
                <c:pt idx="5113">
                  <c:v>3</c:v>
                </c:pt>
                <c:pt idx="5114">
                  <c:v>2</c:v>
                </c:pt>
                <c:pt idx="5115">
                  <c:v>4</c:v>
                </c:pt>
                <c:pt idx="5116">
                  <c:v>5</c:v>
                </c:pt>
                <c:pt idx="5117">
                  <c:v>0</c:v>
                </c:pt>
                <c:pt idx="5118">
                  <c:v>2</c:v>
                </c:pt>
                <c:pt idx="5119">
                  <c:v>5</c:v>
                </c:pt>
                <c:pt idx="5120">
                  <c:v>4</c:v>
                </c:pt>
                <c:pt idx="5121">
                  <c:v>3</c:v>
                </c:pt>
                <c:pt idx="5122">
                  <c:v>1</c:v>
                </c:pt>
                <c:pt idx="5123">
                  <c:v>0</c:v>
                </c:pt>
                <c:pt idx="5124">
                  <c:v>4</c:v>
                </c:pt>
                <c:pt idx="5125">
                  <c:v>5</c:v>
                </c:pt>
                <c:pt idx="5126">
                  <c:v>3</c:v>
                </c:pt>
                <c:pt idx="5127">
                  <c:v>4</c:v>
                </c:pt>
                <c:pt idx="5128">
                  <c:v>4</c:v>
                </c:pt>
                <c:pt idx="5129">
                  <c:v>0</c:v>
                </c:pt>
                <c:pt idx="5130">
                  <c:v>2</c:v>
                </c:pt>
                <c:pt idx="5131">
                  <c:v>2</c:v>
                </c:pt>
                <c:pt idx="5132">
                  <c:v>1</c:v>
                </c:pt>
                <c:pt idx="5133">
                  <c:v>2</c:v>
                </c:pt>
                <c:pt idx="5134">
                  <c:v>0</c:v>
                </c:pt>
                <c:pt idx="5135">
                  <c:v>2</c:v>
                </c:pt>
                <c:pt idx="5136">
                  <c:v>2</c:v>
                </c:pt>
                <c:pt idx="5137">
                  <c:v>4</c:v>
                </c:pt>
                <c:pt idx="5138">
                  <c:v>5</c:v>
                </c:pt>
                <c:pt idx="5139">
                  <c:v>4</c:v>
                </c:pt>
                <c:pt idx="5140">
                  <c:v>2</c:v>
                </c:pt>
                <c:pt idx="5141">
                  <c:v>1</c:v>
                </c:pt>
                <c:pt idx="5142">
                  <c:v>1</c:v>
                </c:pt>
                <c:pt idx="5143">
                  <c:v>3</c:v>
                </c:pt>
                <c:pt idx="5144">
                  <c:v>5</c:v>
                </c:pt>
                <c:pt idx="5145">
                  <c:v>1</c:v>
                </c:pt>
                <c:pt idx="5146">
                  <c:v>2</c:v>
                </c:pt>
                <c:pt idx="5147">
                  <c:v>3</c:v>
                </c:pt>
                <c:pt idx="5148">
                  <c:v>4</c:v>
                </c:pt>
                <c:pt idx="5149">
                  <c:v>1</c:v>
                </c:pt>
                <c:pt idx="5150">
                  <c:v>3</c:v>
                </c:pt>
                <c:pt idx="5151">
                  <c:v>4</c:v>
                </c:pt>
                <c:pt idx="5152">
                  <c:v>2</c:v>
                </c:pt>
                <c:pt idx="5153">
                  <c:v>2</c:v>
                </c:pt>
                <c:pt idx="5154">
                  <c:v>5</c:v>
                </c:pt>
                <c:pt idx="5155">
                  <c:v>4</c:v>
                </c:pt>
                <c:pt idx="5156">
                  <c:v>5</c:v>
                </c:pt>
                <c:pt idx="5157">
                  <c:v>3</c:v>
                </c:pt>
                <c:pt idx="5158">
                  <c:v>1</c:v>
                </c:pt>
                <c:pt idx="5159">
                  <c:v>2</c:v>
                </c:pt>
                <c:pt idx="5160">
                  <c:v>3</c:v>
                </c:pt>
                <c:pt idx="5161">
                  <c:v>7</c:v>
                </c:pt>
                <c:pt idx="5162">
                  <c:v>4</c:v>
                </c:pt>
                <c:pt idx="5163">
                  <c:v>4</c:v>
                </c:pt>
                <c:pt idx="5164">
                  <c:v>4</c:v>
                </c:pt>
                <c:pt idx="5165">
                  <c:v>3</c:v>
                </c:pt>
                <c:pt idx="5166">
                  <c:v>3</c:v>
                </c:pt>
                <c:pt idx="5167">
                  <c:v>4</c:v>
                </c:pt>
                <c:pt idx="5168">
                  <c:v>7</c:v>
                </c:pt>
                <c:pt idx="5169">
                  <c:v>3</c:v>
                </c:pt>
                <c:pt idx="5170">
                  <c:v>3</c:v>
                </c:pt>
                <c:pt idx="5171">
                  <c:v>6</c:v>
                </c:pt>
                <c:pt idx="5172">
                  <c:v>1</c:v>
                </c:pt>
                <c:pt idx="5173">
                  <c:v>1</c:v>
                </c:pt>
                <c:pt idx="5174">
                  <c:v>0</c:v>
                </c:pt>
                <c:pt idx="5175">
                  <c:v>7</c:v>
                </c:pt>
                <c:pt idx="5176">
                  <c:v>6</c:v>
                </c:pt>
                <c:pt idx="5177">
                  <c:v>1</c:v>
                </c:pt>
                <c:pt idx="5178">
                  <c:v>2</c:v>
                </c:pt>
                <c:pt idx="5179">
                  <c:v>2</c:v>
                </c:pt>
                <c:pt idx="5180">
                  <c:v>4</c:v>
                </c:pt>
                <c:pt idx="5181">
                  <c:v>1</c:v>
                </c:pt>
                <c:pt idx="5182">
                  <c:v>2</c:v>
                </c:pt>
                <c:pt idx="5183">
                  <c:v>4</c:v>
                </c:pt>
                <c:pt idx="5184">
                  <c:v>5</c:v>
                </c:pt>
                <c:pt idx="5185">
                  <c:v>3</c:v>
                </c:pt>
                <c:pt idx="5186">
                  <c:v>5</c:v>
                </c:pt>
                <c:pt idx="5187">
                  <c:v>2</c:v>
                </c:pt>
                <c:pt idx="5188">
                  <c:v>1</c:v>
                </c:pt>
                <c:pt idx="5189">
                  <c:v>4</c:v>
                </c:pt>
                <c:pt idx="5190">
                  <c:v>2</c:v>
                </c:pt>
                <c:pt idx="5191">
                  <c:v>2</c:v>
                </c:pt>
                <c:pt idx="5192">
                  <c:v>5</c:v>
                </c:pt>
                <c:pt idx="5193">
                  <c:v>4</c:v>
                </c:pt>
                <c:pt idx="5194">
                  <c:v>3</c:v>
                </c:pt>
                <c:pt idx="5195">
                  <c:v>3</c:v>
                </c:pt>
                <c:pt idx="5196">
                  <c:v>3</c:v>
                </c:pt>
                <c:pt idx="5197">
                  <c:v>3</c:v>
                </c:pt>
                <c:pt idx="5198">
                  <c:v>2</c:v>
                </c:pt>
                <c:pt idx="5199">
                  <c:v>3</c:v>
                </c:pt>
                <c:pt idx="5200">
                  <c:v>4</c:v>
                </c:pt>
                <c:pt idx="5201">
                  <c:v>4</c:v>
                </c:pt>
                <c:pt idx="5202">
                  <c:v>2</c:v>
                </c:pt>
                <c:pt idx="5203">
                  <c:v>4</c:v>
                </c:pt>
                <c:pt idx="5204">
                  <c:v>7</c:v>
                </c:pt>
                <c:pt idx="5205">
                  <c:v>2</c:v>
                </c:pt>
                <c:pt idx="5206">
                  <c:v>2</c:v>
                </c:pt>
                <c:pt idx="5207">
                  <c:v>4</c:v>
                </c:pt>
                <c:pt idx="5208">
                  <c:v>1</c:v>
                </c:pt>
                <c:pt idx="5209">
                  <c:v>1</c:v>
                </c:pt>
                <c:pt idx="5210">
                  <c:v>1</c:v>
                </c:pt>
                <c:pt idx="5211">
                  <c:v>6</c:v>
                </c:pt>
                <c:pt idx="5212">
                  <c:v>6</c:v>
                </c:pt>
                <c:pt idx="5213">
                  <c:v>0</c:v>
                </c:pt>
                <c:pt idx="5214">
                  <c:v>1</c:v>
                </c:pt>
                <c:pt idx="5215">
                  <c:v>2</c:v>
                </c:pt>
                <c:pt idx="5216">
                  <c:v>5</c:v>
                </c:pt>
                <c:pt idx="5217">
                  <c:v>3</c:v>
                </c:pt>
                <c:pt idx="5218">
                  <c:v>5</c:v>
                </c:pt>
                <c:pt idx="5219">
                  <c:v>4</c:v>
                </c:pt>
                <c:pt idx="5220">
                  <c:v>4</c:v>
                </c:pt>
                <c:pt idx="5221">
                  <c:v>2</c:v>
                </c:pt>
                <c:pt idx="5222">
                  <c:v>2</c:v>
                </c:pt>
                <c:pt idx="5223">
                  <c:v>8</c:v>
                </c:pt>
                <c:pt idx="5224">
                  <c:v>5</c:v>
                </c:pt>
                <c:pt idx="5225">
                  <c:v>5</c:v>
                </c:pt>
                <c:pt idx="5226">
                  <c:v>4</c:v>
                </c:pt>
                <c:pt idx="5227">
                  <c:v>1</c:v>
                </c:pt>
                <c:pt idx="5228">
                  <c:v>5</c:v>
                </c:pt>
                <c:pt idx="5229">
                  <c:v>1</c:v>
                </c:pt>
                <c:pt idx="5230">
                  <c:v>4</c:v>
                </c:pt>
                <c:pt idx="5231">
                  <c:v>2</c:v>
                </c:pt>
                <c:pt idx="5232">
                  <c:v>2</c:v>
                </c:pt>
                <c:pt idx="5233">
                  <c:v>3</c:v>
                </c:pt>
                <c:pt idx="5234">
                  <c:v>2</c:v>
                </c:pt>
                <c:pt idx="5235">
                  <c:v>0</c:v>
                </c:pt>
                <c:pt idx="5236">
                  <c:v>3</c:v>
                </c:pt>
                <c:pt idx="5237">
                  <c:v>3</c:v>
                </c:pt>
                <c:pt idx="5238">
                  <c:v>3</c:v>
                </c:pt>
                <c:pt idx="5239">
                  <c:v>2</c:v>
                </c:pt>
                <c:pt idx="5240">
                  <c:v>3</c:v>
                </c:pt>
                <c:pt idx="5241">
                  <c:v>5</c:v>
                </c:pt>
                <c:pt idx="5242">
                  <c:v>6</c:v>
                </c:pt>
                <c:pt idx="5243">
                  <c:v>0</c:v>
                </c:pt>
                <c:pt idx="5244">
                  <c:v>3</c:v>
                </c:pt>
                <c:pt idx="5245">
                  <c:v>3</c:v>
                </c:pt>
                <c:pt idx="5246">
                  <c:v>3</c:v>
                </c:pt>
                <c:pt idx="5247">
                  <c:v>3</c:v>
                </c:pt>
                <c:pt idx="5248">
                  <c:v>6</c:v>
                </c:pt>
                <c:pt idx="5249">
                  <c:v>2</c:v>
                </c:pt>
                <c:pt idx="5250">
                  <c:v>4</c:v>
                </c:pt>
                <c:pt idx="5251">
                  <c:v>6</c:v>
                </c:pt>
                <c:pt idx="5252">
                  <c:v>2</c:v>
                </c:pt>
                <c:pt idx="5253">
                  <c:v>3</c:v>
                </c:pt>
                <c:pt idx="5254">
                  <c:v>5</c:v>
                </c:pt>
                <c:pt idx="5255">
                  <c:v>3</c:v>
                </c:pt>
                <c:pt idx="5256">
                  <c:v>2</c:v>
                </c:pt>
                <c:pt idx="5257">
                  <c:v>3</c:v>
                </c:pt>
                <c:pt idx="5258">
                  <c:v>2</c:v>
                </c:pt>
                <c:pt idx="5259">
                  <c:v>2</c:v>
                </c:pt>
                <c:pt idx="5260">
                  <c:v>3</c:v>
                </c:pt>
                <c:pt idx="5261">
                  <c:v>3</c:v>
                </c:pt>
                <c:pt idx="5262">
                  <c:v>3</c:v>
                </c:pt>
                <c:pt idx="5263">
                  <c:v>1</c:v>
                </c:pt>
                <c:pt idx="5264">
                  <c:v>0</c:v>
                </c:pt>
                <c:pt idx="5265">
                  <c:v>1</c:v>
                </c:pt>
                <c:pt idx="5266">
                  <c:v>1</c:v>
                </c:pt>
                <c:pt idx="5267">
                  <c:v>3</c:v>
                </c:pt>
                <c:pt idx="5268">
                  <c:v>2</c:v>
                </c:pt>
                <c:pt idx="5269">
                  <c:v>0</c:v>
                </c:pt>
                <c:pt idx="5270">
                  <c:v>1</c:v>
                </c:pt>
                <c:pt idx="5271">
                  <c:v>2</c:v>
                </c:pt>
                <c:pt idx="5272">
                  <c:v>1</c:v>
                </c:pt>
                <c:pt idx="5273">
                  <c:v>3</c:v>
                </c:pt>
                <c:pt idx="5274">
                  <c:v>1</c:v>
                </c:pt>
                <c:pt idx="5275">
                  <c:v>0</c:v>
                </c:pt>
                <c:pt idx="5276">
                  <c:v>2</c:v>
                </c:pt>
                <c:pt idx="5277">
                  <c:v>2</c:v>
                </c:pt>
                <c:pt idx="5278">
                  <c:v>1</c:v>
                </c:pt>
                <c:pt idx="5279">
                  <c:v>3</c:v>
                </c:pt>
                <c:pt idx="5280">
                  <c:v>3</c:v>
                </c:pt>
                <c:pt idx="5281">
                  <c:v>5</c:v>
                </c:pt>
                <c:pt idx="5282">
                  <c:v>3</c:v>
                </c:pt>
                <c:pt idx="5283">
                  <c:v>1</c:v>
                </c:pt>
                <c:pt idx="5284">
                  <c:v>3</c:v>
                </c:pt>
                <c:pt idx="5285">
                  <c:v>0</c:v>
                </c:pt>
                <c:pt idx="5286">
                  <c:v>1</c:v>
                </c:pt>
                <c:pt idx="5287">
                  <c:v>3</c:v>
                </c:pt>
                <c:pt idx="5288">
                  <c:v>2</c:v>
                </c:pt>
                <c:pt idx="5289">
                  <c:v>2</c:v>
                </c:pt>
                <c:pt idx="5290">
                  <c:v>4</c:v>
                </c:pt>
                <c:pt idx="5291">
                  <c:v>3</c:v>
                </c:pt>
                <c:pt idx="5292">
                  <c:v>1</c:v>
                </c:pt>
                <c:pt idx="5293">
                  <c:v>3</c:v>
                </c:pt>
                <c:pt idx="5294">
                  <c:v>2</c:v>
                </c:pt>
                <c:pt idx="5295">
                  <c:v>6</c:v>
                </c:pt>
                <c:pt idx="5296">
                  <c:v>1</c:v>
                </c:pt>
                <c:pt idx="5297">
                  <c:v>3</c:v>
                </c:pt>
                <c:pt idx="5298">
                  <c:v>2</c:v>
                </c:pt>
                <c:pt idx="5299">
                  <c:v>1</c:v>
                </c:pt>
                <c:pt idx="5300">
                  <c:v>1</c:v>
                </c:pt>
                <c:pt idx="5301">
                  <c:v>1</c:v>
                </c:pt>
                <c:pt idx="5302">
                  <c:v>6</c:v>
                </c:pt>
                <c:pt idx="5303">
                  <c:v>1</c:v>
                </c:pt>
                <c:pt idx="5304">
                  <c:v>2</c:v>
                </c:pt>
                <c:pt idx="5305">
                  <c:v>2</c:v>
                </c:pt>
                <c:pt idx="5306">
                  <c:v>1</c:v>
                </c:pt>
                <c:pt idx="5307">
                  <c:v>0</c:v>
                </c:pt>
                <c:pt idx="5308">
                  <c:v>5</c:v>
                </c:pt>
                <c:pt idx="5309">
                  <c:v>5</c:v>
                </c:pt>
                <c:pt idx="5310">
                  <c:v>1</c:v>
                </c:pt>
                <c:pt idx="5311">
                  <c:v>2</c:v>
                </c:pt>
                <c:pt idx="5312">
                  <c:v>3</c:v>
                </c:pt>
                <c:pt idx="5313">
                  <c:v>3</c:v>
                </c:pt>
                <c:pt idx="5314">
                  <c:v>1</c:v>
                </c:pt>
                <c:pt idx="5315">
                  <c:v>4</c:v>
                </c:pt>
                <c:pt idx="5316">
                  <c:v>3</c:v>
                </c:pt>
                <c:pt idx="5317">
                  <c:v>5</c:v>
                </c:pt>
                <c:pt idx="5318">
                  <c:v>0</c:v>
                </c:pt>
                <c:pt idx="5319">
                  <c:v>4</c:v>
                </c:pt>
                <c:pt idx="5320">
                  <c:v>2</c:v>
                </c:pt>
                <c:pt idx="5321">
                  <c:v>2</c:v>
                </c:pt>
                <c:pt idx="5322">
                  <c:v>4</c:v>
                </c:pt>
                <c:pt idx="5323">
                  <c:v>3</c:v>
                </c:pt>
                <c:pt idx="5324">
                  <c:v>1</c:v>
                </c:pt>
                <c:pt idx="5325">
                  <c:v>3</c:v>
                </c:pt>
                <c:pt idx="5326">
                  <c:v>3</c:v>
                </c:pt>
                <c:pt idx="5327">
                  <c:v>0</c:v>
                </c:pt>
                <c:pt idx="5328">
                  <c:v>0</c:v>
                </c:pt>
                <c:pt idx="5329">
                  <c:v>5</c:v>
                </c:pt>
                <c:pt idx="5330">
                  <c:v>3</c:v>
                </c:pt>
                <c:pt idx="5331">
                  <c:v>2</c:v>
                </c:pt>
                <c:pt idx="5332">
                  <c:v>4</c:v>
                </c:pt>
                <c:pt idx="5333">
                  <c:v>2</c:v>
                </c:pt>
                <c:pt idx="5334">
                  <c:v>2</c:v>
                </c:pt>
                <c:pt idx="5335">
                  <c:v>2</c:v>
                </c:pt>
                <c:pt idx="5336">
                  <c:v>4</c:v>
                </c:pt>
                <c:pt idx="5337">
                  <c:v>2</c:v>
                </c:pt>
                <c:pt idx="5338">
                  <c:v>3</c:v>
                </c:pt>
                <c:pt idx="5339">
                  <c:v>2</c:v>
                </c:pt>
                <c:pt idx="5340">
                  <c:v>4</c:v>
                </c:pt>
                <c:pt idx="5341">
                  <c:v>5</c:v>
                </c:pt>
                <c:pt idx="5342">
                  <c:v>4</c:v>
                </c:pt>
                <c:pt idx="5343">
                  <c:v>1</c:v>
                </c:pt>
                <c:pt idx="5344">
                  <c:v>2</c:v>
                </c:pt>
                <c:pt idx="5345">
                  <c:v>1</c:v>
                </c:pt>
                <c:pt idx="5346">
                  <c:v>2</c:v>
                </c:pt>
                <c:pt idx="5347">
                  <c:v>3</c:v>
                </c:pt>
                <c:pt idx="5348">
                  <c:v>5</c:v>
                </c:pt>
                <c:pt idx="5349">
                  <c:v>2</c:v>
                </c:pt>
                <c:pt idx="5350">
                  <c:v>3</c:v>
                </c:pt>
                <c:pt idx="5351">
                  <c:v>0</c:v>
                </c:pt>
                <c:pt idx="5352">
                  <c:v>2</c:v>
                </c:pt>
                <c:pt idx="5353">
                  <c:v>4</c:v>
                </c:pt>
                <c:pt idx="5354">
                  <c:v>6</c:v>
                </c:pt>
                <c:pt idx="5355">
                  <c:v>4</c:v>
                </c:pt>
                <c:pt idx="5356">
                  <c:v>1</c:v>
                </c:pt>
                <c:pt idx="5357">
                  <c:v>1</c:v>
                </c:pt>
                <c:pt idx="5358">
                  <c:v>5</c:v>
                </c:pt>
                <c:pt idx="5359">
                  <c:v>5</c:v>
                </c:pt>
                <c:pt idx="5360">
                  <c:v>6</c:v>
                </c:pt>
                <c:pt idx="5361">
                  <c:v>2</c:v>
                </c:pt>
                <c:pt idx="5362">
                  <c:v>4</c:v>
                </c:pt>
                <c:pt idx="5363">
                  <c:v>4</c:v>
                </c:pt>
                <c:pt idx="5364">
                  <c:v>1</c:v>
                </c:pt>
                <c:pt idx="5365">
                  <c:v>3</c:v>
                </c:pt>
                <c:pt idx="5366">
                  <c:v>2</c:v>
                </c:pt>
                <c:pt idx="5367">
                  <c:v>0</c:v>
                </c:pt>
                <c:pt idx="5368">
                  <c:v>1</c:v>
                </c:pt>
                <c:pt idx="5369">
                  <c:v>7</c:v>
                </c:pt>
                <c:pt idx="5370">
                  <c:v>2</c:v>
                </c:pt>
                <c:pt idx="5371">
                  <c:v>0</c:v>
                </c:pt>
                <c:pt idx="5372">
                  <c:v>7</c:v>
                </c:pt>
                <c:pt idx="5373">
                  <c:v>3</c:v>
                </c:pt>
                <c:pt idx="5374">
                  <c:v>3</c:v>
                </c:pt>
                <c:pt idx="5375">
                  <c:v>3</c:v>
                </c:pt>
                <c:pt idx="5376">
                  <c:v>6</c:v>
                </c:pt>
                <c:pt idx="5377">
                  <c:v>4</c:v>
                </c:pt>
                <c:pt idx="5378">
                  <c:v>6</c:v>
                </c:pt>
                <c:pt idx="5379">
                  <c:v>2</c:v>
                </c:pt>
                <c:pt idx="5380">
                  <c:v>3</c:v>
                </c:pt>
                <c:pt idx="5381">
                  <c:v>4</c:v>
                </c:pt>
                <c:pt idx="5382">
                  <c:v>3</c:v>
                </c:pt>
                <c:pt idx="5383">
                  <c:v>1</c:v>
                </c:pt>
                <c:pt idx="5384">
                  <c:v>2</c:v>
                </c:pt>
                <c:pt idx="5385">
                  <c:v>0</c:v>
                </c:pt>
                <c:pt idx="5386">
                  <c:v>1</c:v>
                </c:pt>
                <c:pt idx="5387">
                  <c:v>4</c:v>
                </c:pt>
                <c:pt idx="5388">
                  <c:v>5</c:v>
                </c:pt>
                <c:pt idx="5389">
                  <c:v>3</c:v>
                </c:pt>
                <c:pt idx="5390">
                  <c:v>3</c:v>
                </c:pt>
                <c:pt idx="5391">
                  <c:v>1</c:v>
                </c:pt>
                <c:pt idx="5392">
                  <c:v>3</c:v>
                </c:pt>
                <c:pt idx="5393">
                  <c:v>1</c:v>
                </c:pt>
                <c:pt idx="5394">
                  <c:v>4</c:v>
                </c:pt>
                <c:pt idx="5395">
                  <c:v>0</c:v>
                </c:pt>
                <c:pt idx="5396">
                  <c:v>0</c:v>
                </c:pt>
                <c:pt idx="5397">
                  <c:v>4</c:v>
                </c:pt>
                <c:pt idx="5398">
                  <c:v>3</c:v>
                </c:pt>
                <c:pt idx="5399">
                  <c:v>1</c:v>
                </c:pt>
                <c:pt idx="5400">
                  <c:v>2</c:v>
                </c:pt>
                <c:pt idx="5401">
                  <c:v>3</c:v>
                </c:pt>
                <c:pt idx="5402">
                  <c:v>1</c:v>
                </c:pt>
                <c:pt idx="5403">
                  <c:v>3</c:v>
                </c:pt>
                <c:pt idx="5404">
                  <c:v>7</c:v>
                </c:pt>
                <c:pt idx="5405">
                  <c:v>3</c:v>
                </c:pt>
                <c:pt idx="5406">
                  <c:v>5</c:v>
                </c:pt>
                <c:pt idx="5407">
                  <c:v>2</c:v>
                </c:pt>
                <c:pt idx="5408">
                  <c:v>7</c:v>
                </c:pt>
                <c:pt idx="5409">
                  <c:v>1</c:v>
                </c:pt>
                <c:pt idx="5410">
                  <c:v>4</c:v>
                </c:pt>
                <c:pt idx="5411">
                  <c:v>2</c:v>
                </c:pt>
                <c:pt idx="5412">
                  <c:v>6</c:v>
                </c:pt>
                <c:pt idx="5413">
                  <c:v>1</c:v>
                </c:pt>
                <c:pt idx="5414">
                  <c:v>2</c:v>
                </c:pt>
                <c:pt idx="5415">
                  <c:v>0</c:v>
                </c:pt>
                <c:pt idx="5416">
                  <c:v>2</c:v>
                </c:pt>
                <c:pt idx="5417">
                  <c:v>1</c:v>
                </c:pt>
                <c:pt idx="5418">
                  <c:v>3</c:v>
                </c:pt>
                <c:pt idx="5419">
                  <c:v>5</c:v>
                </c:pt>
                <c:pt idx="5420">
                  <c:v>8</c:v>
                </c:pt>
                <c:pt idx="5421">
                  <c:v>3</c:v>
                </c:pt>
                <c:pt idx="5422">
                  <c:v>2</c:v>
                </c:pt>
                <c:pt idx="5423">
                  <c:v>2</c:v>
                </c:pt>
                <c:pt idx="5424">
                  <c:v>1</c:v>
                </c:pt>
                <c:pt idx="5425">
                  <c:v>2</c:v>
                </c:pt>
                <c:pt idx="5426">
                  <c:v>0</c:v>
                </c:pt>
                <c:pt idx="5427">
                  <c:v>4</c:v>
                </c:pt>
                <c:pt idx="5428">
                  <c:v>2</c:v>
                </c:pt>
                <c:pt idx="5429">
                  <c:v>3</c:v>
                </c:pt>
                <c:pt idx="5430">
                  <c:v>1</c:v>
                </c:pt>
                <c:pt idx="5431">
                  <c:v>2</c:v>
                </c:pt>
                <c:pt idx="5432">
                  <c:v>6</c:v>
                </c:pt>
                <c:pt idx="5433">
                  <c:v>1</c:v>
                </c:pt>
                <c:pt idx="5434">
                  <c:v>0</c:v>
                </c:pt>
                <c:pt idx="5435">
                  <c:v>4</c:v>
                </c:pt>
                <c:pt idx="5436">
                  <c:v>3</c:v>
                </c:pt>
                <c:pt idx="5437">
                  <c:v>5</c:v>
                </c:pt>
                <c:pt idx="5438">
                  <c:v>0</c:v>
                </c:pt>
                <c:pt idx="5439">
                  <c:v>1</c:v>
                </c:pt>
                <c:pt idx="5440">
                  <c:v>6</c:v>
                </c:pt>
                <c:pt idx="5441">
                  <c:v>2</c:v>
                </c:pt>
                <c:pt idx="5442">
                  <c:v>2</c:v>
                </c:pt>
                <c:pt idx="5443">
                  <c:v>2</c:v>
                </c:pt>
                <c:pt idx="5444">
                  <c:v>2</c:v>
                </c:pt>
                <c:pt idx="5445">
                  <c:v>1</c:v>
                </c:pt>
                <c:pt idx="5446">
                  <c:v>3</c:v>
                </c:pt>
                <c:pt idx="5447">
                  <c:v>4</c:v>
                </c:pt>
                <c:pt idx="5448">
                  <c:v>1</c:v>
                </c:pt>
                <c:pt idx="5449">
                  <c:v>3</c:v>
                </c:pt>
                <c:pt idx="5450">
                  <c:v>1</c:v>
                </c:pt>
                <c:pt idx="5451">
                  <c:v>1</c:v>
                </c:pt>
                <c:pt idx="5452">
                  <c:v>2</c:v>
                </c:pt>
                <c:pt idx="5453">
                  <c:v>3</c:v>
                </c:pt>
                <c:pt idx="5454">
                  <c:v>2</c:v>
                </c:pt>
                <c:pt idx="5455">
                  <c:v>1</c:v>
                </c:pt>
                <c:pt idx="5456">
                  <c:v>5</c:v>
                </c:pt>
                <c:pt idx="5457">
                  <c:v>9</c:v>
                </c:pt>
                <c:pt idx="5458">
                  <c:v>4</c:v>
                </c:pt>
                <c:pt idx="5459">
                  <c:v>2</c:v>
                </c:pt>
                <c:pt idx="5460">
                  <c:v>1</c:v>
                </c:pt>
                <c:pt idx="5461">
                  <c:v>3</c:v>
                </c:pt>
                <c:pt idx="5462">
                  <c:v>2</c:v>
                </c:pt>
                <c:pt idx="5463">
                  <c:v>9</c:v>
                </c:pt>
                <c:pt idx="5464">
                  <c:v>3</c:v>
                </c:pt>
                <c:pt idx="5465">
                  <c:v>3</c:v>
                </c:pt>
                <c:pt idx="5466">
                  <c:v>7</c:v>
                </c:pt>
                <c:pt idx="5467">
                  <c:v>4</c:v>
                </c:pt>
                <c:pt idx="5468">
                  <c:v>3</c:v>
                </c:pt>
                <c:pt idx="5469">
                  <c:v>3</c:v>
                </c:pt>
                <c:pt idx="5470">
                  <c:v>0</c:v>
                </c:pt>
                <c:pt idx="5471">
                  <c:v>3</c:v>
                </c:pt>
                <c:pt idx="5472">
                  <c:v>1</c:v>
                </c:pt>
                <c:pt idx="5473">
                  <c:v>1</c:v>
                </c:pt>
                <c:pt idx="5474">
                  <c:v>4</c:v>
                </c:pt>
                <c:pt idx="5475">
                  <c:v>6</c:v>
                </c:pt>
                <c:pt idx="5476">
                  <c:v>7</c:v>
                </c:pt>
                <c:pt idx="5477">
                  <c:v>0</c:v>
                </c:pt>
                <c:pt idx="5478">
                  <c:v>2</c:v>
                </c:pt>
                <c:pt idx="5479">
                  <c:v>2</c:v>
                </c:pt>
                <c:pt idx="5480">
                  <c:v>1</c:v>
                </c:pt>
                <c:pt idx="5481">
                  <c:v>9</c:v>
                </c:pt>
                <c:pt idx="5482">
                  <c:v>1</c:v>
                </c:pt>
                <c:pt idx="5483">
                  <c:v>1</c:v>
                </c:pt>
                <c:pt idx="5484">
                  <c:v>3</c:v>
                </c:pt>
                <c:pt idx="5485">
                  <c:v>4</c:v>
                </c:pt>
                <c:pt idx="5486">
                  <c:v>2</c:v>
                </c:pt>
                <c:pt idx="5487">
                  <c:v>2</c:v>
                </c:pt>
                <c:pt idx="5488">
                  <c:v>5</c:v>
                </c:pt>
                <c:pt idx="5489">
                  <c:v>1</c:v>
                </c:pt>
                <c:pt idx="5490">
                  <c:v>1</c:v>
                </c:pt>
                <c:pt idx="5491">
                  <c:v>4</c:v>
                </c:pt>
                <c:pt idx="5492">
                  <c:v>1</c:v>
                </c:pt>
                <c:pt idx="5493">
                  <c:v>3</c:v>
                </c:pt>
                <c:pt idx="5494">
                  <c:v>3</c:v>
                </c:pt>
                <c:pt idx="5495">
                  <c:v>3</c:v>
                </c:pt>
                <c:pt idx="5496">
                  <c:v>8</c:v>
                </c:pt>
                <c:pt idx="5497">
                  <c:v>3</c:v>
                </c:pt>
                <c:pt idx="5498">
                  <c:v>6</c:v>
                </c:pt>
                <c:pt idx="5499">
                  <c:v>2</c:v>
                </c:pt>
                <c:pt idx="5500">
                  <c:v>3</c:v>
                </c:pt>
                <c:pt idx="5501">
                  <c:v>1</c:v>
                </c:pt>
                <c:pt idx="5502">
                  <c:v>1</c:v>
                </c:pt>
                <c:pt idx="5503">
                  <c:v>1</c:v>
                </c:pt>
                <c:pt idx="5504">
                  <c:v>1</c:v>
                </c:pt>
                <c:pt idx="5505">
                  <c:v>0</c:v>
                </c:pt>
                <c:pt idx="5506">
                  <c:v>1</c:v>
                </c:pt>
                <c:pt idx="5507">
                  <c:v>2</c:v>
                </c:pt>
                <c:pt idx="5508">
                  <c:v>1</c:v>
                </c:pt>
                <c:pt idx="5509">
                  <c:v>3</c:v>
                </c:pt>
                <c:pt idx="5510">
                  <c:v>9</c:v>
                </c:pt>
                <c:pt idx="5511">
                  <c:v>2</c:v>
                </c:pt>
                <c:pt idx="5512">
                  <c:v>1</c:v>
                </c:pt>
                <c:pt idx="5513">
                  <c:v>2</c:v>
                </c:pt>
                <c:pt idx="5514">
                  <c:v>2</c:v>
                </c:pt>
                <c:pt idx="5515">
                  <c:v>5</c:v>
                </c:pt>
                <c:pt idx="5516">
                  <c:v>5</c:v>
                </c:pt>
                <c:pt idx="5517">
                  <c:v>4</c:v>
                </c:pt>
                <c:pt idx="5518">
                  <c:v>4</c:v>
                </c:pt>
                <c:pt idx="5519">
                  <c:v>5</c:v>
                </c:pt>
                <c:pt idx="5520">
                  <c:v>4</c:v>
                </c:pt>
                <c:pt idx="5521">
                  <c:v>2</c:v>
                </c:pt>
                <c:pt idx="5522">
                  <c:v>1</c:v>
                </c:pt>
                <c:pt idx="5523">
                  <c:v>3</c:v>
                </c:pt>
                <c:pt idx="5524">
                  <c:v>0</c:v>
                </c:pt>
                <c:pt idx="5525">
                  <c:v>2</c:v>
                </c:pt>
                <c:pt idx="5526">
                  <c:v>0</c:v>
                </c:pt>
                <c:pt idx="5527">
                  <c:v>4</c:v>
                </c:pt>
                <c:pt idx="5528">
                  <c:v>1</c:v>
                </c:pt>
                <c:pt idx="5529">
                  <c:v>7</c:v>
                </c:pt>
                <c:pt idx="5530">
                  <c:v>3</c:v>
                </c:pt>
                <c:pt idx="5531">
                  <c:v>1</c:v>
                </c:pt>
                <c:pt idx="5532">
                  <c:v>4</c:v>
                </c:pt>
                <c:pt idx="5533">
                  <c:v>2</c:v>
                </c:pt>
                <c:pt idx="5534">
                  <c:v>5</c:v>
                </c:pt>
                <c:pt idx="5535">
                  <c:v>1</c:v>
                </c:pt>
                <c:pt idx="5536">
                  <c:v>3</c:v>
                </c:pt>
                <c:pt idx="5537">
                  <c:v>1</c:v>
                </c:pt>
                <c:pt idx="5538">
                  <c:v>2</c:v>
                </c:pt>
                <c:pt idx="5539">
                  <c:v>2</c:v>
                </c:pt>
                <c:pt idx="5540">
                  <c:v>2</c:v>
                </c:pt>
                <c:pt idx="5541">
                  <c:v>2</c:v>
                </c:pt>
                <c:pt idx="5542">
                  <c:v>3</c:v>
                </c:pt>
                <c:pt idx="5543">
                  <c:v>3</c:v>
                </c:pt>
                <c:pt idx="5544">
                  <c:v>4</c:v>
                </c:pt>
                <c:pt idx="5545">
                  <c:v>3</c:v>
                </c:pt>
                <c:pt idx="5546">
                  <c:v>1</c:v>
                </c:pt>
                <c:pt idx="5547">
                  <c:v>3</c:v>
                </c:pt>
                <c:pt idx="5548">
                  <c:v>2</c:v>
                </c:pt>
                <c:pt idx="5549">
                  <c:v>3</c:v>
                </c:pt>
                <c:pt idx="5550">
                  <c:v>2</c:v>
                </c:pt>
                <c:pt idx="5551">
                  <c:v>4</c:v>
                </c:pt>
                <c:pt idx="5552">
                  <c:v>7</c:v>
                </c:pt>
                <c:pt idx="5553">
                  <c:v>4</c:v>
                </c:pt>
                <c:pt idx="5554">
                  <c:v>5</c:v>
                </c:pt>
                <c:pt idx="5555">
                  <c:v>5</c:v>
                </c:pt>
                <c:pt idx="5556">
                  <c:v>0</c:v>
                </c:pt>
                <c:pt idx="5557">
                  <c:v>4</c:v>
                </c:pt>
                <c:pt idx="5558">
                  <c:v>3</c:v>
                </c:pt>
                <c:pt idx="5559">
                  <c:v>4</c:v>
                </c:pt>
                <c:pt idx="5560">
                  <c:v>0</c:v>
                </c:pt>
                <c:pt idx="5561">
                  <c:v>5</c:v>
                </c:pt>
                <c:pt idx="5562">
                  <c:v>5</c:v>
                </c:pt>
                <c:pt idx="5563">
                  <c:v>4</c:v>
                </c:pt>
                <c:pt idx="5564">
                  <c:v>2</c:v>
                </c:pt>
                <c:pt idx="5565">
                  <c:v>4</c:v>
                </c:pt>
                <c:pt idx="5566">
                  <c:v>2</c:v>
                </c:pt>
                <c:pt idx="5567">
                  <c:v>4</c:v>
                </c:pt>
                <c:pt idx="5568">
                  <c:v>1</c:v>
                </c:pt>
                <c:pt idx="5569">
                  <c:v>2</c:v>
                </c:pt>
                <c:pt idx="5570">
                  <c:v>1</c:v>
                </c:pt>
                <c:pt idx="5571">
                  <c:v>3</c:v>
                </c:pt>
                <c:pt idx="5572">
                  <c:v>5</c:v>
                </c:pt>
                <c:pt idx="5573">
                  <c:v>2</c:v>
                </c:pt>
                <c:pt idx="5574">
                  <c:v>0</c:v>
                </c:pt>
                <c:pt idx="5575">
                  <c:v>2</c:v>
                </c:pt>
                <c:pt idx="5576">
                  <c:v>4</c:v>
                </c:pt>
                <c:pt idx="5577">
                  <c:v>7</c:v>
                </c:pt>
                <c:pt idx="5578">
                  <c:v>3</c:v>
                </c:pt>
                <c:pt idx="5579">
                  <c:v>3</c:v>
                </c:pt>
                <c:pt idx="5580">
                  <c:v>2</c:v>
                </c:pt>
                <c:pt idx="5581">
                  <c:v>0</c:v>
                </c:pt>
                <c:pt idx="5582">
                  <c:v>6</c:v>
                </c:pt>
                <c:pt idx="5583">
                  <c:v>2</c:v>
                </c:pt>
                <c:pt idx="5584">
                  <c:v>4</c:v>
                </c:pt>
                <c:pt idx="5585">
                  <c:v>2</c:v>
                </c:pt>
                <c:pt idx="5586">
                  <c:v>3</c:v>
                </c:pt>
                <c:pt idx="5587">
                  <c:v>3</c:v>
                </c:pt>
                <c:pt idx="5588">
                  <c:v>2</c:v>
                </c:pt>
                <c:pt idx="5589">
                  <c:v>3</c:v>
                </c:pt>
                <c:pt idx="5590">
                  <c:v>6</c:v>
                </c:pt>
                <c:pt idx="5591">
                  <c:v>1</c:v>
                </c:pt>
                <c:pt idx="5592">
                  <c:v>3</c:v>
                </c:pt>
                <c:pt idx="5593">
                  <c:v>3</c:v>
                </c:pt>
                <c:pt idx="5594">
                  <c:v>3</c:v>
                </c:pt>
                <c:pt idx="5595">
                  <c:v>4</c:v>
                </c:pt>
                <c:pt idx="5596">
                  <c:v>0</c:v>
                </c:pt>
                <c:pt idx="5597">
                  <c:v>3</c:v>
                </c:pt>
                <c:pt idx="5598">
                  <c:v>4</c:v>
                </c:pt>
                <c:pt idx="5599">
                  <c:v>3</c:v>
                </c:pt>
                <c:pt idx="5600">
                  <c:v>3</c:v>
                </c:pt>
                <c:pt idx="5601">
                  <c:v>2</c:v>
                </c:pt>
                <c:pt idx="5602">
                  <c:v>0</c:v>
                </c:pt>
                <c:pt idx="5603">
                  <c:v>3</c:v>
                </c:pt>
                <c:pt idx="5604">
                  <c:v>6</c:v>
                </c:pt>
                <c:pt idx="5605">
                  <c:v>3</c:v>
                </c:pt>
                <c:pt idx="5606">
                  <c:v>6</c:v>
                </c:pt>
                <c:pt idx="5607">
                  <c:v>2</c:v>
                </c:pt>
                <c:pt idx="5608">
                  <c:v>2</c:v>
                </c:pt>
                <c:pt idx="5609">
                  <c:v>1</c:v>
                </c:pt>
                <c:pt idx="5610">
                  <c:v>3</c:v>
                </c:pt>
                <c:pt idx="5611">
                  <c:v>3</c:v>
                </c:pt>
                <c:pt idx="5612">
                  <c:v>1</c:v>
                </c:pt>
                <c:pt idx="5613">
                  <c:v>2</c:v>
                </c:pt>
                <c:pt idx="5614">
                  <c:v>4</c:v>
                </c:pt>
                <c:pt idx="5615">
                  <c:v>0</c:v>
                </c:pt>
                <c:pt idx="5616">
                  <c:v>3</c:v>
                </c:pt>
                <c:pt idx="5617">
                  <c:v>0</c:v>
                </c:pt>
                <c:pt idx="5618">
                  <c:v>4</c:v>
                </c:pt>
                <c:pt idx="5619">
                  <c:v>5</c:v>
                </c:pt>
                <c:pt idx="5620">
                  <c:v>1</c:v>
                </c:pt>
                <c:pt idx="5621">
                  <c:v>4</c:v>
                </c:pt>
                <c:pt idx="5622">
                  <c:v>2</c:v>
                </c:pt>
                <c:pt idx="5623">
                  <c:v>0</c:v>
                </c:pt>
                <c:pt idx="5624">
                  <c:v>3</c:v>
                </c:pt>
                <c:pt idx="5625">
                  <c:v>6</c:v>
                </c:pt>
                <c:pt idx="5626">
                  <c:v>3</c:v>
                </c:pt>
                <c:pt idx="5627">
                  <c:v>1</c:v>
                </c:pt>
                <c:pt idx="5628">
                  <c:v>2</c:v>
                </c:pt>
                <c:pt idx="5629">
                  <c:v>5</c:v>
                </c:pt>
                <c:pt idx="5630">
                  <c:v>1</c:v>
                </c:pt>
                <c:pt idx="5631">
                  <c:v>1</c:v>
                </c:pt>
                <c:pt idx="5632">
                  <c:v>1</c:v>
                </c:pt>
                <c:pt idx="5633">
                  <c:v>2</c:v>
                </c:pt>
                <c:pt idx="5634">
                  <c:v>6</c:v>
                </c:pt>
                <c:pt idx="5635">
                  <c:v>3</c:v>
                </c:pt>
                <c:pt idx="5636">
                  <c:v>2</c:v>
                </c:pt>
                <c:pt idx="5637">
                  <c:v>4</c:v>
                </c:pt>
                <c:pt idx="5638">
                  <c:v>7</c:v>
                </c:pt>
                <c:pt idx="5639">
                  <c:v>3</c:v>
                </c:pt>
                <c:pt idx="5640">
                  <c:v>1</c:v>
                </c:pt>
                <c:pt idx="5641">
                  <c:v>3</c:v>
                </c:pt>
                <c:pt idx="5642">
                  <c:v>0</c:v>
                </c:pt>
                <c:pt idx="5643">
                  <c:v>1</c:v>
                </c:pt>
                <c:pt idx="5644">
                  <c:v>4</c:v>
                </c:pt>
                <c:pt idx="5645">
                  <c:v>0</c:v>
                </c:pt>
                <c:pt idx="5646">
                  <c:v>2</c:v>
                </c:pt>
                <c:pt idx="5647">
                  <c:v>1</c:v>
                </c:pt>
                <c:pt idx="5648">
                  <c:v>1</c:v>
                </c:pt>
                <c:pt idx="5649">
                  <c:v>2</c:v>
                </c:pt>
                <c:pt idx="5650">
                  <c:v>3</c:v>
                </c:pt>
                <c:pt idx="5651">
                  <c:v>3</c:v>
                </c:pt>
                <c:pt idx="5652">
                  <c:v>3</c:v>
                </c:pt>
                <c:pt idx="5653">
                  <c:v>3</c:v>
                </c:pt>
                <c:pt idx="5654">
                  <c:v>1</c:v>
                </c:pt>
                <c:pt idx="5655">
                  <c:v>10</c:v>
                </c:pt>
                <c:pt idx="5656">
                  <c:v>2</c:v>
                </c:pt>
                <c:pt idx="5657">
                  <c:v>3</c:v>
                </c:pt>
                <c:pt idx="5658">
                  <c:v>6</c:v>
                </c:pt>
                <c:pt idx="5659">
                  <c:v>2</c:v>
                </c:pt>
                <c:pt idx="5660">
                  <c:v>1</c:v>
                </c:pt>
                <c:pt idx="5661">
                  <c:v>1</c:v>
                </c:pt>
                <c:pt idx="5662">
                  <c:v>1</c:v>
                </c:pt>
                <c:pt idx="5663">
                  <c:v>4</c:v>
                </c:pt>
                <c:pt idx="5664">
                  <c:v>4</c:v>
                </c:pt>
                <c:pt idx="5665">
                  <c:v>1</c:v>
                </c:pt>
                <c:pt idx="5666">
                  <c:v>0</c:v>
                </c:pt>
                <c:pt idx="5667">
                  <c:v>5</c:v>
                </c:pt>
                <c:pt idx="5668">
                  <c:v>0</c:v>
                </c:pt>
                <c:pt idx="5669">
                  <c:v>1</c:v>
                </c:pt>
                <c:pt idx="5670">
                  <c:v>5</c:v>
                </c:pt>
                <c:pt idx="5671">
                  <c:v>3</c:v>
                </c:pt>
                <c:pt idx="5672">
                  <c:v>1</c:v>
                </c:pt>
                <c:pt idx="5673">
                  <c:v>2</c:v>
                </c:pt>
                <c:pt idx="5674">
                  <c:v>3</c:v>
                </c:pt>
                <c:pt idx="5675">
                  <c:v>3</c:v>
                </c:pt>
                <c:pt idx="5676">
                  <c:v>4</c:v>
                </c:pt>
                <c:pt idx="5677">
                  <c:v>2</c:v>
                </c:pt>
                <c:pt idx="5678">
                  <c:v>3</c:v>
                </c:pt>
                <c:pt idx="5679">
                  <c:v>2</c:v>
                </c:pt>
                <c:pt idx="5680">
                  <c:v>6</c:v>
                </c:pt>
                <c:pt idx="5681">
                  <c:v>1</c:v>
                </c:pt>
                <c:pt idx="5682">
                  <c:v>2</c:v>
                </c:pt>
                <c:pt idx="5683">
                  <c:v>1</c:v>
                </c:pt>
                <c:pt idx="5684">
                  <c:v>5</c:v>
                </c:pt>
                <c:pt idx="5685">
                  <c:v>4</c:v>
                </c:pt>
                <c:pt idx="5686">
                  <c:v>2</c:v>
                </c:pt>
                <c:pt idx="5687">
                  <c:v>1</c:v>
                </c:pt>
                <c:pt idx="5688">
                  <c:v>2</c:v>
                </c:pt>
                <c:pt idx="5689">
                  <c:v>5</c:v>
                </c:pt>
                <c:pt idx="5690">
                  <c:v>1</c:v>
                </c:pt>
                <c:pt idx="5691">
                  <c:v>3</c:v>
                </c:pt>
                <c:pt idx="5692">
                  <c:v>3</c:v>
                </c:pt>
                <c:pt idx="5693">
                  <c:v>0</c:v>
                </c:pt>
                <c:pt idx="5694">
                  <c:v>0</c:v>
                </c:pt>
                <c:pt idx="5695">
                  <c:v>4</c:v>
                </c:pt>
                <c:pt idx="5696">
                  <c:v>2</c:v>
                </c:pt>
                <c:pt idx="5697">
                  <c:v>2</c:v>
                </c:pt>
                <c:pt idx="5698">
                  <c:v>2</c:v>
                </c:pt>
                <c:pt idx="5699">
                  <c:v>6</c:v>
                </c:pt>
                <c:pt idx="5700">
                  <c:v>3</c:v>
                </c:pt>
                <c:pt idx="5701">
                  <c:v>5</c:v>
                </c:pt>
                <c:pt idx="5702">
                  <c:v>2</c:v>
                </c:pt>
                <c:pt idx="5703">
                  <c:v>4</c:v>
                </c:pt>
                <c:pt idx="5704">
                  <c:v>4</c:v>
                </c:pt>
                <c:pt idx="5705">
                  <c:v>0</c:v>
                </c:pt>
                <c:pt idx="5706">
                  <c:v>2</c:v>
                </c:pt>
                <c:pt idx="5707">
                  <c:v>4</c:v>
                </c:pt>
                <c:pt idx="5708">
                  <c:v>1</c:v>
                </c:pt>
                <c:pt idx="5709">
                  <c:v>4</c:v>
                </c:pt>
                <c:pt idx="5710">
                  <c:v>3</c:v>
                </c:pt>
                <c:pt idx="5711">
                  <c:v>2</c:v>
                </c:pt>
                <c:pt idx="5712">
                  <c:v>3</c:v>
                </c:pt>
                <c:pt idx="5713">
                  <c:v>5</c:v>
                </c:pt>
                <c:pt idx="5714">
                  <c:v>0</c:v>
                </c:pt>
                <c:pt idx="5715">
                  <c:v>2</c:v>
                </c:pt>
                <c:pt idx="5716">
                  <c:v>4</c:v>
                </c:pt>
                <c:pt idx="5717">
                  <c:v>0</c:v>
                </c:pt>
                <c:pt idx="5718">
                  <c:v>0</c:v>
                </c:pt>
                <c:pt idx="5719">
                  <c:v>2</c:v>
                </c:pt>
                <c:pt idx="5720">
                  <c:v>1</c:v>
                </c:pt>
                <c:pt idx="5721">
                  <c:v>5</c:v>
                </c:pt>
                <c:pt idx="5722">
                  <c:v>4</c:v>
                </c:pt>
                <c:pt idx="5723">
                  <c:v>2</c:v>
                </c:pt>
                <c:pt idx="5724">
                  <c:v>4</c:v>
                </c:pt>
                <c:pt idx="5725">
                  <c:v>2</c:v>
                </c:pt>
                <c:pt idx="5726">
                  <c:v>2</c:v>
                </c:pt>
                <c:pt idx="5727">
                  <c:v>4</c:v>
                </c:pt>
                <c:pt idx="5728">
                  <c:v>1</c:v>
                </c:pt>
                <c:pt idx="5729">
                  <c:v>3</c:v>
                </c:pt>
                <c:pt idx="5730">
                  <c:v>2</c:v>
                </c:pt>
                <c:pt idx="5731">
                  <c:v>2</c:v>
                </c:pt>
                <c:pt idx="5732">
                  <c:v>5</c:v>
                </c:pt>
                <c:pt idx="5733">
                  <c:v>5</c:v>
                </c:pt>
                <c:pt idx="5734">
                  <c:v>1</c:v>
                </c:pt>
                <c:pt idx="5735">
                  <c:v>2</c:v>
                </c:pt>
                <c:pt idx="5736">
                  <c:v>5</c:v>
                </c:pt>
                <c:pt idx="5737">
                  <c:v>2</c:v>
                </c:pt>
                <c:pt idx="5738">
                  <c:v>6</c:v>
                </c:pt>
                <c:pt idx="5739">
                  <c:v>5</c:v>
                </c:pt>
                <c:pt idx="5740">
                  <c:v>2</c:v>
                </c:pt>
                <c:pt idx="5741">
                  <c:v>1</c:v>
                </c:pt>
                <c:pt idx="5742">
                  <c:v>0</c:v>
                </c:pt>
                <c:pt idx="5743">
                  <c:v>2</c:v>
                </c:pt>
                <c:pt idx="5744">
                  <c:v>3</c:v>
                </c:pt>
                <c:pt idx="5745">
                  <c:v>1</c:v>
                </c:pt>
                <c:pt idx="5746">
                  <c:v>5</c:v>
                </c:pt>
                <c:pt idx="5747">
                  <c:v>6</c:v>
                </c:pt>
                <c:pt idx="5748">
                  <c:v>3</c:v>
                </c:pt>
                <c:pt idx="5749">
                  <c:v>4</c:v>
                </c:pt>
                <c:pt idx="5750">
                  <c:v>5</c:v>
                </c:pt>
                <c:pt idx="5751">
                  <c:v>5</c:v>
                </c:pt>
                <c:pt idx="5752">
                  <c:v>2</c:v>
                </c:pt>
                <c:pt idx="5753">
                  <c:v>5</c:v>
                </c:pt>
                <c:pt idx="5754">
                  <c:v>2</c:v>
                </c:pt>
                <c:pt idx="5755">
                  <c:v>3</c:v>
                </c:pt>
                <c:pt idx="5756">
                  <c:v>3</c:v>
                </c:pt>
                <c:pt idx="5757">
                  <c:v>5</c:v>
                </c:pt>
                <c:pt idx="5758">
                  <c:v>2</c:v>
                </c:pt>
                <c:pt idx="5759">
                  <c:v>3</c:v>
                </c:pt>
                <c:pt idx="5760">
                  <c:v>4</c:v>
                </c:pt>
                <c:pt idx="5761">
                  <c:v>4</c:v>
                </c:pt>
                <c:pt idx="5762">
                  <c:v>2</c:v>
                </c:pt>
                <c:pt idx="5763">
                  <c:v>1</c:v>
                </c:pt>
                <c:pt idx="5764">
                  <c:v>1</c:v>
                </c:pt>
                <c:pt idx="5765">
                  <c:v>1</c:v>
                </c:pt>
                <c:pt idx="5766">
                  <c:v>3</c:v>
                </c:pt>
                <c:pt idx="5767">
                  <c:v>3</c:v>
                </c:pt>
                <c:pt idx="5768">
                  <c:v>3</c:v>
                </c:pt>
                <c:pt idx="5769">
                  <c:v>2</c:v>
                </c:pt>
                <c:pt idx="5770">
                  <c:v>4</c:v>
                </c:pt>
                <c:pt idx="5771">
                  <c:v>4</c:v>
                </c:pt>
                <c:pt idx="5772">
                  <c:v>5</c:v>
                </c:pt>
                <c:pt idx="5773">
                  <c:v>2</c:v>
                </c:pt>
                <c:pt idx="5774">
                  <c:v>3</c:v>
                </c:pt>
                <c:pt idx="5775">
                  <c:v>1</c:v>
                </c:pt>
                <c:pt idx="5776">
                  <c:v>3</c:v>
                </c:pt>
                <c:pt idx="5777">
                  <c:v>4</c:v>
                </c:pt>
                <c:pt idx="5778">
                  <c:v>0</c:v>
                </c:pt>
                <c:pt idx="5779">
                  <c:v>1</c:v>
                </c:pt>
                <c:pt idx="5780">
                  <c:v>5</c:v>
                </c:pt>
                <c:pt idx="5781">
                  <c:v>2</c:v>
                </c:pt>
                <c:pt idx="5782">
                  <c:v>3</c:v>
                </c:pt>
                <c:pt idx="5783">
                  <c:v>5</c:v>
                </c:pt>
                <c:pt idx="5784">
                  <c:v>1</c:v>
                </c:pt>
                <c:pt idx="5785">
                  <c:v>0</c:v>
                </c:pt>
                <c:pt idx="5786">
                  <c:v>4</c:v>
                </c:pt>
                <c:pt idx="5787">
                  <c:v>2</c:v>
                </c:pt>
                <c:pt idx="5788">
                  <c:v>1</c:v>
                </c:pt>
                <c:pt idx="5789">
                  <c:v>3</c:v>
                </c:pt>
                <c:pt idx="5790">
                  <c:v>1</c:v>
                </c:pt>
                <c:pt idx="5791">
                  <c:v>4</c:v>
                </c:pt>
                <c:pt idx="5792">
                  <c:v>1</c:v>
                </c:pt>
                <c:pt idx="5793">
                  <c:v>3</c:v>
                </c:pt>
                <c:pt idx="5794">
                  <c:v>1</c:v>
                </c:pt>
                <c:pt idx="5795">
                  <c:v>4</c:v>
                </c:pt>
                <c:pt idx="5796">
                  <c:v>3</c:v>
                </c:pt>
                <c:pt idx="5797">
                  <c:v>3</c:v>
                </c:pt>
                <c:pt idx="5798">
                  <c:v>6</c:v>
                </c:pt>
                <c:pt idx="5799">
                  <c:v>2</c:v>
                </c:pt>
                <c:pt idx="5800">
                  <c:v>2</c:v>
                </c:pt>
                <c:pt idx="5801">
                  <c:v>3</c:v>
                </c:pt>
                <c:pt idx="5802">
                  <c:v>3</c:v>
                </c:pt>
                <c:pt idx="5803">
                  <c:v>2</c:v>
                </c:pt>
                <c:pt idx="5804">
                  <c:v>7</c:v>
                </c:pt>
                <c:pt idx="5805">
                  <c:v>2</c:v>
                </c:pt>
                <c:pt idx="5806">
                  <c:v>4</c:v>
                </c:pt>
                <c:pt idx="5807">
                  <c:v>3</c:v>
                </c:pt>
                <c:pt idx="5808">
                  <c:v>2</c:v>
                </c:pt>
                <c:pt idx="5809">
                  <c:v>3</c:v>
                </c:pt>
                <c:pt idx="5810">
                  <c:v>4</c:v>
                </c:pt>
                <c:pt idx="5811">
                  <c:v>3</c:v>
                </c:pt>
                <c:pt idx="5812">
                  <c:v>5</c:v>
                </c:pt>
                <c:pt idx="5813">
                  <c:v>5</c:v>
                </c:pt>
                <c:pt idx="5814">
                  <c:v>5</c:v>
                </c:pt>
                <c:pt idx="5815">
                  <c:v>6</c:v>
                </c:pt>
                <c:pt idx="5816">
                  <c:v>2</c:v>
                </c:pt>
                <c:pt idx="5817">
                  <c:v>4</c:v>
                </c:pt>
                <c:pt idx="5818">
                  <c:v>1</c:v>
                </c:pt>
                <c:pt idx="5819">
                  <c:v>1</c:v>
                </c:pt>
                <c:pt idx="5820">
                  <c:v>0</c:v>
                </c:pt>
                <c:pt idx="5821">
                  <c:v>3</c:v>
                </c:pt>
                <c:pt idx="5822">
                  <c:v>2</c:v>
                </c:pt>
                <c:pt idx="5823">
                  <c:v>3</c:v>
                </c:pt>
                <c:pt idx="5824">
                  <c:v>2</c:v>
                </c:pt>
                <c:pt idx="5825">
                  <c:v>4</c:v>
                </c:pt>
                <c:pt idx="5826">
                  <c:v>2</c:v>
                </c:pt>
                <c:pt idx="5827">
                  <c:v>4</c:v>
                </c:pt>
                <c:pt idx="5828">
                  <c:v>2</c:v>
                </c:pt>
                <c:pt idx="5829">
                  <c:v>1</c:v>
                </c:pt>
                <c:pt idx="5830">
                  <c:v>3</c:v>
                </c:pt>
                <c:pt idx="5831">
                  <c:v>2</c:v>
                </c:pt>
                <c:pt idx="5832">
                  <c:v>2</c:v>
                </c:pt>
                <c:pt idx="5833">
                  <c:v>2</c:v>
                </c:pt>
                <c:pt idx="5834">
                  <c:v>4</c:v>
                </c:pt>
                <c:pt idx="5835">
                  <c:v>3</c:v>
                </c:pt>
                <c:pt idx="5836">
                  <c:v>0</c:v>
                </c:pt>
                <c:pt idx="5837">
                  <c:v>1</c:v>
                </c:pt>
                <c:pt idx="5838">
                  <c:v>1</c:v>
                </c:pt>
                <c:pt idx="5839">
                  <c:v>1</c:v>
                </c:pt>
                <c:pt idx="5840">
                  <c:v>2</c:v>
                </c:pt>
                <c:pt idx="5841">
                  <c:v>1</c:v>
                </c:pt>
                <c:pt idx="5842">
                  <c:v>1</c:v>
                </c:pt>
                <c:pt idx="5843">
                  <c:v>3</c:v>
                </c:pt>
                <c:pt idx="5844">
                  <c:v>3</c:v>
                </c:pt>
                <c:pt idx="5845">
                  <c:v>5</c:v>
                </c:pt>
                <c:pt idx="5846">
                  <c:v>3</c:v>
                </c:pt>
                <c:pt idx="5847">
                  <c:v>5</c:v>
                </c:pt>
                <c:pt idx="5848">
                  <c:v>2</c:v>
                </c:pt>
                <c:pt idx="5849">
                  <c:v>1</c:v>
                </c:pt>
                <c:pt idx="5850">
                  <c:v>2</c:v>
                </c:pt>
                <c:pt idx="5851">
                  <c:v>2</c:v>
                </c:pt>
                <c:pt idx="5852">
                  <c:v>7</c:v>
                </c:pt>
                <c:pt idx="5853">
                  <c:v>4</c:v>
                </c:pt>
                <c:pt idx="5854">
                  <c:v>3</c:v>
                </c:pt>
                <c:pt idx="5855">
                  <c:v>4</c:v>
                </c:pt>
                <c:pt idx="5856">
                  <c:v>2</c:v>
                </c:pt>
                <c:pt idx="5857">
                  <c:v>2</c:v>
                </c:pt>
                <c:pt idx="5858">
                  <c:v>4</c:v>
                </c:pt>
                <c:pt idx="5859">
                  <c:v>0</c:v>
                </c:pt>
                <c:pt idx="5860">
                  <c:v>2</c:v>
                </c:pt>
                <c:pt idx="5861">
                  <c:v>2</c:v>
                </c:pt>
                <c:pt idx="5862">
                  <c:v>0</c:v>
                </c:pt>
                <c:pt idx="5863">
                  <c:v>4</c:v>
                </c:pt>
                <c:pt idx="5864">
                  <c:v>1</c:v>
                </c:pt>
                <c:pt idx="5865">
                  <c:v>2</c:v>
                </c:pt>
                <c:pt idx="5866">
                  <c:v>4</c:v>
                </c:pt>
                <c:pt idx="5867">
                  <c:v>1</c:v>
                </c:pt>
                <c:pt idx="5868">
                  <c:v>4</c:v>
                </c:pt>
                <c:pt idx="5869">
                  <c:v>3</c:v>
                </c:pt>
                <c:pt idx="5870">
                  <c:v>2</c:v>
                </c:pt>
                <c:pt idx="5871">
                  <c:v>1</c:v>
                </c:pt>
                <c:pt idx="5872">
                  <c:v>2</c:v>
                </c:pt>
                <c:pt idx="5873">
                  <c:v>6</c:v>
                </c:pt>
                <c:pt idx="5874">
                  <c:v>2</c:v>
                </c:pt>
                <c:pt idx="5875">
                  <c:v>5</c:v>
                </c:pt>
                <c:pt idx="5876">
                  <c:v>5</c:v>
                </c:pt>
                <c:pt idx="5877">
                  <c:v>3</c:v>
                </c:pt>
                <c:pt idx="5878">
                  <c:v>1</c:v>
                </c:pt>
                <c:pt idx="5879">
                  <c:v>5</c:v>
                </c:pt>
                <c:pt idx="5880">
                  <c:v>4</c:v>
                </c:pt>
                <c:pt idx="5881">
                  <c:v>1</c:v>
                </c:pt>
                <c:pt idx="5882">
                  <c:v>3</c:v>
                </c:pt>
                <c:pt idx="5883">
                  <c:v>5</c:v>
                </c:pt>
                <c:pt idx="5884">
                  <c:v>1</c:v>
                </c:pt>
                <c:pt idx="5885">
                  <c:v>4</c:v>
                </c:pt>
                <c:pt idx="5886">
                  <c:v>4</c:v>
                </c:pt>
                <c:pt idx="5887">
                  <c:v>3</c:v>
                </c:pt>
                <c:pt idx="5888">
                  <c:v>2</c:v>
                </c:pt>
                <c:pt idx="5889">
                  <c:v>2</c:v>
                </c:pt>
                <c:pt idx="5890">
                  <c:v>1</c:v>
                </c:pt>
                <c:pt idx="5891">
                  <c:v>4</c:v>
                </c:pt>
                <c:pt idx="5892">
                  <c:v>3</c:v>
                </c:pt>
                <c:pt idx="5893">
                  <c:v>2</c:v>
                </c:pt>
                <c:pt idx="5894">
                  <c:v>2</c:v>
                </c:pt>
                <c:pt idx="5895">
                  <c:v>1</c:v>
                </c:pt>
                <c:pt idx="5896">
                  <c:v>3</c:v>
                </c:pt>
                <c:pt idx="5897">
                  <c:v>6</c:v>
                </c:pt>
                <c:pt idx="5898">
                  <c:v>3</c:v>
                </c:pt>
                <c:pt idx="5899">
                  <c:v>0</c:v>
                </c:pt>
                <c:pt idx="5900">
                  <c:v>4</c:v>
                </c:pt>
                <c:pt idx="5901">
                  <c:v>0</c:v>
                </c:pt>
                <c:pt idx="5902">
                  <c:v>1</c:v>
                </c:pt>
                <c:pt idx="5903">
                  <c:v>5</c:v>
                </c:pt>
                <c:pt idx="5904">
                  <c:v>0</c:v>
                </c:pt>
                <c:pt idx="5905">
                  <c:v>1</c:v>
                </c:pt>
                <c:pt idx="5906">
                  <c:v>4</c:v>
                </c:pt>
                <c:pt idx="5907">
                  <c:v>6</c:v>
                </c:pt>
                <c:pt idx="5908">
                  <c:v>1</c:v>
                </c:pt>
                <c:pt idx="5909">
                  <c:v>3</c:v>
                </c:pt>
                <c:pt idx="5910">
                  <c:v>1</c:v>
                </c:pt>
                <c:pt idx="5911">
                  <c:v>4</c:v>
                </c:pt>
                <c:pt idx="5912">
                  <c:v>0</c:v>
                </c:pt>
                <c:pt idx="5913">
                  <c:v>3</c:v>
                </c:pt>
                <c:pt idx="5914">
                  <c:v>1</c:v>
                </c:pt>
                <c:pt idx="5915">
                  <c:v>2</c:v>
                </c:pt>
                <c:pt idx="5916">
                  <c:v>0</c:v>
                </c:pt>
                <c:pt idx="5917">
                  <c:v>1</c:v>
                </c:pt>
                <c:pt idx="5918">
                  <c:v>1</c:v>
                </c:pt>
                <c:pt idx="5919">
                  <c:v>6</c:v>
                </c:pt>
                <c:pt idx="5920">
                  <c:v>0</c:v>
                </c:pt>
                <c:pt idx="5921">
                  <c:v>1</c:v>
                </c:pt>
                <c:pt idx="5922">
                  <c:v>1</c:v>
                </c:pt>
                <c:pt idx="5923">
                  <c:v>3</c:v>
                </c:pt>
                <c:pt idx="5924">
                  <c:v>4</c:v>
                </c:pt>
                <c:pt idx="5925">
                  <c:v>6</c:v>
                </c:pt>
                <c:pt idx="5926">
                  <c:v>2</c:v>
                </c:pt>
                <c:pt idx="5927">
                  <c:v>3</c:v>
                </c:pt>
                <c:pt idx="5928">
                  <c:v>1</c:v>
                </c:pt>
                <c:pt idx="5929">
                  <c:v>2</c:v>
                </c:pt>
                <c:pt idx="5930">
                  <c:v>3</c:v>
                </c:pt>
                <c:pt idx="5931">
                  <c:v>2</c:v>
                </c:pt>
                <c:pt idx="5932">
                  <c:v>1</c:v>
                </c:pt>
                <c:pt idx="5933">
                  <c:v>0</c:v>
                </c:pt>
                <c:pt idx="5934">
                  <c:v>1</c:v>
                </c:pt>
                <c:pt idx="5935">
                  <c:v>3</c:v>
                </c:pt>
                <c:pt idx="5936">
                  <c:v>2</c:v>
                </c:pt>
                <c:pt idx="5937">
                  <c:v>2</c:v>
                </c:pt>
                <c:pt idx="5938">
                  <c:v>2</c:v>
                </c:pt>
                <c:pt idx="5939">
                  <c:v>0</c:v>
                </c:pt>
                <c:pt idx="5940">
                  <c:v>1</c:v>
                </c:pt>
                <c:pt idx="5941">
                  <c:v>4</c:v>
                </c:pt>
                <c:pt idx="5942">
                  <c:v>3</c:v>
                </c:pt>
                <c:pt idx="5943">
                  <c:v>1</c:v>
                </c:pt>
                <c:pt idx="5944">
                  <c:v>3</c:v>
                </c:pt>
                <c:pt idx="5945">
                  <c:v>5</c:v>
                </c:pt>
                <c:pt idx="5946">
                  <c:v>2</c:v>
                </c:pt>
                <c:pt idx="5947">
                  <c:v>2</c:v>
                </c:pt>
                <c:pt idx="5948">
                  <c:v>2</c:v>
                </c:pt>
                <c:pt idx="5949">
                  <c:v>3</c:v>
                </c:pt>
                <c:pt idx="5950">
                  <c:v>2</c:v>
                </c:pt>
                <c:pt idx="5951">
                  <c:v>3</c:v>
                </c:pt>
                <c:pt idx="5952">
                  <c:v>4</c:v>
                </c:pt>
                <c:pt idx="5953">
                  <c:v>0</c:v>
                </c:pt>
                <c:pt idx="5954">
                  <c:v>1</c:v>
                </c:pt>
                <c:pt idx="5955">
                  <c:v>3</c:v>
                </c:pt>
                <c:pt idx="5956">
                  <c:v>4</c:v>
                </c:pt>
                <c:pt idx="5957">
                  <c:v>2</c:v>
                </c:pt>
                <c:pt idx="5958">
                  <c:v>6</c:v>
                </c:pt>
                <c:pt idx="5959">
                  <c:v>2</c:v>
                </c:pt>
                <c:pt idx="5960">
                  <c:v>2</c:v>
                </c:pt>
                <c:pt idx="5961">
                  <c:v>3</c:v>
                </c:pt>
                <c:pt idx="5962">
                  <c:v>2</c:v>
                </c:pt>
                <c:pt idx="5963">
                  <c:v>3</c:v>
                </c:pt>
                <c:pt idx="5964">
                  <c:v>3</c:v>
                </c:pt>
                <c:pt idx="5965">
                  <c:v>0</c:v>
                </c:pt>
                <c:pt idx="5966">
                  <c:v>2</c:v>
                </c:pt>
                <c:pt idx="5967">
                  <c:v>3</c:v>
                </c:pt>
                <c:pt idx="5968">
                  <c:v>3</c:v>
                </c:pt>
                <c:pt idx="5969">
                  <c:v>2</c:v>
                </c:pt>
                <c:pt idx="5970">
                  <c:v>2</c:v>
                </c:pt>
                <c:pt idx="5971">
                  <c:v>0</c:v>
                </c:pt>
                <c:pt idx="5972">
                  <c:v>1</c:v>
                </c:pt>
                <c:pt idx="5973">
                  <c:v>0</c:v>
                </c:pt>
                <c:pt idx="5974">
                  <c:v>4</c:v>
                </c:pt>
                <c:pt idx="5975">
                  <c:v>4</c:v>
                </c:pt>
                <c:pt idx="5976">
                  <c:v>1</c:v>
                </c:pt>
                <c:pt idx="5977">
                  <c:v>1</c:v>
                </c:pt>
                <c:pt idx="5978">
                  <c:v>0</c:v>
                </c:pt>
                <c:pt idx="5979">
                  <c:v>5</c:v>
                </c:pt>
                <c:pt idx="5980">
                  <c:v>4</c:v>
                </c:pt>
                <c:pt idx="5981">
                  <c:v>2</c:v>
                </c:pt>
                <c:pt idx="5982">
                  <c:v>3</c:v>
                </c:pt>
                <c:pt idx="5983">
                  <c:v>3</c:v>
                </c:pt>
                <c:pt idx="5984">
                  <c:v>2</c:v>
                </c:pt>
                <c:pt idx="5985">
                  <c:v>2</c:v>
                </c:pt>
                <c:pt idx="5986">
                  <c:v>1</c:v>
                </c:pt>
                <c:pt idx="5987">
                  <c:v>5</c:v>
                </c:pt>
                <c:pt idx="5988">
                  <c:v>1</c:v>
                </c:pt>
                <c:pt idx="5989">
                  <c:v>3</c:v>
                </c:pt>
                <c:pt idx="5990">
                  <c:v>4</c:v>
                </c:pt>
                <c:pt idx="5991">
                  <c:v>2</c:v>
                </c:pt>
                <c:pt idx="5992">
                  <c:v>3</c:v>
                </c:pt>
                <c:pt idx="5993">
                  <c:v>5</c:v>
                </c:pt>
                <c:pt idx="5994">
                  <c:v>4</c:v>
                </c:pt>
                <c:pt idx="5995">
                  <c:v>3</c:v>
                </c:pt>
                <c:pt idx="5996">
                  <c:v>3</c:v>
                </c:pt>
                <c:pt idx="5997">
                  <c:v>4</c:v>
                </c:pt>
                <c:pt idx="5998">
                  <c:v>3</c:v>
                </c:pt>
                <c:pt idx="5999">
                  <c:v>4</c:v>
                </c:pt>
                <c:pt idx="6000">
                  <c:v>3</c:v>
                </c:pt>
                <c:pt idx="6001">
                  <c:v>2</c:v>
                </c:pt>
                <c:pt idx="6002">
                  <c:v>1</c:v>
                </c:pt>
                <c:pt idx="6003">
                  <c:v>2</c:v>
                </c:pt>
                <c:pt idx="6004">
                  <c:v>2</c:v>
                </c:pt>
                <c:pt idx="6005">
                  <c:v>5</c:v>
                </c:pt>
                <c:pt idx="6006">
                  <c:v>0</c:v>
                </c:pt>
                <c:pt idx="6007">
                  <c:v>1</c:v>
                </c:pt>
                <c:pt idx="6008">
                  <c:v>0</c:v>
                </c:pt>
                <c:pt idx="6009">
                  <c:v>3</c:v>
                </c:pt>
                <c:pt idx="6010">
                  <c:v>0</c:v>
                </c:pt>
                <c:pt idx="6011">
                  <c:v>4</c:v>
                </c:pt>
                <c:pt idx="6012">
                  <c:v>1</c:v>
                </c:pt>
                <c:pt idx="6013">
                  <c:v>3</c:v>
                </c:pt>
                <c:pt idx="6014">
                  <c:v>4</c:v>
                </c:pt>
                <c:pt idx="6015">
                  <c:v>3</c:v>
                </c:pt>
                <c:pt idx="6016">
                  <c:v>3</c:v>
                </c:pt>
                <c:pt idx="6017">
                  <c:v>2</c:v>
                </c:pt>
                <c:pt idx="6018">
                  <c:v>1</c:v>
                </c:pt>
                <c:pt idx="6019">
                  <c:v>4</c:v>
                </c:pt>
                <c:pt idx="6020">
                  <c:v>0</c:v>
                </c:pt>
                <c:pt idx="6021">
                  <c:v>1</c:v>
                </c:pt>
                <c:pt idx="6022">
                  <c:v>2</c:v>
                </c:pt>
                <c:pt idx="6023">
                  <c:v>2</c:v>
                </c:pt>
                <c:pt idx="6024">
                  <c:v>0</c:v>
                </c:pt>
                <c:pt idx="6025">
                  <c:v>1</c:v>
                </c:pt>
                <c:pt idx="6026">
                  <c:v>4</c:v>
                </c:pt>
                <c:pt idx="6027">
                  <c:v>2</c:v>
                </c:pt>
                <c:pt idx="6028">
                  <c:v>4</c:v>
                </c:pt>
                <c:pt idx="6029">
                  <c:v>2</c:v>
                </c:pt>
                <c:pt idx="6030">
                  <c:v>1</c:v>
                </c:pt>
                <c:pt idx="6031">
                  <c:v>4</c:v>
                </c:pt>
                <c:pt idx="6032">
                  <c:v>4</c:v>
                </c:pt>
                <c:pt idx="6033">
                  <c:v>2</c:v>
                </c:pt>
                <c:pt idx="6034">
                  <c:v>1</c:v>
                </c:pt>
                <c:pt idx="6035">
                  <c:v>5</c:v>
                </c:pt>
                <c:pt idx="6036">
                  <c:v>2</c:v>
                </c:pt>
                <c:pt idx="6037">
                  <c:v>3</c:v>
                </c:pt>
                <c:pt idx="6038">
                  <c:v>3</c:v>
                </c:pt>
                <c:pt idx="6039">
                  <c:v>1</c:v>
                </c:pt>
                <c:pt idx="6040">
                  <c:v>2</c:v>
                </c:pt>
                <c:pt idx="6041">
                  <c:v>0</c:v>
                </c:pt>
                <c:pt idx="6042">
                  <c:v>2</c:v>
                </c:pt>
                <c:pt idx="6043">
                  <c:v>0</c:v>
                </c:pt>
                <c:pt idx="6044">
                  <c:v>2</c:v>
                </c:pt>
                <c:pt idx="6045">
                  <c:v>3</c:v>
                </c:pt>
                <c:pt idx="6046">
                  <c:v>2</c:v>
                </c:pt>
                <c:pt idx="6047">
                  <c:v>4</c:v>
                </c:pt>
                <c:pt idx="6048">
                  <c:v>1</c:v>
                </c:pt>
                <c:pt idx="6049">
                  <c:v>0</c:v>
                </c:pt>
                <c:pt idx="6050">
                  <c:v>2</c:v>
                </c:pt>
                <c:pt idx="6051">
                  <c:v>3</c:v>
                </c:pt>
                <c:pt idx="6052">
                  <c:v>2</c:v>
                </c:pt>
                <c:pt idx="6053">
                  <c:v>8</c:v>
                </c:pt>
                <c:pt idx="6054">
                  <c:v>3</c:v>
                </c:pt>
                <c:pt idx="6055">
                  <c:v>1</c:v>
                </c:pt>
                <c:pt idx="6056">
                  <c:v>3</c:v>
                </c:pt>
                <c:pt idx="6057">
                  <c:v>1</c:v>
                </c:pt>
                <c:pt idx="6058">
                  <c:v>2</c:v>
                </c:pt>
                <c:pt idx="6059">
                  <c:v>1</c:v>
                </c:pt>
                <c:pt idx="6060">
                  <c:v>4</c:v>
                </c:pt>
                <c:pt idx="6061">
                  <c:v>3</c:v>
                </c:pt>
                <c:pt idx="6062">
                  <c:v>4</c:v>
                </c:pt>
                <c:pt idx="6063">
                  <c:v>3</c:v>
                </c:pt>
                <c:pt idx="6064">
                  <c:v>6</c:v>
                </c:pt>
                <c:pt idx="6065">
                  <c:v>1</c:v>
                </c:pt>
                <c:pt idx="6066">
                  <c:v>0</c:v>
                </c:pt>
                <c:pt idx="6067">
                  <c:v>5</c:v>
                </c:pt>
                <c:pt idx="6068">
                  <c:v>4</c:v>
                </c:pt>
                <c:pt idx="6069">
                  <c:v>2</c:v>
                </c:pt>
                <c:pt idx="6070">
                  <c:v>4</c:v>
                </c:pt>
                <c:pt idx="6071">
                  <c:v>7</c:v>
                </c:pt>
                <c:pt idx="6072">
                  <c:v>2</c:v>
                </c:pt>
                <c:pt idx="6073">
                  <c:v>3</c:v>
                </c:pt>
                <c:pt idx="6074">
                  <c:v>2</c:v>
                </c:pt>
                <c:pt idx="6075">
                  <c:v>4</c:v>
                </c:pt>
                <c:pt idx="6076">
                  <c:v>9</c:v>
                </c:pt>
                <c:pt idx="6077">
                  <c:v>0</c:v>
                </c:pt>
                <c:pt idx="6078">
                  <c:v>2</c:v>
                </c:pt>
                <c:pt idx="6079">
                  <c:v>1</c:v>
                </c:pt>
                <c:pt idx="6080">
                  <c:v>1</c:v>
                </c:pt>
                <c:pt idx="6081">
                  <c:v>4</c:v>
                </c:pt>
                <c:pt idx="6082">
                  <c:v>2</c:v>
                </c:pt>
                <c:pt idx="6083">
                  <c:v>3</c:v>
                </c:pt>
                <c:pt idx="6084">
                  <c:v>3</c:v>
                </c:pt>
                <c:pt idx="6085">
                  <c:v>2</c:v>
                </c:pt>
                <c:pt idx="6086">
                  <c:v>5</c:v>
                </c:pt>
                <c:pt idx="6087">
                  <c:v>3</c:v>
                </c:pt>
                <c:pt idx="6088">
                  <c:v>2</c:v>
                </c:pt>
                <c:pt idx="6089">
                  <c:v>4</c:v>
                </c:pt>
                <c:pt idx="6090">
                  <c:v>4</c:v>
                </c:pt>
                <c:pt idx="6091">
                  <c:v>1</c:v>
                </c:pt>
                <c:pt idx="6092">
                  <c:v>2</c:v>
                </c:pt>
                <c:pt idx="6093">
                  <c:v>1</c:v>
                </c:pt>
                <c:pt idx="6094">
                  <c:v>4</c:v>
                </c:pt>
                <c:pt idx="6095">
                  <c:v>4</c:v>
                </c:pt>
                <c:pt idx="6096">
                  <c:v>5</c:v>
                </c:pt>
                <c:pt idx="6097">
                  <c:v>2</c:v>
                </c:pt>
                <c:pt idx="6098">
                  <c:v>1</c:v>
                </c:pt>
                <c:pt idx="6099">
                  <c:v>2</c:v>
                </c:pt>
                <c:pt idx="6100">
                  <c:v>1</c:v>
                </c:pt>
                <c:pt idx="6101">
                  <c:v>1</c:v>
                </c:pt>
                <c:pt idx="6102">
                  <c:v>2</c:v>
                </c:pt>
                <c:pt idx="6103">
                  <c:v>5</c:v>
                </c:pt>
                <c:pt idx="6104">
                  <c:v>2</c:v>
                </c:pt>
                <c:pt idx="6105">
                  <c:v>0</c:v>
                </c:pt>
                <c:pt idx="6106">
                  <c:v>1</c:v>
                </c:pt>
                <c:pt idx="6107">
                  <c:v>1</c:v>
                </c:pt>
                <c:pt idx="6108">
                  <c:v>0</c:v>
                </c:pt>
                <c:pt idx="6109">
                  <c:v>3</c:v>
                </c:pt>
                <c:pt idx="6110">
                  <c:v>3</c:v>
                </c:pt>
                <c:pt idx="6111">
                  <c:v>6</c:v>
                </c:pt>
                <c:pt idx="6112">
                  <c:v>2</c:v>
                </c:pt>
                <c:pt idx="6113">
                  <c:v>4</c:v>
                </c:pt>
                <c:pt idx="6114">
                  <c:v>1</c:v>
                </c:pt>
                <c:pt idx="6115">
                  <c:v>0</c:v>
                </c:pt>
                <c:pt idx="6116">
                  <c:v>2</c:v>
                </c:pt>
                <c:pt idx="6117">
                  <c:v>1</c:v>
                </c:pt>
                <c:pt idx="6118">
                  <c:v>0</c:v>
                </c:pt>
                <c:pt idx="6119">
                  <c:v>4</c:v>
                </c:pt>
                <c:pt idx="6120">
                  <c:v>2</c:v>
                </c:pt>
                <c:pt idx="6121">
                  <c:v>2</c:v>
                </c:pt>
                <c:pt idx="6122">
                  <c:v>0</c:v>
                </c:pt>
                <c:pt idx="6123">
                  <c:v>3</c:v>
                </c:pt>
                <c:pt idx="6124">
                  <c:v>1</c:v>
                </c:pt>
                <c:pt idx="6125">
                  <c:v>1</c:v>
                </c:pt>
                <c:pt idx="6126">
                  <c:v>4</c:v>
                </c:pt>
                <c:pt idx="6127">
                  <c:v>4</c:v>
                </c:pt>
                <c:pt idx="6128">
                  <c:v>3</c:v>
                </c:pt>
                <c:pt idx="6129">
                  <c:v>2</c:v>
                </c:pt>
                <c:pt idx="6130">
                  <c:v>3</c:v>
                </c:pt>
                <c:pt idx="6131">
                  <c:v>2</c:v>
                </c:pt>
                <c:pt idx="6132">
                  <c:v>0</c:v>
                </c:pt>
                <c:pt idx="6133">
                  <c:v>6</c:v>
                </c:pt>
                <c:pt idx="6134">
                  <c:v>2</c:v>
                </c:pt>
                <c:pt idx="6135">
                  <c:v>1</c:v>
                </c:pt>
                <c:pt idx="6136">
                  <c:v>1</c:v>
                </c:pt>
                <c:pt idx="6137">
                  <c:v>2</c:v>
                </c:pt>
                <c:pt idx="6138">
                  <c:v>3</c:v>
                </c:pt>
                <c:pt idx="6139">
                  <c:v>3</c:v>
                </c:pt>
                <c:pt idx="6140">
                  <c:v>2</c:v>
                </c:pt>
                <c:pt idx="6141">
                  <c:v>3</c:v>
                </c:pt>
                <c:pt idx="6142">
                  <c:v>2</c:v>
                </c:pt>
                <c:pt idx="6143">
                  <c:v>2</c:v>
                </c:pt>
                <c:pt idx="6144">
                  <c:v>4</c:v>
                </c:pt>
                <c:pt idx="6145">
                  <c:v>1</c:v>
                </c:pt>
                <c:pt idx="6146">
                  <c:v>3</c:v>
                </c:pt>
                <c:pt idx="6147">
                  <c:v>3</c:v>
                </c:pt>
                <c:pt idx="6148">
                  <c:v>3</c:v>
                </c:pt>
                <c:pt idx="6149">
                  <c:v>1</c:v>
                </c:pt>
                <c:pt idx="6150">
                  <c:v>1</c:v>
                </c:pt>
                <c:pt idx="6151">
                  <c:v>4</c:v>
                </c:pt>
                <c:pt idx="6152">
                  <c:v>1</c:v>
                </c:pt>
                <c:pt idx="6153">
                  <c:v>5</c:v>
                </c:pt>
                <c:pt idx="6154">
                  <c:v>2</c:v>
                </c:pt>
                <c:pt idx="6155">
                  <c:v>1</c:v>
                </c:pt>
                <c:pt idx="6156">
                  <c:v>5</c:v>
                </c:pt>
                <c:pt idx="6157">
                  <c:v>3</c:v>
                </c:pt>
                <c:pt idx="6158">
                  <c:v>2</c:v>
                </c:pt>
                <c:pt idx="6159">
                  <c:v>2</c:v>
                </c:pt>
                <c:pt idx="6160">
                  <c:v>4</c:v>
                </c:pt>
                <c:pt idx="6161">
                  <c:v>1</c:v>
                </c:pt>
                <c:pt idx="6162">
                  <c:v>2</c:v>
                </c:pt>
                <c:pt idx="6163">
                  <c:v>3</c:v>
                </c:pt>
                <c:pt idx="6164">
                  <c:v>2</c:v>
                </c:pt>
                <c:pt idx="6165">
                  <c:v>3</c:v>
                </c:pt>
                <c:pt idx="6166">
                  <c:v>4</c:v>
                </c:pt>
                <c:pt idx="6167">
                  <c:v>3</c:v>
                </c:pt>
                <c:pt idx="6168">
                  <c:v>0</c:v>
                </c:pt>
                <c:pt idx="6169">
                  <c:v>2</c:v>
                </c:pt>
                <c:pt idx="6170">
                  <c:v>2</c:v>
                </c:pt>
                <c:pt idx="6171">
                  <c:v>2</c:v>
                </c:pt>
                <c:pt idx="6172">
                  <c:v>2</c:v>
                </c:pt>
                <c:pt idx="6173">
                  <c:v>2</c:v>
                </c:pt>
                <c:pt idx="6174">
                  <c:v>3</c:v>
                </c:pt>
                <c:pt idx="6175">
                  <c:v>7</c:v>
                </c:pt>
                <c:pt idx="6176">
                  <c:v>0</c:v>
                </c:pt>
                <c:pt idx="6177">
                  <c:v>2</c:v>
                </c:pt>
                <c:pt idx="6178">
                  <c:v>3</c:v>
                </c:pt>
                <c:pt idx="6179">
                  <c:v>3</c:v>
                </c:pt>
                <c:pt idx="6180">
                  <c:v>2</c:v>
                </c:pt>
                <c:pt idx="6181">
                  <c:v>6</c:v>
                </c:pt>
                <c:pt idx="6182">
                  <c:v>2</c:v>
                </c:pt>
                <c:pt idx="6183">
                  <c:v>2</c:v>
                </c:pt>
                <c:pt idx="6184">
                  <c:v>2</c:v>
                </c:pt>
                <c:pt idx="6185">
                  <c:v>1</c:v>
                </c:pt>
                <c:pt idx="6186">
                  <c:v>0</c:v>
                </c:pt>
                <c:pt idx="6187">
                  <c:v>5</c:v>
                </c:pt>
                <c:pt idx="6188">
                  <c:v>5</c:v>
                </c:pt>
                <c:pt idx="6189">
                  <c:v>3</c:v>
                </c:pt>
                <c:pt idx="6190">
                  <c:v>0</c:v>
                </c:pt>
                <c:pt idx="6191">
                  <c:v>2</c:v>
                </c:pt>
                <c:pt idx="6192">
                  <c:v>3</c:v>
                </c:pt>
                <c:pt idx="6193">
                  <c:v>4</c:v>
                </c:pt>
                <c:pt idx="6194">
                  <c:v>3</c:v>
                </c:pt>
                <c:pt idx="6195">
                  <c:v>1</c:v>
                </c:pt>
                <c:pt idx="6196">
                  <c:v>1</c:v>
                </c:pt>
                <c:pt idx="6197">
                  <c:v>3</c:v>
                </c:pt>
                <c:pt idx="6198">
                  <c:v>3</c:v>
                </c:pt>
                <c:pt idx="6199">
                  <c:v>1</c:v>
                </c:pt>
                <c:pt idx="6200">
                  <c:v>3</c:v>
                </c:pt>
                <c:pt idx="6201">
                  <c:v>3</c:v>
                </c:pt>
                <c:pt idx="6202">
                  <c:v>4</c:v>
                </c:pt>
                <c:pt idx="6203">
                  <c:v>1</c:v>
                </c:pt>
                <c:pt idx="6204">
                  <c:v>1</c:v>
                </c:pt>
                <c:pt idx="6205">
                  <c:v>1</c:v>
                </c:pt>
                <c:pt idx="6206">
                  <c:v>0</c:v>
                </c:pt>
                <c:pt idx="6207">
                  <c:v>2</c:v>
                </c:pt>
                <c:pt idx="6208">
                  <c:v>4</c:v>
                </c:pt>
                <c:pt idx="6209">
                  <c:v>2</c:v>
                </c:pt>
                <c:pt idx="6210">
                  <c:v>1</c:v>
                </c:pt>
                <c:pt idx="6211">
                  <c:v>2</c:v>
                </c:pt>
                <c:pt idx="6212">
                  <c:v>1</c:v>
                </c:pt>
                <c:pt idx="6213">
                  <c:v>3</c:v>
                </c:pt>
                <c:pt idx="6214">
                  <c:v>4</c:v>
                </c:pt>
                <c:pt idx="6215">
                  <c:v>1</c:v>
                </c:pt>
                <c:pt idx="6216">
                  <c:v>1</c:v>
                </c:pt>
                <c:pt idx="6217">
                  <c:v>3</c:v>
                </c:pt>
                <c:pt idx="6218">
                  <c:v>3</c:v>
                </c:pt>
                <c:pt idx="6219">
                  <c:v>2</c:v>
                </c:pt>
                <c:pt idx="6220">
                  <c:v>1</c:v>
                </c:pt>
                <c:pt idx="6221">
                  <c:v>1</c:v>
                </c:pt>
                <c:pt idx="6222">
                  <c:v>2</c:v>
                </c:pt>
                <c:pt idx="6223">
                  <c:v>1</c:v>
                </c:pt>
                <c:pt idx="6224">
                  <c:v>1</c:v>
                </c:pt>
                <c:pt idx="6225">
                  <c:v>2</c:v>
                </c:pt>
                <c:pt idx="6226">
                  <c:v>4</c:v>
                </c:pt>
                <c:pt idx="6227">
                  <c:v>1</c:v>
                </c:pt>
                <c:pt idx="6228">
                  <c:v>3</c:v>
                </c:pt>
                <c:pt idx="6229">
                  <c:v>7</c:v>
                </c:pt>
                <c:pt idx="6230">
                  <c:v>2</c:v>
                </c:pt>
                <c:pt idx="6231">
                  <c:v>4</c:v>
                </c:pt>
                <c:pt idx="6232">
                  <c:v>1</c:v>
                </c:pt>
                <c:pt idx="6233">
                  <c:v>2</c:v>
                </c:pt>
                <c:pt idx="6234">
                  <c:v>1</c:v>
                </c:pt>
                <c:pt idx="6235">
                  <c:v>0</c:v>
                </c:pt>
                <c:pt idx="6236">
                  <c:v>3</c:v>
                </c:pt>
                <c:pt idx="6237">
                  <c:v>1</c:v>
                </c:pt>
                <c:pt idx="6238">
                  <c:v>4</c:v>
                </c:pt>
                <c:pt idx="6239">
                  <c:v>2</c:v>
                </c:pt>
                <c:pt idx="6240">
                  <c:v>1</c:v>
                </c:pt>
                <c:pt idx="6241">
                  <c:v>2</c:v>
                </c:pt>
                <c:pt idx="6242">
                  <c:v>4</c:v>
                </c:pt>
                <c:pt idx="6243">
                  <c:v>2</c:v>
                </c:pt>
                <c:pt idx="6244">
                  <c:v>2</c:v>
                </c:pt>
                <c:pt idx="6245">
                  <c:v>2</c:v>
                </c:pt>
                <c:pt idx="6246">
                  <c:v>2</c:v>
                </c:pt>
                <c:pt idx="6247">
                  <c:v>1</c:v>
                </c:pt>
                <c:pt idx="6248">
                  <c:v>3</c:v>
                </c:pt>
                <c:pt idx="6249">
                  <c:v>4</c:v>
                </c:pt>
                <c:pt idx="6250">
                  <c:v>2</c:v>
                </c:pt>
                <c:pt idx="6251">
                  <c:v>0</c:v>
                </c:pt>
                <c:pt idx="6252">
                  <c:v>1</c:v>
                </c:pt>
                <c:pt idx="6253">
                  <c:v>4</c:v>
                </c:pt>
                <c:pt idx="6254">
                  <c:v>2</c:v>
                </c:pt>
                <c:pt idx="6255">
                  <c:v>0</c:v>
                </c:pt>
                <c:pt idx="6256">
                  <c:v>1</c:v>
                </c:pt>
                <c:pt idx="6257">
                  <c:v>2</c:v>
                </c:pt>
                <c:pt idx="6258">
                  <c:v>3</c:v>
                </c:pt>
                <c:pt idx="6259">
                  <c:v>2</c:v>
                </c:pt>
                <c:pt idx="6260">
                  <c:v>3</c:v>
                </c:pt>
                <c:pt idx="6261">
                  <c:v>2</c:v>
                </c:pt>
                <c:pt idx="6262">
                  <c:v>3</c:v>
                </c:pt>
                <c:pt idx="6263">
                  <c:v>3</c:v>
                </c:pt>
                <c:pt idx="6264">
                  <c:v>3</c:v>
                </c:pt>
                <c:pt idx="6265">
                  <c:v>4</c:v>
                </c:pt>
                <c:pt idx="6266">
                  <c:v>2</c:v>
                </c:pt>
                <c:pt idx="6267">
                  <c:v>3</c:v>
                </c:pt>
                <c:pt idx="6268">
                  <c:v>2</c:v>
                </c:pt>
                <c:pt idx="6269">
                  <c:v>8</c:v>
                </c:pt>
                <c:pt idx="6270">
                  <c:v>3</c:v>
                </c:pt>
                <c:pt idx="6271">
                  <c:v>3</c:v>
                </c:pt>
                <c:pt idx="6272">
                  <c:v>2</c:v>
                </c:pt>
                <c:pt idx="6273">
                  <c:v>4</c:v>
                </c:pt>
                <c:pt idx="6274">
                  <c:v>4</c:v>
                </c:pt>
                <c:pt idx="6275">
                  <c:v>2</c:v>
                </c:pt>
                <c:pt idx="6276">
                  <c:v>1</c:v>
                </c:pt>
                <c:pt idx="6277">
                  <c:v>3</c:v>
                </c:pt>
                <c:pt idx="6278">
                  <c:v>4</c:v>
                </c:pt>
                <c:pt idx="6279">
                  <c:v>1</c:v>
                </c:pt>
                <c:pt idx="6280">
                  <c:v>2</c:v>
                </c:pt>
                <c:pt idx="6281">
                  <c:v>2</c:v>
                </c:pt>
                <c:pt idx="6282">
                  <c:v>2</c:v>
                </c:pt>
                <c:pt idx="6283">
                  <c:v>2</c:v>
                </c:pt>
                <c:pt idx="6284">
                  <c:v>1</c:v>
                </c:pt>
                <c:pt idx="6285">
                  <c:v>3</c:v>
                </c:pt>
                <c:pt idx="6286">
                  <c:v>4</c:v>
                </c:pt>
                <c:pt idx="6287">
                  <c:v>2</c:v>
                </c:pt>
                <c:pt idx="6288">
                  <c:v>0</c:v>
                </c:pt>
                <c:pt idx="6289">
                  <c:v>0</c:v>
                </c:pt>
                <c:pt idx="6290">
                  <c:v>5</c:v>
                </c:pt>
                <c:pt idx="6291">
                  <c:v>3</c:v>
                </c:pt>
                <c:pt idx="6292">
                  <c:v>2</c:v>
                </c:pt>
                <c:pt idx="6293">
                  <c:v>1</c:v>
                </c:pt>
                <c:pt idx="6294">
                  <c:v>1</c:v>
                </c:pt>
                <c:pt idx="6295">
                  <c:v>2</c:v>
                </c:pt>
                <c:pt idx="6296">
                  <c:v>2</c:v>
                </c:pt>
                <c:pt idx="6297">
                  <c:v>2</c:v>
                </c:pt>
                <c:pt idx="6298">
                  <c:v>0</c:v>
                </c:pt>
                <c:pt idx="6299">
                  <c:v>5</c:v>
                </c:pt>
                <c:pt idx="6300">
                  <c:v>2</c:v>
                </c:pt>
                <c:pt idx="6301">
                  <c:v>2</c:v>
                </c:pt>
                <c:pt idx="6302">
                  <c:v>3</c:v>
                </c:pt>
                <c:pt idx="6303">
                  <c:v>2</c:v>
                </c:pt>
                <c:pt idx="6304">
                  <c:v>3</c:v>
                </c:pt>
                <c:pt idx="6305">
                  <c:v>1</c:v>
                </c:pt>
                <c:pt idx="6306">
                  <c:v>4</c:v>
                </c:pt>
                <c:pt idx="6307">
                  <c:v>3</c:v>
                </c:pt>
                <c:pt idx="6308">
                  <c:v>4</c:v>
                </c:pt>
                <c:pt idx="6309">
                  <c:v>3</c:v>
                </c:pt>
                <c:pt idx="6310">
                  <c:v>3</c:v>
                </c:pt>
                <c:pt idx="6311">
                  <c:v>3</c:v>
                </c:pt>
                <c:pt idx="6312">
                  <c:v>1</c:v>
                </c:pt>
                <c:pt idx="6313">
                  <c:v>1</c:v>
                </c:pt>
                <c:pt idx="6314">
                  <c:v>2</c:v>
                </c:pt>
                <c:pt idx="6315">
                  <c:v>4</c:v>
                </c:pt>
                <c:pt idx="6316">
                  <c:v>3</c:v>
                </c:pt>
                <c:pt idx="6317">
                  <c:v>5</c:v>
                </c:pt>
                <c:pt idx="6318">
                  <c:v>3</c:v>
                </c:pt>
                <c:pt idx="6319">
                  <c:v>1</c:v>
                </c:pt>
                <c:pt idx="6320">
                  <c:v>5</c:v>
                </c:pt>
                <c:pt idx="6321">
                  <c:v>0</c:v>
                </c:pt>
                <c:pt idx="6322">
                  <c:v>3</c:v>
                </c:pt>
                <c:pt idx="6323">
                  <c:v>0</c:v>
                </c:pt>
                <c:pt idx="6324">
                  <c:v>5</c:v>
                </c:pt>
                <c:pt idx="6325">
                  <c:v>3</c:v>
                </c:pt>
                <c:pt idx="6326">
                  <c:v>4</c:v>
                </c:pt>
                <c:pt idx="6327">
                  <c:v>4</c:v>
                </c:pt>
                <c:pt idx="6328">
                  <c:v>3</c:v>
                </c:pt>
                <c:pt idx="6329">
                  <c:v>3</c:v>
                </c:pt>
                <c:pt idx="6330">
                  <c:v>2</c:v>
                </c:pt>
                <c:pt idx="6331">
                  <c:v>3</c:v>
                </c:pt>
                <c:pt idx="6332">
                  <c:v>1</c:v>
                </c:pt>
                <c:pt idx="6333">
                  <c:v>2</c:v>
                </c:pt>
                <c:pt idx="6334">
                  <c:v>5</c:v>
                </c:pt>
                <c:pt idx="6335">
                  <c:v>2</c:v>
                </c:pt>
                <c:pt idx="6336">
                  <c:v>0</c:v>
                </c:pt>
                <c:pt idx="6337">
                  <c:v>2</c:v>
                </c:pt>
                <c:pt idx="6338">
                  <c:v>0</c:v>
                </c:pt>
                <c:pt idx="6339">
                  <c:v>4</c:v>
                </c:pt>
                <c:pt idx="6340">
                  <c:v>1</c:v>
                </c:pt>
                <c:pt idx="6341">
                  <c:v>1</c:v>
                </c:pt>
                <c:pt idx="6342">
                  <c:v>4</c:v>
                </c:pt>
                <c:pt idx="6343">
                  <c:v>2</c:v>
                </c:pt>
                <c:pt idx="6344">
                  <c:v>1</c:v>
                </c:pt>
                <c:pt idx="6345">
                  <c:v>3</c:v>
                </c:pt>
                <c:pt idx="6346">
                  <c:v>3</c:v>
                </c:pt>
                <c:pt idx="6347">
                  <c:v>3</c:v>
                </c:pt>
                <c:pt idx="6348">
                  <c:v>2</c:v>
                </c:pt>
                <c:pt idx="6349">
                  <c:v>3</c:v>
                </c:pt>
                <c:pt idx="6350">
                  <c:v>8</c:v>
                </c:pt>
                <c:pt idx="6351">
                  <c:v>1</c:v>
                </c:pt>
                <c:pt idx="6352">
                  <c:v>0</c:v>
                </c:pt>
                <c:pt idx="6353">
                  <c:v>4</c:v>
                </c:pt>
                <c:pt idx="6354">
                  <c:v>2</c:v>
                </c:pt>
                <c:pt idx="6355">
                  <c:v>1</c:v>
                </c:pt>
                <c:pt idx="6356">
                  <c:v>2</c:v>
                </c:pt>
                <c:pt idx="6357">
                  <c:v>2</c:v>
                </c:pt>
                <c:pt idx="6358">
                  <c:v>4</c:v>
                </c:pt>
                <c:pt idx="6359">
                  <c:v>4</c:v>
                </c:pt>
                <c:pt idx="6360">
                  <c:v>4</c:v>
                </c:pt>
                <c:pt idx="6361">
                  <c:v>4</c:v>
                </c:pt>
                <c:pt idx="6362">
                  <c:v>5</c:v>
                </c:pt>
                <c:pt idx="6363">
                  <c:v>1</c:v>
                </c:pt>
                <c:pt idx="6364">
                  <c:v>3</c:v>
                </c:pt>
                <c:pt idx="6365">
                  <c:v>2</c:v>
                </c:pt>
                <c:pt idx="6366">
                  <c:v>5</c:v>
                </c:pt>
                <c:pt idx="6367">
                  <c:v>0</c:v>
                </c:pt>
                <c:pt idx="6368">
                  <c:v>3</c:v>
                </c:pt>
                <c:pt idx="6369">
                  <c:v>2</c:v>
                </c:pt>
                <c:pt idx="6370">
                  <c:v>4</c:v>
                </c:pt>
                <c:pt idx="6371">
                  <c:v>1</c:v>
                </c:pt>
                <c:pt idx="6372">
                  <c:v>3</c:v>
                </c:pt>
                <c:pt idx="6373">
                  <c:v>2</c:v>
                </c:pt>
                <c:pt idx="6374">
                  <c:v>2</c:v>
                </c:pt>
                <c:pt idx="6375">
                  <c:v>4</c:v>
                </c:pt>
                <c:pt idx="6376">
                  <c:v>1</c:v>
                </c:pt>
                <c:pt idx="6377">
                  <c:v>4</c:v>
                </c:pt>
                <c:pt idx="6378">
                  <c:v>0</c:v>
                </c:pt>
                <c:pt idx="6379">
                  <c:v>1</c:v>
                </c:pt>
                <c:pt idx="6380">
                  <c:v>2</c:v>
                </c:pt>
                <c:pt idx="6381">
                  <c:v>3</c:v>
                </c:pt>
                <c:pt idx="6382">
                  <c:v>3</c:v>
                </c:pt>
                <c:pt idx="6383">
                  <c:v>2</c:v>
                </c:pt>
                <c:pt idx="6384">
                  <c:v>0</c:v>
                </c:pt>
                <c:pt idx="6385">
                  <c:v>5</c:v>
                </c:pt>
                <c:pt idx="6386">
                  <c:v>3</c:v>
                </c:pt>
                <c:pt idx="6387">
                  <c:v>3</c:v>
                </c:pt>
                <c:pt idx="6388">
                  <c:v>2</c:v>
                </c:pt>
                <c:pt idx="6389">
                  <c:v>2</c:v>
                </c:pt>
                <c:pt idx="6390">
                  <c:v>7</c:v>
                </c:pt>
                <c:pt idx="6391">
                  <c:v>5</c:v>
                </c:pt>
                <c:pt idx="6392">
                  <c:v>3</c:v>
                </c:pt>
                <c:pt idx="6393">
                  <c:v>3</c:v>
                </c:pt>
                <c:pt idx="6394">
                  <c:v>1</c:v>
                </c:pt>
                <c:pt idx="6395">
                  <c:v>1</c:v>
                </c:pt>
                <c:pt idx="6396">
                  <c:v>2</c:v>
                </c:pt>
                <c:pt idx="6397">
                  <c:v>1</c:v>
                </c:pt>
                <c:pt idx="6398">
                  <c:v>4</c:v>
                </c:pt>
                <c:pt idx="6399">
                  <c:v>0</c:v>
                </c:pt>
                <c:pt idx="6400">
                  <c:v>2</c:v>
                </c:pt>
                <c:pt idx="6401">
                  <c:v>1</c:v>
                </c:pt>
                <c:pt idx="6402">
                  <c:v>2</c:v>
                </c:pt>
                <c:pt idx="6403">
                  <c:v>2</c:v>
                </c:pt>
                <c:pt idx="6404">
                  <c:v>2</c:v>
                </c:pt>
                <c:pt idx="6405">
                  <c:v>1</c:v>
                </c:pt>
                <c:pt idx="6406">
                  <c:v>3</c:v>
                </c:pt>
                <c:pt idx="6407">
                  <c:v>1</c:v>
                </c:pt>
                <c:pt idx="6408">
                  <c:v>2</c:v>
                </c:pt>
                <c:pt idx="6409">
                  <c:v>0</c:v>
                </c:pt>
                <c:pt idx="6410">
                  <c:v>0</c:v>
                </c:pt>
                <c:pt idx="6411">
                  <c:v>5</c:v>
                </c:pt>
                <c:pt idx="6412">
                  <c:v>4</c:v>
                </c:pt>
                <c:pt idx="6413">
                  <c:v>2</c:v>
                </c:pt>
                <c:pt idx="6414">
                  <c:v>3</c:v>
                </c:pt>
                <c:pt idx="6415">
                  <c:v>4</c:v>
                </c:pt>
                <c:pt idx="6416">
                  <c:v>0</c:v>
                </c:pt>
                <c:pt idx="6417">
                  <c:v>0</c:v>
                </c:pt>
                <c:pt idx="6418">
                  <c:v>3</c:v>
                </c:pt>
                <c:pt idx="6419">
                  <c:v>1</c:v>
                </c:pt>
                <c:pt idx="6420">
                  <c:v>3</c:v>
                </c:pt>
                <c:pt idx="6421">
                  <c:v>1</c:v>
                </c:pt>
                <c:pt idx="6422">
                  <c:v>4</c:v>
                </c:pt>
                <c:pt idx="6423">
                  <c:v>2</c:v>
                </c:pt>
                <c:pt idx="6424">
                  <c:v>2</c:v>
                </c:pt>
                <c:pt idx="6425">
                  <c:v>1</c:v>
                </c:pt>
                <c:pt idx="6426">
                  <c:v>3</c:v>
                </c:pt>
                <c:pt idx="6427">
                  <c:v>2</c:v>
                </c:pt>
                <c:pt idx="6428">
                  <c:v>3</c:v>
                </c:pt>
                <c:pt idx="6429">
                  <c:v>2</c:v>
                </c:pt>
                <c:pt idx="6430">
                  <c:v>3</c:v>
                </c:pt>
                <c:pt idx="6431">
                  <c:v>4</c:v>
                </c:pt>
                <c:pt idx="6432">
                  <c:v>5</c:v>
                </c:pt>
                <c:pt idx="6433">
                  <c:v>0</c:v>
                </c:pt>
                <c:pt idx="6434">
                  <c:v>5</c:v>
                </c:pt>
                <c:pt idx="6435">
                  <c:v>1</c:v>
                </c:pt>
                <c:pt idx="6436">
                  <c:v>3</c:v>
                </c:pt>
                <c:pt idx="6437">
                  <c:v>2</c:v>
                </c:pt>
                <c:pt idx="6438">
                  <c:v>0</c:v>
                </c:pt>
                <c:pt idx="6439">
                  <c:v>2</c:v>
                </c:pt>
                <c:pt idx="6440">
                  <c:v>4</c:v>
                </c:pt>
                <c:pt idx="6441">
                  <c:v>1</c:v>
                </c:pt>
                <c:pt idx="6442">
                  <c:v>5</c:v>
                </c:pt>
                <c:pt idx="6443">
                  <c:v>4</c:v>
                </c:pt>
                <c:pt idx="6444">
                  <c:v>3</c:v>
                </c:pt>
                <c:pt idx="6445">
                  <c:v>4</c:v>
                </c:pt>
                <c:pt idx="6446">
                  <c:v>2</c:v>
                </c:pt>
                <c:pt idx="6447">
                  <c:v>0</c:v>
                </c:pt>
                <c:pt idx="6448">
                  <c:v>3</c:v>
                </c:pt>
                <c:pt idx="6449">
                  <c:v>3</c:v>
                </c:pt>
                <c:pt idx="6450">
                  <c:v>3</c:v>
                </c:pt>
                <c:pt idx="6451">
                  <c:v>0</c:v>
                </c:pt>
                <c:pt idx="6452">
                  <c:v>2</c:v>
                </c:pt>
                <c:pt idx="6453">
                  <c:v>2</c:v>
                </c:pt>
                <c:pt idx="6454">
                  <c:v>2</c:v>
                </c:pt>
                <c:pt idx="6455">
                  <c:v>1</c:v>
                </c:pt>
                <c:pt idx="6456">
                  <c:v>3</c:v>
                </c:pt>
                <c:pt idx="6457">
                  <c:v>3</c:v>
                </c:pt>
                <c:pt idx="6458">
                  <c:v>2</c:v>
                </c:pt>
                <c:pt idx="6459">
                  <c:v>1</c:v>
                </c:pt>
                <c:pt idx="6460">
                  <c:v>3</c:v>
                </c:pt>
                <c:pt idx="6461">
                  <c:v>2</c:v>
                </c:pt>
                <c:pt idx="6462">
                  <c:v>1</c:v>
                </c:pt>
                <c:pt idx="6463">
                  <c:v>0</c:v>
                </c:pt>
                <c:pt idx="6464">
                  <c:v>2</c:v>
                </c:pt>
                <c:pt idx="6465">
                  <c:v>3</c:v>
                </c:pt>
                <c:pt idx="6466">
                  <c:v>3</c:v>
                </c:pt>
                <c:pt idx="6467">
                  <c:v>1</c:v>
                </c:pt>
                <c:pt idx="6468">
                  <c:v>3</c:v>
                </c:pt>
                <c:pt idx="6469">
                  <c:v>2</c:v>
                </c:pt>
                <c:pt idx="6470">
                  <c:v>4</c:v>
                </c:pt>
                <c:pt idx="6471">
                  <c:v>2</c:v>
                </c:pt>
                <c:pt idx="6472">
                  <c:v>2</c:v>
                </c:pt>
                <c:pt idx="6473">
                  <c:v>0</c:v>
                </c:pt>
                <c:pt idx="6474">
                  <c:v>1</c:v>
                </c:pt>
                <c:pt idx="6475">
                  <c:v>2</c:v>
                </c:pt>
                <c:pt idx="6476">
                  <c:v>3</c:v>
                </c:pt>
                <c:pt idx="6477">
                  <c:v>3</c:v>
                </c:pt>
                <c:pt idx="6478">
                  <c:v>1</c:v>
                </c:pt>
                <c:pt idx="6479">
                  <c:v>2</c:v>
                </c:pt>
                <c:pt idx="6480">
                  <c:v>3</c:v>
                </c:pt>
                <c:pt idx="6481">
                  <c:v>3</c:v>
                </c:pt>
                <c:pt idx="6482">
                  <c:v>1</c:v>
                </c:pt>
                <c:pt idx="6483">
                  <c:v>0</c:v>
                </c:pt>
                <c:pt idx="6484">
                  <c:v>2</c:v>
                </c:pt>
                <c:pt idx="6485">
                  <c:v>4</c:v>
                </c:pt>
                <c:pt idx="6486">
                  <c:v>4</c:v>
                </c:pt>
                <c:pt idx="6487">
                  <c:v>4</c:v>
                </c:pt>
                <c:pt idx="6488">
                  <c:v>2</c:v>
                </c:pt>
                <c:pt idx="6489">
                  <c:v>2</c:v>
                </c:pt>
                <c:pt idx="6490">
                  <c:v>1</c:v>
                </c:pt>
                <c:pt idx="6491">
                  <c:v>4</c:v>
                </c:pt>
                <c:pt idx="6492">
                  <c:v>1</c:v>
                </c:pt>
                <c:pt idx="6493">
                  <c:v>4</c:v>
                </c:pt>
                <c:pt idx="6494">
                  <c:v>2</c:v>
                </c:pt>
                <c:pt idx="6495">
                  <c:v>1</c:v>
                </c:pt>
                <c:pt idx="6496">
                  <c:v>1</c:v>
                </c:pt>
                <c:pt idx="6497">
                  <c:v>1</c:v>
                </c:pt>
                <c:pt idx="6498">
                  <c:v>3</c:v>
                </c:pt>
                <c:pt idx="6499">
                  <c:v>4</c:v>
                </c:pt>
                <c:pt idx="6500">
                  <c:v>0</c:v>
                </c:pt>
                <c:pt idx="6501">
                  <c:v>3</c:v>
                </c:pt>
                <c:pt idx="6502">
                  <c:v>4</c:v>
                </c:pt>
                <c:pt idx="6503">
                  <c:v>2</c:v>
                </c:pt>
                <c:pt idx="6504">
                  <c:v>3</c:v>
                </c:pt>
                <c:pt idx="6505">
                  <c:v>1</c:v>
                </c:pt>
                <c:pt idx="6506">
                  <c:v>4</c:v>
                </c:pt>
                <c:pt idx="6507">
                  <c:v>2</c:v>
                </c:pt>
                <c:pt idx="6508">
                  <c:v>1</c:v>
                </c:pt>
                <c:pt idx="6509">
                  <c:v>2</c:v>
                </c:pt>
                <c:pt idx="6510">
                  <c:v>3</c:v>
                </c:pt>
                <c:pt idx="6511">
                  <c:v>5</c:v>
                </c:pt>
                <c:pt idx="6512">
                  <c:v>0</c:v>
                </c:pt>
                <c:pt idx="6513">
                  <c:v>1</c:v>
                </c:pt>
                <c:pt idx="6514">
                  <c:v>0</c:v>
                </c:pt>
                <c:pt idx="6515">
                  <c:v>1</c:v>
                </c:pt>
                <c:pt idx="6516">
                  <c:v>5</c:v>
                </c:pt>
                <c:pt idx="6517">
                  <c:v>2</c:v>
                </c:pt>
                <c:pt idx="6518">
                  <c:v>4</c:v>
                </c:pt>
                <c:pt idx="6519">
                  <c:v>2</c:v>
                </c:pt>
                <c:pt idx="6520">
                  <c:v>1</c:v>
                </c:pt>
                <c:pt idx="6521">
                  <c:v>5</c:v>
                </c:pt>
                <c:pt idx="6522">
                  <c:v>2</c:v>
                </c:pt>
                <c:pt idx="6523">
                  <c:v>4</c:v>
                </c:pt>
                <c:pt idx="6524">
                  <c:v>4</c:v>
                </c:pt>
                <c:pt idx="6525">
                  <c:v>4</c:v>
                </c:pt>
                <c:pt idx="6526">
                  <c:v>2</c:v>
                </c:pt>
                <c:pt idx="6527">
                  <c:v>1</c:v>
                </c:pt>
                <c:pt idx="6528">
                  <c:v>3</c:v>
                </c:pt>
                <c:pt idx="6529">
                  <c:v>2</c:v>
                </c:pt>
                <c:pt idx="6530">
                  <c:v>2</c:v>
                </c:pt>
                <c:pt idx="6531">
                  <c:v>0</c:v>
                </c:pt>
                <c:pt idx="6532">
                  <c:v>3</c:v>
                </c:pt>
                <c:pt idx="6533">
                  <c:v>1</c:v>
                </c:pt>
                <c:pt idx="6534">
                  <c:v>1</c:v>
                </c:pt>
                <c:pt idx="6535">
                  <c:v>2</c:v>
                </c:pt>
                <c:pt idx="6536">
                  <c:v>1</c:v>
                </c:pt>
                <c:pt idx="6537">
                  <c:v>4</c:v>
                </c:pt>
                <c:pt idx="6538">
                  <c:v>2</c:v>
                </c:pt>
                <c:pt idx="6539">
                  <c:v>2</c:v>
                </c:pt>
                <c:pt idx="6540">
                  <c:v>0</c:v>
                </c:pt>
                <c:pt idx="6541">
                  <c:v>2</c:v>
                </c:pt>
                <c:pt idx="6542">
                  <c:v>2</c:v>
                </c:pt>
                <c:pt idx="6543">
                  <c:v>2</c:v>
                </c:pt>
                <c:pt idx="6544">
                  <c:v>2</c:v>
                </c:pt>
                <c:pt idx="6545">
                  <c:v>2</c:v>
                </c:pt>
                <c:pt idx="6546">
                  <c:v>2</c:v>
                </c:pt>
                <c:pt idx="6547">
                  <c:v>2</c:v>
                </c:pt>
                <c:pt idx="6548">
                  <c:v>0</c:v>
                </c:pt>
                <c:pt idx="6549">
                  <c:v>3</c:v>
                </c:pt>
                <c:pt idx="6550">
                  <c:v>2</c:v>
                </c:pt>
                <c:pt idx="6551">
                  <c:v>0</c:v>
                </c:pt>
                <c:pt idx="6552">
                  <c:v>2</c:v>
                </c:pt>
                <c:pt idx="6553">
                  <c:v>3</c:v>
                </c:pt>
                <c:pt idx="6554">
                  <c:v>0</c:v>
                </c:pt>
                <c:pt idx="6555">
                  <c:v>1</c:v>
                </c:pt>
                <c:pt idx="6556">
                  <c:v>4</c:v>
                </c:pt>
                <c:pt idx="6557">
                  <c:v>1</c:v>
                </c:pt>
                <c:pt idx="6558">
                  <c:v>1</c:v>
                </c:pt>
                <c:pt idx="6559">
                  <c:v>4</c:v>
                </c:pt>
                <c:pt idx="6560">
                  <c:v>2</c:v>
                </c:pt>
                <c:pt idx="6561">
                  <c:v>5</c:v>
                </c:pt>
                <c:pt idx="6562">
                  <c:v>2</c:v>
                </c:pt>
                <c:pt idx="6563">
                  <c:v>1</c:v>
                </c:pt>
                <c:pt idx="6564">
                  <c:v>4</c:v>
                </c:pt>
                <c:pt idx="6565">
                  <c:v>0</c:v>
                </c:pt>
                <c:pt idx="6566">
                  <c:v>3</c:v>
                </c:pt>
                <c:pt idx="6567">
                  <c:v>3</c:v>
                </c:pt>
                <c:pt idx="6568">
                  <c:v>3</c:v>
                </c:pt>
                <c:pt idx="6569">
                  <c:v>5</c:v>
                </c:pt>
                <c:pt idx="6570">
                  <c:v>2</c:v>
                </c:pt>
                <c:pt idx="6571">
                  <c:v>0</c:v>
                </c:pt>
                <c:pt idx="6572">
                  <c:v>1</c:v>
                </c:pt>
                <c:pt idx="6573">
                  <c:v>5</c:v>
                </c:pt>
                <c:pt idx="6574">
                  <c:v>2</c:v>
                </c:pt>
                <c:pt idx="6575">
                  <c:v>4</c:v>
                </c:pt>
                <c:pt idx="6576">
                  <c:v>3</c:v>
                </c:pt>
                <c:pt idx="6577">
                  <c:v>1</c:v>
                </c:pt>
                <c:pt idx="6578">
                  <c:v>3</c:v>
                </c:pt>
                <c:pt idx="6579">
                  <c:v>1</c:v>
                </c:pt>
                <c:pt idx="6580">
                  <c:v>2</c:v>
                </c:pt>
                <c:pt idx="6581">
                  <c:v>3</c:v>
                </c:pt>
                <c:pt idx="6582">
                  <c:v>1</c:v>
                </c:pt>
                <c:pt idx="6583">
                  <c:v>3</c:v>
                </c:pt>
                <c:pt idx="6584">
                  <c:v>2</c:v>
                </c:pt>
                <c:pt idx="6585">
                  <c:v>4</c:v>
                </c:pt>
                <c:pt idx="6586">
                  <c:v>0</c:v>
                </c:pt>
                <c:pt idx="6587">
                  <c:v>1</c:v>
                </c:pt>
                <c:pt idx="6588">
                  <c:v>4</c:v>
                </c:pt>
                <c:pt idx="6589">
                  <c:v>2</c:v>
                </c:pt>
                <c:pt idx="6590">
                  <c:v>0</c:v>
                </c:pt>
                <c:pt idx="6591">
                  <c:v>3</c:v>
                </c:pt>
                <c:pt idx="6592">
                  <c:v>0</c:v>
                </c:pt>
                <c:pt idx="6593">
                  <c:v>1</c:v>
                </c:pt>
                <c:pt idx="6594">
                  <c:v>2</c:v>
                </c:pt>
                <c:pt idx="6595">
                  <c:v>2</c:v>
                </c:pt>
                <c:pt idx="6596">
                  <c:v>1</c:v>
                </c:pt>
                <c:pt idx="6597">
                  <c:v>3</c:v>
                </c:pt>
                <c:pt idx="6598">
                  <c:v>4</c:v>
                </c:pt>
                <c:pt idx="6599">
                  <c:v>3</c:v>
                </c:pt>
                <c:pt idx="6600">
                  <c:v>0</c:v>
                </c:pt>
                <c:pt idx="6601">
                  <c:v>2</c:v>
                </c:pt>
                <c:pt idx="6602">
                  <c:v>4</c:v>
                </c:pt>
                <c:pt idx="6603">
                  <c:v>5</c:v>
                </c:pt>
                <c:pt idx="6604">
                  <c:v>5</c:v>
                </c:pt>
                <c:pt idx="6605">
                  <c:v>4</c:v>
                </c:pt>
                <c:pt idx="6606">
                  <c:v>4</c:v>
                </c:pt>
                <c:pt idx="6607">
                  <c:v>0</c:v>
                </c:pt>
                <c:pt idx="6608">
                  <c:v>2</c:v>
                </c:pt>
                <c:pt idx="6609">
                  <c:v>1</c:v>
                </c:pt>
                <c:pt idx="6610">
                  <c:v>2</c:v>
                </c:pt>
                <c:pt idx="6611">
                  <c:v>2</c:v>
                </c:pt>
                <c:pt idx="6612">
                  <c:v>1</c:v>
                </c:pt>
                <c:pt idx="6613">
                  <c:v>1</c:v>
                </c:pt>
                <c:pt idx="6614">
                  <c:v>2</c:v>
                </c:pt>
                <c:pt idx="6615">
                  <c:v>4</c:v>
                </c:pt>
                <c:pt idx="6616">
                  <c:v>4</c:v>
                </c:pt>
                <c:pt idx="6617">
                  <c:v>4</c:v>
                </c:pt>
                <c:pt idx="6618">
                  <c:v>1</c:v>
                </c:pt>
                <c:pt idx="6619">
                  <c:v>2</c:v>
                </c:pt>
                <c:pt idx="6620">
                  <c:v>2</c:v>
                </c:pt>
                <c:pt idx="6621">
                  <c:v>3</c:v>
                </c:pt>
                <c:pt idx="6622">
                  <c:v>2</c:v>
                </c:pt>
                <c:pt idx="6623">
                  <c:v>5</c:v>
                </c:pt>
                <c:pt idx="6624">
                  <c:v>2</c:v>
                </c:pt>
                <c:pt idx="6625">
                  <c:v>2</c:v>
                </c:pt>
                <c:pt idx="6626">
                  <c:v>3</c:v>
                </c:pt>
                <c:pt idx="6627">
                  <c:v>2</c:v>
                </c:pt>
                <c:pt idx="6628">
                  <c:v>2</c:v>
                </c:pt>
                <c:pt idx="6629">
                  <c:v>3</c:v>
                </c:pt>
                <c:pt idx="6630">
                  <c:v>1</c:v>
                </c:pt>
                <c:pt idx="6631">
                  <c:v>1</c:v>
                </c:pt>
                <c:pt idx="6632">
                  <c:v>2</c:v>
                </c:pt>
                <c:pt idx="6633">
                  <c:v>3</c:v>
                </c:pt>
                <c:pt idx="6634">
                  <c:v>4</c:v>
                </c:pt>
                <c:pt idx="6635">
                  <c:v>4</c:v>
                </c:pt>
                <c:pt idx="6636">
                  <c:v>1</c:v>
                </c:pt>
                <c:pt idx="6637">
                  <c:v>1</c:v>
                </c:pt>
                <c:pt idx="6638">
                  <c:v>1</c:v>
                </c:pt>
                <c:pt idx="6639">
                  <c:v>1</c:v>
                </c:pt>
                <c:pt idx="6640">
                  <c:v>1</c:v>
                </c:pt>
                <c:pt idx="6641">
                  <c:v>1</c:v>
                </c:pt>
                <c:pt idx="6642">
                  <c:v>0</c:v>
                </c:pt>
                <c:pt idx="6643">
                  <c:v>2</c:v>
                </c:pt>
                <c:pt idx="6644">
                  <c:v>0</c:v>
                </c:pt>
                <c:pt idx="6645">
                  <c:v>3</c:v>
                </c:pt>
                <c:pt idx="6646">
                  <c:v>0</c:v>
                </c:pt>
                <c:pt idx="6647">
                  <c:v>1</c:v>
                </c:pt>
                <c:pt idx="6648">
                  <c:v>0</c:v>
                </c:pt>
                <c:pt idx="6649">
                  <c:v>1</c:v>
                </c:pt>
                <c:pt idx="6650">
                  <c:v>3</c:v>
                </c:pt>
                <c:pt idx="6651">
                  <c:v>1</c:v>
                </c:pt>
                <c:pt idx="6652">
                  <c:v>1</c:v>
                </c:pt>
                <c:pt idx="6653">
                  <c:v>2</c:v>
                </c:pt>
                <c:pt idx="6654">
                  <c:v>3</c:v>
                </c:pt>
                <c:pt idx="6655">
                  <c:v>2</c:v>
                </c:pt>
                <c:pt idx="6656">
                  <c:v>1</c:v>
                </c:pt>
                <c:pt idx="6657">
                  <c:v>1</c:v>
                </c:pt>
                <c:pt idx="6658">
                  <c:v>1</c:v>
                </c:pt>
                <c:pt idx="6659">
                  <c:v>2</c:v>
                </c:pt>
                <c:pt idx="6660">
                  <c:v>1</c:v>
                </c:pt>
                <c:pt idx="6661">
                  <c:v>3</c:v>
                </c:pt>
                <c:pt idx="6662">
                  <c:v>3</c:v>
                </c:pt>
                <c:pt idx="6663">
                  <c:v>1</c:v>
                </c:pt>
                <c:pt idx="6664">
                  <c:v>1</c:v>
                </c:pt>
                <c:pt idx="6665">
                  <c:v>2</c:v>
                </c:pt>
                <c:pt idx="6666">
                  <c:v>5</c:v>
                </c:pt>
                <c:pt idx="6667">
                  <c:v>1</c:v>
                </c:pt>
                <c:pt idx="6668">
                  <c:v>1</c:v>
                </c:pt>
                <c:pt idx="6669">
                  <c:v>0</c:v>
                </c:pt>
                <c:pt idx="6670">
                  <c:v>1</c:v>
                </c:pt>
                <c:pt idx="6671">
                  <c:v>3</c:v>
                </c:pt>
                <c:pt idx="6672">
                  <c:v>3</c:v>
                </c:pt>
                <c:pt idx="6673">
                  <c:v>2</c:v>
                </c:pt>
                <c:pt idx="6674">
                  <c:v>1</c:v>
                </c:pt>
                <c:pt idx="6675">
                  <c:v>2</c:v>
                </c:pt>
                <c:pt idx="6676">
                  <c:v>4</c:v>
                </c:pt>
                <c:pt idx="6677">
                  <c:v>3</c:v>
                </c:pt>
                <c:pt idx="6678">
                  <c:v>2</c:v>
                </c:pt>
                <c:pt idx="6679">
                  <c:v>1</c:v>
                </c:pt>
                <c:pt idx="6680">
                  <c:v>4</c:v>
                </c:pt>
                <c:pt idx="6681">
                  <c:v>2</c:v>
                </c:pt>
                <c:pt idx="6682">
                  <c:v>2</c:v>
                </c:pt>
                <c:pt idx="6683">
                  <c:v>3</c:v>
                </c:pt>
                <c:pt idx="6684">
                  <c:v>1</c:v>
                </c:pt>
                <c:pt idx="6685">
                  <c:v>1</c:v>
                </c:pt>
                <c:pt idx="6686">
                  <c:v>2</c:v>
                </c:pt>
                <c:pt idx="6687">
                  <c:v>0</c:v>
                </c:pt>
                <c:pt idx="6688">
                  <c:v>2</c:v>
                </c:pt>
                <c:pt idx="6689">
                  <c:v>2</c:v>
                </c:pt>
                <c:pt idx="6690">
                  <c:v>0</c:v>
                </c:pt>
                <c:pt idx="6691">
                  <c:v>2</c:v>
                </c:pt>
                <c:pt idx="6692">
                  <c:v>2</c:v>
                </c:pt>
                <c:pt idx="6693">
                  <c:v>3</c:v>
                </c:pt>
                <c:pt idx="6694">
                  <c:v>1</c:v>
                </c:pt>
                <c:pt idx="6695">
                  <c:v>3</c:v>
                </c:pt>
                <c:pt idx="6696">
                  <c:v>1</c:v>
                </c:pt>
                <c:pt idx="6697">
                  <c:v>1</c:v>
                </c:pt>
                <c:pt idx="6698">
                  <c:v>4</c:v>
                </c:pt>
                <c:pt idx="6699">
                  <c:v>4</c:v>
                </c:pt>
                <c:pt idx="6700">
                  <c:v>1</c:v>
                </c:pt>
                <c:pt idx="6701">
                  <c:v>1</c:v>
                </c:pt>
                <c:pt idx="6702">
                  <c:v>1</c:v>
                </c:pt>
                <c:pt idx="6703">
                  <c:v>1</c:v>
                </c:pt>
                <c:pt idx="6704">
                  <c:v>2</c:v>
                </c:pt>
                <c:pt idx="6705">
                  <c:v>3</c:v>
                </c:pt>
                <c:pt idx="6706">
                  <c:v>2</c:v>
                </c:pt>
                <c:pt idx="6707">
                  <c:v>3</c:v>
                </c:pt>
                <c:pt idx="6708">
                  <c:v>0</c:v>
                </c:pt>
                <c:pt idx="6709">
                  <c:v>2</c:v>
                </c:pt>
                <c:pt idx="6710">
                  <c:v>3</c:v>
                </c:pt>
                <c:pt idx="6711">
                  <c:v>1</c:v>
                </c:pt>
                <c:pt idx="6712">
                  <c:v>1</c:v>
                </c:pt>
                <c:pt idx="6713">
                  <c:v>0</c:v>
                </c:pt>
                <c:pt idx="6714">
                  <c:v>2</c:v>
                </c:pt>
                <c:pt idx="6715">
                  <c:v>2</c:v>
                </c:pt>
                <c:pt idx="6716">
                  <c:v>3</c:v>
                </c:pt>
                <c:pt idx="6717">
                  <c:v>0</c:v>
                </c:pt>
                <c:pt idx="6718">
                  <c:v>3</c:v>
                </c:pt>
                <c:pt idx="6719">
                  <c:v>2</c:v>
                </c:pt>
                <c:pt idx="6720">
                  <c:v>1</c:v>
                </c:pt>
                <c:pt idx="6721">
                  <c:v>3</c:v>
                </c:pt>
                <c:pt idx="6722">
                  <c:v>3</c:v>
                </c:pt>
                <c:pt idx="6723">
                  <c:v>4</c:v>
                </c:pt>
                <c:pt idx="6724">
                  <c:v>2</c:v>
                </c:pt>
                <c:pt idx="6725">
                  <c:v>2</c:v>
                </c:pt>
                <c:pt idx="6726">
                  <c:v>3</c:v>
                </c:pt>
                <c:pt idx="6727">
                  <c:v>3</c:v>
                </c:pt>
                <c:pt idx="6728">
                  <c:v>2</c:v>
                </c:pt>
                <c:pt idx="6729">
                  <c:v>3</c:v>
                </c:pt>
                <c:pt idx="6730">
                  <c:v>1</c:v>
                </c:pt>
                <c:pt idx="6731">
                  <c:v>1</c:v>
                </c:pt>
                <c:pt idx="6732">
                  <c:v>2</c:v>
                </c:pt>
                <c:pt idx="6733">
                  <c:v>2</c:v>
                </c:pt>
                <c:pt idx="6734">
                  <c:v>1</c:v>
                </c:pt>
                <c:pt idx="6735">
                  <c:v>1</c:v>
                </c:pt>
                <c:pt idx="6736">
                  <c:v>3</c:v>
                </c:pt>
                <c:pt idx="6737">
                  <c:v>2</c:v>
                </c:pt>
                <c:pt idx="6738">
                  <c:v>3</c:v>
                </c:pt>
                <c:pt idx="6739">
                  <c:v>1</c:v>
                </c:pt>
                <c:pt idx="6740">
                  <c:v>2</c:v>
                </c:pt>
                <c:pt idx="6741">
                  <c:v>1</c:v>
                </c:pt>
                <c:pt idx="6742">
                  <c:v>3</c:v>
                </c:pt>
                <c:pt idx="6743">
                  <c:v>4</c:v>
                </c:pt>
                <c:pt idx="6744">
                  <c:v>6</c:v>
                </c:pt>
                <c:pt idx="6745">
                  <c:v>0</c:v>
                </c:pt>
                <c:pt idx="6746">
                  <c:v>1</c:v>
                </c:pt>
                <c:pt idx="6747">
                  <c:v>4</c:v>
                </c:pt>
                <c:pt idx="6748">
                  <c:v>2</c:v>
                </c:pt>
                <c:pt idx="6749">
                  <c:v>1</c:v>
                </c:pt>
                <c:pt idx="6750">
                  <c:v>7</c:v>
                </c:pt>
                <c:pt idx="6751">
                  <c:v>0</c:v>
                </c:pt>
                <c:pt idx="6752">
                  <c:v>3</c:v>
                </c:pt>
                <c:pt idx="6753">
                  <c:v>0</c:v>
                </c:pt>
                <c:pt idx="6754">
                  <c:v>4</c:v>
                </c:pt>
                <c:pt idx="6755">
                  <c:v>3</c:v>
                </c:pt>
                <c:pt idx="6756">
                  <c:v>2</c:v>
                </c:pt>
                <c:pt idx="6757">
                  <c:v>2</c:v>
                </c:pt>
                <c:pt idx="6758">
                  <c:v>2</c:v>
                </c:pt>
                <c:pt idx="6759">
                  <c:v>2</c:v>
                </c:pt>
                <c:pt idx="6760">
                  <c:v>1</c:v>
                </c:pt>
                <c:pt idx="6761">
                  <c:v>1</c:v>
                </c:pt>
                <c:pt idx="6762">
                  <c:v>3</c:v>
                </c:pt>
                <c:pt idx="6763">
                  <c:v>2</c:v>
                </c:pt>
                <c:pt idx="6764">
                  <c:v>4</c:v>
                </c:pt>
                <c:pt idx="6765">
                  <c:v>2</c:v>
                </c:pt>
                <c:pt idx="6766">
                  <c:v>5</c:v>
                </c:pt>
                <c:pt idx="6767">
                  <c:v>0</c:v>
                </c:pt>
                <c:pt idx="6768">
                  <c:v>3</c:v>
                </c:pt>
                <c:pt idx="6769">
                  <c:v>3</c:v>
                </c:pt>
                <c:pt idx="6770">
                  <c:v>3</c:v>
                </c:pt>
                <c:pt idx="6771">
                  <c:v>1</c:v>
                </c:pt>
                <c:pt idx="6772">
                  <c:v>2</c:v>
                </c:pt>
                <c:pt idx="6773">
                  <c:v>4</c:v>
                </c:pt>
                <c:pt idx="6774">
                  <c:v>0</c:v>
                </c:pt>
                <c:pt idx="6775">
                  <c:v>4</c:v>
                </c:pt>
                <c:pt idx="6776">
                  <c:v>1</c:v>
                </c:pt>
                <c:pt idx="6777">
                  <c:v>1</c:v>
                </c:pt>
                <c:pt idx="6778">
                  <c:v>3</c:v>
                </c:pt>
                <c:pt idx="6779">
                  <c:v>1</c:v>
                </c:pt>
                <c:pt idx="6780">
                  <c:v>2</c:v>
                </c:pt>
                <c:pt idx="6781">
                  <c:v>3</c:v>
                </c:pt>
                <c:pt idx="6782">
                  <c:v>3</c:v>
                </c:pt>
                <c:pt idx="6783">
                  <c:v>5</c:v>
                </c:pt>
                <c:pt idx="6784">
                  <c:v>1</c:v>
                </c:pt>
                <c:pt idx="6785">
                  <c:v>2</c:v>
                </c:pt>
                <c:pt idx="6786">
                  <c:v>2</c:v>
                </c:pt>
                <c:pt idx="6787">
                  <c:v>1</c:v>
                </c:pt>
                <c:pt idx="6788">
                  <c:v>2</c:v>
                </c:pt>
                <c:pt idx="6789">
                  <c:v>3</c:v>
                </c:pt>
                <c:pt idx="6790">
                  <c:v>3</c:v>
                </c:pt>
                <c:pt idx="6791">
                  <c:v>2</c:v>
                </c:pt>
                <c:pt idx="6792">
                  <c:v>1</c:v>
                </c:pt>
                <c:pt idx="6793">
                  <c:v>1</c:v>
                </c:pt>
                <c:pt idx="6794">
                  <c:v>0</c:v>
                </c:pt>
                <c:pt idx="6795">
                  <c:v>1</c:v>
                </c:pt>
                <c:pt idx="6796">
                  <c:v>3</c:v>
                </c:pt>
                <c:pt idx="6797">
                  <c:v>3</c:v>
                </c:pt>
                <c:pt idx="6798">
                  <c:v>1</c:v>
                </c:pt>
                <c:pt idx="6799">
                  <c:v>2</c:v>
                </c:pt>
                <c:pt idx="6800">
                  <c:v>1</c:v>
                </c:pt>
                <c:pt idx="6801">
                  <c:v>2</c:v>
                </c:pt>
                <c:pt idx="6802">
                  <c:v>2</c:v>
                </c:pt>
                <c:pt idx="6803">
                  <c:v>1</c:v>
                </c:pt>
                <c:pt idx="6804">
                  <c:v>4</c:v>
                </c:pt>
                <c:pt idx="6805">
                  <c:v>1</c:v>
                </c:pt>
                <c:pt idx="6806">
                  <c:v>2</c:v>
                </c:pt>
                <c:pt idx="6807">
                  <c:v>2</c:v>
                </c:pt>
                <c:pt idx="6808">
                  <c:v>4</c:v>
                </c:pt>
                <c:pt idx="6809">
                  <c:v>1</c:v>
                </c:pt>
                <c:pt idx="6810">
                  <c:v>1</c:v>
                </c:pt>
                <c:pt idx="6811">
                  <c:v>3</c:v>
                </c:pt>
                <c:pt idx="6812">
                  <c:v>5</c:v>
                </c:pt>
                <c:pt idx="6813">
                  <c:v>3</c:v>
                </c:pt>
                <c:pt idx="6814">
                  <c:v>4</c:v>
                </c:pt>
                <c:pt idx="6815">
                  <c:v>1</c:v>
                </c:pt>
                <c:pt idx="6816">
                  <c:v>4</c:v>
                </c:pt>
                <c:pt idx="6817">
                  <c:v>1</c:v>
                </c:pt>
                <c:pt idx="6818">
                  <c:v>1</c:v>
                </c:pt>
                <c:pt idx="6819">
                  <c:v>6</c:v>
                </c:pt>
                <c:pt idx="6820">
                  <c:v>1</c:v>
                </c:pt>
                <c:pt idx="6821">
                  <c:v>0</c:v>
                </c:pt>
                <c:pt idx="6822">
                  <c:v>3</c:v>
                </c:pt>
                <c:pt idx="6823">
                  <c:v>1</c:v>
                </c:pt>
                <c:pt idx="6824">
                  <c:v>3</c:v>
                </c:pt>
                <c:pt idx="6825">
                  <c:v>5</c:v>
                </c:pt>
                <c:pt idx="6826">
                  <c:v>3</c:v>
                </c:pt>
                <c:pt idx="6827">
                  <c:v>3</c:v>
                </c:pt>
                <c:pt idx="6828">
                  <c:v>1</c:v>
                </c:pt>
                <c:pt idx="6829">
                  <c:v>3</c:v>
                </c:pt>
                <c:pt idx="6830">
                  <c:v>0</c:v>
                </c:pt>
                <c:pt idx="6831">
                  <c:v>1</c:v>
                </c:pt>
                <c:pt idx="6832">
                  <c:v>1</c:v>
                </c:pt>
                <c:pt idx="6833">
                  <c:v>1</c:v>
                </c:pt>
                <c:pt idx="6834">
                  <c:v>0</c:v>
                </c:pt>
                <c:pt idx="6835">
                  <c:v>0</c:v>
                </c:pt>
                <c:pt idx="6836">
                  <c:v>2</c:v>
                </c:pt>
                <c:pt idx="6837">
                  <c:v>3</c:v>
                </c:pt>
                <c:pt idx="6838">
                  <c:v>2</c:v>
                </c:pt>
                <c:pt idx="6839">
                  <c:v>2</c:v>
                </c:pt>
                <c:pt idx="6840">
                  <c:v>0</c:v>
                </c:pt>
                <c:pt idx="6841">
                  <c:v>0</c:v>
                </c:pt>
                <c:pt idx="6842">
                  <c:v>2</c:v>
                </c:pt>
                <c:pt idx="6843">
                  <c:v>0</c:v>
                </c:pt>
                <c:pt idx="6844">
                  <c:v>3</c:v>
                </c:pt>
                <c:pt idx="6845">
                  <c:v>2</c:v>
                </c:pt>
                <c:pt idx="6846">
                  <c:v>1</c:v>
                </c:pt>
                <c:pt idx="6847">
                  <c:v>5</c:v>
                </c:pt>
                <c:pt idx="6848">
                  <c:v>3</c:v>
                </c:pt>
                <c:pt idx="6849">
                  <c:v>1</c:v>
                </c:pt>
                <c:pt idx="6850">
                  <c:v>1</c:v>
                </c:pt>
                <c:pt idx="6851">
                  <c:v>3</c:v>
                </c:pt>
                <c:pt idx="6852">
                  <c:v>1</c:v>
                </c:pt>
                <c:pt idx="6853">
                  <c:v>1</c:v>
                </c:pt>
                <c:pt idx="6854">
                  <c:v>2</c:v>
                </c:pt>
                <c:pt idx="6855">
                  <c:v>0</c:v>
                </c:pt>
                <c:pt idx="6856">
                  <c:v>1</c:v>
                </c:pt>
                <c:pt idx="6857">
                  <c:v>3</c:v>
                </c:pt>
                <c:pt idx="6858">
                  <c:v>3</c:v>
                </c:pt>
                <c:pt idx="6859">
                  <c:v>2</c:v>
                </c:pt>
                <c:pt idx="6860">
                  <c:v>3</c:v>
                </c:pt>
                <c:pt idx="6861">
                  <c:v>2</c:v>
                </c:pt>
                <c:pt idx="6862">
                  <c:v>2</c:v>
                </c:pt>
                <c:pt idx="6863">
                  <c:v>1</c:v>
                </c:pt>
                <c:pt idx="6864">
                  <c:v>2</c:v>
                </c:pt>
                <c:pt idx="6865">
                  <c:v>3</c:v>
                </c:pt>
                <c:pt idx="6866">
                  <c:v>1</c:v>
                </c:pt>
                <c:pt idx="6867">
                  <c:v>3</c:v>
                </c:pt>
                <c:pt idx="6868">
                  <c:v>2</c:v>
                </c:pt>
                <c:pt idx="6869">
                  <c:v>1</c:v>
                </c:pt>
                <c:pt idx="6870">
                  <c:v>0</c:v>
                </c:pt>
                <c:pt idx="6871">
                  <c:v>2</c:v>
                </c:pt>
                <c:pt idx="6872">
                  <c:v>2</c:v>
                </c:pt>
                <c:pt idx="6873">
                  <c:v>1</c:v>
                </c:pt>
                <c:pt idx="6874">
                  <c:v>0</c:v>
                </c:pt>
                <c:pt idx="6875">
                  <c:v>0</c:v>
                </c:pt>
                <c:pt idx="6876">
                  <c:v>1</c:v>
                </c:pt>
                <c:pt idx="6877">
                  <c:v>4</c:v>
                </c:pt>
                <c:pt idx="6878">
                  <c:v>1</c:v>
                </c:pt>
                <c:pt idx="6879">
                  <c:v>1</c:v>
                </c:pt>
                <c:pt idx="6880">
                  <c:v>1</c:v>
                </c:pt>
                <c:pt idx="6881">
                  <c:v>5</c:v>
                </c:pt>
                <c:pt idx="6882">
                  <c:v>1</c:v>
                </c:pt>
                <c:pt idx="6883">
                  <c:v>2</c:v>
                </c:pt>
                <c:pt idx="6884">
                  <c:v>2</c:v>
                </c:pt>
                <c:pt idx="6885">
                  <c:v>2</c:v>
                </c:pt>
                <c:pt idx="6886">
                  <c:v>1</c:v>
                </c:pt>
                <c:pt idx="6887">
                  <c:v>1</c:v>
                </c:pt>
                <c:pt idx="6888">
                  <c:v>2</c:v>
                </c:pt>
                <c:pt idx="6889">
                  <c:v>2</c:v>
                </c:pt>
                <c:pt idx="6890">
                  <c:v>0</c:v>
                </c:pt>
                <c:pt idx="6891">
                  <c:v>2</c:v>
                </c:pt>
                <c:pt idx="6892">
                  <c:v>4</c:v>
                </c:pt>
                <c:pt idx="6893">
                  <c:v>3</c:v>
                </c:pt>
                <c:pt idx="6894">
                  <c:v>1</c:v>
                </c:pt>
                <c:pt idx="6895">
                  <c:v>1</c:v>
                </c:pt>
                <c:pt idx="6896">
                  <c:v>1</c:v>
                </c:pt>
                <c:pt idx="6897">
                  <c:v>2</c:v>
                </c:pt>
                <c:pt idx="6898">
                  <c:v>4</c:v>
                </c:pt>
                <c:pt idx="6899">
                  <c:v>1</c:v>
                </c:pt>
                <c:pt idx="6900">
                  <c:v>2</c:v>
                </c:pt>
                <c:pt idx="6901">
                  <c:v>6</c:v>
                </c:pt>
                <c:pt idx="6902">
                  <c:v>2</c:v>
                </c:pt>
                <c:pt idx="6903">
                  <c:v>3</c:v>
                </c:pt>
                <c:pt idx="6904">
                  <c:v>5</c:v>
                </c:pt>
                <c:pt idx="6905">
                  <c:v>2</c:v>
                </c:pt>
                <c:pt idx="6906">
                  <c:v>4</c:v>
                </c:pt>
                <c:pt idx="6907">
                  <c:v>0</c:v>
                </c:pt>
                <c:pt idx="6908">
                  <c:v>1</c:v>
                </c:pt>
                <c:pt idx="6909">
                  <c:v>5</c:v>
                </c:pt>
                <c:pt idx="6910">
                  <c:v>2</c:v>
                </c:pt>
                <c:pt idx="6911">
                  <c:v>0</c:v>
                </c:pt>
                <c:pt idx="6912">
                  <c:v>4</c:v>
                </c:pt>
                <c:pt idx="6913">
                  <c:v>1</c:v>
                </c:pt>
                <c:pt idx="6914">
                  <c:v>1</c:v>
                </c:pt>
                <c:pt idx="6915">
                  <c:v>1</c:v>
                </c:pt>
                <c:pt idx="6916">
                  <c:v>1</c:v>
                </c:pt>
                <c:pt idx="6917">
                  <c:v>1</c:v>
                </c:pt>
                <c:pt idx="6918">
                  <c:v>0</c:v>
                </c:pt>
                <c:pt idx="6919">
                  <c:v>2</c:v>
                </c:pt>
                <c:pt idx="6920">
                  <c:v>1</c:v>
                </c:pt>
                <c:pt idx="6921">
                  <c:v>2</c:v>
                </c:pt>
                <c:pt idx="6922">
                  <c:v>2</c:v>
                </c:pt>
                <c:pt idx="6923">
                  <c:v>2</c:v>
                </c:pt>
                <c:pt idx="6924">
                  <c:v>2</c:v>
                </c:pt>
                <c:pt idx="6925">
                  <c:v>2</c:v>
                </c:pt>
                <c:pt idx="6926">
                  <c:v>4</c:v>
                </c:pt>
                <c:pt idx="6927">
                  <c:v>2</c:v>
                </c:pt>
                <c:pt idx="6928">
                  <c:v>3</c:v>
                </c:pt>
                <c:pt idx="6929">
                  <c:v>2</c:v>
                </c:pt>
                <c:pt idx="6930">
                  <c:v>1</c:v>
                </c:pt>
                <c:pt idx="6931">
                  <c:v>1</c:v>
                </c:pt>
                <c:pt idx="6932">
                  <c:v>0</c:v>
                </c:pt>
                <c:pt idx="6933">
                  <c:v>1</c:v>
                </c:pt>
                <c:pt idx="6934">
                  <c:v>3</c:v>
                </c:pt>
                <c:pt idx="6935">
                  <c:v>0</c:v>
                </c:pt>
                <c:pt idx="6936">
                  <c:v>4</c:v>
                </c:pt>
                <c:pt idx="6937">
                  <c:v>2</c:v>
                </c:pt>
                <c:pt idx="6938">
                  <c:v>4</c:v>
                </c:pt>
                <c:pt idx="6939">
                  <c:v>0</c:v>
                </c:pt>
                <c:pt idx="6940">
                  <c:v>1</c:v>
                </c:pt>
                <c:pt idx="6941">
                  <c:v>1</c:v>
                </c:pt>
                <c:pt idx="6942">
                  <c:v>1</c:v>
                </c:pt>
                <c:pt idx="6943">
                  <c:v>0</c:v>
                </c:pt>
                <c:pt idx="6944">
                  <c:v>1</c:v>
                </c:pt>
                <c:pt idx="6945">
                  <c:v>2</c:v>
                </c:pt>
                <c:pt idx="6946">
                  <c:v>1</c:v>
                </c:pt>
                <c:pt idx="6947">
                  <c:v>3</c:v>
                </c:pt>
                <c:pt idx="6948">
                  <c:v>2</c:v>
                </c:pt>
                <c:pt idx="6949">
                  <c:v>1</c:v>
                </c:pt>
                <c:pt idx="6950">
                  <c:v>2</c:v>
                </c:pt>
                <c:pt idx="6951">
                  <c:v>3</c:v>
                </c:pt>
                <c:pt idx="6952">
                  <c:v>3</c:v>
                </c:pt>
                <c:pt idx="6953">
                  <c:v>2</c:v>
                </c:pt>
                <c:pt idx="6954">
                  <c:v>3</c:v>
                </c:pt>
                <c:pt idx="6955">
                  <c:v>0</c:v>
                </c:pt>
                <c:pt idx="6956">
                  <c:v>2</c:v>
                </c:pt>
                <c:pt idx="6957">
                  <c:v>0</c:v>
                </c:pt>
                <c:pt idx="6958">
                  <c:v>1</c:v>
                </c:pt>
                <c:pt idx="6959">
                  <c:v>5</c:v>
                </c:pt>
                <c:pt idx="6960">
                  <c:v>1</c:v>
                </c:pt>
                <c:pt idx="6961">
                  <c:v>2</c:v>
                </c:pt>
                <c:pt idx="6962">
                  <c:v>0</c:v>
                </c:pt>
                <c:pt idx="6963">
                  <c:v>2</c:v>
                </c:pt>
                <c:pt idx="6964">
                  <c:v>2</c:v>
                </c:pt>
                <c:pt idx="6965">
                  <c:v>1</c:v>
                </c:pt>
                <c:pt idx="6966">
                  <c:v>3</c:v>
                </c:pt>
                <c:pt idx="6967">
                  <c:v>7</c:v>
                </c:pt>
                <c:pt idx="6968">
                  <c:v>0</c:v>
                </c:pt>
                <c:pt idx="6969">
                  <c:v>0</c:v>
                </c:pt>
                <c:pt idx="6970">
                  <c:v>2</c:v>
                </c:pt>
                <c:pt idx="6971">
                  <c:v>0</c:v>
                </c:pt>
                <c:pt idx="6972">
                  <c:v>2</c:v>
                </c:pt>
                <c:pt idx="6973">
                  <c:v>1</c:v>
                </c:pt>
                <c:pt idx="6974">
                  <c:v>2</c:v>
                </c:pt>
                <c:pt idx="6975">
                  <c:v>0</c:v>
                </c:pt>
                <c:pt idx="6976">
                  <c:v>3</c:v>
                </c:pt>
                <c:pt idx="6977">
                  <c:v>2</c:v>
                </c:pt>
                <c:pt idx="6978">
                  <c:v>1</c:v>
                </c:pt>
                <c:pt idx="6979">
                  <c:v>3</c:v>
                </c:pt>
                <c:pt idx="6980">
                  <c:v>0</c:v>
                </c:pt>
                <c:pt idx="6981">
                  <c:v>2</c:v>
                </c:pt>
                <c:pt idx="6982">
                  <c:v>4</c:v>
                </c:pt>
                <c:pt idx="6983">
                  <c:v>2</c:v>
                </c:pt>
                <c:pt idx="6984">
                  <c:v>1</c:v>
                </c:pt>
                <c:pt idx="6985">
                  <c:v>1</c:v>
                </c:pt>
                <c:pt idx="6986">
                  <c:v>3</c:v>
                </c:pt>
                <c:pt idx="6987">
                  <c:v>1</c:v>
                </c:pt>
                <c:pt idx="6988">
                  <c:v>2</c:v>
                </c:pt>
                <c:pt idx="6989">
                  <c:v>1</c:v>
                </c:pt>
                <c:pt idx="6990">
                  <c:v>3</c:v>
                </c:pt>
                <c:pt idx="6991">
                  <c:v>1</c:v>
                </c:pt>
                <c:pt idx="6992">
                  <c:v>6</c:v>
                </c:pt>
                <c:pt idx="6993">
                  <c:v>4</c:v>
                </c:pt>
                <c:pt idx="6994">
                  <c:v>0</c:v>
                </c:pt>
                <c:pt idx="6995">
                  <c:v>1</c:v>
                </c:pt>
                <c:pt idx="6996">
                  <c:v>0</c:v>
                </c:pt>
                <c:pt idx="6997">
                  <c:v>0</c:v>
                </c:pt>
                <c:pt idx="6998">
                  <c:v>1</c:v>
                </c:pt>
                <c:pt idx="6999">
                  <c:v>2</c:v>
                </c:pt>
                <c:pt idx="7000">
                  <c:v>2</c:v>
                </c:pt>
                <c:pt idx="7001">
                  <c:v>0</c:v>
                </c:pt>
                <c:pt idx="7002">
                  <c:v>2</c:v>
                </c:pt>
                <c:pt idx="7003">
                  <c:v>0</c:v>
                </c:pt>
                <c:pt idx="7004">
                  <c:v>3</c:v>
                </c:pt>
                <c:pt idx="7005">
                  <c:v>2</c:v>
                </c:pt>
                <c:pt idx="7006">
                  <c:v>1</c:v>
                </c:pt>
                <c:pt idx="7007">
                  <c:v>5</c:v>
                </c:pt>
                <c:pt idx="7008">
                  <c:v>4</c:v>
                </c:pt>
                <c:pt idx="7009">
                  <c:v>1</c:v>
                </c:pt>
                <c:pt idx="7010">
                  <c:v>3</c:v>
                </c:pt>
                <c:pt idx="7011">
                  <c:v>1</c:v>
                </c:pt>
                <c:pt idx="7012">
                  <c:v>0</c:v>
                </c:pt>
                <c:pt idx="7013">
                  <c:v>3</c:v>
                </c:pt>
                <c:pt idx="7014">
                  <c:v>4</c:v>
                </c:pt>
                <c:pt idx="7015">
                  <c:v>1</c:v>
                </c:pt>
                <c:pt idx="7016">
                  <c:v>1</c:v>
                </c:pt>
                <c:pt idx="7017">
                  <c:v>2</c:v>
                </c:pt>
                <c:pt idx="7018">
                  <c:v>5</c:v>
                </c:pt>
                <c:pt idx="7019">
                  <c:v>3</c:v>
                </c:pt>
                <c:pt idx="7020">
                  <c:v>3</c:v>
                </c:pt>
                <c:pt idx="7021">
                  <c:v>1</c:v>
                </c:pt>
                <c:pt idx="7022">
                  <c:v>2</c:v>
                </c:pt>
                <c:pt idx="7023">
                  <c:v>2</c:v>
                </c:pt>
                <c:pt idx="7024">
                  <c:v>1</c:v>
                </c:pt>
                <c:pt idx="7025">
                  <c:v>0</c:v>
                </c:pt>
                <c:pt idx="7026">
                  <c:v>3</c:v>
                </c:pt>
                <c:pt idx="7027">
                  <c:v>3</c:v>
                </c:pt>
                <c:pt idx="7028">
                  <c:v>1</c:v>
                </c:pt>
                <c:pt idx="7029">
                  <c:v>2</c:v>
                </c:pt>
                <c:pt idx="7030">
                  <c:v>1</c:v>
                </c:pt>
                <c:pt idx="7031">
                  <c:v>0</c:v>
                </c:pt>
                <c:pt idx="7032">
                  <c:v>3</c:v>
                </c:pt>
                <c:pt idx="7033">
                  <c:v>2</c:v>
                </c:pt>
                <c:pt idx="7034">
                  <c:v>3</c:v>
                </c:pt>
                <c:pt idx="7035">
                  <c:v>4</c:v>
                </c:pt>
                <c:pt idx="7036">
                  <c:v>2</c:v>
                </c:pt>
                <c:pt idx="7037">
                  <c:v>2</c:v>
                </c:pt>
                <c:pt idx="7038">
                  <c:v>1</c:v>
                </c:pt>
                <c:pt idx="7039">
                  <c:v>0</c:v>
                </c:pt>
                <c:pt idx="7040">
                  <c:v>1</c:v>
                </c:pt>
                <c:pt idx="7041">
                  <c:v>2</c:v>
                </c:pt>
                <c:pt idx="7042">
                  <c:v>0</c:v>
                </c:pt>
                <c:pt idx="7043">
                  <c:v>2</c:v>
                </c:pt>
                <c:pt idx="7044">
                  <c:v>0</c:v>
                </c:pt>
                <c:pt idx="7045">
                  <c:v>0</c:v>
                </c:pt>
                <c:pt idx="7046">
                  <c:v>4</c:v>
                </c:pt>
                <c:pt idx="7047">
                  <c:v>1</c:v>
                </c:pt>
                <c:pt idx="7048">
                  <c:v>0</c:v>
                </c:pt>
                <c:pt idx="7049">
                  <c:v>1</c:v>
                </c:pt>
                <c:pt idx="7050">
                  <c:v>2</c:v>
                </c:pt>
                <c:pt idx="7051">
                  <c:v>3</c:v>
                </c:pt>
                <c:pt idx="7052">
                  <c:v>2</c:v>
                </c:pt>
                <c:pt idx="7053">
                  <c:v>0</c:v>
                </c:pt>
                <c:pt idx="7054">
                  <c:v>3</c:v>
                </c:pt>
                <c:pt idx="7055">
                  <c:v>3</c:v>
                </c:pt>
                <c:pt idx="7056">
                  <c:v>2</c:v>
                </c:pt>
                <c:pt idx="7057">
                  <c:v>2</c:v>
                </c:pt>
                <c:pt idx="7058">
                  <c:v>3</c:v>
                </c:pt>
                <c:pt idx="7059">
                  <c:v>3</c:v>
                </c:pt>
                <c:pt idx="7060">
                  <c:v>3</c:v>
                </c:pt>
                <c:pt idx="7061">
                  <c:v>4</c:v>
                </c:pt>
                <c:pt idx="7062">
                  <c:v>1</c:v>
                </c:pt>
                <c:pt idx="7063">
                  <c:v>3</c:v>
                </c:pt>
                <c:pt idx="7064">
                  <c:v>2</c:v>
                </c:pt>
                <c:pt idx="7065">
                  <c:v>3</c:v>
                </c:pt>
                <c:pt idx="7066">
                  <c:v>3</c:v>
                </c:pt>
                <c:pt idx="7067">
                  <c:v>3</c:v>
                </c:pt>
                <c:pt idx="7068">
                  <c:v>0</c:v>
                </c:pt>
                <c:pt idx="7069">
                  <c:v>2</c:v>
                </c:pt>
                <c:pt idx="7070">
                  <c:v>4</c:v>
                </c:pt>
                <c:pt idx="7071">
                  <c:v>2</c:v>
                </c:pt>
                <c:pt idx="7072">
                  <c:v>1</c:v>
                </c:pt>
                <c:pt idx="7073">
                  <c:v>2</c:v>
                </c:pt>
                <c:pt idx="7074">
                  <c:v>2</c:v>
                </c:pt>
                <c:pt idx="7075">
                  <c:v>4</c:v>
                </c:pt>
                <c:pt idx="7076">
                  <c:v>4</c:v>
                </c:pt>
                <c:pt idx="7077">
                  <c:v>0</c:v>
                </c:pt>
                <c:pt idx="7078">
                  <c:v>0</c:v>
                </c:pt>
                <c:pt idx="7079">
                  <c:v>0</c:v>
                </c:pt>
                <c:pt idx="7080">
                  <c:v>3</c:v>
                </c:pt>
                <c:pt idx="7081">
                  <c:v>3</c:v>
                </c:pt>
                <c:pt idx="7082">
                  <c:v>0</c:v>
                </c:pt>
                <c:pt idx="7083">
                  <c:v>2</c:v>
                </c:pt>
                <c:pt idx="7084">
                  <c:v>2</c:v>
                </c:pt>
                <c:pt idx="7085">
                  <c:v>2</c:v>
                </c:pt>
                <c:pt idx="7086">
                  <c:v>3</c:v>
                </c:pt>
                <c:pt idx="7087">
                  <c:v>1</c:v>
                </c:pt>
                <c:pt idx="7088">
                  <c:v>0</c:v>
                </c:pt>
                <c:pt idx="7089">
                  <c:v>2</c:v>
                </c:pt>
                <c:pt idx="7090">
                  <c:v>4</c:v>
                </c:pt>
                <c:pt idx="7091">
                  <c:v>4</c:v>
                </c:pt>
                <c:pt idx="7092">
                  <c:v>4</c:v>
                </c:pt>
                <c:pt idx="7093">
                  <c:v>2</c:v>
                </c:pt>
                <c:pt idx="7094">
                  <c:v>1</c:v>
                </c:pt>
                <c:pt idx="7095">
                  <c:v>2</c:v>
                </c:pt>
                <c:pt idx="7096">
                  <c:v>1</c:v>
                </c:pt>
                <c:pt idx="7097">
                  <c:v>3</c:v>
                </c:pt>
                <c:pt idx="7098">
                  <c:v>4</c:v>
                </c:pt>
                <c:pt idx="7099">
                  <c:v>2</c:v>
                </c:pt>
                <c:pt idx="7100">
                  <c:v>5</c:v>
                </c:pt>
                <c:pt idx="7101">
                  <c:v>1</c:v>
                </c:pt>
                <c:pt idx="7102">
                  <c:v>1</c:v>
                </c:pt>
                <c:pt idx="7103">
                  <c:v>1</c:v>
                </c:pt>
                <c:pt idx="7104">
                  <c:v>1</c:v>
                </c:pt>
                <c:pt idx="7105">
                  <c:v>3</c:v>
                </c:pt>
                <c:pt idx="7106">
                  <c:v>0</c:v>
                </c:pt>
                <c:pt idx="7107">
                  <c:v>2</c:v>
                </c:pt>
                <c:pt idx="7108">
                  <c:v>1</c:v>
                </c:pt>
                <c:pt idx="7109">
                  <c:v>2</c:v>
                </c:pt>
                <c:pt idx="7110">
                  <c:v>1</c:v>
                </c:pt>
                <c:pt idx="7111">
                  <c:v>2</c:v>
                </c:pt>
                <c:pt idx="7112">
                  <c:v>1</c:v>
                </c:pt>
                <c:pt idx="7113">
                  <c:v>0</c:v>
                </c:pt>
                <c:pt idx="7114">
                  <c:v>5</c:v>
                </c:pt>
                <c:pt idx="7115">
                  <c:v>2</c:v>
                </c:pt>
                <c:pt idx="7116">
                  <c:v>1</c:v>
                </c:pt>
                <c:pt idx="7117">
                  <c:v>2</c:v>
                </c:pt>
                <c:pt idx="7118">
                  <c:v>2</c:v>
                </c:pt>
                <c:pt idx="7119">
                  <c:v>1</c:v>
                </c:pt>
                <c:pt idx="7120">
                  <c:v>2</c:v>
                </c:pt>
                <c:pt idx="7121">
                  <c:v>1</c:v>
                </c:pt>
                <c:pt idx="7122">
                  <c:v>0</c:v>
                </c:pt>
                <c:pt idx="7123">
                  <c:v>1</c:v>
                </c:pt>
                <c:pt idx="7124">
                  <c:v>5</c:v>
                </c:pt>
                <c:pt idx="7125">
                  <c:v>4</c:v>
                </c:pt>
                <c:pt idx="7126">
                  <c:v>2</c:v>
                </c:pt>
                <c:pt idx="7127">
                  <c:v>2</c:v>
                </c:pt>
                <c:pt idx="7128">
                  <c:v>4</c:v>
                </c:pt>
                <c:pt idx="7129">
                  <c:v>0</c:v>
                </c:pt>
                <c:pt idx="7130">
                  <c:v>4</c:v>
                </c:pt>
                <c:pt idx="7131">
                  <c:v>3</c:v>
                </c:pt>
                <c:pt idx="7132">
                  <c:v>1</c:v>
                </c:pt>
                <c:pt idx="7133">
                  <c:v>0</c:v>
                </c:pt>
                <c:pt idx="7134">
                  <c:v>2</c:v>
                </c:pt>
                <c:pt idx="7135">
                  <c:v>3</c:v>
                </c:pt>
                <c:pt idx="7136">
                  <c:v>3</c:v>
                </c:pt>
                <c:pt idx="7137">
                  <c:v>2</c:v>
                </c:pt>
                <c:pt idx="7138">
                  <c:v>3</c:v>
                </c:pt>
                <c:pt idx="7139">
                  <c:v>1</c:v>
                </c:pt>
                <c:pt idx="7140">
                  <c:v>2</c:v>
                </c:pt>
                <c:pt idx="7141">
                  <c:v>1</c:v>
                </c:pt>
                <c:pt idx="7142">
                  <c:v>0</c:v>
                </c:pt>
                <c:pt idx="7143">
                  <c:v>1</c:v>
                </c:pt>
                <c:pt idx="7144">
                  <c:v>1</c:v>
                </c:pt>
                <c:pt idx="7145">
                  <c:v>1</c:v>
                </c:pt>
                <c:pt idx="7146">
                  <c:v>2</c:v>
                </c:pt>
                <c:pt idx="7147">
                  <c:v>2</c:v>
                </c:pt>
                <c:pt idx="7148">
                  <c:v>1</c:v>
                </c:pt>
                <c:pt idx="7149">
                  <c:v>3</c:v>
                </c:pt>
                <c:pt idx="7150">
                  <c:v>1</c:v>
                </c:pt>
                <c:pt idx="7151">
                  <c:v>1</c:v>
                </c:pt>
                <c:pt idx="7152">
                  <c:v>1</c:v>
                </c:pt>
                <c:pt idx="7153">
                  <c:v>1</c:v>
                </c:pt>
                <c:pt idx="7154">
                  <c:v>2</c:v>
                </c:pt>
                <c:pt idx="7155">
                  <c:v>3</c:v>
                </c:pt>
                <c:pt idx="7156">
                  <c:v>4</c:v>
                </c:pt>
                <c:pt idx="7157">
                  <c:v>3</c:v>
                </c:pt>
                <c:pt idx="7158">
                  <c:v>3</c:v>
                </c:pt>
                <c:pt idx="7159">
                  <c:v>0</c:v>
                </c:pt>
                <c:pt idx="7160">
                  <c:v>3</c:v>
                </c:pt>
                <c:pt idx="7161">
                  <c:v>4</c:v>
                </c:pt>
                <c:pt idx="7162">
                  <c:v>1</c:v>
                </c:pt>
                <c:pt idx="7163">
                  <c:v>1</c:v>
                </c:pt>
                <c:pt idx="7164">
                  <c:v>2</c:v>
                </c:pt>
                <c:pt idx="7165">
                  <c:v>3</c:v>
                </c:pt>
                <c:pt idx="7166">
                  <c:v>5</c:v>
                </c:pt>
                <c:pt idx="7167">
                  <c:v>5</c:v>
                </c:pt>
                <c:pt idx="7168">
                  <c:v>2</c:v>
                </c:pt>
                <c:pt idx="7169">
                  <c:v>4</c:v>
                </c:pt>
                <c:pt idx="7170">
                  <c:v>1</c:v>
                </c:pt>
                <c:pt idx="7171">
                  <c:v>2</c:v>
                </c:pt>
                <c:pt idx="7172">
                  <c:v>2</c:v>
                </c:pt>
                <c:pt idx="7173">
                  <c:v>3</c:v>
                </c:pt>
                <c:pt idx="7174">
                  <c:v>3</c:v>
                </c:pt>
                <c:pt idx="7175">
                  <c:v>3</c:v>
                </c:pt>
                <c:pt idx="7176">
                  <c:v>2</c:v>
                </c:pt>
                <c:pt idx="7177">
                  <c:v>0</c:v>
                </c:pt>
                <c:pt idx="7178">
                  <c:v>3</c:v>
                </c:pt>
                <c:pt idx="7179">
                  <c:v>0</c:v>
                </c:pt>
                <c:pt idx="7180">
                  <c:v>3</c:v>
                </c:pt>
                <c:pt idx="7181">
                  <c:v>1</c:v>
                </c:pt>
                <c:pt idx="7182">
                  <c:v>3</c:v>
                </c:pt>
                <c:pt idx="7183">
                  <c:v>2</c:v>
                </c:pt>
                <c:pt idx="7184">
                  <c:v>1</c:v>
                </c:pt>
                <c:pt idx="7185">
                  <c:v>2</c:v>
                </c:pt>
                <c:pt idx="7186">
                  <c:v>3</c:v>
                </c:pt>
                <c:pt idx="7187">
                  <c:v>2</c:v>
                </c:pt>
                <c:pt idx="7188">
                  <c:v>0</c:v>
                </c:pt>
                <c:pt idx="7189">
                  <c:v>2</c:v>
                </c:pt>
                <c:pt idx="7190">
                  <c:v>2</c:v>
                </c:pt>
                <c:pt idx="7191">
                  <c:v>1</c:v>
                </c:pt>
                <c:pt idx="7192">
                  <c:v>1</c:v>
                </c:pt>
                <c:pt idx="7193">
                  <c:v>2</c:v>
                </c:pt>
                <c:pt idx="7194">
                  <c:v>0</c:v>
                </c:pt>
                <c:pt idx="7195">
                  <c:v>3</c:v>
                </c:pt>
                <c:pt idx="7196">
                  <c:v>1</c:v>
                </c:pt>
                <c:pt idx="7197">
                  <c:v>1</c:v>
                </c:pt>
                <c:pt idx="7198">
                  <c:v>1</c:v>
                </c:pt>
                <c:pt idx="7199">
                  <c:v>1</c:v>
                </c:pt>
                <c:pt idx="7200">
                  <c:v>2</c:v>
                </c:pt>
                <c:pt idx="7201">
                  <c:v>0</c:v>
                </c:pt>
                <c:pt idx="7202">
                  <c:v>1</c:v>
                </c:pt>
                <c:pt idx="7203">
                  <c:v>3</c:v>
                </c:pt>
                <c:pt idx="7204">
                  <c:v>2</c:v>
                </c:pt>
                <c:pt idx="7205">
                  <c:v>2</c:v>
                </c:pt>
                <c:pt idx="7206">
                  <c:v>1</c:v>
                </c:pt>
                <c:pt idx="7207">
                  <c:v>3</c:v>
                </c:pt>
                <c:pt idx="7208">
                  <c:v>1</c:v>
                </c:pt>
                <c:pt idx="7209">
                  <c:v>2</c:v>
                </c:pt>
                <c:pt idx="7210">
                  <c:v>4</c:v>
                </c:pt>
                <c:pt idx="7211">
                  <c:v>2</c:v>
                </c:pt>
                <c:pt idx="7212">
                  <c:v>2</c:v>
                </c:pt>
                <c:pt idx="7213">
                  <c:v>0</c:v>
                </c:pt>
                <c:pt idx="7214">
                  <c:v>1</c:v>
                </c:pt>
                <c:pt idx="7215">
                  <c:v>1</c:v>
                </c:pt>
                <c:pt idx="7216">
                  <c:v>2</c:v>
                </c:pt>
                <c:pt idx="7217">
                  <c:v>1</c:v>
                </c:pt>
                <c:pt idx="7218">
                  <c:v>3</c:v>
                </c:pt>
                <c:pt idx="7219">
                  <c:v>2</c:v>
                </c:pt>
                <c:pt idx="7220">
                  <c:v>1</c:v>
                </c:pt>
                <c:pt idx="7221">
                  <c:v>4</c:v>
                </c:pt>
                <c:pt idx="7222">
                  <c:v>2</c:v>
                </c:pt>
                <c:pt idx="7223">
                  <c:v>1</c:v>
                </c:pt>
                <c:pt idx="7224">
                  <c:v>3</c:v>
                </c:pt>
                <c:pt idx="7225">
                  <c:v>2</c:v>
                </c:pt>
                <c:pt idx="7226">
                  <c:v>1</c:v>
                </c:pt>
                <c:pt idx="7227">
                  <c:v>1</c:v>
                </c:pt>
                <c:pt idx="7228">
                  <c:v>3</c:v>
                </c:pt>
                <c:pt idx="7229">
                  <c:v>1</c:v>
                </c:pt>
                <c:pt idx="7230">
                  <c:v>3</c:v>
                </c:pt>
                <c:pt idx="7231">
                  <c:v>0</c:v>
                </c:pt>
                <c:pt idx="7232">
                  <c:v>1</c:v>
                </c:pt>
                <c:pt idx="7233">
                  <c:v>1</c:v>
                </c:pt>
                <c:pt idx="7234">
                  <c:v>3</c:v>
                </c:pt>
                <c:pt idx="7235">
                  <c:v>2</c:v>
                </c:pt>
                <c:pt idx="7236">
                  <c:v>1</c:v>
                </c:pt>
                <c:pt idx="7237">
                  <c:v>1</c:v>
                </c:pt>
                <c:pt idx="7238">
                  <c:v>2</c:v>
                </c:pt>
                <c:pt idx="7239">
                  <c:v>5</c:v>
                </c:pt>
                <c:pt idx="7240">
                  <c:v>2</c:v>
                </c:pt>
                <c:pt idx="7241">
                  <c:v>5</c:v>
                </c:pt>
                <c:pt idx="7242">
                  <c:v>4</c:v>
                </c:pt>
                <c:pt idx="7243">
                  <c:v>1</c:v>
                </c:pt>
                <c:pt idx="7244">
                  <c:v>2</c:v>
                </c:pt>
                <c:pt idx="7245">
                  <c:v>4</c:v>
                </c:pt>
                <c:pt idx="7246">
                  <c:v>2</c:v>
                </c:pt>
                <c:pt idx="7247">
                  <c:v>5</c:v>
                </c:pt>
                <c:pt idx="7248">
                  <c:v>1</c:v>
                </c:pt>
                <c:pt idx="7249">
                  <c:v>1</c:v>
                </c:pt>
                <c:pt idx="7250">
                  <c:v>1</c:v>
                </c:pt>
                <c:pt idx="7251">
                  <c:v>1</c:v>
                </c:pt>
                <c:pt idx="7252">
                  <c:v>2</c:v>
                </c:pt>
                <c:pt idx="7253">
                  <c:v>2</c:v>
                </c:pt>
                <c:pt idx="7254">
                  <c:v>5</c:v>
                </c:pt>
                <c:pt idx="7255">
                  <c:v>3</c:v>
                </c:pt>
                <c:pt idx="7256">
                  <c:v>3</c:v>
                </c:pt>
                <c:pt idx="7257">
                  <c:v>1</c:v>
                </c:pt>
                <c:pt idx="7258">
                  <c:v>3</c:v>
                </c:pt>
                <c:pt idx="7259">
                  <c:v>2</c:v>
                </c:pt>
                <c:pt idx="7260">
                  <c:v>4</c:v>
                </c:pt>
                <c:pt idx="7261">
                  <c:v>5</c:v>
                </c:pt>
                <c:pt idx="7262">
                  <c:v>3</c:v>
                </c:pt>
                <c:pt idx="7263">
                  <c:v>3</c:v>
                </c:pt>
                <c:pt idx="7264">
                  <c:v>1</c:v>
                </c:pt>
                <c:pt idx="7265">
                  <c:v>3</c:v>
                </c:pt>
                <c:pt idx="7266">
                  <c:v>1</c:v>
                </c:pt>
                <c:pt idx="7267">
                  <c:v>2</c:v>
                </c:pt>
                <c:pt idx="7268">
                  <c:v>2</c:v>
                </c:pt>
                <c:pt idx="7269">
                  <c:v>2</c:v>
                </c:pt>
                <c:pt idx="7270">
                  <c:v>0</c:v>
                </c:pt>
                <c:pt idx="7271">
                  <c:v>0</c:v>
                </c:pt>
                <c:pt idx="7272">
                  <c:v>3</c:v>
                </c:pt>
                <c:pt idx="7273">
                  <c:v>0</c:v>
                </c:pt>
                <c:pt idx="7274">
                  <c:v>1</c:v>
                </c:pt>
                <c:pt idx="7275">
                  <c:v>2</c:v>
                </c:pt>
                <c:pt idx="7276">
                  <c:v>3</c:v>
                </c:pt>
                <c:pt idx="7277">
                  <c:v>1</c:v>
                </c:pt>
                <c:pt idx="7278">
                  <c:v>1</c:v>
                </c:pt>
                <c:pt idx="7279">
                  <c:v>3</c:v>
                </c:pt>
                <c:pt idx="7280">
                  <c:v>3</c:v>
                </c:pt>
                <c:pt idx="7281">
                  <c:v>5</c:v>
                </c:pt>
                <c:pt idx="7282">
                  <c:v>4</c:v>
                </c:pt>
                <c:pt idx="7283">
                  <c:v>1</c:v>
                </c:pt>
                <c:pt idx="7284">
                  <c:v>4</c:v>
                </c:pt>
                <c:pt idx="7285">
                  <c:v>1</c:v>
                </c:pt>
                <c:pt idx="7286">
                  <c:v>5</c:v>
                </c:pt>
                <c:pt idx="7287">
                  <c:v>4</c:v>
                </c:pt>
                <c:pt idx="7288">
                  <c:v>2</c:v>
                </c:pt>
                <c:pt idx="7289">
                  <c:v>4</c:v>
                </c:pt>
                <c:pt idx="7290">
                  <c:v>4</c:v>
                </c:pt>
                <c:pt idx="7291">
                  <c:v>3</c:v>
                </c:pt>
                <c:pt idx="7292">
                  <c:v>1</c:v>
                </c:pt>
                <c:pt idx="7293">
                  <c:v>3</c:v>
                </c:pt>
                <c:pt idx="7294">
                  <c:v>3</c:v>
                </c:pt>
                <c:pt idx="7295">
                  <c:v>7</c:v>
                </c:pt>
                <c:pt idx="7296">
                  <c:v>6</c:v>
                </c:pt>
                <c:pt idx="7297">
                  <c:v>1</c:v>
                </c:pt>
                <c:pt idx="7298">
                  <c:v>1</c:v>
                </c:pt>
                <c:pt idx="7299">
                  <c:v>4</c:v>
                </c:pt>
                <c:pt idx="7300">
                  <c:v>2</c:v>
                </c:pt>
                <c:pt idx="7301">
                  <c:v>3</c:v>
                </c:pt>
                <c:pt idx="7302">
                  <c:v>0</c:v>
                </c:pt>
                <c:pt idx="7303">
                  <c:v>8</c:v>
                </c:pt>
                <c:pt idx="7304">
                  <c:v>6</c:v>
                </c:pt>
                <c:pt idx="7305">
                  <c:v>7</c:v>
                </c:pt>
                <c:pt idx="7306">
                  <c:v>1</c:v>
                </c:pt>
                <c:pt idx="7307">
                  <c:v>6</c:v>
                </c:pt>
                <c:pt idx="7308">
                  <c:v>5</c:v>
                </c:pt>
                <c:pt idx="7309">
                  <c:v>2</c:v>
                </c:pt>
                <c:pt idx="7310">
                  <c:v>1</c:v>
                </c:pt>
                <c:pt idx="7311">
                  <c:v>4</c:v>
                </c:pt>
                <c:pt idx="7312">
                  <c:v>4</c:v>
                </c:pt>
                <c:pt idx="7313">
                  <c:v>2</c:v>
                </c:pt>
                <c:pt idx="7314">
                  <c:v>3</c:v>
                </c:pt>
                <c:pt idx="7315">
                  <c:v>5</c:v>
                </c:pt>
                <c:pt idx="7316">
                  <c:v>3</c:v>
                </c:pt>
                <c:pt idx="7317">
                  <c:v>6</c:v>
                </c:pt>
                <c:pt idx="7318">
                  <c:v>4</c:v>
                </c:pt>
                <c:pt idx="7319">
                  <c:v>3</c:v>
                </c:pt>
                <c:pt idx="7320">
                  <c:v>2</c:v>
                </c:pt>
                <c:pt idx="7321">
                  <c:v>1</c:v>
                </c:pt>
                <c:pt idx="7322">
                  <c:v>4</c:v>
                </c:pt>
                <c:pt idx="7323">
                  <c:v>1</c:v>
                </c:pt>
                <c:pt idx="7324">
                  <c:v>5</c:v>
                </c:pt>
                <c:pt idx="7325">
                  <c:v>2</c:v>
                </c:pt>
                <c:pt idx="7326">
                  <c:v>2</c:v>
                </c:pt>
                <c:pt idx="7327">
                  <c:v>3</c:v>
                </c:pt>
                <c:pt idx="7328">
                  <c:v>2</c:v>
                </c:pt>
                <c:pt idx="7329">
                  <c:v>3</c:v>
                </c:pt>
                <c:pt idx="7330">
                  <c:v>4</c:v>
                </c:pt>
                <c:pt idx="7331">
                  <c:v>4</c:v>
                </c:pt>
                <c:pt idx="7332">
                  <c:v>3</c:v>
                </c:pt>
                <c:pt idx="7333">
                  <c:v>2</c:v>
                </c:pt>
                <c:pt idx="7334">
                  <c:v>2</c:v>
                </c:pt>
                <c:pt idx="7335">
                  <c:v>3</c:v>
                </c:pt>
                <c:pt idx="7336">
                  <c:v>0</c:v>
                </c:pt>
                <c:pt idx="7337">
                  <c:v>3</c:v>
                </c:pt>
                <c:pt idx="7338">
                  <c:v>3</c:v>
                </c:pt>
                <c:pt idx="7339">
                  <c:v>2</c:v>
                </c:pt>
                <c:pt idx="7340">
                  <c:v>0</c:v>
                </c:pt>
                <c:pt idx="7341">
                  <c:v>1</c:v>
                </c:pt>
                <c:pt idx="7342">
                  <c:v>1</c:v>
                </c:pt>
                <c:pt idx="7343">
                  <c:v>3</c:v>
                </c:pt>
                <c:pt idx="7344">
                  <c:v>2</c:v>
                </c:pt>
                <c:pt idx="7345">
                  <c:v>1</c:v>
                </c:pt>
                <c:pt idx="7346">
                  <c:v>4</c:v>
                </c:pt>
                <c:pt idx="7347">
                  <c:v>2</c:v>
                </c:pt>
                <c:pt idx="7348">
                  <c:v>1</c:v>
                </c:pt>
                <c:pt idx="7349">
                  <c:v>2</c:v>
                </c:pt>
                <c:pt idx="7350">
                  <c:v>3</c:v>
                </c:pt>
                <c:pt idx="7351">
                  <c:v>3</c:v>
                </c:pt>
                <c:pt idx="7352">
                  <c:v>5</c:v>
                </c:pt>
                <c:pt idx="7353">
                  <c:v>1</c:v>
                </c:pt>
                <c:pt idx="7354">
                  <c:v>1</c:v>
                </c:pt>
                <c:pt idx="7355">
                  <c:v>2</c:v>
                </c:pt>
                <c:pt idx="7356">
                  <c:v>3</c:v>
                </c:pt>
                <c:pt idx="7357">
                  <c:v>2</c:v>
                </c:pt>
                <c:pt idx="7358">
                  <c:v>2</c:v>
                </c:pt>
                <c:pt idx="7359">
                  <c:v>1</c:v>
                </c:pt>
                <c:pt idx="7360">
                  <c:v>2</c:v>
                </c:pt>
                <c:pt idx="7361">
                  <c:v>3</c:v>
                </c:pt>
                <c:pt idx="7362">
                  <c:v>1</c:v>
                </c:pt>
                <c:pt idx="7363">
                  <c:v>3</c:v>
                </c:pt>
                <c:pt idx="7364">
                  <c:v>1</c:v>
                </c:pt>
                <c:pt idx="7365">
                  <c:v>1</c:v>
                </c:pt>
                <c:pt idx="7366">
                  <c:v>1</c:v>
                </c:pt>
                <c:pt idx="7367">
                  <c:v>6</c:v>
                </c:pt>
                <c:pt idx="7368">
                  <c:v>2</c:v>
                </c:pt>
                <c:pt idx="7369">
                  <c:v>6</c:v>
                </c:pt>
                <c:pt idx="7370">
                  <c:v>6</c:v>
                </c:pt>
                <c:pt idx="7371">
                  <c:v>3</c:v>
                </c:pt>
                <c:pt idx="7372">
                  <c:v>2</c:v>
                </c:pt>
                <c:pt idx="7373">
                  <c:v>2</c:v>
                </c:pt>
                <c:pt idx="7374">
                  <c:v>1</c:v>
                </c:pt>
                <c:pt idx="7375">
                  <c:v>1</c:v>
                </c:pt>
                <c:pt idx="7376">
                  <c:v>2</c:v>
                </c:pt>
                <c:pt idx="7377">
                  <c:v>4</c:v>
                </c:pt>
                <c:pt idx="7378">
                  <c:v>3</c:v>
                </c:pt>
                <c:pt idx="7379">
                  <c:v>1</c:v>
                </c:pt>
                <c:pt idx="7380">
                  <c:v>4</c:v>
                </c:pt>
                <c:pt idx="7381">
                  <c:v>2</c:v>
                </c:pt>
                <c:pt idx="7382">
                  <c:v>4</c:v>
                </c:pt>
                <c:pt idx="7383">
                  <c:v>2</c:v>
                </c:pt>
                <c:pt idx="7384">
                  <c:v>0</c:v>
                </c:pt>
                <c:pt idx="7385">
                  <c:v>3</c:v>
                </c:pt>
                <c:pt idx="7386">
                  <c:v>6</c:v>
                </c:pt>
                <c:pt idx="7387">
                  <c:v>0</c:v>
                </c:pt>
                <c:pt idx="7388">
                  <c:v>0</c:v>
                </c:pt>
                <c:pt idx="7389">
                  <c:v>1</c:v>
                </c:pt>
                <c:pt idx="7390">
                  <c:v>2</c:v>
                </c:pt>
                <c:pt idx="7391">
                  <c:v>2</c:v>
                </c:pt>
                <c:pt idx="7392">
                  <c:v>1</c:v>
                </c:pt>
                <c:pt idx="7393">
                  <c:v>3</c:v>
                </c:pt>
                <c:pt idx="7394">
                  <c:v>3</c:v>
                </c:pt>
                <c:pt idx="7395">
                  <c:v>3</c:v>
                </c:pt>
                <c:pt idx="7396">
                  <c:v>5</c:v>
                </c:pt>
                <c:pt idx="7397">
                  <c:v>3</c:v>
                </c:pt>
                <c:pt idx="7398">
                  <c:v>1</c:v>
                </c:pt>
                <c:pt idx="7399">
                  <c:v>2</c:v>
                </c:pt>
                <c:pt idx="7400">
                  <c:v>3</c:v>
                </c:pt>
                <c:pt idx="7401">
                  <c:v>1</c:v>
                </c:pt>
                <c:pt idx="7402">
                  <c:v>1</c:v>
                </c:pt>
                <c:pt idx="7403">
                  <c:v>1</c:v>
                </c:pt>
                <c:pt idx="7404">
                  <c:v>0</c:v>
                </c:pt>
                <c:pt idx="7405">
                  <c:v>1</c:v>
                </c:pt>
                <c:pt idx="7406">
                  <c:v>1</c:v>
                </c:pt>
                <c:pt idx="7407">
                  <c:v>1</c:v>
                </c:pt>
                <c:pt idx="7408">
                  <c:v>2</c:v>
                </c:pt>
                <c:pt idx="7409">
                  <c:v>4</c:v>
                </c:pt>
                <c:pt idx="7410">
                  <c:v>0</c:v>
                </c:pt>
                <c:pt idx="7411">
                  <c:v>3</c:v>
                </c:pt>
                <c:pt idx="7412">
                  <c:v>6</c:v>
                </c:pt>
                <c:pt idx="7413">
                  <c:v>2</c:v>
                </c:pt>
                <c:pt idx="7414">
                  <c:v>1</c:v>
                </c:pt>
                <c:pt idx="7415">
                  <c:v>6</c:v>
                </c:pt>
                <c:pt idx="7416">
                  <c:v>1</c:v>
                </c:pt>
                <c:pt idx="7417">
                  <c:v>0</c:v>
                </c:pt>
                <c:pt idx="7418">
                  <c:v>1</c:v>
                </c:pt>
                <c:pt idx="7419">
                  <c:v>2</c:v>
                </c:pt>
                <c:pt idx="7420">
                  <c:v>4</c:v>
                </c:pt>
                <c:pt idx="7421">
                  <c:v>3</c:v>
                </c:pt>
                <c:pt idx="7422">
                  <c:v>4</c:v>
                </c:pt>
                <c:pt idx="7423">
                  <c:v>0</c:v>
                </c:pt>
                <c:pt idx="7424">
                  <c:v>4</c:v>
                </c:pt>
                <c:pt idx="7425">
                  <c:v>2</c:v>
                </c:pt>
                <c:pt idx="7426">
                  <c:v>2</c:v>
                </c:pt>
                <c:pt idx="7427">
                  <c:v>3</c:v>
                </c:pt>
                <c:pt idx="7428">
                  <c:v>3</c:v>
                </c:pt>
                <c:pt idx="7429">
                  <c:v>0</c:v>
                </c:pt>
                <c:pt idx="7430">
                  <c:v>1</c:v>
                </c:pt>
                <c:pt idx="7431">
                  <c:v>3</c:v>
                </c:pt>
                <c:pt idx="7432">
                  <c:v>5</c:v>
                </c:pt>
                <c:pt idx="7433">
                  <c:v>5</c:v>
                </c:pt>
                <c:pt idx="7434">
                  <c:v>1</c:v>
                </c:pt>
                <c:pt idx="7435">
                  <c:v>3</c:v>
                </c:pt>
                <c:pt idx="7436">
                  <c:v>1</c:v>
                </c:pt>
                <c:pt idx="7437">
                  <c:v>2</c:v>
                </c:pt>
                <c:pt idx="7438">
                  <c:v>5</c:v>
                </c:pt>
                <c:pt idx="7439">
                  <c:v>1</c:v>
                </c:pt>
                <c:pt idx="7440">
                  <c:v>3</c:v>
                </c:pt>
                <c:pt idx="7441">
                  <c:v>3</c:v>
                </c:pt>
                <c:pt idx="7442">
                  <c:v>1</c:v>
                </c:pt>
                <c:pt idx="7443">
                  <c:v>7</c:v>
                </c:pt>
                <c:pt idx="7444">
                  <c:v>4</c:v>
                </c:pt>
                <c:pt idx="7445">
                  <c:v>0</c:v>
                </c:pt>
                <c:pt idx="7446">
                  <c:v>3</c:v>
                </c:pt>
                <c:pt idx="7447">
                  <c:v>3</c:v>
                </c:pt>
                <c:pt idx="7448">
                  <c:v>8</c:v>
                </c:pt>
                <c:pt idx="7449">
                  <c:v>3</c:v>
                </c:pt>
                <c:pt idx="7450">
                  <c:v>6</c:v>
                </c:pt>
                <c:pt idx="7451">
                  <c:v>4</c:v>
                </c:pt>
                <c:pt idx="7452">
                  <c:v>3</c:v>
                </c:pt>
                <c:pt idx="7453">
                  <c:v>3</c:v>
                </c:pt>
                <c:pt idx="7454">
                  <c:v>3</c:v>
                </c:pt>
                <c:pt idx="7455">
                  <c:v>4</c:v>
                </c:pt>
                <c:pt idx="7456">
                  <c:v>7</c:v>
                </c:pt>
                <c:pt idx="7457">
                  <c:v>1</c:v>
                </c:pt>
                <c:pt idx="7458">
                  <c:v>6</c:v>
                </c:pt>
                <c:pt idx="7459">
                  <c:v>5</c:v>
                </c:pt>
                <c:pt idx="7460">
                  <c:v>7</c:v>
                </c:pt>
                <c:pt idx="7461">
                  <c:v>4</c:v>
                </c:pt>
                <c:pt idx="7462">
                  <c:v>5</c:v>
                </c:pt>
                <c:pt idx="7463">
                  <c:v>5</c:v>
                </c:pt>
                <c:pt idx="7464">
                  <c:v>3</c:v>
                </c:pt>
                <c:pt idx="7465">
                  <c:v>6</c:v>
                </c:pt>
                <c:pt idx="7466">
                  <c:v>4</c:v>
                </c:pt>
                <c:pt idx="7467">
                  <c:v>6</c:v>
                </c:pt>
                <c:pt idx="7468">
                  <c:v>5</c:v>
                </c:pt>
                <c:pt idx="7469">
                  <c:v>6</c:v>
                </c:pt>
                <c:pt idx="7470">
                  <c:v>6</c:v>
                </c:pt>
                <c:pt idx="7471">
                  <c:v>4</c:v>
                </c:pt>
                <c:pt idx="7472">
                  <c:v>2</c:v>
                </c:pt>
                <c:pt idx="7473">
                  <c:v>5</c:v>
                </c:pt>
                <c:pt idx="7474">
                  <c:v>5</c:v>
                </c:pt>
                <c:pt idx="7475">
                  <c:v>6</c:v>
                </c:pt>
                <c:pt idx="7476">
                  <c:v>4</c:v>
                </c:pt>
                <c:pt idx="7477">
                  <c:v>6</c:v>
                </c:pt>
                <c:pt idx="7478">
                  <c:v>4</c:v>
                </c:pt>
                <c:pt idx="7479">
                  <c:v>4</c:v>
                </c:pt>
                <c:pt idx="7480">
                  <c:v>8</c:v>
                </c:pt>
                <c:pt idx="7481">
                  <c:v>7</c:v>
                </c:pt>
                <c:pt idx="7482">
                  <c:v>4</c:v>
                </c:pt>
                <c:pt idx="7483">
                  <c:v>2</c:v>
                </c:pt>
                <c:pt idx="7484">
                  <c:v>8</c:v>
                </c:pt>
                <c:pt idx="7485">
                  <c:v>7</c:v>
                </c:pt>
                <c:pt idx="7486">
                  <c:v>4</c:v>
                </c:pt>
                <c:pt idx="7487">
                  <c:v>4</c:v>
                </c:pt>
                <c:pt idx="7488">
                  <c:v>4</c:v>
                </c:pt>
                <c:pt idx="7489">
                  <c:v>2</c:v>
                </c:pt>
                <c:pt idx="7490">
                  <c:v>5</c:v>
                </c:pt>
                <c:pt idx="7491">
                  <c:v>10</c:v>
                </c:pt>
                <c:pt idx="7492">
                  <c:v>5</c:v>
                </c:pt>
                <c:pt idx="7493">
                  <c:v>2</c:v>
                </c:pt>
                <c:pt idx="7494">
                  <c:v>2</c:v>
                </c:pt>
                <c:pt idx="7495">
                  <c:v>5</c:v>
                </c:pt>
                <c:pt idx="7496">
                  <c:v>2</c:v>
                </c:pt>
                <c:pt idx="7497">
                  <c:v>4</c:v>
                </c:pt>
                <c:pt idx="7498">
                  <c:v>7</c:v>
                </c:pt>
                <c:pt idx="7499">
                  <c:v>5</c:v>
                </c:pt>
                <c:pt idx="7500">
                  <c:v>5</c:v>
                </c:pt>
                <c:pt idx="7501">
                  <c:v>4</c:v>
                </c:pt>
                <c:pt idx="7502">
                  <c:v>4</c:v>
                </c:pt>
                <c:pt idx="7503">
                  <c:v>9</c:v>
                </c:pt>
                <c:pt idx="7504">
                  <c:v>7</c:v>
                </c:pt>
                <c:pt idx="7505">
                  <c:v>7</c:v>
                </c:pt>
                <c:pt idx="7506">
                  <c:v>7</c:v>
                </c:pt>
                <c:pt idx="7507">
                  <c:v>13</c:v>
                </c:pt>
                <c:pt idx="7508">
                  <c:v>6</c:v>
                </c:pt>
                <c:pt idx="7509">
                  <c:v>7</c:v>
                </c:pt>
                <c:pt idx="7510">
                  <c:v>12</c:v>
                </c:pt>
                <c:pt idx="7511">
                  <c:v>1</c:v>
                </c:pt>
                <c:pt idx="7512">
                  <c:v>7</c:v>
                </c:pt>
                <c:pt idx="7513">
                  <c:v>6</c:v>
                </c:pt>
                <c:pt idx="7514">
                  <c:v>3</c:v>
                </c:pt>
                <c:pt idx="7515">
                  <c:v>6</c:v>
                </c:pt>
                <c:pt idx="7516">
                  <c:v>7</c:v>
                </c:pt>
                <c:pt idx="7517">
                  <c:v>4</c:v>
                </c:pt>
                <c:pt idx="7518">
                  <c:v>6</c:v>
                </c:pt>
                <c:pt idx="7519">
                  <c:v>6</c:v>
                </c:pt>
                <c:pt idx="7520">
                  <c:v>8</c:v>
                </c:pt>
                <c:pt idx="7521">
                  <c:v>5</c:v>
                </c:pt>
                <c:pt idx="7522">
                  <c:v>4</c:v>
                </c:pt>
                <c:pt idx="7523">
                  <c:v>9</c:v>
                </c:pt>
                <c:pt idx="7524">
                  <c:v>3</c:v>
                </c:pt>
                <c:pt idx="7525">
                  <c:v>5</c:v>
                </c:pt>
                <c:pt idx="7526">
                  <c:v>5</c:v>
                </c:pt>
                <c:pt idx="7527">
                  <c:v>7</c:v>
                </c:pt>
                <c:pt idx="7528">
                  <c:v>3</c:v>
                </c:pt>
                <c:pt idx="7529">
                  <c:v>6</c:v>
                </c:pt>
                <c:pt idx="7530">
                  <c:v>6</c:v>
                </c:pt>
                <c:pt idx="7531">
                  <c:v>8</c:v>
                </c:pt>
                <c:pt idx="7532">
                  <c:v>8</c:v>
                </c:pt>
                <c:pt idx="7533">
                  <c:v>9</c:v>
                </c:pt>
                <c:pt idx="7534">
                  <c:v>4</c:v>
                </c:pt>
                <c:pt idx="7535">
                  <c:v>7</c:v>
                </c:pt>
                <c:pt idx="7536">
                  <c:v>9</c:v>
                </c:pt>
                <c:pt idx="7537">
                  <c:v>9</c:v>
                </c:pt>
                <c:pt idx="7538">
                  <c:v>6</c:v>
                </c:pt>
                <c:pt idx="7539">
                  <c:v>4</c:v>
                </c:pt>
                <c:pt idx="7540">
                  <c:v>10</c:v>
                </c:pt>
                <c:pt idx="7541">
                  <c:v>5</c:v>
                </c:pt>
                <c:pt idx="7542">
                  <c:v>4</c:v>
                </c:pt>
                <c:pt idx="7543">
                  <c:v>6</c:v>
                </c:pt>
                <c:pt idx="7544">
                  <c:v>4</c:v>
                </c:pt>
                <c:pt idx="7545">
                  <c:v>11</c:v>
                </c:pt>
                <c:pt idx="7546">
                  <c:v>3</c:v>
                </c:pt>
                <c:pt idx="7547">
                  <c:v>2</c:v>
                </c:pt>
                <c:pt idx="7548">
                  <c:v>7</c:v>
                </c:pt>
                <c:pt idx="7549">
                  <c:v>7</c:v>
                </c:pt>
                <c:pt idx="7550">
                  <c:v>6</c:v>
                </c:pt>
                <c:pt idx="7551">
                  <c:v>3</c:v>
                </c:pt>
                <c:pt idx="7552">
                  <c:v>2</c:v>
                </c:pt>
                <c:pt idx="7553">
                  <c:v>4</c:v>
                </c:pt>
                <c:pt idx="7554">
                  <c:v>2</c:v>
                </c:pt>
                <c:pt idx="7555">
                  <c:v>4</c:v>
                </c:pt>
                <c:pt idx="7556">
                  <c:v>4</c:v>
                </c:pt>
                <c:pt idx="7557">
                  <c:v>2</c:v>
                </c:pt>
                <c:pt idx="7558">
                  <c:v>4</c:v>
                </c:pt>
                <c:pt idx="7559">
                  <c:v>1</c:v>
                </c:pt>
                <c:pt idx="7560">
                  <c:v>8</c:v>
                </c:pt>
                <c:pt idx="7561">
                  <c:v>8</c:v>
                </c:pt>
                <c:pt idx="7562">
                  <c:v>4</c:v>
                </c:pt>
                <c:pt idx="7563">
                  <c:v>3</c:v>
                </c:pt>
                <c:pt idx="7564">
                  <c:v>1</c:v>
                </c:pt>
                <c:pt idx="7565">
                  <c:v>3</c:v>
                </c:pt>
                <c:pt idx="7566">
                  <c:v>3</c:v>
                </c:pt>
                <c:pt idx="7567">
                  <c:v>4</c:v>
                </c:pt>
                <c:pt idx="7568">
                  <c:v>3</c:v>
                </c:pt>
                <c:pt idx="7569">
                  <c:v>0</c:v>
                </c:pt>
                <c:pt idx="7570">
                  <c:v>3</c:v>
                </c:pt>
                <c:pt idx="7571">
                  <c:v>3</c:v>
                </c:pt>
                <c:pt idx="7572">
                  <c:v>4</c:v>
                </c:pt>
                <c:pt idx="7573">
                  <c:v>4</c:v>
                </c:pt>
                <c:pt idx="7574">
                  <c:v>2</c:v>
                </c:pt>
                <c:pt idx="7575">
                  <c:v>5</c:v>
                </c:pt>
                <c:pt idx="7576">
                  <c:v>1</c:v>
                </c:pt>
                <c:pt idx="7577">
                  <c:v>3</c:v>
                </c:pt>
                <c:pt idx="7578">
                  <c:v>2</c:v>
                </c:pt>
                <c:pt idx="7579">
                  <c:v>3</c:v>
                </c:pt>
                <c:pt idx="7580">
                  <c:v>3</c:v>
                </c:pt>
                <c:pt idx="7581">
                  <c:v>3</c:v>
                </c:pt>
                <c:pt idx="7582">
                  <c:v>5</c:v>
                </c:pt>
                <c:pt idx="7583">
                  <c:v>4</c:v>
                </c:pt>
                <c:pt idx="7584">
                  <c:v>1</c:v>
                </c:pt>
                <c:pt idx="7585">
                  <c:v>2</c:v>
                </c:pt>
                <c:pt idx="7586">
                  <c:v>4</c:v>
                </c:pt>
                <c:pt idx="7587">
                  <c:v>2</c:v>
                </c:pt>
                <c:pt idx="7588">
                  <c:v>2</c:v>
                </c:pt>
                <c:pt idx="7589">
                  <c:v>2</c:v>
                </c:pt>
                <c:pt idx="7590">
                  <c:v>1</c:v>
                </c:pt>
                <c:pt idx="7591">
                  <c:v>5</c:v>
                </c:pt>
                <c:pt idx="7592">
                  <c:v>3</c:v>
                </c:pt>
                <c:pt idx="7593">
                  <c:v>1</c:v>
                </c:pt>
                <c:pt idx="7594">
                  <c:v>2</c:v>
                </c:pt>
                <c:pt idx="7595">
                  <c:v>2</c:v>
                </c:pt>
                <c:pt idx="7596">
                  <c:v>2</c:v>
                </c:pt>
                <c:pt idx="7597">
                  <c:v>2</c:v>
                </c:pt>
                <c:pt idx="7598">
                  <c:v>4</c:v>
                </c:pt>
                <c:pt idx="7599">
                  <c:v>1</c:v>
                </c:pt>
                <c:pt idx="7600">
                  <c:v>4</c:v>
                </c:pt>
                <c:pt idx="7601">
                  <c:v>1</c:v>
                </c:pt>
                <c:pt idx="7602">
                  <c:v>3</c:v>
                </c:pt>
                <c:pt idx="7603">
                  <c:v>3</c:v>
                </c:pt>
                <c:pt idx="7604">
                  <c:v>3</c:v>
                </c:pt>
                <c:pt idx="7605">
                  <c:v>2</c:v>
                </c:pt>
                <c:pt idx="7606">
                  <c:v>3</c:v>
                </c:pt>
                <c:pt idx="7607">
                  <c:v>0</c:v>
                </c:pt>
                <c:pt idx="7608">
                  <c:v>3</c:v>
                </c:pt>
                <c:pt idx="7609">
                  <c:v>2</c:v>
                </c:pt>
                <c:pt idx="7610">
                  <c:v>1</c:v>
                </c:pt>
                <c:pt idx="7611">
                  <c:v>5</c:v>
                </c:pt>
                <c:pt idx="7612">
                  <c:v>1</c:v>
                </c:pt>
                <c:pt idx="7613">
                  <c:v>0</c:v>
                </c:pt>
                <c:pt idx="7614">
                  <c:v>7</c:v>
                </c:pt>
                <c:pt idx="7615">
                  <c:v>2</c:v>
                </c:pt>
                <c:pt idx="7616">
                  <c:v>1</c:v>
                </c:pt>
                <c:pt idx="7617">
                  <c:v>2</c:v>
                </c:pt>
                <c:pt idx="7618">
                  <c:v>6</c:v>
                </c:pt>
                <c:pt idx="7619">
                  <c:v>1</c:v>
                </c:pt>
                <c:pt idx="7620">
                  <c:v>4</c:v>
                </c:pt>
                <c:pt idx="7621">
                  <c:v>2</c:v>
                </c:pt>
                <c:pt idx="7622">
                  <c:v>1</c:v>
                </c:pt>
                <c:pt idx="7623">
                  <c:v>1</c:v>
                </c:pt>
                <c:pt idx="7624">
                  <c:v>1</c:v>
                </c:pt>
                <c:pt idx="7625">
                  <c:v>4</c:v>
                </c:pt>
                <c:pt idx="7626">
                  <c:v>2</c:v>
                </c:pt>
                <c:pt idx="7627">
                  <c:v>2</c:v>
                </c:pt>
                <c:pt idx="7628">
                  <c:v>3</c:v>
                </c:pt>
                <c:pt idx="7629">
                  <c:v>2</c:v>
                </c:pt>
                <c:pt idx="7630">
                  <c:v>0</c:v>
                </c:pt>
                <c:pt idx="7631">
                  <c:v>3</c:v>
                </c:pt>
                <c:pt idx="7632">
                  <c:v>0</c:v>
                </c:pt>
                <c:pt idx="7633">
                  <c:v>1</c:v>
                </c:pt>
                <c:pt idx="7634">
                  <c:v>2</c:v>
                </c:pt>
                <c:pt idx="7635">
                  <c:v>3</c:v>
                </c:pt>
                <c:pt idx="7636">
                  <c:v>0</c:v>
                </c:pt>
                <c:pt idx="7637">
                  <c:v>2</c:v>
                </c:pt>
                <c:pt idx="7638">
                  <c:v>4</c:v>
                </c:pt>
                <c:pt idx="7639">
                  <c:v>1</c:v>
                </c:pt>
                <c:pt idx="7640">
                  <c:v>6</c:v>
                </c:pt>
                <c:pt idx="7641">
                  <c:v>4</c:v>
                </c:pt>
                <c:pt idx="7642">
                  <c:v>4</c:v>
                </c:pt>
                <c:pt idx="7643">
                  <c:v>3</c:v>
                </c:pt>
                <c:pt idx="7644">
                  <c:v>2</c:v>
                </c:pt>
                <c:pt idx="7645">
                  <c:v>0</c:v>
                </c:pt>
                <c:pt idx="7646">
                  <c:v>0</c:v>
                </c:pt>
                <c:pt idx="7647">
                  <c:v>1</c:v>
                </c:pt>
                <c:pt idx="7648">
                  <c:v>0</c:v>
                </c:pt>
                <c:pt idx="7649">
                  <c:v>2</c:v>
                </c:pt>
                <c:pt idx="7650">
                  <c:v>2</c:v>
                </c:pt>
                <c:pt idx="7651">
                  <c:v>0</c:v>
                </c:pt>
                <c:pt idx="7652">
                  <c:v>2</c:v>
                </c:pt>
                <c:pt idx="7653">
                  <c:v>4</c:v>
                </c:pt>
                <c:pt idx="7654">
                  <c:v>0</c:v>
                </c:pt>
                <c:pt idx="7655">
                  <c:v>5</c:v>
                </c:pt>
                <c:pt idx="7656">
                  <c:v>4</c:v>
                </c:pt>
                <c:pt idx="7657">
                  <c:v>2</c:v>
                </c:pt>
                <c:pt idx="7658">
                  <c:v>4</c:v>
                </c:pt>
                <c:pt idx="7659">
                  <c:v>1</c:v>
                </c:pt>
                <c:pt idx="7660">
                  <c:v>3</c:v>
                </c:pt>
                <c:pt idx="7661">
                  <c:v>5</c:v>
                </c:pt>
                <c:pt idx="7662">
                  <c:v>5</c:v>
                </c:pt>
                <c:pt idx="7663">
                  <c:v>5</c:v>
                </c:pt>
                <c:pt idx="7664">
                  <c:v>5</c:v>
                </c:pt>
                <c:pt idx="7665">
                  <c:v>4</c:v>
                </c:pt>
                <c:pt idx="7666">
                  <c:v>3</c:v>
                </c:pt>
                <c:pt idx="7667">
                  <c:v>3</c:v>
                </c:pt>
                <c:pt idx="7668">
                  <c:v>8</c:v>
                </c:pt>
                <c:pt idx="7669">
                  <c:v>6</c:v>
                </c:pt>
                <c:pt idx="7670">
                  <c:v>2</c:v>
                </c:pt>
                <c:pt idx="7671">
                  <c:v>8</c:v>
                </c:pt>
                <c:pt idx="7672">
                  <c:v>3</c:v>
                </c:pt>
                <c:pt idx="7673">
                  <c:v>8</c:v>
                </c:pt>
                <c:pt idx="7674">
                  <c:v>4</c:v>
                </c:pt>
                <c:pt idx="7675">
                  <c:v>5</c:v>
                </c:pt>
                <c:pt idx="7676">
                  <c:v>5</c:v>
                </c:pt>
                <c:pt idx="7677">
                  <c:v>8</c:v>
                </c:pt>
                <c:pt idx="7678">
                  <c:v>6</c:v>
                </c:pt>
                <c:pt idx="7679">
                  <c:v>7</c:v>
                </c:pt>
                <c:pt idx="7680">
                  <c:v>10</c:v>
                </c:pt>
                <c:pt idx="7681">
                  <c:v>6</c:v>
                </c:pt>
                <c:pt idx="7682">
                  <c:v>4</c:v>
                </c:pt>
                <c:pt idx="7683">
                  <c:v>3</c:v>
                </c:pt>
                <c:pt idx="7684">
                  <c:v>5</c:v>
                </c:pt>
                <c:pt idx="7685">
                  <c:v>6</c:v>
                </c:pt>
                <c:pt idx="7686">
                  <c:v>11</c:v>
                </c:pt>
                <c:pt idx="7687">
                  <c:v>1</c:v>
                </c:pt>
                <c:pt idx="7688">
                  <c:v>7</c:v>
                </c:pt>
                <c:pt idx="7689">
                  <c:v>5</c:v>
                </c:pt>
                <c:pt idx="7690">
                  <c:v>11</c:v>
                </c:pt>
                <c:pt idx="7691">
                  <c:v>10</c:v>
                </c:pt>
                <c:pt idx="7692">
                  <c:v>15</c:v>
                </c:pt>
                <c:pt idx="7693">
                  <c:v>16</c:v>
                </c:pt>
                <c:pt idx="7694">
                  <c:v>12</c:v>
                </c:pt>
                <c:pt idx="7695">
                  <c:v>17</c:v>
                </c:pt>
                <c:pt idx="7696">
                  <c:v>5</c:v>
                </c:pt>
                <c:pt idx="7697">
                  <c:v>11</c:v>
                </c:pt>
                <c:pt idx="7698">
                  <c:v>4</c:v>
                </c:pt>
                <c:pt idx="7699">
                  <c:v>12</c:v>
                </c:pt>
                <c:pt idx="7700">
                  <c:v>5</c:v>
                </c:pt>
                <c:pt idx="7701">
                  <c:v>13</c:v>
                </c:pt>
                <c:pt idx="7702">
                  <c:v>5</c:v>
                </c:pt>
                <c:pt idx="7703">
                  <c:v>5</c:v>
                </c:pt>
                <c:pt idx="7704">
                  <c:v>10</c:v>
                </c:pt>
                <c:pt idx="7705">
                  <c:v>6</c:v>
                </c:pt>
                <c:pt idx="7706">
                  <c:v>9</c:v>
                </c:pt>
                <c:pt idx="7707">
                  <c:v>9</c:v>
                </c:pt>
                <c:pt idx="7708">
                  <c:v>11</c:v>
                </c:pt>
                <c:pt idx="7709">
                  <c:v>10</c:v>
                </c:pt>
                <c:pt idx="7710">
                  <c:v>10</c:v>
                </c:pt>
                <c:pt idx="7711">
                  <c:v>9</c:v>
                </c:pt>
                <c:pt idx="7712">
                  <c:v>4</c:v>
                </c:pt>
                <c:pt idx="7713">
                  <c:v>14</c:v>
                </c:pt>
                <c:pt idx="7714">
                  <c:v>3</c:v>
                </c:pt>
                <c:pt idx="7715">
                  <c:v>11</c:v>
                </c:pt>
                <c:pt idx="7716">
                  <c:v>13</c:v>
                </c:pt>
                <c:pt idx="7717">
                  <c:v>6</c:v>
                </c:pt>
                <c:pt idx="7718">
                  <c:v>4</c:v>
                </c:pt>
                <c:pt idx="7719">
                  <c:v>9</c:v>
                </c:pt>
                <c:pt idx="7720">
                  <c:v>8</c:v>
                </c:pt>
                <c:pt idx="7721">
                  <c:v>7</c:v>
                </c:pt>
                <c:pt idx="7722">
                  <c:v>8</c:v>
                </c:pt>
                <c:pt idx="7723">
                  <c:v>7</c:v>
                </c:pt>
                <c:pt idx="7724">
                  <c:v>6</c:v>
                </c:pt>
                <c:pt idx="7725">
                  <c:v>4</c:v>
                </c:pt>
                <c:pt idx="7726">
                  <c:v>6</c:v>
                </c:pt>
                <c:pt idx="7727">
                  <c:v>8</c:v>
                </c:pt>
                <c:pt idx="7728">
                  <c:v>8</c:v>
                </c:pt>
                <c:pt idx="7729">
                  <c:v>5</c:v>
                </c:pt>
                <c:pt idx="7730">
                  <c:v>5</c:v>
                </c:pt>
                <c:pt idx="7731">
                  <c:v>5</c:v>
                </c:pt>
                <c:pt idx="7732">
                  <c:v>3</c:v>
                </c:pt>
                <c:pt idx="7733">
                  <c:v>6</c:v>
                </c:pt>
                <c:pt idx="7734">
                  <c:v>3</c:v>
                </c:pt>
                <c:pt idx="7735">
                  <c:v>3</c:v>
                </c:pt>
                <c:pt idx="7736">
                  <c:v>6</c:v>
                </c:pt>
                <c:pt idx="7737">
                  <c:v>7</c:v>
                </c:pt>
                <c:pt idx="7738">
                  <c:v>2</c:v>
                </c:pt>
                <c:pt idx="7739">
                  <c:v>4</c:v>
                </c:pt>
                <c:pt idx="7740">
                  <c:v>3</c:v>
                </c:pt>
                <c:pt idx="7741">
                  <c:v>5</c:v>
                </c:pt>
                <c:pt idx="7742">
                  <c:v>6</c:v>
                </c:pt>
                <c:pt idx="7743">
                  <c:v>7</c:v>
                </c:pt>
                <c:pt idx="7744">
                  <c:v>1</c:v>
                </c:pt>
                <c:pt idx="7745">
                  <c:v>5</c:v>
                </c:pt>
                <c:pt idx="7746">
                  <c:v>2</c:v>
                </c:pt>
                <c:pt idx="7747">
                  <c:v>3</c:v>
                </c:pt>
                <c:pt idx="7748">
                  <c:v>3</c:v>
                </c:pt>
                <c:pt idx="7749">
                  <c:v>2</c:v>
                </c:pt>
                <c:pt idx="7750">
                  <c:v>4</c:v>
                </c:pt>
                <c:pt idx="7751">
                  <c:v>1</c:v>
                </c:pt>
                <c:pt idx="7752">
                  <c:v>3</c:v>
                </c:pt>
                <c:pt idx="7753">
                  <c:v>7</c:v>
                </c:pt>
                <c:pt idx="7754">
                  <c:v>5</c:v>
                </c:pt>
                <c:pt idx="7755">
                  <c:v>3</c:v>
                </c:pt>
                <c:pt idx="7756">
                  <c:v>7</c:v>
                </c:pt>
                <c:pt idx="7757">
                  <c:v>2</c:v>
                </c:pt>
                <c:pt idx="7758">
                  <c:v>2</c:v>
                </c:pt>
                <c:pt idx="7759">
                  <c:v>3</c:v>
                </c:pt>
                <c:pt idx="7760">
                  <c:v>1</c:v>
                </c:pt>
                <c:pt idx="7761">
                  <c:v>4</c:v>
                </c:pt>
                <c:pt idx="7762">
                  <c:v>2</c:v>
                </c:pt>
                <c:pt idx="7763">
                  <c:v>4</c:v>
                </c:pt>
                <c:pt idx="7764">
                  <c:v>3</c:v>
                </c:pt>
                <c:pt idx="7765">
                  <c:v>1</c:v>
                </c:pt>
                <c:pt idx="7766">
                  <c:v>1</c:v>
                </c:pt>
                <c:pt idx="7767">
                  <c:v>2</c:v>
                </c:pt>
                <c:pt idx="7768">
                  <c:v>2</c:v>
                </c:pt>
                <c:pt idx="7769">
                  <c:v>0</c:v>
                </c:pt>
                <c:pt idx="7770">
                  <c:v>2</c:v>
                </c:pt>
                <c:pt idx="7771">
                  <c:v>2</c:v>
                </c:pt>
                <c:pt idx="7772">
                  <c:v>3</c:v>
                </c:pt>
                <c:pt idx="7773">
                  <c:v>5</c:v>
                </c:pt>
                <c:pt idx="7774">
                  <c:v>1</c:v>
                </c:pt>
                <c:pt idx="7775">
                  <c:v>1</c:v>
                </c:pt>
                <c:pt idx="7776">
                  <c:v>2</c:v>
                </c:pt>
                <c:pt idx="7777">
                  <c:v>3</c:v>
                </c:pt>
                <c:pt idx="7778">
                  <c:v>2</c:v>
                </c:pt>
                <c:pt idx="7779">
                  <c:v>0</c:v>
                </c:pt>
                <c:pt idx="7780">
                  <c:v>3</c:v>
                </c:pt>
                <c:pt idx="7781">
                  <c:v>6</c:v>
                </c:pt>
                <c:pt idx="7782">
                  <c:v>2</c:v>
                </c:pt>
                <c:pt idx="7783">
                  <c:v>4</c:v>
                </c:pt>
                <c:pt idx="7784">
                  <c:v>0</c:v>
                </c:pt>
                <c:pt idx="7785">
                  <c:v>1</c:v>
                </c:pt>
                <c:pt idx="7786">
                  <c:v>1</c:v>
                </c:pt>
                <c:pt idx="7787">
                  <c:v>5</c:v>
                </c:pt>
                <c:pt idx="7788">
                  <c:v>3</c:v>
                </c:pt>
                <c:pt idx="7789">
                  <c:v>3</c:v>
                </c:pt>
                <c:pt idx="7790">
                  <c:v>3</c:v>
                </c:pt>
                <c:pt idx="7791">
                  <c:v>3</c:v>
                </c:pt>
                <c:pt idx="7792">
                  <c:v>2</c:v>
                </c:pt>
                <c:pt idx="7793">
                  <c:v>4</c:v>
                </c:pt>
                <c:pt idx="7794">
                  <c:v>1</c:v>
                </c:pt>
                <c:pt idx="7795">
                  <c:v>1</c:v>
                </c:pt>
                <c:pt idx="7796">
                  <c:v>2</c:v>
                </c:pt>
                <c:pt idx="7797">
                  <c:v>2</c:v>
                </c:pt>
                <c:pt idx="7798">
                  <c:v>1</c:v>
                </c:pt>
                <c:pt idx="7799">
                  <c:v>1</c:v>
                </c:pt>
                <c:pt idx="7800">
                  <c:v>2</c:v>
                </c:pt>
                <c:pt idx="7801">
                  <c:v>2</c:v>
                </c:pt>
                <c:pt idx="7802">
                  <c:v>2</c:v>
                </c:pt>
                <c:pt idx="7803">
                  <c:v>5</c:v>
                </c:pt>
                <c:pt idx="7804">
                  <c:v>4</c:v>
                </c:pt>
                <c:pt idx="7805">
                  <c:v>0</c:v>
                </c:pt>
                <c:pt idx="7806">
                  <c:v>4</c:v>
                </c:pt>
                <c:pt idx="7807">
                  <c:v>1</c:v>
                </c:pt>
                <c:pt idx="7808">
                  <c:v>1</c:v>
                </c:pt>
                <c:pt idx="7809">
                  <c:v>4</c:v>
                </c:pt>
                <c:pt idx="7810">
                  <c:v>4</c:v>
                </c:pt>
                <c:pt idx="7811">
                  <c:v>2</c:v>
                </c:pt>
                <c:pt idx="7812">
                  <c:v>3</c:v>
                </c:pt>
                <c:pt idx="7813">
                  <c:v>2</c:v>
                </c:pt>
                <c:pt idx="7814">
                  <c:v>1</c:v>
                </c:pt>
                <c:pt idx="7815">
                  <c:v>2</c:v>
                </c:pt>
                <c:pt idx="7816">
                  <c:v>2</c:v>
                </c:pt>
                <c:pt idx="7817">
                  <c:v>3</c:v>
                </c:pt>
                <c:pt idx="7818">
                  <c:v>0</c:v>
                </c:pt>
                <c:pt idx="7819">
                  <c:v>2</c:v>
                </c:pt>
                <c:pt idx="7820">
                  <c:v>2</c:v>
                </c:pt>
                <c:pt idx="7821">
                  <c:v>4</c:v>
                </c:pt>
                <c:pt idx="7822">
                  <c:v>3</c:v>
                </c:pt>
                <c:pt idx="7823">
                  <c:v>3</c:v>
                </c:pt>
                <c:pt idx="7824">
                  <c:v>2</c:v>
                </c:pt>
                <c:pt idx="7825">
                  <c:v>3</c:v>
                </c:pt>
                <c:pt idx="7826">
                  <c:v>2</c:v>
                </c:pt>
                <c:pt idx="7827">
                  <c:v>4</c:v>
                </c:pt>
                <c:pt idx="7828">
                  <c:v>1</c:v>
                </c:pt>
                <c:pt idx="7829">
                  <c:v>2</c:v>
                </c:pt>
                <c:pt idx="7830">
                  <c:v>1</c:v>
                </c:pt>
                <c:pt idx="7831">
                  <c:v>1</c:v>
                </c:pt>
                <c:pt idx="7832">
                  <c:v>1</c:v>
                </c:pt>
                <c:pt idx="7833">
                  <c:v>2</c:v>
                </c:pt>
                <c:pt idx="7834">
                  <c:v>2</c:v>
                </c:pt>
                <c:pt idx="7835">
                  <c:v>1</c:v>
                </c:pt>
                <c:pt idx="7836">
                  <c:v>3</c:v>
                </c:pt>
                <c:pt idx="7837">
                  <c:v>2</c:v>
                </c:pt>
                <c:pt idx="7838">
                  <c:v>2</c:v>
                </c:pt>
                <c:pt idx="7839">
                  <c:v>0</c:v>
                </c:pt>
                <c:pt idx="7840">
                  <c:v>0</c:v>
                </c:pt>
                <c:pt idx="7841">
                  <c:v>2</c:v>
                </c:pt>
                <c:pt idx="7842">
                  <c:v>2</c:v>
                </c:pt>
                <c:pt idx="7843">
                  <c:v>0</c:v>
                </c:pt>
                <c:pt idx="7844">
                  <c:v>4</c:v>
                </c:pt>
                <c:pt idx="7845">
                  <c:v>0</c:v>
                </c:pt>
                <c:pt idx="7846">
                  <c:v>1</c:v>
                </c:pt>
                <c:pt idx="7847">
                  <c:v>2</c:v>
                </c:pt>
                <c:pt idx="7848">
                  <c:v>3</c:v>
                </c:pt>
                <c:pt idx="7849">
                  <c:v>1</c:v>
                </c:pt>
                <c:pt idx="7850">
                  <c:v>1</c:v>
                </c:pt>
                <c:pt idx="7851">
                  <c:v>3</c:v>
                </c:pt>
                <c:pt idx="7852">
                  <c:v>5</c:v>
                </c:pt>
                <c:pt idx="7853">
                  <c:v>2</c:v>
                </c:pt>
                <c:pt idx="7854">
                  <c:v>1</c:v>
                </c:pt>
                <c:pt idx="7855">
                  <c:v>0</c:v>
                </c:pt>
                <c:pt idx="7856">
                  <c:v>3</c:v>
                </c:pt>
                <c:pt idx="7857">
                  <c:v>1</c:v>
                </c:pt>
                <c:pt idx="7858">
                  <c:v>0</c:v>
                </c:pt>
                <c:pt idx="7859">
                  <c:v>3</c:v>
                </c:pt>
                <c:pt idx="7860">
                  <c:v>1</c:v>
                </c:pt>
                <c:pt idx="7861">
                  <c:v>3</c:v>
                </c:pt>
                <c:pt idx="7862">
                  <c:v>3</c:v>
                </c:pt>
                <c:pt idx="7863">
                  <c:v>1</c:v>
                </c:pt>
                <c:pt idx="7864">
                  <c:v>0</c:v>
                </c:pt>
                <c:pt idx="7865">
                  <c:v>1</c:v>
                </c:pt>
                <c:pt idx="7866">
                  <c:v>0</c:v>
                </c:pt>
                <c:pt idx="7867">
                  <c:v>0</c:v>
                </c:pt>
                <c:pt idx="7868">
                  <c:v>1</c:v>
                </c:pt>
                <c:pt idx="7869">
                  <c:v>5</c:v>
                </c:pt>
                <c:pt idx="7870">
                  <c:v>2</c:v>
                </c:pt>
                <c:pt idx="7871">
                  <c:v>1</c:v>
                </c:pt>
                <c:pt idx="7872">
                  <c:v>3</c:v>
                </c:pt>
                <c:pt idx="7873">
                  <c:v>1</c:v>
                </c:pt>
                <c:pt idx="7874">
                  <c:v>2</c:v>
                </c:pt>
                <c:pt idx="7875">
                  <c:v>2</c:v>
                </c:pt>
                <c:pt idx="7876">
                  <c:v>1</c:v>
                </c:pt>
                <c:pt idx="7877">
                  <c:v>1</c:v>
                </c:pt>
                <c:pt idx="7878">
                  <c:v>1</c:v>
                </c:pt>
                <c:pt idx="7879">
                  <c:v>0</c:v>
                </c:pt>
                <c:pt idx="7880">
                  <c:v>1</c:v>
                </c:pt>
                <c:pt idx="7881">
                  <c:v>1</c:v>
                </c:pt>
                <c:pt idx="7882">
                  <c:v>1</c:v>
                </c:pt>
                <c:pt idx="7883">
                  <c:v>2</c:v>
                </c:pt>
                <c:pt idx="7884">
                  <c:v>1</c:v>
                </c:pt>
                <c:pt idx="7885">
                  <c:v>4</c:v>
                </c:pt>
                <c:pt idx="7886">
                  <c:v>0</c:v>
                </c:pt>
                <c:pt idx="7887">
                  <c:v>2</c:v>
                </c:pt>
                <c:pt idx="7888">
                  <c:v>4</c:v>
                </c:pt>
                <c:pt idx="7889">
                  <c:v>0</c:v>
                </c:pt>
                <c:pt idx="7890">
                  <c:v>1</c:v>
                </c:pt>
                <c:pt idx="7891">
                  <c:v>3</c:v>
                </c:pt>
                <c:pt idx="7892">
                  <c:v>2</c:v>
                </c:pt>
                <c:pt idx="7893">
                  <c:v>0</c:v>
                </c:pt>
                <c:pt idx="7894">
                  <c:v>0</c:v>
                </c:pt>
                <c:pt idx="7895">
                  <c:v>2</c:v>
                </c:pt>
                <c:pt idx="7896">
                  <c:v>2</c:v>
                </c:pt>
                <c:pt idx="7897">
                  <c:v>2</c:v>
                </c:pt>
                <c:pt idx="7898">
                  <c:v>2</c:v>
                </c:pt>
                <c:pt idx="7899">
                  <c:v>1</c:v>
                </c:pt>
                <c:pt idx="7900">
                  <c:v>2</c:v>
                </c:pt>
                <c:pt idx="7901">
                  <c:v>3</c:v>
                </c:pt>
                <c:pt idx="7902">
                  <c:v>3</c:v>
                </c:pt>
                <c:pt idx="7903">
                  <c:v>2</c:v>
                </c:pt>
                <c:pt idx="7904">
                  <c:v>1</c:v>
                </c:pt>
                <c:pt idx="7905">
                  <c:v>3</c:v>
                </c:pt>
                <c:pt idx="7906">
                  <c:v>2</c:v>
                </c:pt>
                <c:pt idx="7907">
                  <c:v>2</c:v>
                </c:pt>
                <c:pt idx="7908">
                  <c:v>2</c:v>
                </c:pt>
                <c:pt idx="7909">
                  <c:v>1</c:v>
                </c:pt>
                <c:pt idx="7910">
                  <c:v>2</c:v>
                </c:pt>
                <c:pt idx="7911">
                  <c:v>1</c:v>
                </c:pt>
                <c:pt idx="7912">
                  <c:v>1</c:v>
                </c:pt>
                <c:pt idx="7913">
                  <c:v>1</c:v>
                </c:pt>
                <c:pt idx="7914">
                  <c:v>3</c:v>
                </c:pt>
                <c:pt idx="7915">
                  <c:v>3</c:v>
                </c:pt>
                <c:pt idx="7916">
                  <c:v>1</c:v>
                </c:pt>
                <c:pt idx="7917">
                  <c:v>3</c:v>
                </c:pt>
                <c:pt idx="7918">
                  <c:v>1</c:v>
                </c:pt>
                <c:pt idx="7919">
                  <c:v>3</c:v>
                </c:pt>
                <c:pt idx="7920">
                  <c:v>0</c:v>
                </c:pt>
                <c:pt idx="7921">
                  <c:v>1</c:v>
                </c:pt>
                <c:pt idx="7922">
                  <c:v>3</c:v>
                </c:pt>
                <c:pt idx="7923">
                  <c:v>4</c:v>
                </c:pt>
                <c:pt idx="7924">
                  <c:v>1</c:v>
                </c:pt>
                <c:pt idx="7925">
                  <c:v>4</c:v>
                </c:pt>
                <c:pt idx="7926">
                  <c:v>3</c:v>
                </c:pt>
                <c:pt idx="7927">
                  <c:v>4</c:v>
                </c:pt>
                <c:pt idx="7928">
                  <c:v>0</c:v>
                </c:pt>
                <c:pt idx="7929">
                  <c:v>1</c:v>
                </c:pt>
                <c:pt idx="7930">
                  <c:v>0</c:v>
                </c:pt>
                <c:pt idx="7931">
                  <c:v>3</c:v>
                </c:pt>
                <c:pt idx="7932">
                  <c:v>2</c:v>
                </c:pt>
                <c:pt idx="7933">
                  <c:v>2</c:v>
                </c:pt>
                <c:pt idx="7934">
                  <c:v>2</c:v>
                </c:pt>
                <c:pt idx="7935">
                  <c:v>2</c:v>
                </c:pt>
                <c:pt idx="7936">
                  <c:v>2</c:v>
                </c:pt>
                <c:pt idx="7937">
                  <c:v>2</c:v>
                </c:pt>
                <c:pt idx="7938">
                  <c:v>1</c:v>
                </c:pt>
                <c:pt idx="7939">
                  <c:v>2</c:v>
                </c:pt>
                <c:pt idx="7940">
                  <c:v>1</c:v>
                </c:pt>
                <c:pt idx="7941">
                  <c:v>1</c:v>
                </c:pt>
                <c:pt idx="7942">
                  <c:v>2</c:v>
                </c:pt>
                <c:pt idx="7943">
                  <c:v>0</c:v>
                </c:pt>
                <c:pt idx="7944">
                  <c:v>1</c:v>
                </c:pt>
                <c:pt idx="7945">
                  <c:v>2</c:v>
                </c:pt>
                <c:pt idx="7946">
                  <c:v>3</c:v>
                </c:pt>
                <c:pt idx="7947">
                  <c:v>1</c:v>
                </c:pt>
                <c:pt idx="7948">
                  <c:v>0</c:v>
                </c:pt>
                <c:pt idx="7949">
                  <c:v>1</c:v>
                </c:pt>
                <c:pt idx="7950">
                  <c:v>1</c:v>
                </c:pt>
                <c:pt idx="7951">
                  <c:v>1</c:v>
                </c:pt>
                <c:pt idx="7952">
                  <c:v>3</c:v>
                </c:pt>
                <c:pt idx="7953">
                  <c:v>0</c:v>
                </c:pt>
                <c:pt idx="7954">
                  <c:v>2</c:v>
                </c:pt>
                <c:pt idx="7955">
                  <c:v>1</c:v>
                </c:pt>
                <c:pt idx="7956">
                  <c:v>0</c:v>
                </c:pt>
                <c:pt idx="7957">
                  <c:v>2</c:v>
                </c:pt>
                <c:pt idx="7958">
                  <c:v>1</c:v>
                </c:pt>
                <c:pt idx="7959">
                  <c:v>1</c:v>
                </c:pt>
                <c:pt idx="7960">
                  <c:v>3</c:v>
                </c:pt>
                <c:pt idx="7961">
                  <c:v>1</c:v>
                </c:pt>
                <c:pt idx="7962">
                  <c:v>0</c:v>
                </c:pt>
                <c:pt idx="7963">
                  <c:v>5</c:v>
                </c:pt>
                <c:pt idx="7964">
                  <c:v>1</c:v>
                </c:pt>
                <c:pt idx="7965">
                  <c:v>2</c:v>
                </c:pt>
                <c:pt idx="7966">
                  <c:v>0</c:v>
                </c:pt>
                <c:pt idx="7967">
                  <c:v>1</c:v>
                </c:pt>
                <c:pt idx="7968">
                  <c:v>0</c:v>
                </c:pt>
                <c:pt idx="7969">
                  <c:v>3</c:v>
                </c:pt>
                <c:pt idx="7970">
                  <c:v>0</c:v>
                </c:pt>
                <c:pt idx="7971">
                  <c:v>2</c:v>
                </c:pt>
                <c:pt idx="7972">
                  <c:v>3</c:v>
                </c:pt>
                <c:pt idx="7973">
                  <c:v>3</c:v>
                </c:pt>
                <c:pt idx="7974">
                  <c:v>1</c:v>
                </c:pt>
                <c:pt idx="7975">
                  <c:v>3</c:v>
                </c:pt>
                <c:pt idx="7976">
                  <c:v>0</c:v>
                </c:pt>
                <c:pt idx="7977">
                  <c:v>1</c:v>
                </c:pt>
                <c:pt idx="7978">
                  <c:v>2</c:v>
                </c:pt>
                <c:pt idx="7979">
                  <c:v>1</c:v>
                </c:pt>
                <c:pt idx="7980">
                  <c:v>1</c:v>
                </c:pt>
                <c:pt idx="7981">
                  <c:v>2</c:v>
                </c:pt>
                <c:pt idx="7982">
                  <c:v>1</c:v>
                </c:pt>
                <c:pt idx="7983">
                  <c:v>1</c:v>
                </c:pt>
                <c:pt idx="7984">
                  <c:v>1</c:v>
                </c:pt>
                <c:pt idx="7985">
                  <c:v>5</c:v>
                </c:pt>
                <c:pt idx="7986">
                  <c:v>2</c:v>
                </c:pt>
                <c:pt idx="7987">
                  <c:v>3</c:v>
                </c:pt>
                <c:pt idx="7988">
                  <c:v>1</c:v>
                </c:pt>
                <c:pt idx="7989">
                  <c:v>0</c:v>
                </c:pt>
                <c:pt idx="7990">
                  <c:v>2</c:v>
                </c:pt>
                <c:pt idx="7991">
                  <c:v>2</c:v>
                </c:pt>
                <c:pt idx="7992">
                  <c:v>1</c:v>
                </c:pt>
                <c:pt idx="7993">
                  <c:v>1</c:v>
                </c:pt>
                <c:pt idx="7994">
                  <c:v>0</c:v>
                </c:pt>
                <c:pt idx="7995">
                  <c:v>0</c:v>
                </c:pt>
                <c:pt idx="7996">
                  <c:v>3</c:v>
                </c:pt>
                <c:pt idx="7997">
                  <c:v>0</c:v>
                </c:pt>
                <c:pt idx="7998">
                  <c:v>1</c:v>
                </c:pt>
                <c:pt idx="7999">
                  <c:v>2</c:v>
                </c:pt>
                <c:pt idx="8000">
                  <c:v>4</c:v>
                </c:pt>
                <c:pt idx="8001">
                  <c:v>2</c:v>
                </c:pt>
                <c:pt idx="8002">
                  <c:v>1</c:v>
                </c:pt>
                <c:pt idx="8003">
                  <c:v>1</c:v>
                </c:pt>
                <c:pt idx="8004">
                  <c:v>1</c:v>
                </c:pt>
                <c:pt idx="8005">
                  <c:v>1</c:v>
                </c:pt>
                <c:pt idx="8006">
                  <c:v>0</c:v>
                </c:pt>
                <c:pt idx="8007">
                  <c:v>0</c:v>
                </c:pt>
                <c:pt idx="8008">
                  <c:v>4</c:v>
                </c:pt>
                <c:pt idx="8009">
                  <c:v>0</c:v>
                </c:pt>
                <c:pt idx="8010">
                  <c:v>4</c:v>
                </c:pt>
                <c:pt idx="8011">
                  <c:v>1</c:v>
                </c:pt>
                <c:pt idx="8012">
                  <c:v>0</c:v>
                </c:pt>
                <c:pt idx="8013">
                  <c:v>1</c:v>
                </c:pt>
                <c:pt idx="8014">
                  <c:v>1</c:v>
                </c:pt>
                <c:pt idx="8015">
                  <c:v>1</c:v>
                </c:pt>
                <c:pt idx="8016">
                  <c:v>0</c:v>
                </c:pt>
                <c:pt idx="8017">
                  <c:v>1</c:v>
                </c:pt>
                <c:pt idx="8018">
                  <c:v>5</c:v>
                </c:pt>
                <c:pt idx="8019">
                  <c:v>1</c:v>
                </c:pt>
                <c:pt idx="8020">
                  <c:v>4</c:v>
                </c:pt>
                <c:pt idx="8021">
                  <c:v>0</c:v>
                </c:pt>
                <c:pt idx="8022">
                  <c:v>3</c:v>
                </c:pt>
                <c:pt idx="8023">
                  <c:v>2</c:v>
                </c:pt>
                <c:pt idx="8024">
                  <c:v>1</c:v>
                </c:pt>
                <c:pt idx="8025">
                  <c:v>3</c:v>
                </c:pt>
                <c:pt idx="8026">
                  <c:v>0</c:v>
                </c:pt>
                <c:pt idx="8027">
                  <c:v>0</c:v>
                </c:pt>
                <c:pt idx="8028">
                  <c:v>1</c:v>
                </c:pt>
                <c:pt idx="8029">
                  <c:v>1</c:v>
                </c:pt>
                <c:pt idx="8030">
                  <c:v>3</c:v>
                </c:pt>
                <c:pt idx="8031">
                  <c:v>2</c:v>
                </c:pt>
                <c:pt idx="8032">
                  <c:v>1</c:v>
                </c:pt>
                <c:pt idx="8033">
                  <c:v>1</c:v>
                </c:pt>
                <c:pt idx="8034">
                  <c:v>1</c:v>
                </c:pt>
                <c:pt idx="8035">
                  <c:v>1</c:v>
                </c:pt>
                <c:pt idx="8036">
                  <c:v>3</c:v>
                </c:pt>
                <c:pt idx="8037">
                  <c:v>1</c:v>
                </c:pt>
                <c:pt idx="8038">
                  <c:v>2</c:v>
                </c:pt>
                <c:pt idx="8039">
                  <c:v>4</c:v>
                </c:pt>
                <c:pt idx="8040">
                  <c:v>3</c:v>
                </c:pt>
                <c:pt idx="8041">
                  <c:v>3</c:v>
                </c:pt>
                <c:pt idx="8042">
                  <c:v>2</c:v>
                </c:pt>
                <c:pt idx="8043">
                  <c:v>1</c:v>
                </c:pt>
                <c:pt idx="8044">
                  <c:v>0</c:v>
                </c:pt>
                <c:pt idx="8045">
                  <c:v>3</c:v>
                </c:pt>
                <c:pt idx="8046">
                  <c:v>3</c:v>
                </c:pt>
                <c:pt idx="8047">
                  <c:v>2</c:v>
                </c:pt>
                <c:pt idx="8048">
                  <c:v>3</c:v>
                </c:pt>
                <c:pt idx="8049">
                  <c:v>1</c:v>
                </c:pt>
                <c:pt idx="8050">
                  <c:v>2</c:v>
                </c:pt>
                <c:pt idx="8051">
                  <c:v>3</c:v>
                </c:pt>
                <c:pt idx="8052">
                  <c:v>2</c:v>
                </c:pt>
                <c:pt idx="8053">
                  <c:v>3</c:v>
                </c:pt>
                <c:pt idx="8054">
                  <c:v>2</c:v>
                </c:pt>
                <c:pt idx="8055">
                  <c:v>0</c:v>
                </c:pt>
                <c:pt idx="8056">
                  <c:v>0</c:v>
                </c:pt>
                <c:pt idx="8057">
                  <c:v>2</c:v>
                </c:pt>
                <c:pt idx="8058">
                  <c:v>3</c:v>
                </c:pt>
                <c:pt idx="8059">
                  <c:v>2</c:v>
                </c:pt>
                <c:pt idx="8060">
                  <c:v>0</c:v>
                </c:pt>
                <c:pt idx="8061">
                  <c:v>1</c:v>
                </c:pt>
                <c:pt idx="8062">
                  <c:v>0</c:v>
                </c:pt>
                <c:pt idx="8063">
                  <c:v>1</c:v>
                </c:pt>
                <c:pt idx="8064">
                  <c:v>1</c:v>
                </c:pt>
                <c:pt idx="8065">
                  <c:v>0</c:v>
                </c:pt>
                <c:pt idx="8066">
                  <c:v>0</c:v>
                </c:pt>
                <c:pt idx="8067">
                  <c:v>2</c:v>
                </c:pt>
                <c:pt idx="8068">
                  <c:v>3</c:v>
                </c:pt>
                <c:pt idx="8069">
                  <c:v>5</c:v>
                </c:pt>
                <c:pt idx="8070">
                  <c:v>2</c:v>
                </c:pt>
                <c:pt idx="8071">
                  <c:v>0</c:v>
                </c:pt>
                <c:pt idx="8072">
                  <c:v>2</c:v>
                </c:pt>
                <c:pt idx="8073">
                  <c:v>3</c:v>
                </c:pt>
                <c:pt idx="8074">
                  <c:v>0</c:v>
                </c:pt>
                <c:pt idx="8075">
                  <c:v>1</c:v>
                </c:pt>
                <c:pt idx="8076">
                  <c:v>1</c:v>
                </c:pt>
                <c:pt idx="8077">
                  <c:v>2</c:v>
                </c:pt>
                <c:pt idx="8078">
                  <c:v>0</c:v>
                </c:pt>
                <c:pt idx="8079">
                  <c:v>3</c:v>
                </c:pt>
                <c:pt idx="8080">
                  <c:v>2</c:v>
                </c:pt>
                <c:pt idx="8081">
                  <c:v>3</c:v>
                </c:pt>
                <c:pt idx="8082">
                  <c:v>4</c:v>
                </c:pt>
                <c:pt idx="8083">
                  <c:v>2</c:v>
                </c:pt>
                <c:pt idx="8084">
                  <c:v>4</c:v>
                </c:pt>
                <c:pt idx="8085">
                  <c:v>4</c:v>
                </c:pt>
                <c:pt idx="8086">
                  <c:v>2</c:v>
                </c:pt>
                <c:pt idx="8087">
                  <c:v>1</c:v>
                </c:pt>
                <c:pt idx="8088">
                  <c:v>3</c:v>
                </c:pt>
                <c:pt idx="8089">
                  <c:v>2</c:v>
                </c:pt>
                <c:pt idx="8090">
                  <c:v>2</c:v>
                </c:pt>
                <c:pt idx="8091">
                  <c:v>1</c:v>
                </c:pt>
                <c:pt idx="8092">
                  <c:v>1</c:v>
                </c:pt>
                <c:pt idx="8093">
                  <c:v>0</c:v>
                </c:pt>
                <c:pt idx="8094">
                  <c:v>3</c:v>
                </c:pt>
                <c:pt idx="8095">
                  <c:v>2</c:v>
                </c:pt>
                <c:pt idx="8096">
                  <c:v>1</c:v>
                </c:pt>
                <c:pt idx="8097">
                  <c:v>1</c:v>
                </c:pt>
                <c:pt idx="8098">
                  <c:v>1</c:v>
                </c:pt>
                <c:pt idx="8099">
                  <c:v>1</c:v>
                </c:pt>
                <c:pt idx="8100">
                  <c:v>0</c:v>
                </c:pt>
                <c:pt idx="8101">
                  <c:v>1</c:v>
                </c:pt>
                <c:pt idx="8102">
                  <c:v>3</c:v>
                </c:pt>
                <c:pt idx="8103">
                  <c:v>0</c:v>
                </c:pt>
                <c:pt idx="8104">
                  <c:v>1</c:v>
                </c:pt>
                <c:pt idx="8105">
                  <c:v>2</c:v>
                </c:pt>
                <c:pt idx="8106">
                  <c:v>1</c:v>
                </c:pt>
                <c:pt idx="8107">
                  <c:v>2</c:v>
                </c:pt>
                <c:pt idx="8108">
                  <c:v>0</c:v>
                </c:pt>
                <c:pt idx="8109">
                  <c:v>1</c:v>
                </c:pt>
                <c:pt idx="8110">
                  <c:v>1</c:v>
                </c:pt>
                <c:pt idx="8111">
                  <c:v>1</c:v>
                </c:pt>
                <c:pt idx="8112">
                  <c:v>3</c:v>
                </c:pt>
                <c:pt idx="8113">
                  <c:v>5</c:v>
                </c:pt>
                <c:pt idx="8114">
                  <c:v>1</c:v>
                </c:pt>
                <c:pt idx="8115">
                  <c:v>1</c:v>
                </c:pt>
                <c:pt idx="8116">
                  <c:v>1</c:v>
                </c:pt>
                <c:pt idx="8117">
                  <c:v>2</c:v>
                </c:pt>
                <c:pt idx="8118">
                  <c:v>1</c:v>
                </c:pt>
                <c:pt idx="8119">
                  <c:v>1</c:v>
                </c:pt>
                <c:pt idx="8120">
                  <c:v>3</c:v>
                </c:pt>
                <c:pt idx="8121">
                  <c:v>3</c:v>
                </c:pt>
                <c:pt idx="8122">
                  <c:v>1</c:v>
                </c:pt>
                <c:pt idx="8123">
                  <c:v>2</c:v>
                </c:pt>
                <c:pt idx="8124">
                  <c:v>0</c:v>
                </c:pt>
                <c:pt idx="8125">
                  <c:v>0</c:v>
                </c:pt>
                <c:pt idx="8126">
                  <c:v>2</c:v>
                </c:pt>
                <c:pt idx="8127">
                  <c:v>1</c:v>
                </c:pt>
                <c:pt idx="8128">
                  <c:v>2</c:v>
                </c:pt>
                <c:pt idx="8129">
                  <c:v>2</c:v>
                </c:pt>
                <c:pt idx="8130">
                  <c:v>2</c:v>
                </c:pt>
                <c:pt idx="8131">
                  <c:v>2</c:v>
                </c:pt>
                <c:pt idx="8132">
                  <c:v>2</c:v>
                </c:pt>
                <c:pt idx="8133">
                  <c:v>1</c:v>
                </c:pt>
                <c:pt idx="8134">
                  <c:v>2</c:v>
                </c:pt>
                <c:pt idx="8135">
                  <c:v>3</c:v>
                </c:pt>
                <c:pt idx="8136">
                  <c:v>2</c:v>
                </c:pt>
                <c:pt idx="8137">
                  <c:v>0</c:v>
                </c:pt>
                <c:pt idx="8138">
                  <c:v>0</c:v>
                </c:pt>
                <c:pt idx="8139">
                  <c:v>3</c:v>
                </c:pt>
                <c:pt idx="8140">
                  <c:v>1</c:v>
                </c:pt>
                <c:pt idx="8141">
                  <c:v>0</c:v>
                </c:pt>
                <c:pt idx="8142">
                  <c:v>2</c:v>
                </c:pt>
                <c:pt idx="8143">
                  <c:v>3</c:v>
                </c:pt>
                <c:pt idx="8144">
                  <c:v>1</c:v>
                </c:pt>
                <c:pt idx="8145">
                  <c:v>1</c:v>
                </c:pt>
                <c:pt idx="8146">
                  <c:v>2</c:v>
                </c:pt>
                <c:pt idx="8147">
                  <c:v>0</c:v>
                </c:pt>
                <c:pt idx="8148">
                  <c:v>1</c:v>
                </c:pt>
                <c:pt idx="8149">
                  <c:v>2</c:v>
                </c:pt>
                <c:pt idx="8150">
                  <c:v>1</c:v>
                </c:pt>
                <c:pt idx="8151">
                  <c:v>3</c:v>
                </c:pt>
                <c:pt idx="8152">
                  <c:v>1</c:v>
                </c:pt>
                <c:pt idx="8153">
                  <c:v>5</c:v>
                </c:pt>
                <c:pt idx="8154">
                  <c:v>2</c:v>
                </c:pt>
                <c:pt idx="8155">
                  <c:v>0</c:v>
                </c:pt>
                <c:pt idx="8156">
                  <c:v>2</c:v>
                </c:pt>
                <c:pt idx="8157">
                  <c:v>1</c:v>
                </c:pt>
                <c:pt idx="8158">
                  <c:v>4</c:v>
                </c:pt>
                <c:pt idx="8159">
                  <c:v>1</c:v>
                </c:pt>
                <c:pt idx="8160">
                  <c:v>2</c:v>
                </c:pt>
                <c:pt idx="8161">
                  <c:v>4</c:v>
                </c:pt>
                <c:pt idx="8162">
                  <c:v>5</c:v>
                </c:pt>
                <c:pt idx="8163">
                  <c:v>1</c:v>
                </c:pt>
                <c:pt idx="8164">
                  <c:v>0</c:v>
                </c:pt>
                <c:pt idx="8165">
                  <c:v>1</c:v>
                </c:pt>
                <c:pt idx="8166">
                  <c:v>2</c:v>
                </c:pt>
                <c:pt idx="8167">
                  <c:v>4</c:v>
                </c:pt>
                <c:pt idx="8168">
                  <c:v>1</c:v>
                </c:pt>
                <c:pt idx="8169">
                  <c:v>0</c:v>
                </c:pt>
                <c:pt idx="8170">
                  <c:v>3</c:v>
                </c:pt>
                <c:pt idx="8171">
                  <c:v>3</c:v>
                </c:pt>
                <c:pt idx="8172">
                  <c:v>3</c:v>
                </c:pt>
                <c:pt idx="8173">
                  <c:v>1</c:v>
                </c:pt>
                <c:pt idx="8174">
                  <c:v>0</c:v>
                </c:pt>
                <c:pt idx="8175">
                  <c:v>0</c:v>
                </c:pt>
                <c:pt idx="8176">
                  <c:v>3</c:v>
                </c:pt>
                <c:pt idx="8177">
                  <c:v>2</c:v>
                </c:pt>
                <c:pt idx="8178">
                  <c:v>0</c:v>
                </c:pt>
                <c:pt idx="8179">
                  <c:v>2</c:v>
                </c:pt>
                <c:pt idx="8180">
                  <c:v>3</c:v>
                </c:pt>
                <c:pt idx="8181">
                  <c:v>2</c:v>
                </c:pt>
                <c:pt idx="8182">
                  <c:v>2</c:v>
                </c:pt>
                <c:pt idx="8183">
                  <c:v>1</c:v>
                </c:pt>
                <c:pt idx="8184">
                  <c:v>1</c:v>
                </c:pt>
                <c:pt idx="8185">
                  <c:v>0</c:v>
                </c:pt>
                <c:pt idx="8186">
                  <c:v>3</c:v>
                </c:pt>
                <c:pt idx="8187">
                  <c:v>0</c:v>
                </c:pt>
                <c:pt idx="8188">
                  <c:v>0</c:v>
                </c:pt>
                <c:pt idx="8189">
                  <c:v>1</c:v>
                </c:pt>
                <c:pt idx="8190">
                  <c:v>1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91E5-429E-9310-82B52B60D761}"/>
            </c:ext>
          </c:extLst>
        </c:ser>
        <c:ser>
          <c:idx val="3"/>
          <c:order val="3"/>
          <c:tx>
            <c:v>28: 2.5kW 18:1kW</c:v>
          </c:tx>
          <c:spPr>
            <a:ln w="6350">
              <a:solidFill>
                <a:schemeClr val="accent5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Sheet2!$F$4:$F$8196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82592</c:v>
                </c:pt>
                <c:pt idx="10">
                  <c:v>41254</c:v>
                </c:pt>
                <c:pt idx="11">
                  <c:v>23060</c:v>
                </c:pt>
                <c:pt idx="12">
                  <c:v>14693</c:v>
                </c:pt>
                <c:pt idx="13">
                  <c:v>9069</c:v>
                </c:pt>
                <c:pt idx="14">
                  <c:v>5813</c:v>
                </c:pt>
                <c:pt idx="15">
                  <c:v>3312</c:v>
                </c:pt>
                <c:pt idx="16">
                  <c:v>1933</c:v>
                </c:pt>
                <c:pt idx="17">
                  <c:v>1331</c:v>
                </c:pt>
                <c:pt idx="18">
                  <c:v>918</c:v>
                </c:pt>
                <c:pt idx="19">
                  <c:v>873</c:v>
                </c:pt>
                <c:pt idx="20">
                  <c:v>826</c:v>
                </c:pt>
                <c:pt idx="21">
                  <c:v>838</c:v>
                </c:pt>
                <c:pt idx="22">
                  <c:v>888</c:v>
                </c:pt>
                <c:pt idx="23">
                  <c:v>1023</c:v>
                </c:pt>
                <c:pt idx="24">
                  <c:v>1239</c:v>
                </c:pt>
                <c:pt idx="25">
                  <c:v>1538</c:v>
                </c:pt>
                <c:pt idx="26">
                  <c:v>1898</c:v>
                </c:pt>
                <c:pt idx="27">
                  <c:v>2434</c:v>
                </c:pt>
                <c:pt idx="28">
                  <c:v>2947</c:v>
                </c:pt>
                <c:pt idx="29">
                  <c:v>3774</c:v>
                </c:pt>
                <c:pt idx="30">
                  <c:v>4241</c:v>
                </c:pt>
                <c:pt idx="31">
                  <c:v>4837</c:v>
                </c:pt>
                <c:pt idx="32">
                  <c:v>5223</c:v>
                </c:pt>
                <c:pt idx="33">
                  <c:v>5529</c:v>
                </c:pt>
                <c:pt idx="34">
                  <c:v>5944</c:v>
                </c:pt>
                <c:pt idx="35">
                  <c:v>6336</c:v>
                </c:pt>
                <c:pt idx="36">
                  <c:v>6643</c:v>
                </c:pt>
                <c:pt idx="37">
                  <c:v>6929</c:v>
                </c:pt>
                <c:pt idx="38">
                  <c:v>7068</c:v>
                </c:pt>
                <c:pt idx="39">
                  <c:v>7340</c:v>
                </c:pt>
                <c:pt idx="40">
                  <c:v>7071</c:v>
                </c:pt>
                <c:pt idx="41">
                  <c:v>7277</c:v>
                </c:pt>
                <c:pt idx="42">
                  <c:v>7150</c:v>
                </c:pt>
                <c:pt idx="43">
                  <c:v>7287</c:v>
                </c:pt>
                <c:pt idx="44">
                  <c:v>7263</c:v>
                </c:pt>
                <c:pt idx="45">
                  <c:v>7548</c:v>
                </c:pt>
                <c:pt idx="46">
                  <c:v>7747</c:v>
                </c:pt>
                <c:pt idx="47">
                  <c:v>8274</c:v>
                </c:pt>
                <c:pt idx="48">
                  <c:v>8378</c:v>
                </c:pt>
                <c:pt idx="49">
                  <c:v>8231</c:v>
                </c:pt>
                <c:pt idx="50">
                  <c:v>8190</c:v>
                </c:pt>
                <c:pt idx="51">
                  <c:v>8292</c:v>
                </c:pt>
                <c:pt idx="52">
                  <c:v>7804</c:v>
                </c:pt>
                <c:pt idx="53">
                  <c:v>7517</c:v>
                </c:pt>
                <c:pt idx="54">
                  <c:v>7083</c:v>
                </c:pt>
                <c:pt idx="55">
                  <c:v>6761</c:v>
                </c:pt>
                <c:pt idx="56">
                  <c:v>6400</c:v>
                </c:pt>
                <c:pt idx="57">
                  <c:v>6268</c:v>
                </c:pt>
                <c:pt idx="58">
                  <c:v>6500</c:v>
                </c:pt>
                <c:pt idx="59">
                  <c:v>6356</c:v>
                </c:pt>
                <c:pt idx="60">
                  <c:v>6521</c:v>
                </c:pt>
                <c:pt idx="61">
                  <c:v>6949</c:v>
                </c:pt>
                <c:pt idx="62">
                  <c:v>7142</c:v>
                </c:pt>
                <c:pt idx="63">
                  <c:v>7648</c:v>
                </c:pt>
                <c:pt idx="64">
                  <c:v>8460</c:v>
                </c:pt>
                <c:pt idx="65">
                  <c:v>9223</c:v>
                </c:pt>
                <c:pt idx="66">
                  <c:v>9981</c:v>
                </c:pt>
                <c:pt idx="67">
                  <c:v>10839</c:v>
                </c:pt>
                <c:pt idx="68">
                  <c:v>11984</c:v>
                </c:pt>
                <c:pt idx="69">
                  <c:v>13472</c:v>
                </c:pt>
                <c:pt idx="70">
                  <c:v>15172</c:v>
                </c:pt>
                <c:pt idx="71">
                  <c:v>17226</c:v>
                </c:pt>
                <c:pt idx="72">
                  <c:v>20181</c:v>
                </c:pt>
                <c:pt idx="73">
                  <c:v>22274</c:v>
                </c:pt>
                <c:pt idx="74">
                  <c:v>24842</c:v>
                </c:pt>
                <c:pt idx="75">
                  <c:v>27889</c:v>
                </c:pt>
                <c:pt idx="76">
                  <c:v>30138</c:v>
                </c:pt>
                <c:pt idx="77">
                  <c:v>32316</c:v>
                </c:pt>
                <c:pt idx="78">
                  <c:v>33769</c:v>
                </c:pt>
                <c:pt idx="79">
                  <c:v>34366</c:v>
                </c:pt>
                <c:pt idx="80">
                  <c:v>36102</c:v>
                </c:pt>
                <c:pt idx="81">
                  <c:v>35480</c:v>
                </c:pt>
                <c:pt idx="82">
                  <c:v>35659</c:v>
                </c:pt>
                <c:pt idx="83">
                  <c:v>35165</c:v>
                </c:pt>
                <c:pt idx="84">
                  <c:v>35848</c:v>
                </c:pt>
                <c:pt idx="85">
                  <c:v>35389</c:v>
                </c:pt>
                <c:pt idx="86">
                  <c:v>35575</c:v>
                </c:pt>
                <c:pt idx="87">
                  <c:v>36279</c:v>
                </c:pt>
                <c:pt idx="88">
                  <c:v>35580</c:v>
                </c:pt>
                <c:pt idx="89">
                  <c:v>35556</c:v>
                </c:pt>
                <c:pt idx="90">
                  <c:v>35743</c:v>
                </c:pt>
                <c:pt idx="91">
                  <c:v>35961</c:v>
                </c:pt>
                <c:pt idx="92">
                  <c:v>36063</c:v>
                </c:pt>
                <c:pt idx="93">
                  <c:v>35723</c:v>
                </c:pt>
                <c:pt idx="94">
                  <c:v>36434</c:v>
                </c:pt>
                <c:pt idx="95">
                  <c:v>35468</c:v>
                </c:pt>
                <c:pt idx="96">
                  <c:v>34858</c:v>
                </c:pt>
                <c:pt idx="97">
                  <c:v>34052</c:v>
                </c:pt>
                <c:pt idx="98">
                  <c:v>33345</c:v>
                </c:pt>
                <c:pt idx="99">
                  <c:v>32278</c:v>
                </c:pt>
                <c:pt idx="100">
                  <c:v>31679</c:v>
                </c:pt>
                <c:pt idx="101">
                  <c:v>30732</c:v>
                </c:pt>
                <c:pt idx="102">
                  <c:v>30710</c:v>
                </c:pt>
                <c:pt idx="103">
                  <c:v>29753</c:v>
                </c:pt>
                <c:pt idx="104">
                  <c:v>29955</c:v>
                </c:pt>
                <c:pt idx="105">
                  <c:v>30685</c:v>
                </c:pt>
                <c:pt idx="106">
                  <c:v>32758</c:v>
                </c:pt>
                <c:pt idx="107">
                  <c:v>35624</c:v>
                </c:pt>
                <c:pt idx="108">
                  <c:v>39673</c:v>
                </c:pt>
                <c:pt idx="109">
                  <c:v>45384</c:v>
                </c:pt>
                <c:pt idx="110">
                  <c:v>50657</c:v>
                </c:pt>
                <c:pt idx="111">
                  <c:v>56533</c:v>
                </c:pt>
                <c:pt idx="112">
                  <c:v>62909</c:v>
                </c:pt>
                <c:pt idx="113">
                  <c:v>67523</c:v>
                </c:pt>
                <c:pt idx="114">
                  <c:v>71167</c:v>
                </c:pt>
                <c:pt idx="115">
                  <c:v>73778</c:v>
                </c:pt>
                <c:pt idx="116">
                  <c:v>76778</c:v>
                </c:pt>
                <c:pt idx="117">
                  <c:v>76360</c:v>
                </c:pt>
                <c:pt idx="118">
                  <c:v>76768</c:v>
                </c:pt>
                <c:pt idx="119">
                  <c:v>76478</c:v>
                </c:pt>
                <c:pt idx="120">
                  <c:v>76557</c:v>
                </c:pt>
                <c:pt idx="121">
                  <c:v>75448</c:v>
                </c:pt>
                <c:pt idx="122">
                  <c:v>75356</c:v>
                </c:pt>
                <c:pt idx="123">
                  <c:v>74969</c:v>
                </c:pt>
                <c:pt idx="124">
                  <c:v>72656</c:v>
                </c:pt>
                <c:pt idx="125">
                  <c:v>70803</c:v>
                </c:pt>
                <c:pt idx="126">
                  <c:v>69210</c:v>
                </c:pt>
                <c:pt idx="127">
                  <c:v>67372</c:v>
                </c:pt>
                <c:pt idx="128">
                  <c:v>65689</c:v>
                </c:pt>
                <c:pt idx="129">
                  <c:v>62943</c:v>
                </c:pt>
                <c:pt idx="130">
                  <c:v>61098</c:v>
                </c:pt>
                <c:pt idx="131">
                  <c:v>59977</c:v>
                </c:pt>
                <c:pt idx="132">
                  <c:v>57107</c:v>
                </c:pt>
                <c:pt idx="133">
                  <c:v>54854</c:v>
                </c:pt>
                <c:pt idx="134">
                  <c:v>52916</c:v>
                </c:pt>
                <c:pt idx="135">
                  <c:v>51190</c:v>
                </c:pt>
                <c:pt idx="136">
                  <c:v>48872</c:v>
                </c:pt>
                <c:pt idx="137">
                  <c:v>48223</c:v>
                </c:pt>
                <c:pt idx="138">
                  <c:v>47052</c:v>
                </c:pt>
                <c:pt idx="139">
                  <c:v>45145</c:v>
                </c:pt>
                <c:pt idx="140">
                  <c:v>43918</c:v>
                </c:pt>
                <c:pt idx="141">
                  <c:v>42830</c:v>
                </c:pt>
                <c:pt idx="142">
                  <c:v>41559</c:v>
                </c:pt>
                <c:pt idx="143">
                  <c:v>40446</c:v>
                </c:pt>
                <c:pt idx="144">
                  <c:v>39249</c:v>
                </c:pt>
                <c:pt idx="145">
                  <c:v>38175</c:v>
                </c:pt>
                <c:pt idx="146">
                  <c:v>35856</c:v>
                </c:pt>
                <c:pt idx="147">
                  <c:v>34598</c:v>
                </c:pt>
                <c:pt idx="148">
                  <c:v>33404</c:v>
                </c:pt>
                <c:pt idx="149">
                  <c:v>32184</c:v>
                </c:pt>
                <c:pt idx="150">
                  <c:v>30809</c:v>
                </c:pt>
                <c:pt idx="151">
                  <c:v>30133</c:v>
                </c:pt>
                <c:pt idx="152">
                  <c:v>29062</c:v>
                </c:pt>
                <c:pt idx="153">
                  <c:v>28662</c:v>
                </c:pt>
                <c:pt idx="154">
                  <c:v>27459</c:v>
                </c:pt>
                <c:pt idx="155">
                  <c:v>26698</c:v>
                </c:pt>
                <c:pt idx="156">
                  <c:v>26218</c:v>
                </c:pt>
                <c:pt idx="157">
                  <c:v>25705</c:v>
                </c:pt>
                <c:pt idx="158">
                  <c:v>24780</c:v>
                </c:pt>
                <c:pt idx="159">
                  <c:v>24113</c:v>
                </c:pt>
                <c:pt idx="160">
                  <c:v>24231</c:v>
                </c:pt>
                <c:pt idx="161">
                  <c:v>22436</c:v>
                </c:pt>
                <c:pt idx="162">
                  <c:v>21975</c:v>
                </c:pt>
                <c:pt idx="163">
                  <c:v>21372</c:v>
                </c:pt>
                <c:pt idx="164">
                  <c:v>20876</c:v>
                </c:pt>
                <c:pt idx="165">
                  <c:v>20397</c:v>
                </c:pt>
                <c:pt idx="166">
                  <c:v>19827</c:v>
                </c:pt>
                <c:pt idx="167">
                  <c:v>20085</c:v>
                </c:pt>
                <c:pt idx="168">
                  <c:v>19017</c:v>
                </c:pt>
                <c:pt idx="169">
                  <c:v>18725</c:v>
                </c:pt>
                <c:pt idx="170">
                  <c:v>18407</c:v>
                </c:pt>
                <c:pt idx="171">
                  <c:v>18011</c:v>
                </c:pt>
                <c:pt idx="172">
                  <c:v>17478</c:v>
                </c:pt>
                <c:pt idx="173">
                  <c:v>16941</c:v>
                </c:pt>
                <c:pt idx="174">
                  <c:v>16937</c:v>
                </c:pt>
                <c:pt idx="175">
                  <c:v>16297</c:v>
                </c:pt>
                <c:pt idx="176">
                  <c:v>15746</c:v>
                </c:pt>
                <c:pt idx="177">
                  <c:v>15493</c:v>
                </c:pt>
                <c:pt idx="178">
                  <c:v>15602</c:v>
                </c:pt>
                <c:pt idx="179">
                  <c:v>15157</c:v>
                </c:pt>
                <c:pt idx="180">
                  <c:v>14537</c:v>
                </c:pt>
                <c:pt idx="181">
                  <c:v>14311</c:v>
                </c:pt>
                <c:pt idx="182">
                  <c:v>14125</c:v>
                </c:pt>
                <c:pt idx="183">
                  <c:v>13842</c:v>
                </c:pt>
                <c:pt idx="184">
                  <c:v>13383</c:v>
                </c:pt>
                <c:pt idx="185">
                  <c:v>13463</c:v>
                </c:pt>
                <c:pt idx="186">
                  <c:v>13431</c:v>
                </c:pt>
                <c:pt idx="187">
                  <c:v>13751</c:v>
                </c:pt>
                <c:pt idx="188">
                  <c:v>14069</c:v>
                </c:pt>
                <c:pt idx="189">
                  <c:v>14721</c:v>
                </c:pt>
                <c:pt idx="190">
                  <c:v>15162</c:v>
                </c:pt>
                <c:pt idx="191">
                  <c:v>15876</c:v>
                </c:pt>
                <c:pt idx="192">
                  <c:v>16844</c:v>
                </c:pt>
                <c:pt idx="193">
                  <c:v>17342</c:v>
                </c:pt>
                <c:pt idx="194">
                  <c:v>17874</c:v>
                </c:pt>
                <c:pt idx="195">
                  <c:v>17770</c:v>
                </c:pt>
                <c:pt idx="196">
                  <c:v>17726</c:v>
                </c:pt>
                <c:pt idx="197">
                  <c:v>16416</c:v>
                </c:pt>
                <c:pt idx="198">
                  <c:v>15382</c:v>
                </c:pt>
                <c:pt idx="199">
                  <c:v>14162</c:v>
                </c:pt>
                <c:pt idx="200">
                  <c:v>12780</c:v>
                </c:pt>
                <c:pt idx="201">
                  <c:v>11608</c:v>
                </c:pt>
                <c:pt idx="202">
                  <c:v>10616</c:v>
                </c:pt>
                <c:pt idx="203">
                  <c:v>9635</c:v>
                </c:pt>
                <c:pt idx="204">
                  <c:v>9023</c:v>
                </c:pt>
                <c:pt idx="205">
                  <c:v>8329</c:v>
                </c:pt>
                <c:pt idx="206">
                  <c:v>7685</c:v>
                </c:pt>
                <c:pt idx="207">
                  <c:v>7487</c:v>
                </c:pt>
                <c:pt idx="208">
                  <c:v>7136</c:v>
                </c:pt>
                <c:pt idx="209">
                  <c:v>6949</c:v>
                </c:pt>
                <c:pt idx="210">
                  <c:v>6725</c:v>
                </c:pt>
                <c:pt idx="211">
                  <c:v>6694</c:v>
                </c:pt>
                <c:pt idx="212">
                  <c:v>6488</c:v>
                </c:pt>
                <c:pt idx="213">
                  <c:v>6444</c:v>
                </c:pt>
                <c:pt idx="214">
                  <c:v>6183</c:v>
                </c:pt>
                <c:pt idx="215">
                  <c:v>6092</c:v>
                </c:pt>
                <c:pt idx="216">
                  <c:v>5919</c:v>
                </c:pt>
                <c:pt idx="217">
                  <c:v>5856</c:v>
                </c:pt>
                <c:pt idx="218">
                  <c:v>5955</c:v>
                </c:pt>
                <c:pt idx="219">
                  <c:v>5589</c:v>
                </c:pt>
                <c:pt idx="220">
                  <c:v>5518</c:v>
                </c:pt>
                <c:pt idx="221">
                  <c:v>5416</c:v>
                </c:pt>
                <c:pt idx="222">
                  <c:v>5303</c:v>
                </c:pt>
                <c:pt idx="223">
                  <c:v>5242</c:v>
                </c:pt>
                <c:pt idx="224">
                  <c:v>5033</c:v>
                </c:pt>
                <c:pt idx="225">
                  <c:v>5081</c:v>
                </c:pt>
                <c:pt idx="226">
                  <c:v>4819</c:v>
                </c:pt>
                <c:pt idx="227">
                  <c:v>4790</c:v>
                </c:pt>
                <c:pt idx="228">
                  <c:v>4579</c:v>
                </c:pt>
                <c:pt idx="229">
                  <c:v>4520</c:v>
                </c:pt>
                <c:pt idx="230">
                  <c:v>4377</c:v>
                </c:pt>
                <c:pt idx="231">
                  <c:v>4400</c:v>
                </c:pt>
                <c:pt idx="232">
                  <c:v>4328</c:v>
                </c:pt>
                <c:pt idx="233">
                  <c:v>4335</c:v>
                </c:pt>
                <c:pt idx="234">
                  <c:v>4060</c:v>
                </c:pt>
                <c:pt idx="235">
                  <c:v>4015</c:v>
                </c:pt>
                <c:pt idx="236">
                  <c:v>3841</c:v>
                </c:pt>
                <c:pt idx="237">
                  <c:v>3727</c:v>
                </c:pt>
                <c:pt idx="238">
                  <c:v>3674</c:v>
                </c:pt>
                <c:pt idx="239">
                  <c:v>3512</c:v>
                </c:pt>
                <c:pt idx="240">
                  <c:v>3435</c:v>
                </c:pt>
                <c:pt idx="241">
                  <c:v>3369</c:v>
                </c:pt>
                <c:pt idx="242">
                  <c:v>3269</c:v>
                </c:pt>
                <c:pt idx="243">
                  <c:v>3189</c:v>
                </c:pt>
                <c:pt idx="244">
                  <c:v>3226</c:v>
                </c:pt>
                <c:pt idx="245">
                  <c:v>2928</c:v>
                </c:pt>
                <c:pt idx="246">
                  <c:v>2995</c:v>
                </c:pt>
                <c:pt idx="247">
                  <c:v>2981</c:v>
                </c:pt>
                <c:pt idx="248">
                  <c:v>2898</c:v>
                </c:pt>
                <c:pt idx="249">
                  <c:v>2693</c:v>
                </c:pt>
                <c:pt idx="250">
                  <c:v>2641</c:v>
                </c:pt>
                <c:pt idx="251">
                  <c:v>2529</c:v>
                </c:pt>
                <c:pt idx="252">
                  <c:v>2582</c:v>
                </c:pt>
                <c:pt idx="253">
                  <c:v>2465</c:v>
                </c:pt>
                <c:pt idx="254">
                  <c:v>2382</c:v>
                </c:pt>
                <c:pt idx="255">
                  <c:v>2366</c:v>
                </c:pt>
                <c:pt idx="256">
                  <c:v>2325</c:v>
                </c:pt>
                <c:pt idx="257">
                  <c:v>2141</c:v>
                </c:pt>
                <c:pt idx="258">
                  <c:v>2177</c:v>
                </c:pt>
                <c:pt idx="259">
                  <c:v>2176</c:v>
                </c:pt>
                <c:pt idx="260">
                  <c:v>2032</c:v>
                </c:pt>
                <c:pt idx="261">
                  <c:v>2114</c:v>
                </c:pt>
                <c:pt idx="262">
                  <c:v>2022</c:v>
                </c:pt>
                <c:pt idx="263">
                  <c:v>2008</c:v>
                </c:pt>
                <c:pt idx="264">
                  <c:v>1985</c:v>
                </c:pt>
                <c:pt idx="265">
                  <c:v>1848</c:v>
                </c:pt>
                <c:pt idx="266">
                  <c:v>1840</c:v>
                </c:pt>
                <c:pt idx="267">
                  <c:v>1711</c:v>
                </c:pt>
                <c:pt idx="268">
                  <c:v>1805</c:v>
                </c:pt>
                <c:pt idx="269">
                  <c:v>1821</c:v>
                </c:pt>
                <c:pt idx="270">
                  <c:v>1722</c:v>
                </c:pt>
                <c:pt idx="271">
                  <c:v>1696</c:v>
                </c:pt>
                <c:pt idx="272">
                  <c:v>1644</c:v>
                </c:pt>
                <c:pt idx="273">
                  <c:v>1556</c:v>
                </c:pt>
                <c:pt idx="274">
                  <c:v>1525</c:v>
                </c:pt>
                <c:pt idx="275">
                  <c:v>1526</c:v>
                </c:pt>
                <c:pt idx="276">
                  <c:v>1480</c:v>
                </c:pt>
                <c:pt idx="277">
                  <c:v>1428</c:v>
                </c:pt>
                <c:pt idx="278">
                  <c:v>1449</c:v>
                </c:pt>
                <c:pt idx="279">
                  <c:v>1375</c:v>
                </c:pt>
                <c:pt idx="280">
                  <c:v>1295</c:v>
                </c:pt>
                <c:pt idx="281">
                  <c:v>1340</c:v>
                </c:pt>
                <c:pt idx="282">
                  <c:v>1222</c:v>
                </c:pt>
                <c:pt idx="283">
                  <c:v>1255</c:v>
                </c:pt>
                <c:pt idx="284">
                  <c:v>1268</c:v>
                </c:pt>
                <c:pt idx="285">
                  <c:v>1232</c:v>
                </c:pt>
                <c:pt idx="286">
                  <c:v>1235</c:v>
                </c:pt>
                <c:pt idx="287">
                  <c:v>1220</c:v>
                </c:pt>
                <c:pt idx="288">
                  <c:v>1170</c:v>
                </c:pt>
                <c:pt idx="289">
                  <c:v>1131</c:v>
                </c:pt>
                <c:pt idx="290">
                  <c:v>1116</c:v>
                </c:pt>
                <c:pt idx="291">
                  <c:v>1104</c:v>
                </c:pt>
                <c:pt idx="292">
                  <c:v>1080</c:v>
                </c:pt>
                <c:pt idx="293">
                  <c:v>1051</c:v>
                </c:pt>
                <c:pt idx="294">
                  <c:v>1027</c:v>
                </c:pt>
                <c:pt idx="295">
                  <c:v>1004</c:v>
                </c:pt>
                <c:pt idx="296">
                  <c:v>957</c:v>
                </c:pt>
                <c:pt idx="297">
                  <c:v>1036</c:v>
                </c:pt>
                <c:pt idx="298">
                  <c:v>935</c:v>
                </c:pt>
                <c:pt idx="299">
                  <c:v>893</c:v>
                </c:pt>
                <c:pt idx="300">
                  <c:v>891</c:v>
                </c:pt>
                <c:pt idx="301">
                  <c:v>888</c:v>
                </c:pt>
                <c:pt idx="302">
                  <c:v>833</c:v>
                </c:pt>
                <c:pt idx="303">
                  <c:v>847</c:v>
                </c:pt>
                <c:pt idx="304">
                  <c:v>845</c:v>
                </c:pt>
                <c:pt idx="305">
                  <c:v>819</c:v>
                </c:pt>
                <c:pt idx="306">
                  <c:v>805</c:v>
                </c:pt>
                <c:pt idx="307">
                  <c:v>780</c:v>
                </c:pt>
                <c:pt idx="308">
                  <c:v>786</c:v>
                </c:pt>
                <c:pt idx="309">
                  <c:v>723</c:v>
                </c:pt>
                <c:pt idx="310">
                  <c:v>737</c:v>
                </c:pt>
                <c:pt idx="311">
                  <c:v>725</c:v>
                </c:pt>
                <c:pt idx="312">
                  <c:v>675</c:v>
                </c:pt>
                <c:pt idx="313">
                  <c:v>674</c:v>
                </c:pt>
                <c:pt idx="314">
                  <c:v>686</c:v>
                </c:pt>
                <c:pt idx="315">
                  <c:v>684</c:v>
                </c:pt>
                <c:pt idx="316">
                  <c:v>613</c:v>
                </c:pt>
                <c:pt idx="317">
                  <c:v>621</c:v>
                </c:pt>
                <c:pt idx="318">
                  <c:v>622</c:v>
                </c:pt>
                <c:pt idx="319">
                  <c:v>603</c:v>
                </c:pt>
                <c:pt idx="320">
                  <c:v>583</c:v>
                </c:pt>
                <c:pt idx="321">
                  <c:v>607</c:v>
                </c:pt>
                <c:pt idx="322">
                  <c:v>544</c:v>
                </c:pt>
                <c:pt idx="323">
                  <c:v>585</c:v>
                </c:pt>
                <c:pt idx="324">
                  <c:v>515</c:v>
                </c:pt>
                <c:pt idx="325">
                  <c:v>530</c:v>
                </c:pt>
                <c:pt idx="326">
                  <c:v>511</c:v>
                </c:pt>
                <c:pt idx="327">
                  <c:v>492</c:v>
                </c:pt>
                <c:pt idx="328">
                  <c:v>497</c:v>
                </c:pt>
                <c:pt idx="329">
                  <c:v>495</c:v>
                </c:pt>
                <c:pt idx="330">
                  <c:v>458</c:v>
                </c:pt>
                <c:pt idx="331">
                  <c:v>439</c:v>
                </c:pt>
                <c:pt idx="332">
                  <c:v>456</c:v>
                </c:pt>
                <c:pt idx="333">
                  <c:v>416</c:v>
                </c:pt>
                <c:pt idx="334">
                  <c:v>416</c:v>
                </c:pt>
                <c:pt idx="335">
                  <c:v>414</c:v>
                </c:pt>
                <c:pt idx="336">
                  <c:v>443</c:v>
                </c:pt>
                <c:pt idx="337">
                  <c:v>377</c:v>
                </c:pt>
                <c:pt idx="338">
                  <c:v>341</c:v>
                </c:pt>
                <c:pt idx="339">
                  <c:v>402</c:v>
                </c:pt>
                <c:pt idx="340">
                  <c:v>392</c:v>
                </c:pt>
                <c:pt idx="341">
                  <c:v>368</c:v>
                </c:pt>
                <c:pt idx="342">
                  <c:v>352</c:v>
                </c:pt>
                <c:pt idx="343">
                  <c:v>341</c:v>
                </c:pt>
                <c:pt idx="344">
                  <c:v>353</c:v>
                </c:pt>
                <c:pt idx="345">
                  <c:v>368</c:v>
                </c:pt>
                <c:pt idx="346">
                  <c:v>326</c:v>
                </c:pt>
                <c:pt idx="347">
                  <c:v>321</c:v>
                </c:pt>
                <c:pt idx="348">
                  <c:v>282</c:v>
                </c:pt>
                <c:pt idx="349">
                  <c:v>346</c:v>
                </c:pt>
                <c:pt idx="350">
                  <c:v>292</c:v>
                </c:pt>
                <c:pt idx="351">
                  <c:v>326</c:v>
                </c:pt>
                <c:pt idx="352">
                  <c:v>298</c:v>
                </c:pt>
                <c:pt idx="353">
                  <c:v>278</c:v>
                </c:pt>
                <c:pt idx="354">
                  <c:v>264</c:v>
                </c:pt>
                <c:pt idx="355">
                  <c:v>258</c:v>
                </c:pt>
                <c:pt idx="356">
                  <c:v>275</c:v>
                </c:pt>
                <c:pt idx="357">
                  <c:v>271</c:v>
                </c:pt>
                <c:pt idx="358">
                  <c:v>277</c:v>
                </c:pt>
                <c:pt idx="359">
                  <c:v>251</c:v>
                </c:pt>
                <c:pt idx="360">
                  <c:v>274</c:v>
                </c:pt>
                <c:pt idx="361">
                  <c:v>271</c:v>
                </c:pt>
                <c:pt idx="362">
                  <c:v>250</c:v>
                </c:pt>
                <c:pt idx="363">
                  <c:v>257</c:v>
                </c:pt>
                <c:pt idx="364">
                  <c:v>263</c:v>
                </c:pt>
                <c:pt idx="365">
                  <c:v>217</c:v>
                </c:pt>
                <c:pt idx="366">
                  <c:v>236</c:v>
                </c:pt>
                <c:pt idx="367">
                  <c:v>224</c:v>
                </c:pt>
                <c:pt idx="368">
                  <c:v>219</c:v>
                </c:pt>
                <c:pt idx="369">
                  <c:v>204</c:v>
                </c:pt>
                <c:pt idx="370">
                  <c:v>210</c:v>
                </c:pt>
                <c:pt idx="371">
                  <c:v>217</c:v>
                </c:pt>
                <c:pt idx="372">
                  <c:v>211</c:v>
                </c:pt>
                <c:pt idx="373">
                  <c:v>202</c:v>
                </c:pt>
                <c:pt idx="374">
                  <c:v>224</c:v>
                </c:pt>
                <c:pt idx="375">
                  <c:v>192</c:v>
                </c:pt>
                <c:pt idx="376">
                  <c:v>191</c:v>
                </c:pt>
                <c:pt idx="377">
                  <c:v>198</c:v>
                </c:pt>
                <c:pt idx="378">
                  <c:v>204</c:v>
                </c:pt>
                <c:pt idx="379">
                  <c:v>194</c:v>
                </c:pt>
                <c:pt idx="380">
                  <c:v>179</c:v>
                </c:pt>
                <c:pt idx="381">
                  <c:v>193</c:v>
                </c:pt>
                <c:pt idx="382">
                  <c:v>195</c:v>
                </c:pt>
                <c:pt idx="383">
                  <c:v>170</c:v>
                </c:pt>
                <c:pt idx="384">
                  <c:v>175</c:v>
                </c:pt>
                <c:pt idx="385">
                  <c:v>156</c:v>
                </c:pt>
                <c:pt idx="386">
                  <c:v>188</c:v>
                </c:pt>
                <c:pt idx="387">
                  <c:v>174</c:v>
                </c:pt>
                <c:pt idx="388">
                  <c:v>154</c:v>
                </c:pt>
                <c:pt idx="389">
                  <c:v>173</c:v>
                </c:pt>
                <c:pt idx="390">
                  <c:v>141</c:v>
                </c:pt>
                <c:pt idx="391">
                  <c:v>170</c:v>
                </c:pt>
                <c:pt idx="392">
                  <c:v>170</c:v>
                </c:pt>
                <c:pt idx="393">
                  <c:v>175</c:v>
                </c:pt>
                <c:pt idx="394">
                  <c:v>134</c:v>
                </c:pt>
                <c:pt idx="395">
                  <c:v>159</c:v>
                </c:pt>
                <c:pt idx="396">
                  <c:v>153</c:v>
                </c:pt>
                <c:pt idx="397">
                  <c:v>142</c:v>
                </c:pt>
                <c:pt idx="398">
                  <c:v>147</c:v>
                </c:pt>
                <c:pt idx="399">
                  <c:v>145</c:v>
                </c:pt>
                <c:pt idx="400">
                  <c:v>168</c:v>
                </c:pt>
                <c:pt idx="401">
                  <c:v>134</c:v>
                </c:pt>
                <c:pt idx="402">
                  <c:v>154</c:v>
                </c:pt>
                <c:pt idx="403">
                  <c:v>151</c:v>
                </c:pt>
                <c:pt idx="404">
                  <c:v>155</c:v>
                </c:pt>
                <c:pt idx="405">
                  <c:v>138</c:v>
                </c:pt>
                <c:pt idx="406">
                  <c:v>135</c:v>
                </c:pt>
                <c:pt idx="407">
                  <c:v>129</c:v>
                </c:pt>
                <c:pt idx="408">
                  <c:v>135</c:v>
                </c:pt>
                <c:pt idx="409">
                  <c:v>129</c:v>
                </c:pt>
                <c:pt idx="410">
                  <c:v>124</c:v>
                </c:pt>
                <c:pt idx="411">
                  <c:v>112</c:v>
                </c:pt>
                <c:pt idx="412">
                  <c:v>123</c:v>
                </c:pt>
                <c:pt idx="413">
                  <c:v>112</c:v>
                </c:pt>
                <c:pt idx="414">
                  <c:v>129</c:v>
                </c:pt>
                <c:pt idx="415">
                  <c:v>133</c:v>
                </c:pt>
                <c:pt idx="416">
                  <c:v>108</c:v>
                </c:pt>
                <c:pt idx="417">
                  <c:v>105</c:v>
                </c:pt>
                <c:pt idx="418">
                  <c:v>130</c:v>
                </c:pt>
                <c:pt idx="419">
                  <c:v>111</c:v>
                </c:pt>
                <c:pt idx="420">
                  <c:v>118</c:v>
                </c:pt>
                <c:pt idx="421">
                  <c:v>119</c:v>
                </c:pt>
                <c:pt idx="422">
                  <c:v>111</c:v>
                </c:pt>
                <c:pt idx="423">
                  <c:v>114</c:v>
                </c:pt>
                <c:pt idx="424">
                  <c:v>109</c:v>
                </c:pt>
                <c:pt idx="425">
                  <c:v>113</c:v>
                </c:pt>
                <c:pt idx="426">
                  <c:v>116</c:v>
                </c:pt>
                <c:pt idx="427">
                  <c:v>121</c:v>
                </c:pt>
                <c:pt idx="428">
                  <c:v>127</c:v>
                </c:pt>
                <c:pt idx="429">
                  <c:v>108</c:v>
                </c:pt>
                <c:pt idx="430">
                  <c:v>124</c:v>
                </c:pt>
                <c:pt idx="431">
                  <c:v>113</c:v>
                </c:pt>
                <c:pt idx="432">
                  <c:v>100</c:v>
                </c:pt>
                <c:pt idx="433">
                  <c:v>90</c:v>
                </c:pt>
                <c:pt idx="434">
                  <c:v>104</c:v>
                </c:pt>
                <c:pt idx="435">
                  <c:v>95</c:v>
                </c:pt>
                <c:pt idx="436">
                  <c:v>100</c:v>
                </c:pt>
                <c:pt idx="437">
                  <c:v>122</c:v>
                </c:pt>
                <c:pt idx="438">
                  <c:v>122</c:v>
                </c:pt>
                <c:pt idx="439">
                  <c:v>100</c:v>
                </c:pt>
                <c:pt idx="440">
                  <c:v>103</c:v>
                </c:pt>
                <c:pt idx="441">
                  <c:v>93</c:v>
                </c:pt>
                <c:pt idx="442">
                  <c:v>102</c:v>
                </c:pt>
                <c:pt idx="443">
                  <c:v>112</c:v>
                </c:pt>
                <c:pt idx="444">
                  <c:v>88</c:v>
                </c:pt>
                <c:pt idx="445">
                  <c:v>75</c:v>
                </c:pt>
                <c:pt idx="446">
                  <c:v>104</c:v>
                </c:pt>
                <c:pt idx="447">
                  <c:v>102</c:v>
                </c:pt>
                <c:pt idx="448">
                  <c:v>96</c:v>
                </c:pt>
                <c:pt idx="449">
                  <c:v>89</c:v>
                </c:pt>
                <c:pt idx="450">
                  <c:v>107</c:v>
                </c:pt>
                <c:pt idx="451">
                  <c:v>94</c:v>
                </c:pt>
                <c:pt idx="452">
                  <c:v>97</c:v>
                </c:pt>
                <c:pt idx="453">
                  <c:v>87</c:v>
                </c:pt>
                <c:pt idx="454">
                  <c:v>94</c:v>
                </c:pt>
                <c:pt idx="455">
                  <c:v>92</c:v>
                </c:pt>
                <c:pt idx="456">
                  <c:v>102</c:v>
                </c:pt>
                <c:pt idx="457">
                  <c:v>81</c:v>
                </c:pt>
                <c:pt idx="458">
                  <c:v>76</c:v>
                </c:pt>
                <c:pt idx="459">
                  <c:v>99</c:v>
                </c:pt>
                <c:pt idx="460">
                  <c:v>93</c:v>
                </c:pt>
                <c:pt idx="461">
                  <c:v>96</c:v>
                </c:pt>
                <c:pt idx="462">
                  <c:v>99</c:v>
                </c:pt>
                <c:pt idx="463">
                  <c:v>102</c:v>
                </c:pt>
                <c:pt idx="464">
                  <c:v>110</c:v>
                </c:pt>
                <c:pt idx="465">
                  <c:v>81</c:v>
                </c:pt>
                <c:pt idx="466">
                  <c:v>116</c:v>
                </c:pt>
                <c:pt idx="467">
                  <c:v>96</c:v>
                </c:pt>
                <c:pt idx="468">
                  <c:v>100</c:v>
                </c:pt>
                <c:pt idx="469">
                  <c:v>118</c:v>
                </c:pt>
                <c:pt idx="470">
                  <c:v>108</c:v>
                </c:pt>
                <c:pt idx="471">
                  <c:v>101</c:v>
                </c:pt>
                <c:pt idx="472">
                  <c:v>145</c:v>
                </c:pt>
                <c:pt idx="473">
                  <c:v>140</c:v>
                </c:pt>
                <c:pt idx="474">
                  <c:v>142</c:v>
                </c:pt>
                <c:pt idx="475">
                  <c:v>184</c:v>
                </c:pt>
                <c:pt idx="476">
                  <c:v>179</c:v>
                </c:pt>
                <c:pt idx="477">
                  <c:v>171</c:v>
                </c:pt>
                <c:pt idx="478">
                  <c:v>227</c:v>
                </c:pt>
                <c:pt idx="479">
                  <c:v>199</c:v>
                </c:pt>
                <c:pt idx="480">
                  <c:v>221</c:v>
                </c:pt>
                <c:pt idx="481">
                  <c:v>247</c:v>
                </c:pt>
                <c:pt idx="482">
                  <c:v>247</c:v>
                </c:pt>
                <c:pt idx="483">
                  <c:v>248</c:v>
                </c:pt>
                <c:pt idx="484">
                  <c:v>269</c:v>
                </c:pt>
                <c:pt idx="485">
                  <c:v>253</c:v>
                </c:pt>
                <c:pt idx="486">
                  <c:v>223</c:v>
                </c:pt>
                <c:pt idx="487">
                  <c:v>253</c:v>
                </c:pt>
                <c:pt idx="488">
                  <c:v>213</c:v>
                </c:pt>
                <c:pt idx="489">
                  <c:v>208</c:v>
                </c:pt>
                <c:pt idx="490">
                  <c:v>225</c:v>
                </c:pt>
                <c:pt idx="491">
                  <c:v>195</c:v>
                </c:pt>
                <c:pt idx="492">
                  <c:v>177</c:v>
                </c:pt>
                <c:pt idx="493">
                  <c:v>168</c:v>
                </c:pt>
                <c:pt idx="494">
                  <c:v>182</c:v>
                </c:pt>
                <c:pt idx="495">
                  <c:v>166</c:v>
                </c:pt>
                <c:pt idx="496">
                  <c:v>160</c:v>
                </c:pt>
                <c:pt idx="497">
                  <c:v>159</c:v>
                </c:pt>
                <c:pt idx="498">
                  <c:v>134</c:v>
                </c:pt>
                <c:pt idx="499">
                  <c:v>149</c:v>
                </c:pt>
                <c:pt idx="500">
                  <c:v>132</c:v>
                </c:pt>
                <c:pt idx="501">
                  <c:v>144</c:v>
                </c:pt>
                <c:pt idx="502">
                  <c:v>130</c:v>
                </c:pt>
                <c:pt idx="503">
                  <c:v>135</c:v>
                </c:pt>
                <c:pt idx="504">
                  <c:v>122</c:v>
                </c:pt>
                <c:pt idx="505">
                  <c:v>115</c:v>
                </c:pt>
                <c:pt idx="506">
                  <c:v>118</c:v>
                </c:pt>
                <c:pt idx="507">
                  <c:v>123</c:v>
                </c:pt>
                <c:pt idx="508">
                  <c:v>121</c:v>
                </c:pt>
                <c:pt idx="509">
                  <c:v>128</c:v>
                </c:pt>
                <c:pt idx="510">
                  <c:v>114</c:v>
                </c:pt>
                <c:pt idx="511">
                  <c:v>114</c:v>
                </c:pt>
                <c:pt idx="512">
                  <c:v>121</c:v>
                </c:pt>
                <c:pt idx="513">
                  <c:v>143</c:v>
                </c:pt>
                <c:pt idx="514">
                  <c:v>105</c:v>
                </c:pt>
                <c:pt idx="515">
                  <c:v>126</c:v>
                </c:pt>
                <c:pt idx="516">
                  <c:v>113</c:v>
                </c:pt>
                <c:pt idx="517">
                  <c:v>119</c:v>
                </c:pt>
                <c:pt idx="518">
                  <c:v>125</c:v>
                </c:pt>
                <c:pt idx="519">
                  <c:v>120</c:v>
                </c:pt>
                <c:pt idx="520">
                  <c:v>129</c:v>
                </c:pt>
                <c:pt idx="521">
                  <c:v>129</c:v>
                </c:pt>
                <c:pt idx="522">
                  <c:v>119</c:v>
                </c:pt>
                <c:pt idx="523">
                  <c:v>140</c:v>
                </c:pt>
                <c:pt idx="524">
                  <c:v>143</c:v>
                </c:pt>
                <c:pt idx="525">
                  <c:v>151</c:v>
                </c:pt>
                <c:pt idx="526">
                  <c:v>153</c:v>
                </c:pt>
                <c:pt idx="527">
                  <c:v>186</c:v>
                </c:pt>
                <c:pt idx="528">
                  <c:v>197</c:v>
                </c:pt>
                <c:pt idx="529">
                  <c:v>235</c:v>
                </c:pt>
                <c:pt idx="530">
                  <c:v>234</c:v>
                </c:pt>
                <c:pt idx="531">
                  <c:v>301</c:v>
                </c:pt>
                <c:pt idx="532">
                  <c:v>335</c:v>
                </c:pt>
                <c:pt idx="533">
                  <c:v>383</c:v>
                </c:pt>
                <c:pt idx="534">
                  <c:v>459</c:v>
                </c:pt>
                <c:pt idx="535">
                  <c:v>447</c:v>
                </c:pt>
                <c:pt idx="536">
                  <c:v>542</c:v>
                </c:pt>
                <c:pt idx="537">
                  <c:v>658</c:v>
                </c:pt>
                <c:pt idx="538">
                  <c:v>703</c:v>
                </c:pt>
                <c:pt idx="539">
                  <c:v>846</c:v>
                </c:pt>
                <c:pt idx="540">
                  <c:v>882</c:v>
                </c:pt>
                <c:pt idx="541">
                  <c:v>940</c:v>
                </c:pt>
                <c:pt idx="542">
                  <c:v>979</c:v>
                </c:pt>
                <c:pt idx="543">
                  <c:v>1048</c:v>
                </c:pt>
                <c:pt idx="544">
                  <c:v>1050</c:v>
                </c:pt>
                <c:pt idx="545">
                  <c:v>1092</c:v>
                </c:pt>
                <c:pt idx="546">
                  <c:v>1132</c:v>
                </c:pt>
                <c:pt idx="547">
                  <c:v>1117</c:v>
                </c:pt>
                <c:pt idx="548">
                  <c:v>1100</c:v>
                </c:pt>
                <c:pt idx="549">
                  <c:v>1019</c:v>
                </c:pt>
                <c:pt idx="550">
                  <c:v>991</c:v>
                </c:pt>
                <c:pt idx="551">
                  <c:v>981</c:v>
                </c:pt>
                <c:pt idx="552">
                  <c:v>890</c:v>
                </c:pt>
                <c:pt idx="553">
                  <c:v>816</c:v>
                </c:pt>
                <c:pt idx="554">
                  <c:v>821</c:v>
                </c:pt>
                <c:pt idx="555">
                  <c:v>736</c:v>
                </c:pt>
                <c:pt idx="556">
                  <c:v>696</c:v>
                </c:pt>
                <c:pt idx="557">
                  <c:v>619</c:v>
                </c:pt>
                <c:pt idx="558">
                  <c:v>632</c:v>
                </c:pt>
                <c:pt idx="559">
                  <c:v>608</c:v>
                </c:pt>
                <c:pt idx="560">
                  <c:v>517</c:v>
                </c:pt>
                <c:pt idx="561">
                  <c:v>493</c:v>
                </c:pt>
                <c:pt idx="562">
                  <c:v>453</c:v>
                </c:pt>
                <c:pt idx="563">
                  <c:v>407</c:v>
                </c:pt>
                <c:pt idx="564">
                  <c:v>367</c:v>
                </c:pt>
                <c:pt idx="565">
                  <c:v>353</c:v>
                </c:pt>
                <c:pt idx="566">
                  <c:v>357</c:v>
                </c:pt>
                <c:pt idx="567">
                  <c:v>335</c:v>
                </c:pt>
                <c:pt idx="568">
                  <c:v>290</c:v>
                </c:pt>
                <c:pt idx="569">
                  <c:v>304</c:v>
                </c:pt>
                <c:pt idx="570">
                  <c:v>290</c:v>
                </c:pt>
                <c:pt idx="571">
                  <c:v>299</c:v>
                </c:pt>
                <c:pt idx="572">
                  <c:v>319</c:v>
                </c:pt>
                <c:pt idx="573">
                  <c:v>312</c:v>
                </c:pt>
                <c:pt idx="574">
                  <c:v>325</c:v>
                </c:pt>
                <c:pt idx="575">
                  <c:v>434</c:v>
                </c:pt>
                <c:pt idx="576">
                  <c:v>430</c:v>
                </c:pt>
                <c:pt idx="577">
                  <c:v>491</c:v>
                </c:pt>
                <c:pt idx="578">
                  <c:v>508</c:v>
                </c:pt>
                <c:pt idx="579">
                  <c:v>548</c:v>
                </c:pt>
                <c:pt idx="580">
                  <c:v>564</c:v>
                </c:pt>
                <c:pt idx="581">
                  <c:v>654</c:v>
                </c:pt>
                <c:pt idx="582">
                  <c:v>702</c:v>
                </c:pt>
                <c:pt idx="583">
                  <c:v>724</c:v>
                </c:pt>
                <c:pt idx="584">
                  <c:v>775</c:v>
                </c:pt>
                <c:pt idx="585">
                  <c:v>759</c:v>
                </c:pt>
                <c:pt idx="586">
                  <c:v>878</c:v>
                </c:pt>
                <c:pt idx="587">
                  <c:v>874</c:v>
                </c:pt>
                <c:pt idx="588">
                  <c:v>880</c:v>
                </c:pt>
                <c:pt idx="589">
                  <c:v>907</c:v>
                </c:pt>
                <c:pt idx="590">
                  <c:v>905</c:v>
                </c:pt>
                <c:pt idx="591">
                  <c:v>904</c:v>
                </c:pt>
                <c:pt idx="592">
                  <c:v>936</c:v>
                </c:pt>
                <c:pt idx="593">
                  <c:v>919</c:v>
                </c:pt>
                <c:pt idx="594">
                  <c:v>825</c:v>
                </c:pt>
                <c:pt idx="595">
                  <c:v>893</c:v>
                </c:pt>
                <c:pt idx="596">
                  <c:v>805</c:v>
                </c:pt>
                <c:pt idx="597">
                  <c:v>834</c:v>
                </c:pt>
                <c:pt idx="598">
                  <c:v>826</c:v>
                </c:pt>
                <c:pt idx="599">
                  <c:v>741</c:v>
                </c:pt>
                <c:pt idx="600">
                  <c:v>685</c:v>
                </c:pt>
                <c:pt idx="601">
                  <c:v>740</c:v>
                </c:pt>
                <c:pt idx="602">
                  <c:v>641</c:v>
                </c:pt>
                <c:pt idx="603">
                  <c:v>632</c:v>
                </c:pt>
                <c:pt idx="604">
                  <c:v>619</c:v>
                </c:pt>
                <c:pt idx="605">
                  <c:v>538</c:v>
                </c:pt>
                <c:pt idx="606">
                  <c:v>528</c:v>
                </c:pt>
                <c:pt idx="607">
                  <c:v>502</c:v>
                </c:pt>
                <c:pt idx="608">
                  <c:v>472</c:v>
                </c:pt>
                <c:pt idx="609">
                  <c:v>476</c:v>
                </c:pt>
                <c:pt idx="610">
                  <c:v>418</c:v>
                </c:pt>
                <c:pt idx="611">
                  <c:v>385</c:v>
                </c:pt>
                <c:pt idx="612">
                  <c:v>384</c:v>
                </c:pt>
                <c:pt idx="613">
                  <c:v>373</c:v>
                </c:pt>
                <c:pt idx="614">
                  <c:v>390</c:v>
                </c:pt>
                <c:pt idx="615">
                  <c:v>307</c:v>
                </c:pt>
                <c:pt idx="616">
                  <c:v>338</c:v>
                </c:pt>
                <c:pt idx="617">
                  <c:v>326</c:v>
                </c:pt>
                <c:pt idx="618">
                  <c:v>274</c:v>
                </c:pt>
                <c:pt idx="619">
                  <c:v>303</c:v>
                </c:pt>
                <c:pt idx="620">
                  <c:v>262</c:v>
                </c:pt>
                <c:pt idx="621">
                  <c:v>246</c:v>
                </c:pt>
                <c:pt idx="622">
                  <c:v>240</c:v>
                </c:pt>
                <c:pt idx="623">
                  <c:v>218</c:v>
                </c:pt>
                <c:pt idx="624">
                  <c:v>219</c:v>
                </c:pt>
                <c:pt idx="625">
                  <c:v>243</c:v>
                </c:pt>
                <c:pt idx="626">
                  <c:v>203</c:v>
                </c:pt>
                <c:pt idx="627">
                  <c:v>182</c:v>
                </c:pt>
                <c:pt idx="628">
                  <c:v>206</c:v>
                </c:pt>
                <c:pt idx="629">
                  <c:v>197</c:v>
                </c:pt>
                <c:pt idx="630">
                  <c:v>190</c:v>
                </c:pt>
                <c:pt idx="631">
                  <c:v>197</c:v>
                </c:pt>
                <c:pt idx="632">
                  <c:v>187</c:v>
                </c:pt>
                <c:pt idx="633">
                  <c:v>200</c:v>
                </c:pt>
                <c:pt idx="634">
                  <c:v>170</c:v>
                </c:pt>
                <c:pt idx="635">
                  <c:v>185</c:v>
                </c:pt>
                <c:pt idx="636">
                  <c:v>169</c:v>
                </c:pt>
                <c:pt idx="637">
                  <c:v>174</c:v>
                </c:pt>
                <c:pt idx="638">
                  <c:v>165</c:v>
                </c:pt>
                <c:pt idx="639">
                  <c:v>166</c:v>
                </c:pt>
                <c:pt idx="640">
                  <c:v>184</c:v>
                </c:pt>
                <c:pt idx="641">
                  <c:v>188</c:v>
                </c:pt>
                <c:pt idx="642">
                  <c:v>181</c:v>
                </c:pt>
                <c:pt idx="643">
                  <c:v>150</c:v>
                </c:pt>
                <c:pt idx="644">
                  <c:v>154</c:v>
                </c:pt>
                <c:pt idx="645">
                  <c:v>163</c:v>
                </c:pt>
                <c:pt idx="646">
                  <c:v>151</c:v>
                </c:pt>
                <c:pt idx="647">
                  <c:v>166</c:v>
                </c:pt>
                <c:pt idx="648">
                  <c:v>151</c:v>
                </c:pt>
                <c:pt idx="649">
                  <c:v>157</c:v>
                </c:pt>
                <c:pt idx="650">
                  <c:v>169</c:v>
                </c:pt>
                <c:pt idx="651">
                  <c:v>146</c:v>
                </c:pt>
                <c:pt idx="652">
                  <c:v>171</c:v>
                </c:pt>
                <c:pt idx="653">
                  <c:v>141</c:v>
                </c:pt>
                <c:pt idx="654">
                  <c:v>156</c:v>
                </c:pt>
                <c:pt idx="655">
                  <c:v>161</c:v>
                </c:pt>
                <c:pt idx="656">
                  <c:v>140</c:v>
                </c:pt>
                <c:pt idx="657">
                  <c:v>158</c:v>
                </c:pt>
                <c:pt idx="658">
                  <c:v>158</c:v>
                </c:pt>
                <c:pt idx="659">
                  <c:v>148</c:v>
                </c:pt>
                <c:pt idx="660">
                  <c:v>140</c:v>
                </c:pt>
                <c:pt idx="661">
                  <c:v>164</c:v>
                </c:pt>
                <c:pt idx="662">
                  <c:v>165</c:v>
                </c:pt>
                <c:pt idx="663">
                  <c:v>141</c:v>
                </c:pt>
                <c:pt idx="664">
                  <c:v>116</c:v>
                </c:pt>
                <c:pt idx="665">
                  <c:v>120</c:v>
                </c:pt>
                <c:pt idx="666">
                  <c:v>156</c:v>
                </c:pt>
                <c:pt idx="667">
                  <c:v>138</c:v>
                </c:pt>
                <c:pt idx="668">
                  <c:v>158</c:v>
                </c:pt>
                <c:pt idx="669">
                  <c:v>152</c:v>
                </c:pt>
                <c:pt idx="670">
                  <c:v>148</c:v>
                </c:pt>
                <c:pt idx="671">
                  <c:v>144</c:v>
                </c:pt>
                <c:pt idx="672">
                  <c:v>139</c:v>
                </c:pt>
                <c:pt idx="673">
                  <c:v>137</c:v>
                </c:pt>
                <c:pt idx="674">
                  <c:v>136</c:v>
                </c:pt>
                <c:pt idx="675">
                  <c:v>141</c:v>
                </c:pt>
                <c:pt idx="676">
                  <c:v>141</c:v>
                </c:pt>
                <c:pt idx="677">
                  <c:v>141</c:v>
                </c:pt>
                <c:pt idx="678">
                  <c:v>145</c:v>
                </c:pt>
                <c:pt idx="679">
                  <c:v>112</c:v>
                </c:pt>
                <c:pt idx="680">
                  <c:v>132</c:v>
                </c:pt>
                <c:pt idx="681">
                  <c:v>150</c:v>
                </c:pt>
                <c:pt idx="682">
                  <c:v>137</c:v>
                </c:pt>
                <c:pt idx="683">
                  <c:v>131</c:v>
                </c:pt>
                <c:pt idx="684">
                  <c:v>138</c:v>
                </c:pt>
                <c:pt idx="685">
                  <c:v>136</c:v>
                </c:pt>
                <c:pt idx="686">
                  <c:v>138</c:v>
                </c:pt>
                <c:pt idx="687">
                  <c:v>135</c:v>
                </c:pt>
                <c:pt idx="688">
                  <c:v>126</c:v>
                </c:pt>
                <c:pt idx="689">
                  <c:v>139</c:v>
                </c:pt>
                <c:pt idx="690">
                  <c:v>117</c:v>
                </c:pt>
                <c:pt idx="691">
                  <c:v>139</c:v>
                </c:pt>
                <c:pt idx="692">
                  <c:v>126</c:v>
                </c:pt>
                <c:pt idx="693">
                  <c:v>139</c:v>
                </c:pt>
                <c:pt idx="694">
                  <c:v>152</c:v>
                </c:pt>
                <c:pt idx="695">
                  <c:v>137</c:v>
                </c:pt>
                <c:pt idx="696">
                  <c:v>146</c:v>
                </c:pt>
                <c:pt idx="697">
                  <c:v>124</c:v>
                </c:pt>
                <c:pt idx="698">
                  <c:v>122</c:v>
                </c:pt>
                <c:pt idx="699">
                  <c:v>131</c:v>
                </c:pt>
                <c:pt idx="700">
                  <c:v>121</c:v>
                </c:pt>
                <c:pt idx="701">
                  <c:v>136</c:v>
                </c:pt>
                <c:pt idx="702">
                  <c:v>156</c:v>
                </c:pt>
                <c:pt idx="703">
                  <c:v>154</c:v>
                </c:pt>
                <c:pt idx="704">
                  <c:v>158</c:v>
                </c:pt>
                <c:pt idx="705">
                  <c:v>159</c:v>
                </c:pt>
                <c:pt idx="706">
                  <c:v>122</c:v>
                </c:pt>
                <c:pt idx="707">
                  <c:v>140</c:v>
                </c:pt>
                <c:pt idx="708">
                  <c:v>125</c:v>
                </c:pt>
                <c:pt idx="709">
                  <c:v>141</c:v>
                </c:pt>
                <c:pt idx="710">
                  <c:v>124</c:v>
                </c:pt>
                <c:pt idx="711">
                  <c:v>124</c:v>
                </c:pt>
                <c:pt idx="712">
                  <c:v>125</c:v>
                </c:pt>
                <c:pt idx="713">
                  <c:v>116</c:v>
                </c:pt>
                <c:pt idx="714">
                  <c:v>116</c:v>
                </c:pt>
                <c:pt idx="715">
                  <c:v>115</c:v>
                </c:pt>
                <c:pt idx="716">
                  <c:v>127</c:v>
                </c:pt>
                <c:pt idx="717">
                  <c:v>111</c:v>
                </c:pt>
                <c:pt idx="718">
                  <c:v>113</c:v>
                </c:pt>
                <c:pt idx="719">
                  <c:v>130</c:v>
                </c:pt>
                <c:pt idx="720">
                  <c:v>94</c:v>
                </c:pt>
                <c:pt idx="721">
                  <c:v>108</c:v>
                </c:pt>
                <c:pt idx="722">
                  <c:v>87</c:v>
                </c:pt>
                <c:pt idx="723">
                  <c:v>93</c:v>
                </c:pt>
                <c:pt idx="724">
                  <c:v>110</c:v>
                </c:pt>
                <c:pt idx="725">
                  <c:v>107</c:v>
                </c:pt>
                <c:pt idx="726">
                  <c:v>105</c:v>
                </c:pt>
                <c:pt idx="727">
                  <c:v>95</c:v>
                </c:pt>
                <c:pt idx="728">
                  <c:v>90</c:v>
                </c:pt>
                <c:pt idx="729">
                  <c:v>94</c:v>
                </c:pt>
                <c:pt idx="730">
                  <c:v>93</c:v>
                </c:pt>
                <c:pt idx="731">
                  <c:v>89</c:v>
                </c:pt>
                <c:pt idx="732">
                  <c:v>77</c:v>
                </c:pt>
                <c:pt idx="733">
                  <c:v>89</c:v>
                </c:pt>
                <c:pt idx="734">
                  <c:v>92</c:v>
                </c:pt>
                <c:pt idx="735">
                  <c:v>83</c:v>
                </c:pt>
                <c:pt idx="736">
                  <c:v>104</c:v>
                </c:pt>
                <c:pt idx="737">
                  <c:v>83</c:v>
                </c:pt>
                <c:pt idx="738">
                  <c:v>76</c:v>
                </c:pt>
                <c:pt idx="739">
                  <c:v>78</c:v>
                </c:pt>
                <c:pt idx="740">
                  <c:v>97</c:v>
                </c:pt>
                <c:pt idx="741">
                  <c:v>93</c:v>
                </c:pt>
                <c:pt idx="742">
                  <c:v>75</c:v>
                </c:pt>
                <c:pt idx="743">
                  <c:v>89</c:v>
                </c:pt>
                <c:pt idx="744">
                  <c:v>82</c:v>
                </c:pt>
                <c:pt idx="745">
                  <c:v>81</c:v>
                </c:pt>
                <c:pt idx="746">
                  <c:v>73</c:v>
                </c:pt>
                <c:pt idx="747">
                  <c:v>88</c:v>
                </c:pt>
                <c:pt idx="748">
                  <c:v>83</c:v>
                </c:pt>
                <c:pt idx="749">
                  <c:v>80</c:v>
                </c:pt>
                <c:pt idx="750">
                  <c:v>77</c:v>
                </c:pt>
                <c:pt idx="751">
                  <c:v>99</c:v>
                </c:pt>
                <c:pt idx="752">
                  <c:v>88</c:v>
                </c:pt>
                <c:pt idx="753">
                  <c:v>84</c:v>
                </c:pt>
                <c:pt idx="754">
                  <c:v>91</c:v>
                </c:pt>
                <c:pt idx="755">
                  <c:v>94</c:v>
                </c:pt>
                <c:pt idx="756">
                  <c:v>90</c:v>
                </c:pt>
                <c:pt idx="757">
                  <c:v>82</c:v>
                </c:pt>
                <c:pt idx="758">
                  <c:v>72</c:v>
                </c:pt>
                <c:pt idx="759">
                  <c:v>67</c:v>
                </c:pt>
                <c:pt idx="760">
                  <c:v>79</c:v>
                </c:pt>
                <c:pt idx="761">
                  <c:v>85</c:v>
                </c:pt>
                <c:pt idx="762">
                  <c:v>76</c:v>
                </c:pt>
                <c:pt idx="763">
                  <c:v>74</c:v>
                </c:pt>
                <c:pt idx="764">
                  <c:v>69</c:v>
                </c:pt>
                <c:pt idx="765">
                  <c:v>78</c:v>
                </c:pt>
                <c:pt idx="766">
                  <c:v>75</c:v>
                </c:pt>
                <c:pt idx="767">
                  <c:v>82</c:v>
                </c:pt>
                <c:pt idx="768">
                  <c:v>66</c:v>
                </c:pt>
                <c:pt idx="769">
                  <c:v>83</c:v>
                </c:pt>
                <c:pt idx="770">
                  <c:v>64</c:v>
                </c:pt>
                <c:pt idx="771">
                  <c:v>93</c:v>
                </c:pt>
                <c:pt idx="772">
                  <c:v>78</c:v>
                </c:pt>
                <c:pt idx="773">
                  <c:v>67</c:v>
                </c:pt>
                <c:pt idx="774">
                  <c:v>78</c:v>
                </c:pt>
                <c:pt idx="775">
                  <c:v>76</c:v>
                </c:pt>
                <c:pt idx="776">
                  <c:v>65</c:v>
                </c:pt>
                <c:pt idx="777">
                  <c:v>81</c:v>
                </c:pt>
                <c:pt idx="778">
                  <c:v>88</c:v>
                </c:pt>
                <c:pt idx="779">
                  <c:v>71</c:v>
                </c:pt>
                <c:pt idx="780">
                  <c:v>86</c:v>
                </c:pt>
                <c:pt idx="781">
                  <c:v>67</c:v>
                </c:pt>
                <c:pt idx="782">
                  <c:v>81</c:v>
                </c:pt>
                <c:pt idx="783">
                  <c:v>67</c:v>
                </c:pt>
                <c:pt idx="784">
                  <c:v>74</c:v>
                </c:pt>
                <c:pt idx="785">
                  <c:v>57</c:v>
                </c:pt>
                <c:pt idx="786">
                  <c:v>82</c:v>
                </c:pt>
                <c:pt idx="787">
                  <c:v>91</c:v>
                </c:pt>
                <c:pt idx="788">
                  <c:v>88</c:v>
                </c:pt>
                <c:pt idx="789">
                  <c:v>67</c:v>
                </c:pt>
                <c:pt idx="790">
                  <c:v>78</c:v>
                </c:pt>
                <c:pt idx="791">
                  <c:v>69</c:v>
                </c:pt>
                <c:pt idx="792">
                  <c:v>59</c:v>
                </c:pt>
                <c:pt idx="793">
                  <c:v>63</c:v>
                </c:pt>
                <c:pt idx="794">
                  <c:v>70</c:v>
                </c:pt>
                <c:pt idx="795">
                  <c:v>62</c:v>
                </c:pt>
                <c:pt idx="796">
                  <c:v>67</c:v>
                </c:pt>
                <c:pt idx="797">
                  <c:v>70</c:v>
                </c:pt>
                <c:pt idx="798">
                  <c:v>60</c:v>
                </c:pt>
                <c:pt idx="799">
                  <c:v>56</c:v>
                </c:pt>
                <c:pt idx="800">
                  <c:v>58</c:v>
                </c:pt>
                <c:pt idx="801">
                  <c:v>59</c:v>
                </c:pt>
                <c:pt idx="802">
                  <c:v>63</c:v>
                </c:pt>
                <c:pt idx="803">
                  <c:v>62</c:v>
                </c:pt>
                <c:pt idx="804">
                  <c:v>69</c:v>
                </c:pt>
                <c:pt idx="805">
                  <c:v>51</c:v>
                </c:pt>
                <c:pt idx="806">
                  <c:v>64</c:v>
                </c:pt>
                <c:pt idx="807">
                  <c:v>63</c:v>
                </c:pt>
                <c:pt idx="808">
                  <c:v>60</c:v>
                </c:pt>
                <c:pt idx="809">
                  <c:v>70</c:v>
                </c:pt>
                <c:pt idx="810">
                  <c:v>64</c:v>
                </c:pt>
                <c:pt idx="811">
                  <c:v>61</c:v>
                </c:pt>
                <c:pt idx="812">
                  <c:v>70</c:v>
                </c:pt>
                <c:pt idx="813">
                  <c:v>61</c:v>
                </c:pt>
                <c:pt idx="814">
                  <c:v>55</c:v>
                </c:pt>
                <c:pt idx="815">
                  <c:v>54</c:v>
                </c:pt>
                <c:pt idx="816">
                  <c:v>63</c:v>
                </c:pt>
                <c:pt idx="817">
                  <c:v>80</c:v>
                </c:pt>
                <c:pt idx="818">
                  <c:v>64</c:v>
                </c:pt>
                <c:pt idx="819">
                  <c:v>76</c:v>
                </c:pt>
                <c:pt idx="820">
                  <c:v>64</c:v>
                </c:pt>
                <c:pt idx="821">
                  <c:v>85</c:v>
                </c:pt>
                <c:pt idx="822">
                  <c:v>95</c:v>
                </c:pt>
                <c:pt idx="823">
                  <c:v>89</c:v>
                </c:pt>
                <c:pt idx="824">
                  <c:v>94</c:v>
                </c:pt>
                <c:pt idx="825">
                  <c:v>94</c:v>
                </c:pt>
                <c:pt idx="826">
                  <c:v>100</c:v>
                </c:pt>
                <c:pt idx="827">
                  <c:v>91</c:v>
                </c:pt>
                <c:pt idx="828">
                  <c:v>112</c:v>
                </c:pt>
                <c:pt idx="829">
                  <c:v>111</c:v>
                </c:pt>
                <c:pt idx="830">
                  <c:v>124</c:v>
                </c:pt>
                <c:pt idx="831">
                  <c:v>134</c:v>
                </c:pt>
                <c:pt idx="832">
                  <c:v>126</c:v>
                </c:pt>
                <c:pt idx="833">
                  <c:v>138</c:v>
                </c:pt>
                <c:pt idx="834">
                  <c:v>142</c:v>
                </c:pt>
                <c:pt idx="835">
                  <c:v>127</c:v>
                </c:pt>
                <c:pt idx="836">
                  <c:v>120</c:v>
                </c:pt>
                <c:pt idx="837">
                  <c:v>135</c:v>
                </c:pt>
                <c:pt idx="838">
                  <c:v>126</c:v>
                </c:pt>
                <c:pt idx="839">
                  <c:v>116</c:v>
                </c:pt>
                <c:pt idx="840">
                  <c:v>124</c:v>
                </c:pt>
                <c:pt idx="841">
                  <c:v>132</c:v>
                </c:pt>
                <c:pt idx="842">
                  <c:v>86</c:v>
                </c:pt>
                <c:pt idx="843">
                  <c:v>92</c:v>
                </c:pt>
                <c:pt idx="844">
                  <c:v>76</c:v>
                </c:pt>
                <c:pt idx="845">
                  <c:v>89</c:v>
                </c:pt>
                <c:pt idx="846">
                  <c:v>79</c:v>
                </c:pt>
                <c:pt idx="847">
                  <c:v>74</c:v>
                </c:pt>
                <c:pt idx="848">
                  <c:v>81</c:v>
                </c:pt>
                <c:pt idx="849">
                  <c:v>67</c:v>
                </c:pt>
                <c:pt idx="850">
                  <c:v>58</c:v>
                </c:pt>
                <c:pt idx="851">
                  <c:v>80</c:v>
                </c:pt>
                <c:pt idx="852">
                  <c:v>79</c:v>
                </c:pt>
                <c:pt idx="853">
                  <c:v>73</c:v>
                </c:pt>
                <c:pt idx="854">
                  <c:v>69</c:v>
                </c:pt>
                <c:pt idx="855">
                  <c:v>64</c:v>
                </c:pt>
                <c:pt idx="856">
                  <c:v>70</c:v>
                </c:pt>
                <c:pt idx="857">
                  <c:v>62</c:v>
                </c:pt>
                <c:pt idx="858">
                  <c:v>59</c:v>
                </c:pt>
                <c:pt idx="859">
                  <c:v>73</c:v>
                </c:pt>
                <c:pt idx="860">
                  <c:v>79</c:v>
                </c:pt>
                <c:pt idx="861">
                  <c:v>66</c:v>
                </c:pt>
                <c:pt idx="862">
                  <c:v>58</c:v>
                </c:pt>
                <c:pt idx="863">
                  <c:v>66</c:v>
                </c:pt>
                <c:pt idx="864">
                  <c:v>61</c:v>
                </c:pt>
                <c:pt idx="865">
                  <c:v>59</c:v>
                </c:pt>
                <c:pt idx="866">
                  <c:v>51</c:v>
                </c:pt>
                <c:pt idx="867">
                  <c:v>77</c:v>
                </c:pt>
                <c:pt idx="868">
                  <c:v>70</c:v>
                </c:pt>
                <c:pt idx="869">
                  <c:v>64</c:v>
                </c:pt>
                <c:pt idx="870">
                  <c:v>60</c:v>
                </c:pt>
                <c:pt idx="871">
                  <c:v>72</c:v>
                </c:pt>
                <c:pt idx="872">
                  <c:v>63</c:v>
                </c:pt>
                <c:pt idx="873">
                  <c:v>56</c:v>
                </c:pt>
                <c:pt idx="874">
                  <c:v>75</c:v>
                </c:pt>
                <c:pt idx="875">
                  <c:v>66</c:v>
                </c:pt>
                <c:pt idx="876">
                  <c:v>70</c:v>
                </c:pt>
                <c:pt idx="877">
                  <c:v>62</c:v>
                </c:pt>
                <c:pt idx="878">
                  <c:v>56</c:v>
                </c:pt>
                <c:pt idx="879">
                  <c:v>82</c:v>
                </c:pt>
                <c:pt idx="880">
                  <c:v>59</c:v>
                </c:pt>
                <c:pt idx="881">
                  <c:v>70</c:v>
                </c:pt>
                <c:pt idx="882">
                  <c:v>63</c:v>
                </c:pt>
                <c:pt idx="883">
                  <c:v>57</c:v>
                </c:pt>
                <c:pt idx="884">
                  <c:v>58</c:v>
                </c:pt>
                <c:pt idx="885">
                  <c:v>65</c:v>
                </c:pt>
                <c:pt idx="886">
                  <c:v>51</c:v>
                </c:pt>
                <c:pt idx="887">
                  <c:v>51</c:v>
                </c:pt>
                <c:pt idx="888">
                  <c:v>46</c:v>
                </c:pt>
                <c:pt idx="889">
                  <c:v>62</c:v>
                </c:pt>
                <c:pt idx="890">
                  <c:v>68</c:v>
                </c:pt>
                <c:pt idx="891">
                  <c:v>57</c:v>
                </c:pt>
                <c:pt idx="892">
                  <c:v>52</c:v>
                </c:pt>
                <c:pt idx="893">
                  <c:v>62</c:v>
                </c:pt>
                <c:pt idx="894">
                  <c:v>61</c:v>
                </c:pt>
                <c:pt idx="895">
                  <c:v>51</c:v>
                </c:pt>
                <c:pt idx="896">
                  <c:v>56</c:v>
                </c:pt>
                <c:pt idx="897">
                  <c:v>65</c:v>
                </c:pt>
                <c:pt idx="898">
                  <c:v>57</c:v>
                </c:pt>
                <c:pt idx="899">
                  <c:v>47</c:v>
                </c:pt>
                <c:pt idx="900">
                  <c:v>53</c:v>
                </c:pt>
                <c:pt idx="901">
                  <c:v>64</c:v>
                </c:pt>
                <c:pt idx="902">
                  <c:v>67</c:v>
                </c:pt>
                <c:pt idx="903">
                  <c:v>56</c:v>
                </c:pt>
                <c:pt idx="904">
                  <c:v>65</c:v>
                </c:pt>
                <c:pt idx="905">
                  <c:v>65</c:v>
                </c:pt>
                <c:pt idx="906">
                  <c:v>55</c:v>
                </c:pt>
                <c:pt idx="907">
                  <c:v>61</c:v>
                </c:pt>
                <c:pt idx="908">
                  <c:v>67</c:v>
                </c:pt>
                <c:pt idx="909">
                  <c:v>72</c:v>
                </c:pt>
                <c:pt idx="910">
                  <c:v>65</c:v>
                </c:pt>
                <c:pt idx="911">
                  <c:v>68</c:v>
                </c:pt>
                <c:pt idx="912">
                  <c:v>63</c:v>
                </c:pt>
                <c:pt idx="913">
                  <c:v>67</c:v>
                </c:pt>
                <c:pt idx="914">
                  <c:v>57</c:v>
                </c:pt>
                <c:pt idx="915">
                  <c:v>70</c:v>
                </c:pt>
                <c:pt idx="916">
                  <c:v>76</c:v>
                </c:pt>
                <c:pt idx="917">
                  <c:v>64</c:v>
                </c:pt>
                <c:pt idx="918">
                  <c:v>67</c:v>
                </c:pt>
                <c:pt idx="919">
                  <c:v>63</c:v>
                </c:pt>
                <c:pt idx="920">
                  <c:v>77</c:v>
                </c:pt>
                <c:pt idx="921">
                  <c:v>69</c:v>
                </c:pt>
                <c:pt idx="922">
                  <c:v>69</c:v>
                </c:pt>
                <c:pt idx="923">
                  <c:v>79</c:v>
                </c:pt>
                <c:pt idx="924">
                  <c:v>70</c:v>
                </c:pt>
                <c:pt idx="925">
                  <c:v>61</c:v>
                </c:pt>
                <c:pt idx="926">
                  <c:v>50</c:v>
                </c:pt>
                <c:pt idx="927">
                  <c:v>62</c:v>
                </c:pt>
                <c:pt idx="928">
                  <c:v>67</c:v>
                </c:pt>
                <c:pt idx="929">
                  <c:v>52</c:v>
                </c:pt>
                <c:pt idx="930">
                  <c:v>68</c:v>
                </c:pt>
                <c:pt idx="931">
                  <c:v>66</c:v>
                </c:pt>
                <c:pt idx="932">
                  <c:v>56</c:v>
                </c:pt>
                <c:pt idx="933">
                  <c:v>66</c:v>
                </c:pt>
                <c:pt idx="934">
                  <c:v>62</c:v>
                </c:pt>
                <c:pt idx="935">
                  <c:v>55</c:v>
                </c:pt>
                <c:pt idx="936">
                  <c:v>49</c:v>
                </c:pt>
                <c:pt idx="937">
                  <c:v>51</c:v>
                </c:pt>
                <c:pt idx="938">
                  <c:v>56</c:v>
                </c:pt>
                <c:pt idx="939">
                  <c:v>55</c:v>
                </c:pt>
                <c:pt idx="940">
                  <c:v>55</c:v>
                </c:pt>
                <c:pt idx="941">
                  <c:v>56</c:v>
                </c:pt>
                <c:pt idx="942">
                  <c:v>52</c:v>
                </c:pt>
                <c:pt idx="943">
                  <c:v>49</c:v>
                </c:pt>
                <c:pt idx="944">
                  <c:v>57</c:v>
                </c:pt>
                <c:pt idx="945">
                  <c:v>42</c:v>
                </c:pt>
                <c:pt idx="946">
                  <c:v>43</c:v>
                </c:pt>
                <c:pt idx="947">
                  <c:v>57</c:v>
                </c:pt>
                <c:pt idx="948">
                  <c:v>60</c:v>
                </c:pt>
                <c:pt idx="949">
                  <c:v>46</c:v>
                </c:pt>
                <c:pt idx="950">
                  <c:v>49</c:v>
                </c:pt>
                <c:pt idx="951">
                  <c:v>45</c:v>
                </c:pt>
                <c:pt idx="952">
                  <c:v>54</c:v>
                </c:pt>
                <c:pt idx="953">
                  <c:v>57</c:v>
                </c:pt>
                <c:pt idx="954">
                  <c:v>42</c:v>
                </c:pt>
                <c:pt idx="955">
                  <c:v>38</c:v>
                </c:pt>
                <c:pt idx="956">
                  <c:v>46</c:v>
                </c:pt>
                <c:pt idx="957">
                  <c:v>49</c:v>
                </c:pt>
                <c:pt idx="958">
                  <c:v>63</c:v>
                </c:pt>
                <c:pt idx="959">
                  <c:v>46</c:v>
                </c:pt>
                <c:pt idx="960">
                  <c:v>51</c:v>
                </c:pt>
                <c:pt idx="961">
                  <c:v>41</c:v>
                </c:pt>
                <c:pt idx="962">
                  <c:v>48</c:v>
                </c:pt>
                <c:pt idx="963">
                  <c:v>55</c:v>
                </c:pt>
                <c:pt idx="964">
                  <c:v>53</c:v>
                </c:pt>
                <c:pt idx="965">
                  <c:v>58</c:v>
                </c:pt>
                <c:pt idx="966">
                  <c:v>55</c:v>
                </c:pt>
                <c:pt idx="967">
                  <c:v>53</c:v>
                </c:pt>
                <c:pt idx="968">
                  <c:v>65</c:v>
                </c:pt>
                <c:pt idx="969">
                  <c:v>55</c:v>
                </c:pt>
                <c:pt idx="970">
                  <c:v>63</c:v>
                </c:pt>
                <c:pt idx="971">
                  <c:v>48</c:v>
                </c:pt>
                <c:pt idx="972">
                  <c:v>66</c:v>
                </c:pt>
                <c:pt idx="973">
                  <c:v>60</c:v>
                </c:pt>
                <c:pt idx="974">
                  <c:v>59</c:v>
                </c:pt>
                <c:pt idx="975">
                  <c:v>71</c:v>
                </c:pt>
                <c:pt idx="976">
                  <c:v>62</c:v>
                </c:pt>
                <c:pt idx="977">
                  <c:v>55</c:v>
                </c:pt>
                <c:pt idx="978">
                  <c:v>79</c:v>
                </c:pt>
                <c:pt idx="979">
                  <c:v>55</c:v>
                </c:pt>
                <c:pt idx="980">
                  <c:v>45</c:v>
                </c:pt>
                <c:pt idx="981">
                  <c:v>59</c:v>
                </c:pt>
                <c:pt idx="982">
                  <c:v>60</c:v>
                </c:pt>
                <c:pt idx="983">
                  <c:v>54</c:v>
                </c:pt>
                <c:pt idx="984">
                  <c:v>64</c:v>
                </c:pt>
                <c:pt idx="985">
                  <c:v>50</c:v>
                </c:pt>
                <c:pt idx="986">
                  <c:v>59</c:v>
                </c:pt>
                <c:pt idx="987">
                  <c:v>47</c:v>
                </c:pt>
                <c:pt idx="988">
                  <c:v>50</c:v>
                </c:pt>
                <c:pt idx="989">
                  <c:v>52</c:v>
                </c:pt>
                <c:pt idx="990">
                  <c:v>51</c:v>
                </c:pt>
                <c:pt idx="991">
                  <c:v>50</c:v>
                </c:pt>
                <c:pt idx="992">
                  <c:v>41</c:v>
                </c:pt>
                <c:pt idx="993">
                  <c:v>58</c:v>
                </c:pt>
                <c:pt idx="994">
                  <c:v>46</c:v>
                </c:pt>
                <c:pt idx="995">
                  <c:v>49</c:v>
                </c:pt>
                <c:pt idx="996">
                  <c:v>43</c:v>
                </c:pt>
                <c:pt idx="997">
                  <c:v>49</c:v>
                </c:pt>
                <c:pt idx="998">
                  <c:v>44</c:v>
                </c:pt>
                <c:pt idx="999">
                  <c:v>43</c:v>
                </c:pt>
                <c:pt idx="1000">
                  <c:v>46</c:v>
                </c:pt>
                <c:pt idx="1001">
                  <c:v>60</c:v>
                </c:pt>
                <c:pt idx="1002">
                  <c:v>37</c:v>
                </c:pt>
                <c:pt idx="1003">
                  <c:v>56</c:v>
                </c:pt>
                <c:pt idx="1004">
                  <c:v>51</c:v>
                </c:pt>
                <c:pt idx="1005">
                  <c:v>47</c:v>
                </c:pt>
                <c:pt idx="1006">
                  <c:v>44</c:v>
                </c:pt>
                <c:pt idx="1007">
                  <c:v>55</c:v>
                </c:pt>
                <c:pt idx="1008">
                  <c:v>55</c:v>
                </c:pt>
                <c:pt idx="1009">
                  <c:v>54</c:v>
                </c:pt>
                <c:pt idx="1010">
                  <c:v>58</c:v>
                </c:pt>
                <c:pt idx="1011">
                  <c:v>49</c:v>
                </c:pt>
                <c:pt idx="1012">
                  <c:v>50</c:v>
                </c:pt>
                <c:pt idx="1013">
                  <c:v>53</c:v>
                </c:pt>
                <c:pt idx="1014">
                  <c:v>41</c:v>
                </c:pt>
                <c:pt idx="1015">
                  <c:v>43</c:v>
                </c:pt>
                <c:pt idx="1016">
                  <c:v>56</c:v>
                </c:pt>
                <c:pt idx="1017">
                  <c:v>62</c:v>
                </c:pt>
                <c:pt idx="1018">
                  <c:v>46</c:v>
                </c:pt>
                <c:pt idx="1019">
                  <c:v>60</c:v>
                </c:pt>
                <c:pt idx="1020">
                  <c:v>52</c:v>
                </c:pt>
                <c:pt idx="1021">
                  <c:v>55</c:v>
                </c:pt>
                <c:pt idx="1022">
                  <c:v>62</c:v>
                </c:pt>
                <c:pt idx="1023">
                  <c:v>43</c:v>
                </c:pt>
                <c:pt idx="1024">
                  <c:v>67</c:v>
                </c:pt>
                <c:pt idx="1025">
                  <c:v>60</c:v>
                </c:pt>
                <c:pt idx="1026">
                  <c:v>63</c:v>
                </c:pt>
                <c:pt idx="1027">
                  <c:v>85</c:v>
                </c:pt>
                <c:pt idx="1028">
                  <c:v>64</c:v>
                </c:pt>
                <c:pt idx="1029">
                  <c:v>89</c:v>
                </c:pt>
                <c:pt idx="1030">
                  <c:v>88</c:v>
                </c:pt>
                <c:pt idx="1031">
                  <c:v>103</c:v>
                </c:pt>
                <c:pt idx="1032">
                  <c:v>102</c:v>
                </c:pt>
                <c:pt idx="1033">
                  <c:v>137</c:v>
                </c:pt>
                <c:pt idx="1034">
                  <c:v>133</c:v>
                </c:pt>
                <c:pt idx="1035">
                  <c:v>153</c:v>
                </c:pt>
                <c:pt idx="1036">
                  <c:v>168</c:v>
                </c:pt>
                <c:pt idx="1037">
                  <c:v>195</c:v>
                </c:pt>
                <c:pt idx="1038">
                  <c:v>216</c:v>
                </c:pt>
                <c:pt idx="1039">
                  <c:v>269</c:v>
                </c:pt>
                <c:pt idx="1040">
                  <c:v>277</c:v>
                </c:pt>
                <c:pt idx="1041">
                  <c:v>297</c:v>
                </c:pt>
                <c:pt idx="1042">
                  <c:v>358</c:v>
                </c:pt>
                <c:pt idx="1043">
                  <c:v>370</c:v>
                </c:pt>
                <c:pt idx="1044">
                  <c:v>373</c:v>
                </c:pt>
                <c:pt idx="1045">
                  <c:v>354</c:v>
                </c:pt>
                <c:pt idx="1046">
                  <c:v>381</c:v>
                </c:pt>
                <c:pt idx="1047">
                  <c:v>376</c:v>
                </c:pt>
                <c:pt idx="1048">
                  <c:v>385</c:v>
                </c:pt>
                <c:pt idx="1049">
                  <c:v>397</c:v>
                </c:pt>
                <c:pt idx="1050">
                  <c:v>373</c:v>
                </c:pt>
                <c:pt idx="1051">
                  <c:v>346</c:v>
                </c:pt>
                <c:pt idx="1052">
                  <c:v>333</c:v>
                </c:pt>
                <c:pt idx="1053">
                  <c:v>287</c:v>
                </c:pt>
                <c:pt idx="1054">
                  <c:v>291</c:v>
                </c:pt>
                <c:pt idx="1055">
                  <c:v>285</c:v>
                </c:pt>
                <c:pt idx="1056">
                  <c:v>235</c:v>
                </c:pt>
                <c:pt idx="1057">
                  <c:v>209</c:v>
                </c:pt>
                <c:pt idx="1058">
                  <c:v>205</c:v>
                </c:pt>
                <c:pt idx="1059">
                  <c:v>203</c:v>
                </c:pt>
                <c:pt idx="1060">
                  <c:v>148</c:v>
                </c:pt>
                <c:pt idx="1061">
                  <c:v>144</c:v>
                </c:pt>
                <c:pt idx="1062">
                  <c:v>115</c:v>
                </c:pt>
                <c:pt idx="1063">
                  <c:v>109</c:v>
                </c:pt>
                <c:pt idx="1064">
                  <c:v>93</c:v>
                </c:pt>
                <c:pt idx="1065">
                  <c:v>86</c:v>
                </c:pt>
                <c:pt idx="1066">
                  <c:v>85</c:v>
                </c:pt>
                <c:pt idx="1067">
                  <c:v>60</c:v>
                </c:pt>
                <c:pt idx="1068">
                  <c:v>71</c:v>
                </c:pt>
                <c:pt idx="1069">
                  <c:v>70</c:v>
                </c:pt>
                <c:pt idx="1070">
                  <c:v>79</c:v>
                </c:pt>
                <c:pt idx="1071">
                  <c:v>59</c:v>
                </c:pt>
                <c:pt idx="1072">
                  <c:v>78</c:v>
                </c:pt>
                <c:pt idx="1073">
                  <c:v>56</c:v>
                </c:pt>
                <c:pt idx="1074">
                  <c:v>57</c:v>
                </c:pt>
                <c:pt idx="1075">
                  <c:v>83</c:v>
                </c:pt>
                <c:pt idx="1076">
                  <c:v>72</c:v>
                </c:pt>
                <c:pt idx="1077">
                  <c:v>73</c:v>
                </c:pt>
                <c:pt idx="1078">
                  <c:v>66</c:v>
                </c:pt>
                <c:pt idx="1079">
                  <c:v>82</c:v>
                </c:pt>
                <c:pt idx="1080">
                  <c:v>67</c:v>
                </c:pt>
                <c:pt idx="1081">
                  <c:v>64</c:v>
                </c:pt>
                <c:pt idx="1082">
                  <c:v>86</c:v>
                </c:pt>
                <c:pt idx="1083">
                  <c:v>64</c:v>
                </c:pt>
                <c:pt idx="1084">
                  <c:v>65</c:v>
                </c:pt>
                <c:pt idx="1085">
                  <c:v>67</c:v>
                </c:pt>
                <c:pt idx="1086">
                  <c:v>75</c:v>
                </c:pt>
                <c:pt idx="1087">
                  <c:v>80</c:v>
                </c:pt>
                <c:pt idx="1088">
                  <c:v>86</c:v>
                </c:pt>
                <c:pt idx="1089">
                  <c:v>91</c:v>
                </c:pt>
                <c:pt idx="1090">
                  <c:v>87</c:v>
                </c:pt>
                <c:pt idx="1091">
                  <c:v>70</c:v>
                </c:pt>
                <c:pt idx="1092">
                  <c:v>71</c:v>
                </c:pt>
                <c:pt idx="1093">
                  <c:v>90</c:v>
                </c:pt>
                <c:pt idx="1094">
                  <c:v>70</c:v>
                </c:pt>
                <c:pt idx="1095">
                  <c:v>81</c:v>
                </c:pt>
                <c:pt idx="1096">
                  <c:v>78</c:v>
                </c:pt>
                <c:pt idx="1097">
                  <c:v>73</c:v>
                </c:pt>
                <c:pt idx="1098">
                  <c:v>78</c:v>
                </c:pt>
                <c:pt idx="1099">
                  <c:v>73</c:v>
                </c:pt>
                <c:pt idx="1100">
                  <c:v>82</c:v>
                </c:pt>
                <c:pt idx="1101">
                  <c:v>76</c:v>
                </c:pt>
                <c:pt idx="1102">
                  <c:v>86</c:v>
                </c:pt>
                <c:pt idx="1103">
                  <c:v>60</c:v>
                </c:pt>
                <c:pt idx="1104">
                  <c:v>67</c:v>
                </c:pt>
                <c:pt idx="1105">
                  <c:v>68</c:v>
                </c:pt>
                <c:pt idx="1106">
                  <c:v>60</c:v>
                </c:pt>
                <c:pt idx="1107">
                  <c:v>75</c:v>
                </c:pt>
                <c:pt idx="1108">
                  <c:v>77</c:v>
                </c:pt>
                <c:pt idx="1109">
                  <c:v>64</c:v>
                </c:pt>
                <c:pt idx="1110">
                  <c:v>59</c:v>
                </c:pt>
                <c:pt idx="1111">
                  <c:v>50</c:v>
                </c:pt>
                <c:pt idx="1112">
                  <c:v>66</c:v>
                </c:pt>
                <c:pt idx="1113">
                  <c:v>82</c:v>
                </c:pt>
                <c:pt idx="1114">
                  <c:v>64</c:v>
                </c:pt>
                <c:pt idx="1115">
                  <c:v>79</c:v>
                </c:pt>
                <c:pt idx="1116">
                  <c:v>73</c:v>
                </c:pt>
                <c:pt idx="1117">
                  <c:v>77</c:v>
                </c:pt>
                <c:pt idx="1118">
                  <c:v>96</c:v>
                </c:pt>
                <c:pt idx="1119">
                  <c:v>60</c:v>
                </c:pt>
                <c:pt idx="1120">
                  <c:v>87</c:v>
                </c:pt>
                <c:pt idx="1121">
                  <c:v>72</c:v>
                </c:pt>
                <c:pt idx="1122">
                  <c:v>81</c:v>
                </c:pt>
                <c:pt idx="1123">
                  <c:v>78</c:v>
                </c:pt>
                <c:pt idx="1124">
                  <c:v>66</c:v>
                </c:pt>
                <c:pt idx="1125">
                  <c:v>63</c:v>
                </c:pt>
                <c:pt idx="1126">
                  <c:v>66</c:v>
                </c:pt>
                <c:pt idx="1127">
                  <c:v>66</c:v>
                </c:pt>
                <c:pt idx="1128">
                  <c:v>70</c:v>
                </c:pt>
                <c:pt idx="1129">
                  <c:v>70</c:v>
                </c:pt>
                <c:pt idx="1130">
                  <c:v>61</c:v>
                </c:pt>
                <c:pt idx="1131">
                  <c:v>70</c:v>
                </c:pt>
                <c:pt idx="1132">
                  <c:v>67</c:v>
                </c:pt>
                <c:pt idx="1133">
                  <c:v>60</c:v>
                </c:pt>
                <c:pt idx="1134">
                  <c:v>64</c:v>
                </c:pt>
                <c:pt idx="1135">
                  <c:v>66</c:v>
                </c:pt>
                <c:pt idx="1136">
                  <c:v>71</c:v>
                </c:pt>
                <c:pt idx="1137">
                  <c:v>80</c:v>
                </c:pt>
                <c:pt idx="1138">
                  <c:v>79</c:v>
                </c:pt>
                <c:pt idx="1139">
                  <c:v>57</c:v>
                </c:pt>
                <c:pt idx="1140">
                  <c:v>64</c:v>
                </c:pt>
                <c:pt idx="1141">
                  <c:v>68</c:v>
                </c:pt>
                <c:pt idx="1142">
                  <c:v>71</c:v>
                </c:pt>
                <c:pt idx="1143">
                  <c:v>68</c:v>
                </c:pt>
                <c:pt idx="1144">
                  <c:v>48</c:v>
                </c:pt>
                <c:pt idx="1145">
                  <c:v>62</c:v>
                </c:pt>
                <c:pt idx="1146">
                  <c:v>79</c:v>
                </c:pt>
                <c:pt idx="1147">
                  <c:v>72</c:v>
                </c:pt>
                <c:pt idx="1148">
                  <c:v>84</c:v>
                </c:pt>
                <c:pt idx="1149">
                  <c:v>84</c:v>
                </c:pt>
                <c:pt idx="1150">
                  <c:v>75</c:v>
                </c:pt>
                <c:pt idx="1151">
                  <c:v>105</c:v>
                </c:pt>
                <c:pt idx="1152">
                  <c:v>99</c:v>
                </c:pt>
                <c:pt idx="1153">
                  <c:v>101</c:v>
                </c:pt>
                <c:pt idx="1154">
                  <c:v>88</c:v>
                </c:pt>
                <c:pt idx="1155">
                  <c:v>119</c:v>
                </c:pt>
                <c:pt idx="1156">
                  <c:v>102</c:v>
                </c:pt>
                <c:pt idx="1157">
                  <c:v>114</c:v>
                </c:pt>
                <c:pt idx="1158">
                  <c:v>100</c:v>
                </c:pt>
                <c:pt idx="1159">
                  <c:v>119</c:v>
                </c:pt>
                <c:pt idx="1160">
                  <c:v>97</c:v>
                </c:pt>
                <c:pt idx="1161">
                  <c:v>85</c:v>
                </c:pt>
                <c:pt idx="1162">
                  <c:v>121</c:v>
                </c:pt>
                <c:pt idx="1163">
                  <c:v>83</c:v>
                </c:pt>
                <c:pt idx="1164">
                  <c:v>103</c:v>
                </c:pt>
                <c:pt idx="1165">
                  <c:v>93</c:v>
                </c:pt>
                <c:pt idx="1166">
                  <c:v>106</c:v>
                </c:pt>
                <c:pt idx="1167">
                  <c:v>73</c:v>
                </c:pt>
                <c:pt idx="1168">
                  <c:v>81</c:v>
                </c:pt>
                <c:pt idx="1169">
                  <c:v>75</c:v>
                </c:pt>
                <c:pt idx="1170">
                  <c:v>82</c:v>
                </c:pt>
                <c:pt idx="1171">
                  <c:v>72</c:v>
                </c:pt>
                <c:pt idx="1172">
                  <c:v>64</c:v>
                </c:pt>
                <c:pt idx="1173">
                  <c:v>69</c:v>
                </c:pt>
                <c:pt idx="1174">
                  <c:v>73</c:v>
                </c:pt>
                <c:pt idx="1175">
                  <c:v>49</c:v>
                </c:pt>
                <c:pt idx="1176">
                  <c:v>59</c:v>
                </c:pt>
                <c:pt idx="1177">
                  <c:v>58</c:v>
                </c:pt>
                <c:pt idx="1178">
                  <c:v>55</c:v>
                </c:pt>
                <c:pt idx="1179">
                  <c:v>49</c:v>
                </c:pt>
                <c:pt idx="1180">
                  <c:v>66</c:v>
                </c:pt>
                <c:pt idx="1181">
                  <c:v>53</c:v>
                </c:pt>
                <c:pt idx="1182">
                  <c:v>55</c:v>
                </c:pt>
                <c:pt idx="1183">
                  <c:v>50</c:v>
                </c:pt>
                <c:pt idx="1184">
                  <c:v>52</c:v>
                </c:pt>
                <c:pt idx="1185">
                  <c:v>46</c:v>
                </c:pt>
                <c:pt idx="1186">
                  <c:v>44</c:v>
                </c:pt>
                <c:pt idx="1187">
                  <c:v>43</c:v>
                </c:pt>
                <c:pt idx="1188">
                  <c:v>52</c:v>
                </c:pt>
                <c:pt idx="1189">
                  <c:v>55</c:v>
                </c:pt>
                <c:pt idx="1190">
                  <c:v>46</c:v>
                </c:pt>
                <c:pt idx="1191">
                  <c:v>61</c:v>
                </c:pt>
                <c:pt idx="1192">
                  <c:v>51</c:v>
                </c:pt>
                <c:pt idx="1193">
                  <c:v>47</c:v>
                </c:pt>
                <c:pt idx="1194">
                  <c:v>27</c:v>
                </c:pt>
                <c:pt idx="1195">
                  <c:v>48</c:v>
                </c:pt>
                <c:pt idx="1196">
                  <c:v>49</c:v>
                </c:pt>
                <c:pt idx="1197">
                  <c:v>33</c:v>
                </c:pt>
                <c:pt idx="1198">
                  <c:v>39</c:v>
                </c:pt>
                <c:pt idx="1199">
                  <c:v>47</c:v>
                </c:pt>
                <c:pt idx="1200">
                  <c:v>52</c:v>
                </c:pt>
                <c:pt idx="1201">
                  <c:v>42</c:v>
                </c:pt>
                <c:pt idx="1202">
                  <c:v>43</c:v>
                </c:pt>
                <c:pt idx="1203">
                  <c:v>46</c:v>
                </c:pt>
                <c:pt idx="1204">
                  <c:v>55</c:v>
                </c:pt>
                <c:pt idx="1205">
                  <c:v>47</c:v>
                </c:pt>
                <c:pt idx="1206">
                  <c:v>40</c:v>
                </c:pt>
                <c:pt idx="1207">
                  <c:v>35</c:v>
                </c:pt>
                <c:pt idx="1208">
                  <c:v>46</c:v>
                </c:pt>
                <c:pt idx="1209">
                  <c:v>42</c:v>
                </c:pt>
                <c:pt idx="1210">
                  <c:v>35</c:v>
                </c:pt>
                <c:pt idx="1211">
                  <c:v>40</c:v>
                </c:pt>
                <c:pt idx="1212">
                  <c:v>50</c:v>
                </c:pt>
                <c:pt idx="1213">
                  <c:v>50</c:v>
                </c:pt>
                <c:pt idx="1214">
                  <c:v>40</c:v>
                </c:pt>
                <c:pt idx="1215">
                  <c:v>46</c:v>
                </c:pt>
                <c:pt idx="1216">
                  <c:v>45</c:v>
                </c:pt>
                <c:pt idx="1217">
                  <c:v>34</c:v>
                </c:pt>
                <c:pt idx="1218">
                  <c:v>45</c:v>
                </c:pt>
                <c:pt idx="1219">
                  <c:v>33</c:v>
                </c:pt>
                <c:pt idx="1220">
                  <c:v>39</c:v>
                </c:pt>
                <c:pt idx="1221">
                  <c:v>38</c:v>
                </c:pt>
                <c:pt idx="1222">
                  <c:v>28</c:v>
                </c:pt>
                <c:pt idx="1223">
                  <c:v>54</c:v>
                </c:pt>
                <c:pt idx="1224">
                  <c:v>50</c:v>
                </c:pt>
                <c:pt idx="1225">
                  <c:v>37</c:v>
                </c:pt>
                <c:pt idx="1226">
                  <c:v>53</c:v>
                </c:pt>
                <c:pt idx="1227">
                  <c:v>42</c:v>
                </c:pt>
                <c:pt idx="1228">
                  <c:v>34</c:v>
                </c:pt>
                <c:pt idx="1229">
                  <c:v>43</c:v>
                </c:pt>
                <c:pt idx="1230">
                  <c:v>38</c:v>
                </c:pt>
                <c:pt idx="1231">
                  <c:v>44</c:v>
                </c:pt>
                <c:pt idx="1232">
                  <c:v>51</c:v>
                </c:pt>
                <c:pt idx="1233">
                  <c:v>40</c:v>
                </c:pt>
                <c:pt idx="1234">
                  <c:v>39</c:v>
                </c:pt>
                <c:pt idx="1235">
                  <c:v>48</c:v>
                </c:pt>
                <c:pt idx="1236">
                  <c:v>47</c:v>
                </c:pt>
                <c:pt idx="1237">
                  <c:v>48</c:v>
                </c:pt>
                <c:pt idx="1238">
                  <c:v>45</c:v>
                </c:pt>
                <c:pt idx="1239">
                  <c:v>44</c:v>
                </c:pt>
                <c:pt idx="1240">
                  <c:v>39</c:v>
                </c:pt>
                <c:pt idx="1241">
                  <c:v>42</c:v>
                </c:pt>
                <c:pt idx="1242">
                  <c:v>48</c:v>
                </c:pt>
                <c:pt idx="1243">
                  <c:v>41</c:v>
                </c:pt>
                <c:pt idx="1244">
                  <c:v>37</c:v>
                </c:pt>
                <c:pt idx="1245">
                  <c:v>55</c:v>
                </c:pt>
                <c:pt idx="1246">
                  <c:v>31</c:v>
                </c:pt>
                <c:pt idx="1247">
                  <c:v>45</c:v>
                </c:pt>
                <c:pt idx="1248">
                  <c:v>42</c:v>
                </c:pt>
                <c:pt idx="1249">
                  <c:v>50</c:v>
                </c:pt>
                <c:pt idx="1250">
                  <c:v>40</c:v>
                </c:pt>
                <c:pt idx="1251">
                  <c:v>62</c:v>
                </c:pt>
                <c:pt idx="1252">
                  <c:v>72</c:v>
                </c:pt>
                <c:pt idx="1253">
                  <c:v>69</c:v>
                </c:pt>
                <c:pt idx="1254">
                  <c:v>58</c:v>
                </c:pt>
                <c:pt idx="1255">
                  <c:v>62</c:v>
                </c:pt>
                <c:pt idx="1256">
                  <c:v>46</c:v>
                </c:pt>
                <c:pt idx="1257">
                  <c:v>49</c:v>
                </c:pt>
                <c:pt idx="1258">
                  <c:v>69</c:v>
                </c:pt>
                <c:pt idx="1259">
                  <c:v>70</c:v>
                </c:pt>
                <c:pt idx="1260">
                  <c:v>56</c:v>
                </c:pt>
                <c:pt idx="1261">
                  <c:v>64</c:v>
                </c:pt>
                <c:pt idx="1262">
                  <c:v>60</c:v>
                </c:pt>
                <c:pt idx="1263">
                  <c:v>58</c:v>
                </c:pt>
                <c:pt idx="1264">
                  <c:v>67</c:v>
                </c:pt>
                <c:pt idx="1265">
                  <c:v>66</c:v>
                </c:pt>
                <c:pt idx="1266">
                  <c:v>52</c:v>
                </c:pt>
                <c:pt idx="1267">
                  <c:v>47</c:v>
                </c:pt>
                <c:pt idx="1268">
                  <c:v>46</c:v>
                </c:pt>
                <c:pt idx="1269">
                  <c:v>46</c:v>
                </c:pt>
                <c:pt idx="1270">
                  <c:v>52</c:v>
                </c:pt>
                <c:pt idx="1271">
                  <c:v>51</c:v>
                </c:pt>
                <c:pt idx="1272">
                  <c:v>40</c:v>
                </c:pt>
                <c:pt idx="1273">
                  <c:v>63</c:v>
                </c:pt>
                <c:pt idx="1274">
                  <c:v>55</c:v>
                </c:pt>
                <c:pt idx="1275">
                  <c:v>43</c:v>
                </c:pt>
                <c:pt idx="1276">
                  <c:v>54</c:v>
                </c:pt>
                <c:pt idx="1277">
                  <c:v>54</c:v>
                </c:pt>
                <c:pt idx="1278">
                  <c:v>44</c:v>
                </c:pt>
                <c:pt idx="1279">
                  <c:v>61</c:v>
                </c:pt>
                <c:pt idx="1280">
                  <c:v>33</c:v>
                </c:pt>
                <c:pt idx="1281">
                  <c:v>38</c:v>
                </c:pt>
                <c:pt idx="1282">
                  <c:v>46</c:v>
                </c:pt>
                <c:pt idx="1283">
                  <c:v>46</c:v>
                </c:pt>
                <c:pt idx="1284">
                  <c:v>41</c:v>
                </c:pt>
                <c:pt idx="1285">
                  <c:v>48</c:v>
                </c:pt>
                <c:pt idx="1286">
                  <c:v>41</c:v>
                </c:pt>
                <c:pt idx="1287">
                  <c:v>35</c:v>
                </c:pt>
                <c:pt idx="1288">
                  <c:v>42</c:v>
                </c:pt>
                <c:pt idx="1289">
                  <c:v>53</c:v>
                </c:pt>
                <c:pt idx="1290">
                  <c:v>55</c:v>
                </c:pt>
                <c:pt idx="1291">
                  <c:v>40</c:v>
                </c:pt>
                <c:pt idx="1292">
                  <c:v>44</c:v>
                </c:pt>
                <c:pt idx="1293">
                  <c:v>48</c:v>
                </c:pt>
                <c:pt idx="1294">
                  <c:v>41</c:v>
                </c:pt>
                <c:pt idx="1295">
                  <c:v>62</c:v>
                </c:pt>
                <c:pt idx="1296">
                  <c:v>46</c:v>
                </c:pt>
                <c:pt idx="1297">
                  <c:v>57</c:v>
                </c:pt>
                <c:pt idx="1298">
                  <c:v>44</c:v>
                </c:pt>
                <c:pt idx="1299">
                  <c:v>33</c:v>
                </c:pt>
                <c:pt idx="1300">
                  <c:v>52</c:v>
                </c:pt>
                <c:pt idx="1301">
                  <c:v>54</c:v>
                </c:pt>
                <c:pt idx="1302">
                  <c:v>47</c:v>
                </c:pt>
                <c:pt idx="1303">
                  <c:v>41</c:v>
                </c:pt>
                <c:pt idx="1304">
                  <c:v>35</c:v>
                </c:pt>
                <c:pt idx="1305">
                  <c:v>36</c:v>
                </c:pt>
                <c:pt idx="1306">
                  <c:v>41</c:v>
                </c:pt>
                <c:pt idx="1307">
                  <c:v>39</c:v>
                </c:pt>
                <c:pt idx="1308">
                  <c:v>35</c:v>
                </c:pt>
                <c:pt idx="1309">
                  <c:v>37</c:v>
                </c:pt>
                <c:pt idx="1310">
                  <c:v>41</c:v>
                </c:pt>
                <c:pt idx="1311">
                  <c:v>40</c:v>
                </c:pt>
                <c:pt idx="1312">
                  <c:v>43</c:v>
                </c:pt>
                <c:pt idx="1313">
                  <c:v>44</c:v>
                </c:pt>
                <c:pt idx="1314">
                  <c:v>44</c:v>
                </c:pt>
                <c:pt idx="1315">
                  <c:v>49</c:v>
                </c:pt>
                <c:pt idx="1316">
                  <c:v>33</c:v>
                </c:pt>
                <c:pt idx="1317">
                  <c:v>37</c:v>
                </c:pt>
                <c:pt idx="1318">
                  <c:v>37</c:v>
                </c:pt>
                <c:pt idx="1319">
                  <c:v>37</c:v>
                </c:pt>
                <c:pt idx="1320">
                  <c:v>42</c:v>
                </c:pt>
                <c:pt idx="1321">
                  <c:v>34</c:v>
                </c:pt>
                <c:pt idx="1322">
                  <c:v>42</c:v>
                </c:pt>
                <c:pt idx="1323">
                  <c:v>29</c:v>
                </c:pt>
                <c:pt idx="1324">
                  <c:v>39</c:v>
                </c:pt>
                <c:pt idx="1325">
                  <c:v>44</c:v>
                </c:pt>
                <c:pt idx="1326">
                  <c:v>33</c:v>
                </c:pt>
                <c:pt idx="1327">
                  <c:v>38</c:v>
                </c:pt>
                <c:pt idx="1328">
                  <c:v>39</c:v>
                </c:pt>
                <c:pt idx="1329">
                  <c:v>35</c:v>
                </c:pt>
                <c:pt idx="1330">
                  <c:v>27</c:v>
                </c:pt>
                <c:pt idx="1331">
                  <c:v>47</c:v>
                </c:pt>
                <c:pt idx="1332">
                  <c:v>33</c:v>
                </c:pt>
                <c:pt idx="1333">
                  <c:v>35</c:v>
                </c:pt>
                <c:pt idx="1334">
                  <c:v>24</c:v>
                </c:pt>
                <c:pt idx="1335">
                  <c:v>33</c:v>
                </c:pt>
                <c:pt idx="1336">
                  <c:v>32</c:v>
                </c:pt>
                <c:pt idx="1337">
                  <c:v>39</c:v>
                </c:pt>
                <c:pt idx="1338">
                  <c:v>38</c:v>
                </c:pt>
                <c:pt idx="1339">
                  <c:v>37</c:v>
                </c:pt>
                <c:pt idx="1340">
                  <c:v>38</c:v>
                </c:pt>
                <c:pt idx="1341">
                  <c:v>36</c:v>
                </c:pt>
                <c:pt idx="1342">
                  <c:v>33</c:v>
                </c:pt>
                <c:pt idx="1343">
                  <c:v>33</c:v>
                </c:pt>
                <c:pt idx="1344">
                  <c:v>52</c:v>
                </c:pt>
                <c:pt idx="1345">
                  <c:v>39</c:v>
                </c:pt>
                <c:pt idx="1346">
                  <c:v>25</c:v>
                </c:pt>
                <c:pt idx="1347">
                  <c:v>33</c:v>
                </c:pt>
                <c:pt idx="1348">
                  <c:v>34</c:v>
                </c:pt>
                <c:pt idx="1349">
                  <c:v>32</c:v>
                </c:pt>
                <c:pt idx="1350">
                  <c:v>35</c:v>
                </c:pt>
                <c:pt idx="1351">
                  <c:v>37</c:v>
                </c:pt>
                <c:pt idx="1352">
                  <c:v>40</c:v>
                </c:pt>
                <c:pt idx="1353">
                  <c:v>33</c:v>
                </c:pt>
                <c:pt idx="1354">
                  <c:v>26</c:v>
                </c:pt>
                <c:pt idx="1355">
                  <c:v>28</c:v>
                </c:pt>
                <c:pt idx="1356">
                  <c:v>39</c:v>
                </c:pt>
                <c:pt idx="1357">
                  <c:v>31</c:v>
                </c:pt>
                <c:pt idx="1358">
                  <c:v>36</c:v>
                </c:pt>
                <c:pt idx="1359">
                  <c:v>23</c:v>
                </c:pt>
                <c:pt idx="1360">
                  <c:v>25</c:v>
                </c:pt>
                <c:pt idx="1361">
                  <c:v>31</c:v>
                </c:pt>
                <c:pt idx="1362">
                  <c:v>49</c:v>
                </c:pt>
                <c:pt idx="1363">
                  <c:v>27</c:v>
                </c:pt>
                <c:pt idx="1364">
                  <c:v>30</c:v>
                </c:pt>
                <c:pt idx="1365">
                  <c:v>22</c:v>
                </c:pt>
                <c:pt idx="1366">
                  <c:v>31</c:v>
                </c:pt>
                <c:pt idx="1367">
                  <c:v>37</c:v>
                </c:pt>
                <c:pt idx="1368">
                  <c:v>44</c:v>
                </c:pt>
                <c:pt idx="1369">
                  <c:v>22</c:v>
                </c:pt>
                <c:pt idx="1370">
                  <c:v>33</c:v>
                </c:pt>
                <c:pt idx="1371">
                  <c:v>45</c:v>
                </c:pt>
                <c:pt idx="1372">
                  <c:v>33</c:v>
                </c:pt>
                <c:pt idx="1373">
                  <c:v>32</c:v>
                </c:pt>
                <c:pt idx="1374">
                  <c:v>29</c:v>
                </c:pt>
                <c:pt idx="1375">
                  <c:v>24</c:v>
                </c:pt>
                <c:pt idx="1376">
                  <c:v>45</c:v>
                </c:pt>
                <c:pt idx="1377">
                  <c:v>36</c:v>
                </c:pt>
                <c:pt idx="1378">
                  <c:v>30</c:v>
                </c:pt>
                <c:pt idx="1379">
                  <c:v>30</c:v>
                </c:pt>
                <c:pt idx="1380">
                  <c:v>31</c:v>
                </c:pt>
                <c:pt idx="1381">
                  <c:v>36</c:v>
                </c:pt>
                <c:pt idx="1382">
                  <c:v>41</c:v>
                </c:pt>
                <c:pt idx="1383">
                  <c:v>28</c:v>
                </c:pt>
                <c:pt idx="1384">
                  <c:v>35</c:v>
                </c:pt>
                <c:pt idx="1385">
                  <c:v>34</c:v>
                </c:pt>
                <c:pt idx="1386">
                  <c:v>31</c:v>
                </c:pt>
                <c:pt idx="1387">
                  <c:v>19</c:v>
                </c:pt>
                <c:pt idx="1388">
                  <c:v>45</c:v>
                </c:pt>
                <c:pt idx="1389">
                  <c:v>40</c:v>
                </c:pt>
                <c:pt idx="1390">
                  <c:v>29</c:v>
                </c:pt>
                <c:pt idx="1391">
                  <c:v>37</c:v>
                </c:pt>
                <c:pt idx="1392">
                  <c:v>37</c:v>
                </c:pt>
                <c:pt idx="1393">
                  <c:v>34</c:v>
                </c:pt>
                <c:pt idx="1394">
                  <c:v>22</c:v>
                </c:pt>
                <c:pt idx="1395">
                  <c:v>23</c:v>
                </c:pt>
                <c:pt idx="1396">
                  <c:v>36</c:v>
                </c:pt>
                <c:pt idx="1397">
                  <c:v>37</c:v>
                </c:pt>
                <c:pt idx="1398">
                  <c:v>36</c:v>
                </c:pt>
                <c:pt idx="1399">
                  <c:v>29</c:v>
                </c:pt>
                <c:pt idx="1400">
                  <c:v>39</c:v>
                </c:pt>
                <c:pt idx="1401">
                  <c:v>34</c:v>
                </c:pt>
                <c:pt idx="1402">
                  <c:v>28</c:v>
                </c:pt>
                <c:pt idx="1403">
                  <c:v>33</c:v>
                </c:pt>
                <c:pt idx="1404">
                  <c:v>23</c:v>
                </c:pt>
                <c:pt idx="1405">
                  <c:v>43</c:v>
                </c:pt>
                <c:pt idx="1406">
                  <c:v>26</c:v>
                </c:pt>
                <c:pt idx="1407">
                  <c:v>29</c:v>
                </c:pt>
                <c:pt idx="1408">
                  <c:v>31</c:v>
                </c:pt>
                <c:pt idx="1409">
                  <c:v>35</c:v>
                </c:pt>
                <c:pt idx="1410">
                  <c:v>37</c:v>
                </c:pt>
                <c:pt idx="1411">
                  <c:v>31</c:v>
                </c:pt>
                <c:pt idx="1412">
                  <c:v>28</c:v>
                </c:pt>
                <c:pt idx="1413">
                  <c:v>27</c:v>
                </c:pt>
                <c:pt idx="1414">
                  <c:v>43</c:v>
                </c:pt>
                <c:pt idx="1415">
                  <c:v>24</c:v>
                </c:pt>
                <c:pt idx="1416">
                  <c:v>30</c:v>
                </c:pt>
                <c:pt idx="1417">
                  <c:v>27</c:v>
                </c:pt>
                <c:pt idx="1418">
                  <c:v>33</c:v>
                </c:pt>
                <c:pt idx="1419">
                  <c:v>30</c:v>
                </c:pt>
                <c:pt idx="1420">
                  <c:v>32</c:v>
                </c:pt>
                <c:pt idx="1421">
                  <c:v>33</c:v>
                </c:pt>
                <c:pt idx="1422">
                  <c:v>41</c:v>
                </c:pt>
                <c:pt idx="1423">
                  <c:v>35</c:v>
                </c:pt>
                <c:pt idx="1424">
                  <c:v>31</c:v>
                </c:pt>
                <c:pt idx="1425">
                  <c:v>37</c:v>
                </c:pt>
                <c:pt idx="1426">
                  <c:v>33</c:v>
                </c:pt>
                <c:pt idx="1427">
                  <c:v>29</c:v>
                </c:pt>
                <c:pt idx="1428">
                  <c:v>34</c:v>
                </c:pt>
                <c:pt idx="1429">
                  <c:v>28</c:v>
                </c:pt>
                <c:pt idx="1430">
                  <c:v>38</c:v>
                </c:pt>
                <c:pt idx="1431">
                  <c:v>22</c:v>
                </c:pt>
                <c:pt idx="1432">
                  <c:v>27</c:v>
                </c:pt>
                <c:pt idx="1433">
                  <c:v>41</c:v>
                </c:pt>
                <c:pt idx="1434">
                  <c:v>40</c:v>
                </c:pt>
                <c:pt idx="1435">
                  <c:v>25</c:v>
                </c:pt>
                <c:pt idx="1436">
                  <c:v>36</c:v>
                </c:pt>
                <c:pt idx="1437">
                  <c:v>32</c:v>
                </c:pt>
                <c:pt idx="1438">
                  <c:v>39</c:v>
                </c:pt>
                <c:pt idx="1439">
                  <c:v>42</c:v>
                </c:pt>
                <c:pt idx="1440">
                  <c:v>31</c:v>
                </c:pt>
                <c:pt idx="1441">
                  <c:v>28</c:v>
                </c:pt>
                <c:pt idx="1442">
                  <c:v>32</c:v>
                </c:pt>
                <c:pt idx="1443">
                  <c:v>33</c:v>
                </c:pt>
                <c:pt idx="1444">
                  <c:v>33</c:v>
                </c:pt>
                <c:pt idx="1445">
                  <c:v>31</c:v>
                </c:pt>
                <c:pt idx="1446">
                  <c:v>34</c:v>
                </c:pt>
                <c:pt idx="1447">
                  <c:v>37</c:v>
                </c:pt>
                <c:pt idx="1448">
                  <c:v>34</c:v>
                </c:pt>
                <c:pt idx="1449">
                  <c:v>32</c:v>
                </c:pt>
                <c:pt idx="1450">
                  <c:v>37</c:v>
                </c:pt>
                <c:pt idx="1451">
                  <c:v>33</c:v>
                </c:pt>
                <c:pt idx="1452">
                  <c:v>31</c:v>
                </c:pt>
                <c:pt idx="1453">
                  <c:v>38</c:v>
                </c:pt>
                <c:pt idx="1454">
                  <c:v>35</c:v>
                </c:pt>
                <c:pt idx="1455">
                  <c:v>34</c:v>
                </c:pt>
                <c:pt idx="1456">
                  <c:v>40</c:v>
                </c:pt>
                <c:pt idx="1457">
                  <c:v>23</c:v>
                </c:pt>
                <c:pt idx="1458">
                  <c:v>25</c:v>
                </c:pt>
                <c:pt idx="1459">
                  <c:v>36</c:v>
                </c:pt>
                <c:pt idx="1460">
                  <c:v>40</c:v>
                </c:pt>
                <c:pt idx="1461">
                  <c:v>42</c:v>
                </c:pt>
                <c:pt idx="1462">
                  <c:v>29</c:v>
                </c:pt>
                <c:pt idx="1463">
                  <c:v>29</c:v>
                </c:pt>
                <c:pt idx="1464">
                  <c:v>36</c:v>
                </c:pt>
                <c:pt idx="1465">
                  <c:v>29</c:v>
                </c:pt>
                <c:pt idx="1466">
                  <c:v>33</c:v>
                </c:pt>
                <c:pt idx="1467">
                  <c:v>33</c:v>
                </c:pt>
                <c:pt idx="1468">
                  <c:v>37</c:v>
                </c:pt>
                <c:pt idx="1469">
                  <c:v>34</c:v>
                </c:pt>
                <c:pt idx="1470">
                  <c:v>28</c:v>
                </c:pt>
                <c:pt idx="1471">
                  <c:v>27</c:v>
                </c:pt>
                <c:pt idx="1472">
                  <c:v>23</c:v>
                </c:pt>
                <c:pt idx="1473">
                  <c:v>30</c:v>
                </c:pt>
                <c:pt idx="1474">
                  <c:v>33</c:v>
                </c:pt>
                <c:pt idx="1475">
                  <c:v>24</c:v>
                </c:pt>
                <c:pt idx="1476">
                  <c:v>42</c:v>
                </c:pt>
                <c:pt idx="1477">
                  <c:v>30</c:v>
                </c:pt>
                <c:pt idx="1478">
                  <c:v>30</c:v>
                </c:pt>
                <c:pt idx="1479">
                  <c:v>29</c:v>
                </c:pt>
                <c:pt idx="1480">
                  <c:v>32</c:v>
                </c:pt>
                <c:pt idx="1481">
                  <c:v>33</c:v>
                </c:pt>
                <c:pt idx="1482">
                  <c:v>26</c:v>
                </c:pt>
                <c:pt idx="1483">
                  <c:v>28</c:v>
                </c:pt>
                <c:pt idx="1484">
                  <c:v>31</c:v>
                </c:pt>
                <c:pt idx="1485">
                  <c:v>29</c:v>
                </c:pt>
                <c:pt idx="1486">
                  <c:v>41</c:v>
                </c:pt>
                <c:pt idx="1487">
                  <c:v>27</c:v>
                </c:pt>
                <c:pt idx="1488">
                  <c:v>32</c:v>
                </c:pt>
                <c:pt idx="1489">
                  <c:v>26</c:v>
                </c:pt>
                <c:pt idx="1490">
                  <c:v>31</c:v>
                </c:pt>
                <c:pt idx="1491">
                  <c:v>33</c:v>
                </c:pt>
                <c:pt idx="1492">
                  <c:v>19</c:v>
                </c:pt>
                <c:pt idx="1493">
                  <c:v>38</c:v>
                </c:pt>
                <c:pt idx="1494">
                  <c:v>32</c:v>
                </c:pt>
                <c:pt idx="1495">
                  <c:v>33</c:v>
                </c:pt>
                <c:pt idx="1496">
                  <c:v>27</c:v>
                </c:pt>
                <c:pt idx="1497">
                  <c:v>24</c:v>
                </c:pt>
                <c:pt idx="1498">
                  <c:v>23</c:v>
                </c:pt>
                <c:pt idx="1499">
                  <c:v>24</c:v>
                </c:pt>
                <c:pt idx="1500">
                  <c:v>34</c:v>
                </c:pt>
                <c:pt idx="1501">
                  <c:v>23</c:v>
                </c:pt>
                <c:pt idx="1502">
                  <c:v>23</c:v>
                </c:pt>
                <c:pt idx="1503">
                  <c:v>22</c:v>
                </c:pt>
                <c:pt idx="1504">
                  <c:v>23</c:v>
                </c:pt>
                <c:pt idx="1505">
                  <c:v>25</c:v>
                </c:pt>
                <c:pt idx="1506">
                  <c:v>34</c:v>
                </c:pt>
                <c:pt idx="1507">
                  <c:v>31</c:v>
                </c:pt>
                <c:pt idx="1508">
                  <c:v>33</c:v>
                </c:pt>
                <c:pt idx="1509">
                  <c:v>25</c:v>
                </c:pt>
                <c:pt idx="1510">
                  <c:v>22</c:v>
                </c:pt>
                <c:pt idx="1511">
                  <c:v>40</c:v>
                </c:pt>
                <c:pt idx="1512">
                  <c:v>33</c:v>
                </c:pt>
                <c:pt idx="1513">
                  <c:v>25</c:v>
                </c:pt>
                <c:pt idx="1514">
                  <c:v>25</c:v>
                </c:pt>
                <c:pt idx="1515">
                  <c:v>33</c:v>
                </c:pt>
                <c:pt idx="1516">
                  <c:v>32</c:v>
                </c:pt>
                <c:pt idx="1517">
                  <c:v>35</c:v>
                </c:pt>
                <c:pt idx="1518">
                  <c:v>28</c:v>
                </c:pt>
                <c:pt idx="1519">
                  <c:v>28</c:v>
                </c:pt>
                <c:pt idx="1520">
                  <c:v>22</c:v>
                </c:pt>
                <c:pt idx="1521">
                  <c:v>36</c:v>
                </c:pt>
                <c:pt idx="1522">
                  <c:v>30</c:v>
                </c:pt>
                <c:pt idx="1523">
                  <c:v>40</c:v>
                </c:pt>
                <c:pt idx="1524">
                  <c:v>25</c:v>
                </c:pt>
                <c:pt idx="1525">
                  <c:v>27</c:v>
                </c:pt>
                <c:pt idx="1526">
                  <c:v>33</c:v>
                </c:pt>
                <c:pt idx="1527">
                  <c:v>27</c:v>
                </c:pt>
                <c:pt idx="1528">
                  <c:v>28</c:v>
                </c:pt>
                <c:pt idx="1529">
                  <c:v>24</c:v>
                </c:pt>
                <c:pt idx="1530">
                  <c:v>31</c:v>
                </c:pt>
                <c:pt idx="1531">
                  <c:v>33</c:v>
                </c:pt>
                <c:pt idx="1532">
                  <c:v>28</c:v>
                </c:pt>
                <c:pt idx="1533">
                  <c:v>27</c:v>
                </c:pt>
                <c:pt idx="1534">
                  <c:v>29</c:v>
                </c:pt>
                <c:pt idx="1535">
                  <c:v>35</c:v>
                </c:pt>
                <c:pt idx="1536">
                  <c:v>29</c:v>
                </c:pt>
                <c:pt idx="1537">
                  <c:v>21</c:v>
                </c:pt>
                <c:pt idx="1538">
                  <c:v>29</c:v>
                </c:pt>
                <c:pt idx="1539">
                  <c:v>22</c:v>
                </c:pt>
                <c:pt idx="1540">
                  <c:v>28</c:v>
                </c:pt>
                <c:pt idx="1541">
                  <c:v>27</c:v>
                </c:pt>
                <c:pt idx="1542">
                  <c:v>28</c:v>
                </c:pt>
                <c:pt idx="1543">
                  <c:v>32</c:v>
                </c:pt>
                <c:pt idx="1544">
                  <c:v>34</c:v>
                </c:pt>
                <c:pt idx="1545">
                  <c:v>28</c:v>
                </c:pt>
                <c:pt idx="1546">
                  <c:v>22</c:v>
                </c:pt>
                <c:pt idx="1547">
                  <c:v>29</c:v>
                </c:pt>
                <c:pt idx="1548">
                  <c:v>24</c:v>
                </c:pt>
                <c:pt idx="1549">
                  <c:v>26</c:v>
                </c:pt>
                <c:pt idx="1550">
                  <c:v>30</c:v>
                </c:pt>
                <c:pt idx="1551">
                  <c:v>23</c:v>
                </c:pt>
                <c:pt idx="1552">
                  <c:v>26</c:v>
                </c:pt>
                <c:pt idx="1553">
                  <c:v>29</c:v>
                </c:pt>
                <c:pt idx="1554">
                  <c:v>23</c:v>
                </c:pt>
                <c:pt idx="1555">
                  <c:v>38</c:v>
                </c:pt>
                <c:pt idx="1556">
                  <c:v>28</c:v>
                </c:pt>
                <c:pt idx="1557">
                  <c:v>25</c:v>
                </c:pt>
                <c:pt idx="1558">
                  <c:v>35</c:v>
                </c:pt>
                <c:pt idx="1559">
                  <c:v>25</c:v>
                </c:pt>
                <c:pt idx="1560">
                  <c:v>34</c:v>
                </c:pt>
                <c:pt idx="1561">
                  <c:v>23</c:v>
                </c:pt>
                <c:pt idx="1562">
                  <c:v>25</c:v>
                </c:pt>
                <c:pt idx="1563">
                  <c:v>31</c:v>
                </c:pt>
                <c:pt idx="1564">
                  <c:v>33</c:v>
                </c:pt>
                <c:pt idx="1565">
                  <c:v>29</c:v>
                </c:pt>
                <c:pt idx="1566">
                  <c:v>37</c:v>
                </c:pt>
                <c:pt idx="1567">
                  <c:v>18</c:v>
                </c:pt>
                <c:pt idx="1568">
                  <c:v>31</c:v>
                </c:pt>
                <c:pt idx="1569">
                  <c:v>24</c:v>
                </c:pt>
                <c:pt idx="1570">
                  <c:v>28</c:v>
                </c:pt>
                <c:pt idx="1571">
                  <c:v>20</c:v>
                </c:pt>
                <c:pt idx="1572">
                  <c:v>29</c:v>
                </c:pt>
                <c:pt idx="1573">
                  <c:v>29</c:v>
                </c:pt>
                <c:pt idx="1574">
                  <c:v>28</c:v>
                </c:pt>
                <c:pt idx="1575">
                  <c:v>25</c:v>
                </c:pt>
                <c:pt idx="1576">
                  <c:v>23</c:v>
                </c:pt>
                <c:pt idx="1577">
                  <c:v>29</c:v>
                </c:pt>
                <c:pt idx="1578">
                  <c:v>23</c:v>
                </c:pt>
                <c:pt idx="1579">
                  <c:v>30</c:v>
                </c:pt>
                <c:pt idx="1580">
                  <c:v>33</c:v>
                </c:pt>
                <c:pt idx="1581">
                  <c:v>26</c:v>
                </c:pt>
                <c:pt idx="1582">
                  <c:v>32</c:v>
                </c:pt>
                <c:pt idx="1583">
                  <c:v>29</c:v>
                </c:pt>
                <c:pt idx="1584">
                  <c:v>17</c:v>
                </c:pt>
                <c:pt idx="1585">
                  <c:v>22</c:v>
                </c:pt>
                <c:pt idx="1586">
                  <c:v>24</c:v>
                </c:pt>
                <c:pt idx="1587">
                  <c:v>22</c:v>
                </c:pt>
                <c:pt idx="1588">
                  <c:v>33</c:v>
                </c:pt>
                <c:pt idx="1589">
                  <c:v>28</c:v>
                </c:pt>
                <c:pt idx="1590">
                  <c:v>22</c:v>
                </c:pt>
                <c:pt idx="1591">
                  <c:v>19</c:v>
                </c:pt>
                <c:pt idx="1592">
                  <c:v>22</c:v>
                </c:pt>
                <c:pt idx="1593">
                  <c:v>27</c:v>
                </c:pt>
                <c:pt idx="1594">
                  <c:v>29</c:v>
                </c:pt>
                <c:pt idx="1595">
                  <c:v>15</c:v>
                </c:pt>
                <c:pt idx="1596">
                  <c:v>22</c:v>
                </c:pt>
                <c:pt idx="1597">
                  <c:v>26</c:v>
                </c:pt>
                <c:pt idx="1598">
                  <c:v>29</c:v>
                </c:pt>
                <c:pt idx="1599">
                  <c:v>29</c:v>
                </c:pt>
                <c:pt idx="1600">
                  <c:v>30</c:v>
                </c:pt>
                <c:pt idx="1601">
                  <c:v>18</c:v>
                </c:pt>
                <c:pt idx="1602">
                  <c:v>21</c:v>
                </c:pt>
                <c:pt idx="1603">
                  <c:v>25</c:v>
                </c:pt>
                <c:pt idx="1604">
                  <c:v>31</c:v>
                </c:pt>
                <c:pt idx="1605">
                  <c:v>23</c:v>
                </c:pt>
                <c:pt idx="1606">
                  <c:v>36</c:v>
                </c:pt>
                <c:pt idx="1607">
                  <c:v>30</c:v>
                </c:pt>
                <c:pt idx="1608">
                  <c:v>22</c:v>
                </c:pt>
                <c:pt idx="1609">
                  <c:v>23</c:v>
                </c:pt>
                <c:pt idx="1610">
                  <c:v>27</c:v>
                </c:pt>
                <c:pt idx="1611">
                  <c:v>28</c:v>
                </c:pt>
                <c:pt idx="1612">
                  <c:v>24</c:v>
                </c:pt>
                <c:pt idx="1613">
                  <c:v>24</c:v>
                </c:pt>
                <c:pt idx="1614">
                  <c:v>27</c:v>
                </c:pt>
                <c:pt idx="1615">
                  <c:v>18</c:v>
                </c:pt>
                <c:pt idx="1616">
                  <c:v>23</c:v>
                </c:pt>
                <c:pt idx="1617">
                  <c:v>25</c:v>
                </c:pt>
                <c:pt idx="1618">
                  <c:v>19</c:v>
                </c:pt>
                <c:pt idx="1619">
                  <c:v>33</c:v>
                </c:pt>
                <c:pt idx="1620">
                  <c:v>18</c:v>
                </c:pt>
                <c:pt idx="1621">
                  <c:v>29</c:v>
                </c:pt>
                <c:pt idx="1622">
                  <c:v>17</c:v>
                </c:pt>
                <c:pt idx="1623">
                  <c:v>34</c:v>
                </c:pt>
                <c:pt idx="1624">
                  <c:v>25</c:v>
                </c:pt>
                <c:pt idx="1625">
                  <c:v>29</c:v>
                </c:pt>
                <c:pt idx="1626">
                  <c:v>22</c:v>
                </c:pt>
                <c:pt idx="1627">
                  <c:v>25</c:v>
                </c:pt>
                <c:pt idx="1628">
                  <c:v>18</c:v>
                </c:pt>
                <c:pt idx="1629">
                  <c:v>25</c:v>
                </c:pt>
                <c:pt idx="1630">
                  <c:v>29</c:v>
                </c:pt>
                <c:pt idx="1631">
                  <c:v>30</c:v>
                </c:pt>
                <c:pt idx="1632">
                  <c:v>26</c:v>
                </c:pt>
                <c:pt idx="1633">
                  <c:v>26</c:v>
                </c:pt>
                <c:pt idx="1634">
                  <c:v>31</c:v>
                </c:pt>
                <c:pt idx="1635">
                  <c:v>21</c:v>
                </c:pt>
                <c:pt idx="1636">
                  <c:v>21</c:v>
                </c:pt>
                <c:pt idx="1637">
                  <c:v>30</c:v>
                </c:pt>
                <c:pt idx="1638">
                  <c:v>23</c:v>
                </c:pt>
                <c:pt idx="1639">
                  <c:v>19</c:v>
                </c:pt>
                <c:pt idx="1640">
                  <c:v>26</c:v>
                </c:pt>
                <c:pt idx="1641">
                  <c:v>25</c:v>
                </c:pt>
                <c:pt idx="1642">
                  <c:v>33</c:v>
                </c:pt>
                <c:pt idx="1643">
                  <c:v>34</c:v>
                </c:pt>
                <c:pt idx="1644">
                  <c:v>19</c:v>
                </c:pt>
                <c:pt idx="1645">
                  <c:v>33</c:v>
                </c:pt>
                <c:pt idx="1646">
                  <c:v>23</c:v>
                </c:pt>
                <c:pt idx="1647">
                  <c:v>26</c:v>
                </c:pt>
                <c:pt idx="1648">
                  <c:v>29</c:v>
                </c:pt>
                <c:pt idx="1649">
                  <c:v>29</c:v>
                </c:pt>
                <c:pt idx="1650">
                  <c:v>22</c:v>
                </c:pt>
                <c:pt idx="1651">
                  <c:v>24</c:v>
                </c:pt>
                <c:pt idx="1652">
                  <c:v>23</c:v>
                </c:pt>
                <c:pt idx="1653">
                  <c:v>21</c:v>
                </c:pt>
                <c:pt idx="1654">
                  <c:v>28</c:v>
                </c:pt>
                <c:pt idx="1655">
                  <c:v>32</c:v>
                </c:pt>
                <c:pt idx="1656">
                  <c:v>28</c:v>
                </c:pt>
                <c:pt idx="1657">
                  <c:v>24</c:v>
                </c:pt>
                <c:pt idx="1658">
                  <c:v>29</c:v>
                </c:pt>
                <c:pt idx="1659">
                  <c:v>16</c:v>
                </c:pt>
                <c:pt idx="1660">
                  <c:v>30</c:v>
                </c:pt>
                <c:pt idx="1661">
                  <c:v>22</c:v>
                </c:pt>
                <c:pt idx="1662">
                  <c:v>18</c:v>
                </c:pt>
                <c:pt idx="1663">
                  <c:v>21</c:v>
                </c:pt>
                <c:pt idx="1664">
                  <c:v>21</c:v>
                </c:pt>
                <c:pt idx="1665">
                  <c:v>18</c:v>
                </c:pt>
                <c:pt idx="1666">
                  <c:v>22</c:v>
                </c:pt>
                <c:pt idx="1667">
                  <c:v>27</c:v>
                </c:pt>
                <c:pt idx="1668">
                  <c:v>33</c:v>
                </c:pt>
                <c:pt idx="1669">
                  <c:v>32</c:v>
                </c:pt>
                <c:pt idx="1670">
                  <c:v>26</c:v>
                </c:pt>
                <c:pt idx="1671">
                  <c:v>27</c:v>
                </c:pt>
                <c:pt idx="1672">
                  <c:v>19</c:v>
                </c:pt>
                <c:pt idx="1673">
                  <c:v>21</c:v>
                </c:pt>
                <c:pt idx="1674">
                  <c:v>19</c:v>
                </c:pt>
                <c:pt idx="1675">
                  <c:v>20</c:v>
                </c:pt>
                <c:pt idx="1676">
                  <c:v>34</c:v>
                </c:pt>
                <c:pt idx="1677">
                  <c:v>21</c:v>
                </c:pt>
                <c:pt idx="1678">
                  <c:v>18</c:v>
                </c:pt>
                <c:pt idx="1679">
                  <c:v>35</c:v>
                </c:pt>
                <c:pt idx="1680">
                  <c:v>20</c:v>
                </c:pt>
                <c:pt idx="1681">
                  <c:v>23</c:v>
                </c:pt>
                <c:pt idx="1682">
                  <c:v>30</c:v>
                </c:pt>
                <c:pt idx="1683">
                  <c:v>23</c:v>
                </c:pt>
                <c:pt idx="1684">
                  <c:v>28</c:v>
                </c:pt>
                <c:pt idx="1685">
                  <c:v>29</c:v>
                </c:pt>
                <c:pt idx="1686">
                  <c:v>30</c:v>
                </c:pt>
                <c:pt idx="1687">
                  <c:v>26</c:v>
                </c:pt>
                <c:pt idx="1688">
                  <c:v>21</c:v>
                </c:pt>
                <c:pt idx="1689">
                  <c:v>23</c:v>
                </c:pt>
                <c:pt idx="1690">
                  <c:v>22</c:v>
                </c:pt>
                <c:pt idx="1691">
                  <c:v>23</c:v>
                </c:pt>
                <c:pt idx="1692">
                  <c:v>16</c:v>
                </c:pt>
                <c:pt idx="1693">
                  <c:v>23</c:v>
                </c:pt>
                <c:pt idx="1694">
                  <c:v>21</c:v>
                </c:pt>
                <c:pt idx="1695">
                  <c:v>24</c:v>
                </c:pt>
                <c:pt idx="1696">
                  <c:v>19</c:v>
                </c:pt>
                <c:pt idx="1697">
                  <c:v>16</c:v>
                </c:pt>
                <c:pt idx="1698">
                  <c:v>36</c:v>
                </c:pt>
                <c:pt idx="1699">
                  <c:v>19</c:v>
                </c:pt>
                <c:pt idx="1700">
                  <c:v>24</c:v>
                </c:pt>
                <c:pt idx="1701">
                  <c:v>29</c:v>
                </c:pt>
                <c:pt idx="1702">
                  <c:v>25</c:v>
                </c:pt>
                <c:pt idx="1703">
                  <c:v>28</c:v>
                </c:pt>
                <c:pt idx="1704">
                  <c:v>24</c:v>
                </c:pt>
                <c:pt idx="1705">
                  <c:v>18</c:v>
                </c:pt>
                <c:pt idx="1706">
                  <c:v>35</c:v>
                </c:pt>
                <c:pt idx="1707">
                  <c:v>25</c:v>
                </c:pt>
                <c:pt idx="1708">
                  <c:v>21</c:v>
                </c:pt>
                <c:pt idx="1709">
                  <c:v>24</c:v>
                </c:pt>
                <c:pt idx="1710">
                  <c:v>18</c:v>
                </c:pt>
                <c:pt idx="1711">
                  <c:v>21</c:v>
                </c:pt>
                <c:pt idx="1712">
                  <c:v>19</c:v>
                </c:pt>
                <c:pt idx="1713">
                  <c:v>30</c:v>
                </c:pt>
                <c:pt idx="1714">
                  <c:v>24</c:v>
                </c:pt>
                <c:pt idx="1715">
                  <c:v>27</c:v>
                </c:pt>
                <c:pt idx="1716">
                  <c:v>18</c:v>
                </c:pt>
                <c:pt idx="1717">
                  <c:v>19</c:v>
                </c:pt>
                <c:pt idx="1718">
                  <c:v>32</c:v>
                </c:pt>
                <c:pt idx="1719">
                  <c:v>17</c:v>
                </c:pt>
                <c:pt idx="1720">
                  <c:v>27</c:v>
                </c:pt>
                <c:pt idx="1721">
                  <c:v>23</c:v>
                </c:pt>
                <c:pt idx="1722">
                  <c:v>23</c:v>
                </c:pt>
                <c:pt idx="1723">
                  <c:v>33</c:v>
                </c:pt>
                <c:pt idx="1724">
                  <c:v>24</c:v>
                </c:pt>
                <c:pt idx="1725">
                  <c:v>23</c:v>
                </c:pt>
                <c:pt idx="1726">
                  <c:v>26</c:v>
                </c:pt>
                <c:pt idx="1727">
                  <c:v>28</c:v>
                </c:pt>
                <c:pt idx="1728">
                  <c:v>22</c:v>
                </c:pt>
                <c:pt idx="1729">
                  <c:v>12</c:v>
                </c:pt>
                <c:pt idx="1730">
                  <c:v>24</c:v>
                </c:pt>
                <c:pt idx="1731">
                  <c:v>26</c:v>
                </c:pt>
                <c:pt idx="1732">
                  <c:v>19</c:v>
                </c:pt>
                <c:pt idx="1733">
                  <c:v>22</c:v>
                </c:pt>
                <c:pt idx="1734">
                  <c:v>25</c:v>
                </c:pt>
                <c:pt idx="1735">
                  <c:v>20</c:v>
                </c:pt>
                <c:pt idx="1736">
                  <c:v>21</c:v>
                </c:pt>
                <c:pt idx="1737">
                  <c:v>19</c:v>
                </c:pt>
                <c:pt idx="1738">
                  <c:v>22</c:v>
                </c:pt>
                <c:pt idx="1739">
                  <c:v>23</c:v>
                </c:pt>
                <c:pt idx="1740">
                  <c:v>36</c:v>
                </c:pt>
                <c:pt idx="1741">
                  <c:v>27</c:v>
                </c:pt>
                <c:pt idx="1742">
                  <c:v>19</c:v>
                </c:pt>
                <c:pt idx="1743">
                  <c:v>30</c:v>
                </c:pt>
                <c:pt idx="1744">
                  <c:v>19</c:v>
                </c:pt>
                <c:pt idx="1745">
                  <c:v>14</c:v>
                </c:pt>
                <c:pt idx="1746">
                  <c:v>17</c:v>
                </c:pt>
                <c:pt idx="1747">
                  <c:v>30</c:v>
                </c:pt>
                <c:pt idx="1748">
                  <c:v>16</c:v>
                </c:pt>
                <c:pt idx="1749">
                  <c:v>20</c:v>
                </c:pt>
                <c:pt idx="1750">
                  <c:v>29</c:v>
                </c:pt>
                <c:pt idx="1751">
                  <c:v>26</c:v>
                </c:pt>
                <c:pt idx="1752">
                  <c:v>35</c:v>
                </c:pt>
                <c:pt idx="1753">
                  <c:v>23</c:v>
                </c:pt>
                <c:pt idx="1754">
                  <c:v>27</c:v>
                </c:pt>
                <c:pt idx="1755">
                  <c:v>31</c:v>
                </c:pt>
                <c:pt idx="1756">
                  <c:v>16</c:v>
                </c:pt>
                <c:pt idx="1757">
                  <c:v>14</c:v>
                </c:pt>
                <c:pt idx="1758">
                  <c:v>20</c:v>
                </c:pt>
                <c:pt idx="1759">
                  <c:v>15</c:v>
                </c:pt>
                <c:pt idx="1760">
                  <c:v>27</c:v>
                </c:pt>
                <c:pt idx="1761">
                  <c:v>24</c:v>
                </c:pt>
                <c:pt idx="1762">
                  <c:v>20</c:v>
                </c:pt>
                <c:pt idx="1763">
                  <c:v>11</c:v>
                </c:pt>
                <c:pt idx="1764">
                  <c:v>22</c:v>
                </c:pt>
                <c:pt idx="1765">
                  <c:v>18</c:v>
                </c:pt>
                <c:pt idx="1766">
                  <c:v>18</c:v>
                </c:pt>
                <c:pt idx="1767">
                  <c:v>26</c:v>
                </c:pt>
                <c:pt idx="1768">
                  <c:v>24</c:v>
                </c:pt>
                <c:pt idx="1769">
                  <c:v>28</c:v>
                </c:pt>
                <c:pt idx="1770">
                  <c:v>24</c:v>
                </c:pt>
                <c:pt idx="1771">
                  <c:v>29</c:v>
                </c:pt>
                <c:pt idx="1772">
                  <c:v>24</c:v>
                </c:pt>
                <c:pt idx="1773">
                  <c:v>18</c:v>
                </c:pt>
                <c:pt idx="1774">
                  <c:v>21</c:v>
                </c:pt>
                <c:pt idx="1775">
                  <c:v>29</c:v>
                </c:pt>
                <c:pt idx="1776">
                  <c:v>17</c:v>
                </c:pt>
                <c:pt idx="1777">
                  <c:v>24</c:v>
                </c:pt>
                <c:pt idx="1778">
                  <c:v>24</c:v>
                </c:pt>
                <c:pt idx="1779">
                  <c:v>15</c:v>
                </c:pt>
                <c:pt idx="1780">
                  <c:v>17</c:v>
                </c:pt>
                <c:pt idx="1781">
                  <c:v>26</c:v>
                </c:pt>
                <c:pt idx="1782">
                  <c:v>27</c:v>
                </c:pt>
                <c:pt idx="1783">
                  <c:v>15</c:v>
                </c:pt>
                <c:pt idx="1784">
                  <c:v>28</c:v>
                </c:pt>
                <c:pt idx="1785">
                  <c:v>17</c:v>
                </c:pt>
                <c:pt idx="1786">
                  <c:v>20</c:v>
                </c:pt>
                <c:pt idx="1787">
                  <c:v>16</c:v>
                </c:pt>
                <c:pt idx="1788">
                  <c:v>20</c:v>
                </c:pt>
                <c:pt idx="1789">
                  <c:v>23</c:v>
                </c:pt>
                <c:pt idx="1790">
                  <c:v>17</c:v>
                </c:pt>
                <c:pt idx="1791">
                  <c:v>26</c:v>
                </c:pt>
                <c:pt idx="1792">
                  <c:v>24</c:v>
                </c:pt>
                <c:pt idx="1793">
                  <c:v>19</c:v>
                </c:pt>
                <c:pt idx="1794">
                  <c:v>29</c:v>
                </c:pt>
                <c:pt idx="1795">
                  <c:v>18</c:v>
                </c:pt>
                <c:pt idx="1796">
                  <c:v>12</c:v>
                </c:pt>
                <c:pt idx="1797">
                  <c:v>31</c:v>
                </c:pt>
                <c:pt idx="1798">
                  <c:v>24</c:v>
                </c:pt>
                <c:pt idx="1799">
                  <c:v>22</c:v>
                </c:pt>
                <c:pt idx="1800">
                  <c:v>21</c:v>
                </c:pt>
                <c:pt idx="1801">
                  <c:v>15</c:v>
                </c:pt>
                <c:pt idx="1802">
                  <c:v>24</c:v>
                </c:pt>
                <c:pt idx="1803">
                  <c:v>17</c:v>
                </c:pt>
                <c:pt idx="1804">
                  <c:v>24</c:v>
                </c:pt>
                <c:pt idx="1805">
                  <c:v>20</c:v>
                </c:pt>
                <c:pt idx="1806">
                  <c:v>22</c:v>
                </c:pt>
                <c:pt idx="1807">
                  <c:v>29</c:v>
                </c:pt>
                <c:pt idx="1808">
                  <c:v>20</c:v>
                </c:pt>
                <c:pt idx="1809">
                  <c:v>21</c:v>
                </c:pt>
                <c:pt idx="1810">
                  <c:v>10</c:v>
                </c:pt>
                <c:pt idx="1811">
                  <c:v>17</c:v>
                </c:pt>
                <c:pt idx="1812">
                  <c:v>23</c:v>
                </c:pt>
                <c:pt idx="1813">
                  <c:v>21</c:v>
                </c:pt>
                <c:pt idx="1814">
                  <c:v>17</c:v>
                </c:pt>
                <c:pt idx="1815">
                  <c:v>22</c:v>
                </c:pt>
                <c:pt idx="1816">
                  <c:v>23</c:v>
                </c:pt>
                <c:pt idx="1817">
                  <c:v>21</c:v>
                </c:pt>
                <c:pt idx="1818">
                  <c:v>19</c:v>
                </c:pt>
                <c:pt idx="1819">
                  <c:v>18</c:v>
                </c:pt>
                <c:pt idx="1820">
                  <c:v>20</c:v>
                </c:pt>
                <c:pt idx="1821">
                  <c:v>26</c:v>
                </c:pt>
                <c:pt idx="1822">
                  <c:v>25</c:v>
                </c:pt>
                <c:pt idx="1823">
                  <c:v>23</c:v>
                </c:pt>
                <c:pt idx="1824">
                  <c:v>23</c:v>
                </c:pt>
                <c:pt idx="1825">
                  <c:v>11</c:v>
                </c:pt>
                <c:pt idx="1826">
                  <c:v>19</c:v>
                </c:pt>
                <c:pt idx="1827">
                  <c:v>24</c:v>
                </c:pt>
                <c:pt idx="1828">
                  <c:v>24</c:v>
                </c:pt>
                <c:pt idx="1829">
                  <c:v>11</c:v>
                </c:pt>
                <c:pt idx="1830">
                  <c:v>13</c:v>
                </c:pt>
                <c:pt idx="1831">
                  <c:v>24</c:v>
                </c:pt>
                <c:pt idx="1832">
                  <c:v>32</c:v>
                </c:pt>
                <c:pt idx="1833">
                  <c:v>23</c:v>
                </c:pt>
                <c:pt idx="1834">
                  <c:v>22</c:v>
                </c:pt>
                <c:pt idx="1835">
                  <c:v>17</c:v>
                </c:pt>
                <c:pt idx="1836">
                  <c:v>23</c:v>
                </c:pt>
                <c:pt idx="1837">
                  <c:v>16</c:v>
                </c:pt>
                <c:pt idx="1838">
                  <c:v>18</c:v>
                </c:pt>
                <c:pt idx="1839">
                  <c:v>21</c:v>
                </c:pt>
                <c:pt idx="1840">
                  <c:v>20</c:v>
                </c:pt>
                <c:pt idx="1841">
                  <c:v>13</c:v>
                </c:pt>
                <c:pt idx="1842">
                  <c:v>18</c:v>
                </c:pt>
                <c:pt idx="1843">
                  <c:v>17</c:v>
                </c:pt>
                <c:pt idx="1844">
                  <c:v>22</c:v>
                </c:pt>
                <c:pt idx="1845">
                  <c:v>15</c:v>
                </c:pt>
                <c:pt idx="1846">
                  <c:v>15</c:v>
                </c:pt>
                <c:pt idx="1847">
                  <c:v>23</c:v>
                </c:pt>
                <c:pt idx="1848">
                  <c:v>17</c:v>
                </c:pt>
                <c:pt idx="1849">
                  <c:v>21</c:v>
                </c:pt>
                <c:pt idx="1850">
                  <c:v>16</c:v>
                </c:pt>
                <c:pt idx="1851">
                  <c:v>26</c:v>
                </c:pt>
                <c:pt idx="1852">
                  <c:v>20</c:v>
                </c:pt>
                <c:pt idx="1853">
                  <c:v>18</c:v>
                </c:pt>
                <c:pt idx="1854">
                  <c:v>12</c:v>
                </c:pt>
                <c:pt idx="1855">
                  <c:v>21</c:v>
                </c:pt>
                <c:pt idx="1856">
                  <c:v>18</c:v>
                </c:pt>
                <c:pt idx="1857">
                  <c:v>20</c:v>
                </c:pt>
                <c:pt idx="1858">
                  <c:v>25</c:v>
                </c:pt>
                <c:pt idx="1859">
                  <c:v>19</c:v>
                </c:pt>
                <c:pt idx="1860">
                  <c:v>20</c:v>
                </c:pt>
                <c:pt idx="1861">
                  <c:v>34</c:v>
                </c:pt>
                <c:pt idx="1862">
                  <c:v>22</c:v>
                </c:pt>
                <c:pt idx="1863">
                  <c:v>11</c:v>
                </c:pt>
                <c:pt idx="1864">
                  <c:v>16</c:v>
                </c:pt>
                <c:pt idx="1865">
                  <c:v>18</c:v>
                </c:pt>
                <c:pt idx="1866">
                  <c:v>16</c:v>
                </c:pt>
                <c:pt idx="1867">
                  <c:v>23</c:v>
                </c:pt>
                <c:pt idx="1868">
                  <c:v>15</c:v>
                </c:pt>
                <c:pt idx="1869">
                  <c:v>15</c:v>
                </c:pt>
                <c:pt idx="1870">
                  <c:v>20</c:v>
                </c:pt>
                <c:pt idx="1871">
                  <c:v>19</c:v>
                </c:pt>
                <c:pt idx="1872">
                  <c:v>26</c:v>
                </c:pt>
                <c:pt idx="1873">
                  <c:v>17</c:v>
                </c:pt>
                <c:pt idx="1874">
                  <c:v>31</c:v>
                </c:pt>
                <c:pt idx="1875">
                  <c:v>15</c:v>
                </c:pt>
                <c:pt idx="1876">
                  <c:v>24</c:v>
                </c:pt>
                <c:pt idx="1877">
                  <c:v>20</c:v>
                </c:pt>
                <c:pt idx="1878">
                  <c:v>16</c:v>
                </c:pt>
                <c:pt idx="1879">
                  <c:v>21</c:v>
                </c:pt>
                <c:pt idx="1880">
                  <c:v>23</c:v>
                </c:pt>
                <c:pt idx="1881">
                  <c:v>11</c:v>
                </c:pt>
                <c:pt idx="1882">
                  <c:v>16</c:v>
                </c:pt>
                <c:pt idx="1883">
                  <c:v>14</c:v>
                </c:pt>
                <c:pt idx="1884">
                  <c:v>21</c:v>
                </c:pt>
                <c:pt idx="1885">
                  <c:v>15</c:v>
                </c:pt>
                <c:pt idx="1886">
                  <c:v>25</c:v>
                </c:pt>
                <c:pt idx="1887">
                  <c:v>16</c:v>
                </c:pt>
                <c:pt idx="1888">
                  <c:v>24</c:v>
                </c:pt>
                <c:pt idx="1889">
                  <c:v>24</c:v>
                </c:pt>
                <c:pt idx="1890">
                  <c:v>22</c:v>
                </c:pt>
                <c:pt idx="1891">
                  <c:v>18</c:v>
                </c:pt>
                <c:pt idx="1892">
                  <c:v>17</c:v>
                </c:pt>
                <c:pt idx="1893">
                  <c:v>18</c:v>
                </c:pt>
                <c:pt idx="1894">
                  <c:v>15</c:v>
                </c:pt>
                <c:pt idx="1895">
                  <c:v>16</c:v>
                </c:pt>
                <c:pt idx="1896">
                  <c:v>13</c:v>
                </c:pt>
                <c:pt idx="1897">
                  <c:v>22</c:v>
                </c:pt>
                <c:pt idx="1898">
                  <c:v>16</c:v>
                </c:pt>
                <c:pt idx="1899">
                  <c:v>13</c:v>
                </c:pt>
                <c:pt idx="1900">
                  <c:v>22</c:v>
                </c:pt>
                <c:pt idx="1901">
                  <c:v>22</c:v>
                </c:pt>
                <c:pt idx="1902">
                  <c:v>13</c:v>
                </c:pt>
                <c:pt idx="1903">
                  <c:v>19</c:v>
                </c:pt>
                <c:pt idx="1904">
                  <c:v>26</c:v>
                </c:pt>
                <c:pt idx="1905">
                  <c:v>13</c:v>
                </c:pt>
                <c:pt idx="1906">
                  <c:v>12</c:v>
                </c:pt>
                <c:pt idx="1907">
                  <c:v>16</c:v>
                </c:pt>
                <c:pt idx="1908">
                  <c:v>17</c:v>
                </c:pt>
                <c:pt idx="1909">
                  <c:v>24</c:v>
                </c:pt>
                <c:pt idx="1910">
                  <c:v>14</c:v>
                </c:pt>
                <c:pt idx="1911">
                  <c:v>15</c:v>
                </c:pt>
                <c:pt idx="1912">
                  <c:v>15</c:v>
                </c:pt>
                <c:pt idx="1913">
                  <c:v>21</c:v>
                </c:pt>
                <c:pt idx="1914">
                  <c:v>27</c:v>
                </c:pt>
                <c:pt idx="1915">
                  <c:v>13</c:v>
                </c:pt>
                <c:pt idx="1916">
                  <c:v>10</c:v>
                </c:pt>
                <c:pt idx="1917">
                  <c:v>32</c:v>
                </c:pt>
                <c:pt idx="1918">
                  <c:v>20</c:v>
                </c:pt>
                <c:pt idx="1919">
                  <c:v>24</c:v>
                </c:pt>
                <c:pt idx="1920">
                  <c:v>16</c:v>
                </c:pt>
                <c:pt idx="1921">
                  <c:v>19</c:v>
                </c:pt>
                <c:pt idx="1922">
                  <c:v>26</c:v>
                </c:pt>
                <c:pt idx="1923">
                  <c:v>16</c:v>
                </c:pt>
                <c:pt idx="1924">
                  <c:v>15</c:v>
                </c:pt>
                <c:pt idx="1925">
                  <c:v>19</c:v>
                </c:pt>
                <c:pt idx="1926">
                  <c:v>21</c:v>
                </c:pt>
                <c:pt idx="1927">
                  <c:v>23</c:v>
                </c:pt>
                <c:pt idx="1928">
                  <c:v>23</c:v>
                </c:pt>
                <c:pt idx="1929">
                  <c:v>12</c:v>
                </c:pt>
                <c:pt idx="1930">
                  <c:v>14</c:v>
                </c:pt>
                <c:pt idx="1931">
                  <c:v>15</c:v>
                </c:pt>
                <c:pt idx="1932">
                  <c:v>20</c:v>
                </c:pt>
                <c:pt idx="1933">
                  <c:v>27</c:v>
                </c:pt>
                <c:pt idx="1934">
                  <c:v>27</c:v>
                </c:pt>
                <c:pt idx="1935">
                  <c:v>19</c:v>
                </c:pt>
                <c:pt idx="1936">
                  <c:v>24</c:v>
                </c:pt>
                <c:pt idx="1937">
                  <c:v>28</c:v>
                </c:pt>
                <c:pt idx="1938">
                  <c:v>23</c:v>
                </c:pt>
                <c:pt idx="1939">
                  <c:v>24</c:v>
                </c:pt>
                <c:pt idx="1940">
                  <c:v>20</c:v>
                </c:pt>
                <c:pt idx="1941">
                  <c:v>25</c:v>
                </c:pt>
                <c:pt idx="1942">
                  <c:v>20</c:v>
                </c:pt>
                <c:pt idx="1943">
                  <c:v>22</c:v>
                </c:pt>
                <c:pt idx="1944">
                  <c:v>18</c:v>
                </c:pt>
                <c:pt idx="1945">
                  <c:v>20</c:v>
                </c:pt>
                <c:pt idx="1946">
                  <c:v>20</c:v>
                </c:pt>
                <c:pt idx="1947">
                  <c:v>10</c:v>
                </c:pt>
                <c:pt idx="1948">
                  <c:v>28</c:v>
                </c:pt>
                <c:pt idx="1949">
                  <c:v>13</c:v>
                </c:pt>
                <c:pt idx="1950">
                  <c:v>21</c:v>
                </c:pt>
                <c:pt idx="1951">
                  <c:v>22</c:v>
                </c:pt>
                <c:pt idx="1952">
                  <c:v>18</c:v>
                </c:pt>
                <c:pt idx="1953">
                  <c:v>17</c:v>
                </c:pt>
                <c:pt idx="1954">
                  <c:v>22</c:v>
                </c:pt>
                <c:pt idx="1955">
                  <c:v>11</c:v>
                </c:pt>
                <c:pt idx="1956">
                  <c:v>20</c:v>
                </c:pt>
                <c:pt idx="1957">
                  <c:v>16</c:v>
                </c:pt>
                <c:pt idx="1958">
                  <c:v>14</c:v>
                </c:pt>
                <c:pt idx="1959">
                  <c:v>18</c:v>
                </c:pt>
                <c:pt idx="1960">
                  <c:v>20</c:v>
                </c:pt>
                <c:pt idx="1961">
                  <c:v>26</c:v>
                </c:pt>
                <c:pt idx="1962">
                  <c:v>21</c:v>
                </c:pt>
                <c:pt idx="1963">
                  <c:v>23</c:v>
                </c:pt>
                <c:pt idx="1964">
                  <c:v>6</c:v>
                </c:pt>
                <c:pt idx="1965">
                  <c:v>15</c:v>
                </c:pt>
                <c:pt idx="1966">
                  <c:v>15</c:v>
                </c:pt>
                <c:pt idx="1967">
                  <c:v>24</c:v>
                </c:pt>
                <c:pt idx="1968">
                  <c:v>15</c:v>
                </c:pt>
                <c:pt idx="1969">
                  <c:v>24</c:v>
                </c:pt>
                <c:pt idx="1970">
                  <c:v>15</c:v>
                </c:pt>
                <c:pt idx="1971">
                  <c:v>12</c:v>
                </c:pt>
                <c:pt idx="1972">
                  <c:v>19</c:v>
                </c:pt>
                <c:pt idx="1973">
                  <c:v>17</c:v>
                </c:pt>
                <c:pt idx="1974">
                  <c:v>16</c:v>
                </c:pt>
                <c:pt idx="1975">
                  <c:v>18</c:v>
                </c:pt>
                <c:pt idx="1976">
                  <c:v>15</c:v>
                </c:pt>
                <c:pt idx="1977">
                  <c:v>12</c:v>
                </c:pt>
                <c:pt idx="1978">
                  <c:v>17</c:v>
                </c:pt>
                <c:pt idx="1979">
                  <c:v>15</c:v>
                </c:pt>
                <c:pt idx="1980">
                  <c:v>23</c:v>
                </c:pt>
                <c:pt idx="1981">
                  <c:v>20</c:v>
                </c:pt>
                <c:pt idx="1982">
                  <c:v>13</c:v>
                </c:pt>
                <c:pt idx="1983">
                  <c:v>16</c:v>
                </c:pt>
                <c:pt idx="1984">
                  <c:v>20</c:v>
                </c:pt>
                <c:pt idx="1985">
                  <c:v>13</c:v>
                </c:pt>
                <c:pt idx="1986">
                  <c:v>20</c:v>
                </c:pt>
                <c:pt idx="1987">
                  <c:v>14</c:v>
                </c:pt>
                <c:pt idx="1988">
                  <c:v>13</c:v>
                </c:pt>
                <c:pt idx="1989">
                  <c:v>14</c:v>
                </c:pt>
                <c:pt idx="1990">
                  <c:v>18</c:v>
                </c:pt>
                <c:pt idx="1991">
                  <c:v>14</c:v>
                </c:pt>
                <c:pt idx="1992">
                  <c:v>13</c:v>
                </c:pt>
                <c:pt idx="1993">
                  <c:v>14</c:v>
                </c:pt>
                <c:pt idx="1994">
                  <c:v>19</c:v>
                </c:pt>
                <c:pt idx="1995">
                  <c:v>18</c:v>
                </c:pt>
                <c:pt idx="1996">
                  <c:v>13</c:v>
                </c:pt>
                <c:pt idx="1997">
                  <c:v>19</c:v>
                </c:pt>
                <c:pt idx="1998">
                  <c:v>22</c:v>
                </c:pt>
                <c:pt idx="1999">
                  <c:v>15</c:v>
                </c:pt>
                <c:pt idx="2000">
                  <c:v>16</c:v>
                </c:pt>
                <c:pt idx="2001">
                  <c:v>15</c:v>
                </c:pt>
                <c:pt idx="2002">
                  <c:v>17</c:v>
                </c:pt>
                <c:pt idx="2003">
                  <c:v>16</c:v>
                </c:pt>
                <c:pt idx="2004">
                  <c:v>17</c:v>
                </c:pt>
                <c:pt idx="2005">
                  <c:v>22</c:v>
                </c:pt>
                <c:pt idx="2006">
                  <c:v>15</c:v>
                </c:pt>
                <c:pt idx="2007">
                  <c:v>15</c:v>
                </c:pt>
                <c:pt idx="2008">
                  <c:v>17</c:v>
                </c:pt>
                <c:pt idx="2009">
                  <c:v>18</c:v>
                </c:pt>
                <c:pt idx="2010">
                  <c:v>15</c:v>
                </c:pt>
                <c:pt idx="2011">
                  <c:v>19</c:v>
                </c:pt>
                <c:pt idx="2012">
                  <c:v>17</c:v>
                </c:pt>
                <c:pt idx="2013">
                  <c:v>17</c:v>
                </c:pt>
                <c:pt idx="2014">
                  <c:v>21</c:v>
                </c:pt>
                <c:pt idx="2015">
                  <c:v>21</c:v>
                </c:pt>
                <c:pt idx="2016">
                  <c:v>9</c:v>
                </c:pt>
                <c:pt idx="2017">
                  <c:v>19</c:v>
                </c:pt>
                <c:pt idx="2018">
                  <c:v>18</c:v>
                </c:pt>
                <c:pt idx="2019">
                  <c:v>15</c:v>
                </c:pt>
                <c:pt idx="2020">
                  <c:v>10</c:v>
                </c:pt>
                <c:pt idx="2021">
                  <c:v>15</c:v>
                </c:pt>
                <c:pt idx="2022">
                  <c:v>12</c:v>
                </c:pt>
                <c:pt idx="2023">
                  <c:v>17</c:v>
                </c:pt>
                <c:pt idx="2024">
                  <c:v>16</c:v>
                </c:pt>
                <c:pt idx="2025">
                  <c:v>15</c:v>
                </c:pt>
                <c:pt idx="2026">
                  <c:v>17</c:v>
                </c:pt>
                <c:pt idx="2027">
                  <c:v>14</c:v>
                </c:pt>
                <c:pt idx="2028">
                  <c:v>17</c:v>
                </c:pt>
                <c:pt idx="2029">
                  <c:v>15</c:v>
                </c:pt>
                <c:pt idx="2030">
                  <c:v>17</c:v>
                </c:pt>
                <c:pt idx="2031">
                  <c:v>17</c:v>
                </c:pt>
                <c:pt idx="2032">
                  <c:v>14</c:v>
                </c:pt>
                <c:pt idx="2033">
                  <c:v>29</c:v>
                </c:pt>
                <c:pt idx="2034">
                  <c:v>25</c:v>
                </c:pt>
                <c:pt idx="2035">
                  <c:v>14</c:v>
                </c:pt>
                <c:pt idx="2036">
                  <c:v>10</c:v>
                </c:pt>
                <c:pt idx="2037">
                  <c:v>16</c:v>
                </c:pt>
                <c:pt idx="2038">
                  <c:v>21</c:v>
                </c:pt>
                <c:pt idx="2039">
                  <c:v>21</c:v>
                </c:pt>
                <c:pt idx="2040">
                  <c:v>16</c:v>
                </c:pt>
                <c:pt idx="2041">
                  <c:v>15</c:v>
                </c:pt>
                <c:pt idx="2042">
                  <c:v>17</c:v>
                </c:pt>
                <c:pt idx="2043">
                  <c:v>10</c:v>
                </c:pt>
                <c:pt idx="2044">
                  <c:v>14</c:v>
                </c:pt>
                <c:pt idx="2045">
                  <c:v>13</c:v>
                </c:pt>
                <c:pt idx="2046">
                  <c:v>14</c:v>
                </c:pt>
                <c:pt idx="2047">
                  <c:v>20</c:v>
                </c:pt>
                <c:pt idx="2048">
                  <c:v>19</c:v>
                </c:pt>
                <c:pt idx="2049">
                  <c:v>17</c:v>
                </c:pt>
                <c:pt idx="2050">
                  <c:v>17</c:v>
                </c:pt>
                <c:pt idx="2051">
                  <c:v>9</c:v>
                </c:pt>
                <c:pt idx="2052">
                  <c:v>12</c:v>
                </c:pt>
                <c:pt idx="2053">
                  <c:v>13</c:v>
                </c:pt>
                <c:pt idx="2054">
                  <c:v>19</c:v>
                </c:pt>
                <c:pt idx="2055">
                  <c:v>20</c:v>
                </c:pt>
                <c:pt idx="2056">
                  <c:v>19</c:v>
                </c:pt>
                <c:pt idx="2057">
                  <c:v>19</c:v>
                </c:pt>
                <c:pt idx="2058">
                  <c:v>26</c:v>
                </c:pt>
                <c:pt idx="2059">
                  <c:v>12</c:v>
                </c:pt>
                <c:pt idx="2060">
                  <c:v>26</c:v>
                </c:pt>
                <c:pt idx="2061">
                  <c:v>13</c:v>
                </c:pt>
                <c:pt idx="2062">
                  <c:v>13</c:v>
                </c:pt>
                <c:pt idx="2063">
                  <c:v>19</c:v>
                </c:pt>
                <c:pt idx="2064">
                  <c:v>24</c:v>
                </c:pt>
                <c:pt idx="2065">
                  <c:v>27</c:v>
                </c:pt>
                <c:pt idx="2066">
                  <c:v>7</c:v>
                </c:pt>
                <c:pt idx="2067">
                  <c:v>9</c:v>
                </c:pt>
                <c:pt idx="2068">
                  <c:v>19</c:v>
                </c:pt>
                <c:pt idx="2069">
                  <c:v>18</c:v>
                </c:pt>
                <c:pt idx="2070">
                  <c:v>20</c:v>
                </c:pt>
                <c:pt idx="2071">
                  <c:v>8</c:v>
                </c:pt>
                <c:pt idx="2072">
                  <c:v>14</c:v>
                </c:pt>
                <c:pt idx="2073">
                  <c:v>14</c:v>
                </c:pt>
                <c:pt idx="2074">
                  <c:v>20</c:v>
                </c:pt>
                <c:pt idx="2075">
                  <c:v>20</c:v>
                </c:pt>
                <c:pt idx="2076">
                  <c:v>22</c:v>
                </c:pt>
                <c:pt idx="2077">
                  <c:v>26</c:v>
                </c:pt>
                <c:pt idx="2078">
                  <c:v>16</c:v>
                </c:pt>
                <c:pt idx="2079">
                  <c:v>13</c:v>
                </c:pt>
                <c:pt idx="2080">
                  <c:v>20</c:v>
                </c:pt>
                <c:pt idx="2081">
                  <c:v>18</c:v>
                </c:pt>
                <c:pt idx="2082">
                  <c:v>8</c:v>
                </c:pt>
                <c:pt idx="2083">
                  <c:v>15</c:v>
                </c:pt>
                <c:pt idx="2084">
                  <c:v>11</c:v>
                </c:pt>
                <c:pt idx="2085">
                  <c:v>17</c:v>
                </c:pt>
                <c:pt idx="2086">
                  <c:v>16</c:v>
                </c:pt>
                <c:pt idx="2087">
                  <c:v>22</c:v>
                </c:pt>
                <c:pt idx="2088">
                  <c:v>19</c:v>
                </c:pt>
                <c:pt idx="2089">
                  <c:v>12</c:v>
                </c:pt>
                <c:pt idx="2090">
                  <c:v>18</c:v>
                </c:pt>
                <c:pt idx="2091">
                  <c:v>12</c:v>
                </c:pt>
                <c:pt idx="2092">
                  <c:v>13</c:v>
                </c:pt>
                <c:pt idx="2093">
                  <c:v>10</c:v>
                </c:pt>
                <c:pt idx="2094">
                  <c:v>34</c:v>
                </c:pt>
                <c:pt idx="2095">
                  <c:v>19</c:v>
                </c:pt>
                <c:pt idx="2096">
                  <c:v>22</c:v>
                </c:pt>
                <c:pt idx="2097">
                  <c:v>12</c:v>
                </c:pt>
                <c:pt idx="2098">
                  <c:v>13</c:v>
                </c:pt>
                <c:pt idx="2099">
                  <c:v>29</c:v>
                </c:pt>
                <c:pt idx="2100">
                  <c:v>18</c:v>
                </c:pt>
                <c:pt idx="2101">
                  <c:v>20</c:v>
                </c:pt>
                <c:pt idx="2102">
                  <c:v>16</c:v>
                </c:pt>
                <c:pt idx="2103">
                  <c:v>19</c:v>
                </c:pt>
                <c:pt idx="2104">
                  <c:v>15</c:v>
                </c:pt>
                <c:pt idx="2105">
                  <c:v>19</c:v>
                </c:pt>
                <c:pt idx="2106">
                  <c:v>14</c:v>
                </c:pt>
                <c:pt idx="2107">
                  <c:v>13</c:v>
                </c:pt>
                <c:pt idx="2108">
                  <c:v>10</c:v>
                </c:pt>
                <c:pt idx="2109">
                  <c:v>20</c:v>
                </c:pt>
                <c:pt idx="2110">
                  <c:v>11</c:v>
                </c:pt>
                <c:pt idx="2111">
                  <c:v>15</c:v>
                </c:pt>
                <c:pt idx="2112">
                  <c:v>13</c:v>
                </c:pt>
                <c:pt idx="2113">
                  <c:v>17</c:v>
                </c:pt>
                <c:pt idx="2114">
                  <c:v>15</c:v>
                </c:pt>
                <c:pt idx="2115">
                  <c:v>25</c:v>
                </c:pt>
                <c:pt idx="2116">
                  <c:v>20</c:v>
                </c:pt>
                <c:pt idx="2117">
                  <c:v>13</c:v>
                </c:pt>
                <c:pt idx="2118">
                  <c:v>10</c:v>
                </c:pt>
                <c:pt idx="2119">
                  <c:v>18</c:v>
                </c:pt>
                <c:pt idx="2120">
                  <c:v>16</c:v>
                </c:pt>
                <c:pt idx="2121">
                  <c:v>15</c:v>
                </c:pt>
                <c:pt idx="2122">
                  <c:v>12</c:v>
                </c:pt>
                <c:pt idx="2123">
                  <c:v>16</c:v>
                </c:pt>
                <c:pt idx="2124">
                  <c:v>15</c:v>
                </c:pt>
                <c:pt idx="2125">
                  <c:v>13</c:v>
                </c:pt>
                <c:pt idx="2126">
                  <c:v>16</c:v>
                </c:pt>
                <c:pt idx="2127">
                  <c:v>17</c:v>
                </c:pt>
                <c:pt idx="2128">
                  <c:v>15</c:v>
                </c:pt>
                <c:pt idx="2129">
                  <c:v>11</c:v>
                </c:pt>
                <c:pt idx="2130">
                  <c:v>11</c:v>
                </c:pt>
                <c:pt idx="2131">
                  <c:v>15</c:v>
                </c:pt>
                <c:pt idx="2132">
                  <c:v>16</c:v>
                </c:pt>
                <c:pt idx="2133">
                  <c:v>10</c:v>
                </c:pt>
                <c:pt idx="2134">
                  <c:v>11</c:v>
                </c:pt>
                <c:pt idx="2135">
                  <c:v>15</c:v>
                </c:pt>
                <c:pt idx="2136">
                  <c:v>15</c:v>
                </c:pt>
                <c:pt idx="2137">
                  <c:v>14</c:v>
                </c:pt>
                <c:pt idx="2138">
                  <c:v>9</c:v>
                </c:pt>
                <c:pt idx="2139">
                  <c:v>21</c:v>
                </c:pt>
                <c:pt idx="2140">
                  <c:v>13</c:v>
                </c:pt>
                <c:pt idx="2141">
                  <c:v>16</c:v>
                </c:pt>
                <c:pt idx="2142">
                  <c:v>14</c:v>
                </c:pt>
                <c:pt idx="2143">
                  <c:v>17</c:v>
                </c:pt>
                <c:pt idx="2144">
                  <c:v>19</c:v>
                </c:pt>
                <c:pt idx="2145">
                  <c:v>10</c:v>
                </c:pt>
                <c:pt idx="2146">
                  <c:v>16</c:v>
                </c:pt>
                <c:pt idx="2147">
                  <c:v>21</c:v>
                </c:pt>
                <c:pt idx="2148">
                  <c:v>7</c:v>
                </c:pt>
                <c:pt idx="2149">
                  <c:v>10</c:v>
                </c:pt>
                <c:pt idx="2150">
                  <c:v>10</c:v>
                </c:pt>
                <c:pt idx="2151">
                  <c:v>20</c:v>
                </c:pt>
                <c:pt idx="2152">
                  <c:v>15</c:v>
                </c:pt>
                <c:pt idx="2153">
                  <c:v>22</c:v>
                </c:pt>
                <c:pt idx="2154">
                  <c:v>18</c:v>
                </c:pt>
                <c:pt idx="2155">
                  <c:v>13</c:v>
                </c:pt>
                <c:pt idx="2156">
                  <c:v>13</c:v>
                </c:pt>
                <c:pt idx="2157">
                  <c:v>10</c:v>
                </c:pt>
                <c:pt idx="2158">
                  <c:v>19</c:v>
                </c:pt>
                <c:pt idx="2159">
                  <c:v>20</c:v>
                </c:pt>
                <c:pt idx="2160">
                  <c:v>20</c:v>
                </c:pt>
                <c:pt idx="2161">
                  <c:v>7</c:v>
                </c:pt>
                <c:pt idx="2162">
                  <c:v>17</c:v>
                </c:pt>
                <c:pt idx="2163">
                  <c:v>18</c:v>
                </c:pt>
                <c:pt idx="2164">
                  <c:v>14</c:v>
                </c:pt>
                <c:pt idx="2165">
                  <c:v>18</c:v>
                </c:pt>
                <c:pt idx="2166">
                  <c:v>15</c:v>
                </c:pt>
                <c:pt idx="2167">
                  <c:v>25</c:v>
                </c:pt>
                <c:pt idx="2168">
                  <c:v>14</c:v>
                </c:pt>
                <c:pt idx="2169">
                  <c:v>17</c:v>
                </c:pt>
                <c:pt idx="2170">
                  <c:v>17</c:v>
                </c:pt>
                <c:pt idx="2171">
                  <c:v>17</c:v>
                </c:pt>
                <c:pt idx="2172">
                  <c:v>15</c:v>
                </c:pt>
                <c:pt idx="2173">
                  <c:v>10</c:v>
                </c:pt>
                <c:pt idx="2174">
                  <c:v>13</c:v>
                </c:pt>
                <c:pt idx="2175">
                  <c:v>18</c:v>
                </c:pt>
                <c:pt idx="2176">
                  <c:v>14</c:v>
                </c:pt>
                <c:pt idx="2177">
                  <c:v>9</c:v>
                </c:pt>
                <c:pt idx="2178">
                  <c:v>11</c:v>
                </c:pt>
                <c:pt idx="2179">
                  <c:v>22</c:v>
                </c:pt>
                <c:pt idx="2180">
                  <c:v>13</c:v>
                </c:pt>
                <c:pt idx="2181">
                  <c:v>20</c:v>
                </c:pt>
                <c:pt idx="2182">
                  <c:v>12</c:v>
                </c:pt>
                <c:pt idx="2183">
                  <c:v>11</c:v>
                </c:pt>
                <c:pt idx="2184">
                  <c:v>16</c:v>
                </c:pt>
                <c:pt idx="2185">
                  <c:v>13</c:v>
                </c:pt>
                <c:pt idx="2186">
                  <c:v>12</c:v>
                </c:pt>
                <c:pt idx="2187">
                  <c:v>21</c:v>
                </c:pt>
                <c:pt idx="2188">
                  <c:v>17</c:v>
                </c:pt>
                <c:pt idx="2189">
                  <c:v>9</c:v>
                </c:pt>
                <c:pt idx="2190">
                  <c:v>8</c:v>
                </c:pt>
                <c:pt idx="2191">
                  <c:v>14</c:v>
                </c:pt>
                <c:pt idx="2192">
                  <c:v>19</c:v>
                </c:pt>
                <c:pt idx="2193">
                  <c:v>11</c:v>
                </c:pt>
                <c:pt idx="2194">
                  <c:v>16</c:v>
                </c:pt>
                <c:pt idx="2195">
                  <c:v>16</c:v>
                </c:pt>
                <c:pt idx="2196">
                  <c:v>18</c:v>
                </c:pt>
                <c:pt idx="2197">
                  <c:v>13</c:v>
                </c:pt>
                <c:pt idx="2198">
                  <c:v>16</c:v>
                </c:pt>
                <c:pt idx="2199">
                  <c:v>12</c:v>
                </c:pt>
                <c:pt idx="2200">
                  <c:v>14</c:v>
                </c:pt>
                <c:pt idx="2201">
                  <c:v>15</c:v>
                </c:pt>
                <c:pt idx="2202">
                  <c:v>12</c:v>
                </c:pt>
                <c:pt idx="2203">
                  <c:v>10</c:v>
                </c:pt>
                <c:pt idx="2204">
                  <c:v>8</c:v>
                </c:pt>
                <c:pt idx="2205">
                  <c:v>9</c:v>
                </c:pt>
                <c:pt idx="2206">
                  <c:v>11</c:v>
                </c:pt>
                <c:pt idx="2207">
                  <c:v>20</c:v>
                </c:pt>
                <c:pt idx="2208">
                  <c:v>21</c:v>
                </c:pt>
                <c:pt idx="2209">
                  <c:v>11</c:v>
                </c:pt>
                <c:pt idx="2210">
                  <c:v>28</c:v>
                </c:pt>
                <c:pt idx="2211">
                  <c:v>16</c:v>
                </c:pt>
                <c:pt idx="2212">
                  <c:v>9</c:v>
                </c:pt>
                <c:pt idx="2213">
                  <c:v>9</c:v>
                </c:pt>
                <c:pt idx="2214">
                  <c:v>10</c:v>
                </c:pt>
                <c:pt idx="2215">
                  <c:v>8</c:v>
                </c:pt>
                <c:pt idx="2216">
                  <c:v>25</c:v>
                </c:pt>
                <c:pt idx="2217">
                  <c:v>12</c:v>
                </c:pt>
                <c:pt idx="2218">
                  <c:v>20</c:v>
                </c:pt>
                <c:pt idx="2219">
                  <c:v>14</c:v>
                </c:pt>
                <c:pt idx="2220">
                  <c:v>19</c:v>
                </c:pt>
                <c:pt idx="2221">
                  <c:v>16</c:v>
                </c:pt>
                <c:pt idx="2222">
                  <c:v>13</c:v>
                </c:pt>
                <c:pt idx="2223">
                  <c:v>11</c:v>
                </c:pt>
                <c:pt idx="2224">
                  <c:v>12</c:v>
                </c:pt>
                <c:pt idx="2225">
                  <c:v>11</c:v>
                </c:pt>
                <c:pt idx="2226">
                  <c:v>9</c:v>
                </c:pt>
                <c:pt idx="2227">
                  <c:v>6</c:v>
                </c:pt>
                <c:pt idx="2228">
                  <c:v>16</c:v>
                </c:pt>
                <c:pt idx="2229">
                  <c:v>10</c:v>
                </c:pt>
                <c:pt idx="2230">
                  <c:v>15</c:v>
                </c:pt>
                <c:pt idx="2231">
                  <c:v>8</c:v>
                </c:pt>
                <c:pt idx="2232">
                  <c:v>11</c:v>
                </c:pt>
                <c:pt idx="2233">
                  <c:v>16</c:v>
                </c:pt>
                <c:pt idx="2234">
                  <c:v>18</c:v>
                </c:pt>
                <c:pt idx="2235">
                  <c:v>20</c:v>
                </c:pt>
                <c:pt idx="2236">
                  <c:v>11</c:v>
                </c:pt>
                <c:pt idx="2237">
                  <c:v>14</c:v>
                </c:pt>
                <c:pt idx="2238">
                  <c:v>12</c:v>
                </c:pt>
                <c:pt idx="2239">
                  <c:v>12</c:v>
                </c:pt>
                <c:pt idx="2240">
                  <c:v>11</c:v>
                </c:pt>
                <c:pt idx="2241">
                  <c:v>4</c:v>
                </c:pt>
                <c:pt idx="2242">
                  <c:v>6</c:v>
                </c:pt>
                <c:pt idx="2243">
                  <c:v>14</c:v>
                </c:pt>
                <c:pt idx="2244">
                  <c:v>8</c:v>
                </c:pt>
                <c:pt idx="2245">
                  <c:v>9</c:v>
                </c:pt>
                <c:pt idx="2246">
                  <c:v>19</c:v>
                </c:pt>
                <c:pt idx="2247">
                  <c:v>14</c:v>
                </c:pt>
                <c:pt idx="2248">
                  <c:v>8</c:v>
                </c:pt>
                <c:pt idx="2249">
                  <c:v>12</c:v>
                </c:pt>
                <c:pt idx="2250">
                  <c:v>10</c:v>
                </c:pt>
                <c:pt idx="2251">
                  <c:v>14</c:v>
                </c:pt>
                <c:pt idx="2252">
                  <c:v>14</c:v>
                </c:pt>
                <c:pt idx="2253">
                  <c:v>13</c:v>
                </c:pt>
                <c:pt idx="2254">
                  <c:v>14</c:v>
                </c:pt>
                <c:pt idx="2255">
                  <c:v>14</c:v>
                </c:pt>
                <c:pt idx="2256">
                  <c:v>15</c:v>
                </c:pt>
                <c:pt idx="2257">
                  <c:v>15</c:v>
                </c:pt>
                <c:pt idx="2258">
                  <c:v>19</c:v>
                </c:pt>
                <c:pt idx="2259">
                  <c:v>10</c:v>
                </c:pt>
                <c:pt idx="2260">
                  <c:v>16</c:v>
                </c:pt>
                <c:pt idx="2261">
                  <c:v>11</c:v>
                </c:pt>
                <c:pt idx="2262">
                  <c:v>17</c:v>
                </c:pt>
                <c:pt idx="2263">
                  <c:v>17</c:v>
                </c:pt>
                <c:pt idx="2264">
                  <c:v>9</c:v>
                </c:pt>
                <c:pt idx="2265">
                  <c:v>17</c:v>
                </c:pt>
                <c:pt idx="2266">
                  <c:v>15</c:v>
                </c:pt>
                <c:pt idx="2267">
                  <c:v>13</c:v>
                </c:pt>
                <c:pt idx="2268">
                  <c:v>13</c:v>
                </c:pt>
                <c:pt idx="2269">
                  <c:v>7</c:v>
                </c:pt>
                <c:pt idx="2270">
                  <c:v>8</c:v>
                </c:pt>
                <c:pt idx="2271">
                  <c:v>9</c:v>
                </c:pt>
                <c:pt idx="2272">
                  <c:v>15</c:v>
                </c:pt>
                <c:pt idx="2273">
                  <c:v>13</c:v>
                </c:pt>
                <c:pt idx="2274">
                  <c:v>19</c:v>
                </c:pt>
                <c:pt idx="2275">
                  <c:v>7</c:v>
                </c:pt>
                <c:pt idx="2276">
                  <c:v>12</c:v>
                </c:pt>
                <c:pt idx="2277">
                  <c:v>17</c:v>
                </c:pt>
                <c:pt idx="2278">
                  <c:v>19</c:v>
                </c:pt>
                <c:pt idx="2279">
                  <c:v>16</c:v>
                </c:pt>
                <c:pt idx="2280">
                  <c:v>11</c:v>
                </c:pt>
                <c:pt idx="2281">
                  <c:v>16</c:v>
                </c:pt>
                <c:pt idx="2282">
                  <c:v>18</c:v>
                </c:pt>
                <c:pt idx="2283">
                  <c:v>15</c:v>
                </c:pt>
                <c:pt idx="2284">
                  <c:v>8</c:v>
                </c:pt>
                <c:pt idx="2285">
                  <c:v>12</c:v>
                </c:pt>
                <c:pt idx="2286">
                  <c:v>14</c:v>
                </c:pt>
                <c:pt idx="2287">
                  <c:v>19</c:v>
                </c:pt>
                <c:pt idx="2288">
                  <c:v>13</c:v>
                </c:pt>
                <c:pt idx="2289">
                  <c:v>13</c:v>
                </c:pt>
                <c:pt idx="2290">
                  <c:v>14</c:v>
                </c:pt>
                <c:pt idx="2291">
                  <c:v>13</c:v>
                </c:pt>
                <c:pt idx="2292">
                  <c:v>11</c:v>
                </c:pt>
                <c:pt idx="2293">
                  <c:v>8</c:v>
                </c:pt>
                <c:pt idx="2294">
                  <c:v>13</c:v>
                </c:pt>
                <c:pt idx="2295">
                  <c:v>14</c:v>
                </c:pt>
                <c:pt idx="2296">
                  <c:v>20</c:v>
                </c:pt>
                <c:pt idx="2297">
                  <c:v>11</c:v>
                </c:pt>
                <c:pt idx="2298">
                  <c:v>17</c:v>
                </c:pt>
                <c:pt idx="2299">
                  <c:v>10</c:v>
                </c:pt>
                <c:pt idx="2300">
                  <c:v>9</c:v>
                </c:pt>
                <c:pt idx="2301">
                  <c:v>10</c:v>
                </c:pt>
                <c:pt idx="2302">
                  <c:v>17</c:v>
                </c:pt>
                <c:pt idx="2303">
                  <c:v>8</c:v>
                </c:pt>
                <c:pt idx="2304">
                  <c:v>13</c:v>
                </c:pt>
                <c:pt idx="2305">
                  <c:v>16</c:v>
                </c:pt>
                <c:pt idx="2306">
                  <c:v>14</c:v>
                </c:pt>
                <c:pt idx="2307">
                  <c:v>9</c:v>
                </c:pt>
                <c:pt idx="2308">
                  <c:v>11</c:v>
                </c:pt>
                <c:pt idx="2309">
                  <c:v>12</c:v>
                </c:pt>
                <c:pt idx="2310">
                  <c:v>12</c:v>
                </c:pt>
                <c:pt idx="2311">
                  <c:v>16</c:v>
                </c:pt>
                <c:pt idx="2312">
                  <c:v>20</c:v>
                </c:pt>
                <c:pt idx="2313">
                  <c:v>10</c:v>
                </c:pt>
                <c:pt idx="2314">
                  <c:v>11</c:v>
                </c:pt>
                <c:pt idx="2315">
                  <c:v>13</c:v>
                </c:pt>
                <c:pt idx="2316">
                  <c:v>5</c:v>
                </c:pt>
                <c:pt idx="2317">
                  <c:v>10</c:v>
                </c:pt>
                <c:pt idx="2318">
                  <c:v>7</c:v>
                </c:pt>
                <c:pt idx="2319">
                  <c:v>16</c:v>
                </c:pt>
                <c:pt idx="2320">
                  <c:v>12</c:v>
                </c:pt>
                <c:pt idx="2321">
                  <c:v>14</c:v>
                </c:pt>
                <c:pt idx="2322">
                  <c:v>7</c:v>
                </c:pt>
                <c:pt idx="2323">
                  <c:v>15</c:v>
                </c:pt>
                <c:pt idx="2324">
                  <c:v>6</c:v>
                </c:pt>
                <c:pt idx="2325">
                  <c:v>15</c:v>
                </c:pt>
                <c:pt idx="2326">
                  <c:v>15</c:v>
                </c:pt>
                <c:pt idx="2327">
                  <c:v>7</c:v>
                </c:pt>
                <c:pt idx="2328">
                  <c:v>11</c:v>
                </c:pt>
                <c:pt idx="2329">
                  <c:v>10</c:v>
                </c:pt>
                <c:pt idx="2330">
                  <c:v>19</c:v>
                </c:pt>
                <c:pt idx="2331">
                  <c:v>16</c:v>
                </c:pt>
                <c:pt idx="2332">
                  <c:v>15</c:v>
                </c:pt>
                <c:pt idx="2333">
                  <c:v>12</c:v>
                </c:pt>
                <c:pt idx="2334">
                  <c:v>17</c:v>
                </c:pt>
                <c:pt idx="2335">
                  <c:v>11</c:v>
                </c:pt>
                <c:pt idx="2336">
                  <c:v>13</c:v>
                </c:pt>
                <c:pt idx="2337">
                  <c:v>13</c:v>
                </c:pt>
                <c:pt idx="2338">
                  <c:v>14</c:v>
                </c:pt>
                <c:pt idx="2339">
                  <c:v>14</c:v>
                </c:pt>
                <c:pt idx="2340">
                  <c:v>12</c:v>
                </c:pt>
                <c:pt idx="2341">
                  <c:v>10</c:v>
                </c:pt>
                <c:pt idx="2342">
                  <c:v>12</c:v>
                </c:pt>
                <c:pt idx="2343">
                  <c:v>11</c:v>
                </c:pt>
                <c:pt idx="2344">
                  <c:v>12</c:v>
                </c:pt>
                <c:pt idx="2345">
                  <c:v>8</c:v>
                </c:pt>
                <c:pt idx="2346">
                  <c:v>10</c:v>
                </c:pt>
                <c:pt idx="2347">
                  <c:v>11</c:v>
                </c:pt>
                <c:pt idx="2348">
                  <c:v>6</c:v>
                </c:pt>
                <c:pt idx="2349">
                  <c:v>9</c:v>
                </c:pt>
                <c:pt idx="2350">
                  <c:v>16</c:v>
                </c:pt>
                <c:pt idx="2351">
                  <c:v>18</c:v>
                </c:pt>
                <c:pt idx="2352">
                  <c:v>13</c:v>
                </c:pt>
                <c:pt idx="2353">
                  <c:v>17</c:v>
                </c:pt>
                <c:pt idx="2354">
                  <c:v>13</c:v>
                </c:pt>
                <c:pt idx="2355">
                  <c:v>14</c:v>
                </c:pt>
                <c:pt idx="2356">
                  <c:v>7</c:v>
                </c:pt>
                <c:pt idx="2357">
                  <c:v>12</c:v>
                </c:pt>
                <c:pt idx="2358">
                  <c:v>17</c:v>
                </c:pt>
                <c:pt idx="2359">
                  <c:v>10</c:v>
                </c:pt>
                <c:pt idx="2360">
                  <c:v>11</c:v>
                </c:pt>
                <c:pt idx="2361">
                  <c:v>5</c:v>
                </c:pt>
                <c:pt idx="2362">
                  <c:v>9</c:v>
                </c:pt>
                <c:pt idx="2363">
                  <c:v>15</c:v>
                </c:pt>
                <c:pt idx="2364">
                  <c:v>9</c:v>
                </c:pt>
                <c:pt idx="2365">
                  <c:v>12</c:v>
                </c:pt>
                <c:pt idx="2366">
                  <c:v>10</c:v>
                </c:pt>
                <c:pt idx="2367">
                  <c:v>11</c:v>
                </c:pt>
                <c:pt idx="2368">
                  <c:v>10</c:v>
                </c:pt>
                <c:pt idx="2369">
                  <c:v>9</c:v>
                </c:pt>
                <c:pt idx="2370">
                  <c:v>15</c:v>
                </c:pt>
                <c:pt idx="2371">
                  <c:v>8</c:v>
                </c:pt>
                <c:pt idx="2372">
                  <c:v>11</c:v>
                </c:pt>
                <c:pt idx="2373">
                  <c:v>16</c:v>
                </c:pt>
                <c:pt idx="2374">
                  <c:v>13</c:v>
                </c:pt>
                <c:pt idx="2375">
                  <c:v>16</c:v>
                </c:pt>
                <c:pt idx="2376">
                  <c:v>5</c:v>
                </c:pt>
                <c:pt idx="2377">
                  <c:v>15</c:v>
                </c:pt>
                <c:pt idx="2378">
                  <c:v>16</c:v>
                </c:pt>
                <c:pt idx="2379">
                  <c:v>10</c:v>
                </c:pt>
                <c:pt idx="2380">
                  <c:v>15</c:v>
                </c:pt>
                <c:pt idx="2381">
                  <c:v>12</c:v>
                </c:pt>
                <c:pt idx="2382">
                  <c:v>7</c:v>
                </c:pt>
                <c:pt idx="2383">
                  <c:v>14</c:v>
                </c:pt>
                <c:pt idx="2384">
                  <c:v>13</c:v>
                </c:pt>
                <c:pt idx="2385">
                  <c:v>11</c:v>
                </c:pt>
                <c:pt idx="2386">
                  <c:v>9</c:v>
                </c:pt>
                <c:pt idx="2387">
                  <c:v>11</c:v>
                </c:pt>
                <c:pt idx="2388">
                  <c:v>5</c:v>
                </c:pt>
                <c:pt idx="2389">
                  <c:v>9</c:v>
                </c:pt>
                <c:pt idx="2390">
                  <c:v>13</c:v>
                </c:pt>
                <c:pt idx="2391">
                  <c:v>14</c:v>
                </c:pt>
                <c:pt idx="2392">
                  <c:v>12</c:v>
                </c:pt>
                <c:pt idx="2393">
                  <c:v>10</c:v>
                </c:pt>
                <c:pt idx="2394">
                  <c:v>15</c:v>
                </c:pt>
                <c:pt idx="2395">
                  <c:v>10</c:v>
                </c:pt>
                <c:pt idx="2396">
                  <c:v>13</c:v>
                </c:pt>
                <c:pt idx="2397">
                  <c:v>11</c:v>
                </c:pt>
                <c:pt idx="2398">
                  <c:v>15</c:v>
                </c:pt>
                <c:pt idx="2399">
                  <c:v>10</c:v>
                </c:pt>
                <c:pt idx="2400">
                  <c:v>10</c:v>
                </c:pt>
                <c:pt idx="2401">
                  <c:v>7</c:v>
                </c:pt>
                <c:pt idx="2402">
                  <c:v>13</c:v>
                </c:pt>
                <c:pt idx="2403">
                  <c:v>4</c:v>
                </c:pt>
                <c:pt idx="2404">
                  <c:v>17</c:v>
                </c:pt>
                <c:pt idx="2405">
                  <c:v>10</c:v>
                </c:pt>
                <c:pt idx="2406">
                  <c:v>11</c:v>
                </c:pt>
                <c:pt idx="2407">
                  <c:v>10</c:v>
                </c:pt>
                <c:pt idx="2408">
                  <c:v>8</c:v>
                </c:pt>
                <c:pt idx="2409">
                  <c:v>8</c:v>
                </c:pt>
                <c:pt idx="2410">
                  <c:v>19</c:v>
                </c:pt>
                <c:pt idx="2411">
                  <c:v>9</c:v>
                </c:pt>
                <c:pt idx="2412">
                  <c:v>10</c:v>
                </c:pt>
                <c:pt idx="2413">
                  <c:v>13</c:v>
                </c:pt>
                <c:pt idx="2414">
                  <c:v>11</c:v>
                </c:pt>
                <c:pt idx="2415">
                  <c:v>8</c:v>
                </c:pt>
                <c:pt idx="2416">
                  <c:v>10</c:v>
                </c:pt>
                <c:pt idx="2417">
                  <c:v>4</c:v>
                </c:pt>
                <c:pt idx="2418">
                  <c:v>14</c:v>
                </c:pt>
                <c:pt idx="2419">
                  <c:v>8</c:v>
                </c:pt>
                <c:pt idx="2420">
                  <c:v>10</c:v>
                </c:pt>
                <c:pt idx="2421">
                  <c:v>16</c:v>
                </c:pt>
                <c:pt idx="2422">
                  <c:v>13</c:v>
                </c:pt>
                <c:pt idx="2423">
                  <c:v>12</c:v>
                </c:pt>
                <c:pt idx="2424">
                  <c:v>11</c:v>
                </c:pt>
                <c:pt idx="2425">
                  <c:v>9</c:v>
                </c:pt>
                <c:pt idx="2426">
                  <c:v>11</c:v>
                </c:pt>
                <c:pt idx="2427">
                  <c:v>15</c:v>
                </c:pt>
                <c:pt idx="2428">
                  <c:v>7</c:v>
                </c:pt>
                <c:pt idx="2429">
                  <c:v>10</c:v>
                </c:pt>
                <c:pt idx="2430">
                  <c:v>14</c:v>
                </c:pt>
                <c:pt idx="2431">
                  <c:v>8</c:v>
                </c:pt>
                <c:pt idx="2432">
                  <c:v>9</c:v>
                </c:pt>
                <c:pt idx="2433">
                  <c:v>7</c:v>
                </c:pt>
                <c:pt idx="2434">
                  <c:v>9</c:v>
                </c:pt>
                <c:pt idx="2435">
                  <c:v>6</c:v>
                </c:pt>
                <c:pt idx="2436">
                  <c:v>12</c:v>
                </c:pt>
                <c:pt idx="2437">
                  <c:v>6</c:v>
                </c:pt>
                <c:pt idx="2438">
                  <c:v>8</c:v>
                </c:pt>
                <c:pt idx="2439">
                  <c:v>9</c:v>
                </c:pt>
                <c:pt idx="2440">
                  <c:v>13</c:v>
                </c:pt>
                <c:pt idx="2441">
                  <c:v>9</c:v>
                </c:pt>
                <c:pt idx="2442">
                  <c:v>14</c:v>
                </c:pt>
                <c:pt idx="2443">
                  <c:v>10</c:v>
                </c:pt>
                <c:pt idx="2444">
                  <c:v>11</c:v>
                </c:pt>
                <c:pt idx="2445">
                  <c:v>14</c:v>
                </c:pt>
                <c:pt idx="2446">
                  <c:v>13</c:v>
                </c:pt>
                <c:pt idx="2447">
                  <c:v>6</c:v>
                </c:pt>
                <c:pt idx="2448">
                  <c:v>8</c:v>
                </c:pt>
                <c:pt idx="2449">
                  <c:v>15</c:v>
                </c:pt>
                <c:pt idx="2450">
                  <c:v>8</c:v>
                </c:pt>
                <c:pt idx="2451">
                  <c:v>11</c:v>
                </c:pt>
                <c:pt idx="2452">
                  <c:v>10</c:v>
                </c:pt>
                <c:pt idx="2453">
                  <c:v>9</c:v>
                </c:pt>
                <c:pt idx="2454">
                  <c:v>12</c:v>
                </c:pt>
                <c:pt idx="2455">
                  <c:v>4</c:v>
                </c:pt>
                <c:pt idx="2456">
                  <c:v>5</c:v>
                </c:pt>
                <c:pt idx="2457">
                  <c:v>12</c:v>
                </c:pt>
                <c:pt idx="2458">
                  <c:v>4</c:v>
                </c:pt>
                <c:pt idx="2459">
                  <c:v>9</c:v>
                </c:pt>
                <c:pt idx="2460">
                  <c:v>10</c:v>
                </c:pt>
                <c:pt idx="2461">
                  <c:v>16</c:v>
                </c:pt>
                <c:pt idx="2462">
                  <c:v>11</c:v>
                </c:pt>
                <c:pt idx="2463">
                  <c:v>9</c:v>
                </c:pt>
                <c:pt idx="2464">
                  <c:v>11</c:v>
                </c:pt>
                <c:pt idx="2465">
                  <c:v>9</c:v>
                </c:pt>
                <c:pt idx="2466">
                  <c:v>8</c:v>
                </c:pt>
                <c:pt idx="2467">
                  <c:v>8</c:v>
                </c:pt>
                <c:pt idx="2468">
                  <c:v>6</c:v>
                </c:pt>
                <c:pt idx="2469">
                  <c:v>10</c:v>
                </c:pt>
                <c:pt idx="2470">
                  <c:v>8</c:v>
                </c:pt>
                <c:pt idx="2471">
                  <c:v>12</c:v>
                </c:pt>
                <c:pt idx="2472">
                  <c:v>10</c:v>
                </c:pt>
                <c:pt idx="2473">
                  <c:v>9</c:v>
                </c:pt>
                <c:pt idx="2474">
                  <c:v>10</c:v>
                </c:pt>
                <c:pt idx="2475">
                  <c:v>8</c:v>
                </c:pt>
                <c:pt idx="2476">
                  <c:v>12</c:v>
                </c:pt>
                <c:pt idx="2477">
                  <c:v>5</c:v>
                </c:pt>
                <c:pt idx="2478">
                  <c:v>11</c:v>
                </c:pt>
                <c:pt idx="2479">
                  <c:v>12</c:v>
                </c:pt>
                <c:pt idx="2480">
                  <c:v>12</c:v>
                </c:pt>
                <c:pt idx="2481">
                  <c:v>11</c:v>
                </c:pt>
                <c:pt idx="2482">
                  <c:v>8</c:v>
                </c:pt>
                <c:pt idx="2483">
                  <c:v>8</c:v>
                </c:pt>
                <c:pt idx="2484">
                  <c:v>11</c:v>
                </c:pt>
                <c:pt idx="2485">
                  <c:v>15</c:v>
                </c:pt>
                <c:pt idx="2486">
                  <c:v>11</c:v>
                </c:pt>
                <c:pt idx="2487">
                  <c:v>7</c:v>
                </c:pt>
                <c:pt idx="2488">
                  <c:v>9</c:v>
                </c:pt>
                <c:pt idx="2489">
                  <c:v>19</c:v>
                </c:pt>
                <c:pt idx="2490">
                  <c:v>13</c:v>
                </c:pt>
                <c:pt idx="2491">
                  <c:v>11</c:v>
                </c:pt>
                <c:pt idx="2492">
                  <c:v>6</c:v>
                </c:pt>
                <c:pt idx="2493">
                  <c:v>11</c:v>
                </c:pt>
                <c:pt idx="2494">
                  <c:v>12</c:v>
                </c:pt>
                <c:pt idx="2495">
                  <c:v>14</c:v>
                </c:pt>
                <c:pt idx="2496">
                  <c:v>9</c:v>
                </c:pt>
                <c:pt idx="2497">
                  <c:v>8</c:v>
                </c:pt>
                <c:pt idx="2498">
                  <c:v>12</c:v>
                </c:pt>
                <c:pt idx="2499">
                  <c:v>7</c:v>
                </c:pt>
                <c:pt idx="2500">
                  <c:v>9</c:v>
                </c:pt>
                <c:pt idx="2501">
                  <c:v>16</c:v>
                </c:pt>
                <c:pt idx="2502">
                  <c:v>8</c:v>
                </c:pt>
                <c:pt idx="2503">
                  <c:v>3</c:v>
                </c:pt>
                <c:pt idx="2504">
                  <c:v>13</c:v>
                </c:pt>
                <c:pt idx="2505">
                  <c:v>11</c:v>
                </c:pt>
                <c:pt idx="2506">
                  <c:v>10</c:v>
                </c:pt>
                <c:pt idx="2507">
                  <c:v>15</c:v>
                </c:pt>
                <c:pt idx="2508">
                  <c:v>9</c:v>
                </c:pt>
                <c:pt idx="2509">
                  <c:v>14</c:v>
                </c:pt>
                <c:pt idx="2510">
                  <c:v>7</c:v>
                </c:pt>
                <c:pt idx="2511">
                  <c:v>9</c:v>
                </c:pt>
                <c:pt idx="2512">
                  <c:v>14</c:v>
                </c:pt>
                <c:pt idx="2513">
                  <c:v>10</c:v>
                </c:pt>
                <c:pt idx="2514">
                  <c:v>9</c:v>
                </c:pt>
                <c:pt idx="2515">
                  <c:v>6</c:v>
                </c:pt>
                <c:pt idx="2516">
                  <c:v>16</c:v>
                </c:pt>
                <c:pt idx="2517">
                  <c:v>11</c:v>
                </c:pt>
                <c:pt idx="2518">
                  <c:v>15</c:v>
                </c:pt>
                <c:pt idx="2519">
                  <c:v>12</c:v>
                </c:pt>
                <c:pt idx="2520">
                  <c:v>14</c:v>
                </c:pt>
                <c:pt idx="2521">
                  <c:v>12</c:v>
                </c:pt>
                <c:pt idx="2522">
                  <c:v>6</c:v>
                </c:pt>
                <c:pt idx="2523">
                  <c:v>7</c:v>
                </c:pt>
                <c:pt idx="2524">
                  <c:v>15</c:v>
                </c:pt>
                <c:pt idx="2525">
                  <c:v>10</c:v>
                </c:pt>
                <c:pt idx="2526">
                  <c:v>10</c:v>
                </c:pt>
                <c:pt idx="2527">
                  <c:v>4</c:v>
                </c:pt>
                <c:pt idx="2528">
                  <c:v>12</c:v>
                </c:pt>
                <c:pt idx="2529">
                  <c:v>16</c:v>
                </c:pt>
                <c:pt idx="2530">
                  <c:v>14</c:v>
                </c:pt>
                <c:pt idx="2531">
                  <c:v>15</c:v>
                </c:pt>
                <c:pt idx="2532">
                  <c:v>4</c:v>
                </c:pt>
                <c:pt idx="2533">
                  <c:v>8</c:v>
                </c:pt>
                <c:pt idx="2534">
                  <c:v>7</c:v>
                </c:pt>
                <c:pt idx="2535">
                  <c:v>10</c:v>
                </c:pt>
                <c:pt idx="2536">
                  <c:v>6</c:v>
                </c:pt>
                <c:pt idx="2537">
                  <c:v>10</c:v>
                </c:pt>
                <c:pt idx="2538">
                  <c:v>11</c:v>
                </c:pt>
                <c:pt idx="2539">
                  <c:v>6</c:v>
                </c:pt>
                <c:pt idx="2540">
                  <c:v>9</c:v>
                </c:pt>
                <c:pt idx="2541">
                  <c:v>12</c:v>
                </c:pt>
                <c:pt idx="2542">
                  <c:v>9</c:v>
                </c:pt>
                <c:pt idx="2543">
                  <c:v>11</c:v>
                </c:pt>
                <c:pt idx="2544">
                  <c:v>11</c:v>
                </c:pt>
                <c:pt idx="2545">
                  <c:v>7</c:v>
                </c:pt>
                <c:pt idx="2546">
                  <c:v>8</c:v>
                </c:pt>
                <c:pt idx="2547">
                  <c:v>13</c:v>
                </c:pt>
                <c:pt idx="2548">
                  <c:v>9</c:v>
                </c:pt>
                <c:pt idx="2549">
                  <c:v>4</c:v>
                </c:pt>
                <c:pt idx="2550">
                  <c:v>4</c:v>
                </c:pt>
                <c:pt idx="2551">
                  <c:v>11</c:v>
                </c:pt>
                <c:pt idx="2552">
                  <c:v>15</c:v>
                </c:pt>
                <c:pt idx="2553">
                  <c:v>10</c:v>
                </c:pt>
                <c:pt idx="2554">
                  <c:v>8</c:v>
                </c:pt>
                <c:pt idx="2555">
                  <c:v>11</c:v>
                </c:pt>
                <c:pt idx="2556">
                  <c:v>9</c:v>
                </c:pt>
                <c:pt idx="2557">
                  <c:v>15</c:v>
                </c:pt>
                <c:pt idx="2558">
                  <c:v>11</c:v>
                </c:pt>
                <c:pt idx="2559">
                  <c:v>6</c:v>
                </c:pt>
                <c:pt idx="2560">
                  <c:v>13</c:v>
                </c:pt>
                <c:pt idx="2561">
                  <c:v>10</c:v>
                </c:pt>
                <c:pt idx="2562">
                  <c:v>10</c:v>
                </c:pt>
                <c:pt idx="2563">
                  <c:v>9</c:v>
                </c:pt>
                <c:pt idx="2564">
                  <c:v>18</c:v>
                </c:pt>
                <c:pt idx="2565">
                  <c:v>9</c:v>
                </c:pt>
                <c:pt idx="2566">
                  <c:v>10</c:v>
                </c:pt>
                <c:pt idx="2567">
                  <c:v>12</c:v>
                </c:pt>
                <c:pt idx="2568">
                  <c:v>14</c:v>
                </c:pt>
                <c:pt idx="2569">
                  <c:v>12</c:v>
                </c:pt>
                <c:pt idx="2570">
                  <c:v>13</c:v>
                </c:pt>
                <c:pt idx="2571">
                  <c:v>5</c:v>
                </c:pt>
                <c:pt idx="2572">
                  <c:v>11</c:v>
                </c:pt>
                <c:pt idx="2573">
                  <c:v>5</c:v>
                </c:pt>
                <c:pt idx="2574">
                  <c:v>7</c:v>
                </c:pt>
                <c:pt idx="2575">
                  <c:v>7</c:v>
                </c:pt>
                <c:pt idx="2576">
                  <c:v>11</c:v>
                </c:pt>
                <c:pt idx="2577">
                  <c:v>8</c:v>
                </c:pt>
                <c:pt idx="2578">
                  <c:v>11</c:v>
                </c:pt>
                <c:pt idx="2579">
                  <c:v>11</c:v>
                </c:pt>
                <c:pt idx="2580">
                  <c:v>15</c:v>
                </c:pt>
                <c:pt idx="2581">
                  <c:v>9</c:v>
                </c:pt>
                <c:pt idx="2582">
                  <c:v>11</c:v>
                </c:pt>
                <c:pt idx="2583">
                  <c:v>10</c:v>
                </c:pt>
                <c:pt idx="2584">
                  <c:v>12</c:v>
                </c:pt>
                <c:pt idx="2585">
                  <c:v>8</c:v>
                </c:pt>
                <c:pt idx="2586">
                  <c:v>8</c:v>
                </c:pt>
                <c:pt idx="2587">
                  <c:v>10</c:v>
                </c:pt>
                <c:pt idx="2588">
                  <c:v>6</c:v>
                </c:pt>
                <c:pt idx="2589">
                  <c:v>9</c:v>
                </c:pt>
                <c:pt idx="2590">
                  <c:v>12</c:v>
                </c:pt>
                <c:pt idx="2591">
                  <c:v>16</c:v>
                </c:pt>
                <c:pt idx="2592">
                  <c:v>11</c:v>
                </c:pt>
                <c:pt idx="2593">
                  <c:v>5</c:v>
                </c:pt>
                <c:pt idx="2594">
                  <c:v>18</c:v>
                </c:pt>
                <c:pt idx="2595">
                  <c:v>7</c:v>
                </c:pt>
                <c:pt idx="2596">
                  <c:v>7</c:v>
                </c:pt>
                <c:pt idx="2597">
                  <c:v>7</c:v>
                </c:pt>
                <c:pt idx="2598">
                  <c:v>9</c:v>
                </c:pt>
                <c:pt idx="2599">
                  <c:v>6</c:v>
                </c:pt>
                <c:pt idx="2600">
                  <c:v>10</c:v>
                </c:pt>
                <c:pt idx="2601">
                  <c:v>13</c:v>
                </c:pt>
                <c:pt idx="2602">
                  <c:v>11</c:v>
                </c:pt>
                <c:pt idx="2603">
                  <c:v>13</c:v>
                </c:pt>
                <c:pt idx="2604">
                  <c:v>7</c:v>
                </c:pt>
                <c:pt idx="2605">
                  <c:v>10</c:v>
                </c:pt>
                <c:pt idx="2606">
                  <c:v>8</c:v>
                </c:pt>
                <c:pt idx="2607">
                  <c:v>5</c:v>
                </c:pt>
                <c:pt idx="2608">
                  <c:v>11</c:v>
                </c:pt>
                <c:pt idx="2609">
                  <c:v>11</c:v>
                </c:pt>
                <c:pt idx="2610">
                  <c:v>10</c:v>
                </c:pt>
                <c:pt idx="2611">
                  <c:v>10</c:v>
                </c:pt>
                <c:pt idx="2612">
                  <c:v>7</c:v>
                </c:pt>
                <c:pt idx="2613">
                  <c:v>8</c:v>
                </c:pt>
                <c:pt idx="2614">
                  <c:v>12</c:v>
                </c:pt>
                <c:pt idx="2615">
                  <c:v>7</c:v>
                </c:pt>
                <c:pt idx="2616">
                  <c:v>9</c:v>
                </c:pt>
                <c:pt idx="2617">
                  <c:v>10</c:v>
                </c:pt>
                <c:pt idx="2618">
                  <c:v>10</c:v>
                </c:pt>
                <c:pt idx="2619">
                  <c:v>10</c:v>
                </c:pt>
                <c:pt idx="2620">
                  <c:v>11</c:v>
                </c:pt>
                <c:pt idx="2621">
                  <c:v>6</c:v>
                </c:pt>
                <c:pt idx="2622">
                  <c:v>8</c:v>
                </c:pt>
                <c:pt idx="2623">
                  <c:v>9</c:v>
                </c:pt>
                <c:pt idx="2624">
                  <c:v>10</c:v>
                </c:pt>
                <c:pt idx="2625">
                  <c:v>12</c:v>
                </c:pt>
                <c:pt idx="2626">
                  <c:v>10</c:v>
                </c:pt>
                <c:pt idx="2627">
                  <c:v>8</c:v>
                </c:pt>
                <c:pt idx="2628">
                  <c:v>9</c:v>
                </c:pt>
                <c:pt idx="2629">
                  <c:v>12</c:v>
                </c:pt>
                <c:pt idx="2630">
                  <c:v>10</c:v>
                </c:pt>
                <c:pt idx="2631">
                  <c:v>12</c:v>
                </c:pt>
                <c:pt idx="2632">
                  <c:v>8</c:v>
                </c:pt>
                <c:pt idx="2633">
                  <c:v>6</c:v>
                </c:pt>
                <c:pt idx="2634">
                  <c:v>7</c:v>
                </c:pt>
                <c:pt idx="2635">
                  <c:v>17</c:v>
                </c:pt>
                <c:pt idx="2636">
                  <c:v>8</c:v>
                </c:pt>
                <c:pt idx="2637">
                  <c:v>5</c:v>
                </c:pt>
                <c:pt idx="2638">
                  <c:v>16</c:v>
                </c:pt>
                <c:pt idx="2639">
                  <c:v>16</c:v>
                </c:pt>
                <c:pt idx="2640">
                  <c:v>10</c:v>
                </c:pt>
                <c:pt idx="2641">
                  <c:v>9</c:v>
                </c:pt>
                <c:pt idx="2642">
                  <c:v>13</c:v>
                </c:pt>
                <c:pt idx="2643">
                  <c:v>6</c:v>
                </c:pt>
                <c:pt idx="2644">
                  <c:v>8</c:v>
                </c:pt>
                <c:pt idx="2645">
                  <c:v>11</c:v>
                </c:pt>
                <c:pt idx="2646">
                  <c:v>15</c:v>
                </c:pt>
                <c:pt idx="2647">
                  <c:v>3</c:v>
                </c:pt>
                <c:pt idx="2648">
                  <c:v>13</c:v>
                </c:pt>
                <c:pt idx="2649">
                  <c:v>5</c:v>
                </c:pt>
                <c:pt idx="2650">
                  <c:v>9</c:v>
                </c:pt>
                <c:pt idx="2651">
                  <c:v>15</c:v>
                </c:pt>
                <c:pt idx="2652">
                  <c:v>7</c:v>
                </c:pt>
                <c:pt idx="2653">
                  <c:v>12</c:v>
                </c:pt>
                <c:pt idx="2654">
                  <c:v>7</c:v>
                </c:pt>
                <c:pt idx="2655">
                  <c:v>8</c:v>
                </c:pt>
                <c:pt idx="2656">
                  <c:v>6</c:v>
                </c:pt>
                <c:pt idx="2657">
                  <c:v>5</c:v>
                </c:pt>
                <c:pt idx="2658">
                  <c:v>9</c:v>
                </c:pt>
                <c:pt idx="2659">
                  <c:v>5</c:v>
                </c:pt>
                <c:pt idx="2660">
                  <c:v>6</c:v>
                </c:pt>
                <c:pt idx="2661">
                  <c:v>4</c:v>
                </c:pt>
                <c:pt idx="2662">
                  <c:v>5</c:v>
                </c:pt>
                <c:pt idx="2663">
                  <c:v>10</c:v>
                </c:pt>
                <c:pt idx="2664">
                  <c:v>12</c:v>
                </c:pt>
                <c:pt idx="2665">
                  <c:v>6</c:v>
                </c:pt>
                <c:pt idx="2666">
                  <c:v>4</c:v>
                </c:pt>
                <c:pt idx="2667">
                  <c:v>12</c:v>
                </c:pt>
                <c:pt idx="2668">
                  <c:v>8</c:v>
                </c:pt>
                <c:pt idx="2669">
                  <c:v>11</c:v>
                </c:pt>
                <c:pt idx="2670">
                  <c:v>9</c:v>
                </c:pt>
                <c:pt idx="2671">
                  <c:v>17</c:v>
                </c:pt>
                <c:pt idx="2672">
                  <c:v>8</c:v>
                </c:pt>
                <c:pt idx="2673">
                  <c:v>5</c:v>
                </c:pt>
                <c:pt idx="2674">
                  <c:v>3</c:v>
                </c:pt>
                <c:pt idx="2675">
                  <c:v>14</c:v>
                </c:pt>
                <c:pt idx="2676">
                  <c:v>14</c:v>
                </c:pt>
                <c:pt idx="2677">
                  <c:v>11</c:v>
                </c:pt>
                <c:pt idx="2678">
                  <c:v>7</c:v>
                </c:pt>
                <c:pt idx="2679">
                  <c:v>8</c:v>
                </c:pt>
                <c:pt idx="2680">
                  <c:v>6</c:v>
                </c:pt>
                <c:pt idx="2681">
                  <c:v>10</c:v>
                </c:pt>
                <c:pt idx="2682">
                  <c:v>5</c:v>
                </c:pt>
                <c:pt idx="2683">
                  <c:v>7</c:v>
                </c:pt>
                <c:pt idx="2684">
                  <c:v>8</c:v>
                </c:pt>
                <c:pt idx="2685">
                  <c:v>9</c:v>
                </c:pt>
                <c:pt idx="2686">
                  <c:v>2</c:v>
                </c:pt>
                <c:pt idx="2687">
                  <c:v>9</c:v>
                </c:pt>
                <c:pt idx="2688">
                  <c:v>8</c:v>
                </c:pt>
                <c:pt idx="2689">
                  <c:v>11</c:v>
                </c:pt>
                <c:pt idx="2690">
                  <c:v>5</c:v>
                </c:pt>
                <c:pt idx="2691">
                  <c:v>7</c:v>
                </c:pt>
                <c:pt idx="2692">
                  <c:v>6</c:v>
                </c:pt>
                <c:pt idx="2693">
                  <c:v>9</c:v>
                </c:pt>
                <c:pt idx="2694">
                  <c:v>10</c:v>
                </c:pt>
                <c:pt idx="2695">
                  <c:v>11</c:v>
                </c:pt>
                <c:pt idx="2696">
                  <c:v>4</c:v>
                </c:pt>
                <c:pt idx="2697">
                  <c:v>3</c:v>
                </c:pt>
                <c:pt idx="2698">
                  <c:v>6</c:v>
                </c:pt>
                <c:pt idx="2699">
                  <c:v>5</c:v>
                </c:pt>
                <c:pt idx="2700">
                  <c:v>9</c:v>
                </c:pt>
                <c:pt idx="2701">
                  <c:v>14</c:v>
                </c:pt>
                <c:pt idx="2702">
                  <c:v>4</c:v>
                </c:pt>
                <c:pt idx="2703">
                  <c:v>12</c:v>
                </c:pt>
                <c:pt idx="2704">
                  <c:v>6</c:v>
                </c:pt>
                <c:pt idx="2705">
                  <c:v>6</c:v>
                </c:pt>
                <c:pt idx="2706">
                  <c:v>11</c:v>
                </c:pt>
                <c:pt idx="2707">
                  <c:v>7</c:v>
                </c:pt>
                <c:pt idx="2708">
                  <c:v>9</c:v>
                </c:pt>
                <c:pt idx="2709">
                  <c:v>11</c:v>
                </c:pt>
                <c:pt idx="2710">
                  <c:v>5</c:v>
                </c:pt>
                <c:pt idx="2711">
                  <c:v>13</c:v>
                </c:pt>
                <c:pt idx="2712">
                  <c:v>11</c:v>
                </c:pt>
                <c:pt idx="2713">
                  <c:v>8</c:v>
                </c:pt>
                <c:pt idx="2714">
                  <c:v>7</c:v>
                </c:pt>
                <c:pt idx="2715">
                  <c:v>8</c:v>
                </c:pt>
                <c:pt idx="2716">
                  <c:v>9</c:v>
                </c:pt>
                <c:pt idx="2717">
                  <c:v>7</c:v>
                </c:pt>
                <c:pt idx="2718">
                  <c:v>8</c:v>
                </c:pt>
                <c:pt idx="2719">
                  <c:v>8</c:v>
                </c:pt>
                <c:pt idx="2720">
                  <c:v>10</c:v>
                </c:pt>
                <c:pt idx="2721">
                  <c:v>6</c:v>
                </c:pt>
                <c:pt idx="2722">
                  <c:v>13</c:v>
                </c:pt>
                <c:pt idx="2723">
                  <c:v>8</c:v>
                </c:pt>
                <c:pt idx="2724">
                  <c:v>4</c:v>
                </c:pt>
                <c:pt idx="2725">
                  <c:v>8</c:v>
                </c:pt>
                <c:pt idx="2726">
                  <c:v>6</c:v>
                </c:pt>
                <c:pt idx="2727">
                  <c:v>8</c:v>
                </c:pt>
                <c:pt idx="2728">
                  <c:v>12</c:v>
                </c:pt>
                <c:pt idx="2729">
                  <c:v>11</c:v>
                </c:pt>
                <c:pt idx="2730">
                  <c:v>9</c:v>
                </c:pt>
                <c:pt idx="2731">
                  <c:v>7</c:v>
                </c:pt>
                <c:pt idx="2732">
                  <c:v>11</c:v>
                </c:pt>
                <c:pt idx="2733">
                  <c:v>9</c:v>
                </c:pt>
                <c:pt idx="2734">
                  <c:v>11</c:v>
                </c:pt>
                <c:pt idx="2735">
                  <c:v>8</c:v>
                </c:pt>
                <c:pt idx="2736">
                  <c:v>8</c:v>
                </c:pt>
                <c:pt idx="2737">
                  <c:v>13</c:v>
                </c:pt>
                <c:pt idx="2738">
                  <c:v>2</c:v>
                </c:pt>
                <c:pt idx="2739">
                  <c:v>6</c:v>
                </c:pt>
                <c:pt idx="2740">
                  <c:v>11</c:v>
                </c:pt>
                <c:pt idx="2741">
                  <c:v>9</c:v>
                </c:pt>
                <c:pt idx="2742">
                  <c:v>14</c:v>
                </c:pt>
                <c:pt idx="2743">
                  <c:v>4</c:v>
                </c:pt>
                <c:pt idx="2744">
                  <c:v>6</c:v>
                </c:pt>
                <c:pt idx="2745">
                  <c:v>7</c:v>
                </c:pt>
                <c:pt idx="2746">
                  <c:v>6</c:v>
                </c:pt>
                <c:pt idx="2747">
                  <c:v>13</c:v>
                </c:pt>
                <c:pt idx="2748">
                  <c:v>5</c:v>
                </c:pt>
                <c:pt idx="2749">
                  <c:v>10</c:v>
                </c:pt>
                <c:pt idx="2750">
                  <c:v>7</c:v>
                </c:pt>
                <c:pt idx="2751">
                  <c:v>6</c:v>
                </c:pt>
                <c:pt idx="2752">
                  <c:v>5</c:v>
                </c:pt>
                <c:pt idx="2753">
                  <c:v>6</c:v>
                </c:pt>
                <c:pt idx="2754">
                  <c:v>9</c:v>
                </c:pt>
                <c:pt idx="2755">
                  <c:v>4</c:v>
                </c:pt>
                <c:pt idx="2756">
                  <c:v>14</c:v>
                </c:pt>
                <c:pt idx="2757">
                  <c:v>6</c:v>
                </c:pt>
                <c:pt idx="2758">
                  <c:v>6</c:v>
                </c:pt>
                <c:pt idx="2759">
                  <c:v>12</c:v>
                </c:pt>
                <c:pt idx="2760">
                  <c:v>7</c:v>
                </c:pt>
                <c:pt idx="2761">
                  <c:v>9</c:v>
                </c:pt>
                <c:pt idx="2762">
                  <c:v>14</c:v>
                </c:pt>
                <c:pt idx="2763">
                  <c:v>13</c:v>
                </c:pt>
                <c:pt idx="2764">
                  <c:v>8</c:v>
                </c:pt>
                <c:pt idx="2765">
                  <c:v>7</c:v>
                </c:pt>
                <c:pt idx="2766">
                  <c:v>10</c:v>
                </c:pt>
                <c:pt idx="2767">
                  <c:v>9</c:v>
                </c:pt>
                <c:pt idx="2768">
                  <c:v>10</c:v>
                </c:pt>
                <c:pt idx="2769">
                  <c:v>7</c:v>
                </c:pt>
                <c:pt idx="2770">
                  <c:v>7</c:v>
                </c:pt>
                <c:pt idx="2771">
                  <c:v>6</c:v>
                </c:pt>
                <c:pt idx="2772">
                  <c:v>3</c:v>
                </c:pt>
                <c:pt idx="2773">
                  <c:v>10</c:v>
                </c:pt>
                <c:pt idx="2774">
                  <c:v>9</c:v>
                </c:pt>
                <c:pt idx="2775">
                  <c:v>8</c:v>
                </c:pt>
                <c:pt idx="2776">
                  <c:v>8</c:v>
                </c:pt>
                <c:pt idx="2777">
                  <c:v>12</c:v>
                </c:pt>
                <c:pt idx="2778">
                  <c:v>8</c:v>
                </c:pt>
                <c:pt idx="2779">
                  <c:v>7</c:v>
                </c:pt>
                <c:pt idx="2780">
                  <c:v>7</c:v>
                </c:pt>
                <c:pt idx="2781">
                  <c:v>4</c:v>
                </c:pt>
                <c:pt idx="2782">
                  <c:v>12</c:v>
                </c:pt>
                <c:pt idx="2783">
                  <c:v>14</c:v>
                </c:pt>
                <c:pt idx="2784">
                  <c:v>8</c:v>
                </c:pt>
                <c:pt idx="2785">
                  <c:v>10</c:v>
                </c:pt>
                <c:pt idx="2786">
                  <c:v>9</c:v>
                </c:pt>
                <c:pt idx="2787">
                  <c:v>8</c:v>
                </c:pt>
                <c:pt idx="2788">
                  <c:v>4</c:v>
                </c:pt>
                <c:pt idx="2789">
                  <c:v>14</c:v>
                </c:pt>
                <c:pt idx="2790">
                  <c:v>7</c:v>
                </c:pt>
                <c:pt idx="2791">
                  <c:v>8</c:v>
                </c:pt>
                <c:pt idx="2792">
                  <c:v>8</c:v>
                </c:pt>
                <c:pt idx="2793">
                  <c:v>11</c:v>
                </c:pt>
                <c:pt idx="2794">
                  <c:v>6</c:v>
                </c:pt>
                <c:pt idx="2795">
                  <c:v>6</c:v>
                </c:pt>
                <c:pt idx="2796">
                  <c:v>8</c:v>
                </c:pt>
                <c:pt idx="2797">
                  <c:v>5</c:v>
                </c:pt>
                <c:pt idx="2798">
                  <c:v>10</c:v>
                </c:pt>
                <c:pt idx="2799">
                  <c:v>11</c:v>
                </c:pt>
                <c:pt idx="2800">
                  <c:v>9</c:v>
                </c:pt>
                <c:pt idx="2801">
                  <c:v>9</c:v>
                </c:pt>
                <c:pt idx="2802">
                  <c:v>9</c:v>
                </c:pt>
                <c:pt idx="2803">
                  <c:v>6</c:v>
                </c:pt>
                <c:pt idx="2804">
                  <c:v>10</c:v>
                </c:pt>
                <c:pt idx="2805">
                  <c:v>7</c:v>
                </c:pt>
                <c:pt idx="2806">
                  <c:v>5</c:v>
                </c:pt>
                <c:pt idx="2807">
                  <c:v>5</c:v>
                </c:pt>
                <c:pt idx="2808">
                  <c:v>7</c:v>
                </c:pt>
                <c:pt idx="2809">
                  <c:v>8</c:v>
                </c:pt>
                <c:pt idx="2810">
                  <c:v>4</c:v>
                </c:pt>
                <c:pt idx="2811">
                  <c:v>7</c:v>
                </c:pt>
                <c:pt idx="2812">
                  <c:v>6</c:v>
                </c:pt>
                <c:pt idx="2813">
                  <c:v>7</c:v>
                </c:pt>
                <c:pt idx="2814">
                  <c:v>7</c:v>
                </c:pt>
                <c:pt idx="2815">
                  <c:v>7</c:v>
                </c:pt>
                <c:pt idx="2816">
                  <c:v>7</c:v>
                </c:pt>
                <c:pt idx="2817">
                  <c:v>6</c:v>
                </c:pt>
                <c:pt idx="2818">
                  <c:v>9</c:v>
                </c:pt>
                <c:pt idx="2819">
                  <c:v>11</c:v>
                </c:pt>
                <c:pt idx="2820">
                  <c:v>9</c:v>
                </c:pt>
                <c:pt idx="2821">
                  <c:v>11</c:v>
                </c:pt>
                <c:pt idx="2822">
                  <c:v>15</c:v>
                </c:pt>
                <c:pt idx="2823">
                  <c:v>5</c:v>
                </c:pt>
                <c:pt idx="2824">
                  <c:v>4</c:v>
                </c:pt>
                <c:pt idx="2825">
                  <c:v>4</c:v>
                </c:pt>
                <c:pt idx="2826">
                  <c:v>10</c:v>
                </c:pt>
                <c:pt idx="2827">
                  <c:v>6</c:v>
                </c:pt>
                <c:pt idx="2828">
                  <c:v>5</c:v>
                </c:pt>
                <c:pt idx="2829">
                  <c:v>9</c:v>
                </c:pt>
                <c:pt idx="2830">
                  <c:v>13</c:v>
                </c:pt>
                <c:pt idx="2831">
                  <c:v>9</c:v>
                </c:pt>
                <c:pt idx="2832">
                  <c:v>5</c:v>
                </c:pt>
                <c:pt idx="2833">
                  <c:v>5</c:v>
                </c:pt>
                <c:pt idx="2834">
                  <c:v>8</c:v>
                </c:pt>
                <c:pt idx="2835">
                  <c:v>4</c:v>
                </c:pt>
                <c:pt idx="2836">
                  <c:v>9</c:v>
                </c:pt>
                <c:pt idx="2837">
                  <c:v>8</c:v>
                </c:pt>
                <c:pt idx="2838">
                  <c:v>3</c:v>
                </c:pt>
                <c:pt idx="2839">
                  <c:v>10</c:v>
                </c:pt>
                <c:pt idx="2840">
                  <c:v>5</c:v>
                </c:pt>
                <c:pt idx="2841">
                  <c:v>11</c:v>
                </c:pt>
                <c:pt idx="2842">
                  <c:v>6</c:v>
                </c:pt>
                <c:pt idx="2843">
                  <c:v>5</c:v>
                </c:pt>
                <c:pt idx="2844">
                  <c:v>14</c:v>
                </c:pt>
                <c:pt idx="2845">
                  <c:v>4</c:v>
                </c:pt>
                <c:pt idx="2846">
                  <c:v>4</c:v>
                </c:pt>
                <c:pt idx="2847">
                  <c:v>10</c:v>
                </c:pt>
                <c:pt idx="2848">
                  <c:v>5</c:v>
                </c:pt>
                <c:pt idx="2849">
                  <c:v>6</c:v>
                </c:pt>
                <c:pt idx="2850">
                  <c:v>13</c:v>
                </c:pt>
                <c:pt idx="2851">
                  <c:v>9</c:v>
                </c:pt>
                <c:pt idx="2852">
                  <c:v>13</c:v>
                </c:pt>
                <c:pt idx="2853">
                  <c:v>2</c:v>
                </c:pt>
                <c:pt idx="2854">
                  <c:v>8</c:v>
                </c:pt>
                <c:pt idx="2855">
                  <c:v>8</c:v>
                </c:pt>
                <c:pt idx="2856">
                  <c:v>9</c:v>
                </c:pt>
                <c:pt idx="2857">
                  <c:v>12</c:v>
                </c:pt>
                <c:pt idx="2858">
                  <c:v>7</c:v>
                </c:pt>
                <c:pt idx="2859">
                  <c:v>12</c:v>
                </c:pt>
                <c:pt idx="2860">
                  <c:v>5</c:v>
                </c:pt>
                <c:pt idx="2861">
                  <c:v>3</c:v>
                </c:pt>
                <c:pt idx="2862">
                  <c:v>7</c:v>
                </c:pt>
                <c:pt idx="2863">
                  <c:v>7</c:v>
                </c:pt>
                <c:pt idx="2864">
                  <c:v>5</c:v>
                </c:pt>
                <c:pt idx="2865">
                  <c:v>5</c:v>
                </c:pt>
                <c:pt idx="2866">
                  <c:v>9</c:v>
                </c:pt>
                <c:pt idx="2867">
                  <c:v>7</c:v>
                </c:pt>
                <c:pt idx="2868">
                  <c:v>6</c:v>
                </c:pt>
                <c:pt idx="2869">
                  <c:v>5</c:v>
                </c:pt>
                <c:pt idx="2870">
                  <c:v>10</c:v>
                </c:pt>
                <c:pt idx="2871">
                  <c:v>15</c:v>
                </c:pt>
                <c:pt idx="2872">
                  <c:v>11</c:v>
                </c:pt>
                <c:pt idx="2873">
                  <c:v>2</c:v>
                </c:pt>
                <c:pt idx="2874">
                  <c:v>6</c:v>
                </c:pt>
                <c:pt idx="2875">
                  <c:v>10</c:v>
                </c:pt>
                <c:pt idx="2876">
                  <c:v>10</c:v>
                </c:pt>
                <c:pt idx="2877">
                  <c:v>11</c:v>
                </c:pt>
                <c:pt idx="2878">
                  <c:v>13</c:v>
                </c:pt>
                <c:pt idx="2879">
                  <c:v>8</c:v>
                </c:pt>
                <c:pt idx="2880">
                  <c:v>7</c:v>
                </c:pt>
                <c:pt idx="2881">
                  <c:v>12</c:v>
                </c:pt>
                <c:pt idx="2882">
                  <c:v>6</c:v>
                </c:pt>
                <c:pt idx="2883">
                  <c:v>7</c:v>
                </c:pt>
                <c:pt idx="2884">
                  <c:v>10</c:v>
                </c:pt>
                <c:pt idx="2885">
                  <c:v>16</c:v>
                </c:pt>
                <c:pt idx="2886">
                  <c:v>9</c:v>
                </c:pt>
                <c:pt idx="2887">
                  <c:v>8</c:v>
                </c:pt>
                <c:pt idx="2888">
                  <c:v>7</c:v>
                </c:pt>
                <c:pt idx="2889">
                  <c:v>11</c:v>
                </c:pt>
                <c:pt idx="2890">
                  <c:v>6</c:v>
                </c:pt>
                <c:pt idx="2891">
                  <c:v>7</c:v>
                </c:pt>
                <c:pt idx="2892">
                  <c:v>5</c:v>
                </c:pt>
                <c:pt idx="2893">
                  <c:v>7</c:v>
                </c:pt>
                <c:pt idx="2894">
                  <c:v>10</c:v>
                </c:pt>
                <c:pt idx="2895">
                  <c:v>8</c:v>
                </c:pt>
                <c:pt idx="2896">
                  <c:v>14</c:v>
                </c:pt>
                <c:pt idx="2897">
                  <c:v>9</c:v>
                </c:pt>
                <c:pt idx="2898">
                  <c:v>8</c:v>
                </c:pt>
                <c:pt idx="2899">
                  <c:v>14</c:v>
                </c:pt>
                <c:pt idx="2900">
                  <c:v>6</c:v>
                </c:pt>
                <c:pt idx="2901">
                  <c:v>7</c:v>
                </c:pt>
                <c:pt idx="2902">
                  <c:v>6</c:v>
                </c:pt>
                <c:pt idx="2903">
                  <c:v>6</c:v>
                </c:pt>
                <c:pt idx="2904">
                  <c:v>11</c:v>
                </c:pt>
                <c:pt idx="2905">
                  <c:v>9</c:v>
                </c:pt>
                <c:pt idx="2906">
                  <c:v>5</c:v>
                </c:pt>
                <c:pt idx="2907">
                  <c:v>7</c:v>
                </c:pt>
                <c:pt idx="2908">
                  <c:v>5</c:v>
                </c:pt>
                <c:pt idx="2909">
                  <c:v>10</c:v>
                </c:pt>
                <c:pt idx="2910">
                  <c:v>10</c:v>
                </c:pt>
                <c:pt idx="2911">
                  <c:v>5</c:v>
                </c:pt>
                <c:pt idx="2912">
                  <c:v>5</c:v>
                </c:pt>
                <c:pt idx="2913">
                  <c:v>5</c:v>
                </c:pt>
                <c:pt idx="2914">
                  <c:v>7</c:v>
                </c:pt>
                <c:pt idx="2915">
                  <c:v>14</c:v>
                </c:pt>
                <c:pt idx="2916">
                  <c:v>7</c:v>
                </c:pt>
                <c:pt idx="2917">
                  <c:v>10</c:v>
                </c:pt>
                <c:pt idx="2918">
                  <c:v>6</c:v>
                </c:pt>
                <c:pt idx="2919">
                  <c:v>12</c:v>
                </c:pt>
                <c:pt idx="2920">
                  <c:v>4</c:v>
                </c:pt>
                <c:pt idx="2921">
                  <c:v>6</c:v>
                </c:pt>
                <c:pt idx="2922">
                  <c:v>7</c:v>
                </c:pt>
                <c:pt idx="2923">
                  <c:v>12</c:v>
                </c:pt>
                <c:pt idx="2924">
                  <c:v>10</c:v>
                </c:pt>
                <c:pt idx="2925">
                  <c:v>9</c:v>
                </c:pt>
                <c:pt idx="2926">
                  <c:v>11</c:v>
                </c:pt>
                <c:pt idx="2927">
                  <c:v>2</c:v>
                </c:pt>
                <c:pt idx="2928">
                  <c:v>8</c:v>
                </c:pt>
                <c:pt idx="2929">
                  <c:v>10</c:v>
                </c:pt>
                <c:pt idx="2930">
                  <c:v>8</c:v>
                </c:pt>
                <c:pt idx="2931">
                  <c:v>14</c:v>
                </c:pt>
                <c:pt idx="2932">
                  <c:v>9</c:v>
                </c:pt>
                <c:pt idx="2933">
                  <c:v>8</c:v>
                </c:pt>
                <c:pt idx="2934">
                  <c:v>5</c:v>
                </c:pt>
                <c:pt idx="2935">
                  <c:v>7</c:v>
                </c:pt>
                <c:pt idx="2936">
                  <c:v>5</c:v>
                </c:pt>
                <c:pt idx="2937">
                  <c:v>6</c:v>
                </c:pt>
                <c:pt idx="2938">
                  <c:v>11</c:v>
                </c:pt>
                <c:pt idx="2939">
                  <c:v>11</c:v>
                </c:pt>
                <c:pt idx="2940">
                  <c:v>4</c:v>
                </c:pt>
                <c:pt idx="2941">
                  <c:v>9</c:v>
                </c:pt>
                <c:pt idx="2942">
                  <c:v>4</c:v>
                </c:pt>
                <c:pt idx="2943">
                  <c:v>6</c:v>
                </c:pt>
                <c:pt idx="2944">
                  <c:v>9</c:v>
                </c:pt>
                <c:pt idx="2945">
                  <c:v>5</c:v>
                </c:pt>
                <c:pt idx="2946">
                  <c:v>7</c:v>
                </c:pt>
                <c:pt idx="2947">
                  <c:v>12</c:v>
                </c:pt>
                <c:pt idx="2948">
                  <c:v>9</c:v>
                </c:pt>
                <c:pt idx="2949">
                  <c:v>10</c:v>
                </c:pt>
                <c:pt idx="2950">
                  <c:v>8</c:v>
                </c:pt>
                <c:pt idx="2951">
                  <c:v>9</c:v>
                </c:pt>
                <c:pt idx="2952">
                  <c:v>3</c:v>
                </c:pt>
                <c:pt idx="2953">
                  <c:v>6</c:v>
                </c:pt>
                <c:pt idx="2954">
                  <c:v>7</c:v>
                </c:pt>
                <c:pt idx="2955">
                  <c:v>6</c:v>
                </c:pt>
                <c:pt idx="2956">
                  <c:v>10</c:v>
                </c:pt>
                <c:pt idx="2957">
                  <c:v>4</c:v>
                </c:pt>
                <c:pt idx="2958">
                  <c:v>8</c:v>
                </c:pt>
                <c:pt idx="2959">
                  <c:v>5</c:v>
                </c:pt>
                <c:pt idx="2960">
                  <c:v>9</c:v>
                </c:pt>
                <c:pt idx="2961">
                  <c:v>6</c:v>
                </c:pt>
                <c:pt idx="2962">
                  <c:v>6</c:v>
                </c:pt>
                <c:pt idx="2963">
                  <c:v>7</c:v>
                </c:pt>
                <c:pt idx="2964">
                  <c:v>7</c:v>
                </c:pt>
                <c:pt idx="2965">
                  <c:v>6</c:v>
                </c:pt>
                <c:pt idx="2966">
                  <c:v>5</c:v>
                </c:pt>
                <c:pt idx="2967">
                  <c:v>11</c:v>
                </c:pt>
                <c:pt idx="2968">
                  <c:v>5</c:v>
                </c:pt>
                <c:pt idx="2969">
                  <c:v>8</c:v>
                </c:pt>
                <c:pt idx="2970">
                  <c:v>5</c:v>
                </c:pt>
                <c:pt idx="2971">
                  <c:v>11</c:v>
                </c:pt>
                <c:pt idx="2972">
                  <c:v>9</c:v>
                </c:pt>
                <c:pt idx="2973">
                  <c:v>6</c:v>
                </c:pt>
                <c:pt idx="2974">
                  <c:v>7</c:v>
                </c:pt>
                <c:pt idx="2975">
                  <c:v>3</c:v>
                </c:pt>
                <c:pt idx="2976">
                  <c:v>7</c:v>
                </c:pt>
                <c:pt idx="2977">
                  <c:v>6</c:v>
                </c:pt>
                <c:pt idx="2978">
                  <c:v>9</c:v>
                </c:pt>
                <c:pt idx="2979">
                  <c:v>3</c:v>
                </c:pt>
                <c:pt idx="2980">
                  <c:v>4</c:v>
                </c:pt>
                <c:pt idx="2981">
                  <c:v>6</c:v>
                </c:pt>
                <c:pt idx="2982">
                  <c:v>8</c:v>
                </c:pt>
                <c:pt idx="2983">
                  <c:v>7</c:v>
                </c:pt>
                <c:pt idx="2984">
                  <c:v>8</c:v>
                </c:pt>
                <c:pt idx="2985">
                  <c:v>5</c:v>
                </c:pt>
                <c:pt idx="2986">
                  <c:v>7</c:v>
                </c:pt>
                <c:pt idx="2987">
                  <c:v>6</c:v>
                </c:pt>
                <c:pt idx="2988">
                  <c:v>7</c:v>
                </c:pt>
                <c:pt idx="2989">
                  <c:v>6</c:v>
                </c:pt>
                <c:pt idx="2990">
                  <c:v>6</c:v>
                </c:pt>
                <c:pt idx="2991">
                  <c:v>5</c:v>
                </c:pt>
                <c:pt idx="2992">
                  <c:v>9</c:v>
                </c:pt>
                <c:pt idx="2993">
                  <c:v>4</c:v>
                </c:pt>
                <c:pt idx="2994">
                  <c:v>8</c:v>
                </c:pt>
                <c:pt idx="2995">
                  <c:v>10</c:v>
                </c:pt>
                <c:pt idx="2996">
                  <c:v>8</c:v>
                </c:pt>
                <c:pt idx="2997">
                  <c:v>12</c:v>
                </c:pt>
                <c:pt idx="2998">
                  <c:v>4</c:v>
                </c:pt>
                <c:pt idx="2999">
                  <c:v>8</c:v>
                </c:pt>
                <c:pt idx="3000">
                  <c:v>7</c:v>
                </c:pt>
                <c:pt idx="3001">
                  <c:v>2</c:v>
                </c:pt>
                <c:pt idx="3002">
                  <c:v>6</c:v>
                </c:pt>
                <c:pt idx="3003">
                  <c:v>7</c:v>
                </c:pt>
                <c:pt idx="3004">
                  <c:v>5</c:v>
                </c:pt>
                <c:pt idx="3005">
                  <c:v>10</c:v>
                </c:pt>
                <c:pt idx="3006">
                  <c:v>5</c:v>
                </c:pt>
                <c:pt idx="3007">
                  <c:v>9</c:v>
                </c:pt>
                <c:pt idx="3008">
                  <c:v>5</c:v>
                </c:pt>
                <c:pt idx="3009">
                  <c:v>8</c:v>
                </c:pt>
                <c:pt idx="3010">
                  <c:v>8</c:v>
                </c:pt>
                <c:pt idx="3011">
                  <c:v>5</c:v>
                </c:pt>
                <c:pt idx="3012">
                  <c:v>5</c:v>
                </c:pt>
                <c:pt idx="3013">
                  <c:v>5</c:v>
                </c:pt>
                <c:pt idx="3014">
                  <c:v>4</c:v>
                </c:pt>
                <c:pt idx="3015">
                  <c:v>1</c:v>
                </c:pt>
                <c:pt idx="3016">
                  <c:v>5</c:v>
                </c:pt>
                <c:pt idx="3017">
                  <c:v>5</c:v>
                </c:pt>
                <c:pt idx="3018">
                  <c:v>7</c:v>
                </c:pt>
                <c:pt idx="3019">
                  <c:v>2</c:v>
                </c:pt>
                <c:pt idx="3020">
                  <c:v>3</c:v>
                </c:pt>
                <c:pt idx="3021">
                  <c:v>9</c:v>
                </c:pt>
                <c:pt idx="3022">
                  <c:v>8</c:v>
                </c:pt>
                <c:pt idx="3023">
                  <c:v>8</c:v>
                </c:pt>
                <c:pt idx="3024">
                  <c:v>3</c:v>
                </c:pt>
                <c:pt idx="3025">
                  <c:v>6</c:v>
                </c:pt>
                <c:pt idx="3026">
                  <c:v>5</c:v>
                </c:pt>
                <c:pt idx="3027">
                  <c:v>8</c:v>
                </c:pt>
                <c:pt idx="3028">
                  <c:v>3</c:v>
                </c:pt>
                <c:pt idx="3029">
                  <c:v>7</c:v>
                </c:pt>
                <c:pt idx="3030">
                  <c:v>6</c:v>
                </c:pt>
                <c:pt idx="3031">
                  <c:v>6</c:v>
                </c:pt>
                <c:pt idx="3032">
                  <c:v>5</c:v>
                </c:pt>
                <c:pt idx="3033">
                  <c:v>7</c:v>
                </c:pt>
                <c:pt idx="3034">
                  <c:v>5</c:v>
                </c:pt>
                <c:pt idx="3035">
                  <c:v>8</c:v>
                </c:pt>
                <c:pt idx="3036">
                  <c:v>12</c:v>
                </c:pt>
                <c:pt idx="3037">
                  <c:v>6</c:v>
                </c:pt>
                <c:pt idx="3038">
                  <c:v>7</c:v>
                </c:pt>
                <c:pt idx="3039">
                  <c:v>4</c:v>
                </c:pt>
                <c:pt idx="3040">
                  <c:v>5</c:v>
                </c:pt>
                <c:pt idx="3041">
                  <c:v>4</c:v>
                </c:pt>
                <c:pt idx="3042">
                  <c:v>8</c:v>
                </c:pt>
                <c:pt idx="3043">
                  <c:v>11</c:v>
                </c:pt>
                <c:pt idx="3044">
                  <c:v>5</c:v>
                </c:pt>
                <c:pt idx="3045">
                  <c:v>1</c:v>
                </c:pt>
                <c:pt idx="3046">
                  <c:v>10</c:v>
                </c:pt>
                <c:pt idx="3047">
                  <c:v>9</c:v>
                </c:pt>
                <c:pt idx="3048">
                  <c:v>7</c:v>
                </c:pt>
                <c:pt idx="3049">
                  <c:v>6</c:v>
                </c:pt>
                <c:pt idx="3050">
                  <c:v>6</c:v>
                </c:pt>
                <c:pt idx="3051">
                  <c:v>8</c:v>
                </c:pt>
                <c:pt idx="3052">
                  <c:v>8</c:v>
                </c:pt>
                <c:pt idx="3053">
                  <c:v>7</c:v>
                </c:pt>
                <c:pt idx="3054">
                  <c:v>8</c:v>
                </c:pt>
                <c:pt idx="3055">
                  <c:v>6</c:v>
                </c:pt>
                <c:pt idx="3056">
                  <c:v>7</c:v>
                </c:pt>
                <c:pt idx="3057">
                  <c:v>8</c:v>
                </c:pt>
                <c:pt idx="3058">
                  <c:v>9</c:v>
                </c:pt>
                <c:pt idx="3059">
                  <c:v>10</c:v>
                </c:pt>
                <c:pt idx="3060">
                  <c:v>9</c:v>
                </c:pt>
                <c:pt idx="3061">
                  <c:v>4</c:v>
                </c:pt>
                <c:pt idx="3062">
                  <c:v>3</c:v>
                </c:pt>
                <c:pt idx="3063">
                  <c:v>6</c:v>
                </c:pt>
                <c:pt idx="3064">
                  <c:v>11</c:v>
                </c:pt>
                <c:pt idx="3065">
                  <c:v>8</c:v>
                </c:pt>
                <c:pt idx="3066">
                  <c:v>16</c:v>
                </c:pt>
                <c:pt idx="3067">
                  <c:v>9</c:v>
                </c:pt>
                <c:pt idx="3068">
                  <c:v>3</c:v>
                </c:pt>
                <c:pt idx="3069">
                  <c:v>7</c:v>
                </c:pt>
                <c:pt idx="3070">
                  <c:v>10</c:v>
                </c:pt>
                <c:pt idx="3071">
                  <c:v>5</c:v>
                </c:pt>
                <c:pt idx="3072">
                  <c:v>8</c:v>
                </c:pt>
                <c:pt idx="3073">
                  <c:v>9</c:v>
                </c:pt>
                <c:pt idx="3074">
                  <c:v>10</c:v>
                </c:pt>
                <c:pt idx="3075">
                  <c:v>5</c:v>
                </c:pt>
                <c:pt idx="3076">
                  <c:v>6</c:v>
                </c:pt>
                <c:pt idx="3077">
                  <c:v>7</c:v>
                </c:pt>
                <c:pt idx="3078">
                  <c:v>6</c:v>
                </c:pt>
                <c:pt idx="3079">
                  <c:v>9</c:v>
                </c:pt>
                <c:pt idx="3080">
                  <c:v>13</c:v>
                </c:pt>
                <c:pt idx="3081">
                  <c:v>5</c:v>
                </c:pt>
                <c:pt idx="3082">
                  <c:v>7</c:v>
                </c:pt>
                <c:pt idx="3083">
                  <c:v>4</c:v>
                </c:pt>
                <c:pt idx="3084">
                  <c:v>4</c:v>
                </c:pt>
                <c:pt idx="3085">
                  <c:v>4</c:v>
                </c:pt>
                <c:pt idx="3086">
                  <c:v>9</c:v>
                </c:pt>
                <c:pt idx="3087">
                  <c:v>4</c:v>
                </c:pt>
                <c:pt idx="3088">
                  <c:v>12</c:v>
                </c:pt>
                <c:pt idx="3089">
                  <c:v>14</c:v>
                </c:pt>
                <c:pt idx="3090">
                  <c:v>8</c:v>
                </c:pt>
                <c:pt idx="3091">
                  <c:v>4</c:v>
                </c:pt>
                <c:pt idx="3092">
                  <c:v>14</c:v>
                </c:pt>
                <c:pt idx="3093">
                  <c:v>11</c:v>
                </c:pt>
                <c:pt idx="3094">
                  <c:v>5</c:v>
                </c:pt>
                <c:pt idx="3095">
                  <c:v>10</c:v>
                </c:pt>
                <c:pt idx="3096">
                  <c:v>8</c:v>
                </c:pt>
                <c:pt idx="3097">
                  <c:v>3</c:v>
                </c:pt>
                <c:pt idx="3098">
                  <c:v>7</c:v>
                </c:pt>
                <c:pt idx="3099">
                  <c:v>5</c:v>
                </c:pt>
                <c:pt idx="3100">
                  <c:v>9</c:v>
                </c:pt>
                <c:pt idx="3101">
                  <c:v>2</c:v>
                </c:pt>
                <c:pt idx="3102">
                  <c:v>6</c:v>
                </c:pt>
                <c:pt idx="3103">
                  <c:v>7</c:v>
                </c:pt>
                <c:pt idx="3104">
                  <c:v>9</c:v>
                </c:pt>
                <c:pt idx="3105">
                  <c:v>6</c:v>
                </c:pt>
                <c:pt idx="3106">
                  <c:v>6</c:v>
                </c:pt>
                <c:pt idx="3107">
                  <c:v>8</c:v>
                </c:pt>
                <c:pt idx="3108">
                  <c:v>10</c:v>
                </c:pt>
                <c:pt idx="3109">
                  <c:v>12</c:v>
                </c:pt>
                <c:pt idx="3110">
                  <c:v>9</c:v>
                </c:pt>
                <c:pt idx="3111">
                  <c:v>6</c:v>
                </c:pt>
                <c:pt idx="3112">
                  <c:v>1</c:v>
                </c:pt>
                <c:pt idx="3113">
                  <c:v>8</c:v>
                </c:pt>
                <c:pt idx="3114">
                  <c:v>12</c:v>
                </c:pt>
                <c:pt idx="3115">
                  <c:v>2</c:v>
                </c:pt>
                <c:pt idx="3116">
                  <c:v>5</c:v>
                </c:pt>
                <c:pt idx="3117">
                  <c:v>7</c:v>
                </c:pt>
                <c:pt idx="3118">
                  <c:v>3</c:v>
                </c:pt>
                <c:pt idx="3119">
                  <c:v>3</c:v>
                </c:pt>
                <c:pt idx="3120">
                  <c:v>9</c:v>
                </c:pt>
                <c:pt idx="3121">
                  <c:v>5</c:v>
                </c:pt>
                <c:pt idx="3122">
                  <c:v>4</c:v>
                </c:pt>
                <c:pt idx="3123">
                  <c:v>4</c:v>
                </c:pt>
                <c:pt idx="3124">
                  <c:v>5</c:v>
                </c:pt>
                <c:pt idx="3125">
                  <c:v>3</c:v>
                </c:pt>
                <c:pt idx="3126">
                  <c:v>8</c:v>
                </c:pt>
                <c:pt idx="3127">
                  <c:v>4</c:v>
                </c:pt>
                <c:pt idx="3128">
                  <c:v>7</c:v>
                </c:pt>
                <c:pt idx="3129">
                  <c:v>1</c:v>
                </c:pt>
                <c:pt idx="3130">
                  <c:v>4</c:v>
                </c:pt>
                <c:pt idx="3131">
                  <c:v>8</c:v>
                </c:pt>
                <c:pt idx="3132">
                  <c:v>7</c:v>
                </c:pt>
                <c:pt idx="3133">
                  <c:v>8</c:v>
                </c:pt>
                <c:pt idx="3134">
                  <c:v>3</c:v>
                </c:pt>
                <c:pt idx="3135">
                  <c:v>6</c:v>
                </c:pt>
                <c:pt idx="3136">
                  <c:v>12</c:v>
                </c:pt>
                <c:pt idx="3137">
                  <c:v>7</c:v>
                </c:pt>
                <c:pt idx="3138">
                  <c:v>9</c:v>
                </c:pt>
                <c:pt idx="3139">
                  <c:v>5</c:v>
                </c:pt>
                <c:pt idx="3140">
                  <c:v>7</c:v>
                </c:pt>
                <c:pt idx="3141">
                  <c:v>8</c:v>
                </c:pt>
                <c:pt idx="3142">
                  <c:v>3</c:v>
                </c:pt>
                <c:pt idx="3143">
                  <c:v>7</c:v>
                </c:pt>
                <c:pt idx="3144">
                  <c:v>7</c:v>
                </c:pt>
                <c:pt idx="3145">
                  <c:v>4</c:v>
                </c:pt>
                <c:pt idx="3146">
                  <c:v>4</c:v>
                </c:pt>
                <c:pt idx="3147">
                  <c:v>10</c:v>
                </c:pt>
                <c:pt idx="3148">
                  <c:v>2</c:v>
                </c:pt>
                <c:pt idx="3149">
                  <c:v>11</c:v>
                </c:pt>
                <c:pt idx="3150">
                  <c:v>12</c:v>
                </c:pt>
                <c:pt idx="3151">
                  <c:v>5</c:v>
                </c:pt>
                <c:pt idx="3152">
                  <c:v>11</c:v>
                </c:pt>
                <c:pt idx="3153">
                  <c:v>4</c:v>
                </c:pt>
                <c:pt idx="3154">
                  <c:v>5</c:v>
                </c:pt>
                <c:pt idx="3155">
                  <c:v>2</c:v>
                </c:pt>
                <c:pt idx="3156">
                  <c:v>6</c:v>
                </c:pt>
                <c:pt idx="3157">
                  <c:v>5</c:v>
                </c:pt>
                <c:pt idx="3158">
                  <c:v>7</c:v>
                </c:pt>
                <c:pt idx="3159">
                  <c:v>7</c:v>
                </c:pt>
                <c:pt idx="3160">
                  <c:v>6</c:v>
                </c:pt>
                <c:pt idx="3161">
                  <c:v>5</c:v>
                </c:pt>
                <c:pt idx="3162">
                  <c:v>5</c:v>
                </c:pt>
                <c:pt idx="3163">
                  <c:v>6</c:v>
                </c:pt>
                <c:pt idx="3164">
                  <c:v>7</c:v>
                </c:pt>
                <c:pt idx="3165">
                  <c:v>6</c:v>
                </c:pt>
                <c:pt idx="3166">
                  <c:v>6</c:v>
                </c:pt>
                <c:pt idx="3167">
                  <c:v>8</c:v>
                </c:pt>
                <c:pt idx="3168">
                  <c:v>9</c:v>
                </c:pt>
                <c:pt idx="3169">
                  <c:v>12</c:v>
                </c:pt>
                <c:pt idx="3170">
                  <c:v>6</c:v>
                </c:pt>
                <c:pt idx="3171">
                  <c:v>6</c:v>
                </c:pt>
                <c:pt idx="3172">
                  <c:v>3</c:v>
                </c:pt>
                <c:pt idx="3173">
                  <c:v>6</c:v>
                </c:pt>
                <c:pt idx="3174">
                  <c:v>6</c:v>
                </c:pt>
                <c:pt idx="3175">
                  <c:v>7</c:v>
                </c:pt>
                <c:pt idx="3176">
                  <c:v>10</c:v>
                </c:pt>
                <c:pt idx="3177">
                  <c:v>4</c:v>
                </c:pt>
                <c:pt idx="3178">
                  <c:v>8</c:v>
                </c:pt>
                <c:pt idx="3179">
                  <c:v>4</c:v>
                </c:pt>
                <c:pt idx="3180">
                  <c:v>4</c:v>
                </c:pt>
                <c:pt idx="3181">
                  <c:v>3</c:v>
                </c:pt>
                <c:pt idx="3182">
                  <c:v>7</c:v>
                </c:pt>
                <c:pt idx="3183">
                  <c:v>8</c:v>
                </c:pt>
                <c:pt idx="3184">
                  <c:v>4</c:v>
                </c:pt>
                <c:pt idx="3185">
                  <c:v>6</c:v>
                </c:pt>
                <c:pt idx="3186">
                  <c:v>4</c:v>
                </c:pt>
                <c:pt idx="3187">
                  <c:v>4</c:v>
                </c:pt>
                <c:pt idx="3188">
                  <c:v>6</c:v>
                </c:pt>
                <c:pt idx="3189">
                  <c:v>6</c:v>
                </c:pt>
                <c:pt idx="3190">
                  <c:v>5</c:v>
                </c:pt>
                <c:pt idx="3191">
                  <c:v>3</c:v>
                </c:pt>
                <c:pt idx="3192">
                  <c:v>3</c:v>
                </c:pt>
                <c:pt idx="3193">
                  <c:v>4</c:v>
                </c:pt>
                <c:pt idx="3194">
                  <c:v>5</c:v>
                </c:pt>
                <c:pt idx="3195">
                  <c:v>5</c:v>
                </c:pt>
                <c:pt idx="3196">
                  <c:v>6</c:v>
                </c:pt>
                <c:pt idx="3197">
                  <c:v>1</c:v>
                </c:pt>
                <c:pt idx="3198">
                  <c:v>7</c:v>
                </c:pt>
                <c:pt idx="3199">
                  <c:v>9</c:v>
                </c:pt>
                <c:pt idx="3200">
                  <c:v>8</c:v>
                </c:pt>
                <c:pt idx="3201">
                  <c:v>2</c:v>
                </c:pt>
                <c:pt idx="3202">
                  <c:v>7</c:v>
                </c:pt>
                <c:pt idx="3203">
                  <c:v>3</c:v>
                </c:pt>
                <c:pt idx="3204">
                  <c:v>5</c:v>
                </c:pt>
                <c:pt idx="3205">
                  <c:v>11</c:v>
                </c:pt>
                <c:pt idx="3206">
                  <c:v>8</c:v>
                </c:pt>
                <c:pt idx="3207">
                  <c:v>12</c:v>
                </c:pt>
                <c:pt idx="3208">
                  <c:v>6</c:v>
                </c:pt>
                <c:pt idx="3209">
                  <c:v>8</c:v>
                </c:pt>
                <c:pt idx="3210">
                  <c:v>5</c:v>
                </c:pt>
                <c:pt idx="3211">
                  <c:v>3</c:v>
                </c:pt>
                <c:pt idx="3212">
                  <c:v>5</c:v>
                </c:pt>
                <c:pt idx="3213">
                  <c:v>2</c:v>
                </c:pt>
                <c:pt idx="3214">
                  <c:v>9</c:v>
                </c:pt>
                <c:pt idx="3215">
                  <c:v>4</c:v>
                </c:pt>
                <c:pt idx="3216">
                  <c:v>5</c:v>
                </c:pt>
                <c:pt idx="3217">
                  <c:v>8</c:v>
                </c:pt>
                <c:pt idx="3218">
                  <c:v>3</c:v>
                </c:pt>
                <c:pt idx="3219">
                  <c:v>8</c:v>
                </c:pt>
                <c:pt idx="3220">
                  <c:v>5</c:v>
                </c:pt>
                <c:pt idx="3221">
                  <c:v>4</c:v>
                </c:pt>
                <c:pt idx="3222">
                  <c:v>4</c:v>
                </c:pt>
                <c:pt idx="3223">
                  <c:v>12</c:v>
                </c:pt>
                <c:pt idx="3224">
                  <c:v>4</c:v>
                </c:pt>
                <c:pt idx="3225">
                  <c:v>7</c:v>
                </c:pt>
                <c:pt idx="3226">
                  <c:v>5</c:v>
                </c:pt>
                <c:pt idx="3227">
                  <c:v>5</c:v>
                </c:pt>
                <c:pt idx="3228">
                  <c:v>8</c:v>
                </c:pt>
                <c:pt idx="3229">
                  <c:v>7</c:v>
                </c:pt>
                <c:pt idx="3230">
                  <c:v>9</c:v>
                </c:pt>
                <c:pt idx="3231">
                  <c:v>3</c:v>
                </c:pt>
                <c:pt idx="3232">
                  <c:v>6</c:v>
                </c:pt>
                <c:pt idx="3233">
                  <c:v>8</c:v>
                </c:pt>
                <c:pt idx="3234">
                  <c:v>6</c:v>
                </c:pt>
                <c:pt idx="3235">
                  <c:v>7</c:v>
                </c:pt>
                <c:pt idx="3236">
                  <c:v>7</c:v>
                </c:pt>
                <c:pt idx="3237">
                  <c:v>3</c:v>
                </c:pt>
                <c:pt idx="3238">
                  <c:v>5</c:v>
                </c:pt>
                <c:pt idx="3239">
                  <c:v>5</c:v>
                </c:pt>
                <c:pt idx="3240">
                  <c:v>4</c:v>
                </c:pt>
                <c:pt idx="3241">
                  <c:v>6</c:v>
                </c:pt>
                <c:pt idx="3242">
                  <c:v>6</c:v>
                </c:pt>
                <c:pt idx="3243">
                  <c:v>7</c:v>
                </c:pt>
                <c:pt idx="3244">
                  <c:v>7</c:v>
                </c:pt>
                <c:pt idx="3245">
                  <c:v>5</c:v>
                </c:pt>
                <c:pt idx="3246">
                  <c:v>9</c:v>
                </c:pt>
                <c:pt idx="3247">
                  <c:v>5</c:v>
                </c:pt>
                <c:pt idx="3248">
                  <c:v>4</c:v>
                </c:pt>
                <c:pt idx="3249">
                  <c:v>5</c:v>
                </c:pt>
                <c:pt idx="3250">
                  <c:v>5</c:v>
                </c:pt>
                <c:pt idx="3251">
                  <c:v>6</c:v>
                </c:pt>
                <c:pt idx="3252">
                  <c:v>6</c:v>
                </c:pt>
                <c:pt idx="3253">
                  <c:v>10</c:v>
                </c:pt>
                <c:pt idx="3254">
                  <c:v>5</c:v>
                </c:pt>
                <c:pt idx="3255">
                  <c:v>12</c:v>
                </c:pt>
                <c:pt idx="3256">
                  <c:v>4</c:v>
                </c:pt>
                <c:pt idx="3257">
                  <c:v>11</c:v>
                </c:pt>
                <c:pt idx="3258">
                  <c:v>6</c:v>
                </c:pt>
                <c:pt idx="3259">
                  <c:v>10</c:v>
                </c:pt>
                <c:pt idx="3260">
                  <c:v>6</c:v>
                </c:pt>
                <c:pt idx="3261">
                  <c:v>6</c:v>
                </c:pt>
                <c:pt idx="3262">
                  <c:v>6</c:v>
                </c:pt>
                <c:pt idx="3263">
                  <c:v>6</c:v>
                </c:pt>
                <c:pt idx="3264">
                  <c:v>4</c:v>
                </c:pt>
                <c:pt idx="3265">
                  <c:v>7</c:v>
                </c:pt>
                <c:pt idx="3266">
                  <c:v>6</c:v>
                </c:pt>
                <c:pt idx="3267">
                  <c:v>8</c:v>
                </c:pt>
                <c:pt idx="3268">
                  <c:v>10</c:v>
                </c:pt>
                <c:pt idx="3269">
                  <c:v>7</c:v>
                </c:pt>
                <c:pt idx="3270">
                  <c:v>5</c:v>
                </c:pt>
                <c:pt idx="3271">
                  <c:v>8</c:v>
                </c:pt>
                <c:pt idx="3272">
                  <c:v>7</c:v>
                </c:pt>
                <c:pt idx="3273">
                  <c:v>11</c:v>
                </c:pt>
                <c:pt idx="3274">
                  <c:v>6</c:v>
                </c:pt>
                <c:pt idx="3275">
                  <c:v>2</c:v>
                </c:pt>
                <c:pt idx="3276">
                  <c:v>8</c:v>
                </c:pt>
                <c:pt idx="3277">
                  <c:v>5</c:v>
                </c:pt>
                <c:pt idx="3278">
                  <c:v>5</c:v>
                </c:pt>
                <c:pt idx="3279">
                  <c:v>5</c:v>
                </c:pt>
                <c:pt idx="3280">
                  <c:v>4</c:v>
                </c:pt>
                <c:pt idx="3281">
                  <c:v>7</c:v>
                </c:pt>
                <c:pt idx="3282">
                  <c:v>5</c:v>
                </c:pt>
                <c:pt idx="3283">
                  <c:v>4</c:v>
                </c:pt>
                <c:pt idx="3284">
                  <c:v>6</c:v>
                </c:pt>
                <c:pt idx="3285">
                  <c:v>12</c:v>
                </c:pt>
                <c:pt idx="3286">
                  <c:v>6</c:v>
                </c:pt>
                <c:pt idx="3287">
                  <c:v>9</c:v>
                </c:pt>
                <c:pt idx="3288">
                  <c:v>2</c:v>
                </c:pt>
                <c:pt idx="3289">
                  <c:v>9</c:v>
                </c:pt>
                <c:pt idx="3290">
                  <c:v>5</c:v>
                </c:pt>
                <c:pt idx="3291">
                  <c:v>7</c:v>
                </c:pt>
                <c:pt idx="3292">
                  <c:v>6</c:v>
                </c:pt>
                <c:pt idx="3293">
                  <c:v>7</c:v>
                </c:pt>
                <c:pt idx="3294">
                  <c:v>11</c:v>
                </c:pt>
                <c:pt idx="3295">
                  <c:v>6</c:v>
                </c:pt>
                <c:pt idx="3296">
                  <c:v>4</c:v>
                </c:pt>
                <c:pt idx="3297">
                  <c:v>6</c:v>
                </c:pt>
                <c:pt idx="3298">
                  <c:v>4</c:v>
                </c:pt>
                <c:pt idx="3299">
                  <c:v>4</c:v>
                </c:pt>
                <c:pt idx="3300">
                  <c:v>6</c:v>
                </c:pt>
                <c:pt idx="3301">
                  <c:v>4</c:v>
                </c:pt>
                <c:pt idx="3302">
                  <c:v>7</c:v>
                </c:pt>
                <c:pt idx="3303">
                  <c:v>10</c:v>
                </c:pt>
                <c:pt idx="3304">
                  <c:v>3</c:v>
                </c:pt>
                <c:pt idx="3305">
                  <c:v>7</c:v>
                </c:pt>
                <c:pt idx="3306">
                  <c:v>3</c:v>
                </c:pt>
                <c:pt idx="3307">
                  <c:v>8</c:v>
                </c:pt>
                <c:pt idx="3308">
                  <c:v>7</c:v>
                </c:pt>
                <c:pt idx="3309">
                  <c:v>8</c:v>
                </c:pt>
                <c:pt idx="3310">
                  <c:v>8</c:v>
                </c:pt>
                <c:pt idx="3311">
                  <c:v>2</c:v>
                </c:pt>
                <c:pt idx="3312">
                  <c:v>6</c:v>
                </c:pt>
                <c:pt idx="3313">
                  <c:v>5</c:v>
                </c:pt>
                <c:pt idx="3314">
                  <c:v>6</c:v>
                </c:pt>
                <c:pt idx="3315">
                  <c:v>7</c:v>
                </c:pt>
                <c:pt idx="3316">
                  <c:v>10</c:v>
                </c:pt>
                <c:pt idx="3317">
                  <c:v>5</c:v>
                </c:pt>
                <c:pt idx="3318">
                  <c:v>11</c:v>
                </c:pt>
                <c:pt idx="3319">
                  <c:v>6</c:v>
                </c:pt>
                <c:pt idx="3320">
                  <c:v>4</c:v>
                </c:pt>
                <c:pt idx="3321">
                  <c:v>7</c:v>
                </c:pt>
                <c:pt idx="3322">
                  <c:v>5</c:v>
                </c:pt>
                <c:pt idx="3323">
                  <c:v>11</c:v>
                </c:pt>
                <c:pt idx="3324">
                  <c:v>3</c:v>
                </c:pt>
                <c:pt idx="3325">
                  <c:v>7</c:v>
                </c:pt>
                <c:pt idx="3326">
                  <c:v>4</c:v>
                </c:pt>
                <c:pt idx="3327">
                  <c:v>10</c:v>
                </c:pt>
                <c:pt idx="3328">
                  <c:v>5</c:v>
                </c:pt>
                <c:pt idx="3329">
                  <c:v>5</c:v>
                </c:pt>
                <c:pt idx="3330">
                  <c:v>2</c:v>
                </c:pt>
                <c:pt idx="3331">
                  <c:v>9</c:v>
                </c:pt>
                <c:pt idx="3332">
                  <c:v>5</c:v>
                </c:pt>
                <c:pt idx="3333">
                  <c:v>4</c:v>
                </c:pt>
                <c:pt idx="3334">
                  <c:v>11</c:v>
                </c:pt>
                <c:pt idx="3335">
                  <c:v>5</c:v>
                </c:pt>
                <c:pt idx="3336">
                  <c:v>1</c:v>
                </c:pt>
                <c:pt idx="3337">
                  <c:v>4</c:v>
                </c:pt>
                <c:pt idx="3338">
                  <c:v>2</c:v>
                </c:pt>
                <c:pt idx="3339">
                  <c:v>10</c:v>
                </c:pt>
                <c:pt idx="3340">
                  <c:v>10</c:v>
                </c:pt>
                <c:pt idx="3341">
                  <c:v>8</c:v>
                </c:pt>
                <c:pt idx="3342">
                  <c:v>4</c:v>
                </c:pt>
                <c:pt idx="3343">
                  <c:v>8</c:v>
                </c:pt>
                <c:pt idx="3344">
                  <c:v>5</c:v>
                </c:pt>
                <c:pt idx="3345">
                  <c:v>5</c:v>
                </c:pt>
                <c:pt idx="3346">
                  <c:v>7</c:v>
                </c:pt>
                <c:pt idx="3347">
                  <c:v>6</c:v>
                </c:pt>
                <c:pt idx="3348">
                  <c:v>4</c:v>
                </c:pt>
                <c:pt idx="3349">
                  <c:v>9</c:v>
                </c:pt>
                <c:pt idx="3350">
                  <c:v>6</c:v>
                </c:pt>
                <c:pt idx="3351">
                  <c:v>7</c:v>
                </c:pt>
                <c:pt idx="3352">
                  <c:v>3</c:v>
                </c:pt>
                <c:pt idx="3353">
                  <c:v>7</c:v>
                </c:pt>
                <c:pt idx="3354">
                  <c:v>4</c:v>
                </c:pt>
                <c:pt idx="3355">
                  <c:v>8</c:v>
                </c:pt>
                <c:pt idx="3356">
                  <c:v>6</c:v>
                </c:pt>
                <c:pt idx="3357">
                  <c:v>5</c:v>
                </c:pt>
                <c:pt idx="3358">
                  <c:v>4</c:v>
                </c:pt>
                <c:pt idx="3359">
                  <c:v>9</c:v>
                </c:pt>
                <c:pt idx="3360">
                  <c:v>9</c:v>
                </c:pt>
                <c:pt idx="3361">
                  <c:v>2</c:v>
                </c:pt>
                <c:pt idx="3362">
                  <c:v>4</c:v>
                </c:pt>
                <c:pt idx="3363">
                  <c:v>3</c:v>
                </c:pt>
                <c:pt idx="3364">
                  <c:v>5</c:v>
                </c:pt>
                <c:pt idx="3365">
                  <c:v>3</c:v>
                </c:pt>
                <c:pt idx="3366">
                  <c:v>5</c:v>
                </c:pt>
                <c:pt idx="3367">
                  <c:v>5</c:v>
                </c:pt>
                <c:pt idx="3368">
                  <c:v>4</c:v>
                </c:pt>
                <c:pt idx="3369">
                  <c:v>3</c:v>
                </c:pt>
                <c:pt idx="3370">
                  <c:v>7</c:v>
                </c:pt>
                <c:pt idx="3371">
                  <c:v>5</c:v>
                </c:pt>
                <c:pt idx="3372">
                  <c:v>4</c:v>
                </c:pt>
                <c:pt idx="3373">
                  <c:v>9</c:v>
                </c:pt>
                <c:pt idx="3374">
                  <c:v>3</c:v>
                </c:pt>
                <c:pt idx="3375">
                  <c:v>4</c:v>
                </c:pt>
                <c:pt idx="3376">
                  <c:v>7</c:v>
                </c:pt>
                <c:pt idx="3377">
                  <c:v>9</c:v>
                </c:pt>
                <c:pt idx="3378">
                  <c:v>10</c:v>
                </c:pt>
                <c:pt idx="3379">
                  <c:v>4</c:v>
                </c:pt>
                <c:pt idx="3380">
                  <c:v>8</c:v>
                </c:pt>
                <c:pt idx="3381">
                  <c:v>6</c:v>
                </c:pt>
                <c:pt idx="3382">
                  <c:v>4</c:v>
                </c:pt>
                <c:pt idx="3383">
                  <c:v>10</c:v>
                </c:pt>
                <c:pt idx="3384">
                  <c:v>9</c:v>
                </c:pt>
                <c:pt idx="3385">
                  <c:v>4</c:v>
                </c:pt>
                <c:pt idx="3386">
                  <c:v>4</c:v>
                </c:pt>
                <c:pt idx="3387">
                  <c:v>5</c:v>
                </c:pt>
                <c:pt idx="3388">
                  <c:v>2</c:v>
                </c:pt>
                <c:pt idx="3389">
                  <c:v>7</c:v>
                </c:pt>
                <c:pt idx="3390">
                  <c:v>10</c:v>
                </c:pt>
                <c:pt idx="3391">
                  <c:v>7</c:v>
                </c:pt>
                <c:pt idx="3392">
                  <c:v>5</c:v>
                </c:pt>
                <c:pt idx="3393">
                  <c:v>4</c:v>
                </c:pt>
                <c:pt idx="3394">
                  <c:v>2</c:v>
                </c:pt>
                <c:pt idx="3395">
                  <c:v>3</c:v>
                </c:pt>
                <c:pt idx="3396">
                  <c:v>10</c:v>
                </c:pt>
                <c:pt idx="3397">
                  <c:v>1</c:v>
                </c:pt>
                <c:pt idx="3398">
                  <c:v>5</c:v>
                </c:pt>
                <c:pt idx="3399">
                  <c:v>6</c:v>
                </c:pt>
                <c:pt idx="3400">
                  <c:v>9</c:v>
                </c:pt>
                <c:pt idx="3401">
                  <c:v>7</c:v>
                </c:pt>
                <c:pt idx="3402">
                  <c:v>4</c:v>
                </c:pt>
                <c:pt idx="3403">
                  <c:v>4</c:v>
                </c:pt>
                <c:pt idx="3404">
                  <c:v>2</c:v>
                </c:pt>
                <c:pt idx="3405">
                  <c:v>2</c:v>
                </c:pt>
                <c:pt idx="3406">
                  <c:v>7</c:v>
                </c:pt>
                <c:pt idx="3407">
                  <c:v>3</c:v>
                </c:pt>
                <c:pt idx="3408">
                  <c:v>3</c:v>
                </c:pt>
                <c:pt idx="3409">
                  <c:v>4</c:v>
                </c:pt>
                <c:pt idx="3410">
                  <c:v>5</c:v>
                </c:pt>
                <c:pt idx="3411">
                  <c:v>7</c:v>
                </c:pt>
                <c:pt idx="3412">
                  <c:v>5</c:v>
                </c:pt>
                <c:pt idx="3413">
                  <c:v>3</c:v>
                </c:pt>
                <c:pt idx="3414">
                  <c:v>4</c:v>
                </c:pt>
                <c:pt idx="3415">
                  <c:v>7</c:v>
                </c:pt>
                <c:pt idx="3416">
                  <c:v>6</c:v>
                </c:pt>
                <c:pt idx="3417">
                  <c:v>2</c:v>
                </c:pt>
                <c:pt idx="3418">
                  <c:v>4</c:v>
                </c:pt>
                <c:pt idx="3419">
                  <c:v>5</c:v>
                </c:pt>
                <c:pt idx="3420">
                  <c:v>3</c:v>
                </c:pt>
                <c:pt idx="3421">
                  <c:v>1</c:v>
                </c:pt>
                <c:pt idx="3422">
                  <c:v>7</c:v>
                </c:pt>
                <c:pt idx="3423">
                  <c:v>6</c:v>
                </c:pt>
                <c:pt idx="3424">
                  <c:v>5</c:v>
                </c:pt>
                <c:pt idx="3425">
                  <c:v>8</c:v>
                </c:pt>
                <c:pt idx="3426">
                  <c:v>4</c:v>
                </c:pt>
                <c:pt idx="3427">
                  <c:v>5</c:v>
                </c:pt>
                <c:pt idx="3428">
                  <c:v>8</c:v>
                </c:pt>
                <c:pt idx="3429">
                  <c:v>5</c:v>
                </c:pt>
                <c:pt idx="3430">
                  <c:v>11</c:v>
                </c:pt>
                <c:pt idx="3431">
                  <c:v>5</c:v>
                </c:pt>
                <c:pt idx="3432">
                  <c:v>4</c:v>
                </c:pt>
                <c:pt idx="3433">
                  <c:v>2</c:v>
                </c:pt>
                <c:pt idx="3434">
                  <c:v>11</c:v>
                </c:pt>
                <c:pt idx="3435">
                  <c:v>8</c:v>
                </c:pt>
                <c:pt idx="3436">
                  <c:v>7</c:v>
                </c:pt>
                <c:pt idx="3437">
                  <c:v>6</c:v>
                </c:pt>
                <c:pt idx="3438">
                  <c:v>7</c:v>
                </c:pt>
                <c:pt idx="3439">
                  <c:v>9</c:v>
                </c:pt>
                <c:pt idx="3440">
                  <c:v>6</c:v>
                </c:pt>
                <c:pt idx="3441">
                  <c:v>4</c:v>
                </c:pt>
                <c:pt idx="3442">
                  <c:v>4</c:v>
                </c:pt>
                <c:pt idx="3443">
                  <c:v>8</c:v>
                </c:pt>
                <c:pt idx="3444">
                  <c:v>6</c:v>
                </c:pt>
                <c:pt idx="3445">
                  <c:v>3</c:v>
                </c:pt>
                <c:pt idx="3446">
                  <c:v>5</c:v>
                </c:pt>
                <c:pt idx="3447">
                  <c:v>4</c:v>
                </c:pt>
                <c:pt idx="3448">
                  <c:v>4</c:v>
                </c:pt>
                <c:pt idx="3449">
                  <c:v>6</c:v>
                </c:pt>
                <c:pt idx="3450">
                  <c:v>2</c:v>
                </c:pt>
                <c:pt idx="3451">
                  <c:v>7</c:v>
                </c:pt>
                <c:pt idx="3452">
                  <c:v>6</c:v>
                </c:pt>
                <c:pt idx="3453">
                  <c:v>9</c:v>
                </c:pt>
                <c:pt idx="3454">
                  <c:v>7</c:v>
                </c:pt>
                <c:pt idx="3455">
                  <c:v>9</c:v>
                </c:pt>
                <c:pt idx="3456">
                  <c:v>7</c:v>
                </c:pt>
                <c:pt idx="3457">
                  <c:v>6</c:v>
                </c:pt>
                <c:pt idx="3458">
                  <c:v>3</c:v>
                </c:pt>
                <c:pt idx="3459">
                  <c:v>7</c:v>
                </c:pt>
                <c:pt idx="3460">
                  <c:v>5</c:v>
                </c:pt>
                <c:pt idx="3461">
                  <c:v>9</c:v>
                </c:pt>
                <c:pt idx="3462">
                  <c:v>4</c:v>
                </c:pt>
                <c:pt idx="3463">
                  <c:v>1</c:v>
                </c:pt>
                <c:pt idx="3464">
                  <c:v>7</c:v>
                </c:pt>
                <c:pt idx="3465">
                  <c:v>4</c:v>
                </c:pt>
                <c:pt idx="3466">
                  <c:v>5</c:v>
                </c:pt>
                <c:pt idx="3467">
                  <c:v>2</c:v>
                </c:pt>
                <c:pt idx="3468">
                  <c:v>5</c:v>
                </c:pt>
                <c:pt idx="3469">
                  <c:v>5</c:v>
                </c:pt>
                <c:pt idx="3470">
                  <c:v>3</c:v>
                </c:pt>
                <c:pt idx="3471">
                  <c:v>4</c:v>
                </c:pt>
                <c:pt idx="3472">
                  <c:v>4</c:v>
                </c:pt>
                <c:pt idx="3473">
                  <c:v>8</c:v>
                </c:pt>
                <c:pt idx="3474">
                  <c:v>7</c:v>
                </c:pt>
                <c:pt idx="3475">
                  <c:v>7</c:v>
                </c:pt>
                <c:pt idx="3476">
                  <c:v>6</c:v>
                </c:pt>
                <c:pt idx="3477">
                  <c:v>5</c:v>
                </c:pt>
                <c:pt idx="3478">
                  <c:v>10</c:v>
                </c:pt>
                <c:pt idx="3479">
                  <c:v>5</c:v>
                </c:pt>
                <c:pt idx="3480">
                  <c:v>4</c:v>
                </c:pt>
                <c:pt idx="3481">
                  <c:v>5</c:v>
                </c:pt>
                <c:pt idx="3482">
                  <c:v>5</c:v>
                </c:pt>
                <c:pt idx="3483">
                  <c:v>7</c:v>
                </c:pt>
                <c:pt idx="3484">
                  <c:v>7</c:v>
                </c:pt>
                <c:pt idx="3485">
                  <c:v>2</c:v>
                </c:pt>
                <c:pt idx="3486">
                  <c:v>7</c:v>
                </c:pt>
                <c:pt idx="3487">
                  <c:v>5</c:v>
                </c:pt>
                <c:pt idx="3488">
                  <c:v>4</c:v>
                </c:pt>
                <c:pt idx="3489">
                  <c:v>6</c:v>
                </c:pt>
                <c:pt idx="3490">
                  <c:v>3</c:v>
                </c:pt>
                <c:pt idx="3491">
                  <c:v>5</c:v>
                </c:pt>
                <c:pt idx="3492">
                  <c:v>6</c:v>
                </c:pt>
                <c:pt idx="3493">
                  <c:v>8</c:v>
                </c:pt>
                <c:pt idx="3494">
                  <c:v>4</c:v>
                </c:pt>
                <c:pt idx="3495">
                  <c:v>7</c:v>
                </c:pt>
                <c:pt idx="3496">
                  <c:v>2</c:v>
                </c:pt>
                <c:pt idx="3497">
                  <c:v>5</c:v>
                </c:pt>
                <c:pt idx="3498">
                  <c:v>5</c:v>
                </c:pt>
                <c:pt idx="3499">
                  <c:v>3</c:v>
                </c:pt>
                <c:pt idx="3500">
                  <c:v>7</c:v>
                </c:pt>
                <c:pt idx="3501">
                  <c:v>3</c:v>
                </c:pt>
                <c:pt idx="3502">
                  <c:v>6</c:v>
                </c:pt>
                <c:pt idx="3503">
                  <c:v>2</c:v>
                </c:pt>
                <c:pt idx="3504">
                  <c:v>4</c:v>
                </c:pt>
                <c:pt idx="3505">
                  <c:v>5</c:v>
                </c:pt>
                <c:pt idx="3506">
                  <c:v>7</c:v>
                </c:pt>
                <c:pt idx="3507">
                  <c:v>5</c:v>
                </c:pt>
                <c:pt idx="3508">
                  <c:v>3</c:v>
                </c:pt>
                <c:pt idx="3509">
                  <c:v>4</c:v>
                </c:pt>
                <c:pt idx="3510">
                  <c:v>4</c:v>
                </c:pt>
                <c:pt idx="3511">
                  <c:v>5</c:v>
                </c:pt>
                <c:pt idx="3512">
                  <c:v>7</c:v>
                </c:pt>
                <c:pt idx="3513">
                  <c:v>3</c:v>
                </c:pt>
                <c:pt idx="3514">
                  <c:v>8</c:v>
                </c:pt>
                <c:pt idx="3515">
                  <c:v>4</c:v>
                </c:pt>
                <c:pt idx="3516">
                  <c:v>8</c:v>
                </c:pt>
                <c:pt idx="3517">
                  <c:v>3</c:v>
                </c:pt>
                <c:pt idx="3518">
                  <c:v>2</c:v>
                </c:pt>
                <c:pt idx="3519">
                  <c:v>3</c:v>
                </c:pt>
                <c:pt idx="3520">
                  <c:v>6</c:v>
                </c:pt>
                <c:pt idx="3521">
                  <c:v>6</c:v>
                </c:pt>
                <c:pt idx="3522">
                  <c:v>8</c:v>
                </c:pt>
                <c:pt idx="3523">
                  <c:v>7</c:v>
                </c:pt>
                <c:pt idx="3524">
                  <c:v>9</c:v>
                </c:pt>
                <c:pt idx="3525">
                  <c:v>9</c:v>
                </c:pt>
                <c:pt idx="3526">
                  <c:v>6</c:v>
                </c:pt>
                <c:pt idx="3527">
                  <c:v>4</c:v>
                </c:pt>
                <c:pt idx="3528">
                  <c:v>6</c:v>
                </c:pt>
                <c:pt idx="3529">
                  <c:v>4</c:v>
                </c:pt>
                <c:pt idx="3530">
                  <c:v>7</c:v>
                </c:pt>
                <c:pt idx="3531">
                  <c:v>5</c:v>
                </c:pt>
                <c:pt idx="3532">
                  <c:v>6</c:v>
                </c:pt>
                <c:pt idx="3533">
                  <c:v>8</c:v>
                </c:pt>
                <c:pt idx="3534">
                  <c:v>3</c:v>
                </c:pt>
                <c:pt idx="3535">
                  <c:v>7</c:v>
                </c:pt>
                <c:pt idx="3536">
                  <c:v>4</c:v>
                </c:pt>
                <c:pt idx="3537">
                  <c:v>3</c:v>
                </c:pt>
                <c:pt idx="3538">
                  <c:v>9</c:v>
                </c:pt>
                <c:pt idx="3539">
                  <c:v>4</c:v>
                </c:pt>
                <c:pt idx="3540">
                  <c:v>4</c:v>
                </c:pt>
                <c:pt idx="3541">
                  <c:v>6</c:v>
                </c:pt>
                <c:pt idx="3542">
                  <c:v>10</c:v>
                </c:pt>
                <c:pt idx="3543">
                  <c:v>11</c:v>
                </c:pt>
                <c:pt idx="3544">
                  <c:v>1</c:v>
                </c:pt>
                <c:pt idx="3545">
                  <c:v>8</c:v>
                </c:pt>
                <c:pt idx="3546">
                  <c:v>6</c:v>
                </c:pt>
                <c:pt idx="3547">
                  <c:v>7</c:v>
                </c:pt>
                <c:pt idx="3548">
                  <c:v>4</c:v>
                </c:pt>
                <c:pt idx="3549">
                  <c:v>3</c:v>
                </c:pt>
                <c:pt idx="3550">
                  <c:v>5</c:v>
                </c:pt>
                <c:pt idx="3551">
                  <c:v>8</c:v>
                </c:pt>
                <c:pt idx="3552">
                  <c:v>6</c:v>
                </c:pt>
                <c:pt idx="3553">
                  <c:v>6</c:v>
                </c:pt>
                <c:pt idx="3554">
                  <c:v>5</c:v>
                </c:pt>
                <c:pt idx="3555">
                  <c:v>4</c:v>
                </c:pt>
                <c:pt idx="3556">
                  <c:v>6</c:v>
                </c:pt>
                <c:pt idx="3557">
                  <c:v>6</c:v>
                </c:pt>
                <c:pt idx="3558">
                  <c:v>3</c:v>
                </c:pt>
                <c:pt idx="3559">
                  <c:v>7</c:v>
                </c:pt>
                <c:pt idx="3560">
                  <c:v>9</c:v>
                </c:pt>
                <c:pt idx="3561">
                  <c:v>10</c:v>
                </c:pt>
                <c:pt idx="3562">
                  <c:v>0</c:v>
                </c:pt>
                <c:pt idx="3563">
                  <c:v>5</c:v>
                </c:pt>
                <c:pt idx="3564">
                  <c:v>4</c:v>
                </c:pt>
                <c:pt idx="3565">
                  <c:v>6</c:v>
                </c:pt>
                <c:pt idx="3566">
                  <c:v>3</c:v>
                </c:pt>
                <c:pt idx="3567">
                  <c:v>6</c:v>
                </c:pt>
                <c:pt idx="3568">
                  <c:v>6</c:v>
                </c:pt>
                <c:pt idx="3569">
                  <c:v>7</c:v>
                </c:pt>
                <c:pt idx="3570">
                  <c:v>3</c:v>
                </c:pt>
                <c:pt idx="3571">
                  <c:v>9</c:v>
                </c:pt>
                <c:pt idx="3572">
                  <c:v>4</c:v>
                </c:pt>
                <c:pt idx="3573">
                  <c:v>7</c:v>
                </c:pt>
                <c:pt idx="3574">
                  <c:v>7</c:v>
                </c:pt>
                <c:pt idx="3575">
                  <c:v>5</c:v>
                </c:pt>
                <c:pt idx="3576">
                  <c:v>4</c:v>
                </c:pt>
                <c:pt idx="3577">
                  <c:v>2</c:v>
                </c:pt>
                <c:pt idx="3578">
                  <c:v>4</c:v>
                </c:pt>
                <c:pt idx="3579">
                  <c:v>8</c:v>
                </c:pt>
                <c:pt idx="3580">
                  <c:v>5</c:v>
                </c:pt>
                <c:pt idx="3581">
                  <c:v>4</c:v>
                </c:pt>
                <c:pt idx="3582">
                  <c:v>7</c:v>
                </c:pt>
                <c:pt idx="3583">
                  <c:v>5</c:v>
                </c:pt>
                <c:pt idx="3584">
                  <c:v>3</c:v>
                </c:pt>
                <c:pt idx="3585">
                  <c:v>1</c:v>
                </c:pt>
                <c:pt idx="3586">
                  <c:v>7</c:v>
                </c:pt>
                <c:pt idx="3587">
                  <c:v>6</c:v>
                </c:pt>
                <c:pt idx="3588">
                  <c:v>8</c:v>
                </c:pt>
                <c:pt idx="3589">
                  <c:v>2</c:v>
                </c:pt>
                <c:pt idx="3590">
                  <c:v>5</c:v>
                </c:pt>
                <c:pt idx="3591">
                  <c:v>4</c:v>
                </c:pt>
                <c:pt idx="3592">
                  <c:v>7</c:v>
                </c:pt>
                <c:pt idx="3593">
                  <c:v>6</c:v>
                </c:pt>
                <c:pt idx="3594">
                  <c:v>6</c:v>
                </c:pt>
                <c:pt idx="3595">
                  <c:v>5</c:v>
                </c:pt>
                <c:pt idx="3596">
                  <c:v>3</c:v>
                </c:pt>
                <c:pt idx="3597">
                  <c:v>4</c:v>
                </c:pt>
                <c:pt idx="3598">
                  <c:v>5</c:v>
                </c:pt>
                <c:pt idx="3599">
                  <c:v>7</c:v>
                </c:pt>
                <c:pt idx="3600">
                  <c:v>10</c:v>
                </c:pt>
                <c:pt idx="3601">
                  <c:v>3</c:v>
                </c:pt>
                <c:pt idx="3602">
                  <c:v>3</c:v>
                </c:pt>
                <c:pt idx="3603">
                  <c:v>5</c:v>
                </c:pt>
                <c:pt idx="3604">
                  <c:v>6</c:v>
                </c:pt>
                <c:pt idx="3605">
                  <c:v>6</c:v>
                </c:pt>
                <c:pt idx="3606">
                  <c:v>2</c:v>
                </c:pt>
                <c:pt idx="3607">
                  <c:v>4</c:v>
                </c:pt>
                <c:pt idx="3608">
                  <c:v>6</c:v>
                </c:pt>
                <c:pt idx="3609">
                  <c:v>5</c:v>
                </c:pt>
                <c:pt idx="3610">
                  <c:v>2</c:v>
                </c:pt>
                <c:pt idx="3611">
                  <c:v>2</c:v>
                </c:pt>
                <c:pt idx="3612">
                  <c:v>3</c:v>
                </c:pt>
                <c:pt idx="3613">
                  <c:v>4</c:v>
                </c:pt>
                <c:pt idx="3614">
                  <c:v>8</c:v>
                </c:pt>
                <c:pt idx="3615">
                  <c:v>3</c:v>
                </c:pt>
                <c:pt idx="3616">
                  <c:v>3</c:v>
                </c:pt>
                <c:pt idx="3617">
                  <c:v>5</c:v>
                </c:pt>
                <c:pt idx="3618">
                  <c:v>2</c:v>
                </c:pt>
                <c:pt idx="3619">
                  <c:v>9</c:v>
                </c:pt>
                <c:pt idx="3620">
                  <c:v>5</c:v>
                </c:pt>
                <c:pt idx="3621">
                  <c:v>6</c:v>
                </c:pt>
                <c:pt idx="3622">
                  <c:v>3</c:v>
                </c:pt>
                <c:pt idx="3623">
                  <c:v>4</c:v>
                </c:pt>
                <c:pt idx="3624">
                  <c:v>4</c:v>
                </c:pt>
                <c:pt idx="3625">
                  <c:v>7</c:v>
                </c:pt>
                <c:pt idx="3626">
                  <c:v>9</c:v>
                </c:pt>
                <c:pt idx="3627">
                  <c:v>7</c:v>
                </c:pt>
                <c:pt idx="3628">
                  <c:v>5</c:v>
                </c:pt>
                <c:pt idx="3629">
                  <c:v>2</c:v>
                </c:pt>
                <c:pt idx="3630">
                  <c:v>11</c:v>
                </c:pt>
                <c:pt idx="3631">
                  <c:v>8</c:v>
                </c:pt>
                <c:pt idx="3632">
                  <c:v>4</c:v>
                </c:pt>
                <c:pt idx="3633">
                  <c:v>6</c:v>
                </c:pt>
                <c:pt idx="3634">
                  <c:v>8</c:v>
                </c:pt>
                <c:pt idx="3635">
                  <c:v>7</c:v>
                </c:pt>
                <c:pt idx="3636">
                  <c:v>2</c:v>
                </c:pt>
                <c:pt idx="3637">
                  <c:v>3</c:v>
                </c:pt>
                <c:pt idx="3638">
                  <c:v>2</c:v>
                </c:pt>
                <c:pt idx="3639">
                  <c:v>5</c:v>
                </c:pt>
                <c:pt idx="3640">
                  <c:v>6</c:v>
                </c:pt>
                <c:pt idx="3641">
                  <c:v>4</c:v>
                </c:pt>
                <c:pt idx="3642">
                  <c:v>5</c:v>
                </c:pt>
                <c:pt idx="3643">
                  <c:v>5</c:v>
                </c:pt>
                <c:pt idx="3644">
                  <c:v>4</c:v>
                </c:pt>
                <c:pt idx="3645">
                  <c:v>3</c:v>
                </c:pt>
                <c:pt idx="3646">
                  <c:v>5</c:v>
                </c:pt>
                <c:pt idx="3647">
                  <c:v>8</c:v>
                </c:pt>
                <c:pt idx="3648">
                  <c:v>5</c:v>
                </c:pt>
                <c:pt idx="3649">
                  <c:v>7</c:v>
                </c:pt>
                <c:pt idx="3650">
                  <c:v>4</c:v>
                </c:pt>
                <c:pt idx="3651">
                  <c:v>5</c:v>
                </c:pt>
                <c:pt idx="3652">
                  <c:v>4</c:v>
                </c:pt>
                <c:pt idx="3653">
                  <c:v>6</c:v>
                </c:pt>
                <c:pt idx="3654">
                  <c:v>7</c:v>
                </c:pt>
                <c:pt idx="3655">
                  <c:v>5</c:v>
                </c:pt>
                <c:pt idx="3656">
                  <c:v>7</c:v>
                </c:pt>
                <c:pt idx="3657">
                  <c:v>4</c:v>
                </c:pt>
                <c:pt idx="3658">
                  <c:v>9</c:v>
                </c:pt>
                <c:pt idx="3659">
                  <c:v>2</c:v>
                </c:pt>
                <c:pt idx="3660">
                  <c:v>6</c:v>
                </c:pt>
                <c:pt idx="3661">
                  <c:v>3</c:v>
                </c:pt>
                <c:pt idx="3662">
                  <c:v>4</c:v>
                </c:pt>
                <c:pt idx="3663">
                  <c:v>3</c:v>
                </c:pt>
                <c:pt idx="3664">
                  <c:v>4</c:v>
                </c:pt>
                <c:pt idx="3665">
                  <c:v>5</c:v>
                </c:pt>
                <c:pt idx="3666">
                  <c:v>6</c:v>
                </c:pt>
                <c:pt idx="3667">
                  <c:v>3</c:v>
                </c:pt>
                <c:pt idx="3668">
                  <c:v>3</c:v>
                </c:pt>
                <c:pt idx="3669">
                  <c:v>4</c:v>
                </c:pt>
                <c:pt idx="3670">
                  <c:v>4</c:v>
                </c:pt>
                <c:pt idx="3671">
                  <c:v>2</c:v>
                </c:pt>
                <c:pt idx="3672">
                  <c:v>2</c:v>
                </c:pt>
                <c:pt idx="3673">
                  <c:v>9</c:v>
                </c:pt>
                <c:pt idx="3674">
                  <c:v>3</c:v>
                </c:pt>
                <c:pt idx="3675">
                  <c:v>11</c:v>
                </c:pt>
                <c:pt idx="3676">
                  <c:v>7</c:v>
                </c:pt>
                <c:pt idx="3677">
                  <c:v>1</c:v>
                </c:pt>
                <c:pt idx="3678">
                  <c:v>10</c:v>
                </c:pt>
                <c:pt idx="3679">
                  <c:v>4</c:v>
                </c:pt>
                <c:pt idx="3680">
                  <c:v>4</c:v>
                </c:pt>
                <c:pt idx="3681">
                  <c:v>4</c:v>
                </c:pt>
                <c:pt idx="3682">
                  <c:v>4</c:v>
                </c:pt>
                <c:pt idx="3683">
                  <c:v>7</c:v>
                </c:pt>
                <c:pt idx="3684">
                  <c:v>7</c:v>
                </c:pt>
                <c:pt idx="3685">
                  <c:v>9</c:v>
                </c:pt>
                <c:pt idx="3686">
                  <c:v>5</c:v>
                </c:pt>
                <c:pt idx="3687">
                  <c:v>4</c:v>
                </c:pt>
                <c:pt idx="3688">
                  <c:v>8</c:v>
                </c:pt>
                <c:pt idx="3689">
                  <c:v>6</c:v>
                </c:pt>
                <c:pt idx="3690">
                  <c:v>8</c:v>
                </c:pt>
                <c:pt idx="3691">
                  <c:v>6</c:v>
                </c:pt>
                <c:pt idx="3692">
                  <c:v>8</c:v>
                </c:pt>
                <c:pt idx="3693">
                  <c:v>2</c:v>
                </c:pt>
                <c:pt idx="3694">
                  <c:v>2</c:v>
                </c:pt>
                <c:pt idx="3695">
                  <c:v>9</c:v>
                </c:pt>
                <c:pt idx="3696">
                  <c:v>9</c:v>
                </c:pt>
                <c:pt idx="3697">
                  <c:v>9</c:v>
                </c:pt>
                <c:pt idx="3698">
                  <c:v>8</c:v>
                </c:pt>
                <c:pt idx="3699">
                  <c:v>2</c:v>
                </c:pt>
                <c:pt idx="3700">
                  <c:v>6</c:v>
                </c:pt>
                <c:pt idx="3701">
                  <c:v>3</c:v>
                </c:pt>
                <c:pt idx="3702">
                  <c:v>4</c:v>
                </c:pt>
                <c:pt idx="3703">
                  <c:v>3</c:v>
                </c:pt>
                <c:pt idx="3704">
                  <c:v>8</c:v>
                </c:pt>
                <c:pt idx="3705">
                  <c:v>4</c:v>
                </c:pt>
                <c:pt idx="3706">
                  <c:v>0</c:v>
                </c:pt>
                <c:pt idx="3707">
                  <c:v>10</c:v>
                </c:pt>
                <c:pt idx="3708">
                  <c:v>6</c:v>
                </c:pt>
                <c:pt idx="3709">
                  <c:v>4</c:v>
                </c:pt>
                <c:pt idx="3710">
                  <c:v>7</c:v>
                </c:pt>
                <c:pt idx="3711">
                  <c:v>6</c:v>
                </c:pt>
                <c:pt idx="3712">
                  <c:v>7</c:v>
                </c:pt>
                <c:pt idx="3713">
                  <c:v>2</c:v>
                </c:pt>
                <c:pt idx="3714">
                  <c:v>9</c:v>
                </c:pt>
                <c:pt idx="3715">
                  <c:v>4</c:v>
                </c:pt>
                <c:pt idx="3716">
                  <c:v>4</c:v>
                </c:pt>
                <c:pt idx="3717">
                  <c:v>4</c:v>
                </c:pt>
                <c:pt idx="3718">
                  <c:v>1</c:v>
                </c:pt>
                <c:pt idx="3719">
                  <c:v>3</c:v>
                </c:pt>
                <c:pt idx="3720">
                  <c:v>5</c:v>
                </c:pt>
                <c:pt idx="3721">
                  <c:v>10</c:v>
                </c:pt>
                <c:pt idx="3722">
                  <c:v>7</c:v>
                </c:pt>
                <c:pt idx="3723">
                  <c:v>2</c:v>
                </c:pt>
                <c:pt idx="3724">
                  <c:v>6</c:v>
                </c:pt>
                <c:pt idx="3725">
                  <c:v>2</c:v>
                </c:pt>
                <c:pt idx="3726">
                  <c:v>4</c:v>
                </c:pt>
                <c:pt idx="3727">
                  <c:v>4</c:v>
                </c:pt>
                <c:pt idx="3728">
                  <c:v>5</c:v>
                </c:pt>
                <c:pt idx="3729">
                  <c:v>6</c:v>
                </c:pt>
                <c:pt idx="3730">
                  <c:v>3</c:v>
                </c:pt>
                <c:pt idx="3731">
                  <c:v>9</c:v>
                </c:pt>
                <c:pt idx="3732">
                  <c:v>3</c:v>
                </c:pt>
                <c:pt idx="3733">
                  <c:v>7</c:v>
                </c:pt>
                <c:pt idx="3734">
                  <c:v>6</c:v>
                </c:pt>
                <c:pt idx="3735">
                  <c:v>4</c:v>
                </c:pt>
                <c:pt idx="3736">
                  <c:v>7</c:v>
                </c:pt>
                <c:pt idx="3737">
                  <c:v>5</c:v>
                </c:pt>
                <c:pt idx="3738">
                  <c:v>7</c:v>
                </c:pt>
                <c:pt idx="3739">
                  <c:v>9</c:v>
                </c:pt>
                <c:pt idx="3740">
                  <c:v>8</c:v>
                </c:pt>
                <c:pt idx="3741">
                  <c:v>4</c:v>
                </c:pt>
                <c:pt idx="3742">
                  <c:v>5</c:v>
                </c:pt>
                <c:pt idx="3743">
                  <c:v>8</c:v>
                </c:pt>
                <c:pt idx="3744">
                  <c:v>3</c:v>
                </c:pt>
                <c:pt idx="3745">
                  <c:v>8</c:v>
                </c:pt>
                <c:pt idx="3746">
                  <c:v>3</c:v>
                </c:pt>
                <c:pt idx="3747">
                  <c:v>3</c:v>
                </c:pt>
                <c:pt idx="3748">
                  <c:v>3</c:v>
                </c:pt>
                <c:pt idx="3749">
                  <c:v>3</c:v>
                </c:pt>
                <c:pt idx="3750">
                  <c:v>2</c:v>
                </c:pt>
                <c:pt idx="3751">
                  <c:v>5</c:v>
                </c:pt>
                <c:pt idx="3752">
                  <c:v>5</c:v>
                </c:pt>
                <c:pt idx="3753">
                  <c:v>5</c:v>
                </c:pt>
                <c:pt idx="3754">
                  <c:v>7</c:v>
                </c:pt>
                <c:pt idx="3755">
                  <c:v>6</c:v>
                </c:pt>
                <c:pt idx="3756">
                  <c:v>5</c:v>
                </c:pt>
                <c:pt idx="3757">
                  <c:v>9</c:v>
                </c:pt>
                <c:pt idx="3758">
                  <c:v>5</c:v>
                </c:pt>
                <c:pt idx="3759">
                  <c:v>5</c:v>
                </c:pt>
                <c:pt idx="3760">
                  <c:v>5</c:v>
                </c:pt>
                <c:pt idx="3761">
                  <c:v>5</c:v>
                </c:pt>
                <c:pt idx="3762">
                  <c:v>4</c:v>
                </c:pt>
                <c:pt idx="3763">
                  <c:v>10</c:v>
                </c:pt>
                <c:pt idx="3764">
                  <c:v>3</c:v>
                </c:pt>
                <c:pt idx="3765">
                  <c:v>9</c:v>
                </c:pt>
                <c:pt idx="3766">
                  <c:v>1</c:v>
                </c:pt>
                <c:pt idx="3767">
                  <c:v>4</c:v>
                </c:pt>
                <c:pt idx="3768">
                  <c:v>5</c:v>
                </c:pt>
                <c:pt idx="3769">
                  <c:v>6</c:v>
                </c:pt>
                <c:pt idx="3770">
                  <c:v>1</c:v>
                </c:pt>
                <c:pt idx="3771">
                  <c:v>8</c:v>
                </c:pt>
                <c:pt idx="3772">
                  <c:v>7</c:v>
                </c:pt>
                <c:pt idx="3773">
                  <c:v>4</c:v>
                </c:pt>
                <c:pt idx="3774">
                  <c:v>2</c:v>
                </c:pt>
                <c:pt idx="3775">
                  <c:v>6</c:v>
                </c:pt>
                <c:pt idx="3776">
                  <c:v>5</c:v>
                </c:pt>
                <c:pt idx="3777">
                  <c:v>11</c:v>
                </c:pt>
                <c:pt idx="3778">
                  <c:v>6</c:v>
                </c:pt>
                <c:pt idx="3779">
                  <c:v>10</c:v>
                </c:pt>
                <c:pt idx="3780">
                  <c:v>4</c:v>
                </c:pt>
                <c:pt idx="3781">
                  <c:v>5</c:v>
                </c:pt>
                <c:pt idx="3782">
                  <c:v>9</c:v>
                </c:pt>
                <c:pt idx="3783">
                  <c:v>1</c:v>
                </c:pt>
                <c:pt idx="3784">
                  <c:v>4</c:v>
                </c:pt>
                <c:pt idx="3785">
                  <c:v>6</c:v>
                </c:pt>
                <c:pt idx="3786">
                  <c:v>6</c:v>
                </c:pt>
                <c:pt idx="3787">
                  <c:v>8</c:v>
                </c:pt>
                <c:pt idx="3788">
                  <c:v>6</c:v>
                </c:pt>
                <c:pt idx="3789">
                  <c:v>2</c:v>
                </c:pt>
                <c:pt idx="3790">
                  <c:v>8</c:v>
                </c:pt>
                <c:pt idx="3791">
                  <c:v>4</c:v>
                </c:pt>
                <c:pt idx="3792">
                  <c:v>7</c:v>
                </c:pt>
                <c:pt idx="3793">
                  <c:v>10</c:v>
                </c:pt>
                <c:pt idx="3794">
                  <c:v>4</c:v>
                </c:pt>
                <c:pt idx="3795">
                  <c:v>5</c:v>
                </c:pt>
                <c:pt idx="3796">
                  <c:v>9</c:v>
                </c:pt>
                <c:pt idx="3797">
                  <c:v>1</c:v>
                </c:pt>
                <c:pt idx="3798">
                  <c:v>5</c:v>
                </c:pt>
                <c:pt idx="3799">
                  <c:v>2</c:v>
                </c:pt>
                <c:pt idx="3800">
                  <c:v>10</c:v>
                </c:pt>
                <c:pt idx="3801">
                  <c:v>7</c:v>
                </c:pt>
                <c:pt idx="3802">
                  <c:v>4</c:v>
                </c:pt>
                <c:pt idx="3803">
                  <c:v>7</c:v>
                </c:pt>
                <c:pt idx="3804">
                  <c:v>7</c:v>
                </c:pt>
                <c:pt idx="3805">
                  <c:v>13</c:v>
                </c:pt>
                <c:pt idx="3806">
                  <c:v>8</c:v>
                </c:pt>
                <c:pt idx="3807">
                  <c:v>11</c:v>
                </c:pt>
                <c:pt idx="3808">
                  <c:v>4</c:v>
                </c:pt>
                <c:pt idx="3809">
                  <c:v>3</c:v>
                </c:pt>
                <c:pt idx="3810">
                  <c:v>9</c:v>
                </c:pt>
                <c:pt idx="3811">
                  <c:v>10</c:v>
                </c:pt>
                <c:pt idx="3812">
                  <c:v>9</c:v>
                </c:pt>
                <c:pt idx="3813">
                  <c:v>12</c:v>
                </c:pt>
                <c:pt idx="3814">
                  <c:v>6</c:v>
                </c:pt>
                <c:pt idx="3815">
                  <c:v>10</c:v>
                </c:pt>
                <c:pt idx="3816">
                  <c:v>11</c:v>
                </c:pt>
                <c:pt idx="3817">
                  <c:v>9</c:v>
                </c:pt>
                <c:pt idx="3818">
                  <c:v>10</c:v>
                </c:pt>
                <c:pt idx="3819">
                  <c:v>9</c:v>
                </c:pt>
                <c:pt idx="3820">
                  <c:v>13</c:v>
                </c:pt>
                <c:pt idx="3821">
                  <c:v>9</c:v>
                </c:pt>
                <c:pt idx="3822">
                  <c:v>14</c:v>
                </c:pt>
                <c:pt idx="3823">
                  <c:v>13</c:v>
                </c:pt>
                <c:pt idx="3824">
                  <c:v>11</c:v>
                </c:pt>
                <c:pt idx="3825">
                  <c:v>10</c:v>
                </c:pt>
                <c:pt idx="3826">
                  <c:v>5</c:v>
                </c:pt>
                <c:pt idx="3827">
                  <c:v>13</c:v>
                </c:pt>
                <c:pt idx="3828">
                  <c:v>13</c:v>
                </c:pt>
                <c:pt idx="3829">
                  <c:v>13</c:v>
                </c:pt>
                <c:pt idx="3830">
                  <c:v>12</c:v>
                </c:pt>
                <c:pt idx="3831">
                  <c:v>12</c:v>
                </c:pt>
                <c:pt idx="3832">
                  <c:v>9</c:v>
                </c:pt>
                <c:pt idx="3833">
                  <c:v>7</c:v>
                </c:pt>
                <c:pt idx="3834">
                  <c:v>10</c:v>
                </c:pt>
                <c:pt idx="3835">
                  <c:v>12</c:v>
                </c:pt>
                <c:pt idx="3836">
                  <c:v>8</c:v>
                </c:pt>
                <c:pt idx="3837">
                  <c:v>11</c:v>
                </c:pt>
                <c:pt idx="3838">
                  <c:v>12</c:v>
                </c:pt>
                <c:pt idx="3839">
                  <c:v>14</c:v>
                </c:pt>
                <c:pt idx="3840">
                  <c:v>6</c:v>
                </c:pt>
                <c:pt idx="3841">
                  <c:v>7</c:v>
                </c:pt>
                <c:pt idx="3842">
                  <c:v>10</c:v>
                </c:pt>
                <c:pt idx="3843">
                  <c:v>20</c:v>
                </c:pt>
                <c:pt idx="3844">
                  <c:v>12</c:v>
                </c:pt>
                <c:pt idx="3845">
                  <c:v>7</c:v>
                </c:pt>
                <c:pt idx="3846">
                  <c:v>10</c:v>
                </c:pt>
                <c:pt idx="3847">
                  <c:v>5</c:v>
                </c:pt>
                <c:pt idx="3848">
                  <c:v>8</c:v>
                </c:pt>
                <c:pt idx="3849">
                  <c:v>9</c:v>
                </c:pt>
                <c:pt idx="3850">
                  <c:v>14</c:v>
                </c:pt>
                <c:pt idx="3851">
                  <c:v>13</c:v>
                </c:pt>
                <c:pt idx="3852">
                  <c:v>10</c:v>
                </c:pt>
                <c:pt idx="3853">
                  <c:v>8</c:v>
                </c:pt>
                <c:pt idx="3854">
                  <c:v>10</c:v>
                </c:pt>
                <c:pt idx="3855">
                  <c:v>8</c:v>
                </c:pt>
                <c:pt idx="3856">
                  <c:v>8</c:v>
                </c:pt>
                <c:pt idx="3857">
                  <c:v>14</c:v>
                </c:pt>
                <c:pt idx="3858">
                  <c:v>8</c:v>
                </c:pt>
                <c:pt idx="3859">
                  <c:v>18</c:v>
                </c:pt>
                <c:pt idx="3860">
                  <c:v>13</c:v>
                </c:pt>
                <c:pt idx="3861">
                  <c:v>16</c:v>
                </c:pt>
                <c:pt idx="3862">
                  <c:v>12</c:v>
                </c:pt>
                <c:pt idx="3863">
                  <c:v>15</c:v>
                </c:pt>
                <c:pt idx="3864">
                  <c:v>7</c:v>
                </c:pt>
                <c:pt idx="3865">
                  <c:v>15</c:v>
                </c:pt>
                <c:pt idx="3866">
                  <c:v>15</c:v>
                </c:pt>
                <c:pt idx="3867">
                  <c:v>15</c:v>
                </c:pt>
                <c:pt idx="3868">
                  <c:v>14</c:v>
                </c:pt>
                <c:pt idx="3869">
                  <c:v>17</c:v>
                </c:pt>
                <c:pt idx="3870">
                  <c:v>22</c:v>
                </c:pt>
                <c:pt idx="3871">
                  <c:v>10</c:v>
                </c:pt>
                <c:pt idx="3872">
                  <c:v>10</c:v>
                </c:pt>
                <c:pt idx="3873">
                  <c:v>17</c:v>
                </c:pt>
                <c:pt idx="3874">
                  <c:v>14</c:v>
                </c:pt>
                <c:pt idx="3875">
                  <c:v>19</c:v>
                </c:pt>
                <c:pt idx="3876">
                  <c:v>20</c:v>
                </c:pt>
                <c:pt idx="3877">
                  <c:v>9</c:v>
                </c:pt>
                <c:pt idx="3878">
                  <c:v>12</c:v>
                </c:pt>
                <c:pt idx="3879">
                  <c:v>20</c:v>
                </c:pt>
                <c:pt idx="3880">
                  <c:v>10</c:v>
                </c:pt>
                <c:pt idx="3881">
                  <c:v>16</c:v>
                </c:pt>
                <c:pt idx="3882">
                  <c:v>17</c:v>
                </c:pt>
                <c:pt idx="3883">
                  <c:v>12</c:v>
                </c:pt>
                <c:pt idx="3884">
                  <c:v>7</c:v>
                </c:pt>
                <c:pt idx="3885">
                  <c:v>17</c:v>
                </c:pt>
                <c:pt idx="3886">
                  <c:v>13</c:v>
                </c:pt>
                <c:pt idx="3887">
                  <c:v>11</c:v>
                </c:pt>
                <c:pt idx="3888">
                  <c:v>9</c:v>
                </c:pt>
                <c:pt idx="3889">
                  <c:v>11</c:v>
                </c:pt>
                <c:pt idx="3890">
                  <c:v>11</c:v>
                </c:pt>
                <c:pt idx="3891">
                  <c:v>6</c:v>
                </c:pt>
                <c:pt idx="3892">
                  <c:v>7</c:v>
                </c:pt>
                <c:pt idx="3893">
                  <c:v>9</c:v>
                </c:pt>
                <c:pt idx="3894">
                  <c:v>2</c:v>
                </c:pt>
                <c:pt idx="3895">
                  <c:v>6</c:v>
                </c:pt>
                <c:pt idx="3896">
                  <c:v>9</c:v>
                </c:pt>
                <c:pt idx="3897">
                  <c:v>14</c:v>
                </c:pt>
                <c:pt idx="3898">
                  <c:v>3</c:v>
                </c:pt>
                <c:pt idx="3899">
                  <c:v>8</c:v>
                </c:pt>
                <c:pt idx="3900">
                  <c:v>6</c:v>
                </c:pt>
                <c:pt idx="3901">
                  <c:v>1</c:v>
                </c:pt>
                <c:pt idx="3902">
                  <c:v>7</c:v>
                </c:pt>
                <c:pt idx="3903">
                  <c:v>4</c:v>
                </c:pt>
                <c:pt idx="3904">
                  <c:v>9</c:v>
                </c:pt>
                <c:pt idx="3905">
                  <c:v>6</c:v>
                </c:pt>
                <c:pt idx="3906">
                  <c:v>3</c:v>
                </c:pt>
                <c:pt idx="3907">
                  <c:v>6</c:v>
                </c:pt>
                <c:pt idx="3908">
                  <c:v>6</c:v>
                </c:pt>
                <c:pt idx="3909">
                  <c:v>7</c:v>
                </c:pt>
                <c:pt idx="3910">
                  <c:v>5</c:v>
                </c:pt>
                <c:pt idx="3911">
                  <c:v>1</c:v>
                </c:pt>
                <c:pt idx="3912">
                  <c:v>6</c:v>
                </c:pt>
                <c:pt idx="3913">
                  <c:v>6</c:v>
                </c:pt>
                <c:pt idx="3914">
                  <c:v>5</c:v>
                </c:pt>
                <c:pt idx="3915">
                  <c:v>7</c:v>
                </c:pt>
                <c:pt idx="3916">
                  <c:v>5</c:v>
                </c:pt>
                <c:pt idx="3917">
                  <c:v>5</c:v>
                </c:pt>
                <c:pt idx="3918">
                  <c:v>6</c:v>
                </c:pt>
                <c:pt idx="3919">
                  <c:v>5</c:v>
                </c:pt>
                <c:pt idx="3920">
                  <c:v>7</c:v>
                </c:pt>
                <c:pt idx="3921">
                  <c:v>7</c:v>
                </c:pt>
                <c:pt idx="3922">
                  <c:v>7</c:v>
                </c:pt>
                <c:pt idx="3923">
                  <c:v>5</c:v>
                </c:pt>
                <c:pt idx="3924">
                  <c:v>8</c:v>
                </c:pt>
                <c:pt idx="3925">
                  <c:v>3</c:v>
                </c:pt>
                <c:pt idx="3926">
                  <c:v>7</c:v>
                </c:pt>
                <c:pt idx="3927">
                  <c:v>5</c:v>
                </c:pt>
                <c:pt idx="3928">
                  <c:v>8</c:v>
                </c:pt>
                <c:pt idx="3929">
                  <c:v>6</c:v>
                </c:pt>
                <c:pt idx="3930">
                  <c:v>3</c:v>
                </c:pt>
                <c:pt idx="3931">
                  <c:v>6</c:v>
                </c:pt>
                <c:pt idx="3932">
                  <c:v>5</c:v>
                </c:pt>
                <c:pt idx="3933">
                  <c:v>9</c:v>
                </c:pt>
                <c:pt idx="3934">
                  <c:v>4</c:v>
                </c:pt>
                <c:pt idx="3935">
                  <c:v>2</c:v>
                </c:pt>
                <c:pt idx="3936">
                  <c:v>3</c:v>
                </c:pt>
                <c:pt idx="3937">
                  <c:v>4</c:v>
                </c:pt>
                <c:pt idx="3938">
                  <c:v>7</c:v>
                </c:pt>
                <c:pt idx="3939">
                  <c:v>3</c:v>
                </c:pt>
                <c:pt idx="3940">
                  <c:v>12</c:v>
                </c:pt>
                <c:pt idx="3941">
                  <c:v>8</c:v>
                </c:pt>
                <c:pt idx="3942">
                  <c:v>10</c:v>
                </c:pt>
                <c:pt idx="3943">
                  <c:v>4</c:v>
                </c:pt>
                <c:pt idx="3944">
                  <c:v>6</c:v>
                </c:pt>
                <c:pt idx="3945">
                  <c:v>6</c:v>
                </c:pt>
                <c:pt idx="3946">
                  <c:v>3</c:v>
                </c:pt>
                <c:pt idx="3947">
                  <c:v>2</c:v>
                </c:pt>
                <c:pt idx="3948">
                  <c:v>2</c:v>
                </c:pt>
                <c:pt idx="3949">
                  <c:v>7</c:v>
                </c:pt>
                <c:pt idx="3950">
                  <c:v>3</c:v>
                </c:pt>
                <c:pt idx="3951">
                  <c:v>8</c:v>
                </c:pt>
                <c:pt idx="3952">
                  <c:v>7</c:v>
                </c:pt>
                <c:pt idx="3953">
                  <c:v>4</c:v>
                </c:pt>
                <c:pt idx="3954">
                  <c:v>3</c:v>
                </c:pt>
                <c:pt idx="3955">
                  <c:v>6</c:v>
                </c:pt>
                <c:pt idx="3956">
                  <c:v>2</c:v>
                </c:pt>
                <c:pt idx="3957">
                  <c:v>5</c:v>
                </c:pt>
                <c:pt idx="3958">
                  <c:v>4</c:v>
                </c:pt>
                <c:pt idx="3959">
                  <c:v>5</c:v>
                </c:pt>
                <c:pt idx="3960">
                  <c:v>3</c:v>
                </c:pt>
                <c:pt idx="3961">
                  <c:v>8</c:v>
                </c:pt>
                <c:pt idx="3962">
                  <c:v>5</c:v>
                </c:pt>
                <c:pt idx="3963">
                  <c:v>5</c:v>
                </c:pt>
                <c:pt idx="3964">
                  <c:v>9</c:v>
                </c:pt>
                <c:pt idx="3965">
                  <c:v>3</c:v>
                </c:pt>
                <c:pt idx="3966">
                  <c:v>8</c:v>
                </c:pt>
                <c:pt idx="3967">
                  <c:v>9</c:v>
                </c:pt>
                <c:pt idx="3968">
                  <c:v>7</c:v>
                </c:pt>
                <c:pt idx="3969">
                  <c:v>3</c:v>
                </c:pt>
                <c:pt idx="3970">
                  <c:v>7</c:v>
                </c:pt>
                <c:pt idx="3971">
                  <c:v>3</c:v>
                </c:pt>
                <c:pt idx="3972">
                  <c:v>10</c:v>
                </c:pt>
                <c:pt idx="3973">
                  <c:v>5</c:v>
                </c:pt>
                <c:pt idx="3974">
                  <c:v>3</c:v>
                </c:pt>
                <c:pt idx="3975">
                  <c:v>7</c:v>
                </c:pt>
                <c:pt idx="3976">
                  <c:v>7</c:v>
                </c:pt>
                <c:pt idx="3977">
                  <c:v>5</c:v>
                </c:pt>
                <c:pt idx="3978">
                  <c:v>2</c:v>
                </c:pt>
                <c:pt idx="3979">
                  <c:v>4</c:v>
                </c:pt>
                <c:pt idx="3980">
                  <c:v>2</c:v>
                </c:pt>
                <c:pt idx="3981">
                  <c:v>4</c:v>
                </c:pt>
                <c:pt idx="3982">
                  <c:v>5</c:v>
                </c:pt>
                <c:pt idx="3983">
                  <c:v>2</c:v>
                </c:pt>
                <c:pt idx="3984">
                  <c:v>8</c:v>
                </c:pt>
                <c:pt idx="3985">
                  <c:v>4</c:v>
                </c:pt>
                <c:pt idx="3986">
                  <c:v>6</c:v>
                </c:pt>
                <c:pt idx="3987">
                  <c:v>7</c:v>
                </c:pt>
                <c:pt idx="3988">
                  <c:v>8</c:v>
                </c:pt>
                <c:pt idx="3989">
                  <c:v>4</c:v>
                </c:pt>
                <c:pt idx="3990">
                  <c:v>4</c:v>
                </c:pt>
                <c:pt idx="3991">
                  <c:v>5</c:v>
                </c:pt>
                <c:pt idx="3992">
                  <c:v>6</c:v>
                </c:pt>
                <c:pt idx="3993">
                  <c:v>4</c:v>
                </c:pt>
                <c:pt idx="3994">
                  <c:v>2</c:v>
                </c:pt>
                <c:pt idx="3995">
                  <c:v>3</c:v>
                </c:pt>
                <c:pt idx="3996">
                  <c:v>4</c:v>
                </c:pt>
                <c:pt idx="3997">
                  <c:v>5</c:v>
                </c:pt>
                <c:pt idx="3998">
                  <c:v>7</c:v>
                </c:pt>
                <c:pt idx="3999">
                  <c:v>5</c:v>
                </c:pt>
                <c:pt idx="4000">
                  <c:v>7</c:v>
                </c:pt>
                <c:pt idx="4001">
                  <c:v>2</c:v>
                </c:pt>
                <c:pt idx="4002">
                  <c:v>7</c:v>
                </c:pt>
                <c:pt idx="4003">
                  <c:v>3</c:v>
                </c:pt>
                <c:pt idx="4004">
                  <c:v>5</c:v>
                </c:pt>
                <c:pt idx="4005">
                  <c:v>2</c:v>
                </c:pt>
                <c:pt idx="4006">
                  <c:v>3</c:v>
                </c:pt>
                <c:pt idx="4007">
                  <c:v>6</c:v>
                </c:pt>
                <c:pt idx="4008">
                  <c:v>3</c:v>
                </c:pt>
                <c:pt idx="4009">
                  <c:v>8</c:v>
                </c:pt>
                <c:pt idx="4010">
                  <c:v>2</c:v>
                </c:pt>
                <c:pt idx="4011">
                  <c:v>10</c:v>
                </c:pt>
                <c:pt idx="4012">
                  <c:v>2</c:v>
                </c:pt>
                <c:pt idx="4013">
                  <c:v>4</c:v>
                </c:pt>
                <c:pt idx="4014">
                  <c:v>6</c:v>
                </c:pt>
                <c:pt idx="4015">
                  <c:v>3</c:v>
                </c:pt>
                <c:pt idx="4016">
                  <c:v>3</c:v>
                </c:pt>
                <c:pt idx="4017">
                  <c:v>8</c:v>
                </c:pt>
                <c:pt idx="4018">
                  <c:v>1</c:v>
                </c:pt>
                <c:pt idx="4019">
                  <c:v>2</c:v>
                </c:pt>
                <c:pt idx="4020">
                  <c:v>5</c:v>
                </c:pt>
                <c:pt idx="4021">
                  <c:v>4</c:v>
                </c:pt>
                <c:pt idx="4022">
                  <c:v>4</c:v>
                </c:pt>
                <c:pt idx="4023">
                  <c:v>3</c:v>
                </c:pt>
                <c:pt idx="4024">
                  <c:v>4</c:v>
                </c:pt>
                <c:pt idx="4025">
                  <c:v>8</c:v>
                </c:pt>
                <c:pt idx="4026">
                  <c:v>5</c:v>
                </c:pt>
                <c:pt idx="4027">
                  <c:v>7</c:v>
                </c:pt>
                <c:pt idx="4028">
                  <c:v>3</c:v>
                </c:pt>
                <c:pt idx="4029">
                  <c:v>5</c:v>
                </c:pt>
                <c:pt idx="4030">
                  <c:v>5</c:v>
                </c:pt>
                <c:pt idx="4031">
                  <c:v>4</c:v>
                </c:pt>
                <c:pt idx="4032">
                  <c:v>2</c:v>
                </c:pt>
                <c:pt idx="4033">
                  <c:v>7</c:v>
                </c:pt>
                <c:pt idx="4034">
                  <c:v>6</c:v>
                </c:pt>
                <c:pt idx="4035">
                  <c:v>3</c:v>
                </c:pt>
                <c:pt idx="4036">
                  <c:v>2</c:v>
                </c:pt>
                <c:pt idx="4037">
                  <c:v>5</c:v>
                </c:pt>
                <c:pt idx="4038">
                  <c:v>0</c:v>
                </c:pt>
                <c:pt idx="4039">
                  <c:v>3</c:v>
                </c:pt>
                <c:pt idx="4040">
                  <c:v>6</c:v>
                </c:pt>
                <c:pt idx="4041">
                  <c:v>8</c:v>
                </c:pt>
                <c:pt idx="4042">
                  <c:v>8</c:v>
                </c:pt>
                <c:pt idx="4043">
                  <c:v>2</c:v>
                </c:pt>
                <c:pt idx="4044">
                  <c:v>5</c:v>
                </c:pt>
                <c:pt idx="4045">
                  <c:v>3</c:v>
                </c:pt>
                <c:pt idx="4046">
                  <c:v>2</c:v>
                </c:pt>
                <c:pt idx="4047">
                  <c:v>5</c:v>
                </c:pt>
                <c:pt idx="4048">
                  <c:v>8</c:v>
                </c:pt>
                <c:pt idx="4049">
                  <c:v>4</c:v>
                </c:pt>
                <c:pt idx="4050">
                  <c:v>5</c:v>
                </c:pt>
                <c:pt idx="4051">
                  <c:v>4</c:v>
                </c:pt>
                <c:pt idx="4052">
                  <c:v>4</c:v>
                </c:pt>
                <c:pt idx="4053">
                  <c:v>5</c:v>
                </c:pt>
                <c:pt idx="4054">
                  <c:v>1</c:v>
                </c:pt>
                <c:pt idx="4055">
                  <c:v>7</c:v>
                </c:pt>
                <c:pt idx="4056">
                  <c:v>5</c:v>
                </c:pt>
                <c:pt idx="4057">
                  <c:v>2</c:v>
                </c:pt>
                <c:pt idx="4058">
                  <c:v>10</c:v>
                </c:pt>
                <c:pt idx="4059">
                  <c:v>8</c:v>
                </c:pt>
                <c:pt idx="4060">
                  <c:v>2</c:v>
                </c:pt>
                <c:pt idx="4061">
                  <c:v>2</c:v>
                </c:pt>
                <c:pt idx="4062">
                  <c:v>0</c:v>
                </c:pt>
                <c:pt idx="4063">
                  <c:v>6</c:v>
                </c:pt>
                <c:pt idx="4064">
                  <c:v>6</c:v>
                </c:pt>
                <c:pt idx="4065">
                  <c:v>5</c:v>
                </c:pt>
                <c:pt idx="4066">
                  <c:v>4</c:v>
                </c:pt>
                <c:pt idx="4067">
                  <c:v>7</c:v>
                </c:pt>
                <c:pt idx="4068">
                  <c:v>4</c:v>
                </c:pt>
                <c:pt idx="4069">
                  <c:v>6</c:v>
                </c:pt>
                <c:pt idx="4070">
                  <c:v>4</c:v>
                </c:pt>
                <c:pt idx="4071">
                  <c:v>2</c:v>
                </c:pt>
                <c:pt idx="4072">
                  <c:v>8</c:v>
                </c:pt>
                <c:pt idx="4073">
                  <c:v>3</c:v>
                </c:pt>
                <c:pt idx="4074">
                  <c:v>3</c:v>
                </c:pt>
                <c:pt idx="4075">
                  <c:v>1</c:v>
                </c:pt>
                <c:pt idx="4076">
                  <c:v>6</c:v>
                </c:pt>
                <c:pt idx="4077">
                  <c:v>6</c:v>
                </c:pt>
                <c:pt idx="4078">
                  <c:v>11</c:v>
                </c:pt>
                <c:pt idx="4079">
                  <c:v>1</c:v>
                </c:pt>
                <c:pt idx="4080">
                  <c:v>2</c:v>
                </c:pt>
                <c:pt idx="4081">
                  <c:v>5</c:v>
                </c:pt>
                <c:pt idx="4082">
                  <c:v>3</c:v>
                </c:pt>
                <c:pt idx="4083">
                  <c:v>4</c:v>
                </c:pt>
                <c:pt idx="4084">
                  <c:v>4</c:v>
                </c:pt>
                <c:pt idx="4085">
                  <c:v>7</c:v>
                </c:pt>
                <c:pt idx="4086">
                  <c:v>5</c:v>
                </c:pt>
                <c:pt idx="4087">
                  <c:v>8</c:v>
                </c:pt>
                <c:pt idx="4088">
                  <c:v>3</c:v>
                </c:pt>
                <c:pt idx="4089">
                  <c:v>6</c:v>
                </c:pt>
                <c:pt idx="4090">
                  <c:v>4</c:v>
                </c:pt>
                <c:pt idx="4091">
                  <c:v>2</c:v>
                </c:pt>
                <c:pt idx="4092">
                  <c:v>3</c:v>
                </c:pt>
                <c:pt idx="4093">
                  <c:v>6</c:v>
                </c:pt>
                <c:pt idx="4094">
                  <c:v>4</c:v>
                </c:pt>
                <c:pt idx="4095">
                  <c:v>6</c:v>
                </c:pt>
                <c:pt idx="4096">
                  <c:v>2</c:v>
                </c:pt>
                <c:pt idx="4097">
                  <c:v>6</c:v>
                </c:pt>
                <c:pt idx="4098">
                  <c:v>4</c:v>
                </c:pt>
                <c:pt idx="4099">
                  <c:v>6</c:v>
                </c:pt>
                <c:pt idx="4100">
                  <c:v>2</c:v>
                </c:pt>
                <c:pt idx="4101">
                  <c:v>3</c:v>
                </c:pt>
                <c:pt idx="4102">
                  <c:v>5</c:v>
                </c:pt>
                <c:pt idx="4103">
                  <c:v>3</c:v>
                </c:pt>
                <c:pt idx="4104">
                  <c:v>2</c:v>
                </c:pt>
                <c:pt idx="4105">
                  <c:v>3</c:v>
                </c:pt>
                <c:pt idx="4106">
                  <c:v>0</c:v>
                </c:pt>
                <c:pt idx="4107">
                  <c:v>5</c:v>
                </c:pt>
                <c:pt idx="4108">
                  <c:v>8</c:v>
                </c:pt>
                <c:pt idx="4109">
                  <c:v>3</c:v>
                </c:pt>
                <c:pt idx="4110">
                  <c:v>4</c:v>
                </c:pt>
                <c:pt idx="4111">
                  <c:v>5</c:v>
                </c:pt>
                <c:pt idx="4112">
                  <c:v>2</c:v>
                </c:pt>
                <c:pt idx="4113">
                  <c:v>5</c:v>
                </c:pt>
                <c:pt idx="4114">
                  <c:v>2</c:v>
                </c:pt>
                <c:pt idx="4115">
                  <c:v>3</c:v>
                </c:pt>
                <c:pt idx="4116">
                  <c:v>2</c:v>
                </c:pt>
                <c:pt idx="4117">
                  <c:v>3</c:v>
                </c:pt>
                <c:pt idx="4118">
                  <c:v>2</c:v>
                </c:pt>
                <c:pt idx="4119">
                  <c:v>1</c:v>
                </c:pt>
                <c:pt idx="4120">
                  <c:v>4</c:v>
                </c:pt>
                <c:pt idx="4121">
                  <c:v>1</c:v>
                </c:pt>
                <c:pt idx="4122">
                  <c:v>5</c:v>
                </c:pt>
                <c:pt idx="4123">
                  <c:v>3</c:v>
                </c:pt>
                <c:pt idx="4124">
                  <c:v>4</c:v>
                </c:pt>
                <c:pt idx="4125">
                  <c:v>5</c:v>
                </c:pt>
                <c:pt idx="4126">
                  <c:v>2</c:v>
                </c:pt>
                <c:pt idx="4127">
                  <c:v>5</c:v>
                </c:pt>
                <c:pt idx="4128">
                  <c:v>1</c:v>
                </c:pt>
                <c:pt idx="4129">
                  <c:v>4</c:v>
                </c:pt>
                <c:pt idx="4130">
                  <c:v>4</c:v>
                </c:pt>
                <c:pt idx="4131">
                  <c:v>2</c:v>
                </c:pt>
                <c:pt idx="4132">
                  <c:v>5</c:v>
                </c:pt>
                <c:pt idx="4133">
                  <c:v>6</c:v>
                </c:pt>
                <c:pt idx="4134">
                  <c:v>4</c:v>
                </c:pt>
                <c:pt idx="4135">
                  <c:v>4</c:v>
                </c:pt>
                <c:pt idx="4136">
                  <c:v>2</c:v>
                </c:pt>
                <c:pt idx="4137">
                  <c:v>7</c:v>
                </c:pt>
                <c:pt idx="4138">
                  <c:v>6</c:v>
                </c:pt>
                <c:pt idx="4139">
                  <c:v>7</c:v>
                </c:pt>
                <c:pt idx="4140">
                  <c:v>2</c:v>
                </c:pt>
                <c:pt idx="4141">
                  <c:v>5</c:v>
                </c:pt>
                <c:pt idx="4142">
                  <c:v>1</c:v>
                </c:pt>
                <c:pt idx="4143">
                  <c:v>4</c:v>
                </c:pt>
                <c:pt idx="4144">
                  <c:v>7</c:v>
                </c:pt>
                <c:pt idx="4145">
                  <c:v>6</c:v>
                </c:pt>
                <c:pt idx="4146">
                  <c:v>7</c:v>
                </c:pt>
                <c:pt idx="4147">
                  <c:v>1</c:v>
                </c:pt>
                <c:pt idx="4148">
                  <c:v>3</c:v>
                </c:pt>
                <c:pt idx="4149">
                  <c:v>2</c:v>
                </c:pt>
                <c:pt idx="4150">
                  <c:v>7</c:v>
                </c:pt>
                <c:pt idx="4151">
                  <c:v>0</c:v>
                </c:pt>
                <c:pt idx="4152">
                  <c:v>4</c:v>
                </c:pt>
                <c:pt idx="4153">
                  <c:v>4</c:v>
                </c:pt>
                <c:pt idx="4154">
                  <c:v>2</c:v>
                </c:pt>
                <c:pt idx="4155">
                  <c:v>5</c:v>
                </c:pt>
                <c:pt idx="4156">
                  <c:v>6</c:v>
                </c:pt>
                <c:pt idx="4157">
                  <c:v>6</c:v>
                </c:pt>
                <c:pt idx="4158">
                  <c:v>4</c:v>
                </c:pt>
                <c:pt idx="4159">
                  <c:v>3</c:v>
                </c:pt>
                <c:pt idx="4160">
                  <c:v>4</c:v>
                </c:pt>
                <c:pt idx="4161">
                  <c:v>8</c:v>
                </c:pt>
                <c:pt idx="4162">
                  <c:v>2</c:v>
                </c:pt>
                <c:pt idx="4163">
                  <c:v>2</c:v>
                </c:pt>
                <c:pt idx="4164">
                  <c:v>1</c:v>
                </c:pt>
                <c:pt idx="4165">
                  <c:v>10</c:v>
                </c:pt>
                <c:pt idx="4166">
                  <c:v>1</c:v>
                </c:pt>
                <c:pt idx="4167">
                  <c:v>4</c:v>
                </c:pt>
                <c:pt idx="4168">
                  <c:v>5</c:v>
                </c:pt>
                <c:pt idx="4169">
                  <c:v>4</c:v>
                </c:pt>
                <c:pt idx="4170">
                  <c:v>5</c:v>
                </c:pt>
                <c:pt idx="4171">
                  <c:v>5</c:v>
                </c:pt>
                <c:pt idx="4172">
                  <c:v>6</c:v>
                </c:pt>
                <c:pt idx="4173">
                  <c:v>4</c:v>
                </c:pt>
                <c:pt idx="4174">
                  <c:v>3</c:v>
                </c:pt>
                <c:pt idx="4175">
                  <c:v>3</c:v>
                </c:pt>
                <c:pt idx="4176">
                  <c:v>3</c:v>
                </c:pt>
                <c:pt idx="4177">
                  <c:v>3</c:v>
                </c:pt>
                <c:pt idx="4178">
                  <c:v>3</c:v>
                </c:pt>
                <c:pt idx="4179">
                  <c:v>5</c:v>
                </c:pt>
                <c:pt idx="4180">
                  <c:v>3</c:v>
                </c:pt>
                <c:pt idx="4181">
                  <c:v>2</c:v>
                </c:pt>
                <c:pt idx="4182">
                  <c:v>9</c:v>
                </c:pt>
                <c:pt idx="4183">
                  <c:v>7</c:v>
                </c:pt>
                <c:pt idx="4184">
                  <c:v>4</c:v>
                </c:pt>
                <c:pt idx="4185">
                  <c:v>5</c:v>
                </c:pt>
                <c:pt idx="4186">
                  <c:v>5</c:v>
                </c:pt>
                <c:pt idx="4187">
                  <c:v>7</c:v>
                </c:pt>
                <c:pt idx="4188">
                  <c:v>4</c:v>
                </c:pt>
                <c:pt idx="4189">
                  <c:v>1</c:v>
                </c:pt>
                <c:pt idx="4190">
                  <c:v>4</c:v>
                </c:pt>
                <c:pt idx="4191">
                  <c:v>3</c:v>
                </c:pt>
                <c:pt idx="4192">
                  <c:v>3</c:v>
                </c:pt>
                <c:pt idx="4193">
                  <c:v>5</c:v>
                </c:pt>
                <c:pt idx="4194">
                  <c:v>2</c:v>
                </c:pt>
                <c:pt idx="4195">
                  <c:v>3</c:v>
                </c:pt>
                <c:pt idx="4196">
                  <c:v>1</c:v>
                </c:pt>
                <c:pt idx="4197">
                  <c:v>5</c:v>
                </c:pt>
                <c:pt idx="4198">
                  <c:v>1</c:v>
                </c:pt>
                <c:pt idx="4199">
                  <c:v>5</c:v>
                </c:pt>
                <c:pt idx="4200">
                  <c:v>4</c:v>
                </c:pt>
                <c:pt idx="4201">
                  <c:v>3</c:v>
                </c:pt>
                <c:pt idx="4202">
                  <c:v>4</c:v>
                </c:pt>
                <c:pt idx="4203">
                  <c:v>3</c:v>
                </c:pt>
                <c:pt idx="4204">
                  <c:v>6</c:v>
                </c:pt>
                <c:pt idx="4205">
                  <c:v>1</c:v>
                </c:pt>
                <c:pt idx="4206">
                  <c:v>5</c:v>
                </c:pt>
                <c:pt idx="4207">
                  <c:v>4</c:v>
                </c:pt>
                <c:pt idx="4208">
                  <c:v>1</c:v>
                </c:pt>
                <c:pt idx="4209">
                  <c:v>7</c:v>
                </c:pt>
                <c:pt idx="4210">
                  <c:v>3</c:v>
                </c:pt>
                <c:pt idx="4211">
                  <c:v>4</c:v>
                </c:pt>
                <c:pt idx="4212">
                  <c:v>3</c:v>
                </c:pt>
                <c:pt idx="4213">
                  <c:v>3</c:v>
                </c:pt>
                <c:pt idx="4214">
                  <c:v>3</c:v>
                </c:pt>
                <c:pt idx="4215">
                  <c:v>4</c:v>
                </c:pt>
                <c:pt idx="4216">
                  <c:v>3</c:v>
                </c:pt>
                <c:pt idx="4217">
                  <c:v>2</c:v>
                </c:pt>
                <c:pt idx="4218">
                  <c:v>4</c:v>
                </c:pt>
                <c:pt idx="4219">
                  <c:v>8</c:v>
                </c:pt>
                <c:pt idx="4220">
                  <c:v>5</c:v>
                </c:pt>
                <c:pt idx="4221">
                  <c:v>9</c:v>
                </c:pt>
                <c:pt idx="4222">
                  <c:v>2</c:v>
                </c:pt>
                <c:pt idx="4223">
                  <c:v>7</c:v>
                </c:pt>
                <c:pt idx="4224">
                  <c:v>6</c:v>
                </c:pt>
                <c:pt idx="4225">
                  <c:v>3</c:v>
                </c:pt>
                <c:pt idx="4226">
                  <c:v>4</c:v>
                </c:pt>
                <c:pt idx="4227">
                  <c:v>2</c:v>
                </c:pt>
                <c:pt idx="4228">
                  <c:v>5</c:v>
                </c:pt>
                <c:pt idx="4229">
                  <c:v>2</c:v>
                </c:pt>
                <c:pt idx="4230">
                  <c:v>4</c:v>
                </c:pt>
                <c:pt idx="4231">
                  <c:v>6</c:v>
                </c:pt>
                <c:pt idx="4232">
                  <c:v>5</c:v>
                </c:pt>
                <c:pt idx="4233">
                  <c:v>3</c:v>
                </c:pt>
                <c:pt idx="4234">
                  <c:v>3</c:v>
                </c:pt>
                <c:pt idx="4235">
                  <c:v>6</c:v>
                </c:pt>
                <c:pt idx="4236">
                  <c:v>3</c:v>
                </c:pt>
                <c:pt idx="4237">
                  <c:v>3</c:v>
                </c:pt>
                <c:pt idx="4238">
                  <c:v>2</c:v>
                </c:pt>
                <c:pt idx="4239">
                  <c:v>2</c:v>
                </c:pt>
                <c:pt idx="4240">
                  <c:v>5</c:v>
                </c:pt>
                <c:pt idx="4241">
                  <c:v>3</c:v>
                </c:pt>
                <c:pt idx="4242">
                  <c:v>4</c:v>
                </c:pt>
                <c:pt idx="4243">
                  <c:v>4</c:v>
                </c:pt>
                <c:pt idx="4244">
                  <c:v>4</c:v>
                </c:pt>
                <c:pt idx="4245">
                  <c:v>2</c:v>
                </c:pt>
                <c:pt idx="4246">
                  <c:v>7</c:v>
                </c:pt>
                <c:pt idx="4247">
                  <c:v>6</c:v>
                </c:pt>
                <c:pt idx="4248">
                  <c:v>2</c:v>
                </c:pt>
                <c:pt idx="4249">
                  <c:v>4</c:v>
                </c:pt>
                <c:pt idx="4250">
                  <c:v>6</c:v>
                </c:pt>
                <c:pt idx="4251">
                  <c:v>4</c:v>
                </c:pt>
                <c:pt idx="4252">
                  <c:v>6</c:v>
                </c:pt>
                <c:pt idx="4253">
                  <c:v>6</c:v>
                </c:pt>
                <c:pt idx="4254">
                  <c:v>5</c:v>
                </c:pt>
                <c:pt idx="4255">
                  <c:v>6</c:v>
                </c:pt>
                <c:pt idx="4256">
                  <c:v>4</c:v>
                </c:pt>
                <c:pt idx="4257">
                  <c:v>3</c:v>
                </c:pt>
                <c:pt idx="4258">
                  <c:v>1</c:v>
                </c:pt>
                <c:pt idx="4259">
                  <c:v>2</c:v>
                </c:pt>
                <c:pt idx="4260">
                  <c:v>2</c:v>
                </c:pt>
                <c:pt idx="4261">
                  <c:v>2</c:v>
                </c:pt>
                <c:pt idx="4262">
                  <c:v>3</c:v>
                </c:pt>
                <c:pt idx="4263">
                  <c:v>3</c:v>
                </c:pt>
                <c:pt idx="4264">
                  <c:v>4</c:v>
                </c:pt>
                <c:pt idx="4265">
                  <c:v>3</c:v>
                </c:pt>
                <c:pt idx="4266">
                  <c:v>4</c:v>
                </c:pt>
                <c:pt idx="4267">
                  <c:v>3</c:v>
                </c:pt>
                <c:pt idx="4268">
                  <c:v>5</c:v>
                </c:pt>
                <c:pt idx="4269">
                  <c:v>4</c:v>
                </c:pt>
                <c:pt idx="4270">
                  <c:v>3</c:v>
                </c:pt>
                <c:pt idx="4271">
                  <c:v>2</c:v>
                </c:pt>
                <c:pt idx="4272">
                  <c:v>6</c:v>
                </c:pt>
                <c:pt idx="4273">
                  <c:v>6</c:v>
                </c:pt>
                <c:pt idx="4274">
                  <c:v>3</c:v>
                </c:pt>
                <c:pt idx="4275">
                  <c:v>2</c:v>
                </c:pt>
                <c:pt idx="4276">
                  <c:v>3</c:v>
                </c:pt>
                <c:pt idx="4277">
                  <c:v>6</c:v>
                </c:pt>
                <c:pt idx="4278">
                  <c:v>1</c:v>
                </c:pt>
                <c:pt idx="4279">
                  <c:v>3</c:v>
                </c:pt>
                <c:pt idx="4280">
                  <c:v>3</c:v>
                </c:pt>
                <c:pt idx="4281">
                  <c:v>4</c:v>
                </c:pt>
                <c:pt idx="4282">
                  <c:v>4</c:v>
                </c:pt>
                <c:pt idx="4283">
                  <c:v>2</c:v>
                </c:pt>
                <c:pt idx="4284">
                  <c:v>2</c:v>
                </c:pt>
                <c:pt idx="4285">
                  <c:v>6</c:v>
                </c:pt>
                <c:pt idx="4286">
                  <c:v>2</c:v>
                </c:pt>
                <c:pt idx="4287">
                  <c:v>2</c:v>
                </c:pt>
                <c:pt idx="4288">
                  <c:v>4</c:v>
                </c:pt>
                <c:pt idx="4289">
                  <c:v>3</c:v>
                </c:pt>
                <c:pt idx="4290">
                  <c:v>2</c:v>
                </c:pt>
                <c:pt idx="4291">
                  <c:v>1</c:v>
                </c:pt>
                <c:pt idx="4292">
                  <c:v>4</c:v>
                </c:pt>
                <c:pt idx="4293">
                  <c:v>4</c:v>
                </c:pt>
                <c:pt idx="4294">
                  <c:v>2</c:v>
                </c:pt>
                <c:pt idx="4295">
                  <c:v>1</c:v>
                </c:pt>
                <c:pt idx="4296">
                  <c:v>2</c:v>
                </c:pt>
                <c:pt idx="4297">
                  <c:v>1</c:v>
                </c:pt>
                <c:pt idx="4298">
                  <c:v>2</c:v>
                </c:pt>
                <c:pt idx="4299">
                  <c:v>3</c:v>
                </c:pt>
                <c:pt idx="4300">
                  <c:v>3</c:v>
                </c:pt>
                <c:pt idx="4301">
                  <c:v>2</c:v>
                </c:pt>
                <c:pt idx="4302">
                  <c:v>5</c:v>
                </c:pt>
                <c:pt idx="4303">
                  <c:v>5</c:v>
                </c:pt>
                <c:pt idx="4304">
                  <c:v>3</c:v>
                </c:pt>
                <c:pt idx="4305">
                  <c:v>4</c:v>
                </c:pt>
                <c:pt idx="4306">
                  <c:v>2</c:v>
                </c:pt>
                <c:pt idx="4307">
                  <c:v>4</c:v>
                </c:pt>
                <c:pt idx="4308">
                  <c:v>3</c:v>
                </c:pt>
                <c:pt idx="4309">
                  <c:v>0</c:v>
                </c:pt>
                <c:pt idx="4310">
                  <c:v>3</c:v>
                </c:pt>
                <c:pt idx="4311">
                  <c:v>6</c:v>
                </c:pt>
                <c:pt idx="4312">
                  <c:v>6</c:v>
                </c:pt>
                <c:pt idx="4313">
                  <c:v>2</c:v>
                </c:pt>
                <c:pt idx="4314">
                  <c:v>6</c:v>
                </c:pt>
                <c:pt idx="4315">
                  <c:v>9</c:v>
                </c:pt>
                <c:pt idx="4316">
                  <c:v>4</c:v>
                </c:pt>
                <c:pt idx="4317">
                  <c:v>3</c:v>
                </c:pt>
                <c:pt idx="4318">
                  <c:v>2</c:v>
                </c:pt>
                <c:pt idx="4319">
                  <c:v>3</c:v>
                </c:pt>
                <c:pt idx="4320">
                  <c:v>3</c:v>
                </c:pt>
                <c:pt idx="4321">
                  <c:v>4</c:v>
                </c:pt>
                <c:pt idx="4322">
                  <c:v>3</c:v>
                </c:pt>
                <c:pt idx="4323">
                  <c:v>4</c:v>
                </c:pt>
                <c:pt idx="4324">
                  <c:v>5</c:v>
                </c:pt>
                <c:pt idx="4325">
                  <c:v>7</c:v>
                </c:pt>
                <c:pt idx="4326">
                  <c:v>1</c:v>
                </c:pt>
                <c:pt idx="4327">
                  <c:v>11</c:v>
                </c:pt>
                <c:pt idx="4328">
                  <c:v>2</c:v>
                </c:pt>
                <c:pt idx="4329">
                  <c:v>2</c:v>
                </c:pt>
                <c:pt idx="4330">
                  <c:v>2</c:v>
                </c:pt>
                <c:pt idx="4331">
                  <c:v>4</c:v>
                </c:pt>
                <c:pt idx="4332">
                  <c:v>6</c:v>
                </c:pt>
                <c:pt idx="4333">
                  <c:v>1</c:v>
                </c:pt>
                <c:pt idx="4334">
                  <c:v>2</c:v>
                </c:pt>
                <c:pt idx="4335">
                  <c:v>2</c:v>
                </c:pt>
                <c:pt idx="4336">
                  <c:v>5</c:v>
                </c:pt>
                <c:pt idx="4337">
                  <c:v>4</c:v>
                </c:pt>
                <c:pt idx="4338">
                  <c:v>1</c:v>
                </c:pt>
                <c:pt idx="4339">
                  <c:v>3</c:v>
                </c:pt>
                <c:pt idx="4340">
                  <c:v>3</c:v>
                </c:pt>
                <c:pt idx="4341">
                  <c:v>3</c:v>
                </c:pt>
                <c:pt idx="4342">
                  <c:v>4</c:v>
                </c:pt>
                <c:pt idx="4343">
                  <c:v>5</c:v>
                </c:pt>
                <c:pt idx="4344">
                  <c:v>7</c:v>
                </c:pt>
                <c:pt idx="4345">
                  <c:v>4</c:v>
                </c:pt>
                <c:pt idx="4346">
                  <c:v>6</c:v>
                </c:pt>
                <c:pt idx="4347">
                  <c:v>4</c:v>
                </c:pt>
                <c:pt idx="4348">
                  <c:v>4</c:v>
                </c:pt>
                <c:pt idx="4349">
                  <c:v>3</c:v>
                </c:pt>
                <c:pt idx="4350">
                  <c:v>4</c:v>
                </c:pt>
                <c:pt idx="4351">
                  <c:v>3</c:v>
                </c:pt>
                <c:pt idx="4352">
                  <c:v>2</c:v>
                </c:pt>
                <c:pt idx="4353">
                  <c:v>11</c:v>
                </c:pt>
                <c:pt idx="4354">
                  <c:v>1</c:v>
                </c:pt>
                <c:pt idx="4355">
                  <c:v>3</c:v>
                </c:pt>
                <c:pt idx="4356">
                  <c:v>2</c:v>
                </c:pt>
                <c:pt idx="4357">
                  <c:v>3</c:v>
                </c:pt>
                <c:pt idx="4358">
                  <c:v>5</c:v>
                </c:pt>
                <c:pt idx="4359">
                  <c:v>4</c:v>
                </c:pt>
                <c:pt idx="4360">
                  <c:v>6</c:v>
                </c:pt>
                <c:pt idx="4361">
                  <c:v>9</c:v>
                </c:pt>
                <c:pt idx="4362">
                  <c:v>2</c:v>
                </c:pt>
                <c:pt idx="4363">
                  <c:v>6</c:v>
                </c:pt>
                <c:pt idx="4364">
                  <c:v>6</c:v>
                </c:pt>
                <c:pt idx="4365">
                  <c:v>8</c:v>
                </c:pt>
                <c:pt idx="4366">
                  <c:v>4</c:v>
                </c:pt>
                <c:pt idx="4367">
                  <c:v>6</c:v>
                </c:pt>
                <c:pt idx="4368">
                  <c:v>6</c:v>
                </c:pt>
                <c:pt idx="4369">
                  <c:v>1</c:v>
                </c:pt>
                <c:pt idx="4370">
                  <c:v>3</c:v>
                </c:pt>
                <c:pt idx="4371">
                  <c:v>8</c:v>
                </c:pt>
                <c:pt idx="4372">
                  <c:v>4</c:v>
                </c:pt>
                <c:pt idx="4373">
                  <c:v>3</c:v>
                </c:pt>
                <c:pt idx="4374">
                  <c:v>5</c:v>
                </c:pt>
                <c:pt idx="4375">
                  <c:v>11</c:v>
                </c:pt>
                <c:pt idx="4376">
                  <c:v>6</c:v>
                </c:pt>
                <c:pt idx="4377">
                  <c:v>3</c:v>
                </c:pt>
                <c:pt idx="4378">
                  <c:v>9</c:v>
                </c:pt>
                <c:pt idx="4379">
                  <c:v>3</c:v>
                </c:pt>
                <c:pt idx="4380">
                  <c:v>4</c:v>
                </c:pt>
                <c:pt idx="4381">
                  <c:v>3</c:v>
                </c:pt>
                <c:pt idx="4382">
                  <c:v>4</c:v>
                </c:pt>
                <c:pt idx="4383">
                  <c:v>4</c:v>
                </c:pt>
                <c:pt idx="4384">
                  <c:v>8</c:v>
                </c:pt>
                <c:pt idx="4385">
                  <c:v>4</c:v>
                </c:pt>
                <c:pt idx="4386">
                  <c:v>5</c:v>
                </c:pt>
                <c:pt idx="4387">
                  <c:v>9</c:v>
                </c:pt>
                <c:pt idx="4388">
                  <c:v>4</c:v>
                </c:pt>
                <c:pt idx="4389">
                  <c:v>4</c:v>
                </c:pt>
                <c:pt idx="4390">
                  <c:v>4</c:v>
                </c:pt>
                <c:pt idx="4391">
                  <c:v>6</c:v>
                </c:pt>
                <c:pt idx="4392">
                  <c:v>6</c:v>
                </c:pt>
                <c:pt idx="4393">
                  <c:v>5</c:v>
                </c:pt>
                <c:pt idx="4394">
                  <c:v>3</c:v>
                </c:pt>
                <c:pt idx="4395">
                  <c:v>8</c:v>
                </c:pt>
                <c:pt idx="4396">
                  <c:v>10</c:v>
                </c:pt>
                <c:pt idx="4397">
                  <c:v>7</c:v>
                </c:pt>
                <c:pt idx="4398">
                  <c:v>5</c:v>
                </c:pt>
                <c:pt idx="4399">
                  <c:v>4</c:v>
                </c:pt>
                <c:pt idx="4400">
                  <c:v>2</c:v>
                </c:pt>
                <c:pt idx="4401">
                  <c:v>6</c:v>
                </c:pt>
                <c:pt idx="4402">
                  <c:v>4</c:v>
                </c:pt>
                <c:pt idx="4403">
                  <c:v>5</c:v>
                </c:pt>
                <c:pt idx="4404">
                  <c:v>5</c:v>
                </c:pt>
                <c:pt idx="4405">
                  <c:v>8</c:v>
                </c:pt>
                <c:pt idx="4406">
                  <c:v>2</c:v>
                </c:pt>
                <c:pt idx="4407">
                  <c:v>6</c:v>
                </c:pt>
                <c:pt idx="4408">
                  <c:v>3</c:v>
                </c:pt>
                <c:pt idx="4409">
                  <c:v>7</c:v>
                </c:pt>
                <c:pt idx="4410">
                  <c:v>6</c:v>
                </c:pt>
                <c:pt idx="4411">
                  <c:v>4</c:v>
                </c:pt>
                <c:pt idx="4412">
                  <c:v>2</c:v>
                </c:pt>
                <c:pt idx="4413">
                  <c:v>4</c:v>
                </c:pt>
                <c:pt idx="4414">
                  <c:v>2</c:v>
                </c:pt>
                <c:pt idx="4415">
                  <c:v>5</c:v>
                </c:pt>
                <c:pt idx="4416">
                  <c:v>6</c:v>
                </c:pt>
                <c:pt idx="4417">
                  <c:v>1</c:v>
                </c:pt>
                <c:pt idx="4418">
                  <c:v>0</c:v>
                </c:pt>
                <c:pt idx="4419">
                  <c:v>7</c:v>
                </c:pt>
                <c:pt idx="4420">
                  <c:v>7</c:v>
                </c:pt>
                <c:pt idx="4421">
                  <c:v>8</c:v>
                </c:pt>
                <c:pt idx="4422">
                  <c:v>8</c:v>
                </c:pt>
                <c:pt idx="4423">
                  <c:v>4</c:v>
                </c:pt>
                <c:pt idx="4424">
                  <c:v>2</c:v>
                </c:pt>
                <c:pt idx="4425">
                  <c:v>5</c:v>
                </c:pt>
                <c:pt idx="4426">
                  <c:v>5</c:v>
                </c:pt>
                <c:pt idx="4427">
                  <c:v>1</c:v>
                </c:pt>
                <c:pt idx="4428">
                  <c:v>5</c:v>
                </c:pt>
                <c:pt idx="4429">
                  <c:v>6</c:v>
                </c:pt>
                <c:pt idx="4430">
                  <c:v>1</c:v>
                </c:pt>
                <c:pt idx="4431">
                  <c:v>5</c:v>
                </c:pt>
                <c:pt idx="4432">
                  <c:v>9</c:v>
                </c:pt>
                <c:pt idx="4433">
                  <c:v>5</c:v>
                </c:pt>
                <c:pt idx="4434">
                  <c:v>4</c:v>
                </c:pt>
                <c:pt idx="4435">
                  <c:v>4</c:v>
                </c:pt>
                <c:pt idx="4436">
                  <c:v>4</c:v>
                </c:pt>
                <c:pt idx="4437">
                  <c:v>7</c:v>
                </c:pt>
                <c:pt idx="4438">
                  <c:v>3</c:v>
                </c:pt>
                <c:pt idx="4439">
                  <c:v>7</c:v>
                </c:pt>
                <c:pt idx="4440">
                  <c:v>4</c:v>
                </c:pt>
                <c:pt idx="4441">
                  <c:v>2</c:v>
                </c:pt>
                <c:pt idx="4442">
                  <c:v>6</c:v>
                </c:pt>
                <c:pt idx="4443">
                  <c:v>5</c:v>
                </c:pt>
                <c:pt idx="4444">
                  <c:v>3</c:v>
                </c:pt>
                <c:pt idx="4445">
                  <c:v>5</c:v>
                </c:pt>
                <c:pt idx="4446">
                  <c:v>2</c:v>
                </c:pt>
                <c:pt idx="4447">
                  <c:v>8</c:v>
                </c:pt>
                <c:pt idx="4448">
                  <c:v>5</c:v>
                </c:pt>
                <c:pt idx="4449">
                  <c:v>6</c:v>
                </c:pt>
                <c:pt idx="4450">
                  <c:v>2</c:v>
                </c:pt>
                <c:pt idx="4451">
                  <c:v>4</c:v>
                </c:pt>
                <c:pt idx="4452">
                  <c:v>1</c:v>
                </c:pt>
                <c:pt idx="4453">
                  <c:v>2</c:v>
                </c:pt>
                <c:pt idx="4454">
                  <c:v>3</c:v>
                </c:pt>
                <c:pt idx="4455">
                  <c:v>5</c:v>
                </c:pt>
                <c:pt idx="4456">
                  <c:v>7</c:v>
                </c:pt>
                <c:pt idx="4457">
                  <c:v>5</c:v>
                </c:pt>
                <c:pt idx="4458">
                  <c:v>6</c:v>
                </c:pt>
                <c:pt idx="4459">
                  <c:v>6</c:v>
                </c:pt>
                <c:pt idx="4460">
                  <c:v>5</c:v>
                </c:pt>
                <c:pt idx="4461">
                  <c:v>6</c:v>
                </c:pt>
                <c:pt idx="4462">
                  <c:v>3</c:v>
                </c:pt>
                <c:pt idx="4463">
                  <c:v>3</c:v>
                </c:pt>
                <c:pt idx="4464">
                  <c:v>11</c:v>
                </c:pt>
                <c:pt idx="4465">
                  <c:v>3</c:v>
                </c:pt>
                <c:pt idx="4466">
                  <c:v>2</c:v>
                </c:pt>
                <c:pt idx="4467">
                  <c:v>4</c:v>
                </c:pt>
                <c:pt idx="4468">
                  <c:v>2</c:v>
                </c:pt>
                <c:pt idx="4469">
                  <c:v>7</c:v>
                </c:pt>
                <c:pt idx="4470">
                  <c:v>1</c:v>
                </c:pt>
                <c:pt idx="4471">
                  <c:v>7</c:v>
                </c:pt>
                <c:pt idx="4472">
                  <c:v>1</c:v>
                </c:pt>
                <c:pt idx="4473">
                  <c:v>8</c:v>
                </c:pt>
                <c:pt idx="4474">
                  <c:v>6</c:v>
                </c:pt>
                <c:pt idx="4475">
                  <c:v>2</c:v>
                </c:pt>
                <c:pt idx="4476">
                  <c:v>2</c:v>
                </c:pt>
                <c:pt idx="4477">
                  <c:v>6</c:v>
                </c:pt>
                <c:pt idx="4478">
                  <c:v>4</c:v>
                </c:pt>
                <c:pt idx="4479">
                  <c:v>1</c:v>
                </c:pt>
                <c:pt idx="4480">
                  <c:v>3</c:v>
                </c:pt>
                <c:pt idx="4481">
                  <c:v>3</c:v>
                </c:pt>
                <c:pt idx="4482">
                  <c:v>3</c:v>
                </c:pt>
                <c:pt idx="4483">
                  <c:v>6</c:v>
                </c:pt>
                <c:pt idx="4484">
                  <c:v>4</c:v>
                </c:pt>
                <c:pt idx="4485">
                  <c:v>2</c:v>
                </c:pt>
                <c:pt idx="4486">
                  <c:v>3</c:v>
                </c:pt>
                <c:pt idx="4487">
                  <c:v>0</c:v>
                </c:pt>
                <c:pt idx="4488">
                  <c:v>5</c:v>
                </c:pt>
                <c:pt idx="4489">
                  <c:v>5</c:v>
                </c:pt>
                <c:pt idx="4490">
                  <c:v>3</c:v>
                </c:pt>
                <c:pt idx="4491">
                  <c:v>5</c:v>
                </c:pt>
                <c:pt idx="4492">
                  <c:v>3</c:v>
                </c:pt>
                <c:pt idx="4493">
                  <c:v>6</c:v>
                </c:pt>
                <c:pt idx="4494">
                  <c:v>4</c:v>
                </c:pt>
                <c:pt idx="4495">
                  <c:v>5</c:v>
                </c:pt>
                <c:pt idx="4496">
                  <c:v>4</c:v>
                </c:pt>
                <c:pt idx="4497">
                  <c:v>7</c:v>
                </c:pt>
                <c:pt idx="4498">
                  <c:v>4</c:v>
                </c:pt>
                <c:pt idx="4499">
                  <c:v>5</c:v>
                </c:pt>
                <c:pt idx="4500">
                  <c:v>4</c:v>
                </c:pt>
                <c:pt idx="4501">
                  <c:v>0</c:v>
                </c:pt>
                <c:pt idx="4502">
                  <c:v>3</c:v>
                </c:pt>
                <c:pt idx="4503">
                  <c:v>0</c:v>
                </c:pt>
                <c:pt idx="4504">
                  <c:v>2</c:v>
                </c:pt>
                <c:pt idx="4505">
                  <c:v>1</c:v>
                </c:pt>
                <c:pt idx="4506">
                  <c:v>2</c:v>
                </c:pt>
                <c:pt idx="4507">
                  <c:v>9</c:v>
                </c:pt>
                <c:pt idx="4508">
                  <c:v>6</c:v>
                </c:pt>
                <c:pt idx="4509">
                  <c:v>5</c:v>
                </c:pt>
                <c:pt idx="4510">
                  <c:v>3</c:v>
                </c:pt>
                <c:pt idx="4511">
                  <c:v>2</c:v>
                </c:pt>
                <c:pt idx="4512">
                  <c:v>4</c:v>
                </c:pt>
                <c:pt idx="4513">
                  <c:v>4</c:v>
                </c:pt>
                <c:pt idx="4514">
                  <c:v>3</c:v>
                </c:pt>
                <c:pt idx="4515">
                  <c:v>2</c:v>
                </c:pt>
                <c:pt idx="4516">
                  <c:v>3</c:v>
                </c:pt>
                <c:pt idx="4517">
                  <c:v>5</c:v>
                </c:pt>
                <c:pt idx="4518">
                  <c:v>4</c:v>
                </c:pt>
                <c:pt idx="4519">
                  <c:v>2</c:v>
                </c:pt>
                <c:pt idx="4520">
                  <c:v>5</c:v>
                </c:pt>
                <c:pt idx="4521">
                  <c:v>5</c:v>
                </c:pt>
                <c:pt idx="4522">
                  <c:v>4</c:v>
                </c:pt>
                <c:pt idx="4523">
                  <c:v>4</c:v>
                </c:pt>
                <c:pt idx="4524">
                  <c:v>1</c:v>
                </c:pt>
                <c:pt idx="4525">
                  <c:v>2</c:v>
                </c:pt>
                <c:pt idx="4526">
                  <c:v>3</c:v>
                </c:pt>
                <c:pt idx="4527">
                  <c:v>3</c:v>
                </c:pt>
                <c:pt idx="4528">
                  <c:v>4</c:v>
                </c:pt>
                <c:pt idx="4529">
                  <c:v>2</c:v>
                </c:pt>
                <c:pt idx="4530">
                  <c:v>2</c:v>
                </c:pt>
                <c:pt idx="4531">
                  <c:v>3</c:v>
                </c:pt>
                <c:pt idx="4532">
                  <c:v>3</c:v>
                </c:pt>
                <c:pt idx="4533">
                  <c:v>0</c:v>
                </c:pt>
                <c:pt idx="4534">
                  <c:v>5</c:v>
                </c:pt>
                <c:pt idx="4535">
                  <c:v>6</c:v>
                </c:pt>
                <c:pt idx="4536">
                  <c:v>5</c:v>
                </c:pt>
                <c:pt idx="4537">
                  <c:v>5</c:v>
                </c:pt>
                <c:pt idx="4538">
                  <c:v>3</c:v>
                </c:pt>
                <c:pt idx="4539">
                  <c:v>5</c:v>
                </c:pt>
                <c:pt idx="4540">
                  <c:v>2</c:v>
                </c:pt>
                <c:pt idx="4541">
                  <c:v>8</c:v>
                </c:pt>
                <c:pt idx="4542">
                  <c:v>4</c:v>
                </c:pt>
                <c:pt idx="4543">
                  <c:v>3</c:v>
                </c:pt>
                <c:pt idx="4544">
                  <c:v>1</c:v>
                </c:pt>
                <c:pt idx="4545">
                  <c:v>2</c:v>
                </c:pt>
                <c:pt idx="4546">
                  <c:v>0</c:v>
                </c:pt>
                <c:pt idx="4547">
                  <c:v>3</c:v>
                </c:pt>
                <c:pt idx="4548">
                  <c:v>1</c:v>
                </c:pt>
                <c:pt idx="4549">
                  <c:v>3</c:v>
                </c:pt>
                <c:pt idx="4550">
                  <c:v>6</c:v>
                </c:pt>
                <c:pt idx="4551">
                  <c:v>5</c:v>
                </c:pt>
                <c:pt idx="4552">
                  <c:v>5</c:v>
                </c:pt>
                <c:pt idx="4553">
                  <c:v>3</c:v>
                </c:pt>
                <c:pt idx="4554">
                  <c:v>3</c:v>
                </c:pt>
                <c:pt idx="4555">
                  <c:v>4</c:v>
                </c:pt>
                <c:pt idx="4556">
                  <c:v>4</c:v>
                </c:pt>
                <c:pt idx="4557">
                  <c:v>5</c:v>
                </c:pt>
                <c:pt idx="4558">
                  <c:v>7</c:v>
                </c:pt>
                <c:pt idx="4559">
                  <c:v>1</c:v>
                </c:pt>
                <c:pt idx="4560">
                  <c:v>3</c:v>
                </c:pt>
                <c:pt idx="4561">
                  <c:v>4</c:v>
                </c:pt>
                <c:pt idx="4562">
                  <c:v>3</c:v>
                </c:pt>
                <c:pt idx="4563">
                  <c:v>2</c:v>
                </c:pt>
                <c:pt idx="4564">
                  <c:v>4</c:v>
                </c:pt>
                <c:pt idx="4565">
                  <c:v>8</c:v>
                </c:pt>
                <c:pt idx="4566">
                  <c:v>2</c:v>
                </c:pt>
                <c:pt idx="4567">
                  <c:v>6</c:v>
                </c:pt>
                <c:pt idx="4568">
                  <c:v>5</c:v>
                </c:pt>
                <c:pt idx="4569">
                  <c:v>6</c:v>
                </c:pt>
                <c:pt idx="4570">
                  <c:v>2</c:v>
                </c:pt>
                <c:pt idx="4571">
                  <c:v>4</c:v>
                </c:pt>
                <c:pt idx="4572">
                  <c:v>7</c:v>
                </c:pt>
                <c:pt idx="4573">
                  <c:v>3</c:v>
                </c:pt>
                <c:pt idx="4574">
                  <c:v>4</c:v>
                </c:pt>
                <c:pt idx="4575">
                  <c:v>5</c:v>
                </c:pt>
                <c:pt idx="4576">
                  <c:v>10</c:v>
                </c:pt>
                <c:pt idx="4577">
                  <c:v>1</c:v>
                </c:pt>
                <c:pt idx="4578">
                  <c:v>7</c:v>
                </c:pt>
                <c:pt idx="4579">
                  <c:v>3</c:v>
                </c:pt>
                <c:pt idx="4580">
                  <c:v>3</c:v>
                </c:pt>
                <c:pt idx="4581">
                  <c:v>4</c:v>
                </c:pt>
                <c:pt idx="4582">
                  <c:v>2</c:v>
                </c:pt>
                <c:pt idx="4583">
                  <c:v>3</c:v>
                </c:pt>
                <c:pt idx="4584">
                  <c:v>2</c:v>
                </c:pt>
                <c:pt idx="4585">
                  <c:v>4</c:v>
                </c:pt>
                <c:pt idx="4586">
                  <c:v>2</c:v>
                </c:pt>
                <c:pt idx="4587">
                  <c:v>2</c:v>
                </c:pt>
                <c:pt idx="4588">
                  <c:v>6</c:v>
                </c:pt>
                <c:pt idx="4589">
                  <c:v>1</c:v>
                </c:pt>
                <c:pt idx="4590">
                  <c:v>3</c:v>
                </c:pt>
                <c:pt idx="4591">
                  <c:v>2</c:v>
                </c:pt>
                <c:pt idx="4592">
                  <c:v>1</c:v>
                </c:pt>
                <c:pt idx="4593">
                  <c:v>3</c:v>
                </c:pt>
                <c:pt idx="4594">
                  <c:v>2</c:v>
                </c:pt>
                <c:pt idx="4595">
                  <c:v>4</c:v>
                </c:pt>
                <c:pt idx="4596">
                  <c:v>3</c:v>
                </c:pt>
                <c:pt idx="4597">
                  <c:v>5</c:v>
                </c:pt>
                <c:pt idx="4598">
                  <c:v>1</c:v>
                </c:pt>
                <c:pt idx="4599">
                  <c:v>1</c:v>
                </c:pt>
                <c:pt idx="4600">
                  <c:v>2</c:v>
                </c:pt>
                <c:pt idx="4601">
                  <c:v>4</c:v>
                </c:pt>
                <c:pt idx="4602">
                  <c:v>2</c:v>
                </c:pt>
                <c:pt idx="4603">
                  <c:v>3</c:v>
                </c:pt>
                <c:pt idx="4604">
                  <c:v>5</c:v>
                </c:pt>
                <c:pt idx="4605">
                  <c:v>5</c:v>
                </c:pt>
                <c:pt idx="4606">
                  <c:v>4</c:v>
                </c:pt>
                <c:pt idx="4607">
                  <c:v>4</c:v>
                </c:pt>
                <c:pt idx="4608">
                  <c:v>5</c:v>
                </c:pt>
                <c:pt idx="4609">
                  <c:v>2</c:v>
                </c:pt>
                <c:pt idx="4610">
                  <c:v>5</c:v>
                </c:pt>
                <c:pt idx="4611">
                  <c:v>1</c:v>
                </c:pt>
                <c:pt idx="4612">
                  <c:v>5</c:v>
                </c:pt>
                <c:pt idx="4613">
                  <c:v>5</c:v>
                </c:pt>
                <c:pt idx="4614">
                  <c:v>6</c:v>
                </c:pt>
                <c:pt idx="4615">
                  <c:v>3</c:v>
                </c:pt>
                <c:pt idx="4616">
                  <c:v>4</c:v>
                </c:pt>
                <c:pt idx="4617">
                  <c:v>2</c:v>
                </c:pt>
                <c:pt idx="4618">
                  <c:v>6</c:v>
                </c:pt>
                <c:pt idx="4619">
                  <c:v>7</c:v>
                </c:pt>
                <c:pt idx="4620">
                  <c:v>1</c:v>
                </c:pt>
                <c:pt idx="4621">
                  <c:v>2</c:v>
                </c:pt>
                <c:pt idx="4622">
                  <c:v>6</c:v>
                </c:pt>
                <c:pt idx="4623">
                  <c:v>6</c:v>
                </c:pt>
                <c:pt idx="4624">
                  <c:v>1</c:v>
                </c:pt>
                <c:pt idx="4625">
                  <c:v>3</c:v>
                </c:pt>
                <c:pt idx="4626">
                  <c:v>3</c:v>
                </c:pt>
                <c:pt idx="4627">
                  <c:v>1</c:v>
                </c:pt>
                <c:pt idx="4628">
                  <c:v>8</c:v>
                </c:pt>
                <c:pt idx="4629">
                  <c:v>6</c:v>
                </c:pt>
                <c:pt idx="4630">
                  <c:v>0</c:v>
                </c:pt>
                <c:pt idx="4631">
                  <c:v>2</c:v>
                </c:pt>
                <c:pt idx="4632">
                  <c:v>4</c:v>
                </c:pt>
                <c:pt idx="4633">
                  <c:v>3</c:v>
                </c:pt>
                <c:pt idx="4634">
                  <c:v>1</c:v>
                </c:pt>
                <c:pt idx="4635">
                  <c:v>0</c:v>
                </c:pt>
                <c:pt idx="4636">
                  <c:v>3</c:v>
                </c:pt>
                <c:pt idx="4637">
                  <c:v>4</c:v>
                </c:pt>
                <c:pt idx="4638">
                  <c:v>2</c:v>
                </c:pt>
                <c:pt idx="4639">
                  <c:v>3</c:v>
                </c:pt>
                <c:pt idx="4640">
                  <c:v>5</c:v>
                </c:pt>
                <c:pt idx="4641">
                  <c:v>3</c:v>
                </c:pt>
                <c:pt idx="4642">
                  <c:v>2</c:v>
                </c:pt>
                <c:pt idx="4643">
                  <c:v>4</c:v>
                </c:pt>
                <c:pt idx="4644">
                  <c:v>3</c:v>
                </c:pt>
                <c:pt idx="4645">
                  <c:v>5</c:v>
                </c:pt>
                <c:pt idx="4646">
                  <c:v>3</c:v>
                </c:pt>
                <c:pt idx="4647">
                  <c:v>6</c:v>
                </c:pt>
                <c:pt idx="4648">
                  <c:v>3</c:v>
                </c:pt>
                <c:pt idx="4649">
                  <c:v>4</c:v>
                </c:pt>
                <c:pt idx="4650">
                  <c:v>6</c:v>
                </c:pt>
                <c:pt idx="4651">
                  <c:v>6</c:v>
                </c:pt>
                <c:pt idx="4652">
                  <c:v>1</c:v>
                </c:pt>
                <c:pt idx="4653">
                  <c:v>5</c:v>
                </c:pt>
                <c:pt idx="4654">
                  <c:v>3</c:v>
                </c:pt>
                <c:pt idx="4655">
                  <c:v>2</c:v>
                </c:pt>
                <c:pt idx="4656">
                  <c:v>2</c:v>
                </c:pt>
                <c:pt idx="4657">
                  <c:v>2</c:v>
                </c:pt>
                <c:pt idx="4658">
                  <c:v>3</c:v>
                </c:pt>
                <c:pt idx="4659">
                  <c:v>1</c:v>
                </c:pt>
                <c:pt idx="4660">
                  <c:v>2</c:v>
                </c:pt>
                <c:pt idx="4661">
                  <c:v>2</c:v>
                </c:pt>
                <c:pt idx="4662">
                  <c:v>1</c:v>
                </c:pt>
                <c:pt idx="4663">
                  <c:v>4</c:v>
                </c:pt>
                <c:pt idx="4664">
                  <c:v>3</c:v>
                </c:pt>
                <c:pt idx="4665">
                  <c:v>5</c:v>
                </c:pt>
                <c:pt idx="4666">
                  <c:v>6</c:v>
                </c:pt>
                <c:pt idx="4667">
                  <c:v>1</c:v>
                </c:pt>
                <c:pt idx="4668">
                  <c:v>2</c:v>
                </c:pt>
                <c:pt idx="4669">
                  <c:v>3</c:v>
                </c:pt>
                <c:pt idx="4670">
                  <c:v>1</c:v>
                </c:pt>
                <c:pt idx="4671">
                  <c:v>3</c:v>
                </c:pt>
                <c:pt idx="4672">
                  <c:v>2</c:v>
                </c:pt>
                <c:pt idx="4673">
                  <c:v>2</c:v>
                </c:pt>
                <c:pt idx="4674">
                  <c:v>3</c:v>
                </c:pt>
                <c:pt idx="4675">
                  <c:v>2</c:v>
                </c:pt>
                <c:pt idx="4676">
                  <c:v>2</c:v>
                </c:pt>
                <c:pt idx="4677">
                  <c:v>7</c:v>
                </c:pt>
                <c:pt idx="4678">
                  <c:v>6</c:v>
                </c:pt>
                <c:pt idx="4679">
                  <c:v>4</c:v>
                </c:pt>
                <c:pt idx="4680">
                  <c:v>4</c:v>
                </c:pt>
                <c:pt idx="4681">
                  <c:v>4</c:v>
                </c:pt>
                <c:pt idx="4682">
                  <c:v>5</c:v>
                </c:pt>
                <c:pt idx="4683">
                  <c:v>4</c:v>
                </c:pt>
                <c:pt idx="4684">
                  <c:v>6</c:v>
                </c:pt>
                <c:pt idx="4685">
                  <c:v>1</c:v>
                </c:pt>
                <c:pt idx="4686">
                  <c:v>2</c:v>
                </c:pt>
                <c:pt idx="4687">
                  <c:v>2</c:v>
                </c:pt>
                <c:pt idx="4688">
                  <c:v>3</c:v>
                </c:pt>
                <c:pt idx="4689">
                  <c:v>6</c:v>
                </c:pt>
                <c:pt idx="4690">
                  <c:v>8</c:v>
                </c:pt>
                <c:pt idx="4691">
                  <c:v>4</c:v>
                </c:pt>
                <c:pt idx="4692">
                  <c:v>3</c:v>
                </c:pt>
                <c:pt idx="4693">
                  <c:v>5</c:v>
                </c:pt>
                <c:pt idx="4694">
                  <c:v>5</c:v>
                </c:pt>
                <c:pt idx="4695">
                  <c:v>5</c:v>
                </c:pt>
                <c:pt idx="4696">
                  <c:v>3</c:v>
                </c:pt>
                <c:pt idx="4697">
                  <c:v>2</c:v>
                </c:pt>
                <c:pt idx="4698">
                  <c:v>2</c:v>
                </c:pt>
                <c:pt idx="4699">
                  <c:v>4</c:v>
                </c:pt>
                <c:pt idx="4700">
                  <c:v>5</c:v>
                </c:pt>
                <c:pt idx="4701">
                  <c:v>1</c:v>
                </c:pt>
                <c:pt idx="4702">
                  <c:v>2</c:v>
                </c:pt>
                <c:pt idx="4703">
                  <c:v>5</c:v>
                </c:pt>
                <c:pt idx="4704">
                  <c:v>7</c:v>
                </c:pt>
                <c:pt idx="4705">
                  <c:v>2</c:v>
                </c:pt>
                <c:pt idx="4706">
                  <c:v>8</c:v>
                </c:pt>
                <c:pt idx="4707">
                  <c:v>1</c:v>
                </c:pt>
                <c:pt idx="4708">
                  <c:v>2</c:v>
                </c:pt>
                <c:pt idx="4709">
                  <c:v>4</c:v>
                </c:pt>
                <c:pt idx="4710">
                  <c:v>5</c:v>
                </c:pt>
                <c:pt idx="4711">
                  <c:v>8</c:v>
                </c:pt>
                <c:pt idx="4712">
                  <c:v>4</c:v>
                </c:pt>
                <c:pt idx="4713">
                  <c:v>1</c:v>
                </c:pt>
                <c:pt idx="4714">
                  <c:v>2</c:v>
                </c:pt>
                <c:pt idx="4715">
                  <c:v>2</c:v>
                </c:pt>
                <c:pt idx="4716">
                  <c:v>9</c:v>
                </c:pt>
                <c:pt idx="4717">
                  <c:v>3</c:v>
                </c:pt>
                <c:pt idx="4718">
                  <c:v>4</c:v>
                </c:pt>
                <c:pt idx="4719">
                  <c:v>1</c:v>
                </c:pt>
                <c:pt idx="4720">
                  <c:v>4</c:v>
                </c:pt>
                <c:pt idx="4721">
                  <c:v>2</c:v>
                </c:pt>
                <c:pt idx="4722">
                  <c:v>3</c:v>
                </c:pt>
                <c:pt idx="4723">
                  <c:v>3</c:v>
                </c:pt>
                <c:pt idx="4724">
                  <c:v>1</c:v>
                </c:pt>
                <c:pt idx="4725">
                  <c:v>4</c:v>
                </c:pt>
                <c:pt idx="4726">
                  <c:v>4</c:v>
                </c:pt>
                <c:pt idx="4727">
                  <c:v>1</c:v>
                </c:pt>
                <c:pt idx="4728">
                  <c:v>4</c:v>
                </c:pt>
                <c:pt idx="4729">
                  <c:v>8</c:v>
                </c:pt>
                <c:pt idx="4730">
                  <c:v>3</c:v>
                </c:pt>
                <c:pt idx="4731">
                  <c:v>6</c:v>
                </c:pt>
                <c:pt idx="4732">
                  <c:v>4</c:v>
                </c:pt>
                <c:pt idx="4733">
                  <c:v>2</c:v>
                </c:pt>
                <c:pt idx="4734">
                  <c:v>5</c:v>
                </c:pt>
                <c:pt idx="4735">
                  <c:v>2</c:v>
                </c:pt>
                <c:pt idx="4736">
                  <c:v>4</c:v>
                </c:pt>
                <c:pt idx="4737">
                  <c:v>2</c:v>
                </c:pt>
                <c:pt idx="4738">
                  <c:v>3</c:v>
                </c:pt>
                <c:pt idx="4739">
                  <c:v>2</c:v>
                </c:pt>
                <c:pt idx="4740">
                  <c:v>3</c:v>
                </c:pt>
                <c:pt idx="4741">
                  <c:v>5</c:v>
                </c:pt>
                <c:pt idx="4742">
                  <c:v>3</c:v>
                </c:pt>
                <c:pt idx="4743">
                  <c:v>1</c:v>
                </c:pt>
                <c:pt idx="4744">
                  <c:v>3</c:v>
                </c:pt>
                <c:pt idx="4745">
                  <c:v>5</c:v>
                </c:pt>
                <c:pt idx="4746">
                  <c:v>3</c:v>
                </c:pt>
                <c:pt idx="4747">
                  <c:v>3</c:v>
                </c:pt>
                <c:pt idx="4748">
                  <c:v>6</c:v>
                </c:pt>
                <c:pt idx="4749">
                  <c:v>5</c:v>
                </c:pt>
                <c:pt idx="4750">
                  <c:v>1</c:v>
                </c:pt>
                <c:pt idx="4751">
                  <c:v>0</c:v>
                </c:pt>
                <c:pt idx="4752">
                  <c:v>6</c:v>
                </c:pt>
                <c:pt idx="4753">
                  <c:v>8</c:v>
                </c:pt>
                <c:pt idx="4754">
                  <c:v>3</c:v>
                </c:pt>
                <c:pt idx="4755">
                  <c:v>0</c:v>
                </c:pt>
                <c:pt idx="4756">
                  <c:v>6</c:v>
                </c:pt>
                <c:pt idx="4757">
                  <c:v>4</c:v>
                </c:pt>
                <c:pt idx="4758">
                  <c:v>6</c:v>
                </c:pt>
                <c:pt idx="4759">
                  <c:v>5</c:v>
                </c:pt>
                <c:pt idx="4760">
                  <c:v>4</c:v>
                </c:pt>
                <c:pt idx="4761">
                  <c:v>7</c:v>
                </c:pt>
                <c:pt idx="4762">
                  <c:v>5</c:v>
                </c:pt>
                <c:pt idx="4763">
                  <c:v>5</c:v>
                </c:pt>
                <c:pt idx="4764">
                  <c:v>5</c:v>
                </c:pt>
                <c:pt idx="4765">
                  <c:v>1</c:v>
                </c:pt>
                <c:pt idx="4766">
                  <c:v>4</c:v>
                </c:pt>
                <c:pt idx="4767">
                  <c:v>3</c:v>
                </c:pt>
                <c:pt idx="4768">
                  <c:v>3</c:v>
                </c:pt>
                <c:pt idx="4769">
                  <c:v>3</c:v>
                </c:pt>
                <c:pt idx="4770">
                  <c:v>2</c:v>
                </c:pt>
                <c:pt idx="4771">
                  <c:v>0</c:v>
                </c:pt>
                <c:pt idx="4772">
                  <c:v>1</c:v>
                </c:pt>
                <c:pt idx="4773">
                  <c:v>3</c:v>
                </c:pt>
                <c:pt idx="4774">
                  <c:v>0</c:v>
                </c:pt>
                <c:pt idx="4775">
                  <c:v>4</c:v>
                </c:pt>
                <c:pt idx="4776">
                  <c:v>5</c:v>
                </c:pt>
                <c:pt idx="4777">
                  <c:v>3</c:v>
                </c:pt>
                <c:pt idx="4778">
                  <c:v>3</c:v>
                </c:pt>
                <c:pt idx="4779">
                  <c:v>3</c:v>
                </c:pt>
                <c:pt idx="4780">
                  <c:v>1</c:v>
                </c:pt>
                <c:pt idx="4781">
                  <c:v>3</c:v>
                </c:pt>
                <c:pt idx="4782">
                  <c:v>1</c:v>
                </c:pt>
                <c:pt idx="4783">
                  <c:v>2</c:v>
                </c:pt>
                <c:pt idx="4784">
                  <c:v>3</c:v>
                </c:pt>
                <c:pt idx="4785">
                  <c:v>6</c:v>
                </c:pt>
                <c:pt idx="4786">
                  <c:v>1</c:v>
                </c:pt>
                <c:pt idx="4787">
                  <c:v>1</c:v>
                </c:pt>
                <c:pt idx="4788">
                  <c:v>2</c:v>
                </c:pt>
                <c:pt idx="4789">
                  <c:v>2</c:v>
                </c:pt>
                <c:pt idx="4790">
                  <c:v>4</c:v>
                </c:pt>
                <c:pt idx="4791">
                  <c:v>4</c:v>
                </c:pt>
                <c:pt idx="4792">
                  <c:v>5</c:v>
                </c:pt>
                <c:pt idx="4793">
                  <c:v>4</c:v>
                </c:pt>
                <c:pt idx="4794">
                  <c:v>2</c:v>
                </c:pt>
                <c:pt idx="4795">
                  <c:v>3</c:v>
                </c:pt>
                <c:pt idx="4796">
                  <c:v>5</c:v>
                </c:pt>
                <c:pt idx="4797">
                  <c:v>5</c:v>
                </c:pt>
                <c:pt idx="4798">
                  <c:v>6</c:v>
                </c:pt>
                <c:pt idx="4799">
                  <c:v>5</c:v>
                </c:pt>
                <c:pt idx="4800">
                  <c:v>4</c:v>
                </c:pt>
                <c:pt idx="4801">
                  <c:v>2</c:v>
                </c:pt>
                <c:pt idx="4802">
                  <c:v>4</c:v>
                </c:pt>
                <c:pt idx="4803">
                  <c:v>5</c:v>
                </c:pt>
                <c:pt idx="4804">
                  <c:v>0</c:v>
                </c:pt>
                <c:pt idx="4805">
                  <c:v>4</c:v>
                </c:pt>
                <c:pt idx="4806">
                  <c:v>4</c:v>
                </c:pt>
                <c:pt idx="4807">
                  <c:v>5</c:v>
                </c:pt>
                <c:pt idx="4808">
                  <c:v>3</c:v>
                </c:pt>
                <c:pt idx="4809">
                  <c:v>3</c:v>
                </c:pt>
                <c:pt idx="4810">
                  <c:v>8</c:v>
                </c:pt>
                <c:pt idx="4811">
                  <c:v>4</c:v>
                </c:pt>
                <c:pt idx="4812">
                  <c:v>5</c:v>
                </c:pt>
                <c:pt idx="4813">
                  <c:v>2</c:v>
                </c:pt>
                <c:pt idx="4814">
                  <c:v>3</c:v>
                </c:pt>
                <c:pt idx="4815">
                  <c:v>1</c:v>
                </c:pt>
                <c:pt idx="4816">
                  <c:v>2</c:v>
                </c:pt>
                <c:pt idx="4817">
                  <c:v>3</c:v>
                </c:pt>
                <c:pt idx="4818">
                  <c:v>2</c:v>
                </c:pt>
                <c:pt idx="4819">
                  <c:v>4</c:v>
                </c:pt>
                <c:pt idx="4820">
                  <c:v>3</c:v>
                </c:pt>
                <c:pt idx="4821">
                  <c:v>5</c:v>
                </c:pt>
                <c:pt idx="4822">
                  <c:v>3</c:v>
                </c:pt>
                <c:pt idx="4823">
                  <c:v>10</c:v>
                </c:pt>
                <c:pt idx="4824">
                  <c:v>3</c:v>
                </c:pt>
                <c:pt idx="4825">
                  <c:v>5</c:v>
                </c:pt>
                <c:pt idx="4826">
                  <c:v>4</c:v>
                </c:pt>
                <c:pt idx="4827">
                  <c:v>7</c:v>
                </c:pt>
                <c:pt idx="4828">
                  <c:v>9</c:v>
                </c:pt>
                <c:pt idx="4829">
                  <c:v>6</c:v>
                </c:pt>
                <c:pt idx="4830">
                  <c:v>1</c:v>
                </c:pt>
                <c:pt idx="4831">
                  <c:v>1</c:v>
                </c:pt>
                <c:pt idx="4832">
                  <c:v>3</c:v>
                </c:pt>
                <c:pt idx="4833">
                  <c:v>3</c:v>
                </c:pt>
                <c:pt idx="4834">
                  <c:v>3</c:v>
                </c:pt>
                <c:pt idx="4835">
                  <c:v>5</c:v>
                </c:pt>
                <c:pt idx="4836">
                  <c:v>4</c:v>
                </c:pt>
                <c:pt idx="4837">
                  <c:v>1</c:v>
                </c:pt>
                <c:pt idx="4838">
                  <c:v>2</c:v>
                </c:pt>
                <c:pt idx="4839">
                  <c:v>2</c:v>
                </c:pt>
                <c:pt idx="4840">
                  <c:v>2</c:v>
                </c:pt>
                <c:pt idx="4841">
                  <c:v>4</c:v>
                </c:pt>
                <c:pt idx="4842">
                  <c:v>1</c:v>
                </c:pt>
                <c:pt idx="4843">
                  <c:v>5</c:v>
                </c:pt>
                <c:pt idx="4844">
                  <c:v>1</c:v>
                </c:pt>
                <c:pt idx="4845">
                  <c:v>4</c:v>
                </c:pt>
                <c:pt idx="4846">
                  <c:v>0</c:v>
                </c:pt>
                <c:pt idx="4847">
                  <c:v>2</c:v>
                </c:pt>
                <c:pt idx="4848">
                  <c:v>3</c:v>
                </c:pt>
                <c:pt idx="4849">
                  <c:v>5</c:v>
                </c:pt>
                <c:pt idx="4850">
                  <c:v>2</c:v>
                </c:pt>
                <c:pt idx="4851">
                  <c:v>4</c:v>
                </c:pt>
                <c:pt idx="4852">
                  <c:v>3</c:v>
                </c:pt>
                <c:pt idx="4853">
                  <c:v>2</c:v>
                </c:pt>
                <c:pt idx="4854">
                  <c:v>5</c:v>
                </c:pt>
                <c:pt idx="4855">
                  <c:v>4</c:v>
                </c:pt>
                <c:pt idx="4856">
                  <c:v>7</c:v>
                </c:pt>
                <c:pt idx="4857">
                  <c:v>5</c:v>
                </c:pt>
                <c:pt idx="4858">
                  <c:v>2</c:v>
                </c:pt>
                <c:pt idx="4859">
                  <c:v>5</c:v>
                </c:pt>
                <c:pt idx="4860">
                  <c:v>3</c:v>
                </c:pt>
                <c:pt idx="4861">
                  <c:v>4</c:v>
                </c:pt>
                <c:pt idx="4862">
                  <c:v>1</c:v>
                </c:pt>
                <c:pt idx="4863">
                  <c:v>3</c:v>
                </c:pt>
                <c:pt idx="4864">
                  <c:v>5</c:v>
                </c:pt>
                <c:pt idx="4865">
                  <c:v>3</c:v>
                </c:pt>
                <c:pt idx="4866">
                  <c:v>4</c:v>
                </c:pt>
                <c:pt idx="4867">
                  <c:v>3</c:v>
                </c:pt>
                <c:pt idx="4868">
                  <c:v>2</c:v>
                </c:pt>
                <c:pt idx="4869">
                  <c:v>1</c:v>
                </c:pt>
                <c:pt idx="4870">
                  <c:v>3</c:v>
                </c:pt>
                <c:pt idx="4871">
                  <c:v>4</c:v>
                </c:pt>
                <c:pt idx="4872">
                  <c:v>3</c:v>
                </c:pt>
                <c:pt idx="4873">
                  <c:v>5</c:v>
                </c:pt>
                <c:pt idx="4874">
                  <c:v>2</c:v>
                </c:pt>
                <c:pt idx="4875">
                  <c:v>3</c:v>
                </c:pt>
                <c:pt idx="4876">
                  <c:v>3</c:v>
                </c:pt>
                <c:pt idx="4877">
                  <c:v>2</c:v>
                </c:pt>
                <c:pt idx="4878">
                  <c:v>4</c:v>
                </c:pt>
                <c:pt idx="4879">
                  <c:v>3</c:v>
                </c:pt>
                <c:pt idx="4880">
                  <c:v>4</c:v>
                </c:pt>
                <c:pt idx="4881">
                  <c:v>4</c:v>
                </c:pt>
                <c:pt idx="4882">
                  <c:v>4</c:v>
                </c:pt>
                <c:pt idx="4883">
                  <c:v>4</c:v>
                </c:pt>
                <c:pt idx="4884">
                  <c:v>5</c:v>
                </c:pt>
                <c:pt idx="4885">
                  <c:v>4</c:v>
                </c:pt>
                <c:pt idx="4886">
                  <c:v>2</c:v>
                </c:pt>
                <c:pt idx="4887">
                  <c:v>3</c:v>
                </c:pt>
                <c:pt idx="4888">
                  <c:v>4</c:v>
                </c:pt>
                <c:pt idx="4889">
                  <c:v>5</c:v>
                </c:pt>
                <c:pt idx="4890">
                  <c:v>3</c:v>
                </c:pt>
                <c:pt idx="4891">
                  <c:v>4</c:v>
                </c:pt>
                <c:pt idx="4892">
                  <c:v>4</c:v>
                </c:pt>
                <c:pt idx="4893">
                  <c:v>4</c:v>
                </c:pt>
                <c:pt idx="4894">
                  <c:v>4</c:v>
                </c:pt>
                <c:pt idx="4895">
                  <c:v>5</c:v>
                </c:pt>
                <c:pt idx="4896">
                  <c:v>5</c:v>
                </c:pt>
                <c:pt idx="4897">
                  <c:v>3</c:v>
                </c:pt>
                <c:pt idx="4898">
                  <c:v>5</c:v>
                </c:pt>
                <c:pt idx="4899">
                  <c:v>4</c:v>
                </c:pt>
                <c:pt idx="4900">
                  <c:v>3</c:v>
                </c:pt>
                <c:pt idx="4901">
                  <c:v>5</c:v>
                </c:pt>
                <c:pt idx="4902">
                  <c:v>3</c:v>
                </c:pt>
                <c:pt idx="4903">
                  <c:v>4</c:v>
                </c:pt>
                <c:pt idx="4904">
                  <c:v>3</c:v>
                </c:pt>
                <c:pt idx="4905">
                  <c:v>3</c:v>
                </c:pt>
                <c:pt idx="4906">
                  <c:v>3</c:v>
                </c:pt>
                <c:pt idx="4907">
                  <c:v>6</c:v>
                </c:pt>
                <c:pt idx="4908">
                  <c:v>7</c:v>
                </c:pt>
                <c:pt idx="4909">
                  <c:v>5</c:v>
                </c:pt>
                <c:pt idx="4910">
                  <c:v>4</c:v>
                </c:pt>
                <c:pt idx="4911">
                  <c:v>6</c:v>
                </c:pt>
                <c:pt idx="4912">
                  <c:v>2</c:v>
                </c:pt>
                <c:pt idx="4913">
                  <c:v>7</c:v>
                </c:pt>
                <c:pt idx="4914">
                  <c:v>1</c:v>
                </c:pt>
                <c:pt idx="4915">
                  <c:v>6</c:v>
                </c:pt>
                <c:pt idx="4916">
                  <c:v>3</c:v>
                </c:pt>
                <c:pt idx="4917">
                  <c:v>3</c:v>
                </c:pt>
                <c:pt idx="4918">
                  <c:v>3</c:v>
                </c:pt>
                <c:pt idx="4919">
                  <c:v>3</c:v>
                </c:pt>
                <c:pt idx="4920">
                  <c:v>5</c:v>
                </c:pt>
                <c:pt idx="4921">
                  <c:v>3</c:v>
                </c:pt>
                <c:pt idx="4922">
                  <c:v>2</c:v>
                </c:pt>
                <c:pt idx="4923">
                  <c:v>2</c:v>
                </c:pt>
                <c:pt idx="4924">
                  <c:v>4</c:v>
                </c:pt>
                <c:pt idx="4925">
                  <c:v>4</c:v>
                </c:pt>
                <c:pt idx="4926">
                  <c:v>4</c:v>
                </c:pt>
                <c:pt idx="4927">
                  <c:v>5</c:v>
                </c:pt>
                <c:pt idx="4928">
                  <c:v>6</c:v>
                </c:pt>
                <c:pt idx="4929">
                  <c:v>4</c:v>
                </c:pt>
                <c:pt idx="4930">
                  <c:v>3</c:v>
                </c:pt>
                <c:pt idx="4931">
                  <c:v>1</c:v>
                </c:pt>
                <c:pt idx="4932">
                  <c:v>3</c:v>
                </c:pt>
                <c:pt idx="4933">
                  <c:v>7</c:v>
                </c:pt>
                <c:pt idx="4934">
                  <c:v>7</c:v>
                </c:pt>
                <c:pt idx="4935">
                  <c:v>2</c:v>
                </c:pt>
                <c:pt idx="4936">
                  <c:v>3</c:v>
                </c:pt>
                <c:pt idx="4937">
                  <c:v>5</c:v>
                </c:pt>
                <c:pt idx="4938">
                  <c:v>2</c:v>
                </c:pt>
                <c:pt idx="4939">
                  <c:v>4</c:v>
                </c:pt>
                <c:pt idx="4940">
                  <c:v>7</c:v>
                </c:pt>
                <c:pt idx="4941">
                  <c:v>3</c:v>
                </c:pt>
                <c:pt idx="4942">
                  <c:v>4</c:v>
                </c:pt>
                <c:pt idx="4943">
                  <c:v>3</c:v>
                </c:pt>
                <c:pt idx="4944">
                  <c:v>5</c:v>
                </c:pt>
                <c:pt idx="4945">
                  <c:v>5</c:v>
                </c:pt>
                <c:pt idx="4946">
                  <c:v>6</c:v>
                </c:pt>
                <c:pt idx="4947">
                  <c:v>5</c:v>
                </c:pt>
                <c:pt idx="4948">
                  <c:v>3</c:v>
                </c:pt>
                <c:pt idx="4949">
                  <c:v>3</c:v>
                </c:pt>
                <c:pt idx="4950">
                  <c:v>2</c:v>
                </c:pt>
                <c:pt idx="4951">
                  <c:v>6</c:v>
                </c:pt>
                <c:pt idx="4952">
                  <c:v>5</c:v>
                </c:pt>
                <c:pt idx="4953">
                  <c:v>1</c:v>
                </c:pt>
                <c:pt idx="4954">
                  <c:v>3</c:v>
                </c:pt>
                <c:pt idx="4955">
                  <c:v>4</c:v>
                </c:pt>
                <c:pt idx="4956">
                  <c:v>6</c:v>
                </c:pt>
                <c:pt idx="4957">
                  <c:v>4</c:v>
                </c:pt>
                <c:pt idx="4958">
                  <c:v>2</c:v>
                </c:pt>
                <c:pt idx="4959">
                  <c:v>7</c:v>
                </c:pt>
                <c:pt idx="4960">
                  <c:v>4</c:v>
                </c:pt>
                <c:pt idx="4961">
                  <c:v>5</c:v>
                </c:pt>
                <c:pt idx="4962">
                  <c:v>4</c:v>
                </c:pt>
                <c:pt idx="4963">
                  <c:v>5</c:v>
                </c:pt>
                <c:pt idx="4964">
                  <c:v>5</c:v>
                </c:pt>
                <c:pt idx="4965">
                  <c:v>2</c:v>
                </c:pt>
                <c:pt idx="4966">
                  <c:v>2</c:v>
                </c:pt>
                <c:pt idx="4967">
                  <c:v>3</c:v>
                </c:pt>
                <c:pt idx="4968">
                  <c:v>3</c:v>
                </c:pt>
                <c:pt idx="4969">
                  <c:v>2</c:v>
                </c:pt>
                <c:pt idx="4970">
                  <c:v>2</c:v>
                </c:pt>
                <c:pt idx="4971">
                  <c:v>2</c:v>
                </c:pt>
                <c:pt idx="4972">
                  <c:v>2</c:v>
                </c:pt>
                <c:pt idx="4973">
                  <c:v>3</c:v>
                </c:pt>
                <c:pt idx="4974">
                  <c:v>2</c:v>
                </c:pt>
                <c:pt idx="4975">
                  <c:v>3</c:v>
                </c:pt>
                <c:pt idx="4976">
                  <c:v>4</c:v>
                </c:pt>
                <c:pt idx="4977">
                  <c:v>4</c:v>
                </c:pt>
                <c:pt idx="4978">
                  <c:v>4</c:v>
                </c:pt>
                <c:pt idx="4979">
                  <c:v>2</c:v>
                </c:pt>
                <c:pt idx="4980">
                  <c:v>1</c:v>
                </c:pt>
                <c:pt idx="4981">
                  <c:v>1</c:v>
                </c:pt>
                <c:pt idx="4982">
                  <c:v>1</c:v>
                </c:pt>
                <c:pt idx="4983">
                  <c:v>1</c:v>
                </c:pt>
                <c:pt idx="4984">
                  <c:v>3</c:v>
                </c:pt>
                <c:pt idx="4985">
                  <c:v>0</c:v>
                </c:pt>
                <c:pt idx="4986">
                  <c:v>3</c:v>
                </c:pt>
                <c:pt idx="4987">
                  <c:v>3</c:v>
                </c:pt>
                <c:pt idx="4988">
                  <c:v>1</c:v>
                </c:pt>
                <c:pt idx="4989">
                  <c:v>3</c:v>
                </c:pt>
                <c:pt idx="4990">
                  <c:v>8</c:v>
                </c:pt>
                <c:pt idx="4991">
                  <c:v>3</c:v>
                </c:pt>
                <c:pt idx="4992">
                  <c:v>2</c:v>
                </c:pt>
                <c:pt idx="4993">
                  <c:v>0</c:v>
                </c:pt>
                <c:pt idx="4994">
                  <c:v>0</c:v>
                </c:pt>
                <c:pt idx="4995">
                  <c:v>1</c:v>
                </c:pt>
                <c:pt idx="4996">
                  <c:v>2</c:v>
                </c:pt>
                <c:pt idx="4997">
                  <c:v>2</c:v>
                </c:pt>
                <c:pt idx="4998">
                  <c:v>4</c:v>
                </c:pt>
                <c:pt idx="4999">
                  <c:v>5</c:v>
                </c:pt>
                <c:pt idx="5000">
                  <c:v>1</c:v>
                </c:pt>
                <c:pt idx="5001">
                  <c:v>4</c:v>
                </c:pt>
                <c:pt idx="5002">
                  <c:v>4</c:v>
                </c:pt>
                <c:pt idx="5003">
                  <c:v>5</c:v>
                </c:pt>
                <c:pt idx="5004">
                  <c:v>2</c:v>
                </c:pt>
                <c:pt idx="5005">
                  <c:v>5</c:v>
                </c:pt>
                <c:pt idx="5006">
                  <c:v>4</c:v>
                </c:pt>
                <c:pt idx="5007">
                  <c:v>3</c:v>
                </c:pt>
                <c:pt idx="5008">
                  <c:v>1</c:v>
                </c:pt>
                <c:pt idx="5009">
                  <c:v>2</c:v>
                </c:pt>
                <c:pt idx="5010">
                  <c:v>3</c:v>
                </c:pt>
                <c:pt idx="5011">
                  <c:v>7</c:v>
                </c:pt>
                <c:pt idx="5012">
                  <c:v>2</c:v>
                </c:pt>
                <c:pt idx="5013">
                  <c:v>3</c:v>
                </c:pt>
                <c:pt idx="5014">
                  <c:v>1</c:v>
                </c:pt>
                <c:pt idx="5015">
                  <c:v>9</c:v>
                </c:pt>
                <c:pt idx="5016">
                  <c:v>7</c:v>
                </c:pt>
                <c:pt idx="5017">
                  <c:v>3</c:v>
                </c:pt>
                <c:pt idx="5018">
                  <c:v>4</c:v>
                </c:pt>
                <c:pt idx="5019">
                  <c:v>3</c:v>
                </c:pt>
                <c:pt idx="5020">
                  <c:v>4</c:v>
                </c:pt>
                <c:pt idx="5021">
                  <c:v>1</c:v>
                </c:pt>
                <c:pt idx="5022">
                  <c:v>4</c:v>
                </c:pt>
                <c:pt idx="5023">
                  <c:v>2</c:v>
                </c:pt>
                <c:pt idx="5024">
                  <c:v>1</c:v>
                </c:pt>
                <c:pt idx="5025">
                  <c:v>1</c:v>
                </c:pt>
                <c:pt idx="5026">
                  <c:v>3</c:v>
                </c:pt>
                <c:pt idx="5027">
                  <c:v>4</c:v>
                </c:pt>
                <c:pt idx="5028">
                  <c:v>1</c:v>
                </c:pt>
                <c:pt idx="5029">
                  <c:v>4</c:v>
                </c:pt>
                <c:pt idx="5030">
                  <c:v>4</c:v>
                </c:pt>
                <c:pt idx="5031">
                  <c:v>2</c:v>
                </c:pt>
                <c:pt idx="5032">
                  <c:v>3</c:v>
                </c:pt>
                <c:pt idx="5033">
                  <c:v>3</c:v>
                </c:pt>
                <c:pt idx="5034">
                  <c:v>1</c:v>
                </c:pt>
                <c:pt idx="5035">
                  <c:v>5</c:v>
                </c:pt>
                <c:pt idx="5036">
                  <c:v>7</c:v>
                </c:pt>
                <c:pt idx="5037">
                  <c:v>4</c:v>
                </c:pt>
                <c:pt idx="5038">
                  <c:v>4</c:v>
                </c:pt>
                <c:pt idx="5039">
                  <c:v>9</c:v>
                </c:pt>
                <c:pt idx="5040">
                  <c:v>4</c:v>
                </c:pt>
                <c:pt idx="5041">
                  <c:v>5</c:v>
                </c:pt>
                <c:pt idx="5042">
                  <c:v>4</c:v>
                </c:pt>
                <c:pt idx="5043">
                  <c:v>3</c:v>
                </c:pt>
                <c:pt idx="5044">
                  <c:v>4</c:v>
                </c:pt>
                <c:pt idx="5045">
                  <c:v>3</c:v>
                </c:pt>
                <c:pt idx="5046">
                  <c:v>1</c:v>
                </c:pt>
                <c:pt idx="5047">
                  <c:v>6</c:v>
                </c:pt>
                <c:pt idx="5048">
                  <c:v>6</c:v>
                </c:pt>
                <c:pt idx="5049">
                  <c:v>3</c:v>
                </c:pt>
                <c:pt idx="5050">
                  <c:v>6</c:v>
                </c:pt>
                <c:pt idx="5051">
                  <c:v>8</c:v>
                </c:pt>
                <c:pt idx="5052">
                  <c:v>5</c:v>
                </c:pt>
                <c:pt idx="5053">
                  <c:v>3</c:v>
                </c:pt>
                <c:pt idx="5054">
                  <c:v>5</c:v>
                </c:pt>
                <c:pt idx="5055">
                  <c:v>5</c:v>
                </c:pt>
                <c:pt idx="5056">
                  <c:v>4</c:v>
                </c:pt>
                <c:pt idx="5057">
                  <c:v>2</c:v>
                </c:pt>
                <c:pt idx="5058">
                  <c:v>5</c:v>
                </c:pt>
                <c:pt idx="5059">
                  <c:v>3</c:v>
                </c:pt>
                <c:pt idx="5060">
                  <c:v>2</c:v>
                </c:pt>
                <c:pt idx="5061">
                  <c:v>2</c:v>
                </c:pt>
                <c:pt idx="5062">
                  <c:v>3</c:v>
                </c:pt>
                <c:pt idx="5063">
                  <c:v>2</c:v>
                </c:pt>
                <c:pt idx="5064">
                  <c:v>2</c:v>
                </c:pt>
                <c:pt idx="5065">
                  <c:v>7</c:v>
                </c:pt>
                <c:pt idx="5066">
                  <c:v>3</c:v>
                </c:pt>
                <c:pt idx="5067">
                  <c:v>5</c:v>
                </c:pt>
                <c:pt idx="5068">
                  <c:v>4</c:v>
                </c:pt>
                <c:pt idx="5069">
                  <c:v>3</c:v>
                </c:pt>
                <c:pt idx="5070">
                  <c:v>4</c:v>
                </c:pt>
                <c:pt idx="5071">
                  <c:v>7</c:v>
                </c:pt>
                <c:pt idx="5072">
                  <c:v>3</c:v>
                </c:pt>
                <c:pt idx="5073">
                  <c:v>2</c:v>
                </c:pt>
                <c:pt idx="5074">
                  <c:v>2</c:v>
                </c:pt>
                <c:pt idx="5075">
                  <c:v>6</c:v>
                </c:pt>
                <c:pt idx="5076">
                  <c:v>3</c:v>
                </c:pt>
                <c:pt idx="5077">
                  <c:v>5</c:v>
                </c:pt>
                <c:pt idx="5078">
                  <c:v>8</c:v>
                </c:pt>
                <c:pt idx="5079">
                  <c:v>5</c:v>
                </c:pt>
                <c:pt idx="5080">
                  <c:v>3</c:v>
                </c:pt>
                <c:pt idx="5081">
                  <c:v>3</c:v>
                </c:pt>
                <c:pt idx="5082">
                  <c:v>7</c:v>
                </c:pt>
                <c:pt idx="5083">
                  <c:v>6</c:v>
                </c:pt>
                <c:pt idx="5084">
                  <c:v>3</c:v>
                </c:pt>
                <c:pt idx="5085">
                  <c:v>2</c:v>
                </c:pt>
                <c:pt idx="5086">
                  <c:v>5</c:v>
                </c:pt>
                <c:pt idx="5087">
                  <c:v>1</c:v>
                </c:pt>
                <c:pt idx="5088">
                  <c:v>4</c:v>
                </c:pt>
                <c:pt idx="5089">
                  <c:v>6</c:v>
                </c:pt>
                <c:pt idx="5090">
                  <c:v>3</c:v>
                </c:pt>
                <c:pt idx="5091">
                  <c:v>5</c:v>
                </c:pt>
                <c:pt idx="5092">
                  <c:v>1</c:v>
                </c:pt>
                <c:pt idx="5093">
                  <c:v>5</c:v>
                </c:pt>
                <c:pt idx="5094">
                  <c:v>3</c:v>
                </c:pt>
                <c:pt idx="5095">
                  <c:v>3</c:v>
                </c:pt>
                <c:pt idx="5096">
                  <c:v>3</c:v>
                </c:pt>
                <c:pt idx="5097">
                  <c:v>1</c:v>
                </c:pt>
                <c:pt idx="5098">
                  <c:v>3</c:v>
                </c:pt>
                <c:pt idx="5099">
                  <c:v>3</c:v>
                </c:pt>
                <c:pt idx="5100">
                  <c:v>5</c:v>
                </c:pt>
                <c:pt idx="5101">
                  <c:v>4</c:v>
                </c:pt>
                <c:pt idx="5102">
                  <c:v>4</c:v>
                </c:pt>
                <c:pt idx="5103">
                  <c:v>6</c:v>
                </c:pt>
                <c:pt idx="5104">
                  <c:v>7</c:v>
                </c:pt>
                <c:pt idx="5105">
                  <c:v>4</c:v>
                </c:pt>
                <c:pt idx="5106">
                  <c:v>2</c:v>
                </c:pt>
                <c:pt idx="5107">
                  <c:v>2</c:v>
                </c:pt>
                <c:pt idx="5108">
                  <c:v>4</c:v>
                </c:pt>
                <c:pt idx="5109">
                  <c:v>3</c:v>
                </c:pt>
                <c:pt idx="5110">
                  <c:v>3</c:v>
                </c:pt>
                <c:pt idx="5111">
                  <c:v>5</c:v>
                </c:pt>
                <c:pt idx="5112">
                  <c:v>6</c:v>
                </c:pt>
                <c:pt idx="5113">
                  <c:v>2</c:v>
                </c:pt>
                <c:pt idx="5114">
                  <c:v>5</c:v>
                </c:pt>
                <c:pt idx="5115">
                  <c:v>5</c:v>
                </c:pt>
                <c:pt idx="5116">
                  <c:v>1</c:v>
                </c:pt>
                <c:pt idx="5117">
                  <c:v>5</c:v>
                </c:pt>
                <c:pt idx="5118">
                  <c:v>2</c:v>
                </c:pt>
                <c:pt idx="5119">
                  <c:v>3</c:v>
                </c:pt>
                <c:pt idx="5120">
                  <c:v>3</c:v>
                </c:pt>
                <c:pt idx="5121">
                  <c:v>0</c:v>
                </c:pt>
                <c:pt idx="5122">
                  <c:v>4</c:v>
                </c:pt>
                <c:pt idx="5123">
                  <c:v>4</c:v>
                </c:pt>
                <c:pt idx="5124">
                  <c:v>0</c:v>
                </c:pt>
                <c:pt idx="5125">
                  <c:v>4</c:v>
                </c:pt>
                <c:pt idx="5126">
                  <c:v>4</c:v>
                </c:pt>
                <c:pt idx="5127">
                  <c:v>6</c:v>
                </c:pt>
                <c:pt idx="5128">
                  <c:v>2</c:v>
                </c:pt>
                <c:pt idx="5129">
                  <c:v>5</c:v>
                </c:pt>
                <c:pt idx="5130">
                  <c:v>5</c:v>
                </c:pt>
                <c:pt idx="5131">
                  <c:v>5</c:v>
                </c:pt>
                <c:pt idx="5132">
                  <c:v>4</c:v>
                </c:pt>
                <c:pt idx="5133">
                  <c:v>2</c:v>
                </c:pt>
                <c:pt idx="5134">
                  <c:v>6</c:v>
                </c:pt>
                <c:pt idx="5135">
                  <c:v>1</c:v>
                </c:pt>
                <c:pt idx="5136">
                  <c:v>1</c:v>
                </c:pt>
                <c:pt idx="5137">
                  <c:v>2</c:v>
                </c:pt>
                <c:pt idx="5138">
                  <c:v>4</c:v>
                </c:pt>
                <c:pt idx="5139">
                  <c:v>4</c:v>
                </c:pt>
                <c:pt idx="5140">
                  <c:v>4</c:v>
                </c:pt>
                <c:pt idx="5141">
                  <c:v>3</c:v>
                </c:pt>
                <c:pt idx="5142">
                  <c:v>3</c:v>
                </c:pt>
                <c:pt idx="5143">
                  <c:v>2</c:v>
                </c:pt>
                <c:pt idx="5144">
                  <c:v>4</c:v>
                </c:pt>
                <c:pt idx="5145">
                  <c:v>6</c:v>
                </c:pt>
                <c:pt idx="5146">
                  <c:v>4</c:v>
                </c:pt>
                <c:pt idx="5147">
                  <c:v>8</c:v>
                </c:pt>
                <c:pt idx="5148">
                  <c:v>1</c:v>
                </c:pt>
                <c:pt idx="5149">
                  <c:v>6</c:v>
                </c:pt>
                <c:pt idx="5150">
                  <c:v>4</c:v>
                </c:pt>
                <c:pt idx="5151">
                  <c:v>5</c:v>
                </c:pt>
                <c:pt idx="5152">
                  <c:v>4</c:v>
                </c:pt>
                <c:pt idx="5153">
                  <c:v>0</c:v>
                </c:pt>
                <c:pt idx="5154">
                  <c:v>3</c:v>
                </c:pt>
                <c:pt idx="5155">
                  <c:v>3</c:v>
                </c:pt>
                <c:pt idx="5156">
                  <c:v>4</c:v>
                </c:pt>
                <c:pt idx="5157">
                  <c:v>4</c:v>
                </c:pt>
                <c:pt idx="5158">
                  <c:v>4</c:v>
                </c:pt>
                <c:pt idx="5159">
                  <c:v>0</c:v>
                </c:pt>
                <c:pt idx="5160">
                  <c:v>2</c:v>
                </c:pt>
                <c:pt idx="5161">
                  <c:v>4</c:v>
                </c:pt>
                <c:pt idx="5162">
                  <c:v>4</c:v>
                </c:pt>
                <c:pt idx="5163">
                  <c:v>3</c:v>
                </c:pt>
                <c:pt idx="5164">
                  <c:v>2</c:v>
                </c:pt>
                <c:pt idx="5165">
                  <c:v>1</c:v>
                </c:pt>
                <c:pt idx="5166">
                  <c:v>4</c:v>
                </c:pt>
                <c:pt idx="5167">
                  <c:v>1</c:v>
                </c:pt>
                <c:pt idx="5168">
                  <c:v>5</c:v>
                </c:pt>
                <c:pt idx="5169">
                  <c:v>2</c:v>
                </c:pt>
                <c:pt idx="5170">
                  <c:v>6</c:v>
                </c:pt>
                <c:pt idx="5171">
                  <c:v>5</c:v>
                </c:pt>
                <c:pt idx="5172">
                  <c:v>4</c:v>
                </c:pt>
                <c:pt idx="5173">
                  <c:v>1</c:v>
                </c:pt>
                <c:pt idx="5174">
                  <c:v>6</c:v>
                </c:pt>
                <c:pt idx="5175">
                  <c:v>4</c:v>
                </c:pt>
                <c:pt idx="5176">
                  <c:v>2</c:v>
                </c:pt>
                <c:pt idx="5177">
                  <c:v>4</c:v>
                </c:pt>
                <c:pt idx="5178">
                  <c:v>5</c:v>
                </c:pt>
                <c:pt idx="5179">
                  <c:v>4</c:v>
                </c:pt>
                <c:pt idx="5180">
                  <c:v>3</c:v>
                </c:pt>
                <c:pt idx="5181">
                  <c:v>5</c:v>
                </c:pt>
                <c:pt idx="5182">
                  <c:v>2</c:v>
                </c:pt>
                <c:pt idx="5183">
                  <c:v>2</c:v>
                </c:pt>
                <c:pt idx="5184">
                  <c:v>2</c:v>
                </c:pt>
                <c:pt idx="5185">
                  <c:v>3</c:v>
                </c:pt>
                <c:pt idx="5186">
                  <c:v>2</c:v>
                </c:pt>
                <c:pt idx="5187">
                  <c:v>1</c:v>
                </c:pt>
                <c:pt idx="5188">
                  <c:v>2</c:v>
                </c:pt>
                <c:pt idx="5189">
                  <c:v>0</c:v>
                </c:pt>
                <c:pt idx="5190">
                  <c:v>4</c:v>
                </c:pt>
                <c:pt idx="5191">
                  <c:v>5</c:v>
                </c:pt>
                <c:pt idx="5192">
                  <c:v>2</c:v>
                </c:pt>
                <c:pt idx="5193">
                  <c:v>1</c:v>
                </c:pt>
                <c:pt idx="5194">
                  <c:v>2</c:v>
                </c:pt>
                <c:pt idx="5195">
                  <c:v>3</c:v>
                </c:pt>
                <c:pt idx="5196">
                  <c:v>5</c:v>
                </c:pt>
                <c:pt idx="5197">
                  <c:v>4</c:v>
                </c:pt>
                <c:pt idx="5198">
                  <c:v>0</c:v>
                </c:pt>
                <c:pt idx="5199">
                  <c:v>2</c:v>
                </c:pt>
                <c:pt idx="5200">
                  <c:v>3</c:v>
                </c:pt>
                <c:pt idx="5201">
                  <c:v>3</c:v>
                </c:pt>
                <c:pt idx="5202">
                  <c:v>7</c:v>
                </c:pt>
                <c:pt idx="5203">
                  <c:v>2</c:v>
                </c:pt>
                <c:pt idx="5204">
                  <c:v>0</c:v>
                </c:pt>
                <c:pt idx="5205">
                  <c:v>0</c:v>
                </c:pt>
                <c:pt idx="5206">
                  <c:v>3</c:v>
                </c:pt>
                <c:pt idx="5207">
                  <c:v>1</c:v>
                </c:pt>
                <c:pt idx="5208">
                  <c:v>3</c:v>
                </c:pt>
                <c:pt idx="5209">
                  <c:v>3</c:v>
                </c:pt>
                <c:pt idx="5210">
                  <c:v>1</c:v>
                </c:pt>
                <c:pt idx="5211">
                  <c:v>4</c:v>
                </c:pt>
                <c:pt idx="5212">
                  <c:v>2</c:v>
                </c:pt>
                <c:pt idx="5213">
                  <c:v>2</c:v>
                </c:pt>
                <c:pt idx="5214">
                  <c:v>2</c:v>
                </c:pt>
                <c:pt idx="5215">
                  <c:v>3</c:v>
                </c:pt>
                <c:pt idx="5216">
                  <c:v>3</c:v>
                </c:pt>
                <c:pt idx="5217">
                  <c:v>3</c:v>
                </c:pt>
                <c:pt idx="5218">
                  <c:v>3</c:v>
                </c:pt>
                <c:pt idx="5219">
                  <c:v>4</c:v>
                </c:pt>
                <c:pt idx="5220">
                  <c:v>2</c:v>
                </c:pt>
                <c:pt idx="5221">
                  <c:v>1</c:v>
                </c:pt>
                <c:pt idx="5222">
                  <c:v>6</c:v>
                </c:pt>
                <c:pt idx="5223">
                  <c:v>3</c:v>
                </c:pt>
                <c:pt idx="5224">
                  <c:v>0</c:v>
                </c:pt>
                <c:pt idx="5225">
                  <c:v>1</c:v>
                </c:pt>
                <c:pt idx="5226">
                  <c:v>4</c:v>
                </c:pt>
                <c:pt idx="5227">
                  <c:v>3</c:v>
                </c:pt>
                <c:pt idx="5228">
                  <c:v>0</c:v>
                </c:pt>
                <c:pt idx="5229">
                  <c:v>3</c:v>
                </c:pt>
                <c:pt idx="5230">
                  <c:v>5</c:v>
                </c:pt>
                <c:pt idx="5231">
                  <c:v>4</c:v>
                </c:pt>
                <c:pt idx="5232">
                  <c:v>1</c:v>
                </c:pt>
                <c:pt idx="5233">
                  <c:v>5</c:v>
                </c:pt>
                <c:pt idx="5234">
                  <c:v>4</c:v>
                </c:pt>
                <c:pt idx="5235">
                  <c:v>2</c:v>
                </c:pt>
                <c:pt idx="5236">
                  <c:v>2</c:v>
                </c:pt>
                <c:pt idx="5237">
                  <c:v>6</c:v>
                </c:pt>
                <c:pt idx="5238">
                  <c:v>3</c:v>
                </c:pt>
                <c:pt idx="5239">
                  <c:v>6</c:v>
                </c:pt>
                <c:pt idx="5240">
                  <c:v>6</c:v>
                </c:pt>
                <c:pt idx="5241">
                  <c:v>1</c:v>
                </c:pt>
                <c:pt idx="5242">
                  <c:v>6</c:v>
                </c:pt>
                <c:pt idx="5243">
                  <c:v>1</c:v>
                </c:pt>
                <c:pt idx="5244">
                  <c:v>2</c:v>
                </c:pt>
                <c:pt idx="5245">
                  <c:v>3</c:v>
                </c:pt>
                <c:pt idx="5246">
                  <c:v>2</c:v>
                </c:pt>
                <c:pt idx="5247">
                  <c:v>3</c:v>
                </c:pt>
                <c:pt idx="5248">
                  <c:v>1</c:v>
                </c:pt>
                <c:pt idx="5249">
                  <c:v>5</c:v>
                </c:pt>
                <c:pt idx="5250">
                  <c:v>4</c:v>
                </c:pt>
                <c:pt idx="5251">
                  <c:v>3</c:v>
                </c:pt>
                <c:pt idx="5252">
                  <c:v>3</c:v>
                </c:pt>
                <c:pt idx="5253">
                  <c:v>7</c:v>
                </c:pt>
                <c:pt idx="5254">
                  <c:v>2</c:v>
                </c:pt>
                <c:pt idx="5255">
                  <c:v>6</c:v>
                </c:pt>
                <c:pt idx="5256">
                  <c:v>4</c:v>
                </c:pt>
                <c:pt idx="5257">
                  <c:v>5</c:v>
                </c:pt>
                <c:pt idx="5258">
                  <c:v>1</c:v>
                </c:pt>
                <c:pt idx="5259">
                  <c:v>1</c:v>
                </c:pt>
                <c:pt idx="5260">
                  <c:v>5</c:v>
                </c:pt>
                <c:pt idx="5261">
                  <c:v>3</c:v>
                </c:pt>
                <c:pt idx="5262">
                  <c:v>2</c:v>
                </c:pt>
                <c:pt idx="5263">
                  <c:v>3</c:v>
                </c:pt>
                <c:pt idx="5264">
                  <c:v>3</c:v>
                </c:pt>
                <c:pt idx="5265">
                  <c:v>5</c:v>
                </c:pt>
                <c:pt idx="5266">
                  <c:v>2</c:v>
                </c:pt>
                <c:pt idx="5267">
                  <c:v>4</c:v>
                </c:pt>
                <c:pt idx="5268">
                  <c:v>6</c:v>
                </c:pt>
                <c:pt idx="5269">
                  <c:v>3</c:v>
                </c:pt>
                <c:pt idx="5270">
                  <c:v>5</c:v>
                </c:pt>
                <c:pt idx="5271">
                  <c:v>6</c:v>
                </c:pt>
                <c:pt idx="5272">
                  <c:v>4</c:v>
                </c:pt>
                <c:pt idx="5273">
                  <c:v>1</c:v>
                </c:pt>
                <c:pt idx="5274">
                  <c:v>4</c:v>
                </c:pt>
                <c:pt idx="5275">
                  <c:v>3</c:v>
                </c:pt>
                <c:pt idx="5276">
                  <c:v>3</c:v>
                </c:pt>
                <c:pt idx="5277">
                  <c:v>1</c:v>
                </c:pt>
                <c:pt idx="5278">
                  <c:v>3</c:v>
                </c:pt>
                <c:pt idx="5279">
                  <c:v>4</c:v>
                </c:pt>
                <c:pt idx="5280">
                  <c:v>2</c:v>
                </c:pt>
                <c:pt idx="5281">
                  <c:v>0</c:v>
                </c:pt>
                <c:pt idx="5282">
                  <c:v>3</c:v>
                </c:pt>
                <c:pt idx="5283">
                  <c:v>8</c:v>
                </c:pt>
                <c:pt idx="5284">
                  <c:v>5</c:v>
                </c:pt>
                <c:pt idx="5285">
                  <c:v>4</c:v>
                </c:pt>
                <c:pt idx="5286">
                  <c:v>3</c:v>
                </c:pt>
                <c:pt idx="5287">
                  <c:v>3</c:v>
                </c:pt>
                <c:pt idx="5288">
                  <c:v>2</c:v>
                </c:pt>
                <c:pt idx="5289">
                  <c:v>3</c:v>
                </c:pt>
                <c:pt idx="5290">
                  <c:v>2</c:v>
                </c:pt>
                <c:pt idx="5291">
                  <c:v>1</c:v>
                </c:pt>
                <c:pt idx="5292">
                  <c:v>3</c:v>
                </c:pt>
                <c:pt idx="5293">
                  <c:v>1</c:v>
                </c:pt>
                <c:pt idx="5294">
                  <c:v>2</c:v>
                </c:pt>
                <c:pt idx="5295">
                  <c:v>4</c:v>
                </c:pt>
                <c:pt idx="5296">
                  <c:v>6</c:v>
                </c:pt>
                <c:pt idx="5297">
                  <c:v>1</c:v>
                </c:pt>
                <c:pt idx="5298">
                  <c:v>3</c:v>
                </c:pt>
                <c:pt idx="5299">
                  <c:v>3</c:v>
                </c:pt>
                <c:pt idx="5300">
                  <c:v>4</c:v>
                </c:pt>
                <c:pt idx="5301">
                  <c:v>1</c:v>
                </c:pt>
                <c:pt idx="5302">
                  <c:v>5</c:v>
                </c:pt>
                <c:pt idx="5303">
                  <c:v>2</c:v>
                </c:pt>
                <c:pt idx="5304">
                  <c:v>5</c:v>
                </c:pt>
                <c:pt idx="5305">
                  <c:v>7</c:v>
                </c:pt>
                <c:pt idx="5306">
                  <c:v>3</c:v>
                </c:pt>
                <c:pt idx="5307">
                  <c:v>1</c:v>
                </c:pt>
                <c:pt idx="5308">
                  <c:v>3</c:v>
                </c:pt>
                <c:pt idx="5309">
                  <c:v>1</c:v>
                </c:pt>
                <c:pt idx="5310">
                  <c:v>2</c:v>
                </c:pt>
                <c:pt idx="5311">
                  <c:v>5</c:v>
                </c:pt>
                <c:pt idx="5312">
                  <c:v>4</c:v>
                </c:pt>
                <c:pt idx="5313">
                  <c:v>7</c:v>
                </c:pt>
                <c:pt idx="5314">
                  <c:v>3</c:v>
                </c:pt>
                <c:pt idx="5315">
                  <c:v>5</c:v>
                </c:pt>
                <c:pt idx="5316">
                  <c:v>3</c:v>
                </c:pt>
                <c:pt idx="5317">
                  <c:v>3</c:v>
                </c:pt>
                <c:pt idx="5318">
                  <c:v>2</c:v>
                </c:pt>
                <c:pt idx="5319">
                  <c:v>2</c:v>
                </c:pt>
                <c:pt idx="5320">
                  <c:v>3</c:v>
                </c:pt>
                <c:pt idx="5321">
                  <c:v>2</c:v>
                </c:pt>
                <c:pt idx="5322">
                  <c:v>4</c:v>
                </c:pt>
                <c:pt idx="5323">
                  <c:v>1</c:v>
                </c:pt>
                <c:pt idx="5324">
                  <c:v>1</c:v>
                </c:pt>
                <c:pt idx="5325">
                  <c:v>3</c:v>
                </c:pt>
                <c:pt idx="5326">
                  <c:v>3</c:v>
                </c:pt>
                <c:pt idx="5327">
                  <c:v>5</c:v>
                </c:pt>
                <c:pt idx="5328">
                  <c:v>6</c:v>
                </c:pt>
                <c:pt idx="5329">
                  <c:v>4</c:v>
                </c:pt>
                <c:pt idx="5330">
                  <c:v>1</c:v>
                </c:pt>
                <c:pt idx="5331">
                  <c:v>3</c:v>
                </c:pt>
                <c:pt idx="5332">
                  <c:v>4</c:v>
                </c:pt>
                <c:pt idx="5333">
                  <c:v>1</c:v>
                </c:pt>
                <c:pt idx="5334">
                  <c:v>2</c:v>
                </c:pt>
                <c:pt idx="5335">
                  <c:v>5</c:v>
                </c:pt>
                <c:pt idx="5336">
                  <c:v>8</c:v>
                </c:pt>
                <c:pt idx="5337">
                  <c:v>4</c:v>
                </c:pt>
                <c:pt idx="5338">
                  <c:v>4</c:v>
                </c:pt>
                <c:pt idx="5339">
                  <c:v>8</c:v>
                </c:pt>
                <c:pt idx="5340">
                  <c:v>3</c:v>
                </c:pt>
                <c:pt idx="5341">
                  <c:v>4</c:v>
                </c:pt>
                <c:pt idx="5342">
                  <c:v>4</c:v>
                </c:pt>
                <c:pt idx="5343">
                  <c:v>3</c:v>
                </c:pt>
                <c:pt idx="5344">
                  <c:v>2</c:v>
                </c:pt>
                <c:pt idx="5345">
                  <c:v>3</c:v>
                </c:pt>
                <c:pt idx="5346">
                  <c:v>2</c:v>
                </c:pt>
                <c:pt idx="5347">
                  <c:v>2</c:v>
                </c:pt>
                <c:pt idx="5348">
                  <c:v>7</c:v>
                </c:pt>
                <c:pt idx="5349">
                  <c:v>4</c:v>
                </c:pt>
                <c:pt idx="5350">
                  <c:v>1</c:v>
                </c:pt>
                <c:pt idx="5351">
                  <c:v>2</c:v>
                </c:pt>
                <c:pt idx="5352">
                  <c:v>3</c:v>
                </c:pt>
                <c:pt idx="5353">
                  <c:v>4</c:v>
                </c:pt>
                <c:pt idx="5354">
                  <c:v>3</c:v>
                </c:pt>
                <c:pt idx="5355">
                  <c:v>2</c:v>
                </c:pt>
                <c:pt idx="5356">
                  <c:v>4</c:v>
                </c:pt>
                <c:pt idx="5357">
                  <c:v>5</c:v>
                </c:pt>
                <c:pt idx="5358">
                  <c:v>3</c:v>
                </c:pt>
                <c:pt idx="5359">
                  <c:v>5</c:v>
                </c:pt>
                <c:pt idx="5360">
                  <c:v>4</c:v>
                </c:pt>
                <c:pt idx="5361">
                  <c:v>2</c:v>
                </c:pt>
                <c:pt idx="5362">
                  <c:v>5</c:v>
                </c:pt>
                <c:pt idx="5363">
                  <c:v>1</c:v>
                </c:pt>
                <c:pt idx="5364">
                  <c:v>5</c:v>
                </c:pt>
                <c:pt idx="5365">
                  <c:v>0</c:v>
                </c:pt>
                <c:pt idx="5366">
                  <c:v>3</c:v>
                </c:pt>
                <c:pt idx="5367">
                  <c:v>3</c:v>
                </c:pt>
                <c:pt idx="5368">
                  <c:v>3</c:v>
                </c:pt>
                <c:pt idx="5369">
                  <c:v>4</c:v>
                </c:pt>
                <c:pt idx="5370">
                  <c:v>3</c:v>
                </c:pt>
                <c:pt idx="5371">
                  <c:v>2</c:v>
                </c:pt>
                <c:pt idx="5372">
                  <c:v>7</c:v>
                </c:pt>
                <c:pt idx="5373">
                  <c:v>2</c:v>
                </c:pt>
                <c:pt idx="5374">
                  <c:v>3</c:v>
                </c:pt>
                <c:pt idx="5375">
                  <c:v>1</c:v>
                </c:pt>
                <c:pt idx="5376">
                  <c:v>5</c:v>
                </c:pt>
                <c:pt idx="5377">
                  <c:v>3</c:v>
                </c:pt>
                <c:pt idx="5378">
                  <c:v>3</c:v>
                </c:pt>
                <c:pt idx="5379">
                  <c:v>6</c:v>
                </c:pt>
                <c:pt idx="5380">
                  <c:v>2</c:v>
                </c:pt>
                <c:pt idx="5381">
                  <c:v>8</c:v>
                </c:pt>
                <c:pt idx="5382">
                  <c:v>2</c:v>
                </c:pt>
                <c:pt idx="5383">
                  <c:v>3</c:v>
                </c:pt>
                <c:pt idx="5384">
                  <c:v>3</c:v>
                </c:pt>
                <c:pt idx="5385">
                  <c:v>6</c:v>
                </c:pt>
                <c:pt idx="5386">
                  <c:v>5</c:v>
                </c:pt>
                <c:pt idx="5387">
                  <c:v>3</c:v>
                </c:pt>
                <c:pt idx="5388">
                  <c:v>5</c:v>
                </c:pt>
                <c:pt idx="5389">
                  <c:v>2</c:v>
                </c:pt>
                <c:pt idx="5390">
                  <c:v>3</c:v>
                </c:pt>
                <c:pt idx="5391">
                  <c:v>1</c:v>
                </c:pt>
                <c:pt idx="5392">
                  <c:v>1</c:v>
                </c:pt>
                <c:pt idx="5393">
                  <c:v>5</c:v>
                </c:pt>
                <c:pt idx="5394">
                  <c:v>5</c:v>
                </c:pt>
                <c:pt idx="5395">
                  <c:v>5</c:v>
                </c:pt>
                <c:pt idx="5396">
                  <c:v>5</c:v>
                </c:pt>
                <c:pt idx="5397">
                  <c:v>3</c:v>
                </c:pt>
                <c:pt idx="5398">
                  <c:v>0</c:v>
                </c:pt>
                <c:pt idx="5399">
                  <c:v>3</c:v>
                </c:pt>
                <c:pt idx="5400">
                  <c:v>5</c:v>
                </c:pt>
                <c:pt idx="5401">
                  <c:v>0</c:v>
                </c:pt>
                <c:pt idx="5402">
                  <c:v>3</c:v>
                </c:pt>
                <c:pt idx="5403">
                  <c:v>2</c:v>
                </c:pt>
                <c:pt idx="5404">
                  <c:v>6</c:v>
                </c:pt>
                <c:pt idx="5405">
                  <c:v>3</c:v>
                </c:pt>
                <c:pt idx="5406">
                  <c:v>4</c:v>
                </c:pt>
                <c:pt idx="5407">
                  <c:v>0</c:v>
                </c:pt>
                <c:pt idx="5408">
                  <c:v>3</c:v>
                </c:pt>
                <c:pt idx="5409">
                  <c:v>2</c:v>
                </c:pt>
                <c:pt idx="5410">
                  <c:v>6</c:v>
                </c:pt>
                <c:pt idx="5411">
                  <c:v>1</c:v>
                </c:pt>
                <c:pt idx="5412">
                  <c:v>3</c:v>
                </c:pt>
                <c:pt idx="5413">
                  <c:v>2</c:v>
                </c:pt>
                <c:pt idx="5414">
                  <c:v>2</c:v>
                </c:pt>
                <c:pt idx="5415">
                  <c:v>1</c:v>
                </c:pt>
                <c:pt idx="5416">
                  <c:v>5</c:v>
                </c:pt>
                <c:pt idx="5417">
                  <c:v>4</c:v>
                </c:pt>
                <c:pt idx="5418">
                  <c:v>3</c:v>
                </c:pt>
                <c:pt idx="5419">
                  <c:v>4</c:v>
                </c:pt>
                <c:pt idx="5420">
                  <c:v>4</c:v>
                </c:pt>
                <c:pt idx="5421">
                  <c:v>5</c:v>
                </c:pt>
                <c:pt idx="5422">
                  <c:v>7</c:v>
                </c:pt>
                <c:pt idx="5423">
                  <c:v>2</c:v>
                </c:pt>
                <c:pt idx="5424">
                  <c:v>1</c:v>
                </c:pt>
                <c:pt idx="5425">
                  <c:v>6</c:v>
                </c:pt>
                <c:pt idx="5426">
                  <c:v>1</c:v>
                </c:pt>
                <c:pt idx="5427">
                  <c:v>5</c:v>
                </c:pt>
                <c:pt idx="5428">
                  <c:v>5</c:v>
                </c:pt>
                <c:pt idx="5429">
                  <c:v>2</c:v>
                </c:pt>
                <c:pt idx="5430">
                  <c:v>2</c:v>
                </c:pt>
                <c:pt idx="5431">
                  <c:v>2</c:v>
                </c:pt>
                <c:pt idx="5432">
                  <c:v>1</c:v>
                </c:pt>
                <c:pt idx="5433">
                  <c:v>7</c:v>
                </c:pt>
                <c:pt idx="5434">
                  <c:v>3</c:v>
                </c:pt>
                <c:pt idx="5435">
                  <c:v>2</c:v>
                </c:pt>
                <c:pt idx="5436">
                  <c:v>3</c:v>
                </c:pt>
                <c:pt idx="5437">
                  <c:v>5</c:v>
                </c:pt>
                <c:pt idx="5438">
                  <c:v>3</c:v>
                </c:pt>
                <c:pt idx="5439">
                  <c:v>4</c:v>
                </c:pt>
                <c:pt idx="5440">
                  <c:v>4</c:v>
                </c:pt>
                <c:pt idx="5441">
                  <c:v>5</c:v>
                </c:pt>
                <c:pt idx="5442">
                  <c:v>0</c:v>
                </c:pt>
                <c:pt idx="5443">
                  <c:v>2</c:v>
                </c:pt>
                <c:pt idx="5444">
                  <c:v>5</c:v>
                </c:pt>
                <c:pt idx="5445">
                  <c:v>2</c:v>
                </c:pt>
                <c:pt idx="5446">
                  <c:v>3</c:v>
                </c:pt>
                <c:pt idx="5447">
                  <c:v>6</c:v>
                </c:pt>
                <c:pt idx="5448">
                  <c:v>3</c:v>
                </c:pt>
                <c:pt idx="5449">
                  <c:v>3</c:v>
                </c:pt>
                <c:pt idx="5450">
                  <c:v>4</c:v>
                </c:pt>
                <c:pt idx="5451">
                  <c:v>4</c:v>
                </c:pt>
                <c:pt idx="5452">
                  <c:v>2</c:v>
                </c:pt>
                <c:pt idx="5453">
                  <c:v>3</c:v>
                </c:pt>
                <c:pt idx="5454">
                  <c:v>2</c:v>
                </c:pt>
                <c:pt idx="5455">
                  <c:v>1</c:v>
                </c:pt>
                <c:pt idx="5456">
                  <c:v>7</c:v>
                </c:pt>
                <c:pt idx="5457">
                  <c:v>4</c:v>
                </c:pt>
                <c:pt idx="5458">
                  <c:v>4</c:v>
                </c:pt>
                <c:pt idx="5459">
                  <c:v>3</c:v>
                </c:pt>
                <c:pt idx="5460">
                  <c:v>1</c:v>
                </c:pt>
                <c:pt idx="5461">
                  <c:v>4</c:v>
                </c:pt>
                <c:pt idx="5462">
                  <c:v>4</c:v>
                </c:pt>
                <c:pt idx="5463">
                  <c:v>2</c:v>
                </c:pt>
                <c:pt idx="5464">
                  <c:v>2</c:v>
                </c:pt>
                <c:pt idx="5465">
                  <c:v>4</c:v>
                </c:pt>
                <c:pt idx="5466">
                  <c:v>4</c:v>
                </c:pt>
                <c:pt idx="5467">
                  <c:v>2</c:v>
                </c:pt>
                <c:pt idx="5468">
                  <c:v>4</c:v>
                </c:pt>
                <c:pt idx="5469">
                  <c:v>2</c:v>
                </c:pt>
                <c:pt idx="5470">
                  <c:v>2</c:v>
                </c:pt>
                <c:pt idx="5471">
                  <c:v>1</c:v>
                </c:pt>
                <c:pt idx="5472">
                  <c:v>2</c:v>
                </c:pt>
                <c:pt idx="5473">
                  <c:v>5</c:v>
                </c:pt>
                <c:pt idx="5474">
                  <c:v>4</c:v>
                </c:pt>
                <c:pt idx="5475">
                  <c:v>2</c:v>
                </c:pt>
                <c:pt idx="5476">
                  <c:v>2</c:v>
                </c:pt>
                <c:pt idx="5477">
                  <c:v>4</c:v>
                </c:pt>
                <c:pt idx="5478">
                  <c:v>2</c:v>
                </c:pt>
                <c:pt idx="5479">
                  <c:v>4</c:v>
                </c:pt>
                <c:pt idx="5480">
                  <c:v>1</c:v>
                </c:pt>
                <c:pt idx="5481">
                  <c:v>2</c:v>
                </c:pt>
                <c:pt idx="5482">
                  <c:v>2</c:v>
                </c:pt>
                <c:pt idx="5483">
                  <c:v>2</c:v>
                </c:pt>
                <c:pt idx="5484">
                  <c:v>1</c:v>
                </c:pt>
                <c:pt idx="5485">
                  <c:v>3</c:v>
                </c:pt>
                <c:pt idx="5486">
                  <c:v>4</c:v>
                </c:pt>
                <c:pt idx="5487">
                  <c:v>2</c:v>
                </c:pt>
                <c:pt idx="5488">
                  <c:v>3</c:v>
                </c:pt>
                <c:pt idx="5489">
                  <c:v>4</c:v>
                </c:pt>
                <c:pt idx="5490">
                  <c:v>3</c:v>
                </c:pt>
                <c:pt idx="5491">
                  <c:v>3</c:v>
                </c:pt>
                <c:pt idx="5492">
                  <c:v>8</c:v>
                </c:pt>
                <c:pt idx="5493">
                  <c:v>3</c:v>
                </c:pt>
                <c:pt idx="5494">
                  <c:v>4</c:v>
                </c:pt>
                <c:pt idx="5495">
                  <c:v>1</c:v>
                </c:pt>
                <c:pt idx="5496">
                  <c:v>0</c:v>
                </c:pt>
                <c:pt idx="5497">
                  <c:v>1</c:v>
                </c:pt>
                <c:pt idx="5498">
                  <c:v>3</c:v>
                </c:pt>
                <c:pt idx="5499">
                  <c:v>3</c:v>
                </c:pt>
                <c:pt idx="5500">
                  <c:v>7</c:v>
                </c:pt>
                <c:pt idx="5501">
                  <c:v>1</c:v>
                </c:pt>
                <c:pt idx="5502">
                  <c:v>2</c:v>
                </c:pt>
                <c:pt idx="5503">
                  <c:v>2</c:v>
                </c:pt>
                <c:pt idx="5504">
                  <c:v>0</c:v>
                </c:pt>
                <c:pt idx="5505">
                  <c:v>4</c:v>
                </c:pt>
                <c:pt idx="5506">
                  <c:v>2</c:v>
                </c:pt>
                <c:pt idx="5507">
                  <c:v>3</c:v>
                </c:pt>
                <c:pt idx="5508">
                  <c:v>5</c:v>
                </c:pt>
                <c:pt idx="5509">
                  <c:v>4</c:v>
                </c:pt>
                <c:pt idx="5510">
                  <c:v>5</c:v>
                </c:pt>
                <c:pt idx="5511">
                  <c:v>3</c:v>
                </c:pt>
                <c:pt idx="5512">
                  <c:v>2</c:v>
                </c:pt>
                <c:pt idx="5513">
                  <c:v>2</c:v>
                </c:pt>
                <c:pt idx="5514">
                  <c:v>1</c:v>
                </c:pt>
                <c:pt idx="5515">
                  <c:v>3</c:v>
                </c:pt>
                <c:pt idx="5516">
                  <c:v>1</c:v>
                </c:pt>
                <c:pt idx="5517">
                  <c:v>3</c:v>
                </c:pt>
                <c:pt idx="5518">
                  <c:v>1</c:v>
                </c:pt>
                <c:pt idx="5519">
                  <c:v>7</c:v>
                </c:pt>
                <c:pt idx="5520">
                  <c:v>3</c:v>
                </c:pt>
                <c:pt idx="5521">
                  <c:v>4</c:v>
                </c:pt>
                <c:pt idx="5522">
                  <c:v>2</c:v>
                </c:pt>
                <c:pt idx="5523">
                  <c:v>1</c:v>
                </c:pt>
                <c:pt idx="5524">
                  <c:v>2</c:v>
                </c:pt>
                <c:pt idx="5525">
                  <c:v>5</c:v>
                </c:pt>
                <c:pt idx="5526">
                  <c:v>3</c:v>
                </c:pt>
                <c:pt idx="5527">
                  <c:v>5</c:v>
                </c:pt>
                <c:pt idx="5528">
                  <c:v>2</c:v>
                </c:pt>
                <c:pt idx="5529">
                  <c:v>0</c:v>
                </c:pt>
                <c:pt idx="5530">
                  <c:v>2</c:v>
                </c:pt>
                <c:pt idx="5531">
                  <c:v>6</c:v>
                </c:pt>
                <c:pt idx="5532">
                  <c:v>3</c:v>
                </c:pt>
                <c:pt idx="5533">
                  <c:v>0</c:v>
                </c:pt>
                <c:pt idx="5534">
                  <c:v>4</c:v>
                </c:pt>
                <c:pt idx="5535">
                  <c:v>7</c:v>
                </c:pt>
                <c:pt idx="5536">
                  <c:v>5</c:v>
                </c:pt>
                <c:pt idx="5537">
                  <c:v>10</c:v>
                </c:pt>
                <c:pt idx="5538">
                  <c:v>3</c:v>
                </c:pt>
                <c:pt idx="5539">
                  <c:v>2</c:v>
                </c:pt>
                <c:pt idx="5540">
                  <c:v>2</c:v>
                </c:pt>
                <c:pt idx="5541">
                  <c:v>1</c:v>
                </c:pt>
                <c:pt idx="5542">
                  <c:v>2</c:v>
                </c:pt>
                <c:pt idx="5543">
                  <c:v>4</c:v>
                </c:pt>
                <c:pt idx="5544">
                  <c:v>2</c:v>
                </c:pt>
                <c:pt idx="5545">
                  <c:v>5</c:v>
                </c:pt>
                <c:pt idx="5546">
                  <c:v>6</c:v>
                </c:pt>
                <c:pt idx="5547">
                  <c:v>3</c:v>
                </c:pt>
                <c:pt idx="5548">
                  <c:v>1</c:v>
                </c:pt>
                <c:pt idx="5549">
                  <c:v>4</c:v>
                </c:pt>
                <c:pt idx="5550">
                  <c:v>6</c:v>
                </c:pt>
                <c:pt idx="5551">
                  <c:v>4</c:v>
                </c:pt>
                <c:pt idx="5552">
                  <c:v>5</c:v>
                </c:pt>
                <c:pt idx="5553">
                  <c:v>5</c:v>
                </c:pt>
                <c:pt idx="5554">
                  <c:v>1</c:v>
                </c:pt>
                <c:pt idx="5555">
                  <c:v>1</c:v>
                </c:pt>
                <c:pt idx="5556">
                  <c:v>3</c:v>
                </c:pt>
                <c:pt idx="5557">
                  <c:v>4</c:v>
                </c:pt>
                <c:pt idx="5558">
                  <c:v>9</c:v>
                </c:pt>
                <c:pt idx="5559">
                  <c:v>2</c:v>
                </c:pt>
                <c:pt idx="5560">
                  <c:v>3</c:v>
                </c:pt>
                <c:pt idx="5561">
                  <c:v>6</c:v>
                </c:pt>
                <c:pt idx="5562">
                  <c:v>3</c:v>
                </c:pt>
                <c:pt idx="5563">
                  <c:v>2</c:v>
                </c:pt>
                <c:pt idx="5564">
                  <c:v>3</c:v>
                </c:pt>
                <c:pt idx="5565">
                  <c:v>3</c:v>
                </c:pt>
                <c:pt idx="5566">
                  <c:v>4</c:v>
                </c:pt>
                <c:pt idx="5567">
                  <c:v>1</c:v>
                </c:pt>
                <c:pt idx="5568">
                  <c:v>3</c:v>
                </c:pt>
                <c:pt idx="5569">
                  <c:v>1</c:v>
                </c:pt>
                <c:pt idx="5570">
                  <c:v>2</c:v>
                </c:pt>
                <c:pt idx="5571">
                  <c:v>3</c:v>
                </c:pt>
                <c:pt idx="5572">
                  <c:v>6</c:v>
                </c:pt>
                <c:pt idx="5573">
                  <c:v>4</c:v>
                </c:pt>
                <c:pt idx="5574">
                  <c:v>4</c:v>
                </c:pt>
                <c:pt idx="5575">
                  <c:v>2</c:v>
                </c:pt>
                <c:pt idx="5576">
                  <c:v>5</c:v>
                </c:pt>
                <c:pt idx="5577">
                  <c:v>0</c:v>
                </c:pt>
                <c:pt idx="5578">
                  <c:v>3</c:v>
                </c:pt>
                <c:pt idx="5579">
                  <c:v>3</c:v>
                </c:pt>
                <c:pt idx="5580">
                  <c:v>1</c:v>
                </c:pt>
                <c:pt idx="5581">
                  <c:v>2</c:v>
                </c:pt>
                <c:pt idx="5582">
                  <c:v>0</c:v>
                </c:pt>
                <c:pt idx="5583">
                  <c:v>4</c:v>
                </c:pt>
                <c:pt idx="5584">
                  <c:v>2</c:v>
                </c:pt>
                <c:pt idx="5585">
                  <c:v>4</c:v>
                </c:pt>
                <c:pt idx="5586">
                  <c:v>4</c:v>
                </c:pt>
                <c:pt idx="5587">
                  <c:v>3</c:v>
                </c:pt>
                <c:pt idx="5588">
                  <c:v>4</c:v>
                </c:pt>
                <c:pt idx="5589">
                  <c:v>2</c:v>
                </c:pt>
                <c:pt idx="5590">
                  <c:v>3</c:v>
                </c:pt>
                <c:pt idx="5591">
                  <c:v>3</c:v>
                </c:pt>
                <c:pt idx="5592">
                  <c:v>4</c:v>
                </c:pt>
                <c:pt idx="5593">
                  <c:v>2</c:v>
                </c:pt>
                <c:pt idx="5594">
                  <c:v>4</c:v>
                </c:pt>
                <c:pt idx="5595">
                  <c:v>4</c:v>
                </c:pt>
                <c:pt idx="5596">
                  <c:v>1</c:v>
                </c:pt>
                <c:pt idx="5597">
                  <c:v>4</c:v>
                </c:pt>
                <c:pt idx="5598">
                  <c:v>5</c:v>
                </c:pt>
                <c:pt idx="5599">
                  <c:v>2</c:v>
                </c:pt>
                <c:pt idx="5600">
                  <c:v>3</c:v>
                </c:pt>
                <c:pt idx="5601">
                  <c:v>3</c:v>
                </c:pt>
                <c:pt idx="5602">
                  <c:v>2</c:v>
                </c:pt>
                <c:pt idx="5603">
                  <c:v>6</c:v>
                </c:pt>
                <c:pt idx="5604">
                  <c:v>2</c:v>
                </c:pt>
                <c:pt idx="5605">
                  <c:v>2</c:v>
                </c:pt>
                <c:pt idx="5606">
                  <c:v>1</c:v>
                </c:pt>
                <c:pt idx="5607">
                  <c:v>1</c:v>
                </c:pt>
                <c:pt idx="5608">
                  <c:v>4</c:v>
                </c:pt>
                <c:pt idx="5609">
                  <c:v>4</c:v>
                </c:pt>
                <c:pt idx="5610">
                  <c:v>3</c:v>
                </c:pt>
                <c:pt idx="5611">
                  <c:v>5</c:v>
                </c:pt>
                <c:pt idx="5612">
                  <c:v>3</c:v>
                </c:pt>
                <c:pt idx="5613">
                  <c:v>5</c:v>
                </c:pt>
                <c:pt idx="5614">
                  <c:v>3</c:v>
                </c:pt>
                <c:pt idx="5615">
                  <c:v>2</c:v>
                </c:pt>
                <c:pt idx="5616">
                  <c:v>7</c:v>
                </c:pt>
                <c:pt idx="5617">
                  <c:v>3</c:v>
                </c:pt>
                <c:pt idx="5618">
                  <c:v>7</c:v>
                </c:pt>
                <c:pt idx="5619">
                  <c:v>1</c:v>
                </c:pt>
                <c:pt idx="5620">
                  <c:v>5</c:v>
                </c:pt>
                <c:pt idx="5621">
                  <c:v>1</c:v>
                </c:pt>
                <c:pt idx="5622">
                  <c:v>5</c:v>
                </c:pt>
                <c:pt idx="5623">
                  <c:v>2</c:v>
                </c:pt>
                <c:pt idx="5624">
                  <c:v>3</c:v>
                </c:pt>
                <c:pt idx="5625">
                  <c:v>2</c:v>
                </c:pt>
                <c:pt idx="5626">
                  <c:v>2</c:v>
                </c:pt>
                <c:pt idx="5627">
                  <c:v>4</c:v>
                </c:pt>
                <c:pt idx="5628">
                  <c:v>0</c:v>
                </c:pt>
                <c:pt idx="5629">
                  <c:v>4</c:v>
                </c:pt>
                <c:pt idx="5630">
                  <c:v>1</c:v>
                </c:pt>
                <c:pt idx="5631">
                  <c:v>1</c:v>
                </c:pt>
                <c:pt idx="5632">
                  <c:v>2</c:v>
                </c:pt>
                <c:pt idx="5633">
                  <c:v>3</c:v>
                </c:pt>
                <c:pt idx="5634">
                  <c:v>1</c:v>
                </c:pt>
                <c:pt idx="5635">
                  <c:v>0</c:v>
                </c:pt>
                <c:pt idx="5636">
                  <c:v>0</c:v>
                </c:pt>
                <c:pt idx="5637">
                  <c:v>5</c:v>
                </c:pt>
                <c:pt idx="5638">
                  <c:v>5</c:v>
                </c:pt>
                <c:pt idx="5639">
                  <c:v>4</c:v>
                </c:pt>
                <c:pt idx="5640">
                  <c:v>4</c:v>
                </c:pt>
                <c:pt idx="5641">
                  <c:v>2</c:v>
                </c:pt>
                <c:pt idx="5642">
                  <c:v>2</c:v>
                </c:pt>
                <c:pt idx="5643">
                  <c:v>1</c:v>
                </c:pt>
                <c:pt idx="5644">
                  <c:v>1</c:v>
                </c:pt>
                <c:pt idx="5645">
                  <c:v>2</c:v>
                </c:pt>
                <c:pt idx="5646">
                  <c:v>3</c:v>
                </c:pt>
                <c:pt idx="5647">
                  <c:v>1</c:v>
                </c:pt>
                <c:pt idx="5648">
                  <c:v>1</c:v>
                </c:pt>
                <c:pt idx="5649">
                  <c:v>7</c:v>
                </c:pt>
                <c:pt idx="5650">
                  <c:v>1</c:v>
                </c:pt>
                <c:pt idx="5651">
                  <c:v>7</c:v>
                </c:pt>
                <c:pt idx="5652">
                  <c:v>4</c:v>
                </c:pt>
                <c:pt idx="5653">
                  <c:v>0</c:v>
                </c:pt>
                <c:pt idx="5654">
                  <c:v>3</c:v>
                </c:pt>
                <c:pt idx="5655">
                  <c:v>3</c:v>
                </c:pt>
                <c:pt idx="5656">
                  <c:v>2</c:v>
                </c:pt>
                <c:pt idx="5657">
                  <c:v>3</c:v>
                </c:pt>
                <c:pt idx="5658">
                  <c:v>0</c:v>
                </c:pt>
                <c:pt idx="5659">
                  <c:v>1</c:v>
                </c:pt>
                <c:pt idx="5660">
                  <c:v>1</c:v>
                </c:pt>
                <c:pt idx="5661">
                  <c:v>2</c:v>
                </c:pt>
                <c:pt idx="5662">
                  <c:v>0</c:v>
                </c:pt>
                <c:pt idx="5663">
                  <c:v>2</c:v>
                </c:pt>
                <c:pt idx="5664">
                  <c:v>2</c:v>
                </c:pt>
                <c:pt idx="5665">
                  <c:v>0</c:v>
                </c:pt>
                <c:pt idx="5666">
                  <c:v>2</c:v>
                </c:pt>
                <c:pt idx="5667">
                  <c:v>1</c:v>
                </c:pt>
                <c:pt idx="5668">
                  <c:v>0</c:v>
                </c:pt>
                <c:pt idx="5669">
                  <c:v>3</c:v>
                </c:pt>
                <c:pt idx="5670">
                  <c:v>1</c:v>
                </c:pt>
                <c:pt idx="5671">
                  <c:v>6</c:v>
                </c:pt>
                <c:pt idx="5672">
                  <c:v>9</c:v>
                </c:pt>
                <c:pt idx="5673">
                  <c:v>3</c:v>
                </c:pt>
                <c:pt idx="5674">
                  <c:v>6</c:v>
                </c:pt>
                <c:pt idx="5675">
                  <c:v>7</c:v>
                </c:pt>
                <c:pt idx="5676">
                  <c:v>6</c:v>
                </c:pt>
                <c:pt idx="5677">
                  <c:v>3</c:v>
                </c:pt>
                <c:pt idx="5678">
                  <c:v>1</c:v>
                </c:pt>
                <c:pt idx="5679">
                  <c:v>1</c:v>
                </c:pt>
                <c:pt idx="5680">
                  <c:v>5</c:v>
                </c:pt>
                <c:pt idx="5681">
                  <c:v>6</c:v>
                </c:pt>
                <c:pt idx="5682">
                  <c:v>2</c:v>
                </c:pt>
                <c:pt idx="5683">
                  <c:v>4</c:v>
                </c:pt>
                <c:pt idx="5684">
                  <c:v>3</c:v>
                </c:pt>
                <c:pt idx="5685">
                  <c:v>4</c:v>
                </c:pt>
                <c:pt idx="5686">
                  <c:v>5</c:v>
                </c:pt>
                <c:pt idx="5687">
                  <c:v>4</c:v>
                </c:pt>
                <c:pt idx="5688">
                  <c:v>2</c:v>
                </c:pt>
                <c:pt idx="5689">
                  <c:v>3</c:v>
                </c:pt>
                <c:pt idx="5690">
                  <c:v>4</c:v>
                </c:pt>
                <c:pt idx="5691">
                  <c:v>3</c:v>
                </c:pt>
                <c:pt idx="5692">
                  <c:v>5</c:v>
                </c:pt>
                <c:pt idx="5693">
                  <c:v>6</c:v>
                </c:pt>
                <c:pt idx="5694">
                  <c:v>1</c:v>
                </c:pt>
                <c:pt idx="5695">
                  <c:v>6</c:v>
                </c:pt>
                <c:pt idx="5696">
                  <c:v>1</c:v>
                </c:pt>
                <c:pt idx="5697">
                  <c:v>7</c:v>
                </c:pt>
                <c:pt idx="5698">
                  <c:v>2</c:v>
                </c:pt>
                <c:pt idx="5699">
                  <c:v>1</c:v>
                </c:pt>
                <c:pt idx="5700">
                  <c:v>2</c:v>
                </c:pt>
                <c:pt idx="5701">
                  <c:v>4</c:v>
                </c:pt>
                <c:pt idx="5702">
                  <c:v>6</c:v>
                </c:pt>
                <c:pt idx="5703">
                  <c:v>2</c:v>
                </c:pt>
                <c:pt idx="5704">
                  <c:v>4</c:v>
                </c:pt>
                <c:pt idx="5705">
                  <c:v>2</c:v>
                </c:pt>
                <c:pt idx="5706">
                  <c:v>2</c:v>
                </c:pt>
                <c:pt idx="5707">
                  <c:v>2</c:v>
                </c:pt>
                <c:pt idx="5708">
                  <c:v>3</c:v>
                </c:pt>
                <c:pt idx="5709">
                  <c:v>4</c:v>
                </c:pt>
                <c:pt idx="5710">
                  <c:v>1</c:v>
                </c:pt>
                <c:pt idx="5711">
                  <c:v>1</c:v>
                </c:pt>
                <c:pt idx="5712">
                  <c:v>2</c:v>
                </c:pt>
                <c:pt idx="5713">
                  <c:v>1</c:v>
                </c:pt>
                <c:pt idx="5714">
                  <c:v>3</c:v>
                </c:pt>
                <c:pt idx="5715">
                  <c:v>3</c:v>
                </c:pt>
                <c:pt idx="5716">
                  <c:v>3</c:v>
                </c:pt>
                <c:pt idx="5717">
                  <c:v>3</c:v>
                </c:pt>
                <c:pt idx="5718">
                  <c:v>4</c:v>
                </c:pt>
                <c:pt idx="5719">
                  <c:v>0</c:v>
                </c:pt>
                <c:pt idx="5720">
                  <c:v>2</c:v>
                </c:pt>
                <c:pt idx="5721">
                  <c:v>1</c:v>
                </c:pt>
                <c:pt idx="5722">
                  <c:v>0</c:v>
                </c:pt>
                <c:pt idx="5723">
                  <c:v>1</c:v>
                </c:pt>
                <c:pt idx="5724">
                  <c:v>3</c:v>
                </c:pt>
                <c:pt idx="5725">
                  <c:v>0</c:v>
                </c:pt>
                <c:pt idx="5726">
                  <c:v>3</c:v>
                </c:pt>
                <c:pt idx="5727">
                  <c:v>5</c:v>
                </c:pt>
                <c:pt idx="5728">
                  <c:v>4</c:v>
                </c:pt>
                <c:pt idx="5729">
                  <c:v>2</c:v>
                </c:pt>
                <c:pt idx="5730">
                  <c:v>0</c:v>
                </c:pt>
                <c:pt idx="5731">
                  <c:v>0</c:v>
                </c:pt>
                <c:pt idx="5732">
                  <c:v>1</c:v>
                </c:pt>
                <c:pt idx="5733">
                  <c:v>2</c:v>
                </c:pt>
                <c:pt idx="5734">
                  <c:v>3</c:v>
                </c:pt>
                <c:pt idx="5735">
                  <c:v>1</c:v>
                </c:pt>
                <c:pt idx="5736">
                  <c:v>4</c:v>
                </c:pt>
                <c:pt idx="5737">
                  <c:v>5</c:v>
                </c:pt>
                <c:pt idx="5738">
                  <c:v>0</c:v>
                </c:pt>
                <c:pt idx="5739">
                  <c:v>2</c:v>
                </c:pt>
                <c:pt idx="5740">
                  <c:v>1</c:v>
                </c:pt>
                <c:pt idx="5741">
                  <c:v>3</c:v>
                </c:pt>
                <c:pt idx="5742">
                  <c:v>4</c:v>
                </c:pt>
                <c:pt idx="5743">
                  <c:v>6</c:v>
                </c:pt>
                <c:pt idx="5744">
                  <c:v>5</c:v>
                </c:pt>
                <c:pt idx="5745">
                  <c:v>3</c:v>
                </c:pt>
                <c:pt idx="5746">
                  <c:v>2</c:v>
                </c:pt>
                <c:pt idx="5747">
                  <c:v>4</c:v>
                </c:pt>
                <c:pt idx="5748">
                  <c:v>2</c:v>
                </c:pt>
                <c:pt idx="5749">
                  <c:v>2</c:v>
                </c:pt>
                <c:pt idx="5750">
                  <c:v>0</c:v>
                </c:pt>
                <c:pt idx="5751">
                  <c:v>1</c:v>
                </c:pt>
                <c:pt idx="5752">
                  <c:v>7</c:v>
                </c:pt>
                <c:pt idx="5753">
                  <c:v>5</c:v>
                </c:pt>
                <c:pt idx="5754">
                  <c:v>4</c:v>
                </c:pt>
                <c:pt idx="5755">
                  <c:v>4</c:v>
                </c:pt>
                <c:pt idx="5756">
                  <c:v>1</c:v>
                </c:pt>
                <c:pt idx="5757">
                  <c:v>2</c:v>
                </c:pt>
                <c:pt idx="5758">
                  <c:v>2</c:v>
                </c:pt>
                <c:pt idx="5759">
                  <c:v>1</c:v>
                </c:pt>
                <c:pt idx="5760">
                  <c:v>5</c:v>
                </c:pt>
                <c:pt idx="5761">
                  <c:v>2</c:v>
                </c:pt>
                <c:pt idx="5762">
                  <c:v>3</c:v>
                </c:pt>
                <c:pt idx="5763">
                  <c:v>2</c:v>
                </c:pt>
                <c:pt idx="5764">
                  <c:v>2</c:v>
                </c:pt>
                <c:pt idx="5765">
                  <c:v>2</c:v>
                </c:pt>
                <c:pt idx="5766">
                  <c:v>1</c:v>
                </c:pt>
                <c:pt idx="5767">
                  <c:v>0</c:v>
                </c:pt>
                <c:pt idx="5768">
                  <c:v>3</c:v>
                </c:pt>
                <c:pt idx="5769">
                  <c:v>1</c:v>
                </c:pt>
                <c:pt idx="5770">
                  <c:v>4</c:v>
                </c:pt>
                <c:pt idx="5771">
                  <c:v>2</c:v>
                </c:pt>
                <c:pt idx="5772">
                  <c:v>4</c:v>
                </c:pt>
                <c:pt idx="5773">
                  <c:v>2</c:v>
                </c:pt>
                <c:pt idx="5774">
                  <c:v>2</c:v>
                </c:pt>
                <c:pt idx="5775">
                  <c:v>1</c:v>
                </c:pt>
                <c:pt idx="5776">
                  <c:v>6</c:v>
                </c:pt>
                <c:pt idx="5777">
                  <c:v>3</c:v>
                </c:pt>
                <c:pt idx="5778">
                  <c:v>1</c:v>
                </c:pt>
                <c:pt idx="5779">
                  <c:v>2</c:v>
                </c:pt>
                <c:pt idx="5780">
                  <c:v>4</c:v>
                </c:pt>
                <c:pt idx="5781">
                  <c:v>0</c:v>
                </c:pt>
                <c:pt idx="5782">
                  <c:v>3</c:v>
                </c:pt>
                <c:pt idx="5783">
                  <c:v>4</c:v>
                </c:pt>
                <c:pt idx="5784">
                  <c:v>1</c:v>
                </c:pt>
                <c:pt idx="5785">
                  <c:v>3</c:v>
                </c:pt>
                <c:pt idx="5786">
                  <c:v>4</c:v>
                </c:pt>
                <c:pt idx="5787">
                  <c:v>1</c:v>
                </c:pt>
                <c:pt idx="5788">
                  <c:v>5</c:v>
                </c:pt>
                <c:pt idx="5789">
                  <c:v>2</c:v>
                </c:pt>
                <c:pt idx="5790">
                  <c:v>8</c:v>
                </c:pt>
                <c:pt idx="5791">
                  <c:v>2</c:v>
                </c:pt>
                <c:pt idx="5792">
                  <c:v>2</c:v>
                </c:pt>
                <c:pt idx="5793">
                  <c:v>0</c:v>
                </c:pt>
                <c:pt idx="5794">
                  <c:v>2</c:v>
                </c:pt>
                <c:pt idx="5795">
                  <c:v>3</c:v>
                </c:pt>
                <c:pt idx="5796">
                  <c:v>2</c:v>
                </c:pt>
                <c:pt idx="5797">
                  <c:v>4</c:v>
                </c:pt>
                <c:pt idx="5798">
                  <c:v>6</c:v>
                </c:pt>
                <c:pt idx="5799">
                  <c:v>4</c:v>
                </c:pt>
                <c:pt idx="5800">
                  <c:v>3</c:v>
                </c:pt>
                <c:pt idx="5801">
                  <c:v>3</c:v>
                </c:pt>
                <c:pt idx="5802">
                  <c:v>6</c:v>
                </c:pt>
                <c:pt idx="5803">
                  <c:v>7</c:v>
                </c:pt>
                <c:pt idx="5804">
                  <c:v>5</c:v>
                </c:pt>
                <c:pt idx="5805">
                  <c:v>4</c:v>
                </c:pt>
                <c:pt idx="5806">
                  <c:v>1</c:v>
                </c:pt>
                <c:pt idx="5807">
                  <c:v>6</c:v>
                </c:pt>
                <c:pt idx="5808">
                  <c:v>4</c:v>
                </c:pt>
                <c:pt idx="5809">
                  <c:v>4</c:v>
                </c:pt>
                <c:pt idx="5810">
                  <c:v>3</c:v>
                </c:pt>
                <c:pt idx="5811">
                  <c:v>3</c:v>
                </c:pt>
                <c:pt idx="5812">
                  <c:v>1</c:v>
                </c:pt>
                <c:pt idx="5813">
                  <c:v>1</c:v>
                </c:pt>
                <c:pt idx="5814">
                  <c:v>5</c:v>
                </c:pt>
                <c:pt idx="5815">
                  <c:v>4</c:v>
                </c:pt>
                <c:pt idx="5816">
                  <c:v>1</c:v>
                </c:pt>
                <c:pt idx="5817">
                  <c:v>4</c:v>
                </c:pt>
                <c:pt idx="5818">
                  <c:v>3</c:v>
                </c:pt>
                <c:pt idx="5819">
                  <c:v>3</c:v>
                </c:pt>
                <c:pt idx="5820">
                  <c:v>3</c:v>
                </c:pt>
                <c:pt idx="5821">
                  <c:v>2</c:v>
                </c:pt>
                <c:pt idx="5822">
                  <c:v>4</c:v>
                </c:pt>
                <c:pt idx="5823">
                  <c:v>0</c:v>
                </c:pt>
                <c:pt idx="5824">
                  <c:v>3</c:v>
                </c:pt>
                <c:pt idx="5825">
                  <c:v>1</c:v>
                </c:pt>
                <c:pt idx="5826">
                  <c:v>2</c:v>
                </c:pt>
                <c:pt idx="5827">
                  <c:v>2</c:v>
                </c:pt>
                <c:pt idx="5828">
                  <c:v>1</c:v>
                </c:pt>
                <c:pt idx="5829">
                  <c:v>2</c:v>
                </c:pt>
                <c:pt idx="5830">
                  <c:v>2</c:v>
                </c:pt>
                <c:pt idx="5831">
                  <c:v>3</c:v>
                </c:pt>
                <c:pt idx="5832">
                  <c:v>3</c:v>
                </c:pt>
                <c:pt idx="5833">
                  <c:v>0</c:v>
                </c:pt>
                <c:pt idx="5834">
                  <c:v>2</c:v>
                </c:pt>
                <c:pt idx="5835">
                  <c:v>3</c:v>
                </c:pt>
                <c:pt idx="5836">
                  <c:v>6</c:v>
                </c:pt>
                <c:pt idx="5837">
                  <c:v>2</c:v>
                </c:pt>
                <c:pt idx="5838">
                  <c:v>3</c:v>
                </c:pt>
                <c:pt idx="5839">
                  <c:v>1</c:v>
                </c:pt>
                <c:pt idx="5840">
                  <c:v>5</c:v>
                </c:pt>
                <c:pt idx="5841">
                  <c:v>3</c:v>
                </c:pt>
                <c:pt idx="5842">
                  <c:v>6</c:v>
                </c:pt>
                <c:pt idx="5843">
                  <c:v>2</c:v>
                </c:pt>
                <c:pt idx="5844">
                  <c:v>1</c:v>
                </c:pt>
                <c:pt idx="5845">
                  <c:v>2</c:v>
                </c:pt>
                <c:pt idx="5846">
                  <c:v>3</c:v>
                </c:pt>
                <c:pt idx="5847">
                  <c:v>0</c:v>
                </c:pt>
                <c:pt idx="5848">
                  <c:v>6</c:v>
                </c:pt>
                <c:pt idx="5849">
                  <c:v>7</c:v>
                </c:pt>
                <c:pt idx="5850">
                  <c:v>3</c:v>
                </c:pt>
                <c:pt idx="5851">
                  <c:v>1</c:v>
                </c:pt>
                <c:pt idx="5852">
                  <c:v>1</c:v>
                </c:pt>
                <c:pt idx="5853">
                  <c:v>3</c:v>
                </c:pt>
                <c:pt idx="5854">
                  <c:v>1</c:v>
                </c:pt>
                <c:pt idx="5855">
                  <c:v>6</c:v>
                </c:pt>
                <c:pt idx="5856">
                  <c:v>4</c:v>
                </c:pt>
                <c:pt idx="5857">
                  <c:v>2</c:v>
                </c:pt>
                <c:pt idx="5858">
                  <c:v>3</c:v>
                </c:pt>
                <c:pt idx="5859">
                  <c:v>3</c:v>
                </c:pt>
                <c:pt idx="5860">
                  <c:v>1</c:v>
                </c:pt>
                <c:pt idx="5861">
                  <c:v>0</c:v>
                </c:pt>
                <c:pt idx="5862">
                  <c:v>1</c:v>
                </c:pt>
                <c:pt idx="5863">
                  <c:v>4</c:v>
                </c:pt>
                <c:pt idx="5864">
                  <c:v>1</c:v>
                </c:pt>
                <c:pt idx="5865">
                  <c:v>3</c:v>
                </c:pt>
                <c:pt idx="5866">
                  <c:v>2</c:v>
                </c:pt>
                <c:pt idx="5867">
                  <c:v>3</c:v>
                </c:pt>
                <c:pt idx="5868">
                  <c:v>2</c:v>
                </c:pt>
                <c:pt idx="5869">
                  <c:v>5</c:v>
                </c:pt>
                <c:pt idx="5870">
                  <c:v>1</c:v>
                </c:pt>
                <c:pt idx="5871">
                  <c:v>6</c:v>
                </c:pt>
                <c:pt idx="5872">
                  <c:v>7</c:v>
                </c:pt>
                <c:pt idx="5873">
                  <c:v>3</c:v>
                </c:pt>
                <c:pt idx="5874">
                  <c:v>1</c:v>
                </c:pt>
                <c:pt idx="5875">
                  <c:v>2</c:v>
                </c:pt>
                <c:pt idx="5876">
                  <c:v>3</c:v>
                </c:pt>
                <c:pt idx="5877">
                  <c:v>1</c:v>
                </c:pt>
                <c:pt idx="5878">
                  <c:v>8</c:v>
                </c:pt>
                <c:pt idx="5879">
                  <c:v>4</c:v>
                </c:pt>
                <c:pt idx="5880">
                  <c:v>4</c:v>
                </c:pt>
                <c:pt idx="5881">
                  <c:v>1</c:v>
                </c:pt>
                <c:pt idx="5882">
                  <c:v>0</c:v>
                </c:pt>
                <c:pt idx="5883">
                  <c:v>3</c:v>
                </c:pt>
                <c:pt idx="5884">
                  <c:v>4</c:v>
                </c:pt>
                <c:pt idx="5885">
                  <c:v>2</c:v>
                </c:pt>
                <c:pt idx="5886">
                  <c:v>2</c:v>
                </c:pt>
                <c:pt idx="5887">
                  <c:v>2</c:v>
                </c:pt>
                <c:pt idx="5888">
                  <c:v>5</c:v>
                </c:pt>
                <c:pt idx="5889">
                  <c:v>4</c:v>
                </c:pt>
                <c:pt idx="5890">
                  <c:v>0</c:v>
                </c:pt>
                <c:pt idx="5891">
                  <c:v>3</c:v>
                </c:pt>
                <c:pt idx="5892">
                  <c:v>3</c:v>
                </c:pt>
                <c:pt idx="5893">
                  <c:v>3</c:v>
                </c:pt>
                <c:pt idx="5894">
                  <c:v>5</c:v>
                </c:pt>
                <c:pt idx="5895">
                  <c:v>1</c:v>
                </c:pt>
                <c:pt idx="5896">
                  <c:v>2</c:v>
                </c:pt>
                <c:pt idx="5897">
                  <c:v>2</c:v>
                </c:pt>
                <c:pt idx="5898">
                  <c:v>1</c:v>
                </c:pt>
                <c:pt idx="5899">
                  <c:v>1</c:v>
                </c:pt>
                <c:pt idx="5900">
                  <c:v>2</c:v>
                </c:pt>
                <c:pt idx="5901">
                  <c:v>1</c:v>
                </c:pt>
                <c:pt idx="5902">
                  <c:v>4</c:v>
                </c:pt>
                <c:pt idx="5903">
                  <c:v>6</c:v>
                </c:pt>
                <c:pt idx="5904">
                  <c:v>2</c:v>
                </c:pt>
                <c:pt idx="5905">
                  <c:v>8</c:v>
                </c:pt>
                <c:pt idx="5906">
                  <c:v>0</c:v>
                </c:pt>
                <c:pt idx="5907">
                  <c:v>4</c:v>
                </c:pt>
                <c:pt idx="5908">
                  <c:v>3</c:v>
                </c:pt>
                <c:pt idx="5909">
                  <c:v>4</c:v>
                </c:pt>
                <c:pt idx="5910">
                  <c:v>2</c:v>
                </c:pt>
                <c:pt idx="5911">
                  <c:v>4</c:v>
                </c:pt>
                <c:pt idx="5912">
                  <c:v>2</c:v>
                </c:pt>
                <c:pt idx="5913">
                  <c:v>3</c:v>
                </c:pt>
                <c:pt idx="5914">
                  <c:v>6</c:v>
                </c:pt>
                <c:pt idx="5915">
                  <c:v>3</c:v>
                </c:pt>
                <c:pt idx="5916">
                  <c:v>4</c:v>
                </c:pt>
                <c:pt idx="5917">
                  <c:v>2</c:v>
                </c:pt>
                <c:pt idx="5918">
                  <c:v>4</c:v>
                </c:pt>
                <c:pt idx="5919">
                  <c:v>4</c:v>
                </c:pt>
                <c:pt idx="5920">
                  <c:v>5</c:v>
                </c:pt>
                <c:pt idx="5921">
                  <c:v>3</c:v>
                </c:pt>
                <c:pt idx="5922">
                  <c:v>3</c:v>
                </c:pt>
                <c:pt idx="5923">
                  <c:v>5</c:v>
                </c:pt>
                <c:pt idx="5924">
                  <c:v>4</c:v>
                </c:pt>
                <c:pt idx="5925">
                  <c:v>4</c:v>
                </c:pt>
                <c:pt idx="5926">
                  <c:v>0</c:v>
                </c:pt>
                <c:pt idx="5927">
                  <c:v>4</c:v>
                </c:pt>
                <c:pt idx="5928">
                  <c:v>5</c:v>
                </c:pt>
                <c:pt idx="5929">
                  <c:v>0</c:v>
                </c:pt>
                <c:pt idx="5930">
                  <c:v>6</c:v>
                </c:pt>
                <c:pt idx="5931">
                  <c:v>0</c:v>
                </c:pt>
                <c:pt idx="5932">
                  <c:v>4</c:v>
                </c:pt>
                <c:pt idx="5933">
                  <c:v>2</c:v>
                </c:pt>
                <c:pt idx="5934">
                  <c:v>3</c:v>
                </c:pt>
                <c:pt idx="5935">
                  <c:v>2</c:v>
                </c:pt>
                <c:pt idx="5936">
                  <c:v>1</c:v>
                </c:pt>
                <c:pt idx="5937">
                  <c:v>2</c:v>
                </c:pt>
                <c:pt idx="5938">
                  <c:v>2</c:v>
                </c:pt>
                <c:pt idx="5939">
                  <c:v>1</c:v>
                </c:pt>
                <c:pt idx="5940">
                  <c:v>6</c:v>
                </c:pt>
                <c:pt idx="5941">
                  <c:v>5</c:v>
                </c:pt>
                <c:pt idx="5942">
                  <c:v>4</c:v>
                </c:pt>
                <c:pt idx="5943">
                  <c:v>3</c:v>
                </c:pt>
                <c:pt idx="5944">
                  <c:v>1</c:v>
                </c:pt>
                <c:pt idx="5945">
                  <c:v>3</c:v>
                </c:pt>
                <c:pt idx="5946">
                  <c:v>3</c:v>
                </c:pt>
                <c:pt idx="5947">
                  <c:v>5</c:v>
                </c:pt>
                <c:pt idx="5948">
                  <c:v>1</c:v>
                </c:pt>
                <c:pt idx="5949">
                  <c:v>9</c:v>
                </c:pt>
                <c:pt idx="5950">
                  <c:v>3</c:v>
                </c:pt>
                <c:pt idx="5951">
                  <c:v>3</c:v>
                </c:pt>
                <c:pt idx="5952">
                  <c:v>2</c:v>
                </c:pt>
                <c:pt idx="5953">
                  <c:v>1</c:v>
                </c:pt>
                <c:pt idx="5954">
                  <c:v>6</c:v>
                </c:pt>
                <c:pt idx="5955">
                  <c:v>1</c:v>
                </c:pt>
                <c:pt idx="5956">
                  <c:v>0</c:v>
                </c:pt>
                <c:pt idx="5957">
                  <c:v>2</c:v>
                </c:pt>
                <c:pt idx="5958">
                  <c:v>4</c:v>
                </c:pt>
                <c:pt idx="5959">
                  <c:v>1</c:v>
                </c:pt>
                <c:pt idx="5960">
                  <c:v>4</c:v>
                </c:pt>
                <c:pt idx="5961">
                  <c:v>5</c:v>
                </c:pt>
                <c:pt idx="5962">
                  <c:v>4</c:v>
                </c:pt>
                <c:pt idx="5963">
                  <c:v>3</c:v>
                </c:pt>
                <c:pt idx="5964">
                  <c:v>1</c:v>
                </c:pt>
                <c:pt idx="5965">
                  <c:v>2</c:v>
                </c:pt>
                <c:pt idx="5966">
                  <c:v>3</c:v>
                </c:pt>
                <c:pt idx="5967">
                  <c:v>4</c:v>
                </c:pt>
                <c:pt idx="5968">
                  <c:v>6</c:v>
                </c:pt>
                <c:pt idx="5969">
                  <c:v>2</c:v>
                </c:pt>
                <c:pt idx="5970">
                  <c:v>5</c:v>
                </c:pt>
                <c:pt idx="5971">
                  <c:v>5</c:v>
                </c:pt>
                <c:pt idx="5972">
                  <c:v>2</c:v>
                </c:pt>
                <c:pt idx="5973">
                  <c:v>6</c:v>
                </c:pt>
                <c:pt idx="5974">
                  <c:v>2</c:v>
                </c:pt>
                <c:pt idx="5975">
                  <c:v>6</c:v>
                </c:pt>
                <c:pt idx="5976">
                  <c:v>2</c:v>
                </c:pt>
                <c:pt idx="5977">
                  <c:v>6</c:v>
                </c:pt>
                <c:pt idx="5978">
                  <c:v>3</c:v>
                </c:pt>
                <c:pt idx="5979">
                  <c:v>2</c:v>
                </c:pt>
                <c:pt idx="5980">
                  <c:v>3</c:v>
                </c:pt>
                <c:pt idx="5981">
                  <c:v>3</c:v>
                </c:pt>
                <c:pt idx="5982">
                  <c:v>3</c:v>
                </c:pt>
                <c:pt idx="5983">
                  <c:v>3</c:v>
                </c:pt>
                <c:pt idx="5984">
                  <c:v>5</c:v>
                </c:pt>
                <c:pt idx="5985">
                  <c:v>4</c:v>
                </c:pt>
                <c:pt idx="5986">
                  <c:v>0</c:v>
                </c:pt>
                <c:pt idx="5987">
                  <c:v>1</c:v>
                </c:pt>
                <c:pt idx="5988">
                  <c:v>2</c:v>
                </c:pt>
                <c:pt idx="5989">
                  <c:v>3</c:v>
                </c:pt>
                <c:pt idx="5990">
                  <c:v>2</c:v>
                </c:pt>
                <c:pt idx="5991">
                  <c:v>2</c:v>
                </c:pt>
                <c:pt idx="5992">
                  <c:v>5</c:v>
                </c:pt>
                <c:pt idx="5993">
                  <c:v>0</c:v>
                </c:pt>
                <c:pt idx="5994">
                  <c:v>2</c:v>
                </c:pt>
                <c:pt idx="5995">
                  <c:v>2</c:v>
                </c:pt>
                <c:pt idx="5996">
                  <c:v>3</c:v>
                </c:pt>
                <c:pt idx="5997">
                  <c:v>3</c:v>
                </c:pt>
                <c:pt idx="5998">
                  <c:v>2</c:v>
                </c:pt>
                <c:pt idx="5999">
                  <c:v>1</c:v>
                </c:pt>
                <c:pt idx="6000">
                  <c:v>3</c:v>
                </c:pt>
                <c:pt idx="6001">
                  <c:v>4</c:v>
                </c:pt>
                <c:pt idx="6002">
                  <c:v>1</c:v>
                </c:pt>
                <c:pt idx="6003">
                  <c:v>0</c:v>
                </c:pt>
                <c:pt idx="6004">
                  <c:v>4</c:v>
                </c:pt>
                <c:pt idx="6005">
                  <c:v>1</c:v>
                </c:pt>
                <c:pt idx="6006">
                  <c:v>5</c:v>
                </c:pt>
                <c:pt idx="6007">
                  <c:v>2</c:v>
                </c:pt>
                <c:pt idx="6008">
                  <c:v>3</c:v>
                </c:pt>
                <c:pt idx="6009">
                  <c:v>1</c:v>
                </c:pt>
                <c:pt idx="6010">
                  <c:v>5</c:v>
                </c:pt>
                <c:pt idx="6011">
                  <c:v>2</c:v>
                </c:pt>
                <c:pt idx="6012">
                  <c:v>1</c:v>
                </c:pt>
                <c:pt idx="6013">
                  <c:v>1</c:v>
                </c:pt>
                <c:pt idx="6014">
                  <c:v>2</c:v>
                </c:pt>
                <c:pt idx="6015">
                  <c:v>3</c:v>
                </c:pt>
                <c:pt idx="6016">
                  <c:v>4</c:v>
                </c:pt>
                <c:pt idx="6017">
                  <c:v>0</c:v>
                </c:pt>
                <c:pt idx="6018">
                  <c:v>4</c:v>
                </c:pt>
                <c:pt idx="6019">
                  <c:v>3</c:v>
                </c:pt>
                <c:pt idx="6020">
                  <c:v>3</c:v>
                </c:pt>
                <c:pt idx="6021">
                  <c:v>2</c:v>
                </c:pt>
                <c:pt idx="6022">
                  <c:v>1</c:v>
                </c:pt>
                <c:pt idx="6023">
                  <c:v>2</c:v>
                </c:pt>
                <c:pt idx="6024">
                  <c:v>4</c:v>
                </c:pt>
                <c:pt idx="6025">
                  <c:v>4</c:v>
                </c:pt>
                <c:pt idx="6026">
                  <c:v>1</c:v>
                </c:pt>
                <c:pt idx="6027">
                  <c:v>4</c:v>
                </c:pt>
                <c:pt idx="6028">
                  <c:v>4</c:v>
                </c:pt>
                <c:pt idx="6029">
                  <c:v>1</c:v>
                </c:pt>
                <c:pt idx="6030">
                  <c:v>3</c:v>
                </c:pt>
                <c:pt idx="6031">
                  <c:v>4</c:v>
                </c:pt>
                <c:pt idx="6032">
                  <c:v>4</c:v>
                </c:pt>
                <c:pt idx="6033">
                  <c:v>0</c:v>
                </c:pt>
                <c:pt idx="6034">
                  <c:v>2</c:v>
                </c:pt>
                <c:pt idx="6035">
                  <c:v>1</c:v>
                </c:pt>
                <c:pt idx="6036">
                  <c:v>2</c:v>
                </c:pt>
                <c:pt idx="6037">
                  <c:v>5</c:v>
                </c:pt>
                <c:pt idx="6038">
                  <c:v>3</c:v>
                </c:pt>
                <c:pt idx="6039">
                  <c:v>1</c:v>
                </c:pt>
                <c:pt idx="6040">
                  <c:v>1</c:v>
                </c:pt>
                <c:pt idx="6041">
                  <c:v>6</c:v>
                </c:pt>
                <c:pt idx="6042">
                  <c:v>5</c:v>
                </c:pt>
                <c:pt idx="6043">
                  <c:v>2</c:v>
                </c:pt>
                <c:pt idx="6044">
                  <c:v>1</c:v>
                </c:pt>
                <c:pt idx="6045">
                  <c:v>1</c:v>
                </c:pt>
                <c:pt idx="6046">
                  <c:v>0</c:v>
                </c:pt>
                <c:pt idx="6047">
                  <c:v>1</c:v>
                </c:pt>
                <c:pt idx="6048">
                  <c:v>1</c:v>
                </c:pt>
                <c:pt idx="6049">
                  <c:v>1</c:v>
                </c:pt>
                <c:pt idx="6050">
                  <c:v>0</c:v>
                </c:pt>
                <c:pt idx="6051">
                  <c:v>4</c:v>
                </c:pt>
                <c:pt idx="6052">
                  <c:v>3</c:v>
                </c:pt>
                <c:pt idx="6053">
                  <c:v>1</c:v>
                </c:pt>
                <c:pt idx="6054">
                  <c:v>4</c:v>
                </c:pt>
                <c:pt idx="6055">
                  <c:v>4</c:v>
                </c:pt>
                <c:pt idx="6056">
                  <c:v>3</c:v>
                </c:pt>
                <c:pt idx="6057">
                  <c:v>2</c:v>
                </c:pt>
                <c:pt idx="6058">
                  <c:v>4</c:v>
                </c:pt>
                <c:pt idx="6059">
                  <c:v>3</c:v>
                </c:pt>
                <c:pt idx="6060">
                  <c:v>5</c:v>
                </c:pt>
                <c:pt idx="6061">
                  <c:v>0</c:v>
                </c:pt>
                <c:pt idx="6062">
                  <c:v>3</c:v>
                </c:pt>
                <c:pt idx="6063">
                  <c:v>0</c:v>
                </c:pt>
                <c:pt idx="6064">
                  <c:v>2</c:v>
                </c:pt>
                <c:pt idx="6065">
                  <c:v>4</c:v>
                </c:pt>
                <c:pt idx="6066">
                  <c:v>2</c:v>
                </c:pt>
                <c:pt idx="6067">
                  <c:v>5</c:v>
                </c:pt>
                <c:pt idx="6068">
                  <c:v>3</c:v>
                </c:pt>
                <c:pt idx="6069">
                  <c:v>3</c:v>
                </c:pt>
                <c:pt idx="6070">
                  <c:v>4</c:v>
                </c:pt>
                <c:pt idx="6071">
                  <c:v>7</c:v>
                </c:pt>
                <c:pt idx="6072">
                  <c:v>4</c:v>
                </c:pt>
                <c:pt idx="6073">
                  <c:v>5</c:v>
                </c:pt>
                <c:pt idx="6074">
                  <c:v>2</c:v>
                </c:pt>
                <c:pt idx="6075">
                  <c:v>3</c:v>
                </c:pt>
                <c:pt idx="6076">
                  <c:v>5</c:v>
                </c:pt>
                <c:pt idx="6077">
                  <c:v>4</c:v>
                </c:pt>
                <c:pt idx="6078">
                  <c:v>4</c:v>
                </c:pt>
                <c:pt idx="6079">
                  <c:v>2</c:v>
                </c:pt>
                <c:pt idx="6080">
                  <c:v>2</c:v>
                </c:pt>
                <c:pt idx="6081">
                  <c:v>1</c:v>
                </c:pt>
                <c:pt idx="6082">
                  <c:v>2</c:v>
                </c:pt>
                <c:pt idx="6083">
                  <c:v>1</c:v>
                </c:pt>
                <c:pt idx="6084">
                  <c:v>0</c:v>
                </c:pt>
                <c:pt idx="6085">
                  <c:v>3</c:v>
                </c:pt>
                <c:pt idx="6086">
                  <c:v>4</c:v>
                </c:pt>
                <c:pt idx="6087">
                  <c:v>2</c:v>
                </c:pt>
                <c:pt idx="6088">
                  <c:v>2</c:v>
                </c:pt>
                <c:pt idx="6089">
                  <c:v>3</c:v>
                </c:pt>
                <c:pt idx="6090">
                  <c:v>3</c:v>
                </c:pt>
                <c:pt idx="6091">
                  <c:v>3</c:v>
                </c:pt>
                <c:pt idx="6092">
                  <c:v>5</c:v>
                </c:pt>
                <c:pt idx="6093">
                  <c:v>3</c:v>
                </c:pt>
                <c:pt idx="6094">
                  <c:v>1</c:v>
                </c:pt>
                <c:pt idx="6095">
                  <c:v>6</c:v>
                </c:pt>
                <c:pt idx="6096">
                  <c:v>2</c:v>
                </c:pt>
                <c:pt idx="6097">
                  <c:v>5</c:v>
                </c:pt>
                <c:pt idx="6098">
                  <c:v>1</c:v>
                </c:pt>
                <c:pt idx="6099">
                  <c:v>3</c:v>
                </c:pt>
                <c:pt idx="6100">
                  <c:v>4</c:v>
                </c:pt>
                <c:pt idx="6101">
                  <c:v>3</c:v>
                </c:pt>
                <c:pt idx="6102">
                  <c:v>3</c:v>
                </c:pt>
                <c:pt idx="6103">
                  <c:v>3</c:v>
                </c:pt>
                <c:pt idx="6104">
                  <c:v>3</c:v>
                </c:pt>
                <c:pt idx="6105">
                  <c:v>3</c:v>
                </c:pt>
                <c:pt idx="6106">
                  <c:v>7</c:v>
                </c:pt>
                <c:pt idx="6107">
                  <c:v>3</c:v>
                </c:pt>
                <c:pt idx="6108">
                  <c:v>3</c:v>
                </c:pt>
                <c:pt idx="6109">
                  <c:v>1</c:v>
                </c:pt>
                <c:pt idx="6110">
                  <c:v>6</c:v>
                </c:pt>
                <c:pt idx="6111">
                  <c:v>2</c:v>
                </c:pt>
                <c:pt idx="6112">
                  <c:v>2</c:v>
                </c:pt>
                <c:pt idx="6113">
                  <c:v>2</c:v>
                </c:pt>
                <c:pt idx="6114">
                  <c:v>3</c:v>
                </c:pt>
                <c:pt idx="6115">
                  <c:v>2</c:v>
                </c:pt>
                <c:pt idx="6116">
                  <c:v>5</c:v>
                </c:pt>
                <c:pt idx="6117">
                  <c:v>3</c:v>
                </c:pt>
                <c:pt idx="6118">
                  <c:v>4</c:v>
                </c:pt>
                <c:pt idx="6119">
                  <c:v>4</c:v>
                </c:pt>
                <c:pt idx="6120">
                  <c:v>5</c:v>
                </c:pt>
                <c:pt idx="6121">
                  <c:v>1</c:v>
                </c:pt>
                <c:pt idx="6122">
                  <c:v>3</c:v>
                </c:pt>
                <c:pt idx="6123">
                  <c:v>1</c:v>
                </c:pt>
                <c:pt idx="6124">
                  <c:v>3</c:v>
                </c:pt>
                <c:pt idx="6125">
                  <c:v>6</c:v>
                </c:pt>
                <c:pt idx="6126">
                  <c:v>2</c:v>
                </c:pt>
                <c:pt idx="6127">
                  <c:v>3</c:v>
                </c:pt>
                <c:pt idx="6128">
                  <c:v>1</c:v>
                </c:pt>
                <c:pt idx="6129">
                  <c:v>1</c:v>
                </c:pt>
                <c:pt idx="6130">
                  <c:v>3</c:v>
                </c:pt>
                <c:pt idx="6131">
                  <c:v>6</c:v>
                </c:pt>
                <c:pt idx="6132">
                  <c:v>3</c:v>
                </c:pt>
                <c:pt idx="6133">
                  <c:v>2</c:v>
                </c:pt>
                <c:pt idx="6134">
                  <c:v>2</c:v>
                </c:pt>
                <c:pt idx="6135">
                  <c:v>1</c:v>
                </c:pt>
                <c:pt idx="6136">
                  <c:v>5</c:v>
                </c:pt>
                <c:pt idx="6137">
                  <c:v>2</c:v>
                </c:pt>
                <c:pt idx="6138">
                  <c:v>2</c:v>
                </c:pt>
                <c:pt idx="6139">
                  <c:v>3</c:v>
                </c:pt>
                <c:pt idx="6140">
                  <c:v>2</c:v>
                </c:pt>
                <c:pt idx="6141">
                  <c:v>4</c:v>
                </c:pt>
                <c:pt idx="6142">
                  <c:v>2</c:v>
                </c:pt>
                <c:pt idx="6143">
                  <c:v>3</c:v>
                </c:pt>
                <c:pt idx="6144">
                  <c:v>5</c:v>
                </c:pt>
                <c:pt idx="6145">
                  <c:v>4</c:v>
                </c:pt>
                <c:pt idx="6146">
                  <c:v>3</c:v>
                </c:pt>
                <c:pt idx="6147">
                  <c:v>1</c:v>
                </c:pt>
                <c:pt idx="6148">
                  <c:v>2</c:v>
                </c:pt>
                <c:pt idx="6149">
                  <c:v>4</c:v>
                </c:pt>
                <c:pt idx="6150">
                  <c:v>9</c:v>
                </c:pt>
                <c:pt idx="6151">
                  <c:v>3</c:v>
                </c:pt>
                <c:pt idx="6152">
                  <c:v>0</c:v>
                </c:pt>
                <c:pt idx="6153">
                  <c:v>3</c:v>
                </c:pt>
                <c:pt idx="6154">
                  <c:v>2</c:v>
                </c:pt>
                <c:pt idx="6155">
                  <c:v>4</c:v>
                </c:pt>
                <c:pt idx="6156">
                  <c:v>4</c:v>
                </c:pt>
                <c:pt idx="6157">
                  <c:v>1</c:v>
                </c:pt>
                <c:pt idx="6158">
                  <c:v>3</c:v>
                </c:pt>
                <c:pt idx="6159">
                  <c:v>2</c:v>
                </c:pt>
                <c:pt idx="6160">
                  <c:v>3</c:v>
                </c:pt>
                <c:pt idx="6161">
                  <c:v>1</c:v>
                </c:pt>
                <c:pt idx="6162">
                  <c:v>2</c:v>
                </c:pt>
                <c:pt idx="6163">
                  <c:v>2</c:v>
                </c:pt>
                <c:pt idx="6164">
                  <c:v>2</c:v>
                </c:pt>
                <c:pt idx="6165">
                  <c:v>5</c:v>
                </c:pt>
                <c:pt idx="6166">
                  <c:v>0</c:v>
                </c:pt>
                <c:pt idx="6167">
                  <c:v>0</c:v>
                </c:pt>
                <c:pt idx="6168">
                  <c:v>9</c:v>
                </c:pt>
                <c:pt idx="6169">
                  <c:v>1</c:v>
                </c:pt>
                <c:pt idx="6170">
                  <c:v>1</c:v>
                </c:pt>
                <c:pt idx="6171">
                  <c:v>3</c:v>
                </c:pt>
                <c:pt idx="6172">
                  <c:v>4</c:v>
                </c:pt>
                <c:pt idx="6173">
                  <c:v>3</c:v>
                </c:pt>
                <c:pt idx="6174">
                  <c:v>1</c:v>
                </c:pt>
                <c:pt idx="6175">
                  <c:v>1</c:v>
                </c:pt>
                <c:pt idx="6176">
                  <c:v>3</c:v>
                </c:pt>
                <c:pt idx="6177">
                  <c:v>2</c:v>
                </c:pt>
                <c:pt idx="6178">
                  <c:v>1</c:v>
                </c:pt>
                <c:pt idx="6179">
                  <c:v>2</c:v>
                </c:pt>
                <c:pt idx="6180">
                  <c:v>1</c:v>
                </c:pt>
                <c:pt idx="6181">
                  <c:v>2</c:v>
                </c:pt>
                <c:pt idx="6182">
                  <c:v>4</c:v>
                </c:pt>
                <c:pt idx="6183">
                  <c:v>5</c:v>
                </c:pt>
                <c:pt idx="6184">
                  <c:v>2</c:v>
                </c:pt>
                <c:pt idx="6185">
                  <c:v>5</c:v>
                </c:pt>
                <c:pt idx="6186">
                  <c:v>2</c:v>
                </c:pt>
                <c:pt idx="6187">
                  <c:v>2</c:v>
                </c:pt>
                <c:pt idx="6188">
                  <c:v>2</c:v>
                </c:pt>
                <c:pt idx="6189">
                  <c:v>6</c:v>
                </c:pt>
                <c:pt idx="6190">
                  <c:v>5</c:v>
                </c:pt>
                <c:pt idx="6191">
                  <c:v>2</c:v>
                </c:pt>
                <c:pt idx="6192">
                  <c:v>2</c:v>
                </c:pt>
                <c:pt idx="6193">
                  <c:v>3</c:v>
                </c:pt>
                <c:pt idx="6194">
                  <c:v>4</c:v>
                </c:pt>
                <c:pt idx="6195">
                  <c:v>4</c:v>
                </c:pt>
                <c:pt idx="6196">
                  <c:v>1</c:v>
                </c:pt>
                <c:pt idx="6197">
                  <c:v>3</c:v>
                </c:pt>
                <c:pt idx="6198">
                  <c:v>2</c:v>
                </c:pt>
                <c:pt idx="6199">
                  <c:v>2</c:v>
                </c:pt>
                <c:pt idx="6200">
                  <c:v>0</c:v>
                </c:pt>
                <c:pt idx="6201">
                  <c:v>2</c:v>
                </c:pt>
                <c:pt idx="6202">
                  <c:v>2</c:v>
                </c:pt>
                <c:pt idx="6203">
                  <c:v>6</c:v>
                </c:pt>
                <c:pt idx="6204">
                  <c:v>0</c:v>
                </c:pt>
                <c:pt idx="6205">
                  <c:v>5</c:v>
                </c:pt>
                <c:pt idx="6206">
                  <c:v>3</c:v>
                </c:pt>
                <c:pt idx="6207">
                  <c:v>3</c:v>
                </c:pt>
                <c:pt idx="6208">
                  <c:v>1</c:v>
                </c:pt>
                <c:pt idx="6209">
                  <c:v>2</c:v>
                </c:pt>
                <c:pt idx="6210">
                  <c:v>1</c:v>
                </c:pt>
                <c:pt idx="6211">
                  <c:v>3</c:v>
                </c:pt>
                <c:pt idx="6212">
                  <c:v>1</c:v>
                </c:pt>
                <c:pt idx="6213">
                  <c:v>3</c:v>
                </c:pt>
                <c:pt idx="6214">
                  <c:v>4</c:v>
                </c:pt>
                <c:pt idx="6215">
                  <c:v>4</c:v>
                </c:pt>
                <c:pt idx="6216">
                  <c:v>0</c:v>
                </c:pt>
                <c:pt idx="6217">
                  <c:v>1</c:v>
                </c:pt>
                <c:pt idx="6218">
                  <c:v>4</c:v>
                </c:pt>
                <c:pt idx="6219">
                  <c:v>3</c:v>
                </c:pt>
                <c:pt idx="6220">
                  <c:v>0</c:v>
                </c:pt>
                <c:pt idx="6221">
                  <c:v>2</c:v>
                </c:pt>
                <c:pt idx="6222">
                  <c:v>4</c:v>
                </c:pt>
                <c:pt idx="6223">
                  <c:v>1</c:v>
                </c:pt>
                <c:pt idx="6224">
                  <c:v>1</c:v>
                </c:pt>
                <c:pt idx="6225">
                  <c:v>2</c:v>
                </c:pt>
                <c:pt idx="6226">
                  <c:v>2</c:v>
                </c:pt>
                <c:pt idx="6227">
                  <c:v>3</c:v>
                </c:pt>
                <c:pt idx="6228">
                  <c:v>2</c:v>
                </c:pt>
                <c:pt idx="6229">
                  <c:v>1</c:v>
                </c:pt>
                <c:pt idx="6230">
                  <c:v>4</c:v>
                </c:pt>
                <c:pt idx="6231">
                  <c:v>8</c:v>
                </c:pt>
                <c:pt idx="6232">
                  <c:v>7</c:v>
                </c:pt>
                <c:pt idx="6233">
                  <c:v>1</c:v>
                </c:pt>
                <c:pt idx="6234">
                  <c:v>1</c:v>
                </c:pt>
                <c:pt idx="6235">
                  <c:v>0</c:v>
                </c:pt>
                <c:pt idx="6236">
                  <c:v>0</c:v>
                </c:pt>
                <c:pt idx="6237">
                  <c:v>3</c:v>
                </c:pt>
                <c:pt idx="6238">
                  <c:v>3</c:v>
                </c:pt>
                <c:pt idx="6239">
                  <c:v>2</c:v>
                </c:pt>
                <c:pt idx="6240">
                  <c:v>1</c:v>
                </c:pt>
                <c:pt idx="6241">
                  <c:v>2</c:v>
                </c:pt>
                <c:pt idx="6242">
                  <c:v>5</c:v>
                </c:pt>
                <c:pt idx="6243">
                  <c:v>1</c:v>
                </c:pt>
                <c:pt idx="6244">
                  <c:v>1</c:v>
                </c:pt>
                <c:pt idx="6245">
                  <c:v>3</c:v>
                </c:pt>
                <c:pt idx="6246">
                  <c:v>3</c:v>
                </c:pt>
                <c:pt idx="6247">
                  <c:v>4</c:v>
                </c:pt>
                <c:pt idx="6248">
                  <c:v>2</c:v>
                </c:pt>
                <c:pt idx="6249">
                  <c:v>2</c:v>
                </c:pt>
                <c:pt idx="6250">
                  <c:v>1</c:v>
                </c:pt>
                <c:pt idx="6251">
                  <c:v>3</c:v>
                </c:pt>
                <c:pt idx="6252">
                  <c:v>1</c:v>
                </c:pt>
                <c:pt idx="6253">
                  <c:v>2</c:v>
                </c:pt>
                <c:pt idx="6254">
                  <c:v>1</c:v>
                </c:pt>
                <c:pt idx="6255">
                  <c:v>2</c:v>
                </c:pt>
                <c:pt idx="6256">
                  <c:v>1</c:v>
                </c:pt>
                <c:pt idx="6257">
                  <c:v>0</c:v>
                </c:pt>
                <c:pt idx="6258">
                  <c:v>1</c:v>
                </c:pt>
                <c:pt idx="6259">
                  <c:v>0</c:v>
                </c:pt>
                <c:pt idx="6260">
                  <c:v>2</c:v>
                </c:pt>
                <c:pt idx="6261">
                  <c:v>2</c:v>
                </c:pt>
                <c:pt idx="6262">
                  <c:v>1</c:v>
                </c:pt>
                <c:pt idx="6263">
                  <c:v>1</c:v>
                </c:pt>
                <c:pt idx="6264">
                  <c:v>1</c:v>
                </c:pt>
                <c:pt idx="6265">
                  <c:v>2</c:v>
                </c:pt>
                <c:pt idx="6266">
                  <c:v>5</c:v>
                </c:pt>
                <c:pt idx="6267">
                  <c:v>3</c:v>
                </c:pt>
                <c:pt idx="6268">
                  <c:v>2</c:v>
                </c:pt>
                <c:pt idx="6269">
                  <c:v>2</c:v>
                </c:pt>
                <c:pt idx="6270">
                  <c:v>3</c:v>
                </c:pt>
                <c:pt idx="6271">
                  <c:v>3</c:v>
                </c:pt>
                <c:pt idx="6272">
                  <c:v>0</c:v>
                </c:pt>
                <c:pt idx="6273">
                  <c:v>0</c:v>
                </c:pt>
                <c:pt idx="6274">
                  <c:v>1</c:v>
                </c:pt>
                <c:pt idx="6275">
                  <c:v>2</c:v>
                </c:pt>
                <c:pt idx="6276">
                  <c:v>4</c:v>
                </c:pt>
                <c:pt idx="6277">
                  <c:v>1</c:v>
                </c:pt>
                <c:pt idx="6278">
                  <c:v>2</c:v>
                </c:pt>
                <c:pt idx="6279">
                  <c:v>3</c:v>
                </c:pt>
                <c:pt idx="6280">
                  <c:v>5</c:v>
                </c:pt>
                <c:pt idx="6281">
                  <c:v>4</c:v>
                </c:pt>
                <c:pt idx="6282">
                  <c:v>1</c:v>
                </c:pt>
                <c:pt idx="6283">
                  <c:v>3</c:v>
                </c:pt>
                <c:pt idx="6284">
                  <c:v>3</c:v>
                </c:pt>
                <c:pt idx="6285">
                  <c:v>3</c:v>
                </c:pt>
                <c:pt idx="6286">
                  <c:v>0</c:v>
                </c:pt>
                <c:pt idx="6287">
                  <c:v>4</c:v>
                </c:pt>
                <c:pt idx="6288">
                  <c:v>6</c:v>
                </c:pt>
                <c:pt idx="6289">
                  <c:v>5</c:v>
                </c:pt>
                <c:pt idx="6290">
                  <c:v>1</c:v>
                </c:pt>
                <c:pt idx="6291">
                  <c:v>2</c:v>
                </c:pt>
                <c:pt idx="6292">
                  <c:v>2</c:v>
                </c:pt>
                <c:pt idx="6293">
                  <c:v>2</c:v>
                </c:pt>
                <c:pt idx="6294">
                  <c:v>4</c:v>
                </c:pt>
                <c:pt idx="6295">
                  <c:v>1</c:v>
                </c:pt>
                <c:pt idx="6296">
                  <c:v>2</c:v>
                </c:pt>
                <c:pt idx="6297">
                  <c:v>1</c:v>
                </c:pt>
                <c:pt idx="6298">
                  <c:v>4</c:v>
                </c:pt>
                <c:pt idx="6299">
                  <c:v>2</c:v>
                </c:pt>
                <c:pt idx="6300">
                  <c:v>2</c:v>
                </c:pt>
                <c:pt idx="6301">
                  <c:v>2</c:v>
                </c:pt>
                <c:pt idx="6302">
                  <c:v>3</c:v>
                </c:pt>
                <c:pt idx="6303">
                  <c:v>5</c:v>
                </c:pt>
                <c:pt idx="6304">
                  <c:v>1</c:v>
                </c:pt>
                <c:pt idx="6305">
                  <c:v>4</c:v>
                </c:pt>
                <c:pt idx="6306">
                  <c:v>0</c:v>
                </c:pt>
                <c:pt idx="6307">
                  <c:v>2</c:v>
                </c:pt>
                <c:pt idx="6308">
                  <c:v>3</c:v>
                </c:pt>
                <c:pt idx="6309">
                  <c:v>0</c:v>
                </c:pt>
                <c:pt idx="6310">
                  <c:v>4</c:v>
                </c:pt>
                <c:pt idx="6311">
                  <c:v>3</c:v>
                </c:pt>
                <c:pt idx="6312">
                  <c:v>3</c:v>
                </c:pt>
                <c:pt idx="6313">
                  <c:v>3</c:v>
                </c:pt>
                <c:pt idx="6314">
                  <c:v>0</c:v>
                </c:pt>
                <c:pt idx="6315">
                  <c:v>2</c:v>
                </c:pt>
                <c:pt idx="6316">
                  <c:v>2</c:v>
                </c:pt>
                <c:pt idx="6317">
                  <c:v>1</c:v>
                </c:pt>
                <c:pt idx="6318">
                  <c:v>4</c:v>
                </c:pt>
                <c:pt idx="6319">
                  <c:v>1</c:v>
                </c:pt>
                <c:pt idx="6320">
                  <c:v>3</c:v>
                </c:pt>
                <c:pt idx="6321">
                  <c:v>1</c:v>
                </c:pt>
                <c:pt idx="6322">
                  <c:v>1</c:v>
                </c:pt>
                <c:pt idx="6323">
                  <c:v>1</c:v>
                </c:pt>
                <c:pt idx="6324">
                  <c:v>3</c:v>
                </c:pt>
                <c:pt idx="6325">
                  <c:v>3</c:v>
                </c:pt>
                <c:pt idx="6326">
                  <c:v>1</c:v>
                </c:pt>
                <c:pt idx="6327">
                  <c:v>3</c:v>
                </c:pt>
                <c:pt idx="6328">
                  <c:v>1</c:v>
                </c:pt>
                <c:pt idx="6329">
                  <c:v>2</c:v>
                </c:pt>
                <c:pt idx="6330">
                  <c:v>2</c:v>
                </c:pt>
                <c:pt idx="6331">
                  <c:v>2</c:v>
                </c:pt>
                <c:pt idx="6332">
                  <c:v>0</c:v>
                </c:pt>
                <c:pt idx="6333">
                  <c:v>1</c:v>
                </c:pt>
                <c:pt idx="6334">
                  <c:v>1</c:v>
                </c:pt>
                <c:pt idx="6335">
                  <c:v>4</c:v>
                </c:pt>
                <c:pt idx="6336">
                  <c:v>4</c:v>
                </c:pt>
                <c:pt idx="6337">
                  <c:v>3</c:v>
                </c:pt>
                <c:pt idx="6338">
                  <c:v>2</c:v>
                </c:pt>
                <c:pt idx="6339">
                  <c:v>3</c:v>
                </c:pt>
                <c:pt idx="6340">
                  <c:v>1</c:v>
                </c:pt>
                <c:pt idx="6341">
                  <c:v>2</c:v>
                </c:pt>
                <c:pt idx="6342">
                  <c:v>5</c:v>
                </c:pt>
                <c:pt idx="6343">
                  <c:v>4</c:v>
                </c:pt>
                <c:pt idx="6344">
                  <c:v>2</c:v>
                </c:pt>
                <c:pt idx="6345">
                  <c:v>4</c:v>
                </c:pt>
                <c:pt idx="6346">
                  <c:v>2</c:v>
                </c:pt>
                <c:pt idx="6347">
                  <c:v>3</c:v>
                </c:pt>
                <c:pt idx="6348">
                  <c:v>3</c:v>
                </c:pt>
                <c:pt idx="6349">
                  <c:v>4</c:v>
                </c:pt>
                <c:pt idx="6350">
                  <c:v>3</c:v>
                </c:pt>
                <c:pt idx="6351">
                  <c:v>3</c:v>
                </c:pt>
                <c:pt idx="6352">
                  <c:v>6</c:v>
                </c:pt>
                <c:pt idx="6353">
                  <c:v>2</c:v>
                </c:pt>
                <c:pt idx="6354">
                  <c:v>2</c:v>
                </c:pt>
                <c:pt idx="6355">
                  <c:v>2</c:v>
                </c:pt>
                <c:pt idx="6356">
                  <c:v>3</c:v>
                </c:pt>
                <c:pt idx="6357">
                  <c:v>2</c:v>
                </c:pt>
                <c:pt idx="6358">
                  <c:v>4</c:v>
                </c:pt>
                <c:pt idx="6359">
                  <c:v>1</c:v>
                </c:pt>
                <c:pt idx="6360">
                  <c:v>2</c:v>
                </c:pt>
                <c:pt idx="6361">
                  <c:v>3</c:v>
                </c:pt>
                <c:pt idx="6362">
                  <c:v>2</c:v>
                </c:pt>
                <c:pt idx="6363">
                  <c:v>3</c:v>
                </c:pt>
                <c:pt idx="6364">
                  <c:v>2</c:v>
                </c:pt>
                <c:pt idx="6365">
                  <c:v>3</c:v>
                </c:pt>
                <c:pt idx="6366">
                  <c:v>3</c:v>
                </c:pt>
                <c:pt idx="6367">
                  <c:v>1</c:v>
                </c:pt>
                <c:pt idx="6368">
                  <c:v>2</c:v>
                </c:pt>
                <c:pt idx="6369">
                  <c:v>7</c:v>
                </c:pt>
                <c:pt idx="6370">
                  <c:v>3</c:v>
                </c:pt>
                <c:pt idx="6371">
                  <c:v>3</c:v>
                </c:pt>
                <c:pt idx="6372">
                  <c:v>3</c:v>
                </c:pt>
                <c:pt idx="6373">
                  <c:v>3</c:v>
                </c:pt>
                <c:pt idx="6374">
                  <c:v>2</c:v>
                </c:pt>
                <c:pt idx="6375">
                  <c:v>5</c:v>
                </c:pt>
                <c:pt idx="6376">
                  <c:v>7</c:v>
                </c:pt>
                <c:pt idx="6377">
                  <c:v>2</c:v>
                </c:pt>
                <c:pt idx="6378">
                  <c:v>2</c:v>
                </c:pt>
                <c:pt idx="6379">
                  <c:v>3</c:v>
                </c:pt>
                <c:pt idx="6380">
                  <c:v>3</c:v>
                </c:pt>
                <c:pt idx="6381">
                  <c:v>1</c:v>
                </c:pt>
                <c:pt idx="6382">
                  <c:v>4</c:v>
                </c:pt>
                <c:pt idx="6383">
                  <c:v>2</c:v>
                </c:pt>
                <c:pt idx="6384">
                  <c:v>1</c:v>
                </c:pt>
                <c:pt idx="6385">
                  <c:v>3</c:v>
                </c:pt>
                <c:pt idx="6386">
                  <c:v>3</c:v>
                </c:pt>
                <c:pt idx="6387">
                  <c:v>0</c:v>
                </c:pt>
                <c:pt idx="6388">
                  <c:v>2</c:v>
                </c:pt>
                <c:pt idx="6389">
                  <c:v>4</c:v>
                </c:pt>
                <c:pt idx="6390">
                  <c:v>2</c:v>
                </c:pt>
                <c:pt idx="6391">
                  <c:v>3</c:v>
                </c:pt>
                <c:pt idx="6392">
                  <c:v>3</c:v>
                </c:pt>
                <c:pt idx="6393">
                  <c:v>4</c:v>
                </c:pt>
                <c:pt idx="6394">
                  <c:v>2</c:v>
                </c:pt>
                <c:pt idx="6395">
                  <c:v>2</c:v>
                </c:pt>
                <c:pt idx="6396">
                  <c:v>2</c:v>
                </c:pt>
                <c:pt idx="6397">
                  <c:v>0</c:v>
                </c:pt>
                <c:pt idx="6398">
                  <c:v>3</c:v>
                </c:pt>
                <c:pt idx="6399">
                  <c:v>5</c:v>
                </c:pt>
                <c:pt idx="6400">
                  <c:v>2</c:v>
                </c:pt>
                <c:pt idx="6401">
                  <c:v>1</c:v>
                </c:pt>
                <c:pt idx="6402">
                  <c:v>2</c:v>
                </c:pt>
                <c:pt idx="6403">
                  <c:v>4</c:v>
                </c:pt>
                <c:pt idx="6404">
                  <c:v>2</c:v>
                </c:pt>
                <c:pt idx="6405">
                  <c:v>0</c:v>
                </c:pt>
                <c:pt idx="6406">
                  <c:v>0</c:v>
                </c:pt>
                <c:pt idx="6407">
                  <c:v>3</c:v>
                </c:pt>
                <c:pt idx="6408">
                  <c:v>0</c:v>
                </c:pt>
                <c:pt idx="6409">
                  <c:v>4</c:v>
                </c:pt>
                <c:pt idx="6410">
                  <c:v>4</c:v>
                </c:pt>
                <c:pt idx="6411">
                  <c:v>1</c:v>
                </c:pt>
                <c:pt idx="6412">
                  <c:v>3</c:v>
                </c:pt>
                <c:pt idx="6413">
                  <c:v>1</c:v>
                </c:pt>
                <c:pt idx="6414">
                  <c:v>1</c:v>
                </c:pt>
                <c:pt idx="6415">
                  <c:v>2</c:v>
                </c:pt>
                <c:pt idx="6416">
                  <c:v>1</c:v>
                </c:pt>
                <c:pt idx="6417">
                  <c:v>3</c:v>
                </c:pt>
                <c:pt idx="6418">
                  <c:v>4</c:v>
                </c:pt>
                <c:pt idx="6419">
                  <c:v>1</c:v>
                </c:pt>
                <c:pt idx="6420">
                  <c:v>1</c:v>
                </c:pt>
                <c:pt idx="6421">
                  <c:v>2</c:v>
                </c:pt>
                <c:pt idx="6422">
                  <c:v>2</c:v>
                </c:pt>
                <c:pt idx="6423">
                  <c:v>0</c:v>
                </c:pt>
                <c:pt idx="6424">
                  <c:v>6</c:v>
                </c:pt>
                <c:pt idx="6425">
                  <c:v>4</c:v>
                </c:pt>
                <c:pt idx="6426">
                  <c:v>0</c:v>
                </c:pt>
                <c:pt idx="6427">
                  <c:v>2</c:v>
                </c:pt>
                <c:pt idx="6428">
                  <c:v>4</c:v>
                </c:pt>
                <c:pt idx="6429">
                  <c:v>2</c:v>
                </c:pt>
                <c:pt idx="6430">
                  <c:v>2</c:v>
                </c:pt>
                <c:pt idx="6431">
                  <c:v>4</c:v>
                </c:pt>
                <c:pt idx="6432">
                  <c:v>2</c:v>
                </c:pt>
                <c:pt idx="6433">
                  <c:v>2</c:v>
                </c:pt>
                <c:pt idx="6434">
                  <c:v>0</c:v>
                </c:pt>
                <c:pt idx="6435">
                  <c:v>2</c:v>
                </c:pt>
                <c:pt idx="6436">
                  <c:v>2</c:v>
                </c:pt>
                <c:pt idx="6437">
                  <c:v>3</c:v>
                </c:pt>
                <c:pt idx="6438">
                  <c:v>4</c:v>
                </c:pt>
                <c:pt idx="6439">
                  <c:v>4</c:v>
                </c:pt>
                <c:pt idx="6440">
                  <c:v>3</c:v>
                </c:pt>
                <c:pt idx="6441">
                  <c:v>6</c:v>
                </c:pt>
                <c:pt idx="6442">
                  <c:v>3</c:v>
                </c:pt>
                <c:pt idx="6443">
                  <c:v>1</c:v>
                </c:pt>
                <c:pt idx="6444">
                  <c:v>1</c:v>
                </c:pt>
                <c:pt idx="6445">
                  <c:v>3</c:v>
                </c:pt>
                <c:pt idx="6446">
                  <c:v>3</c:v>
                </c:pt>
                <c:pt idx="6447">
                  <c:v>4</c:v>
                </c:pt>
                <c:pt idx="6448">
                  <c:v>2</c:v>
                </c:pt>
                <c:pt idx="6449">
                  <c:v>2</c:v>
                </c:pt>
                <c:pt idx="6450">
                  <c:v>3</c:v>
                </c:pt>
                <c:pt idx="6451">
                  <c:v>4</c:v>
                </c:pt>
                <c:pt idx="6452">
                  <c:v>2</c:v>
                </c:pt>
                <c:pt idx="6453">
                  <c:v>4</c:v>
                </c:pt>
                <c:pt idx="6454">
                  <c:v>2</c:v>
                </c:pt>
                <c:pt idx="6455">
                  <c:v>2</c:v>
                </c:pt>
                <c:pt idx="6456">
                  <c:v>1</c:v>
                </c:pt>
                <c:pt idx="6457">
                  <c:v>3</c:v>
                </c:pt>
                <c:pt idx="6458">
                  <c:v>4</c:v>
                </c:pt>
                <c:pt idx="6459">
                  <c:v>7</c:v>
                </c:pt>
                <c:pt idx="6460">
                  <c:v>3</c:v>
                </c:pt>
                <c:pt idx="6461">
                  <c:v>5</c:v>
                </c:pt>
                <c:pt idx="6462">
                  <c:v>3</c:v>
                </c:pt>
                <c:pt idx="6463">
                  <c:v>4</c:v>
                </c:pt>
                <c:pt idx="6464">
                  <c:v>1</c:v>
                </c:pt>
                <c:pt idx="6465">
                  <c:v>3</c:v>
                </c:pt>
                <c:pt idx="6466">
                  <c:v>6</c:v>
                </c:pt>
                <c:pt idx="6467">
                  <c:v>0</c:v>
                </c:pt>
                <c:pt idx="6468">
                  <c:v>1</c:v>
                </c:pt>
                <c:pt idx="6469">
                  <c:v>2</c:v>
                </c:pt>
                <c:pt idx="6470">
                  <c:v>4</c:v>
                </c:pt>
                <c:pt idx="6471">
                  <c:v>3</c:v>
                </c:pt>
                <c:pt idx="6472">
                  <c:v>4</c:v>
                </c:pt>
                <c:pt idx="6473">
                  <c:v>2</c:v>
                </c:pt>
                <c:pt idx="6474">
                  <c:v>0</c:v>
                </c:pt>
                <c:pt idx="6475">
                  <c:v>1</c:v>
                </c:pt>
                <c:pt idx="6476">
                  <c:v>1</c:v>
                </c:pt>
                <c:pt idx="6477">
                  <c:v>1</c:v>
                </c:pt>
                <c:pt idx="6478">
                  <c:v>2</c:v>
                </c:pt>
                <c:pt idx="6479">
                  <c:v>1</c:v>
                </c:pt>
                <c:pt idx="6480">
                  <c:v>0</c:v>
                </c:pt>
                <c:pt idx="6481">
                  <c:v>6</c:v>
                </c:pt>
                <c:pt idx="6482">
                  <c:v>1</c:v>
                </c:pt>
                <c:pt idx="6483">
                  <c:v>4</c:v>
                </c:pt>
                <c:pt idx="6484">
                  <c:v>5</c:v>
                </c:pt>
                <c:pt idx="6485">
                  <c:v>4</c:v>
                </c:pt>
                <c:pt idx="6486">
                  <c:v>4</c:v>
                </c:pt>
                <c:pt idx="6487">
                  <c:v>2</c:v>
                </c:pt>
                <c:pt idx="6488">
                  <c:v>3</c:v>
                </c:pt>
                <c:pt idx="6489">
                  <c:v>2</c:v>
                </c:pt>
                <c:pt idx="6490">
                  <c:v>3</c:v>
                </c:pt>
                <c:pt idx="6491">
                  <c:v>4</c:v>
                </c:pt>
                <c:pt idx="6492">
                  <c:v>3</c:v>
                </c:pt>
                <c:pt idx="6493">
                  <c:v>2</c:v>
                </c:pt>
                <c:pt idx="6494">
                  <c:v>1</c:v>
                </c:pt>
                <c:pt idx="6495">
                  <c:v>1</c:v>
                </c:pt>
                <c:pt idx="6496">
                  <c:v>2</c:v>
                </c:pt>
                <c:pt idx="6497">
                  <c:v>4</c:v>
                </c:pt>
                <c:pt idx="6498">
                  <c:v>1</c:v>
                </c:pt>
                <c:pt idx="6499">
                  <c:v>1</c:v>
                </c:pt>
                <c:pt idx="6500">
                  <c:v>1</c:v>
                </c:pt>
                <c:pt idx="6501">
                  <c:v>1</c:v>
                </c:pt>
                <c:pt idx="6502">
                  <c:v>1</c:v>
                </c:pt>
                <c:pt idx="6503">
                  <c:v>4</c:v>
                </c:pt>
                <c:pt idx="6504">
                  <c:v>1</c:v>
                </c:pt>
                <c:pt idx="6505">
                  <c:v>3</c:v>
                </c:pt>
                <c:pt idx="6506">
                  <c:v>2</c:v>
                </c:pt>
                <c:pt idx="6507">
                  <c:v>4</c:v>
                </c:pt>
                <c:pt idx="6508">
                  <c:v>4</c:v>
                </c:pt>
                <c:pt idx="6509">
                  <c:v>1</c:v>
                </c:pt>
                <c:pt idx="6510">
                  <c:v>1</c:v>
                </c:pt>
                <c:pt idx="6511">
                  <c:v>3</c:v>
                </c:pt>
                <c:pt idx="6512">
                  <c:v>2</c:v>
                </c:pt>
                <c:pt idx="6513">
                  <c:v>4</c:v>
                </c:pt>
                <c:pt idx="6514">
                  <c:v>5</c:v>
                </c:pt>
                <c:pt idx="6515">
                  <c:v>3</c:v>
                </c:pt>
                <c:pt idx="6516">
                  <c:v>2</c:v>
                </c:pt>
                <c:pt idx="6517">
                  <c:v>1</c:v>
                </c:pt>
                <c:pt idx="6518">
                  <c:v>3</c:v>
                </c:pt>
                <c:pt idx="6519">
                  <c:v>3</c:v>
                </c:pt>
                <c:pt idx="6520">
                  <c:v>3</c:v>
                </c:pt>
                <c:pt idx="6521">
                  <c:v>0</c:v>
                </c:pt>
                <c:pt idx="6522">
                  <c:v>3</c:v>
                </c:pt>
                <c:pt idx="6523">
                  <c:v>4</c:v>
                </c:pt>
                <c:pt idx="6524">
                  <c:v>3</c:v>
                </c:pt>
                <c:pt idx="6525">
                  <c:v>2</c:v>
                </c:pt>
                <c:pt idx="6526">
                  <c:v>1</c:v>
                </c:pt>
                <c:pt idx="6527">
                  <c:v>1</c:v>
                </c:pt>
                <c:pt idx="6528">
                  <c:v>4</c:v>
                </c:pt>
                <c:pt idx="6529">
                  <c:v>4</c:v>
                </c:pt>
                <c:pt idx="6530">
                  <c:v>4</c:v>
                </c:pt>
                <c:pt idx="6531">
                  <c:v>1</c:v>
                </c:pt>
                <c:pt idx="6532">
                  <c:v>0</c:v>
                </c:pt>
                <c:pt idx="6533">
                  <c:v>2</c:v>
                </c:pt>
                <c:pt idx="6534">
                  <c:v>1</c:v>
                </c:pt>
                <c:pt idx="6535">
                  <c:v>3</c:v>
                </c:pt>
                <c:pt idx="6536">
                  <c:v>3</c:v>
                </c:pt>
                <c:pt idx="6537">
                  <c:v>5</c:v>
                </c:pt>
                <c:pt idx="6538">
                  <c:v>5</c:v>
                </c:pt>
                <c:pt idx="6539">
                  <c:v>4</c:v>
                </c:pt>
                <c:pt idx="6540">
                  <c:v>4</c:v>
                </c:pt>
                <c:pt idx="6541">
                  <c:v>6</c:v>
                </c:pt>
                <c:pt idx="6542">
                  <c:v>4</c:v>
                </c:pt>
                <c:pt idx="6543">
                  <c:v>3</c:v>
                </c:pt>
                <c:pt idx="6544">
                  <c:v>0</c:v>
                </c:pt>
                <c:pt idx="6545">
                  <c:v>3</c:v>
                </c:pt>
                <c:pt idx="6546">
                  <c:v>0</c:v>
                </c:pt>
                <c:pt idx="6547">
                  <c:v>1</c:v>
                </c:pt>
                <c:pt idx="6548">
                  <c:v>1</c:v>
                </c:pt>
                <c:pt idx="6549">
                  <c:v>2</c:v>
                </c:pt>
                <c:pt idx="6550">
                  <c:v>3</c:v>
                </c:pt>
                <c:pt idx="6551">
                  <c:v>6</c:v>
                </c:pt>
                <c:pt idx="6552">
                  <c:v>1</c:v>
                </c:pt>
                <c:pt idx="6553">
                  <c:v>2</c:v>
                </c:pt>
                <c:pt idx="6554">
                  <c:v>6</c:v>
                </c:pt>
                <c:pt idx="6555">
                  <c:v>2</c:v>
                </c:pt>
                <c:pt idx="6556">
                  <c:v>2</c:v>
                </c:pt>
                <c:pt idx="6557">
                  <c:v>5</c:v>
                </c:pt>
                <c:pt idx="6558">
                  <c:v>2</c:v>
                </c:pt>
                <c:pt idx="6559">
                  <c:v>1</c:v>
                </c:pt>
                <c:pt idx="6560">
                  <c:v>1</c:v>
                </c:pt>
                <c:pt idx="6561">
                  <c:v>5</c:v>
                </c:pt>
                <c:pt idx="6562">
                  <c:v>4</c:v>
                </c:pt>
                <c:pt idx="6563">
                  <c:v>1</c:v>
                </c:pt>
                <c:pt idx="6564">
                  <c:v>4</c:v>
                </c:pt>
                <c:pt idx="6565">
                  <c:v>6</c:v>
                </c:pt>
                <c:pt idx="6566">
                  <c:v>6</c:v>
                </c:pt>
                <c:pt idx="6567">
                  <c:v>2</c:v>
                </c:pt>
                <c:pt idx="6568">
                  <c:v>1</c:v>
                </c:pt>
                <c:pt idx="6569">
                  <c:v>2</c:v>
                </c:pt>
                <c:pt idx="6570">
                  <c:v>2</c:v>
                </c:pt>
                <c:pt idx="6571">
                  <c:v>3</c:v>
                </c:pt>
                <c:pt idx="6572">
                  <c:v>2</c:v>
                </c:pt>
                <c:pt idx="6573">
                  <c:v>2</c:v>
                </c:pt>
                <c:pt idx="6574">
                  <c:v>2</c:v>
                </c:pt>
                <c:pt idx="6575">
                  <c:v>3</c:v>
                </c:pt>
                <c:pt idx="6576">
                  <c:v>2</c:v>
                </c:pt>
                <c:pt idx="6577">
                  <c:v>4</c:v>
                </c:pt>
                <c:pt idx="6578">
                  <c:v>5</c:v>
                </c:pt>
                <c:pt idx="6579">
                  <c:v>4</c:v>
                </c:pt>
                <c:pt idx="6580">
                  <c:v>4</c:v>
                </c:pt>
                <c:pt idx="6581">
                  <c:v>0</c:v>
                </c:pt>
                <c:pt idx="6582">
                  <c:v>4</c:v>
                </c:pt>
                <c:pt idx="6583">
                  <c:v>2</c:v>
                </c:pt>
                <c:pt idx="6584">
                  <c:v>1</c:v>
                </c:pt>
                <c:pt idx="6585">
                  <c:v>0</c:v>
                </c:pt>
                <c:pt idx="6586">
                  <c:v>3</c:v>
                </c:pt>
                <c:pt idx="6587">
                  <c:v>1</c:v>
                </c:pt>
                <c:pt idx="6588">
                  <c:v>3</c:v>
                </c:pt>
                <c:pt idx="6589">
                  <c:v>4</c:v>
                </c:pt>
                <c:pt idx="6590">
                  <c:v>1</c:v>
                </c:pt>
                <c:pt idx="6591">
                  <c:v>3</c:v>
                </c:pt>
                <c:pt idx="6592">
                  <c:v>2</c:v>
                </c:pt>
                <c:pt idx="6593">
                  <c:v>1</c:v>
                </c:pt>
                <c:pt idx="6594">
                  <c:v>4</c:v>
                </c:pt>
                <c:pt idx="6595">
                  <c:v>0</c:v>
                </c:pt>
                <c:pt idx="6596">
                  <c:v>5</c:v>
                </c:pt>
                <c:pt idx="6597">
                  <c:v>0</c:v>
                </c:pt>
                <c:pt idx="6598">
                  <c:v>2</c:v>
                </c:pt>
                <c:pt idx="6599">
                  <c:v>3</c:v>
                </c:pt>
                <c:pt idx="6600">
                  <c:v>3</c:v>
                </c:pt>
                <c:pt idx="6601">
                  <c:v>4</c:v>
                </c:pt>
                <c:pt idx="6602">
                  <c:v>2</c:v>
                </c:pt>
                <c:pt idx="6603">
                  <c:v>1</c:v>
                </c:pt>
                <c:pt idx="6604">
                  <c:v>2</c:v>
                </c:pt>
                <c:pt idx="6605">
                  <c:v>2</c:v>
                </c:pt>
                <c:pt idx="6606">
                  <c:v>5</c:v>
                </c:pt>
                <c:pt idx="6607">
                  <c:v>3</c:v>
                </c:pt>
                <c:pt idx="6608">
                  <c:v>1</c:v>
                </c:pt>
                <c:pt idx="6609">
                  <c:v>1</c:v>
                </c:pt>
                <c:pt idx="6610">
                  <c:v>2</c:v>
                </c:pt>
                <c:pt idx="6611">
                  <c:v>0</c:v>
                </c:pt>
                <c:pt idx="6612">
                  <c:v>5</c:v>
                </c:pt>
                <c:pt idx="6613">
                  <c:v>4</c:v>
                </c:pt>
                <c:pt idx="6614">
                  <c:v>3</c:v>
                </c:pt>
                <c:pt idx="6615">
                  <c:v>0</c:v>
                </c:pt>
                <c:pt idx="6616">
                  <c:v>3</c:v>
                </c:pt>
                <c:pt idx="6617">
                  <c:v>1</c:v>
                </c:pt>
                <c:pt idx="6618">
                  <c:v>2</c:v>
                </c:pt>
                <c:pt idx="6619">
                  <c:v>3</c:v>
                </c:pt>
                <c:pt idx="6620">
                  <c:v>3</c:v>
                </c:pt>
                <c:pt idx="6621">
                  <c:v>2</c:v>
                </c:pt>
                <c:pt idx="6622">
                  <c:v>2</c:v>
                </c:pt>
                <c:pt idx="6623">
                  <c:v>0</c:v>
                </c:pt>
                <c:pt idx="6624">
                  <c:v>1</c:v>
                </c:pt>
                <c:pt idx="6625">
                  <c:v>1</c:v>
                </c:pt>
                <c:pt idx="6626">
                  <c:v>3</c:v>
                </c:pt>
                <c:pt idx="6627">
                  <c:v>2</c:v>
                </c:pt>
                <c:pt idx="6628">
                  <c:v>5</c:v>
                </c:pt>
                <c:pt idx="6629">
                  <c:v>2</c:v>
                </c:pt>
                <c:pt idx="6630">
                  <c:v>0</c:v>
                </c:pt>
                <c:pt idx="6631">
                  <c:v>4</c:v>
                </c:pt>
                <c:pt idx="6632">
                  <c:v>3</c:v>
                </c:pt>
                <c:pt idx="6633">
                  <c:v>1</c:v>
                </c:pt>
                <c:pt idx="6634">
                  <c:v>3</c:v>
                </c:pt>
                <c:pt idx="6635">
                  <c:v>2</c:v>
                </c:pt>
                <c:pt idx="6636">
                  <c:v>4</c:v>
                </c:pt>
                <c:pt idx="6637">
                  <c:v>3</c:v>
                </c:pt>
                <c:pt idx="6638">
                  <c:v>3</c:v>
                </c:pt>
                <c:pt idx="6639">
                  <c:v>6</c:v>
                </c:pt>
                <c:pt idx="6640">
                  <c:v>1</c:v>
                </c:pt>
                <c:pt idx="6641">
                  <c:v>1</c:v>
                </c:pt>
                <c:pt idx="6642">
                  <c:v>4</c:v>
                </c:pt>
                <c:pt idx="6643">
                  <c:v>3</c:v>
                </c:pt>
                <c:pt idx="6644">
                  <c:v>4</c:v>
                </c:pt>
                <c:pt idx="6645">
                  <c:v>1</c:v>
                </c:pt>
                <c:pt idx="6646">
                  <c:v>1</c:v>
                </c:pt>
                <c:pt idx="6647">
                  <c:v>2</c:v>
                </c:pt>
                <c:pt idx="6648">
                  <c:v>2</c:v>
                </c:pt>
                <c:pt idx="6649">
                  <c:v>1</c:v>
                </c:pt>
                <c:pt idx="6650">
                  <c:v>0</c:v>
                </c:pt>
                <c:pt idx="6651">
                  <c:v>3</c:v>
                </c:pt>
                <c:pt idx="6652">
                  <c:v>2</c:v>
                </c:pt>
                <c:pt idx="6653">
                  <c:v>2</c:v>
                </c:pt>
                <c:pt idx="6654">
                  <c:v>6</c:v>
                </c:pt>
                <c:pt idx="6655">
                  <c:v>0</c:v>
                </c:pt>
                <c:pt idx="6656">
                  <c:v>3</c:v>
                </c:pt>
                <c:pt idx="6657">
                  <c:v>2</c:v>
                </c:pt>
                <c:pt idx="6658">
                  <c:v>1</c:v>
                </c:pt>
                <c:pt idx="6659">
                  <c:v>7</c:v>
                </c:pt>
                <c:pt idx="6660">
                  <c:v>4</c:v>
                </c:pt>
                <c:pt idx="6661">
                  <c:v>2</c:v>
                </c:pt>
                <c:pt idx="6662">
                  <c:v>2</c:v>
                </c:pt>
                <c:pt idx="6663">
                  <c:v>2</c:v>
                </c:pt>
                <c:pt idx="6664">
                  <c:v>2</c:v>
                </c:pt>
                <c:pt idx="6665">
                  <c:v>4</c:v>
                </c:pt>
                <c:pt idx="6666">
                  <c:v>1</c:v>
                </c:pt>
                <c:pt idx="6667">
                  <c:v>3</c:v>
                </c:pt>
                <c:pt idx="6668">
                  <c:v>5</c:v>
                </c:pt>
                <c:pt idx="6669">
                  <c:v>3</c:v>
                </c:pt>
                <c:pt idx="6670">
                  <c:v>1</c:v>
                </c:pt>
                <c:pt idx="6671">
                  <c:v>2</c:v>
                </c:pt>
                <c:pt idx="6672">
                  <c:v>3</c:v>
                </c:pt>
                <c:pt idx="6673">
                  <c:v>3</c:v>
                </c:pt>
                <c:pt idx="6674">
                  <c:v>1</c:v>
                </c:pt>
                <c:pt idx="6675">
                  <c:v>2</c:v>
                </c:pt>
                <c:pt idx="6676">
                  <c:v>4</c:v>
                </c:pt>
                <c:pt idx="6677">
                  <c:v>3</c:v>
                </c:pt>
                <c:pt idx="6678">
                  <c:v>1</c:v>
                </c:pt>
                <c:pt idx="6679">
                  <c:v>1</c:v>
                </c:pt>
                <c:pt idx="6680">
                  <c:v>3</c:v>
                </c:pt>
                <c:pt idx="6681">
                  <c:v>5</c:v>
                </c:pt>
                <c:pt idx="6682">
                  <c:v>5</c:v>
                </c:pt>
                <c:pt idx="6683">
                  <c:v>2</c:v>
                </c:pt>
                <c:pt idx="6684">
                  <c:v>1</c:v>
                </c:pt>
                <c:pt idx="6685">
                  <c:v>2</c:v>
                </c:pt>
                <c:pt idx="6686">
                  <c:v>2</c:v>
                </c:pt>
                <c:pt idx="6687">
                  <c:v>0</c:v>
                </c:pt>
                <c:pt idx="6688">
                  <c:v>3</c:v>
                </c:pt>
                <c:pt idx="6689">
                  <c:v>3</c:v>
                </c:pt>
                <c:pt idx="6690">
                  <c:v>2</c:v>
                </c:pt>
                <c:pt idx="6691">
                  <c:v>5</c:v>
                </c:pt>
                <c:pt idx="6692">
                  <c:v>2</c:v>
                </c:pt>
                <c:pt idx="6693">
                  <c:v>1</c:v>
                </c:pt>
                <c:pt idx="6694">
                  <c:v>5</c:v>
                </c:pt>
                <c:pt idx="6695">
                  <c:v>5</c:v>
                </c:pt>
                <c:pt idx="6696">
                  <c:v>5</c:v>
                </c:pt>
                <c:pt idx="6697">
                  <c:v>1</c:v>
                </c:pt>
                <c:pt idx="6698">
                  <c:v>1</c:v>
                </c:pt>
                <c:pt idx="6699">
                  <c:v>3</c:v>
                </c:pt>
                <c:pt idx="6700">
                  <c:v>7</c:v>
                </c:pt>
                <c:pt idx="6701">
                  <c:v>3</c:v>
                </c:pt>
                <c:pt idx="6702">
                  <c:v>2</c:v>
                </c:pt>
                <c:pt idx="6703">
                  <c:v>3</c:v>
                </c:pt>
                <c:pt idx="6704">
                  <c:v>5</c:v>
                </c:pt>
                <c:pt idx="6705">
                  <c:v>4</c:v>
                </c:pt>
                <c:pt idx="6706">
                  <c:v>6</c:v>
                </c:pt>
                <c:pt idx="6707">
                  <c:v>1</c:v>
                </c:pt>
                <c:pt idx="6708">
                  <c:v>2</c:v>
                </c:pt>
                <c:pt idx="6709">
                  <c:v>4</c:v>
                </c:pt>
                <c:pt idx="6710">
                  <c:v>1</c:v>
                </c:pt>
                <c:pt idx="6711">
                  <c:v>5</c:v>
                </c:pt>
                <c:pt idx="6712">
                  <c:v>5</c:v>
                </c:pt>
                <c:pt idx="6713">
                  <c:v>4</c:v>
                </c:pt>
                <c:pt idx="6714">
                  <c:v>1</c:v>
                </c:pt>
                <c:pt idx="6715">
                  <c:v>2</c:v>
                </c:pt>
                <c:pt idx="6716">
                  <c:v>1</c:v>
                </c:pt>
                <c:pt idx="6717">
                  <c:v>1</c:v>
                </c:pt>
                <c:pt idx="6718">
                  <c:v>1</c:v>
                </c:pt>
                <c:pt idx="6719">
                  <c:v>2</c:v>
                </c:pt>
                <c:pt idx="6720">
                  <c:v>1</c:v>
                </c:pt>
                <c:pt idx="6721">
                  <c:v>5</c:v>
                </c:pt>
                <c:pt idx="6722">
                  <c:v>3</c:v>
                </c:pt>
                <c:pt idx="6723">
                  <c:v>0</c:v>
                </c:pt>
                <c:pt idx="6724">
                  <c:v>4</c:v>
                </c:pt>
                <c:pt idx="6725">
                  <c:v>2</c:v>
                </c:pt>
                <c:pt idx="6726">
                  <c:v>3</c:v>
                </c:pt>
                <c:pt idx="6727">
                  <c:v>1</c:v>
                </c:pt>
                <c:pt idx="6728">
                  <c:v>4</c:v>
                </c:pt>
                <c:pt idx="6729">
                  <c:v>2</c:v>
                </c:pt>
                <c:pt idx="6730">
                  <c:v>2</c:v>
                </c:pt>
                <c:pt idx="6731">
                  <c:v>2</c:v>
                </c:pt>
                <c:pt idx="6732">
                  <c:v>2</c:v>
                </c:pt>
                <c:pt idx="6733">
                  <c:v>3</c:v>
                </c:pt>
                <c:pt idx="6734">
                  <c:v>5</c:v>
                </c:pt>
                <c:pt idx="6735">
                  <c:v>5</c:v>
                </c:pt>
                <c:pt idx="6736">
                  <c:v>1</c:v>
                </c:pt>
                <c:pt idx="6737">
                  <c:v>5</c:v>
                </c:pt>
                <c:pt idx="6738">
                  <c:v>4</c:v>
                </c:pt>
                <c:pt idx="6739">
                  <c:v>1</c:v>
                </c:pt>
                <c:pt idx="6740">
                  <c:v>3</c:v>
                </c:pt>
                <c:pt idx="6741">
                  <c:v>7</c:v>
                </c:pt>
                <c:pt idx="6742">
                  <c:v>2</c:v>
                </c:pt>
                <c:pt idx="6743">
                  <c:v>2</c:v>
                </c:pt>
                <c:pt idx="6744">
                  <c:v>0</c:v>
                </c:pt>
                <c:pt idx="6745">
                  <c:v>3</c:v>
                </c:pt>
                <c:pt idx="6746">
                  <c:v>3</c:v>
                </c:pt>
                <c:pt idx="6747">
                  <c:v>3</c:v>
                </c:pt>
                <c:pt idx="6748">
                  <c:v>3</c:v>
                </c:pt>
                <c:pt idx="6749">
                  <c:v>5</c:v>
                </c:pt>
                <c:pt idx="6750">
                  <c:v>4</c:v>
                </c:pt>
                <c:pt idx="6751">
                  <c:v>0</c:v>
                </c:pt>
                <c:pt idx="6752">
                  <c:v>2</c:v>
                </c:pt>
                <c:pt idx="6753">
                  <c:v>1</c:v>
                </c:pt>
                <c:pt idx="6754">
                  <c:v>4</c:v>
                </c:pt>
                <c:pt idx="6755">
                  <c:v>2</c:v>
                </c:pt>
                <c:pt idx="6756">
                  <c:v>3</c:v>
                </c:pt>
                <c:pt idx="6757">
                  <c:v>3</c:v>
                </c:pt>
                <c:pt idx="6758">
                  <c:v>5</c:v>
                </c:pt>
                <c:pt idx="6759">
                  <c:v>3</c:v>
                </c:pt>
                <c:pt idx="6760">
                  <c:v>4</c:v>
                </c:pt>
                <c:pt idx="6761">
                  <c:v>1</c:v>
                </c:pt>
                <c:pt idx="6762">
                  <c:v>5</c:v>
                </c:pt>
                <c:pt idx="6763">
                  <c:v>4</c:v>
                </c:pt>
                <c:pt idx="6764">
                  <c:v>3</c:v>
                </c:pt>
                <c:pt idx="6765">
                  <c:v>0</c:v>
                </c:pt>
                <c:pt idx="6766">
                  <c:v>2</c:v>
                </c:pt>
                <c:pt idx="6767">
                  <c:v>1</c:v>
                </c:pt>
                <c:pt idx="6768">
                  <c:v>2</c:v>
                </c:pt>
                <c:pt idx="6769">
                  <c:v>2</c:v>
                </c:pt>
                <c:pt idx="6770">
                  <c:v>1</c:v>
                </c:pt>
                <c:pt idx="6771">
                  <c:v>0</c:v>
                </c:pt>
                <c:pt idx="6772">
                  <c:v>1</c:v>
                </c:pt>
                <c:pt idx="6773">
                  <c:v>0</c:v>
                </c:pt>
                <c:pt idx="6774">
                  <c:v>7</c:v>
                </c:pt>
                <c:pt idx="6775">
                  <c:v>3</c:v>
                </c:pt>
                <c:pt idx="6776">
                  <c:v>2</c:v>
                </c:pt>
                <c:pt idx="6777">
                  <c:v>4</c:v>
                </c:pt>
                <c:pt idx="6778">
                  <c:v>1</c:v>
                </c:pt>
                <c:pt idx="6779">
                  <c:v>2</c:v>
                </c:pt>
                <c:pt idx="6780">
                  <c:v>1</c:v>
                </c:pt>
                <c:pt idx="6781">
                  <c:v>4</c:v>
                </c:pt>
                <c:pt idx="6782">
                  <c:v>5</c:v>
                </c:pt>
                <c:pt idx="6783">
                  <c:v>4</c:v>
                </c:pt>
                <c:pt idx="6784">
                  <c:v>3</c:v>
                </c:pt>
                <c:pt idx="6785">
                  <c:v>3</c:v>
                </c:pt>
                <c:pt idx="6786">
                  <c:v>4</c:v>
                </c:pt>
                <c:pt idx="6787">
                  <c:v>2</c:v>
                </c:pt>
                <c:pt idx="6788">
                  <c:v>3</c:v>
                </c:pt>
                <c:pt idx="6789">
                  <c:v>6</c:v>
                </c:pt>
                <c:pt idx="6790">
                  <c:v>2</c:v>
                </c:pt>
                <c:pt idx="6791">
                  <c:v>4</c:v>
                </c:pt>
                <c:pt idx="6792">
                  <c:v>2</c:v>
                </c:pt>
                <c:pt idx="6793">
                  <c:v>2</c:v>
                </c:pt>
                <c:pt idx="6794">
                  <c:v>0</c:v>
                </c:pt>
                <c:pt idx="6795">
                  <c:v>6</c:v>
                </c:pt>
                <c:pt idx="6796">
                  <c:v>2</c:v>
                </c:pt>
                <c:pt idx="6797">
                  <c:v>2</c:v>
                </c:pt>
                <c:pt idx="6798">
                  <c:v>1</c:v>
                </c:pt>
                <c:pt idx="6799">
                  <c:v>1</c:v>
                </c:pt>
                <c:pt idx="6800">
                  <c:v>4</c:v>
                </c:pt>
                <c:pt idx="6801">
                  <c:v>2</c:v>
                </c:pt>
                <c:pt idx="6802">
                  <c:v>3</c:v>
                </c:pt>
                <c:pt idx="6803">
                  <c:v>1</c:v>
                </c:pt>
                <c:pt idx="6804">
                  <c:v>3</c:v>
                </c:pt>
                <c:pt idx="6805">
                  <c:v>3</c:v>
                </c:pt>
                <c:pt idx="6806">
                  <c:v>5</c:v>
                </c:pt>
                <c:pt idx="6807">
                  <c:v>3</c:v>
                </c:pt>
                <c:pt idx="6808">
                  <c:v>6</c:v>
                </c:pt>
                <c:pt idx="6809">
                  <c:v>1</c:v>
                </c:pt>
                <c:pt idx="6810">
                  <c:v>2</c:v>
                </c:pt>
                <c:pt idx="6811">
                  <c:v>3</c:v>
                </c:pt>
                <c:pt idx="6812">
                  <c:v>3</c:v>
                </c:pt>
                <c:pt idx="6813">
                  <c:v>2</c:v>
                </c:pt>
                <c:pt idx="6814">
                  <c:v>3</c:v>
                </c:pt>
                <c:pt idx="6815">
                  <c:v>1</c:v>
                </c:pt>
                <c:pt idx="6816">
                  <c:v>2</c:v>
                </c:pt>
                <c:pt idx="6817">
                  <c:v>6</c:v>
                </c:pt>
                <c:pt idx="6818">
                  <c:v>5</c:v>
                </c:pt>
                <c:pt idx="6819">
                  <c:v>0</c:v>
                </c:pt>
                <c:pt idx="6820">
                  <c:v>1</c:v>
                </c:pt>
                <c:pt idx="6821">
                  <c:v>3</c:v>
                </c:pt>
                <c:pt idx="6822">
                  <c:v>3</c:v>
                </c:pt>
                <c:pt idx="6823">
                  <c:v>3</c:v>
                </c:pt>
                <c:pt idx="6824">
                  <c:v>4</c:v>
                </c:pt>
                <c:pt idx="6825">
                  <c:v>7</c:v>
                </c:pt>
                <c:pt idx="6826">
                  <c:v>1</c:v>
                </c:pt>
                <c:pt idx="6827">
                  <c:v>3</c:v>
                </c:pt>
                <c:pt idx="6828">
                  <c:v>2</c:v>
                </c:pt>
                <c:pt idx="6829">
                  <c:v>2</c:v>
                </c:pt>
                <c:pt idx="6830">
                  <c:v>2</c:v>
                </c:pt>
                <c:pt idx="6831">
                  <c:v>1</c:v>
                </c:pt>
                <c:pt idx="6832">
                  <c:v>2</c:v>
                </c:pt>
                <c:pt idx="6833">
                  <c:v>1</c:v>
                </c:pt>
                <c:pt idx="6834">
                  <c:v>1</c:v>
                </c:pt>
                <c:pt idx="6835">
                  <c:v>3</c:v>
                </c:pt>
                <c:pt idx="6836">
                  <c:v>1</c:v>
                </c:pt>
                <c:pt idx="6837">
                  <c:v>0</c:v>
                </c:pt>
                <c:pt idx="6838">
                  <c:v>2</c:v>
                </c:pt>
                <c:pt idx="6839">
                  <c:v>1</c:v>
                </c:pt>
                <c:pt idx="6840">
                  <c:v>4</c:v>
                </c:pt>
                <c:pt idx="6841">
                  <c:v>5</c:v>
                </c:pt>
                <c:pt idx="6842">
                  <c:v>1</c:v>
                </c:pt>
                <c:pt idx="6843">
                  <c:v>1</c:v>
                </c:pt>
                <c:pt idx="6844">
                  <c:v>4</c:v>
                </c:pt>
                <c:pt idx="6845">
                  <c:v>7</c:v>
                </c:pt>
                <c:pt idx="6846">
                  <c:v>0</c:v>
                </c:pt>
                <c:pt idx="6847">
                  <c:v>1</c:v>
                </c:pt>
                <c:pt idx="6848">
                  <c:v>4</c:v>
                </c:pt>
                <c:pt idx="6849">
                  <c:v>1</c:v>
                </c:pt>
                <c:pt idx="6850">
                  <c:v>5</c:v>
                </c:pt>
                <c:pt idx="6851">
                  <c:v>2</c:v>
                </c:pt>
                <c:pt idx="6852">
                  <c:v>1</c:v>
                </c:pt>
                <c:pt idx="6853">
                  <c:v>1</c:v>
                </c:pt>
                <c:pt idx="6854">
                  <c:v>3</c:v>
                </c:pt>
                <c:pt idx="6855">
                  <c:v>1</c:v>
                </c:pt>
                <c:pt idx="6856">
                  <c:v>4</c:v>
                </c:pt>
                <c:pt idx="6857">
                  <c:v>3</c:v>
                </c:pt>
                <c:pt idx="6858">
                  <c:v>2</c:v>
                </c:pt>
                <c:pt idx="6859">
                  <c:v>1</c:v>
                </c:pt>
                <c:pt idx="6860">
                  <c:v>4</c:v>
                </c:pt>
                <c:pt idx="6861">
                  <c:v>0</c:v>
                </c:pt>
                <c:pt idx="6862">
                  <c:v>2</c:v>
                </c:pt>
                <c:pt idx="6863">
                  <c:v>4</c:v>
                </c:pt>
                <c:pt idx="6864">
                  <c:v>3</c:v>
                </c:pt>
                <c:pt idx="6865">
                  <c:v>5</c:v>
                </c:pt>
                <c:pt idx="6866">
                  <c:v>2</c:v>
                </c:pt>
                <c:pt idx="6867">
                  <c:v>3</c:v>
                </c:pt>
                <c:pt idx="6868">
                  <c:v>3</c:v>
                </c:pt>
                <c:pt idx="6869">
                  <c:v>0</c:v>
                </c:pt>
                <c:pt idx="6870">
                  <c:v>3</c:v>
                </c:pt>
                <c:pt idx="6871">
                  <c:v>4</c:v>
                </c:pt>
                <c:pt idx="6872">
                  <c:v>1</c:v>
                </c:pt>
                <c:pt idx="6873">
                  <c:v>1</c:v>
                </c:pt>
                <c:pt idx="6874">
                  <c:v>0</c:v>
                </c:pt>
                <c:pt idx="6875">
                  <c:v>2</c:v>
                </c:pt>
                <c:pt idx="6876">
                  <c:v>4</c:v>
                </c:pt>
                <c:pt idx="6877">
                  <c:v>4</c:v>
                </c:pt>
                <c:pt idx="6878">
                  <c:v>1</c:v>
                </c:pt>
                <c:pt idx="6879">
                  <c:v>0</c:v>
                </c:pt>
                <c:pt idx="6880">
                  <c:v>1</c:v>
                </c:pt>
                <c:pt idx="6881">
                  <c:v>1</c:v>
                </c:pt>
                <c:pt idx="6882">
                  <c:v>6</c:v>
                </c:pt>
                <c:pt idx="6883">
                  <c:v>2</c:v>
                </c:pt>
                <c:pt idx="6884">
                  <c:v>3</c:v>
                </c:pt>
                <c:pt idx="6885">
                  <c:v>1</c:v>
                </c:pt>
                <c:pt idx="6886">
                  <c:v>1</c:v>
                </c:pt>
                <c:pt idx="6887">
                  <c:v>4</c:v>
                </c:pt>
                <c:pt idx="6888">
                  <c:v>4</c:v>
                </c:pt>
                <c:pt idx="6889">
                  <c:v>2</c:v>
                </c:pt>
                <c:pt idx="6890">
                  <c:v>3</c:v>
                </c:pt>
                <c:pt idx="6891">
                  <c:v>2</c:v>
                </c:pt>
                <c:pt idx="6892">
                  <c:v>4</c:v>
                </c:pt>
                <c:pt idx="6893">
                  <c:v>1</c:v>
                </c:pt>
                <c:pt idx="6894">
                  <c:v>3</c:v>
                </c:pt>
                <c:pt idx="6895">
                  <c:v>1</c:v>
                </c:pt>
                <c:pt idx="6896">
                  <c:v>3</c:v>
                </c:pt>
                <c:pt idx="6897">
                  <c:v>2</c:v>
                </c:pt>
                <c:pt idx="6898">
                  <c:v>2</c:v>
                </c:pt>
                <c:pt idx="6899">
                  <c:v>2</c:v>
                </c:pt>
                <c:pt idx="6900">
                  <c:v>4</c:v>
                </c:pt>
                <c:pt idx="6901">
                  <c:v>1</c:v>
                </c:pt>
                <c:pt idx="6902">
                  <c:v>2</c:v>
                </c:pt>
                <c:pt idx="6903">
                  <c:v>3</c:v>
                </c:pt>
                <c:pt idx="6904">
                  <c:v>2</c:v>
                </c:pt>
                <c:pt idx="6905">
                  <c:v>1</c:v>
                </c:pt>
                <c:pt idx="6906">
                  <c:v>3</c:v>
                </c:pt>
                <c:pt idx="6907">
                  <c:v>2</c:v>
                </c:pt>
                <c:pt idx="6908">
                  <c:v>1</c:v>
                </c:pt>
                <c:pt idx="6909">
                  <c:v>2</c:v>
                </c:pt>
                <c:pt idx="6910">
                  <c:v>3</c:v>
                </c:pt>
                <c:pt idx="6911">
                  <c:v>2</c:v>
                </c:pt>
                <c:pt idx="6912">
                  <c:v>3</c:v>
                </c:pt>
                <c:pt idx="6913">
                  <c:v>2</c:v>
                </c:pt>
                <c:pt idx="6914">
                  <c:v>2</c:v>
                </c:pt>
                <c:pt idx="6915">
                  <c:v>3</c:v>
                </c:pt>
                <c:pt idx="6916">
                  <c:v>3</c:v>
                </c:pt>
                <c:pt idx="6917">
                  <c:v>1</c:v>
                </c:pt>
                <c:pt idx="6918">
                  <c:v>4</c:v>
                </c:pt>
                <c:pt idx="6919">
                  <c:v>3</c:v>
                </c:pt>
                <c:pt idx="6920">
                  <c:v>0</c:v>
                </c:pt>
                <c:pt idx="6921">
                  <c:v>3</c:v>
                </c:pt>
                <c:pt idx="6922">
                  <c:v>1</c:v>
                </c:pt>
                <c:pt idx="6923">
                  <c:v>3</c:v>
                </c:pt>
                <c:pt idx="6924">
                  <c:v>2</c:v>
                </c:pt>
                <c:pt idx="6925">
                  <c:v>2</c:v>
                </c:pt>
                <c:pt idx="6926">
                  <c:v>2</c:v>
                </c:pt>
                <c:pt idx="6927">
                  <c:v>1</c:v>
                </c:pt>
                <c:pt idx="6928">
                  <c:v>3</c:v>
                </c:pt>
                <c:pt idx="6929">
                  <c:v>3</c:v>
                </c:pt>
                <c:pt idx="6930">
                  <c:v>2</c:v>
                </c:pt>
                <c:pt idx="6931">
                  <c:v>3</c:v>
                </c:pt>
                <c:pt idx="6932">
                  <c:v>4</c:v>
                </c:pt>
                <c:pt idx="6933">
                  <c:v>1</c:v>
                </c:pt>
                <c:pt idx="6934">
                  <c:v>5</c:v>
                </c:pt>
                <c:pt idx="6935">
                  <c:v>1</c:v>
                </c:pt>
                <c:pt idx="6936">
                  <c:v>1</c:v>
                </c:pt>
                <c:pt idx="6937">
                  <c:v>0</c:v>
                </c:pt>
                <c:pt idx="6938">
                  <c:v>2</c:v>
                </c:pt>
                <c:pt idx="6939">
                  <c:v>2</c:v>
                </c:pt>
                <c:pt idx="6940">
                  <c:v>2</c:v>
                </c:pt>
                <c:pt idx="6941">
                  <c:v>2</c:v>
                </c:pt>
                <c:pt idx="6942">
                  <c:v>3</c:v>
                </c:pt>
                <c:pt idx="6943">
                  <c:v>2</c:v>
                </c:pt>
                <c:pt idx="6944">
                  <c:v>4</c:v>
                </c:pt>
                <c:pt idx="6945">
                  <c:v>1</c:v>
                </c:pt>
                <c:pt idx="6946">
                  <c:v>2</c:v>
                </c:pt>
                <c:pt idx="6947">
                  <c:v>3</c:v>
                </c:pt>
                <c:pt idx="6948">
                  <c:v>3</c:v>
                </c:pt>
                <c:pt idx="6949">
                  <c:v>5</c:v>
                </c:pt>
                <c:pt idx="6950">
                  <c:v>2</c:v>
                </c:pt>
                <c:pt idx="6951">
                  <c:v>2</c:v>
                </c:pt>
                <c:pt idx="6952">
                  <c:v>2</c:v>
                </c:pt>
                <c:pt idx="6953">
                  <c:v>3</c:v>
                </c:pt>
                <c:pt idx="6954">
                  <c:v>3</c:v>
                </c:pt>
                <c:pt idx="6955">
                  <c:v>1</c:v>
                </c:pt>
                <c:pt idx="6956">
                  <c:v>3</c:v>
                </c:pt>
                <c:pt idx="6957">
                  <c:v>4</c:v>
                </c:pt>
                <c:pt idx="6958">
                  <c:v>0</c:v>
                </c:pt>
                <c:pt idx="6959">
                  <c:v>3</c:v>
                </c:pt>
                <c:pt idx="6960">
                  <c:v>2</c:v>
                </c:pt>
                <c:pt idx="6961">
                  <c:v>2</c:v>
                </c:pt>
                <c:pt idx="6962">
                  <c:v>1</c:v>
                </c:pt>
                <c:pt idx="6963">
                  <c:v>2</c:v>
                </c:pt>
                <c:pt idx="6964">
                  <c:v>4</c:v>
                </c:pt>
                <c:pt idx="6965">
                  <c:v>2</c:v>
                </c:pt>
                <c:pt idx="6966">
                  <c:v>2</c:v>
                </c:pt>
                <c:pt idx="6967">
                  <c:v>1</c:v>
                </c:pt>
                <c:pt idx="6968">
                  <c:v>2</c:v>
                </c:pt>
                <c:pt idx="6969">
                  <c:v>6</c:v>
                </c:pt>
                <c:pt idx="6970">
                  <c:v>1</c:v>
                </c:pt>
                <c:pt idx="6971">
                  <c:v>0</c:v>
                </c:pt>
                <c:pt idx="6972">
                  <c:v>2</c:v>
                </c:pt>
                <c:pt idx="6973">
                  <c:v>0</c:v>
                </c:pt>
                <c:pt idx="6974">
                  <c:v>2</c:v>
                </c:pt>
                <c:pt idx="6975">
                  <c:v>4</c:v>
                </c:pt>
                <c:pt idx="6976">
                  <c:v>2</c:v>
                </c:pt>
                <c:pt idx="6977">
                  <c:v>2</c:v>
                </c:pt>
                <c:pt idx="6978">
                  <c:v>4</c:v>
                </c:pt>
                <c:pt idx="6979">
                  <c:v>4</c:v>
                </c:pt>
                <c:pt idx="6980">
                  <c:v>3</c:v>
                </c:pt>
                <c:pt idx="6981">
                  <c:v>2</c:v>
                </c:pt>
                <c:pt idx="6982">
                  <c:v>1</c:v>
                </c:pt>
                <c:pt idx="6983">
                  <c:v>4</c:v>
                </c:pt>
                <c:pt idx="6984">
                  <c:v>2</c:v>
                </c:pt>
                <c:pt idx="6985">
                  <c:v>4</c:v>
                </c:pt>
                <c:pt idx="6986">
                  <c:v>1</c:v>
                </c:pt>
                <c:pt idx="6987">
                  <c:v>4</c:v>
                </c:pt>
                <c:pt idx="6988">
                  <c:v>3</c:v>
                </c:pt>
                <c:pt idx="6989">
                  <c:v>2</c:v>
                </c:pt>
                <c:pt idx="6990">
                  <c:v>3</c:v>
                </c:pt>
                <c:pt idx="6991">
                  <c:v>1</c:v>
                </c:pt>
                <c:pt idx="6992">
                  <c:v>1</c:v>
                </c:pt>
                <c:pt idx="6993">
                  <c:v>2</c:v>
                </c:pt>
                <c:pt idx="6994">
                  <c:v>3</c:v>
                </c:pt>
                <c:pt idx="6995">
                  <c:v>1</c:v>
                </c:pt>
                <c:pt idx="6996">
                  <c:v>6</c:v>
                </c:pt>
                <c:pt idx="6997">
                  <c:v>4</c:v>
                </c:pt>
                <c:pt idx="6998">
                  <c:v>2</c:v>
                </c:pt>
                <c:pt idx="6999">
                  <c:v>2</c:v>
                </c:pt>
                <c:pt idx="7000">
                  <c:v>5</c:v>
                </c:pt>
                <c:pt idx="7001">
                  <c:v>0</c:v>
                </c:pt>
                <c:pt idx="7002">
                  <c:v>3</c:v>
                </c:pt>
                <c:pt idx="7003">
                  <c:v>1</c:v>
                </c:pt>
                <c:pt idx="7004">
                  <c:v>1</c:v>
                </c:pt>
                <c:pt idx="7005">
                  <c:v>3</c:v>
                </c:pt>
                <c:pt idx="7006">
                  <c:v>2</c:v>
                </c:pt>
                <c:pt idx="7007">
                  <c:v>3</c:v>
                </c:pt>
                <c:pt idx="7008">
                  <c:v>4</c:v>
                </c:pt>
                <c:pt idx="7009">
                  <c:v>1</c:v>
                </c:pt>
                <c:pt idx="7010">
                  <c:v>3</c:v>
                </c:pt>
                <c:pt idx="7011">
                  <c:v>1</c:v>
                </c:pt>
                <c:pt idx="7012">
                  <c:v>4</c:v>
                </c:pt>
                <c:pt idx="7013">
                  <c:v>3</c:v>
                </c:pt>
                <c:pt idx="7014">
                  <c:v>1</c:v>
                </c:pt>
                <c:pt idx="7015">
                  <c:v>4</c:v>
                </c:pt>
                <c:pt idx="7016">
                  <c:v>3</c:v>
                </c:pt>
                <c:pt idx="7017">
                  <c:v>4</c:v>
                </c:pt>
                <c:pt idx="7018">
                  <c:v>2</c:v>
                </c:pt>
                <c:pt idx="7019">
                  <c:v>2</c:v>
                </c:pt>
                <c:pt idx="7020">
                  <c:v>3</c:v>
                </c:pt>
                <c:pt idx="7021">
                  <c:v>3</c:v>
                </c:pt>
                <c:pt idx="7022">
                  <c:v>2</c:v>
                </c:pt>
                <c:pt idx="7023">
                  <c:v>3</c:v>
                </c:pt>
                <c:pt idx="7024">
                  <c:v>4</c:v>
                </c:pt>
                <c:pt idx="7025">
                  <c:v>3</c:v>
                </c:pt>
                <c:pt idx="7026">
                  <c:v>2</c:v>
                </c:pt>
                <c:pt idx="7027">
                  <c:v>4</c:v>
                </c:pt>
                <c:pt idx="7028">
                  <c:v>2</c:v>
                </c:pt>
                <c:pt idx="7029">
                  <c:v>1</c:v>
                </c:pt>
                <c:pt idx="7030">
                  <c:v>3</c:v>
                </c:pt>
                <c:pt idx="7031">
                  <c:v>2</c:v>
                </c:pt>
                <c:pt idx="7032">
                  <c:v>4</c:v>
                </c:pt>
                <c:pt idx="7033">
                  <c:v>0</c:v>
                </c:pt>
                <c:pt idx="7034">
                  <c:v>2</c:v>
                </c:pt>
                <c:pt idx="7035">
                  <c:v>3</c:v>
                </c:pt>
                <c:pt idx="7036">
                  <c:v>4</c:v>
                </c:pt>
                <c:pt idx="7037">
                  <c:v>2</c:v>
                </c:pt>
                <c:pt idx="7038">
                  <c:v>4</c:v>
                </c:pt>
                <c:pt idx="7039">
                  <c:v>2</c:v>
                </c:pt>
                <c:pt idx="7040">
                  <c:v>1</c:v>
                </c:pt>
                <c:pt idx="7041">
                  <c:v>2</c:v>
                </c:pt>
                <c:pt idx="7042">
                  <c:v>1</c:v>
                </c:pt>
                <c:pt idx="7043">
                  <c:v>4</c:v>
                </c:pt>
                <c:pt idx="7044">
                  <c:v>1</c:v>
                </c:pt>
                <c:pt idx="7045">
                  <c:v>4</c:v>
                </c:pt>
                <c:pt idx="7046">
                  <c:v>1</c:v>
                </c:pt>
                <c:pt idx="7047">
                  <c:v>1</c:v>
                </c:pt>
                <c:pt idx="7048">
                  <c:v>4</c:v>
                </c:pt>
                <c:pt idx="7049">
                  <c:v>2</c:v>
                </c:pt>
                <c:pt idx="7050">
                  <c:v>6</c:v>
                </c:pt>
                <c:pt idx="7051">
                  <c:v>0</c:v>
                </c:pt>
                <c:pt idx="7052">
                  <c:v>4</c:v>
                </c:pt>
                <c:pt idx="7053">
                  <c:v>2</c:v>
                </c:pt>
                <c:pt idx="7054">
                  <c:v>2</c:v>
                </c:pt>
                <c:pt idx="7055">
                  <c:v>3</c:v>
                </c:pt>
                <c:pt idx="7056">
                  <c:v>2</c:v>
                </c:pt>
                <c:pt idx="7057">
                  <c:v>3</c:v>
                </c:pt>
                <c:pt idx="7058">
                  <c:v>1</c:v>
                </c:pt>
                <c:pt idx="7059">
                  <c:v>2</c:v>
                </c:pt>
                <c:pt idx="7060">
                  <c:v>1</c:v>
                </c:pt>
                <c:pt idx="7061">
                  <c:v>3</c:v>
                </c:pt>
                <c:pt idx="7062">
                  <c:v>1</c:v>
                </c:pt>
                <c:pt idx="7063">
                  <c:v>1</c:v>
                </c:pt>
                <c:pt idx="7064">
                  <c:v>9</c:v>
                </c:pt>
                <c:pt idx="7065">
                  <c:v>3</c:v>
                </c:pt>
                <c:pt idx="7066">
                  <c:v>0</c:v>
                </c:pt>
                <c:pt idx="7067">
                  <c:v>5</c:v>
                </c:pt>
                <c:pt idx="7068">
                  <c:v>5</c:v>
                </c:pt>
                <c:pt idx="7069">
                  <c:v>4</c:v>
                </c:pt>
                <c:pt idx="7070">
                  <c:v>3</c:v>
                </c:pt>
                <c:pt idx="7071">
                  <c:v>3</c:v>
                </c:pt>
                <c:pt idx="7072">
                  <c:v>0</c:v>
                </c:pt>
                <c:pt idx="7073">
                  <c:v>1</c:v>
                </c:pt>
                <c:pt idx="7074">
                  <c:v>1</c:v>
                </c:pt>
                <c:pt idx="7075">
                  <c:v>3</c:v>
                </c:pt>
                <c:pt idx="7076">
                  <c:v>4</c:v>
                </c:pt>
                <c:pt idx="7077">
                  <c:v>0</c:v>
                </c:pt>
                <c:pt idx="7078">
                  <c:v>1</c:v>
                </c:pt>
                <c:pt idx="7079">
                  <c:v>8</c:v>
                </c:pt>
                <c:pt idx="7080">
                  <c:v>3</c:v>
                </c:pt>
                <c:pt idx="7081">
                  <c:v>1</c:v>
                </c:pt>
                <c:pt idx="7082">
                  <c:v>3</c:v>
                </c:pt>
                <c:pt idx="7083">
                  <c:v>1</c:v>
                </c:pt>
                <c:pt idx="7084">
                  <c:v>3</c:v>
                </c:pt>
                <c:pt idx="7085">
                  <c:v>2</c:v>
                </c:pt>
                <c:pt idx="7086">
                  <c:v>2</c:v>
                </c:pt>
                <c:pt idx="7087">
                  <c:v>5</c:v>
                </c:pt>
                <c:pt idx="7088">
                  <c:v>1</c:v>
                </c:pt>
                <c:pt idx="7089">
                  <c:v>2</c:v>
                </c:pt>
                <c:pt idx="7090">
                  <c:v>2</c:v>
                </c:pt>
                <c:pt idx="7091">
                  <c:v>1</c:v>
                </c:pt>
                <c:pt idx="7092">
                  <c:v>2</c:v>
                </c:pt>
                <c:pt idx="7093">
                  <c:v>3</c:v>
                </c:pt>
                <c:pt idx="7094">
                  <c:v>1</c:v>
                </c:pt>
                <c:pt idx="7095">
                  <c:v>2</c:v>
                </c:pt>
                <c:pt idx="7096">
                  <c:v>2</c:v>
                </c:pt>
                <c:pt idx="7097">
                  <c:v>1</c:v>
                </c:pt>
                <c:pt idx="7098">
                  <c:v>6</c:v>
                </c:pt>
                <c:pt idx="7099">
                  <c:v>1</c:v>
                </c:pt>
                <c:pt idx="7100">
                  <c:v>5</c:v>
                </c:pt>
                <c:pt idx="7101">
                  <c:v>1</c:v>
                </c:pt>
                <c:pt idx="7102">
                  <c:v>0</c:v>
                </c:pt>
                <c:pt idx="7103">
                  <c:v>1</c:v>
                </c:pt>
                <c:pt idx="7104">
                  <c:v>2</c:v>
                </c:pt>
                <c:pt idx="7105">
                  <c:v>2</c:v>
                </c:pt>
                <c:pt idx="7106">
                  <c:v>2</c:v>
                </c:pt>
                <c:pt idx="7107">
                  <c:v>5</c:v>
                </c:pt>
                <c:pt idx="7108">
                  <c:v>2</c:v>
                </c:pt>
                <c:pt idx="7109">
                  <c:v>1</c:v>
                </c:pt>
                <c:pt idx="7110">
                  <c:v>2</c:v>
                </c:pt>
                <c:pt idx="7111">
                  <c:v>1</c:v>
                </c:pt>
                <c:pt idx="7112">
                  <c:v>5</c:v>
                </c:pt>
                <c:pt idx="7113">
                  <c:v>0</c:v>
                </c:pt>
                <c:pt idx="7114">
                  <c:v>6</c:v>
                </c:pt>
                <c:pt idx="7115">
                  <c:v>3</c:v>
                </c:pt>
                <c:pt idx="7116">
                  <c:v>1</c:v>
                </c:pt>
                <c:pt idx="7117">
                  <c:v>1</c:v>
                </c:pt>
                <c:pt idx="7118">
                  <c:v>1</c:v>
                </c:pt>
                <c:pt idx="7119">
                  <c:v>1</c:v>
                </c:pt>
                <c:pt idx="7120">
                  <c:v>6</c:v>
                </c:pt>
                <c:pt idx="7121">
                  <c:v>1</c:v>
                </c:pt>
                <c:pt idx="7122">
                  <c:v>2</c:v>
                </c:pt>
                <c:pt idx="7123">
                  <c:v>3</c:v>
                </c:pt>
                <c:pt idx="7124">
                  <c:v>2</c:v>
                </c:pt>
                <c:pt idx="7125">
                  <c:v>5</c:v>
                </c:pt>
                <c:pt idx="7126">
                  <c:v>1</c:v>
                </c:pt>
                <c:pt idx="7127">
                  <c:v>3</c:v>
                </c:pt>
                <c:pt idx="7128">
                  <c:v>5</c:v>
                </c:pt>
                <c:pt idx="7129">
                  <c:v>2</c:v>
                </c:pt>
                <c:pt idx="7130">
                  <c:v>0</c:v>
                </c:pt>
                <c:pt idx="7131">
                  <c:v>1</c:v>
                </c:pt>
                <c:pt idx="7132">
                  <c:v>3</c:v>
                </c:pt>
                <c:pt idx="7133">
                  <c:v>3</c:v>
                </c:pt>
                <c:pt idx="7134">
                  <c:v>6</c:v>
                </c:pt>
                <c:pt idx="7135">
                  <c:v>1</c:v>
                </c:pt>
                <c:pt idx="7136">
                  <c:v>3</c:v>
                </c:pt>
                <c:pt idx="7137">
                  <c:v>0</c:v>
                </c:pt>
                <c:pt idx="7138">
                  <c:v>2</c:v>
                </c:pt>
                <c:pt idx="7139">
                  <c:v>2</c:v>
                </c:pt>
                <c:pt idx="7140">
                  <c:v>1</c:v>
                </c:pt>
                <c:pt idx="7141">
                  <c:v>2</c:v>
                </c:pt>
                <c:pt idx="7142">
                  <c:v>1</c:v>
                </c:pt>
                <c:pt idx="7143">
                  <c:v>3</c:v>
                </c:pt>
                <c:pt idx="7144">
                  <c:v>2</c:v>
                </c:pt>
                <c:pt idx="7145">
                  <c:v>0</c:v>
                </c:pt>
                <c:pt idx="7146">
                  <c:v>1</c:v>
                </c:pt>
                <c:pt idx="7147">
                  <c:v>1</c:v>
                </c:pt>
                <c:pt idx="7148">
                  <c:v>0</c:v>
                </c:pt>
                <c:pt idx="7149">
                  <c:v>5</c:v>
                </c:pt>
                <c:pt idx="7150">
                  <c:v>0</c:v>
                </c:pt>
                <c:pt idx="7151">
                  <c:v>3</c:v>
                </c:pt>
                <c:pt idx="7152">
                  <c:v>1</c:v>
                </c:pt>
                <c:pt idx="7153">
                  <c:v>3</c:v>
                </c:pt>
                <c:pt idx="7154">
                  <c:v>3</c:v>
                </c:pt>
                <c:pt idx="7155">
                  <c:v>2</c:v>
                </c:pt>
                <c:pt idx="7156">
                  <c:v>1</c:v>
                </c:pt>
                <c:pt idx="7157">
                  <c:v>2</c:v>
                </c:pt>
                <c:pt idx="7158">
                  <c:v>1</c:v>
                </c:pt>
                <c:pt idx="7159">
                  <c:v>4</c:v>
                </c:pt>
                <c:pt idx="7160">
                  <c:v>2</c:v>
                </c:pt>
                <c:pt idx="7161">
                  <c:v>3</c:v>
                </c:pt>
                <c:pt idx="7162">
                  <c:v>1</c:v>
                </c:pt>
                <c:pt idx="7163">
                  <c:v>1</c:v>
                </c:pt>
                <c:pt idx="7164">
                  <c:v>4</c:v>
                </c:pt>
                <c:pt idx="7165">
                  <c:v>5</c:v>
                </c:pt>
                <c:pt idx="7166">
                  <c:v>3</c:v>
                </c:pt>
                <c:pt idx="7167">
                  <c:v>2</c:v>
                </c:pt>
                <c:pt idx="7168">
                  <c:v>1</c:v>
                </c:pt>
                <c:pt idx="7169">
                  <c:v>5</c:v>
                </c:pt>
                <c:pt idx="7170">
                  <c:v>4</c:v>
                </c:pt>
                <c:pt idx="7171">
                  <c:v>5</c:v>
                </c:pt>
                <c:pt idx="7172">
                  <c:v>3</c:v>
                </c:pt>
                <c:pt idx="7173">
                  <c:v>0</c:v>
                </c:pt>
                <c:pt idx="7174">
                  <c:v>2</c:v>
                </c:pt>
                <c:pt idx="7175">
                  <c:v>4</c:v>
                </c:pt>
                <c:pt idx="7176">
                  <c:v>5</c:v>
                </c:pt>
                <c:pt idx="7177">
                  <c:v>1</c:v>
                </c:pt>
                <c:pt idx="7178">
                  <c:v>2</c:v>
                </c:pt>
                <c:pt idx="7179">
                  <c:v>3</c:v>
                </c:pt>
                <c:pt idx="7180">
                  <c:v>4</c:v>
                </c:pt>
                <c:pt idx="7181">
                  <c:v>2</c:v>
                </c:pt>
                <c:pt idx="7182">
                  <c:v>2</c:v>
                </c:pt>
                <c:pt idx="7183">
                  <c:v>8</c:v>
                </c:pt>
                <c:pt idx="7184">
                  <c:v>0</c:v>
                </c:pt>
                <c:pt idx="7185">
                  <c:v>2</c:v>
                </c:pt>
                <c:pt idx="7186">
                  <c:v>1</c:v>
                </c:pt>
                <c:pt idx="7187">
                  <c:v>3</c:v>
                </c:pt>
                <c:pt idx="7188">
                  <c:v>1</c:v>
                </c:pt>
                <c:pt idx="7189">
                  <c:v>4</c:v>
                </c:pt>
                <c:pt idx="7190">
                  <c:v>1</c:v>
                </c:pt>
                <c:pt idx="7191">
                  <c:v>1</c:v>
                </c:pt>
                <c:pt idx="7192">
                  <c:v>5</c:v>
                </c:pt>
                <c:pt idx="7193">
                  <c:v>4</c:v>
                </c:pt>
                <c:pt idx="7194">
                  <c:v>2</c:v>
                </c:pt>
                <c:pt idx="7195">
                  <c:v>4</c:v>
                </c:pt>
                <c:pt idx="7196">
                  <c:v>0</c:v>
                </c:pt>
                <c:pt idx="7197">
                  <c:v>2</c:v>
                </c:pt>
                <c:pt idx="7198">
                  <c:v>4</c:v>
                </c:pt>
                <c:pt idx="7199">
                  <c:v>2</c:v>
                </c:pt>
                <c:pt idx="7200">
                  <c:v>0</c:v>
                </c:pt>
                <c:pt idx="7201">
                  <c:v>1</c:v>
                </c:pt>
                <c:pt idx="7202">
                  <c:v>2</c:v>
                </c:pt>
                <c:pt idx="7203">
                  <c:v>2</c:v>
                </c:pt>
                <c:pt idx="7204">
                  <c:v>1</c:v>
                </c:pt>
                <c:pt idx="7205">
                  <c:v>4</c:v>
                </c:pt>
                <c:pt idx="7206">
                  <c:v>0</c:v>
                </c:pt>
                <c:pt idx="7207">
                  <c:v>2</c:v>
                </c:pt>
                <c:pt idx="7208">
                  <c:v>1</c:v>
                </c:pt>
                <c:pt idx="7209">
                  <c:v>2</c:v>
                </c:pt>
                <c:pt idx="7210">
                  <c:v>2</c:v>
                </c:pt>
                <c:pt idx="7211">
                  <c:v>2</c:v>
                </c:pt>
                <c:pt idx="7212">
                  <c:v>2</c:v>
                </c:pt>
                <c:pt idx="7213">
                  <c:v>1</c:v>
                </c:pt>
                <c:pt idx="7214">
                  <c:v>0</c:v>
                </c:pt>
                <c:pt idx="7215">
                  <c:v>1</c:v>
                </c:pt>
                <c:pt idx="7216">
                  <c:v>0</c:v>
                </c:pt>
                <c:pt idx="7217">
                  <c:v>2</c:v>
                </c:pt>
                <c:pt idx="7218">
                  <c:v>3</c:v>
                </c:pt>
                <c:pt idx="7219">
                  <c:v>4</c:v>
                </c:pt>
                <c:pt idx="7220">
                  <c:v>2</c:v>
                </c:pt>
                <c:pt idx="7221">
                  <c:v>1</c:v>
                </c:pt>
                <c:pt idx="7222">
                  <c:v>1</c:v>
                </c:pt>
                <c:pt idx="7223">
                  <c:v>5</c:v>
                </c:pt>
                <c:pt idx="7224">
                  <c:v>2</c:v>
                </c:pt>
                <c:pt idx="7225">
                  <c:v>2</c:v>
                </c:pt>
                <c:pt idx="7226">
                  <c:v>3</c:v>
                </c:pt>
                <c:pt idx="7227">
                  <c:v>4</c:v>
                </c:pt>
                <c:pt idx="7228">
                  <c:v>3</c:v>
                </c:pt>
                <c:pt idx="7229">
                  <c:v>5</c:v>
                </c:pt>
                <c:pt idx="7230">
                  <c:v>5</c:v>
                </c:pt>
                <c:pt idx="7231">
                  <c:v>0</c:v>
                </c:pt>
                <c:pt idx="7232">
                  <c:v>3</c:v>
                </c:pt>
                <c:pt idx="7233">
                  <c:v>1</c:v>
                </c:pt>
                <c:pt idx="7234">
                  <c:v>1</c:v>
                </c:pt>
                <c:pt idx="7235">
                  <c:v>1</c:v>
                </c:pt>
                <c:pt idx="7236">
                  <c:v>2</c:v>
                </c:pt>
                <c:pt idx="7237">
                  <c:v>2</c:v>
                </c:pt>
                <c:pt idx="7238">
                  <c:v>1</c:v>
                </c:pt>
                <c:pt idx="7239">
                  <c:v>3</c:v>
                </c:pt>
                <c:pt idx="7240">
                  <c:v>1</c:v>
                </c:pt>
                <c:pt idx="7241">
                  <c:v>0</c:v>
                </c:pt>
                <c:pt idx="7242">
                  <c:v>2</c:v>
                </c:pt>
                <c:pt idx="7243">
                  <c:v>1</c:v>
                </c:pt>
                <c:pt idx="7244">
                  <c:v>3</c:v>
                </c:pt>
                <c:pt idx="7245">
                  <c:v>1</c:v>
                </c:pt>
                <c:pt idx="7246">
                  <c:v>1</c:v>
                </c:pt>
                <c:pt idx="7247">
                  <c:v>4</c:v>
                </c:pt>
                <c:pt idx="7248">
                  <c:v>1</c:v>
                </c:pt>
                <c:pt idx="7249">
                  <c:v>2</c:v>
                </c:pt>
                <c:pt idx="7250">
                  <c:v>3</c:v>
                </c:pt>
                <c:pt idx="7251">
                  <c:v>0</c:v>
                </c:pt>
                <c:pt idx="7252">
                  <c:v>2</c:v>
                </c:pt>
                <c:pt idx="7253">
                  <c:v>3</c:v>
                </c:pt>
                <c:pt idx="7254">
                  <c:v>4</c:v>
                </c:pt>
                <c:pt idx="7255">
                  <c:v>3</c:v>
                </c:pt>
                <c:pt idx="7256">
                  <c:v>2</c:v>
                </c:pt>
                <c:pt idx="7257">
                  <c:v>3</c:v>
                </c:pt>
                <c:pt idx="7258">
                  <c:v>2</c:v>
                </c:pt>
                <c:pt idx="7259">
                  <c:v>3</c:v>
                </c:pt>
                <c:pt idx="7260">
                  <c:v>5</c:v>
                </c:pt>
                <c:pt idx="7261">
                  <c:v>2</c:v>
                </c:pt>
                <c:pt idx="7262">
                  <c:v>1</c:v>
                </c:pt>
                <c:pt idx="7263">
                  <c:v>3</c:v>
                </c:pt>
                <c:pt idx="7264">
                  <c:v>5</c:v>
                </c:pt>
                <c:pt idx="7265">
                  <c:v>2</c:v>
                </c:pt>
                <c:pt idx="7266">
                  <c:v>3</c:v>
                </c:pt>
                <c:pt idx="7267">
                  <c:v>3</c:v>
                </c:pt>
                <c:pt idx="7268">
                  <c:v>2</c:v>
                </c:pt>
                <c:pt idx="7269">
                  <c:v>5</c:v>
                </c:pt>
                <c:pt idx="7270">
                  <c:v>5</c:v>
                </c:pt>
                <c:pt idx="7271">
                  <c:v>1</c:v>
                </c:pt>
                <c:pt idx="7272">
                  <c:v>3</c:v>
                </c:pt>
                <c:pt idx="7273">
                  <c:v>5</c:v>
                </c:pt>
                <c:pt idx="7274">
                  <c:v>5</c:v>
                </c:pt>
                <c:pt idx="7275">
                  <c:v>6</c:v>
                </c:pt>
                <c:pt idx="7276">
                  <c:v>6</c:v>
                </c:pt>
                <c:pt idx="7277">
                  <c:v>4</c:v>
                </c:pt>
                <c:pt idx="7278">
                  <c:v>2</c:v>
                </c:pt>
                <c:pt idx="7279">
                  <c:v>3</c:v>
                </c:pt>
                <c:pt idx="7280">
                  <c:v>4</c:v>
                </c:pt>
                <c:pt idx="7281">
                  <c:v>3</c:v>
                </c:pt>
                <c:pt idx="7282">
                  <c:v>0</c:v>
                </c:pt>
                <c:pt idx="7283">
                  <c:v>2</c:v>
                </c:pt>
                <c:pt idx="7284">
                  <c:v>3</c:v>
                </c:pt>
                <c:pt idx="7285">
                  <c:v>5</c:v>
                </c:pt>
                <c:pt idx="7286">
                  <c:v>3</c:v>
                </c:pt>
                <c:pt idx="7287">
                  <c:v>4</c:v>
                </c:pt>
                <c:pt idx="7288">
                  <c:v>2</c:v>
                </c:pt>
                <c:pt idx="7289">
                  <c:v>2</c:v>
                </c:pt>
                <c:pt idx="7290">
                  <c:v>9</c:v>
                </c:pt>
                <c:pt idx="7291">
                  <c:v>5</c:v>
                </c:pt>
                <c:pt idx="7292">
                  <c:v>5</c:v>
                </c:pt>
                <c:pt idx="7293">
                  <c:v>5</c:v>
                </c:pt>
                <c:pt idx="7294">
                  <c:v>4</c:v>
                </c:pt>
                <c:pt idx="7295">
                  <c:v>3</c:v>
                </c:pt>
                <c:pt idx="7296">
                  <c:v>5</c:v>
                </c:pt>
                <c:pt idx="7297">
                  <c:v>3</c:v>
                </c:pt>
                <c:pt idx="7298">
                  <c:v>7</c:v>
                </c:pt>
                <c:pt idx="7299">
                  <c:v>2</c:v>
                </c:pt>
                <c:pt idx="7300">
                  <c:v>3</c:v>
                </c:pt>
                <c:pt idx="7301">
                  <c:v>3</c:v>
                </c:pt>
                <c:pt idx="7302">
                  <c:v>6</c:v>
                </c:pt>
                <c:pt idx="7303">
                  <c:v>3</c:v>
                </c:pt>
                <c:pt idx="7304">
                  <c:v>6</c:v>
                </c:pt>
                <c:pt idx="7305">
                  <c:v>3</c:v>
                </c:pt>
                <c:pt idx="7306">
                  <c:v>1</c:v>
                </c:pt>
                <c:pt idx="7307">
                  <c:v>5</c:v>
                </c:pt>
                <c:pt idx="7308">
                  <c:v>3</c:v>
                </c:pt>
                <c:pt idx="7309">
                  <c:v>3</c:v>
                </c:pt>
                <c:pt idx="7310">
                  <c:v>5</c:v>
                </c:pt>
                <c:pt idx="7311">
                  <c:v>2</c:v>
                </c:pt>
                <c:pt idx="7312">
                  <c:v>3</c:v>
                </c:pt>
                <c:pt idx="7313">
                  <c:v>9</c:v>
                </c:pt>
                <c:pt idx="7314">
                  <c:v>4</c:v>
                </c:pt>
                <c:pt idx="7315">
                  <c:v>4</c:v>
                </c:pt>
                <c:pt idx="7316">
                  <c:v>4</c:v>
                </c:pt>
                <c:pt idx="7317">
                  <c:v>1</c:v>
                </c:pt>
                <c:pt idx="7318">
                  <c:v>5</c:v>
                </c:pt>
                <c:pt idx="7319">
                  <c:v>5</c:v>
                </c:pt>
                <c:pt idx="7320">
                  <c:v>10</c:v>
                </c:pt>
                <c:pt idx="7321">
                  <c:v>0</c:v>
                </c:pt>
                <c:pt idx="7322">
                  <c:v>7</c:v>
                </c:pt>
                <c:pt idx="7323">
                  <c:v>4</c:v>
                </c:pt>
                <c:pt idx="7324">
                  <c:v>0</c:v>
                </c:pt>
                <c:pt idx="7325">
                  <c:v>3</c:v>
                </c:pt>
                <c:pt idx="7326">
                  <c:v>5</c:v>
                </c:pt>
                <c:pt idx="7327">
                  <c:v>6</c:v>
                </c:pt>
                <c:pt idx="7328">
                  <c:v>4</c:v>
                </c:pt>
                <c:pt idx="7329">
                  <c:v>6</c:v>
                </c:pt>
                <c:pt idx="7330">
                  <c:v>2</c:v>
                </c:pt>
                <c:pt idx="7331">
                  <c:v>4</c:v>
                </c:pt>
                <c:pt idx="7332">
                  <c:v>5</c:v>
                </c:pt>
                <c:pt idx="7333">
                  <c:v>8</c:v>
                </c:pt>
                <c:pt idx="7334">
                  <c:v>6</c:v>
                </c:pt>
                <c:pt idx="7335">
                  <c:v>3</c:v>
                </c:pt>
                <c:pt idx="7336">
                  <c:v>9</c:v>
                </c:pt>
                <c:pt idx="7337">
                  <c:v>3</c:v>
                </c:pt>
                <c:pt idx="7338">
                  <c:v>1</c:v>
                </c:pt>
                <c:pt idx="7339">
                  <c:v>4</c:v>
                </c:pt>
                <c:pt idx="7340">
                  <c:v>3</c:v>
                </c:pt>
                <c:pt idx="7341">
                  <c:v>1</c:v>
                </c:pt>
                <c:pt idx="7342">
                  <c:v>6</c:v>
                </c:pt>
                <c:pt idx="7343">
                  <c:v>4</c:v>
                </c:pt>
                <c:pt idx="7344">
                  <c:v>4</c:v>
                </c:pt>
                <c:pt idx="7345">
                  <c:v>1</c:v>
                </c:pt>
                <c:pt idx="7346">
                  <c:v>3</c:v>
                </c:pt>
                <c:pt idx="7347">
                  <c:v>3</c:v>
                </c:pt>
                <c:pt idx="7348">
                  <c:v>1</c:v>
                </c:pt>
                <c:pt idx="7349">
                  <c:v>3</c:v>
                </c:pt>
                <c:pt idx="7350">
                  <c:v>5</c:v>
                </c:pt>
                <c:pt idx="7351">
                  <c:v>0</c:v>
                </c:pt>
                <c:pt idx="7352">
                  <c:v>0</c:v>
                </c:pt>
                <c:pt idx="7353">
                  <c:v>2</c:v>
                </c:pt>
                <c:pt idx="7354">
                  <c:v>0</c:v>
                </c:pt>
                <c:pt idx="7355">
                  <c:v>4</c:v>
                </c:pt>
                <c:pt idx="7356">
                  <c:v>3</c:v>
                </c:pt>
                <c:pt idx="7357">
                  <c:v>2</c:v>
                </c:pt>
                <c:pt idx="7358">
                  <c:v>1</c:v>
                </c:pt>
                <c:pt idx="7359">
                  <c:v>4</c:v>
                </c:pt>
                <c:pt idx="7360">
                  <c:v>0</c:v>
                </c:pt>
                <c:pt idx="7361">
                  <c:v>3</c:v>
                </c:pt>
                <c:pt idx="7362">
                  <c:v>2</c:v>
                </c:pt>
                <c:pt idx="7363">
                  <c:v>3</c:v>
                </c:pt>
                <c:pt idx="7364">
                  <c:v>2</c:v>
                </c:pt>
                <c:pt idx="7365">
                  <c:v>1</c:v>
                </c:pt>
                <c:pt idx="7366">
                  <c:v>1</c:v>
                </c:pt>
                <c:pt idx="7367">
                  <c:v>0</c:v>
                </c:pt>
                <c:pt idx="7368">
                  <c:v>1</c:v>
                </c:pt>
                <c:pt idx="7369">
                  <c:v>1</c:v>
                </c:pt>
                <c:pt idx="7370">
                  <c:v>2</c:v>
                </c:pt>
                <c:pt idx="7371">
                  <c:v>0</c:v>
                </c:pt>
                <c:pt idx="7372">
                  <c:v>6</c:v>
                </c:pt>
                <c:pt idx="7373">
                  <c:v>3</c:v>
                </c:pt>
                <c:pt idx="7374">
                  <c:v>5</c:v>
                </c:pt>
                <c:pt idx="7375">
                  <c:v>0</c:v>
                </c:pt>
                <c:pt idx="7376">
                  <c:v>1</c:v>
                </c:pt>
                <c:pt idx="7377">
                  <c:v>2</c:v>
                </c:pt>
                <c:pt idx="7378">
                  <c:v>5</c:v>
                </c:pt>
                <c:pt idx="7379">
                  <c:v>4</c:v>
                </c:pt>
                <c:pt idx="7380">
                  <c:v>2</c:v>
                </c:pt>
                <c:pt idx="7381">
                  <c:v>2</c:v>
                </c:pt>
                <c:pt idx="7382">
                  <c:v>2</c:v>
                </c:pt>
                <c:pt idx="7383">
                  <c:v>0</c:v>
                </c:pt>
                <c:pt idx="7384">
                  <c:v>4</c:v>
                </c:pt>
                <c:pt idx="7385">
                  <c:v>2</c:v>
                </c:pt>
                <c:pt idx="7386">
                  <c:v>3</c:v>
                </c:pt>
                <c:pt idx="7387">
                  <c:v>4</c:v>
                </c:pt>
                <c:pt idx="7388">
                  <c:v>1</c:v>
                </c:pt>
                <c:pt idx="7389">
                  <c:v>1</c:v>
                </c:pt>
                <c:pt idx="7390">
                  <c:v>1</c:v>
                </c:pt>
                <c:pt idx="7391">
                  <c:v>5</c:v>
                </c:pt>
                <c:pt idx="7392">
                  <c:v>3</c:v>
                </c:pt>
                <c:pt idx="7393">
                  <c:v>2</c:v>
                </c:pt>
                <c:pt idx="7394">
                  <c:v>2</c:v>
                </c:pt>
                <c:pt idx="7395">
                  <c:v>3</c:v>
                </c:pt>
                <c:pt idx="7396">
                  <c:v>4</c:v>
                </c:pt>
                <c:pt idx="7397">
                  <c:v>3</c:v>
                </c:pt>
                <c:pt idx="7398">
                  <c:v>3</c:v>
                </c:pt>
                <c:pt idx="7399">
                  <c:v>3</c:v>
                </c:pt>
                <c:pt idx="7400">
                  <c:v>2</c:v>
                </c:pt>
                <c:pt idx="7401">
                  <c:v>4</c:v>
                </c:pt>
                <c:pt idx="7402">
                  <c:v>4</c:v>
                </c:pt>
                <c:pt idx="7403">
                  <c:v>6</c:v>
                </c:pt>
                <c:pt idx="7404">
                  <c:v>3</c:v>
                </c:pt>
                <c:pt idx="7405">
                  <c:v>1</c:v>
                </c:pt>
                <c:pt idx="7406">
                  <c:v>3</c:v>
                </c:pt>
                <c:pt idx="7407">
                  <c:v>1</c:v>
                </c:pt>
                <c:pt idx="7408">
                  <c:v>1</c:v>
                </c:pt>
                <c:pt idx="7409">
                  <c:v>2</c:v>
                </c:pt>
                <c:pt idx="7410">
                  <c:v>3</c:v>
                </c:pt>
                <c:pt idx="7411">
                  <c:v>0</c:v>
                </c:pt>
                <c:pt idx="7412">
                  <c:v>2</c:v>
                </c:pt>
                <c:pt idx="7413">
                  <c:v>4</c:v>
                </c:pt>
                <c:pt idx="7414">
                  <c:v>1</c:v>
                </c:pt>
                <c:pt idx="7415">
                  <c:v>2</c:v>
                </c:pt>
                <c:pt idx="7416">
                  <c:v>2</c:v>
                </c:pt>
                <c:pt idx="7417">
                  <c:v>3</c:v>
                </c:pt>
                <c:pt idx="7418">
                  <c:v>2</c:v>
                </c:pt>
                <c:pt idx="7419">
                  <c:v>2</c:v>
                </c:pt>
                <c:pt idx="7420">
                  <c:v>5</c:v>
                </c:pt>
                <c:pt idx="7421">
                  <c:v>1</c:v>
                </c:pt>
                <c:pt idx="7422">
                  <c:v>1</c:v>
                </c:pt>
                <c:pt idx="7423">
                  <c:v>2</c:v>
                </c:pt>
                <c:pt idx="7424">
                  <c:v>1</c:v>
                </c:pt>
                <c:pt idx="7425">
                  <c:v>3</c:v>
                </c:pt>
                <c:pt idx="7426">
                  <c:v>4</c:v>
                </c:pt>
                <c:pt idx="7427">
                  <c:v>4</c:v>
                </c:pt>
                <c:pt idx="7428">
                  <c:v>4</c:v>
                </c:pt>
                <c:pt idx="7429">
                  <c:v>3</c:v>
                </c:pt>
                <c:pt idx="7430">
                  <c:v>6</c:v>
                </c:pt>
                <c:pt idx="7431">
                  <c:v>5</c:v>
                </c:pt>
                <c:pt idx="7432">
                  <c:v>5</c:v>
                </c:pt>
                <c:pt idx="7433">
                  <c:v>3</c:v>
                </c:pt>
                <c:pt idx="7434">
                  <c:v>5</c:v>
                </c:pt>
                <c:pt idx="7435">
                  <c:v>4</c:v>
                </c:pt>
                <c:pt idx="7436">
                  <c:v>5</c:v>
                </c:pt>
                <c:pt idx="7437">
                  <c:v>4</c:v>
                </c:pt>
                <c:pt idx="7438">
                  <c:v>2</c:v>
                </c:pt>
                <c:pt idx="7439">
                  <c:v>4</c:v>
                </c:pt>
                <c:pt idx="7440">
                  <c:v>5</c:v>
                </c:pt>
                <c:pt idx="7441">
                  <c:v>3</c:v>
                </c:pt>
                <c:pt idx="7442">
                  <c:v>4</c:v>
                </c:pt>
                <c:pt idx="7443">
                  <c:v>6</c:v>
                </c:pt>
                <c:pt idx="7444">
                  <c:v>2</c:v>
                </c:pt>
                <c:pt idx="7445">
                  <c:v>4</c:v>
                </c:pt>
                <c:pt idx="7446">
                  <c:v>5</c:v>
                </c:pt>
                <c:pt idx="7447">
                  <c:v>4</c:v>
                </c:pt>
                <c:pt idx="7448">
                  <c:v>3</c:v>
                </c:pt>
                <c:pt idx="7449">
                  <c:v>8</c:v>
                </c:pt>
                <c:pt idx="7450">
                  <c:v>4</c:v>
                </c:pt>
                <c:pt idx="7451">
                  <c:v>3</c:v>
                </c:pt>
                <c:pt idx="7452">
                  <c:v>7</c:v>
                </c:pt>
                <c:pt idx="7453">
                  <c:v>7</c:v>
                </c:pt>
                <c:pt idx="7454">
                  <c:v>7</c:v>
                </c:pt>
                <c:pt idx="7455">
                  <c:v>9</c:v>
                </c:pt>
                <c:pt idx="7456">
                  <c:v>6</c:v>
                </c:pt>
                <c:pt idx="7457">
                  <c:v>11</c:v>
                </c:pt>
                <c:pt idx="7458">
                  <c:v>10</c:v>
                </c:pt>
                <c:pt idx="7459">
                  <c:v>6</c:v>
                </c:pt>
                <c:pt idx="7460">
                  <c:v>9</c:v>
                </c:pt>
                <c:pt idx="7461">
                  <c:v>10</c:v>
                </c:pt>
                <c:pt idx="7462">
                  <c:v>6</c:v>
                </c:pt>
                <c:pt idx="7463">
                  <c:v>7</c:v>
                </c:pt>
                <c:pt idx="7464">
                  <c:v>6</c:v>
                </c:pt>
                <c:pt idx="7465">
                  <c:v>9</c:v>
                </c:pt>
                <c:pt idx="7466">
                  <c:v>8</c:v>
                </c:pt>
                <c:pt idx="7467">
                  <c:v>3</c:v>
                </c:pt>
                <c:pt idx="7468">
                  <c:v>7</c:v>
                </c:pt>
                <c:pt idx="7469">
                  <c:v>3</c:v>
                </c:pt>
                <c:pt idx="7470">
                  <c:v>10</c:v>
                </c:pt>
                <c:pt idx="7471">
                  <c:v>5</c:v>
                </c:pt>
                <c:pt idx="7472">
                  <c:v>4</c:v>
                </c:pt>
                <c:pt idx="7473">
                  <c:v>7</c:v>
                </c:pt>
                <c:pt idx="7474">
                  <c:v>4</c:v>
                </c:pt>
                <c:pt idx="7475">
                  <c:v>5</c:v>
                </c:pt>
                <c:pt idx="7476">
                  <c:v>5</c:v>
                </c:pt>
                <c:pt idx="7477">
                  <c:v>12</c:v>
                </c:pt>
                <c:pt idx="7478">
                  <c:v>6</c:v>
                </c:pt>
                <c:pt idx="7479">
                  <c:v>8</c:v>
                </c:pt>
                <c:pt idx="7480">
                  <c:v>10</c:v>
                </c:pt>
                <c:pt idx="7481">
                  <c:v>7</c:v>
                </c:pt>
                <c:pt idx="7482">
                  <c:v>5</c:v>
                </c:pt>
                <c:pt idx="7483">
                  <c:v>4</c:v>
                </c:pt>
                <c:pt idx="7484">
                  <c:v>5</c:v>
                </c:pt>
                <c:pt idx="7485">
                  <c:v>3</c:v>
                </c:pt>
                <c:pt idx="7486">
                  <c:v>8</c:v>
                </c:pt>
                <c:pt idx="7487">
                  <c:v>9</c:v>
                </c:pt>
                <c:pt idx="7488">
                  <c:v>9</c:v>
                </c:pt>
                <c:pt idx="7489">
                  <c:v>6</c:v>
                </c:pt>
                <c:pt idx="7490">
                  <c:v>6</c:v>
                </c:pt>
                <c:pt idx="7491">
                  <c:v>2</c:v>
                </c:pt>
                <c:pt idx="7492">
                  <c:v>0</c:v>
                </c:pt>
                <c:pt idx="7493">
                  <c:v>5</c:v>
                </c:pt>
                <c:pt idx="7494">
                  <c:v>7</c:v>
                </c:pt>
                <c:pt idx="7495">
                  <c:v>5</c:v>
                </c:pt>
                <c:pt idx="7496">
                  <c:v>4</c:v>
                </c:pt>
                <c:pt idx="7497">
                  <c:v>4</c:v>
                </c:pt>
                <c:pt idx="7498">
                  <c:v>4</c:v>
                </c:pt>
                <c:pt idx="7499">
                  <c:v>2</c:v>
                </c:pt>
                <c:pt idx="7500">
                  <c:v>5</c:v>
                </c:pt>
                <c:pt idx="7501">
                  <c:v>8</c:v>
                </c:pt>
                <c:pt idx="7502">
                  <c:v>7</c:v>
                </c:pt>
                <c:pt idx="7503">
                  <c:v>8</c:v>
                </c:pt>
                <c:pt idx="7504">
                  <c:v>10</c:v>
                </c:pt>
                <c:pt idx="7505">
                  <c:v>10</c:v>
                </c:pt>
                <c:pt idx="7506">
                  <c:v>9</c:v>
                </c:pt>
                <c:pt idx="7507">
                  <c:v>8</c:v>
                </c:pt>
                <c:pt idx="7508">
                  <c:v>5</c:v>
                </c:pt>
                <c:pt idx="7509">
                  <c:v>3</c:v>
                </c:pt>
                <c:pt idx="7510">
                  <c:v>6</c:v>
                </c:pt>
                <c:pt idx="7511">
                  <c:v>7</c:v>
                </c:pt>
                <c:pt idx="7512">
                  <c:v>7</c:v>
                </c:pt>
                <c:pt idx="7513">
                  <c:v>5</c:v>
                </c:pt>
                <c:pt idx="7514">
                  <c:v>4</c:v>
                </c:pt>
                <c:pt idx="7515">
                  <c:v>11</c:v>
                </c:pt>
                <c:pt idx="7516">
                  <c:v>7</c:v>
                </c:pt>
                <c:pt idx="7517">
                  <c:v>3</c:v>
                </c:pt>
                <c:pt idx="7518">
                  <c:v>14</c:v>
                </c:pt>
                <c:pt idx="7519">
                  <c:v>11</c:v>
                </c:pt>
                <c:pt idx="7520">
                  <c:v>8</c:v>
                </c:pt>
                <c:pt idx="7521">
                  <c:v>8</c:v>
                </c:pt>
                <c:pt idx="7522">
                  <c:v>5</c:v>
                </c:pt>
                <c:pt idx="7523">
                  <c:v>3</c:v>
                </c:pt>
                <c:pt idx="7524">
                  <c:v>8</c:v>
                </c:pt>
                <c:pt idx="7525">
                  <c:v>7</c:v>
                </c:pt>
                <c:pt idx="7526">
                  <c:v>11</c:v>
                </c:pt>
                <c:pt idx="7527">
                  <c:v>9</c:v>
                </c:pt>
                <c:pt idx="7528">
                  <c:v>9</c:v>
                </c:pt>
                <c:pt idx="7529">
                  <c:v>11</c:v>
                </c:pt>
                <c:pt idx="7530">
                  <c:v>4</c:v>
                </c:pt>
                <c:pt idx="7531">
                  <c:v>7</c:v>
                </c:pt>
                <c:pt idx="7532">
                  <c:v>5</c:v>
                </c:pt>
                <c:pt idx="7533">
                  <c:v>12</c:v>
                </c:pt>
                <c:pt idx="7534">
                  <c:v>5</c:v>
                </c:pt>
                <c:pt idx="7535">
                  <c:v>7</c:v>
                </c:pt>
                <c:pt idx="7536">
                  <c:v>6</c:v>
                </c:pt>
                <c:pt idx="7537">
                  <c:v>10</c:v>
                </c:pt>
                <c:pt idx="7538">
                  <c:v>8</c:v>
                </c:pt>
                <c:pt idx="7539">
                  <c:v>4</c:v>
                </c:pt>
                <c:pt idx="7540">
                  <c:v>9</c:v>
                </c:pt>
                <c:pt idx="7541">
                  <c:v>2</c:v>
                </c:pt>
                <c:pt idx="7542">
                  <c:v>6</c:v>
                </c:pt>
                <c:pt idx="7543">
                  <c:v>7</c:v>
                </c:pt>
                <c:pt idx="7544">
                  <c:v>6</c:v>
                </c:pt>
                <c:pt idx="7545">
                  <c:v>6</c:v>
                </c:pt>
                <c:pt idx="7546">
                  <c:v>8</c:v>
                </c:pt>
                <c:pt idx="7547">
                  <c:v>4</c:v>
                </c:pt>
                <c:pt idx="7548">
                  <c:v>2</c:v>
                </c:pt>
                <c:pt idx="7549">
                  <c:v>5</c:v>
                </c:pt>
                <c:pt idx="7550">
                  <c:v>6</c:v>
                </c:pt>
                <c:pt idx="7551">
                  <c:v>11</c:v>
                </c:pt>
                <c:pt idx="7552">
                  <c:v>7</c:v>
                </c:pt>
                <c:pt idx="7553">
                  <c:v>7</c:v>
                </c:pt>
                <c:pt idx="7554">
                  <c:v>4</c:v>
                </c:pt>
                <c:pt idx="7555">
                  <c:v>7</c:v>
                </c:pt>
                <c:pt idx="7556">
                  <c:v>8</c:v>
                </c:pt>
                <c:pt idx="7557">
                  <c:v>8</c:v>
                </c:pt>
                <c:pt idx="7558">
                  <c:v>1</c:v>
                </c:pt>
                <c:pt idx="7559">
                  <c:v>10</c:v>
                </c:pt>
                <c:pt idx="7560">
                  <c:v>2</c:v>
                </c:pt>
                <c:pt idx="7561">
                  <c:v>3</c:v>
                </c:pt>
                <c:pt idx="7562">
                  <c:v>8</c:v>
                </c:pt>
                <c:pt idx="7563">
                  <c:v>5</c:v>
                </c:pt>
                <c:pt idx="7564">
                  <c:v>5</c:v>
                </c:pt>
                <c:pt idx="7565">
                  <c:v>5</c:v>
                </c:pt>
                <c:pt idx="7566">
                  <c:v>6</c:v>
                </c:pt>
                <c:pt idx="7567">
                  <c:v>4</c:v>
                </c:pt>
                <c:pt idx="7568">
                  <c:v>4</c:v>
                </c:pt>
                <c:pt idx="7569">
                  <c:v>4</c:v>
                </c:pt>
                <c:pt idx="7570">
                  <c:v>5</c:v>
                </c:pt>
                <c:pt idx="7571">
                  <c:v>4</c:v>
                </c:pt>
                <c:pt idx="7572">
                  <c:v>1</c:v>
                </c:pt>
                <c:pt idx="7573">
                  <c:v>6</c:v>
                </c:pt>
                <c:pt idx="7574">
                  <c:v>3</c:v>
                </c:pt>
                <c:pt idx="7575">
                  <c:v>3</c:v>
                </c:pt>
                <c:pt idx="7576">
                  <c:v>2</c:v>
                </c:pt>
                <c:pt idx="7577">
                  <c:v>5</c:v>
                </c:pt>
                <c:pt idx="7578">
                  <c:v>5</c:v>
                </c:pt>
                <c:pt idx="7579">
                  <c:v>3</c:v>
                </c:pt>
                <c:pt idx="7580">
                  <c:v>3</c:v>
                </c:pt>
                <c:pt idx="7581">
                  <c:v>1</c:v>
                </c:pt>
                <c:pt idx="7582">
                  <c:v>4</c:v>
                </c:pt>
                <c:pt idx="7583">
                  <c:v>4</c:v>
                </c:pt>
                <c:pt idx="7584">
                  <c:v>1</c:v>
                </c:pt>
                <c:pt idx="7585">
                  <c:v>5</c:v>
                </c:pt>
                <c:pt idx="7586">
                  <c:v>2</c:v>
                </c:pt>
                <c:pt idx="7587">
                  <c:v>5</c:v>
                </c:pt>
                <c:pt idx="7588">
                  <c:v>2</c:v>
                </c:pt>
                <c:pt idx="7589">
                  <c:v>5</c:v>
                </c:pt>
                <c:pt idx="7590">
                  <c:v>1</c:v>
                </c:pt>
                <c:pt idx="7591">
                  <c:v>2</c:v>
                </c:pt>
                <c:pt idx="7592">
                  <c:v>4</c:v>
                </c:pt>
                <c:pt idx="7593">
                  <c:v>1</c:v>
                </c:pt>
                <c:pt idx="7594">
                  <c:v>1</c:v>
                </c:pt>
                <c:pt idx="7595">
                  <c:v>2</c:v>
                </c:pt>
                <c:pt idx="7596">
                  <c:v>6</c:v>
                </c:pt>
                <c:pt idx="7597">
                  <c:v>1</c:v>
                </c:pt>
                <c:pt idx="7598">
                  <c:v>3</c:v>
                </c:pt>
                <c:pt idx="7599">
                  <c:v>4</c:v>
                </c:pt>
                <c:pt idx="7600">
                  <c:v>4</c:v>
                </c:pt>
                <c:pt idx="7601">
                  <c:v>5</c:v>
                </c:pt>
                <c:pt idx="7602">
                  <c:v>4</c:v>
                </c:pt>
                <c:pt idx="7603">
                  <c:v>2</c:v>
                </c:pt>
                <c:pt idx="7604">
                  <c:v>3</c:v>
                </c:pt>
                <c:pt idx="7605">
                  <c:v>3</c:v>
                </c:pt>
                <c:pt idx="7606">
                  <c:v>3</c:v>
                </c:pt>
                <c:pt idx="7607">
                  <c:v>4</c:v>
                </c:pt>
                <c:pt idx="7608">
                  <c:v>6</c:v>
                </c:pt>
                <c:pt idx="7609">
                  <c:v>1</c:v>
                </c:pt>
                <c:pt idx="7610">
                  <c:v>0</c:v>
                </c:pt>
                <c:pt idx="7611">
                  <c:v>4</c:v>
                </c:pt>
                <c:pt idx="7612">
                  <c:v>4</c:v>
                </c:pt>
                <c:pt idx="7613">
                  <c:v>5</c:v>
                </c:pt>
                <c:pt idx="7614">
                  <c:v>3</c:v>
                </c:pt>
                <c:pt idx="7615">
                  <c:v>1</c:v>
                </c:pt>
                <c:pt idx="7616">
                  <c:v>1</c:v>
                </c:pt>
                <c:pt idx="7617">
                  <c:v>0</c:v>
                </c:pt>
                <c:pt idx="7618">
                  <c:v>0</c:v>
                </c:pt>
                <c:pt idx="7619">
                  <c:v>4</c:v>
                </c:pt>
                <c:pt idx="7620">
                  <c:v>4</c:v>
                </c:pt>
                <c:pt idx="7621">
                  <c:v>1</c:v>
                </c:pt>
                <c:pt idx="7622">
                  <c:v>1</c:v>
                </c:pt>
                <c:pt idx="7623">
                  <c:v>3</c:v>
                </c:pt>
                <c:pt idx="7624">
                  <c:v>6</c:v>
                </c:pt>
                <c:pt idx="7625">
                  <c:v>5</c:v>
                </c:pt>
                <c:pt idx="7626">
                  <c:v>4</c:v>
                </c:pt>
                <c:pt idx="7627">
                  <c:v>0</c:v>
                </c:pt>
                <c:pt idx="7628">
                  <c:v>5</c:v>
                </c:pt>
                <c:pt idx="7629">
                  <c:v>3</c:v>
                </c:pt>
                <c:pt idx="7630">
                  <c:v>1</c:v>
                </c:pt>
                <c:pt idx="7631">
                  <c:v>1</c:v>
                </c:pt>
                <c:pt idx="7632">
                  <c:v>3</c:v>
                </c:pt>
                <c:pt idx="7633">
                  <c:v>3</c:v>
                </c:pt>
                <c:pt idx="7634">
                  <c:v>3</c:v>
                </c:pt>
                <c:pt idx="7635">
                  <c:v>2</c:v>
                </c:pt>
                <c:pt idx="7636">
                  <c:v>3</c:v>
                </c:pt>
                <c:pt idx="7637">
                  <c:v>3</c:v>
                </c:pt>
                <c:pt idx="7638">
                  <c:v>3</c:v>
                </c:pt>
                <c:pt idx="7639">
                  <c:v>4</c:v>
                </c:pt>
                <c:pt idx="7640">
                  <c:v>4</c:v>
                </c:pt>
                <c:pt idx="7641">
                  <c:v>2</c:v>
                </c:pt>
                <c:pt idx="7642">
                  <c:v>1</c:v>
                </c:pt>
                <c:pt idx="7643">
                  <c:v>2</c:v>
                </c:pt>
                <c:pt idx="7644">
                  <c:v>2</c:v>
                </c:pt>
                <c:pt idx="7645">
                  <c:v>2</c:v>
                </c:pt>
                <c:pt idx="7646">
                  <c:v>1</c:v>
                </c:pt>
                <c:pt idx="7647">
                  <c:v>4</c:v>
                </c:pt>
                <c:pt idx="7648">
                  <c:v>2</c:v>
                </c:pt>
                <c:pt idx="7649">
                  <c:v>0</c:v>
                </c:pt>
                <c:pt idx="7650">
                  <c:v>1</c:v>
                </c:pt>
                <c:pt idx="7651">
                  <c:v>1</c:v>
                </c:pt>
                <c:pt idx="7652">
                  <c:v>8</c:v>
                </c:pt>
                <c:pt idx="7653">
                  <c:v>4</c:v>
                </c:pt>
                <c:pt idx="7654">
                  <c:v>2</c:v>
                </c:pt>
                <c:pt idx="7655">
                  <c:v>2</c:v>
                </c:pt>
                <c:pt idx="7656">
                  <c:v>1</c:v>
                </c:pt>
                <c:pt idx="7657">
                  <c:v>4</c:v>
                </c:pt>
                <c:pt idx="7658">
                  <c:v>3</c:v>
                </c:pt>
                <c:pt idx="7659">
                  <c:v>5</c:v>
                </c:pt>
                <c:pt idx="7660">
                  <c:v>3</c:v>
                </c:pt>
                <c:pt idx="7661">
                  <c:v>4</c:v>
                </c:pt>
                <c:pt idx="7662">
                  <c:v>4</c:v>
                </c:pt>
                <c:pt idx="7663">
                  <c:v>3</c:v>
                </c:pt>
                <c:pt idx="7664">
                  <c:v>4</c:v>
                </c:pt>
                <c:pt idx="7665">
                  <c:v>3</c:v>
                </c:pt>
                <c:pt idx="7666">
                  <c:v>5</c:v>
                </c:pt>
                <c:pt idx="7667">
                  <c:v>9</c:v>
                </c:pt>
                <c:pt idx="7668">
                  <c:v>7</c:v>
                </c:pt>
                <c:pt idx="7669">
                  <c:v>6</c:v>
                </c:pt>
                <c:pt idx="7670">
                  <c:v>4</c:v>
                </c:pt>
                <c:pt idx="7671">
                  <c:v>2</c:v>
                </c:pt>
                <c:pt idx="7672">
                  <c:v>6</c:v>
                </c:pt>
                <c:pt idx="7673">
                  <c:v>4</c:v>
                </c:pt>
                <c:pt idx="7674">
                  <c:v>3</c:v>
                </c:pt>
                <c:pt idx="7675">
                  <c:v>5</c:v>
                </c:pt>
                <c:pt idx="7676">
                  <c:v>7</c:v>
                </c:pt>
                <c:pt idx="7677">
                  <c:v>4</c:v>
                </c:pt>
                <c:pt idx="7678">
                  <c:v>12</c:v>
                </c:pt>
                <c:pt idx="7679">
                  <c:v>9</c:v>
                </c:pt>
                <c:pt idx="7680">
                  <c:v>4</c:v>
                </c:pt>
                <c:pt idx="7681">
                  <c:v>4</c:v>
                </c:pt>
                <c:pt idx="7682">
                  <c:v>9</c:v>
                </c:pt>
                <c:pt idx="7683">
                  <c:v>10</c:v>
                </c:pt>
                <c:pt idx="7684">
                  <c:v>9</c:v>
                </c:pt>
                <c:pt idx="7685">
                  <c:v>6</c:v>
                </c:pt>
                <c:pt idx="7686">
                  <c:v>11</c:v>
                </c:pt>
                <c:pt idx="7687">
                  <c:v>16</c:v>
                </c:pt>
                <c:pt idx="7688">
                  <c:v>10</c:v>
                </c:pt>
                <c:pt idx="7689">
                  <c:v>8</c:v>
                </c:pt>
                <c:pt idx="7690">
                  <c:v>10</c:v>
                </c:pt>
                <c:pt idx="7691">
                  <c:v>5</c:v>
                </c:pt>
                <c:pt idx="7692">
                  <c:v>6</c:v>
                </c:pt>
                <c:pt idx="7693">
                  <c:v>3</c:v>
                </c:pt>
                <c:pt idx="7694">
                  <c:v>11</c:v>
                </c:pt>
                <c:pt idx="7695">
                  <c:v>12</c:v>
                </c:pt>
                <c:pt idx="7696">
                  <c:v>16</c:v>
                </c:pt>
                <c:pt idx="7697">
                  <c:v>17</c:v>
                </c:pt>
                <c:pt idx="7698">
                  <c:v>13</c:v>
                </c:pt>
                <c:pt idx="7699">
                  <c:v>10</c:v>
                </c:pt>
                <c:pt idx="7700">
                  <c:v>8</c:v>
                </c:pt>
                <c:pt idx="7701">
                  <c:v>12</c:v>
                </c:pt>
                <c:pt idx="7702">
                  <c:v>6</c:v>
                </c:pt>
                <c:pt idx="7703">
                  <c:v>11</c:v>
                </c:pt>
                <c:pt idx="7704">
                  <c:v>13</c:v>
                </c:pt>
                <c:pt idx="7705">
                  <c:v>6</c:v>
                </c:pt>
                <c:pt idx="7706">
                  <c:v>7</c:v>
                </c:pt>
                <c:pt idx="7707">
                  <c:v>10</c:v>
                </c:pt>
                <c:pt idx="7708">
                  <c:v>10</c:v>
                </c:pt>
                <c:pt idx="7709">
                  <c:v>8</c:v>
                </c:pt>
                <c:pt idx="7710">
                  <c:v>7</c:v>
                </c:pt>
                <c:pt idx="7711">
                  <c:v>9</c:v>
                </c:pt>
                <c:pt idx="7712">
                  <c:v>11</c:v>
                </c:pt>
                <c:pt idx="7713">
                  <c:v>5</c:v>
                </c:pt>
                <c:pt idx="7714">
                  <c:v>9</c:v>
                </c:pt>
                <c:pt idx="7715">
                  <c:v>11</c:v>
                </c:pt>
                <c:pt idx="7716">
                  <c:v>12</c:v>
                </c:pt>
                <c:pt idx="7717">
                  <c:v>9</c:v>
                </c:pt>
                <c:pt idx="7718">
                  <c:v>7</c:v>
                </c:pt>
                <c:pt idx="7719">
                  <c:v>5</c:v>
                </c:pt>
                <c:pt idx="7720">
                  <c:v>3</c:v>
                </c:pt>
                <c:pt idx="7721">
                  <c:v>10</c:v>
                </c:pt>
                <c:pt idx="7722">
                  <c:v>4</c:v>
                </c:pt>
                <c:pt idx="7723">
                  <c:v>9</c:v>
                </c:pt>
                <c:pt idx="7724">
                  <c:v>4</c:v>
                </c:pt>
                <c:pt idx="7725">
                  <c:v>6</c:v>
                </c:pt>
                <c:pt idx="7726">
                  <c:v>2</c:v>
                </c:pt>
                <c:pt idx="7727">
                  <c:v>5</c:v>
                </c:pt>
                <c:pt idx="7728">
                  <c:v>4</c:v>
                </c:pt>
                <c:pt idx="7729">
                  <c:v>7</c:v>
                </c:pt>
                <c:pt idx="7730">
                  <c:v>3</c:v>
                </c:pt>
                <c:pt idx="7731">
                  <c:v>5</c:v>
                </c:pt>
                <c:pt idx="7732">
                  <c:v>8</c:v>
                </c:pt>
                <c:pt idx="7733">
                  <c:v>2</c:v>
                </c:pt>
                <c:pt idx="7734">
                  <c:v>5</c:v>
                </c:pt>
                <c:pt idx="7735">
                  <c:v>8</c:v>
                </c:pt>
                <c:pt idx="7736">
                  <c:v>9</c:v>
                </c:pt>
                <c:pt idx="7737">
                  <c:v>4</c:v>
                </c:pt>
                <c:pt idx="7738">
                  <c:v>8</c:v>
                </c:pt>
                <c:pt idx="7739">
                  <c:v>3</c:v>
                </c:pt>
                <c:pt idx="7740">
                  <c:v>5</c:v>
                </c:pt>
                <c:pt idx="7741">
                  <c:v>5</c:v>
                </c:pt>
                <c:pt idx="7742">
                  <c:v>2</c:v>
                </c:pt>
                <c:pt idx="7743">
                  <c:v>4</c:v>
                </c:pt>
                <c:pt idx="7744">
                  <c:v>3</c:v>
                </c:pt>
                <c:pt idx="7745">
                  <c:v>3</c:v>
                </c:pt>
                <c:pt idx="7746">
                  <c:v>4</c:v>
                </c:pt>
                <c:pt idx="7747">
                  <c:v>1</c:v>
                </c:pt>
                <c:pt idx="7748">
                  <c:v>5</c:v>
                </c:pt>
                <c:pt idx="7749">
                  <c:v>3</c:v>
                </c:pt>
                <c:pt idx="7750">
                  <c:v>5</c:v>
                </c:pt>
                <c:pt idx="7751">
                  <c:v>9</c:v>
                </c:pt>
                <c:pt idx="7752">
                  <c:v>5</c:v>
                </c:pt>
                <c:pt idx="7753">
                  <c:v>6</c:v>
                </c:pt>
                <c:pt idx="7754">
                  <c:v>3</c:v>
                </c:pt>
                <c:pt idx="7755">
                  <c:v>2</c:v>
                </c:pt>
                <c:pt idx="7756">
                  <c:v>5</c:v>
                </c:pt>
                <c:pt idx="7757">
                  <c:v>1</c:v>
                </c:pt>
                <c:pt idx="7758">
                  <c:v>2</c:v>
                </c:pt>
                <c:pt idx="7759">
                  <c:v>3</c:v>
                </c:pt>
                <c:pt idx="7760">
                  <c:v>4</c:v>
                </c:pt>
                <c:pt idx="7761">
                  <c:v>3</c:v>
                </c:pt>
                <c:pt idx="7762">
                  <c:v>1</c:v>
                </c:pt>
                <c:pt idx="7763">
                  <c:v>5</c:v>
                </c:pt>
                <c:pt idx="7764">
                  <c:v>0</c:v>
                </c:pt>
                <c:pt idx="7765">
                  <c:v>3</c:v>
                </c:pt>
                <c:pt idx="7766">
                  <c:v>2</c:v>
                </c:pt>
                <c:pt idx="7767">
                  <c:v>1</c:v>
                </c:pt>
                <c:pt idx="7768">
                  <c:v>2</c:v>
                </c:pt>
                <c:pt idx="7769">
                  <c:v>5</c:v>
                </c:pt>
                <c:pt idx="7770">
                  <c:v>4</c:v>
                </c:pt>
                <c:pt idx="7771">
                  <c:v>3</c:v>
                </c:pt>
                <c:pt idx="7772">
                  <c:v>2</c:v>
                </c:pt>
                <c:pt idx="7773">
                  <c:v>4</c:v>
                </c:pt>
                <c:pt idx="7774">
                  <c:v>2</c:v>
                </c:pt>
                <c:pt idx="7775">
                  <c:v>3</c:v>
                </c:pt>
                <c:pt idx="7776">
                  <c:v>3</c:v>
                </c:pt>
                <c:pt idx="7777">
                  <c:v>4</c:v>
                </c:pt>
                <c:pt idx="7778">
                  <c:v>4</c:v>
                </c:pt>
                <c:pt idx="7779">
                  <c:v>1</c:v>
                </c:pt>
                <c:pt idx="7780">
                  <c:v>1</c:v>
                </c:pt>
                <c:pt idx="7781">
                  <c:v>2</c:v>
                </c:pt>
                <c:pt idx="7782">
                  <c:v>2</c:v>
                </c:pt>
                <c:pt idx="7783">
                  <c:v>3</c:v>
                </c:pt>
                <c:pt idx="7784">
                  <c:v>3</c:v>
                </c:pt>
                <c:pt idx="7785">
                  <c:v>0</c:v>
                </c:pt>
                <c:pt idx="7786">
                  <c:v>4</c:v>
                </c:pt>
                <c:pt idx="7787">
                  <c:v>1</c:v>
                </c:pt>
                <c:pt idx="7788">
                  <c:v>4</c:v>
                </c:pt>
                <c:pt idx="7789">
                  <c:v>6</c:v>
                </c:pt>
                <c:pt idx="7790">
                  <c:v>2</c:v>
                </c:pt>
                <c:pt idx="7791">
                  <c:v>4</c:v>
                </c:pt>
                <c:pt idx="7792">
                  <c:v>0</c:v>
                </c:pt>
                <c:pt idx="7793">
                  <c:v>4</c:v>
                </c:pt>
                <c:pt idx="7794">
                  <c:v>1</c:v>
                </c:pt>
                <c:pt idx="7795">
                  <c:v>0</c:v>
                </c:pt>
                <c:pt idx="7796">
                  <c:v>2</c:v>
                </c:pt>
                <c:pt idx="7797">
                  <c:v>4</c:v>
                </c:pt>
                <c:pt idx="7798">
                  <c:v>2</c:v>
                </c:pt>
                <c:pt idx="7799">
                  <c:v>3</c:v>
                </c:pt>
                <c:pt idx="7800">
                  <c:v>2</c:v>
                </c:pt>
                <c:pt idx="7801">
                  <c:v>5</c:v>
                </c:pt>
                <c:pt idx="7802">
                  <c:v>2</c:v>
                </c:pt>
                <c:pt idx="7803">
                  <c:v>1</c:v>
                </c:pt>
                <c:pt idx="7804">
                  <c:v>1</c:v>
                </c:pt>
                <c:pt idx="7805">
                  <c:v>2</c:v>
                </c:pt>
                <c:pt idx="7806">
                  <c:v>1</c:v>
                </c:pt>
                <c:pt idx="7807">
                  <c:v>5</c:v>
                </c:pt>
                <c:pt idx="7808">
                  <c:v>3</c:v>
                </c:pt>
                <c:pt idx="7809">
                  <c:v>1</c:v>
                </c:pt>
                <c:pt idx="7810">
                  <c:v>3</c:v>
                </c:pt>
                <c:pt idx="7811">
                  <c:v>5</c:v>
                </c:pt>
                <c:pt idx="7812">
                  <c:v>6</c:v>
                </c:pt>
                <c:pt idx="7813">
                  <c:v>2</c:v>
                </c:pt>
                <c:pt idx="7814">
                  <c:v>2</c:v>
                </c:pt>
                <c:pt idx="7815">
                  <c:v>3</c:v>
                </c:pt>
                <c:pt idx="7816">
                  <c:v>5</c:v>
                </c:pt>
                <c:pt idx="7817">
                  <c:v>0</c:v>
                </c:pt>
                <c:pt idx="7818">
                  <c:v>5</c:v>
                </c:pt>
                <c:pt idx="7819">
                  <c:v>3</c:v>
                </c:pt>
                <c:pt idx="7820">
                  <c:v>0</c:v>
                </c:pt>
                <c:pt idx="7821">
                  <c:v>3</c:v>
                </c:pt>
                <c:pt idx="7822">
                  <c:v>2</c:v>
                </c:pt>
                <c:pt idx="7823">
                  <c:v>5</c:v>
                </c:pt>
                <c:pt idx="7824">
                  <c:v>0</c:v>
                </c:pt>
                <c:pt idx="7825">
                  <c:v>2</c:v>
                </c:pt>
                <c:pt idx="7826">
                  <c:v>5</c:v>
                </c:pt>
                <c:pt idx="7827">
                  <c:v>1</c:v>
                </c:pt>
                <c:pt idx="7828">
                  <c:v>3</c:v>
                </c:pt>
                <c:pt idx="7829">
                  <c:v>1</c:v>
                </c:pt>
                <c:pt idx="7830">
                  <c:v>2</c:v>
                </c:pt>
                <c:pt idx="7831">
                  <c:v>1</c:v>
                </c:pt>
                <c:pt idx="7832">
                  <c:v>1</c:v>
                </c:pt>
                <c:pt idx="7833">
                  <c:v>2</c:v>
                </c:pt>
                <c:pt idx="7834">
                  <c:v>4</c:v>
                </c:pt>
                <c:pt idx="7835">
                  <c:v>2</c:v>
                </c:pt>
                <c:pt idx="7836">
                  <c:v>3</c:v>
                </c:pt>
                <c:pt idx="7837">
                  <c:v>2</c:v>
                </c:pt>
                <c:pt idx="7838">
                  <c:v>1</c:v>
                </c:pt>
                <c:pt idx="7839">
                  <c:v>1</c:v>
                </c:pt>
                <c:pt idx="7840">
                  <c:v>1</c:v>
                </c:pt>
                <c:pt idx="7841">
                  <c:v>3</c:v>
                </c:pt>
                <c:pt idx="7842">
                  <c:v>4</c:v>
                </c:pt>
                <c:pt idx="7843">
                  <c:v>3</c:v>
                </c:pt>
                <c:pt idx="7844">
                  <c:v>4</c:v>
                </c:pt>
                <c:pt idx="7845">
                  <c:v>5</c:v>
                </c:pt>
                <c:pt idx="7846">
                  <c:v>2</c:v>
                </c:pt>
                <c:pt idx="7847">
                  <c:v>0</c:v>
                </c:pt>
                <c:pt idx="7848">
                  <c:v>3</c:v>
                </c:pt>
                <c:pt idx="7849">
                  <c:v>2</c:v>
                </c:pt>
                <c:pt idx="7850">
                  <c:v>1</c:v>
                </c:pt>
                <c:pt idx="7851">
                  <c:v>2</c:v>
                </c:pt>
                <c:pt idx="7852">
                  <c:v>3</c:v>
                </c:pt>
                <c:pt idx="7853">
                  <c:v>2</c:v>
                </c:pt>
                <c:pt idx="7854">
                  <c:v>1</c:v>
                </c:pt>
                <c:pt idx="7855">
                  <c:v>2</c:v>
                </c:pt>
                <c:pt idx="7856">
                  <c:v>3</c:v>
                </c:pt>
                <c:pt idx="7857">
                  <c:v>0</c:v>
                </c:pt>
                <c:pt idx="7858">
                  <c:v>2</c:v>
                </c:pt>
                <c:pt idx="7859">
                  <c:v>3</c:v>
                </c:pt>
                <c:pt idx="7860">
                  <c:v>0</c:v>
                </c:pt>
                <c:pt idx="7861">
                  <c:v>2</c:v>
                </c:pt>
                <c:pt idx="7862">
                  <c:v>1</c:v>
                </c:pt>
                <c:pt idx="7863">
                  <c:v>0</c:v>
                </c:pt>
                <c:pt idx="7864">
                  <c:v>2</c:v>
                </c:pt>
                <c:pt idx="7865">
                  <c:v>2</c:v>
                </c:pt>
                <c:pt idx="7866">
                  <c:v>2</c:v>
                </c:pt>
                <c:pt idx="7867">
                  <c:v>3</c:v>
                </c:pt>
                <c:pt idx="7868">
                  <c:v>1</c:v>
                </c:pt>
                <c:pt idx="7869">
                  <c:v>0</c:v>
                </c:pt>
                <c:pt idx="7870">
                  <c:v>1</c:v>
                </c:pt>
                <c:pt idx="7871">
                  <c:v>3</c:v>
                </c:pt>
                <c:pt idx="7872">
                  <c:v>0</c:v>
                </c:pt>
                <c:pt idx="7873">
                  <c:v>2</c:v>
                </c:pt>
                <c:pt idx="7874">
                  <c:v>4</c:v>
                </c:pt>
                <c:pt idx="7875">
                  <c:v>3</c:v>
                </c:pt>
                <c:pt idx="7876">
                  <c:v>4</c:v>
                </c:pt>
                <c:pt idx="7877">
                  <c:v>1</c:v>
                </c:pt>
                <c:pt idx="7878">
                  <c:v>2</c:v>
                </c:pt>
                <c:pt idx="7879">
                  <c:v>1</c:v>
                </c:pt>
                <c:pt idx="7880">
                  <c:v>1</c:v>
                </c:pt>
                <c:pt idx="7881">
                  <c:v>3</c:v>
                </c:pt>
                <c:pt idx="7882">
                  <c:v>2</c:v>
                </c:pt>
                <c:pt idx="7883">
                  <c:v>1</c:v>
                </c:pt>
                <c:pt idx="7884">
                  <c:v>2</c:v>
                </c:pt>
                <c:pt idx="7885">
                  <c:v>2</c:v>
                </c:pt>
                <c:pt idx="7886">
                  <c:v>2</c:v>
                </c:pt>
                <c:pt idx="7887">
                  <c:v>2</c:v>
                </c:pt>
                <c:pt idx="7888">
                  <c:v>8</c:v>
                </c:pt>
                <c:pt idx="7889">
                  <c:v>1</c:v>
                </c:pt>
                <c:pt idx="7890">
                  <c:v>3</c:v>
                </c:pt>
                <c:pt idx="7891">
                  <c:v>1</c:v>
                </c:pt>
                <c:pt idx="7892">
                  <c:v>1</c:v>
                </c:pt>
                <c:pt idx="7893">
                  <c:v>1</c:v>
                </c:pt>
                <c:pt idx="7894">
                  <c:v>0</c:v>
                </c:pt>
                <c:pt idx="7895">
                  <c:v>1</c:v>
                </c:pt>
                <c:pt idx="7896">
                  <c:v>1</c:v>
                </c:pt>
                <c:pt idx="7897">
                  <c:v>7</c:v>
                </c:pt>
                <c:pt idx="7898">
                  <c:v>1</c:v>
                </c:pt>
                <c:pt idx="7899">
                  <c:v>1</c:v>
                </c:pt>
                <c:pt idx="7900">
                  <c:v>1</c:v>
                </c:pt>
                <c:pt idx="7901">
                  <c:v>0</c:v>
                </c:pt>
                <c:pt idx="7902">
                  <c:v>2</c:v>
                </c:pt>
                <c:pt idx="7903">
                  <c:v>3</c:v>
                </c:pt>
                <c:pt idx="7904">
                  <c:v>1</c:v>
                </c:pt>
                <c:pt idx="7905">
                  <c:v>1</c:v>
                </c:pt>
                <c:pt idx="7906">
                  <c:v>1</c:v>
                </c:pt>
                <c:pt idx="7907">
                  <c:v>1</c:v>
                </c:pt>
                <c:pt idx="7908">
                  <c:v>0</c:v>
                </c:pt>
                <c:pt idx="7909">
                  <c:v>2</c:v>
                </c:pt>
                <c:pt idx="7910">
                  <c:v>1</c:v>
                </c:pt>
                <c:pt idx="7911">
                  <c:v>2</c:v>
                </c:pt>
                <c:pt idx="7912">
                  <c:v>2</c:v>
                </c:pt>
                <c:pt idx="7913">
                  <c:v>1</c:v>
                </c:pt>
                <c:pt idx="7914">
                  <c:v>0</c:v>
                </c:pt>
                <c:pt idx="7915">
                  <c:v>1</c:v>
                </c:pt>
                <c:pt idx="7916">
                  <c:v>3</c:v>
                </c:pt>
                <c:pt idx="7917">
                  <c:v>2</c:v>
                </c:pt>
                <c:pt idx="7918">
                  <c:v>1</c:v>
                </c:pt>
                <c:pt idx="7919">
                  <c:v>2</c:v>
                </c:pt>
                <c:pt idx="7920">
                  <c:v>1</c:v>
                </c:pt>
                <c:pt idx="7921">
                  <c:v>2</c:v>
                </c:pt>
                <c:pt idx="7922">
                  <c:v>2</c:v>
                </c:pt>
                <c:pt idx="7923">
                  <c:v>2</c:v>
                </c:pt>
                <c:pt idx="7924">
                  <c:v>3</c:v>
                </c:pt>
                <c:pt idx="7925">
                  <c:v>3</c:v>
                </c:pt>
                <c:pt idx="7926">
                  <c:v>4</c:v>
                </c:pt>
                <c:pt idx="7927">
                  <c:v>1</c:v>
                </c:pt>
                <c:pt idx="7928">
                  <c:v>3</c:v>
                </c:pt>
                <c:pt idx="7929">
                  <c:v>0</c:v>
                </c:pt>
                <c:pt idx="7930">
                  <c:v>1</c:v>
                </c:pt>
                <c:pt idx="7931">
                  <c:v>4</c:v>
                </c:pt>
                <c:pt idx="7932">
                  <c:v>2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0</c:v>
                </c:pt>
                <c:pt idx="7937">
                  <c:v>1</c:v>
                </c:pt>
                <c:pt idx="7938">
                  <c:v>3</c:v>
                </c:pt>
                <c:pt idx="7939">
                  <c:v>1</c:v>
                </c:pt>
                <c:pt idx="7940">
                  <c:v>0</c:v>
                </c:pt>
                <c:pt idx="7941">
                  <c:v>2</c:v>
                </c:pt>
                <c:pt idx="7942">
                  <c:v>0</c:v>
                </c:pt>
                <c:pt idx="7943">
                  <c:v>2</c:v>
                </c:pt>
                <c:pt idx="7944">
                  <c:v>3</c:v>
                </c:pt>
                <c:pt idx="7945">
                  <c:v>2</c:v>
                </c:pt>
                <c:pt idx="7946">
                  <c:v>2</c:v>
                </c:pt>
                <c:pt idx="7947">
                  <c:v>0</c:v>
                </c:pt>
                <c:pt idx="7948">
                  <c:v>3</c:v>
                </c:pt>
                <c:pt idx="7949">
                  <c:v>1</c:v>
                </c:pt>
                <c:pt idx="7950">
                  <c:v>2</c:v>
                </c:pt>
                <c:pt idx="7951">
                  <c:v>0</c:v>
                </c:pt>
                <c:pt idx="7952">
                  <c:v>1</c:v>
                </c:pt>
                <c:pt idx="7953">
                  <c:v>2</c:v>
                </c:pt>
                <c:pt idx="7954">
                  <c:v>2</c:v>
                </c:pt>
                <c:pt idx="7955">
                  <c:v>1</c:v>
                </c:pt>
                <c:pt idx="7956">
                  <c:v>0</c:v>
                </c:pt>
                <c:pt idx="7957">
                  <c:v>2</c:v>
                </c:pt>
                <c:pt idx="7958">
                  <c:v>4</c:v>
                </c:pt>
                <c:pt idx="7959">
                  <c:v>1</c:v>
                </c:pt>
                <c:pt idx="7960">
                  <c:v>3</c:v>
                </c:pt>
                <c:pt idx="7961">
                  <c:v>1</c:v>
                </c:pt>
                <c:pt idx="7962">
                  <c:v>2</c:v>
                </c:pt>
                <c:pt idx="7963">
                  <c:v>1</c:v>
                </c:pt>
                <c:pt idx="7964">
                  <c:v>2</c:v>
                </c:pt>
                <c:pt idx="7965">
                  <c:v>1</c:v>
                </c:pt>
                <c:pt idx="7966">
                  <c:v>3</c:v>
                </c:pt>
                <c:pt idx="7967">
                  <c:v>3</c:v>
                </c:pt>
                <c:pt idx="7968">
                  <c:v>2</c:v>
                </c:pt>
                <c:pt idx="7969">
                  <c:v>2</c:v>
                </c:pt>
                <c:pt idx="7970">
                  <c:v>2</c:v>
                </c:pt>
                <c:pt idx="7971">
                  <c:v>0</c:v>
                </c:pt>
                <c:pt idx="7972">
                  <c:v>1</c:v>
                </c:pt>
                <c:pt idx="7973">
                  <c:v>3</c:v>
                </c:pt>
                <c:pt idx="7974">
                  <c:v>0</c:v>
                </c:pt>
                <c:pt idx="7975">
                  <c:v>0</c:v>
                </c:pt>
                <c:pt idx="7976">
                  <c:v>1</c:v>
                </c:pt>
                <c:pt idx="7977">
                  <c:v>2</c:v>
                </c:pt>
                <c:pt idx="7978">
                  <c:v>1</c:v>
                </c:pt>
                <c:pt idx="7979">
                  <c:v>3</c:v>
                </c:pt>
                <c:pt idx="7980">
                  <c:v>5</c:v>
                </c:pt>
                <c:pt idx="7981">
                  <c:v>1</c:v>
                </c:pt>
                <c:pt idx="7982">
                  <c:v>1</c:v>
                </c:pt>
                <c:pt idx="7983">
                  <c:v>0</c:v>
                </c:pt>
                <c:pt idx="7984">
                  <c:v>1</c:v>
                </c:pt>
                <c:pt idx="7985">
                  <c:v>3</c:v>
                </c:pt>
                <c:pt idx="7986">
                  <c:v>4</c:v>
                </c:pt>
                <c:pt idx="7987">
                  <c:v>1</c:v>
                </c:pt>
                <c:pt idx="7988">
                  <c:v>2</c:v>
                </c:pt>
                <c:pt idx="7989">
                  <c:v>4</c:v>
                </c:pt>
                <c:pt idx="7990">
                  <c:v>1</c:v>
                </c:pt>
                <c:pt idx="7991">
                  <c:v>1</c:v>
                </c:pt>
                <c:pt idx="7992">
                  <c:v>3</c:v>
                </c:pt>
                <c:pt idx="7993">
                  <c:v>3</c:v>
                </c:pt>
                <c:pt idx="7994">
                  <c:v>2</c:v>
                </c:pt>
                <c:pt idx="7995">
                  <c:v>3</c:v>
                </c:pt>
                <c:pt idx="7996">
                  <c:v>1</c:v>
                </c:pt>
                <c:pt idx="7997">
                  <c:v>0</c:v>
                </c:pt>
                <c:pt idx="7998">
                  <c:v>0</c:v>
                </c:pt>
                <c:pt idx="7999">
                  <c:v>3</c:v>
                </c:pt>
                <c:pt idx="8000">
                  <c:v>0</c:v>
                </c:pt>
                <c:pt idx="8001">
                  <c:v>1</c:v>
                </c:pt>
                <c:pt idx="8002">
                  <c:v>4</c:v>
                </c:pt>
                <c:pt idx="8003">
                  <c:v>5</c:v>
                </c:pt>
                <c:pt idx="8004">
                  <c:v>2</c:v>
                </c:pt>
                <c:pt idx="8005">
                  <c:v>4</c:v>
                </c:pt>
                <c:pt idx="8006">
                  <c:v>0</c:v>
                </c:pt>
                <c:pt idx="8007">
                  <c:v>0</c:v>
                </c:pt>
                <c:pt idx="8008">
                  <c:v>0</c:v>
                </c:pt>
                <c:pt idx="8009">
                  <c:v>1</c:v>
                </c:pt>
                <c:pt idx="8010">
                  <c:v>4</c:v>
                </c:pt>
                <c:pt idx="8011">
                  <c:v>1</c:v>
                </c:pt>
                <c:pt idx="8012">
                  <c:v>1</c:v>
                </c:pt>
                <c:pt idx="8013">
                  <c:v>2</c:v>
                </c:pt>
                <c:pt idx="8014">
                  <c:v>1</c:v>
                </c:pt>
                <c:pt idx="8015">
                  <c:v>5</c:v>
                </c:pt>
                <c:pt idx="8016">
                  <c:v>2</c:v>
                </c:pt>
                <c:pt idx="8017">
                  <c:v>3</c:v>
                </c:pt>
                <c:pt idx="8018">
                  <c:v>3</c:v>
                </c:pt>
                <c:pt idx="8019">
                  <c:v>4</c:v>
                </c:pt>
                <c:pt idx="8020">
                  <c:v>4</c:v>
                </c:pt>
                <c:pt idx="8021">
                  <c:v>4</c:v>
                </c:pt>
                <c:pt idx="8022">
                  <c:v>2</c:v>
                </c:pt>
                <c:pt idx="8023">
                  <c:v>1</c:v>
                </c:pt>
                <c:pt idx="8024">
                  <c:v>1</c:v>
                </c:pt>
                <c:pt idx="8025">
                  <c:v>4</c:v>
                </c:pt>
                <c:pt idx="8026">
                  <c:v>5</c:v>
                </c:pt>
                <c:pt idx="8027">
                  <c:v>2</c:v>
                </c:pt>
                <c:pt idx="8028">
                  <c:v>3</c:v>
                </c:pt>
                <c:pt idx="8029">
                  <c:v>0</c:v>
                </c:pt>
                <c:pt idx="8030">
                  <c:v>4</c:v>
                </c:pt>
                <c:pt idx="8031">
                  <c:v>2</c:v>
                </c:pt>
                <c:pt idx="8032">
                  <c:v>2</c:v>
                </c:pt>
                <c:pt idx="8033">
                  <c:v>3</c:v>
                </c:pt>
                <c:pt idx="8034">
                  <c:v>4</c:v>
                </c:pt>
                <c:pt idx="8035">
                  <c:v>0</c:v>
                </c:pt>
                <c:pt idx="8036">
                  <c:v>1</c:v>
                </c:pt>
                <c:pt idx="8037">
                  <c:v>3</c:v>
                </c:pt>
                <c:pt idx="8038">
                  <c:v>3</c:v>
                </c:pt>
                <c:pt idx="8039">
                  <c:v>2</c:v>
                </c:pt>
                <c:pt idx="8040">
                  <c:v>1</c:v>
                </c:pt>
                <c:pt idx="8041">
                  <c:v>2</c:v>
                </c:pt>
                <c:pt idx="8042">
                  <c:v>3</c:v>
                </c:pt>
                <c:pt idx="8043">
                  <c:v>2</c:v>
                </c:pt>
                <c:pt idx="8044">
                  <c:v>1</c:v>
                </c:pt>
                <c:pt idx="8045">
                  <c:v>2</c:v>
                </c:pt>
                <c:pt idx="8046">
                  <c:v>1</c:v>
                </c:pt>
                <c:pt idx="8047">
                  <c:v>0</c:v>
                </c:pt>
                <c:pt idx="8048">
                  <c:v>3</c:v>
                </c:pt>
                <c:pt idx="8049">
                  <c:v>0</c:v>
                </c:pt>
                <c:pt idx="8050">
                  <c:v>2</c:v>
                </c:pt>
                <c:pt idx="8051">
                  <c:v>3</c:v>
                </c:pt>
                <c:pt idx="8052">
                  <c:v>3</c:v>
                </c:pt>
                <c:pt idx="8053">
                  <c:v>3</c:v>
                </c:pt>
                <c:pt idx="8054">
                  <c:v>2</c:v>
                </c:pt>
                <c:pt idx="8055">
                  <c:v>3</c:v>
                </c:pt>
                <c:pt idx="8056">
                  <c:v>1</c:v>
                </c:pt>
                <c:pt idx="8057">
                  <c:v>1</c:v>
                </c:pt>
                <c:pt idx="8058">
                  <c:v>1</c:v>
                </c:pt>
                <c:pt idx="8059">
                  <c:v>1</c:v>
                </c:pt>
                <c:pt idx="8060">
                  <c:v>2</c:v>
                </c:pt>
                <c:pt idx="8061">
                  <c:v>1</c:v>
                </c:pt>
                <c:pt idx="8062">
                  <c:v>4</c:v>
                </c:pt>
                <c:pt idx="8063">
                  <c:v>0</c:v>
                </c:pt>
                <c:pt idx="8064">
                  <c:v>7</c:v>
                </c:pt>
                <c:pt idx="8065">
                  <c:v>6</c:v>
                </c:pt>
                <c:pt idx="8066">
                  <c:v>2</c:v>
                </c:pt>
                <c:pt idx="8067">
                  <c:v>3</c:v>
                </c:pt>
                <c:pt idx="8068">
                  <c:v>1</c:v>
                </c:pt>
                <c:pt idx="8069">
                  <c:v>2</c:v>
                </c:pt>
                <c:pt idx="8070">
                  <c:v>5</c:v>
                </c:pt>
                <c:pt idx="8071">
                  <c:v>2</c:v>
                </c:pt>
                <c:pt idx="8072">
                  <c:v>2</c:v>
                </c:pt>
                <c:pt idx="8073">
                  <c:v>4</c:v>
                </c:pt>
                <c:pt idx="8074">
                  <c:v>1</c:v>
                </c:pt>
                <c:pt idx="8075">
                  <c:v>0</c:v>
                </c:pt>
                <c:pt idx="8076">
                  <c:v>0</c:v>
                </c:pt>
                <c:pt idx="8077">
                  <c:v>0</c:v>
                </c:pt>
                <c:pt idx="8078">
                  <c:v>2</c:v>
                </c:pt>
                <c:pt idx="8079">
                  <c:v>0</c:v>
                </c:pt>
                <c:pt idx="8080">
                  <c:v>1</c:v>
                </c:pt>
                <c:pt idx="8081">
                  <c:v>3</c:v>
                </c:pt>
                <c:pt idx="8082">
                  <c:v>1</c:v>
                </c:pt>
                <c:pt idx="8083">
                  <c:v>4</c:v>
                </c:pt>
                <c:pt idx="8084">
                  <c:v>1</c:v>
                </c:pt>
                <c:pt idx="8085">
                  <c:v>1</c:v>
                </c:pt>
                <c:pt idx="8086">
                  <c:v>3</c:v>
                </c:pt>
                <c:pt idx="8087">
                  <c:v>4</c:v>
                </c:pt>
                <c:pt idx="8088">
                  <c:v>1</c:v>
                </c:pt>
                <c:pt idx="8089">
                  <c:v>1</c:v>
                </c:pt>
                <c:pt idx="8090">
                  <c:v>2</c:v>
                </c:pt>
                <c:pt idx="8091">
                  <c:v>3</c:v>
                </c:pt>
                <c:pt idx="8092">
                  <c:v>2</c:v>
                </c:pt>
                <c:pt idx="8093">
                  <c:v>1</c:v>
                </c:pt>
                <c:pt idx="8094">
                  <c:v>3</c:v>
                </c:pt>
                <c:pt idx="8095">
                  <c:v>1</c:v>
                </c:pt>
                <c:pt idx="8096">
                  <c:v>1</c:v>
                </c:pt>
                <c:pt idx="8097">
                  <c:v>2</c:v>
                </c:pt>
                <c:pt idx="8098">
                  <c:v>1</c:v>
                </c:pt>
                <c:pt idx="8099">
                  <c:v>4</c:v>
                </c:pt>
                <c:pt idx="8100">
                  <c:v>2</c:v>
                </c:pt>
                <c:pt idx="8101">
                  <c:v>1</c:v>
                </c:pt>
                <c:pt idx="8102">
                  <c:v>2</c:v>
                </c:pt>
                <c:pt idx="8103">
                  <c:v>2</c:v>
                </c:pt>
                <c:pt idx="8104">
                  <c:v>1</c:v>
                </c:pt>
                <c:pt idx="8105">
                  <c:v>3</c:v>
                </c:pt>
                <c:pt idx="8106">
                  <c:v>3</c:v>
                </c:pt>
                <c:pt idx="8107">
                  <c:v>2</c:v>
                </c:pt>
                <c:pt idx="8108">
                  <c:v>3</c:v>
                </c:pt>
                <c:pt idx="8109">
                  <c:v>2</c:v>
                </c:pt>
                <c:pt idx="8110">
                  <c:v>1</c:v>
                </c:pt>
                <c:pt idx="8111">
                  <c:v>1</c:v>
                </c:pt>
                <c:pt idx="8112">
                  <c:v>3</c:v>
                </c:pt>
                <c:pt idx="8113">
                  <c:v>3</c:v>
                </c:pt>
                <c:pt idx="8114">
                  <c:v>1</c:v>
                </c:pt>
                <c:pt idx="8115">
                  <c:v>2</c:v>
                </c:pt>
                <c:pt idx="8116">
                  <c:v>1</c:v>
                </c:pt>
                <c:pt idx="8117">
                  <c:v>2</c:v>
                </c:pt>
                <c:pt idx="8118">
                  <c:v>2</c:v>
                </c:pt>
                <c:pt idx="8119">
                  <c:v>2</c:v>
                </c:pt>
                <c:pt idx="8120">
                  <c:v>1</c:v>
                </c:pt>
                <c:pt idx="8121">
                  <c:v>1</c:v>
                </c:pt>
                <c:pt idx="8122">
                  <c:v>1</c:v>
                </c:pt>
                <c:pt idx="8123">
                  <c:v>2</c:v>
                </c:pt>
                <c:pt idx="8124">
                  <c:v>3</c:v>
                </c:pt>
                <c:pt idx="8125">
                  <c:v>1</c:v>
                </c:pt>
                <c:pt idx="8126">
                  <c:v>0</c:v>
                </c:pt>
                <c:pt idx="8127">
                  <c:v>0</c:v>
                </c:pt>
                <c:pt idx="8128">
                  <c:v>1</c:v>
                </c:pt>
                <c:pt idx="8129">
                  <c:v>1</c:v>
                </c:pt>
                <c:pt idx="8130">
                  <c:v>1</c:v>
                </c:pt>
                <c:pt idx="8131">
                  <c:v>1</c:v>
                </c:pt>
                <c:pt idx="8132">
                  <c:v>0</c:v>
                </c:pt>
                <c:pt idx="8133">
                  <c:v>2</c:v>
                </c:pt>
                <c:pt idx="8134">
                  <c:v>1</c:v>
                </c:pt>
                <c:pt idx="8135">
                  <c:v>4</c:v>
                </c:pt>
                <c:pt idx="8136">
                  <c:v>1</c:v>
                </c:pt>
                <c:pt idx="8137">
                  <c:v>1</c:v>
                </c:pt>
                <c:pt idx="8138">
                  <c:v>0</c:v>
                </c:pt>
                <c:pt idx="8139">
                  <c:v>3</c:v>
                </c:pt>
                <c:pt idx="8140">
                  <c:v>3</c:v>
                </c:pt>
                <c:pt idx="8141">
                  <c:v>3</c:v>
                </c:pt>
                <c:pt idx="8142">
                  <c:v>1</c:v>
                </c:pt>
                <c:pt idx="8143">
                  <c:v>2</c:v>
                </c:pt>
                <c:pt idx="8144">
                  <c:v>1</c:v>
                </c:pt>
                <c:pt idx="8145">
                  <c:v>0</c:v>
                </c:pt>
                <c:pt idx="8146">
                  <c:v>2</c:v>
                </c:pt>
                <c:pt idx="8147">
                  <c:v>2</c:v>
                </c:pt>
                <c:pt idx="8148">
                  <c:v>4</c:v>
                </c:pt>
                <c:pt idx="8149">
                  <c:v>3</c:v>
                </c:pt>
                <c:pt idx="8150">
                  <c:v>1</c:v>
                </c:pt>
                <c:pt idx="8151">
                  <c:v>0</c:v>
                </c:pt>
                <c:pt idx="8152">
                  <c:v>3</c:v>
                </c:pt>
                <c:pt idx="8153">
                  <c:v>1</c:v>
                </c:pt>
                <c:pt idx="8154">
                  <c:v>1</c:v>
                </c:pt>
                <c:pt idx="8155">
                  <c:v>0</c:v>
                </c:pt>
                <c:pt idx="8156">
                  <c:v>4</c:v>
                </c:pt>
                <c:pt idx="8157">
                  <c:v>2</c:v>
                </c:pt>
                <c:pt idx="8158">
                  <c:v>1</c:v>
                </c:pt>
                <c:pt idx="8159">
                  <c:v>2</c:v>
                </c:pt>
                <c:pt idx="8160">
                  <c:v>0</c:v>
                </c:pt>
                <c:pt idx="8161">
                  <c:v>3</c:v>
                </c:pt>
                <c:pt idx="8162">
                  <c:v>2</c:v>
                </c:pt>
                <c:pt idx="8163">
                  <c:v>0</c:v>
                </c:pt>
                <c:pt idx="8164">
                  <c:v>2</c:v>
                </c:pt>
                <c:pt idx="8165">
                  <c:v>2</c:v>
                </c:pt>
                <c:pt idx="8166">
                  <c:v>0</c:v>
                </c:pt>
                <c:pt idx="8167">
                  <c:v>1</c:v>
                </c:pt>
                <c:pt idx="8168">
                  <c:v>5</c:v>
                </c:pt>
                <c:pt idx="8169">
                  <c:v>1</c:v>
                </c:pt>
                <c:pt idx="8170">
                  <c:v>1</c:v>
                </c:pt>
                <c:pt idx="8171">
                  <c:v>2</c:v>
                </c:pt>
                <c:pt idx="8172">
                  <c:v>2</c:v>
                </c:pt>
                <c:pt idx="8173">
                  <c:v>0</c:v>
                </c:pt>
                <c:pt idx="8174">
                  <c:v>1</c:v>
                </c:pt>
                <c:pt idx="8175">
                  <c:v>2</c:v>
                </c:pt>
                <c:pt idx="8176">
                  <c:v>3</c:v>
                </c:pt>
                <c:pt idx="8177">
                  <c:v>2</c:v>
                </c:pt>
                <c:pt idx="8178">
                  <c:v>1</c:v>
                </c:pt>
                <c:pt idx="8179">
                  <c:v>0</c:v>
                </c:pt>
                <c:pt idx="8180">
                  <c:v>0</c:v>
                </c:pt>
                <c:pt idx="8181">
                  <c:v>2</c:v>
                </c:pt>
                <c:pt idx="8182">
                  <c:v>5</c:v>
                </c:pt>
                <c:pt idx="8183">
                  <c:v>1</c:v>
                </c:pt>
                <c:pt idx="8184">
                  <c:v>1</c:v>
                </c:pt>
                <c:pt idx="8185">
                  <c:v>1</c:v>
                </c:pt>
                <c:pt idx="8186">
                  <c:v>2</c:v>
                </c:pt>
                <c:pt idx="8187">
                  <c:v>1</c:v>
                </c:pt>
                <c:pt idx="8188">
                  <c:v>1</c:v>
                </c:pt>
                <c:pt idx="8189">
                  <c:v>2</c:v>
                </c:pt>
                <c:pt idx="8190">
                  <c:v>2</c:v>
                </c:pt>
                <c:pt idx="8191">
                  <c:v>4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91E5-429E-9310-82B52B60D761}"/>
            </c:ext>
          </c:extLst>
        </c:ser>
        <c:ser>
          <c:idx val="4"/>
          <c:order val="4"/>
          <c:tx>
            <c:v>28: 3kW 18: 1kW</c:v>
          </c:tx>
          <c:spPr>
            <a:ln w="6350">
              <a:solidFill>
                <a:srgbClr val="8064A2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Sheet2!$G$4:$G$8196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80879</c:v>
                </c:pt>
                <c:pt idx="10">
                  <c:v>40815</c:v>
                </c:pt>
                <c:pt idx="11">
                  <c:v>23094</c:v>
                </c:pt>
                <c:pt idx="12">
                  <c:v>14542</c:v>
                </c:pt>
                <c:pt idx="13">
                  <c:v>9312</c:v>
                </c:pt>
                <c:pt idx="14">
                  <c:v>5797</c:v>
                </c:pt>
                <c:pt idx="15">
                  <c:v>3164</c:v>
                </c:pt>
                <c:pt idx="16">
                  <c:v>1982</c:v>
                </c:pt>
                <c:pt idx="17">
                  <c:v>1272</c:v>
                </c:pt>
                <c:pt idx="18">
                  <c:v>958</c:v>
                </c:pt>
                <c:pt idx="19">
                  <c:v>916</c:v>
                </c:pt>
                <c:pt idx="20">
                  <c:v>861</c:v>
                </c:pt>
                <c:pt idx="21">
                  <c:v>827</c:v>
                </c:pt>
                <c:pt idx="22">
                  <c:v>860</c:v>
                </c:pt>
                <c:pt idx="23">
                  <c:v>1039</c:v>
                </c:pt>
                <c:pt idx="24">
                  <c:v>1197</c:v>
                </c:pt>
                <c:pt idx="25">
                  <c:v>1512</c:v>
                </c:pt>
                <c:pt idx="26">
                  <c:v>1981</c:v>
                </c:pt>
                <c:pt idx="27">
                  <c:v>2565</c:v>
                </c:pt>
                <c:pt idx="28">
                  <c:v>3162</c:v>
                </c:pt>
                <c:pt idx="29">
                  <c:v>3834</c:v>
                </c:pt>
                <c:pt idx="30">
                  <c:v>4525</c:v>
                </c:pt>
                <c:pt idx="31">
                  <c:v>5000</c:v>
                </c:pt>
                <c:pt idx="32">
                  <c:v>5464</c:v>
                </c:pt>
                <c:pt idx="33">
                  <c:v>5891</c:v>
                </c:pt>
                <c:pt idx="34">
                  <c:v>6045</c:v>
                </c:pt>
                <c:pt idx="35">
                  <c:v>6464</c:v>
                </c:pt>
                <c:pt idx="36">
                  <c:v>6822</c:v>
                </c:pt>
                <c:pt idx="37">
                  <c:v>7116</c:v>
                </c:pt>
                <c:pt idx="38">
                  <c:v>7372</c:v>
                </c:pt>
                <c:pt idx="39">
                  <c:v>7506</c:v>
                </c:pt>
                <c:pt idx="40">
                  <c:v>7327</c:v>
                </c:pt>
                <c:pt idx="41">
                  <c:v>7455</c:v>
                </c:pt>
                <c:pt idx="42">
                  <c:v>7378</c:v>
                </c:pt>
                <c:pt idx="43">
                  <c:v>7328</c:v>
                </c:pt>
                <c:pt idx="44">
                  <c:v>7433</c:v>
                </c:pt>
                <c:pt idx="45">
                  <c:v>7595</c:v>
                </c:pt>
                <c:pt idx="46">
                  <c:v>7917</c:v>
                </c:pt>
                <c:pt idx="47">
                  <c:v>8140</c:v>
                </c:pt>
                <c:pt idx="48">
                  <c:v>8398</c:v>
                </c:pt>
                <c:pt idx="49">
                  <c:v>8651</c:v>
                </c:pt>
                <c:pt idx="50">
                  <c:v>8600</c:v>
                </c:pt>
                <c:pt idx="51">
                  <c:v>8291</c:v>
                </c:pt>
                <c:pt idx="52">
                  <c:v>7945</c:v>
                </c:pt>
                <c:pt idx="53">
                  <c:v>7411</c:v>
                </c:pt>
                <c:pt idx="54">
                  <c:v>7284</c:v>
                </c:pt>
                <c:pt idx="55">
                  <c:v>6874</c:v>
                </c:pt>
                <c:pt idx="56">
                  <c:v>6560</c:v>
                </c:pt>
                <c:pt idx="57">
                  <c:v>6454</c:v>
                </c:pt>
                <c:pt idx="58">
                  <c:v>6599</c:v>
                </c:pt>
                <c:pt idx="59">
                  <c:v>6544</c:v>
                </c:pt>
                <c:pt idx="60">
                  <c:v>6712</c:v>
                </c:pt>
                <c:pt idx="61">
                  <c:v>6970</c:v>
                </c:pt>
                <c:pt idx="62">
                  <c:v>7418</c:v>
                </c:pt>
                <c:pt idx="63">
                  <c:v>7743</c:v>
                </c:pt>
                <c:pt idx="64">
                  <c:v>8451</c:v>
                </c:pt>
                <c:pt idx="65">
                  <c:v>9393</c:v>
                </c:pt>
                <c:pt idx="66">
                  <c:v>9870</c:v>
                </c:pt>
                <c:pt idx="67">
                  <c:v>11392</c:v>
                </c:pt>
                <c:pt idx="68">
                  <c:v>12444</c:v>
                </c:pt>
                <c:pt idx="69">
                  <c:v>14195</c:v>
                </c:pt>
                <c:pt idx="70">
                  <c:v>16122</c:v>
                </c:pt>
                <c:pt idx="71">
                  <c:v>18305</c:v>
                </c:pt>
                <c:pt idx="72">
                  <c:v>21085</c:v>
                </c:pt>
                <c:pt idx="73">
                  <c:v>23487</c:v>
                </c:pt>
                <c:pt idx="74">
                  <c:v>26659</c:v>
                </c:pt>
                <c:pt idx="75">
                  <c:v>29375</c:v>
                </c:pt>
                <c:pt idx="76">
                  <c:v>31824</c:v>
                </c:pt>
                <c:pt idx="77">
                  <c:v>33593</c:v>
                </c:pt>
                <c:pt idx="78">
                  <c:v>34862</c:v>
                </c:pt>
                <c:pt idx="79">
                  <c:v>35401</c:v>
                </c:pt>
                <c:pt idx="80">
                  <c:v>36678</c:v>
                </c:pt>
                <c:pt idx="81">
                  <c:v>35645</c:v>
                </c:pt>
                <c:pt idx="82">
                  <c:v>35978</c:v>
                </c:pt>
                <c:pt idx="83">
                  <c:v>36077</c:v>
                </c:pt>
                <c:pt idx="84">
                  <c:v>35773</c:v>
                </c:pt>
                <c:pt idx="85">
                  <c:v>36024</c:v>
                </c:pt>
                <c:pt idx="86">
                  <c:v>36087</c:v>
                </c:pt>
                <c:pt idx="87">
                  <c:v>36885</c:v>
                </c:pt>
                <c:pt idx="88">
                  <c:v>36622</c:v>
                </c:pt>
                <c:pt idx="89">
                  <c:v>36650</c:v>
                </c:pt>
                <c:pt idx="90">
                  <c:v>36822</c:v>
                </c:pt>
                <c:pt idx="91">
                  <c:v>36987</c:v>
                </c:pt>
                <c:pt idx="92">
                  <c:v>36745</c:v>
                </c:pt>
                <c:pt idx="93">
                  <c:v>36804</c:v>
                </c:pt>
                <c:pt idx="94">
                  <c:v>37534</c:v>
                </c:pt>
                <c:pt idx="95">
                  <c:v>36749</c:v>
                </c:pt>
                <c:pt idx="96">
                  <c:v>36549</c:v>
                </c:pt>
                <c:pt idx="97">
                  <c:v>35335</c:v>
                </c:pt>
                <c:pt idx="98">
                  <c:v>34811</c:v>
                </c:pt>
                <c:pt idx="99">
                  <c:v>34106</c:v>
                </c:pt>
                <c:pt idx="100">
                  <c:v>32962</c:v>
                </c:pt>
                <c:pt idx="101">
                  <c:v>32138</c:v>
                </c:pt>
                <c:pt idx="102">
                  <c:v>32060</c:v>
                </c:pt>
                <c:pt idx="103">
                  <c:v>31098</c:v>
                </c:pt>
                <c:pt idx="104">
                  <c:v>31406</c:v>
                </c:pt>
                <c:pt idx="105">
                  <c:v>32463</c:v>
                </c:pt>
                <c:pt idx="106">
                  <c:v>34031</c:v>
                </c:pt>
                <c:pt idx="107">
                  <c:v>36780</c:v>
                </c:pt>
                <c:pt idx="108">
                  <c:v>40655</c:v>
                </c:pt>
                <c:pt idx="109">
                  <c:v>46913</c:v>
                </c:pt>
                <c:pt idx="110">
                  <c:v>51932</c:v>
                </c:pt>
                <c:pt idx="111">
                  <c:v>57618</c:v>
                </c:pt>
                <c:pt idx="112">
                  <c:v>63182</c:v>
                </c:pt>
                <c:pt idx="113">
                  <c:v>68322</c:v>
                </c:pt>
                <c:pt idx="114">
                  <c:v>72132</c:v>
                </c:pt>
                <c:pt idx="115">
                  <c:v>75008</c:v>
                </c:pt>
                <c:pt idx="116">
                  <c:v>77986</c:v>
                </c:pt>
                <c:pt idx="117">
                  <c:v>78022</c:v>
                </c:pt>
                <c:pt idx="118">
                  <c:v>78566</c:v>
                </c:pt>
                <c:pt idx="119">
                  <c:v>78461</c:v>
                </c:pt>
                <c:pt idx="120">
                  <c:v>78519</c:v>
                </c:pt>
                <c:pt idx="121">
                  <c:v>78268</c:v>
                </c:pt>
                <c:pt idx="122">
                  <c:v>78252</c:v>
                </c:pt>
                <c:pt idx="123">
                  <c:v>78406</c:v>
                </c:pt>
                <c:pt idx="124">
                  <c:v>75297</c:v>
                </c:pt>
                <c:pt idx="125">
                  <c:v>73986</c:v>
                </c:pt>
                <c:pt idx="126">
                  <c:v>72485</c:v>
                </c:pt>
                <c:pt idx="127">
                  <c:v>70562</c:v>
                </c:pt>
                <c:pt idx="128">
                  <c:v>68576</c:v>
                </c:pt>
                <c:pt idx="129">
                  <c:v>66991</c:v>
                </c:pt>
                <c:pt idx="130">
                  <c:v>64597</c:v>
                </c:pt>
                <c:pt idx="131">
                  <c:v>63595</c:v>
                </c:pt>
                <c:pt idx="132">
                  <c:v>60175</c:v>
                </c:pt>
                <c:pt idx="133">
                  <c:v>57658</c:v>
                </c:pt>
                <c:pt idx="134">
                  <c:v>56317</c:v>
                </c:pt>
                <c:pt idx="135">
                  <c:v>54199</c:v>
                </c:pt>
                <c:pt idx="136">
                  <c:v>52293</c:v>
                </c:pt>
                <c:pt idx="137">
                  <c:v>50487</c:v>
                </c:pt>
                <c:pt idx="138">
                  <c:v>49610</c:v>
                </c:pt>
                <c:pt idx="139">
                  <c:v>47274</c:v>
                </c:pt>
                <c:pt idx="140">
                  <c:v>45935</c:v>
                </c:pt>
                <c:pt idx="141">
                  <c:v>44776</c:v>
                </c:pt>
                <c:pt idx="142">
                  <c:v>44092</c:v>
                </c:pt>
                <c:pt idx="143">
                  <c:v>42326</c:v>
                </c:pt>
                <c:pt idx="144">
                  <c:v>40829</c:v>
                </c:pt>
                <c:pt idx="145">
                  <c:v>39497</c:v>
                </c:pt>
                <c:pt idx="146">
                  <c:v>37827</c:v>
                </c:pt>
                <c:pt idx="147">
                  <c:v>36466</c:v>
                </c:pt>
                <c:pt idx="148">
                  <c:v>34928</c:v>
                </c:pt>
                <c:pt idx="149">
                  <c:v>33939</c:v>
                </c:pt>
                <c:pt idx="150">
                  <c:v>32794</c:v>
                </c:pt>
                <c:pt idx="151">
                  <c:v>31150</c:v>
                </c:pt>
                <c:pt idx="152">
                  <c:v>30608</c:v>
                </c:pt>
                <c:pt idx="153">
                  <c:v>30320</c:v>
                </c:pt>
                <c:pt idx="154">
                  <c:v>28627</c:v>
                </c:pt>
                <c:pt idx="155">
                  <c:v>28149</c:v>
                </c:pt>
                <c:pt idx="156">
                  <c:v>27569</c:v>
                </c:pt>
                <c:pt idx="157">
                  <c:v>26690</c:v>
                </c:pt>
                <c:pt idx="158">
                  <c:v>25955</c:v>
                </c:pt>
                <c:pt idx="159">
                  <c:v>25524</c:v>
                </c:pt>
                <c:pt idx="160">
                  <c:v>24978</c:v>
                </c:pt>
                <c:pt idx="161">
                  <c:v>23861</c:v>
                </c:pt>
                <c:pt idx="162">
                  <c:v>23228</c:v>
                </c:pt>
                <c:pt idx="163">
                  <c:v>22239</c:v>
                </c:pt>
                <c:pt idx="164">
                  <c:v>22314</c:v>
                </c:pt>
                <c:pt idx="165">
                  <c:v>21354</c:v>
                </c:pt>
                <c:pt idx="166">
                  <c:v>20915</c:v>
                </c:pt>
                <c:pt idx="167">
                  <c:v>20883</c:v>
                </c:pt>
                <c:pt idx="168">
                  <c:v>20286</c:v>
                </c:pt>
                <c:pt idx="169">
                  <c:v>19868</c:v>
                </c:pt>
                <c:pt idx="170">
                  <c:v>19373</c:v>
                </c:pt>
                <c:pt idx="171">
                  <c:v>19110</c:v>
                </c:pt>
                <c:pt idx="172">
                  <c:v>18255</c:v>
                </c:pt>
                <c:pt idx="173">
                  <c:v>17797</c:v>
                </c:pt>
                <c:pt idx="174">
                  <c:v>17932</c:v>
                </c:pt>
                <c:pt idx="175">
                  <c:v>17370</c:v>
                </c:pt>
                <c:pt idx="176">
                  <c:v>16971</c:v>
                </c:pt>
                <c:pt idx="177">
                  <c:v>16370</c:v>
                </c:pt>
                <c:pt idx="178">
                  <c:v>16283</c:v>
                </c:pt>
                <c:pt idx="179">
                  <c:v>15667</c:v>
                </c:pt>
                <c:pt idx="180">
                  <c:v>15338</c:v>
                </c:pt>
                <c:pt idx="181">
                  <c:v>15028</c:v>
                </c:pt>
                <c:pt idx="182">
                  <c:v>14891</c:v>
                </c:pt>
                <c:pt idx="183">
                  <c:v>14532</c:v>
                </c:pt>
                <c:pt idx="184">
                  <c:v>14160</c:v>
                </c:pt>
                <c:pt idx="185">
                  <c:v>14248</c:v>
                </c:pt>
                <c:pt idx="186">
                  <c:v>14151</c:v>
                </c:pt>
                <c:pt idx="187">
                  <c:v>14390</c:v>
                </c:pt>
                <c:pt idx="188">
                  <c:v>14794</c:v>
                </c:pt>
                <c:pt idx="189">
                  <c:v>15638</c:v>
                </c:pt>
                <c:pt idx="190">
                  <c:v>16062</c:v>
                </c:pt>
                <c:pt idx="191">
                  <c:v>16983</c:v>
                </c:pt>
                <c:pt idx="192">
                  <c:v>17765</c:v>
                </c:pt>
                <c:pt idx="193">
                  <c:v>18551</c:v>
                </c:pt>
                <c:pt idx="194">
                  <c:v>18853</c:v>
                </c:pt>
                <c:pt idx="195">
                  <c:v>18864</c:v>
                </c:pt>
                <c:pt idx="196">
                  <c:v>18791</c:v>
                </c:pt>
                <c:pt idx="197">
                  <c:v>17626</c:v>
                </c:pt>
                <c:pt idx="198">
                  <c:v>16510</c:v>
                </c:pt>
                <c:pt idx="199">
                  <c:v>15137</c:v>
                </c:pt>
                <c:pt idx="200">
                  <c:v>13712</c:v>
                </c:pt>
                <c:pt idx="201">
                  <c:v>12228</c:v>
                </c:pt>
                <c:pt idx="202">
                  <c:v>11274</c:v>
                </c:pt>
                <c:pt idx="203">
                  <c:v>10435</c:v>
                </c:pt>
                <c:pt idx="204">
                  <c:v>9720</c:v>
                </c:pt>
                <c:pt idx="205">
                  <c:v>8900</c:v>
                </c:pt>
                <c:pt idx="206">
                  <c:v>8606</c:v>
                </c:pt>
                <c:pt idx="207">
                  <c:v>8004</c:v>
                </c:pt>
                <c:pt idx="208">
                  <c:v>7749</c:v>
                </c:pt>
                <c:pt idx="209">
                  <c:v>7388</c:v>
                </c:pt>
                <c:pt idx="210">
                  <c:v>7350</c:v>
                </c:pt>
                <c:pt idx="211">
                  <c:v>7302</c:v>
                </c:pt>
                <c:pt idx="212">
                  <c:v>7002</c:v>
                </c:pt>
                <c:pt idx="213">
                  <c:v>6973</c:v>
                </c:pt>
                <c:pt idx="214">
                  <c:v>6810</c:v>
                </c:pt>
                <c:pt idx="215">
                  <c:v>6483</c:v>
                </c:pt>
                <c:pt idx="216">
                  <c:v>6561</c:v>
                </c:pt>
                <c:pt idx="217">
                  <c:v>6246</c:v>
                </c:pt>
                <c:pt idx="218">
                  <c:v>6433</c:v>
                </c:pt>
                <c:pt idx="219">
                  <c:v>6112</c:v>
                </c:pt>
                <c:pt idx="220">
                  <c:v>6028</c:v>
                </c:pt>
                <c:pt idx="221">
                  <c:v>5785</c:v>
                </c:pt>
                <c:pt idx="222">
                  <c:v>5711</c:v>
                </c:pt>
                <c:pt idx="223">
                  <c:v>5742</c:v>
                </c:pt>
                <c:pt idx="224">
                  <c:v>5649</c:v>
                </c:pt>
                <c:pt idx="225">
                  <c:v>5547</c:v>
                </c:pt>
                <c:pt idx="226">
                  <c:v>5369</c:v>
                </c:pt>
                <c:pt idx="227">
                  <c:v>5179</c:v>
                </c:pt>
                <c:pt idx="228">
                  <c:v>5062</c:v>
                </c:pt>
                <c:pt idx="229">
                  <c:v>4977</c:v>
                </c:pt>
                <c:pt idx="230">
                  <c:v>4911</c:v>
                </c:pt>
                <c:pt idx="231">
                  <c:v>4812</c:v>
                </c:pt>
                <c:pt idx="232">
                  <c:v>4691</c:v>
                </c:pt>
                <c:pt idx="233">
                  <c:v>4482</c:v>
                </c:pt>
                <c:pt idx="234">
                  <c:v>4419</c:v>
                </c:pt>
                <c:pt idx="235">
                  <c:v>4296</c:v>
                </c:pt>
                <c:pt idx="236">
                  <c:v>4251</c:v>
                </c:pt>
                <c:pt idx="237">
                  <c:v>4087</c:v>
                </c:pt>
                <c:pt idx="238">
                  <c:v>3975</c:v>
                </c:pt>
                <c:pt idx="239">
                  <c:v>3962</c:v>
                </c:pt>
                <c:pt idx="240">
                  <c:v>3826</c:v>
                </c:pt>
                <c:pt idx="241">
                  <c:v>3649</c:v>
                </c:pt>
                <c:pt idx="242">
                  <c:v>3688</c:v>
                </c:pt>
                <c:pt idx="243">
                  <c:v>3504</c:v>
                </c:pt>
                <c:pt idx="244">
                  <c:v>3290</c:v>
                </c:pt>
                <c:pt idx="245">
                  <c:v>3323</c:v>
                </c:pt>
                <c:pt idx="246">
                  <c:v>3214</c:v>
                </c:pt>
                <c:pt idx="247">
                  <c:v>3218</c:v>
                </c:pt>
                <c:pt idx="248">
                  <c:v>3060</c:v>
                </c:pt>
                <c:pt idx="249">
                  <c:v>3043</c:v>
                </c:pt>
                <c:pt idx="250">
                  <c:v>2901</c:v>
                </c:pt>
                <c:pt idx="251">
                  <c:v>2845</c:v>
                </c:pt>
                <c:pt idx="252">
                  <c:v>2784</c:v>
                </c:pt>
                <c:pt idx="253">
                  <c:v>2628</c:v>
                </c:pt>
                <c:pt idx="254">
                  <c:v>2658</c:v>
                </c:pt>
                <c:pt idx="255">
                  <c:v>2577</c:v>
                </c:pt>
                <c:pt idx="256">
                  <c:v>2585</c:v>
                </c:pt>
                <c:pt idx="257">
                  <c:v>2489</c:v>
                </c:pt>
                <c:pt idx="258">
                  <c:v>2383</c:v>
                </c:pt>
                <c:pt idx="259">
                  <c:v>2394</c:v>
                </c:pt>
                <c:pt idx="260">
                  <c:v>2316</c:v>
                </c:pt>
                <c:pt idx="261">
                  <c:v>2311</c:v>
                </c:pt>
                <c:pt idx="262">
                  <c:v>2195</c:v>
                </c:pt>
                <c:pt idx="263">
                  <c:v>2128</c:v>
                </c:pt>
                <c:pt idx="264">
                  <c:v>2190</c:v>
                </c:pt>
                <c:pt idx="265">
                  <c:v>2052</c:v>
                </c:pt>
                <c:pt idx="266">
                  <c:v>2028</c:v>
                </c:pt>
                <c:pt idx="267">
                  <c:v>1878</c:v>
                </c:pt>
                <c:pt idx="268">
                  <c:v>1962</c:v>
                </c:pt>
                <c:pt idx="269">
                  <c:v>1932</c:v>
                </c:pt>
                <c:pt idx="270">
                  <c:v>1854</c:v>
                </c:pt>
                <c:pt idx="271">
                  <c:v>1836</c:v>
                </c:pt>
                <c:pt idx="272">
                  <c:v>1777</c:v>
                </c:pt>
                <c:pt idx="273">
                  <c:v>1713</c:v>
                </c:pt>
                <c:pt idx="274">
                  <c:v>1824</c:v>
                </c:pt>
                <c:pt idx="275">
                  <c:v>1703</c:v>
                </c:pt>
                <c:pt idx="276">
                  <c:v>1695</c:v>
                </c:pt>
                <c:pt idx="277">
                  <c:v>1614</c:v>
                </c:pt>
                <c:pt idx="278">
                  <c:v>1555</c:v>
                </c:pt>
                <c:pt idx="279">
                  <c:v>1562</c:v>
                </c:pt>
                <c:pt idx="280">
                  <c:v>1519</c:v>
                </c:pt>
                <c:pt idx="281">
                  <c:v>1456</c:v>
                </c:pt>
                <c:pt idx="282">
                  <c:v>1469</c:v>
                </c:pt>
                <c:pt idx="283">
                  <c:v>1385</c:v>
                </c:pt>
                <c:pt idx="284">
                  <c:v>1456</c:v>
                </c:pt>
                <c:pt idx="285">
                  <c:v>1342</c:v>
                </c:pt>
                <c:pt idx="286">
                  <c:v>1347</c:v>
                </c:pt>
                <c:pt idx="287">
                  <c:v>1331</c:v>
                </c:pt>
                <c:pt idx="288">
                  <c:v>1310</c:v>
                </c:pt>
                <c:pt idx="289">
                  <c:v>1248</c:v>
                </c:pt>
                <c:pt idx="290">
                  <c:v>1268</c:v>
                </c:pt>
                <c:pt idx="291">
                  <c:v>1257</c:v>
                </c:pt>
                <c:pt idx="292">
                  <c:v>1181</c:v>
                </c:pt>
                <c:pt idx="293">
                  <c:v>1167</c:v>
                </c:pt>
                <c:pt idx="294">
                  <c:v>1162</c:v>
                </c:pt>
                <c:pt idx="295">
                  <c:v>1151</c:v>
                </c:pt>
                <c:pt idx="296">
                  <c:v>1071</c:v>
                </c:pt>
                <c:pt idx="297">
                  <c:v>1096</c:v>
                </c:pt>
                <c:pt idx="298">
                  <c:v>1040</c:v>
                </c:pt>
                <c:pt idx="299">
                  <c:v>1040</c:v>
                </c:pt>
                <c:pt idx="300">
                  <c:v>953</c:v>
                </c:pt>
                <c:pt idx="301">
                  <c:v>982</c:v>
                </c:pt>
                <c:pt idx="302">
                  <c:v>932</c:v>
                </c:pt>
                <c:pt idx="303">
                  <c:v>931</c:v>
                </c:pt>
                <c:pt idx="304">
                  <c:v>927</c:v>
                </c:pt>
                <c:pt idx="305">
                  <c:v>916</c:v>
                </c:pt>
                <c:pt idx="306">
                  <c:v>964</c:v>
                </c:pt>
                <c:pt idx="307">
                  <c:v>829</c:v>
                </c:pt>
                <c:pt idx="308">
                  <c:v>835</c:v>
                </c:pt>
                <c:pt idx="309">
                  <c:v>813</c:v>
                </c:pt>
                <c:pt idx="310">
                  <c:v>829</c:v>
                </c:pt>
                <c:pt idx="311">
                  <c:v>755</c:v>
                </c:pt>
                <c:pt idx="312">
                  <c:v>782</c:v>
                </c:pt>
                <c:pt idx="313">
                  <c:v>750</c:v>
                </c:pt>
                <c:pt idx="314">
                  <c:v>747</c:v>
                </c:pt>
                <c:pt idx="315">
                  <c:v>702</c:v>
                </c:pt>
                <c:pt idx="316">
                  <c:v>738</c:v>
                </c:pt>
                <c:pt idx="317">
                  <c:v>692</c:v>
                </c:pt>
                <c:pt idx="318">
                  <c:v>672</c:v>
                </c:pt>
                <c:pt idx="319">
                  <c:v>645</c:v>
                </c:pt>
                <c:pt idx="320">
                  <c:v>664</c:v>
                </c:pt>
                <c:pt idx="321">
                  <c:v>596</c:v>
                </c:pt>
                <c:pt idx="322">
                  <c:v>669</c:v>
                </c:pt>
                <c:pt idx="323">
                  <c:v>580</c:v>
                </c:pt>
                <c:pt idx="324">
                  <c:v>615</c:v>
                </c:pt>
                <c:pt idx="325">
                  <c:v>563</c:v>
                </c:pt>
                <c:pt idx="326">
                  <c:v>559</c:v>
                </c:pt>
                <c:pt idx="327">
                  <c:v>550</c:v>
                </c:pt>
                <c:pt idx="328">
                  <c:v>533</c:v>
                </c:pt>
                <c:pt idx="329">
                  <c:v>481</c:v>
                </c:pt>
                <c:pt idx="330">
                  <c:v>532</c:v>
                </c:pt>
                <c:pt idx="331">
                  <c:v>487</c:v>
                </c:pt>
                <c:pt idx="332">
                  <c:v>498</c:v>
                </c:pt>
                <c:pt idx="333">
                  <c:v>480</c:v>
                </c:pt>
                <c:pt idx="334">
                  <c:v>490</c:v>
                </c:pt>
                <c:pt idx="335">
                  <c:v>460</c:v>
                </c:pt>
                <c:pt idx="336">
                  <c:v>477</c:v>
                </c:pt>
                <c:pt idx="337">
                  <c:v>449</c:v>
                </c:pt>
                <c:pt idx="338">
                  <c:v>402</c:v>
                </c:pt>
                <c:pt idx="339">
                  <c:v>443</c:v>
                </c:pt>
                <c:pt idx="340">
                  <c:v>416</c:v>
                </c:pt>
                <c:pt idx="341">
                  <c:v>390</c:v>
                </c:pt>
                <c:pt idx="342">
                  <c:v>395</c:v>
                </c:pt>
                <c:pt idx="343">
                  <c:v>400</c:v>
                </c:pt>
                <c:pt idx="344">
                  <c:v>383</c:v>
                </c:pt>
                <c:pt idx="345">
                  <c:v>333</c:v>
                </c:pt>
                <c:pt idx="346">
                  <c:v>351</c:v>
                </c:pt>
                <c:pt idx="347">
                  <c:v>331</c:v>
                </c:pt>
                <c:pt idx="348">
                  <c:v>342</c:v>
                </c:pt>
                <c:pt idx="349">
                  <c:v>368</c:v>
                </c:pt>
                <c:pt idx="350">
                  <c:v>361</c:v>
                </c:pt>
                <c:pt idx="351">
                  <c:v>312</c:v>
                </c:pt>
                <c:pt idx="352">
                  <c:v>318</c:v>
                </c:pt>
                <c:pt idx="353">
                  <c:v>339</c:v>
                </c:pt>
                <c:pt idx="354">
                  <c:v>328</c:v>
                </c:pt>
                <c:pt idx="355">
                  <c:v>338</c:v>
                </c:pt>
                <c:pt idx="356">
                  <c:v>307</c:v>
                </c:pt>
                <c:pt idx="357">
                  <c:v>293</c:v>
                </c:pt>
                <c:pt idx="358">
                  <c:v>300</c:v>
                </c:pt>
                <c:pt idx="359">
                  <c:v>271</c:v>
                </c:pt>
                <c:pt idx="360">
                  <c:v>300</c:v>
                </c:pt>
                <c:pt idx="361">
                  <c:v>279</c:v>
                </c:pt>
                <c:pt idx="362">
                  <c:v>275</c:v>
                </c:pt>
                <c:pt idx="363">
                  <c:v>267</c:v>
                </c:pt>
                <c:pt idx="364">
                  <c:v>275</c:v>
                </c:pt>
                <c:pt idx="365">
                  <c:v>261</c:v>
                </c:pt>
                <c:pt idx="366">
                  <c:v>266</c:v>
                </c:pt>
                <c:pt idx="367">
                  <c:v>261</c:v>
                </c:pt>
                <c:pt idx="368">
                  <c:v>227</c:v>
                </c:pt>
                <c:pt idx="369">
                  <c:v>253</c:v>
                </c:pt>
                <c:pt idx="370">
                  <c:v>240</c:v>
                </c:pt>
                <c:pt idx="371">
                  <c:v>253</c:v>
                </c:pt>
                <c:pt idx="372">
                  <c:v>245</c:v>
                </c:pt>
                <c:pt idx="373">
                  <c:v>229</c:v>
                </c:pt>
                <c:pt idx="374">
                  <c:v>216</c:v>
                </c:pt>
                <c:pt idx="375">
                  <c:v>204</c:v>
                </c:pt>
                <c:pt idx="376">
                  <c:v>212</c:v>
                </c:pt>
                <c:pt idx="377">
                  <c:v>203</c:v>
                </c:pt>
                <c:pt idx="378">
                  <c:v>209</c:v>
                </c:pt>
                <c:pt idx="379">
                  <c:v>187</c:v>
                </c:pt>
                <c:pt idx="380">
                  <c:v>200</c:v>
                </c:pt>
                <c:pt idx="381">
                  <c:v>210</c:v>
                </c:pt>
                <c:pt idx="382">
                  <c:v>198</c:v>
                </c:pt>
                <c:pt idx="383">
                  <c:v>173</c:v>
                </c:pt>
                <c:pt idx="384">
                  <c:v>222</c:v>
                </c:pt>
                <c:pt idx="385">
                  <c:v>182</c:v>
                </c:pt>
                <c:pt idx="386">
                  <c:v>184</c:v>
                </c:pt>
                <c:pt idx="387">
                  <c:v>167</c:v>
                </c:pt>
                <c:pt idx="388">
                  <c:v>172</c:v>
                </c:pt>
                <c:pt idx="389">
                  <c:v>174</c:v>
                </c:pt>
                <c:pt idx="390">
                  <c:v>205</c:v>
                </c:pt>
                <c:pt idx="391">
                  <c:v>180</c:v>
                </c:pt>
                <c:pt idx="392">
                  <c:v>179</c:v>
                </c:pt>
                <c:pt idx="393">
                  <c:v>160</c:v>
                </c:pt>
                <c:pt idx="394">
                  <c:v>185</c:v>
                </c:pt>
                <c:pt idx="395">
                  <c:v>171</c:v>
                </c:pt>
                <c:pt idx="396">
                  <c:v>171</c:v>
                </c:pt>
                <c:pt idx="397">
                  <c:v>155</c:v>
                </c:pt>
                <c:pt idx="398">
                  <c:v>169</c:v>
                </c:pt>
                <c:pt idx="399">
                  <c:v>161</c:v>
                </c:pt>
                <c:pt idx="400">
                  <c:v>172</c:v>
                </c:pt>
                <c:pt idx="401">
                  <c:v>147</c:v>
                </c:pt>
                <c:pt idx="402">
                  <c:v>149</c:v>
                </c:pt>
                <c:pt idx="403">
                  <c:v>160</c:v>
                </c:pt>
                <c:pt idx="404">
                  <c:v>123</c:v>
                </c:pt>
                <c:pt idx="405">
                  <c:v>135</c:v>
                </c:pt>
                <c:pt idx="406">
                  <c:v>160</c:v>
                </c:pt>
                <c:pt idx="407">
                  <c:v>155</c:v>
                </c:pt>
                <c:pt idx="408">
                  <c:v>119</c:v>
                </c:pt>
                <c:pt idx="409">
                  <c:v>148</c:v>
                </c:pt>
                <c:pt idx="410">
                  <c:v>129</c:v>
                </c:pt>
                <c:pt idx="411">
                  <c:v>127</c:v>
                </c:pt>
                <c:pt idx="412">
                  <c:v>140</c:v>
                </c:pt>
                <c:pt idx="413">
                  <c:v>121</c:v>
                </c:pt>
                <c:pt idx="414">
                  <c:v>145</c:v>
                </c:pt>
                <c:pt idx="415">
                  <c:v>124</c:v>
                </c:pt>
                <c:pt idx="416">
                  <c:v>124</c:v>
                </c:pt>
                <c:pt idx="417">
                  <c:v>101</c:v>
                </c:pt>
                <c:pt idx="418">
                  <c:v>123</c:v>
                </c:pt>
                <c:pt idx="419">
                  <c:v>118</c:v>
                </c:pt>
                <c:pt idx="420">
                  <c:v>123</c:v>
                </c:pt>
                <c:pt idx="421">
                  <c:v>134</c:v>
                </c:pt>
                <c:pt idx="422">
                  <c:v>135</c:v>
                </c:pt>
                <c:pt idx="423">
                  <c:v>120</c:v>
                </c:pt>
                <c:pt idx="424">
                  <c:v>125</c:v>
                </c:pt>
                <c:pt idx="425">
                  <c:v>120</c:v>
                </c:pt>
                <c:pt idx="426">
                  <c:v>104</c:v>
                </c:pt>
                <c:pt idx="427">
                  <c:v>127</c:v>
                </c:pt>
                <c:pt idx="428">
                  <c:v>111</c:v>
                </c:pt>
                <c:pt idx="429">
                  <c:v>109</c:v>
                </c:pt>
                <c:pt idx="430">
                  <c:v>121</c:v>
                </c:pt>
                <c:pt idx="431">
                  <c:v>125</c:v>
                </c:pt>
                <c:pt idx="432">
                  <c:v>128</c:v>
                </c:pt>
                <c:pt idx="433">
                  <c:v>106</c:v>
                </c:pt>
                <c:pt idx="434">
                  <c:v>97</c:v>
                </c:pt>
                <c:pt idx="435">
                  <c:v>115</c:v>
                </c:pt>
                <c:pt idx="436">
                  <c:v>99</c:v>
                </c:pt>
                <c:pt idx="437">
                  <c:v>108</c:v>
                </c:pt>
                <c:pt idx="438">
                  <c:v>113</c:v>
                </c:pt>
                <c:pt idx="439">
                  <c:v>99</c:v>
                </c:pt>
                <c:pt idx="440">
                  <c:v>101</c:v>
                </c:pt>
                <c:pt idx="441">
                  <c:v>116</c:v>
                </c:pt>
                <c:pt idx="442">
                  <c:v>98</c:v>
                </c:pt>
                <c:pt idx="443">
                  <c:v>117</c:v>
                </c:pt>
                <c:pt idx="444">
                  <c:v>98</c:v>
                </c:pt>
                <c:pt idx="445">
                  <c:v>109</c:v>
                </c:pt>
                <c:pt idx="446">
                  <c:v>127</c:v>
                </c:pt>
                <c:pt idx="447">
                  <c:v>83</c:v>
                </c:pt>
                <c:pt idx="448">
                  <c:v>115</c:v>
                </c:pt>
                <c:pt idx="449">
                  <c:v>115</c:v>
                </c:pt>
                <c:pt idx="450">
                  <c:v>112</c:v>
                </c:pt>
                <c:pt idx="451">
                  <c:v>100</c:v>
                </c:pt>
                <c:pt idx="452">
                  <c:v>90</c:v>
                </c:pt>
                <c:pt idx="453">
                  <c:v>98</c:v>
                </c:pt>
                <c:pt idx="454">
                  <c:v>91</c:v>
                </c:pt>
                <c:pt idx="455">
                  <c:v>93</c:v>
                </c:pt>
                <c:pt idx="456">
                  <c:v>91</c:v>
                </c:pt>
                <c:pt idx="457">
                  <c:v>107</c:v>
                </c:pt>
                <c:pt idx="458">
                  <c:v>80</c:v>
                </c:pt>
                <c:pt idx="459">
                  <c:v>88</c:v>
                </c:pt>
                <c:pt idx="460">
                  <c:v>102</c:v>
                </c:pt>
                <c:pt idx="461">
                  <c:v>97</c:v>
                </c:pt>
                <c:pt idx="462">
                  <c:v>115</c:v>
                </c:pt>
                <c:pt idx="463">
                  <c:v>101</c:v>
                </c:pt>
                <c:pt idx="464">
                  <c:v>90</c:v>
                </c:pt>
                <c:pt idx="465">
                  <c:v>104</c:v>
                </c:pt>
                <c:pt idx="466">
                  <c:v>100</c:v>
                </c:pt>
                <c:pt idx="467">
                  <c:v>97</c:v>
                </c:pt>
                <c:pt idx="468">
                  <c:v>114</c:v>
                </c:pt>
                <c:pt idx="469">
                  <c:v>114</c:v>
                </c:pt>
                <c:pt idx="470">
                  <c:v>118</c:v>
                </c:pt>
                <c:pt idx="471">
                  <c:v>115</c:v>
                </c:pt>
                <c:pt idx="472">
                  <c:v>150</c:v>
                </c:pt>
                <c:pt idx="473">
                  <c:v>156</c:v>
                </c:pt>
                <c:pt idx="474">
                  <c:v>162</c:v>
                </c:pt>
                <c:pt idx="475">
                  <c:v>152</c:v>
                </c:pt>
                <c:pt idx="476">
                  <c:v>176</c:v>
                </c:pt>
                <c:pt idx="477">
                  <c:v>215</c:v>
                </c:pt>
                <c:pt idx="478">
                  <c:v>216</c:v>
                </c:pt>
                <c:pt idx="479">
                  <c:v>249</c:v>
                </c:pt>
                <c:pt idx="480">
                  <c:v>231</c:v>
                </c:pt>
                <c:pt idx="481">
                  <c:v>267</c:v>
                </c:pt>
                <c:pt idx="482">
                  <c:v>250</c:v>
                </c:pt>
                <c:pt idx="483">
                  <c:v>281</c:v>
                </c:pt>
                <c:pt idx="484">
                  <c:v>241</c:v>
                </c:pt>
                <c:pt idx="485">
                  <c:v>262</c:v>
                </c:pt>
                <c:pt idx="486">
                  <c:v>248</c:v>
                </c:pt>
                <c:pt idx="487">
                  <c:v>241</c:v>
                </c:pt>
                <c:pt idx="488">
                  <c:v>215</c:v>
                </c:pt>
                <c:pt idx="489">
                  <c:v>225</c:v>
                </c:pt>
                <c:pt idx="490">
                  <c:v>225</c:v>
                </c:pt>
                <c:pt idx="491">
                  <c:v>177</c:v>
                </c:pt>
                <c:pt idx="492">
                  <c:v>210</c:v>
                </c:pt>
                <c:pt idx="493">
                  <c:v>178</c:v>
                </c:pt>
                <c:pt idx="494">
                  <c:v>167</c:v>
                </c:pt>
                <c:pt idx="495">
                  <c:v>168</c:v>
                </c:pt>
                <c:pt idx="496">
                  <c:v>160</c:v>
                </c:pt>
                <c:pt idx="497">
                  <c:v>174</c:v>
                </c:pt>
                <c:pt idx="498">
                  <c:v>154</c:v>
                </c:pt>
                <c:pt idx="499">
                  <c:v>152</c:v>
                </c:pt>
                <c:pt idx="500">
                  <c:v>140</c:v>
                </c:pt>
                <c:pt idx="501">
                  <c:v>153</c:v>
                </c:pt>
                <c:pt idx="502">
                  <c:v>148</c:v>
                </c:pt>
                <c:pt idx="503">
                  <c:v>152</c:v>
                </c:pt>
                <c:pt idx="504">
                  <c:v>136</c:v>
                </c:pt>
                <c:pt idx="505">
                  <c:v>134</c:v>
                </c:pt>
                <c:pt idx="506">
                  <c:v>108</c:v>
                </c:pt>
                <c:pt idx="507">
                  <c:v>127</c:v>
                </c:pt>
                <c:pt idx="508">
                  <c:v>96</c:v>
                </c:pt>
                <c:pt idx="509">
                  <c:v>114</c:v>
                </c:pt>
                <c:pt idx="510">
                  <c:v>110</c:v>
                </c:pt>
                <c:pt idx="511">
                  <c:v>137</c:v>
                </c:pt>
                <c:pt idx="512">
                  <c:v>115</c:v>
                </c:pt>
                <c:pt idx="513">
                  <c:v>125</c:v>
                </c:pt>
                <c:pt idx="514">
                  <c:v>126</c:v>
                </c:pt>
                <c:pt idx="515">
                  <c:v>112</c:v>
                </c:pt>
                <c:pt idx="516">
                  <c:v>117</c:v>
                </c:pt>
                <c:pt idx="517">
                  <c:v>118</c:v>
                </c:pt>
                <c:pt idx="518">
                  <c:v>140</c:v>
                </c:pt>
                <c:pt idx="519">
                  <c:v>126</c:v>
                </c:pt>
                <c:pt idx="520">
                  <c:v>126</c:v>
                </c:pt>
                <c:pt idx="521">
                  <c:v>125</c:v>
                </c:pt>
                <c:pt idx="522">
                  <c:v>160</c:v>
                </c:pt>
                <c:pt idx="523">
                  <c:v>157</c:v>
                </c:pt>
                <c:pt idx="524">
                  <c:v>147</c:v>
                </c:pt>
                <c:pt idx="525">
                  <c:v>171</c:v>
                </c:pt>
                <c:pt idx="526">
                  <c:v>181</c:v>
                </c:pt>
                <c:pt idx="527">
                  <c:v>196</c:v>
                </c:pt>
                <c:pt idx="528">
                  <c:v>189</c:v>
                </c:pt>
                <c:pt idx="529">
                  <c:v>210</c:v>
                </c:pt>
                <c:pt idx="530">
                  <c:v>231</c:v>
                </c:pt>
                <c:pt idx="531">
                  <c:v>298</c:v>
                </c:pt>
                <c:pt idx="532">
                  <c:v>327</c:v>
                </c:pt>
                <c:pt idx="533">
                  <c:v>361</c:v>
                </c:pt>
                <c:pt idx="534">
                  <c:v>409</c:v>
                </c:pt>
                <c:pt idx="535">
                  <c:v>524</c:v>
                </c:pt>
                <c:pt idx="536">
                  <c:v>559</c:v>
                </c:pt>
                <c:pt idx="537">
                  <c:v>629</c:v>
                </c:pt>
                <c:pt idx="538">
                  <c:v>747</c:v>
                </c:pt>
                <c:pt idx="539">
                  <c:v>843</c:v>
                </c:pt>
                <c:pt idx="540">
                  <c:v>909</c:v>
                </c:pt>
                <c:pt idx="541">
                  <c:v>926</c:v>
                </c:pt>
                <c:pt idx="542">
                  <c:v>979</c:v>
                </c:pt>
                <c:pt idx="543">
                  <c:v>1049</c:v>
                </c:pt>
                <c:pt idx="544">
                  <c:v>1069</c:v>
                </c:pt>
                <c:pt idx="545">
                  <c:v>1109</c:v>
                </c:pt>
                <c:pt idx="546">
                  <c:v>1140</c:v>
                </c:pt>
                <c:pt idx="547">
                  <c:v>1121</c:v>
                </c:pt>
                <c:pt idx="548">
                  <c:v>1091</c:v>
                </c:pt>
                <c:pt idx="549">
                  <c:v>1050</c:v>
                </c:pt>
                <c:pt idx="550">
                  <c:v>1032</c:v>
                </c:pt>
                <c:pt idx="551">
                  <c:v>1033</c:v>
                </c:pt>
                <c:pt idx="552">
                  <c:v>936</c:v>
                </c:pt>
                <c:pt idx="553">
                  <c:v>858</c:v>
                </c:pt>
                <c:pt idx="554">
                  <c:v>888</c:v>
                </c:pt>
                <c:pt idx="555">
                  <c:v>727</c:v>
                </c:pt>
                <c:pt idx="556">
                  <c:v>688</c:v>
                </c:pt>
                <c:pt idx="557">
                  <c:v>649</c:v>
                </c:pt>
                <c:pt idx="558">
                  <c:v>605</c:v>
                </c:pt>
                <c:pt idx="559">
                  <c:v>604</c:v>
                </c:pt>
                <c:pt idx="560">
                  <c:v>545</c:v>
                </c:pt>
                <c:pt idx="561">
                  <c:v>530</c:v>
                </c:pt>
                <c:pt idx="562">
                  <c:v>472</c:v>
                </c:pt>
                <c:pt idx="563">
                  <c:v>494</c:v>
                </c:pt>
                <c:pt idx="564">
                  <c:v>409</c:v>
                </c:pt>
                <c:pt idx="565">
                  <c:v>378</c:v>
                </c:pt>
                <c:pt idx="566">
                  <c:v>377</c:v>
                </c:pt>
                <c:pt idx="567">
                  <c:v>333</c:v>
                </c:pt>
                <c:pt idx="568">
                  <c:v>342</c:v>
                </c:pt>
                <c:pt idx="569">
                  <c:v>337</c:v>
                </c:pt>
                <c:pt idx="570">
                  <c:v>304</c:v>
                </c:pt>
                <c:pt idx="571">
                  <c:v>320</c:v>
                </c:pt>
                <c:pt idx="572">
                  <c:v>336</c:v>
                </c:pt>
                <c:pt idx="573">
                  <c:v>358</c:v>
                </c:pt>
                <c:pt idx="574">
                  <c:v>375</c:v>
                </c:pt>
                <c:pt idx="575">
                  <c:v>420</c:v>
                </c:pt>
                <c:pt idx="576">
                  <c:v>436</c:v>
                </c:pt>
                <c:pt idx="577">
                  <c:v>467</c:v>
                </c:pt>
                <c:pt idx="578">
                  <c:v>517</c:v>
                </c:pt>
                <c:pt idx="579">
                  <c:v>567</c:v>
                </c:pt>
                <c:pt idx="580">
                  <c:v>645</c:v>
                </c:pt>
                <c:pt idx="581">
                  <c:v>618</c:v>
                </c:pt>
                <c:pt idx="582">
                  <c:v>691</c:v>
                </c:pt>
                <c:pt idx="583">
                  <c:v>746</c:v>
                </c:pt>
                <c:pt idx="584">
                  <c:v>810</c:v>
                </c:pt>
                <c:pt idx="585">
                  <c:v>872</c:v>
                </c:pt>
                <c:pt idx="586">
                  <c:v>852</c:v>
                </c:pt>
                <c:pt idx="587">
                  <c:v>884</c:v>
                </c:pt>
                <c:pt idx="588">
                  <c:v>905</c:v>
                </c:pt>
                <c:pt idx="589">
                  <c:v>953</c:v>
                </c:pt>
                <c:pt idx="590">
                  <c:v>970</c:v>
                </c:pt>
                <c:pt idx="591">
                  <c:v>992</c:v>
                </c:pt>
                <c:pt idx="592">
                  <c:v>961</c:v>
                </c:pt>
                <c:pt idx="593">
                  <c:v>931</c:v>
                </c:pt>
                <c:pt idx="594">
                  <c:v>954</c:v>
                </c:pt>
                <c:pt idx="595">
                  <c:v>927</c:v>
                </c:pt>
                <c:pt idx="596">
                  <c:v>885</c:v>
                </c:pt>
                <c:pt idx="597">
                  <c:v>905</c:v>
                </c:pt>
                <c:pt idx="598">
                  <c:v>783</c:v>
                </c:pt>
                <c:pt idx="599">
                  <c:v>799</c:v>
                </c:pt>
                <c:pt idx="600">
                  <c:v>750</c:v>
                </c:pt>
                <c:pt idx="601">
                  <c:v>703</c:v>
                </c:pt>
                <c:pt idx="602">
                  <c:v>679</c:v>
                </c:pt>
                <c:pt idx="603">
                  <c:v>658</c:v>
                </c:pt>
                <c:pt idx="604">
                  <c:v>600</c:v>
                </c:pt>
                <c:pt idx="605">
                  <c:v>655</c:v>
                </c:pt>
                <c:pt idx="606">
                  <c:v>566</c:v>
                </c:pt>
                <c:pt idx="607">
                  <c:v>556</c:v>
                </c:pt>
                <c:pt idx="608">
                  <c:v>510</c:v>
                </c:pt>
                <c:pt idx="609">
                  <c:v>498</c:v>
                </c:pt>
                <c:pt idx="610">
                  <c:v>423</c:v>
                </c:pt>
                <c:pt idx="611">
                  <c:v>451</c:v>
                </c:pt>
                <c:pt idx="612">
                  <c:v>417</c:v>
                </c:pt>
                <c:pt idx="613">
                  <c:v>384</c:v>
                </c:pt>
                <c:pt idx="614">
                  <c:v>389</c:v>
                </c:pt>
                <c:pt idx="615">
                  <c:v>333</c:v>
                </c:pt>
                <c:pt idx="616">
                  <c:v>323</c:v>
                </c:pt>
                <c:pt idx="617">
                  <c:v>311</c:v>
                </c:pt>
                <c:pt idx="618">
                  <c:v>304</c:v>
                </c:pt>
                <c:pt idx="619">
                  <c:v>309</c:v>
                </c:pt>
                <c:pt idx="620">
                  <c:v>294</c:v>
                </c:pt>
                <c:pt idx="621">
                  <c:v>266</c:v>
                </c:pt>
                <c:pt idx="622">
                  <c:v>269</c:v>
                </c:pt>
                <c:pt idx="623">
                  <c:v>239</c:v>
                </c:pt>
                <c:pt idx="624">
                  <c:v>216</c:v>
                </c:pt>
                <c:pt idx="625">
                  <c:v>244</c:v>
                </c:pt>
                <c:pt idx="626">
                  <c:v>258</c:v>
                </c:pt>
                <c:pt idx="627">
                  <c:v>240</c:v>
                </c:pt>
                <c:pt idx="628">
                  <c:v>208</c:v>
                </c:pt>
                <c:pt idx="629">
                  <c:v>215</c:v>
                </c:pt>
                <c:pt idx="630">
                  <c:v>214</c:v>
                </c:pt>
                <c:pt idx="631">
                  <c:v>189</c:v>
                </c:pt>
                <c:pt idx="632">
                  <c:v>206</c:v>
                </c:pt>
                <c:pt idx="633">
                  <c:v>223</c:v>
                </c:pt>
                <c:pt idx="634">
                  <c:v>191</c:v>
                </c:pt>
                <c:pt idx="635">
                  <c:v>170</c:v>
                </c:pt>
                <c:pt idx="636">
                  <c:v>187</c:v>
                </c:pt>
                <c:pt idx="637">
                  <c:v>174</c:v>
                </c:pt>
                <c:pt idx="638">
                  <c:v>192</c:v>
                </c:pt>
                <c:pt idx="639">
                  <c:v>186</c:v>
                </c:pt>
                <c:pt idx="640">
                  <c:v>204</c:v>
                </c:pt>
                <c:pt idx="641">
                  <c:v>189</c:v>
                </c:pt>
                <c:pt idx="642">
                  <c:v>189</c:v>
                </c:pt>
                <c:pt idx="643">
                  <c:v>168</c:v>
                </c:pt>
                <c:pt idx="644">
                  <c:v>189</c:v>
                </c:pt>
                <c:pt idx="645">
                  <c:v>172</c:v>
                </c:pt>
                <c:pt idx="646">
                  <c:v>165</c:v>
                </c:pt>
                <c:pt idx="647">
                  <c:v>143</c:v>
                </c:pt>
                <c:pt idx="648">
                  <c:v>171</c:v>
                </c:pt>
                <c:pt idx="649">
                  <c:v>161</c:v>
                </c:pt>
                <c:pt idx="650">
                  <c:v>152</c:v>
                </c:pt>
                <c:pt idx="651">
                  <c:v>183</c:v>
                </c:pt>
                <c:pt idx="652">
                  <c:v>166</c:v>
                </c:pt>
                <c:pt idx="653">
                  <c:v>152</c:v>
                </c:pt>
                <c:pt idx="654">
                  <c:v>188</c:v>
                </c:pt>
                <c:pt idx="655">
                  <c:v>168</c:v>
                </c:pt>
                <c:pt idx="656">
                  <c:v>180</c:v>
                </c:pt>
                <c:pt idx="657">
                  <c:v>170</c:v>
                </c:pt>
                <c:pt idx="658">
                  <c:v>163</c:v>
                </c:pt>
                <c:pt idx="659">
                  <c:v>171</c:v>
                </c:pt>
                <c:pt idx="660">
                  <c:v>158</c:v>
                </c:pt>
                <c:pt idx="661">
                  <c:v>152</c:v>
                </c:pt>
                <c:pt idx="662">
                  <c:v>165</c:v>
                </c:pt>
                <c:pt idx="663">
                  <c:v>158</c:v>
                </c:pt>
                <c:pt idx="664">
                  <c:v>164</c:v>
                </c:pt>
                <c:pt idx="665">
                  <c:v>168</c:v>
                </c:pt>
                <c:pt idx="666">
                  <c:v>166</c:v>
                </c:pt>
                <c:pt idx="667">
                  <c:v>151</c:v>
                </c:pt>
                <c:pt idx="668">
                  <c:v>157</c:v>
                </c:pt>
                <c:pt idx="669">
                  <c:v>159</c:v>
                </c:pt>
                <c:pt idx="670">
                  <c:v>151</c:v>
                </c:pt>
                <c:pt idx="671">
                  <c:v>129</c:v>
                </c:pt>
                <c:pt idx="672">
                  <c:v>136</c:v>
                </c:pt>
                <c:pt idx="673">
                  <c:v>135</c:v>
                </c:pt>
                <c:pt idx="674">
                  <c:v>157</c:v>
                </c:pt>
                <c:pt idx="675">
                  <c:v>151</c:v>
                </c:pt>
                <c:pt idx="676">
                  <c:v>168</c:v>
                </c:pt>
                <c:pt idx="677">
                  <c:v>147</c:v>
                </c:pt>
                <c:pt idx="678">
                  <c:v>171</c:v>
                </c:pt>
                <c:pt idx="679">
                  <c:v>149</c:v>
                </c:pt>
                <c:pt idx="680">
                  <c:v>163</c:v>
                </c:pt>
                <c:pt idx="681">
                  <c:v>127</c:v>
                </c:pt>
                <c:pt idx="682">
                  <c:v>147</c:v>
                </c:pt>
                <c:pt idx="683">
                  <c:v>130</c:v>
                </c:pt>
                <c:pt idx="684">
                  <c:v>137</c:v>
                </c:pt>
                <c:pt idx="685">
                  <c:v>145</c:v>
                </c:pt>
                <c:pt idx="686">
                  <c:v>152</c:v>
                </c:pt>
                <c:pt idx="687">
                  <c:v>133</c:v>
                </c:pt>
                <c:pt idx="688">
                  <c:v>174</c:v>
                </c:pt>
                <c:pt idx="689">
                  <c:v>154</c:v>
                </c:pt>
                <c:pt idx="690">
                  <c:v>122</c:v>
                </c:pt>
                <c:pt idx="691">
                  <c:v>135</c:v>
                </c:pt>
                <c:pt idx="692">
                  <c:v>131</c:v>
                </c:pt>
                <c:pt idx="693">
                  <c:v>152</c:v>
                </c:pt>
                <c:pt idx="694">
                  <c:v>159</c:v>
                </c:pt>
                <c:pt idx="695">
                  <c:v>167</c:v>
                </c:pt>
                <c:pt idx="696">
                  <c:v>143</c:v>
                </c:pt>
                <c:pt idx="697">
                  <c:v>142</c:v>
                </c:pt>
                <c:pt idx="698">
                  <c:v>143</c:v>
                </c:pt>
                <c:pt idx="699">
                  <c:v>136</c:v>
                </c:pt>
                <c:pt idx="700">
                  <c:v>136</c:v>
                </c:pt>
                <c:pt idx="701">
                  <c:v>156</c:v>
                </c:pt>
                <c:pt idx="702">
                  <c:v>171</c:v>
                </c:pt>
                <c:pt idx="703">
                  <c:v>145</c:v>
                </c:pt>
                <c:pt idx="704">
                  <c:v>171</c:v>
                </c:pt>
                <c:pt idx="705">
                  <c:v>145</c:v>
                </c:pt>
                <c:pt idx="706">
                  <c:v>168</c:v>
                </c:pt>
                <c:pt idx="707">
                  <c:v>135</c:v>
                </c:pt>
                <c:pt idx="708">
                  <c:v>157</c:v>
                </c:pt>
                <c:pt idx="709">
                  <c:v>160</c:v>
                </c:pt>
                <c:pt idx="710">
                  <c:v>130</c:v>
                </c:pt>
                <c:pt idx="711">
                  <c:v>158</c:v>
                </c:pt>
                <c:pt idx="712">
                  <c:v>129</c:v>
                </c:pt>
                <c:pt idx="713">
                  <c:v>124</c:v>
                </c:pt>
                <c:pt idx="714">
                  <c:v>127</c:v>
                </c:pt>
                <c:pt idx="715">
                  <c:v>123</c:v>
                </c:pt>
                <c:pt idx="716">
                  <c:v>118</c:v>
                </c:pt>
                <c:pt idx="717">
                  <c:v>125</c:v>
                </c:pt>
                <c:pt idx="718">
                  <c:v>135</c:v>
                </c:pt>
                <c:pt idx="719">
                  <c:v>107</c:v>
                </c:pt>
                <c:pt idx="720">
                  <c:v>100</c:v>
                </c:pt>
                <c:pt idx="721">
                  <c:v>117</c:v>
                </c:pt>
                <c:pt idx="722">
                  <c:v>102</c:v>
                </c:pt>
                <c:pt idx="723">
                  <c:v>102</c:v>
                </c:pt>
                <c:pt idx="724">
                  <c:v>111</c:v>
                </c:pt>
                <c:pt idx="725">
                  <c:v>103</c:v>
                </c:pt>
                <c:pt idx="726">
                  <c:v>104</c:v>
                </c:pt>
                <c:pt idx="727">
                  <c:v>95</c:v>
                </c:pt>
                <c:pt idx="728">
                  <c:v>126</c:v>
                </c:pt>
                <c:pt idx="729">
                  <c:v>109</c:v>
                </c:pt>
                <c:pt idx="730">
                  <c:v>101</c:v>
                </c:pt>
                <c:pt idx="731">
                  <c:v>89</c:v>
                </c:pt>
                <c:pt idx="732">
                  <c:v>98</c:v>
                </c:pt>
                <c:pt idx="733">
                  <c:v>81</c:v>
                </c:pt>
                <c:pt idx="734">
                  <c:v>90</c:v>
                </c:pt>
                <c:pt idx="735">
                  <c:v>116</c:v>
                </c:pt>
                <c:pt idx="736">
                  <c:v>104</c:v>
                </c:pt>
                <c:pt idx="737">
                  <c:v>105</c:v>
                </c:pt>
                <c:pt idx="738">
                  <c:v>91</c:v>
                </c:pt>
                <c:pt idx="739">
                  <c:v>86</c:v>
                </c:pt>
                <c:pt idx="740">
                  <c:v>78</c:v>
                </c:pt>
                <c:pt idx="741">
                  <c:v>91</c:v>
                </c:pt>
                <c:pt idx="742">
                  <c:v>92</c:v>
                </c:pt>
                <c:pt idx="743">
                  <c:v>82</c:v>
                </c:pt>
                <c:pt idx="744">
                  <c:v>95</c:v>
                </c:pt>
                <c:pt idx="745">
                  <c:v>85</c:v>
                </c:pt>
                <c:pt idx="746">
                  <c:v>74</c:v>
                </c:pt>
                <c:pt idx="747">
                  <c:v>81</c:v>
                </c:pt>
                <c:pt idx="748">
                  <c:v>63</c:v>
                </c:pt>
                <c:pt idx="749">
                  <c:v>98</c:v>
                </c:pt>
                <c:pt idx="750">
                  <c:v>88</c:v>
                </c:pt>
                <c:pt idx="751">
                  <c:v>99</c:v>
                </c:pt>
                <c:pt idx="752">
                  <c:v>90</c:v>
                </c:pt>
                <c:pt idx="753">
                  <c:v>78</c:v>
                </c:pt>
                <c:pt idx="754">
                  <c:v>86</c:v>
                </c:pt>
                <c:pt idx="755">
                  <c:v>104</c:v>
                </c:pt>
                <c:pt idx="756">
                  <c:v>85</c:v>
                </c:pt>
                <c:pt idx="757">
                  <c:v>82</c:v>
                </c:pt>
                <c:pt idx="758">
                  <c:v>66</c:v>
                </c:pt>
                <c:pt idx="759">
                  <c:v>93</c:v>
                </c:pt>
                <c:pt idx="760">
                  <c:v>74</c:v>
                </c:pt>
                <c:pt idx="761">
                  <c:v>91</c:v>
                </c:pt>
                <c:pt idx="762">
                  <c:v>78</c:v>
                </c:pt>
                <c:pt idx="763">
                  <c:v>75</c:v>
                </c:pt>
                <c:pt idx="764">
                  <c:v>94</c:v>
                </c:pt>
                <c:pt idx="765">
                  <c:v>99</c:v>
                </c:pt>
                <c:pt idx="766">
                  <c:v>71</c:v>
                </c:pt>
                <c:pt idx="767">
                  <c:v>85</c:v>
                </c:pt>
                <c:pt idx="768">
                  <c:v>88</c:v>
                </c:pt>
                <c:pt idx="769">
                  <c:v>75</c:v>
                </c:pt>
                <c:pt idx="770">
                  <c:v>81</c:v>
                </c:pt>
                <c:pt idx="771">
                  <c:v>91</c:v>
                </c:pt>
                <c:pt idx="772">
                  <c:v>86</c:v>
                </c:pt>
                <c:pt idx="773">
                  <c:v>86</c:v>
                </c:pt>
                <c:pt idx="774">
                  <c:v>87</c:v>
                </c:pt>
                <c:pt idx="775">
                  <c:v>74</c:v>
                </c:pt>
                <c:pt idx="776">
                  <c:v>89</c:v>
                </c:pt>
                <c:pt idx="777">
                  <c:v>85</c:v>
                </c:pt>
                <c:pt idx="778">
                  <c:v>90</c:v>
                </c:pt>
                <c:pt idx="779">
                  <c:v>72</c:v>
                </c:pt>
                <c:pt idx="780">
                  <c:v>65</c:v>
                </c:pt>
                <c:pt idx="781">
                  <c:v>81</c:v>
                </c:pt>
                <c:pt idx="782">
                  <c:v>89</c:v>
                </c:pt>
                <c:pt idx="783">
                  <c:v>66</c:v>
                </c:pt>
                <c:pt idx="784">
                  <c:v>71</c:v>
                </c:pt>
                <c:pt idx="785">
                  <c:v>80</c:v>
                </c:pt>
                <c:pt idx="786">
                  <c:v>75</c:v>
                </c:pt>
                <c:pt idx="787">
                  <c:v>78</c:v>
                </c:pt>
                <c:pt idx="788">
                  <c:v>104</c:v>
                </c:pt>
                <c:pt idx="789">
                  <c:v>80</c:v>
                </c:pt>
                <c:pt idx="790">
                  <c:v>90</c:v>
                </c:pt>
                <c:pt idx="791">
                  <c:v>72</c:v>
                </c:pt>
                <c:pt idx="792">
                  <c:v>83</c:v>
                </c:pt>
                <c:pt idx="793">
                  <c:v>72</c:v>
                </c:pt>
                <c:pt idx="794">
                  <c:v>81</c:v>
                </c:pt>
                <c:pt idx="795">
                  <c:v>80</c:v>
                </c:pt>
                <c:pt idx="796">
                  <c:v>71</c:v>
                </c:pt>
                <c:pt idx="797">
                  <c:v>80</c:v>
                </c:pt>
                <c:pt idx="798">
                  <c:v>69</c:v>
                </c:pt>
                <c:pt idx="799">
                  <c:v>60</c:v>
                </c:pt>
                <c:pt idx="800">
                  <c:v>68</c:v>
                </c:pt>
                <c:pt idx="801">
                  <c:v>84</c:v>
                </c:pt>
                <c:pt idx="802">
                  <c:v>50</c:v>
                </c:pt>
                <c:pt idx="803">
                  <c:v>77</c:v>
                </c:pt>
                <c:pt idx="804">
                  <c:v>58</c:v>
                </c:pt>
                <c:pt idx="805">
                  <c:v>84</c:v>
                </c:pt>
                <c:pt idx="806">
                  <c:v>84</c:v>
                </c:pt>
                <c:pt idx="807">
                  <c:v>57</c:v>
                </c:pt>
                <c:pt idx="808">
                  <c:v>71</c:v>
                </c:pt>
                <c:pt idx="809">
                  <c:v>77</c:v>
                </c:pt>
                <c:pt idx="810">
                  <c:v>76</c:v>
                </c:pt>
                <c:pt idx="811">
                  <c:v>60</c:v>
                </c:pt>
                <c:pt idx="812">
                  <c:v>83</c:v>
                </c:pt>
                <c:pt idx="813">
                  <c:v>65</c:v>
                </c:pt>
                <c:pt idx="814">
                  <c:v>82</c:v>
                </c:pt>
                <c:pt idx="815">
                  <c:v>80</c:v>
                </c:pt>
                <c:pt idx="816">
                  <c:v>66</c:v>
                </c:pt>
                <c:pt idx="817">
                  <c:v>53</c:v>
                </c:pt>
                <c:pt idx="818">
                  <c:v>77</c:v>
                </c:pt>
                <c:pt idx="819">
                  <c:v>84</c:v>
                </c:pt>
                <c:pt idx="820">
                  <c:v>84</c:v>
                </c:pt>
                <c:pt idx="821">
                  <c:v>89</c:v>
                </c:pt>
                <c:pt idx="822">
                  <c:v>92</c:v>
                </c:pt>
                <c:pt idx="823">
                  <c:v>89</c:v>
                </c:pt>
                <c:pt idx="824">
                  <c:v>109</c:v>
                </c:pt>
                <c:pt idx="825">
                  <c:v>97</c:v>
                </c:pt>
                <c:pt idx="826">
                  <c:v>90</c:v>
                </c:pt>
                <c:pt idx="827">
                  <c:v>124</c:v>
                </c:pt>
                <c:pt idx="828">
                  <c:v>116</c:v>
                </c:pt>
                <c:pt idx="829">
                  <c:v>128</c:v>
                </c:pt>
                <c:pt idx="830">
                  <c:v>113</c:v>
                </c:pt>
                <c:pt idx="831">
                  <c:v>128</c:v>
                </c:pt>
                <c:pt idx="832">
                  <c:v>117</c:v>
                </c:pt>
                <c:pt idx="833">
                  <c:v>150</c:v>
                </c:pt>
                <c:pt idx="834">
                  <c:v>145</c:v>
                </c:pt>
                <c:pt idx="835">
                  <c:v>156</c:v>
                </c:pt>
                <c:pt idx="836">
                  <c:v>144</c:v>
                </c:pt>
                <c:pt idx="837">
                  <c:v>119</c:v>
                </c:pt>
                <c:pt idx="838">
                  <c:v>128</c:v>
                </c:pt>
                <c:pt idx="839">
                  <c:v>122</c:v>
                </c:pt>
                <c:pt idx="840">
                  <c:v>131</c:v>
                </c:pt>
                <c:pt idx="841">
                  <c:v>127</c:v>
                </c:pt>
                <c:pt idx="842">
                  <c:v>111</c:v>
                </c:pt>
                <c:pt idx="843">
                  <c:v>117</c:v>
                </c:pt>
                <c:pt idx="844">
                  <c:v>109</c:v>
                </c:pt>
                <c:pt idx="845">
                  <c:v>88</c:v>
                </c:pt>
                <c:pt idx="846">
                  <c:v>85</c:v>
                </c:pt>
                <c:pt idx="847">
                  <c:v>79</c:v>
                </c:pt>
                <c:pt idx="848">
                  <c:v>74</c:v>
                </c:pt>
                <c:pt idx="849">
                  <c:v>98</c:v>
                </c:pt>
                <c:pt idx="850">
                  <c:v>75</c:v>
                </c:pt>
                <c:pt idx="851">
                  <c:v>82</c:v>
                </c:pt>
                <c:pt idx="852">
                  <c:v>72</c:v>
                </c:pt>
                <c:pt idx="853">
                  <c:v>66</c:v>
                </c:pt>
                <c:pt idx="854">
                  <c:v>81</c:v>
                </c:pt>
                <c:pt idx="855">
                  <c:v>64</c:v>
                </c:pt>
                <c:pt idx="856">
                  <c:v>61</c:v>
                </c:pt>
                <c:pt idx="857">
                  <c:v>71</c:v>
                </c:pt>
                <c:pt idx="858">
                  <c:v>60</c:v>
                </c:pt>
                <c:pt idx="859">
                  <c:v>63</c:v>
                </c:pt>
                <c:pt idx="860">
                  <c:v>69</c:v>
                </c:pt>
                <c:pt idx="861">
                  <c:v>63</c:v>
                </c:pt>
                <c:pt idx="862">
                  <c:v>63</c:v>
                </c:pt>
                <c:pt idx="863">
                  <c:v>69</c:v>
                </c:pt>
                <c:pt idx="864">
                  <c:v>71</c:v>
                </c:pt>
                <c:pt idx="865">
                  <c:v>50</c:v>
                </c:pt>
                <c:pt idx="866">
                  <c:v>68</c:v>
                </c:pt>
                <c:pt idx="867">
                  <c:v>57</c:v>
                </c:pt>
                <c:pt idx="868">
                  <c:v>63</c:v>
                </c:pt>
                <c:pt idx="869">
                  <c:v>61</c:v>
                </c:pt>
                <c:pt idx="870">
                  <c:v>68</c:v>
                </c:pt>
                <c:pt idx="871">
                  <c:v>60</c:v>
                </c:pt>
                <c:pt idx="872">
                  <c:v>67</c:v>
                </c:pt>
                <c:pt idx="873">
                  <c:v>70</c:v>
                </c:pt>
                <c:pt idx="874">
                  <c:v>62</c:v>
                </c:pt>
                <c:pt idx="875">
                  <c:v>64</c:v>
                </c:pt>
                <c:pt idx="876">
                  <c:v>53</c:v>
                </c:pt>
                <c:pt idx="877">
                  <c:v>71</c:v>
                </c:pt>
                <c:pt idx="878">
                  <c:v>70</c:v>
                </c:pt>
                <c:pt idx="879">
                  <c:v>64</c:v>
                </c:pt>
                <c:pt idx="880">
                  <c:v>55</c:v>
                </c:pt>
                <c:pt idx="881">
                  <c:v>62</c:v>
                </c:pt>
                <c:pt idx="882">
                  <c:v>70</c:v>
                </c:pt>
                <c:pt idx="883">
                  <c:v>68</c:v>
                </c:pt>
                <c:pt idx="884">
                  <c:v>78</c:v>
                </c:pt>
                <c:pt idx="885">
                  <c:v>71</c:v>
                </c:pt>
                <c:pt idx="886">
                  <c:v>67</c:v>
                </c:pt>
                <c:pt idx="887">
                  <c:v>72</c:v>
                </c:pt>
                <c:pt idx="888">
                  <c:v>65</c:v>
                </c:pt>
                <c:pt idx="889">
                  <c:v>55</c:v>
                </c:pt>
                <c:pt idx="890">
                  <c:v>77</c:v>
                </c:pt>
                <c:pt idx="891">
                  <c:v>67</c:v>
                </c:pt>
                <c:pt idx="892">
                  <c:v>71</c:v>
                </c:pt>
                <c:pt idx="893">
                  <c:v>59</c:v>
                </c:pt>
                <c:pt idx="894">
                  <c:v>75</c:v>
                </c:pt>
                <c:pt idx="895">
                  <c:v>67</c:v>
                </c:pt>
                <c:pt idx="896">
                  <c:v>84</c:v>
                </c:pt>
                <c:pt idx="897">
                  <c:v>73</c:v>
                </c:pt>
                <c:pt idx="898">
                  <c:v>77</c:v>
                </c:pt>
                <c:pt idx="899">
                  <c:v>56</c:v>
                </c:pt>
                <c:pt idx="900">
                  <c:v>66</c:v>
                </c:pt>
                <c:pt idx="901">
                  <c:v>62</c:v>
                </c:pt>
                <c:pt idx="902">
                  <c:v>53</c:v>
                </c:pt>
                <c:pt idx="903">
                  <c:v>39</c:v>
                </c:pt>
                <c:pt idx="904">
                  <c:v>65</c:v>
                </c:pt>
                <c:pt idx="905">
                  <c:v>68</c:v>
                </c:pt>
                <c:pt idx="906">
                  <c:v>59</c:v>
                </c:pt>
                <c:pt idx="907">
                  <c:v>55</c:v>
                </c:pt>
                <c:pt idx="908">
                  <c:v>69</c:v>
                </c:pt>
                <c:pt idx="909">
                  <c:v>57</c:v>
                </c:pt>
                <c:pt idx="910">
                  <c:v>67</c:v>
                </c:pt>
                <c:pt idx="911">
                  <c:v>71</c:v>
                </c:pt>
                <c:pt idx="912">
                  <c:v>74</c:v>
                </c:pt>
                <c:pt idx="913">
                  <c:v>67</c:v>
                </c:pt>
                <c:pt idx="914">
                  <c:v>79</c:v>
                </c:pt>
                <c:pt idx="915">
                  <c:v>75</c:v>
                </c:pt>
                <c:pt idx="916">
                  <c:v>74</c:v>
                </c:pt>
                <c:pt idx="917">
                  <c:v>67</c:v>
                </c:pt>
                <c:pt idx="918">
                  <c:v>79</c:v>
                </c:pt>
                <c:pt idx="919">
                  <c:v>87</c:v>
                </c:pt>
                <c:pt idx="920">
                  <c:v>67</c:v>
                </c:pt>
                <c:pt idx="921">
                  <c:v>71</c:v>
                </c:pt>
                <c:pt idx="922">
                  <c:v>74</c:v>
                </c:pt>
                <c:pt idx="923">
                  <c:v>69</c:v>
                </c:pt>
                <c:pt idx="924">
                  <c:v>70</c:v>
                </c:pt>
                <c:pt idx="925">
                  <c:v>61</c:v>
                </c:pt>
                <c:pt idx="926">
                  <c:v>68</c:v>
                </c:pt>
                <c:pt idx="927">
                  <c:v>61</c:v>
                </c:pt>
                <c:pt idx="928">
                  <c:v>62</c:v>
                </c:pt>
                <c:pt idx="929">
                  <c:v>76</c:v>
                </c:pt>
                <c:pt idx="930">
                  <c:v>50</c:v>
                </c:pt>
                <c:pt idx="931">
                  <c:v>58</c:v>
                </c:pt>
                <c:pt idx="932">
                  <c:v>64</c:v>
                </c:pt>
                <c:pt idx="933">
                  <c:v>72</c:v>
                </c:pt>
                <c:pt idx="934">
                  <c:v>70</c:v>
                </c:pt>
                <c:pt idx="935">
                  <c:v>47</c:v>
                </c:pt>
                <c:pt idx="936">
                  <c:v>58</c:v>
                </c:pt>
                <c:pt idx="937">
                  <c:v>73</c:v>
                </c:pt>
                <c:pt idx="938">
                  <c:v>59</c:v>
                </c:pt>
                <c:pt idx="939">
                  <c:v>61</c:v>
                </c:pt>
                <c:pt idx="940">
                  <c:v>48</c:v>
                </c:pt>
                <c:pt idx="941">
                  <c:v>55</c:v>
                </c:pt>
                <c:pt idx="942">
                  <c:v>45</c:v>
                </c:pt>
                <c:pt idx="943">
                  <c:v>54</c:v>
                </c:pt>
                <c:pt idx="944">
                  <c:v>63</c:v>
                </c:pt>
                <c:pt idx="945">
                  <c:v>59</c:v>
                </c:pt>
                <c:pt idx="946">
                  <c:v>51</c:v>
                </c:pt>
                <c:pt idx="947">
                  <c:v>61</c:v>
                </c:pt>
                <c:pt idx="948">
                  <c:v>57</c:v>
                </c:pt>
                <c:pt idx="949">
                  <c:v>63</c:v>
                </c:pt>
                <c:pt idx="950">
                  <c:v>53</c:v>
                </c:pt>
                <c:pt idx="951">
                  <c:v>64</c:v>
                </c:pt>
                <c:pt idx="952">
                  <c:v>62</c:v>
                </c:pt>
                <c:pt idx="953">
                  <c:v>59</c:v>
                </c:pt>
                <c:pt idx="954">
                  <c:v>56</c:v>
                </c:pt>
                <c:pt idx="955">
                  <c:v>65</c:v>
                </c:pt>
                <c:pt idx="956">
                  <c:v>57</c:v>
                </c:pt>
                <c:pt idx="957">
                  <c:v>61</c:v>
                </c:pt>
                <c:pt idx="958">
                  <c:v>59</c:v>
                </c:pt>
                <c:pt idx="959">
                  <c:v>66</c:v>
                </c:pt>
                <c:pt idx="960">
                  <c:v>53</c:v>
                </c:pt>
                <c:pt idx="961">
                  <c:v>69</c:v>
                </c:pt>
                <c:pt idx="962">
                  <c:v>64</c:v>
                </c:pt>
                <c:pt idx="963">
                  <c:v>63</c:v>
                </c:pt>
                <c:pt idx="964">
                  <c:v>59</c:v>
                </c:pt>
                <c:pt idx="965">
                  <c:v>51</c:v>
                </c:pt>
                <c:pt idx="966">
                  <c:v>57</c:v>
                </c:pt>
                <c:pt idx="967">
                  <c:v>62</c:v>
                </c:pt>
                <c:pt idx="968">
                  <c:v>59</c:v>
                </c:pt>
                <c:pt idx="969">
                  <c:v>68</c:v>
                </c:pt>
                <c:pt idx="970">
                  <c:v>49</c:v>
                </c:pt>
                <c:pt idx="971">
                  <c:v>85</c:v>
                </c:pt>
                <c:pt idx="972">
                  <c:v>57</c:v>
                </c:pt>
                <c:pt idx="973">
                  <c:v>53</c:v>
                </c:pt>
                <c:pt idx="974">
                  <c:v>70</c:v>
                </c:pt>
                <c:pt idx="975">
                  <c:v>69</c:v>
                </c:pt>
                <c:pt idx="976">
                  <c:v>66</c:v>
                </c:pt>
                <c:pt idx="977">
                  <c:v>71</c:v>
                </c:pt>
                <c:pt idx="978">
                  <c:v>58</c:v>
                </c:pt>
                <c:pt idx="979">
                  <c:v>58</c:v>
                </c:pt>
                <c:pt idx="980">
                  <c:v>59</c:v>
                </c:pt>
                <c:pt idx="981">
                  <c:v>60</c:v>
                </c:pt>
                <c:pt idx="982">
                  <c:v>59</c:v>
                </c:pt>
                <c:pt idx="983">
                  <c:v>62</c:v>
                </c:pt>
                <c:pt idx="984">
                  <c:v>52</c:v>
                </c:pt>
                <c:pt idx="985">
                  <c:v>56</c:v>
                </c:pt>
                <c:pt idx="986">
                  <c:v>55</c:v>
                </c:pt>
                <c:pt idx="987">
                  <c:v>63</c:v>
                </c:pt>
                <c:pt idx="988">
                  <c:v>73</c:v>
                </c:pt>
                <c:pt idx="989">
                  <c:v>61</c:v>
                </c:pt>
                <c:pt idx="990">
                  <c:v>59</c:v>
                </c:pt>
                <c:pt idx="991">
                  <c:v>47</c:v>
                </c:pt>
                <c:pt idx="992">
                  <c:v>58</c:v>
                </c:pt>
                <c:pt idx="993">
                  <c:v>47</c:v>
                </c:pt>
                <c:pt idx="994">
                  <c:v>52</c:v>
                </c:pt>
                <c:pt idx="995">
                  <c:v>51</c:v>
                </c:pt>
                <c:pt idx="996">
                  <c:v>56</c:v>
                </c:pt>
                <c:pt idx="997">
                  <c:v>50</c:v>
                </c:pt>
                <c:pt idx="998">
                  <c:v>44</c:v>
                </c:pt>
                <c:pt idx="999">
                  <c:v>45</c:v>
                </c:pt>
                <c:pt idx="1000">
                  <c:v>64</c:v>
                </c:pt>
                <c:pt idx="1001">
                  <c:v>55</c:v>
                </c:pt>
                <c:pt idx="1002">
                  <c:v>56</c:v>
                </c:pt>
                <c:pt idx="1003">
                  <c:v>59</c:v>
                </c:pt>
                <c:pt idx="1004">
                  <c:v>50</c:v>
                </c:pt>
                <c:pt idx="1005">
                  <c:v>54</c:v>
                </c:pt>
                <c:pt idx="1006">
                  <c:v>56</c:v>
                </c:pt>
                <c:pt idx="1007">
                  <c:v>59</c:v>
                </c:pt>
                <c:pt idx="1008">
                  <c:v>69</c:v>
                </c:pt>
                <c:pt idx="1009">
                  <c:v>54</c:v>
                </c:pt>
                <c:pt idx="1010">
                  <c:v>56</c:v>
                </c:pt>
                <c:pt idx="1011">
                  <c:v>53</c:v>
                </c:pt>
                <c:pt idx="1012">
                  <c:v>60</c:v>
                </c:pt>
                <c:pt idx="1013">
                  <c:v>58</c:v>
                </c:pt>
                <c:pt idx="1014">
                  <c:v>62</c:v>
                </c:pt>
                <c:pt idx="1015">
                  <c:v>57</c:v>
                </c:pt>
                <c:pt idx="1016">
                  <c:v>56</c:v>
                </c:pt>
                <c:pt idx="1017">
                  <c:v>69</c:v>
                </c:pt>
                <c:pt idx="1018">
                  <c:v>62</c:v>
                </c:pt>
                <c:pt idx="1019">
                  <c:v>60</c:v>
                </c:pt>
                <c:pt idx="1020">
                  <c:v>70</c:v>
                </c:pt>
                <c:pt idx="1021">
                  <c:v>63</c:v>
                </c:pt>
                <c:pt idx="1022">
                  <c:v>56</c:v>
                </c:pt>
                <c:pt idx="1023">
                  <c:v>72</c:v>
                </c:pt>
                <c:pt idx="1024">
                  <c:v>68</c:v>
                </c:pt>
                <c:pt idx="1025">
                  <c:v>52</c:v>
                </c:pt>
                <c:pt idx="1026">
                  <c:v>64</c:v>
                </c:pt>
                <c:pt idx="1027">
                  <c:v>79</c:v>
                </c:pt>
                <c:pt idx="1028">
                  <c:v>82</c:v>
                </c:pt>
                <c:pt idx="1029">
                  <c:v>79</c:v>
                </c:pt>
                <c:pt idx="1030">
                  <c:v>93</c:v>
                </c:pt>
                <c:pt idx="1031">
                  <c:v>124</c:v>
                </c:pt>
                <c:pt idx="1032">
                  <c:v>119</c:v>
                </c:pt>
                <c:pt idx="1033">
                  <c:v>132</c:v>
                </c:pt>
                <c:pt idx="1034">
                  <c:v>166</c:v>
                </c:pt>
                <c:pt idx="1035">
                  <c:v>162</c:v>
                </c:pt>
                <c:pt idx="1036">
                  <c:v>165</c:v>
                </c:pt>
                <c:pt idx="1037">
                  <c:v>196</c:v>
                </c:pt>
                <c:pt idx="1038">
                  <c:v>213</c:v>
                </c:pt>
                <c:pt idx="1039">
                  <c:v>265</c:v>
                </c:pt>
                <c:pt idx="1040">
                  <c:v>290</c:v>
                </c:pt>
                <c:pt idx="1041">
                  <c:v>307</c:v>
                </c:pt>
                <c:pt idx="1042">
                  <c:v>353</c:v>
                </c:pt>
                <c:pt idx="1043">
                  <c:v>340</c:v>
                </c:pt>
                <c:pt idx="1044">
                  <c:v>359</c:v>
                </c:pt>
                <c:pt idx="1045">
                  <c:v>354</c:v>
                </c:pt>
                <c:pt idx="1046">
                  <c:v>373</c:v>
                </c:pt>
                <c:pt idx="1047">
                  <c:v>412</c:v>
                </c:pt>
                <c:pt idx="1048">
                  <c:v>395</c:v>
                </c:pt>
                <c:pt idx="1049">
                  <c:v>424</c:v>
                </c:pt>
                <c:pt idx="1050">
                  <c:v>404</c:v>
                </c:pt>
                <c:pt idx="1051">
                  <c:v>393</c:v>
                </c:pt>
                <c:pt idx="1052">
                  <c:v>373</c:v>
                </c:pt>
                <c:pt idx="1053">
                  <c:v>311</c:v>
                </c:pt>
                <c:pt idx="1054">
                  <c:v>325</c:v>
                </c:pt>
                <c:pt idx="1055">
                  <c:v>297</c:v>
                </c:pt>
                <c:pt idx="1056">
                  <c:v>269</c:v>
                </c:pt>
                <c:pt idx="1057">
                  <c:v>233</c:v>
                </c:pt>
                <c:pt idx="1058">
                  <c:v>209</c:v>
                </c:pt>
                <c:pt idx="1059">
                  <c:v>198</c:v>
                </c:pt>
                <c:pt idx="1060">
                  <c:v>149</c:v>
                </c:pt>
                <c:pt idx="1061">
                  <c:v>163</c:v>
                </c:pt>
                <c:pt idx="1062">
                  <c:v>132</c:v>
                </c:pt>
                <c:pt idx="1063">
                  <c:v>118</c:v>
                </c:pt>
                <c:pt idx="1064">
                  <c:v>108</c:v>
                </c:pt>
                <c:pt idx="1065">
                  <c:v>99</c:v>
                </c:pt>
                <c:pt idx="1066">
                  <c:v>123</c:v>
                </c:pt>
                <c:pt idx="1067">
                  <c:v>83</c:v>
                </c:pt>
                <c:pt idx="1068">
                  <c:v>94</c:v>
                </c:pt>
                <c:pt idx="1069">
                  <c:v>82</c:v>
                </c:pt>
                <c:pt idx="1070">
                  <c:v>79</c:v>
                </c:pt>
                <c:pt idx="1071">
                  <c:v>93</c:v>
                </c:pt>
                <c:pt idx="1072">
                  <c:v>88</c:v>
                </c:pt>
                <c:pt idx="1073">
                  <c:v>63</c:v>
                </c:pt>
                <c:pt idx="1074">
                  <c:v>80</c:v>
                </c:pt>
                <c:pt idx="1075">
                  <c:v>79</c:v>
                </c:pt>
                <c:pt idx="1076">
                  <c:v>61</c:v>
                </c:pt>
                <c:pt idx="1077">
                  <c:v>91</c:v>
                </c:pt>
                <c:pt idx="1078">
                  <c:v>95</c:v>
                </c:pt>
                <c:pt idx="1079">
                  <c:v>92</c:v>
                </c:pt>
                <c:pt idx="1080">
                  <c:v>81</c:v>
                </c:pt>
                <c:pt idx="1081">
                  <c:v>77</c:v>
                </c:pt>
                <c:pt idx="1082">
                  <c:v>68</c:v>
                </c:pt>
                <c:pt idx="1083">
                  <c:v>75</c:v>
                </c:pt>
                <c:pt idx="1084">
                  <c:v>93</c:v>
                </c:pt>
                <c:pt idx="1085">
                  <c:v>89</c:v>
                </c:pt>
                <c:pt idx="1086">
                  <c:v>96</c:v>
                </c:pt>
                <c:pt idx="1087">
                  <c:v>90</c:v>
                </c:pt>
                <c:pt idx="1088">
                  <c:v>73</c:v>
                </c:pt>
                <c:pt idx="1089">
                  <c:v>101</c:v>
                </c:pt>
                <c:pt idx="1090">
                  <c:v>83</c:v>
                </c:pt>
                <c:pt idx="1091">
                  <c:v>93</c:v>
                </c:pt>
                <c:pt idx="1092">
                  <c:v>83</c:v>
                </c:pt>
                <c:pt idx="1093">
                  <c:v>87</c:v>
                </c:pt>
                <c:pt idx="1094">
                  <c:v>91</c:v>
                </c:pt>
                <c:pt idx="1095">
                  <c:v>92</c:v>
                </c:pt>
                <c:pt idx="1096">
                  <c:v>88</c:v>
                </c:pt>
                <c:pt idx="1097">
                  <c:v>74</c:v>
                </c:pt>
                <c:pt idx="1098">
                  <c:v>96</c:v>
                </c:pt>
                <c:pt idx="1099">
                  <c:v>91</c:v>
                </c:pt>
                <c:pt idx="1100">
                  <c:v>78</c:v>
                </c:pt>
                <c:pt idx="1101">
                  <c:v>87</c:v>
                </c:pt>
                <c:pt idx="1102">
                  <c:v>62</c:v>
                </c:pt>
                <c:pt idx="1103">
                  <c:v>92</c:v>
                </c:pt>
                <c:pt idx="1104">
                  <c:v>83</c:v>
                </c:pt>
                <c:pt idx="1105">
                  <c:v>61</c:v>
                </c:pt>
                <c:pt idx="1106">
                  <c:v>76</c:v>
                </c:pt>
                <c:pt idx="1107">
                  <c:v>76</c:v>
                </c:pt>
                <c:pt idx="1108">
                  <c:v>70</c:v>
                </c:pt>
                <c:pt idx="1109">
                  <c:v>62</c:v>
                </c:pt>
                <c:pt idx="1110">
                  <c:v>63</c:v>
                </c:pt>
                <c:pt idx="1111">
                  <c:v>77</c:v>
                </c:pt>
                <c:pt idx="1112">
                  <c:v>58</c:v>
                </c:pt>
                <c:pt idx="1113">
                  <c:v>76</c:v>
                </c:pt>
                <c:pt idx="1114">
                  <c:v>63</c:v>
                </c:pt>
                <c:pt idx="1115">
                  <c:v>77</c:v>
                </c:pt>
                <c:pt idx="1116">
                  <c:v>74</c:v>
                </c:pt>
                <c:pt idx="1117">
                  <c:v>97</c:v>
                </c:pt>
                <c:pt idx="1118">
                  <c:v>95</c:v>
                </c:pt>
                <c:pt idx="1119">
                  <c:v>83</c:v>
                </c:pt>
                <c:pt idx="1120">
                  <c:v>70</c:v>
                </c:pt>
                <c:pt idx="1121">
                  <c:v>77</c:v>
                </c:pt>
                <c:pt idx="1122">
                  <c:v>75</c:v>
                </c:pt>
                <c:pt idx="1123">
                  <c:v>77</c:v>
                </c:pt>
                <c:pt idx="1124">
                  <c:v>85</c:v>
                </c:pt>
                <c:pt idx="1125">
                  <c:v>77</c:v>
                </c:pt>
                <c:pt idx="1126">
                  <c:v>65</c:v>
                </c:pt>
                <c:pt idx="1127">
                  <c:v>88</c:v>
                </c:pt>
                <c:pt idx="1128">
                  <c:v>81</c:v>
                </c:pt>
                <c:pt idx="1129">
                  <c:v>62</c:v>
                </c:pt>
                <c:pt idx="1130">
                  <c:v>88</c:v>
                </c:pt>
                <c:pt idx="1131">
                  <c:v>83</c:v>
                </c:pt>
                <c:pt idx="1132">
                  <c:v>59</c:v>
                </c:pt>
                <c:pt idx="1133">
                  <c:v>65</c:v>
                </c:pt>
                <c:pt idx="1134">
                  <c:v>62</c:v>
                </c:pt>
                <c:pt idx="1135">
                  <c:v>68</c:v>
                </c:pt>
                <c:pt idx="1136">
                  <c:v>73</c:v>
                </c:pt>
                <c:pt idx="1137">
                  <c:v>60</c:v>
                </c:pt>
                <c:pt idx="1138">
                  <c:v>67</c:v>
                </c:pt>
                <c:pt idx="1139">
                  <c:v>86</c:v>
                </c:pt>
                <c:pt idx="1140">
                  <c:v>77</c:v>
                </c:pt>
                <c:pt idx="1141">
                  <c:v>71</c:v>
                </c:pt>
                <c:pt idx="1142">
                  <c:v>66</c:v>
                </c:pt>
                <c:pt idx="1143">
                  <c:v>78</c:v>
                </c:pt>
                <c:pt idx="1144">
                  <c:v>76</c:v>
                </c:pt>
                <c:pt idx="1145">
                  <c:v>81</c:v>
                </c:pt>
                <c:pt idx="1146">
                  <c:v>82</c:v>
                </c:pt>
                <c:pt idx="1147">
                  <c:v>80</c:v>
                </c:pt>
                <c:pt idx="1148">
                  <c:v>90</c:v>
                </c:pt>
                <c:pt idx="1149">
                  <c:v>81</c:v>
                </c:pt>
                <c:pt idx="1150">
                  <c:v>105</c:v>
                </c:pt>
                <c:pt idx="1151">
                  <c:v>96</c:v>
                </c:pt>
                <c:pt idx="1152">
                  <c:v>81</c:v>
                </c:pt>
                <c:pt idx="1153">
                  <c:v>104</c:v>
                </c:pt>
                <c:pt idx="1154">
                  <c:v>116</c:v>
                </c:pt>
                <c:pt idx="1155">
                  <c:v>99</c:v>
                </c:pt>
                <c:pt idx="1156">
                  <c:v>123</c:v>
                </c:pt>
                <c:pt idx="1157">
                  <c:v>104</c:v>
                </c:pt>
                <c:pt idx="1158">
                  <c:v>114</c:v>
                </c:pt>
                <c:pt idx="1159">
                  <c:v>126</c:v>
                </c:pt>
                <c:pt idx="1160">
                  <c:v>107</c:v>
                </c:pt>
                <c:pt idx="1161">
                  <c:v>101</c:v>
                </c:pt>
                <c:pt idx="1162">
                  <c:v>113</c:v>
                </c:pt>
                <c:pt idx="1163">
                  <c:v>127</c:v>
                </c:pt>
                <c:pt idx="1164">
                  <c:v>103</c:v>
                </c:pt>
                <c:pt idx="1165">
                  <c:v>106</c:v>
                </c:pt>
                <c:pt idx="1166">
                  <c:v>92</c:v>
                </c:pt>
                <c:pt idx="1167">
                  <c:v>91</c:v>
                </c:pt>
                <c:pt idx="1168">
                  <c:v>99</c:v>
                </c:pt>
                <c:pt idx="1169">
                  <c:v>88</c:v>
                </c:pt>
                <c:pt idx="1170">
                  <c:v>85</c:v>
                </c:pt>
                <c:pt idx="1171">
                  <c:v>80</c:v>
                </c:pt>
                <c:pt idx="1172">
                  <c:v>64</c:v>
                </c:pt>
                <c:pt idx="1173">
                  <c:v>74</c:v>
                </c:pt>
                <c:pt idx="1174">
                  <c:v>76</c:v>
                </c:pt>
                <c:pt idx="1175">
                  <c:v>76</c:v>
                </c:pt>
                <c:pt idx="1176">
                  <c:v>67</c:v>
                </c:pt>
                <c:pt idx="1177">
                  <c:v>73</c:v>
                </c:pt>
                <c:pt idx="1178">
                  <c:v>72</c:v>
                </c:pt>
                <c:pt idx="1179">
                  <c:v>55</c:v>
                </c:pt>
                <c:pt idx="1180">
                  <c:v>58</c:v>
                </c:pt>
                <c:pt idx="1181">
                  <c:v>55</c:v>
                </c:pt>
                <c:pt idx="1182">
                  <c:v>54</c:v>
                </c:pt>
                <c:pt idx="1183">
                  <c:v>47</c:v>
                </c:pt>
                <c:pt idx="1184">
                  <c:v>53</c:v>
                </c:pt>
                <c:pt idx="1185">
                  <c:v>37</c:v>
                </c:pt>
                <c:pt idx="1186">
                  <c:v>49</c:v>
                </c:pt>
                <c:pt idx="1187">
                  <c:v>58</c:v>
                </c:pt>
                <c:pt idx="1188">
                  <c:v>58</c:v>
                </c:pt>
                <c:pt idx="1189">
                  <c:v>58</c:v>
                </c:pt>
                <c:pt idx="1190">
                  <c:v>51</c:v>
                </c:pt>
                <c:pt idx="1191">
                  <c:v>51</c:v>
                </c:pt>
                <c:pt idx="1192">
                  <c:v>41</c:v>
                </c:pt>
                <c:pt idx="1193">
                  <c:v>53</c:v>
                </c:pt>
                <c:pt idx="1194">
                  <c:v>64</c:v>
                </c:pt>
                <c:pt idx="1195">
                  <c:v>62</c:v>
                </c:pt>
                <c:pt idx="1196">
                  <c:v>50</c:v>
                </c:pt>
                <c:pt idx="1197">
                  <c:v>53</c:v>
                </c:pt>
                <c:pt idx="1198">
                  <c:v>48</c:v>
                </c:pt>
                <c:pt idx="1199">
                  <c:v>51</c:v>
                </c:pt>
                <c:pt idx="1200">
                  <c:v>45</c:v>
                </c:pt>
                <c:pt idx="1201">
                  <c:v>52</c:v>
                </c:pt>
                <c:pt idx="1202">
                  <c:v>54</c:v>
                </c:pt>
                <c:pt idx="1203">
                  <c:v>52</c:v>
                </c:pt>
                <c:pt idx="1204">
                  <c:v>51</c:v>
                </c:pt>
                <c:pt idx="1205">
                  <c:v>63</c:v>
                </c:pt>
                <c:pt idx="1206">
                  <c:v>52</c:v>
                </c:pt>
                <c:pt idx="1207">
                  <c:v>38</c:v>
                </c:pt>
                <c:pt idx="1208">
                  <c:v>52</c:v>
                </c:pt>
                <c:pt idx="1209">
                  <c:v>51</c:v>
                </c:pt>
                <c:pt idx="1210">
                  <c:v>57</c:v>
                </c:pt>
                <c:pt idx="1211">
                  <c:v>47</c:v>
                </c:pt>
                <c:pt idx="1212">
                  <c:v>56</c:v>
                </c:pt>
                <c:pt idx="1213">
                  <c:v>52</c:v>
                </c:pt>
                <c:pt idx="1214">
                  <c:v>51</c:v>
                </c:pt>
                <c:pt idx="1215">
                  <c:v>48</c:v>
                </c:pt>
                <c:pt idx="1216">
                  <c:v>57</c:v>
                </c:pt>
                <c:pt idx="1217">
                  <c:v>46</c:v>
                </c:pt>
                <c:pt idx="1218">
                  <c:v>62</c:v>
                </c:pt>
                <c:pt idx="1219">
                  <c:v>43</c:v>
                </c:pt>
                <c:pt idx="1220">
                  <c:v>56</c:v>
                </c:pt>
                <c:pt idx="1221">
                  <c:v>45</c:v>
                </c:pt>
                <c:pt idx="1222">
                  <c:v>53</c:v>
                </c:pt>
                <c:pt idx="1223">
                  <c:v>57</c:v>
                </c:pt>
                <c:pt idx="1224">
                  <c:v>51</c:v>
                </c:pt>
                <c:pt idx="1225">
                  <c:v>49</c:v>
                </c:pt>
                <c:pt idx="1226">
                  <c:v>45</c:v>
                </c:pt>
                <c:pt idx="1227">
                  <c:v>45</c:v>
                </c:pt>
                <c:pt idx="1228">
                  <c:v>50</c:v>
                </c:pt>
                <c:pt idx="1229">
                  <c:v>43</c:v>
                </c:pt>
                <c:pt idx="1230">
                  <c:v>56</c:v>
                </c:pt>
                <c:pt idx="1231">
                  <c:v>59</c:v>
                </c:pt>
                <c:pt idx="1232">
                  <c:v>39</c:v>
                </c:pt>
                <c:pt idx="1233">
                  <c:v>51</c:v>
                </c:pt>
                <c:pt idx="1234">
                  <c:v>43</c:v>
                </c:pt>
                <c:pt idx="1235">
                  <c:v>51</c:v>
                </c:pt>
                <c:pt idx="1236">
                  <c:v>44</c:v>
                </c:pt>
                <c:pt idx="1237">
                  <c:v>48</c:v>
                </c:pt>
                <c:pt idx="1238">
                  <c:v>45</c:v>
                </c:pt>
                <c:pt idx="1239">
                  <c:v>40</c:v>
                </c:pt>
                <c:pt idx="1240">
                  <c:v>48</c:v>
                </c:pt>
                <c:pt idx="1241">
                  <c:v>61</c:v>
                </c:pt>
                <c:pt idx="1242">
                  <c:v>50</c:v>
                </c:pt>
                <c:pt idx="1243">
                  <c:v>60</c:v>
                </c:pt>
                <c:pt idx="1244">
                  <c:v>56</c:v>
                </c:pt>
                <c:pt idx="1245">
                  <c:v>62</c:v>
                </c:pt>
                <c:pt idx="1246">
                  <c:v>59</c:v>
                </c:pt>
                <c:pt idx="1247">
                  <c:v>67</c:v>
                </c:pt>
                <c:pt idx="1248">
                  <c:v>62</c:v>
                </c:pt>
                <c:pt idx="1249">
                  <c:v>52</c:v>
                </c:pt>
                <c:pt idx="1250">
                  <c:v>60</c:v>
                </c:pt>
                <c:pt idx="1251">
                  <c:v>56</c:v>
                </c:pt>
                <c:pt idx="1252">
                  <c:v>66</c:v>
                </c:pt>
                <c:pt idx="1253">
                  <c:v>60</c:v>
                </c:pt>
                <c:pt idx="1254">
                  <c:v>54</c:v>
                </c:pt>
                <c:pt idx="1255">
                  <c:v>67</c:v>
                </c:pt>
                <c:pt idx="1256">
                  <c:v>69</c:v>
                </c:pt>
                <c:pt idx="1257">
                  <c:v>60</c:v>
                </c:pt>
                <c:pt idx="1258">
                  <c:v>75</c:v>
                </c:pt>
                <c:pt idx="1259">
                  <c:v>59</c:v>
                </c:pt>
                <c:pt idx="1260">
                  <c:v>70</c:v>
                </c:pt>
                <c:pt idx="1261">
                  <c:v>61</c:v>
                </c:pt>
                <c:pt idx="1262">
                  <c:v>79</c:v>
                </c:pt>
                <c:pt idx="1263">
                  <c:v>57</c:v>
                </c:pt>
                <c:pt idx="1264">
                  <c:v>62</c:v>
                </c:pt>
                <c:pt idx="1265">
                  <c:v>63</c:v>
                </c:pt>
                <c:pt idx="1266">
                  <c:v>48</c:v>
                </c:pt>
                <c:pt idx="1267">
                  <c:v>57</c:v>
                </c:pt>
                <c:pt idx="1268">
                  <c:v>66</c:v>
                </c:pt>
                <c:pt idx="1269">
                  <c:v>45</c:v>
                </c:pt>
                <c:pt idx="1270">
                  <c:v>57</c:v>
                </c:pt>
                <c:pt idx="1271">
                  <c:v>48</c:v>
                </c:pt>
                <c:pt idx="1272">
                  <c:v>57</c:v>
                </c:pt>
                <c:pt idx="1273">
                  <c:v>52</c:v>
                </c:pt>
                <c:pt idx="1274">
                  <c:v>50</c:v>
                </c:pt>
                <c:pt idx="1275">
                  <c:v>43</c:v>
                </c:pt>
                <c:pt idx="1276">
                  <c:v>47</c:v>
                </c:pt>
                <c:pt idx="1277">
                  <c:v>52</c:v>
                </c:pt>
                <c:pt idx="1278">
                  <c:v>44</c:v>
                </c:pt>
                <c:pt idx="1279">
                  <c:v>48</c:v>
                </c:pt>
                <c:pt idx="1280">
                  <c:v>52</c:v>
                </c:pt>
                <c:pt idx="1281">
                  <c:v>59</c:v>
                </c:pt>
                <c:pt idx="1282">
                  <c:v>52</c:v>
                </c:pt>
                <c:pt idx="1283">
                  <c:v>50</c:v>
                </c:pt>
                <c:pt idx="1284">
                  <c:v>50</c:v>
                </c:pt>
                <c:pt idx="1285">
                  <c:v>45</c:v>
                </c:pt>
                <c:pt idx="1286">
                  <c:v>35</c:v>
                </c:pt>
                <c:pt idx="1287">
                  <c:v>61</c:v>
                </c:pt>
                <c:pt idx="1288">
                  <c:v>51</c:v>
                </c:pt>
                <c:pt idx="1289">
                  <c:v>41</c:v>
                </c:pt>
                <c:pt idx="1290">
                  <c:v>37</c:v>
                </c:pt>
                <c:pt idx="1291">
                  <c:v>49</c:v>
                </c:pt>
                <c:pt idx="1292">
                  <c:v>39</c:v>
                </c:pt>
                <c:pt idx="1293">
                  <c:v>59</c:v>
                </c:pt>
                <c:pt idx="1294">
                  <c:v>55</c:v>
                </c:pt>
                <c:pt idx="1295">
                  <c:v>53</c:v>
                </c:pt>
                <c:pt idx="1296">
                  <c:v>52</c:v>
                </c:pt>
                <c:pt idx="1297">
                  <c:v>60</c:v>
                </c:pt>
                <c:pt idx="1298">
                  <c:v>41</c:v>
                </c:pt>
                <c:pt idx="1299">
                  <c:v>44</c:v>
                </c:pt>
                <c:pt idx="1300">
                  <c:v>50</c:v>
                </c:pt>
                <c:pt idx="1301">
                  <c:v>50</c:v>
                </c:pt>
                <c:pt idx="1302">
                  <c:v>54</c:v>
                </c:pt>
                <c:pt idx="1303">
                  <c:v>48</c:v>
                </c:pt>
                <c:pt idx="1304">
                  <c:v>45</c:v>
                </c:pt>
                <c:pt idx="1305">
                  <c:v>51</c:v>
                </c:pt>
                <c:pt idx="1306">
                  <c:v>62</c:v>
                </c:pt>
                <c:pt idx="1307">
                  <c:v>50</c:v>
                </c:pt>
                <c:pt idx="1308">
                  <c:v>33</c:v>
                </c:pt>
                <c:pt idx="1309">
                  <c:v>48</c:v>
                </c:pt>
                <c:pt idx="1310">
                  <c:v>50</c:v>
                </c:pt>
                <c:pt idx="1311">
                  <c:v>46</c:v>
                </c:pt>
                <c:pt idx="1312">
                  <c:v>50</c:v>
                </c:pt>
                <c:pt idx="1313">
                  <c:v>48</c:v>
                </c:pt>
                <c:pt idx="1314">
                  <c:v>41</c:v>
                </c:pt>
                <c:pt idx="1315">
                  <c:v>37</c:v>
                </c:pt>
                <c:pt idx="1316">
                  <c:v>40</c:v>
                </c:pt>
                <c:pt idx="1317">
                  <c:v>48</c:v>
                </c:pt>
                <c:pt idx="1318">
                  <c:v>41</c:v>
                </c:pt>
                <c:pt idx="1319">
                  <c:v>37</c:v>
                </c:pt>
                <c:pt idx="1320">
                  <c:v>37</c:v>
                </c:pt>
                <c:pt idx="1321">
                  <c:v>40</c:v>
                </c:pt>
                <c:pt idx="1322">
                  <c:v>42</c:v>
                </c:pt>
                <c:pt idx="1323">
                  <c:v>41</c:v>
                </c:pt>
                <c:pt idx="1324">
                  <c:v>33</c:v>
                </c:pt>
                <c:pt idx="1325">
                  <c:v>44</c:v>
                </c:pt>
                <c:pt idx="1326">
                  <c:v>35</c:v>
                </c:pt>
                <c:pt idx="1327">
                  <c:v>38</c:v>
                </c:pt>
                <c:pt idx="1328">
                  <c:v>44</c:v>
                </c:pt>
                <c:pt idx="1329">
                  <c:v>36</c:v>
                </c:pt>
                <c:pt idx="1330">
                  <c:v>40</c:v>
                </c:pt>
                <c:pt idx="1331">
                  <c:v>51</c:v>
                </c:pt>
                <c:pt idx="1332">
                  <c:v>44</c:v>
                </c:pt>
                <c:pt idx="1333">
                  <c:v>47</c:v>
                </c:pt>
                <c:pt idx="1334">
                  <c:v>31</c:v>
                </c:pt>
                <c:pt idx="1335">
                  <c:v>39</c:v>
                </c:pt>
                <c:pt idx="1336">
                  <c:v>35</c:v>
                </c:pt>
                <c:pt idx="1337">
                  <c:v>49</c:v>
                </c:pt>
                <c:pt idx="1338">
                  <c:v>34</c:v>
                </c:pt>
                <c:pt idx="1339">
                  <c:v>41</c:v>
                </c:pt>
                <c:pt idx="1340">
                  <c:v>45</c:v>
                </c:pt>
                <c:pt idx="1341">
                  <c:v>49</c:v>
                </c:pt>
                <c:pt idx="1342">
                  <c:v>40</c:v>
                </c:pt>
                <c:pt idx="1343">
                  <c:v>38</c:v>
                </c:pt>
                <c:pt idx="1344">
                  <c:v>36</c:v>
                </c:pt>
                <c:pt idx="1345">
                  <c:v>45</c:v>
                </c:pt>
                <c:pt idx="1346">
                  <c:v>35</c:v>
                </c:pt>
                <c:pt idx="1347">
                  <c:v>37</c:v>
                </c:pt>
                <c:pt idx="1348">
                  <c:v>24</c:v>
                </c:pt>
                <c:pt idx="1349">
                  <c:v>39</c:v>
                </c:pt>
                <c:pt idx="1350">
                  <c:v>47</c:v>
                </c:pt>
                <c:pt idx="1351">
                  <c:v>33</c:v>
                </c:pt>
                <c:pt idx="1352">
                  <c:v>37</c:v>
                </c:pt>
                <c:pt idx="1353">
                  <c:v>39</c:v>
                </c:pt>
                <c:pt idx="1354">
                  <c:v>45</c:v>
                </c:pt>
                <c:pt idx="1355">
                  <c:v>31</c:v>
                </c:pt>
                <c:pt idx="1356">
                  <c:v>31</c:v>
                </c:pt>
                <c:pt idx="1357">
                  <c:v>39</c:v>
                </c:pt>
                <c:pt idx="1358">
                  <c:v>24</c:v>
                </c:pt>
                <c:pt idx="1359">
                  <c:v>33</c:v>
                </c:pt>
                <c:pt idx="1360">
                  <c:v>38</c:v>
                </c:pt>
                <c:pt idx="1361">
                  <c:v>38</c:v>
                </c:pt>
                <c:pt idx="1362">
                  <c:v>41</c:v>
                </c:pt>
                <c:pt idx="1363">
                  <c:v>23</c:v>
                </c:pt>
                <c:pt idx="1364">
                  <c:v>43</c:v>
                </c:pt>
                <c:pt idx="1365">
                  <c:v>39</c:v>
                </c:pt>
                <c:pt idx="1366">
                  <c:v>35</c:v>
                </c:pt>
                <c:pt idx="1367">
                  <c:v>31</c:v>
                </c:pt>
                <c:pt idx="1368">
                  <c:v>39</c:v>
                </c:pt>
                <c:pt idx="1369">
                  <c:v>28</c:v>
                </c:pt>
                <c:pt idx="1370">
                  <c:v>37</c:v>
                </c:pt>
                <c:pt idx="1371">
                  <c:v>40</c:v>
                </c:pt>
                <c:pt idx="1372">
                  <c:v>35</c:v>
                </c:pt>
                <c:pt idx="1373">
                  <c:v>38</c:v>
                </c:pt>
                <c:pt idx="1374">
                  <c:v>42</c:v>
                </c:pt>
                <c:pt idx="1375">
                  <c:v>46</c:v>
                </c:pt>
                <c:pt idx="1376">
                  <c:v>37</c:v>
                </c:pt>
                <c:pt idx="1377">
                  <c:v>31</c:v>
                </c:pt>
                <c:pt idx="1378">
                  <c:v>45</c:v>
                </c:pt>
                <c:pt idx="1379">
                  <c:v>26</c:v>
                </c:pt>
                <c:pt idx="1380">
                  <c:v>34</c:v>
                </c:pt>
                <c:pt idx="1381">
                  <c:v>28</c:v>
                </c:pt>
                <c:pt idx="1382">
                  <c:v>36</c:v>
                </c:pt>
                <c:pt idx="1383">
                  <c:v>47</c:v>
                </c:pt>
                <c:pt idx="1384">
                  <c:v>31</c:v>
                </c:pt>
                <c:pt idx="1385">
                  <c:v>42</c:v>
                </c:pt>
                <c:pt idx="1386">
                  <c:v>47</c:v>
                </c:pt>
                <c:pt idx="1387">
                  <c:v>19</c:v>
                </c:pt>
                <c:pt idx="1388">
                  <c:v>33</c:v>
                </c:pt>
                <c:pt idx="1389">
                  <c:v>32</c:v>
                </c:pt>
                <c:pt idx="1390">
                  <c:v>39</c:v>
                </c:pt>
                <c:pt idx="1391">
                  <c:v>28</c:v>
                </c:pt>
                <c:pt idx="1392">
                  <c:v>37</c:v>
                </c:pt>
                <c:pt idx="1393">
                  <c:v>36</c:v>
                </c:pt>
                <c:pt idx="1394">
                  <c:v>34</c:v>
                </c:pt>
                <c:pt idx="1395">
                  <c:v>29</c:v>
                </c:pt>
                <c:pt idx="1396">
                  <c:v>32</c:v>
                </c:pt>
                <c:pt idx="1397">
                  <c:v>48</c:v>
                </c:pt>
                <c:pt idx="1398">
                  <c:v>32</c:v>
                </c:pt>
                <c:pt idx="1399">
                  <c:v>31</c:v>
                </c:pt>
                <c:pt idx="1400">
                  <c:v>33</c:v>
                </c:pt>
                <c:pt idx="1401">
                  <c:v>31</c:v>
                </c:pt>
                <c:pt idx="1402">
                  <c:v>49</c:v>
                </c:pt>
                <c:pt idx="1403">
                  <c:v>35</c:v>
                </c:pt>
                <c:pt idx="1404">
                  <c:v>46</c:v>
                </c:pt>
                <c:pt idx="1405">
                  <c:v>43</c:v>
                </c:pt>
                <c:pt idx="1406">
                  <c:v>36</c:v>
                </c:pt>
                <c:pt idx="1407">
                  <c:v>44</c:v>
                </c:pt>
                <c:pt idx="1408">
                  <c:v>48</c:v>
                </c:pt>
                <c:pt idx="1409">
                  <c:v>41</c:v>
                </c:pt>
                <c:pt idx="1410">
                  <c:v>49</c:v>
                </c:pt>
                <c:pt idx="1411">
                  <c:v>41</c:v>
                </c:pt>
                <c:pt idx="1412">
                  <c:v>31</c:v>
                </c:pt>
                <c:pt idx="1413">
                  <c:v>44</c:v>
                </c:pt>
                <c:pt idx="1414">
                  <c:v>47</c:v>
                </c:pt>
                <c:pt idx="1415">
                  <c:v>37</c:v>
                </c:pt>
                <c:pt idx="1416">
                  <c:v>33</c:v>
                </c:pt>
                <c:pt idx="1417">
                  <c:v>38</c:v>
                </c:pt>
                <c:pt idx="1418">
                  <c:v>26</c:v>
                </c:pt>
                <c:pt idx="1419">
                  <c:v>41</c:v>
                </c:pt>
                <c:pt idx="1420">
                  <c:v>32</c:v>
                </c:pt>
                <c:pt idx="1421">
                  <c:v>44</c:v>
                </c:pt>
                <c:pt idx="1422">
                  <c:v>37</c:v>
                </c:pt>
                <c:pt idx="1423">
                  <c:v>40</c:v>
                </c:pt>
                <c:pt idx="1424">
                  <c:v>40</c:v>
                </c:pt>
                <c:pt idx="1425">
                  <c:v>29</c:v>
                </c:pt>
                <c:pt idx="1426">
                  <c:v>36</c:v>
                </c:pt>
                <c:pt idx="1427">
                  <c:v>37</c:v>
                </c:pt>
                <c:pt idx="1428">
                  <c:v>22</c:v>
                </c:pt>
                <c:pt idx="1429">
                  <c:v>29</c:v>
                </c:pt>
                <c:pt idx="1430">
                  <c:v>34</c:v>
                </c:pt>
                <c:pt idx="1431">
                  <c:v>32</c:v>
                </c:pt>
                <c:pt idx="1432">
                  <c:v>32</c:v>
                </c:pt>
                <c:pt idx="1433">
                  <c:v>37</c:v>
                </c:pt>
                <c:pt idx="1434">
                  <c:v>38</c:v>
                </c:pt>
                <c:pt idx="1435">
                  <c:v>31</c:v>
                </c:pt>
                <c:pt idx="1436">
                  <c:v>34</c:v>
                </c:pt>
                <c:pt idx="1437">
                  <c:v>32</c:v>
                </c:pt>
                <c:pt idx="1438">
                  <c:v>30</c:v>
                </c:pt>
                <c:pt idx="1439">
                  <c:v>38</c:v>
                </c:pt>
                <c:pt idx="1440">
                  <c:v>30</c:v>
                </c:pt>
                <c:pt idx="1441">
                  <c:v>36</c:v>
                </c:pt>
                <c:pt idx="1442">
                  <c:v>42</c:v>
                </c:pt>
                <c:pt idx="1443">
                  <c:v>38</c:v>
                </c:pt>
                <c:pt idx="1444">
                  <c:v>27</c:v>
                </c:pt>
                <c:pt idx="1445">
                  <c:v>24</c:v>
                </c:pt>
                <c:pt idx="1446">
                  <c:v>33</c:v>
                </c:pt>
                <c:pt idx="1447">
                  <c:v>33</c:v>
                </c:pt>
                <c:pt idx="1448">
                  <c:v>37</c:v>
                </c:pt>
                <c:pt idx="1449">
                  <c:v>30</c:v>
                </c:pt>
                <c:pt idx="1450">
                  <c:v>35</c:v>
                </c:pt>
                <c:pt idx="1451">
                  <c:v>35</c:v>
                </c:pt>
                <c:pt idx="1452">
                  <c:v>30</c:v>
                </c:pt>
                <c:pt idx="1453">
                  <c:v>38</c:v>
                </c:pt>
                <c:pt idx="1454">
                  <c:v>28</c:v>
                </c:pt>
                <c:pt idx="1455">
                  <c:v>28</c:v>
                </c:pt>
                <c:pt idx="1456">
                  <c:v>27</c:v>
                </c:pt>
                <c:pt idx="1457">
                  <c:v>32</c:v>
                </c:pt>
                <c:pt idx="1458">
                  <c:v>27</c:v>
                </c:pt>
                <c:pt idx="1459">
                  <c:v>32</c:v>
                </c:pt>
                <c:pt idx="1460">
                  <c:v>41</c:v>
                </c:pt>
                <c:pt idx="1461">
                  <c:v>38</c:v>
                </c:pt>
                <c:pt idx="1462">
                  <c:v>27</c:v>
                </c:pt>
                <c:pt idx="1463">
                  <c:v>25</c:v>
                </c:pt>
                <c:pt idx="1464">
                  <c:v>31</c:v>
                </c:pt>
                <c:pt idx="1465">
                  <c:v>29</c:v>
                </c:pt>
                <c:pt idx="1466">
                  <c:v>39</c:v>
                </c:pt>
                <c:pt idx="1467">
                  <c:v>32</c:v>
                </c:pt>
                <c:pt idx="1468">
                  <c:v>31</c:v>
                </c:pt>
                <c:pt idx="1469">
                  <c:v>35</c:v>
                </c:pt>
                <c:pt idx="1470">
                  <c:v>29</c:v>
                </c:pt>
                <c:pt idx="1471">
                  <c:v>33</c:v>
                </c:pt>
                <c:pt idx="1472">
                  <c:v>32</c:v>
                </c:pt>
                <c:pt idx="1473">
                  <c:v>38</c:v>
                </c:pt>
                <c:pt idx="1474">
                  <c:v>24</c:v>
                </c:pt>
                <c:pt idx="1475">
                  <c:v>30</c:v>
                </c:pt>
                <c:pt idx="1476">
                  <c:v>33</c:v>
                </c:pt>
                <c:pt idx="1477">
                  <c:v>31</c:v>
                </c:pt>
                <c:pt idx="1478">
                  <c:v>37</c:v>
                </c:pt>
                <c:pt idx="1479">
                  <c:v>35</c:v>
                </c:pt>
                <c:pt idx="1480">
                  <c:v>41</c:v>
                </c:pt>
                <c:pt idx="1481">
                  <c:v>34</c:v>
                </c:pt>
                <c:pt idx="1482">
                  <c:v>32</c:v>
                </c:pt>
                <c:pt idx="1483">
                  <c:v>34</c:v>
                </c:pt>
                <c:pt idx="1484">
                  <c:v>31</c:v>
                </c:pt>
                <c:pt idx="1485">
                  <c:v>33</c:v>
                </c:pt>
                <c:pt idx="1486">
                  <c:v>33</c:v>
                </c:pt>
                <c:pt idx="1487">
                  <c:v>47</c:v>
                </c:pt>
                <c:pt idx="1488">
                  <c:v>34</c:v>
                </c:pt>
                <c:pt idx="1489">
                  <c:v>21</c:v>
                </c:pt>
                <c:pt idx="1490">
                  <c:v>42</c:v>
                </c:pt>
                <c:pt idx="1491">
                  <c:v>37</c:v>
                </c:pt>
                <c:pt idx="1492">
                  <c:v>36</c:v>
                </c:pt>
                <c:pt idx="1493">
                  <c:v>26</c:v>
                </c:pt>
                <c:pt idx="1494">
                  <c:v>35</c:v>
                </c:pt>
                <c:pt idx="1495">
                  <c:v>33</c:v>
                </c:pt>
                <c:pt idx="1496">
                  <c:v>32</c:v>
                </c:pt>
                <c:pt idx="1497">
                  <c:v>36</c:v>
                </c:pt>
                <c:pt idx="1498">
                  <c:v>34</c:v>
                </c:pt>
                <c:pt idx="1499">
                  <c:v>42</c:v>
                </c:pt>
                <c:pt idx="1500">
                  <c:v>24</c:v>
                </c:pt>
                <c:pt idx="1501">
                  <c:v>36</c:v>
                </c:pt>
                <c:pt idx="1502">
                  <c:v>31</c:v>
                </c:pt>
                <c:pt idx="1503">
                  <c:v>24</c:v>
                </c:pt>
                <c:pt idx="1504">
                  <c:v>29</c:v>
                </c:pt>
                <c:pt idx="1505">
                  <c:v>26</c:v>
                </c:pt>
                <c:pt idx="1506">
                  <c:v>28</c:v>
                </c:pt>
                <c:pt idx="1507">
                  <c:v>22</c:v>
                </c:pt>
                <c:pt idx="1508">
                  <c:v>39</c:v>
                </c:pt>
                <c:pt idx="1509">
                  <c:v>38</c:v>
                </c:pt>
                <c:pt idx="1510">
                  <c:v>28</c:v>
                </c:pt>
                <c:pt idx="1511">
                  <c:v>37</c:v>
                </c:pt>
                <c:pt idx="1512">
                  <c:v>23</c:v>
                </c:pt>
                <c:pt idx="1513">
                  <c:v>35</c:v>
                </c:pt>
                <c:pt idx="1514">
                  <c:v>30</c:v>
                </c:pt>
                <c:pt idx="1515">
                  <c:v>37</c:v>
                </c:pt>
                <c:pt idx="1516">
                  <c:v>34</c:v>
                </c:pt>
                <c:pt idx="1517">
                  <c:v>23</c:v>
                </c:pt>
                <c:pt idx="1518">
                  <c:v>30</c:v>
                </c:pt>
                <c:pt idx="1519">
                  <c:v>28</c:v>
                </c:pt>
                <c:pt idx="1520">
                  <c:v>33</c:v>
                </c:pt>
                <c:pt idx="1521">
                  <c:v>29</c:v>
                </c:pt>
                <c:pt idx="1522">
                  <c:v>31</c:v>
                </c:pt>
                <c:pt idx="1523">
                  <c:v>32</c:v>
                </c:pt>
                <c:pt idx="1524">
                  <c:v>29</c:v>
                </c:pt>
                <c:pt idx="1525">
                  <c:v>27</c:v>
                </c:pt>
                <c:pt idx="1526">
                  <c:v>27</c:v>
                </c:pt>
                <c:pt idx="1527">
                  <c:v>31</c:v>
                </c:pt>
                <c:pt idx="1528">
                  <c:v>30</c:v>
                </c:pt>
                <c:pt idx="1529">
                  <c:v>34</c:v>
                </c:pt>
                <c:pt idx="1530">
                  <c:v>30</c:v>
                </c:pt>
                <c:pt idx="1531">
                  <c:v>25</c:v>
                </c:pt>
                <c:pt idx="1532">
                  <c:v>39</c:v>
                </c:pt>
                <c:pt idx="1533">
                  <c:v>31</c:v>
                </c:pt>
                <c:pt idx="1534">
                  <c:v>26</c:v>
                </c:pt>
                <c:pt idx="1535">
                  <c:v>32</c:v>
                </c:pt>
                <c:pt idx="1536">
                  <c:v>23</c:v>
                </c:pt>
                <c:pt idx="1537">
                  <c:v>35</c:v>
                </c:pt>
                <c:pt idx="1538">
                  <c:v>32</c:v>
                </c:pt>
                <c:pt idx="1539">
                  <c:v>23</c:v>
                </c:pt>
                <c:pt idx="1540">
                  <c:v>31</c:v>
                </c:pt>
                <c:pt idx="1541">
                  <c:v>23</c:v>
                </c:pt>
                <c:pt idx="1542">
                  <c:v>29</c:v>
                </c:pt>
                <c:pt idx="1543">
                  <c:v>43</c:v>
                </c:pt>
                <c:pt idx="1544">
                  <c:v>34</c:v>
                </c:pt>
                <c:pt idx="1545">
                  <c:v>27</c:v>
                </c:pt>
                <c:pt idx="1546">
                  <c:v>24</c:v>
                </c:pt>
                <c:pt idx="1547">
                  <c:v>36</c:v>
                </c:pt>
                <c:pt idx="1548">
                  <c:v>35</c:v>
                </c:pt>
                <c:pt idx="1549">
                  <c:v>32</c:v>
                </c:pt>
                <c:pt idx="1550">
                  <c:v>26</c:v>
                </c:pt>
                <c:pt idx="1551">
                  <c:v>23</c:v>
                </c:pt>
                <c:pt idx="1552">
                  <c:v>28</c:v>
                </c:pt>
                <c:pt idx="1553">
                  <c:v>30</c:v>
                </c:pt>
                <c:pt idx="1554">
                  <c:v>18</c:v>
                </c:pt>
                <c:pt idx="1555">
                  <c:v>32</c:v>
                </c:pt>
                <c:pt idx="1556">
                  <c:v>37</c:v>
                </c:pt>
                <c:pt idx="1557">
                  <c:v>25</c:v>
                </c:pt>
                <c:pt idx="1558">
                  <c:v>18</c:v>
                </c:pt>
                <c:pt idx="1559">
                  <c:v>33</c:v>
                </c:pt>
                <c:pt idx="1560">
                  <c:v>27</c:v>
                </c:pt>
                <c:pt idx="1561">
                  <c:v>24</c:v>
                </c:pt>
                <c:pt idx="1562">
                  <c:v>29</c:v>
                </c:pt>
                <c:pt idx="1563">
                  <c:v>26</c:v>
                </c:pt>
                <c:pt idx="1564">
                  <c:v>36</c:v>
                </c:pt>
                <c:pt idx="1565">
                  <c:v>29</c:v>
                </c:pt>
                <c:pt idx="1566">
                  <c:v>28</c:v>
                </c:pt>
                <c:pt idx="1567">
                  <c:v>32</c:v>
                </c:pt>
                <c:pt idx="1568">
                  <c:v>24</c:v>
                </c:pt>
                <c:pt idx="1569">
                  <c:v>26</c:v>
                </c:pt>
                <c:pt idx="1570">
                  <c:v>32</c:v>
                </c:pt>
                <c:pt idx="1571">
                  <c:v>42</c:v>
                </c:pt>
                <c:pt idx="1572">
                  <c:v>39</c:v>
                </c:pt>
                <c:pt idx="1573">
                  <c:v>34</c:v>
                </c:pt>
                <c:pt idx="1574">
                  <c:v>32</c:v>
                </c:pt>
                <c:pt idx="1575">
                  <c:v>33</c:v>
                </c:pt>
                <c:pt idx="1576">
                  <c:v>25</c:v>
                </c:pt>
                <c:pt idx="1577">
                  <c:v>25</c:v>
                </c:pt>
                <c:pt idx="1578">
                  <c:v>28</c:v>
                </c:pt>
                <c:pt idx="1579">
                  <c:v>27</c:v>
                </c:pt>
                <c:pt idx="1580">
                  <c:v>29</c:v>
                </c:pt>
                <c:pt idx="1581">
                  <c:v>25</c:v>
                </c:pt>
                <c:pt idx="1582">
                  <c:v>22</c:v>
                </c:pt>
                <c:pt idx="1583">
                  <c:v>28</c:v>
                </c:pt>
                <c:pt idx="1584">
                  <c:v>32</c:v>
                </c:pt>
                <c:pt idx="1585">
                  <c:v>28</c:v>
                </c:pt>
                <c:pt idx="1586">
                  <c:v>22</c:v>
                </c:pt>
                <c:pt idx="1587">
                  <c:v>29</c:v>
                </c:pt>
                <c:pt idx="1588">
                  <c:v>23</c:v>
                </c:pt>
                <c:pt idx="1589">
                  <c:v>44</c:v>
                </c:pt>
                <c:pt idx="1590">
                  <c:v>25</c:v>
                </c:pt>
                <c:pt idx="1591">
                  <c:v>32</c:v>
                </c:pt>
                <c:pt idx="1592">
                  <c:v>31</c:v>
                </c:pt>
                <c:pt idx="1593">
                  <c:v>38</c:v>
                </c:pt>
                <c:pt idx="1594">
                  <c:v>32</c:v>
                </c:pt>
                <c:pt idx="1595">
                  <c:v>30</c:v>
                </c:pt>
                <c:pt idx="1596">
                  <c:v>30</c:v>
                </c:pt>
                <c:pt idx="1597">
                  <c:v>30</c:v>
                </c:pt>
                <c:pt idx="1598">
                  <c:v>35</c:v>
                </c:pt>
                <c:pt idx="1599">
                  <c:v>33</c:v>
                </c:pt>
                <c:pt idx="1600">
                  <c:v>36</c:v>
                </c:pt>
                <c:pt idx="1601">
                  <c:v>32</c:v>
                </c:pt>
                <c:pt idx="1602">
                  <c:v>21</c:v>
                </c:pt>
                <c:pt idx="1603">
                  <c:v>26</c:v>
                </c:pt>
                <c:pt idx="1604">
                  <c:v>26</c:v>
                </c:pt>
                <c:pt idx="1605">
                  <c:v>23</c:v>
                </c:pt>
                <c:pt idx="1606">
                  <c:v>26</c:v>
                </c:pt>
                <c:pt idx="1607">
                  <c:v>28</c:v>
                </c:pt>
                <c:pt idx="1608">
                  <c:v>29</c:v>
                </c:pt>
                <c:pt idx="1609">
                  <c:v>37</c:v>
                </c:pt>
                <c:pt idx="1610">
                  <c:v>21</c:v>
                </c:pt>
                <c:pt idx="1611">
                  <c:v>33</c:v>
                </c:pt>
                <c:pt idx="1612">
                  <c:v>27</c:v>
                </c:pt>
                <c:pt idx="1613">
                  <c:v>22</c:v>
                </c:pt>
                <c:pt idx="1614">
                  <c:v>19</c:v>
                </c:pt>
                <c:pt idx="1615">
                  <c:v>23</c:v>
                </c:pt>
                <c:pt idx="1616">
                  <c:v>22</c:v>
                </c:pt>
                <c:pt idx="1617">
                  <c:v>23</c:v>
                </c:pt>
                <c:pt idx="1618">
                  <c:v>24</c:v>
                </c:pt>
                <c:pt idx="1619">
                  <c:v>29</c:v>
                </c:pt>
                <c:pt idx="1620">
                  <c:v>34</c:v>
                </c:pt>
                <c:pt idx="1621">
                  <c:v>28</c:v>
                </c:pt>
                <c:pt idx="1622">
                  <c:v>30</c:v>
                </c:pt>
                <c:pt idx="1623">
                  <c:v>22</c:v>
                </c:pt>
                <c:pt idx="1624">
                  <c:v>42</c:v>
                </c:pt>
                <c:pt idx="1625">
                  <c:v>29</c:v>
                </c:pt>
                <c:pt idx="1626">
                  <c:v>38</c:v>
                </c:pt>
                <c:pt idx="1627">
                  <c:v>25</c:v>
                </c:pt>
                <c:pt idx="1628">
                  <c:v>23</c:v>
                </c:pt>
                <c:pt idx="1629">
                  <c:v>26</c:v>
                </c:pt>
                <c:pt idx="1630">
                  <c:v>21</c:v>
                </c:pt>
                <c:pt idx="1631">
                  <c:v>19</c:v>
                </c:pt>
                <c:pt idx="1632">
                  <c:v>35</c:v>
                </c:pt>
                <c:pt idx="1633">
                  <c:v>27</c:v>
                </c:pt>
                <c:pt idx="1634">
                  <c:v>28</c:v>
                </c:pt>
                <c:pt idx="1635">
                  <c:v>27</c:v>
                </c:pt>
                <c:pt idx="1636">
                  <c:v>26</c:v>
                </c:pt>
                <c:pt idx="1637">
                  <c:v>33</c:v>
                </c:pt>
                <c:pt idx="1638">
                  <c:v>35</c:v>
                </c:pt>
                <c:pt idx="1639">
                  <c:v>19</c:v>
                </c:pt>
                <c:pt idx="1640">
                  <c:v>26</c:v>
                </c:pt>
                <c:pt idx="1641">
                  <c:v>26</c:v>
                </c:pt>
                <c:pt idx="1642">
                  <c:v>34</c:v>
                </c:pt>
                <c:pt idx="1643">
                  <c:v>32</c:v>
                </c:pt>
                <c:pt idx="1644">
                  <c:v>28</c:v>
                </c:pt>
                <c:pt idx="1645">
                  <c:v>28</c:v>
                </c:pt>
                <c:pt idx="1646">
                  <c:v>27</c:v>
                </c:pt>
                <c:pt idx="1647">
                  <c:v>31</c:v>
                </c:pt>
                <c:pt idx="1648">
                  <c:v>34</c:v>
                </c:pt>
                <c:pt idx="1649">
                  <c:v>25</c:v>
                </c:pt>
                <c:pt idx="1650">
                  <c:v>30</c:v>
                </c:pt>
                <c:pt idx="1651">
                  <c:v>25</c:v>
                </c:pt>
                <c:pt idx="1652">
                  <c:v>29</c:v>
                </c:pt>
                <c:pt idx="1653">
                  <c:v>30</c:v>
                </c:pt>
                <c:pt idx="1654">
                  <c:v>32</c:v>
                </c:pt>
                <c:pt idx="1655">
                  <c:v>25</c:v>
                </c:pt>
                <c:pt idx="1656">
                  <c:v>31</c:v>
                </c:pt>
                <c:pt idx="1657">
                  <c:v>22</c:v>
                </c:pt>
                <c:pt idx="1658">
                  <c:v>25</c:v>
                </c:pt>
                <c:pt idx="1659">
                  <c:v>26</c:v>
                </c:pt>
                <c:pt idx="1660">
                  <c:v>30</c:v>
                </c:pt>
                <c:pt idx="1661">
                  <c:v>24</c:v>
                </c:pt>
                <c:pt idx="1662">
                  <c:v>22</c:v>
                </c:pt>
                <c:pt idx="1663">
                  <c:v>29</c:v>
                </c:pt>
                <c:pt idx="1664">
                  <c:v>27</c:v>
                </c:pt>
                <c:pt idx="1665">
                  <c:v>30</c:v>
                </c:pt>
                <c:pt idx="1666">
                  <c:v>33</c:v>
                </c:pt>
                <c:pt idx="1667">
                  <c:v>29</c:v>
                </c:pt>
                <c:pt idx="1668">
                  <c:v>25</c:v>
                </c:pt>
                <c:pt idx="1669">
                  <c:v>29</c:v>
                </c:pt>
                <c:pt idx="1670">
                  <c:v>27</c:v>
                </c:pt>
                <c:pt idx="1671">
                  <c:v>26</c:v>
                </c:pt>
                <c:pt idx="1672">
                  <c:v>27</c:v>
                </c:pt>
                <c:pt idx="1673">
                  <c:v>25</c:v>
                </c:pt>
                <c:pt idx="1674">
                  <c:v>30</c:v>
                </c:pt>
                <c:pt idx="1675">
                  <c:v>30</c:v>
                </c:pt>
                <c:pt idx="1676">
                  <c:v>28</c:v>
                </c:pt>
                <c:pt idx="1677">
                  <c:v>34</c:v>
                </c:pt>
                <c:pt idx="1678">
                  <c:v>23</c:v>
                </c:pt>
                <c:pt idx="1679">
                  <c:v>23</c:v>
                </c:pt>
                <c:pt idx="1680">
                  <c:v>16</c:v>
                </c:pt>
                <c:pt idx="1681">
                  <c:v>28</c:v>
                </c:pt>
                <c:pt idx="1682">
                  <c:v>22</c:v>
                </c:pt>
                <c:pt idx="1683">
                  <c:v>18</c:v>
                </c:pt>
                <c:pt idx="1684">
                  <c:v>31</c:v>
                </c:pt>
                <c:pt idx="1685">
                  <c:v>25</c:v>
                </c:pt>
                <c:pt idx="1686">
                  <c:v>21</c:v>
                </c:pt>
                <c:pt idx="1687">
                  <c:v>31</c:v>
                </c:pt>
                <c:pt idx="1688">
                  <c:v>35</c:v>
                </c:pt>
                <c:pt idx="1689">
                  <c:v>44</c:v>
                </c:pt>
                <c:pt idx="1690">
                  <c:v>22</c:v>
                </c:pt>
                <c:pt idx="1691">
                  <c:v>35</c:v>
                </c:pt>
                <c:pt idx="1692">
                  <c:v>17</c:v>
                </c:pt>
                <c:pt idx="1693">
                  <c:v>13</c:v>
                </c:pt>
                <c:pt idx="1694">
                  <c:v>32</c:v>
                </c:pt>
                <c:pt idx="1695">
                  <c:v>32</c:v>
                </c:pt>
                <c:pt idx="1696">
                  <c:v>18</c:v>
                </c:pt>
                <c:pt idx="1697">
                  <c:v>35</c:v>
                </c:pt>
                <c:pt idx="1698">
                  <c:v>21</c:v>
                </c:pt>
                <c:pt idx="1699">
                  <c:v>22</c:v>
                </c:pt>
                <c:pt idx="1700">
                  <c:v>31</c:v>
                </c:pt>
                <c:pt idx="1701">
                  <c:v>33</c:v>
                </c:pt>
                <c:pt idx="1702">
                  <c:v>18</c:v>
                </c:pt>
                <c:pt idx="1703">
                  <c:v>28</c:v>
                </c:pt>
                <c:pt idx="1704">
                  <c:v>21</c:v>
                </c:pt>
                <c:pt idx="1705">
                  <c:v>23</c:v>
                </c:pt>
                <c:pt idx="1706">
                  <c:v>16</c:v>
                </c:pt>
                <c:pt idx="1707">
                  <c:v>25</c:v>
                </c:pt>
                <c:pt idx="1708">
                  <c:v>30</c:v>
                </c:pt>
                <c:pt idx="1709">
                  <c:v>37</c:v>
                </c:pt>
                <c:pt idx="1710">
                  <c:v>27</c:v>
                </c:pt>
                <c:pt idx="1711">
                  <c:v>30</c:v>
                </c:pt>
                <c:pt idx="1712">
                  <c:v>33</c:v>
                </c:pt>
                <c:pt idx="1713">
                  <c:v>23</c:v>
                </c:pt>
                <c:pt idx="1714">
                  <c:v>28</c:v>
                </c:pt>
                <c:pt idx="1715">
                  <c:v>26</c:v>
                </c:pt>
                <c:pt idx="1716">
                  <c:v>23</c:v>
                </c:pt>
                <c:pt idx="1717">
                  <c:v>29</c:v>
                </c:pt>
                <c:pt idx="1718">
                  <c:v>27</c:v>
                </c:pt>
                <c:pt idx="1719">
                  <c:v>28</c:v>
                </c:pt>
                <c:pt idx="1720">
                  <c:v>31</c:v>
                </c:pt>
                <c:pt idx="1721">
                  <c:v>22</c:v>
                </c:pt>
                <c:pt idx="1722">
                  <c:v>20</c:v>
                </c:pt>
                <c:pt idx="1723">
                  <c:v>30</c:v>
                </c:pt>
                <c:pt idx="1724">
                  <c:v>36</c:v>
                </c:pt>
                <c:pt idx="1725">
                  <c:v>24</c:v>
                </c:pt>
                <c:pt idx="1726">
                  <c:v>29</c:v>
                </c:pt>
                <c:pt idx="1727">
                  <c:v>33</c:v>
                </c:pt>
                <c:pt idx="1728">
                  <c:v>21</c:v>
                </c:pt>
                <c:pt idx="1729">
                  <c:v>23</c:v>
                </c:pt>
                <c:pt idx="1730">
                  <c:v>30</c:v>
                </c:pt>
                <c:pt idx="1731">
                  <c:v>23</c:v>
                </c:pt>
                <c:pt idx="1732">
                  <c:v>22</c:v>
                </c:pt>
                <c:pt idx="1733">
                  <c:v>29</c:v>
                </c:pt>
                <c:pt idx="1734">
                  <c:v>21</c:v>
                </c:pt>
                <c:pt idx="1735">
                  <c:v>33</c:v>
                </c:pt>
                <c:pt idx="1736">
                  <c:v>30</c:v>
                </c:pt>
                <c:pt idx="1737">
                  <c:v>20</c:v>
                </c:pt>
                <c:pt idx="1738">
                  <c:v>19</c:v>
                </c:pt>
                <c:pt idx="1739">
                  <c:v>29</c:v>
                </c:pt>
                <c:pt idx="1740">
                  <c:v>25</c:v>
                </c:pt>
                <c:pt idx="1741">
                  <c:v>18</c:v>
                </c:pt>
                <c:pt idx="1742">
                  <c:v>15</c:v>
                </c:pt>
                <c:pt idx="1743">
                  <c:v>23</c:v>
                </c:pt>
                <c:pt idx="1744">
                  <c:v>27</c:v>
                </c:pt>
                <c:pt idx="1745">
                  <c:v>28</c:v>
                </c:pt>
                <c:pt idx="1746">
                  <c:v>31</c:v>
                </c:pt>
                <c:pt idx="1747">
                  <c:v>20</c:v>
                </c:pt>
                <c:pt idx="1748">
                  <c:v>21</c:v>
                </c:pt>
                <c:pt idx="1749">
                  <c:v>28</c:v>
                </c:pt>
                <c:pt idx="1750">
                  <c:v>25</c:v>
                </c:pt>
                <c:pt idx="1751">
                  <c:v>23</c:v>
                </c:pt>
                <c:pt idx="1752">
                  <c:v>22</c:v>
                </c:pt>
                <c:pt idx="1753">
                  <c:v>27</c:v>
                </c:pt>
                <c:pt idx="1754">
                  <c:v>31</c:v>
                </c:pt>
                <c:pt idx="1755">
                  <c:v>27</c:v>
                </c:pt>
                <c:pt idx="1756">
                  <c:v>17</c:v>
                </c:pt>
                <c:pt idx="1757">
                  <c:v>22</c:v>
                </c:pt>
                <c:pt idx="1758">
                  <c:v>29</c:v>
                </c:pt>
                <c:pt idx="1759">
                  <c:v>30</c:v>
                </c:pt>
                <c:pt idx="1760">
                  <c:v>22</c:v>
                </c:pt>
                <c:pt idx="1761">
                  <c:v>12</c:v>
                </c:pt>
                <c:pt idx="1762">
                  <c:v>29</c:v>
                </c:pt>
                <c:pt idx="1763">
                  <c:v>31</c:v>
                </c:pt>
                <c:pt idx="1764">
                  <c:v>25</c:v>
                </c:pt>
                <c:pt idx="1765">
                  <c:v>24</c:v>
                </c:pt>
                <c:pt idx="1766">
                  <c:v>18</c:v>
                </c:pt>
                <c:pt idx="1767">
                  <c:v>22</c:v>
                </c:pt>
                <c:pt idx="1768">
                  <c:v>28</c:v>
                </c:pt>
                <c:pt idx="1769">
                  <c:v>27</c:v>
                </c:pt>
                <c:pt idx="1770">
                  <c:v>19</c:v>
                </c:pt>
                <c:pt idx="1771">
                  <c:v>24</c:v>
                </c:pt>
                <c:pt idx="1772">
                  <c:v>22</c:v>
                </c:pt>
                <c:pt idx="1773">
                  <c:v>21</c:v>
                </c:pt>
                <c:pt idx="1774">
                  <c:v>20</c:v>
                </c:pt>
                <c:pt idx="1775">
                  <c:v>16</c:v>
                </c:pt>
                <c:pt idx="1776">
                  <c:v>27</c:v>
                </c:pt>
                <c:pt idx="1777">
                  <c:v>26</c:v>
                </c:pt>
                <c:pt idx="1778">
                  <c:v>27</c:v>
                </c:pt>
                <c:pt idx="1779">
                  <c:v>27</c:v>
                </c:pt>
                <c:pt idx="1780">
                  <c:v>29</c:v>
                </c:pt>
                <c:pt idx="1781">
                  <c:v>24</c:v>
                </c:pt>
                <c:pt idx="1782">
                  <c:v>19</c:v>
                </c:pt>
                <c:pt idx="1783">
                  <c:v>22</c:v>
                </c:pt>
                <c:pt idx="1784">
                  <c:v>27</c:v>
                </c:pt>
                <c:pt idx="1785">
                  <c:v>27</c:v>
                </c:pt>
                <c:pt idx="1786">
                  <c:v>20</c:v>
                </c:pt>
                <c:pt idx="1787">
                  <c:v>22</c:v>
                </c:pt>
                <c:pt idx="1788">
                  <c:v>26</c:v>
                </c:pt>
                <c:pt idx="1789">
                  <c:v>29</c:v>
                </c:pt>
                <c:pt idx="1790">
                  <c:v>27</c:v>
                </c:pt>
                <c:pt idx="1791">
                  <c:v>22</c:v>
                </c:pt>
                <c:pt idx="1792">
                  <c:v>28</c:v>
                </c:pt>
                <c:pt idx="1793">
                  <c:v>22</c:v>
                </c:pt>
                <c:pt idx="1794">
                  <c:v>23</c:v>
                </c:pt>
                <c:pt idx="1795">
                  <c:v>25</c:v>
                </c:pt>
                <c:pt idx="1796">
                  <c:v>30</c:v>
                </c:pt>
                <c:pt idx="1797">
                  <c:v>27</c:v>
                </c:pt>
                <c:pt idx="1798">
                  <c:v>26</c:v>
                </c:pt>
                <c:pt idx="1799">
                  <c:v>14</c:v>
                </c:pt>
                <c:pt idx="1800">
                  <c:v>20</c:v>
                </c:pt>
                <c:pt idx="1801">
                  <c:v>18</c:v>
                </c:pt>
                <c:pt idx="1802">
                  <c:v>22</c:v>
                </c:pt>
                <c:pt idx="1803">
                  <c:v>16</c:v>
                </c:pt>
                <c:pt idx="1804">
                  <c:v>28</c:v>
                </c:pt>
                <c:pt idx="1805">
                  <c:v>22</c:v>
                </c:pt>
                <c:pt idx="1806">
                  <c:v>24</c:v>
                </c:pt>
                <c:pt idx="1807">
                  <c:v>20</c:v>
                </c:pt>
                <c:pt idx="1808">
                  <c:v>17</c:v>
                </c:pt>
                <c:pt idx="1809">
                  <c:v>21</c:v>
                </c:pt>
                <c:pt idx="1810">
                  <c:v>11</c:v>
                </c:pt>
                <c:pt idx="1811">
                  <c:v>22</c:v>
                </c:pt>
                <c:pt idx="1812">
                  <c:v>19</c:v>
                </c:pt>
                <c:pt idx="1813">
                  <c:v>17</c:v>
                </c:pt>
                <c:pt idx="1814">
                  <c:v>25</c:v>
                </c:pt>
                <c:pt idx="1815">
                  <c:v>27</c:v>
                </c:pt>
                <c:pt idx="1816">
                  <c:v>20</c:v>
                </c:pt>
                <c:pt idx="1817">
                  <c:v>16</c:v>
                </c:pt>
                <c:pt idx="1818">
                  <c:v>28</c:v>
                </c:pt>
                <c:pt idx="1819">
                  <c:v>20</c:v>
                </c:pt>
                <c:pt idx="1820">
                  <c:v>20</c:v>
                </c:pt>
                <c:pt idx="1821">
                  <c:v>18</c:v>
                </c:pt>
                <c:pt idx="1822">
                  <c:v>30</c:v>
                </c:pt>
                <c:pt idx="1823">
                  <c:v>22</c:v>
                </c:pt>
                <c:pt idx="1824">
                  <c:v>18</c:v>
                </c:pt>
                <c:pt idx="1825">
                  <c:v>23</c:v>
                </c:pt>
                <c:pt idx="1826">
                  <c:v>22</c:v>
                </c:pt>
                <c:pt idx="1827">
                  <c:v>21</c:v>
                </c:pt>
                <c:pt idx="1828">
                  <c:v>21</c:v>
                </c:pt>
                <c:pt idx="1829">
                  <c:v>18</c:v>
                </c:pt>
                <c:pt idx="1830">
                  <c:v>20</c:v>
                </c:pt>
                <c:pt idx="1831">
                  <c:v>12</c:v>
                </c:pt>
                <c:pt idx="1832">
                  <c:v>20</c:v>
                </c:pt>
                <c:pt idx="1833">
                  <c:v>23</c:v>
                </c:pt>
                <c:pt idx="1834">
                  <c:v>28</c:v>
                </c:pt>
                <c:pt idx="1835">
                  <c:v>18</c:v>
                </c:pt>
                <c:pt idx="1836">
                  <c:v>15</c:v>
                </c:pt>
                <c:pt idx="1837">
                  <c:v>27</c:v>
                </c:pt>
                <c:pt idx="1838">
                  <c:v>17</c:v>
                </c:pt>
                <c:pt idx="1839">
                  <c:v>29</c:v>
                </c:pt>
                <c:pt idx="1840">
                  <c:v>26</c:v>
                </c:pt>
                <c:pt idx="1841">
                  <c:v>23</c:v>
                </c:pt>
                <c:pt idx="1842">
                  <c:v>9</c:v>
                </c:pt>
                <c:pt idx="1843">
                  <c:v>19</c:v>
                </c:pt>
                <c:pt idx="1844">
                  <c:v>19</c:v>
                </c:pt>
                <c:pt idx="1845">
                  <c:v>19</c:v>
                </c:pt>
                <c:pt idx="1846">
                  <c:v>19</c:v>
                </c:pt>
                <c:pt idx="1847">
                  <c:v>12</c:v>
                </c:pt>
                <c:pt idx="1848">
                  <c:v>20</c:v>
                </c:pt>
                <c:pt idx="1849">
                  <c:v>16</c:v>
                </c:pt>
                <c:pt idx="1850">
                  <c:v>14</c:v>
                </c:pt>
                <c:pt idx="1851">
                  <c:v>26</c:v>
                </c:pt>
                <c:pt idx="1852">
                  <c:v>32</c:v>
                </c:pt>
                <c:pt idx="1853">
                  <c:v>34</c:v>
                </c:pt>
                <c:pt idx="1854">
                  <c:v>23</c:v>
                </c:pt>
                <c:pt idx="1855">
                  <c:v>20</c:v>
                </c:pt>
                <c:pt idx="1856">
                  <c:v>15</c:v>
                </c:pt>
                <c:pt idx="1857">
                  <c:v>17</c:v>
                </c:pt>
                <c:pt idx="1858">
                  <c:v>16</c:v>
                </c:pt>
                <c:pt idx="1859">
                  <c:v>11</c:v>
                </c:pt>
                <c:pt idx="1860">
                  <c:v>22</c:v>
                </c:pt>
                <c:pt idx="1861">
                  <c:v>18</c:v>
                </c:pt>
                <c:pt idx="1862">
                  <c:v>22</c:v>
                </c:pt>
                <c:pt idx="1863">
                  <c:v>24</c:v>
                </c:pt>
                <c:pt idx="1864">
                  <c:v>23</c:v>
                </c:pt>
                <c:pt idx="1865">
                  <c:v>22</c:v>
                </c:pt>
                <c:pt idx="1866">
                  <c:v>28</c:v>
                </c:pt>
                <c:pt idx="1867">
                  <c:v>24</c:v>
                </c:pt>
                <c:pt idx="1868">
                  <c:v>28</c:v>
                </c:pt>
                <c:pt idx="1869">
                  <c:v>15</c:v>
                </c:pt>
                <c:pt idx="1870">
                  <c:v>21</c:v>
                </c:pt>
                <c:pt idx="1871">
                  <c:v>20</c:v>
                </c:pt>
                <c:pt idx="1872">
                  <c:v>23</c:v>
                </c:pt>
                <c:pt idx="1873">
                  <c:v>14</c:v>
                </c:pt>
                <c:pt idx="1874">
                  <c:v>22</c:v>
                </c:pt>
                <c:pt idx="1875">
                  <c:v>23</c:v>
                </c:pt>
                <c:pt idx="1876">
                  <c:v>19</c:v>
                </c:pt>
                <c:pt idx="1877">
                  <c:v>31</c:v>
                </c:pt>
                <c:pt idx="1878">
                  <c:v>19</c:v>
                </c:pt>
                <c:pt idx="1879">
                  <c:v>36</c:v>
                </c:pt>
                <c:pt idx="1880">
                  <c:v>18</c:v>
                </c:pt>
                <c:pt idx="1881">
                  <c:v>16</c:v>
                </c:pt>
                <c:pt idx="1882">
                  <c:v>21</c:v>
                </c:pt>
                <c:pt idx="1883">
                  <c:v>29</c:v>
                </c:pt>
                <c:pt idx="1884">
                  <c:v>20</c:v>
                </c:pt>
                <c:pt idx="1885">
                  <c:v>17</c:v>
                </c:pt>
                <c:pt idx="1886">
                  <c:v>22</c:v>
                </c:pt>
                <c:pt idx="1887">
                  <c:v>31</c:v>
                </c:pt>
                <c:pt idx="1888">
                  <c:v>19</c:v>
                </c:pt>
                <c:pt idx="1889">
                  <c:v>22</c:v>
                </c:pt>
                <c:pt idx="1890">
                  <c:v>26</c:v>
                </c:pt>
                <c:pt idx="1891">
                  <c:v>24</c:v>
                </c:pt>
                <c:pt idx="1892">
                  <c:v>21</c:v>
                </c:pt>
                <c:pt idx="1893">
                  <c:v>17</c:v>
                </c:pt>
                <c:pt idx="1894">
                  <c:v>14</c:v>
                </c:pt>
                <c:pt idx="1895">
                  <c:v>23</c:v>
                </c:pt>
                <c:pt idx="1896">
                  <c:v>23</c:v>
                </c:pt>
                <c:pt idx="1897">
                  <c:v>26</c:v>
                </c:pt>
                <c:pt idx="1898">
                  <c:v>23</c:v>
                </c:pt>
                <c:pt idx="1899">
                  <c:v>19</c:v>
                </c:pt>
                <c:pt idx="1900">
                  <c:v>21</c:v>
                </c:pt>
                <c:pt idx="1901">
                  <c:v>9</c:v>
                </c:pt>
                <c:pt idx="1902">
                  <c:v>22</c:v>
                </c:pt>
                <c:pt idx="1903">
                  <c:v>21</c:v>
                </c:pt>
                <c:pt idx="1904">
                  <c:v>15</c:v>
                </c:pt>
                <c:pt idx="1905">
                  <c:v>19</c:v>
                </c:pt>
                <c:pt idx="1906">
                  <c:v>22</c:v>
                </c:pt>
                <c:pt idx="1907">
                  <c:v>17</c:v>
                </c:pt>
                <c:pt idx="1908">
                  <c:v>15</c:v>
                </c:pt>
                <c:pt idx="1909">
                  <c:v>20</c:v>
                </c:pt>
                <c:pt idx="1910">
                  <c:v>24</c:v>
                </c:pt>
                <c:pt idx="1911">
                  <c:v>16</c:v>
                </c:pt>
                <c:pt idx="1912">
                  <c:v>22</c:v>
                </c:pt>
                <c:pt idx="1913">
                  <c:v>26</c:v>
                </c:pt>
                <c:pt idx="1914">
                  <c:v>19</c:v>
                </c:pt>
                <c:pt idx="1915">
                  <c:v>21</c:v>
                </c:pt>
                <c:pt idx="1916">
                  <c:v>16</c:v>
                </c:pt>
                <c:pt idx="1917">
                  <c:v>22</c:v>
                </c:pt>
                <c:pt idx="1918">
                  <c:v>20</c:v>
                </c:pt>
                <c:pt idx="1919">
                  <c:v>12</c:v>
                </c:pt>
                <c:pt idx="1920">
                  <c:v>24</c:v>
                </c:pt>
                <c:pt idx="1921">
                  <c:v>23</c:v>
                </c:pt>
                <c:pt idx="1922">
                  <c:v>16</c:v>
                </c:pt>
                <c:pt idx="1923">
                  <c:v>20</c:v>
                </c:pt>
                <c:pt idx="1924">
                  <c:v>26</c:v>
                </c:pt>
                <c:pt idx="1925">
                  <c:v>22</c:v>
                </c:pt>
                <c:pt idx="1926">
                  <c:v>19</c:v>
                </c:pt>
                <c:pt idx="1927">
                  <c:v>21</c:v>
                </c:pt>
                <c:pt idx="1928">
                  <c:v>23</c:v>
                </c:pt>
                <c:pt idx="1929">
                  <c:v>18</c:v>
                </c:pt>
                <c:pt idx="1930">
                  <c:v>26</c:v>
                </c:pt>
                <c:pt idx="1931">
                  <c:v>22</c:v>
                </c:pt>
                <c:pt idx="1932">
                  <c:v>19</c:v>
                </c:pt>
                <c:pt idx="1933">
                  <c:v>24</c:v>
                </c:pt>
                <c:pt idx="1934">
                  <c:v>20</c:v>
                </c:pt>
                <c:pt idx="1935">
                  <c:v>19</c:v>
                </c:pt>
                <c:pt idx="1936">
                  <c:v>16</c:v>
                </c:pt>
                <c:pt idx="1937">
                  <c:v>16</c:v>
                </c:pt>
                <c:pt idx="1938">
                  <c:v>23</c:v>
                </c:pt>
                <c:pt idx="1939">
                  <c:v>14</c:v>
                </c:pt>
                <c:pt idx="1940">
                  <c:v>24</c:v>
                </c:pt>
                <c:pt idx="1941">
                  <c:v>26</c:v>
                </c:pt>
                <c:pt idx="1942">
                  <c:v>17</c:v>
                </c:pt>
                <c:pt idx="1943">
                  <c:v>18</c:v>
                </c:pt>
                <c:pt idx="1944">
                  <c:v>22</c:v>
                </c:pt>
                <c:pt idx="1945">
                  <c:v>20</c:v>
                </c:pt>
                <c:pt idx="1946">
                  <c:v>22</c:v>
                </c:pt>
                <c:pt idx="1947">
                  <c:v>25</c:v>
                </c:pt>
                <c:pt idx="1948">
                  <c:v>17</c:v>
                </c:pt>
                <c:pt idx="1949">
                  <c:v>18</c:v>
                </c:pt>
                <c:pt idx="1950">
                  <c:v>16</c:v>
                </c:pt>
                <c:pt idx="1951">
                  <c:v>18</c:v>
                </c:pt>
                <c:pt idx="1952">
                  <c:v>21</c:v>
                </c:pt>
                <c:pt idx="1953">
                  <c:v>31</c:v>
                </c:pt>
                <c:pt idx="1954">
                  <c:v>14</c:v>
                </c:pt>
                <c:pt idx="1955">
                  <c:v>24</c:v>
                </c:pt>
                <c:pt idx="1956">
                  <c:v>19</c:v>
                </c:pt>
                <c:pt idx="1957">
                  <c:v>16</c:v>
                </c:pt>
                <c:pt idx="1958">
                  <c:v>17</c:v>
                </c:pt>
                <c:pt idx="1959">
                  <c:v>23</c:v>
                </c:pt>
                <c:pt idx="1960">
                  <c:v>22</c:v>
                </c:pt>
                <c:pt idx="1961">
                  <c:v>18</c:v>
                </c:pt>
                <c:pt idx="1962">
                  <c:v>16</c:v>
                </c:pt>
                <c:pt idx="1963">
                  <c:v>19</c:v>
                </c:pt>
                <c:pt idx="1964">
                  <c:v>19</c:v>
                </c:pt>
                <c:pt idx="1965">
                  <c:v>20</c:v>
                </c:pt>
                <c:pt idx="1966">
                  <c:v>15</c:v>
                </c:pt>
                <c:pt idx="1967">
                  <c:v>18</c:v>
                </c:pt>
                <c:pt idx="1968">
                  <c:v>18</c:v>
                </c:pt>
                <c:pt idx="1969">
                  <c:v>27</c:v>
                </c:pt>
                <c:pt idx="1970">
                  <c:v>25</c:v>
                </c:pt>
                <c:pt idx="1971">
                  <c:v>16</c:v>
                </c:pt>
                <c:pt idx="1972">
                  <c:v>27</c:v>
                </c:pt>
                <c:pt idx="1973">
                  <c:v>23</c:v>
                </c:pt>
                <c:pt idx="1974">
                  <c:v>22</c:v>
                </c:pt>
                <c:pt idx="1975">
                  <c:v>22</c:v>
                </c:pt>
                <c:pt idx="1976">
                  <c:v>16</c:v>
                </c:pt>
                <c:pt idx="1977">
                  <c:v>14</c:v>
                </c:pt>
                <c:pt idx="1978">
                  <c:v>18</c:v>
                </c:pt>
                <c:pt idx="1979">
                  <c:v>22</c:v>
                </c:pt>
                <c:pt idx="1980">
                  <c:v>15</c:v>
                </c:pt>
                <c:pt idx="1981">
                  <c:v>16</c:v>
                </c:pt>
                <c:pt idx="1982">
                  <c:v>12</c:v>
                </c:pt>
                <c:pt idx="1983">
                  <c:v>14</c:v>
                </c:pt>
                <c:pt idx="1984">
                  <c:v>25</c:v>
                </c:pt>
                <c:pt idx="1985">
                  <c:v>19</c:v>
                </c:pt>
                <c:pt idx="1986">
                  <c:v>17</c:v>
                </c:pt>
                <c:pt idx="1987">
                  <c:v>22</c:v>
                </c:pt>
                <c:pt idx="1988">
                  <c:v>18</c:v>
                </c:pt>
                <c:pt idx="1989">
                  <c:v>18</c:v>
                </c:pt>
                <c:pt idx="1990">
                  <c:v>21</c:v>
                </c:pt>
                <c:pt idx="1991">
                  <c:v>13</c:v>
                </c:pt>
                <c:pt idx="1992">
                  <c:v>19</c:v>
                </c:pt>
                <c:pt idx="1993">
                  <c:v>20</c:v>
                </c:pt>
                <c:pt idx="1994">
                  <c:v>19</c:v>
                </c:pt>
                <c:pt idx="1995">
                  <c:v>28</c:v>
                </c:pt>
                <c:pt idx="1996">
                  <c:v>12</c:v>
                </c:pt>
                <c:pt idx="1997">
                  <c:v>22</c:v>
                </c:pt>
                <c:pt idx="1998">
                  <c:v>17</c:v>
                </c:pt>
                <c:pt idx="1999">
                  <c:v>21</c:v>
                </c:pt>
                <c:pt idx="2000">
                  <c:v>12</c:v>
                </c:pt>
                <c:pt idx="2001">
                  <c:v>19</c:v>
                </c:pt>
                <c:pt idx="2002">
                  <c:v>23</c:v>
                </c:pt>
                <c:pt idx="2003">
                  <c:v>9</c:v>
                </c:pt>
                <c:pt idx="2004">
                  <c:v>18</c:v>
                </c:pt>
                <c:pt idx="2005">
                  <c:v>19</c:v>
                </c:pt>
                <c:pt idx="2006">
                  <c:v>22</c:v>
                </c:pt>
                <c:pt idx="2007">
                  <c:v>16</c:v>
                </c:pt>
                <c:pt idx="2008">
                  <c:v>15</c:v>
                </c:pt>
                <c:pt idx="2009">
                  <c:v>14</c:v>
                </c:pt>
                <c:pt idx="2010">
                  <c:v>15</c:v>
                </c:pt>
                <c:pt idx="2011">
                  <c:v>17</c:v>
                </c:pt>
                <c:pt idx="2012">
                  <c:v>17</c:v>
                </c:pt>
                <c:pt idx="2013">
                  <c:v>27</c:v>
                </c:pt>
                <c:pt idx="2014">
                  <c:v>19</c:v>
                </c:pt>
                <c:pt idx="2015">
                  <c:v>29</c:v>
                </c:pt>
                <c:pt idx="2016">
                  <c:v>19</c:v>
                </c:pt>
                <c:pt idx="2017">
                  <c:v>18</c:v>
                </c:pt>
                <c:pt idx="2018">
                  <c:v>18</c:v>
                </c:pt>
                <c:pt idx="2019">
                  <c:v>23</c:v>
                </c:pt>
                <c:pt idx="2020">
                  <c:v>19</c:v>
                </c:pt>
                <c:pt idx="2021">
                  <c:v>13</c:v>
                </c:pt>
                <c:pt idx="2022">
                  <c:v>19</c:v>
                </c:pt>
                <c:pt idx="2023">
                  <c:v>19</c:v>
                </c:pt>
                <c:pt idx="2024">
                  <c:v>25</c:v>
                </c:pt>
                <c:pt idx="2025">
                  <c:v>21</c:v>
                </c:pt>
                <c:pt idx="2026">
                  <c:v>21</c:v>
                </c:pt>
                <c:pt idx="2027">
                  <c:v>20</c:v>
                </c:pt>
                <c:pt idx="2028">
                  <c:v>11</c:v>
                </c:pt>
                <c:pt idx="2029">
                  <c:v>15</c:v>
                </c:pt>
                <c:pt idx="2030">
                  <c:v>13</c:v>
                </c:pt>
                <c:pt idx="2031">
                  <c:v>20</c:v>
                </c:pt>
                <c:pt idx="2032">
                  <c:v>14</c:v>
                </c:pt>
                <c:pt idx="2033">
                  <c:v>13</c:v>
                </c:pt>
                <c:pt idx="2034">
                  <c:v>8</c:v>
                </c:pt>
                <c:pt idx="2035">
                  <c:v>19</c:v>
                </c:pt>
                <c:pt idx="2036">
                  <c:v>18</c:v>
                </c:pt>
                <c:pt idx="2037">
                  <c:v>16</c:v>
                </c:pt>
                <c:pt idx="2038">
                  <c:v>14</c:v>
                </c:pt>
                <c:pt idx="2039">
                  <c:v>25</c:v>
                </c:pt>
                <c:pt idx="2040">
                  <c:v>23</c:v>
                </c:pt>
                <c:pt idx="2041">
                  <c:v>19</c:v>
                </c:pt>
                <c:pt idx="2042">
                  <c:v>15</c:v>
                </c:pt>
                <c:pt idx="2043">
                  <c:v>19</c:v>
                </c:pt>
                <c:pt idx="2044">
                  <c:v>13</c:v>
                </c:pt>
                <c:pt idx="2045">
                  <c:v>14</c:v>
                </c:pt>
                <c:pt idx="2046">
                  <c:v>18</c:v>
                </c:pt>
                <c:pt idx="2047">
                  <c:v>23</c:v>
                </c:pt>
                <c:pt idx="2048">
                  <c:v>21</c:v>
                </c:pt>
                <c:pt idx="2049">
                  <c:v>13</c:v>
                </c:pt>
                <c:pt idx="2050">
                  <c:v>10</c:v>
                </c:pt>
                <c:pt idx="2051">
                  <c:v>16</c:v>
                </c:pt>
                <c:pt idx="2052">
                  <c:v>21</c:v>
                </c:pt>
                <c:pt idx="2053">
                  <c:v>12</c:v>
                </c:pt>
                <c:pt idx="2054">
                  <c:v>12</c:v>
                </c:pt>
                <c:pt idx="2055">
                  <c:v>17</c:v>
                </c:pt>
                <c:pt idx="2056">
                  <c:v>20</c:v>
                </c:pt>
                <c:pt idx="2057">
                  <c:v>19</c:v>
                </c:pt>
                <c:pt idx="2058">
                  <c:v>19</c:v>
                </c:pt>
                <c:pt idx="2059">
                  <c:v>20</c:v>
                </c:pt>
                <c:pt idx="2060">
                  <c:v>14</c:v>
                </c:pt>
                <c:pt idx="2061">
                  <c:v>24</c:v>
                </c:pt>
                <c:pt idx="2062">
                  <c:v>12</c:v>
                </c:pt>
                <c:pt idx="2063">
                  <c:v>14</c:v>
                </c:pt>
                <c:pt idx="2064">
                  <c:v>13</c:v>
                </c:pt>
                <c:pt idx="2065">
                  <c:v>17</c:v>
                </c:pt>
                <c:pt idx="2066">
                  <c:v>16</c:v>
                </c:pt>
                <c:pt idx="2067">
                  <c:v>13</c:v>
                </c:pt>
                <c:pt idx="2068">
                  <c:v>15</c:v>
                </c:pt>
                <c:pt idx="2069">
                  <c:v>13</c:v>
                </c:pt>
                <c:pt idx="2070">
                  <c:v>18</c:v>
                </c:pt>
                <c:pt idx="2071">
                  <c:v>20</c:v>
                </c:pt>
                <c:pt idx="2072">
                  <c:v>20</c:v>
                </c:pt>
                <c:pt idx="2073">
                  <c:v>17</c:v>
                </c:pt>
                <c:pt idx="2074">
                  <c:v>20</c:v>
                </c:pt>
                <c:pt idx="2075">
                  <c:v>14</c:v>
                </c:pt>
                <c:pt idx="2076">
                  <c:v>22</c:v>
                </c:pt>
                <c:pt idx="2077">
                  <c:v>12</c:v>
                </c:pt>
                <c:pt idx="2078">
                  <c:v>24</c:v>
                </c:pt>
                <c:pt idx="2079">
                  <c:v>18</c:v>
                </c:pt>
                <c:pt idx="2080">
                  <c:v>21</c:v>
                </c:pt>
                <c:pt idx="2081">
                  <c:v>15</c:v>
                </c:pt>
                <c:pt idx="2082">
                  <c:v>14</c:v>
                </c:pt>
                <c:pt idx="2083">
                  <c:v>21</c:v>
                </c:pt>
                <c:pt idx="2084">
                  <c:v>15</c:v>
                </c:pt>
                <c:pt idx="2085">
                  <c:v>13</c:v>
                </c:pt>
                <c:pt idx="2086">
                  <c:v>26</c:v>
                </c:pt>
                <c:pt idx="2087">
                  <c:v>15</c:v>
                </c:pt>
                <c:pt idx="2088">
                  <c:v>17</c:v>
                </c:pt>
                <c:pt idx="2089">
                  <c:v>25</c:v>
                </c:pt>
                <c:pt idx="2090">
                  <c:v>13</c:v>
                </c:pt>
                <c:pt idx="2091">
                  <c:v>11</c:v>
                </c:pt>
                <c:pt idx="2092">
                  <c:v>15</c:v>
                </c:pt>
                <c:pt idx="2093">
                  <c:v>23</c:v>
                </c:pt>
                <c:pt idx="2094">
                  <c:v>16</c:v>
                </c:pt>
                <c:pt idx="2095">
                  <c:v>17</c:v>
                </c:pt>
                <c:pt idx="2096">
                  <c:v>21</c:v>
                </c:pt>
                <c:pt idx="2097">
                  <c:v>15</c:v>
                </c:pt>
                <c:pt idx="2098">
                  <c:v>20</c:v>
                </c:pt>
                <c:pt idx="2099">
                  <c:v>10</c:v>
                </c:pt>
                <c:pt idx="2100">
                  <c:v>15</c:v>
                </c:pt>
                <c:pt idx="2101">
                  <c:v>17</c:v>
                </c:pt>
                <c:pt idx="2102">
                  <c:v>13</c:v>
                </c:pt>
                <c:pt idx="2103">
                  <c:v>14</c:v>
                </c:pt>
                <c:pt idx="2104">
                  <c:v>18</c:v>
                </c:pt>
                <c:pt idx="2105">
                  <c:v>15</c:v>
                </c:pt>
                <c:pt idx="2106">
                  <c:v>19</c:v>
                </c:pt>
                <c:pt idx="2107">
                  <c:v>15</c:v>
                </c:pt>
                <c:pt idx="2108">
                  <c:v>19</c:v>
                </c:pt>
                <c:pt idx="2109">
                  <c:v>15</c:v>
                </c:pt>
                <c:pt idx="2110">
                  <c:v>14</c:v>
                </c:pt>
                <c:pt idx="2111">
                  <c:v>18</c:v>
                </c:pt>
                <c:pt idx="2112">
                  <c:v>23</c:v>
                </c:pt>
                <c:pt idx="2113">
                  <c:v>11</c:v>
                </c:pt>
                <c:pt idx="2114">
                  <c:v>20</c:v>
                </c:pt>
                <c:pt idx="2115">
                  <c:v>19</c:v>
                </c:pt>
                <c:pt idx="2116">
                  <c:v>14</c:v>
                </c:pt>
                <c:pt idx="2117">
                  <c:v>14</c:v>
                </c:pt>
                <c:pt idx="2118">
                  <c:v>15</c:v>
                </c:pt>
                <c:pt idx="2119">
                  <c:v>14</c:v>
                </c:pt>
                <c:pt idx="2120">
                  <c:v>15</c:v>
                </c:pt>
                <c:pt idx="2121">
                  <c:v>22</c:v>
                </c:pt>
                <c:pt idx="2122">
                  <c:v>14</c:v>
                </c:pt>
                <c:pt idx="2123">
                  <c:v>20</c:v>
                </c:pt>
                <c:pt idx="2124">
                  <c:v>19</c:v>
                </c:pt>
                <c:pt idx="2125">
                  <c:v>15</c:v>
                </c:pt>
                <c:pt idx="2126">
                  <c:v>25</c:v>
                </c:pt>
                <c:pt idx="2127">
                  <c:v>19</c:v>
                </c:pt>
                <c:pt idx="2128">
                  <c:v>13</c:v>
                </c:pt>
                <c:pt idx="2129">
                  <c:v>16</c:v>
                </c:pt>
                <c:pt idx="2130">
                  <c:v>15</c:v>
                </c:pt>
                <c:pt idx="2131">
                  <c:v>26</c:v>
                </c:pt>
                <c:pt idx="2132">
                  <c:v>18</c:v>
                </c:pt>
                <c:pt idx="2133">
                  <c:v>22</c:v>
                </c:pt>
                <c:pt idx="2134">
                  <c:v>26</c:v>
                </c:pt>
                <c:pt idx="2135">
                  <c:v>16</c:v>
                </c:pt>
                <c:pt idx="2136">
                  <c:v>15</c:v>
                </c:pt>
                <c:pt idx="2137">
                  <c:v>20</c:v>
                </c:pt>
                <c:pt idx="2138">
                  <c:v>11</c:v>
                </c:pt>
                <c:pt idx="2139">
                  <c:v>16</c:v>
                </c:pt>
                <c:pt idx="2140">
                  <c:v>15</c:v>
                </c:pt>
                <c:pt idx="2141">
                  <c:v>19</c:v>
                </c:pt>
                <c:pt idx="2142">
                  <c:v>13</c:v>
                </c:pt>
                <c:pt idx="2143">
                  <c:v>18</c:v>
                </c:pt>
                <c:pt idx="2144">
                  <c:v>19</c:v>
                </c:pt>
                <c:pt idx="2145">
                  <c:v>19</c:v>
                </c:pt>
                <c:pt idx="2146">
                  <c:v>12</c:v>
                </c:pt>
                <c:pt idx="2147">
                  <c:v>12</c:v>
                </c:pt>
                <c:pt idx="2148">
                  <c:v>9</c:v>
                </c:pt>
                <c:pt idx="2149">
                  <c:v>12</c:v>
                </c:pt>
                <c:pt idx="2150">
                  <c:v>16</c:v>
                </c:pt>
                <c:pt idx="2151">
                  <c:v>18</c:v>
                </c:pt>
                <c:pt idx="2152">
                  <c:v>14</c:v>
                </c:pt>
                <c:pt idx="2153">
                  <c:v>14</c:v>
                </c:pt>
                <c:pt idx="2154">
                  <c:v>17</c:v>
                </c:pt>
                <c:pt idx="2155">
                  <c:v>19</c:v>
                </c:pt>
                <c:pt idx="2156">
                  <c:v>24</c:v>
                </c:pt>
                <c:pt idx="2157">
                  <c:v>16</c:v>
                </c:pt>
                <c:pt idx="2158">
                  <c:v>13</c:v>
                </c:pt>
                <c:pt idx="2159">
                  <c:v>19</c:v>
                </c:pt>
                <c:pt idx="2160">
                  <c:v>14</c:v>
                </c:pt>
                <c:pt idx="2161">
                  <c:v>13</c:v>
                </c:pt>
                <c:pt idx="2162">
                  <c:v>15</c:v>
                </c:pt>
                <c:pt idx="2163">
                  <c:v>10</c:v>
                </c:pt>
                <c:pt idx="2164">
                  <c:v>14</c:v>
                </c:pt>
                <c:pt idx="2165">
                  <c:v>13</c:v>
                </c:pt>
                <c:pt idx="2166">
                  <c:v>16</c:v>
                </c:pt>
                <c:pt idx="2167">
                  <c:v>19</c:v>
                </c:pt>
                <c:pt idx="2168">
                  <c:v>15</c:v>
                </c:pt>
                <c:pt idx="2169">
                  <c:v>16</c:v>
                </c:pt>
                <c:pt idx="2170">
                  <c:v>15</c:v>
                </c:pt>
                <c:pt idx="2171">
                  <c:v>10</c:v>
                </c:pt>
                <c:pt idx="2172">
                  <c:v>15</c:v>
                </c:pt>
                <c:pt idx="2173">
                  <c:v>19</c:v>
                </c:pt>
                <c:pt idx="2174">
                  <c:v>6</c:v>
                </c:pt>
                <c:pt idx="2175">
                  <c:v>12</c:v>
                </c:pt>
                <c:pt idx="2176">
                  <c:v>11</c:v>
                </c:pt>
                <c:pt idx="2177">
                  <c:v>7</c:v>
                </c:pt>
                <c:pt idx="2178">
                  <c:v>10</c:v>
                </c:pt>
                <c:pt idx="2179">
                  <c:v>15</c:v>
                </c:pt>
                <c:pt idx="2180">
                  <c:v>17</c:v>
                </c:pt>
                <c:pt idx="2181">
                  <c:v>12</c:v>
                </c:pt>
                <c:pt idx="2182">
                  <c:v>20</c:v>
                </c:pt>
                <c:pt idx="2183">
                  <c:v>7</c:v>
                </c:pt>
                <c:pt idx="2184">
                  <c:v>14</c:v>
                </c:pt>
                <c:pt idx="2185">
                  <c:v>19</c:v>
                </c:pt>
                <c:pt idx="2186">
                  <c:v>19</c:v>
                </c:pt>
                <c:pt idx="2187">
                  <c:v>11</c:v>
                </c:pt>
                <c:pt idx="2188">
                  <c:v>13</c:v>
                </c:pt>
                <c:pt idx="2189">
                  <c:v>12</c:v>
                </c:pt>
                <c:pt idx="2190">
                  <c:v>15</c:v>
                </c:pt>
                <c:pt idx="2191">
                  <c:v>17</c:v>
                </c:pt>
                <c:pt idx="2192">
                  <c:v>14</c:v>
                </c:pt>
                <c:pt idx="2193">
                  <c:v>18</c:v>
                </c:pt>
                <c:pt idx="2194">
                  <c:v>14</c:v>
                </c:pt>
                <c:pt idx="2195">
                  <c:v>18</c:v>
                </c:pt>
                <c:pt idx="2196">
                  <c:v>23</c:v>
                </c:pt>
                <c:pt idx="2197">
                  <c:v>9</c:v>
                </c:pt>
                <c:pt idx="2198">
                  <c:v>20</c:v>
                </c:pt>
                <c:pt idx="2199">
                  <c:v>16</c:v>
                </c:pt>
                <c:pt idx="2200">
                  <c:v>13</c:v>
                </c:pt>
                <c:pt idx="2201">
                  <c:v>15</c:v>
                </c:pt>
                <c:pt idx="2202">
                  <c:v>15</c:v>
                </c:pt>
                <c:pt idx="2203">
                  <c:v>8</c:v>
                </c:pt>
                <c:pt idx="2204">
                  <c:v>19</c:v>
                </c:pt>
                <c:pt idx="2205">
                  <c:v>20</c:v>
                </c:pt>
                <c:pt idx="2206">
                  <c:v>18</c:v>
                </c:pt>
                <c:pt idx="2207">
                  <c:v>16</c:v>
                </c:pt>
                <c:pt idx="2208">
                  <c:v>16</c:v>
                </c:pt>
                <c:pt idx="2209">
                  <c:v>18</c:v>
                </c:pt>
                <c:pt idx="2210">
                  <c:v>17</c:v>
                </c:pt>
                <c:pt idx="2211">
                  <c:v>11</c:v>
                </c:pt>
                <c:pt idx="2212">
                  <c:v>13</c:v>
                </c:pt>
                <c:pt idx="2213">
                  <c:v>18</c:v>
                </c:pt>
                <c:pt idx="2214">
                  <c:v>18</c:v>
                </c:pt>
                <c:pt idx="2215">
                  <c:v>13</c:v>
                </c:pt>
                <c:pt idx="2216">
                  <c:v>18</c:v>
                </c:pt>
                <c:pt idx="2217">
                  <c:v>16</c:v>
                </c:pt>
                <c:pt idx="2218">
                  <c:v>22</c:v>
                </c:pt>
                <c:pt idx="2219">
                  <c:v>10</c:v>
                </c:pt>
                <c:pt idx="2220">
                  <c:v>14</c:v>
                </c:pt>
                <c:pt idx="2221">
                  <c:v>6</c:v>
                </c:pt>
                <c:pt idx="2222">
                  <c:v>11</c:v>
                </c:pt>
                <c:pt idx="2223">
                  <c:v>24</c:v>
                </c:pt>
                <c:pt idx="2224">
                  <c:v>12</c:v>
                </c:pt>
                <c:pt idx="2225">
                  <c:v>13</c:v>
                </c:pt>
                <c:pt idx="2226">
                  <c:v>9</c:v>
                </c:pt>
                <c:pt idx="2227">
                  <c:v>16</c:v>
                </c:pt>
                <c:pt idx="2228">
                  <c:v>13</c:v>
                </c:pt>
                <c:pt idx="2229">
                  <c:v>13</c:v>
                </c:pt>
                <c:pt idx="2230">
                  <c:v>13</c:v>
                </c:pt>
                <c:pt idx="2231">
                  <c:v>15</c:v>
                </c:pt>
                <c:pt idx="2232">
                  <c:v>12</c:v>
                </c:pt>
                <c:pt idx="2233">
                  <c:v>8</c:v>
                </c:pt>
                <c:pt idx="2234">
                  <c:v>15</c:v>
                </c:pt>
                <c:pt idx="2235">
                  <c:v>14</c:v>
                </c:pt>
                <c:pt idx="2236">
                  <c:v>13</c:v>
                </c:pt>
                <c:pt idx="2237">
                  <c:v>11</c:v>
                </c:pt>
                <c:pt idx="2238">
                  <c:v>18</c:v>
                </c:pt>
                <c:pt idx="2239">
                  <c:v>19</c:v>
                </c:pt>
                <c:pt idx="2240">
                  <c:v>11</c:v>
                </c:pt>
                <c:pt idx="2241">
                  <c:v>19</c:v>
                </c:pt>
                <c:pt idx="2242">
                  <c:v>10</c:v>
                </c:pt>
                <c:pt idx="2243">
                  <c:v>13</c:v>
                </c:pt>
                <c:pt idx="2244">
                  <c:v>19</c:v>
                </c:pt>
                <c:pt idx="2245">
                  <c:v>16</c:v>
                </c:pt>
                <c:pt idx="2246">
                  <c:v>11</c:v>
                </c:pt>
                <c:pt idx="2247">
                  <c:v>15</c:v>
                </c:pt>
                <c:pt idx="2248">
                  <c:v>13</c:v>
                </c:pt>
                <c:pt idx="2249">
                  <c:v>10</c:v>
                </c:pt>
                <c:pt idx="2250">
                  <c:v>17</c:v>
                </c:pt>
                <c:pt idx="2251">
                  <c:v>14</c:v>
                </c:pt>
                <c:pt idx="2252">
                  <c:v>16</c:v>
                </c:pt>
                <c:pt idx="2253">
                  <c:v>11</c:v>
                </c:pt>
                <c:pt idx="2254">
                  <c:v>14</c:v>
                </c:pt>
                <c:pt idx="2255">
                  <c:v>12</c:v>
                </c:pt>
                <c:pt idx="2256">
                  <c:v>10</c:v>
                </c:pt>
                <c:pt idx="2257">
                  <c:v>19</c:v>
                </c:pt>
                <c:pt idx="2258">
                  <c:v>22</c:v>
                </c:pt>
                <c:pt idx="2259">
                  <c:v>14</c:v>
                </c:pt>
                <c:pt idx="2260">
                  <c:v>12</c:v>
                </c:pt>
                <c:pt idx="2261">
                  <c:v>13</c:v>
                </c:pt>
                <c:pt idx="2262">
                  <c:v>16</c:v>
                </c:pt>
                <c:pt idx="2263">
                  <c:v>17</c:v>
                </c:pt>
                <c:pt idx="2264">
                  <c:v>21</c:v>
                </c:pt>
                <c:pt idx="2265">
                  <c:v>20</c:v>
                </c:pt>
                <c:pt idx="2266">
                  <c:v>10</c:v>
                </c:pt>
                <c:pt idx="2267">
                  <c:v>9</c:v>
                </c:pt>
                <c:pt idx="2268">
                  <c:v>12</c:v>
                </c:pt>
                <c:pt idx="2269">
                  <c:v>11</c:v>
                </c:pt>
                <c:pt idx="2270">
                  <c:v>13</c:v>
                </c:pt>
                <c:pt idx="2271">
                  <c:v>12</c:v>
                </c:pt>
                <c:pt idx="2272">
                  <c:v>14</c:v>
                </c:pt>
                <c:pt idx="2273">
                  <c:v>19</c:v>
                </c:pt>
                <c:pt idx="2274">
                  <c:v>21</c:v>
                </c:pt>
                <c:pt idx="2275">
                  <c:v>18</c:v>
                </c:pt>
                <c:pt idx="2276">
                  <c:v>10</c:v>
                </c:pt>
                <c:pt idx="2277">
                  <c:v>12</c:v>
                </c:pt>
                <c:pt idx="2278">
                  <c:v>18</c:v>
                </c:pt>
                <c:pt idx="2279">
                  <c:v>15</c:v>
                </c:pt>
                <c:pt idx="2280">
                  <c:v>20</c:v>
                </c:pt>
                <c:pt idx="2281">
                  <c:v>11</c:v>
                </c:pt>
                <c:pt idx="2282">
                  <c:v>13</c:v>
                </c:pt>
                <c:pt idx="2283">
                  <c:v>17</c:v>
                </c:pt>
                <c:pt idx="2284">
                  <c:v>10</c:v>
                </c:pt>
                <c:pt idx="2285">
                  <c:v>13</c:v>
                </c:pt>
                <c:pt idx="2286">
                  <c:v>12</c:v>
                </c:pt>
                <c:pt idx="2287">
                  <c:v>16</c:v>
                </c:pt>
                <c:pt idx="2288">
                  <c:v>13</c:v>
                </c:pt>
                <c:pt idx="2289">
                  <c:v>15</c:v>
                </c:pt>
                <c:pt idx="2290">
                  <c:v>11</c:v>
                </c:pt>
                <c:pt idx="2291">
                  <c:v>11</c:v>
                </c:pt>
                <c:pt idx="2292">
                  <c:v>13</c:v>
                </c:pt>
                <c:pt idx="2293">
                  <c:v>21</c:v>
                </c:pt>
                <c:pt idx="2294">
                  <c:v>15</c:v>
                </c:pt>
                <c:pt idx="2295">
                  <c:v>11</c:v>
                </c:pt>
                <c:pt idx="2296">
                  <c:v>20</c:v>
                </c:pt>
                <c:pt idx="2297">
                  <c:v>20</c:v>
                </c:pt>
                <c:pt idx="2298">
                  <c:v>12</c:v>
                </c:pt>
                <c:pt idx="2299">
                  <c:v>21</c:v>
                </c:pt>
                <c:pt idx="2300">
                  <c:v>15</c:v>
                </c:pt>
                <c:pt idx="2301">
                  <c:v>14</c:v>
                </c:pt>
                <c:pt idx="2302">
                  <c:v>13</c:v>
                </c:pt>
                <c:pt idx="2303">
                  <c:v>18</c:v>
                </c:pt>
                <c:pt idx="2304">
                  <c:v>13</c:v>
                </c:pt>
                <c:pt idx="2305">
                  <c:v>16</c:v>
                </c:pt>
                <c:pt idx="2306">
                  <c:v>18</c:v>
                </c:pt>
                <c:pt idx="2307">
                  <c:v>19</c:v>
                </c:pt>
                <c:pt idx="2308">
                  <c:v>15</c:v>
                </c:pt>
                <c:pt idx="2309">
                  <c:v>9</c:v>
                </c:pt>
                <c:pt idx="2310">
                  <c:v>11</c:v>
                </c:pt>
                <c:pt idx="2311">
                  <c:v>12</c:v>
                </c:pt>
                <c:pt idx="2312">
                  <c:v>11</c:v>
                </c:pt>
                <c:pt idx="2313">
                  <c:v>8</c:v>
                </c:pt>
                <c:pt idx="2314">
                  <c:v>12</c:v>
                </c:pt>
                <c:pt idx="2315">
                  <c:v>11</c:v>
                </c:pt>
                <c:pt idx="2316">
                  <c:v>10</c:v>
                </c:pt>
                <c:pt idx="2317">
                  <c:v>15</c:v>
                </c:pt>
                <c:pt idx="2318">
                  <c:v>12</c:v>
                </c:pt>
                <c:pt idx="2319">
                  <c:v>20</c:v>
                </c:pt>
                <c:pt idx="2320">
                  <c:v>20</c:v>
                </c:pt>
                <c:pt idx="2321">
                  <c:v>9</c:v>
                </c:pt>
                <c:pt idx="2322">
                  <c:v>20</c:v>
                </c:pt>
                <c:pt idx="2323">
                  <c:v>16</c:v>
                </c:pt>
                <c:pt idx="2324">
                  <c:v>13</c:v>
                </c:pt>
                <c:pt idx="2325">
                  <c:v>18</c:v>
                </c:pt>
                <c:pt idx="2326">
                  <c:v>12</c:v>
                </c:pt>
                <c:pt idx="2327">
                  <c:v>7</c:v>
                </c:pt>
                <c:pt idx="2328">
                  <c:v>14</c:v>
                </c:pt>
                <c:pt idx="2329">
                  <c:v>8</c:v>
                </c:pt>
                <c:pt idx="2330">
                  <c:v>10</c:v>
                </c:pt>
                <c:pt idx="2331">
                  <c:v>17</c:v>
                </c:pt>
                <c:pt idx="2332">
                  <c:v>14</c:v>
                </c:pt>
                <c:pt idx="2333">
                  <c:v>14</c:v>
                </c:pt>
                <c:pt idx="2334">
                  <c:v>14</c:v>
                </c:pt>
                <c:pt idx="2335">
                  <c:v>11</c:v>
                </c:pt>
                <c:pt idx="2336">
                  <c:v>18</c:v>
                </c:pt>
                <c:pt idx="2337">
                  <c:v>16</c:v>
                </c:pt>
                <c:pt idx="2338">
                  <c:v>15</c:v>
                </c:pt>
                <c:pt idx="2339">
                  <c:v>14</c:v>
                </c:pt>
                <c:pt idx="2340">
                  <c:v>13</c:v>
                </c:pt>
                <c:pt idx="2341">
                  <c:v>15</c:v>
                </c:pt>
                <c:pt idx="2342">
                  <c:v>13</c:v>
                </c:pt>
                <c:pt idx="2343">
                  <c:v>16</c:v>
                </c:pt>
                <c:pt idx="2344">
                  <c:v>17</c:v>
                </c:pt>
                <c:pt idx="2345">
                  <c:v>15</c:v>
                </c:pt>
                <c:pt idx="2346">
                  <c:v>16</c:v>
                </c:pt>
                <c:pt idx="2347">
                  <c:v>11</c:v>
                </c:pt>
                <c:pt idx="2348">
                  <c:v>16</c:v>
                </c:pt>
                <c:pt idx="2349">
                  <c:v>14</c:v>
                </c:pt>
                <c:pt idx="2350">
                  <c:v>11</c:v>
                </c:pt>
                <c:pt idx="2351">
                  <c:v>13</c:v>
                </c:pt>
                <c:pt idx="2352">
                  <c:v>14</c:v>
                </c:pt>
                <c:pt idx="2353">
                  <c:v>16</c:v>
                </c:pt>
                <c:pt idx="2354">
                  <c:v>10</c:v>
                </c:pt>
                <c:pt idx="2355">
                  <c:v>9</c:v>
                </c:pt>
                <c:pt idx="2356">
                  <c:v>10</c:v>
                </c:pt>
                <c:pt idx="2357">
                  <c:v>9</c:v>
                </c:pt>
                <c:pt idx="2358">
                  <c:v>11</c:v>
                </c:pt>
                <c:pt idx="2359">
                  <c:v>7</c:v>
                </c:pt>
                <c:pt idx="2360">
                  <c:v>18</c:v>
                </c:pt>
                <c:pt idx="2361">
                  <c:v>11</c:v>
                </c:pt>
                <c:pt idx="2362">
                  <c:v>16</c:v>
                </c:pt>
                <c:pt idx="2363">
                  <c:v>10</c:v>
                </c:pt>
                <c:pt idx="2364">
                  <c:v>11</c:v>
                </c:pt>
                <c:pt idx="2365">
                  <c:v>11</c:v>
                </c:pt>
                <c:pt idx="2366">
                  <c:v>13</c:v>
                </c:pt>
                <c:pt idx="2367">
                  <c:v>16</c:v>
                </c:pt>
                <c:pt idx="2368">
                  <c:v>9</c:v>
                </c:pt>
                <c:pt idx="2369">
                  <c:v>11</c:v>
                </c:pt>
                <c:pt idx="2370">
                  <c:v>16</c:v>
                </c:pt>
                <c:pt idx="2371">
                  <c:v>16</c:v>
                </c:pt>
                <c:pt idx="2372">
                  <c:v>9</c:v>
                </c:pt>
                <c:pt idx="2373">
                  <c:v>11</c:v>
                </c:pt>
                <c:pt idx="2374">
                  <c:v>16</c:v>
                </c:pt>
                <c:pt idx="2375">
                  <c:v>13</c:v>
                </c:pt>
                <c:pt idx="2376">
                  <c:v>10</c:v>
                </c:pt>
                <c:pt idx="2377">
                  <c:v>7</c:v>
                </c:pt>
                <c:pt idx="2378">
                  <c:v>6</c:v>
                </c:pt>
                <c:pt idx="2379">
                  <c:v>12</c:v>
                </c:pt>
                <c:pt idx="2380">
                  <c:v>12</c:v>
                </c:pt>
                <c:pt idx="2381">
                  <c:v>15</c:v>
                </c:pt>
                <c:pt idx="2382">
                  <c:v>13</c:v>
                </c:pt>
                <c:pt idx="2383">
                  <c:v>13</c:v>
                </c:pt>
                <c:pt idx="2384">
                  <c:v>10</c:v>
                </c:pt>
                <c:pt idx="2385">
                  <c:v>13</c:v>
                </c:pt>
                <c:pt idx="2386">
                  <c:v>3</c:v>
                </c:pt>
                <c:pt idx="2387">
                  <c:v>13</c:v>
                </c:pt>
                <c:pt idx="2388">
                  <c:v>10</c:v>
                </c:pt>
                <c:pt idx="2389">
                  <c:v>11</c:v>
                </c:pt>
                <c:pt idx="2390">
                  <c:v>9</c:v>
                </c:pt>
                <c:pt idx="2391">
                  <c:v>11</c:v>
                </c:pt>
                <c:pt idx="2392">
                  <c:v>8</c:v>
                </c:pt>
                <c:pt idx="2393">
                  <c:v>9</c:v>
                </c:pt>
                <c:pt idx="2394">
                  <c:v>13</c:v>
                </c:pt>
                <c:pt idx="2395">
                  <c:v>13</c:v>
                </c:pt>
                <c:pt idx="2396">
                  <c:v>8</c:v>
                </c:pt>
                <c:pt idx="2397">
                  <c:v>8</c:v>
                </c:pt>
                <c:pt idx="2398">
                  <c:v>23</c:v>
                </c:pt>
                <c:pt idx="2399">
                  <c:v>11</c:v>
                </c:pt>
                <c:pt idx="2400">
                  <c:v>12</c:v>
                </c:pt>
                <c:pt idx="2401">
                  <c:v>13</c:v>
                </c:pt>
                <c:pt idx="2402">
                  <c:v>8</c:v>
                </c:pt>
                <c:pt idx="2403">
                  <c:v>9</c:v>
                </c:pt>
                <c:pt idx="2404">
                  <c:v>12</c:v>
                </c:pt>
                <c:pt idx="2405">
                  <c:v>12</c:v>
                </c:pt>
                <c:pt idx="2406">
                  <c:v>18</c:v>
                </c:pt>
                <c:pt idx="2407">
                  <c:v>15</c:v>
                </c:pt>
                <c:pt idx="2408">
                  <c:v>13</c:v>
                </c:pt>
                <c:pt idx="2409">
                  <c:v>13</c:v>
                </c:pt>
                <c:pt idx="2410">
                  <c:v>19</c:v>
                </c:pt>
                <c:pt idx="2411">
                  <c:v>13</c:v>
                </c:pt>
                <c:pt idx="2412">
                  <c:v>11</c:v>
                </c:pt>
                <c:pt idx="2413">
                  <c:v>9</c:v>
                </c:pt>
                <c:pt idx="2414">
                  <c:v>14</c:v>
                </c:pt>
                <c:pt idx="2415">
                  <c:v>19</c:v>
                </c:pt>
                <c:pt idx="2416">
                  <c:v>15</c:v>
                </c:pt>
                <c:pt idx="2417">
                  <c:v>11</c:v>
                </c:pt>
                <c:pt idx="2418">
                  <c:v>10</c:v>
                </c:pt>
                <c:pt idx="2419">
                  <c:v>13</c:v>
                </c:pt>
                <c:pt idx="2420">
                  <c:v>19</c:v>
                </c:pt>
                <c:pt idx="2421">
                  <c:v>13</c:v>
                </c:pt>
                <c:pt idx="2422">
                  <c:v>6</c:v>
                </c:pt>
                <c:pt idx="2423">
                  <c:v>17</c:v>
                </c:pt>
                <c:pt idx="2424">
                  <c:v>15</c:v>
                </c:pt>
                <c:pt idx="2425">
                  <c:v>13</c:v>
                </c:pt>
                <c:pt idx="2426">
                  <c:v>12</c:v>
                </c:pt>
                <c:pt idx="2427">
                  <c:v>15</c:v>
                </c:pt>
                <c:pt idx="2428">
                  <c:v>13</c:v>
                </c:pt>
                <c:pt idx="2429">
                  <c:v>15</c:v>
                </c:pt>
                <c:pt idx="2430">
                  <c:v>11</c:v>
                </c:pt>
                <c:pt idx="2431">
                  <c:v>14</c:v>
                </c:pt>
                <c:pt idx="2432">
                  <c:v>13</c:v>
                </c:pt>
                <c:pt idx="2433">
                  <c:v>14</c:v>
                </c:pt>
                <c:pt idx="2434">
                  <c:v>12</c:v>
                </c:pt>
                <c:pt idx="2435">
                  <c:v>9</c:v>
                </c:pt>
                <c:pt idx="2436">
                  <c:v>17</c:v>
                </c:pt>
                <c:pt idx="2437">
                  <c:v>12</c:v>
                </c:pt>
                <c:pt idx="2438">
                  <c:v>14</c:v>
                </c:pt>
                <c:pt idx="2439">
                  <c:v>9</c:v>
                </c:pt>
                <c:pt idx="2440">
                  <c:v>11</c:v>
                </c:pt>
                <c:pt idx="2441">
                  <c:v>14</c:v>
                </c:pt>
                <c:pt idx="2442">
                  <c:v>12</c:v>
                </c:pt>
                <c:pt idx="2443">
                  <c:v>10</c:v>
                </c:pt>
                <c:pt idx="2444">
                  <c:v>13</c:v>
                </c:pt>
                <c:pt idx="2445">
                  <c:v>10</c:v>
                </c:pt>
                <c:pt idx="2446">
                  <c:v>14</c:v>
                </c:pt>
                <c:pt idx="2447">
                  <c:v>11</c:v>
                </c:pt>
                <c:pt idx="2448">
                  <c:v>13</c:v>
                </c:pt>
                <c:pt idx="2449">
                  <c:v>13</c:v>
                </c:pt>
                <c:pt idx="2450">
                  <c:v>12</c:v>
                </c:pt>
                <c:pt idx="2451">
                  <c:v>12</c:v>
                </c:pt>
                <c:pt idx="2452">
                  <c:v>12</c:v>
                </c:pt>
                <c:pt idx="2453">
                  <c:v>9</c:v>
                </c:pt>
                <c:pt idx="2454">
                  <c:v>14</c:v>
                </c:pt>
                <c:pt idx="2455">
                  <c:v>15</c:v>
                </c:pt>
                <c:pt idx="2456">
                  <c:v>14</c:v>
                </c:pt>
                <c:pt idx="2457">
                  <c:v>11</c:v>
                </c:pt>
                <c:pt idx="2458">
                  <c:v>10</c:v>
                </c:pt>
                <c:pt idx="2459">
                  <c:v>14</c:v>
                </c:pt>
                <c:pt idx="2460">
                  <c:v>9</c:v>
                </c:pt>
                <c:pt idx="2461">
                  <c:v>15</c:v>
                </c:pt>
                <c:pt idx="2462">
                  <c:v>8</c:v>
                </c:pt>
                <c:pt idx="2463">
                  <c:v>6</c:v>
                </c:pt>
                <c:pt idx="2464">
                  <c:v>12</c:v>
                </c:pt>
                <c:pt idx="2465">
                  <c:v>10</c:v>
                </c:pt>
                <c:pt idx="2466">
                  <c:v>15</c:v>
                </c:pt>
                <c:pt idx="2467">
                  <c:v>10</c:v>
                </c:pt>
                <c:pt idx="2468">
                  <c:v>14</c:v>
                </c:pt>
                <c:pt idx="2469">
                  <c:v>13</c:v>
                </c:pt>
                <c:pt idx="2470">
                  <c:v>13</c:v>
                </c:pt>
                <c:pt idx="2471">
                  <c:v>10</c:v>
                </c:pt>
                <c:pt idx="2472">
                  <c:v>7</c:v>
                </c:pt>
                <c:pt idx="2473">
                  <c:v>9</c:v>
                </c:pt>
                <c:pt idx="2474">
                  <c:v>9</c:v>
                </c:pt>
                <c:pt idx="2475">
                  <c:v>15</c:v>
                </c:pt>
                <c:pt idx="2476">
                  <c:v>17</c:v>
                </c:pt>
                <c:pt idx="2477">
                  <c:v>15</c:v>
                </c:pt>
                <c:pt idx="2478">
                  <c:v>12</c:v>
                </c:pt>
                <c:pt idx="2479">
                  <c:v>12</c:v>
                </c:pt>
                <c:pt idx="2480">
                  <c:v>9</c:v>
                </c:pt>
                <c:pt idx="2481">
                  <c:v>13</c:v>
                </c:pt>
                <c:pt idx="2482">
                  <c:v>11</c:v>
                </c:pt>
                <c:pt idx="2483">
                  <c:v>12</c:v>
                </c:pt>
                <c:pt idx="2484">
                  <c:v>12</c:v>
                </c:pt>
                <c:pt idx="2485">
                  <c:v>16</c:v>
                </c:pt>
                <c:pt idx="2486">
                  <c:v>8</c:v>
                </c:pt>
                <c:pt idx="2487">
                  <c:v>17</c:v>
                </c:pt>
                <c:pt idx="2488">
                  <c:v>9</c:v>
                </c:pt>
                <c:pt idx="2489">
                  <c:v>8</c:v>
                </c:pt>
                <c:pt idx="2490">
                  <c:v>4</c:v>
                </c:pt>
                <c:pt idx="2491">
                  <c:v>8</c:v>
                </c:pt>
                <c:pt idx="2492">
                  <c:v>7</c:v>
                </c:pt>
                <c:pt idx="2493">
                  <c:v>14</c:v>
                </c:pt>
                <c:pt idx="2494">
                  <c:v>14</c:v>
                </c:pt>
                <c:pt idx="2495">
                  <c:v>14</c:v>
                </c:pt>
                <c:pt idx="2496">
                  <c:v>12</c:v>
                </c:pt>
                <c:pt idx="2497">
                  <c:v>8</c:v>
                </c:pt>
                <c:pt idx="2498">
                  <c:v>11</c:v>
                </c:pt>
                <c:pt idx="2499">
                  <c:v>18</c:v>
                </c:pt>
                <c:pt idx="2500">
                  <c:v>13</c:v>
                </c:pt>
                <c:pt idx="2501">
                  <c:v>13</c:v>
                </c:pt>
                <c:pt idx="2502">
                  <c:v>12</c:v>
                </c:pt>
                <c:pt idx="2503">
                  <c:v>15</c:v>
                </c:pt>
                <c:pt idx="2504">
                  <c:v>16</c:v>
                </c:pt>
                <c:pt idx="2505">
                  <c:v>8</c:v>
                </c:pt>
                <c:pt idx="2506">
                  <c:v>9</c:v>
                </c:pt>
                <c:pt idx="2507">
                  <c:v>15</c:v>
                </c:pt>
                <c:pt idx="2508">
                  <c:v>19</c:v>
                </c:pt>
                <c:pt idx="2509">
                  <c:v>9</c:v>
                </c:pt>
                <c:pt idx="2510">
                  <c:v>13</c:v>
                </c:pt>
                <c:pt idx="2511">
                  <c:v>7</c:v>
                </c:pt>
                <c:pt idx="2512">
                  <c:v>14</c:v>
                </c:pt>
                <c:pt idx="2513">
                  <c:v>15</c:v>
                </c:pt>
                <c:pt idx="2514">
                  <c:v>8</c:v>
                </c:pt>
                <c:pt idx="2515">
                  <c:v>8</c:v>
                </c:pt>
                <c:pt idx="2516">
                  <c:v>12</c:v>
                </c:pt>
                <c:pt idx="2517">
                  <c:v>12</c:v>
                </c:pt>
                <c:pt idx="2518">
                  <c:v>11</c:v>
                </c:pt>
                <c:pt idx="2519">
                  <c:v>17</c:v>
                </c:pt>
                <c:pt idx="2520">
                  <c:v>9</c:v>
                </c:pt>
                <c:pt idx="2521">
                  <c:v>16</c:v>
                </c:pt>
                <c:pt idx="2522">
                  <c:v>10</c:v>
                </c:pt>
                <c:pt idx="2523">
                  <c:v>10</c:v>
                </c:pt>
                <c:pt idx="2524">
                  <c:v>10</c:v>
                </c:pt>
                <c:pt idx="2525">
                  <c:v>17</c:v>
                </c:pt>
                <c:pt idx="2526">
                  <c:v>10</c:v>
                </c:pt>
                <c:pt idx="2527">
                  <c:v>9</c:v>
                </c:pt>
                <c:pt idx="2528">
                  <c:v>7</c:v>
                </c:pt>
                <c:pt idx="2529">
                  <c:v>10</c:v>
                </c:pt>
                <c:pt idx="2530">
                  <c:v>11</c:v>
                </c:pt>
                <c:pt idx="2531">
                  <c:v>9</c:v>
                </c:pt>
                <c:pt idx="2532">
                  <c:v>16</c:v>
                </c:pt>
                <c:pt idx="2533">
                  <c:v>6</c:v>
                </c:pt>
                <c:pt idx="2534">
                  <c:v>8</c:v>
                </c:pt>
                <c:pt idx="2535">
                  <c:v>16</c:v>
                </c:pt>
                <c:pt idx="2536">
                  <c:v>14</c:v>
                </c:pt>
                <c:pt idx="2537">
                  <c:v>11</c:v>
                </c:pt>
                <c:pt idx="2538">
                  <c:v>8</c:v>
                </c:pt>
                <c:pt idx="2539">
                  <c:v>11</c:v>
                </c:pt>
                <c:pt idx="2540">
                  <c:v>9</c:v>
                </c:pt>
                <c:pt idx="2541">
                  <c:v>19</c:v>
                </c:pt>
                <c:pt idx="2542">
                  <c:v>14</c:v>
                </c:pt>
                <c:pt idx="2543">
                  <c:v>14</c:v>
                </c:pt>
                <c:pt idx="2544">
                  <c:v>18</c:v>
                </c:pt>
                <c:pt idx="2545">
                  <c:v>12</c:v>
                </c:pt>
                <c:pt idx="2546">
                  <c:v>8</c:v>
                </c:pt>
                <c:pt idx="2547">
                  <c:v>14</c:v>
                </c:pt>
                <c:pt idx="2548">
                  <c:v>16</c:v>
                </c:pt>
                <c:pt idx="2549">
                  <c:v>11</c:v>
                </c:pt>
                <c:pt idx="2550">
                  <c:v>11</c:v>
                </c:pt>
                <c:pt idx="2551">
                  <c:v>17</c:v>
                </c:pt>
                <c:pt idx="2552">
                  <c:v>12</c:v>
                </c:pt>
                <c:pt idx="2553">
                  <c:v>8</c:v>
                </c:pt>
                <c:pt idx="2554">
                  <c:v>15</c:v>
                </c:pt>
                <c:pt idx="2555">
                  <c:v>15</c:v>
                </c:pt>
                <c:pt idx="2556">
                  <c:v>6</c:v>
                </c:pt>
                <c:pt idx="2557">
                  <c:v>10</c:v>
                </c:pt>
                <c:pt idx="2558">
                  <c:v>13</c:v>
                </c:pt>
                <c:pt idx="2559">
                  <c:v>15</c:v>
                </c:pt>
                <c:pt idx="2560">
                  <c:v>10</c:v>
                </c:pt>
                <c:pt idx="2561">
                  <c:v>10</c:v>
                </c:pt>
                <c:pt idx="2562">
                  <c:v>8</c:v>
                </c:pt>
                <c:pt idx="2563">
                  <c:v>8</c:v>
                </c:pt>
                <c:pt idx="2564">
                  <c:v>13</c:v>
                </c:pt>
                <c:pt idx="2565">
                  <c:v>11</c:v>
                </c:pt>
                <c:pt idx="2566">
                  <c:v>14</c:v>
                </c:pt>
                <c:pt idx="2567">
                  <c:v>13</c:v>
                </c:pt>
                <c:pt idx="2568">
                  <c:v>8</c:v>
                </c:pt>
                <c:pt idx="2569">
                  <c:v>10</c:v>
                </c:pt>
                <c:pt idx="2570">
                  <c:v>12</c:v>
                </c:pt>
                <c:pt idx="2571">
                  <c:v>8</c:v>
                </c:pt>
                <c:pt idx="2572">
                  <c:v>9</c:v>
                </c:pt>
                <c:pt idx="2573">
                  <c:v>16</c:v>
                </c:pt>
                <c:pt idx="2574">
                  <c:v>11</c:v>
                </c:pt>
                <c:pt idx="2575">
                  <c:v>8</c:v>
                </c:pt>
                <c:pt idx="2576">
                  <c:v>6</c:v>
                </c:pt>
                <c:pt idx="2577">
                  <c:v>6</c:v>
                </c:pt>
                <c:pt idx="2578">
                  <c:v>12</c:v>
                </c:pt>
                <c:pt idx="2579">
                  <c:v>16</c:v>
                </c:pt>
                <c:pt idx="2580">
                  <c:v>10</c:v>
                </c:pt>
                <c:pt idx="2581">
                  <c:v>6</c:v>
                </c:pt>
                <c:pt idx="2582">
                  <c:v>13</c:v>
                </c:pt>
                <c:pt idx="2583">
                  <c:v>9</c:v>
                </c:pt>
                <c:pt idx="2584">
                  <c:v>5</c:v>
                </c:pt>
                <c:pt idx="2585">
                  <c:v>8</c:v>
                </c:pt>
                <c:pt idx="2586">
                  <c:v>12</c:v>
                </c:pt>
                <c:pt idx="2587">
                  <c:v>9</c:v>
                </c:pt>
                <c:pt idx="2588">
                  <c:v>10</c:v>
                </c:pt>
                <c:pt idx="2589">
                  <c:v>11</c:v>
                </c:pt>
                <c:pt idx="2590">
                  <c:v>9</c:v>
                </c:pt>
                <c:pt idx="2591">
                  <c:v>8</c:v>
                </c:pt>
                <c:pt idx="2592">
                  <c:v>16</c:v>
                </c:pt>
                <c:pt idx="2593">
                  <c:v>15</c:v>
                </c:pt>
                <c:pt idx="2594">
                  <c:v>10</c:v>
                </c:pt>
                <c:pt idx="2595">
                  <c:v>14</c:v>
                </c:pt>
                <c:pt idx="2596">
                  <c:v>17</c:v>
                </c:pt>
                <c:pt idx="2597">
                  <c:v>12</c:v>
                </c:pt>
                <c:pt idx="2598">
                  <c:v>13</c:v>
                </c:pt>
                <c:pt idx="2599">
                  <c:v>7</c:v>
                </c:pt>
                <c:pt idx="2600">
                  <c:v>9</c:v>
                </c:pt>
                <c:pt idx="2601">
                  <c:v>15</c:v>
                </c:pt>
                <c:pt idx="2602">
                  <c:v>13</c:v>
                </c:pt>
                <c:pt idx="2603">
                  <c:v>8</c:v>
                </c:pt>
                <c:pt idx="2604">
                  <c:v>8</c:v>
                </c:pt>
                <c:pt idx="2605">
                  <c:v>16</c:v>
                </c:pt>
                <c:pt idx="2606">
                  <c:v>7</c:v>
                </c:pt>
                <c:pt idx="2607">
                  <c:v>4</c:v>
                </c:pt>
                <c:pt idx="2608">
                  <c:v>14</c:v>
                </c:pt>
                <c:pt idx="2609">
                  <c:v>7</c:v>
                </c:pt>
                <c:pt idx="2610">
                  <c:v>9</c:v>
                </c:pt>
                <c:pt idx="2611">
                  <c:v>13</c:v>
                </c:pt>
                <c:pt idx="2612">
                  <c:v>7</c:v>
                </c:pt>
                <c:pt idx="2613">
                  <c:v>8</c:v>
                </c:pt>
                <c:pt idx="2614">
                  <c:v>12</c:v>
                </c:pt>
                <c:pt idx="2615">
                  <c:v>10</c:v>
                </c:pt>
                <c:pt idx="2616">
                  <c:v>7</c:v>
                </c:pt>
                <c:pt idx="2617">
                  <c:v>11</c:v>
                </c:pt>
                <c:pt idx="2618">
                  <c:v>7</c:v>
                </c:pt>
                <c:pt idx="2619">
                  <c:v>7</c:v>
                </c:pt>
                <c:pt idx="2620">
                  <c:v>12</c:v>
                </c:pt>
                <c:pt idx="2621">
                  <c:v>17</c:v>
                </c:pt>
                <c:pt idx="2622">
                  <c:v>8</c:v>
                </c:pt>
                <c:pt idx="2623">
                  <c:v>12</c:v>
                </c:pt>
                <c:pt idx="2624">
                  <c:v>13</c:v>
                </c:pt>
                <c:pt idx="2625">
                  <c:v>8</c:v>
                </c:pt>
                <c:pt idx="2626">
                  <c:v>6</c:v>
                </c:pt>
                <c:pt idx="2627">
                  <c:v>14</c:v>
                </c:pt>
                <c:pt idx="2628">
                  <c:v>11</c:v>
                </c:pt>
                <c:pt idx="2629">
                  <c:v>7</c:v>
                </c:pt>
                <c:pt idx="2630">
                  <c:v>9</c:v>
                </c:pt>
                <c:pt idx="2631">
                  <c:v>5</c:v>
                </c:pt>
                <c:pt idx="2632">
                  <c:v>13</c:v>
                </c:pt>
                <c:pt idx="2633">
                  <c:v>7</c:v>
                </c:pt>
                <c:pt idx="2634">
                  <c:v>10</c:v>
                </c:pt>
                <c:pt idx="2635">
                  <c:v>7</c:v>
                </c:pt>
                <c:pt idx="2636">
                  <c:v>6</c:v>
                </c:pt>
                <c:pt idx="2637">
                  <c:v>9</c:v>
                </c:pt>
                <c:pt idx="2638">
                  <c:v>8</c:v>
                </c:pt>
                <c:pt idx="2639">
                  <c:v>8</c:v>
                </c:pt>
                <c:pt idx="2640">
                  <c:v>14</c:v>
                </c:pt>
                <c:pt idx="2641">
                  <c:v>12</c:v>
                </c:pt>
                <c:pt idx="2642">
                  <c:v>4</c:v>
                </c:pt>
                <c:pt idx="2643">
                  <c:v>11</c:v>
                </c:pt>
                <c:pt idx="2644">
                  <c:v>14</c:v>
                </c:pt>
                <c:pt idx="2645">
                  <c:v>9</c:v>
                </c:pt>
                <c:pt idx="2646">
                  <c:v>11</c:v>
                </c:pt>
                <c:pt idx="2647">
                  <c:v>2</c:v>
                </c:pt>
                <c:pt idx="2648">
                  <c:v>16</c:v>
                </c:pt>
                <c:pt idx="2649">
                  <c:v>6</c:v>
                </c:pt>
                <c:pt idx="2650">
                  <c:v>10</c:v>
                </c:pt>
                <c:pt idx="2651">
                  <c:v>10</c:v>
                </c:pt>
                <c:pt idx="2652">
                  <c:v>8</c:v>
                </c:pt>
                <c:pt idx="2653">
                  <c:v>6</c:v>
                </c:pt>
                <c:pt idx="2654">
                  <c:v>9</c:v>
                </c:pt>
                <c:pt idx="2655">
                  <c:v>12</c:v>
                </c:pt>
                <c:pt idx="2656">
                  <c:v>15</c:v>
                </c:pt>
                <c:pt idx="2657">
                  <c:v>13</c:v>
                </c:pt>
                <c:pt idx="2658">
                  <c:v>12</c:v>
                </c:pt>
                <c:pt idx="2659">
                  <c:v>15</c:v>
                </c:pt>
                <c:pt idx="2660">
                  <c:v>9</c:v>
                </c:pt>
                <c:pt idx="2661">
                  <c:v>11</c:v>
                </c:pt>
                <c:pt idx="2662">
                  <c:v>10</c:v>
                </c:pt>
                <c:pt idx="2663">
                  <c:v>12</c:v>
                </c:pt>
                <c:pt idx="2664">
                  <c:v>8</c:v>
                </c:pt>
                <c:pt idx="2665">
                  <c:v>11</c:v>
                </c:pt>
                <c:pt idx="2666">
                  <c:v>10</c:v>
                </c:pt>
                <c:pt idx="2667">
                  <c:v>8</c:v>
                </c:pt>
                <c:pt idx="2668">
                  <c:v>4</c:v>
                </c:pt>
                <c:pt idx="2669">
                  <c:v>4</c:v>
                </c:pt>
                <c:pt idx="2670">
                  <c:v>11</c:v>
                </c:pt>
                <c:pt idx="2671">
                  <c:v>8</c:v>
                </c:pt>
                <c:pt idx="2672">
                  <c:v>12</c:v>
                </c:pt>
                <c:pt idx="2673">
                  <c:v>7</c:v>
                </c:pt>
                <c:pt idx="2674">
                  <c:v>7</c:v>
                </c:pt>
                <c:pt idx="2675">
                  <c:v>8</c:v>
                </c:pt>
                <c:pt idx="2676">
                  <c:v>8</c:v>
                </c:pt>
                <c:pt idx="2677">
                  <c:v>10</c:v>
                </c:pt>
                <c:pt idx="2678">
                  <c:v>16</c:v>
                </c:pt>
                <c:pt idx="2679">
                  <c:v>10</c:v>
                </c:pt>
                <c:pt idx="2680">
                  <c:v>17</c:v>
                </c:pt>
                <c:pt idx="2681">
                  <c:v>12</c:v>
                </c:pt>
                <c:pt idx="2682">
                  <c:v>9</c:v>
                </c:pt>
                <c:pt idx="2683">
                  <c:v>13</c:v>
                </c:pt>
                <c:pt idx="2684">
                  <c:v>10</c:v>
                </c:pt>
                <c:pt idx="2685">
                  <c:v>13</c:v>
                </c:pt>
                <c:pt idx="2686">
                  <c:v>7</c:v>
                </c:pt>
                <c:pt idx="2687">
                  <c:v>12</c:v>
                </c:pt>
                <c:pt idx="2688">
                  <c:v>11</c:v>
                </c:pt>
                <c:pt idx="2689">
                  <c:v>13</c:v>
                </c:pt>
                <c:pt idx="2690">
                  <c:v>10</c:v>
                </c:pt>
                <c:pt idx="2691">
                  <c:v>15</c:v>
                </c:pt>
                <c:pt idx="2692">
                  <c:v>7</c:v>
                </c:pt>
                <c:pt idx="2693">
                  <c:v>16</c:v>
                </c:pt>
                <c:pt idx="2694">
                  <c:v>8</c:v>
                </c:pt>
                <c:pt idx="2695">
                  <c:v>6</c:v>
                </c:pt>
                <c:pt idx="2696">
                  <c:v>6</c:v>
                </c:pt>
                <c:pt idx="2697">
                  <c:v>6</c:v>
                </c:pt>
                <c:pt idx="2698">
                  <c:v>4</c:v>
                </c:pt>
                <c:pt idx="2699">
                  <c:v>10</c:v>
                </c:pt>
                <c:pt idx="2700">
                  <c:v>7</c:v>
                </c:pt>
                <c:pt idx="2701">
                  <c:v>14</c:v>
                </c:pt>
                <c:pt idx="2702">
                  <c:v>7</c:v>
                </c:pt>
                <c:pt idx="2703">
                  <c:v>9</c:v>
                </c:pt>
                <c:pt idx="2704">
                  <c:v>11</c:v>
                </c:pt>
                <c:pt idx="2705">
                  <c:v>5</c:v>
                </c:pt>
                <c:pt idx="2706">
                  <c:v>8</c:v>
                </c:pt>
                <c:pt idx="2707">
                  <c:v>9</c:v>
                </c:pt>
                <c:pt idx="2708">
                  <c:v>9</c:v>
                </c:pt>
                <c:pt idx="2709">
                  <c:v>5</c:v>
                </c:pt>
                <c:pt idx="2710">
                  <c:v>11</c:v>
                </c:pt>
                <c:pt idx="2711">
                  <c:v>10</c:v>
                </c:pt>
                <c:pt idx="2712">
                  <c:v>14</c:v>
                </c:pt>
                <c:pt idx="2713">
                  <c:v>4</c:v>
                </c:pt>
                <c:pt idx="2714">
                  <c:v>11</c:v>
                </c:pt>
                <c:pt idx="2715">
                  <c:v>9</c:v>
                </c:pt>
                <c:pt idx="2716">
                  <c:v>11</c:v>
                </c:pt>
                <c:pt idx="2717">
                  <c:v>10</c:v>
                </c:pt>
                <c:pt idx="2718">
                  <c:v>10</c:v>
                </c:pt>
                <c:pt idx="2719">
                  <c:v>4</c:v>
                </c:pt>
                <c:pt idx="2720">
                  <c:v>7</c:v>
                </c:pt>
                <c:pt idx="2721">
                  <c:v>13</c:v>
                </c:pt>
                <c:pt idx="2722">
                  <c:v>14</c:v>
                </c:pt>
                <c:pt idx="2723">
                  <c:v>10</c:v>
                </c:pt>
                <c:pt idx="2724">
                  <c:v>10</c:v>
                </c:pt>
                <c:pt idx="2725">
                  <c:v>17</c:v>
                </c:pt>
                <c:pt idx="2726">
                  <c:v>14</c:v>
                </c:pt>
                <c:pt idx="2727">
                  <c:v>6</c:v>
                </c:pt>
                <c:pt idx="2728">
                  <c:v>11</c:v>
                </c:pt>
                <c:pt idx="2729">
                  <c:v>9</c:v>
                </c:pt>
                <c:pt idx="2730">
                  <c:v>9</c:v>
                </c:pt>
                <c:pt idx="2731">
                  <c:v>12</c:v>
                </c:pt>
                <c:pt idx="2732">
                  <c:v>7</c:v>
                </c:pt>
                <c:pt idx="2733">
                  <c:v>11</c:v>
                </c:pt>
                <c:pt idx="2734">
                  <c:v>10</c:v>
                </c:pt>
                <c:pt idx="2735">
                  <c:v>9</c:v>
                </c:pt>
                <c:pt idx="2736">
                  <c:v>11</c:v>
                </c:pt>
                <c:pt idx="2737">
                  <c:v>11</c:v>
                </c:pt>
                <c:pt idx="2738">
                  <c:v>13</c:v>
                </c:pt>
                <c:pt idx="2739">
                  <c:v>6</c:v>
                </c:pt>
                <c:pt idx="2740">
                  <c:v>11</c:v>
                </c:pt>
                <c:pt idx="2741">
                  <c:v>12</c:v>
                </c:pt>
                <c:pt idx="2742">
                  <c:v>8</c:v>
                </c:pt>
                <c:pt idx="2743">
                  <c:v>13</c:v>
                </c:pt>
                <c:pt idx="2744">
                  <c:v>14</c:v>
                </c:pt>
                <c:pt idx="2745">
                  <c:v>7</c:v>
                </c:pt>
                <c:pt idx="2746">
                  <c:v>8</c:v>
                </c:pt>
                <c:pt idx="2747">
                  <c:v>11</c:v>
                </c:pt>
                <c:pt idx="2748">
                  <c:v>10</c:v>
                </c:pt>
                <c:pt idx="2749">
                  <c:v>9</c:v>
                </c:pt>
                <c:pt idx="2750">
                  <c:v>7</c:v>
                </c:pt>
                <c:pt idx="2751">
                  <c:v>10</c:v>
                </c:pt>
                <c:pt idx="2752">
                  <c:v>8</c:v>
                </c:pt>
                <c:pt idx="2753">
                  <c:v>9</c:v>
                </c:pt>
                <c:pt idx="2754">
                  <c:v>9</c:v>
                </c:pt>
                <c:pt idx="2755">
                  <c:v>9</c:v>
                </c:pt>
                <c:pt idx="2756">
                  <c:v>11</c:v>
                </c:pt>
                <c:pt idx="2757">
                  <c:v>14</c:v>
                </c:pt>
                <c:pt idx="2758">
                  <c:v>2</c:v>
                </c:pt>
                <c:pt idx="2759">
                  <c:v>12</c:v>
                </c:pt>
                <c:pt idx="2760">
                  <c:v>11</c:v>
                </c:pt>
                <c:pt idx="2761">
                  <c:v>11</c:v>
                </c:pt>
                <c:pt idx="2762">
                  <c:v>12</c:v>
                </c:pt>
                <c:pt idx="2763">
                  <c:v>4</c:v>
                </c:pt>
                <c:pt idx="2764">
                  <c:v>11</c:v>
                </c:pt>
                <c:pt idx="2765">
                  <c:v>3</c:v>
                </c:pt>
                <c:pt idx="2766">
                  <c:v>13</c:v>
                </c:pt>
                <c:pt idx="2767">
                  <c:v>10</c:v>
                </c:pt>
                <c:pt idx="2768">
                  <c:v>8</c:v>
                </c:pt>
                <c:pt idx="2769">
                  <c:v>5</c:v>
                </c:pt>
                <c:pt idx="2770">
                  <c:v>8</c:v>
                </c:pt>
                <c:pt idx="2771">
                  <c:v>11</c:v>
                </c:pt>
                <c:pt idx="2772">
                  <c:v>7</c:v>
                </c:pt>
                <c:pt idx="2773">
                  <c:v>8</c:v>
                </c:pt>
                <c:pt idx="2774">
                  <c:v>13</c:v>
                </c:pt>
                <c:pt idx="2775">
                  <c:v>9</c:v>
                </c:pt>
                <c:pt idx="2776">
                  <c:v>10</c:v>
                </c:pt>
                <c:pt idx="2777">
                  <c:v>10</c:v>
                </c:pt>
                <c:pt idx="2778">
                  <c:v>4</c:v>
                </c:pt>
                <c:pt idx="2779">
                  <c:v>8</c:v>
                </c:pt>
                <c:pt idx="2780">
                  <c:v>11</c:v>
                </c:pt>
                <c:pt idx="2781">
                  <c:v>10</c:v>
                </c:pt>
                <c:pt idx="2782">
                  <c:v>13</c:v>
                </c:pt>
                <c:pt idx="2783">
                  <c:v>5</c:v>
                </c:pt>
                <c:pt idx="2784">
                  <c:v>11</c:v>
                </c:pt>
                <c:pt idx="2785">
                  <c:v>7</c:v>
                </c:pt>
                <c:pt idx="2786">
                  <c:v>7</c:v>
                </c:pt>
                <c:pt idx="2787">
                  <c:v>6</c:v>
                </c:pt>
                <c:pt idx="2788">
                  <c:v>7</c:v>
                </c:pt>
                <c:pt idx="2789">
                  <c:v>10</c:v>
                </c:pt>
                <c:pt idx="2790">
                  <c:v>6</c:v>
                </c:pt>
                <c:pt idx="2791">
                  <c:v>14</c:v>
                </c:pt>
                <c:pt idx="2792">
                  <c:v>6</c:v>
                </c:pt>
                <c:pt idx="2793">
                  <c:v>12</c:v>
                </c:pt>
                <c:pt idx="2794">
                  <c:v>12</c:v>
                </c:pt>
                <c:pt idx="2795">
                  <c:v>10</c:v>
                </c:pt>
                <c:pt idx="2796">
                  <c:v>9</c:v>
                </c:pt>
                <c:pt idx="2797">
                  <c:v>3</c:v>
                </c:pt>
                <c:pt idx="2798">
                  <c:v>5</c:v>
                </c:pt>
                <c:pt idx="2799">
                  <c:v>9</c:v>
                </c:pt>
                <c:pt idx="2800">
                  <c:v>8</c:v>
                </c:pt>
                <c:pt idx="2801">
                  <c:v>10</c:v>
                </c:pt>
                <c:pt idx="2802">
                  <c:v>9</c:v>
                </c:pt>
                <c:pt idx="2803">
                  <c:v>9</c:v>
                </c:pt>
                <c:pt idx="2804">
                  <c:v>10</c:v>
                </c:pt>
                <c:pt idx="2805">
                  <c:v>10</c:v>
                </c:pt>
                <c:pt idx="2806">
                  <c:v>14</c:v>
                </c:pt>
                <c:pt idx="2807">
                  <c:v>7</c:v>
                </c:pt>
                <c:pt idx="2808">
                  <c:v>8</c:v>
                </c:pt>
                <c:pt idx="2809">
                  <c:v>7</c:v>
                </c:pt>
                <c:pt idx="2810">
                  <c:v>9</c:v>
                </c:pt>
                <c:pt idx="2811">
                  <c:v>6</c:v>
                </c:pt>
                <c:pt idx="2812">
                  <c:v>10</c:v>
                </c:pt>
                <c:pt idx="2813">
                  <c:v>16</c:v>
                </c:pt>
                <c:pt idx="2814">
                  <c:v>6</c:v>
                </c:pt>
                <c:pt idx="2815">
                  <c:v>4</c:v>
                </c:pt>
                <c:pt idx="2816">
                  <c:v>10</c:v>
                </c:pt>
                <c:pt idx="2817">
                  <c:v>10</c:v>
                </c:pt>
                <c:pt idx="2818">
                  <c:v>1</c:v>
                </c:pt>
                <c:pt idx="2819">
                  <c:v>12</c:v>
                </c:pt>
                <c:pt idx="2820">
                  <c:v>11</c:v>
                </c:pt>
                <c:pt idx="2821">
                  <c:v>8</c:v>
                </c:pt>
                <c:pt idx="2822">
                  <c:v>6</c:v>
                </c:pt>
                <c:pt idx="2823">
                  <c:v>11</c:v>
                </c:pt>
                <c:pt idx="2824">
                  <c:v>8</c:v>
                </c:pt>
                <c:pt idx="2825">
                  <c:v>7</c:v>
                </c:pt>
                <c:pt idx="2826">
                  <c:v>8</c:v>
                </c:pt>
                <c:pt idx="2827">
                  <c:v>9</c:v>
                </c:pt>
                <c:pt idx="2828">
                  <c:v>9</c:v>
                </c:pt>
                <c:pt idx="2829">
                  <c:v>16</c:v>
                </c:pt>
                <c:pt idx="2830">
                  <c:v>15</c:v>
                </c:pt>
                <c:pt idx="2831">
                  <c:v>8</c:v>
                </c:pt>
                <c:pt idx="2832">
                  <c:v>8</c:v>
                </c:pt>
                <c:pt idx="2833">
                  <c:v>17</c:v>
                </c:pt>
                <c:pt idx="2834">
                  <c:v>10</c:v>
                </c:pt>
                <c:pt idx="2835">
                  <c:v>4</c:v>
                </c:pt>
                <c:pt idx="2836">
                  <c:v>8</c:v>
                </c:pt>
                <c:pt idx="2837">
                  <c:v>5</c:v>
                </c:pt>
                <c:pt idx="2838">
                  <c:v>10</c:v>
                </c:pt>
                <c:pt idx="2839">
                  <c:v>5</c:v>
                </c:pt>
                <c:pt idx="2840">
                  <c:v>2</c:v>
                </c:pt>
                <c:pt idx="2841">
                  <c:v>3</c:v>
                </c:pt>
                <c:pt idx="2842">
                  <c:v>10</c:v>
                </c:pt>
                <c:pt idx="2843">
                  <c:v>7</c:v>
                </c:pt>
                <c:pt idx="2844">
                  <c:v>7</c:v>
                </c:pt>
                <c:pt idx="2845">
                  <c:v>13</c:v>
                </c:pt>
                <c:pt idx="2846">
                  <c:v>10</c:v>
                </c:pt>
                <c:pt idx="2847">
                  <c:v>10</c:v>
                </c:pt>
                <c:pt idx="2848">
                  <c:v>6</c:v>
                </c:pt>
                <c:pt idx="2849">
                  <c:v>9</c:v>
                </c:pt>
                <c:pt idx="2850">
                  <c:v>9</c:v>
                </c:pt>
                <c:pt idx="2851">
                  <c:v>3</c:v>
                </c:pt>
                <c:pt idx="2852">
                  <c:v>6</c:v>
                </c:pt>
                <c:pt idx="2853">
                  <c:v>3</c:v>
                </c:pt>
                <c:pt idx="2854">
                  <c:v>9</c:v>
                </c:pt>
                <c:pt idx="2855">
                  <c:v>7</c:v>
                </c:pt>
                <c:pt idx="2856">
                  <c:v>4</c:v>
                </c:pt>
                <c:pt idx="2857">
                  <c:v>5</c:v>
                </c:pt>
                <c:pt idx="2858">
                  <c:v>8</c:v>
                </c:pt>
                <c:pt idx="2859">
                  <c:v>9</c:v>
                </c:pt>
                <c:pt idx="2860">
                  <c:v>9</c:v>
                </c:pt>
                <c:pt idx="2861">
                  <c:v>10</c:v>
                </c:pt>
                <c:pt idx="2862">
                  <c:v>12</c:v>
                </c:pt>
                <c:pt idx="2863">
                  <c:v>9</c:v>
                </c:pt>
                <c:pt idx="2864">
                  <c:v>9</c:v>
                </c:pt>
                <c:pt idx="2865">
                  <c:v>6</c:v>
                </c:pt>
                <c:pt idx="2866">
                  <c:v>9</c:v>
                </c:pt>
                <c:pt idx="2867">
                  <c:v>11</c:v>
                </c:pt>
                <c:pt idx="2868">
                  <c:v>8</c:v>
                </c:pt>
                <c:pt idx="2869">
                  <c:v>8</c:v>
                </c:pt>
                <c:pt idx="2870">
                  <c:v>7</c:v>
                </c:pt>
                <c:pt idx="2871">
                  <c:v>11</c:v>
                </c:pt>
                <c:pt idx="2872">
                  <c:v>9</c:v>
                </c:pt>
                <c:pt idx="2873">
                  <c:v>7</c:v>
                </c:pt>
                <c:pt idx="2874">
                  <c:v>6</c:v>
                </c:pt>
                <c:pt idx="2875">
                  <c:v>7</c:v>
                </c:pt>
                <c:pt idx="2876">
                  <c:v>9</c:v>
                </c:pt>
                <c:pt idx="2877">
                  <c:v>9</c:v>
                </c:pt>
                <c:pt idx="2878">
                  <c:v>6</c:v>
                </c:pt>
                <c:pt idx="2879">
                  <c:v>10</c:v>
                </c:pt>
                <c:pt idx="2880">
                  <c:v>15</c:v>
                </c:pt>
                <c:pt idx="2881">
                  <c:v>11</c:v>
                </c:pt>
                <c:pt idx="2882">
                  <c:v>6</c:v>
                </c:pt>
                <c:pt idx="2883">
                  <c:v>11</c:v>
                </c:pt>
                <c:pt idx="2884">
                  <c:v>4</c:v>
                </c:pt>
                <c:pt idx="2885">
                  <c:v>10</c:v>
                </c:pt>
                <c:pt idx="2886">
                  <c:v>12</c:v>
                </c:pt>
                <c:pt idx="2887">
                  <c:v>11</c:v>
                </c:pt>
                <c:pt idx="2888">
                  <c:v>4</c:v>
                </c:pt>
                <c:pt idx="2889">
                  <c:v>12</c:v>
                </c:pt>
                <c:pt idx="2890">
                  <c:v>4</c:v>
                </c:pt>
                <c:pt idx="2891">
                  <c:v>3</c:v>
                </c:pt>
                <c:pt idx="2892">
                  <c:v>10</c:v>
                </c:pt>
                <c:pt idx="2893">
                  <c:v>7</c:v>
                </c:pt>
                <c:pt idx="2894">
                  <c:v>8</c:v>
                </c:pt>
                <c:pt idx="2895">
                  <c:v>6</c:v>
                </c:pt>
                <c:pt idx="2896">
                  <c:v>13</c:v>
                </c:pt>
                <c:pt idx="2897">
                  <c:v>6</c:v>
                </c:pt>
                <c:pt idx="2898">
                  <c:v>12</c:v>
                </c:pt>
                <c:pt idx="2899">
                  <c:v>11</c:v>
                </c:pt>
                <c:pt idx="2900">
                  <c:v>7</c:v>
                </c:pt>
                <c:pt idx="2901">
                  <c:v>8</c:v>
                </c:pt>
                <c:pt idx="2902">
                  <c:v>13</c:v>
                </c:pt>
                <c:pt idx="2903">
                  <c:v>12</c:v>
                </c:pt>
                <c:pt idx="2904">
                  <c:v>8</c:v>
                </c:pt>
                <c:pt idx="2905">
                  <c:v>9</c:v>
                </c:pt>
                <c:pt idx="2906">
                  <c:v>2</c:v>
                </c:pt>
                <c:pt idx="2907">
                  <c:v>4</c:v>
                </c:pt>
                <c:pt idx="2908">
                  <c:v>7</c:v>
                </c:pt>
                <c:pt idx="2909">
                  <c:v>7</c:v>
                </c:pt>
                <c:pt idx="2910">
                  <c:v>10</c:v>
                </c:pt>
                <c:pt idx="2911">
                  <c:v>6</c:v>
                </c:pt>
                <c:pt idx="2912">
                  <c:v>9</c:v>
                </c:pt>
                <c:pt idx="2913">
                  <c:v>17</c:v>
                </c:pt>
                <c:pt idx="2914">
                  <c:v>8</c:v>
                </c:pt>
                <c:pt idx="2915">
                  <c:v>4</c:v>
                </c:pt>
                <c:pt idx="2916">
                  <c:v>9</c:v>
                </c:pt>
                <c:pt idx="2917">
                  <c:v>10</c:v>
                </c:pt>
                <c:pt idx="2918">
                  <c:v>12</c:v>
                </c:pt>
                <c:pt idx="2919">
                  <c:v>8</c:v>
                </c:pt>
                <c:pt idx="2920">
                  <c:v>7</c:v>
                </c:pt>
                <c:pt idx="2921">
                  <c:v>13</c:v>
                </c:pt>
                <c:pt idx="2922">
                  <c:v>9</c:v>
                </c:pt>
                <c:pt idx="2923">
                  <c:v>9</c:v>
                </c:pt>
                <c:pt idx="2924">
                  <c:v>6</c:v>
                </c:pt>
                <c:pt idx="2925">
                  <c:v>14</c:v>
                </c:pt>
                <c:pt idx="2926">
                  <c:v>9</c:v>
                </c:pt>
                <c:pt idx="2927">
                  <c:v>6</c:v>
                </c:pt>
                <c:pt idx="2928">
                  <c:v>10</c:v>
                </c:pt>
                <c:pt idx="2929">
                  <c:v>9</c:v>
                </c:pt>
                <c:pt idx="2930">
                  <c:v>8</c:v>
                </c:pt>
                <c:pt idx="2931">
                  <c:v>11</c:v>
                </c:pt>
                <c:pt idx="2932">
                  <c:v>11</c:v>
                </c:pt>
                <c:pt idx="2933">
                  <c:v>8</c:v>
                </c:pt>
                <c:pt idx="2934">
                  <c:v>10</c:v>
                </c:pt>
                <c:pt idx="2935">
                  <c:v>7</c:v>
                </c:pt>
                <c:pt idx="2936">
                  <c:v>9</c:v>
                </c:pt>
                <c:pt idx="2937">
                  <c:v>6</c:v>
                </c:pt>
                <c:pt idx="2938">
                  <c:v>4</c:v>
                </c:pt>
                <c:pt idx="2939">
                  <c:v>7</c:v>
                </c:pt>
                <c:pt idx="2940">
                  <c:v>6</c:v>
                </c:pt>
                <c:pt idx="2941">
                  <c:v>7</c:v>
                </c:pt>
                <c:pt idx="2942">
                  <c:v>8</c:v>
                </c:pt>
                <c:pt idx="2943">
                  <c:v>7</c:v>
                </c:pt>
                <c:pt idx="2944">
                  <c:v>10</c:v>
                </c:pt>
                <c:pt idx="2945">
                  <c:v>12</c:v>
                </c:pt>
                <c:pt idx="2946">
                  <c:v>13</c:v>
                </c:pt>
                <c:pt idx="2947">
                  <c:v>11</c:v>
                </c:pt>
                <c:pt idx="2948">
                  <c:v>10</c:v>
                </c:pt>
                <c:pt idx="2949">
                  <c:v>12</c:v>
                </c:pt>
                <c:pt idx="2950">
                  <c:v>10</c:v>
                </c:pt>
                <c:pt idx="2951">
                  <c:v>5</c:v>
                </c:pt>
                <c:pt idx="2952">
                  <c:v>6</c:v>
                </c:pt>
                <c:pt idx="2953">
                  <c:v>13</c:v>
                </c:pt>
                <c:pt idx="2954">
                  <c:v>4</c:v>
                </c:pt>
                <c:pt idx="2955">
                  <c:v>8</c:v>
                </c:pt>
                <c:pt idx="2956">
                  <c:v>7</c:v>
                </c:pt>
                <c:pt idx="2957">
                  <c:v>9</c:v>
                </c:pt>
                <c:pt idx="2958">
                  <c:v>10</c:v>
                </c:pt>
                <c:pt idx="2959">
                  <c:v>9</c:v>
                </c:pt>
                <c:pt idx="2960">
                  <c:v>10</c:v>
                </c:pt>
                <c:pt idx="2961">
                  <c:v>10</c:v>
                </c:pt>
                <c:pt idx="2962">
                  <c:v>11</c:v>
                </c:pt>
                <c:pt idx="2963">
                  <c:v>7</c:v>
                </c:pt>
                <c:pt idx="2964">
                  <c:v>8</c:v>
                </c:pt>
                <c:pt idx="2965">
                  <c:v>1</c:v>
                </c:pt>
                <c:pt idx="2966">
                  <c:v>5</c:v>
                </c:pt>
                <c:pt idx="2967">
                  <c:v>17</c:v>
                </c:pt>
                <c:pt idx="2968">
                  <c:v>8</c:v>
                </c:pt>
                <c:pt idx="2969">
                  <c:v>6</c:v>
                </c:pt>
                <c:pt idx="2970">
                  <c:v>4</c:v>
                </c:pt>
                <c:pt idx="2971">
                  <c:v>10</c:v>
                </c:pt>
                <c:pt idx="2972">
                  <c:v>9</c:v>
                </c:pt>
                <c:pt idx="2973">
                  <c:v>5</c:v>
                </c:pt>
                <c:pt idx="2974">
                  <c:v>10</c:v>
                </c:pt>
                <c:pt idx="2975">
                  <c:v>7</c:v>
                </c:pt>
                <c:pt idx="2976">
                  <c:v>7</c:v>
                </c:pt>
                <c:pt idx="2977">
                  <c:v>8</c:v>
                </c:pt>
                <c:pt idx="2978">
                  <c:v>5</c:v>
                </c:pt>
                <c:pt idx="2979">
                  <c:v>11</c:v>
                </c:pt>
                <c:pt idx="2980">
                  <c:v>11</c:v>
                </c:pt>
                <c:pt idx="2981">
                  <c:v>10</c:v>
                </c:pt>
                <c:pt idx="2982">
                  <c:v>5</c:v>
                </c:pt>
                <c:pt idx="2983">
                  <c:v>5</c:v>
                </c:pt>
                <c:pt idx="2984">
                  <c:v>6</c:v>
                </c:pt>
                <c:pt idx="2985">
                  <c:v>6</c:v>
                </c:pt>
                <c:pt idx="2986">
                  <c:v>8</c:v>
                </c:pt>
                <c:pt idx="2987">
                  <c:v>7</c:v>
                </c:pt>
                <c:pt idx="2988">
                  <c:v>9</c:v>
                </c:pt>
                <c:pt idx="2989">
                  <c:v>9</c:v>
                </c:pt>
                <c:pt idx="2990">
                  <c:v>8</c:v>
                </c:pt>
                <c:pt idx="2991">
                  <c:v>14</c:v>
                </c:pt>
                <c:pt idx="2992">
                  <c:v>6</c:v>
                </c:pt>
                <c:pt idx="2993">
                  <c:v>6</c:v>
                </c:pt>
                <c:pt idx="2994">
                  <c:v>3</c:v>
                </c:pt>
                <c:pt idx="2995">
                  <c:v>13</c:v>
                </c:pt>
                <c:pt idx="2996">
                  <c:v>14</c:v>
                </c:pt>
                <c:pt idx="2997">
                  <c:v>9</c:v>
                </c:pt>
                <c:pt idx="2998">
                  <c:v>9</c:v>
                </c:pt>
                <c:pt idx="2999">
                  <c:v>8</c:v>
                </c:pt>
                <c:pt idx="3000">
                  <c:v>12</c:v>
                </c:pt>
                <c:pt idx="3001">
                  <c:v>8</c:v>
                </c:pt>
                <c:pt idx="3002">
                  <c:v>7</c:v>
                </c:pt>
                <c:pt idx="3003">
                  <c:v>2</c:v>
                </c:pt>
                <c:pt idx="3004">
                  <c:v>6</c:v>
                </c:pt>
                <c:pt idx="3005">
                  <c:v>12</c:v>
                </c:pt>
                <c:pt idx="3006">
                  <c:v>4</c:v>
                </c:pt>
                <c:pt idx="3007">
                  <c:v>7</c:v>
                </c:pt>
                <c:pt idx="3008">
                  <c:v>9</c:v>
                </c:pt>
                <c:pt idx="3009">
                  <c:v>6</c:v>
                </c:pt>
                <c:pt idx="3010">
                  <c:v>7</c:v>
                </c:pt>
                <c:pt idx="3011">
                  <c:v>7</c:v>
                </c:pt>
                <c:pt idx="3012">
                  <c:v>6</c:v>
                </c:pt>
                <c:pt idx="3013">
                  <c:v>9</c:v>
                </c:pt>
                <c:pt idx="3014">
                  <c:v>5</c:v>
                </c:pt>
                <c:pt idx="3015">
                  <c:v>11</c:v>
                </c:pt>
                <c:pt idx="3016">
                  <c:v>9</c:v>
                </c:pt>
                <c:pt idx="3017">
                  <c:v>11</c:v>
                </c:pt>
                <c:pt idx="3018">
                  <c:v>9</c:v>
                </c:pt>
                <c:pt idx="3019">
                  <c:v>8</c:v>
                </c:pt>
                <c:pt idx="3020">
                  <c:v>3</c:v>
                </c:pt>
                <c:pt idx="3021">
                  <c:v>10</c:v>
                </c:pt>
                <c:pt idx="3022">
                  <c:v>10</c:v>
                </c:pt>
                <c:pt idx="3023">
                  <c:v>8</c:v>
                </c:pt>
                <c:pt idx="3024">
                  <c:v>14</c:v>
                </c:pt>
                <c:pt idx="3025">
                  <c:v>10</c:v>
                </c:pt>
                <c:pt idx="3026">
                  <c:v>11</c:v>
                </c:pt>
                <c:pt idx="3027">
                  <c:v>7</c:v>
                </c:pt>
                <c:pt idx="3028">
                  <c:v>8</c:v>
                </c:pt>
                <c:pt idx="3029">
                  <c:v>6</c:v>
                </c:pt>
                <c:pt idx="3030">
                  <c:v>8</c:v>
                </c:pt>
                <c:pt idx="3031">
                  <c:v>10</c:v>
                </c:pt>
                <c:pt idx="3032">
                  <c:v>14</c:v>
                </c:pt>
                <c:pt idx="3033">
                  <c:v>3</c:v>
                </c:pt>
                <c:pt idx="3034">
                  <c:v>8</c:v>
                </c:pt>
                <c:pt idx="3035">
                  <c:v>11</c:v>
                </c:pt>
                <c:pt idx="3036">
                  <c:v>4</c:v>
                </c:pt>
                <c:pt idx="3037">
                  <c:v>8</c:v>
                </c:pt>
                <c:pt idx="3038">
                  <c:v>8</c:v>
                </c:pt>
                <c:pt idx="3039">
                  <c:v>5</c:v>
                </c:pt>
                <c:pt idx="3040">
                  <c:v>9</c:v>
                </c:pt>
                <c:pt idx="3041">
                  <c:v>7</c:v>
                </c:pt>
                <c:pt idx="3042">
                  <c:v>3</c:v>
                </c:pt>
                <c:pt idx="3043">
                  <c:v>7</c:v>
                </c:pt>
                <c:pt idx="3044">
                  <c:v>5</c:v>
                </c:pt>
                <c:pt idx="3045">
                  <c:v>9</c:v>
                </c:pt>
                <c:pt idx="3046">
                  <c:v>11</c:v>
                </c:pt>
                <c:pt idx="3047">
                  <c:v>9</c:v>
                </c:pt>
                <c:pt idx="3048">
                  <c:v>8</c:v>
                </c:pt>
                <c:pt idx="3049">
                  <c:v>8</c:v>
                </c:pt>
                <c:pt idx="3050">
                  <c:v>7</c:v>
                </c:pt>
                <c:pt idx="3051">
                  <c:v>8</c:v>
                </c:pt>
                <c:pt idx="3052">
                  <c:v>3</c:v>
                </c:pt>
                <c:pt idx="3053">
                  <c:v>8</c:v>
                </c:pt>
                <c:pt idx="3054">
                  <c:v>9</c:v>
                </c:pt>
                <c:pt idx="3055">
                  <c:v>9</c:v>
                </c:pt>
                <c:pt idx="3056">
                  <c:v>11</c:v>
                </c:pt>
                <c:pt idx="3057">
                  <c:v>9</c:v>
                </c:pt>
                <c:pt idx="3058">
                  <c:v>4</c:v>
                </c:pt>
                <c:pt idx="3059">
                  <c:v>9</c:v>
                </c:pt>
                <c:pt idx="3060">
                  <c:v>8</c:v>
                </c:pt>
                <c:pt idx="3061">
                  <c:v>5</c:v>
                </c:pt>
                <c:pt idx="3062">
                  <c:v>10</c:v>
                </c:pt>
                <c:pt idx="3063">
                  <c:v>4</c:v>
                </c:pt>
                <c:pt idx="3064">
                  <c:v>7</c:v>
                </c:pt>
                <c:pt idx="3065">
                  <c:v>8</c:v>
                </c:pt>
                <c:pt idx="3066">
                  <c:v>3</c:v>
                </c:pt>
                <c:pt idx="3067">
                  <c:v>11</c:v>
                </c:pt>
                <c:pt idx="3068">
                  <c:v>9</c:v>
                </c:pt>
                <c:pt idx="3069">
                  <c:v>6</c:v>
                </c:pt>
                <c:pt idx="3070">
                  <c:v>9</c:v>
                </c:pt>
                <c:pt idx="3071">
                  <c:v>4</c:v>
                </c:pt>
                <c:pt idx="3072">
                  <c:v>9</c:v>
                </c:pt>
                <c:pt idx="3073">
                  <c:v>6</c:v>
                </c:pt>
                <c:pt idx="3074">
                  <c:v>8</c:v>
                </c:pt>
                <c:pt idx="3075">
                  <c:v>11</c:v>
                </c:pt>
                <c:pt idx="3076">
                  <c:v>9</c:v>
                </c:pt>
                <c:pt idx="3077">
                  <c:v>11</c:v>
                </c:pt>
                <c:pt idx="3078">
                  <c:v>10</c:v>
                </c:pt>
                <c:pt idx="3079">
                  <c:v>6</c:v>
                </c:pt>
                <c:pt idx="3080">
                  <c:v>5</c:v>
                </c:pt>
                <c:pt idx="3081">
                  <c:v>8</c:v>
                </c:pt>
                <c:pt idx="3082">
                  <c:v>9</c:v>
                </c:pt>
                <c:pt idx="3083">
                  <c:v>11</c:v>
                </c:pt>
                <c:pt idx="3084">
                  <c:v>12</c:v>
                </c:pt>
                <c:pt idx="3085">
                  <c:v>10</c:v>
                </c:pt>
                <c:pt idx="3086">
                  <c:v>7</c:v>
                </c:pt>
                <c:pt idx="3087">
                  <c:v>10</c:v>
                </c:pt>
                <c:pt idx="3088">
                  <c:v>9</c:v>
                </c:pt>
                <c:pt idx="3089">
                  <c:v>10</c:v>
                </c:pt>
                <c:pt idx="3090">
                  <c:v>9</c:v>
                </c:pt>
                <c:pt idx="3091">
                  <c:v>4</c:v>
                </c:pt>
                <c:pt idx="3092">
                  <c:v>5</c:v>
                </c:pt>
                <c:pt idx="3093">
                  <c:v>10</c:v>
                </c:pt>
                <c:pt idx="3094">
                  <c:v>5</c:v>
                </c:pt>
                <c:pt idx="3095">
                  <c:v>3</c:v>
                </c:pt>
                <c:pt idx="3096">
                  <c:v>12</c:v>
                </c:pt>
                <c:pt idx="3097">
                  <c:v>14</c:v>
                </c:pt>
                <c:pt idx="3098">
                  <c:v>7</c:v>
                </c:pt>
                <c:pt idx="3099">
                  <c:v>5</c:v>
                </c:pt>
                <c:pt idx="3100">
                  <c:v>9</c:v>
                </c:pt>
                <c:pt idx="3101">
                  <c:v>6</c:v>
                </c:pt>
                <c:pt idx="3102">
                  <c:v>6</c:v>
                </c:pt>
                <c:pt idx="3103">
                  <c:v>9</c:v>
                </c:pt>
                <c:pt idx="3104">
                  <c:v>9</c:v>
                </c:pt>
                <c:pt idx="3105">
                  <c:v>5</c:v>
                </c:pt>
                <c:pt idx="3106">
                  <c:v>9</c:v>
                </c:pt>
                <c:pt idx="3107">
                  <c:v>8</c:v>
                </c:pt>
                <c:pt idx="3108">
                  <c:v>5</c:v>
                </c:pt>
                <c:pt idx="3109">
                  <c:v>12</c:v>
                </c:pt>
                <c:pt idx="3110">
                  <c:v>8</c:v>
                </c:pt>
                <c:pt idx="3111">
                  <c:v>4</c:v>
                </c:pt>
                <c:pt idx="3112">
                  <c:v>6</c:v>
                </c:pt>
                <c:pt idx="3113">
                  <c:v>10</c:v>
                </c:pt>
                <c:pt idx="3114">
                  <c:v>11</c:v>
                </c:pt>
                <c:pt idx="3115">
                  <c:v>5</c:v>
                </c:pt>
                <c:pt idx="3116">
                  <c:v>11</c:v>
                </c:pt>
                <c:pt idx="3117">
                  <c:v>5</c:v>
                </c:pt>
                <c:pt idx="3118">
                  <c:v>9</c:v>
                </c:pt>
                <c:pt idx="3119">
                  <c:v>1</c:v>
                </c:pt>
                <c:pt idx="3120">
                  <c:v>6</c:v>
                </c:pt>
                <c:pt idx="3121">
                  <c:v>11</c:v>
                </c:pt>
                <c:pt idx="3122">
                  <c:v>5</c:v>
                </c:pt>
                <c:pt idx="3123">
                  <c:v>9</c:v>
                </c:pt>
                <c:pt idx="3124">
                  <c:v>6</c:v>
                </c:pt>
                <c:pt idx="3125">
                  <c:v>7</c:v>
                </c:pt>
                <c:pt idx="3126">
                  <c:v>9</c:v>
                </c:pt>
                <c:pt idx="3127">
                  <c:v>11</c:v>
                </c:pt>
                <c:pt idx="3128">
                  <c:v>5</c:v>
                </c:pt>
                <c:pt idx="3129">
                  <c:v>7</c:v>
                </c:pt>
                <c:pt idx="3130">
                  <c:v>4</c:v>
                </c:pt>
                <c:pt idx="3131">
                  <c:v>7</c:v>
                </c:pt>
                <c:pt idx="3132">
                  <c:v>5</c:v>
                </c:pt>
                <c:pt idx="3133">
                  <c:v>11</c:v>
                </c:pt>
                <c:pt idx="3134">
                  <c:v>10</c:v>
                </c:pt>
                <c:pt idx="3135">
                  <c:v>6</c:v>
                </c:pt>
                <c:pt idx="3136">
                  <c:v>5</c:v>
                </c:pt>
                <c:pt idx="3137">
                  <c:v>6</c:v>
                </c:pt>
                <c:pt idx="3138">
                  <c:v>6</c:v>
                </c:pt>
                <c:pt idx="3139">
                  <c:v>8</c:v>
                </c:pt>
                <c:pt idx="3140">
                  <c:v>8</c:v>
                </c:pt>
                <c:pt idx="3141">
                  <c:v>6</c:v>
                </c:pt>
                <c:pt idx="3142">
                  <c:v>13</c:v>
                </c:pt>
                <c:pt idx="3143">
                  <c:v>7</c:v>
                </c:pt>
                <c:pt idx="3144">
                  <c:v>6</c:v>
                </c:pt>
                <c:pt idx="3145">
                  <c:v>8</c:v>
                </c:pt>
                <c:pt idx="3146">
                  <c:v>4</c:v>
                </c:pt>
                <c:pt idx="3147">
                  <c:v>7</c:v>
                </c:pt>
                <c:pt idx="3148">
                  <c:v>6</c:v>
                </c:pt>
                <c:pt idx="3149">
                  <c:v>8</c:v>
                </c:pt>
                <c:pt idx="3150">
                  <c:v>12</c:v>
                </c:pt>
                <c:pt idx="3151">
                  <c:v>4</c:v>
                </c:pt>
                <c:pt idx="3152">
                  <c:v>9</c:v>
                </c:pt>
                <c:pt idx="3153">
                  <c:v>7</c:v>
                </c:pt>
                <c:pt idx="3154">
                  <c:v>7</c:v>
                </c:pt>
                <c:pt idx="3155">
                  <c:v>9</c:v>
                </c:pt>
                <c:pt idx="3156">
                  <c:v>12</c:v>
                </c:pt>
                <c:pt idx="3157">
                  <c:v>5</c:v>
                </c:pt>
                <c:pt idx="3158">
                  <c:v>7</c:v>
                </c:pt>
                <c:pt idx="3159">
                  <c:v>6</c:v>
                </c:pt>
                <c:pt idx="3160">
                  <c:v>8</c:v>
                </c:pt>
                <c:pt idx="3161">
                  <c:v>9</c:v>
                </c:pt>
                <c:pt idx="3162">
                  <c:v>8</c:v>
                </c:pt>
                <c:pt idx="3163">
                  <c:v>7</c:v>
                </c:pt>
                <c:pt idx="3164">
                  <c:v>10</c:v>
                </c:pt>
                <c:pt idx="3165">
                  <c:v>4</c:v>
                </c:pt>
                <c:pt idx="3166">
                  <c:v>6</c:v>
                </c:pt>
                <c:pt idx="3167">
                  <c:v>7</c:v>
                </c:pt>
                <c:pt idx="3168">
                  <c:v>4</c:v>
                </c:pt>
                <c:pt idx="3169">
                  <c:v>7</c:v>
                </c:pt>
                <c:pt idx="3170">
                  <c:v>12</c:v>
                </c:pt>
                <c:pt idx="3171">
                  <c:v>8</c:v>
                </c:pt>
                <c:pt idx="3172">
                  <c:v>8</c:v>
                </c:pt>
                <c:pt idx="3173">
                  <c:v>5</c:v>
                </c:pt>
                <c:pt idx="3174">
                  <c:v>4</c:v>
                </c:pt>
                <c:pt idx="3175">
                  <c:v>10</c:v>
                </c:pt>
                <c:pt idx="3176">
                  <c:v>6</c:v>
                </c:pt>
                <c:pt idx="3177">
                  <c:v>6</c:v>
                </c:pt>
                <c:pt idx="3178">
                  <c:v>5</c:v>
                </c:pt>
                <c:pt idx="3179">
                  <c:v>9</c:v>
                </c:pt>
                <c:pt idx="3180">
                  <c:v>3</c:v>
                </c:pt>
                <c:pt idx="3181">
                  <c:v>5</c:v>
                </c:pt>
                <c:pt idx="3182">
                  <c:v>12</c:v>
                </c:pt>
                <c:pt idx="3183">
                  <c:v>4</c:v>
                </c:pt>
                <c:pt idx="3184">
                  <c:v>2</c:v>
                </c:pt>
                <c:pt idx="3185">
                  <c:v>5</c:v>
                </c:pt>
                <c:pt idx="3186">
                  <c:v>6</c:v>
                </c:pt>
                <c:pt idx="3187">
                  <c:v>10</c:v>
                </c:pt>
                <c:pt idx="3188">
                  <c:v>12</c:v>
                </c:pt>
                <c:pt idx="3189">
                  <c:v>8</c:v>
                </c:pt>
                <c:pt idx="3190">
                  <c:v>6</c:v>
                </c:pt>
                <c:pt idx="3191">
                  <c:v>7</c:v>
                </c:pt>
                <c:pt idx="3192">
                  <c:v>6</c:v>
                </c:pt>
                <c:pt idx="3193">
                  <c:v>10</c:v>
                </c:pt>
                <c:pt idx="3194">
                  <c:v>9</c:v>
                </c:pt>
                <c:pt idx="3195">
                  <c:v>7</c:v>
                </c:pt>
                <c:pt idx="3196">
                  <c:v>15</c:v>
                </c:pt>
                <c:pt idx="3197">
                  <c:v>12</c:v>
                </c:pt>
                <c:pt idx="3198">
                  <c:v>4</c:v>
                </c:pt>
                <c:pt idx="3199">
                  <c:v>11</c:v>
                </c:pt>
                <c:pt idx="3200">
                  <c:v>4</c:v>
                </c:pt>
                <c:pt idx="3201">
                  <c:v>7</c:v>
                </c:pt>
                <c:pt idx="3202">
                  <c:v>7</c:v>
                </c:pt>
                <c:pt idx="3203">
                  <c:v>5</c:v>
                </c:pt>
                <c:pt idx="3204">
                  <c:v>8</c:v>
                </c:pt>
                <c:pt idx="3205">
                  <c:v>3</c:v>
                </c:pt>
                <c:pt idx="3206">
                  <c:v>6</c:v>
                </c:pt>
                <c:pt idx="3207">
                  <c:v>4</c:v>
                </c:pt>
                <c:pt idx="3208">
                  <c:v>3</c:v>
                </c:pt>
                <c:pt idx="3209">
                  <c:v>7</c:v>
                </c:pt>
                <c:pt idx="3210">
                  <c:v>10</c:v>
                </c:pt>
                <c:pt idx="3211">
                  <c:v>7</c:v>
                </c:pt>
                <c:pt idx="3212">
                  <c:v>6</c:v>
                </c:pt>
                <c:pt idx="3213">
                  <c:v>3</c:v>
                </c:pt>
                <c:pt idx="3214">
                  <c:v>12</c:v>
                </c:pt>
                <c:pt idx="3215">
                  <c:v>8</c:v>
                </c:pt>
                <c:pt idx="3216">
                  <c:v>6</c:v>
                </c:pt>
                <c:pt idx="3217">
                  <c:v>3</c:v>
                </c:pt>
                <c:pt idx="3218">
                  <c:v>6</c:v>
                </c:pt>
                <c:pt idx="3219">
                  <c:v>6</c:v>
                </c:pt>
                <c:pt idx="3220">
                  <c:v>6</c:v>
                </c:pt>
                <c:pt idx="3221">
                  <c:v>6</c:v>
                </c:pt>
                <c:pt idx="3222">
                  <c:v>12</c:v>
                </c:pt>
                <c:pt idx="3223">
                  <c:v>5</c:v>
                </c:pt>
                <c:pt idx="3224">
                  <c:v>6</c:v>
                </c:pt>
                <c:pt idx="3225">
                  <c:v>10</c:v>
                </c:pt>
                <c:pt idx="3226">
                  <c:v>7</c:v>
                </c:pt>
                <c:pt idx="3227">
                  <c:v>4</c:v>
                </c:pt>
                <c:pt idx="3228">
                  <c:v>14</c:v>
                </c:pt>
                <c:pt idx="3229">
                  <c:v>5</c:v>
                </c:pt>
                <c:pt idx="3230">
                  <c:v>6</c:v>
                </c:pt>
                <c:pt idx="3231">
                  <c:v>3</c:v>
                </c:pt>
                <c:pt idx="3232">
                  <c:v>5</c:v>
                </c:pt>
                <c:pt idx="3233">
                  <c:v>6</c:v>
                </c:pt>
                <c:pt idx="3234">
                  <c:v>7</c:v>
                </c:pt>
                <c:pt idx="3235">
                  <c:v>3</c:v>
                </c:pt>
                <c:pt idx="3236">
                  <c:v>8</c:v>
                </c:pt>
                <c:pt idx="3237">
                  <c:v>6</c:v>
                </c:pt>
                <c:pt idx="3238">
                  <c:v>12</c:v>
                </c:pt>
                <c:pt idx="3239">
                  <c:v>7</c:v>
                </c:pt>
                <c:pt idx="3240">
                  <c:v>5</c:v>
                </c:pt>
                <c:pt idx="3241">
                  <c:v>9</c:v>
                </c:pt>
                <c:pt idx="3242">
                  <c:v>10</c:v>
                </c:pt>
                <c:pt idx="3243">
                  <c:v>5</c:v>
                </c:pt>
                <c:pt idx="3244">
                  <c:v>5</c:v>
                </c:pt>
                <c:pt idx="3245">
                  <c:v>7</c:v>
                </c:pt>
                <c:pt idx="3246">
                  <c:v>10</c:v>
                </c:pt>
                <c:pt idx="3247">
                  <c:v>6</c:v>
                </c:pt>
                <c:pt idx="3248">
                  <c:v>5</c:v>
                </c:pt>
                <c:pt idx="3249">
                  <c:v>10</c:v>
                </c:pt>
                <c:pt idx="3250">
                  <c:v>13</c:v>
                </c:pt>
                <c:pt idx="3251">
                  <c:v>9</c:v>
                </c:pt>
                <c:pt idx="3252">
                  <c:v>8</c:v>
                </c:pt>
                <c:pt idx="3253">
                  <c:v>3</c:v>
                </c:pt>
                <c:pt idx="3254">
                  <c:v>4</c:v>
                </c:pt>
                <c:pt idx="3255">
                  <c:v>10</c:v>
                </c:pt>
                <c:pt idx="3256">
                  <c:v>10</c:v>
                </c:pt>
                <c:pt idx="3257">
                  <c:v>10</c:v>
                </c:pt>
                <c:pt idx="3258">
                  <c:v>8</c:v>
                </c:pt>
                <c:pt idx="3259">
                  <c:v>9</c:v>
                </c:pt>
                <c:pt idx="3260">
                  <c:v>6</c:v>
                </c:pt>
                <c:pt idx="3261">
                  <c:v>10</c:v>
                </c:pt>
                <c:pt idx="3262">
                  <c:v>3</c:v>
                </c:pt>
                <c:pt idx="3263">
                  <c:v>2</c:v>
                </c:pt>
                <c:pt idx="3264">
                  <c:v>4</c:v>
                </c:pt>
                <c:pt idx="3265">
                  <c:v>12</c:v>
                </c:pt>
                <c:pt idx="3266">
                  <c:v>7</c:v>
                </c:pt>
                <c:pt idx="3267">
                  <c:v>6</c:v>
                </c:pt>
                <c:pt idx="3268">
                  <c:v>3</c:v>
                </c:pt>
                <c:pt idx="3269">
                  <c:v>8</c:v>
                </c:pt>
                <c:pt idx="3270">
                  <c:v>7</c:v>
                </c:pt>
                <c:pt idx="3271">
                  <c:v>7</c:v>
                </c:pt>
                <c:pt idx="3272">
                  <c:v>12</c:v>
                </c:pt>
                <c:pt idx="3273">
                  <c:v>4</c:v>
                </c:pt>
                <c:pt idx="3274">
                  <c:v>5</c:v>
                </c:pt>
                <c:pt idx="3275">
                  <c:v>8</c:v>
                </c:pt>
                <c:pt idx="3276">
                  <c:v>6</c:v>
                </c:pt>
                <c:pt idx="3277">
                  <c:v>7</c:v>
                </c:pt>
                <c:pt idx="3278">
                  <c:v>6</c:v>
                </c:pt>
                <c:pt idx="3279">
                  <c:v>4</c:v>
                </c:pt>
                <c:pt idx="3280">
                  <c:v>4</c:v>
                </c:pt>
                <c:pt idx="3281">
                  <c:v>6</c:v>
                </c:pt>
                <c:pt idx="3282">
                  <c:v>9</c:v>
                </c:pt>
                <c:pt idx="3283">
                  <c:v>6</c:v>
                </c:pt>
                <c:pt idx="3284">
                  <c:v>9</c:v>
                </c:pt>
                <c:pt idx="3285">
                  <c:v>9</c:v>
                </c:pt>
                <c:pt idx="3286">
                  <c:v>8</c:v>
                </c:pt>
                <c:pt idx="3287">
                  <c:v>4</c:v>
                </c:pt>
                <c:pt idx="3288">
                  <c:v>6</c:v>
                </c:pt>
                <c:pt idx="3289">
                  <c:v>6</c:v>
                </c:pt>
                <c:pt idx="3290">
                  <c:v>8</c:v>
                </c:pt>
                <c:pt idx="3291">
                  <c:v>14</c:v>
                </c:pt>
                <c:pt idx="3292">
                  <c:v>6</c:v>
                </c:pt>
                <c:pt idx="3293">
                  <c:v>11</c:v>
                </c:pt>
                <c:pt idx="3294">
                  <c:v>2</c:v>
                </c:pt>
                <c:pt idx="3295">
                  <c:v>11</c:v>
                </c:pt>
                <c:pt idx="3296">
                  <c:v>7</c:v>
                </c:pt>
                <c:pt idx="3297">
                  <c:v>4</c:v>
                </c:pt>
                <c:pt idx="3298">
                  <c:v>8</c:v>
                </c:pt>
                <c:pt idx="3299">
                  <c:v>7</c:v>
                </c:pt>
                <c:pt idx="3300">
                  <c:v>7</c:v>
                </c:pt>
                <c:pt idx="3301">
                  <c:v>2</c:v>
                </c:pt>
                <c:pt idx="3302">
                  <c:v>5</c:v>
                </c:pt>
                <c:pt idx="3303">
                  <c:v>5</c:v>
                </c:pt>
                <c:pt idx="3304">
                  <c:v>8</c:v>
                </c:pt>
                <c:pt idx="3305">
                  <c:v>7</c:v>
                </c:pt>
                <c:pt idx="3306">
                  <c:v>8</c:v>
                </c:pt>
                <c:pt idx="3307">
                  <c:v>6</c:v>
                </c:pt>
                <c:pt idx="3308">
                  <c:v>6</c:v>
                </c:pt>
                <c:pt idx="3309">
                  <c:v>8</c:v>
                </c:pt>
                <c:pt idx="3310">
                  <c:v>3</c:v>
                </c:pt>
                <c:pt idx="3311">
                  <c:v>5</c:v>
                </c:pt>
                <c:pt idx="3312">
                  <c:v>11</c:v>
                </c:pt>
                <c:pt idx="3313">
                  <c:v>5</c:v>
                </c:pt>
                <c:pt idx="3314">
                  <c:v>7</c:v>
                </c:pt>
                <c:pt idx="3315">
                  <c:v>6</c:v>
                </c:pt>
                <c:pt idx="3316">
                  <c:v>2</c:v>
                </c:pt>
                <c:pt idx="3317">
                  <c:v>11</c:v>
                </c:pt>
                <c:pt idx="3318">
                  <c:v>9</c:v>
                </c:pt>
                <c:pt idx="3319">
                  <c:v>7</c:v>
                </c:pt>
                <c:pt idx="3320">
                  <c:v>10</c:v>
                </c:pt>
                <c:pt idx="3321">
                  <c:v>8</c:v>
                </c:pt>
                <c:pt idx="3322">
                  <c:v>9</c:v>
                </c:pt>
                <c:pt idx="3323">
                  <c:v>7</c:v>
                </c:pt>
                <c:pt idx="3324">
                  <c:v>6</c:v>
                </c:pt>
                <c:pt idx="3325">
                  <c:v>6</c:v>
                </c:pt>
                <c:pt idx="3326">
                  <c:v>5</c:v>
                </c:pt>
                <c:pt idx="3327">
                  <c:v>6</c:v>
                </c:pt>
                <c:pt idx="3328">
                  <c:v>6</c:v>
                </c:pt>
                <c:pt idx="3329">
                  <c:v>3</c:v>
                </c:pt>
                <c:pt idx="3330">
                  <c:v>5</c:v>
                </c:pt>
                <c:pt idx="3331">
                  <c:v>4</c:v>
                </c:pt>
                <c:pt idx="3332">
                  <c:v>6</c:v>
                </c:pt>
                <c:pt idx="3333">
                  <c:v>4</c:v>
                </c:pt>
                <c:pt idx="3334">
                  <c:v>7</c:v>
                </c:pt>
                <c:pt idx="3335">
                  <c:v>11</c:v>
                </c:pt>
                <c:pt idx="3336">
                  <c:v>1</c:v>
                </c:pt>
                <c:pt idx="3337">
                  <c:v>3</c:v>
                </c:pt>
                <c:pt idx="3338">
                  <c:v>3</c:v>
                </c:pt>
                <c:pt idx="3339">
                  <c:v>6</c:v>
                </c:pt>
                <c:pt idx="3340">
                  <c:v>4</c:v>
                </c:pt>
                <c:pt idx="3341">
                  <c:v>9</c:v>
                </c:pt>
                <c:pt idx="3342">
                  <c:v>8</c:v>
                </c:pt>
                <c:pt idx="3343">
                  <c:v>6</c:v>
                </c:pt>
                <c:pt idx="3344">
                  <c:v>5</c:v>
                </c:pt>
                <c:pt idx="3345">
                  <c:v>10</c:v>
                </c:pt>
                <c:pt idx="3346">
                  <c:v>5</c:v>
                </c:pt>
                <c:pt idx="3347">
                  <c:v>7</c:v>
                </c:pt>
                <c:pt idx="3348">
                  <c:v>8</c:v>
                </c:pt>
                <c:pt idx="3349">
                  <c:v>1</c:v>
                </c:pt>
                <c:pt idx="3350">
                  <c:v>5</c:v>
                </c:pt>
                <c:pt idx="3351">
                  <c:v>6</c:v>
                </c:pt>
                <c:pt idx="3352">
                  <c:v>10</c:v>
                </c:pt>
                <c:pt idx="3353">
                  <c:v>10</c:v>
                </c:pt>
                <c:pt idx="3354">
                  <c:v>7</c:v>
                </c:pt>
                <c:pt idx="3355">
                  <c:v>6</c:v>
                </c:pt>
                <c:pt idx="3356">
                  <c:v>1</c:v>
                </c:pt>
                <c:pt idx="3357">
                  <c:v>3</c:v>
                </c:pt>
                <c:pt idx="3358">
                  <c:v>4</c:v>
                </c:pt>
                <c:pt idx="3359">
                  <c:v>7</c:v>
                </c:pt>
                <c:pt idx="3360">
                  <c:v>4</c:v>
                </c:pt>
                <c:pt idx="3361">
                  <c:v>9</c:v>
                </c:pt>
                <c:pt idx="3362">
                  <c:v>10</c:v>
                </c:pt>
                <c:pt idx="3363">
                  <c:v>4</c:v>
                </c:pt>
                <c:pt idx="3364">
                  <c:v>4</c:v>
                </c:pt>
                <c:pt idx="3365">
                  <c:v>5</c:v>
                </c:pt>
                <c:pt idx="3366">
                  <c:v>5</c:v>
                </c:pt>
                <c:pt idx="3367">
                  <c:v>5</c:v>
                </c:pt>
                <c:pt idx="3368">
                  <c:v>5</c:v>
                </c:pt>
                <c:pt idx="3369">
                  <c:v>8</c:v>
                </c:pt>
                <c:pt idx="3370">
                  <c:v>8</c:v>
                </c:pt>
                <c:pt idx="3371">
                  <c:v>6</c:v>
                </c:pt>
                <c:pt idx="3372">
                  <c:v>7</c:v>
                </c:pt>
                <c:pt idx="3373">
                  <c:v>6</c:v>
                </c:pt>
                <c:pt idx="3374">
                  <c:v>5</c:v>
                </c:pt>
                <c:pt idx="3375">
                  <c:v>7</c:v>
                </c:pt>
                <c:pt idx="3376">
                  <c:v>6</c:v>
                </c:pt>
                <c:pt idx="3377">
                  <c:v>9</c:v>
                </c:pt>
                <c:pt idx="3378">
                  <c:v>2</c:v>
                </c:pt>
                <c:pt idx="3379">
                  <c:v>9</c:v>
                </c:pt>
                <c:pt idx="3380">
                  <c:v>8</c:v>
                </c:pt>
                <c:pt idx="3381">
                  <c:v>5</c:v>
                </c:pt>
                <c:pt idx="3382">
                  <c:v>7</c:v>
                </c:pt>
                <c:pt idx="3383">
                  <c:v>4</c:v>
                </c:pt>
                <c:pt idx="3384">
                  <c:v>7</c:v>
                </c:pt>
                <c:pt idx="3385">
                  <c:v>3</c:v>
                </c:pt>
                <c:pt idx="3386">
                  <c:v>6</c:v>
                </c:pt>
                <c:pt idx="3387">
                  <c:v>10</c:v>
                </c:pt>
                <c:pt idx="3388">
                  <c:v>6</c:v>
                </c:pt>
                <c:pt idx="3389">
                  <c:v>8</c:v>
                </c:pt>
                <c:pt idx="3390">
                  <c:v>6</c:v>
                </c:pt>
                <c:pt idx="3391">
                  <c:v>6</c:v>
                </c:pt>
                <c:pt idx="3392">
                  <c:v>6</c:v>
                </c:pt>
                <c:pt idx="3393">
                  <c:v>6</c:v>
                </c:pt>
                <c:pt idx="3394">
                  <c:v>1</c:v>
                </c:pt>
                <c:pt idx="3395">
                  <c:v>11</c:v>
                </c:pt>
                <c:pt idx="3396">
                  <c:v>5</c:v>
                </c:pt>
                <c:pt idx="3397">
                  <c:v>10</c:v>
                </c:pt>
                <c:pt idx="3398">
                  <c:v>4</c:v>
                </c:pt>
                <c:pt idx="3399">
                  <c:v>7</c:v>
                </c:pt>
                <c:pt idx="3400">
                  <c:v>4</c:v>
                </c:pt>
                <c:pt idx="3401">
                  <c:v>17</c:v>
                </c:pt>
                <c:pt idx="3402">
                  <c:v>1</c:v>
                </c:pt>
                <c:pt idx="3403">
                  <c:v>8</c:v>
                </c:pt>
                <c:pt idx="3404">
                  <c:v>6</c:v>
                </c:pt>
                <c:pt idx="3405">
                  <c:v>4</c:v>
                </c:pt>
                <c:pt idx="3406">
                  <c:v>9</c:v>
                </c:pt>
                <c:pt idx="3407">
                  <c:v>8</c:v>
                </c:pt>
                <c:pt idx="3408">
                  <c:v>7</c:v>
                </c:pt>
                <c:pt idx="3409">
                  <c:v>9</c:v>
                </c:pt>
                <c:pt idx="3410">
                  <c:v>5</c:v>
                </c:pt>
                <c:pt idx="3411">
                  <c:v>3</c:v>
                </c:pt>
                <c:pt idx="3412">
                  <c:v>6</c:v>
                </c:pt>
                <c:pt idx="3413">
                  <c:v>5</c:v>
                </c:pt>
                <c:pt idx="3414">
                  <c:v>5</c:v>
                </c:pt>
                <c:pt idx="3415">
                  <c:v>5</c:v>
                </c:pt>
                <c:pt idx="3416">
                  <c:v>14</c:v>
                </c:pt>
                <c:pt idx="3417">
                  <c:v>10</c:v>
                </c:pt>
                <c:pt idx="3418">
                  <c:v>5</c:v>
                </c:pt>
                <c:pt idx="3419">
                  <c:v>6</c:v>
                </c:pt>
                <c:pt idx="3420">
                  <c:v>5</c:v>
                </c:pt>
                <c:pt idx="3421">
                  <c:v>5</c:v>
                </c:pt>
                <c:pt idx="3422">
                  <c:v>5</c:v>
                </c:pt>
                <c:pt idx="3423">
                  <c:v>8</c:v>
                </c:pt>
                <c:pt idx="3424">
                  <c:v>1</c:v>
                </c:pt>
                <c:pt idx="3425">
                  <c:v>6</c:v>
                </c:pt>
                <c:pt idx="3426">
                  <c:v>6</c:v>
                </c:pt>
                <c:pt idx="3427">
                  <c:v>12</c:v>
                </c:pt>
                <c:pt idx="3428">
                  <c:v>7</c:v>
                </c:pt>
                <c:pt idx="3429">
                  <c:v>6</c:v>
                </c:pt>
                <c:pt idx="3430">
                  <c:v>7</c:v>
                </c:pt>
                <c:pt idx="3431">
                  <c:v>10</c:v>
                </c:pt>
                <c:pt idx="3432">
                  <c:v>7</c:v>
                </c:pt>
                <c:pt idx="3433">
                  <c:v>6</c:v>
                </c:pt>
                <c:pt idx="3434">
                  <c:v>5</c:v>
                </c:pt>
                <c:pt idx="3435">
                  <c:v>7</c:v>
                </c:pt>
                <c:pt idx="3436">
                  <c:v>8</c:v>
                </c:pt>
                <c:pt idx="3437">
                  <c:v>8</c:v>
                </c:pt>
                <c:pt idx="3438">
                  <c:v>6</c:v>
                </c:pt>
                <c:pt idx="3439">
                  <c:v>9</c:v>
                </c:pt>
                <c:pt idx="3440">
                  <c:v>5</c:v>
                </c:pt>
                <c:pt idx="3441">
                  <c:v>11</c:v>
                </c:pt>
                <c:pt idx="3442">
                  <c:v>7</c:v>
                </c:pt>
                <c:pt idx="3443">
                  <c:v>8</c:v>
                </c:pt>
                <c:pt idx="3444">
                  <c:v>6</c:v>
                </c:pt>
                <c:pt idx="3445">
                  <c:v>10</c:v>
                </c:pt>
                <c:pt idx="3446">
                  <c:v>7</c:v>
                </c:pt>
                <c:pt idx="3447">
                  <c:v>5</c:v>
                </c:pt>
                <c:pt idx="3448">
                  <c:v>9</c:v>
                </c:pt>
                <c:pt idx="3449">
                  <c:v>5</c:v>
                </c:pt>
                <c:pt idx="3450">
                  <c:v>8</c:v>
                </c:pt>
                <c:pt idx="3451">
                  <c:v>4</c:v>
                </c:pt>
                <c:pt idx="3452">
                  <c:v>10</c:v>
                </c:pt>
                <c:pt idx="3453">
                  <c:v>2</c:v>
                </c:pt>
                <c:pt idx="3454">
                  <c:v>7</c:v>
                </c:pt>
                <c:pt idx="3455">
                  <c:v>3</c:v>
                </c:pt>
                <c:pt idx="3456">
                  <c:v>6</c:v>
                </c:pt>
                <c:pt idx="3457">
                  <c:v>6</c:v>
                </c:pt>
                <c:pt idx="3458">
                  <c:v>3</c:v>
                </c:pt>
                <c:pt idx="3459">
                  <c:v>10</c:v>
                </c:pt>
                <c:pt idx="3460">
                  <c:v>9</c:v>
                </c:pt>
                <c:pt idx="3461">
                  <c:v>7</c:v>
                </c:pt>
                <c:pt idx="3462">
                  <c:v>6</c:v>
                </c:pt>
                <c:pt idx="3463">
                  <c:v>2</c:v>
                </c:pt>
                <c:pt idx="3464">
                  <c:v>11</c:v>
                </c:pt>
                <c:pt idx="3465">
                  <c:v>5</c:v>
                </c:pt>
                <c:pt idx="3466">
                  <c:v>3</c:v>
                </c:pt>
                <c:pt idx="3467">
                  <c:v>3</c:v>
                </c:pt>
                <c:pt idx="3468">
                  <c:v>6</c:v>
                </c:pt>
                <c:pt idx="3469">
                  <c:v>1</c:v>
                </c:pt>
                <c:pt idx="3470">
                  <c:v>9</c:v>
                </c:pt>
                <c:pt idx="3471">
                  <c:v>9</c:v>
                </c:pt>
                <c:pt idx="3472">
                  <c:v>4</c:v>
                </c:pt>
                <c:pt idx="3473">
                  <c:v>7</c:v>
                </c:pt>
                <c:pt idx="3474">
                  <c:v>3</c:v>
                </c:pt>
                <c:pt idx="3475">
                  <c:v>3</c:v>
                </c:pt>
                <c:pt idx="3476">
                  <c:v>5</c:v>
                </c:pt>
                <c:pt idx="3477">
                  <c:v>4</c:v>
                </c:pt>
                <c:pt idx="3478">
                  <c:v>5</c:v>
                </c:pt>
                <c:pt idx="3479">
                  <c:v>1</c:v>
                </c:pt>
                <c:pt idx="3480">
                  <c:v>6</c:v>
                </c:pt>
                <c:pt idx="3481">
                  <c:v>10</c:v>
                </c:pt>
                <c:pt idx="3482">
                  <c:v>5</c:v>
                </c:pt>
                <c:pt idx="3483">
                  <c:v>7</c:v>
                </c:pt>
                <c:pt idx="3484">
                  <c:v>5</c:v>
                </c:pt>
                <c:pt idx="3485">
                  <c:v>6</c:v>
                </c:pt>
                <c:pt idx="3486">
                  <c:v>5</c:v>
                </c:pt>
                <c:pt idx="3487">
                  <c:v>5</c:v>
                </c:pt>
                <c:pt idx="3488">
                  <c:v>8</c:v>
                </c:pt>
                <c:pt idx="3489">
                  <c:v>4</c:v>
                </c:pt>
                <c:pt idx="3490">
                  <c:v>7</c:v>
                </c:pt>
                <c:pt idx="3491">
                  <c:v>6</c:v>
                </c:pt>
                <c:pt idx="3492">
                  <c:v>8</c:v>
                </c:pt>
                <c:pt idx="3493">
                  <c:v>4</c:v>
                </c:pt>
                <c:pt idx="3494">
                  <c:v>10</c:v>
                </c:pt>
                <c:pt idx="3495">
                  <c:v>8</c:v>
                </c:pt>
                <c:pt idx="3496">
                  <c:v>9</c:v>
                </c:pt>
                <c:pt idx="3497">
                  <c:v>4</c:v>
                </c:pt>
                <c:pt idx="3498">
                  <c:v>5</c:v>
                </c:pt>
                <c:pt idx="3499">
                  <c:v>4</c:v>
                </c:pt>
                <c:pt idx="3500">
                  <c:v>4</c:v>
                </c:pt>
                <c:pt idx="3501">
                  <c:v>5</c:v>
                </c:pt>
                <c:pt idx="3502">
                  <c:v>5</c:v>
                </c:pt>
                <c:pt idx="3503">
                  <c:v>5</c:v>
                </c:pt>
                <c:pt idx="3504">
                  <c:v>8</c:v>
                </c:pt>
                <c:pt idx="3505">
                  <c:v>5</c:v>
                </c:pt>
                <c:pt idx="3506">
                  <c:v>7</c:v>
                </c:pt>
                <c:pt idx="3507">
                  <c:v>6</c:v>
                </c:pt>
                <c:pt idx="3508">
                  <c:v>5</c:v>
                </c:pt>
                <c:pt idx="3509">
                  <c:v>9</c:v>
                </c:pt>
                <c:pt idx="3510">
                  <c:v>5</c:v>
                </c:pt>
                <c:pt idx="3511">
                  <c:v>4</c:v>
                </c:pt>
                <c:pt idx="3512">
                  <c:v>4</c:v>
                </c:pt>
                <c:pt idx="3513">
                  <c:v>4</c:v>
                </c:pt>
                <c:pt idx="3514">
                  <c:v>8</c:v>
                </c:pt>
                <c:pt idx="3515">
                  <c:v>9</c:v>
                </c:pt>
                <c:pt idx="3516">
                  <c:v>6</c:v>
                </c:pt>
                <c:pt idx="3517">
                  <c:v>7</c:v>
                </c:pt>
                <c:pt idx="3518">
                  <c:v>5</c:v>
                </c:pt>
                <c:pt idx="3519">
                  <c:v>5</c:v>
                </c:pt>
                <c:pt idx="3520">
                  <c:v>9</c:v>
                </c:pt>
                <c:pt idx="3521">
                  <c:v>4</c:v>
                </c:pt>
                <c:pt idx="3522">
                  <c:v>5</c:v>
                </c:pt>
                <c:pt idx="3523">
                  <c:v>11</c:v>
                </c:pt>
                <c:pt idx="3524">
                  <c:v>1</c:v>
                </c:pt>
                <c:pt idx="3525">
                  <c:v>2</c:v>
                </c:pt>
                <c:pt idx="3526">
                  <c:v>3</c:v>
                </c:pt>
                <c:pt idx="3527">
                  <c:v>3</c:v>
                </c:pt>
                <c:pt idx="3528">
                  <c:v>7</c:v>
                </c:pt>
                <c:pt idx="3529">
                  <c:v>4</c:v>
                </c:pt>
                <c:pt idx="3530">
                  <c:v>8</c:v>
                </c:pt>
                <c:pt idx="3531">
                  <c:v>9</c:v>
                </c:pt>
                <c:pt idx="3532">
                  <c:v>8</c:v>
                </c:pt>
                <c:pt idx="3533">
                  <c:v>6</c:v>
                </c:pt>
                <c:pt idx="3534">
                  <c:v>7</c:v>
                </c:pt>
                <c:pt idx="3535">
                  <c:v>7</c:v>
                </c:pt>
                <c:pt idx="3536">
                  <c:v>8</c:v>
                </c:pt>
                <c:pt idx="3537">
                  <c:v>6</c:v>
                </c:pt>
                <c:pt idx="3538">
                  <c:v>9</c:v>
                </c:pt>
                <c:pt idx="3539">
                  <c:v>8</c:v>
                </c:pt>
                <c:pt idx="3540">
                  <c:v>5</c:v>
                </c:pt>
                <c:pt idx="3541">
                  <c:v>2</c:v>
                </c:pt>
                <c:pt idx="3542">
                  <c:v>5</c:v>
                </c:pt>
                <c:pt idx="3543">
                  <c:v>7</c:v>
                </c:pt>
                <c:pt idx="3544">
                  <c:v>7</c:v>
                </c:pt>
                <c:pt idx="3545">
                  <c:v>4</c:v>
                </c:pt>
                <c:pt idx="3546">
                  <c:v>5</c:v>
                </c:pt>
                <c:pt idx="3547">
                  <c:v>5</c:v>
                </c:pt>
                <c:pt idx="3548">
                  <c:v>7</c:v>
                </c:pt>
                <c:pt idx="3549">
                  <c:v>3</c:v>
                </c:pt>
                <c:pt idx="3550">
                  <c:v>3</c:v>
                </c:pt>
                <c:pt idx="3551">
                  <c:v>6</c:v>
                </c:pt>
                <c:pt idx="3552">
                  <c:v>9</c:v>
                </c:pt>
                <c:pt idx="3553">
                  <c:v>9</c:v>
                </c:pt>
                <c:pt idx="3554">
                  <c:v>8</c:v>
                </c:pt>
                <c:pt idx="3555">
                  <c:v>7</c:v>
                </c:pt>
                <c:pt idx="3556">
                  <c:v>6</c:v>
                </c:pt>
                <c:pt idx="3557">
                  <c:v>3</c:v>
                </c:pt>
                <c:pt idx="3558">
                  <c:v>6</c:v>
                </c:pt>
                <c:pt idx="3559">
                  <c:v>4</c:v>
                </c:pt>
                <c:pt idx="3560">
                  <c:v>2</c:v>
                </c:pt>
                <c:pt idx="3561">
                  <c:v>8</c:v>
                </c:pt>
                <c:pt idx="3562">
                  <c:v>4</c:v>
                </c:pt>
                <c:pt idx="3563">
                  <c:v>7</c:v>
                </c:pt>
                <c:pt idx="3564">
                  <c:v>8</c:v>
                </c:pt>
                <c:pt idx="3565">
                  <c:v>5</c:v>
                </c:pt>
                <c:pt idx="3566">
                  <c:v>13</c:v>
                </c:pt>
                <c:pt idx="3567">
                  <c:v>2</c:v>
                </c:pt>
                <c:pt idx="3568">
                  <c:v>8</c:v>
                </c:pt>
                <c:pt idx="3569">
                  <c:v>5</c:v>
                </c:pt>
                <c:pt idx="3570">
                  <c:v>3</c:v>
                </c:pt>
                <c:pt idx="3571">
                  <c:v>5</c:v>
                </c:pt>
                <c:pt idx="3572">
                  <c:v>8</c:v>
                </c:pt>
                <c:pt idx="3573">
                  <c:v>6</c:v>
                </c:pt>
                <c:pt idx="3574">
                  <c:v>9</c:v>
                </c:pt>
                <c:pt idx="3575">
                  <c:v>10</c:v>
                </c:pt>
                <c:pt idx="3576">
                  <c:v>8</c:v>
                </c:pt>
                <c:pt idx="3577">
                  <c:v>8</c:v>
                </c:pt>
                <c:pt idx="3578">
                  <c:v>6</c:v>
                </c:pt>
                <c:pt idx="3579">
                  <c:v>11</c:v>
                </c:pt>
                <c:pt idx="3580">
                  <c:v>5</c:v>
                </c:pt>
                <c:pt idx="3581">
                  <c:v>3</c:v>
                </c:pt>
                <c:pt idx="3582">
                  <c:v>4</c:v>
                </c:pt>
                <c:pt idx="3583">
                  <c:v>7</c:v>
                </c:pt>
                <c:pt idx="3584">
                  <c:v>5</c:v>
                </c:pt>
                <c:pt idx="3585">
                  <c:v>9</c:v>
                </c:pt>
                <c:pt idx="3586">
                  <c:v>9</c:v>
                </c:pt>
                <c:pt idx="3587">
                  <c:v>7</c:v>
                </c:pt>
                <c:pt idx="3588">
                  <c:v>3</c:v>
                </c:pt>
                <c:pt idx="3589">
                  <c:v>5</c:v>
                </c:pt>
                <c:pt idx="3590">
                  <c:v>4</c:v>
                </c:pt>
                <c:pt idx="3591">
                  <c:v>5</c:v>
                </c:pt>
                <c:pt idx="3592">
                  <c:v>9</c:v>
                </c:pt>
                <c:pt idx="3593">
                  <c:v>5</c:v>
                </c:pt>
                <c:pt idx="3594">
                  <c:v>3</c:v>
                </c:pt>
                <c:pt idx="3595">
                  <c:v>6</c:v>
                </c:pt>
                <c:pt idx="3596">
                  <c:v>2</c:v>
                </c:pt>
                <c:pt idx="3597">
                  <c:v>8</c:v>
                </c:pt>
                <c:pt idx="3598">
                  <c:v>4</c:v>
                </c:pt>
                <c:pt idx="3599">
                  <c:v>2</c:v>
                </c:pt>
                <c:pt idx="3600">
                  <c:v>6</c:v>
                </c:pt>
                <c:pt idx="3601">
                  <c:v>2</c:v>
                </c:pt>
                <c:pt idx="3602">
                  <c:v>3</c:v>
                </c:pt>
                <c:pt idx="3603">
                  <c:v>8</c:v>
                </c:pt>
                <c:pt idx="3604">
                  <c:v>4</c:v>
                </c:pt>
                <c:pt idx="3605">
                  <c:v>12</c:v>
                </c:pt>
                <c:pt idx="3606">
                  <c:v>4</c:v>
                </c:pt>
                <c:pt idx="3607">
                  <c:v>2</c:v>
                </c:pt>
                <c:pt idx="3608">
                  <c:v>2</c:v>
                </c:pt>
                <c:pt idx="3609">
                  <c:v>7</c:v>
                </c:pt>
                <c:pt idx="3610">
                  <c:v>7</c:v>
                </c:pt>
                <c:pt idx="3611">
                  <c:v>8</c:v>
                </c:pt>
                <c:pt idx="3612">
                  <c:v>6</c:v>
                </c:pt>
                <c:pt idx="3613">
                  <c:v>6</c:v>
                </c:pt>
                <c:pt idx="3614">
                  <c:v>9</c:v>
                </c:pt>
                <c:pt idx="3615">
                  <c:v>13</c:v>
                </c:pt>
                <c:pt idx="3616">
                  <c:v>4</c:v>
                </c:pt>
                <c:pt idx="3617">
                  <c:v>5</c:v>
                </c:pt>
                <c:pt idx="3618">
                  <c:v>12</c:v>
                </c:pt>
                <c:pt idx="3619">
                  <c:v>6</c:v>
                </c:pt>
                <c:pt idx="3620">
                  <c:v>6</c:v>
                </c:pt>
                <c:pt idx="3621">
                  <c:v>12</c:v>
                </c:pt>
                <c:pt idx="3622">
                  <c:v>3</c:v>
                </c:pt>
                <c:pt idx="3623">
                  <c:v>3</c:v>
                </c:pt>
                <c:pt idx="3624">
                  <c:v>4</c:v>
                </c:pt>
                <c:pt idx="3625">
                  <c:v>5</c:v>
                </c:pt>
                <c:pt idx="3626">
                  <c:v>8</c:v>
                </c:pt>
                <c:pt idx="3627">
                  <c:v>10</c:v>
                </c:pt>
                <c:pt idx="3628">
                  <c:v>6</c:v>
                </c:pt>
                <c:pt idx="3629">
                  <c:v>6</c:v>
                </c:pt>
                <c:pt idx="3630">
                  <c:v>7</c:v>
                </c:pt>
                <c:pt idx="3631">
                  <c:v>4</c:v>
                </c:pt>
                <c:pt idx="3632">
                  <c:v>3</c:v>
                </c:pt>
                <c:pt idx="3633">
                  <c:v>8</c:v>
                </c:pt>
                <c:pt idx="3634">
                  <c:v>6</c:v>
                </c:pt>
                <c:pt idx="3635">
                  <c:v>1</c:v>
                </c:pt>
                <c:pt idx="3636">
                  <c:v>4</c:v>
                </c:pt>
                <c:pt idx="3637">
                  <c:v>7</c:v>
                </c:pt>
                <c:pt idx="3638">
                  <c:v>5</c:v>
                </c:pt>
                <c:pt idx="3639">
                  <c:v>4</c:v>
                </c:pt>
                <c:pt idx="3640">
                  <c:v>7</c:v>
                </c:pt>
                <c:pt idx="3641">
                  <c:v>3</c:v>
                </c:pt>
                <c:pt idx="3642">
                  <c:v>4</c:v>
                </c:pt>
                <c:pt idx="3643">
                  <c:v>4</c:v>
                </c:pt>
                <c:pt idx="3644">
                  <c:v>5</c:v>
                </c:pt>
                <c:pt idx="3645">
                  <c:v>4</c:v>
                </c:pt>
                <c:pt idx="3646">
                  <c:v>5</c:v>
                </c:pt>
                <c:pt idx="3647">
                  <c:v>5</c:v>
                </c:pt>
                <c:pt idx="3648">
                  <c:v>6</c:v>
                </c:pt>
                <c:pt idx="3649">
                  <c:v>3</c:v>
                </c:pt>
                <c:pt idx="3650">
                  <c:v>5</c:v>
                </c:pt>
                <c:pt idx="3651">
                  <c:v>7</c:v>
                </c:pt>
                <c:pt idx="3652">
                  <c:v>9</c:v>
                </c:pt>
                <c:pt idx="3653">
                  <c:v>7</c:v>
                </c:pt>
                <c:pt idx="3654">
                  <c:v>5</c:v>
                </c:pt>
                <c:pt idx="3655">
                  <c:v>2</c:v>
                </c:pt>
                <c:pt idx="3656">
                  <c:v>5</c:v>
                </c:pt>
                <c:pt idx="3657">
                  <c:v>3</c:v>
                </c:pt>
                <c:pt idx="3658">
                  <c:v>6</c:v>
                </c:pt>
                <c:pt idx="3659">
                  <c:v>10</c:v>
                </c:pt>
                <c:pt idx="3660">
                  <c:v>4</c:v>
                </c:pt>
                <c:pt idx="3661">
                  <c:v>4</c:v>
                </c:pt>
                <c:pt idx="3662">
                  <c:v>4</c:v>
                </c:pt>
                <c:pt idx="3663">
                  <c:v>6</c:v>
                </c:pt>
                <c:pt idx="3664">
                  <c:v>4</c:v>
                </c:pt>
                <c:pt idx="3665">
                  <c:v>4</c:v>
                </c:pt>
                <c:pt idx="3666">
                  <c:v>6</c:v>
                </c:pt>
                <c:pt idx="3667">
                  <c:v>11</c:v>
                </c:pt>
                <c:pt idx="3668">
                  <c:v>6</c:v>
                </c:pt>
                <c:pt idx="3669">
                  <c:v>5</c:v>
                </c:pt>
                <c:pt idx="3670">
                  <c:v>9</c:v>
                </c:pt>
                <c:pt idx="3671">
                  <c:v>6</c:v>
                </c:pt>
                <c:pt idx="3672">
                  <c:v>4</c:v>
                </c:pt>
                <c:pt idx="3673">
                  <c:v>8</c:v>
                </c:pt>
                <c:pt idx="3674">
                  <c:v>5</c:v>
                </c:pt>
                <c:pt idx="3675">
                  <c:v>8</c:v>
                </c:pt>
                <c:pt idx="3676">
                  <c:v>10</c:v>
                </c:pt>
                <c:pt idx="3677">
                  <c:v>7</c:v>
                </c:pt>
                <c:pt idx="3678">
                  <c:v>7</c:v>
                </c:pt>
                <c:pt idx="3679">
                  <c:v>5</c:v>
                </c:pt>
                <c:pt idx="3680">
                  <c:v>6</c:v>
                </c:pt>
                <c:pt idx="3681">
                  <c:v>7</c:v>
                </c:pt>
                <c:pt idx="3682">
                  <c:v>4</c:v>
                </c:pt>
                <c:pt idx="3683">
                  <c:v>11</c:v>
                </c:pt>
                <c:pt idx="3684">
                  <c:v>5</c:v>
                </c:pt>
                <c:pt idx="3685">
                  <c:v>4</c:v>
                </c:pt>
                <c:pt idx="3686">
                  <c:v>6</c:v>
                </c:pt>
                <c:pt idx="3687">
                  <c:v>4</c:v>
                </c:pt>
                <c:pt idx="3688">
                  <c:v>7</c:v>
                </c:pt>
                <c:pt idx="3689">
                  <c:v>4</c:v>
                </c:pt>
                <c:pt idx="3690">
                  <c:v>5</c:v>
                </c:pt>
                <c:pt idx="3691">
                  <c:v>11</c:v>
                </c:pt>
                <c:pt idx="3692">
                  <c:v>7</c:v>
                </c:pt>
                <c:pt idx="3693">
                  <c:v>9</c:v>
                </c:pt>
                <c:pt idx="3694">
                  <c:v>6</c:v>
                </c:pt>
                <c:pt idx="3695">
                  <c:v>5</c:v>
                </c:pt>
                <c:pt idx="3696">
                  <c:v>2</c:v>
                </c:pt>
                <c:pt idx="3697">
                  <c:v>4</c:v>
                </c:pt>
                <c:pt idx="3698">
                  <c:v>5</c:v>
                </c:pt>
                <c:pt idx="3699">
                  <c:v>12</c:v>
                </c:pt>
                <c:pt idx="3700">
                  <c:v>6</c:v>
                </c:pt>
                <c:pt idx="3701">
                  <c:v>5</c:v>
                </c:pt>
                <c:pt idx="3702">
                  <c:v>4</c:v>
                </c:pt>
                <c:pt idx="3703">
                  <c:v>8</c:v>
                </c:pt>
                <c:pt idx="3704">
                  <c:v>2</c:v>
                </c:pt>
                <c:pt idx="3705">
                  <c:v>4</c:v>
                </c:pt>
                <c:pt idx="3706">
                  <c:v>2</c:v>
                </c:pt>
                <c:pt idx="3707">
                  <c:v>9</c:v>
                </c:pt>
                <c:pt idx="3708">
                  <c:v>5</c:v>
                </c:pt>
                <c:pt idx="3709">
                  <c:v>5</c:v>
                </c:pt>
                <c:pt idx="3710">
                  <c:v>2</c:v>
                </c:pt>
                <c:pt idx="3711">
                  <c:v>7</c:v>
                </c:pt>
                <c:pt idx="3712">
                  <c:v>4</c:v>
                </c:pt>
                <c:pt idx="3713">
                  <c:v>7</c:v>
                </c:pt>
                <c:pt idx="3714">
                  <c:v>4</c:v>
                </c:pt>
                <c:pt idx="3715">
                  <c:v>10</c:v>
                </c:pt>
                <c:pt idx="3716">
                  <c:v>7</c:v>
                </c:pt>
                <c:pt idx="3717">
                  <c:v>5</c:v>
                </c:pt>
                <c:pt idx="3718">
                  <c:v>7</c:v>
                </c:pt>
                <c:pt idx="3719">
                  <c:v>10</c:v>
                </c:pt>
                <c:pt idx="3720">
                  <c:v>9</c:v>
                </c:pt>
                <c:pt idx="3721">
                  <c:v>6</c:v>
                </c:pt>
                <c:pt idx="3722">
                  <c:v>9</c:v>
                </c:pt>
                <c:pt idx="3723">
                  <c:v>1</c:v>
                </c:pt>
                <c:pt idx="3724">
                  <c:v>4</c:v>
                </c:pt>
                <c:pt idx="3725">
                  <c:v>6</c:v>
                </c:pt>
                <c:pt idx="3726">
                  <c:v>4</c:v>
                </c:pt>
                <c:pt idx="3727">
                  <c:v>3</c:v>
                </c:pt>
                <c:pt idx="3728">
                  <c:v>7</c:v>
                </c:pt>
                <c:pt idx="3729">
                  <c:v>3</c:v>
                </c:pt>
                <c:pt idx="3730">
                  <c:v>1</c:v>
                </c:pt>
                <c:pt idx="3731">
                  <c:v>10</c:v>
                </c:pt>
                <c:pt idx="3732">
                  <c:v>5</c:v>
                </c:pt>
                <c:pt idx="3733">
                  <c:v>3</c:v>
                </c:pt>
                <c:pt idx="3734">
                  <c:v>5</c:v>
                </c:pt>
                <c:pt idx="3735">
                  <c:v>5</c:v>
                </c:pt>
                <c:pt idx="3736">
                  <c:v>4</c:v>
                </c:pt>
                <c:pt idx="3737">
                  <c:v>6</c:v>
                </c:pt>
                <c:pt idx="3738">
                  <c:v>5</c:v>
                </c:pt>
                <c:pt idx="3739">
                  <c:v>5</c:v>
                </c:pt>
                <c:pt idx="3740">
                  <c:v>2</c:v>
                </c:pt>
                <c:pt idx="3741">
                  <c:v>4</c:v>
                </c:pt>
                <c:pt idx="3742">
                  <c:v>1</c:v>
                </c:pt>
                <c:pt idx="3743">
                  <c:v>9</c:v>
                </c:pt>
                <c:pt idx="3744">
                  <c:v>6</c:v>
                </c:pt>
                <c:pt idx="3745">
                  <c:v>4</c:v>
                </c:pt>
                <c:pt idx="3746">
                  <c:v>7</c:v>
                </c:pt>
                <c:pt idx="3747">
                  <c:v>7</c:v>
                </c:pt>
                <c:pt idx="3748">
                  <c:v>1</c:v>
                </c:pt>
                <c:pt idx="3749">
                  <c:v>3</c:v>
                </c:pt>
                <c:pt idx="3750">
                  <c:v>2</c:v>
                </c:pt>
                <c:pt idx="3751">
                  <c:v>6</c:v>
                </c:pt>
                <c:pt idx="3752">
                  <c:v>6</c:v>
                </c:pt>
                <c:pt idx="3753">
                  <c:v>5</c:v>
                </c:pt>
                <c:pt idx="3754">
                  <c:v>5</c:v>
                </c:pt>
                <c:pt idx="3755">
                  <c:v>4</c:v>
                </c:pt>
                <c:pt idx="3756">
                  <c:v>2</c:v>
                </c:pt>
                <c:pt idx="3757">
                  <c:v>7</c:v>
                </c:pt>
                <c:pt idx="3758">
                  <c:v>3</c:v>
                </c:pt>
                <c:pt idx="3759">
                  <c:v>7</c:v>
                </c:pt>
                <c:pt idx="3760">
                  <c:v>5</c:v>
                </c:pt>
                <c:pt idx="3761">
                  <c:v>7</c:v>
                </c:pt>
                <c:pt idx="3762">
                  <c:v>4</c:v>
                </c:pt>
                <c:pt idx="3763">
                  <c:v>5</c:v>
                </c:pt>
                <c:pt idx="3764">
                  <c:v>9</c:v>
                </c:pt>
                <c:pt idx="3765">
                  <c:v>4</c:v>
                </c:pt>
                <c:pt idx="3766">
                  <c:v>7</c:v>
                </c:pt>
                <c:pt idx="3767">
                  <c:v>3</c:v>
                </c:pt>
                <c:pt idx="3768">
                  <c:v>3</c:v>
                </c:pt>
                <c:pt idx="3769">
                  <c:v>6</c:v>
                </c:pt>
                <c:pt idx="3770">
                  <c:v>7</c:v>
                </c:pt>
                <c:pt idx="3771">
                  <c:v>9</c:v>
                </c:pt>
                <c:pt idx="3772">
                  <c:v>6</c:v>
                </c:pt>
                <c:pt idx="3773">
                  <c:v>5</c:v>
                </c:pt>
                <c:pt idx="3774">
                  <c:v>1</c:v>
                </c:pt>
                <c:pt idx="3775">
                  <c:v>4</c:v>
                </c:pt>
                <c:pt idx="3776">
                  <c:v>5</c:v>
                </c:pt>
                <c:pt idx="3777">
                  <c:v>6</c:v>
                </c:pt>
                <c:pt idx="3778">
                  <c:v>5</c:v>
                </c:pt>
                <c:pt idx="3779">
                  <c:v>7</c:v>
                </c:pt>
                <c:pt idx="3780">
                  <c:v>4</c:v>
                </c:pt>
                <c:pt idx="3781">
                  <c:v>12</c:v>
                </c:pt>
                <c:pt idx="3782">
                  <c:v>8</c:v>
                </c:pt>
                <c:pt idx="3783">
                  <c:v>4</c:v>
                </c:pt>
                <c:pt idx="3784">
                  <c:v>7</c:v>
                </c:pt>
                <c:pt idx="3785">
                  <c:v>2</c:v>
                </c:pt>
                <c:pt idx="3786">
                  <c:v>5</c:v>
                </c:pt>
                <c:pt idx="3787">
                  <c:v>6</c:v>
                </c:pt>
                <c:pt idx="3788">
                  <c:v>6</c:v>
                </c:pt>
                <c:pt idx="3789">
                  <c:v>7</c:v>
                </c:pt>
                <c:pt idx="3790">
                  <c:v>5</c:v>
                </c:pt>
                <c:pt idx="3791">
                  <c:v>7</c:v>
                </c:pt>
                <c:pt idx="3792">
                  <c:v>4</c:v>
                </c:pt>
                <c:pt idx="3793">
                  <c:v>6</c:v>
                </c:pt>
                <c:pt idx="3794">
                  <c:v>6</c:v>
                </c:pt>
                <c:pt idx="3795">
                  <c:v>8</c:v>
                </c:pt>
                <c:pt idx="3796">
                  <c:v>6</c:v>
                </c:pt>
                <c:pt idx="3797">
                  <c:v>4</c:v>
                </c:pt>
                <c:pt idx="3798">
                  <c:v>7</c:v>
                </c:pt>
                <c:pt idx="3799">
                  <c:v>4</c:v>
                </c:pt>
                <c:pt idx="3800">
                  <c:v>6</c:v>
                </c:pt>
                <c:pt idx="3801">
                  <c:v>7</c:v>
                </c:pt>
                <c:pt idx="3802">
                  <c:v>10</c:v>
                </c:pt>
                <c:pt idx="3803">
                  <c:v>1</c:v>
                </c:pt>
                <c:pt idx="3804">
                  <c:v>7</c:v>
                </c:pt>
                <c:pt idx="3805">
                  <c:v>4</c:v>
                </c:pt>
                <c:pt idx="3806">
                  <c:v>9</c:v>
                </c:pt>
                <c:pt idx="3807">
                  <c:v>3</c:v>
                </c:pt>
                <c:pt idx="3808">
                  <c:v>10</c:v>
                </c:pt>
                <c:pt idx="3809">
                  <c:v>10</c:v>
                </c:pt>
                <c:pt idx="3810">
                  <c:v>9</c:v>
                </c:pt>
                <c:pt idx="3811">
                  <c:v>8</c:v>
                </c:pt>
                <c:pt idx="3812">
                  <c:v>7</c:v>
                </c:pt>
                <c:pt idx="3813">
                  <c:v>6</c:v>
                </c:pt>
                <c:pt idx="3814">
                  <c:v>8</c:v>
                </c:pt>
                <c:pt idx="3815">
                  <c:v>5</c:v>
                </c:pt>
                <c:pt idx="3816">
                  <c:v>10</c:v>
                </c:pt>
                <c:pt idx="3817">
                  <c:v>8</c:v>
                </c:pt>
                <c:pt idx="3818">
                  <c:v>11</c:v>
                </c:pt>
                <c:pt idx="3819">
                  <c:v>12</c:v>
                </c:pt>
                <c:pt idx="3820">
                  <c:v>9</c:v>
                </c:pt>
                <c:pt idx="3821">
                  <c:v>9</c:v>
                </c:pt>
                <c:pt idx="3822">
                  <c:v>16</c:v>
                </c:pt>
                <c:pt idx="3823">
                  <c:v>18</c:v>
                </c:pt>
                <c:pt idx="3824">
                  <c:v>6</c:v>
                </c:pt>
                <c:pt idx="3825">
                  <c:v>6</c:v>
                </c:pt>
                <c:pt idx="3826">
                  <c:v>10</c:v>
                </c:pt>
                <c:pt idx="3827">
                  <c:v>12</c:v>
                </c:pt>
                <c:pt idx="3828">
                  <c:v>7</c:v>
                </c:pt>
                <c:pt idx="3829">
                  <c:v>17</c:v>
                </c:pt>
                <c:pt idx="3830">
                  <c:v>11</c:v>
                </c:pt>
                <c:pt idx="3831">
                  <c:v>9</c:v>
                </c:pt>
                <c:pt idx="3832">
                  <c:v>10</c:v>
                </c:pt>
                <c:pt idx="3833">
                  <c:v>15</c:v>
                </c:pt>
                <c:pt idx="3834">
                  <c:v>7</c:v>
                </c:pt>
                <c:pt idx="3835">
                  <c:v>9</c:v>
                </c:pt>
                <c:pt idx="3836">
                  <c:v>12</c:v>
                </c:pt>
                <c:pt idx="3837">
                  <c:v>12</c:v>
                </c:pt>
                <c:pt idx="3838">
                  <c:v>10</c:v>
                </c:pt>
                <c:pt idx="3839">
                  <c:v>9</c:v>
                </c:pt>
                <c:pt idx="3840">
                  <c:v>10</c:v>
                </c:pt>
                <c:pt idx="3841">
                  <c:v>12</c:v>
                </c:pt>
                <c:pt idx="3842">
                  <c:v>17</c:v>
                </c:pt>
                <c:pt idx="3843">
                  <c:v>11</c:v>
                </c:pt>
                <c:pt idx="3844">
                  <c:v>9</c:v>
                </c:pt>
                <c:pt idx="3845">
                  <c:v>11</c:v>
                </c:pt>
                <c:pt idx="3846">
                  <c:v>9</c:v>
                </c:pt>
                <c:pt idx="3847">
                  <c:v>12</c:v>
                </c:pt>
                <c:pt idx="3848">
                  <c:v>11</c:v>
                </c:pt>
                <c:pt idx="3849">
                  <c:v>10</c:v>
                </c:pt>
                <c:pt idx="3850">
                  <c:v>13</c:v>
                </c:pt>
                <c:pt idx="3851">
                  <c:v>16</c:v>
                </c:pt>
                <c:pt idx="3852">
                  <c:v>16</c:v>
                </c:pt>
                <c:pt idx="3853">
                  <c:v>12</c:v>
                </c:pt>
                <c:pt idx="3854">
                  <c:v>11</c:v>
                </c:pt>
                <c:pt idx="3855">
                  <c:v>11</c:v>
                </c:pt>
                <c:pt idx="3856">
                  <c:v>13</c:v>
                </c:pt>
                <c:pt idx="3857">
                  <c:v>11</c:v>
                </c:pt>
                <c:pt idx="3858">
                  <c:v>14</c:v>
                </c:pt>
                <c:pt idx="3859">
                  <c:v>11</c:v>
                </c:pt>
                <c:pt idx="3860">
                  <c:v>9</c:v>
                </c:pt>
                <c:pt idx="3861">
                  <c:v>14</c:v>
                </c:pt>
                <c:pt idx="3862">
                  <c:v>16</c:v>
                </c:pt>
                <c:pt idx="3863">
                  <c:v>11</c:v>
                </c:pt>
                <c:pt idx="3864">
                  <c:v>11</c:v>
                </c:pt>
                <c:pt idx="3865">
                  <c:v>24</c:v>
                </c:pt>
                <c:pt idx="3866">
                  <c:v>16</c:v>
                </c:pt>
                <c:pt idx="3867">
                  <c:v>16</c:v>
                </c:pt>
                <c:pt idx="3868">
                  <c:v>20</c:v>
                </c:pt>
                <c:pt idx="3869">
                  <c:v>24</c:v>
                </c:pt>
                <c:pt idx="3870">
                  <c:v>23</c:v>
                </c:pt>
                <c:pt idx="3871">
                  <c:v>18</c:v>
                </c:pt>
                <c:pt idx="3872">
                  <c:v>18</c:v>
                </c:pt>
                <c:pt idx="3873">
                  <c:v>17</c:v>
                </c:pt>
                <c:pt idx="3874">
                  <c:v>16</c:v>
                </c:pt>
                <c:pt idx="3875">
                  <c:v>24</c:v>
                </c:pt>
                <c:pt idx="3876">
                  <c:v>17</c:v>
                </c:pt>
                <c:pt idx="3877">
                  <c:v>10</c:v>
                </c:pt>
                <c:pt idx="3878">
                  <c:v>18</c:v>
                </c:pt>
                <c:pt idx="3879">
                  <c:v>10</c:v>
                </c:pt>
                <c:pt idx="3880">
                  <c:v>11</c:v>
                </c:pt>
                <c:pt idx="3881">
                  <c:v>10</c:v>
                </c:pt>
                <c:pt idx="3882">
                  <c:v>13</c:v>
                </c:pt>
                <c:pt idx="3883">
                  <c:v>14</c:v>
                </c:pt>
                <c:pt idx="3884">
                  <c:v>10</c:v>
                </c:pt>
                <c:pt idx="3885">
                  <c:v>16</c:v>
                </c:pt>
                <c:pt idx="3886">
                  <c:v>14</c:v>
                </c:pt>
                <c:pt idx="3887">
                  <c:v>12</c:v>
                </c:pt>
                <c:pt idx="3888">
                  <c:v>12</c:v>
                </c:pt>
                <c:pt idx="3889">
                  <c:v>12</c:v>
                </c:pt>
                <c:pt idx="3890">
                  <c:v>12</c:v>
                </c:pt>
                <c:pt idx="3891">
                  <c:v>20</c:v>
                </c:pt>
                <c:pt idx="3892">
                  <c:v>8</c:v>
                </c:pt>
                <c:pt idx="3893">
                  <c:v>11</c:v>
                </c:pt>
                <c:pt idx="3894">
                  <c:v>11</c:v>
                </c:pt>
                <c:pt idx="3895">
                  <c:v>6</c:v>
                </c:pt>
                <c:pt idx="3896">
                  <c:v>6</c:v>
                </c:pt>
                <c:pt idx="3897">
                  <c:v>5</c:v>
                </c:pt>
                <c:pt idx="3898">
                  <c:v>5</c:v>
                </c:pt>
                <c:pt idx="3899">
                  <c:v>4</c:v>
                </c:pt>
                <c:pt idx="3900">
                  <c:v>8</c:v>
                </c:pt>
                <c:pt idx="3901">
                  <c:v>5</c:v>
                </c:pt>
                <c:pt idx="3902">
                  <c:v>9</c:v>
                </c:pt>
                <c:pt idx="3903">
                  <c:v>5</c:v>
                </c:pt>
                <c:pt idx="3904">
                  <c:v>8</c:v>
                </c:pt>
                <c:pt idx="3905">
                  <c:v>6</c:v>
                </c:pt>
                <c:pt idx="3906">
                  <c:v>12</c:v>
                </c:pt>
                <c:pt idx="3907">
                  <c:v>4</c:v>
                </c:pt>
                <c:pt idx="3908">
                  <c:v>9</c:v>
                </c:pt>
                <c:pt idx="3909">
                  <c:v>7</c:v>
                </c:pt>
                <c:pt idx="3910">
                  <c:v>5</c:v>
                </c:pt>
                <c:pt idx="3911">
                  <c:v>11</c:v>
                </c:pt>
                <c:pt idx="3912">
                  <c:v>6</c:v>
                </c:pt>
                <c:pt idx="3913">
                  <c:v>11</c:v>
                </c:pt>
                <c:pt idx="3914">
                  <c:v>4</c:v>
                </c:pt>
                <c:pt idx="3915">
                  <c:v>6</c:v>
                </c:pt>
                <c:pt idx="3916">
                  <c:v>5</c:v>
                </c:pt>
                <c:pt idx="3917">
                  <c:v>4</c:v>
                </c:pt>
                <c:pt idx="3918">
                  <c:v>8</c:v>
                </c:pt>
                <c:pt idx="3919">
                  <c:v>4</c:v>
                </c:pt>
                <c:pt idx="3920">
                  <c:v>7</c:v>
                </c:pt>
                <c:pt idx="3921">
                  <c:v>4</c:v>
                </c:pt>
                <c:pt idx="3922">
                  <c:v>3</c:v>
                </c:pt>
                <c:pt idx="3923">
                  <c:v>7</c:v>
                </c:pt>
                <c:pt idx="3924">
                  <c:v>3</c:v>
                </c:pt>
                <c:pt idx="3925">
                  <c:v>6</c:v>
                </c:pt>
                <c:pt idx="3926">
                  <c:v>6</c:v>
                </c:pt>
                <c:pt idx="3927">
                  <c:v>6</c:v>
                </c:pt>
                <c:pt idx="3928">
                  <c:v>6</c:v>
                </c:pt>
                <c:pt idx="3929">
                  <c:v>7</c:v>
                </c:pt>
                <c:pt idx="3930">
                  <c:v>6</c:v>
                </c:pt>
                <c:pt idx="3931">
                  <c:v>4</c:v>
                </c:pt>
                <c:pt idx="3932">
                  <c:v>9</c:v>
                </c:pt>
                <c:pt idx="3933">
                  <c:v>5</c:v>
                </c:pt>
                <c:pt idx="3934">
                  <c:v>2</c:v>
                </c:pt>
                <c:pt idx="3935">
                  <c:v>1</c:v>
                </c:pt>
                <c:pt idx="3936">
                  <c:v>10</c:v>
                </c:pt>
                <c:pt idx="3937">
                  <c:v>8</c:v>
                </c:pt>
                <c:pt idx="3938">
                  <c:v>1</c:v>
                </c:pt>
                <c:pt idx="3939">
                  <c:v>7</c:v>
                </c:pt>
                <c:pt idx="3940">
                  <c:v>6</c:v>
                </c:pt>
                <c:pt idx="3941">
                  <c:v>10</c:v>
                </c:pt>
                <c:pt idx="3942">
                  <c:v>8</c:v>
                </c:pt>
                <c:pt idx="3943">
                  <c:v>7</c:v>
                </c:pt>
                <c:pt idx="3944">
                  <c:v>7</c:v>
                </c:pt>
                <c:pt idx="3945">
                  <c:v>8</c:v>
                </c:pt>
                <c:pt idx="3946">
                  <c:v>6</c:v>
                </c:pt>
                <c:pt idx="3947">
                  <c:v>10</c:v>
                </c:pt>
                <c:pt idx="3948">
                  <c:v>2</c:v>
                </c:pt>
                <c:pt idx="3949">
                  <c:v>5</c:v>
                </c:pt>
                <c:pt idx="3950">
                  <c:v>6</c:v>
                </c:pt>
                <c:pt idx="3951">
                  <c:v>6</c:v>
                </c:pt>
                <c:pt idx="3952">
                  <c:v>4</c:v>
                </c:pt>
                <c:pt idx="3953">
                  <c:v>8</c:v>
                </c:pt>
                <c:pt idx="3954">
                  <c:v>6</c:v>
                </c:pt>
                <c:pt idx="3955">
                  <c:v>4</c:v>
                </c:pt>
                <c:pt idx="3956">
                  <c:v>4</c:v>
                </c:pt>
                <c:pt idx="3957">
                  <c:v>8</c:v>
                </c:pt>
                <c:pt idx="3958">
                  <c:v>7</c:v>
                </c:pt>
                <c:pt idx="3959">
                  <c:v>5</c:v>
                </c:pt>
                <c:pt idx="3960">
                  <c:v>7</c:v>
                </c:pt>
                <c:pt idx="3961">
                  <c:v>5</c:v>
                </c:pt>
                <c:pt idx="3962">
                  <c:v>6</c:v>
                </c:pt>
                <c:pt idx="3963">
                  <c:v>7</c:v>
                </c:pt>
                <c:pt idx="3964">
                  <c:v>4</c:v>
                </c:pt>
                <c:pt idx="3965">
                  <c:v>2</c:v>
                </c:pt>
                <c:pt idx="3966">
                  <c:v>5</c:v>
                </c:pt>
                <c:pt idx="3967">
                  <c:v>5</c:v>
                </c:pt>
                <c:pt idx="3968">
                  <c:v>10</c:v>
                </c:pt>
                <c:pt idx="3969">
                  <c:v>4</c:v>
                </c:pt>
                <c:pt idx="3970">
                  <c:v>6</c:v>
                </c:pt>
                <c:pt idx="3971">
                  <c:v>7</c:v>
                </c:pt>
                <c:pt idx="3972">
                  <c:v>1</c:v>
                </c:pt>
                <c:pt idx="3973">
                  <c:v>9</c:v>
                </c:pt>
                <c:pt idx="3974">
                  <c:v>6</c:v>
                </c:pt>
                <c:pt idx="3975">
                  <c:v>10</c:v>
                </c:pt>
                <c:pt idx="3976">
                  <c:v>10</c:v>
                </c:pt>
                <c:pt idx="3977">
                  <c:v>9</c:v>
                </c:pt>
                <c:pt idx="3978">
                  <c:v>4</c:v>
                </c:pt>
                <c:pt idx="3979">
                  <c:v>5</c:v>
                </c:pt>
                <c:pt idx="3980">
                  <c:v>6</c:v>
                </c:pt>
                <c:pt idx="3981">
                  <c:v>6</c:v>
                </c:pt>
                <c:pt idx="3982">
                  <c:v>3</c:v>
                </c:pt>
                <c:pt idx="3983">
                  <c:v>2</c:v>
                </c:pt>
                <c:pt idx="3984">
                  <c:v>7</c:v>
                </c:pt>
                <c:pt idx="3985">
                  <c:v>2</c:v>
                </c:pt>
                <c:pt idx="3986">
                  <c:v>8</c:v>
                </c:pt>
                <c:pt idx="3987">
                  <c:v>5</c:v>
                </c:pt>
                <c:pt idx="3988">
                  <c:v>3</c:v>
                </c:pt>
                <c:pt idx="3989">
                  <c:v>7</c:v>
                </c:pt>
                <c:pt idx="3990">
                  <c:v>6</c:v>
                </c:pt>
                <c:pt idx="3991">
                  <c:v>3</c:v>
                </c:pt>
                <c:pt idx="3992">
                  <c:v>7</c:v>
                </c:pt>
                <c:pt idx="3993">
                  <c:v>7</c:v>
                </c:pt>
                <c:pt idx="3994">
                  <c:v>5</c:v>
                </c:pt>
                <c:pt idx="3995">
                  <c:v>4</c:v>
                </c:pt>
                <c:pt idx="3996">
                  <c:v>6</c:v>
                </c:pt>
                <c:pt idx="3997">
                  <c:v>0</c:v>
                </c:pt>
                <c:pt idx="3998">
                  <c:v>5</c:v>
                </c:pt>
                <c:pt idx="3999">
                  <c:v>7</c:v>
                </c:pt>
                <c:pt idx="4000">
                  <c:v>2</c:v>
                </c:pt>
                <c:pt idx="4001">
                  <c:v>7</c:v>
                </c:pt>
                <c:pt idx="4002">
                  <c:v>6</c:v>
                </c:pt>
                <c:pt idx="4003">
                  <c:v>8</c:v>
                </c:pt>
                <c:pt idx="4004">
                  <c:v>7</c:v>
                </c:pt>
                <c:pt idx="4005">
                  <c:v>7</c:v>
                </c:pt>
                <c:pt idx="4006">
                  <c:v>6</c:v>
                </c:pt>
                <c:pt idx="4007">
                  <c:v>4</c:v>
                </c:pt>
                <c:pt idx="4008">
                  <c:v>7</c:v>
                </c:pt>
                <c:pt idx="4009">
                  <c:v>10</c:v>
                </c:pt>
                <c:pt idx="4010">
                  <c:v>7</c:v>
                </c:pt>
                <c:pt idx="4011">
                  <c:v>5</c:v>
                </c:pt>
                <c:pt idx="4012">
                  <c:v>5</c:v>
                </c:pt>
                <c:pt idx="4013">
                  <c:v>5</c:v>
                </c:pt>
                <c:pt idx="4014">
                  <c:v>4</c:v>
                </c:pt>
                <c:pt idx="4015">
                  <c:v>2</c:v>
                </c:pt>
                <c:pt idx="4016">
                  <c:v>8</c:v>
                </c:pt>
                <c:pt idx="4017">
                  <c:v>7</c:v>
                </c:pt>
                <c:pt idx="4018">
                  <c:v>5</c:v>
                </c:pt>
                <c:pt idx="4019">
                  <c:v>6</c:v>
                </c:pt>
                <c:pt idx="4020">
                  <c:v>7</c:v>
                </c:pt>
                <c:pt idx="4021">
                  <c:v>10</c:v>
                </c:pt>
                <c:pt idx="4022">
                  <c:v>2</c:v>
                </c:pt>
                <c:pt idx="4023">
                  <c:v>4</c:v>
                </c:pt>
                <c:pt idx="4024">
                  <c:v>5</c:v>
                </c:pt>
                <c:pt idx="4025">
                  <c:v>6</c:v>
                </c:pt>
                <c:pt idx="4026">
                  <c:v>2</c:v>
                </c:pt>
                <c:pt idx="4027">
                  <c:v>9</c:v>
                </c:pt>
                <c:pt idx="4028">
                  <c:v>8</c:v>
                </c:pt>
                <c:pt idx="4029">
                  <c:v>5</c:v>
                </c:pt>
                <c:pt idx="4030">
                  <c:v>5</c:v>
                </c:pt>
                <c:pt idx="4031">
                  <c:v>4</c:v>
                </c:pt>
                <c:pt idx="4032">
                  <c:v>5</c:v>
                </c:pt>
                <c:pt idx="4033">
                  <c:v>0</c:v>
                </c:pt>
                <c:pt idx="4034">
                  <c:v>4</c:v>
                </c:pt>
                <c:pt idx="4035">
                  <c:v>5</c:v>
                </c:pt>
                <c:pt idx="4036">
                  <c:v>2</c:v>
                </c:pt>
                <c:pt idx="4037">
                  <c:v>7</c:v>
                </c:pt>
                <c:pt idx="4038">
                  <c:v>4</c:v>
                </c:pt>
                <c:pt idx="4039">
                  <c:v>3</c:v>
                </c:pt>
                <c:pt idx="4040">
                  <c:v>4</c:v>
                </c:pt>
                <c:pt idx="4041">
                  <c:v>4</c:v>
                </c:pt>
                <c:pt idx="4042">
                  <c:v>8</c:v>
                </c:pt>
                <c:pt idx="4043">
                  <c:v>5</c:v>
                </c:pt>
                <c:pt idx="4044">
                  <c:v>4</c:v>
                </c:pt>
                <c:pt idx="4045">
                  <c:v>4</c:v>
                </c:pt>
                <c:pt idx="4046">
                  <c:v>7</c:v>
                </c:pt>
                <c:pt idx="4047">
                  <c:v>7</c:v>
                </c:pt>
                <c:pt idx="4048">
                  <c:v>3</c:v>
                </c:pt>
                <c:pt idx="4049">
                  <c:v>6</c:v>
                </c:pt>
                <c:pt idx="4050">
                  <c:v>5</c:v>
                </c:pt>
                <c:pt idx="4051">
                  <c:v>4</c:v>
                </c:pt>
                <c:pt idx="4052">
                  <c:v>3</c:v>
                </c:pt>
                <c:pt idx="4053">
                  <c:v>4</c:v>
                </c:pt>
                <c:pt idx="4054">
                  <c:v>6</c:v>
                </c:pt>
                <c:pt idx="4055">
                  <c:v>5</c:v>
                </c:pt>
                <c:pt idx="4056">
                  <c:v>4</c:v>
                </c:pt>
                <c:pt idx="4057">
                  <c:v>6</c:v>
                </c:pt>
                <c:pt idx="4058">
                  <c:v>5</c:v>
                </c:pt>
                <c:pt idx="4059">
                  <c:v>5</c:v>
                </c:pt>
                <c:pt idx="4060">
                  <c:v>5</c:v>
                </c:pt>
                <c:pt idx="4061">
                  <c:v>8</c:v>
                </c:pt>
                <c:pt idx="4062">
                  <c:v>5</c:v>
                </c:pt>
                <c:pt idx="4063">
                  <c:v>5</c:v>
                </c:pt>
                <c:pt idx="4064">
                  <c:v>4</c:v>
                </c:pt>
                <c:pt idx="4065">
                  <c:v>3</c:v>
                </c:pt>
                <c:pt idx="4066">
                  <c:v>10</c:v>
                </c:pt>
                <c:pt idx="4067">
                  <c:v>4</c:v>
                </c:pt>
                <c:pt idx="4068">
                  <c:v>8</c:v>
                </c:pt>
                <c:pt idx="4069">
                  <c:v>8</c:v>
                </c:pt>
                <c:pt idx="4070">
                  <c:v>5</c:v>
                </c:pt>
                <c:pt idx="4071">
                  <c:v>6</c:v>
                </c:pt>
                <c:pt idx="4072">
                  <c:v>9</c:v>
                </c:pt>
                <c:pt idx="4073">
                  <c:v>4</c:v>
                </c:pt>
                <c:pt idx="4074">
                  <c:v>6</c:v>
                </c:pt>
                <c:pt idx="4075">
                  <c:v>5</c:v>
                </c:pt>
                <c:pt idx="4076">
                  <c:v>6</c:v>
                </c:pt>
                <c:pt idx="4077">
                  <c:v>5</c:v>
                </c:pt>
                <c:pt idx="4078">
                  <c:v>7</c:v>
                </c:pt>
                <c:pt idx="4079">
                  <c:v>3</c:v>
                </c:pt>
                <c:pt idx="4080">
                  <c:v>3</c:v>
                </c:pt>
                <c:pt idx="4081">
                  <c:v>9</c:v>
                </c:pt>
                <c:pt idx="4082">
                  <c:v>5</c:v>
                </c:pt>
                <c:pt idx="4083">
                  <c:v>7</c:v>
                </c:pt>
                <c:pt idx="4084">
                  <c:v>4</c:v>
                </c:pt>
                <c:pt idx="4085">
                  <c:v>5</c:v>
                </c:pt>
                <c:pt idx="4086">
                  <c:v>6</c:v>
                </c:pt>
                <c:pt idx="4087">
                  <c:v>3</c:v>
                </c:pt>
                <c:pt idx="4088">
                  <c:v>9</c:v>
                </c:pt>
                <c:pt idx="4089">
                  <c:v>8</c:v>
                </c:pt>
                <c:pt idx="4090">
                  <c:v>4</c:v>
                </c:pt>
                <c:pt idx="4091">
                  <c:v>5</c:v>
                </c:pt>
                <c:pt idx="4092">
                  <c:v>2</c:v>
                </c:pt>
                <c:pt idx="4093">
                  <c:v>6</c:v>
                </c:pt>
                <c:pt idx="4094">
                  <c:v>7</c:v>
                </c:pt>
                <c:pt idx="4095">
                  <c:v>3</c:v>
                </c:pt>
                <c:pt idx="4096">
                  <c:v>4</c:v>
                </c:pt>
                <c:pt idx="4097">
                  <c:v>9</c:v>
                </c:pt>
                <c:pt idx="4098">
                  <c:v>4</c:v>
                </c:pt>
                <c:pt idx="4099">
                  <c:v>7</c:v>
                </c:pt>
                <c:pt idx="4100">
                  <c:v>6</c:v>
                </c:pt>
                <c:pt idx="4101">
                  <c:v>2</c:v>
                </c:pt>
                <c:pt idx="4102">
                  <c:v>9</c:v>
                </c:pt>
                <c:pt idx="4103">
                  <c:v>5</c:v>
                </c:pt>
                <c:pt idx="4104">
                  <c:v>6</c:v>
                </c:pt>
                <c:pt idx="4105">
                  <c:v>8</c:v>
                </c:pt>
                <c:pt idx="4106">
                  <c:v>5</c:v>
                </c:pt>
                <c:pt idx="4107">
                  <c:v>2</c:v>
                </c:pt>
                <c:pt idx="4108">
                  <c:v>7</c:v>
                </c:pt>
                <c:pt idx="4109">
                  <c:v>0</c:v>
                </c:pt>
                <c:pt idx="4110">
                  <c:v>4</c:v>
                </c:pt>
                <c:pt idx="4111">
                  <c:v>4</c:v>
                </c:pt>
                <c:pt idx="4112">
                  <c:v>1</c:v>
                </c:pt>
                <c:pt idx="4113">
                  <c:v>1</c:v>
                </c:pt>
                <c:pt idx="4114">
                  <c:v>5</c:v>
                </c:pt>
                <c:pt idx="4115">
                  <c:v>4</c:v>
                </c:pt>
                <c:pt idx="4116">
                  <c:v>4</c:v>
                </c:pt>
                <c:pt idx="4117">
                  <c:v>6</c:v>
                </c:pt>
                <c:pt idx="4118">
                  <c:v>5</c:v>
                </c:pt>
                <c:pt idx="4119">
                  <c:v>6</c:v>
                </c:pt>
                <c:pt idx="4120">
                  <c:v>5</c:v>
                </c:pt>
                <c:pt idx="4121">
                  <c:v>5</c:v>
                </c:pt>
                <c:pt idx="4122">
                  <c:v>5</c:v>
                </c:pt>
                <c:pt idx="4123">
                  <c:v>4</c:v>
                </c:pt>
                <c:pt idx="4124">
                  <c:v>6</c:v>
                </c:pt>
                <c:pt idx="4125">
                  <c:v>5</c:v>
                </c:pt>
                <c:pt idx="4126">
                  <c:v>3</c:v>
                </c:pt>
                <c:pt idx="4127">
                  <c:v>2</c:v>
                </c:pt>
                <c:pt idx="4128">
                  <c:v>4</c:v>
                </c:pt>
                <c:pt idx="4129">
                  <c:v>3</c:v>
                </c:pt>
                <c:pt idx="4130">
                  <c:v>4</c:v>
                </c:pt>
                <c:pt idx="4131">
                  <c:v>6</c:v>
                </c:pt>
                <c:pt idx="4132">
                  <c:v>4</c:v>
                </c:pt>
                <c:pt idx="4133">
                  <c:v>3</c:v>
                </c:pt>
                <c:pt idx="4134">
                  <c:v>2</c:v>
                </c:pt>
                <c:pt idx="4135">
                  <c:v>4</c:v>
                </c:pt>
                <c:pt idx="4136">
                  <c:v>9</c:v>
                </c:pt>
                <c:pt idx="4137">
                  <c:v>4</c:v>
                </c:pt>
                <c:pt idx="4138">
                  <c:v>3</c:v>
                </c:pt>
                <c:pt idx="4139">
                  <c:v>4</c:v>
                </c:pt>
                <c:pt idx="4140">
                  <c:v>3</c:v>
                </c:pt>
                <c:pt idx="4141">
                  <c:v>4</c:v>
                </c:pt>
                <c:pt idx="4142">
                  <c:v>6</c:v>
                </c:pt>
                <c:pt idx="4143">
                  <c:v>9</c:v>
                </c:pt>
                <c:pt idx="4144">
                  <c:v>9</c:v>
                </c:pt>
                <c:pt idx="4145">
                  <c:v>4</c:v>
                </c:pt>
                <c:pt idx="4146">
                  <c:v>1</c:v>
                </c:pt>
                <c:pt idx="4147">
                  <c:v>4</c:v>
                </c:pt>
                <c:pt idx="4148">
                  <c:v>6</c:v>
                </c:pt>
                <c:pt idx="4149">
                  <c:v>6</c:v>
                </c:pt>
                <c:pt idx="4150">
                  <c:v>3</c:v>
                </c:pt>
                <c:pt idx="4151">
                  <c:v>3</c:v>
                </c:pt>
                <c:pt idx="4152">
                  <c:v>2</c:v>
                </c:pt>
                <c:pt idx="4153">
                  <c:v>4</c:v>
                </c:pt>
                <c:pt idx="4154">
                  <c:v>7</c:v>
                </c:pt>
                <c:pt idx="4155">
                  <c:v>5</c:v>
                </c:pt>
                <c:pt idx="4156">
                  <c:v>1</c:v>
                </c:pt>
                <c:pt idx="4157">
                  <c:v>3</c:v>
                </c:pt>
                <c:pt idx="4158">
                  <c:v>3</c:v>
                </c:pt>
                <c:pt idx="4159">
                  <c:v>7</c:v>
                </c:pt>
                <c:pt idx="4160">
                  <c:v>5</c:v>
                </c:pt>
                <c:pt idx="4161">
                  <c:v>3</c:v>
                </c:pt>
                <c:pt idx="4162">
                  <c:v>6</c:v>
                </c:pt>
                <c:pt idx="4163">
                  <c:v>5</c:v>
                </c:pt>
                <c:pt idx="4164">
                  <c:v>6</c:v>
                </c:pt>
                <c:pt idx="4165">
                  <c:v>5</c:v>
                </c:pt>
                <c:pt idx="4166">
                  <c:v>8</c:v>
                </c:pt>
                <c:pt idx="4167">
                  <c:v>3</c:v>
                </c:pt>
                <c:pt idx="4168">
                  <c:v>5</c:v>
                </c:pt>
                <c:pt idx="4169">
                  <c:v>8</c:v>
                </c:pt>
                <c:pt idx="4170">
                  <c:v>3</c:v>
                </c:pt>
                <c:pt idx="4171">
                  <c:v>4</c:v>
                </c:pt>
                <c:pt idx="4172">
                  <c:v>10</c:v>
                </c:pt>
                <c:pt idx="4173">
                  <c:v>9</c:v>
                </c:pt>
                <c:pt idx="4174">
                  <c:v>4</c:v>
                </c:pt>
                <c:pt idx="4175">
                  <c:v>6</c:v>
                </c:pt>
                <c:pt idx="4176">
                  <c:v>5</c:v>
                </c:pt>
                <c:pt idx="4177">
                  <c:v>1</c:v>
                </c:pt>
                <c:pt idx="4178">
                  <c:v>5</c:v>
                </c:pt>
                <c:pt idx="4179">
                  <c:v>5</c:v>
                </c:pt>
                <c:pt idx="4180">
                  <c:v>6</c:v>
                </c:pt>
                <c:pt idx="4181">
                  <c:v>3</c:v>
                </c:pt>
                <c:pt idx="4182">
                  <c:v>4</c:v>
                </c:pt>
                <c:pt idx="4183">
                  <c:v>5</c:v>
                </c:pt>
                <c:pt idx="4184">
                  <c:v>3</c:v>
                </c:pt>
                <c:pt idx="4185">
                  <c:v>4</c:v>
                </c:pt>
                <c:pt idx="4186">
                  <c:v>4</c:v>
                </c:pt>
                <c:pt idx="4187">
                  <c:v>6</c:v>
                </c:pt>
                <c:pt idx="4188">
                  <c:v>4</c:v>
                </c:pt>
                <c:pt idx="4189">
                  <c:v>1</c:v>
                </c:pt>
                <c:pt idx="4190">
                  <c:v>4</c:v>
                </c:pt>
                <c:pt idx="4191">
                  <c:v>4</c:v>
                </c:pt>
                <c:pt idx="4192">
                  <c:v>7</c:v>
                </c:pt>
                <c:pt idx="4193">
                  <c:v>7</c:v>
                </c:pt>
                <c:pt idx="4194">
                  <c:v>4</c:v>
                </c:pt>
                <c:pt idx="4195">
                  <c:v>4</c:v>
                </c:pt>
                <c:pt idx="4196">
                  <c:v>5</c:v>
                </c:pt>
                <c:pt idx="4197">
                  <c:v>4</c:v>
                </c:pt>
                <c:pt idx="4198">
                  <c:v>7</c:v>
                </c:pt>
                <c:pt idx="4199">
                  <c:v>7</c:v>
                </c:pt>
                <c:pt idx="4200">
                  <c:v>6</c:v>
                </c:pt>
                <c:pt idx="4201">
                  <c:v>3</c:v>
                </c:pt>
                <c:pt idx="4202">
                  <c:v>6</c:v>
                </c:pt>
                <c:pt idx="4203">
                  <c:v>5</c:v>
                </c:pt>
                <c:pt idx="4204">
                  <c:v>4</c:v>
                </c:pt>
                <c:pt idx="4205">
                  <c:v>4</c:v>
                </c:pt>
                <c:pt idx="4206">
                  <c:v>5</c:v>
                </c:pt>
                <c:pt idx="4207">
                  <c:v>5</c:v>
                </c:pt>
                <c:pt idx="4208">
                  <c:v>2</c:v>
                </c:pt>
                <c:pt idx="4209">
                  <c:v>5</c:v>
                </c:pt>
                <c:pt idx="4210">
                  <c:v>4</c:v>
                </c:pt>
                <c:pt idx="4211">
                  <c:v>3</c:v>
                </c:pt>
                <c:pt idx="4212">
                  <c:v>5</c:v>
                </c:pt>
                <c:pt idx="4213">
                  <c:v>5</c:v>
                </c:pt>
                <c:pt idx="4214">
                  <c:v>2</c:v>
                </c:pt>
                <c:pt idx="4215">
                  <c:v>6</c:v>
                </c:pt>
                <c:pt idx="4216">
                  <c:v>4</c:v>
                </c:pt>
                <c:pt idx="4217">
                  <c:v>4</c:v>
                </c:pt>
                <c:pt idx="4218">
                  <c:v>5</c:v>
                </c:pt>
                <c:pt idx="4219">
                  <c:v>8</c:v>
                </c:pt>
                <c:pt idx="4220">
                  <c:v>7</c:v>
                </c:pt>
                <c:pt idx="4221">
                  <c:v>3</c:v>
                </c:pt>
                <c:pt idx="4222">
                  <c:v>4</c:v>
                </c:pt>
                <c:pt idx="4223">
                  <c:v>2</c:v>
                </c:pt>
                <c:pt idx="4224">
                  <c:v>6</c:v>
                </c:pt>
                <c:pt idx="4225">
                  <c:v>8</c:v>
                </c:pt>
                <c:pt idx="4226">
                  <c:v>8</c:v>
                </c:pt>
                <c:pt idx="4227">
                  <c:v>6</c:v>
                </c:pt>
                <c:pt idx="4228">
                  <c:v>4</c:v>
                </c:pt>
                <c:pt idx="4229">
                  <c:v>7</c:v>
                </c:pt>
                <c:pt idx="4230">
                  <c:v>3</c:v>
                </c:pt>
                <c:pt idx="4231">
                  <c:v>4</c:v>
                </c:pt>
                <c:pt idx="4232">
                  <c:v>5</c:v>
                </c:pt>
                <c:pt idx="4233">
                  <c:v>7</c:v>
                </c:pt>
                <c:pt idx="4234">
                  <c:v>6</c:v>
                </c:pt>
                <c:pt idx="4235">
                  <c:v>6</c:v>
                </c:pt>
                <c:pt idx="4236">
                  <c:v>3</c:v>
                </c:pt>
                <c:pt idx="4237">
                  <c:v>4</c:v>
                </c:pt>
                <c:pt idx="4238">
                  <c:v>1</c:v>
                </c:pt>
                <c:pt idx="4239">
                  <c:v>2</c:v>
                </c:pt>
                <c:pt idx="4240">
                  <c:v>1</c:v>
                </c:pt>
                <c:pt idx="4241">
                  <c:v>6</c:v>
                </c:pt>
                <c:pt idx="4242">
                  <c:v>5</c:v>
                </c:pt>
                <c:pt idx="4243">
                  <c:v>2</c:v>
                </c:pt>
                <c:pt idx="4244">
                  <c:v>4</c:v>
                </c:pt>
                <c:pt idx="4245">
                  <c:v>3</c:v>
                </c:pt>
                <c:pt idx="4246">
                  <c:v>1</c:v>
                </c:pt>
                <c:pt idx="4247">
                  <c:v>7</c:v>
                </c:pt>
                <c:pt idx="4248">
                  <c:v>5</c:v>
                </c:pt>
                <c:pt idx="4249">
                  <c:v>4</c:v>
                </c:pt>
                <c:pt idx="4250">
                  <c:v>4</c:v>
                </c:pt>
                <c:pt idx="4251">
                  <c:v>6</c:v>
                </c:pt>
                <c:pt idx="4252">
                  <c:v>5</c:v>
                </c:pt>
                <c:pt idx="4253">
                  <c:v>2</c:v>
                </c:pt>
                <c:pt idx="4254">
                  <c:v>8</c:v>
                </c:pt>
                <c:pt idx="4255">
                  <c:v>6</c:v>
                </c:pt>
                <c:pt idx="4256">
                  <c:v>8</c:v>
                </c:pt>
                <c:pt idx="4257">
                  <c:v>6</c:v>
                </c:pt>
                <c:pt idx="4258">
                  <c:v>5</c:v>
                </c:pt>
                <c:pt idx="4259">
                  <c:v>0</c:v>
                </c:pt>
                <c:pt idx="4260">
                  <c:v>6</c:v>
                </c:pt>
                <c:pt idx="4261">
                  <c:v>3</c:v>
                </c:pt>
                <c:pt idx="4262">
                  <c:v>3</c:v>
                </c:pt>
                <c:pt idx="4263">
                  <c:v>0</c:v>
                </c:pt>
                <c:pt idx="4264">
                  <c:v>1</c:v>
                </c:pt>
                <c:pt idx="4265">
                  <c:v>7</c:v>
                </c:pt>
                <c:pt idx="4266">
                  <c:v>2</c:v>
                </c:pt>
                <c:pt idx="4267">
                  <c:v>4</c:v>
                </c:pt>
                <c:pt idx="4268">
                  <c:v>5</c:v>
                </c:pt>
                <c:pt idx="4269">
                  <c:v>5</c:v>
                </c:pt>
                <c:pt idx="4270">
                  <c:v>1</c:v>
                </c:pt>
                <c:pt idx="4271">
                  <c:v>2</c:v>
                </c:pt>
                <c:pt idx="4272">
                  <c:v>4</c:v>
                </c:pt>
                <c:pt idx="4273">
                  <c:v>1</c:v>
                </c:pt>
                <c:pt idx="4274">
                  <c:v>5</c:v>
                </c:pt>
                <c:pt idx="4275">
                  <c:v>4</c:v>
                </c:pt>
                <c:pt idx="4276">
                  <c:v>5</c:v>
                </c:pt>
                <c:pt idx="4277">
                  <c:v>8</c:v>
                </c:pt>
                <c:pt idx="4278">
                  <c:v>5</c:v>
                </c:pt>
                <c:pt idx="4279">
                  <c:v>4</c:v>
                </c:pt>
                <c:pt idx="4280">
                  <c:v>3</c:v>
                </c:pt>
                <c:pt idx="4281">
                  <c:v>3</c:v>
                </c:pt>
                <c:pt idx="4282">
                  <c:v>3</c:v>
                </c:pt>
                <c:pt idx="4283">
                  <c:v>5</c:v>
                </c:pt>
                <c:pt idx="4284">
                  <c:v>3</c:v>
                </c:pt>
                <c:pt idx="4285">
                  <c:v>6</c:v>
                </c:pt>
                <c:pt idx="4286">
                  <c:v>2</c:v>
                </c:pt>
                <c:pt idx="4287">
                  <c:v>2</c:v>
                </c:pt>
                <c:pt idx="4288">
                  <c:v>1</c:v>
                </c:pt>
                <c:pt idx="4289">
                  <c:v>3</c:v>
                </c:pt>
                <c:pt idx="4290">
                  <c:v>1</c:v>
                </c:pt>
                <c:pt idx="4291">
                  <c:v>2</c:v>
                </c:pt>
                <c:pt idx="4292">
                  <c:v>8</c:v>
                </c:pt>
                <c:pt idx="4293">
                  <c:v>3</c:v>
                </c:pt>
                <c:pt idx="4294">
                  <c:v>5</c:v>
                </c:pt>
                <c:pt idx="4295">
                  <c:v>3</c:v>
                </c:pt>
                <c:pt idx="4296">
                  <c:v>4</c:v>
                </c:pt>
                <c:pt idx="4297">
                  <c:v>3</c:v>
                </c:pt>
                <c:pt idx="4298">
                  <c:v>3</c:v>
                </c:pt>
                <c:pt idx="4299">
                  <c:v>2</c:v>
                </c:pt>
                <c:pt idx="4300">
                  <c:v>5</c:v>
                </c:pt>
                <c:pt idx="4301">
                  <c:v>6</c:v>
                </c:pt>
                <c:pt idx="4302">
                  <c:v>4</c:v>
                </c:pt>
                <c:pt idx="4303">
                  <c:v>2</c:v>
                </c:pt>
                <c:pt idx="4304">
                  <c:v>4</c:v>
                </c:pt>
                <c:pt idx="4305">
                  <c:v>6</c:v>
                </c:pt>
                <c:pt idx="4306">
                  <c:v>5</c:v>
                </c:pt>
                <c:pt idx="4307">
                  <c:v>6</c:v>
                </c:pt>
                <c:pt idx="4308">
                  <c:v>3</c:v>
                </c:pt>
                <c:pt idx="4309">
                  <c:v>4</c:v>
                </c:pt>
                <c:pt idx="4310">
                  <c:v>1</c:v>
                </c:pt>
                <c:pt idx="4311">
                  <c:v>7</c:v>
                </c:pt>
                <c:pt idx="4312">
                  <c:v>6</c:v>
                </c:pt>
                <c:pt idx="4313">
                  <c:v>6</c:v>
                </c:pt>
                <c:pt idx="4314">
                  <c:v>6</c:v>
                </c:pt>
                <c:pt idx="4315">
                  <c:v>2</c:v>
                </c:pt>
                <c:pt idx="4316">
                  <c:v>0</c:v>
                </c:pt>
                <c:pt idx="4317">
                  <c:v>12</c:v>
                </c:pt>
                <c:pt idx="4318">
                  <c:v>7</c:v>
                </c:pt>
                <c:pt idx="4319">
                  <c:v>3</c:v>
                </c:pt>
                <c:pt idx="4320">
                  <c:v>3</c:v>
                </c:pt>
                <c:pt idx="4321">
                  <c:v>6</c:v>
                </c:pt>
                <c:pt idx="4322">
                  <c:v>5</c:v>
                </c:pt>
                <c:pt idx="4323">
                  <c:v>5</c:v>
                </c:pt>
                <c:pt idx="4324">
                  <c:v>4</c:v>
                </c:pt>
                <c:pt idx="4325">
                  <c:v>3</c:v>
                </c:pt>
                <c:pt idx="4326">
                  <c:v>5</c:v>
                </c:pt>
                <c:pt idx="4327">
                  <c:v>5</c:v>
                </c:pt>
                <c:pt idx="4328">
                  <c:v>4</c:v>
                </c:pt>
                <c:pt idx="4329">
                  <c:v>7</c:v>
                </c:pt>
                <c:pt idx="4330">
                  <c:v>5</c:v>
                </c:pt>
                <c:pt idx="4331">
                  <c:v>5</c:v>
                </c:pt>
                <c:pt idx="4332">
                  <c:v>4</c:v>
                </c:pt>
                <c:pt idx="4333">
                  <c:v>4</c:v>
                </c:pt>
                <c:pt idx="4334">
                  <c:v>9</c:v>
                </c:pt>
                <c:pt idx="4335">
                  <c:v>3</c:v>
                </c:pt>
                <c:pt idx="4336">
                  <c:v>7</c:v>
                </c:pt>
                <c:pt idx="4337">
                  <c:v>4</c:v>
                </c:pt>
                <c:pt idx="4338">
                  <c:v>5</c:v>
                </c:pt>
                <c:pt idx="4339">
                  <c:v>9</c:v>
                </c:pt>
                <c:pt idx="4340">
                  <c:v>3</c:v>
                </c:pt>
                <c:pt idx="4341">
                  <c:v>8</c:v>
                </c:pt>
                <c:pt idx="4342">
                  <c:v>5</c:v>
                </c:pt>
                <c:pt idx="4343">
                  <c:v>7</c:v>
                </c:pt>
                <c:pt idx="4344">
                  <c:v>2</c:v>
                </c:pt>
                <c:pt idx="4345">
                  <c:v>1</c:v>
                </c:pt>
                <c:pt idx="4346">
                  <c:v>4</c:v>
                </c:pt>
                <c:pt idx="4347">
                  <c:v>1</c:v>
                </c:pt>
                <c:pt idx="4348">
                  <c:v>0</c:v>
                </c:pt>
                <c:pt idx="4349">
                  <c:v>6</c:v>
                </c:pt>
                <c:pt idx="4350">
                  <c:v>11</c:v>
                </c:pt>
                <c:pt idx="4351">
                  <c:v>6</c:v>
                </c:pt>
                <c:pt idx="4352">
                  <c:v>5</c:v>
                </c:pt>
                <c:pt idx="4353">
                  <c:v>3</c:v>
                </c:pt>
                <c:pt idx="4354">
                  <c:v>4</c:v>
                </c:pt>
                <c:pt idx="4355">
                  <c:v>3</c:v>
                </c:pt>
                <c:pt idx="4356">
                  <c:v>3</c:v>
                </c:pt>
                <c:pt idx="4357">
                  <c:v>4</c:v>
                </c:pt>
                <c:pt idx="4358">
                  <c:v>6</c:v>
                </c:pt>
                <c:pt idx="4359">
                  <c:v>5</c:v>
                </c:pt>
                <c:pt idx="4360">
                  <c:v>8</c:v>
                </c:pt>
                <c:pt idx="4361">
                  <c:v>8</c:v>
                </c:pt>
                <c:pt idx="4362">
                  <c:v>7</c:v>
                </c:pt>
                <c:pt idx="4363">
                  <c:v>3</c:v>
                </c:pt>
                <c:pt idx="4364">
                  <c:v>3</c:v>
                </c:pt>
                <c:pt idx="4365">
                  <c:v>6</c:v>
                </c:pt>
                <c:pt idx="4366">
                  <c:v>7</c:v>
                </c:pt>
                <c:pt idx="4367">
                  <c:v>7</c:v>
                </c:pt>
                <c:pt idx="4368">
                  <c:v>9</c:v>
                </c:pt>
                <c:pt idx="4369">
                  <c:v>3</c:v>
                </c:pt>
                <c:pt idx="4370">
                  <c:v>6</c:v>
                </c:pt>
                <c:pt idx="4371">
                  <c:v>7</c:v>
                </c:pt>
                <c:pt idx="4372">
                  <c:v>7</c:v>
                </c:pt>
                <c:pt idx="4373">
                  <c:v>2</c:v>
                </c:pt>
                <c:pt idx="4374">
                  <c:v>5</c:v>
                </c:pt>
                <c:pt idx="4375">
                  <c:v>10</c:v>
                </c:pt>
                <c:pt idx="4376">
                  <c:v>7</c:v>
                </c:pt>
                <c:pt idx="4377">
                  <c:v>6</c:v>
                </c:pt>
                <c:pt idx="4378">
                  <c:v>8</c:v>
                </c:pt>
                <c:pt idx="4379">
                  <c:v>5</c:v>
                </c:pt>
                <c:pt idx="4380">
                  <c:v>7</c:v>
                </c:pt>
                <c:pt idx="4381">
                  <c:v>4</c:v>
                </c:pt>
                <c:pt idx="4382">
                  <c:v>5</c:v>
                </c:pt>
                <c:pt idx="4383">
                  <c:v>7</c:v>
                </c:pt>
                <c:pt idx="4384">
                  <c:v>5</c:v>
                </c:pt>
                <c:pt idx="4385">
                  <c:v>7</c:v>
                </c:pt>
                <c:pt idx="4386">
                  <c:v>12</c:v>
                </c:pt>
                <c:pt idx="4387">
                  <c:v>3</c:v>
                </c:pt>
                <c:pt idx="4388">
                  <c:v>6</c:v>
                </c:pt>
                <c:pt idx="4389">
                  <c:v>9</c:v>
                </c:pt>
                <c:pt idx="4390">
                  <c:v>11</c:v>
                </c:pt>
                <c:pt idx="4391">
                  <c:v>5</c:v>
                </c:pt>
                <c:pt idx="4392">
                  <c:v>2</c:v>
                </c:pt>
                <c:pt idx="4393">
                  <c:v>9</c:v>
                </c:pt>
                <c:pt idx="4394">
                  <c:v>5</c:v>
                </c:pt>
                <c:pt idx="4395">
                  <c:v>5</c:v>
                </c:pt>
                <c:pt idx="4396">
                  <c:v>5</c:v>
                </c:pt>
                <c:pt idx="4397">
                  <c:v>4</c:v>
                </c:pt>
                <c:pt idx="4398">
                  <c:v>3</c:v>
                </c:pt>
                <c:pt idx="4399">
                  <c:v>4</c:v>
                </c:pt>
                <c:pt idx="4400">
                  <c:v>6</c:v>
                </c:pt>
                <c:pt idx="4401">
                  <c:v>6</c:v>
                </c:pt>
                <c:pt idx="4402">
                  <c:v>4</c:v>
                </c:pt>
                <c:pt idx="4403">
                  <c:v>5</c:v>
                </c:pt>
                <c:pt idx="4404">
                  <c:v>5</c:v>
                </c:pt>
                <c:pt idx="4405">
                  <c:v>3</c:v>
                </c:pt>
                <c:pt idx="4406">
                  <c:v>6</c:v>
                </c:pt>
                <c:pt idx="4407">
                  <c:v>5</c:v>
                </c:pt>
                <c:pt idx="4408">
                  <c:v>5</c:v>
                </c:pt>
                <c:pt idx="4409">
                  <c:v>7</c:v>
                </c:pt>
                <c:pt idx="4410">
                  <c:v>4</c:v>
                </c:pt>
                <c:pt idx="4411">
                  <c:v>8</c:v>
                </c:pt>
                <c:pt idx="4412">
                  <c:v>2</c:v>
                </c:pt>
                <c:pt idx="4413">
                  <c:v>8</c:v>
                </c:pt>
                <c:pt idx="4414">
                  <c:v>7</c:v>
                </c:pt>
                <c:pt idx="4415">
                  <c:v>2</c:v>
                </c:pt>
                <c:pt idx="4416">
                  <c:v>6</c:v>
                </c:pt>
                <c:pt idx="4417">
                  <c:v>4</c:v>
                </c:pt>
                <c:pt idx="4418">
                  <c:v>7</c:v>
                </c:pt>
                <c:pt idx="4419">
                  <c:v>6</c:v>
                </c:pt>
                <c:pt idx="4420">
                  <c:v>3</c:v>
                </c:pt>
                <c:pt idx="4421">
                  <c:v>4</c:v>
                </c:pt>
                <c:pt idx="4422">
                  <c:v>2</c:v>
                </c:pt>
                <c:pt idx="4423">
                  <c:v>7</c:v>
                </c:pt>
                <c:pt idx="4424">
                  <c:v>4</c:v>
                </c:pt>
                <c:pt idx="4425">
                  <c:v>3</c:v>
                </c:pt>
                <c:pt idx="4426">
                  <c:v>4</c:v>
                </c:pt>
                <c:pt idx="4427">
                  <c:v>5</c:v>
                </c:pt>
                <c:pt idx="4428">
                  <c:v>13</c:v>
                </c:pt>
                <c:pt idx="4429">
                  <c:v>7</c:v>
                </c:pt>
                <c:pt idx="4430">
                  <c:v>7</c:v>
                </c:pt>
                <c:pt idx="4431">
                  <c:v>4</c:v>
                </c:pt>
                <c:pt idx="4432">
                  <c:v>3</c:v>
                </c:pt>
                <c:pt idx="4433">
                  <c:v>3</c:v>
                </c:pt>
                <c:pt idx="4434">
                  <c:v>1</c:v>
                </c:pt>
                <c:pt idx="4435">
                  <c:v>5</c:v>
                </c:pt>
                <c:pt idx="4436">
                  <c:v>4</c:v>
                </c:pt>
                <c:pt idx="4437">
                  <c:v>3</c:v>
                </c:pt>
                <c:pt idx="4438">
                  <c:v>2</c:v>
                </c:pt>
                <c:pt idx="4439">
                  <c:v>2</c:v>
                </c:pt>
                <c:pt idx="4440">
                  <c:v>5</c:v>
                </c:pt>
                <c:pt idx="4441">
                  <c:v>4</c:v>
                </c:pt>
                <c:pt idx="4442">
                  <c:v>2</c:v>
                </c:pt>
                <c:pt idx="4443">
                  <c:v>5</c:v>
                </c:pt>
                <c:pt idx="4444">
                  <c:v>5</c:v>
                </c:pt>
                <c:pt idx="4445">
                  <c:v>5</c:v>
                </c:pt>
                <c:pt idx="4446">
                  <c:v>3</c:v>
                </c:pt>
                <c:pt idx="4447">
                  <c:v>4</c:v>
                </c:pt>
                <c:pt idx="4448">
                  <c:v>0</c:v>
                </c:pt>
                <c:pt idx="4449">
                  <c:v>7</c:v>
                </c:pt>
                <c:pt idx="4450">
                  <c:v>3</c:v>
                </c:pt>
                <c:pt idx="4451">
                  <c:v>4</c:v>
                </c:pt>
                <c:pt idx="4452">
                  <c:v>6</c:v>
                </c:pt>
                <c:pt idx="4453">
                  <c:v>2</c:v>
                </c:pt>
                <c:pt idx="4454">
                  <c:v>4</c:v>
                </c:pt>
                <c:pt idx="4455">
                  <c:v>7</c:v>
                </c:pt>
                <c:pt idx="4456">
                  <c:v>5</c:v>
                </c:pt>
                <c:pt idx="4457">
                  <c:v>1</c:v>
                </c:pt>
                <c:pt idx="4458">
                  <c:v>6</c:v>
                </c:pt>
                <c:pt idx="4459">
                  <c:v>5</c:v>
                </c:pt>
                <c:pt idx="4460">
                  <c:v>7</c:v>
                </c:pt>
                <c:pt idx="4461">
                  <c:v>7</c:v>
                </c:pt>
                <c:pt idx="4462">
                  <c:v>2</c:v>
                </c:pt>
                <c:pt idx="4463">
                  <c:v>3</c:v>
                </c:pt>
                <c:pt idx="4464">
                  <c:v>4</c:v>
                </c:pt>
                <c:pt idx="4465">
                  <c:v>6</c:v>
                </c:pt>
                <c:pt idx="4466">
                  <c:v>4</c:v>
                </c:pt>
                <c:pt idx="4467">
                  <c:v>3</c:v>
                </c:pt>
                <c:pt idx="4468">
                  <c:v>7</c:v>
                </c:pt>
                <c:pt idx="4469">
                  <c:v>2</c:v>
                </c:pt>
                <c:pt idx="4470">
                  <c:v>2</c:v>
                </c:pt>
                <c:pt idx="4471">
                  <c:v>5</c:v>
                </c:pt>
                <c:pt idx="4472">
                  <c:v>4</c:v>
                </c:pt>
                <c:pt idx="4473">
                  <c:v>5</c:v>
                </c:pt>
                <c:pt idx="4474">
                  <c:v>6</c:v>
                </c:pt>
                <c:pt idx="4475">
                  <c:v>5</c:v>
                </c:pt>
                <c:pt idx="4476">
                  <c:v>3</c:v>
                </c:pt>
                <c:pt idx="4477">
                  <c:v>5</c:v>
                </c:pt>
                <c:pt idx="4478">
                  <c:v>3</c:v>
                </c:pt>
                <c:pt idx="4479">
                  <c:v>5</c:v>
                </c:pt>
                <c:pt idx="4480">
                  <c:v>5</c:v>
                </c:pt>
                <c:pt idx="4481">
                  <c:v>3</c:v>
                </c:pt>
                <c:pt idx="4482">
                  <c:v>3</c:v>
                </c:pt>
                <c:pt idx="4483">
                  <c:v>2</c:v>
                </c:pt>
                <c:pt idx="4484">
                  <c:v>6</c:v>
                </c:pt>
                <c:pt idx="4485">
                  <c:v>3</c:v>
                </c:pt>
                <c:pt idx="4486">
                  <c:v>2</c:v>
                </c:pt>
                <c:pt idx="4487">
                  <c:v>3</c:v>
                </c:pt>
                <c:pt idx="4488">
                  <c:v>4</c:v>
                </c:pt>
                <c:pt idx="4489">
                  <c:v>4</c:v>
                </c:pt>
                <c:pt idx="4490">
                  <c:v>4</c:v>
                </c:pt>
                <c:pt idx="4491">
                  <c:v>4</c:v>
                </c:pt>
                <c:pt idx="4492">
                  <c:v>3</c:v>
                </c:pt>
                <c:pt idx="4493">
                  <c:v>6</c:v>
                </c:pt>
                <c:pt idx="4494">
                  <c:v>3</c:v>
                </c:pt>
                <c:pt idx="4495">
                  <c:v>4</c:v>
                </c:pt>
                <c:pt idx="4496">
                  <c:v>2</c:v>
                </c:pt>
                <c:pt idx="4497">
                  <c:v>3</c:v>
                </c:pt>
                <c:pt idx="4498">
                  <c:v>5</c:v>
                </c:pt>
                <c:pt idx="4499">
                  <c:v>7</c:v>
                </c:pt>
                <c:pt idx="4500">
                  <c:v>4</c:v>
                </c:pt>
                <c:pt idx="4501">
                  <c:v>6</c:v>
                </c:pt>
                <c:pt idx="4502">
                  <c:v>8</c:v>
                </c:pt>
                <c:pt idx="4503">
                  <c:v>3</c:v>
                </c:pt>
                <c:pt idx="4504">
                  <c:v>1</c:v>
                </c:pt>
                <c:pt idx="4505">
                  <c:v>2</c:v>
                </c:pt>
                <c:pt idx="4506">
                  <c:v>8</c:v>
                </c:pt>
                <c:pt idx="4507">
                  <c:v>2</c:v>
                </c:pt>
                <c:pt idx="4508">
                  <c:v>4</c:v>
                </c:pt>
                <c:pt idx="4509">
                  <c:v>1</c:v>
                </c:pt>
                <c:pt idx="4510">
                  <c:v>1</c:v>
                </c:pt>
                <c:pt idx="4511">
                  <c:v>7</c:v>
                </c:pt>
                <c:pt idx="4512">
                  <c:v>3</c:v>
                </c:pt>
                <c:pt idx="4513">
                  <c:v>1</c:v>
                </c:pt>
                <c:pt idx="4514">
                  <c:v>2</c:v>
                </c:pt>
                <c:pt idx="4515">
                  <c:v>3</c:v>
                </c:pt>
                <c:pt idx="4516">
                  <c:v>3</c:v>
                </c:pt>
                <c:pt idx="4517">
                  <c:v>4</c:v>
                </c:pt>
                <c:pt idx="4518">
                  <c:v>7</c:v>
                </c:pt>
                <c:pt idx="4519">
                  <c:v>1</c:v>
                </c:pt>
                <c:pt idx="4520">
                  <c:v>4</c:v>
                </c:pt>
                <c:pt idx="4521">
                  <c:v>7</c:v>
                </c:pt>
                <c:pt idx="4522">
                  <c:v>2</c:v>
                </c:pt>
                <c:pt idx="4523">
                  <c:v>3</c:v>
                </c:pt>
                <c:pt idx="4524">
                  <c:v>5</c:v>
                </c:pt>
                <c:pt idx="4525">
                  <c:v>5</c:v>
                </c:pt>
                <c:pt idx="4526">
                  <c:v>2</c:v>
                </c:pt>
                <c:pt idx="4527">
                  <c:v>5</c:v>
                </c:pt>
                <c:pt idx="4528">
                  <c:v>2</c:v>
                </c:pt>
                <c:pt idx="4529">
                  <c:v>3</c:v>
                </c:pt>
                <c:pt idx="4530">
                  <c:v>6</c:v>
                </c:pt>
                <c:pt idx="4531">
                  <c:v>5</c:v>
                </c:pt>
                <c:pt idx="4532">
                  <c:v>8</c:v>
                </c:pt>
                <c:pt idx="4533">
                  <c:v>5</c:v>
                </c:pt>
                <c:pt idx="4534">
                  <c:v>5</c:v>
                </c:pt>
                <c:pt idx="4535">
                  <c:v>4</c:v>
                </c:pt>
                <c:pt idx="4536">
                  <c:v>3</c:v>
                </c:pt>
                <c:pt idx="4537">
                  <c:v>3</c:v>
                </c:pt>
                <c:pt idx="4538">
                  <c:v>4</c:v>
                </c:pt>
                <c:pt idx="4539">
                  <c:v>5</c:v>
                </c:pt>
                <c:pt idx="4540">
                  <c:v>3</c:v>
                </c:pt>
                <c:pt idx="4541">
                  <c:v>8</c:v>
                </c:pt>
                <c:pt idx="4542">
                  <c:v>5</c:v>
                </c:pt>
                <c:pt idx="4543">
                  <c:v>3</c:v>
                </c:pt>
                <c:pt idx="4544">
                  <c:v>2</c:v>
                </c:pt>
                <c:pt idx="4545">
                  <c:v>5</c:v>
                </c:pt>
                <c:pt idx="4546">
                  <c:v>3</c:v>
                </c:pt>
                <c:pt idx="4547">
                  <c:v>0</c:v>
                </c:pt>
                <c:pt idx="4548">
                  <c:v>6</c:v>
                </c:pt>
                <c:pt idx="4549">
                  <c:v>5</c:v>
                </c:pt>
                <c:pt idx="4550">
                  <c:v>2</c:v>
                </c:pt>
                <c:pt idx="4551">
                  <c:v>4</c:v>
                </c:pt>
                <c:pt idx="4552">
                  <c:v>3</c:v>
                </c:pt>
                <c:pt idx="4553">
                  <c:v>4</c:v>
                </c:pt>
                <c:pt idx="4554">
                  <c:v>2</c:v>
                </c:pt>
                <c:pt idx="4555">
                  <c:v>6</c:v>
                </c:pt>
                <c:pt idx="4556">
                  <c:v>6</c:v>
                </c:pt>
                <c:pt idx="4557">
                  <c:v>1</c:v>
                </c:pt>
                <c:pt idx="4558">
                  <c:v>5</c:v>
                </c:pt>
                <c:pt idx="4559">
                  <c:v>8</c:v>
                </c:pt>
                <c:pt idx="4560">
                  <c:v>4</c:v>
                </c:pt>
                <c:pt idx="4561">
                  <c:v>6</c:v>
                </c:pt>
                <c:pt idx="4562">
                  <c:v>0</c:v>
                </c:pt>
                <c:pt idx="4563">
                  <c:v>6</c:v>
                </c:pt>
                <c:pt idx="4564">
                  <c:v>4</c:v>
                </c:pt>
                <c:pt idx="4565">
                  <c:v>5</c:v>
                </c:pt>
                <c:pt idx="4566">
                  <c:v>5</c:v>
                </c:pt>
                <c:pt idx="4567">
                  <c:v>1</c:v>
                </c:pt>
                <c:pt idx="4568">
                  <c:v>3</c:v>
                </c:pt>
                <c:pt idx="4569">
                  <c:v>6</c:v>
                </c:pt>
                <c:pt idx="4570">
                  <c:v>4</c:v>
                </c:pt>
                <c:pt idx="4571">
                  <c:v>2</c:v>
                </c:pt>
                <c:pt idx="4572">
                  <c:v>2</c:v>
                </c:pt>
                <c:pt idx="4573">
                  <c:v>0</c:v>
                </c:pt>
                <c:pt idx="4574">
                  <c:v>2</c:v>
                </c:pt>
                <c:pt idx="4575">
                  <c:v>3</c:v>
                </c:pt>
                <c:pt idx="4576">
                  <c:v>5</c:v>
                </c:pt>
                <c:pt idx="4577">
                  <c:v>3</c:v>
                </c:pt>
                <c:pt idx="4578">
                  <c:v>5</c:v>
                </c:pt>
                <c:pt idx="4579">
                  <c:v>2</c:v>
                </c:pt>
                <c:pt idx="4580">
                  <c:v>6</c:v>
                </c:pt>
                <c:pt idx="4581">
                  <c:v>5</c:v>
                </c:pt>
                <c:pt idx="4582">
                  <c:v>2</c:v>
                </c:pt>
                <c:pt idx="4583">
                  <c:v>6</c:v>
                </c:pt>
                <c:pt idx="4584">
                  <c:v>8</c:v>
                </c:pt>
                <c:pt idx="4585">
                  <c:v>3</c:v>
                </c:pt>
                <c:pt idx="4586">
                  <c:v>5</c:v>
                </c:pt>
                <c:pt idx="4587">
                  <c:v>3</c:v>
                </c:pt>
                <c:pt idx="4588">
                  <c:v>1</c:v>
                </c:pt>
                <c:pt idx="4589">
                  <c:v>5</c:v>
                </c:pt>
                <c:pt idx="4590">
                  <c:v>2</c:v>
                </c:pt>
                <c:pt idx="4591">
                  <c:v>3</c:v>
                </c:pt>
                <c:pt idx="4592">
                  <c:v>3</c:v>
                </c:pt>
                <c:pt idx="4593">
                  <c:v>5</c:v>
                </c:pt>
                <c:pt idx="4594">
                  <c:v>5</c:v>
                </c:pt>
                <c:pt idx="4595">
                  <c:v>3</c:v>
                </c:pt>
                <c:pt idx="4596">
                  <c:v>3</c:v>
                </c:pt>
                <c:pt idx="4597">
                  <c:v>7</c:v>
                </c:pt>
                <c:pt idx="4598">
                  <c:v>4</c:v>
                </c:pt>
                <c:pt idx="4599">
                  <c:v>2</c:v>
                </c:pt>
                <c:pt idx="4600">
                  <c:v>5</c:v>
                </c:pt>
                <c:pt idx="4601">
                  <c:v>4</c:v>
                </c:pt>
                <c:pt idx="4602">
                  <c:v>3</c:v>
                </c:pt>
                <c:pt idx="4603">
                  <c:v>3</c:v>
                </c:pt>
                <c:pt idx="4604">
                  <c:v>6</c:v>
                </c:pt>
                <c:pt idx="4605">
                  <c:v>4</c:v>
                </c:pt>
                <c:pt idx="4606">
                  <c:v>3</c:v>
                </c:pt>
                <c:pt idx="4607">
                  <c:v>7</c:v>
                </c:pt>
                <c:pt idx="4608">
                  <c:v>10</c:v>
                </c:pt>
                <c:pt idx="4609">
                  <c:v>5</c:v>
                </c:pt>
                <c:pt idx="4610">
                  <c:v>4</c:v>
                </c:pt>
                <c:pt idx="4611">
                  <c:v>4</c:v>
                </c:pt>
                <c:pt idx="4612">
                  <c:v>6</c:v>
                </c:pt>
                <c:pt idx="4613">
                  <c:v>2</c:v>
                </c:pt>
                <c:pt idx="4614">
                  <c:v>8</c:v>
                </c:pt>
                <c:pt idx="4615">
                  <c:v>5</c:v>
                </c:pt>
                <c:pt idx="4616">
                  <c:v>6</c:v>
                </c:pt>
                <c:pt idx="4617">
                  <c:v>4</c:v>
                </c:pt>
                <c:pt idx="4618">
                  <c:v>4</c:v>
                </c:pt>
                <c:pt idx="4619">
                  <c:v>5</c:v>
                </c:pt>
                <c:pt idx="4620">
                  <c:v>4</c:v>
                </c:pt>
                <c:pt idx="4621">
                  <c:v>4</c:v>
                </c:pt>
                <c:pt idx="4622">
                  <c:v>7</c:v>
                </c:pt>
                <c:pt idx="4623">
                  <c:v>6</c:v>
                </c:pt>
                <c:pt idx="4624">
                  <c:v>3</c:v>
                </c:pt>
                <c:pt idx="4625">
                  <c:v>5</c:v>
                </c:pt>
                <c:pt idx="4626">
                  <c:v>4</c:v>
                </c:pt>
                <c:pt idx="4627">
                  <c:v>2</c:v>
                </c:pt>
                <c:pt idx="4628">
                  <c:v>5</c:v>
                </c:pt>
                <c:pt idx="4629">
                  <c:v>5</c:v>
                </c:pt>
                <c:pt idx="4630">
                  <c:v>5</c:v>
                </c:pt>
                <c:pt idx="4631">
                  <c:v>2</c:v>
                </c:pt>
                <c:pt idx="4632">
                  <c:v>8</c:v>
                </c:pt>
                <c:pt idx="4633">
                  <c:v>3</c:v>
                </c:pt>
                <c:pt idx="4634">
                  <c:v>6</c:v>
                </c:pt>
                <c:pt idx="4635">
                  <c:v>2</c:v>
                </c:pt>
                <c:pt idx="4636">
                  <c:v>2</c:v>
                </c:pt>
                <c:pt idx="4637">
                  <c:v>4</c:v>
                </c:pt>
                <c:pt idx="4638">
                  <c:v>7</c:v>
                </c:pt>
                <c:pt idx="4639">
                  <c:v>5</c:v>
                </c:pt>
                <c:pt idx="4640">
                  <c:v>6</c:v>
                </c:pt>
                <c:pt idx="4641">
                  <c:v>3</c:v>
                </c:pt>
                <c:pt idx="4642">
                  <c:v>1</c:v>
                </c:pt>
                <c:pt idx="4643">
                  <c:v>9</c:v>
                </c:pt>
                <c:pt idx="4644">
                  <c:v>7</c:v>
                </c:pt>
                <c:pt idx="4645">
                  <c:v>3</c:v>
                </c:pt>
                <c:pt idx="4646">
                  <c:v>1</c:v>
                </c:pt>
                <c:pt idx="4647">
                  <c:v>2</c:v>
                </c:pt>
                <c:pt idx="4648">
                  <c:v>4</c:v>
                </c:pt>
                <c:pt idx="4649">
                  <c:v>5</c:v>
                </c:pt>
                <c:pt idx="4650">
                  <c:v>3</c:v>
                </c:pt>
                <c:pt idx="4651">
                  <c:v>7</c:v>
                </c:pt>
                <c:pt idx="4652">
                  <c:v>7</c:v>
                </c:pt>
                <c:pt idx="4653">
                  <c:v>5</c:v>
                </c:pt>
                <c:pt idx="4654">
                  <c:v>1</c:v>
                </c:pt>
                <c:pt idx="4655">
                  <c:v>3</c:v>
                </c:pt>
                <c:pt idx="4656">
                  <c:v>4</c:v>
                </c:pt>
                <c:pt idx="4657">
                  <c:v>6</c:v>
                </c:pt>
                <c:pt idx="4658">
                  <c:v>7</c:v>
                </c:pt>
                <c:pt idx="4659">
                  <c:v>1</c:v>
                </c:pt>
                <c:pt idx="4660">
                  <c:v>7</c:v>
                </c:pt>
                <c:pt idx="4661">
                  <c:v>6</c:v>
                </c:pt>
                <c:pt idx="4662">
                  <c:v>5</c:v>
                </c:pt>
                <c:pt idx="4663">
                  <c:v>3</c:v>
                </c:pt>
                <c:pt idx="4664">
                  <c:v>5</c:v>
                </c:pt>
                <c:pt idx="4665">
                  <c:v>5</c:v>
                </c:pt>
                <c:pt idx="4666">
                  <c:v>5</c:v>
                </c:pt>
                <c:pt idx="4667">
                  <c:v>6</c:v>
                </c:pt>
                <c:pt idx="4668">
                  <c:v>3</c:v>
                </c:pt>
                <c:pt idx="4669">
                  <c:v>3</c:v>
                </c:pt>
                <c:pt idx="4670">
                  <c:v>2</c:v>
                </c:pt>
                <c:pt idx="4671">
                  <c:v>4</c:v>
                </c:pt>
                <c:pt idx="4672">
                  <c:v>3</c:v>
                </c:pt>
                <c:pt idx="4673">
                  <c:v>3</c:v>
                </c:pt>
                <c:pt idx="4674">
                  <c:v>2</c:v>
                </c:pt>
                <c:pt idx="4675">
                  <c:v>1</c:v>
                </c:pt>
                <c:pt idx="4676">
                  <c:v>4</c:v>
                </c:pt>
                <c:pt idx="4677">
                  <c:v>3</c:v>
                </c:pt>
                <c:pt idx="4678">
                  <c:v>1</c:v>
                </c:pt>
                <c:pt idx="4679">
                  <c:v>5</c:v>
                </c:pt>
                <c:pt idx="4680">
                  <c:v>5</c:v>
                </c:pt>
                <c:pt idx="4681">
                  <c:v>5</c:v>
                </c:pt>
                <c:pt idx="4682">
                  <c:v>3</c:v>
                </c:pt>
                <c:pt idx="4683">
                  <c:v>4</c:v>
                </c:pt>
                <c:pt idx="4684">
                  <c:v>5</c:v>
                </c:pt>
                <c:pt idx="4685">
                  <c:v>3</c:v>
                </c:pt>
                <c:pt idx="4686">
                  <c:v>2</c:v>
                </c:pt>
                <c:pt idx="4687">
                  <c:v>4</c:v>
                </c:pt>
                <c:pt idx="4688">
                  <c:v>2</c:v>
                </c:pt>
                <c:pt idx="4689">
                  <c:v>5</c:v>
                </c:pt>
                <c:pt idx="4690">
                  <c:v>8</c:v>
                </c:pt>
                <c:pt idx="4691">
                  <c:v>0</c:v>
                </c:pt>
                <c:pt idx="4692">
                  <c:v>6</c:v>
                </c:pt>
                <c:pt idx="4693">
                  <c:v>3</c:v>
                </c:pt>
                <c:pt idx="4694">
                  <c:v>2</c:v>
                </c:pt>
                <c:pt idx="4695">
                  <c:v>4</c:v>
                </c:pt>
                <c:pt idx="4696">
                  <c:v>8</c:v>
                </c:pt>
                <c:pt idx="4697">
                  <c:v>6</c:v>
                </c:pt>
                <c:pt idx="4698">
                  <c:v>2</c:v>
                </c:pt>
                <c:pt idx="4699">
                  <c:v>4</c:v>
                </c:pt>
                <c:pt idx="4700">
                  <c:v>3</c:v>
                </c:pt>
                <c:pt idx="4701">
                  <c:v>2</c:v>
                </c:pt>
                <c:pt idx="4702">
                  <c:v>2</c:v>
                </c:pt>
                <c:pt idx="4703">
                  <c:v>3</c:v>
                </c:pt>
                <c:pt idx="4704">
                  <c:v>9</c:v>
                </c:pt>
                <c:pt idx="4705">
                  <c:v>4</c:v>
                </c:pt>
                <c:pt idx="4706">
                  <c:v>3</c:v>
                </c:pt>
                <c:pt idx="4707">
                  <c:v>2</c:v>
                </c:pt>
                <c:pt idx="4708">
                  <c:v>5</c:v>
                </c:pt>
                <c:pt idx="4709">
                  <c:v>5</c:v>
                </c:pt>
                <c:pt idx="4710">
                  <c:v>0</c:v>
                </c:pt>
                <c:pt idx="4711">
                  <c:v>5</c:v>
                </c:pt>
                <c:pt idx="4712">
                  <c:v>3</c:v>
                </c:pt>
                <c:pt idx="4713">
                  <c:v>0</c:v>
                </c:pt>
                <c:pt idx="4714">
                  <c:v>3</c:v>
                </c:pt>
                <c:pt idx="4715">
                  <c:v>5</c:v>
                </c:pt>
                <c:pt idx="4716">
                  <c:v>12</c:v>
                </c:pt>
                <c:pt idx="4717">
                  <c:v>6</c:v>
                </c:pt>
                <c:pt idx="4718">
                  <c:v>5</c:v>
                </c:pt>
                <c:pt idx="4719">
                  <c:v>4</c:v>
                </c:pt>
                <c:pt idx="4720">
                  <c:v>11</c:v>
                </c:pt>
                <c:pt idx="4721">
                  <c:v>2</c:v>
                </c:pt>
                <c:pt idx="4722">
                  <c:v>3</c:v>
                </c:pt>
                <c:pt idx="4723">
                  <c:v>2</c:v>
                </c:pt>
                <c:pt idx="4724">
                  <c:v>5</c:v>
                </c:pt>
                <c:pt idx="4725">
                  <c:v>2</c:v>
                </c:pt>
                <c:pt idx="4726">
                  <c:v>3</c:v>
                </c:pt>
                <c:pt idx="4727">
                  <c:v>4</c:v>
                </c:pt>
                <c:pt idx="4728">
                  <c:v>4</c:v>
                </c:pt>
                <c:pt idx="4729">
                  <c:v>2</c:v>
                </c:pt>
                <c:pt idx="4730">
                  <c:v>8</c:v>
                </c:pt>
                <c:pt idx="4731">
                  <c:v>4</c:v>
                </c:pt>
                <c:pt idx="4732">
                  <c:v>2</c:v>
                </c:pt>
                <c:pt idx="4733">
                  <c:v>6</c:v>
                </c:pt>
                <c:pt idx="4734">
                  <c:v>6</c:v>
                </c:pt>
                <c:pt idx="4735">
                  <c:v>6</c:v>
                </c:pt>
                <c:pt idx="4736">
                  <c:v>3</c:v>
                </c:pt>
                <c:pt idx="4737">
                  <c:v>3</c:v>
                </c:pt>
                <c:pt idx="4738">
                  <c:v>7</c:v>
                </c:pt>
                <c:pt idx="4739">
                  <c:v>2</c:v>
                </c:pt>
                <c:pt idx="4740">
                  <c:v>4</c:v>
                </c:pt>
                <c:pt idx="4741">
                  <c:v>7</c:v>
                </c:pt>
                <c:pt idx="4742">
                  <c:v>5</c:v>
                </c:pt>
                <c:pt idx="4743">
                  <c:v>6</c:v>
                </c:pt>
                <c:pt idx="4744">
                  <c:v>4</c:v>
                </c:pt>
                <c:pt idx="4745">
                  <c:v>2</c:v>
                </c:pt>
                <c:pt idx="4746">
                  <c:v>1</c:v>
                </c:pt>
                <c:pt idx="4747">
                  <c:v>3</c:v>
                </c:pt>
                <c:pt idx="4748">
                  <c:v>4</c:v>
                </c:pt>
                <c:pt idx="4749">
                  <c:v>4</c:v>
                </c:pt>
                <c:pt idx="4750">
                  <c:v>6</c:v>
                </c:pt>
                <c:pt idx="4751">
                  <c:v>1</c:v>
                </c:pt>
                <c:pt idx="4752">
                  <c:v>3</c:v>
                </c:pt>
                <c:pt idx="4753">
                  <c:v>4</c:v>
                </c:pt>
                <c:pt idx="4754">
                  <c:v>1</c:v>
                </c:pt>
                <c:pt idx="4755">
                  <c:v>5</c:v>
                </c:pt>
                <c:pt idx="4756">
                  <c:v>2</c:v>
                </c:pt>
                <c:pt idx="4757">
                  <c:v>4</c:v>
                </c:pt>
                <c:pt idx="4758">
                  <c:v>1</c:v>
                </c:pt>
                <c:pt idx="4759">
                  <c:v>5</c:v>
                </c:pt>
                <c:pt idx="4760">
                  <c:v>2</c:v>
                </c:pt>
                <c:pt idx="4761">
                  <c:v>4</c:v>
                </c:pt>
                <c:pt idx="4762">
                  <c:v>5</c:v>
                </c:pt>
                <c:pt idx="4763">
                  <c:v>3</c:v>
                </c:pt>
                <c:pt idx="4764">
                  <c:v>5</c:v>
                </c:pt>
                <c:pt idx="4765">
                  <c:v>4</c:v>
                </c:pt>
                <c:pt idx="4766">
                  <c:v>3</c:v>
                </c:pt>
                <c:pt idx="4767">
                  <c:v>7</c:v>
                </c:pt>
                <c:pt idx="4768">
                  <c:v>1</c:v>
                </c:pt>
                <c:pt idx="4769">
                  <c:v>3</c:v>
                </c:pt>
                <c:pt idx="4770">
                  <c:v>4</c:v>
                </c:pt>
                <c:pt idx="4771">
                  <c:v>2</c:v>
                </c:pt>
                <c:pt idx="4772">
                  <c:v>3</c:v>
                </c:pt>
                <c:pt idx="4773">
                  <c:v>3</c:v>
                </c:pt>
                <c:pt idx="4774">
                  <c:v>4</c:v>
                </c:pt>
                <c:pt idx="4775">
                  <c:v>5</c:v>
                </c:pt>
                <c:pt idx="4776">
                  <c:v>4</c:v>
                </c:pt>
                <c:pt idx="4777">
                  <c:v>3</c:v>
                </c:pt>
                <c:pt idx="4778">
                  <c:v>8</c:v>
                </c:pt>
                <c:pt idx="4779">
                  <c:v>2</c:v>
                </c:pt>
                <c:pt idx="4780">
                  <c:v>4</c:v>
                </c:pt>
                <c:pt idx="4781">
                  <c:v>3</c:v>
                </c:pt>
                <c:pt idx="4782">
                  <c:v>5</c:v>
                </c:pt>
                <c:pt idx="4783">
                  <c:v>5</c:v>
                </c:pt>
                <c:pt idx="4784">
                  <c:v>4</c:v>
                </c:pt>
                <c:pt idx="4785">
                  <c:v>4</c:v>
                </c:pt>
                <c:pt idx="4786">
                  <c:v>5</c:v>
                </c:pt>
                <c:pt idx="4787">
                  <c:v>2</c:v>
                </c:pt>
                <c:pt idx="4788">
                  <c:v>7</c:v>
                </c:pt>
                <c:pt idx="4789">
                  <c:v>3</c:v>
                </c:pt>
                <c:pt idx="4790">
                  <c:v>6</c:v>
                </c:pt>
                <c:pt idx="4791">
                  <c:v>3</c:v>
                </c:pt>
                <c:pt idx="4792">
                  <c:v>6</c:v>
                </c:pt>
                <c:pt idx="4793">
                  <c:v>7</c:v>
                </c:pt>
                <c:pt idx="4794">
                  <c:v>3</c:v>
                </c:pt>
                <c:pt idx="4795">
                  <c:v>4</c:v>
                </c:pt>
                <c:pt idx="4796">
                  <c:v>7</c:v>
                </c:pt>
                <c:pt idx="4797">
                  <c:v>3</c:v>
                </c:pt>
                <c:pt idx="4798">
                  <c:v>5</c:v>
                </c:pt>
                <c:pt idx="4799">
                  <c:v>3</c:v>
                </c:pt>
                <c:pt idx="4800">
                  <c:v>7</c:v>
                </c:pt>
                <c:pt idx="4801">
                  <c:v>5</c:v>
                </c:pt>
                <c:pt idx="4802">
                  <c:v>3</c:v>
                </c:pt>
                <c:pt idx="4803">
                  <c:v>5</c:v>
                </c:pt>
                <c:pt idx="4804">
                  <c:v>6</c:v>
                </c:pt>
                <c:pt idx="4805">
                  <c:v>5</c:v>
                </c:pt>
                <c:pt idx="4806">
                  <c:v>4</c:v>
                </c:pt>
                <c:pt idx="4807">
                  <c:v>5</c:v>
                </c:pt>
                <c:pt idx="4808">
                  <c:v>4</c:v>
                </c:pt>
                <c:pt idx="4809">
                  <c:v>4</c:v>
                </c:pt>
                <c:pt idx="4810">
                  <c:v>2</c:v>
                </c:pt>
                <c:pt idx="4811">
                  <c:v>3</c:v>
                </c:pt>
                <c:pt idx="4812">
                  <c:v>3</c:v>
                </c:pt>
                <c:pt idx="4813">
                  <c:v>5</c:v>
                </c:pt>
                <c:pt idx="4814">
                  <c:v>6</c:v>
                </c:pt>
                <c:pt idx="4815">
                  <c:v>6</c:v>
                </c:pt>
                <c:pt idx="4816">
                  <c:v>2</c:v>
                </c:pt>
                <c:pt idx="4817">
                  <c:v>3</c:v>
                </c:pt>
                <c:pt idx="4818">
                  <c:v>5</c:v>
                </c:pt>
                <c:pt idx="4819">
                  <c:v>3</c:v>
                </c:pt>
                <c:pt idx="4820">
                  <c:v>2</c:v>
                </c:pt>
                <c:pt idx="4821">
                  <c:v>5</c:v>
                </c:pt>
                <c:pt idx="4822">
                  <c:v>3</c:v>
                </c:pt>
                <c:pt idx="4823">
                  <c:v>3</c:v>
                </c:pt>
                <c:pt idx="4824">
                  <c:v>2</c:v>
                </c:pt>
                <c:pt idx="4825">
                  <c:v>4</c:v>
                </c:pt>
                <c:pt idx="4826">
                  <c:v>6</c:v>
                </c:pt>
                <c:pt idx="4827">
                  <c:v>3</c:v>
                </c:pt>
                <c:pt idx="4828">
                  <c:v>4</c:v>
                </c:pt>
                <c:pt idx="4829">
                  <c:v>2</c:v>
                </c:pt>
                <c:pt idx="4830">
                  <c:v>9</c:v>
                </c:pt>
                <c:pt idx="4831">
                  <c:v>5</c:v>
                </c:pt>
                <c:pt idx="4832">
                  <c:v>8</c:v>
                </c:pt>
                <c:pt idx="4833">
                  <c:v>4</c:v>
                </c:pt>
                <c:pt idx="4834">
                  <c:v>3</c:v>
                </c:pt>
                <c:pt idx="4835">
                  <c:v>4</c:v>
                </c:pt>
                <c:pt idx="4836">
                  <c:v>5</c:v>
                </c:pt>
                <c:pt idx="4837">
                  <c:v>1</c:v>
                </c:pt>
                <c:pt idx="4838">
                  <c:v>2</c:v>
                </c:pt>
                <c:pt idx="4839">
                  <c:v>5</c:v>
                </c:pt>
                <c:pt idx="4840">
                  <c:v>9</c:v>
                </c:pt>
                <c:pt idx="4841">
                  <c:v>3</c:v>
                </c:pt>
                <c:pt idx="4842">
                  <c:v>4</c:v>
                </c:pt>
                <c:pt idx="4843">
                  <c:v>2</c:v>
                </c:pt>
                <c:pt idx="4844">
                  <c:v>3</c:v>
                </c:pt>
                <c:pt idx="4845">
                  <c:v>7</c:v>
                </c:pt>
                <c:pt idx="4846">
                  <c:v>3</c:v>
                </c:pt>
                <c:pt idx="4847">
                  <c:v>4</c:v>
                </c:pt>
                <c:pt idx="4848">
                  <c:v>10</c:v>
                </c:pt>
                <c:pt idx="4849">
                  <c:v>5</c:v>
                </c:pt>
                <c:pt idx="4850">
                  <c:v>1</c:v>
                </c:pt>
                <c:pt idx="4851">
                  <c:v>1</c:v>
                </c:pt>
                <c:pt idx="4852">
                  <c:v>2</c:v>
                </c:pt>
                <c:pt idx="4853">
                  <c:v>2</c:v>
                </c:pt>
                <c:pt idx="4854">
                  <c:v>4</c:v>
                </c:pt>
                <c:pt idx="4855">
                  <c:v>3</c:v>
                </c:pt>
                <c:pt idx="4856">
                  <c:v>4</c:v>
                </c:pt>
                <c:pt idx="4857">
                  <c:v>4</c:v>
                </c:pt>
                <c:pt idx="4858">
                  <c:v>4</c:v>
                </c:pt>
                <c:pt idx="4859">
                  <c:v>1</c:v>
                </c:pt>
                <c:pt idx="4860">
                  <c:v>4</c:v>
                </c:pt>
                <c:pt idx="4861">
                  <c:v>4</c:v>
                </c:pt>
                <c:pt idx="4862">
                  <c:v>3</c:v>
                </c:pt>
                <c:pt idx="4863">
                  <c:v>2</c:v>
                </c:pt>
                <c:pt idx="4864">
                  <c:v>2</c:v>
                </c:pt>
                <c:pt idx="4865">
                  <c:v>8</c:v>
                </c:pt>
                <c:pt idx="4866">
                  <c:v>2</c:v>
                </c:pt>
                <c:pt idx="4867">
                  <c:v>4</c:v>
                </c:pt>
                <c:pt idx="4868">
                  <c:v>7</c:v>
                </c:pt>
                <c:pt idx="4869">
                  <c:v>8</c:v>
                </c:pt>
                <c:pt idx="4870">
                  <c:v>3</c:v>
                </c:pt>
                <c:pt idx="4871">
                  <c:v>2</c:v>
                </c:pt>
                <c:pt idx="4872">
                  <c:v>6</c:v>
                </c:pt>
                <c:pt idx="4873">
                  <c:v>4</c:v>
                </c:pt>
                <c:pt idx="4874">
                  <c:v>1</c:v>
                </c:pt>
                <c:pt idx="4875">
                  <c:v>3</c:v>
                </c:pt>
                <c:pt idx="4876">
                  <c:v>3</c:v>
                </c:pt>
                <c:pt idx="4877">
                  <c:v>3</c:v>
                </c:pt>
                <c:pt idx="4878">
                  <c:v>4</c:v>
                </c:pt>
                <c:pt idx="4879">
                  <c:v>5</c:v>
                </c:pt>
                <c:pt idx="4880">
                  <c:v>3</c:v>
                </c:pt>
                <c:pt idx="4881">
                  <c:v>3</c:v>
                </c:pt>
                <c:pt idx="4882">
                  <c:v>8</c:v>
                </c:pt>
                <c:pt idx="4883">
                  <c:v>1</c:v>
                </c:pt>
                <c:pt idx="4884">
                  <c:v>5</c:v>
                </c:pt>
                <c:pt idx="4885">
                  <c:v>1</c:v>
                </c:pt>
                <c:pt idx="4886">
                  <c:v>3</c:v>
                </c:pt>
                <c:pt idx="4887">
                  <c:v>4</c:v>
                </c:pt>
                <c:pt idx="4888">
                  <c:v>5</c:v>
                </c:pt>
                <c:pt idx="4889">
                  <c:v>4</c:v>
                </c:pt>
                <c:pt idx="4890">
                  <c:v>3</c:v>
                </c:pt>
                <c:pt idx="4891">
                  <c:v>4</c:v>
                </c:pt>
                <c:pt idx="4892">
                  <c:v>6</c:v>
                </c:pt>
                <c:pt idx="4893">
                  <c:v>3</c:v>
                </c:pt>
                <c:pt idx="4894">
                  <c:v>4</c:v>
                </c:pt>
                <c:pt idx="4895">
                  <c:v>3</c:v>
                </c:pt>
                <c:pt idx="4896">
                  <c:v>6</c:v>
                </c:pt>
                <c:pt idx="4897">
                  <c:v>3</c:v>
                </c:pt>
                <c:pt idx="4898">
                  <c:v>2</c:v>
                </c:pt>
                <c:pt idx="4899">
                  <c:v>6</c:v>
                </c:pt>
                <c:pt idx="4900">
                  <c:v>4</c:v>
                </c:pt>
                <c:pt idx="4901">
                  <c:v>4</c:v>
                </c:pt>
                <c:pt idx="4902">
                  <c:v>2</c:v>
                </c:pt>
                <c:pt idx="4903">
                  <c:v>0</c:v>
                </c:pt>
                <c:pt idx="4904">
                  <c:v>5</c:v>
                </c:pt>
                <c:pt idx="4905">
                  <c:v>6</c:v>
                </c:pt>
                <c:pt idx="4906">
                  <c:v>1</c:v>
                </c:pt>
                <c:pt idx="4907">
                  <c:v>6</c:v>
                </c:pt>
                <c:pt idx="4908">
                  <c:v>9</c:v>
                </c:pt>
                <c:pt idx="4909">
                  <c:v>4</c:v>
                </c:pt>
                <c:pt idx="4910">
                  <c:v>2</c:v>
                </c:pt>
                <c:pt idx="4911">
                  <c:v>1</c:v>
                </c:pt>
                <c:pt idx="4912">
                  <c:v>5</c:v>
                </c:pt>
                <c:pt idx="4913">
                  <c:v>4</c:v>
                </c:pt>
                <c:pt idx="4914">
                  <c:v>6</c:v>
                </c:pt>
                <c:pt idx="4915">
                  <c:v>5</c:v>
                </c:pt>
                <c:pt idx="4916">
                  <c:v>4</c:v>
                </c:pt>
                <c:pt idx="4917">
                  <c:v>4</c:v>
                </c:pt>
                <c:pt idx="4918">
                  <c:v>6</c:v>
                </c:pt>
                <c:pt idx="4919">
                  <c:v>6</c:v>
                </c:pt>
                <c:pt idx="4920">
                  <c:v>4</c:v>
                </c:pt>
                <c:pt idx="4921">
                  <c:v>4</c:v>
                </c:pt>
                <c:pt idx="4922">
                  <c:v>3</c:v>
                </c:pt>
                <c:pt idx="4923">
                  <c:v>3</c:v>
                </c:pt>
                <c:pt idx="4924">
                  <c:v>4</c:v>
                </c:pt>
                <c:pt idx="4925">
                  <c:v>3</c:v>
                </c:pt>
                <c:pt idx="4926">
                  <c:v>6</c:v>
                </c:pt>
                <c:pt idx="4927">
                  <c:v>1</c:v>
                </c:pt>
                <c:pt idx="4928">
                  <c:v>5</c:v>
                </c:pt>
                <c:pt idx="4929">
                  <c:v>3</c:v>
                </c:pt>
                <c:pt idx="4930">
                  <c:v>4</c:v>
                </c:pt>
                <c:pt idx="4931">
                  <c:v>4</c:v>
                </c:pt>
                <c:pt idx="4932">
                  <c:v>4</c:v>
                </c:pt>
                <c:pt idx="4933">
                  <c:v>4</c:v>
                </c:pt>
                <c:pt idx="4934">
                  <c:v>5</c:v>
                </c:pt>
                <c:pt idx="4935">
                  <c:v>5</c:v>
                </c:pt>
                <c:pt idx="4936">
                  <c:v>2</c:v>
                </c:pt>
                <c:pt idx="4937">
                  <c:v>3</c:v>
                </c:pt>
                <c:pt idx="4938">
                  <c:v>4</c:v>
                </c:pt>
                <c:pt idx="4939">
                  <c:v>1</c:v>
                </c:pt>
                <c:pt idx="4940">
                  <c:v>2</c:v>
                </c:pt>
                <c:pt idx="4941">
                  <c:v>5</c:v>
                </c:pt>
                <c:pt idx="4942">
                  <c:v>4</c:v>
                </c:pt>
                <c:pt idx="4943">
                  <c:v>6</c:v>
                </c:pt>
                <c:pt idx="4944">
                  <c:v>4</c:v>
                </c:pt>
                <c:pt idx="4945">
                  <c:v>1</c:v>
                </c:pt>
                <c:pt idx="4946">
                  <c:v>2</c:v>
                </c:pt>
                <c:pt idx="4947">
                  <c:v>4</c:v>
                </c:pt>
                <c:pt idx="4948">
                  <c:v>8</c:v>
                </c:pt>
                <c:pt idx="4949">
                  <c:v>4</c:v>
                </c:pt>
                <c:pt idx="4950">
                  <c:v>4</c:v>
                </c:pt>
                <c:pt idx="4951">
                  <c:v>0</c:v>
                </c:pt>
                <c:pt idx="4952">
                  <c:v>8</c:v>
                </c:pt>
                <c:pt idx="4953">
                  <c:v>3</c:v>
                </c:pt>
                <c:pt idx="4954">
                  <c:v>9</c:v>
                </c:pt>
                <c:pt idx="4955">
                  <c:v>3</c:v>
                </c:pt>
                <c:pt idx="4956">
                  <c:v>1</c:v>
                </c:pt>
                <c:pt idx="4957">
                  <c:v>2</c:v>
                </c:pt>
                <c:pt idx="4958">
                  <c:v>7</c:v>
                </c:pt>
                <c:pt idx="4959">
                  <c:v>3</c:v>
                </c:pt>
                <c:pt idx="4960">
                  <c:v>6</c:v>
                </c:pt>
                <c:pt idx="4961">
                  <c:v>5</c:v>
                </c:pt>
                <c:pt idx="4962">
                  <c:v>5</c:v>
                </c:pt>
                <c:pt idx="4963">
                  <c:v>1</c:v>
                </c:pt>
                <c:pt idx="4964">
                  <c:v>4</c:v>
                </c:pt>
                <c:pt idx="4965">
                  <c:v>7</c:v>
                </c:pt>
                <c:pt idx="4966">
                  <c:v>2</c:v>
                </c:pt>
                <c:pt idx="4967">
                  <c:v>5</c:v>
                </c:pt>
                <c:pt idx="4968">
                  <c:v>4</c:v>
                </c:pt>
                <c:pt idx="4969">
                  <c:v>3</c:v>
                </c:pt>
                <c:pt idx="4970">
                  <c:v>3</c:v>
                </c:pt>
                <c:pt idx="4971">
                  <c:v>5</c:v>
                </c:pt>
                <c:pt idx="4972">
                  <c:v>3</c:v>
                </c:pt>
                <c:pt idx="4973">
                  <c:v>3</c:v>
                </c:pt>
                <c:pt idx="4974">
                  <c:v>4</c:v>
                </c:pt>
                <c:pt idx="4975">
                  <c:v>4</c:v>
                </c:pt>
                <c:pt idx="4976">
                  <c:v>2</c:v>
                </c:pt>
                <c:pt idx="4977">
                  <c:v>3</c:v>
                </c:pt>
                <c:pt idx="4978">
                  <c:v>2</c:v>
                </c:pt>
                <c:pt idx="4979">
                  <c:v>3</c:v>
                </c:pt>
                <c:pt idx="4980">
                  <c:v>3</c:v>
                </c:pt>
                <c:pt idx="4981">
                  <c:v>7</c:v>
                </c:pt>
                <c:pt idx="4982">
                  <c:v>2</c:v>
                </c:pt>
                <c:pt idx="4983">
                  <c:v>1</c:v>
                </c:pt>
                <c:pt idx="4984">
                  <c:v>6</c:v>
                </c:pt>
                <c:pt idx="4985">
                  <c:v>8</c:v>
                </c:pt>
                <c:pt idx="4986">
                  <c:v>4</c:v>
                </c:pt>
                <c:pt idx="4987">
                  <c:v>3</c:v>
                </c:pt>
                <c:pt idx="4988">
                  <c:v>3</c:v>
                </c:pt>
                <c:pt idx="4989">
                  <c:v>2</c:v>
                </c:pt>
                <c:pt idx="4990">
                  <c:v>6</c:v>
                </c:pt>
                <c:pt idx="4991">
                  <c:v>1</c:v>
                </c:pt>
                <c:pt idx="4992">
                  <c:v>2</c:v>
                </c:pt>
                <c:pt idx="4993">
                  <c:v>3</c:v>
                </c:pt>
                <c:pt idx="4994">
                  <c:v>4</c:v>
                </c:pt>
                <c:pt idx="4995">
                  <c:v>2</c:v>
                </c:pt>
                <c:pt idx="4996">
                  <c:v>0</c:v>
                </c:pt>
                <c:pt idx="4997">
                  <c:v>2</c:v>
                </c:pt>
                <c:pt idx="4998">
                  <c:v>4</c:v>
                </c:pt>
                <c:pt idx="4999">
                  <c:v>4</c:v>
                </c:pt>
                <c:pt idx="5000">
                  <c:v>2</c:v>
                </c:pt>
                <c:pt idx="5001">
                  <c:v>2</c:v>
                </c:pt>
                <c:pt idx="5002">
                  <c:v>4</c:v>
                </c:pt>
                <c:pt idx="5003">
                  <c:v>4</c:v>
                </c:pt>
                <c:pt idx="5004">
                  <c:v>4</c:v>
                </c:pt>
                <c:pt idx="5005">
                  <c:v>3</c:v>
                </c:pt>
                <c:pt idx="5006">
                  <c:v>6</c:v>
                </c:pt>
                <c:pt idx="5007">
                  <c:v>6</c:v>
                </c:pt>
                <c:pt idx="5008">
                  <c:v>3</c:v>
                </c:pt>
                <c:pt idx="5009">
                  <c:v>4</c:v>
                </c:pt>
                <c:pt idx="5010">
                  <c:v>3</c:v>
                </c:pt>
                <c:pt idx="5011">
                  <c:v>2</c:v>
                </c:pt>
                <c:pt idx="5012">
                  <c:v>3</c:v>
                </c:pt>
                <c:pt idx="5013">
                  <c:v>5</c:v>
                </c:pt>
                <c:pt idx="5014">
                  <c:v>1</c:v>
                </c:pt>
                <c:pt idx="5015">
                  <c:v>3</c:v>
                </c:pt>
                <c:pt idx="5016">
                  <c:v>3</c:v>
                </c:pt>
                <c:pt idx="5017">
                  <c:v>7</c:v>
                </c:pt>
                <c:pt idx="5018">
                  <c:v>5</c:v>
                </c:pt>
                <c:pt idx="5019">
                  <c:v>3</c:v>
                </c:pt>
                <c:pt idx="5020">
                  <c:v>2</c:v>
                </c:pt>
                <c:pt idx="5021">
                  <c:v>5</c:v>
                </c:pt>
                <c:pt idx="5022">
                  <c:v>5</c:v>
                </c:pt>
                <c:pt idx="5023">
                  <c:v>4</c:v>
                </c:pt>
                <c:pt idx="5024">
                  <c:v>1</c:v>
                </c:pt>
                <c:pt idx="5025">
                  <c:v>3</c:v>
                </c:pt>
                <c:pt idx="5026">
                  <c:v>7</c:v>
                </c:pt>
                <c:pt idx="5027">
                  <c:v>2</c:v>
                </c:pt>
                <c:pt idx="5028">
                  <c:v>5</c:v>
                </c:pt>
                <c:pt idx="5029">
                  <c:v>4</c:v>
                </c:pt>
                <c:pt idx="5030">
                  <c:v>3</c:v>
                </c:pt>
                <c:pt idx="5031">
                  <c:v>1</c:v>
                </c:pt>
                <c:pt idx="5032">
                  <c:v>3</c:v>
                </c:pt>
                <c:pt idx="5033">
                  <c:v>1</c:v>
                </c:pt>
                <c:pt idx="5034">
                  <c:v>7</c:v>
                </c:pt>
                <c:pt idx="5035">
                  <c:v>3</c:v>
                </c:pt>
                <c:pt idx="5036">
                  <c:v>3</c:v>
                </c:pt>
                <c:pt idx="5037">
                  <c:v>3</c:v>
                </c:pt>
                <c:pt idx="5038">
                  <c:v>5</c:v>
                </c:pt>
                <c:pt idx="5039">
                  <c:v>4</c:v>
                </c:pt>
                <c:pt idx="5040">
                  <c:v>6</c:v>
                </c:pt>
                <c:pt idx="5041">
                  <c:v>2</c:v>
                </c:pt>
                <c:pt idx="5042">
                  <c:v>6</c:v>
                </c:pt>
                <c:pt idx="5043">
                  <c:v>2</c:v>
                </c:pt>
                <c:pt idx="5044">
                  <c:v>2</c:v>
                </c:pt>
                <c:pt idx="5045">
                  <c:v>5</c:v>
                </c:pt>
                <c:pt idx="5046">
                  <c:v>8</c:v>
                </c:pt>
                <c:pt idx="5047">
                  <c:v>3</c:v>
                </c:pt>
                <c:pt idx="5048">
                  <c:v>5</c:v>
                </c:pt>
                <c:pt idx="5049">
                  <c:v>1</c:v>
                </c:pt>
                <c:pt idx="5050">
                  <c:v>4</c:v>
                </c:pt>
                <c:pt idx="5051">
                  <c:v>6</c:v>
                </c:pt>
                <c:pt idx="5052">
                  <c:v>4</c:v>
                </c:pt>
                <c:pt idx="5053">
                  <c:v>2</c:v>
                </c:pt>
                <c:pt idx="5054">
                  <c:v>1</c:v>
                </c:pt>
                <c:pt idx="5055">
                  <c:v>4</c:v>
                </c:pt>
                <c:pt idx="5056">
                  <c:v>6</c:v>
                </c:pt>
                <c:pt idx="5057">
                  <c:v>2</c:v>
                </c:pt>
                <c:pt idx="5058">
                  <c:v>9</c:v>
                </c:pt>
                <c:pt idx="5059">
                  <c:v>3</c:v>
                </c:pt>
                <c:pt idx="5060">
                  <c:v>2</c:v>
                </c:pt>
                <c:pt idx="5061">
                  <c:v>2</c:v>
                </c:pt>
                <c:pt idx="5062">
                  <c:v>3</c:v>
                </c:pt>
                <c:pt idx="5063">
                  <c:v>2</c:v>
                </c:pt>
                <c:pt idx="5064">
                  <c:v>3</c:v>
                </c:pt>
                <c:pt idx="5065">
                  <c:v>3</c:v>
                </c:pt>
                <c:pt idx="5066">
                  <c:v>3</c:v>
                </c:pt>
                <c:pt idx="5067">
                  <c:v>2</c:v>
                </c:pt>
                <c:pt idx="5068">
                  <c:v>2</c:v>
                </c:pt>
                <c:pt idx="5069">
                  <c:v>6</c:v>
                </c:pt>
                <c:pt idx="5070">
                  <c:v>3</c:v>
                </c:pt>
                <c:pt idx="5071">
                  <c:v>5</c:v>
                </c:pt>
                <c:pt idx="5072">
                  <c:v>4</c:v>
                </c:pt>
                <c:pt idx="5073">
                  <c:v>2</c:v>
                </c:pt>
                <c:pt idx="5074">
                  <c:v>3</c:v>
                </c:pt>
                <c:pt idx="5075">
                  <c:v>2</c:v>
                </c:pt>
                <c:pt idx="5076">
                  <c:v>2</c:v>
                </c:pt>
                <c:pt idx="5077">
                  <c:v>1</c:v>
                </c:pt>
                <c:pt idx="5078">
                  <c:v>4</c:v>
                </c:pt>
                <c:pt idx="5079">
                  <c:v>1</c:v>
                </c:pt>
                <c:pt idx="5080">
                  <c:v>8</c:v>
                </c:pt>
                <c:pt idx="5081">
                  <c:v>5</c:v>
                </c:pt>
                <c:pt idx="5082">
                  <c:v>2</c:v>
                </c:pt>
                <c:pt idx="5083">
                  <c:v>1</c:v>
                </c:pt>
                <c:pt idx="5084">
                  <c:v>3</c:v>
                </c:pt>
                <c:pt idx="5085">
                  <c:v>4</c:v>
                </c:pt>
                <c:pt idx="5086">
                  <c:v>1</c:v>
                </c:pt>
                <c:pt idx="5087">
                  <c:v>2</c:v>
                </c:pt>
                <c:pt idx="5088">
                  <c:v>1</c:v>
                </c:pt>
                <c:pt idx="5089">
                  <c:v>3</c:v>
                </c:pt>
                <c:pt idx="5090">
                  <c:v>2</c:v>
                </c:pt>
                <c:pt idx="5091">
                  <c:v>3</c:v>
                </c:pt>
                <c:pt idx="5092">
                  <c:v>6</c:v>
                </c:pt>
                <c:pt idx="5093">
                  <c:v>4</c:v>
                </c:pt>
                <c:pt idx="5094">
                  <c:v>3</c:v>
                </c:pt>
                <c:pt idx="5095">
                  <c:v>5</c:v>
                </c:pt>
                <c:pt idx="5096">
                  <c:v>2</c:v>
                </c:pt>
                <c:pt idx="5097">
                  <c:v>2</c:v>
                </c:pt>
                <c:pt idx="5098">
                  <c:v>3</c:v>
                </c:pt>
                <c:pt idx="5099">
                  <c:v>6</c:v>
                </c:pt>
                <c:pt idx="5100">
                  <c:v>3</c:v>
                </c:pt>
                <c:pt idx="5101">
                  <c:v>3</c:v>
                </c:pt>
                <c:pt idx="5102">
                  <c:v>4</c:v>
                </c:pt>
                <c:pt idx="5103">
                  <c:v>2</c:v>
                </c:pt>
                <c:pt idx="5104">
                  <c:v>5</c:v>
                </c:pt>
                <c:pt idx="5105">
                  <c:v>6</c:v>
                </c:pt>
                <c:pt idx="5106">
                  <c:v>3</c:v>
                </c:pt>
                <c:pt idx="5107">
                  <c:v>1</c:v>
                </c:pt>
                <c:pt idx="5108">
                  <c:v>4</c:v>
                </c:pt>
                <c:pt idx="5109">
                  <c:v>2</c:v>
                </c:pt>
                <c:pt idx="5110">
                  <c:v>4</c:v>
                </c:pt>
                <c:pt idx="5111">
                  <c:v>3</c:v>
                </c:pt>
                <c:pt idx="5112">
                  <c:v>4</c:v>
                </c:pt>
                <c:pt idx="5113">
                  <c:v>4</c:v>
                </c:pt>
                <c:pt idx="5114">
                  <c:v>5</c:v>
                </c:pt>
                <c:pt idx="5115">
                  <c:v>4</c:v>
                </c:pt>
                <c:pt idx="5116">
                  <c:v>3</c:v>
                </c:pt>
                <c:pt idx="5117">
                  <c:v>5</c:v>
                </c:pt>
                <c:pt idx="5118">
                  <c:v>2</c:v>
                </c:pt>
                <c:pt idx="5119">
                  <c:v>5</c:v>
                </c:pt>
                <c:pt idx="5120">
                  <c:v>6</c:v>
                </c:pt>
                <c:pt idx="5121">
                  <c:v>5</c:v>
                </c:pt>
                <c:pt idx="5122">
                  <c:v>3</c:v>
                </c:pt>
                <c:pt idx="5123">
                  <c:v>3</c:v>
                </c:pt>
                <c:pt idx="5124">
                  <c:v>5</c:v>
                </c:pt>
                <c:pt idx="5125">
                  <c:v>3</c:v>
                </c:pt>
                <c:pt idx="5126">
                  <c:v>1</c:v>
                </c:pt>
                <c:pt idx="5127">
                  <c:v>1</c:v>
                </c:pt>
                <c:pt idx="5128">
                  <c:v>2</c:v>
                </c:pt>
                <c:pt idx="5129">
                  <c:v>6</c:v>
                </c:pt>
                <c:pt idx="5130">
                  <c:v>5</c:v>
                </c:pt>
                <c:pt idx="5131">
                  <c:v>2</c:v>
                </c:pt>
                <c:pt idx="5132">
                  <c:v>3</c:v>
                </c:pt>
                <c:pt idx="5133">
                  <c:v>6</c:v>
                </c:pt>
                <c:pt idx="5134">
                  <c:v>4</c:v>
                </c:pt>
                <c:pt idx="5135">
                  <c:v>1</c:v>
                </c:pt>
                <c:pt idx="5136">
                  <c:v>6</c:v>
                </c:pt>
                <c:pt idx="5137">
                  <c:v>8</c:v>
                </c:pt>
                <c:pt idx="5138">
                  <c:v>3</c:v>
                </c:pt>
                <c:pt idx="5139">
                  <c:v>7</c:v>
                </c:pt>
                <c:pt idx="5140">
                  <c:v>3</c:v>
                </c:pt>
                <c:pt idx="5141">
                  <c:v>3</c:v>
                </c:pt>
                <c:pt idx="5142">
                  <c:v>2</c:v>
                </c:pt>
                <c:pt idx="5143">
                  <c:v>2</c:v>
                </c:pt>
                <c:pt idx="5144">
                  <c:v>2</c:v>
                </c:pt>
                <c:pt idx="5145">
                  <c:v>3</c:v>
                </c:pt>
                <c:pt idx="5146">
                  <c:v>3</c:v>
                </c:pt>
                <c:pt idx="5147">
                  <c:v>4</c:v>
                </c:pt>
                <c:pt idx="5148">
                  <c:v>4</c:v>
                </c:pt>
                <c:pt idx="5149">
                  <c:v>2</c:v>
                </c:pt>
                <c:pt idx="5150">
                  <c:v>4</c:v>
                </c:pt>
                <c:pt idx="5151">
                  <c:v>2</c:v>
                </c:pt>
                <c:pt idx="5152">
                  <c:v>3</c:v>
                </c:pt>
                <c:pt idx="5153">
                  <c:v>4</c:v>
                </c:pt>
                <c:pt idx="5154">
                  <c:v>4</c:v>
                </c:pt>
                <c:pt idx="5155">
                  <c:v>2</c:v>
                </c:pt>
                <c:pt idx="5156">
                  <c:v>4</c:v>
                </c:pt>
                <c:pt idx="5157">
                  <c:v>2</c:v>
                </c:pt>
                <c:pt idx="5158">
                  <c:v>6</c:v>
                </c:pt>
                <c:pt idx="5159">
                  <c:v>5</c:v>
                </c:pt>
                <c:pt idx="5160">
                  <c:v>4</c:v>
                </c:pt>
                <c:pt idx="5161">
                  <c:v>2</c:v>
                </c:pt>
                <c:pt idx="5162">
                  <c:v>4</c:v>
                </c:pt>
                <c:pt idx="5163">
                  <c:v>4</c:v>
                </c:pt>
                <c:pt idx="5164">
                  <c:v>2</c:v>
                </c:pt>
                <c:pt idx="5165">
                  <c:v>1</c:v>
                </c:pt>
                <c:pt idx="5166">
                  <c:v>3</c:v>
                </c:pt>
                <c:pt idx="5167">
                  <c:v>3</c:v>
                </c:pt>
                <c:pt idx="5168">
                  <c:v>3</c:v>
                </c:pt>
                <c:pt idx="5169">
                  <c:v>2</c:v>
                </c:pt>
                <c:pt idx="5170">
                  <c:v>3</c:v>
                </c:pt>
                <c:pt idx="5171">
                  <c:v>4</c:v>
                </c:pt>
                <c:pt idx="5172">
                  <c:v>3</c:v>
                </c:pt>
                <c:pt idx="5173">
                  <c:v>6</c:v>
                </c:pt>
                <c:pt idx="5174">
                  <c:v>7</c:v>
                </c:pt>
                <c:pt idx="5175">
                  <c:v>5</c:v>
                </c:pt>
                <c:pt idx="5176">
                  <c:v>2</c:v>
                </c:pt>
                <c:pt idx="5177">
                  <c:v>2</c:v>
                </c:pt>
                <c:pt idx="5178">
                  <c:v>0</c:v>
                </c:pt>
                <c:pt idx="5179">
                  <c:v>4</c:v>
                </c:pt>
                <c:pt idx="5180">
                  <c:v>3</c:v>
                </c:pt>
                <c:pt idx="5181">
                  <c:v>1</c:v>
                </c:pt>
                <c:pt idx="5182">
                  <c:v>3</c:v>
                </c:pt>
                <c:pt idx="5183">
                  <c:v>2</c:v>
                </c:pt>
                <c:pt idx="5184">
                  <c:v>3</c:v>
                </c:pt>
                <c:pt idx="5185">
                  <c:v>6</c:v>
                </c:pt>
                <c:pt idx="5186">
                  <c:v>6</c:v>
                </c:pt>
                <c:pt idx="5187">
                  <c:v>4</c:v>
                </c:pt>
                <c:pt idx="5188">
                  <c:v>4</c:v>
                </c:pt>
                <c:pt idx="5189">
                  <c:v>3</c:v>
                </c:pt>
                <c:pt idx="5190">
                  <c:v>3</c:v>
                </c:pt>
                <c:pt idx="5191">
                  <c:v>2</c:v>
                </c:pt>
                <c:pt idx="5192">
                  <c:v>2</c:v>
                </c:pt>
                <c:pt idx="5193">
                  <c:v>6</c:v>
                </c:pt>
                <c:pt idx="5194">
                  <c:v>1</c:v>
                </c:pt>
                <c:pt idx="5195">
                  <c:v>5</c:v>
                </c:pt>
                <c:pt idx="5196">
                  <c:v>3</c:v>
                </c:pt>
                <c:pt idx="5197">
                  <c:v>1</c:v>
                </c:pt>
                <c:pt idx="5198">
                  <c:v>7</c:v>
                </c:pt>
                <c:pt idx="5199">
                  <c:v>4</c:v>
                </c:pt>
                <c:pt idx="5200">
                  <c:v>2</c:v>
                </c:pt>
                <c:pt idx="5201">
                  <c:v>4</c:v>
                </c:pt>
                <c:pt idx="5202">
                  <c:v>1</c:v>
                </c:pt>
                <c:pt idx="5203">
                  <c:v>3</c:v>
                </c:pt>
                <c:pt idx="5204">
                  <c:v>4</c:v>
                </c:pt>
                <c:pt idx="5205">
                  <c:v>4</c:v>
                </c:pt>
                <c:pt idx="5206">
                  <c:v>4</c:v>
                </c:pt>
                <c:pt idx="5207">
                  <c:v>3</c:v>
                </c:pt>
                <c:pt idx="5208">
                  <c:v>3</c:v>
                </c:pt>
                <c:pt idx="5209">
                  <c:v>2</c:v>
                </c:pt>
                <c:pt idx="5210">
                  <c:v>6</c:v>
                </c:pt>
                <c:pt idx="5211">
                  <c:v>0</c:v>
                </c:pt>
                <c:pt idx="5212">
                  <c:v>7</c:v>
                </c:pt>
                <c:pt idx="5213">
                  <c:v>5</c:v>
                </c:pt>
                <c:pt idx="5214">
                  <c:v>3</c:v>
                </c:pt>
                <c:pt idx="5215">
                  <c:v>5</c:v>
                </c:pt>
                <c:pt idx="5216">
                  <c:v>4</c:v>
                </c:pt>
                <c:pt idx="5217">
                  <c:v>3</c:v>
                </c:pt>
                <c:pt idx="5218">
                  <c:v>5</c:v>
                </c:pt>
                <c:pt idx="5219">
                  <c:v>6</c:v>
                </c:pt>
                <c:pt idx="5220">
                  <c:v>2</c:v>
                </c:pt>
                <c:pt idx="5221">
                  <c:v>1</c:v>
                </c:pt>
                <c:pt idx="5222">
                  <c:v>3</c:v>
                </c:pt>
                <c:pt idx="5223">
                  <c:v>5</c:v>
                </c:pt>
                <c:pt idx="5224">
                  <c:v>2</c:v>
                </c:pt>
                <c:pt idx="5225">
                  <c:v>1</c:v>
                </c:pt>
                <c:pt idx="5226">
                  <c:v>3</c:v>
                </c:pt>
                <c:pt idx="5227">
                  <c:v>4</c:v>
                </c:pt>
                <c:pt idx="5228">
                  <c:v>2</c:v>
                </c:pt>
                <c:pt idx="5229">
                  <c:v>4</c:v>
                </c:pt>
                <c:pt idx="5230">
                  <c:v>6</c:v>
                </c:pt>
                <c:pt idx="5231">
                  <c:v>4</c:v>
                </c:pt>
                <c:pt idx="5232">
                  <c:v>2</c:v>
                </c:pt>
                <c:pt idx="5233">
                  <c:v>4</c:v>
                </c:pt>
                <c:pt idx="5234">
                  <c:v>6</c:v>
                </c:pt>
                <c:pt idx="5235">
                  <c:v>5</c:v>
                </c:pt>
                <c:pt idx="5236">
                  <c:v>2</c:v>
                </c:pt>
                <c:pt idx="5237">
                  <c:v>7</c:v>
                </c:pt>
                <c:pt idx="5238">
                  <c:v>4</c:v>
                </c:pt>
                <c:pt idx="5239">
                  <c:v>3</c:v>
                </c:pt>
                <c:pt idx="5240">
                  <c:v>5</c:v>
                </c:pt>
                <c:pt idx="5241">
                  <c:v>5</c:v>
                </c:pt>
                <c:pt idx="5242">
                  <c:v>4</c:v>
                </c:pt>
                <c:pt idx="5243">
                  <c:v>1</c:v>
                </c:pt>
                <c:pt idx="5244">
                  <c:v>2</c:v>
                </c:pt>
                <c:pt idx="5245">
                  <c:v>3</c:v>
                </c:pt>
                <c:pt idx="5246">
                  <c:v>1</c:v>
                </c:pt>
                <c:pt idx="5247">
                  <c:v>4</c:v>
                </c:pt>
                <c:pt idx="5248">
                  <c:v>3</c:v>
                </c:pt>
                <c:pt idx="5249">
                  <c:v>0</c:v>
                </c:pt>
                <c:pt idx="5250">
                  <c:v>5</c:v>
                </c:pt>
                <c:pt idx="5251">
                  <c:v>4</c:v>
                </c:pt>
                <c:pt idx="5252">
                  <c:v>3</c:v>
                </c:pt>
                <c:pt idx="5253">
                  <c:v>6</c:v>
                </c:pt>
                <c:pt idx="5254">
                  <c:v>0</c:v>
                </c:pt>
                <c:pt idx="5255">
                  <c:v>4</c:v>
                </c:pt>
                <c:pt idx="5256">
                  <c:v>2</c:v>
                </c:pt>
                <c:pt idx="5257">
                  <c:v>4</c:v>
                </c:pt>
                <c:pt idx="5258">
                  <c:v>2</c:v>
                </c:pt>
                <c:pt idx="5259">
                  <c:v>5</c:v>
                </c:pt>
                <c:pt idx="5260">
                  <c:v>1</c:v>
                </c:pt>
                <c:pt idx="5261">
                  <c:v>5</c:v>
                </c:pt>
                <c:pt idx="5262">
                  <c:v>0</c:v>
                </c:pt>
                <c:pt idx="5263">
                  <c:v>3</c:v>
                </c:pt>
                <c:pt idx="5264">
                  <c:v>4</c:v>
                </c:pt>
                <c:pt idx="5265">
                  <c:v>4</c:v>
                </c:pt>
                <c:pt idx="5266">
                  <c:v>4</c:v>
                </c:pt>
                <c:pt idx="5267">
                  <c:v>4</c:v>
                </c:pt>
                <c:pt idx="5268">
                  <c:v>4</c:v>
                </c:pt>
                <c:pt idx="5269">
                  <c:v>1</c:v>
                </c:pt>
                <c:pt idx="5270">
                  <c:v>2</c:v>
                </c:pt>
                <c:pt idx="5271">
                  <c:v>3</c:v>
                </c:pt>
                <c:pt idx="5272">
                  <c:v>5</c:v>
                </c:pt>
                <c:pt idx="5273">
                  <c:v>2</c:v>
                </c:pt>
                <c:pt idx="5274">
                  <c:v>0</c:v>
                </c:pt>
                <c:pt idx="5275">
                  <c:v>4</c:v>
                </c:pt>
                <c:pt idx="5276">
                  <c:v>4</c:v>
                </c:pt>
                <c:pt idx="5277">
                  <c:v>2</c:v>
                </c:pt>
                <c:pt idx="5278">
                  <c:v>1</c:v>
                </c:pt>
                <c:pt idx="5279">
                  <c:v>4</c:v>
                </c:pt>
                <c:pt idx="5280">
                  <c:v>3</c:v>
                </c:pt>
                <c:pt idx="5281">
                  <c:v>6</c:v>
                </c:pt>
                <c:pt idx="5282">
                  <c:v>2</c:v>
                </c:pt>
                <c:pt idx="5283">
                  <c:v>4</c:v>
                </c:pt>
                <c:pt idx="5284">
                  <c:v>2</c:v>
                </c:pt>
                <c:pt idx="5285">
                  <c:v>3</c:v>
                </c:pt>
                <c:pt idx="5286">
                  <c:v>3</c:v>
                </c:pt>
                <c:pt idx="5287">
                  <c:v>4</c:v>
                </c:pt>
                <c:pt idx="5288">
                  <c:v>3</c:v>
                </c:pt>
                <c:pt idx="5289">
                  <c:v>4</c:v>
                </c:pt>
                <c:pt idx="5290">
                  <c:v>3</c:v>
                </c:pt>
                <c:pt idx="5291">
                  <c:v>4</c:v>
                </c:pt>
                <c:pt idx="5292">
                  <c:v>1</c:v>
                </c:pt>
                <c:pt idx="5293">
                  <c:v>5</c:v>
                </c:pt>
                <c:pt idx="5294">
                  <c:v>7</c:v>
                </c:pt>
                <c:pt idx="5295">
                  <c:v>5</c:v>
                </c:pt>
                <c:pt idx="5296">
                  <c:v>0</c:v>
                </c:pt>
                <c:pt idx="5297">
                  <c:v>5</c:v>
                </c:pt>
                <c:pt idx="5298">
                  <c:v>2</c:v>
                </c:pt>
                <c:pt idx="5299">
                  <c:v>3</c:v>
                </c:pt>
                <c:pt idx="5300">
                  <c:v>4</c:v>
                </c:pt>
                <c:pt idx="5301">
                  <c:v>3</c:v>
                </c:pt>
                <c:pt idx="5302">
                  <c:v>2</c:v>
                </c:pt>
                <c:pt idx="5303">
                  <c:v>4</c:v>
                </c:pt>
                <c:pt idx="5304">
                  <c:v>2</c:v>
                </c:pt>
                <c:pt idx="5305">
                  <c:v>4</c:v>
                </c:pt>
                <c:pt idx="5306">
                  <c:v>5</c:v>
                </c:pt>
                <c:pt idx="5307">
                  <c:v>3</c:v>
                </c:pt>
                <c:pt idx="5308">
                  <c:v>5</c:v>
                </c:pt>
                <c:pt idx="5309">
                  <c:v>3</c:v>
                </c:pt>
                <c:pt idx="5310">
                  <c:v>5</c:v>
                </c:pt>
                <c:pt idx="5311">
                  <c:v>3</c:v>
                </c:pt>
                <c:pt idx="5312">
                  <c:v>5</c:v>
                </c:pt>
                <c:pt idx="5313">
                  <c:v>4</c:v>
                </c:pt>
                <c:pt idx="5314">
                  <c:v>2</c:v>
                </c:pt>
                <c:pt idx="5315">
                  <c:v>4</c:v>
                </c:pt>
                <c:pt idx="5316">
                  <c:v>3</c:v>
                </c:pt>
                <c:pt idx="5317">
                  <c:v>0</c:v>
                </c:pt>
                <c:pt idx="5318">
                  <c:v>3</c:v>
                </c:pt>
                <c:pt idx="5319">
                  <c:v>2</c:v>
                </c:pt>
                <c:pt idx="5320">
                  <c:v>3</c:v>
                </c:pt>
                <c:pt idx="5321">
                  <c:v>2</c:v>
                </c:pt>
                <c:pt idx="5322">
                  <c:v>3</c:v>
                </c:pt>
                <c:pt idx="5323">
                  <c:v>3</c:v>
                </c:pt>
                <c:pt idx="5324">
                  <c:v>6</c:v>
                </c:pt>
                <c:pt idx="5325">
                  <c:v>4</c:v>
                </c:pt>
                <c:pt idx="5326">
                  <c:v>3</c:v>
                </c:pt>
                <c:pt idx="5327">
                  <c:v>1</c:v>
                </c:pt>
                <c:pt idx="5328">
                  <c:v>4</c:v>
                </c:pt>
                <c:pt idx="5329">
                  <c:v>6</c:v>
                </c:pt>
                <c:pt idx="5330">
                  <c:v>3</c:v>
                </c:pt>
                <c:pt idx="5331">
                  <c:v>4</c:v>
                </c:pt>
                <c:pt idx="5332">
                  <c:v>5</c:v>
                </c:pt>
                <c:pt idx="5333">
                  <c:v>4</c:v>
                </c:pt>
                <c:pt idx="5334">
                  <c:v>3</c:v>
                </c:pt>
                <c:pt idx="5335">
                  <c:v>4</c:v>
                </c:pt>
                <c:pt idx="5336">
                  <c:v>3</c:v>
                </c:pt>
                <c:pt idx="5337">
                  <c:v>2</c:v>
                </c:pt>
                <c:pt idx="5338">
                  <c:v>6</c:v>
                </c:pt>
                <c:pt idx="5339">
                  <c:v>2</c:v>
                </c:pt>
                <c:pt idx="5340">
                  <c:v>6</c:v>
                </c:pt>
                <c:pt idx="5341">
                  <c:v>1</c:v>
                </c:pt>
                <c:pt idx="5342">
                  <c:v>1</c:v>
                </c:pt>
                <c:pt idx="5343">
                  <c:v>5</c:v>
                </c:pt>
                <c:pt idx="5344">
                  <c:v>3</c:v>
                </c:pt>
                <c:pt idx="5345">
                  <c:v>3</c:v>
                </c:pt>
                <c:pt idx="5346">
                  <c:v>2</c:v>
                </c:pt>
                <c:pt idx="5347">
                  <c:v>3</c:v>
                </c:pt>
                <c:pt idx="5348">
                  <c:v>2</c:v>
                </c:pt>
                <c:pt idx="5349">
                  <c:v>2</c:v>
                </c:pt>
                <c:pt idx="5350">
                  <c:v>1</c:v>
                </c:pt>
                <c:pt idx="5351">
                  <c:v>4</c:v>
                </c:pt>
                <c:pt idx="5352">
                  <c:v>3</c:v>
                </c:pt>
                <c:pt idx="5353">
                  <c:v>7</c:v>
                </c:pt>
                <c:pt idx="5354">
                  <c:v>5</c:v>
                </c:pt>
                <c:pt idx="5355">
                  <c:v>5</c:v>
                </c:pt>
                <c:pt idx="5356">
                  <c:v>3</c:v>
                </c:pt>
                <c:pt idx="5357">
                  <c:v>2</c:v>
                </c:pt>
                <c:pt idx="5358">
                  <c:v>1</c:v>
                </c:pt>
                <c:pt idx="5359">
                  <c:v>4</c:v>
                </c:pt>
                <c:pt idx="5360">
                  <c:v>7</c:v>
                </c:pt>
                <c:pt idx="5361">
                  <c:v>6</c:v>
                </c:pt>
                <c:pt idx="5362">
                  <c:v>4</c:v>
                </c:pt>
                <c:pt idx="5363">
                  <c:v>2</c:v>
                </c:pt>
                <c:pt idx="5364">
                  <c:v>6</c:v>
                </c:pt>
                <c:pt idx="5365">
                  <c:v>3</c:v>
                </c:pt>
                <c:pt idx="5366">
                  <c:v>8</c:v>
                </c:pt>
                <c:pt idx="5367">
                  <c:v>1</c:v>
                </c:pt>
                <c:pt idx="5368">
                  <c:v>1</c:v>
                </c:pt>
                <c:pt idx="5369">
                  <c:v>1</c:v>
                </c:pt>
                <c:pt idx="5370">
                  <c:v>8</c:v>
                </c:pt>
                <c:pt idx="5371">
                  <c:v>3</c:v>
                </c:pt>
                <c:pt idx="5372">
                  <c:v>2</c:v>
                </c:pt>
                <c:pt idx="5373">
                  <c:v>9</c:v>
                </c:pt>
                <c:pt idx="5374">
                  <c:v>3</c:v>
                </c:pt>
                <c:pt idx="5375">
                  <c:v>9</c:v>
                </c:pt>
                <c:pt idx="5376">
                  <c:v>4</c:v>
                </c:pt>
                <c:pt idx="5377">
                  <c:v>5</c:v>
                </c:pt>
                <c:pt idx="5378">
                  <c:v>9</c:v>
                </c:pt>
                <c:pt idx="5379">
                  <c:v>2</c:v>
                </c:pt>
                <c:pt idx="5380">
                  <c:v>1</c:v>
                </c:pt>
                <c:pt idx="5381">
                  <c:v>2</c:v>
                </c:pt>
                <c:pt idx="5382">
                  <c:v>4</c:v>
                </c:pt>
                <c:pt idx="5383">
                  <c:v>2</c:v>
                </c:pt>
                <c:pt idx="5384">
                  <c:v>5</c:v>
                </c:pt>
                <c:pt idx="5385">
                  <c:v>3</c:v>
                </c:pt>
                <c:pt idx="5386">
                  <c:v>6</c:v>
                </c:pt>
                <c:pt idx="5387">
                  <c:v>2</c:v>
                </c:pt>
                <c:pt idx="5388">
                  <c:v>3</c:v>
                </c:pt>
                <c:pt idx="5389">
                  <c:v>2</c:v>
                </c:pt>
                <c:pt idx="5390">
                  <c:v>3</c:v>
                </c:pt>
                <c:pt idx="5391">
                  <c:v>3</c:v>
                </c:pt>
                <c:pt idx="5392">
                  <c:v>3</c:v>
                </c:pt>
                <c:pt idx="5393">
                  <c:v>1</c:v>
                </c:pt>
                <c:pt idx="5394">
                  <c:v>4</c:v>
                </c:pt>
                <c:pt idx="5395">
                  <c:v>4</c:v>
                </c:pt>
                <c:pt idx="5396">
                  <c:v>3</c:v>
                </c:pt>
                <c:pt idx="5397">
                  <c:v>7</c:v>
                </c:pt>
                <c:pt idx="5398">
                  <c:v>8</c:v>
                </c:pt>
                <c:pt idx="5399">
                  <c:v>5</c:v>
                </c:pt>
                <c:pt idx="5400">
                  <c:v>8</c:v>
                </c:pt>
                <c:pt idx="5401">
                  <c:v>5</c:v>
                </c:pt>
                <c:pt idx="5402">
                  <c:v>4</c:v>
                </c:pt>
                <c:pt idx="5403">
                  <c:v>3</c:v>
                </c:pt>
                <c:pt idx="5404">
                  <c:v>0</c:v>
                </c:pt>
                <c:pt idx="5405">
                  <c:v>6</c:v>
                </c:pt>
                <c:pt idx="5406">
                  <c:v>0</c:v>
                </c:pt>
                <c:pt idx="5407">
                  <c:v>5</c:v>
                </c:pt>
                <c:pt idx="5408">
                  <c:v>0</c:v>
                </c:pt>
                <c:pt idx="5409">
                  <c:v>2</c:v>
                </c:pt>
                <c:pt idx="5410">
                  <c:v>2</c:v>
                </c:pt>
                <c:pt idx="5411">
                  <c:v>5</c:v>
                </c:pt>
                <c:pt idx="5412">
                  <c:v>4</c:v>
                </c:pt>
                <c:pt idx="5413">
                  <c:v>3</c:v>
                </c:pt>
                <c:pt idx="5414">
                  <c:v>3</c:v>
                </c:pt>
                <c:pt idx="5415">
                  <c:v>3</c:v>
                </c:pt>
                <c:pt idx="5416">
                  <c:v>1</c:v>
                </c:pt>
                <c:pt idx="5417">
                  <c:v>4</c:v>
                </c:pt>
                <c:pt idx="5418">
                  <c:v>2</c:v>
                </c:pt>
                <c:pt idx="5419">
                  <c:v>2</c:v>
                </c:pt>
                <c:pt idx="5420">
                  <c:v>5</c:v>
                </c:pt>
                <c:pt idx="5421">
                  <c:v>3</c:v>
                </c:pt>
                <c:pt idx="5422">
                  <c:v>1</c:v>
                </c:pt>
                <c:pt idx="5423">
                  <c:v>5</c:v>
                </c:pt>
                <c:pt idx="5424">
                  <c:v>4</c:v>
                </c:pt>
                <c:pt idx="5425">
                  <c:v>0</c:v>
                </c:pt>
                <c:pt idx="5426">
                  <c:v>4</c:v>
                </c:pt>
                <c:pt idx="5427">
                  <c:v>1</c:v>
                </c:pt>
                <c:pt idx="5428">
                  <c:v>1</c:v>
                </c:pt>
                <c:pt idx="5429">
                  <c:v>5</c:v>
                </c:pt>
                <c:pt idx="5430">
                  <c:v>5</c:v>
                </c:pt>
                <c:pt idx="5431">
                  <c:v>4</c:v>
                </c:pt>
                <c:pt idx="5432">
                  <c:v>4</c:v>
                </c:pt>
                <c:pt idx="5433">
                  <c:v>0</c:v>
                </c:pt>
                <c:pt idx="5434">
                  <c:v>4</c:v>
                </c:pt>
                <c:pt idx="5435">
                  <c:v>5</c:v>
                </c:pt>
                <c:pt idx="5436">
                  <c:v>1</c:v>
                </c:pt>
                <c:pt idx="5437">
                  <c:v>3</c:v>
                </c:pt>
                <c:pt idx="5438">
                  <c:v>6</c:v>
                </c:pt>
                <c:pt idx="5439">
                  <c:v>1</c:v>
                </c:pt>
                <c:pt idx="5440">
                  <c:v>0</c:v>
                </c:pt>
                <c:pt idx="5441">
                  <c:v>3</c:v>
                </c:pt>
                <c:pt idx="5442">
                  <c:v>2</c:v>
                </c:pt>
                <c:pt idx="5443">
                  <c:v>1</c:v>
                </c:pt>
                <c:pt idx="5444">
                  <c:v>4</c:v>
                </c:pt>
                <c:pt idx="5445">
                  <c:v>1</c:v>
                </c:pt>
                <c:pt idx="5446">
                  <c:v>5</c:v>
                </c:pt>
                <c:pt idx="5447">
                  <c:v>2</c:v>
                </c:pt>
                <c:pt idx="5448">
                  <c:v>9</c:v>
                </c:pt>
                <c:pt idx="5449">
                  <c:v>2</c:v>
                </c:pt>
                <c:pt idx="5450">
                  <c:v>3</c:v>
                </c:pt>
                <c:pt idx="5451">
                  <c:v>4</c:v>
                </c:pt>
                <c:pt idx="5452">
                  <c:v>4</c:v>
                </c:pt>
                <c:pt idx="5453">
                  <c:v>1</c:v>
                </c:pt>
                <c:pt idx="5454">
                  <c:v>4</c:v>
                </c:pt>
                <c:pt idx="5455">
                  <c:v>2</c:v>
                </c:pt>
                <c:pt idx="5456">
                  <c:v>3</c:v>
                </c:pt>
                <c:pt idx="5457">
                  <c:v>5</c:v>
                </c:pt>
                <c:pt idx="5458">
                  <c:v>8</c:v>
                </c:pt>
                <c:pt idx="5459">
                  <c:v>1</c:v>
                </c:pt>
                <c:pt idx="5460">
                  <c:v>2</c:v>
                </c:pt>
                <c:pt idx="5461">
                  <c:v>3</c:v>
                </c:pt>
                <c:pt idx="5462">
                  <c:v>2</c:v>
                </c:pt>
                <c:pt idx="5463">
                  <c:v>5</c:v>
                </c:pt>
                <c:pt idx="5464">
                  <c:v>2</c:v>
                </c:pt>
                <c:pt idx="5465">
                  <c:v>1</c:v>
                </c:pt>
                <c:pt idx="5466">
                  <c:v>2</c:v>
                </c:pt>
                <c:pt idx="5467">
                  <c:v>8</c:v>
                </c:pt>
                <c:pt idx="5468">
                  <c:v>2</c:v>
                </c:pt>
                <c:pt idx="5469">
                  <c:v>2</c:v>
                </c:pt>
                <c:pt idx="5470">
                  <c:v>6</c:v>
                </c:pt>
                <c:pt idx="5471">
                  <c:v>4</c:v>
                </c:pt>
                <c:pt idx="5472">
                  <c:v>5</c:v>
                </c:pt>
                <c:pt idx="5473">
                  <c:v>2</c:v>
                </c:pt>
                <c:pt idx="5474">
                  <c:v>4</c:v>
                </c:pt>
                <c:pt idx="5475">
                  <c:v>7</c:v>
                </c:pt>
                <c:pt idx="5476">
                  <c:v>3</c:v>
                </c:pt>
                <c:pt idx="5477">
                  <c:v>4</c:v>
                </c:pt>
                <c:pt idx="5478">
                  <c:v>7</c:v>
                </c:pt>
                <c:pt idx="5479">
                  <c:v>6</c:v>
                </c:pt>
                <c:pt idx="5480">
                  <c:v>4</c:v>
                </c:pt>
                <c:pt idx="5481">
                  <c:v>3</c:v>
                </c:pt>
                <c:pt idx="5482">
                  <c:v>2</c:v>
                </c:pt>
                <c:pt idx="5483">
                  <c:v>6</c:v>
                </c:pt>
                <c:pt idx="5484">
                  <c:v>4</c:v>
                </c:pt>
                <c:pt idx="5485">
                  <c:v>6</c:v>
                </c:pt>
                <c:pt idx="5486">
                  <c:v>3</c:v>
                </c:pt>
                <c:pt idx="5487">
                  <c:v>4</c:v>
                </c:pt>
                <c:pt idx="5488">
                  <c:v>2</c:v>
                </c:pt>
                <c:pt idx="5489">
                  <c:v>7</c:v>
                </c:pt>
                <c:pt idx="5490">
                  <c:v>7</c:v>
                </c:pt>
                <c:pt idx="5491">
                  <c:v>3</c:v>
                </c:pt>
                <c:pt idx="5492">
                  <c:v>1</c:v>
                </c:pt>
                <c:pt idx="5493">
                  <c:v>5</c:v>
                </c:pt>
                <c:pt idx="5494">
                  <c:v>4</c:v>
                </c:pt>
                <c:pt idx="5495">
                  <c:v>2</c:v>
                </c:pt>
                <c:pt idx="5496">
                  <c:v>1</c:v>
                </c:pt>
                <c:pt idx="5497">
                  <c:v>7</c:v>
                </c:pt>
                <c:pt idx="5498">
                  <c:v>4</c:v>
                </c:pt>
                <c:pt idx="5499">
                  <c:v>4</c:v>
                </c:pt>
                <c:pt idx="5500">
                  <c:v>4</c:v>
                </c:pt>
                <c:pt idx="5501">
                  <c:v>3</c:v>
                </c:pt>
                <c:pt idx="5502">
                  <c:v>5</c:v>
                </c:pt>
                <c:pt idx="5503">
                  <c:v>8</c:v>
                </c:pt>
                <c:pt idx="5504">
                  <c:v>5</c:v>
                </c:pt>
                <c:pt idx="5505">
                  <c:v>3</c:v>
                </c:pt>
                <c:pt idx="5506">
                  <c:v>5</c:v>
                </c:pt>
                <c:pt idx="5507">
                  <c:v>4</c:v>
                </c:pt>
                <c:pt idx="5508">
                  <c:v>3</c:v>
                </c:pt>
                <c:pt idx="5509">
                  <c:v>6</c:v>
                </c:pt>
                <c:pt idx="5510">
                  <c:v>6</c:v>
                </c:pt>
                <c:pt idx="5511">
                  <c:v>3</c:v>
                </c:pt>
                <c:pt idx="5512">
                  <c:v>0</c:v>
                </c:pt>
                <c:pt idx="5513">
                  <c:v>4</c:v>
                </c:pt>
                <c:pt idx="5514">
                  <c:v>2</c:v>
                </c:pt>
                <c:pt idx="5515">
                  <c:v>2</c:v>
                </c:pt>
                <c:pt idx="5516">
                  <c:v>4</c:v>
                </c:pt>
                <c:pt idx="5517">
                  <c:v>6</c:v>
                </c:pt>
                <c:pt idx="5518">
                  <c:v>1</c:v>
                </c:pt>
                <c:pt idx="5519">
                  <c:v>4</c:v>
                </c:pt>
                <c:pt idx="5520">
                  <c:v>3</c:v>
                </c:pt>
                <c:pt idx="5521">
                  <c:v>5</c:v>
                </c:pt>
                <c:pt idx="5522">
                  <c:v>2</c:v>
                </c:pt>
                <c:pt idx="5523">
                  <c:v>2</c:v>
                </c:pt>
                <c:pt idx="5524">
                  <c:v>3</c:v>
                </c:pt>
                <c:pt idx="5525">
                  <c:v>2</c:v>
                </c:pt>
                <c:pt idx="5526">
                  <c:v>5</c:v>
                </c:pt>
                <c:pt idx="5527">
                  <c:v>3</c:v>
                </c:pt>
                <c:pt idx="5528">
                  <c:v>1</c:v>
                </c:pt>
                <c:pt idx="5529">
                  <c:v>1</c:v>
                </c:pt>
                <c:pt idx="5530">
                  <c:v>6</c:v>
                </c:pt>
                <c:pt idx="5531">
                  <c:v>5</c:v>
                </c:pt>
                <c:pt idx="5532">
                  <c:v>6</c:v>
                </c:pt>
                <c:pt idx="5533">
                  <c:v>5</c:v>
                </c:pt>
                <c:pt idx="5534">
                  <c:v>9</c:v>
                </c:pt>
                <c:pt idx="5535">
                  <c:v>7</c:v>
                </c:pt>
                <c:pt idx="5536">
                  <c:v>2</c:v>
                </c:pt>
                <c:pt idx="5537">
                  <c:v>4</c:v>
                </c:pt>
                <c:pt idx="5538">
                  <c:v>1</c:v>
                </c:pt>
                <c:pt idx="5539">
                  <c:v>4</c:v>
                </c:pt>
                <c:pt idx="5540">
                  <c:v>2</c:v>
                </c:pt>
                <c:pt idx="5541">
                  <c:v>3</c:v>
                </c:pt>
                <c:pt idx="5542">
                  <c:v>6</c:v>
                </c:pt>
                <c:pt idx="5543">
                  <c:v>4</c:v>
                </c:pt>
                <c:pt idx="5544">
                  <c:v>3</c:v>
                </c:pt>
                <c:pt idx="5545">
                  <c:v>5</c:v>
                </c:pt>
                <c:pt idx="5546">
                  <c:v>5</c:v>
                </c:pt>
                <c:pt idx="5547">
                  <c:v>5</c:v>
                </c:pt>
                <c:pt idx="5548">
                  <c:v>5</c:v>
                </c:pt>
                <c:pt idx="5549">
                  <c:v>6</c:v>
                </c:pt>
                <c:pt idx="5550">
                  <c:v>3</c:v>
                </c:pt>
                <c:pt idx="5551">
                  <c:v>2</c:v>
                </c:pt>
                <c:pt idx="5552">
                  <c:v>0</c:v>
                </c:pt>
                <c:pt idx="5553">
                  <c:v>3</c:v>
                </c:pt>
                <c:pt idx="5554">
                  <c:v>5</c:v>
                </c:pt>
                <c:pt idx="5555">
                  <c:v>4</c:v>
                </c:pt>
                <c:pt idx="5556">
                  <c:v>6</c:v>
                </c:pt>
                <c:pt idx="5557">
                  <c:v>4</c:v>
                </c:pt>
                <c:pt idx="5558">
                  <c:v>2</c:v>
                </c:pt>
                <c:pt idx="5559">
                  <c:v>4</c:v>
                </c:pt>
                <c:pt idx="5560">
                  <c:v>4</c:v>
                </c:pt>
                <c:pt idx="5561">
                  <c:v>6</c:v>
                </c:pt>
                <c:pt idx="5562">
                  <c:v>5</c:v>
                </c:pt>
                <c:pt idx="5563">
                  <c:v>1</c:v>
                </c:pt>
                <c:pt idx="5564">
                  <c:v>5</c:v>
                </c:pt>
                <c:pt idx="5565">
                  <c:v>8</c:v>
                </c:pt>
                <c:pt idx="5566">
                  <c:v>1</c:v>
                </c:pt>
                <c:pt idx="5567">
                  <c:v>5</c:v>
                </c:pt>
                <c:pt idx="5568">
                  <c:v>2</c:v>
                </c:pt>
                <c:pt idx="5569">
                  <c:v>2</c:v>
                </c:pt>
                <c:pt idx="5570">
                  <c:v>6</c:v>
                </c:pt>
                <c:pt idx="5571">
                  <c:v>2</c:v>
                </c:pt>
                <c:pt idx="5572">
                  <c:v>3</c:v>
                </c:pt>
                <c:pt idx="5573">
                  <c:v>5</c:v>
                </c:pt>
                <c:pt idx="5574">
                  <c:v>6</c:v>
                </c:pt>
                <c:pt idx="5575">
                  <c:v>4</c:v>
                </c:pt>
                <c:pt idx="5576">
                  <c:v>6</c:v>
                </c:pt>
                <c:pt idx="5577">
                  <c:v>5</c:v>
                </c:pt>
                <c:pt idx="5578">
                  <c:v>6</c:v>
                </c:pt>
                <c:pt idx="5579">
                  <c:v>5</c:v>
                </c:pt>
                <c:pt idx="5580">
                  <c:v>6</c:v>
                </c:pt>
                <c:pt idx="5581">
                  <c:v>7</c:v>
                </c:pt>
                <c:pt idx="5582">
                  <c:v>4</c:v>
                </c:pt>
                <c:pt idx="5583">
                  <c:v>4</c:v>
                </c:pt>
                <c:pt idx="5584">
                  <c:v>4</c:v>
                </c:pt>
                <c:pt idx="5585">
                  <c:v>5</c:v>
                </c:pt>
                <c:pt idx="5586">
                  <c:v>2</c:v>
                </c:pt>
                <c:pt idx="5587">
                  <c:v>3</c:v>
                </c:pt>
                <c:pt idx="5588">
                  <c:v>4</c:v>
                </c:pt>
                <c:pt idx="5589">
                  <c:v>2</c:v>
                </c:pt>
                <c:pt idx="5590">
                  <c:v>2</c:v>
                </c:pt>
                <c:pt idx="5591">
                  <c:v>3</c:v>
                </c:pt>
                <c:pt idx="5592">
                  <c:v>4</c:v>
                </c:pt>
                <c:pt idx="5593">
                  <c:v>5</c:v>
                </c:pt>
                <c:pt idx="5594">
                  <c:v>2</c:v>
                </c:pt>
                <c:pt idx="5595">
                  <c:v>3</c:v>
                </c:pt>
                <c:pt idx="5596">
                  <c:v>1</c:v>
                </c:pt>
                <c:pt idx="5597">
                  <c:v>6</c:v>
                </c:pt>
                <c:pt idx="5598">
                  <c:v>3</c:v>
                </c:pt>
                <c:pt idx="5599">
                  <c:v>3</c:v>
                </c:pt>
                <c:pt idx="5600">
                  <c:v>1</c:v>
                </c:pt>
                <c:pt idx="5601">
                  <c:v>2</c:v>
                </c:pt>
                <c:pt idx="5602">
                  <c:v>0</c:v>
                </c:pt>
                <c:pt idx="5603">
                  <c:v>2</c:v>
                </c:pt>
                <c:pt idx="5604">
                  <c:v>4</c:v>
                </c:pt>
                <c:pt idx="5605">
                  <c:v>3</c:v>
                </c:pt>
                <c:pt idx="5606">
                  <c:v>3</c:v>
                </c:pt>
                <c:pt idx="5607">
                  <c:v>4</c:v>
                </c:pt>
                <c:pt idx="5608">
                  <c:v>9</c:v>
                </c:pt>
                <c:pt idx="5609">
                  <c:v>3</c:v>
                </c:pt>
                <c:pt idx="5610">
                  <c:v>3</c:v>
                </c:pt>
                <c:pt idx="5611">
                  <c:v>3</c:v>
                </c:pt>
                <c:pt idx="5612">
                  <c:v>5</c:v>
                </c:pt>
                <c:pt idx="5613">
                  <c:v>2</c:v>
                </c:pt>
                <c:pt idx="5614">
                  <c:v>4</c:v>
                </c:pt>
                <c:pt idx="5615">
                  <c:v>0</c:v>
                </c:pt>
                <c:pt idx="5616">
                  <c:v>2</c:v>
                </c:pt>
                <c:pt idx="5617">
                  <c:v>2</c:v>
                </c:pt>
                <c:pt idx="5618">
                  <c:v>7</c:v>
                </c:pt>
                <c:pt idx="5619">
                  <c:v>8</c:v>
                </c:pt>
                <c:pt idx="5620">
                  <c:v>1</c:v>
                </c:pt>
                <c:pt idx="5621">
                  <c:v>7</c:v>
                </c:pt>
                <c:pt idx="5622">
                  <c:v>6</c:v>
                </c:pt>
                <c:pt idx="5623">
                  <c:v>5</c:v>
                </c:pt>
                <c:pt idx="5624">
                  <c:v>5</c:v>
                </c:pt>
                <c:pt idx="5625">
                  <c:v>5</c:v>
                </c:pt>
                <c:pt idx="5626">
                  <c:v>5</c:v>
                </c:pt>
                <c:pt idx="5627">
                  <c:v>3</c:v>
                </c:pt>
                <c:pt idx="5628">
                  <c:v>4</c:v>
                </c:pt>
                <c:pt idx="5629">
                  <c:v>4</c:v>
                </c:pt>
                <c:pt idx="5630">
                  <c:v>5</c:v>
                </c:pt>
                <c:pt idx="5631">
                  <c:v>4</c:v>
                </c:pt>
                <c:pt idx="5632">
                  <c:v>2</c:v>
                </c:pt>
                <c:pt idx="5633">
                  <c:v>3</c:v>
                </c:pt>
                <c:pt idx="5634">
                  <c:v>4</c:v>
                </c:pt>
                <c:pt idx="5635">
                  <c:v>3</c:v>
                </c:pt>
                <c:pt idx="5636">
                  <c:v>3</c:v>
                </c:pt>
                <c:pt idx="5637">
                  <c:v>7</c:v>
                </c:pt>
                <c:pt idx="5638">
                  <c:v>12</c:v>
                </c:pt>
                <c:pt idx="5639">
                  <c:v>4</c:v>
                </c:pt>
                <c:pt idx="5640">
                  <c:v>3</c:v>
                </c:pt>
                <c:pt idx="5641">
                  <c:v>2</c:v>
                </c:pt>
                <c:pt idx="5642">
                  <c:v>5</c:v>
                </c:pt>
                <c:pt idx="5643">
                  <c:v>2</c:v>
                </c:pt>
                <c:pt idx="5644">
                  <c:v>4</c:v>
                </c:pt>
                <c:pt idx="5645">
                  <c:v>3</c:v>
                </c:pt>
                <c:pt idx="5646">
                  <c:v>3</c:v>
                </c:pt>
                <c:pt idx="5647">
                  <c:v>3</c:v>
                </c:pt>
                <c:pt idx="5648">
                  <c:v>2</c:v>
                </c:pt>
                <c:pt idx="5649">
                  <c:v>3</c:v>
                </c:pt>
                <c:pt idx="5650">
                  <c:v>7</c:v>
                </c:pt>
                <c:pt idx="5651">
                  <c:v>5</c:v>
                </c:pt>
                <c:pt idx="5652">
                  <c:v>2</c:v>
                </c:pt>
                <c:pt idx="5653">
                  <c:v>5</c:v>
                </c:pt>
                <c:pt idx="5654">
                  <c:v>3</c:v>
                </c:pt>
                <c:pt idx="5655">
                  <c:v>4</c:v>
                </c:pt>
                <c:pt idx="5656">
                  <c:v>1</c:v>
                </c:pt>
                <c:pt idx="5657">
                  <c:v>4</c:v>
                </c:pt>
                <c:pt idx="5658">
                  <c:v>3</c:v>
                </c:pt>
                <c:pt idx="5659">
                  <c:v>6</c:v>
                </c:pt>
                <c:pt idx="5660">
                  <c:v>7</c:v>
                </c:pt>
                <c:pt idx="5661">
                  <c:v>6</c:v>
                </c:pt>
                <c:pt idx="5662">
                  <c:v>4</c:v>
                </c:pt>
                <c:pt idx="5663">
                  <c:v>4</c:v>
                </c:pt>
                <c:pt idx="5664">
                  <c:v>3</c:v>
                </c:pt>
                <c:pt idx="5665">
                  <c:v>2</c:v>
                </c:pt>
                <c:pt idx="5666">
                  <c:v>5</c:v>
                </c:pt>
                <c:pt idx="5667">
                  <c:v>4</c:v>
                </c:pt>
                <c:pt idx="5668">
                  <c:v>3</c:v>
                </c:pt>
                <c:pt idx="5669">
                  <c:v>2</c:v>
                </c:pt>
                <c:pt idx="5670">
                  <c:v>3</c:v>
                </c:pt>
                <c:pt idx="5671">
                  <c:v>5</c:v>
                </c:pt>
                <c:pt idx="5672">
                  <c:v>4</c:v>
                </c:pt>
                <c:pt idx="5673">
                  <c:v>3</c:v>
                </c:pt>
                <c:pt idx="5674">
                  <c:v>3</c:v>
                </c:pt>
                <c:pt idx="5675">
                  <c:v>4</c:v>
                </c:pt>
                <c:pt idx="5676">
                  <c:v>4</c:v>
                </c:pt>
                <c:pt idx="5677">
                  <c:v>1</c:v>
                </c:pt>
                <c:pt idx="5678">
                  <c:v>3</c:v>
                </c:pt>
                <c:pt idx="5679">
                  <c:v>3</c:v>
                </c:pt>
                <c:pt idx="5680">
                  <c:v>6</c:v>
                </c:pt>
                <c:pt idx="5681">
                  <c:v>3</c:v>
                </c:pt>
                <c:pt idx="5682">
                  <c:v>8</c:v>
                </c:pt>
                <c:pt idx="5683">
                  <c:v>7</c:v>
                </c:pt>
                <c:pt idx="5684">
                  <c:v>1</c:v>
                </c:pt>
                <c:pt idx="5685">
                  <c:v>1</c:v>
                </c:pt>
                <c:pt idx="5686">
                  <c:v>3</c:v>
                </c:pt>
                <c:pt idx="5687">
                  <c:v>5</c:v>
                </c:pt>
                <c:pt idx="5688">
                  <c:v>6</c:v>
                </c:pt>
                <c:pt idx="5689">
                  <c:v>3</c:v>
                </c:pt>
                <c:pt idx="5690">
                  <c:v>3</c:v>
                </c:pt>
                <c:pt idx="5691">
                  <c:v>1</c:v>
                </c:pt>
                <c:pt idx="5692">
                  <c:v>2</c:v>
                </c:pt>
                <c:pt idx="5693">
                  <c:v>5</c:v>
                </c:pt>
                <c:pt idx="5694">
                  <c:v>3</c:v>
                </c:pt>
                <c:pt idx="5695">
                  <c:v>2</c:v>
                </c:pt>
                <c:pt idx="5696">
                  <c:v>1</c:v>
                </c:pt>
                <c:pt idx="5697">
                  <c:v>2</c:v>
                </c:pt>
                <c:pt idx="5698">
                  <c:v>6</c:v>
                </c:pt>
                <c:pt idx="5699">
                  <c:v>4</c:v>
                </c:pt>
                <c:pt idx="5700">
                  <c:v>2</c:v>
                </c:pt>
                <c:pt idx="5701">
                  <c:v>3</c:v>
                </c:pt>
                <c:pt idx="5702">
                  <c:v>2</c:v>
                </c:pt>
                <c:pt idx="5703">
                  <c:v>3</c:v>
                </c:pt>
                <c:pt idx="5704">
                  <c:v>4</c:v>
                </c:pt>
                <c:pt idx="5705">
                  <c:v>4</c:v>
                </c:pt>
                <c:pt idx="5706">
                  <c:v>5</c:v>
                </c:pt>
                <c:pt idx="5707">
                  <c:v>2</c:v>
                </c:pt>
                <c:pt idx="5708">
                  <c:v>4</c:v>
                </c:pt>
                <c:pt idx="5709">
                  <c:v>2</c:v>
                </c:pt>
                <c:pt idx="5710">
                  <c:v>3</c:v>
                </c:pt>
                <c:pt idx="5711">
                  <c:v>1</c:v>
                </c:pt>
                <c:pt idx="5712">
                  <c:v>3</c:v>
                </c:pt>
                <c:pt idx="5713">
                  <c:v>3</c:v>
                </c:pt>
                <c:pt idx="5714">
                  <c:v>3</c:v>
                </c:pt>
                <c:pt idx="5715">
                  <c:v>3</c:v>
                </c:pt>
                <c:pt idx="5716">
                  <c:v>1</c:v>
                </c:pt>
                <c:pt idx="5717">
                  <c:v>3</c:v>
                </c:pt>
                <c:pt idx="5718">
                  <c:v>1</c:v>
                </c:pt>
                <c:pt idx="5719">
                  <c:v>7</c:v>
                </c:pt>
                <c:pt idx="5720">
                  <c:v>4</c:v>
                </c:pt>
                <c:pt idx="5721">
                  <c:v>2</c:v>
                </c:pt>
                <c:pt idx="5722">
                  <c:v>6</c:v>
                </c:pt>
                <c:pt idx="5723">
                  <c:v>1</c:v>
                </c:pt>
                <c:pt idx="5724">
                  <c:v>3</c:v>
                </c:pt>
                <c:pt idx="5725">
                  <c:v>5</c:v>
                </c:pt>
                <c:pt idx="5726">
                  <c:v>2</c:v>
                </c:pt>
                <c:pt idx="5727">
                  <c:v>3</c:v>
                </c:pt>
                <c:pt idx="5728">
                  <c:v>3</c:v>
                </c:pt>
                <c:pt idx="5729">
                  <c:v>4</c:v>
                </c:pt>
                <c:pt idx="5730">
                  <c:v>1</c:v>
                </c:pt>
                <c:pt idx="5731">
                  <c:v>5</c:v>
                </c:pt>
                <c:pt idx="5732">
                  <c:v>1</c:v>
                </c:pt>
                <c:pt idx="5733">
                  <c:v>3</c:v>
                </c:pt>
                <c:pt idx="5734">
                  <c:v>1</c:v>
                </c:pt>
                <c:pt idx="5735">
                  <c:v>4</c:v>
                </c:pt>
                <c:pt idx="5736">
                  <c:v>4</c:v>
                </c:pt>
                <c:pt idx="5737">
                  <c:v>4</c:v>
                </c:pt>
                <c:pt idx="5738">
                  <c:v>5</c:v>
                </c:pt>
                <c:pt idx="5739">
                  <c:v>3</c:v>
                </c:pt>
                <c:pt idx="5740">
                  <c:v>3</c:v>
                </c:pt>
                <c:pt idx="5741">
                  <c:v>3</c:v>
                </c:pt>
                <c:pt idx="5742">
                  <c:v>0</c:v>
                </c:pt>
                <c:pt idx="5743">
                  <c:v>0</c:v>
                </c:pt>
                <c:pt idx="5744">
                  <c:v>4</c:v>
                </c:pt>
                <c:pt idx="5745">
                  <c:v>1</c:v>
                </c:pt>
                <c:pt idx="5746">
                  <c:v>4</c:v>
                </c:pt>
                <c:pt idx="5747">
                  <c:v>2</c:v>
                </c:pt>
                <c:pt idx="5748">
                  <c:v>2</c:v>
                </c:pt>
                <c:pt idx="5749">
                  <c:v>3</c:v>
                </c:pt>
                <c:pt idx="5750">
                  <c:v>3</c:v>
                </c:pt>
                <c:pt idx="5751">
                  <c:v>2</c:v>
                </c:pt>
                <c:pt idx="5752">
                  <c:v>1</c:v>
                </c:pt>
                <c:pt idx="5753">
                  <c:v>5</c:v>
                </c:pt>
                <c:pt idx="5754">
                  <c:v>3</c:v>
                </c:pt>
                <c:pt idx="5755">
                  <c:v>1</c:v>
                </c:pt>
                <c:pt idx="5756">
                  <c:v>2</c:v>
                </c:pt>
                <c:pt idx="5757">
                  <c:v>3</c:v>
                </c:pt>
                <c:pt idx="5758">
                  <c:v>4</c:v>
                </c:pt>
                <c:pt idx="5759">
                  <c:v>4</c:v>
                </c:pt>
                <c:pt idx="5760">
                  <c:v>4</c:v>
                </c:pt>
                <c:pt idx="5761">
                  <c:v>2</c:v>
                </c:pt>
                <c:pt idx="5762">
                  <c:v>3</c:v>
                </c:pt>
                <c:pt idx="5763">
                  <c:v>6</c:v>
                </c:pt>
                <c:pt idx="5764">
                  <c:v>2</c:v>
                </c:pt>
                <c:pt idx="5765">
                  <c:v>5</c:v>
                </c:pt>
                <c:pt idx="5766">
                  <c:v>3</c:v>
                </c:pt>
                <c:pt idx="5767">
                  <c:v>3</c:v>
                </c:pt>
                <c:pt idx="5768">
                  <c:v>2</c:v>
                </c:pt>
                <c:pt idx="5769">
                  <c:v>1</c:v>
                </c:pt>
                <c:pt idx="5770">
                  <c:v>2</c:v>
                </c:pt>
                <c:pt idx="5771">
                  <c:v>2</c:v>
                </c:pt>
                <c:pt idx="5772">
                  <c:v>2</c:v>
                </c:pt>
                <c:pt idx="5773">
                  <c:v>3</c:v>
                </c:pt>
                <c:pt idx="5774">
                  <c:v>3</c:v>
                </c:pt>
                <c:pt idx="5775">
                  <c:v>4</c:v>
                </c:pt>
                <c:pt idx="5776">
                  <c:v>3</c:v>
                </c:pt>
                <c:pt idx="5777">
                  <c:v>4</c:v>
                </c:pt>
                <c:pt idx="5778">
                  <c:v>4</c:v>
                </c:pt>
                <c:pt idx="5779">
                  <c:v>5</c:v>
                </c:pt>
                <c:pt idx="5780">
                  <c:v>3</c:v>
                </c:pt>
                <c:pt idx="5781">
                  <c:v>3</c:v>
                </c:pt>
                <c:pt idx="5782">
                  <c:v>1</c:v>
                </c:pt>
                <c:pt idx="5783">
                  <c:v>2</c:v>
                </c:pt>
                <c:pt idx="5784">
                  <c:v>2</c:v>
                </c:pt>
                <c:pt idx="5785">
                  <c:v>1</c:v>
                </c:pt>
                <c:pt idx="5786">
                  <c:v>3</c:v>
                </c:pt>
                <c:pt idx="5787">
                  <c:v>1</c:v>
                </c:pt>
                <c:pt idx="5788">
                  <c:v>4</c:v>
                </c:pt>
                <c:pt idx="5789">
                  <c:v>1</c:v>
                </c:pt>
                <c:pt idx="5790">
                  <c:v>2</c:v>
                </c:pt>
                <c:pt idx="5791">
                  <c:v>4</c:v>
                </c:pt>
                <c:pt idx="5792">
                  <c:v>2</c:v>
                </c:pt>
                <c:pt idx="5793">
                  <c:v>1</c:v>
                </c:pt>
                <c:pt idx="5794">
                  <c:v>2</c:v>
                </c:pt>
                <c:pt idx="5795">
                  <c:v>5</c:v>
                </c:pt>
                <c:pt idx="5796">
                  <c:v>3</c:v>
                </c:pt>
                <c:pt idx="5797">
                  <c:v>2</c:v>
                </c:pt>
                <c:pt idx="5798">
                  <c:v>3</c:v>
                </c:pt>
                <c:pt idx="5799">
                  <c:v>3</c:v>
                </c:pt>
                <c:pt idx="5800">
                  <c:v>3</c:v>
                </c:pt>
                <c:pt idx="5801">
                  <c:v>2</c:v>
                </c:pt>
                <c:pt idx="5802">
                  <c:v>0</c:v>
                </c:pt>
                <c:pt idx="5803">
                  <c:v>2</c:v>
                </c:pt>
                <c:pt idx="5804">
                  <c:v>7</c:v>
                </c:pt>
                <c:pt idx="5805">
                  <c:v>3</c:v>
                </c:pt>
                <c:pt idx="5806">
                  <c:v>2</c:v>
                </c:pt>
                <c:pt idx="5807">
                  <c:v>4</c:v>
                </c:pt>
                <c:pt idx="5808">
                  <c:v>2</c:v>
                </c:pt>
                <c:pt idx="5809">
                  <c:v>2</c:v>
                </c:pt>
                <c:pt idx="5810">
                  <c:v>3</c:v>
                </c:pt>
                <c:pt idx="5811">
                  <c:v>3</c:v>
                </c:pt>
                <c:pt idx="5812">
                  <c:v>3</c:v>
                </c:pt>
                <c:pt idx="5813">
                  <c:v>6</c:v>
                </c:pt>
                <c:pt idx="5814">
                  <c:v>2</c:v>
                </c:pt>
                <c:pt idx="5815">
                  <c:v>5</c:v>
                </c:pt>
                <c:pt idx="5816">
                  <c:v>2</c:v>
                </c:pt>
                <c:pt idx="5817">
                  <c:v>1</c:v>
                </c:pt>
                <c:pt idx="5818">
                  <c:v>4</c:v>
                </c:pt>
                <c:pt idx="5819">
                  <c:v>6</c:v>
                </c:pt>
                <c:pt idx="5820">
                  <c:v>1</c:v>
                </c:pt>
                <c:pt idx="5821">
                  <c:v>5</c:v>
                </c:pt>
                <c:pt idx="5822">
                  <c:v>2</c:v>
                </c:pt>
                <c:pt idx="5823">
                  <c:v>2</c:v>
                </c:pt>
                <c:pt idx="5824">
                  <c:v>2</c:v>
                </c:pt>
                <c:pt idx="5825">
                  <c:v>6</c:v>
                </c:pt>
                <c:pt idx="5826">
                  <c:v>3</c:v>
                </c:pt>
                <c:pt idx="5827">
                  <c:v>3</c:v>
                </c:pt>
                <c:pt idx="5828">
                  <c:v>3</c:v>
                </c:pt>
                <c:pt idx="5829">
                  <c:v>2</c:v>
                </c:pt>
                <c:pt idx="5830">
                  <c:v>4</c:v>
                </c:pt>
                <c:pt idx="5831">
                  <c:v>3</c:v>
                </c:pt>
                <c:pt idx="5832">
                  <c:v>3</c:v>
                </c:pt>
                <c:pt idx="5833">
                  <c:v>6</c:v>
                </c:pt>
                <c:pt idx="5834">
                  <c:v>2</c:v>
                </c:pt>
                <c:pt idx="5835">
                  <c:v>0</c:v>
                </c:pt>
                <c:pt idx="5836">
                  <c:v>4</c:v>
                </c:pt>
                <c:pt idx="5837">
                  <c:v>4</c:v>
                </c:pt>
                <c:pt idx="5838">
                  <c:v>4</c:v>
                </c:pt>
                <c:pt idx="5839">
                  <c:v>3</c:v>
                </c:pt>
                <c:pt idx="5840">
                  <c:v>2</c:v>
                </c:pt>
                <c:pt idx="5841">
                  <c:v>2</c:v>
                </c:pt>
                <c:pt idx="5842">
                  <c:v>3</c:v>
                </c:pt>
                <c:pt idx="5843">
                  <c:v>5</c:v>
                </c:pt>
                <c:pt idx="5844">
                  <c:v>1</c:v>
                </c:pt>
                <c:pt idx="5845">
                  <c:v>7</c:v>
                </c:pt>
                <c:pt idx="5846">
                  <c:v>1</c:v>
                </c:pt>
                <c:pt idx="5847">
                  <c:v>2</c:v>
                </c:pt>
                <c:pt idx="5848">
                  <c:v>5</c:v>
                </c:pt>
                <c:pt idx="5849">
                  <c:v>3</c:v>
                </c:pt>
                <c:pt idx="5850">
                  <c:v>2</c:v>
                </c:pt>
                <c:pt idx="5851">
                  <c:v>3</c:v>
                </c:pt>
                <c:pt idx="5852">
                  <c:v>5</c:v>
                </c:pt>
                <c:pt idx="5853">
                  <c:v>3</c:v>
                </c:pt>
                <c:pt idx="5854">
                  <c:v>3</c:v>
                </c:pt>
                <c:pt idx="5855">
                  <c:v>4</c:v>
                </c:pt>
                <c:pt idx="5856">
                  <c:v>3</c:v>
                </c:pt>
                <c:pt idx="5857">
                  <c:v>3</c:v>
                </c:pt>
                <c:pt idx="5858">
                  <c:v>1</c:v>
                </c:pt>
                <c:pt idx="5859">
                  <c:v>1</c:v>
                </c:pt>
                <c:pt idx="5860">
                  <c:v>1</c:v>
                </c:pt>
                <c:pt idx="5861">
                  <c:v>2</c:v>
                </c:pt>
                <c:pt idx="5862">
                  <c:v>3</c:v>
                </c:pt>
                <c:pt idx="5863">
                  <c:v>4</c:v>
                </c:pt>
                <c:pt idx="5864">
                  <c:v>1</c:v>
                </c:pt>
                <c:pt idx="5865">
                  <c:v>4</c:v>
                </c:pt>
                <c:pt idx="5866">
                  <c:v>7</c:v>
                </c:pt>
                <c:pt idx="5867">
                  <c:v>5</c:v>
                </c:pt>
                <c:pt idx="5868">
                  <c:v>4</c:v>
                </c:pt>
                <c:pt idx="5869">
                  <c:v>2</c:v>
                </c:pt>
                <c:pt idx="5870">
                  <c:v>5</c:v>
                </c:pt>
                <c:pt idx="5871">
                  <c:v>3</c:v>
                </c:pt>
                <c:pt idx="5872">
                  <c:v>3</c:v>
                </c:pt>
                <c:pt idx="5873">
                  <c:v>3</c:v>
                </c:pt>
                <c:pt idx="5874">
                  <c:v>1</c:v>
                </c:pt>
                <c:pt idx="5875">
                  <c:v>5</c:v>
                </c:pt>
                <c:pt idx="5876">
                  <c:v>3</c:v>
                </c:pt>
                <c:pt idx="5877">
                  <c:v>3</c:v>
                </c:pt>
                <c:pt idx="5878">
                  <c:v>4</c:v>
                </c:pt>
                <c:pt idx="5879">
                  <c:v>4</c:v>
                </c:pt>
                <c:pt idx="5880">
                  <c:v>3</c:v>
                </c:pt>
                <c:pt idx="5881">
                  <c:v>4</c:v>
                </c:pt>
                <c:pt idx="5882">
                  <c:v>3</c:v>
                </c:pt>
                <c:pt idx="5883">
                  <c:v>2</c:v>
                </c:pt>
                <c:pt idx="5884">
                  <c:v>4</c:v>
                </c:pt>
                <c:pt idx="5885">
                  <c:v>2</c:v>
                </c:pt>
                <c:pt idx="5886">
                  <c:v>4</c:v>
                </c:pt>
                <c:pt idx="5887">
                  <c:v>3</c:v>
                </c:pt>
                <c:pt idx="5888">
                  <c:v>5</c:v>
                </c:pt>
                <c:pt idx="5889">
                  <c:v>3</c:v>
                </c:pt>
                <c:pt idx="5890">
                  <c:v>3</c:v>
                </c:pt>
                <c:pt idx="5891">
                  <c:v>3</c:v>
                </c:pt>
                <c:pt idx="5892">
                  <c:v>4</c:v>
                </c:pt>
                <c:pt idx="5893">
                  <c:v>2</c:v>
                </c:pt>
                <c:pt idx="5894">
                  <c:v>6</c:v>
                </c:pt>
                <c:pt idx="5895">
                  <c:v>3</c:v>
                </c:pt>
                <c:pt idx="5896">
                  <c:v>3</c:v>
                </c:pt>
                <c:pt idx="5897">
                  <c:v>4</c:v>
                </c:pt>
                <c:pt idx="5898">
                  <c:v>4</c:v>
                </c:pt>
                <c:pt idx="5899">
                  <c:v>2</c:v>
                </c:pt>
                <c:pt idx="5900">
                  <c:v>4</c:v>
                </c:pt>
                <c:pt idx="5901">
                  <c:v>3</c:v>
                </c:pt>
                <c:pt idx="5902">
                  <c:v>3</c:v>
                </c:pt>
                <c:pt idx="5903">
                  <c:v>2</c:v>
                </c:pt>
                <c:pt idx="5904">
                  <c:v>5</c:v>
                </c:pt>
                <c:pt idx="5905">
                  <c:v>1</c:v>
                </c:pt>
                <c:pt idx="5906">
                  <c:v>6</c:v>
                </c:pt>
                <c:pt idx="5907">
                  <c:v>2</c:v>
                </c:pt>
                <c:pt idx="5908">
                  <c:v>5</c:v>
                </c:pt>
                <c:pt idx="5909">
                  <c:v>4</c:v>
                </c:pt>
                <c:pt idx="5910">
                  <c:v>5</c:v>
                </c:pt>
                <c:pt idx="5911">
                  <c:v>1</c:v>
                </c:pt>
                <c:pt idx="5912">
                  <c:v>3</c:v>
                </c:pt>
                <c:pt idx="5913">
                  <c:v>1</c:v>
                </c:pt>
                <c:pt idx="5914">
                  <c:v>2</c:v>
                </c:pt>
                <c:pt idx="5915">
                  <c:v>3</c:v>
                </c:pt>
                <c:pt idx="5916">
                  <c:v>4</c:v>
                </c:pt>
                <c:pt idx="5917">
                  <c:v>1</c:v>
                </c:pt>
                <c:pt idx="5918">
                  <c:v>0</c:v>
                </c:pt>
                <c:pt idx="5919">
                  <c:v>3</c:v>
                </c:pt>
                <c:pt idx="5920">
                  <c:v>4</c:v>
                </c:pt>
                <c:pt idx="5921">
                  <c:v>4</c:v>
                </c:pt>
                <c:pt idx="5922">
                  <c:v>0</c:v>
                </c:pt>
                <c:pt idx="5923">
                  <c:v>8</c:v>
                </c:pt>
                <c:pt idx="5924">
                  <c:v>4</c:v>
                </c:pt>
                <c:pt idx="5925">
                  <c:v>6</c:v>
                </c:pt>
                <c:pt idx="5926">
                  <c:v>5</c:v>
                </c:pt>
                <c:pt idx="5927">
                  <c:v>2</c:v>
                </c:pt>
                <c:pt idx="5928">
                  <c:v>2</c:v>
                </c:pt>
                <c:pt idx="5929">
                  <c:v>3</c:v>
                </c:pt>
                <c:pt idx="5930">
                  <c:v>4</c:v>
                </c:pt>
                <c:pt idx="5931">
                  <c:v>5</c:v>
                </c:pt>
                <c:pt idx="5932">
                  <c:v>4</c:v>
                </c:pt>
                <c:pt idx="5933">
                  <c:v>2</c:v>
                </c:pt>
                <c:pt idx="5934">
                  <c:v>2</c:v>
                </c:pt>
                <c:pt idx="5935">
                  <c:v>3</c:v>
                </c:pt>
                <c:pt idx="5936">
                  <c:v>1</c:v>
                </c:pt>
                <c:pt idx="5937">
                  <c:v>3</c:v>
                </c:pt>
                <c:pt idx="5938">
                  <c:v>0</c:v>
                </c:pt>
                <c:pt idx="5939">
                  <c:v>5</c:v>
                </c:pt>
                <c:pt idx="5940">
                  <c:v>4</c:v>
                </c:pt>
                <c:pt idx="5941">
                  <c:v>4</c:v>
                </c:pt>
                <c:pt idx="5942">
                  <c:v>2</c:v>
                </c:pt>
                <c:pt idx="5943">
                  <c:v>1</c:v>
                </c:pt>
                <c:pt idx="5944">
                  <c:v>7</c:v>
                </c:pt>
                <c:pt idx="5945">
                  <c:v>4</c:v>
                </c:pt>
                <c:pt idx="5946">
                  <c:v>3</c:v>
                </c:pt>
                <c:pt idx="5947">
                  <c:v>1</c:v>
                </c:pt>
                <c:pt idx="5948">
                  <c:v>5</c:v>
                </c:pt>
                <c:pt idx="5949">
                  <c:v>2</c:v>
                </c:pt>
                <c:pt idx="5950">
                  <c:v>1</c:v>
                </c:pt>
                <c:pt idx="5951">
                  <c:v>4</c:v>
                </c:pt>
                <c:pt idx="5952">
                  <c:v>4</c:v>
                </c:pt>
                <c:pt idx="5953">
                  <c:v>2</c:v>
                </c:pt>
                <c:pt idx="5954">
                  <c:v>0</c:v>
                </c:pt>
                <c:pt idx="5955">
                  <c:v>4</c:v>
                </c:pt>
                <c:pt idx="5956">
                  <c:v>7</c:v>
                </c:pt>
                <c:pt idx="5957">
                  <c:v>4</c:v>
                </c:pt>
                <c:pt idx="5958">
                  <c:v>4</c:v>
                </c:pt>
                <c:pt idx="5959">
                  <c:v>3</c:v>
                </c:pt>
                <c:pt idx="5960">
                  <c:v>4</c:v>
                </c:pt>
                <c:pt idx="5961">
                  <c:v>3</c:v>
                </c:pt>
                <c:pt idx="5962">
                  <c:v>4</c:v>
                </c:pt>
                <c:pt idx="5963">
                  <c:v>3</c:v>
                </c:pt>
                <c:pt idx="5964">
                  <c:v>5</c:v>
                </c:pt>
                <c:pt idx="5965">
                  <c:v>2</c:v>
                </c:pt>
                <c:pt idx="5966">
                  <c:v>1</c:v>
                </c:pt>
                <c:pt idx="5967">
                  <c:v>2</c:v>
                </c:pt>
                <c:pt idx="5968">
                  <c:v>4</c:v>
                </c:pt>
                <c:pt idx="5969">
                  <c:v>4</c:v>
                </c:pt>
                <c:pt idx="5970">
                  <c:v>2</c:v>
                </c:pt>
                <c:pt idx="5971">
                  <c:v>1</c:v>
                </c:pt>
                <c:pt idx="5972">
                  <c:v>2</c:v>
                </c:pt>
                <c:pt idx="5973">
                  <c:v>6</c:v>
                </c:pt>
                <c:pt idx="5974">
                  <c:v>1</c:v>
                </c:pt>
                <c:pt idx="5975">
                  <c:v>3</c:v>
                </c:pt>
                <c:pt idx="5976">
                  <c:v>3</c:v>
                </c:pt>
                <c:pt idx="5977">
                  <c:v>3</c:v>
                </c:pt>
                <c:pt idx="5978">
                  <c:v>3</c:v>
                </c:pt>
                <c:pt idx="5979">
                  <c:v>2</c:v>
                </c:pt>
                <c:pt idx="5980">
                  <c:v>2</c:v>
                </c:pt>
                <c:pt idx="5981">
                  <c:v>3</c:v>
                </c:pt>
                <c:pt idx="5982">
                  <c:v>1</c:v>
                </c:pt>
                <c:pt idx="5983">
                  <c:v>3</c:v>
                </c:pt>
                <c:pt idx="5984">
                  <c:v>1</c:v>
                </c:pt>
                <c:pt idx="5985">
                  <c:v>4</c:v>
                </c:pt>
                <c:pt idx="5986">
                  <c:v>2</c:v>
                </c:pt>
                <c:pt idx="5987">
                  <c:v>1</c:v>
                </c:pt>
                <c:pt idx="5988">
                  <c:v>4</c:v>
                </c:pt>
                <c:pt idx="5989">
                  <c:v>2</c:v>
                </c:pt>
                <c:pt idx="5990">
                  <c:v>4</c:v>
                </c:pt>
                <c:pt idx="5991">
                  <c:v>4</c:v>
                </c:pt>
                <c:pt idx="5992">
                  <c:v>1</c:v>
                </c:pt>
                <c:pt idx="5993">
                  <c:v>3</c:v>
                </c:pt>
                <c:pt idx="5994">
                  <c:v>4</c:v>
                </c:pt>
                <c:pt idx="5995">
                  <c:v>5</c:v>
                </c:pt>
                <c:pt idx="5996">
                  <c:v>0</c:v>
                </c:pt>
                <c:pt idx="5997">
                  <c:v>4</c:v>
                </c:pt>
                <c:pt idx="5998">
                  <c:v>1</c:v>
                </c:pt>
                <c:pt idx="5999">
                  <c:v>2</c:v>
                </c:pt>
                <c:pt idx="6000">
                  <c:v>1</c:v>
                </c:pt>
                <c:pt idx="6001">
                  <c:v>2</c:v>
                </c:pt>
                <c:pt idx="6002">
                  <c:v>2</c:v>
                </c:pt>
                <c:pt idx="6003">
                  <c:v>4</c:v>
                </c:pt>
                <c:pt idx="6004">
                  <c:v>6</c:v>
                </c:pt>
                <c:pt idx="6005">
                  <c:v>4</c:v>
                </c:pt>
                <c:pt idx="6006">
                  <c:v>6</c:v>
                </c:pt>
                <c:pt idx="6007">
                  <c:v>3</c:v>
                </c:pt>
                <c:pt idx="6008">
                  <c:v>3</c:v>
                </c:pt>
                <c:pt idx="6009">
                  <c:v>2</c:v>
                </c:pt>
                <c:pt idx="6010">
                  <c:v>3</c:v>
                </c:pt>
                <c:pt idx="6011">
                  <c:v>4</c:v>
                </c:pt>
                <c:pt idx="6012">
                  <c:v>3</c:v>
                </c:pt>
                <c:pt idx="6013">
                  <c:v>1</c:v>
                </c:pt>
                <c:pt idx="6014">
                  <c:v>3</c:v>
                </c:pt>
                <c:pt idx="6015">
                  <c:v>1</c:v>
                </c:pt>
                <c:pt idx="6016">
                  <c:v>4</c:v>
                </c:pt>
                <c:pt idx="6017">
                  <c:v>3</c:v>
                </c:pt>
                <c:pt idx="6018">
                  <c:v>7</c:v>
                </c:pt>
                <c:pt idx="6019">
                  <c:v>0</c:v>
                </c:pt>
                <c:pt idx="6020">
                  <c:v>1</c:v>
                </c:pt>
                <c:pt idx="6021">
                  <c:v>3</c:v>
                </c:pt>
                <c:pt idx="6022">
                  <c:v>6</c:v>
                </c:pt>
                <c:pt idx="6023">
                  <c:v>4</c:v>
                </c:pt>
                <c:pt idx="6024">
                  <c:v>4</c:v>
                </c:pt>
                <c:pt idx="6025">
                  <c:v>3</c:v>
                </c:pt>
                <c:pt idx="6026">
                  <c:v>2</c:v>
                </c:pt>
                <c:pt idx="6027">
                  <c:v>0</c:v>
                </c:pt>
                <c:pt idx="6028">
                  <c:v>4</c:v>
                </c:pt>
                <c:pt idx="6029">
                  <c:v>3</c:v>
                </c:pt>
                <c:pt idx="6030">
                  <c:v>3</c:v>
                </c:pt>
                <c:pt idx="6031">
                  <c:v>2</c:v>
                </c:pt>
                <c:pt idx="6032">
                  <c:v>2</c:v>
                </c:pt>
                <c:pt idx="6033">
                  <c:v>2</c:v>
                </c:pt>
                <c:pt idx="6034">
                  <c:v>3</c:v>
                </c:pt>
                <c:pt idx="6035">
                  <c:v>3</c:v>
                </c:pt>
                <c:pt idx="6036">
                  <c:v>2</c:v>
                </c:pt>
                <c:pt idx="6037">
                  <c:v>4</c:v>
                </c:pt>
                <c:pt idx="6038">
                  <c:v>3</c:v>
                </c:pt>
                <c:pt idx="6039">
                  <c:v>4</c:v>
                </c:pt>
                <c:pt idx="6040">
                  <c:v>3</c:v>
                </c:pt>
                <c:pt idx="6041">
                  <c:v>6</c:v>
                </c:pt>
                <c:pt idx="6042">
                  <c:v>2</c:v>
                </c:pt>
                <c:pt idx="6043">
                  <c:v>4</c:v>
                </c:pt>
                <c:pt idx="6044">
                  <c:v>2</c:v>
                </c:pt>
                <c:pt idx="6045">
                  <c:v>4</c:v>
                </c:pt>
                <c:pt idx="6046">
                  <c:v>7</c:v>
                </c:pt>
                <c:pt idx="6047">
                  <c:v>2</c:v>
                </c:pt>
                <c:pt idx="6048">
                  <c:v>4</c:v>
                </c:pt>
                <c:pt idx="6049">
                  <c:v>1</c:v>
                </c:pt>
                <c:pt idx="6050">
                  <c:v>7</c:v>
                </c:pt>
                <c:pt idx="6051">
                  <c:v>3</c:v>
                </c:pt>
                <c:pt idx="6052">
                  <c:v>1</c:v>
                </c:pt>
                <c:pt idx="6053">
                  <c:v>2</c:v>
                </c:pt>
                <c:pt idx="6054">
                  <c:v>3</c:v>
                </c:pt>
                <c:pt idx="6055">
                  <c:v>2</c:v>
                </c:pt>
                <c:pt idx="6056">
                  <c:v>0</c:v>
                </c:pt>
                <c:pt idx="6057">
                  <c:v>5</c:v>
                </c:pt>
                <c:pt idx="6058">
                  <c:v>5</c:v>
                </c:pt>
                <c:pt idx="6059">
                  <c:v>3</c:v>
                </c:pt>
                <c:pt idx="6060">
                  <c:v>2</c:v>
                </c:pt>
                <c:pt idx="6061">
                  <c:v>3</c:v>
                </c:pt>
                <c:pt idx="6062">
                  <c:v>3</c:v>
                </c:pt>
                <c:pt idx="6063">
                  <c:v>3</c:v>
                </c:pt>
                <c:pt idx="6064">
                  <c:v>2</c:v>
                </c:pt>
                <c:pt idx="6065">
                  <c:v>6</c:v>
                </c:pt>
                <c:pt idx="6066">
                  <c:v>4</c:v>
                </c:pt>
                <c:pt idx="6067">
                  <c:v>2</c:v>
                </c:pt>
                <c:pt idx="6068">
                  <c:v>6</c:v>
                </c:pt>
                <c:pt idx="6069">
                  <c:v>1</c:v>
                </c:pt>
                <c:pt idx="6070">
                  <c:v>3</c:v>
                </c:pt>
                <c:pt idx="6071">
                  <c:v>4</c:v>
                </c:pt>
                <c:pt idx="6072">
                  <c:v>3</c:v>
                </c:pt>
                <c:pt idx="6073">
                  <c:v>3</c:v>
                </c:pt>
                <c:pt idx="6074">
                  <c:v>4</c:v>
                </c:pt>
                <c:pt idx="6075">
                  <c:v>10</c:v>
                </c:pt>
                <c:pt idx="6076">
                  <c:v>4</c:v>
                </c:pt>
                <c:pt idx="6077">
                  <c:v>1</c:v>
                </c:pt>
                <c:pt idx="6078">
                  <c:v>2</c:v>
                </c:pt>
                <c:pt idx="6079">
                  <c:v>1</c:v>
                </c:pt>
                <c:pt idx="6080">
                  <c:v>5</c:v>
                </c:pt>
                <c:pt idx="6081">
                  <c:v>5</c:v>
                </c:pt>
                <c:pt idx="6082">
                  <c:v>2</c:v>
                </c:pt>
                <c:pt idx="6083">
                  <c:v>3</c:v>
                </c:pt>
                <c:pt idx="6084">
                  <c:v>6</c:v>
                </c:pt>
                <c:pt idx="6085">
                  <c:v>3</c:v>
                </c:pt>
                <c:pt idx="6086">
                  <c:v>4</c:v>
                </c:pt>
                <c:pt idx="6087">
                  <c:v>3</c:v>
                </c:pt>
                <c:pt idx="6088">
                  <c:v>5</c:v>
                </c:pt>
                <c:pt idx="6089">
                  <c:v>2</c:v>
                </c:pt>
                <c:pt idx="6090">
                  <c:v>4</c:v>
                </c:pt>
                <c:pt idx="6091">
                  <c:v>0</c:v>
                </c:pt>
                <c:pt idx="6092">
                  <c:v>4</c:v>
                </c:pt>
                <c:pt idx="6093">
                  <c:v>0</c:v>
                </c:pt>
                <c:pt idx="6094">
                  <c:v>4</c:v>
                </c:pt>
                <c:pt idx="6095">
                  <c:v>4</c:v>
                </c:pt>
                <c:pt idx="6096">
                  <c:v>1</c:v>
                </c:pt>
                <c:pt idx="6097">
                  <c:v>0</c:v>
                </c:pt>
                <c:pt idx="6098">
                  <c:v>0</c:v>
                </c:pt>
                <c:pt idx="6099">
                  <c:v>3</c:v>
                </c:pt>
                <c:pt idx="6100">
                  <c:v>3</c:v>
                </c:pt>
                <c:pt idx="6101">
                  <c:v>1</c:v>
                </c:pt>
                <c:pt idx="6102">
                  <c:v>6</c:v>
                </c:pt>
                <c:pt idx="6103">
                  <c:v>3</c:v>
                </c:pt>
                <c:pt idx="6104">
                  <c:v>5</c:v>
                </c:pt>
                <c:pt idx="6105">
                  <c:v>4</c:v>
                </c:pt>
                <c:pt idx="6106">
                  <c:v>6</c:v>
                </c:pt>
                <c:pt idx="6107">
                  <c:v>5</c:v>
                </c:pt>
                <c:pt idx="6108">
                  <c:v>2</c:v>
                </c:pt>
                <c:pt idx="6109">
                  <c:v>5</c:v>
                </c:pt>
                <c:pt idx="6110">
                  <c:v>3</c:v>
                </c:pt>
                <c:pt idx="6111">
                  <c:v>3</c:v>
                </c:pt>
                <c:pt idx="6112">
                  <c:v>3</c:v>
                </c:pt>
                <c:pt idx="6113">
                  <c:v>8</c:v>
                </c:pt>
                <c:pt idx="6114">
                  <c:v>5</c:v>
                </c:pt>
                <c:pt idx="6115">
                  <c:v>3</c:v>
                </c:pt>
                <c:pt idx="6116">
                  <c:v>3</c:v>
                </c:pt>
                <c:pt idx="6117">
                  <c:v>1</c:v>
                </c:pt>
                <c:pt idx="6118">
                  <c:v>1</c:v>
                </c:pt>
                <c:pt idx="6119">
                  <c:v>1</c:v>
                </c:pt>
                <c:pt idx="6120">
                  <c:v>2</c:v>
                </c:pt>
                <c:pt idx="6121">
                  <c:v>3</c:v>
                </c:pt>
                <c:pt idx="6122">
                  <c:v>1</c:v>
                </c:pt>
                <c:pt idx="6123">
                  <c:v>3</c:v>
                </c:pt>
                <c:pt idx="6124">
                  <c:v>4</c:v>
                </c:pt>
                <c:pt idx="6125">
                  <c:v>2</c:v>
                </c:pt>
                <c:pt idx="6126">
                  <c:v>3</c:v>
                </c:pt>
                <c:pt idx="6127">
                  <c:v>5</c:v>
                </c:pt>
                <c:pt idx="6128">
                  <c:v>4</c:v>
                </c:pt>
                <c:pt idx="6129">
                  <c:v>6</c:v>
                </c:pt>
                <c:pt idx="6130">
                  <c:v>0</c:v>
                </c:pt>
                <c:pt idx="6131">
                  <c:v>2</c:v>
                </c:pt>
                <c:pt idx="6132">
                  <c:v>2</c:v>
                </c:pt>
                <c:pt idx="6133">
                  <c:v>4</c:v>
                </c:pt>
                <c:pt idx="6134">
                  <c:v>1</c:v>
                </c:pt>
                <c:pt idx="6135">
                  <c:v>2</c:v>
                </c:pt>
                <c:pt idx="6136">
                  <c:v>3</c:v>
                </c:pt>
                <c:pt idx="6137">
                  <c:v>4</c:v>
                </c:pt>
                <c:pt idx="6138">
                  <c:v>5</c:v>
                </c:pt>
                <c:pt idx="6139">
                  <c:v>2</c:v>
                </c:pt>
                <c:pt idx="6140">
                  <c:v>5</c:v>
                </c:pt>
                <c:pt idx="6141">
                  <c:v>2</c:v>
                </c:pt>
                <c:pt idx="6142">
                  <c:v>6</c:v>
                </c:pt>
                <c:pt idx="6143">
                  <c:v>1</c:v>
                </c:pt>
                <c:pt idx="6144">
                  <c:v>4</c:v>
                </c:pt>
                <c:pt idx="6145">
                  <c:v>1</c:v>
                </c:pt>
                <c:pt idx="6146">
                  <c:v>4</c:v>
                </c:pt>
                <c:pt idx="6147">
                  <c:v>4</c:v>
                </c:pt>
                <c:pt idx="6148">
                  <c:v>2</c:v>
                </c:pt>
                <c:pt idx="6149">
                  <c:v>4</c:v>
                </c:pt>
                <c:pt idx="6150">
                  <c:v>1</c:v>
                </c:pt>
                <c:pt idx="6151">
                  <c:v>3</c:v>
                </c:pt>
                <c:pt idx="6152">
                  <c:v>5</c:v>
                </c:pt>
                <c:pt idx="6153">
                  <c:v>3</c:v>
                </c:pt>
                <c:pt idx="6154">
                  <c:v>3</c:v>
                </c:pt>
                <c:pt idx="6155">
                  <c:v>6</c:v>
                </c:pt>
                <c:pt idx="6156">
                  <c:v>0</c:v>
                </c:pt>
                <c:pt idx="6157">
                  <c:v>3</c:v>
                </c:pt>
                <c:pt idx="6158">
                  <c:v>8</c:v>
                </c:pt>
                <c:pt idx="6159">
                  <c:v>1</c:v>
                </c:pt>
                <c:pt idx="6160">
                  <c:v>5</c:v>
                </c:pt>
                <c:pt idx="6161">
                  <c:v>3</c:v>
                </c:pt>
                <c:pt idx="6162">
                  <c:v>3</c:v>
                </c:pt>
                <c:pt idx="6163">
                  <c:v>4</c:v>
                </c:pt>
                <c:pt idx="6164">
                  <c:v>5</c:v>
                </c:pt>
                <c:pt idx="6165">
                  <c:v>1</c:v>
                </c:pt>
                <c:pt idx="6166">
                  <c:v>4</c:v>
                </c:pt>
                <c:pt idx="6167">
                  <c:v>3</c:v>
                </c:pt>
                <c:pt idx="6168">
                  <c:v>4</c:v>
                </c:pt>
                <c:pt idx="6169">
                  <c:v>3</c:v>
                </c:pt>
                <c:pt idx="6170">
                  <c:v>3</c:v>
                </c:pt>
                <c:pt idx="6171">
                  <c:v>2</c:v>
                </c:pt>
                <c:pt idx="6172">
                  <c:v>3</c:v>
                </c:pt>
                <c:pt idx="6173">
                  <c:v>4</c:v>
                </c:pt>
                <c:pt idx="6174">
                  <c:v>3</c:v>
                </c:pt>
                <c:pt idx="6175">
                  <c:v>0</c:v>
                </c:pt>
                <c:pt idx="6176">
                  <c:v>2</c:v>
                </c:pt>
                <c:pt idx="6177">
                  <c:v>2</c:v>
                </c:pt>
                <c:pt idx="6178">
                  <c:v>5</c:v>
                </c:pt>
                <c:pt idx="6179">
                  <c:v>3</c:v>
                </c:pt>
                <c:pt idx="6180">
                  <c:v>1</c:v>
                </c:pt>
                <c:pt idx="6181">
                  <c:v>4</c:v>
                </c:pt>
                <c:pt idx="6182">
                  <c:v>4</c:v>
                </c:pt>
                <c:pt idx="6183">
                  <c:v>2</c:v>
                </c:pt>
                <c:pt idx="6184">
                  <c:v>1</c:v>
                </c:pt>
                <c:pt idx="6185">
                  <c:v>4</c:v>
                </c:pt>
                <c:pt idx="6186">
                  <c:v>1</c:v>
                </c:pt>
                <c:pt idx="6187">
                  <c:v>1</c:v>
                </c:pt>
                <c:pt idx="6188">
                  <c:v>1</c:v>
                </c:pt>
                <c:pt idx="6189">
                  <c:v>2</c:v>
                </c:pt>
                <c:pt idx="6190">
                  <c:v>4</c:v>
                </c:pt>
                <c:pt idx="6191">
                  <c:v>2</c:v>
                </c:pt>
                <c:pt idx="6192">
                  <c:v>3</c:v>
                </c:pt>
                <c:pt idx="6193">
                  <c:v>2</c:v>
                </c:pt>
                <c:pt idx="6194">
                  <c:v>0</c:v>
                </c:pt>
                <c:pt idx="6195">
                  <c:v>2</c:v>
                </c:pt>
                <c:pt idx="6196">
                  <c:v>3</c:v>
                </c:pt>
                <c:pt idx="6197">
                  <c:v>4</c:v>
                </c:pt>
                <c:pt idx="6198">
                  <c:v>0</c:v>
                </c:pt>
                <c:pt idx="6199">
                  <c:v>4</c:v>
                </c:pt>
                <c:pt idx="6200">
                  <c:v>4</c:v>
                </c:pt>
                <c:pt idx="6201">
                  <c:v>2</c:v>
                </c:pt>
                <c:pt idx="6202">
                  <c:v>3</c:v>
                </c:pt>
                <c:pt idx="6203">
                  <c:v>3</c:v>
                </c:pt>
                <c:pt idx="6204">
                  <c:v>3</c:v>
                </c:pt>
                <c:pt idx="6205">
                  <c:v>2</c:v>
                </c:pt>
                <c:pt idx="6206">
                  <c:v>3</c:v>
                </c:pt>
                <c:pt idx="6207">
                  <c:v>2</c:v>
                </c:pt>
                <c:pt idx="6208">
                  <c:v>3</c:v>
                </c:pt>
                <c:pt idx="6209">
                  <c:v>5</c:v>
                </c:pt>
                <c:pt idx="6210">
                  <c:v>3</c:v>
                </c:pt>
                <c:pt idx="6211">
                  <c:v>6</c:v>
                </c:pt>
                <c:pt idx="6212">
                  <c:v>2</c:v>
                </c:pt>
                <c:pt idx="6213">
                  <c:v>1</c:v>
                </c:pt>
                <c:pt idx="6214">
                  <c:v>1</c:v>
                </c:pt>
                <c:pt idx="6215">
                  <c:v>3</c:v>
                </c:pt>
                <c:pt idx="6216">
                  <c:v>1</c:v>
                </c:pt>
                <c:pt idx="6217">
                  <c:v>1</c:v>
                </c:pt>
                <c:pt idx="6218">
                  <c:v>2</c:v>
                </c:pt>
                <c:pt idx="6219">
                  <c:v>1</c:v>
                </c:pt>
                <c:pt idx="6220">
                  <c:v>1</c:v>
                </c:pt>
                <c:pt idx="6221">
                  <c:v>3</c:v>
                </c:pt>
                <c:pt idx="6222">
                  <c:v>4</c:v>
                </c:pt>
                <c:pt idx="6223">
                  <c:v>2</c:v>
                </c:pt>
                <c:pt idx="6224">
                  <c:v>1</c:v>
                </c:pt>
                <c:pt idx="6225">
                  <c:v>3</c:v>
                </c:pt>
                <c:pt idx="6226">
                  <c:v>2</c:v>
                </c:pt>
                <c:pt idx="6227">
                  <c:v>2</c:v>
                </c:pt>
                <c:pt idx="6228">
                  <c:v>2</c:v>
                </c:pt>
                <c:pt idx="6229">
                  <c:v>2</c:v>
                </c:pt>
                <c:pt idx="6230">
                  <c:v>2</c:v>
                </c:pt>
                <c:pt idx="6231">
                  <c:v>1</c:v>
                </c:pt>
                <c:pt idx="6232">
                  <c:v>4</c:v>
                </c:pt>
                <c:pt idx="6233">
                  <c:v>4</c:v>
                </c:pt>
                <c:pt idx="6234">
                  <c:v>3</c:v>
                </c:pt>
                <c:pt idx="6235">
                  <c:v>2</c:v>
                </c:pt>
                <c:pt idx="6236">
                  <c:v>7</c:v>
                </c:pt>
                <c:pt idx="6237">
                  <c:v>0</c:v>
                </c:pt>
                <c:pt idx="6238">
                  <c:v>5</c:v>
                </c:pt>
                <c:pt idx="6239">
                  <c:v>2</c:v>
                </c:pt>
                <c:pt idx="6240">
                  <c:v>3</c:v>
                </c:pt>
                <c:pt idx="6241">
                  <c:v>2</c:v>
                </c:pt>
                <c:pt idx="6242">
                  <c:v>3</c:v>
                </c:pt>
                <c:pt idx="6243">
                  <c:v>1</c:v>
                </c:pt>
                <c:pt idx="6244">
                  <c:v>2</c:v>
                </c:pt>
                <c:pt idx="6245">
                  <c:v>1</c:v>
                </c:pt>
                <c:pt idx="6246">
                  <c:v>2</c:v>
                </c:pt>
                <c:pt idx="6247">
                  <c:v>1</c:v>
                </c:pt>
                <c:pt idx="6248">
                  <c:v>0</c:v>
                </c:pt>
                <c:pt idx="6249">
                  <c:v>4</c:v>
                </c:pt>
                <c:pt idx="6250">
                  <c:v>1</c:v>
                </c:pt>
                <c:pt idx="6251">
                  <c:v>2</c:v>
                </c:pt>
                <c:pt idx="6252">
                  <c:v>3</c:v>
                </c:pt>
                <c:pt idx="6253">
                  <c:v>1</c:v>
                </c:pt>
                <c:pt idx="6254">
                  <c:v>1</c:v>
                </c:pt>
                <c:pt idx="6255">
                  <c:v>3</c:v>
                </c:pt>
                <c:pt idx="6256">
                  <c:v>1</c:v>
                </c:pt>
                <c:pt idx="6257">
                  <c:v>4</c:v>
                </c:pt>
                <c:pt idx="6258">
                  <c:v>1</c:v>
                </c:pt>
                <c:pt idx="6259">
                  <c:v>0</c:v>
                </c:pt>
                <c:pt idx="6260">
                  <c:v>3</c:v>
                </c:pt>
                <c:pt idx="6261">
                  <c:v>3</c:v>
                </c:pt>
                <c:pt idx="6262">
                  <c:v>6</c:v>
                </c:pt>
                <c:pt idx="6263">
                  <c:v>4</c:v>
                </c:pt>
                <c:pt idx="6264">
                  <c:v>2</c:v>
                </c:pt>
                <c:pt idx="6265">
                  <c:v>1</c:v>
                </c:pt>
                <c:pt idx="6266">
                  <c:v>7</c:v>
                </c:pt>
                <c:pt idx="6267">
                  <c:v>1</c:v>
                </c:pt>
                <c:pt idx="6268">
                  <c:v>3</c:v>
                </c:pt>
                <c:pt idx="6269">
                  <c:v>2</c:v>
                </c:pt>
                <c:pt idx="6270">
                  <c:v>5</c:v>
                </c:pt>
                <c:pt idx="6271">
                  <c:v>2</c:v>
                </c:pt>
                <c:pt idx="6272">
                  <c:v>2</c:v>
                </c:pt>
                <c:pt idx="6273">
                  <c:v>4</c:v>
                </c:pt>
                <c:pt idx="6274">
                  <c:v>2</c:v>
                </c:pt>
                <c:pt idx="6275">
                  <c:v>3</c:v>
                </c:pt>
                <c:pt idx="6276">
                  <c:v>1</c:v>
                </c:pt>
                <c:pt idx="6277">
                  <c:v>0</c:v>
                </c:pt>
                <c:pt idx="6278">
                  <c:v>4</c:v>
                </c:pt>
                <c:pt idx="6279">
                  <c:v>1</c:v>
                </c:pt>
                <c:pt idx="6280">
                  <c:v>4</c:v>
                </c:pt>
                <c:pt idx="6281">
                  <c:v>2</c:v>
                </c:pt>
                <c:pt idx="6282">
                  <c:v>3</c:v>
                </c:pt>
                <c:pt idx="6283">
                  <c:v>2</c:v>
                </c:pt>
                <c:pt idx="6284">
                  <c:v>5</c:v>
                </c:pt>
                <c:pt idx="6285">
                  <c:v>3</c:v>
                </c:pt>
                <c:pt idx="6286">
                  <c:v>1</c:v>
                </c:pt>
                <c:pt idx="6287">
                  <c:v>5</c:v>
                </c:pt>
                <c:pt idx="6288">
                  <c:v>3</c:v>
                </c:pt>
                <c:pt idx="6289">
                  <c:v>2</c:v>
                </c:pt>
                <c:pt idx="6290">
                  <c:v>3</c:v>
                </c:pt>
                <c:pt idx="6291">
                  <c:v>4</c:v>
                </c:pt>
                <c:pt idx="6292">
                  <c:v>4</c:v>
                </c:pt>
                <c:pt idx="6293">
                  <c:v>3</c:v>
                </c:pt>
                <c:pt idx="6294">
                  <c:v>2</c:v>
                </c:pt>
                <c:pt idx="6295">
                  <c:v>7</c:v>
                </c:pt>
                <c:pt idx="6296">
                  <c:v>4</c:v>
                </c:pt>
                <c:pt idx="6297">
                  <c:v>3</c:v>
                </c:pt>
                <c:pt idx="6298">
                  <c:v>1</c:v>
                </c:pt>
                <c:pt idx="6299">
                  <c:v>4</c:v>
                </c:pt>
                <c:pt idx="6300">
                  <c:v>3</c:v>
                </c:pt>
                <c:pt idx="6301">
                  <c:v>3</c:v>
                </c:pt>
                <c:pt idx="6302">
                  <c:v>2</c:v>
                </c:pt>
                <c:pt idx="6303">
                  <c:v>3</c:v>
                </c:pt>
                <c:pt idx="6304">
                  <c:v>3</c:v>
                </c:pt>
                <c:pt idx="6305">
                  <c:v>1</c:v>
                </c:pt>
                <c:pt idx="6306">
                  <c:v>4</c:v>
                </c:pt>
                <c:pt idx="6307">
                  <c:v>1</c:v>
                </c:pt>
                <c:pt idx="6308">
                  <c:v>2</c:v>
                </c:pt>
                <c:pt idx="6309">
                  <c:v>5</c:v>
                </c:pt>
                <c:pt idx="6310">
                  <c:v>4</c:v>
                </c:pt>
                <c:pt idx="6311">
                  <c:v>6</c:v>
                </c:pt>
                <c:pt idx="6312">
                  <c:v>6</c:v>
                </c:pt>
                <c:pt idx="6313">
                  <c:v>3</c:v>
                </c:pt>
                <c:pt idx="6314">
                  <c:v>1</c:v>
                </c:pt>
                <c:pt idx="6315">
                  <c:v>7</c:v>
                </c:pt>
                <c:pt idx="6316">
                  <c:v>2</c:v>
                </c:pt>
                <c:pt idx="6317">
                  <c:v>3</c:v>
                </c:pt>
                <c:pt idx="6318">
                  <c:v>3</c:v>
                </c:pt>
                <c:pt idx="6319">
                  <c:v>2</c:v>
                </c:pt>
                <c:pt idx="6320">
                  <c:v>5</c:v>
                </c:pt>
                <c:pt idx="6321">
                  <c:v>1</c:v>
                </c:pt>
                <c:pt idx="6322">
                  <c:v>6</c:v>
                </c:pt>
                <c:pt idx="6323">
                  <c:v>0</c:v>
                </c:pt>
                <c:pt idx="6324">
                  <c:v>3</c:v>
                </c:pt>
                <c:pt idx="6325">
                  <c:v>3</c:v>
                </c:pt>
                <c:pt idx="6326">
                  <c:v>1</c:v>
                </c:pt>
                <c:pt idx="6327">
                  <c:v>4</c:v>
                </c:pt>
                <c:pt idx="6328">
                  <c:v>3</c:v>
                </c:pt>
                <c:pt idx="6329">
                  <c:v>1</c:v>
                </c:pt>
                <c:pt idx="6330">
                  <c:v>0</c:v>
                </c:pt>
                <c:pt idx="6331">
                  <c:v>0</c:v>
                </c:pt>
                <c:pt idx="6332">
                  <c:v>1</c:v>
                </c:pt>
                <c:pt idx="6333">
                  <c:v>2</c:v>
                </c:pt>
                <c:pt idx="6334">
                  <c:v>5</c:v>
                </c:pt>
                <c:pt idx="6335">
                  <c:v>2</c:v>
                </c:pt>
                <c:pt idx="6336">
                  <c:v>3</c:v>
                </c:pt>
                <c:pt idx="6337">
                  <c:v>4</c:v>
                </c:pt>
                <c:pt idx="6338">
                  <c:v>2</c:v>
                </c:pt>
                <c:pt idx="6339">
                  <c:v>3</c:v>
                </c:pt>
                <c:pt idx="6340">
                  <c:v>0</c:v>
                </c:pt>
                <c:pt idx="6341">
                  <c:v>0</c:v>
                </c:pt>
                <c:pt idx="6342">
                  <c:v>2</c:v>
                </c:pt>
                <c:pt idx="6343">
                  <c:v>5</c:v>
                </c:pt>
                <c:pt idx="6344">
                  <c:v>4</c:v>
                </c:pt>
                <c:pt idx="6345">
                  <c:v>2</c:v>
                </c:pt>
                <c:pt idx="6346">
                  <c:v>3</c:v>
                </c:pt>
                <c:pt idx="6347">
                  <c:v>2</c:v>
                </c:pt>
                <c:pt idx="6348">
                  <c:v>1</c:v>
                </c:pt>
                <c:pt idx="6349">
                  <c:v>3</c:v>
                </c:pt>
                <c:pt idx="6350">
                  <c:v>5</c:v>
                </c:pt>
                <c:pt idx="6351">
                  <c:v>1</c:v>
                </c:pt>
                <c:pt idx="6352">
                  <c:v>2</c:v>
                </c:pt>
                <c:pt idx="6353">
                  <c:v>2</c:v>
                </c:pt>
                <c:pt idx="6354">
                  <c:v>1</c:v>
                </c:pt>
                <c:pt idx="6355">
                  <c:v>5</c:v>
                </c:pt>
                <c:pt idx="6356">
                  <c:v>2</c:v>
                </c:pt>
                <c:pt idx="6357">
                  <c:v>4</c:v>
                </c:pt>
                <c:pt idx="6358">
                  <c:v>4</c:v>
                </c:pt>
                <c:pt idx="6359">
                  <c:v>2</c:v>
                </c:pt>
                <c:pt idx="6360">
                  <c:v>0</c:v>
                </c:pt>
                <c:pt idx="6361">
                  <c:v>4</c:v>
                </c:pt>
                <c:pt idx="6362">
                  <c:v>3</c:v>
                </c:pt>
                <c:pt idx="6363">
                  <c:v>0</c:v>
                </c:pt>
                <c:pt idx="6364">
                  <c:v>3</c:v>
                </c:pt>
                <c:pt idx="6365">
                  <c:v>6</c:v>
                </c:pt>
                <c:pt idx="6366">
                  <c:v>4</c:v>
                </c:pt>
                <c:pt idx="6367">
                  <c:v>5</c:v>
                </c:pt>
                <c:pt idx="6368">
                  <c:v>1</c:v>
                </c:pt>
                <c:pt idx="6369">
                  <c:v>4</c:v>
                </c:pt>
                <c:pt idx="6370">
                  <c:v>2</c:v>
                </c:pt>
                <c:pt idx="6371">
                  <c:v>4</c:v>
                </c:pt>
                <c:pt idx="6372">
                  <c:v>5</c:v>
                </c:pt>
                <c:pt idx="6373">
                  <c:v>1</c:v>
                </c:pt>
                <c:pt idx="6374">
                  <c:v>4</c:v>
                </c:pt>
                <c:pt idx="6375">
                  <c:v>3</c:v>
                </c:pt>
                <c:pt idx="6376">
                  <c:v>4</c:v>
                </c:pt>
                <c:pt idx="6377">
                  <c:v>1</c:v>
                </c:pt>
                <c:pt idx="6378">
                  <c:v>5</c:v>
                </c:pt>
                <c:pt idx="6379">
                  <c:v>2</c:v>
                </c:pt>
                <c:pt idx="6380">
                  <c:v>4</c:v>
                </c:pt>
                <c:pt idx="6381">
                  <c:v>2</c:v>
                </c:pt>
                <c:pt idx="6382">
                  <c:v>0</c:v>
                </c:pt>
                <c:pt idx="6383">
                  <c:v>5</c:v>
                </c:pt>
                <c:pt idx="6384">
                  <c:v>3</c:v>
                </c:pt>
                <c:pt idx="6385">
                  <c:v>4</c:v>
                </c:pt>
                <c:pt idx="6386">
                  <c:v>2</c:v>
                </c:pt>
                <c:pt idx="6387">
                  <c:v>4</c:v>
                </c:pt>
                <c:pt idx="6388">
                  <c:v>3</c:v>
                </c:pt>
                <c:pt idx="6389">
                  <c:v>3</c:v>
                </c:pt>
                <c:pt idx="6390">
                  <c:v>3</c:v>
                </c:pt>
                <c:pt idx="6391">
                  <c:v>3</c:v>
                </c:pt>
                <c:pt idx="6392">
                  <c:v>1</c:v>
                </c:pt>
                <c:pt idx="6393">
                  <c:v>3</c:v>
                </c:pt>
                <c:pt idx="6394">
                  <c:v>8</c:v>
                </c:pt>
                <c:pt idx="6395">
                  <c:v>1</c:v>
                </c:pt>
                <c:pt idx="6396">
                  <c:v>3</c:v>
                </c:pt>
                <c:pt idx="6397">
                  <c:v>1</c:v>
                </c:pt>
                <c:pt idx="6398">
                  <c:v>1</c:v>
                </c:pt>
                <c:pt idx="6399">
                  <c:v>2</c:v>
                </c:pt>
                <c:pt idx="6400">
                  <c:v>4</c:v>
                </c:pt>
                <c:pt idx="6401">
                  <c:v>2</c:v>
                </c:pt>
                <c:pt idx="6402">
                  <c:v>3</c:v>
                </c:pt>
                <c:pt idx="6403">
                  <c:v>2</c:v>
                </c:pt>
                <c:pt idx="6404">
                  <c:v>1</c:v>
                </c:pt>
                <c:pt idx="6405">
                  <c:v>3</c:v>
                </c:pt>
                <c:pt idx="6406">
                  <c:v>3</c:v>
                </c:pt>
                <c:pt idx="6407">
                  <c:v>2</c:v>
                </c:pt>
                <c:pt idx="6408">
                  <c:v>5</c:v>
                </c:pt>
                <c:pt idx="6409">
                  <c:v>4</c:v>
                </c:pt>
                <c:pt idx="6410">
                  <c:v>2</c:v>
                </c:pt>
                <c:pt idx="6411">
                  <c:v>4</c:v>
                </c:pt>
                <c:pt idx="6412">
                  <c:v>1</c:v>
                </c:pt>
                <c:pt idx="6413">
                  <c:v>1</c:v>
                </c:pt>
                <c:pt idx="6414">
                  <c:v>6</c:v>
                </c:pt>
                <c:pt idx="6415">
                  <c:v>6</c:v>
                </c:pt>
                <c:pt idx="6416">
                  <c:v>2</c:v>
                </c:pt>
                <c:pt idx="6417">
                  <c:v>1</c:v>
                </c:pt>
                <c:pt idx="6418">
                  <c:v>1</c:v>
                </c:pt>
                <c:pt idx="6419">
                  <c:v>2</c:v>
                </c:pt>
                <c:pt idx="6420">
                  <c:v>4</c:v>
                </c:pt>
                <c:pt idx="6421">
                  <c:v>2</c:v>
                </c:pt>
                <c:pt idx="6422">
                  <c:v>4</c:v>
                </c:pt>
                <c:pt idx="6423">
                  <c:v>3</c:v>
                </c:pt>
                <c:pt idx="6424">
                  <c:v>2</c:v>
                </c:pt>
                <c:pt idx="6425">
                  <c:v>2</c:v>
                </c:pt>
                <c:pt idx="6426">
                  <c:v>1</c:v>
                </c:pt>
                <c:pt idx="6427">
                  <c:v>3</c:v>
                </c:pt>
                <c:pt idx="6428">
                  <c:v>2</c:v>
                </c:pt>
                <c:pt idx="6429">
                  <c:v>2</c:v>
                </c:pt>
                <c:pt idx="6430">
                  <c:v>2</c:v>
                </c:pt>
                <c:pt idx="6431">
                  <c:v>2</c:v>
                </c:pt>
                <c:pt idx="6432">
                  <c:v>1</c:v>
                </c:pt>
                <c:pt idx="6433">
                  <c:v>2</c:v>
                </c:pt>
                <c:pt idx="6434">
                  <c:v>3</c:v>
                </c:pt>
                <c:pt idx="6435">
                  <c:v>2</c:v>
                </c:pt>
                <c:pt idx="6436">
                  <c:v>1</c:v>
                </c:pt>
                <c:pt idx="6437">
                  <c:v>1</c:v>
                </c:pt>
                <c:pt idx="6438">
                  <c:v>4</c:v>
                </c:pt>
                <c:pt idx="6439">
                  <c:v>1</c:v>
                </c:pt>
                <c:pt idx="6440">
                  <c:v>3</c:v>
                </c:pt>
                <c:pt idx="6441">
                  <c:v>5</c:v>
                </c:pt>
                <c:pt idx="6442">
                  <c:v>3</c:v>
                </c:pt>
                <c:pt idx="6443">
                  <c:v>5</c:v>
                </c:pt>
                <c:pt idx="6444">
                  <c:v>0</c:v>
                </c:pt>
                <c:pt idx="6445">
                  <c:v>1</c:v>
                </c:pt>
                <c:pt idx="6446">
                  <c:v>4</c:v>
                </c:pt>
                <c:pt idx="6447">
                  <c:v>5</c:v>
                </c:pt>
                <c:pt idx="6448">
                  <c:v>3</c:v>
                </c:pt>
                <c:pt idx="6449">
                  <c:v>2</c:v>
                </c:pt>
                <c:pt idx="6450">
                  <c:v>3</c:v>
                </c:pt>
                <c:pt idx="6451">
                  <c:v>1</c:v>
                </c:pt>
                <c:pt idx="6452">
                  <c:v>2</c:v>
                </c:pt>
                <c:pt idx="6453">
                  <c:v>2</c:v>
                </c:pt>
                <c:pt idx="6454">
                  <c:v>2</c:v>
                </c:pt>
                <c:pt idx="6455">
                  <c:v>3</c:v>
                </c:pt>
                <c:pt idx="6456">
                  <c:v>2</c:v>
                </c:pt>
                <c:pt idx="6457">
                  <c:v>4</c:v>
                </c:pt>
                <c:pt idx="6458">
                  <c:v>2</c:v>
                </c:pt>
                <c:pt idx="6459">
                  <c:v>2</c:v>
                </c:pt>
                <c:pt idx="6460">
                  <c:v>3</c:v>
                </c:pt>
                <c:pt idx="6461">
                  <c:v>0</c:v>
                </c:pt>
                <c:pt idx="6462">
                  <c:v>3</c:v>
                </c:pt>
                <c:pt idx="6463">
                  <c:v>2</c:v>
                </c:pt>
                <c:pt idx="6464">
                  <c:v>2</c:v>
                </c:pt>
                <c:pt idx="6465">
                  <c:v>1</c:v>
                </c:pt>
                <c:pt idx="6466">
                  <c:v>2</c:v>
                </c:pt>
                <c:pt idx="6467">
                  <c:v>5</c:v>
                </c:pt>
                <c:pt idx="6468">
                  <c:v>4</c:v>
                </c:pt>
                <c:pt idx="6469">
                  <c:v>2</c:v>
                </c:pt>
                <c:pt idx="6470">
                  <c:v>9</c:v>
                </c:pt>
                <c:pt idx="6471">
                  <c:v>3</c:v>
                </c:pt>
                <c:pt idx="6472">
                  <c:v>1</c:v>
                </c:pt>
                <c:pt idx="6473">
                  <c:v>4</c:v>
                </c:pt>
                <c:pt idx="6474">
                  <c:v>3</c:v>
                </c:pt>
                <c:pt idx="6475">
                  <c:v>3</c:v>
                </c:pt>
                <c:pt idx="6476">
                  <c:v>2</c:v>
                </c:pt>
                <c:pt idx="6477">
                  <c:v>2</c:v>
                </c:pt>
                <c:pt idx="6478">
                  <c:v>0</c:v>
                </c:pt>
                <c:pt idx="6479">
                  <c:v>3</c:v>
                </c:pt>
                <c:pt idx="6480">
                  <c:v>5</c:v>
                </c:pt>
                <c:pt idx="6481">
                  <c:v>1</c:v>
                </c:pt>
                <c:pt idx="6482">
                  <c:v>2</c:v>
                </c:pt>
                <c:pt idx="6483">
                  <c:v>6</c:v>
                </c:pt>
                <c:pt idx="6484">
                  <c:v>6</c:v>
                </c:pt>
                <c:pt idx="6485">
                  <c:v>2</c:v>
                </c:pt>
                <c:pt idx="6486">
                  <c:v>1</c:v>
                </c:pt>
                <c:pt idx="6487">
                  <c:v>2</c:v>
                </c:pt>
                <c:pt idx="6488">
                  <c:v>8</c:v>
                </c:pt>
                <c:pt idx="6489">
                  <c:v>3</c:v>
                </c:pt>
                <c:pt idx="6490">
                  <c:v>4</c:v>
                </c:pt>
                <c:pt idx="6491">
                  <c:v>2</c:v>
                </c:pt>
                <c:pt idx="6492">
                  <c:v>3</c:v>
                </c:pt>
                <c:pt idx="6493">
                  <c:v>2</c:v>
                </c:pt>
                <c:pt idx="6494">
                  <c:v>0</c:v>
                </c:pt>
                <c:pt idx="6495">
                  <c:v>5</c:v>
                </c:pt>
                <c:pt idx="6496">
                  <c:v>3</c:v>
                </c:pt>
                <c:pt idx="6497">
                  <c:v>3</c:v>
                </c:pt>
                <c:pt idx="6498">
                  <c:v>1</c:v>
                </c:pt>
                <c:pt idx="6499">
                  <c:v>1</c:v>
                </c:pt>
                <c:pt idx="6500">
                  <c:v>2</c:v>
                </c:pt>
                <c:pt idx="6501">
                  <c:v>1</c:v>
                </c:pt>
                <c:pt idx="6502">
                  <c:v>7</c:v>
                </c:pt>
                <c:pt idx="6503">
                  <c:v>4</c:v>
                </c:pt>
                <c:pt idx="6504">
                  <c:v>6</c:v>
                </c:pt>
                <c:pt idx="6505">
                  <c:v>8</c:v>
                </c:pt>
                <c:pt idx="6506">
                  <c:v>3</c:v>
                </c:pt>
                <c:pt idx="6507">
                  <c:v>2</c:v>
                </c:pt>
                <c:pt idx="6508">
                  <c:v>1</c:v>
                </c:pt>
                <c:pt idx="6509">
                  <c:v>4</c:v>
                </c:pt>
                <c:pt idx="6510">
                  <c:v>2</c:v>
                </c:pt>
                <c:pt idx="6511">
                  <c:v>4</c:v>
                </c:pt>
                <c:pt idx="6512">
                  <c:v>1</c:v>
                </c:pt>
                <c:pt idx="6513">
                  <c:v>2</c:v>
                </c:pt>
                <c:pt idx="6514">
                  <c:v>3</c:v>
                </c:pt>
                <c:pt idx="6515">
                  <c:v>2</c:v>
                </c:pt>
                <c:pt idx="6516">
                  <c:v>3</c:v>
                </c:pt>
                <c:pt idx="6517">
                  <c:v>6</c:v>
                </c:pt>
                <c:pt idx="6518">
                  <c:v>3</c:v>
                </c:pt>
                <c:pt idx="6519">
                  <c:v>0</c:v>
                </c:pt>
                <c:pt idx="6520">
                  <c:v>6</c:v>
                </c:pt>
                <c:pt idx="6521">
                  <c:v>4</c:v>
                </c:pt>
                <c:pt idx="6522">
                  <c:v>4</c:v>
                </c:pt>
                <c:pt idx="6523">
                  <c:v>6</c:v>
                </c:pt>
                <c:pt idx="6524">
                  <c:v>2</c:v>
                </c:pt>
                <c:pt idx="6525">
                  <c:v>1</c:v>
                </c:pt>
                <c:pt idx="6526">
                  <c:v>5</c:v>
                </c:pt>
                <c:pt idx="6527">
                  <c:v>3</c:v>
                </c:pt>
                <c:pt idx="6528">
                  <c:v>3</c:v>
                </c:pt>
                <c:pt idx="6529">
                  <c:v>1</c:v>
                </c:pt>
                <c:pt idx="6530">
                  <c:v>0</c:v>
                </c:pt>
                <c:pt idx="6531">
                  <c:v>1</c:v>
                </c:pt>
                <c:pt idx="6532">
                  <c:v>8</c:v>
                </c:pt>
                <c:pt idx="6533">
                  <c:v>2</c:v>
                </c:pt>
                <c:pt idx="6534">
                  <c:v>1</c:v>
                </c:pt>
                <c:pt idx="6535">
                  <c:v>2</c:v>
                </c:pt>
                <c:pt idx="6536">
                  <c:v>4</c:v>
                </c:pt>
                <c:pt idx="6537">
                  <c:v>0</c:v>
                </c:pt>
                <c:pt idx="6538">
                  <c:v>3</c:v>
                </c:pt>
                <c:pt idx="6539">
                  <c:v>2</c:v>
                </c:pt>
                <c:pt idx="6540">
                  <c:v>2</c:v>
                </c:pt>
                <c:pt idx="6541">
                  <c:v>1</c:v>
                </c:pt>
                <c:pt idx="6542">
                  <c:v>5</c:v>
                </c:pt>
                <c:pt idx="6543">
                  <c:v>2</c:v>
                </c:pt>
                <c:pt idx="6544">
                  <c:v>6</c:v>
                </c:pt>
                <c:pt idx="6545">
                  <c:v>2</c:v>
                </c:pt>
                <c:pt idx="6546">
                  <c:v>3</c:v>
                </c:pt>
                <c:pt idx="6547">
                  <c:v>2</c:v>
                </c:pt>
                <c:pt idx="6548">
                  <c:v>3</c:v>
                </c:pt>
                <c:pt idx="6549">
                  <c:v>2</c:v>
                </c:pt>
                <c:pt idx="6550">
                  <c:v>4</c:v>
                </c:pt>
                <c:pt idx="6551">
                  <c:v>5</c:v>
                </c:pt>
                <c:pt idx="6552">
                  <c:v>4</c:v>
                </c:pt>
                <c:pt idx="6553">
                  <c:v>2</c:v>
                </c:pt>
                <c:pt idx="6554">
                  <c:v>1</c:v>
                </c:pt>
                <c:pt idx="6555">
                  <c:v>3</c:v>
                </c:pt>
                <c:pt idx="6556">
                  <c:v>1</c:v>
                </c:pt>
                <c:pt idx="6557">
                  <c:v>5</c:v>
                </c:pt>
                <c:pt idx="6558">
                  <c:v>2</c:v>
                </c:pt>
                <c:pt idx="6559">
                  <c:v>2</c:v>
                </c:pt>
                <c:pt idx="6560">
                  <c:v>4</c:v>
                </c:pt>
                <c:pt idx="6561">
                  <c:v>3</c:v>
                </c:pt>
                <c:pt idx="6562">
                  <c:v>0</c:v>
                </c:pt>
                <c:pt idx="6563">
                  <c:v>3</c:v>
                </c:pt>
                <c:pt idx="6564">
                  <c:v>3</c:v>
                </c:pt>
                <c:pt idx="6565">
                  <c:v>3</c:v>
                </c:pt>
                <c:pt idx="6566">
                  <c:v>5</c:v>
                </c:pt>
                <c:pt idx="6567">
                  <c:v>3</c:v>
                </c:pt>
                <c:pt idx="6568">
                  <c:v>1</c:v>
                </c:pt>
                <c:pt idx="6569">
                  <c:v>1</c:v>
                </c:pt>
                <c:pt idx="6570">
                  <c:v>2</c:v>
                </c:pt>
                <c:pt idx="6571">
                  <c:v>0</c:v>
                </c:pt>
                <c:pt idx="6572">
                  <c:v>5</c:v>
                </c:pt>
                <c:pt idx="6573">
                  <c:v>1</c:v>
                </c:pt>
                <c:pt idx="6574">
                  <c:v>4</c:v>
                </c:pt>
                <c:pt idx="6575">
                  <c:v>2</c:v>
                </c:pt>
                <c:pt idx="6576">
                  <c:v>1</c:v>
                </c:pt>
                <c:pt idx="6577">
                  <c:v>2</c:v>
                </c:pt>
                <c:pt idx="6578">
                  <c:v>0</c:v>
                </c:pt>
                <c:pt idx="6579">
                  <c:v>1</c:v>
                </c:pt>
                <c:pt idx="6580">
                  <c:v>4</c:v>
                </c:pt>
                <c:pt idx="6581">
                  <c:v>2</c:v>
                </c:pt>
                <c:pt idx="6582">
                  <c:v>2</c:v>
                </c:pt>
                <c:pt idx="6583">
                  <c:v>5</c:v>
                </c:pt>
                <c:pt idx="6584">
                  <c:v>3</c:v>
                </c:pt>
                <c:pt idx="6585">
                  <c:v>4</c:v>
                </c:pt>
                <c:pt idx="6586">
                  <c:v>2</c:v>
                </c:pt>
                <c:pt idx="6587">
                  <c:v>4</c:v>
                </c:pt>
                <c:pt idx="6588">
                  <c:v>6</c:v>
                </c:pt>
                <c:pt idx="6589">
                  <c:v>3</c:v>
                </c:pt>
                <c:pt idx="6590">
                  <c:v>0</c:v>
                </c:pt>
                <c:pt idx="6591">
                  <c:v>3</c:v>
                </c:pt>
                <c:pt idx="6592">
                  <c:v>3</c:v>
                </c:pt>
                <c:pt idx="6593">
                  <c:v>3</c:v>
                </c:pt>
                <c:pt idx="6594">
                  <c:v>4</c:v>
                </c:pt>
                <c:pt idx="6595">
                  <c:v>4</c:v>
                </c:pt>
                <c:pt idx="6596">
                  <c:v>2</c:v>
                </c:pt>
                <c:pt idx="6597">
                  <c:v>2</c:v>
                </c:pt>
                <c:pt idx="6598">
                  <c:v>3</c:v>
                </c:pt>
                <c:pt idx="6599">
                  <c:v>1</c:v>
                </c:pt>
                <c:pt idx="6600">
                  <c:v>2</c:v>
                </c:pt>
                <c:pt idx="6601">
                  <c:v>3</c:v>
                </c:pt>
                <c:pt idx="6602">
                  <c:v>1</c:v>
                </c:pt>
                <c:pt idx="6603">
                  <c:v>0</c:v>
                </c:pt>
                <c:pt idx="6604">
                  <c:v>1</c:v>
                </c:pt>
                <c:pt idx="6605">
                  <c:v>1</c:v>
                </c:pt>
                <c:pt idx="6606">
                  <c:v>1</c:v>
                </c:pt>
                <c:pt idx="6607">
                  <c:v>3</c:v>
                </c:pt>
                <c:pt idx="6608">
                  <c:v>2</c:v>
                </c:pt>
                <c:pt idx="6609">
                  <c:v>1</c:v>
                </c:pt>
                <c:pt idx="6610">
                  <c:v>5</c:v>
                </c:pt>
                <c:pt idx="6611">
                  <c:v>1</c:v>
                </c:pt>
                <c:pt idx="6612">
                  <c:v>3</c:v>
                </c:pt>
                <c:pt idx="6613">
                  <c:v>3</c:v>
                </c:pt>
                <c:pt idx="6614">
                  <c:v>5</c:v>
                </c:pt>
                <c:pt idx="6615">
                  <c:v>1</c:v>
                </c:pt>
                <c:pt idx="6616">
                  <c:v>2</c:v>
                </c:pt>
                <c:pt idx="6617">
                  <c:v>2</c:v>
                </c:pt>
                <c:pt idx="6618">
                  <c:v>6</c:v>
                </c:pt>
                <c:pt idx="6619">
                  <c:v>3</c:v>
                </c:pt>
                <c:pt idx="6620">
                  <c:v>3</c:v>
                </c:pt>
                <c:pt idx="6621">
                  <c:v>4</c:v>
                </c:pt>
                <c:pt idx="6622">
                  <c:v>3</c:v>
                </c:pt>
                <c:pt idx="6623">
                  <c:v>5</c:v>
                </c:pt>
                <c:pt idx="6624">
                  <c:v>1</c:v>
                </c:pt>
                <c:pt idx="6625">
                  <c:v>4</c:v>
                </c:pt>
                <c:pt idx="6626">
                  <c:v>3</c:v>
                </c:pt>
                <c:pt idx="6627">
                  <c:v>2</c:v>
                </c:pt>
                <c:pt idx="6628">
                  <c:v>1</c:v>
                </c:pt>
                <c:pt idx="6629">
                  <c:v>1</c:v>
                </c:pt>
                <c:pt idx="6630">
                  <c:v>4</c:v>
                </c:pt>
                <c:pt idx="6631">
                  <c:v>3</c:v>
                </c:pt>
                <c:pt idx="6632">
                  <c:v>2</c:v>
                </c:pt>
                <c:pt idx="6633">
                  <c:v>3</c:v>
                </c:pt>
                <c:pt idx="6634">
                  <c:v>1</c:v>
                </c:pt>
                <c:pt idx="6635">
                  <c:v>5</c:v>
                </c:pt>
                <c:pt idx="6636">
                  <c:v>3</c:v>
                </c:pt>
                <c:pt idx="6637">
                  <c:v>1</c:v>
                </c:pt>
                <c:pt idx="6638">
                  <c:v>4</c:v>
                </c:pt>
                <c:pt idx="6639">
                  <c:v>3</c:v>
                </c:pt>
                <c:pt idx="6640">
                  <c:v>3</c:v>
                </c:pt>
                <c:pt idx="6641">
                  <c:v>1</c:v>
                </c:pt>
                <c:pt idx="6642">
                  <c:v>2</c:v>
                </c:pt>
                <c:pt idx="6643">
                  <c:v>2</c:v>
                </c:pt>
                <c:pt idx="6644">
                  <c:v>1</c:v>
                </c:pt>
                <c:pt idx="6645">
                  <c:v>4</c:v>
                </c:pt>
                <c:pt idx="6646">
                  <c:v>3</c:v>
                </c:pt>
                <c:pt idx="6647">
                  <c:v>1</c:v>
                </c:pt>
                <c:pt idx="6648">
                  <c:v>1</c:v>
                </c:pt>
                <c:pt idx="6649">
                  <c:v>2</c:v>
                </c:pt>
                <c:pt idx="6650">
                  <c:v>4</c:v>
                </c:pt>
                <c:pt idx="6651">
                  <c:v>3</c:v>
                </c:pt>
                <c:pt idx="6652">
                  <c:v>3</c:v>
                </c:pt>
                <c:pt idx="6653">
                  <c:v>2</c:v>
                </c:pt>
                <c:pt idx="6654">
                  <c:v>3</c:v>
                </c:pt>
                <c:pt idx="6655">
                  <c:v>5</c:v>
                </c:pt>
                <c:pt idx="6656">
                  <c:v>2</c:v>
                </c:pt>
                <c:pt idx="6657">
                  <c:v>2</c:v>
                </c:pt>
                <c:pt idx="6658">
                  <c:v>5</c:v>
                </c:pt>
                <c:pt idx="6659">
                  <c:v>2</c:v>
                </c:pt>
                <c:pt idx="6660">
                  <c:v>0</c:v>
                </c:pt>
                <c:pt idx="6661">
                  <c:v>1</c:v>
                </c:pt>
                <c:pt idx="6662">
                  <c:v>1</c:v>
                </c:pt>
                <c:pt idx="6663">
                  <c:v>0</c:v>
                </c:pt>
                <c:pt idx="6664">
                  <c:v>3</c:v>
                </c:pt>
                <c:pt idx="6665">
                  <c:v>4</c:v>
                </c:pt>
                <c:pt idx="6666">
                  <c:v>3</c:v>
                </c:pt>
                <c:pt idx="6667">
                  <c:v>4</c:v>
                </c:pt>
                <c:pt idx="6668">
                  <c:v>3</c:v>
                </c:pt>
                <c:pt idx="6669">
                  <c:v>2</c:v>
                </c:pt>
                <c:pt idx="6670">
                  <c:v>1</c:v>
                </c:pt>
                <c:pt idx="6671">
                  <c:v>2</c:v>
                </c:pt>
                <c:pt idx="6672">
                  <c:v>2</c:v>
                </c:pt>
                <c:pt idx="6673">
                  <c:v>3</c:v>
                </c:pt>
                <c:pt idx="6674">
                  <c:v>1</c:v>
                </c:pt>
                <c:pt idx="6675">
                  <c:v>1</c:v>
                </c:pt>
                <c:pt idx="6676">
                  <c:v>2</c:v>
                </c:pt>
                <c:pt idx="6677">
                  <c:v>1</c:v>
                </c:pt>
                <c:pt idx="6678">
                  <c:v>2</c:v>
                </c:pt>
                <c:pt idx="6679">
                  <c:v>5</c:v>
                </c:pt>
                <c:pt idx="6680">
                  <c:v>3</c:v>
                </c:pt>
                <c:pt idx="6681">
                  <c:v>2</c:v>
                </c:pt>
                <c:pt idx="6682">
                  <c:v>2</c:v>
                </c:pt>
                <c:pt idx="6683">
                  <c:v>5</c:v>
                </c:pt>
                <c:pt idx="6684">
                  <c:v>5</c:v>
                </c:pt>
                <c:pt idx="6685">
                  <c:v>2</c:v>
                </c:pt>
                <c:pt idx="6686">
                  <c:v>0</c:v>
                </c:pt>
                <c:pt idx="6687">
                  <c:v>3</c:v>
                </c:pt>
                <c:pt idx="6688">
                  <c:v>2</c:v>
                </c:pt>
                <c:pt idx="6689">
                  <c:v>3</c:v>
                </c:pt>
                <c:pt idx="6690">
                  <c:v>2</c:v>
                </c:pt>
                <c:pt idx="6691">
                  <c:v>7</c:v>
                </c:pt>
                <c:pt idx="6692">
                  <c:v>4</c:v>
                </c:pt>
                <c:pt idx="6693">
                  <c:v>3</c:v>
                </c:pt>
                <c:pt idx="6694">
                  <c:v>3</c:v>
                </c:pt>
                <c:pt idx="6695">
                  <c:v>1</c:v>
                </c:pt>
                <c:pt idx="6696">
                  <c:v>3</c:v>
                </c:pt>
                <c:pt idx="6697">
                  <c:v>2</c:v>
                </c:pt>
                <c:pt idx="6698">
                  <c:v>3</c:v>
                </c:pt>
                <c:pt idx="6699">
                  <c:v>1</c:v>
                </c:pt>
                <c:pt idx="6700">
                  <c:v>0</c:v>
                </c:pt>
                <c:pt idx="6701">
                  <c:v>1</c:v>
                </c:pt>
                <c:pt idx="6702">
                  <c:v>3</c:v>
                </c:pt>
                <c:pt idx="6703">
                  <c:v>2</c:v>
                </c:pt>
                <c:pt idx="6704">
                  <c:v>4</c:v>
                </c:pt>
                <c:pt idx="6705">
                  <c:v>2</c:v>
                </c:pt>
                <c:pt idx="6706">
                  <c:v>3</c:v>
                </c:pt>
                <c:pt idx="6707">
                  <c:v>3</c:v>
                </c:pt>
                <c:pt idx="6708">
                  <c:v>0</c:v>
                </c:pt>
                <c:pt idx="6709">
                  <c:v>5</c:v>
                </c:pt>
                <c:pt idx="6710">
                  <c:v>1</c:v>
                </c:pt>
                <c:pt idx="6711">
                  <c:v>5</c:v>
                </c:pt>
                <c:pt idx="6712">
                  <c:v>2</c:v>
                </c:pt>
                <c:pt idx="6713">
                  <c:v>1</c:v>
                </c:pt>
                <c:pt idx="6714">
                  <c:v>4</c:v>
                </c:pt>
                <c:pt idx="6715">
                  <c:v>4</c:v>
                </c:pt>
                <c:pt idx="6716">
                  <c:v>4</c:v>
                </c:pt>
                <c:pt idx="6717">
                  <c:v>1</c:v>
                </c:pt>
                <c:pt idx="6718">
                  <c:v>0</c:v>
                </c:pt>
                <c:pt idx="6719">
                  <c:v>3</c:v>
                </c:pt>
                <c:pt idx="6720">
                  <c:v>2</c:v>
                </c:pt>
                <c:pt idx="6721">
                  <c:v>3</c:v>
                </c:pt>
                <c:pt idx="6722">
                  <c:v>4</c:v>
                </c:pt>
                <c:pt idx="6723">
                  <c:v>4</c:v>
                </c:pt>
                <c:pt idx="6724">
                  <c:v>3</c:v>
                </c:pt>
                <c:pt idx="6725">
                  <c:v>4</c:v>
                </c:pt>
                <c:pt idx="6726">
                  <c:v>5</c:v>
                </c:pt>
                <c:pt idx="6727">
                  <c:v>0</c:v>
                </c:pt>
                <c:pt idx="6728">
                  <c:v>4</c:v>
                </c:pt>
                <c:pt idx="6729">
                  <c:v>1</c:v>
                </c:pt>
                <c:pt idx="6730">
                  <c:v>4</c:v>
                </c:pt>
                <c:pt idx="6731">
                  <c:v>5</c:v>
                </c:pt>
                <c:pt idx="6732">
                  <c:v>0</c:v>
                </c:pt>
                <c:pt idx="6733">
                  <c:v>4</c:v>
                </c:pt>
                <c:pt idx="6734">
                  <c:v>0</c:v>
                </c:pt>
                <c:pt idx="6735">
                  <c:v>6</c:v>
                </c:pt>
                <c:pt idx="6736">
                  <c:v>2</c:v>
                </c:pt>
                <c:pt idx="6737">
                  <c:v>2</c:v>
                </c:pt>
                <c:pt idx="6738">
                  <c:v>3</c:v>
                </c:pt>
                <c:pt idx="6739">
                  <c:v>3</c:v>
                </c:pt>
                <c:pt idx="6740">
                  <c:v>6</c:v>
                </c:pt>
                <c:pt idx="6741">
                  <c:v>3</c:v>
                </c:pt>
                <c:pt idx="6742">
                  <c:v>0</c:v>
                </c:pt>
                <c:pt idx="6743">
                  <c:v>1</c:v>
                </c:pt>
                <c:pt idx="6744">
                  <c:v>0</c:v>
                </c:pt>
                <c:pt idx="6745">
                  <c:v>0</c:v>
                </c:pt>
                <c:pt idx="6746">
                  <c:v>4</c:v>
                </c:pt>
                <c:pt idx="6747">
                  <c:v>3</c:v>
                </c:pt>
                <c:pt idx="6748">
                  <c:v>4</c:v>
                </c:pt>
                <c:pt idx="6749">
                  <c:v>5</c:v>
                </c:pt>
                <c:pt idx="6750">
                  <c:v>2</c:v>
                </c:pt>
                <c:pt idx="6751">
                  <c:v>3</c:v>
                </c:pt>
                <c:pt idx="6752">
                  <c:v>2</c:v>
                </c:pt>
                <c:pt idx="6753">
                  <c:v>3</c:v>
                </c:pt>
                <c:pt idx="6754">
                  <c:v>1</c:v>
                </c:pt>
                <c:pt idx="6755">
                  <c:v>2</c:v>
                </c:pt>
                <c:pt idx="6756">
                  <c:v>1</c:v>
                </c:pt>
                <c:pt idx="6757">
                  <c:v>1</c:v>
                </c:pt>
                <c:pt idx="6758">
                  <c:v>4</c:v>
                </c:pt>
                <c:pt idx="6759">
                  <c:v>1</c:v>
                </c:pt>
                <c:pt idx="6760">
                  <c:v>1</c:v>
                </c:pt>
                <c:pt idx="6761">
                  <c:v>4</c:v>
                </c:pt>
                <c:pt idx="6762">
                  <c:v>0</c:v>
                </c:pt>
                <c:pt idx="6763">
                  <c:v>3</c:v>
                </c:pt>
                <c:pt idx="6764">
                  <c:v>3</c:v>
                </c:pt>
                <c:pt idx="6765">
                  <c:v>2</c:v>
                </c:pt>
                <c:pt idx="6766">
                  <c:v>3</c:v>
                </c:pt>
                <c:pt idx="6767">
                  <c:v>1</c:v>
                </c:pt>
                <c:pt idx="6768">
                  <c:v>0</c:v>
                </c:pt>
                <c:pt idx="6769">
                  <c:v>5</c:v>
                </c:pt>
                <c:pt idx="6770">
                  <c:v>2</c:v>
                </c:pt>
                <c:pt idx="6771">
                  <c:v>3</c:v>
                </c:pt>
                <c:pt idx="6772">
                  <c:v>0</c:v>
                </c:pt>
                <c:pt idx="6773">
                  <c:v>3</c:v>
                </c:pt>
                <c:pt idx="6774">
                  <c:v>3</c:v>
                </c:pt>
                <c:pt idx="6775">
                  <c:v>2</c:v>
                </c:pt>
                <c:pt idx="6776">
                  <c:v>2</c:v>
                </c:pt>
                <c:pt idx="6777">
                  <c:v>1</c:v>
                </c:pt>
                <c:pt idx="6778">
                  <c:v>2</c:v>
                </c:pt>
                <c:pt idx="6779">
                  <c:v>0</c:v>
                </c:pt>
                <c:pt idx="6780">
                  <c:v>2</c:v>
                </c:pt>
                <c:pt idx="6781">
                  <c:v>1</c:v>
                </c:pt>
                <c:pt idx="6782">
                  <c:v>1</c:v>
                </c:pt>
                <c:pt idx="6783">
                  <c:v>5</c:v>
                </c:pt>
                <c:pt idx="6784">
                  <c:v>2</c:v>
                </c:pt>
                <c:pt idx="6785">
                  <c:v>4</c:v>
                </c:pt>
                <c:pt idx="6786">
                  <c:v>2</c:v>
                </c:pt>
                <c:pt idx="6787">
                  <c:v>1</c:v>
                </c:pt>
                <c:pt idx="6788">
                  <c:v>1</c:v>
                </c:pt>
                <c:pt idx="6789">
                  <c:v>0</c:v>
                </c:pt>
                <c:pt idx="6790">
                  <c:v>2</c:v>
                </c:pt>
                <c:pt idx="6791">
                  <c:v>2</c:v>
                </c:pt>
                <c:pt idx="6792">
                  <c:v>6</c:v>
                </c:pt>
                <c:pt idx="6793">
                  <c:v>3</c:v>
                </c:pt>
                <c:pt idx="6794">
                  <c:v>3</c:v>
                </c:pt>
                <c:pt idx="6795">
                  <c:v>4</c:v>
                </c:pt>
                <c:pt idx="6796">
                  <c:v>1</c:v>
                </c:pt>
                <c:pt idx="6797">
                  <c:v>2</c:v>
                </c:pt>
                <c:pt idx="6798">
                  <c:v>3</c:v>
                </c:pt>
                <c:pt idx="6799">
                  <c:v>5</c:v>
                </c:pt>
                <c:pt idx="6800">
                  <c:v>5</c:v>
                </c:pt>
                <c:pt idx="6801">
                  <c:v>3</c:v>
                </c:pt>
                <c:pt idx="6802">
                  <c:v>1</c:v>
                </c:pt>
                <c:pt idx="6803">
                  <c:v>2</c:v>
                </c:pt>
                <c:pt idx="6804">
                  <c:v>4</c:v>
                </c:pt>
                <c:pt idx="6805">
                  <c:v>2</c:v>
                </c:pt>
                <c:pt idx="6806">
                  <c:v>1</c:v>
                </c:pt>
                <c:pt idx="6807">
                  <c:v>0</c:v>
                </c:pt>
                <c:pt idx="6808">
                  <c:v>0</c:v>
                </c:pt>
                <c:pt idx="6809">
                  <c:v>4</c:v>
                </c:pt>
                <c:pt idx="6810">
                  <c:v>6</c:v>
                </c:pt>
                <c:pt idx="6811">
                  <c:v>4</c:v>
                </c:pt>
                <c:pt idx="6812">
                  <c:v>4</c:v>
                </c:pt>
                <c:pt idx="6813">
                  <c:v>3</c:v>
                </c:pt>
                <c:pt idx="6814">
                  <c:v>0</c:v>
                </c:pt>
                <c:pt idx="6815">
                  <c:v>4</c:v>
                </c:pt>
                <c:pt idx="6816">
                  <c:v>4</c:v>
                </c:pt>
                <c:pt idx="6817">
                  <c:v>1</c:v>
                </c:pt>
                <c:pt idx="6818">
                  <c:v>3</c:v>
                </c:pt>
                <c:pt idx="6819">
                  <c:v>2</c:v>
                </c:pt>
                <c:pt idx="6820">
                  <c:v>6</c:v>
                </c:pt>
                <c:pt idx="6821">
                  <c:v>1</c:v>
                </c:pt>
                <c:pt idx="6822">
                  <c:v>3</c:v>
                </c:pt>
                <c:pt idx="6823">
                  <c:v>5</c:v>
                </c:pt>
                <c:pt idx="6824">
                  <c:v>4</c:v>
                </c:pt>
                <c:pt idx="6825">
                  <c:v>4</c:v>
                </c:pt>
                <c:pt idx="6826">
                  <c:v>6</c:v>
                </c:pt>
                <c:pt idx="6827">
                  <c:v>0</c:v>
                </c:pt>
                <c:pt idx="6828">
                  <c:v>2</c:v>
                </c:pt>
                <c:pt idx="6829">
                  <c:v>3</c:v>
                </c:pt>
                <c:pt idx="6830">
                  <c:v>4</c:v>
                </c:pt>
                <c:pt idx="6831">
                  <c:v>4</c:v>
                </c:pt>
                <c:pt idx="6832">
                  <c:v>1</c:v>
                </c:pt>
                <c:pt idx="6833">
                  <c:v>3</c:v>
                </c:pt>
                <c:pt idx="6834">
                  <c:v>6</c:v>
                </c:pt>
                <c:pt idx="6835">
                  <c:v>4</c:v>
                </c:pt>
                <c:pt idx="6836">
                  <c:v>1</c:v>
                </c:pt>
                <c:pt idx="6837">
                  <c:v>4</c:v>
                </c:pt>
                <c:pt idx="6838">
                  <c:v>3</c:v>
                </c:pt>
                <c:pt idx="6839">
                  <c:v>2</c:v>
                </c:pt>
                <c:pt idx="6840">
                  <c:v>2</c:v>
                </c:pt>
                <c:pt idx="6841">
                  <c:v>2</c:v>
                </c:pt>
                <c:pt idx="6842">
                  <c:v>1</c:v>
                </c:pt>
                <c:pt idx="6843">
                  <c:v>4</c:v>
                </c:pt>
                <c:pt idx="6844">
                  <c:v>2</c:v>
                </c:pt>
                <c:pt idx="6845">
                  <c:v>0</c:v>
                </c:pt>
                <c:pt idx="6846">
                  <c:v>3</c:v>
                </c:pt>
                <c:pt idx="6847">
                  <c:v>4</c:v>
                </c:pt>
                <c:pt idx="6848">
                  <c:v>2</c:v>
                </c:pt>
                <c:pt idx="6849">
                  <c:v>1</c:v>
                </c:pt>
                <c:pt idx="6850">
                  <c:v>3</c:v>
                </c:pt>
                <c:pt idx="6851">
                  <c:v>4</c:v>
                </c:pt>
                <c:pt idx="6852">
                  <c:v>0</c:v>
                </c:pt>
                <c:pt idx="6853">
                  <c:v>4</c:v>
                </c:pt>
                <c:pt idx="6854">
                  <c:v>6</c:v>
                </c:pt>
                <c:pt idx="6855">
                  <c:v>6</c:v>
                </c:pt>
                <c:pt idx="6856">
                  <c:v>3</c:v>
                </c:pt>
                <c:pt idx="6857">
                  <c:v>2</c:v>
                </c:pt>
                <c:pt idx="6858">
                  <c:v>0</c:v>
                </c:pt>
                <c:pt idx="6859">
                  <c:v>3</c:v>
                </c:pt>
                <c:pt idx="6860">
                  <c:v>0</c:v>
                </c:pt>
                <c:pt idx="6861">
                  <c:v>2</c:v>
                </c:pt>
                <c:pt idx="6862">
                  <c:v>3</c:v>
                </c:pt>
                <c:pt idx="6863">
                  <c:v>1</c:v>
                </c:pt>
                <c:pt idx="6864">
                  <c:v>3</c:v>
                </c:pt>
                <c:pt idx="6865">
                  <c:v>3</c:v>
                </c:pt>
                <c:pt idx="6866">
                  <c:v>3</c:v>
                </c:pt>
                <c:pt idx="6867">
                  <c:v>7</c:v>
                </c:pt>
                <c:pt idx="6868">
                  <c:v>3</c:v>
                </c:pt>
                <c:pt idx="6869">
                  <c:v>1</c:v>
                </c:pt>
                <c:pt idx="6870">
                  <c:v>5</c:v>
                </c:pt>
                <c:pt idx="6871">
                  <c:v>1</c:v>
                </c:pt>
                <c:pt idx="6872">
                  <c:v>0</c:v>
                </c:pt>
                <c:pt idx="6873">
                  <c:v>2</c:v>
                </c:pt>
                <c:pt idx="6874">
                  <c:v>1</c:v>
                </c:pt>
                <c:pt idx="6875">
                  <c:v>2</c:v>
                </c:pt>
                <c:pt idx="6876">
                  <c:v>3</c:v>
                </c:pt>
                <c:pt idx="6877">
                  <c:v>1</c:v>
                </c:pt>
                <c:pt idx="6878">
                  <c:v>1</c:v>
                </c:pt>
                <c:pt idx="6879">
                  <c:v>1</c:v>
                </c:pt>
                <c:pt idx="6880">
                  <c:v>1</c:v>
                </c:pt>
                <c:pt idx="6881">
                  <c:v>0</c:v>
                </c:pt>
                <c:pt idx="6882">
                  <c:v>3</c:v>
                </c:pt>
                <c:pt idx="6883">
                  <c:v>3</c:v>
                </c:pt>
                <c:pt idx="6884">
                  <c:v>3</c:v>
                </c:pt>
                <c:pt idx="6885">
                  <c:v>3</c:v>
                </c:pt>
                <c:pt idx="6886">
                  <c:v>3</c:v>
                </c:pt>
                <c:pt idx="6887">
                  <c:v>2</c:v>
                </c:pt>
                <c:pt idx="6888">
                  <c:v>0</c:v>
                </c:pt>
                <c:pt idx="6889">
                  <c:v>1</c:v>
                </c:pt>
                <c:pt idx="6890">
                  <c:v>5</c:v>
                </c:pt>
                <c:pt idx="6891">
                  <c:v>2</c:v>
                </c:pt>
                <c:pt idx="6892">
                  <c:v>5</c:v>
                </c:pt>
                <c:pt idx="6893">
                  <c:v>6</c:v>
                </c:pt>
                <c:pt idx="6894">
                  <c:v>3</c:v>
                </c:pt>
                <c:pt idx="6895">
                  <c:v>4</c:v>
                </c:pt>
                <c:pt idx="6896">
                  <c:v>1</c:v>
                </c:pt>
                <c:pt idx="6897">
                  <c:v>3</c:v>
                </c:pt>
                <c:pt idx="6898">
                  <c:v>3</c:v>
                </c:pt>
                <c:pt idx="6899">
                  <c:v>2</c:v>
                </c:pt>
                <c:pt idx="6900">
                  <c:v>2</c:v>
                </c:pt>
                <c:pt idx="6901">
                  <c:v>2</c:v>
                </c:pt>
                <c:pt idx="6902">
                  <c:v>4</c:v>
                </c:pt>
                <c:pt idx="6903">
                  <c:v>2</c:v>
                </c:pt>
                <c:pt idx="6904">
                  <c:v>4</c:v>
                </c:pt>
                <c:pt idx="6905">
                  <c:v>6</c:v>
                </c:pt>
                <c:pt idx="6906">
                  <c:v>2</c:v>
                </c:pt>
                <c:pt idx="6907">
                  <c:v>1</c:v>
                </c:pt>
                <c:pt idx="6908">
                  <c:v>3</c:v>
                </c:pt>
                <c:pt idx="6909">
                  <c:v>1</c:v>
                </c:pt>
                <c:pt idx="6910">
                  <c:v>2</c:v>
                </c:pt>
                <c:pt idx="6911">
                  <c:v>3</c:v>
                </c:pt>
                <c:pt idx="6912">
                  <c:v>2</c:v>
                </c:pt>
                <c:pt idx="6913">
                  <c:v>4</c:v>
                </c:pt>
                <c:pt idx="6914">
                  <c:v>3</c:v>
                </c:pt>
                <c:pt idx="6915">
                  <c:v>2</c:v>
                </c:pt>
                <c:pt idx="6916">
                  <c:v>3</c:v>
                </c:pt>
                <c:pt idx="6917">
                  <c:v>5</c:v>
                </c:pt>
                <c:pt idx="6918">
                  <c:v>4</c:v>
                </c:pt>
                <c:pt idx="6919">
                  <c:v>3</c:v>
                </c:pt>
                <c:pt idx="6920">
                  <c:v>2</c:v>
                </c:pt>
                <c:pt idx="6921">
                  <c:v>7</c:v>
                </c:pt>
                <c:pt idx="6922">
                  <c:v>1</c:v>
                </c:pt>
                <c:pt idx="6923">
                  <c:v>5</c:v>
                </c:pt>
                <c:pt idx="6924">
                  <c:v>3</c:v>
                </c:pt>
                <c:pt idx="6925">
                  <c:v>3</c:v>
                </c:pt>
                <c:pt idx="6926">
                  <c:v>3</c:v>
                </c:pt>
                <c:pt idx="6927">
                  <c:v>1</c:v>
                </c:pt>
                <c:pt idx="6928">
                  <c:v>3</c:v>
                </c:pt>
                <c:pt idx="6929">
                  <c:v>1</c:v>
                </c:pt>
                <c:pt idx="6930">
                  <c:v>1</c:v>
                </c:pt>
                <c:pt idx="6931">
                  <c:v>1</c:v>
                </c:pt>
                <c:pt idx="6932">
                  <c:v>3</c:v>
                </c:pt>
                <c:pt idx="6933">
                  <c:v>5</c:v>
                </c:pt>
                <c:pt idx="6934">
                  <c:v>2</c:v>
                </c:pt>
                <c:pt idx="6935">
                  <c:v>2</c:v>
                </c:pt>
                <c:pt idx="6936">
                  <c:v>4</c:v>
                </c:pt>
                <c:pt idx="6937">
                  <c:v>5</c:v>
                </c:pt>
                <c:pt idx="6938">
                  <c:v>2</c:v>
                </c:pt>
                <c:pt idx="6939">
                  <c:v>0</c:v>
                </c:pt>
                <c:pt idx="6940">
                  <c:v>3</c:v>
                </c:pt>
                <c:pt idx="6941">
                  <c:v>4</c:v>
                </c:pt>
                <c:pt idx="6942">
                  <c:v>5</c:v>
                </c:pt>
                <c:pt idx="6943">
                  <c:v>0</c:v>
                </c:pt>
                <c:pt idx="6944">
                  <c:v>3</c:v>
                </c:pt>
                <c:pt idx="6945">
                  <c:v>2</c:v>
                </c:pt>
                <c:pt idx="6946">
                  <c:v>2</c:v>
                </c:pt>
                <c:pt idx="6947">
                  <c:v>3</c:v>
                </c:pt>
                <c:pt idx="6948">
                  <c:v>1</c:v>
                </c:pt>
                <c:pt idx="6949">
                  <c:v>2</c:v>
                </c:pt>
                <c:pt idx="6950">
                  <c:v>2</c:v>
                </c:pt>
                <c:pt idx="6951">
                  <c:v>1</c:v>
                </c:pt>
                <c:pt idx="6952">
                  <c:v>4</c:v>
                </c:pt>
                <c:pt idx="6953">
                  <c:v>3</c:v>
                </c:pt>
                <c:pt idx="6954">
                  <c:v>3</c:v>
                </c:pt>
                <c:pt idx="6955">
                  <c:v>0</c:v>
                </c:pt>
                <c:pt idx="6956">
                  <c:v>2</c:v>
                </c:pt>
                <c:pt idx="6957">
                  <c:v>3</c:v>
                </c:pt>
                <c:pt idx="6958">
                  <c:v>0</c:v>
                </c:pt>
                <c:pt idx="6959">
                  <c:v>3</c:v>
                </c:pt>
                <c:pt idx="6960">
                  <c:v>1</c:v>
                </c:pt>
                <c:pt idx="6961">
                  <c:v>3</c:v>
                </c:pt>
                <c:pt idx="6962">
                  <c:v>1</c:v>
                </c:pt>
                <c:pt idx="6963">
                  <c:v>4</c:v>
                </c:pt>
                <c:pt idx="6964">
                  <c:v>7</c:v>
                </c:pt>
                <c:pt idx="6965">
                  <c:v>3</c:v>
                </c:pt>
                <c:pt idx="6966">
                  <c:v>3</c:v>
                </c:pt>
                <c:pt idx="6967">
                  <c:v>1</c:v>
                </c:pt>
                <c:pt idx="6968">
                  <c:v>4</c:v>
                </c:pt>
                <c:pt idx="6969">
                  <c:v>2</c:v>
                </c:pt>
                <c:pt idx="6970">
                  <c:v>3</c:v>
                </c:pt>
                <c:pt idx="6971">
                  <c:v>6</c:v>
                </c:pt>
                <c:pt idx="6972">
                  <c:v>2</c:v>
                </c:pt>
                <c:pt idx="6973">
                  <c:v>4</c:v>
                </c:pt>
                <c:pt idx="6974">
                  <c:v>3</c:v>
                </c:pt>
                <c:pt idx="6975">
                  <c:v>1</c:v>
                </c:pt>
                <c:pt idx="6976">
                  <c:v>2</c:v>
                </c:pt>
                <c:pt idx="6977">
                  <c:v>2</c:v>
                </c:pt>
                <c:pt idx="6978">
                  <c:v>1</c:v>
                </c:pt>
                <c:pt idx="6979">
                  <c:v>4</c:v>
                </c:pt>
                <c:pt idx="6980">
                  <c:v>2</c:v>
                </c:pt>
                <c:pt idx="6981">
                  <c:v>1</c:v>
                </c:pt>
                <c:pt idx="6982">
                  <c:v>2</c:v>
                </c:pt>
                <c:pt idx="6983">
                  <c:v>0</c:v>
                </c:pt>
                <c:pt idx="6984">
                  <c:v>0</c:v>
                </c:pt>
                <c:pt idx="6985">
                  <c:v>4</c:v>
                </c:pt>
                <c:pt idx="6986">
                  <c:v>2</c:v>
                </c:pt>
                <c:pt idx="6987">
                  <c:v>4</c:v>
                </c:pt>
                <c:pt idx="6988">
                  <c:v>3</c:v>
                </c:pt>
                <c:pt idx="6989">
                  <c:v>3</c:v>
                </c:pt>
                <c:pt idx="6990">
                  <c:v>5</c:v>
                </c:pt>
                <c:pt idx="6991">
                  <c:v>0</c:v>
                </c:pt>
                <c:pt idx="6992">
                  <c:v>6</c:v>
                </c:pt>
                <c:pt idx="6993">
                  <c:v>2</c:v>
                </c:pt>
                <c:pt idx="6994">
                  <c:v>2</c:v>
                </c:pt>
                <c:pt idx="6995">
                  <c:v>4</c:v>
                </c:pt>
                <c:pt idx="6996">
                  <c:v>2</c:v>
                </c:pt>
                <c:pt idx="6997">
                  <c:v>2</c:v>
                </c:pt>
                <c:pt idx="6998">
                  <c:v>2</c:v>
                </c:pt>
                <c:pt idx="6999">
                  <c:v>2</c:v>
                </c:pt>
                <c:pt idx="7000">
                  <c:v>3</c:v>
                </c:pt>
                <c:pt idx="7001">
                  <c:v>4</c:v>
                </c:pt>
                <c:pt idx="7002">
                  <c:v>2</c:v>
                </c:pt>
                <c:pt idx="7003">
                  <c:v>5</c:v>
                </c:pt>
                <c:pt idx="7004">
                  <c:v>3</c:v>
                </c:pt>
                <c:pt idx="7005">
                  <c:v>3</c:v>
                </c:pt>
                <c:pt idx="7006">
                  <c:v>2</c:v>
                </c:pt>
                <c:pt idx="7007">
                  <c:v>1</c:v>
                </c:pt>
                <c:pt idx="7008">
                  <c:v>2</c:v>
                </c:pt>
                <c:pt idx="7009">
                  <c:v>1</c:v>
                </c:pt>
                <c:pt idx="7010">
                  <c:v>2</c:v>
                </c:pt>
                <c:pt idx="7011">
                  <c:v>3</c:v>
                </c:pt>
                <c:pt idx="7012">
                  <c:v>3</c:v>
                </c:pt>
                <c:pt idx="7013">
                  <c:v>2</c:v>
                </c:pt>
                <c:pt idx="7014">
                  <c:v>1</c:v>
                </c:pt>
                <c:pt idx="7015">
                  <c:v>2</c:v>
                </c:pt>
                <c:pt idx="7016">
                  <c:v>5</c:v>
                </c:pt>
                <c:pt idx="7017">
                  <c:v>5</c:v>
                </c:pt>
                <c:pt idx="7018">
                  <c:v>2</c:v>
                </c:pt>
                <c:pt idx="7019">
                  <c:v>0</c:v>
                </c:pt>
                <c:pt idx="7020">
                  <c:v>1</c:v>
                </c:pt>
                <c:pt idx="7021">
                  <c:v>2</c:v>
                </c:pt>
                <c:pt idx="7022">
                  <c:v>1</c:v>
                </c:pt>
                <c:pt idx="7023">
                  <c:v>2</c:v>
                </c:pt>
                <c:pt idx="7024">
                  <c:v>0</c:v>
                </c:pt>
                <c:pt idx="7025">
                  <c:v>6</c:v>
                </c:pt>
                <c:pt idx="7026">
                  <c:v>5</c:v>
                </c:pt>
                <c:pt idx="7027">
                  <c:v>2</c:v>
                </c:pt>
                <c:pt idx="7028">
                  <c:v>7</c:v>
                </c:pt>
                <c:pt idx="7029">
                  <c:v>1</c:v>
                </c:pt>
                <c:pt idx="7030">
                  <c:v>1</c:v>
                </c:pt>
                <c:pt idx="7031">
                  <c:v>1</c:v>
                </c:pt>
                <c:pt idx="7032">
                  <c:v>1</c:v>
                </c:pt>
                <c:pt idx="7033">
                  <c:v>2</c:v>
                </c:pt>
                <c:pt idx="7034">
                  <c:v>3</c:v>
                </c:pt>
                <c:pt idx="7035">
                  <c:v>3</c:v>
                </c:pt>
                <c:pt idx="7036">
                  <c:v>3</c:v>
                </c:pt>
                <c:pt idx="7037">
                  <c:v>2</c:v>
                </c:pt>
                <c:pt idx="7038">
                  <c:v>2</c:v>
                </c:pt>
                <c:pt idx="7039">
                  <c:v>3</c:v>
                </c:pt>
                <c:pt idx="7040">
                  <c:v>2</c:v>
                </c:pt>
                <c:pt idx="7041">
                  <c:v>6</c:v>
                </c:pt>
                <c:pt idx="7042">
                  <c:v>1</c:v>
                </c:pt>
                <c:pt idx="7043">
                  <c:v>1</c:v>
                </c:pt>
                <c:pt idx="7044">
                  <c:v>1</c:v>
                </c:pt>
                <c:pt idx="7045">
                  <c:v>4</c:v>
                </c:pt>
                <c:pt idx="7046">
                  <c:v>1</c:v>
                </c:pt>
                <c:pt idx="7047">
                  <c:v>2</c:v>
                </c:pt>
                <c:pt idx="7048">
                  <c:v>3</c:v>
                </c:pt>
                <c:pt idx="7049">
                  <c:v>0</c:v>
                </c:pt>
                <c:pt idx="7050">
                  <c:v>3</c:v>
                </c:pt>
                <c:pt idx="7051">
                  <c:v>4</c:v>
                </c:pt>
                <c:pt idx="7052">
                  <c:v>6</c:v>
                </c:pt>
                <c:pt idx="7053">
                  <c:v>1</c:v>
                </c:pt>
                <c:pt idx="7054">
                  <c:v>2</c:v>
                </c:pt>
                <c:pt idx="7055">
                  <c:v>2</c:v>
                </c:pt>
                <c:pt idx="7056">
                  <c:v>1</c:v>
                </c:pt>
                <c:pt idx="7057">
                  <c:v>3</c:v>
                </c:pt>
                <c:pt idx="7058">
                  <c:v>3</c:v>
                </c:pt>
                <c:pt idx="7059">
                  <c:v>2</c:v>
                </c:pt>
                <c:pt idx="7060">
                  <c:v>2</c:v>
                </c:pt>
                <c:pt idx="7061">
                  <c:v>3</c:v>
                </c:pt>
                <c:pt idx="7062">
                  <c:v>2</c:v>
                </c:pt>
                <c:pt idx="7063">
                  <c:v>0</c:v>
                </c:pt>
                <c:pt idx="7064">
                  <c:v>3</c:v>
                </c:pt>
                <c:pt idx="7065">
                  <c:v>3</c:v>
                </c:pt>
                <c:pt idx="7066">
                  <c:v>5</c:v>
                </c:pt>
                <c:pt idx="7067">
                  <c:v>3</c:v>
                </c:pt>
                <c:pt idx="7068">
                  <c:v>4</c:v>
                </c:pt>
                <c:pt idx="7069">
                  <c:v>2</c:v>
                </c:pt>
                <c:pt idx="7070">
                  <c:v>1</c:v>
                </c:pt>
                <c:pt idx="7071">
                  <c:v>3</c:v>
                </c:pt>
                <c:pt idx="7072">
                  <c:v>2</c:v>
                </c:pt>
                <c:pt idx="7073">
                  <c:v>7</c:v>
                </c:pt>
                <c:pt idx="7074">
                  <c:v>0</c:v>
                </c:pt>
                <c:pt idx="7075">
                  <c:v>4</c:v>
                </c:pt>
                <c:pt idx="7076">
                  <c:v>2</c:v>
                </c:pt>
                <c:pt idx="7077">
                  <c:v>2</c:v>
                </c:pt>
                <c:pt idx="7078">
                  <c:v>3</c:v>
                </c:pt>
                <c:pt idx="7079">
                  <c:v>2</c:v>
                </c:pt>
                <c:pt idx="7080">
                  <c:v>2</c:v>
                </c:pt>
                <c:pt idx="7081">
                  <c:v>3</c:v>
                </c:pt>
                <c:pt idx="7082">
                  <c:v>2</c:v>
                </c:pt>
                <c:pt idx="7083">
                  <c:v>1</c:v>
                </c:pt>
                <c:pt idx="7084">
                  <c:v>4</c:v>
                </c:pt>
                <c:pt idx="7085">
                  <c:v>6</c:v>
                </c:pt>
                <c:pt idx="7086">
                  <c:v>6</c:v>
                </c:pt>
                <c:pt idx="7087">
                  <c:v>0</c:v>
                </c:pt>
                <c:pt idx="7088">
                  <c:v>2</c:v>
                </c:pt>
                <c:pt idx="7089">
                  <c:v>2</c:v>
                </c:pt>
                <c:pt idx="7090">
                  <c:v>2</c:v>
                </c:pt>
                <c:pt idx="7091">
                  <c:v>1</c:v>
                </c:pt>
                <c:pt idx="7092">
                  <c:v>2</c:v>
                </c:pt>
                <c:pt idx="7093">
                  <c:v>1</c:v>
                </c:pt>
                <c:pt idx="7094">
                  <c:v>0</c:v>
                </c:pt>
                <c:pt idx="7095">
                  <c:v>2</c:v>
                </c:pt>
                <c:pt idx="7096">
                  <c:v>2</c:v>
                </c:pt>
                <c:pt idx="7097">
                  <c:v>2</c:v>
                </c:pt>
                <c:pt idx="7098">
                  <c:v>4</c:v>
                </c:pt>
                <c:pt idx="7099">
                  <c:v>1</c:v>
                </c:pt>
                <c:pt idx="7100">
                  <c:v>3</c:v>
                </c:pt>
                <c:pt idx="7101">
                  <c:v>2</c:v>
                </c:pt>
                <c:pt idx="7102">
                  <c:v>1</c:v>
                </c:pt>
                <c:pt idx="7103">
                  <c:v>1</c:v>
                </c:pt>
                <c:pt idx="7104">
                  <c:v>2</c:v>
                </c:pt>
                <c:pt idx="7105">
                  <c:v>3</c:v>
                </c:pt>
                <c:pt idx="7106">
                  <c:v>1</c:v>
                </c:pt>
                <c:pt idx="7107">
                  <c:v>2</c:v>
                </c:pt>
                <c:pt idx="7108">
                  <c:v>3</c:v>
                </c:pt>
                <c:pt idx="7109">
                  <c:v>0</c:v>
                </c:pt>
                <c:pt idx="7110">
                  <c:v>4</c:v>
                </c:pt>
                <c:pt idx="7111">
                  <c:v>3</c:v>
                </c:pt>
                <c:pt idx="7112">
                  <c:v>3</c:v>
                </c:pt>
                <c:pt idx="7113">
                  <c:v>4</c:v>
                </c:pt>
                <c:pt idx="7114">
                  <c:v>1</c:v>
                </c:pt>
                <c:pt idx="7115">
                  <c:v>2</c:v>
                </c:pt>
                <c:pt idx="7116">
                  <c:v>3</c:v>
                </c:pt>
                <c:pt idx="7117">
                  <c:v>0</c:v>
                </c:pt>
                <c:pt idx="7118">
                  <c:v>3</c:v>
                </c:pt>
                <c:pt idx="7119">
                  <c:v>0</c:v>
                </c:pt>
                <c:pt idx="7120">
                  <c:v>2</c:v>
                </c:pt>
                <c:pt idx="7121">
                  <c:v>3</c:v>
                </c:pt>
                <c:pt idx="7122">
                  <c:v>0</c:v>
                </c:pt>
                <c:pt idx="7123">
                  <c:v>4</c:v>
                </c:pt>
                <c:pt idx="7124">
                  <c:v>2</c:v>
                </c:pt>
                <c:pt idx="7125">
                  <c:v>2</c:v>
                </c:pt>
                <c:pt idx="7126">
                  <c:v>3</c:v>
                </c:pt>
                <c:pt idx="7127">
                  <c:v>3</c:v>
                </c:pt>
                <c:pt idx="7128">
                  <c:v>3</c:v>
                </c:pt>
                <c:pt idx="7129">
                  <c:v>2</c:v>
                </c:pt>
                <c:pt idx="7130">
                  <c:v>1</c:v>
                </c:pt>
                <c:pt idx="7131">
                  <c:v>3</c:v>
                </c:pt>
                <c:pt idx="7132">
                  <c:v>2</c:v>
                </c:pt>
                <c:pt idx="7133">
                  <c:v>5</c:v>
                </c:pt>
                <c:pt idx="7134">
                  <c:v>2</c:v>
                </c:pt>
                <c:pt idx="7135">
                  <c:v>1</c:v>
                </c:pt>
                <c:pt idx="7136">
                  <c:v>2</c:v>
                </c:pt>
                <c:pt idx="7137">
                  <c:v>4</c:v>
                </c:pt>
                <c:pt idx="7138">
                  <c:v>1</c:v>
                </c:pt>
                <c:pt idx="7139">
                  <c:v>1</c:v>
                </c:pt>
                <c:pt idx="7140">
                  <c:v>5</c:v>
                </c:pt>
                <c:pt idx="7141">
                  <c:v>2</c:v>
                </c:pt>
                <c:pt idx="7142">
                  <c:v>0</c:v>
                </c:pt>
                <c:pt idx="7143">
                  <c:v>1</c:v>
                </c:pt>
                <c:pt idx="7144">
                  <c:v>3</c:v>
                </c:pt>
                <c:pt idx="7145">
                  <c:v>5</c:v>
                </c:pt>
                <c:pt idx="7146">
                  <c:v>1</c:v>
                </c:pt>
                <c:pt idx="7147">
                  <c:v>1</c:v>
                </c:pt>
                <c:pt idx="7148">
                  <c:v>1</c:v>
                </c:pt>
                <c:pt idx="7149">
                  <c:v>6</c:v>
                </c:pt>
                <c:pt idx="7150">
                  <c:v>2</c:v>
                </c:pt>
                <c:pt idx="7151">
                  <c:v>5</c:v>
                </c:pt>
                <c:pt idx="7152">
                  <c:v>3</c:v>
                </c:pt>
                <c:pt idx="7153">
                  <c:v>3</c:v>
                </c:pt>
                <c:pt idx="7154">
                  <c:v>2</c:v>
                </c:pt>
                <c:pt idx="7155">
                  <c:v>5</c:v>
                </c:pt>
                <c:pt idx="7156">
                  <c:v>1</c:v>
                </c:pt>
                <c:pt idx="7157">
                  <c:v>1</c:v>
                </c:pt>
                <c:pt idx="7158">
                  <c:v>2</c:v>
                </c:pt>
                <c:pt idx="7159">
                  <c:v>1</c:v>
                </c:pt>
                <c:pt idx="7160">
                  <c:v>1</c:v>
                </c:pt>
                <c:pt idx="7161">
                  <c:v>6</c:v>
                </c:pt>
                <c:pt idx="7162">
                  <c:v>2</c:v>
                </c:pt>
                <c:pt idx="7163">
                  <c:v>2</c:v>
                </c:pt>
                <c:pt idx="7164">
                  <c:v>1</c:v>
                </c:pt>
                <c:pt idx="7165">
                  <c:v>0</c:v>
                </c:pt>
                <c:pt idx="7166">
                  <c:v>4</c:v>
                </c:pt>
                <c:pt idx="7167">
                  <c:v>1</c:v>
                </c:pt>
                <c:pt idx="7168">
                  <c:v>4</c:v>
                </c:pt>
                <c:pt idx="7169">
                  <c:v>4</c:v>
                </c:pt>
                <c:pt idx="7170">
                  <c:v>2</c:v>
                </c:pt>
                <c:pt idx="7171">
                  <c:v>1</c:v>
                </c:pt>
                <c:pt idx="7172">
                  <c:v>1</c:v>
                </c:pt>
                <c:pt idx="7173">
                  <c:v>1</c:v>
                </c:pt>
                <c:pt idx="7174">
                  <c:v>2</c:v>
                </c:pt>
                <c:pt idx="7175">
                  <c:v>1</c:v>
                </c:pt>
                <c:pt idx="7176">
                  <c:v>1</c:v>
                </c:pt>
                <c:pt idx="7177">
                  <c:v>4</c:v>
                </c:pt>
                <c:pt idx="7178">
                  <c:v>4</c:v>
                </c:pt>
                <c:pt idx="7179">
                  <c:v>2</c:v>
                </c:pt>
                <c:pt idx="7180">
                  <c:v>4</c:v>
                </c:pt>
                <c:pt idx="7181">
                  <c:v>3</c:v>
                </c:pt>
                <c:pt idx="7182">
                  <c:v>3</c:v>
                </c:pt>
                <c:pt idx="7183">
                  <c:v>7</c:v>
                </c:pt>
                <c:pt idx="7184">
                  <c:v>2</c:v>
                </c:pt>
                <c:pt idx="7185">
                  <c:v>1</c:v>
                </c:pt>
                <c:pt idx="7186">
                  <c:v>3</c:v>
                </c:pt>
                <c:pt idx="7187">
                  <c:v>3</c:v>
                </c:pt>
                <c:pt idx="7188">
                  <c:v>5</c:v>
                </c:pt>
                <c:pt idx="7189">
                  <c:v>2</c:v>
                </c:pt>
                <c:pt idx="7190">
                  <c:v>1</c:v>
                </c:pt>
                <c:pt idx="7191">
                  <c:v>0</c:v>
                </c:pt>
                <c:pt idx="7192">
                  <c:v>1</c:v>
                </c:pt>
                <c:pt idx="7193">
                  <c:v>3</c:v>
                </c:pt>
                <c:pt idx="7194">
                  <c:v>2</c:v>
                </c:pt>
                <c:pt idx="7195">
                  <c:v>1</c:v>
                </c:pt>
                <c:pt idx="7196">
                  <c:v>2</c:v>
                </c:pt>
                <c:pt idx="7197">
                  <c:v>3</c:v>
                </c:pt>
                <c:pt idx="7198">
                  <c:v>1</c:v>
                </c:pt>
                <c:pt idx="7199">
                  <c:v>2</c:v>
                </c:pt>
                <c:pt idx="7200">
                  <c:v>0</c:v>
                </c:pt>
                <c:pt idx="7201">
                  <c:v>1</c:v>
                </c:pt>
                <c:pt idx="7202">
                  <c:v>2</c:v>
                </c:pt>
                <c:pt idx="7203">
                  <c:v>4</c:v>
                </c:pt>
                <c:pt idx="7204">
                  <c:v>3</c:v>
                </c:pt>
                <c:pt idx="7205">
                  <c:v>1</c:v>
                </c:pt>
                <c:pt idx="7206">
                  <c:v>5</c:v>
                </c:pt>
                <c:pt idx="7207">
                  <c:v>6</c:v>
                </c:pt>
                <c:pt idx="7208">
                  <c:v>2</c:v>
                </c:pt>
                <c:pt idx="7209">
                  <c:v>8</c:v>
                </c:pt>
                <c:pt idx="7210">
                  <c:v>2</c:v>
                </c:pt>
                <c:pt idx="7211">
                  <c:v>3</c:v>
                </c:pt>
                <c:pt idx="7212">
                  <c:v>3</c:v>
                </c:pt>
                <c:pt idx="7213">
                  <c:v>4</c:v>
                </c:pt>
                <c:pt idx="7214">
                  <c:v>5</c:v>
                </c:pt>
                <c:pt idx="7215">
                  <c:v>2</c:v>
                </c:pt>
                <c:pt idx="7216">
                  <c:v>2</c:v>
                </c:pt>
                <c:pt idx="7217">
                  <c:v>1</c:v>
                </c:pt>
                <c:pt idx="7218">
                  <c:v>4</c:v>
                </c:pt>
                <c:pt idx="7219">
                  <c:v>2</c:v>
                </c:pt>
                <c:pt idx="7220">
                  <c:v>0</c:v>
                </c:pt>
                <c:pt idx="7221">
                  <c:v>3</c:v>
                </c:pt>
                <c:pt idx="7222">
                  <c:v>0</c:v>
                </c:pt>
                <c:pt idx="7223">
                  <c:v>1</c:v>
                </c:pt>
                <c:pt idx="7224">
                  <c:v>2</c:v>
                </c:pt>
                <c:pt idx="7225">
                  <c:v>3</c:v>
                </c:pt>
                <c:pt idx="7226">
                  <c:v>2</c:v>
                </c:pt>
                <c:pt idx="7227">
                  <c:v>2</c:v>
                </c:pt>
                <c:pt idx="7228">
                  <c:v>6</c:v>
                </c:pt>
                <c:pt idx="7229">
                  <c:v>2</c:v>
                </c:pt>
                <c:pt idx="7230">
                  <c:v>3</c:v>
                </c:pt>
                <c:pt idx="7231">
                  <c:v>3</c:v>
                </c:pt>
                <c:pt idx="7232">
                  <c:v>4</c:v>
                </c:pt>
                <c:pt idx="7233">
                  <c:v>4</c:v>
                </c:pt>
                <c:pt idx="7234">
                  <c:v>4</c:v>
                </c:pt>
                <c:pt idx="7235">
                  <c:v>0</c:v>
                </c:pt>
                <c:pt idx="7236">
                  <c:v>1</c:v>
                </c:pt>
                <c:pt idx="7237">
                  <c:v>2</c:v>
                </c:pt>
                <c:pt idx="7238">
                  <c:v>1</c:v>
                </c:pt>
                <c:pt idx="7239">
                  <c:v>2</c:v>
                </c:pt>
                <c:pt idx="7240">
                  <c:v>3</c:v>
                </c:pt>
                <c:pt idx="7241">
                  <c:v>2</c:v>
                </c:pt>
                <c:pt idx="7242">
                  <c:v>3</c:v>
                </c:pt>
                <c:pt idx="7243">
                  <c:v>1</c:v>
                </c:pt>
                <c:pt idx="7244">
                  <c:v>0</c:v>
                </c:pt>
                <c:pt idx="7245">
                  <c:v>2</c:v>
                </c:pt>
                <c:pt idx="7246">
                  <c:v>0</c:v>
                </c:pt>
                <c:pt idx="7247">
                  <c:v>2</c:v>
                </c:pt>
                <c:pt idx="7248">
                  <c:v>4</c:v>
                </c:pt>
                <c:pt idx="7249">
                  <c:v>4</c:v>
                </c:pt>
                <c:pt idx="7250">
                  <c:v>1</c:v>
                </c:pt>
                <c:pt idx="7251">
                  <c:v>1</c:v>
                </c:pt>
                <c:pt idx="7252">
                  <c:v>2</c:v>
                </c:pt>
                <c:pt idx="7253">
                  <c:v>5</c:v>
                </c:pt>
                <c:pt idx="7254">
                  <c:v>0</c:v>
                </c:pt>
                <c:pt idx="7255">
                  <c:v>4</c:v>
                </c:pt>
                <c:pt idx="7256">
                  <c:v>5</c:v>
                </c:pt>
                <c:pt idx="7257">
                  <c:v>3</c:v>
                </c:pt>
                <c:pt idx="7258">
                  <c:v>3</c:v>
                </c:pt>
                <c:pt idx="7259">
                  <c:v>4</c:v>
                </c:pt>
                <c:pt idx="7260">
                  <c:v>5</c:v>
                </c:pt>
                <c:pt idx="7261">
                  <c:v>1</c:v>
                </c:pt>
                <c:pt idx="7262">
                  <c:v>1</c:v>
                </c:pt>
                <c:pt idx="7263">
                  <c:v>1</c:v>
                </c:pt>
                <c:pt idx="7264">
                  <c:v>4</c:v>
                </c:pt>
                <c:pt idx="7265">
                  <c:v>3</c:v>
                </c:pt>
                <c:pt idx="7266">
                  <c:v>5</c:v>
                </c:pt>
                <c:pt idx="7267">
                  <c:v>3</c:v>
                </c:pt>
                <c:pt idx="7268">
                  <c:v>4</c:v>
                </c:pt>
                <c:pt idx="7269">
                  <c:v>3</c:v>
                </c:pt>
                <c:pt idx="7270">
                  <c:v>4</c:v>
                </c:pt>
                <c:pt idx="7271">
                  <c:v>1</c:v>
                </c:pt>
                <c:pt idx="7272">
                  <c:v>3</c:v>
                </c:pt>
                <c:pt idx="7273">
                  <c:v>4</c:v>
                </c:pt>
                <c:pt idx="7274">
                  <c:v>2</c:v>
                </c:pt>
                <c:pt idx="7275">
                  <c:v>5</c:v>
                </c:pt>
                <c:pt idx="7276">
                  <c:v>7</c:v>
                </c:pt>
                <c:pt idx="7277">
                  <c:v>3</c:v>
                </c:pt>
                <c:pt idx="7278">
                  <c:v>4</c:v>
                </c:pt>
                <c:pt idx="7279">
                  <c:v>3</c:v>
                </c:pt>
                <c:pt idx="7280">
                  <c:v>6</c:v>
                </c:pt>
                <c:pt idx="7281">
                  <c:v>3</c:v>
                </c:pt>
                <c:pt idx="7282">
                  <c:v>5</c:v>
                </c:pt>
                <c:pt idx="7283">
                  <c:v>8</c:v>
                </c:pt>
                <c:pt idx="7284">
                  <c:v>5</c:v>
                </c:pt>
                <c:pt idx="7285">
                  <c:v>5</c:v>
                </c:pt>
                <c:pt idx="7286">
                  <c:v>5</c:v>
                </c:pt>
                <c:pt idx="7287">
                  <c:v>2</c:v>
                </c:pt>
                <c:pt idx="7288">
                  <c:v>4</c:v>
                </c:pt>
                <c:pt idx="7289">
                  <c:v>1</c:v>
                </c:pt>
                <c:pt idx="7290">
                  <c:v>5</c:v>
                </c:pt>
                <c:pt idx="7291">
                  <c:v>3</c:v>
                </c:pt>
                <c:pt idx="7292">
                  <c:v>3</c:v>
                </c:pt>
                <c:pt idx="7293">
                  <c:v>4</c:v>
                </c:pt>
                <c:pt idx="7294">
                  <c:v>5</c:v>
                </c:pt>
                <c:pt idx="7295">
                  <c:v>6</c:v>
                </c:pt>
                <c:pt idx="7296">
                  <c:v>8</c:v>
                </c:pt>
                <c:pt idx="7297">
                  <c:v>5</c:v>
                </c:pt>
                <c:pt idx="7298">
                  <c:v>5</c:v>
                </c:pt>
                <c:pt idx="7299">
                  <c:v>1</c:v>
                </c:pt>
                <c:pt idx="7300">
                  <c:v>4</c:v>
                </c:pt>
                <c:pt idx="7301">
                  <c:v>2</c:v>
                </c:pt>
                <c:pt idx="7302">
                  <c:v>5</c:v>
                </c:pt>
                <c:pt idx="7303">
                  <c:v>3</c:v>
                </c:pt>
                <c:pt idx="7304">
                  <c:v>5</c:v>
                </c:pt>
                <c:pt idx="7305">
                  <c:v>1</c:v>
                </c:pt>
                <c:pt idx="7306">
                  <c:v>3</c:v>
                </c:pt>
                <c:pt idx="7307">
                  <c:v>3</c:v>
                </c:pt>
                <c:pt idx="7308">
                  <c:v>2</c:v>
                </c:pt>
                <c:pt idx="7309">
                  <c:v>5</c:v>
                </c:pt>
                <c:pt idx="7310">
                  <c:v>3</c:v>
                </c:pt>
                <c:pt idx="7311">
                  <c:v>7</c:v>
                </c:pt>
                <c:pt idx="7312">
                  <c:v>5</c:v>
                </c:pt>
                <c:pt idx="7313">
                  <c:v>2</c:v>
                </c:pt>
                <c:pt idx="7314">
                  <c:v>4</c:v>
                </c:pt>
                <c:pt idx="7315">
                  <c:v>5</c:v>
                </c:pt>
                <c:pt idx="7316">
                  <c:v>3</c:v>
                </c:pt>
                <c:pt idx="7317">
                  <c:v>3</c:v>
                </c:pt>
                <c:pt idx="7318">
                  <c:v>5</c:v>
                </c:pt>
                <c:pt idx="7319">
                  <c:v>9</c:v>
                </c:pt>
                <c:pt idx="7320">
                  <c:v>4</c:v>
                </c:pt>
                <c:pt idx="7321">
                  <c:v>5</c:v>
                </c:pt>
                <c:pt idx="7322">
                  <c:v>3</c:v>
                </c:pt>
                <c:pt idx="7323">
                  <c:v>2</c:v>
                </c:pt>
                <c:pt idx="7324">
                  <c:v>4</c:v>
                </c:pt>
                <c:pt idx="7325">
                  <c:v>3</c:v>
                </c:pt>
                <c:pt idx="7326">
                  <c:v>2</c:v>
                </c:pt>
                <c:pt idx="7327">
                  <c:v>10</c:v>
                </c:pt>
                <c:pt idx="7328">
                  <c:v>1</c:v>
                </c:pt>
                <c:pt idx="7329">
                  <c:v>1</c:v>
                </c:pt>
                <c:pt idx="7330">
                  <c:v>1</c:v>
                </c:pt>
                <c:pt idx="7331">
                  <c:v>4</c:v>
                </c:pt>
                <c:pt idx="7332">
                  <c:v>5</c:v>
                </c:pt>
                <c:pt idx="7333">
                  <c:v>4</c:v>
                </c:pt>
                <c:pt idx="7334">
                  <c:v>3</c:v>
                </c:pt>
                <c:pt idx="7335">
                  <c:v>5</c:v>
                </c:pt>
                <c:pt idx="7336">
                  <c:v>4</c:v>
                </c:pt>
                <c:pt idx="7337">
                  <c:v>3</c:v>
                </c:pt>
                <c:pt idx="7338">
                  <c:v>0</c:v>
                </c:pt>
                <c:pt idx="7339">
                  <c:v>3</c:v>
                </c:pt>
                <c:pt idx="7340">
                  <c:v>7</c:v>
                </c:pt>
                <c:pt idx="7341">
                  <c:v>2</c:v>
                </c:pt>
                <c:pt idx="7342">
                  <c:v>1</c:v>
                </c:pt>
                <c:pt idx="7343">
                  <c:v>1</c:v>
                </c:pt>
                <c:pt idx="7344">
                  <c:v>5</c:v>
                </c:pt>
                <c:pt idx="7345">
                  <c:v>1</c:v>
                </c:pt>
                <c:pt idx="7346">
                  <c:v>2</c:v>
                </c:pt>
                <c:pt idx="7347">
                  <c:v>5</c:v>
                </c:pt>
                <c:pt idx="7348">
                  <c:v>6</c:v>
                </c:pt>
                <c:pt idx="7349">
                  <c:v>3</c:v>
                </c:pt>
                <c:pt idx="7350">
                  <c:v>3</c:v>
                </c:pt>
                <c:pt idx="7351">
                  <c:v>1</c:v>
                </c:pt>
                <c:pt idx="7352">
                  <c:v>2</c:v>
                </c:pt>
                <c:pt idx="7353">
                  <c:v>6</c:v>
                </c:pt>
                <c:pt idx="7354">
                  <c:v>0</c:v>
                </c:pt>
                <c:pt idx="7355">
                  <c:v>1</c:v>
                </c:pt>
                <c:pt idx="7356">
                  <c:v>4</c:v>
                </c:pt>
                <c:pt idx="7357">
                  <c:v>1</c:v>
                </c:pt>
                <c:pt idx="7358">
                  <c:v>1</c:v>
                </c:pt>
                <c:pt idx="7359">
                  <c:v>2</c:v>
                </c:pt>
                <c:pt idx="7360">
                  <c:v>2</c:v>
                </c:pt>
                <c:pt idx="7361">
                  <c:v>2</c:v>
                </c:pt>
                <c:pt idx="7362">
                  <c:v>2</c:v>
                </c:pt>
                <c:pt idx="7363">
                  <c:v>7</c:v>
                </c:pt>
                <c:pt idx="7364">
                  <c:v>3</c:v>
                </c:pt>
                <c:pt idx="7365">
                  <c:v>3</c:v>
                </c:pt>
                <c:pt idx="7366">
                  <c:v>0</c:v>
                </c:pt>
                <c:pt idx="7367">
                  <c:v>3</c:v>
                </c:pt>
                <c:pt idx="7368">
                  <c:v>2</c:v>
                </c:pt>
                <c:pt idx="7369">
                  <c:v>5</c:v>
                </c:pt>
                <c:pt idx="7370">
                  <c:v>4</c:v>
                </c:pt>
                <c:pt idx="7371">
                  <c:v>3</c:v>
                </c:pt>
                <c:pt idx="7372">
                  <c:v>1</c:v>
                </c:pt>
                <c:pt idx="7373">
                  <c:v>3</c:v>
                </c:pt>
                <c:pt idx="7374">
                  <c:v>2</c:v>
                </c:pt>
                <c:pt idx="7375">
                  <c:v>3</c:v>
                </c:pt>
                <c:pt idx="7376">
                  <c:v>3</c:v>
                </c:pt>
                <c:pt idx="7377">
                  <c:v>2</c:v>
                </c:pt>
                <c:pt idx="7378">
                  <c:v>3</c:v>
                </c:pt>
                <c:pt idx="7379">
                  <c:v>3</c:v>
                </c:pt>
                <c:pt idx="7380">
                  <c:v>4</c:v>
                </c:pt>
                <c:pt idx="7381">
                  <c:v>2</c:v>
                </c:pt>
                <c:pt idx="7382">
                  <c:v>2</c:v>
                </c:pt>
                <c:pt idx="7383">
                  <c:v>0</c:v>
                </c:pt>
                <c:pt idx="7384">
                  <c:v>1</c:v>
                </c:pt>
                <c:pt idx="7385">
                  <c:v>2</c:v>
                </c:pt>
                <c:pt idx="7386">
                  <c:v>3</c:v>
                </c:pt>
                <c:pt idx="7387">
                  <c:v>7</c:v>
                </c:pt>
                <c:pt idx="7388">
                  <c:v>1</c:v>
                </c:pt>
                <c:pt idx="7389">
                  <c:v>1</c:v>
                </c:pt>
                <c:pt idx="7390">
                  <c:v>1</c:v>
                </c:pt>
                <c:pt idx="7391">
                  <c:v>1</c:v>
                </c:pt>
                <c:pt idx="7392">
                  <c:v>0</c:v>
                </c:pt>
                <c:pt idx="7393">
                  <c:v>4</c:v>
                </c:pt>
                <c:pt idx="7394">
                  <c:v>2</c:v>
                </c:pt>
                <c:pt idx="7395">
                  <c:v>0</c:v>
                </c:pt>
                <c:pt idx="7396">
                  <c:v>5</c:v>
                </c:pt>
                <c:pt idx="7397">
                  <c:v>2</c:v>
                </c:pt>
                <c:pt idx="7398">
                  <c:v>1</c:v>
                </c:pt>
                <c:pt idx="7399">
                  <c:v>2</c:v>
                </c:pt>
                <c:pt idx="7400">
                  <c:v>3</c:v>
                </c:pt>
                <c:pt idx="7401">
                  <c:v>4</c:v>
                </c:pt>
                <c:pt idx="7402">
                  <c:v>3</c:v>
                </c:pt>
                <c:pt idx="7403">
                  <c:v>5</c:v>
                </c:pt>
                <c:pt idx="7404">
                  <c:v>3</c:v>
                </c:pt>
                <c:pt idx="7405">
                  <c:v>3</c:v>
                </c:pt>
                <c:pt idx="7406">
                  <c:v>0</c:v>
                </c:pt>
                <c:pt idx="7407">
                  <c:v>3</c:v>
                </c:pt>
                <c:pt idx="7408">
                  <c:v>4</c:v>
                </c:pt>
                <c:pt idx="7409">
                  <c:v>3</c:v>
                </c:pt>
                <c:pt idx="7410">
                  <c:v>4</c:v>
                </c:pt>
                <c:pt idx="7411">
                  <c:v>3</c:v>
                </c:pt>
                <c:pt idx="7412">
                  <c:v>2</c:v>
                </c:pt>
                <c:pt idx="7413">
                  <c:v>1</c:v>
                </c:pt>
                <c:pt idx="7414">
                  <c:v>0</c:v>
                </c:pt>
                <c:pt idx="7415">
                  <c:v>2</c:v>
                </c:pt>
                <c:pt idx="7416">
                  <c:v>8</c:v>
                </c:pt>
                <c:pt idx="7417">
                  <c:v>2</c:v>
                </c:pt>
                <c:pt idx="7418">
                  <c:v>1</c:v>
                </c:pt>
                <c:pt idx="7419">
                  <c:v>3</c:v>
                </c:pt>
                <c:pt idx="7420">
                  <c:v>0</c:v>
                </c:pt>
                <c:pt idx="7421">
                  <c:v>3</c:v>
                </c:pt>
                <c:pt idx="7422">
                  <c:v>4</c:v>
                </c:pt>
                <c:pt idx="7423">
                  <c:v>1</c:v>
                </c:pt>
                <c:pt idx="7424">
                  <c:v>2</c:v>
                </c:pt>
                <c:pt idx="7425">
                  <c:v>1</c:v>
                </c:pt>
                <c:pt idx="7426">
                  <c:v>2</c:v>
                </c:pt>
                <c:pt idx="7427">
                  <c:v>1</c:v>
                </c:pt>
                <c:pt idx="7428">
                  <c:v>3</c:v>
                </c:pt>
                <c:pt idx="7429">
                  <c:v>5</c:v>
                </c:pt>
                <c:pt idx="7430">
                  <c:v>6</c:v>
                </c:pt>
                <c:pt idx="7431">
                  <c:v>4</c:v>
                </c:pt>
                <c:pt idx="7432">
                  <c:v>3</c:v>
                </c:pt>
                <c:pt idx="7433">
                  <c:v>0</c:v>
                </c:pt>
                <c:pt idx="7434">
                  <c:v>3</c:v>
                </c:pt>
                <c:pt idx="7435">
                  <c:v>3</c:v>
                </c:pt>
                <c:pt idx="7436">
                  <c:v>1</c:v>
                </c:pt>
                <c:pt idx="7437">
                  <c:v>6</c:v>
                </c:pt>
                <c:pt idx="7438">
                  <c:v>4</c:v>
                </c:pt>
                <c:pt idx="7439">
                  <c:v>5</c:v>
                </c:pt>
                <c:pt idx="7440">
                  <c:v>7</c:v>
                </c:pt>
                <c:pt idx="7441">
                  <c:v>5</c:v>
                </c:pt>
                <c:pt idx="7442">
                  <c:v>4</c:v>
                </c:pt>
                <c:pt idx="7443">
                  <c:v>8</c:v>
                </c:pt>
                <c:pt idx="7444">
                  <c:v>5</c:v>
                </c:pt>
                <c:pt idx="7445">
                  <c:v>6</c:v>
                </c:pt>
                <c:pt idx="7446">
                  <c:v>11</c:v>
                </c:pt>
                <c:pt idx="7447">
                  <c:v>11</c:v>
                </c:pt>
                <c:pt idx="7448">
                  <c:v>8</c:v>
                </c:pt>
                <c:pt idx="7449">
                  <c:v>5</c:v>
                </c:pt>
                <c:pt idx="7450">
                  <c:v>5</c:v>
                </c:pt>
                <c:pt idx="7451">
                  <c:v>7</c:v>
                </c:pt>
                <c:pt idx="7452">
                  <c:v>9</c:v>
                </c:pt>
                <c:pt idx="7453">
                  <c:v>5</c:v>
                </c:pt>
                <c:pt idx="7454">
                  <c:v>4</c:v>
                </c:pt>
                <c:pt idx="7455">
                  <c:v>10</c:v>
                </c:pt>
                <c:pt idx="7456">
                  <c:v>5</c:v>
                </c:pt>
                <c:pt idx="7457">
                  <c:v>6</c:v>
                </c:pt>
                <c:pt idx="7458">
                  <c:v>6</c:v>
                </c:pt>
                <c:pt idx="7459">
                  <c:v>4</c:v>
                </c:pt>
                <c:pt idx="7460">
                  <c:v>6</c:v>
                </c:pt>
                <c:pt idx="7461">
                  <c:v>6</c:v>
                </c:pt>
                <c:pt idx="7462">
                  <c:v>3</c:v>
                </c:pt>
                <c:pt idx="7463">
                  <c:v>6</c:v>
                </c:pt>
                <c:pt idx="7464">
                  <c:v>6</c:v>
                </c:pt>
                <c:pt idx="7465">
                  <c:v>9</c:v>
                </c:pt>
                <c:pt idx="7466">
                  <c:v>12</c:v>
                </c:pt>
                <c:pt idx="7467">
                  <c:v>6</c:v>
                </c:pt>
                <c:pt idx="7468">
                  <c:v>4</c:v>
                </c:pt>
                <c:pt idx="7469">
                  <c:v>5</c:v>
                </c:pt>
                <c:pt idx="7470">
                  <c:v>6</c:v>
                </c:pt>
                <c:pt idx="7471">
                  <c:v>2</c:v>
                </c:pt>
                <c:pt idx="7472">
                  <c:v>4</c:v>
                </c:pt>
                <c:pt idx="7473">
                  <c:v>9</c:v>
                </c:pt>
                <c:pt idx="7474">
                  <c:v>5</c:v>
                </c:pt>
                <c:pt idx="7475">
                  <c:v>3</c:v>
                </c:pt>
                <c:pt idx="7476">
                  <c:v>9</c:v>
                </c:pt>
                <c:pt idx="7477">
                  <c:v>10</c:v>
                </c:pt>
                <c:pt idx="7478">
                  <c:v>11</c:v>
                </c:pt>
                <c:pt idx="7479">
                  <c:v>10</c:v>
                </c:pt>
                <c:pt idx="7480">
                  <c:v>8</c:v>
                </c:pt>
                <c:pt idx="7481">
                  <c:v>5</c:v>
                </c:pt>
                <c:pt idx="7482">
                  <c:v>2</c:v>
                </c:pt>
                <c:pt idx="7483">
                  <c:v>7</c:v>
                </c:pt>
                <c:pt idx="7484">
                  <c:v>4</c:v>
                </c:pt>
                <c:pt idx="7485">
                  <c:v>8</c:v>
                </c:pt>
                <c:pt idx="7486">
                  <c:v>4</c:v>
                </c:pt>
                <c:pt idx="7487">
                  <c:v>2</c:v>
                </c:pt>
                <c:pt idx="7488">
                  <c:v>6</c:v>
                </c:pt>
                <c:pt idx="7489">
                  <c:v>6</c:v>
                </c:pt>
                <c:pt idx="7490">
                  <c:v>4</c:v>
                </c:pt>
                <c:pt idx="7491">
                  <c:v>4</c:v>
                </c:pt>
                <c:pt idx="7492">
                  <c:v>7</c:v>
                </c:pt>
                <c:pt idx="7493">
                  <c:v>7</c:v>
                </c:pt>
                <c:pt idx="7494">
                  <c:v>9</c:v>
                </c:pt>
                <c:pt idx="7495">
                  <c:v>5</c:v>
                </c:pt>
                <c:pt idx="7496">
                  <c:v>6</c:v>
                </c:pt>
                <c:pt idx="7497">
                  <c:v>3</c:v>
                </c:pt>
                <c:pt idx="7498">
                  <c:v>6</c:v>
                </c:pt>
                <c:pt idx="7499">
                  <c:v>8</c:v>
                </c:pt>
                <c:pt idx="7500">
                  <c:v>2</c:v>
                </c:pt>
                <c:pt idx="7501">
                  <c:v>7</c:v>
                </c:pt>
                <c:pt idx="7502">
                  <c:v>6</c:v>
                </c:pt>
                <c:pt idx="7503">
                  <c:v>4</c:v>
                </c:pt>
                <c:pt idx="7504">
                  <c:v>5</c:v>
                </c:pt>
                <c:pt idx="7505">
                  <c:v>7</c:v>
                </c:pt>
                <c:pt idx="7506">
                  <c:v>6</c:v>
                </c:pt>
                <c:pt idx="7507">
                  <c:v>11</c:v>
                </c:pt>
                <c:pt idx="7508">
                  <c:v>12</c:v>
                </c:pt>
                <c:pt idx="7509">
                  <c:v>6</c:v>
                </c:pt>
                <c:pt idx="7510">
                  <c:v>10</c:v>
                </c:pt>
                <c:pt idx="7511">
                  <c:v>4</c:v>
                </c:pt>
                <c:pt idx="7512">
                  <c:v>5</c:v>
                </c:pt>
                <c:pt idx="7513">
                  <c:v>6</c:v>
                </c:pt>
                <c:pt idx="7514">
                  <c:v>10</c:v>
                </c:pt>
                <c:pt idx="7515">
                  <c:v>8</c:v>
                </c:pt>
                <c:pt idx="7516">
                  <c:v>7</c:v>
                </c:pt>
                <c:pt idx="7517">
                  <c:v>12</c:v>
                </c:pt>
                <c:pt idx="7518">
                  <c:v>5</c:v>
                </c:pt>
                <c:pt idx="7519">
                  <c:v>6</c:v>
                </c:pt>
                <c:pt idx="7520">
                  <c:v>9</c:v>
                </c:pt>
                <c:pt idx="7521">
                  <c:v>9</c:v>
                </c:pt>
                <c:pt idx="7522">
                  <c:v>8</c:v>
                </c:pt>
                <c:pt idx="7523">
                  <c:v>9</c:v>
                </c:pt>
                <c:pt idx="7524">
                  <c:v>4</c:v>
                </c:pt>
                <c:pt idx="7525">
                  <c:v>6</c:v>
                </c:pt>
                <c:pt idx="7526">
                  <c:v>6</c:v>
                </c:pt>
                <c:pt idx="7527">
                  <c:v>7</c:v>
                </c:pt>
                <c:pt idx="7528">
                  <c:v>3</c:v>
                </c:pt>
                <c:pt idx="7529">
                  <c:v>8</c:v>
                </c:pt>
                <c:pt idx="7530">
                  <c:v>11</c:v>
                </c:pt>
                <c:pt idx="7531">
                  <c:v>6</c:v>
                </c:pt>
                <c:pt idx="7532">
                  <c:v>9</c:v>
                </c:pt>
                <c:pt idx="7533">
                  <c:v>12</c:v>
                </c:pt>
                <c:pt idx="7534">
                  <c:v>5</c:v>
                </c:pt>
                <c:pt idx="7535">
                  <c:v>3</c:v>
                </c:pt>
                <c:pt idx="7536">
                  <c:v>7</c:v>
                </c:pt>
                <c:pt idx="7537">
                  <c:v>3</c:v>
                </c:pt>
                <c:pt idx="7538">
                  <c:v>13</c:v>
                </c:pt>
                <c:pt idx="7539">
                  <c:v>7</c:v>
                </c:pt>
                <c:pt idx="7540">
                  <c:v>5</c:v>
                </c:pt>
                <c:pt idx="7541">
                  <c:v>7</c:v>
                </c:pt>
                <c:pt idx="7542">
                  <c:v>4</c:v>
                </c:pt>
                <c:pt idx="7543">
                  <c:v>9</c:v>
                </c:pt>
                <c:pt idx="7544">
                  <c:v>5</c:v>
                </c:pt>
                <c:pt idx="7545">
                  <c:v>8</c:v>
                </c:pt>
                <c:pt idx="7546">
                  <c:v>4</c:v>
                </c:pt>
                <c:pt idx="7547">
                  <c:v>9</c:v>
                </c:pt>
                <c:pt idx="7548">
                  <c:v>7</c:v>
                </c:pt>
                <c:pt idx="7549">
                  <c:v>7</c:v>
                </c:pt>
                <c:pt idx="7550">
                  <c:v>3</c:v>
                </c:pt>
                <c:pt idx="7551">
                  <c:v>5</c:v>
                </c:pt>
                <c:pt idx="7552">
                  <c:v>5</c:v>
                </c:pt>
                <c:pt idx="7553">
                  <c:v>6</c:v>
                </c:pt>
                <c:pt idx="7554">
                  <c:v>6</c:v>
                </c:pt>
                <c:pt idx="7555">
                  <c:v>5</c:v>
                </c:pt>
                <c:pt idx="7556">
                  <c:v>14</c:v>
                </c:pt>
                <c:pt idx="7557">
                  <c:v>7</c:v>
                </c:pt>
                <c:pt idx="7558">
                  <c:v>6</c:v>
                </c:pt>
                <c:pt idx="7559">
                  <c:v>2</c:v>
                </c:pt>
                <c:pt idx="7560">
                  <c:v>6</c:v>
                </c:pt>
                <c:pt idx="7561">
                  <c:v>2</c:v>
                </c:pt>
                <c:pt idx="7562">
                  <c:v>3</c:v>
                </c:pt>
                <c:pt idx="7563">
                  <c:v>8</c:v>
                </c:pt>
                <c:pt idx="7564">
                  <c:v>3</c:v>
                </c:pt>
                <c:pt idx="7565">
                  <c:v>7</c:v>
                </c:pt>
                <c:pt idx="7566">
                  <c:v>7</c:v>
                </c:pt>
                <c:pt idx="7567">
                  <c:v>3</c:v>
                </c:pt>
                <c:pt idx="7568">
                  <c:v>3</c:v>
                </c:pt>
                <c:pt idx="7569">
                  <c:v>2</c:v>
                </c:pt>
                <c:pt idx="7570">
                  <c:v>5</c:v>
                </c:pt>
                <c:pt idx="7571">
                  <c:v>5</c:v>
                </c:pt>
                <c:pt idx="7572">
                  <c:v>6</c:v>
                </c:pt>
                <c:pt idx="7573">
                  <c:v>6</c:v>
                </c:pt>
                <c:pt idx="7574">
                  <c:v>4</c:v>
                </c:pt>
                <c:pt idx="7575">
                  <c:v>0</c:v>
                </c:pt>
                <c:pt idx="7576">
                  <c:v>3</c:v>
                </c:pt>
                <c:pt idx="7577">
                  <c:v>7</c:v>
                </c:pt>
                <c:pt idx="7578">
                  <c:v>6</c:v>
                </c:pt>
                <c:pt idx="7579">
                  <c:v>3</c:v>
                </c:pt>
                <c:pt idx="7580">
                  <c:v>3</c:v>
                </c:pt>
                <c:pt idx="7581">
                  <c:v>5</c:v>
                </c:pt>
                <c:pt idx="7582">
                  <c:v>6</c:v>
                </c:pt>
                <c:pt idx="7583">
                  <c:v>7</c:v>
                </c:pt>
                <c:pt idx="7584">
                  <c:v>2</c:v>
                </c:pt>
                <c:pt idx="7585">
                  <c:v>2</c:v>
                </c:pt>
                <c:pt idx="7586">
                  <c:v>6</c:v>
                </c:pt>
                <c:pt idx="7587">
                  <c:v>2</c:v>
                </c:pt>
                <c:pt idx="7588">
                  <c:v>1</c:v>
                </c:pt>
                <c:pt idx="7589">
                  <c:v>3</c:v>
                </c:pt>
                <c:pt idx="7590">
                  <c:v>5</c:v>
                </c:pt>
                <c:pt idx="7591">
                  <c:v>1</c:v>
                </c:pt>
                <c:pt idx="7592">
                  <c:v>1</c:v>
                </c:pt>
                <c:pt idx="7593">
                  <c:v>4</c:v>
                </c:pt>
                <c:pt idx="7594">
                  <c:v>2</c:v>
                </c:pt>
                <c:pt idx="7595">
                  <c:v>2</c:v>
                </c:pt>
                <c:pt idx="7596">
                  <c:v>4</c:v>
                </c:pt>
                <c:pt idx="7597">
                  <c:v>8</c:v>
                </c:pt>
                <c:pt idx="7598">
                  <c:v>3</c:v>
                </c:pt>
                <c:pt idx="7599">
                  <c:v>5</c:v>
                </c:pt>
                <c:pt idx="7600">
                  <c:v>5</c:v>
                </c:pt>
                <c:pt idx="7601">
                  <c:v>7</c:v>
                </c:pt>
                <c:pt idx="7602">
                  <c:v>7</c:v>
                </c:pt>
                <c:pt idx="7603">
                  <c:v>2</c:v>
                </c:pt>
                <c:pt idx="7604">
                  <c:v>3</c:v>
                </c:pt>
                <c:pt idx="7605">
                  <c:v>4</c:v>
                </c:pt>
                <c:pt idx="7606">
                  <c:v>0</c:v>
                </c:pt>
                <c:pt idx="7607">
                  <c:v>3</c:v>
                </c:pt>
                <c:pt idx="7608">
                  <c:v>4</c:v>
                </c:pt>
                <c:pt idx="7609">
                  <c:v>0</c:v>
                </c:pt>
                <c:pt idx="7610">
                  <c:v>3</c:v>
                </c:pt>
                <c:pt idx="7611">
                  <c:v>3</c:v>
                </c:pt>
                <c:pt idx="7612">
                  <c:v>3</c:v>
                </c:pt>
                <c:pt idx="7613">
                  <c:v>5</c:v>
                </c:pt>
                <c:pt idx="7614">
                  <c:v>0</c:v>
                </c:pt>
                <c:pt idx="7615">
                  <c:v>4</c:v>
                </c:pt>
                <c:pt idx="7616">
                  <c:v>5</c:v>
                </c:pt>
                <c:pt idx="7617">
                  <c:v>5</c:v>
                </c:pt>
                <c:pt idx="7618">
                  <c:v>4</c:v>
                </c:pt>
                <c:pt idx="7619">
                  <c:v>1</c:v>
                </c:pt>
                <c:pt idx="7620">
                  <c:v>1</c:v>
                </c:pt>
                <c:pt idx="7621">
                  <c:v>3</c:v>
                </c:pt>
                <c:pt idx="7622">
                  <c:v>2</c:v>
                </c:pt>
                <c:pt idx="7623">
                  <c:v>2</c:v>
                </c:pt>
                <c:pt idx="7624">
                  <c:v>4</c:v>
                </c:pt>
                <c:pt idx="7625">
                  <c:v>2</c:v>
                </c:pt>
                <c:pt idx="7626">
                  <c:v>6</c:v>
                </c:pt>
                <c:pt idx="7627">
                  <c:v>2</c:v>
                </c:pt>
                <c:pt idx="7628">
                  <c:v>2</c:v>
                </c:pt>
                <c:pt idx="7629">
                  <c:v>5</c:v>
                </c:pt>
                <c:pt idx="7630">
                  <c:v>1</c:v>
                </c:pt>
                <c:pt idx="7631">
                  <c:v>4</c:v>
                </c:pt>
                <c:pt idx="7632">
                  <c:v>1</c:v>
                </c:pt>
                <c:pt idx="7633">
                  <c:v>1</c:v>
                </c:pt>
                <c:pt idx="7634">
                  <c:v>2</c:v>
                </c:pt>
                <c:pt idx="7635">
                  <c:v>4</c:v>
                </c:pt>
                <c:pt idx="7636">
                  <c:v>1</c:v>
                </c:pt>
                <c:pt idx="7637">
                  <c:v>2</c:v>
                </c:pt>
                <c:pt idx="7638">
                  <c:v>5</c:v>
                </c:pt>
                <c:pt idx="7639">
                  <c:v>5</c:v>
                </c:pt>
                <c:pt idx="7640">
                  <c:v>4</c:v>
                </c:pt>
                <c:pt idx="7641">
                  <c:v>6</c:v>
                </c:pt>
                <c:pt idx="7642">
                  <c:v>4</c:v>
                </c:pt>
                <c:pt idx="7643">
                  <c:v>2</c:v>
                </c:pt>
                <c:pt idx="7644">
                  <c:v>2</c:v>
                </c:pt>
                <c:pt idx="7645">
                  <c:v>4</c:v>
                </c:pt>
                <c:pt idx="7646">
                  <c:v>6</c:v>
                </c:pt>
                <c:pt idx="7647">
                  <c:v>5</c:v>
                </c:pt>
                <c:pt idx="7648">
                  <c:v>2</c:v>
                </c:pt>
                <c:pt idx="7649">
                  <c:v>1</c:v>
                </c:pt>
                <c:pt idx="7650">
                  <c:v>7</c:v>
                </c:pt>
                <c:pt idx="7651">
                  <c:v>3</c:v>
                </c:pt>
                <c:pt idx="7652">
                  <c:v>4</c:v>
                </c:pt>
                <c:pt idx="7653">
                  <c:v>5</c:v>
                </c:pt>
                <c:pt idx="7654">
                  <c:v>3</c:v>
                </c:pt>
                <c:pt idx="7655">
                  <c:v>1</c:v>
                </c:pt>
                <c:pt idx="7656">
                  <c:v>4</c:v>
                </c:pt>
                <c:pt idx="7657">
                  <c:v>1</c:v>
                </c:pt>
                <c:pt idx="7658">
                  <c:v>9</c:v>
                </c:pt>
                <c:pt idx="7659">
                  <c:v>2</c:v>
                </c:pt>
                <c:pt idx="7660">
                  <c:v>3</c:v>
                </c:pt>
                <c:pt idx="7661">
                  <c:v>6</c:v>
                </c:pt>
                <c:pt idx="7662">
                  <c:v>6</c:v>
                </c:pt>
                <c:pt idx="7663">
                  <c:v>2</c:v>
                </c:pt>
                <c:pt idx="7664">
                  <c:v>5</c:v>
                </c:pt>
                <c:pt idx="7665">
                  <c:v>4</c:v>
                </c:pt>
                <c:pt idx="7666">
                  <c:v>3</c:v>
                </c:pt>
                <c:pt idx="7667">
                  <c:v>2</c:v>
                </c:pt>
                <c:pt idx="7668">
                  <c:v>3</c:v>
                </c:pt>
                <c:pt idx="7669">
                  <c:v>2</c:v>
                </c:pt>
                <c:pt idx="7670">
                  <c:v>5</c:v>
                </c:pt>
                <c:pt idx="7671">
                  <c:v>4</c:v>
                </c:pt>
                <c:pt idx="7672">
                  <c:v>8</c:v>
                </c:pt>
                <c:pt idx="7673">
                  <c:v>14</c:v>
                </c:pt>
                <c:pt idx="7674">
                  <c:v>7</c:v>
                </c:pt>
                <c:pt idx="7675">
                  <c:v>11</c:v>
                </c:pt>
                <c:pt idx="7676">
                  <c:v>8</c:v>
                </c:pt>
                <c:pt idx="7677">
                  <c:v>8</c:v>
                </c:pt>
                <c:pt idx="7678">
                  <c:v>4</c:v>
                </c:pt>
                <c:pt idx="7679">
                  <c:v>9</c:v>
                </c:pt>
                <c:pt idx="7680">
                  <c:v>9</c:v>
                </c:pt>
                <c:pt idx="7681">
                  <c:v>7</c:v>
                </c:pt>
                <c:pt idx="7682">
                  <c:v>7</c:v>
                </c:pt>
                <c:pt idx="7683">
                  <c:v>9</c:v>
                </c:pt>
                <c:pt idx="7684">
                  <c:v>8</c:v>
                </c:pt>
                <c:pt idx="7685">
                  <c:v>12</c:v>
                </c:pt>
                <c:pt idx="7686">
                  <c:v>4</c:v>
                </c:pt>
                <c:pt idx="7687">
                  <c:v>9</c:v>
                </c:pt>
                <c:pt idx="7688">
                  <c:v>8</c:v>
                </c:pt>
                <c:pt idx="7689">
                  <c:v>10</c:v>
                </c:pt>
                <c:pt idx="7690">
                  <c:v>11</c:v>
                </c:pt>
                <c:pt idx="7691">
                  <c:v>5</c:v>
                </c:pt>
                <c:pt idx="7692">
                  <c:v>14</c:v>
                </c:pt>
                <c:pt idx="7693">
                  <c:v>8</c:v>
                </c:pt>
                <c:pt idx="7694">
                  <c:v>6</c:v>
                </c:pt>
                <c:pt idx="7695">
                  <c:v>7</c:v>
                </c:pt>
                <c:pt idx="7696">
                  <c:v>8</c:v>
                </c:pt>
                <c:pt idx="7697">
                  <c:v>15</c:v>
                </c:pt>
                <c:pt idx="7698">
                  <c:v>7</c:v>
                </c:pt>
                <c:pt idx="7699">
                  <c:v>12</c:v>
                </c:pt>
                <c:pt idx="7700">
                  <c:v>10</c:v>
                </c:pt>
                <c:pt idx="7701">
                  <c:v>11</c:v>
                </c:pt>
                <c:pt idx="7702">
                  <c:v>8</c:v>
                </c:pt>
                <c:pt idx="7703">
                  <c:v>18</c:v>
                </c:pt>
                <c:pt idx="7704">
                  <c:v>9</c:v>
                </c:pt>
                <c:pt idx="7705">
                  <c:v>9</c:v>
                </c:pt>
                <c:pt idx="7706">
                  <c:v>13</c:v>
                </c:pt>
                <c:pt idx="7707">
                  <c:v>6</c:v>
                </c:pt>
                <c:pt idx="7708">
                  <c:v>5</c:v>
                </c:pt>
                <c:pt idx="7709">
                  <c:v>11</c:v>
                </c:pt>
                <c:pt idx="7710">
                  <c:v>16</c:v>
                </c:pt>
                <c:pt idx="7711">
                  <c:v>12</c:v>
                </c:pt>
                <c:pt idx="7712">
                  <c:v>11</c:v>
                </c:pt>
                <c:pt idx="7713">
                  <c:v>14</c:v>
                </c:pt>
                <c:pt idx="7714">
                  <c:v>10</c:v>
                </c:pt>
                <c:pt idx="7715">
                  <c:v>11</c:v>
                </c:pt>
                <c:pt idx="7716">
                  <c:v>7</c:v>
                </c:pt>
                <c:pt idx="7717">
                  <c:v>5</c:v>
                </c:pt>
                <c:pt idx="7718">
                  <c:v>4</c:v>
                </c:pt>
                <c:pt idx="7719">
                  <c:v>15</c:v>
                </c:pt>
                <c:pt idx="7720">
                  <c:v>12</c:v>
                </c:pt>
                <c:pt idx="7721">
                  <c:v>3</c:v>
                </c:pt>
                <c:pt idx="7722">
                  <c:v>6</c:v>
                </c:pt>
                <c:pt idx="7723">
                  <c:v>12</c:v>
                </c:pt>
                <c:pt idx="7724">
                  <c:v>11</c:v>
                </c:pt>
                <c:pt idx="7725">
                  <c:v>9</c:v>
                </c:pt>
                <c:pt idx="7726">
                  <c:v>7</c:v>
                </c:pt>
                <c:pt idx="7727">
                  <c:v>4</c:v>
                </c:pt>
                <c:pt idx="7728">
                  <c:v>7</c:v>
                </c:pt>
                <c:pt idx="7729">
                  <c:v>6</c:v>
                </c:pt>
                <c:pt idx="7730">
                  <c:v>7</c:v>
                </c:pt>
                <c:pt idx="7731">
                  <c:v>13</c:v>
                </c:pt>
                <c:pt idx="7732">
                  <c:v>7</c:v>
                </c:pt>
                <c:pt idx="7733">
                  <c:v>7</c:v>
                </c:pt>
                <c:pt idx="7734">
                  <c:v>5</c:v>
                </c:pt>
                <c:pt idx="7735">
                  <c:v>5</c:v>
                </c:pt>
                <c:pt idx="7736">
                  <c:v>6</c:v>
                </c:pt>
                <c:pt idx="7737">
                  <c:v>8</c:v>
                </c:pt>
                <c:pt idx="7738">
                  <c:v>5</c:v>
                </c:pt>
                <c:pt idx="7739">
                  <c:v>4</c:v>
                </c:pt>
                <c:pt idx="7740">
                  <c:v>1</c:v>
                </c:pt>
                <c:pt idx="7741">
                  <c:v>8</c:v>
                </c:pt>
                <c:pt idx="7742">
                  <c:v>6</c:v>
                </c:pt>
                <c:pt idx="7743">
                  <c:v>6</c:v>
                </c:pt>
                <c:pt idx="7744">
                  <c:v>4</c:v>
                </c:pt>
                <c:pt idx="7745">
                  <c:v>6</c:v>
                </c:pt>
                <c:pt idx="7746">
                  <c:v>7</c:v>
                </c:pt>
                <c:pt idx="7747">
                  <c:v>3</c:v>
                </c:pt>
                <c:pt idx="7748">
                  <c:v>3</c:v>
                </c:pt>
                <c:pt idx="7749">
                  <c:v>6</c:v>
                </c:pt>
                <c:pt idx="7750">
                  <c:v>3</c:v>
                </c:pt>
                <c:pt idx="7751">
                  <c:v>2</c:v>
                </c:pt>
                <c:pt idx="7752">
                  <c:v>4</c:v>
                </c:pt>
                <c:pt idx="7753">
                  <c:v>2</c:v>
                </c:pt>
                <c:pt idx="7754">
                  <c:v>7</c:v>
                </c:pt>
                <c:pt idx="7755">
                  <c:v>3</c:v>
                </c:pt>
                <c:pt idx="7756">
                  <c:v>1</c:v>
                </c:pt>
                <c:pt idx="7757">
                  <c:v>2</c:v>
                </c:pt>
                <c:pt idx="7758">
                  <c:v>1</c:v>
                </c:pt>
                <c:pt idx="7759">
                  <c:v>3</c:v>
                </c:pt>
                <c:pt idx="7760">
                  <c:v>4</c:v>
                </c:pt>
                <c:pt idx="7761">
                  <c:v>3</c:v>
                </c:pt>
                <c:pt idx="7762">
                  <c:v>4</c:v>
                </c:pt>
                <c:pt idx="7763">
                  <c:v>2</c:v>
                </c:pt>
                <c:pt idx="7764">
                  <c:v>3</c:v>
                </c:pt>
                <c:pt idx="7765">
                  <c:v>4</c:v>
                </c:pt>
                <c:pt idx="7766">
                  <c:v>3</c:v>
                </c:pt>
                <c:pt idx="7767">
                  <c:v>3</c:v>
                </c:pt>
                <c:pt idx="7768">
                  <c:v>0</c:v>
                </c:pt>
                <c:pt idx="7769">
                  <c:v>5</c:v>
                </c:pt>
                <c:pt idx="7770">
                  <c:v>5</c:v>
                </c:pt>
                <c:pt idx="7771">
                  <c:v>5</c:v>
                </c:pt>
                <c:pt idx="7772">
                  <c:v>4</c:v>
                </c:pt>
                <c:pt idx="7773">
                  <c:v>1</c:v>
                </c:pt>
                <c:pt idx="7774">
                  <c:v>2</c:v>
                </c:pt>
                <c:pt idx="7775">
                  <c:v>2</c:v>
                </c:pt>
                <c:pt idx="7776">
                  <c:v>8</c:v>
                </c:pt>
                <c:pt idx="7777">
                  <c:v>2</c:v>
                </c:pt>
                <c:pt idx="7778">
                  <c:v>6</c:v>
                </c:pt>
                <c:pt idx="7779">
                  <c:v>2</c:v>
                </c:pt>
                <c:pt idx="7780">
                  <c:v>4</c:v>
                </c:pt>
                <c:pt idx="7781">
                  <c:v>4</c:v>
                </c:pt>
                <c:pt idx="7782">
                  <c:v>4</c:v>
                </c:pt>
                <c:pt idx="7783">
                  <c:v>1</c:v>
                </c:pt>
                <c:pt idx="7784">
                  <c:v>3</c:v>
                </c:pt>
                <c:pt idx="7785">
                  <c:v>1</c:v>
                </c:pt>
                <c:pt idx="7786">
                  <c:v>3</c:v>
                </c:pt>
                <c:pt idx="7787">
                  <c:v>2</c:v>
                </c:pt>
                <c:pt idx="7788">
                  <c:v>1</c:v>
                </c:pt>
                <c:pt idx="7789">
                  <c:v>1</c:v>
                </c:pt>
                <c:pt idx="7790">
                  <c:v>2</c:v>
                </c:pt>
                <c:pt idx="7791">
                  <c:v>4</c:v>
                </c:pt>
                <c:pt idx="7792">
                  <c:v>2</c:v>
                </c:pt>
                <c:pt idx="7793">
                  <c:v>3</c:v>
                </c:pt>
                <c:pt idx="7794">
                  <c:v>2</c:v>
                </c:pt>
                <c:pt idx="7795">
                  <c:v>1</c:v>
                </c:pt>
                <c:pt idx="7796">
                  <c:v>5</c:v>
                </c:pt>
                <c:pt idx="7797">
                  <c:v>3</c:v>
                </c:pt>
                <c:pt idx="7798">
                  <c:v>4</c:v>
                </c:pt>
                <c:pt idx="7799">
                  <c:v>1</c:v>
                </c:pt>
                <c:pt idx="7800">
                  <c:v>4</c:v>
                </c:pt>
                <c:pt idx="7801">
                  <c:v>4</c:v>
                </c:pt>
                <c:pt idx="7802">
                  <c:v>5</c:v>
                </c:pt>
                <c:pt idx="7803">
                  <c:v>2</c:v>
                </c:pt>
                <c:pt idx="7804">
                  <c:v>5</c:v>
                </c:pt>
                <c:pt idx="7805">
                  <c:v>3</c:v>
                </c:pt>
                <c:pt idx="7806">
                  <c:v>1</c:v>
                </c:pt>
                <c:pt idx="7807">
                  <c:v>3</c:v>
                </c:pt>
                <c:pt idx="7808">
                  <c:v>1</c:v>
                </c:pt>
                <c:pt idx="7809">
                  <c:v>4</c:v>
                </c:pt>
                <c:pt idx="7810">
                  <c:v>2</c:v>
                </c:pt>
                <c:pt idx="7811">
                  <c:v>3</c:v>
                </c:pt>
                <c:pt idx="7812">
                  <c:v>3</c:v>
                </c:pt>
                <c:pt idx="7813">
                  <c:v>1</c:v>
                </c:pt>
                <c:pt idx="7814">
                  <c:v>3</c:v>
                </c:pt>
                <c:pt idx="7815">
                  <c:v>1</c:v>
                </c:pt>
                <c:pt idx="7816">
                  <c:v>2</c:v>
                </c:pt>
                <c:pt idx="7817">
                  <c:v>1</c:v>
                </c:pt>
                <c:pt idx="7818">
                  <c:v>4</c:v>
                </c:pt>
                <c:pt idx="7819">
                  <c:v>5</c:v>
                </c:pt>
                <c:pt idx="7820">
                  <c:v>0</c:v>
                </c:pt>
                <c:pt idx="7821">
                  <c:v>3</c:v>
                </c:pt>
                <c:pt idx="7822">
                  <c:v>0</c:v>
                </c:pt>
                <c:pt idx="7823">
                  <c:v>3</c:v>
                </c:pt>
                <c:pt idx="7824">
                  <c:v>0</c:v>
                </c:pt>
                <c:pt idx="7825">
                  <c:v>0</c:v>
                </c:pt>
                <c:pt idx="7826">
                  <c:v>1</c:v>
                </c:pt>
                <c:pt idx="7827">
                  <c:v>2</c:v>
                </c:pt>
                <c:pt idx="7828">
                  <c:v>5</c:v>
                </c:pt>
                <c:pt idx="7829">
                  <c:v>1</c:v>
                </c:pt>
                <c:pt idx="7830">
                  <c:v>3</c:v>
                </c:pt>
                <c:pt idx="7831">
                  <c:v>1</c:v>
                </c:pt>
                <c:pt idx="7832">
                  <c:v>1</c:v>
                </c:pt>
                <c:pt idx="7833">
                  <c:v>2</c:v>
                </c:pt>
                <c:pt idx="7834">
                  <c:v>4</c:v>
                </c:pt>
                <c:pt idx="7835">
                  <c:v>1</c:v>
                </c:pt>
                <c:pt idx="7836">
                  <c:v>1</c:v>
                </c:pt>
                <c:pt idx="7837">
                  <c:v>8</c:v>
                </c:pt>
                <c:pt idx="7838">
                  <c:v>4</c:v>
                </c:pt>
                <c:pt idx="7839">
                  <c:v>2</c:v>
                </c:pt>
                <c:pt idx="7840">
                  <c:v>2</c:v>
                </c:pt>
                <c:pt idx="7841">
                  <c:v>3</c:v>
                </c:pt>
                <c:pt idx="7842">
                  <c:v>3</c:v>
                </c:pt>
                <c:pt idx="7843">
                  <c:v>4</c:v>
                </c:pt>
                <c:pt idx="7844">
                  <c:v>4</c:v>
                </c:pt>
                <c:pt idx="7845">
                  <c:v>2</c:v>
                </c:pt>
                <c:pt idx="7846">
                  <c:v>1</c:v>
                </c:pt>
                <c:pt idx="7847">
                  <c:v>3</c:v>
                </c:pt>
                <c:pt idx="7848">
                  <c:v>3</c:v>
                </c:pt>
                <c:pt idx="7849">
                  <c:v>5</c:v>
                </c:pt>
                <c:pt idx="7850">
                  <c:v>3</c:v>
                </c:pt>
                <c:pt idx="7851">
                  <c:v>1</c:v>
                </c:pt>
                <c:pt idx="7852">
                  <c:v>4</c:v>
                </c:pt>
                <c:pt idx="7853">
                  <c:v>1</c:v>
                </c:pt>
                <c:pt idx="7854">
                  <c:v>2</c:v>
                </c:pt>
                <c:pt idx="7855">
                  <c:v>4</c:v>
                </c:pt>
                <c:pt idx="7856">
                  <c:v>1</c:v>
                </c:pt>
                <c:pt idx="7857">
                  <c:v>0</c:v>
                </c:pt>
                <c:pt idx="7858">
                  <c:v>2</c:v>
                </c:pt>
                <c:pt idx="7859">
                  <c:v>4</c:v>
                </c:pt>
                <c:pt idx="7860">
                  <c:v>4</c:v>
                </c:pt>
                <c:pt idx="7861">
                  <c:v>4</c:v>
                </c:pt>
                <c:pt idx="7862">
                  <c:v>4</c:v>
                </c:pt>
                <c:pt idx="7863">
                  <c:v>2</c:v>
                </c:pt>
                <c:pt idx="7864">
                  <c:v>1</c:v>
                </c:pt>
                <c:pt idx="7865">
                  <c:v>1</c:v>
                </c:pt>
                <c:pt idx="7866">
                  <c:v>4</c:v>
                </c:pt>
                <c:pt idx="7867">
                  <c:v>1</c:v>
                </c:pt>
                <c:pt idx="7868">
                  <c:v>3</c:v>
                </c:pt>
                <c:pt idx="7869">
                  <c:v>1</c:v>
                </c:pt>
                <c:pt idx="7870">
                  <c:v>5</c:v>
                </c:pt>
                <c:pt idx="7871">
                  <c:v>2</c:v>
                </c:pt>
                <c:pt idx="7872">
                  <c:v>1</c:v>
                </c:pt>
                <c:pt idx="7873">
                  <c:v>2</c:v>
                </c:pt>
                <c:pt idx="7874">
                  <c:v>4</c:v>
                </c:pt>
                <c:pt idx="7875">
                  <c:v>1</c:v>
                </c:pt>
                <c:pt idx="7876">
                  <c:v>5</c:v>
                </c:pt>
                <c:pt idx="7877">
                  <c:v>3</c:v>
                </c:pt>
                <c:pt idx="7878">
                  <c:v>4</c:v>
                </c:pt>
                <c:pt idx="7879">
                  <c:v>1</c:v>
                </c:pt>
                <c:pt idx="7880">
                  <c:v>1</c:v>
                </c:pt>
                <c:pt idx="7881">
                  <c:v>4</c:v>
                </c:pt>
                <c:pt idx="7882">
                  <c:v>1</c:v>
                </c:pt>
                <c:pt idx="7883">
                  <c:v>1</c:v>
                </c:pt>
                <c:pt idx="7884">
                  <c:v>1</c:v>
                </c:pt>
                <c:pt idx="7885">
                  <c:v>3</c:v>
                </c:pt>
                <c:pt idx="7886">
                  <c:v>5</c:v>
                </c:pt>
                <c:pt idx="7887">
                  <c:v>1</c:v>
                </c:pt>
                <c:pt idx="7888">
                  <c:v>0</c:v>
                </c:pt>
                <c:pt idx="7889">
                  <c:v>1</c:v>
                </c:pt>
                <c:pt idx="7890">
                  <c:v>3</c:v>
                </c:pt>
                <c:pt idx="7891">
                  <c:v>3</c:v>
                </c:pt>
                <c:pt idx="7892">
                  <c:v>3</c:v>
                </c:pt>
                <c:pt idx="7893">
                  <c:v>2</c:v>
                </c:pt>
                <c:pt idx="7894">
                  <c:v>4</c:v>
                </c:pt>
                <c:pt idx="7895">
                  <c:v>3</c:v>
                </c:pt>
                <c:pt idx="7896">
                  <c:v>1</c:v>
                </c:pt>
                <c:pt idx="7897">
                  <c:v>2</c:v>
                </c:pt>
                <c:pt idx="7898">
                  <c:v>3</c:v>
                </c:pt>
                <c:pt idx="7899">
                  <c:v>1</c:v>
                </c:pt>
                <c:pt idx="7900">
                  <c:v>4</c:v>
                </c:pt>
                <c:pt idx="7901">
                  <c:v>3</c:v>
                </c:pt>
                <c:pt idx="7902">
                  <c:v>0</c:v>
                </c:pt>
                <c:pt idx="7903">
                  <c:v>1</c:v>
                </c:pt>
                <c:pt idx="7904">
                  <c:v>0</c:v>
                </c:pt>
                <c:pt idx="7905">
                  <c:v>2</c:v>
                </c:pt>
                <c:pt idx="7906">
                  <c:v>2</c:v>
                </c:pt>
                <c:pt idx="7907">
                  <c:v>2</c:v>
                </c:pt>
                <c:pt idx="7908">
                  <c:v>1</c:v>
                </c:pt>
                <c:pt idx="7909">
                  <c:v>3</c:v>
                </c:pt>
                <c:pt idx="7910">
                  <c:v>2</c:v>
                </c:pt>
                <c:pt idx="7911">
                  <c:v>0</c:v>
                </c:pt>
                <c:pt idx="7912">
                  <c:v>1</c:v>
                </c:pt>
                <c:pt idx="7913">
                  <c:v>1</c:v>
                </c:pt>
                <c:pt idx="7914">
                  <c:v>2</c:v>
                </c:pt>
                <c:pt idx="7915">
                  <c:v>2</c:v>
                </c:pt>
                <c:pt idx="7916">
                  <c:v>0</c:v>
                </c:pt>
                <c:pt idx="7917">
                  <c:v>0</c:v>
                </c:pt>
                <c:pt idx="7918">
                  <c:v>1</c:v>
                </c:pt>
                <c:pt idx="7919">
                  <c:v>4</c:v>
                </c:pt>
                <c:pt idx="7920">
                  <c:v>0</c:v>
                </c:pt>
                <c:pt idx="7921">
                  <c:v>2</c:v>
                </c:pt>
                <c:pt idx="7922">
                  <c:v>2</c:v>
                </c:pt>
                <c:pt idx="7923">
                  <c:v>2</c:v>
                </c:pt>
                <c:pt idx="7924">
                  <c:v>1</c:v>
                </c:pt>
                <c:pt idx="7925">
                  <c:v>5</c:v>
                </c:pt>
                <c:pt idx="7926">
                  <c:v>2</c:v>
                </c:pt>
                <c:pt idx="7927">
                  <c:v>0</c:v>
                </c:pt>
                <c:pt idx="7928">
                  <c:v>5</c:v>
                </c:pt>
                <c:pt idx="7929">
                  <c:v>2</c:v>
                </c:pt>
                <c:pt idx="7930">
                  <c:v>1</c:v>
                </c:pt>
                <c:pt idx="7931">
                  <c:v>2</c:v>
                </c:pt>
                <c:pt idx="7932">
                  <c:v>1</c:v>
                </c:pt>
                <c:pt idx="7933">
                  <c:v>1</c:v>
                </c:pt>
                <c:pt idx="7934">
                  <c:v>3</c:v>
                </c:pt>
                <c:pt idx="7935">
                  <c:v>1</c:v>
                </c:pt>
                <c:pt idx="7936">
                  <c:v>2</c:v>
                </c:pt>
                <c:pt idx="7937">
                  <c:v>2</c:v>
                </c:pt>
                <c:pt idx="7938">
                  <c:v>2</c:v>
                </c:pt>
                <c:pt idx="7939">
                  <c:v>3</c:v>
                </c:pt>
                <c:pt idx="7940">
                  <c:v>4</c:v>
                </c:pt>
                <c:pt idx="7941">
                  <c:v>0</c:v>
                </c:pt>
                <c:pt idx="7942">
                  <c:v>4</c:v>
                </c:pt>
                <c:pt idx="7943">
                  <c:v>3</c:v>
                </c:pt>
                <c:pt idx="7944">
                  <c:v>4</c:v>
                </c:pt>
                <c:pt idx="7945">
                  <c:v>5</c:v>
                </c:pt>
                <c:pt idx="7946">
                  <c:v>3</c:v>
                </c:pt>
                <c:pt idx="7947">
                  <c:v>2</c:v>
                </c:pt>
                <c:pt idx="7948">
                  <c:v>1</c:v>
                </c:pt>
                <c:pt idx="7949">
                  <c:v>2</c:v>
                </c:pt>
                <c:pt idx="7950">
                  <c:v>1</c:v>
                </c:pt>
                <c:pt idx="7951">
                  <c:v>1</c:v>
                </c:pt>
                <c:pt idx="7952">
                  <c:v>2</c:v>
                </c:pt>
                <c:pt idx="7953">
                  <c:v>3</c:v>
                </c:pt>
                <c:pt idx="7954">
                  <c:v>1</c:v>
                </c:pt>
                <c:pt idx="7955">
                  <c:v>2</c:v>
                </c:pt>
                <c:pt idx="7956">
                  <c:v>0</c:v>
                </c:pt>
                <c:pt idx="7957">
                  <c:v>0</c:v>
                </c:pt>
                <c:pt idx="7958">
                  <c:v>0</c:v>
                </c:pt>
                <c:pt idx="7959">
                  <c:v>3</c:v>
                </c:pt>
                <c:pt idx="7960">
                  <c:v>3</c:v>
                </c:pt>
                <c:pt idx="7961">
                  <c:v>2</c:v>
                </c:pt>
                <c:pt idx="7962">
                  <c:v>2</c:v>
                </c:pt>
                <c:pt idx="7963">
                  <c:v>1</c:v>
                </c:pt>
                <c:pt idx="7964">
                  <c:v>4</c:v>
                </c:pt>
                <c:pt idx="7965">
                  <c:v>0</c:v>
                </c:pt>
                <c:pt idx="7966">
                  <c:v>0</c:v>
                </c:pt>
                <c:pt idx="7967">
                  <c:v>1</c:v>
                </c:pt>
                <c:pt idx="7968">
                  <c:v>5</c:v>
                </c:pt>
                <c:pt idx="7969">
                  <c:v>1</c:v>
                </c:pt>
                <c:pt idx="7970">
                  <c:v>1</c:v>
                </c:pt>
                <c:pt idx="7971">
                  <c:v>5</c:v>
                </c:pt>
                <c:pt idx="7972">
                  <c:v>5</c:v>
                </c:pt>
                <c:pt idx="7973">
                  <c:v>2</c:v>
                </c:pt>
                <c:pt idx="7974">
                  <c:v>2</c:v>
                </c:pt>
                <c:pt idx="7975">
                  <c:v>6</c:v>
                </c:pt>
                <c:pt idx="7976">
                  <c:v>1</c:v>
                </c:pt>
                <c:pt idx="7977">
                  <c:v>4</c:v>
                </c:pt>
                <c:pt idx="7978">
                  <c:v>1</c:v>
                </c:pt>
                <c:pt idx="7979">
                  <c:v>0</c:v>
                </c:pt>
                <c:pt idx="7980">
                  <c:v>0</c:v>
                </c:pt>
                <c:pt idx="7981">
                  <c:v>3</c:v>
                </c:pt>
                <c:pt idx="7982">
                  <c:v>2</c:v>
                </c:pt>
                <c:pt idx="7983">
                  <c:v>2</c:v>
                </c:pt>
                <c:pt idx="7984">
                  <c:v>2</c:v>
                </c:pt>
                <c:pt idx="7985">
                  <c:v>1</c:v>
                </c:pt>
                <c:pt idx="7986">
                  <c:v>0</c:v>
                </c:pt>
                <c:pt idx="7987">
                  <c:v>1</c:v>
                </c:pt>
                <c:pt idx="7988">
                  <c:v>3</c:v>
                </c:pt>
                <c:pt idx="7989">
                  <c:v>1</c:v>
                </c:pt>
                <c:pt idx="7990">
                  <c:v>1</c:v>
                </c:pt>
                <c:pt idx="7991">
                  <c:v>0</c:v>
                </c:pt>
                <c:pt idx="7992">
                  <c:v>3</c:v>
                </c:pt>
                <c:pt idx="7993">
                  <c:v>1</c:v>
                </c:pt>
                <c:pt idx="7994">
                  <c:v>5</c:v>
                </c:pt>
                <c:pt idx="7995">
                  <c:v>0</c:v>
                </c:pt>
                <c:pt idx="7996">
                  <c:v>1</c:v>
                </c:pt>
                <c:pt idx="7997">
                  <c:v>4</c:v>
                </c:pt>
                <c:pt idx="7998">
                  <c:v>2</c:v>
                </c:pt>
                <c:pt idx="7999">
                  <c:v>1</c:v>
                </c:pt>
                <c:pt idx="8000">
                  <c:v>1</c:v>
                </c:pt>
                <c:pt idx="8001">
                  <c:v>1</c:v>
                </c:pt>
                <c:pt idx="8002">
                  <c:v>3</c:v>
                </c:pt>
                <c:pt idx="8003">
                  <c:v>4</c:v>
                </c:pt>
                <c:pt idx="8004">
                  <c:v>2</c:v>
                </c:pt>
                <c:pt idx="8005">
                  <c:v>1</c:v>
                </c:pt>
                <c:pt idx="8006">
                  <c:v>4</c:v>
                </c:pt>
                <c:pt idx="8007">
                  <c:v>1</c:v>
                </c:pt>
                <c:pt idx="8008">
                  <c:v>0</c:v>
                </c:pt>
                <c:pt idx="8009">
                  <c:v>3</c:v>
                </c:pt>
                <c:pt idx="8010">
                  <c:v>4</c:v>
                </c:pt>
                <c:pt idx="8011">
                  <c:v>2</c:v>
                </c:pt>
                <c:pt idx="8012">
                  <c:v>2</c:v>
                </c:pt>
                <c:pt idx="8013">
                  <c:v>0</c:v>
                </c:pt>
                <c:pt idx="8014">
                  <c:v>2</c:v>
                </c:pt>
                <c:pt idx="8015">
                  <c:v>0</c:v>
                </c:pt>
                <c:pt idx="8016">
                  <c:v>3</c:v>
                </c:pt>
                <c:pt idx="8017">
                  <c:v>4</c:v>
                </c:pt>
                <c:pt idx="8018">
                  <c:v>1</c:v>
                </c:pt>
                <c:pt idx="8019">
                  <c:v>3</c:v>
                </c:pt>
                <c:pt idx="8020">
                  <c:v>2</c:v>
                </c:pt>
                <c:pt idx="8021">
                  <c:v>4</c:v>
                </c:pt>
                <c:pt idx="8022">
                  <c:v>1</c:v>
                </c:pt>
                <c:pt idx="8023">
                  <c:v>3</c:v>
                </c:pt>
                <c:pt idx="8024">
                  <c:v>2</c:v>
                </c:pt>
                <c:pt idx="8025">
                  <c:v>2</c:v>
                </c:pt>
                <c:pt idx="8026">
                  <c:v>2</c:v>
                </c:pt>
                <c:pt idx="8027">
                  <c:v>3</c:v>
                </c:pt>
                <c:pt idx="8028">
                  <c:v>1</c:v>
                </c:pt>
                <c:pt idx="8029">
                  <c:v>4</c:v>
                </c:pt>
                <c:pt idx="8030">
                  <c:v>1</c:v>
                </c:pt>
                <c:pt idx="8031">
                  <c:v>2</c:v>
                </c:pt>
                <c:pt idx="8032">
                  <c:v>2</c:v>
                </c:pt>
                <c:pt idx="8033">
                  <c:v>0</c:v>
                </c:pt>
                <c:pt idx="8034">
                  <c:v>3</c:v>
                </c:pt>
                <c:pt idx="8035">
                  <c:v>2</c:v>
                </c:pt>
                <c:pt idx="8036">
                  <c:v>4</c:v>
                </c:pt>
                <c:pt idx="8037">
                  <c:v>0</c:v>
                </c:pt>
                <c:pt idx="8038">
                  <c:v>3</c:v>
                </c:pt>
                <c:pt idx="8039">
                  <c:v>1</c:v>
                </c:pt>
                <c:pt idx="8040">
                  <c:v>4</c:v>
                </c:pt>
                <c:pt idx="8041">
                  <c:v>1</c:v>
                </c:pt>
                <c:pt idx="8042">
                  <c:v>1</c:v>
                </c:pt>
                <c:pt idx="8043">
                  <c:v>1</c:v>
                </c:pt>
                <c:pt idx="8044">
                  <c:v>0</c:v>
                </c:pt>
                <c:pt idx="8045">
                  <c:v>2</c:v>
                </c:pt>
                <c:pt idx="8046">
                  <c:v>0</c:v>
                </c:pt>
                <c:pt idx="8047">
                  <c:v>2</c:v>
                </c:pt>
                <c:pt idx="8048">
                  <c:v>2</c:v>
                </c:pt>
                <c:pt idx="8049">
                  <c:v>1</c:v>
                </c:pt>
                <c:pt idx="8050">
                  <c:v>3</c:v>
                </c:pt>
                <c:pt idx="8051">
                  <c:v>2</c:v>
                </c:pt>
                <c:pt idx="8052">
                  <c:v>0</c:v>
                </c:pt>
                <c:pt idx="8053">
                  <c:v>2</c:v>
                </c:pt>
                <c:pt idx="8054">
                  <c:v>1</c:v>
                </c:pt>
                <c:pt idx="8055">
                  <c:v>1</c:v>
                </c:pt>
                <c:pt idx="8056">
                  <c:v>2</c:v>
                </c:pt>
                <c:pt idx="8057">
                  <c:v>0</c:v>
                </c:pt>
                <c:pt idx="8058">
                  <c:v>2</c:v>
                </c:pt>
                <c:pt idx="8059">
                  <c:v>1</c:v>
                </c:pt>
                <c:pt idx="8060">
                  <c:v>1</c:v>
                </c:pt>
                <c:pt idx="8061">
                  <c:v>4</c:v>
                </c:pt>
                <c:pt idx="8062">
                  <c:v>2</c:v>
                </c:pt>
                <c:pt idx="8063">
                  <c:v>4</c:v>
                </c:pt>
                <c:pt idx="8064">
                  <c:v>2</c:v>
                </c:pt>
                <c:pt idx="8065">
                  <c:v>2</c:v>
                </c:pt>
                <c:pt idx="8066">
                  <c:v>4</c:v>
                </c:pt>
                <c:pt idx="8067">
                  <c:v>2</c:v>
                </c:pt>
                <c:pt idx="8068">
                  <c:v>1</c:v>
                </c:pt>
                <c:pt idx="8069">
                  <c:v>0</c:v>
                </c:pt>
                <c:pt idx="8070">
                  <c:v>3</c:v>
                </c:pt>
                <c:pt idx="8071">
                  <c:v>3</c:v>
                </c:pt>
                <c:pt idx="8072">
                  <c:v>2</c:v>
                </c:pt>
                <c:pt idx="8073">
                  <c:v>4</c:v>
                </c:pt>
                <c:pt idx="8074">
                  <c:v>1</c:v>
                </c:pt>
                <c:pt idx="8075">
                  <c:v>3</c:v>
                </c:pt>
                <c:pt idx="8076">
                  <c:v>2</c:v>
                </c:pt>
                <c:pt idx="8077">
                  <c:v>2</c:v>
                </c:pt>
                <c:pt idx="8078">
                  <c:v>2</c:v>
                </c:pt>
                <c:pt idx="8079">
                  <c:v>2</c:v>
                </c:pt>
                <c:pt idx="8080">
                  <c:v>2</c:v>
                </c:pt>
                <c:pt idx="8081">
                  <c:v>1</c:v>
                </c:pt>
                <c:pt idx="8082">
                  <c:v>2</c:v>
                </c:pt>
                <c:pt idx="8083">
                  <c:v>2</c:v>
                </c:pt>
                <c:pt idx="8084">
                  <c:v>1</c:v>
                </c:pt>
                <c:pt idx="8085">
                  <c:v>1</c:v>
                </c:pt>
                <c:pt idx="8086">
                  <c:v>2</c:v>
                </c:pt>
                <c:pt idx="8087">
                  <c:v>3</c:v>
                </c:pt>
                <c:pt idx="8088">
                  <c:v>3</c:v>
                </c:pt>
                <c:pt idx="8089">
                  <c:v>1</c:v>
                </c:pt>
                <c:pt idx="8090">
                  <c:v>0</c:v>
                </c:pt>
                <c:pt idx="8091">
                  <c:v>4</c:v>
                </c:pt>
                <c:pt idx="8092">
                  <c:v>1</c:v>
                </c:pt>
                <c:pt idx="8093">
                  <c:v>4</c:v>
                </c:pt>
                <c:pt idx="8094">
                  <c:v>1</c:v>
                </c:pt>
                <c:pt idx="8095">
                  <c:v>3</c:v>
                </c:pt>
                <c:pt idx="8096">
                  <c:v>1</c:v>
                </c:pt>
                <c:pt idx="8097">
                  <c:v>2</c:v>
                </c:pt>
                <c:pt idx="8098">
                  <c:v>0</c:v>
                </c:pt>
                <c:pt idx="8099">
                  <c:v>3</c:v>
                </c:pt>
                <c:pt idx="8100">
                  <c:v>4</c:v>
                </c:pt>
                <c:pt idx="8101">
                  <c:v>2</c:v>
                </c:pt>
                <c:pt idx="8102">
                  <c:v>1</c:v>
                </c:pt>
                <c:pt idx="8103">
                  <c:v>1</c:v>
                </c:pt>
                <c:pt idx="8104">
                  <c:v>2</c:v>
                </c:pt>
                <c:pt idx="8105">
                  <c:v>3</c:v>
                </c:pt>
                <c:pt idx="8106">
                  <c:v>1</c:v>
                </c:pt>
                <c:pt idx="8107">
                  <c:v>2</c:v>
                </c:pt>
                <c:pt idx="8108">
                  <c:v>0</c:v>
                </c:pt>
                <c:pt idx="8109">
                  <c:v>3</c:v>
                </c:pt>
                <c:pt idx="8110">
                  <c:v>0</c:v>
                </c:pt>
                <c:pt idx="8111">
                  <c:v>3</c:v>
                </c:pt>
                <c:pt idx="8112">
                  <c:v>5</c:v>
                </c:pt>
                <c:pt idx="8113">
                  <c:v>2</c:v>
                </c:pt>
                <c:pt idx="8114">
                  <c:v>2</c:v>
                </c:pt>
                <c:pt idx="8115">
                  <c:v>1</c:v>
                </c:pt>
                <c:pt idx="8116">
                  <c:v>2</c:v>
                </c:pt>
                <c:pt idx="8117">
                  <c:v>2</c:v>
                </c:pt>
                <c:pt idx="8118">
                  <c:v>1</c:v>
                </c:pt>
                <c:pt idx="8119">
                  <c:v>3</c:v>
                </c:pt>
                <c:pt idx="8120">
                  <c:v>0</c:v>
                </c:pt>
                <c:pt idx="8121">
                  <c:v>3</c:v>
                </c:pt>
                <c:pt idx="8122">
                  <c:v>2</c:v>
                </c:pt>
                <c:pt idx="8123">
                  <c:v>2</c:v>
                </c:pt>
                <c:pt idx="8124">
                  <c:v>2</c:v>
                </c:pt>
                <c:pt idx="8125">
                  <c:v>3</c:v>
                </c:pt>
                <c:pt idx="8126">
                  <c:v>3</c:v>
                </c:pt>
                <c:pt idx="8127">
                  <c:v>3</c:v>
                </c:pt>
                <c:pt idx="8128">
                  <c:v>2</c:v>
                </c:pt>
                <c:pt idx="8129">
                  <c:v>1</c:v>
                </c:pt>
                <c:pt idx="8130">
                  <c:v>2</c:v>
                </c:pt>
                <c:pt idx="8131">
                  <c:v>1</c:v>
                </c:pt>
                <c:pt idx="8132">
                  <c:v>2</c:v>
                </c:pt>
                <c:pt idx="8133">
                  <c:v>0</c:v>
                </c:pt>
                <c:pt idx="8134">
                  <c:v>1</c:v>
                </c:pt>
                <c:pt idx="8135">
                  <c:v>1</c:v>
                </c:pt>
                <c:pt idx="8136">
                  <c:v>3</c:v>
                </c:pt>
                <c:pt idx="8137">
                  <c:v>5</c:v>
                </c:pt>
                <c:pt idx="8138">
                  <c:v>0</c:v>
                </c:pt>
                <c:pt idx="8139">
                  <c:v>4</c:v>
                </c:pt>
                <c:pt idx="8140">
                  <c:v>4</c:v>
                </c:pt>
                <c:pt idx="8141">
                  <c:v>1</c:v>
                </c:pt>
                <c:pt idx="8142">
                  <c:v>4</c:v>
                </c:pt>
                <c:pt idx="8143">
                  <c:v>1</c:v>
                </c:pt>
                <c:pt idx="8144">
                  <c:v>2</c:v>
                </c:pt>
                <c:pt idx="8145">
                  <c:v>1</c:v>
                </c:pt>
                <c:pt idx="8146">
                  <c:v>3</c:v>
                </c:pt>
                <c:pt idx="8147">
                  <c:v>2</c:v>
                </c:pt>
                <c:pt idx="8148">
                  <c:v>3</c:v>
                </c:pt>
                <c:pt idx="8149">
                  <c:v>1</c:v>
                </c:pt>
                <c:pt idx="8150">
                  <c:v>2</c:v>
                </c:pt>
                <c:pt idx="8151">
                  <c:v>0</c:v>
                </c:pt>
                <c:pt idx="8152">
                  <c:v>2</c:v>
                </c:pt>
                <c:pt idx="8153">
                  <c:v>1</c:v>
                </c:pt>
                <c:pt idx="8154">
                  <c:v>0</c:v>
                </c:pt>
                <c:pt idx="8155">
                  <c:v>1</c:v>
                </c:pt>
                <c:pt idx="8156">
                  <c:v>2</c:v>
                </c:pt>
                <c:pt idx="8157">
                  <c:v>2</c:v>
                </c:pt>
                <c:pt idx="8158">
                  <c:v>4</c:v>
                </c:pt>
                <c:pt idx="8159">
                  <c:v>0</c:v>
                </c:pt>
                <c:pt idx="8160">
                  <c:v>1</c:v>
                </c:pt>
                <c:pt idx="8161">
                  <c:v>1</c:v>
                </c:pt>
                <c:pt idx="8162">
                  <c:v>2</c:v>
                </c:pt>
                <c:pt idx="8163">
                  <c:v>2</c:v>
                </c:pt>
                <c:pt idx="8164">
                  <c:v>1</c:v>
                </c:pt>
                <c:pt idx="8165">
                  <c:v>2</c:v>
                </c:pt>
                <c:pt idx="8166">
                  <c:v>4</c:v>
                </c:pt>
                <c:pt idx="8167">
                  <c:v>3</c:v>
                </c:pt>
                <c:pt idx="8168">
                  <c:v>1</c:v>
                </c:pt>
                <c:pt idx="8169">
                  <c:v>0</c:v>
                </c:pt>
                <c:pt idx="8170">
                  <c:v>0</c:v>
                </c:pt>
                <c:pt idx="8171">
                  <c:v>8</c:v>
                </c:pt>
                <c:pt idx="8172">
                  <c:v>1</c:v>
                </c:pt>
                <c:pt idx="8173">
                  <c:v>1</c:v>
                </c:pt>
                <c:pt idx="8174">
                  <c:v>3</c:v>
                </c:pt>
                <c:pt idx="8175">
                  <c:v>3</c:v>
                </c:pt>
                <c:pt idx="8176">
                  <c:v>2</c:v>
                </c:pt>
                <c:pt idx="8177">
                  <c:v>0</c:v>
                </c:pt>
                <c:pt idx="8178">
                  <c:v>3</c:v>
                </c:pt>
                <c:pt idx="8179">
                  <c:v>1</c:v>
                </c:pt>
                <c:pt idx="8180">
                  <c:v>1</c:v>
                </c:pt>
                <c:pt idx="8181">
                  <c:v>1</c:v>
                </c:pt>
                <c:pt idx="8182">
                  <c:v>5</c:v>
                </c:pt>
                <c:pt idx="8183">
                  <c:v>2</c:v>
                </c:pt>
                <c:pt idx="8184">
                  <c:v>4</c:v>
                </c:pt>
                <c:pt idx="8185">
                  <c:v>3</c:v>
                </c:pt>
                <c:pt idx="8186">
                  <c:v>0</c:v>
                </c:pt>
                <c:pt idx="8187">
                  <c:v>1</c:v>
                </c:pt>
                <c:pt idx="8188">
                  <c:v>4</c:v>
                </c:pt>
                <c:pt idx="8189">
                  <c:v>1</c:v>
                </c:pt>
                <c:pt idx="8190">
                  <c:v>2</c:v>
                </c:pt>
                <c:pt idx="8191">
                  <c:v>3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91E5-429E-9310-82B52B60D76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876736"/>
        <c:axId val="45878272"/>
      </c:scatterChart>
      <c:valAx>
        <c:axId val="45876736"/>
        <c:scaling>
          <c:orientation val="minMax"/>
          <c:max val="5"/>
          <c:min val="3.5"/>
        </c:scaling>
        <c:delete val="0"/>
        <c:axPos val="b"/>
        <c:numFmt formatCode="General" sourceLinked="1"/>
        <c:majorTickMark val="out"/>
        <c:minorTickMark val="in"/>
        <c:tickLblPos val="nextTo"/>
        <c:crossAx val="45878272"/>
        <c:crosses val="autoZero"/>
        <c:crossBetween val="midCat"/>
      </c:valAx>
      <c:valAx>
        <c:axId val="45878272"/>
        <c:scaling>
          <c:logBase val="10"/>
          <c:orientation val="minMax"/>
          <c:max val="5000"/>
          <c:min val="50"/>
        </c:scaling>
        <c:delete val="0"/>
        <c:axPos val="l"/>
        <c:numFmt formatCode="General" sourceLinked="1"/>
        <c:majorTickMark val="out"/>
        <c:minorTickMark val="none"/>
        <c:tickLblPos val="nextTo"/>
        <c:crossAx val="45876736"/>
        <c:crosses val="autoZero"/>
        <c:crossBetween val="midCat"/>
      </c:valAx>
      <c:spPr>
        <a:solidFill>
          <a:prstClr val="white">
            <a:lumMod val="85000"/>
          </a:prstClr>
        </a:solidFill>
      </c:spPr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064125952865762"/>
          <c:y val="6.9687579375158751E-2"/>
          <c:w val="0.82685192475940505"/>
          <c:h val="0.83285104986876668"/>
        </c:manualLayout>
      </c:layout>
      <c:scatterChart>
        <c:scatterStyle val="lineMarker"/>
        <c:varyColors val="0"/>
        <c:ser>
          <c:idx val="2"/>
          <c:order val="0"/>
          <c:tx>
            <c:v>8.86E-08</c:v>
          </c:tx>
          <c:spPr>
            <a:ln w="63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Sheet2!$M$4:$M$8196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622</c:v>
                </c:pt>
                <c:pt idx="21">
                  <c:v>666</c:v>
                </c:pt>
                <c:pt idx="22">
                  <c:v>678</c:v>
                </c:pt>
                <c:pt idx="23">
                  <c:v>797</c:v>
                </c:pt>
                <c:pt idx="24">
                  <c:v>947</c:v>
                </c:pt>
                <c:pt idx="25">
                  <c:v>1174</c:v>
                </c:pt>
                <c:pt idx="26">
                  <c:v>1484</c:v>
                </c:pt>
                <c:pt idx="27">
                  <c:v>1983</c:v>
                </c:pt>
                <c:pt idx="28">
                  <c:v>2447</c:v>
                </c:pt>
                <c:pt idx="29">
                  <c:v>3002</c:v>
                </c:pt>
                <c:pt idx="30">
                  <c:v>3366</c:v>
                </c:pt>
                <c:pt idx="31">
                  <c:v>3898</c:v>
                </c:pt>
                <c:pt idx="32">
                  <c:v>4329</c:v>
                </c:pt>
                <c:pt idx="33">
                  <c:v>4632</c:v>
                </c:pt>
                <c:pt idx="34">
                  <c:v>4956</c:v>
                </c:pt>
                <c:pt idx="35">
                  <c:v>5126</c:v>
                </c:pt>
                <c:pt idx="36">
                  <c:v>5449</c:v>
                </c:pt>
                <c:pt idx="37">
                  <c:v>5766</c:v>
                </c:pt>
                <c:pt idx="38">
                  <c:v>5932</c:v>
                </c:pt>
                <c:pt idx="39">
                  <c:v>6189</c:v>
                </c:pt>
                <c:pt idx="40">
                  <c:v>6132</c:v>
                </c:pt>
                <c:pt idx="41">
                  <c:v>6275</c:v>
                </c:pt>
                <c:pt idx="42">
                  <c:v>6257</c:v>
                </c:pt>
                <c:pt idx="43">
                  <c:v>6317</c:v>
                </c:pt>
                <c:pt idx="44">
                  <c:v>6529</c:v>
                </c:pt>
                <c:pt idx="45">
                  <c:v>6776</c:v>
                </c:pt>
                <c:pt idx="46">
                  <c:v>6870</c:v>
                </c:pt>
                <c:pt idx="47">
                  <c:v>7052</c:v>
                </c:pt>
                <c:pt idx="48">
                  <c:v>7154</c:v>
                </c:pt>
                <c:pt idx="49">
                  <c:v>7449</c:v>
                </c:pt>
                <c:pt idx="50">
                  <c:v>7210</c:v>
                </c:pt>
                <c:pt idx="51">
                  <c:v>7122</c:v>
                </c:pt>
                <c:pt idx="52">
                  <c:v>6719</c:v>
                </c:pt>
                <c:pt idx="53">
                  <c:v>6308</c:v>
                </c:pt>
                <c:pt idx="54">
                  <c:v>5980</c:v>
                </c:pt>
                <c:pt idx="55">
                  <c:v>5653</c:v>
                </c:pt>
                <c:pt idx="56">
                  <c:v>5538</c:v>
                </c:pt>
                <c:pt idx="57">
                  <c:v>5378</c:v>
                </c:pt>
                <c:pt idx="58">
                  <c:v>5347</c:v>
                </c:pt>
                <c:pt idx="59">
                  <c:v>5450</c:v>
                </c:pt>
                <c:pt idx="60">
                  <c:v>5600</c:v>
                </c:pt>
                <c:pt idx="61">
                  <c:v>5820</c:v>
                </c:pt>
                <c:pt idx="62">
                  <c:v>6085</c:v>
                </c:pt>
                <c:pt idx="63">
                  <c:v>6503</c:v>
                </c:pt>
                <c:pt idx="64">
                  <c:v>7028</c:v>
                </c:pt>
                <c:pt idx="65">
                  <c:v>7387</c:v>
                </c:pt>
                <c:pt idx="66">
                  <c:v>7697</c:v>
                </c:pt>
                <c:pt idx="67">
                  <c:v>8346</c:v>
                </c:pt>
                <c:pt idx="68">
                  <c:v>8729</c:v>
                </c:pt>
                <c:pt idx="69">
                  <c:v>9304</c:v>
                </c:pt>
                <c:pt idx="70">
                  <c:v>10040</c:v>
                </c:pt>
                <c:pt idx="71">
                  <c:v>11159</c:v>
                </c:pt>
                <c:pt idx="72">
                  <c:v>12632</c:v>
                </c:pt>
                <c:pt idx="73">
                  <c:v>14360</c:v>
                </c:pt>
                <c:pt idx="74">
                  <c:v>16657</c:v>
                </c:pt>
                <c:pt idx="75">
                  <c:v>19593</c:v>
                </c:pt>
                <c:pt idx="76">
                  <c:v>22814</c:v>
                </c:pt>
                <c:pt idx="77">
                  <c:v>25981</c:v>
                </c:pt>
                <c:pt idx="78">
                  <c:v>28581</c:v>
                </c:pt>
                <c:pt idx="79">
                  <c:v>31322</c:v>
                </c:pt>
                <c:pt idx="80">
                  <c:v>33571</c:v>
                </c:pt>
                <c:pt idx="81">
                  <c:v>33951</c:v>
                </c:pt>
                <c:pt idx="82">
                  <c:v>33823</c:v>
                </c:pt>
                <c:pt idx="83">
                  <c:v>33840</c:v>
                </c:pt>
                <c:pt idx="84">
                  <c:v>33168</c:v>
                </c:pt>
                <c:pt idx="85">
                  <c:v>33177</c:v>
                </c:pt>
                <c:pt idx="86">
                  <c:v>32852</c:v>
                </c:pt>
                <c:pt idx="87">
                  <c:v>32806</c:v>
                </c:pt>
                <c:pt idx="88">
                  <c:v>31722</c:v>
                </c:pt>
                <c:pt idx="89">
                  <c:v>32109</c:v>
                </c:pt>
                <c:pt idx="90">
                  <c:v>31662</c:v>
                </c:pt>
                <c:pt idx="91">
                  <c:v>31432</c:v>
                </c:pt>
                <c:pt idx="92">
                  <c:v>31166</c:v>
                </c:pt>
                <c:pt idx="93">
                  <c:v>30984</c:v>
                </c:pt>
                <c:pt idx="94">
                  <c:v>31233</c:v>
                </c:pt>
                <c:pt idx="95">
                  <c:v>29643</c:v>
                </c:pt>
                <c:pt idx="96">
                  <c:v>29281</c:v>
                </c:pt>
                <c:pt idx="97">
                  <c:v>28231</c:v>
                </c:pt>
                <c:pt idx="98">
                  <c:v>27668</c:v>
                </c:pt>
                <c:pt idx="99">
                  <c:v>26573</c:v>
                </c:pt>
                <c:pt idx="100">
                  <c:v>25898</c:v>
                </c:pt>
                <c:pt idx="101">
                  <c:v>25317</c:v>
                </c:pt>
                <c:pt idx="102">
                  <c:v>25068</c:v>
                </c:pt>
                <c:pt idx="103">
                  <c:v>24716</c:v>
                </c:pt>
                <c:pt idx="104">
                  <c:v>25347</c:v>
                </c:pt>
                <c:pt idx="105">
                  <c:v>26513</c:v>
                </c:pt>
                <c:pt idx="106">
                  <c:v>28330</c:v>
                </c:pt>
                <c:pt idx="107">
                  <c:v>32145</c:v>
                </c:pt>
                <c:pt idx="108">
                  <c:v>36494</c:v>
                </c:pt>
                <c:pt idx="109">
                  <c:v>43144</c:v>
                </c:pt>
                <c:pt idx="110">
                  <c:v>47899</c:v>
                </c:pt>
                <c:pt idx="111">
                  <c:v>55315</c:v>
                </c:pt>
                <c:pt idx="112">
                  <c:v>61137</c:v>
                </c:pt>
                <c:pt idx="113">
                  <c:v>65490</c:v>
                </c:pt>
                <c:pt idx="114">
                  <c:v>69404</c:v>
                </c:pt>
                <c:pt idx="115">
                  <c:v>70941</c:v>
                </c:pt>
                <c:pt idx="116">
                  <c:v>73327</c:v>
                </c:pt>
                <c:pt idx="117">
                  <c:v>72086</c:v>
                </c:pt>
                <c:pt idx="118">
                  <c:v>71277</c:v>
                </c:pt>
                <c:pt idx="119">
                  <c:v>69874</c:v>
                </c:pt>
                <c:pt idx="120">
                  <c:v>68913</c:v>
                </c:pt>
                <c:pt idx="121">
                  <c:v>66944</c:v>
                </c:pt>
                <c:pt idx="122">
                  <c:v>65587</c:v>
                </c:pt>
                <c:pt idx="123">
                  <c:v>64212</c:v>
                </c:pt>
                <c:pt idx="124">
                  <c:v>61487</c:v>
                </c:pt>
                <c:pt idx="125">
                  <c:v>59642</c:v>
                </c:pt>
                <c:pt idx="126">
                  <c:v>57443</c:v>
                </c:pt>
                <c:pt idx="127">
                  <c:v>55390</c:v>
                </c:pt>
                <c:pt idx="128">
                  <c:v>53011</c:v>
                </c:pt>
                <c:pt idx="129">
                  <c:v>51793</c:v>
                </c:pt>
                <c:pt idx="130">
                  <c:v>49887</c:v>
                </c:pt>
                <c:pt idx="131">
                  <c:v>48509</c:v>
                </c:pt>
                <c:pt idx="132">
                  <c:v>46480</c:v>
                </c:pt>
                <c:pt idx="133">
                  <c:v>44414</c:v>
                </c:pt>
                <c:pt idx="134">
                  <c:v>43160</c:v>
                </c:pt>
                <c:pt idx="135">
                  <c:v>41287</c:v>
                </c:pt>
                <c:pt idx="136">
                  <c:v>40629</c:v>
                </c:pt>
                <c:pt idx="137">
                  <c:v>39580</c:v>
                </c:pt>
                <c:pt idx="138">
                  <c:v>38931</c:v>
                </c:pt>
                <c:pt idx="139">
                  <c:v>37627</c:v>
                </c:pt>
                <c:pt idx="140">
                  <c:v>36575</c:v>
                </c:pt>
                <c:pt idx="141">
                  <c:v>36029</c:v>
                </c:pt>
                <c:pt idx="142">
                  <c:v>34935</c:v>
                </c:pt>
                <c:pt idx="143">
                  <c:v>34280</c:v>
                </c:pt>
                <c:pt idx="144">
                  <c:v>33017</c:v>
                </c:pt>
                <c:pt idx="145">
                  <c:v>32465</c:v>
                </c:pt>
                <c:pt idx="146">
                  <c:v>30724</c:v>
                </c:pt>
                <c:pt idx="147">
                  <c:v>29494</c:v>
                </c:pt>
                <c:pt idx="148">
                  <c:v>28376</c:v>
                </c:pt>
                <c:pt idx="149">
                  <c:v>27531</c:v>
                </c:pt>
                <c:pt idx="150">
                  <c:v>26281</c:v>
                </c:pt>
                <c:pt idx="151">
                  <c:v>25606</c:v>
                </c:pt>
                <c:pt idx="152">
                  <c:v>24587</c:v>
                </c:pt>
                <c:pt idx="153">
                  <c:v>24246</c:v>
                </c:pt>
                <c:pt idx="154">
                  <c:v>23275</c:v>
                </c:pt>
                <c:pt idx="155">
                  <c:v>22424</c:v>
                </c:pt>
                <c:pt idx="156">
                  <c:v>21721</c:v>
                </c:pt>
                <c:pt idx="157">
                  <c:v>21437</c:v>
                </c:pt>
                <c:pt idx="158">
                  <c:v>21004</c:v>
                </c:pt>
                <c:pt idx="159">
                  <c:v>20200</c:v>
                </c:pt>
                <c:pt idx="160">
                  <c:v>20054</c:v>
                </c:pt>
                <c:pt idx="161">
                  <c:v>19411</c:v>
                </c:pt>
                <c:pt idx="162">
                  <c:v>18582</c:v>
                </c:pt>
                <c:pt idx="163">
                  <c:v>17918</c:v>
                </c:pt>
                <c:pt idx="164">
                  <c:v>17524</c:v>
                </c:pt>
                <c:pt idx="165">
                  <c:v>17043</c:v>
                </c:pt>
                <c:pt idx="166">
                  <c:v>16830</c:v>
                </c:pt>
                <c:pt idx="167">
                  <c:v>16458</c:v>
                </c:pt>
                <c:pt idx="168">
                  <c:v>16298</c:v>
                </c:pt>
                <c:pt idx="169">
                  <c:v>15931</c:v>
                </c:pt>
                <c:pt idx="170">
                  <c:v>15406</c:v>
                </c:pt>
                <c:pt idx="171">
                  <c:v>15194</c:v>
                </c:pt>
                <c:pt idx="172">
                  <c:v>15054</c:v>
                </c:pt>
                <c:pt idx="173">
                  <c:v>14517</c:v>
                </c:pt>
                <c:pt idx="174">
                  <c:v>14374</c:v>
                </c:pt>
                <c:pt idx="175">
                  <c:v>13877</c:v>
                </c:pt>
                <c:pt idx="176">
                  <c:v>13633</c:v>
                </c:pt>
                <c:pt idx="177">
                  <c:v>13389</c:v>
                </c:pt>
                <c:pt idx="178">
                  <c:v>13257</c:v>
                </c:pt>
                <c:pt idx="179">
                  <c:v>12631</c:v>
                </c:pt>
                <c:pt idx="180">
                  <c:v>12368</c:v>
                </c:pt>
                <c:pt idx="181">
                  <c:v>12038</c:v>
                </c:pt>
                <c:pt idx="182">
                  <c:v>11976</c:v>
                </c:pt>
                <c:pt idx="183">
                  <c:v>11696</c:v>
                </c:pt>
                <c:pt idx="184">
                  <c:v>11353</c:v>
                </c:pt>
                <c:pt idx="185">
                  <c:v>11481</c:v>
                </c:pt>
                <c:pt idx="186">
                  <c:v>11537</c:v>
                </c:pt>
                <c:pt idx="187">
                  <c:v>11877</c:v>
                </c:pt>
                <c:pt idx="188">
                  <c:v>11817</c:v>
                </c:pt>
                <c:pt idx="189">
                  <c:v>12544</c:v>
                </c:pt>
                <c:pt idx="190">
                  <c:v>13323</c:v>
                </c:pt>
                <c:pt idx="191">
                  <c:v>13786</c:v>
                </c:pt>
                <c:pt idx="192">
                  <c:v>14599</c:v>
                </c:pt>
                <c:pt idx="193">
                  <c:v>15556</c:v>
                </c:pt>
                <c:pt idx="194">
                  <c:v>15703</c:v>
                </c:pt>
                <c:pt idx="195">
                  <c:v>15452</c:v>
                </c:pt>
                <c:pt idx="196">
                  <c:v>15859</c:v>
                </c:pt>
                <c:pt idx="197">
                  <c:v>14743</c:v>
                </c:pt>
                <c:pt idx="198">
                  <c:v>13797</c:v>
                </c:pt>
                <c:pt idx="199">
                  <c:v>12630</c:v>
                </c:pt>
                <c:pt idx="200">
                  <c:v>11479</c:v>
                </c:pt>
                <c:pt idx="201">
                  <c:v>10123</c:v>
                </c:pt>
                <c:pt idx="202">
                  <c:v>9001</c:v>
                </c:pt>
                <c:pt idx="203">
                  <c:v>8247</c:v>
                </c:pt>
                <c:pt idx="204">
                  <c:v>7561</c:v>
                </c:pt>
                <c:pt idx="205">
                  <c:v>6982</c:v>
                </c:pt>
                <c:pt idx="206">
                  <c:v>6264</c:v>
                </c:pt>
                <c:pt idx="207">
                  <c:v>5875</c:v>
                </c:pt>
                <c:pt idx="208">
                  <c:v>5704</c:v>
                </c:pt>
                <c:pt idx="209">
                  <c:v>5502</c:v>
                </c:pt>
                <c:pt idx="210">
                  <c:v>5189</c:v>
                </c:pt>
                <c:pt idx="211">
                  <c:v>5313</c:v>
                </c:pt>
                <c:pt idx="212">
                  <c:v>5108</c:v>
                </c:pt>
                <c:pt idx="213">
                  <c:v>4744</c:v>
                </c:pt>
                <c:pt idx="214">
                  <c:v>4781</c:v>
                </c:pt>
                <c:pt idx="215">
                  <c:v>4672</c:v>
                </c:pt>
                <c:pt idx="216">
                  <c:v>4603</c:v>
                </c:pt>
                <c:pt idx="217">
                  <c:v>4466</c:v>
                </c:pt>
                <c:pt idx="218">
                  <c:v>4406</c:v>
                </c:pt>
                <c:pt idx="219">
                  <c:v>4198</c:v>
                </c:pt>
                <c:pt idx="220">
                  <c:v>4199</c:v>
                </c:pt>
                <c:pt idx="221">
                  <c:v>4043</c:v>
                </c:pt>
                <c:pt idx="222">
                  <c:v>3989</c:v>
                </c:pt>
                <c:pt idx="223">
                  <c:v>3906</c:v>
                </c:pt>
                <c:pt idx="224">
                  <c:v>3779</c:v>
                </c:pt>
                <c:pt idx="225">
                  <c:v>3730</c:v>
                </c:pt>
                <c:pt idx="226">
                  <c:v>3568</c:v>
                </c:pt>
                <c:pt idx="227">
                  <c:v>3531</c:v>
                </c:pt>
                <c:pt idx="228">
                  <c:v>3385</c:v>
                </c:pt>
                <c:pt idx="229">
                  <c:v>3457</c:v>
                </c:pt>
                <c:pt idx="230">
                  <c:v>3322</c:v>
                </c:pt>
                <c:pt idx="231">
                  <c:v>3229</c:v>
                </c:pt>
                <c:pt idx="232">
                  <c:v>3053</c:v>
                </c:pt>
                <c:pt idx="233">
                  <c:v>3222</c:v>
                </c:pt>
                <c:pt idx="234">
                  <c:v>3090</c:v>
                </c:pt>
                <c:pt idx="235">
                  <c:v>2974</c:v>
                </c:pt>
                <c:pt idx="236">
                  <c:v>2898</c:v>
                </c:pt>
                <c:pt idx="237">
                  <c:v>2776</c:v>
                </c:pt>
                <c:pt idx="238">
                  <c:v>2673</c:v>
                </c:pt>
                <c:pt idx="239">
                  <c:v>2625</c:v>
                </c:pt>
                <c:pt idx="240">
                  <c:v>2510</c:v>
                </c:pt>
                <c:pt idx="241">
                  <c:v>2476</c:v>
                </c:pt>
                <c:pt idx="242">
                  <c:v>2371</c:v>
                </c:pt>
                <c:pt idx="243">
                  <c:v>2356</c:v>
                </c:pt>
                <c:pt idx="244">
                  <c:v>2267</c:v>
                </c:pt>
                <c:pt idx="245">
                  <c:v>2282</c:v>
                </c:pt>
                <c:pt idx="246">
                  <c:v>2161</c:v>
                </c:pt>
                <c:pt idx="247">
                  <c:v>2137</c:v>
                </c:pt>
                <c:pt idx="248">
                  <c:v>2082</c:v>
                </c:pt>
                <c:pt idx="249">
                  <c:v>1968</c:v>
                </c:pt>
                <c:pt idx="250">
                  <c:v>1909</c:v>
                </c:pt>
                <c:pt idx="251">
                  <c:v>1879</c:v>
                </c:pt>
                <c:pt idx="252">
                  <c:v>1845</c:v>
                </c:pt>
                <c:pt idx="253">
                  <c:v>1741</c:v>
                </c:pt>
                <c:pt idx="254">
                  <c:v>1800</c:v>
                </c:pt>
                <c:pt idx="255">
                  <c:v>1772</c:v>
                </c:pt>
                <c:pt idx="256">
                  <c:v>1684</c:v>
                </c:pt>
                <c:pt idx="257">
                  <c:v>1703</c:v>
                </c:pt>
                <c:pt idx="258">
                  <c:v>1630</c:v>
                </c:pt>
                <c:pt idx="259">
                  <c:v>1620</c:v>
                </c:pt>
                <c:pt idx="260">
                  <c:v>1554</c:v>
                </c:pt>
                <c:pt idx="261">
                  <c:v>1531</c:v>
                </c:pt>
                <c:pt idx="262">
                  <c:v>1504</c:v>
                </c:pt>
                <c:pt idx="263">
                  <c:v>1449</c:v>
                </c:pt>
                <c:pt idx="264">
                  <c:v>1306</c:v>
                </c:pt>
                <c:pt idx="265">
                  <c:v>1457</c:v>
                </c:pt>
                <c:pt idx="266">
                  <c:v>1338</c:v>
                </c:pt>
                <c:pt idx="267">
                  <c:v>1284</c:v>
                </c:pt>
                <c:pt idx="268">
                  <c:v>1308</c:v>
                </c:pt>
                <c:pt idx="269">
                  <c:v>1273</c:v>
                </c:pt>
                <c:pt idx="270">
                  <c:v>1247</c:v>
                </c:pt>
                <c:pt idx="271">
                  <c:v>1259</c:v>
                </c:pt>
                <c:pt idx="272">
                  <c:v>1203</c:v>
                </c:pt>
                <c:pt idx="273">
                  <c:v>1144</c:v>
                </c:pt>
                <c:pt idx="274">
                  <c:v>1200</c:v>
                </c:pt>
                <c:pt idx="275">
                  <c:v>1071</c:v>
                </c:pt>
                <c:pt idx="276">
                  <c:v>1086</c:v>
                </c:pt>
                <c:pt idx="277">
                  <c:v>1062</c:v>
                </c:pt>
                <c:pt idx="278">
                  <c:v>1059</c:v>
                </c:pt>
                <c:pt idx="279">
                  <c:v>954</c:v>
                </c:pt>
                <c:pt idx="280">
                  <c:v>921</c:v>
                </c:pt>
                <c:pt idx="281">
                  <c:v>973</c:v>
                </c:pt>
                <c:pt idx="282">
                  <c:v>984</c:v>
                </c:pt>
                <c:pt idx="283">
                  <c:v>965</c:v>
                </c:pt>
                <c:pt idx="284">
                  <c:v>1020</c:v>
                </c:pt>
                <c:pt idx="285">
                  <c:v>924</c:v>
                </c:pt>
                <c:pt idx="286">
                  <c:v>859</c:v>
                </c:pt>
                <c:pt idx="287">
                  <c:v>869</c:v>
                </c:pt>
                <c:pt idx="288">
                  <c:v>845</c:v>
                </c:pt>
                <c:pt idx="289">
                  <c:v>787</c:v>
                </c:pt>
                <c:pt idx="290">
                  <c:v>803</c:v>
                </c:pt>
                <c:pt idx="291">
                  <c:v>833</c:v>
                </c:pt>
                <c:pt idx="292">
                  <c:v>783</c:v>
                </c:pt>
                <c:pt idx="293">
                  <c:v>729</c:v>
                </c:pt>
                <c:pt idx="294">
                  <c:v>707</c:v>
                </c:pt>
                <c:pt idx="295">
                  <c:v>749</c:v>
                </c:pt>
                <c:pt idx="296">
                  <c:v>722</c:v>
                </c:pt>
                <c:pt idx="297">
                  <c:v>738</c:v>
                </c:pt>
                <c:pt idx="298">
                  <c:v>713</c:v>
                </c:pt>
                <c:pt idx="299">
                  <c:v>662</c:v>
                </c:pt>
                <c:pt idx="300">
                  <c:v>683</c:v>
                </c:pt>
                <c:pt idx="301">
                  <c:v>627</c:v>
                </c:pt>
                <c:pt idx="302">
                  <c:v>619</c:v>
                </c:pt>
                <c:pt idx="303">
                  <c:v>597</c:v>
                </c:pt>
                <c:pt idx="304">
                  <c:v>598</c:v>
                </c:pt>
                <c:pt idx="305">
                  <c:v>577</c:v>
                </c:pt>
                <c:pt idx="306">
                  <c:v>579</c:v>
                </c:pt>
                <c:pt idx="307">
                  <c:v>581</c:v>
                </c:pt>
                <c:pt idx="308">
                  <c:v>579</c:v>
                </c:pt>
                <c:pt idx="309">
                  <c:v>538</c:v>
                </c:pt>
                <c:pt idx="310">
                  <c:v>540</c:v>
                </c:pt>
                <c:pt idx="311">
                  <c:v>494</c:v>
                </c:pt>
                <c:pt idx="312">
                  <c:v>501</c:v>
                </c:pt>
                <c:pt idx="313">
                  <c:v>511</c:v>
                </c:pt>
                <c:pt idx="314">
                  <c:v>501</c:v>
                </c:pt>
                <c:pt idx="315">
                  <c:v>448</c:v>
                </c:pt>
                <c:pt idx="316">
                  <c:v>439</c:v>
                </c:pt>
                <c:pt idx="317">
                  <c:v>456</c:v>
                </c:pt>
                <c:pt idx="318">
                  <c:v>421</c:v>
                </c:pt>
                <c:pt idx="319">
                  <c:v>471</c:v>
                </c:pt>
                <c:pt idx="320">
                  <c:v>417</c:v>
                </c:pt>
                <c:pt idx="321">
                  <c:v>404</c:v>
                </c:pt>
                <c:pt idx="322">
                  <c:v>417</c:v>
                </c:pt>
                <c:pt idx="323">
                  <c:v>401</c:v>
                </c:pt>
                <c:pt idx="324">
                  <c:v>368</c:v>
                </c:pt>
                <c:pt idx="325">
                  <c:v>369</c:v>
                </c:pt>
                <c:pt idx="326">
                  <c:v>346</c:v>
                </c:pt>
                <c:pt idx="327">
                  <c:v>355</c:v>
                </c:pt>
                <c:pt idx="328">
                  <c:v>375</c:v>
                </c:pt>
                <c:pt idx="329">
                  <c:v>300</c:v>
                </c:pt>
                <c:pt idx="330">
                  <c:v>367</c:v>
                </c:pt>
                <c:pt idx="331">
                  <c:v>343</c:v>
                </c:pt>
                <c:pt idx="332">
                  <c:v>342</c:v>
                </c:pt>
                <c:pt idx="333">
                  <c:v>296</c:v>
                </c:pt>
                <c:pt idx="334">
                  <c:v>312</c:v>
                </c:pt>
                <c:pt idx="335">
                  <c:v>279</c:v>
                </c:pt>
                <c:pt idx="336">
                  <c:v>331</c:v>
                </c:pt>
                <c:pt idx="337">
                  <c:v>292</c:v>
                </c:pt>
                <c:pt idx="338">
                  <c:v>264</c:v>
                </c:pt>
                <c:pt idx="339">
                  <c:v>257</c:v>
                </c:pt>
                <c:pt idx="340">
                  <c:v>274</c:v>
                </c:pt>
                <c:pt idx="341">
                  <c:v>261</c:v>
                </c:pt>
                <c:pt idx="342">
                  <c:v>252</c:v>
                </c:pt>
                <c:pt idx="343">
                  <c:v>213</c:v>
                </c:pt>
                <c:pt idx="344">
                  <c:v>264</c:v>
                </c:pt>
                <c:pt idx="345">
                  <c:v>228</c:v>
                </c:pt>
                <c:pt idx="346">
                  <c:v>228</c:v>
                </c:pt>
                <c:pt idx="347">
                  <c:v>254</c:v>
                </c:pt>
                <c:pt idx="348">
                  <c:v>219</c:v>
                </c:pt>
                <c:pt idx="349">
                  <c:v>197</c:v>
                </c:pt>
                <c:pt idx="350">
                  <c:v>219</c:v>
                </c:pt>
                <c:pt idx="351">
                  <c:v>212</c:v>
                </c:pt>
                <c:pt idx="352">
                  <c:v>224</c:v>
                </c:pt>
                <c:pt idx="353">
                  <c:v>200</c:v>
                </c:pt>
                <c:pt idx="354">
                  <c:v>210</c:v>
                </c:pt>
                <c:pt idx="355">
                  <c:v>197</c:v>
                </c:pt>
                <c:pt idx="356">
                  <c:v>194</c:v>
                </c:pt>
                <c:pt idx="357">
                  <c:v>185</c:v>
                </c:pt>
                <c:pt idx="358">
                  <c:v>200</c:v>
                </c:pt>
                <c:pt idx="359">
                  <c:v>193</c:v>
                </c:pt>
                <c:pt idx="360">
                  <c:v>192</c:v>
                </c:pt>
                <c:pt idx="361">
                  <c:v>172</c:v>
                </c:pt>
                <c:pt idx="362">
                  <c:v>205</c:v>
                </c:pt>
                <c:pt idx="363">
                  <c:v>204</c:v>
                </c:pt>
                <c:pt idx="364">
                  <c:v>178</c:v>
                </c:pt>
                <c:pt idx="365">
                  <c:v>177</c:v>
                </c:pt>
                <c:pt idx="366">
                  <c:v>176</c:v>
                </c:pt>
                <c:pt idx="367">
                  <c:v>176</c:v>
                </c:pt>
                <c:pt idx="368">
                  <c:v>177</c:v>
                </c:pt>
                <c:pt idx="369">
                  <c:v>182</c:v>
                </c:pt>
                <c:pt idx="370">
                  <c:v>166</c:v>
                </c:pt>
                <c:pt idx="371">
                  <c:v>168</c:v>
                </c:pt>
                <c:pt idx="372">
                  <c:v>162</c:v>
                </c:pt>
                <c:pt idx="373">
                  <c:v>149</c:v>
                </c:pt>
                <c:pt idx="374">
                  <c:v>153</c:v>
                </c:pt>
                <c:pt idx="375">
                  <c:v>155</c:v>
                </c:pt>
                <c:pt idx="376">
                  <c:v>151</c:v>
                </c:pt>
                <c:pt idx="377">
                  <c:v>125</c:v>
                </c:pt>
                <c:pt idx="378">
                  <c:v>154</c:v>
                </c:pt>
                <c:pt idx="379">
                  <c:v>161</c:v>
                </c:pt>
                <c:pt idx="380">
                  <c:v>142</c:v>
                </c:pt>
                <c:pt idx="381">
                  <c:v>165</c:v>
                </c:pt>
                <c:pt idx="382">
                  <c:v>140</c:v>
                </c:pt>
                <c:pt idx="383">
                  <c:v>140</c:v>
                </c:pt>
                <c:pt idx="384">
                  <c:v>143</c:v>
                </c:pt>
                <c:pt idx="385">
                  <c:v>120</c:v>
                </c:pt>
                <c:pt idx="386">
                  <c:v>140</c:v>
                </c:pt>
                <c:pt idx="387">
                  <c:v>125</c:v>
                </c:pt>
                <c:pt idx="388">
                  <c:v>119</c:v>
                </c:pt>
                <c:pt idx="389">
                  <c:v>141</c:v>
                </c:pt>
                <c:pt idx="390">
                  <c:v>136</c:v>
                </c:pt>
                <c:pt idx="391">
                  <c:v>131</c:v>
                </c:pt>
                <c:pt idx="392">
                  <c:v>106</c:v>
                </c:pt>
                <c:pt idx="393">
                  <c:v>134</c:v>
                </c:pt>
                <c:pt idx="394">
                  <c:v>116</c:v>
                </c:pt>
                <c:pt idx="395">
                  <c:v>119</c:v>
                </c:pt>
                <c:pt idx="396">
                  <c:v>102</c:v>
                </c:pt>
                <c:pt idx="397">
                  <c:v>113</c:v>
                </c:pt>
                <c:pt idx="398">
                  <c:v>96</c:v>
                </c:pt>
                <c:pt idx="399">
                  <c:v>123</c:v>
                </c:pt>
                <c:pt idx="400">
                  <c:v>118</c:v>
                </c:pt>
                <c:pt idx="401">
                  <c:v>118</c:v>
                </c:pt>
                <c:pt idx="402">
                  <c:v>107</c:v>
                </c:pt>
                <c:pt idx="403">
                  <c:v>101</c:v>
                </c:pt>
                <c:pt idx="404">
                  <c:v>107</c:v>
                </c:pt>
                <c:pt idx="405">
                  <c:v>107</c:v>
                </c:pt>
                <c:pt idx="406">
                  <c:v>115</c:v>
                </c:pt>
                <c:pt idx="407">
                  <c:v>105</c:v>
                </c:pt>
                <c:pt idx="408">
                  <c:v>107</c:v>
                </c:pt>
                <c:pt idx="409">
                  <c:v>110</c:v>
                </c:pt>
                <c:pt idx="410">
                  <c:v>116</c:v>
                </c:pt>
                <c:pt idx="411">
                  <c:v>105</c:v>
                </c:pt>
                <c:pt idx="412">
                  <c:v>93</c:v>
                </c:pt>
                <c:pt idx="413">
                  <c:v>93</c:v>
                </c:pt>
                <c:pt idx="414">
                  <c:v>127</c:v>
                </c:pt>
                <c:pt idx="415">
                  <c:v>98</c:v>
                </c:pt>
                <c:pt idx="416">
                  <c:v>95</c:v>
                </c:pt>
                <c:pt idx="417">
                  <c:v>106</c:v>
                </c:pt>
                <c:pt idx="418">
                  <c:v>114</c:v>
                </c:pt>
                <c:pt idx="419">
                  <c:v>110</c:v>
                </c:pt>
                <c:pt idx="420">
                  <c:v>101</c:v>
                </c:pt>
                <c:pt idx="421">
                  <c:v>110</c:v>
                </c:pt>
                <c:pt idx="422">
                  <c:v>101</c:v>
                </c:pt>
                <c:pt idx="423">
                  <c:v>89</c:v>
                </c:pt>
                <c:pt idx="424">
                  <c:v>89</c:v>
                </c:pt>
                <c:pt idx="425">
                  <c:v>78</c:v>
                </c:pt>
                <c:pt idx="426">
                  <c:v>78</c:v>
                </c:pt>
                <c:pt idx="427">
                  <c:v>90</c:v>
                </c:pt>
                <c:pt idx="428">
                  <c:v>89</c:v>
                </c:pt>
                <c:pt idx="429">
                  <c:v>98</c:v>
                </c:pt>
                <c:pt idx="430">
                  <c:v>93</c:v>
                </c:pt>
                <c:pt idx="431">
                  <c:v>91</c:v>
                </c:pt>
                <c:pt idx="432">
                  <c:v>77</c:v>
                </c:pt>
                <c:pt idx="433">
                  <c:v>96</c:v>
                </c:pt>
                <c:pt idx="434">
                  <c:v>88</c:v>
                </c:pt>
                <c:pt idx="435">
                  <c:v>79</c:v>
                </c:pt>
                <c:pt idx="436">
                  <c:v>72</c:v>
                </c:pt>
                <c:pt idx="437">
                  <c:v>83</c:v>
                </c:pt>
                <c:pt idx="438">
                  <c:v>100</c:v>
                </c:pt>
                <c:pt idx="439">
                  <c:v>82</c:v>
                </c:pt>
                <c:pt idx="440">
                  <c:v>88</c:v>
                </c:pt>
                <c:pt idx="441">
                  <c:v>83</c:v>
                </c:pt>
                <c:pt idx="442">
                  <c:v>88</c:v>
                </c:pt>
                <c:pt idx="443">
                  <c:v>76</c:v>
                </c:pt>
                <c:pt idx="444">
                  <c:v>83</c:v>
                </c:pt>
                <c:pt idx="445">
                  <c:v>77</c:v>
                </c:pt>
                <c:pt idx="446">
                  <c:v>87</c:v>
                </c:pt>
                <c:pt idx="447">
                  <c:v>76</c:v>
                </c:pt>
                <c:pt idx="448">
                  <c:v>111</c:v>
                </c:pt>
                <c:pt idx="449">
                  <c:v>88</c:v>
                </c:pt>
                <c:pt idx="450">
                  <c:v>89</c:v>
                </c:pt>
                <c:pt idx="451">
                  <c:v>73</c:v>
                </c:pt>
                <c:pt idx="452">
                  <c:v>98</c:v>
                </c:pt>
                <c:pt idx="453">
                  <c:v>73</c:v>
                </c:pt>
                <c:pt idx="454">
                  <c:v>84</c:v>
                </c:pt>
                <c:pt idx="455">
                  <c:v>91</c:v>
                </c:pt>
                <c:pt idx="456">
                  <c:v>101</c:v>
                </c:pt>
                <c:pt idx="457">
                  <c:v>85</c:v>
                </c:pt>
                <c:pt idx="458">
                  <c:v>85</c:v>
                </c:pt>
                <c:pt idx="459">
                  <c:v>84</c:v>
                </c:pt>
                <c:pt idx="460">
                  <c:v>85</c:v>
                </c:pt>
                <c:pt idx="461">
                  <c:v>80</c:v>
                </c:pt>
                <c:pt idx="462">
                  <c:v>90</c:v>
                </c:pt>
                <c:pt idx="463">
                  <c:v>84</c:v>
                </c:pt>
                <c:pt idx="464">
                  <c:v>91</c:v>
                </c:pt>
                <c:pt idx="465">
                  <c:v>107</c:v>
                </c:pt>
                <c:pt idx="466">
                  <c:v>80</c:v>
                </c:pt>
                <c:pt idx="467">
                  <c:v>102</c:v>
                </c:pt>
                <c:pt idx="468">
                  <c:v>118</c:v>
                </c:pt>
                <c:pt idx="469">
                  <c:v>103</c:v>
                </c:pt>
                <c:pt idx="470">
                  <c:v>105</c:v>
                </c:pt>
                <c:pt idx="471">
                  <c:v>96</c:v>
                </c:pt>
                <c:pt idx="472">
                  <c:v>130</c:v>
                </c:pt>
                <c:pt idx="473">
                  <c:v>163</c:v>
                </c:pt>
                <c:pt idx="474">
                  <c:v>149</c:v>
                </c:pt>
                <c:pt idx="475">
                  <c:v>196</c:v>
                </c:pt>
                <c:pt idx="476">
                  <c:v>210</c:v>
                </c:pt>
                <c:pt idx="477">
                  <c:v>219</c:v>
                </c:pt>
                <c:pt idx="478">
                  <c:v>231</c:v>
                </c:pt>
                <c:pt idx="479">
                  <c:v>238</c:v>
                </c:pt>
                <c:pt idx="480">
                  <c:v>263</c:v>
                </c:pt>
                <c:pt idx="481">
                  <c:v>257</c:v>
                </c:pt>
                <c:pt idx="482">
                  <c:v>297</c:v>
                </c:pt>
                <c:pt idx="483">
                  <c:v>304</c:v>
                </c:pt>
                <c:pt idx="484">
                  <c:v>274</c:v>
                </c:pt>
                <c:pt idx="485">
                  <c:v>282</c:v>
                </c:pt>
                <c:pt idx="486">
                  <c:v>261</c:v>
                </c:pt>
                <c:pt idx="487">
                  <c:v>277</c:v>
                </c:pt>
                <c:pt idx="488">
                  <c:v>249</c:v>
                </c:pt>
                <c:pt idx="489">
                  <c:v>229</c:v>
                </c:pt>
                <c:pt idx="490">
                  <c:v>228</c:v>
                </c:pt>
                <c:pt idx="491">
                  <c:v>165</c:v>
                </c:pt>
                <c:pt idx="492">
                  <c:v>185</c:v>
                </c:pt>
                <c:pt idx="493">
                  <c:v>161</c:v>
                </c:pt>
                <c:pt idx="494">
                  <c:v>153</c:v>
                </c:pt>
                <c:pt idx="495">
                  <c:v>136</c:v>
                </c:pt>
                <c:pt idx="496">
                  <c:v>173</c:v>
                </c:pt>
                <c:pt idx="497">
                  <c:v>153</c:v>
                </c:pt>
                <c:pt idx="498">
                  <c:v>146</c:v>
                </c:pt>
                <c:pt idx="499">
                  <c:v>139</c:v>
                </c:pt>
                <c:pt idx="500">
                  <c:v>131</c:v>
                </c:pt>
                <c:pt idx="501">
                  <c:v>133</c:v>
                </c:pt>
                <c:pt idx="502">
                  <c:v>113</c:v>
                </c:pt>
                <c:pt idx="503">
                  <c:v>127</c:v>
                </c:pt>
                <c:pt idx="504">
                  <c:v>109</c:v>
                </c:pt>
                <c:pt idx="505">
                  <c:v>132</c:v>
                </c:pt>
                <c:pt idx="506">
                  <c:v>111</c:v>
                </c:pt>
                <c:pt idx="507">
                  <c:v>124</c:v>
                </c:pt>
                <c:pt idx="508">
                  <c:v>116</c:v>
                </c:pt>
                <c:pt idx="509">
                  <c:v>115</c:v>
                </c:pt>
                <c:pt idx="510">
                  <c:v>115</c:v>
                </c:pt>
                <c:pt idx="511">
                  <c:v>116</c:v>
                </c:pt>
                <c:pt idx="512">
                  <c:v>107</c:v>
                </c:pt>
                <c:pt idx="513">
                  <c:v>113</c:v>
                </c:pt>
                <c:pt idx="514">
                  <c:v>128</c:v>
                </c:pt>
                <c:pt idx="515">
                  <c:v>114</c:v>
                </c:pt>
                <c:pt idx="516">
                  <c:v>119</c:v>
                </c:pt>
                <c:pt idx="517">
                  <c:v>131</c:v>
                </c:pt>
                <c:pt idx="518">
                  <c:v>118</c:v>
                </c:pt>
                <c:pt idx="519">
                  <c:v>135</c:v>
                </c:pt>
                <c:pt idx="520">
                  <c:v>129</c:v>
                </c:pt>
                <c:pt idx="521">
                  <c:v>138</c:v>
                </c:pt>
                <c:pt idx="522">
                  <c:v>142</c:v>
                </c:pt>
                <c:pt idx="523">
                  <c:v>146</c:v>
                </c:pt>
                <c:pt idx="524">
                  <c:v>169</c:v>
                </c:pt>
                <c:pt idx="525">
                  <c:v>185</c:v>
                </c:pt>
                <c:pt idx="526">
                  <c:v>195</c:v>
                </c:pt>
                <c:pt idx="527">
                  <c:v>211</c:v>
                </c:pt>
                <c:pt idx="528">
                  <c:v>217</c:v>
                </c:pt>
                <c:pt idx="529">
                  <c:v>321</c:v>
                </c:pt>
                <c:pt idx="530">
                  <c:v>356</c:v>
                </c:pt>
                <c:pt idx="531">
                  <c:v>366</c:v>
                </c:pt>
                <c:pt idx="532">
                  <c:v>482</c:v>
                </c:pt>
                <c:pt idx="533">
                  <c:v>497</c:v>
                </c:pt>
                <c:pt idx="534">
                  <c:v>606</c:v>
                </c:pt>
                <c:pt idx="535">
                  <c:v>678</c:v>
                </c:pt>
                <c:pt idx="536">
                  <c:v>720</c:v>
                </c:pt>
                <c:pt idx="537">
                  <c:v>829</c:v>
                </c:pt>
                <c:pt idx="538">
                  <c:v>935</c:v>
                </c:pt>
                <c:pt idx="539">
                  <c:v>1008</c:v>
                </c:pt>
                <c:pt idx="540">
                  <c:v>1103</c:v>
                </c:pt>
                <c:pt idx="541">
                  <c:v>1210</c:v>
                </c:pt>
                <c:pt idx="542">
                  <c:v>1137</c:v>
                </c:pt>
                <c:pt idx="543">
                  <c:v>1243</c:v>
                </c:pt>
                <c:pt idx="544">
                  <c:v>1201</c:v>
                </c:pt>
                <c:pt idx="545">
                  <c:v>1193</c:v>
                </c:pt>
                <c:pt idx="546">
                  <c:v>1161</c:v>
                </c:pt>
                <c:pt idx="547">
                  <c:v>1168</c:v>
                </c:pt>
                <c:pt idx="548">
                  <c:v>1148</c:v>
                </c:pt>
                <c:pt idx="549">
                  <c:v>1131</c:v>
                </c:pt>
                <c:pt idx="550">
                  <c:v>959</c:v>
                </c:pt>
                <c:pt idx="551">
                  <c:v>887</c:v>
                </c:pt>
                <c:pt idx="552">
                  <c:v>845</c:v>
                </c:pt>
                <c:pt idx="553">
                  <c:v>793</c:v>
                </c:pt>
                <c:pt idx="554">
                  <c:v>750</c:v>
                </c:pt>
                <c:pt idx="555">
                  <c:v>626</c:v>
                </c:pt>
                <c:pt idx="556">
                  <c:v>640</c:v>
                </c:pt>
                <c:pt idx="557">
                  <c:v>596</c:v>
                </c:pt>
                <c:pt idx="558">
                  <c:v>566</c:v>
                </c:pt>
                <c:pt idx="559">
                  <c:v>475</c:v>
                </c:pt>
                <c:pt idx="560">
                  <c:v>463</c:v>
                </c:pt>
                <c:pt idx="561">
                  <c:v>449</c:v>
                </c:pt>
                <c:pt idx="562">
                  <c:v>393</c:v>
                </c:pt>
                <c:pt idx="563">
                  <c:v>413</c:v>
                </c:pt>
                <c:pt idx="564">
                  <c:v>365</c:v>
                </c:pt>
                <c:pt idx="565">
                  <c:v>339</c:v>
                </c:pt>
                <c:pt idx="566">
                  <c:v>269</c:v>
                </c:pt>
                <c:pt idx="567">
                  <c:v>330</c:v>
                </c:pt>
                <c:pt idx="568">
                  <c:v>337</c:v>
                </c:pt>
                <c:pt idx="569">
                  <c:v>307</c:v>
                </c:pt>
                <c:pt idx="570">
                  <c:v>306</c:v>
                </c:pt>
                <c:pt idx="571">
                  <c:v>323</c:v>
                </c:pt>
                <c:pt idx="572">
                  <c:v>407</c:v>
                </c:pt>
                <c:pt idx="573">
                  <c:v>385</c:v>
                </c:pt>
                <c:pt idx="574">
                  <c:v>454</c:v>
                </c:pt>
                <c:pt idx="575">
                  <c:v>485</c:v>
                </c:pt>
                <c:pt idx="576">
                  <c:v>484</c:v>
                </c:pt>
                <c:pt idx="577">
                  <c:v>538</c:v>
                </c:pt>
                <c:pt idx="578">
                  <c:v>592</c:v>
                </c:pt>
                <c:pt idx="579">
                  <c:v>629</c:v>
                </c:pt>
                <c:pt idx="580">
                  <c:v>745</c:v>
                </c:pt>
                <c:pt idx="581">
                  <c:v>692</c:v>
                </c:pt>
                <c:pt idx="582">
                  <c:v>767</c:v>
                </c:pt>
                <c:pt idx="583">
                  <c:v>855</c:v>
                </c:pt>
                <c:pt idx="584">
                  <c:v>815</c:v>
                </c:pt>
                <c:pt idx="585">
                  <c:v>877</c:v>
                </c:pt>
                <c:pt idx="586">
                  <c:v>893</c:v>
                </c:pt>
                <c:pt idx="587">
                  <c:v>871</c:v>
                </c:pt>
                <c:pt idx="588">
                  <c:v>889</c:v>
                </c:pt>
                <c:pt idx="589">
                  <c:v>882</c:v>
                </c:pt>
                <c:pt idx="590">
                  <c:v>911</c:v>
                </c:pt>
                <c:pt idx="591">
                  <c:v>927</c:v>
                </c:pt>
                <c:pt idx="592">
                  <c:v>881</c:v>
                </c:pt>
                <c:pt idx="593">
                  <c:v>842</c:v>
                </c:pt>
                <c:pt idx="594">
                  <c:v>866</c:v>
                </c:pt>
                <c:pt idx="595">
                  <c:v>816</c:v>
                </c:pt>
                <c:pt idx="596">
                  <c:v>817</c:v>
                </c:pt>
                <c:pt idx="597">
                  <c:v>826</c:v>
                </c:pt>
                <c:pt idx="598">
                  <c:v>728</c:v>
                </c:pt>
                <c:pt idx="599">
                  <c:v>741</c:v>
                </c:pt>
                <c:pt idx="600">
                  <c:v>640</c:v>
                </c:pt>
                <c:pt idx="601">
                  <c:v>626</c:v>
                </c:pt>
                <c:pt idx="602">
                  <c:v>575</c:v>
                </c:pt>
                <c:pt idx="603">
                  <c:v>556</c:v>
                </c:pt>
                <c:pt idx="604">
                  <c:v>527</c:v>
                </c:pt>
                <c:pt idx="605">
                  <c:v>489</c:v>
                </c:pt>
                <c:pt idx="606">
                  <c:v>476</c:v>
                </c:pt>
                <c:pt idx="607">
                  <c:v>435</c:v>
                </c:pt>
                <c:pt idx="608">
                  <c:v>427</c:v>
                </c:pt>
                <c:pt idx="609">
                  <c:v>438</c:v>
                </c:pt>
                <c:pt idx="610">
                  <c:v>391</c:v>
                </c:pt>
                <c:pt idx="611">
                  <c:v>341</c:v>
                </c:pt>
                <c:pt idx="612">
                  <c:v>370</c:v>
                </c:pt>
                <c:pt idx="613">
                  <c:v>336</c:v>
                </c:pt>
                <c:pt idx="614">
                  <c:v>281</c:v>
                </c:pt>
                <c:pt idx="615">
                  <c:v>324</c:v>
                </c:pt>
                <c:pt idx="616">
                  <c:v>297</c:v>
                </c:pt>
                <c:pt idx="617">
                  <c:v>263</c:v>
                </c:pt>
                <c:pt idx="618">
                  <c:v>319</c:v>
                </c:pt>
                <c:pt idx="619">
                  <c:v>273</c:v>
                </c:pt>
                <c:pt idx="620">
                  <c:v>253</c:v>
                </c:pt>
                <c:pt idx="621">
                  <c:v>228</c:v>
                </c:pt>
                <c:pt idx="622">
                  <c:v>252</c:v>
                </c:pt>
                <c:pt idx="623">
                  <c:v>243</c:v>
                </c:pt>
                <c:pt idx="624">
                  <c:v>222</c:v>
                </c:pt>
                <c:pt idx="625">
                  <c:v>193</c:v>
                </c:pt>
                <c:pt idx="626">
                  <c:v>239</c:v>
                </c:pt>
                <c:pt idx="627">
                  <c:v>208</c:v>
                </c:pt>
                <c:pt idx="628">
                  <c:v>210</c:v>
                </c:pt>
                <c:pt idx="629">
                  <c:v>177</c:v>
                </c:pt>
                <c:pt idx="630">
                  <c:v>216</c:v>
                </c:pt>
                <c:pt idx="631">
                  <c:v>172</c:v>
                </c:pt>
                <c:pt idx="632">
                  <c:v>189</c:v>
                </c:pt>
                <c:pt idx="633">
                  <c:v>177</c:v>
                </c:pt>
                <c:pt idx="634">
                  <c:v>179</c:v>
                </c:pt>
                <c:pt idx="635">
                  <c:v>177</c:v>
                </c:pt>
                <c:pt idx="636">
                  <c:v>160</c:v>
                </c:pt>
                <c:pt idx="637">
                  <c:v>147</c:v>
                </c:pt>
                <c:pt idx="638">
                  <c:v>171</c:v>
                </c:pt>
                <c:pt idx="639">
                  <c:v>184</c:v>
                </c:pt>
                <c:pt idx="640">
                  <c:v>173</c:v>
                </c:pt>
                <c:pt idx="641">
                  <c:v>162</c:v>
                </c:pt>
                <c:pt idx="642">
                  <c:v>185</c:v>
                </c:pt>
                <c:pt idx="643">
                  <c:v>172</c:v>
                </c:pt>
                <c:pt idx="644">
                  <c:v>149</c:v>
                </c:pt>
                <c:pt idx="645">
                  <c:v>149</c:v>
                </c:pt>
                <c:pt idx="646">
                  <c:v>156</c:v>
                </c:pt>
                <c:pt idx="647">
                  <c:v>182</c:v>
                </c:pt>
                <c:pt idx="648">
                  <c:v>158</c:v>
                </c:pt>
                <c:pt idx="649">
                  <c:v>166</c:v>
                </c:pt>
                <c:pt idx="650">
                  <c:v>164</c:v>
                </c:pt>
                <c:pt idx="651">
                  <c:v>139</c:v>
                </c:pt>
                <c:pt idx="652">
                  <c:v>144</c:v>
                </c:pt>
                <c:pt idx="653">
                  <c:v>150</c:v>
                </c:pt>
                <c:pt idx="654">
                  <c:v>174</c:v>
                </c:pt>
                <c:pt idx="655">
                  <c:v>144</c:v>
                </c:pt>
                <c:pt idx="656">
                  <c:v>162</c:v>
                </c:pt>
                <c:pt idx="657">
                  <c:v>147</c:v>
                </c:pt>
                <c:pt idx="658">
                  <c:v>121</c:v>
                </c:pt>
                <c:pt idx="659">
                  <c:v>136</c:v>
                </c:pt>
                <c:pt idx="660">
                  <c:v>165</c:v>
                </c:pt>
                <c:pt idx="661">
                  <c:v>151</c:v>
                </c:pt>
                <c:pt idx="662">
                  <c:v>140</c:v>
                </c:pt>
                <c:pt idx="663">
                  <c:v>150</c:v>
                </c:pt>
                <c:pt idx="664">
                  <c:v>136</c:v>
                </c:pt>
                <c:pt idx="665">
                  <c:v>151</c:v>
                </c:pt>
                <c:pt idx="666">
                  <c:v>148</c:v>
                </c:pt>
                <c:pt idx="667">
                  <c:v>137</c:v>
                </c:pt>
                <c:pt idx="668">
                  <c:v>144</c:v>
                </c:pt>
                <c:pt idx="669">
                  <c:v>151</c:v>
                </c:pt>
                <c:pt idx="670">
                  <c:v>141</c:v>
                </c:pt>
                <c:pt idx="671">
                  <c:v>149</c:v>
                </c:pt>
                <c:pt idx="672">
                  <c:v>136</c:v>
                </c:pt>
                <c:pt idx="673">
                  <c:v>140</c:v>
                </c:pt>
                <c:pt idx="674">
                  <c:v>127</c:v>
                </c:pt>
                <c:pt idx="675">
                  <c:v>123</c:v>
                </c:pt>
                <c:pt idx="676">
                  <c:v>115</c:v>
                </c:pt>
                <c:pt idx="677">
                  <c:v>137</c:v>
                </c:pt>
                <c:pt idx="678">
                  <c:v>133</c:v>
                </c:pt>
                <c:pt idx="679">
                  <c:v>129</c:v>
                </c:pt>
                <c:pt idx="680">
                  <c:v>135</c:v>
                </c:pt>
                <c:pt idx="681">
                  <c:v>152</c:v>
                </c:pt>
                <c:pt idx="682">
                  <c:v>122</c:v>
                </c:pt>
                <c:pt idx="683">
                  <c:v>130</c:v>
                </c:pt>
                <c:pt idx="684">
                  <c:v>123</c:v>
                </c:pt>
                <c:pt idx="685">
                  <c:v>124</c:v>
                </c:pt>
                <c:pt idx="686">
                  <c:v>117</c:v>
                </c:pt>
                <c:pt idx="687">
                  <c:v>125</c:v>
                </c:pt>
                <c:pt idx="688">
                  <c:v>106</c:v>
                </c:pt>
                <c:pt idx="689">
                  <c:v>138</c:v>
                </c:pt>
                <c:pt idx="690">
                  <c:v>124</c:v>
                </c:pt>
                <c:pt idx="691">
                  <c:v>129</c:v>
                </c:pt>
                <c:pt idx="692">
                  <c:v>131</c:v>
                </c:pt>
                <c:pt idx="693">
                  <c:v>118</c:v>
                </c:pt>
                <c:pt idx="694">
                  <c:v>119</c:v>
                </c:pt>
                <c:pt idx="695">
                  <c:v>155</c:v>
                </c:pt>
                <c:pt idx="696">
                  <c:v>127</c:v>
                </c:pt>
                <c:pt idx="697">
                  <c:v>143</c:v>
                </c:pt>
                <c:pt idx="698">
                  <c:v>140</c:v>
                </c:pt>
                <c:pt idx="699">
                  <c:v>134</c:v>
                </c:pt>
                <c:pt idx="700">
                  <c:v>153</c:v>
                </c:pt>
                <c:pt idx="701">
                  <c:v>140</c:v>
                </c:pt>
                <c:pt idx="702">
                  <c:v>157</c:v>
                </c:pt>
                <c:pt idx="703">
                  <c:v>119</c:v>
                </c:pt>
                <c:pt idx="704">
                  <c:v>142</c:v>
                </c:pt>
                <c:pt idx="705">
                  <c:v>162</c:v>
                </c:pt>
                <c:pt idx="706">
                  <c:v>161</c:v>
                </c:pt>
                <c:pt idx="707">
                  <c:v>152</c:v>
                </c:pt>
                <c:pt idx="708">
                  <c:v>138</c:v>
                </c:pt>
                <c:pt idx="709">
                  <c:v>159</c:v>
                </c:pt>
                <c:pt idx="710">
                  <c:v>143</c:v>
                </c:pt>
                <c:pt idx="711">
                  <c:v>162</c:v>
                </c:pt>
                <c:pt idx="712">
                  <c:v>135</c:v>
                </c:pt>
                <c:pt idx="713">
                  <c:v>130</c:v>
                </c:pt>
                <c:pt idx="714">
                  <c:v>147</c:v>
                </c:pt>
                <c:pt idx="715">
                  <c:v>104</c:v>
                </c:pt>
                <c:pt idx="716">
                  <c:v>124</c:v>
                </c:pt>
                <c:pt idx="717">
                  <c:v>101</c:v>
                </c:pt>
                <c:pt idx="718">
                  <c:v>121</c:v>
                </c:pt>
                <c:pt idx="719">
                  <c:v>94</c:v>
                </c:pt>
                <c:pt idx="720">
                  <c:v>84</c:v>
                </c:pt>
                <c:pt idx="721">
                  <c:v>104</c:v>
                </c:pt>
                <c:pt idx="722">
                  <c:v>104</c:v>
                </c:pt>
                <c:pt idx="723">
                  <c:v>86</c:v>
                </c:pt>
                <c:pt idx="724">
                  <c:v>95</c:v>
                </c:pt>
                <c:pt idx="725">
                  <c:v>93</c:v>
                </c:pt>
                <c:pt idx="726">
                  <c:v>87</c:v>
                </c:pt>
                <c:pt idx="727">
                  <c:v>101</c:v>
                </c:pt>
                <c:pt idx="728">
                  <c:v>100</c:v>
                </c:pt>
                <c:pt idx="729">
                  <c:v>82</c:v>
                </c:pt>
                <c:pt idx="730">
                  <c:v>102</c:v>
                </c:pt>
                <c:pt idx="731">
                  <c:v>117</c:v>
                </c:pt>
                <c:pt idx="732">
                  <c:v>90</c:v>
                </c:pt>
                <c:pt idx="733">
                  <c:v>100</c:v>
                </c:pt>
                <c:pt idx="734">
                  <c:v>99</c:v>
                </c:pt>
                <c:pt idx="735">
                  <c:v>99</c:v>
                </c:pt>
                <c:pt idx="736">
                  <c:v>87</c:v>
                </c:pt>
                <c:pt idx="737">
                  <c:v>83</c:v>
                </c:pt>
                <c:pt idx="738">
                  <c:v>111</c:v>
                </c:pt>
                <c:pt idx="739">
                  <c:v>80</c:v>
                </c:pt>
                <c:pt idx="740">
                  <c:v>80</c:v>
                </c:pt>
                <c:pt idx="741">
                  <c:v>87</c:v>
                </c:pt>
                <c:pt idx="742">
                  <c:v>85</c:v>
                </c:pt>
                <c:pt idx="743">
                  <c:v>82</c:v>
                </c:pt>
                <c:pt idx="744">
                  <c:v>70</c:v>
                </c:pt>
                <c:pt idx="745">
                  <c:v>88</c:v>
                </c:pt>
                <c:pt idx="746">
                  <c:v>72</c:v>
                </c:pt>
                <c:pt idx="747">
                  <c:v>89</c:v>
                </c:pt>
                <c:pt idx="748">
                  <c:v>74</c:v>
                </c:pt>
                <c:pt idx="749">
                  <c:v>83</c:v>
                </c:pt>
                <c:pt idx="750">
                  <c:v>86</c:v>
                </c:pt>
                <c:pt idx="751">
                  <c:v>84</c:v>
                </c:pt>
                <c:pt idx="752">
                  <c:v>73</c:v>
                </c:pt>
                <c:pt idx="753">
                  <c:v>71</c:v>
                </c:pt>
                <c:pt idx="754">
                  <c:v>69</c:v>
                </c:pt>
                <c:pt idx="755">
                  <c:v>96</c:v>
                </c:pt>
                <c:pt idx="756">
                  <c:v>83</c:v>
                </c:pt>
                <c:pt idx="757">
                  <c:v>80</c:v>
                </c:pt>
                <c:pt idx="758">
                  <c:v>74</c:v>
                </c:pt>
                <c:pt idx="759">
                  <c:v>87</c:v>
                </c:pt>
                <c:pt idx="760">
                  <c:v>73</c:v>
                </c:pt>
                <c:pt idx="761">
                  <c:v>79</c:v>
                </c:pt>
                <c:pt idx="762">
                  <c:v>64</c:v>
                </c:pt>
                <c:pt idx="763">
                  <c:v>84</c:v>
                </c:pt>
                <c:pt idx="764">
                  <c:v>71</c:v>
                </c:pt>
                <c:pt idx="765">
                  <c:v>76</c:v>
                </c:pt>
                <c:pt idx="766">
                  <c:v>77</c:v>
                </c:pt>
                <c:pt idx="767">
                  <c:v>76</c:v>
                </c:pt>
                <c:pt idx="768">
                  <c:v>71</c:v>
                </c:pt>
                <c:pt idx="769">
                  <c:v>106</c:v>
                </c:pt>
                <c:pt idx="770">
                  <c:v>86</c:v>
                </c:pt>
                <c:pt idx="771">
                  <c:v>101</c:v>
                </c:pt>
                <c:pt idx="772">
                  <c:v>106</c:v>
                </c:pt>
                <c:pt idx="773">
                  <c:v>89</c:v>
                </c:pt>
                <c:pt idx="774">
                  <c:v>75</c:v>
                </c:pt>
                <c:pt idx="775">
                  <c:v>83</c:v>
                </c:pt>
                <c:pt idx="776">
                  <c:v>85</c:v>
                </c:pt>
                <c:pt idx="777">
                  <c:v>89</c:v>
                </c:pt>
                <c:pt idx="778">
                  <c:v>83</c:v>
                </c:pt>
                <c:pt idx="779">
                  <c:v>73</c:v>
                </c:pt>
                <c:pt idx="780">
                  <c:v>79</c:v>
                </c:pt>
                <c:pt idx="781">
                  <c:v>66</c:v>
                </c:pt>
                <c:pt idx="782">
                  <c:v>77</c:v>
                </c:pt>
                <c:pt idx="783">
                  <c:v>60</c:v>
                </c:pt>
                <c:pt idx="784">
                  <c:v>67</c:v>
                </c:pt>
                <c:pt idx="785">
                  <c:v>68</c:v>
                </c:pt>
                <c:pt idx="786">
                  <c:v>71</c:v>
                </c:pt>
                <c:pt idx="787">
                  <c:v>60</c:v>
                </c:pt>
                <c:pt idx="788">
                  <c:v>71</c:v>
                </c:pt>
                <c:pt idx="789">
                  <c:v>72</c:v>
                </c:pt>
                <c:pt idx="790">
                  <c:v>85</c:v>
                </c:pt>
                <c:pt idx="791">
                  <c:v>65</c:v>
                </c:pt>
                <c:pt idx="792">
                  <c:v>69</c:v>
                </c:pt>
                <c:pt idx="793">
                  <c:v>72</c:v>
                </c:pt>
                <c:pt idx="794">
                  <c:v>85</c:v>
                </c:pt>
                <c:pt idx="795">
                  <c:v>58</c:v>
                </c:pt>
                <c:pt idx="796">
                  <c:v>73</c:v>
                </c:pt>
                <c:pt idx="797">
                  <c:v>75</c:v>
                </c:pt>
                <c:pt idx="798">
                  <c:v>66</c:v>
                </c:pt>
                <c:pt idx="799">
                  <c:v>69</c:v>
                </c:pt>
                <c:pt idx="800">
                  <c:v>74</c:v>
                </c:pt>
                <c:pt idx="801">
                  <c:v>73</c:v>
                </c:pt>
                <c:pt idx="802">
                  <c:v>64</c:v>
                </c:pt>
                <c:pt idx="803">
                  <c:v>62</c:v>
                </c:pt>
                <c:pt idx="804">
                  <c:v>69</c:v>
                </c:pt>
                <c:pt idx="805">
                  <c:v>73</c:v>
                </c:pt>
                <c:pt idx="806">
                  <c:v>61</c:v>
                </c:pt>
                <c:pt idx="807">
                  <c:v>75</c:v>
                </c:pt>
                <c:pt idx="808">
                  <c:v>63</c:v>
                </c:pt>
                <c:pt idx="809">
                  <c:v>73</c:v>
                </c:pt>
                <c:pt idx="810">
                  <c:v>74</c:v>
                </c:pt>
                <c:pt idx="811">
                  <c:v>58</c:v>
                </c:pt>
                <c:pt idx="812">
                  <c:v>59</c:v>
                </c:pt>
                <c:pt idx="813">
                  <c:v>76</c:v>
                </c:pt>
                <c:pt idx="814">
                  <c:v>55</c:v>
                </c:pt>
                <c:pt idx="815">
                  <c:v>72</c:v>
                </c:pt>
                <c:pt idx="816">
                  <c:v>59</c:v>
                </c:pt>
                <c:pt idx="817">
                  <c:v>78</c:v>
                </c:pt>
                <c:pt idx="818">
                  <c:v>73</c:v>
                </c:pt>
                <c:pt idx="819">
                  <c:v>79</c:v>
                </c:pt>
                <c:pt idx="820">
                  <c:v>87</c:v>
                </c:pt>
                <c:pt idx="821">
                  <c:v>96</c:v>
                </c:pt>
                <c:pt idx="822">
                  <c:v>114</c:v>
                </c:pt>
                <c:pt idx="823">
                  <c:v>123</c:v>
                </c:pt>
                <c:pt idx="824">
                  <c:v>120</c:v>
                </c:pt>
                <c:pt idx="825">
                  <c:v>137</c:v>
                </c:pt>
                <c:pt idx="826">
                  <c:v>104</c:v>
                </c:pt>
                <c:pt idx="827">
                  <c:v>125</c:v>
                </c:pt>
                <c:pt idx="828">
                  <c:v>158</c:v>
                </c:pt>
                <c:pt idx="829">
                  <c:v>130</c:v>
                </c:pt>
                <c:pt idx="830">
                  <c:v>162</c:v>
                </c:pt>
                <c:pt idx="831">
                  <c:v>151</c:v>
                </c:pt>
                <c:pt idx="832">
                  <c:v>175</c:v>
                </c:pt>
                <c:pt idx="833">
                  <c:v>162</c:v>
                </c:pt>
                <c:pt idx="834">
                  <c:v>151</c:v>
                </c:pt>
                <c:pt idx="835">
                  <c:v>164</c:v>
                </c:pt>
                <c:pt idx="836">
                  <c:v>158</c:v>
                </c:pt>
                <c:pt idx="837">
                  <c:v>154</c:v>
                </c:pt>
                <c:pt idx="838">
                  <c:v>179</c:v>
                </c:pt>
                <c:pt idx="839">
                  <c:v>160</c:v>
                </c:pt>
                <c:pt idx="840">
                  <c:v>153</c:v>
                </c:pt>
                <c:pt idx="841">
                  <c:v>134</c:v>
                </c:pt>
                <c:pt idx="842">
                  <c:v>136</c:v>
                </c:pt>
                <c:pt idx="843">
                  <c:v>121</c:v>
                </c:pt>
                <c:pt idx="844">
                  <c:v>115</c:v>
                </c:pt>
                <c:pt idx="845">
                  <c:v>105</c:v>
                </c:pt>
                <c:pt idx="846">
                  <c:v>103</c:v>
                </c:pt>
                <c:pt idx="847">
                  <c:v>86</c:v>
                </c:pt>
                <c:pt idx="848">
                  <c:v>81</c:v>
                </c:pt>
                <c:pt idx="849">
                  <c:v>69</c:v>
                </c:pt>
                <c:pt idx="850">
                  <c:v>80</c:v>
                </c:pt>
                <c:pt idx="851">
                  <c:v>93</c:v>
                </c:pt>
                <c:pt idx="852">
                  <c:v>79</c:v>
                </c:pt>
                <c:pt idx="853">
                  <c:v>72</c:v>
                </c:pt>
                <c:pt idx="854">
                  <c:v>68</c:v>
                </c:pt>
                <c:pt idx="855">
                  <c:v>82</c:v>
                </c:pt>
                <c:pt idx="856">
                  <c:v>50</c:v>
                </c:pt>
                <c:pt idx="857">
                  <c:v>72</c:v>
                </c:pt>
                <c:pt idx="858">
                  <c:v>63</c:v>
                </c:pt>
                <c:pt idx="859">
                  <c:v>75</c:v>
                </c:pt>
                <c:pt idx="860">
                  <c:v>66</c:v>
                </c:pt>
                <c:pt idx="861">
                  <c:v>57</c:v>
                </c:pt>
                <c:pt idx="862">
                  <c:v>65</c:v>
                </c:pt>
                <c:pt idx="863">
                  <c:v>80</c:v>
                </c:pt>
                <c:pt idx="864">
                  <c:v>54</c:v>
                </c:pt>
                <c:pt idx="865">
                  <c:v>87</c:v>
                </c:pt>
                <c:pt idx="866">
                  <c:v>77</c:v>
                </c:pt>
                <c:pt idx="867">
                  <c:v>68</c:v>
                </c:pt>
                <c:pt idx="868">
                  <c:v>61</c:v>
                </c:pt>
                <c:pt idx="869">
                  <c:v>62</c:v>
                </c:pt>
                <c:pt idx="870">
                  <c:v>66</c:v>
                </c:pt>
                <c:pt idx="871">
                  <c:v>62</c:v>
                </c:pt>
                <c:pt idx="872">
                  <c:v>61</c:v>
                </c:pt>
                <c:pt idx="873">
                  <c:v>65</c:v>
                </c:pt>
                <c:pt idx="874">
                  <c:v>53</c:v>
                </c:pt>
                <c:pt idx="875">
                  <c:v>72</c:v>
                </c:pt>
                <c:pt idx="876">
                  <c:v>51</c:v>
                </c:pt>
                <c:pt idx="877">
                  <c:v>61</c:v>
                </c:pt>
                <c:pt idx="878">
                  <c:v>70</c:v>
                </c:pt>
                <c:pt idx="879">
                  <c:v>64</c:v>
                </c:pt>
                <c:pt idx="880">
                  <c:v>81</c:v>
                </c:pt>
                <c:pt idx="881">
                  <c:v>63</c:v>
                </c:pt>
                <c:pt idx="882">
                  <c:v>57</c:v>
                </c:pt>
                <c:pt idx="883">
                  <c:v>56</c:v>
                </c:pt>
                <c:pt idx="884">
                  <c:v>55</c:v>
                </c:pt>
                <c:pt idx="885">
                  <c:v>63</c:v>
                </c:pt>
                <c:pt idx="886">
                  <c:v>71</c:v>
                </c:pt>
                <c:pt idx="887">
                  <c:v>61</c:v>
                </c:pt>
                <c:pt idx="888">
                  <c:v>64</c:v>
                </c:pt>
                <c:pt idx="889">
                  <c:v>70</c:v>
                </c:pt>
                <c:pt idx="890">
                  <c:v>51</c:v>
                </c:pt>
                <c:pt idx="891">
                  <c:v>75</c:v>
                </c:pt>
                <c:pt idx="892">
                  <c:v>67</c:v>
                </c:pt>
                <c:pt idx="893">
                  <c:v>63</c:v>
                </c:pt>
                <c:pt idx="894">
                  <c:v>73</c:v>
                </c:pt>
                <c:pt idx="895">
                  <c:v>59</c:v>
                </c:pt>
                <c:pt idx="896">
                  <c:v>61</c:v>
                </c:pt>
                <c:pt idx="897">
                  <c:v>69</c:v>
                </c:pt>
                <c:pt idx="898">
                  <c:v>62</c:v>
                </c:pt>
                <c:pt idx="899">
                  <c:v>69</c:v>
                </c:pt>
                <c:pt idx="900">
                  <c:v>64</c:v>
                </c:pt>
                <c:pt idx="901">
                  <c:v>71</c:v>
                </c:pt>
                <c:pt idx="902">
                  <c:v>64</c:v>
                </c:pt>
                <c:pt idx="903">
                  <c:v>81</c:v>
                </c:pt>
                <c:pt idx="904">
                  <c:v>64</c:v>
                </c:pt>
                <c:pt idx="905">
                  <c:v>48</c:v>
                </c:pt>
                <c:pt idx="906">
                  <c:v>59</c:v>
                </c:pt>
                <c:pt idx="907">
                  <c:v>55</c:v>
                </c:pt>
                <c:pt idx="908">
                  <c:v>72</c:v>
                </c:pt>
                <c:pt idx="909">
                  <c:v>63</c:v>
                </c:pt>
                <c:pt idx="910">
                  <c:v>72</c:v>
                </c:pt>
                <c:pt idx="911">
                  <c:v>58</c:v>
                </c:pt>
                <c:pt idx="912">
                  <c:v>69</c:v>
                </c:pt>
                <c:pt idx="913">
                  <c:v>71</c:v>
                </c:pt>
                <c:pt idx="914">
                  <c:v>73</c:v>
                </c:pt>
                <c:pt idx="915">
                  <c:v>77</c:v>
                </c:pt>
                <c:pt idx="916">
                  <c:v>73</c:v>
                </c:pt>
                <c:pt idx="917">
                  <c:v>70</c:v>
                </c:pt>
                <c:pt idx="918">
                  <c:v>92</c:v>
                </c:pt>
                <c:pt idx="919">
                  <c:v>81</c:v>
                </c:pt>
                <c:pt idx="920">
                  <c:v>91</c:v>
                </c:pt>
                <c:pt idx="921">
                  <c:v>73</c:v>
                </c:pt>
                <c:pt idx="922">
                  <c:v>80</c:v>
                </c:pt>
                <c:pt idx="923">
                  <c:v>57</c:v>
                </c:pt>
                <c:pt idx="924">
                  <c:v>84</c:v>
                </c:pt>
                <c:pt idx="925">
                  <c:v>74</c:v>
                </c:pt>
                <c:pt idx="926">
                  <c:v>70</c:v>
                </c:pt>
                <c:pt idx="927">
                  <c:v>65</c:v>
                </c:pt>
                <c:pt idx="928">
                  <c:v>61</c:v>
                </c:pt>
                <c:pt idx="929">
                  <c:v>60</c:v>
                </c:pt>
                <c:pt idx="930">
                  <c:v>66</c:v>
                </c:pt>
                <c:pt idx="931">
                  <c:v>60</c:v>
                </c:pt>
                <c:pt idx="932">
                  <c:v>53</c:v>
                </c:pt>
                <c:pt idx="933">
                  <c:v>59</c:v>
                </c:pt>
                <c:pt idx="934">
                  <c:v>57</c:v>
                </c:pt>
                <c:pt idx="935">
                  <c:v>78</c:v>
                </c:pt>
                <c:pt idx="936">
                  <c:v>59</c:v>
                </c:pt>
                <c:pt idx="937">
                  <c:v>60</c:v>
                </c:pt>
                <c:pt idx="938">
                  <c:v>52</c:v>
                </c:pt>
                <c:pt idx="939">
                  <c:v>71</c:v>
                </c:pt>
                <c:pt idx="940">
                  <c:v>57</c:v>
                </c:pt>
                <c:pt idx="941">
                  <c:v>58</c:v>
                </c:pt>
                <c:pt idx="942">
                  <c:v>51</c:v>
                </c:pt>
                <c:pt idx="943">
                  <c:v>64</c:v>
                </c:pt>
                <c:pt idx="944">
                  <c:v>63</c:v>
                </c:pt>
                <c:pt idx="945">
                  <c:v>55</c:v>
                </c:pt>
                <c:pt idx="946">
                  <c:v>56</c:v>
                </c:pt>
                <c:pt idx="947">
                  <c:v>70</c:v>
                </c:pt>
                <c:pt idx="948">
                  <c:v>77</c:v>
                </c:pt>
                <c:pt idx="949">
                  <c:v>62</c:v>
                </c:pt>
                <c:pt idx="950">
                  <c:v>43</c:v>
                </c:pt>
                <c:pt idx="951">
                  <c:v>62</c:v>
                </c:pt>
                <c:pt idx="952">
                  <c:v>61</c:v>
                </c:pt>
                <c:pt idx="953">
                  <c:v>58</c:v>
                </c:pt>
                <c:pt idx="954">
                  <c:v>66</c:v>
                </c:pt>
                <c:pt idx="955">
                  <c:v>52</c:v>
                </c:pt>
                <c:pt idx="956">
                  <c:v>51</c:v>
                </c:pt>
                <c:pt idx="957">
                  <c:v>57</c:v>
                </c:pt>
                <c:pt idx="958">
                  <c:v>50</c:v>
                </c:pt>
                <c:pt idx="959">
                  <c:v>60</c:v>
                </c:pt>
                <c:pt idx="960">
                  <c:v>71</c:v>
                </c:pt>
                <c:pt idx="961">
                  <c:v>56</c:v>
                </c:pt>
                <c:pt idx="962">
                  <c:v>70</c:v>
                </c:pt>
                <c:pt idx="963">
                  <c:v>57</c:v>
                </c:pt>
                <c:pt idx="964">
                  <c:v>58</c:v>
                </c:pt>
                <c:pt idx="965">
                  <c:v>67</c:v>
                </c:pt>
                <c:pt idx="966">
                  <c:v>74</c:v>
                </c:pt>
                <c:pt idx="967">
                  <c:v>62</c:v>
                </c:pt>
                <c:pt idx="968">
                  <c:v>74</c:v>
                </c:pt>
                <c:pt idx="969">
                  <c:v>70</c:v>
                </c:pt>
                <c:pt idx="970">
                  <c:v>51</c:v>
                </c:pt>
                <c:pt idx="971">
                  <c:v>78</c:v>
                </c:pt>
                <c:pt idx="972">
                  <c:v>53</c:v>
                </c:pt>
                <c:pt idx="973">
                  <c:v>75</c:v>
                </c:pt>
                <c:pt idx="974">
                  <c:v>66</c:v>
                </c:pt>
                <c:pt idx="975">
                  <c:v>72</c:v>
                </c:pt>
                <c:pt idx="976">
                  <c:v>56</c:v>
                </c:pt>
                <c:pt idx="977">
                  <c:v>84</c:v>
                </c:pt>
                <c:pt idx="978">
                  <c:v>64</c:v>
                </c:pt>
                <c:pt idx="979">
                  <c:v>54</c:v>
                </c:pt>
                <c:pt idx="980">
                  <c:v>57</c:v>
                </c:pt>
                <c:pt idx="981">
                  <c:v>60</c:v>
                </c:pt>
                <c:pt idx="982">
                  <c:v>46</c:v>
                </c:pt>
                <c:pt idx="983">
                  <c:v>72</c:v>
                </c:pt>
                <c:pt idx="984">
                  <c:v>62</c:v>
                </c:pt>
                <c:pt idx="985">
                  <c:v>54</c:v>
                </c:pt>
                <c:pt idx="986">
                  <c:v>62</c:v>
                </c:pt>
                <c:pt idx="987">
                  <c:v>56</c:v>
                </c:pt>
                <c:pt idx="988">
                  <c:v>57</c:v>
                </c:pt>
                <c:pt idx="989">
                  <c:v>48</c:v>
                </c:pt>
                <c:pt idx="990">
                  <c:v>56</c:v>
                </c:pt>
                <c:pt idx="991">
                  <c:v>51</c:v>
                </c:pt>
                <c:pt idx="992">
                  <c:v>64</c:v>
                </c:pt>
                <c:pt idx="993">
                  <c:v>58</c:v>
                </c:pt>
                <c:pt idx="994">
                  <c:v>64</c:v>
                </c:pt>
                <c:pt idx="995">
                  <c:v>54</c:v>
                </c:pt>
                <c:pt idx="996">
                  <c:v>49</c:v>
                </c:pt>
                <c:pt idx="997">
                  <c:v>62</c:v>
                </c:pt>
                <c:pt idx="998">
                  <c:v>51</c:v>
                </c:pt>
                <c:pt idx="999">
                  <c:v>58</c:v>
                </c:pt>
                <c:pt idx="1000">
                  <c:v>69</c:v>
                </c:pt>
                <c:pt idx="1001">
                  <c:v>53</c:v>
                </c:pt>
                <c:pt idx="1002">
                  <c:v>61</c:v>
                </c:pt>
                <c:pt idx="1003">
                  <c:v>63</c:v>
                </c:pt>
                <c:pt idx="1004">
                  <c:v>45</c:v>
                </c:pt>
                <c:pt idx="1005">
                  <c:v>65</c:v>
                </c:pt>
                <c:pt idx="1006">
                  <c:v>52</c:v>
                </c:pt>
                <c:pt idx="1007">
                  <c:v>54</c:v>
                </c:pt>
                <c:pt idx="1008">
                  <c:v>62</c:v>
                </c:pt>
                <c:pt idx="1009">
                  <c:v>57</c:v>
                </c:pt>
                <c:pt idx="1010">
                  <c:v>58</c:v>
                </c:pt>
                <c:pt idx="1011">
                  <c:v>52</c:v>
                </c:pt>
                <c:pt idx="1012">
                  <c:v>58</c:v>
                </c:pt>
                <c:pt idx="1013">
                  <c:v>61</c:v>
                </c:pt>
                <c:pt idx="1014">
                  <c:v>49</c:v>
                </c:pt>
                <c:pt idx="1015">
                  <c:v>52</c:v>
                </c:pt>
                <c:pt idx="1016">
                  <c:v>70</c:v>
                </c:pt>
                <c:pt idx="1017">
                  <c:v>54</c:v>
                </c:pt>
                <c:pt idx="1018">
                  <c:v>68</c:v>
                </c:pt>
                <c:pt idx="1019">
                  <c:v>62</c:v>
                </c:pt>
                <c:pt idx="1020">
                  <c:v>60</c:v>
                </c:pt>
                <c:pt idx="1021">
                  <c:v>58</c:v>
                </c:pt>
                <c:pt idx="1022">
                  <c:v>60</c:v>
                </c:pt>
                <c:pt idx="1023">
                  <c:v>58</c:v>
                </c:pt>
                <c:pt idx="1024">
                  <c:v>74</c:v>
                </c:pt>
                <c:pt idx="1025">
                  <c:v>64</c:v>
                </c:pt>
                <c:pt idx="1026">
                  <c:v>58</c:v>
                </c:pt>
                <c:pt idx="1027">
                  <c:v>67</c:v>
                </c:pt>
                <c:pt idx="1028">
                  <c:v>81</c:v>
                </c:pt>
                <c:pt idx="1029">
                  <c:v>92</c:v>
                </c:pt>
                <c:pt idx="1030">
                  <c:v>112</c:v>
                </c:pt>
                <c:pt idx="1031">
                  <c:v>93</c:v>
                </c:pt>
                <c:pt idx="1032">
                  <c:v>150</c:v>
                </c:pt>
                <c:pt idx="1033">
                  <c:v>150</c:v>
                </c:pt>
                <c:pt idx="1034">
                  <c:v>189</c:v>
                </c:pt>
                <c:pt idx="1035">
                  <c:v>216</c:v>
                </c:pt>
                <c:pt idx="1036">
                  <c:v>238</c:v>
                </c:pt>
                <c:pt idx="1037">
                  <c:v>239</c:v>
                </c:pt>
                <c:pt idx="1038">
                  <c:v>294</c:v>
                </c:pt>
                <c:pt idx="1039">
                  <c:v>327</c:v>
                </c:pt>
                <c:pt idx="1040">
                  <c:v>361</c:v>
                </c:pt>
                <c:pt idx="1041">
                  <c:v>393</c:v>
                </c:pt>
                <c:pt idx="1042">
                  <c:v>429</c:v>
                </c:pt>
                <c:pt idx="1043">
                  <c:v>443</c:v>
                </c:pt>
                <c:pt idx="1044">
                  <c:v>475</c:v>
                </c:pt>
                <c:pt idx="1045">
                  <c:v>491</c:v>
                </c:pt>
                <c:pt idx="1046">
                  <c:v>452</c:v>
                </c:pt>
                <c:pt idx="1047">
                  <c:v>543</c:v>
                </c:pt>
                <c:pt idx="1048">
                  <c:v>483</c:v>
                </c:pt>
                <c:pt idx="1049">
                  <c:v>494</c:v>
                </c:pt>
                <c:pt idx="1050">
                  <c:v>493</c:v>
                </c:pt>
                <c:pt idx="1051">
                  <c:v>476</c:v>
                </c:pt>
                <c:pt idx="1052">
                  <c:v>437</c:v>
                </c:pt>
                <c:pt idx="1053">
                  <c:v>431</c:v>
                </c:pt>
                <c:pt idx="1054">
                  <c:v>358</c:v>
                </c:pt>
                <c:pt idx="1055">
                  <c:v>370</c:v>
                </c:pt>
                <c:pt idx="1056">
                  <c:v>322</c:v>
                </c:pt>
                <c:pt idx="1057">
                  <c:v>268</c:v>
                </c:pt>
                <c:pt idx="1058">
                  <c:v>223</c:v>
                </c:pt>
                <c:pt idx="1059">
                  <c:v>215</c:v>
                </c:pt>
                <c:pt idx="1060">
                  <c:v>186</c:v>
                </c:pt>
                <c:pt idx="1061">
                  <c:v>188</c:v>
                </c:pt>
                <c:pt idx="1062">
                  <c:v>154</c:v>
                </c:pt>
                <c:pt idx="1063">
                  <c:v>164</c:v>
                </c:pt>
                <c:pt idx="1064">
                  <c:v>108</c:v>
                </c:pt>
                <c:pt idx="1065">
                  <c:v>113</c:v>
                </c:pt>
                <c:pt idx="1066">
                  <c:v>110</c:v>
                </c:pt>
                <c:pt idx="1067">
                  <c:v>115</c:v>
                </c:pt>
                <c:pt idx="1068">
                  <c:v>83</c:v>
                </c:pt>
                <c:pt idx="1069">
                  <c:v>84</c:v>
                </c:pt>
                <c:pt idx="1070">
                  <c:v>62</c:v>
                </c:pt>
                <c:pt idx="1071">
                  <c:v>71</c:v>
                </c:pt>
                <c:pt idx="1072">
                  <c:v>78</c:v>
                </c:pt>
                <c:pt idx="1073">
                  <c:v>72</c:v>
                </c:pt>
                <c:pt idx="1074">
                  <c:v>71</c:v>
                </c:pt>
                <c:pt idx="1075">
                  <c:v>69</c:v>
                </c:pt>
                <c:pt idx="1076">
                  <c:v>74</c:v>
                </c:pt>
                <c:pt idx="1077">
                  <c:v>72</c:v>
                </c:pt>
                <c:pt idx="1078">
                  <c:v>74</c:v>
                </c:pt>
                <c:pt idx="1079">
                  <c:v>76</c:v>
                </c:pt>
                <c:pt idx="1080">
                  <c:v>77</c:v>
                </c:pt>
                <c:pt idx="1081">
                  <c:v>74</c:v>
                </c:pt>
                <c:pt idx="1082">
                  <c:v>65</c:v>
                </c:pt>
                <c:pt idx="1083">
                  <c:v>58</c:v>
                </c:pt>
                <c:pt idx="1084">
                  <c:v>78</c:v>
                </c:pt>
                <c:pt idx="1085">
                  <c:v>94</c:v>
                </c:pt>
                <c:pt idx="1086">
                  <c:v>82</c:v>
                </c:pt>
                <c:pt idx="1087">
                  <c:v>101</c:v>
                </c:pt>
                <c:pt idx="1088">
                  <c:v>82</c:v>
                </c:pt>
                <c:pt idx="1089">
                  <c:v>80</c:v>
                </c:pt>
                <c:pt idx="1090">
                  <c:v>92</c:v>
                </c:pt>
                <c:pt idx="1091">
                  <c:v>113</c:v>
                </c:pt>
                <c:pt idx="1092">
                  <c:v>99</c:v>
                </c:pt>
                <c:pt idx="1093">
                  <c:v>96</c:v>
                </c:pt>
                <c:pt idx="1094">
                  <c:v>96</c:v>
                </c:pt>
                <c:pt idx="1095">
                  <c:v>103</c:v>
                </c:pt>
                <c:pt idx="1096">
                  <c:v>95</c:v>
                </c:pt>
                <c:pt idx="1097">
                  <c:v>82</c:v>
                </c:pt>
                <c:pt idx="1098">
                  <c:v>98</c:v>
                </c:pt>
                <c:pt idx="1099">
                  <c:v>97</c:v>
                </c:pt>
                <c:pt idx="1100">
                  <c:v>84</c:v>
                </c:pt>
                <c:pt idx="1101">
                  <c:v>91</c:v>
                </c:pt>
                <c:pt idx="1102">
                  <c:v>69</c:v>
                </c:pt>
                <c:pt idx="1103">
                  <c:v>87</c:v>
                </c:pt>
                <c:pt idx="1104">
                  <c:v>74</c:v>
                </c:pt>
                <c:pt idx="1105">
                  <c:v>87</c:v>
                </c:pt>
                <c:pt idx="1106">
                  <c:v>86</c:v>
                </c:pt>
                <c:pt idx="1107">
                  <c:v>78</c:v>
                </c:pt>
                <c:pt idx="1108">
                  <c:v>76</c:v>
                </c:pt>
                <c:pt idx="1109">
                  <c:v>63</c:v>
                </c:pt>
                <c:pt idx="1110">
                  <c:v>81</c:v>
                </c:pt>
                <c:pt idx="1111">
                  <c:v>62</c:v>
                </c:pt>
                <c:pt idx="1112">
                  <c:v>84</c:v>
                </c:pt>
                <c:pt idx="1113">
                  <c:v>80</c:v>
                </c:pt>
                <c:pt idx="1114">
                  <c:v>74</c:v>
                </c:pt>
                <c:pt idx="1115">
                  <c:v>73</c:v>
                </c:pt>
                <c:pt idx="1116">
                  <c:v>86</c:v>
                </c:pt>
                <c:pt idx="1117">
                  <c:v>68</c:v>
                </c:pt>
                <c:pt idx="1118">
                  <c:v>85</c:v>
                </c:pt>
                <c:pt idx="1119">
                  <c:v>89</c:v>
                </c:pt>
                <c:pt idx="1120">
                  <c:v>80</c:v>
                </c:pt>
                <c:pt idx="1121">
                  <c:v>90</c:v>
                </c:pt>
                <c:pt idx="1122">
                  <c:v>88</c:v>
                </c:pt>
                <c:pt idx="1123">
                  <c:v>85</c:v>
                </c:pt>
                <c:pt idx="1124">
                  <c:v>80</c:v>
                </c:pt>
                <c:pt idx="1125">
                  <c:v>82</c:v>
                </c:pt>
                <c:pt idx="1126">
                  <c:v>87</c:v>
                </c:pt>
                <c:pt idx="1127">
                  <c:v>86</c:v>
                </c:pt>
                <c:pt idx="1128">
                  <c:v>88</c:v>
                </c:pt>
                <c:pt idx="1129">
                  <c:v>89</c:v>
                </c:pt>
                <c:pt idx="1130">
                  <c:v>89</c:v>
                </c:pt>
                <c:pt idx="1131">
                  <c:v>69</c:v>
                </c:pt>
                <c:pt idx="1132">
                  <c:v>78</c:v>
                </c:pt>
                <c:pt idx="1133">
                  <c:v>78</c:v>
                </c:pt>
                <c:pt idx="1134">
                  <c:v>83</c:v>
                </c:pt>
                <c:pt idx="1135">
                  <c:v>79</c:v>
                </c:pt>
                <c:pt idx="1136">
                  <c:v>68</c:v>
                </c:pt>
                <c:pt idx="1137">
                  <c:v>98</c:v>
                </c:pt>
                <c:pt idx="1138">
                  <c:v>77</c:v>
                </c:pt>
                <c:pt idx="1139">
                  <c:v>71</c:v>
                </c:pt>
                <c:pt idx="1140">
                  <c:v>81</c:v>
                </c:pt>
                <c:pt idx="1141">
                  <c:v>86</c:v>
                </c:pt>
                <c:pt idx="1142">
                  <c:v>56</c:v>
                </c:pt>
                <c:pt idx="1143">
                  <c:v>83</c:v>
                </c:pt>
                <c:pt idx="1144">
                  <c:v>84</c:v>
                </c:pt>
                <c:pt idx="1145">
                  <c:v>90</c:v>
                </c:pt>
                <c:pt idx="1146">
                  <c:v>80</c:v>
                </c:pt>
                <c:pt idx="1147">
                  <c:v>94</c:v>
                </c:pt>
                <c:pt idx="1148">
                  <c:v>79</c:v>
                </c:pt>
                <c:pt idx="1149">
                  <c:v>110</c:v>
                </c:pt>
                <c:pt idx="1150">
                  <c:v>105</c:v>
                </c:pt>
                <c:pt idx="1151">
                  <c:v>124</c:v>
                </c:pt>
                <c:pt idx="1152">
                  <c:v>101</c:v>
                </c:pt>
                <c:pt idx="1153">
                  <c:v>137</c:v>
                </c:pt>
                <c:pt idx="1154">
                  <c:v>108</c:v>
                </c:pt>
                <c:pt idx="1155">
                  <c:v>118</c:v>
                </c:pt>
                <c:pt idx="1156">
                  <c:v>149</c:v>
                </c:pt>
                <c:pt idx="1157">
                  <c:v>113</c:v>
                </c:pt>
                <c:pt idx="1158">
                  <c:v>127</c:v>
                </c:pt>
                <c:pt idx="1159">
                  <c:v>129</c:v>
                </c:pt>
                <c:pt idx="1160">
                  <c:v>127</c:v>
                </c:pt>
                <c:pt idx="1161">
                  <c:v>132</c:v>
                </c:pt>
                <c:pt idx="1162">
                  <c:v>122</c:v>
                </c:pt>
                <c:pt idx="1163">
                  <c:v>122</c:v>
                </c:pt>
                <c:pt idx="1164">
                  <c:v>119</c:v>
                </c:pt>
                <c:pt idx="1165">
                  <c:v>119</c:v>
                </c:pt>
                <c:pt idx="1166">
                  <c:v>102</c:v>
                </c:pt>
                <c:pt idx="1167">
                  <c:v>112</c:v>
                </c:pt>
                <c:pt idx="1168">
                  <c:v>88</c:v>
                </c:pt>
                <c:pt idx="1169">
                  <c:v>90</c:v>
                </c:pt>
                <c:pt idx="1170">
                  <c:v>81</c:v>
                </c:pt>
                <c:pt idx="1171">
                  <c:v>87</c:v>
                </c:pt>
                <c:pt idx="1172">
                  <c:v>94</c:v>
                </c:pt>
                <c:pt idx="1173">
                  <c:v>73</c:v>
                </c:pt>
                <c:pt idx="1174">
                  <c:v>66</c:v>
                </c:pt>
                <c:pt idx="1175">
                  <c:v>59</c:v>
                </c:pt>
                <c:pt idx="1176">
                  <c:v>76</c:v>
                </c:pt>
                <c:pt idx="1177">
                  <c:v>61</c:v>
                </c:pt>
                <c:pt idx="1178">
                  <c:v>53</c:v>
                </c:pt>
                <c:pt idx="1179">
                  <c:v>48</c:v>
                </c:pt>
                <c:pt idx="1180">
                  <c:v>49</c:v>
                </c:pt>
                <c:pt idx="1181">
                  <c:v>50</c:v>
                </c:pt>
                <c:pt idx="1182">
                  <c:v>52</c:v>
                </c:pt>
                <c:pt idx="1183">
                  <c:v>66</c:v>
                </c:pt>
                <c:pt idx="1184">
                  <c:v>50</c:v>
                </c:pt>
                <c:pt idx="1185">
                  <c:v>57</c:v>
                </c:pt>
                <c:pt idx="1186">
                  <c:v>55</c:v>
                </c:pt>
                <c:pt idx="1187">
                  <c:v>58</c:v>
                </c:pt>
                <c:pt idx="1188">
                  <c:v>45</c:v>
                </c:pt>
                <c:pt idx="1189">
                  <c:v>61</c:v>
                </c:pt>
                <c:pt idx="1190">
                  <c:v>68</c:v>
                </c:pt>
                <c:pt idx="1191">
                  <c:v>55</c:v>
                </c:pt>
                <c:pt idx="1192">
                  <c:v>49</c:v>
                </c:pt>
                <c:pt idx="1193">
                  <c:v>51</c:v>
                </c:pt>
                <c:pt idx="1194">
                  <c:v>52</c:v>
                </c:pt>
                <c:pt idx="1195">
                  <c:v>57</c:v>
                </c:pt>
                <c:pt idx="1196">
                  <c:v>37</c:v>
                </c:pt>
                <c:pt idx="1197">
                  <c:v>46</c:v>
                </c:pt>
                <c:pt idx="1198">
                  <c:v>50</c:v>
                </c:pt>
                <c:pt idx="1199">
                  <c:v>56</c:v>
                </c:pt>
                <c:pt idx="1200">
                  <c:v>49</c:v>
                </c:pt>
                <c:pt idx="1201">
                  <c:v>38</c:v>
                </c:pt>
                <c:pt idx="1202">
                  <c:v>51</c:v>
                </c:pt>
                <c:pt idx="1203">
                  <c:v>46</c:v>
                </c:pt>
                <c:pt idx="1204">
                  <c:v>51</c:v>
                </c:pt>
                <c:pt idx="1205">
                  <c:v>52</c:v>
                </c:pt>
                <c:pt idx="1206">
                  <c:v>41</c:v>
                </c:pt>
                <c:pt idx="1207">
                  <c:v>57</c:v>
                </c:pt>
                <c:pt idx="1208">
                  <c:v>50</c:v>
                </c:pt>
                <c:pt idx="1209">
                  <c:v>47</c:v>
                </c:pt>
                <c:pt idx="1210">
                  <c:v>50</c:v>
                </c:pt>
                <c:pt idx="1211">
                  <c:v>53</c:v>
                </c:pt>
                <c:pt idx="1212">
                  <c:v>51</c:v>
                </c:pt>
                <c:pt idx="1213">
                  <c:v>51</c:v>
                </c:pt>
                <c:pt idx="1214">
                  <c:v>57</c:v>
                </c:pt>
                <c:pt idx="1215">
                  <c:v>53</c:v>
                </c:pt>
                <c:pt idx="1216">
                  <c:v>50</c:v>
                </c:pt>
                <c:pt idx="1217">
                  <c:v>40</c:v>
                </c:pt>
                <c:pt idx="1218">
                  <c:v>37</c:v>
                </c:pt>
                <c:pt idx="1219">
                  <c:v>43</c:v>
                </c:pt>
                <c:pt idx="1220">
                  <c:v>49</c:v>
                </c:pt>
                <c:pt idx="1221">
                  <c:v>42</c:v>
                </c:pt>
                <c:pt idx="1222">
                  <c:v>61</c:v>
                </c:pt>
                <c:pt idx="1223">
                  <c:v>35</c:v>
                </c:pt>
                <c:pt idx="1224">
                  <c:v>57</c:v>
                </c:pt>
                <c:pt idx="1225">
                  <c:v>51</c:v>
                </c:pt>
                <c:pt idx="1226">
                  <c:v>28</c:v>
                </c:pt>
                <c:pt idx="1227">
                  <c:v>49</c:v>
                </c:pt>
                <c:pt idx="1228">
                  <c:v>46</c:v>
                </c:pt>
                <c:pt idx="1229">
                  <c:v>33</c:v>
                </c:pt>
                <c:pt idx="1230">
                  <c:v>45</c:v>
                </c:pt>
                <c:pt idx="1231">
                  <c:v>46</c:v>
                </c:pt>
                <c:pt idx="1232">
                  <c:v>51</c:v>
                </c:pt>
                <c:pt idx="1233">
                  <c:v>47</c:v>
                </c:pt>
                <c:pt idx="1234">
                  <c:v>53</c:v>
                </c:pt>
                <c:pt idx="1235">
                  <c:v>58</c:v>
                </c:pt>
                <c:pt idx="1236">
                  <c:v>50</c:v>
                </c:pt>
                <c:pt idx="1237">
                  <c:v>51</c:v>
                </c:pt>
                <c:pt idx="1238">
                  <c:v>38</c:v>
                </c:pt>
                <c:pt idx="1239">
                  <c:v>52</c:v>
                </c:pt>
                <c:pt idx="1240">
                  <c:v>48</c:v>
                </c:pt>
                <c:pt idx="1241">
                  <c:v>56</c:v>
                </c:pt>
                <c:pt idx="1242">
                  <c:v>39</c:v>
                </c:pt>
                <c:pt idx="1243">
                  <c:v>60</c:v>
                </c:pt>
                <c:pt idx="1244">
                  <c:v>67</c:v>
                </c:pt>
                <c:pt idx="1245">
                  <c:v>62</c:v>
                </c:pt>
                <c:pt idx="1246">
                  <c:v>54</c:v>
                </c:pt>
                <c:pt idx="1247">
                  <c:v>39</c:v>
                </c:pt>
                <c:pt idx="1248">
                  <c:v>59</c:v>
                </c:pt>
                <c:pt idx="1249">
                  <c:v>71</c:v>
                </c:pt>
                <c:pt idx="1250">
                  <c:v>60</c:v>
                </c:pt>
                <c:pt idx="1251">
                  <c:v>56</c:v>
                </c:pt>
                <c:pt idx="1252">
                  <c:v>82</c:v>
                </c:pt>
                <c:pt idx="1253">
                  <c:v>65</c:v>
                </c:pt>
                <c:pt idx="1254">
                  <c:v>44</c:v>
                </c:pt>
                <c:pt idx="1255">
                  <c:v>63</c:v>
                </c:pt>
                <c:pt idx="1256">
                  <c:v>65</c:v>
                </c:pt>
                <c:pt idx="1257">
                  <c:v>77</c:v>
                </c:pt>
                <c:pt idx="1258">
                  <c:v>71</c:v>
                </c:pt>
                <c:pt idx="1259">
                  <c:v>72</c:v>
                </c:pt>
                <c:pt idx="1260">
                  <c:v>60</c:v>
                </c:pt>
                <c:pt idx="1261">
                  <c:v>64</c:v>
                </c:pt>
                <c:pt idx="1262">
                  <c:v>59</c:v>
                </c:pt>
                <c:pt idx="1263">
                  <c:v>66</c:v>
                </c:pt>
                <c:pt idx="1264">
                  <c:v>69</c:v>
                </c:pt>
                <c:pt idx="1265">
                  <c:v>65</c:v>
                </c:pt>
                <c:pt idx="1266">
                  <c:v>61</c:v>
                </c:pt>
                <c:pt idx="1267">
                  <c:v>65</c:v>
                </c:pt>
                <c:pt idx="1268">
                  <c:v>59</c:v>
                </c:pt>
                <c:pt idx="1269">
                  <c:v>51</c:v>
                </c:pt>
                <c:pt idx="1270">
                  <c:v>51</c:v>
                </c:pt>
                <c:pt idx="1271">
                  <c:v>53</c:v>
                </c:pt>
                <c:pt idx="1272">
                  <c:v>66</c:v>
                </c:pt>
                <c:pt idx="1273">
                  <c:v>45</c:v>
                </c:pt>
                <c:pt idx="1274">
                  <c:v>55</c:v>
                </c:pt>
                <c:pt idx="1275">
                  <c:v>45</c:v>
                </c:pt>
                <c:pt idx="1276">
                  <c:v>40</c:v>
                </c:pt>
                <c:pt idx="1277">
                  <c:v>39</c:v>
                </c:pt>
                <c:pt idx="1278">
                  <c:v>53</c:v>
                </c:pt>
                <c:pt idx="1279">
                  <c:v>44</c:v>
                </c:pt>
                <c:pt idx="1280">
                  <c:v>57</c:v>
                </c:pt>
                <c:pt idx="1281">
                  <c:v>42</c:v>
                </c:pt>
                <c:pt idx="1282">
                  <c:v>47</c:v>
                </c:pt>
                <c:pt idx="1283">
                  <c:v>49</c:v>
                </c:pt>
                <c:pt idx="1284">
                  <c:v>56</c:v>
                </c:pt>
                <c:pt idx="1285">
                  <c:v>47</c:v>
                </c:pt>
                <c:pt idx="1286">
                  <c:v>48</c:v>
                </c:pt>
                <c:pt idx="1287">
                  <c:v>48</c:v>
                </c:pt>
                <c:pt idx="1288">
                  <c:v>55</c:v>
                </c:pt>
                <c:pt idx="1289">
                  <c:v>50</c:v>
                </c:pt>
                <c:pt idx="1290">
                  <c:v>51</c:v>
                </c:pt>
                <c:pt idx="1291">
                  <c:v>39</c:v>
                </c:pt>
                <c:pt idx="1292">
                  <c:v>58</c:v>
                </c:pt>
                <c:pt idx="1293">
                  <c:v>63</c:v>
                </c:pt>
                <c:pt idx="1294">
                  <c:v>36</c:v>
                </c:pt>
                <c:pt idx="1295">
                  <c:v>53</c:v>
                </c:pt>
                <c:pt idx="1296">
                  <c:v>43</c:v>
                </c:pt>
                <c:pt idx="1297">
                  <c:v>53</c:v>
                </c:pt>
                <c:pt idx="1298">
                  <c:v>53</c:v>
                </c:pt>
                <c:pt idx="1299">
                  <c:v>40</c:v>
                </c:pt>
                <c:pt idx="1300">
                  <c:v>40</c:v>
                </c:pt>
                <c:pt idx="1301">
                  <c:v>37</c:v>
                </c:pt>
                <c:pt idx="1302">
                  <c:v>55</c:v>
                </c:pt>
                <c:pt idx="1303">
                  <c:v>51</c:v>
                </c:pt>
                <c:pt idx="1304">
                  <c:v>63</c:v>
                </c:pt>
                <c:pt idx="1305">
                  <c:v>51</c:v>
                </c:pt>
                <c:pt idx="1306">
                  <c:v>43</c:v>
                </c:pt>
                <c:pt idx="1307">
                  <c:v>50</c:v>
                </c:pt>
                <c:pt idx="1308">
                  <c:v>51</c:v>
                </c:pt>
                <c:pt idx="1309">
                  <c:v>34</c:v>
                </c:pt>
                <c:pt idx="1310">
                  <c:v>43</c:v>
                </c:pt>
                <c:pt idx="1311">
                  <c:v>38</c:v>
                </c:pt>
                <c:pt idx="1312">
                  <c:v>55</c:v>
                </c:pt>
                <c:pt idx="1313">
                  <c:v>30</c:v>
                </c:pt>
                <c:pt idx="1314">
                  <c:v>41</c:v>
                </c:pt>
                <c:pt idx="1315">
                  <c:v>37</c:v>
                </c:pt>
                <c:pt idx="1316">
                  <c:v>39</c:v>
                </c:pt>
                <c:pt idx="1317">
                  <c:v>35</c:v>
                </c:pt>
                <c:pt idx="1318">
                  <c:v>39</c:v>
                </c:pt>
                <c:pt idx="1319">
                  <c:v>32</c:v>
                </c:pt>
                <c:pt idx="1320">
                  <c:v>45</c:v>
                </c:pt>
                <c:pt idx="1321">
                  <c:v>47</c:v>
                </c:pt>
                <c:pt idx="1322">
                  <c:v>44</c:v>
                </c:pt>
                <c:pt idx="1323">
                  <c:v>43</c:v>
                </c:pt>
                <c:pt idx="1324">
                  <c:v>39</c:v>
                </c:pt>
                <c:pt idx="1325">
                  <c:v>35</c:v>
                </c:pt>
                <c:pt idx="1326">
                  <c:v>40</c:v>
                </c:pt>
                <c:pt idx="1327">
                  <c:v>35</c:v>
                </c:pt>
                <c:pt idx="1328">
                  <c:v>41</c:v>
                </c:pt>
                <c:pt idx="1329">
                  <c:v>43</c:v>
                </c:pt>
                <c:pt idx="1330">
                  <c:v>37</c:v>
                </c:pt>
                <c:pt idx="1331">
                  <c:v>41</c:v>
                </c:pt>
                <c:pt idx="1332">
                  <c:v>37</c:v>
                </c:pt>
                <c:pt idx="1333">
                  <c:v>36</c:v>
                </c:pt>
                <c:pt idx="1334">
                  <c:v>53</c:v>
                </c:pt>
                <c:pt idx="1335">
                  <c:v>38</c:v>
                </c:pt>
                <c:pt idx="1336">
                  <c:v>33</c:v>
                </c:pt>
                <c:pt idx="1337">
                  <c:v>34</c:v>
                </c:pt>
                <c:pt idx="1338">
                  <c:v>42</c:v>
                </c:pt>
                <c:pt idx="1339">
                  <c:v>47</c:v>
                </c:pt>
                <c:pt idx="1340">
                  <c:v>44</c:v>
                </c:pt>
                <c:pt idx="1341">
                  <c:v>34</c:v>
                </c:pt>
                <c:pt idx="1342">
                  <c:v>51</c:v>
                </c:pt>
                <c:pt idx="1343">
                  <c:v>29</c:v>
                </c:pt>
                <c:pt idx="1344">
                  <c:v>47</c:v>
                </c:pt>
                <c:pt idx="1345">
                  <c:v>28</c:v>
                </c:pt>
                <c:pt idx="1346">
                  <c:v>28</c:v>
                </c:pt>
                <c:pt idx="1347">
                  <c:v>37</c:v>
                </c:pt>
                <c:pt idx="1348">
                  <c:v>39</c:v>
                </c:pt>
                <c:pt idx="1349">
                  <c:v>44</c:v>
                </c:pt>
                <c:pt idx="1350">
                  <c:v>45</c:v>
                </c:pt>
                <c:pt idx="1351">
                  <c:v>37</c:v>
                </c:pt>
                <c:pt idx="1352">
                  <c:v>28</c:v>
                </c:pt>
                <c:pt idx="1353">
                  <c:v>38</c:v>
                </c:pt>
                <c:pt idx="1354">
                  <c:v>28</c:v>
                </c:pt>
                <c:pt idx="1355">
                  <c:v>35</c:v>
                </c:pt>
                <c:pt idx="1356">
                  <c:v>39</c:v>
                </c:pt>
                <c:pt idx="1357">
                  <c:v>36</c:v>
                </c:pt>
                <c:pt idx="1358">
                  <c:v>30</c:v>
                </c:pt>
                <c:pt idx="1359">
                  <c:v>30</c:v>
                </c:pt>
                <c:pt idx="1360">
                  <c:v>29</c:v>
                </c:pt>
                <c:pt idx="1361">
                  <c:v>45</c:v>
                </c:pt>
                <c:pt idx="1362">
                  <c:v>38</c:v>
                </c:pt>
                <c:pt idx="1363">
                  <c:v>46</c:v>
                </c:pt>
                <c:pt idx="1364">
                  <c:v>34</c:v>
                </c:pt>
                <c:pt idx="1365">
                  <c:v>36</c:v>
                </c:pt>
                <c:pt idx="1366">
                  <c:v>34</c:v>
                </c:pt>
                <c:pt idx="1367">
                  <c:v>43</c:v>
                </c:pt>
                <c:pt idx="1368">
                  <c:v>38</c:v>
                </c:pt>
                <c:pt idx="1369">
                  <c:v>30</c:v>
                </c:pt>
                <c:pt idx="1370">
                  <c:v>41</c:v>
                </c:pt>
                <c:pt idx="1371">
                  <c:v>30</c:v>
                </c:pt>
                <c:pt idx="1372">
                  <c:v>41</c:v>
                </c:pt>
                <c:pt idx="1373">
                  <c:v>47</c:v>
                </c:pt>
                <c:pt idx="1374">
                  <c:v>40</c:v>
                </c:pt>
                <c:pt idx="1375">
                  <c:v>40</c:v>
                </c:pt>
                <c:pt idx="1376">
                  <c:v>48</c:v>
                </c:pt>
                <c:pt idx="1377">
                  <c:v>31</c:v>
                </c:pt>
                <c:pt idx="1378">
                  <c:v>36</c:v>
                </c:pt>
                <c:pt idx="1379">
                  <c:v>39</c:v>
                </c:pt>
                <c:pt idx="1380">
                  <c:v>26</c:v>
                </c:pt>
                <c:pt idx="1381">
                  <c:v>45</c:v>
                </c:pt>
                <c:pt idx="1382">
                  <c:v>38</c:v>
                </c:pt>
                <c:pt idx="1383">
                  <c:v>42</c:v>
                </c:pt>
                <c:pt idx="1384">
                  <c:v>36</c:v>
                </c:pt>
                <c:pt idx="1385">
                  <c:v>37</c:v>
                </c:pt>
                <c:pt idx="1386">
                  <c:v>39</c:v>
                </c:pt>
                <c:pt idx="1387">
                  <c:v>29</c:v>
                </c:pt>
                <c:pt idx="1388">
                  <c:v>41</c:v>
                </c:pt>
                <c:pt idx="1389">
                  <c:v>34</c:v>
                </c:pt>
                <c:pt idx="1390">
                  <c:v>25</c:v>
                </c:pt>
                <c:pt idx="1391">
                  <c:v>40</c:v>
                </c:pt>
                <c:pt idx="1392">
                  <c:v>29</c:v>
                </c:pt>
                <c:pt idx="1393">
                  <c:v>35</c:v>
                </c:pt>
                <c:pt idx="1394">
                  <c:v>30</c:v>
                </c:pt>
                <c:pt idx="1395">
                  <c:v>41</c:v>
                </c:pt>
                <c:pt idx="1396">
                  <c:v>30</c:v>
                </c:pt>
                <c:pt idx="1397">
                  <c:v>35</c:v>
                </c:pt>
                <c:pt idx="1398">
                  <c:v>31</c:v>
                </c:pt>
                <c:pt idx="1399">
                  <c:v>40</c:v>
                </c:pt>
                <c:pt idx="1400">
                  <c:v>27</c:v>
                </c:pt>
                <c:pt idx="1401">
                  <c:v>31</c:v>
                </c:pt>
                <c:pt idx="1402">
                  <c:v>40</c:v>
                </c:pt>
                <c:pt idx="1403">
                  <c:v>35</c:v>
                </c:pt>
                <c:pt idx="1404">
                  <c:v>42</c:v>
                </c:pt>
                <c:pt idx="1405">
                  <c:v>29</c:v>
                </c:pt>
                <c:pt idx="1406">
                  <c:v>51</c:v>
                </c:pt>
                <c:pt idx="1407">
                  <c:v>29</c:v>
                </c:pt>
                <c:pt idx="1408">
                  <c:v>29</c:v>
                </c:pt>
                <c:pt idx="1409">
                  <c:v>38</c:v>
                </c:pt>
                <c:pt idx="1410">
                  <c:v>36</c:v>
                </c:pt>
                <c:pt idx="1411">
                  <c:v>36</c:v>
                </c:pt>
                <c:pt idx="1412">
                  <c:v>32</c:v>
                </c:pt>
                <c:pt idx="1413">
                  <c:v>45</c:v>
                </c:pt>
                <c:pt idx="1414">
                  <c:v>37</c:v>
                </c:pt>
                <c:pt idx="1415">
                  <c:v>46</c:v>
                </c:pt>
                <c:pt idx="1416">
                  <c:v>24</c:v>
                </c:pt>
                <c:pt idx="1417">
                  <c:v>43</c:v>
                </c:pt>
                <c:pt idx="1418">
                  <c:v>41</c:v>
                </c:pt>
                <c:pt idx="1419">
                  <c:v>29</c:v>
                </c:pt>
                <c:pt idx="1420">
                  <c:v>35</c:v>
                </c:pt>
                <c:pt idx="1421">
                  <c:v>30</c:v>
                </c:pt>
                <c:pt idx="1422">
                  <c:v>37</c:v>
                </c:pt>
                <c:pt idx="1423">
                  <c:v>34</c:v>
                </c:pt>
                <c:pt idx="1424">
                  <c:v>37</c:v>
                </c:pt>
                <c:pt idx="1425">
                  <c:v>32</c:v>
                </c:pt>
                <c:pt idx="1426">
                  <c:v>32</c:v>
                </c:pt>
                <c:pt idx="1427">
                  <c:v>43</c:v>
                </c:pt>
                <c:pt idx="1428">
                  <c:v>42</c:v>
                </c:pt>
                <c:pt idx="1429">
                  <c:v>35</c:v>
                </c:pt>
                <c:pt idx="1430">
                  <c:v>38</c:v>
                </c:pt>
                <c:pt idx="1431">
                  <c:v>45</c:v>
                </c:pt>
                <c:pt idx="1432">
                  <c:v>31</c:v>
                </c:pt>
                <c:pt idx="1433">
                  <c:v>30</c:v>
                </c:pt>
                <c:pt idx="1434">
                  <c:v>40</c:v>
                </c:pt>
                <c:pt idx="1435">
                  <c:v>40</c:v>
                </c:pt>
                <c:pt idx="1436">
                  <c:v>24</c:v>
                </c:pt>
                <c:pt idx="1437">
                  <c:v>34</c:v>
                </c:pt>
                <c:pt idx="1438">
                  <c:v>30</c:v>
                </c:pt>
                <c:pt idx="1439">
                  <c:v>34</c:v>
                </c:pt>
                <c:pt idx="1440">
                  <c:v>42</c:v>
                </c:pt>
                <c:pt idx="1441">
                  <c:v>46</c:v>
                </c:pt>
                <c:pt idx="1442">
                  <c:v>34</c:v>
                </c:pt>
                <c:pt idx="1443">
                  <c:v>44</c:v>
                </c:pt>
                <c:pt idx="1444">
                  <c:v>36</c:v>
                </c:pt>
                <c:pt idx="1445">
                  <c:v>32</c:v>
                </c:pt>
                <c:pt idx="1446">
                  <c:v>31</c:v>
                </c:pt>
                <c:pt idx="1447">
                  <c:v>30</c:v>
                </c:pt>
                <c:pt idx="1448">
                  <c:v>42</c:v>
                </c:pt>
                <c:pt idx="1449">
                  <c:v>39</c:v>
                </c:pt>
                <c:pt idx="1450">
                  <c:v>38</c:v>
                </c:pt>
                <c:pt idx="1451">
                  <c:v>30</c:v>
                </c:pt>
                <c:pt idx="1452">
                  <c:v>30</c:v>
                </c:pt>
                <c:pt idx="1453">
                  <c:v>32</c:v>
                </c:pt>
                <c:pt idx="1454">
                  <c:v>44</c:v>
                </c:pt>
                <c:pt idx="1455">
                  <c:v>23</c:v>
                </c:pt>
                <c:pt idx="1456">
                  <c:v>29</c:v>
                </c:pt>
                <c:pt idx="1457">
                  <c:v>28</c:v>
                </c:pt>
                <c:pt idx="1458">
                  <c:v>30</c:v>
                </c:pt>
                <c:pt idx="1459">
                  <c:v>27</c:v>
                </c:pt>
                <c:pt idx="1460">
                  <c:v>33</c:v>
                </c:pt>
                <c:pt idx="1461">
                  <c:v>41</c:v>
                </c:pt>
                <c:pt idx="1462">
                  <c:v>32</c:v>
                </c:pt>
                <c:pt idx="1463">
                  <c:v>34</c:v>
                </c:pt>
                <c:pt idx="1464">
                  <c:v>32</c:v>
                </c:pt>
                <c:pt idx="1465">
                  <c:v>36</c:v>
                </c:pt>
                <c:pt idx="1466">
                  <c:v>37</c:v>
                </c:pt>
                <c:pt idx="1467">
                  <c:v>25</c:v>
                </c:pt>
                <c:pt idx="1468">
                  <c:v>33</c:v>
                </c:pt>
                <c:pt idx="1469">
                  <c:v>39</c:v>
                </c:pt>
                <c:pt idx="1470">
                  <c:v>26</c:v>
                </c:pt>
                <c:pt idx="1471">
                  <c:v>28</c:v>
                </c:pt>
                <c:pt idx="1472">
                  <c:v>37</c:v>
                </c:pt>
                <c:pt idx="1473">
                  <c:v>36</c:v>
                </c:pt>
                <c:pt idx="1474">
                  <c:v>25</c:v>
                </c:pt>
                <c:pt idx="1475">
                  <c:v>38</c:v>
                </c:pt>
                <c:pt idx="1476">
                  <c:v>27</c:v>
                </c:pt>
                <c:pt idx="1477">
                  <c:v>34</c:v>
                </c:pt>
                <c:pt idx="1478">
                  <c:v>34</c:v>
                </c:pt>
                <c:pt idx="1479">
                  <c:v>29</c:v>
                </c:pt>
                <c:pt idx="1480">
                  <c:v>27</c:v>
                </c:pt>
                <c:pt idx="1481">
                  <c:v>30</c:v>
                </c:pt>
                <c:pt idx="1482">
                  <c:v>34</c:v>
                </c:pt>
                <c:pt idx="1483">
                  <c:v>30</c:v>
                </c:pt>
                <c:pt idx="1484">
                  <c:v>36</c:v>
                </c:pt>
                <c:pt idx="1485">
                  <c:v>38</c:v>
                </c:pt>
                <c:pt idx="1486">
                  <c:v>39</c:v>
                </c:pt>
                <c:pt idx="1487">
                  <c:v>41</c:v>
                </c:pt>
                <c:pt idx="1488">
                  <c:v>31</c:v>
                </c:pt>
                <c:pt idx="1489">
                  <c:v>29</c:v>
                </c:pt>
                <c:pt idx="1490">
                  <c:v>36</c:v>
                </c:pt>
                <c:pt idx="1491">
                  <c:v>29</c:v>
                </c:pt>
                <c:pt idx="1492">
                  <c:v>35</c:v>
                </c:pt>
                <c:pt idx="1493">
                  <c:v>31</c:v>
                </c:pt>
                <c:pt idx="1494">
                  <c:v>28</c:v>
                </c:pt>
                <c:pt idx="1495">
                  <c:v>26</c:v>
                </c:pt>
                <c:pt idx="1496">
                  <c:v>29</c:v>
                </c:pt>
                <c:pt idx="1497">
                  <c:v>33</c:v>
                </c:pt>
                <c:pt idx="1498">
                  <c:v>29</c:v>
                </c:pt>
                <c:pt idx="1499">
                  <c:v>30</c:v>
                </c:pt>
                <c:pt idx="1500">
                  <c:v>34</c:v>
                </c:pt>
                <c:pt idx="1501">
                  <c:v>41</c:v>
                </c:pt>
                <c:pt idx="1502">
                  <c:v>39</c:v>
                </c:pt>
                <c:pt idx="1503">
                  <c:v>31</c:v>
                </c:pt>
                <c:pt idx="1504">
                  <c:v>32</c:v>
                </c:pt>
                <c:pt idx="1505">
                  <c:v>34</c:v>
                </c:pt>
                <c:pt idx="1506">
                  <c:v>29</c:v>
                </c:pt>
                <c:pt idx="1507">
                  <c:v>35</c:v>
                </c:pt>
                <c:pt idx="1508">
                  <c:v>28</c:v>
                </c:pt>
                <c:pt idx="1509">
                  <c:v>35</c:v>
                </c:pt>
                <c:pt idx="1510">
                  <c:v>37</c:v>
                </c:pt>
                <c:pt idx="1511">
                  <c:v>32</c:v>
                </c:pt>
                <c:pt idx="1512">
                  <c:v>33</c:v>
                </c:pt>
                <c:pt idx="1513">
                  <c:v>39</c:v>
                </c:pt>
                <c:pt idx="1514">
                  <c:v>32</c:v>
                </c:pt>
                <c:pt idx="1515">
                  <c:v>33</c:v>
                </c:pt>
                <c:pt idx="1516">
                  <c:v>34</c:v>
                </c:pt>
                <c:pt idx="1517">
                  <c:v>36</c:v>
                </c:pt>
                <c:pt idx="1518">
                  <c:v>30</c:v>
                </c:pt>
                <c:pt idx="1519">
                  <c:v>46</c:v>
                </c:pt>
                <c:pt idx="1520">
                  <c:v>30</c:v>
                </c:pt>
                <c:pt idx="1521">
                  <c:v>27</c:v>
                </c:pt>
                <c:pt idx="1522">
                  <c:v>33</c:v>
                </c:pt>
                <c:pt idx="1523">
                  <c:v>37</c:v>
                </c:pt>
                <c:pt idx="1524">
                  <c:v>29</c:v>
                </c:pt>
                <c:pt idx="1525">
                  <c:v>28</c:v>
                </c:pt>
                <c:pt idx="1526">
                  <c:v>32</c:v>
                </c:pt>
                <c:pt idx="1527">
                  <c:v>37</c:v>
                </c:pt>
                <c:pt idx="1528">
                  <c:v>36</c:v>
                </c:pt>
                <c:pt idx="1529">
                  <c:v>21</c:v>
                </c:pt>
                <c:pt idx="1530">
                  <c:v>41</c:v>
                </c:pt>
                <c:pt idx="1531">
                  <c:v>37</c:v>
                </c:pt>
                <c:pt idx="1532">
                  <c:v>32</c:v>
                </c:pt>
                <c:pt idx="1533">
                  <c:v>28</c:v>
                </c:pt>
                <c:pt idx="1534">
                  <c:v>27</c:v>
                </c:pt>
                <c:pt idx="1535">
                  <c:v>31</c:v>
                </c:pt>
                <c:pt idx="1536">
                  <c:v>36</c:v>
                </c:pt>
                <c:pt idx="1537">
                  <c:v>27</c:v>
                </c:pt>
                <c:pt idx="1538">
                  <c:v>28</c:v>
                </c:pt>
                <c:pt idx="1539">
                  <c:v>40</c:v>
                </c:pt>
                <c:pt idx="1540">
                  <c:v>37</c:v>
                </c:pt>
                <c:pt idx="1541">
                  <c:v>24</c:v>
                </c:pt>
                <c:pt idx="1542">
                  <c:v>34</c:v>
                </c:pt>
                <c:pt idx="1543">
                  <c:v>32</c:v>
                </c:pt>
                <c:pt idx="1544">
                  <c:v>24</c:v>
                </c:pt>
                <c:pt idx="1545">
                  <c:v>26</c:v>
                </c:pt>
                <c:pt idx="1546">
                  <c:v>18</c:v>
                </c:pt>
                <c:pt idx="1547">
                  <c:v>20</c:v>
                </c:pt>
                <c:pt idx="1548">
                  <c:v>25</c:v>
                </c:pt>
                <c:pt idx="1549">
                  <c:v>23</c:v>
                </c:pt>
                <c:pt idx="1550">
                  <c:v>34</c:v>
                </c:pt>
                <c:pt idx="1551">
                  <c:v>31</c:v>
                </c:pt>
                <c:pt idx="1552">
                  <c:v>30</c:v>
                </c:pt>
                <c:pt idx="1553">
                  <c:v>34</c:v>
                </c:pt>
                <c:pt idx="1554">
                  <c:v>27</c:v>
                </c:pt>
                <c:pt idx="1555">
                  <c:v>30</c:v>
                </c:pt>
                <c:pt idx="1556">
                  <c:v>34</c:v>
                </c:pt>
                <c:pt idx="1557">
                  <c:v>29</c:v>
                </c:pt>
                <c:pt idx="1558">
                  <c:v>25</c:v>
                </c:pt>
                <c:pt idx="1559">
                  <c:v>44</c:v>
                </c:pt>
                <c:pt idx="1560">
                  <c:v>29</c:v>
                </c:pt>
                <c:pt idx="1561">
                  <c:v>39</c:v>
                </c:pt>
                <c:pt idx="1562">
                  <c:v>31</c:v>
                </c:pt>
                <c:pt idx="1563">
                  <c:v>33</c:v>
                </c:pt>
                <c:pt idx="1564">
                  <c:v>35</c:v>
                </c:pt>
                <c:pt idx="1565">
                  <c:v>31</c:v>
                </c:pt>
                <c:pt idx="1566">
                  <c:v>33</c:v>
                </c:pt>
                <c:pt idx="1567">
                  <c:v>34</c:v>
                </c:pt>
                <c:pt idx="1568">
                  <c:v>32</c:v>
                </c:pt>
                <c:pt idx="1569">
                  <c:v>30</c:v>
                </c:pt>
                <c:pt idx="1570">
                  <c:v>33</c:v>
                </c:pt>
                <c:pt idx="1571">
                  <c:v>24</c:v>
                </c:pt>
                <c:pt idx="1572">
                  <c:v>28</c:v>
                </c:pt>
                <c:pt idx="1573">
                  <c:v>33</c:v>
                </c:pt>
                <c:pt idx="1574">
                  <c:v>34</c:v>
                </c:pt>
                <c:pt idx="1575">
                  <c:v>35</c:v>
                </c:pt>
                <c:pt idx="1576">
                  <c:v>34</c:v>
                </c:pt>
                <c:pt idx="1577">
                  <c:v>27</c:v>
                </c:pt>
                <c:pt idx="1578">
                  <c:v>43</c:v>
                </c:pt>
                <c:pt idx="1579">
                  <c:v>27</c:v>
                </c:pt>
                <c:pt idx="1580">
                  <c:v>38</c:v>
                </c:pt>
                <c:pt idx="1581">
                  <c:v>39</c:v>
                </c:pt>
                <c:pt idx="1582">
                  <c:v>29</c:v>
                </c:pt>
                <c:pt idx="1583">
                  <c:v>23</c:v>
                </c:pt>
                <c:pt idx="1584">
                  <c:v>17</c:v>
                </c:pt>
                <c:pt idx="1585">
                  <c:v>35</c:v>
                </c:pt>
                <c:pt idx="1586">
                  <c:v>27</c:v>
                </c:pt>
                <c:pt idx="1587">
                  <c:v>30</c:v>
                </c:pt>
                <c:pt idx="1588">
                  <c:v>26</c:v>
                </c:pt>
                <c:pt idx="1589">
                  <c:v>33</c:v>
                </c:pt>
                <c:pt idx="1590">
                  <c:v>36</c:v>
                </c:pt>
                <c:pt idx="1591">
                  <c:v>28</c:v>
                </c:pt>
                <c:pt idx="1592">
                  <c:v>33</c:v>
                </c:pt>
                <c:pt idx="1593">
                  <c:v>29</c:v>
                </c:pt>
                <c:pt idx="1594">
                  <c:v>21</c:v>
                </c:pt>
                <c:pt idx="1595">
                  <c:v>35</c:v>
                </c:pt>
                <c:pt idx="1596">
                  <c:v>36</c:v>
                </c:pt>
                <c:pt idx="1597">
                  <c:v>29</c:v>
                </c:pt>
                <c:pt idx="1598">
                  <c:v>22</c:v>
                </c:pt>
                <c:pt idx="1599">
                  <c:v>24</c:v>
                </c:pt>
                <c:pt idx="1600">
                  <c:v>30</c:v>
                </c:pt>
                <c:pt idx="1601">
                  <c:v>31</c:v>
                </c:pt>
                <c:pt idx="1602">
                  <c:v>19</c:v>
                </c:pt>
                <c:pt idx="1603">
                  <c:v>27</c:v>
                </c:pt>
                <c:pt idx="1604">
                  <c:v>34</c:v>
                </c:pt>
                <c:pt idx="1605">
                  <c:v>22</c:v>
                </c:pt>
                <c:pt idx="1606">
                  <c:v>26</c:v>
                </c:pt>
                <c:pt idx="1607">
                  <c:v>35</c:v>
                </c:pt>
                <c:pt idx="1608">
                  <c:v>33</c:v>
                </c:pt>
                <c:pt idx="1609">
                  <c:v>46</c:v>
                </c:pt>
                <c:pt idx="1610">
                  <c:v>27</c:v>
                </c:pt>
                <c:pt idx="1611">
                  <c:v>24</c:v>
                </c:pt>
                <c:pt idx="1612">
                  <c:v>33</c:v>
                </c:pt>
                <c:pt idx="1613">
                  <c:v>29</c:v>
                </c:pt>
                <c:pt idx="1614">
                  <c:v>37</c:v>
                </c:pt>
                <c:pt idx="1615">
                  <c:v>30</c:v>
                </c:pt>
                <c:pt idx="1616">
                  <c:v>18</c:v>
                </c:pt>
                <c:pt idx="1617">
                  <c:v>24</c:v>
                </c:pt>
                <c:pt idx="1618">
                  <c:v>28</c:v>
                </c:pt>
                <c:pt idx="1619">
                  <c:v>23</c:v>
                </c:pt>
                <c:pt idx="1620">
                  <c:v>32</c:v>
                </c:pt>
                <c:pt idx="1621">
                  <c:v>29</c:v>
                </c:pt>
                <c:pt idx="1622">
                  <c:v>17</c:v>
                </c:pt>
                <c:pt idx="1623">
                  <c:v>22</c:v>
                </c:pt>
                <c:pt idx="1624">
                  <c:v>35</c:v>
                </c:pt>
                <c:pt idx="1625">
                  <c:v>28</c:v>
                </c:pt>
                <c:pt idx="1626">
                  <c:v>31</c:v>
                </c:pt>
                <c:pt idx="1627">
                  <c:v>27</c:v>
                </c:pt>
                <c:pt idx="1628">
                  <c:v>25</c:v>
                </c:pt>
                <c:pt idx="1629">
                  <c:v>28</c:v>
                </c:pt>
                <c:pt idx="1630">
                  <c:v>29</c:v>
                </c:pt>
                <c:pt idx="1631">
                  <c:v>24</c:v>
                </c:pt>
                <c:pt idx="1632">
                  <c:v>40</c:v>
                </c:pt>
                <c:pt idx="1633">
                  <c:v>31</c:v>
                </c:pt>
                <c:pt idx="1634">
                  <c:v>34</c:v>
                </c:pt>
                <c:pt idx="1635">
                  <c:v>26</c:v>
                </c:pt>
                <c:pt idx="1636">
                  <c:v>36</c:v>
                </c:pt>
                <c:pt idx="1637">
                  <c:v>24</c:v>
                </c:pt>
                <c:pt idx="1638">
                  <c:v>38</c:v>
                </c:pt>
                <c:pt idx="1639">
                  <c:v>26</c:v>
                </c:pt>
                <c:pt idx="1640">
                  <c:v>28</c:v>
                </c:pt>
                <c:pt idx="1641">
                  <c:v>22</c:v>
                </c:pt>
                <c:pt idx="1642">
                  <c:v>18</c:v>
                </c:pt>
                <c:pt idx="1643">
                  <c:v>28</c:v>
                </c:pt>
                <c:pt idx="1644">
                  <c:v>35</c:v>
                </c:pt>
                <c:pt idx="1645">
                  <c:v>31</c:v>
                </c:pt>
                <c:pt idx="1646">
                  <c:v>26</c:v>
                </c:pt>
                <c:pt idx="1647">
                  <c:v>26</c:v>
                </c:pt>
                <c:pt idx="1648">
                  <c:v>21</c:v>
                </c:pt>
                <c:pt idx="1649">
                  <c:v>22</c:v>
                </c:pt>
                <c:pt idx="1650">
                  <c:v>37</c:v>
                </c:pt>
                <c:pt idx="1651">
                  <c:v>27</c:v>
                </c:pt>
                <c:pt idx="1652">
                  <c:v>25</c:v>
                </c:pt>
                <c:pt idx="1653">
                  <c:v>31</c:v>
                </c:pt>
                <c:pt idx="1654">
                  <c:v>33</c:v>
                </c:pt>
                <c:pt idx="1655">
                  <c:v>29</c:v>
                </c:pt>
                <c:pt idx="1656">
                  <c:v>24</c:v>
                </c:pt>
                <c:pt idx="1657">
                  <c:v>26</c:v>
                </c:pt>
                <c:pt idx="1658">
                  <c:v>31</c:v>
                </c:pt>
                <c:pt idx="1659">
                  <c:v>30</c:v>
                </c:pt>
                <c:pt idx="1660">
                  <c:v>33</c:v>
                </c:pt>
                <c:pt idx="1661">
                  <c:v>24</c:v>
                </c:pt>
                <c:pt idx="1662">
                  <c:v>33</c:v>
                </c:pt>
                <c:pt idx="1663">
                  <c:v>27</c:v>
                </c:pt>
                <c:pt idx="1664">
                  <c:v>20</c:v>
                </c:pt>
                <c:pt idx="1665">
                  <c:v>32</c:v>
                </c:pt>
                <c:pt idx="1666">
                  <c:v>26</c:v>
                </c:pt>
                <c:pt idx="1667">
                  <c:v>31</c:v>
                </c:pt>
                <c:pt idx="1668">
                  <c:v>27</c:v>
                </c:pt>
                <c:pt idx="1669">
                  <c:v>27</c:v>
                </c:pt>
                <c:pt idx="1670">
                  <c:v>31</c:v>
                </c:pt>
                <c:pt idx="1671">
                  <c:v>34</c:v>
                </c:pt>
                <c:pt idx="1672">
                  <c:v>37</c:v>
                </c:pt>
                <c:pt idx="1673">
                  <c:v>22</c:v>
                </c:pt>
                <c:pt idx="1674">
                  <c:v>21</c:v>
                </c:pt>
                <c:pt idx="1675">
                  <c:v>33</c:v>
                </c:pt>
                <c:pt idx="1676">
                  <c:v>26</c:v>
                </c:pt>
                <c:pt idx="1677">
                  <c:v>25</c:v>
                </c:pt>
                <c:pt idx="1678">
                  <c:v>24</c:v>
                </c:pt>
                <c:pt idx="1679">
                  <c:v>35</c:v>
                </c:pt>
                <c:pt idx="1680">
                  <c:v>28</c:v>
                </c:pt>
                <c:pt idx="1681">
                  <c:v>28</c:v>
                </c:pt>
                <c:pt idx="1682">
                  <c:v>29</c:v>
                </c:pt>
                <c:pt idx="1683">
                  <c:v>23</c:v>
                </c:pt>
                <c:pt idx="1684">
                  <c:v>35</c:v>
                </c:pt>
                <c:pt idx="1685">
                  <c:v>22</c:v>
                </c:pt>
                <c:pt idx="1686">
                  <c:v>29</c:v>
                </c:pt>
                <c:pt idx="1687">
                  <c:v>29</c:v>
                </c:pt>
                <c:pt idx="1688">
                  <c:v>27</c:v>
                </c:pt>
                <c:pt idx="1689">
                  <c:v>30</c:v>
                </c:pt>
                <c:pt idx="1690">
                  <c:v>32</c:v>
                </c:pt>
                <c:pt idx="1691">
                  <c:v>20</c:v>
                </c:pt>
                <c:pt idx="1692">
                  <c:v>23</c:v>
                </c:pt>
                <c:pt idx="1693">
                  <c:v>24</c:v>
                </c:pt>
                <c:pt idx="1694">
                  <c:v>33</c:v>
                </c:pt>
                <c:pt idx="1695">
                  <c:v>25</c:v>
                </c:pt>
                <c:pt idx="1696">
                  <c:v>24</c:v>
                </c:pt>
                <c:pt idx="1697">
                  <c:v>35</c:v>
                </c:pt>
                <c:pt idx="1698">
                  <c:v>20</c:v>
                </c:pt>
                <c:pt idx="1699">
                  <c:v>30</c:v>
                </c:pt>
                <c:pt idx="1700">
                  <c:v>25</c:v>
                </c:pt>
                <c:pt idx="1701">
                  <c:v>22</c:v>
                </c:pt>
                <c:pt idx="1702">
                  <c:v>24</c:v>
                </c:pt>
                <c:pt idx="1703">
                  <c:v>27</c:v>
                </c:pt>
                <c:pt idx="1704">
                  <c:v>16</c:v>
                </c:pt>
                <c:pt idx="1705">
                  <c:v>26</c:v>
                </c:pt>
                <c:pt idx="1706">
                  <c:v>30</c:v>
                </c:pt>
                <c:pt idx="1707">
                  <c:v>25</c:v>
                </c:pt>
                <c:pt idx="1708">
                  <c:v>17</c:v>
                </c:pt>
                <c:pt idx="1709">
                  <c:v>29</c:v>
                </c:pt>
                <c:pt idx="1710">
                  <c:v>33</c:v>
                </c:pt>
                <c:pt idx="1711">
                  <c:v>20</c:v>
                </c:pt>
                <c:pt idx="1712">
                  <c:v>28</c:v>
                </c:pt>
                <c:pt idx="1713">
                  <c:v>33</c:v>
                </c:pt>
                <c:pt idx="1714">
                  <c:v>32</c:v>
                </c:pt>
                <c:pt idx="1715">
                  <c:v>24</c:v>
                </c:pt>
                <c:pt idx="1716">
                  <c:v>31</c:v>
                </c:pt>
                <c:pt idx="1717">
                  <c:v>27</c:v>
                </c:pt>
                <c:pt idx="1718">
                  <c:v>34</c:v>
                </c:pt>
                <c:pt idx="1719">
                  <c:v>21</c:v>
                </c:pt>
                <c:pt idx="1720">
                  <c:v>26</c:v>
                </c:pt>
                <c:pt idx="1721">
                  <c:v>38</c:v>
                </c:pt>
                <c:pt idx="1722">
                  <c:v>30</c:v>
                </c:pt>
                <c:pt idx="1723">
                  <c:v>27</c:v>
                </c:pt>
                <c:pt idx="1724">
                  <c:v>24</c:v>
                </c:pt>
                <c:pt idx="1725">
                  <c:v>26</c:v>
                </c:pt>
                <c:pt idx="1726">
                  <c:v>27</c:v>
                </c:pt>
                <c:pt idx="1727">
                  <c:v>26</c:v>
                </c:pt>
                <c:pt idx="1728">
                  <c:v>25</c:v>
                </c:pt>
                <c:pt idx="1729">
                  <c:v>33</c:v>
                </c:pt>
                <c:pt idx="1730">
                  <c:v>27</c:v>
                </c:pt>
                <c:pt idx="1731">
                  <c:v>25</c:v>
                </c:pt>
                <c:pt idx="1732">
                  <c:v>28</c:v>
                </c:pt>
                <c:pt idx="1733">
                  <c:v>29</c:v>
                </c:pt>
                <c:pt idx="1734">
                  <c:v>28</c:v>
                </c:pt>
                <c:pt idx="1735">
                  <c:v>23</c:v>
                </c:pt>
                <c:pt idx="1736">
                  <c:v>33</c:v>
                </c:pt>
                <c:pt idx="1737">
                  <c:v>16</c:v>
                </c:pt>
                <c:pt idx="1738">
                  <c:v>37</c:v>
                </c:pt>
                <c:pt idx="1739">
                  <c:v>27</c:v>
                </c:pt>
                <c:pt idx="1740">
                  <c:v>30</c:v>
                </c:pt>
                <c:pt idx="1741">
                  <c:v>29</c:v>
                </c:pt>
                <c:pt idx="1742">
                  <c:v>23</c:v>
                </c:pt>
                <c:pt idx="1743">
                  <c:v>30</c:v>
                </c:pt>
                <c:pt idx="1744">
                  <c:v>16</c:v>
                </c:pt>
                <c:pt idx="1745">
                  <c:v>27</c:v>
                </c:pt>
                <c:pt idx="1746">
                  <c:v>28</c:v>
                </c:pt>
                <c:pt idx="1747">
                  <c:v>24</c:v>
                </c:pt>
                <c:pt idx="1748">
                  <c:v>22</c:v>
                </c:pt>
                <c:pt idx="1749">
                  <c:v>24</c:v>
                </c:pt>
                <c:pt idx="1750">
                  <c:v>27</c:v>
                </c:pt>
                <c:pt idx="1751">
                  <c:v>24</c:v>
                </c:pt>
                <c:pt idx="1752">
                  <c:v>28</c:v>
                </c:pt>
                <c:pt idx="1753">
                  <c:v>19</c:v>
                </c:pt>
                <c:pt idx="1754">
                  <c:v>31</c:v>
                </c:pt>
                <c:pt idx="1755">
                  <c:v>30</c:v>
                </c:pt>
                <c:pt idx="1756">
                  <c:v>34</c:v>
                </c:pt>
                <c:pt idx="1757">
                  <c:v>22</c:v>
                </c:pt>
                <c:pt idx="1758">
                  <c:v>31</c:v>
                </c:pt>
                <c:pt idx="1759">
                  <c:v>21</c:v>
                </c:pt>
                <c:pt idx="1760">
                  <c:v>30</c:v>
                </c:pt>
                <c:pt idx="1761">
                  <c:v>25</c:v>
                </c:pt>
                <c:pt idx="1762">
                  <c:v>28</c:v>
                </c:pt>
                <c:pt idx="1763">
                  <c:v>18</c:v>
                </c:pt>
                <c:pt idx="1764">
                  <c:v>14</c:v>
                </c:pt>
                <c:pt idx="1765">
                  <c:v>29</c:v>
                </c:pt>
                <c:pt idx="1766">
                  <c:v>24</c:v>
                </c:pt>
                <c:pt idx="1767">
                  <c:v>25</c:v>
                </c:pt>
                <c:pt idx="1768">
                  <c:v>25</c:v>
                </c:pt>
                <c:pt idx="1769">
                  <c:v>28</c:v>
                </c:pt>
                <c:pt idx="1770">
                  <c:v>17</c:v>
                </c:pt>
                <c:pt idx="1771">
                  <c:v>30</c:v>
                </c:pt>
                <c:pt idx="1772">
                  <c:v>24</c:v>
                </c:pt>
                <c:pt idx="1773">
                  <c:v>21</c:v>
                </c:pt>
                <c:pt idx="1774">
                  <c:v>23</c:v>
                </c:pt>
                <c:pt idx="1775">
                  <c:v>22</c:v>
                </c:pt>
                <c:pt idx="1776">
                  <c:v>24</c:v>
                </c:pt>
                <c:pt idx="1777">
                  <c:v>27</c:v>
                </c:pt>
                <c:pt idx="1778">
                  <c:v>29</c:v>
                </c:pt>
                <c:pt idx="1779">
                  <c:v>23</c:v>
                </c:pt>
                <c:pt idx="1780">
                  <c:v>21</c:v>
                </c:pt>
                <c:pt idx="1781">
                  <c:v>19</c:v>
                </c:pt>
                <c:pt idx="1782">
                  <c:v>36</c:v>
                </c:pt>
                <c:pt idx="1783">
                  <c:v>28</c:v>
                </c:pt>
                <c:pt idx="1784">
                  <c:v>24</c:v>
                </c:pt>
                <c:pt idx="1785">
                  <c:v>19</c:v>
                </c:pt>
                <c:pt idx="1786">
                  <c:v>35</c:v>
                </c:pt>
                <c:pt idx="1787">
                  <c:v>25</c:v>
                </c:pt>
                <c:pt idx="1788">
                  <c:v>26</c:v>
                </c:pt>
                <c:pt idx="1789">
                  <c:v>27</c:v>
                </c:pt>
                <c:pt idx="1790">
                  <c:v>24</c:v>
                </c:pt>
                <c:pt idx="1791">
                  <c:v>27</c:v>
                </c:pt>
                <c:pt idx="1792">
                  <c:v>28</c:v>
                </c:pt>
                <c:pt idx="1793">
                  <c:v>22</c:v>
                </c:pt>
                <c:pt idx="1794">
                  <c:v>36</c:v>
                </c:pt>
                <c:pt idx="1795">
                  <c:v>17</c:v>
                </c:pt>
                <c:pt idx="1796">
                  <c:v>16</c:v>
                </c:pt>
                <c:pt idx="1797">
                  <c:v>18</c:v>
                </c:pt>
                <c:pt idx="1798">
                  <c:v>30</c:v>
                </c:pt>
                <c:pt idx="1799">
                  <c:v>25</c:v>
                </c:pt>
                <c:pt idx="1800">
                  <c:v>21</c:v>
                </c:pt>
                <c:pt idx="1801">
                  <c:v>21</c:v>
                </c:pt>
                <c:pt idx="1802">
                  <c:v>26</c:v>
                </c:pt>
                <c:pt idx="1803">
                  <c:v>23</c:v>
                </c:pt>
                <c:pt idx="1804">
                  <c:v>19</c:v>
                </c:pt>
                <c:pt idx="1805">
                  <c:v>34</c:v>
                </c:pt>
                <c:pt idx="1806">
                  <c:v>30</c:v>
                </c:pt>
                <c:pt idx="1807">
                  <c:v>21</c:v>
                </c:pt>
                <c:pt idx="1808">
                  <c:v>34</c:v>
                </c:pt>
                <c:pt idx="1809">
                  <c:v>13</c:v>
                </c:pt>
                <c:pt idx="1810">
                  <c:v>20</c:v>
                </c:pt>
                <c:pt idx="1811">
                  <c:v>28</c:v>
                </c:pt>
                <c:pt idx="1812">
                  <c:v>21</c:v>
                </c:pt>
                <c:pt idx="1813">
                  <c:v>23</c:v>
                </c:pt>
                <c:pt idx="1814">
                  <c:v>27</c:v>
                </c:pt>
                <c:pt idx="1815">
                  <c:v>25</c:v>
                </c:pt>
                <c:pt idx="1816">
                  <c:v>28</c:v>
                </c:pt>
                <c:pt idx="1817">
                  <c:v>33</c:v>
                </c:pt>
                <c:pt idx="1818">
                  <c:v>25</c:v>
                </c:pt>
                <c:pt idx="1819">
                  <c:v>26</c:v>
                </c:pt>
                <c:pt idx="1820">
                  <c:v>20</c:v>
                </c:pt>
                <c:pt idx="1821">
                  <c:v>24</c:v>
                </c:pt>
                <c:pt idx="1822">
                  <c:v>21</c:v>
                </c:pt>
                <c:pt idx="1823">
                  <c:v>37</c:v>
                </c:pt>
                <c:pt idx="1824">
                  <c:v>21</c:v>
                </c:pt>
                <c:pt idx="1825">
                  <c:v>22</c:v>
                </c:pt>
                <c:pt idx="1826">
                  <c:v>18</c:v>
                </c:pt>
                <c:pt idx="1827">
                  <c:v>28</c:v>
                </c:pt>
                <c:pt idx="1828">
                  <c:v>17</c:v>
                </c:pt>
                <c:pt idx="1829">
                  <c:v>25</c:v>
                </c:pt>
                <c:pt idx="1830">
                  <c:v>26</c:v>
                </c:pt>
                <c:pt idx="1831">
                  <c:v>22</c:v>
                </c:pt>
                <c:pt idx="1832">
                  <c:v>27</c:v>
                </c:pt>
                <c:pt idx="1833">
                  <c:v>21</c:v>
                </c:pt>
                <c:pt idx="1834">
                  <c:v>29</c:v>
                </c:pt>
                <c:pt idx="1835">
                  <c:v>29</c:v>
                </c:pt>
                <c:pt idx="1836">
                  <c:v>16</c:v>
                </c:pt>
                <c:pt idx="1837">
                  <c:v>24</c:v>
                </c:pt>
                <c:pt idx="1838">
                  <c:v>24</c:v>
                </c:pt>
                <c:pt idx="1839">
                  <c:v>24</c:v>
                </c:pt>
                <c:pt idx="1840">
                  <c:v>29</c:v>
                </c:pt>
                <c:pt idx="1841">
                  <c:v>21</c:v>
                </c:pt>
                <c:pt idx="1842">
                  <c:v>22</c:v>
                </c:pt>
                <c:pt idx="1843">
                  <c:v>16</c:v>
                </c:pt>
                <c:pt idx="1844">
                  <c:v>30</c:v>
                </c:pt>
                <c:pt idx="1845">
                  <c:v>31</c:v>
                </c:pt>
                <c:pt idx="1846">
                  <c:v>34</c:v>
                </c:pt>
                <c:pt idx="1847">
                  <c:v>15</c:v>
                </c:pt>
                <c:pt idx="1848">
                  <c:v>18</c:v>
                </c:pt>
                <c:pt idx="1849">
                  <c:v>28</c:v>
                </c:pt>
                <c:pt idx="1850">
                  <c:v>17</c:v>
                </c:pt>
                <c:pt idx="1851">
                  <c:v>20</c:v>
                </c:pt>
                <c:pt idx="1852">
                  <c:v>34</c:v>
                </c:pt>
                <c:pt idx="1853">
                  <c:v>33</c:v>
                </c:pt>
                <c:pt idx="1854">
                  <c:v>20</c:v>
                </c:pt>
                <c:pt idx="1855">
                  <c:v>23</c:v>
                </c:pt>
                <c:pt idx="1856">
                  <c:v>19</c:v>
                </c:pt>
                <c:pt idx="1857">
                  <c:v>15</c:v>
                </c:pt>
                <c:pt idx="1858">
                  <c:v>18</c:v>
                </c:pt>
                <c:pt idx="1859">
                  <c:v>25</c:v>
                </c:pt>
                <c:pt idx="1860">
                  <c:v>16</c:v>
                </c:pt>
                <c:pt idx="1861">
                  <c:v>28</c:v>
                </c:pt>
                <c:pt idx="1862">
                  <c:v>20</c:v>
                </c:pt>
                <c:pt idx="1863">
                  <c:v>21</c:v>
                </c:pt>
                <c:pt idx="1864">
                  <c:v>21</c:v>
                </c:pt>
                <c:pt idx="1865">
                  <c:v>27</c:v>
                </c:pt>
                <c:pt idx="1866">
                  <c:v>30</c:v>
                </c:pt>
                <c:pt idx="1867">
                  <c:v>27</c:v>
                </c:pt>
                <c:pt idx="1868">
                  <c:v>20</c:v>
                </c:pt>
                <c:pt idx="1869">
                  <c:v>22</c:v>
                </c:pt>
                <c:pt idx="1870">
                  <c:v>27</c:v>
                </c:pt>
                <c:pt idx="1871">
                  <c:v>28</c:v>
                </c:pt>
                <c:pt idx="1872">
                  <c:v>12</c:v>
                </c:pt>
                <c:pt idx="1873">
                  <c:v>22</c:v>
                </c:pt>
                <c:pt idx="1874">
                  <c:v>19</c:v>
                </c:pt>
                <c:pt idx="1875">
                  <c:v>17</c:v>
                </c:pt>
                <c:pt idx="1876">
                  <c:v>18</c:v>
                </c:pt>
                <c:pt idx="1877">
                  <c:v>21</c:v>
                </c:pt>
                <c:pt idx="1878">
                  <c:v>17</c:v>
                </c:pt>
                <c:pt idx="1879">
                  <c:v>21</c:v>
                </c:pt>
                <c:pt idx="1880">
                  <c:v>16</c:v>
                </c:pt>
                <c:pt idx="1881">
                  <c:v>25</c:v>
                </c:pt>
                <c:pt idx="1882">
                  <c:v>20</c:v>
                </c:pt>
                <c:pt idx="1883">
                  <c:v>22</c:v>
                </c:pt>
                <c:pt idx="1884">
                  <c:v>17</c:v>
                </c:pt>
                <c:pt idx="1885">
                  <c:v>15</c:v>
                </c:pt>
                <c:pt idx="1886">
                  <c:v>18</c:v>
                </c:pt>
                <c:pt idx="1887">
                  <c:v>30</c:v>
                </c:pt>
                <c:pt idx="1888">
                  <c:v>21</c:v>
                </c:pt>
                <c:pt idx="1889">
                  <c:v>18</c:v>
                </c:pt>
                <c:pt idx="1890">
                  <c:v>24</c:v>
                </c:pt>
                <c:pt idx="1891">
                  <c:v>24</c:v>
                </c:pt>
                <c:pt idx="1892">
                  <c:v>14</c:v>
                </c:pt>
                <c:pt idx="1893">
                  <c:v>19</c:v>
                </c:pt>
                <c:pt idx="1894">
                  <c:v>16</c:v>
                </c:pt>
                <c:pt idx="1895">
                  <c:v>23</c:v>
                </c:pt>
                <c:pt idx="1896">
                  <c:v>20</c:v>
                </c:pt>
                <c:pt idx="1897">
                  <c:v>29</c:v>
                </c:pt>
                <c:pt idx="1898">
                  <c:v>33</c:v>
                </c:pt>
                <c:pt idx="1899">
                  <c:v>29</c:v>
                </c:pt>
                <c:pt idx="1900">
                  <c:v>20</c:v>
                </c:pt>
                <c:pt idx="1901">
                  <c:v>21</c:v>
                </c:pt>
                <c:pt idx="1902">
                  <c:v>15</c:v>
                </c:pt>
                <c:pt idx="1903">
                  <c:v>23</c:v>
                </c:pt>
                <c:pt idx="1904">
                  <c:v>22</c:v>
                </c:pt>
                <c:pt idx="1905">
                  <c:v>22</c:v>
                </c:pt>
                <c:pt idx="1906">
                  <c:v>21</c:v>
                </c:pt>
                <c:pt idx="1907">
                  <c:v>19</c:v>
                </c:pt>
                <c:pt idx="1908">
                  <c:v>18</c:v>
                </c:pt>
                <c:pt idx="1909">
                  <c:v>24</c:v>
                </c:pt>
                <c:pt idx="1910">
                  <c:v>17</c:v>
                </c:pt>
                <c:pt idx="1911">
                  <c:v>23</c:v>
                </c:pt>
                <c:pt idx="1912">
                  <c:v>23</c:v>
                </c:pt>
                <c:pt idx="1913">
                  <c:v>20</c:v>
                </c:pt>
                <c:pt idx="1914">
                  <c:v>14</c:v>
                </c:pt>
                <c:pt idx="1915">
                  <c:v>23</c:v>
                </c:pt>
                <c:pt idx="1916">
                  <c:v>25</c:v>
                </c:pt>
                <c:pt idx="1917">
                  <c:v>23</c:v>
                </c:pt>
                <c:pt idx="1918">
                  <c:v>15</c:v>
                </c:pt>
                <c:pt idx="1919">
                  <c:v>19</c:v>
                </c:pt>
                <c:pt idx="1920">
                  <c:v>28</c:v>
                </c:pt>
                <c:pt idx="1921">
                  <c:v>22</c:v>
                </c:pt>
                <c:pt idx="1922">
                  <c:v>13</c:v>
                </c:pt>
                <c:pt idx="1923">
                  <c:v>27</c:v>
                </c:pt>
                <c:pt idx="1924">
                  <c:v>16</c:v>
                </c:pt>
                <c:pt idx="1925">
                  <c:v>15</c:v>
                </c:pt>
                <c:pt idx="1926">
                  <c:v>22</c:v>
                </c:pt>
                <c:pt idx="1927">
                  <c:v>18</c:v>
                </c:pt>
                <c:pt idx="1928">
                  <c:v>20</c:v>
                </c:pt>
                <c:pt idx="1929">
                  <c:v>19</c:v>
                </c:pt>
                <c:pt idx="1930">
                  <c:v>17</c:v>
                </c:pt>
                <c:pt idx="1931">
                  <c:v>19</c:v>
                </c:pt>
                <c:pt idx="1932">
                  <c:v>23</c:v>
                </c:pt>
                <c:pt idx="1933">
                  <c:v>17</c:v>
                </c:pt>
                <c:pt idx="1934">
                  <c:v>25</c:v>
                </c:pt>
                <c:pt idx="1935">
                  <c:v>20</c:v>
                </c:pt>
                <c:pt idx="1936">
                  <c:v>18</c:v>
                </c:pt>
                <c:pt idx="1937">
                  <c:v>22</c:v>
                </c:pt>
                <c:pt idx="1938">
                  <c:v>26</c:v>
                </c:pt>
                <c:pt idx="1939">
                  <c:v>17</c:v>
                </c:pt>
                <c:pt idx="1940">
                  <c:v>20</c:v>
                </c:pt>
                <c:pt idx="1941">
                  <c:v>22</c:v>
                </c:pt>
                <c:pt idx="1942">
                  <c:v>14</c:v>
                </c:pt>
                <c:pt idx="1943">
                  <c:v>30</c:v>
                </c:pt>
                <c:pt idx="1944">
                  <c:v>28</c:v>
                </c:pt>
                <c:pt idx="1945">
                  <c:v>16</c:v>
                </c:pt>
                <c:pt idx="1946">
                  <c:v>16</c:v>
                </c:pt>
                <c:pt idx="1947">
                  <c:v>21</c:v>
                </c:pt>
                <c:pt idx="1948">
                  <c:v>22</c:v>
                </c:pt>
                <c:pt idx="1949">
                  <c:v>16</c:v>
                </c:pt>
                <c:pt idx="1950">
                  <c:v>22</c:v>
                </c:pt>
                <c:pt idx="1951">
                  <c:v>16</c:v>
                </c:pt>
                <c:pt idx="1952">
                  <c:v>21</c:v>
                </c:pt>
                <c:pt idx="1953">
                  <c:v>19</c:v>
                </c:pt>
                <c:pt idx="1954">
                  <c:v>18</c:v>
                </c:pt>
                <c:pt idx="1955">
                  <c:v>24</c:v>
                </c:pt>
                <c:pt idx="1956">
                  <c:v>21</c:v>
                </c:pt>
                <c:pt idx="1957">
                  <c:v>16</c:v>
                </c:pt>
                <c:pt idx="1958">
                  <c:v>24</c:v>
                </c:pt>
                <c:pt idx="1959">
                  <c:v>26</c:v>
                </c:pt>
                <c:pt idx="1960">
                  <c:v>23</c:v>
                </c:pt>
                <c:pt idx="1961">
                  <c:v>31</c:v>
                </c:pt>
                <c:pt idx="1962">
                  <c:v>29</c:v>
                </c:pt>
                <c:pt idx="1963">
                  <c:v>22</c:v>
                </c:pt>
                <c:pt idx="1964">
                  <c:v>19</c:v>
                </c:pt>
                <c:pt idx="1965">
                  <c:v>20</c:v>
                </c:pt>
                <c:pt idx="1966">
                  <c:v>19</c:v>
                </c:pt>
                <c:pt idx="1967">
                  <c:v>25</c:v>
                </c:pt>
                <c:pt idx="1968">
                  <c:v>27</c:v>
                </c:pt>
                <c:pt idx="1969">
                  <c:v>27</c:v>
                </c:pt>
                <c:pt idx="1970">
                  <c:v>22</c:v>
                </c:pt>
                <c:pt idx="1971">
                  <c:v>28</c:v>
                </c:pt>
                <c:pt idx="1972">
                  <c:v>11</c:v>
                </c:pt>
                <c:pt idx="1973">
                  <c:v>27</c:v>
                </c:pt>
                <c:pt idx="1974">
                  <c:v>21</c:v>
                </c:pt>
                <c:pt idx="1975">
                  <c:v>23</c:v>
                </c:pt>
                <c:pt idx="1976">
                  <c:v>25</c:v>
                </c:pt>
                <c:pt idx="1977">
                  <c:v>17</c:v>
                </c:pt>
                <c:pt idx="1978">
                  <c:v>18</c:v>
                </c:pt>
                <c:pt idx="1979">
                  <c:v>25</c:v>
                </c:pt>
                <c:pt idx="1980">
                  <c:v>19</c:v>
                </c:pt>
                <c:pt idx="1981">
                  <c:v>21</c:v>
                </c:pt>
                <c:pt idx="1982">
                  <c:v>17</c:v>
                </c:pt>
                <c:pt idx="1983">
                  <c:v>22</c:v>
                </c:pt>
                <c:pt idx="1984">
                  <c:v>15</c:v>
                </c:pt>
                <c:pt idx="1985">
                  <c:v>20</c:v>
                </c:pt>
                <c:pt idx="1986">
                  <c:v>24</c:v>
                </c:pt>
                <c:pt idx="1987">
                  <c:v>19</c:v>
                </c:pt>
                <c:pt idx="1988">
                  <c:v>16</c:v>
                </c:pt>
                <c:pt idx="1989">
                  <c:v>22</c:v>
                </c:pt>
                <c:pt idx="1990">
                  <c:v>18</c:v>
                </c:pt>
                <c:pt idx="1991">
                  <c:v>17</c:v>
                </c:pt>
                <c:pt idx="1992">
                  <c:v>16</c:v>
                </c:pt>
                <c:pt idx="1993">
                  <c:v>24</c:v>
                </c:pt>
                <c:pt idx="1994">
                  <c:v>17</c:v>
                </c:pt>
                <c:pt idx="1995">
                  <c:v>13</c:v>
                </c:pt>
                <c:pt idx="1996">
                  <c:v>19</c:v>
                </c:pt>
                <c:pt idx="1997">
                  <c:v>15</c:v>
                </c:pt>
                <c:pt idx="1998">
                  <c:v>16</c:v>
                </c:pt>
                <c:pt idx="1999">
                  <c:v>19</c:v>
                </c:pt>
                <c:pt idx="2000">
                  <c:v>26</c:v>
                </c:pt>
                <c:pt idx="2001">
                  <c:v>12</c:v>
                </c:pt>
                <c:pt idx="2002">
                  <c:v>19</c:v>
                </c:pt>
                <c:pt idx="2003">
                  <c:v>15</c:v>
                </c:pt>
                <c:pt idx="2004">
                  <c:v>22</c:v>
                </c:pt>
                <c:pt idx="2005">
                  <c:v>23</c:v>
                </c:pt>
                <c:pt idx="2006">
                  <c:v>15</c:v>
                </c:pt>
                <c:pt idx="2007">
                  <c:v>16</c:v>
                </c:pt>
                <c:pt idx="2008">
                  <c:v>21</c:v>
                </c:pt>
                <c:pt idx="2009">
                  <c:v>24</c:v>
                </c:pt>
                <c:pt idx="2010">
                  <c:v>15</c:v>
                </c:pt>
                <c:pt idx="2011">
                  <c:v>20</c:v>
                </c:pt>
                <c:pt idx="2012">
                  <c:v>26</c:v>
                </c:pt>
                <c:pt idx="2013">
                  <c:v>15</c:v>
                </c:pt>
                <c:pt idx="2014">
                  <c:v>18</c:v>
                </c:pt>
                <c:pt idx="2015">
                  <c:v>30</c:v>
                </c:pt>
                <c:pt idx="2016">
                  <c:v>9</c:v>
                </c:pt>
                <c:pt idx="2017">
                  <c:v>14</c:v>
                </c:pt>
                <c:pt idx="2018">
                  <c:v>13</c:v>
                </c:pt>
                <c:pt idx="2019">
                  <c:v>19</c:v>
                </c:pt>
                <c:pt idx="2020">
                  <c:v>20</c:v>
                </c:pt>
                <c:pt idx="2021">
                  <c:v>20</c:v>
                </c:pt>
                <c:pt idx="2022">
                  <c:v>25</c:v>
                </c:pt>
                <c:pt idx="2023">
                  <c:v>20</c:v>
                </c:pt>
                <c:pt idx="2024">
                  <c:v>19</c:v>
                </c:pt>
                <c:pt idx="2025">
                  <c:v>19</c:v>
                </c:pt>
                <c:pt idx="2026">
                  <c:v>22</c:v>
                </c:pt>
                <c:pt idx="2027">
                  <c:v>28</c:v>
                </c:pt>
                <c:pt idx="2028">
                  <c:v>20</c:v>
                </c:pt>
                <c:pt idx="2029">
                  <c:v>13</c:v>
                </c:pt>
                <c:pt idx="2030">
                  <c:v>17</c:v>
                </c:pt>
                <c:pt idx="2031">
                  <c:v>22</c:v>
                </c:pt>
                <c:pt idx="2032">
                  <c:v>12</c:v>
                </c:pt>
                <c:pt idx="2033">
                  <c:v>17</c:v>
                </c:pt>
                <c:pt idx="2034">
                  <c:v>15</c:v>
                </c:pt>
                <c:pt idx="2035">
                  <c:v>29</c:v>
                </c:pt>
                <c:pt idx="2036">
                  <c:v>12</c:v>
                </c:pt>
                <c:pt idx="2037">
                  <c:v>21</c:v>
                </c:pt>
                <c:pt idx="2038">
                  <c:v>24</c:v>
                </c:pt>
                <c:pt idx="2039">
                  <c:v>22</c:v>
                </c:pt>
                <c:pt idx="2040">
                  <c:v>16</c:v>
                </c:pt>
                <c:pt idx="2041">
                  <c:v>13</c:v>
                </c:pt>
                <c:pt idx="2042">
                  <c:v>22</c:v>
                </c:pt>
                <c:pt idx="2043">
                  <c:v>20</c:v>
                </c:pt>
                <c:pt idx="2044">
                  <c:v>20</c:v>
                </c:pt>
                <c:pt idx="2045">
                  <c:v>19</c:v>
                </c:pt>
                <c:pt idx="2046">
                  <c:v>15</c:v>
                </c:pt>
                <c:pt idx="2047">
                  <c:v>14</c:v>
                </c:pt>
                <c:pt idx="2048">
                  <c:v>16</c:v>
                </c:pt>
                <c:pt idx="2049">
                  <c:v>15</c:v>
                </c:pt>
                <c:pt idx="2050">
                  <c:v>22</c:v>
                </c:pt>
                <c:pt idx="2051">
                  <c:v>19</c:v>
                </c:pt>
                <c:pt idx="2052">
                  <c:v>10</c:v>
                </c:pt>
                <c:pt idx="2053">
                  <c:v>10</c:v>
                </c:pt>
                <c:pt idx="2054">
                  <c:v>14</c:v>
                </c:pt>
                <c:pt idx="2055">
                  <c:v>24</c:v>
                </c:pt>
                <c:pt idx="2056">
                  <c:v>9</c:v>
                </c:pt>
                <c:pt idx="2057">
                  <c:v>18</c:v>
                </c:pt>
                <c:pt idx="2058">
                  <c:v>21</c:v>
                </c:pt>
                <c:pt idx="2059">
                  <c:v>23</c:v>
                </c:pt>
                <c:pt idx="2060">
                  <c:v>18</c:v>
                </c:pt>
                <c:pt idx="2061">
                  <c:v>20</c:v>
                </c:pt>
                <c:pt idx="2062">
                  <c:v>22</c:v>
                </c:pt>
                <c:pt idx="2063">
                  <c:v>19</c:v>
                </c:pt>
                <c:pt idx="2064">
                  <c:v>10</c:v>
                </c:pt>
                <c:pt idx="2065">
                  <c:v>19</c:v>
                </c:pt>
                <c:pt idx="2066">
                  <c:v>18</c:v>
                </c:pt>
                <c:pt idx="2067">
                  <c:v>20</c:v>
                </c:pt>
                <c:pt idx="2068">
                  <c:v>15</c:v>
                </c:pt>
                <c:pt idx="2069">
                  <c:v>21</c:v>
                </c:pt>
                <c:pt idx="2070">
                  <c:v>25</c:v>
                </c:pt>
                <c:pt idx="2071">
                  <c:v>17</c:v>
                </c:pt>
                <c:pt idx="2072">
                  <c:v>21</c:v>
                </c:pt>
                <c:pt idx="2073">
                  <c:v>11</c:v>
                </c:pt>
                <c:pt idx="2074">
                  <c:v>15</c:v>
                </c:pt>
                <c:pt idx="2075">
                  <c:v>18</c:v>
                </c:pt>
                <c:pt idx="2076">
                  <c:v>23</c:v>
                </c:pt>
                <c:pt idx="2077">
                  <c:v>18</c:v>
                </c:pt>
                <c:pt idx="2078">
                  <c:v>14</c:v>
                </c:pt>
                <c:pt idx="2079">
                  <c:v>14</c:v>
                </c:pt>
                <c:pt idx="2080">
                  <c:v>21</c:v>
                </c:pt>
                <c:pt idx="2081">
                  <c:v>13</c:v>
                </c:pt>
                <c:pt idx="2082">
                  <c:v>20</c:v>
                </c:pt>
                <c:pt idx="2083">
                  <c:v>13</c:v>
                </c:pt>
                <c:pt idx="2084">
                  <c:v>21</c:v>
                </c:pt>
                <c:pt idx="2085">
                  <c:v>14</c:v>
                </c:pt>
                <c:pt idx="2086">
                  <c:v>10</c:v>
                </c:pt>
                <c:pt idx="2087">
                  <c:v>13</c:v>
                </c:pt>
                <c:pt idx="2088">
                  <c:v>18</c:v>
                </c:pt>
                <c:pt idx="2089">
                  <c:v>19</c:v>
                </c:pt>
                <c:pt idx="2090">
                  <c:v>13</c:v>
                </c:pt>
                <c:pt idx="2091">
                  <c:v>21</c:v>
                </c:pt>
                <c:pt idx="2092">
                  <c:v>19</c:v>
                </c:pt>
                <c:pt idx="2093">
                  <c:v>15</c:v>
                </c:pt>
                <c:pt idx="2094">
                  <c:v>18</c:v>
                </c:pt>
                <c:pt idx="2095">
                  <c:v>17</c:v>
                </c:pt>
                <c:pt idx="2096">
                  <c:v>26</c:v>
                </c:pt>
                <c:pt idx="2097">
                  <c:v>16</c:v>
                </c:pt>
                <c:pt idx="2098">
                  <c:v>23</c:v>
                </c:pt>
                <c:pt idx="2099">
                  <c:v>16</c:v>
                </c:pt>
                <c:pt idx="2100">
                  <c:v>22</c:v>
                </c:pt>
                <c:pt idx="2101">
                  <c:v>28</c:v>
                </c:pt>
                <c:pt idx="2102">
                  <c:v>8</c:v>
                </c:pt>
                <c:pt idx="2103">
                  <c:v>19</c:v>
                </c:pt>
                <c:pt idx="2104">
                  <c:v>18</c:v>
                </c:pt>
                <c:pt idx="2105">
                  <c:v>20</c:v>
                </c:pt>
                <c:pt idx="2106">
                  <c:v>18</c:v>
                </c:pt>
                <c:pt idx="2107">
                  <c:v>17</c:v>
                </c:pt>
                <c:pt idx="2108">
                  <c:v>22</c:v>
                </c:pt>
                <c:pt idx="2109">
                  <c:v>14</c:v>
                </c:pt>
                <c:pt idx="2110">
                  <c:v>22</c:v>
                </c:pt>
                <c:pt idx="2111">
                  <c:v>20</c:v>
                </c:pt>
                <c:pt idx="2112">
                  <c:v>12</c:v>
                </c:pt>
                <c:pt idx="2113">
                  <c:v>18</c:v>
                </c:pt>
                <c:pt idx="2114">
                  <c:v>18</c:v>
                </c:pt>
                <c:pt idx="2115">
                  <c:v>15</c:v>
                </c:pt>
                <c:pt idx="2116">
                  <c:v>24</c:v>
                </c:pt>
                <c:pt idx="2117">
                  <c:v>21</c:v>
                </c:pt>
                <c:pt idx="2118">
                  <c:v>21</c:v>
                </c:pt>
                <c:pt idx="2119">
                  <c:v>22</c:v>
                </c:pt>
                <c:pt idx="2120">
                  <c:v>20</c:v>
                </c:pt>
                <c:pt idx="2121">
                  <c:v>18</c:v>
                </c:pt>
                <c:pt idx="2122">
                  <c:v>19</c:v>
                </c:pt>
                <c:pt idx="2123">
                  <c:v>14</c:v>
                </c:pt>
                <c:pt idx="2124">
                  <c:v>24</c:v>
                </c:pt>
                <c:pt idx="2125">
                  <c:v>13</c:v>
                </c:pt>
                <c:pt idx="2126">
                  <c:v>17</c:v>
                </c:pt>
                <c:pt idx="2127">
                  <c:v>12</c:v>
                </c:pt>
                <c:pt idx="2128">
                  <c:v>15</c:v>
                </c:pt>
                <c:pt idx="2129">
                  <c:v>14</c:v>
                </c:pt>
                <c:pt idx="2130">
                  <c:v>16</c:v>
                </c:pt>
                <c:pt idx="2131">
                  <c:v>18</c:v>
                </c:pt>
                <c:pt idx="2132">
                  <c:v>16</c:v>
                </c:pt>
                <c:pt idx="2133">
                  <c:v>14</c:v>
                </c:pt>
                <c:pt idx="2134">
                  <c:v>17</c:v>
                </c:pt>
                <c:pt idx="2135">
                  <c:v>17</c:v>
                </c:pt>
                <c:pt idx="2136">
                  <c:v>17</c:v>
                </c:pt>
                <c:pt idx="2137">
                  <c:v>13</c:v>
                </c:pt>
                <c:pt idx="2138">
                  <c:v>21</c:v>
                </c:pt>
                <c:pt idx="2139">
                  <c:v>15</c:v>
                </c:pt>
                <c:pt idx="2140">
                  <c:v>16</c:v>
                </c:pt>
                <c:pt idx="2141">
                  <c:v>13</c:v>
                </c:pt>
                <c:pt idx="2142">
                  <c:v>20</c:v>
                </c:pt>
                <c:pt idx="2143">
                  <c:v>13</c:v>
                </c:pt>
                <c:pt idx="2144">
                  <c:v>18</c:v>
                </c:pt>
                <c:pt idx="2145">
                  <c:v>17</c:v>
                </c:pt>
                <c:pt idx="2146">
                  <c:v>15</c:v>
                </c:pt>
                <c:pt idx="2147">
                  <c:v>12</c:v>
                </c:pt>
                <c:pt idx="2148">
                  <c:v>12</c:v>
                </c:pt>
                <c:pt idx="2149">
                  <c:v>20</c:v>
                </c:pt>
                <c:pt idx="2150">
                  <c:v>24</c:v>
                </c:pt>
                <c:pt idx="2151">
                  <c:v>21</c:v>
                </c:pt>
                <c:pt idx="2152">
                  <c:v>10</c:v>
                </c:pt>
                <c:pt idx="2153">
                  <c:v>17</c:v>
                </c:pt>
                <c:pt idx="2154">
                  <c:v>9</c:v>
                </c:pt>
                <c:pt idx="2155">
                  <c:v>19</c:v>
                </c:pt>
                <c:pt idx="2156">
                  <c:v>11</c:v>
                </c:pt>
                <c:pt idx="2157">
                  <c:v>20</c:v>
                </c:pt>
                <c:pt idx="2158">
                  <c:v>18</c:v>
                </c:pt>
                <c:pt idx="2159">
                  <c:v>16</c:v>
                </c:pt>
                <c:pt idx="2160">
                  <c:v>15</c:v>
                </c:pt>
                <c:pt idx="2161">
                  <c:v>14</c:v>
                </c:pt>
                <c:pt idx="2162">
                  <c:v>20</c:v>
                </c:pt>
                <c:pt idx="2163">
                  <c:v>12</c:v>
                </c:pt>
                <c:pt idx="2164">
                  <c:v>24</c:v>
                </c:pt>
                <c:pt idx="2165">
                  <c:v>18</c:v>
                </c:pt>
                <c:pt idx="2166">
                  <c:v>14</c:v>
                </c:pt>
                <c:pt idx="2167">
                  <c:v>10</c:v>
                </c:pt>
                <c:pt idx="2168">
                  <c:v>15</c:v>
                </c:pt>
                <c:pt idx="2169">
                  <c:v>15</c:v>
                </c:pt>
                <c:pt idx="2170">
                  <c:v>19</c:v>
                </c:pt>
                <c:pt idx="2171">
                  <c:v>15</c:v>
                </c:pt>
                <c:pt idx="2172">
                  <c:v>15</c:v>
                </c:pt>
                <c:pt idx="2173">
                  <c:v>12</c:v>
                </c:pt>
                <c:pt idx="2174">
                  <c:v>18</c:v>
                </c:pt>
                <c:pt idx="2175">
                  <c:v>18</c:v>
                </c:pt>
                <c:pt idx="2176">
                  <c:v>18</c:v>
                </c:pt>
                <c:pt idx="2177">
                  <c:v>14</c:v>
                </c:pt>
                <c:pt idx="2178">
                  <c:v>17</c:v>
                </c:pt>
                <c:pt idx="2179">
                  <c:v>15</c:v>
                </c:pt>
                <c:pt idx="2180">
                  <c:v>16</c:v>
                </c:pt>
                <c:pt idx="2181">
                  <c:v>21</c:v>
                </c:pt>
                <c:pt idx="2182">
                  <c:v>18</c:v>
                </c:pt>
                <c:pt idx="2183">
                  <c:v>16</c:v>
                </c:pt>
                <c:pt idx="2184">
                  <c:v>13</c:v>
                </c:pt>
                <c:pt idx="2185">
                  <c:v>20</c:v>
                </c:pt>
                <c:pt idx="2186">
                  <c:v>23</c:v>
                </c:pt>
                <c:pt idx="2187">
                  <c:v>15</c:v>
                </c:pt>
                <c:pt idx="2188">
                  <c:v>11</c:v>
                </c:pt>
                <c:pt idx="2189">
                  <c:v>21</c:v>
                </c:pt>
                <c:pt idx="2190">
                  <c:v>16</c:v>
                </c:pt>
                <c:pt idx="2191">
                  <c:v>16</c:v>
                </c:pt>
                <c:pt idx="2192">
                  <c:v>18</c:v>
                </c:pt>
                <c:pt idx="2193">
                  <c:v>13</c:v>
                </c:pt>
                <c:pt idx="2194">
                  <c:v>18</c:v>
                </c:pt>
                <c:pt idx="2195">
                  <c:v>22</c:v>
                </c:pt>
                <c:pt idx="2196">
                  <c:v>13</c:v>
                </c:pt>
                <c:pt idx="2197">
                  <c:v>19</c:v>
                </c:pt>
                <c:pt idx="2198">
                  <c:v>17</c:v>
                </c:pt>
                <c:pt idx="2199">
                  <c:v>12</c:v>
                </c:pt>
                <c:pt idx="2200">
                  <c:v>22</c:v>
                </c:pt>
                <c:pt idx="2201">
                  <c:v>18</c:v>
                </c:pt>
                <c:pt idx="2202">
                  <c:v>15</c:v>
                </c:pt>
                <c:pt idx="2203">
                  <c:v>16</c:v>
                </c:pt>
                <c:pt idx="2204">
                  <c:v>15</c:v>
                </c:pt>
                <c:pt idx="2205">
                  <c:v>13</c:v>
                </c:pt>
                <c:pt idx="2206">
                  <c:v>17</c:v>
                </c:pt>
                <c:pt idx="2207">
                  <c:v>13</c:v>
                </c:pt>
                <c:pt idx="2208">
                  <c:v>13</c:v>
                </c:pt>
                <c:pt idx="2209">
                  <c:v>24</c:v>
                </c:pt>
                <c:pt idx="2210">
                  <c:v>13</c:v>
                </c:pt>
                <c:pt idx="2211">
                  <c:v>20</c:v>
                </c:pt>
                <c:pt idx="2212">
                  <c:v>21</c:v>
                </c:pt>
                <c:pt idx="2213">
                  <c:v>12</c:v>
                </c:pt>
                <c:pt idx="2214">
                  <c:v>17</c:v>
                </c:pt>
                <c:pt idx="2215">
                  <c:v>16</c:v>
                </c:pt>
                <c:pt idx="2216">
                  <c:v>11</c:v>
                </c:pt>
                <c:pt idx="2217">
                  <c:v>11</c:v>
                </c:pt>
                <c:pt idx="2218">
                  <c:v>15</c:v>
                </c:pt>
                <c:pt idx="2219">
                  <c:v>12</c:v>
                </c:pt>
                <c:pt idx="2220">
                  <c:v>21</c:v>
                </c:pt>
                <c:pt idx="2221">
                  <c:v>19</c:v>
                </c:pt>
                <c:pt idx="2222">
                  <c:v>14</c:v>
                </c:pt>
                <c:pt idx="2223">
                  <c:v>17</c:v>
                </c:pt>
                <c:pt idx="2224">
                  <c:v>16</c:v>
                </c:pt>
                <c:pt idx="2225">
                  <c:v>10</c:v>
                </c:pt>
                <c:pt idx="2226">
                  <c:v>15</c:v>
                </c:pt>
                <c:pt idx="2227">
                  <c:v>6</c:v>
                </c:pt>
                <c:pt idx="2228">
                  <c:v>16</c:v>
                </c:pt>
                <c:pt idx="2229">
                  <c:v>23</c:v>
                </c:pt>
                <c:pt idx="2230">
                  <c:v>17</c:v>
                </c:pt>
                <c:pt idx="2231">
                  <c:v>22</c:v>
                </c:pt>
                <c:pt idx="2232">
                  <c:v>19</c:v>
                </c:pt>
                <c:pt idx="2233">
                  <c:v>18</c:v>
                </c:pt>
                <c:pt idx="2234">
                  <c:v>21</c:v>
                </c:pt>
                <c:pt idx="2235">
                  <c:v>22</c:v>
                </c:pt>
                <c:pt idx="2236">
                  <c:v>11</c:v>
                </c:pt>
                <c:pt idx="2237">
                  <c:v>15</c:v>
                </c:pt>
                <c:pt idx="2238">
                  <c:v>20</c:v>
                </c:pt>
                <c:pt idx="2239">
                  <c:v>12</c:v>
                </c:pt>
                <c:pt idx="2240">
                  <c:v>14</c:v>
                </c:pt>
                <c:pt idx="2241">
                  <c:v>11</c:v>
                </c:pt>
                <c:pt idx="2242">
                  <c:v>10</c:v>
                </c:pt>
                <c:pt idx="2243">
                  <c:v>18</c:v>
                </c:pt>
                <c:pt idx="2244">
                  <c:v>18</c:v>
                </c:pt>
                <c:pt idx="2245">
                  <c:v>11</c:v>
                </c:pt>
                <c:pt idx="2246">
                  <c:v>19</c:v>
                </c:pt>
                <c:pt idx="2247">
                  <c:v>22</c:v>
                </c:pt>
                <c:pt idx="2248">
                  <c:v>10</c:v>
                </c:pt>
                <c:pt idx="2249">
                  <c:v>15</c:v>
                </c:pt>
                <c:pt idx="2250">
                  <c:v>20</c:v>
                </c:pt>
                <c:pt idx="2251">
                  <c:v>9</c:v>
                </c:pt>
                <c:pt idx="2252">
                  <c:v>15</c:v>
                </c:pt>
                <c:pt idx="2253">
                  <c:v>19</c:v>
                </c:pt>
                <c:pt idx="2254">
                  <c:v>21</c:v>
                </c:pt>
                <c:pt idx="2255">
                  <c:v>19</c:v>
                </c:pt>
                <c:pt idx="2256">
                  <c:v>21</c:v>
                </c:pt>
                <c:pt idx="2257">
                  <c:v>17</c:v>
                </c:pt>
                <c:pt idx="2258">
                  <c:v>18</c:v>
                </c:pt>
                <c:pt idx="2259">
                  <c:v>14</c:v>
                </c:pt>
                <c:pt idx="2260">
                  <c:v>9</c:v>
                </c:pt>
                <c:pt idx="2261">
                  <c:v>14</c:v>
                </c:pt>
                <c:pt idx="2262">
                  <c:v>21</c:v>
                </c:pt>
                <c:pt idx="2263">
                  <c:v>15</c:v>
                </c:pt>
                <c:pt idx="2264">
                  <c:v>20</c:v>
                </c:pt>
                <c:pt idx="2265">
                  <c:v>22</c:v>
                </c:pt>
                <c:pt idx="2266">
                  <c:v>27</c:v>
                </c:pt>
                <c:pt idx="2267">
                  <c:v>13</c:v>
                </c:pt>
                <c:pt idx="2268">
                  <c:v>8</c:v>
                </c:pt>
                <c:pt idx="2269">
                  <c:v>10</c:v>
                </c:pt>
                <c:pt idx="2270">
                  <c:v>19</c:v>
                </c:pt>
                <c:pt idx="2271">
                  <c:v>13</c:v>
                </c:pt>
                <c:pt idx="2272">
                  <c:v>17</c:v>
                </c:pt>
                <c:pt idx="2273">
                  <c:v>20</c:v>
                </c:pt>
                <c:pt idx="2274">
                  <c:v>13</c:v>
                </c:pt>
                <c:pt idx="2275">
                  <c:v>10</c:v>
                </c:pt>
                <c:pt idx="2276">
                  <c:v>22</c:v>
                </c:pt>
                <c:pt idx="2277">
                  <c:v>19</c:v>
                </c:pt>
                <c:pt idx="2278">
                  <c:v>17</c:v>
                </c:pt>
                <c:pt idx="2279">
                  <c:v>15</c:v>
                </c:pt>
                <c:pt idx="2280">
                  <c:v>17</c:v>
                </c:pt>
                <c:pt idx="2281">
                  <c:v>12</c:v>
                </c:pt>
                <c:pt idx="2282">
                  <c:v>16</c:v>
                </c:pt>
                <c:pt idx="2283">
                  <c:v>16</c:v>
                </c:pt>
                <c:pt idx="2284">
                  <c:v>16</c:v>
                </c:pt>
                <c:pt idx="2285">
                  <c:v>14</c:v>
                </c:pt>
                <c:pt idx="2286">
                  <c:v>20</c:v>
                </c:pt>
                <c:pt idx="2287">
                  <c:v>12</c:v>
                </c:pt>
                <c:pt idx="2288">
                  <c:v>20</c:v>
                </c:pt>
                <c:pt idx="2289">
                  <c:v>10</c:v>
                </c:pt>
                <c:pt idx="2290">
                  <c:v>19</c:v>
                </c:pt>
                <c:pt idx="2291">
                  <c:v>15</c:v>
                </c:pt>
                <c:pt idx="2292">
                  <c:v>15</c:v>
                </c:pt>
                <c:pt idx="2293">
                  <c:v>11</c:v>
                </c:pt>
                <c:pt idx="2294">
                  <c:v>11</c:v>
                </c:pt>
                <c:pt idx="2295">
                  <c:v>17</c:v>
                </c:pt>
                <c:pt idx="2296">
                  <c:v>6</c:v>
                </c:pt>
                <c:pt idx="2297">
                  <c:v>14</c:v>
                </c:pt>
                <c:pt idx="2298">
                  <c:v>20</c:v>
                </c:pt>
                <c:pt idx="2299">
                  <c:v>12</c:v>
                </c:pt>
                <c:pt idx="2300">
                  <c:v>21</c:v>
                </c:pt>
                <c:pt idx="2301">
                  <c:v>11</c:v>
                </c:pt>
                <c:pt idx="2302">
                  <c:v>18</c:v>
                </c:pt>
                <c:pt idx="2303">
                  <c:v>12</c:v>
                </c:pt>
                <c:pt idx="2304">
                  <c:v>14</c:v>
                </c:pt>
                <c:pt idx="2305">
                  <c:v>17</c:v>
                </c:pt>
                <c:pt idx="2306">
                  <c:v>11</c:v>
                </c:pt>
                <c:pt idx="2307">
                  <c:v>16</c:v>
                </c:pt>
                <c:pt idx="2308">
                  <c:v>10</c:v>
                </c:pt>
                <c:pt idx="2309">
                  <c:v>10</c:v>
                </c:pt>
                <c:pt idx="2310">
                  <c:v>20</c:v>
                </c:pt>
                <c:pt idx="2311">
                  <c:v>11</c:v>
                </c:pt>
                <c:pt idx="2312">
                  <c:v>8</c:v>
                </c:pt>
                <c:pt idx="2313">
                  <c:v>24</c:v>
                </c:pt>
                <c:pt idx="2314">
                  <c:v>9</c:v>
                </c:pt>
                <c:pt idx="2315">
                  <c:v>16</c:v>
                </c:pt>
                <c:pt idx="2316">
                  <c:v>13</c:v>
                </c:pt>
                <c:pt idx="2317">
                  <c:v>13</c:v>
                </c:pt>
                <c:pt idx="2318">
                  <c:v>15</c:v>
                </c:pt>
                <c:pt idx="2319">
                  <c:v>13</c:v>
                </c:pt>
                <c:pt idx="2320">
                  <c:v>7</c:v>
                </c:pt>
                <c:pt idx="2321">
                  <c:v>13</c:v>
                </c:pt>
                <c:pt idx="2322">
                  <c:v>6</c:v>
                </c:pt>
                <c:pt idx="2323">
                  <c:v>14</c:v>
                </c:pt>
                <c:pt idx="2324">
                  <c:v>15</c:v>
                </c:pt>
                <c:pt idx="2325">
                  <c:v>16</c:v>
                </c:pt>
                <c:pt idx="2326">
                  <c:v>15</c:v>
                </c:pt>
                <c:pt idx="2327">
                  <c:v>11</c:v>
                </c:pt>
                <c:pt idx="2328">
                  <c:v>12</c:v>
                </c:pt>
                <c:pt idx="2329">
                  <c:v>12</c:v>
                </c:pt>
                <c:pt idx="2330">
                  <c:v>17</c:v>
                </c:pt>
                <c:pt idx="2331">
                  <c:v>13</c:v>
                </c:pt>
                <c:pt idx="2332">
                  <c:v>20</c:v>
                </c:pt>
                <c:pt idx="2333">
                  <c:v>13</c:v>
                </c:pt>
                <c:pt idx="2334">
                  <c:v>18</c:v>
                </c:pt>
                <c:pt idx="2335">
                  <c:v>8</c:v>
                </c:pt>
                <c:pt idx="2336">
                  <c:v>12</c:v>
                </c:pt>
                <c:pt idx="2337">
                  <c:v>14</c:v>
                </c:pt>
                <c:pt idx="2338">
                  <c:v>10</c:v>
                </c:pt>
                <c:pt idx="2339">
                  <c:v>14</c:v>
                </c:pt>
                <c:pt idx="2340">
                  <c:v>14</c:v>
                </c:pt>
                <c:pt idx="2341">
                  <c:v>17</c:v>
                </c:pt>
                <c:pt idx="2342">
                  <c:v>7</c:v>
                </c:pt>
                <c:pt idx="2343">
                  <c:v>10</c:v>
                </c:pt>
                <c:pt idx="2344">
                  <c:v>14</c:v>
                </c:pt>
                <c:pt idx="2345">
                  <c:v>15</c:v>
                </c:pt>
                <c:pt idx="2346">
                  <c:v>20</c:v>
                </c:pt>
                <c:pt idx="2347">
                  <c:v>11</c:v>
                </c:pt>
                <c:pt idx="2348">
                  <c:v>16</c:v>
                </c:pt>
                <c:pt idx="2349">
                  <c:v>10</c:v>
                </c:pt>
                <c:pt idx="2350">
                  <c:v>16</c:v>
                </c:pt>
                <c:pt idx="2351">
                  <c:v>17</c:v>
                </c:pt>
                <c:pt idx="2352">
                  <c:v>8</c:v>
                </c:pt>
                <c:pt idx="2353">
                  <c:v>10</c:v>
                </c:pt>
                <c:pt idx="2354">
                  <c:v>19</c:v>
                </c:pt>
                <c:pt idx="2355">
                  <c:v>10</c:v>
                </c:pt>
                <c:pt idx="2356">
                  <c:v>19</c:v>
                </c:pt>
                <c:pt idx="2357">
                  <c:v>16</c:v>
                </c:pt>
                <c:pt idx="2358">
                  <c:v>3</c:v>
                </c:pt>
                <c:pt idx="2359">
                  <c:v>21</c:v>
                </c:pt>
                <c:pt idx="2360">
                  <c:v>12</c:v>
                </c:pt>
                <c:pt idx="2361">
                  <c:v>13</c:v>
                </c:pt>
                <c:pt idx="2362">
                  <c:v>10</c:v>
                </c:pt>
                <c:pt idx="2363">
                  <c:v>21</c:v>
                </c:pt>
                <c:pt idx="2364">
                  <c:v>15</c:v>
                </c:pt>
                <c:pt idx="2365">
                  <c:v>14</c:v>
                </c:pt>
                <c:pt idx="2366">
                  <c:v>12</c:v>
                </c:pt>
                <c:pt idx="2367">
                  <c:v>15</c:v>
                </c:pt>
                <c:pt idx="2368">
                  <c:v>18</c:v>
                </c:pt>
                <c:pt idx="2369">
                  <c:v>9</c:v>
                </c:pt>
                <c:pt idx="2370">
                  <c:v>12</c:v>
                </c:pt>
                <c:pt idx="2371">
                  <c:v>14</c:v>
                </c:pt>
                <c:pt idx="2372">
                  <c:v>12</c:v>
                </c:pt>
                <c:pt idx="2373">
                  <c:v>10</c:v>
                </c:pt>
                <c:pt idx="2374">
                  <c:v>16</c:v>
                </c:pt>
                <c:pt idx="2375">
                  <c:v>11</c:v>
                </c:pt>
                <c:pt idx="2376">
                  <c:v>20</c:v>
                </c:pt>
                <c:pt idx="2377">
                  <c:v>16</c:v>
                </c:pt>
                <c:pt idx="2378">
                  <c:v>18</c:v>
                </c:pt>
                <c:pt idx="2379">
                  <c:v>16</c:v>
                </c:pt>
                <c:pt idx="2380">
                  <c:v>15</c:v>
                </c:pt>
                <c:pt idx="2381">
                  <c:v>15</c:v>
                </c:pt>
                <c:pt idx="2382">
                  <c:v>11</c:v>
                </c:pt>
                <c:pt idx="2383">
                  <c:v>19</c:v>
                </c:pt>
                <c:pt idx="2384">
                  <c:v>13</c:v>
                </c:pt>
                <c:pt idx="2385">
                  <c:v>9</c:v>
                </c:pt>
                <c:pt idx="2386">
                  <c:v>12</c:v>
                </c:pt>
                <c:pt idx="2387">
                  <c:v>9</c:v>
                </c:pt>
                <c:pt idx="2388">
                  <c:v>16</c:v>
                </c:pt>
                <c:pt idx="2389">
                  <c:v>20</c:v>
                </c:pt>
                <c:pt idx="2390">
                  <c:v>9</c:v>
                </c:pt>
                <c:pt idx="2391">
                  <c:v>13</c:v>
                </c:pt>
                <c:pt idx="2392">
                  <c:v>15</c:v>
                </c:pt>
                <c:pt idx="2393">
                  <c:v>15</c:v>
                </c:pt>
                <c:pt idx="2394">
                  <c:v>15</c:v>
                </c:pt>
                <c:pt idx="2395">
                  <c:v>21</c:v>
                </c:pt>
                <c:pt idx="2396">
                  <c:v>9</c:v>
                </c:pt>
                <c:pt idx="2397">
                  <c:v>18</c:v>
                </c:pt>
                <c:pt idx="2398">
                  <c:v>18</c:v>
                </c:pt>
                <c:pt idx="2399">
                  <c:v>11</c:v>
                </c:pt>
                <c:pt idx="2400">
                  <c:v>11</c:v>
                </c:pt>
                <c:pt idx="2401">
                  <c:v>10</c:v>
                </c:pt>
                <c:pt idx="2402">
                  <c:v>11</c:v>
                </c:pt>
                <c:pt idx="2403">
                  <c:v>8</c:v>
                </c:pt>
                <c:pt idx="2404">
                  <c:v>11</c:v>
                </c:pt>
                <c:pt idx="2405">
                  <c:v>11</c:v>
                </c:pt>
                <c:pt idx="2406">
                  <c:v>15</c:v>
                </c:pt>
                <c:pt idx="2407">
                  <c:v>20</c:v>
                </c:pt>
                <c:pt idx="2408">
                  <c:v>15</c:v>
                </c:pt>
                <c:pt idx="2409">
                  <c:v>12</c:v>
                </c:pt>
                <c:pt idx="2410">
                  <c:v>16</c:v>
                </c:pt>
                <c:pt idx="2411">
                  <c:v>15</c:v>
                </c:pt>
                <c:pt idx="2412">
                  <c:v>15</c:v>
                </c:pt>
                <c:pt idx="2413">
                  <c:v>15</c:v>
                </c:pt>
                <c:pt idx="2414">
                  <c:v>14</c:v>
                </c:pt>
                <c:pt idx="2415">
                  <c:v>13</c:v>
                </c:pt>
                <c:pt idx="2416">
                  <c:v>10</c:v>
                </c:pt>
                <c:pt idx="2417">
                  <c:v>11</c:v>
                </c:pt>
                <c:pt idx="2418">
                  <c:v>10</c:v>
                </c:pt>
                <c:pt idx="2419">
                  <c:v>10</c:v>
                </c:pt>
                <c:pt idx="2420">
                  <c:v>12</c:v>
                </c:pt>
                <c:pt idx="2421">
                  <c:v>24</c:v>
                </c:pt>
                <c:pt idx="2422">
                  <c:v>16</c:v>
                </c:pt>
                <c:pt idx="2423">
                  <c:v>19</c:v>
                </c:pt>
                <c:pt idx="2424">
                  <c:v>9</c:v>
                </c:pt>
                <c:pt idx="2425">
                  <c:v>13</c:v>
                </c:pt>
                <c:pt idx="2426">
                  <c:v>11</c:v>
                </c:pt>
                <c:pt idx="2427">
                  <c:v>14</c:v>
                </c:pt>
                <c:pt idx="2428">
                  <c:v>15</c:v>
                </c:pt>
                <c:pt idx="2429">
                  <c:v>13</c:v>
                </c:pt>
                <c:pt idx="2430">
                  <c:v>7</c:v>
                </c:pt>
                <c:pt idx="2431">
                  <c:v>9</c:v>
                </c:pt>
                <c:pt idx="2432">
                  <c:v>15</c:v>
                </c:pt>
                <c:pt idx="2433">
                  <c:v>9</c:v>
                </c:pt>
                <c:pt idx="2434">
                  <c:v>10</c:v>
                </c:pt>
                <c:pt idx="2435">
                  <c:v>16</c:v>
                </c:pt>
                <c:pt idx="2436">
                  <c:v>10</c:v>
                </c:pt>
                <c:pt idx="2437">
                  <c:v>12</c:v>
                </c:pt>
                <c:pt idx="2438">
                  <c:v>9</c:v>
                </c:pt>
                <c:pt idx="2439">
                  <c:v>8</c:v>
                </c:pt>
                <c:pt idx="2440">
                  <c:v>12</c:v>
                </c:pt>
                <c:pt idx="2441">
                  <c:v>17</c:v>
                </c:pt>
                <c:pt idx="2442">
                  <c:v>15</c:v>
                </c:pt>
                <c:pt idx="2443">
                  <c:v>16</c:v>
                </c:pt>
                <c:pt idx="2444">
                  <c:v>11</c:v>
                </c:pt>
                <c:pt idx="2445">
                  <c:v>14</c:v>
                </c:pt>
                <c:pt idx="2446">
                  <c:v>12</c:v>
                </c:pt>
                <c:pt idx="2447">
                  <c:v>18</c:v>
                </c:pt>
                <c:pt idx="2448">
                  <c:v>14</c:v>
                </c:pt>
                <c:pt idx="2449">
                  <c:v>11</c:v>
                </c:pt>
                <c:pt idx="2450">
                  <c:v>12</c:v>
                </c:pt>
                <c:pt idx="2451">
                  <c:v>14</c:v>
                </c:pt>
                <c:pt idx="2452">
                  <c:v>13</c:v>
                </c:pt>
                <c:pt idx="2453">
                  <c:v>8</c:v>
                </c:pt>
                <c:pt idx="2454">
                  <c:v>14</c:v>
                </c:pt>
                <c:pt idx="2455">
                  <c:v>18</c:v>
                </c:pt>
                <c:pt idx="2456">
                  <c:v>9</c:v>
                </c:pt>
                <c:pt idx="2457">
                  <c:v>10</c:v>
                </c:pt>
                <c:pt idx="2458">
                  <c:v>10</c:v>
                </c:pt>
                <c:pt idx="2459">
                  <c:v>11</c:v>
                </c:pt>
                <c:pt idx="2460">
                  <c:v>17</c:v>
                </c:pt>
                <c:pt idx="2461">
                  <c:v>14</c:v>
                </c:pt>
                <c:pt idx="2462">
                  <c:v>9</c:v>
                </c:pt>
                <c:pt idx="2463">
                  <c:v>22</c:v>
                </c:pt>
                <c:pt idx="2464">
                  <c:v>14</c:v>
                </c:pt>
                <c:pt idx="2465">
                  <c:v>10</c:v>
                </c:pt>
                <c:pt idx="2466">
                  <c:v>14</c:v>
                </c:pt>
                <c:pt idx="2467">
                  <c:v>10</c:v>
                </c:pt>
                <c:pt idx="2468">
                  <c:v>13</c:v>
                </c:pt>
                <c:pt idx="2469">
                  <c:v>15</c:v>
                </c:pt>
                <c:pt idx="2470">
                  <c:v>10</c:v>
                </c:pt>
                <c:pt idx="2471">
                  <c:v>16</c:v>
                </c:pt>
                <c:pt idx="2472">
                  <c:v>11</c:v>
                </c:pt>
                <c:pt idx="2473">
                  <c:v>17</c:v>
                </c:pt>
                <c:pt idx="2474">
                  <c:v>13</c:v>
                </c:pt>
                <c:pt idx="2475">
                  <c:v>12</c:v>
                </c:pt>
                <c:pt idx="2476">
                  <c:v>10</c:v>
                </c:pt>
                <c:pt idx="2477">
                  <c:v>9</c:v>
                </c:pt>
                <c:pt idx="2478">
                  <c:v>12</c:v>
                </c:pt>
                <c:pt idx="2479">
                  <c:v>8</c:v>
                </c:pt>
                <c:pt idx="2480">
                  <c:v>18</c:v>
                </c:pt>
                <c:pt idx="2481">
                  <c:v>10</c:v>
                </c:pt>
                <c:pt idx="2482">
                  <c:v>14</c:v>
                </c:pt>
                <c:pt idx="2483">
                  <c:v>12</c:v>
                </c:pt>
                <c:pt idx="2484">
                  <c:v>14</c:v>
                </c:pt>
                <c:pt idx="2485">
                  <c:v>12</c:v>
                </c:pt>
                <c:pt idx="2486">
                  <c:v>17</c:v>
                </c:pt>
                <c:pt idx="2487">
                  <c:v>14</c:v>
                </c:pt>
                <c:pt idx="2488">
                  <c:v>10</c:v>
                </c:pt>
                <c:pt idx="2489">
                  <c:v>12</c:v>
                </c:pt>
                <c:pt idx="2490">
                  <c:v>13</c:v>
                </c:pt>
                <c:pt idx="2491">
                  <c:v>13</c:v>
                </c:pt>
                <c:pt idx="2492">
                  <c:v>8</c:v>
                </c:pt>
                <c:pt idx="2493">
                  <c:v>16</c:v>
                </c:pt>
                <c:pt idx="2494">
                  <c:v>9</c:v>
                </c:pt>
                <c:pt idx="2495">
                  <c:v>11</c:v>
                </c:pt>
                <c:pt idx="2496">
                  <c:v>9</c:v>
                </c:pt>
                <c:pt idx="2497">
                  <c:v>9</c:v>
                </c:pt>
                <c:pt idx="2498">
                  <c:v>10</c:v>
                </c:pt>
                <c:pt idx="2499">
                  <c:v>8</c:v>
                </c:pt>
                <c:pt idx="2500">
                  <c:v>11</c:v>
                </c:pt>
                <c:pt idx="2501">
                  <c:v>11</c:v>
                </c:pt>
                <c:pt idx="2502">
                  <c:v>19</c:v>
                </c:pt>
                <c:pt idx="2503">
                  <c:v>10</c:v>
                </c:pt>
                <c:pt idx="2504">
                  <c:v>15</c:v>
                </c:pt>
                <c:pt idx="2505">
                  <c:v>7</c:v>
                </c:pt>
                <c:pt idx="2506">
                  <c:v>9</c:v>
                </c:pt>
                <c:pt idx="2507">
                  <c:v>14</c:v>
                </c:pt>
                <c:pt idx="2508">
                  <c:v>8</c:v>
                </c:pt>
                <c:pt idx="2509">
                  <c:v>10</c:v>
                </c:pt>
                <c:pt idx="2510">
                  <c:v>18</c:v>
                </c:pt>
                <c:pt idx="2511">
                  <c:v>11</c:v>
                </c:pt>
                <c:pt idx="2512">
                  <c:v>14</c:v>
                </c:pt>
                <c:pt idx="2513">
                  <c:v>18</c:v>
                </c:pt>
                <c:pt idx="2514">
                  <c:v>14</c:v>
                </c:pt>
                <c:pt idx="2515">
                  <c:v>3</c:v>
                </c:pt>
                <c:pt idx="2516">
                  <c:v>9</c:v>
                </c:pt>
                <c:pt idx="2517">
                  <c:v>16</c:v>
                </c:pt>
                <c:pt idx="2518">
                  <c:v>9</c:v>
                </c:pt>
                <c:pt idx="2519">
                  <c:v>10</c:v>
                </c:pt>
                <c:pt idx="2520">
                  <c:v>8</c:v>
                </c:pt>
                <c:pt idx="2521">
                  <c:v>7</c:v>
                </c:pt>
                <c:pt idx="2522">
                  <c:v>13</c:v>
                </c:pt>
                <c:pt idx="2523">
                  <c:v>12</c:v>
                </c:pt>
                <c:pt idx="2524">
                  <c:v>20</c:v>
                </c:pt>
                <c:pt idx="2525">
                  <c:v>17</c:v>
                </c:pt>
                <c:pt idx="2526">
                  <c:v>18</c:v>
                </c:pt>
                <c:pt idx="2527">
                  <c:v>14</c:v>
                </c:pt>
                <c:pt idx="2528">
                  <c:v>11</c:v>
                </c:pt>
                <c:pt idx="2529">
                  <c:v>10</c:v>
                </c:pt>
                <c:pt idx="2530">
                  <c:v>6</c:v>
                </c:pt>
                <c:pt idx="2531">
                  <c:v>10</c:v>
                </c:pt>
                <c:pt idx="2532">
                  <c:v>17</c:v>
                </c:pt>
                <c:pt idx="2533">
                  <c:v>11</c:v>
                </c:pt>
                <c:pt idx="2534">
                  <c:v>12</c:v>
                </c:pt>
                <c:pt idx="2535">
                  <c:v>17</c:v>
                </c:pt>
                <c:pt idx="2536">
                  <c:v>9</c:v>
                </c:pt>
                <c:pt idx="2537">
                  <c:v>15</c:v>
                </c:pt>
                <c:pt idx="2538">
                  <c:v>9</c:v>
                </c:pt>
                <c:pt idx="2539">
                  <c:v>15</c:v>
                </c:pt>
                <c:pt idx="2540">
                  <c:v>14</c:v>
                </c:pt>
                <c:pt idx="2541">
                  <c:v>13</c:v>
                </c:pt>
                <c:pt idx="2542">
                  <c:v>10</c:v>
                </c:pt>
                <c:pt idx="2543">
                  <c:v>9</c:v>
                </c:pt>
                <c:pt idx="2544">
                  <c:v>16</c:v>
                </c:pt>
                <c:pt idx="2545">
                  <c:v>11</c:v>
                </c:pt>
                <c:pt idx="2546">
                  <c:v>13</c:v>
                </c:pt>
                <c:pt idx="2547">
                  <c:v>10</c:v>
                </c:pt>
                <c:pt idx="2548">
                  <c:v>9</c:v>
                </c:pt>
                <c:pt idx="2549">
                  <c:v>12</c:v>
                </c:pt>
                <c:pt idx="2550">
                  <c:v>10</c:v>
                </c:pt>
                <c:pt idx="2551">
                  <c:v>11</c:v>
                </c:pt>
                <c:pt idx="2552">
                  <c:v>11</c:v>
                </c:pt>
                <c:pt idx="2553">
                  <c:v>10</c:v>
                </c:pt>
                <c:pt idx="2554">
                  <c:v>12</c:v>
                </c:pt>
                <c:pt idx="2555">
                  <c:v>16</c:v>
                </c:pt>
                <c:pt idx="2556">
                  <c:v>9</c:v>
                </c:pt>
                <c:pt idx="2557">
                  <c:v>9</c:v>
                </c:pt>
                <c:pt idx="2558">
                  <c:v>14</c:v>
                </c:pt>
                <c:pt idx="2559">
                  <c:v>9</c:v>
                </c:pt>
                <c:pt idx="2560">
                  <c:v>13</c:v>
                </c:pt>
                <c:pt idx="2561">
                  <c:v>10</c:v>
                </c:pt>
                <c:pt idx="2562">
                  <c:v>9</c:v>
                </c:pt>
                <c:pt idx="2563">
                  <c:v>8</c:v>
                </c:pt>
                <c:pt idx="2564">
                  <c:v>18</c:v>
                </c:pt>
                <c:pt idx="2565">
                  <c:v>16</c:v>
                </c:pt>
                <c:pt idx="2566">
                  <c:v>16</c:v>
                </c:pt>
                <c:pt idx="2567">
                  <c:v>10</c:v>
                </c:pt>
                <c:pt idx="2568">
                  <c:v>12</c:v>
                </c:pt>
                <c:pt idx="2569">
                  <c:v>6</c:v>
                </c:pt>
                <c:pt idx="2570">
                  <c:v>12</c:v>
                </c:pt>
                <c:pt idx="2571">
                  <c:v>14</c:v>
                </c:pt>
                <c:pt idx="2572">
                  <c:v>11</c:v>
                </c:pt>
                <c:pt idx="2573">
                  <c:v>13</c:v>
                </c:pt>
                <c:pt idx="2574">
                  <c:v>14</c:v>
                </c:pt>
                <c:pt idx="2575">
                  <c:v>14</c:v>
                </c:pt>
                <c:pt idx="2576">
                  <c:v>9</c:v>
                </c:pt>
                <c:pt idx="2577">
                  <c:v>18</c:v>
                </c:pt>
                <c:pt idx="2578">
                  <c:v>7</c:v>
                </c:pt>
                <c:pt idx="2579">
                  <c:v>13</c:v>
                </c:pt>
                <c:pt idx="2580">
                  <c:v>12</c:v>
                </c:pt>
                <c:pt idx="2581">
                  <c:v>10</c:v>
                </c:pt>
                <c:pt idx="2582">
                  <c:v>6</c:v>
                </c:pt>
                <c:pt idx="2583">
                  <c:v>9</c:v>
                </c:pt>
                <c:pt idx="2584">
                  <c:v>6</c:v>
                </c:pt>
                <c:pt idx="2585">
                  <c:v>11</c:v>
                </c:pt>
                <c:pt idx="2586">
                  <c:v>9</c:v>
                </c:pt>
                <c:pt idx="2587">
                  <c:v>11</c:v>
                </c:pt>
                <c:pt idx="2588">
                  <c:v>11</c:v>
                </c:pt>
                <c:pt idx="2589">
                  <c:v>17</c:v>
                </c:pt>
                <c:pt idx="2590">
                  <c:v>9</c:v>
                </c:pt>
                <c:pt idx="2591">
                  <c:v>14</c:v>
                </c:pt>
                <c:pt idx="2592">
                  <c:v>9</c:v>
                </c:pt>
                <c:pt idx="2593">
                  <c:v>13</c:v>
                </c:pt>
                <c:pt idx="2594">
                  <c:v>6</c:v>
                </c:pt>
                <c:pt idx="2595">
                  <c:v>10</c:v>
                </c:pt>
                <c:pt idx="2596">
                  <c:v>6</c:v>
                </c:pt>
                <c:pt idx="2597">
                  <c:v>9</c:v>
                </c:pt>
                <c:pt idx="2598">
                  <c:v>6</c:v>
                </c:pt>
                <c:pt idx="2599">
                  <c:v>14</c:v>
                </c:pt>
                <c:pt idx="2600">
                  <c:v>7</c:v>
                </c:pt>
                <c:pt idx="2601">
                  <c:v>8</c:v>
                </c:pt>
                <c:pt idx="2602">
                  <c:v>7</c:v>
                </c:pt>
                <c:pt idx="2603">
                  <c:v>9</c:v>
                </c:pt>
                <c:pt idx="2604">
                  <c:v>13</c:v>
                </c:pt>
                <c:pt idx="2605">
                  <c:v>4</c:v>
                </c:pt>
                <c:pt idx="2606">
                  <c:v>9</c:v>
                </c:pt>
                <c:pt idx="2607">
                  <c:v>14</c:v>
                </c:pt>
                <c:pt idx="2608">
                  <c:v>11</c:v>
                </c:pt>
                <c:pt idx="2609">
                  <c:v>5</c:v>
                </c:pt>
                <c:pt idx="2610">
                  <c:v>9</c:v>
                </c:pt>
                <c:pt idx="2611">
                  <c:v>18</c:v>
                </c:pt>
                <c:pt idx="2612">
                  <c:v>12</c:v>
                </c:pt>
                <c:pt idx="2613">
                  <c:v>9</c:v>
                </c:pt>
                <c:pt idx="2614">
                  <c:v>4</c:v>
                </c:pt>
                <c:pt idx="2615">
                  <c:v>14</c:v>
                </c:pt>
                <c:pt idx="2616">
                  <c:v>8</c:v>
                </c:pt>
                <c:pt idx="2617">
                  <c:v>16</c:v>
                </c:pt>
                <c:pt idx="2618">
                  <c:v>5</c:v>
                </c:pt>
                <c:pt idx="2619">
                  <c:v>14</c:v>
                </c:pt>
                <c:pt idx="2620">
                  <c:v>9</c:v>
                </c:pt>
                <c:pt idx="2621">
                  <c:v>11</c:v>
                </c:pt>
                <c:pt idx="2622">
                  <c:v>14</c:v>
                </c:pt>
                <c:pt idx="2623">
                  <c:v>19</c:v>
                </c:pt>
                <c:pt idx="2624">
                  <c:v>8</c:v>
                </c:pt>
                <c:pt idx="2625">
                  <c:v>13</c:v>
                </c:pt>
                <c:pt idx="2626">
                  <c:v>7</c:v>
                </c:pt>
                <c:pt idx="2627">
                  <c:v>14</c:v>
                </c:pt>
                <c:pt idx="2628">
                  <c:v>12</c:v>
                </c:pt>
                <c:pt idx="2629">
                  <c:v>23</c:v>
                </c:pt>
                <c:pt idx="2630">
                  <c:v>5</c:v>
                </c:pt>
                <c:pt idx="2631">
                  <c:v>8</c:v>
                </c:pt>
                <c:pt idx="2632">
                  <c:v>9</c:v>
                </c:pt>
                <c:pt idx="2633">
                  <c:v>8</c:v>
                </c:pt>
                <c:pt idx="2634">
                  <c:v>8</c:v>
                </c:pt>
                <c:pt idx="2635">
                  <c:v>12</c:v>
                </c:pt>
                <c:pt idx="2636">
                  <c:v>15</c:v>
                </c:pt>
                <c:pt idx="2637">
                  <c:v>11</c:v>
                </c:pt>
                <c:pt idx="2638">
                  <c:v>6</c:v>
                </c:pt>
                <c:pt idx="2639">
                  <c:v>10</c:v>
                </c:pt>
                <c:pt idx="2640">
                  <c:v>9</c:v>
                </c:pt>
                <c:pt idx="2641">
                  <c:v>10</c:v>
                </c:pt>
                <c:pt idx="2642">
                  <c:v>10</c:v>
                </c:pt>
                <c:pt idx="2643">
                  <c:v>11</c:v>
                </c:pt>
                <c:pt idx="2644">
                  <c:v>13</c:v>
                </c:pt>
                <c:pt idx="2645">
                  <c:v>14</c:v>
                </c:pt>
                <c:pt idx="2646">
                  <c:v>11</c:v>
                </c:pt>
                <c:pt idx="2647">
                  <c:v>11</c:v>
                </c:pt>
                <c:pt idx="2648">
                  <c:v>9</c:v>
                </c:pt>
                <c:pt idx="2649">
                  <c:v>13</c:v>
                </c:pt>
                <c:pt idx="2650">
                  <c:v>10</c:v>
                </c:pt>
                <c:pt idx="2651">
                  <c:v>7</c:v>
                </c:pt>
                <c:pt idx="2652">
                  <c:v>6</c:v>
                </c:pt>
                <c:pt idx="2653">
                  <c:v>5</c:v>
                </c:pt>
                <c:pt idx="2654">
                  <c:v>14</c:v>
                </c:pt>
                <c:pt idx="2655">
                  <c:v>11</c:v>
                </c:pt>
                <c:pt idx="2656">
                  <c:v>12</c:v>
                </c:pt>
                <c:pt idx="2657">
                  <c:v>8</c:v>
                </c:pt>
                <c:pt idx="2658">
                  <c:v>13</c:v>
                </c:pt>
                <c:pt idx="2659">
                  <c:v>8</c:v>
                </c:pt>
                <c:pt idx="2660">
                  <c:v>13</c:v>
                </c:pt>
                <c:pt idx="2661">
                  <c:v>10</c:v>
                </c:pt>
                <c:pt idx="2662">
                  <c:v>8</c:v>
                </c:pt>
                <c:pt idx="2663">
                  <c:v>11</c:v>
                </c:pt>
                <c:pt idx="2664">
                  <c:v>9</c:v>
                </c:pt>
                <c:pt idx="2665">
                  <c:v>6</c:v>
                </c:pt>
                <c:pt idx="2666">
                  <c:v>9</c:v>
                </c:pt>
                <c:pt idx="2667">
                  <c:v>6</c:v>
                </c:pt>
                <c:pt idx="2668">
                  <c:v>12</c:v>
                </c:pt>
                <c:pt idx="2669">
                  <c:v>9</c:v>
                </c:pt>
                <c:pt idx="2670">
                  <c:v>12</c:v>
                </c:pt>
                <c:pt idx="2671">
                  <c:v>13</c:v>
                </c:pt>
                <c:pt idx="2672">
                  <c:v>17</c:v>
                </c:pt>
                <c:pt idx="2673">
                  <c:v>9</c:v>
                </c:pt>
                <c:pt idx="2674">
                  <c:v>8</c:v>
                </c:pt>
                <c:pt idx="2675">
                  <c:v>14</c:v>
                </c:pt>
                <c:pt idx="2676">
                  <c:v>4</c:v>
                </c:pt>
                <c:pt idx="2677">
                  <c:v>6</c:v>
                </c:pt>
                <c:pt idx="2678">
                  <c:v>10</c:v>
                </c:pt>
                <c:pt idx="2679">
                  <c:v>12</c:v>
                </c:pt>
                <c:pt idx="2680">
                  <c:v>7</c:v>
                </c:pt>
                <c:pt idx="2681">
                  <c:v>8</c:v>
                </c:pt>
                <c:pt idx="2682">
                  <c:v>15</c:v>
                </c:pt>
                <c:pt idx="2683">
                  <c:v>18</c:v>
                </c:pt>
                <c:pt idx="2684">
                  <c:v>12</c:v>
                </c:pt>
                <c:pt idx="2685">
                  <c:v>10</c:v>
                </c:pt>
                <c:pt idx="2686">
                  <c:v>12</c:v>
                </c:pt>
                <c:pt idx="2687">
                  <c:v>13</c:v>
                </c:pt>
                <c:pt idx="2688">
                  <c:v>11</c:v>
                </c:pt>
                <c:pt idx="2689">
                  <c:v>11</c:v>
                </c:pt>
                <c:pt idx="2690">
                  <c:v>13</c:v>
                </c:pt>
                <c:pt idx="2691">
                  <c:v>11</c:v>
                </c:pt>
                <c:pt idx="2692">
                  <c:v>14</c:v>
                </c:pt>
                <c:pt idx="2693">
                  <c:v>15</c:v>
                </c:pt>
                <c:pt idx="2694">
                  <c:v>7</c:v>
                </c:pt>
                <c:pt idx="2695">
                  <c:v>8</c:v>
                </c:pt>
                <c:pt idx="2696">
                  <c:v>11</c:v>
                </c:pt>
                <c:pt idx="2697">
                  <c:v>9</c:v>
                </c:pt>
                <c:pt idx="2698">
                  <c:v>8</c:v>
                </c:pt>
                <c:pt idx="2699">
                  <c:v>10</c:v>
                </c:pt>
                <c:pt idx="2700">
                  <c:v>11</c:v>
                </c:pt>
                <c:pt idx="2701">
                  <c:v>17</c:v>
                </c:pt>
                <c:pt idx="2702">
                  <c:v>8</c:v>
                </c:pt>
                <c:pt idx="2703">
                  <c:v>8</c:v>
                </c:pt>
                <c:pt idx="2704">
                  <c:v>12</c:v>
                </c:pt>
                <c:pt idx="2705">
                  <c:v>9</c:v>
                </c:pt>
                <c:pt idx="2706">
                  <c:v>15</c:v>
                </c:pt>
                <c:pt idx="2707">
                  <c:v>6</c:v>
                </c:pt>
                <c:pt idx="2708">
                  <c:v>6</c:v>
                </c:pt>
                <c:pt idx="2709">
                  <c:v>10</c:v>
                </c:pt>
                <c:pt idx="2710">
                  <c:v>19</c:v>
                </c:pt>
                <c:pt idx="2711">
                  <c:v>11</c:v>
                </c:pt>
                <c:pt idx="2712">
                  <c:v>14</c:v>
                </c:pt>
                <c:pt idx="2713">
                  <c:v>6</c:v>
                </c:pt>
                <c:pt idx="2714">
                  <c:v>14</c:v>
                </c:pt>
                <c:pt idx="2715">
                  <c:v>7</c:v>
                </c:pt>
                <c:pt idx="2716">
                  <c:v>6</c:v>
                </c:pt>
                <c:pt idx="2717">
                  <c:v>15</c:v>
                </c:pt>
                <c:pt idx="2718">
                  <c:v>11</c:v>
                </c:pt>
                <c:pt idx="2719">
                  <c:v>7</c:v>
                </c:pt>
                <c:pt idx="2720">
                  <c:v>10</c:v>
                </c:pt>
                <c:pt idx="2721">
                  <c:v>6</c:v>
                </c:pt>
                <c:pt idx="2722">
                  <c:v>10</c:v>
                </c:pt>
                <c:pt idx="2723">
                  <c:v>9</c:v>
                </c:pt>
                <c:pt idx="2724">
                  <c:v>13</c:v>
                </c:pt>
                <c:pt idx="2725">
                  <c:v>6</c:v>
                </c:pt>
                <c:pt idx="2726">
                  <c:v>8</c:v>
                </c:pt>
                <c:pt idx="2727">
                  <c:v>8</c:v>
                </c:pt>
                <c:pt idx="2728">
                  <c:v>11</c:v>
                </c:pt>
                <c:pt idx="2729">
                  <c:v>4</c:v>
                </c:pt>
                <c:pt idx="2730">
                  <c:v>11</c:v>
                </c:pt>
                <c:pt idx="2731">
                  <c:v>4</c:v>
                </c:pt>
                <c:pt idx="2732">
                  <c:v>7</c:v>
                </c:pt>
                <c:pt idx="2733">
                  <c:v>7</c:v>
                </c:pt>
                <c:pt idx="2734">
                  <c:v>12</c:v>
                </c:pt>
                <c:pt idx="2735">
                  <c:v>10</c:v>
                </c:pt>
                <c:pt idx="2736">
                  <c:v>11</c:v>
                </c:pt>
                <c:pt idx="2737">
                  <c:v>13</c:v>
                </c:pt>
                <c:pt idx="2738">
                  <c:v>10</c:v>
                </c:pt>
                <c:pt idx="2739">
                  <c:v>6</c:v>
                </c:pt>
                <c:pt idx="2740">
                  <c:v>2</c:v>
                </c:pt>
                <c:pt idx="2741">
                  <c:v>6</c:v>
                </c:pt>
                <c:pt idx="2742">
                  <c:v>13</c:v>
                </c:pt>
                <c:pt idx="2743">
                  <c:v>13</c:v>
                </c:pt>
                <c:pt idx="2744">
                  <c:v>10</c:v>
                </c:pt>
                <c:pt idx="2745">
                  <c:v>18</c:v>
                </c:pt>
                <c:pt idx="2746">
                  <c:v>13</c:v>
                </c:pt>
                <c:pt idx="2747">
                  <c:v>17</c:v>
                </c:pt>
                <c:pt idx="2748">
                  <c:v>7</c:v>
                </c:pt>
                <c:pt idx="2749">
                  <c:v>9</c:v>
                </c:pt>
                <c:pt idx="2750">
                  <c:v>12</c:v>
                </c:pt>
                <c:pt idx="2751">
                  <c:v>13</c:v>
                </c:pt>
                <c:pt idx="2752">
                  <c:v>10</c:v>
                </c:pt>
                <c:pt idx="2753">
                  <c:v>13</c:v>
                </c:pt>
                <c:pt idx="2754">
                  <c:v>8</c:v>
                </c:pt>
                <c:pt idx="2755">
                  <c:v>12</c:v>
                </c:pt>
                <c:pt idx="2756">
                  <c:v>9</c:v>
                </c:pt>
                <c:pt idx="2757">
                  <c:v>13</c:v>
                </c:pt>
                <c:pt idx="2758">
                  <c:v>8</c:v>
                </c:pt>
                <c:pt idx="2759">
                  <c:v>12</c:v>
                </c:pt>
                <c:pt idx="2760">
                  <c:v>17</c:v>
                </c:pt>
                <c:pt idx="2761">
                  <c:v>7</c:v>
                </c:pt>
                <c:pt idx="2762">
                  <c:v>5</c:v>
                </c:pt>
                <c:pt idx="2763">
                  <c:v>8</c:v>
                </c:pt>
                <c:pt idx="2764">
                  <c:v>13</c:v>
                </c:pt>
                <c:pt idx="2765">
                  <c:v>10</c:v>
                </c:pt>
                <c:pt idx="2766">
                  <c:v>14</c:v>
                </c:pt>
                <c:pt idx="2767">
                  <c:v>6</c:v>
                </c:pt>
                <c:pt idx="2768">
                  <c:v>10</c:v>
                </c:pt>
                <c:pt idx="2769">
                  <c:v>5</c:v>
                </c:pt>
                <c:pt idx="2770">
                  <c:v>7</c:v>
                </c:pt>
                <c:pt idx="2771">
                  <c:v>11</c:v>
                </c:pt>
                <c:pt idx="2772">
                  <c:v>10</c:v>
                </c:pt>
                <c:pt idx="2773">
                  <c:v>2</c:v>
                </c:pt>
                <c:pt idx="2774">
                  <c:v>16</c:v>
                </c:pt>
                <c:pt idx="2775">
                  <c:v>9</c:v>
                </c:pt>
                <c:pt idx="2776">
                  <c:v>11</c:v>
                </c:pt>
                <c:pt idx="2777">
                  <c:v>10</c:v>
                </c:pt>
                <c:pt idx="2778">
                  <c:v>8</c:v>
                </c:pt>
                <c:pt idx="2779">
                  <c:v>7</c:v>
                </c:pt>
                <c:pt idx="2780">
                  <c:v>6</c:v>
                </c:pt>
                <c:pt idx="2781">
                  <c:v>10</c:v>
                </c:pt>
                <c:pt idx="2782">
                  <c:v>7</c:v>
                </c:pt>
                <c:pt idx="2783">
                  <c:v>12</c:v>
                </c:pt>
                <c:pt idx="2784">
                  <c:v>8</c:v>
                </c:pt>
                <c:pt idx="2785">
                  <c:v>8</c:v>
                </c:pt>
                <c:pt idx="2786">
                  <c:v>12</c:v>
                </c:pt>
                <c:pt idx="2787">
                  <c:v>5</c:v>
                </c:pt>
                <c:pt idx="2788">
                  <c:v>7</c:v>
                </c:pt>
                <c:pt idx="2789">
                  <c:v>7</c:v>
                </c:pt>
                <c:pt idx="2790">
                  <c:v>11</c:v>
                </c:pt>
                <c:pt idx="2791">
                  <c:v>13</c:v>
                </c:pt>
                <c:pt idx="2792">
                  <c:v>12</c:v>
                </c:pt>
                <c:pt idx="2793">
                  <c:v>8</c:v>
                </c:pt>
                <c:pt idx="2794">
                  <c:v>5</c:v>
                </c:pt>
                <c:pt idx="2795">
                  <c:v>12</c:v>
                </c:pt>
                <c:pt idx="2796">
                  <c:v>13</c:v>
                </c:pt>
                <c:pt idx="2797">
                  <c:v>4</c:v>
                </c:pt>
                <c:pt idx="2798">
                  <c:v>8</c:v>
                </c:pt>
                <c:pt idx="2799">
                  <c:v>7</c:v>
                </c:pt>
                <c:pt idx="2800">
                  <c:v>12</c:v>
                </c:pt>
                <c:pt idx="2801">
                  <c:v>4</c:v>
                </c:pt>
                <c:pt idx="2802">
                  <c:v>6</c:v>
                </c:pt>
                <c:pt idx="2803">
                  <c:v>12</c:v>
                </c:pt>
                <c:pt idx="2804">
                  <c:v>9</c:v>
                </c:pt>
                <c:pt idx="2805">
                  <c:v>9</c:v>
                </c:pt>
                <c:pt idx="2806">
                  <c:v>10</c:v>
                </c:pt>
                <c:pt idx="2807">
                  <c:v>7</c:v>
                </c:pt>
                <c:pt idx="2808">
                  <c:v>15</c:v>
                </c:pt>
                <c:pt idx="2809">
                  <c:v>8</c:v>
                </c:pt>
                <c:pt idx="2810">
                  <c:v>11</c:v>
                </c:pt>
                <c:pt idx="2811">
                  <c:v>10</c:v>
                </c:pt>
                <c:pt idx="2812">
                  <c:v>11</c:v>
                </c:pt>
                <c:pt idx="2813">
                  <c:v>14</c:v>
                </c:pt>
                <c:pt idx="2814">
                  <c:v>9</c:v>
                </c:pt>
                <c:pt idx="2815">
                  <c:v>7</c:v>
                </c:pt>
                <c:pt idx="2816">
                  <c:v>9</c:v>
                </c:pt>
                <c:pt idx="2817">
                  <c:v>8</c:v>
                </c:pt>
                <c:pt idx="2818">
                  <c:v>10</c:v>
                </c:pt>
                <c:pt idx="2819">
                  <c:v>4</c:v>
                </c:pt>
                <c:pt idx="2820">
                  <c:v>10</c:v>
                </c:pt>
                <c:pt idx="2821">
                  <c:v>11</c:v>
                </c:pt>
                <c:pt idx="2822">
                  <c:v>10</c:v>
                </c:pt>
                <c:pt idx="2823">
                  <c:v>13</c:v>
                </c:pt>
                <c:pt idx="2824">
                  <c:v>7</c:v>
                </c:pt>
                <c:pt idx="2825">
                  <c:v>9</c:v>
                </c:pt>
                <c:pt idx="2826">
                  <c:v>6</c:v>
                </c:pt>
                <c:pt idx="2827">
                  <c:v>12</c:v>
                </c:pt>
                <c:pt idx="2828">
                  <c:v>9</c:v>
                </c:pt>
                <c:pt idx="2829">
                  <c:v>10</c:v>
                </c:pt>
                <c:pt idx="2830">
                  <c:v>9</c:v>
                </c:pt>
                <c:pt idx="2831">
                  <c:v>11</c:v>
                </c:pt>
                <c:pt idx="2832">
                  <c:v>12</c:v>
                </c:pt>
                <c:pt idx="2833">
                  <c:v>13</c:v>
                </c:pt>
                <c:pt idx="2834">
                  <c:v>9</c:v>
                </c:pt>
                <c:pt idx="2835">
                  <c:v>4</c:v>
                </c:pt>
                <c:pt idx="2836">
                  <c:v>12</c:v>
                </c:pt>
                <c:pt idx="2837">
                  <c:v>4</c:v>
                </c:pt>
                <c:pt idx="2838">
                  <c:v>14</c:v>
                </c:pt>
                <c:pt idx="2839">
                  <c:v>6</c:v>
                </c:pt>
                <c:pt idx="2840">
                  <c:v>12</c:v>
                </c:pt>
                <c:pt idx="2841">
                  <c:v>12</c:v>
                </c:pt>
                <c:pt idx="2842">
                  <c:v>1</c:v>
                </c:pt>
                <c:pt idx="2843">
                  <c:v>13</c:v>
                </c:pt>
                <c:pt idx="2844">
                  <c:v>9</c:v>
                </c:pt>
                <c:pt idx="2845">
                  <c:v>7</c:v>
                </c:pt>
                <c:pt idx="2846">
                  <c:v>5</c:v>
                </c:pt>
                <c:pt idx="2847">
                  <c:v>6</c:v>
                </c:pt>
                <c:pt idx="2848">
                  <c:v>15</c:v>
                </c:pt>
                <c:pt idx="2849">
                  <c:v>10</c:v>
                </c:pt>
                <c:pt idx="2850">
                  <c:v>7</c:v>
                </c:pt>
                <c:pt idx="2851">
                  <c:v>8</c:v>
                </c:pt>
                <c:pt idx="2852">
                  <c:v>11</c:v>
                </c:pt>
                <c:pt idx="2853">
                  <c:v>4</c:v>
                </c:pt>
                <c:pt idx="2854">
                  <c:v>9</c:v>
                </c:pt>
                <c:pt idx="2855">
                  <c:v>5</c:v>
                </c:pt>
                <c:pt idx="2856">
                  <c:v>6</c:v>
                </c:pt>
                <c:pt idx="2857">
                  <c:v>7</c:v>
                </c:pt>
                <c:pt idx="2858">
                  <c:v>9</c:v>
                </c:pt>
                <c:pt idx="2859">
                  <c:v>8</c:v>
                </c:pt>
                <c:pt idx="2860">
                  <c:v>5</c:v>
                </c:pt>
                <c:pt idx="2861">
                  <c:v>14</c:v>
                </c:pt>
                <c:pt idx="2862">
                  <c:v>11</c:v>
                </c:pt>
                <c:pt idx="2863">
                  <c:v>5</c:v>
                </c:pt>
                <c:pt idx="2864">
                  <c:v>8</c:v>
                </c:pt>
                <c:pt idx="2865">
                  <c:v>11</c:v>
                </c:pt>
                <c:pt idx="2866">
                  <c:v>10</c:v>
                </c:pt>
                <c:pt idx="2867">
                  <c:v>10</c:v>
                </c:pt>
                <c:pt idx="2868">
                  <c:v>9</c:v>
                </c:pt>
                <c:pt idx="2869">
                  <c:v>10</c:v>
                </c:pt>
                <c:pt idx="2870">
                  <c:v>7</c:v>
                </c:pt>
                <c:pt idx="2871">
                  <c:v>6</c:v>
                </c:pt>
                <c:pt idx="2872">
                  <c:v>5</c:v>
                </c:pt>
                <c:pt idx="2873">
                  <c:v>14</c:v>
                </c:pt>
                <c:pt idx="2874">
                  <c:v>8</c:v>
                </c:pt>
                <c:pt idx="2875">
                  <c:v>4</c:v>
                </c:pt>
                <c:pt idx="2876">
                  <c:v>11</c:v>
                </c:pt>
                <c:pt idx="2877">
                  <c:v>10</c:v>
                </c:pt>
                <c:pt idx="2878">
                  <c:v>8</c:v>
                </c:pt>
                <c:pt idx="2879">
                  <c:v>7</c:v>
                </c:pt>
                <c:pt idx="2880">
                  <c:v>5</c:v>
                </c:pt>
                <c:pt idx="2881">
                  <c:v>8</c:v>
                </c:pt>
                <c:pt idx="2882">
                  <c:v>9</c:v>
                </c:pt>
                <c:pt idx="2883">
                  <c:v>10</c:v>
                </c:pt>
                <c:pt idx="2884">
                  <c:v>8</c:v>
                </c:pt>
                <c:pt idx="2885">
                  <c:v>6</c:v>
                </c:pt>
                <c:pt idx="2886">
                  <c:v>7</c:v>
                </c:pt>
                <c:pt idx="2887">
                  <c:v>9</c:v>
                </c:pt>
                <c:pt idx="2888">
                  <c:v>14</c:v>
                </c:pt>
                <c:pt idx="2889">
                  <c:v>8</c:v>
                </c:pt>
                <c:pt idx="2890">
                  <c:v>9</c:v>
                </c:pt>
                <c:pt idx="2891">
                  <c:v>13</c:v>
                </c:pt>
                <c:pt idx="2892">
                  <c:v>9</c:v>
                </c:pt>
                <c:pt idx="2893">
                  <c:v>12</c:v>
                </c:pt>
                <c:pt idx="2894">
                  <c:v>13</c:v>
                </c:pt>
                <c:pt idx="2895">
                  <c:v>9</c:v>
                </c:pt>
                <c:pt idx="2896">
                  <c:v>7</c:v>
                </c:pt>
                <c:pt idx="2897">
                  <c:v>6</c:v>
                </c:pt>
                <c:pt idx="2898">
                  <c:v>8</c:v>
                </c:pt>
                <c:pt idx="2899">
                  <c:v>16</c:v>
                </c:pt>
                <c:pt idx="2900">
                  <c:v>15</c:v>
                </c:pt>
                <c:pt idx="2901">
                  <c:v>14</c:v>
                </c:pt>
                <c:pt idx="2902">
                  <c:v>5</c:v>
                </c:pt>
                <c:pt idx="2903">
                  <c:v>3</c:v>
                </c:pt>
                <c:pt idx="2904">
                  <c:v>20</c:v>
                </c:pt>
                <c:pt idx="2905">
                  <c:v>4</c:v>
                </c:pt>
                <c:pt idx="2906">
                  <c:v>6</c:v>
                </c:pt>
                <c:pt idx="2907">
                  <c:v>7</c:v>
                </c:pt>
                <c:pt idx="2908">
                  <c:v>9</c:v>
                </c:pt>
                <c:pt idx="2909">
                  <c:v>6</c:v>
                </c:pt>
                <c:pt idx="2910">
                  <c:v>6</c:v>
                </c:pt>
                <c:pt idx="2911">
                  <c:v>9</c:v>
                </c:pt>
                <c:pt idx="2912">
                  <c:v>15</c:v>
                </c:pt>
                <c:pt idx="2913">
                  <c:v>10</c:v>
                </c:pt>
                <c:pt idx="2914">
                  <c:v>10</c:v>
                </c:pt>
                <c:pt idx="2915">
                  <c:v>8</c:v>
                </c:pt>
                <c:pt idx="2916">
                  <c:v>5</c:v>
                </c:pt>
                <c:pt idx="2917">
                  <c:v>4</c:v>
                </c:pt>
                <c:pt idx="2918">
                  <c:v>14</c:v>
                </c:pt>
                <c:pt idx="2919">
                  <c:v>10</c:v>
                </c:pt>
                <c:pt idx="2920">
                  <c:v>6</c:v>
                </c:pt>
                <c:pt idx="2921">
                  <c:v>12</c:v>
                </c:pt>
                <c:pt idx="2922">
                  <c:v>12</c:v>
                </c:pt>
                <c:pt idx="2923">
                  <c:v>9</c:v>
                </c:pt>
                <c:pt idx="2924">
                  <c:v>9</c:v>
                </c:pt>
                <c:pt idx="2925">
                  <c:v>8</c:v>
                </c:pt>
                <c:pt idx="2926">
                  <c:v>9</c:v>
                </c:pt>
                <c:pt idx="2927">
                  <c:v>9</c:v>
                </c:pt>
                <c:pt idx="2928">
                  <c:v>6</c:v>
                </c:pt>
                <c:pt idx="2929">
                  <c:v>10</c:v>
                </c:pt>
                <c:pt idx="2930">
                  <c:v>7</c:v>
                </c:pt>
                <c:pt idx="2931">
                  <c:v>9</c:v>
                </c:pt>
                <c:pt idx="2932">
                  <c:v>9</c:v>
                </c:pt>
                <c:pt idx="2933">
                  <c:v>8</c:v>
                </c:pt>
                <c:pt idx="2934">
                  <c:v>13</c:v>
                </c:pt>
                <c:pt idx="2935">
                  <c:v>6</c:v>
                </c:pt>
                <c:pt idx="2936">
                  <c:v>5</c:v>
                </c:pt>
                <c:pt idx="2937">
                  <c:v>10</c:v>
                </c:pt>
                <c:pt idx="2938">
                  <c:v>8</c:v>
                </c:pt>
                <c:pt idx="2939">
                  <c:v>13</c:v>
                </c:pt>
                <c:pt idx="2940">
                  <c:v>6</c:v>
                </c:pt>
                <c:pt idx="2941">
                  <c:v>8</c:v>
                </c:pt>
                <c:pt idx="2942">
                  <c:v>12</c:v>
                </c:pt>
                <c:pt idx="2943">
                  <c:v>10</c:v>
                </c:pt>
                <c:pt idx="2944">
                  <c:v>13</c:v>
                </c:pt>
                <c:pt idx="2945">
                  <c:v>14</c:v>
                </c:pt>
                <c:pt idx="2946">
                  <c:v>6</c:v>
                </c:pt>
                <c:pt idx="2947">
                  <c:v>8</c:v>
                </c:pt>
                <c:pt idx="2948">
                  <c:v>6</c:v>
                </c:pt>
                <c:pt idx="2949">
                  <c:v>5</c:v>
                </c:pt>
                <c:pt idx="2950">
                  <c:v>5</c:v>
                </c:pt>
                <c:pt idx="2951">
                  <c:v>4</c:v>
                </c:pt>
                <c:pt idx="2952">
                  <c:v>8</c:v>
                </c:pt>
                <c:pt idx="2953">
                  <c:v>7</c:v>
                </c:pt>
                <c:pt idx="2954">
                  <c:v>10</c:v>
                </c:pt>
                <c:pt idx="2955">
                  <c:v>7</c:v>
                </c:pt>
                <c:pt idx="2956">
                  <c:v>8</c:v>
                </c:pt>
                <c:pt idx="2957">
                  <c:v>8</c:v>
                </c:pt>
                <c:pt idx="2958">
                  <c:v>11</c:v>
                </c:pt>
                <c:pt idx="2959">
                  <c:v>8</c:v>
                </c:pt>
                <c:pt idx="2960">
                  <c:v>7</c:v>
                </c:pt>
                <c:pt idx="2961">
                  <c:v>10</c:v>
                </c:pt>
                <c:pt idx="2962">
                  <c:v>6</c:v>
                </c:pt>
                <c:pt idx="2963">
                  <c:v>7</c:v>
                </c:pt>
                <c:pt idx="2964">
                  <c:v>11</c:v>
                </c:pt>
                <c:pt idx="2965">
                  <c:v>15</c:v>
                </c:pt>
                <c:pt idx="2966">
                  <c:v>7</c:v>
                </c:pt>
                <c:pt idx="2967">
                  <c:v>4</c:v>
                </c:pt>
                <c:pt idx="2968">
                  <c:v>7</c:v>
                </c:pt>
                <c:pt idx="2969">
                  <c:v>13</c:v>
                </c:pt>
                <c:pt idx="2970">
                  <c:v>8</c:v>
                </c:pt>
                <c:pt idx="2971">
                  <c:v>8</c:v>
                </c:pt>
                <c:pt idx="2972">
                  <c:v>6</c:v>
                </c:pt>
                <c:pt idx="2973">
                  <c:v>8</c:v>
                </c:pt>
                <c:pt idx="2974">
                  <c:v>9</c:v>
                </c:pt>
                <c:pt idx="2975">
                  <c:v>4</c:v>
                </c:pt>
                <c:pt idx="2976">
                  <c:v>10</c:v>
                </c:pt>
                <c:pt idx="2977">
                  <c:v>5</c:v>
                </c:pt>
                <c:pt idx="2978">
                  <c:v>8</c:v>
                </c:pt>
                <c:pt idx="2979">
                  <c:v>4</c:v>
                </c:pt>
                <c:pt idx="2980">
                  <c:v>5</c:v>
                </c:pt>
                <c:pt idx="2981">
                  <c:v>8</c:v>
                </c:pt>
                <c:pt idx="2982">
                  <c:v>8</c:v>
                </c:pt>
                <c:pt idx="2983">
                  <c:v>7</c:v>
                </c:pt>
                <c:pt idx="2984">
                  <c:v>7</c:v>
                </c:pt>
                <c:pt idx="2985">
                  <c:v>7</c:v>
                </c:pt>
                <c:pt idx="2986">
                  <c:v>5</c:v>
                </c:pt>
                <c:pt idx="2987">
                  <c:v>9</c:v>
                </c:pt>
                <c:pt idx="2988">
                  <c:v>7</c:v>
                </c:pt>
                <c:pt idx="2989">
                  <c:v>9</c:v>
                </c:pt>
                <c:pt idx="2990">
                  <c:v>7</c:v>
                </c:pt>
                <c:pt idx="2991">
                  <c:v>5</c:v>
                </c:pt>
                <c:pt idx="2992">
                  <c:v>3</c:v>
                </c:pt>
                <c:pt idx="2993">
                  <c:v>8</c:v>
                </c:pt>
                <c:pt idx="2994">
                  <c:v>9</c:v>
                </c:pt>
                <c:pt idx="2995">
                  <c:v>6</c:v>
                </c:pt>
                <c:pt idx="2996">
                  <c:v>11</c:v>
                </c:pt>
                <c:pt idx="2997">
                  <c:v>8</c:v>
                </c:pt>
                <c:pt idx="2998">
                  <c:v>2</c:v>
                </c:pt>
                <c:pt idx="2999">
                  <c:v>11</c:v>
                </c:pt>
                <c:pt idx="3000">
                  <c:v>7</c:v>
                </c:pt>
                <c:pt idx="3001">
                  <c:v>6</c:v>
                </c:pt>
                <c:pt idx="3002">
                  <c:v>10</c:v>
                </c:pt>
                <c:pt idx="3003">
                  <c:v>6</c:v>
                </c:pt>
                <c:pt idx="3004">
                  <c:v>8</c:v>
                </c:pt>
                <c:pt idx="3005">
                  <c:v>8</c:v>
                </c:pt>
                <c:pt idx="3006">
                  <c:v>13</c:v>
                </c:pt>
                <c:pt idx="3007">
                  <c:v>12</c:v>
                </c:pt>
                <c:pt idx="3008">
                  <c:v>12</c:v>
                </c:pt>
                <c:pt idx="3009">
                  <c:v>6</c:v>
                </c:pt>
                <c:pt idx="3010">
                  <c:v>11</c:v>
                </c:pt>
                <c:pt idx="3011">
                  <c:v>4</c:v>
                </c:pt>
                <c:pt idx="3012">
                  <c:v>8</c:v>
                </c:pt>
                <c:pt idx="3013">
                  <c:v>8</c:v>
                </c:pt>
                <c:pt idx="3014">
                  <c:v>4</c:v>
                </c:pt>
                <c:pt idx="3015">
                  <c:v>4</c:v>
                </c:pt>
                <c:pt idx="3016">
                  <c:v>5</c:v>
                </c:pt>
                <c:pt idx="3017">
                  <c:v>4</c:v>
                </c:pt>
                <c:pt idx="3018">
                  <c:v>10</c:v>
                </c:pt>
                <c:pt idx="3019">
                  <c:v>8</c:v>
                </c:pt>
                <c:pt idx="3020">
                  <c:v>9</c:v>
                </c:pt>
                <c:pt idx="3021">
                  <c:v>8</c:v>
                </c:pt>
                <c:pt idx="3022">
                  <c:v>13</c:v>
                </c:pt>
                <c:pt idx="3023">
                  <c:v>5</c:v>
                </c:pt>
                <c:pt idx="3024">
                  <c:v>7</c:v>
                </c:pt>
                <c:pt idx="3025">
                  <c:v>6</c:v>
                </c:pt>
                <c:pt idx="3026">
                  <c:v>8</c:v>
                </c:pt>
                <c:pt idx="3027">
                  <c:v>7</c:v>
                </c:pt>
                <c:pt idx="3028">
                  <c:v>4</c:v>
                </c:pt>
                <c:pt idx="3029">
                  <c:v>11</c:v>
                </c:pt>
                <c:pt idx="3030">
                  <c:v>8</c:v>
                </c:pt>
                <c:pt idx="3031">
                  <c:v>11</c:v>
                </c:pt>
                <c:pt idx="3032">
                  <c:v>8</c:v>
                </c:pt>
                <c:pt idx="3033">
                  <c:v>12</c:v>
                </c:pt>
                <c:pt idx="3034">
                  <c:v>8</c:v>
                </c:pt>
                <c:pt idx="3035">
                  <c:v>9</c:v>
                </c:pt>
                <c:pt idx="3036">
                  <c:v>11</c:v>
                </c:pt>
                <c:pt idx="3037">
                  <c:v>13</c:v>
                </c:pt>
                <c:pt idx="3038">
                  <c:v>7</c:v>
                </c:pt>
                <c:pt idx="3039">
                  <c:v>8</c:v>
                </c:pt>
                <c:pt idx="3040">
                  <c:v>11</c:v>
                </c:pt>
                <c:pt idx="3041">
                  <c:v>11</c:v>
                </c:pt>
                <c:pt idx="3042">
                  <c:v>2</c:v>
                </c:pt>
                <c:pt idx="3043">
                  <c:v>11</c:v>
                </c:pt>
                <c:pt idx="3044">
                  <c:v>10</c:v>
                </c:pt>
                <c:pt idx="3045">
                  <c:v>9</c:v>
                </c:pt>
                <c:pt idx="3046">
                  <c:v>11</c:v>
                </c:pt>
                <c:pt idx="3047">
                  <c:v>10</c:v>
                </c:pt>
                <c:pt idx="3048">
                  <c:v>8</c:v>
                </c:pt>
                <c:pt idx="3049">
                  <c:v>12</c:v>
                </c:pt>
                <c:pt idx="3050">
                  <c:v>10</c:v>
                </c:pt>
                <c:pt idx="3051">
                  <c:v>3</c:v>
                </c:pt>
                <c:pt idx="3052">
                  <c:v>7</c:v>
                </c:pt>
                <c:pt idx="3053">
                  <c:v>5</c:v>
                </c:pt>
                <c:pt idx="3054">
                  <c:v>4</c:v>
                </c:pt>
                <c:pt idx="3055">
                  <c:v>6</c:v>
                </c:pt>
                <c:pt idx="3056">
                  <c:v>7</c:v>
                </c:pt>
                <c:pt idx="3057">
                  <c:v>9</c:v>
                </c:pt>
                <c:pt idx="3058">
                  <c:v>12</c:v>
                </c:pt>
                <c:pt idx="3059">
                  <c:v>10</c:v>
                </c:pt>
                <c:pt idx="3060">
                  <c:v>17</c:v>
                </c:pt>
                <c:pt idx="3061">
                  <c:v>7</c:v>
                </c:pt>
                <c:pt idx="3062">
                  <c:v>4</c:v>
                </c:pt>
                <c:pt idx="3063">
                  <c:v>12</c:v>
                </c:pt>
                <c:pt idx="3064">
                  <c:v>11</c:v>
                </c:pt>
                <c:pt idx="3065">
                  <c:v>6</c:v>
                </c:pt>
                <c:pt idx="3066">
                  <c:v>8</c:v>
                </c:pt>
                <c:pt idx="3067">
                  <c:v>7</c:v>
                </c:pt>
                <c:pt idx="3068">
                  <c:v>4</c:v>
                </c:pt>
                <c:pt idx="3069">
                  <c:v>7</c:v>
                </c:pt>
                <c:pt idx="3070">
                  <c:v>7</c:v>
                </c:pt>
                <c:pt idx="3071">
                  <c:v>16</c:v>
                </c:pt>
                <c:pt idx="3072">
                  <c:v>4</c:v>
                </c:pt>
                <c:pt idx="3073">
                  <c:v>6</c:v>
                </c:pt>
                <c:pt idx="3074">
                  <c:v>8</c:v>
                </c:pt>
                <c:pt idx="3075">
                  <c:v>5</c:v>
                </c:pt>
                <c:pt idx="3076">
                  <c:v>13</c:v>
                </c:pt>
                <c:pt idx="3077">
                  <c:v>11</c:v>
                </c:pt>
                <c:pt idx="3078">
                  <c:v>9</c:v>
                </c:pt>
                <c:pt idx="3079">
                  <c:v>9</c:v>
                </c:pt>
                <c:pt idx="3080">
                  <c:v>10</c:v>
                </c:pt>
                <c:pt idx="3081">
                  <c:v>11</c:v>
                </c:pt>
                <c:pt idx="3082">
                  <c:v>9</c:v>
                </c:pt>
                <c:pt idx="3083">
                  <c:v>7</c:v>
                </c:pt>
                <c:pt idx="3084">
                  <c:v>11</c:v>
                </c:pt>
                <c:pt idx="3085">
                  <c:v>5</c:v>
                </c:pt>
                <c:pt idx="3086">
                  <c:v>9</c:v>
                </c:pt>
                <c:pt idx="3087">
                  <c:v>7</c:v>
                </c:pt>
                <c:pt idx="3088">
                  <c:v>9</c:v>
                </c:pt>
                <c:pt idx="3089">
                  <c:v>6</c:v>
                </c:pt>
                <c:pt idx="3090">
                  <c:v>13</c:v>
                </c:pt>
                <c:pt idx="3091">
                  <c:v>9</c:v>
                </c:pt>
                <c:pt idx="3092">
                  <c:v>10</c:v>
                </c:pt>
                <c:pt idx="3093">
                  <c:v>7</c:v>
                </c:pt>
                <c:pt idx="3094">
                  <c:v>5</c:v>
                </c:pt>
                <c:pt idx="3095">
                  <c:v>10</c:v>
                </c:pt>
                <c:pt idx="3096">
                  <c:v>8</c:v>
                </c:pt>
                <c:pt idx="3097">
                  <c:v>4</c:v>
                </c:pt>
                <c:pt idx="3098">
                  <c:v>8</c:v>
                </c:pt>
                <c:pt idx="3099">
                  <c:v>8</c:v>
                </c:pt>
                <c:pt idx="3100">
                  <c:v>11</c:v>
                </c:pt>
                <c:pt idx="3101">
                  <c:v>12</c:v>
                </c:pt>
                <c:pt idx="3102">
                  <c:v>8</c:v>
                </c:pt>
                <c:pt idx="3103">
                  <c:v>10</c:v>
                </c:pt>
                <c:pt idx="3104">
                  <c:v>4</c:v>
                </c:pt>
                <c:pt idx="3105">
                  <c:v>10</c:v>
                </c:pt>
                <c:pt idx="3106">
                  <c:v>9</c:v>
                </c:pt>
                <c:pt idx="3107">
                  <c:v>3</c:v>
                </c:pt>
                <c:pt idx="3108">
                  <c:v>9</c:v>
                </c:pt>
                <c:pt idx="3109">
                  <c:v>12</c:v>
                </c:pt>
                <c:pt idx="3110">
                  <c:v>16</c:v>
                </c:pt>
                <c:pt idx="3111">
                  <c:v>10</c:v>
                </c:pt>
                <c:pt idx="3112">
                  <c:v>3</c:v>
                </c:pt>
                <c:pt idx="3113">
                  <c:v>8</c:v>
                </c:pt>
                <c:pt idx="3114">
                  <c:v>5</c:v>
                </c:pt>
                <c:pt idx="3115">
                  <c:v>7</c:v>
                </c:pt>
                <c:pt idx="3116">
                  <c:v>8</c:v>
                </c:pt>
                <c:pt idx="3117">
                  <c:v>15</c:v>
                </c:pt>
                <c:pt idx="3118">
                  <c:v>5</c:v>
                </c:pt>
                <c:pt idx="3119">
                  <c:v>8</c:v>
                </c:pt>
                <c:pt idx="3120">
                  <c:v>5</c:v>
                </c:pt>
                <c:pt idx="3121">
                  <c:v>9</c:v>
                </c:pt>
                <c:pt idx="3122">
                  <c:v>10</c:v>
                </c:pt>
                <c:pt idx="3123">
                  <c:v>11</c:v>
                </c:pt>
                <c:pt idx="3124">
                  <c:v>7</c:v>
                </c:pt>
                <c:pt idx="3125">
                  <c:v>6</c:v>
                </c:pt>
                <c:pt idx="3126">
                  <c:v>9</c:v>
                </c:pt>
                <c:pt idx="3127">
                  <c:v>7</c:v>
                </c:pt>
                <c:pt idx="3128">
                  <c:v>14</c:v>
                </c:pt>
                <c:pt idx="3129">
                  <c:v>11</c:v>
                </c:pt>
                <c:pt idx="3130">
                  <c:v>3</c:v>
                </c:pt>
                <c:pt idx="3131">
                  <c:v>3</c:v>
                </c:pt>
                <c:pt idx="3132">
                  <c:v>6</c:v>
                </c:pt>
                <c:pt idx="3133">
                  <c:v>7</c:v>
                </c:pt>
                <c:pt idx="3134">
                  <c:v>4</c:v>
                </c:pt>
                <c:pt idx="3135">
                  <c:v>8</c:v>
                </c:pt>
                <c:pt idx="3136">
                  <c:v>7</c:v>
                </c:pt>
                <c:pt idx="3137">
                  <c:v>8</c:v>
                </c:pt>
                <c:pt idx="3138">
                  <c:v>8</c:v>
                </c:pt>
                <c:pt idx="3139">
                  <c:v>5</c:v>
                </c:pt>
                <c:pt idx="3140">
                  <c:v>8</c:v>
                </c:pt>
                <c:pt idx="3141">
                  <c:v>11</c:v>
                </c:pt>
                <c:pt idx="3142">
                  <c:v>3</c:v>
                </c:pt>
                <c:pt idx="3143">
                  <c:v>5</c:v>
                </c:pt>
                <c:pt idx="3144">
                  <c:v>11</c:v>
                </c:pt>
                <c:pt idx="3145">
                  <c:v>14</c:v>
                </c:pt>
                <c:pt idx="3146">
                  <c:v>8</c:v>
                </c:pt>
                <c:pt idx="3147">
                  <c:v>11</c:v>
                </c:pt>
                <c:pt idx="3148">
                  <c:v>7</c:v>
                </c:pt>
                <c:pt idx="3149">
                  <c:v>6</c:v>
                </c:pt>
                <c:pt idx="3150">
                  <c:v>11</c:v>
                </c:pt>
                <c:pt idx="3151">
                  <c:v>8</c:v>
                </c:pt>
                <c:pt idx="3152">
                  <c:v>5</c:v>
                </c:pt>
                <c:pt idx="3153">
                  <c:v>5</c:v>
                </c:pt>
                <c:pt idx="3154">
                  <c:v>12</c:v>
                </c:pt>
                <c:pt idx="3155">
                  <c:v>3</c:v>
                </c:pt>
                <c:pt idx="3156">
                  <c:v>9</c:v>
                </c:pt>
                <c:pt idx="3157">
                  <c:v>6</c:v>
                </c:pt>
                <c:pt idx="3158">
                  <c:v>5</c:v>
                </c:pt>
                <c:pt idx="3159">
                  <c:v>9</c:v>
                </c:pt>
                <c:pt idx="3160">
                  <c:v>6</c:v>
                </c:pt>
                <c:pt idx="3161">
                  <c:v>6</c:v>
                </c:pt>
                <c:pt idx="3162">
                  <c:v>8</c:v>
                </c:pt>
                <c:pt idx="3163">
                  <c:v>7</c:v>
                </c:pt>
                <c:pt idx="3164">
                  <c:v>9</c:v>
                </c:pt>
                <c:pt idx="3165">
                  <c:v>5</c:v>
                </c:pt>
                <c:pt idx="3166">
                  <c:v>4</c:v>
                </c:pt>
                <c:pt idx="3167">
                  <c:v>7</c:v>
                </c:pt>
                <c:pt idx="3168">
                  <c:v>5</c:v>
                </c:pt>
                <c:pt idx="3169">
                  <c:v>7</c:v>
                </c:pt>
                <c:pt idx="3170">
                  <c:v>11</c:v>
                </c:pt>
                <c:pt idx="3171">
                  <c:v>2</c:v>
                </c:pt>
                <c:pt idx="3172">
                  <c:v>3</c:v>
                </c:pt>
                <c:pt idx="3173">
                  <c:v>6</c:v>
                </c:pt>
                <c:pt idx="3174">
                  <c:v>10</c:v>
                </c:pt>
                <c:pt idx="3175">
                  <c:v>8</c:v>
                </c:pt>
                <c:pt idx="3176">
                  <c:v>7</c:v>
                </c:pt>
                <c:pt idx="3177">
                  <c:v>9</c:v>
                </c:pt>
                <c:pt idx="3178">
                  <c:v>9</c:v>
                </c:pt>
                <c:pt idx="3179">
                  <c:v>11</c:v>
                </c:pt>
                <c:pt idx="3180">
                  <c:v>4</c:v>
                </c:pt>
                <c:pt idx="3181">
                  <c:v>8</c:v>
                </c:pt>
                <c:pt idx="3182">
                  <c:v>7</c:v>
                </c:pt>
                <c:pt idx="3183">
                  <c:v>4</c:v>
                </c:pt>
                <c:pt idx="3184">
                  <c:v>9</c:v>
                </c:pt>
                <c:pt idx="3185">
                  <c:v>5</c:v>
                </c:pt>
                <c:pt idx="3186">
                  <c:v>7</c:v>
                </c:pt>
                <c:pt idx="3187">
                  <c:v>6</c:v>
                </c:pt>
                <c:pt idx="3188">
                  <c:v>7</c:v>
                </c:pt>
                <c:pt idx="3189">
                  <c:v>4</c:v>
                </c:pt>
                <c:pt idx="3190">
                  <c:v>5</c:v>
                </c:pt>
                <c:pt idx="3191">
                  <c:v>6</c:v>
                </c:pt>
                <c:pt idx="3192">
                  <c:v>12</c:v>
                </c:pt>
                <c:pt idx="3193">
                  <c:v>5</c:v>
                </c:pt>
                <c:pt idx="3194">
                  <c:v>8</c:v>
                </c:pt>
                <c:pt idx="3195">
                  <c:v>6</c:v>
                </c:pt>
                <c:pt idx="3196">
                  <c:v>5</c:v>
                </c:pt>
                <c:pt idx="3197">
                  <c:v>9</c:v>
                </c:pt>
                <c:pt idx="3198">
                  <c:v>4</c:v>
                </c:pt>
                <c:pt idx="3199">
                  <c:v>6</c:v>
                </c:pt>
                <c:pt idx="3200">
                  <c:v>4</c:v>
                </c:pt>
                <c:pt idx="3201">
                  <c:v>9</c:v>
                </c:pt>
                <c:pt idx="3202">
                  <c:v>8</c:v>
                </c:pt>
                <c:pt idx="3203">
                  <c:v>7</c:v>
                </c:pt>
                <c:pt idx="3204">
                  <c:v>12</c:v>
                </c:pt>
                <c:pt idx="3205">
                  <c:v>11</c:v>
                </c:pt>
                <c:pt idx="3206">
                  <c:v>7</c:v>
                </c:pt>
                <c:pt idx="3207">
                  <c:v>7</c:v>
                </c:pt>
                <c:pt idx="3208">
                  <c:v>7</c:v>
                </c:pt>
                <c:pt idx="3209">
                  <c:v>5</c:v>
                </c:pt>
                <c:pt idx="3210">
                  <c:v>11</c:v>
                </c:pt>
                <c:pt idx="3211">
                  <c:v>8</c:v>
                </c:pt>
                <c:pt idx="3212">
                  <c:v>10</c:v>
                </c:pt>
                <c:pt idx="3213">
                  <c:v>4</c:v>
                </c:pt>
                <c:pt idx="3214">
                  <c:v>6</c:v>
                </c:pt>
                <c:pt idx="3215">
                  <c:v>13</c:v>
                </c:pt>
                <c:pt idx="3216">
                  <c:v>6</c:v>
                </c:pt>
                <c:pt idx="3217">
                  <c:v>5</c:v>
                </c:pt>
                <c:pt idx="3218">
                  <c:v>4</c:v>
                </c:pt>
                <c:pt idx="3219">
                  <c:v>12</c:v>
                </c:pt>
                <c:pt idx="3220">
                  <c:v>4</c:v>
                </c:pt>
                <c:pt idx="3221">
                  <c:v>4</c:v>
                </c:pt>
                <c:pt idx="3222">
                  <c:v>5</c:v>
                </c:pt>
                <c:pt idx="3223">
                  <c:v>6</c:v>
                </c:pt>
                <c:pt idx="3224">
                  <c:v>4</c:v>
                </c:pt>
                <c:pt idx="3225">
                  <c:v>3</c:v>
                </c:pt>
                <c:pt idx="3226">
                  <c:v>6</c:v>
                </c:pt>
                <c:pt idx="3227">
                  <c:v>4</c:v>
                </c:pt>
                <c:pt idx="3228">
                  <c:v>8</c:v>
                </c:pt>
                <c:pt idx="3229">
                  <c:v>6</c:v>
                </c:pt>
                <c:pt idx="3230">
                  <c:v>7</c:v>
                </c:pt>
                <c:pt idx="3231">
                  <c:v>10</c:v>
                </c:pt>
                <c:pt idx="3232">
                  <c:v>8</c:v>
                </c:pt>
                <c:pt idx="3233">
                  <c:v>9</c:v>
                </c:pt>
                <c:pt idx="3234">
                  <c:v>3</c:v>
                </c:pt>
                <c:pt idx="3235">
                  <c:v>9</c:v>
                </c:pt>
                <c:pt idx="3236">
                  <c:v>12</c:v>
                </c:pt>
                <c:pt idx="3237">
                  <c:v>12</c:v>
                </c:pt>
                <c:pt idx="3238">
                  <c:v>9</c:v>
                </c:pt>
                <c:pt idx="3239">
                  <c:v>7</c:v>
                </c:pt>
                <c:pt idx="3240">
                  <c:v>4</c:v>
                </c:pt>
                <c:pt idx="3241">
                  <c:v>7</c:v>
                </c:pt>
                <c:pt idx="3242">
                  <c:v>8</c:v>
                </c:pt>
                <c:pt idx="3243">
                  <c:v>2</c:v>
                </c:pt>
                <c:pt idx="3244">
                  <c:v>7</c:v>
                </c:pt>
                <c:pt idx="3245">
                  <c:v>4</c:v>
                </c:pt>
                <c:pt idx="3246">
                  <c:v>10</c:v>
                </c:pt>
                <c:pt idx="3247">
                  <c:v>10</c:v>
                </c:pt>
                <c:pt idx="3248">
                  <c:v>10</c:v>
                </c:pt>
                <c:pt idx="3249">
                  <c:v>9</c:v>
                </c:pt>
                <c:pt idx="3250">
                  <c:v>8</c:v>
                </c:pt>
                <c:pt idx="3251">
                  <c:v>12</c:v>
                </c:pt>
                <c:pt idx="3252">
                  <c:v>6</c:v>
                </c:pt>
                <c:pt idx="3253">
                  <c:v>2</c:v>
                </c:pt>
                <c:pt idx="3254">
                  <c:v>5</c:v>
                </c:pt>
                <c:pt idx="3255">
                  <c:v>4</c:v>
                </c:pt>
                <c:pt idx="3256">
                  <c:v>8</c:v>
                </c:pt>
                <c:pt idx="3257">
                  <c:v>6</c:v>
                </c:pt>
                <c:pt idx="3258">
                  <c:v>3</c:v>
                </c:pt>
                <c:pt idx="3259">
                  <c:v>9</c:v>
                </c:pt>
                <c:pt idx="3260">
                  <c:v>10</c:v>
                </c:pt>
                <c:pt idx="3261">
                  <c:v>7</c:v>
                </c:pt>
                <c:pt idx="3262">
                  <c:v>11</c:v>
                </c:pt>
                <c:pt idx="3263">
                  <c:v>8</c:v>
                </c:pt>
                <c:pt idx="3264">
                  <c:v>5</c:v>
                </c:pt>
                <c:pt idx="3265">
                  <c:v>10</c:v>
                </c:pt>
                <c:pt idx="3266">
                  <c:v>5</c:v>
                </c:pt>
                <c:pt idx="3267">
                  <c:v>8</c:v>
                </c:pt>
                <c:pt idx="3268">
                  <c:v>10</c:v>
                </c:pt>
                <c:pt idx="3269">
                  <c:v>10</c:v>
                </c:pt>
                <c:pt idx="3270">
                  <c:v>7</c:v>
                </c:pt>
                <c:pt idx="3271">
                  <c:v>8</c:v>
                </c:pt>
                <c:pt idx="3272">
                  <c:v>5</c:v>
                </c:pt>
                <c:pt idx="3273">
                  <c:v>7</c:v>
                </c:pt>
                <c:pt idx="3274">
                  <c:v>6</c:v>
                </c:pt>
                <c:pt idx="3275">
                  <c:v>9</c:v>
                </c:pt>
                <c:pt idx="3276">
                  <c:v>12</c:v>
                </c:pt>
                <c:pt idx="3277">
                  <c:v>8</c:v>
                </c:pt>
                <c:pt idx="3278">
                  <c:v>5</c:v>
                </c:pt>
                <c:pt idx="3279">
                  <c:v>10</c:v>
                </c:pt>
                <c:pt idx="3280">
                  <c:v>6</c:v>
                </c:pt>
                <c:pt idx="3281">
                  <c:v>4</c:v>
                </c:pt>
                <c:pt idx="3282">
                  <c:v>6</c:v>
                </c:pt>
                <c:pt idx="3283">
                  <c:v>5</c:v>
                </c:pt>
                <c:pt idx="3284">
                  <c:v>14</c:v>
                </c:pt>
                <c:pt idx="3285">
                  <c:v>4</c:v>
                </c:pt>
                <c:pt idx="3286">
                  <c:v>3</c:v>
                </c:pt>
                <c:pt idx="3287">
                  <c:v>6</c:v>
                </c:pt>
                <c:pt idx="3288">
                  <c:v>4</c:v>
                </c:pt>
                <c:pt idx="3289">
                  <c:v>7</c:v>
                </c:pt>
                <c:pt idx="3290">
                  <c:v>10</c:v>
                </c:pt>
                <c:pt idx="3291">
                  <c:v>7</c:v>
                </c:pt>
                <c:pt idx="3292">
                  <c:v>10</c:v>
                </c:pt>
                <c:pt idx="3293">
                  <c:v>4</c:v>
                </c:pt>
                <c:pt idx="3294">
                  <c:v>2</c:v>
                </c:pt>
                <c:pt idx="3295">
                  <c:v>4</c:v>
                </c:pt>
                <c:pt idx="3296">
                  <c:v>3</c:v>
                </c:pt>
                <c:pt idx="3297">
                  <c:v>5</c:v>
                </c:pt>
                <c:pt idx="3298">
                  <c:v>3</c:v>
                </c:pt>
                <c:pt idx="3299">
                  <c:v>11</c:v>
                </c:pt>
                <c:pt idx="3300">
                  <c:v>7</c:v>
                </c:pt>
                <c:pt idx="3301">
                  <c:v>14</c:v>
                </c:pt>
                <c:pt idx="3302">
                  <c:v>13</c:v>
                </c:pt>
                <c:pt idx="3303">
                  <c:v>8</c:v>
                </c:pt>
                <c:pt idx="3304">
                  <c:v>6</c:v>
                </c:pt>
                <c:pt idx="3305">
                  <c:v>12</c:v>
                </c:pt>
                <c:pt idx="3306">
                  <c:v>6</c:v>
                </c:pt>
                <c:pt idx="3307">
                  <c:v>6</c:v>
                </c:pt>
                <c:pt idx="3308">
                  <c:v>3</c:v>
                </c:pt>
                <c:pt idx="3309">
                  <c:v>3</c:v>
                </c:pt>
                <c:pt idx="3310">
                  <c:v>4</c:v>
                </c:pt>
                <c:pt idx="3311">
                  <c:v>4</c:v>
                </c:pt>
                <c:pt idx="3312">
                  <c:v>8</c:v>
                </c:pt>
                <c:pt idx="3313">
                  <c:v>6</c:v>
                </c:pt>
                <c:pt idx="3314">
                  <c:v>10</c:v>
                </c:pt>
                <c:pt idx="3315">
                  <c:v>7</c:v>
                </c:pt>
                <c:pt idx="3316">
                  <c:v>6</c:v>
                </c:pt>
                <c:pt idx="3317">
                  <c:v>5</c:v>
                </c:pt>
                <c:pt idx="3318">
                  <c:v>7</c:v>
                </c:pt>
                <c:pt idx="3319">
                  <c:v>7</c:v>
                </c:pt>
                <c:pt idx="3320">
                  <c:v>5</c:v>
                </c:pt>
                <c:pt idx="3321">
                  <c:v>7</c:v>
                </c:pt>
                <c:pt idx="3322">
                  <c:v>7</c:v>
                </c:pt>
                <c:pt idx="3323">
                  <c:v>5</c:v>
                </c:pt>
                <c:pt idx="3324">
                  <c:v>5</c:v>
                </c:pt>
                <c:pt idx="3325">
                  <c:v>5</c:v>
                </c:pt>
                <c:pt idx="3326">
                  <c:v>4</c:v>
                </c:pt>
                <c:pt idx="3327">
                  <c:v>5</c:v>
                </c:pt>
                <c:pt idx="3328">
                  <c:v>5</c:v>
                </c:pt>
                <c:pt idx="3329">
                  <c:v>9</c:v>
                </c:pt>
                <c:pt idx="3330">
                  <c:v>6</c:v>
                </c:pt>
                <c:pt idx="3331">
                  <c:v>5</c:v>
                </c:pt>
                <c:pt idx="3332">
                  <c:v>0</c:v>
                </c:pt>
                <c:pt idx="3333">
                  <c:v>11</c:v>
                </c:pt>
                <c:pt idx="3334">
                  <c:v>10</c:v>
                </c:pt>
                <c:pt idx="3335">
                  <c:v>6</c:v>
                </c:pt>
                <c:pt idx="3336">
                  <c:v>3</c:v>
                </c:pt>
                <c:pt idx="3337">
                  <c:v>5</c:v>
                </c:pt>
                <c:pt idx="3338">
                  <c:v>6</c:v>
                </c:pt>
                <c:pt idx="3339">
                  <c:v>5</c:v>
                </c:pt>
                <c:pt idx="3340">
                  <c:v>6</c:v>
                </c:pt>
                <c:pt idx="3341">
                  <c:v>8</c:v>
                </c:pt>
                <c:pt idx="3342">
                  <c:v>3</c:v>
                </c:pt>
                <c:pt idx="3343">
                  <c:v>3</c:v>
                </c:pt>
                <c:pt idx="3344">
                  <c:v>8</c:v>
                </c:pt>
                <c:pt idx="3345">
                  <c:v>7</c:v>
                </c:pt>
                <c:pt idx="3346">
                  <c:v>4</c:v>
                </c:pt>
                <c:pt idx="3347">
                  <c:v>4</c:v>
                </c:pt>
                <c:pt idx="3348">
                  <c:v>4</c:v>
                </c:pt>
                <c:pt idx="3349">
                  <c:v>8</c:v>
                </c:pt>
                <c:pt idx="3350">
                  <c:v>10</c:v>
                </c:pt>
                <c:pt idx="3351">
                  <c:v>3</c:v>
                </c:pt>
                <c:pt idx="3352">
                  <c:v>5</c:v>
                </c:pt>
                <c:pt idx="3353">
                  <c:v>10</c:v>
                </c:pt>
                <c:pt idx="3354">
                  <c:v>10</c:v>
                </c:pt>
                <c:pt idx="3355">
                  <c:v>7</c:v>
                </c:pt>
                <c:pt idx="3356">
                  <c:v>7</c:v>
                </c:pt>
                <c:pt idx="3357">
                  <c:v>9</c:v>
                </c:pt>
                <c:pt idx="3358">
                  <c:v>8</c:v>
                </c:pt>
                <c:pt idx="3359">
                  <c:v>5</c:v>
                </c:pt>
                <c:pt idx="3360">
                  <c:v>7</c:v>
                </c:pt>
                <c:pt idx="3361">
                  <c:v>15</c:v>
                </c:pt>
                <c:pt idx="3362">
                  <c:v>11</c:v>
                </c:pt>
                <c:pt idx="3363">
                  <c:v>6</c:v>
                </c:pt>
                <c:pt idx="3364">
                  <c:v>6</c:v>
                </c:pt>
                <c:pt idx="3365">
                  <c:v>4</c:v>
                </c:pt>
                <c:pt idx="3366">
                  <c:v>5</c:v>
                </c:pt>
                <c:pt idx="3367">
                  <c:v>6</c:v>
                </c:pt>
                <c:pt idx="3368">
                  <c:v>4</c:v>
                </c:pt>
                <c:pt idx="3369">
                  <c:v>5</c:v>
                </c:pt>
                <c:pt idx="3370">
                  <c:v>5</c:v>
                </c:pt>
                <c:pt idx="3371">
                  <c:v>9</c:v>
                </c:pt>
                <c:pt idx="3372">
                  <c:v>2</c:v>
                </c:pt>
                <c:pt idx="3373">
                  <c:v>4</c:v>
                </c:pt>
                <c:pt idx="3374">
                  <c:v>6</c:v>
                </c:pt>
                <c:pt idx="3375">
                  <c:v>3</c:v>
                </c:pt>
                <c:pt idx="3376">
                  <c:v>6</c:v>
                </c:pt>
                <c:pt idx="3377">
                  <c:v>7</c:v>
                </c:pt>
                <c:pt idx="3378">
                  <c:v>5</c:v>
                </c:pt>
                <c:pt idx="3379">
                  <c:v>3</c:v>
                </c:pt>
                <c:pt idx="3380">
                  <c:v>8</c:v>
                </c:pt>
                <c:pt idx="3381">
                  <c:v>4</c:v>
                </c:pt>
                <c:pt idx="3382">
                  <c:v>3</c:v>
                </c:pt>
                <c:pt idx="3383">
                  <c:v>6</c:v>
                </c:pt>
                <c:pt idx="3384">
                  <c:v>11</c:v>
                </c:pt>
                <c:pt idx="3385">
                  <c:v>6</c:v>
                </c:pt>
                <c:pt idx="3386">
                  <c:v>4</c:v>
                </c:pt>
                <c:pt idx="3387">
                  <c:v>10</c:v>
                </c:pt>
                <c:pt idx="3388">
                  <c:v>7</c:v>
                </c:pt>
                <c:pt idx="3389">
                  <c:v>7</c:v>
                </c:pt>
                <c:pt idx="3390">
                  <c:v>5</c:v>
                </c:pt>
                <c:pt idx="3391">
                  <c:v>10</c:v>
                </c:pt>
                <c:pt idx="3392">
                  <c:v>7</c:v>
                </c:pt>
                <c:pt idx="3393">
                  <c:v>8</c:v>
                </c:pt>
                <c:pt idx="3394">
                  <c:v>7</c:v>
                </c:pt>
                <c:pt idx="3395">
                  <c:v>6</c:v>
                </c:pt>
                <c:pt idx="3396">
                  <c:v>8</c:v>
                </c:pt>
                <c:pt idx="3397">
                  <c:v>11</c:v>
                </c:pt>
                <c:pt idx="3398">
                  <c:v>9</c:v>
                </c:pt>
                <c:pt idx="3399">
                  <c:v>2</c:v>
                </c:pt>
                <c:pt idx="3400">
                  <c:v>8</c:v>
                </c:pt>
                <c:pt idx="3401">
                  <c:v>5</c:v>
                </c:pt>
                <c:pt idx="3402">
                  <c:v>6</c:v>
                </c:pt>
                <c:pt idx="3403">
                  <c:v>6</c:v>
                </c:pt>
                <c:pt idx="3404">
                  <c:v>4</c:v>
                </c:pt>
                <c:pt idx="3405">
                  <c:v>9</c:v>
                </c:pt>
                <c:pt idx="3406">
                  <c:v>5</c:v>
                </c:pt>
                <c:pt idx="3407">
                  <c:v>3</c:v>
                </c:pt>
                <c:pt idx="3408">
                  <c:v>8</c:v>
                </c:pt>
                <c:pt idx="3409">
                  <c:v>5</c:v>
                </c:pt>
                <c:pt idx="3410">
                  <c:v>8</c:v>
                </c:pt>
                <c:pt idx="3411">
                  <c:v>10</c:v>
                </c:pt>
                <c:pt idx="3412">
                  <c:v>15</c:v>
                </c:pt>
                <c:pt idx="3413">
                  <c:v>4</c:v>
                </c:pt>
                <c:pt idx="3414">
                  <c:v>3</c:v>
                </c:pt>
                <c:pt idx="3415">
                  <c:v>11</c:v>
                </c:pt>
                <c:pt idx="3416">
                  <c:v>8</c:v>
                </c:pt>
                <c:pt idx="3417">
                  <c:v>4</c:v>
                </c:pt>
                <c:pt idx="3418">
                  <c:v>2</c:v>
                </c:pt>
                <c:pt idx="3419">
                  <c:v>8</c:v>
                </c:pt>
                <c:pt idx="3420">
                  <c:v>5</c:v>
                </c:pt>
                <c:pt idx="3421">
                  <c:v>7</c:v>
                </c:pt>
                <c:pt idx="3422">
                  <c:v>5</c:v>
                </c:pt>
                <c:pt idx="3423">
                  <c:v>5</c:v>
                </c:pt>
                <c:pt idx="3424">
                  <c:v>5</c:v>
                </c:pt>
                <c:pt idx="3425">
                  <c:v>6</c:v>
                </c:pt>
                <c:pt idx="3426">
                  <c:v>6</c:v>
                </c:pt>
                <c:pt idx="3427">
                  <c:v>5</c:v>
                </c:pt>
                <c:pt idx="3428">
                  <c:v>4</c:v>
                </c:pt>
                <c:pt idx="3429">
                  <c:v>7</c:v>
                </c:pt>
                <c:pt idx="3430">
                  <c:v>7</c:v>
                </c:pt>
                <c:pt idx="3431">
                  <c:v>4</c:v>
                </c:pt>
                <c:pt idx="3432">
                  <c:v>5</c:v>
                </c:pt>
                <c:pt idx="3433">
                  <c:v>9</c:v>
                </c:pt>
                <c:pt idx="3434">
                  <c:v>1</c:v>
                </c:pt>
                <c:pt idx="3435">
                  <c:v>7</c:v>
                </c:pt>
                <c:pt idx="3436">
                  <c:v>9</c:v>
                </c:pt>
                <c:pt idx="3437">
                  <c:v>12</c:v>
                </c:pt>
                <c:pt idx="3438">
                  <c:v>3</c:v>
                </c:pt>
                <c:pt idx="3439">
                  <c:v>9</c:v>
                </c:pt>
                <c:pt idx="3440">
                  <c:v>5</c:v>
                </c:pt>
                <c:pt idx="3441">
                  <c:v>5</c:v>
                </c:pt>
                <c:pt idx="3442">
                  <c:v>5</c:v>
                </c:pt>
                <c:pt idx="3443">
                  <c:v>6</c:v>
                </c:pt>
                <c:pt idx="3444">
                  <c:v>9</c:v>
                </c:pt>
                <c:pt idx="3445">
                  <c:v>7</c:v>
                </c:pt>
                <c:pt idx="3446">
                  <c:v>10</c:v>
                </c:pt>
                <c:pt idx="3447">
                  <c:v>5</c:v>
                </c:pt>
                <c:pt idx="3448">
                  <c:v>6</c:v>
                </c:pt>
                <c:pt idx="3449">
                  <c:v>13</c:v>
                </c:pt>
                <c:pt idx="3450">
                  <c:v>3</c:v>
                </c:pt>
                <c:pt idx="3451">
                  <c:v>5</c:v>
                </c:pt>
                <c:pt idx="3452">
                  <c:v>8</c:v>
                </c:pt>
                <c:pt idx="3453">
                  <c:v>3</c:v>
                </c:pt>
                <c:pt idx="3454">
                  <c:v>6</c:v>
                </c:pt>
                <c:pt idx="3455">
                  <c:v>5</c:v>
                </c:pt>
                <c:pt idx="3456">
                  <c:v>6</c:v>
                </c:pt>
                <c:pt idx="3457">
                  <c:v>8</c:v>
                </c:pt>
                <c:pt idx="3458">
                  <c:v>9</c:v>
                </c:pt>
                <c:pt idx="3459">
                  <c:v>3</c:v>
                </c:pt>
                <c:pt idx="3460">
                  <c:v>9</c:v>
                </c:pt>
                <c:pt idx="3461">
                  <c:v>12</c:v>
                </c:pt>
                <c:pt idx="3462">
                  <c:v>6</c:v>
                </c:pt>
                <c:pt idx="3463">
                  <c:v>6</c:v>
                </c:pt>
                <c:pt idx="3464">
                  <c:v>9</c:v>
                </c:pt>
                <c:pt idx="3465">
                  <c:v>6</c:v>
                </c:pt>
                <c:pt idx="3466">
                  <c:v>7</c:v>
                </c:pt>
                <c:pt idx="3467">
                  <c:v>6</c:v>
                </c:pt>
                <c:pt idx="3468">
                  <c:v>4</c:v>
                </c:pt>
                <c:pt idx="3469">
                  <c:v>6</c:v>
                </c:pt>
                <c:pt idx="3470">
                  <c:v>6</c:v>
                </c:pt>
                <c:pt idx="3471">
                  <c:v>5</c:v>
                </c:pt>
                <c:pt idx="3472">
                  <c:v>2</c:v>
                </c:pt>
                <c:pt idx="3473">
                  <c:v>3</c:v>
                </c:pt>
                <c:pt idx="3474">
                  <c:v>9</c:v>
                </c:pt>
                <c:pt idx="3475">
                  <c:v>10</c:v>
                </c:pt>
                <c:pt idx="3476">
                  <c:v>6</c:v>
                </c:pt>
                <c:pt idx="3477">
                  <c:v>9</c:v>
                </c:pt>
                <c:pt idx="3478">
                  <c:v>4</c:v>
                </c:pt>
                <c:pt idx="3479">
                  <c:v>5</c:v>
                </c:pt>
                <c:pt idx="3480">
                  <c:v>8</c:v>
                </c:pt>
                <c:pt idx="3481">
                  <c:v>6</c:v>
                </c:pt>
                <c:pt idx="3482">
                  <c:v>5</c:v>
                </c:pt>
                <c:pt idx="3483">
                  <c:v>4</c:v>
                </c:pt>
                <c:pt idx="3484">
                  <c:v>4</c:v>
                </c:pt>
                <c:pt idx="3485">
                  <c:v>6</c:v>
                </c:pt>
                <c:pt idx="3486">
                  <c:v>6</c:v>
                </c:pt>
                <c:pt idx="3487">
                  <c:v>6</c:v>
                </c:pt>
                <c:pt idx="3488">
                  <c:v>5</c:v>
                </c:pt>
                <c:pt idx="3489">
                  <c:v>5</c:v>
                </c:pt>
                <c:pt idx="3490">
                  <c:v>3</c:v>
                </c:pt>
                <c:pt idx="3491">
                  <c:v>5</c:v>
                </c:pt>
                <c:pt idx="3492">
                  <c:v>5</c:v>
                </c:pt>
                <c:pt idx="3493">
                  <c:v>3</c:v>
                </c:pt>
                <c:pt idx="3494">
                  <c:v>12</c:v>
                </c:pt>
                <c:pt idx="3495">
                  <c:v>12</c:v>
                </c:pt>
                <c:pt idx="3496">
                  <c:v>9</c:v>
                </c:pt>
                <c:pt idx="3497">
                  <c:v>3</c:v>
                </c:pt>
                <c:pt idx="3498">
                  <c:v>7</c:v>
                </c:pt>
                <c:pt idx="3499">
                  <c:v>11</c:v>
                </c:pt>
                <c:pt idx="3500">
                  <c:v>5</c:v>
                </c:pt>
                <c:pt idx="3501">
                  <c:v>2</c:v>
                </c:pt>
                <c:pt idx="3502">
                  <c:v>5</c:v>
                </c:pt>
                <c:pt idx="3503">
                  <c:v>3</c:v>
                </c:pt>
                <c:pt idx="3504">
                  <c:v>9</c:v>
                </c:pt>
                <c:pt idx="3505">
                  <c:v>9</c:v>
                </c:pt>
                <c:pt idx="3506">
                  <c:v>4</c:v>
                </c:pt>
                <c:pt idx="3507">
                  <c:v>8</c:v>
                </c:pt>
                <c:pt idx="3508">
                  <c:v>5</c:v>
                </c:pt>
                <c:pt idx="3509">
                  <c:v>7</c:v>
                </c:pt>
                <c:pt idx="3510">
                  <c:v>7</c:v>
                </c:pt>
                <c:pt idx="3511">
                  <c:v>2</c:v>
                </c:pt>
                <c:pt idx="3512">
                  <c:v>0</c:v>
                </c:pt>
                <c:pt idx="3513">
                  <c:v>3</c:v>
                </c:pt>
                <c:pt idx="3514">
                  <c:v>3</c:v>
                </c:pt>
                <c:pt idx="3515">
                  <c:v>6</c:v>
                </c:pt>
                <c:pt idx="3516">
                  <c:v>8</c:v>
                </c:pt>
                <c:pt idx="3517">
                  <c:v>4</c:v>
                </c:pt>
                <c:pt idx="3518">
                  <c:v>5</c:v>
                </c:pt>
                <c:pt idx="3519">
                  <c:v>8</c:v>
                </c:pt>
                <c:pt idx="3520">
                  <c:v>8</c:v>
                </c:pt>
                <c:pt idx="3521">
                  <c:v>5</c:v>
                </c:pt>
                <c:pt idx="3522">
                  <c:v>2</c:v>
                </c:pt>
                <c:pt idx="3523">
                  <c:v>5</c:v>
                </c:pt>
                <c:pt idx="3524">
                  <c:v>10</c:v>
                </c:pt>
                <c:pt idx="3525">
                  <c:v>11</c:v>
                </c:pt>
                <c:pt idx="3526">
                  <c:v>3</c:v>
                </c:pt>
                <c:pt idx="3527">
                  <c:v>8</c:v>
                </c:pt>
                <c:pt idx="3528">
                  <c:v>6</c:v>
                </c:pt>
                <c:pt idx="3529">
                  <c:v>8</c:v>
                </c:pt>
                <c:pt idx="3530">
                  <c:v>9</c:v>
                </c:pt>
                <c:pt idx="3531">
                  <c:v>6</c:v>
                </c:pt>
                <c:pt idx="3532">
                  <c:v>8</c:v>
                </c:pt>
                <c:pt idx="3533">
                  <c:v>9</c:v>
                </c:pt>
                <c:pt idx="3534">
                  <c:v>6</c:v>
                </c:pt>
                <c:pt idx="3535">
                  <c:v>2</c:v>
                </c:pt>
                <c:pt idx="3536">
                  <c:v>11</c:v>
                </c:pt>
                <c:pt idx="3537">
                  <c:v>7</c:v>
                </c:pt>
                <c:pt idx="3538">
                  <c:v>4</c:v>
                </c:pt>
                <c:pt idx="3539">
                  <c:v>5</c:v>
                </c:pt>
                <c:pt idx="3540">
                  <c:v>12</c:v>
                </c:pt>
                <c:pt idx="3541">
                  <c:v>6</c:v>
                </c:pt>
                <c:pt idx="3542">
                  <c:v>5</c:v>
                </c:pt>
                <c:pt idx="3543">
                  <c:v>6</c:v>
                </c:pt>
                <c:pt idx="3544">
                  <c:v>4</c:v>
                </c:pt>
                <c:pt idx="3545">
                  <c:v>10</c:v>
                </c:pt>
                <c:pt idx="3546">
                  <c:v>5</c:v>
                </c:pt>
                <c:pt idx="3547">
                  <c:v>4</c:v>
                </c:pt>
                <c:pt idx="3548">
                  <c:v>9</c:v>
                </c:pt>
                <c:pt idx="3549">
                  <c:v>1</c:v>
                </c:pt>
                <c:pt idx="3550">
                  <c:v>4</c:v>
                </c:pt>
                <c:pt idx="3551">
                  <c:v>7</c:v>
                </c:pt>
                <c:pt idx="3552">
                  <c:v>9</c:v>
                </c:pt>
                <c:pt idx="3553">
                  <c:v>2</c:v>
                </c:pt>
                <c:pt idx="3554">
                  <c:v>8</c:v>
                </c:pt>
                <c:pt idx="3555">
                  <c:v>8</c:v>
                </c:pt>
                <c:pt idx="3556">
                  <c:v>5</c:v>
                </c:pt>
                <c:pt idx="3557">
                  <c:v>5</c:v>
                </c:pt>
                <c:pt idx="3558">
                  <c:v>4</c:v>
                </c:pt>
                <c:pt idx="3559">
                  <c:v>8</c:v>
                </c:pt>
                <c:pt idx="3560">
                  <c:v>4</c:v>
                </c:pt>
                <c:pt idx="3561">
                  <c:v>3</c:v>
                </c:pt>
                <c:pt idx="3562">
                  <c:v>11</c:v>
                </c:pt>
                <c:pt idx="3563">
                  <c:v>7</c:v>
                </c:pt>
                <c:pt idx="3564">
                  <c:v>8</c:v>
                </c:pt>
                <c:pt idx="3565">
                  <c:v>5</c:v>
                </c:pt>
                <c:pt idx="3566">
                  <c:v>10</c:v>
                </c:pt>
                <c:pt idx="3567">
                  <c:v>7</c:v>
                </c:pt>
                <c:pt idx="3568">
                  <c:v>7</c:v>
                </c:pt>
                <c:pt idx="3569">
                  <c:v>6</c:v>
                </c:pt>
                <c:pt idx="3570">
                  <c:v>10</c:v>
                </c:pt>
                <c:pt idx="3571">
                  <c:v>6</c:v>
                </c:pt>
                <c:pt idx="3572">
                  <c:v>3</c:v>
                </c:pt>
                <c:pt idx="3573">
                  <c:v>5</c:v>
                </c:pt>
                <c:pt idx="3574">
                  <c:v>8</c:v>
                </c:pt>
                <c:pt idx="3575">
                  <c:v>5</c:v>
                </c:pt>
                <c:pt idx="3576">
                  <c:v>6</c:v>
                </c:pt>
                <c:pt idx="3577">
                  <c:v>8</c:v>
                </c:pt>
                <c:pt idx="3578">
                  <c:v>5</c:v>
                </c:pt>
                <c:pt idx="3579">
                  <c:v>3</c:v>
                </c:pt>
                <c:pt idx="3580">
                  <c:v>3</c:v>
                </c:pt>
                <c:pt idx="3581">
                  <c:v>8</c:v>
                </c:pt>
                <c:pt idx="3582">
                  <c:v>6</c:v>
                </c:pt>
                <c:pt idx="3583">
                  <c:v>4</c:v>
                </c:pt>
                <c:pt idx="3584">
                  <c:v>4</c:v>
                </c:pt>
                <c:pt idx="3585">
                  <c:v>5</c:v>
                </c:pt>
                <c:pt idx="3586">
                  <c:v>7</c:v>
                </c:pt>
                <c:pt idx="3587">
                  <c:v>6</c:v>
                </c:pt>
                <c:pt idx="3588">
                  <c:v>7</c:v>
                </c:pt>
                <c:pt idx="3589">
                  <c:v>6</c:v>
                </c:pt>
                <c:pt idx="3590">
                  <c:v>7</c:v>
                </c:pt>
                <c:pt idx="3591">
                  <c:v>9</c:v>
                </c:pt>
                <c:pt idx="3592">
                  <c:v>4</c:v>
                </c:pt>
                <c:pt idx="3593">
                  <c:v>3</c:v>
                </c:pt>
                <c:pt idx="3594">
                  <c:v>6</c:v>
                </c:pt>
                <c:pt idx="3595">
                  <c:v>4</c:v>
                </c:pt>
                <c:pt idx="3596">
                  <c:v>8</c:v>
                </c:pt>
                <c:pt idx="3597">
                  <c:v>8</c:v>
                </c:pt>
                <c:pt idx="3598">
                  <c:v>9</c:v>
                </c:pt>
                <c:pt idx="3599">
                  <c:v>7</c:v>
                </c:pt>
                <c:pt idx="3600">
                  <c:v>9</c:v>
                </c:pt>
                <c:pt idx="3601">
                  <c:v>6</c:v>
                </c:pt>
                <c:pt idx="3602">
                  <c:v>7</c:v>
                </c:pt>
                <c:pt idx="3603">
                  <c:v>8</c:v>
                </c:pt>
                <c:pt idx="3604">
                  <c:v>7</c:v>
                </c:pt>
                <c:pt idx="3605">
                  <c:v>6</c:v>
                </c:pt>
                <c:pt idx="3606">
                  <c:v>4</c:v>
                </c:pt>
                <c:pt idx="3607">
                  <c:v>7</c:v>
                </c:pt>
                <c:pt idx="3608">
                  <c:v>2</c:v>
                </c:pt>
                <c:pt idx="3609">
                  <c:v>5</c:v>
                </c:pt>
                <c:pt idx="3610">
                  <c:v>10</c:v>
                </c:pt>
                <c:pt idx="3611">
                  <c:v>1</c:v>
                </c:pt>
                <c:pt idx="3612">
                  <c:v>6</c:v>
                </c:pt>
                <c:pt idx="3613">
                  <c:v>8</c:v>
                </c:pt>
                <c:pt idx="3614">
                  <c:v>7</c:v>
                </c:pt>
                <c:pt idx="3615">
                  <c:v>4</c:v>
                </c:pt>
                <c:pt idx="3616">
                  <c:v>3</c:v>
                </c:pt>
                <c:pt idx="3617">
                  <c:v>2</c:v>
                </c:pt>
                <c:pt idx="3618">
                  <c:v>14</c:v>
                </c:pt>
                <c:pt idx="3619">
                  <c:v>10</c:v>
                </c:pt>
                <c:pt idx="3620">
                  <c:v>7</c:v>
                </c:pt>
                <c:pt idx="3621">
                  <c:v>2</c:v>
                </c:pt>
                <c:pt idx="3622">
                  <c:v>3</c:v>
                </c:pt>
                <c:pt idx="3623">
                  <c:v>10</c:v>
                </c:pt>
                <c:pt idx="3624">
                  <c:v>7</c:v>
                </c:pt>
                <c:pt idx="3625">
                  <c:v>4</c:v>
                </c:pt>
                <c:pt idx="3626">
                  <c:v>8</c:v>
                </c:pt>
                <c:pt idx="3627">
                  <c:v>6</c:v>
                </c:pt>
                <c:pt idx="3628">
                  <c:v>6</c:v>
                </c:pt>
                <c:pt idx="3629">
                  <c:v>5</c:v>
                </c:pt>
                <c:pt idx="3630">
                  <c:v>4</c:v>
                </c:pt>
                <c:pt idx="3631">
                  <c:v>5</c:v>
                </c:pt>
                <c:pt idx="3632">
                  <c:v>2</c:v>
                </c:pt>
                <c:pt idx="3633">
                  <c:v>9</c:v>
                </c:pt>
                <c:pt idx="3634">
                  <c:v>4</c:v>
                </c:pt>
                <c:pt idx="3635">
                  <c:v>4</c:v>
                </c:pt>
                <c:pt idx="3636">
                  <c:v>5</c:v>
                </c:pt>
                <c:pt idx="3637">
                  <c:v>6</c:v>
                </c:pt>
                <c:pt idx="3638">
                  <c:v>8</c:v>
                </c:pt>
                <c:pt idx="3639">
                  <c:v>3</c:v>
                </c:pt>
                <c:pt idx="3640">
                  <c:v>6</c:v>
                </c:pt>
                <c:pt idx="3641">
                  <c:v>4</c:v>
                </c:pt>
                <c:pt idx="3642">
                  <c:v>4</c:v>
                </c:pt>
                <c:pt idx="3643">
                  <c:v>7</c:v>
                </c:pt>
                <c:pt idx="3644">
                  <c:v>6</c:v>
                </c:pt>
                <c:pt idx="3645">
                  <c:v>7</c:v>
                </c:pt>
                <c:pt idx="3646">
                  <c:v>9</c:v>
                </c:pt>
                <c:pt idx="3647">
                  <c:v>6</c:v>
                </c:pt>
                <c:pt idx="3648">
                  <c:v>10</c:v>
                </c:pt>
                <c:pt idx="3649">
                  <c:v>5</c:v>
                </c:pt>
                <c:pt idx="3650">
                  <c:v>4</c:v>
                </c:pt>
                <c:pt idx="3651">
                  <c:v>6</c:v>
                </c:pt>
                <c:pt idx="3652">
                  <c:v>10</c:v>
                </c:pt>
                <c:pt idx="3653">
                  <c:v>5</c:v>
                </c:pt>
                <c:pt idx="3654">
                  <c:v>10</c:v>
                </c:pt>
                <c:pt idx="3655">
                  <c:v>2</c:v>
                </c:pt>
                <c:pt idx="3656">
                  <c:v>9</c:v>
                </c:pt>
                <c:pt idx="3657">
                  <c:v>5</c:v>
                </c:pt>
                <c:pt idx="3658">
                  <c:v>12</c:v>
                </c:pt>
                <c:pt idx="3659">
                  <c:v>6</c:v>
                </c:pt>
                <c:pt idx="3660">
                  <c:v>9</c:v>
                </c:pt>
                <c:pt idx="3661">
                  <c:v>6</c:v>
                </c:pt>
                <c:pt idx="3662">
                  <c:v>6</c:v>
                </c:pt>
                <c:pt idx="3663">
                  <c:v>3</c:v>
                </c:pt>
                <c:pt idx="3664">
                  <c:v>5</c:v>
                </c:pt>
                <c:pt idx="3665">
                  <c:v>8</c:v>
                </c:pt>
                <c:pt idx="3666">
                  <c:v>2</c:v>
                </c:pt>
                <c:pt idx="3667">
                  <c:v>2</c:v>
                </c:pt>
                <c:pt idx="3668">
                  <c:v>9</c:v>
                </c:pt>
                <c:pt idx="3669">
                  <c:v>7</c:v>
                </c:pt>
                <c:pt idx="3670">
                  <c:v>5</c:v>
                </c:pt>
                <c:pt idx="3671">
                  <c:v>3</c:v>
                </c:pt>
                <c:pt idx="3672">
                  <c:v>2</c:v>
                </c:pt>
                <c:pt idx="3673">
                  <c:v>5</c:v>
                </c:pt>
                <c:pt idx="3674">
                  <c:v>4</c:v>
                </c:pt>
                <c:pt idx="3675">
                  <c:v>5</c:v>
                </c:pt>
                <c:pt idx="3676">
                  <c:v>9</c:v>
                </c:pt>
                <c:pt idx="3677">
                  <c:v>5</c:v>
                </c:pt>
                <c:pt idx="3678">
                  <c:v>7</c:v>
                </c:pt>
                <c:pt idx="3679">
                  <c:v>6</c:v>
                </c:pt>
                <c:pt idx="3680">
                  <c:v>3</c:v>
                </c:pt>
                <c:pt idx="3681">
                  <c:v>5</c:v>
                </c:pt>
                <c:pt idx="3682">
                  <c:v>5</c:v>
                </c:pt>
                <c:pt idx="3683">
                  <c:v>5</c:v>
                </c:pt>
                <c:pt idx="3684">
                  <c:v>7</c:v>
                </c:pt>
                <c:pt idx="3685">
                  <c:v>5</c:v>
                </c:pt>
                <c:pt idx="3686">
                  <c:v>6</c:v>
                </c:pt>
                <c:pt idx="3687">
                  <c:v>6</c:v>
                </c:pt>
                <c:pt idx="3688">
                  <c:v>2</c:v>
                </c:pt>
                <c:pt idx="3689">
                  <c:v>5</c:v>
                </c:pt>
                <c:pt idx="3690">
                  <c:v>9</c:v>
                </c:pt>
                <c:pt idx="3691">
                  <c:v>6</c:v>
                </c:pt>
                <c:pt idx="3692">
                  <c:v>8</c:v>
                </c:pt>
                <c:pt idx="3693">
                  <c:v>4</c:v>
                </c:pt>
                <c:pt idx="3694">
                  <c:v>5</c:v>
                </c:pt>
                <c:pt idx="3695">
                  <c:v>7</c:v>
                </c:pt>
                <c:pt idx="3696">
                  <c:v>5</c:v>
                </c:pt>
                <c:pt idx="3697">
                  <c:v>7</c:v>
                </c:pt>
                <c:pt idx="3698">
                  <c:v>7</c:v>
                </c:pt>
                <c:pt idx="3699">
                  <c:v>7</c:v>
                </c:pt>
                <c:pt idx="3700">
                  <c:v>5</c:v>
                </c:pt>
                <c:pt idx="3701">
                  <c:v>4</c:v>
                </c:pt>
                <c:pt idx="3702">
                  <c:v>10</c:v>
                </c:pt>
                <c:pt idx="3703">
                  <c:v>5</c:v>
                </c:pt>
                <c:pt idx="3704">
                  <c:v>4</c:v>
                </c:pt>
                <c:pt idx="3705">
                  <c:v>3</c:v>
                </c:pt>
                <c:pt idx="3706">
                  <c:v>3</c:v>
                </c:pt>
                <c:pt idx="3707">
                  <c:v>4</c:v>
                </c:pt>
                <c:pt idx="3708">
                  <c:v>5</c:v>
                </c:pt>
                <c:pt idx="3709">
                  <c:v>5</c:v>
                </c:pt>
                <c:pt idx="3710">
                  <c:v>7</c:v>
                </c:pt>
                <c:pt idx="3711">
                  <c:v>2</c:v>
                </c:pt>
                <c:pt idx="3712">
                  <c:v>6</c:v>
                </c:pt>
                <c:pt idx="3713">
                  <c:v>11</c:v>
                </c:pt>
                <c:pt idx="3714">
                  <c:v>8</c:v>
                </c:pt>
                <c:pt idx="3715">
                  <c:v>8</c:v>
                </c:pt>
                <c:pt idx="3716">
                  <c:v>5</c:v>
                </c:pt>
                <c:pt idx="3717">
                  <c:v>5</c:v>
                </c:pt>
                <c:pt idx="3718">
                  <c:v>9</c:v>
                </c:pt>
                <c:pt idx="3719">
                  <c:v>6</c:v>
                </c:pt>
                <c:pt idx="3720">
                  <c:v>6</c:v>
                </c:pt>
                <c:pt idx="3721">
                  <c:v>6</c:v>
                </c:pt>
                <c:pt idx="3722">
                  <c:v>5</c:v>
                </c:pt>
                <c:pt idx="3723">
                  <c:v>3</c:v>
                </c:pt>
                <c:pt idx="3724">
                  <c:v>5</c:v>
                </c:pt>
                <c:pt idx="3725">
                  <c:v>3</c:v>
                </c:pt>
                <c:pt idx="3726">
                  <c:v>6</c:v>
                </c:pt>
                <c:pt idx="3727">
                  <c:v>6</c:v>
                </c:pt>
                <c:pt idx="3728">
                  <c:v>10</c:v>
                </c:pt>
                <c:pt idx="3729">
                  <c:v>4</c:v>
                </c:pt>
                <c:pt idx="3730">
                  <c:v>4</c:v>
                </c:pt>
                <c:pt idx="3731">
                  <c:v>4</c:v>
                </c:pt>
                <c:pt idx="3732">
                  <c:v>4</c:v>
                </c:pt>
                <c:pt idx="3733">
                  <c:v>4</c:v>
                </c:pt>
                <c:pt idx="3734">
                  <c:v>7</c:v>
                </c:pt>
                <c:pt idx="3735">
                  <c:v>6</c:v>
                </c:pt>
                <c:pt idx="3736">
                  <c:v>6</c:v>
                </c:pt>
                <c:pt idx="3737">
                  <c:v>4</c:v>
                </c:pt>
                <c:pt idx="3738">
                  <c:v>6</c:v>
                </c:pt>
                <c:pt idx="3739">
                  <c:v>5</c:v>
                </c:pt>
                <c:pt idx="3740">
                  <c:v>5</c:v>
                </c:pt>
                <c:pt idx="3741">
                  <c:v>6</c:v>
                </c:pt>
                <c:pt idx="3742">
                  <c:v>7</c:v>
                </c:pt>
                <c:pt idx="3743">
                  <c:v>3</c:v>
                </c:pt>
                <c:pt idx="3744">
                  <c:v>12</c:v>
                </c:pt>
                <c:pt idx="3745">
                  <c:v>3</c:v>
                </c:pt>
                <c:pt idx="3746">
                  <c:v>7</c:v>
                </c:pt>
                <c:pt idx="3747">
                  <c:v>8</c:v>
                </c:pt>
                <c:pt idx="3748">
                  <c:v>3</c:v>
                </c:pt>
                <c:pt idx="3749">
                  <c:v>7</c:v>
                </c:pt>
                <c:pt idx="3750">
                  <c:v>7</c:v>
                </c:pt>
                <c:pt idx="3751">
                  <c:v>3</c:v>
                </c:pt>
                <c:pt idx="3752">
                  <c:v>8</c:v>
                </c:pt>
                <c:pt idx="3753">
                  <c:v>5</c:v>
                </c:pt>
                <c:pt idx="3754">
                  <c:v>7</c:v>
                </c:pt>
                <c:pt idx="3755">
                  <c:v>1</c:v>
                </c:pt>
                <c:pt idx="3756">
                  <c:v>2</c:v>
                </c:pt>
                <c:pt idx="3757">
                  <c:v>5</c:v>
                </c:pt>
                <c:pt idx="3758">
                  <c:v>9</c:v>
                </c:pt>
                <c:pt idx="3759">
                  <c:v>6</c:v>
                </c:pt>
                <c:pt idx="3760">
                  <c:v>4</c:v>
                </c:pt>
                <c:pt idx="3761">
                  <c:v>6</c:v>
                </c:pt>
                <c:pt idx="3762">
                  <c:v>6</c:v>
                </c:pt>
                <c:pt idx="3763">
                  <c:v>6</c:v>
                </c:pt>
                <c:pt idx="3764">
                  <c:v>4</c:v>
                </c:pt>
                <c:pt idx="3765">
                  <c:v>9</c:v>
                </c:pt>
                <c:pt idx="3766">
                  <c:v>9</c:v>
                </c:pt>
                <c:pt idx="3767">
                  <c:v>4</c:v>
                </c:pt>
                <c:pt idx="3768">
                  <c:v>7</c:v>
                </c:pt>
                <c:pt idx="3769">
                  <c:v>7</c:v>
                </c:pt>
                <c:pt idx="3770">
                  <c:v>8</c:v>
                </c:pt>
                <c:pt idx="3771">
                  <c:v>2</c:v>
                </c:pt>
                <c:pt idx="3772">
                  <c:v>3</c:v>
                </c:pt>
                <c:pt idx="3773">
                  <c:v>9</c:v>
                </c:pt>
                <c:pt idx="3774">
                  <c:v>7</c:v>
                </c:pt>
                <c:pt idx="3775">
                  <c:v>8</c:v>
                </c:pt>
                <c:pt idx="3776">
                  <c:v>5</c:v>
                </c:pt>
                <c:pt idx="3777">
                  <c:v>4</c:v>
                </c:pt>
                <c:pt idx="3778">
                  <c:v>8</c:v>
                </c:pt>
                <c:pt idx="3779">
                  <c:v>3</c:v>
                </c:pt>
                <c:pt idx="3780">
                  <c:v>8</c:v>
                </c:pt>
                <c:pt idx="3781">
                  <c:v>6</c:v>
                </c:pt>
                <c:pt idx="3782">
                  <c:v>4</c:v>
                </c:pt>
                <c:pt idx="3783">
                  <c:v>4</c:v>
                </c:pt>
                <c:pt idx="3784">
                  <c:v>5</c:v>
                </c:pt>
                <c:pt idx="3785">
                  <c:v>7</c:v>
                </c:pt>
                <c:pt idx="3786">
                  <c:v>8</c:v>
                </c:pt>
                <c:pt idx="3787">
                  <c:v>5</c:v>
                </c:pt>
                <c:pt idx="3788">
                  <c:v>7</c:v>
                </c:pt>
                <c:pt idx="3789">
                  <c:v>10</c:v>
                </c:pt>
                <c:pt idx="3790">
                  <c:v>8</c:v>
                </c:pt>
                <c:pt idx="3791">
                  <c:v>7</c:v>
                </c:pt>
                <c:pt idx="3792">
                  <c:v>6</c:v>
                </c:pt>
                <c:pt idx="3793">
                  <c:v>6</c:v>
                </c:pt>
                <c:pt idx="3794">
                  <c:v>2</c:v>
                </c:pt>
                <c:pt idx="3795">
                  <c:v>4</c:v>
                </c:pt>
                <c:pt idx="3796">
                  <c:v>10</c:v>
                </c:pt>
                <c:pt idx="3797">
                  <c:v>11</c:v>
                </c:pt>
                <c:pt idx="3798">
                  <c:v>12</c:v>
                </c:pt>
                <c:pt idx="3799">
                  <c:v>3</c:v>
                </c:pt>
                <c:pt idx="3800">
                  <c:v>3</c:v>
                </c:pt>
                <c:pt idx="3801">
                  <c:v>7</c:v>
                </c:pt>
                <c:pt idx="3802">
                  <c:v>9</c:v>
                </c:pt>
                <c:pt idx="3803">
                  <c:v>7</c:v>
                </c:pt>
                <c:pt idx="3804">
                  <c:v>9</c:v>
                </c:pt>
                <c:pt idx="3805">
                  <c:v>6</c:v>
                </c:pt>
                <c:pt idx="3806">
                  <c:v>10</c:v>
                </c:pt>
                <c:pt idx="3807">
                  <c:v>7</c:v>
                </c:pt>
                <c:pt idx="3808">
                  <c:v>12</c:v>
                </c:pt>
                <c:pt idx="3809">
                  <c:v>9</c:v>
                </c:pt>
                <c:pt idx="3810">
                  <c:v>10</c:v>
                </c:pt>
                <c:pt idx="3811">
                  <c:v>10</c:v>
                </c:pt>
                <c:pt idx="3812">
                  <c:v>11</c:v>
                </c:pt>
                <c:pt idx="3813">
                  <c:v>5</c:v>
                </c:pt>
                <c:pt idx="3814">
                  <c:v>5</c:v>
                </c:pt>
                <c:pt idx="3815">
                  <c:v>6</c:v>
                </c:pt>
                <c:pt idx="3816">
                  <c:v>6</c:v>
                </c:pt>
                <c:pt idx="3817">
                  <c:v>7</c:v>
                </c:pt>
                <c:pt idx="3818">
                  <c:v>12</c:v>
                </c:pt>
                <c:pt idx="3819">
                  <c:v>9</c:v>
                </c:pt>
                <c:pt idx="3820">
                  <c:v>15</c:v>
                </c:pt>
                <c:pt idx="3821">
                  <c:v>13</c:v>
                </c:pt>
                <c:pt idx="3822">
                  <c:v>12</c:v>
                </c:pt>
                <c:pt idx="3823">
                  <c:v>6</c:v>
                </c:pt>
                <c:pt idx="3824">
                  <c:v>13</c:v>
                </c:pt>
                <c:pt idx="3825">
                  <c:v>9</c:v>
                </c:pt>
                <c:pt idx="3826">
                  <c:v>11</c:v>
                </c:pt>
                <c:pt idx="3827">
                  <c:v>8</c:v>
                </c:pt>
                <c:pt idx="3828">
                  <c:v>14</c:v>
                </c:pt>
                <c:pt idx="3829">
                  <c:v>8</c:v>
                </c:pt>
                <c:pt idx="3830">
                  <c:v>15</c:v>
                </c:pt>
                <c:pt idx="3831">
                  <c:v>11</c:v>
                </c:pt>
                <c:pt idx="3832">
                  <c:v>10</c:v>
                </c:pt>
                <c:pt idx="3833">
                  <c:v>11</c:v>
                </c:pt>
                <c:pt idx="3834">
                  <c:v>13</c:v>
                </c:pt>
                <c:pt idx="3835">
                  <c:v>13</c:v>
                </c:pt>
                <c:pt idx="3836">
                  <c:v>13</c:v>
                </c:pt>
                <c:pt idx="3837">
                  <c:v>16</c:v>
                </c:pt>
                <c:pt idx="3838">
                  <c:v>8</c:v>
                </c:pt>
                <c:pt idx="3839">
                  <c:v>10</c:v>
                </c:pt>
                <c:pt idx="3840">
                  <c:v>9</c:v>
                </c:pt>
                <c:pt idx="3841">
                  <c:v>18</c:v>
                </c:pt>
                <c:pt idx="3842">
                  <c:v>16</c:v>
                </c:pt>
                <c:pt idx="3843">
                  <c:v>15</c:v>
                </c:pt>
                <c:pt idx="3844">
                  <c:v>11</c:v>
                </c:pt>
                <c:pt idx="3845">
                  <c:v>11</c:v>
                </c:pt>
                <c:pt idx="3846">
                  <c:v>7</c:v>
                </c:pt>
                <c:pt idx="3847">
                  <c:v>16</c:v>
                </c:pt>
                <c:pt idx="3848">
                  <c:v>16</c:v>
                </c:pt>
                <c:pt idx="3849">
                  <c:v>14</c:v>
                </c:pt>
                <c:pt idx="3850">
                  <c:v>11</c:v>
                </c:pt>
                <c:pt idx="3851">
                  <c:v>5</c:v>
                </c:pt>
                <c:pt idx="3852">
                  <c:v>13</c:v>
                </c:pt>
                <c:pt idx="3853">
                  <c:v>16</c:v>
                </c:pt>
                <c:pt idx="3854">
                  <c:v>16</c:v>
                </c:pt>
                <c:pt idx="3855">
                  <c:v>14</c:v>
                </c:pt>
                <c:pt idx="3856">
                  <c:v>14</c:v>
                </c:pt>
                <c:pt idx="3857">
                  <c:v>15</c:v>
                </c:pt>
                <c:pt idx="3858">
                  <c:v>14</c:v>
                </c:pt>
                <c:pt idx="3859">
                  <c:v>15</c:v>
                </c:pt>
                <c:pt idx="3860">
                  <c:v>11</c:v>
                </c:pt>
                <c:pt idx="3861">
                  <c:v>12</c:v>
                </c:pt>
                <c:pt idx="3862">
                  <c:v>8</c:v>
                </c:pt>
                <c:pt idx="3863">
                  <c:v>12</c:v>
                </c:pt>
                <c:pt idx="3864">
                  <c:v>13</c:v>
                </c:pt>
                <c:pt idx="3865">
                  <c:v>27</c:v>
                </c:pt>
                <c:pt idx="3866">
                  <c:v>18</c:v>
                </c:pt>
                <c:pt idx="3867">
                  <c:v>20</c:v>
                </c:pt>
                <c:pt idx="3868">
                  <c:v>13</c:v>
                </c:pt>
                <c:pt idx="3869">
                  <c:v>9</c:v>
                </c:pt>
                <c:pt idx="3870">
                  <c:v>22</c:v>
                </c:pt>
                <c:pt idx="3871">
                  <c:v>15</c:v>
                </c:pt>
                <c:pt idx="3872">
                  <c:v>12</c:v>
                </c:pt>
                <c:pt idx="3873">
                  <c:v>21</c:v>
                </c:pt>
                <c:pt idx="3874">
                  <c:v>10</c:v>
                </c:pt>
                <c:pt idx="3875">
                  <c:v>17</c:v>
                </c:pt>
                <c:pt idx="3876">
                  <c:v>18</c:v>
                </c:pt>
                <c:pt idx="3877">
                  <c:v>18</c:v>
                </c:pt>
                <c:pt idx="3878">
                  <c:v>12</c:v>
                </c:pt>
                <c:pt idx="3879">
                  <c:v>13</c:v>
                </c:pt>
                <c:pt idx="3880">
                  <c:v>9</c:v>
                </c:pt>
                <c:pt idx="3881">
                  <c:v>17</c:v>
                </c:pt>
                <c:pt idx="3882">
                  <c:v>16</c:v>
                </c:pt>
                <c:pt idx="3883">
                  <c:v>14</c:v>
                </c:pt>
                <c:pt idx="3884">
                  <c:v>10</c:v>
                </c:pt>
                <c:pt idx="3885">
                  <c:v>10</c:v>
                </c:pt>
                <c:pt idx="3886">
                  <c:v>17</c:v>
                </c:pt>
                <c:pt idx="3887">
                  <c:v>6</c:v>
                </c:pt>
                <c:pt idx="3888">
                  <c:v>8</c:v>
                </c:pt>
                <c:pt idx="3889">
                  <c:v>11</c:v>
                </c:pt>
                <c:pt idx="3890">
                  <c:v>11</c:v>
                </c:pt>
                <c:pt idx="3891">
                  <c:v>8</c:v>
                </c:pt>
                <c:pt idx="3892">
                  <c:v>9</c:v>
                </c:pt>
                <c:pt idx="3893">
                  <c:v>7</c:v>
                </c:pt>
                <c:pt idx="3894">
                  <c:v>9</c:v>
                </c:pt>
                <c:pt idx="3895">
                  <c:v>10</c:v>
                </c:pt>
                <c:pt idx="3896">
                  <c:v>9</c:v>
                </c:pt>
                <c:pt idx="3897">
                  <c:v>11</c:v>
                </c:pt>
                <c:pt idx="3898">
                  <c:v>14</c:v>
                </c:pt>
                <c:pt idx="3899">
                  <c:v>10</c:v>
                </c:pt>
                <c:pt idx="3900">
                  <c:v>9</c:v>
                </c:pt>
                <c:pt idx="3901">
                  <c:v>4</c:v>
                </c:pt>
                <c:pt idx="3902">
                  <c:v>6</c:v>
                </c:pt>
                <c:pt idx="3903">
                  <c:v>6</c:v>
                </c:pt>
                <c:pt idx="3904">
                  <c:v>6</c:v>
                </c:pt>
                <c:pt idx="3905">
                  <c:v>10</c:v>
                </c:pt>
                <c:pt idx="3906">
                  <c:v>5</c:v>
                </c:pt>
                <c:pt idx="3907">
                  <c:v>13</c:v>
                </c:pt>
                <c:pt idx="3908">
                  <c:v>11</c:v>
                </c:pt>
                <c:pt idx="3909">
                  <c:v>5</c:v>
                </c:pt>
                <c:pt idx="3910">
                  <c:v>5</c:v>
                </c:pt>
                <c:pt idx="3911">
                  <c:v>4</c:v>
                </c:pt>
                <c:pt idx="3912">
                  <c:v>6</c:v>
                </c:pt>
                <c:pt idx="3913">
                  <c:v>2</c:v>
                </c:pt>
                <c:pt idx="3914">
                  <c:v>4</c:v>
                </c:pt>
                <c:pt idx="3915">
                  <c:v>7</c:v>
                </c:pt>
                <c:pt idx="3916">
                  <c:v>7</c:v>
                </c:pt>
                <c:pt idx="3917">
                  <c:v>4</c:v>
                </c:pt>
                <c:pt idx="3918">
                  <c:v>3</c:v>
                </c:pt>
                <c:pt idx="3919">
                  <c:v>7</c:v>
                </c:pt>
                <c:pt idx="3920">
                  <c:v>4</c:v>
                </c:pt>
                <c:pt idx="3921">
                  <c:v>9</c:v>
                </c:pt>
                <c:pt idx="3922">
                  <c:v>11</c:v>
                </c:pt>
                <c:pt idx="3923">
                  <c:v>7</c:v>
                </c:pt>
                <c:pt idx="3924">
                  <c:v>2</c:v>
                </c:pt>
                <c:pt idx="3925">
                  <c:v>5</c:v>
                </c:pt>
                <c:pt idx="3926">
                  <c:v>7</c:v>
                </c:pt>
                <c:pt idx="3927">
                  <c:v>8</c:v>
                </c:pt>
                <c:pt idx="3928">
                  <c:v>8</c:v>
                </c:pt>
                <c:pt idx="3929">
                  <c:v>4</c:v>
                </c:pt>
                <c:pt idx="3930">
                  <c:v>4</c:v>
                </c:pt>
                <c:pt idx="3931">
                  <c:v>6</c:v>
                </c:pt>
                <c:pt idx="3932">
                  <c:v>7</c:v>
                </c:pt>
                <c:pt idx="3933">
                  <c:v>3</c:v>
                </c:pt>
                <c:pt idx="3934">
                  <c:v>4</c:v>
                </c:pt>
                <c:pt idx="3935">
                  <c:v>6</c:v>
                </c:pt>
                <c:pt idx="3936">
                  <c:v>4</c:v>
                </c:pt>
                <c:pt idx="3937">
                  <c:v>6</c:v>
                </c:pt>
                <c:pt idx="3938">
                  <c:v>5</c:v>
                </c:pt>
                <c:pt idx="3939">
                  <c:v>7</c:v>
                </c:pt>
                <c:pt idx="3940">
                  <c:v>4</c:v>
                </c:pt>
                <c:pt idx="3941">
                  <c:v>6</c:v>
                </c:pt>
                <c:pt idx="3942">
                  <c:v>12</c:v>
                </c:pt>
                <c:pt idx="3943">
                  <c:v>10</c:v>
                </c:pt>
                <c:pt idx="3944">
                  <c:v>4</c:v>
                </c:pt>
                <c:pt idx="3945">
                  <c:v>7</c:v>
                </c:pt>
                <c:pt idx="3946">
                  <c:v>5</c:v>
                </c:pt>
                <c:pt idx="3947">
                  <c:v>4</c:v>
                </c:pt>
                <c:pt idx="3948">
                  <c:v>5</c:v>
                </c:pt>
                <c:pt idx="3949">
                  <c:v>6</c:v>
                </c:pt>
                <c:pt idx="3950">
                  <c:v>6</c:v>
                </c:pt>
                <c:pt idx="3951">
                  <c:v>8</c:v>
                </c:pt>
                <c:pt idx="3952">
                  <c:v>7</c:v>
                </c:pt>
                <c:pt idx="3953">
                  <c:v>6</c:v>
                </c:pt>
                <c:pt idx="3954">
                  <c:v>6</c:v>
                </c:pt>
                <c:pt idx="3955">
                  <c:v>5</c:v>
                </c:pt>
                <c:pt idx="3956">
                  <c:v>5</c:v>
                </c:pt>
                <c:pt idx="3957">
                  <c:v>4</c:v>
                </c:pt>
                <c:pt idx="3958">
                  <c:v>3</c:v>
                </c:pt>
                <c:pt idx="3959">
                  <c:v>11</c:v>
                </c:pt>
                <c:pt idx="3960">
                  <c:v>2</c:v>
                </c:pt>
                <c:pt idx="3961">
                  <c:v>2</c:v>
                </c:pt>
                <c:pt idx="3962">
                  <c:v>3</c:v>
                </c:pt>
                <c:pt idx="3963">
                  <c:v>3</c:v>
                </c:pt>
                <c:pt idx="3964">
                  <c:v>8</c:v>
                </c:pt>
                <c:pt idx="3965">
                  <c:v>7</c:v>
                </c:pt>
                <c:pt idx="3966">
                  <c:v>5</c:v>
                </c:pt>
                <c:pt idx="3967">
                  <c:v>8</c:v>
                </c:pt>
                <c:pt idx="3968">
                  <c:v>4</c:v>
                </c:pt>
                <c:pt idx="3969">
                  <c:v>5</c:v>
                </c:pt>
                <c:pt idx="3970">
                  <c:v>7</c:v>
                </c:pt>
                <c:pt idx="3971">
                  <c:v>10</c:v>
                </c:pt>
                <c:pt idx="3972">
                  <c:v>3</c:v>
                </c:pt>
                <c:pt idx="3973">
                  <c:v>4</c:v>
                </c:pt>
                <c:pt idx="3974">
                  <c:v>8</c:v>
                </c:pt>
                <c:pt idx="3975">
                  <c:v>4</c:v>
                </c:pt>
                <c:pt idx="3976">
                  <c:v>9</c:v>
                </c:pt>
                <c:pt idx="3977">
                  <c:v>6</c:v>
                </c:pt>
                <c:pt idx="3978">
                  <c:v>2</c:v>
                </c:pt>
                <c:pt idx="3979">
                  <c:v>7</c:v>
                </c:pt>
                <c:pt idx="3980">
                  <c:v>6</c:v>
                </c:pt>
                <c:pt idx="3981">
                  <c:v>2</c:v>
                </c:pt>
                <c:pt idx="3982">
                  <c:v>7</c:v>
                </c:pt>
                <c:pt idx="3983">
                  <c:v>4</c:v>
                </c:pt>
                <c:pt idx="3984">
                  <c:v>7</c:v>
                </c:pt>
                <c:pt idx="3985">
                  <c:v>6</c:v>
                </c:pt>
                <c:pt idx="3986">
                  <c:v>4</c:v>
                </c:pt>
                <c:pt idx="3987">
                  <c:v>6</c:v>
                </c:pt>
                <c:pt idx="3988">
                  <c:v>2</c:v>
                </c:pt>
                <c:pt idx="3989">
                  <c:v>5</c:v>
                </c:pt>
                <c:pt idx="3990">
                  <c:v>3</c:v>
                </c:pt>
                <c:pt idx="3991">
                  <c:v>5</c:v>
                </c:pt>
                <c:pt idx="3992">
                  <c:v>7</c:v>
                </c:pt>
                <c:pt idx="3993">
                  <c:v>6</c:v>
                </c:pt>
                <c:pt idx="3994">
                  <c:v>3</c:v>
                </c:pt>
                <c:pt idx="3995">
                  <c:v>5</c:v>
                </c:pt>
                <c:pt idx="3996">
                  <c:v>6</c:v>
                </c:pt>
                <c:pt idx="3997">
                  <c:v>6</c:v>
                </c:pt>
                <c:pt idx="3998">
                  <c:v>6</c:v>
                </c:pt>
                <c:pt idx="3999">
                  <c:v>4</c:v>
                </c:pt>
                <c:pt idx="4000">
                  <c:v>3</c:v>
                </c:pt>
                <c:pt idx="4001">
                  <c:v>9</c:v>
                </c:pt>
                <c:pt idx="4002">
                  <c:v>4</c:v>
                </c:pt>
                <c:pt idx="4003">
                  <c:v>12</c:v>
                </c:pt>
                <c:pt idx="4004">
                  <c:v>4</c:v>
                </c:pt>
                <c:pt idx="4005">
                  <c:v>4</c:v>
                </c:pt>
                <c:pt idx="4006">
                  <c:v>3</c:v>
                </c:pt>
                <c:pt idx="4007">
                  <c:v>4</c:v>
                </c:pt>
                <c:pt idx="4008">
                  <c:v>7</c:v>
                </c:pt>
                <c:pt idx="4009">
                  <c:v>5</c:v>
                </c:pt>
                <c:pt idx="4010">
                  <c:v>8</c:v>
                </c:pt>
                <c:pt idx="4011">
                  <c:v>4</c:v>
                </c:pt>
                <c:pt idx="4012">
                  <c:v>6</c:v>
                </c:pt>
                <c:pt idx="4013">
                  <c:v>4</c:v>
                </c:pt>
                <c:pt idx="4014">
                  <c:v>7</c:v>
                </c:pt>
                <c:pt idx="4015">
                  <c:v>8</c:v>
                </c:pt>
                <c:pt idx="4016">
                  <c:v>2</c:v>
                </c:pt>
                <c:pt idx="4017">
                  <c:v>5</c:v>
                </c:pt>
                <c:pt idx="4018">
                  <c:v>6</c:v>
                </c:pt>
                <c:pt idx="4019">
                  <c:v>4</c:v>
                </c:pt>
                <c:pt idx="4020">
                  <c:v>2</c:v>
                </c:pt>
                <c:pt idx="4021">
                  <c:v>1</c:v>
                </c:pt>
                <c:pt idx="4022">
                  <c:v>7</c:v>
                </c:pt>
                <c:pt idx="4023">
                  <c:v>4</c:v>
                </c:pt>
                <c:pt idx="4024">
                  <c:v>4</c:v>
                </c:pt>
                <c:pt idx="4025">
                  <c:v>7</c:v>
                </c:pt>
                <c:pt idx="4026">
                  <c:v>5</c:v>
                </c:pt>
                <c:pt idx="4027">
                  <c:v>1</c:v>
                </c:pt>
                <c:pt idx="4028">
                  <c:v>5</c:v>
                </c:pt>
                <c:pt idx="4029">
                  <c:v>5</c:v>
                </c:pt>
                <c:pt idx="4030">
                  <c:v>5</c:v>
                </c:pt>
                <c:pt idx="4031">
                  <c:v>8</c:v>
                </c:pt>
                <c:pt idx="4032">
                  <c:v>8</c:v>
                </c:pt>
                <c:pt idx="4033">
                  <c:v>3</c:v>
                </c:pt>
                <c:pt idx="4034">
                  <c:v>3</c:v>
                </c:pt>
                <c:pt idx="4035">
                  <c:v>7</c:v>
                </c:pt>
                <c:pt idx="4036">
                  <c:v>4</c:v>
                </c:pt>
                <c:pt idx="4037">
                  <c:v>7</c:v>
                </c:pt>
                <c:pt idx="4038">
                  <c:v>3</c:v>
                </c:pt>
                <c:pt idx="4039">
                  <c:v>7</c:v>
                </c:pt>
                <c:pt idx="4040">
                  <c:v>7</c:v>
                </c:pt>
                <c:pt idx="4041">
                  <c:v>8</c:v>
                </c:pt>
                <c:pt idx="4042">
                  <c:v>6</c:v>
                </c:pt>
                <c:pt idx="4043">
                  <c:v>8</c:v>
                </c:pt>
                <c:pt idx="4044">
                  <c:v>2</c:v>
                </c:pt>
                <c:pt idx="4045">
                  <c:v>7</c:v>
                </c:pt>
                <c:pt idx="4046">
                  <c:v>4</c:v>
                </c:pt>
                <c:pt idx="4047">
                  <c:v>3</c:v>
                </c:pt>
                <c:pt idx="4048">
                  <c:v>7</c:v>
                </c:pt>
                <c:pt idx="4049">
                  <c:v>4</c:v>
                </c:pt>
                <c:pt idx="4050">
                  <c:v>6</c:v>
                </c:pt>
                <c:pt idx="4051">
                  <c:v>6</c:v>
                </c:pt>
                <c:pt idx="4052">
                  <c:v>8</c:v>
                </c:pt>
                <c:pt idx="4053">
                  <c:v>3</c:v>
                </c:pt>
                <c:pt idx="4054">
                  <c:v>6</c:v>
                </c:pt>
                <c:pt idx="4055">
                  <c:v>2</c:v>
                </c:pt>
                <c:pt idx="4056">
                  <c:v>4</c:v>
                </c:pt>
                <c:pt idx="4057">
                  <c:v>4</c:v>
                </c:pt>
                <c:pt idx="4058">
                  <c:v>4</c:v>
                </c:pt>
                <c:pt idx="4059">
                  <c:v>8</c:v>
                </c:pt>
                <c:pt idx="4060">
                  <c:v>4</c:v>
                </c:pt>
                <c:pt idx="4061">
                  <c:v>8</c:v>
                </c:pt>
                <c:pt idx="4062">
                  <c:v>3</c:v>
                </c:pt>
                <c:pt idx="4063">
                  <c:v>2</c:v>
                </c:pt>
                <c:pt idx="4064">
                  <c:v>1</c:v>
                </c:pt>
                <c:pt idx="4065">
                  <c:v>6</c:v>
                </c:pt>
                <c:pt idx="4066">
                  <c:v>6</c:v>
                </c:pt>
                <c:pt idx="4067">
                  <c:v>7</c:v>
                </c:pt>
                <c:pt idx="4068">
                  <c:v>6</c:v>
                </c:pt>
                <c:pt idx="4069">
                  <c:v>4</c:v>
                </c:pt>
                <c:pt idx="4070">
                  <c:v>4</c:v>
                </c:pt>
                <c:pt idx="4071">
                  <c:v>3</c:v>
                </c:pt>
                <c:pt idx="4072">
                  <c:v>8</c:v>
                </c:pt>
                <c:pt idx="4073">
                  <c:v>6</c:v>
                </c:pt>
                <c:pt idx="4074">
                  <c:v>6</c:v>
                </c:pt>
                <c:pt idx="4075">
                  <c:v>3</c:v>
                </c:pt>
                <c:pt idx="4076">
                  <c:v>4</c:v>
                </c:pt>
                <c:pt idx="4077">
                  <c:v>3</c:v>
                </c:pt>
                <c:pt idx="4078">
                  <c:v>4</c:v>
                </c:pt>
                <c:pt idx="4079">
                  <c:v>2</c:v>
                </c:pt>
                <c:pt idx="4080">
                  <c:v>9</c:v>
                </c:pt>
                <c:pt idx="4081">
                  <c:v>3</c:v>
                </c:pt>
                <c:pt idx="4082">
                  <c:v>7</c:v>
                </c:pt>
                <c:pt idx="4083">
                  <c:v>6</c:v>
                </c:pt>
                <c:pt idx="4084">
                  <c:v>4</c:v>
                </c:pt>
                <c:pt idx="4085">
                  <c:v>2</c:v>
                </c:pt>
                <c:pt idx="4086">
                  <c:v>8</c:v>
                </c:pt>
                <c:pt idx="4087">
                  <c:v>5</c:v>
                </c:pt>
                <c:pt idx="4088">
                  <c:v>3</c:v>
                </c:pt>
                <c:pt idx="4089">
                  <c:v>2</c:v>
                </c:pt>
                <c:pt idx="4090">
                  <c:v>9</c:v>
                </c:pt>
                <c:pt idx="4091">
                  <c:v>7</c:v>
                </c:pt>
                <c:pt idx="4092">
                  <c:v>8</c:v>
                </c:pt>
                <c:pt idx="4093">
                  <c:v>5</c:v>
                </c:pt>
                <c:pt idx="4094">
                  <c:v>4</c:v>
                </c:pt>
                <c:pt idx="4095">
                  <c:v>5</c:v>
                </c:pt>
                <c:pt idx="4096">
                  <c:v>7</c:v>
                </c:pt>
                <c:pt idx="4097">
                  <c:v>5</c:v>
                </c:pt>
                <c:pt idx="4098">
                  <c:v>3</c:v>
                </c:pt>
                <c:pt idx="4099">
                  <c:v>8</c:v>
                </c:pt>
                <c:pt idx="4100">
                  <c:v>3</c:v>
                </c:pt>
                <c:pt idx="4101">
                  <c:v>5</c:v>
                </c:pt>
                <c:pt idx="4102">
                  <c:v>5</c:v>
                </c:pt>
                <c:pt idx="4103">
                  <c:v>7</c:v>
                </c:pt>
                <c:pt idx="4104">
                  <c:v>8</c:v>
                </c:pt>
                <c:pt idx="4105">
                  <c:v>4</c:v>
                </c:pt>
                <c:pt idx="4106">
                  <c:v>3</c:v>
                </c:pt>
                <c:pt idx="4107">
                  <c:v>4</c:v>
                </c:pt>
                <c:pt idx="4108">
                  <c:v>3</c:v>
                </c:pt>
                <c:pt idx="4109">
                  <c:v>6</c:v>
                </c:pt>
                <c:pt idx="4110">
                  <c:v>4</c:v>
                </c:pt>
                <c:pt idx="4111">
                  <c:v>3</c:v>
                </c:pt>
                <c:pt idx="4112">
                  <c:v>5</c:v>
                </c:pt>
                <c:pt idx="4113">
                  <c:v>6</c:v>
                </c:pt>
                <c:pt idx="4114">
                  <c:v>1</c:v>
                </c:pt>
                <c:pt idx="4115">
                  <c:v>5</c:v>
                </c:pt>
                <c:pt idx="4116">
                  <c:v>5</c:v>
                </c:pt>
                <c:pt idx="4117">
                  <c:v>4</c:v>
                </c:pt>
                <c:pt idx="4118">
                  <c:v>6</c:v>
                </c:pt>
                <c:pt idx="4119">
                  <c:v>2</c:v>
                </c:pt>
                <c:pt idx="4120">
                  <c:v>5</c:v>
                </c:pt>
                <c:pt idx="4121">
                  <c:v>9</c:v>
                </c:pt>
                <c:pt idx="4122">
                  <c:v>10</c:v>
                </c:pt>
                <c:pt idx="4123">
                  <c:v>4</c:v>
                </c:pt>
                <c:pt idx="4124">
                  <c:v>1</c:v>
                </c:pt>
                <c:pt idx="4125">
                  <c:v>8</c:v>
                </c:pt>
                <c:pt idx="4126">
                  <c:v>6</c:v>
                </c:pt>
                <c:pt idx="4127">
                  <c:v>3</c:v>
                </c:pt>
                <c:pt idx="4128">
                  <c:v>8</c:v>
                </c:pt>
                <c:pt idx="4129">
                  <c:v>4</c:v>
                </c:pt>
                <c:pt idx="4130">
                  <c:v>4</c:v>
                </c:pt>
                <c:pt idx="4131">
                  <c:v>6</c:v>
                </c:pt>
                <c:pt idx="4132">
                  <c:v>3</c:v>
                </c:pt>
                <c:pt idx="4133">
                  <c:v>6</c:v>
                </c:pt>
                <c:pt idx="4134">
                  <c:v>3</c:v>
                </c:pt>
                <c:pt idx="4135">
                  <c:v>8</c:v>
                </c:pt>
                <c:pt idx="4136">
                  <c:v>7</c:v>
                </c:pt>
                <c:pt idx="4137">
                  <c:v>2</c:v>
                </c:pt>
                <c:pt idx="4138">
                  <c:v>10</c:v>
                </c:pt>
                <c:pt idx="4139">
                  <c:v>2</c:v>
                </c:pt>
                <c:pt idx="4140">
                  <c:v>5</c:v>
                </c:pt>
                <c:pt idx="4141">
                  <c:v>3</c:v>
                </c:pt>
                <c:pt idx="4142">
                  <c:v>2</c:v>
                </c:pt>
                <c:pt idx="4143">
                  <c:v>7</c:v>
                </c:pt>
                <c:pt idx="4144">
                  <c:v>4</c:v>
                </c:pt>
                <c:pt idx="4145">
                  <c:v>2</c:v>
                </c:pt>
                <c:pt idx="4146">
                  <c:v>9</c:v>
                </c:pt>
                <c:pt idx="4147">
                  <c:v>5</c:v>
                </c:pt>
                <c:pt idx="4148">
                  <c:v>2</c:v>
                </c:pt>
                <c:pt idx="4149">
                  <c:v>5</c:v>
                </c:pt>
                <c:pt idx="4150">
                  <c:v>3</c:v>
                </c:pt>
                <c:pt idx="4151">
                  <c:v>3</c:v>
                </c:pt>
                <c:pt idx="4152">
                  <c:v>5</c:v>
                </c:pt>
                <c:pt idx="4153">
                  <c:v>5</c:v>
                </c:pt>
                <c:pt idx="4154">
                  <c:v>2</c:v>
                </c:pt>
                <c:pt idx="4155">
                  <c:v>4</c:v>
                </c:pt>
                <c:pt idx="4156">
                  <c:v>6</c:v>
                </c:pt>
                <c:pt idx="4157">
                  <c:v>7</c:v>
                </c:pt>
                <c:pt idx="4158">
                  <c:v>10</c:v>
                </c:pt>
                <c:pt idx="4159">
                  <c:v>6</c:v>
                </c:pt>
                <c:pt idx="4160">
                  <c:v>4</c:v>
                </c:pt>
                <c:pt idx="4161">
                  <c:v>5</c:v>
                </c:pt>
                <c:pt idx="4162">
                  <c:v>2</c:v>
                </c:pt>
                <c:pt idx="4163">
                  <c:v>5</c:v>
                </c:pt>
                <c:pt idx="4164">
                  <c:v>8</c:v>
                </c:pt>
                <c:pt idx="4165">
                  <c:v>5</c:v>
                </c:pt>
                <c:pt idx="4166">
                  <c:v>3</c:v>
                </c:pt>
                <c:pt idx="4167">
                  <c:v>6</c:v>
                </c:pt>
                <c:pt idx="4168">
                  <c:v>7</c:v>
                </c:pt>
                <c:pt idx="4169">
                  <c:v>6</c:v>
                </c:pt>
                <c:pt idx="4170">
                  <c:v>6</c:v>
                </c:pt>
                <c:pt idx="4171">
                  <c:v>9</c:v>
                </c:pt>
                <c:pt idx="4172">
                  <c:v>6</c:v>
                </c:pt>
                <c:pt idx="4173">
                  <c:v>3</c:v>
                </c:pt>
                <c:pt idx="4174">
                  <c:v>4</c:v>
                </c:pt>
                <c:pt idx="4175">
                  <c:v>4</c:v>
                </c:pt>
                <c:pt idx="4176">
                  <c:v>6</c:v>
                </c:pt>
                <c:pt idx="4177">
                  <c:v>5</c:v>
                </c:pt>
                <c:pt idx="4178">
                  <c:v>6</c:v>
                </c:pt>
                <c:pt idx="4179">
                  <c:v>3</c:v>
                </c:pt>
                <c:pt idx="4180">
                  <c:v>4</c:v>
                </c:pt>
                <c:pt idx="4181">
                  <c:v>5</c:v>
                </c:pt>
                <c:pt idx="4182">
                  <c:v>7</c:v>
                </c:pt>
                <c:pt idx="4183">
                  <c:v>2</c:v>
                </c:pt>
                <c:pt idx="4184">
                  <c:v>6</c:v>
                </c:pt>
                <c:pt idx="4185">
                  <c:v>3</c:v>
                </c:pt>
                <c:pt idx="4186">
                  <c:v>5</c:v>
                </c:pt>
                <c:pt idx="4187">
                  <c:v>7</c:v>
                </c:pt>
                <c:pt idx="4188">
                  <c:v>5</c:v>
                </c:pt>
                <c:pt idx="4189">
                  <c:v>7</c:v>
                </c:pt>
                <c:pt idx="4190">
                  <c:v>4</c:v>
                </c:pt>
                <c:pt idx="4191">
                  <c:v>3</c:v>
                </c:pt>
                <c:pt idx="4192">
                  <c:v>8</c:v>
                </c:pt>
                <c:pt idx="4193">
                  <c:v>9</c:v>
                </c:pt>
                <c:pt idx="4194">
                  <c:v>7</c:v>
                </c:pt>
                <c:pt idx="4195">
                  <c:v>7</c:v>
                </c:pt>
                <c:pt idx="4196">
                  <c:v>9</c:v>
                </c:pt>
                <c:pt idx="4197">
                  <c:v>3</c:v>
                </c:pt>
                <c:pt idx="4198">
                  <c:v>6</c:v>
                </c:pt>
                <c:pt idx="4199">
                  <c:v>11</c:v>
                </c:pt>
                <c:pt idx="4200">
                  <c:v>6</c:v>
                </c:pt>
                <c:pt idx="4201">
                  <c:v>9</c:v>
                </c:pt>
                <c:pt idx="4202">
                  <c:v>10</c:v>
                </c:pt>
                <c:pt idx="4203">
                  <c:v>3</c:v>
                </c:pt>
                <c:pt idx="4204">
                  <c:v>2</c:v>
                </c:pt>
                <c:pt idx="4205">
                  <c:v>5</c:v>
                </c:pt>
                <c:pt idx="4206">
                  <c:v>5</c:v>
                </c:pt>
                <c:pt idx="4207">
                  <c:v>7</c:v>
                </c:pt>
                <c:pt idx="4208">
                  <c:v>1</c:v>
                </c:pt>
                <c:pt idx="4209">
                  <c:v>4</c:v>
                </c:pt>
                <c:pt idx="4210">
                  <c:v>5</c:v>
                </c:pt>
                <c:pt idx="4211">
                  <c:v>3</c:v>
                </c:pt>
                <c:pt idx="4212">
                  <c:v>4</c:v>
                </c:pt>
                <c:pt idx="4213">
                  <c:v>4</c:v>
                </c:pt>
                <c:pt idx="4214">
                  <c:v>3</c:v>
                </c:pt>
                <c:pt idx="4215">
                  <c:v>7</c:v>
                </c:pt>
                <c:pt idx="4216">
                  <c:v>8</c:v>
                </c:pt>
                <c:pt idx="4217">
                  <c:v>5</c:v>
                </c:pt>
                <c:pt idx="4218">
                  <c:v>4</c:v>
                </c:pt>
                <c:pt idx="4219">
                  <c:v>5</c:v>
                </c:pt>
                <c:pt idx="4220">
                  <c:v>2</c:v>
                </c:pt>
                <c:pt idx="4221">
                  <c:v>5</c:v>
                </c:pt>
                <c:pt idx="4222">
                  <c:v>8</c:v>
                </c:pt>
                <c:pt idx="4223">
                  <c:v>2</c:v>
                </c:pt>
                <c:pt idx="4224">
                  <c:v>6</c:v>
                </c:pt>
                <c:pt idx="4225">
                  <c:v>7</c:v>
                </c:pt>
                <c:pt idx="4226">
                  <c:v>3</c:v>
                </c:pt>
                <c:pt idx="4227">
                  <c:v>2</c:v>
                </c:pt>
                <c:pt idx="4228">
                  <c:v>4</c:v>
                </c:pt>
                <c:pt idx="4229">
                  <c:v>6</c:v>
                </c:pt>
                <c:pt idx="4230">
                  <c:v>2</c:v>
                </c:pt>
                <c:pt idx="4231">
                  <c:v>2</c:v>
                </c:pt>
                <c:pt idx="4232">
                  <c:v>6</c:v>
                </c:pt>
                <c:pt idx="4233">
                  <c:v>3</c:v>
                </c:pt>
                <c:pt idx="4234">
                  <c:v>5</c:v>
                </c:pt>
                <c:pt idx="4235">
                  <c:v>9</c:v>
                </c:pt>
                <c:pt idx="4236">
                  <c:v>9</c:v>
                </c:pt>
                <c:pt idx="4237">
                  <c:v>3</c:v>
                </c:pt>
                <c:pt idx="4238">
                  <c:v>7</c:v>
                </c:pt>
                <c:pt idx="4239">
                  <c:v>4</c:v>
                </c:pt>
                <c:pt idx="4240">
                  <c:v>4</c:v>
                </c:pt>
                <c:pt idx="4241">
                  <c:v>4</c:v>
                </c:pt>
                <c:pt idx="4242">
                  <c:v>7</c:v>
                </c:pt>
                <c:pt idx="4243">
                  <c:v>3</c:v>
                </c:pt>
                <c:pt idx="4244">
                  <c:v>2</c:v>
                </c:pt>
                <c:pt idx="4245">
                  <c:v>5</c:v>
                </c:pt>
                <c:pt idx="4246">
                  <c:v>6</c:v>
                </c:pt>
                <c:pt idx="4247">
                  <c:v>7</c:v>
                </c:pt>
                <c:pt idx="4248">
                  <c:v>3</c:v>
                </c:pt>
                <c:pt idx="4249">
                  <c:v>4</c:v>
                </c:pt>
                <c:pt idx="4250">
                  <c:v>5</c:v>
                </c:pt>
                <c:pt idx="4251">
                  <c:v>7</c:v>
                </c:pt>
                <c:pt idx="4252">
                  <c:v>4</c:v>
                </c:pt>
                <c:pt idx="4253">
                  <c:v>5</c:v>
                </c:pt>
                <c:pt idx="4254">
                  <c:v>9</c:v>
                </c:pt>
                <c:pt idx="4255">
                  <c:v>1</c:v>
                </c:pt>
                <c:pt idx="4256">
                  <c:v>6</c:v>
                </c:pt>
                <c:pt idx="4257">
                  <c:v>6</c:v>
                </c:pt>
                <c:pt idx="4258">
                  <c:v>6</c:v>
                </c:pt>
                <c:pt idx="4259">
                  <c:v>5</c:v>
                </c:pt>
                <c:pt idx="4260">
                  <c:v>2</c:v>
                </c:pt>
                <c:pt idx="4261">
                  <c:v>8</c:v>
                </c:pt>
                <c:pt idx="4262">
                  <c:v>6</c:v>
                </c:pt>
                <c:pt idx="4263">
                  <c:v>4</c:v>
                </c:pt>
                <c:pt idx="4264">
                  <c:v>6</c:v>
                </c:pt>
                <c:pt idx="4265">
                  <c:v>7</c:v>
                </c:pt>
                <c:pt idx="4266">
                  <c:v>5</c:v>
                </c:pt>
                <c:pt idx="4267">
                  <c:v>3</c:v>
                </c:pt>
                <c:pt idx="4268">
                  <c:v>2</c:v>
                </c:pt>
                <c:pt idx="4269">
                  <c:v>5</c:v>
                </c:pt>
                <c:pt idx="4270">
                  <c:v>9</c:v>
                </c:pt>
                <c:pt idx="4271">
                  <c:v>5</c:v>
                </c:pt>
                <c:pt idx="4272">
                  <c:v>6</c:v>
                </c:pt>
                <c:pt idx="4273">
                  <c:v>4</c:v>
                </c:pt>
                <c:pt idx="4274">
                  <c:v>5</c:v>
                </c:pt>
                <c:pt idx="4275">
                  <c:v>5</c:v>
                </c:pt>
                <c:pt idx="4276">
                  <c:v>6</c:v>
                </c:pt>
                <c:pt idx="4277">
                  <c:v>7</c:v>
                </c:pt>
                <c:pt idx="4278">
                  <c:v>6</c:v>
                </c:pt>
                <c:pt idx="4279">
                  <c:v>5</c:v>
                </c:pt>
                <c:pt idx="4280">
                  <c:v>5</c:v>
                </c:pt>
                <c:pt idx="4281">
                  <c:v>5</c:v>
                </c:pt>
                <c:pt idx="4282">
                  <c:v>1</c:v>
                </c:pt>
                <c:pt idx="4283">
                  <c:v>4</c:v>
                </c:pt>
                <c:pt idx="4284">
                  <c:v>2</c:v>
                </c:pt>
                <c:pt idx="4285">
                  <c:v>9</c:v>
                </c:pt>
                <c:pt idx="4286">
                  <c:v>3</c:v>
                </c:pt>
                <c:pt idx="4287">
                  <c:v>4</c:v>
                </c:pt>
                <c:pt idx="4288">
                  <c:v>3</c:v>
                </c:pt>
                <c:pt idx="4289">
                  <c:v>5</c:v>
                </c:pt>
                <c:pt idx="4290">
                  <c:v>5</c:v>
                </c:pt>
                <c:pt idx="4291">
                  <c:v>5</c:v>
                </c:pt>
                <c:pt idx="4292">
                  <c:v>4</c:v>
                </c:pt>
                <c:pt idx="4293">
                  <c:v>2</c:v>
                </c:pt>
                <c:pt idx="4294">
                  <c:v>2</c:v>
                </c:pt>
                <c:pt idx="4295">
                  <c:v>5</c:v>
                </c:pt>
                <c:pt idx="4296">
                  <c:v>6</c:v>
                </c:pt>
                <c:pt idx="4297">
                  <c:v>2</c:v>
                </c:pt>
                <c:pt idx="4298">
                  <c:v>8</c:v>
                </c:pt>
                <c:pt idx="4299">
                  <c:v>10</c:v>
                </c:pt>
                <c:pt idx="4300">
                  <c:v>1</c:v>
                </c:pt>
                <c:pt idx="4301">
                  <c:v>6</c:v>
                </c:pt>
                <c:pt idx="4302">
                  <c:v>3</c:v>
                </c:pt>
                <c:pt idx="4303">
                  <c:v>7</c:v>
                </c:pt>
                <c:pt idx="4304">
                  <c:v>6</c:v>
                </c:pt>
                <c:pt idx="4305">
                  <c:v>2</c:v>
                </c:pt>
                <c:pt idx="4306">
                  <c:v>6</c:v>
                </c:pt>
                <c:pt idx="4307">
                  <c:v>9</c:v>
                </c:pt>
                <c:pt idx="4308">
                  <c:v>7</c:v>
                </c:pt>
                <c:pt idx="4309">
                  <c:v>6</c:v>
                </c:pt>
                <c:pt idx="4310">
                  <c:v>6</c:v>
                </c:pt>
                <c:pt idx="4311">
                  <c:v>4</c:v>
                </c:pt>
                <c:pt idx="4312">
                  <c:v>4</c:v>
                </c:pt>
                <c:pt idx="4313">
                  <c:v>1</c:v>
                </c:pt>
                <c:pt idx="4314">
                  <c:v>3</c:v>
                </c:pt>
                <c:pt idx="4315">
                  <c:v>3</c:v>
                </c:pt>
                <c:pt idx="4316">
                  <c:v>5</c:v>
                </c:pt>
                <c:pt idx="4317">
                  <c:v>4</c:v>
                </c:pt>
                <c:pt idx="4318">
                  <c:v>3</c:v>
                </c:pt>
                <c:pt idx="4319">
                  <c:v>5</c:v>
                </c:pt>
                <c:pt idx="4320">
                  <c:v>9</c:v>
                </c:pt>
                <c:pt idx="4321">
                  <c:v>6</c:v>
                </c:pt>
                <c:pt idx="4322">
                  <c:v>3</c:v>
                </c:pt>
                <c:pt idx="4323">
                  <c:v>6</c:v>
                </c:pt>
                <c:pt idx="4324">
                  <c:v>5</c:v>
                </c:pt>
                <c:pt idx="4325">
                  <c:v>7</c:v>
                </c:pt>
                <c:pt idx="4326">
                  <c:v>7</c:v>
                </c:pt>
                <c:pt idx="4327">
                  <c:v>3</c:v>
                </c:pt>
                <c:pt idx="4328">
                  <c:v>7</c:v>
                </c:pt>
                <c:pt idx="4329">
                  <c:v>3</c:v>
                </c:pt>
                <c:pt idx="4330">
                  <c:v>4</c:v>
                </c:pt>
                <c:pt idx="4331">
                  <c:v>4</c:v>
                </c:pt>
                <c:pt idx="4332">
                  <c:v>6</c:v>
                </c:pt>
                <c:pt idx="4333">
                  <c:v>5</c:v>
                </c:pt>
                <c:pt idx="4334">
                  <c:v>6</c:v>
                </c:pt>
                <c:pt idx="4335">
                  <c:v>1</c:v>
                </c:pt>
                <c:pt idx="4336">
                  <c:v>4</c:v>
                </c:pt>
                <c:pt idx="4337">
                  <c:v>11</c:v>
                </c:pt>
                <c:pt idx="4338">
                  <c:v>2</c:v>
                </c:pt>
                <c:pt idx="4339">
                  <c:v>11</c:v>
                </c:pt>
                <c:pt idx="4340">
                  <c:v>5</c:v>
                </c:pt>
                <c:pt idx="4341">
                  <c:v>3</c:v>
                </c:pt>
                <c:pt idx="4342">
                  <c:v>7</c:v>
                </c:pt>
                <c:pt idx="4343">
                  <c:v>4</c:v>
                </c:pt>
                <c:pt idx="4344">
                  <c:v>4</c:v>
                </c:pt>
                <c:pt idx="4345">
                  <c:v>2</c:v>
                </c:pt>
                <c:pt idx="4346">
                  <c:v>3</c:v>
                </c:pt>
                <c:pt idx="4347">
                  <c:v>5</c:v>
                </c:pt>
                <c:pt idx="4348">
                  <c:v>6</c:v>
                </c:pt>
                <c:pt idx="4349">
                  <c:v>4</c:v>
                </c:pt>
                <c:pt idx="4350">
                  <c:v>4</c:v>
                </c:pt>
                <c:pt idx="4351">
                  <c:v>6</c:v>
                </c:pt>
                <c:pt idx="4352">
                  <c:v>2</c:v>
                </c:pt>
                <c:pt idx="4353">
                  <c:v>6</c:v>
                </c:pt>
                <c:pt idx="4354">
                  <c:v>4</c:v>
                </c:pt>
                <c:pt idx="4355">
                  <c:v>4</c:v>
                </c:pt>
                <c:pt idx="4356">
                  <c:v>6</c:v>
                </c:pt>
                <c:pt idx="4357">
                  <c:v>3</c:v>
                </c:pt>
                <c:pt idx="4358">
                  <c:v>9</c:v>
                </c:pt>
                <c:pt idx="4359">
                  <c:v>6</c:v>
                </c:pt>
                <c:pt idx="4360">
                  <c:v>5</c:v>
                </c:pt>
                <c:pt idx="4361">
                  <c:v>3</c:v>
                </c:pt>
                <c:pt idx="4362">
                  <c:v>7</c:v>
                </c:pt>
                <c:pt idx="4363">
                  <c:v>10</c:v>
                </c:pt>
                <c:pt idx="4364">
                  <c:v>5</c:v>
                </c:pt>
                <c:pt idx="4365">
                  <c:v>6</c:v>
                </c:pt>
                <c:pt idx="4366">
                  <c:v>5</c:v>
                </c:pt>
                <c:pt idx="4367">
                  <c:v>6</c:v>
                </c:pt>
                <c:pt idx="4368">
                  <c:v>8</c:v>
                </c:pt>
                <c:pt idx="4369">
                  <c:v>5</c:v>
                </c:pt>
                <c:pt idx="4370">
                  <c:v>3</c:v>
                </c:pt>
                <c:pt idx="4371">
                  <c:v>8</c:v>
                </c:pt>
                <c:pt idx="4372">
                  <c:v>8</c:v>
                </c:pt>
                <c:pt idx="4373">
                  <c:v>5</c:v>
                </c:pt>
                <c:pt idx="4374">
                  <c:v>4</c:v>
                </c:pt>
                <c:pt idx="4375">
                  <c:v>4</c:v>
                </c:pt>
                <c:pt idx="4376">
                  <c:v>10</c:v>
                </c:pt>
                <c:pt idx="4377">
                  <c:v>9</c:v>
                </c:pt>
                <c:pt idx="4378">
                  <c:v>5</c:v>
                </c:pt>
                <c:pt idx="4379">
                  <c:v>6</c:v>
                </c:pt>
                <c:pt idx="4380">
                  <c:v>6</c:v>
                </c:pt>
                <c:pt idx="4381">
                  <c:v>5</c:v>
                </c:pt>
                <c:pt idx="4382">
                  <c:v>9</c:v>
                </c:pt>
                <c:pt idx="4383">
                  <c:v>7</c:v>
                </c:pt>
                <c:pt idx="4384">
                  <c:v>3</c:v>
                </c:pt>
                <c:pt idx="4385">
                  <c:v>5</c:v>
                </c:pt>
                <c:pt idx="4386">
                  <c:v>5</c:v>
                </c:pt>
                <c:pt idx="4387">
                  <c:v>7</c:v>
                </c:pt>
                <c:pt idx="4388">
                  <c:v>4</c:v>
                </c:pt>
                <c:pt idx="4389">
                  <c:v>3</c:v>
                </c:pt>
                <c:pt idx="4390">
                  <c:v>1</c:v>
                </c:pt>
                <c:pt idx="4391">
                  <c:v>8</c:v>
                </c:pt>
                <c:pt idx="4392">
                  <c:v>7</c:v>
                </c:pt>
                <c:pt idx="4393">
                  <c:v>5</c:v>
                </c:pt>
                <c:pt idx="4394">
                  <c:v>11</c:v>
                </c:pt>
                <c:pt idx="4395">
                  <c:v>10</c:v>
                </c:pt>
                <c:pt idx="4396">
                  <c:v>5</c:v>
                </c:pt>
                <c:pt idx="4397">
                  <c:v>4</c:v>
                </c:pt>
                <c:pt idx="4398">
                  <c:v>5</c:v>
                </c:pt>
                <c:pt idx="4399">
                  <c:v>9</c:v>
                </c:pt>
                <c:pt idx="4400">
                  <c:v>2</c:v>
                </c:pt>
                <c:pt idx="4401">
                  <c:v>10</c:v>
                </c:pt>
                <c:pt idx="4402">
                  <c:v>4</c:v>
                </c:pt>
                <c:pt idx="4403">
                  <c:v>4</c:v>
                </c:pt>
                <c:pt idx="4404">
                  <c:v>8</c:v>
                </c:pt>
                <c:pt idx="4405">
                  <c:v>9</c:v>
                </c:pt>
                <c:pt idx="4406">
                  <c:v>4</c:v>
                </c:pt>
                <c:pt idx="4407">
                  <c:v>7</c:v>
                </c:pt>
                <c:pt idx="4408">
                  <c:v>5</c:v>
                </c:pt>
                <c:pt idx="4409">
                  <c:v>8</c:v>
                </c:pt>
                <c:pt idx="4410">
                  <c:v>7</c:v>
                </c:pt>
                <c:pt idx="4411">
                  <c:v>9</c:v>
                </c:pt>
                <c:pt idx="4412">
                  <c:v>7</c:v>
                </c:pt>
                <c:pt idx="4413">
                  <c:v>6</c:v>
                </c:pt>
                <c:pt idx="4414">
                  <c:v>1</c:v>
                </c:pt>
                <c:pt idx="4415">
                  <c:v>5</c:v>
                </c:pt>
                <c:pt idx="4416">
                  <c:v>6</c:v>
                </c:pt>
                <c:pt idx="4417">
                  <c:v>4</c:v>
                </c:pt>
                <c:pt idx="4418">
                  <c:v>4</c:v>
                </c:pt>
                <c:pt idx="4419">
                  <c:v>2</c:v>
                </c:pt>
                <c:pt idx="4420">
                  <c:v>1</c:v>
                </c:pt>
                <c:pt idx="4421">
                  <c:v>4</c:v>
                </c:pt>
                <c:pt idx="4422">
                  <c:v>7</c:v>
                </c:pt>
                <c:pt idx="4423">
                  <c:v>6</c:v>
                </c:pt>
                <c:pt idx="4424">
                  <c:v>4</c:v>
                </c:pt>
                <c:pt idx="4425">
                  <c:v>5</c:v>
                </c:pt>
                <c:pt idx="4426">
                  <c:v>8</c:v>
                </c:pt>
                <c:pt idx="4427">
                  <c:v>4</c:v>
                </c:pt>
                <c:pt idx="4428">
                  <c:v>6</c:v>
                </c:pt>
                <c:pt idx="4429">
                  <c:v>6</c:v>
                </c:pt>
                <c:pt idx="4430">
                  <c:v>2</c:v>
                </c:pt>
                <c:pt idx="4431">
                  <c:v>2</c:v>
                </c:pt>
                <c:pt idx="4432">
                  <c:v>6</c:v>
                </c:pt>
                <c:pt idx="4433">
                  <c:v>5</c:v>
                </c:pt>
                <c:pt idx="4434">
                  <c:v>10</c:v>
                </c:pt>
                <c:pt idx="4435">
                  <c:v>2</c:v>
                </c:pt>
                <c:pt idx="4436">
                  <c:v>5</c:v>
                </c:pt>
                <c:pt idx="4437">
                  <c:v>5</c:v>
                </c:pt>
                <c:pt idx="4438">
                  <c:v>3</c:v>
                </c:pt>
                <c:pt idx="4439">
                  <c:v>8</c:v>
                </c:pt>
                <c:pt idx="4440">
                  <c:v>1</c:v>
                </c:pt>
                <c:pt idx="4441">
                  <c:v>4</c:v>
                </c:pt>
                <c:pt idx="4442">
                  <c:v>6</c:v>
                </c:pt>
                <c:pt idx="4443">
                  <c:v>5</c:v>
                </c:pt>
                <c:pt idx="4444">
                  <c:v>8</c:v>
                </c:pt>
                <c:pt idx="4445">
                  <c:v>4</c:v>
                </c:pt>
                <c:pt idx="4446">
                  <c:v>7</c:v>
                </c:pt>
                <c:pt idx="4447">
                  <c:v>5</c:v>
                </c:pt>
                <c:pt idx="4448">
                  <c:v>10</c:v>
                </c:pt>
                <c:pt idx="4449">
                  <c:v>3</c:v>
                </c:pt>
                <c:pt idx="4450">
                  <c:v>5</c:v>
                </c:pt>
                <c:pt idx="4451">
                  <c:v>4</c:v>
                </c:pt>
                <c:pt idx="4452">
                  <c:v>5</c:v>
                </c:pt>
                <c:pt idx="4453">
                  <c:v>2</c:v>
                </c:pt>
                <c:pt idx="4454">
                  <c:v>4</c:v>
                </c:pt>
                <c:pt idx="4455">
                  <c:v>3</c:v>
                </c:pt>
                <c:pt idx="4456">
                  <c:v>4</c:v>
                </c:pt>
                <c:pt idx="4457">
                  <c:v>2</c:v>
                </c:pt>
                <c:pt idx="4458">
                  <c:v>1</c:v>
                </c:pt>
                <c:pt idx="4459">
                  <c:v>4</c:v>
                </c:pt>
                <c:pt idx="4460">
                  <c:v>8</c:v>
                </c:pt>
                <c:pt idx="4461">
                  <c:v>8</c:v>
                </c:pt>
                <c:pt idx="4462">
                  <c:v>3</c:v>
                </c:pt>
                <c:pt idx="4463">
                  <c:v>4</c:v>
                </c:pt>
                <c:pt idx="4464">
                  <c:v>8</c:v>
                </c:pt>
                <c:pt idx="4465">
                  <c:v>3</c:v>
                </c:pt>
                <c:pt idx="4466">
                  <c:v>2</c:v>
                </c:pt>
                <c:pt idx="4467">
                  <c:v>3</c:v>
                </c:pt>
                <c:pt idx="4468">
                  <c:v>6</c:v>
                </c:pt>
                <c:pt idx="4469">
                  <c:v>4</c:v>
                </c:pt>
                <c:pt idx="4470">
                  <c:v>3</c:v>
                </c:pt>
                <c:pt idx="4471">
                  <c:v>3</c:v>
                </c:pt>
                <c:pt idx="4472">
                  <c:v>3</c:v>
                </c:pt>
                <c:pt idx="4473">
                  <c:v>6</c:v>
                </c:pt>
                <c:pt idx="4474">
                  <c:v>4</c:v>
                </c:pt>
                <c:pt idx="4475">
                  <c:v>4</c:v>
                </c:pt>
                <c:pt idx="4476">
                  <c:v>5</c:v>
                </c:pt>
                <c:pt idx="4477">
                  <c:v>4</c:v>
                </c:pt>
                <c:pt idx="4478">
                  <c:v>7</c:v>
                </c:pt>
                <c:pt idx="4479">
                  <c:v>4</c:v>
                </c:pt>
                <c:pt idx="4480">
                  <c:v>2</c:v>
                </c:pt>
                <c:pt idx="4481">
                  <c:v>1</c:v>
                </c:pt>
                <c:pt idx="4482">
                  <c:v>5</c:v>
                </c:pt>
                <c:pt idx="4483">
                  <c:v>3</c:v>
                </c:pt>
                <c:pt idx="4484">
                  <c:v>5</c:v>
                </c:pt>
                <c:pt idx="4485">
                  <c:v>4</c:v>
                </c:pt>
                <c:pt idx="4486">
                  <c:v>2</c:v>
                </c:pt>
                <c:pt idx="4487">
                  <c:v>5</c:v>
                </c:pt>
                <c:pt idx="4488">
                  <c:v>5</c:v>
                </c:pt>
                <c:pt idx="4489">
                  <c:v>5</c:v>
                </c:pt>
                <c:pt idx="4490">
                  <c:v>3</c:v>
                </c:pt>
                <c:pt idx="4491">
                  <c:v>7</c:v>
                </c:pt>
                <c:pt idx="4492">
                  <c:v>4</c:v>
                </c:pt>
                <c:pt idx="4493">
                  <c:v>8</c:v>
                </c:pt>
                <c:pt idx="4494">
                  <c:v>9</c:v>
                </c:pt>
                <c:pt idx="4495">
                  <c:v>5</c:v>
                </c:pt>
                <c:pt idx="4496">
                  <c:v>4</c:v>
                </c:pt>
                <c:pt idx="4497">
                  <c:v>2</c:v>
                </c:pt>
                <c:pt idx="4498">
                  <c:v>3</c:v>
                </c:pt>
                <c:pt idx="4499">
                  <c:v>4</c:v>
                </c:pt>
                <c:pt idx="4500">
                  <c:v>3</c:v>
                </c:pt>
                <c:pt idx="4501">
                  <c:v>6</c:v>
                </c:pt>
                <c:pt idx="4502">
                  <c:v>5</c:v>
                </c:pt>
                <c:pt idx="4503">
                  <c:v>3</c:v>
                </c:pt>
                <c:pt idx="4504">
                  <c:v>7</c:v>
                </c:pt>
                <c:pt idx="4505">
                  <c:v>4</c:v>
                </c:pt>
                <c:pt idx="4506">
                  <c:v>5</c:v>
                </c:pt>
                <c:pt idx="4507">
                  <c:v>6</c:v>
                </c:pt>
                <c:pt idx="4508">
                  <c:v>3</c:v>
                </c:pt>
                <c:pt idx="4509">
                  <c:v>3</c:v>
                </c:pt>
                <c:pt idx="4510">
                  <c:v>7</c:v>
                </c:pt>
                <c:pt idx="4511">
                  <c:v>6</c:v>
                </c:pt>
                <c:pt idx="4512">
                  <c:v>5</c:v>
                </c:pt>
                <c:pt idx="4513">
                  <c:v>2</c:v>
                </c:pt>
                <c:pt idx="4514">
                  <c:v>3</c:v>
                </c:pt>
                <c:pt idx="4515">
                  <c:v>4</c:v>
                </c:pt>
                <c:pt idx="4516">
                  <c:v>10</c:v>
                </c:pt>
                <c:pt idx="4517">
                  <c:v>3</c:v>
                </c:pt>
                <c:pt idx="4518">
                  <c:v>9</c:v>
                </c:pt>
                <c:pt idx="4519">
                  <c:v>3</c:v>
                </c:pt>
                <c:pt idx="4520">
                  <c:v>3</c:v>
                </c:pt>
                <c:pt idx="4521">
                  <c:v>6</c:v>
                </c:pt>
                <c:pt idx="4522">
                  <c:v>8</c:v>
                </c:pt>
                <c:pt idx="4523">
                  <c:v>3</c:v>
                </c:pt>
                <c:pt idx="4524">
                  <c:v>2</c:v>
                </c:pt>
                <c:pt idx="4525">
                  <c:v>4</c:v>
                </c:pt>
                <c:pt idx="4526">
                  <c:v>5</c:v>
                </c:pt>
                <c:pt idx="4527">
                  <c:v>3</c:v>
                </c:pt>
                <c:pt idx="4528">
                  <c:v>4</c:v>
                </c:pt>
                <c:pt idx="4529">
                  <c:v>4</c:v>
                </c:pt>
                <c:pt idx="4530">
                  <c:v>1</c:v>
                </c:pt>
                <c:pt idx="4531">
                  <c:v>2</c:v>
                </c:pt>
                <c:pt idx="4532">
                  <c:v>4</c:v>
                </c:pt>
                <c:pt idx="4533">
                  <c:v>9</c:v>
                </c:pt>
                <c:pt idx="4534">
                  <c:v>5</c:v>
                </c:pt>
                <c:pt idx="4535">
                  <c:v>7</c:v>
                </c:pt>
                <c:pt idx="4536">
                  <c:v>0</c:v>
                </c:pt>
                <c:pt idx="4537">
                  <c:v>10</c:v>
                </c:pt>
                <c:pt idx="4538">
                  <c:v>9</c:v>
                </c:pt>
                <c:pt idx="4539">
                  <c:v>2</c:v>
                </c:pt>
                <c:pt idx="4540">
                  <c:v>4</c:v>
                </c:pt>
                <c:pt idx="4541">
                  <c:v>7</c:v>
                </c:pt>
                <c:pt idx="4542">
                  <c:v>5</c:v>
                </c:pt>
                <c:pt idx="4543">
                  <c:v>3</c:v>
                </c:pt>
                <c:pt idx="4544">
                  <c:v>4</c:v>
                </c:pt>
                <c:pt idx="4545">
                  <c:v>1</c:v>
                </c:pt>
                <c:pt idx="4546">
                  <c:v>3</c:v>
                </c:pt>
                <c:pt idx="4547">
                  <c:v>6</c:v>
                </c:pt>
                <c:pt idx="4548">
                  <c:v>4</c:v>
                </c:pt>
                <c:pt idx="4549">
                  <c:v>2</c:v>
                </c:pt>
                <c:pt idx="4550">
                  <c:v>6</c:v>
                </c:pt>
                <c:pt idx="4551">
                  <c:v>2</c:v>
                </c:pt>
                <c:pt idx="4552">
                  <c:v>1</c:v>
                </c:pt>
                <c:pt idx="4553">
                  <c:v>1</c:v>
                </c:pt>
                <c:pt idx="4554">
                  <c:v>5</c:v>
                </c:pt>
                <c:pt idx="4555">
                  <c:v>5</c:v>
                </c:pt>
                <c:pt idx="4556">
                  <c:v>5</c:v>
                </c:pt>
                <c:pt idx="4557">
                  <c:v>7</c:v>
                </c:pt>
                <c:pt idx="4558">
                  <c:v>5</c:v>
                </c:pt>
                <c:pt idx="4559">
                  <c:v>4</c:v>
                </c:pt>
                <c:pt idx="4560">
                  <c:v>3</c:v>
                </c:pt>
                <c:pt idx="4561">
                  <c:v>5</c:v>
                </c:pt>
                <c:pt idx="4562">
                  <c:v>4</c:v>
                </c:pt>
                <c:pt idx="4563">
                  <c:v>4</c:v>
                </c:pt>
                <c:pt idx="4564">
                  <c:v>7</c:v>
                </c:pt>
                <c:pt idx="4565">
                  <c:v>5</c:v>
                </c:pt>
                <c:pt idx="4566">
                  <c:v>3</c:v>
                </c:pt>
                <c:pt idx="4567">
                  <c:v>6</c:v>
                </c:pt>
                <c:pt idx="4568">
                  <c:v>8</c:v>
                </c:pt>
                <c:pt idx="4569">
                  <c:v>7</c:v>
                </c:pt>
                <c:pt idx="4570">
                  <c:v>6</c:v>
                </c:pt>
                <c:pt idx="4571">
                  <c:v>6</c:v>
                </c:pt>
                <c:pt idx="4572">
                  <c:v>3</c:v>
                </c:pt>
                <c:pt idx="4573">
                  <c:v>6</c:v>
                </c:pt>
                <c:pt idx="4574">
                  <c:v>5</c:v>
                </c:pt>
                <c:pt idx="4575">
                  <c:v>4</c:v>
                </c:pt>
                <c:pt idx="4576">
                  <c:v>5</c:v>
                </c:pt>
                <c:pt idx="4577">
                  <c:v>5</c:v>
                </c:pt>
                <c:pt idx="4578">
                  <c:v>4</c:v>
                </c:pt>
                <c:pt idx="4579">
                  <c:v>8</c:v>
                </c:pt>
                <c:pt idx="4580">
                  <c:v>6</c:v>
                </c:pt>
                <c:pt idx="4581">
                  <c:v>4</c:v>
                </c:pt>
                <c:pt idx="4582">
                  <c:v>2</c:v>
                </c:pt>
                <c:pt idx="4583">
                  <c:v>2</c:v>
                </c:pt>
                <c:pt idx="4584">
                  <c:v>2</c:v>
                </c:pt>
                <c:pt idx="4585">
                  <c:v>4</c:v>
                </c:pt>
                <c:pt idx="4586">
                  <c:v>3</c:v>
                </c:pt>
                <c:pt idx="4587">
                  <c:v>4</c:v>
                </c:pt>
                <c:pt idx="4588">
                  <c:v>4</c:v>
                </c:pt>
                <c:pt idx="4589">
                  <c:v>6</c:v>
                </c:pt>
                <c:pt idx="4590">
                  <c:v>4</c:v>
                </c:pt>
                <c:pt idx="4591">
                  <c:v>2</c:v>
                </c:pt>
                <c:pt idx="4592">
                  <c:v>1</c:v>
                </c:pt>
                <c:pt idx="4593">
                  <c:v>5</c:v>
                </c:pt>
                <c:pt idx="4594">
                  <c:v>4</c:v>
                </c:pt>
                <c:pt idx="4595">
                  <c:v>2</c:v>
                </c:pt>
                <c:pt idx="4596">
                  <c:v>4</c:v>
                </c:pt>
                <c:pt idx="4597">
                  <c:v>6</c:v>
                </c:pt>
                <c:pt idx="4598">
                  <c:v>3</c:v>
                </c:pt>
                <c:pt idx="4599">
                  <c:v>5</c:v>
                </c:pt>
                <c:pt idx="4600">
                  <c:v>5</c:v>
                </c:pt>
                <c:pt idx="4601">
                  <c:v>2</c:v>
                </c:pt>
                <c:pt idx="4602">
                  <c:v>4</c:v>
                </c:pt>
                <c:pt idx="4603">
                  <c:v>5</c:v>
                </c:pt>
                <c:pt idx="4604">
                  <c:v>6</c:v>
                </c:pt>
                <c:pt idx="4605">
                  <c:v>6</c:v>
                </c:pt>
                <c:pt idx="4606">
                  <c:v>2</c:v>
                </c:pt>
                <c:pt idx="4607">
                  <c:v>2</c:v>
                </c:pt>
                <c:pt idx="4608">
                  <c:v>0</c:v>
                </c:pt>
                <c:pt idx="4609">
                  <c:v>5</c:v>
                </c:pt>
                <c:pt idx="4610">
                  <c:v>3</c:v>
                </c:pt>
                <c:pt idx="4611">
                  <c:v>1</c:v>
                </c:pt>
                <c:pt idx="4612">
                  <c:v>7</c:v>
                </c:pt>
                <c:pt idx="4613">
                  <c:v>6</c:v>
                </c:pt>
                <c:pt idx="4614">
                  <c:v>2</c:v>
                </c:pt>
                <c:pt idx="4615">
                  <c:v>3</c:v>
                </c:pt>
                <c:pt idx="4616">
                  <c:v>1</c:v>
                </c:pt>
                <c:pt idx="4617">
                  <c:v>4</c:v>
                </c:pt>
                <c:pt idx="4618">
                  <c:v>3</c:v>
                </c:pt>
                <c:pt idx="4619">
                  <c:v>1</c:v>
                </c:pt>
                <c:pt idx="4620">
                  <c:v>5</c:v>
                </c:pt>
                <c:pt idx="4621">
                  <c:v>6</c:v>
                </c:pt>
                <c:pt idx="4622">
                  <c:v>4</c:v>
                </c:pt>
                <c:pt idx="4623">
                  <c:v>8</c:v>
                </c:pt>
                <c:pt idx="4624">
                  <c:v>2</c:v>
                </c:pt>
                <c:pt idx="4625">
                  <c:v>5</c:v>
                </c:pt>
                <c:pt idx="4626">
                  <c:v>7</c:v>
                </c:pt>
                <c:pt idx="4627">
                  <c:v>3</c:v>
                </c:pt>
                <c:pt idx="4628">
                  <c:v>4</c:v>
                </c:pt>
                <c:pt idx="4629">
                  <c:v>1</c:v>
                </c:pt>
                <c:pt idx="4630">
                  <c:v>5</c:v>
                </c:pt>
                <c:pt idx="4631">
                  <c:v>5</c:v>
                </c:pt>
                <c:pt idx="4632">
                  <c:v>5</c:v>
                </c:pt>
                <c:pt idx="4633">
                  <c:v>6</c:v>
                </c:pt>
                <c:pt idx="4634">
                  <c:v>5</c:v>
                </c:pt>
                <c:pt idx="4635">
                  <c:v>7</c:v>
                </c:pt>
                <c:pt idx="4636">
                  <c:v>1</c:v>
                </c:pt>
                <c:pt idx="4637">
                  <c:v>4</c:v>
                </c:pt>
                <c:pt idx="4638">
                  <c:v>1</c:v>
                </c:pt>
                <c:pt idx="4639">
                  <c:v>2</c:v>
                </c:pt>
                <c:pt idx="4640">
                  <c:v>2</c:v>
                </c:pt>
                <c:pt idx="4641">
                  <c:v>4</c:v>
                </c:pt>
                <c:pt idx="4642">
                  <c:v>4</c:v>
                </c:pt>
                <c:pt idx="4643">
                  <c:v>5</c:v>
                </c:pt>
                <c:pt idx="4644">
                  <c:v>7</c:v>
                </c:pt>
                <c:pt idx="4645">
                  <c:v>3</c:v>
                </c:pt>
                <c:pt idx="4646">
                  <c:v>8</c:v>
                </c:pt>
                <c:pt idx="4647">
                  <c:v>4</c:v>
                </c:pt>
                <c:pt idx="4648">
                  <c:v>7</c:v>
                </c:pt>
                <c:pt idx="4649">
                  <c:v>4</c:v>
                </c:pt>
                <c:pt idx="4650">
                  <c:v>3</c:v>
                </c:pt>
                <c:pt idx="4651">
                  <c:v>1</c:v>
                </c:pt>
                <c:pt idx="4652">
                  <c:v>3</c:v>
                </c:pt>
                <c:pt idx="4653">
                  <c:v>8</c:v>
                </c:pt>
                <c:pt idx="4654">
                  <c:v>7</c:v>
                </c:pt>
                <c:pt idx="4655">
                  <c:v>7</c:v>
                </c:pt>
                <c:pt idx="4656">
                  <c:v>4</c:v>
                </c:pt>
                <c:pt idx="4657">
                  <c:v>1</c:v>
                </c:pt>
                <c:pt idx="4658">
                  <c:v>6</c:v>
                </c:pt>
                <c:pt idx="4659">
                  <c:v>3</c:v>
                </c:pt>
                <c:pt idx="4660">
                  <c:v>3</c:v>
                </c:pt>
                <c:pt idx="4661">
                  <c:v>5</c:v>
                </c:pt>
                <c:pt idx="4662">
                  <c:v>6</c:v>
                </c:pt>
                <c:pt idx="4663">
                  <c:v>5</c:v>
                </c:pt>
                <c:pt idx="4664">
                  <c:v>5</c:v>
                </c:pt>
                <c:pt idx="4665">
                  <c:v>3</c:v>
                </c:pt>
                <c:pt idx="4666">
                  <c:v>5</c:v>
                </c:pt>
                <c:pt idx="4667">
                  <c:v>3</c:v>
                </c:pt>
                <c:pt idx="4668">
                  <c:v>3</c:v>
                </c:pt>
                <c:pt idx="4669">
                  <c:v>2</c:v>
                </c:pt>
                <c:pt idx="4670">
                  <c:v>8</c:v>
                </c:pt>
                <c:pt idx="4671">
                  <c:v>6</c:v>
                </c:pt>
                <c:pt idx="4672">
                  <c:v>5</c:v>
                </c:pt>
                <c:pt idx="4673">
                  <c:v>2</c:v>
                </c:pt>
                <c:pt idx="4674">
                  <c:v>0</c:v>
                </c:pt>
                <c:pt idx="4675">
                  <c:v>5</c:v>
                </c:pt>
                <c:pt idx="4676">
                  <c:v>5</c:v>
                </c:pt>
                <c:pt idx="4677">
                  <c:v>3</c:v>
                </c:pt>
                <c:pt idx="4678">
                  <c:v>3</c:v>
                </c:pt>
                <c:pt idx="4679">
                  <c:v>2</c:v>
                </c:pt>
                <c:pt idx="4680">
                  <c:v>3</c:v>
                </c:pt>
                <c:pt idx="4681">
                  <c:v>6</c:v>
                </c:pt>
                <c:pt idx="4682">
                  <c:v>5</c:v>
                </c:pt>
                <c:pt idx="4683">
                  <c:v>6</c:v>
                </c:pt>
                <c:pt idx="4684">
                  <c:v>6</c:v>
                </c:pt>
                <c:pt idx="4685">
                  <c:v>5</c:v>
                </c:pt>
                <c:pt idx="4686">
                  <c:v>3</c:v>
                </c:pt>
                <c:pt idx="4687">
                  <c:v>10</c:v>
                </c:pt>
                <c:pt idx="4688">
                  <c:v>3</c:v>
                </c:pt>
                <c:pt idx="4689">
                  <c:v>6</c:v>
                </c:pt>
                <c:pt idx="4690">
                  <c:v>5</c:v>
                </c:pt>
                <c:pt idx="4691">
                  <c:v>4</c:v>
                </c:pt>
                <c:pt idx="4692">
                  <c:v>9</c:v>
                </c:pt>
                <c:pt idx="4693">
                  <c:v>2</c:v>
                </c:pt>
                <c:pt idx="4694">
                  <c:v>6</c:v>
                </c:pt>
                <c:pt idx="4695">
                  <c:v>4</c:v>
                </c:pt>
                <c:pt idx="4696">
                  <c:v>4</c:v>
                </c:pt>
                <c:pt idx="4697">
                  <c:v>8</c:v>
                </c:pt>
                <c:pt idx="4698">
                  <c:v>5</c:v>
                </c:pt>
                <c:pt idx="4699">
                  <c:v>4</c:v>
                </c:pt>
                <c:pt idx="4700">
                  <c:v>2</c:v>
                </c:pt>
                <c:pt idx="4701">
                  <c:v>5</c:v>
                </c:pt>
                <c:pt idx="4702">
                  <c:v>6</c:v>
                </c:pt>
                <c:pt idx="4703">
                  <c:v>8</c:v>
                </c:pt>
                <c:pt idx="4704">
                  <c:v>4</c:v>
                </c:pt>
                <c:pt idx="4705">
                  <c:v>5</c:v>
                </c:pt>
                <c:pt idx="4706">
                  <c:v>2</c:v>
                </c:pt>
                <c:pt idx="4707">
                  <c:v>4</c:v>
                </c:pt>
                <c:pt idx="4708">
                  <c:v>4</c:v>
                </c:pt>
                <c:pt idx="4709">
                  <c:v>3</c:v>
                </c:pt>
                <c:pt idx="4710">
                  <c:v>5</c:v>
                </c:pt>
                <c:pt idx="4711">
                  <c:v>5</c:v>
                </c:pt>
                <c:pt idx="4712">
                  <c:v>8</c:v>
                </c:pt>
                <c:pt idx="4713">
                  <c:v>5</c:v>
                </c:pt>
                <c:pt idx="4714">
                  <c:v>4</c:v>
                </c:pt>
                <c:pt idx="4715">
                  <c:v>8</c:v>
                </c:pt>
                <c:pt idx="4716">
                  <c:v>3</c:v>
                </c:pt>
                <c:pt idx="4717">
                  <c:v>6</c:v>
                </c:pt>
                <c:pt idx="4718">
                  <c:v>4</c:v>
                </c:pt>
                <c:pt idx="4719">
                  <c:v>5</c:v>
                </c:pt>
                <c:pt idx="4720">
                  <c:v>3</c:v>
                </c:pt>
                <c:pt idx="4721">
                  <c:v>0</c:v>
                </c:pt>
                <c:pt idx="4722">
                  <c:v>7</c:v>
                </c:pt>
                <c:pt idx="4723">
                  <c:v>3</c:v>
                </c:pt>
                <c:pt idx="4724">
                  <c:v>2</c:v>
                </c:pt>
                <c:pt idx="4725">
                  <c:v>3</c:v>
                </c:pt>
                <c:pt idx="4726">
                  <c:v>5</c:v>
                </c:pt>
                <c:pt idx="4727">
                  <c:v>3</c:v>
                </c:pt>
                <c:pt idx="4728">
                  <c:v>5</c:v>
                </c:pt>
                <c:pt idx="4729">
                  <c:v>5</c:v>
                </c:pt>
                <c:pt idx="4730">
                  <c:v>4</c:v>
                </c:pt>
                <c:pt idx="4731">
                  <c:v>5</c:v>
                </c:pt>
                <c:pt idx="4732">
                  <c:v>2</c:v>
                </c:pt>
                <c:pt idx="4733">
                  <c:v>3</c:v>
                </c:pt>
                <c:pt idx="4734">
                  <c:v>4</c:v>
                </c:pt>
                <c:pt idx="4735">
                  <c:v>5</c:v>
                </c:pt>
                <c:pt idx="4736">
                  <c:v>4</c:v>
                </c:pt>
                <c:pt idx="4737">
                  <c:v>4</c:v>
                </c:pt>
                <c:pt idx="4738">
                  <c:v>5</c:v>
                </c:pt>
                <c:pt idx="4739">
                  <c:v>3</c:v>
                </c:pt>
                <c:pt idx="4740">
                  <c:v>3</c:v>
                </c:pt>
                <c:pt idx="4741">
                  <c:v>5</c:v>
                </c:pt>
                <c:pt idx="4742">
                  <c:v>3</c:v>
                </c:pt>
                <c:pt idx="4743">
                  <c:v>3</c:v>
                </c:pt>
                <c:pt idx="4744">
                  <c:v>3</c:v>
                </c:pt>
                <c:pt idx="4745">
                  <c:v>2</c:v>
                </c:pt>
                <c:pt idx="4746">
                  <c:v>3</c:v>
                </c:pt>
                <c:pt idx="4747">
                  <c:v>4</c:v>
                </c:pt>
                <c:pt idx="4748">
                  <c:v>1</c:v>
                </c:pt>
                <c:pt idx="4749">
                  <c:v>4</c:v>
                </c:pt>
                <c:pt idx="4750">
                  <c:v>3</c:v>
                </c:pt>
                <c:pt idx="4751">
                  <c:v>5</c:v>
                </c:pt>
                <c:pt idx="4752">
                  <c:v>4</c:v>
                </c:pt>
                <c:pt idx="4753">
                  <c:v>5</c:v>
                </c:pt>
                <c:pt idx="4754">
                  <c:v>4</c:v>
                </c:pt>
                <c:pt idx="4755">
                  <c:v>7</c:v>
                </c:pt>
                <c:pt idx="4756">
                  <c:v>3</c:v>
                </c:pt>
                <c:pt idx="4757">
                  <c:v>5</c:v>
                </c:pt>
                <c:pt idx="4758">
                  <c:v>7</c:v>
                </c:pt>
                <c:pt idx="4759">
                  <c:v>3</c:v>
                </c:pt>
                <c:pt idx="4760">
                  <c:v>6</c:v>
                </c:pt>
                <c:pt idx="4761">
                  <c:v>4</c:v>
                </c:pt>
                <c:pt idx="4762">
                  <c:v>1</c:v>
                </c:pt>
                <c:pt idx="4763">
                  <c:v>3</c:v>
                </c:pt>
                <c:pt idx="4764">
                  <c:v>5</c:v>
                </c:pt>
                <c:pt idx="4765">
                  <c:v>5</c:v>
                </c:pt>
                <c:pt idx="4766">
                  <c:v>5</c:v>
                </c:pt>
                <c:pt idx="4767">
                  <c:v>3</c:v>
                </c:pt>
                <c:pt idx="4768">
                  <c:v>4</c:v>
                </c:pt>
                <c:pt idx="4769">
                  <c:v>2</c:v>
                </c:pt>
                <c:pt idx="4770">
                  <c:v>2</c:v>
                </c:pt>
                <c:pt idx="4771">
                  <c:v>4</c:v>
                </c:pt>
                <c:pt idx="4772">
                  <c:v>2</c:v>
                </c:pt>
                <c:pt idx="4773">
                  <c:v>1</c:v>
                </c:pt>
                <c:pt idx="4774">
                  <c:v>7</c:v>
                </c:pt>
                <c:pt idx="4775">
                  <c:v>4</c:v>
                </c:pt>
                <c:pt idx="4776">
                  <c:v>6</c:v>
                </c:pt>
                <c:pt idx="4777">
                  <c:v>6</c:v>
                </c:pt>
                <c:pt idx="4778">
                  <c:v>2</c:v>
                </c:pt>
                <c:pt idx="4779">
                  <c:v>5</c:v>
                </c:pt>
                <c:pt idx="4780">
                  <c:v>4</c:v>
                </c:pt>
                <c:pt idx="4781">
                  <c:v>3</c:v>
                </c:pt>
                <c:pt idx="4782">
                  <c:v>6</c:v>
                </c:pt>
                <c:pt idx="4783">
                  <c:v>6</c:v>
                </c:pt>
                <c:pt idx="4784">
                  <c:v>5</c:v>
                </c:pt>
                <c:pt idx="4785">
                  <c:v>0</c:v>
                </c:pt>
                <c:pt idx="4786">
                  <c:v>4</c:v>
                </c:pt>
                <c:pt idx="4787">
                  <c:v>4</c:v>
                </c:pt>
                <c:pt idx="4788">
                  <c:v>5</c:v>
                </c:pt>
                <c:pt idx="4789">
                  <c:v>6</c:v>
                </c:pt>
                <c:pt idx="4790">
                  <c:v>4</c:v>
                </c:pt>
                <c:pt idx="4791">
                  <c:v>5</c:v>
                </c:pt>
                <c:pt idx="4792">
                  <c:v>5</c:v>
                </c:pt>
                <c:pt idx="4793">
                  <c:v>2</c:v>
                </c:pt>
                <c:pt idx="4794">
                  <c:v>4</c:v>
                </c:pt>
                <c:pt idx="4795">
                  <c:v>3</c:v>
                </c:pt>
                <c:pt idx="4796">
                  <c:v>4</c:v>
                </c:pt>
                <c:pt idx="4797">
                  <c:v>6</c:v>
                </c:pt>
                <c:pt idx="4798">
                  <c:v>2</c:v>
                </c:pt>
                <c:pt idx="4799">
                  <c:v>5</c:v>
                </c:pt>
                <c:pt idx="4800">
                  <c:v>1</c:v>
                </c:pt>
                <c:pt idx="4801">
                  <c:v>5</c:v>
                </c:pt>
                <c:pt idx="4802">
                  <c:v>6</c:v>
                </c:pt>
                <c:pt idx="4803">
                  <c:v>3</c:v>
                </c:pt>
                <c:pt idx="4804">
                  <c:v>2</c:v>
                </c:pt>
                <c:pt idx="4805">
                  <c:v>8</c:v>
                </c:pt>
                <c:pt idx="4806">
                  <c:v>3</c:v>
                </c:pt>
                <c:pt idx="4807">
                  <c:v>6</c:v>
                </c:pt>
                <c:pt idx="4808">
                  <c:v>6</c:v>
                </c:pt>
                <c:pt idx="4809">
                  <c:v>6</c:v>
                </c:pt>
                <c:pt idx="4810">
                  <c:v>4</c:v>
                </c:pt>
                <c:pt idx="4811">
                  <c:v>2</c:v>
                </c:pt>
                <c:pt idx="4812">
                  <c:v>6</c:v>
                </c:pt>
                <c:pt idx="4813">
                  <c:v>4</c:v>
                </c:pt>
                <c:pt idx="4814">
                  <c:v>3</c:v>
                </c:pt>
                <c:pt idx="4815">
                  <c:v>2</c:v>
                </c:pt>
                <c:pt idx="4816">
                  <c:v>2</c:v>
                </c:pt>
                <c:pt idx="4817">
                  <c:v>3</c:v>
                </c:pt>
                <c:pt idx="4818">
                  <c:v>4</c:v>
                </c:pt>
                <c:pt idx="4819">
                  <c:v>1</c:v>
                </c:pt>
                <c:pt idx="4820">
                  <c:v>5</c:v>
                </c:pt>
                <c:pt idx="4821">
                  <c:v>4</c:v>
                </c:pt>
                <c:pt idx="4822">
                  <c:v>4</c:v>
                </c:pt>
                <c:pt idx="4823">
                  <c:v>3</c:v>
                </c:pt>
                <c:pt idx="4824">
                  <c:v>5</c:v>
                </c:pt>
                <c:pt idx="4825">
                  <c:v>4</c:v>
                </c:pt>
                <c:pt idx="4826">
                  <c:v>3</c:v>
                </c:pt>
                <c:pt idx="4827">
                  <c:v>1</c:v>
                </c:pt>
                <c:pt idx="4828">
                  <c:v>3</c:v>
                </c:pt>
                <c:pt idx="4829">
                  <c:v>5</c:v>
                </c:pt>
                <c:pt idx="4830">
                  <c:v>6</c:v>
                </c:pt>
                <c:pt idx="4831">
                  <c:v>4</c:v>
                </c:pt>
                <c:pt idx="4832">
                  <c:v>6</c:v>
                </c:pt>
                <c:pt idx="4833">
                  <c:v>6</c:v>
                </c:pt>
                <c:pt idx="4834">
                  <c:v>4</c:v>
                </c:pt>
                <c:pt idx="4835">
                  <c:v>5</c:v>
                </c:pt>
                <c:pt idx="4836">
                  <c:v>5</c:v>
                </c:pt>
                <c:pt idx="4837">
                  <c:v>10</c:v>
                </c:pt>
                <c:pt idx="4838">
                  <c:v>2</c:v>
                </c:pt>
                <c:pt idx="4839">
                  <c:v>3</c:v>
                </c:pt>
                <c:pt idx="4840">
                  <c:v>7</c:v>
                </c:pt>
                <c:pt idx="4841">
                  <c:v>3</c:v>
                </c:pt>
                <c:pt idx="4842">
                  <c:v>4</c:v>
                </c:pt>
                <c:pt idx="4843">
                  <c:v>4</c:v>
                </c:pt>
                <c:pt idx="4844">
                  <c:v>9</c:v>
                </c:pt>
                <c:pt idx="4845">
                  <c:v>4</c:v>
                </c:pt>
                <c:pt idx="4846">
                  <c:v>8</c:v>
                </c:pt>
                <c:pt idx="4847">
                  <c:v>6</c:v>
                </c:pt>
                <c:pt idx="4848">
                  <c:v>7</c:v>
                </c:pt>
                <c:pt idx="4849">
                  <c:v>3</c:v>
                </c:pt>
                <c:pt idx="4850">
                  <c:v>3</c:v>
                </c:pt>
                <c:pt idx="4851">
                  <c:v>4</c:v>
                </c:pt>
                <c:pt idx="4852">
                  <c:v>6</c:v>
                </c:pt>
                <c:pt idx="4853">
                  <c:v>3</c:v>
                </c:pt>
                <c:pt idx="4854">
                  <c:v>4</c:v>
                </c:pt>
                <c:pt idx="4855">
                  <c:v>7</c:v>
                </c:pt>
                <c:pt idx="4856">
                  <c:v>6</c:v>
                </c:pt>
                <c:pt idx="4857">
                  <c:v>3</c:v>
                </c:pt>
                <c:pt idx="4858">
                  <c:v>2</c:v>
                </c:pt>
                <c:pt idx="4859">
                  <c:v>0</c:v>
                </c:pt>
                <c:pt idx="4860">
                  <c:v>2</c:v>
                </c:pt>
                <c:pt idx="4861">
                  <c:v>1</c:v>
                </c:pt>
                <c:pt idx="4862">
                  <c:v>1</c:v>
                </c:pt>
                <c:pt idx="4863">
                  <c:v>1</c:v>
                </c:pt>
                <c:pt idx="4864">
                  <c:v>5</c:v>
                </c:pt>
                <c:pt idx="4865">
                  <c:v>1</c:v>
                </c:pt>
                <c:pt idx="4866">
                  <c:v>6</c:v>
                </c:pt>
                <c:pt idx="4867">
                  <c:v>4</c:v>
                </c:pt>
                <c:pt idx="4868">
                  <c:v>6</c:v>
                </c:pt>
                <c:pt idx="4869">
                  <c:v>10</c:v>
                </c:pt>
                <c:pt idx="4870">
                  <c:v>4</c:v>
                </c:pt>
                <c:pt idx="4871">
                  <c:v>7</c:v>
                </c:pt>
                <c:pt idx="4872">
                  <c:v>6</c:v>
                </c:pt>
                <c:pt idx="4873">
                  <c:v>6</c:v>
                </c:pt>
                <c:pt idx="4874">
                  <c:v>3</c:v>
                </c:pt>
                <c:pt idx="4875">
                  <c:v>2</c:v>
                </c:pt>
                <c:pt idx="4876">
                  <c:v>3</c:v>
                </c:pt>
                <c:pt idx="4877">
                  <c:v>2</c:v>
                </c:pt>
                <c:pt idx="4878">
                  <c:v>8</c:v>
                </c:pt>
                <c:pt idx="4879">
                  <c:v>3</c:v>
                </c:pt>
                <c:pt idx="4880">
                  <c:v>3</c:v>
                </c:pt>
                <c:pt idx="4881">
                  <c:v>3</c:v>
                </c:pt>
                <c:pt idx="4882">
                  <c:v>5</c:v>
                </c:pt>
                <c:pt idx="4883">
                  <c:v>5</c:v>
                </c:pt>
                <c:pt idx="4884">
                  <c:v>5</c:v>
                </c:pt>
                <c:pt idx="4885">
                  <c:v>2</c:v>
                </c:pt>
                <c:pt idx="4886">
                  <c:v>8</c:v>
                </c:pt>
                <c:pt idx="4887">
                  <c:v>3</c:v>
                </c:pt>
                <c:pt idx="4888">
                  <c:v>3</c:v>
                </c:pt>
                <c:pt idx="4889">
                  <c:v>1</c:v>
                </c:pt>
                <c:pt idx="4890">
                  <c:v>5</c:v>
                </c:pt>
                <c:pt idx="4891">
                  <c:v>0</c:v>
                </c:pt>
                <c:pt idx="4892">
                  <c:v>7</c:v>
                </c:pt>
                <c:pt idx="4893">
                  <c:v>8</c:v>
                </c:pt>
                <c:pt idx="4894">
                  <c:v>2</c:v>
                </c:pt>
                <c:pt idx="4895">
                  <c:v>5</c:v>
                </c:pt>
                <c:pt idx="4896">
                  <c:v>7</c:v>
                </c:pt>
                <c:pt idx="4897">
                  <c:v>6</c:v>
                </c:pt>
                <c:pt idx="4898">
                  <c:v>4</c:v>
                </c:pt>
                <c:pt idx="4899">
                  <c:v>3</c:v>
                </c:pt>
                <c:pt idx="4900">
                  <c:v>4</c:v>
                </c:pt>
                <c:pt idx="4901">
                  <c:v>3</c:v>
                </c:pt>
                <c:pt idx="4902">
                  <c:v>3</c:v>
                </c:pt>
                <c:pt idx="4903">
                  <c:v>3</c:v>
                </c:pt>
                <c:pt idx="4904">
                  <c:v>2</c:v>
                </c:pt>
                <c:pt idx="4905">
                  <c:v>2</c:v>
                </c:pt>
                <c:pt idx="4906">
                  <c:v>2</c:v>
                </c:pt>
                <c:pt idx="4907">
                  <c:v>1</c:v>
                </c:pt>
                <c:pt idx="4908">
                  <c:v>1</c:v>
                </c:pt>
                <c:pt idx="4909">
                  <c:v>2</c:v>
                </c:pt>
                <c:pt idx="4910">
                  <c:v>2</c:v>
                </c:pt>
                <c:pt idx="4911">
                  <c:v>7</c:v>
                </c:pt>
                <c:pt idx="4912">
                  <c:v>2</c:v>
                </c:pt>
                <c:pt idx="4913">
                  <c:v>4</c:v>
                </c:pt>
                <c:pt idx="4914">
                  <c:v>3</c:v>
                </c:pt>
                <c:pt idx="4915">
                  <c:v>1</c:v>
                </c:pt>
                <c:pt idx="4916">
                  <c:v>1</c:v>
                </c:pt>
                <c:pt idx="4917">
                  <c:v>10</c:v>
                </c:pt>
                <c:pt idx="4918">
                  <c:v>5</c:v>
                </c:pt>
                <c:pt idx="4919">
                  <c:v>2</c:v>
                </c:pt>
                <c:pt idx="4920">
                  <c:v>3</c:v>
                </c:pt>
                <c:pt idx="4921">
                  <c:v>6</c:v>
                </c:pt>
                <c:pt idx="4922">
                  <c:v>7</c:v>
                </c:pt>
                <c:pt idx="4923">
                  <c:v>7</c:v>
                </c:pt>
                <c:pt idx="4924">
                  <c:v>1</c:v>
                </c:pt>
                <c:pt idx="4925">
                  <c:v>2</c:v>
                </c:pt>
                <c:pt idx="4926">
                  <c:v>4</c:v>
                </c:pt>
                <c:pt idx="4927">
                  <c:v>0</c:v>
                </c:pt>
                <c:pt idx="4928">
                  <c:v>1</c:v>
                </c:pt>
                <c:pt idx="4929">
                  <c:v>3</c:v>
                </c:pt>
                <c:pt idx="4930">
                  <c:v>7</c:v>
                </c:pt>
                <c:pt idx="4931">
                  <c:v>4</c:v>
                </c:pt>
                <c:pt idx="4932">
                  <c:v>4</c:v>
                </c:pt>
                <c:pt idx="4933">
                  <c:v>1</c:v>
                </c:pt>
                <c:pt idx="4934">
                  <c:v>4</c:v>
                </c:pt>
                <c:pt idx="4935">
                  <c:v>6</c:v>
                </c:pt>
                <c:pt idx="4936">
                  <c:v>1</c:v>
                </c:pt>
                <c:pt idx="4937">
                  <c:v>2</c:v>
                </c:pt>
                <c:pt idx="4938">
                  <c:v>2</c:v>
                </c:pt>
                <c:pt idx="4939">
                  <c:v>4</c:v>
                </c:pt>
                <c:pt idx="4940">
                  <c:v>3</c:v>
                </c:pt>
                <c:pt idx="4941">
                  <c:v>7</c:v>
                </c:pt>
                <c:pt idx="4942">
                  <c:v>6</c:v>
                </c:pt>
                <c:pt idx="4943">
                  <c:v>6</c:v>
                </c:pt>
                <c:pt idx="4944">
                  <c:v>6</c:v>
                </c:pt>
                <c:pt idx="4945">
                  <c:v>5</c:v>
                </c:pt>
                <c:pt idx="4946">
                  <c:v>5</c:v>
                </c:pt>
                <c:pt idx="4947">
                  <c:v>5</c:v>
                </c:pt>
                <c:pt idx="4948">
                  <c:v>5</c:v>
                </c:pt>
                <c:pt idx="4949">
                  <c:v>4</c:v>
                </c:pt>
                <c:pt idx="4950">
                  <c:v>4</c:v>
                </c:pt>
                <c:pt idx="4951">
                  <c:v>4</c:v>
                </c:pt>
                <c:pt idx="4952">
                  <c:v>2</c:v>
                </c:pt>
                <c:pt idx="4953">
                  <c:v>5</c:v>
                </c:pt>
                <c:pt idx="4954">
                  <c:v>7</c:v>
                </c:pt>
                <c:pt idx="4955">
                  <c:v>1</c:v>
                </c:pt>
                <c:pt idx="4956">
                  <c:v>4</c:v>
                </c:pt>
                <c:pt idx="4957">
                  <c:v>2</c:v>
                </c:pt>
                <c:pt idx="4958">
                  <c:v>4</c:v>
                </c:pt>
                <c:pt idx="4959">
                  <c:v>4</c:v>
                </c:pt>
                <c:pt idx="4960">
                  <c:v>2</c:v>
                </c:pt>
                <c:pt idx="4961">
                  <c:v>5</c:v>
                </c:pt>
                <c:pt idx="4962">
                  <c:v>3</c:v>
                </c:pt>
                <c:pt idx="4963">
                  <c:v>3</c:v>
                </c:pt>
                <c:pt idx="4964">
                  <c:v>4</c:v>
                </c:pt>
                <c:pt idx="4965">
                  <c:v>6</c:v>
                </c:pt>
                <c:pt idx="4966">
                  <c:v>6</c:v>
                </c:pt>
                <c:pt idx="4967">
                  <c:v>4</c:v>
                </c:pt>
                <c:pt idx="4968">
                  <c:v>0</c:v>
                </c:pt>
                <c:pt idx="4969">
                  <c:v>3</c:v>
                </c:pt>
                <c:pt idx="4970">
                  <c:v>1</c:v>
                </c:pt>
                <c:pt idx="4971">
                  <c:v>4</c:v>
                </c:pt>
                <c:pt idx="4972">
                  <c:v>3</c:v>
                </c:pt>
                <c:pt idx="4973">
                  <c:v>2</c:v>
                </c:pt>
                <c:pt idx="4974">
                  <c:v>2</c:v>
                </c:pt>
                <c:pt idx="4975">
                  <c:v>6</c:v>
                </c:pt>
                <c:pt idx="4976">
                  <c:v>4</c:v>
                </c:pt>
                <c:pt idx="4977">
                  <c:v>2</c:v>
                </c:pt>
                <c:pt idx="4978">
                  <c:v>1</c:v>
                </c:pt>
                <c:pt idx="4979">
                  <c:v>2</c:v>
                </c:pt>
                <c:pt idx="4980">
                  <c:v>2</c:v>
                </c:pt>
                <c:pt idx="4981">
                  <c:v>3</c:v>
                </c:pt>
                <c:pt idx="4982">
                  <c:v>5</c:v>
                </c:pt>
                <c:pt idx="4983">
                  <c:v>4</c:v>
                </c:pt>
                <c:pt idx="4984">
                  <c:v>3</c:v>
                </c:pt>
                <c:pt idx="4985">
                  <c:v>4</c:v>
                </c:pt>
                <c:pt idx="4986">
                  <c:v>7</c:v>
                </c:pt>
                <c:pt idx="4987">
                  <c:v>9</c:v>
                </c:pt>
                <c:pt idx="4988">
                  <c:v>2</c:v>
                </c:pt>
                <c:pt idx="4989">
                  <c:v>7</c:v>
                </c:pt>
                <c:pt idx="4990">
                  <c:v>6</c:v>
                </c:pt>
                <c:pt idx="4991">
                  <c:v>9</c:v>
                </c:pt>
                <c:pt idx="4992">
                  <c:v>2</c:v>
                </c:pt>
                <c:pt idx="4993">
                  <c:v>6</c:v>
                </c:pt>
                <c:pt idx="4994">
                  <c:v>2</c:v>
                </c:pt>
                <c:pt idx="4995">
                  <c:v>3</c:v>
                </c:pt>
                <c:pt idx="4996">
                  <c:v>3</c:v>
                </c:pt>
                <c:pt idx="4997">
                  <c:v>3</c:v>
                </c:pt>
                <c:pt idx="4998">
                  <c:v>3</c:v>
                </c:pt>
                <c:pt idx="4999">
                  <c:v>5</c:v>
                </c:pt>
                <c:pt idx="5000">
                  <c:v>8</c:v>
                </c:pt>
                <c:pt idx="5001">
                  <c:v>4</c:v>
                </c:pt>
                <c:pt idx="5002">
                  <c:v>0</c:v>
                </c:pt>
                <c:pt idx="5003">
                  <c:v>5</c:v>
                </c:pt>
                <c:pt idx="5004">
                  <c:v>2</c:v>
                </c:pt>
                <c:pt idx="5005">
                  <c:v>3</c:v>
                </c:pt>
                <c:pt idx="5006">
                  <c:v>2</c:v>
                </c:pt>
                <c:pt idx="5007">
                  <c:v>7</c:v>
                </c:pt>
                <c:pt idx="5008">
                  <c:v>5</c:v>
                </c:pt>
                <c:pt idx="5009">
                  <c:v>4</c:v>
                </c:pt>
                <c:pt idx="5010">
                  <c:v>5</c:v>
                </c:pt>
                <c:pt idx="5011">
                  <c:v>6</c:v>
                </c:pt>
                <c:pt idx="5012">
                  <c:v>4</c:v>
                </c:pt>
                <c:pt idx="5013">
                  <c:v>3</c:v>
                </c:pt>
                <c:pt idx="5014">
                  <c:v>8</c:v>
                </c:pt>
                <c:pt idx="5015">
                  <c:v>3</c:v>
                </c:pt>
                <c:pt idx="5016">
                  <c:v>6</c:v>
                </c:pt>
                <c:pt idx="5017">
                  <c:v>1</c:v>
                </c:pt>
                <c:pt idx="5018">
                  <c:v>2</c:v>
                </c:pt>
                <c:pt idx="5019">
                  <c:v>4</c:v>
                </c:pt>
                <c:pt idx="5020">
                  <c:v>7</c:v>
                </c:pt>
                <c:pt idx="5021">
                  <c:v>3</c:v>
                </c:pt>
                <c:pt idx="5022">
                  <c:v>4</c:v>
                </c:pt>
                <c:pt idx="5023">
                  <c:v>3</c:v>
                </c:pt>
                <c:pt idx="5024">
                  <c:v>5</c:v>
                </c:pt>
                <c:pt idx="5025">
                  <c:v>3</c:v>
                </c:pt>
                <c:pt idx="5026">
                  <c:v>5</c:v>
                </c:pt>
                <c:pt idx="5027">
                  <c:v>7</c:v>
                </c:pt>
                <c:pt idx="5028">
                  <c:v>3</c:v>
                </c:pt>
                <c:pt idx="5029">
                  <c:v>5</c:v>
                </c:pt>
                <c:pt idx="5030">
                  <c:v>6</c:v>
                </c:pt>
                <c:pt idx="5031">
                  <c:v>4</c:v>
                </c:pt>
                <c:pt idx="5032">
                  <c:v>7</c:v>
                </c:pt>
                <c:pt idx="5033">
                  <c:v>4</c:v>
                </c:pt>
                <c:pt idx="5034">
                  <c:v>4</c:v>
                </c:pt>
                <c:pt idx="5035">
                  <c:v>6</c:v>
                </c:pt>
                <c:pt idx="5036">
                  <c:v>8</c:v>
                </c:pt>
                <c:pt idx="5037">
                  <c:v>4</c:v>
                </c:pt>
                <c:pt idx="5038">
                  <c:v>2</c:v>
                </c:pt>
                <c:pt idx="5039">
                  <c:v>9</c:v>
                </c:pt>
                <c:pt idx="5040">
                  <c:v>4</c:v>
                </c:pt>
                <c:pt idx="5041">
                  <c:v>3</c:v>
                </c:pt>
                <c:pt idx="5042">
                  <c:v>4</c:v>
                </c:pt>
                <c:pt idx="5043">
                  <c:v>0</c:v>
                </c:pt>
                <c:pt idx="5044">
                  <c:v>5</c:v>
                </c:pt>
                <c:pt idx="5045">
                  <c:v>1</c:v>
                </c:pt>
                <c:pt idx="5046">
                  <c:v>5</c:v>
                </c:pt>
                <c:pt idx="5047">
                  <c:v>0</c:v>
                </c:pt>
                <c:pt idx="5048">
                  <c:v>6</c:v>
                </c:pt>
                <c:pt idx="5049">
                  <c:v>2</c:v>
                </c:pt>
                <c:pt idx="5050">
                  <c:v>3</c:v>
                </c:pt>
                <c:pt idx="5051">
                  <c:v>6</c:v>
                </c:pt>
                <c:pt idx="5052">
                  <c:v>5</c:v>
                </c:pt>
                <c:pt idx="5053">
                  <c:v>2</c:v>
                </c:pt>
                <c:pt idx="5054">
                  <c:v>0</c:v>
                </c:pt>
                <c:pt idx="5055">
                  <c:v>5</c:v>
                </c:pt>
                <c:pt idx="5056">
                  <c:v>8</c:v>
                </c:pt>
                <c:pt idx="5057">
                  <c:v>2</c:v>
                </c:pt>
                <c:pt idx="5058">
                  <c:v>5</c:v>
                </c:pt>
                <c:pt idx="5059">
                  <c:v>6</c:v>
                </c:pt>
                <c:pt idx="5060">
                  <c:v>4</c:v>
                </c:pt>
                <c:pt idx="5061">
                  <c:v>2</c:v>
                </c:pt>
                <c:pt idx="5062">
                  <c:v>5</c:v>
                </c:pt>
                <c:pt idx="5063">
                  <c:v>0</c:v>
                </c:pt>
                <c:pt idx="5064">
                  <c:v>4</c:v>
                </c:pt>
                <c:pt idx="5065">
                  <c:v>3</c:v>
                </c:pt>
                <c:pt idx="5066">
                  <c:v>2</c:v>
                </c:pt>
                <c:pt idx="5067">
                  <c:v>4</c:v>
                </c:pt>
                <c:pt idx="5068">
                  <c:v>3</c:v>
                </c:pt>
                <c:pt idx="5069">
                  <c:v>7</c:v>
                </c:pt>
                <c:pt idx="5070">
                  <c:v>5</c:v>
                </c:pt>
                <c:pt idx="5071">
                  <c:v>2</c:v>
                </c:pt>
                <c:pt idx="5072">
                  <c:v>3</c:v>
                </c:pt>
                <c:pt idx="5073">
                  <c:v>3</c:v>
                </c:pt>
                <c:pt idx="5074">
                  <c:v>5</c:v>
                </c:pt>
                <c:pt idx="5075">
                  <c:v>6</c:v>
                </c:pt>
                <c:pt idx="5076">
                  <c:v>1</c:v>
                </c:pt>
                <c:pt idx="5077">
                  <c:v>4</c:v>
                </c:pt>
                <c:pt idx="5078">
                  <c:v>4</c:v>
                </c:pt>
                <c:pt idx="5079">
                  <c:v>2</c:v>
                </c:pt>
                <c:pt idx="5080">
                  <c:v>6</c:v>
                </c:pt>
                <c:pt idx="5081">
                  <c:v>1</c:v>
                </c:pt>
                <c:pt idx="5082">
                  <c:v>2</c:v>
                </c:pt>
                <c:pt idx="5083">
                  <c:v>2</c:v>
                </c:pt>
                <c:pt idx="5084">
                  <c:v>6</c:v>
                </c:pt>
                <c:pt idx="5085">
                  <c:v>4</c:v>
                </c:pt>
                <c:pt idx="5086">
                  <c:v>5</c:v>
                </c:pt>
                <c:pt idx="5087">
                  <c:v>6</c:v>
                </c:pt>
                <c:pt idx="5088">
                  <c:v>9</c:v>
                </c:pt>
                <c:pt idx="5089">
                  <c:v>8</c:v>
                </c:pt>
                <c:pt idx="5090">
                  <c:v>5</c:v>
                </c:pt>
                <c:pt idx="5091">
                  <c:v>3</c:v>
                </c:pt>
                <c:pt idx="5092">
                  <c:v>7</c:v>
                </c:pt>
                <c:pt idx="5093">
                  <c:v>3</c:v>
                </c:pt>
                <c:pt idx="5094">
                  <c:v>5</c:v>
                </c:pt>
                <c:pt idx="5095">
                  <c:v>1</c:v>
                </c:pt>
                <c:pt idx="5096">
                  <c:v>5</c:v>
                </c:pt>
                <c:pt idx="5097">
                  <c:v>3</c:v>
                </c:pt>
                <c:pt idx="5098">
                  <c:v>4</c:v>
                </c:pt>
                <c:pt idx="5099">
                  <c:v>5</c:v>
                </c:pt>
                <c:pt idx="5100">
                  <c:v>4</c:v>
                </c:pt>
                <c:pt idx="5101">
                  <c:v>3</c:v>
                </c:pt>
                <c:pt idx="5102">
                  <c:v>6</c:v>
                </c:pt>
                <c:pt idx="5103">
                  <c:v>4</c:v>
                </c:pt>
                <c:pt idx="5104">
                  <c:v>5</c:v>
                </c:pt>
                <c:pt idx="5105">
                  <c:v>7</c:v>
                </c:pt>
                <c:pt idx="5106">
                  <c:v>5</c:v>
                </c:pt>
                <c:pt idx="5107">
                  <c:v>4</c:v>
                </c:pt>
                <c:pt idx="5108">
                  <c:v>6</c:v>
                </c:pt>
                <c:pt idx="5109">
                  <c:v>4</c:v>
                </c:pt>
                <c:pt idx="5110">
                  <c:v>6</c:v>
                </c:pt>
                <c:pt idx="5111">
                  <c:v>5</c:v>
                </c:pt>
                <c:pt idx="5112">
                  <c:v>4</c:v>
                </c:pt>
                <c:pt idx="5113">
                  <c:v>3</c:v>
                </c:pt>
                <c:pt idx="5114">
                  <c:v>5</c:v>
                </c:pt>
                <c:pt idx="5115">
                  <c:v>6</c:v>
                </c:pt>
                <c:pt idx="5116">
                  <c:v>3</c:v>
                </c:pt>
                <c:pt idx="5117">
                  <c:v>7</c:v>
                </c:pt>
                <c:pt idx="5118">
                  <c:v>5</c:v>
                </c:pt>
                <c:pt idx="5119">
                  <c:v>4</c:v>
                </c:pt>
                <c:pt idx="5120">
                  <c:v>4</c:v>
                </c:pt>
                <c:pt idx="5121">
                  <c:v>2</c:v>
                </c:pt>
                <c:pt idx="5122">
                  <c:v>4</c:v>
                </c:pt>
                <c:pt idx="5123">
                  <c:v>5</c:v>
                </c:pt>
                <c:pt idx="5124">
                  <c:v>4</c:v>
                </c:pt>
                <c:pt idx="5125">
                  <c:v>5</c:v>
                </c:pt>
                <c:pt idx="5126">
                  <c:v>6</c:v>
                </c:pt>
                <c:pt idx="5127">
                  <c:v>4</c:v>
                </c:pt>
                <c:pt idx="5128">
                  <c:v>2</c:v>
                </c:pt>
                <c:pt idx="5129">
                  <c:v>4</c:v>
                </c:pt>
                <c:pt idx="5130">
                  <c:v>4</c:v>
                </c:pt>
                <c:pt idx="5131">
                  <c:v>2</c:v>
                </c:pt>
                <c:pt idx="5132">
                  <c:v>4</c:v>
                </c:pt>
                <c:pt idx="5133">
                  <c:v>8</c:v>
                </c:pt>
                <c:pt idx="5134">
                  <c:v>3</c:v>
                </c:pt>
                <c:pt idx="5135">
                  <c:v>2</c:v>
                </c:pt>
                <c:pt idx="5136">
                  <c:v>3</c:v>
                </c:pt>
                <c:pt idx="5137">
                  <c:v>4</c:v>
                </c:pt>
                <c:pt idx="5138">
                  <c:v>4</c:v>
                </c:pt>
                <c:pt idx="5139">
                  <c:v>3</c:v>
                </c:pt>
                <c:pt idx="5140">
                  <c:v>4</c:v>
                </c:pt>
                <c:pt idx="5141">
                  <c:v>4</c:v>
                </c:pt>
                <c:pt idx="5142">
                  <c:v>5</c:v>
                </c:pt>
                <c:pt idx="5143">
                  <c:v>0</c:v>
                </c:pt>
                <c:pt idx="5144">
                  <c:v>7</c:v>
                </c:pt>
                <c:pt idx="5145">
                  <c:v>5</c:v>
                </c:pt>
                <c:pt idx="5146">
                  <c:v>3</c:v>
                </c:pt>
                <c:pt idx="5147">
                  <c:v>1</c:v>
                </c:pt>
                <c:pt idx="5148">
                  <c:v>5</c:v>
                </c:pt>
                <c:pt idx="5149">
                  <c:v>5</c:v>
                </c:pt>
                <c:pt idx="5150">
                  <c:v>1</c:v>
                </c:pt>
                <c:pt idx="5151">
                  <c:v>4</c:v>
                </c:pt>
                <c:pt idx="5152">
                  <c:v>1</c:v>
                </c:pt>
                <c:pt idx="5153">
                  <c:v>3</c:v>
                </c:pt>
                <c:pt idx="5154">
                  <c:v>3</c:v>
                </c:pt>
                <c:pt idx="5155">
                  <c:v>1</c:v>
                </c:pt>
                <c:pt idx="5156">
                  <c:v>5</c:v>
                </c:pt>
                <c:pt idx="5157">
                  <c:v>8</c:v>
                </c:pt>
                <c:pt idx="5158">
                  <c:v>4</c:v>
                </c:pt>
                <c:pt idx="5159">
                  <c:v>6</c:v>
                </c:pt>
                <c:pt idx="5160">
                  <c:v>2</c:v>
                </c:pt>
                <c:pt idx="5161">
                  <c:v>5</c:v>
                </c:pt>
                <c:pt idx="5162">
                  <c:v>2</c:v>
                </c:pt>
                <c:pt idx="5163">
                  <c:v>1</c:v>
                </c:pt>
                <c:pt idx="5164">
                  <c:v>6</c:v>
                </c:pt>
                <c:pt idx="5165">
                  <c:v>2</c:v>
                </c:pt>
                <c:pt idx="5166">
                  <c:v>2</c:v>
                </c:pt>
                <c:pt idx="5167">
                  <c:v>3</c:v>
                </c:pt>
                <c:pt idx="5168">
                  <c:v>4</c:v>
                </c:pt>
                <c:pt idx="5169">
                  <c:v>2</c:v>
                </c:pt>
                <c:pt idx="5170">
                  <c:v>5</c:v>
                </c:pt>
                <c:pt idx="5171">
                  <c:v>1</c:v>
                </c:pt>
                <c:pt idx="5172">
                  <c:v>2</c:v>
                </c:pt>
                <c:pt idx="5173">
                  <c:v>3</c:v>
                </c:pt>
                <c:pt idx="5174">
                  <c:v>4</c:v>
                </c:pt>
                <c:pt idx="5175">
                  <c:v>4</c:v>
                </c:pt>
                <c:pt idx="5176">
                  <c:v>5</c:v>
                </c:pt>
                <c:pt idx="5177">
                  <c:v>7</c:v>
                </c:pt>
                <c:pt idx="5178">
                  <c:v>5</c:v>
                </c:pt>
                <c:pt idx="5179">
                  <c:v>4</c:v>
                </c:pt>
                <c:pt idx="5180">
                  <c:v>5</c:v>
                </c:pt>
                <c:pt idx="5181">
                  <c:v>4</c:v>
                </c:pt>
                <c:pt idx="5182">
                  <c:v>5</c:v>
                </c:pt>
                <c:pt idx="5183">
                  <c:v>2</c:v>
                </c:pt>
                <c:pt idx="5184">
                  <c:v>7</c:v>
                </c:pt>
                <c:pt idx="5185">
                  <c:v>2</c:v>
                </c:pt>
                <c:pt idx="5186">
                  <c:v>1</c:v>
                </c:pt>
                <c:pt idx="5187">
                  <c:v>1</c:v>
                </c:pt>
                <c:pt idx="5188">
                  <c:v>2</c:v>
                </c:pt>
                <c:pt idx="5189">
                  <c:v>0</c:v>
                </c:pt>
                <c:pt idx="5190">
                  <c:v>4</c:v>
                </c:pt>
                <c:pt idx="5191">
                  <c:v>4</c:v>
                </c:pt>
                <c:pt idx="5192">
                  <c:v>4</c:v>
                </c:pt>
                <c:pt idx="5193">
                  <c:v>4</c:v>
                </c:pt>
                <c:pt idx="5194">
                  <c:v>2</c:v>
                </c:pt>
                <c:pt idx="5195">
                  <c:v>2</c:v>
                </c:pt>
                <c:pt idx="5196">
                  <c:v>7</c:v>
                </c:pt>
                <c:pt idx="5197">
                  <c:v>4</c:v>
                </c:pt>
                <c:pt idx="5198">
                  <c:v>4</c:v>
                </c:pt>
                <c:pt idx="5199">
                  <c:v>7</c:v>
                </c:pt>
                <c:pt idx="5200">
                  <c:v>5</c:v>
                </c:pt>
                <c:pt idx="5201">
                  <c:v>5</c:v>
                </c:pt>
                <c:pt idx="5202">
                  <c:v>3</c:v>
                </c:pt>
                <c:pt idx="5203">
                  <c:v>3</c:v>
                </c:pt>
                <c:pt idx="5204">
                  <c:v>4</c:v>
                </c:pt>
                <c:pt idx="5205">
                  <c:v>4</c:v>
                </c:pt>
                <c:pt idx="5206">
                  <c:v>3</c:v>
                </c:pt>
                <c:pt idx="5207">
                  <c:v>6</c:v>
                </c:pt>
                <c:pt idx="5208">
                  <c:v>6</c:v>
                </c:pt>
                <c:pt idx="5209">
                  <c:v>6</c:v>
                </c:pt>
                <c:pt idx="5210">
                  <c:v>8</c:v>
                </c:pt>
                <c:pt idx="5211">
                  <c:v>4</c:v>
                </c:pt>
                <c:pt idx="5212">
                  <c:v>5</c:v>
                </c:pt>
                <c:pt idx="5213">
                  <c:v>5</c:v>
                </c:pt>
                <c:pt idx="5214">
                  <c:v>3</c:v>
                </c:pt>
                <c:pt idx="5215">
                  <c:v>2</c:v>
                </c:pt>
                <c:pt idx="5216">
                  <c:v>1</c:v>
                </c:pt>
                <c:pt idx="5217">
                  <c:v>5</c:v>
                </c:pt>
                <c:pt idx="5218">
                  <c:v>5</c:v>
                </c:pt>
                <c:pt idx="5219">
                  <c:v>3</c:v>
                </c:pt>
                <c:pt idx="5220">
                  <c:v>3</c:v>
                </c:pt>
                <c:pt idx="5221">
                  <c:v>11</c:v>
                </c:pt>
                <c:pt idx="5222">
                  <c:v>3</c:v>
                </c:pt>
                <c:pt idx="5223">
                  <c:v>5</c:v>
                </c:pt>
                <c:pt idx="5224">
                  <c:v>9</c:v>
                </c:pt>
                <c:pt idx="5225">
                  <c:v>6</c:v>
                </c:pt>
                <c:pt idx="5226">
                  <c:v>4</c:v>
                </c:pt>
                <c:pt idx="5227">
                  <c:v>7</c:v>
                </c:pt>
                <c:pt idx="5228">
                  <c:v>5</c:v>
                </c:pt>
                <c:pt idx="5229">
                  <c:v>2</c:v>
                </c:pt>
                <c:pt idx="5230">
                  <c:v>3</c:v>
                </c:pt>
                <c:pt idx="5231">
                  <c:v>3</c:v>
                </c:pt>
                <c:pt idx="5232">
                  <c:v>2</c:v>
                </c:pt>
                <c:pt idx="5233">
                  <c:v>4</c:v>
                </c:pt>
                <c:pt idx="5234">
                  <c:v>3</c:v>
                </c:pt>
                <c:pt idx="5235">
                  <c:v>1</c:v>
                </c:pt>
                <c:pt idx="5236">
                  <c:v>4</c:v>
                </c:pt>
                <c:pt idx="5237">
                  <c:v>7</c:v>
                </c:pt>
                <c:pt idx="5238">
                  <c:v>3</c:v>
                </c:pt>
                <c:pt idx="5239">
                  <c:v>5</c:v>
                </c:pt>
                <c:pt idx="5240">
                  <c:v>5</c:v>
                </c:pt>
                <c:pt idx="5241">
                  <c:v>3</c:v>
                </c:pt>
                <c:pt idx="5242">
                  <c:v>6</c:v>
                </c:pt>
                <c:pt idx="5243">
                  <c:v>3</c:v>
                </c:pt>
                <c:pt idx="5244">
                  <c:v>2</c:v>
                </c:pt>
                <c:pt idx="5245">
                  <c:v>5</c:v>
                </c:pt>
                <c:pt idx="5246">
                  <c:v>1</c:v>
                </c:pt>
                <c:pt idx="5247">
                  <c:v>5</c:v>
                </c:pt>
                <c:pt idx="5248">
                  <c:v>5</c:v>
                </c:pt>
                <c:pt idx="5249">
                  <c:v>3</c:v>
                </c:pt>
                <c:pt idx="5250">
                  <c:v>4</c:v>
                </c:pt>
                <c:pt idx="5251">
                  <c:v>9</c:v>
                </c:pt>
                <c:pt idx="5252">
                  <c:v>2</c:v>
                </c:pt>
                <c:pt idx="5253">
                  <c:v>4</c:v>
                </c:pt>
                <c:pt idx="5254">
                  <c:v>7</c:v>
                </c:pt>
                <c:pt idx="5255">
                  <c:v>4</c:v>
                </c:pt>
                <c:pt idx="5256">
                  <c:v>2</c:v>
                </c:pt>
                <c:pt idx="5257">
                  <c:v>6</c:v>
                </c:pt>
                <c:pt idx="5258">
                  <c:v>6</c:v>
                </c:pt>
                <c:pt idx="5259">
                  <c:v>4</c:v>
                </c:pt>
                <c:pt idx="5260">
                  <c:v>3</c:v>
                </c:pt>
                <c:pt idx="5261">
                  <c:v>7</c:v>
                </c:pt>
                <c:pt idx="5262">
                  <c:v>3</c:v>
                </c:pt>
                <c:pt idx="5263">
                  <c:v>1</c:v>
                </c:pt>
                <c:pt idx="5264">
                  <c:v>4</c:v>
                </c:pt>
                <c:pt idx="5265">
                  <c:v>1</c:v>
                </c:pt>
                <c:pt idx="5266">
                  <c:v>5</c:v>
                </c:pt>
                <c:pt idx="5267">
                  <c:v>2</c:v>
                </c:pt>
                <c:pt idx="5268">
                  <c:v>6</c:v>
                </c:pt>
                <c:pt idx="5269">
                  <c:v>3</c:v>
                </c:pt>
                <c:pt idx="5270">
                  <c:v>3</c:v>
                </c:pt>
                <c:pt idx="5271">
                  <c:v>3</c:v>
                </c:pt>
                <c:pt idx="5272">
                  <c:v>8</c:v>
                </c:pt>
                <c:pt idx="5273">
                  <c:v>1</c:v>
                </c:pt>
                <c:pt idx="5274">
                  <c:v>4</c:v>
                </c:pt>
                <c:pt idx="5275">
                  <c:v>9</c:v>
                </c:pt>
                <c:pt idx="5276">
                  <c:v>5</c:v>
                </c:pt>
                <c:pt idx="5277">
                  <c:v>3</c:v>
                </c:pt>
                <c:pt idx="5278">
                  <c:v>4</c:v>
                </c:pt>
                <c:pt idx="5279">
                  <c:v>6</c:v>
                </c:pt>
                <c:pt idx="5280">
                  <c:v>6</c:v>
                </c:pt>
                <c:pt idx="5281">
                  <c:v>5</c:v>
                </c:pt>
                <c:pt idx="5282">
                  <c:v>9</c:v>
                </c:pt>
                <c:pt idx="5283">
                  <c:v>4</c:v>
                </c:pt>
                <c:pt idx="5284">
                  <c:v>2</c:v>
                </c:pt>
                <c:pt idx="5285">
                  <c:v>4</c:v>
                </c:pt>
                <c:pt idx="5286">
                  <c:v>8</c:v>
                </c:pt>
                <c:pt idx="5287">
                  <c:v>2</c:v>
                </c:pt>
                <c:pt idx="5288">
                  <c:v>4</c:v>
                </c:pt>
                <c:pt idx="5289">
                  <c:v>4</c:v>
                </c:pt>
                <c:pt idx="5290">
                  <c:v>6</c:v>
                </c:pt>
                <c:pt idx="5291">
                  <c:v>5</c:v>
                </c:pt>
                <c:pt idx="5292">
                  <c:v>4</c:v>
                </c:pt>
                <c:pt idx="5293">
                  <c:v>5</c:v>
                </c:pt>
                <c:pt idx="5294">
                  <c:v>8</c:v>
                </c:pt>
                <c:pt idx="5295">
                  <c:v>5</c:v>
                </c:pt>
                <c:pt idx="5296">
                  <c:v>5</c:v>
                </c:pt>
                <c:pt idx="5297">
                  <c:v>6</c:v>
                </c:pt>
                <c:pt idx="5298">
                  <c:v>3</c:v>
                </c:pt>
                <c:pt idx="5299">
                  <c:v>6</c:v>
                </c:pt>
                <c:pt idx="5300">
                  <c:v>2</c:v>
                </c:pt>
                <c:pt idx="5301">
                  <c:v>0</c:v>
                </c:pt>
                <c:pt idx="5302">
                  <c:v>4</c:v>
                </c:pt>
                <c:pt idx="5303">
                  <c:v>2</c:v>
                </c:pt>
                <c:pt idx="5304">
                  <c:v>8</c:v>
                </c:pt>
                <c:pt idx="5305">
                  <c:v>3</c:v>
                </c:pt>
                <c:pt idx="5306">
                  <c:v>3</c:v>
                </c:pt>
                <c:pt idx="5307">
                  <c:v>8</c:v>
                </c:pt>
                <c:pt idx="5308">
                  <c:v>0</c:v>
                </c:pt>
                <c:pt idx="5309">
                  <c:v>5</c:v>
                </c:pt>
                <c:pt idx="5310">
                  <c:v>3</c:v>
                </c:pt>
                <c:pt idx="5311">
                  <c:v>5</c:v>
                </c:pt>
                <c:pt idx="5312">
                  <c:v>5</c:v>
                </c:pt>
                <c:pt idx="5313">
                  <c:v>4</c:v>
                </c:pt>
                <c:pt idx="5314">
                  <c:v>3</c:v>
                </c:pt>
                <c:pt idx="5315">
                  <c:v>2</c:v>
                </c:pt>
                <c:pt idx="5316">
                  <c:v>5</c:v>
                </c:pt>
                <c:pt idx="5317">
                  <c:v>1</c:v>
                </c:pt>
                <c:pt idx="5318">
                  <c:v>5</c:v>
                </c:pt>
                <c:pt idx="5319">
                  <c:v>4</c:v>
                </c:pt>
                <c:pt idx="5320">
                  <c:v>8</c:v>
                </c:pt>
                <c:pt idx="5321">
                  <c:v>6</c:v>
                </c:pt>
                <c:pt idx="5322">
                  <c:v>4</c:v>
                </c:pt>
                <c:pt idx="5323">
                  <c:v>6</c:v>
                </c:pt>
                <c:pt idx="5324">
                  <c:v>2</c:v>
                </c:pt>
                <c:pt idx="5325">
                  <c:v>4</c:v>
                </c:pt>
                <c:pt idx="5326">
                  <c:v>3</c:v>
                </c:pt>
                <c:pt idx="5327">
                  <c:v>4</c:v>
                </c:pt>
                <c:pt idx="5328">
                  <c:v>4</c:v>
                </c:pt>
                <c:pt idx="5329">
                  <c:v>3</c:v>
                </c:pt>
                <c:pt idx="5330">
                  <c:v>4</c:v>
                </c:pt>
                <c:pt idx="5331">
                  <c:v>4</c:v>
                </c:pt>
                <c:pt idx="5332">
                  <c:v>5</c:v>
                </c:pt>
                <c:pt idx="5333">
                  <c:v>4</c:v>
                </c:pt>
                <c:pt idx="5334">
                  <c:v>1</c:v>
                </c:pt>
                <c:pt idx="5335">
                  <c:v>6</c:v>
                </c:pt>
                <c:pt idx="5336">
                  <c:v>7</c:v>
                </c:pt>
                <c:pt idx="5337">
                  <c:v>4</c:v>
                </c:pt>
                <c:pt idx="5338">
                  <c:v>0</c:v>
                </c:pt>
                <c:pt idx="5339">
                  <c:v>2</c:v>
                </c:pt>
                <c:pt idx="5340">
                  <c:v>3</c:v>
                </c:pt>
                <c:pt idx="5341">
                  <c:v>1</c:v>
                </c:pt>
                <c:pt idx="5342">
                  <c:v>2</c:v>
                </c:pt>
                <c:pt idx="5343">
                  <c:v>4</c:v>
                </c:pt>
                <c:pt idx="5344">
                  <c:v>5</c:v>
                </c:pt>
                <c:pt idx="5345">
                  <c:v>4</c:v>
                </c:pt>
                <c:pt idx="5346">
                  <c:v>5</c:v>
                </c:pt>
                <c:pt idx="5347">
                  <c:v>1</c:v>
                </c:pt>
                <c:pt idx="5348">
                  <c:v>1</c:v>
                </c:pt>
                <c:pt idx="5349">
                  <c:v>5</c:v>
                </c:pt>
                <c:pt idx="5350">
                  <c:v>4</c:v>
                </c:pt>
                <c:pt idx="5351">
                  <c:v>3</c:v>
                </c:pt>
                <c:pt idx="5352">
                  <c:v>3</c:v>
                </c:pt>
                <c:pt idx="5353">
                  <c:v>3</c:v>
                </c:pt>
                <c:pt idx="5354">
                  <c:v>3</c:v>
                </c:pt>
                <c:pt idx="5355">
                  <c:v>2</c:v>
                </c:pt>
                <c:pt idx="5356">
                  <c:v>4</c:v>
                </c:pt>
                <c:pt idx="5357">
                  <c:v>3</c:v>
                </c:pt>
                <c:pt idx="5358">
                  <c:v>3</c:v>
                </c:pt>
                <c:pt idx="5359">
                  <c:v>2</c:v>
                </c:pt>
                <c:pt idx="5360">
                  <c:v>8</c:v>
                </c:pt>
                <c:pt idx="5361">
                  <c:v>3</c:v>
                </c:pt>
                <c:pt idx="5362">
                  <c:v>10</c:v>
                </c:pt>
                <c:pt idx="5363">
                  <c:v>4</c:v>
                </c:pt>
                <c:pt idx="5364">
                  <c:v>0</c:v>
                </c:pt>
                <c:pt idx="5365">
                  <c:v>2</c:v>
                </c:pt>
                <c:pt idx="5366">
                  <c:v>3</c:v>
                </c:pt>
                <c:pt idx="5367">
                  <c:v>3</c:v>
                </c:pt>
                <c:pt idx="5368">
                  <c:v>5</c:v>
                </c:pt>
                <c:pt idx="5369">
                  <c:v>6</c:v>
                </c:pt>
                <c:pt idx="5370">
                  <c:v>7</c:v>
                </c:pt>
                <c:pt idx="5371">
                  <c:v>2</c:v>
                </c:pt>
                <c:pt idx="5372">
                  <c:v>5</c:v>
                </c:pt>
                <c:pt idx="5373">
                  <c:v>5</c:v>
                </c:pt>
                <c:pt idx="5374">
                  <c:v>2</c:v>
                </c:pt>
                <c:pt idx="5375">
                  <c:v>4</c:v>
                </c:pt>
                <c:pt idx="5376">
                  <c:v>5</c:v>
                </c:pt>
                <c:pt idx="5377">
                  <c:v>1</c:v>
                </c:pt>
                <c:pt idx="5378">
                  <c:v>8</c:v>
                </c:pt>
                <c:pt idx="5379">
                  <c:v>3</c:v>
                </c:pt>
                <c:pt idx="5380">
                  <c:v>5</c:v>
                </c:pt>
                <c:pt idx="5381">
                  <c:v>1</c:v>
                </c:pt>
                <c:pt idx="5382">
                  <c:v>3</c:v>
                </c:pt>
                <c:pt idx="5383">
                  <c:v>4</c:v>
                </c:pt>
                <c:pt idx="5384">
                  <c:v>0</c:v>
                </c:pt>
                <c:pt idx="5385">
                  <c:v>3</c:v>
                </c:pt>
                <c:pt idx="5386">
                  <c:v>4</c:v>
                </c:pt>
                <c:pt idx="5387">
                  <c:v>3</c:v>
                </c:pt>
                <c:pt idx="5388">
                  <c:v>3</c:v>
                </c:pt>
                <c:pt idx="5389">
                  <c:v>8</c:v>
                </c:pt>
                <c:pt idx="5390">
                  <c:v>3</c:v>
                </c:pt>
                <c:pt idx="5391">
                  <c:v>4</c:v>
                </c:pt>
                <c:pt idx="5392">
                  <c:v>9</c:v>
                </c:pt>
                <c:pt idx="5393">
                  <c:v>4</c:v>
                </c:pt>
                <c:pt idx="5394">
                  <c:v>7</c:v>
                </c:pt>
                <c:pt idx="5395">
                  <c:v>3</c:v>
                </c:pt>
                <c:pt idx="5396">
                  <c:v>2</c:v>
                </c:pt>
                <c:pt idx="5397">
                  <c:v>5</c:v>
                </c:pt>
                <c:pt idx="5398">
                  <c:v>7</c:v>
                </c:pt>
                <c:pt idx="5399">
                  <c:v>4</c:v>
                </c:pt>
                <c:pt idx="5400">
                  <c:v>1</c:v>
                </c:pt>
                <c:pt idx="5401">
                  <c:v>7</c:v>
                </c:pt>
                <c:pt idx="5402">
                  <c:v>4</c:v>
                </c:pt>
                <c:pt idx="5403">
                  <c:v>5</c:v>
                </c:pt>
                <c:pt idx="5404">
                  <c:v>1</c:v>
                </c:pt>
                <c:pt idx="5405">
                  <c:v>5</c:v>
                </c:pt>
                <c:pt idx="5406">
                  <c:v>3</c:v>
                </c:pt>
                <c:pt idx="5407">
                  <c:v>3</c:v>
                </c:pt>
                <c:pt idx="5408">
                  <c:v>4</c:v>
                </c:pt>
                <c:pt idx="5409">
                  <c:v>2</c:v>
                </c:pt>
                <c:pt idx="5410">
                  <c:v>6</c:v>
                </c:pt>
                <c:pt idx="5411">
                  <c:v>3</c:v>
                </c:pt>
                <c:pt idx="5412">
                  <c:v>3</c:v>
                </c:pt>
                <c:pt idx="5413">
                  <c:v>7</c:v>
                </c:pt>
                <c:pt idx="5414">
                  <c:v>1</c:v>
                </c:pt>
                <c:pt idx="5415">
                  <c:v>3</c:v>
                </c:pt>
                <c:pt idx="5416">
                  <c:v>3</c:v>
                </c:pt>
                <c:pt idx="5417">
                  <c:v>4</c:v>
                </c:pt>
                <c:pt idx="5418">
                  <c:v>4</c:v>
                </c:pt>
                <c:pt idx="5419">
                  <c:v>8</c:v>
                </c:pt>
                <c:pt idx="5420">
                  <c:v>5</c:v>
                </c:pt>
                <c:pt idx="5421">
                  <c:v>2</c:v>
                </c:pt>
                <c:pt idx="5422">
                  <c:v>4</c:v>
                </c:pt>
                <c:pt idx="5423">
                  <c:v>5</c:v>
                </c:pt>
                <c:pt idx="5424">
                  <c:v>5</c:v>
                </c:pt>
                <c:pt idx="5425">
                  <c:v>4</c:v>
                </c:pt>
                <c:pt idx="5426">
                  <c:v>0</c:v>
                </c:pt>
                <c:pt idx="5427">
                  <c:v>6</c:v>
                </c:pt>
                <c:pt idx="5428">
                  <c:v>5</c:v>
                </c:pt>
                <c:pt idx="5429">
                  <c:v>0</c:v>
                </c:pt>
                <c:pt idx="5430">
                  <c:v>2</c:v>
                </c:pt>
                <c:pt idx="5431">
                  <c:v>6</c:v>
                </c:pt>
                <c:pt idx="5432">
                  <c:v>3</c:v>
                </c:pt>
                <c:pt idx="5433">
                  <c:v>6</c:v>
                </c:pt>
                <c:pt idx="5434">
                  <c:v>3</c:v>
                </c:pt>
                <c:pt idx="5435">
                  <c:v>1</c:v>
                </c:pt>
                <c:pt idx="5436">
                  <c:v>5</c:v>
                </c:pt>
                <c:pt idx="5437">
                  <c:v>6</c:v>
                </c:pt>
                <c:pt idx="5438">
                  <c:v>7</c:v>
                </c:pt>
                <c:pt idx="5439">
                  <c:v>2</c:v>
                </c:pt>
                <c:pt idx="5440">
                  <c:v>0</c:v>
                </c:pt>
                <c:pt idx="5441">
                  <c:v>5</c:v>
                </c:pt>
                <c:pt idx="5442">
                  <c:v>1</c:v>
                </c:pt>
                <c:pt idx="5443">
                  <c:v>4</c:v>
                </c:pt>
                <c:pt idx="5444">
                  <c:v>3</c:v>
                </c:pt>
                <c:pt idx="5445">
                  <c:v>1</c:v>
                </c:pt>
                <c:pt idx="5446">
                  <c:v>6</c:v>
                </c:pt>
                <c:pt idx="5447">
                  <c:v>3</c:v>
                </c:pt>
                <c:pt idx="5448">
                  <c:v>8</c:v>
                </c:pt>
                <c:pt idx="5449">
                  <c:v>5</c:v>
                </c:pt>
                <c:pt idx="5450">
                  <c:v>6</c:v>
                </c:pt>
                <c:pt idx="5451">
                  <c:v>2</c:v>
                </c:pt>
                <c:pt idx="5452">
                  <c:v>5</c:v>
                </c:pt>
                <c:pt idx="5453">
                  <c:v>1</c:v>
                </c:pt>
                <c:pt idx="5454">
                  <c:v>4</c:v>
                </c:pt>
                <c:pt idx="5455">
                  <c:v>4</c:v>
                </c:pt>
                <c:pt idx="5456">
                  <c:v>3</c:v>
                </c:pt>
                <c:pt idx="5457">
                  <c:v>3</c:v>
                </c:pt>
                <c:pt idx="5458">
                  <c:v>1</c:v>
                </c:pt>
                <c:pt idx="5459">
                  <c:v>5</c:v>
                </c:pt>
                <c:pt idx="5460">
                  <c:v>8</c:v>
                </c:pt>
                <c:pt idx="5461">
                  <c:v>4</c:v>
                </c:pt>
                <c:pt idx="5462">
                  <c:v>1</c:v>
                </c:pt>
                <c:pt idx="5463">
                  <c:v>2</c:v>
                </c:pt>
                <c:pt idx="5464">
                  <c:v>4</c:v>
                </c:pt>
                <c:pt idx="5465">
                  <c:v>3</c:v>
                </c:pt>
                <c:pt idx="5466">
                  <c:v>3</c:v>
                </c:pt>
                <c:pt idx="5467">
                  <c:v>4</c:v>
                </c:pt>
                <c:pt idx="5468">
                  <c:v>4</c:v>
                </c:pt>
                <c:pt idx="5469">
                  <c:v>4</c:v>
                </c:pt>
                <c:pt idx="5470">
                  <c:v>2</c:v>
                </c:pt>
                <c:pt idx="5471">
                  <c:v>1</c:v>
                </c:pt>
                <c:pt idx="5472">
                  <c:v>9</c:v>
                </c:pt>
                <c:pt idx="5473">
                  <c:v>1</c:v>
                </c:pt>
                <c:pt idx="5474">
                  <c:v>8</c:v>
                </c:pt>
                <c:pt idx="5475">
                  <c:v>5</c:v>
                </c:pt>
                <c:pt idx="5476">
                  <c:v>3</c:v>
                </c:pt>
                <c:pt idx="5477">
                  <c:v>4</c:v>
                </c:pt>
                <c:pt idx="5478">
                  <c:v>3</c:v>
                </c:pt>
                <c:pt idx="5479">
                  <c:v>2</c:v>
                </c:pt>
                <c:pt idx="5480">
                  <c:v>2</c:v>
                </c:pt>
                <c:pt idx="5481">
                  <c:v>4</c:v>
                </c:pt>
                <c:pt idx="5482">
                  <c:v>5</c:v>
                </c:pt>
                <c:pt idx="5483">
                  <c:v>1</c:v>
                </c:pt>
                <c:pt idx="5484">
                  <c:v>5</c:v>
                </c:pt>
                <c:pt idx="5485">
                  <c:v>3</c:v>
                </c:pt>
                <c:pt idx="5486">
                  <c:v>4</c:v>
                </c:pt>
                <c:pt idx="5487">
                  <c:v>7</c:v>
                </c:pt>
                <c:pt idx="5488">
                  <c:v>2</c:v>
                </c:pt>
                <c:pt idx="5489">
                  <c:v>2</c:v>
                </c:pt>
                <c:pt idx="5490">
                  <c:v>3</c:v>
                </c:pt>
                <c:pt idx="5491">
                  <c:v>2</c:v>
                </c:pt>
                <c:pt idx="5492">
                  <c:v>2</c:v>
                </c:pt>
                <c:pt idx="5493">
                  <c:v>6</c:v>
                </c:pt>
                <c:pt idx="5494">
                  <c:v>5</c:v>
                </c:pt>
                <c:pt idx="5495">
                  <c:v>5</c:v>
                </c:pt>
                <c:pt idx="5496">
                  <c:v>4</c:v>
                </c:pt>
                <c:pt idx="5497">
                  <c:v>1</c:v>
                </c:pt>
                <c:pt idx="5498">
                  <c:v>2</c:v>
                </c:pt>
                <c:pt idx="5499">
                  <c:v>4</c:v>
                </c:pt>
                <c:pt idx="5500">
                  <c:v>7</c:v>
                </c:pt>
                <c:pt idx="5501">
                  <c:v>2</c:v>
                </c:pt>
                <c:pt idx="5502">
                  <c:v>2</c:v>
                </c:pt>
                <c:pt idx="5503">
                  <c:v>2</c:v>
                </c:pt>
                <c:pt idx="5504">
                  <c:v>6</c:v>
                </c:pt>
                <c:pt idx="5505">
                  <c:v>3</c:v>
                </c:pt>
                <c:pt idx="5506">
                  <c:v>4</c:v>
                </c:pt>
                <c:pt idx="5507">
                  <c:v>3</c:v>
                </c:pt>
                <c:pt idx="5508">
                  <c:v>4</c:v>
                </c:pt>
                <c:pt idx="5509">
                  <c:v>4</c:v>
                </c:pt>
                <c:pt idx="5510">
                  <c:v>4</c:v>
                </c:pt>
                <c:pt idx="5511">
                  <c:v>4</c:v>
                </c:pt>
                <c:pt idx="5512">
                  <c:v>1</c:v>
                </c:pt>
                <c:pt idx="5513">
                  <c:v>4</c:v>
                </c:pt>
                <c:pt idx="5514">
                  <c:v>5</c:v>
                </c:pt>
                <c:pt idx="5515">
                  <c:v>6</c:v>
                </c:pt>
                <c:pt idx="5516">
                  <c:v>2</c:v>
                </c:pt>
                <c:pt idx="5517">
                  <c:v>8</c:v>
                </c:pt>
                <c:pt idx="5518">
                  <c:v>6</c:v>
                </c:pt>
                <c:pt idx="5519">
                  <c:v>3</c:v>
                </c:pt>
                <c:pt idx="5520">
                  <c:v>3</c:v>
                </c:pt>
                <c:pt idx="5521">
                  <c:v>2</c:v>
                </c:pt>
                <c:pt idx="5522">
                  <c:v>4</c:v>
                </c:pt>
                <c:pt idx="5523">
                  <c:v>6</c:v>
                </c:pt>
                <c:pt idx="5524">
                  <c:v>3</c:v>
                </c:pt>
                <c:pt idx="5525">
                  <c:v>1</c:v>
                </c:pt>
                <c:pt idx="5526">
                  <c:v>6</c:v>
                </c:pt>
                <c:pt idx="5527">
                  <c:v>1</c:v>
                </c:pt>
                <c:pt idx="5528">
                  <c:v>2</c:v>
                </c:pt>
                <c:pt idx="5529">
                  <c:v>3</c:v>
                </c:pt>
                <c:pt idx="5530">
                  <c:v>1</c:v>
                </c:pt>
                <c:pt idx="5531">
                  <c:v>3</c:v>
                </c:pt>
                <c:pt idx="5532">
                  <c:v>1</c:v>
                </c:pt>
                <c:pt idx="5533">
                  <c:v>7</c:v>
                </c:pt>
                <c:pt idx="5534">
                  <c:v>2</c:v>
                </c:pt>
                <c:pt idx="5535">
                  <c:v>4</c:v>
                </c:pt>
                <c:pt idx="5536">
                  <c:v>3</c:v>
                </c:pt>
                <c:pt idx="5537">
                  <c:v>5</c:v>
                </c:pt>
                <c:pt idx="5538">
                  <c:v>4</c:v>
                </c:pt>
                <c:pt idx="5539">
                  <c:v>5</c:v>
                </c:pt>
                <c:pt idx="5540">
                  <c:v>7</c:v>
                </c:pt>
                <c:pt idx="5541">
                  <c:v>0</c:v>
                </c:pt>
                <c:pt idx="5542">
                  <c:v>4</c:v>
                </c:pt>
                <c:pt idx="5543">
                  <c:v>5</c:v>
                </c:pt>
                <c:pt idx="5544">
                  <c:v>2</c:v>
                </c:pt>
                <c:pt idx="5545">
                  <c:v>2</c:v>
                </c:pt>
                <c:pt idx="5546">
                  <c:v>6</c:v>
                </c:pt>
                <c:pt idx="5547">
                  <c:v>3</c:v>
                </c:pt>
                <c:pt idx="5548">
                  <c:v>5</c:v>
                </c:pt>
                <c:pt idx="5549">
                  <c:v>3</c:v>
                </c:pt>
                <c:pt idx="5550">
                  <c:v>3</c:v>
                </c:pt>
                <c:pt idx="5551">
                  <c:v>5</c:v>
                </c:pt>
                <c:pt idx="5552">
                  <c:v>3</c:v>
                </c:pt>
                <c:pt idx="5553">
                  <c:v>5</c:v>
                </c:pt>
                <c:pt idx="5554">
                  <c:v>1</c:v>
                </c:pt>
                <c:pt idx="5555">
                  <c:v>5</c:v>
                </c:pt>
                <c:pt idx="5556">
                  <c:v>5</c:v>
                </c:pt>
                <c:pt idx="5557">
                  <c:v>4</c:v>
                </c:pt>
                <c:pt idx="5558">
                  <c:v>5</c:v>
                </c:pt>
                <c:pt idx="5559">
                  <c:v>2</c:v>
                </c:pt>
                <c:pt idx="5560">
                  <c:v>2</c:v>
                </c:pt>
                <c:pt idx="5561">
                  <c:v>2</c:v>
                </c:pt>
                <c:pt idx="5562">
                  <c:v>4</c:v>
                </c:pt>
                <c:pt idx="5563">
                  <c:v>3</c:v>
                </c:pt>
                <c:pt idx="5564">
                  <c:v>9</c:v>
                </c:pt>
                <c:pt idx="5565">
                  <c:v>5</c:v>
                </c:pt>
                <c:pt idx="5566">
                  <c:v>3</c:v>
                </c:pt>
                <c:pt idx="5567">
                  <c:v>1</c:v>
                </c:pt>
                <c:pt idx="5568">
                  <c:v>6</c:v>
                </c:pt>
                <c:pt idx="5569">
                  <c:v>4</c:v>
                </c:pt>
                <c:pt idx="5570">
                  <c:v>5</c:v>
                </c:pt>
                <c:pt idx="5571">
                  <c:v>3</c:v>
                </c:pt>
                <c:pt idx="5572">
                  <c:v>4</c:v>
                </c:pt>
                <c:pt idx="5573">
                  <c:v>3</c:v>
                </c:pt>
                <c:pt idx="5574">
                  <c:v>2</c:v>
                </c:pt>
                <c:pt idx="5575">
                  <c:v>2</c:v>
                </c:pt>
                <c:pt idx="5576">
                  <c:v>3</c:v>
                </c:pt>
                <c:pt idx="5577">
                  <c:v>3</c:v>
                </c:pt>
                <c:pt idx="5578">
                  <c:v>1</c:v>
                </c:pt>
                <c:pt idx="5579">
                  <c:v>0</c:v>
                </c:pt>
                <c:pt idx="5580">
                  <c:v>3</c:v>
                </c:pt>
                <c:pt idx="5581">
                  <c:v>4</c:v>
                </c:pt>
                <c:pt idx="5582">
                  <c:v>2</c:v>
                </c:pt>
                <c:pt idx="5583">
                  <c:v>1</c:v>
                </c:pt>
                <c:pt idx="5584">
                  <c:v>7</c:v>
                </c:pt>
                <c:pt idx="5585">
                  <c:v>2</c:v>
                </c:pt>
                <c:pt idx="5586">
                  <c:v>5</c:v>
                </c:pt>
                <c:pt idx="5587">
                  <c:v>2</c:v>
                </c:pt>
                <c:pt idx="5588">
                  <c:v>5</c:v>
                </c:pt>
                <c:pt idx="5589">
                  <c:v>5</c:v>
                </c:pt>
                <c:pt idx="5590">
                  <c:v>5</c:v>
                </c:pt>
                <c:pt idx="5591">
                  <c:v>4</c:v>
                </c:pt>
                <c:pt idx="5592">
                  <c:v>6</c:v>
                </c:pt>
                <c:pt idx="5593">
                  <c:v>5</c:v>
                </c:pt>
                <c:pt idx="5594">
                  <c:v>2</c:v>
                </c:pt>
                <c:pt idx="5595">
                  <c:v>1</c:v>
                </c:pt>
                <c:pt idx="5596">
                  <c:v>9</c:v>
                </c:pt>
                <c:pt idx="5597">
                  <c:v>0</c:v>
                </c:pt>
                <c:pt idx="5598">
                  <c:v>2</c:v>
                </c:pt>
                <c:pt idx="5599">
                  <c:v>5</c:v>
                </c:pt>
                <c:pt idx="5600">
                  <c:v>3</c:v>
                </c:pt>
                <c:pt idx="5601">
                  <c:v>6</c:v>
                </c:pt>
                <c:pt idx="5602">
                  <c:v>5</c:v>
                </c:pt>
                <c:pt idx="5603">
                  <c:v>6</c:v>
                </c:pt>
                <c:pt idx="5604">
                  <c:v>4</c:v>
                </c:pt>
                <c:pt idx="5605">
                  <c:v>2</c:v>
                </c:pt>
                <c:pt idx="5606">
                  <c:v>5</c:v>
                </c:pt>
                <c:pt idx="5607">
                  <c:v>2</c:v>
                </c:pt>
                <c:pt idx="5608">
                  <c:v>4</c:v>
                </c:pt>
                <c:pt idx="5609">
                  <c:v>7</c:v>
                </c:pt>
                <c:pt idx="5610">
                  <c:v>3</c:v>
                </c:pt>
                <c:pt idx="5611">
                  <c:v>5</c:v>
                </c:pt>
                <c:pt idx="5612">
                  <c:v>2</c:v>
                </c:pt>
                <c:pt idx="5613">
                  <c:v>1</c:v>
                </c:pt>
                <c:pt idx="5614">
                  <c:v>2</c:v>
                </c:pt>
                <c:pt idx="5615">
                  <c:v>6</c:v>
                </c:pt>
                <c:pt idx="5616">
                  <c:v>5</c:v>
                </c:pt>
                <c:pt idx="5617">
                  <c:v>3</c:v>
                </c:pt>
                <c:pt idx="5618">
                  <c:v>6</c:v>
                </c:pt>
                <c:pt idx="5619">
                  <c:v>0</c:v>
                </c:pt>
                <c:pt idx="5620">
                  <c:v>4</c:v>
                </c:pt>
                <c:pt idx="5621">
                  <c:v>1</c:v>
                </c:pt>
                <c:pt idx="5622">
                  <c:v>3</c:v>
                </c:pt>
                <c:pt idx="5623">
                  <c:v>4</c:v>
                </c:pt>
                <c:pt idx="5624">
                  <c:v>1</c:v>
                </c:pt>
                <c:pt idx="5625">
                  <c:v>4</c:v>
                </c:pt>
                <c:pt idx="5626">
                  <c:v>2</c:v>
                </c:pt>
                <c:pt idx="5627">
                  <c:v>2</c:v>
                </c:pt>
                <c:pt idx="5628">
                  <c:v>4</c:v>
                </c:pt>
                <c:pt idx="5629">
                  <c:v>1</c:v>
                </c:pt>
                <c:pt idx="5630">
                  <c:v>3</c:v>
                </c:pt>
                <c:pt idx="5631">
                  <c:v>5</c:v>
                </c:pt>
                <c:pt idx="5632">
                  <c:v>5</c:v>
                </c:pt>
                <c:pt idx="5633">
                  <c:v>3</c:v>
                </c:pt>
                <c:pt idx="5634">
                  <c:v>5</c:v>
                </c:pt>
                <c:pt idx="5635">
                  <c:v>3</c:v>
                </c:pt>
                <c:pt idx="5636">
                  <c:v>4</c:v>
                </c:pt>
                <c:pt idx="5637">
                  <c:v>4</c:v>
                </c:pt>
                <c:pt idx="5638">
                  <c:v>3</c:v>
                </c:pt>
                <c:pt idx="5639">
                  <c:v>2</c:v>
                </c:pt>
                <c:pt idx="5640">
                  <c:v>4</c:v>
                </c:pt>
                <c:pt idx="5641">
                  <c:v>4</c:v>
                </c:pt>
                <c:pt idx="5642">
                  <c:v>7</c:v>
                </c:pt>
                <c:pt idx="5643">
                  <c:v>5</c:v>
                </c:pt>
                <c:pt idx="5644">
                  <c:v>7</c:v>
                </c:pt>
                <c:pt idx="5645">
                  <c:v>5</c:v>
                </c:pt>
                <c:pt idx="5646">
                  <c:v>3</c:v>
                </c:pt>
                <c:pt idx="5647">
                  <c:v>3</c:v>
                </c:pt>
                <c:pt idx="5648">
                  <c:v>3</c:v>
                </c:pt>
                <c:pt idx="5649">
                  <c:v>2</c:v>
                </c:pt>
                <c:pt idx="5650">
                  <c:v>5</c:v>
                </c:pt>
                <c:pt idx="5651">
                  <c:v>3</c:v>
                </c:pt>
                <c:pt idx="5652">
                  <c:v>4</c:v>
                </c:pt>
                <c:pt idx="5653">
                  <c:v>4</c:v>
                </c:pt>
                <c:pt idx="5654">
                  <c:v>2</c:v>
                </c:pt>
                <c:pt idx="5655">
                  <c:v>1</c:v>
                </c:pt>
                <c:pt idx="5656">
                  <c:v>0</c:v>
                </c:pt>
                <c:pt idx="5657">
                  <c:v>6</c:v>
                </c:pt>
                <c:pt idx="5658">
                  <c:v>3</c:v>
                </c:pt>
                <c:pt idx="5659">
                  <c:v>4</c:v>
                </c:pt>
                <c:pt idx="5660">
                  <c:v>3</c:v>
                </c:pt>
                <c:pt idx="5661">
                  <c:v>4</c:v>
                </c:pt>
                <c:pt idx="5662">
                  <c:v>1</c:v>
                </c:pt>
                <c:pt idx="5663">
                  <c:v>3</c:v>
                </c:pt>
                <c:pt idx="5664">
                  <c:v>5</c:v>
                </c:pt>
                <c:pt idx="5665">
                  <c:v>5</c:v>
                </c:pt>
                <c:pt idx="5666">
                  <c:v>6</c:v>
                </c:pt>
                <c:pt idx="5667">
                  <c:v>1</c:v>
                </c:pt>
                <c:pt idx="5668">
                  <c:v>2</c:v>
                </c:pt>
                <c:pt idx="5669">
                  <c:v>0</c:v>
                </c:pt>
                <c:pt idx="5670">
                  <c:v>3</c:v>
                </c:pt>
                <c:pt idx="5671">
                  <c:v>3</c:v>
                </c:pt>
                <c:pt idx="5672">
                  <c:v>2</c:v>
                </c:pt>
                <c:pt idx="5673">
                  <c:v>2</c:v>
                </c:pt>
                <c:pt idx="5674">
                  <c:v>3</c:v>
                </c:pt>
                <c:pt idx="5675">
                  <c:v>3</c:v>
                </c:pt>
                <c:pt idx="5676">
                  <c:v>4</c:v>
                </c:pt>
                <c:pt idx="5677">
                  <c:v>4</c:v>
                </c:pt>
                <c:pt idx="5678">
                  <c:v>1</c:v>
                </c:pt>
                <c:pt idx="5679">
                  <c:v>7</c:v>
                </c:pt>
                <c:pt idx="5680">
                  <c:v>5</c:v>
                </c:pt>
                <c:pt idx="5681">
                  <c:v>8</c:v>
                </c:pt>
                <c:pt idx="5682">
                  <c:v>2</c:v>
                </c:pt>
                <c:pt idx="5683">
                  <c:v>3</c:v>
                </c:pt>
                <c:pt idx="5684">
                  <c:v>4</c:v>
                </c:pt>
                <c:pt idx="5685">
                  <c:v>1</c:v>
                </c:pt>
                <c:pt idx="5686">
                  <c:v>0</c:v>
                </c:pt>
                <c:pt idx="5687">
                  <c:v>5</c:v>
                </c:pt>
                <c:pt idx="5688">
                  <c:v>4</c:v>
                </c:pt>
                <c:pt idx="5689">
                  <c:v>3</c:v>
                </c:pt>
                <c:pt idx="5690">
                  <c:v>3</c:v>
                </c:pt>
                <c:pt idx="5691">
                  <c:v>1</c:v>
                </c:pt>
                <c:pt idx="5692">
                  <c:v>0</c:v>
                </c:pt>
                <c:pt idx="5693">
                  <c:v>6</c:v>
                </c:pt>
                <c:pt idx="5694">
                  <c:v>6</c:v>
                </c:pt>
                <c:pt idx="5695">
                  <c:v>3</c:v>
                </c:pt>
                <c:pt idx="5696">
                  <c:v>3</c:v>
                </c:pt>
                <c:pt idx="5697">
                  <c:v>1</c:v>
                </c:pt>
                <c:pt idx="5698">
                  <c:v>3</c:v>
                </c:pt>
                <c:pt idx="5699">
                  <c:v>8</c:v>
                </c:pt>
                <c:pt idx="5700">
                  <c:v>3</c:v>
                </c:pt>
                <c:pt idx="5701">
                  <c:v>3</c:v>
                </c:pt>
                <c:pt idx="5702">
                  <c:v>2</c:v>
                </c:pt>
                <c:pt idx="5703">
                  <c:v>3</c:v>
                </c:pt>
                <c:pt idx="5704">
                  <c:v>5</c:v>
                </c:pt>
                <c:pt idx="5705">
                  <c:v>2</c:v>
                </c:pt>
                <c:pt idx="5706">
                  <c:v>3</c:v>
                </c:pt>
                <c:pt idx="5707">
                  <c:v>1</c:v>
                </c:pt>
                <c:pt idx="5708">
                  <c:v>5</c:v>
                </c:pt>
                <c:pt idx="5709">
                  <c:v>1</c:v>
                </c:pt>
                <c:pt idx="5710">
                  <c:v>5</c:v>
                </c:pt>
                <c:pt idx="5711">
                  <c:v>4</c:v>
                </c:pt>
                <c:pt idx="5712">
                  <c:v>2</c:v>
                </c:pt>
                <c:pt idx="5713">
                  <c:v>5</c:v>
                </c:pt>
                <c:pt idx="5714">
                  <c:v>5</c:v>
                </c:pt>
                <c:pt idx="5715">
                  <c:v>2</c:v>
                </c:pt>
                <c:pt idx="5716">
                  <c:v>3</c:v>
                </c:pt>
                <c:pt idx="5717">
                  <c:v>2</c:v>
                </c:pt>
                <c:pt idx="5718">
                  <c:v>4</c:v>
                </c:pt>
                <c:pt idx="5719">
                  <c:v>5</c:v>
                </c:pt>
                <c:pt idx="5720">
                  <c:v>5</c:v>
                </c:pt>
                <c:pt idx="5721">
                  <c:v>2</c:v>
                </c:pt>
                <c:pt idx="5722">
                  <c:v>3</c:v>
                </c:pt>
                <c:pt idx="5723">
                  <c:v>3</c:v>
                </c:pt>
                <c:pt idx="5724">
                  <c:v>4</c:v>
                </c:pt>
                <c:pt idx="5725">
                  <c:v>4</c:v>
                </c:pt>
                <c:pt idx="5726">
                  <c:v>2</c:v>
                </c:pt>
                <c:pt idx="5727">
                  <c:v>4</c:v>
                </c:pt>
                <c:pt idx="5728">
                  <c:v>3</c:v>
                </c:pt>
                <c:pt idx="5729">
                  <c:v>2</c:v>
                </c:pt>
                <c:pt idx="5730">
                  <c:v>5</c:v>
                </c:pt>
                <c:pt idx="5731">
                  <c:v>5</c:v>
                </c:pt>
                <c:pt idx="5732">
                  <c:v>2</c:v>
                </c:pt>
                <c:pt idx="5733">
                  <c:v>7</c:v>
                </c:pt>
                <c:pt idx="5734">
                  <c:v>4</c:v>
                </c:pt>
                <c:pt idx="5735">
                  <c:v>3</c:v>
                </c:pt>
                <c:pt idx="5736">
                  <c:v>9</c:v>
                </c:pt>
                <c:pt idx="5737">
                  <c:v>1</c:v>
                </c:pt>
                <c:pt idx="5738">
                  <c:v>5</c:v>
                </c:pt>
                <c:pt idx="5739">
                  <c:v>3</c:v>
                </c:pt>
                <c:pt idx="5740">
                  <c:v>2</c:v>
                </c:pt>
                <c:pt idx="5741">
                  <c:v>2</c:v>
                </c:pt>
                <c:pt idx="5742">
                  <c:v>3</c:v>
                </c:pt>
                <c:pt idx="5743">
                  <c:v>2</c:v>
                </c:pt>
                <c:pt idx="5744">
                  <c:v>2</c:v>
                </c:pt>
                <c:pt idx="5745">
                  <c:v>3</c:v>
                </c:pt>
                <c:pt idx="5746">
                  <c:v>7</c:v>
                </c:pt>
                <c:pt idx="5747">
                  <c:v>6</c:v>
                </c:pt>
                <c:pt idx="5748">
                  <c:v>2</c:v>
                </c:pt>
                <c:pt idx="5749">
                  <c:v>1</c:v>
                </c:pt>
                <c:pt idx="5750">
                  <c:v>6</c:v>
                </c:pt>
                <c:pt idx="5751">
                  <c:v>1</c:v>
                </c:pt>
                <c:pt idx="5752">
                  <c:v>4</c:v>
                </c:pt>
                <c:pt idx="5753">
                  <c:v>1</c:v>
                </c:pt>
                <c:pt idx="5754">
                  <c:v>6</c:v>
                </c:pt>
                <c:pt idx="5755">
                  <c:v>0</c:v>
                </c:pt>
                <c:pt idx="5756">
                  <c:v>2</c:v>
                </c:pt>
                <c:pt idx="5757">
                  <c:v>5</c:v>
                </c:pt>
                <c:pt idx="5758">
                  <c:v>2</c:v>
                </c:pt>
                <c:pt idx="5759">
                  <c:v>6</c:v>
                </c:pt>
                <c:pt idx="5760">
                  <c:v>4</c:v>
                </c:pt>
                <c:pt idx="5761">
                  <c:v>3</c:v>
                </c:pt>
                <c:pt idx="5762">
                  <c:v>1</c:v>
                </c:pt>
                <c:pt idx="5763">
                  <c:v>3</c:v>
                </c:pt>
                <c:pt idx="5764">
                  <c:v>2</c:v>
                </c:pt>
                <c:pt idx="5765">
                  <c:v>5</c:v>
                </c:pt>
                <c:pt idx="5766">
                  <c:v>2</c:v>
                </c:pt>
                <c:pt idx="5767">
                  <c:v>3</c:v>
                </c:pt>
                <c:pt idx="5768">
                  <c:v>5</c:v>
                </c:pt>
                <c:pt idx="5769">
                  <c:v>4</c:v>
                </c:pt>
                <c:pt idx="5770">
                  <c:v>1</c:v>
                </c:pt>
                <c:pt idx="5771">
                  <c:v>3</c:v>
                </c:pt>
                <c:pt idx="5772">
                  <c:v>4</c:v>
                </c:pt>
                <c:pt idx="5773">
                  <c:v>6</c:v>
                </c:pt>
                <c:pt idx="5774">
                  <c:v>4</c:v>
                </c:pt>
                <c:pt idx="5775">
                  <c:v>3</c:v>
                </c:pt>
                <c:pt idx="5776">
                  <c:v>4</c:v>
                </c:pt>
                <c:pt idx="5777">
                  <c:v>1</c:v>
                </c:pt>
                <c:pt idx="5778">
                  <c:v>3</c:v>
                </c:pt>
                <c:pt idx="5779">
                  <c:v>3</c:v>
                </c:pt>
                <c:pt idx="5780">
                  <c:v>7</c:v>
                </c:pt>
                <c:pt idx="5781">
                  <c:v>4</c:v>
                </c:pt>
                <c:pt idx="5782">
                  <c:v>2</c:v>
                </c:pt>
                <c:pt idx="5783">
                  <c:v>2</c:v>
                </c:pt>
                <c:pt idx="5784">
                  <c:v>0</c:v>
                </c:pt>
                <c:pt idx="5785">
                  <c:v>2</c:v>
                </c:pt>
                <c:pt idx="5786">
                  <c:v>3</c:v>
                </c:pt>
                <c:pt idx="5787">
                  <c:v>1</c:v>
                </c:pt>
                <c:pt idx="5788">
                  <c:v>2</c:v>
                </c:pt>
                <c:pt idx="5789">
                  <c:v>5</c:v>
                </c:pt>
                <c:pt idx="5790">
                  <c:v>7</c:v>
                </c:pt>
                <c:pt idx="5791">
                  <c:v>6</c:v>
                </c:pt>
                <c:pt idx="5792">
                  <c:v>6</c:v>
                </c:pt>
                <c:pt idx="5793">
                  <c:v>1</c:v>
                </c:pt>
                <c:pt idx="5794">
                  <c:v>2</c:v>
                </c:pt>
                <c:pt idx="5795">
                  <c:v>2</c:v>
                </c:pt>
                <c:pt idx="5796">
                  <c:v>3</c:v>
                </c:pt>
                <c:pt idx="5797">
                  <c:v>2</c:v>
                </c:pt>
                <c:pt idx="5798">
                  <c:v>2</c:v>
                </c:pt>
                <c:pt idx="5799">
                  <c:v>3</c:v>
                </c:pt>
                <c:pt idx="5800">
                  <c:v>2</c:v>
                </c:pt>
                <c:pt idx="5801">
                  <c:v>1</c:v>
                </c:pt>
                <c:pt idx="5802">
                  <c:v>5</c:v>
                </c:pt>
                <c:pt idx="5803">
                  <c:v>6</c:v>
                </c:pt>
                <c:pt idx="5804">
                  <c:v>4</c:v>
                </c:pt>
                <c:pt idx="5805">
                  <c:v>4</c:v>
                </c:pt>
                <c:pt idx="5806">
                  <c:v>4</c:v>
                </c:pt>
                <c:pt idx="5807">
                  <c:v>2</c:v>
                </c:pt>
                <c:pt idx="5808">
                  <c:v>3</c:v>
                </c:pt>
                <c:pt idx="5809">
                  <c:v>1</c:v>
                </c:pt>
                <c:pt idx="5810">
                  <c:v>7</c:v>
                </c:pt>
                <c:pt idx="5811">
                  <c:v>7</c:v>
                </c:pt>
                <c:pt idx="5812">
                  <c:v>5</c:v>
                </c:pt>
                <c:pt idx="5813">
                  <c:v>3</c:v>
                </c:pt>
                <c:pt idx="5814">
                  <c:v>3</c:v>
                </c:pt>
                <c:pt idx="5815">
                  <c:v>0</c:v>
                </c:pt>
                <c:pt idx="5816">
                  <c:v>3</c:v>
                </c:pt>
                <c:pt idx="5817">
                  <c:v>3</c:v>
                </c:pt>
                <c:pt idx="5818">
                  <c:v>3</c:v>
                </c:pt>
                <c:pt idx="5819">
                  <c:v>4</c:v>
                </c:pt>
                <c:pt idx="5820">
                  <c:v>1</c:v>
                </c:pt>
                <c:pt idx="5821">
                  <c:v>3</c:v>
                </c:pt>
                <c:pt idx="5822">
                  <c:v>4</c:v>
                </c:pt>
                <c:pt idx="5823">
                  <c:v>2</c:v>
                </c:pt>
                <c:pt idx="5824">
                  <c:v>3</c:v>
                </c:pt>
                <c:pt idx="5825">
                  <c:v>4</c:v>
                </c:pt>
                <c:pt idx="5826">
                  <c:v>1</c:v>
                </c:pt>
                <c:pt idx="5827">
                  <c:v>4</c:v>
                </c:pt>
                <c:pt idx="5828">
                  <c:v>3</c:v>
                </c:pt>
                <c:pt idx="5829">
                  <c:v>3</c:v>
                </c:pt>
                <c:pt idx="5830">
                  <c:v>1</c:v>
                </c:pt>
                <c:pt idx="5831">
                  <c:v>2</c:v>
                </c:pt>
                <c:pt idx="5832">
                  <c:v>2</c:v>
                </c:pt>
                <c:pt idx="5833">
                  <c:v>2</c:v>
                </c:pt>
                <c:pt idx="5834">
                  <c:v>2</c:v>
                </c:pt>
                <c:pt idx="5835">
                  <c:v>2</c:v>
                </c:pt>
                <c:pt idx="5836">
                  <c:v>2</c:v>
                </c:pt>
                <c:pt idx="5837">
                  <c:v>3</c:v>
                </c:pt>
                <c:pt idx="5838">
                  <c:v>1</c:v>
                </c:pt>
                <c:pt idx="5839">
                  <c:v>1</c:v>
                </c:pt>
                <c:pt idx="5840">
                  <c:v>0</c:v>
                </c:pt>
                <c:pt idx="5841">
                  <c:v>1</c:v>
                </c:pt>
                <c:pt idx="5842">
                  <c:v>4</c:v>
                </c:pt>
                <c:pt idx="5843">
                  <c:v>6</c:v>
                </c:pt>
                <c:pt idx="5844">
                  <c:v>7</c:v>
                </c:pt>
                <c:pt idx="5845">
                  <c:v>5</c:v>
                </c:pt>
                <c:pt idx="5846">
                  <c:v>1</c:v>
                </c:pt>
                <c:pt idx="5847">
                  <c:v>3</c:v>
                </c:pt>
                <c:pt idx="5848">
                  <c:v>3</c:v>
                </c:pt>
                <c:pt idx="5849">
                  <c:v>3</c:v>
                </c:pt>
                <c:pt idx="5850">
                  <c:v>1</c:v>
                </c:pt>
                <c:pt idx="5851">
                  <c:v>6</c:v>
                </c:pt>
                <c:pt idx="5852">
                  <c:v>5</c:v>
                </c:pt>
                <c:pt idx="5853">
                  <c:v>6</c:v>
                </c:pt>
                <c:pt idx="5854">
                  <c:v>3</c:v>
                </c:pt>
                <c:pt idx="5855">
                  <c:v>4</c:v>
                </c:pt>
                <c:pt idx="5856">
                  <c:v>5</c:v>
                </c:pt>
                <c:pt idx="5857">
                  <c:v>4</c:v>
                </c:pt>
                <c:pt idx="5858">
                  <c:v>2</c:v>
                </c:pt>
                <c:pt idx="5859">
                  <c:v>2</c:v>
                </c:pt>
                <c:pt idx="5860">
                  <c:v>5</c:v>
                </c:pt>
                <c:pt idx="5861">
                  <c:v>3</c:v>
                </c:pt>
                <c:pt idx="5862">
                  <c:v>1</c:v>
                </c:pt>
                <c:pt idx="5863">
                  <c:v>2</c:v>
                </c:pt>
                <c:pt idx="5864">
                  <c:v>5</c:v>
                </c:pt>
                <c:pt idx="5865">
                  <c:v>1</c:v>
                </c:pt>
                <c:pt idx="5866">
                  <c:v>2</c:v>
                </c:pt>
                <c:pt idx="5867">
                  <c:v>5</c:v>
                </c:pt>
                <c:pt idx="5868">
                  <c:v>3</c:v>
                </c:pt>
                <c:pt idx="5869">
                  <c:v>2</c:v>
                </c:pt>
                <c:pt idx="5870">
                  <c:v>2</c:v>
                </c:pt>
                <c:pt idx="5871">
                  <c:v>6</c:v>
                </c:pt>
                <c:pt idx="5872">
                  <c:v>3</c:v>
                </c:pt>
                <c:pt idx="5873">
                  <c:v>3</c:v>
                </c:pt>
                <c:pt idx="5874">
                  <c:v>4</c:v>
                </c:pt>
                <c:pt idx="5875">
                  <c:v>2</c:v>
                </c:pt>
                <c:pt idx="5876">
                  <c:v>7</c:v>
                </c:pt>
                <c:pt idx="5877">
                  <c:v>3</c:v>
                </c:pt>
                <c:pt idx="5878">
                  <c:v>1</c:v>
                </c:pt>
                <c:pt idx="5879">
                  <c:v>5</c:v>
                </c:pt>
                <c:pt idx="5880">
                  <c:v>4</c:v>
                </c:pt>
                <c:pt idx="5881">
                  <c:v>2</c:v>
                </c:pt>
                <c:pt idx="5882">
                  <c:v>4</c:v>
                </c:pt>
                <c:pt idx="5883">
                  <c:v>3</c:v>
                </c:pt>
                <c:pt idx="5884">
                  <c:v>3</c:v>
                </c:pt>
                <c:pt idx="5885">
                  <c:v>4</c:v>
                </c:pt>
                <c:pt idx="5886">
                  <c:v>6</c:v>
                </c:pt>
                <c:pt idx="5887">
                  <c:v>2</c:v>
                </c:pt>
                <c:pt idx="5888">
                  <c:v>1</c:v>
                </c:pt>
                <c:pt idx="5889">
                  <c:v>3</c:v>
                </c:pt>
                <c:pt idx="5890">
                  <c:v>5</c:v>
                </c:pt>
                <c:pt idx="5891">
                  <c:v>3</c:v>
                </c:pt>
                <c:pt idx="5892">
                  <c:v>2</c:v>
                </c:pt>
                <c:pt idx="5893">
                  <c:v>7</c:v>
                </c:pt>
                <c:pt idx="5894">
                  <c:v>4</c:v>
                </c:pt>
                <c:pt idx="5895">
                  <c:v>2</c:v>
                </c:pt>
                <c:pt idx="5896">
                  <c:v>3</c:v>
                </c:pt>
                <c:pt idx="5897">
                  <c:v>4</c:v>
                </c:pt>
                <c:pt idx="5898">
                  <c:v>4</c:v>
                </c:pt>
                <c:pt idx="5899">
                  <c:v>2</c:v>
                </c:pt>
                <c:pt idx="5900">
                  <c:v>3</c:v>
                </c:pt>
                <c:pt idx="5901">
                  <c:v>2</c:v>
                </c:pt>
                <c:pt idx="5902">
                  <c:v>4</c:v>
                </c:pt>
                <c:pt idx="5903">
                  <c:v>1</c:v>
                </c:pt>
                <c:pt idx="5904">
                  <c:v>3</c:v>
                </c:pt>
                <c:pt idx="5905">
                  <c:v>5</c:v>
                </c:pt>
                <c:pt idx="5906">
                  <c:v>4</c:v>
                </c:pt>
                <c:pt idx="5907">
                  <c:v>1</c:v>
                </c:pt>
                <c:pt idx="5908">
                  <c:v>4</c:v>
                </c:pt>
                <c:pt idx="5909">
                  <c:v>4</c:v>
                </c:pt>
                <c:pt idx="5910">
                  <c:v>7</c:v>
                </c:pt>
                <c:pt idx="5911">
                  <c:v>7</c:v>
                </c:pt>
                <c:pt idx="5912">
                  <c:v>3</c:v>
                </c:pt>
                <c:pt idx="5913">
                  <c:v>4</c:v>
                </c:pt>
                <c:pt idx="5914">
                  <c:v>4</c:v>
                </c:pt>
                <c:pt idx="5915">
                  <c:v>1</c:v>
                </c:pt>
                <c:pt idx="5916">
                  <c:v>1</c:v>
                </c:pt>
                <c:pt idx="5917">
                  <c:v>5</c:v>
                </c:pt>
                <c:pt idx="5918">
                  <c:v>3</c:v>
                </c:pt>
                <c:pt idx="5919">
                  <c:v>3</c:v>
                </c:pt>
                <c:pt idx="5920">
                  <c:v>1</c:v>
                </c:pt>
                <c:pt idx="5921">
                  <c:v>5</c:v>
                </c:pt>
                <c:pt idx="5922">
                  <c:v>1</c:v>
                </c:pt>
                <c:pt idx="5923">
                  <c:v>3</c:v>
                </c:pt>
                <c:pt idx="5924">
                  <c:v>3</c:v>
                </c:pt>
                <c:pt idx="5925">
                  <c:v>6</c:v>
                </c:pt>
                <c:pt idx="5926">
                  <c:v>5</c:v>
                </c:pt>
                <c:pt idx="5927">
                  <c:v>4</c:v>
                </c:pt>
                <c:pt idx="5928">
                  <c:v>2</c:v>
                </c:pt>
                <c:pt idx="5929">
                  <c:v>4</c:v>
                </c:pt>
                <c:pt idx="5930">
                  <c:v>5</c:v>
                </c:pt>
                <c:pt idx="5931">
                  <c:v>1</c:v>
                </c:pt>
                <c:pt idx="5932">
                  <c:v>5</c:v>
                </c:pt>
                <c:pt idx="5933">
                  <c:v>1</c:v>
                </c:pt>
                <c:pt idx="5934">
                  <c:v>2</c:v>
                </c:pt>
                <c:pt idx="5935">
                  <c:v>6</c:v>
                </c:pt>
                <c:pt idx="5936">
                  <c:v>6</c:v>
                </c:pt>
                <c:pt idx="5937">
                  <c:v>2</c:v>
                </c:pt>
                <c:pt idx="5938">
                  <c:v>3</c:v>
                </c:pt>
                <c:pt idx="5939">
                  <c:v>4</c:v>
                </c:pt>
                <c:pt idx="5940">
                  <c:v>2</c:v>
                </c:pt>
                <c:pt idx="5941">
                  <c:v>6</c:v>
                </c:pt>
                <c:pt idx="5942">
                  <c:v>2</c:v>
                </c:pt>
                <c:pt idx="5943">
                  <c:v>5</c:v>
                </c:pt>
                <c:pt idx="5944">
                  <c:v>1</c:v>
                </c:pt>
                <c:pt idx="5945">
                  <c:v>4</c:v>
                </c:pt>
                <c:pt idx="5946">
                  <c:v>3</c:v>
                </c:pt>
                <c:pt idx="5947">
                  <c:v>1</c:v>
                </c:pt>
                <c:pt idx="5948">
                  <c:v>2</c:v>
                </c:pt>
                <c:pt idx="5949">
                  <c:v>5</c:v>
                </c:pt>
                <c:pt idx="5950">
                  <c:v>3</c:v>
                </c:pt>
                <c:pt idx="5951">
                  <c:v>4</c:v>
                </c:pt>
                <c:pt idx="5952">
                  <c:v>2</c:v>
                </c:pt>
                <c:pt idx="5953">
                  <c:v>1</c:v>
                </c:pt>
                <c:pt idx="5954">
                  <c:v>1</c:v>
                </c:pt>
                <c:pt idx="5955">
                  <c:v>4</c:v>
                </c:pt>
                <c:pt idx="5956">
                  <c:v>4</c:v>
                </c:pt>
                <c:pt idx="5957">
                  <c:v>4</c:v>
                </c:pt>
                <c:pt idx="5958">
                  <c:v>6</c:v>
                </c:pt>
                <c:pt idx="5959">
                  <c:v>5</c:v>
                </c:pt>
                <c:pt idx="5960">
                  <c:v>2</c:v>
                </c:pt>
                <c:pt idx="5961">
                  <c:v>3</c:v>
                </c:pt>
                <c:pt idx="5962">
                  <c:v>2</c:v>
                </c:pt>
                <c:pt idx="5963">
                  <c:v>4</c:v>
                </c:pt>
                <c:pt idx="5964">
                  <c:v>3</c:v>
                </c:pt>
                <c:pt idx="5965">
                  <c:v>6</c:v>
                </c:pt>
                <c:pt idx="5966">
                  <c:v>5</c:v>
                </c:pt>
                <c:pt idx="5967">
                  <c:v>3</c:v>
                </c:pt>
                <c:pt idx="5968">
                  <c:v>4</c:v>
                </c:pt>
                <c:pt idx="5969">
                  <c:v>3</c:v>
                </c:pt>
                <c:pt idx="5970">
                  <c:v>5</c:v>
                </c:pt>
                <c:pt idx="5971">
                  <c:v>3</c:v>
                </c:pt>
                <c:pt idx="5972">
                  <c:v>0</c:v>
                </c:pt>
                <c:pt idx="5973">
                  <c:v>2</c:v>
                </c:pt>
                <c:pt idx="5974">
                  <c:v>4</c:v>
                </c:pt>
                <c:pt idx="5975">
                  <c:v>5</c:v>
                </c:pt>
                <c:pt idx="5976">
                  <c:v>4</c:v>
                </c:pt>
                <c:pt idx="5977">
                  <c:v>6</c:v>
                </c:pt>
                <c:pt idx="5978">
                  <c:v>1</c:v>
                </c:pt>
                <c:pt idx="5979">
                  <c:v>2</c:v>
                </c:pt>
                <c:pt idx="5980">
                  <c:v>2</c:v>
                </c:pt>
                <c:pt idx="5981">
                  <c:v>2</c:v>
                </c:pt>
                <c:pt idx="5982">
                  <c:v>5</c:v>
                </c:pt>
                <c:pt idx="5983">
                  <c:v>2</c:v>
                </c:pt>
                <c:pt idx="5984">
                  <c:v>3</c:v>
                </c:pt>
                <c:pt idx="5985">
                  <c:v>5</c:v>
                </c:pt>
                <c:pt idx="5986">
                  <c:v>3</c:v>
                </c:pt>
                <c:pt idx="5987">
                  <c:v>2</c:v>
                </c:pt>
                <c:pt idx="5988">
                  <c:v>4</c:v>
                </c:pt>
                <c:pt idx="5989">
                  <c:v>3</c:v>
                </c:pt>
                <c:pt idx="5990">
                  <c:v>2</c:v>
                </c:pt>
                <c:pt idx="5991">
                  <c:v>2</c:v>
                </c:pt>
                <c:pt idx="5992">
                  <c:v>1</c:v>
                </c:pt>
                <c:pt idx="5993">
                  <c:v>3</c:v>
                </c:pt>
                <c:pt idx="5994">
                  <c:v>2</c:v>
                </c:pt>
                <c:pt idx="5995">
                  <c:v>3</c:v>
                </c:pt>
                <c:pt idx="5996">
                  <c:v>1</c:v>
                </c:pt>
                <c:pt idx="5997">
                  <c:v>3</c:v>
                </c:pt>
                <c:pt idx="5998">
                  <c:v>3</c:v>
                </c:pt>
                <c:pt idx="5999">
                  <c:v>4</c:v>
                </c:pt>
                <c:pt idx="6000">
                  <c:v>4</c:v>
                </c:pt>
                <c:pt idx="6001">
                  <c:v>2</c:v>
                </c:pt>
                <c:pt idx="6002">
                  <c:v>2</c:v>
                </c:pt>
                <c:pt idx="6003">
                  <c:v>4</c:v>
                </c:pt>
                <c:pt idx="6004">
                  <c:v>3</c:v>
                </c:pt>
                <c:pt idx="6005">
                  <c:v>2</c:v>
                </c:pt>
                <c:pt idx="6006">
                  <c:v>2</c:v>
                </c:pt>
                <c:pt idx="6007">
                  <c:v>2</c:v>
                </c:pt>
                <c:pt idx="6008">
                  <c:v>5</c:v>
                </c:pt>
                <c:pt idx="6009">
                  <c:v>3</c:v>
                </c:pt>
                <c:pt idx="6010">
                  <c:v>1</c:v>
                </c:pt>
                <c:pt idx="6011">
                  <c:v>2</c:v>
                </c:pt>
                <c:pt idx="6012">
                  <c:v>5</c:v>
                </c:pt>
                <c:pt idx="6013">
                  <c:v>5</c:v>
                </c:pt>
                <c:pt idx="6014">
                  <c:v>8</c:v>
                </c:pt>
                <c:pt idx="6015">
                  <c:v>3</c:v>
                </c:pt>
                <c:pt idx="6016">
                  <c:v>2</c:v>
                </c:pt>
                <c:pt idx="6017">
                  <c:v>8</c:v>
                </c:pt>
                <c:pt idx="6018">
                  <c:v>4</c:v>
                </c:pt>
                <c:pt idx="6019">
                  <c:v>8</c:v>
                </c:pt>
                <c:pt idx="6020">
                  <c:v>4</c:v>
                </c:pt>
                <c:pt idx="6021">
                  <c:v>4</c:v>
                </c:pt>
                <c:pt idx="6022">
                  <c:v>3</c:v>
                </c:pt>
                <c:pt idx="6023">
                  <c:v>4</c:v>
                </c:pt>
                <c:pt idx="6024">
                  <c:v>2</c:v>
                </c:pt>
                <c:pt idx="6025">
                  <c:v>4</c:v>
                </c:pt>
                <c:pt idx="6026">
                  <c:v>2</c:v>
                </c:pt>
                <c:pt idx="6027">
                  <c:v>3</c:v>
                </c:pt>
                <c:pt idx="6028">
                  <c:v>4</c:v>
                </c:pt>
                <c:pt idx="6029">
                  <c:v>4</c:v>
                </c:pt>
                <c:pt idx="6030">
                  <c:v>4</c:v>
                </c:pt>
                <c:pt idx="6031">
                  <c:v>2</c:v>
                </c:pt>
                <c:pt idx="6032">
                  <c:v>4</c:v>
                </c:pt>
                <c:pt idx="6033">
                  <c:v>2</c:v>
                </c:pt>
                <c:pt idx="6034">
                  <c:v>2</c:v>
                </c:pt>
                <c:pt idx="6035">
                  <c:v>5</c:v>
                </c:pt>
                <c:pt idx="6036">
                  <c:v>2</c:v>
                </c:pt>
                <c:pt idx="6037">
                  <c:v>4</c:v>
                </c:pt>
                <c:pt idx="6038">
                  <c:v>3</c:v>
                </c:pt>
                <c:pt idx="6039">
                  <c:v>5</c:v>
                </c:pt>
                <c:pt idx="6040">
                  <c:v>3</c:v>
                </c:pt>
                <c:pt idx="6041">
                  <c:v>3</c:v>
                </c:pt>
                <c:pt idx="6042">
                  <c:v>1</c:v>
                </c:pt>
                <c:pt idx="6043">
                  <c:v>3</c:v>
                </c:pt>
                <c:pt idx="6044">
                  <c:v>2</c:v>
                </c:pt>
                <c:pt idx="6045">
                  <c:v>2</c:v>
                </c:pt>
                <c:pt idx="6046">
                  <c:v>3</c:v>
                </c:pt>
                <c:pt idx="6047">
                  <c:v>6</c:v>
                </c:pt>
                <c:pt idx="6048">
                  <c:v>7</c:v>
                </c:pt>
                <c:pt idx="6049">
                  <c:v>4</c:v>
                </c:pt>
                <c:pt idx="6050">
                  <c:v>3</c:v>
                </c:pt>
                <c:pt idx="6051">
                  <c:v>2</c:v>
                </c:pt>
                <c:pt idx="6052">
                  <c:v>2</c:v>
                </c:pt>
                <c:pt idx="6053">
                  <c:v>2</c:v>
                </c:pt>
                <c:pt idx="6054">
                  <c:v>2</c:v>
                </c:pt>
                <c:pt idx="6055">
                  <c:v>3</c:v>
                </c:pt>
                <c:pt idx="6056">
                  <c:v>4</c:v>
                </c:pt>
                <c:pt idx="6057">
                  <c:v>3</c:v>
                </c:pt>
                <c:pt idx="6058">
                  <c:v>5</c:v>
                </c:pt>
                <c:pt idx="6059">
                  <c:v>5</c:v>
                </c:pt>
                <c:pt idx="6060">
                  <c:v>3</c:v>
                </c:pt>
                <c:pt idx="6061">
                  <c:v>0</c:v>
                </c:pt>
                <c:pt idx="6062">
                  <c:v>3</c:v>
                </c:pt>
                <c:pt idx="6063">
                  <c:v>3</c:v>
                </c:pt>
                <c:pt idx="6064">
                  <c:v>5</c:v>
                </c:pt>
                <c:pt idx="6065">
                  <c:v>5</c:v>
                </c:pt>
                <c:pt idx="6066">
                  <c:v>4</c:v>
                </c:pt>
                <c:pt idx="6067">
                  <c:v>1</c:v>
                </c:pt>
                <c:pt idx="6068">
                  <c:v>1</c:v>
                </c:pt>
                <c:pt idx="6069">
                  <c:v>3</c:v>
                </c:pt>
                <c:pt idx="6070">
                  <c:v>5</c:v>
                </c:pt>
                <c:pt idx="6071">
                  <c:v>3</c:v>
                </c:pt>
                <c:pt idx="6072">
                  <c:v>2</c:v>
                </c:pt>
                <c:pt idx="6073">
                  <c:v>1</c:v>
                </c:pt>
                <c:pt idx="6074">
                  <c:v>9</c:v>
                </c:pt>
                <c:pt idx="6075">
                  <c:v>8</c:v>
                </c:pt>
                <c:pt idx="6076">
                  <c:v>2</c:v>
                </c:pt>
                <c:pt idx="6077">
                  <c:v>1</c:v>
                </c:pt>
                <c:pt idx="6078">
                  <c:v>2</c:v>
                </c:pt>
                <c:pt idx="6079">
                  <c:v>5</c:v>
                </c:pt>
                <c:pt idx="6080">
                  <c:v>4</c:v>
                </c:pt>
                <c:pt idx="6081">
                  <c:v>2</c:v>
                </c:pt>
                <c:pt idx="6082">
                  <c:v>5</c:v>
                </c:pt>
                <c:pt idx="6083">
                  <c:v>1</c:v>
                </c:pt>
                <c:pt idx="6084">
                  <c:v>1</c:v>
                </c:pt>
                <c:pt idx="6085">
                  <c:v>2</c:v>
                </c:pt>
                <c:pt idx="6086">
                  <c:v>0</c:v>
                </c:pt>
                <c:pt idx="6087">
                  <c:v>5</c:v>
                </c:pt>
                <c:pt idx="6088">
                  <c:v>2</c:v>
                </c:pt>
                <c:pt idx="6089">
                  <c:v>4</c:v>
                </c:pt>
                <c:pt idx="6090">
                  <c:v>6</c:v>
                </c:pt>
                <c:pt idx="6091">
                  <c:v>4</c:v>
                </c:pt>
                <c:pt idx="6092">
                  <c:v>5</c:v>
                </c:pt>
                <c:pt idx="6093">
                  <c:v>2</c:v>
                </c:pt>
                <c:pt idx="6094">
                  <c:v>3</c:v>
                </c:pt>
                <c:pt idx="6095">
                  <c:v>2</c:v>
                </c:pt>
                <c:pt idx="6096">
                  <c:v>7</c:v>
                </c:pt>
                <c:pt idx="6097">
                  <c:v>2</c:v>
                </c:pt>
                <c:pt idx="6098">
                  <c:v>1</c:v>
                </c:pt>
                <c:pt idx="6099">
                  <c:v>5</c:v>
                </c:pt>
                <c:pt idx="6100">
                  <c:v>4</c:v>
                </c:pt>
                <c:pt idx="6101">
                  <c:v>1</c:v>
                </c:pt>
                <c:pt idx="6102">
                  <c:v>2</c:v>
                </c:pt>
                <c:pt idx="6103">
                  <c:v>3</c:v>
                </c:pt>
                <c:pt idx="6104">
                  <c:v>0</c:v>
                </c:pt>
                <c:pt idx="6105">
                  <c:v>2</c:v>
                </c:pt>
                <c:pt idx="6106">
                  <c:v>2</c:v>
                </c:pt>
                <c:pt idx="6107">
                  <c:v>1</c:v>
                </c:pt>
                <c:pt idx="6108">
                  <c:v>5</c:v>
                </c:pt>
                <c:pt idx="6109">
                  <c:v>6</c:v>
                </c:pt>
                <c:pt idx="6110">
                  <c:v>1</c:v>
                </c:pt>
                <c:pt idx="6111">
                  <c:v>3</c:v>
                </c:pt>
                <c:pt idx="6112">
                  <c:v>2</c:v>
                </c:pt>
                <c:pt idx="6113">
                  <c:v>3</c:v>
                </c:pt>
                <c:pt idx="6114">
                  <c:v>4</c:v>
                </c:pt>
                <c:pt idx="6115">
                  <c:v>3</c:v>
                </c:pt>
                <c:pt idx="6116">
                  <c:v>5</c:v>
                </c:pt>
                <c:pt idx="6117">
                  <c:v>2</c:v>
                </c:pt>
                <c:pt idx="6118">
                  <c:v>4</c:v>
                </c:pt>
                <c:pt idx="6119">
                  <c:v>3</c:v>
                </c:pt>
                <c:pt idx="6120">
                  <c:v>1</c:v>
                </c:pt>
                <c:pt idx="6121">
                  <c:v>1</c:v>
                </c:pt>
                <c:pt idx="6122">
                  <c:v>5</c:v>
                </c:pt>
                <c:pt idx="6123">
                  <c:v>5</c:v>
                </c:pt>
                <c:pt idx="6124">
                  <c:v>5</c:v>
                </c:pt>
                <c:pt idx="6125">
                  <c:v>8</c:v>
                </c:pt>
                <c:pt idx="6126">
                  <c:v>3</c:v>
                </c:pt>
                <c:pt idx="6127">
                  <c:v>3</c:v>
                </c:pt>
                <c:pt idx="6128">
                  <c:v>3</c:v>
                </c:pt>
                <c:pt idx="6129">
                  <c:v>3</c:v>
                </c:pt>
                <c:pt idx="6130">
                  <c:v>4</c:v>
                </c:pt>
                <c:pt idx="6131">
                  <c:v>4</c:v>
                </c:pt>
                <c:pt idx="6132">
                  <c:v>4</c:v>
                </c:pt>
                <c:pt idx="6133">
                  <c:v>2</c:v>
                </c:pt>
                <c:pt idx="6134">
                  <c:v>1</c:v>
                </c:pt>
                <c:pt idx="6135">
                  <c:v>4</c:v>
                </c:pt>
                <c:pt idx="6136">
                  <c:v>3</c:v>
                </c:pt>
                <c:pt idx="6137">
                  <c:v>3</c:v>
                </c:pt>
                <c:pt idx="6138">
                  <c:v>1</c:v>
                </c:pt>
                <c:pt idx="6139">
                  <c:v>5</c:v>
                </c:pt>
                <c:pt idx="6140">
                  <c:v>1</c:v>
                </c:pt>
                <c:pt idx="6141">
                  <c:v>6</c:v>
                </c:pt>
                <c:pt idx="6142">
                  <c:v>3</c:v>
                </c:pt>
                <c:pt idx="6143">
                  <c:v>2</c:v>
                </c:pt>
                <c:pt idx="6144">
                  <c:v>6</c:v>
                </c:pt>
                <c:pt idx="6145">
                  <c:v>1</c:v>
                </c:pt>
                <c:pt idx="6146">
                  <c:v>1</c:v>
                </c:pt>
                <c:pt idx="6147">
                  <c:v>7</c:v>
                </c:pt>
                <c:pt idx="6148">
                  <c:v>7</c:v>
                </c:pt>
                <c:pt idx="6149">
                  <c:v>7</c:v>
                </c:pt>
                <c:pt idx="6150">
                  <c:v>5</c:v>
                </c:pt>
                <c:pt idx="6151">
                  <c:v>1</c:v>
                </c:pt>
                <c:pt idx="6152">
                  <c:v>5</c:v>
                </c:pt>
                <c:pt idx="6153">
                  <c:v>6</c:v>
                </c:pt>
                <c:pt idx="6154">
                  <c:v>2</c:v>
                </c:pt>
                <c:pt idx="6155">
                  <c:v>1</c:v>
                </c:pt>
                <c:pt idx="6156">
                  <c:v>1</c:v>
                </c:pt>
                <c:pt idx="6157">
                  <c:v>5</c:v>
                </c:pt>
                <c:pt idx="6158">
                  <c:v>4</c:v>
                </c:pt>
                <c:pt idx="6159">
                  <c:v>2</c:v>
                </c:pt>
                <c:pt idx="6160">
                  <c:v>6</c:v>
                </c:pt>
                <c:pt idx="6161">
                  <c:v>4</c:v>
                </c:pt>
                <c:pt idx="6162">
                  <c:v>5</c:v>
                </c:pt>
                <c:pt idx="6163">
                  <c:v>2</c:v>
                </c:pt>
                <c:pt idx="6164">
                  <c:v>5</c:v>
                </c:pt>
                <c:pt idx="6165">
                  <c:v>1</c:v>
                </c:pt>
                <c:pt idx="6166">
                  <c:v>3</c:v>
                </c:pt>
                <c:pt idx="6167">
                  <c:v>4</c:v>
                </c:pt>
                <c:pt idx="6168">
                  <c:v>6</c:v>
                </c:pt>
                <c:pt idx="6169">
                  <c:v>5</c:v>
                </c:pt>
                <c:pt idx="6170">
                  <c:v>7</c:v>
                </c:pt>
                <c:pt idx="6171">
                  <c:v>6</c:v>
                </c:pt>
                <c:pt idx="6172">
                  <c:v>3</c:v>
                </c:pt>
                <c:pt idx="6173">
                  <c:v>3</c:v>
                </c:pt>
                <c:pt idx="6174">
                  <c:v>4</c:v>
                </c:pt>
                <c:pt idx="6175">
                  <c:v>4</c:v>
                </c:pt>
                <c:pt idx="6176">
                  <c:v>2</c:v>
                </c:pt>
                <c:pt idx="6177">
                  <c:v>4</c:v>
                </c:pt>
                <c:pt idx="6178">
                  <c:v>5</c:v>
                </c:pt>
                <c:pt idx="6179">
                  <c:v>2</c:v>
                </c:pt>
                <c:pt idx="6180">
                  <c:v>0</c:v>
                </c:pt>
                <c:pt idx="6181">
                  <c:v>2</c:v>
                </c:pt>
                <c:pt idx="6182">
                  <c:v>2</c:v>
                </c:pt>
                <c:pt idx="6183">
                  <c:v>3</c:v>
                </c:pt>
                <c:pt idx="6184">
                  <c:v>7</c:v>
                </c:pt>
                <c:pt idx="6185">
                  <c:v>4</c:v>
                </c:pt>
                <c:pt idx="6186">
                  <c:v>3</c:v>
                </c:pt>
                <c:pt idx="6187">
                  <c:v>6</c:v>
                </c:pt>
                <c:pt idx="6188">
                  <c:v>5</c:v>
                </c:pt>
                <c:pt idx="6189">
                  <c:v>4</c:v>
                </c:pt>
                <c:pt idx="6190">
                  <c:v>7</c:v>
                </c:pt>
                <c:pt idx="6191">
                  <c:v>6</c:v>
                </c:pt>
                <c:pt idx="6192">
                  <c:v>3</c:v>
                </c:pt>
                <c:pt idx="6193">
                  <c:v>1</c:v>
                </c:pt>
                <c:pt idx="6194">
                  <c:v>5</c:v>
                </c:pt>
                <c:pt idx="6195">
                  <c:v>6</c:v>
                </c:pt>
                <c:pt idx="6196">
                  <c:v>4</c:v>
                </c:pt>
                <c:pt idx="6197">
                  <c:v>6</c:v>
                </c:pt>
                <c:pt idx="6198">
                  <c:v>7</c:v>
                </c:pt>
                <c:pt idx="6199">
                  <c:v>7</c:v>
                </c:pt>
                <c:pt idx="6200">
                  <c:v>8</c:v>
                </c:pt>
                <c:pt idx="6201">
                  <c:v>3</c:v>
                </c:pt>
                <c:pt idx="6202">
                  <c:v>1</c:v>
                </c:pt>
                <c:pt idx="6203">
                  <c:v>2</c:v>
                </c:pt>
                <c:pt idx="6204">
                  <c:v>3</c:v>
                </c:pt>
                <c:pt idx="6205">
                  <c:v>3</c:v>
                </c:pt>
                <c:pt idx="6206">
                  <c:v>4</c:v>
                </c:pt>
                <c:pt idx="6207">
                  <c:v>4</c:v>
                </c:pt>
                <c:pt idx="6208">
                  <c:v>3</c:v>
                </c:pt>
                <c:pt idx="6209">
                  <c:v>0</c:v>
                </c:pt>
                <c:pt idx="6210">
                  <c:v>6</c:v>
                </c:pt>
                <c:pt idx="6211">
                  <c:v>2</c:v>
                </c:pt>
                <c:pt idx="6212">
                  <c:v>4</c:v>
                </c:pt>
                <c:pt idx="6213">
                  <c:v>0</c:v>
                </c:pt>
                <c:pt idx="6214">
                  <c:v>3</c:v>
                </c:pt>
                <c:pt idx="6215">
                  <c:v>5</c:v>
                </c:pt>
                <c:pt idx="6216">
                  <c:v>3</c:v>
                </c:pt>
                <c:pt idx="6217">
                  <c:v>4</c:v>
                </c:pt>
                <c:pt idx="6218">
                  <c:v>2</c:v>
                </c:pt>
                <c:pt idx="6219">
                  <c:v>4</c:v>
                </c:pt>
                <c:pt idx="6220">
                  <c:v>8</c:v>
                </c:pt>
                <c:pt idx="6221">
                  <c:v>4</c:v>
                </c:pt>
                <c:pt idx="6222">
                  <c:v>3</c:v>
                </c:pt>
                <c:pt idx="6223">
                  <c:v>2</c:v>
                </c:pt>
                <c:pt idx="6224">
                  <c:v>4</c:v>
                </c:pt>
                <c:pt idx="6225">
                  <c:v>2</c:v>
                </c:pt>
                <c:pt idx="6226">
                  <c:v>1</c:v>
                </c:pt>
                <c:pt idx="6227">
                  <c:v>3</c:v>
                </c:pt>
                <c:pt idx="6228">
                  <c:v>3</c:v>
                </c:pt>
                <c:pt idx="6229">
                  <c:v>1</c:v>
                </c:pt>
                <c:pt idx="6230">
                  <c:v>4</c:v>
                </c:pt>
                <c:pt idx="6231">
                  <c:v>5</c:v>
                </c:pt>
                <c:pt idx="6232">
                  <c:v>4</c:v>
                </c:pt>
                <c:pt idx="6233">
                  <c:v>2</c:v>
                </c:pt>
                <c:pt idx="6234">
                  <c:v>3</c:v>
                </c:pt>
                <c:pt idx="6235">
                  <c:v>1</c:v>
                </c:pt>
                <c:pt idx="6236">
                  <c:v>4</c:v>
                </c:pt>
                <c:pt idx="6237">
                  <c:v>1</c:v>
                </c:pt>
                <c:pt idx="6238">
                  <c:v>6</c:v>
                </c:pt>
                <c:pt idx="6239">
                  <c:v>4</c:v>
                </c:pt>
                <c:pt idx="6240">
                  <c:v>3</c:v>
                </c:pt>
                <c:pt idx="6241">
                  <c:v>2</c:v>
                </c:pt>
                <c:pt idx="6242">
                  <c:v>1</c:v>
                </c:pt>
                <c:pt idx="6243">
                  <c:v>3</c:v>
                </c:pt>
                <c:pt idx="6244">
                  <c:v>5</c:v>
                </c:pt>
                <c:pt idx="6245">
                  <c:v>3</c:v>
                </c:pt>
                <c:pt idx="6246">
                  <c:v>5</c:v>
                </c:pt>
                <c:pt idx="6247">
                  <c:v>7</c:v>
                </c:pt>
                <c:pt idx="6248">
                  <c:v>3</c:v>
                </c:pt>
                <c:pt idx="6249">
                  <c:v>2</c:v>
                </c:pt>
                <c:pt idx="6250">
                  <c:v>1</c:v>
                </c:pt>
                <c:pt idx="6251">
                  <c:v>1</c:v>
                </c:pt>
                <c:pt idx="6252">
                  <c:v>3</c:v>
                </c:pt>
                <c:pt idx="6253">
                  <c:v>7</c:v>
                </c:pt>
                <c:pt idx="6254">
                  <c:v>1</c:v>
                </c:pt>
                <c:pt idx="6255">
                  <c:v>2</c:v>
                </c:pt>
                <c:pt idx="6256">
                  <c:v>6</c:v>
                </c:pt>
                <c:pt idx="6257">
                  <c:v>2</c:v>
                </c:pt>
                <c:pt idx="6258">
                  <c:v>2</c:v>
                </c:pt>
                <c:pt idx="6259">
                  <c:v>2</c:v>
                </c:pt>
                <c:pt idx="6260">
                  <c:v>3</c:v>
                </c:pt>
                <c:pt idx="6261">
                  <c:v>1</c:v>
                </c:pt>
                <c:pt idx="6262">
                  <c:v>1</c:v>
                </c:pt>
                <c:pt idx="6263">
                  <c:v>5</c:v>
                </c:pt>
                <c:pt idx="6264">
                  <c:v>1</c:v>
                </c:pt>
                <c:pt idx="6265">
                  <c:v>4</c:v>
                </c:pt>
                <c:pt idx="6266">
                  <c:v>5</c:v>
                </c:pt>
                <c:pt idx="6267">
                  <c:v>3</c:v>
                </c:pt>
                <c:pt idx="6268">
                  <c:v>2</c:v>
                </c:pt>
                <c:pt idx="6269">
                  <c:v>5</c:v>
                </c:pt>
                <c:pt idx="6270">
                  <c:v>1</c:v>
                </c:pt>
                <c:pt idx="6271">
                  <c:v>3</c:v>
                </c:pt>
                <c:pt idx="6272">
                  <c:v>3</c:v>
                </c:pt>
                <c:pt idx="6273">
                  <c:v>3</c:v>
                </c:pt>
                <c:pt idx="6274">
                  <c:v>3</c:v>
                </c:pt>
                <c:pt idx="6275">
                  <c:v>3</c:v>
                </c:pt>
                <c:pt idx="6276">
                  <c:v>2</c:v>
                </c:pt>
                <c:pt idx="6277">
                  <c:v>1</c:v>
                </c:pt>
                <c:pt idx="6278">
                  <c:v>3</c:v>
                </c:pt>
                <c:pt idx="6279">
                  <c:v>4</c:v>
                </c:pt>
                <c:pt idx="6280">
                  <c:v>3</c:v>
                </c:pt>
                <c:pt idx="6281">
                  <c:v>5</c:v>
                </c:pt>
                <c:pt idx="6282">
                  <c:v>5</c:v>
                </c:pt>
                <c:pt idx="6283">
                  <c:v>3</c:v>
                </c:pt>
                <c:pt idx="6284">
                  <c:v>3</c:v>
                </c:pt>
                <c:pt idx="6285">
                  <c:v>4</c:v>
                </c:pt>
                <c:pt idx="6286">
                  <c:v>1</c:v>
                </c:pt>
                <c:pt idx="6287">
                  <c:v>4</c:v>
                </c:pt>
                <c:pt idx="6288">
                  <c:v>1</c:v>
                </c:pt>
                <c:pt idx="6289">
                  <c:v>2</c:v>
                </c:pt>
                <c:pt idx="6290">
                  <c:v>2</c:v>
                </c:pt>
                <c:pt idx="6291">
                  <c:v>2</c:v>
                </c:pt>
                <c:pt idx="6292">
                  <c:v>2</c:v>
                </c:pt>
                <c:pt idx="6293">
                  <c:v>3</c:v>
                </c:pt>
                <c:pt idx="6294">
                  <c:v>1</c:v>
                </c:pt>
                <c:pt idx="6295">
                  <c:v>2</c:v>
                </c:pt>
                <c:pt idx="6296">
                  <c:v>2</c:v>
                </c:pt>
                <c:pt idx="6297">
                  <c:v>4</c:v>
                </c:pt>
                <c:pt idx="6298">
                  <c:v>2</c:v>
                </c:pt>
                <c:pt idx="6299">
                  <c:v>3</c:v>
                </c:pt>
                <c:pt idx="6300">
                  <c:v>0</c:v>
                </c:pt>
                <c:pt idx="6301">
                  <c:v>1</c:v>
                </c:pt>
                <c:pt idx="6302">
                  <c:v>5</c:v>
                </c:pt>
                <c:pt idx="6303">
                  <c:v>4</c:v>
                </c:pt>
                <c:pt idx="6304">
                  <c:v>2</c:v>
                </c:pt>
                <c:pt idx="6305">
                  <c:v>3</c:v>
                </c:pt>
                <c:pt idx="6306">
                  <c:v>1</c:v>
                </c:pt>
                <c:pt idx="6307">
                  <c:v>5</c:v>
                </c:pt>
                <c:pt idx="6308">
                  <c:v>3</c:v>
                </c:pt>
                <c:pt idx="6309">
                  <c:v>2</c:v>
                </c:pt>
                <c:pt idx="6310">
                  <c:v>5</c:v>
                </c:pt>
                <c:pt idx="6311">
                  <c:v>2</c:v>
                </c:pt>
                <c:pt idx="6312">
                  <c:v>1</c:v>
                </c:pt>
                <c:pt idx="6313">
                  <c:v>2</c:v>
                </c:pt>
                <c:pt idx="6314">
                  <c:v>3</c:v>
                </c:pt>
                <c:pt idx="6315">
                  <c:v>1</c:v>
                </c:pt>
                <c:pt idx="6316">
                  <c:v>4</c:v>
                </c:pt>
                <c:pt idx="6317">
                  <c:v>6</c:v>
                </c:pt>
                <c:pt idx="6318">
                  <c:v>4</c:v>
                </c:pt>
                <c:pt idx="6319">
                  <c:v>0</c:v>
                </c:pt>
                <c:pt idx="6320">
                  <c:v>2</c:v>
                </c:pt>
                <c:pt idx="6321">
                  <c:v>4</c:v>
                </c:pt>
                <c:pt idx="6322">
                  <c:v>3</c:v>
                </c:pt>
                <c:pt idx="6323">
                  <c:v>1</c:v>
                </c:pt>
                <c:pt idx="6324">
                  <c:v>3</c:v>
                </c:pt>
                <c:pt idx="6325">
                  <c:v>3</c:v>
                </c:pt>
                <c:pt idx="6326">
                  <c:v>5</c:v>
                </c:pt>
                <c:pt idx="6327">
                  <c:v>3</c:v>
                </c:pt>
                <c:pt idx="6328">
                  <c:v>3</c:v>
                </c:pt>
                <c:pt idx="6329">
                  <c:v>2</c:v>
                </c:pt>
                <c:pt idx="6330">
                  <c:v>2</c:v>
                </c:pt>
                <c:pt idx="6331">
                  <c:v>6</c:v>
                </c:pt>
                <c:pt idx="6332">
                  <c:v>2</c:v>
                </c:pt>
                <c:pt idx="6333">
                  <c:v>3</c:v>
                </c:pt>
                <c:pt idx="6334">
                  <c:v>1</c:v>
                </c:pt>
                <c:pt idx="6335">
                  <c:v>4</c:v>
                </c:pt>
                <c:pt idx="6336">
                  <c:v>2</c:v>
                </c:pt>
                <c:pt idx="6337">
                  <c:v>6</c:v>
                </c:pt>
                <c:pt idx="6338">
                  <c:v>1</c:v>
                </c:pt>
                <c:pt idx="6339">
                  <c:v>2</c:v>
                </c:pt>
                <c:pt idx="6340">
                  <c:v>5</c:v>
                </c:pt>
                <c:pt idx="6341">
                  <c:v>4</c:v>
                </c:pt>
                <c:pt idx="6342">
                  <c:v>5</c:v>
                </c:pt>
                <c:pt idx="6343">
                  <c:v>3</c:v>
                </c:pt>
                <c:pt idx="6344">
                  <c:v>2</c:v>
                </c:pt>
                <c:pt idx="6345">
                  <c:v>3</c:v>
                </c:pt>
                <c:pt idx="6346">
                  <c:v>4</c:v>
                </c:pt>
                <c:pt idx="6347">
                  <c:v>2</c:v>
                </c:pt>
                <c:pt idx="6348">
                  <c:v>6</c:v>
                </c:pt>
                <c:pt idx="6349">
                  <c:v>4</c:v>
                </c:pt>
                <c:pt idx="6350">
                  <c:v>0</c:v>
                </c:pt>
                <c:pt idx="6351">
                  <c:v>4</c:v>
                </c:pt>
                <c:pt idx="6352">
                  <c:v>6</c:v>
                </c:pt>
                <c:pt idx="6353">
                  <c:v>1</c:v>
                </c:pt>
                <c:pt idx="6354">
                  <c:v>4</c:v>
                </c:pt>
                <c:pt idx="6355">
                  <c:v>4</c:v>
                </c:pt>
                <c:pt idx="6356">
                  <c:v>1</c:v>
                </c:pt>
                <c:pt idx="6357">
                  <c:v>2</c:v>
                </c:pt>
                <c:pt idx="6358">
                  <c:v>2</c:v>
                </c:pt>
                <c:pt idx="6359">
                  <c:v>3</c:v>
                </c:pt>
                <c:pt idx="6360">
                  <c:v>6</c:v>
                </c:pt>
                <c:pt idx="6361">
                  <c:v>4</c:v>
                </c:pt>
                <c:pt idx="6362">
                  <c:v>1</c:v>
                </c:pt>
                <c:pt idx="6363">
                  <c:v>3</c:v>
                </c:pt>
                <c:pt idx="6364">
                  <c:v>3</c:v>
                </c:pt>
                <c:pt idx="6365">
                  <c:v>3</c:v>
                </c:pt>
                <c:pt idx="6366">
                  <c:v>3</c:v>
                </c:pt>
                <c:pt idx="6367">
                  <c:v>3</c:v>
                </c:pt>
                <c:pt idx="6368">
                  <c:v>1</c:v>
                </c:pt>
                <c:pt idx="6369">
                  <c:v>1</c:v>
                </c:pt>
                <c:pt idx="6370">
                  <c:v>4</c:v>
                </c:pt>
                <c:pt idx="6371">
                  <c:v>5</c:v>
                </c:pt>
                <c:pt idx="6372">
                  <c:v>4</c:v>
                </c:pt>
                <c:pt idx="6373">
                  <c:v>3</c:v>
                </c:pt>
                <c:pt idx="6374">
                  <c:v>1</c:v>
                </c:pt>
                <c:pt idx="6375">
                  <c:v>2</c:v>
                </c:pt>
                <c:pt idx="6376">
                  <c:v>3</c:v>
                </c:pt>
                <c:pt idx="6377">
                  <c:v>4</c:v>
                </c:pt>
                <c:pt idx="6378">
                  <c:v>4</c:v>
                </c:pt>
                <c:pt idx="6379">
                  <c:v>4</c:v>
                </c:pt>
                <c:pt idx="6380">
                  <c:v>2</c:v>
                </c:pt>
                <c:pt idx="6381">
                  <c:v>4</c:v>
                </c:pt>
                <c:pt idx="6382">
                  <c:v>2</c:v>
                </c:pt>
                <c:pt idx="6383">
                  <c:v>4</c:v>
                </c:pt>
                <c:pt idx="6384">
                  <c:v>4</c:v>
                </c:pt>
                <c:pt idx="6385">
                  <c:v>1</c:v>
                </c:pt>
                <c:pt idx="6386">
                  <c:v>4</c:v>
                </c:pt>
                <c:pt idx="6387">
                  <c:v>2</c:v>
                </c:pt>
                <c:pt idx="6388">
                  <c:v>3</c:v>
                </c:pt>
                <c:pt idx="6389">
                  <c:v>7</c:v>
                </c:pt>
                <c:pt idx="6390">
                  <c:v>3</c:v>
                </c:pt>
                <c:pt idx="6391">
                  <c:v>4</c:v>
                </c:pt>
                <c:pt idx="6392">
                  <c:v>5</c:v>
                </c:pt>
                <c:pt idx="6393">
                  <c:v>4</c:v>
                </c:pt>
                <c:pt idx="6394">
                  <c:v>1</c:v>
                </c:pt>
                <c:pt idx="6395">
                  <c:v>7</c:v>
                </c:pt>
                <c:pt idx="6396">
                  <c:v>4</c:v>
                </c:pt>
                <c:pt idx="6397">
                  <c:v>1</c:v>
                </c:pt>
                <c:pt idx="6398">
                  <c:v>5</c:v>
                </c:pt>
                <c:pt idx="6399">
                  <c:v>4</c:v>
                </c:pt>
                <c:pt idx="6400">
                  <c:v>7</c:v>
                </c:pt>
                <c:pt idx="6401">
                  <c:v>1</c:v>
                </c:pt>
                <c:pt idx="6402">
                  <c:v>2</c:v>
                </c:pt>
                <c:pt idx="6403">
                  <c:v>3</c:v>
                </c:pt>
                <c:pt idx="6404">
                  <c:v>1</c:v>
                </c:pt>
                <c:pt idx="6405">
                  <c:v>7</c:v>
                </c:pt>
                <c:pt idx="6406">
                  <c:v>2</c:v>
                </c:pt>
                <c:pt idx="6407">
                  <c:v>5</c:v>
                </c:pt>
                <c:pt idx="6408">
                  <c:v>5</c:v>
                </c:pt>
                <c:pt idx="6409">
                  <c:v>6</c:v>
                </c:pt>
                <c:pt idx="6410">
                  <c:v>4</c:v>
                </c:pt>
                <c:pt idx="6411">
                  <c:v>4</c:v>
                </c:pt>
                <c:pt idx="6412">
                  <c:v>4</c:v>
                </c:pt>
                <c:pt idx="6413">
                  <c:v>2</c:v>
                </c:pt>
                <c:pt idx="6414">
                  <c:v>2</c:v>
                </c:pt>
                <c:pt idx="6415">
                  <c:v>3</c:v>
                </c:pt>
                <c:pt idx="6416">
                  <c:v>1</c:v>
                </c:pt>
                <c:pt idx="6417">
                  <c:v>5</c:v>
                </c:pt>
                <c:pt idx="6418">
                  <c:v>2</c:v>
                </c:pt>
                <c:pt idx="6419">
                  <c:v>5</c:v>
                </c:pt>
                <c:pt idx="6420">
                  <c:v>3</c:v>
                </c:pt>
                <c:pt idx="6421">
                  <c:v>2</c:v>
                </c:pt>
                <c:pt idx="6422">
                  <c:v>2</c:v>
                </c:pt>
                <c:pt idx="6423">
                  <c:v>5</c:v>
                </c:pt>
                <c:pt idx="6424">
                  <c:v>5</c:v>
                </c:pt>
                <c:pt idx="6425">
                  <c:v>5</c:v>
                </c:pt>
                <c:pt idx="6426">
                  <c:v>5</c:v>
                </c:pt>
                <c:pt idx="6427">
                  <c:v>2</c:v>
                </c:pt>
                <c:pt idx="6428">
                  <c:v>3</c:v>
                </c:pt>
                <c:pt idx="6429">
                  <c:v>2</c:v>
                </c:pt>
                <c:pt idx="6430">
                  <c:v>2</c:v>
                </c:pt>
                <c:pt idx="6431">
                  <c:v>5</c:v>
                </c:pt>
                <c:pt idx="6432">
                  <c:v>3</c:v>
                </c:pt>
                <c:pt idx="6433">
                  <c:v>5</c:v>
                </c:pt>
                <c:pt idx="6434">
                  <c:v>2</c:v>
                </c:pt>
                <c:pt idx="6435">
                  <c:v>2</c:v>
                </c:pt>
                <c:pt idx="6436">
                  <c:v>3</c:v>
                </c:pt>
                <c:pt idx="6437">
                  <c:v>4</c:v>
                </c:pt>
                <c:pt idx="6438">
                  <c:v>1</c:v>
                </c:pt>
                <c:pt idx="6439">
                  <c:v>1</c:v>
                </c:pt>
                <c:pt idx="6440">
                  <c:v>3</c:v>
                </c:pt>
                <c:pt idx="6441">
                  <c:v>2</c:v>
                </c:pt>
                <c:pt idx="6442">
                  <c:v>1</c:v>
                </c:pt>
                <c:pt idx="6443">
                  <c:v>2</c:v>
                </c:pt>
                <c:pt idx="6444">
                  <c:v>3</c:v>
                </c:pt>
                <c:pt idx="6445">
                  <c:v>3</c:v>
                </c:pt>
                <c:pt idx="6446">
                  <c:v>2</c:v>
                </c:pt>
                <c:pt idx="6447">
                  <c:v>2</c:v>
                </c:pt>
                <c:pt idx="6448">
                  <c:v>1</c:v>
                </c:pt>
                <c:pt idx="6449">
                  <c:v>5</c:v>
                </c:pt>
                <c:pt idx="6450">
                  <c:v>6</c:v>
                </c:pt>
                <c:pt idx="6451">
                  <c:v>2</c:v>
                </c:pt>
                <c:pt idx="6452">
                  <c:v>2</c:v>
                </c:pt>
                <c:pt idx="6453">
                  <c:v>3</c:v>
                </c:pt>
                <c:pt idx="6454">
                  <c:v>0</c:v>
                </c:pt>
                <c:pt idx="6455">
                  <c:v>1</c:v>
                </c:pt>
                <c:pt idx="6456">
                  <c:v>1</c:v>
                </c:pt>
                <c:pt idx="6457">
                  <c:v>2</c:v>
                </c:pt>
                <c:pt idx="6458">
                  <c:v>5</c:v>
                </c:pt>
                <c:pt idx="6459">
                  <c:v>2</c:v>
                </c:pt>
                <c:pt idx="6460">
                  <c:v>2</c:v>
                </c:pt>
                <c:pt idx="6461">
                  <c:v>4</c:v>
                </c:pt>
                <c:pt idx="6462">
                  <c:v>4</c:v>
                </c:pt>
                <c:pt idx="6463">
                  <c:v>4</c:v>
                </c:pt>
                <c:pt idx="6464">
                  <c:v>6</c:v>
                </c:pt>
                <c:pt idx="6465">
                  <c:v>2</c:v>
                </c:pt>
                <c:pt idx="6466">
                  <c:v>5</c:v>
                </c:pt>
                <c:pt idx="6467">
                  <c:v>2</c:v>
                </c:pt>
                <c:pt idx="6468">
                  <c:v>5</c:v>
                </c:pt>
                <c:pt idx="6469">
                  <c:v>3</c:v>
                </c:pt>
                <c:pt idx="6470">
                  <c:v>5</c:v>
                </c:pt>
                <c:pt idx="6471">
                  <c:v>2</c:v>
                </c:pt>
                <c:pt idx="6472">
                  <c:v>4</c:v>
                </c:pt>
                <c:pt idx="6473">
                  <c:v>1</c:v>
                </c:pt>
                <c:pt idx="6474">
                  <c:v>5</c:v>
                </c:pt>
                <c:pt idx="6475">
                  <c:v>4</c:v>
                </c:pt>
                <c:pt idx="6476">
                  <c:v>0</c:v>
                </c:pt>
                <c:pt idx="6477">
                  <c:v>3</c:v>
                </c:pt>
                <c:pt idx="6478">
                  <c:v>0</c:v>
                </c:pt>
                <c:pt idx="6479">
                  <c:v>4</c:v>
                </c:pt>
                <c:pt idx="6480">
                  <c:v>1</c:v>
                </c:pt>
                <c:pt idx="6481">
                  <c:v>3</c:v>
                </c:pt>
                <c:pt idx="6482">
                  <c:v>3</c:v>
                </c:pt>
                <c:pt idx="6483">
                  <c:v>6</c:v>
                </c:pt>
                <c:pt idx="6484">
                  <c:v>1</c:v>
                </c:pt>
                <c:pt idx="6485">
                  <c:v>4</c:v>
                </c:pt>
                <c:pt idx="6486">
                  <c:v>2</c:v>
                </c:pt>
                <c:pt idx="6487">
                  <c:v>2</c:v>
                </c:pt>
                <c:pt idx="6488">
                  <c:v>3</c:v>
                </c:pt>
                <c:pt idx="6489">
                  <c:v>3</c:v>
                </c:pt>
                <c:pt idx="6490">
                  <c:v>4</c:v>
                </c:pt>
                <c:pt idx="6491">
                  <c:v>3</c:v>
                </c:pt>
                <c:pt idx="6492">
                  <c:v>1</c:v>
                </c:pt>
                <c:pt idx="6493">
                  <c:v>3</c:v>
                </c:pt>
                <c:pt idx="6494">
                  <c:v>3</c:v>
                </c:pt>
                <c:pt idx="6495">
                  <c:v>1</c:v>
                </c:pt>
                <c:pt idx="6496">
                  <c:v>3</c:v>
                </c:pt>
                <c:pt idx="6497">
                  <c:v>3</c:v>
                </c:pt>
                <c:pt idx="6498">
                  <c:v>4</c:v>
                </c:pt>
                <c:pt idx="6499">
                  <c:v>5</c:v>
                </c:pt>
                <c:pt idx="6500">
                  <c:v>3</c:v>
                </c:pt>
                <c:pt idx="6501">
                  <c:v>2</c:v>
                </c:pt>
                <c:pt idx="6502">
                  <c:v>6</c:v>
                </c:pt>
                <c:pt idx="6503">
                  <c:v>3</c:v>
                </c:pt>
                <c:pt idx="6504">
                  <c:v>2</c:v>
                </c:pt>
                <c:pt idx="6505">
                  <c:v>2</c:v>
                </c:pt>
                <c:pt idx="6506">
                  <c:v>4</c:v>
                </c:pt>
                <c:pt idx="6507">
                  <c:v>3</c:v>
                </c:pt>
                <c:pt idx="6508">
                  <c:v>1</c:v>
                </c:pt>
                <c:pt idx="6509">
                  <c:v>5</c:v>
                </c:pt>
                <c:pt idx="6510">
                  <c:v>3</c:v>
                </c:pt>
                <c:pt idx="6511">
                  <c:v>5</c:v>
                </c:pt>
                <c:pt idx="6512">
                  <c:v>4</c:v>
                </c:pt>
                <c:pt idx="6513">
                  <c:v>3</c:v>
                </c:pt>
                <c:pt idx="6514">
                  <c:v>6</c:v>
                </c:pt>
                <c:pt idx="6515">
                  <c:v>4</c:v>
                </c:pt>
                <c:pt idx="6516">
                  <c:v>4</c:v>
                </c:pt>
                <c:pt idx="6517">
                  <c:v>3</c:v>
                </c:pt>
                <c:pt idx="6518">
                  <c:v>4</c:v>
                </c:pt>
                <c:pt idx="6519">
                  <c:v>8</c:v>
                </c:pt>
                <c:pt idx="6520">
                  <c:v>4</c:v>
                </c:pt>
                <c:pt idx="6521">
                  <c:v>4</c:v>
                </c:pt>
                <c:pt idx="6522">
                  <c:v>1</c:v>
                </c:pt>
                <c:pt idx="6523">
                  <c:v>3</c:v>
                </c:pt>
                <c:pt idx="6524">
                  <c:v>3</c:v>
                </c:pt>
                <c:pt idx="6525">
                  <c:v>3</c:v>
                </c:pt>
                <c:pt idx="6526">
                  <c:v>4</c:v>
                </c:pt>
                <c:pt idx="6527">
                  <c:v>3</c:v>
                </c:pt>
                <c:pt idx="6528">
                  <c:v>2</c:v>
                </c:pt>
                <c:pt idx="6529">
                  <c:v>1</c:v>
                </c:pt>
                <c:pt idx="6530">
                  <c:v>2</c:v>
                </c:pt>
                <c:pt idx="6531">
                  <c:v>5</c:v>
                </c:pt>
                <c:pt idx="6532">
                  <c:v>7</c:v>
                </c:pt>
                <c:pt idx="6533">
                  <c:v>2</c:v>
                </c:pt>
                <c:pt idx="6534">
                  <c:v>6</c:v>
                </c:pt>
                <c:pt idx="6535">
                  <c:v>3</c:v>
                </c:pt>
                <c:pt idx="6536">
                  <c:v>3</c:v>
                </c:pt>
                <c:pt idx="6537">
                  <c:v>3</c:v>
                </c:pt>
                <c:pt idx="6538">
                  <c:v>2</c:v>
                </c:pt>
                <c:pt idx="6539">
                  <c:v>8</c:v>
                </c:pt>
                <c:pt idx="6540">
                  <c:v>3</c:v>
                </c:pt>
                <c:pt idx="6541">
                  <c:v>6</c:v>
                </c:pt>
                <c:pt idx="6542">
                  <c:v>1</c:v>
                </c:pt>
                <c:pt idx="6543">
                  <c:v>3</c:v>
                </c:pt>
                <c:pt idx="6544">
                  <c:v>5</c:v>
                </c:pt>
                <c:pt idx="6545">
                  <c:v>7</c:v>
                </c:pt>
                <c:pt idx="6546">
                  <c:v>3</c:v>
                </c:pt>
                <c:pt idx="6547">
                  <c:v>3</c:v>
                </c:pt>
                <c:pt idx="6548">
                  <c:v>5</c:v>
                </c:pt>
                <c:pt idx="6549">
                  <c:v>2</c:v>
                </c:pt>
                <c:pt idx="6550">
                  <c:v>3</c:v>
                </c:pt>
                <c:pt idx="6551">
                  <c:v>1</c:v>
                </c:pt>
                <c:pt idx="6552">
                  <c:v>3</c:v>
                </c:pt>
                <c:pt idx="6553">
                  <c:v>4</c:v>
                </c:pt>
                <c:pt idx="6554">
                  <c:v>3</c:v>
                </c:pt>
                <c:pt idx="6555">
                  <c:v>1</c:v>
                </c:pt>
                <c:pt idx="6556">
                  <c:v>1</c:v>
                </c:pt>
                <c:pt idx="6557">
                  <c:v>10</c:v>
                </c:pt>
                <c:pt idx="6558">
                  <c:v>1</c:v>
                </c:pt>
                <c:pt idx="6559">
                  <c:v>4</c:v>
                </c:pt>
                <c:pt idx="6560">
                  <c:v>4</c:v>
                </c:pt>
                <c:pt idx="6561">
                  <c:v>2</c:v>
                </c:pt>
                <c:pt idx="6562">
                  <c:v>4</c:v>
                </c:pt>
                <c:pt idx="6563">
                  <c:v>1</c:v>
                </c:pt>
                <c:pt idx="6564">
                  <c:v>1</c:v>
                </c:pt>
                <c:pt idx="6565">
                  <c:v>3</c:v>
                </c:pt>
                <c:pt idx="6566">
                  <c:v>4</c:v>
                </c:pt>
                <c:pt idx="6567">
                  <c:v>2</c:v>
                </c:pt>
                <c:pt idx="6568">
                  <c:v>3</c:v>
                </c:pt>
                <c:pt idx="6569">
                  <c:v>2</c:v>
                </c:pt>
                <c:pt idx="6570">
                  <c:v>1</c:v>
                </c:pt>
                <c:pt idx="6571">
                  <c:v>0</c:v>
                </c:pt>
                <c:pt idx="6572">
                  <c:v>1</c:v>
                </c:pt>
                <c:pt idx="6573">
                  <c:v>4</c:v>
                </c:pt>
                <c:pt idx="6574">
                  <c:v>2</c:v>
                </c:pt>
                <c:pt idx="6575">
                  <c:v>3</c:v>
                </c:pt>
                <c:pt idx="6576">
                  <c:v>4</c:v>
                </c:pt>
                <c:pt idx="6577">
                  <c:v>2</c:v>
                </c:pt>
                <c:pt idx="6578">
                  <c:v>2</c:v>
                </c:pt>
                <c:pt idx="6579">
                  <c:v>5</c:v>
                </c:pt>
                <c:pt idx="6580">
                  <c:v>3</c:v>
                </c:pt>
                <c:pt idx="6581">
                  <c:v>1</c:v>
                </c:pt>
                <c:pt idx="6582">
                  <c:v>2</c:v>
                </c:pt>
                <c:pt idx="6583">
                  <c:v>2</c:v>
                </c:pt>
                <c:pt idx="6584">
                  <c:v>2</c:v>
                </c:pt>
                <c:pt idx="6585">
                  <c:v>0</c:v>
                </c:pt>
                <c:pt idx="6586">
                  <c:v>1</c:v>
                </c:pt>
                <c:pt idx="6587">
                  <c:v>1</c:v>
                </c:pt>
                <c:pt idx="6588">
                  <c:v>9</c:v>
                </c:pt>
                <c:pt idx="6589">
                  <c:v>2</c:v>
                </c:pt>
                <c:pt idx="6590">
                  <c:v>5</c:v>
                </c:pt>
                <c:pt idx="6591">
                  <c:v>0</c:v>
                </c:pt>
                <c:pt idx="6592">
                  <c:v>7</c:v>
                </c:pt>
                <c:pt idx="6593">
                  <c:v>3</c:v>
                </c:pt>
                <c:pt idx="6594">
                  <c:v>2</c:v>
                </c:pt>
                <c:pt idx="6595">
                  <c:v>5</c:v>
                </c:pt>
                <c:pt idx="6596">
                  <c:v>4</c:v>
                </c:pt>
                <c:pt idx="6597">
                  <c:v>4</c:v>
                </c:pt>
                <c:pt idx="6598">
                  <c:v>5</c:v>
                </c:pt>
                <c:pt idx="6599">
                  <c:v>2</c:v>
                </c:pt>
                <c:pt idx="6600">
                  <c:v>6</c:v>
                </c:pt>
                <c:pt idx="6601">
                  <c:v>3</c:v>
                </c:pt>
                <c:pt idx="6602">
                  <c:v>4</c:v>
                </c:pt>
                <c:pt idx="6603">
                  <c:v>3</c:v>
                </c:pt>
                <c:pt idx="6604">
                  <c:v>2</c:v>
                </c:pt>
                <c:pt idx="6605">
                  <c:v>2</c:v>
                </c:pt>
                <c:pt idx="6606">
                  <c:v>3</c:v>
                </c:pt>
                <c:pt idx="6607">
                  <c:v>0</c:v>
                </c:pt>
                <c:pt idx="6608">
                  <c:v>0</c:v>
                </c:pt>
                <c:pt idx="6609">
                  <c:v>1</c:v>
                </c:pt>
                <c:pt idx="6610">
                  <c:v>4</c:v>
                </c:pt>
                <c:pt idx="6611">
                  <c:v>2</c:v>
                </c:pt>
                <c:pt idx="6612">
                  <c:v>2</c:v>
                </c:pt>
                <c:pt idx="6613">
                  <c:v>3</c:v>
                </c:pt>
                <c:pt idx="6614">
                  <c:v>4</c:v>
                </c:pt>
                <c:pt idx="6615">
                  <c:v>5</c:v>
                </c:pt>
                <c:pt idx="6616">
                  <c:v>0</c:v>
                </c:pt>
                <c:pt idx="6617">
                  <c:v>1</c:v>
                </c:pt>
                <c:pt idx="6618">
                  <c:v>4</c:v>
                </c:pt>
                <c:pt idx="6619">
                  <c:v>9</c:v>
                </c:pt>
                <c:pt idx="6620">
                  <c:v>2</c:v>
                </c:pt>
                <c:pt idx="6621">
                  <c:v>2</c:v>
                </c:pt>
                <c:pt idx="6622">
                  <c:v>3</c:v>
                </c:pt>
                <c:pt idx="6623">
                  <c:v>1</c:v>
                </c:pt>
                <c:pt idx="6624">
                  <c:v>0</c:v>
                </c:pt>
                <c:pt idx="6625">
                  <c:v>3</c:v>
                </c:pt>
                <c:pt idx="6626">
                  <c:v>6</c:v>
                </c:pt>
                <c:pt idx="6627">
                  <c:v>3</c:v>
                </c:pt>
                <c:pt idx="6628">
                  <c:v>3</c:v>
                </c:pt>
                <c:pt idx="6629">
                  <c:v>2</c:v>
                </c:pt>
                <c:pt idx="6630">
                  <c:v>3</c:v>
                </c:pt>
                <c:pt idx="6631">
                  <c:v>5</c:v>
                </c:pt>
                <c:pt idx="6632">
                  <c:v>2</c:v>
                </c:pt>
                <c:pt idx="6633">
                  <c:v>2</c:v>
                </c:pt>
                <c:pt idx="6634">
                  <c:v>1</c:v>
                </c:pt>
                <c:pt idx="6635">
                  <c:v>4</c:v>
                </c:pt>
                <c:pt idx="6636">
                  <c:v>2</c:v>
                </c:pt>
                <c:pt idx="6637">
                  <c:v>5</c:v>
                </c:pt>
                <c:pt idx="6638">
                  <c:v>2</c:v>
                </c:pt>
                <c:pt idx="6639">
                  <c:v>5</c:v>
                </c:pt>
                <c:pt idx="6640">
                  <c:v>3</c:v>
                </c:pt>
                <c:pt idx="6641">
                  <c:v>3</c:v>
                </c:pt>
                <c:pt idx="6642">
                  <c:v>2</c:v>
                </c:pt>
                <c:pt idx="6643">
                  <c:v>5</c:v>
                </c:pt>
                <c:pt idx="6644">
                  <c:v>2</c:v>
                </c:pt>
                <c:pt idx="6645">
                  <c:v>3</c:v>
                </c:pt>
                <c:pt idx="6646">
                  <c:v>4</c:v>
                </c:pt>
                <c:pt idx="6647">
                  <c:v>2</c:v>
                </c:pt>
                <c:pt idx="6648">
                  <c:v>3</c:v>
                </c:pt>
                <c:pt idx="6649">
                  <c:v>1</c:v>
                </c:pt>
                <c:pt idx="6650">
                  <c:v>4</c:v>
                </c:pt>
                <c:pt idx="6651">
                  <c:v>4</c:v>
                </c:pt>
                <c:pt idx="6652">
                  <c:v>3</c:v>
                </c:pt>
                <c:pt idx="6653">
                  <c:v>8</c:v>
                </c:pt>
                <c:pt idx="6654">
                  <c:v>7</c:v>
                </c:pt>
                <c:pt idx="6655">
                  <c:v>3</c:v>
                </c:pt>
                <c:pt idx="6656">
                  <c:v>4</c:v>
                </c:pt>
                <c:pt idx="6657">
                  <c:v>2</c:v>
                </c:pt>
                <c:pt idx="6658">
                  <c:v>3</c:v>
                </c:pt>
                <c:pt idx="6659">
                  <c:v>1</c:v>
                </c:pt>
                <c:pt idx="6660">
                  <c:v>5</c:v>
                </c:pt>
                <c:pt idx="6661">
                  <c:v>7</c:v>
                </c:pt>
                <c:pt idx="6662">
                  <c:v>6</c:v>
                </c:pt>
                <c:pt idx="6663">
                  <c:v>6</c:v>
                </c:pt>
                <c:pt idx="6664">
                  <c:v>2</c:v>
                </c:pt>
                <c:pt idx="6665">
                  <c:v>4</c:v>
                </c:pt>
                <c:pt idx="6666">
                  <c:v>1</c:v>
                </c:pt>
                <c:pt idx="6667">
                  <c:v>4</c:v>
                </c:pt>
                <c:pt idx="6668">
                  <c:v>4</c:v>
                </c:pt>
                <c:pt idx="6669">
                  <c:v>1</c:v>
                </c:pt>
                <c:pt idx="6670">
                  <c:v>4</c:v>
                </c:pt>
                <c:pt idx="6671">
                  <c:v>1</c:v>
                </c:pt>
                <c:pt idx="6672">
                  <c:v>3</c:v>
                </c:pt>
                <c:pt idx="6673">
                  <c:v>5</c:v>
                </c:pt>
                <c:pt idx="6674">
                  <c:v>6</c:v>
                </c:pt>
                <c:pt idx="6675">
                  <c:v>1</c:v>
                </c:pt>
                <c:pt idx="6676">
                  <c:v>6</c:v>
                </c:pt>
                <c:pt idx="6677">
                  <c:v>5</c:v>
                </c:pt>
                <c:pt idx="6678">
                  <c:v>2</c:v>
                </c:pt>
                <c:pt idx="6679">
                  <c:v>3</c:v>
                </c:pt>
                <c:pt idx="6680">
                  <c:v>2</c:v>
                </c:pt>
                <c:pt idx="6681">
                  <c:v>1</c:v>
                </c:pt>
                <c:pt idx="6682">
                  <c:v>2</c:v>
                </c:pt>
                <c:pt idx="6683">
                  <c:v>3</c:v>
                </c:pt>
                <c:pt idx="6684">
                  <c:v>2</c:v>
                </c:pt>
                <c:pt idx="6685">
                  <c:v>4</c:v>
                </c:pt>
                <c:pt idx="6686">
                  <c:v>3</c:v>
                </c:pt>
                <c:pt idx="6687">
                  <c:v>6</c:v>
                </c:pt>
                <c:pt idx="6688">
                  <c:v>2</c:v>
                </c:pt>
                <c:pt idx="6689">
                  <c:v>3</c:v>
                </c:pt>
                <c:pt idx="6690">
                  <c:v>1</c:v>
                </c:pt>
                <c:pt idx="6691">
                  <c:v>2</c:v>
                </c:pt>
                <c:pt idx="6692">
                  <c:v>3</c:v>
                </c:pt>
                <c:pt idx="6693">
                  <c:v>4</c:v>
                </c:pt>
                <c:pt idx="6694">
                  <c:v>4</c:v>
                </c:pt>
                <c:pt idx="6695">
                  <c:v>2</c:v>
                </c:pt>
                <c:pt idx="6696">
                  <c:v>1</c:v>
                </c:pt>
                <c:pt idx="6697">
                  <c:v>3</c:v>
                </c:pt>
                <c:pt idx="6698">
                  <c:v>4</c:v>
                </c:pt>
                <c:pt idx="6699">
                  <c:v>5</c:v>
                </c:pt>
                <c:pt idx="6700">
                  <c:v>0</c:v>
                </c:pt>
                <c:pt idx="6701">
                  <c:v>4</c:v>
                </c:pt>
                <c:pt idx="6702">
                  <c:v>4</c:v>
                </c:pt>
                <c:pt idx="6703">
                  <c:v>2</c:v>
                </c:pt>
                <c:pt idx="6704">
                  <c:v>3</c:v>
                </c:pt>
                <c:pt idx="6705">
                  <c:v>4</c:v>
                </c:pt>
                <c:pt idx="6706">
                  <c:v>3</c:v>
                </c:pt>
                <c:pt idx="6707">
                  <c:v>6</c:v>
                </c:pt>
                <c:pt idx="6708">
                  <c:v>4</c:v>
                </c:pt>
                <c:pt idx="6709">
                  <c:v>4</c:v>
                </c:pt>
                <c:pt idx="6710">
                  <c:v>1</c:v>
                </c:pt>
                <c:pt idx="6711">
                  <c:v>3</c:v>
                </c:pt>
                <c:pt idx="6712">
                  <c:v>4</c:v>
                </c:pt>
                <c:pt idx="6713">
                  <c:v>0</c:v>
                </c:pt>
                <c:pt idx="6714">
                  <c:v>6</c:v>
                </c:pt>
                <c:pt idx="6715">
                  <c:v>4</c:v>
                </c:pt>
                <c:pt idx="6716">
                  <c:v>4</c:v>
                </c:pt>
                <c:pt idx="6717">
                  <c:v>2</c:v>
                </c:pt>
                <c:pt idx="6718">
                  <c:v>0</c:v>
                </c:pt>
                <c:pt idx="6719">
                  <c:v>0</c:v>
                </c:pt>
                <c:pt idx="6720">
                  <c:v>3</c:v>
                </c:pt>
                <c:pt idx="6721">
                  <c:v>2</c:v>
                </c:pt>
                <c:pt idx="6722">
                  <c:v>1</c:v>
                </c:pt>
                <c:pt idx="6723">
                  <c:v>7</c:v>
                </c:pt>
                <c:pt idx="6724">
                  <c:v>0</c:v>
                </c:pt>
                <c:pt idx="6725">
                  <c:v>6</c:v>
                </c:pt>
                <c:pt idx="6726">
                  <c:v>3</c:v>
                </c:pt>
                <c:pt idx="6727">
                  <c:v>6</c:v>
                </c:pt>
                <c:pt idx="6728">
                  <c:v>1</c:v>
                </c:pt>
                <c:pt idx="6729">
                  <c:v>2</c:v>
                </c:pt>
                <c:pt idx="6730">
                  <c:v>2</c:v>
                </c:pt>
                <c:pt idx="6731">
                  <c:v>5</c:v>
                </c:pt>
                <c:pt idx="6732">
                  <c:v>6</c:v>
                </c:pt>
                <c:pt idx="6733">
                  <c:v>3</c:v>
                </c:pt>
                <c:pt idx="6734">
                  <c:v>1</c:v>
                </c:pt>
                <c:pt idx="6735">
                  <c:v>2</c:v>
                </c:pt>
                <c:pt idx="6736">
                  <c:v>3</c:v>
                </c:pt>
                <c:pt idx="6737">
                  <c:v>3</c:v>
                </c:pt>
                <c:pt idx="6738">
                  <c:v>3</c:v>
                </c:pt>
                <c:pt idx="6739">
                  <c:v>3</c:v>
                </c:pt>
                <c:pt idx="6740">
                  <c:v>4</c:v>
                </c:pt>
                <c:pt idx="6741">
                  <c:v>7</c:v>
                </c:pt>
                <c:pt idx="6742">
                  <c:v>2</c:v>
                </c:pt>
                <c:pt idx="6743">
                  <c:v>1</c:v>
                </c:pt>
                <c:pt idx="6744">
                  <c:v>5</c:v>
                </c:pt>
                <c:pt idx="6745">
                  <c:v>6</c:v>
                </c:pt>
                <c:pt idx="6746">
                  <c:v>3</c:v>
                </c:pt>
                <c:pt idx="6747">
                  <c:v>5</c:v>
                </c:pt>
                <c:pt idx="6748">
                  <c:v>2</c:v>
                </c:pt>
                <c:pt idx="6749">
                  <c:v>2</c:v>
                </c:pt>
                <c:pt idx="6750">
                  <c:v>3</c:v>
                </c:pt>
                <c:pt idx="6751">
                  <c:v>3</c:v>
                </c:pt>
                <c:pt idx="6752">
                  <c:v>4</c:v>
                </c:pt>
                <c:pt idx="6753">
                  <c:v>3</c:v>
                </c:pt>
                <c:pt idx="6754">
                  <c:v>3</c:v>
                </c:pt>
                <c:pt idx="6755">
                  <c:v>2</c:v>
                </c:pt>
                <c:pt idx="6756">
                  <c:v>4</c:v>
                </c:pt>
                <c:pt idx="6757">
                  <c:v>2</c:v>
                </c:pt>
                <c:pt idx="6758">
                  <c:v>3</c:v>
                </c:pt>
                <c:pt idx="6759">
                  <c:v>1</c:v>
                </c:pt>
                <c:pt idx="6760">
                  <c:v>0</c:v>
                </c:pt>
                <c:pt idx="6761">
                  <c:v>4</c:v>
                </c:pt>
                <c:pt idx="6762">
                  <c:v>4</c:v>
                </c:pt>
                <c:pt idx="6763">
                  <c:v>3</c:v>
                </c:pt>
                <c:pt idx="6764">
                  <c:v>1</c:v>
                </c:pt>
                <c:pt idx="6765">
                  <c:v>4</c:v>
                </c:pt>
                <c:pt idx="6766">
                  <c:v>2</c:v>
                </c:pt>
                <c:pt idx="6767">
                  <c:v>4</c:v>
                </c:pt>
                <c:pt idx="6768">
                  <c:v>3</c:v>
                </c:pt>
                <c:pt idx="6769">
                  <c:v>2</c:v>
                </c:pt>
                <c:pt idx="6770">
                  <c:v>4</c:v>
                </c:pt>
                <c:pt idx="6771">
                  <c:v>2</c:v>
                </c:pt>
                <c:pt idx="6772">
                  <c:v>3</c:v>
                </c:pt>
                <c:pt idx="6773">
                  <c:v>3</c:v>
                </c:pt>
                <c:pt idx="6774">
                  <c:v>1</c:v>
                </c:pt>
                <c:pt idx="6775">
                  <c:v>2</c:v>
                </c:pt>
                <c:pt idx="6776">
                  <c:v>3</c:v>
                </c:pt>
                <c:pt idx="6777">
                  <c:v>3</c:v>
                </c:pt>
                <c:pt idx="6778">
                  <c:v>0</c:v>
                </c:pt>
                <c:pt idx="6779">
                  <c:v>4</c:v>
                </c:pt>
                <c:pt idx="6780">
                  <c:v>1</c:v>
                </c:pt>
                <c:pt idx="6781">
                  <c:v>2</c:v>
                </c:pt>
                <c:pt idx="6782">
                  <c:v>0</c:v>
                </c:pt>
                <c:pt idx="6783">
                  <c:v>2</c:v>
                </c:pt>
                <c:pt idx="6784">
                  <c:v>1</c:v>
                </c:pt>
                <c:pt idx="6785">
                  <c:v>4</c:v>
                </c:pt>
                <c:pt idx="6786">
                  <c:v>4</c:v>
                </c:pt>
                <c:pt idx="6787">
                  <c:v>4</c:v>
                </c:pt>
                <c:pt idx="6788">
                  <c:v>5</c:v>
                </c:pt>
                <c:pt idx="6789">
                  <c:v>7</c:v>
                </c:pt>
                <c:pt idx="6790">
                  <c:v>5</c:v>
                </c:pt>
                <c:pt idx="6791">
                  <c:v>3</c:v>
                </c:pt>
                <c:pt idx="6792">
                  <c:v>3</c:v>
                </c:pt>
                <c:pt idx="6793">
                  <c:v>3</c:v>
                </c:pt>
                <c:pt idx="6794">
                  <c:v>3</c:v>
                </c:pt>
                <c:pt idx="6795">
                  <c:v>1</c:v>
                </c:pt>
                <c:pt idx="6796">
                  <c:v>1</c:v>
                </c:pt>
                <c:pt idx="6797">
                  <c:v>1</c:v>
                </c:pt>
                <c:pt idx="6798">
                  <c:v>5</c:v>
                </c:pt>
                <c:pt idx="6799">
                  <c:v>4</c:v>
                </c:pt>
                <c:pt idx="6800">
                  <c:v>5</c:v>
                </c:pt>
                <c:pt idx="6801">
                  <c:v>3</c:v>
                </c:pt>
                <c:pt idx="6802">
                  <c:v>4</c:v>
                </c:pt>
                <c:pt idx="6803">
                  <c:v>6</c:v>
                </c:pt>
                <c:pt idx="6804">
                  <c:v>3</c:v>
                </c:pt>
                <c:pt idx="6805">
                  <c:v>2</c:v>
                </c:pt>
                <c:pt idx="6806">
                  <c:v>4</c:v>
                </c:pt>
                <c:pt idx="6807">
                  <c:v>3</c:v>
                </c:pt>
                <c:pt idx="6808">
                  <c:v>2</c:v>
                </c:pt>
                <c:pt idx="6809">
                  <c:v>0</c:v>
                </c:pt>
                <c:pt idx="6810">
                  <c:v>5</c:v>
                </c:pt>
                <c:pt idx="6811">
                  <c:v>2</c:v>
                </c:pt>
                <c:pt idx="6812">
                  <c:v>2</c:v>
                </c:pt>
                <c:pt idx="6813">
                  <c:v>4</c:v>
                </c:pt>
                <c:pt idx="6814">
                  <c:v>2</c:v>
                </c:pt>
                <c:pt idx="6815">
                  <c:v>6</c:v>
                </c:pt>
                <c:pt idx="6816">
                  <c:v>4</c:v>
                </c:pt>
                <c:pt idx="6817">
                  <c:v>8</c:v>
                </c:pt>
                <c:pt idx="6818">
                  <c:v>2</c:v>
                </c:pt>
                <c:pt idx="6819">
                  <c:v>5</c:v>
                </c:pt>
                <c:pt idx="6820">
                  <c:v>5</c:v>
                </c:pt>
                <c:pt idx="6821">
                  <c:v>5</c:v>
                </c:pt>
                <c:pt idx="6822">
                  <c:v>3</c:v>
                </c:pt>
                <c:pt idx="6823">
                  <c:v>5</c:v>
                </c:pt>
                <c:pt idx="6824">
                  <c:v>3</c:v>
                </c:pt>
                <c:pt idx="6825">
                  <c:v>5</c:v>
                </c:pt>
                <c:pt idx="6826">
                  <c:v>4</c:v>
                </c:pt>
                <c:pt idx="6827">
                  <c:v>3</c:v>
                </c:pt>
                <c:pt idx="6828">
                  <c:v>3</c:v>
                </c:pt>
                <c:pt idx="6829">
                  <c:v>2</c:v>
                </c:pt>
                <c:pt idx="6830">
                  <c:v>5</c:v>
                </c:pt>
                <c:pt idx="6831">
                  <c:v>1</c:v>
                </c:pt>
                <c:pt idx="6832">
                  <c:v>5</c:v>
                </c:pt>
                <c:pt idx="6833">
                  <c:v>4</c:v>
                </c:pt>
                <c:pt idx="6834">
                  <c:v>3</c:v>
                </c:pt>
                <c:pt idx="6835">
                  <c:v>5</c:v>
                </c:pt>
                <c:pt idx="6836">
                  <c:v>9</c:v>
                </c:pt>
                <c:pt idx="6837">
                  <c:v>6</c:v>
                </c:pt>
                <c:pt idx="6838">
                  <c:v>2</c:v>
                </c:pt>
                <c:pt idx="6839">
                  <c:v>4</c:v>
                </c:pt>
                <c:pt idx="6840">
                  <c:v>3</c:v>
                </c:pt>
                <c:pt idx="6841">
                  <c:v>4</c:v>
                </c:pt>
                <c:pt idx="6842">
                  <c:v>4</c:v>
                </c:pt>
                <c:pt idx="6843">
                  <c:v>3</c:v>
                </c:pt>
                <c:pt idx="6844">
                  <c:v>2</c:v>
                </c:pt>
                <c:pt idx="6845">
                  <c:v>3</c:v>
                </c:pt>
                <c:pt idx="6846">
                  <c:v>5</c:v>
                </c:pt>
                <c:pt idx="6847">
                  <c:v>2</c:v>
                </c:pt>
                <c:pt idx="6848">
                  <c:v>3</c:v>
                </c:pt>
                <c:pt idx="6849">
                  <c:v>4</c:v>
                </c:pt>
                <c:pt idx="6850">
                  <c:v>5</c:v>
                </c:pt>
                <c:pt idx="6851">
                  <c:v>3</c:v>
                </c:pt>
                <c:pt idx="6852">
                  <c:v>5</c:v>
                </c:pt>
                <c:pt idx="6853">
                  <c:v>1</c:v>
                </c:pt>
                <c:pt idx="6854">
                  <c:v>4</c:v>
                </c:pt>
                <c:pt idx="6855">
                  <c:v>3</c:v>
                </c:pt>
                <c:pt idx="6856">
                  <c:v>5</c:v>
                </c:pt>
                <c:pt idx="6857">
                  <c:v>0</c:v>
                </c:pt>
                <c:pt idx="6858">
                  <c:v>2</c:v>
                </c:pt>
                <c:pt idx="6859">
                  <c:v>2</c:v>
                </c:pt>
                <c:pt idx="6860">
                  <c:v>3</c:v>
                </c:pt>
                <c:pt idx="6861">
                  <c:v>2</c:v>
                </c:pt>
                <c:pt idx="6862">
                  <c:v>1</c:v>
                </c:pt>
                <c:pt idx="6863">
                  <c:v>3</c:v>
                </c:pt>
                <c:pt idx="6864">
                  <c:v>2</c:v>
                </c:pt>
                <c:pt idx="6865">
                  <c:v>7</c:v>
                </c:pt>
                <c:pt idx="6866">
                  <c:v>1</c:v>
                </c:pt>
                <c:pt idx="6867">
                  <c:v>2</c:v>
                </c:pt>
                <c:pt idx="6868">
                  <c:v>2</c:v>
                </c:pt>
                <c:pt idx="6869">
                  <c:v>4</c:v>
                </c:pt>
                <c:pt idx="6870">
                  <c:v>3</c:v>
                </c:pt>
                <c:pt idx="6871">
                  <c:v>4</c:v>
                </c:pt>
                <c:pt idx="6872">
                  <c:v>4</c:v>
                </c:pt>
                <c:pt idx="6873">
                  <c:v>4</c:v>
                </c:pt>
                <c:pt idx="6874">
                  <c:v>2</c:v>
                </c:pt>
                <c:pt idx="6875">
                  <c:v>2</c:v>
                </c:pt>
                <c:pt idx="6876">
                  <c:v>2</c:v>
                </c:pt>
                <c:pt idx="6877">
                  <c:v>4</c:v>
                </c:pt>
                <c:pt idx="6878">
                  <c:v>3</c:v>
                </c:pt>
                <c:pt idx="6879">
                  <c:v>6</c:v>
                </c:pt>
                <c:pt idx="6880">
                  <c:v>2</c:v>
                </c:pt>
                <c:pt idx="6881">
                  <c:v>2</c:v>
                </c:pt>
                <c:pt idx="6882">
                  <c:v>3</c:v>
                </c:pt>
                <c:pt idx="6883">
                  <c:v>8</c:v>
                </c:pt>
                <c:pt idx="6884">
                  <c:v>4</c:v>
                </c:pt>
                <c:pt idx="6885">
                  <c:v>7</c:v>
                </c:pt>
                <c:pt idx="6886">
                  <c:v>2</c:v>
                </c:pt>
                <c:pt idx="6887">
                  <c:v>2</c:v>
                </c:pt>
                <c:pt idx="6888">
                  <c:v>1</c:v>
                </c:pt>
                <c:pt idx="6889">
                  <c:v>3</c:v>
                </c:pt>
                <c:pt idx="6890">
                  <c:v>5</c:v>
                </c:pt>
                <c:pt idx="6891">
                  <c:v>3</c:v>
                </c:pt>
                <c:pt idx="6892">
                  <c:v>3</c:v>
                </c:pt>
                <c:pt idx="6893">
                  <c:v>0</c:v>
                </c:pt>
                <c:pt idx="6894">
                  <c:v>3</c:v>
                </c:pt>
                <c:pt idx="6895">
                  <c:v>4</c:v>
                </c:pt>
                <c:pt idx="6896">
                  <c:v>6</c:v>
                </c:pt>
                <c:pt idx="6897">
                  <c:v>5</c:v>
                </c:pt>
                <c:pt idx="6898">
                  <c:v>5</c:v>
                </c:pt>
                <c:pt idx="6899">
                  <c:v>2</c:v>
                </c:pt>
                <c:pt idx="6900">
                  <c:v>3</c:v>
                </c:pt>
                <c:pt idx="6901">
                  <c:v>3</c:v>
                </c:pt>
                <c:pt idx="6902">
                  <c:v>4</c:v>
                </c:pt>
                <c:pt idx="6903">
                  <c:v>1</c:v>
                </c:pt>
                <c:pt idx="6904">
                  <c:v>5</c:v>
                </c:pt>
                <c:pt idx="6905">
                  <c:v>3</c:v>
                </c:pt>
                <c:pt idx="6906">
                  <c:v>1</c:v>
                </c:pt>
                <c:pt idx="6907">
                  <c:v>5</c:v>
                </c:pt>
                <c:pt idx="6908">
                  <c:v>2</c:v>
                </c:pt>
                <c:pt idx="6909">
                  <c:v>6</c:v>
                </c:pt>
                <c:pt idx="6910">
                  <c:v>0</c:v>
                </c:pt>
                <c:pt idx="6911">
                  <c:v>1</c:v>
                </c:pt>
                <c:pt idx="6912">
                  <c:v>4</c:v>
                </c:pt>
                <c:pt idx="6913">
                  <c:v>2</c:v>
                </c:pt>
                <c:pt idx="6914">
                  <c:v>2</c:v>
                </c:pt>
                <c:pt idx="6915">
                  <c:v>2</c:v>
                </c:pt>
                <c:pt idx="6916">
                  <c:v>1</c:v>
                </c:pt>
                <c:pt idx="6917">
                  <c:v>3</c:v>
                </c:pt>
                <c:pt idx="6918">
                  <c:v>2</c:v>
                </c:pt>
                <c:pt idx="6919">
                  <c:v>6</c:v>
                </c:pt>
                <c:pt idx="6920">
                  <c:v>1</c:v>
                </c:pt>
                <c:pt idx="6921">
                  <c:v>5</c:v>
                </c:pt>
                <c:pt idx="6922">
                  <c:v>6</c:v>
                </c:pt>
                <c:pt idx="6923">
                  <c:v>3</c:v>
                </c:pt>
                <c:pt idx="6924">
                  <c:v>4</c:v>
                </c:pt>
                <c:pt idx="6925">
                  <c:v>1</c:v>
                </c:pt>
                <c:pt idx="6926">
                  <c:v>1</c:v>
                </c:pt>
                <c:pt idx="6927">
                  <c:v>7</c:v>
                </c:pt>
                <c:pt idx="6928">
                  <c:v>1</c:v>
                </c:pt>
                <c:pt idx="6929">
                  <c:v>2</c:v>
                </c:pt>
                <c:pt idx="6930">
                  <c:v>2</c:v>
                </c:pt>
                <c:pt idx="6931">
                  <c:v>2</c:v>
                </c:pt>
                <c:pt idx="6932">
                  <c:v>1</c:v>
                </c:pt>
                <c:pt idx="6933">
                  <c:v>3</c:v>
                </c:pt>
                <c:pt idx="6934">
                  <c:v>5</c:v>
                </c:pt>
                <c:pt idx="6935">
                  <c:v>0</c:v>
                </c:pt>
                <c:pt idx="6936">
                  <c:v>4</c:v>
                </c:pt>
                <c:pt idx="6937">
                  <c:v>4</c:v>
                </c:pt>
                <c:pt idx="6938">
                  <c:v>4</c:v>
                </c:pt>
                <c:pt idx="6939">
                  <c:v>6</c:v>
                </c:pt>
                <c:pt idx="6940">
                  <c:v>2</c:v>
                </c:pt>
                <c:pt idx="6941">
                  <c:v>2</c:v>
                </c:pt>
                <c:pt idx="6942">
                  <c:v>3</c:v>
                </c:pt>
                <c:pt idx="6943">
                  <c:v>2</c:v>
                </c:pt>
                <c:pt idx="6944">
                  <c:v>3</c:v>
                </c:pt>
                <c:pt idx="6945">
                  <c:v>3</c:v>
                </c:pt>
                <c:pt idx="6946">
                  <c:v>0</c:v>
                </c:pt>
                <c:pt idx="6947">
                  <c:v>3</c:v>
                </c:pt>
                <c:pt idx="6948">
                  <c:v>6</c:v>
                </c:pt>
                <c:pt idx="6949">
                  <c:v>3</c:v>
                </c:pt>
                <c:pt idx="6950">
                  <c:v>3</c:v>
                </c:pt>
                <c:pt idx="6951">
                  <c:v>4</c:v>
                </c:pt>
                <c:pt idx="6952">
                  <c:v>1</c:v>
                </c:pt>
                <c:pt idx="6953">
                  <c:v>3</c:v>
                </c:pt>
                <c:pt idx="6954">
                  <c:v>3</c:v>
                </c:pt>
                <c:pt idx="6955">
                  <c:v>2</c:v>
                </c:pt>
                <c:pt idx="6956">
                  <c:v>2</c:v>
                </c:pt>
                <c:pt idx="6957">
                  <c:v>3</c:v>
                </c:pt>
                <c:pt idx="6958">
                  <c:v>2</c:v>
                </c:pt>
                <c:pt idx="6959">
                  <c:v>4</c:v>
                </c:pt>
                <c:pt idx="6960">
                  <c:v>5</c:v>
                </c:pt>
                <c:pt idx="6961">
                  <c:v>1</c:v>
                </c:pt>
                <c:pt idx="6962">
                  <c:v>1</c:v>
                </c:pt>
                <c:pt idx="6963">
                  <c:v>3</c:v>
                </c:pt>
                <c:pt idx="6964">
                  <c:v>3</c:v>
                </c:pt>
                <c:pt idx="6965">
                  <c:v>1</c:v>
                </c:pt>
                <c:pt idx="6966">
                  <c:v>3</c:v>
                </c:pt>
                <c:pt idx="6967">
                  <c:v>1</c:v>
                </c:pt>
                <c:pt idx="6968">
                  <c:v>1</c:v>
                </c:pt>
                <c:pt idx="6969">
                  <c:v>2</c:v>
                </c:pt>
                <c:pt idx="6970">
                  <c:v>4</c:v>
                </c:pt>
                <c:pt idx="6971">
                  <c:v>3</c:v>
                </c:pt>
                <c:pt idx="6972">
                  <c:v>4</c:v>
                </c:pt>
                <c:pt idx="6973">
                  <c:v>4</c:v>
                </c:pt>
                <c:pt idx="6974">
                  <c:v>0</c:v>
                </c:pt>
                <c:pt idx="6975">
                  <c:v>2</c:v>
                </c:pt>
                <c:pt idx="6976">
                  <c:v>2</c:v>
                </c:pt>
                <c:pt idx="6977">
                  <c:v>3</c:v>
                </c:pt>
                <c:pt idx="6978">
                  <c:v>4</c:v>
                </c:pt>
                <c:pt idx="6979">
                  <c:v>1</c:v>
                </c:pt>
                <c:pt idx="6980">
                  <c:v>1</c:v>
                </c:pt>
                <c:pt idx="6981">
                  <c:v>4</c:v>
                </c:pt>
                <c:pt idx="6982">
                  <c:v>3</c:v>
                </c:pt>
                <c:pt idx="6983">
                  <c:v>3</c:v>
                </c:pt>
                <c:pt idx="6984">
                  <c:v>2</c:v>
                </c:pt>
                <c:pt idx="6985">
                  <c:v>3</c:v>
                </c:pt>
                <c:pt idx="6986">
                  <c:v>4</c:v>
                </c:pt>
                <c:pt idx="6987">
                  <c:v>2</c:v>
                </c:pt>
                <c:pt idx="6988">
                  <c:v>2</c:v>
                </c:pt>
                <c:pt idx="6989">
                  <c:v>0</c:v>
                </c:pt>
                <c:pt idx="6990">
                  <c:v>6</c:v>
                </c:pt>
                <c:pt idx="6991">
                  <c:v>4</c:v>
                </c:pt>
                <c:pt idx="6992">
                  <c:v>3</c:v>
                </c:pt>
                <c:pt idx="6993">
                  <c:v>3</c:v>
                </c:pt>
                <c:pt idx="6994">
                  <c:v>0</c:v>
                </c:pt>
                <c:pt idx="6995">
                  <c:v>2</c:v>
                </c:pt>
                <c:pt idx="6996">
                  <c:v>2</c:v>
                </c:pt>
                <c:pt idx="6997">
                  <c:v>2</c:v>
                </c:pt>
                <c:pt idx="6998">
                  <c:v>3</c:v>
                </c:pt>
                <c:pt idx="6999">
                  <c:v>1</c:v>
                </c:pt>
                <c:pt idx="7000">
                  <c:v>3</c:v>
                </c:pt>
                <c:pt idx="7001">
                  <c:v>5</c:v>
                </c:pt>
                <c:pt idx="7002">
                  <c:v>5</c:v>
                </c:pt>
                <c:pt idx="7003">
                  <c:v>2</c:v>
                </c:pt>
                <c:pt idx="7004">
                  <c:v>1</c:v>
                </c:pt>
                <c:pt idx="7005">
                  <c:v>3</c:v>
                </c:pt>
                <c:pt idx="7006">
                  <c:v>3</c:v>
                </c:pt>
                <c:pt idx="7007">
                  <c:v>2</c:v>
                </c:pt>
                <c:pt idx="7008">
                  <c:v>5</c:v>
                </c:pt>
                <c:pt idx="7009">
                  <c:v>0</c:v>
                </c:pt>
                <c:pt idx="7010">
                  <c:v>1</c:v>
                </c:pt>
                <c:pt idx="7011">
                  <c:v>2</c:v>
                </c:pt>
                <c:pt idx="7012">
                  <c:v>4</c:v>
                </c:pt>
                <c:pt idx="7013">
                  <c:v>5</c:v>
                </c:pt>
                <c:pt idx="7014">
                  <c:v>3</c:v>
                </c:pt>
                <c:pt idx="7015">
                  <c:v>8</c:v>
                </c:pt>
                <c:pt idx="7016">
                  <c:v>3</c:v>
                </c:pt>
                <c:pt idx="7017">
                  <c:v>2</c:v>
                </c:pt>
                <c:pt idx="7018">
                  <c:v>2</c:v>
                </c:pt>
                <c:pt idx="7019">
                  <c:v>4</c:v>
                </c:pt>
                <c:pt idx="7020">
                  <c:v>6</c:v>
                </c:pt>
                <c:pt idx="7021">
                  <c:v>1</c:v>
                </c:pt>
                <c:pt idx="7022">
                  <c:v>1</c:v>
                </c:pt>
                <c:pt idx="7023">
                  <c:v>5</c:v>
                </c:pt>
                <c:pt idx="7024">
                  <c:v>3</c:v>
                </c:pt>
                <c:pt idx="7025">
                  <c:v>2</c:v>
                </c:pt>
                <c:pt idx="7026">
                  <c:v>2</c:v>
                </c:pt>
                <c:pt idx="7027">
                  <c:v>5</c:v>
                </c:pt>
                <c:pt idx="7028">
                  <c:v>1</c:v>
                </c:pt>
                <c:pt idx="7029">
                  <c:v>4</c:v>
                </c:pt>
                <c:pt idx="7030">
                  <c:v>2</c:v>
                </c:pt>
                <c:pt idx="7031">
                  <c:v>3</c:v>
                </c:pt>
                <c:pt idx="7032">
                  <c:v>2</c:v>
                </c:pt>
                <c:pt idx="7033">
                  <c:v>4</c:v>
                </c:pt>
                <c:pt idx="7034">
                  <c:v>4</c:v>
                </c:pt>
                <c:pt idx="7035">
                  <c:v>2</c:v>
                </c:pt>
                <c:pt idx="7036">
                  <c:v>3</c:v>
                </c:pt>
                <c:pt idx="7037">
                  <c:v>0</c:v>
                </c:pt>
                <c:pt idx="7038">
                  <c:v>2</c:v>
                </c:pt>
                <c:pt idx="7039">
                  <c:v>3</c:v>
                </c:pt>
                <c:pt idx="7040">
                  <c:v>1</c:v>
                </c:pt>
                <c:pt idx="7041">
                  <c:v>0</c:v>
                </c:pt>
                <c:pt idx="7042">
                  <c:v>2</c:v>
                </c:pt>
                <c:pt idx="7043">
                  <c:v>3</c:v>
                </c:pt>
                <c:pt idx="7044">
                  <c:v>4</c:v>
                </c:pt>
                <c:pt idx="7045">
                  <c:v>1</c:v>
                </c:pt>
                <c:pt idx="7046">
                  <c:v>5</c:v>
                </c:pt>
                <c:pt idx="7047">
                  <c:v>2</c:v>
                </c:pt>
                <c:pt idx="7048">
                  <c:v>1</c:v>
                </c:pt>
                <c:pt idx="7049">
                  <c:v>4</c:v>
                </c:pt>
                <c:pt idx="7050">
                  <c:v>5</c:v>
                </c:pt>
                <c:pt idx="7051">
                  <c:v>2</c:v>
                </c:pt>
                <c:pt idx="7052">
                  <c:v>3</c:v>
                </c:pt>
                <c:pt idx="7053">
                  <c:v>2</c:v>
                </c:pt>
                <c:pt idx="7054">
                  <c:v>1</c:v>
                </c:pt>
                <c:pt idx="7055">
                  <c:v>2</c:v>
                </c:pt>
                <c:pt idx="7056">
                  <c:v>2</c:v>
                </c:pt>
                <c:pt idx="7057">
                  <c:v>2</c:v>
                </c:pt>
                <c:pt idx="7058">
                  <c:v>2</c:v>
                </c:pt>
                <c:pt idx="7059">
                  <c:v>1</c:v>
                </c:pt>
                <c:pt idx="7060">
                  <c:v>2</c:v>
                </c:pt>
                <c:pt idx="7061">
                  <c:v>3</c:v>
                </c:pt>
                <c:pt idx="7062">
                  <c:v>1</c:v>
                </c:pt>
                <c:pt idx="7063">
                  <c:v>1</c:v>
                </c:pt>
                <c:pt idx="7064">
                  <c:v>4</c:v>
                </c:pt>
                <c:pt idx="7065">
                  <c:v>5</c:v>
                </c:pt>
                <c:pt idx="7066">
                  <c:v>3</c:v>
                </c:pt>
                <c:pt idx="7067">
                  <c:v>2</c:v>
                </c:pt>
                <c:pt idx="7068">
                  <c:v>1</c:v>
                </c:pt>
                <c:pt idx="7069">
                  <c:v>3</c:v>
                </c:pt>
                <c:pt idx="7070">
                  <c:v>2</c:v>
                </c:pt>
                <c:pt idx="7071">
                  <c:v>4</c:v>
                </c:pt>
                <c:pt idx="7072">
                  <c:v>4</c:v>
                </c:pt>
                <c:pt idx="7073">
                  <c:v>0</c:v>
                </c:pt>
                <c:pt idx="7074">
                  <c:v>2</c:v>
                </c:pt>
                <c:pt idx="7075">
                  <c:v>5</c:v>
                </c:pt>
                <c:pt idx="7076">
                  <c:v>1</c:v>
                </c:pt>
                <c:pt idx="7077">
                  <c:v>3</c:v>
                </c:pt>
                <c:pt idx="7078">
                  <c:v>4</c:v>
                </c:pt>
                <c:pt idx="7079">
                  <c:v>4</c:v>
                </c:pt>
                <c:pt idx="7080">
                  <c:v>5</c:v>
                </c:pt>
                <c:pt idx="7081">
                  <c:v>3</c:v>
                </c:pt>
                <c:pt idx="7082">
                  <c:v>3</c:v>
                </c:pt>
                <c:pt idx="7083">
                  <c:v>2</c:v>
                </c:pt>
                <c:pt idx="7084">
                  <c:v>2</c:v>
                </c:pt>
                <c:pt idx="7085">
                  <c:v>3</c:v>
                </c:pt>
                <c:pt idx="7086">
                  <c:v>0</c:v>
                </c:pt>
                <c:pt idx="7087">
                  <c:v>4</c:v>
                </c:pt>
                <c:pt idx="7088">
                  <c:v>3</c:v>
                </c:pt>
                <c:pt idx="7089">
                  <c:v>2</c:v>
                </c:pt>
                <c:pt idx="7090">
                  <c:v>3</c:v>
                </c:pt>
                <c:pt idx="7091">
                  <c:v>4</c:v>
                </c:pt>
                <c:pt idx="7092">
                  <c:v>3</c:v>
                </c:pt>
                <c:pt idx="7093">
                  <c:v>2</c:v>
                </c:pt>
                <c:pt idx="7094">
                  <c:v>3</c:v>
                </c:pt>
                <c:pt idx="7095">
                  <c:v>4</c:v>
                </c:pt>
                <c:pt idx="7096">
                  <c:v>5</c:v>
                </c:pt>
                <c:pt idx="7097">
                  <c:v>2</c:v>
                </c:pt>
                <c:pt idx="7098">
                  <c:v>2</c:v>
                </c:pt>
                <c:pt idx="7099">
                  <c:v>7</c:v>
                </c:pt>
                <c:pt idx="7100">
                  <c:v>5</c:v>
                </c:pt>
                <c:pt idx="7101">
                  <c:v>3</c:v>
                </c:pt>
                <c:pt idx="7102">
                  <c:v>2</c:v>
                </c:pt>
                <c:pt idx="7103">
                  <c:v>1</c:v>
                </c:pt>
                <c:pt idx="7104">
                  <c:v>3</c:v>
                </c:pt>
                <c:pt idx="7105">
                  <c:v>5</c:v>
                </c:pt>
                <c:pt idx="7106">
                  <c:v>1</c:v>
                </c:pt>
                <c:pt idx="7107">
                  <c:v>2</c:v>
                </c:pt>
                <c:pt idx="7108">
                  <c:v>2</c:v>
                </c:pt>
                <c:pt idx="7109">
                  <c:v>6</c:v>
                </c:pt>
                <c:pt idx="7110">
                  <c:v>5</c:v>
                </c:pt>
                <c:pt idx="7111">
                  <c:v>4</c:v>
                </c:pt>
                <c:pt idx="7112">
                  <c:v>3</c:v>
                </c:pt>
                <c:pt idx="7113">
                  <c:v>3</c:v>
                </c:pt>
                <c:pt idx="7114">
                  <c:v>0</c:v>
                </c:pt>
                <c:pt idx="7115">
                  <c:v>5</c:v>
                </c:pt>
                <c:pt idx="7116">
                  <c:v>2</c:v>
                </c:pt>
                <c:pt idx="7117">
                  <c:v>2</c:v>
                </c:pt>
                <c:pt idx="7118">
                  <c:v>3</c:v>
                </c:pt>
                <c:pt idx="7119">
                  <c:v>3</c:v>
                </c:pt>
                <c:pt idx="7120">
                  <c:v>1</c:v>
                </c:pt>
                <c:pt idx="7121">
                  <c:v>2</c:v>
                </c:pt>
                <c:pt idx="7122">
                  <c:v>5</c:v>
                </c:pt>
                <c:pt idx="7123">
                  <c:v>1</c:v>
                </c:pt>
                <c:pt idx="7124">
                  <c:v>2</c:v>
                </c:pt>
                <c:pt idx="7125">
                  <c:v>3</c:v>
                </c:pt>
                <c:pt idx="7126">
                  <c:v>2</c:v>
                </c:pt>
                <c:pt idx="7127">
                  <c:v>2</c:v>
                </c:pt>
                <c:pt idx="7128">
                  <c:v>0</c:v>
                </c:pt>
                <c:pt idx="7129">
                  <c:v>2</c:v>
                </c:pt>
                <c:pt idx="7130">
                  <c:v>3</c:v>
                </c:pt>
                <c:pt idx="7131">
                  <c:v>5</c:v>
                </c:pt>
                <c:pt idx="7132">
                  <c:v>1</c:v>
                </c:pt>
                <c:pt idx="7133">
                  <c:v>0</c:v>
                </c:pt>
                <c:pt idx="7134">
                  <c:v>4</c:v>
                </c:pt>
                <c:pt idx="7135">
                  <c:v>1</c:v>
                </c:pt>
                <c:pt idx="7136">
                  <c:v>0</c:v>
                </c:pt>
                <c:pt idx="7137">
                  <c:v>1</c:v>
                </c:pt>
                <c:pt idx="7138">
                  <c:v>2</c:v>
                </c:pt>
                <c:pt idx="7139">
                  <c:v>4</c:v>
                </c:pt>
                <c:pt idx="7140">
                  <c:v>0</c:v>
                </c:pt>
                <c:pt idx="7141">
                  <c:v>4</c:v>
                </c:pt>
                <c:pt idx="7142">
                  <c:v>1</c:v>
                </c:pt>
                <c:pt idx="7143">
                  <c:v>1</c:v>
                </c:pt>
                <c:pt idx="7144">
                  <c:v>2</c:v>
                </c:pt>
                <c:pt idx="7145">
                  <c:v>4</c:v>
                </c:pt>
                <c:pt idx="7146">
                  <c:v>0</c:v>
                </c:pt>
                <c:pt idx="7147">
                  <c:v>0</c:v>
                </c:pt>
                <c:pt idx="7148">
                  <c:v>2</c:v>
                </c:pt>
                <c:pt idx="7149">
                  <c:v>3</c:v>
                </c:pt>
                <c:pt idx="7150">
                  <c:v>6</c:v>
                </c:pt>
                <c:pt idx="7151">
                  <c:v>1</c:v>
                </c:pt>
                <c:pt idx="7152">
                  <c:v>2</c:v>
                </c:pt>
                <c:pt idx="7153">
                  <c:v>3</c:v>
                </c:pt>
                <c:pt idx="7154">
                  <c:v>1</c:v>
                </c:pt>
                <c:pt idx="7155">
                  <c:v>3</c:v>
                </c:pt>
                <c:pt idx="7156">
                  <c:v>0</c:v>
                </c:pt>
                <c:pt idx="7157">
                  <c:v>1</c:v>
                </c:pt>
                <c:pt idx="7158">
                  <c:v>3</c:v>
                </c:pt>
                <c:pt idx="7159">
                  <c:v>6</c:v>
                </c:pt>
                <c:pt idx="7160">
                  <c:v>2</c:v>
                </c:pt>
                <c:pt idx="7161">
                  <c:v>3</c:v>
                </c:pt>
                <c:pt idx="7162">
                  <c:v>0</c:v>
                </c:pt>
                <c:pt idx="7163">
                  <c:v>4</c:v>
                </c:pt>
                <c:pt idx="7164">
                  <c:v>3</c:v>
                </c:pt>
                <c:pt idx="7165">
                  <c:v>2</c:v>
                </c:pt>
                <c:pt idx="7166">
                  <c:v>6</c:v>
                </c:pt>
                <c:pt idx="7167">
                  <c:v>1</c:v>
                </c:pt>
                <c:pt idx="7168">
                  <c:v>3</c:v>
                </c:pt>
                <c:pt idx="7169">
                  <c:v>3</c:v>
                </c:pt>
                <c:pt idx="7170">
                  <c:v>3</c:v>
                </c:pt>
                <c:pt idx="7171">
                  <c:v>3</c:v>
                </c:pt>
                <c:pt idx="7172">
                  <c:v>2</c:v>
                </c:pt>
                <c:pt idx="7173">
                  <c:v>4</c:v>
                </c:pt>
                <c:pt idx="7174">
                  <c:v>4</c:v>
                </c:pt>
                <c:pt idx="7175">
                  <c:v>3</c:v>
                </c:pt>
                <c:pt idx="7176">
                  <c:v>6</c:v>
                </c:pt>
                <c:pt idx="7177">
                  <c:v>0</c:v>
                </c:pt>
                <c:pt idx="7178">
                  <c:v>0</c:v>
                </c:pt>
                <c:pt idx="7179">
                  <c:v>5</c:v>
                </c:pt>
                <c:pt idx="7180">
                  <c:v>0</c:v>
                </c:pt>
                <c:pt idx="7181">
                  <c:v>4</c:v>
                </c:pt>
                <c:pt idx="7182">
                  <c:v>1</c:v>
                </c:pt>
                <c:pt idx="7183">
                  <c:v>2</c:v>
                </c:pt>
                <c:pt idx="7184">
                  <c:v>4</c:v>
                </c:pt>
                <c:pt idx="7185">
                  <c:v>1</c:v>
                </c:pt>
                <c:pt idx="7186">
                  <c:v>2</c:v>
                </c:pt>
                <c:pt idx="7187">
                  <c:v>5</c:v>
                </c:pt>
                <c:pt idx="7188">
                  <c:v>6</c:v>
                </c:pt>
                <c:pt idx="7189">
                  <c:v>4</c:v>
                </c:pt>
                <c:pt idx="7190">
                  <c:v>3</c:v>
                </c:pt>
                <c:pt idx="7191">
                  <c:v>1</c:v>
                </c:pt>
                <c:pt idx="7192">
                  <c:v>1</c:v>
                </c:pt>
                <c:pt idx="7193">
                  <c:v>3</c:v>
                </c:pt>
                <c:pt idx="7194">
                  <c:v>2</c:v>
                </c:pt>
                <c:pt idx="7195">
                  <c:v>4</c:v>
                </c:pt>
                <c:pt idx="7196">
                  <c:v>2</c:v>
                </c:pt>
                <c:pt idx="7197">
                  <c:v>5</c:v>
                </c:pt>
                <c:pt idx="7198">
                  <c:v>2</c:v>
                </c:pt>
                <c:pt idx="7199">
                  <c:v>5</c:v>
                </c:pt>
                <c:pt idx="7200">
                  <c:v>1</c:v>
                </c:pt>
                <c:pt idx="7201">
                  <c:v>1</c:v>
                </c:pt>
                <c:pt idx="7202">
                  <c:v>2</c:v>
                </c:pt>
                <c:pt idx="7203">
                  <c:v>2</c:v>
                </c:pt>
                <c:pt idx="7204">
                  <c:v>2</c:v>
                </c:pt>
                <c:pt idx="7205">
                  <c:v>4</c:v>
                </c:pt>
                <c:pt idx="7206">
                  <c:v>2</c:v>
                </c:pt>
                <c:pt idx="7207">
                  <c:v>3</c:v>
                </c:pt>
                <c:pt idx="7208">
                  <c:v>7</c:v>
                </c:pt>
                <c:pt idx="7209">
                  <c:v>4</c:v>
                </c:pt>
                <c:pt idx="7210">
                  <c:v>4</c:v>
                </c:pt>
                <c:pt idx="7211">
                  <c:v>3</c:v>
                </c:pt>
                <c:pt idx="7212">
                  <c:v>1</c:v>
                </c:pt>
                <c:pt idx="7213">
                  <c:v>6</c:v>
                </c:pt>
                <c:pt idx="7214">
                  <c:v>2</c:v>
                </c:pt>
                <c:pt idx="7215">
                  <c:v>4</c:v>
                </c:pt>
                <c:pt idx="7216">
                  <c:v>3</c:v>
                </c:pt>
                <c:pt idx="7217">
                  <c:v>2</c:v>
                </c:pt>
                <c:pt idx="7218">
                  <c:v>1</c:v>
                </c:pt>
                <c:pt idx="7219">
                  <c:v>2</c:v>
                </c:pt>
                <c:pt idx="7220">
                  <c:v>2</c:v>
                </c:pt>
                <c:pt idx="7221">
                  <c:v>2</c:v>
                </c:pt>
                <c:pt idx="7222">
                  <c:v>0</c:v>
                </c:pt>
                <c:pt idx="7223">
                  <c:v>5</c:v>
                </c:pt>
                <c:pt idx="7224">
                  <c:v>3</c:v>
                </c:pt>
                <c:pt idx="7225">
                  <c:v>2</c:v>
                </c:pt>
                <c:pt idx="7226">
                  <c:v>4</c:v>
                </c:pt>
                <c:pt idx="7227">
                  <c:v>3</c:v>
                </c:pt>
                <c:pt idx="7228">
                  <c:v>4</c:v>
                </c:pt>
                <c:pt idx="7229">
                  <c:v>3</c:v>
                </c:pt>
                <c:pt idx="7230">
                  <c:v>4</c:v>
                </c:pt>
                <c:pt idx="7231">
                  <c:v>4</c:v>
                </c:pt>
                <c:pt idx="7232">
                  <c:v>1</c:v>
                </c:pt>
                <c:pt idx="7233">
                  <c:v>5</c:v>
                </c:pt>
                <c:pt idx="7234">
                  <c:v>5</c:v>
                </c:pt>
                <c:pt idx="7235">
                  <c:v>3</c:v>
                </c:pt>
                <c:pt idx="7236">
                  <c:v>1</c:v>
                </c:pt>
                <c:pt idx="7237">
                  <c:v>2</c:v>
                </c:pt>
                <c:pt idx="7238">
                  <c:v>2</c:v>
                </c:pt>
                <c:pt idx="7239">
                  <c:v>0</c:v>
                </c:pt>
                <c:pt idx="7240">
                  <c:v>4</c:v>
                </c:pt>
                <c:pt idx="7241">
                  <c:v>2</c:v>
                </c:pt>
                <c:pt idx="7242">
                  <c:v>0</c:v>
                </c:pt>
                <c:pt idx="7243">
                  <c:v>2</c:v>
                </c:pt>
                <c:pt idx="7244">
                  <c:v>1</c:v>
                </c:pt>
                <c:pt idx="7245">
                  <c:v>3</c:v>
                </c:pt>
                <c:pt idx="7246">
                  <c:v>0</c:v>
                </c:pt>
                <c:pt idx="7247">
                  <c:v>1</c:v>
                </c:pt>
                <c:pt idx="7248">
                  <c:v>2</c:v>
                </c:pt>
                <c:pt idx="7249">
                  <c:v>1</c:v>
                </c:pt>
                <c:pt idx="7250">
                  <c:v>3</c:v>
                </c:pt>
                <c:pt idx="7251">
                  <c:v>5</c:v>
                </c:pt>
                <c:pt idx="7252">
                  <c:v>2</c:v>
                </c:pt>
                <c:pt idx="7253">
                  <c:v>0</c:v>
                </c:pt>
                <c:pt idx="7254">
                  <c:v>1</c:v>
                </c:pt>
                <c:pt idx="7255">
                  <c:v>3</c:v>
                </c:pt>
                <c:pt idx="7256">
                  <c:v>5</c:v>
                </c:pt>
                <c:pt idx="7257">
                  <c:v>4</c:v>
                </c:pt>
                <c:pt idx="7258">
                  <c:v>4</c:v>
                </c:pt>
                <c:pt idx="7259">
                  <c:v>2</c:v>
                </c:pt>
                <c:pt idx="7260">
                  <c:v>1</c:v>
                </c:pt>
                <c:pt idx="7261">
                  <c:v>2</c:v>
                </c:pt>
                <c:pt idx="7262">
                  <c:v>2</c:v>
                </c:pt>
                <c:pt idx="7263">
                  <c:v>2</c:v>
                </c:pt>
                <c:pt idx="7264">
                  <c:v>1</c:v>
                </c:pt>
                <c:pt idx="7265">
                  <c:v>5</c:v>
                </c:pt>
                <c:pt idx="7266">
                  <c:v>6</c:v>
                </c:pt>
                <c:pt idx="7267">
                  <c:v>7</c:v>
                </c:pt>
                <c:pt idx="7268">
                  <c:v>5</c:v>
                </c:pt>
                <c:pt idx="7269">
                  <c:v>0</c:v>
                </c:pt>
                <c:pt idx="7270">
                  <c:v>2</c:v>
                </c:pt>
                <c:pt idx="7271">
                  <c:v>7</c:v>
                </c:pt>
                <c:pt idx="7272">
                  <c:v>3</c:v>
                </c:pt>
                <c:pt idx="7273">
                  <c:v>5</c:v>
                </c:pt>
                <c:pt idx="7274">
                  <c:v>1</c:v>
                </c:pt>
                <c:pt idx="7275">
                  <c:v>2</c:v>
                </c:pt>
                <c:pt idx="7276">
                  <c:v>5</c:v>
                </c:pt>
                <c:pt idx="7277">
                  <c:v>3</c:v>
                </c:pt>
                <c:pt idx="7278">
                  <c:v>4</c:v>
                </c:pt>
                <c:pt idx="7279">
                  <c:v>1</c:v>
                </c:pt>
                <c:pt idx="7280">
                  <c:v>2</c:v>
                </c:pt>
                <c:pt idx="7281">
                  <c:v>3</c:v>
                </c:pt>
                <c:pt idx="7282">
                  <c:v>7</c:v>
                </c:pt>
                <c:pt idx="7283">
                  <c:v>6</c:v>
                </c:pt>
                <c:pt idx="7284">
                  <c:v>7</c:v>
                </c:pt>
                <c:pt idx="7285">
                  <c:v>6</c:v>
                </c:pt>
                <c:pt idx="7286">
                  <c:v>3</c:v>
                </c:pt>
                <c:pt idx="7287">
                  <c:v>4</c:v>
                </c:pt>
                <c:pt idx="7288">
                  <c:v>7</c:v>
                </c:pt>
                <c:pt idx="7289">
                  <c:v>6</c:v>
                </c:pt>
                <c:pt idx="7290">
                  <c:v>5</c:v>
                </c:pt>
                <c:pt idx="7291">
                  <c:v>4</c:v>
                </c:pt>
                <c:pt idx="7292">
                  <c:v>8</c:v>
                </c:pt>
                <c:pt idx="7293">
                  <c:v>5</c:v>
                </c:pt>
                <c:pt idx="7294">
                  <c:v>6</c:v>
                </c:pt>
                <c:pt idx="7295">
                  <c:v>5</c:v>
                </c:pt>
                <c:pt idx="7296">
                  <c:v>9</c:v>
                </c:pt>
                <c:pt idx="7297">
                  <c:v>4</c:v>
                </c:pt>
                <c:pt idx="7298">
                  <c:v>6</c:v>
                </c:pt>
                <c:pt idx="7299">
                  <c:v>5</c:v>
                </c:pt>
                <c:pt idx="7300">
                  <c:v>5</c:v>
                </c:pt>
                <c:pt idx="7301">
                  <c:v>2</c:v>
                </c:pt>
                <c:pt idx="7302">
                  <c:v>5</c:v>
                </c:pt>
                <c:pt idx="7303">
                  <c:v>2</c:v>
                </c:pt>
                <c:pt idx="7304">
                  <c:v>3</c:v>
                </c:pt>
                <c:pt idx="7305">
                  <c:v>4</c:v>
                </c:pt>
                <c:pt idx="7306">
                  <c:v>2</c:v>
                </c:pt>
                <c:pt idx="7307">
                  <c:v>3</c:v>
                </c:pt>
                <c:pt idx="7308">
                  <c:v>6</c:v>
                </c:pt>
                <c:pt idx="7309">
                  <c:v>2</c:v>
                </c:pt>
                <c:pt idx="7310">
                  <c:v>4</c:v>
                </c:pt>
                <c:pt idx="7311">
                  <c:v>5</c:v>
                </c:pt>
                <c:pt idx="7312">
                  <c:v>3</c:v>
                </c:pt>
                <c:pt idx="7313">
                  <c:v>2</c:v>
                </c:pt>
                <c:pt idx="7314">
                  <c:v>6</c:v>
                </c:pt>
                <c:pt idx="7315">
                  <c:v>8</c:v>
                </c:pt>
                <c:pt idx="7316">
                  <c:v>1</c:v>
                </c:pt>
                <c:pt idx="7317">
                  <c:v>7</c:v>
                </c:pt>
                <c:pt idx="7318">
                  <c:v>3</c:v>
                </c:pt>
                <c:pt idx="7319">
                  <c:v>1</c:v>
                </c:pt>
                <c:pt idx="7320">
                  <c:v>6</c:v>
                </c:pt>
                <c:pt idx="7321">
                  <c:v>3</c:v>
                </c:pt>
                <c:pt idx="7322">
                  <c:v>2</c:v>
                </c:pt>
                <c:pt idx="7323">
                  <c:v>6</c:v>
                </c:pt>
                <c:pt idx="7324">
                  <c:v>2</c:v>
                </c:pt>
                <c:pt idx="7325">
                  <c:v>4</c:v>
                </c:pt>
                <c:pt idx="7326">
                  <c:v>6</c:v>
                </c:pt>
                <c:pt idx="7327">
                  <c:v>8</c:v>
                </c:pt>
                <c:pt idx="7328">
                  <c:v>6</c:v>
                </c:pt>
                <c:pt idx="7329">
                  <c:v>5</c:v>
                </c:pt>
                <c:pt idx="7330">
                  <c:v>2</c:v>
                </c:pt>
                <c:pt idx="7331">
                  <c:v>1</c:v>
                </c:pt>
                <c:pt idx="7332">
                  <c:v>3</c:v>
                </c:pt>
                <c:pt idx="7333">
                  <c:v>3</c:v>
                </c:pt>
                <c:pt idx="7334">
                  <c:v>8</c:v>
                </c:pt>
                <c:pt idx="7335">
                  <c:v>1</c:v>
                </c:pt>
                <c:pt idx="7336">
                  <c:v>4</c:v>
                </c:pt>
                <c:pt idx="7337">
                  <c:v>4</c:v>
                </c:pt>
                <c:pt idx="7338">
                  <c:v>2</c:v>
                </c:pt>
                <c:pt idx="7339">
                  <c:v>5</c:v>
                </c:pt>
                <c:pt idx="7340">
                  <c:v>8</c:v>
                </c:pt>
                <c:pt idx="7341">
                  <c:v>2</c:v>
                </c:pt>
                <c:pt idx="7342">
                  <c:v>2</c:v>
                </c:pt>
                <c:pt idx="7343">
                  <c:v>4</c:v>
                </c:pt>
                <c:pt idx="7344">
                  <c:v>2</c:v>
                </c:pt>
                <c:pt idx="7345">
                  <c:v>3</c:v>
                </c:pt>
                <c:pt idx="7346">
                  <c:v>8</c:v>
                </c:pt>
                <c:pt idx="7347">
                  <c:v>2</c:v>
                </c:pt>
                <c:pt idx="7348">
                  <c:v>6</c:v>
                </c:pt>
                <c:pt idx="7349">
                  <c:v>4</c:v>
                </c:pt>
                <c:pt idx="7350">
                  <c:v>3</c:v>
                </c:pt>
                <c:pt idx="7351">
                  <c:v>3</c:v>
                </c:pt>
                <c:pt idx="7352">
                  <c:v>4</c:v>
                </c:pt>
                <c:pt idx="7353">
                  <c:v>1</c:v>
                </c:pt>
                <c:pt idx="7354">
                  <c:v>6</c:v>
                </c:pt>
                <c:pt idx="7355">
                  <c:v>1</c:v>
                </c:pt>
                <c:pt idx="7356">
                  <c:v>1</c:v>
                </c:pt>
                <c:pt idx="7357">
                  <c:v>4</c:v>
                </c:pt>
                <c:pt idx="7358">
                  <c:v>2</c:v>
                </c:pt>
                <c:pt idx="7359">
                  <c:v>4</c:v>
                </c:pt>
                <c:pt idx="7360">
                  <c:v>7</c:v>
                </c:pt>
                <c:pt idx="7361">
                  <c:v>3</c:v>
                </c:pt>
                <c:pt idx="7362">
                  <c:v>6</c:v>
                </c:pt>
                <c:pt idx="7363">
                  <c:v>2</c:v>
                </c:pt>
                <c:pt idx="7364">
                  <c:v>3</c:v>
                </c:pt>
                <c:pt idx="7365">
                  <c:v>4</c:v>
                </c:pt>
                <c:pt idx="7366">
                  <c:v>2</c:v>
                </c:pt>
                <c:pt idx="7367">
                  <c:v>1</c:v>
                </c:pt>
                <c:pt idx="7368">
                  <c:v>3</c:v>
                </c:pt>
                <c:pt idx="7369">
                  <c:v>5</c:v>
                </c:pt>
                <c:pt idx="7370">
                  <c:v>3</c:v>
                </c:pt>
                <c:pt idx="7371">
                  <c:v>0</c:v>
                </c:pt>
                <c:pt idx="7372">
                  <c:v>2</c:v>
                </c:pt>
                <c:pt idx="7373">
                  <c:v>2</c:v>
                </c:pt>
                <c:pt idx="7374">
                  <c:v>4</c:v>
                </c:pt>
                <c:pt idx="7375">
                  <c:v>9</c:v>
                </c:pt>
                <c:pt idx="7376">
                  <c:v>3</c:v>
                </c:pt>
                <c:pt idx="7377">
                  <c:v>3</c:v>
                </c:pt>
                <c:pt idx="7378">
                  <c:v>1</c:v>
                </c:pt>
                <c:pt idx="7379">
                  <c:v>3</c:v>
                </c:pt>
                <c:pt idx="7380">
                  <c:v>2</c:v>
                </c:pt>
                <c:pt idx="7381">
                  <c:v>1</c:v>
                </c:pt>
                <c:pt idx="7382">
                  <c:v>2</c:v>
                </c:pt>
                <c:pt idx="7383">
                  <c:v>3</c:v>
                </c:pt>
                <c:pt idx="7384">
                  <c:v>3</c:v>
                </c:pt>
                <c:pt idx="7385">
                  <c:v>4</c:v>
                </c:pt>
                <c:pt idx="7386">
                  <c:v>3</c:v>
                </c:pt>
                <c:pt idx="7387">
                  <c:v>2</c:v>
                </c:pt>
                <c:pt idx="7388">
                  <c:v>2</c:v>
                </c:pt>
                <c:pt idx="7389">
                  <c:v>1</c:v>
                </c:pt>
                <c:pt idx="7390">
                  <c:v>2</c:v>
                </c:pt>
                <c:pt idx="7391">
                  <c:v>3</c:v>
                </c:pt>
                <c:pt idx="7392">
                  <c:v>4</c:v>
                </c:pt>
                <c:pt idx="7393">
                  <c:v>2</c:v>
                </c:pt>
                <c:pt idx="7394">
                  <c:v>4</c:v>
                </c:pt>
                <c:pt idx="7395">
                  <c:v>3</c:v>
                </c:pt>
                <c:pt idx="7396">
                  <c:v>6</c:v>
                </c:pt>
                <c:pt idx="7397">
                  <c:v>1</c:v>
                </c:pt>
                <c:pt idx="7398">
                  <c:v>3</c:v>
                </c:pt>
                <c:pt idx="7399">
                  <c:v>4</c:v>
                </c:pt>
                <c:pt idx="7400">
                  <c:v>1</c:v>
                </c:pt>
                <c:pt idx="7401">
                  <c:v>3</c:v>
                </c:pt>
                <c:pt idx="7402">
                  <c:v>6</c:v>
                </c:pt>
                <c:pt idx="7403">
                  <c:v>6</c:v>
                </c:pt>
                <c:pt idx="7404">
                  <c:v>5</c:v>
                </c:pt>
                <c:pt idx="7405">
                  <c:v>3</c:v>
                </c:pt>
                <c:pt idx="7406">
                  <c:v>5</c:v>
                </c:pt>
                <c:pt idx="7407">
                  <c:v>4</c:v>
                </c:pt>
                <c:pt idx="7408">
                  <c:v>6</c:v>
                </c:pt>
                <c:pt idx="7409">
                  <c:v>3</c:v>
                </c:pt>
                <c:pt idx="7410">
                  <c:v>2</c:v>
                </c:pt>
                <c:pt idx="7411">
                  <c:v>2</c:v>
                </c:pt>
                <c:pt idx="7412">
                  <c:v>0</c:v>
                </c:pt>
                <c:pt idx="7413">
                  <c:v>4</c:v>
                </c:pt>
                <c:pt idx="7414">
                  <c:v>3</c:v>
                </c:pt>
                <c:pt idx="7415">
                  <c:v>3</c:v>
                </c:pt>
                <c:pt idx="7416">
                  <c:v>2</c:v>
                </c:pt>
                <c:pt idx="7417">
                  <c:v>2</c:v>
                </c:pt>
                <c:pt idx="7418">
                  <c:v>6</c:v>
                </c:pt>
                <c:pt idx="7419">
                  <c:v>1</c:v>
                </c:pt>
                <c:pt idx="7420">
                  <c:v>3</c:v>
                </c:pt>
                <c:pt idx="7421">
                  <c:v>3</c:v>
                </c:pt>
                <c:pt idx="7422">
                  <c:v>0</c:v>
                </c:pt>
                <c:pt idx="7423">
                  <c:v>5</c:v>
                </c:pt>
                <c:pt idx="7424">
                  <c:v>5</c:v>
                </c:pt>
                <c:pt idx="7425">
                  <c:v>6</c:v>
                </c:pt>
                <c:pt idx="7426">
                  <c:v>3</c:v>
                </c:pt>
                <c:pt idx="7427">
                  <c:v>2</c:v>
                </c:pt>
                <c:pt idx="7428">
                  <c:v>4</c:v>
                </c:pt>
                <c:pt idx="7429">
                  <c:v>4</c:v>
                </c:pt>
                <c:pt idx="7430">
                  <c:v>1</c:v>
                </c:pt>
                <c:pt idx="7431">
                  <c:v>6</c:v>
                </c:pt>
                <c:pt idx="7432">
                  <c:v>5</c:v>
                </c:pt>
                <c:pt idx="7433">
                  <c:v>6</c:v>
                </c:pt>
                <c:pt idx="7434">
                  <c:v>3</c:v>
                </c:pt>
                <c:pt idx="7435">
                  <c:v>5</c:v>
                </c:pt>
                <c:pt idx="7436">
                  <c:v>2</c:v>
                </c:pt>
                <c:pt idx="7437">
                  <c:v>6</c:v>
                </c:pt>
                <c:pt idx="7438">
                  <c:v>2</c:v>
                </c:pt>
                <c:pt idx="7439">
                  <c:v>5</c:v>
                </c:pt>
                <c:pt idx="7440">
                  <c:v>12</c:v>
                </c:pt>
                <c:pt idx="7441">
                  <c:v>5</c:v>
                </c:pt>
                <c:pt idx="7442">
                  <c:v>3</c:v>
                </c:pt>
                <c:pt idx="7443">
                  <c:v>7</c:v>
                </c:pt>
                <c:pt idx="7444">
                  <c:v>8</c:v>
                </c:pt>
                <c:pt idx="7445">
                  <c:v>6</c:v>
                </c:pt>
                <c:pt idx="7446">
                  <c:v>5</c:v>
                </c:pt>
                <c:pt idx="7447">
                  <c:v>7</c:v>
                </c:pt>
                <c:pt idx="7448">
                  <c:v>7</c:v>
                </c:pt>
                <c:pt idx="7449">
                  <c:v>10</c:v>
                </c:pt>
                <c:pt idx="7450">
                  <c:v>8</c:v>
                </c:pt>
                <c:pt idx="7451">
                  <c:v>7</c:v>
                </c:pt>
                <c:pt idx="7452">
                  <c:v>3</c:v>
                </c:pt>
                <c:pt idx="7453">
                  <c:v>9</c:v>
                </c:pt>
                <c:pt idx="7454">
                  <c:v>10</c:v>
                </c:pt>
                <c:pt idx="7455">
                  <c:v>3</c:v>
                </c:pt>
                <c:pt idx="7456">
                  <c:v>7</c:v>
                </c:pt>
                <c:pt idx="7457">
                  <c:v>8</c:v>
                </c:pt>
                <c:pt idx="7458">
                  <c:v>8</c:v>
                </c:pt>
                <c:pt idx="7459">
                  <c:v>5</c:v>
                </c:pt>
                <c:pt idx="7460">
                  <c:v>10</c:v>
                </c:pt>
                <c:pt idx="7461">
                  <c:v>5</c:v>
                </c:pt>
                <c:pt idx="7462">
                  <c:v>2</c:v>
                </c:pt>
                <c:pt idx="7463">
                  <c:v>6</c:v>
                </c:pt>
                <c:pt idx="7464">
                  <c:v>11</c:v>
                </c:pt>
                <c:pt idx="7465">
                  <c:v>6</c:v>
                </c:pt>
                <c:pt idx="7466">
                  <c:v>6</c:v>
                </c:pt>
                <c:pt idx="7467">
                  <c:v>7</c:v>
                </c:pt>
                <c:pt idx="7468">
                  <c:v>8</c:v>
                </c:pt>
                <c:pt idx="7469">
                  <c:v>9</c:v>
                </c:pt>
                <c:pt idx="7470">
                  <c:v>4</c:v>
                </c:pt>
                <c:pt idx="7471">
                  <c:v>10</c:v>
                </c:pt>
                <c:pt idx="7472">
                  <c:v>6</c:v>
                </c:pt>
                <c:pt idx="7473">
                  <c:v>0</c:v>
                </c:pt>
                <c:pt idx="7474">
                  <c:v>4</c:v>
                </c:pt>
                <c:pt idx="7475">
                  <c:v>4</c:v>
                </c:pt>
                <c:pt idx="7476">
                  <c:v>11</c:v>
                </c:pt>
                <c:pt idx="7477">
                  <c:v>11</c:v>
                </c:pt>
                <c:pt idx="7478">
                  <c:v>10</c:v>
                </c:pt>
                <c:pt idx="7479">
                  <c:v>11</c:v>
                </c:pt>
                <c:pt idx="7480">
                  <c:v>14</c:v>
                </c:pt>
                <c:pt idx="7481">
                  <c:v>4</c:v>
                </c:pt>
                <c:pt idx="7482">
                  <c:v>10</c:v>
                </c:pt>
                <c:pt idx="7483">
                  <c:v>9</c:v>
                </c:pt>
                <c:pt idx="7484">
                  <c:v>8</c:v>
                </c:pt>
                <c:pt idx="7485">
                  <c:v>10</c:v>
                </c:pt>
                <c:pt idx="7486">
                  <c:v>3</c:v>
                </c:pt>
                <c:pt idx="7487">
                  <c:v>6</c:v>
                </c:pt>
                <c:pt idx="7488">
                  <c:v>5</c:v>
                </c:pt>
                <c:pt idx="7489">
                  <c:v>7</c:v>
                </c:pt>
                <c:pt idx="7490">
                  <c:v>9</c:v>
                </c:pt>
                <c:pt idx="7491">
                  <c:v>8</c:v>
                </c:pt>
                <c:pt idx="7492">
                  <c:v>7</c:v>
                </c:pt>
                <c:pt idx="7493">
                  <c:v>9</c:v>
                </c:pt>
                <c:pt idx="7494">
                  <c:v>10</c:v>
                </c:pt>
                <c:pt idx="7495">
                  <c:v>11</c:v>
                </c:pt>
                <c:pt idx="7496">
                  <c:v>3</c:v>
                </c:pt>
                <c:pt idx="7497">
                  <c:v>10</c:v>
                </c:pt>
                <c:pt idx="7498">
                  <c:v>12</c:v>
                </c:pt>
                <c:pt idx="7499">
                  <c:v>7</c:v>
                </c:pt>
                <c:pt idx="7500">
                  <c:v>4</c:v>
                </c:pt>
                <c:pt idx="7501">
                  <c:v>7</c:v>
                </c:pt>
                <c:pt idx="7502">
                  <c:v>7</c:v>
                </c:pt>
                <c:pt idx="7503">
                  <c:v>15</c:v>
                </c:pt>
                <c:pt idx="7504">
                  <c:v>7</c:v>
                </c:pt>
                <c:pt idx="7505">
                  <c:v>12</c:v>
                </c:pt>
                <c:pt idx="7506">
                  <c:v>9</c:v>
                </c:pt>
                <c:pt idx="7507">
                  <c:v>7</c:v>
                </c:pt>
                <c:pt idx="7508">
                  <c:v>6</c:v>
                </c:pt>
                <c:pt idx="7509">
                  <c:v>6</c:v>
                </c:pt>
                <c:pt idx="7510">
                  <c:v>3</c:v>
                </c:pt>
                <c:pt idx="7511">
                  <c:v>8</c:v>
                </c:pt>
                <c:pt idx="7512">
                  <c:v>11</c:v>
                </c:pt>
                <c:pt idx="7513">
                  <c:v>6</c:v>
                </c:pt>
                <c:pt idx="7514">
                  <c:v>9</c:v>
                </c:pt>
                <c:pt idx="7515">
                  <c:v>8</c:v>
                </c:pt>
                <c:pt idx="7516">
                  <c:v>3</c:v>
                </c:pt>
                <c:pt idx="7517">
                  <c:v>8</c:v>
                </c:pt>
                <c:pt idx="7518">
                  <c:v>9</c:v>
                </c:pt>
                <c:pt idx="7519">
                  <c:v>7</c:v>
                </c:pt>
                <c:pt idx="7520">
                  <c:v>6</c:v>
                </c:pt>
                <c:pt idx="7521">
                  <c:v>16</c:v>
                </c:pt>
                <c:pt idx="7522">
                  <c:v>9</c:v>
                </c:pt>
                <c:pt idx="7523">
                  <c:v>12</c:v>
                </c:pt>
                <c:pt idx="7524">
                  <c:v>5</c:v>
                </c:pt>
                <c:pt idx="7525">
                  <c:v>9</c:v>
                </c:pt>
                <c:pt idx="7526">
                  <c:v>7</c:v>
                </c:pt>
                <c:pt idx="7527">
                  <c:v>7</c:v>
                </c:pt>
                <c:pt idx="7528">
                  <c:v>6</c:v>
                </c:pt>
                <c:pt idx="7529">
                  <c:v>10</c:v>
                </c:pt>
                <c:pt idx="7530">
                  <c:v>9</c:v>
                </c:pt>
                <c:pt idx="7531">
                  <c:v>11</c:v>
                </c:pt>
                <c:pt idx="7532">
                  <c:v>9</c:v>
                </c:pt>
                <c:pt idx="7533">
                  <c:v>9</c:v>
                </c:pt>
                <c:pt idx="7534">
                  <c:v>6</c:v>
                </c:pt>
                <c:pt idx="7535">
                  <c:v>10</c:v>
                </c:pt>
                <c:pt idx="7536">
                  <c:v>11</c:v>
                </c:pt>
                <c:pt idx="7537">
                  <c:v>8</c:v>
                </c:pt>
                <c:pt idx="7538">
                  <c:v>9</c:v>
                </c:pt>
                <c:pt idx="7539">
                  <c:v>7</c:v>
                </c:pt>
                <c:pt idx="7540">
                  <c:v>5</c:v>
                </c:pt>
                <c:pt idx="7541">
                  <c:v>10</c:v>
                </c:pt>
                <c:pt idx="7542">
                  <c:v>8</c:v>
                </c:pt>
                <c:pt idx="7543">
                  <c:v>7</c:v>
                </c:pt>
                <c:pt idx="7544">
                  <c:v>5</c:v>
                </c:pt>
                <c:pt idx="7545">
                  <c:v>8</c:v>
                </c:pt>
                <c:pt idx="7546">
                  <c:v>12</c:v>
                </c:pt>
                <c:pt idx="7547">
                  <c:v>7</c:v>
                </c:pt>
                <c:pt idx="7548">
                  <c:v>5</c:v>
                </c:pt>
                <c:pt idx="7549">
                  <c:v>8</c:v>
                </c:pt>
                <c:pt idx="7550">
                  <c:v>9</c:v>
                </c:pt>
                <c:pt idx="7551">
                  <c:v>0</c:v>
                </c:pt>
                <c:pt idx="7552">
                  <c:v>5</c:v>
                </c:pt>
                <c:pt idx="7553">
                  <c:v>6</c:v>
                </c:pt>
                <c:pt idx="7554">
                  <c:v>3</c:v>
                </c:pt>
                <c:pt idx="7555">
                  <c:v>7</c:v>
                </c:pt>
                <c:pt idx="7556">
                  <c:v>6</c:v>
                </c:pt>
                <c:pt idx="7557">
                  <c:v>5</c:v>
                </c:pt>
                <c:pt idx="7558">
                  <c:v>7</c:v>
                </c:pt>
                <c:pt idx="7559">
                  <c:v>3</c:v>
                </c:pt>
                <c:pt idx="7560">
                  <c:v>8</c:v>
                </c:pt>
                <c:pt idx="7561">
                  <c:v>3</c:v>
                </c:pt>
                <c:pt idx="7562">
                  <c:v>6</c:v>
                </c:pt>
                <c:pt idx="7563">
                  <c:v>3</c:v>
                </c:pt>
                <c:pt idx="7564">
                  <c:v>6</c:v>
                </c:pt>
                <c:pt idx="7565">
                  <c:v>3</c:v>
                </c:pt>
                <c:pt idx="7566">
                  <c:v>2</c:v>
                </c:pt>
                <c:pt idx="7567">
                  <c:v>12</c:v>
                </c:pt>
                <c:pt idx="7568">
                  <c:v>11</c:v>
                </c:pt>
                <c:pt idx="7569">
                  <c:v>3</c:v>
                </c:pt>
                <c:pt idx="7570">
                  <c:v>7</c:v>
                </c:pt>
                <c:pt idx="7571">
                  <c:v>3</c:v>
                </c:pt>
                <c:pt idx="7572">
                  <c:v>5</c:v>
                </c:pt>
                <c:pt idx="7573">
                  <c:v>6</c:v>
                </c:pt>
                <c:pt idx="7574">
                  <c:v>6</c:v>
                </c:pt>
                <c:pt idx="7575">
                  <c:v>7</c:v>
                </c:pt>
                <c:pt idx="7576">
                  <c:v>2</c:v>
                </c:pt>
                <c:pt idx="7577">
                  <c:v>5</c:v>
                </c:pt>
                <c:pt idx="7578">
                  <c:v>7</c:v>
                </c:pt>
                <c:pt idx="7579">
                  <c:v>2</c:v>
                </c:pt>
                <c:pt idx="7580">
                  <c:v>2</c:v>
                </c:pt>
                <c:pt idx="7581">
                  <c:v>4</c:v>
                </c:pt>
                <c:pt idx="7582">
                  <c:v>2</c:v>
                </c:pt>
                <c:pt idx="7583">
                  <c:v>5</c:v>
                </c:pt>
                <c:pt idx="7584">
                  <c:v>3</c:v>
                </c:pt>
                <c:pt idx="7585">
                  <c:v>1</c:v>
                </c:pt>
                <c:pt idx="7586">
                  <c:v>3</c:v>
                </c:pt>
                <c:pt idx="7587">
                  <c:v>3</c:v>
                </c:pt>
                <c:pt idx="7588">
                  <c:v>1</c:v>
                </c:pt>
                <c:pt idx="7589">
                  <c:v>4</c:v>
                </c:pt>
                <c:pt idx="7590">
                  <c:v>2</c:v>
                </c:pt>
                <c:pt idx="7591">
                  <c:v>1</c:v>
                </c:pt>
                <c:pt idx="7592">
                  <c:v>1</c:v>
                </c:pt>
                <c:pt idx="7593">
                  <c:v>3</c:v>
                </c:pt>
                <c:pt idx="7594">
                  <c:v>4</c:v>
                </c:pt>
                <c:pt idx="7595">
                  <c:v>2</c:v>
                </c:pt>
                <c:pt idx="7596">
                  <c:v>2</c:v>
                </c:pt>
                <c:pt idx="7597">
                  <c:v>5</c:v>
                </c:pt>
                <c:pt idx="7598">
                  <c:v>1</c:v>
                </c:pt>
                <c:pt idx="7599">
                  <c:v>3</c:v>
                </c:pt>
                <c:pt idx="7600">
                  <c:v>4</c:v>
                </c:pt>
                <c:pt idx="7601">
                  <c:v>5</c:v>
                </c:pt>
                <c:pt idx="7602">
                  <c:v>1</c:v>
                </c:pt>
                <c:pt idx="7603">
                  <c:v>8</c:v>
                </c:pt>
                <c:pt idx="7604">
                  <c:v>1</c:v>
                </c:pt>
                <c:pt idx="7605">
                  <c:v>4</c:v>
                </c:pt>
                <c:pt idx="7606">
                  <c:v>5</c:v>
                </c:pt>
                <c:pt idx="7607">
                  <c:v>1</c:v>
                </c:pt>
                <c:pt idx="7608">
                  <c:v>2</c:v>
                </c:pt>
                <c:pt idx="7609">
                  <c:v>4</c:v>
                </c:pt>
                <c:pt idx="7610">
                  <c:v>2</c:v>
                </c:pt>
                <c:pt idx="7611">
                  <c:v>3</c:v>
                </c:pt>
                <c:pt idx="7612">
                  <c:v>2</c:v>
                </c:pt>
                <c:pt idx="7613">
                  <c:v>6</c:v>
                </c:pt>
                <c:pt idx="7614">
                  <c:v>5</c:v>
                </c:pt>
                <c:pt idx="7615">
                  <c:v>5</c:v>
                </c:pt>
                <c:pt idx="7616">
                  <c:v>3</c:v>
                </c:pt>
                <c:pt idx="7617">
                  <c:v>4</c:v>
                </c:pt>
                <c:pt idx="7618">
                  <c:v>3</c:v>
                </c:pt>
                <c:pt idx="7619">
                  <c:v>2</c:v>
                </c:pt>
                <c:pt idx="7620">
                  <c:v>3</c:v>
                </c:pt>
                <c:pt idx="7621">
                  <c:v>4</c:v>
                </c:pt>
                <c:pt idx="7622">
                  <c:v>2</c:v>
                </c:pt>
                <c:pt idx="7623">
                  <c:v>5</c:v>
                </c:pt>
                <c:pt idx="7624">
                  <c:v>5</c:v>
                </c:pt>
                <c:pt idx="7625">
                  <c:v>3</c:v>
                </c:pt>
                <c:pt idx="7626">
                  <c:v>10</c:v>
                </c:pt>
                <c:pt idx="7627">
                  <c:v>2</c:v>
                </c:pt>
                <c:pt idx="7628">
                  <c:v>4</c:v>
                </c:pt>
                <c:pt idx="7629">
                  <c:v>2</c:v>
                </c:pt>
                <c:pt idx="7630">
                  <c:v>1</c:v>
                </c:pt>
                <c:pt idx="7631">
                  <c:v>3</c:v>
                </c:pt>
                <c:pt idx="7632">
                  <c:v>2</c:v>
                </c:pt>
                <c:pt idx="7633">
                  <c:v>1</c:v>
                </c:pt>
                <c:pt idx="7634">
                  <c:v>3</c:v>
                </c:pt>
                <c:pt idx="7635">
                  <c:v>2</c:v>
                </c:pt>
                <c:pt idx="7636">
                  <c:v>2</c:v>
                </c:pt>
                <c:pt idx="7637">
                  <c:v>4</c:v>
                </c:pt>
                <c:pt idx="7638">
                  <c:v>4</c:v>
                </c:pt>
                <c:pt idx="7639">
                  <c:v>1</c:v>
                </c:pt>
                <c:pt idx="7640">
                  <c:v>6</c:v>
                </c:pt>
                <c:pt idx="7641">
                  <c:v>3</c:v>
                </c:pt>
                <c:pt idx="7642">
                  <c:v>1</c:v>
                </c:pt>
                <c:pt idx="7643">
                  <c:v>1</c:v>
                </c:pt>
                <c:pt idx="7644">
                  <c:v>2</c:v>
                </c:pt>
                <c:pt idx="7645">
                  <c:v>2</c:v>
                </c:pt>
                <c:pt idx="7646">
                  <c:v>4</c:v>
                </c:pt>
                <c:pt idx="7647">
                  <c:v>5</c:v>
                </c:pt>
                <c:pt idx="7648">
                  <c:v>0</c:v>
                </c:pt>
                <c:pt idx="7649">
                  <c:v>2</c:v>
                </c:pt>
                <c:pt idx="7650">
                  <c:v>2</c:v>
                </c:pt>
                <c:pt idx="7651">
                  <c:v>5</c:v>
                </c:pt>
                <c:pt idx="7652">
                  <c:v>7</c:v>
                </c:pt>
                <c:pt idx="7653">
                  <c:v>8</c:v>
                </c:pt>
                <c:pt idx="7654">
                  <c:v>6</c:v>
                </c:pt>
                <c:pt idx="7655">
                  <c:v>5</c:v>
                </c:pt>
                <c:pt idx="7656">
                  <c:v>3</c:v>
                </c:pt>
                <c:pt idx="7657">
                  <c:v>4</c:v>
                </c:pt>
                <c:pt idx="7658">
                  <c:v>5</c:v>
                </c:pt>
                <c:pt idx="7659">
                  <c:v>4</c:v>
                </c:pt>
                <c:pt idx="7660">
                  <c:v>4</c:v>
                </c:pt>
                <c:pt idx="7661">
                  <c:v>8</c:v>
                </c:pt>
                <c:pt idx="7662">
                  <c:v>1</c:v>
                </c:pt>
                <c:pt idx="7663">
                  <c:v>2</c:v>
                </c:pt>
                <c:pt idx="7664">
                  <c:v>3</c:v>
                </c:pt>
                <c:pt idx="7665">
                  <c:v>5</c:v>
                </c:pt>
                <c:pt idx="7666">
                  <c:v>8</c:v>
                </c:pt>
                <c:pt idx="7667">
                  <c:v>3</c:v>
                </c:pt>
                <c:pt idx="7668">
                  <c:v>5</c:v>
                </c:pt>
                <c:pt idx="7669">
                  <c:v>4</c:v>
                </c:pt>
                <c:pt idx="7670">
                  <c:v>4</c:v>
                </c:pt>
                <c:pt idx="7671">
                  <c:v>8</c:v>
                </c:pt>
                <c:pt idx="7672">
                  <c:v>7</c:v>
                </c:pt>
                <c:pt idx="7673">
                  <c:v>9</c:v>
                </c:pt>
                <c:pt idx="7674">
                  <c:v>4</c:v>
                </c:pt>
                <c:pt idx="7675">
                  <c:v>7</c:v>
                </c:pt>
                <c:pt idx="7676">
                  <c:v>14</c:v>
                </c:pt>
                <c:pt idx="7677">
                  <c:v>11</c:v>
                </c:pt>
                <c:pt idx="7678">
                  <c:v>9</c:v>
                </c:pt>
                <c:pt idx="7679">
                  <c:v>14</c:v>
                </c:pt>
                <c:pt idx="7680">
                  <c:v>9</c:v>
                </c:pt>
                <c:pt idx="7681">
                  <c:v>10</c:v>
                </c:pt>
                <c:pt idx="7682">
                  <c:v>7</c:v>
                </c:pt>
                <c:pt idx="7683">
                  <c:v>9</c:v>
                </c:pt>
                <c:pt idx="7684">
                  <c:v>7</c:v>
                </c:pt>
                <c:pt idx="7685">
                  <c:v>7</c:v>
                </c:pt>
                <c:pt idx="7686">
                  <c:v>9</c:v>
                </c:pt>
                <c:pt idx="7687">
                  <c:v>16</c:v>
                </c:pt>
                <c:pt idx="7688">
                  <c:v>13</c:v>
                </c:pt>
                <c:pt idx="7689">
                  <c:v>10</c:v>
                </c:pt>
                <c:pt idx="7690">
                  <c:v>5</c:v>
                </c:pt>
                <c:pt idx="7691">
                  <c:v>11</c:v>
                </c:pt>
                <c:pt idx="7692">
                  <c:v>13</c:v>
                </c:pt>
                <c:pt idx="7693">
                  <c:v>6</c:v>
                </c:pt>
                <c:pt idx="7694">
                  <c:v>12</c:v>
                </c:pt>
                <c:pt idx="7695">
                  <c:v>12</c:v>
                </c:pt>
                <c:pt idx="7696">
                  <c:v>11</c:v>
                </c:pt>
                <c:pt idx="7697">
                  <c:v>15</c:v>
                </c:pt>
                <c:pt idx="7698">
                  <c:v>10</c:v>
                </c:pt>
                <c:pt idx="7699">
                  <c:v>11</c:v>
                </c:pt>
                <c:pt idx="7700">
                  <c:v>9</c:v>
                </c:pt>
                <c:pt idx="7701">
                  <c:v>18</c:v>
                </c:pt>
                <c:pt idx="7702">
                  <c:v>18</c:v>
                </c:pt>
                <c:pt idx="7703">
                  <c:v>5</c:v>
                </c:pt>
                <c:pt idx="7704">
                  <c:v>15</c:v>
                </c:pt>
                <c:pt idx="7705">
                  <c:v>16</c:v>
                </c:pt>
                <c:pt idx="7706">
                  <c:v>9</c:v>
                </c:pt>
                <c:pt idx="7707">
                  <c:v>17</c:v>
                </c:pt>
                <c:pt idx="7708">
                  <c:v>10</c:v>
                </c:pt>
                <c:pt idx="7709">
                  <c:v>7</c:v>
                </c:pt>
                <c:pt idx="7710">
                  <c:v>13</c:v>
                </c:pt>
                <c:pt idx="7711">
                  <c:v>13</c:v>
                </c:pt>
                <c:pt idx="7712">
                  <c:v>13</c:v>
                </c:pt>
                <c:pt idx="7713">
                  <c:v>10</c:v>
                </c:pt>
                <c:pt idx="7714">
                  <c:v>12</c:v>
                </c:pt>
                <c:pt idx="7715">
                  <c:v>11</c:v>
                </c:pt>
                <c:pt idx="7716">
                  <c:v>5</c:v>
                </c:pt>
                <c:pt idx="7717">
                  <c:v>9</c:v>
                </c:pt>
                <c:pt idx="7718">
                  <c:v>10</c:v>
                </c:pt>
                <c:pt idx="7719">
                  <c:v>8</c:v>
                </c:pt>
                <c:pt idx="7720">
                  <c:v>9</c:v>
                </c:pt>
                <c:pt idx="7721">
                  <c:v>8</c:v>
                </c:pt>
                <c:pt idx="7722">
                  <c:v>3</c:v>
                </c:pt>
                <c:pt idx="7723">
                  <c:v>8</c:v>
                </c:pt>
                <c:pt idx="7724">
                  <c:v>13</c:v>
                </c:pt>
                <c:pt idx="7725">
                  <c:v>5</c:v>
                </c:pt>
                <c:pt idx="7726">
                  <c:v>6</c:v>
                </c:pt>
                <c:pt idx="7727">
                  <c:v>6</c:v>
                </c:pt>
                <c:pt idx="7728">
                  <c:v>10</c:v>
                </c:pt>
                <c:pt idx="7729">
                  <c:v>10</c:v>
                </c:pt>
                <c:pt idx="7730">
                  <c:v>8</c:v>
                </c:pt>
                <c:pt idx="7731">
                  <c:v>7</c:v>
                </c:pt>
                <c:pt idx="7732">
                  <c:v>2</c:v>
                </c:pt>
                <c:pt idx="7733">
                  <c:v>2</c:v>
                </c:pt>
                <c:pt idx="7734">
                  <c:v>4</c:v>
                </c:pt>
                <c:pt idx="7735">
                  <c:v>9</c:v>
                </c:pt>
                <c:pt idx="7736">
                  <c:v>6</c:v>
                </c:pt>
                <c:pt idx="7737">
                  <c:v>3</c:v>
                </c:pt>
                <c:pt idx="7738">
                  <c:v>5</c:v>
                </c:pt>
                <c:pt idx="7739">
                  <c:v>5</c:v>
                </c:pt>
                <c:pt idx="7740">
                  <c:v>2</c:v>
                </c:pt>
                <c:pt idx="7741">
                  <c:v>0</c:v>
                </c:pt>
                <c:pt idx="7742">
                  <c:v>7</c:v>
                </c:pt>
                <c:pt idx="7743">
                  <c:v>7</c:v>
                </c:pt>
                <c:pt idx="7744">
                  <c:v>5</c:v>
                </c:pt>
                <c:pt idx="7745">
                  <c:v>6</c:v>
                </c:pt>
                <c:pt idx="7746">
                  <c:v>9</c:v>
                </c:pt>
                <c:pt idx="7747">
                  <c:v>0</c:v>
                </c:pt>
                <c:pt idx="7748">
                  <c:v>3</c:v>
                </c:pt>
                <c:pt idx="7749">
                  <c:v>3</c:v>
                </c:pt>
                <c:pt idx="7750">
                  <c:v>4</c:v>
                </c:pt>
                <c:pt idx="7751">
                  <c:v>4</c:v>
                </c:pt>
                <c:pt idx="7752">
                  <c:v>4</c:v>
                </c:pt>
                <c:pt idx="7753">
                  <c:v>2</c:v>
                </c:pt>
                <c:pt idx="7754">
                  <c:v>7</c:v>
                </c:pt>
                <c:pt idx="7755">
                  <c:v>3</c:v>
                </c:pt>
                <c:pt idx="7756">
                  <c:v>1</c:v>
                </c:pt>
                <c:pt idx="7757">
                  <c:v>5</c:v>
                </c:pt>
                <c:pt idx="7758">
                  <c:v>5</c:v>
                </c:pt>
                <c:pt idx="7759">
                  <c:v>3</c:v>
                </c:pt>
                <c:pt idx="7760">
                  <c:v>2</c:v>
                </c:pt>
                <c:pt idx="7761">
                  <c:v>1</c:v>
                </c:pt>
                <c:pt idx="7762">
                  <c:v>5</c:v>
                </c:pt>
                <c:pt idx="7763">
                  <c:v>3</c:v>
                </c:pt>
                <c:pt idx="7764">
                  <c:v>5</c:v>
                </c:pt>
                <c:pt idx="7765">
                  <c:v>5</c:v>
                </c:pt>
                <c:pt idx="7766">
                  <c:v>2</c:v>
                </c:pt>
                <c:pt idx="7767">
                  <c:v>1</c:v>
                </c:pt>
                <c:pt idx="7768">
                  <c:v>4</c:v>
                </c:pt>
                <c:pt idx="7769">
                  <c:v>2</c:v>
                </c:pt>
                <c:pt idx="7770">
                  <c:v>1</c:v>
                </c:pt>
                <c:pt idx="7771">
                  <c:v>2</c:v>
                </c:pt>
                <c:pt idx="7772">
                  <c:v>4</c:v>
                </c:pt>
                <c:pt idx="7773">
                  <c:v>0</c:v>
                </c:pt>
                <c:pt idx="7774">
                  <c:v>4</c:v>
                </c:pt>
                <c:pt idx="7775">
                  <c:v>3</c:v>
                </c:pt>
                <c:pt idx="7776">
                  <c:v>3</c:v>
                </c:pt>
                <c:pt idx="7777">
                  <c:v>3</c:v>
                </c:pt>
                <c:pt idx="7778">
                  <c:v>4</c:v>
                </c:pt>
                <c:pt idx="7779">
                  <c:v>3</c:v>
                </c:pt>
                <c:pt idx="7780">
                  <c:v>6</c:v>
                </c:pt>
                <c:pt idx="7781">
                  <c:v>1</c:v>
                </c:pt>
                <c:pt idx="7782">
                  <c:v>5</c:v>
                </c:pt>
                <c:pt idx="7783">
                  <c:v>3</c:v>
                </c:pt>
                <c:pt idx="7784">
                  <c:v>1</c:v>
                </c:pt>
                <c:pt idx="7785">
                  <c:v>1</c:v>
                </c:pt>
                <c:pt idx="7786">
                  <c:v>2</c:v>
                </c:pt>
                <c:pt idx="7787">
                  <c:v>5</c:v>
                </c:pt>
                <c:pt idx="7788">
                  <c:v>0</c:v>
                </c:pt>
                <c:pt idx="7789">
                  <c:v>1</c:v>
                </c:pt>
                <c:pt idx="7790">
                  <c:v>0</c:v>
                </c:pt>
                <c:pt idx="7791">
                  <c:v>1</c:v>
                </c:pt>
                <c:pt idx="7792">
                  <c:v>3</c:v>
                </c:pt>
                <c:pt idx="7793">
                  <c:v>3</c:v>
                </c:pt>
                <c:pt idx="7794">
                  <c:v>4</c:v>
                </c:pt>
                <c:pt idx="7795">
                  <c:v>5</c:v>
                </c:pt>
                <c:pt idx="7796">
                  <c:v>4</c:v>
                </c:pt>
                <c:pt idx="7797">
                  <c:v>4</c:v>
                </c:pt>
                <c:pt idx="7798">
                  <c:v>2</c:v>
                </c:pt>
                <c:pt idx="7799">
                  <c:v>4</c:v>
                </c:pt>
                <c:pt idx="7800">
                  <c:v>2</c:v>
                </c:pt>
                <c:pt idx="7801">
                  <c:v>2</c:v>
                </c:pt>
                <c:pt idx="7802">
                  <c:v>4</c:v>
                </c:pt>
                <c:pt idx="7803">
                  <c:v>1</c:v>
                </c:pt>
                <c:pt idx="7804">
                  <c:v>9</c:v>
                </c:pt>
                <c:pt idx="7805">
                  <c:v>4</c:v>
                </c:pt>
                <c:pt idx="7806">
                  <c:v>3</c:v>
                </c:pt>
                <c:pt idx="7807">
                  <c:v>6</c:v>
                </c:pt>
                <c:pt idx="7808">
                  <c:v>2</c:v>
                </c:pt>
                <c:pt idx="7809">
                  <c:v>1</c:v>
                </c:pt>
                <c:pt idx="7810">
                  <c:v>3</c:v>
                </c:pt>
                <c:pt idx="7811">
                  <c:v>1</c:v>
                </c:pt>
                <c:pt idx="7812">
                  <c:v>0</c:v>
                </c:pt>
                <c:pt idx="7813">
                  <c:v>2</c:v>
                </c:pt>
                <c:pt idx="7814">
                  <c:v>2</c:v>
                </c:pt>
                <c:pt idx="7815">
                  <c:v>1</c:v>
                </c:pt>
                <c:pt idx="7816">
                  <c:v>0</c:v>
                </c:pt>
                <c:pt idx="7817">
                  <c:v>0</c:v>
                </c:pt>
                <c:pt idx="7818">
                  <c:v>1</c:v>
                </c:pt>
                <c:pt idx="7819">
                  <c:v>1</c:v>
                </c:pt>
                <c:pt idx="7820">
                  <c:v>4</c:v>
                </c:pt>
                <c:pt idx="7821">
                  <c:v>2</c:v>
                </c:pt>
                <c:pt idx="7822">
                  <c:v>7</c:v>
                </c:pt>
                <c:pt idx="7823">
                  <c:v>3</c:v>
                </c:pt>
                <c:pt idx="7824">
                  <c:v>4</c:v>
                </c:pt>
                <c:pt idx="7825">
                  <c:v>1</c:v>
                </c:pt>
                <c:pt idx="7826">
                  <c:v>3</c:v>
                </c:pt>
                <c:pt idx="7827">
                  <c:v>4</c:v>
                </c:pt>
                <c:pt idx="7828">
                  <c:v>5</c:v>
                </c:pt>
                <c:pt idx="7829">
                  <c:v>1</c:v>
                </c:pt>
                <c:pt idx="7830">
                  <c:v>3</c:v>
                </c:pt>
                <c:pt idx="7831">
                  <c:v>3</c:v>
                </c:pt>
                <c:pt idx="7832">
                  <c:v>2</c:v>
                </c:pt>
                <c:pt idx="7833">
                  <c:v>4</c:v>
                </c:pt>
                <c:pt idx="7834">
                  <c:v>2</c:v>
                </c:pt>
                <c:pt idx="7835">
                  <c:v>4</c:v>
                </c:pt>
                <c:pt idx="7836">
                  <c:v>4</c:v>
                </c:pt>
                <c:pt idx="7837">
                  <c:v>1</c:v>
                </c:pt>
                <c:pt idx="7838">
                  <c:v>2</c:v>
                </c:pt>
                <c:pt idx="7839">
                  <c:v>1</c:v>
                </c:pt>
                <c:pt idx="7840">
                  <c:v>1</c:v>
                </c:pt>
                <c:pt idx="7841">
                  <c:v>3</c:v>
                </c:pt>
                <c:pt idx="7842">
                  <c:v>2</c:v>
                </c:pt>
                <c:pt idx="7843">
                  <c:v>0</c:v>
                </c:pt>
                <c:pt idx="7844">
                  <c:v>1</c:v>
                </c:pt>
                <c:pt idx="7845">
                  <c:v>1</c:v>
                </c:pt>
                <c:pt idx="7846">
                  <c:v>4</c:v>
                </c:pt>
                <c:pt idx="7847">
                  <c:v>2</c:v>
                </c:pt>
                <c:pt idx="7848">
                  <c:v>2</c:v>
                </c:pt>
                <c:pt idx="7849">
                  <c:v>1</c:v>
                </c:pt>
                <c:pt idx="7850">
                  <c:v>1</c:v>
                </c:pt>
                <c:pt idx="7851">
                  <c:v>3</c:v>
                </c:pt>
                <c:pt idx="7852">
                  <c:v>2</c:v>
                </c:pt>
                <c:pt idx="7853">
                  <c:v>1</c:v>
                </c:pt>
                <c:pt idx="7854">
                  <c:v>3</c:v>
                </c:pt>
                <c:pt idx="7855">
                  <c:v>1</c:v>
                </c:pt>
                <c:pt idx="7856">
                  <c:v>1</c:v>
                </c:pt>
                <c:pt idx="7857">
                  <c:v>2</c:v>
                </c:pt>
                <c:pt idx="7858">
                  <c:v>2</c:v>
                </c:pt>
                <c:pt idx="7859">
                  <c:v>3</c:v>
                </c:pt>
                <c:pt idx="7860">
                  <c:v>2</c:v>
                </c:pt>
                <c:pt idx="7861">
                  <c:v>3</c:v>
                </c:pt>
                <c:pt idx="7862">
                  <c:v>3</c:v>
                </c:pt>
                <c:pt idx="7863">
                  <c:v>1</c:v>
                </c:pt>
                <c:pt idx="7864">
                  <c:v>3</c:v>
                </c:pt>
                <c:pt idx="7865">
                  <c:v>3</c:v>
                </c:pt>
                <c:pt idx="7866">
                  <c:v>2</c:v>
                </c:pt>
                <c:pt idx="7867">
                  <c:v>3</c:v>
                </c:pt>
                <c:pt idx="7868">
                  <c:v>1</c:v>
                </c:pt>
                <c:pt idx="7869">
                  <c:v>1</c:v>
                </c:pt>
                <c:pt idx="7870">
                  <c:v>2</c:v>
                </c:pt>
                <c:pt idx="7871">
                  <c:v>2</c:v>
                </c:pt>
                <c:pt idx="7872">
                  <c:v>3</c:v>
                </c:pt>
                <c:pt idx="7873">
                  <c:v>2</c:v>
                </c:pt>
                <c:pt idx="7874">
                  <c:v>5</c:v>
                </c:pt>
                <c:pt idx="7875">
                  <c:v>1</c:v>
                </c:pt>
                <c:pt idx="7876">
                  <c:v>3</c:v>
                </c:pt>
                <c:pt idx="7877">
                  <c:v>7</c:v>
                </c:pt>
                <c:pt idx="7878">
                  <c:v>4</c:v>
                </c:pt>
                <c:pt idx="7879">
                  <c:v>7</c:v>
                </c:pt>
                <c:pt idx="7880">
                  <c:v>2</c:v>
                </c:pt>
                <c:pt idx="7881">
                  <c:v>3</c:v>
                </c:pt>
                <c:pt idx="7882">
                  <c:v>2</c:v>
                </c:pt>
                <c:pt idx="7883">
                  <c:v>1</c:v>
                </c:pt>
                <c:pt idx="7884">
                  <c:v>0</c:v>
                </c:pt>
                <c:pt idx="7885">
                  <c:v>4</c:v>
                </c:pt>
                <c:pt idx="7886">
                  <c:v>0</c:v>
                </c:pt>
                <c:pt idx="7887">
                  <c:v>3</c:v>
                </c:pt>
                <c:pt idx="7888">
                  <c:v>0</c:v>
                </c:pt>
                <c:pt idx="7889">
                  <c:v>3</c:v>
                </c:pt>
                <c:pt idx="7890">
                  <c:v>3</c:v>
                </c:pt>
                <c:pt idx="7891">
                  <c:v>3</c:v>
                </c:pt>
                <c:pt idx="7892">
                  <c:v>3</c:v>
                </c:pt>
                <c:pt idx="7893">
                  <c:v>2</c:v>
                </c:pt>
                <c:pt idx="7894">
                  <c:v>0</c:v>
                </c:pt>
                <c:pt idx="7895">
                  <c:v>2</c:v>
                </c:pt>
                <c:pt idx="7896">
                  <c:v>2</c:v>
                </c:pt>
                <c:pt idx="7897">
                  <c:v>5</c:v>
                </c:pt>
                <c:pt idx="7898">
                  <c:v>1</c:v>
                </c:pt>
                <c:pt idx="7899">
                  <c:v>0</c:v>
                </c:pt>
                <c:pt idx="7900">
                  <c:v>4</c:v>
                </c:pt>
                <c:pt idx="7901">
                  <c:v>4</c:v>
                </c:pt>
                <c:pt idx="7902">
                  <c:v>2</c:v>
                </c:pt>
                <c:pt idx="7903">
                  <c:v>2</c:v>
                </c:pt>
                <c:pt idx="7904">
                  <c:v>0</c:v>
                </c:pt>
                <c:pt idx="7905">
                  <c:v>4</c:v>
                </c:pt>
                <c:pt idx="7906">
                  <c:v>5</c:v>
                </c:pt>
                <c:pt idx="7907">
                  <c:v>1</c:v>
                </c:pt>
                <c:pt idx="7908">
                  <c:v>6</c:v>
                </c:pt>
                <c:pt idx="7909">
                  <c:v>0</c:v>
                </c:pt>
                <c:pt idx="7910">
                  <c:v>3</c:v>
                </c:pt>
                <c:pt idx="7911">
                  <c:v>2</c:v>
                </c:pt>
                <c:pt idx="7912">
                  <c:v>1</c:v>
                </c:pt>
                <c:pt idx="7913">
                  <c:v>4</c:v>
                </c:pt>
                <c:pt idx="7914">
                  <c:v>3</c:v>
                </c:pt>
                <c:pt idx="7915">
                  <c:v>3</c:v>
                </c:pt>
                <c:pt idx="7916">
                  <c:v>3</c:v>
                </c:pt>
                <c:pt idx="7917">
                  <c:v>0</c:v>
                </c:pt>
                <c:pt idx="7918">
                  <c:v>4</c:v>
                </c:pt>
                <c:pt idx="7919">
                  <c:v>4</c:v>
                </c:pt>
                <c:pt idx="7920">
                  <c:v>1</c:v>
                </c:pt>
                <c:pt idx="7921">
                  <c:v>1</c:v>
                </c:pt>
                <c:pt idx="7922">
                  <c:v>5</c:v>
                </c:pt>
                <c:pt idx="7923">
                  <c:v>1</c:v>
                </c:pt>
                <c:pt idx="7924">
                  <c:v>1</c:v>
                </c:pt>
                <c:pt idx="7925">
                  <c:v>0</c:v>
                </c:pt>
                <c:pt idx="7926">
                  <c:v>0</c:v>
                </c:pt>
                <c:pt idx="7927">
                  <c:v>2</c:v>
                </c:pt>
                <c:pt idx="7928">
                  <c:v>3</c:v>
                </c:pt>
                <c:pt idx="7929">
                  <c:v>2</c:v>
                </c:pt>
                <c:pt idx="7930">
                  <c:v>3</c:v>
                </c:pt>
                <c:pt idx="7931">
                  <c:v>2</c:v>
                </c:pt>
                <c:pt idx="7932">
                  <c:v>0</c:v>
                </c:pt>
                <c:pt idx="7933">
                  <c:v>1</c:v>
                </c:pt>
                <c:pt idx="7934">
                  <c:v>4</c:v>
                </c:pt>
                <c:pt idx="7935">
                  <c:v>2</c:v>
                </c:pt>
                <c:pt idx="7936">
                  <c:v>4</c:v>
                </c:pt>
                <c:pt idx="7937">
                  <c:v>9</c:v>
                </c:pt>
                <c:pt idx="7938">
                  <c:v>2</c:v>
                </c:pt>
                <c:pt idx="7939">
                  <c:v>3</c:v>
                </c:pt>
                <c:pt idx="7940">
                  <c:v>1</c:v>
                </c:pt>
                <c:pt idx="7941">
                  <c:v>4</c:v>
                </c:pt>
                <c:pt idx="7942">
                  <c:v>3</c:v>
                </c:pt>
                <c:pt idx="7943">
                  <c:v>4</c:v>
                </c:pt>
                <c:pt idx="7944">
                  <c:v>2</c:v>
                </c:pt>
                <c:pt idx="7945">
                  <c:v>5</c:v>
                </c:pt>
                <c:pt idx="7946">
                  <c:v>3</c:v>
                </c:pt>
                <c:pt idx="7947">
                  <c:v>3</c:v>
                </c:pt>
                <c:pt idx="7948">
                  <c:v>2</c:v>
                </c:pt>
                <c:pt idx="7949">
                  <c:v>5</c:v>
                </c:pt>
                <c:pt idx="7950">
                  <c:v>7</c:v>
                </c:pt>
                <c:pt idx="7951">
                  <c:v>2</c:v>
                </c:pt>
                <c:pt idx="7952">
                  <c:v>1</c:v>
                </c:pt>
                <c:pt idx="7953">
                  <c:v>0</c:v>
                </c:pt>
                <c:pt idx="7954">
                  <c:v>2</c:v>
                </c:pt>
                <c:pt idx="7955">
                  <c:v>2</c:v>
                </c:pt>
                <c:pt idx="7956">
                  <c:v>3</c:v>
                </c:pt>
                <c:pt idx="7957">
                  <c:v>4</c:v>
                </c:pt>
                <c:pt idx="7958">
                  <c:v>2</c:v>
                </c:pt>
                <c:pt idx="7959">
                  <c:v>3</c:v>
                </c:pt>
                <c:pt idx="7960">
                  <c:v>2</c:v>
                </c:pt>
                <c:pt idx="7961">
                  <c:v>1</c:v>
                </c:pt>
                <c:pt idx="7962">
                  <c:v>2</c:v>
                </c:pt>
                <c:pt idx="7963">
                  <c:v>1</c:v>
                </c:pt>
                <c:pt idx="7964">
                  <c:v>1</c:v>
                </c:pt>
                <c:pt idx="7965">
                  <c:v>0</c:v>
                </c:pt>
                <c:pt idx="7966">
                  <c:v>0</c:v>
                </c:pt>
                <c:pt idx="7967">
                  <c:v>2</c:v>
                </c:pt>
                <c:pt idx="7968">
                  <c:v>1</c:v>
                </c:pt>
                <c:pt idx="7969">
                  <c:v>3</c:v>
                </c:pt>
                <c:pt idx="7970">
                  <c:v>1</c:v>
                </c:pt>
                <c:pt idx="7971">
                  <c:v>2</c:v>
                </c:pt>
                <c:pt idx="7972">
                  <c:v>1</c:v>
                </c:pt>
                <c:pt idx="7973">
                  <c:v>1</c:v>
                </c:pt>
                <c:pt idx="7974">
                  <c:v>3</c:v>
                </c:pt>
                <c:pt idx="7975">
                  <c:v>4</c:v>
                </c:pt>
                <c:pt idx="7976">
                  <c:v>0</c:v>
                </c:pt>
                <c:pt idx="7977">
                  <c:v>3</c:v>
                </c:pt>
                <c:pt idx="7978">
                  <c:v>2</c:v>
                </c:pt>
                <c:pt idx="7979">
                  <c:v>3</c:v>
                </c:pt>
                <c:pt idx="7980">
                  <c:v>0</c:v>
                </c:pt>
                <c:pt idx="7981">
                  <c:v>4</c:v>
                </c:pt>
                <c:pt idx="7982">
                  <c:v>2</c:v>
                </c:pt>
                <c:pt idx="7983">
                  <c:v>5</c:v>
                </c:pt>
                <c:pt idx="7984">
                  <c:v>1</c:v>
                </c:pt>
                <c:pt idx="7985">
                  <c:v>1</c:v>
                </c:pt>
                <c:pt idx="7986">
                  <c:v>2</c:v>
                </c:pt>
                <c:pt idx="7987">
                  <c:v>4</c:v>
                </c:pt>
                <c:pt idx="7988">
                  <c:v>5</c:v>
                </c:pt>
                <c:pt idx="7989">
                  <c:v>4</c:v>
                </c:pt>
                <c:pt idx="7990">
                  <c:v>2</c:v>
                </c:pt>
                <c:pt idx="7991">
                  <c:v>3</c:v>
                </c:pt>
                <c:pt idx="7992">
                  <c:v>0</c:v>
                </c:pt>
                <c:pt idx="7993">
                  <c:v>3</c:v>
                </c:pt>
                <c:pt idx="7994">
                  <c:v>4</c:v>
                </c:pt>
                <c:pt idx="7995">
                  <c:v>1</c:v>
                </c:pt>
                <c:pt idx="7996">
                  <c:v>2</c:v>
                </c:pt>
                <c:pt idx="7997">
                  <c:v>0</c:v>
                </c:pt>
                <c:pt idx="7998">
                  <c:v>2</c:v>
                </c:pt>
                <c:pt idx="7999">
                  <c:v>4</c:v>
                </c:pt>
                <c:pt idx="8000">
                  <c:v>6</c:v>
                </c:pt>
                <c:pt idx="8001">
                  <c:v>2</c:v>
                </c:pt>
                <c:pt idx="8002">
                  <c:v>2</c:v>
                </c:pt>
                <c:pt idx="8003">
                  <c:v>1</c:v>
                </c:pt>
                <c:pt idx="8004">
                  <c:v>3</c:v>
                </c:pt>
                <c:pt idx="8005">
                  <c:v>4</c:v>
                </c:pt>
                <c:pt idx="8006">
                  <c:v>1</c:v>
                </c:pt>
                <c:pt idx="8007">
                  <c:v>3</c:v>
                </c:pt>
                <c:pt idx="8008">
                  <c:v>0</c:v>
                </c:pt>
                <c:pt idx="8009">
                  <c:v>2</c:v>
                </c:pt>
                <c:pt idx="8010">
                  <c:v>4</c:v>
                </c:pt>
                <c:pt idx="8011">
                  <c:v>3</c:v>
                </c:pt>
                <c:pt idx="8012">
                  <c:v>3</c:v>
                </c:pt>
                <c:pt idx="8013">
                  <c:v>3</c:v>
                </c:pt>
                <c:pt idx="8014">
                  <c:v>3</c:v>
                </c:pt>
                <c:pt idx="8015">
                  <c:v>1</c:v>
                </c:pt>
                <c:pt idx="8016">
                  <c:v>3</c:v>
                </c:pt>
                <c:pt idx="8017">
                  <c:v>1</c:v>
                </c:pt>
                <c:pt idx="8018">
                  <c:v>2</c:v>
                </c:pt>
                <c:pt idx="8019">
                  <c:v>2</c:v>
                </c:pt>
                <c:pt idx="8020">
                  <c:v>1</c:v>
                </c:pt>
                <c:pt idx="8021">
                  <c:v>3</c:v>
                </c:pt>
                <c:pt idx="8022">
                  <c:v>1</c:v>
                </c:pt>
                <c:pt idx="8023">
                  <c:v>1</c:v>
                </c:pt>
                <c:pt idx="8024">
                  <c:v>2</c:v>
                </c:pt>
                <c:pt idx="8025">
                  <c:v>4</c:v>
                </c:pt>
                <c:pt idx="8026">
                  <c:v>0</c:v>
                </c:pt>
                <c:pt idx="8027">
                  <c:v>2</c:v>
                </c:pt>
                <c:pt idx="8028">
                  <c:v>1</c:v>
                </c:pt>
                <c:pt idx="8029">
                  <c:v>2</c:v>
                </c:pt>
                <c:pt idx="8030">
                  <c:v>0</c:v>
                </c:pt>
                <c:pt idx="8031">
                  <c:v>1</c:v>
                </c:pt>
                <c:pt idx="8032">
                  <c:v>0</c:v>
                </c:pt>
                <c:pt idx="8033">
                  <c:v>3</c:v>
                </c:pt>
                <c:pt idx="8034">
                  <c:v>3</c:v>
                </c:pt>
                <c:pt idx="8035">
                  <c:v>7</c:v>
                </c:pt>
                <c:pt idx="8036">
                  <c:v>1</c:v>
                </c:pt>
                <c:pt idx="8037">
                  <c:v>3</c:v>
                </c:pt>
                <c:pt idx="8038">
                  <c:v>2</c:v>
                </c:pt>
                <c:pt idx="8039">
                  <c:v>3</c:v>
                </c:pt>
                <c:pt idx="8040">
                  <c:v>2</c:v>
                </c:pt>
                <c:pt idx="8041">
                  <c:v>1</c:v>
                </c:pt>
                <c:pt idx="8042">
                  <c:v>0</c:v>
                </c:pt>
                <c:pt idx="8043">
                  <c:v>2</c:v>
                </c:pt>
                <c:pt idx="8044">
                  <c:v>1</c:v>
                </c:pt>
                <c:pt idx="8045">
                  <c:v>2</c:v>
                </c:pt>
                <c:pt idx="8046">
                  <c:v>1</c:v>
                </c:pt>
                <c:pt idx="8047">
                  <c:v>2</c:v>
                </c:pt>
                <c:pt idx="8048">
                  <c:v>1</c:v>
                </c:pt>
                <c:pt idx="8049">
                  <c:v>1</c:v>
                </c:pt>
                <c:pt idx="8050">
                  <c:v>1</c:v>
                </c:pt>
                <c:pt idx="8051">
                  <c:v>2</c:v>
                </c:pt>
                <c:pt idx="8052">
                  <c:v>1</c:v>
                </c:pt>
                <c:pt idx="8053">
                  <c:v>1</c:v>
                </c:pt>
                <c:pt idx="8054">
                  <c:v>2</c:v>
                </c:pt>
                <c:pt idx="8055">
                  <c:v>2</c:v>
                </c:pt>
                <c:pt idx="8056">
                  <c:v>1</c:v>
                </c:pt>
                <c:pt idx="8057">
                  <c:v>5</c:v>
                </c:pt>
                <c:pt idx="8058">
                  <c:v>2</c:v>
                </c:pt>
                <c:pt idx="8059">
                  <c:v>3</c:v>
                </c:pt>
                <c:pt idx="8060">
                  <c:v>3</c:v>
                </c:pt>
                <c:pt idx="8061">
                  <c:v>5</c:v>
                </c:pt>
                <c:pt idx="8062">
                  <c:v>7</c:v>
                </c:pt>
                <c:pt idx="8063">
                  <c:v>2</c:v>
                </c:pt>
                <c:pt idx="8064">
                  <c:v>4</c:v>
                </c:pt>
                <c:pt idx="8065">
                  <c:v>2</c:v>
                </c:pt>
                <c:pt idx="8066">
                  <c:v>2</c:v>
                </c:pt>
                <c:pt idx="8067">
                  <c:v>1</c:v>
                </c:pt>
                <c:pt idx="8068">
                  <c:v>0</c:v>
                </c:pt>
                <c:pt idx="8069">
                  <c:v>3</c:v>
                </c:pt>
                <c:pt idx="8070">
                  <c:v>2</c:v>
                </c:pt>
                <c:pt idx="8071">
                  <c:v>1</c:v>
                </c:pt>
                <c:pt idx="8072">
                  <c:v>0</c:v>
                </c:pt>
                <c:pt idx="8073">
                  <c:v>2</c:v>
                </c:pt>
                <c:pt idx="8074">
                  <c:v>2</c:v>
                </c:pt>
                <c:pt idx="8075">
                  <c:v>0</c:v>
                </c:pt>
                <c:pt idx="8076">
                  <c:v>0</c:v>
                </c:pt>
                <c:pt idx="8077">
                  <c:v>1</c:v>
                </c:pt>
                <c:pt idx="8078">
                  <c:v>2</c:v>
                </c:pt>
                <c:pt idx="8079">
                  <c:v>2</c:v>
                </c:pt>
                <c:pt idx="8080">
                  <c:v>0</c:v>
                </c:pt>
                <c:pt idx="8081">
                  <c:v>2</c:v>
                </c:pt>
                <c:pt idx="8082">
                  <c:v>3</c:v>
                </c:pt>
                <c:pt idx="8083">
                  <c:v>1</c:v>
                </c:pt>
                <c:pt idx="8084">
                  <c:v>5</c:v>
                </c:pt>
                <c:pt idx="8085">
                  <c:v>3</c:v>
                </c:pt>
                <c:pt idx="8086">
                  <c:v>1</c:v>
                </c:pt>
                <c:pt idx="8087">
                  <c:v>6</c:v>
                </c:pt>
                <c:pt idx="8088">
                  <c:v>1</c:v>
                </c:pt>
                <c:pt idx="8089">
                  <c:v>0</c:v>
                </c:pt>
                <c:pt idx="8090">
                  <c:v>2</c:v>
                </c:pt>
                <c:pt idx="8091">
                  <c:v>3</c:v>
                </c:pt>
                <c:pt idx="8092">
                  <c:v>1</c:v>
                </c:pt>
                <c:pt idx="8093">
                  <c:v>1</c:v>
                </c:pt>
                <c:pt idx="8094">
                  <c:v>4</c:v>
                </c:pt>
                <c:pt idx="8095">
                  <c:v>2</c:v>
                </c:pt>
                <c:pt idx="8096">
                  <c:v>0</c:v>
                </c:pt>
                <c:pt idx="8097">
                  <c:v>2</c:v>
                </c:pt>
                <c:pt idx="8098">
                  <c:v>4</c:v>
                </c:pt>
                <c:pt idx="8099">
                  <c:v>1</c:v>
                </c:pt>
                <c:pt idx="8100">
                  <c:v>3</c:v>
                </c:pt>
                <c:pt idx="8101">
                  <c:v>3</c:v>
                </c:pt>
                <c:pt idx="8102">
                  <c:v>4</c:v>
                </c:pt>
                <c:pt idx="8103">
                  <c:v>3</c:v>
                </c:pt>
                <c:pt idx="8104">
                  <c:v>0</c:v>
                </c:pt>
                <c:pt idx="8105">
                  <c:v>1</c:v>
                </c:pt>
                <c:pt idx="8106">
                  <c:v>3</c:v>
                </c:pt>
                <c:pt idx="8107">
                  <c:v>3</c:v>
                </c:pt>
                <c:pt idx="8108">
                  <c:v>3</c:v>
                </c:pt>
                <c:pt idx="8109">
                  <c:v>3</c:v>
                </c:pt>
                <c:pt idx="8110">
                  <c:v>0</c:v>
                </c:pt>
                <c:pt idx="8111">
                  <c:v>2</c:v>
                </c:pt>
                <c:pt idx="8112">
                  <c:v>3</c:v>
                </c:pt>
                <c:pt idx="8113">
                  <c:v>2</c:v>
                </c:pt>
                <c:pt idx="8114">
                  <c:v>1</c:v>
                </c:pt>
                <c:pt idx="8115">
                  <c:v>1</c:v>
                </c:pt>
                <c:pt idx="8116">
                  <c:v>2</c:v>
                </c:pt>
                <c:pt idx="8117">
                  <c:v>5</c:v>
                </c:pt>
                <c:pt idx="8118">
                  <c:v>1</c:v>
                </c:pt>
                <c:pt idx="8119">
                  <c:v>2</c:v>
                </c:pt>
                <c:pt idx="8120">
                  <c:v>3</c:v>
                </c:pt>
                <c:pt idx="8121">
                  <c:v>3</c:v>
                </c:pt>
                <c:pt idx="8122">
                  <c:v>2</c:v>
                </c:pt>
                <c:pt idx="8123">
                  <c:v>5</c:v>
                </c:pt>
                <c:pt idx="8124">
                  <c:v>2</c:v>
                </c:pt>
                <c:pt idx="8125">
                  <c:v>3</c:v>
                </c:pt>
                <c:pt idx="8126">
                  <c:v>7</c:v>
                </c:pt>
                <c:pt idx="8127">
                  <c:v>2</c:v>
                </c:pt>
                <c:pt idx="8128">
                  <c:v>4</c:v>
                </c:pt>
                <c:pt idx="8129">
                  <c:v>3</c:v>
                </c:pt>
                <c:pt idx="8130">
                  <c:v>1</c:v>
                </c:pt>
                <c:pt idx="8131">
                  <c:v>1</c:v>
                </c:pt>
                <c:pt idx="8132">
                  <c:v>1</c:v>
                </c:pt>
                <c:pt idx="8133">
                  <c:v>2</c:v>
                </c:pt>
                <c:pt idx="8134">
                  <c:v>3</c:v>
                </c:pt>
                <c:pt idx="8135">
                  <c:v>1</c:v>
                </c:pt>
                <c:pt idx="8136">
                  <c:v>2</c:v>
                </c:pt>
                <c:pt idx="8137">
                  <c:v>1</c:v>
                </c:pt>
                <c:pt idx="8138">
                  <c:v>1</c:v>
                </c:pt>
                <c:pt idx="8139">
                  <c:v>6</c:v>
                </c:pt>
                <c:pt idx="8140">
                  <c:v>1</c:v>
                </c:pt>
                <c:pt idx="8141">
                  <c:v>1</c:v>
                </c:pt>
                <c:pt idx="8142">
                  <c:v>4</c:v>
                </c:pt>
                <c:pt idx="8143">
                  <c:v>4</c:v>
                </c:pt>
                <c:pt idx="8144">
                  <c:v>2</c:v>
                </c:pt>
                <c:pt idx="8145">
                  <c:v>4</c:v>
                </c:pt>
                <c:pt idx="8146">
                  <c:v>2</c:v>
                </c:pt>
                <c:pt idx="8147">
                  <c:v>4</c:v>
                </c:pt>
                <c:pt idx="8148">
                  <c:v>4</c:v>
                </c:pt>
                <c:pt idx="8149">
                  <c:v>1</c:v>
                </c:pt>
                <c:pt idx="8150">
                  <c:v>4</c:v>
                </c:pt>
                <c:pt idx="8151">
                  <c:v>4</c:v>
                </c:pt>
                <c:pt idx="8152">
                  <c:v>2</c:v>
                </c:pt>
                <c:pt idx="8153">
                  <c:v>5</c:v>
                </c:pt>
                <c:pt idx="8154">
                  <c:v>3</c:v>
                </c:pt>
                <c:pt idx="8155">
                  <c:v>2</c:v>
                </c:pt>
                <c:pt idx="8156">
                  <c:v>3</c:v>
                </c:pt>
                <c:pt idx="8157">
                  <c:v>2</c:v>
                </c:pt>
                <c:pt idx="8158">
                  <c:v>4</c:v>
                </c:pt>
                <c:pt idx="8159">
                  <c:v>1</c:v>
                </c:pt>
                <c:pt idx="8160">
                  <c:v>2</c:v>
                </c:pt>
                <c:pt idx="8161">
                  <c:v>1</c:v>
                </c:pt>
                <c:pt idx="8162">
                  <c:v>3</c:v>
                </c:pt>
                <c:pt idx="8163">
                  <c:v>3</c:v>
                </c:pt>
                <c:pt idx="8164">
                  <c:v>0</c:v>
                </c:pt>
                <c:pt idx="8165">
                  <c:v>1</c:v>
                </c:pt>
                <c:pt idx="8166">
                  <c:v>1</c:v>
                </c:pt>
                <c:pt idx="8167">
                  <c:v>1</c:v>
                </c:pt>
                <c:pt idx="8168">
                  <c:v>1</c:v>
                </c:pt>
                <c:pt idx="8169">
                  <c:v>0</c:v>
                </c:pt>
                <c:pt idx="8170">
                  <c:v>1</c:v>
                </c:pt>
                <c:pt idx="8171">
                  <c:v>3</c:v>
                </c:pt>
                <c:pt idx="8172">
                  <c:v>2</c:v>
                </c:pt>
                <c:pt idx="8173">
                  <c:v>1</c:v>
                </c:pt>
                <c:pt idx="8174">
                  <c:v>4</c:v>
                </c:pt>
                <c:pt idx="8175">
                  <c:v>3</c:v>
                </c:pt>
                <c:pt idx="8176">
                  <c:v>1</c:v>
                </c:pt>
                <c:pt idx="8177">
                  <c:v>2</c:v>
                </c:pt>
                <c:pt idx="8178">
                  <c:v>2</c:v>
                </c:pt>
                <c:pt idx="8179">
                  <c:v>3</c:v>
                </c:pt>
                <c:pt idx="8180">
                  <c:v>1</c:v>
                </c:pt>
                <c:pt idx="8181">
                  <c:v>2</c:v>
                </c:pt>
                <c:pt idx="8182">
                  <c:v>5</c:v>
                </c:pt>
                <c:pt idx="8183">
                  <c:v>3</c:v>
                </c:pt>
                <c:pt idx="8184">
                  <c:v>4</c:v>
                </c:pt>
                <c:pt idx="8185">
                  <c:v>2</c:v>
                </c:pt>
                <c:pt idx="8186">
                  <c:v>3</c:v>
                </c:pt>
                <c:pt idx="8187">
                  <c:v>1</c:v>
                </c:pt>
                <c:pt idx="8188">
                  <c:v>0</c:v>
                </c:pt>
                <c:pt idx="8189">
                  <c:v>1</c:v>
                </c:pt>
                <c:pt idx="8190">
                  <c:v>4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11C-4D5A-885D-5C0EC0293D18}"/>
            </c:ext>
          </c:extLst>
        </c:ser>
        <c:ser>
          <c:idx val="3"/>
          <c:order val="1"/>
          <c:tx>
            <c:v>1.22E-07</c:v>
          </c:tx>
          <c:spPr>
            <a:ln w="6350">
              <a:solidFill>
                <a:schemeClr val="accent6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Sheet2!$J$4:$J$8196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693</c:v>
                </c:pt>
                <c:pt idx="21">
                  <c:v>816</c:v>
                </c:pt>
                <c:pt idx="22">
                  <c:v>869</c:v>
                </c:pt>
                <c:pt idx="23">
                  <c:v>977</c:v>
                </c:pt>
                <c:pt idx="24">
                  <c:v>1125</c:v>
                </c:pt>
                <c:pt idx="25">
                  <c:v>1360</c:v>
                </c:pt>
                <c:pt idx="26">
                  <c:v>1746</c:v>
                </c:pt>
                <c:pt idx="27">
                  <c:v>2238</c:v>
                </c:pt>
                <c:pt idx="28">
                  <c:v>2806</c:v>
                </c:pt>
                <c:pt idx="29">
                  <c:v>3448</c:v>
                </c:pt>
                <c:pt idx="30">
                  <c:v>4124</c:v>
                </c:pt>
                <c:pt idx="31">
                  <c:v>4478</c:v>
                </c:pt>
                <c:pt idx="32">
                  <c:v>4975</c:v>
                </c:pt>
                <c:pt idx="33">
                  <c:v>5453</c:v>
                </c:pt>
                <c:pt idx="34">
                  <c:v>5792</c:v>
                </c:pt>
                <c:pt idx="35">
                  <c:v>6199</c:v>
                </c:pt>
                <c:pt idx="36">
                  <c:v>6472</c:v>
                </c:pt>
                <c:pt idx="37">
                  <c:v>6892</c:v>
                </c:pt>
                <c:pt idx="38">
                  <c:v>7294</c:v>
                </c:pt>
                <c:pt idx="39">
                  <c:v>7693</c:v>
                </c:pt>
                <c:pt idx="40">
                  <c:v>8047</c:v>
                </c:pt>
                <c:pt idx="41">
                  <c:v>8340</c:v>
                </c:pt>
                <c:pt idx="42">
                  <c:v>8639</c:v>
                </c:pt>
                <c:pt idx="43">
                  <c:v>8895</c:v>
                </c:pt>
                <c:pt idx="44">
                  <c:v>9092</c:v>
                </c:pt>
                <c:pt idx="45">
                  <c:v>9464</c:v>
                </c:pt>
                <c:pt idx="46">
                  <c:v>9835</c:v>
                </c:pt>
                <c:pt idx="47">
                  <c:v>10198</c:v>
                </c:pt>
                <c:pt idx="48">
                  <c:v>9998</c:v>
                </c:pt>
                <c:pt idx="49">
                  <c:v>9969</c:v>
                </c:pt>
                <c:pt idx="50">
                  <c:v>9820</c:v>
                </c:pt>
                <c:pt idx="51">
                  <c:v>9429</c:v>
                </c:pt>
                <c:pt idx="52">
                  <c:v>8642</c:v>
                </c:pt>
                <c:pt idx="53">
                  <c:v>8132</c:v>
                </c:pt>
                <c:pt idx="54">
                  <c:v>7545</c:v>
                </c:pt>
                <c:pt idx="55">
                  <c:v>7015</c:v>
                </c:pt>
                <c:pt idx="56">
                  <c:v>6884</c:v>
                </c:pt>
                <c:pt idx="57">
                  <c:v>6681</c:v>
                </c:pt>
                <c:pt idx="58">
                  <c:v>7130</c:v>
                </c:pt>
                <c:pt idx="59">
                  <c:v>7098</c:v>
                </c:pt>
                <c:pt idx="60">
                  <c:v>7408</c:v>
                </c:pt>
                <c:pt idx="61">
                  <c:v>7933</c:v>
                </c:pt>
                <c:pt idx="62">
                  <c:v>8408</c:v>
                </c:pt>
                <c:pt idx="63">
                  <c:v>9299</c:v>
                </c:pt>
                <c:pt idx="64">
                  <c:v>9943</c:v>
                </c:pt>
                <c:pt idx="65">
                  <c:v>11015</c:v>
                </c:pt>
                <c:pt idx="66">
                  <c:v>11518</c:v>
                </c:pt>
                <c:pt idx="67">
                  <c:v>12665</c:v>
                </c:pt>
                <c:pt idx="68">
                  <c:v>13331</c:v>
                </c:pt>
                <c:pt idx="69">
                  <c:v>14038</c:v>
                </c:pt>
                <c:pt idx="70">
                  <c:v>15036</c:v>
                </c:pt>
                <c:pt idx="71">
                  <c:v>16531</c:v>
                </c:pt>
                <c:pt idx="72">
                  <c:v>19080</c:v>
                </c:pt>
                <c:pt idx="73">
                  <c:v>21558</c:v>
                </c:pt>
                <c:pt idx="74">
                  <c:v>25548</c:v>
                </c:pt>
                <c:pt idx="75">
                  <c:v>30511</c:v>
                </c:pt>
                <c:pt idx="76">
                  <c:v>35796</c:v>
                </c:pt>
                <c:pt idx="77">
                  <c:v>40569</c:v>
                </c:pt>
                <c:pt idx="78">
                  <c:v>44962</c:v>
                </c:pt>
                <c:pt idx="79">
                  <c:v>48256</c:v>
                </c:pt>
                <c:pt idx="80">
                  <c:v>50765</c:v>
                </c:pt>
                <c:pt idx="81">
                  <c:v>50319</c:v>
                </c:pt>
                <c:pt idx="82">
                  <c:v>50771</c:v>
                </c:pt>
                <c:pt idx="83">
                  <c:v>49515</c:v>
                </c:pt>
                <c:pt idx="84">
                  <c:v>47883</c:v>
                </c:pt>
                <c:pt idx="85">
                  <c:v>46485</c:v>
                </c:pt>
                <c:pt idx="86">
                  <c:v>45135</c:v>
                </c:pt>
                <c:pt idx="87">
                  <c:v>44029</c:v>
                </c:pt>
                <c:pt idx="88">
                  <c:v>42080</c:v>
                </c:pt>
                <c:pt idx="89">
                  <c:v>40236</c:v>
                </c:pt>
                <c:pt idx="90">
                  <c:v>39333</c:v>
                </c:pt>
                <c:pt idx="91">
                  <c:v>37967</c:v>
                </c:pt>
                <c:pt idx="92">
                  <c:v>36399</c:v>
                </c:pt>
                <c:pt idx="93">
                  <c:v>35155</c:v>
                </c:pt>
                <c:pt idx="94">
                  <c:v>34470</c:v>
                </c:pt>
                <c:pt idx="95">
                  <c:v>31978</c:v>
                </c:pt>
                <c:pt idx="96">
                  <c:v>30684</c:v>
                </c:pt>
                <c:pt idx="97">
                  <c:v>28870</c:v>
                </c:pt>
                <c:pt idx="98">
                  <c:v>27743</c:v>
                </c:pt>
                <c:pt idx="99">
                  <c:v>26206</c:v>
                </c:pt>
                <c:pt idx="100">
                  <c:v>25177</c:v>
                </c:pt>
                <c:pt idx="101">
                  <c:v>23801</c:v>
                </c:pt>
                <c:pt idx="102">
                  <c:v>24498</c:v>
                </c:pt>
                <c:pt idx="103">
                  <c:v>24435</c:v>
                </c:pt>
                <c:pt idx="104">
                  <c:v>25712</c:v>
                </c:pt>
                <c:pt idx="105">
                  <c:v>28384</c:v>
                </c:pt>
                <c:pt idx="106">
                  <c:v>32838</c:v>
                </c:pt>
                <c:pt idx="107">
                  <c:v>38605</c:v>
                </c:pt>
                <c:pt idx="108">
                  <c:v>46626</c:v>
                </c:pt>
                <c:pt idx="109">
                  <c:v>56710</c:v>
                </c:pt>
                <c:pt idx="110">
                  <c:v>65642</c:v>
                </c:pt>
                <c:pt idx="111">
                  <c:v>75405</c:v>
                </c:pt>
                <c:pt idx="112">
                  <c:v>83003</c:v>
                </c:pt>
                <c:pt idx="113">
                  <c:v>88741</c:v>
                </c:pt>
                <c:pt idx="114">
                  <c:v>91882</c:v>
                </c:pt>
                <c:pt idx="115">
                  <c:v>92074</c:v>
                </c:pt>
                <c:pt idx="116">
                  <c:v>92389</c:v>
                </c:pt>
                <c:pt idx="117">
                  <c:v>87268</c:v>
                </c:pt>
                <c:pt idx="118">
                  <c:v>83549</c:v>
                </c:pt>
                <c:pt idx="119">
                  <c:v>79493</c:v>
                </c:pt>
                <c:pt idx="120">
                  <c:v>74635</c:v>
                </c:pt>
                <c:pt idx="121">
                  <c:v>70691</c:v>
                </c:pt>
                <c:pt idx="122">
                  <c:v>66238</c:v>
                </c:pt>
                <c:pt idx="123">
                  <c:v>63240</c:v>
                </c:pt>
                <c:pt idx="124">
                  <c:v>58128</c:v>
                </c:pt>
                <c:pt idx="125">
                  <c:v>54189</c:v>
                </c:pt>
                <c:pt idx="126">
                  <c:v>50609</c:v>
                </c:pt>
                <c:pt idx="127">
                  <c:v>48007</c:v>
                </c:pt>
                <c:pt idx="128">
                  <c:v>44820</c:v>
                </c:pt>
                <c:pt idx="129">
                  <c:v>42604</c:v>
                </c:pt>
                <c:pt idx="130">
                  <c:v>40530</c:v>
                </c:pt>
                <c:pt idx="131">
                  <c:v>39013</c:v>
                </c:pt>
                <c:pt idx="132">
                  <c:v>36868</c:v>
                </c:pt>
                <c:pt idx="133">
                  <c:v>35623</c:v>
                </c:pt>
                <c:pt idx="134">
                  <c:v>34462</c:v>
                </c:pt>
                <c:pt idx="135">
                  <c:v>33736</c:v>
                </c:pt>
                <c:pt idx="136">
                  <c:v>33186</c:v>
                </c:pt>
                <c:pt idx="137">
                  <c:v>32690</c:v>
                </c:pt>
                <c:pt idx="138">
                  <c:v>32917</c:v>
                </c:pt>
                <c:pt idx="139">
                  <c:v>32250</c:v>
                </c:pt>
                <c:pt idx="140">
                  <c:v>32110</c:v>
                </c:pt>
                <c:pt idx="141">
                  <c:v>32419</c:v>
                </c:pt>
                <c:pt idx="142">
                  <c:v>31557</c:v>
                </c:pt>
                <c:pt idx="143">
                  <c:v>31457</c:v>
                </c:pt>
                <c:pt idx="144">
                  <c:v>30238</c:v>
                </c:pt>
                <c:pt idx="145">
                  <c:v>29565</c:v>
                </c:pt>
                <c:pt idx="146">
                  <c:v>28114</c:v>
                </c:pt>
                <c:pt idx="147">
                  <c:v>27262</c:v>
                </c:pt>
                <c:pt idx="148">
                  <c:v>25834</c:v>
                </c:pt>
                <c:pt idx="149">
                  <c:v>25053</c:v>
                </c:pt>
                <c:pt idx="150">
                  <c:v>23793</c:v>
                </c:pt>
                <c:pt idx="151">
                  <c:v>23090</c:v>
                </c:pt>
                <c:pt idx="152">
                  <c:v>22231</c:v>
                </c:pt>
                <c:pt idx="153">
                  <c:v>22000</c:v>
                </c:pt>
                <c:pt idx="154">
                  <c:v>21382</c:v>
                </c:pt>
                <c:pt idx="155">
                  <c:v>21086</c:v>
                </c:pt>
                <c:pt idx="156">
                  <c:v>20274</c:v>
                </c:pt>
                <c:pt idx="157">
                  <c:v>19968</c:v>
                </c:pt>
                <c:pt idx="158">
                  <c:v>19281</c:v>
                </c:pt>
                <c:pt idx="159">
                  <c:v>19302</c:v>
                </c:pt>
                <c:pt idx="160">
                  <c:v>18802</c:v>
                </c:pt>
                <c:pt idx="161">
                  <c:v>17925</c:v>
                </c:pt>
                <c:pt idx="162">
                  <c:v>17576</c:v>
                </c:pt>
                <c:pt idx="163">
                  <c:v>17122</c:v>
                </c:pt>
                <c:pt idx="164">
                  <c:v>16627</c:v>
                </c:pt>
                <c:pt idx="165">
                  <c:v>16321</c:v>
                </c:pt>
                <c:pt idx="166">
                  <c:v>16000</c:v>
                </c:pt>
                <c:pt idx="167">
                  <c:v>16196</c:v>
                </c:pt>
                <c:pt idx="168">
                  <c:v>15554</c:v>
                </c:pt>
                <c:pt idx="169">
                  <c:v>15563</c:v>
                </c:pt>
                <c:pt idx="170">
                  <c:v>15517</c:v>
                </c:pt>
                <c:pt idx="171">
                  <c:v>14946</c:v>
                </c:pt>
                <c:pt idx="172">
                  <c:v>14942</c:v>
                </c:pt>
                <c:pt idx="173">
                  <c:v>14574</c:v>
                </c:pt>
                <c:pt idx="174">
                  <c:v>14643</c:v>
                </c:pt>
                <c:pt idx="175">
                  <c:v>13955</c:v>
                </c:pt>
                <c:pt idx="176">
                  <c:v>13712</c:v>
                </c:pt>
                <c:pt idx="177">
                  <c:v>13711</c:v>
                </c:pt>
                <c:pt idx="178">
                  <c:v>13206</c:v>
                </c:pt>
                <c:pt idx="179">
                  <c:v>12749</c:v>
                </c:pt>
                <c:pt idx="180">
                  <c:v>12686</c:v>
                </c:pt>
                <c:pt idx="181">
                  <c:v>12229</c:v>
                </c:pt>
                <c:pt idx="182">
                  <c:v>12391</c:v>
                </c:pt>
                <c:pt idx="183">
                  <c:v>12043</c:v>
                </c:pt>
                <c:pt idx="184">
                  <c:v>11871</c:v>
                </c:pt>
                <c:pt idx="185">
                  <c:v>11841</c:v>
                </c:pt>
                <c:pt idx="186">
                  <c:v>12106</c:v>
                </c:pt>
                <c:pt idx="187">
                  <c:v>12252</c:v>
                </c:pt>
                <c:pt idx="188">
                  <c:v>13091</c:v>
                </c:pt>
                <c:pt idx="189">
                  <c:v>13955</c:v>
                </c:pt>
                <c:pt idx="190">
                  <c:v>14459</c:v>
                </c:pt>
                <c:pt idx="191">
                  <c:v>15660</c:v>
                </c:pt>
                <c:pt idx="192">
                  <c:v>16905</c:v>
                </c:pt>
                <c:pt idx="193">
                  <c:v>17603</c:v>
                </c:pt>
                <c:pt idx="194">
                  <c:v>18155</c:v>
                </c:pt>
                <c:pt idx="195">
                  <c:v>18610</c:v>
                </c:pt>
                <c:pt idx="196">
                  <c:v>18292</c:v>
                </c:pt>
                <c:pt idx="197">
                  <c:v>17150</c:v>
                </c:pt>
                <c:pt idx="198">
                  <c:v>15701</c:v>
                </c:pt>
                <c:pt idx="199">
                  <c:v>14275</c:v>
                </c:pt>
                <c:pt idx="200">
                  <c:v>12276</c:v>
                </c:pt>
                <c:pt idx="201">
                  <c:v>10879</c:v>
                </c:pt>
                <c:pt idx="202">
                  <c:v>9574</c:v>
                </c:pt>
                <c:pt idx="203">
                  <c:v>8487</c:v>
                </c:pt>
                <c:pt idx="204">
                  <c:v>7815</c:v>
                </c:pt>
                <c:pt idx="205">
                  <c:v>6938</c:v>
                </c:pt>
                <c:pt idx="206">
                  <c:v>6430</c:v>
                </c:pt>
                <c:pt idx="207">
                  <c:v>6012</c:v>
                </c:pt>
                <c:pt idx="208">
                  <c:v>5541</c:v>
                </c:pt>
                <c:pt idx="209">
                  <c:v>5321</c:v>
                </c:pt>
                <c:pt idx="210">
                  <c:v>5072</c:v>
                </c:pt>
                <c:pt idx="211">
                  <c:v>4963</c:v>
                </c:pt>
                <c:pt idx="212">
                  <c:v>4843</c:v>
                </c:pt>
                <c:pt idx="213">
                  <c:v>4718</c:v>
                </c:pt>
                <c:pt idx="214">
                  <c:v>4546</c:v>
                </c:pt>
                <c:pt idx="215">
                  <c:v>4535</c:v>
                </c:pt>
                <c:pt idx="216">
                  <c:v>4484</c:v>
                </c:pt>
                <c:pt idx="217">
                  <c:v>4162</c:v>
                </c:pt>
                <c:pt idx="218">
                  <c:v>4244</c:v>
                </c:pt>
                <c:pt idx="219">
                  <c:v>4058</c:v>
                </c:pt>
                <c:pt idx="220">
                  <c:v>3990</c:v>
                </c:pt>
                <c:pt idx="221">
                  <c:v>3878</c:v>
                </c:pt>
                <c:pt idx="222">
                  <c:v>3727</c:v>
                </c:pt>
                <c:pt idx="223">
                  <c:v>3696</c:v>
                </c:pt>
                <c:pt idx="224">
                  <c:v>3649</c:v>
                </c:pt>
                <c:pt idx="225">
                  <c:v>3505</c:v>
                </c:pt>
                <c:pt idx="226">
                  <c:v>3385</c:v>
                </c:pt>
                <c:pt idx="227">
                  <c:v>3410</c:v>
                </c:pt>
                <c:pt idx="228">
                  <c:v>3292</c:v>
                </c:pt>
                <c:pt idx="229">
                  <c:v>3314</c:v>
                </c:pt>
                <c:pt idx="230">
                  <c:v>3086</c:v>
                </c:pt>
                <c:pt idx="231">
                  <c:v>2988</c:v>
                </c:pt>
                <c:pt idx="232">
                  <c:v>3148</c:v>
                </c:pt>
                <c:pt idx="233">
                  <c:v>2982</c:v>
                </c:pt>
                <c:pt idx="234">
                  <c:v>2873</c:v>
                </c:pt>
                <c:pt idx="235">
                  <c:v>2875</c:v>
                </c:pt>
                <c:pt idx="236">
                  <c:v>2752</c:v>
                </c:pt>
                <c:pt idx="237">
                  <c:v>2639</c:v>
                </c:pt>
                <c:pt idx="238">
                  <c:v>2530</c:v>
                </c:pt>
                <c:pt idx="239">
                  <c:v>2515</c:v>
                </c:pt>
                <c:pt idx="240">
                  <c:v>2499</c:v>
                </c:pt>
                <c:pt idx="241">
                  <c:v>2356</c:v>
                </c:pt>
                <c:pt idx="242">
                  <c:v>2318</c:v>
                </c:pt>
                <c:pt idx="243">
                  <c:v>2290</c:v>
                </c:pt>
                <c:pt idx="244">
                  <c:v>2183</c:v>
                </c:pt>
                <c:pt idx="245">
                  <c:v>2097</c:v>
                </c:pt>
                <c:pt idx="246">
                  <c:v>2092</c:v>
                </c:pt>
                <c:pt idx="247">
                  <c:v>2063</c:v>
                </c:pt>
                <c:pt idx="248">
                  <c:v>2042</c:v>
                </c:pt>
                <c:pt idx="249">
                  <c:v>1952</c:v>
                </c:pt>
                <c:pt idx="250">
                  <c:v>1940</c:v>
                </c:pt>
                <c:pt idx="251">
                  <c:v>1842</c:v>
                </c:pt>
                <c:pt idx="252">
                  <c:v>1865</c:v>
                </c:pt>
                <c:pt idx="253">
                  <c:v>1813</c:v>
                </c:pt>
                <c:pt idx="254">
                  <c:v>1730</c:v>
                </c:pt>
                <c:pt idx="255">
                  <c:v>1736</c:v>
                </c:pt>
                <c:pt idx="256">
                  <c:v>1636</c:v>
                </c:pt>
                <c:pt idx="257">
                  <c:v>1609</c:v>
                </c:pt>
                <c:pt idx="258">
                  <c:v>1616</c:v>
                </c:pt>
                <c:pt idx="259">
                  <c:v>1577</c:v>
                </c:pt>
                <c:pt idx="260">
                  <c:v>1536</c:v>
                </c:pt>
                <c:pt idx="261">
                  <c:v>1491</c:v>
                </c:pt>
                <c:pt idx="262">
                  <c:v>1523</c:v>
                </c:pt>
                <c:pt idx="263">
                  <c:v>1527</c:v>
                </c:pt>
                <c:pt idx="264">
                  <c:v>1381</c:v>
                </c:pt>
                <c:pt idx="265">
                  <c:v>1435</c:v>
                </c:pt>
                <c:pt idx="266">
                  <c:v>1374</c:v>
                </c:pt>
                <c:pt idx="267">
                  <c:v>1356</c:v>
                </c:pt>
                <c:pt idx="268">
                  <c:v>1294</c:v>
                </c:pt>
                <c:pt idx="269">
                  <c:v>1354</c:v>
                </c:pt>
                <c:pt idx="270">
                  <c:v>1237</c:v>
                </c:pt>
                <c:pt idx="271">
                  <c:v>1236</c:v>
                </c:pt>
                <c:pt idx="272">
                  <c:v>1248</c:v>
                </c:pt>
                <c:pt idx="273">
                  <c:v>1160</c:v>
                </c:pt>
                <c:pt idx="274">
                  <c:v>1178</c:v>
                </c:pt>
                <c:pt idx="275">
                  <c:v>1096</c:v>
                </c:pt>
                <c:pt idx="276">
                  <c:v>1145</c:v>
                </c:pt>
                <c:pt idx="277">
                  <c:v>1102</c:v>
                </c:pt>
                <c:pt idx="278">
                  <c:v>1106</c:v>
                </c:pt>
                <c:pt idx="279">
                  <c:v>1052</c:v>
                </c:pt>
                <c:pt idx="280">
                  <c:v>977</c:v>
                </c:pt>
                <c:pt idx="281">
                  <c:v>966</c:v>
                </c:pt>
                <c:pt idx="282">
                  <c:v>960</c:v>
                </c:pt>
                <c:pt idx="283">
                  <c:v>978</c:v>
                </c:pt>
                <c:pt idx="284">
                  <c:v>981</c:v>
                </c:pt>
                <c:pt idx="285">
                  <c:v>886</c:v>
                </c:pt>
                <c:pt idx="286">
                  <c:v>867</c:v>
                </c:pt>
                <c:pt idx="287">
                  <c:v>864</c:v>
                </c:pt>
                <c:pt idx="288">
                  <c:v>860</c:v>
                </c:pt>
                <c:pt idx="289">
                  <c:v>840</c:v>
                </c:pt>
                <c:pt idx="290">
                  <c:v>825</c:v>
                </c:pt>
                <c:pt idx="291">
                  <c:v>868</c:v>
                </c:pt>
                <c:pt idx="292">
                  <c:v>820</c:v>
                </c:pt>
                <c:pt idx="293">
                  <c:v>801</c:v>
                </c:pt>
                <c:pt idx="294">
                  <c:v>810</c:v>
                </c:pt>
                <c:pt idx="295">
                  <c:v>700</c:v>
                </c:pt>
                <c:pt idx="296">
                  <c:v>708</c:v>
                </c:pt>
                <c:pt idx="297">
                  <c:v>710</c:v>
                </c:pt>
                <c:pt idx="298">
                  <c:v>647</c:v>
                </c:pt>
                <c:pt idx="299">
                  <c:v>751</c:v>
                </c:pt>
                <c:pt idx="300">
                  <c:v>689</c:v>
                </c:pt>
                <c:pt idx="301">
                  <c:v>657</c:v>
                </c:pt>
                <c:pt idx="302">
                  <c:v>682</c:v>
                </c:pt>
                <c:pt idx="303">
                  <c:v>631</c:v>
                </c:pt>
                <c:pt idx="304">
                  <c:v>673</c:v>
                </c:pt>
                <c:pt idx="305">
                  <c:v>629</c:v>
                </c:pt>
                <c:pt idx="306">
                  <c:v>636</c:v>
                </c:pt>
                <c:pt idx="307">
                  <c:v>633</c:v>
                </c:pt>
                <c:pt idx="308">
                  <c:v>612</c:v>
                </c:pt>
                <c:pt idx="309">
                  <c:v>571</c:v>
                </c:pt>
                <c:pt idx="310">
                  <c:v>591</c:v>
                </c:pt>
                <c:pt idx="311">
                  <c:v>552</c:v>
                </c:pt>
                <c:pt idx="312">
                  <c:v>599</c:v>
                </c:pt>
                <c:pt idx="313">
                  <c:v>555</c:v>
                </c:pt>
                <c:pt idx="314">
                  <c:v>489</c:v>
                </c:pt>
                <c:pt idx="315">
                  <c:v>503</c:v>
                </c:pt>
                <c:pt idx="316">
                  <c:v>476</c:v>
                </c:pt>
                <c:pt idx="317">
                  <c:v>487</c:v>
                </c:pt>
                <c:pt idx="318">
                  <c:v>448</c:v>
                </c:pt>
                <c:pt idx="319">
                  <c:v>477</c:v>
                </c:pt>
                <c:pt idx="320">
                  <c:v>414</c:v>
                </c:pt>
                <c:pt idx="321">
                  <c:v>460</c:v>
                </c:pt>
                <c:pt idx="322">
                  <c:v>429</c:v>
                </c:pt>
                <c:pt idx="323">
                  <c:v>408</c:v>
                </c:pt>
                <c:pt idx="324">
                  <c:v>426</c:v>
                </c:pt>
                <c:pt idx="325">
                  <c:v>404</c:v>
                </c:pt>
                <c:pt idx="326">
                  <c:v>384</c:v>
                </c:pt>
                <c:pt idx="327">
                  <c:v>390</c:v>
                </c:pt>
                <c:pt idx="328">
                  <c:v>389</c:v>
                </c:pt>
                <c:pt idx="329">
                  <c:v>346</c:v>
                </c:pt>
                <c:pt idx="330">
                  <c:v>369</c:v>
                </c:pt>
                <c:pt idx="331">
                  <c:v>358</c:v>
                </c:pt>
                <c:pt idx="332">
                  <c:v>372</c:v>
                </c:pt>
                <c:pt idx="333">
                  <c:v>336</c:v>
                </c:pt>
                <c:pt idx="334">
                  <c:v>318</c:v>
                </c:pt>
                <c:pt idx="335">
                  <c:v>349</c:v>
                </c:pt>
                <c:pt idx="336">
                  <c:v>314</c:v>
                </c:pt>
                <c:pt idx="337">
                  <c:v>320</c:v>
                </c:pt>
                <c:pt idx="338">
                  <c:v>330</c:v>
                </c:pt>
                <c:pt idx="339">
                  <c:v>307</c:v>
                </c:pt>
                <c:pt idx="340">
                  <c:v>294</c:v>
                </c:pt>
                <c:pt idx="341">
                  <c:v>327</c:v>
                </c:pt>
                <c:pt idx="342">
                  <c:v>288</c:v>
                </c:pt>
                <c:pt idx="343">
                  <c:v>280</c:v>
                </c:pt>
                <c:pt idx="344">
                  <c:v>278</c:v>
                </c:pt>
                <c:pt idx="345">
                  <c:v>269</c:v>
                </c:pt>
                <c:pt idx="346">
                  <c:v>272</c:v>
                </c:pt>
                <c:pt idx="347">
                  <c:v>248</c:v>
                </c:pt>
                <c:pt idx="348">
                  <c:v>263</c:v>
                </c:pt>
                <c:pt idx="349">
                  <c:v>301</c:v>
                </c:pt>
                <c:pt idx="350">
                  <c:v>243</c:v>
                </c:pt>
                <c:pt idx="351">
                  <c:v>270</c:v>
                </c:pt>
                <c:pt idx="352">
                  <c:v>259</c:v>
                </c:pt>
                <c:pt idx="353">
                  <c:v>245</c:v>
                </c:pt>
                <c:pt idx="354">
                  <c:v>244</c:v>
                </c:pt>
                <c:pt idx="355">
                  <c:v>251</c:v>
                </c:pt>
                <c:pt idx="356">
                  <c:v>243</c:v>
                </c:pt>
                <c:pt idx="357">
                  <c:v>255</c:v>
                </c:pt>
                <c:pt idx="358">
                  <c:v>230</c:v>
                </c:pt>
                <c:pt idx="359">
                  <c:v>225</c:v>
                </c:pt>
                <c:pt idx="360">
                  <c:v>248</c:v>
                </c:pt>
                <c:pt idx="361">
                  <c:v>226</c:v>
                </c:pt>
                <c:pt idx="362">
                  <c:v>226</c:v>
                </c:pt>
                <c:pt idx="363">
                  <c:v>204</c:v>
                </c:pt>
                <c:pt idx="364">
                  <c:v>227</c:v>
                </c:pt>
                <c:pt idx="365">
                  <c:v>195</c:v>
                </c:pt>
                <c:pt idx="366">
                  <c:v>203</c:v>
                </c:pt>
                <c:pt idx="367">
                  <c:v>191</c:v>
                </c:pt>
                <c:pt idx="368">
                  <c:v>234</c:v>
                </c:pt>
                <c:pt idx="369">
                  <c:v>194</c:v>
                </c:pt>
                <c:pt idx="370">
                  <c:v>187</c:v>
                </c:pt>
                <c:pt idx="371">
                  <c:v>216</c:v>
                </c:pt>
                <c:pt idx="372">
                  <c:v>208</c:v>
                </c:pt>
                <c:pt idx="373">
                  <c:v>203</c:v>
                </c:pt>
                <c:pt idx="374">
                  <c:v>183</c:v>
                </c:pt>
                <c:pt idx="375">
                  <c:v>186</c:v>
                </c:pt>
                <c:pt idx="376">
                  <c:v>184</c:v>
                </c:pt>
                <c:pt idx="377">
                  <c:v>173</c:v>
                </c:pt>
                <c:pt idx="378">
                  <c:v>195</c:v>
                </c:pt>
                <c:pt idx="379">
                  <c:v>170</c:v>
                </c:pt>
                <c:pt idx="380">
                  <c:v>160</c:v>
                </c:pt>
                <c:pt idx="381">
                  <c:v>162</c:v>
                </c:pt>
                <c:pt idx="382">
                  <c:v>211</c:v>
                </c:pt>
                <c:pt idx="383">
                  <c:v>183</c:v>
                </c:pt>
                <c:pt idx="384">
                  <c:v>157</c:v>
                </c:pt>
                <c:pt idx="385">
                  <c:v>167</c:v>
                </c:pt>
                <c:pt idx="386">
                  <c:v>191</c:v>
                </c:pt>
                <c:pt idx="387">
                  <c:v>177</c:v>
                </c:pt>
                <c:pt idx="388">
                  <c:v>158</c:v>
                </c:pt>
                <c:pt idx="389">
                  <c:v>167</c:v>
                </c:pt>
                <c:pt idx="390">
                  <c:v>152</c:v>
                </c:pt>
                <c:pt idx="391">
                  <c:v>168</c:v>
                </c:pt>
                <c:pt idx="392">
                  <c:v>162</c:v>
                </c:pt>
                <c:pt idx="393">
                  <c:v>168</c:v>
                </c:pt>
                <c:pt idx="394">
                  <c:v>168</c:v>
                </c:pt>
                <c:pt idx="395">
                  <c:v>175</c:v>
                </c:pt>
                <c:pt idx="396">
                  <c:v>154</c:v>
                </c:pt>
                <c:pt idx="397">
                  <c:v>141</c:v>
                </c:pt>
                <c:pt idx="398">
                  <c:v>136</c:v>
                </c:pt>
                <c:pt idx="399">
                  <c:v>149</c:v>
                </c:pt>
                <c:pt idx="400">
                  <c:v>140</c:v>
                </c:pt>
                <c:pt idx="401">
                  <c:v>143</c:v>
                </c:pt>
                <c:pt idx="402">
                  <c:v>137</c:v>
                </c:pt>
                <c:pt idx="403">
                  <c:v>131</c:v>
                </c:pt>
                <c:pt idx="404">
                  <c:v>151</c:v>
                </c:pt>
                <c:pt idx="405">
                  <c:v>155</c:v>
                </c:pt>
                <c:pt idx="406">
                  <c:v>140</c:v>
                </c:pt>
                <c:pt idx="407">
                  <c:v>140</c:v>
                </c:pt>
                <c:pt idx="408">
                  <c:v>154</c:v>
                </c:pt>
                <c:pt idx="409">
                  <c:v>122</c:v>
                </c:pt>
                <c:pt idx="410">
                  <c:v>140</c:v>
                </c:pt>
                <c:pt idx="411">
                  <c:v>128</c:v>
                </c:pt>
                <c:pt idx="412">
                  <c:v>133</c:v>
                </c:pt>
                <c:pt idx="413">
                  <c:v>132</c:v>
                </c:pt>
                <c:pt idx="414">
                  <c:v>141</c:v>
                </c:pt>
                <c:pt idx="415">
                  <c:v>136</c:v>
                </c:pt>
                <c:pt idx="416">
                  <c:v>145</c:v>
                </c:pt>
                <c:pt idx="417">
                  <c:v>143</c:v>
                </c:pt>
                <c:pt idx="418">
                  <c:v>159</c:v>
                </c:pt>
                <c:pt idx="419">
                  <c:v>121</c:v>
                </c:pt>
                <c:pt idx="420">
                  <c:v>134</c:v>
                </c:pt>
                <c:pt idx="421">
                  <c:v>131</c:v>
                </c:pt>
                <c:pt idx="422">
                  <c:v>129</c:v>
                </c:pt>
                <c:pt idx="423">
                  <c:v>152</c:v>
                </c:pt>
                <c:pt idx="424">
                  <c:v>146</c:v>
                </c:pt>
                <c:pt idx="425">
                  <c:v>121</c:v>
                </c:pt>
                <c:pt idx="426">
                  <c:v>128</c:v>
                </c:pt>
                <c:pt idx="427">
                  <c:v>144</c:v>
                </c:pt>
                <c:pt idx="428">
                  <c:v>134</c:v>
                </c:pt>
                <c:pt idx="429">
                  <c:v>126</c:v>
                </c:pt>
                <c:pt idx="430">
                  <c:v>132</c:v>
                </c:pt>
                <c:pt idx="431">
                  <c:v>129</c:v>
                </c:pt>
                <c:pt idx="432">
                  <c:v>105</c:v>
                </c:pt>
                <c:pt idx="433">
                  <c:v>149</c:v>
                </c:pt>
                <c:pt idx="434">
                  <c:v>132</c:v>
                </c:pt>
                <c:pt idx="435">
                  <c:v>134</c:v>
                </c:pt>
                <c:pt idx="436">
                  <c:v>117</c:v>
                </c:pt>
                <c:pt idx="437">
                  <c:v>157</c:v>
                </c:pt>
                <c:pt idx="438">
                  <c:v>119</c:v>
                </c:pt>
                <c:pt idx="439">
                  <c:v>123</c:v>
                </c:pt>
                <c:pt idx="440">
                  <c:v>124</c:v>
                </c:pt>
                <c:pt idx="441">
                  <c:v>124</c:v>
                </c:pt>
                <c:pt idx="442">
                  <c:v>155</c:v>
                </c:pt>
                <c:pt idx="443">
                  <c:v>127</c:v>
                </c:pt>
                <c:pt idx="444">
                  <c:v>120</c:v>
                </c:pt>
                <c:pt idx="445">
                  <c:v>113</c:v>
                </c:pt>
                <c:pt idx="446">
                  <c:v>124</c:v>
                </c:pt>
                <c:pt idx="447">
                  <c:v>121</c:v>
                </c:pt>
                <c:pt idx="448">
                  <c:v>137</c:v>
                </c:pt>
                <c:pt idx="449">
                  <c:v>119</c:v>
                </c:pt>
                <c:pt idx="450">
                  <c:v>132</c:v>
                </c:pt>
                <c:pt idx="451">
                  <c:v>122</c:v>
                </c:pt>
                <c:pt idx="452">
                  <c:v>119</c:v>
                </c:pt>
                <c:pt idx="453">
                  <c:v>110</c:v>
                </c:pt>
                <c:pt idx="454">
                  <c:v>120</c:v>
                </c:pt>
                <c:pt idx="455">
                  <c:v>108</c:v>
                </c:pt>
                <c:pt idx="456">
                  <c:v>125</c:v>
                </c:pt>
                <c:pt idx="457">
                  <c:v>120</c:v>
                </c:pt>
                <c:pt idx="458">
                  <c:v>140</c:v>
                </c:pt>
                <c:pt idx="459">
                  <c:v>110</c:v>
                </c:pt>
                <c:pt idx="460">
                  <c:v>99</c:v>
                </c:pt>
                <c:pt idx="461">
                  <c:v>141</c:v>
                </c:pt>
                <c:pt idx="462">
                  <c:v>134</c:v>
                </c:pt>
                <c:pt idx="463">
                  <c:v>126</c:v>
                </c:pt>
                <c:pt idx="464">
                  <c:v>119</c:v>
                </c:pt>
                <c:pt idx="465">
                  <c:v>116</c:v>
                </c:pt>
                <c:pt idx="466">
                  <c:v>130</c:v>
                </c:pt>
                <c:pt idx="467">
                  <c:v>123</c:v>
                </c:pt>
                <c:pt idx="468">
                  <c:v>159</c:v>
                </c:pt>
                <c:pt idx="469">
                  <c:v>120</c:v>
                </c:pt>
                <c:pt idx="470">
                  <c:v>154</c:v>
                </c:pt>
                <c:pt idx="471">
                  <c:v>164</c:v>
                </c:pt>
                <c:pt idx="472">
                  <c:v>157</c:v>
                </c:pt>
                <c:pt idx="473">
                  <c:v>203</c:v>
                </c:pt>
                <c:pt idx="474">
                  <c:v>203</c:v>
                </c:pt>
                <c:pt idx="475">
                  <c:v>244</c:v>
                </c:pt>
                <c:pt idx="476">
                  <c:v>241</c:v>
                </c:pt>
                <c:pt idx="477">
                  <c:v>270</c:v>
                </c:pt>
                <c:pt idx="478">
                  <c:v>280</c:v>
                </c:pt>
                <c:pt idx="479">
                  <c:v>326</c:v>
                </c:pt>
                <c:pt idx="480">
                  <c:v>304</c:v>
                </c:pt>
                <c:pt idx="481">
                  <c:v>354</c:v>
                </c:pt>
                <c:pt idx="482">
                  <c:v>324</c:v>
                </c:pt>
                <c:pt idx="483">
                  <c:v>357</c:v>
                </c:pt>
                <c:pt idx="484">
                  <c:v>367</c:v>
                </c:pt>
                <c:pt idx="485">
                  <c:v>320</c:v>
                </c:pt>
                <c:pt idx="486">
                  <c:v>347</c:v>
                </c:pt>
                <c:pt idx="487">
                  <c:v>310</c:v>
                </c:pt>
                <c:pt idx="488">
                  <c:v>284</c:v>
                </c:pt>
                <c:pt idx="489">
                  <c:v>260</c:v>
                </c:pt>
                <c:pt idx="490">
                  <c:v>213</c:v>
                </c:pt>
                <c:pt idx="491">
                  <c:v>208</c:v>
                </c:pt>
                <c:pt idx="492">
                  <c:v>183</c:v>
                </c:pt>
                <c:pt idx="493">
                  <c:v>203</c:v>
                </c:pt>
                <c:pt idx="494">
                  <c:v>179</c:v>
                </c:pt>
                <c:pt idx="495">
                  <c:v>183</c:v>
                </c:pt>
                <c:pt idx="496">
                  <c:v>164</c:v>
                </c:pt>
                <c:pt idx="497">
                  <c:v>155</c:v>
                </c:pt>
                <c:pt idx="498">
                  <c:v>131</c:v>
                </c:pt>
                <c:pt idx="499">
                  <c:v>133</c:v>
                </c:pt>
                <c:pt idx="500">
                  <c:v>140</c:v>
                </c:pt>
                <c:pt idx="501">
                  <c:v>143</c:v>
                </c:pt>
                <c:pt idx="502">
                  <c:v>135</c:v>
                </c:pt>
                <c:pt idx="503">
                  <c:v>142</c:v>
                </c:pt>
                <c:pt idx="504">
                  <c:v>117</c:v>
                </c:pt>
                <c:pt idx="505">
                  <c:v>132</c:v>
                </c:pt>
                <c:pt idx="506">
                  <c:v>133</c:v>
                </c:pt>
                <c:pt idx="507">
                  <c:v>124</c:v>
                </c:pt>
                <c:pt idx="508">
                  <c:v>145</c:v>
                </c:pt>
                <c:pt idx="509">
                  <c:v>136</c:v>
                </c:pt>
                <c:pt idx="510">
                  <c:v>139</c:v>
                </c:pt>
                <c:pt idx="511">
                  <c:v>144</c:v>
                </c:pt>
                <c:pt idx="512">
                  <c:v>153</c:v>
                </c:pt>
                <c:pt idx="513">
                  <c:v>158</c:v>
                </c:pt>
                <c:pt idx="514">
                  <c:v>142</c:v>
                </c:pt>
                <c:pt idx="515">
                  <c:v>154</c:v>
                </c:pt>
                <c:pt idx="516">
                  <c:v>140</c:v>
                </c:pt>
                <c:pt idx="517">
                  <c:v>173</c:v>
                </c:pt>
                <c:pt idx="518">
                  <c:v>175</c:v>
                </c:pt>
                <c:pt idx="519">
                  <c:v>159</c:v>
                </c:pt>
                <c:pt idx="520">
                  <c:v>172</c:v>
                </c:pt>
                <c:pt idx="521">
                  <c:v>198</c:v>
                </c:pt>
                <c:pt idx="522">
                  <c:v>215</c:v>
                </c:pt>
                <c:pt idx="523">
                  <c:v>249</c:v>
                </c:pt>
                <c:pt idx="524">
                  <c:v>264</c:v>
                </c:pt>
                <c:pt idx="525">
                  <c:v>307</c:v>
                </c:pt>
                <c:pt idx="526">
                  <c:v>336</c:v>
                </c:pt>
                <c:pt idx="527">
                  <c:v>383</c:v>
                </c:pt>
                <c:pt idx="528">
                  <c:v>453</c:v>
                </c:pt>
                <c:pt idx="529">
                  <c:v>536</c:v>
                </c:pt>
                <c:pt idx="530">
                  <c:v>650</c:v>
                </c:pt>
                <c:pt idx="531">
                  <c:v>759</c:v>
                </c:pt>
                <c:pt idx="532">
                  <c:v>952</c:v>
                </c:pt>
                <c:pt idx="533">
                  <c:v>1098</c:v>
                </c:pt>
                <c:pt idx="534">
                  <c:v>1233</c:v>
                </c:pt>
                <c:pt idx="535">
                  <c:v>1383</c:v>
                </c:pt>
                <c:pt idx="536">
                  <c:v>1477</c:v>
                </c:pt>
                <c:pt idx="537">
                  <c:v>1708</c:v>
                </c:pt>
                <c:pt idx="538">
                  <c:v>1727</c:v>
                </c:pt>
                <c:pt idx="539">
                  <c:v>1906</c:v>
                </c:pt>
                <c:pt idx="540">
                  <c:v>2012</c:v>
                </c:pt>
                <c:pt idx="541">
                  <c:v>1998</c:v>
                </c:pt>
                <c:pt idx="542">
                  <c:v>1995</c:v>
                </c:pt>
                <c:pt idx="543">
                  <c:v>1872</c:v>
                </c:pt>
                <c:pt idx="544">
                  <c:v>1861</c:v>
                </c:pt>
                <c:pt idx="545">
                  <c:v>1748</c:v>
                </c:pt>
                <c:pt idx="546">
                  <c:v>1762</c:v>
                </c:pt>
                <c:pt idx="547">
                  <c:v>1622</c:v>
                </c:pt>
                <c:pt idx="548">
                  <c:v>1460</c:v>
                </c:pt>
                <c:pt idx="549">
                  <c:v>1325</c:v>
                </c:pt>
                <c:pt idx="550">
                  <c:v>1163</c:v>
                </c:pt>
                <c:pt idx="551">
                  <c:v>1052</c:v>
                </c:pt>
                <c:pt idx="552">
                  <c:v>1009</c:v>
                </c:pt>
                <c:pt idx="553">
                  <c:v>859</c:v>
                </c:pt>
                <c:pt idx="554">
                  <c:v>701</c:v>
                </c:pt>
                <c:pt idx="555">
                  <c:v>677</c:v>
                </c:pt>
                <c:pt idx="556">
                  <c:v>585</c:v>
                </c:pt>
                <c:pt idx="557">
                  <c:v>522</c:v>
                </c:pt>
                <c:pt idx="558">
                  <c:v>496</c:v>
                </c:pt>
                <c:pt idx="559">
                  <c:v>473</c:v>
                </c:pt>
                <c:pt idx="560">
                  <c:v>398</c:v>
                </c:pt>
                <c:pt idx="561">
                  <c:v>373</c:v>
                </c:pt>
                <c:pt idx="562">
                  <c:v>378</c:v>
                </c:pt>
                <c:pt idx="563">
                  <c:v>350</c:v>
                </c:pt>
                <c:pt idx="564">
                  <c:v>336</c:v>
                </c:pt>
                <c:pt idx="565">
                  <c:v>343</c:v>
                </c:pt>
                <c:pt idx="566">
                  <c:v>343</c:v>
                </c:pt>
                <c:pt idx="567">
                  <c:v>353</c:v>
                </c:pt>
                <c:pt idx="568">
                  <c:v>381</c:v>
                </c:pt>
                <c:pt idx="569">
                  <c:v>462</c:v>
                </c:pt>
                <c:pt idx="570">
                  <c:v>451</c:v>
                </c:pt>
                <c:pt idx="571">
                  <c:v>530</c:v>
                </c:pt>
                <c:pt idx="572">
                  <c:v>578</c:v>
                </c:pt>
                <c:pt idx="573">
                  <c:v>658</c:v>
                </c:pt>
                <c:pt idx="574">
                  <c:v>753</c:v>
                </c:pt>
                <c:pt idx="575">
                  <c:v>813</c:v>
                </c:pt>
                <c:pt idx="576">
                  <c:v>918</c:v>
                </c:pt>
                <c:pt idx="577">
                  <c:v>960</c:v>
                </c:pt>
                <c:pt idx="578">
                  <c:v>1025</c:v>
                </c:pt>
                <c:pt idx="579">
                  <c:v>1102</c:v>
                </c:pt>
                <c:pt idx="580">
                  <c:v>1216</c:v>
                </c:pt>
                <c:pt idx="581">
                  <c:v>1267</c:v>
                </c:pt>
                <c:pt idx="582">
                  <c:v>1289</c:v>
                </c:pt>
                <c:pt idx="583">
                  <c:v>1242</c:v>
                </c:pt>
                <c:pt idx="584">
                  <c:v>1273</c:v>
                </c:pt>
                <c:pt idx="585">
                  <c:v>1272</c:v>
                </c:pt>
                <c:pt idx="586">
                  <c:v>1319</c:v>
                </c:pt>
                <c:pt idx="587">
                  <c:v>1213</c:v>
                </c:pt>
                <c:pt idx="588">
                  <c:v>1227</c:v>
                </c:pt>
                <c:pt idx="589">
                  <c:v>1183</c:v>
                </c:pt>
                <c:pt idx="590">
                  <c:v>1144</c:v>
                </c:pt>
                <c:pt idx="591">
                  <c:v>1138</c:v>
                </c:pt>
                <c:pt idx="592">
                  <c:v>1058</c:v>
                </c:pt>
                <c:pt idx="593">
                  <c:v>995</c:v>
                </c:pt>
                <c:pt idx="594">
                  <c:v>922</c:v>
                </c:pt>
                <c:pt idx="595">
                  <c:v>879</c:v>
                </c:pt>
                <c:pt idx="596">
                  <c:v>919</c:v>
                </c:pt>
                <c:pt idx="597">
                  <c:v>785</c:v>
                </c:pt>
                <c:pt idx="598">
                  <c:v>692</c:v>
                </c:pt>
                <c:pt idx="599">
                  <c:v>671</c:v>
                </c:pt>
                <c:pt idx="600">
                  <c:v>646</c:v>
                </c:pt>
                <c:pt idx="601">
                  <c:v>612</c:v>
                </c:pt>
                <c:pt idx="602">
                  <c:v>624</c:v>
                </c:pt>
                <c:pt idx="603">
                  <c:v>560</c:v>
                </c:pt>
                <c:pt idx="604">
                  <c:v>508</c:v>
                </c:pt>
                <c:pt idx="605">
                  <c:v>488</c:v>
                </c:pt>
                <c:pt idx="606">
                  <c:v>467</c:v>
                </c:pt>
                <c:pt idx="607">
                  <c:v>461</c:v>
                </c:pt>
                <c:pt idx="608">
                  <c:v>432</c:v>
                </c:pt>
                <c:pt idx="609">
                  <c:v>420</c:v>
                </c:pt>
                <c:pt idx="610">
                  <c:v>422</c:v>
                </c:pt>
                <c:pt idx="611">
                  <c:v>433</c:v>
                </c:pt>
                <c:pt idx="612">
                  <c:v>434</c:v>
                </c:pt>
                <c:pt idx="613">
                  <c:v>402</c:v>
                </c:pt>
                <c:pt idx="614">
                  <c:v>398</c:v>
                </c:pt>
                <c:pt idx="615">
                  <c:v>374</c:v>
                </c:pt>
                <c:pt idx="616">
                  <c:v>336</c:v>
                </c:pt>
                <c:pt idx="617">
                  <c:v>347</c:v>
                </c:pt>
                <c:pt idx="618">
                  <c:v>333</c:v>
                </c:pt>
                <c:pt idx="619">
                  <c:v>310</c:v>
                </c:pt>
                <c:pt idx="620">
                  <c:v>320</c:v>
                </c:pt>
                <c:pt idx="621">
                  <c:v>316</c:v>
                </c:pt>
                <c:pt idx="622">
                  <c:v>313</c:v>
                </c:pt>
                <c:pt idx="623">
                  <c:v>339</c:v>
                </c:pt>
                <c:pt idx="624">
                  <c:v>311</c:v>
                </c:pt>
                <c:pt idx="625">
                  <c:v>317</c:v>
                </c:pt>
                <c:pt idx="626">
                  <c:v>306</c:v>
                </c:pt>
                <c:pt idx="627">
                  <c:v>306</c:v>
                </c:pt>
                <c:pt idx="628">
                  <c:v>284</c:v>
                </c:pt>
                <c:pt idx="629">
                  <c:v>289</c:v>
                </c:pt>
                <c:pt idx="630">
                  <c:v>251</c:v>
                </c:pt>
                <c:pt idx="631">
                  <c:v>246</c:v>
                </c:pt>
                <c:pt idx="632">
                  <c:v>243</c:v>
                </c:pt>
                <c:pt idx="633">
                  <c:v>242</c:v>
                </c:pt>
                <c:pt idx="634">
                  <c:v>271</c:v>
                </c:pt>
                <c:pt idx="635">
                  <c:v>229</c:v>
                </c:pt>
                <c:pt idx="636">
                  <c:v>249</c:v>
                </c:pt>
                <c:pt idx="637">
                  <c:v>232</c:v>
                </c:pt>
                <c:pt idx="638">
                  <c:v>227</c:v>
                </c:pt>
                <c:pt idx="639">
                  <c:v>237</c:v>
                </c:pt>
                <c:pt idx="640">
                  <c:v>192</c:v>
                </c:pt>
                <c:pt idx="641">
                  <c:v>221</c:v>
                </c:pt>
                <c:pt idx="642">
                  <c:v>226</c:v>
                </c:pt>
                <c:pt idx="643">
                  <c:v>218</c:v>
                </c:pt>
                <c:pt idx="644">
                  <c:v>229</c:v>
                </c:pt>
                <c:pt idx="645">
                  <c:v>220</c:v>
                </c:pt>
                <c:pt idx="646">
                  <c:v>216</c:v>
                </c:pt>
                <c:pt idx="647">
                  <c:v>226</c:v>
                </c:pt>
                <c:pt idx="648">
                  <c:v>239</c:v>
                </c:pt>
                <c:pt idx="649">
                  <c:v>212</c:v>
                </c:pt>
                <c:pt idx="650">
                  <c:v>246</c:v>
                </c:pt>
                <c:pt idx="651">
                  <c:v>223</c:v>
                </c:pt>
                <c:pt idx="652">
                  <c:v>221</c:v>
                </c:pt>
                <c:pt idx="653">
                  <c:v>224</c:v>
                </c:pt>
                <c:pt idx="654">
                  <c:v>237</c:v>
                </c:pt>
                <c:pt idx="655">
                  <c:v>226</c:v>
                </c:pt>
                <c:pt idx="656">
                  <c:v>228</c:v>
                </c:pt>
                <c:pt idx="657">
                  <c:v>215</c:v>
                </c:pt>
                <c:pt idx="658">
                  <c:v>235</c:v>
                </c:pt>
                <c:pt idx="659">
                  <c:v>249</c:v>
                </c:pt>
                <c:pt idx="660">
                  <c:v>224</c:v>
                </c:pt>
                <c:pt idx="661">
                  <c:v>217</c:v>
                </c:pt>
                <c:pt idx="662">
                  <c:v>204</c:v>
                </c:pt>
                <c:pt idx="663">
                  <c:v>245</c:v>
                </c:pt>
                <c:pt idx="664">
                  <c:v>199</c:v>
                </c:pt>
                <c:pt idx="665">
                  <c:v>231</c:v>
                </c:pt>
                <c:pt idx="666">
                  <c:v>229</c:v>
                </c:pt>
                <c:pt idx="667">
                  <c:v>191</c:v>
                </c:pt>
                <c:pt idx="668">
                  <c:v>204</c:v>
                </c:pt>
                <c:pt idx="669">
                  <c:v>208</c:v>
                </c:pt>
                <c:pt idx="670">
                  <c:v>185</c:v>
                </c:pt>
                <c:pt idx="671">
                  <c:v>195</c:v>
                </c:pt>
                <c:pt idx="672">
                  <c:v>169</c:v>
                </c:pt>
                <c:pt idx="673">
                  <c:v>197</c:v>
                </c:pt>
                <c:pt idx="674">
                  <c:v>176</c:v>
                </c:pt>
                <c:pt idx="675">
                  <c:v>192</c:v>
                </c:pt>
                <c:pt idx="676">
                  <c:v>198</c:v>
                </c:pt>
                <c:pt idx="677">
                  <c:v>150</c:v>
                </c:pt>
                <c:pt idx="678">
                  <c:v>173</c:v>
                </c:pt>
                <c:pt idx="679">
                  <c:v>177</c:v>
                </c:pt>
                <c:pt idx="680">
                  <c:v>181</c:v>
                </c:pt>
                <c:pt idx="681">
                  <c:v>175</c:v>
                </c:pt>
                <c:pt idx="682">
                  <c:v>185</c:v>
                </c:pt>
                <c:pt idx="683">
                  <c:v>195</c:v>
                </c:pt>
                <c:pt idx="684">
                  <c:v>188</c:v>
                </c:pt>
                <c:pt idx="685">
                  <c:v>199</c:v>
                </c:pt>
                <c:pt idx="686">
                  <c:v>180</c:v>
                </c:pt>
                <c:pt idx="687">
                  <c:v>166</c:v>
                </c:pt>
                <c:pt idx="688">
                  <c:v>163</c:v>
                </c:pt>
                <c:pt idx="689">
                  <c:v>193</c:v>
                </c:pt>
                <c:pt idx="690">
                  <c:v>160</c:v>
                </c:pt>
                <c:pt idx="691">
                  <c:v>180</c:v>
                </c:pt>
                <c:pt idx="692">
                  <c:v>205</c:v>
                </c:pt>
                <c:pt idx="693">
                  <c:v>188</c:v>
                </c:pt>
                <c:pt idx="694">
                  <c:v>175</c:v>
                </c:pt>
                <c:pt idx="695">
                  <c:v>188</c:v>
                </c:pt>
                <c:pt idx="696">
                  <c:v>178</c:v>
                </c:pt>
                <c:pt idx="697">
                  <c:v>201</c:v>
                </c:pt>
                <c:pt idx="698">
                  <c:v>205</c:v>
                </c:pt>
                <c:pt idx="699">
                  <c:v>199</c:v>
                </c:pt>
                <c:pt idx="700">
                  <c:v>182</c:v>
                </c:pt>
                <c:pt idx="701">
                  <c:v>190</c:v>
                </c:pt>
                <c:pt idx="702">
                  <c:v>161</c:v>
                </c:pt>
                <c:pt idx="703">
                  <c:v>182</c:v>
                </c:pt>
                <c:pt idx="704">
                  <c:v>160</c:v>
                </c:pt>
                <c:pt idx="705">
                  <c:v>173</c:v>
                </c:pt>
                <c:pt idx="706">
                  <c:v>173</c:v>
                </c:pt>
                <c:pt idx="707">
                  <c:v>176</c:v>
                </c:pt>
                <c:pt idx="708">
                  <c:v>182</c:v>
                </c:pt>
                <c:pt idx="709">
                  <c:v>153</c:v>
                </c:pt>
                <c:pt idx="710">
                  <c:v>169</c:v>
                </c:pt>
                <c:pt idx="711">
                  <c:v>176</c:v>
                </c:pt>
                <c:pt idx="712">
                  <c:v>146</c:v>
                </c:pt>
                <c:pt idx="713">
                  <c:v>150</c:v>
                </c:pt>
                <c:pt idx="714">
                  <c:v>143</c:v>
                </c:pt>
                <c:pt idx="715">
                  <c:v>155</c:v>
                </c:pt>
                <c:pt idx="716">
                  <c:v>160</c:v>
                </c:pt>
                <c:pt idx="717">
                  <c:v>136</c:v>
                </c:pt>
                <c:pt idx="718">
                  <c:v>131</c:v>
                </c:pt>
                <c:pt idx="719">
                  <c:v>122</c:v>
                </c:pt>
                <c:pt idx="720">
                  <c:v>124</c:v>
                </c:pt>
                <c:pt idx="721">
                  <c:v>136</c:v>
                </c:pt>
                <c:pt idx="722">
                  <c:v>124</c:v>
                </c:pt>
                <c:pt idx="723">
                  <c:v>134</c:v>
                </c:pt>
                <c:pt idx="724">
                  <c:v>129</c:v>
                </c:pt>
                <c:pt idx="725">
                  <c:v>124</c:v>
                </c:pt>
                <c:pt idx="726">
                  <c:v>115</c:v>
                </c:pt>
                <c:pt idx="727">
                  <c:v>125</c:v>
                </c:pt>
                <c:pt idx="728">
                  <c:v>123</c:v>
                </c:pt>
                <c:pt idx="729">
                  <c:v>124</c:v>
                </c:pt>
                <c:pt idx="730">
                  <c:v>115</c:v>
                </c:pt>
                <c:pt idx="731">
                  <c:v>118</c:v>
                </c:pt>
                <c:pt idx="732">
                  <c:v>117</c:v>
                </c:pt>
                <c:pt idx="733">
                  <c:v>121</c:v>
                </c:pt>
                <c:pt idx="734">
                  <c:v>121</c:v>
                </c:pt>
                <c:pt idx="735">
                  <c:v>93</c:v>
                </c:pt>
                <c:pt idx="736">
                  <c:v>117</c:v>
                </c:pt>
                <c:pt idx="737">
                  <c:v>125</c:v>
                </c:pt>
                <c:pt idx="738">
                  <c:v>139</c:v>
                </c:pt>
                <c:pt idx="739">
                  <c:v>109</c:v>
                </c:pt>
                <c:pt idx="740">
                  <c:v>107</c:v>
                </c:pt>
                <c:pt idx="741">
                  <c:v>104</c:v>
                </c:pt>
                <c:pt idx="742">
                  <c:v>117</c:v>
                </c:pt>
                <c:pt idx="743">
                  <c:v>119</c:v>
                </c:pt>
                <c:pt idx="744">
                  <c:v>99</c:v>
                </c:pt>
                <c:pt idx="745">
                  <c:v>108</c:v>
                </c:pt>
                <c:pt idx="746">
                  <c:v>103</c:v>
                </c:pt>
                <c:pt idx="747">
                  <c:v>106</c:v>
                </c:pt>
                <c:pt idx="748">
                  <c:v>125</c:v>
                </c:pt>
                <c:pt idx="749">
                  <c:v>98</c:v>
                </c:pt>
                <c:pt idx="750">
                  <c:v>118</c:v>
                </c:pt>
                <c:pt idx="751">
                  <c:v>125</c:v>
                </c:pt>
                <c:pt idx="752">
                  <c:v>97</c:v>
                </c:pt>
                <c:pt idx="753">
                  <c:v>112</c:v>
                </c:pt>
                <c:pt idx="754">
                  <c:v>95</c:v>
                </c:pt>
                <c:pt idx="755">
                  <c:v>106</c:v>
                </c:pt>
                <c:pt idx="756">
                  <c:v>104</c:v>
                </c:pt>
                <c:pt idx="757">
                  <c:v>117</c:v>
                </c:pt>
                <c:pt idx="758">
                  <c:v>124</c:v>
                </c:pt>
                <c:pt idx="759">
                  <c:v>99</c:v>
                </c:pt>
                <c:pt idx="760">
                  <c:v>83</c:v>
                </c:pt>
                <c:pt idx="761">
                  <c:v>119</c:v>
                </c:pt>
                <c:pt idx="762">
                  <c:v>106</c:v>
                </c:pt>
                <c:pt idx="763">
                  <c:v>107</c:v>
                </c:pt>
                <c:pt idx="764">
                  <c:v>88</c:v>
                </c:pt>
                <c:pt idx="765">
                  <c:v>94</c:v>
                </c:pt>
                <c:pt idx="766">
                  <c:v>108</c:v>
                </c:pt>
                <c:pt idx="767">
                  <c:v>110</c:v>
                </c:pt>
                <c:pt idx="768">
                  <c:v>109</c:v>
                </c:pt>
                <c:pt idx="769">
                  <c:v>104</c:v>
                </c:pt>
                <c:pt idx="770">
                  <c:v>88</c:v>
                </c:pt>
                <c:pt idx="771">
                  <c:v>107</c:v>
                </c:pt>
                <c:pt idx="772">
                  <c:v>112</c:v>
                </c:pt>
                <c:pt idx="773">
                  <c:v>91</c:v>
                </c:pt>
                <c:pt idx="774">
                  <c:v>93</c:v>
                </c:pt>
                <c:pt idx="775">
                  <c:v>90</c:v>
                </c:pt>
                <c:pt idx="776">
                  <c:v>81</c:v>
                </c:pt>
                <c:pt idx="777">
                  <c:v>98</c:v>
                </c:pt>
                <c:pt idx="778">
                  <c:v>114</c:v>
                </c:pt>
                <c:pt idx="779">
                  <c:v>96</c:v>
                </c:pt>
                <c:pt idx="780">
                  <c:v>92</c:v>
                </c:pt>
                <c:pt idx="781">
                  <c:v>88</c:v>
                </c:pt>
                <c:pt idx="782">
                  <c:v>88</c:v>
                </c:pt>
                <c:pt idx="783">
                  <c:v>77</c:v>
                </c:pt>
                <c:pt idx="784">
                  <c:v>101</c:v>
                </c:pt>
                <c:pt idx="785">
                  <c:v>94</c:v>
                </c:pt>
                <c:pt idx="786">
                  <c:v>88</c:v>
                </c:pt>
                <c:pt idx="787">
                  <c:v>90</c:v>
                </c:pt>
                <c:pt idx="788">
                  <c:v>85</c:v>
                </c:pt>
                <c:pt idx="789">
                  <c:v>98</c:v>
                </c:pt>
                <c:pt idx="790">
                  <c:v>102</c:v>
                </c:pt>
                <c:pt idx="791">
                  <c:v>70</c:v>
                </c:pt>
                <c:pt idx="792">
                  <c:v>89</c:v>
                </c:pt>
                <c:pt idx="793">
                  <c:v>88</c:v>
                </c:pt>
                <c:pt idx="794">
                  <c:v>71</c:v>
                </c:pt>
                <c:pt idx="795">
                  <c:v>96</c:v>
                </c:pt>
                <c:pt idx="796">
                  <c:v>96</c:v>
                </c:pt>
                <c:pt idx="797">
                  <c:v>94</c:v>
                </c:pt>
                <c:pt idx="798">
                  <c:v>90</c:v>
                </c:pt>
                <c:pt idx="799">
                  <c:v>77</c:v>
                </c:pt>
                <c:pt idx="800">
                  <c:v>74</c:v>
                </c:pt>
                <c:pt idx="801">
                  <c:v>112</c:v>
                </c:pt>
                <c:pt idx="802">
                  <c:v>96</c:v>
                </c:pt>
                <c:pt idx="803">
                  <c:v>101</c:v>
                </c:pt>
                <c:pt idx="804">
                  <c:v>88</c:v>
                </c:pt>
                <c:pt idx="805">
                  <c:v>75</c:v>
                </c:pt>
                <c:pt idx="806">
                  <c:v>97</c:v>
                </c:pt>
                <c:pt idx="807">
                  <c:v>106</c:v>
                </c:pt>
                <c:pt idx="808">
                  <c:v>84</c:v>
                </c:pt>
                <c:pt idx="809">
                  <c:v>85</c:v>
                </c:pt>
                <c:pt idx="810">
                  <c:v>91</c:v>
                </c:pt>
                <c:pt idx="811">
                  <c:v>113</c:v>
                </c:pt>
                <c:pt idx="812">
                  <c:v>84</c:v>
                </c:pt>
                <c:pt idx="813">
                  <c:v>88</c:v>
                </c:pt>
                <c:pt idx="814">
                  <c:v>85</c:v>
                </c:pt>
                <c:pt idx="815">
                  <c:v>94</c:v>
                </c:pt>
                <c:pt idx="816">
                  <c:v>85</c:v>
                </c:pt>
                <c:pt idx="817">
                  <c:v>92</c:v>
                </c:pt>
                <c:pt idx="818">
                  <c:v>93</c:v>
                </c:pt>
                <c:pt idx="819">
                  <c:v>95</c:v>
                </c:pt>
                <c:pt idx="820">
                  <c:v>86</c:v>
                </c:pt>
                <c:pt idx="821">
                  <c:v>107</c:v>
                </c:pt>
                <c:pt idx="822">
                  <c:v>113</c:v>
                </c:pt>
                <c:pt idx="823">
                  <c:v>113</c:v>
                </c:pt>
                <c:pt idx="824">
                  <c:v>129</c:v>
                </c:pt>
                <c:pt idx="825">
                  <c:v>128</c:v>
                </c:pt>
                <c:pt idx="826">
                  <c:v>126</c:v>
                </c:pt>
                <c:pt idx="827">
                  <c:v>116</c:v>
                </c:pt>
                <c:pt idx="828">
                  <c:v>164</c:v>
                </c:pt>
                <c:pt idx="829">
                  <c:v>148</c:v>
                </c:pt>
                <c:pt idx="830">
                  <c:v>175</c:v>
                </c:pt>
                <c:pt idx="831">
                  <c:v>167</c:v>
                </c:pt>
                <c:pt idx="832">
                  <c:v>198</c:v>
                </c:pt>
                <c:pt idx="833">
                  <c:v>167</c:v>
                </c:pt>
                <c:pt idx="834">
                  <c:v>163</c:v>
                </c:pt>
                <c:pt idx="835">
                  <c:v>195</c:v>
                </c:pt>
                <c:pt idx="836">
                  <c:v>153</c:v>
                </c:pt>
                <c:pt idx="837">
                  <c:v>155</c:v>
                </c:pt>
                <c:pt idx="838">
                  <c:v>174</c:v>
                </c:pt>
                <c:pt idx="839">
                  <c:v>159</c:v>
                </c:pt>
                <c:pt idx="840">
                  <c:v>129</c:v>
                </c:pt>
                <c:pt idx="841">
                  <c:v>154</c:v>
                </c:pt>
                <c:pt idx="842">
                  <c:v>161</c:v>
                </c:pt>
                <c:pt idx="843">
                  <c:v>126</c:v>
                </c:pt>
                <c:pt idx="844">
                  <c:v>121</c:v>
                </c:pt>
                <c:pt idx="845">
                  <c:v>99</c:v>
                </c:pt>
                <c:pt idx="846">
                  <c:v>122</c:v>
                </c:pt>
                <c:pt idx="847">
                  <c:v>105</c:v>
                </c:pt>
                <c:pt idx="848">
                  <c:v>115</c:v>
                </c:pt>
                <c:pt idx="849">
                  <c:v>111</c:v>
                </c:pt>
                <c:pt idx="850">
                  <c:v>107</c:v>
                </c:pt>
                <c:pt idx="851">
                  <c:v>97</c:v>
                </c:pt>
                <c:pt idx="852">
                  <c:v>81</c:v>
                </c:pt>
                <c:pt idx="853">
                  <c:v>89</c:v>
                </c:pt>
                <c:pt idx="854">
                  <c:v>93</c:v>
                </c:pt>
                <c:pt idx="855">
                  <c:v>97</c:v>
                </c:pt>
                <c:pt idx="856">
                  <c:v>90</c:v>
                </c:pt>
                <c:pt idx="857">
                  <c:v>100</c:v>
                </c:pt>
                <c:pt idx="858">
                  <c:v>76</c:v>
                </c:pt>
                <c:pt idx="859">
                  <c:v>85</c:v>
                </c:pt>
                <c:pt idx="860">
                  <c:v>105</c:v>
                </c:pt>
                <c:pt idx="861">
                  <c:v>81</c:v>
                </c:pt>
                <c:pt idx="862">
                  <c:v>66</c:v>
                </c:pt>
                <c:pt idx="863">
                  <c:v>77</c:v>
                </c:pt>
                <c:pt idx="864">
                  <c:v>81</c:v>
                </c:pt>
                <c:pt idx="865">
                  <c:v>84</c:v>
                </c:pt>
                <c:pt idx="866">
                  <c:v>88</c:v>
                </c:pt>
                <c:pt idx="867">
                  <c:v>98</c:v>
                </c:pt>
                <c:pt idx="868">
                  <c:v>75</c:v>
                </c:pt>
                <c:pt idx="869">
                  <c:v>81</c:v>
                </c:pt>
                <c:pt idx="870">
                  <c:v>66</c:v>
                </c:pt>
                <c:pt idx="871">
                  <c:v>78</c:v>
                </c:pt>
                <c:pt idx="872">
                  <c:v>92</c:v>
                </c:pt>
                <c:pt idx="873">
                  <c:v>87</c:v>
                </c:pt>
                <c:pt idx="874">
                  <c:v>78</c:v>
                </c:pt>
                <c:pt idx="875">
                  <c:v>88</c:v>
                </c:pt>
                <c:pt idx="876">
                  <c:v>85</c:v>
                </c:pt>
                <c:pt idx="877">
                  <c:v>78</c:v>
                </c:pt>
                <c:pt idx="878">
                  <c:v>80</c:v>
                </c:pt>
                <c:pt idx="879">
                  <c:v>74</c:v>
                </c:pt>
                <c:pt idx="880">
                  <c:v>86</c:v>
                </c:pt>
                <c:pt idx="881">
                  <c:v>86</c:v>
                </c:pt>
                <c:pt idx="882">
                  <c:v>83</c:v>
                </c:pt>
                <c:pt idx="883">
                  <c:v>92</c:v>
                </c:pt>
                <c:pt idx="884">
                  <c:v>79</c:v>
                </c:pt>
                <c:pt idx="885">
                  <c:v>87</c:v>
                </c:pt>
                <c:pt idx="886">
                  <c:v>76</c:v>
                </c:pt>
                <c:pt idx="887">
                  <c:v>76</c:v>
                </c:pt>
                <c:pt idx="888">
                  <c:v>84</c:v>
                </c:pt>
                <c:pt idx="889">
                  <c:v>95</c:v>
                </c:pt>
                <c:pt idx="890">
                  <c:v>82</c:v>
                </c:pt>
                <c:pt idx="891">
                  <c:v>96</c:v>
                </c:pt>
                <c:pt idx="892">
                  <c:v>70</c:v>
                </c:pt>
                <c:pt idx="893">
                  <c:v>81</c:v>
                </c:pt>
                <c:pt idx="894">
                  <c:v>94</c:v>
                </c:pt>
                <c:pt idx="895">
                  <c:v>80</c:v>
                </c:pt>
                <c:pt idx="896">
                  <c:v>86</c:v>
                </c:pt>
                <c:pt idx="897">
                  <c:v>88</c:v>
                </c:pt>
                <c:pt idx="898">
                  <c:v>84</c:v>
                </c:pt>
                <c:pt idx="899">
                  <c:v>90</c:v>
                </c:pt>
                <c:pt idx="900">
                  <c:v>76</c:v>
                </c:pt>
                <c:pt idx="901">
                  <c:v>79</c:v>
                </c:pt>
                <c:pt idx="902">
                  <c:v>89</c:v>
                </c:pt>
                <c:pt idx="903">
                  <c:v>81</c:v>
                </c:pt>
                <c:pt idx="904">
                  <c:v>85</c:v>
                </c:pt>
                <c:pt idx="905">
                  <c:v>83</c:v>
                </c:pt>
                <c:pt idx="906">
                  <c:v>78</c:v>
                </c:pt>
                <c:pt idx="907">
                  <c:v>86</c:v>
                </c:pt>
                <c:pt idx="908">
                  <c:v>77</c:v>
                </c:pt>
                <c:pt idx="909">
                  <c:v>71</c:v>
                </c:pt>
                <c:pt idx="910">
                  <c:v>102</c:v>
                </c:pt>
                <c:pt idx="911">
                  <c:v>65</c:v>
                </c:pt>
                <c:pt idx="912">
                  <c:v>78</c:v>
                </c:pt>
                <c:pt idx="913">
                  <c:v>89</c:v>
                </c:pt>
                <c:pt idx="914">
                  <c:v>112</c:v>
                </c:pt>
                <c:pt idx="915">
                  <c:v>109</c:v>
                </c:pt>
                <c:pt idx="916">
                  <c:v>90</c:v>
                </c:pt>
                <c:pt idx="917">
                  <c:v>90</c:v>
                </c:pt>
                <c:pt idx="918">
                  <c:v>108</c:v>
                </c:pt>
                <c:pt idx="919">
                  <c:v>94</c:v>
                </c:pt>
                <c:pt idx="920">
                  <c:v>74</c:v>
                </c:pt>
                <c:pt idx="921">
                  <c:v>85</c:v>
                </c:pt>
                <c:pt idx="922">
                  <c:v>82</c:v>
                </c:pt>
                <c:pt idx="923">
                  <c:v>90</c:v>
                </c:pt>
                <c:pt idx="924">
                  <c:v>81</c:v>
                </c:pt>
                <c:pt idx="925">
                  <c:v>96</c:v>
                </c:pt>
                <c:pt idx="926">
                  <c:v>94</c:v>
                </c:pt>
                <c:pt idx="927">
                  <c:v>82</c:v>
                </c:pt>
                <c:pt idx="928">
                  <c:v>81</c:v>
                </c:pt>
                <c:pt idx="929">
                  <c:v>80</c:v>
                </c:pt>
                <c:pt idx="930">
                  <c:v>86</c:v>
                </c:pt>
                <c:pt idx="931">
                  <c:v>77</c:v>
                </c:pt>
                <c:pt idx="932">
                  <c:v>74</c:v>
                </c:pt>
                <c:pt idx="933">
                  <c:v>74</c:v>
                </c:pt>
                <c:pt idx="934">
                  <c:v>85</c:v>
                </c:pt>
                <c:pt idx="935">
                  <c:v>91</c:v>
                </c:pt>
                <c:pt idx="936">
                  <c:v>91</c:v>
                </c:pt>
                <c:pt idx="937">
                  <c:v>74</c:v>
                </c:pt>
                <c:pt idx="938">
                  <c:v>71</c:v>
                </c:pt>
                <c:pt idx="939">
                  <c:v>76</c:v>
                </c:pt>
                <c:pt idx="940">
                  <c:v>77</c:v>
                </c:pt>
                <c:pt idx="941">
                  <c:v>79</c:v>
                </c:pt>
                <c:pt idx="942">
                  <c:v>85</c:v>
                </c:pt>
                <c:pt idx="943">
                  <c:v>73</c:v>
                </c:pt>
                <c:pt idx="944">
                  <c:v>67</c:v>
                </c:pt>
                <c:pt idx="945">
                  <c:v>76</c:v>
                </c:pt>
                <c:pt idx="946">
                  <c:v>82</c:v>
                </c:pt>
                <c:pt idx="947">
                  <c:v>72</c:v>
                </c:pt>
                <c:pt idx="948">
                  <c:v>76</c:v>
                </c:pt>
                <c:pt idx="949">
                  <c:v>68</c:v>
                </c:pt>
                <c:pt idx="950">
                  <c:v>87</c:v>
                </c:pt>
                <c:pt idx="951">
                  <c:v>80</c:v>
                </c:pt>
                <c:pt idx="952">
                  <c:v>62</c:v>
                </c:pt>
                <c:pt idx="953">
                  <c:v>67</c:v>
                </c:pt>
                <c:pt idx="954">
                  <c:v>73</c:v>
                </c:pt>
                <c:pt idx="955">
                  <c:v>77</c:v>
                </c:pt>
                <c:pt idx="956">
                  <c:v>67</c:v>
                </c:pt>
                <c:pt idx="957">
                  <c:v>66</c:v>
                </c:pt>
                <c:pt idx="958">
                  <c:v>81</c:v>
                </c:pt>
                <c:pt idx="959">
                  <c:v>92</c:v>
                </c:pt>
                <c:pt idx="960">
                  <c:v>84</c:v>
                </c:pt>
                <c:pt idx="961">
                  <c:v>73</c:v>
                </c:pt>
                <c:pt idx="962">
                  <c:v>79</c:v>
                </c:pt>
                <c:pt idx="963">
                  <c:v>69</c:v>
                </c:pt>
                <c:pt idx="964">
                  <c:v>87</c:v>
                </c:pt>
                <c:pt idx="965">
                  <c:v>81</c:v>
                </c:pt>
                <c:pt idx="966">
                  <c:v>59</c:v>
                </c:pt>
                <c:pt idx="967">
                  <c:v>71</c:v>
                </c:pt>
                <c:pt idx="968">
                  <c:v>77</c:v>
                </c:pt>
                <c:pt idx="969">
                  <c:v>81</c:v>
                </c:pt>
                <c:pt idx="970">
                  <c:v>104</c:v>
                </c:pt>
                <c:pt idx="971">
                  <c:v>69</c:v>
                </c:pt>
                <c:pt idx="972">
                  <c:v>78</c:v>
                </c:pt>
                <c:pt idx="973">
                  <c:v>83</c:v>
                </c:pt>
                <c:pt idx="974">
                  <c:v>77</c:v>
                </c:pt>
                <c:pt idx="975">
                  <c:v>69</c:v>
                </c:pt>
                <c:pt idx="976">
                  <c:v>74</c:v>
                </c:pt>
                <c:pt idx="977">
                  <c:v>73</c:v>
                </c:pt>
                <c:pt idx="978">
                  <c:v>80</c:v>
                </c:pt>
                <c:pt idx="979">
                  <c:v>70</c:v>
                </c:pt>
                <c:pt idx="980">
                  <c:v>63</c:v>
                </c:pt>
                <c:pt idx="981">
                  <c:v>70</c:v>
                </c:pt>
                <c:pt idx="982">
                  <c:v>83</c:v>
                </c:pt>
                <c:pt idx="983">
                  <c:v>73</c:v>
                </c:pt>
                <c:pt idx="984">
                  <c:v>76</c:v>
                </c:pt>
                <c:pt idx="985">
                  <c:v>70</c:v>
                </c:pt>
                <c:pt idx="986">
                  <c:v>75</c:v>
                </c:pt>
                <c:pt idx="987">
                  <c:v>67</c:v>
                </c:pt>
                <c:pt idx="988">
                  <c:v>73</c:v>
                </c:pt>
                <c:pt idx="989">
                  <c:v>69</c:v>
                </c:pt>
                <c:pt idx="990">
                  <c:v>74</c:v>
                </c:pt>
                <c:pt idx="991">
                  <c:v>74</c:v>
                </c:pt>
                <c:pt idx="992">
                  <c:v>75</c:v>
                </c:pt>
                <c:pt idx="993">
                  <c:v>73</c:v>
                </c:pt>
                <c:pt idx="994">
                  <c:v>56</c:v>
                </c:pt>
                <c:pt idx="995">
                  <c:v>79</c:v>
                </c:pt>
                <c:pt idx="996">
                  <c:v>78</c:v>
                </c:pt>
                <c:pt idx="997">
                  <c:v>60</c:v>
                </c:pt>
                <c:pt idx="998">
                  <c:v>73</c:v>
                </c:pt>
                <c:pt idx="999">
                  <c:v>66</c:v>
                </c:pt>
                <c:pt idx="1000">
                  <c:v>61</c:v>
                </c:pt>
                <c:pt idx="1001">
                  <c:v>85</c:v>
                </c:pt>
                <c:pt idx="1002">
                  <c:v>58</c:v>
                </c:pt>
                <c:pt idx="1003">
                  <c:v>62</c:v>
                </c:pt>
                <c:pt idx="1004">
                  <c:v>70</c:v>
                </c:pt>
                <c:pt idx="1005">
                  <c:v>63</c:v>
                </c:pt>
                <c:pt idx="1006">
                  <c:v>63</c:v>
                </c:pt>
                <c:pt idx="1007">
                  <c:v>68</c:v>
                </c:pt>
                <c:pt idx="1008">
                  <c:v>82</c:v>
                </c:pt>
                <c:pt idx="1009">
                  <c:v>64</c:v>
                </c:pt>
                <c:pt idx="1010">
                  <c:v>63</c:v>
                </c:pt>
                <c:pt idx="1011">
                  <c:v>65</c:v>
                </c:pt>
                <c:pt idx="1012">
                  <c:v>53</c:v>
                </c:pt>
                <c:pt idx="1013">
                  <c:v>56</c:v>
                </c:pt>
                <c:pt idx="1014">
                  <c:v>73</c:v>
                </c:pt>
                <c:pt idx="1015">
                  <c:v>70</c:v>
                </c:pt>
                <c:pt idx="1016">
                  <c:v>78</c:v>
                </c:pt>
                <c:pt idx="1017">
                  <c:v>80</c:v>
                </c:pt>
                <c:pt idx="1018">
                  <c:v>68</c:v>
                </c:pt>
                <c:pt idx="1019">
                  <c:v>72</c:v>
                </c:pt>
                <c:pt idx="1020">
                  <c:v>60</c:v>
                </c:pt>
                <c:pt idx="1021">
                  <c:v>70</c:v>
                </c:pt>
                <c:pt idx="1022">
                  <c:v>64</c:v>
                </c:pt>
                <c:pt idx="1023">
                  <c:v>78</c:v>
                </c:pt>
                <c:pt idx="1024">
                  <c:v>87</c:v>
                </c:pt>
                <c:pt idx="1025">
                  <c:v>92</c:v>
                </c:pt>
                <c:pt idx="1026">
                  <c:v>96</c:v>
                </c:pt>
                <c:pt idx="1027">
                  <c:v>89</c:v>
                </c:pt>
                <c:pt idx="1028">
                  <c:v>100</c:v>
                </c:pt>
                <c:pt idx="1029">
                  <c:v>100</c:v>
                </c:pt>
                <c:pt idx="1030">
                  <c:v>114</c:v>
                </c:pt>
                <c:pt idx="1031">
                  <c:v>97</c:v>
                </c:pt>
                <c:pt idx="1032">
                  <c:v>121</c:v>
                </c:pt>
                <c:pt idx="1033">
                  <c:v>172</c:v>
                </c:pt>
                <c:pt idx="1034">
                  <c:v>166</c:v>
                </c:pt>
                <c:pt idx="1035">
                  <c:v>205</c:v>
                </c:pt>
                <c:pt idx="1036">
                  <c:v>207</c:v>
                </c:pt>
                <c:pt idx="1037">
                  <c:v>243</c:v>
                </c:pt>
                <c:pt idx="1038">
                  <c:v>298</c:v>
                </c:pt>
                <c:pt idx="1039">
                  <c:v>307</c:v>
                </c:pt>
                <c:pt idx="1040">
                  <c:v>332</c:v>
                </c:pt>
                <c:pt idx="1041">
                  <c:v>363</c:v>
                </c:pt>
                <c:pt idx="1042">
                  <c:v>413</c:v>
                </c:pt>
                <c:pt idx="1043">
                  <c:v>421</c:v>
                </c:pt>
                <c:pt idx="1044">
                  <c:v>417</c:v>
                </c:pt>
                <c:pt idx="1045">
                  <c:v>465</c:v>
                </c:pt>
                <c:pt idx="1046">
                  <c:v>442</c:v>
                </c:pt>
                <c:pt idx="1047">
                  <c:v>509</c:v>
                </c:pt>
                <c:pt idx="1048">
                  <c:v>424</c:v>
                </c:pt>
                <c:pt idx="1049">
                  <c:v>480</c:v>
                </c:pt>
                <c:pt idx="1050">
                  <c:v>486</c:v>
                </c:pt>
                <c:pt idx="1051">
                  <c:v>462</c:v>
                </c:pt>
                <c:pt idx="1052">
                  <c:v>396</c:v>
                </c:pt>
                <c:pt idx="1053">
                  <c:v>368</c:v>
                </c:pt>
                <c:pt idx="1054">
                  <c:v>368</c:v>
                </c:pt>
                <c:pt idx="1055">
                  <c:v>334</c:v>
                </c:pt>
                <c:pt idx="1056">
                  <c:v>332</c:v>
                </c:pt>
                <c:pt idx="1057">
                  <c:v>297</c:v>
                </c:pt>
                <c:pt idx="1058">
                  <c:v>275</c:v>
                </c:pt>
                <c:pt idx="1059">
                  <c:v>206</c:v>
                </c:pt>
                <c:pt idx="1060">
                  <c:v>182</c:v>
                </c:pt>
                <c:pt idx="1061">
                  <c:v>197</c:v>
                </c:pt>
                <c:pt idx="1062">
                  <c:v>153</c:v>
                </c:pt>
                <c:pt idx="1063">
                  <c:v>135</c:v>
                </c:pt>
                <c:pt idx="1064">
                  <c:v>113</c:v>
                </c:pt>
                <c:pt idx="1065">
                  <c:v>123</c:v>
                </c:pt>
                <c:pt idx="1066">
                  <c:v>116</c:v>
                </c:pt>
                <c:pt idx="1067">
                  <c:v>93</c:v>
                </c:pt>
                <c:pt idx="1068">
                  <c:v>94</c:v>
                </c:pt>
                <c:pt idx="1069">
                  <c:v>100</c:v>
                </c:pt>
                <c:pt idx="1070">
                  <c:v>102</c:v>
                </c:pt>
                <c:pt idx="1071">
                  <c:v>74</c:v>
                </c:pt>
                <c:pt idx="1072">
                  <c:v>92</c:v>
                </c:pt>
                <c:pt idx="1073">
                  <c:v>101</c:v>
                </c:pt>
                <c:pt idx="1074">
                  <c:v>84</c:v>
                </c:pt>
                <c:pt idx="1075">
                  <c:v>72</c:v>
                </c:pt>
                <c:pt idx="1076">
                  <c:v>90</c:v>
                </c:pt>
                <c:pt idx="1077">
                  <c:v>87</c:v>
                </c:pt>
                <c:pt idx="1078">
                  <c:v>102</c:v>
                </c:pt>
                <c:pt idx="1079">
                  <c:v>90</c:v>
                </c:pt>
                <c:pt idx="1080">
                  <c:v>98</c:v>
                </c:pt>
                <c:pt idx="1081">
                  <c:v>102</c:v>
                </c:pt>
                <c:pt idx="1082">
                  <c:v>80</c:v>
                </c:pt>
                <c:pt idx="1083">
                  <c:v>87</c:v>
                </c:pt>
                <c:pt idx="1084">
                  <c:v>100</c:v>
                </c:pt>
                <c:pt idx="1085">
                  <c:v>91</c:v>
                </c:pt>
                <c:pt idx="1086">
                  <c:v>109</c:v>
                </c:pt>
                <c:pt idx="1087">
                  <c:v>105</c:v>
                </c:pt>
                <c:pt idx="1088">
                  <c:v>117</c:v>
                </c:pt>
                <c:pt idx="1089">
                  <c:v>101</c:v>
                </c:pt>
                <c:pt idx="1090">
                  <c:v>106</c:v>
                </c:pt>
                <c:pt idx="1091">
                  <c:v>92</c:v>
                </c:pt>
                <c:pt idx="1092">
                  <c:v>109</c:v>
                </c:pt>
                <c:pt idx="1093">
                  <c:v>102</c:v>
                </c:pt>
                <c:pt idx="1094">
                  <c:v>109</c:v>
                </c:pt>
                <c:pt idx="1095">
                  <c:v>105</c:v>
                </c:pt>
                <c:pt idx="1096">
                  <c:v>102</c:v>
                </c:pt>
                <c:pt idx="1097">
                  <c:v>100</c:v>
                </c:pt>
                <c:pt idx="1098">
                  <c:v>92</c:v>
                </c:pt>
                <c:pt idx="1099">
                  <c:v>100</c:v>
                </c:pt>
                <c:pt idx="1100">
                  <c:v>107</c:v>
                </c:pt>
                <c:pt idx="1101">
                  <c:v>91</c:v>
                </c:pt>
                <c:pt idx="1102">
                  <c:v>95</c:v>
                </c:pt>
                <c:pt idx="1103">
                  <c:v>88</c:v>
                </c:pt>
                <c:pt idx="1104">
                  <c:v>104</c:v>
                </c:pt>
                <c:pt idx="1105">
                  <c:v>86</c:v>
                </c:pt>
                <c:pt idx="1106">
                  <c:v>92</c:v>
                </c:pt>
                <c:pt idx="1107">
                  <c:v>80</c:v>
                </c:pt>
                <c:pt idx="1108">
                  <c:v>89</c:v>
                </c:pt>
                <c:pt idx="1109">
                  <c:v>107</c:v>
                </c:pt>
                <c:pt idx="1110">
                  <c:v>85</c:v>
                </c:pt>
                <c:pt idx="1111">
                  <c:v>93</c:v>
                </c:pt>
                <c:pt idx="1112">
                  <c:v>91</c:v>
                </c:pt>
                <c:pt idx="1113">
                  <c:v>95</c:v>
                </c:pt>
                <c:pt idx="1114">
                  <c:v>87</c:v>
                </c:pt>
                <c:pt idx="1115">
                  <c:v>78</c:v>
                </c:pt>
                <c:pt idx="1116">
                  <c:v>83</c:v>
                </c:pt>
                <c:pt idx="1117">
                  <c:v>65</c:v>
                </c:pt>
                <c:pt idx="1118">
                  <c:v>73</c:v>
                </c:pt>
                <c:pt idx="1119">
                  <c:v>98</c:v>
                </c:pt>
                <c:pt idx="1120">
                  <c:v>82</c:v>
                </c:pt>
                <c:pt idx="1121">
                  <c:v>78</c:v>
                </c:pt>
                <c:pt idx="1122">
                  <c:v>102</c:v>
                </c:pt>
                <c:pt idx="1123">
                  <c:v>90</c:v>
                </c:pt>
                <c:pt idx="1124">
                  <c:v>98</c:v>
                </c:pt>
                <c:pt idx="1125">
                  <c:v>106</c:v>
                </c:pt>
                <c:pt idx="1126">
                  <c:v>95</c:v>
                </c:pt>
                <c:pt idx="1127">
                  <c:v>78</c:v>
                </c:pt>
                <c:pt idx="1128">
                  <c:v>94</c:v>
                </c:pt>
                <c:pt idx="1129">
                  <c:v>93</c:v>
                </c:pt>
                <c:pt idx="1130">
                  <c:v>94</c:v>
                </c:pt>
                <c:pt idx="1131">
                  <c:v>81</c:v>
                </c:pt>
                <c:pt idx="1132">
                  <c:v>99</c:v>
                </c:pt>
                <c:pt idx="1133">
                  <c:v>86</c:v>
                </c:pt>
                <c:pt idx="1134">
                  <c:v>103</c:v>
                </c:pt>
                <c:pt idx="1135">
                  <c:v>82</c:v>
                </c:pt>
                <c:pt idx="1136">
                  <c:v>80</c:v>
                </c:pt>
                <c:pt idx="1137">
                  <c:v>86</c:v>
                </c:pt>
                <c:pt idx="1138">
                  <c:v>78</c:v>
                </c:pt>
                <c:pt idx="1139">
                  <c:v>82</c:v>
                </c:pt>
                <c:pt idx="1140">
                  <c:v>92</c:v>
                </c:pt>
                <c:pt idx="1141">
                  <c:v>82</c:v>
                </c:pt>
                <c:pt idx="1142">
                  <c:v>90</c:v>
                </c:pt>
                <c:pt idx="1143">
                  <c:v>94</c:v>
                </c:pt>
                <c:pt idx="1144">
                  <c:v>83</c:v>
                </c:pt>
                <c:pt idx="1145">
                  <c:v>78</c:v>
                </c:pt>
                <c:pt idx="1146">
                  <c:v>98</c:v>
                </c:pt>
                <c:pt idx="1147">
                  <c:v>102</c:v>
                </c:pt>
                <c:pt idx="1148">
                  <c:v>90</c:v>
                </c:pt>
                <c:pt idx="1149">
                  <c:v>95</c:v>
                </c:pt>
                <c:pt idx="1150">
                  <c:v>119</c:v>
                </c:pt>
                <c:pt idx="1151">
                  <c:v>111</c:v>
                </c:pt>
                <c:pt idx="1152">
                  <c:v>100</c:v>
                </c:pt>
                <c:pt idx="1153">
                  <c:v>107</c:v>
                </c:pt>
                <c:pt idx="1154">
                  <c:v>109</c:v>
                </c:pt>
                <c:pt idx="1155">
                  <c:v>135</c:v>
                </c:pt>
                <c:pt idx="1156">
                  <c:v>115</c:v>
                </c:pt>
                <c:pt idx="1157">
                  <c:v>129</c:v>
                </c:pt>
                <c:pt idx="1158">
                  <c:v>136</c:v>
                </c:pt>
                <c:pt idx="1159">
                  <c:v>129</c:v>
                </c:pt>
                <c:pt idx="1160">
                  <c:v>123</c:v>
                </c:pt>
                <c:pt idx="1161">
                  <c:v>114</c:v>
                </c:pt>
                <c:pt idx="1162">
                  <c:v>140</c:v>
                </c:pt>
                <c:pt idx="1163">
                  <c:v>138</c:v>
                </c:pt>
                <c:pt idx="1164">
                  <c:v>140</c:v>
                </c:pt>
                <c:pt idx="1165">
                  <c:v>118</c:v>
                </c:pt>
                <c:pt idx="1166">
                  <c:v>119</c:v>
                </c:pt>
                <c:pt idx="1167">
                  <c:v>115</c:v>
                </c:pt>
                <c:pt idx="1168">
                  <c:v>109</c:v>
                </c:pt>
                <c:pt idx="1169">
                  <c:v>104</c:v>
                </c:pt>
                <c:pt idx="1170">
                  <c:v>107</c:v>
                </c:pt>
                <c:pt idx="1171">
                  <c:v>87</c:v>
                </c:pt>
                <c:pt idx="1172">
                  <c:v>75</c:v>
                </c:pt>
                <c:pt idx="1173">
                  <c:v>94</c:v>
                </c:pt>
                <c:pt idx="1174">
                  <c:v>77</c:v>
                </c:pt>
                <c:pt idx="1175">
                  <c:v>62</c:v>
                </c:pt>
                <c:pt idx="1176">
                  <c:v>69</c:v>
                </c:pt>
                <c:pt idx="1177">
                  <c:v>84</c:v>
                </c:pt>
                <c:pt idx="1178">
                  <c:v>67</c:v>
                </c:pt>
                <c:pt idx="1179">
                  <c:v>80</c:v>
                </c:pt>
                <c:pt idx="1180">
                  <c:v>73</c:v>
                </c:pt>
                <c:pt idx="1181">
                  <c:v>62</c:v>
                </c:pt>
                <c:pt idx="1182">
                  <c:v>72</c:v>
                </c:pt>
                <c:pt idx="1183">
                  <c:v>53</c:v>
                </c:pt>
                <c:pt idx="1184">
                  <c:v>63</c:v>
                </c:pt>
                <c:pt idx="1185">
                  <c:v>55</c:v>
                </c:pt>
                <c:pt idx="1186">
                  <c:v>78</c:v>
                </c:pt>
                <c:pt idx="1187">
                  <c:v>61</c:v>
                </c:pt>
                <c:pt idx="1188">
                  <c:v>59</c:v>
                </c:pt>
                <c:pt idx="1189">
                  <c:v>60</c:v>
                </c:pt>
                <c:pt idx="1190">
                  <c:v>58</c:v>
                </c:pt>
                <c:pt idx="1191">
                  <c:v>71</c:v>
                </c:pt>
                <c:pt idx="1192">
                  <c:v>60</c:v>
                </c:pt>
                <c:pt idx="1193">
                  <c:v>67</c:v>
                </c:pt>
                <c:pt idx="1194">
                  <c:v>76</c:v>
                </c:pt>
                <c:pt idx="1195">
                  <c:v>71</c:v>
                </c:pt>
                <c:pt idx="1196">
                  <c:v>66</c:v>
                </c:pt>
                <c:pt idx="1197">
                  <c:v>69</c:v>
                </c:pt>
                <c:pt idx="1198">
                  <c:v>59</c:v>
                </c:pt>
                <c:pt idx="1199">
                  <c:v>63</c:v>
                </c:pt>
                <c:pt idx="1200">
                  <c:v>65</c:v>
                </c:pt>
                <c:pt idx="1201">
                  <c:v>58</c:v>
                </c:pt>
                <c:pt idx="1202">
                  <c:v>70</c:v>
                </c:pt>
                <c:pt idx="1203">
                  <c:v>67</c:v>
                </c:pt>
                <c:pt idx="1204">
                  <c:v>63</c:v>
                </c:pt>
                <c:pt idx="1205">
                  <c:v>64</c:v>
                </c:pt>
                <c:pt idx="1206">
                  <c:v>63</c:v>
                </c:pt>
                <c:pt idx="1207">
                  <c:v>57</c:v>
                </c:pt>
                <c:pt idx="1208">
                  <c:v>66</c:v>
                </c:pt>
                <c:pt idx="1209">
                  <c:v>70</c:v>
                </c:pt>
                <c:pt idx="1210">
                  <c:v>53</c:v>
                </c:pt>
                <c:pt idx="1211">
                  <c:v>45</c:v>
                </c:pt>
                <c:pt idx="1212">
                  <c:v>61</c:v>
                </c:pt>
                <c:pt idx="1213">
                  <c:v>52</c:v>
                </c:pt>
                <c:pt idx="1214">
                  <c:v>71</c:v>
                </c:pt>
                <c:pt idx="1215">
                  <c:v>59</c:v>
                </c:pt>
                <c:pt idx="1216">
                  <c:v>60</c:v>
                </c:pt>
                <c:pt idx="1217">
                  <c:v>51</c:v>
                </c:pt>
                <c:pt idx="1218">
                  <c:v>54</c:v>
                </c:pt>
                <c:pt idx="1219">
                  <c:v>58</c:v>
                </c:pt>
                <c:pt idx="1220">
                  <c:v>58</c:v>
                </c:pt>
                <c:pt idx="1221">
                  <c:v>63</c:v>
                </c:pt>
                <c:pt idx="1222">
                  <c:v>64</c:v>
                </c:pt>
                <c:pt idx="1223">
                  <c:v>72</c:v>
                </c:pt>
                <c:pt idx="1224">
                  <c:v>55</c:v>
                </c:pt>
                <c:pt idx="1225">
                  <c:v>57</c:v>
                </c:pt>
                <c:pt idx="1226">
                  <c:v>65</c:v>
                </c:pt>
                <c:pt idx="1227">
                  <c:v>63</c:v>
                </c:pt>
                <c:pt idx="1228">
                  <c:v>60</c:v>
                </c:pt>
                <c:pt idx="1229">
                  <c:v>68</c:v>
                </c:pt>
                <c:pt idx="1230">
                  <c:v>61</c:v>
                </c:pt>
                <c:pt idx="1231">
                  <c:v>70</c:v>
                </c:pt>
                <c:pt idx="1232">
                  <c:v>57</c:v>
                </c:pt>
                <c:pt idx="1233">
                  <c:v>58</c:v>
                </c:pt>
                <c:pt idx="1234">
                  <c:v>58</c:v>
                </c:pt>
                <c:pt idx="1235">
                  <c:v>64</c:v>
                </c:pt>
                <c:pt idx="1236">
                  <c:v>70</c:v>
                </c:pt>
                <c:pt idx="1237">
                  <c:v>52</c:v>
                </c:pt>
                <c:pt idx="1238">
                  <c:v>71</c:v>
                </c:pt>
                <c:pt idx="1239">
                  <c:v>59</c:v>
                </c:pt>
                <c:pt idx="1240">
                  <c:v>63</c:v>
                </c:pt>
                <c:pt idx="1241">
                  <c:v>59</c:v>
                </c:pt>
                <c:pt idx="1242">
                  <c:v>55</c:v>
                </c:pt>
                <c:pt idx="1243">
                  <c:v>44</c:v>
                </c:pt>
                <c:pt idx="1244">
                  <c:v>50</c:v>
                </c:pt>
                <c:pt idx="1245">
                  <c:v>61</c:v>
                </c:pt>
                <c:pt idx="1246">
                  <c:v>66</c:v>
                </c:pt>
                <c:pt idx="1247">
                  <c:v>62</c:v>
                </c:pt>
                <c:pt idx="1248">
                  <c:v>60</c:v>
                </c:pt>
                <c:pt idx="1249">
                  <c:v>73</c:v>
                </c:pt>
                <c:pt idx="1250">
                  <c:v>67</c:v>
                </c:pt>
                <c:pt idx="1251">
                  <c:v>80</c:v>
                </c:pt>
                <c:pt idx="1252">
                  <c:v>61</c:v>
                </c:pt>
                <c:pt idx="1253">
                  <c:v>60</c:v>
                </c:pt>
                <c:pt idx="1254">
                  <c:v>74</c:v>
                </c:pt>
                <c:pt idx="1255">
                  <c:v>71</c:v>
                </c:pt>
                <c:pt idx="1256">
                  <c:v>67</c:v>
                </c:pt>
                <c:pt idx="1257">
                  <c:v>62</c:v>
                </c:pt>
                <c:pt idx="1258">
                  <c:v>71</c:v>
                </c:pt>
                <c:pt idx="1259">
                  <c:v>95</c:v>
                </c:pt>
                <c:pt idx="1260">
                  <c:v>80</c:v>
                </c:pt>
                <c:pt idx="1261">
                  <c:v>76</c:v>
                </c:pt>
                <c:pt idx="1262">
                  <c:v>71</c:v>
                </c:pt>
                <c:pt idx="1263">
                  <c:v>79</c:v>
                </c:pt>
                <c:pt idx="1264">
                  <c:v>69</c:v>
                </c:pt>
                <c:pt idx="1265">
                  <c:v>77</c:v>
                </c:pt>
                <c:pt idx="1266">
                  <c:v>71</c:v>
                </c:pt>
                <c:pt idx="1267">
                  <c:v>67</c:v>
                </c:pt>
                <c:pt idx="1268">
                  <c:v>58</c:v>
                </c:pt>
                <c:pt idx="1269">
                  <c:v>60</c:v>
                </c:pt>
                <c:pt idx="1270">
                  <c:v>61</c:v>
                </c:pt>
                <c:pt idx="1271">
                  <c:v>64</c:v>
                </c:pt>
                <c:pt idx="1272">
                  <c:v>68</c:v>
                </c:pt>
                <c:pt idx="1273">
                  <c:v>49</c:v>
                </c:pt>
                <c:pt idx="1274">
                  <c:v>54</c:v>
                </c:pt>
                <c:pt idx="1275">
                  <c:v>58</c:v>
                </c:pt>
                <c:pt idx="1276">
                  <c:v>67</c:v>
                </c:pt>
                <c:pt idx="1277">
                  <c:v>61</c:v>
                </c:pt>
                <c:pt idx="1278">
                  <c:v>63</c:v>
                </c:pt>
                <c:pt idx="1279">
                  <c:v>54</c:v>
                </c:pt>
                <c:pt idx="1280">
                  <c:v>48</c:v>
                </c:pt>
                <c:pt idx="1281">
                  <c:v>64</c:v>
                </c:pt>
                <c:pt idx="1282">
                  <c:v>65</c:v>
                </c:pt>
                <c:pt idx="1283">
                  <c:v>62</c:v>
                </c:pt>
                <c:pt idx="1284">
                  <c:v>61</c:v>
                </c:pt>
                <c:pt idx="1285">
                  <c:v>47</c:v>
                </c:pt>
                <c:pt idx="1286">
                  <c:v>47</c:v>
                </c:pt>
                <c:pt idx="1287">
                  <c:v>60</c:v>
                </c:pt>
                <c:pt idx="1288">
                  <c:v>64</c:v>
                </c:pt>
                <c:pt idx="1289">
                  <c:v>72</c:v>
                </c:pt>
                <c:pt idx="1290">
                  <c:v>59</c:v>
                </c:pt>
                <c:pt idx="1291">
                  <c:v>60</c:v>
                </c:pt>
                <c:pt idx="1292">
                  <c:v>61</c:v>
                </c:pt>
                <c:pt idx="1293">
                  <c:v>56</c:v>
                </c:pt>
                <c:pt idx="1294">
                  <c:v>51</c:v>
                </c:pt>
                <c:pt idx="1295">
                  <c:v>63</c:v>
                </c:pt>
                <c:pt idx="1296">
                  <c:v>53</c:v>
                </c:pt>
                <c:pt idx="1297">
                  <c:v>60</c:v>
                </c:pt>
                <c:pt idx="1298">
                  <c:v>62</c:v>
                </c:pt>
                <c:pt idx="1299">
                  <c:v>56</c:v>
                </c:pt>
                <c:pt idx="1300">
                  <c:v>56</c:v>
                </c:pt>
                <c:pt idx="1301">
                  <c:v>50</c:v>
                </c:pt>
                <c:pt idx="1302">
                  <c:v>52</c:v>
                </c:pt>
                <c:pt idx="1303">
                  <c:v>49</c:v>
                </c:pt>
                <c:pt idx="1304">
                  <c:v>54</c:v>
                </c:pt>
                <c:pt idx="1305">
                  <c:v>51</c:v>
                </c:pt>
                <c:pt idx="1306">
                  <c:v>61</c:v>
                </c:pt>
                <c:pt idx="1307">
                  <c:v>58</c:v>
                </c:pt>
                <c:pt idx="1308">
                  <c:v>50</c:v>
                </c:pt>
                <c:pt idx="1309">
                  <c:v>56</c:v>
                </c:pt>
                <c:pt idx="1310">
                  <c:v>47</c:v>
                </c:pt>
                <c:pt idx="1311">
                  <c:v>38</c:v>
                </c:pt>
                <c:pt idx="1312">
                  <c:v>49</c:v>
                </c:pt>
                <c:pt idx="1313">
                  <c:v>47</c:v>
                </c:pt>
                <c:pt idx="1314">
                  <c:v>44</c:v>
                </c:pt>
                <c:pt idx="1315">
                  <c:v>63</c:v>
                </c:pt>
                <c:pt idx="1316">
                  <c:v>53</c:v>
                </c:pt>
                <c:pt idx="1317">
                  <c:v>49</c:v>
                </c:pt>
                <c:pt idx="1318">
                  <c:v>51</c:v>
                </c:pt>
                <c:pt idx="1319">
                  <c:v>47</c:v>
                </c:pt>
                <c:pt idx="1320">
                  <c:v>36</c:v>
                </c:pt>
                <c:pt idx="1321">
                  <c:v>39</c:v>
                </c:pt>
                <c:pt idx="1322">
                  <c:v>49</c:v>
                </c:pt>
                <c:pt idx="1323">
                  <c:v>50</c:v>
                </c:pt>
                <c:pt idx="1324">
                  <c:v>45</c:v>
                </c:pt>
                <c:pt idx="1325">
                  <c:v>52</c:v>
                </c:pt>
                <c:pt idx="1326">
                  <c:v>45</c:v>
                </c:pt>
                <c:pt idx="1327">
                  <c:v>60</c:v>
                </c:pt>
                <c:pt idx="1328">
                  <c:v>55</c:v>
                </c:pt>
                <c:pt idx="1329">
                  <c:v>37</c:v>
                </c:pt>
                <c:pt idx="1330">
                  <c:v>43</c:v>
                </c:pt>
                <c:pt idx="1331">
                  <c:v>48</c:v>
                </c:pt>
                <c:pt idx="1332">
                  <c:v>50</c:v>
                </c:pt>
                <c:pt idx="1333">
                  <c:v>49</c:v>
                </c:pt>
                <c:pt idx="1334">
                  <c:v>57</c:v>
                </c:pt>
                <c:pt idx="1335">
                  <c:v>38</c:v>
                </c:pt>
                <c:pt idx="1336">
                  <c:v>56</c:v>
                </c:pt>
                <c:pt idx="1337">
                  <c:v>57</c:v>
                </c:pt>
                <c:pt idx="1338">
                  <c:v>61</c:v>
                </c:pt>
                <c:pt idx="1339">
                  <c:v>46</c:v>
                </c:pt>
                <c:pt idx="1340">
                  <c:v>34</c:v>
                </c:pt>
                <c:pt idx="1341">
                  <c:v>62</c:v>
                </c:pt>
                <c:pt idx="1342">
                  <c:v>42</c:v>
                </c:pt>
                <c:pt idx="1343">
                  <c:v>35</c:v>
                </c:pt>
                <c:pt idx="1344">
                  <c:v>49</c:v>
                </c:pt>
                <c:pt idx="1345">
                  <c:v>41</c:v>
                </c:pt>
                <c:pt idx="1346">
                  <c:v>44</c:v>
                </c:pt>
                <c:pt idx="1347">
                  <c:v>52</c:v>
                </c:pt>
                <c:pt idx="1348">
                  <c:v>44</c:v>
                </c:pt>
                <c:pt idx="1349">
                  <c:v>50</c:v>
                </c:pt>
                <c:pt idx="1350">
                  <c:v>65</c:v>
                </c:pt>
                <c:pt idx="1351">
                  <c:v>54</c:v>
                </c:pt>
                <c:pt idx="1352">
                  <c:v>35</c:v>
                </c:pt>
                <c:pt idx="1353">
                  <c:v>40</c:v>
                </c:pt>
                <c:pt idx="1354">
                  <c:v>46</c:v>
                </c:pt>
                <c:pt idx="1355">
                  <c:v>52</c:v>
                </c:pt>
                <c:pt idx="1356">
                  <c:v>42</c:v>
                </c:pt>
                <c:pt idx="1357">
                  <c:v>50</c:v>
                </c:pt>
                <c:pt idx="1358">
                  <c:v>46</c:v>
                </c:pt>
                <c:pt idx="1359">
                  <c:v>34</c:v>
                </c:pt>
                <c:pt idx="1360">
                  <c:v>42</c:v>
                </c:pt>
                <c:pt idx="1361">
                  <c:v>56</c:v>
                </c:pt>
                <c:pt idx="1362">
                  <c:v>50</c:v>
                </c:pt>
                <c:pt idx="1363">
                  <c:v>33</c:v>
                </c:pt>
                <c:pt idx="1364">
                  <c:v>52</c:v>
                </c:pt>
                <c:pt idx="1365">
                  <c:v>42</c:v>
                </c:pt>
                <c:pt idx="1366">
                  <c:v>38</c:v>
                </c:pt>
                <c:pt idx="1367">
                  <c:v>45</c:v>
                </c:pt>
                <c:pt idx="1368">
                  <c:v>39</c:v>
                </c:pt>
                <c:pt idx="1369">
                  <c:v>50</c:v>
                </c:pt>
                <c:pt idx="1370">
                  <c:v>48</c:v>
                </c:pt>
                <c:pt idx="1371">
                  <c:v>47</c:v>
                </c:pt>
                <c:pt idx="1372">
                  <c:v>46</c:v>
                </c:pt>
                <c:pt idx="1373">
                  <c:v>43</c:v>
                </c:pt>
                <c:pt idx="1374">
                  <c:v>45</c:v>
                </c:pt>
                <c:pt idx="1375">
                  <c:v>41</c:v>
                </c:pt>
                <c:pt idx="1376">
                  <c:v>41</c:v>
                </c:pt>
                <c:pt idx="1377">
                  <c:v>42</c:v>
                </c:pt>
                <c:pt idx="1378">
                  <c:v>34</c:v>
                </c:pt>
                <c:pt idx="1379">
                  <c:v>47</c:v>
                </c:pt>
                <c:pt idx="1380">
                  <c:v>42</c:v>
                </c:pt>
                <c:pt idx="1381">
                  <c:v>44</c:v>
                </c:pt>
                <c:pt idx="1382">
                  <c:v>38</c:v>
                </c:pt>
                <c:pt idx="1383">
                  <c:v>37</c:v>
                </c:pt>
                <c:pt idx="1384">
                  <c:v>36</c:v>
                </c:pt>
                <c:pt idx="1385">
                  <c:v>42</c:v>
                </c:pt>
                <c:pt idx="1386">
                  <c:v>37</c:v>
                </c:pt>
                <c:pt idx="1387">
                  <c:v>42</c:v>
                </c:pt>
                <c:pt idx="1388">
                  <c:v>39</c:v>
                </c:pt>
                <c:pt idx="1389">
                  <c:v>40</c:v>
                </c:pt>
                <c:pt idx="1390">
                  <c:v>55</c:v>
                </c:pt>
                <c:pt idx="1391">
                  <c:v>41</c:v>
                </c:pt>
                <c:pt idx="1392">
                  <c:v>35</c:v>
                </c:pt>
                <c:pt idx="1393">
                  <c:v>36</c:v>
                </c:pt>
                <c:pt idx="1394">
                  <c:v>39</c:v>
                </c:pt>
                <c:pt idx="1395">
                  <c:v>48</c:v>
                </c:pt>
                <c:pt idx="1396">
                  <c:v>46</c:v>
                </c:pt>
                <c:pt idx="1397">
                  <c:v>42</c:v>
                </c:pt>
                <c:pt idx="1398">
                  <c:v>41</c:v>
                </c:pt>
                <c:pt idx="1399">
                  <c:v>44</c:v>
                </c:pt>
                <c:pt idx="1400">
                  <c:v>35</c:v>
                </c:pt>
                <c:pt idx="1401">
                  <c:v>42</c:v>
                </c:pt>
                <c:pt idx="1402">
                  <c:v>41</c:v>
                </c:pt>
                <c:pt idx="1403">
                  <c:v>40</c:v>
                </c:pt>
                <c:pt idx="1404">
                  <c:v>39</c:v>
                </c:pt>
                <c:pt idx="1405">
                  <c:v>39</c:v>
                </c:pt>
                <c:pt idx="1406">
                  <c:v>39</c:v>
                </c:pt>
                <c:pt idx="1407">
                  <c:v>48</c:v>
                </c:pt>
                <c:pt idx="1408">
                  <c:v>47</c:v>
                </c:pt>
                <c:pt idx="1409">
                  <c:v>48</c:v>
                </c:pt>
                <c:pt idx="1410">
                  <c:v>38</c:v>
                </c:pt>
                <c:pt idx="1411">
                  <c:v>45</c:v>
                </c:pt>
                <c:pt idx="1412">
                  <c:v>48</c:v>
                </c:pt>
                <c:pt idx="1413">
                  <c:v>42</c:v>
                </c:pt>
                <c:pt idx="1414">
                  <c:v>42</c:v>
                </c:pt>
                <c:pt idx="1415">
                  <c:v>28</c:v>
                </c:pt>
                <c:pt idx="1416">
                  <c:v>51</c:v>
                </c:pt>
                <c:pt idx="1417">
                  <c:v>40</c:v>
                </c:pt>
                <c:pt idx="1418">
                  <c:v>41</c:v>
                </c:pt>
                <c:pt idx="1419">
                  <c:v>32</c:v>
                </c:pt>
                <c:pt idx="1420">
                  <c:v>55</c:v>
                </c:pt>
                <c:pt idx="1421">
                  <c:v>27</c:v>
                </c:pt>
                <c:pt idx="1422">
                  <c:v>48</c:v>
                </c:pt>
                <c:pt idx="1423">
                  <c:v>52</c:v>
                </c:pt>
                <c:pt idx="1424">
                  <c:v>45</c:v>
                </c:pt>
                <c:pt idx="1425">
                  <c:v>52</c:v>
                </c:pt>
                <c:pt idx="1426">
                  <c:v>31</c:v>
                </c:pt>
                <c:pt idx="1427">
                  <c:v>51</c:v>
                </c:pt>
                <c:pt idx="1428">
                  <c:v>47</c:v>
                </c:pt>
                <c:pt idx="1429">
                  <c:v>51</c:v>
                </c:pt>
                <c:pt idx="1430">
                  <c:v>44</c:v>
                </c:pt>
                <c:pt idx="1431">
                  <c:v>36</c:v>
                </c:pt>
                <c:pt idx="1432">
                  <c:v>49</c:v>
                </c:pt>
                <c:pt idx="1433">
                  <c:v>41</c:v>
                </c:pt>
                <c:pt idx="1434">
                  <c:v>41</c:v>
                </c:pt>
                <c:pt idx="1435">
                  <c:v>41</c:v>
                </c:pt>
                <c:pt idx="1436">
                  <c:v>41</c:v>
                </c:pt>
                <c:pt idx="1437">
                  <c:v>44</c:v>
                </c:pt>
                <c:pt idx="1438">
                  <c:v>32</c:v>
                </c:pt>
                <c:pt idx="1439">
                  <c:v>38</c:v>
                </c:pt>
                <c:pt idx="1440">
                  <c:v>41</c:v>
                </c:pt>
                <c:pt idx="1441">
                  <c:v>42</c:v>
                </c:pt>
                <c:pt idx="1442">
                  <c:v>36</c:v>
                </c:pt>
                <c:pt idx="1443">
                  <c:v>43</c:v>
                </c:pt>
                <c:pt idx="1444">
                  <c:v>45</c:v>
                </c:pt>
                <c:pt idx="1445">
                  <c:v>32</c:v>
                </c:pt>
                <c:pt idx="1446">
                  <c:v>46</c:v>
                </c:pt>
                <c:pt idx="1447">
                  <c:v>37</c:v>
                </c:pt>
                <c:pt idx="1448">
                  <c:v>38</c:v>
                </c:pt>
                <c:pt idx="1449">
                  <c:v>40</c:v>
                </c:pt>
                <c:pt idx="1450">
                  <c:v>42</c:v>
                </c:pt>
                <c:pt idx="1451">
                  <c:v>48</c:v>
                </c:pt>
                <c:pt idx="1452">
                  <c:v>49</c:v>
                </c:pt>
                <c:pt idx="1453">
                  <c:v>31</c:v>
                </c:pt>
                <c:pt idx="1454">
                  <c:v>47</c:v>
                </c:pt>
                <c:pt idx="1455">
                  <c:v>39</c:v>
                </c:pt>
                <c:pt idx="1456">
                  <c:v>36</c:v>
                </c:pt>
                <c:pt idx="1457">
                  <c:v>40</c:v>
                </c:pt>
                <c:pt idx="1458">
                  <c:v>32</c:v>
                </c:pt>
                <c:pt idx="1459">
                  <c:v>50</c:v>
                </c:pt>
                <c:pt idx="1460">
                  <c:v>39</c:v>
                </c:pt>
                <c:pt idx="1461">
                  <c:v>39</c:v>
                </c:pt>
                <c:pt idx="1462">
                  <c:v>33</c:v>
                </c:pt>
                <c:pt idx="1463">
                  <c:v>44</c:v>
                </c:pt>
                <c:pt idx="1464">
                  <c:v>43</c:v>
                </c:pt>
                <c:pt idx="1465">
                  <c:v>45</c:v>
                </c:pt>
                <c:pt idx="1466">
                  <c:v>42</c:v>
                </c:pt>
                <c:pt idx="1467">
                  <c:v>48</c:v>
                </c:pt>
                <c:pt idx="1468">
                  <c:v>41</c:v>
                </c:pt>
                <c:pt idx="1469">
                  <c:v>35</c:v>
                </c:pt>
                <c:pt idx="1470">
                  <c:v>33</c:v>
                </c:pt>
                <c:pt idx="1471">
                  <c:v>44</c:v>
                </c:pt>
                <c:pt idx="1472">
                  <c:v>49</c:v>
                </c:pt>
                <c:pt idx="1473">
                  <c:v>43</c:v>
                </c:pt>
                <c:pt idx="1474">
                  <c:v>49</c:v>
                </c:pt>
                <c:pt idx="1475">
                  <c:v>42</c:v>
                </c:pt>
                <c:pt idx="1476">
                  <c:v>42</c:v>
                </c:pt>
                <c:pt idx="1477">
                  <c:v>35</c:v>
                </c:pt>
                <c:pt idx="1478">
                  <c:v>32</c:v>
                </c:pt>
                <c:pt idx="1479">
                  <c:v>50</c:v>
                </c:pt>
                <c:pt idx="1480">
                  <c:v>48</c:v>
                </c:pt>
                <c:pt idx="1481">
                  <c:v>40</c:v>
                </c:pt>
                <c:pt idx="1482">
                  <c:v>45</c:v>
                </c:pt>
                <c:pt idx="1483">
                  <c:v>45</c:v>
                </c:pt>
                <c:pt idx="1484">
                  <c:v>39</c:v>
                </c:pt>
                <c:pt idx="1485">
                  <c:v>43</c:v>
                </c:pt>
                <c:pt idx="1486">
                  <c:v>29</c:v>
                </c:pt>
                <c:pt idx="1487">
                  <c:v>31</c:v>
                </c:pt>
                <c:pt idx="1488">
                  <c:v>45</c:v>
                </c:pt>
                <c:pt idx="1489">
                  <c:v>36</c:v>
                </c:pt>
                <c:pt idx="1490">
                  <c:v>34</c:v>
                </c:pt>
                <c:pt idx="1491">
                  <c:v>42</c:v>
                </c:pt>
                <c:pt idx="1492">
                  <c:v>33</c:v>
                </c:pt>
                <c:pt idx="1493">
                  <c:v>45</c:v>
                </c:pt>
                <c:pt idx="1494">
                  <c:v>51</c:v>
                </c:pt>
                <c:pt idx="1495">
                  <c:v>43</c:v>
                </c:pt>
                <c:pt idx="1496">
                  <c:v>42</c:v>
                </c:pt>
                <c:pt idx="1497">
                  <c:v>37</c:v>
                </c:pt>
                <c:pt idx="1498">
                  <c:v>39</c:v>
                </c:pt>
                <c:pt idx="1499">
                  <c:v>34</c:v>
                </c:pt>
                <c:pt idx="1500">
                  <c:v>49</c:v>
                </c:pt>
                <c:pt idx="1501">
                  <c:v>44</c:v>
                </c:pt>
                <c:pt idx="1502">
                  <c:v>43</c:v>
                </c:pt>
                <c:pt idx="1503">
                  <c:v>44</c:v>
                </c:pt>
                <c:pt idx="1504">
                  <c:v>40</c:v>
                </c:pt>
                <c:pt idx="1505">
                  <c:v>41</c:v>
                </c:pt>
                <c:pt idx="1506">
                  <c:v>32</c:v>
                </c:pt>
                <c:pt idx="1507">
                  <c:v>43</c:v>
                </c:pt>
                <c:pt idx="1508">
                  <c:v>40</c:v>
                </c:pt>
                <c:pt idx="1509">
                  <c:v>38</c:v>
                </c:pt>
                <c:pt idx="1510">
                  <c:v>39</c:v>
                </c:pt>
                <c:pt idx="1511">
                  <c:v>30</c:v>
                </c:pt>
                <c:pt idx="1512">
                  <c:v>52</c:v>
                </c:pt>
                <c:pt idx="1513">
                  <c:v>38</c:v>
                </c:pt>
                <c:pt idx="1514">
                  <c:v>40</c:v>
                </c:pt>
                <c:pt idx="1515">
                  <c:v>43</c:v>
                </c:pt>
                <c:pt idx="1516">
                  <c:v>46</c:v>
                </c:pt>
                <c:pt idx="1517">
                  <c:v>43</c:v>
                </c:pt>
                <c:pt idx="1518">
                  <c:v>44</c:v>
                </c:pt>
                <c:pt idx="1519">
                  <c:v>34</c:v>
                </c:pt>
                <c:pt idx="1520">
                  <c:v>36</c:v>
                </c:pt>
                <c:pt idx="1521">
                  <c:v>41</c:v>
                </c:pt>
                <c:pt idx="1522">
                  <c:v>35</c:v>
                </c:pt>
                <c:pt idx="1523">
                  <c:v>36</c:v>
                </c:pt>
                <c:pt idx="1524">
                  <c:v>27</c:v>
                </c:pt>
                <c:pt idx="1525">
                  <c:v>36</c:v>
                </c:pt>
                <c:pt idx="1526">
                  <c:v>33</c:v>
                </c:pt>
                <c:pt idx="1527">
                  <c:v>41</c:v>
                </c:pt>
                <c:pt idx="1528">
                  <c:v>36</c:v>
                </c:pt>
                <c:pt idx="1529">
                  <c:v>43</c:v>
                </c:pt>
                <c:pt idx="1530">
                  <c:v>33</c:v>
                </c:pt>
                <c:pt idx="1531">
                  <c:v>42</c:v>
                </c:pt>
                <c:pt idx="1532">
                  <c:v>44</c:v>
                </c:pt>
                <c:pt idx="1533">
                  <c:v>29</c:v>
                </c:pt>
                <c:pt idx="1534">
                  <c:v>29</c:v>
                </c:pt>
                <c:pt idx="1535">
                  <c:v>49</c:v>
                </c:pt>
                <c:pt idx="1536">
                  <c:v>28</c:v>
                </c:pt>
                <c:pt idx="1537">
                  <c:v>35</c:v>
                </c:pt>
                <c:pt idx="1538">
                  <c:v>31</c:v>
                </c:pt>
                <c:pt idx="1539">
                  <c:v>25</c:v>
                </c:pt>
                <c:pt idx="1540">
                  <c:v>37</c:v>
                </c:pt>
                <c:pt idx="1541">
                  <c:v>38</c:v>
                </c:pt>
                <c:pt idx="1542">
                  <c:v>33</c:v>
                </c:pt>
                <c:pt idx="1543">
                  <c:v>46</c:v>
                </c:pt>
                <c:pt idx="1544">
                  <c:v>41</c:v>
                </c:pt>
                <c:pt idx="1545">
                  <c:v>35</c:v>
                </c:pt>
                <c:pt idx="1546">
                  <c:v>31</c:v>
                </c:pt>
                <c:pt idx="1547">
                  <c:v>32</c:v>
                </c:pt>
                <c:pt idx="1548">
                  <c:v>30</c:v>
                </c:pt>
                <c:pt idx="1549">
                  <c:v>26</c:v>
                </c:pt>
                <c:pt idx="1550">
                  <c:v>50</c:v>
                </c:pt>
                <c:pt idx="1551">
                  <c:v>36</c:v>
                </c:pt>
                <c:pt idx="1552">
                  <c:v>35</c:v>
                </c:pt>
                <c:pt idx="1553">
                  <c:v>37</c:v>
                </c:pt>
                <c:pt idx="1554">
                  <c:v>46</c:v>
                </c:pt>
                <c:pt idx="1555">
                  <c:v>29</c:v>
                </c:pt>
                <c:pt idx="1556">
                  <c:v>29</c:v>
                </c:pt>
                <c:pt idx="1557">
                  <c:v>37</c:v>
                </c:pt>
                <c:pt idx="1558">
                  <c:v>37</c:v>
                </c:pt>
                <c:pt idx="1559">
                  <c:v>34</c:v>
                </c:pt>
                <c:pt idx="1560">
                  <c:v>34</c:v>
                </c:pt>
                <c:pt idx="1561">
                  <c:v>39</c:v>
                </c:pt>
                <c:pt idx="1562">
                  <c:v>44</c:v>
                </c:pt>
                <c:pt idx="1563">
                  <c:v>26</c:v>
                </c:pt>
                <c:pt idx="1564">
                  <c:v>49</c:v>
                </c:pt>
                <c:pt idx="1565">
                  <c:v>26</c:v>
                </c:pt>
                <c:pt idx="1566">
                  <c:v>33</c:v>
                </c:pt>
                <c:pt idx="1567">
                  <c:v>40</c:v>
                </c:pt>
                <c:pt idx="1568">
                  <c:v>44</c:v>
                </c:pt>
                <c:pt idx="1569">
                  <c:v>38</c:v>
                </c:pt>
                <c:pt idx="1570">
                  <c:v>37</c:v>
                </c:pt>
                <c:pt idx="1571">
                  <c:v>38</c:v>
                </c:pt>
                <c:pt idx="1572">
                  <c:v>41</c:v>
                </c:pt>
                <c:pt idx="1573">
                  <c:v>29</c:v>
                </c:pt>
                <c:pt idx="1574">
                  <c:v>38</c:v>
                </c:pt>
                <c:pt idx="1575">
                  <c:v>30</c:v>
                </c:pt>
                <c:pt idx="1576">
                  <c:v>30</c:v>
                </c:pt>
                <c:pt idx="1577">
                  <c:v>46</c:v>
                </c:pt>
                <c:pt idx="1578">
                  <c:v>27</c:v>
                </c:pt>
                <c:pt idx="1579">
                  <c:v>32</c:v>
                </c:pt>
                <c:pt idx="1580">
                  <c:v>34</c:v>
                </c:pt>
                <c:pt idx="1581">
                  <c:v>37</c:v>
                </c:pt>
                <c:pt idx="1582">
                  <c:v>31</c:v>
                </c:pt>
                <c:pt idx="1583">
                  <c:v>42</c:v>
                </c:pt>
                <c:pt idx="1584">
                  <c:v>42</c:v>
                </c:pt>
                <c:pt idx="1585">
                  <c:v>31</c:v>
                </c:pt>
                <c:pt idx="1586">
                  <c:v>36</c:v>
                </c:pt>
                <c:pt idx="1587">
                  <c:v>32</c:v>
                </c:pt>
                <c:pt idx="1588">
                  <c:v>35</c:v>
                </c:pt>
                <c:pt idx="1589">
                  <c:v>32</c:v>
                </c:pt>
                <c:pt idx="1590">
                  <c:v>35</c:v>
                </c:pt>
                <c:pt idx="1591">
                  <c:v>40</c:v>
                </c:pt>
                <c:pt idx="1592">
                  <c:v>33</c:v>
                </c:pt>
                <c:pt idx="1593">
                  <c:v>32</c:v>
                </c:pt>
                <c:pt idx="1594">
                  <c:v>31</c:v>
                </c:pt>
                <c:pt idx="1595">
                  <c:v>34</c:v>
                </c:pt>
                <c:pt idx="1596">
                  <c:v>44</c:v>
                </c:pt>
                <c:pt idx="1597">
                  <c:v>41</c:v>
                </c:pt>
                <c:pt idx="1598">
                  <c:v>28</c:v>
                </c:pt>
                <c:pt idx="1599">
                  <c:v>29</c:v>
                </c:pt>
                <c:pt idx="1600">
                  <c:v>31</c:v>
                </c:pt>
                <c:pt idx="1601">
                  <c:v>26</c:v>
                </c:pt>
                <c:pt idx="1602">
                  <c:v>33</c:v>
                </c:pt>
                <c:pt idx="1603">
                  <c:v>26</c:v>
                </c:pt>
                <c:pt idx="1604">
                  <c:v>30</c:v>
                </c:pt>
                <c:pt idx="1605">
                  <c:v>37</c:v>
                </c:pt>
                <c:pt idx="1606">
                  <c:v>22</c:v>
                </c:pt>
                <c:pt idx="1607">
                  <c:v>27</c:v>
                </c:pt>
                <c:pt idx="1608">
                  <c:v>46</c:v>
                </c:pt>
                <c:pt idx="1609">
                  <c:v>35</c:v>
                </c:pt>
                <c:pt idx="1610">
                  <c:v>32</c:v>
                </c:pt>
                <c:pt idx="1611">
                  <c:v>37</c:v>
                </c:pt>
                <c:pt idx="1612">
                  <c:v>35</c:v>
                </c:pt>
                <c:pt idx="1613">
                  <c:v>30</c:v>
                </c:pt>
                <c:pt idx="1614">
                  <c:v>34</c:v>
                </c:pt>
                <c:pt idx="1615">
                  <c:v>38</c:v>
                </c:pt>
                <c:pt idx="1616">
                  <c:v>31</c:v>
                </c:pt>
                <c:pt idx="1617">
                  <c:v>28</c:v>
                </c:pt>
                <c:pt idx="1618">
                  <c:v>35</c:v>
                </c:pt>
                <c:pt idx="1619">
                  <c:v>45</c:v>
                </c:pt>
                <c:pt idx="1620">
                  <c:v>35</c:v>
                </c:pt>
                <c:pt idx="1621">
                  <c:v>35</c:v>
                </c:pt>
                <c:pt idx="1622">
                  <c:v>41</c:v>
                </c:pt>
                <c:pt idx="1623">
                  <c:v>38</c:v>
                </c:pt>
                <c:pt idx="1624">
                  <c:v>26</c:v>
                </c:pt>
                <c:pt idx="1625">
                  <c:v>28</c:v>
                </c:pt>
                <c:pt idx="1626">
                  <c:v>28</c:v>
                </c:pt>
                <c:pt idx="1627">
                  <c:v>31</c:v>
                </c:pt>
                <c:pt idx="1628">
                  <c:v>30</c:v>
                </c:pt>
                <c:pt idx="1629">
                  <c:v>36</c:v>
                </c:pt>
                <c:pt idx="1630">
                  <c:v>40</c:v>
                </c:pt>
                <c:pt idx="1631">
                  <c:v>38</c:v>
                </c:pt>
                <c:pt idx="1632">
                  <c:v>32</c:v>
                </c:pt>
                <c:pt idx="1633">
                  <c:v>34</c:v>
                </c:pt>
                <c:pt idx="1634">
                  <c:v>33</c:v>
                </c:pt>
                <c:pt idx="1635">
                  <c:v>34</c:v>
                </c:pt>
                <c:pt idx="1636">
                  <c:v>30</c:v>
                </c:pt>
                <c:pt idx="1637">
                  <c:v>30</c:v>
                </c:pt>
                <c:pt idx="1638">
                  <c:v>40</c:v>
                </c:pt>
                <c:pt idx="1639">
                  <c:v>33</c:v>
                </c:pt>
                <c:pt idx="1640">
                  <c:v>29</c:v>
                </c:pt>
                <c:pt idx="1641">
                  <c:v>25</c:v>
                </c:pt>
                <c:pt idx="1642">
                  <c:v>22</c:v>
                </c:pt>
                <c:pt idx="1643">
                  <c:v>32</c:v>
                </c:pt>
                <c:pt idx="1644">
                  <c:v>32</c:v>
                </c:pt>
                <c:pt idx="1645">
                  <c:v>22</c:v>
                </c:pt>
                <c:pt idx="1646">
                  <c:v>26</c:v>
                </c:pt>
                <c:pt idx="1647">
                  <c:v>26</c:v>
                </c:pt>
                <c:pt idx="1648">
                  <c:v>35</c:v>
                </c:pt>
                <c:pt idx="1649">
                  <c:v>35</c:v>
                </c:pt>
                <c:pt idx="1650">
                  <c:v>34</c:v>
                </c:pt>
                <c:pt idx="1651">
                  <c:v>34</c:v>
                </c:pt>
                <c:pt idx="1652">
                  <c:v>32</c:v>
                </c:pt>
                <c:pt idx="1653">
                  <c:v>27</c:v>
                </c:pt>
                <c:pt idx="1654">
                  <c:v>31</c:v>
                </c:pt>
                <c:pt idx="1655">
                  <c:v>32</c:v>
                </c:pt>
                <c:pt idx="1656">
                  <c:v>31</c:v>
                </c:pt>
                <c:pt idx="1657">
                  <c:v>37</c:v>
                </c:pt>
                <c:pt idx="1658">
                  <c:v>30</c:v>
                </c:pt>
                <c:pt idx="1659">
                  <c:v>30</c:v>
                </c:pt>
                <c:pt idx="1660">
                  <c:v>37</c:v>
                </c:pt>
                <c:pt idx="1661">
                  <c:v>40</c:v>
                </c:pt>
                <c:pt idx="1662">
                  <c:v>34</c:v>
                </c:pt>
                <c:pt idx="1663">
                  <c:v>32</c:v>
                </c:pt>
                <c:pt idx="1664">
                  <c:v>32</c:v>
                </c:pt>
                <c:pt idx="1665">
                  <c:v>32</c:v>
                </c:pt>
                <c:pt idx="1666">
                  <c:v>26</c:v>
                </c:pt>
                <c:pt idx="1667">
                  <c:v>38</c:v>
                </c:pt>
                <c:pt idx="1668">
                  <c:v>34</c:v>
                </c:pt>
                <c:pt idx="1669">
                  <c:v>33</c:v>
                </c:pt>
                <c:pt idx="1670">
                  <c:v>35</c:v>
                </c:pt>
                <c:pt idx="1671">
                  <c:v>25</c:v>
                </c:pt>
                <c:pt idx="1672">
                  <c:v>29</c:v>
                </c:pt>
                <c:pt idx="1673">
                  <c:v>31</c:v>
                </c:pt>
                <c:pt idx="1674">
                  <c:v>39</c:v>
                </c:pt>
                <c:pt idx="1675">
                  <c:v>31</c:v>
                </c:pt>
                <c:pt idx="1676">
                  <c:v>28</c:v>
                </c:pt>
                <c:pt idx="1677">
                  <c:v>26</c:v>
                </c:pt>
                <c:pt idx="1678">
                  <c:v>24</c:v>
                </c:pt>
                <c:pt idx="1679">
                  <c:v>32</c:v>
                </c:pt>
                <c:pt idx="1680">
                  <c:v>32</c:v>
                </c:pt>
                <c:pt idx="1681">
                  <c:v>42</c:v>
                </c:pt>
                <c:pt idx="1682">
                  <c:v>34</c:v>
                </c:pt>
                <c:pt idx="1683">
                  <c:v>22</c:v>
                </c:pt>
                <c:pt idx="1684">
                  <c:v>28</c:v>
                </c:pt>
                <c:pt idx="1685">
                  <c:v>31</c:v>
                </c:pt>
                <c:pt idx="1686">
                  <c:v>34</c:v>
                </c:pt>
                <c:pt idx="1687">
                  <c:v>35</c:v>
                </c:pt>
                <c:pt idx="1688">
                  <c:v>37</c:v>
                </c:pt>
                <c:pt idx="1689">
                  <c:v>20</c:v>
                </c:pt>
                <c:pt idx="1690">
                  <c:v>29</c:v>
                </c:pt>
                <c:pt idx="1691">
                  <c:v>30</c:v>
                </c:pt>
                <c:pt idx="1692">
                  <c:v>30</c:v>
                </c:pt>
                <c:pt idx="1693">
                  <c:v>32</c:v>
                </c:pt>
                <c:pt idx="1694">
                  <c:v>24</c:v>
                </c:pt>
                <c:pt idx="1695">
                  <c:v>26</c:v>
                </c:pt>
                <c:pt idx="1696">
                  <c:v>25</c:v>
                </c:pt>
                <c:pt idx="1697">
                  <c:v>40</c:v>
                </c:pt>
                <c:pt idx="1698">
                  <c:v>24</c:v>
                </c:pt>
                <c:pt idx="1699">
                  <c:v>23</c:v>
                </c:pt>
                <c:pt idx="1700">
                  <c:v>23</c:v>
                </c:pt>
                <c:pt idx="1701">
                  <c:v>35</c:v>
                </c:pt>
                <c:pt idx="1702">
                  <c:v>28</c:v>
                </c:pt>
                <c:pt idx="1703">
                  <c:v>22</c:v>
                </c:pt>
                <c:pt idx="1704">
                  <c:v>30</c:v>
                </c:pt>
                <c:pt idx="1705">
                  <c:v>34</c:v>
                </c:pt>
                <c:pt idx="1706">
                  <c:v>32</c:v>
                </c:pt>
                <c:pt idx="1707">
                  <c:v>41</c:v>
                </c:pt>
                <c:pt idx="1708">
                  <c:v>22</c:v>
                </c:pt>
                <c:pt idx="1709">
                  <c:v>28</c:v>
                </c:pt>
                <c:pt idx="1710">
                  <c:v>36</c:v>
                </c:pt>
                <c:pt idx="1711">
                  <c:v>32</c:v>
                </c:pt>
                <c:pt idx="1712">
                  <c:v>31</c:v>
                </c:pt>
                <c:pt idx="1713">
                  <c:v>43</c:v>
                </c:pt>
                <c:pt idx="1714">
                  <c:v>29</c:v>
                </c:pt>
                <c:pt idx="1715">
                  <c:v>38</c:v>
                </c:pt>
                <c:pt idx="1716">
                  <c:v>33</c:v>
                </c:pt>
                <c:pt idx="1717">
                  <c:v>24</c:v>
                </c:pt>
                <c:pt idx="1718">
                  <c:v>27</c:v>
                </c:pt>
                <c:pt idx="1719">
                  <c:v>37</c:v>
                </c:pt>
                <c:pt idx="1720">
                  <c:v>22</c:v>
                </c:pt>
                <c:pt idx="1721">
                  <c:v>27</c:v>
                </c:pt>
                <c:pt idx="1722">
                  <c:v>33</c:v>
                </c:pt>
                <c:pt idx="1723">
                  <c:v>38</c:v>
                </c:pt>
                <c:pt idx="1724">
                  <c:v>28</c:v>
                </c:pt>
                <c:pt idx="1725">
                  <c:v>34</c:v>
                </c:pt>
                <c:pt idx="1726">
                  <c:v>21</c:v>
                </c:pt>
                <c:pt idx="1727">
                  <c:v>31</c:v>
                </c:pt>
                <c:pt idx="1728">
                  <c:v>22</c:v>
                </c:pt>
                <c:pt idx="1729">
                  <c:v>26</c:v>
                </c:pt>
                <c:pt idx="1730">
                  <c:v>28</c:v>
                </c:pt>
                <c:pt idx="1731">
                  <c:v>31</c:v>
                </c:pt>
                <c:pt idx="1732">
                  <c:v>28</c:v>
                </c:pt>
                <c:pt idx="1733">
                  <c:v>28</c:v>
                </c:pt>
                <c:pt idx="1734">
                  <c:v>35</c:v>
                </c:pt>
                <c:pt idx="1735">
                  <c:v>28</c:v>
                </c:pt>
                <c:pt idx="1736">
                  <c:v>33</c:v>
                </c:pt>
                <c:pt idx="1737">
                  <c:v>40</c:v>
                </c:pt>
                <c:pt idx="1738">
                  <c:v>20</c:v>
                </c:pt>
                <c:pt idx="1739">
                  <c:v>29</c:v>
                </c:pt>
                <c:pt idx="1740">
                  <c:v>31</c:v>
                </c:pt>
                <c:pt idx="1741">
                  <c:v>24</c:v>
                </c:pt>
                <c:pt idx="1742">
                  <c:v>29</c:v>
                </c:pt>
                <c:pt idx="1743">
                  <c:v>21</c:v>
                </c:pt>
                <c:pt idx="1744">
                  <c:v>35</c:v>
                </c:pt>
                <c:pt idx="1745">
                  <c:v>26</c:v>
                </c:pt>
                <c:pt idx="1746">
                  <c:v>21</c:v>
                </c:pt>
                <c:pt idx="1747">
                  <c:v>26</c:v>
                </c:pt>
                <c:pt idx="1748">
                  <c:v>23</c:v>
                </c:pt>
                <c:pt idx="1749">
                  <c:v>26</c:v>
                </c:pt>
                <c:pt idx="1750">
                  <c:v>29</c:v>
                </c:pt>
                <c:pt idx="1751">
                  <c:v>26</c:v>
                </c:pt>
                <c:pt idx="1752">
                  <c:v>27</c:v>
                </c:pt>
                <c:pt idx="1753">
                  <c:v>25</c:v>
                </c:pt>
                <c:pt idx="1754">
                  <c:v>32</c:v>
                </c:pt>
                <c:pt idx="1755">
                  <c:v>43</c:v>
                </c:pt>
                <c:pt idx="1756">
                  <c:v>36</c:v>
                </c:pt>
                <c:pt idx="1757">
                  <c:v>29</c:v>
                </c:pt>
                <c:pt idx="1758">
                  <c:v>26</c:v>
                </c:pt>
                <c:pt idx="1759">
                  <c:v>25</c:v>
                </c:pt>
                <c:pt idx="1760">
                  <c:v>28</c:v>
                </c:pt>
                <c:pt idx="1761">
                  <c:v>38</c:v>
                </c:pt>
                <c:pt idx="1762">
                  <c:v>36</c:v>
                </c:pt>
                <c:pt idx="1763">
                  <c:v>23</c:v>
                </c:pt>
                <c:pt idx="1764">
                  <c:v>29</c:v>
                </c:pt>
                <c:pt idx="1765">
                  <c:v>32</c:v>
                </c:pt>
                <c:pt idx="1766">
                  <c:v>17</c:v>
                </c:pt>
                <c:pt idx="1767">
                  <c:v>36</c:v>
                </c:pt>
                <c:pt idx="1768">
                  <c:v>25</c:v>
                </c:pt>
                <c:pt idx="1769">
                  <c:v>32</c:v>
                </c:pt>
                <c:pt idx="1770">
                  <c:v>28</c:v>
                </c:pt>
                <c:pt idx="1771">
                  <c:v>33</c:v>
                </c:pt>
                <c:pt idx="1772">
                  <c:v>20</c:v>
                </c:pt>
                <c:pt idx="1773">
                  <c:v>26</c:v>
                </c:pt>
                <c:pt idx="1774">
                  <c:v>29</c:v>
                </c:pt>
                <c:pt idx="1775">
                  <c:v>30</c:v>
                </c:pt>
                <c:pt idx="1776">
                  <c:v>29</c:v>
                </c:pt>
                <c:pt idx="1777">
                  <c:v>37</c:v>
                </c:pt>
                <c:pt idx="1778">
                  <c:v>35</c:v>
                </c:pt>
                <c:pt idx="1779">
                  <c:v>24</c:v>
                </c:pt>
                <c:pt idx="1780">
                  <c:v>26</c:v>
                </c:pt>
                <c:pt idx="1781">
                  <c:v>22</c:v>
                </c:pt>
                <c:pt idx="1782">
                  <c:v>35</c:v>
                </c:pt>
                <c:pt idx="1783">
                  <c:v>27</c:v>
                </c:pt>
                <c:pt idx="1784">
                  <c:v>28</c:v>
                </c:pt>
                <c:pt idx="1785">
                  <c:v>38</c:v>
                </c:pt>
                <c:pt idx="1786">
                  <c:v>29</c:v>
                </c:pt>
                <c:pt idx="1787">
                  <c:v>27</c:v>
                </c:pt>
                <c:pt idx="1788">
                  <c:v>23</c:v>
                </c:pt>
                <c:pt idx="1789">
                  <c:v>34</c:v>
                </c:pt>
                <c:pt idx="1790">
                  <c:v>24</c:v>
                </c:pt>
                <c:pt idx="1791">
                  <c:v>37</c:v>
                </c:pt>
                <c:pt idx="1792">
                  <c:v>16</c:v>
                </c:pt>
                <c:pt idx="1793">
                  <c:v>37</c:v>
                </c:pt>
                <c:pt idx="1794">
                  <c:v>32</c:v>
                </c:pt>
                <c:pt idx="1795">
                  <c:v>30</c:v>
                </c:pt>
                <c:pt idx="1796">
                  <c:v>23</c:v>
                </c:pt>
                <c:pt idx="1797">
                  <c:v>20</c:v>
                </c:pt>
                <c:pt idx="1798">
                  <c:v>19</c:v>
                </c:pt>
                <c:pt idx="1799">
                  <c:v>29</c:v>
                </c:pt>
                <c:pt idx="1800">
                  <c:v>26</c:v>
                </c:pt>
                <c:pt idx="1801">
                  <c:v>28</c:v>
                </c:pt>
                <c:pt idx="1802">
                  <c:v>30</c:v>
                </c:pt>
                <c:pt idx="1803">
                  <c:v>24</c:v>
                </c:pt>
                <c:pt idx="1804">
                  <c:v>22</c:v>
                </c:pt>
                <c:pt idx="1805">
                  <c:v>12</c:v>
                </c:pt>
                <c:pt idx="1806">
                  <c:v>25</c:v>
                </c:pt>
                <c:pt idx="1807">
                  <c:v>27</c:v>
                </c:pt>
                <c:pt idx="1808">
                  <c:v>29</c:v>
                </c:pt>
                <c:pt idx="1809">
                  <c:v>25</c:v>
                </c:pt>
                <c:pt idx="1810">
                  <c:v>33</c:v>
                </c:pt>
                <c:pt idx="1811">
                  <c:v>26</c:v>
                </c:pt>
                <c:pt idx="1812">
                  <c:v>31</c:v>
                </c:pt>
                <c:pt idx="1813">
                  <c:v>24</c:v>
                </c:pt>
                <c:pt idx="1814">
                  <c:v>29</c:v>
                </c:pt>
                <c:pt idx="1815">
                  <c:v>24</c:v>
                </c:pt>
                <c:pt idx="1816">
                  <c:v>17</c:v>
                </c:pt>
                <c:pt idx="1817">
                  <c:v>25</c:v>
                </c:pt>
                <c:pt idx="1818">
                  <c:v>25</c:v>
                </c:pt>
                <c:pt idx="1819">
                  <c:v>24</c:v>
                </c:pt>
                <c:pt idx="1820">
                  <c:v>35</c:v>
                </c:pt>
                <c:pt idx="1821">
                  <c:v>20</c:v>
                </c:pt>
                <c:pt idx="1822">
                  <c:v>32</c:v>
                </c:pt>
                <c:pt idx="1823">
                  <c:v>26</c:v>
                </c:pt>
                <c:pt idx="1824">
                  <c:v>33</c:v>
                </c:pt>
                <c:pt idx="1825">
                  <c:v>29</c:v>
                </c:pt>
                <c:pt idx="1826">
                  <c:v>37</c:v>
                </c:pt>
                <c:pt idx="1827">
                  <c:v>21</c:v>
                </c:pt>
                <c:pt idx="1828">
                  <c:v>30</c:v>
                </c:pt>
                <c:pt idx="1829">
                  <c:v>29</c:v>
                </c:pt>
                <c:pt idx="1830">
                  <c:v>29</c:v>
                </c:pt>
                <c:pt idx="1831">
                  <c:v>27</c:v>
                </c:pt>
                <c:pt idx="1832">
                  <c:v>29</c:v>
                </c:pt>
                <c:pt idx="1833">
                  <c:v>28</c:v>
                </c:pt>
                <c:pt idx="1834">
                  <c:v>26</c:v>
                </c:pt>
                <c:pt idx="1835">
                  <c:v>26</c:v>
                </c:pt>
                <c:pt idx="1836">
                  <c:v>26</c:v>
                </c:pt>
                <c:pt idx="1837">
                  <c:v>25</c:v>
                </c:pt>
                <c:pt idx="1838">
                  <c:v>25</c:v>
                </c:pt>
                <c:pt idx="1839">
                  <c:v>28</c:v>
                </c:pt>
                <c:pt idx="1840">
                  <c:v>26</c:v>
                </c:pt>
                <c:pt idx="1841">
                  <c:v>21</c:v>
                </c:pt>
                <c:pt idx="1842">
                  <c:v>30</c:v>
                </c:pt>
                <c:pt idx="1843">
                  <c:v>28</c:v>
                </c:pt>
                <c:pt idx="1844">
                  <c:v>31</c:v>
                </c:pt>
                <c:pt idx="1845">
                  <c:v>30</c:v>
                </c:pt>
                <c:pt idx="1846">
                  <c:v>31</c:v>
                </c:pt>
                <c:pt idx="1847">
                  <c:v>19</c:v>
                </c:pt>
                <c:pt idx="1848">
                  <c:v>22</c:v>
                </c:pt>
                <c:pt idx="1849">
                  <c:v>27</c:v>
                </c:pt>
                <c:pt idx="1850">
                  <c:v>31</c:v>
                </c:pt>
                <c:pt idx="1851">
                  <c:v>25</c:v>
                </c:pt>
                <c:pt idx="1852">
                  <c:v>34</c:v>
                </c:pt>
                <c:pt idx="1853">
                  <c:v>38</c:v>
                </c:pt>
                <c:pt idx="1854">
                  <c:v>29</c:v>
                </c:pt>
                <c:pt idx="1855">
                  <c:v>28</c:v>
                </c:pt>
                <c:pt idx="1856">
                  <c:v>28</c:v>
                </c:pt>
                <c:pt idx="1857">
                  <c:v>22</c:v>
                </c:pt>
                <c:pt idx="1858">
                  <c:v>22</c:v>
                </c:pt>
                <c:pt idx="1859">
                  <c:v>27</c:v>
                </c:pt>
                <c:pt idx="1860">
                  <c:v>29</c:v>
                </c:pt>
                <c:pt idx="1861">
                  <c:v>26</c:v>
                </c:pt>
                <c:pt idx="1862">
                  <c:v>21</c:v>
                </c:pt>
                <c:pt idx="1863">
                  <c:v>24</c:v>
                </c:pt>
                <c:pt idx="1864">
                  <c:v>22</c:v>
                </c:pt>
                <c:pt idx="1865">
                  <c:v>17</c:v>
                </c:pt>
                <c:pt idx="1866">
                  <c:v>17</c:v>
                </c:pt>
                <c:pt idx="1867">
                  <c:v>17</c:v>
                </c:pt>
                <c:pt idx="1868">
                  <c:v>30</c:v>
                </c:pt>
                <c:pt idx="1869">
                  <c:v>29</c:v>
                </c:pt>
                <c:pt idx="1870">
                  <c:v>29</c:v>
                </c:pt>
                <c:pt idx="1871">
                  <c:v>18</c:v>
                </c:pt>
                <c:pt idx="1872">
                  <c:v>28</c:v>
                </c:pt>
                <c:pt idx="1873">
                  <c:v>29</c:v>
                </c:pt>
                <c:pt idx="1874">
                  <c:v>20</c:v>
                </c:pt>
                <c:pt idx="1875">
                  <c:v>28</c:v>
                </c:pt>
                <c:pt idx="1876">
                  <c:v>17</c:v>
                </c:pt>
                <c:pt idx="1877">
                  <c:v>20</c:v>
                </c:pt>
                <c:pt idx="1878">
                  <c:v>32</c:v>
                </c:pt>
                <c:pt idx="1879">
                  <c:v>25</c:v>
                </c:pt>
                <c:pt idx="1880">
                  <c:v>34</c:v>
                </c:pt>
                <c:pt idx="1881">
                  <c:v>27</c:v>
                </c:pt>
                <c:pt idx="1882">
                  <c:v>19</c:v>
                </c:pt>
                <c:pt idx="1883">
                  <c:v>24</c:v>
                </c:pt>
                <c:pt idx="1884">
                  <c:v>18</c:v>
                </c:pt>
                <c:pt idx="1885">
                  <c:v>29</c:v>
                </c:pt>
                <c:pt idx="1886">
                  <c:v>27</c:v>
                </c:pt>
                <c:pt idx="1887">
                  <c:v>19</c:v>
                </c:pt>
                <c:pt idx="1888">
                  <c:v>19</c:v>
                </c:pt>
                <c:pt idx="1889">
                  <c:v>35</c:v>
                </c:pt>
                <c:pt idx="1890">
                  <c:v>24</c:v>
                </c:pt>
                <c:pt idx="1891">
                  <c:v>21</c:v>
                </c:pt>
                <c:pt idx="1892">
                  <c:v>26</c:v>
                </c:pt>
                <c:pt idx="1893">
                  <c:v>33</c:v>
                </c:pt>
                <c:pt idx="1894">
                  <c:v>24</c:v>
                </c:pt>
                <c:pt idx="1895">
                  <c:v>23</c:v>
                </c:pt>
                <c:pt idx="1896">
                  <c:v>27</c:v>
                </c:pt>
                <c:pt idx="1897">
                  <c:v>31</c:v>
                </c:pt>
                <c:pt idx="1898">
                  <c:v>20</c:v>
                </c:pt>
                <c:pt idx="1899">
                  <c:v>20</c:v>
                </c:pt>
                <c:pt idx="1900">
                  <c:v>24</c:v>
                </c:pt>
                <c:pt idx="1901">
                  <c:v>31</c:v>
                </c:pt>
                <c:pt idx="1902">
                  <c:v>22</c:v>
                </c:pt>
                <c:pt idx="1903">
                  <c:v>23</c:v>
                </c:pt>
                <c:pt idx="1904">
                  <c:v>24</c:v>
                </c:pt>
                <c:pt idx="1905">
                  <c:v>34</c:v>
                </c:pt>
                <c:pt idx="1906">
                  <c:v>12</c:v>
                </c:pt>
                <c:pt idx="1907">
                  <c:v>21</c:v>
                </c:pt>
                <c:pt idx="1908">
                  <c:v>29</c:v>
                </c:pt>
                <c:pt idx="1909">
                  <c:v>21</c:v>
                </c:pt>
                <c:pt idx="1910">
                  <c:v>29</c:v>
                </c:pt>
                <c:pt idx="1911">
                  <c:v>28</c:v>
                </c:pt>
                <c:pt idx="1912">
                  <c:v>26</c:v>
                </c:pt>
                <c:pt idx="1913">
                  <c:v>24</c:v>
                </c:pt>
                <c:pt idx="1914">
                  <c:v>29</c:v>
                </c:pt>
                <c:pt idx="1915">
                  <c:v>20</c:v>
                </c:pt>
                <c:pt idx="1916">
                  <c:v>29</c:v>
                </c:pt>
                <c:pt idx="1917">
                  <c:v>23</c:v>
                </c:pt>
                <c:pt idx="1918">
                  <c:v>20</c:v>
                </c:pt>
                <c:pt idx="1919">
                  <c:v>30</c:v>
                </c:pt>
                <c:pt idx="1920">
                  <c:v>26</c:v>
                </c:pt>
                <c:pt idx="1921">
                  <c:v>25</c:v>
                </c:pt>
                <c:pt idx="1922">
                  <c:v>28</c:v>
                </c:pt>
                <c:pt idx="1923">
                  <c:v>27</c:v>
                </c:pt>
                <c:pt idx="1924">
                  <c:v>15</c:v>
                </c:pt>
                <c:pt idx="1925">
                  <c:v>15</c:v>
                </c:pt>
                <c:pt idx="1926">
                  <c:v>30</c:v>
                </c:pt>
                <c:pt idx="1927">
                  <c:v>23</c:v>
                </c:pt>
                <c:pt idx="1928">
                  <c:v>22</c:v>
                </c:pt>
                <c:pt idx="1929">
                  <c:v>33</c:v>
                </c:pt>
                <c:pt idx="1930">
                  <c:v>26</c:v>
                </c:pt>
                <c:pt idx="1931">
                  <c:v>20</c:v>
                </c:pt>
                <c:pt idx="1932">
                  <c:v>26</c:v>
                </c:pt>
                <c:pt idx="1933">
                  <c:v>22</c:v>
                </c:pt>
                <c:pt idx="1934">
                  <c:v>25</c:v>
                </c:pt>
                <c:pt idx="1935">
                  <c:v>26</c:v>
                </c:pt>
                <c:pt idx="1936">
                  <c:v>24</c:v>
                </c:pt>
                <c:pt idx="1937">
                  <c:v>27</c:v>
                </c:pt>
                <c:pt idx="1938">
                  <c:v>27</c:v>
                </c:pt>
                <c:pt idx="1939">
                  <c:v>27</c:v>
                </c:pt>
                <c:pt idx="1940">
                  <c:v>20</c:v>
                </c:pt>
                <c:pt idx="1941">
                  <c:v>21</c:v>
                </c:pt>
                <c:pt idx="1942">
                  <c:v>21</c:v>
                </c:pt>
                <c:pt idx="1943">
                  <c:v>31</c:v>
                </c:pt>
                <c:pt idx="1944">
                  <c:v>29</c:v>
                </c:pt>
                <c:pt idx="1945">
                  <c:v>23</c:v>
                </c:pt>
                <c:pt idx="1946">
                  <c:v>24</c:v>
                </c:pt>
                <c:pt idx="1947">
                  <c:v>20</c:v>
                </c:pt>
                <c:pt idx="1948">
                  <c:v>24</c:v>
                </c:pt>
                <c:pt idx="1949">
                  <c:v>11</c:v>
                </c:pt>
                <c:pt idx="1950">
                  <c:v>24</c:v>
                </c:pt>
                <c:pt idx="1951">
                  <c:v>20</c:v>
                </c:pt>
                <c:pt idx="1952">
                  <c:v>30</c:v>
                </c:pt>
                <c:pt idx="1953">
                  <c:v>23</c:v>
                </c:pt>
                <c:pt idx="1954">
                  <c:v>13</c:v>
                </c:pt>
                <c:pt idx="1955">
                  <c:v>20</c:v>
                </c:pt>
                <c:pt idx="1956">
                  <c:v>35</c:v>
                </c:pt>
                <c:pt idx="1957">
                  <c:v>27</c:v>
                </c:pt>
                <c:pt idx="1958">
                  <c:v>27</c:v>
                </c:pt>
                <c:pt idx="1959">
                  <c:v>20</c:v>
                </c:pt>
                <c:pt idx="1960">
                  <c:v>18</c:v>
                </c:pt>
                <c:pt idx="1961">
                  <c:v>26</c:v>
                </c:pt>
                <c:pt idx="1962">
                  <c:v>24</c:v>
                </c:pt>
                <c:pt idx="1963">
                  <c:v>16</c:v>
                </c:pt>
                <c:pt idx="1964">
                  <c:v>23</c:v>
                </c:pt>
                <c:pt idx="1965">
                  <c:v>22</c:v>
                </c:pt>
                <c:pt idx="1966">
                  <c:v>19</c:v>
                </c:pt>
                <c:pt idx="1967">
                  <c:v>21</c:v>
                </c:pt>
                <c:pt idx="1968">
                  <c:v>17</c:v>
                </c:pt>
                <c:pt idx="1969">
                  <c:v>21</c:v>
                </c:pt>
                <c:pt idx="1970">
                  <c:v>24</c:v>
                </c:pt>
                <c:pt idx="1971">
                  <c:v>19</c:v>
                </c:pt>
                <c:pt idx="1972">
                  <c:v>17</c:v>
                </c:pt>
                <c:pt idx="1973">
                  <c:v>25</c:v>
                </c:pt>
                <c:pt idx="1974">
                  <c:v>19</c:v>
                </c:pt>
                <c:pt idx="1975">
                  <c:v>20</c:v>
                </c:pt>
                <c:pt idx="1976">
                  <c:v>13</c:v>
                </c:pt>
                <c:pt idx="1977">
                  <c:v>28</c:v>
                </c:pt>
                <c:pt idx="1978">
                  <c:v>20</c:v>
                </c:pt>
                <c:pt idx="1979">
                  <c:v>19</c:v>
                </c:pt>
                <c:pt idx="1980">
                  <c:v>24</c:v>
                </c:pt>
                <c:pt idx="1981">
                  <c:v>20</c:v>
                </c:pt>
                <c:pt idx="1982">
                  <c:v>22</c:v>
                </c:pt>
                <c:pt idx="1983">
                  <c:v>28</c:v>
                </c:pt>
                <c:pt idx="1984">
                  <c:v>21</c:v>
                </c:pt>
                <c:pt idx="1985">
                  <c:v>31</c:v>
                </c:pt>
                <c:pt idx="1986">
                  <c:v>23</c:v>
                </c:pt>
                <c:pt idx="1987">
                  <c:v>21</c:v>
                </c:pt>
                <c:pt idx="1988">
                  <c:v>8</c:v>
                </c:pt>
                <c:pt idx="1989">
                  <c:v>25</c:v>
                </c:pt>
                <c:pt idx="1990">
                  <c:v>21</c:v>
                </c:pt>
                <c:pt idx="1991">
                  <c:v>16</c:v>
                </c:pt>
                <c:pt idx="1992">
                  <c:v>29</c:v>
                </c:pt>
                <c:pt idx="1993">
                  <c:v>26</c:v>
                </c:pt>
                <c:pt idx="1994">
                  <c:v>27</c:v>
                </c:pt>
                <c:pt idx="1995">
                  <c:v>26</c:v>
                </c:pt>
                <c:pt idx="1996">
                  <c:v>28</c:v>
                </c:pt>
                <c:pt idx="1997">
                  <c:v>16</c:v>
                </c:pt>
                <c:pt idx="1998">
                  <c:v>15</c:v>
                </c:pt>
                <c:pt idx="1999">
                  <c:v>23</c:v>
                </c:pt>
                <c:pt idx="2000">
                  <c:v>34</c:v>
                </c:pt>
                <c:pt idx="2001">
                  <c:v>22</c:v>
                </c:pt>
                <c:pt idx="2002">
                  <c:v>25</c:v>
                </c:pt>
                <c:pt idx="2003">
                  <c:v>20</c:v>
                </c:pt>
                <c:pt idx="2004">
                  <c:v>21</c:v>
                </c:pt>
                <c:pt idx="2005">
                  <c:v>22</c:v>
                </c:pt>
                <c:pt idx="2006">
                  <c:v>19</c:v>
                </c:pt>
                <c:pt idx="2007">
                  <c:v>19</c:v>
                </c:pt>
                <c:pt idx="2008">
                  <c:v>26</c:v>
                </c:pt>
                <c:pt idx="2009">
                  <c:v>23</c:v>
                </c:pt>
                <c:pt idx="2010">
                  <c:v>22</c:v>
                </c:pt>
                <c:pt idx="2011">
                  <c:v>15</c:v>
                </c:pt>
                <c:pt idx="2012">
                  <c:v>27</c:v>
                </c:pt>
                <c:pt idx="2013">
                  <c:v>17</c:v>
                </c:pt>
                <c:pt idx="2014">
                  <c:v>21</c:v>
                </c:pt>
                <c:pt idx="2015">
                  <c:v>28</c:v>
                </c:pt>
                <c:pt idx="2016">
                  <c:v>25</c:v>
                </c:pt>
                <c:pt idx="2017">
                  <c:v>26</c:v>
                </c:pt>
                <c:pt idx="2018">
                  <c:v>27</c:v>
                </c:pt>
                <c:pt idx="2019">
                  <c:v>24</c:v>
                </c:pt>
                <c:pt idx="2020">
                  <c:v>23</c:v>
                </c:pt>
                <c:pt idx="2021">
                  <c:v>21</c:v>
                </c:pt>
                <c:pt idx="2022">
                  <c:v>19</c:v>
                </c:pt>
                <c:pt idx="2023">
                  <c:v>19</c:v>
                </c:pt>
                <c:pt idx="2024">
                  <c:v>16</c:v>
                </c:pt>
                <c:pt idx="2025">
                  <c:v>22</c:v>
                </c:pt>
                <c:pt idx="2026">
                  <c:v>14</c:v>
                </c:pt>
                <c:pt idx="2027">
                  <c:v>20</c:v>
                </c:pt>
                <c:pt idx="2028">
                  <c:v>16</c:v>
                </c:pt>
                <c:pt idx="2029">
                  <c:v>20</c:v>
                </c:pt>
                <c:pt idx="2030">
                  <c:v>19</c:v>
                </c:pt>
                <c:pt idx="2031">
                  <c:v>21</c:v>
                </c:pt>
                <c:pt idx="2032">
                  <c:v>26</c:v>
                </c:pt>
                <c:pt idx="2033">
                  <c:v>21</c:v>
                </c:pt>
                <c:pt idx="2034">
                  <c:v>16</c:v>
                </c:pt>
                <c:pt idx="2035">
                  <c:v>22</c:v>
                </c:pt>
                <c:pt idx="2036">
                  <c:v>23</c:v>
                </c:pt>
                <c:pt idx="2037">
                  <c:v>18</c:v>
                </c:pt>
                <c:pt idx="2038">
                  <c:v>15</c:v>
                </c:pt>
                <c:pt idx="2039">
                  <c:v>16</c:v>
                </c:pt>
                <c:pt idx="2040">
                  <c:v>26</c:v>
                </c:pt>
                <c:pt idx="2041">
                  <c:v>26</c:v>
                </c:pt>
                <c:pt idx="2042">
                  <c:v>11</c:v>
                </c:pt>
                <c:pt idx="2043">
                  <c:v>28</c:v>
                </c:pt>
                <c:pt idx="2044">
                  <c:v>18</c:v>
                </c:pt>
                <c:pt idx="2045">
                  <c:v>16</c:v>
                </c:pt>
                <c:pt idx="2046">
                  <c:v>21</c:v>
                </c:pt>
                <c:pt idx="2047">
                  <c:v>25</c:v>
                </c:pt>
                <c:pt idx="2048">
                  <c:v>15</c:v>
                </c:pt>
                <c:pt idx="2049">
                  <c:v>15</c:v>
                </c:pt>
                <c:pt idx="2050">
                  <c:v>15</c:v>
                </c:pt>
                <c:pt idx="2051">
                  <c:v>28</c:v>
                </c:pt>
                <c:pt idx="2052">
                  <c:v>20</c:v>
                </c:pt>
                <c:pt idx="2053">
                  <c:v>21</c:v>
                </c:pt>
                <c:pt idx="2054">
                  <c:v>20</c:v>
                </c:pt>
                <c:pt idx="2055">
                  <c:v>20</c:v>
                </c:pt>
                <c:pt idx="2056">
                  <c:v>27</c:v>
                </c:pt>
                <c:pt idx="2057">
                  <c:v>27</c:v>
                </c:pt>
                <c:pt idx="2058">
                  <c:v>17</c:v>
                </c:pt>
                <c:pt idx="2059">
                  <c:v>20</c:v>
                </c:pt>
                <c:pt idx="2060">
                  <c:v>11</c:v>
                </c:pt>
                <c:pt idx="2061">
                  <c:v>14</c:v>
                </c:pt>
                <c:pt idx="2062">
                  <c:v>21</c:v>
                </c:pt>
                <c:pt idx="2063">
                  <c:v>18</c:v>
                </c:pt>
                <c:pt idx="2064">
                  <c:v>20</c:v>
                </c:pt>
                <c:pt idx="2065">
                  <c:v>20</c:v>
                </c:pt>
                <c:pt idx="2066">
                  <c:v>21</c:v>
                </c:pt>
                <c:pt idx="2067">
                  <c:v>16</c:v>
                </c:pt>
                <c:pt idx="2068">
                  <c:v>14</c:v>
                </c:pt>
                <c:pt idx="2069">
                  <c:v>18</c:v>
                </c:pt>
                <c:pt idx="2070">
                  <c:v>28</c:v>
                </c:pt>
                <c:pt idx="2071">
                  <c:v>17</c:v>
                </c:pt>
                <c:pt idx="2072">
                  <c:v>22</c:v>
                </c:pt>
                <c:pt idx="2073">
                  <c:v>19</c:v>
                </c:pt>
                <c:pt idx="2074">
                  <c:v>24</c:v>
                </c:pt>
                <c:pt idx="2075">
                  <c:v>23</c:v>
                </c:pt>
                <c:pt idx="2076">
                  <c:v>19</c:v>
                </c:pt>
                <c:pt idx="2077">
                  <c:v>28</c:v>
                </c:pt>
                <c:pt idx="2078">
                  <c:v>21</c:v>
                </c:pt>
                <c:pt idx="2079">
                  <c:v>19</c:v>
                </c:pt>
                <c:pt idx="2080">
                  <c:v>22</c:v>
                </c:pt>
                <c:pt idx="2081">
                  <c:v>21</c:v>
                </c:pt>
                <c:pt idx="2082">
                  <c:v>14</c:v>
                </c:pt>
                <c:pt idx="2083">
                  <c:v>13</c:v>
                </c:pt>
                <c:pt idx="2084">
                  <c:v>21</c:v>
                </c:pt>
                <c:pt idx="2085">
                  <c:v>13</c:v>
                </c:pt>
                <c:pt idx="2086">
                  <c:v>26</c:v>
                </c:pt>
                <c:pt idx="2087">
                  <c:v>14</c:v>
                </c:pt>
                <c:pt idx="2088">
                  <c:v>25</c:v>
                </c:pt>
                <c:pt idx="2089">
                  <c:v>22</c:v>
                </c:pt>
                <c:pt idx="2090">
                  <c:v>16</c:v>
                </c:pt>
                <c:pt idx="2091">
                  <c:v>20</c:v>
                </c:pt>
                <c:pt idx="2092">
                  <c:v>21</c:v>
                </c:pt>
                <c:pt idx="2093">
                  <c:v>14</c:v>
                </c:pt>
                <c:pt idx="2094">
                  <c:v>21</c:v>
                </c:pt>
                <c:pt idx="2095">
                  <c:v>23</c:v>
                </c:pt>
                <c:pt idx="2096">
                  <c:v>20</c:v>
                </c:pt>
                <c:pt idx="2097">
                  <c:v>23</c:v>
                </c:pt>
                <c:pt idx="2098">
                  <c:v>18</c:v>
                </c:pt>
                <c:pt idx="2099">
                  <c:v>19</c:v>
                </c:pt>
                <c:pt idx="2100">
                  <c:v>25</c:v>
                </c:pt>
                <c:pt idx="2101">
                  <c:v>12</c:v>
                </c:pt>
                <c:pt idx="2102">
                  <c:v>22</c:v>
                </c:pt>
                <c:pt idx="2103">
                  <c:v>8</c:v>
                </c:pt>
                <c:pt idx="2104">
                  <c:v>27</c:v>
                </c:pt>
                <c:pt idx="2105">
                  <c:v>18</c:v>
                </c:pt>
                <c:pt idx="2106">
                  <c:v>16</c:v>
                </c:pt>
                <c:pt idx="2107">
                  <c:v>21</c:v>
                </c:pt>
                <c:pt idx="2108">
                  <c:v>20</c:v>
                </c:pt>
                <c:pt idx="2109">
                  <c:v>20</c:v>
                </c:pt>
                <c:pt idx="2110">
                  <c:v>22</c:v>
                </c:pt>
                <c:pt idx="2111">
                  <c:v>13</c:v>
                </c:pt>
                <c:pt idx="2112">
                  <c:v>19</c:v>
                </c:pt>
                <c:pt idx="2113">
                  <c:v>18</c:v>
                </c:pt>
                <c:pt idx="2114">
                  <c:v>18</c:v>
                </c:pt>
                <c:pt idx="2115">
                  <c:v>17</c:v>
                </c:pt>
                <c:pt idx="2116">
                  <c:v>18</c:v>
                </c:pt>
                <c:pt idx="2117">
                  <c:v>20</c:v>
                </c:pt>
                <c:pt idx="2118">
                  <c:v>16</c:v>
                </c:pt>
                <c:pt idx="2119">
                  <c:v>19</c:v>
                </c:pt>
                <c:pt idx="2120">
                  <c:v>21</c:v>
                </c:pt>
                <c:pt idx="2121">
                  <c:v>19</c:v>
                </c:pt>
                <c:pt idx="2122">
                  <c:v>20</c:v>
                </c:pt>
                <c:pt idx="2123">
                  <c:v>22</c:v>
                </c:pt>
                <c:pt idx="2124">
                  <c:v>19</c:v>
                </c:pt>
                <c:pt idx="2125">
                  <c:v>20</c:v>
                </c:pt>
                <c:pt idx="2126">
                  <c:v>20</c:v>
                </c:pt>
                <c:pt idx="2127">
                  <c:v>15</c:v>
                </c:pt>
                <c:pt idx="2128">
                  <c:v>11</c:v>
                </c:pt>
                <c:pt idx="2129">
                  <c:v>14</c:v>
                </c:pt>
                <c:pt idx="2130">
                  <c:v>17</c:v>
                </c:pt>
                <c:pt idx="2131">
                  <c:v>20</c:v>
                </c:pt>
                <c:pt idx="2132">
                  <c:v>22</c:v>
                </c:pt>
                <c:pt idx="2133">
                  <c:v>18</c:v>
                </c:pt>
                <c:pt idx="2134">
                  <c:v>11</c:v>
                </c:pt>
                <c:pt idx="2135">
                  <c:v>26</c:v>
                </c:pt>
                <c:pt idx="2136">
                  <c:v>19</c:v>
                </c:pt>
                <c:pt idx="2137">
                  <c:v>23</c:v>
                </c:pt>
                <c:pt idx="2138">
                  <c:v>24</c:v>
                </c:pt>
                <c:pt idx="2139">
                  <c:v>16</c:v>
                </c:pt>
                <c:pt idx="2140">
                  <c:v>12</c:v>
                </c:pt>
                <c:pt idx="2141">
                  <c:v>17</c:v>
                </c:pt>
                <c:pt idx="2142">
                  <c:v>26</c:v>
                </c:pt>
                <c:pt idx="2143">
                  <c:v>26</c:v>
                </c:pt>
                <c:pt idx="2144">
                  <c:v>18</c:v>
                </c:pt>
                <c:pt idx="2145">
                  <c:v>22</c:v>
                </c:pt>
                <c:pt idx="2146">
                  <c:v>23</c:v>
                </c:pt>
                <c:pt idx="2147">
                  <c:v>29</c:v>
                </c:pt>
                <c:pt idx="2148">
                  <c:v>19</c:v>
                </c:pt>
                <c:pt idx="2149">
                  <c:v>19</c:v>
                </c:pt>
                <c:pt idx="2150">
                  <c:v>27</c:v>
                </c:pt>
                <c:pt idx="2151">
                  <c:v>21</c:v>
                </c:pt>
                <c:pt idx="2152">
                  <c:v>21</c:v>
                </c:pt>
                <c:pt idx="2153">
                  <c:v>18</c:v>
                </c:pt>
                <c:pt idx="2154">
                  <c:v>17</c:v>
                </c:pt>
                <c:pt idx="2155">
                  <c:v>17</c:v>
                </c:pt>
                <c:pt idx="2156">
                  <c:v>24</c:v>
                </c:pt>
                <c:pt idx="2157">
                  <c:v>25</c:v>
                </c:pt>
                <c:pt idx="2158">
                  <c:v>18</c:v>
                </c:pt>
                <c:pt idx="2159">
                  <c:v>21</c:v>
                </c:pt>
                <c:pt idx="2160">
                  <c:v>23</c:v>
                </c:pt>
                <c:pt idx="2161">
                  <c:v>17</c:v>
                </c:pt>
                <c:pt idx="2162">
                  <c:v>21</c:v>
                </c:pt>
                <c:pt idx="2163">
                  <c:v>30</c:v>
                </c:pt>
                <c:pt idx="2164">
                  <c:v>19</c:v>
                </c:pt>
                <c:pt idx="2165">
                  <c:v>16</c:v>
                </c:pt>
                <c:pt idx="2166">
                  <c:v>16</c:v>
                </c:pt>
                <c:pt idx="2167">
                  <c:v>11</c:v>
                </c:pt>
                <c:pt idx="2168">
                  <c:v>12</c:v>
                </c:pt>
                <c:pt idx="2169">
                  <c:v>28</c:v>
                </c:pt>
                <c:pt idx="2170">
                  <c:v>18</c:v>
                </c:pt>
                <c:pt idx="2171">
                  <c:v>17</c:v>
                </c:pt>
                <c:pt idx="2172">
                  <c:v>24</c:v>
                </c:pt>
                <c:pt idx="2173">
                  <c:v>21</c:v>
                </c:pt>
                <c:pt idx="2174">
                  <c:v>12</c:v>
                </c:pt>
                <c:pt idx="2175">
                  <c:v>28</c:v>
                </c:pt>
                <c:pt idx="2176">
                  <c:v>14</c:v>
                </c:pt>
                <c:pt idx="2177">
                  <c:v>22</c:v>
                </c:pt>
                <c:pt idx="2178">
                  <c:v>12</c:v>
                </c:pt>
                <c:pt idx="2179">
                  <c:v>23</c:v>
                </c:pt>
                <c:pt idx="2180">
                  <c:v>23</c:v>
                </c:pt>
                <c:pt idx="2181">
                  <c:v>24</c:v>
                </c:pt>
                <c:pt idx="2182">
                  <c:v>16</c:v>
                </c:pt>
                <c:pt idx="2183">
                  <c:v>17</c:v>
                </c:pt>
                <c:pt idx="2184">
                  <c:v>20</c:v>
                </c:pt>
                <c:pt idx="2185">
                  <c:v>18</c:v>
                </c:pt>
                <c:pt idx="2186">
                  <c:v>16</c:v>
                </c:pt>
                <c:pt idx="2187">
                  <c:v>15</c:v>
                </c:pt>
                <c:pt idx="2188">
                  <c:v>17</c:v>
                </c:pt>
                <c:pt idx="2189">
                  <c:v>26</c:v>
                </c:pt>
                <c:pt idx="2190">
                  <c:v>25</c:v>
                </c:pt>
                <c:pt idx="2191">
                  <c:v>17</c:v>
                </c:pt>
                <c:pt idx="2192">
                  <c:v>26</c:v>
                </c:pt>
                <c:pt idx="2193">
                  <c:v>21</c:v>
                </c:pt>
                <c:pt idx="2194">
                  <c:v>16</c:v>
                </c:pt>
                <c:pt idx="2195">
                  <c:v>14</c:v>
                </c:pt>
                <c:pt idx="2196">
                  <c:v>24</c:v>
                </c:pt>
                <c:pt idx="2197">
                  <c:v>22</c:v>
                </c:pt>
                <c:pt idx="2198">
                  <c:v>15</c:v>
                </c:pt>
                <c:pt idx="2199">
                  <c:v>18</c:v>
                </c:pt>
                <c:pt idx="2200">
                  <c:v>21</c:v>
                </c:pt>
                <c:pt idx="2201">
                  <c:v>18</c:v>
                </c:pt>
                <c:pt idx="2202">
                  <c:v>18</c:v>
                </c:pt>
                <c:pt idx="2203">
                  <c:v>18</c:v>
                </c:pt>
                <c:pt idx="2204">
                  <c:v>15</c:v>
                </c:pt>
                <c:pt idx="2205">
                  <c:v>18</c:v>
                </c:pt>
                <c:pt idx="2206">
                  <c:v>19</c:v>
                </c:pt>
                <c:pt idx="2207">
                  <c:v>9</c:v>
                </c:pt>
                <c:pt idx="2208">
                  <c:v>20</c:v>
                </c:pt>
                <c:pt idx="2209">
                  <c:v>15</c:v>
                </c:pt>
                <c:pt idx="2210">
                  <c:v>13</c:v>
                </c:pt>
                <c:pt idx="2211">
                  <c:v>19</c:v>
                </c:pt>
                <c:pt idx="2212">
                  <c:v>15</c:v>
                </c:pt>
                <c:pt idx="2213">
                  <c:v>15</c:v>
                </c:pt>
                <c:pt idx="2214">
                  <c:v>22</c:v>
                </c:pt>
                <c:pt idx="2215">
                  <c:v>17</c:v>
                </c:pt>
                <c:pt idx="2216">
                  <c:v>23</c:v>
                </c:pt>
                <c:pt idx="2217">
                  <c:v>16</c:v>
                </c:pt>
                <c:pt idx="2218">
                  <c:v>8</c:v>
                </c:pt>
                <c:pt idx="2219">
                  <c:v>13</c:v>
                </c:pt>
                <c:pt idx="2220">
                  <c:v>21</c:v>
                </c:pt>
                <c:pt idx="2221">
                  <c:v>19</c:v>
                </c:pt>
                <c:pt idx="2222">
                  <c:v>16</c:v>
                </c:pt>
                <c:pt idx="2223">
                  <c:v>11</c:v>
                </c:pt>
                <c:pt idx="2224">
                  <c:v>26</c:v>
                </c:pt>
                <c:pt idx="2225">
                  <c:v>23</c:v>
                </c:pt>
                <c:pt idx="2226">
                  <c:v>12</c:v>
                </c:pt>
                <c:pt idx="2227">
                  <c:v>18</c:v>
                </c:pt>
                <c:pt idx="2228">
                  <c:v>16</c:v>
                </c:pt>
                <c:pt idx="2229">
                  <c:v>21</c:v>
                </c:pt>
                <c:pt idx="2230">
                  <c:v>16</c:v>
                </c:pt>
                <c:pt idx="2231">
                  <c:v>17</c:v>
                </c:pt>
                <c:pt idx="2232">
                  <c:v>13</c:v>
                </c:pt>
                <c:pt idx="2233">
                  <c:v>16</c:v>
                </c:pt>
                <c:pt idx="2234">
                  <c:v>14</c:v>
                </c:pt>
                <c:pt idx="2235">
                  <c:v>18</c:v>
                </c:pt>
                <c:pt idx="2236">
                  <c:v>15</c:v>
                </c:pt>
                <c:pt idx="2237">
                  <c:v>16</c:v>
                </c:pt>
                <c:pt idx="2238">
                  <c:v>7</c:v>
                </c:pt>
                <c:pt idx="2239">
                  <c:v>17</c:v>
                </c:pt>
                <c:pt idx="2240">
                  <c:v>11</c:v>
                </c:pt>
                <c:pt idx="2241">
                  <c:v>12</c:v>
                </c:pt>
                <c:pt idx="2242">
                  <c:v>8</c:v>
                </c:pt>
                <c:pt idx="2243">
                  <c:v>17</c:v>
                </c:pt>
                <c:pt idx="2244">
                  <c:v>18</c:v>
                </c:pt>
                <c:pt idx="2245">
                  <c:v>16</c:v>
                </c:pt>
                <c:pt idx="2246">
                  <c:v>20</c:v>
                </c:pt>
                <c:pt idx="2247">
                  <c:v>17</c:v>
                </c:pt>
                <c:pt idx="2248">
                  <c:v>17</c:v>
                </c:pt>
                <c:pt idx="2249">
                  <c:v>29</c:v>
                </c:pt>
                <c:pt idx="2250">
                  <c:v>22</c:v>
                </c:pt>
                <c:pt idx="2251">
                  <c:v>13</c:v>
                </c:pt>
                <c:pt idx="2252">
                  <c:v>12</c:v>
                </c:pt>
                <c:pt idx="2253">
                  <c:v>17</c:v>
                </c:pt>
                <c:pt idx="2254">
                  <c:v>14</c:v>
                </c:pt>
                <c:pt idx="2255">
                  <c:v>22</c:v>
                </c:pt>
                <c:pt idx="2256">
                  <c:v>21</c:v>
                </c:pt>
                <c:pt idx="2257">
                  <c:v>21</c:v>
                </c:pt>
                <c:pt idx="2258">
                  <c:v>15</c:v>
                </c:pt>
                <c:pt idx="2259">
                  <c:v>11</c:v>
                </c:pt>
                <c:pt idx="2260">
                  <c:v>21</c:v>
                </c:pt>
                <c:pt idx="2261">
                  <c:v>11</c:v>
                </c:pt>
                <c:pt idx="2262">
                  <c:v>17</c:v>
                </c:pt>
                <c:pt idx="2263">
                  <c:v>17</c:v>
                </c:pt>
                <c:pt idx="2264">
                  <c:v>22</c:v>
                </c:pt>
                <c:pt idx="2265">
                  <c:v>13</c:v>
                </c:pt>
                <c:pt idx="2266">
                  <c:v>17</c:v>
                </c:pt>
                <c:pt idx="2267">
                  <c:v>17</c:v>
                </c:pt>
                <c:pt idx="2268">
                  <c:v>15</c:v>
                </c:pt>
                <c:pt idx="2269">
                  <c:v>16</c:v>
                </c:pt>
                <c:pt idx="2270">
                  <c:v>18</c:v>
                </c:pt>
                <c:pt idx="2271">
                  <c:v>13</c:v>
                </c:pt>
                <c:pt idx="2272">
                  <c:v>16</c:v>
                </c:pt>
                <c:pt idx="2273">
                  <c:v>13</c:v>
                </c:pt>
                <c:pt idx="2274">
                  <c:v>17</c:v>
                </c:pt>
                <c:pt idx="2275">
                  <c:v>18</c:v>
                </c:pt>
                <c:pt idx="2276">
                  <c:v>18</c:v>
                </c:pt>
                <c:pt idx="2277">
                  <c:v>14</c:v>
                </c:pt>
                <c:pt idx="2278">
                  <c:v>7</c:v>
                </c:pt>
                <c:pt idx="2279">
                  <c:v>14</c:v>
                </c:pt>
                <c:pt idx="2280">
                  <c:v>14</c:v>
                </c:pt>
                <c:pt idx="2281">
                  <c:v>13</c:v>
                </c:pt>
                <c:pt idx="2282">
                  <c:v>13</c:v>
                </c:pt>
                <c:pt idx="2283">
                  <c:v>11</c:v>
                </c:pt>
                <c:pt idx="2284">
                  <c:v>13</c:v>
                </c:pt>
                <c:pt idx="2285">
                  <c:v>20</c:v>
                </c:pt>
                <c:pt idx="2286">
                  <c:v>15</c:v>
                </c:pt>
                <c:pt idx="2287">
                  <c:v>15</c:v>
                </c:pt>
                <c:pt idx="2288">
                  <c:v>16</c:v>
                </c:pt>
                <c:pt idx="2289">
                  <c:v>16</c:v>
                </c:pt>
                <c:pt idx="2290">
                  <c:v>17</c:v>
                </c:pt>
                <c:pt idx="2291">
                  <c:v>14</c:v>
                </c:pt>
                <c:pt idx="2292">
                  <c:v>15</c:v>
                </c:pt>
                <c:pt idx="2293">
                  <c:v>19</c:v>
                </c:pt>
                <c:pt idx="2294">
                  <c:v>16</c:v>
                </c:pt>
                <c:pt idx="2295">
                  <c:v>21</c:v>
                </c:pt>
                <c:pt idx="2296">
                  <c:v>15</c:v>
                </c:pt>
                <c:pt idx="2297">
                  <c:v>14</c:v>
                </c:pt>
                <c:pt idx="2298">
                  <c:v>13</c:v>
                </c:pt>
                <c:pt idx="2299">
                  <c:v>18</c:v>
                </c:pt>
                <c:pt idx="2300">
                  <c:v>15</c:v>
                </c:pt>
                <c:pt idx="2301">
                  <c:v>15</c:v>
                </c:pt>
                <c:pt idx="2302">
                  <c:v>13</c:v>
                </c:pt>
                <c:pt idx="2303">
                  <c:v>11</c:v>
                </c:pt>
                <c:pt idx="2304">
                  <c:v>10</c:v>
                </c:pt>
                <c:pt idx="2305">
                  <c:v>20</c:v>
                </c:pt>
                <c:pt idx="2306">
                  <c:v>16</c:v>
                </c:pt>
                <c:pt idx="2307">
                  <c:v>17</c:v>
                </c:pt>
                <c:pt idx="2308">
                  <c:v>22</c:v>
                </c:pt>
                <c:pt idx="2309">
                  <c:v>17</c:v>
                </c:pt>
                <c:pt idx="2310">
                  <c:v>16</c:v>
                </c:pt>
                <c:pt idx="2311">
                  <c:v>21</c:v>
                </c:pt>
                <c:pt idx="2312">
                  <c:v>12</c:v>
                </c:pt>
                <c:pt idx="2313">
                  <c:v>11</c:v>
                </c:pt>
                <c:pt idx="2314">
                  <c:v>19</c:v>
                </c:pt>
                <c:pt idx="2315">
                  <c:v>12</c:v>
                </c:pt>
                <c:pt idx="2316">
                  <c:v>19</c:v>
                </c:pt>
                <c:pt idx="2317">
                  <c:v>19</c:v>
                </c:pt>
                <c:pt idx="2318">
                  <c:v>20</c:v>
                </c:pt>
                <c:pt idx="2319">
                  <c:v>20</c:v>
                </c:pt>
                <c:pt idx="2320">
                  <c:v>16</c:v>
                </c:pt>
                <c:pt idx="2321">
                  <c:v>12</c:v>
                </c:pt>
                <c:pt idx="2322">
                  <c:v>14</c:v>
                </c:pt>
                <c:pt idx="2323">
                  <c:v>10</c:v>
                </c:pt>
                <c:pt idx="2324">
                  <c:v>16</c:v>
                </c:pt>
                <c:pt idx="2325">
                  <c:v>25</c:v>
                </c:pt>
                <c:pt idx="2326">
                  <c:v>26</c:v>
                </c:pt>
                <c:pt idx="2327">
                  <c:v>17</c:v>
                </c:pt>
                <c:pt idx="2328">
                  <c:v>15</c:v>
                </c:pt>
                <c:pt idx="2329">
                  <c:v>16</c:v>
                </c:pt>
                <c:pt idx="2330">
                  <c:v>12</c:v>
                </c:pt>
                <c:pt idx="2331">
                  <c:v>18</c:v>
                </c:pt>
                <c:pt idx="2332">
                  <c:v>14</c:v>
                </c:pt>
                <c:pt idx="2333">
                  <c:v>17</c:v>
                </c:pt>
                <c:pt idx="2334">
                  <c:v>22</c:v>
                </c:pt>
                <c:pt idx="2335">
                  <c:v>13</c:v>
                </c:pt>
                <c:pt idx="2336">
                  <c:v>11</c:v>
                </c:pt>
                <c:pt idx="2337">
                  <c:v>13</c:v>
                </c:pt>
                <c:pt idx="2338">
                  <c:v>14</c:v>
                </c:pt>
                <c:pt idx="2339">
                  <c:v>14</c:v>
                </c:pt>
                <c:pt idx="2340">
                  <c:v>16</c:v>
                </c:pt>
                <c:pt idx="2341">
                  <c:v>20</c:v>
                </c:pt>
                <c:pt idx="2342">
                  <c:v>18</c:v>
                </c:pt>
                <c:pt idx="2343">
                  <c:v>12</c:v>
                </c:pt>
                <c:pt idx="2344">
                  <c:v>16</c:v>
                </c:pt>
                <c:pt idx="2345">
                  <c:v>12</c:v>
                </c:pt>
                <c:pt idx="2346">
                  <c:v>27</c:v>
                </c:pt>
                <c:pt idx="2347">
                  <c:v>14</c:v>
                </c:pt>
                <c:pt idx="2348">
                  <c:v>15</c:v>
                </c:pt>
                <c:pt idx="2349">
                  <c:v>12</c:v>
                </c:pt>
                <c:pt idx="2350">
                  <c:v>12</c:v>
                </c:pt>
                <c:pt idx="2351">
                  <c:v>12</c:v>
                </c:pt>
                <c:pt idx="2352">
                  <c:v>11</c:v>
                </c:pt>
                <c:pt idx="2353">
                  <c:v>12</c:v>
                </c:pt>
                <c:pt idx="2354">
                  <c:v>15</c:v>
                </c:pt>
                <c:pt idx="2355">
                  <c:v>8</c:v>
                </c:pt>
                <c:pt idx="2356">
                  <c:v>18</c:v>
                </c:pt>
                <c:pt idx="2357">
                  <c:v>11</c:v>
                </c:pt>
                <c:pt idx="2358">
                  <c:v>15</c:v>
                </c:pt>
                <c:pt idx="2359">
                  <c:v>9</c:v>
                </c:pt>
                <c:pt idx="2360">
                  <c:v>14</c:v>
                </c:pt>
                <c:pt idx="2361">
                  <c:v>15</c:v>
                </c:pt>
                <c:pt idx="2362">
                  <c:v>14</c:v>
                </c:pt>
                <c:pt idx="2363">
                  <c:v>14</c:v>
                </c:pt>
                <c:pt idx="2364">
                  <c:v>19</c:v>
                </c:pt>
                <c:pt idx="2365">
                  <c:v>18</c:v>
                </c:pt>
                <c:pt idx="2366">
                  <c:v>15</c:v>
                </c:pt>
                <c:pt idx="2367">
                  <c:v>16</c:v>
                </c:pt>
                <c:pt idx="2368">
                  <c:v>7</c:v>
                </c:pt>
                <c:pt idx="2369">
                  <c:v>14</c:v>
                </c:pt>
                <c:pt idx="2370">
                  <c:v>21</c:v>
                </c:pt>
                <c:pt idx="2371">
                  <c:v>13</c:v>
                </c:pt>
                <c:pt idx="2372">
                  <c:v>15</c:v>
                </c:pt>
                <c:pt idx="2373">
                  <c:v>16</c:v>
                </c:pt>
                <c:pt idx="2374">
                  <c:v>15</c:v>
                </c:pt>
                <c:pt idx="2375">
                  <c:v>13</c:v>
                </c:pt>
                <c:pt idx="2376">
                  <c:v>14</c:v>
                </c:pt>
                <c:pt idx="2377">
                  <c:v>15</c:v>
                </c:pt>
                <c:pt idx="2378">
                  <c:v>16</c:v>
                </c:pt>
                <c:pt idx="2379">
                  <c:v>16</c:v>
                </c:pt>
                <c:pt idx="2380">
                  <c:v>17</c:v>
                </c:pt>
                <c:pt idx="2381">
                  <c:v>16</c:v>
                </c:pt>
                <c:pt idx="2382">
                  <c:v>16</c:v>
                </c:pt>
                <c:pt idx="2383">
                  <c:v>17</c:v>
                </c:pt>
                <c:pt idx="2384">
                  <c:v>10</c:v>
                </c:pt>
                <c:pt idx="2385">
                  <c:v>11</c:v>
                </c:pt>
                <c:pt idx="2386">
                  <c:v>8</c:v>
                </c:pt>
                <c:pt idx="2387">
                  <c:v>14</c:v>
                </c:pt>
                <c:pt idx="2388">
                  <c:v>17</c:v>
                </c:pt>
                <c:pt idx="2389">
                  <c:v>13</c:v>
                </c:pt>
                <c:pt idx="2390">
                  <c:v>15</c:v>
                </c:pt>
                <c:pt idx="2391">
                  <c:v>9</c:v>
                </c:pt>
                <c:pt idx="2392">
                  <c:v>13</c:v>
                </c:pt>
                <c:pt idx="2393">
                  <c:v>13</c:v>
                </c:pt>
                <c:pt idx="2394">
                  <c:v>9</c:v>
                </c:pt>
                <c:pt idx="2395">
                  <c:v>14</c:v>
                </c:pt>
                <c:pt idx="2396">
                  <c:v>16</c:v>
                </c:pt>
                <c:pt idx="2397">
                  <c:v>7</c:v>
                </c:pt>
                <c:pt idx="2398">
                  <c:v>15</c:v>
                </c:pt>
                <c:pt idx="2399">
                  <c:v>20</c:v>
                </c:pt>
                <c:pt idx="2400">
                  <c:v>17</c:v>
                </c:pt>
                <c:pt idx="2401">
                  <c:v>15</c:v>
                </c:pt>
                <c:pt idx="2402">
                  <c:v>14</c:v>
                </c:pt>
                <c:pt idx="2403">
                  <c:v>16</c:v>
                </c:pt>
                <c:pt idx="2404">
                  <c:v>16</c:v>
                </c:pt>
                <c:pt idx="2405">
                  <c:v>11</c:v>
                </c:pt>
                <c:pt idx="2406">
                  <c:v>13</c:v>
                </c:pt>
                <c:pt idx="2407">
                  <c:v>13</c:v>
                </c:pt>
                <c:pt idx="2408">
                  <c:v>16</c:v>
                </c:pt>
                <c:pt idx="2409">
                  <c:v>10</c:v>
                </c:pt>
                <c:pt idx="2410">
                  <c:v>15</c:v>
                </c:pt>
                <c:pt idx="2411">
                  <c:v>15</c:v>
                </c:pt>
                <c:pt idx="2412">
                  <c:v>8</c:v>
                </c:pt>
                <c:pt idx="2413">
                  <c:v>14</c:v>
                </c:pt>
                <c:pt idx="2414">
                  <c:v>13</c:v>
                </c:pt>
                <c:pt idx="2415">
                  <c:v>11</c:v>
                </c:pt>
                <c:pt idx="2416">
                  <c:v>15</c:v>
                </c:pt>
                <c:pt idx="2417">
                  <c:v>16</c:v>
                </c:pt>
                <c:pt idx="2418">
                  <c:v>11</c:v>
                </c:pt>
                <c:pt idx="2419">
                  <c:v>13</c:v>
                </c:pt>
                <c:pt idx="2420">
                  <c:v>17</c:v>
                </c:pt>
                <c:pt idx="2421">
                  <c:v>16</c:v>
                </c:pt>
                <c:pt idx="2422">
                  <c:v>13</c:v>
                </c:pt>
                <c:pt idx="2423">
                  <c:v>16</c:v>
                </c:pt>
                <c:pt idx="2424">
                  <c:v>16</c:v>
                </c:pt>
                <c:pt idx="2425">
                  <c:v>15</c:v>
                </c:pt>
                <c:pt idx="2426">
                  <c:v>8</c:v>
                </c:pt>
                <c:pt idx="2427">
                  <c:v>28</c:v>
                </c:pt>
                <c:pt idx="2428">
                  <c:v>14</c:v>
                </c:pt>
                <c:pt idx="2429">
                  <c:v>16</c:v>
                </c:pt>
                <c:pt idx="2430">
                  <c:v>16</c:v>
                </c:pt>
                <c:pt idx="2431">
                  <c:v>12</c:v>
                </c:pt>
                <c:pt idx="2432">
                  <c:v>6</c:v>
                </c:pt>
                <c:pt idx="2433">
                  <c:v>13</c:v>
                </c:pt>
                <c:pt idx="2434">
                  <c:v>11</c:v>
                </c:pt>
                <c:pt idx="2435">
                  <c:v>7</c:v>
                </c:pt>
                <c:pt idx="2436">
                  <c:v>18</c:v>
                </c:pt>
                <c:pt idx="2437">
                  <c:v>15</c:v>
                </c:pt>
                <c:pt idx="2438">
                  <c:v>16</c:v>
                </c:pt>
                <c:pt idx="2439">
                  <c:v>9</c:v>
                </c:pt>
                <c:pt idx="2440">
                  <c:v>13</c:v>
                </c:pt>
                <c:pt idx="2441">
                  <c:v>12</c:v>
                </c:pt>
                <c:pt idx="2442">
                  <c:v>9</c:v>
                </c:pt>
                <c:pt idx="2443">
                  <c:v>7</c:v>
                </c:pt>
                <c:pt idx="2444">
                  <c:v>15</c:v>
                </c:pt>
                <c:pt idx="2445">
                  <c:v>10</c:v>
                </c:pt>
                <c:pt idx="2446">
                  <c:v>13</c:v>
                </c:pt>
                <c:pt idx="2447">
                  <c:v>15</c:v>
                </c:pt>
                <c:pt idx="2448">
                  <c:v>6</c:v>
                </c:pt>
                <c:pt idx="2449">
                  <c:v>10</c:v>
                </c:pt>
                <c:pt idx="2450">
                  <c:v>18</c:v>
                </c:pt>
                <c:pt idx="2451">
                  <c:v>13</c:v>
                </c:pt>
                <c:pt idx="2452">
                  <c:v>18</c:v>
                </c:pt>
                <c:pt idx="2453">
                  <c:v>13</c:v>
                </c:pt>
                <c:pt idx="2454">
                  <c:v>11</c:v>
                </c:pt>
                <c:pt idx="2455">
                  <c:v>13</c:v>
                </c:pt>
                <c:pt idx="2456">
                  <c:v>11</c:v>
                </c:pt>
                <c:pt idx="2457">
                  <c:v>17</c:v>
                </c:pt>
                <c:pt idx="2458">
                  <c:v>14</c:v>
                </c:pt>
                <c:pt idx="2459">
                  <c:v>10</c:v>
                </c:pt>
                <c:pt idx="2460">
                  <c:v>21</c:v>
                </c:pt>
                <c:pt idx="2461">
                  <c:v>19</c:v>
                </c:pt>
                <c:pt idx="2462">
                  <c:v>13</c:v>
                </c:pt>
                <c:pt idx="2463">
                  <c:v>21</c:v>
                </c:pt>
                <c:pt idx="2464">
                  <c:v>15</c:v>
                </c:pt>
                <c:pt idx="2465">
                  <c:v>8</c:v>
                </c:pt>
                <c:pt idx="2466">
                  <c:v>13</c:v>
                </c:pt>
                <c:pt idx="2467">
                  <c:v>12</c:v>
                </c:pt>
                <c:pt idx="2468">
                  <c:v>13</c:v>
                </c:pt>
                <c:pt idx="2469">
                  <c:v>15</c:v>
                </c:pt>
                <c:pt idx="2470">
                  <c:v>12</c:v>
                </c:pt>
                <c:pt idx="2471">
                  <c:v>9</c:v>
                </c:pt>
                <c:pt idx="2472">
                  <c:v>22</c:v>
                </c:pt>
                <c:pt idx="2473">
                  <c:v>12</c:v>
                </c:pt>
                <c:pt idx="2474">
                  <c:v>22</c:v>
                </c:pt>
                <c:pt idx="2475">
                  <c:v>13</c:v>
                </c:pt>
                <c:pt idx="2476">
                  <c:v>17</c:v>
                </c:pt>
                <c:pt idx="2477">
                  <c:v>13</c:v>
                </c:pt>
                <c:pt idx="2478">
                  <c:v>8</c:v>
                </c:pt>
                <c:pt idx="2479">
                  <c:v>10</c:v>
                </c:pt>
                <c:pt idx="2480">
                  <c:v>17</c:v>
                </c:pt>
                <c:pt idx="2481">
                  <c:v>17</c:v>
                </c:pt>
                <c:pt idx="2482">
                  <c:v>7</c:v>
                </c:pt>
                <c:pt idx="2483">
                  <c:v>15</c:v>
                </c:pt>
                <c:pt idx="2484">
                  <c:v>14</c:v>
                </c:pt>
                <c:pt idx="2485">
                  <c:v>7</c:v>
                </c:pt>
                <c:pt idx="2486">
                  <c:v>13</c:v>
                </c:pt>
                <c:pt idx="2487">
                  <c:v>9</c:v>
                </c:pt>
                <c:pt idx="2488">
                  <c:v>15</c:v>
                </c:pt>
                <c:pt idx="2489">
                  <c:v>12</c:v>
                </c:pt>
                <c:pt idx="2490">
                  <c:v>14</c:v>
                </c:pt>
                <c:pt idx="2491">
                  <c:v>11</c:v>
                </c:pt>
                <c:pt idx="2492">
                  <c:v>15</c:v>
                </c:pt>
                <c:pt idx="2493">
                  <c:v>13</c:v>
                </c:pt>
                <c:pt idx="2494">
                  <c:v>11</c:v>
                </c:pt>
                <c:pt idx="2495">
                  <c:v>8</c:v>
                </c:pt>
                <c:pt idx="2496">
                  <c:v>15</c:v>
                </c:pt>
                <c:pt idx="2497">
                  <c:v>13</c:v>
                </c:pt>
                <c:pt idx="2498">
                  <c:v>7</c:v>
                </c:pt>
                <c:pt idx="2499">
                  <c:v>7</c:v>
                </c:pt>
                <c:pt idx="2500">
                  <c:v>14</c:v>
                </c:pt>
                <c:pt idx="2501">
                  <c:v>15</c:v>
                </c:pt>
                <c:pt idx="2502">
                  <c:v>17</c:v>
                </c:pt>
                <c:pt idx="2503">
                  <c:v>9</c:v>
                </c:pt>
                <c:pt idx="2504">
                  <c:v>16</c:v>
                </c:pt>
                <c:pt idx="2505">
                  <c:v>11</c:v>
                </c:pt>
                <c:pt idx="2506">
                  <c:v>13</c:v>
                </c:pt>
                <c:pt idx="2507">
                  <c:v>11</c:v>
                </c:pt>
                <c:pt idx="2508">
                  <c:v>11</c:v>
                </c:pt>
                <c:pt idx="2509">
                  <c:v>13</c:v>
                </c:pt>
                <c:pt idx="2510">
                  <c:v>13</c:v>
                </c:pt>
                <c:pt idx="2511">
                  <c:v>8</c:v>
                </c:pt>
                <c:pt idx="2512">
                  <c:v>12</c:v>
                </c:pt>
                <c:pt idx="2513">
                  <c:v>10</c:v>
                </c:pt>
                <c:pt idx="2514">
                  <c:v>14</c:v>
                </c:pt>
                <c:pt idx="2515">
                  <c:v>20</c:v>
                </c:pt>
                <c:pt idx="2516">
                  <c:v>13</c:v>
                </c:pt>
                <c:pt idx="2517">
                  <c:v>12</c:v>
                </c:pt>
                <c:pt idx="2518">
                  <c:v>5</c:v>
                </c:pt>
                <c:pt idx="2519">
                  <c:v>16</c:v>
                </c:pt>
                <c:pt idx="2520">
                  <c:v>7</c:v>
                </c:pt>
                <c:pt idx="2521">
                  <c:v>16</c:v>
                </c:pt>
                <c:pt idx="2522">
                  <c:v>10</c:v>
                </c:pt>
                <c:pt idx="2523">
                  <c:v>4</c:v>
                </c:pt>
                <c:pt idx="2524">
                  <c:v>15</c:v>
                </c:pt>
                <c:pt idx="2525">
                  <c:v>13</c:v>
                </c:pt>
                <c:pt idx="2526">
                  <c:v>14</c:v>
                </c:pt>
                <c:pt idx="2527">
                  <c:v>18</c:v>
                </c:pt>
                <c:pt idx="2528">
                  <c:v>7</c:v>
                </c:pt>
                <c:pt idx="2529">
                  <c:v>12</c:v>
                </c:pt>
                <c:pt idx="2530">
                  <c:v>11</c:v>
                </c:pt>
                <c:pt idx="2531">
                  <c:v>11</c:v>
                </c:pt>
                <c:pt idx="2532">
                  <c:v>15</c:v>
                </c:pt>
                <c:pt idx="2533">
                  <c:v>9</c:v>
                </c:pt>
                <c:pt idx="2534">
                  <c:v>13</c:v>
                </c:pt>
                <c:pt idx="2535">
                  <c:v>12</c:v>
                </c:pt>
                <c:pt idx="2536">
                  <c:v>12</c:v>
                </c:pt>
                <c:pt idx="2537">
                  <c:v>18</c:v>
                </c:pt>
                <c:pt idx="2538">
                  <c:v>15</c:v>
                </c:pt>
                <c:pt idx="2539">
                  <c:v>12</c:v>
                </c:pt>
                <c:pt idx="2540">
                  <c:v>21</c:v>
                </c:pt>
                <c:pt idx="2541">
                  <c:v>11</c:v>
                </c:pt>
                <c:pt idx="2542">
                  <c:v>16</c:v>
                </c:pt>
                <c:pt idx="2543">
                  <c:v>14</c:v>
                </c:pt>
                <c:pt idx="2544">
                  <c:v>16</c:v>
                </c:pt>
                <c:pt idx="2545">
                  <c:v>6</c:v>
                </c:pt>
                <c:pt idx="2546">
                  <c:v>19</c:v>
                </c:pt>
                <c:pt idx="2547">
                  <c:v>13</c:v>
                </c:pt>
                <c:pt idx="2548">
                  <c:v>17</c:v>
                </c:pt>
                <c:pt idx="2549">
                  <c:v>13</c:v>
                </c:pt>
                <c:pt idx="2550">
                  <c:v>16</c:v>
                </c:pt>
                <c:pt idx="2551">
                  <c:v>19</c:v>
                </c:pt>
                <c:pt idx="2552">
                  <c:v>12</c:v>
                </c:pt>
                <c:pt idx="2553">
                  <c:v>12</c:v>
                </c:pt>
                <c:pt idx="2554">
                  <c:v>9</c:v>
                </c:pt>
                <c:pt idx="2555">
                  <c:v>13</c:v>
                </c:pt>
                <c:pt idx="2556">
                  <c:v>10</c:v>
                </c:pt>
                <c:pt idx="2557">
                  <c:v>10</c:v>
                </c:pt>
                <c:pt idx="2558">
                  <c:v>17</c:v>
                </c:pt>
                <c:pt idx="2559">
                  <c:v>17</c:v>
                </c:pt>
                <c:pt idx="2560">
                  <c:v>18</c:v>
                </c:pt>
                <c:pt idx="2561">
                  <c:v>12</c:v>
                </c:pt>
                <c:pt idx="2562">
                  <c:v>8</c:v>
                </c:pt>
                <c:pt idx="2563">
                  <c:v>13</c:v>
                </c:pt>
                <c:pt idx="2564">
                  <c:v>18</c:v>
                </c:pt>
                <c:pt idx="2565">
                  <c:v>14</c:v>
                </c:pt>
                <c:pt idx="2566">
                  <c:v>11</c:v>
                </c:pt>
                <c:pt idx="2567">
                  <c:v>8</c:v>
                </c:pt>
                <c:pt idx="2568">
                  <c:v>8</c:v>
                </c:pt>
                <c:pt idx="2569">
                  <c:v>15</c:v>
                </c:pt>
                <c:pt idx="2570">
                  <c:v>13</c:v>
                </c:pt>
                <c:pt idx="2571">
                  <c:v>11</c:v>
                </c:pt>
                <c:pt idx="2572">
                  <c:v>13</c:v>
                </c:pt>
                <c:pt idx="2573">
                  <c:v>3</c:v>
                </c:pt>
                <c:pt idx="2574">
                  <c:v>11</c:v>
                </c:pt>
                <c:pt idx="2575">
                  <c:v>11</c:v>
                </c:pt>
                <c:pt idx="2576">
                  <c:v>11</c:v>
                </c:pt>
                <c:pt idx="2577">
                  <c:v>14</c:v>
                </c:pt>
                <c:pt idx="2578">
                  <c:v>16</c:v>
                </c:pt>
                <c:pt idx="2579">
                  <c:v>12</c:v>
                </c:pt>
                <c:pt idx="2580">
                  <c:v>10</c:v>
                </c:pt>
                <c:pt idx="2581">
                  <c:v>14</c:v>
                </c:pt>
                <c:pt idx="2582">
                  <c:v>12</c:v>
                </c:pt>
                <c:pt idx="2583">
                  <c:v>10</c:v>
                </c:pt>
                <c:pt idx="2584">
                  <c:v>16</c:v>
                </c:pt>
                <c:pt idx="2585">
                  <c:v>13</c:v>
                </c:pt>
                <c:pt idx="2586">
                  <c:v>11</c:v>
                </c:pt>
                <c:pt idx="2587">
                  <c:v>18</c:v>
                </c:pt>
                <c:pt idx="2588">
                  <c:v>8</c:v>
                </c:pt>
                <c:pt idx="2589">
                  <c:v>8</c:v>
                </c:pt>
                <c:pt idx="2590">
                  <c:v>14</c:v>
                </c:pt>
                <c:pt idx="2591">
                  <c:v>12</c:v>
                </c:pt>
                <c:pt idx="2592">
                  <c:v>9</c:v>
                </c:pt>
                <c:pt idx="2593">
                  <c:v>6</c:v>
                </c:pt>
                <c:pt idx="2594">
                  <c:v>6</c:v>
                </c:pt>
                <c:pt idx="2595">
                  <c:v>11</c:v>
                </c:pt>
                <c:pt idx="2596">
                  <c:v>11</c:v>
                </c:pt>
                <c:pt idx="2597">
                  <c:v>14</c:v>
                </c:pt>
                <c:pt idx="2598">
                  <c:v>6</c:v>
                </c:pt>
                <c:pt idx="2599">
                  <c:v>12</c:v>
                </c:pt>
                <c:pt idx="2600">
                  <c:v>11</c:v>
                </c:pt>
                <c:pt idx="2601">
                  <c:v>12</c:v>
                </c:pt>
                <c:pt idx="2602">
                  <c:v>14</c:v>
                </c:pt>
                <c:pt idx="2603">
                  <c:v>12</c:v>
                </c:pt>
                <c:pt idx="2604">
                  <c:v>7</c:v>
                </c:pt>
                <c:pt idx="2605">
                  <c:v>19</c:v>
                </c:pt>
                <c:pt idx="2606">
                  <c:v>6</c:v>
                </c:pt>
                <c:pt idx="2607">
                  <c:v>11</c:v>
                </c:pt>
                <c:pt idx="2608">
                  <c:v>9</c:v>
                </c:pt>
                <c:pt idx="2609">
                  <c:v>17</c:v>
                </c:pt>
                <c:pt idx="2610">
                  <c:v>14</c:v>
                </c:pt>
                <c:pt idx="2611">
                  <c:v>11</c:v>
                </c:pt>
                <c:pt idx="2612">
                  <c:v>11</c:v>
                </c:pt>
                <c:pt idx="2613">
                  <c:v>13</c:v>
                </c:pt>
                <c:pt idx="2614">
                  <c:v>13</c:v>
                </c:pt>
                <c:pt idx="2615">
                  <c:v>13</c:v>
                </c:pt>
                <c:pt idx="2616">
                  <c:v>8</c:v>
                </c:pt>
                <c:pt idx="2617">
                  <c:v>10</c:v>
                </c:pt>
                <c:pt idx="2618">
                  <c:v>20</c:v>
                </c:pt>
                <c:pt idx="2619">
                  <c:v>11</c:v>
                </c:pt>
                <c:pt idx="2620">
                  <c:v>14</c:v>
                </c:pt>
                <c:pt idx="2621">
                  <c:v>11</c:v>
                </c:pt>
                <c:pt idx="2622">
                  <c:v>11</c:v>
                </c:pt>
                <c:pt idx="2623">
                  <c:v>8</c:v>
                </c:pt>
                <c:pt idx="2624">
                  <c:v>9</c:v>
                </c:pt>
                <c:pt idx="2625">
                  <c:v>14</c:v>
                </c:pt>
                <c:pt idx="2626">
                  <c:v>17</c:v>
                </c:pt>
                <c:pt idx="2627">
                  <c:v>9</c:v>
                </c:pt>
                <c:pt idx="2628">
                  <c:v>15</c:v>
                </c:pt>
                <c:pt idx="2629">
                  <c:v>8</c:v>
                </c:pt>
                <c:pt idx="2630">
                  <c:v>14</c:v>
                </c:pt>
                <c:pt idx="2631">
                  <c:v>12</c:v>
                </c:pt>
                <c:pt idx="2632">
                  <c:v>14</c:v>
                </c:pt>
                <c:pt idx="2633">
                  <c:v>13</c:v>
                </c:pt>
                <c:pt idx="2634">
                  <c:v>9</c:v>
                </c:pt>
                <c:pt idx="2635">
                  <c:v>11</c:v>
                </c:pt>
                <c:pt idx="2636">
                  <c:v>9</c:v>
                </c:pt>
                <c:pt idx="2637">
                  <c:v>17</c:v>
                </c:pt>
                <c:pt idx="2638">
                  <c:v>6</c:v>
                </c:pt>
                <c:pt idx="2639">
                  <c:v>15</c:v>
                </c:pt>
                <c:pt idx="2640">
                  <c:v>9</c:v>
                </c:pt>
                <c:pt idx="2641">
                  <c:v>15</c:v>
                </c:pt>
                <c:pt idx="2642">
                  <c:v>8</c:v>
                </c:pt>
                <c:pt idx="2643">
                  <c:v>8</c:v>
                </c:pt>
                <c:pt idx="2644">
                  <c:v>14</c:v>
                </c:pt>
                <c:pt idx="2645">
                  <c:v>12</c:v>
                </c:pt>
                <c:pt idx="2646">
                  <c:v>12</c:v>
                </c:pt>
                <c:pt idx="2647">
                  <c:v>6</c:v>
                </c:pt>
                <c:pt idx="2648">
                  <c:v>12</c:v>
                </c:pt>
                <c:pt idx="2649">
                  <c:v>8</c:v>
                </c:pt>
                <c:pt idx="2650">
                  <c:v>7</c:v>
                </c:pt>
                <c:pt idx="2651">
                  <c:v>7</c:v>
                </c:pt>
                <c:pt idx="2652">
                  <c:v>11</c:v>
                </c:pt>
                <c:pt idx="2653">
                  <c:v>11</c:v>
                </c:pt>
                <c:pt idx="2654">
                  <c:v>15</c:v>
                </c:pt>
                <c:pt idx="2655">
                  <c:v>11</c:v>
                </c:pt>
                <c:pt idx="2656">
                  <c:v>9</c:v>
                </c:pt>
                <c:pt idx="2657">
                  <c:v>8</c:v>
                </c:pt>
                <c:pt idx="2658">
                  <c:v>11</c:v>
                </c:pt>
                <c:pt idx="2659">
                  <c:v>4</c:v>
                </c:pt>
                <c:pt idx="2660">
                  <c:v>4</c:v>
                </c:pt>
                <c:pt idx="2661">
                  <c:v>6</c:v>
                </c:pt>
                <c:pt idx="2662">
                  <c:v>11</c:v>
                </c:pt>
                <c:pt idx="2663">
                  <c:v>6</c:v>
                </c:pt>
                <c:pt idx="2664">
                  <c:v>8</c:v>
                </c:pt>
                <c:pt idx="2665">
                  <c:v>10</c:v>
                </c:pt>
                <c:pt idx="2666">
                  <c:v>15</c:v>
                </c:pt>
                <c:pt idx="2667">
                  <c:v>7</c:v>
                </c:pt>
                <c:pt idx="2668">
                  <c:v>8</c:v>
                </c:pt>
                <c:pt idx="2669">
                  <c:v>14</c:v>
                </c:pt>
                <c:pt idx="2670">
                  <c:v>10</c:v>
                </c:pt>
                <c:pt idx="2671">
                  <c:v>11</c:v>
                </c:pt>
                <c:pt idx="2672">
                  <c:v>11</c:v>
                </c:pt>
                <c:pt idx="2673">
                  <c:v>7</c:v>
                </c:pt>
                <c:pt idx="2674">
                  <c:v>12</c:v>
                </c:pt>
                <c:pt idx="2675">
                  <c:v>9</c:v>
                </c:pt>
                <c:pt idx="2676">
                  <c:v>11</c:v>
                </c:pt>
                <c:pt idx="2677">
                  <c:v>12</c:v>
                </c:pt>
                <c:pt idx="2678">
                  <c:v>13</c:v>
                </c:pt>
                <c:pt idx="2679">
                  <c:v>14</c:v>
                </c:pt>
                <c:pt idx="2680">
                  <c:v>9</c:v>
                </c:pt>
                <c:pt idx="2681">
                  <c:v>10</c:v>
                </c:pt>
                <c:pt idx="2682">
                  <c:v>10</c:v>
                </c:pt>
                <c:pt idx="2683">
                  <c:v>9</c:v>
                </c:pt>
                <c:pt idx="2684">
                  <c:v>14</c:v>
                </c:pt>
                <c:pt idx="2685">
                  <c:v>11</c:v>
                </c:pt>
                <c:pt idx="2686">
                  <c:v>10</c:v>
                </c:pt>
                <c:pt idx="2687">
                  <c:v>10</c:v>
                </c:pt>
                <c:pt idx="2688">
                  <c:v>9</c:v>
                </c:pt>
                <c:pt idx="2689">
                  <c:v>17</c:v>
                </c:pt>
                <c:pt idx="2690">
                  <c:v>10</c:v>
                </c:pt>
                <c:pt idx="2691">
                  <c:v>14</c:v>
                </c:pt>
                <c:pt idx="2692">
                  <c:v>10</c:v>
                </c:pt>
                <c:pt idx="2693">
                  <c:v>11</c:v>
                </c:pt>
                <c:pt idx="2694">
                  <c:v>13</c:v>
                </c:pt>
                <c:pt idx="2695">
                  <c:v>7</c:v>
                </c:pt>
                <c:pt idx="2696">
                  <c:v>12</c:v>
                </c:pt>
                <c:pt idx="2697">
                  <c:v>9</c:v>
                </c:pt>
                <c:pt idx="2698">
                  <c:v>13</c:v>
                </c:pt>
                <c:pt idx="2699">
                  <c:v>12</c:v>
                </c:pt>
                <c:pt idx="2700">
                  <c:v>11</c:v>
                </c:pt>
                <c:pt idx="2701">
                  <c:v>14</c:v>
                </c:pt>
                <c:pt idx="2702">
                  <c:v>15</c:v>
                </c:pt>
                <c:pt idx="2703">
                  <c:v>14</c:v>
                </c:pt>
                <c:pt idx="2704">
                  <c:v>12</c:v>
                </c:pt>
                <c:pt idx="2705">
                  <c:v>10</c:v>
                </c:pt>
                <c:pt idx="2706">
                  <c:v>10</c:v>
                </c:pt>
                <c:pt idx="2707">
                  <c:v>7</c:v>
                </c:pt>
                <c:pt idx="2708">
                  <c:v>13</c:v>
                </c:pt>
                <c:pt idx="2709">
                  <c:v>16</c:v>
                </c:pt>
                <c:pt idx="2710">
                  <c:v>9</c:v>
                </c:pt>
                <c:pt idx="2711">
                  <c:v>15</c:v>
                </c:pt>
                <c:pt idx="2712">
                  <c:v>10</c:v>
                </c:pt>
                <c:pt idx="2713">
                  <c:v>12</c:v>
                </c:pt>
                <c:pt idx="2714">
                  <c:v>10</c:v>
                </c:pt>
                <c:pt idx="2715">
                  <c:v>15</c:v>
                </c:pt>
                <c:pt idx="2716">
                  <c:v>11</c:v>
                </c:pt>
                <c:pt idx="2717">
                  <c:v>15</c:v>
                </c:pt>
                <c:pt idx="2718">
                  <c:v>11</c:v>
                </c:pt>
                <c:pt idx="2719">
                  <c:v>10</c:v>
                </c:pt>
                <c:pt idx="2720">
                  <c:v>12</c:v>
                </c:pt>
                <c:pt idx="2721">
                  <c:v>13</c:v>
                </c:pt>
                <c:pt idx="2722">
                  <c:v>10</c:v>
                </c:pt>
                <c:pt idx="2723">
                  <c:v>9</c:v>
                </c:pt>
                <c:pt idx="2724">
                  <c:v>5</c:v>
                </c:pt>
                <c:pt idx="2725">
                  <c:v>7</c:v>
                </c:pt>
                <c:pt idx="2726">
                  <c:v>6</c:v>
                </c:pt>
                <c:pt idx="2727">
                  <c:v>8</c:v>
                </c:pt>
                <c:pt idx="2728">
                  <c:v>15</c:v>
                </c:pt>
                <c:pt idx="2729">
                  <c:v>16</c:v>
                </c:pt>
                <c:pt idx="2730">
                  <c:v>10</c:v>
                </c:pt>
                <c:pt idx="2731">
                  <c:v>10</c:v>
                </c:pt>
                <c:pt idx="2732">
                  <c:v>13</c:v>
                </c:pt>
                <c:pt idx="2733">
                  <c:v>8</c:v>
                </c:pt>
                <c:pt idx="2734">
                  <c:v>14</c:v>
                </c:pt>
                <c:pt idx="2735">
                  <c:v>5</c:v>
                </c:pt>
                <c:pt idx="2736">
                  <c:v>6</c:v>
                </c:pt>
                <c:pt idx="2737">
                  <c:v>9</c:v>
                </c:pt>
                <c:pt idx="2738">
                  <c:v>8</c:v>
                </c:pt>
                <c:pt idx="2739">
                  <c:v>10</c:v>
                </c:pt>
                <c:pt idx="2740">
                  <c:v>9</c:v>
                </c:pt>
                <c:pt idx="2741">
                  <c:v>11</c:v>
                </c:pt>
                <c:pt idx="2742">
                  <c:v>11</c:v>
                </c:pt>
                <c:pt idx="2743">
                  <c:v>12</c:v>
                </c:pt>
                <c:pt idx="2744">
                  <c:v>8</c:v>
                </c:pt>
                <c:pt idx="2745">
                  <c:v>11</c:v>
                </c:pt>
                <c:pt idx="2746">
                  <c:v>9</c:v>
                </c:pt>
                <c:pt idx="2747">
                  <c:v>6</c:v>
                </c:pt>
                <c:pt idx="2748">
                  <c:v>10</c:v>
                </c:pt>
                <c:pt idx="2749">
                  <c:v>9</c:v>
                </c:pt>
                <c:pt idx="2750">
                  <c:v>12</c:v>
                </c:pt>
                <c:pt idx="2751">
                  <c:v>8</c:v>
                </c:pt>
                <c:pt idx="2752">
                  <c:v>10</c:v>
                </c:pt>
                <c:pt idx="2753">
                  <c:v>10</c:v>
                </c:pt>
                <c:pt idx="2754">
                  <c:v>5</c:v>
                </c:pt>
                <c:pt idx="2755">
                  <c:v>11</c:v>
                </c:pt>
                <c:pt idx="2756">
                  <c:v>8</c:v>
                </c:pt>
                <c:pt idx="2757">
                  <c:v>19</c:v>
                </c:pt>
                <c:pt idx="2758">
                  <c:v>8</c:v>
                </c:pt>
                <c:pt idx="2759">
                  <c:v>10</c:v>
                </c:pt>
                <c:pt idx="2760">
                  <c:v>10</c:v>
                </c:pt>
                <c:pt idx="2761">
                  <c:v>5</c:v>
                </c:pt>
                <c:pt idx="2762">
                  <c:v>11</c:v>
                </c:pt>
                <c:pt idx="2763">
                  <c:v>10</c:v>
                </c:pt>
                <c:pt idx="2764">
                  <c:v>6</c:v>
                </c:pt>
                <c:pt idx="2765">
                  <c:v>7</c:v>
                </c:pt>
                <c:pt idx="2766">
                  <c:v>9</c:v>
                </c:pt>
                <c:pt idx="2767">
                  <c:v>7</c:v>
                </c:pt>
                <c:pt idx="2768">
                  <c:v>13</c:v>
                </c:pt>
                <c:pt idx="2769">
                  <c:v>8</c:v>
                </c:pt>
                <c:pt idx="2770">
                  <c:v>11</c:v>
                </c:pt>
                <c:pt idx="2771">
                  <c:v>12</c:v>
                </c:pt>
                <c:pt idx="2772">
                  <c:v>7</c:v>
                </c:pt>
                <c:pt idx="2773">
                  <c:v>13</c:v>
                </c:pt>
                <c:pt idx="2774">
                  <c:v>14</c:v>
                </c:pt>
                <c:pt idx="2775">
                  <c:v>14</c:v>
                </c:pt>
                <c:pt idx="2776">
                  <c:v>14</c:v>
                </c:pt>
                <c:pt idx="2777">
                  <c:v>12</c:v>
                </c:pt>
                <c:pt idx="2778">
                  <c:v>11</c:v>
                </c:pt>
                <c:pt idx="2779">
                  <c:v>11</c:v>
                </c:pt>
                <c:pt idx="2780">
                  <c:v>8</c:v>
                </c:pt>
                <c:pt idx="2781">
                  <c:v>7</c:v>
                </c:pt>
                <c:pt idx="2782">
                  <c:v>15</c:v>
                </c:pt>
                <c:pt idx="2783">
                  <c:v>11</c:v>
                </c:pt>
                <c:pt idx="2784">
                  <c:v>12</c:v>
                </c:pt>
                <c:pt idx="2785">
                  <c:v>8</c:v>
                </c:pt>
                <c:pt idx="2786">
                  <c:v>12</c:v>
                </c:pt>
                <c:pt idx="2787">
                  <c:v>10</c:v>
                </c:pt>
                <c:pt idx="2788">
                  <c:v>11</c:v>
                </c:pt>
                <c:pt idx="2789">
                  <c:v>5</c:v>
                </c:pt>
                <c:pt idx="2790">
                  <c:v>9</c:v>
                </c:pt>
                <c:pt idx="2791">
                  <c:v>4</c:v>
                </c:pt>
                <c:pt idx="2792">
                  <c:v>10</c:v>
                </c:pt>
                <c:pt idx="2793">
                  <c:v>9</c:v>
                </c:pt>
                <c:pt idx="2794">
                  <c:v>8</c:v>
                </c:pt>
                <c:pt idx="2795">
                  <c:v>13</c:v>
                </c:pt>
                <c:pt idx="2796">
                  <c:v>7</c:v>
                </c:pt>
                <c:pt idx="2797">
                  <c:v>11</c:v>
                </c:pt>
                <c:pt idx="2798">
                  <c:v>9</c:v>
                </c:pt>
                <c:pt idx="2799">
                  <c:v>13</c:v>
                </c:pt>
                <c:pt idx="2800">
                  <c:v>8</c:v>
                </c:pt>
                <c:pt idx="2801">
                  <c:v>11</c:v>
                </c:pt>
                <c:pt idx="2802">
                  <c:v>7</c:v>
                </c:pt>
                <c:pt idx="2803">
                  <c:v>15</c:v>
                </c:pt>
                <c:pt idx="2804">
                  <c:v>8</c:v>
                </c:pt>
                <c:pt idx="2805">
                  <c:v>5</c:v>
                </c:pt>
                <c:pt idx="2806">
                  <c:v>11</c:v>
                </c:pt>
                <c:pt idx="2807">
                  <c:v>10</c:v>
                </c:pt>
                <c:pt idx="2808">
                  <c:v>13</c:v>
                </c:pt>
                <c:pt idx="2809">
                  <c:v>11</c:v>
                </c:pt>
                <c:pt idx="2810">
                  <c:v>16</c:v>
                </c:pt>
                <c:pt idx="2811">
                  <c:v>11</c:v>
                </c:pt>
                <c:pt idx="2812">
                  <c:v>10</c:v>
                </c:pt>
                <c:pt idx="2813">
                  <c:v>11</c:v>
                </c:pt>
                <c:pt idx="2814">
                  <c:v>10</c:v>
                </c:pt>
                <c:pt idx="2815">
                  <c:v>7</c:v>
                </c:pt>
                <c:pt idx="2816">
                  <c:v>6</c:v>
                </c:pt>
                <c:pt idx="2817">
                  <c:v>8</c:v>
                </c:pt>
                <c:pt idx="2818">
                  <c:v>14</c:v>
                </c:pt>
                <c:pt idx="2819">
                  <c:v>12</c:v>
                </c:pt>
                <c:pt idx="2820">
                  <c:v>10</c:v>
                </c:pt>
                <c:pt idx="2821">
                  <c:v>15</c:v>
                </c:pt>
                <c:pt idx="2822">
                  <c:v>11</c:v>
                </c:pt>
                <c:pt idx="2823">
                  <c:v>11</c:v>
                </c:pt>
                <c:pt idx="2824">
                  <c:v>8</c:v>
                </c:pt>
                <c:pt idx="2825">
                  <c:v>11</c:v>
                </c:pt>
                <c:pt idx="2826">
                  <c:v>12</c:v>
                </c:pt>
                <c:pt idx="2827">
                  <c:v>10</c:v>
                </c:pt>
                <c:pt idx="2828">
                  <c:v>8</c:v>
                </c:pt>
                <c:pt idx="2829">
                  <c:v>5</c:v>
                </c:pt>
                <c:pt idx="2830">
                  <c:v>10</c:v>
                </c:pt>
                <c:pt idx="2831">
                  <c:v>5</c:v>
                </c:pt>
                <c:pt idx="2832">
                  <c:v>6</c:v>
                </c:pt>
                <c:pt idx="2833">
                  <c:v>11</c:v>
                </c:pt>
                <c:pt idx="2834">
                  <c:v>5</c:v>
                </c:pt>
                <c:pt idx="2835">
                  <c:v>15</c:v>
                </c:pt>
                <c:pt idx="2836">
                  <c:v>6</c:v>
                </c:pt>
                <c:pt idx="2837">
                  <c:v>15</c:v>
                </c:pt>
                <c:pt idx="2838">
                  <c:v>8</c:v>
                </c:pt>
                <c:pt idx="2839">
                  <c:v>8</c:v>
                </c:pt>
                <c:pt idx="2840">
                  <c:v>6</c:v>
                </c:pt>
                <c:pt idx="2841">
                  <c:v>5</c:v>
                </c:pt>
                <c:pt idx="2842">
                  <c:v>7</c:v>
                </c:pt>
                <c:pt idx="2843">
                  <c:v>6</c:v>
                </c:pt>
                <c:pt idx="2844">
                  <c:v>17</c:v>
                </c:pt>
                <c:pt idx="2845">
                  <c:v>8</c:v>
                </c:pt>
                <c:pt idx="2846">
                  <c:v>6</c:v>
                </c:pt>
                <c:pt idx="2847">
                  <c:v>8</c:v>
                </c:pt>
                <c:pt idx="2848">
                  <c:v>7</c:v>
                </c:pt>
                <c:pt idx="2849">
                  <c:v>6</c:v>
                </c:pt>
                <c:pt idx="2850">
                  <c:v>3</c:v>
                </c:pt>
                <c:pt idx="2851">
                  <c:v>7</c:v>
                </c:pt>
                <c:pt idx="2852">
                  <c:v>9</c:v>
                </c:pt>
                <c:pt idx="2853">
                  <c:v>11</c:v>
                </c:pt>
                <c:pt idx="2854">
                  <c:v>11</c:v>
                </c:pt>
                <c:pt idx="2855">
                  <c:v>9</c:v>
                </c:pt>
                <c:pt idx="2856">
                  <c:v>10</c:v>
                </c:pt>
                <c:pt idx="2857">
                  <c:v>21</c:v>
                </c:pt>
                <c:pt idx="2858">
                  <c:v>13</c:v>
                </c:pt>
                <c:pt idx="2859">
                  <c:v>6</c:v>
                </c:pt>
                <c:pt idx="2860">
                  <c:v>12</c:v>
                </c:pt>
                <c:pt idx="2861">
                  <c:v>14</c:v>
                </c:pt>
                <c:pt idx="2862">
                  <c:v>12</c:v>
                </c:pt>
                <c:pt idx="2863">
                  <c:v>10</c:v>
                </c:pt>
                <c:pt idx="2864">
                  <c:v>0</c:v>
                </c:pt>
                <c:pt idx="2865">
                  <c:v>5</c:v>
                </c:pt>
                <c:pt idx="2866">
                  <c:v>10</c:v>
                </c:pt>
                <c:pt idx="2867">
                  <c:v>6</c:v>
                </c:pt>
                <c:pt idx="2868">
                  <c:v>8</c:v>
                </c:pt>
                <c:pt idx="2869">
                  <c:v>12</c:v>
                </c:pt>
                <c:pt idx="2870">
                  <c:v>11</c:v>
                </c:pt>
                <c:pt idx="2871">
                  <c:v>7</c:v>
                </c:pt>
                <c:pt idx="2872">
                  <c:v>9</c:v>
                </c:pt>
                <c:pt idx="2873">
                  <c:v>9</c:v>
                </c:pt>
                <c:pt idx="2874">
                  <c:v>5</c:v>
                </c:pt>
                <c:pt idx="2875">
                  <c:v>9</c:v>
                </c:pt>
                <c:pt idx="2876">
                  <c:v>9</c:v>
                </c:pt>
                <c:pt idx="2877">
                  <c:v>10</c:v>
                </c:pt>
                <c:pt idx="2878">
                  <c:v>7</c:v>
                </c:pt>
                <c:pt idx="2879">
                  <c:v>9</c:v>
                </c:pt>
                <c:pt idx="2880">
                  <c:v>3</c:v>
                </c:pt>
                <c:pt idx="2881">
                  <c:v>11</c:v>
                </c:pt>
                <c:pt idx="2882">
                  <c:v>8</c:v>
                </c:pt>
                <c:pt idx="2883">
                  <c:v>4</c:v>
                </c:pt>
                <c:pt idx="2884">
                  <c:v>7</c:v>
                </c:pt>
                <c:pt idx="2885">
                  <c:v>4</c:v>
                </c:pt>
                <c:pt idx="2886">
                  <c:v>8</c:v>
                </c:pt>
                <c:pt idx="2887">
                  <c:v>13</c:v>
                </c:pt>
                <c:pt idx="2888">
                  <c:v>9</c:v>
                </c:pt>
                <c:pt idx="2889">
                  <c:v>9</c:v>
                </c:pt>
                <c:pt idx="2890">
                  <c:v>15</c:v>
                </c:pt>
                <c:pt idx="2891">
                  <c:v>13</c:v>
                </c:pt>
                <c:pt idx="2892">
                  <c:v>7</c:v>
                </c:pt>
                <c:pt idx="2893">
                  <c:v>11</c:v>
                </c:pt>
                <c:pt idx="2894">
                  <c:v>11</c:v>
                </c:pt>
                <c:pt idx="2895">
                  <c:v>10</c:v>
                </c:pt>
                <c:pt idx="2896">
                  <c:v>8</c:v>
                </c:pt>
                <c:pt idx="2897">
                  <c:v>9</c:v>
                </c:pt>
                <c:pt idx="2898">
                  <c:v>13</c:v>
                </c:pt>
                <c:pt idx="2899">
                  <c:v>9</c:v>
                </c:pt>
                <c:pt idx="2900">
                  <c:v>10</c:v>
                </c:pt>
                <c:pt idx="2901">
                  <c:v>5</c:v>
                </c:pt>
                <c:pt idx="2902">
                  <c:v>9</c:v>
                </c:pt>
                <c:pt idx="2903">
                  <c:v>8</c:v>
                </c:pt>
                <c:pt idx="2904">
                  <c:v>10</c:v>
                </c:pt>
                <c:pt idx="2905">
                  <c:v>12</c:v>
                </c:pt>
                <c:pt idx="2906">
                  <c:v>8</c:v>
                </c:pt>
                <c:pt idx="2907">
                  <c:v>11</c:v>
                </c:pt>
                <c:pt idx="2908">
                  <c:v>10</c:v>
                </c:pt>
                <c:pt idx="2909">
                  <c:v>8</c:v>
                </c:pt>
                <c:pt idx="2910">
                  <c:v>9</c:v>
                </c:pt>
                <c:pt idx="2911">
                  <c:v>11</c:v>
                </c:pt>
                <c:pt idx="2912">
                  <c:v>12</c:v>
                </c:pt>
                <c:pt idx="2913">
                  <c:v>11</c:v>
                </c:pt>
                <c:pt idx="2914">
                  <c:v>7</c:v>
                </c:pt>
                <c:pt idx="2915">
                  <c:v>1</c:v>
                </c:pt>
                <c:pt idx="2916">
                  <c:v>12</c:v>
                </c:pt>
                <c:pt idx="2917">
                  <c:v>13</c:v>
                </c:pt>
                <c:pt idx="2918">
                  <c:v>7</c:v>
                </c:pt>
                <c:pt idx="2919">
                  <c:v>12</c:v>
                </c:pt>
                <c:pt idx="2920">
                  <c:v>8</c:v>
                </c:pt>
                <c:pt idx="2921">
                  <c:v>8</c:v>
                </c:pt>
                <c:pt idx="2922">
                  <c:v>8</c:v>
                </c:pt>
                <c:pt idx="2923">
                  <c:v>8</c:v>
                </c:pt>
                <c:pt idx="2924">
                  <c:v>7</c:v>
                </c:pt>
                <c:pt idx="2925">
                  <c:v>9</c:v>
                </c:pt>
                <c:pt idx="2926">
                  <c:v>7</c:v>
                </c:pt>
                <c:pt idx="2927">
                  <c:v>6</c:v>
                </c:pt>
                <c:pt idx="2928">
                  <c:v>8</c:v>
                </c:pt>
                <c:pt idx="2929">
                  <c:v>13</c:v>
                </c:pt>
                <c:pt idx="2930">
                  <c:v>8</c:v>
                </c:pt>
                <c:pt idx="2931">
                  <c:v>11</c:v>
                </c:pt>
                <c:pt idx="2932">
                  <c:v>10</c:v>
                </c:pt>
                <c:pt idx="2933">
                  <c:v>8</c:v>
                </c:pt>
                <c:pt idx="2934">
                  <c:v>8</c:v>
                </c:pt>
                <c:pt idx="2935">
                  <c:v>8</c:v>
                </c:pt>
                <c:pt idx="2936">
                  <c:v>11</c:v>
                </c:pt>
                <c:pt idx="2937">
                  <c:v>7</c:v>
                </c:pt>
                <c:pt idx="2938">
                  <c:v>10</c:v>
                </c:pt>
                <c:pt idx="2939">
                  <c:v>12</c:v>
                </c:pt>
                <c:pt idx="2940">
                  <c:v>9</c:v>
                </c:pt>
                <c:pt idx="2941">
                  <c:v>6</c:v>
                </c:pt>
                <c:pt idx="2942">
                  <c:v>11</c:v>
                </c:pt>
                <c:pt idx="2943">
                  <c:v>11</c:v>
                </c:pt>
                <c:pt idx="2944">
                  <c:v>6</c:v>
                </c:pt>
                <c:pt idx="2945">
                  <c:v>6</c:v>
                </c:pt>
                <c:pt idx="2946">
                  <c:v>9</c:v>
                </c:pt>
                <c:pt idx="2947">
                  <c:v>17</c:v>
                </c:pt>
                <c:pt idx="2948">
                  <c:v>15</c:v>
                </c:pt>
                <c:pt idx="2949">
                  <c:v>7</c:v>
                </c:pt>
                <c:pt idx="2950">
                  <c:v>4</c:v>
                </c:pt>
                <c:pt idx="2951">
                  <c:v>5</c:v>
                </c:pt>
                <c:pt idx="2952">
                  <c:v>10</c:v>
                </c:pt>
                <c:pt idx="2953">
                  <c:v>13</c:v>
                </c:pt>
                <c:pt idx="2954">
                  <c:v>9</c:v>
                </c:pt>
                <c:pt idx="2955">
                  <c:v>8</c:v>
                </c:pt>
                <c:pt idx="2956">
                  <c:v>9</c:v>
                </c:pt>
                <c:pt idx="2957">
                  <c:v>13</c:v>
                </c:pt>
                <c:pt idx="2958">
                  <c:v>13</c:v>
                </c:pt>
                <c:pt idx="2959">
                  <c:v>7</c:v>
                </c:pt>
                <c:pt idx="2960">
                  <c:v>16</c:v>
                </c:pt>
                <c:pt idx="2961">
                  <c:v>3</c:v>
                </c:pt>
                <c:pt idx="2962">
                  <c:v>6</c:v>
                </c:pt>
                <c:pt idx="2963">
                  <c:v>9</c:v>
                </c:pt>
                <c:pt idx="2964">
                  <c:v>12</c:v>
                </c:pt>
                <c:pt idx="2965">
                  <c:v>6</c:v>
                </c:pt>
                <c:pt idx="2966">
                  <c:v>6</c:v>
                </c:pt>
                <c:pt idx="2967">
                  <c:v>13</c:v>
                </c:pt>
                <c:pt idx="2968">
                  <c:v>9</c:v>
                </c:pt>
                <c:pt idx="2969">
                  <c:v>7</c:v>
                </c:pt>
                <c:pt idx="2970">
                  <c:v>9</c:v>
                </c:pt>
                <c:pt idx="2971">
                  <c:v>7</c:v>
                </c:pt>
                <c:pt idx="2972">
                  <c:v>9</c:v>
                </c:pt>
                <c:pt idx="2973">
                  <c:v>10</c:v>
                </c:pt>
                <c:pt idx="2974">
                  <c:v>6</c:v>
                </c:pt>
                <c:pt idx="2975">
                  <c:v>12</c:v>
                </c:pt>
                <c:pt idx="2976">
                  <c:v>11</c:v>
                </c:pt>
                <c:pt idx="2977">
                  <c:v>7</c:v>
                </c:pt>
                <c:pt idx="2978">
                  <c:v>8</c:v>
                </c:pt>
                <c:pt idx="2979">
                  <c:v>7</c:v>
                </c:pt>
                <c:pt idx="2980">
                  <c:v>7</c:v>
                </c:pt>
                <c:pt idx="2981">
                  <c:v>7</c:v>
                </c:pt>
                <c:pt idx="2982">
                  <c:v>9</c:v>
                </c:pt>
                <c:pt idx="2983">
                  <c:v>5</c:v>
                </c:pt>
                <c:pt idx="2984">
                  <c:v>8</c:v>
                </c:pt>
                <c:pt idx="2985">
                  <c:v>10</c:v>
                </c:pt>
                <c:pt idx="2986">
                  <c:v>8</c:v>
                </c:pt>
                <c:pt idx="2987">
                  <c:v>14</c:v>
                </c:pt>
                <c:pt idx="2988">
                  <c:v>9</c:v>
                </c:pt>
                <c:pt idx="2989">
                  <c:v>13</c:v>
                </c:pt>
                <c:pt idx="2990">
                  <c:v>13</c:v>
                </c:pt>
                <c:pt idx="2991">
                  <c:v>7</c:v>
                </c:pt>
                <c:pt idx="2992">
                  <c:v>9</c:v>
                </c:pt>
                <c:pt idx="2993">
                  <c:v>10</c:v>
                </c:pt>
                <c:pt idx="2994">
                  <c:v>4</c:v>
                </c:pt>
                <c:pt idx="2995">
                  <c:v>17</c:v>
                </c:pt>
                <c:pt idx="2996">
                  <c:v>9</c:v>
                </c:pt>
                <c:pt idx="2997">
                  <c:v>7</c:v>
                </c:pt>
                <c:pt idx="2998">
                  <c:v>6</c:v>
                </c:pt>
                <c:pt idx="2999">
                  <c:v>13</c:v>
                </c:pt>
                <c:pt idx="3000">
                  <c:v>7</c:v>
                </c:pt>
                <c:pt idx="3001">
                  <c:v>9</c:v>
                </c:pt>
                <c:pt idx="3002">
                  <c:v>8</c:v>
                </c:pt>
                <c:pt idx="3003">
                  <c:v>9</c:v>
                </c:pt>
                <c:pt idx="3004">
                  <c:v>16</c:v>
                </c:pt>
                <c:pt idx="3005">
                  <c:v>5</c:v>
                </c:pt>
                <c:pt idx="3006">
                  <c:v>10</c:v>
                </c:pt>
                <c:pt idx="3007">
                  <c:v>11</c:v>
                </c:pt>
                <c:pt idx="3008">
                  <c:v>8</c:v>
                </c:pt>
                <c:pt idx="3009">
                  <c:v>11</c:v>
                </c:pt>
                <c:pt idx="3010">
                  <c:v>14</c:v>
                </c:pt>
                <c:pt idx="3011">
                  <c:v>12</c:v>
                </c:pt>
                <c:pt idx="3012">
                  <c:v>6</c:v>
                </c:pt>
                <c:pt idx="3013">
                  <c:v>12</c:v>
                </c:pt>
                <c:pt idx="3014">
                  <c:v>9</c:v>
                </c:pt>
                <c:pt idx="3015">
                  <c:v>13</c:v>
                </c:pt>
                <c:pt idx="3016">
                  <c:v>8</c:v>
                </c:pt>
                <c:pt idx="3017">
                  <c:v>5</c:v>
                </c:pt>
                <c:pt idx="3018">
                  <c:v>5</c:v>
                </c:pt>
                <c:pt idx="3019">
                  <c:v>10</c:v>
                </c:pt>
                <c:pt idx="3020">
                  <c:v>4</c:v>
                </c:pt>
                <c:pt idx="3021">
                  <c:v>9</c:v>
                </c:pt>
                <c:pt idx="3022">
                  <c:v>8</c:v>
                </c:pt>
                <c:pt idx="3023">
                  <c:v>11</c:v>
                </c:pt>
                <c:pt idx="3024">
                  <c:v>4</c:v>
                </c:pt>
                <c:pt idx="3025">
                  <c:v>5</c:v>
                </c:pt>
                <c:pt idx="3026">
                  <c:v>8</c:v>
                </c:pt>
                <c:pt idx="3027">
                  <c:v>9</c:v>
                </c:pt>
                <c:pt idx="3028">
                  <c:v>8</c:v>
                </c:pt>
                <c:pt idx="3029">
                  <c:v>5</c:v>
                </c:pt>
                <c:pt idx="3030">
                  <c:v>11</c:v>
                </c:pt>
                <c:pt idx="3031">
                  <c:v>6</c:v>
                </c:pt>
                <c:pt idx="3032">
                  <c:v>2</c:v>
                </c:pt>
                <c:pt idx="3033">
                  <c:v>5</c:v>
                </c:pt>
                <c:pt idx="3034">
                  <c:v>14</c:v>
                </c:pt>
                <c:pt idx="3035">
                  <c:v>10</c:v>
                </c:pt>
                <c:pt idx="3036">
                  <c:v>10</c:v>
                </c:pt>
                <c:pt idx="3037">
                  <c:v>10</c:v>
                </c:pt>
                <c:pt idx="3038">
                  <c:v>8</c:v>
                </c:pt>
                <c:pt idx="3039">
                  <c:v>11</c:v>
                </c:pt>
                <c:pt idx="3040">
                  <c:v>10</c:v>
                </c:pt>
                <c:pt idx="3041">
                  <c:v>7</c:v>
                </c:pt>
                <c:pt idx="3042">
                  <c:v>10</c:v>
                </c:pt>
                <c:pt idx="3043">
                  <c:v>2</c:v>
                </c:pt>
                <c:pt idx="3044">
                  <c:v>4</c:v>
                </c:pt>
                <c:pt idx="3045">
                  <c:v>8</c:v>
                </c:pt>
                <c:pt idx="3046">
                  <c:v>5</c:v>
                </c:pt>
                <c:pt idx="3047">
                  <c:v>12</c:v>
                </c:pt>
                <c:pt idx="3048">
                  <c:v>6</c:v>
                </c:pt>
                <c:pt idx="3049">
                  <c:v>5</c:v>
                </c:pt>
                <c:pt idx="3050">
                  <c:v>7</c:v>
                </c:pt>
                <c:pt idx="3051">
                  <c:v>10</c:v>
                </c:pt>
                <c:pt idx="3052">
                  <c:v>7</c:v>
                </c:pt>
                <c:pt idx="3053">
                  <c:v>5</c:v>
                </c:pt>
                <c:pt idx="3054">
                  <c:v>3</c:v>
                </c:pt>
                <c:pt idx="3055">
                  <c:v>9</c:v>
                </c:pt>
                <c:pt idx="3056">
                  <c:v>3</c:v>
                </c:pt>
                <c:pt idx="3057">
                  <c:v>6</c:v>
                </c:pt>
                <c:pt idx="3058">
                  <c:v>5</c:v>
                </c:pt>
                <c:pt idx="3059">
                  <c:v>6</c:v>
                </c:pt>
                <c:pt idx="3060">
                  <c:v>11</c:v>
                </c:pt>
                <c:pt idx="3061">
                  <c:v>13</c:v>
                </c:pt>
                <c:pt idx="3062">
                  <c:v>6</c:v>
                </c:pt>
                <c:pt idx="3063">
                  <c:v>5</c:v>
                </c:pt>
                <c:pt idx="3064">
                  <c:v>4</c:v>
                </c:pt>
                <c:pt idx="3065">
                  <c:v>7</c:v>
                </c:pt>
                <c:pt idx="3066">
                  <c:v>7</c:v>
                </c:pt>
                <c:pt idx="3067">
                  <c:v>7</c:v>
                </c:pt>
                <c:pt idx="3068">
                  <c:v>18</c:v>
                </c:pt>
                <c:pt idx="3069">
                  <c:v>8</c:v>
                </c:pt>
                <c:pt idx="3070">
                  <c:v>5</c:v>
                </c:pt>
                <c:pt idx="3071">
                  <c:v>7</c:v>
                </c:pt>
                <c:pt idx="3072">
                  <c:v>11</c:v>
                </c:pt>
                <c:pt idx="3073">
                  <c:v>7</c:v>
                </c:pt>
                <c:pt idx="3074">
                  <c:v>12</c:v>
                </c:pt>
                <c:pt idx="3075">
                  <c:v>5</c:v>
                </c:pt>
                <c:pt idx="3076">
                  <c:v>7</c:v>
                </c:pt>
                <c:pt idx="3077">
                  <c:v>13</c:v>
                </c:pt>
                <c:pt idx="3078">
                  <c:v>7</c:v>
                </c:pt>
                <c:pt idx="3079">
                  <c:v>7</c:v>
                </c:pt>
                <c:pt idx="3080">
                  <c:v>6</c:v>
                </c:pt>
                <c:pt idx="3081">
                  <c:v>6</c:v>
                </c:pt>
                <c:pt idx="3082">
                  <c:v>5</c:v>
                </c:pt>
                <c:pt idx="3083">
                  <c:v>11</c:v>
                </c:pt>
                <c:pt idx="3084">
                  <c:v>6</c:v>
                </c:pt>
                <c:pt idx="3085">
                  <c:v>9</c:v>
                </c:pt>
                <c:pt idx="3086">
                  <c:v>7</c:v>
                </c:pt>
                <c:pt idx="3087">
                  <c:v>6</c:v>
                </c:pt>
                <c:pt idx="3088">
                  <c:v>9</c:v>
                </c:pt>
                <c:pt idx="3089">
                  <c:v>9</c:v>
                </c:pt>
                <c:pt idx="3090">
                  <c:v>9</c:v>
                </c:pt>
                <c:pt idx="3091">
                  <c:v>7</c:v>
                </c:pt>
                <c:pt idx="3092">
                  <c:v>7</c:v>
                </c:pt>
                <c:pt idx="3093">
                  <c:v>9</c:v>
                </c:pt>
                <c:pt idx="3094">
                  <c:v>8</c:v>
                </c:pt>
                <c:pt idx="3095">
                  <c:v>4</c:v>
                </c:pt>
                <c:pt idx="3096">
                  <c:v>8</c:v>
                </c:pt>
                <c:pt idx="3097">
                  <c:v>10</c:v>
                </c:pt>
                <c:pt idx="3098">
                  <c:v>9</c:v>
                </c:pt>
                <c:pt idx="3099">
                  <c:v>10</c:v>
                </c:pt>
                <c:pt idx="3100">
                  <c:v>13</c:v>
                </c:pt>
                <c:pt idx="3101">
                  <c:v>10</c:v>
                </c:pt>
                <c:pt idx="3102">
                  <c:v>7</c:v>
                </c:pt>
                <c:pt idx="3103">
                  <c:v>13</c:v>
                </c:pt>
                <c:pt idx="3104">
                  <c:v>8</c:v>
                </c:pt>
                <c:pt idx="3105">
                  <c:v>9</c:v>
                </c:pt>
                <c:pt idx="3106">
                  <c:v>11</c:v>
                </c:pt>
                <c:pt idx="3107">
                  <c:v>8</c:v>
                </c:pt>
                <c:pt idx="3108">
                  <c:v>5</c:v>
                </c:pt>
                <c:pt idx="3109">
                  <c:v>7</c:v>
                </c:pt>
                <c:pt idx="3110">
                  <c:v>7</c:v>
                </c:pt>
                <c:pt idx="3111">
                  <c:v>5</c:v>
                </c:pt>
                <c:pt idx="3112">
                  <c:v>7</c:v>
                </c:pt>
                <c:pt idx="3113">
                  <c:v>10</c:v>
                </c:pt>
                <c:pt idx="3114">
                  <c:v>10</c:v>
                </c:pt>
                <c:pt idx="3115">
                  <c:v>8</c:v>
                </c:pt>
                <c:pt idx="3116">
                  <c:v>5</c:v>
                </c:pt>
                <c:pt idx="3117">
                  <c:v>5</c:v>
                </c:pt>
                <c:pt idx="3118">
                  <c:v>8</c:v>
                </c:pt>
                <c:pt idx="3119">
                  <c:v>8</c:v>
                </c:pt>
                <c:pt idx="3120">
                  <c:v>8</c:v>
                </c:pt>
                <c:pt idx="3121">
                  <c:v>8</c:v>
                </c:pt>
                <c:pt idx="3122">
                  <c:v>7</c:v>
                </c:pt>
                <c:pt idx="3123">
                  <c:v>6</c:v>
                </c:pt>
                <c:pt idx="3124">
                  <c:v>9</c:v>
                </c:pt>
                <c:pt idx="3125">
                  <c:v>10</c:v>
                </c:pt>
                <c:pt idx="3126">
                  <c:v>10</c:v>
                </c:pt>
                <c:pt idx="3127">
                  <c:v>4</c:v>
                </c:pt>
                <c:pt idx="3128">
                  <c:v>9</c:v>
                </c:pt>
                <c:pt idx="3129">
                  <c:v>10</c:v>
                </c:pt>
                <c:pt idx="3130">
                  <c:v>3</c:v>
                </c:pt>
                <c:pt idx="3131">
                  <c:v>6</c:v>
                </c:pt>
                <c:pt idx="3132">
                  <c:v>7</c:v>
                </c:pt>
                <c:pt idx="3133">
                  <c:v>6</c:v>
                </c:pt>
                <c:pt idx="3134">
                  <c:v>11</c:v>
                </c:pt>
                <c:pt idx="3135">
                  <c:v>7</c:v>
                </c:pt>
                <c:pt idx="3136">
                  <c:v>11</c:v>
                </c:pt>
                <c:pt idx="3137">
                  <c:v>8</c:v>
                </c:pt>
                <c:pt idx="3138">
                  <c:v>9</c:v>
                </c:pt>
                <c:pt idx="3139">
                  <c:v>4</c:v>
                </c:pt>
                <c:pt idx="3140">
                  <c:v>3</c:v>
                </c:pt>
                <c:pt idx="3141">
                  <c:v>7</c:v>
                </c:pt>
                <c:pt idx="3142">
                  <c:v>8</c:v>
                </c:pt>
                <c:pt idx="3143">
                  <c:v>4</c:v>
                </c:pt>
                <c:pt idx="3144">
                  <c:v>5</c:v>
                </c:pt>
                <c:pt idx="3145">
                  <c:v>6</c:v>
                </c:pt>
                <c:pt idx="3146">
                  <c:v>5</c:v>
                </c:pt>
                <c:pt idx="3147">
                  <c:v>7</c:v>
                </c:pt>
                <c:pt idx="3148">
                  <c:v>9</c:v>
                </c:pt>
                <c:pt idx="3149">
                  <c:v>7</c:v>
                </c:pt>
                <c:pt idx="3150">
                  <c:v>7</c:v>
                </c:pt>
                <c:pt idx="3151">
                  <c:v>8</c:v>
                </c:pt>
                <c:pt idx="3152">
                  <c:v>5</c:v>
                </c:pt>
                <c:pt idx="3153">
                  <c:v>10</c:v>
                </c:pt>
                <c:pt idx="3154">
                  <c:v>9</c:v>
                </c:pt>
                <c:pt idx="3155">
                  <c:v>1</c:v>
                </c:pt>
                <c:pt idx="3156">
                  <c:v>11</c:v>
                </c:pt>
                <c:pt idx="3157">
                  <c:v>8</c:v>
                </c:pt>
                <c:pt idx="3158">
                  <c:v>9</c:v>
                </c:pt>
                <c:pt idx="3159">
                  <c:v>6</c:v>
                </c:pt>
                <c:pt idx="3160">
                  <c:v>15</c:v>
                </c:pt>
                <c:pt idx="3161">
                  <c:v>11</c:v>
                </c:pt>
                <c:pt idx="3162">
                  <c:v>13</c:v>
                </c:pt>
                <c:pt idx="3163">
                  <c:v>5</c:v>
                </c:pt>
                <c:pt idx="3164">
                  <c:v>8</c:v>
                </c:pt>
                <c:pt idx="3165">
                  <c:v>7</c:v>
                </c:pt>
                <c:pt idx="3166">
                  <c:v>10</c:v>
                </c:pt>
                <c:pt idx="3167">
                  <c:v>3</c:v>
                </c:pt>
                <c:pt idx="3168">
                  <c:v>6</c:v>
                </c:pt>
                <c:pt idx="3169">
                  <c:v>8</c:v>
                </c:pt>
                <c:pt idx="3170">
                  <c:v>9</c:v>
                </c:pt>
                <c:pt idx="3171">
                  <c:v>11</c:v>
                </c:pt>
                <c:pt idx="3172">
                  <c:v>7</c:v>
                </c:pt>
                <c:pt idx="3173">
                  <c:v>10</c:v>
                </c:pt>
                <c:pt idx="3174">
                  <c:v>12</c:v>
                </c:pt>
                <c:pt idx="3175">
                  <c:v>9</c:v>
                </c:pt>
                <c:pt idx="3176">
                  <c:v>5</c:v>
                </c:pt>
                <c:pt idx="3177">
                  <c:v>6</c:v>
                </c:pt>
                <c:pt idx="3178">
                  <c:v>8</c:v>
                </c:pt>
                <c:pt idx="3179">
                  <c:v>5</c:v>
                </c:pt>
                <c:pt idx="3180">
                  <c:v>9</c:v>
                </c:pt>
                <c:pt idx="3181">
                  <c:v>6</c:v>
                </c:pt>
                <c:pt idx="3182">
                  <c:v>6</c:v>
                </c:pt>
                <c:pt idx="3183">
                  <c:v>9</c:v>
                </c:pt>
                <c:pt idx="3184">
                  <c:v>11</c:v>
                </c:pt>
                <c:pt idx="3185">
                  <c:v>10</c:v>
                </c:pt>
                <c:pt idx="3186">
                  <c:v>13</c:v>
                </c:pt>
                <c:pt idx="3187">
                  <c:v>7</c:v>
                </c:pt>
                <c:pt idx="3188">
                  <c:v>7</c:v>
                </c:pt>
                <c:pt idx="3189">
                  <c:v>7</c:v>
                </c:pt>
                <c:pt idx="3190">
                  <c:v>6</c:v>
                </c:pt>
                <c:pt idx="3191">
                  <c:v>10</c:v>
                </c:pt>
                <c:pt idx="3192">
                  <c:v>10</c:v>
                </c:pt>
                <c:pt idx="3193">
                  <c:v>5</c:v>
                </c:pt>
                <c:pt idx="3194">
                  <c:v>9</c:v>
                </c:pt>
                <c:pt idx="3195">
                  <c:v>8</c:v>
                </c:pt>
                <c:pt idx="3196">
                  <c:v>9</c:v>
                </c:pt>
                <c:pt idx="3197">
                  <c:v>5</c:v>
                </c:pt>
                <c:pt idx="3198">
                  <c:v>10</c:v>
                </c:pt>
                <c:pt idx="3199">
                  <c:v>12</c:v>
                </c:pt>
                <c:pt idx="3200">
                  <c:v>3</c:v>
                </c:pt>
                <c:pt idx="3201">
                  <c:v>6</c:v>
                </c:pt>
                <c:pt idx="3202">
                  <c:v>7</c:v>
                </c:pt>
                <c:pt idx="3203">
                  <c:v>3</c:v>
                </c:pt>
                <c:pt idx="3204">
                  <c:v>9</c:v>
                </c:pt>
                <c:pt idx="3205">
                  <c:v>12</c:v>
                </c:pt>
                <c:pt idx="3206">
                  <c:v>10</c:v>
                </c:pt>
                <c:pt idx="3207">
                  <c:v>3</c:v>
                </c:pt>
                <c:pt idx="3208">
                  <c:v>9</c:v>
                </c:pt>
                <c:pt idx="3209">
                  <c:v>7</c:v>
                </c:pt>
                <c:pt idx="3210">
                  <c:v>7</c:v>
                </c:pt>
                <c:pt idx="3211">
                  <c:v>13</c:v>
                </c:pt>
                <c:pt idx="3212">
                  <c:v>4</c:v>
                </c:pt>
                <c:pt idx="3213">
                  <c:v>4</c:v>
                </c:pt>
                <c:pt idx="3214">
                  <c:v>9</c:v>
                </c:pt>
                <c:pt idx="3215">
                  <c:v>7</c:v>
                </c:pt>
                <c:pt idx="3216">
                  <c:v>8</c:v>
                </c:pt>
                <c:pt idx="3217">
                  <c:v>11</c:v>
                </c:pt>
                <c:pt idx="3218">
                  <c:v>7</c:v>
                </c:pt>
                <c:pt idx="3219">
                  <c:v>3</c:v>
                </c:pt>
                <c:pt idx="3220">
                  <c:v>14</c:v>
                </c:pt>
                <c:pt idx="3221">
                  <c:v>8</c:v>
                </c:pt>
                <c:pt idx="3222">
                  <c:v>9</c:v>
                </c:pt>
                <c:pt idx="3223">
                  <c:v>4</c:v>
                </c:pt>
                <c:pt idx="3224">
                  <c:v>7</c:v>
                </c:pt>
                <c:pt idx="3225">
                  <c:v>7</c:v>
                </c:pt>
                <c:pt idx="3226">
                  <c:v>9</c:v>
                </c:pt>
                <c:pt idx="3227">
                  <c:v>5</c:v>
                </c:pt>
                <c:pt idx="3228">
                  <c:v>6</c:v>
                </c:pt>
                <c:pt idx="3229">
                  <c:v>9</c:v>
                </c:pt>
                <c:pt idx="3230">
                  <c:v>8</c:v>
                </c:pt>
                <c:pt idx="3231">
                  <c:v>11</c:v>
                </c:pt>
                <c:pt idx="3232">
                  <c:v>9</c:v>
                </c:pt>
                <c:pt idx="3233">
                  <c:v>8</c:v>
                </c:pt>
                <c:pt idx="3234">
                  <c:v>3</c:v>
                </c:pt>
                <c:pt idx="3235">
                  <c:v>4</c:v>
                </c:pt>
                <c:pt idx="3236">
                  <c:v>9</c:v>
                </c:pt>
                <c:pt idx="3237">
                  <c:v>10</c:v>
                </c:pt>
                <c:pt idx="3238">
                  <c:v>6</c:v>
                </c:pt>
                <c:pt idx="3239">
                  <c:v>6</c:v>
                </c:pt>
                <c:pt idx="3240">
                  <c:v>11</c:v>
                </c:pt>
                <c:pt idx="3241">
                  <c:v>7</c:v>
                </c:pt>
                <c:pt idx="3242">
                  <c:v>11</c:v>
                </c:pt>
                <c:pt idx="3243">
                  <c:v>4</c:v>
                </c:pt>
                <c:pt idx="3244">
                  <c:v>11</c:v>
                </c:pt>
                <c:pt idx="3245">
                  <c:v>10</c:v>
                </c:pt>
                <c:pt idx="3246">
                  <c:v>3</c:v>
                </c:pt>
                <c:pt idx="3247">
                  <c:v>7</c:v>
                </c:pt>
                <c:pt idx="3248">
                  <c:v>6</c:v>
                </c:pt>
                <c:pt idx="3249">
                  <c:v>14</c:v>
                </c:pt>
                <c:pt idx="3250">
                  <c:v>3</c:v>
                </c:pt>
                <c:pt idx="3251">
                  <c:v>4</c:v>
                </c:pt>
                <c:pt idx="3252">
                  <c:v>9</c:v>
                </c:pt>
                <c:pt idx="3253">
                  <c:v>9</c:v>
                </c:pt>
                <c:pt idx="3254">
                  <c:v>3</c:v>
                </c:pt>
                <c:pt idx="3255">
                  <c:v>8</c:v>
                </c:pt>
                <c:pt idx="3256">
                  <c:v>7</c:v>
                </c:pt>
                <c:pt idx="3257">
                  <c:v>7</c:v>
                </c:pt>
                <c:pt idx="3258">
                  <c:v>5</c:v>
                </c:pt>
                <c:pt idx="3259">
                  <c:v>4</c:v>
                </c:pt>
                <c:pt idx="3260">
                  <c:v>11</c:v>
                </c:pt>
                <c:pt idx="3261">
                  <c:v>6</c:v>
                </c:pt>
                <c:pt idx="3262">
                  <c:v>4</c:v>
                </c:pt>
                <c:pt idx="3263">
                  <c:v>6</c:v>
                </c:pt>
                <c:pt idx="3264">
                  <c:v>12</c:v>
                </c:pt>
                <c:pt idx="3265">
                  <c:v>10</c:v>
                </c:pt>
                <c:pt idx="3266">
                  <c:v>4</c:v>
                </c:pt>
                <c:pt idx="3267">
                  <c:v>9</c:v>
                </c:pt>
                <c:pt idx="3268">
                  <c:v>12</c:v>
                </c:pt>
                <c:pt idx="3269">
                  <c:v>5</c:v>
                </c:pt>
                <c:pt idx="3270">
                  <c:v>7</c:v>
                </c:pt>
                <c:pt idx="3271">
                  <c:v>6</c:v>
                </c:pt>
                <c:pt idx="3272">
                  <c:v>5</c:v>
                </c:pt>
                <c:pt idx="3273">
                  <c:v>4</c:v>
                </c:pt>
                <c:pt idx="3274">
                  <c:v>4</c:v>
                </c:pt>
                <c:pt idx="3275">
                  <c:v>9</c:v>
                </c:pt>
                <c:pt idx="3276">
                  <c:v>6</c:v>
                </c:pt>
                <c:pt idx="3277">
                  <c:v>7</c:v>
                </c:pt>
                <c:pt idx="3278">
                  <c:v>7</c:v>
                </c:pt>
                <c:pt idx="3279">
                  <c:v>3</c:v>
                </c:pt>
                <c:pt idx="3280">
                  <c:v>10</c:v>
                </c:pt>
                <c:pt idx="3281">
                  <c:v>11</c:v>
                </c:pt>
                <c:pt idx="3282">
                  <c:v>5</c:v>
                </c:pt>
                <c:pt idx="3283">
                  <c:v>3</c:v>
                </c:pt>
                <c:pt idx="3284">
                  <c:v>2</c:v>
                </c:pt>
                <c:pt idx="3285">
                  <c:v>5</c:v>
                </c:pt>
                <c:pt idx="3286">
                  <c:v>8</c:v>
                </c:pt>
                <c:pt idx="3287">
                  <c:v>9</c:v>
                </c:pt>
                <c:pt idx="3288">
                  <c:v>8</c:v>
                </c:pt>
                <c:pt idx="3289">
                  <c:v>4</c:v>
                </c:pt>
                <c:pt idx="3290">
                  <c:v>5</c:v>
                </c:pt>
                <c:pt idx="3291">
                  <c:v>6</c:v>
                </c:pt>
                <c:pt idx="3292">
                  <c:v>5</c:v>
                </c:pt>
                <c:pt idx="3293">
                  <c:v>8</c:v>
                </c:pt>
                <c:pt idx="3294">
                  <c:v>6</c:v>
                </c:pt>
                <c:pt idx="3295">
                  <c:v>4</c:v>
                </c:pt>
                <c:pt idx="3296">
                  <c:v>4</c:v>
                </c:pt>
                <c:pt idx="3297">
                  <c:v>10</c:v>
                </c:pt>
                <c:pt idx="3298">
                  <c:v>5</c:v>
                </c:pt>
                <c:pt idx="3299">
                  <c:v>9</c:v>
                </c:pt>
                <c:pt idx="3300">
                  <c:v>4</c:v>
                </c:pt>
                <c:pt idx="3301">
                  <c:v>7</c:v>
                </c:pt>
                <c:pt idx="3302">
                  <c:v>5</c:v>
                </c:pt>
                <c:pt idx="3303">
                  <c:v>7</c:v>
                </c:pt>
                <c:pt idx="3304">
                  <c:v>8</c:v>
                </c:pt>
                <c:pt idx="3305">
                  <c:v>8</c:v>
                </c:pt>
                <c:pt idx="3306">
                  <c:v>4</c:v>
                </c:pt>
                <c:pt idx="3307">
                  <c:v>7</c:v>
                </c:pt>
                <c:pt idx="3308">
                  <c:v>1</c:v>
                </c:pt>
                <c:pt idx="3309">
                  <c:v>2</c:v>
                </c:pt>
                <c:pt idx="3310">
                  <c:v>5</c:v>
                </c:pt>
                <c:pt idx="3311">
                  <c:v>7</c:v>
                </c:pt>
                <c:pt idx="3312">
                  <c:v>2</c:v>
                </c:pt>
                <c:pt idx="3313">
                  <c:v>5</c:v>
                </c:pt>
                <c:pt idx="3314">
                  <c:v>4</c:v>
                </c:pt>
                <c:pt idx="3315">
                  <c:v>3</c:v>
                </c:pt>
                <c:pt idx="3316">
                  <c:v>5</c:v>
                </c:pt>
                <c:pt idx="3317">
                  <c:v>8</c:v>
                </c:pt>
                <c:pt idx="3318">
                  <c:v>2</c:v>
                </c:pt>
                <c:pt idx="3319">
                  <c:v>3</c:v>
                </c:pt>
                <c:pt idx="3320">
                  <c:v>7</c:v>
                </c:pt>
                <c:pt idx="3321">
                  <c:v>10</c:v>
                </c:pt>
                <c:pt idx="3322">
                  <c:v>6</c:v>
                </c:pt>
                <c:pt idx="3323">
                  <c:v>8</c:v>
                </c:pt>
                <c:pt idx="3324">
                  <c:v>4</c:v>
                </c:pt>
                <c:pt idx="3325">
                  <c:v>4</c:v>
                </c:pt>
                <c:pt idx="3326">
                  <c:v>6</c:v>
                </c:pt>
                <c:pt idx="3327">
                  <c:v>6</c:v>
                </c:pt>
                <c:pt idx="3328">
                  <c:v>8</c:v>
                </c:pt>
                <c:pt idx="3329">
                  <c:v>1</c:v>
                </c:pt>
                <c:pt idx="3330">
                  <c:v>11</c:v>
                </c:pt>
                <c:pt idx="3331">
                  <c:v>10</c:v>
                </c:pt>
                <c:pt idx="3332">
                  <c:v>7</c:v>
                </c:pt>
                <c:pt idx="3333">
                  <c:v>8</c:v>
                </c:pt>
                <c:pt idx="3334">
                  <c:v>6</c:v>
                </c:pt>
                <c:pt idx="3335">
                  <c:v>8</c:v>
                </c:pt>
                <c:pt idx="3336">
                  <c:v>9</c:v>
                </c:pt>
                <c:pt idx="3337">
                  <c:v>9</c:v>
                </c:pt>
                <c:pt idx="3338">
                  <c:v>7</c:v>
                </c:pt>
                <c:pt idx="3339">
                  <c:v>5</c:v>
                </c:pt>
                <c:pt idx="3340">
                  <c:v>8</c:v>
                </c:pt>
                <c:pt idx="3341">
                  <c:v>11</c:v>
                </c:pt>
                <c:pt idx="3342">
                  <c:v>4</c:v>
                </c:pt>
                <c:pt idx="3343">
                  <c:v>8</c:v>
                </c:pt>
                <c:pt idx="3344">
                  <c:v>6</c:v>
                </c:pt>
                <c:pt idx="3345">
                  <c:v>6</c:v>
                </c:pt>
                <c:pt idx="3346">
                  <c:v>5</c:v>
                </c:pt>
                <c:pt idx="3347">
                  <c:v>8</c:v>
                </c:pt>
                <c:pt idx="3348">
                  <c:v>4</c:v>
                </c:pt>
                <c:pt idx="3349">
                  <c:v>5</c:v>
                </c:pt>
                <c:pt idx="3350">
                  <c:v>5</c:v>
                </c:pt>
                <c:pt idx="3351">
                  <c:v>6</c:v>
                </c:pt>
                <c:pt idx="3352">
                  <c:v>9</c:v>
                </c:pt>
                <c:pt idx="3353">
                  <c:v>7</c:v>
                </c:pt>
                <c:pt idx="3354">
                  <c:v>5</c:v>
                </c:pt>
                <c:pt idx="3355">
                  <c:v>4</c:v>
                </c:pt>
                <c:pt idx="3356">
                  <c:v>8</c:v>
                </c:pt>
                <c:pt idx="3357">
                  <c:v>7</c:v>
                </c:pt>
                <c:pt idx="3358">
                  <c:v>6</c:v>
                </c:pt>
                <c:pt idx="3359">
                  <c:v>6</c:v>
                </c:pt>
                <c:pt idx="3360">
                  <c:v>10</c:v>
                </c:pt>
                <c:pt idx="3361">
                  <c:v>8</c:v>
                </c:pt>
                <c:pt idx="3362">
                  <c:v>8</c:v>
                </c:pt>
                <c:pt idx="3363">
                  <c:v>4</c:v>
                </c:pt>
                <c:pt idx="3364">
                  <c:v>3</c:v>
                </c:pt>
                <c:pt idx="3365">
                  <c:v>10</c:v>
                </c:pt>
                <c:pt idx="3366">
                  <c:v>8</c:v>
                </c:pt>
                <c:pt idx="3367">
                  <c:v>8</c:v>
                </c:pt>
                <c:pt idx="3368">
                  <c:v>5</c:v>
                </c:pt>
                <c:pt idx="3369">
                  <c:v>9</c:v>
                </c:pt>
                <c:pt idx="3370">
                  <c:v>6</c:v>
                </c:pt>
                <c:pt idx="3371">
                  <c:v>9</c:v>
                </c:pt>
                <c:pt idx="3372">
                  <c:v>9</c:v>
                </c:pt>
                <c:pt idx="3373">
                  <c:v>9</c:v>
                </c:pt>
                <c:pt idx="3374">
                  <c:v>9</c:v>
                </c:pt>
                <c:pt idx="3375">
                  <c:v>7</c:v>
                </c:pt>
                <c:pt idx="3376">
                  <c:v>8</c:v>
                </c:pt>
                <c:pt idx="3377">
                  <c:v>9</c:v>
                </c:pt>
                <c:pt idx="3378">
                  <c:v>8</c:v>
                </c:pt>
                <c:pt idx="3379">
                  <c:v>6</c:v>
                </c:pt>
                <c:pt idx="3380">
                  <c:v>4</c:v>
                </c:pt>
                <c:pt idx="3381">
                  <c:v>5</c:v>
                </c:pt>
                <c:pt idx="3382">
                  <c:v>6</c:v>
                </c:pt>
                <c:pt idx="3383">
                  <c:v>7</c:v>
                </c:pt>
                <c:pt idx="3384">
                  <c:v>3</c:v>
                </c:pt>
                <c:pt idx="3385">
                  <c:v>11</c:v>
                </c:pt>
                <c:pt idx="3386">
                  <c:v>7</c:v>
                </c:pt>
                <c:pt idx="3387">
                  <c:v>5</c:v>
                </c:pt>
                <c:pt idx="3388">
                  <c:v>3</c:v>
                </c:pt>
                <c:pt idx="3389">
                  <c:v>2</c:v>
                </c:pt>
                <c:pt idx="3390">
                  <c:v>14</c:v>
                </c:pt>
                <c:pt idx="3391">
                  <c:v>5</c:v>
                </c:pt>
                <c:pt idx="3392">
                  <c:v>8</c:v>
                </c:pt>
                <c:pt idx="3393">
                  <c:v>4</c:v>
                </c:pt>
                <c:pt idx="3394">
                  <c:v>7</c:v>
                </c:pt>
                <c:pt idx="3395">
                  <c:v>9</c:v>
                </c:pt>
                <c:pt idx="3396">
                  <c:v>3</c:v>
                </c:pt>
                <c:pt idx="3397">
                  <c:v>6</c:v>
                </c:pt>
                <c:pt idx="3398">
                  <c:v>7</c:v>
                </c:pt>
                <c:pt idx="3399">
                  <c:v>6</c:v>
                </c:pt>
                <c:pt idx="3400">
                  <c:v>3</c:v>
                </c:pt>
                <c:pt idx="3401">
                  <c:v>7</c:v>
                </c:pt>
                <c:pt idx="3402">
                  <c:v>13</c:v>
                </c:pt>
                <c:pt idx="3403">
                  <c:v>8</c:v>
                </c:pt>
                <c:pt idx="3404">
                  <c:v>13</c:v>
                </c:pt>
                <c:pt idx="3405">
                  <c:v>5</c:v>
                </c:pt>
                <c:pt idx="3406">
                  <c:v>7</c:v>
                </c:pt>
                <c:pt idx="3407">
                  <c:v>6</c:v>
                </c:pt>
                <c:pt idx="3408">
                  <c:v>5</c:v>
                </c:pt>
                <c:pt idx="3409">
                  <c:v>6</c:v>
                </c:pt>
                <c:pt idx="3410">
                  <c:v>9</c:v>
                </c:pt>
                <c:pt idx="3411">
                  <c:v>11</c:v>
                </c:pt>
                <c:pt idx="3412">
                  <c:v>12</c:v>
                </c:pt>
                <c:pt idx="3413">
                  <c:v>7</c:v>
                </c:pt>
                <c:pt idx="3414">
                  <c:v>7</c:v>
                </c:pt>
                <c:pt idx="3415">
                  <c:v>9</c:v>
                </c:pt>
                <c:pt idx="3416">
                  <c:v>10</c:v>
                </c:pt>
                <c:pt idx="3417">
                  <c:v>1</c:v>
                </c:pt>
                <c:pt idx="3418">
                  <c:v>6</c:v>
                </c:pt>
                <c:pt idx="3419">
                  <c:v>2</c:v>
                </c:pt>
                <c:pt idx="3420">
                  <c:v>6</c:v>
                </c:pt>
                <c:pt idx="3421">
                  <c:v>6</c:v>
                </c:pt>
                <c:pt idx="3422">
                  <c:v>5</c:v>
                </c:pt>
                <c:pt idx="3423">
                  <c:v>5</c:v>
                </c:pt>
                <c:pt idx="3424">
                  <c:v>8</c:v>
                </c:pt>
                <c:pt idx="3425">
                  <c:v>10</c:v>
                </c:pt>
                <c:pt idx="3426">
                  <c:v>12</c:v>
                </c:pt>
                <c:pt idx="3427">
                  <c:v>7</c:v>
                </c:pt>
                <c:pt idx="3428">
                  <c:v>4</c:v>
                </c:pt>
                <c:pt idx="3429">
                  <c:v>5</c:v>
                </c:pt>
                <c:pt idx="3430">
                  <c:v>8</c:v>
                </c:pt>
                <c:pt idx="3431">
                  <c:v>5</c:v>
                </c:pt>
                <c:pt idx="3432">
                  <c:v>8</c:v>
                </c:pt>
                <c:pt idx="3433">
                  <c:v>8</c:v>
                </c:pt>
                <c:pt idx="3434">
                  <c:v>8</c:v>
                </c:pt>
                <c:pt idx="3435">
                  <c:v>7</c:v>
                </c:pt>
                <c:pt idx="3436">
                  <c:v>10</c:v>
                </c:pt>
                <c:pt idx="3437">
                  <c:v>10</c:v>
                </c:pt>
                <c:pt idx="3438">
                  <c:v>10</c:v>
                </c:pt>
                <c:pt idx="3439">
                  <c:v>8</c:v>
                </c:pt>
                <c:pt idx="3440">
                  <c:v>4</c:v>
                </c:pt>
                <c:pt idx="3441">
                  <c:v>8</c:v>
                </c:pt>
                <c:pt idx="3442">
                  <c:v>4</c:v>
                </c:pt>
                <c:pt idx="3443">
                  <c:v>4</c:v>
                </c:pt>
                <c:pt idx="3444">
                  <c:v>10</c:v>
                </c:pt>
                <c:pt idx="3445">
                  <c:v>4</c:v>
                </c:pt>
                <c:pt idx="3446">
                  <c:v>8</c:v>
                </c:pt>
                <c:pt idx="3447">
                  <c:v>8</c:v>
                </c:pt>
                <c:pt idx="3448">
                  <c:v>4</c:v>
                </c:pt>
                <c:pt idx="3449">
                  <c:v>7</c:v>
                </c:pt>
                <c:pt idx="3450">
                  <c:v>5</c:v>
                </c:pt>
                <c:pt idx="3451">
                  <c:v>7</c:v>
                </c:pt>
                <c:pt idx="3452">
                  <c:v>6</c:v>
                </c:pt>
                <c:pt idx="3453">
                  <c:v>7</c:v>
                </c:pt>
                <c:pt idx="3454">
                  <c:v>15</c:v>
                </c:pt>
                <c:pt idx="3455">
                  <c:v>5</c:v>
                </c:pt>
                <c:pt idx="3456">
                  <c:v>7</c:v>
                </c:pt>
                <c:pt idx="3457">
                  <c:v>9</c:v>
                </c:pt>
                <c:pt idx="3458">
                  <c:v>7</c:v>
                </c:pt>
                <c:pt idx="3459">
                  <c:v>6</c:v>
                </c:pt>
                <c:pt idx="3460">
                  <c:v>4</c:v>
                </c:pt>
                <c:pt idx="3461">
                  <c:v>10</c:v>
                </c:pt>
                <c:pt idx="3462">
                  <c:v>6</c:v>
                </c:pt>
                <c:pt idx="3463">
                  <c:v>5</c:v>
                </c:pt>
                <c:pt idx="3464">
                  <c:v>7</c:v>
                </c:pt>
                <c:pt idx="3465">
                  <c:v>9</c:v>
                </c:pt>
                <c:pt idx="3466">
                  <c:v>6</c:v>
                </c:pt>
                <c:pt idx="3467">
                  <c:v>4</c:v>
                </c:pt>
                <c:pt idx="3468">
                  <c:v>7</c:v>
                </c:pt>
                <c:pt idx="3469">
                  <c:v>7</c:v>
                </c:pt>
                <c:pt idx="3470">
                  <c:v>5</c:v>
                </c:pt>
                <c:pt idx="3471">
                  <c:v>5</c:v>
                </c:pt>
                <c:pt idx="3472">
                  <c:v>5</c:v>
                </c:pt>
                <c:pt idx="3473">
                  <c:v>4</c:v>
                </c:pt>
                <c:pt idx="3474">
                  <c:v>5</c:v>
                </c:pt>
                <c:pt idx="3475">
                  <c:v>7</c:v>
                </c:pt>
                <c:pt idx="3476">
                  <c:v>6</c:v>
                </c:pt>
                <c:pt idx="3477">
                  <c:v>7</c:v>
                </c:pt>
                <c:pt idx="3478">
                  <c:v>8</c:v>
                </c:pt>
                <c:pt idx="3479">
                  <c:v>8</c:v>
                </c:pt>
                <c:pt idx="3480">
                  <c:v>5</c:v>
                </c:pt>
                <c:pt idx="3481">
                  <c:v>2</c:v>
                </c:pt>
                <c:pt idx="3482">
                  <c:v>4</c:v>
                </c:pt>
                <c:pt idx="3483">
                  <c:v>3</c:v>
                </c:pt>
                <c:pt idx="3484">
                  <c:v>7</c:v>
                </c:pt>
                <c:pt idx="3485">
                  <c:v>6</c:v>
                </c:pt>
                <c:pt idx="3486">
                  <c:v>9</c:v>
                </c:pt>
                <c:pt idx="3487">
                  <c:v>5</c:v>
                </c:pt>
                <c:pt idx="3488">
                  <c:v>5</c:v>
                </c:pt>
                <c:pt idx="3489">
                  <c:v>5</c:v>
                </c:pt>
                <c:pt idx="3490">
                  <c:v>8</c:v>
                </c:pt>
                <c:pt idx="3491">
                  <c:v>2</c:v>
                </c:pt>
                <c:pt idx="3492">
                  <c:v>4</c:v>
                </c:pt>
                <c:pt idx="3493">
                  <c:v>7</c:v>
                </c:pt>
                <c:pt idx="3494">
                  <c:v>7</c:v>
                </c:pt>
                <c:pt idx="3495">
                  <c:v>6</c:v>
                </c:pt>
                <c:pt idx="3496">
                  <c:v>8</c:v>
                </c:pt>
                <c:pt idx="3497">
                  <c:v>8</c:v>
                </c:pt>
                <c:pt idx="3498">
                  <c:v>5</c:v>
                </c:pt>
                <c:pt idx="3499">
                  <c:v>4</c:v>
                </c:pt>
                <c:pt idx="3500">
                  <c:v>8</c:v>
                </c:pt>
                <c:pt idx="3501">
                  <c:v>8</c:v>
                </c:pt>
                <c:pt idx="3502">
                  <c:v>4</c:v>
                </c:pt>
                <c:pt idx="3503">
                  <c:v>5</c:v>
                </c:pt>
                <c:pt idx="3504">
                  <c:v>12</c:v>
                </c:pt>
                <c:pt idx="3505">
                  <c:v>7</c:v>
                </c:pt>
                <c:pt idx="3506">
                  <c:v>14</c:v>
                </c:pt>
                <c:pt idx="3507">
                  <c:v>3</c:v>
                </c:pt>
                <c:pt idx="3508">
                  <c:v>6</c:v>
                </c:pt>
                <c:pt idx="3509">
                  <c:v>10</c:v>
                </c:pt>
                <c:pt idx="3510">
                  <c:v>3</c:v>
                </c:pt>
                <c:pt idx="3511">
                  <c:v>11</c:v>
                </c:pt>
                <c:pt idx="3512">
                  <c:v>6</c:v>
                </c:pt>
                <c:pt idx="3513">
                  <c:v>10</c:v>
                </c:pt>
                <c:pt idx="3514">
                  <c:v>8</c:v>
                </c:pt>
                <c:pt idx="3515">
                  <c:v>7</c:v>
                </c:pt>
                <c:pt idx="3516">
                  <c:v>4</c:v>
                </c:pt>
                <c:pt idx="3517">
                  <c:v>8</c:v>
                </c:pt>
                <c:pt idx="3518">
                  <c:v>4</c:v>
                </c:pt>
                <c:pt idx="3519">
                  <c:v>5</c:v>
                </c:pt>
                <c:pt idx="3520">
                  <c:v>5</c:v>
                </c:pt>
                <c:pt idx="3521">
                  <c:v>8</c:v>
                </c:pt>
                <c:pt idx="3522">
                  <c:v>3</c:v>
                </c:pt>
                <c:pt idx="3523">
                  <c:v>7</c:v>
                </c:pt>
                <c:pt idx="3524">
                  <c:v>7</c:v>
                </c:pt>
                <c:pt idx="3525">
                  <c:v>3</c:v>
                </c:pt>
                <c:pt idx="3526">
                  <c:v>8</c:v>
                </c:pt>
                <c:pt idx="3527">
                  <c:v>4</c:v>
                </c:pt>
                <c:pt idx="3528">
                  <c:v>9</c:v>
                </c:pt>
                <c:pt idx="3529">
                  <c:v>2</c:v>
                </c:pt>
                <c:pt idx="3530">
                  <c:v>9</c:v>
                </c:pt>
                <c:pt idx="3531">
                  <c:v>3</c:v>
                </c:pt>
                <c:pt idx="3532">
                  <c:v>6</c:v>
                </c:pt>
                <c:pt idx="3533">
                  <c:v>4</c:v>
                </c:pt>
                <c:pt idx="3534">
                  <c:v>3</c:v>
                </c:pt>
                <c:pt idx="3535">
                  <c:v>6</c:v>
                </c:pt>
                <c:pt idx="3536">
                  <c:v>4</c:v>
                </c:pt>
                <c:pt idx="3537">
                  <c:v>5</c:v>
                </c:pt>
                <c:pt idx="3538">
                  <c:v>6</c:v>
                </c:pt>
                <c:pt idx="3539">
                  <c:v>10</c:v>
                </c:pt>
                <c:pt idx="3540">
                  <c:v>9</c:v>
                </c:pt>
                <c:pt idx="3541">
                  <c:v>13</c:v>
                </c:pt>
                <c:pt idx="3542">
                  <c:v>4</c:v>
                </c:pt>
                <c:pt idx="3543">
                  <c:v>3</c:v>
                </c:pt>
                <c:pt idx="3544">
                  <c:v>5</c:v>
                </c:pt>
                <c:pt idx="3545">
                  <c:v>3</c:v>
                </c:pt>
                <c:pt idx="3546">
                  <c:v>3</c:v>
                </c:pt>
                <c:pt idx="3547">
                  <c:v>10</c:v>
                </c:pt>
                <c:pt idx="3548">
                  <c:v>11</c:v>
                </c:pt>
                <c:pt idx="3549">
                  <c:v>4</c:v>
                </c:pt>
                <c:pt idx="3550">
                  <c:v>3</c:v>
                </c:pt>
                <c:pt idx="3551">
                  <c:v>9</c:v>
                </c:pt>
                <c:pt idx="3552">
                  <c:v>5</c:v>
                </c:pt>
                <c:pt idx="3553">
                  <c:v>11</c:v>
                </c:pt>
                <c:pt idx="3554">
                  <c:v>6</c:v>
                </c:pt>
                <c:pt idx="3555">
                  <c:v>6</c:v>
                </c:pt>
                <c:pt idx="3556">
                  <c:v>6</c:v>
                </c:pt>
                <c:pt idx="3557">
                  <c:v>3</c:v>
                </c:pt>
                <c:pt idx="3558">
                  <c:v>6</c:v>
                </c:pt>
                <c:pt idx="3559">
                  <c:v>8</c:v>
                </c:pt>
                <c:pt idx="3560">
                  <c:v>9</c:v>
                </c:pt>
                <c:pt idx="3561">
                  <c:v>6</c:v>
                </c:pt>
                <c:pt idx="3562">
                  <c:v>14</c:v>
                </c:pt>
                <c:pt idx="3563">
                  <c:v>2</c:v>
                </c:pt>
                <c:pt idx="3564">
                  <c:v>6</c:v>
                </c:pt>
                <c:pt idx="3565">
                  <c:v>4</c:v>
                </c:pt>
                <c:pt idx="3566">
                  <c:v>4</c:v>
                </c:pt>
                <c:pt idx="3567">
                  <c:v>8</c:v>
                </c:pt>
                <c:pt idx="3568">
                  <c:v>7</c:v>
                </c:pt>
                <c:pt idx="3569">
                  <c:v>8</c:v>
                </c:pt>
                <c:pt idx="3570">
                  <c:v>5</c:v>
                </c:pt>
                <c:pt idx="3571">
                  <c:v>7</c:v>
                </c:pt>
                <c:pt idx="3572">
                  <c:v>7</c:v>
                </c:pt>
                <c:pt idx="3573">
                  <c:v>7</c:v>
                </c:pt>
                <c:pt idx="3574">
                  <c:v>4</c:v>
                </c:pt>
                <c:pt idx="3575">
                  <c:v>7</c:v>
                </c:pt>
                <c:pt idx="3576">
                  <c:v>10</c:v>
                </c:pt>
                <c:pt idx="3577">
                  <c:v>5</c:v>
                </c:pt>
                <c:pt idx="3578">
                  <c:v>4</c:v>
                </c:pt>
                <c:pt idx="3579">
                  <c:v>5</c:v>
                </c:pt>
                <c:pt idx="3580">
                  <c:v>14</c:v>
                </c:pt>
                <c:pt idx="3581">
                  <c:v>4</c:v>
                </c:pt>
                <c:pt idx="3582">
                  <c:v>2</c:v>
                </c:pt>
                <c:pt idx="3583">
                  <c:v>8</c:v>
                </c:pt>
                <c:pt idx="3584">
                  <c:v>4</c:v>
                </c:pt>
                <c:pt idx="3585">
                  <c:v>11</c:v>
                </c:pt>
                <c:pt idx="3586">
                  <c:v>6</c:v>
                </c:pt>
                <c:pt idx="3587">
                  <c:v>11</c:v>
                </c:pt>
                <c:pt idx="3588">
                  <c:v>6</c:v>
                </c:pt>
                <c:pt idx="3589">
                  <c:v>5</c:v>
                </c:pt>
                <c:pt idx="3590">
                  <c:v>7</c:v>
                </c:pt>
                <c:pt idx="3591">
                  <c:v>6</c:v>
                </c:pt>
                <c:pt idx="3592">
                  <c:v>6</c:v>
                </c:pt>
                <c:pt idx="3593">
                  <c:v>5</c:v>
                </c:pt>
                <c:pt idx="3594">
                  <c:v>8</c:v>
                </c:pt>
                <c:pt idx="3595">
                  <c:v>7</c:v>
                </c:pt>
                <c:pt idx="3596">
                  <c:v>3</c:v>
                </c:pt>
                <c:pt idx="3597">
                  <c:v>6</c:v>
                </c:pt>
                <c:pt idx="3598">
                  <c:v>5</c:v>
                </c:pt>
                <c:pt idx="3599">
                  <c:v>3</c:v>
                </c:pt>
                <c:pt idx="3600">
                  <c:v>6</c:v>
                </c:pt>
                <c:pt idx="3601">
                  <c:v>10</c:v>
                </c:pt>
                <c:pt idx="3602">
                  <c:v>8</c:v>
                </c:pt>
                <c:pt idx="3603">
                  <c:v>3</c:v>
                </c:pt>
                <c:pt idx="3604">
                  <c:v>5</c:v>
                </c:pt>
                <c:pt idx="3605">
                  <c:v>5</c:v>
                </c:pt>
                <c:pt idx="3606">
                  <c:v>6</c:v>
                </c:pt>
                <c:pt idx="3607">
                  <c:v>5</c:v>
                </c:pt>
                <c:pt idx="3608">
                  <c:v>11</c:v>
                </c:pt>
                <c:pt idx="3609">
                  <c:v>5</c:v>
                </c:pt>
                <c:pt idx="3610">
                  <c:v>3</c:v>
                </c:pt>
                <c:pt idx="3611">
                  <c:v>9</c:v>
                </c:pt>
                <c:pt idx="3612">
                  <c:v>5</c:v>
                </c:pt>
                <c:pt idx="3613">
                  <c:v>2</c:v>
                </c:pt>
                <c:pt idx="3614">
                  <c:v>11</c:v>
                </c:pt>
                <c:pt idx="3615">
                  <c:v>6</c:v>
                </c:pt>
                <c:pt idx="3616">
                  <c:v>7</c:v>
                </c:pt>
                <c:pt idx="3617">
                  <c:v>9</c:v>
                </c:pt>
                <c:pt idx="3618">
                  <c:v>8</c:v>
                </c:pt>
                <c:pt idx="3619">
                  <c:v>10</c:v>
                </c:pt>
                <c:pt idx="3620">
                  <c:v>2</c:v>
                </c:pt>
                <c:pt idx="3621">
                  <c:v>4</c:v>
                </c:pt>
                <c:pt idx="3622">
                  <c:v>6</c:v>
                </c:pt>
                <c:pt idx="3623">
                  <c:v>6</c:v>
                </c:pt>
                <c:pt idx="3624">
                  <c:v>5</c:v>
                </c:pt>
                <c:pt idx="3625">
                  <c:v>7</c:v>
                </c:pt>
                <c:pt idx="3626">
                  <c:v>3</c:v>
                </c:pt>
                <c:pt idx="3627">
                  <c:v>6</c:v>
                </c:pt>
                <c:pt idx="3628">
                  <c:v>8</c:v>
                </c:pt>
                <c:pt idx="3629">
                  <c:v>4</c:v>
                </c:pt>
                <c:pt idx="3630">
                  <c:v>3</c:v>
                </c:pt>
                <c:pt idx="3631">
                  <c:v>5</c:v>
                </c:pt>
                <c:pt idx="3632">
                  <c:v>5</c:v>
                </c:pt>
                <c:pt idx="3633">
                  <c:v>7</c:v>
                </c:pt>
                <c:pt idx="3634">
                  <c:v>5</c:v>
                </c:pt>
                <c:pt idx="3635">
                  <c:v>6</c:v>
                </c:pt>
                <c:pt idx="3636">
                  <c:v>6</c:v>
                </c:pt>
                <c:pt idx="3637">
                  <c:v>4</c:v>
                </c:pt>
                <c:pt idx="3638">
                  <c:v>6</c:v>
                </c:pt>
                <c:pt idx="3639">
                  <c:v>8</c:v>
                </c:pt>
                <c:pt idx="3640">
                  <c:v>4</c:v>
                </c:pt>
                <c:pt idx="3641">
                  <c:v>7</c:v>
                </c:pt>
                <c:pt idx="3642">
                  <c:v>4</c:v>
                </c:pt>
                <c:pt idx="3643">
                  <c:v>11</c:v>
                </c:pt>
                <c:pt idx="3644">
                  <c:v>4</c:v>
                </c:pt>
                <c:pt idx="3645">
                  <c:v>4</c:v>
                </c:pt>
                <c:pt idx="3646">
                  <c:v>6</c:v>
                </c:pt>
                <c:pt idx="3647">
                  <c:v>4</c:v>
                </c:pt>
                <c:pt idx="3648">
                  <c:v>5</c:v>
                </c:pt>
                <c:pt idx="3649">
                  <c:v>5</c:v>
                </c:pt>
                <c:pt idx="3650">
                  <c:v>6</c:v>
                </c:pt>
                <c:pt idx="3651">
                  <c:v>11</c:v>
                </c:pt>
                <c:pt idx="3652">
                  <c:v>8</c:v>
                </c:pt>
                <c:pt idx="3653">
                  <c:v>8</c:v>
                </c:pt>
                <c:pt idx="3654">
                  <c:v>6</c:v>
                </c:pt>
                <c:pt idx="3655">
                  <c:v>3</c:v>
                </c:pt>
                <c:pt idx="3656">
                  <c:v>7</c:v>
                </c:pt>
                <c:pt idx="3657">
                  <c:v>4</c:v>
                </c:pt>
                <c:pt idx="3658">
                  <c:v>8</c:v>
                </c:pt>
                <c:pt idx="3659">
                  <c:v>4</c:v>
                </c:pt>
                <c:pt idx="3660">
                  <c:v>8</c:v>
                </c:pt>
                <c:pt idx="3661">
                  <c:v>8</c:v>
                </c:pt>
                <c:pt idx="3662">
                  <c:v>6</c:v>
                </c:pt>
                <c:pt idx="3663">
                  <c:v>3</c:v>
                </c:pt>
                <c:pt idx="3664">
                  <c:v>6</c:v>
                </c:pt>
                <c:pt idx="3665">
                  <c:v>6</c:v>
                </c:pt>
                <c:pt idx="3666">
                  <c:v>5</c:v>
                </c:pt>
                <c:pt idx="3667">
                  <c:v>9</c:v>
                </c:pt>
                <c:pt idx="3668">
                  <c:v>9</c:v>
                </c:pt>
                <c:pt idx="3669">
                  <c:v>6</c:v>
                </c:pt>
                <c:pt idx="3670">
                  <c:v>10</c:v>
                </c:pt>
                <c:pt idx="3671">
                  <c:v>7</c:v>
                </c:pt>
                <c:pt idx="3672">
                  <c:v>10</c:v>
                </c:pt>
                <c:pt idx="3673">
                  <c:v>8</c:v>
                </c:pt>
                <c:pt idx="3674">
                  <c:v>6</c:v>
                </c:pt>
                <c:pt idx="3675">
                  <c:v>8</c:v>
                </c:pt>
                <c:pt idx="3676">
                  <c:v>1</c:v>
                </c:pt>
                <c:pt idx="3677">
                  <c:v>8</c:v>
                </c:pt>
                <c:pt idx="3678">
                  <c:v>3</c:v>
                </c:pt>
                <c:pt idx="3679">
                  <c:v>4</c:v>
                </c:pt>
                <c:pt idx="3680">
                  <c:v>3</c:v>
                </c:pt>
                <c:pt idx="3681">
                  <c:v>4</c:v>
                </c:pt>
                <c:pt idx="3682">
                  <c:v>6</c:v>
                </c:pt>
                <c:pt idx="3683">
                  <c:v>4</c:v>
                </c:pt>
                <c:pt idx="3684">
                  <c:v>3</c:v>
                </c:pt>
                <c:pt idx="3685">
                  <c:v>5</c:v>
                </c:pt>
                <c:pt idx="3686">
                  <c:v>4</c:v>
                </c:pt>
                <c:pt idx="3687">
                  <c:v>8</c:v>
                </c:pt>
                <c:pt idx="3688">
                  <c:v>8</c:v>
                </c:pt>
                <c:pt idx="3689">
                  <c:v>7</c:v>
                </c:pt>
                <c:pt idx="3690">
                  <c:v>6</c:v>
                </c:pt>
                <c:pt idx="3691">
                  <c:v>6</c:v>
                </c:pt>
                <c:pt idx="3692">
                  <c:v>8</c:v>
                </c:pt>
                <c:pt idx="3693">
                  <c:v>7</c:v>
                </c:pt>
                <c:pt idx="3694">
                  <c:v>4</c:v>
                </c:pt>
                <c:pt idx="3695">
                  <c:v>4</c:v>
                </c:pt>
                <c:pt idx="3696">
                  <c:v>10</c:v>
                </c:pt>
                <c:pt idx="3697">
                  <c:v>3</c:v>
                </c:pt>
                <c:pt idx="3698">
                  <c:v>12</c:v>
                </c:pt>
                <c:pt idx="3699">
                  <c:v>9</c:v>
                </c:pt>
                <c:pt idx="3700">
                  <c:v>5</c:v>
                </c:pt>
                <c:pt idx="3701">
                  <c:v>6</c:v>
                </c:pt>
                <c:pt idx="3702">
                  <c:v>3</c:v>
                </c:pt>
                <c:pt idx="3703">
                  <c:v>8</c:v>
                </c:pt>
                <c:pt idx="3704">
                  <c:v>4</c:v>
                </c:pt>
                <c:pt idx="3705">
                  <c:v>6</c:v>
                </c:pt>
                <c:pt idx="3706">
                  <c:v>10</c:v>
                </c:pt>
                <c:pt idx="3707">
                  <c:v>8</c:v>
                </c:pt>
                <c:pt idx="3708">
                  <c:v>1</c:v>
                </c:pt>
                <c:pt idx="3709">
                  <c:v>6</c:v>
                </c:pt>
                <c:pt idx="3710">
                  <c:v>9</c:v>
                </c:pt>
                <c:pt idx="3711">
                  <c:v>4</c:v>
                </c:pt>
                <c:pt idx="3712">
                  <c:v>5</c:v>
                </c:pt>
                <c:pt idx="3713">
                  <c:v>6</c:v>
                </c:pt>
                <c:pt idx="3714">
                  <c:v>3</c:v>
                </c:pt>
                <c:pt idx="3715">
                  <c:v>6</c:v>
                </c:pt>
                <c:pt idx="3716">
                  <c:v>3</c:v>
                </c:pt>
                <c:pt idx="3717">
                  <c:v>2</c:v>
                </c:pt>
                <c:pt idx="3718">
                  <c:v>8</c:v>
                </c:pt>
                <c:pt idx="3719">
                  <c:v>5</c:v>
                </c:pt>
                <c:pt idx="3720">
                  <c:v>2</c:v>
                </c:pt>
                <c:pt idx="3721">
                  <c:v>4</c:v>
                </c:pt>
                <c:pt idx="3722">
                  <c:v>8</c:v>
                </c:pt>
                <c:pt idx="3723">
                  <c:v>5</c:v>
                </c:pt>
                <c:pt idx="3724">
                  <c:v>5</c:v>
                </c:pt>
                <c:pt idx="3725">
                  <c:v>5</c:v>
                </c:pt>
                <c:pt idx="3726">
                  <c:v>6</c:v>
                </c:pt>
                <c:pt idx="3727">
                  <c:v>8</c:v>
                </c:pt>
                <c:pt idx="3728">
                  <c:v>3</c:v>
                </c:pt>
                <c:pt idx="3729">
                  <c:v>8</c:v>
                </c:pt>
                <c:pt idx="3730">
                  <c:v>5</c:v>
                </c:pt>
                <c:pt idx="3731">
                  <c:v>5</c:v>
                </c:pt>
                <c:pt idx="3732">
                  <c:v>8</c:v>
                </c:pt>
                <c:pt idx="3733">
                  <c:v>2</c:v>
                </c:pt>
                <c:pt idx="3734">
                  <c:v>2</c:v>
                </c:pt>
                <c:pt idx="3735">
                  <c:v>5</c:v>
                </c:pt>
                <c:pt idx="3736">
                  <c:v>6</c:v>
                </c:pt>
                <c:pt idx="3737">
                  <c:v>5</c:v>
                </c:pt>
                <c:pt idx="3738">
                  <c:v>4</c:v>
                </c:pt>
                <c:pt idx="3739">
                  <c:v>5</c:v>
                </c:pt>
                <c:pt idx="3740">
                  <c:v>7</c:v>
                </c:pt>
                <c:pt idx="3741">
                  <c:v>8</c:v>
                </c:pt>
                <c:pt idx="3742">
                  <c:v>2</c:v>
                </c:pt>
                <c:pt idx="3743">
                  <c:v>8</c:v>
                </c:pt>
                <c:pt idx="3744">
                  <c:v>6</c:v>
                </c:pt>
                <c:pt idx="3745">
                  <c:v>5</c:v>
                </c:pt>
                <c:pt idx="3746">
                  <c:v>5</c:v>
                </c:pt>
                <c:pt idx="3747">
                  <c:v>11</c:v>
                </c:pt>
                <c:pt idx="3748">
                  <c:v>11</c:v>
                </c:pt>
                <c:pt idx="3749">
                  <c:v>3</c:v>
                </c:pt>
                <c:pt idx="3750">
                  <c:v>5</c:v>
                </c:pt>
                <c:pt idx="3751">
                  <c:v>5</c:v>
                </c:pt>
                <c:pt idx="3752">
                  <c:v>4</c:v>
                </c:pt>
                <c:pt idx="3753">
                  <c:v>8</c:v>
                </c:pt>
                <c:pt idx="3754">
                  <c:v>10</c:v>
                </c:pt>
                <c:pt idx="3755">
                  <c:v>4</c:v>
                </c:pt>
                <c:pt idx="3756">
                  <c:v>6</c:v>
                </c:pt>
                <c:pt idx="3757">
                  <c:v>8</c:v>
                </c:pt>
                <c:pt idx="3758">
                  <c:v>5</c:v>
                </c:pt>
                <c:pt idx="3759">
                  <c:v>4</c:v>
                </c:pt>
                <c:pt idx="3760">
                  <c:v>6</c:v>
                </c:pt>
                <c:pt idx="3761">
                  <c:v>7</c:v>
                </c:pt>
                <c:pt idx="3762">
                  <c:v>6</c:v>
                </c:pt>
                <c:pt idx="3763">
                  <c:v>7</c:v>
                </c:pt>
                <c:pt idx="3764">
                  <c:v>6</c:v>
                </c:pt>
                <c:pt idx="3765">
                  <c:v>3</c:v>
                </c:pt>
                <c:pt idx="3766">
                  <c:v>6</c:v>
                </c:pt>
                <c:pt idx="3767">
                  <c:v>7</c:v>
                </c:pt>
                <c:pt idx="3768">
                  <c:v>5</c:v>
                </c:pt>
                <c:pt idx="3769">
                  <c:v>4</c:v>
                </c:pt>
                <c:pt idx="3770">
                  <c:v>5</c:v>
                </c:pt>
                <c:pt idx="3771">
                  <c:v>4</c:v>
                </c:pt>
                <c:pt idx="3772">
                  <c:v>10</c:v>
                </c:pt>
                <c:pt idx="3773">
                  <c:v>5</c:v>
                </c:pt>
                <c:pt idx="3774">
                  <c:v>3</c:v>
                </c:pt>
                <c:pt idx="3775">
                  <c:v>3</c:v>
                </c:pt>
                <c:pt idx="3776">
                  <c:v>5</c:v>
                </c:pt>
                <c:pt idx="3777">
                  <c:v>4</c:v>
                </c:pt>
                <c:pt idx="3778">
                  <c:v>5</c:v>
                </c:pt>
                <c:pt idx="3779">
                  <c:v>5</c:v>
                </c:pt>
                <c:pt idx="3780">
                  <c:v>10</c:v>
                </c:pt>
                <c:pt idx="3781">
                  <c:v>4</c:v>
                </c:pt>
                <c:pt idx="3782">
                  <c:v>8</c:v>
                </c:pt>
                <c:pt idx="3783">
                  <c:v>6</c:v>
                </c:pt>
                <c:pt idx="3784">
                  <c:v>8</c:v>
                </c:pt>
                <c:pt idx="3785">
                  <c:v>4</c:v>
                </c:pt>
                <c:pt idx="3786">
                  <c:v>6</c:v>
                </c:pt>
                <c:pt idx="3787">
                  <c:v>6</c:v>
                </c:pt>
                <c:pt idx="3788">
                  <c:v>6</c:v>
                </c:pt>
                <c:pt idx="3789">
                  <c:v>11</c:v>
                </c:pt>
                <c:pt idx="3790">
                  <c:v>6</c:v>
                </c:pt>
                <c:pt idx="3791">
                  <c:v>5</c:v>
                </c:pt>
                <c:pt idx="3792">
                  <c:v>8</c:v>
                </c:pt>
                <c:pt idx="3793">
                  <c:v>5</c:v>
                </c:pt>
                <c:pt idx="3794">
                  <c:v>5</c:v>
                </c:pt>
                <c:pt idx="3795">
                  <c:v>4</c:v>
                </c:pt>
                <c:pt idx="3796">
                  <c:v>8</c:v>
                </c:pt>
                <c:pt idx="3797">
                  <c:v>6</c:v>
                </c:pt>
                <c:pt idx="3798">
                  <c:v>11</c:v>
                </c:pt>
                <c:pt idx="3799">
                  <c:v>6</c:v>
                </c:pt>
                <c:pt idx="3800">
                  <c:v>7</c:v>
                </c:pt>
                <c:pt idx="3801">
                  <c:v>3</c:v>
                </c:pt>
                <c:pt idx="3802">
                  <c:v>8</c:v>
                </c:pt>
                <c:pt idx="3803">
                  <c:v>9</c:v>
                </c:pt>
                <c:pt idx="3804">
                  <c:v>11</c:v>
                </c:pt>
                <c:pt idx="3805">
                  <c:v>10</c:v>
                </c:pt>
                <c:pt idx="3806">
                  <c:v>7</c:v>
                </c:pt>
                <c:pt idx="3807">
                  <c:v>10</c:v>
                </c:pt>
                <c:pt idx="3808">
                  <c:v>10</c:v>
                </c:pt>
                <c:pt idx="3809">
                  <c:v>10</c:v>
                </c:pt>
                <c:pt idx="3810">
                  <c:v>10</c:v>
                </c:pt>
                <c:pt idx="3811">
                  <c:v>10</c:v>
                </c:pt>
                <c:pt idx="3812">
                  <c:v>12</c:v>
                </c:pt>
                <c:pt idx="3813">
                  <c:v>10</c:v>
                </c:pt>
                <c:pt idx="3814">
                  <c:v>3</c:v>
                </c:pt>
                <c:pt idx="3815">
                  <c:v>8</c:v>
                </c:pt>
                <c:pt idx="3816">
                  <c:v>16</c:v>
                </c:pt>
                <c:pt idx="3817">
                  <c:v>24</c:v>
                </c:pt>
                <c:pt idx="3818">
                  <c:v>10</c:v>
                </c:pt>
                <c:pt idx="3819">
                  <c:v>16</c:v>
                </c:pt>
                <c:pt idx="3820">
                  <c:v>19</c:v>
                </c:pt>
                <c:pt idx="3821">
                  <c:v>14</c:v>
                </c:pt>
                <c:pt idx="3822">
                  <c:v>17</c:v>
                </c:pt>
                <c:pt idx="3823">
                  <c:v>11</c:v>
                </c:pt>
                <c:pt idx="3824">
                  <c:v>10</c:v>
                </c:pt>
                <c:pt idx="3825">
                  <c:v>12</c:v>
                </c:pt>
                <c:pt idx="3826">
                  <c:v>10</c:v>
                </c:pt>
                <c:pt idx="3827">
                  <c:v>16</c:v>
                </c:pt>
                <c:pt idx="3828">
                  <c:v>8</c:v>
                </c:pt>
                <c:pt idx="3829">
                  <c:v>22</c:v>
                </c:pt>
                <c:pt idx="3830">
                  <c:v>15</c:v>
                </c:pt>
                <c:pt idx="3831">
                  <c:v>14</c:v>
                </c:pt>
                <c:pt idx="3832">
                  <c:v>10</c:v>
                </c:pt>
                <c:pt idx="3833">
                  <c:v>10</c:v>
                </c:pt>
                <c:pt idx="3834">
                  <c:v>13</c:v>
                </c:pt>
                <c:pt idx="3835">
                  <c:v>13</c:v>
                </c:pt>
                <c:pt idx="3836">
                  <c:v>19</c:v>
                </c:pt>
                <c:pt idx="3837">
                  <c:v>14</c:v>
                </c:pt>
                <c:pt idx="3838">
                  <c:v>18</c:v>
                </c:pt>
                <c:pt idx="3839">
                  <c:v>16</c:v>
                </c:pt>
                <c:pt idx="3840">
                  <c:v>22</c:v>
                </c:pt>
                <c:pt idx="3841">
                  <c:v>16</c:v>
                </c:pt>
                <c:pt idx="3842">
                  <c:v>9</c:v>
                </c:pt>
                <c:pt idx="3843">
                  <c:v>18</c:v>
                </c:pt>
                <c:pt idx="3844">
                  <c:v>20</c:v>
                </c:pt>
                <c:pt idx="3845">
                  <c:v>23</c:v>
                </c:pt>
                <c:pt idx="3846">
                  <c:v>12</c:v>
                </c:pt>
                <c:pt idx="3847">
                  <c:v>16</c:v>
                </c:pt>
                <c:pt idx="3848">
                  <c:v>11</c:v>
                </c:pt>
                <c:pt idx="3849">
                  <c:v>16</c:v>
                </c:pt>
                <c:pt idx="3850">
                  <c:v>20</c:v>
                </c:pt>
                <c:pt idx="3851">
                  <c:v>18</c:v>
                </c:pt>
                <c:pt idx="3852">
                  <c:v>10</c:v>
                </c:pt>
                <c:pt idx="3853">
                  <c:v>15</c:v>
                </c:pt>
                <c:pt idx="3854">
                  <c:v>9</c:v>
                </c:pt>
                <c:pt idx="3855">
                  <c:v>14</c:v>
                </c:pt>
                <c:pt idx="3856">
                  <c:v>14</c:v>
                </c:pt>
                <c:pt idx="3857">
                  <c:v>18</c:v>
                </c:pt>
                <c:pt idx="3858">
                  <c:v>21</c:v>
                </c:pt>
                <c:pt idx="3859">
                  <c:v>17</c:v>
                </c:pt>
                <c:pt idx="3860">
                  <c:v>10</c:v>
                </c:pt>
                <c:pt idx="3861">
                  <c:v>24</c:v>
                </c:pt>
                <c:pt idx="3862">
                  <c:v>23</c:v>
                </c:pt>
                <c:pt idx="3863">
                  <c:v>22</c:v>
                </c:pt>
                <c:pt idx="3864">
                  <c:v>24</c:v>
                </c:pt>
                <c:pt idx="3865">
                  <c:v>16</c:v>
                </c:pt>
                <c:pt idx="3866">
                  <c:v>21</c:v>
                </c:pt>
                <c:pt idx="3867">
                  <c:v>17</c:v>
                </c:pt>
                <c:pt idx="3868">
                  <c:v>15</c:v>
                </c:pt>
                <c:pt idx="3869">
                  <c:v>16</c:v>
                </c:pt>
                <c:pt idx="3870">
                  <c:v>27</c:v>
                </c:pt>
                <c:pt idx="3871">
                  <c:v>16</c:v>
                </c:pt>
                <c:pt idx="3872">
                  <c:v>16</c:v>
                </c:pt>
                <c:pt idx="3873">
                  <c:v>19</c:v>
                </c:pt>
                <c:pt idx="3874">
                  <c:v>17</c:v>
                </c:pt>
                <c:pt idx="3875">
                  <c:v>24</c:v>
                </c:pt>
                <c:pt idx="3876">
                  <c:v>19</c:v>
                </c:pt>
                <c:pt idx="3877">
                  <c:v>15</c:v>
                </c:pt>
                <c:pt idx="3878">
                  <c:v>18</c:v>
                </c:pt>
                <c:pt idx="3879">
                  <c:v>14</c:v>
                </c:pt>
                <c:pt idx="3880">
                  <c:v>16</c:v>
                </c:pt>
                <c:pt idx="3881">
                  <c:v>17</c:v>
                </c:pt>
                <c:pt idx="3882">
                  <c:v>14</c:v>
                </c:pt>
                <c:pt idx="3883">
                  <c:v>13</c:v>
                </c:pt>
                <c:pt idx="3884">
                  <c:v>23</c:v>
                </c:pt>
                <c:pt idx="3885">
                  <c:v>17</c:v>
                </c:pt>
                <c:pt idx="3886">
                  <c:v>13</c:v>
                </c:pt>
                <c:pt idx="3887">
                  <c:v>18</c:v>
                </c:pt>
                <c:pt idx="3888">
                  <c:v>15</c:v>
                </c:pt>
                <c:pt idx="3889">
                  <c:v>13</c:v>
                </c:pt>
                <c:pt idx="3890">
                  <c:v>14</c:v>
                </c:pt>
                <c:pt idx="3891">
                  <c:v>12</c:v>
                </c:pt>
                <c:pt idx="3892">
                  <c:v>12</c:v>
                </c:pt>
                <c:pt idx="3893">
                  <c:v>19</c:v>
                </c:pt>
                <c:pt idx="3894">
                  <c:v>10</c:v>
                </c:pt>
                <c:pt idx="3895">
                  <c:v>8</c:v>
                </c:pt>
                <c:pt idx="3896">
                  <c:v>11</c:v>
                </c:pt>
                <c:pt idx="3897">
                  <c:v>7</c:v>
                </c:pt>
                <c:pt idx="3898">
                  <c:v>9</c:v>
                </c:pt>
                <c:pt idx="3899">
                  <c:v>8</c:v>
                </c:pt>
                <c:pt idx="3900">
                  <c:v>3</c:v>
                </c:pt>
                <c:pt idx="3901">
                  <c:v>12</c:v>
                </c:pt>
                <c:pt idx="3902">
                  <c:v>7</c:v>
                </c:pt>
                <c:pt idx="3903">
                  <c:v>3</c:v>
                </c:pt>
                <c:pt idx="3904">
                  <c:v>7</c:v>
                </c:pt>
                <c:pt idx="3905">
                  <c:v>11</c:v>
                </c:pt>
                <c:pt idx="3906">
                  <c:v>7</c:v>
                </c:pt>
                <c:pt idx="3907">
                  <c:v>13</c:v>
                </c:pt>
                <c:pt idx="3908">
                  <c:v>11</c:v>
                </c:pt>
                <c:pt idx="3909">
                  <c:v>13</c:v>
                </c:pt>
                <c:pt idx="3910">
                  <c:v>8</c:v>
                </c:pt>
                <c:pt idx="3911">
                  <c:v>7</c:v>
                </c:pt>
                <c:pt idx="3912">
                  <c:v>4</c:v>
                </c:pt>
                <c:pt idx="3913">
                  <c:v>9</c:v>
                </c:pt>
                <c:pt idx="3914">
                  <c:v>11</c:v>
                </c:pt>
                <c:pt idx="3915">
                  <c:v>9</c:v>
                </c:pt>
                <c:pt idx="3916">
                  <c:v>5</c:v>
                </c:pt>
                <c:pt idx="3917">
                  <c:v>6</c:v>
                </c:pt>
                <c:pt idx="3918">
                  <c:v>8</c:v>
                </c:pt>
                <c:pt idx="3919">
                  <c:v>4</c:v>
                </c:pt>
                <c:pt idx="3920">
                  <c:v>9</c:v>
                </c:pt>
                <c:pt idx="3921">
                  <c:v>5</c:v>
                </c:pt>
                <c:pt idx="3922">
                  <c:v>7</c:v>
                </c:pt>
                <c:pt idx="3923">
                  <c:v>6</c:v>
                </c:pt>
                <c:pt idx="3924">
                  <c:v>6</c:v>
                </c:pt>
                <c:pt idx="3925">
                  <c:v>9</c:v>
                </c:pt>
                <c:pt idx="3926">
                  <c:v>8</c:v>
                </c:pt>
                <c:pt idx="3927">
                  <c:v>9</c:v>
                </c:pt>
                <c:pt idx="3928">
                  <c:v>5</c:v>
                </c:pt>
                <c:pt idx="3929">
                  <c:v>6</c:v>
                </c:pt>
                <c:pt idx="3930">
                  <c:v>5</c:v>
                </c:pt>
                <c:pt idx="3931">
                  <c:v>3</c:v>
                </c:pt>
                <c:pt idx="3932">
                  <c:v>3</c:v>
                </c:pt>
                <c:pt idx="3933">
                  <c:v>7</c:v>
                </c:pt>
                <c:pt idx="3934">
                  <c:v>6</c:v>
                </c:pt>
                <c:pt idx="3935">
                  <c:v>9</c:v>
                </c:pt>
                <c:pt idx="3936">
                  <c:v>2</c:v>
                </c:pt>
                <c:pt idx="3937">
                  <c:v>4</c:v>
                </c:pt>
                <c:pt idx="3938">
                  <c:v>5</c:v>
                </c:pt>
                <c:pt idx="3939">
                  <c:v>4</c:v>
                </c:pt>
                <c:pt idx="3940">
                  <c:v>6</c:v>
                </c:pt>
                <c:pt idx="3941">
                  <c:v>9</c:v>
                </c:pt>
                <c:pt idx="3942">
                  <c:v>3</c:v>
                </c:pt>
                <c:pt idx="3943">
                  <c:v>9</c:v>
                </c:pt>
                <c:pt idx="3944">
                  <c:v>3</c:v>
                </c:pt>
                <c:pt idx="3945">
                  <c:v>8</c:v>
                </c:pt>
                <c:pt idx="3946">
                  <c:v>8</c:v>
                </c:pt>
                <c:pt idx="3947">
                  <c:v>9</c:v>
                </c:pt>
                <c:pt idx="3948">
                  <c:v>13</c:v>
                </c:pt>
                <c:pt idx="3949">
                  <c:v>7</c:v>
                </c:pt>
                <c:pt idx="3950">
                  <c:v>2</c:v>
                </c:pt>
                <c:pt idx="3951">
                  <c:v>2</c:v>
                </c:pt>
                <c:pt idx="3952">
                  <c:v>4</c:v>
                </c:pt>
                <c:pt idx="3953">
                  <c:v>8</c:v>
                </c:pt>
                <c:pt idx="3954">
                  <c:v>6</c:v>
                </c:pt>
                <c:pt idx="3955">
                  <c:v>7</c:v>
                </c:pt>
                <c:pt idx="3956">
                  <c:v>8</c:v>
                </c:pt>
                <c:pt idx="3957">
                  <c:v>9</c:v>
                </c:pt>
                <c:pt idx="3958">
                  <c:v>5</c:v>
                </c:pt>
                <c:pt idx="3959">
                  <c:v>2</c:v>
                </c:pt>
                <c:pt idx="3960">
                  <c:v>4</c:v>
                </c:pt>
                <c:pt idx="3961">
                  <c:v>5</c:v>
                </c:pt>
                <c:pt idx="3962">
                  <c:v>8</c:v>
                </c:pt>
                <c:pt idx="3963">
                  <c:v>7</c:v>
                </c:pt>
                <c:pt idx="3964">
                  <c:v>6</c:v>
                </c:pt>
                <c:pt idx="3965">
                  <c:v>4</c:v>
                </c:pt>
                <c:pt idx="3966">
                  <c:v>5</c:v>
                </c:pt>
                <c:pt idx="3967">
                  <c:v>6</c:v>
                </c:pt>
                <c:pt idx="3968">
                  <c:v>6</c:v>
                </c:pt>
                <c:pt idx="3969">
                  <c:v>4</c:v>
                </c:pt>
                <c:pt idx="3970">
                  <c:v>7</c:v>
                </c:pt>
                <c:pt idx="3971">
                  <c:v>5</c:v>
                </c:pt>
                <c:pt idx="3972">
                  <c:v>10</c:v>
                </c:pt>
                <c:pt idx="3973">
                  <c:v>6</c:v>
                </c:pt>
                <c:pt idx="3974">
                  <c:v>8</c:v>
                </c:pt>
                <c:pt idx="3975">
                  <c:v>4</c:v>
                </c:pt>
                <c:pt idx="3976">
                  <c:v>4</c:v>
                </c:pt>
                <c:pt idx="3977">
                  <c:v>8</c:v>
                </c:pt>
                <c:pt idx="3978">
                  <c:v>5</c:v>
                </c:pt>
                <c:pt idx="3979">
                  <c:v>6</c:v>
                </c:pt>
                <c:pt idx="3980">
                  <c:v>5</c:v>
                </c:pt>
                <c:pt idx="3981">
                  <c:v>9</c:v>
                </c:pt>
                <c:pt idx="3982">
                  <c:v>7</c:v>
                </c:pt>
                <c:pt idx="3983">
                  <c:v>6</c:v>
                </c:pt>
                <c:pt idx="3984">
                  <c:v>7</c:v>
                </c:pt>
                <c:pt idx="3985">
                  <c:v>1</c:v>
                </c:pt>
                <c:pt idx="3986">
                  <c:v>9</c:v>
                </c:pt>
                <c:pt idx="3987">
                  <c:v>7</c:v>
                </c:pt>
                <c:pt idx="3988">
                  <c:v>7</c:v>
                </c:pt>
                <c:pt idx="3989">
                  <c:v>4</c:v>
                </c:pt>
                <c:pt idx="3990">
                  <c:v>10</c:v>
                </c:pt>
                <c:pt idx="3991">
                  <c:v>6</c:v>
                </c:pt>
                <c:pt idx="3992">
                  <c:v>2</c:v>
                </c:pt>
                <c:pt idx="3993">
                  <c:v>4</c:v>
                </c:pt>
                <c:pt idx="3994">
                  <c:v>5</c:v>
                </c:pt>
                <c:pt idx="3995">
                  <c:v>5</c:v>
                </c:pt>
                <c:pt idx="3996">
                  <c:v>9</c:v>
                </c:pt>
                <c:pt idx="3997">
                  <c:v>4</c:v>
                </c:pt>
                <c:pt idx="3998">
                  <c:v>6</c:v>
                </c:pt>
                <c:pt idx="3999">
                  <c:v>4</c:v>
                </c:pt>
                <c:pt idx="4000">
                  <c:v>4</c:v>
                </c:pt>
                <c:pt idx="4001">
                  <c:v>3</c:v>
                </c:pt>
                <c:pt idx="4002">
                  <c:v>3</c:v>
                </c:pt>
                <c:pt idx="4003">
                  <c:v>9</c:v>
                </c:pt>
                <c:pt idx="4004">
                  <c:v>6</c:v>
                </c:pt>
                <c:pt idx="4005">
                  <c:v>5</c:v>
                </c:pt>
                <c:pt idx="4006">
                  <c:v>6</c:v>
                </c:pt>
                <c:pt idx="4007">
                  <c:v>4</c:v>
                </c:pt>
                <c:pt idx="4008">
                  <c:v>5</c:v>
                </c:pt>
                <c:pt idx="4009">
                  <c:v>3</c:v>
                </c:pt>
                <c:pt idx="4010">
                  <c:v>8</c:v>
                </c:pt>
                <c:pt idx="4011">
                  <c:v>5</c:v>
                </c:pt>
                <c:pt idx="4012">
                  <c:v>4</c:v>
                </c:pt>
                <c:pt idx="4013">
                  <c:v>7</c:v>
                </c:pt>
                <c:pt idx="4014">
                  <c:v>4</c:v>
                </c:pt>
                <c:pt idx="4015">
                  <c:v>8</c:v>
                </c:pt>
                <c:pt idx="4016">
                  <c:v>5</c:v>
                </c:pt>
                <c:pt idx="4017">
                  <c:v>7</c:v>
                </c:pt>
                <c:pt idx="4018">
                  <c:v>6</c:v>
                </c:pt>
                <c:pt idx="4019">
                  <c:v>5</c:v>
                </c:pt>
                <c:pt idx="4020">
                  <c:v>13</c:v>
                </c:pt>
                <c:pt idx="4021">
                  <c:v>6</c:v>
                </c:pt>
                <c:pt idx="4022">
                  <c:v>3</c:v>
                </c:pt>
                <c:pt idx="4023">
                  <c:v>5</c:v>
                </c:pt>
                <c:pt idx="4024">
                  <c:v>6</c:v>
                </c:pt>
                <c:pt idx="4025">
                  <c:v>4</c:v>
                </c:pt>
                <c:pt idx="4026">
                  <c:v>2</c:v>
                </c:pt>
                <c:pt idx="4027">
                  <c:v>1</c:v>
                </c:pt>
                <c:pt idx="4028">
                  <c:v>5</c:v>
                </c:pt>
                <c:pt idx="4029">
                  <c:v>5</c:v>
                </c:pt>
                <c:pt idx="4030">
                  <c:v>5</c:v>
                </c:pt>
                <c:pt idx="4031">
                  <c:v>2</c:v>
                </c:pt>
                <c:pt idx="4032">
                  <c:v>3</c:v>
                </c:pt>
                <c:pt idx="4033">
                  <c:v>6</c:v>
                </c:pt>
                <c:pt idx="4034">
                  <c:v>2</c:v>
                </c:pt>
                <c:pt idx="4035">
                  <c:v>4</c:v>
                </c:pt>
                <c:pt idx="4036">
                  <c:v>5</c:v>
                </c:pt>
                <c:pt idx="4037">
                  <c:v>8</c:v>
                </c:pt>
                <c:pt idx="4038">
                  <c:v>2</c:v>
                </c:pt>
                <c:pt idx="4039">
                  <c:v>6</c:v>
                </c:pt>
                <c:pt idx="4040">
                  <c:v>2</c:v>
                </c:pt>
                <c:pt idx="4041">
                  <c:v>12</c:v>
                </c:pt>
                <c:pt idx="4042">
                  <c:v>6</c:v>
                </c:pt>
                <c:pt idx="4043">
                  <c:v>4</c:v>
                </c:pt>
                <c:pt idx="4044">
                  <c:v>5</c:v>
                </c:pt>
                <c:pt idx="4045">
                  <c:v>6</c:v>
                </c:pt>
                <c:pt idx="4046">
                  <c:v>3</c:v>
                </c:pt>
                <c:pt idx="4047">
                  <c:v>4</c:v>
                </c:pt>
                <c:pt idx="4048">
                  <c:v>3</c:v>
                </c:pt>
                <c:pt idx="4049">
                  <c:v>2</c:v>
                </c:pt>
                <c:pt idx="4050">
                  <c:v>6</c:v>
                </c:pt>
                <c:pt idx="4051">
                  <c:v>3</c:v>
                </c:pt>
                <c:pt idx="4052">
                  <c:v>4</c:v>
                </c:pt>
                <c:pt idx="4053">
                  <c:v>5</c:v>
                </c:pt>
                <c:pt idx="4054">
                  <c:v>2</c:v>
                </c:pt>
                <c:pt idx="4055">
                  <c:v>3</c:v>
                </c:pt>
                <c:pt idx="4056">
                  <c:v>8</c:v>
                </c:pt>
                <c:pt idx="4057">
                  <c:v>5</c:v>
                </c:pt>
                <c:pt idx="4058">
                  <c:v>2</c:v>
                </c:pt>
                <c:pt idx="4059">
                  <c:v>6</c:v>
                </c:pt>
                <c:pt idx="4060">
                  <c:v>4</c:v>
                </c:pt>
                <c:pt idx="4061">
                  <c:v>7</c:v>
                </c:pt>
                <c:pt idx="4062">
                  <c:v>1</c:v>
                </c:pt>
                <c:pt idx="4063">
                  <c:v>3</c:v>
                </c:pt>
                <c:pt idx="4064">
                  <c:v>6</c:v>
                </c:pt>
                <c:pt idx="4065">
                  <c:v>4</c:v>
                </c:pt>
                <c:pt idx="4066">
                  <c:v>5</c:v>
                </c:pt>
                <c:pt idx="4067">
                  <c:v>5</c:v>
                </c:pt>
                <c:pt idx="4068">
                  <c:v>7</c:v>
                </c:pt>
                <c:pt idx="4069">
                  <c:v>6</c:v>
                </c:pt>
                <c:pt idx="4070">
                  <c:v>8</c:v>
                </c:pt>
                <c:pt idx="4071">
                  <c:v>2</c:v>
                </c:pt>
                <c:pt idx="4072">
                  <c:v>5</c:v>
                </c:pt>
                <c:pt idx="4073">
                  <c:v>3</c:v>
                </c:pt>
                <c:pt idx="4074">
                  <c:v>3</c:v>
                </c:pt>
                <c:pt idx="4075">
                  <c:v>2</c:v>
                </c:pt>
                <c:pt idx="4076">
                  <c:v>5</c:v>
                </c:pt>
                <c:pt idx="4077">
                  <c:v>7</c:v>
                </c:pt>
                <c:pt idx="4078">
                  <c:v>7</c:v>
                </c:pt>
                <c:pt idx="4079">
                  <c:v>3</c:v>
                </c:pt>
                <c:pt idx="4080">
                  <c:v>3</c:v>
                </c:pt>
                <c:pt idx="4081">
                  <c:v>10</c:v>
                </c:pt>
                <c:pt idx="4082">
                  <c:v>3</c:v>
                </c:pt>
                <c:pt idx="4083">
                  <c:v>7</c:v>
                </c:pt>
                <c:pt idx="4084">
                  <c:v>0</c:v>
                </c:pt>
                <c:pt idx="4085">
                  <c:v>3</c:v>
                </c:pt>
                <c:pt idx="4086">
                  <c:v>6</c:v>
                </c:pt>
                <c:pt idx="4087">
                  <c:v>4</c:v>
                </c:pt>
                <c:pt idx="4088">
                  <c:v>3</c:v>
                </c:pt>
                <c:pt idx="4089">
                  <c:v>6</c:v>
                </c:pt>
                <c:pt idx="4090">
                  <c:v>3</c:v>
                </c:pt>
                <c:pt idx="4091">
                  <c:v>3</c:v>
                </c:pt>
                <c:pt idx="4092">
                  <c:v>7</c:v>
                </c:pt>
                <c:pt idx="4093">
                  <c:v>7</c:v>
                </c:pt>
                <c:pt idx="4094">
                  <c:v>4</c:v>
                </c:pt>
                <c:pt idx="4095">
                  <c:v>6</c:v>
                </c:pt>
                <c:pt idx="4096">
                  <c:v>8</c:v>
                </c:pt>
                <c:pt idx="4097">
                  <c:v>7</c:v>
                </c:pt>
                <c:pt idx="4098">
                  <c:v>6</c:v>
                </c:pt>
                <c:pt idx="4099">
                  <c:v>8</c:v>
                </c:pt>
                <c:pt idx="4100">
                  <c:v>8</c:v>
                </c:pt>
                <c:pt idx="4101">
                  <c:v>7</c:v>
                </c:pt>
                <c:pt idx="4102">
                  <c:v>4</c:v>
                </c:pt>
                <c:pt idx="4103">
                  <c:v>4</c:v>
                </c:pt>
                <c:pt idx="4104">
                  <c:v>4</c:v>
                </c:pt>
                <c:pt idx="4105">
                  <c:v>4</c:v>
                </c:pt>
                <c:pt idx="4106">
                  <c:v>2</c:v>
                </c:pt>
                <c:pt idx="4107">
                  <c:v>5</c:v>
                </c:pt>
                <c:pt idx="4108">
                  <c:v>4</c:v>
                </c:pt>
                <c:pt idx="4109">
                  <c:v>4</c:v>
                </c:pt>
                <c:pt idx="4110">
                  <c:v>2</c:v>
                </c:pt>
                <c:pt idx="4111">
                  <c:v>5</c:v>
                </c:pt>
                <c:pt idx="4112">
                  <c:v>1</c:v>
                </c:pt>
                <c:pt idx="4113">
                  <c:v>1</c:v>
                </c:pt>
                <c:pt idx="4114">
                  <c:v>1</c:v>
                </c:pt>
                <c:pt idx="4115">
                  <c:v>8</c:v>
                </c:pt>
                <c:pt idx="4116">
                  <c:v>8</c:v>
                </c:pt>
                <c:pt idx="4117">
                  <c:v>3</c:v>
                </c:pt>
                <c:pt idx="4118">
                  <c:v>7</c:v>
                </c:pt>
                <c:pt idx="4119">
                  <c:v>2</c:v>
                </c:pt>
                <c:pt idx="4120">
                  <c:v>2</c:v>
                </c:pt>
                <c:pt idx="4121">
                  <c:v>4</c:v>
                </c:pt>
                <c:pt idx="4122">
                  <c:v>2</c:v>
                </c:pt>
                <c:pt idx="4123">
                  <c:v>3</c:v>
                </c:pt>
                <c:pt idx="4124">
                  <c:v>8</c:v>
                </c:pt>
                <c:pt idx="4125">
                  <c:v>5</c:v>
                </c:pt>
                <c:pt idx="4126">
                  <c:v>4</c:v>
                </c:pt>
                <c:pt idx="4127">
                  <c:v>6</c:v>
                </c:pt>
                <c:pt idx="4128">
                  <c:v>4</c:v>
                </c:pt>
                <c:pt idx="4129">
                  <c:v>4</c:v>
                </c:pt>
                <c:pt idx="4130">
                  <c:v>8</c:v>
                </c:pt>
                <c:pt idx="4131">
                  <c:v>2</c:v>
                </c:pt>
                <c:pt idx="4132">
                  <c:v>8</c:v>
                </c:pt>
                <c:pt idx="4133">
                  <c:v>4</c:v>
                </c:pt>
                <c:pt idx="4134">
                  <c:v>4</c:v>
                </c:pt>
                <c:pt idx="4135">
                  <c:v>6</c:v>
                </c:pt>
                <c:pt idx="4136">
                  <c:v>3</c:v>
                </c:pt>
                <c:pt idx="4137">
                  <c:v>3</c:v>
                </c:pt>
                <c:pt idx="4138">
                  <c:v>5</c:v>
                </c:pt>
                <c:pt idx="4139">
                  <c:v>7</c:v>
                </c:pt>
                <c:pt idx="4140">
                  <c:v>4</c:v>
                </c:pt>
                <c:pt idx="4141">
                  <c:v>2</c:v>
                </c:pt>
                <c:pt idx="4142">
                  <c:v>7</c:v>
                </c:pt>
                <c:pt idx="4143">
                  <c:v>7</c:v>
                </c:pt>
                <c:pt idx="4144">
                  <c:v>3</c:v>
                </c:pt>
                <c:pt idx="4145">
                  <c:v>3</c:v>
                </c:pt>
                <c:pt idx="4146">
                  <c:v>8</c:v>
                </c:pt>
                <c:pt idx="4147">
                  <c:v>3</c:v>
                </c:pt>
                <c:pt idx="4148">
                  <c:v>6</c:v>
                </c:pt>
                <c:pt idx="4149">
                  <c:v>4</c:v>
                </c:pt>
                <c:pt idx="4150">
                  <c:v>9</c:v>
                </c:pt>
                <c:pt idx="4151">
                  <c:v>6</c:v>
                </c:pt>
                <c:pt idx="4152">
                  <c:v>10</c:v>
                </c:pt>
                <c:pt idx="4153">
                  <c:v>4</c:v>
                </c:pt>
                <c:pt idx="4154">
                  <c:v>7</c:v>
                </c:pt>
                <c:pt idx="4155">
                  <c:v>8</c:v>
                </c:pt>
                <c:pt idx="4156">
                  <c:v>6</c:v>
                </c:pt>
                <c:pt idx="4157">
                  <c:v>5</c:v>
                </c:pt>
                <c:pt idx="4158">
                  <c:v>2</c:v>
                </c:pt>
                <c:pt idx="4159">
                  <c:v>7</c:v>
                </c:pt>
                <c:pt idx="4160">
                  <c:v>6</c:v>
                </c:pt>
                <c:pt idx="4161">
                  <c:v>5</c:v>
                </c:pt>
                <c:pt idx="4162">
                  <c:v>8</c:v>
                </c:pt>
                <c:pt idx="4163">
                  <c:v>6</c:v>
                </c:pt>
                <c:pt idx="4164">
                  <c:v>5</c:v>
                </c:pt>
                <c:pt idx="4165">
                  <c:v>5</c:v>
                </c:pt>
                <c:pt idx="4166">
                  <c:v>10</c:v>
                </c:pt>
                <c:pt idx="4167">
                  <c:v>3</c:v>
                </c:pt>
                <c:pt idx="4168">
                  <c:v>4</c:v>
                </c:pt>
                <c:pt idx="4169">
                  <c:v>5</c:v>
                </c:pt>
                <c:pt idx="4170">
                  <c:v>5</c:v>
                </c:pt>
                <c:pt idx="4171">
                  <c:v>4</c:v>
                </c:pt>
                <c:pt idx="4172">
                  <c:v>1</c:v>
                </c:pt>
                <c:pt idx="4173">
                  <c:v>3</c:v>
                </c:pt>
                <c:pt idx="4174">
                  <c:v>5</c:v>
                </c:pt>
                <c:pt idx="4175">
                  <c:v>4</c:v>
                </c:pt>
                <c:pt idx="4176">
                  <c:v>3</c:v>
                </c:pt>
                <c:pt idx="4177">
                  <c:v>5</c:v>
                </c:pt>
                <c:pt idx="4178">
                  <c:v>4</c:v>
                </c:pt>
                <c:pt idx="4179">
                  <c:v>0</c:v>
                </c:pt>
                <c:pt idx="4180">
                  <c:v>7</c:v>
                </c:pt>
                <c:pt idx="4181">
                  <c:v>3</c:v>
                </c:pt>
                <c:pt idx="4182">
                  <c:v>4</c:v>
                </c:pt>
                <c:pt idx="4183">
                  <c:v>5</c:v>
                </c:pt>
                <c:pt idx="4184">
                  <c:v>6</c:v>
                </c:pt>
                <c:pt idx="4185">
                  <c:v>4</c:v>
                </c:pt>
                <c:pt idx="4186">
                  <c:v>2</c:v>
                </c:pt>
                <c:pt idx="4187">
                  <c:v>4</c:v>
                </c:pt>
                <c:pt idx="4188">
                  <c:v>8</c:v>
                </c:pt>
                <c:pt idx="4189">
                  <c:v>9</c:v>
                </c:pt>
                <c:pt idx="4190">
                  <c:v>5</c:v>
                </c:pt>
                <c:pt idx="4191">
                  <c:v>4</c:v>
                </c:pt>
                <c:pt idx="4192">
                  <c:v>5</c:v>
                </c:pt>
                <c:pt idx="4193">
                  <c:v>7</c:v>
                </c:pt>
                <c:pt idx="4194">
                  <c:v>11</c:v>
                </c:pt>
                <c:pt idx="4195">
                  <c:v>1</c:v>
                </c:pt>
                <c:pt idx="4196">
                  <c:v>4</c:v>
                </c:pt>
                <c:pt idx="4197">
                  <c:v>7</c:v>
                </c:pt>
                <c:pt idx="4198">
                  <c:v>7</c:v>
                </c:pt>
                <c:pt idx="4199">
                  <c:v>4</c:v>
                </c:pt>
                <c:pt idx="4200">
                  <c:v>1</c:v>
                </c:pt>
                <c:pt idx="4201">
                  <c:v>3</c:v>
                </c:pt>
                <c:pt idx="4202">
                  <c:v>4</c:v>
                </c:pt>
                <c:pt idx="4203">
                  <c:v>4</c:v>
                </c:pt>
                <c:pt idx="4204">
                  <c:v>7</c:v>
                </c:pt>
                <c:pt idx="4205">
                  <c:v>6</c:v>
                </c:pt>
                <c:pt idx="4206">
                  <c:v>4</c:v>
                </c:pt>
                <c:pt idx="4207">
                  <c:v>3</c:v>
                </c:pt>
                <c:pt idx="4208">
                  <c:v>3</c:v>
                </c:pt>
                <c:pt idx="4209">
                  <c:v>1</c:v>
                </c:pt>
                <c:pt idx="4210">
                  <c:v>4</c:v>
                </c:pt>
                <c:pt idx="4211">
                  <c:v>4</c:v>
                </c:pt>
                <c:pt idx="4212">
                  <c:v>6</c:v>
                </c:pt>
                <c:pt idx="4213">
                  <c:v>7</c:v>
                </c:pt>
                <c:pt idx="4214">
                  <c:v>8</c:v>
                </c:pt>
                <c:pt idx="4215">
                  <c:v>3</c:v>
                </c:pt>
                <c:pt idx="4216">
                  <c:v>11</c:v>
                </c:pt>
                <c:pt idx="4217">
                  <c:v>6</c:v>
                </c:pt>
                <c:pt idx="4218">
                  <c:v>3</c:v>
                </c:pt>
                <c:pt idx="4219">
                  <c:v>3</c:v>
                </c:pt>
                <c:pt idx="4220">
                  <c:v>5</c:v>
                </c:pt>
                <c:pt idx="4221">
                  <c:v>4</c:v>
                </c:pt>
                <c:pt idx="4222">
                  <c:v>3</c:v>
                </c:pt>
                <c:pt idx="4223">
                  <c:v>4</c:v>
                </c:pt>
                <c:pt idx="4224">
                  <c:v>6</c:v>
                </c:pt>
                <c:pt idx="4225">
                  <c:v>2</c:v>
                </c:pt>
                <c:pt idx="4226">
                  <c:v>7</c:v>
                </c:pt>
                <c:pt idx="4227">
                  <c:v>7</c:v>
                </c:pt>
                <c:pt idx="4228">
                  <c:v>5</c:v>
                </c:pt>
                <c:pt idx="4229">
                  <c:v>1</c:v>
                </c:pt>
                <c:pt idx="4230">
                  <c:v>5</c:v>
                </c:pt>
                <c:pt idx="4231">
                  <c:v>4</c:v>
                </c:pt>
                <c:pt idx="4232">
                  <c:v>6</c:v>
                </c:pt>
                <c:pt idx="4233">
                  <c:v>4</c:v>
                </c:pt>
                <c:pt idx="4234">
                  <c:v>5</c:v>
                </c:pt>
                <c:pt idx="4235">
                  <c:v>6</c:v>
                </c:pt>
                <c:pt idx="4236">
                  <c:v>1</c:v>
                </c:pt>
                <c:pt idx="4237">
                  <c:v>2</c:v>
                </c:pt>
                <c:pt idx="4238">
                  <c:v>6</c:v>
                </c:pt>
                <c:pt idx="4239">
                  <c:v>8</c:v>
                </c:pt>
                <c:pt idx="4240">
                  <c:v>4</c:v>
                </c:pt>
                <c:pt idx="4241">
                  <c:v>5</c:v>
                </c:pt>
                <c:pt idx="4242">
                  <c:v>3</c:v>
                </c:pt>
                <c:pt idx="4243">
                  <c:v>0</c:v>
                </c:pt>
                <c:pt idx="4244">
                  <c:v>4</c:v>
                </c:pt>
                <c:pt idx="4245">
                  <c:v>5</c:v>
                </c:pt>
                <c:pt idx="4246">
                  <c:v>4</c:v>
                </c:pt>
                <c:pt idx="4247">
                  <c:v>8</c:v>
                </c:pt>
                <c:pt idx="4248">
                  <c:v>3</c:v>
                </c:pt>
                <c:pt idx="4249">
                  <c:v>4</c:v>
                </c:pt>
                <c:pt idx="4250">
                  <c:v>2</c:v>
                </c:pt>
                <c:pt idx="4251">
                  <c:v>2</c:v>
                </c:pt>
                <c:pt idx="4252">
                  <c:v>3</c:v>
                </c:pt>
                <c:pt idx="4253">
                  <c:v>2</c:v>
                </c:pt>
                <c:pt idx="4254">
                  <c:v>3</c:v>
                </c:pt>
                <c:pt idx="4255">
                  <c:v>2</c:v>
                </c:pt>
                <c:pt idx="4256">
                  <c:v>3</c:v>
                </c:pt>
                <c:pt idx="4257">
                  <c:v>3</c:v>
                </c:pt>
                <c:pt idx="4258">
                  <c:v>2</c:v>
                </c:pt>
                <c:pt idx="4259">
                  <c:v>4</c:v>
                </c:pt>
                <c:pt idx="4260">
                  <c:v>8</c:v>
                </c:pt>
                <c:pt idx="4261">
                  <c:v>5</c:v>
                </c:pt>
                <c:pt idx="4262">
                  <c:v>5</c:v>
                </c:pt>
                <c:pt idx="4263">
                  <c:v>1</c:v>
                </c:pt>
                <c:pt idx="4264">
                  <c:v>5</c:v>
                </c:pt>
                <c:pt idx="4265">
                  <c:v>4</c:v>
                </c:pt>
                <c:pt idx="4266">
                  <c:v>2</c:v>
                </c:pt>
                <c:pt idx="4267">
                  <c:v>2</c:v>
                </c:pt>
                <c:pt idx="4268">
                  <c:v>4</c:v>
                </c:pt>
                <c:pt idx="4269">
                  <c:v>8</c:v>
                </c:pt>
                <c:pt idx="4270">
                  <c:v>5</c:v>
                </c:pt>
                <c:pt idx="4271">
                  <c:v>4</c:v>
                </c:pt>
                <c:pt idx="4272">
                  <c:v>4</c:v>
                </c:pt>
                <c:pt idx="4273">
                  <c:v>4</c:v>
                </c:pt>
                <c:pt idx="4274">
                  <c:v>9</c:v>
                </c:pt>
                <c:pt idx="4275">
                  <c:v>8</c:v>
                </c:pt>
                <c:pt idx="4276">
                  <c:v>5</c:v>
                </c:pt>
                <c:pt idx="4277">
                  <c:v>6</c:v>
                </c:pt>
                <c:pt idx="4278">
                  <c:v>5</c:v>
                </c:pt>
                <c:pt idx="4279">
                  <c:v>3</c:v>
                </c:pt>
                <c:pt idx="4280">
                  <c:v>2</c:v>
                </c:pt>
                <c:pt idx="4281">
                  <c:v>7</c:v>
                </c:pt>
                <c:pt idx="4282">
                  <c:v>4</c:v>
                </c:pt>
                <c:pt idx="4283">
                  <c:v>6</c:v>
                </c:pt>
                <c:pt idx="4284">
                  <c:v>1</c:v>
                </c:pt>
                <c:pt idx="4285">
                  <c:v>4</c:v>
                </c:pt>
                <c:pt idx="4286">
                  <c:v>3</c:v>
                </c:pt>
                <c:pt idx="4287">
                  <c:v>8</c:v>
                </c:pt>
                <c:pt idx="4288">
                  <c:v>8</c:v>
                </c:pt>
                <c:pt idx="4289">
                  <c:v>4</c:v>
                </c:pt>
                <c:pt idx="4290">
                  <c:v>7</c:v>
                </c:pt>
                <c:pt idx="4291">
                  <c:v>8</c:v>
                </c:pt>
                <c:pt idx="4292">
                  <c:v>5</c:v>
                </c:pt>
                <c:pt idx="4293">
                  <c:v>4</c:v>
                </c:pt>
                <c:pt idx="4294">
                  <c:v>4</c:v>
                </c:pt>
                <c:pt idx="4295">
                  <c:v>7</c:v>
                </c:pt>
                <c:pt idx="4296">
                  <c:v>7</c:v>
                </c:pt>
                <c:pt idx="4297">
                  <c:v>4</c:v>
                </c:pt>
                <c:pt idx="4298">
                  <c:v>5</c:v>
                </c:pt>
                <c:pt idx="4299">
                  <c:v>2</c:v>
                </c:pt>
                <c:pt idx="4300">
                  <c:v>5</c:v>
                </c:pt>
                <c:pt idx="4301">
                  <c:v>6</c:v>
                </c:pt>
                <c:pt idx="4302">
                  <c:v>4</c:v>
                </c:pt>
                <c:pt idx="4303">
                  <c:v>4</c:v>
                </c:pt>
                <c:pt idx="4304">
                  <c:v>0</c:v>
                </c:pt>
                <c:pt idx="4305">
                  <c:v>6</c:v>
                </c:pt>
                <c:pt idx="4306">
                  <c:v>3</c:v>
                </c:pt>
                <c:pt idx="4307">
                  <c:v>5</c:v>
                </c:pt>
                <c:pt idx="4308">
                  <c:v>3</c:v>
                </c:pt>
                <c:pt idx="4309">
                  <c:v>4</c:v>
                </c:pt>
                <c:pt idx="4310">
                  <c:v>6</c:v>
                </c:pt>
                <c:pt idx="4311">
                  <c:v>6</c:v>
                </c:pt>
                <c:pt idx="4312">
                  <c:v>2</c:v>
                </c:pt>
                <c:pt idx="4313">
                  <c:v>8</c:v>
                </c:pt>
                <c:pt idx="4314">
                  <c:v>1</c:v>
                </c:pt>
                <c:pt idx="4315">
                  <c:v>5</c:v>
                </c:pt>
                <c:pt idx="4316">
                  <c:v>4</c:v>
                </c:pt>
                <c:pt idx="4317">
                  <c:v>2</c:v>
                </c:pt>
                <c:pt idx="4318">
                  <c:v>7</c:v>
                </c:pt>
                <c:pt idx="4319">
                  <c:v>4</c:v>
                </c:pt>
                <c:pt idx="4320">
                  <c:v>5</c:v>
                </c:pt>
                <c:pt idx="4321">
                  <c:v>2</c:v>
                </c:pt>
                <c:pt idx="4322">
                  <c:v>6</c:v>
                </c:pt>
                <c:pt idx="4323">
                  <c:v>7</c:v>
                </c:pt>
                <c:pt idx="4324">
                  <c:v>5</c:v>
                </c:pt>
                <c:pt idx="4325">
                  <c:v>0</c:v>
                </c:pt>
                <c:pt idx="4326">
                  <c:v>8</c:v>
                </c:pt>
                <c:pt idx="4327">
                  <c:v>5</c:v>
                </c:pt>
                <c:pt idx="4328">
                  <c:v>5</c:v>
                </c:pt>
                <c:pt idx="4329">
                  <c:v>6</c:v>
                </c:pt>
                <c:pt idx="4330">
                  <c:v>3</c:v>
                </c:pt>
                <c:pt idx="4331">
                  <c:v>5</c:v>
                </c:pt>
                <c:pt idx="4332">
                  <c:v>9</c:v>
                </c:pt>
                <c:pt idx="4333">
                  <c:v>1</c:v>
                </c:pt>
                <c:pt idx="4334">
                  <c:v>6</c:v>
                </c:pt>
                <c:pt idx="4335">
                  <c:v>3</c:v>
                </c:pt>
                <c:pt idx="4336">
                  <c:v>7</c:v>
                </c:pt>
                <c:pt idx="4337">
                  <c:v>6</c:v>
                </c:pt>
                <c:pt idx="4338">
                  <c:v>5</c:v>
                </c:pt>
                <c:pt idx="4339">
                  <c:v>2</c:v>
                </c:pt>
                <c:pt idx="4340">
                  <c:v>4</c:v>
                </c:pt>
                <c:pt idx="4341">
                  <c:v>8</c:v>
                </c:pt>
                <c:pt idx="4342">
                  <c:v>7</c:v>
                </c:pt>
                <c:pt idx="4343">
                  <c:v>6</c:v>
                </c:pt>
                <c:pt idx="4344">
                  <c:v>4</c:v>
                </c:pt>
                <c:pt idx="4345">
                  <c:v>4</c:v>
                </c:pt>
                <c:pt idx="4346">
                  <c:v>6</c:v>
                </c:pt>
                <c:pt idx="4347">
                  <c:v>10</c:v>
                </c:pt>
                <c:pt idx="4348">
                  <c:v>3</c:v>
                </c:pt>
                <c:pt idx="4349">
                  <c:v>1</c:v>
                </c:pt>
                <c:pt idx="4350">
                  <c:v>3</c:v>
                </c:pt>
                <c:pt idx="4351">
                  <c:v>6</c:v>
                </c:pt>
                <c:pt idx="4352">
                  <c:v>5</c:v>
                </c:pt>
                <c:pt idx="4353">
                  <c:v>7</c:v>
                </c:pt>
                <c:pt idx="4354">
                  <c:v>4</c:v>
                </c:pt>
                <c:pt idx="4355">
                  <c:v>1</c:v>
                </c:pt>
                <c:pt idx="4356">
                  <c:v>12</c:v>
                </c:pt>
                <c:pt idx="4357">
                  <c:v>11</c:v>
                </c:pt>
                <c:pt idx="4358">
                  <c:v>2</c:v>
                </c:pt>
                <c:pt idx="4359">
                  <c:v>8</c:v>
                </c:pt>
                <c:pt idx="4360">
                  <c:v>6</c:v>
                </c:pt>
                <c:pt idx="4361">
                  <c:v>5</c:v>
                </c:pt>
                <c:pt idx="4362">
                  <c:v>9</c:v>
                </c:pt>
                <c:pt idx="4363">
                  <c:v>3</c:v>
                </c:pt>
                <c:pt idx="4364">
                  <c:v>4</c:v>
                </c:pt>
                <c:pt idx="4365">
                  <c:v>6</c:v>
                </c:pt>
                <c:pt idx="4366">
                  <c:v>5</c:v>
                </c:pt>
                <c:pt idx="4367">
                  <c:v>6</c:v>
                </c:pt>
                <c:pt idx="4368">
                  <c:v>5</c:v>
                </c:pt>
                <c:pt idx="4369">
                  <c:v>9</c:v>
                </c:pt>
                <c:pt idx="4370">
                  <c:v>8</c:v>
                </c:pt>
                <c:pt idx="4371">
                  <c:v>6</c:v>
                </c:pt>
                <c:pt idx="4372">
                  <c:v>6</c:v>
                </c:pt>
                <c:pt idx="4373">
                  <c:v>2</c:v>
                </c:pt>
                <c:pt idx="4374">
                  <c:v>6</c:v>
                </c:pt>
                <c:pt idx="4375">
                  <c:v>3</c:v>
                </c:pt>
                <c:pt idx="4376">
                  <c:v>6</c:v>
                </c:pt>
                <c:pt idx="4377">
                  <c:v>9</c:v>
                </c:pt>
                <c:pt idx="4378">
                  <c:v>4</c:v>
                </c:pt>
                <c:pt idx="4379">
                  <c:v>9</c:v>
                </c:pt>
                <c:pt idx="4380">
                  <c:v>2</c:v>
                </c:pt>
                <c:pt idx="4381">
                  <c:v>8</c:v>
                </c:pt>
                <c:pt idx="4382">
                  <c:v>4</c:v>
                </c:pt>
                <c:pt idx="4383">
                  <c:v>3</c:v>
                </c:pt>
                <c:pt idx="4384">
                  <c:v>9</c:v>
                </c:pt>
                <c:pt idx="4385">
                  <c:v>7</c:v>
                </c:pt>
                <c:pt idx="4386">
                  <c:v>14</c:v>
                </c:pt>
                <c:pt idx="4387">
                  <c:v>10</c:v>
                </c:pt>
                <c:pt idx="4388">
                  <c:v>10</c:v>
                </c:pt>
                <c:pt idx="4389">
                  <c:v>10</c:v>
                </c:pt>
                <c:pt idx="4390">
                  <c:v>8</c:v>
                </c:pt>
                <c:pt idx="4391">
                  <c:v>9</c:v>
                </c:pt>
                <c:pt idx="4392">
                  <c:v>7</c:v>
                </c:pt>
                <c:pt idx="4393">
                  <c:v>5</c:v>
                </c:pt>
                <c:pt idx="4394">
                  <c:v>6</c:v>
                </c:pt>
                <c:pt idx="4395">
                  <c:v>6</c:v>
                </c:pt>
                <c:pt idx="4396">
                  <c:v>4</c:v>
                </c:pt>
                <c:pt idx="4397">
                  <c:v>6</c:v>
                </c:pt>
                <c:pt idx="4398">
                  <c:v>7</c:v>
                </c:pt>
                <c:pt idx="4399">
                  <c:v>2</c:v>
                </c:pt>
                <c:pt idx="4400">
                  <c:v>5</c:v>
                </c:pt>
                <c:pt idx="4401">
                  <c:v>5</c:v>
                </c:pt>
                <c:pt idx="4402">
                  <c:v>3</c:v>
                </c:pt>
                <c:pt idx="4403">
                  <c:v>3</c:v>
                </c:pt>
                <c:pt idx="4404">
                  <c:v>13</c:v>
                </c:pt>
                <c:pt idx="4405">
                  <c:v>6</c:v>
                </c:pt>
                <c:pt idx="4406">
                  <c:v>6</c:v>
                </c:pt>
                <c:pt idx="4407">
                  <c:v>5</c:v>
                </c:pt>
                <c:pt idx="4408">
                  <c:v>3</c:v>
                </c:pt>
                <c:pt idx="4409">
                  <c:v>6</c:v>
                </c:pt>
                <c:pt idx="4410">
                  <c:v>3</c:v>
                </c:pt>
                <c:pt idx="4411">
                  <c:v>8</c:v>
                </c:pt>
                <c:pt idx="4412">
                  <c:v>4</c:v>
                </c:pt>
                <c:pt idx="4413">
                  <c:v>5</c:v>
                </c:pt>
                <c:pt idx="4414">
                  <c:v>3</c:v>
                </c:pt>
                <c:pt idx="4415">
                  <c:v>4</c:v>
                </c:pt>
                <c:pt idx="4416">
                  <c:v>5</c:v>
                </c:pt>
                <c:pt idx="4417">
                  <c:v>7</c:v>
                </c:pt>
                <c:pt idx="4418">
                  <c:v>5</c:v>
                </c:pt>
                <c:pt idx="4419">
                  <c:v>4</c:v>
                </c:pt>
                <c:pt idx="4420">
                  <c:v>5</c:v>
                </c:pt>
                <c:pt idx="4421">
                  <c:v>4</c:v>
                </c:pt>
                <c:pt idx="4422">
                  <c:v>4</c:v>
                </c:pt>
                <c:pt idx="4423">
                  <c:v>3</c:v>
                </c:pt>
                <c:pt idx="4424">
                  <c:v>2</c:v>
                </c:pt>
                <c:pt idx="4425">
                  <c:v>5</c:v>
                </c:pt>
                <c:pt idx="4426">
                  <c:v>2</c:v>
                </c:pt>
                <c:pt idx="4427">
                  <c:v>6</c:v>
                </c:pt>
                <c:pt idx="4428">
                  <c:v>4</c:v>
                </c:pt>
                <c:pt idx="4429">
                  <c:v>4</c:v>
                </c:pt>
                <c:pt idx="4430">
                  <c:v>3</c:v>
                </c:pt>
                <c:pt idx="4431">
                  <c:v>5</c:v>
                </c:pt>
                <c:pt idx="4432">
                  <c:v>5</c:v>
                </c:pt>
                <c:pt idx="4433">
                  <c:v>7</c:v>
                </c:pt>
                <c:pt idx="4434">
                  <c:v>5</c:v>
                </c:pt>
                <c:pt idx="4435">
                  <c:v>5</c:v>
                </c:pt>
                <c:pt idx="4436">
                  <c:v>8</c:v>
                </c:pt>
                <c:pt idx="4437">
                  <c:v>3</c:v>
                </c:pt>
                <c:pt idx="4438">
                  <c:v>6</c:v>
                </c:pt>
                <c:pt idx="4439">
                  <c:v>4</c:v>
                </c:pt>
                <c:pt idx="4440">
                  <c:v>4</c:v>
                </c:pt>
                <c:pt idx="4441">
                  <c:v>5</c:v>
                </c:pt>
                <c:pt idx="4442">
                  <c:v>4</c:v>
                </c:pt>
                <c:pt idx="4443">
                  <c:v>6</c:v>
                </c:pt>
                <c:pt idx="4444">
                  <c:v>5</c:v>
                </c:pt>
                <c:pt idx="4445">
                  <c:v>5</c:v>
                </c:pt>
                <c:pt idx="4446">
                  <c:v>3</c:v>
                </c:pt>
                <c:pt idx="4447">
                  <c:v>5</c:v>
                </c:pt>
                <c:pt idx="4448">
                  <c:v>4</c:v>
                </c:pt>
                <c:pt idx="4449">
                  <c:v>7</c:v>
                </c:pt>
                <c:pt idx="4450">
                  <c:v>6</c:v>
                </c:pt>
                <c:pt idx="4451">
                  <c:v>7</c:v>
                </c:pt>
                <c:pt idx="4452">
                  <c:v>5</c:v>
                </c:pt>
                <c:pt idx="4453">
                  <c:v>4</c:v>
                </c:pt>
                <c:pt idx="4454">
                  <c:v>9</c:v>
                </c:pt>
                <c:pt idx="4455">
                  <c:v>6</c:v>
                </c:pt>
                <c:pt idx="4456">
                  <c:v>4</c:v>
                </c:pt>
                <c:pt idx="4457">
                  <c:v>3</c:v>
                </c:pt>
                <c:pt idx="4458">
                  <c:v>4</c:v>
                </c:pt>
                <c:pt idx="4459">
                  <c:v>4</c:v>
                </c:pt>
                <c:pt idx="4460">
                  <c:v>8</c:v>
                </c:pt>
                <c:pt idx="4461">
                  <c:v>1</c:v>
                </c:pt>
                <c:pt idx="4462">
                  <c:v>5</c:v>
                </c:pt>
                <c:pt idx="4463">
                  <c:v>3</c:v>
                </c:pt>
                <c:pt idx="4464">
                  <c:v>6</c:v>
                </c:pt>
                <c:pt idx="4465">
                  <c:v>0</c:v>
                </c:pt>
                <c:pt idx="4466">
                  <c:v>4</c:v>
                </c:pt>
                <c:pt idx="4467">
                  <c:v>6</c:v>
                </c:pt>
                <c:pt idx="4468">
                  <c:v>9</c:v>
                </c:pt>
                <c:pt idx="4469">
                  <c:v>7</c:v>
                </c:pt>
                <c:pt idx="4470">
                  <c:v>4</c:v>
                </c:pt>
                <c:pt idx="4471">
                  <c:v>3</c:v>
                </c:pt>
                <c:pt idx="4472">
                  <c:v>3</c:v>
                </c:pt>
                <c:pt idx="4473">
                  <c:v>4</c:v>
                </c:pt>
                <c:pt idx="4474">
                  <c:v>9</c:v>
                </c:pt>
                <c:pt idx="4475">
                  <c:v>2</c:v>
                </c:pt>
                <c:pt idx="4476">
                  <c:v>7</c:v>
                </c:pt>
                <c:pt idx="4477">
                  <c:v>4</c:v>
                </c:pt>
                <c:pt idx="4478">
                  <c:v>2</c:v>
                </c:pt>
                <c:pt idx="4479">
                  <c:v>6</c:v>
                </c:pt>
                <c:pt idx="4480">
                  <c:v>5</c:v>
                </c:pt>
                <c:pt idx="4481">
                  <c:v>4</c:v>
                </c:pt>
                <c:pt idx="4482">
                  <c:v>3</c:v>
                </c:pt>
                <c:pt idx="4483">
                  <c:v>5</c:v>
                </c:pt>
                <c:pt idx="4484">
                  <c:v>8</c:v>
                </c:pt>
                <c:pt idx="4485">
                  <c:v>5</c:v>
                </c:pt>
                <c:pt idx="4486">
                  <c:v>6</c:v>
                </c:pt>
                <c:pt idx="4487">
                  <c:v>8</c:v>
                </c:pt>
                <c:pt idx="4488">
                  <c:v>6</c:v>
                </c:pt>
                <c:pt idx="4489">
                  <c:v>4</c:v>
                </c:pt>
                <c:pt idx="4490">
                  <c:v>0</c:v>
                </c:pt>
                <c:pt idx="4491">
                  <c:v>2</c:v>
                </c:pt>
                <c:pt idx="4492">
                  <c:v>4</c:v>
                </c:pt>
                <c:pt idx="4493">
                  <c:v>3</c:v>
                </c:pt>
                <c:pt idx="4494">
                  <c:v>6</c:v>
                </c:pt>
                <c:pt idx="4495">
                  <c:v>3</c:v>
                </c:pt>
                <c:pt idx="4496">
                  <c:v>2</c:v>
                </c:pt>
                <c:pt idx="4497">
                  <c:v>3</c:v>
                </c:pt>
                <c:pt idx="4498">
                  <c:v>6</c:v>
                </c:pt>
                <c:pt idx="4499">
                  <c:v>4</c:v>
                </c:pt>
                <c:pt idx="4500">
                  <c:v>3</c:v>
                </c:pt>
                <c:pt idx="4501">
                  <c:v>1</c:v>
                </c:pt>
                <c:pt idx="4502">
                  <c:v>7</c:v>
                </c:pt>
                <c:pt idx="4503">
                  <c:v>2</c:v>
                </c:pt>
                <c:pt idx="4504">
                  <c:v>4</c:v>
                </c:pt>
                <c:pt idx="4505">
                  <c:v>4</c:v>
                </c:pt>
                <c:pt idx="4506">
                  <c:v>5</c:v>
                </c:pt>
                <c:pt idx="4507">
                  <c:v>5</c:v>
                </c:pt>
                <c:pt idx="4508">
                  <c:v>3</c:v>
                </c:pt>
                <c:pt idx="4509">
                  <c:v>2</c:v>
                </c:pt>
                <c:pt idx="4510">
                  <c:v>4</c:v>
                </c:pt>
                <c:pt idx="4511">
                  <c:v>0</c:v>
                </c:pt>
                <c:pt idx="4512">
                  <c:v>7</c:v>
                </c:pt>
                <c:pt idx="4513">
                  <c:v>5</c:v>
                </c:pt>
                <c:pt idx="4514">
                  <c:v>4</c:v>
                </c:pt>
                <c:pt idx="4515">
                  <c:v>5</c:v>
                </c:pt>
                <c:pt idx="4516">
                  <c:v>4</c:v>
                </c:pt>
                <c:pt idx="4517">
                  <c:v>1</c:v>
                </c:pt>
                <c:pt idx="4518">
                  <c:v>4</c:v>
                </c:pt>
                <c:pt idx="4519">
                  <c:v>3</c:v>
                </c:pt>
                <c:pt idx="4520">
                  <c:v>3</c:v>
                </c:pt>
                <c:pt idx="4521">
                  <c:v>3</c:v>
                </c:pt>
                <c:pt idx="4522">
                  <c:v>3</c:v>
                </c:pt>
                <c:pt idx="4523">
                  <c:v>5</c:v>
                </c:pt>
                <c:pt idx="4524">
                  <c:v>6</c:v>
                </c:pt>
                <c:pt idx="4525">
                  <c:v>4</c:v>
                </c:pt>
                <c:pt idx="4526">
                  <c:v>2</c:v>
                </c:pt>
                <c:pt idx="4527">
                  <c:v>3</c:v>
                </c:pt>
                <c:pt idx="4528">
                  <c:v>1</c:v>
                </c:pt>
                <c:pt idx="4529">
                  <c:v>4</c:v>
                </c:pt>
                <c:pt idx="4530">
                  <c:v>4</c:v>
                </c:pt>
                <c:pt idx="4531">
                  <c:v>4</c:v>
                </c:pt>
                <c:pt idx="4532">
                  <c:v>8</c:v>
                </c:pt>
                <c:pt idx="4533">
                  <c:v>5</c:v>
                </c:pt>
                <c:pt idx="4534">
                  <c:v>6</c:v>
                </c:pt>
                <c:pt idx="4535">
                  <c:v>11</c:v>
                </c:pt>
                <c:pt idx="4536">
                  <c:v>5</c:v>
                </c:pt>
                <c:pt idx="4537">
                  <c:v>2</c:v>
                </c:pt>
                <c:pt idx="4538">
                  <c:v>6</c:v>
                </c:pt>
                <c:pt idx="4539">
                  <c:v>9</c:v>
                </c:pt>
                <c:pt idx="4540">
                  <c:v>4</c:v>
                </c:pt>
                <c:pt idx="4541">
                  <c:v>3</c:v>
                </c:pt>
                <c:pt idx="4542">
                  <c:v>7</c:v>
                </c:pt>
                <c:pt idx="4543">
                  <c:v>5</c:v>
                </c:pt>
                <c:pt idx="4544">
                  <c:v>3</c:v>
                </c:pt>
                <c:pt idx="4545">
                  <c:v>7</c:v>
                </c:pt>
                <c:pt idx="4546">
                  <c:v>6</c:v>
                </c:pt>
                <c:pt idx="4547">
                  <c:v>8</c:v>
                </c:pt>
                <c:pt idx="4548">
                  <c:v>4</c:v>
                </c:pt>
                <c:pt idx="4549">
                  <c:v>6</c:v>
                </c:pt>
                <c:pt idx="4550">
                  <c:v>1</c:v>
                </c:pt>
                <c:pt idx="4551">
                  <c:v>3</c:v>
                </c:pt>
                <c:pt idx="4552">
                  <c:v>3</c:v>
                </c:pt>
                <c:pt idx="4553">
                  <c:v>3</c:v>
                </c:pt>
                <c:pt idx="4554">
                  <c:v>7</c:v>
                </c:pt>
                <c:pt idx="4555">
                  <c:v>3</c:v>
                </c:pt>
                <c:pt idx="4556">
                  <c:v>4</c:v>
                </c:pt>
                <c:pt idx="4557">
                  <c:v>5</c:v>
                </c:pt>
                <c:pt idx="4558">
                  <c:v>2</c:v>
                </c:pt>
                <c:pt idx="4559">
                  <c:v>3</c:v>
                </c:pt>
                <c:pt idx="4560">
                  <c:v>3</c:v>
                </c:pt>
                <c:pt idx="4561">
                  <c:v>3</c:v>
                </c:pt>
                <c:pt idx="4562">
                  <c:v>7</c:v>
                </c:pt>
                <c:pt idx="4563">
                  <c:v>4</c:v>
                </c:pt>
                <c:pt idx="4564">
                  <c:v>1</c:v>
                </c:pt>
                <c:pt idx="4565">
                  <c:v>7</c:v>
                </c:pt>
                <c:pt idx="4566">
                  <c:v>7</c:v>
                </c:pt>
                <c:pt idx="4567">
                  <c:v>4</c:v>
                </c:pt>
                <c:pt idx="4568">
                  <c:v>3</c:v>
                </c:pt>
                <c:pt idx="4569">
                  <c:v>2</c:v>
                </c:pt>
                <c:pt idx="4570">
                  <c:v>3</c:v>
                </c:pt>
                <c:pt idx="4571">
                  <c:v>3</c:v>
                </c:pt>
                <c:pt idx="4572">
                  <c:v>1</c:v>
                </c:pt>
                <c:pt idx="4573">
                  <c:v>7</c:v>
                </c:pt>
                <c:pt idx="4574">
                  <c:v>6</c:v>
                </c:pt>
                <c:pt idx="4575">
                  <c:v>3</c:v>
                </c:pt>
                <c:pt idx="4576">
                  <c:v>3</c:v>
                </c:pt>
                <c:pt idx="4577">
                  <c:v>5</c:v>
                </c:pt>
                <c:pt idx="4578">
                  <c:v>4</c:v>
                </c:pt>
                <c:pt idx="4579">
                  <c:v>4</c:v>
                </c:pt>
                <c:pt idx="4580">
                  <c:v>4</c:v>
                </c:pt>
                <c:pt idx="4581">
                  <c:v>8</c:v>
                </c:pt>
                <c:pt idx="4582">
                  <c:v>4</c:v>
                </c:pt>
                <c:pt idx="4583">
                  <c:v>5</c:v>
                </c:pt>
                <c:pt idx="4584">
                  <c:v>5</c:v>
                </c:pt>
                <c:pt idx="4585">
                  <c:v>3</c:v>
                </c:pt>
                <c:pt idx="4586">
                  <c:v>1</c:v>
                </c:pt>
                <c:pt idx="4587">
                  <c:v>2</c:v>
                </c:pt>
                <c:pt idx="4588">
                  <c:v>4</c:v>
                </c:pt>
                <c:pt idx="4589">
                  <c:v>2</c:v>
                </c:pt>
                <c:pt idx="4590">
                  <c:v>2</c:v>
                </c:pt>
                <c:pt idx="4591">
                  <c:v>4</c:v>
                </c:pt>
                <c:pt idx="4592">
                  <c:v>7</c:v>
                </c:pt>
                <c:pt idx="4593">
                  <c:v>2</c:v>
                </c:pt>
                <c:pt idx="4594">
                  <c:v>4</c:v>
                </c:pt>
                <c:pt idx="4595">
                  <c:v>5</c:v>
                </c:pt>
                <c:pt idx="4596">
                  <c:v>3</c:v>
                </c:pt>
                <c:pt idx="4597">
                  <c:v>2</c:v>
                </c:pt>
                <c:pt idx="4598">
                  <c:v>2</c:v>
                </c:pt>
                <c:pt idx="4599">
                  <c:v>5</c:v>
                </c:pt>
                <c:pt idx="4600">
                  <c:v>4</c:v>
                </c:pt>
                <c:pt idx="4601">
                  <c:v>3</c:v>
                </c:pt>
                <c:pt idx="4602">
                  <c:v>5</c:v>
                </c:pt>
                <c:pt idx="4603">
                  <c:v>3</c:v>
                </c:pt>
                <c:pt idx="4604">
                  <c:v>5</c:v>
                </c:pt>
                <c:pt idx="4605">
                  <c:v>6</c:v>
                </c:pt>
                <c:pt idx="4606">
                  <c:v>2</c:v>
                </c:pt>
                <c:pt idx="4607">
                  <c:v>4</c:v>
                </c:pt>
                <c:pt idx="4608">
                  <c:v>2</c:v>
                </c:pt>
                <c:pt idx="4609">
                  <c:v>5</c:v>
                </c:pt>
                <c:pt idx="4610">
                  <c:v>4</c:v>
                </c:pt>
                <c:pt idx="4611">
                  <c:v>4</c:v>
                </c:pt>
                <c:pt idx="4612">
                  <c:v>5</c:v>
                </c:pt>
                <c:pt idx="4613">
                  <c:v>1</c:v>
                </c:pt>
                <c:pt idx="4614">
                  <c:v>2</c:v>
                </c:pt>
                <c:pt idx="4615">
                  <c:v>5</c:v>
                </c:pt>
                <c:pt idx="4616">
                  <c:v>6</c:v>
                </c:pt>
                <c:pt idx="4617">
                  <c:v>4</c:v>
                </c:pt>
                <c:pt idx="4618">
                  <c:v>2</c:v>
                </c:pt>
                <c:pt idx="4619">
                  <c:v>2</c:v>
                </c:pt>
                <c:pt idx="4620">
                  <c:v>2</c:v>
                </c:pt>
                <c:pt idx="4621">
                  <c:v>6</c:v>
                </c:pt>
                <c:pt idx="4622">
                  <c:v>4</c:v>
                </c:pt>
                <c:pt idx="4623">
                  <c:v>3</c:v>
                </c:pt>
                <c:pt idx="4624">
                  <c:v>3</c:v>
                </c:pt>
                <c:pt idx="4625">
                  <c:v>5</c:v>
                </c:pt>
                <c:pt idx="4626">
                  <c:v>2</c:v>
                </c:pt>
                <c:pt idx="4627">
                  <c:v>5</c:v>
                </c:pt>
                <c:pt idx="4628">
                  <c:v>4</c:v>
                </c:pt>
                <c:pt idx="4629">
                  <c:v>7</c:v>
                </c:pt>
                <c:pt idx="4630">
                  <c:v>2</c:v>
                </c:pt>
                <c:pt idx="4631">
                  <c:v>2</c:v>
                </c:pt>
                <c:pt idx="4632">
                  <c:v>4</c:v>
                </c:pt>
                <c:pt idx="4633">
                  <c:v>4</c:v>
                </c:pt>
                <c:pt idx="4634">
                  <c:v>7</c:v>
                </c:pt>
                <c:pt idx="4635">
                  <c:v>6</c:v>
                </c:pt>
                <c:pt idx="4636">
                  <c:v>7</c:v>
                </c:pt>
                <c:pt idx="4637">
                  <c:v>5</c:v>
                </c:pt>
                <c:pt idx="4638">
                  <c:v>1</c:v>
                </c:pt>
                <c:pt idx="4639">
                  <c:v>2</c:v>
                </c:pt>
                <c:pt idx="4640">
                  <c:v>4</c:v>
                </c:pt>
                <c:pt idx="4641">
                  <c:v>2</c:v>
                </c:pt>
                <c:pt idx="4642">
                  <c:v>5</c:v>
                </c:pt>
                <c:pt idx="4643">
                  <c:v>2</c:v>
                </c:pt>
                <c:pt idx="4644">
                  <c:v>2</c:v>
                </c:pt>
                <c:pt idx="4645">
                  <c:v>4</c:v>
                </c:pt>
                <c:pt idx="4646">
                  <c:v>2</c:v>
                </c:pt>
                <c:pt idx="4647">
                  <c:v>4</c:v>
                </c:pt>
                <c:pt idx="4648">
                  <c:v>5</c:v>
                </c:pt>
                <c:pt idx="4649">
                  <c:v>2</c:v>
                </c:pt>
                <c:pt idx="4650">
                  <c:v>6</c:v>
                </c:pt>
                <c:pt idx="4651">
                  <c:v>3</c:v>
                </c:pt>
                <c:pt idx="4652">
                  <c:v>2</c:v>
                </c:pt>
                <c:pt idx="4653">
                  <c:v>7</c:v>
                </c:pt>
                <c:pt idx="4654">
                  <c:v>7</c:v>
                </c:pt>
                <c:pt idx="4655">
                  <c:v>4</c:v>
                </c:pt>
                <c:pt idx="4656">
                  <c:v>4</c:v>
                </c:pt>
                <c:pt idx="4657">
                  <c:v>2</c:v>
                </c:pt>
                <c:pt idx="4658">
                  <c:v>1</c:v>
                </c:pt>
                <c:pt idx="4659">
                  <c:v>3</c:v>
                </c:pt>
                <c:pt idx="4660">
                  <c:v>4</c:v>
                </c:pt>
                <c:pt idx="4661">
                  <c:v>4</c:v>
                </c:pt>
                <c:pt idx="4662">
                  <c:v>1</c:v>
                </c:pt>
                <c:pt idx="4663">
                  <c:v>4</c:v>
                </c:pt>
                <c:pt idx="4664">
                  <c:v>3</c:v>
                </c:pt>
                <c:pt idx="4665">
                  <c:v>3</c:v>
                </c:pt>
                <c:pt idx="4666">
                  <c:v>3</c:v>
                </c:pt>
                <c:pt idx="4667">
                  <c:v>4</c:v>
                </c:pt>
                <c:pt idx="4668">
                  <c:v>3</c:v>
                </c:pt>
                <c:pt idx="4669">
                  <c:v>6</c:v>
                </c:pt>
                <c:pt idx="4670">
                  <c:v>3</c:v>
                </c:pt>
                <c:pt idx="4671">
                  <c:v>7</c:v>
                </c:pt>
                <c:pt idx="4672">
                  <c:v>7</c:v>
                </c:pt>
                <c:pt idx="4673">
                  <c:v>4</c:v>
                </c:pt>
                <c:pt idx="4674">
                  <c:v>3</c:v>
                </c:pt>
                <c:pt idx="4675">
                  <c:v>8</c:v>
                </c:pt>
                <c:pt idx="4676">
                  <c:v>4</c:v>
                </c:pt>
                <c:pt idx="4677">
                  <c:v>3</c:v>
                </c:pt>
                <c:pt idx="4678">
                  <c:v>2</c:v>
                </c:pt>
                <c:pt idx="4679">
                  <c:v>3</c:v>
                </c:pt>
                <c:pt idx="4680">
                  <c:v>5</c:v>
                </c:pt>
                <c:pt idx="4681">
                  <c:v>2</c:v>
                </c:pt>
                <c:pt idx="4682">
                  <c:v>3</c:v>
                </c:pt>
                <c:pt idx="4683">
                  <c:v>6</c:v>
                </c:pt>
                <c:pt idx="4684">
                  <c:v>5</c:v>
                </c:pt>
                <c:pt idx="4685">
                  <c:v>3</c:v>
                </c:pt>
                <c:pt idx="4686">
                  <c:v>5</c:v>
                </c:pt>
                <c:pt idx="4687">
                  <c:v>2</c:v>
                </c:pt>
                <c:pt idx="4688">
                  <c:v>1</c:v>
                </c:pt>
                <c:pt idx="4689">
                  <c:v>6</c:v>
                </c:pt>
                <c:pt idx="4690">
                  <c:v>0</c:v>
                </c:pt>
                <c:pt idx="4691">
                  <c:v>4</c:v>
                </c:pt>
                <c:pt idx="4692">
                  <c:v>5</c:v>
                </c:pt>
                <c:pt idx="4693">
                  <c:v>5</c:v>
                </c:pt>
                <c:pt idx="4694">
                  <c:v>5</c:v>
                </c:pt>
                <c:pt idx="4695">
                  <c:v>5</c:v>
                </c:pt>
                <c:pt idx="4696">
                  <c:v>7</c:v>
                </c:pt>
                <c:pt idx="4697">
                  <c:v>3</c:v>
                </c:pt>
                <c:pt idx="4698">
                  <c:v>2</c:v>
                </c:pt>
                <c:pt idx="4699">
                  <c:v>3</c:v>
                </c:pt>
                <c:pt idx="4700">
                  <c:v>6</c:v>
                </c:pt>
                <c:pt idx="4701">
                  <c:v>2</c:v>
                </c:pt>
                <c:pt idx="4702">
                  <c:v>5</c:v>
                </c:pt>
                <c:pt idx="4703">
                  <c:v>6</c:v>
                </c:pt>
                <c:pt idx="4704">
                  <c:v>1</c:v>
                </c:pt>
                <c:pt idx="4705">
                  <c:v>3</c:v>
                </c:pt>
                <c:pt idx="4706">
                  <c:v>3</c:v>
                </c:pt>
                <c:pt idx="4707">
                  <c:v>6</c:v>
                </c:pt>
                <c:pt idx="4708">
                  <c:v>3</c:v>
                </c:pt>
                <c:pt idx="4709">
                  <c:v>5</c:v>
                </c:pt>
                <c:pt idx="4710">
                  <c:v>6</c:v>
                </c:pt>
                <c:pt idx="4711">
                  <c:v>5</c:v>
                </c:pt>
                <c:pt idx="4712">
                  <c:v>3</c:v>
                </c:pt>
                <c:pt idx="4713">
                  <c:v>5</c:v>
                </c:pt>
                <c:pt idx="4714">
                  <c:v>3</c:v>
                </c:pt>
                <c:pt idx="4715">
                  <c:v>4</c:v>
                </c:pt>
                <c:pt idx="4716">
                  <c:v>6</c:v>
                </c:pt>
                <c:pt idx="4717">
                  <c:v>3</c:v>
                </c:pt>
                <c:pt idx="4718">
                  <c:v>2</c:v>
                </c:pt>
                <c:pt idx="4719">
                  <c:v>1</c:v>
                </c:pt>
                <c:pt idx="4720">
                  <c:v>6</c:v>
                </c:pt>
                <c:pt idx="4721">
                  <c:v>3</c:v>
                </c:pt>
                <c:pt idx="4722">
                  <c:v>1</c:v>
                </c:pt>
                <c:pt idx="4723">
                  <c:v>6</c:v>
                </c:pt>
                <c:pt idx="4724">
                  <c:v>6</c:v>
                </c:pt>
                <c:pt idx="4725">
                  <c:v>3</c:v>
                </c:pt>
                <c:pt idx="4726">
                  <c:v>3</c:v>
                </c:pt>
                <c:pt idx="4727">
                  <c:v>7</c:v>
                </c:pt>
                <c:pt idx="4728">
                  <c:v>2</c:v>
                </c:pt>
                <c:pt idx="4729">
                  <c:v>2</c:v>
                </c:pt>
                <c:pt idx="4730">
                  <c:v>4</c:v>
                </c:pt>
                <c:pt idx="4731">
                  <c:v>7</c:v>
                </c:pt>
                <c:pt idx="4732">
                  <c:v>4</c:v>
                </c:pt>
                <c:pt idx="4733">
                  <c:v>5</c:v>
                </c:pt>
                <c:pt idx="4734">
                  <c:v>5</c:v>
                </c:pt>
                <c:pt idx="4735">
                  <c:v>1</c:v>
                </c:pt>
                <c:pt idx="4736">
                  <c:v>4</c:v>
                </c:pt>
                <c:pt idx="4737">
                  <c:v>5</c:v>
                </c:pt>
                <c:pt idx="4738">
                  <c:v>4</c:v>
                </c:pt>
                <c:pt idx="4739">
                  <c:v>1</c:v>
                </c:pt>
                <c:pt idx="4740">
                  <c:v>4</c:v>
                </c:pt>
                <c:pt idx="4741">
                  <c:v>4</c:v>
                </c:pt>
                <c:pt idx="4742">
                  <c:v>8</c:v>
                </c:pt>
                <c:pt idx="4743">
                  <c:v>5</c:v>
                </c:pt>
                <c:pt idx="4744">
                  <c:v>5</c:v>
                </c:pt>
                <c:pt idx="4745">
                  <c:v>5</c:v>
                </c:pt>
                <c:pt idx="4746">
                  <c:v>5</c:v>
                </c:pt>
                <c:pt idx="4747">
                  <c:v>4</c:v>
                </c:pt>
                <c:pt idx="4748">
                  <c:v>4</c:v>
                </c:pt>
                <c:pt idx="4749">
                  <c:v>4</c:v>
                </c:pt>
                <c:pt idx="4750">
                  <c:v>2</c:v>
                </c:pt>
                <c:pt idx="4751">
                  <c:v>3</c:v>
                </c:pt>
                <c:pt idx="4752">
                  <c:v>0</c:v>
                </c:pt>
                <c:pt idx="4753">
                  <c:v>6</c:v>
                </c:pt>
                <c:pt idx="4754">
                  <c:v>3</c:v>
                </c:pt>
                <c:pt idx="4755">
                  <c:v>4</c:v>
                </c:pt>
                <c:pt idx="4756">
                  <c:v>3</c:v>
                </c:pt>
                <c:pt idx="4757">
                  <c:v>2</c:v>
                </c:pt>
                <c:pt idx="4758">
                  <c:v>4</c:v>
                </c:pt>
                <c:pt idx="4759">
                  <c:v>10</c:v>
                </c:pt>
                <c:pt idx="4760">
                  <c:v>6</c:v>
                </c:pt>
                <c:pt idx="4761">
                  <c:v>1</c:v>
                </c:pt>
                <c:pt idx="4762">
                  <c:v>5</c:v>
                </c:pt>
                <c:pt idx="4763">
                  <c:v>6</c:v>
                </c:pt>
                <c:pt idx="4764">
                  <c:v>7</c:v>
                </c:pt>
                <c:pt idx="4765">
                  <c:v>5</c:v>
                </c:pt>
                <c:pt idx="4766">
                  <c:v>2</c:v>
                </c:pt>
                <c:pt idx="4767">
                  <c:v>3</c:v>
                </c:pt>
                <c:pt idx="4768">
                  <c:v>6</c:v>
                </c:pt>
                <c:pt idx="4769">
                  <c:v>6</c:v>
                </c:pt>
                <c:pt idx="4770">
                  <c:v>2</c:v>
                </c:pt>
                <c:pt idx="4771">
                  <c:v>4</c:v>
                </c:pt>
                <c:pt idx="4772">
                  <c:v>7</c:v>
                </c:pt>
                <c:pt idx="4773">
                  <c:v>4</c:v>
                </c:pt>
                <c:pt idx="4774">
                  <c:v>7</c:v>
                </c:pt>
                <c:pt idx="4775">
                  <c:v>4</c:v>
                </c:pt>
                <c:pt idx="4776">
                  <c:v>4</c:v>
                </c:pt>
                <c:pt idx="4777">
                  <c:v>3</c:v>
                </c:pt>
                <c:pt idx="4778">
                  <c:v>1</c:v>
                </c:pt>
                <c:pt idx="4779">
                  <c:v>2</c:v>
                </c:pt>
                <c:pt idx="4780">
                  <c:v>0</c:v>
                </c:pt>
                <c:pt idx="4781">
                  <c:v>5</c:v>
                </c:pt>
                <c:pt idx="4782">
                  <c:v>4</c:v>
                </c:pt>
                <c:pt idx="4783">
                  <c:v>1</c:v>
                </c:pt>
                <c:pt idx="4784">
                  <c:v>5</c:v>
                </c:pt>
                <c:pt idx="4785">
                  <c:v>8</c:v>
                </c:pt>
                <c:pt idx="4786">
                  <c:v>3</c:v>
                </c:pt>
                <c:pt idx="4787">
                  <c:v>5</c:v>
                </c:pt>
                <c:pt idx="4788">
                  <c:v>1</c:v>
                </c:pt>
                <c:pt idx="4789">
                  <c:v>0</c:v>
                </c:pt>
                <c:pt idx="4790">
                  <c:v>1</c:v>
                </c:pt>
                <c:pt idx="4791">
                  <c:v>5</c:v>
                </c:pt>
                <c:pt idx="4792">
                  <c:v>5</c:v>
                </c:pt>
                <c:pt idx="4793">
                  <c:v>3</c:v>
                </c:pt>
                <c:pt idx="4794">
                  <c:v>2</c:v>
                </c:pt>
                <c:pt idx="4795">
                  <c:v>2</c:v>
                </c:pt>
                <c:pt idx="4796">
                  <c:v>4</c:v>
                </c:pt>
                <c:pt idx="4797">
                  <c:v>3</c:v>
                </c:pt>
                <c:pt idx="4798">
                  <c:v>4</c:v>
                </c:pt>
                <c:pt idx="4799">
                  <c:v>9</c:v>
                </c:pt>
                <c:pt idx="4800">
                  <c:v>8</c:v>
                </c:pt>
                <c:pt idx="4801">
                  <c:v>3</c:v>
                </c:pt>
                <c:pt idx="4802">
                  <c:v>8</c:v>
                </c:pt>
                <c:pt idx="4803">
                  <c:v>4</c:v>
                </c:pt>
                <c:pt idx="4804">
                  <c:v>0</c:v>
                </c:pt>
                <c:pt idx="4805">
                  <c:v>1</c:v>
                </c:pt>
                <c:pt idx="4806">
                  <c:v>6</c:v>
                </c:pt>
                <c:pt idx="4807">
                  <c:v>4</c:v>
                </c:pt>
                <c:pt idx="4808">
                  <c:v>4</c:v>
                </c:pt>
                <c:pt idx="4809">
                  <c:v>1</c:v>
                </c:pt>
                <c:pt idx="4810">
                  <c:v>5</c:v>
                </c:pt>
                <c:pt idx="4811">
                  <c:v>5</c:v>
                </c:pt>
                <c:pt idx="4812">
                  <c:v>2</c:v>
                </c:pt>
                <c:pt idx="4813">
                  <c:v>2</c:v>
                </c:pt>
                <c:pt idx="4814">
                  <c:v>4</c:v>
                </c:pt>
                <c:pt idx="4815">
                  <c:v>4</c:v>
                </c:pt>
                <c:pt idx="4816">
                  <c:v>4</c:v>
                </c:pt>
                <c:pt idx="4817">
                  <c:v>0</c:v>
                </c:pt>
                <c:pt idx="4818">
                  <c:v>4</c:v>
                </c:pt>
                <c:pt idx="4819">
                  <c:v>3</c:v>
                </c:pt>
                <c:pt idx="4820">
                  <c:v>6</c:v>
                </c:pt>
                <c:pt idx="4821">
                  <c:v>5</c:v>
                </c:pt>
                <c:pt idx="4822">
                  <c:v>3</c:v>
                </c:pt>
                <c:pt idx="4823">
                  <c:v>2</c:v>
                </c:pt>
                <c:pt idx="4824">
                  <c:v>5</c:v>
                </c:pt>
                <c:pt idx="4825">
                  <c:v>6</c:v>
                </c:pt>
                <c:pt idx="4826">
                  <c:v>5</c:v>
                </c:pt>
                <c:pt idx="4827">
                  <c:v>5</c:v>
                </c:pt>
                <c:pt idx="4828">
                  <c:v>3</c:v>
                </c:pt>
                <c:pt idx="4829">
                  <c:v>5</c:v>
                </c:pt>
                <c:pt idx="4830">
                  <c:v>4</c:v>
                </c:pt>
                <c:pt idx="4831">
                  <c:v>5</c:v>
                </c:pt>
                <c:pt idx="4832">
                  <c:v>3</c:v>
                </c:pt>
                <c:pt idx="4833">
                  <c:v>4</c:v>
                </c:pt>
                <c:pt idx="4834">
                  <c:v>5</c:v>
                </c:pt>
                <c:pt idx="4835">
                  <c:v>2</c:v>
                </c:pt>
                <c:pt idx="4836">
                  <c:v>2</c:v>
                </c:pt>
                <c:pt idx="4837">
                  <c:v>3</c:v>
                </c:pt>
                <c:pt idx="4838">
                  <c:v>2</c:v>
                </c:pt>
                <c:pt idx="4839">
                  <c:v>1</c:v>
                </c:pt>
                <c:pt idx="4840">
                  <c:v>1</c:v>
                </c:pt>
                <c:pt idx="4841">
                  <c:v>5</c:v>
                </c:pt>
                <c:pt idx="4842">
                  <c:v>4</c:v>
                </c:pt>
                <c:pt idx="4843">
                  <c:v>3</c:v>
                </c:pt>
                <c:pt idx="4844">
                  <c:v>2</c:v>
                </c:pt>
                <c:pt idx="4845">
                  <c:v>4</c:v>
                </c:pt>
                <c:pt idx="4846">
                  <c:v>6</c:v>
                </c:pt>
                <c:pt idx="4847">
                  <c:v>5</c:v>
                </c:pt>
                <c:pt idx="4848">
                  <c:v>2</c:v>
                </c:pt>
                <c:pt idx="4849">
                  <c:v>6</c:v>
                </c:pt>
                <c:pt idx="4850">
                  <c:v>1</c:v>
                </c:pt>
                <c:pt idx="4851">
                  <c:v>1</c:v>
                </c:pt>
                <c:pt idx="4852">
                  <c:v>5</c:v>
                </c:pt>
                <c:pt idx="4853">
                  <c:v>4</c:v>
                </c:pt>
                <c:pt idx="4854">
                  <c:v>4</c:v>
                </c:pt>
                <c:pt idx="4855">
                  <c:v>7</c:v>
                </c:pt>
                <c:pt idx="4856">
                  <c:v>4</c:v>
                </c:pt>
                <c:pt idx="4857">
                  <c:v>4</c:v>
                </c:pt>
                <c:pt idx="4858">
                  <c:v>8</c:v>
                </c:pt>
                <c:pt idx="4859">
                  <c:v>5</c:v>
                </c:pt>
                <c:pt idx="4860">
                  <c:v>4</c:v>
                </c:pt>
                <c:pt idx="4861">
                  <c:v>5</c:v>
                </c:pt>
                <c:pt idx="4862">
                  <c:v>4</c:v>
                </c:pt>
                <c:pt idx="4863">
                  <c:v>6</c:v>
                </c:pt>
                <c:pt idx="4864">
                  <c:v>1</c:v>
                </c:pt>
                <c:pt idx="4865">
                  <c:v>2</c:v>
                </c:pt>
                <c:pt idx="4866">
                  <c:v>4</c:v>
                </c:pt>
                <c:pt idx="4867">
                  <c:v>3</c:v>
                </c:pt>
                <c:pt idx="4868">
                  <c:v>9</c:v>
                </c:pt>
                <c:pt idx="4869">
                  <c:v>3</c:v>
                </c:pt>
                <c:pt idx="4870">
                  <c:v>3</c:v>
                </c:pt>
                <c:pt idx="4871">
                  <c:v>8</c:v>
                </c:pt>
                <c:pt idx="4872">
                  <c:v>4</c:v>
                </c:pt>
                <c:pt idx="4873">
                  <c:v>6</c:v>
                </c:pt>
                <c:pt idx="4874">
                  <c:v>4</c:v>
                </c:pt>
                <c:pt idx="4875">
                  <c:v>1</c:v>
                </c:pt>
                <c:pt idx="4876">
                  <c:v>6</c:v>
                </c:pt>
                <c:pt idx="4877">
                  <c:v>3</c:v>
                </c:pt>
                <c:pt idx="4878">
                  <c:v>6</c:v>
                </c:pt>
                <c:pt idx="4879">
                  <c:v>3</c:v>
                </c:pt>
                <c:pt idx="4880">
                  <c:v>5</c:v>
                </c:pt>
                <c:pt idx="4881">
                  <c:v>5</c:v>
                </c:pt>
                <c:pt idx="4882">
                  <c:v>5</c:v>
                </c:pt>
                <c:pt idx="4883">
                  <c:v>4</c:v>
                </c:pt>
                <c:pt idx="4884">
                  <c:v>4</c:v>
                </c:pt>
                <c:pt idx="4885">
                  <c:v>4</c:v>
                </c:pt>
                <c:pt idx="4886">
                  <c:v>1</c:v>
                </c:pt>
                <c:pt idx="4887">
                  <c:v>4</c:v>
                </c:pt>
                <c:pt idx="4888">
                  <c:v>2</c:v>
                </c:pt>
                <c:pt idx="4889">
                  <c:v>3</c:v>
                </c:pt>
                <c:pt idx="4890">
                  <c:v>2</c:v>
                </c:pt>
                <c:pt idx="4891">
                  <c:v>3</c:v>
                </c:pt>
                <c:pt idx="4892">
                  <c:v>3</c:v>
                </c:pt>
                <c:pt idx="4893">
                  <c:v>6</c:v>
                </c:pt>
                <c:pt idx="4894">
                  <c:v>4</c:v>
                </c:pt>
                <c:pt idx="4895">
                  <c:v>0</c:v>
                </c:pt>
                <c:pt idx="4896">
                  <c:v>2</c:v>
                </c:pt>
                <c:pt idx="4897">
                  <c:v>5</c:v>
                </c:pt>
                <c:pt idx="4898">
                  <c:v>8</c:v>
                </c:pt>
                <c:pt idx="4899">
                  <c:v>7</c:v>
                </c:pt>
                <c:pt idx="4900">
                  <c:v>3</c:v>
                </c:pt>
                <c:pt idx="4901">
                  <c:v>3</c:v>
                </c:pt>
                <c:pt idx="4902">
                  <c:v>4</c:v>
                </c:pt>
                <c:pt idx="4903">
                  <c:v>3</c:v>
                </c:pt>
                <c:pt idx="4904">
                  <c:v>4</c:v>
                </c:pt>
                <c:pt idx="4905">
                  <c:v>5</c:v>
                </c:pt>
                <c:pt idx="4906">
                  <c:v>4</c:v>
                </c:pt>
                <c:pt idx="4907">
                  <c:v>5</c:v>
                </c:pt>
                <c:pt idx="4908">
                  <c:v>1</c:v>
                </c:pt>
                <c:pt idx="4909">
                  <c:v>3</c:v>
                </c:pt>
                <c:pt idx="4910">
                  <c:v>4</c:v>
                </c:pt>
                <c:pt idx="4911">
                  <c:v>5</c:v>
                </c:pt>
                <c:pt idx="4912">
                  <c:v>1</c:v>
                </c:pt>
                <c:pt idx="4913">
                  <c:v>7</c:v>
                </c:pt>
                <c:pt idx="4914">
                  <c:v>2</c:v>
                </c:pt>
                <c:pt idx="4915">
                  <c:v>3</c:v>
                </c:pt>
                <c:pt idx="4916">
                  <c:v>6</c:v>
                </c:pt>
                <c:pt idx="4917">
                  <c:v>3</c:v>
                </c:pt>
                <c:pt idx="4918">
                  <c:v>2</c:v>
                </c:pt>
                <c:pt idx="4919">
                  <c:v>1</c:v>
                </c:pt>
                <c:pt idx="4920">
                  <c:v>3</c:v>
                </c:pt>
                <c:pt idx="4921">
                  <c:v>3</c:v>
                </c:pt>
                <c:pt idx="4922">
                  <c:v>1</c:v>
                </c:pt>
                <c:pt idx="4923">
                  <c:v>0</c:v>
                </c:pt>
                <c:pt idx="4924">
                  <c:v>4</c:v>
                </c:pt>
                <c:pt idx="4925">
                  <c:v>1</c:v>
                </c:pt>
                <c:pt idx="4926">
                  <c:v>3</c:v>
                </c:pt>
                <c:pt idx="4927">
                  <c:v>6</c:v>
                </c:pt>
                <c:pt idx="4928">
                  <c:v>3</c:v>
                </c:pt>
                <c:pt idx="4929">
                  <c:v>3</c:v>
                </c:pt>
                <c:pt idx="4930">
                  <c:v>1</c:v>
                </c:pt>
                <c:pt idx="4931">
                  <c:v>6</c:v>
                </c:pt>
                <c:pt idx="4932">
                  <c:v>1</c:v>
                </c:pt>
                <c:pt idx="4933">
                  <c:v>4</c:v>
                </c:pt>
                <c:pt idx="4934">
                  <c:v>7</c:v>
                </c:pt>
                <c:pt idx="4935">
                  <c:v>3</c:v>
                </c:pt>
                <c:pt idx="4936">
                  <c:v>0</c:v>
                </c:pt>
                <c:pt idx="4937">
                  <c:v>2</c:v>
                </c:pt>
                <c:pt idx="4938">
                  <c:v>2</c:v>
                </c:pt>
                <c:pt idx="4939">
                  <c:v>3</c:v>
                </c:pt>
                <c:pt idx="4940">
                  <c:v>7</c:v>
                </c:pt>
                <c:pt idx="4941">
                  <c:v>6</c:v>
                </c:pt>
                <c:pt idx="4942">
                  <c:v>4</c:v>
                </c:pt>
                <c:pt idx="4943">
                  <c:v>6</c:v>
                </c:pt>
                <c:pt idx="4944">
                  <c:v>3</c:v>
                </c:pt>
                <c:pt idx="4945">
                  <c:v>5</c:v>
                </c:pt>
                <c:pt idx="4946">
                  <c:v>2</c:v>
                </c:pt>
                <c:pt idx="4947">
                  <c:v>2</c:v>
                </c:pt>
                <c:pt idx="4948">
                  <c:v>1</c:v>
                </c:pt>
                <c:pt idx="4949">
                  <c:v>6</c:v>
                </c:pt>
                <c:pt idx="4950">
                  <c:v>4</c:v>
                </c:pt>
                <c:pt idx="4951">
                  <c:v>1</c:v>
                </c:pt>
                <c:pt idx="4952">
                  <c:v>3</c:v>
                </c:pt>
                <c:pt idx="4953">
                  <c:v>2</c:v>
                </c:pt>
                <c:pt idx="4954">
                  <c:v>3</c:v>
                </c:pt>
                <c:pt idx="4955">
                  <c:v>2</c:v>
                </c:pt>
                <c:pt idx="4956">
                  <c:v>4</c:v>
                </c:pt>
                <c:pt idx="4957">
                  <c:v>3</c:v>
                </c:pt>
                <c:pt idx="4958">
                  <c:v>5</c:v>
                </c:pt>
                <c:pt idx="4959">
                  <c:v>3</c:v>
                </c:pt>
                <c:pt idx="4960">
                  <c:v>4</c:v>
                </c:pt>
                <c:pt idx="4961">
                  <c:v>3</c:v>
                </c:pt>
                <c:pt idx="4962">
                  <c:v>1</c:v>
                </c:pt>
                <c:pt idx="4963">
                  <c:v>3</c:v>
                </c:pt>
                <c:pt idx="4964">
                  <c:v>2</c:v>
                </c:pt>
                <c:pt idx="4965">
                  <c:v>6</c:v>
                </c:pt>
                <c:pt idx="4966">
                  <c:v>3</c:v>
                </c:pt>
                <c:pt idx="4967">
                  <c:v>0</c:v>
                </c:pt>
                <c:pt idx="4968">
                  <c:v>6</c:v>
                </c:pt>
                <c:pt idx="4969">
                  <c:v>3</c:v>
                </c:pt>
                <c:pt idx="4970">
                  <c:v>2</c:v>
                </c:pt>
                <c:pt idx="4971">
                  <c:v>2</c:v>
                </c:pt>
                <c:pt idx="4972">
                  <c:v>6</c:v>
                </c:pt>
                <c:pt idx="4973">
                  <c:v>4</c:v>
                </c:pt>
                <c:pt idx="4974">
                  <c:v>4</c:v>
                </c:pt>
                <c:pt idx="4975">
                  <c:v>7</c:v>
                </c:pt>
                <c:pt idx="4976">
                  <c:v>2</c:v>
                </c:pt>
                <c:pt idx="4977">
                  <c:v>3</c:v>
                </c:pt>
                <c:pt idx="4978">
                  <c:v>5</c:v>
                </c:pt>
                <c:pt idx="4979">
                  <c:v>4</c:v>
                </c:pt>
                <c:pt idx="4980">
                  <c:v>9</c:v>
                </c:pt>
                <c:pt idx="4981">
                  <c:v>4</c:v>
                </c:pt>
                <c:pt idx="4982">
                  <c:v>2</c:v>
                </c:pt>
                <c:pt idx="4983">
                  <c:v>1</c:v>
                </c:pt>
                <c:pt idx="4984">
                  <c:v>4</c:v>
                </c:pt>
                <c:pt idx="4985">
                  <c:v>5</c:v>
                </c:pt>
                <c:pt idx="4986">
                  <c:v>5</c:v>
                </c:pt>
                <c:pt idx="4987">
                  <c:v>2</c:v>
                </c:pt>
                <c:pt idx="4988">
                  <c:v>5</c:v>
                </c:pt>
                <c:pt idx="4989">
                  <c:v>2</c:v>
                </c:pt>
                <c:pt idx="4990">
                  <c:v>3</c:v>
                </c:pt>
                <c:pt idx="4991">
                  <c:v>3</c:v>
                </c:pt>
                <c:pt idx="4992">
                  <c:v>5</c:v>
                </c:pt>
                <c:pt idx="4993">
                  <c:v>5</c:v>
                </c:pt>
                <c:pt idx="4994">
                  <c:v>8</c:v>
                </c:pt>
                <c:pt idx="4995">
                  <c:v>5</c:v>
                </c:pt>
                <c:pt idx="4996">
                  <c:v>5</c:v>
                </c:pt>
                <c:pt idx="4997">
                  <c:v>3</c:v>
                </c:pt>
                <c:pt idx="4998">
                  <c:v>4</c:v>
                </c:pt>
                <c:pt idx="4999">
                  <c:v>3</c:v>
                </c:pt>
                <c:pt idx="5000">
                  <c:v>4</c:v>
                </c:pt>
                <c:pt idx="5001">
                  <c:v>3</c:v>
                </c:pt>
                <c:pt idx="5002">
                  <c:v>3</c:v>
                </c:pt>
                <c:pt idx="5003">
                  <c:v>3</c:v>
                </c:pt>
                <c:pt idx="5004">
                  <c:v>7</c:v>
                </c:pt>
                <c:pt idx="5005">
                  <c:v>5</c:v>
                </c:pt>
                <c:pt idx="5006">
                  <c:v>3</c:v>
                </c:pt>
                <c:pt idx="5007">
                  <c:v>3</c:v>
                </c:pt>
                <c:pt idx="5008">
                  <c:v>5</c:v>
                </c:pt>
                <c:pt idx="5009">
                  <c:v>1</c:v>
                </c:pt>
                <c:pt idx="5010">
                  <c:v>7</c:v>
                </c:pt>
                <c:pt idx="5011">
                  <c:v>3</c:v>
                </c:pt>
                <c:pt idx="5012">
                  <c:v>4</c:v>
                </c:pt>
                <c:pt idx="5013">
                  <c:v>3</c:v>
                </c:pt>
                <c:pt idx="5014">
                  <c:v>5</c:v>
                </c:pt>
                <c:pt idx="5015">
                  <c:v>9</c:v>
                </c:pt>
                <c:pt idx="5016">
                  <c:v>2</c:v>
                </c:pt>
                <c:pt idx="5017">
                  <c:v>2</c:v>
                </c:pt>
                <c:pt idx="5018">
                  <c:v>4</c:v>
                </c:pt>
                <c:pt idx="5019">
                  <c:v>6</c:v>
                </c:pt>
                <c:pt idx="5020">
                  <c:v>3</c:v>
                </c:pt>
                <c:pt idx="5021">
                  <c:v>3</c:v>
                </c:pt>
                <c:pt idx="5022">
                  <c:v>1</c:v>
                </c:pt>
                <c:pt idx="5023">
                  <c:v>4</c:v>
                </c:pt>
                <c:pt idx="5024">
                  <c:v>2</c:v>
                </c:pt>
                <c:pt idx="5025">
                  <c:v>7</c:v>
                </c:pt>
                <c:pt idx="5026">
                  <c:v>2</c:v>
                </c:pt>
                <c:pt idx="5027">
                  <c:v>2</c:v>
                </c:pt>
                <c:pt idx="5028">
                  <c:v>4</c:v>
                </c:pt>
                <c:pt idx="5029">
                  <c:v>1</c:v>
                </c:pt>
                <c:pt idx="5030">
                  <c:v>6</c:v>
                </c:pt>
                <c:pt idx="5031">
                  <c:v>6</c:v>
                </c:pt>
                <c:pt idx="5032">
                  <c:v>6</c:v>
                </c:pt>
                <c:pt idx="5033">
                  <c:v>5</c:v>
                </c:pt>
                <c:pt idx="5034">
                  <c:v>3</c:v>
                </c:pt>
                <c:pt idx="5035">
                  <c:v>2</c:v>
                </c:pt>
                <c:pt idx="5036">
                  <c:v>3</c:v>
                </c:pt>
                <c:pt idx="5037">
                  <c:v>2</c:v>
                </c:pt>
                <c:pt idx="5038">
                  <c:v>1</c:v>
                </c:pt>
                <c:pt idx="5039">
                  <c:v>4</c:v>
                </c:pt>
                <c:pt idx="5040">
                  <c:v>7</c:v>
                </c:pt>
                <c:pt idx="5041">
                  <c:v>5</c:v>
                </c:pt>
                <c:pt idx="5042">
                  <c:v>1</c:v>
                </c:pt>
                <c:pt idx="5043">
                  <c:v>3</c:v>
                </c:pt>
                <c:pt idx="5044">
                  <c:v>5</c:v>
                </c:pt>
                <c:pt idx="5045">
                  <c:v>4</c:v>
                </c:pt>
                <c:pt idx="5046">
                  <c:v>5</c:v>
                </c:pt>
                <c:pt idx="5047">
                  <c:v>5</c:v>
                </c:pt>
                <c:pt idx="5048">
                  <c:v>4</c:v>
                </c:pt>
                <c:pt idx="5049">
                  <c:v>4</c:v>
                </c:pt>
                <c:pt idx="5050">
                  <c:v>2</c:v>
                </c:pt>
                <c:pt idx="5051">
                  <c:v>1</c:v>
                </c:pt>
                <c:pt idx="5052">
                  <c:v>3</c:v>
                </c:pt>
                <c:pt idx="5053">
                  <c:v>2</c:v>
                </c:pt>
                <c:pt idx="5054">
                  <c:v>6</c:v>
                </c:pt>
                <c:pt idx="5055">
                  <c:v>3</c:v>
                </c:pt>
                <c:pt idx="5056">
                  <c:v>1</c:v>
                </c:pt>
                <c:pt idx="5057">
                  <c:v>1</c:v>
                </c:pt>
                <c:pt idx="5058">
                  <c:v>1</c:v>
                </c:pt>
                <c:pt idx="5059">
                  <c:v>6</c:v>
                </c:pt>
                <c:pt idx="5060">
                  <c:v>2</c:v>
                </c:pt>
                <c:pt idx="5061">
                  <c:v>3</c:v>
                </c:pt>
                <c:pt idx="5062">
                  <c:v>2</c:v>
                </c:pt>
                <c:pt idx="5063">
                  <c:v>3</c:v>
                </c:pt>
                <c:pt idx="5064">
                  <c:v>3</c:v>
                </c:pt>
                <c:pt idx="5065">
                  <c:v>2</c:v>
                </c:pt>
                <c:pt idx="5066">
                  <c:v>2</c:v>
                </c:pt>
                <c:pt idx="5067">
                  <c:v>3</c:v>
                </c:pt>
                <c:pt idx="5068">
                  <c:v>4</c:v>
                </c:pt>
                <c:pt idx="5069">
                  <c:v>2</c:v>
                </c:pt>
                <c:pt idx="5070">
                  <c:v>10</c:v>
                </c:pt>
                <c:pt idx="5071">
                  <c:v>3</c:v>
                </c:pt>
                <c:pt idx="5072">
                  <c:v>4</c:v>
                </c:pt>
                <c:pt idx="5073">
                  <c:v>1</c:v>
                </c:pt>
                <c:pt idx="5074">
                  <c:v>0</c:v>
                </c:pt>
                <c:pt idx="5075">
                  <c:v>5</c:v>
                </c:pt>
                <c:pt idx="5076">
                  <c:v>5</c:v>
                </c:pt>
                <c:pt idx="5077">
                  <c:v>1</c:v>
                </c:pt>
                <c:pt idx="5078">
                  <c:v>2</c:v>
                </c:pt>
                <c:pt idx="5079">
                  <c:v>8</c:v>
                </c:pt>
                <c:pt idx="5080">
                  <c:v>4</c:v>
                </c:pt>
                <c:pt idx="5081">
                  <c:v>1</c:v>
                </c:pt>
                <c:pt idx="5082">
                  <c:v>1</c:v>
                </c:pt>
                <c:pt idx="5083">
                  <c:v>1</c:v>
                </c:pt>
                <c:pt idx="5084">
                  <c:v>7</c:v>
                </c:pt>
                <c:pt idx="5085">
                  <c:v>2</c:v>
                </c:pt>
                <c:pt idx="5086">
                  <c:v>2</c:v>
                </c:pt>
                <c:pt idx="5087">
                  <c:v>3</c:v>
                </c:pt>
                <c:pt idx="5088">
                  <c:v>4</c:v>
                </c:pt>
                <c:pt idx="5089">
                  <c:v>10</c:v>
                </c:pt>
                <c:pt idx="5090">
                  <c:v>1</c:v>
                </c:pt>
                <c:pt idx="5091">
                  <c:v>7</c:v>
                </c:pt>
                <c:pt idx="5092">
                  <c:v>1</c:v>
                </c:pt>
                <c:pt idx="5093">
                  <c:v>4</c:v>
                </c:pt>
                <c:pt idx="5094">
                  <c:v>3</c:v>
                </c:pt>
                <c:pt idx="5095">
                  <c:v>2</c:v>
                </c:pt>
                <c:pt idx="5096">
                  <c:v>4</c:v>
                </c:pt>
                <c:pt idx="5097">
                  <c:v>2</c:v>
                </c:pt>
                <c:pt idx="5098">
                  <c:v>3</c:v>
                </c:pt>
                <c:pt idx="5099">
                  <c:v>1</c:v>
                </c:pt>
                <c:pt idx="5100">
                  <c:v>4</c:v>
                </c:pt>
                <c:pt idx="5101">
                  <c:v>6</c:v>
                </c:pt>
                <c:pt idx="5102">
                  <c:v>2</c:v>
                </c:pt>
                <c:pt idx="5103">
                  <c:v>3</c:v>
                </c:pt>
                <c:pt idx="5104">
                  <c:v>4</c:v>
                </c:pt>
                <c:pt idx="5105">
                  <c:v>3</c:v>
                </c:pt>
                <c:pt idx="5106">
                  <c:v>4</c:v>
                </c:pt>
                <c:pt idx="5107">
                  <c:v>2</c:v>
                </c:pt>
                <c:pt idx="5108">
                  <c:v>6</c:v>
                </c:pt>
                <c:pt idx="5109">
                  <c:v>2</c:v>
                </c:pt>
                <c:pt idx="5110">
                  <c:v>6</c:v>
                </c:pt>
                <c:pt idx="5111">
                  <c:v>3</c:v>
                </c:pt>
                <c:pt idx="5112">
                  <c:v>1</c:v>
                </c:pt>
                <c:pt idx="5113">
                  <c:v>5</c:v>
                </c:pt>
                <c:pt idx="5114">
                  <c:v>4</c:v>
                </c:pt>
                <c:pt idx="5115">
                  <c:v>2</c:v>
                </c:pt>
                <c:pt idx="5116">
                  <c:v>6</c:v>
                </c:pt>
                <c:pt idx="5117">
                  <c:v>2</c:v>
                </c:pt>
                <c:pt idx="5118">
                  <c:v>4</c:v>
                </c:pt>
                <c:pt idx="5119">
                  <c:v>3</c:v>
                </c:pt>
                <c:pt idx="5120">
                  <c:v>1</c:v>
                </c:pt>
                <c:pt idx="5121">
                  <c:v>5</c:v>
                </c:pt>
                <c:pt idx="5122">
                  <c:v>2</c:v>
                </c:pt>
                <c:pt idx="5123">
                  <c:v>4</c:v>
                </c:pt>
                <c:pt idx="5124">
                  <c:v>4</c:v>
                </c:pt>
                <c:pt idx="5125">
                  <c:v>3</c:v>
                </c:pt>
                <c:pt idx="5126">
                  <c:v>3</c:v>
                </c:pt>
                <c:pt idx="5127">
                  <c:v>5</c:v>
                </c:pt>
                <c:pt idx="5128">
                  <c:v>1</c:v>
                </c:pt>
                <c:pt idx="5129">
                  <c:v>2</c:v>
                </c:pt>
                <c:pt idx="5130">
                  <c:v>3</c:v>
                </c:pt>
                <c:pt idx="5131">
                  <c:v>8</c:v>
                </c:pt>
                <c:pt idx="5132">
                  <c:v>3</c:v>
                </c:pt>
                <c:pt idx="5133">
                  <c:v>8</c:v>
                </c:pt>
                <c:pt idx="5134">
                  <c:v>7</c:v>
                </c:pt>
                <c:pt idx="5135">
                  <c:v>5</c:v>
                </c:pt>
                <c:pt idx="5136">
                  <c:v>3</c:v>
                </c:pt>
                <c:pt idx="5137">
                  <c:v>1</c:v>
                </c:pt>
                <c:pt idx="5138">
                  <c:v>4</c:v>
                </c:pt>
                <c:pt idx="5139">
                  <c:v>10</c:v>
                </c:pt>
                <c:pt idx="5140">
                  <c:v>7</c:v>
                </c:pt>
                <c:pt idx="5141">
                  <c:v>3</c:v>
                </c:pt>
                <c:pt idx="5142">
                  <c:v>3</c:v>
                </c:pt>
                <c:pt idx="5143">
                  <c:v>5</c:v>
                </c:pt>
                <c:pt idx="5144">
                  <c:v>4</c:v>
                </c:pt>
                <c:pt idx="5145">
                  <c:v>2</c:v>
                </c:pt>
                <c:pt idx="5146">
                  <c:v>4</c:v>
                </c:pt>
                <c:pt idx="5147">
                  <c:v>2</c:v>
                </c:pt>
                <c:pt idx="5148">
                  <c:v>1</c:v>
                </c:pt>
                <c:pt idx="5149">
                  <c:v>7</c:v>
                </c:pt>
                <c:pt idx="5150">
                  <c:v>8</c:v>
                </c:pt>
                <c:pt idx="5151">
                  <c:v>10</c:v>
                </c:pt>
                <c:pt idx="5152">
                  <c:v>2</c:v>
                </c:pt>
                <c:pt idx="5153">
                  <c:v>1</c:v>
                </c:pt>
                <c:pt idx="5154">
                  <c:v>3</c:v>
                </c:pt>
                <c:pt idx="5155">
                  <c:v>4</c:v>
                </c:pt>
                <c:pt idx="5156">
                  <c:v>6</c:v>
                </c:pt>
                <c:pt idx="5157">
                  <c:v>3</c:v>
                </c:pt>
                <c:pt idx="5158">
                  <c:v>2</c:v>
                </c:pt>
                <c:pt idx="5159">
                  <c:v>3</c:v>
                </c:pt>
                <c:pt idx="5160">
                  <c:v>3</c:v>
                </c:pt>
                <c:pt idx="5161">
                  <c:v>4</c:v>
                </c:pt>
                <c:pt idx="5162">
                  <c:v>6</c:v>
                </c:pt>
                <c:pt idx="5163">
                  <c:v>7</c:v>
                </c:pt>
                <c:pt idx="5164">
                  <c:v>0</c:v>
                </c:pt>
                <c:pt idx="5165">
                  <c:v>3</c:v>
                </c:pt>
                <c:pt idx="5166">
                  <c:v>5</c:v>
                </c:pt>
                <c:pt idx="5167">
                  <c:v>3</c:v>
                </c:pt>
                <c:pt idx="5168">
                  <c:v>3</c:v>
                </c:pt>
                <c:pt idx="5169">
                  <c:v>1</c:v>
                </c:pt>
                <c:pt idx="5170">
                  <c:v>2</c:v>
                </c:pt>
                <c:pt idx="5171">
                  <c:v>1</c:v>
                </c:pt>
                <c:pt idx="5172">
                  <c:v>3</c:v>
                </c:pt>
                <c:pt idx="5173">
                  <c:v>5</c:v>
                </c:pt>
                <c:pt idx="5174">
                  <c:v>4</c:v>
                </c:pt>
                <c:pt idx="5175">
                  <c:v>5</c:v>
                </c:pt>
                <c:pt idx="5176">
                  <c:v>1</c:v>
                </c:pt>
                <c:pt idx="5177">
                  <c:v>3</c:v>
                </c:pt>
                <c:pt idx="5178">
                  <c:v>1</c:v>
                </c:pt>
                <c:pt idx="5179">
                  <c:v>5</c:v>
                </c:pt>
                <c:pt idx="5180">
                  <c:v>4</c:v>
                </c:pt>
                <c:pt idx="5181">
                  <c:v>10</c:v>
                </c:pt>
                <c:pt idx="5182">
                  <c:v>2</c:v>
                </c:pt>
                <c:pt idx="5183">
                  <c:v>3</c:v>
                </c:pt>
                <c:pt idx="5184">
                  <c:v>2</c:v>
                </c:pt>
                <c:pt idx="5185">
                  <c:v>3</c:v>
                </c:pt>
                <c:pt idx="5186">
                  <c:v>2</c:v>
                </c:pt>
                <c:pt idx="5187">
                  <c:v>2</c:v>
                </c:pt>
                <c:pt idx="5188">
                  <c:v>2</c:v>
                </c:pt>
                <c:pt idx="5189">
                  <c:v>4</c:v>
                </c:pt>
                <c:pt idx="5190">
                  <c:v>2</c:v>
                </c:pt>
                <c:pt idx="5191">
                  <c:v>4</c:v>
                </c:pt>
                <c:pt idx="5192">
                  <c:v>4</c:v>
                </c:pt>
                <c:pt idx="5193">
                  <c:v>3</c:v>
                </c:pt>
                <c:pt idx="5194">
                  <c:v>4</c:v>
                </c:pt>
                <c:pt idx="5195">
                  <c:v>0</c:v>
                </c:pt>
                <c:pt idx="5196">
                  <c:v>6</c:v>
                </c:pt>
                <c:pt idx="5197">
                  <c:v>5</c:v>
                </c:pt>
                <c:pt idx="5198">
                  <c:v>3</c:v>
                </c:pt>
                <c:pt idx="5199">
                  <c:v>4</c:v>
                </c:pt>
                <c:pt idx="5200">
                  <c:v>5</c:v>
                </c:pt>
                <c:pt idx="5201">
                  <c:v>4</c:v>
                </c:pt>
                <c:pt idx="5202">
                  <c:v>2</c:v>
                </c:pt>
                <c:pt idx="5203">
                  <c:v>5</c:v>
                </c:pt>
                <c:pt idx="5204">
                  <c:v>2</c:v>
                </c:pt>
                <c:pt idx="5205">
                  <c:v>4</c:v>
                </c:pt>
                <c:pt idx="5206">
                  <c:v>3</c:v>
                </c:pt>
                <c:pt idx="5207">
                  <c:v>6</c:v>
                </c:pt>
                <c:pt idx="5208">
                  <c:v>4</c:v>
                </c:pt>
                <c:pt idx="5209">
                  <c:v>2</c:v>
                </c:pt>
                <c:pt idx="5210">
                  <c:v>1</c:v>
                </c:pt>
                <c:pt idx="5211">
                  <c:v>3</c:v>
                </c:pt>
                <c:pt idx="5212">
                  <c:v>5</c:v>
                </c:pt>
                <c:pt idx="5213">
                  <c:v>1</c:v>
                </c:pt>
                <c:pt idx="5214">
                  <c:v>5</c:v>
                </c:pt>
                <c:pt idx="5215">
                  <c:v>0</c:v>
                </c:pt>
                <c:pt idx="5216">
                  <c:v>5</c:v>
                </c:pt>
                <c:pt idx="5217">
                  <c:v>1</c:v>
                </c:pt>
                <c:pt idx="5218">
                  <c:v>4</c:v>
                </c:pt>
                <c:pt idx="5219">
                  <c:v>4</c:v>
                </c:pt>
                <c:pt idx="5220">
                  <c:v>2</c:v>
                </c:pt>
                <c:pt idx="5221">
                  <c:v>2</c:v>
                </c:pt>
                <c:pt idx="5222">
                  <c:v>7</c:v>
                </c:pt>
                <c:pt idx="5223">
                  <c:v>7</c:v>
                </c:pt>
                <c:pt idx="5224">
                  <c:v>2</c:v>
                </c:pt>
                <c:pt idx="5225">
                  <c:v>3</c:v>
                </c:pt>
                <c:pt idx="5226">
                  <c:v>7</c:v>
                </c:pt>
                <c:pt idx="5227">
                  <c:v>5</c:v>
                </c:pt>
                <c:pt idx="5228">
                  <c:v>2</c:v>
                </c:pt>
                <c:pt idx="5229">
                  <c:v>4</c:v>
                </c:pt>
                <c:pt idx="5230">
                  <c:v>2</c:v>
                </c:pt>
                <c:pt idx="5231">
                  <c:v>4</c:v>
                </c:pt>
                <c:pt idx="5232">
                  <c:v>5</c:v>
                </c:pt>
                <c:pt idx="5233">
                  <c:v>3</c:v>
                </c:pt>
                <c:pt idx="5234">
                  <c:v>2</c:v>
                </c:pt>
                <c:pt idx="5235">
                  <c:v>1</c:v>
                </c:pt>
                <c:pt idx="5236">
                  <c:v>2</c:v>
                </c:pt>
                <c:pt idx="5237">
                  <c:v>1</c:v>
                </c:pt>
                <c:pt idx="5238">
                  <c:v>4</c:v>
                </c:pt>
                <c:pt idx="5239">
                  <c:v>2</c:v>
                </c:pt>
                <c:pt idx="5240">
                  <c:v>4</c:v>
                </c:pt>
                <c:pt idx="5241">
                  <c:v>3</c:v>
                </c:pt>
                <c:pt idx="5242">
                  <c:v>2</c:v>
                </c:pt>
                <c:pt idx="5243">
                  <c:v>2</c:v>
                </c:pt>
                <c:pt idx="5244">
                  <c:v>5</c:v>
                </c:pt>
                <c:pt idx="5245">
                  <c:v>1</c:v>
                </c:pt>
                <c:pt idx="5246">
                  <c:v>5</c:v>
                </c:pt>
                <c:pt idx="5247">
                  <c:v>4</c:v>
                </c:pt>
                <c:pt idx="5248">
                  <c:v>4</c:v>
                </c:pt>
                <c:pt idx="5249">
                  <c:v>6</c:v>
                </c:pt>
                <c:pt idx="5250">
                  <c:v>6</c:v>
                </c:pt>
                <c:pt idx="5251">
                  <c:v>3</c:v>
                </c:pt>
                <c:pt idx="5252">
                  <c:v>2</c:v>
                </c:pt>
                <c:pt idx="5253">
                  <c:v>2</c:v>
                </c:pt>
                <c:pt idx="5254">
                  <c:v>4</c:v>
                </c:pt>
                <c:pt idx="5255">
                  <c:v>3</c:v>
                </c:pt>
                <c:pt idx="5256">
                  <c:v>1</c:v>
                </c:pt>
                <c:pt idx="5257">
                  <c:v>2</c:v>
                </c:pt>
                <c:pt idx="5258">
                  <c:v>4</c:v>
                </c:pt>
                <c:pt idx="5259">
                  <c:v>4</c:v>
                </c:pt>
                <c:pt idx="5260">
                  <c:v>3</c:v>
                </c:pt>
                <c:pt idx="5261">
                  <c:v>4</c:v>
                </c:pt>
                <c:pt idx="5262">
                  <c:v>2</c:v>
                </c:pt>
                <c:pt idx="5263">
                  <c:v>5</c:v>
                </c:pt>
                <c:pt idx="5264">
                  <c:v>2</c:v>
                </c:pt>
                <c:pt idx="5265">
                  <c:v>2</c:v>
                </c:pt>
                <c:pt idx="5266">
                  <c:v>4</c:v>
                </c:pt>
                <c:pt idx="5267">
                  <c:v>4</c:v>
                </c:pt>
                <c:pt idx="5268">
                  <c:v>2</c:v>
                </c:pt>
                <c:pt idx="5269">
                  <c:v>4</c:v>
                </c:pt>
                <c:pt idx="5270">
                  <c:v>2</c:v>
                </c:pt>
                <c:pt idx="5271">
                  <c:v>1</c:v>
                </c:pt>
                <c:pt idx="5272">
                  <c:v>1</c:v>
                </c:pt>
                <c:pt idx="5273">
                  <c:v>1</c:v>
                </c:pt>
                <c:pt idx="5274">
                  <c:v>4</c:v>
                </c:pt>
                <c:pt idx="5275">
                  <c:v>4</c:v>
                </c:pt>
                <c:pt idx="5276">
                  <c:v>5</c:v>
                </c:pt>
                <c:pt idx="5277">
                  <c:v>5</c:v>
                </c:pt>
                <c:pt idx="5278">
                  <c:v>5</c:v>
                </c:pt>
                <c:pt idx="5279">
                  <c:v>6</c:v>
                </c:pt>
                <c:pt idx="5280">
                  <c:v>1</c:v>
                </c:pt>
                <c:pt idx="5281">
                  <c:v>6</c:v>
                </c:pt>
                <c:pt idx="5282">
                  <c:v>1</c:v>
                </c:pt>
                <c:pt idx="5283">
                  <c:v>3</c:v>
                </c:pt>
                <c:pt idx="5284">
                  <c:v>8</c:v>
                </c:pt>
                <c:pt idx="5285">
                  <c:v>2</c:v>
                </c:pt>
                <c:pt idx="5286">
                  <c:v>5</c:v>
                </c:pt>
                <c:pt idx="5287">
                  <c:v>3</c:v>
                </c:pt>
                <c:pt idx="5288">
                  <c:v>2</c:v>
                </c:pt>
                <c:pt idx="5289">
                  <c:v>1</c:v>
                </c:pt>
                <c:pt idx="5290">
                  <c:v>3</c:v>
                </c:pt>
                <c:pt idx="5291">
                  <c:v>5</c:v>
                </c:pt>
                <c:pt idx="5292">
                  <c:v>2</c:v>
                </c:pt>
                <c:pt idx="5293">
                  <c:v>2</c:v>
                </c:pt>
                <c:pt idx="5294">
                  <c:v>1</c:v>
                </c:pt>
                <c:pt idx="5295">
                  <c:v>1</c:v>
                </c:pt>
                <c:pt idx="5296">
                  <c:v>1</c:v>
                </c:pt>
                <c:pt idx="5297">
                  <c:v>5</c:v>
                </c:pt>
                <c:pt idx="5298">
                  <c:v>4</c:v>
                </c:pt>
                <c:pt idx="5299">
                  <c:v>2</c:v>
                </c:pt>
                <c:pt idx="5300">
                  <c:v>3</c:v>
                </c:pt>
                <c:pt idx="5301">
                  <c:v>0</c:v>
                </c:pt>
                <c:pt idx="5302">
                  <c:v>7</c:v>
                </c:pt>
                <c:pt idx="5303">
                  <c:v>1</c:v>
                </c:pt>
                <c:pt idx="5304">
                  <c:v>4</c:v>
                </c:pt>
                <c:pt idx="5305">
                  <c:v>2</c:v>
                </c:pt>
                <c:pt idx="5306">
                  <c:v>1</c:v>
                </c:pt>
                <c:pt idx="5307">
                  <c:v>4</c:v>
                </c:pt>
                <c:pt idx="5308">
                  <c:v>3</c:v>
                </c:pt>
                <c:pt idx="5309">
                  <c:v>1</c:v>
                </c:pt>
                <c:pt idx="5310">
                  <c:v>5</c:v>
                </c:pt>
                <c:pt idx="5311">
                  <c:v>2</c:v>
                </c:pt>
                <c:pt idx="5312">
                  <c:v>2</c:v>
                </c:pt>
                <c:pt idx="5313">
                  <c:v>4</c:v>
                </c:pt>
                <c:pt idx="5314">
                  <c:v>3</c:v>
                </c:pt>
                <c:pt idx="5315">
                  <c:v>2</c:v>
                </c:pt>
                <c:pt idx="5316">
                  <c:v>2</c:v>
                </c:pt>
                <c:pt idx="5317">
                  <c:v>3</c:v>
                </c:pt>
                <c:pt idx="5318">
                  <c:v>3</c:v>
                </c:pt>
                <c:pt idx="5319">
                  <c:v>1</c:v>
                </c:pt>
                <c:pt idx="5320">
                  <c:v>0</c:v>
                </c:pt>
                <c:pt idx="5321">
                  <c:v>4</c:v>
                </c:pt>
                <c:pt idx="5322">
                  <c:v>2</c:v>
                </c:pt>
                <c:pt idx="5323">
                  <c:v>0</c:v>
                </c:pt>
                <c:pt idx="5324">
                  <c:v>4</c:v>
                </c:pt>
                <c:pt idx="5325">
                  <c:v>3</c:v>
                </c:pt>
                <c:pt idx="5326">
                  <c:v>2</c:v>
                </c:pt>
                <c:pt idx="5327">
                  <c:v>6</c:v>
                </c:pt>
                <c:pt idx="5328">
                  <c:v>7</c:v>
                </c:pt>
                <c:pt idx="5329">
                  <c:v>0</c:v>
                </c:pt>
                <c:pt idx="5330">
                  <c:v>0</c:v>
                </c:pt>
                <c:pt idx="5331">
                  <c:v>5</c:v>
                </c:pt>
                <c:pt idx="5332">
                  <c:v>4</c:v>
                </c:pt>
                <c:pt idx="5333">
                  <c:v>5</c:v>
                </c:pt>
                <c:pt idx="5334">
                  <c:v>6</c:v>
                </c:pt>
                <c:pt idx="5335">
                  <c:v>6</c:v>
                </c:pt>
                <c:pt idx="5336">
                  <c:v>3</c:v>
                </c:pt>
                <c:pt idx="5337">
                  <c:v>3</c:v>
                </c:pt>
                <c:pt idx="5338">
                  <c:v>3</c:v>
                </c:pt>
                <c:pt idx="5339">
                  <c:v>2</c:v>
                </c:pt>
                <c:pt idx="5340">
                  <c:v>4</c:v>
                </c:pt>
                <c:pt idx="5341">
                  <c:v>7</c:v>
                </c:pt>
                <c:pt idx="5342">
                  <c:v>3</c:v>
                </c:pt>
                <c:pt idx="5343">
                  <c:v>4</c:v>
                </c:pt>
                <c:pt idx="5344">
                  <c:v>1</c:v>
                </c:pt>
                <c:pt idx="5345">
                  <c:v>4</c:v>
                </c:pt>
                <c:pt idx="5346">
                  <c:v>8</c:v>
                </c:pt>
                <c:pt idx="5347">
                  <c:v>6</c:v>
                </c:pt>
                <c:pt idx="5348">
                  <c:v>7</c:v>
                </c:pt>
                <c:pt idx="5349">
                  <c:v>3</c:v>
                </c:pt>
                <c:pt idx="5350">
                  <c:v>1</c:v>
                </c:pt>
                <c:pt idx="5351">
                  <c:v>1</c:v>
                </c:pt>
                <c:pt idx="5352">
                  <c:v>7</c:v>
                </c:pt>
                <c:pt idx="5353">
                  <c:v>5</c:v>
                </c:pt>
                <c:pt idx="5354">
                  <c:v>1</c:v>
                </c:pt>
                <c:pt idx="5355">
                  <c:v>4</c:v>
                </c:pt>
                <c:pt idx="5356">
                  <c:v>4</c:v>
                </c:pt>
                <c:pt idx="5357">
                  <c:v>3</c:v>
                </c:pt>
                <c:pt idx="5358">
                  <c:v>5</c:v>
                </c:pt>
                <c:pt idx="5359">
                  <c:v>4</c:v>
                </c:pt>
                <c:pt idx="5360">
                  <c:v>3</c:v>
                </c:pt>
                <c:pt idx="5361">
                  <c:v>3</c:v>
                </c:pt>
                <c:pt idx="5362">
                  <c:v>3</c:v>
                </c:pt>
                <c:pt idx="5363">
                  <c:v>4</c:v>
                </c:pt>
                <c:pt idx="5364">
                  <c:v>3</c:v>
                </c:pt>
                <c:pt idx="5365">
                  <c:v>4</c:v>
                </c:pt>
                <c:pt idx="5366">
                  <c:v>1</c:v>
                </c:pt>
                <c:pt idx="5367">
                  <c:v>3</c:v>
                </c:pt>
                <c:pt idx="5368">
                  <c:v>5</c:v>
                </c:pt>
                <c:pt idx="5369">
                  <c:v>3</c:v>
                </c:pt>
                <c:pt idx="5370">
                  <c:v>4</c:v>
                </c:pt>
                <c:pt idx="5371">
                  <c:v>4</c:v>
                </c:pt>
                <c:pt idx="5372">
                  <c:v>2</c:v>
                </c:pt>
                <c:pt idx="5373">
                  <c:v>5</c:v>
                </c:pt>
                <c:pt idx="5374">
                  <c:v>7</c:v>
                </c:pt>
                <c:pt idx="5375">
                  <c:v>4</c:v>
                </c:pt>
                <c:pt idx="5376">
                  <c:v>4</c:v>
                </c:pt>
                <c:pt idx="5377">
                  <c:v>1</c:v>
                </c:pt>
                <c:pt idx="5378">
                  <c:v>4</c:v>
                </c:pt>
                <c:pt idx="5379">
                  <c:v>2</c:v>
                </c:pt>
                <c:pt idx="5380">
                  <c:v>4</c:v>
                </c:pt>
                <c:pt idx="5381">
                  <c:v>1</c:v>
                </c:pt>
                <c:pt idx="5382">
                  <c:v>1</c:v>
                </c:pt>
                <c:pt idx="5383">
                  <c:v>7</c:v>
                </c:pt>
                <c:pt idx="5384">
                  <c:v>3</c:v>
                </c:pt>
                <c:pt idx="5385">
                  <c:v>5</c:v>
                </c:pt>
                <c:pt idx="5386">
                  <c:v>1</c:v>
                </c:pt>
                <c:pt idx="5387">
                  <c:v>2</c:v>
                </c:pt>
                <c:pt idx="5388">
                  <c:v>4</c:v>
                </c:pt>
                <c:pt idx="5389">
                  <c:v>5</c:v>
                </c:pt>
                <c:pt idx="5390">
                  <c:v>4</c:v>
                </c:pt>
                <c:pt idx="5391">
                  <c:v>4</c:v>
                </c:pt>
                <c:pt idx="5392">
                  <c:v>6</c:v>
                </c:pt>
                <c:pt idx="5393">
                  <c:v>2</c:v>
                </c:pt>
                <c:pt idx="5394">
                  <c:v>2</c:v>
                </c:pt>
                <c:pt idx="5395">
                  <c:v>3</c:v>
                </c:pt>
                <c:pt idx="5396">
                  <c:v>5</c:v>
                </c:pt>
                <c:pt idx="5397">
                  <c:v>1</c:v>
                </c:pt>
                <c:pt idx="5398">
                  <c:v>6</c:v>
                </c:pt>
                <c:pt idx="5399">
                  <c:v>1</c:v>
                </c:pt>
                <c:pt idx="5400">
                  <c:v>3</c:v>
                </c:pt>
                <c:pt idx="5401">
                  <c:v>5</c:v>
                </c:pt>
                <c:pt idx="5402">
                  <c:v>2</c:v>
                </c:pt>
                <c:pt idx="5403">
                  <c:v>3</c:v>
                </c:pt>
                <c:pt idx="5404">
                  <c:v>5</c:v>
                </c:pt>
                <c:pt idx="5405">
                  <c:v>7</c:v>
                </c:pt>
                <c:pt idx="5406">
                  <c:v>0</c:v>
                </c:pt>
                <c:pt idx="5407">
                  <c:v>3</c:v>
                </c:pt>
                <c:pt idx="5408">
                  <c:v>3</c:v>
                </c:pt>
                <c:pt idx="5409">
                  <c:v>4</c:v>
                </c:pt>
                <c:pt idx="5410">
                  <c:v>2</c:v>
                </c:pt>
                <c:pt idx="5411">
                  <c:v>2</c:v>
                </c:pt>
                <c:pt idx="5412">
                  <c:v>6</c:v>
                </c:pt>
                <c:pt idx="5413">
                  <c:v>4</c:v>
                </c:pt>
                <c:pt idx="5414">
                  <c:v>4</c:v>
                </c:pt>
                <c:pt idx="5415">
                  <c:v>1</c:v>
                </c:pt>
                <c:pt idx="5416">
                  <c:v>3</c:v>
                </c:pt>
                <c:pt idx="5417">
                  <c:v>2</c:v>
                </c:pt>
                <c:pt idx="5418">
                  <c:v>1</c:v>
                </c:pt>
                <c:pt idx="5419">
                  <c:v>2</c:v>
                </c:pt>
                <c:pt idx="5420">
                  <c:v>1</c:v>
                </c:pt>
                <c:pt idx="5421">
                  <c:v>0</c:v>
                </c:pt>
                <c:pt idx="5422">
                  <c:v>2</c:v>
                </c:pt>
                <c:pt idx="5423">
                  <c:v>2</c:v>
                </c:pt>
                <c:pt idx="5424">
                  <c:v>6</c:v>
                </c:pt>
                <c:pt idx="5425">
                  <c:v>4</c:v>
                </c:pt>
                <c:pt idx="5426">
                  <c:v>6</c:v>
                </c:pt>
                <c:pt idx="5427">
                  <c:v>11</c:v>
                </c:pt>
                <c:pt idx="5428">
                  <c:v>4</c:v>
                </c:pt>
                <c:pt idx="5429">
                  <c:v>3</c:v>
                </c:pt>
                <c:pt idx="5430">
                  <c:v>4</c:v>
                </c:pt>
                <c:pt idx="5431">
                  <c:v>4</c:v>
                </c:pt>
                <c:pt idx="5432">
                  <c:v>3</c:v>
                </c:pt>
                <c:pt idx="5433">
                  <c:v>3</c:v>
                </c:pt>
                <c:pt idx="5434">
                  <c:v>5</c:v>
                </c:pt>
                <c:pt idx="5435">
                  <c:v>5</c:v>
                </c:pt>
                <c:pt idx="5436">
                  <c:v>4</c:v>
                </c:pt>
                <c:pt idx="5437">
                  <c:v>5</c:v>
                </c:pt>
                <c:pt idx="5438">
                  <c:v>3</c:v>
                </c:pt>
                <c:pt idx="5439">
                  <c:v>6</c:v>
                </c:pt>
                <c:pt idx="5440">
                  <c:v>7</c:v>
                </c:pt>
                <c:pt idx="5441">
                  <c:v>2</c:v>
                </c:pt>
                <c:pt idx="5442">
                  <c:v>5</c:v>
                </c:pt>
                <c:pt idx="5443">
                  <c:v>3</c:v>
                </c:pt>
                <c:pt idx="5444">
                  <c:v>1</c:v>
                </c:pt>
                <c:pt idx="5445">
                  <c:v>5</c:v>
                </c:pt>
                <c:pt idx="5446">
                  <c:v>5</c:v>
                </c:pt>
                <c:pt idx="5447">
                  <c:v>3</c:v>
                </c:pt>
                <c:pt idx="5448">
                  <c:v>4</c:v>
                </c:pt>
                <c:pt idx="5449">
                  <c:v>4</c:v>
                </c:pt>
                <c:pt idx="5450">
                  <c:v>5</c:v>
                </c:pt>
                <c:pt idx="5451">
                  <c:v>2</c:v>
                </c:pt>
                <c:pt idx="5452">
                  <c:v>4</c:v>
                </c:pt>
                <c:pt idx="5453">
                  <c:v>5</c:v>
                </c:pt>
                <c:pt idx="5454">
                  <c:v>1</c:v>
                </c:pt>
                <c:pt idx="5455">
                  <c:v>3</c:v>
                </c:pt>
                <c:pt idx="5456">
                  <c:v>3</c:v>
                </c:pt>
                <c:pt idx="5457">
                  <c:v>5</c:v>
                </c:pt>
                <c:pt idx="5458">
                  <c:v>5</c:v>
                </c:pt>
                <c:pt idx="5459">
                  <c:v>1</c:v>
                </c:pt>
                <c:pt idx="5460">
                  <c:v>3</c:v>
                </c:pt>
                <c:pt idx="5461">
                  <c:v>3</c:v>
                </c:pt>
                <c:pt idx="5462">
                  <c:v>8</c:v>
                </c:pt>
                <c:pt idx="5463">
                  <c:v>1</c:v>
                </c:pt>
                <c:pt idx="5464">
                  <c:v>4</c:v>
                </c:pt>
                <c:pt idx="5465">
                  <c:v>2</c:v>
                </c:pt>
                <c:pt idx="5466">
                  <c:v>3</c:v>
                </c:pt>
                <c:pt idx="5467">
                  <c:v>1</c:v>
                </c:pt>
                <c:pt idx="5468">
                  <c:v>4</c:v>
                </c:pt>
                <c:pt idx="5469">
                  <c:v>2</c:v>
                </c:pt>
                <c:pt idx="5470">
                  <c:v>9</c:v>
                </c:pt>
                <c:pt idx="5471">
                  <c:v>4</c:v>
                </c:pt>
                <c:pt idx="5472">
                  <c:v>4</c:v>
                </c:pt>
                <c:pt idx="5473">
                  <c:v>2</c:v>
                </c:pt>
                <c:pt idx="5474">
                  <c:v>3</c:v>
                </c:pt>
                <c:pt idx="5475">
                  <c:v>3</c:v>
                </c:pt>
                <c:pt idx="5476">
                  <c:v>5</c:v>
                </c:pt>
                <c:pt idx="5477">
                  <c:v>9</c:v>
                </c:pt>
                <c:pt idx="5478">
                  <c:v>0</c:v>
                </c:pt>
                <c:pt idx="5479">
                  <c:v>4</c:v>
                </c:pt>
                <c:pt idx="5480">
                  <c:v>0</c:v>
                </c:pt>
                <c:pt idx="5481">
                  <c:v>2</c:v>
                </c:pt>
                <c:pt idx="5482">
                  <c:v>3</c:v>
                </c:pt>
                <c:pt idx="5483">
                  <c:v>3</c:v>
                </c:pt>
                <c:pt idx="5484">
                  <c:v>1</c:v>
                </c:pt>
                <c:pt idx="5485">
                  <c:v>1</c:v>
                </c:pt>
                <c:pt idx="5486">
                  <c:v>5</c:v>
                </c:pt>
                <c:pt idx="5487">
                  <c:v>3</c:v>
                </c:pt>
                <c:pt idx="5488">
                  <c:v>2</c:v>
                </c:pt>
                <c:pt idx="5489">
                  <c:v>2</c:v>
                </c:pt>
                <c:pt idx="5490">
                  <c:v>3</c:v>
                </c:pt>
                <c:pt idx="5491">
                  <c:v>3</c:v>
                </c:pt>
                <c:pt idx="5492">
                  <c:v>3</c:v>
                </c:pt>
                <c:pt idx="5493">
                  <c:v>0</c:v>
                </c:pt>
                <c:pt idx="5494">
                  <c:v>4</c:v>
                </c:pt>
                <c:pt idx="5495">
                  <c:v>4</c:v>
                </c:pt>
                <c:pt idx="5496">
                  <c:v>1</c:v>
                </c:pt>
                <c:pt idx="5497">
                  <c:v>3</c:v>
                </c:pt>
                <c:pt idx="5498">
                  <c:v>4</c:v>
                </c:pt>
                <c:pt idx="5499">
                  <c:v>7</c:v>
                </c:pt>
                <c:pt idx="5500">
                  <c:v>3</c:v>
                </c:pt>
                <c:pt idx="5501">
                  <c:v>3</c:v>
                </c:pt>
                <c:pt idx="5502">
                  <c:v>2</c:v>
                </c:pt>
                <c:pt idx="5503">
                  <c:v>2</c:v>
                </c:pt>
                <c:pt idx="5504">
                  <c:v>4</c:v>
                </c:pt>
                <c:pt idx="5505">
                  <c:v>8</c:v>
                </c:pt>
                <c:pt idx="5506">
                  <c:v>3</c:v>
                </c:pt>
                <c:pt idx="5507">
                  <c:v>1</c:v>
                </c:pt>
                <c:pt idx="5508">
                  <c:v>6</c:v>
                </c:pt>
                <c:pt idx="5509">
                  <c:v>3</c:v>
                </c:pt>
                <c:pt idx="5510">
                  <c:v>3</c:v>
                </c:pt>
                <c:pt idx="5511">
                  <c:v>3</c:v>
                </c:pt>
                <c:pt idx="5512">
                  <c:v>6</c:v>
                </c:pt>
                <c:pt idx="5513">
                  <c:v>5</c:v>
                </c:pt>
                <c:pt idx="5514">
                  <c:v>5</c:v>
                </c:pt>
                <c:pt idx="5515">
                  <c:v>7</c:v>
                </c:pt>
                <c:pt idx="5516">
                  <c:v>3</c:v>
                </c:pt>
                <c:pt idx="5517">
                  <c:v>4</c:v>
                </c:pt>
                <c:pt idx="5518">
                  <c:v>3</c:v>
                </c:pt>
                <c:pt idx="5519">
                  <c:v>5</c:v>
                </c:pt>
                <c:pt idx="5520">
                  <c:v>3</c:v>
                </c:pt>
                <c:pt idx="5521">
                  <c:v>2</c:v>
                </c:pt>
                <c:pt idx="5522">
                  <c:v>1</c:v>
                </c:pt>
                <c:pt idx="5523">
                  <c:v>1</c:v>
                </c:pt>
                <c:pt idx="5524">
                  <c:v>2</c:v>
                </c:pt>
                <c:pt idx="5525">
                  <c:v>2</c:v>
                </c:pt>
                <c:pt idx="5526">
                  <c:v>1</c:v>
                </c:pt>
                <c:pt idx="5527">
                  <c:v>4</c:v>
                </c:pt>
                <c:pt idx="5528">
                  <c:v>7</c:v>
                </c:pt>
                <c:pt idx="5529">
                  <c:v>2</c:v>
                </c:pt>
                <c:pt idx="5530">
                  <c:v>4</c:v>
                </c:pt>
                <c:pt idx="5531">
                  <c:v>3</c:v>
                </c:pt>
                <c:pt idx="5532">
                  <c:v>1</c:v>
                </c:pt>
                <c:pt idx="5533">
                  <c:v>6</c:v>
                </c:pt>
                <c:pt idx="5534">
                  <c:v>4</c:v>
                </c:pt>
                <c:pt idx="5535">
                  <c:v>5</c:v>
                </c:pt>
                <c:pt idx="5536">
                  <c:v>5</c:v>
                </c:pt>
                <c:pt idx="5537">
                  <c:v>3</c:v>
                </c:pt>
                <c:pt idx="5538">
                  <c:v>1</c:v>
                </c:pt>
                <c:pt idx="5539">
                  <c:v>2</c:v>
                </c:pt>
                <c:pt idx="5540">
                  <c:v>2</c:v>
                </c:pt>
                <c:pt idx="5541">
                  <c:v>7</c:v>
                </c:pt>
                <c:pt idx="5542">
                  <c:v>3</c:v>
                </c:pt>
                <c:pt idx="5543">
                  <c:v>2</c:v>
                </c:pt>
                <c:pt idx="5544">
                  <c:v>5</c:v>
                </c:pt>
                <c:pt idx="5545">
                  <c:v>4</c:v>
                </c:pt>
                <c:pt idx="5546">
                  <c:v>2</c:v>
                </c:pt>
                <c:pt idx="5547">
                  <c:v>3</c:v>
                </c:pt>
                <c:pt idx="5548">
                  <c:v>4</c:v>
                </c:pt>
                <c:pt idx="5549">
                  <c:v>2</c:v>
                </c:pt>
                <c:pt idx="5550">
                  <c:v>3</c:v>
                </c:pt>
                <c:pt idx="5551">
                  <c:v>6</c:v>
                </c:pt>
                <c:pt idx="5552">
                  <c:v>1</c:v>
                </c:pt>
                <c:pt idx="5553">
                  <c:v>2</c:v>
                </c:pt>
                <c:pt idx="5554">
                  <c:v>3</c:v>
                </c:pt>
                <c:pt idx="5555">
                  <c:v>4</c:v>
                </c:pt>
                <c:pt idx="5556">
                  <c:v>5</c:v>
                </c:pt>
                <c:pt idx="5557">
                  <c:v>3</c:v>
                </c:pt>
                <c:pt idx="5558">
                  <c:v>5</c:v>
                </c:pt>
                <c:pt idx="5559">
                  <c:v>6</c:v>
                </c:pt>
                <c:pt idx="5560">
                  <c:v>4</c:v>
                </c:pt>
                <c:pt idx="5561">
                  <c:v>6</c:v>
                </c:pt>
                <c:pt idx="5562">
                  <c:v>0</c:v>
                </c:pt>
                <c:pt idx="5563">
                  <c:v>2</c:v>
                </c:pt>
                <c:pt idx="5564">
                  <c:v>2</c:v>
                </c:pt>
                <c:pt idx="5565">
                  <c:v>5</c:v>
                </c:pt>
                <c:pt idx="5566">
                  <c:v>5</c:v>
                </c:pt>
                <c:pt idx="5567">
                  <c:v>3</c:v>
                </c:pt>
                <c:pt idx="5568">
                  <c:v>1</c:v>
                </c:pt>
                <c:pt idx="5569">
                  <c:v>1</c:v>
                </c:pt>
                <c:pt idx="5570">
                  <c:v>4</c:v>
                </c:pt>
                <c:pt idx="5571">
                  <c:v>3</c:v>
                </c:pt>
                <c:pt idx="5572">
                  <c:v>4</c:v>
                </c:pt>
                <c:pt idx="5573">
                  <c:v>4</c:v>
                </c:pt>
                <c:pt idx="5574">
                  <c:v>2</c:v>
                </c:pt>
                <c:pt idx="5575">
                  <c:v>5</c:v>
                </c:pt>
                <c:pt idx="5576">
                  <c:v>1</c:v>
                </c:pt>
                <c:pt idx="5577">
                  <c:v>4</c:v>
                </c:pt>
                <c:pt idx="5578">
                  <c:v>3</c:v>
                </c:pt>
                <c:pt idx="5579">
                  <c:v>4</c:v>
                </c:pt>
                <c:pt idx="5580">
                  <c:v>1</c:v>
                </c:pt>
                <c:pt idx="5581">
                  <c:v>3</c:v>
                </c:pt>
                <c:pt idx="5582">
                  <c:v>8</c:v>
                </c:pt>
                <c:pt idx="5583">
                  <c:v>4</c:v>
                </c:pt>
                <c:pt idx="5584">
                  <c:v>2</c:v>
                </c:pt>
                <c:pt idx="5585">
                  <c:v>2</c:v>
                </c:pt>
                <c:pt idx="5586">
                  <c:v>4</c:v>
                </c:pt>
                <c:pt idx="5587">
                  <c:v>3</c:v>
                </c:pt>
                <c:pt idx="5588">
                  <c:v>1</c:v>
                </c:pt>
                <c:pt idx="5589">
                  <c:v>2</c:v>
                </c:pt>
                <c:pt idx="5590">
                  <c:v>2</c:v>
                </c:pt>
                <c:pt idx="5591">
                  <c:v>2</c:v>
                </c:pt>
                <c:pt idx="5592">
                  <c:v>5</c:v>
                </c:pt>
                <c:pt idx="5593">
                  <c:v>3</c:v>
                </c:pt>
                <c:pt idx="5594">
                  <c:v>3</c:v>
                </c:pt>
                <c:pt idx="5595">
                  <c:v>8</c:v>
                </c:pt>
                <c:pt idx="5596">
                  <c:v>1</c:v>
                </c:pt>
                <c:pt idx="5597">
                  <c:v>9</c:v>
                </c:pt>
                <c:pt idx="5598">
                  <c:v>6</c:v>
                </c:pt>
                <c:pt idx="5599">
                  <c:v>1</c:v>
                </c:pt>
                <c:pt idx="5600">
                  <c:v>6</c:v>
                </c:pt>
                <c:pt idx="5601">
                  <c:v>0</c:v>
                </c:pt>
                <c:pt idx="5602">
                  <c:v>2</c:v>
                </c:pt>
                <c:pt idx="5603">
                  <c:v>1</c:v>
                </c:pt>
                <c:pt idx="5604">
                  <c:v>2</c:v>
                </c:pt>
                <c:pt idx="5605">
                  <c:v>5</c:v>
                </c:pt>
                <c:pt idx="5606">
                  <c:v>1</c:v>
                </c:pt>
                <c:pt idx="5607">
                  <c:v>3</c:v>
                </c:pt>
                <c:pt idx="5608">
                  <c:v>2</c:v>
                </c:pt>
                <c:pt idx="5609">
                  <c:v>1</c:v>
                </c:pt>
                <c:pt idx="5610">
                  <c:v>7</c:v>
                </c:pt>
                <c:pt idx="5611">
                  <c:v>2</c:v>
                </c:pt>
                <c:pt idx="5612">
                  <c:v>1</c:v>
                </c:pt>
                <c:pt idx="5613">
                  <c:v>5</c:v>
                </c:pt>
                <c:pt idx="5614">
                  <c:v>7</c:v>
                </c:pt>
                <c:pt idx="5615">
                  <c:v>5</c:v>
                </c:pt>
                <c:pt idx="5616">
                  <c:v>3</c:v>
                </c:pt>
                <c:pt idx="5617">
                  <c:v>2</c:v>
                </c:pt>
                <c:pt idx="5618">
                  <c:v>2</c:v>
                </c:pt>
                <c:pt idx="5619">
                  <c:v>3</c:v>
                </c:pt>
                <c:pt idx="5620">
                  <c:v>2</c:v>
                </c:pt>
                <c:pt idx="5621">
                  <c:v>0</c:v>
                </c:pt>
                <c:pt idx="5622">
                  <c:v>3</c:v>
                </c:pt>
                <c:pt idx="5623">
                  <c:v>1</c:v>
                </c:pt>
                <c:pt idx="5624">
                  <c:v>4</c:v>
                </c:pt>
                <c:pt idx="5625">
                  <c:v>3</c:v>
                </c:pt>
                <c:pt idx="5626">
                  <c:v>3</c:v>
                </c:pt>
                <c:pt idx="5627">
                  <c:v>3</c:v>
                </c:pt>
                <c:pt idx="5628">
                  <c:v>2</c:v>
                </c:pt>
                <c:pt idx="5629">
                  <c:v>2</c:v>
                </c:pt>
                <c:pt idx="5630">
                  <c:v>1</c:v>
                </c:pt>
                <c:pt idx="5631">
                  <c:v>3</c:v>
                </c:pt>
                <c:pt idx="5632">
                  <c:v>2</c:v>
                </c:pt>
                <c:pt idx="5633">
                  <c:v>5</c:v>
                </c:pt>
                <c:pt idx="5634">
                  <c:v>4</c:v>
                </c:pt>
                <c:pt idx="5635">
                  <c:v>2</c:v>
                </c:pt>
                <c:pt idx="5636">
                  <c:v>3</c:v>
                </c:pt>
                <c:pt idx="5637">
                  <c:v>5</c:v>
                </c:pt>
                <c:pt idx="5638">
                  <c:v>1</c:v>
                </c:pt>
                <c:pt idx="5639">
                  <c:v>6</c:v>
                </c:pt>
                <c:pt idx="5640">
                  <c:v>3</c:v>
                </c:pt>
                <c:pt idx="5641">
                  <c:v>3</c:v>
                </c:pt>
                <c:pt idx="5642">
                  <c:v>7</c:v>
                </c:pt>
                <c:pt idx="5643">
                  <c:v>3</c:v>
                </c:pt>
                <c:pt idx="5644">
                  <c:v>3</c:v>
                </c:pt>
                <c:pt idx="5645">
                  <c:v>7</c:v>
                </c:pt>
                <c:pt idx="5646">
                  <c:v>1</c:v>
                </c:pt>
                <c:pt idx="5647">
                  <c:v>6</c:v>
                </c:pt>
                <c:pt idx="5648">
                  <c:v>5</c:v>
                </c:pt>
                <c:pt idx="5649">
                  <c:v>4</c:v>
                </c:pt>
                <c:pt idx="5650">
                  <c:v>4</c:v>
                </c:pt>
                <c:pt idx="5651">
                  <c:v>6</c:v>
                </c:pt>
                <c:pt idx="5652">
                  <c:v>6</c:v>
                </c:pt>
                <c:pt idx="5653">
                  <c:v>3</c:v>
                </c:pt>
                <c:pt idx="5654">
                  <c:v>5</c:v>
                </c:pt>
                <c:pt idx="5655">
                  <c:v>4</c:v>
                </c:pt>
                <c:pt idx="5656">
                  <c:v>5</c:v>
                </c:pt>
                <c:pt idx="5657">
                  <c:v>8</c:v>
                </c:pt>
                <c:pt idx="5658">
                  <c:v>3</c:v>
                </c:pt>
                <c:pt idx="5659">
                  <c:v>2</c:v>
                </c:pt>
                <c:pt idx="5660">
                  <c:v>6</c:v>
                </c:pt>
                <c:pt idx="5661">
                  <c:v>1</c:v>
                </c:pt>
                <c:pt idx="5662">
                  <c:v>5</c:v>
                </c:pt>
                <c:pt idx="5663">
                  <c:v>4</c:v>
                </c:pt>
                <c:pt idx="5664">
                  <c:v>2</c:v>
                </c:pt>
                <c:pt idx="5665">
                  <c:v>1</c:v>
                </c:pt>
                <c:pt idx="5666">
                  <c:v>1</c:v>
                </c:pt>
                <c:pt idx="5667">
                  <c:v>2</c:v>
                </c:pt>
                <c:pt idx="5668">
                  <c:v>5</c:v>
                </c:pt>
                <c:pt idx="5669">
                  <c:v>2</c:v>
                </c:pt>
                <c:pt idx="5670">
                  <c:v>3</c:v>
                </c:pt>
                <c:pt idx="5671">
                  <c:v>3</c:v>
                </c:pt>
                <c:pt idx="5672">
                  <c:v>3</c:v>
                </c:pt>
                <c:pt idx="5673">
                  <c:v>2</c:v>
                </c:pt>
                <c:pt idx="5674">
                  <c:v>4</c:v>
                </c:pt>
                <c:pt idx="5675">
                  <c:v>4</c:v>
                </c:pt>
                <c:pt idx="5676">
                  <c:v>4</c:v>
                </c:pt>
                <c:pt idx="5677">
                  <c:v>2</c:v>
                </c:pt>
                <c:pt idx="5678">
                  <c:v>3</c:v>
                </c:pt>
                <c:pt idx="5679">
                  <c:v>3</c:v>
                </c:pt>
                <c:pt idx="5680">
                  <c:v>2</c:v>
                </c:pt>
                <c:pt idx="5681">
                  <c:v>2</c:v>
                </c:pt>
                <c:pt idx="5682">
                  <c:v>2</c:v>
                </c:pt>
                <c:pt idx="5683">
                  <c:v>3</c:v>
                </c:pt>
                <c:pt idx="5684">
                  <c:v>2</c:v>
                </c:pt>
                <c:pt idx="5685">
                  <c:v>2</c:v>
                </c:pt>
                <c:pt idx="5686">
                  <c:v>5</c:v>
                </c:pt>
                <c:pt idx="5687">
                  <c:v>3</c:v>
                </c:pt>
                <c:pt idx="5688">
                  <c:v>2</c:v>
                </c:pt>
                <c:pt idx="5689">
                  <c:v>4</c:v>
                </c:pt>
                <c:pt idx="5690">
                  <c:v>2</c:v>
                </c:pt>
                <c:pt idx="5691">
                  <c:v>1</c:v>
                </c:pt>
                <c:pt idx="5692">
                  <c:v>1</c:v>
                </c:pt>
                <c:pt idx="5693">
                  <c:v>3</c:v>
                </c:pt>
                <c:pt idx="5694">
                  <c:v>1</c:v>
                </c:pt>
                <c:pt idx="5695">
                  <c:v>3</c:v>
                </c:pt>
                <c:pt idx="5696">
                  <c:v>5</c:v>
                </c:pt>
                <c:pt idx="5697">
                  <c:v>4</c:v>
                </c:pt>
                <c:pt idx="5698">
                  <c:v>4</c:v>
                </c:pt>
                <c:pt idx="5699">
                  <c:v>0</c:v>
                </c:pt>
                <c:pt idx="5700">
                  <c:v>4</c:v>
                </c:pt>
                <c:pt idx="5701">
                  <c:v>4</c:v>
                </c:pt>
                <c:pt idx="5702">
                  <c:v>1</c:v>
                </c:pt>
                <c:pt idx="5703">
                  <c:v>5</c:v>
                </c:pt>
                <c:pt idx="5704">
                  <c:v>6</c:v>
                </c:pt>
                <c:pt idx="5705">
                  <c:v>0</c:v>
                </c:pt>
                <c:pt idx="5706">
                  <c:v>2</c:v>
                </c:pt>
                <c:pt idx="5707">
                  <c:v>4</c:v>
                </c:pt>
                <c:pt idx="5708">
                  <c:v>1</c:v>
                </c:pt>
                <c:pt idx="5709">
                  <c:v>3</c:v>
                </c:pt>
                <c:pt idx="5710">
                  <c:v>3</c:v>
                </c:pt>
                <c:pt idx="5711">
                  <c:v>6</c:v>
                </c:pt>
                <c:pt idx="5712">
                  <c:v>8</c:v>
                </c:pt>
                <c:pt idx="5713">
                  <c:v>0</c:v>
                </c:pt>
                <c:pt idx="5714">
                  <c:v>3</c:v>
                </c:pt>
                <c:pt idx="5715">
                  <c:v>3</c:v>
                </c:pt>
                <c:pt idx="5716">
                  <c:v>3</c:v>
                </c:pt>
                <c:pt idx="5717">
                  <c:v>1</c:v>
                </c:pt>
                <c:pt idx="5718">
                  <c:v>4</c:v>
                </c:pt>
                <c:pt idx="5719">
                  <c:v>1</c:v>
                </c:pt>
                <c:pt idx="5720">
                  <c:v>2</c:v>
                </c:pt>
                <c:pt idx="5721">
                  <c:v>1</c:v>
                </c:pt>
                <c:pt idx="5722">
                  <c:v>1</c:v>
                </c:pt>
                <c:pt idx="5723">
                  <c:v>3</c:v>
                </c:pt>
                <c:pt idx="5724">
                  <c:v>0</c:v>
                </c:pt>
                <c:pt idx="5725">
                  <c:v>2</c:v>
                </c:pt>
                <c:pt idx="5726">
                  <c:v>4</c:v>
                </c:pt>
                <c:pt idx="5727">
                  <c:v>1</c:v>
                </c:pt>
                <c:pt idx="5728">
                  <c:v>1</c:v>
                </c:pt>
                <c:pt idx="5729">
                  <c:v>3</c:v>
                </c:pt>
                <c:pt idx="5730">
                  <c:v>6</c:v>
                </c:pt>
                <c:pt idx="5731">
                  <c:v>3</c:v>
                </c:pt>
                <c:pt idx="5732">
                  <c:v>3</c:v>
                </c:pt>
                <c:pt idx="5733">
                  <c:v>6</c:v>
                </c:pt>
                <c:pt idx="5734">
                  <c:v>3</c:v>
                </c:pt>
                <c:pt idx="5735">
                  <c:v>0</c:v>
                </c:pt>
                <c:pt idx="5736">
                  <c:v>5</c:v>
                </c:pt>
                <c:pt idx="5737">
                  <c:v>1</c:v>
                </c:pt>
                <c:pt idx="5738">
                  <c:v>6</c:v>
                </c:pt>
                <c:pt idx="5739">
                  <c:v>6</c:v>
                </c:pt>
                <c:pt idx="5740">
                  <c:v>2</c:v>
                </c:pt>
                <c:pt idx="5741">
                  <c:v>5</c:v>
                </c:pt>
                <c:pt idx="5742">
                  <c:v>1</c:v>
                </c:pt>
                <c:pt idx="5743">
                  <c:v>3</c:v>
                </c:pt>
                <c:pt idx="5744">
                  <c:v>2</c:v>
                </c:pt>
                <c:pt idx="5745">
                  <c:v>5</c:v>
                </c:pt>
                <c:pt idx="5746">
                  <c:v>1</c:v>
                </c:pt>
                <c:pt idx="5747">
                  <c:v>2</c:v>
                </c:pt>
                <c:pt idx="5748">
                  <c:v>9</c:v>
                </c:pt>
                <c:pt idx="5749">
                  <c:v>2</c:v>
                </c:pt>
                <c:pt idx="5750">
                  <c:v>3</c:v>
                </c:pt>
                <c:pt idx="5751">
                  <c:v>3</c:v>
                </c:pt>
                <c:pt idx="5752">
                  <c:v>2</c:v>
                </c:pt>
                <c:pt idx="5753">
                  <c:v>3</c:v>
                </c:pt>
                <c:pt idx="5754">
                  <c:v>2</c:v>
                </c:pt>
                <c:pt idx="5755">
                  <c:v>3</c:v>
                </c:pt>
                <c:pt idx="5756">
                  <c:v>2</c:v>
                </c:pt>
                <c:pt idx="5757">
                  <c:v>1</c:v>
                </c:pt>
                <c:pt idx="5758">
                  <c:v>1</c:v>
                </c:pt>
                <c:pt idx="5759">
                  <c:v>5</c:v>
                </c:pt>
                <c:pt idx="5760">
                  <c:v>1</c:v>
                </c:pt>
                <c:pt idx="5761">
                  <c:v>6</c:v>
                </c:pt>
                <c:pt idx="5762">
                  <c:v>6</c:v>
                </c:pt>
                <c:pt idx="5763">
                  <c:v>3</c:v>
                </c:pt>
                <c:pt idx="5764">
                  <c:v>4</c:v>
                </c:pt>
                <c:pt idx="5765">
                  <c:v>5</c:v>
                </c:pt>
                <c:pt idx="5766">
                  <c:v>2</c:v>
                </c:pt>
                <c:pt idx="5767">
                  <c:v>5</c:v>
                </c:pt>
                <c:pt idx="5768">
                  <c:v>4</c:v>
                </c:pt>
                <c:pt idx="5769">
                  <c:v>3</c:v>
                </c:pt>
                <c:pt idx="5770">
                  <c:v>7</c:v>
                </c:pt>
                <c:pt idx="5771">
                  <c:v>4</c:v>
                </c:pt>
                <c:pt idx="5772">
                  <c:v>3</c:v>
                </c:pt>
                <c:pt idx="5773">
                  <c:v>5</c:v>
                </c:pt>
                <c:pt idx="5774">
                  <c:v>3</c:v>
                </c:pt>
                <c:pt idx="5775">
                  <c:v>5</c:v>
                </c:pt>
                <c:pt idx="5776">
                  <c:v>7</c:v>
                </c:pt>
                <c:pt idx="5777">
                  <c:v>4</c:v>
                </c:pt>
                <c:pt idx="5778">
                  <c:v>2</c:v>
                </c:pt>
                <c:pt idx="5779">
                  <c:v>4</c:v>
                </c:pt>
                <c:pt idx="5780">
                  <c:v>4</c:v>
                </c:pt>
                <c:pt idx="5781">
                  <c:v>3</c:v>
                </c:pt>
                <c:pt idx="5782">
                  <c:v>1</c:v>
                </c:pt>
                <c:pt idx="5783">
                  <c:v>2</c:v>
                </c:pt>
                <c:pt idx="5784">
                  <c:v>1</c:v>
                </c:pt>
                <c:pt idx="5785">
                  <c:v>2</c:v>
                </c:pt>
                <c:pt idx="5786">
                  <c:v>2</c:v>
                </c:pt>
                <c:pt idx="5787">
                  <c:v>3</c:v>
                </c:pt>
                <c:pt idx="5788">
                  <c:v>1</c:v>
                </c:pt>
                <c:pt idx="5789">
                  <c:v>4</c:v>
                </c:pt>
                <c:pt idx="5790">
                  <c:v>2</c:v>
                </c:pt>
                <c:pt idx="5791">
                  <c:v>0</c:v>
                </c:pt>
                <c:pt idx="5792">
                  <c:v>4</c:v>
                </c:pt>
                <c:pt idx="5793">
                  <c:v>5</c:v>
                </c:pt>
                <c:pt idx="5794">
                  <c:v>1</c:v>
                </c:pt>
                <c:pt idx="5795">
                  <c:v>0</c:v>
                </c:pt>
                <c:pt idx="5796">
                  <c:v>3</c:v>
                </c:pt>
                <c:pt idx="5797">
                  <c:v>2</c:v>
                </c:pt>
                <c:pt idx="5798">
                  <c:v>5</c:v>
                </c:pt>
                <c:pt idx="5799">
                  <c:v>5</c:v>
                </c:pt>
                <c:pt idx="5800">
                  <c:v>4</c:v>
                </c:pt>
                <c:pt idx="5801">
                  <c:v>0</c:v>
                </c:pt>
                <c:pt idx="5802">
                  <c:v>3</c:v>
                </c:pt>
                <c:pt idx="5803">
                  <c:v>3</c:v>
                </c:pt>
                <c:pt idx="5804">
                  <c:v>8</c:v>
                </c:pt>
                <c:pt idx="5805">
                  <c:v>0</c:v>
                </c:pt>
                <c:pt idx="5806">
                  <c:v>2</c:v>
                </c:pt>
                <c:pt idx="5807">
                  <c:v>4</c:v>
                </c:pt>
                <c:pt idx="5808">
                  <c:v>2</c:v>
                </c:pt>
                <c:pt idx="5809">
                  <c:v>1</c:v>
                </c:pt>
                <c:pt idx="5810">
                  <c:v>0</c:v>
                </c:pt>
                <c:pt idx="5811">
                  <c:v>5</c:v>
                </c:pt>
                <c:pt idx="5812">
                  <c:v>2</c:v>
                </c:pt>
                <c:pt idx="5813">
                  <c:v>3</c:v>
                </c:pt>
                <c:pt idx="5814">
                  <c:v>3</c:v>
                </c:pt>
                <c:pt idx="5815">
                  <c:v>2</c:v>
                </c:pt>
                <c:pt idx="5816">
                  <c:v>1</c:v>
                </c:pt>
                <c:pt idx="5817">
                  <c:v>4</c:v>
                </c:pt>
                <c:pt idx="5818">
                  <c:v>2</c:v>
                </c:pt>
                <c:pt idx="5819">
                  <c:v>2</c:v>
                </c:pt>
                <c:pt idx="5820">
                  <c:v>5</c:v>
                </c:pt>
                <c:pt idx="5821">
                  <c:v>6</c:v>
                </c:pt>
                <c:pt idx="5822">
                  <c:v>8</c:v>
                </c:pt>
                <c:pt idx="5823">
                  <c:v>2</c:v>
                </c:pt>
                <c:pt idx="5824">
                  <c:v>3</c:v>
                </c:pt>
                <c:pt idx="5825">
                  <c:v>1</c:v>
                </c:pt>
                <c:pt idx="5826">
                  <c:v>4</c:v>
                </c:pt>
                <c:pt idx="5827">
                  <c:v>5</c:v>
                </c:pt>
                <c:pt idx="5828">
                  <c:v>5</c:v>
                </c:pt>
                <c:pt idx="5829">
                  <c:v>6</c:v>
                </c:pt>
                <c:pt idx="5830">
                  <c:v>3</c:v>
                </c:pt>
                <c:pt idx="5831">
                  <c:v>1</c:v>
                </c:pt>
                <c:pt idx="5832">
                  <c:v>1</c:v>
                </c:pt>
                <c:pt idx="5833">
                  <c:v>1</c:v>
                </c:pt>
                <c:pt idx="5834">
                  <c:v>3</c:v>
                </c:pt>
                <c:pt idx="5835">
                  <c:v>5</c:v>
                </c:pt>
                <c:pt idx="5836">
                  <c:v>5</c:v>
                </c:pt>
                <c:pt idx="5837">
                  <c:v>0</c:v>
                </c:pt>
                <c:pt idx="5838">
                  <c:v>6</c:v>
                </c:pt>
                <c:pt idx="5839">
                  <c:v>2</c:v>
                </c:pt>
                <c:pt idx="5840">
                  <c:v>3</c:v>
                </c:pt>
                <c:pt idx="5841">
                  <c:v>3</c:v>
                </c:pt>
                <c:pt idx="5842">
                  <c:v>1</c:v>
                </c:pt>
                <c:pt idx="5843">
                  <c:v>1</c:v>
                </c:pt>
                <c:pt idx="5844">
                  <c:v>3</c:v>
                </c:pt>
                <c:pt idx="5845">
                  <c:v>4</c:v>
                </c:pt>
                <c:pt idx="5846">
                  <c:v>5</c:v>
                </c:pt>
                <c:pt idx="5847">
                  <c:v>3</c:v>
                </c:pt>
                <c:pt idx="5848">
                  <c:v>2</c:v>
                </c:pt>
                <c:pt idx="5849">
                  <c:v>1</c:v>
                </c:pt>
                <c:pt idx="5850">
                  <c:v>3</c:v>
                </c:pt>
                <c:pt idx="5851">
                  <c:v>5</c:v>
                </c:pt>
                <c:pt idx="5852">
                  <c:v>4</c:v>
                </c:pt>
                <c:pt idx="5853">
                  <c:v>4</c:v>
                </c:pt>
                <c:pt idx="5854">
                  <c:v>1</c:v>
                </c:pt>
                <c:pt idx="5855">
                  <c:v>6</c:v>
                </c:pt>
                <c:pt idx="5856">
                  <c:v>2</c:v>
                </c:pt>
                <c:pt idx="5857">
                  <c:v>2</c:v>
                </c:pt>
                <c:pt idx="5858">
                  <c:v>1</c:v>
                </c:pt>
                <c:pt idx="5859">
                  <c:v>1</c:v>
                </c:pt>
                <c:pt idx="5860">
                  <c:v>0</c:v>
                </c:pt>
                <c:pt idx="5861">
                  <c:v>4</c:v>
                </c:pt>
                <c:pt idx="5862">
                  <c:v>3</c:v>
                </c:pt>
                <c:pt idx="5863">
                  <c:v>5</c:v>
                </c:pt>
                <c:pt idx="5864">
                  <c:v>4</c:v>
                </c:pt>
                <c:pt idx="5865">
                  <c:v>1</c:v>
                </c:pt>
                <c:pt idx="5866">
                  <c:v>6</c:v>
                </c:pt>
                <c:pt idx="5867">
                  <c:v>4</c:v>
                </c:pt>
                <c:pt idx="5868">
                  <c:v>2</c:v>
                </c:pt>
                <c:pt idx="5869">
                  <c:v>1</c:v>
                </c:pt>
                <c:pt idx="5870">
                  <c:v>5</c:v>
                </c:pt>
                <c:pt idx="5871">
                  <c:v>5</c:v>
                </c:pt>
                <c:pt idx="5872">
                  <c:v>5</c:v>
                </c:pt>
                <c:pt idx="5873">
                  <c:v>9</c:v>
                </c:pt>
                <c:pt idx="5874">
                  <c:v>5</c:v>
                </c:pt>
                <c:pt idx="5875">
                  <c:v>6</c:v>
                </c:pt>
                <c:pt idx="5876">
                  <c:v>8</c:v>
                </c:pt>
                <c:pt idx="5877">
                  <c:v>8</c:v>
                </c:pt>
                <c:pt idx="5878">
                  <c:v>2</c:v>
                </c:pt>
                <c:pt idx="5879">
                  <c:v>2</c:v>
                </c:pt>
                <c:pt idx="5880">
                  <c:v>4</c:v>
                </c:pt>
                <c:pt idx="5881">
                  <c:v>6</c:v>
                </c:pt>
                <c:pt idx="5882">
                  <c:v>2</c:v>
                </c:pt>
                <c:pt idx="5883">
                  <c:v>5</c:v>
                </c:pt>
                <c:pt idx="5884">
                  <c:v>6</c:v>
                </c:pt>
                <c:pt idx="5885">
                  <c:v>4</c:v>
                </c:pt>
                <c:pt idx="5886">
                  <c:v>6</c:v>
                </c:pt>
                <c:pt idx="5887">
                  <c:v>4</c:v>
                </c:pt>
                <c:pt idx="5888">
                  <c:v>4</c:v>
                </c:pt>
                <c:pt idx="5889">
                  <c:v>3</c:v>
                </c:pt>
                <c:pt idx="5890">
                  <c:v>5</c:v>
                </c:pt>
                <c:pt idx="5891">
                  <c:v>5</c:v>
                </c:pt>
                <c:pt idx="5892">
                  <c:v>1</c:v>
                </c:pt>
                <c:pt idx="5893">
                  <c:v>3</c:v>
                </c:pt>
                <c:pt idx="5894">
                  <c:v>4</c:v>
                </c:pt>
                <c:pt idx="5895">
                  <c:v>2</c:v>
                </c:pt>
                <c:pt idx="5896">
                  <c:v>8</c:v>
                </c:pt>
                <c:pt idx="5897">
                  <c:v>4</c:v>
                </c:pt>
                <c:pt idx="5898">
                  <c:v>3</c:v>
                </c:pt>
                <c:pt idx="5899">
                  <c:v>4</c:v>
                </c:pt>
                <c:pt idx="5900">
                  <c:v>6</c:v>
                </c:pt>
                <c:pt idx="5901">
                  <c:v>1</c:v>
                </c:pt>
                <c:pt idx="5902">
                  <c:v>2</c:v>
                </c:pt>
                <c:pt idx="5903">
                  <c:v>1</c:v>
                </c:pt>
                <c:pt idx="5904">
                  <c:v>2</c:v>
                </c:pt>
                <c:pt idx="5905">
                  <c:v>1</c:v>
                </c:pt>
                <c:pt idx="5906">
                  <c:v>5</c:v>
                </c:pt>
                <c:pt idx="5907">
                  <c:v>1</c:v>
                </c:pt>
                <c:pt idx="5908">
                  <c:v>2</c:v>
                </c:pt>
                <c:pt idx="5909">
                  <c:v>6</c:v>
                </c:pt>
                <c:pt idx="5910">
                  <c:v>2</c:v>
                </c:pt>
                <c:pt idx="5911">
                  <c:v>2</c:v>
                </c:pt>
                <c:pt idx="5912">
                  <c:v>5</c:v>
                </c:pt>
                <c:pt idx="5913">
                  <c:v>1</c:v>
                </c:pt>
                <c:pt idx="5914">
                  <c:v>2</c:v>
                </c:pt>
                <c:pt idx="5915">
                  <c:v>3</c:v>
                </c:pt>
                <c:pt idx="5916">
                  <c:v>3</c:v>
                </c:pt>
                <c:pt idx="5917">
                  <c:v>1</c:v>
                </c:pt>
                <c:pt idx="5918">
                  <c:v>1</c:v>
                </c:pt>
                <c:pt idx="5919">
                  <c:v>1</c:v>
                </c:pt>
                <c:pt idx="5920">
                  <c:v>2</c:v>
                </c:pt>
                <c:pt idx="5921">
                  <c:v>5</c:v>
                </c:pt>
                <c:pt idx="5922">
                  <c:v>3</c:v>
                </c:pt>
                <c:pt idx="5923">
                  <c:v>4</c:v>
                </c:pt>
                <c:pt idx="5924">
                  <c:v>4</c:v>
                </c:pt>
                <c:pt idx="5925">
                  <c:v>5</c:v>
                </c:pt>
                <c:pt idx="5926">
                  <c:v>4</c:v>
                </c:pt>
                <c:pt idx="5927">
                  <c:v>2</c:v>
                </c:pt>
                <c:pt idx="5928">
                  <c:v>1</c:v>
                </c:pt>
                <c:pt idx="5929">
                  <c:v>3</c:v>
                </c:pt>
                <c:pt idx="5930">
                  <c:v>4</c:v>
                </c:pt>
                <c:pt idx="5931">
                  <c:v>1</c:v>
                </c:pt>
                <c:pt idx="5932">
                  <c:v>2</c:v>
                </c:pt>
                <c:pt idx="5933">
                  <c:v>7</c:v>
                </c:pt>
                <c:pt idx="5934">
                  <c:v>2</c:v>
                </c:pt>
                <c:pt idx="5935">
                  <c:v>7</c:v>
                </c:pt>
                <c:pt idx="5936">
                  <c:v>5</c:v>
                </c:pt>
                <c:pt idx="5937">
                  <c:v>2</c:v>
                </c:pt>
                <c:pt idx="5938">
                  <c:v>5</c:v>
                </c:pt>
                <c:pt idx="5939">
                  <c:v>0</c:v>
                </c:pt>
                <c:pt idx="5940">
                  <c:v>4</c:v>
                </c:pt>
                <c:pt idx="5941">
                  <c:v>2</c:v>
                </c:pt>
                <c:pt idx="5942">
                  <c:v>4</c:v>
                </c:pt>
                <c:pt idx="5943">
                  <c:v>5</c:v>
                </c:pt>
                <c:pt idx="5944">
                  <c:v>4</c:v>
                </c:pt>
                <c:pt idx="5945">
                  <c:v>3</c:v>
                </c:pt>
                <c:pt idx="5946">
                  <c:v>2</c:v>
                </c:pt>
                <c:pt idx="5947">
                  <c:v>4</c:v>
                </c:pt>
                <c:pt idx="5948">
                  <c:v>4</c:v>
                </c:pt>
                <c:pt idx="5949">
                  <c:v>1</c:v>
                </c:pt>
                <c:pt idx="5950">
                  <c:v>5</c:v>
                </c:pt>
                <c:pt idx="5951">
                  <c:v>2</c:v>
                </c:pt>
                <c:pt idx="5952">
                  <c:v>2</c:v>
                </c:pt>
                <c:pt idx="5953">
                  <c:v>3</c:v>
                </c:pt>
                <c:pt idx="5954">
                  <c:v>2</c:v>
                </c:pt>
                <c:pt idx="5955">
                  <c:v>7</c:v>
                </c:pt>
                <c:pt idx="5956">
                  <c:v>3</c:v>
                </c:pt>
                <c:pt idx="5957">
                  <c:v>3</c:v>
                </c:pt>
                <c:pt idx="5958">
                  <c:v>0</c:v>
                </c:pt>
                <c:pt idx="5959">
                  <c:v>2</c:v>
                </c:pt>
                <c:pt idx="5960">
                  <c:v>1</c:v>
                </c:pt>
                <c:pt idx="5961">
                  <c:v>1</c:v>
                </c:pt>
                <c:pt idx="5962">
                  <c:v>4</c:v>
                </c:pt>
                <c:pt idx="5963">
                  <c:v>5</c:v>
                </c:pt>
                <c:pt idx="5964">
                  <c:v>5</c:v>
                </c:pt>
                <c:pt idx="5965">
                  <c:v>3</c:v>
                </c:pt>
                <c:pt idx="5966">
                  <c:v>1</c:v>
                </c:pt>
                <c:pt idx="5967">
                  <c:v>1</c:v>
                </c:pt>
                <c:pt idx="5968">
                  <c:v>2</c:v>
                </c:pt>
                <c:pt idx="5969">
                  <c:v>3</c:v>
                </c:pt>
                <c:pt idx="5970">
                  <c:v>2</c:v>
                </c:pt>
                <c:pt idx="5971">
                  <c:v>5</c:v>
                </c:pt>
                <c:pt idx="5972">
                  <c:v>4</c:v>
                </c:pt>
                <c:pt idx="5973">
                  <c:v>4</c:v>
                </c:pt>
                <c:pt idx="5974">
                  <c:v>6</c:v>
                </c:pt>
                <c:pt idx="5975">
                  <c:v>3</c:v>
                </c:pt>
                <c:pt idx="5976">
                  <c:v>3</c:v>
                </c:pt>
                <c:pt idx="5977">
                  <c:v>0</c:v>
                </c:pt>
                <c:pt idx="5978">
                  <c:v>2</c:v>
                </c:pt>
                <c:pt idx="5979">
                  <c:v>4</c:v>
                </c:pt>
                <c:pt idx="5980">
                  <c:v>2</c:v>
                </c:pt>
                <c:pt idx="5981">
                  <c:v>2</c:v>
                </c:pt>
                <c:pt idx="5982">
                  <c:v>6</c:v>
                </c:pt>
                <c:pt idx="5983">
                  <c:v>6</c:v>
                </c:pt>
                <c:pt idx="5984">
                  <c:v>4</c:v>
                </c:pt>
                <c:pt idx="5985">
                  <c:v>2</c:v>
                </c:pt>
                <c:pt idx="5986">
                  <c:v>4</c:v>
                </c:pt>
                <c:pt idx="5987">
                  <c:v>6</c:v>
                </c:pt>
                <c:pt idx="5988">
                  <c:v>5</c:v>
                </c:pt>
                <c:pt idx="5989">
                  <c:v>3</c:v>
                </c:pt>
                <c:pt idx="5990">
                  <c:v>2</c:v>
                </c:pt>
                <c:pt idx="5991">
                  <c:v>3</c:v>
                </c:pt>
                <c:pt idx="5992">
                  <c:v>3</c:v>
                </c:pt>
                <c:pt idx="5993">
                  <c:v>2</c:v>
                </c:pt>
                <c:pt idx="5994">
                  <c:v>2</c:v>
                </c:pt>
                <c:pt idx="5995">
                  <c:v>2</c:v>
                </c:pt>
                <c:pt idx="5996">
                  <c:v>2</c:v>
                </c:pt>
                <c:pt idx="5997">
                  <c:v>3</c:v>
                </c:pt>
                <c:pt idx="5998">
                  <c:v>1</c:v>
                </c:pt>
                <c:pt idx="5999">
                  <c:v>0</c:v>
                </c:pt>
                <c:pt idx="6000">
                  <c:v>3</c:v>
                </c:pt>
                <c:pt idx="6001">
                  <c:v>3</c:v>
                </c:pt>
                <c:pt idx="6002">
                  <c:v>4</c:v>
                </c:pt>
                <c:pt idx="6003">
                  <c:v>2</c:v>
                </c:pt>
                <c:pt idx="6004">
                  <c:v>2</c:v>
                </c:pt>
                <c:pt idx="6005">
                  <c:v>4</c:v>
                </c:pt>
                <c:pt idx="6006">
                  <c:v>2</c:v>
                </c:pt>
                <c:pt idx="6007">
                  <c:v>3</c:v>
                </c:pt>
                <c:pt idx="6008">
                  <c:v>8</c:v>
                </c:pt>
                <c:pt idx="6009">
                  <c:v>4</c:v>
                </c:pt>
                <c:pt idx="6010">
                  <c:v>4</c:v>
                </c:pt>
                <c:pt idx="6011">
                  <c:v>4</c:v>
                </c:pt>
                <c:pt idx="6012">
                  <c:v>2</c:v>
                </c:pt>
                <c:pt idx="6013">
                  <c:v>5</c:v>
                </c:pt>
                <c:pt idx="6014">
                  <c:v>4</c:v>
                </c:pt>
                <c:pt idx="6015">
                  <c:v>2</c:v>
                </c:pt>
                <c:pt idx="6016">
                  <c:v>4</c:v>
                </c:pt>
                <c:pt idx="6017">
                  <c:v>4</c:v>
                </c:pt>
                <c:pt idx="6018">
                  <c:v>4</c:v>
                </c:pt>
                <c:pt idx="6019">
                  <c:v>3</c:v>
                </c:pt>
                <c:pt idx="6020">
                  <c:v>2</c:v>
                </c:pt>
                <c:pt idx="6021">
                  <c:v>3</c:v>
                </c:pt>
                <c:pt idx="6022">
                  <c:v>2</c:v>
                </c:pt>
                <c:pt idx="6023">
                  <c:v>2</c:v>
                </c:pt>
                <c:pt idx="6024">
                  <c:v>1</c:v>
                </c:pt>
                <c:pt idx="6025">
                  <c:v>2</c:v>
                </c:pt>
                <c:pt idx="6026">
                  <c:v>2</c:v>
                </c:pt>
                <c:pt idx="6027">
                  <c:v>4</c:v>
                </c:pt>
                <c:pt idx="6028">
                  <c:v>3</c:v>
                </c:pt>
                <c:pt idx="6029">
                  <c:v>5</c:v>
                </c:pt>
                <c:pt idx="6030">
                  <c:v>4</c:v>
                </c:pt>
                <c:pt idx="6031">
                  <c:v>0</c:v>
                </c:pt>
                <c:pt idx="6032">
                  <c:v>4</c:v>
                </c:pt>
                <c:pt idx="6033">
                  <c:v>5</c:v>
                </c:pt>
                <c:pt idx="6034">
                  <c:v>6</c:v>
                </c:pt>
                <c:pt idx="6035">
                  <c:v>2</c:v>
                </c:pt>
                <c:pt idx="6036">
                  <c:v>2</c:v>
                </c:pt>
                <c:pt idx="6037">
                  <c:v>4</c:v>
                </c:pt>
                <c:pt idx="6038">
                  <c:v>5</c:v>
                </c:pt>
                <c:pt idx="6039">
                  <c:v>2</c:v>
                </c:pt>
                <c:pt idx="6040">
                  <c:v>2</c:v>
                </c:pt>
                <c:pt idx="6041">
                  <c:v>3</c:v>
                </c:pt>
                <c:pt idx="6042">
                  <c:v>2</c:v>
                </c:pt>
                <c:pt idx="6043">
                  <c:v>4</c:v>
                </c:pt>
                <c:pt idx="6044">
                  <c:v>0</c:v>
                </c:pt>
                <c:pt idx="6045">
                  <c:v>2</c:v>
                </c:pt>
                <c:pt idx="6046">
                  <c:v>3</c:v>
                </c:pt>
                <c:pt idx="6047">
                  <c:v>3</c:v>
                </c:pt>
                <c:pt idx="6048">
                  <c:v>1</c:v>
                </c:pt>
                <c:pt idx="6049">
                  <c:v>2</c:v>
                </c:pt>
                <c:pt idx="6050">
                  <c:v>6</c:v>
                </c:pt>
                <c:pt idx="6051">
                  <c:v>2</c:v>
                </c:pt>
                <c:pt idx="6052">
                  <c:v>3</c:v>
                </c:pt>
                <c:pt idx="6053">
                  <c:v>2</c:v>
                </c:pt>
                <c:pt idx="6054">
                  <c:v>3</c:v>
                </c:pt>
                <c:pt idx="6055">
                  <c:v>5</c:v>
                </c:pt>
                <c:pt idx="6056">
                  <c:v>5</c:v>
                </c:pt>
                <c:pt idx="6057">
                  <c:v>1</c:v>
                </c:pt>
                <c:pt idx="6058">
                  <c:v>5</c:v>
                </c:pt>
                <c:pt idx="6059">
                  <c:v>5</c:v>
                </c:pt>
                <c:pt idx="6060">
                  <c:v>0</c:v>
                </c:pt>
                <c:pt idx="6061">
                  <c:v>5</c:v>
                </c:pt>
                <c:pt idx="6062">
                  <c:v>4</c:v>
                </c:pt>
                <c:pt idx="6063">
                  <c:v>2</c:v>
                </c:pt>
                <c:pt idx="6064">
                  <c:v>5</c:v>
                </c:pt>
                <c:pt idx="6065">
                  <c:v>2</c:v>
                </c:pt>
                <c:pt idx="6066">
                  <c:v>2</c:v>
                </c:pt>
                <c:pt idx="6067">
                  <c:v>3</c:v>
                </c:pt>
                <c:pt idx="6068">
                  <c:v>7</c:v>
                </c:pt>
                <c:pt idx="6069">
                  <c:v>1</c:v>
                </c:pt>
                <c:pt idx="6070">
                  <c:v>2</c:v>
                </c:pt>
                <c:pt idx="6071">
                  <c:v>4</c:v>
                </c:pt>
                <c:pt idx="6072">
                  <c:v>1</c:v>
                </c:pt>
                <c:pt idx="6073">
                  <c:v>3</c:v>
                </c:pt>
                <c:pt idx="6074">
                  <c:v>4</c:v>
                </c:pt>
                <c:pt idx="6075">
                  <c:v>3</c:v>
                </c:pt>
                <c:pt idx="6076">
                  <c:v>0</c:v>
                </c:pt>
                <c:pt idx="6077">
                  <c:v>4</c:v>
                </c:pt>
                <c:pt idx="6078">
                  <c:v>1</c:v>
                </c:pt>
                <c:pt idx="6079">
                  <c:v>1</c:v>
                </c:pt>
                <c:pt idx="6080">
                  <c:v>2</c:v>
                </c:pt>
                <c:pt idx="6081">
                  <c:v>0</c:v>
                </c:pt>
                <c:pt idx="6082">
                  <c:v>1</c:v>
                </c:pt>
                <c:pt idx="6083">
                  <c:v>4</c:v>
                </c:pt>
                <c:pt idx="6084">
                  <c:v>5</c:v>
                </c:pt>
                <c:pt idx="6085">
                  <c:v>2</c:v>
                </c:pt>
                <c:pt idx="6086">
                  <c:v>1</c:v>
                </c:pt>
                <c:pt idx="6087">
                  <c:v>5</c:v>
                </c:pt>
                <c:pt idx="6088">
                  <c:v>5</c:v>
                </c:pt>
                <c:pt idx="6089">
                  <c:v>3</c:v>
                </c:pt>
                <c:pt idx="6090">
                  <c:v>0</c:v>
                </c:pt>
                <c:pt idx="6091">
                  <c:v>4</c:v>
                </c:pt>
                <c:pt idx="6092">
                  <c:v>0</c:v>
                </c:pt>
                <c:pt idx="6093">
                  <c:v>1</c:v>
                </c:pt>
                <c:pt idx="6094">
                  <c:v>1</c:v>
                </c:pt>
                <c:pt idx="6095">
                  <c:v>4</c:v>
                </c:pt>
                <c:pt idx="6096">
                  <c:v>5</c:v>
                </c:pt>
                <c:pt idx="6097">
                  <c:v>7</c:v>
                </c:pt>
                <c:pt idx="6098">
                  <c:v>2</c:v>
                </c:pt>
                <c:pt idx="6099">
                  <c:v>0</c:v>
                </c:pt>
                <c:pt idx="6100">
                  <c:v>0</c:v>
                </c:pt>
                <c:pt idx="6101">
                  <c:v>2</c:v>
                </c:pt>
                <c:pt idx="6102">
                  <c:v>6</c:v>
                </c:pt>
                <c:pt idx="6103">
                  <c:v>1</c:v>
                </c:pt>
                <c:pt idx="6104">
                  <c:v>4</c:v>
                </c:pt>
                <c:pt idx="6105">
                  <c:v>4</c:v>
                </c:pt>
                <c:pt idx="6106">
                  <c:v>2</c:v>
                </c:pt>
                <c:pt idx="6107">
                  <c:v>4</c:v>
                </c:pt>
                <c:pt idx="6108">
                  <c:v>2</c:v>
                </c:pt>
                <c:pt idx="6109">
                  <c:v>5</c:v>
                </c:pt>
                <c:pt idx="6110">
                  <c:v>3</c:v>
                </c:pt>
                <c:pt idx="6111">
                  <c:v>5</c:v>
                </c:pt>
                <c:pt idx="6112">
                  <c:v>3</c:v>
                </c:pt>
                <c:pt idx="6113">
                  <c:v>1</c:v>
                </c:pt>
                <c:pt idx="6114">
                  <c:v>4</c:v>
                </c:pt>
                <c:pt idx="6115">
                  <c:v>3</c:v>
                </c:pt>
                <c:pt idx="6116">
                  <c:v>3</c:v>
                </c:pt>
                <c:pt idx="6117">
                  <c:v>2</c:v>
                </c:pt>
                <c:pt idx="6118">
                  <c:v>2</c:v>
                </c:pt>
                <c:pt idx="6119">
                  <c:v>2</c:v>
                </c:pt>
                <c:pt idx="6120">
                  <c:v>5</c:v>
                </c:pt>
                <c:pt idx="6121">
                  <c:v>4</c:v>
                </c:pt>
                <c:pt idx="6122">
                  <c:v>4</c:v>
                </c:pt>
                <c:pt idx="6123">
                  <c:v>3</c:v>
                </c:pt>
                <c:pt idx="6124">
                  <c:v>4</c:v>
                </c:pt>
                <c:pt idx="6125">
                  <c:v>2</c:v>
                </c:pt>
                <c:pt idx="6126">
                  <c:v>2</c:v>
                </c:pt>
                <c:pt idx="6127">
                  <c:v>2</c:v>
                </c:pt>
                <c:pt idx="6128">
                  <c:v>1</c:v>
                </c:pt>
                <c:pt idx="6129">
                  <c:v>3</c:v>
                </c:pt>
                <c:pt idx="6130">
                  <c:v>3</c:v>
                </c:pt>
                <c:pt idx="6131">
                  <c:v>1</c:v>
                </c:pt>
                <c:pt idx="6132">
                  <c:v>4</c:v>
                </c:pt>
                <c:pt idx="6133">
                  <c:v>6</c:v>
                </c:pt>
                <c:pt idx="6134">
                  <c:v>0</c:v>
                </c:pt>
                <c:pt idx="6135">
                  <c:v>2</c:v>
                </c:pt>
                <c:pt idx="6136">
                  <c:v>2</c:v>
                </c:pt>
                <c:pt idx="6137">
                  <c:v>4</c:v>
                </c:pt>
                <c:pt idx="6138">
                  <c:v>2</c:v>
                </c:pt>
                <c:pt idx="6139">
                  <c:v>6</c:v>
                </c:pt>
                <c:pt idx="6140">
                  <c:v>2</c:v>
                </c:pt>
                <c:pt idx="6141">
                  <c:v>4</c:v>
                </c:pt>
                <c:pt idx="6142">
                  <c:v>1</c:v>
                </c:pt>
                <c:pt idx="6143">
                  <c:v>7</c:v>
                </c:pt>
                <c:pt idx="6144">
                  <c:v>5</c:v>
                </c:pt>
                <c:pt idx="6145">
                  <c:v>3</c:v>
                </c:pt>
                <c:pt idx="6146">
                  <c:v>3</c:v>
                </c:pt>
                <c:pt idx="6147">
                  <c:v>2</c:v>
                </c:pt>
                <c:pt idx="6148">
                  <c:v>1</c:v>
                </c:pt>
                <c:pt idx="6149">
                  <c:v>4</c:v>
                </c:pt>
                <c:pt idx="6150">
                  <c:v>6</c:v>
                </c:pt>
                <c:pt idx="6151">
                  <c:v>3</c:v>
                </c:pt>
                <c:pt idx="6152">
                  <c:v>0</c:v>
                </c:pt>
                <c:pt idx="6153">
                  <c:v>3</c:v>
                </c:pt>
                <c:pt idx="6154">
                  <c:v>2</c:v>
                </c:pt>
                <c:pt idx="6155">
                  <c:v>3</c:v>
                </c:pt>
                <c:pt idx="6156">
                  <c:v>6</c:v>
                </c:pt>
                <c:pt idx="6157">
                  <c:v>4</c:v>
                </c:pt>
                <c:pt idx="6158">
                  <c:v>2</c:v>
                </c:pt>
                <c:pt idx="6159">
                  <c:v>0</c:v>
                </c:pt>
                <c:pt idx="6160">
                  <c:v>2</c:v>
                </c:pt>
                <c:pt idx="6161">
                  <c:v>3</c:v>
                </c:pt>
                <c:pt idx="6162">
                  <c:v>2</c:v>
                </c:pt>
                <c:pt idx="6163">
                  <c:v>5</c:v>
                </c:pt>
                <c:pt idx="6164">
                  <c:v>3</c:v>
                </c:pt>
                <c:pt idx="6165">
                  <c:v>4</c:v>
                </c:pt>
                <c:pt idx="6166">
                  <c:v>2</c:v>
                </c:pt>
                <c:pt idx="6167">
                  <c:v>4</c:v>
                </c:pt>
                <c:pt idx="6168">
                  <c:v>4</c:v>
                </c:pt>
                <c:pt idx="6169">
                  <c:v>6</c:v>
                </c:pt>
                <c:pt idx="6170">
                  <c:v>4</c:v>
                </c:pt>
                <c:pt idx="6171">
                  <c:v>3</c:v>
                </c:pt>
                <c:pt idx="6172">
                  <c:v>1</c:v>
                </c:pt>
                <c:pt idx="6173">
                  <c:v>2</c:v>
                </c:pt>
                <c:pt idx="6174">
                  <c:v>7</c:v>
                </c:pt>
                <c:pt idx="6175">
                  <c:v>1</c:v>
                </c:pt>
                <c:pt idx="6176">
                  <c:v>2</c:v>
                </c:pt>
                <c:pt idx="6177">
                  <c:v>0</c:v>
                </c:pt>
                <c:pt idx="6178">
                  <c:v>4</c:v>
                </c:pt>
                <c:pt idx="6179">
                  <c:v>1</c:v>
                </c:pt>
                <c:pt idx="6180">
                  <c:v>2</c:v>
                </c:pt>
                <c:pt idx="6181">
                  <c:v>4</c:v>
                </c:pt>
                <c:pt idx="6182">
                  <c:v>1</c:v>
                </c:pt>
                <c:pt idx="6183">
                  <c:v>2</c:v>
                </c:pt>
                <c:pt idx="6184">
                  <c:v>5</c:v>
                </c:pt>
                <c:pt idx="6185">
                  <c:v>2</c:v>
                </c:pt>
                <c:pt idx="6186">
                  <c:v>6</c:v>
                </c:pt>
                <c:pt idx="6187">
                  <c:v>5</c:v>
                </c:pt>
                <c:pt idx="6188">
                  <c:v>3</c:v>
                </c:pt>
                <c:pt idx="6189">
                  <c:v>1</c:v>
                </c:pt>
                <c:pt idx="6190">
                  <c:v>0</c:v>
                </c:pt>
                <c:pt idx="6191">
                  <c:v>2</c:v>
                </c:pt>
                <c:pt idx="6192">
                  <c:v>4</c:v>
                </c:pt>
                <c:pt idx="6193">
                  <c:v>2</c:v>
                </c:pt>
                <c:pt idx="6194">
                  <c:v>1</c:v>
                </c:pt>
                <c:pt idx="6195">
                  <c:v>4</c:v>
                </c:pt>
                <c:pt idx="6196">
                  <c:v>4</c:v>
                </c:pt>
                <c:pt idx="6197">
                  <c:v>1</c:v>
                </c:pt>
                <c:pt idx="6198">
                  <c:v>5</c:v>
                </c:pt>
                <c:pt idx="6199">
                  <c:v>5</c:v>
                </c:pt>
                <c:pt idx="6200">
                  <c:v>3</c:v>
                </c:pt>
                <c:pt idx="6201">
                  <c:v>4</c:v>
                </c:pt>
                <c:pt idx="6202">
                  <c:v>2</c:v>
                </c:pt>
                <c:pt idx="6203">
                  <c:v>4</c:v>
                </c:pt>
                <c:pt idx="6204">
                  <c:v>1</c:v>
                </c:pt>
                <c:pt idx="6205">
                  <c:v>2</c:v>
                </c:pt>
                <c:pt idx="6206">
                  <c:v>3</c:v>
                </c:pt>
                <c:pt idx="6207">
                  <c:v>4</c:v>
                </c:pt>
                <c:pt idx="6208">
                  <c:v>2</c:v>
                </c:pt>
                <c:pt idx="6209">
                  <c:v>8</c:v>
                </c:pt>
                <c:pt idx="6210">
                  <c:v>2</c:v>
                </c:pt>
                <c:pt idx="6211">
                  <c:v>0</c:v>
                </c:pt>
                <c:pt idx="6212">
                  <c:v>2</c:v>
                </c:pt>
                <c:pt idx="6213">
                  <c:v>4</c:v>
                </c:pt>
                <c:pt idx="6214">
                  <c:v>5</c:v>
                </c:pt>
                <c:pt idx="6215">
                  <c:v>4</c:v>
                </c:pt>
                <c:pt idx="6216">
                  <c:v>5</c:v>
                </c:pt>
                <c:pt idx="6217">
                  <c:v>4</c:v>
                </c:pt>
                <c:pt idx="6218">
                  <c:v>2</c:v>
                </c:pt>
                <c:pt idx="6219">
                  <c:v>4</c:v>
                </c:pt>
                <c:pt idx="6220">
                  <c:v>1</c:v>
                </c:pt>
                <c:pt idx="6221">
                  <c:v>5</c:v>
                </c:pt>
                <c:pt idx="6222">
                  <c:v>3</c:v>
                </c:pt>
                <c:pt idx="6223">
                  <c:v>6</c:v>
                </c:pt>
                <c:pt idx="6224">
                  <c:v>3</c:v>
                </c:pt>
                <c:pt idx="6225">
                  <c:v>2</c:v>
                </c:pt>
                <c:pt idx="6226">
                  <c:v>4</c:v>
                </c:pt>
                <c:pt idx="6227">
                  <c:v>7</c:v>
                </c:pt>
                <c:pt idx="6228">
                  <c:v>3</c:v>
                </c:pt>
                <c:pt idx="6229">
                  <c:v>5</c:v>
                </c:pt>
                <c:pt idx="6230">
                  <c:v>3</c:v>
                </c:pt>
                <c:pt idx="6231">
                  <c:v>3</c:v>
                </c:pt>
                <c:pt idx="6232">
                  <c:v>2</c:v>
                </c:pt>
                <c:pt idx="6233">
                  <c:v>2</c:v>
                </c:pt>
                <c:pt idx="6234">
                  <c:v>1</c:v>
                </c:pt>
                <c:pt idx="6235">
                  <c:v>6</c:v>
                </c:pt>
                <c:pt idx="6236">
                  <c:v>3</c:v>
                </c:pt>
                <c:pt idx="6237">
                  <c:v>4</c:v>
                </c:pt>
                <c:pt idx="6238">
                  <c:v>3</c:v>
                </c:pt>
                <c:pt idx="6239">
                  <c:v>0</c:v>
                </c:pt>
                <c:pt idx="6240">
                  <c:v>4</c:v>
                </c:pt>
                <c:pt idx="6241">
                  <c:v>1</c:v>
                </c:pt>
                <c:pt idx="6242">
                  <c:v>3</c:v>
                </c:pt>
                <c:pt idx="6243">
                  <c:v>2</c:v>
                </c:pt>
                <c:pt idx="6244">
                  <c:v>2</c:v>
                </c:pt>
                <c:pt idx="6245">
                  <c:v>5</c:v>
                </c:pt>
                <c:pt idx="6246">
                  <c:v>2</c:v>
                </c:pt>
                <c:pt idx="6247">
                  <c:v>1</c:v>
                </c:pt>
                <c:pt idx="6248">
                  <c:v>2</c:v>
                </c:pt>
                <c:pt idx="6249">
                  <c:v>2</c:v>
                </c:pt>
                <c:pt idx="6250">
                  <c:v>5</c:v>
                </c:pt>
                <c:pt idx="6251">
                  <c:v>3</c:v>
                </c:pt>
                <c:pt idx="6252">
                  <c:v>3</c:v>
                </c:pt>
                <c:pt idx="6253">
                  <c:v>4</c:v>
                </c:pt>
                <c:pt idx="6254">
                  <c:v>4</c:v>
                </c:pt>
                <c:pt idx="6255">
                  <c:v>4</c:v>
                </c:pt>
                <c:pt idx="6256">
                  <c:v>5</c:v>
                </c:pt>
                <c:pt idx="6257">
                  <c:v>3</c:v>
                </c:pt>
                <c:pt idx="6258">
                  <c:v>2</c:v>
                </c:pt>
                <c:pt idx="6259">
                  <c:v>4</c:v>
                </c:pt>
                <c:pt idx="6260">
                  <c:v>3</c:v>
                </c:pt>
                <c:pt idx="6261">
                  <c:v>2</c:v>
                </c:pt>
                <c:pt idx="6262">
                  <c:v>2</c:v>
                </c:pt>
                <c:pt idx="6263">
                  <c:v>2</c:v>
                </c:pt>
                <c:pt idx="6264">
                  <c:v>3</c:v>
                </c:pt>
                <c:pt idx="6265">
                  <c:v>3</c:v>
                </c:pt>
                <c:pt idx="6266">
                  <c:v>2</c:v>
                </c:pt>
                <c:pt idx="6267">
                  <c:v>1</c:v>
                </c:pt>
                <c:pt idx="6268">
                  <c:v>4</c:v>
                </c:pt>
                <c:pt idx="6269">
                  <c:v>1</c:v>
                </c:pt>
                <c:pt idx="6270">
                  <c:v>1</c:v>
                </c:pt>
                <c:pt idx="6271">
                  <c:v>5</c:v>
                </c:pt>
                <c:pt idx="6272">
                  <c:v>2</c:v>
                </c:pt>
                <c:pt idx="6273">
                  <c:v>2</c:v>
                </c:pt>
                <c:pt idx="6274">
                  <c:v>2</c:v>
                </c:pt>
                <c:pt idx="6275">
                  <c:v>5</c:v>
                </c:pt>
                <c:pt idx="6276">
                  <c:v>2</c:v>
                </c:pt>
                <c:pt idx="6277">
                  <c:v>5</c:v>
                </c:pt>
                <c:pt idx="6278">
                  <c:v>4</c:v>
                </c:pt>
                <c:pt idx="6279">
                  <c:v>5</c:v>
                </c:pt>
                <c:pt idx="6280">
                  <c:v>10</c:v>
                </c:pt>
                <c:pt idx="6281">
                  <c:v>3</c:v>
                </c:pt>
                <c:pt idx="6282">
                  <c:v>1</c:v>
                </c:pt>
                <c:pt idx="6283">
                  <c:v>4</c:v>
                </c:pt>
                <c:pt idx="6284">
                  <c:v>6</c:v>
                </c:pt>
                <c:pt idx="6285">
                  <c:v>1</c:v>
                </c:pt>
                <c:pt idx="6286">
                  <c:v>2</c:v>
                </c:pt>
                <c:pt idx="6287">
                  <c:v>0</c:v>
                </c:pt>
                <c:pt idx="6288">
                  <c:v>3</c:v>
                </c:pt>
                <c:pt idx="6289">
                  <c:v>2</c:v>
                </c:pt>
                <c:pt idx="6290">
                  <c:v>3</c:v>
                </c:pt>
                <c:pt idx="6291">
                  <c:v>6</c:v>
                </c:pt>
                <c:pt idx="6292">
                  <c:v>4</c:v>
                </c:pt>
                <c:pt idx="6293">
                  <c:v>4</c:v>
                </c:pt>
                <c:pt idx="6294">
                  <c:v>2</c:v>
                </c:pt>
                <c:pt idx="6295">
                  <c:v>2</c:v>
                </c:pt>
                <c:pt idx="6296">
                  <c:v>1</c:v>
                </c:pt>
                <c:pt idx="6297">
                  <c:v>3</c:v>
                </c:pt>
                <c:pt idx="6298">
                  <c:v>3</c:v>
                </c:pt>
                <c:pt idx="6299">
                  <c:v>4</c:v>
                </c:pt>
                <c:pt idx="6300">
                  <c:v>4</c:v>
                </c:pt>
                <c:pt idx="6301">
                  <c:v>7</c:v>
                </c:pt>
                <c:pt idx="6302">
                  <c:v>1</c:v>
                </c:pt>
                <c:pt idx="6303">
                  <c:v>2</c:v>
                </c:pt>
                <c:pt idx="6304">
                  <c:v>5</c:v>
                </c:pt>
                <c:pt idx="6305">
                  <c:v>3</c:v>
                </c:pt>
                <c:pt idx="6306">
                  <c:v>4</c:v>
                </c:pt>
                <c:pt idx="6307">
                  <c:v>2</c:v>
                </c:pt>
                <c:pt idx="6308">
                  <c:v>3</c:v>
                </c:pt>
                <c:pt idx="6309">
                  <c:v>1</c:v>
                </c:pt>
                <c:pt idx="6310">
                  <c:v>4</c:v>
                </c:pt>
                <c:pt idx="6311">
                  <c:v>4</c:v>
                </c:pt>
                <c:pt idx="6312">
                  <c:v>5</c:v>
                </c:pt>
                <c:pt idx="6313">
                  <c:v>3</c:v>
                </c:pt>
                <c:pt idx="6314">
                  <c:v>1</c:v>
                </c:pt>
                <c:pt idx="6315">
                  <c:v>2</c:v>
                </c:pt>
                <c:pt idx="6316">
                  <c:v>3</c:v>
                </c:pt>
                <c:pt idx="6317">
                  <c:v>1</c:v>
                </c:pt>
                <c:pt idx="6318">
                  <c:v>4</c:v>
                </c:pt>
                <c:pt idx="6319">
                  <c:v>3</c:v>
                </c:pt>
                <c:pt idx="6320">
                  <c:v>4</c:v>
                </c:pt>
                <c:pt idx="6321">
                  <c:v>3</c:v>
                </c:pt>
                <c:pt idx="6322">
                  <c:v>2</c:v>
                </c:pt>
                <c:pt idx="6323">
                  <c:v>3</c:v>
                </c:pt>
                <c:pt idx="6324">
                  <c:v>1</c:v>
                </c:pt>
                <c:pt idx="6325">
                  <c:v>4</c:v>
                </c:pt>
                <c:pt idx="6326">
                  <c:v>4</c:v>
                </c:pt>
                <c:pt idx="6327">
                  <c:v>0</c:v>
                </c:pt>
                <c:pt idx="6328">
                  <c:v>2</c:v>
                </c:pt>
                <c:pt idx="6329">
                  <c:v>2</c:v>
                </c:pt>
                <c:pt idx="6330">
                  <c:v>4</c:v>
                </c:pt>
                <c:pt idx="6331">
                  <c:v>5</c:v>
                </c:pt>
                <c:pt idx="6332">
                  <c:v>2</c:v>
                </c:pt>
                <c:pt idx="6333">
                  <c:v>3</c:v>
                </c:pt>
                <c:pt idx="6334">
                  <c:v>1</c:v>
                </c:pt>
                <c:pt idx="6335">
                  <c:v>2</c:v>
                </c:pt>
                <c:pt idx="6336">
                  <c:v>3</c:v>
                </c:pt>
                <c:pt idx="6337">
                  <c:v>4</c:v>
                </c:pt>
                <c:pt idx="6338">
                  <c:v>3</c:v>
                </c:pt>
                <c:pt idx="6339">
                  <c:v>2</c:v>
                </c:pt>
                <c:pt idx="6340">
                  <c:v>5</c:v>
                </c:pt>
                <c:pt idx="6341">
                  <c:v>9</c:v>
                </c:pt>
                <c:pt idx="6342">
                  <c:v>0</c:v>
                </c:pt>
                <c:pt idx="6343">
                  <c:v>0</c:v>
                </c:pt>
                <c:pt idx="6344">
                  <c:v>3</c:v>
                </c:pt>
                <c:pt idx="6345">
                  <c:v>1</c:v>
                </c:pt>
                <c:pt idx="6346">
                  <c:v>3</c:v>
                </c:pt>
                <c:pt idx="6347">
                  <c:v>2</c:v>
                </c:pt>
                <c:pt idx="6348">
                  <c:v>1</c:v>
                </c:pt>
                <c:pt idx="6349">
                  <c:v>1</c:v>
                </c:pt>
                <c:pt idx="6350">
                  <c:v>1</c:v>
                </c:pt>
                <c:pt idx="6351">
                  <c:v>2</c:v>
                </c:pt>
                <c:pt idx="6352">
                  <c:v>2</c:v>
                </c:pt>
                <c:pt idx="6353">
                  <c:v>1</c:v>
                </c:pt>
                <c:pt idx="6354">
                  <c:v>2</c:v>
                </c:pt>
                <c:pt idx="6355">
                  <c:v>2</c:v>
                </c:pt>
                <c:pt idx="6356">
                  <c:v>5</c:v>
                </c:pt>
                <c:pt idx="6357">
                  <c:v>3</c:v>
                </c:pt>
                <c:pt idx="6358">
                  <c:v>2</c:v>
                </c:pt>
                <c:pt idx="6359">
                  <c:v>1</c:v>
                </c:pt>
                <c:pt idx="6360">
                  <c:v>1</c:v>
                </c:pt>
                <c:pt idx="6361">
                  <c:v>2</c:v>
                </c:pt>
                <c:pt idx="6362">
                  <c:v>4</c:v>
                </c:pt>
                <c:pt idx="6363">
                  <c:v>4</c:v>
                </c:pt>
                <c:pt idx="6364">
                  <c:v>4</c:v>
                </c:pt>
                <c:pt idx="6365">
                  <c:v>2</c:v>
                </c:pt>
                <c:pt idx="6366">
                  <c:v>7</c:v>
                </c:pt>
                <c:pt idx="6367">
                  <c:v>5</c:v>
                </c:pt>
                <c:pt idx="6368">
                  <c:v>3</c:v>
                </c:pt>
                <c:pt idx="6369">
                  <c:v>2</c:v>
                </c:pt>
                <c:pt idx="6370">
                  <c:v>3</c:v>
                </c:pt>
                <c:pt idx="6371">
                  <c:v>5</c:v>
                </c:pt>
                <c:pt idx="6372">
                  <c:v>1</c:v>
                </c:pt>
                <c:pt idx="6373">
                  <c:v>2</c:v>
                </c:pt>
                <c:pt idx="6374">
                  <c:v>0</c:v>
                </c:pt>
                <c:pt idx="6375">
                  <c:v>2</c:v>
                </c:pt>
                <c:pt idx="6376">
                  <c:v>3</c:v>
                </c:pt>
                <c:pt idx="6377">
                  <c:v>5</c:v>
                </c:pt>
                <c:pt idx="6378">
                  <c:v>4</c:v>
                </c:pt>
                <c:pt idx="6379">
                  <c:v>3</c:v>
                </c:pt>
                <c:pt idx="6380">
                  <c:v>3</c:v>
                </c:pt>
                <c:pt idx="6381">
                  <c:v>2</c:v>
                </c:pt>
                <c:pt idx="6382">
                  <c:v>3</c:v>
                </c:pt>
                <c:pt idx="6383">
                  <c:v>3</c:v>
                </c:pt>
                <c:pt idx="6384">
                  <c:v>2</c:v>
                </c:pt>
                <c:pt idx="6385">
                  <c:v>0</c:v>
                </c:pt>
                <c:pt idx="6386">
                  <c:v>2</c:v>
                </c:pt>
                <c:pt idx="6387">
                  <c:v>0</c:v>
                </c:pt>
                <c:pt idx="6388">
                  <c:v>3</c:v>
                </c:pt>
                <c:pt idx="6389">
                  <c:v>4</c:v>
                </c:pt>
                <c:pt idx="6390">
                  <c:v>1</c:v>
                </c:pt>
                <c:pt idx="6391">
                  <c:v>4</c:v>
                </c:pt>
                <c:pt idx="6392">
                  <c:v>4</c:v>
                </c:pt>
                <c:pt idx="6393">
                  <c:v>4</c:v>
                </c:pt>
                <c:pt idx="6394">
                  <c:v>4</c:v>
                </c:pt>
                <c:pt idx="6395">
                  <c:v>1</c:v>
                </c:pt>
                <c:pt idx="6396">
                  <c:v>0</c:v>
                </c:pt>
                <c:pt idx="6397">
                  <c:v>1</c:v>
                </c:pt>
                <c:pt idx="6398">
                  <c:v>1</c:v>
                </c:pt>
                <c:pt idx="6399">
                  <c:v>4</c:v>
                </c:pt>
                <c:pt idx="6400">
                  <c:v>2</c:v>
                </c:pt>
                <c:pt idx="6401">
                  <c:v>2</c:v>
                </c:pt>
                <c:pt idx="6402">
                  <c:v>2</c:v>
                </c:pt>
                <c:pt idx="6403">
                  <c:v>4</c:v>
                </c:pt>
                <c:pt idx="6404">
                  <c:v>3</c:v>
                </c:pt>
                <c:pt idx="6405">
                  <c:v>3</c:v>
                </c:pt>
                <c:pt idx="6406">
                  <c:v>3</c:v>
                </c:pt>
                <c:pt idx="6407">
                  <c:v>3</c:v>
                </c:pt>
                <c:pt idx="6408">
                  <c:v>2</c:v>
                </c:pt>
                <c:pt idx="6409">
                  <c:v>2</c:v>
                </c:pt>
                <c:pt idx="6410">
                  <c:v>3</c:v>
                </c:pt>
                <c:pt idx="6411">
                  <c:v>3</c:v>
                </c:pt>
                <c:pt idx="6412">
                  <c:v>3</c:v>
                </c:pt>
                <c:pt idx="6413">
                  <c:v>2</c:v>
                </c:pt>
                <c:pt idx="6414">
                  <c:v>2</c:v>
                </c:pt>
                <c:pt idx="6415">
                  <c:v>2</c:v>
                </c:pt>
                <c:pt idx="6416">
                  <c:v>5</c:v>
                </c:pt>
                <c:pt idx="6417">
                  <c:v>3</c:v>
                </c:pt>
                <c:pt idx="6418">
                  <c:v>4</c:v>
                </c:pt>
                <c:pt idx="6419">
                  <c:v>1</c:v>
                </c:pt>
                <c:pt idx="6420">
                  <c:v>5</c:v>
                </c:pt>
                <c:pt idx="6421">
                  <c:v>0</c:v>
                </c:pt>
                <c:pt idx="6422">
                  <c:v>1</c:v>
                </c:pt>
                <c:pt idx="6423">
                  <c:v>3</c:v>
                </c:pt>
                <c:pt idx="6424">
                  <c:v>2</c:v>
                </c:pt>
                <c:pt idx="6425">
                  <c:v>3</c:v>
                </c:pt>
                <c:pt idx="6426">
                  <c:v>3</c:v>
                </c:pt>
                <c:pt idx="6427">
                  <c:v>0</c:v>
                </c:pt>
                <c:pt idx="6428">
                  <c:v>1</c:v>
                </c:pt>
                <c:pt idx="6429">
                  <c:v>3</c:v>
                </c:pt>
                <c:pt idx="6430">
                  <c:v>2</c:v>
                </c:pt>
                <c:pt idx="6431">
                  <c:v>5</c:v>
                </c:pt>
                <c:pt idx="6432">
                  <c:v>1</c:v>
                </c:pt>
                <c:pt idx="6433">
                  <c:v>3</c:v>
                </c:pt>
                <c:pt idx="6434">
                  <c:v>2</c:v>
                </c:pt>
                <c:pt idx="6435">
                  <c:v>0</c:v>
                </c:pt>
                <c:pt idx="6436">
                  <c:v>2</c:v>
                </c:pt>
                <c:pt idx="6437">
                  <c:v>3</c:v>
                </c:pt>
                <c:pt idx="6438">
                  <c:v>4</c:v>
                </c:pt>
                <c:pt idx="6439">
                  <c:v>3</c:v>
                </c:pt>
                <c:pt idx="6440">
                  <c:v>7</c:v>
                </c:pt>
                <c:pt idx="6441">
                  <c:v>2</c:v>
                </c:pt>
                <c:pt idx="6442">
                  <c:v>0</c:v>
                </c:pt>
                <c:pt idx="6443">
                  <c:v>2</c:v>
                </c:pt>
                <c:pt idx="6444">
                  <c:v>3</c:v>
                </c:pt>
                <c:pt idx="6445">
                  <c:v>3</c:v>
                </c:pt>
                <c:pt idx="6446">
                  <c:v>2</c:v>
                </c:pt>
                <c:pt idx="6447">
                  <c:v>3</c:v>
                </c:pt>
                <c:pt idx="6448">
                  <c:v>1</c:v>
                </c:pt>
                <c:pt idx="6449">
                  <c:v>0</c:v>
                </c:pt>
                <c:pt idx="6450">
                  <c:v>0</c:v>
                </c:pt>
                <c:pt idx="6451">
                  <c:v>2</c:v>
                </c:pt>
                <c:pt idx="6452">
                  <c:v>1</c:v>
                </c:pt>
                <c:pt idx="6453">
                  <c:v>2</c:v>
                </c:pt>
                <c:pt idx="6454">
                  <c:v>1</c:v>
                </c:pt>
                <c:pt idx="6455">
                  <c:v>2</c:v>
                </c:pt>
                <c:pt idx="6456">
                  <c:v>1</c:v>
                </c:pt>
                <c:pt idx="6457">
                  <c:v>5</c:v>
                </c:pt>
                <c:pt idx="6458">
                  <c:v>3</c:v>
                </c:pt>
                <c:pt idx="6459">
                  <c:v>0</c:v>
                </c:pt>
                <c:pt idx="6460">
                  <c:v>3</c:v>
                </c:pt>
                <c:pt idx="6461">
                  <c:v>4</c:v>
                </c:pt>
                <c:pt idx="6462">
                  <c:v>1</c:v>
                </c:pt>
                <c:pt idx="6463">
                  <c:v>1</c:v>
                </c:pt>
                <c:pt idx="6464">
                  <c:v>1</c:v>
                </c:pt>
                <c:pt idx="6465">
                  <c:v>2</c:v>
                </c:pt>
                <c:pt idx="6466">
                  <c:v>3</c:v>
                </c:pt>
                <c:pt idx="6467">
                  <c:v>5</c:v>
                </c:pt>
                <c:pt idx="6468">
                  <c:v>2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3</c:v>
                </c:pt>
                <c:pt idx="6473">
                  <c:v>2</c:v>
                </c:pt>
                <c:pt idx="6474">
                  <c:v>2</c:v>
                </c:pt>
                <c:pt idx="6475">
                  <c:v>2</c:v>
                </c:pt>
                <c:pt idx="6476">
                  <c:v>3</c:v>
                </c:pt>
                <c:pt idx="6477">
                  <c:v>3</c:v>
                </c:pt>
                <c:pt idx="6478">
                  <c:v>1</c:v>
                </c:pt>
                <c:pt idx="6479">
                  <c:v>3</c:v>
                </c:pt>
                <c:pt idx="6480">
                  <c:v>2</c:v>
                </c:pt>
                <c:pt idx="6481">
                  <c:v>1</c:v>
                </c:pt>
                <c:pt idx="6482">
                  <c:v>5</c:v>
                </c:pt>
                <c:pt idx="6483">
                  <c:v>2</c:v>
                </c:pt>
                <c:pt idx="6484">
                  <c:v>3</c:v>
                </c:pt>
                <c:pt idx="6485">
                  <c:v>0</c:v>
                </c:pt>
                <c:pt idx="6486">
                  <c:v>4</c:v>
                </c:pt>
                <c:pt idx="6487">
                  <c:v>4</c:v>
                </c:pt>
                <c:pt idx="6488">
                  <c:v>1</c:v>
                </c:pt>
                <c:pt idx="6489">
                  <c:v>4</c:v>
                </c:pt>
                <c:pt idx="6490">
                  <c:v>3</c:v>
                </c:pt>
                <c:pt idx="6491">
                  <c:v>3</c:v>
                </c:pt>
                <c:pt idx="6492">
                  <c:v>3</c:v>
                </c:pt>
                <c:pt idx="6493">
                  <c:v>8</c:v>
                </c:pt>
                <c:pt idx="6494">
                  <c:v>1</c:v>
                </c:pt>
                <c:pt idx="6495">
                  <c:v>2</c:v>
                </c:pt>
                <c:pt idx="6496">
                  <c:v>3</c:v>
                </c:pt>
                <c:pt idx="6497">
                  <c:v>3</c:v>
                </c:pt>
                <c:pt idx="6498">
                  <c:v>1</c:v>
                </c:pt>
                <c:pt idx="6499">
                  <c:v>2</c:v>
                </c:pt>
                <c:pt idx="6500">
                  <c:v>3</c:v>
                </c:pt>
                <c:pt idx="6501">
                  <c:v>2</c:v>
                </c:pt>
                <c:pt idx="6502">
                  <c:v>2</c:v>
                </c:pt>
                <c:pt idx="6503">
                  <c:v>4</c:v>
                </c:pt>
                <c:pt idx="6504">
                  <c:v>2</c:v>
                </c:pt>
                <c:pt idx="6505">
                  <c:v>2</c:v>
                </c:pt>
                <c:pt idx="6506">
                  <c:v>3</c:v>
                </c:pt>
                <c:pt idx="6507">
                  <c:v>10</c:v>
                </c:pt>
                <c:pt idx="6508">
                  <c:v>1</c:v>
                </c:pt>
                <c:pt idx="6509">
                  <c:v>0</c:v>
                </c:pt>
                <c:pt idx="6510">
                  <c:v>3</c:v>
                </c:pt>
                <c:pt idx="6511">
                  <c:v>1</c:v>
                </c:pt>
                <c:pt idx="6512">
                  <c:v>3</c:v>
                </c:pt>
                <c:pt idx="6513">
                  <c:v>5</c:v>
                </c:pt>
                <c:pt idx="6514">
                  <c:v>2</c:v>
                </c:pt>
                <c:pt idx="6515">
                  <c:v>4</c:v>
                </c:pt>
                <c:pt idx="6516">
                  <c:v>2</c:v>
                </c:pt>
                <c:pt idx="6517">
                  <c:v>6</c:v>
                </c:pt>
                <c:pt idx="6518">
                  <c:v>2</c:v>
                </c:pt>
                <c:pt idx="6519">
                  <c:v>4</c:v>
                </c:pt>
                <c:pt idx="6520">
                  <c:v>1</c:v>
                </c:pt>
                <c:pt idx="6521">
                  <c:v>8</c:v>
                </c:pt>
                <c:pt idx="6522">
                  <c:v>4</c:v>
                </c:pt>
                <c:pt idx="6523">
                  <c:v>2</c:v>
                </c:pt>
                <c:pt idx="6524">
                  <c:v>1</c:v>
                </c:pt>
                <c:pt idx="6525">
                  <c:v>1</c:v>
                </c:pt>
                <c:pt idx="6526">
                  <c:v>5</c:v>
                </c:pt>
                <c:pt idx="6527">
                  <c:v>1</c:v>
                </c:pt>
                <c:pt idx="6528">
                  <c:v>3</c:v>
                </c:pt>
                <c:pt idx="6529">
                  <c:v>2</c:v>
                </c:pt>
                <c:pt idx="6530">
                  <c:v>2</c:v>
                </c:pt>
                <c:pt idx="6531">
                  <c:v>1</c:v>
                </c:pt>
                <c:pt idx="6532">
                  <c:v>1</c:v>
                </c:pt>
                <c:pt idx="6533">
                  <c:v>5</c:v>
                </c:pt>
                <c:pt idx="6534">
                  <c:v>2</c:v>
                </c:pt>
                <c:pt idx="6535">
                  <c:v>0</c:v>
                </c:pt>
                <c:pt idx="6536">
                  <c:v>3</c:v>
                </c:pt>
                <c:pt idx="6537">
                  <c:v>3</c:v>
                </c:pt>
                <c:pt idx="6538">
                  <c:v>0</c:v>
                </c:pt>
                <c:pt idx="6539">
                  <c:v>4</c:v>
                </c:pt>
                <c:pt idx="6540">
                  <c:v>6</c:v>
                </c:pt>
                <c:pt idx="6541">
                  <c:v>5</c:v>
                </c:pt>
                <c:pt idx="6542">
                  <c:v>1</c:v>
                </c:pt>
                <c:pt idx="6543">
                  <c:v>6</c:v>
                </c:pt>
                <c:pt idx="6544">
                  <c:v>4</c:v>
                </c:pt>
                <c:pt idx="6545">
                  <c:v>2</c:v>
                </c:pt>
                <c:pt idx="6546">
                  <c:v>0</c:v>
                </c:pt>
                <c:pt idx="6547">
                  <c:v>2</c:v>
                </c:pt>
                <c:pt idx="6548">
                  <c:v>5</c:v>
                </c:pt>
                <c:pt idx="6549">
                  <c:v>1</c:v>
                </c:pt>
                <c:pt idx="6550">
                  <c:v>1</c:v>
                </c:pt>
                <c:pt idx="6551">
                  <c:v>4</c:v>
                </c:pt>
                <c:pt idx="6552">
                  <c:v>5</c:v>
                </c:pt>
                <c:pt idx="6553">
                  <c:v>4</c:v>
                </c:pt>
                <c:pt idx="6554">
                  <c:v>2</c:v>
                </c:pt>
                <c:pt idx="6555">
                  <c:v>2</c:v>
                </c:pt>
                <c:pt idx="6556">
                  <c:v>5</c:v>
                </c:pt>
                <c:pt idx="6557">
                  <c:v>1</c:v>
                </c:pt>
                <c:pt idx="6558">
                  <c:v>1</c:v>
                </c:pt>
                <c:pt idx="6559">
                  <c:v>3</c:v>
                </c:pt>
                <c:pt idx="6560">
                  <c:v>0</c:v>
                </c:pt>
                <c:pt idx="6561">
                  <c:v>0</c:v>
                </c:pt>
                <c:pt idx="6562">
                  <c:v>2</c:v>
                </c:pt>
                <c:pt idx="6563">
                  <c:v>7</c:v>
                </c:pt>
                <c:pt idx="6564">
                  <c:v>2</c:v>
                </c:pt>
                <c:pt idx="6565">
                  <c:v>3</c:v>
                </c:pt>
                <c:pt idx="6566">
                  <c:v>3</c:v>
                </c:pt>
                <c:pt idx="6567">
                  <c:v>2</c:v>
                </c:pt>
                <c:pt idx="6568">
                  <c:v>4</c:v>
                </c:pt>
                <c:pt idx="6569">
                  <c:v>2</c:v>
                </c:pt>
                <c:pt idx="6570">
                  <c:v>2</c:v>
                </c:pt>
                <c:pt idx="6571">
                  <c:v>3</c:v>
                </c:pt>
                <c:pt idx="6572">
                  <c:v>3</c:v>
                </c:pt>
                <c:pt idx="6573">
                  <c:v>3</c:v>
                </c:pt>
                <c:pt idx="6574">
                  <c:v>0</c:v>
                </c:pt>
                <c:pt idx="6575">
                  <c:v>3</c:v>
                </c:pt>
                <c:pt idx="6576">
                  <c:v>5</c:v>
                </c:pt>
                <c:pt idx="6577">
                  <c:v>2</c:v>
                </c:pt>
                <c:pt idx="6578">
                  <c:v>0</c:v>
                </c:pt>
                <c:pt idx="6579">
                  <c:v>3</c:v>
                </c:pt>
                <c:pt idx="6580">
                  <c:v>1</c:v>
                </c:pt>
                <c:pt idx="6581">
                  <c:v>3</c:v>
                </c:pt>
                <c:pt idx="6582">
                  <c:v>3</c:v>
                </c:pt>
                <c:pt idx="6583">
                  <c:v>0</c:v>
                </c:pt>
                <c:pt idx="6584">
                  <c:v>3</c:v>
                </c:pt>
                <c:pt idx="6585">
                  <c:v>3</c:v>
                </c:pt>
                <c:pt idx="6586">
                  <c:v>2</c:v>
                </c:pt>
                <c:pt idx="6587">
                  <c:v>3</c:v>
                </c:pt>
                <c:pt idx="6588">
                  <c:v>1</c:v>
                </c:pt>
                <c:pt idx="6589">
                  <c:v>3</c:v>
                </c:pt>
                <c:pt idx="6590">
                  <c:v>1</c:v>
                </c:pt>
                <c:pt idx="6591">
                  <c:v>0</c:v>
                </c:pt>
                <c:pt idx="6592">
                  <c:v>3</c:v>
                </c:pt>
                <c:pt idx="6593">
                  <c:v>3</c:v>
                </c:pt>
                <c:pt idx="6594">
                  <c:v>3</c:v>
                </c:pt>
                <c:pt idx="6595">
                  <c:v>8</c:v>
                </c:pt>
                <c:pt idx="6596">
                  <c:v>1</c:v>
                </c:pt>
                <c:pt idx="6597">
                  <c:v>3</c:v>
                </c:pt>
                <c:pt idx="6598">
                  <c:v>4</c:v>
                </c:pt>
                <c:pt idx="6599">
                  <c:v>2</c:v>
                </c:pt>
                <c:pt idx="6600">
                  <c:v>3</c:v>
                </c:pt>
                <c:pt idx="6601">
                  <c:v>2</c:v>
                </c:pt>
                <c:pt idx="6602">
                  <c:v>3</c:v>
                </c:pt>
                <c:pt idx="6603">
                  <c:v>4</c:v>
                </c:pt>
                <c:pt idx="6604">
                  <c:v>3</c:v>
                </c:pt>
                <c:pt idx="6605">
                  <c:v>2</c:v>
                </c:pt>
                <c:pt idx="6606">
                  <c:v>4</c:v>
                </c:pt>
                <c:pt idx="6607">
                  <c:v>3</c:v>
                </c:pt>
                <c:pt idx="6608">
                  <c:v>2</c:v>
                </c:pt>
                <c:pt idx="6609">
                  <c:v>4</c:v>
                </c:pt>
                <c:pt idx="6610">
                  <c:v>3</c:v>
                </c:pt>
                <c:pt idx="6611">
                  <c:v>5</c:v>
                </c:pt>
                <c:pt idx="6612">
                  <c:v>5</c:v>
                </c:pt>
                <c:pt idx="6613">
                  <c:v>3</c:v>
                </c:pt>
                <c:pt idx="6614">
                  <c:v>2</c:v>
                </c:pt>
                <c:pt idx="6615">
                  <c:v>2</c:v>
                </c:pt>
                <c:pt idx="6616">
                  <c:v>3</c:v>
                </c:pt>
                <c:pt idx="6617">
                  <c:v>2</c:v>
                </c:pt>
                <c:pt idx="6618">
                  <c:v>2</c:v>
                </c:pt>
                <c:pt idx="6619">
                  <c:v>5</c:v>
                </c:pt>
                <c:pt idx="6620">
                  <c:v>2</c:v>
                </c:pt>
                <c:pt idx="6621">
                  <c:v>3</c:v>
                </c:pt>
                <c:pt idx="6622">
                  <c:v>3</c:v>
                </c:pt>
                <c:pt idx="6623">
                  <c:v>3</c:v>
                </c:pt>
                <c:pt idx="6624">
                  <c:v>0</c:v>
                </c:pt>
                <c:pt idx="6625">
                  <c:v>3</c:v>
                </c:pt>
                <c:pt idx="6626">
                  <c:v>5</c:v>
                </c:pt>
                <c:pt idx="6627">
                  <c:v>1</c:v>
                </c:pt>
                <c:pt idx="6628">
                  <c:v>2</c:v>
                </c:pt>
                <c:pt idx="6629">
                  <c:v>1</c:v>
                </c:pt>
                <c:pt idx="6630">
                  <c:v>7</c:v>
                </c:pt>
                <c:pt idx="6631">
                  <c:v>4</c:v>
                </c:pt>
                <c:pt idx="6632">
                  <c:v>0</c:v>
                </c:pt>
                <c:pt idx="6633">
                  <c:v>4</c:v>
                </c:pt>
                <c:pt idx="6634">
                  <c:v>3</c:v>
                </c:pt>
                <c:pt idx="6635">
                  <c:v>1</c:v>
                </c:pt>
                <c:pt idx="6636">
                  <c:v>3</c:v>
                </c:pt>
                <c:pt idx="6637">
                  <c:v>1</c:v>
                </c:pt>
                <c:pt idx="6638">
                  <c:v>3</c:v>
                </c:pt>
                <c:pt idx="6639">
                  <c:v>2</c:v>
                </c:pt>
                <c:pt idx="6640">
                  <c:v>1</c:v>
                </c:pt>
                <c:pt idx="6641">
                  <c:v>5</c:v>
                </c:pt>
                <c:pt idx="6642">
                  <c:v>1</c:v>
                </c:pt>
                <c:pt idx="6643">
                  <c:v>6</c:v>
                </c:pt>
                <c:pt idx="6644">
                  <c:v>3</c:v>
                </c:pt>
                <c:pt idx="6645">
                  <c:v>3</c:v>
                </c:pt>
                <c:pt idx="6646">
                  <c:v>3</c:v>
                </c:pt>
                <c:pt idx="6647">
                  <c:v>4</c:v>
                </c:pt>
                <c:pt idx="6648">
                  <c:v>1</c:v>
                </c:pt>
                <c:pt idx="6649">
                  <c:v>4</c:v>
                </c:pt>
                <c:pt idx="6650">
                  <c:v>2</c:v>
                </c:pt>
                <c:pt idx="6651">
                  <c:v>3</c:v>
                </c:pt>
                <c:pt idx="6652">
                  <c:v>2</c:v>
                </c:pt>
                <c:pt idx="6653">
                  <c:v>1</c:v>
                </c:pt>
                <c:pt idx="6654">
                  <c:v>4</c:v>
                </c:pt>
                <c:pt idx="6655">
                  <c:v>3</c:v>
                </c:pt>
                <c:pt idx="6656">
                  <c:v>1</c:v>
                </c:pt>
                <c:pt idx="6657">
                  <c:v>3</c:v>
                </c:pt>
                <c:pt idx="6658">
                  <c:v>2</c:v>
                </c:pt>
                <c:pt idx="6659">
                  <c:v>2</c:v>
                </c:pt>
                <c:pt idx="6660">
                  <c:v>2</c:v>
                </c:pt>
                <c:pt idx="6661">
                  <c:v>4</c:v>
                </c:pt>
                <c:pt idx="6662">
                  <c:v>3</c:v>
                </c:pt>
                <c:pt idx="6663">
                  <c:v>1</c:v>
                </c:pt>
                <c:pt idx="6664">
                  <c:v>4</c:v>
                </c:pt>
                <c:pt idx="6665">
                  <c:v>5</c:v>
                </c:pt>
                <c:pt idx="6666">
                  <c:v>2</c:v>
                </c:pt>
                <c:pt idx="6667">
                  <c:v>4</c:v>
                </c:pt>
                <c:pt idx="6668">
                  <c:v>2</c:v>
                </c:pt>
                <c:pt idx="6669">
                  <c:v>2</c:v>
                </c:pt>
                <c:pt idx="6670">
                  <c:v>2</c:v>
                </c:pt>
                <c:pt idx="6671">
                  <c:v>4</c:v>
                </c:pt>
                <c:pt idx="6672">
                  <c:v>2</c:v>
                </c:pt>
                <c:pt idx="6673">
                  <c:v>2</c:v>
                </c:pt>
                <c:pt idx="6674">
                  <c:v>4</c:v>
                </c:pt>
                <c:pt idx="6675">
                  <c:v>1</c:v>
                </c:pt>
                <c:pt idx="6676">
                  <c:v>0</c:v>
                </c:pt>
                <c:pt idx="6677">
                  <c:v>3</c:v>
                </c:pt>
                <c:pt idx="6678">
                  <c:v>4</c:v>
                </c:pt>
                <c:pt idx="6679">
                  <c:v>3</c:v>
                </c:pt>
                <c:pt idx="6680">
                  <c:v>5</c:v>
                </c:pt>
                <c:pt idx="6681">
                  <c:v>6</c:v>
                </c:pt>
                <c:pt idx="6682">
                  <c:v>4</c:v>
                </c:pt>
                <c:pt idx="6683">
                  <c:v>1</c:v>
                </c:pt>
                <c:pt idx="6684">
                  <c:v>4</c:v>
                </c:pt>
                <c:pt idx="6685">
                  <c:v>2</c:v>
                </c:pt>
                <c:pt idx="6686">
                  <c:v>1</c:v>
                </c:pt>
                <c:pt idx="6687">
                  <c:v>4</c:v>
                </c:pt>
                <c:pt idx="6688">
                  <c:v>1</c:v>
                </c:pt>
                <c:pt idx="6689">
                  <c:v>0</c:v>
                </c:pt>
                <c:pt idx="6690">
                  <c:v>2</c:v>
                </c:pt>
                <c:pt idx="6691">
                  <c:v>2</c:v>
                </c:pt>
                <c:pt idx="6692">
                  <c:v>1</c:v>
                </c:pt>
                <c:pt idx="6693">
                  <c:v>0</c:v>
                </c:pt>
                <c:pt idx="6694">
                  <c:v>2</c:v>
                </c:pt>
                <c:pt idx="6695">
                  <c:v>7</c:v>
                </c:pt>
                <c:pt idx="6696">
                  <c:v>1</c:v>
                </c:pt>
                <c:pt idx="6697">
                  <c:v>3</c:v>
                </c:pt>
                <c:pt idx="6698">
                  <c:v>2</c:v>
                </c:pt>
                <c:pt idx="6699">
                  <c:v>4</c:v>
                </c:pt>
                <c:pt idx="6700">
                  <c:v>6</c:v>
                </c:pt>
                <c:pt idx="6701">
                  <c:v>4</c:v>
                </c:pt>
                <c:pt idx="6702">
                  <c:v>2</c:v>
                </c:pt>
                <c:pt idx="6703">
                  <c:v>4</c:v>
                </c:pt>
                <c:pt idx="6704">
                  <c:v>2</c:v>
                </c:pt>
                <c:pt idx="6705">
                  <c:v>3</c:v>
                </c:pt>
                <c:pt idx="6706">
                  <c:v>2</c:v>
                </c:pt>
                <c:pt idx="6707">
                  <c:v>1</c:v>
                </c:pt>
                <c:pt idx="6708">
                  <c:v>3</c:v>
                </c:pt>
                <c:pt idx="6709">
                  <c:v>4</c:v>
                </c:pt>
                <c:pt idx="6710">
                  <c:v>1</c:v>
                </c:pt>
                <c:pt idx="6711">
                  <c:v>6</c:v>
                </c:pt>
                <c:pt idx="6712">
                  <c:v>1</c:v>
                </c:pt>
                <c:pt idx="6713">
                  <c:v>2</c:v>
                </c:pt>
                <c:pt idx="6714">
                  <c:v>2</c:v>
                </c:pt>
                <c:pt idx="6715">
                  <c:v>1</c:v>
                </c:pt>
                <c:pt idx="6716">
                  <c:v>2</c:v>
                </c:pt>
                <c:pt idx="6717">
                  <c:v>2</c:v>
                </c:pt>
                <c:pt idx="6718">
                  <c:v>3</c:v>
                </c:pt>
                <c:pt idx="6719">
                  <c:v>1</c:v>
                </c:pt>
                <c:pt idx="6720">
                  <c:v>5</c:v>
                </c:pt>
                <c:pt idx="6721">
                  <c:v>4</c:v>
                </c:pt>
                <c:pt idx="6722">
                  <c:v>4</c:v>
                </c:pt>
                <c:pt idx="6723">
                  <c:v>4</c:v>
                </c:pt>
                <c:pt idx="6724">
                  <c:v>3</c:v>
                </c:pt>
                <c:pt idx="6725">
                  <c:v>1</c:v>
                </c:pt>
                <c:pt idx="6726">
                  <c:v>1</c:v>
                </c:pt>
                <c:pt idx="6727">
                  <c:v>1</c:v>
                </c:pt>
                <c:pt idx="6728">
                  <c:v>3</c:v>
                </c:pt>
                <c:pt idx="6729">
                  <c:v>2</c:v>
                </c:pt>
                <c:pt idx="6730">
                  <c:v>1</c:v>
                </c:pt>
                <c:pt idx="6731">
                  <c:v>1</c:v>
                </c:pt>
                <c:pt idx="6732">
                  <c:v>2</c:v>
                </c:pt>
                <c:pt idx="6733">
                  <c:v>0</c:v>
                </c:pt>
                <c:pt idx="6734">
                  <c:v>3</c:v>
                </c:pt>
                <c:pt idx="6735">
                  <c:v>3</c:v>
                </c:pt>
                <c:pt idx="6736">
                  <c:v>1</c:v>
                </c:pt>
                <c:pt idx="6737">
                  <c:v>3</c:v>
                </c:pt>
                <c:pt idx="6738">
                  <c:v>1</c:v>
                </c:pt>
                <c:pt idx="6739">
                  <c:v>3</c:v>
                </c:pt>
                <c:pt idx="6740">
                  <c:v>2</c:v>
                </c:pt>
                <c:pt idx="6741">
                  <c:v>5</c:v>
                </c:pt>
                <c:pt idx="6742">
                  <c:v>1</c:v>
                </c:pt>
                <c:pt idx="6743">
                  <c:v>6</c:v>
                </c:pt>
                <c:pt idx="6744">
                  <c:v>3</c:v>
                </c:pt>
                <c:pt idx="6745">
                  <c:v>2</c:v>
                </c:pt>
                <c:pt idx="6746">
                  <c:v>2</c:v>
                </c:pt>
                <c:pt idx="6747">
                  <c:v>3</c:v>
                </c:pt>
                <c:pt idx="6748">
                  <c:v>3</c:v>
                </c:pt>
                <c:pt idx="6749">
                  <c:v>0</c:v>
                </c:pt>
                <c:pt idx="6750">
                  <c:v>2</c:v>
                </c:pt>
                <c:pt idx="6751">
                  <c:v>1</c:v>
                </c:pt>
                <c:pt idx="6752">
                  <c:v>1</c:v>
                </c:pt>
                <c:pt idx="6753">
                  <c:v>2</c:v>
                </c:pt>
                <c:pt idx="6754">
                  <c:v>4</c:v>
                </c:pt>
                <c:pt idx="6755">
                  <c:v>1</c:v>
                </c:pt>
                <c:pt idx="6756">
                  <c:v>3</c:v>
                </c:pt>
                <c:pt idx="6757">
                  <c:v>4</c:v>
                </c:pt>
                <c:pt idx="6758">
                  <c:v>3</c:v>
                </c:pt>
                <c:pt idx="6759">
                  <c:v>3</c:v>
                </c:pt>
                <c:pt idx="6760">
                  <c:v>7</c:v>
                </c:pt>
                <c:pt idx="6761">
                  <c:v>2</c:v>
                </c:pt>
                <c:pt idx="6762">
                  <c:v>2</c:v>
                </c:pt>
                <c:pt idx="6763">
                  <c:v>1</c:v>
                </c:pt>
                <c:pt idx="6764">
                  <c:v>3</c:v>
                </c:pt>
                <c:pt idx="6765">
                  <c:v>3</c:v>
                </c:pt>
                <c:pt idx="6766">
                  <c:v>2</c:v>
                </c:pt>
                <c:pt idx="6767">
                  <c:v>3</c:v>
                </c:pt>
                <c:pt idx="6768">
                  <c:v>2</c:v>
                </c:pt>
                <c:pt idx="6769">
                  <c:v>0</c:v>
                </c:pt>
                <c:pt idx="6770">
                  <c:v>0</c:v>
                </c:pt>
                <c:pt idx="6771">
                  <c:v>3</c:v>
                </c:pt>
                <c:pt idx="6772">
                  <c:v>3</c:v>
                </c:pt>
                <c:pt idx="6773">
                  <c:v>3</c:v>
                </c:pt>
                <c:pt idx="6774">
                  <c:v>2</c:v>
                </c:pt>
                <c:pt idx="6775">
                  <c:v>1</c:v>
                </c:pt>
                <c:pt idx="6776">
                  <c:v>5</c:v>
                </c:pt>
                <c:pt idx="6777">
                  <c:v>0</c:v>
                </c:pt>
                <c:pt idx="6778">
                  <c:v>0</c:v>
                </c:pt>
                <c:pt idx="6779">
                  <c:v>2</c:v>
                </c:pt>
                <c:pt idx="6780">
                  <c:v>5</c:v>
                </c:pt>
                <c:pt idx="6781">
                  <c:v>6</c:v>
                </c:pt>
                <c:pt idx="6782">
                  <c:v>1</c:v>
                </c:pt>
                <c:pt idx="6783">
                  <c:v>4</c:v>
                </c:pt>
                <c:pt idx="6784">
                  <c:v>2</c:v>
                </c:pt>
                <c:pt idx="6785">
                  <c:v>7</c:v>
                </c:pt>
                <c:pt idx="6786">
                  <c:v>3</c:v>
                </c:pt>
                <c:pt idx="6787">
                  <c:v>6</c:v>
                </c:pt>
                <c:pt idx="6788">
                  <c:v>2</c:v>
                </c:pt>
                <c:pt idx="6789">
                  <c:v>3</c:v>
                </c:pt>
                <c:pt idx="6790">
                  <c:v>5</c:v>
                </c:pt>
                <c:pt idx="6791">
                  <c:v>1</c:v>
                </c:pt>
                <c:pt idx="6792">
                  <c:v>4</c:v>
                </c:pt>
                <c:pt idx="6793">
                  <c:v>3</c:v>
                </c:pt>
                <c:pt idx="6794">
                  <c:v>0</c:v>
                </c:pt>
                <c:pt idx="6795">
                  <c:v>5</c:v>
                </c:pt>
                <c:pt idx="6796">
                  <c:v>1</c:v>
                </c:pt>
                <c:pt idx="6797">
                  <c:v>3</c:v>
                </c:pt>
                <c:pt idx="6798">
                  <c:v>1</c:v>
                </c:pt>
                <c:pt idx="6799">
                  <c:v>3</c:v>
                </c:pt>
                <c:pt idx="6800">
                  <c:v>3</c:v>
                </c:pt>
                <c:pt idx="6801">
                  <c:v>6</c:v>
                </c:pt>
                <c:pt idx="6802">
                  <c:v>3</c:v>
                </c:pt>
                <c:pt idx="6803">
                  <c:v>2</c:v>
                </c:pt>
                <c:pt idx="6804">
                  <c:v>6</c:v>
                </c:pt>
                <c:pt idx="6805">
                  <c:v>2</c:v>
                </c:pt>
                <c:pt idx="6806">
                  <c:v>1</c:v>
                </c:pt>
                <c:pt idx="6807">
                  <c:v>2</c:v>
                </c:pt>
                <c:pt idx="6808">
                  <c:v>3</c:v>
                </c:pt>
                <c:pt idx="6809">
                  <c:v>3</c:v>
                </c:pt>
                <c:pt idx="6810">
                  <c:v>2</c:v>
                </c:pt>
                <c:pt idx="6811">
                  <c:v>3</c:v>
                </c:pt>
                <c:pt idx="6812">
                  <c:v>3</c:v>
                </c:pt>
                <c:pt idx="6813">
                  <c:v>2</c:v>
                </c:pt>
                <c:pt idx="6814">
                  <c:v>4</c:v>
                </c:pt>
                <c:pt idx="6815">
                  <c:v>5</c:v>
                </c:pt>
                <c:pt idx="6816">
                  <c:v>3</c:v>
                </c:pt>
                <c:pt idx="6817">
                  <c:v>2</c:v>
                </c:pt>
                <c:pt idx="6818">
                  <c:v>1</c:v>
                </c:pt>
                <c:pt idx="6819">
                  <c:v>1</c:v>
                </c:pt>
                <c:pt idx="6820">
                  <c:v>4</c:v>
                </c:pt>
                <c:pt idx="6821">
                  <c:v>5</c:v>
                </c:pt>
                <c:pt idx="6822">
                  <c:v>4</c:v>
                </c:pt>
                <c:pt idx="6823">
                  <c:v>2</c:v>
                </c:pt>
                <c:pt idx="6824">
                  <c:v>4</c:v>
                </c:pt>
                <c:pt idx="6825">
                  <c:v>4</c:v>
                </c:pt>
                <c:pt idx="6826">
                  <c:v>3</c:v>
                </c:pt>
                <c:pt idx="6827">
                  <c:v>1</c:v>
                </c:pt>
                <c:pt idx="6828">
                  <c:v>1</c:v>
                </c:pt>
                <c:pt idx="6829">
                  <c:v>2</c:v>
                </c:pt>
                <c:pt idx="6830">
                  <c:v>1</c:v>
                </c:pt>
                <c:pt idx="6831">
                  <c:v>3</c:v>
                </c:pt>
                <c:pt idx="6832">
                  <c:v>6</c:v>
                </c:pt>
                <c:pt idx="6833">
                  <c:v>0</c:v>
                </c:pt>
                <c:pt idx="6834">
                  <c:v>0</c:v>
                </c:pt>
                <c:pt idx="6835">
                  <c:v>2</c:v>
                </c:pt>
                <c:pt idx="6836">
                  <c:v>3</c:v>
                </c:pt>
                <c:pt idx="6837">
                  <c:v>3</c:v>
                </c:pt>
                <c:pt idx="6838">
                  <c:v>2</c:v>
                </c:pt>
                <c:pt idx="6839">
                  <c:v>1</c:v>
                </c:pt>
                <c:pt idx="6840">
                  <c:v>3</c:v>
                </c:pt>
                <c:pt idx="6841">
                  <c:v>4</c:v>
                </c:pt>
                <c:pt idx="6842">
                  <c:v>3</c:v>
                </c:pt>
                <c:pt idx="6843">
                  <c:v>2</c:v>
                </c:pt>
                <c:pt idx="6844">
                  <c:v>3</c:v>
                </c:pt>
                <c:pt idx="6845">
                  <c:v>4</c:v>
                </c:pt>
                <c:pt idx="6846">
                  <c:v>5</c:v>
                </c:pt>
                <c:pt idx="6847">
                  <c:v>3</c:v>
                </c:pt>
                <c:pt idx="6848">
                  <c:v>4</c:v>
                </c:pt>
                <c:pt idx="6849">
                  <c:v>3</c:v>
                </c:pt>
                <c:pt idx="6850">
                  <c:v>1</c:v>
                </c:pt>
                <c:pt idx="6851">
                  <c:v>5</c:v>
                </c:pt>
                <c:pt idx="6852">
                  <c:v>3</c:v>
                </c:pt>
                <c:pt idx="6853">
                  <c:v>2</c:v>
                </c:pt>
                <c:pt idx="6854">
                  <c:v>2</c:v>
                </c:pt>
                <c:pt idx="6855">
                  <c:v>3</c:v>
                </c:pt>
                <c:pt idx="6856">
                  <c:v>1</c:v>
                </c:pt>
                <c:pt idx="6857">
                  <c:v>1</c:v>
                </c:pt>
                <c:pt idx="6858">
                  <c:v>0</c:v>
                </c:pt>
                <c:pt idx="6859">
                  <c:v>3</c:v>
                </c:pt>
                <c:pt idx="6860">
                  <c:v>4</c:v>
                </c:pt>
                <c:pt idx="6861">
                  <c:v>3</c:v>
                </c:pt>
                <c:pt idx="6862">
                  <c:v>6</c:v>
                </c:pt>
                <c:pt idx="6863">
                  <c:v>1</c:v>
                </c:pt>
                <c:pt idx="6864">
                  <c:v>2</c:v>
                </c:pt>
                <c:pt idx="6865">
                  <c:v>2</c:v>
                </c:pt>
                <c:pt idx="6866">
                  <c:v>2</c:v>
                </c:pt>
                <c:pt idx="6867">
                  <c:v>2</c:v>
                </c:pt>
                <c:pt idx="6868">
                  <c:v>4</c:v>
                </c:pt>
                <c:pt idx="6869">
                  <c:v>5</c:v>
                </c:pt>
                <c:pt idx="6870">
                  <c:v>4</c:v>
                </c:pt>
                <c:pt idx="6871">
                  <c:v>2</c:v>
                </c:pt>
                <c:pt idx="6872">
                  <c:v>0</c:v>
                </c:pt>
                <c:pt idx="6873">
                  <c:v>4</c:v>
                </c:pt>
                <c:pt idx="6874">
                  <c:v>1</c:v>
                </c:pt>
                <c:pt idx="6875">
                  <c:v>3</c:v>
                </c:pt>
                <c:pt idx="6876">
                  <c:v>1</c:v>
                </c:pt>
                <c:pt idx="6877">
                  <c:v>4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1</c:v>
                </c:pt>
                <c:pt idx="6882">
                  <c:v>2</c:v>
                </c:pt>
                <c:pt idx="6883">
                  <c:v>3</c:v>
                </c:pt>
                <c:pt idx="6884">
                  <c:v>3</c:v>
                </c:pt>
                <c:pt idx="6885">
                  <c:v>3</c:v>
                </c:pt>
                <c:pt idx="6886">
                  <c:v>4</c:v>
                </c:pt>
                <c:pt idx="6887">
                  <c:v>3</c:v>
                </c:pt>
                <c:pt idx="6888">
                  <c:v>2</c:v>
                </c:pt>
                <c:pt idx="6889">
                  <c:v>2</c:v>
                </c:pt>
                <c:pt idx="6890">
                  <c:v>3</c:v>
                </c:pt>
                <c:pt idx="6891">
                  <c:v>2</c:v>
                </c:pt>
                <c:pt idx="6892">
                  <c:v>1</c:v>
                </c:pt>
                <c:pt idx="6893">
                  <c:v>4</c:v>
                </c:pt>
                <c:pt idx="6894">
                  <c:v>2</c:v>
                </c:pt>
                <c:pt idx="6895">
                  <c:v>3</c:v>
                </c:pt>
                <c:pt idx="6896">
                  <c:v>2</c:v>
                </c:pt>
                <c:pt idx="6897">
                  <c:v>0</c:v>
                </c:pt>
                <c:pt idx="6898">
                  <c:v>6</c:v>
                </c:pt>
                <c:pt idx="6899">
                  <c:v>1</c:v>
                </c:pt>
                <c:pt idx="6900">
                  <c:v>0</c:v>
                </c:pt>
                <c:pt idx="6901">
                  <c:v>3</c:v>
                </c:pt>
                <c:pt idx="6902">
                  <c:v>2</c:v>
                </c:pt>
                <c:pt idx="6903">
                  <c:v>1</c:v>
                </c:pt>
                <c:pt idx="6904">
                  <c:v>1</c:v>
                </c:pt>
                <c:pt idx="6905">
                  <c:v>3</c:v>
                </c:pt>
                <c:pt idx="6906">
                  <c:v>3</c:v>
                </c:pt>
                <c:pt idx="6907">
                  <c:v>4</c:v>
                </c:pt>
                <c:pt idx="6908">
                  <c:v>3</c:v>
                </c:pt>
                <c:pt idx="6909">
                  <c:v>3</c:v>
                </c:pt>
                <c:pt idx="6910">
                  <c:v>4</c:v>
                </c:pt>
                <c:pt idx="6911">
                  <c:v>2</c:v>
                </c:pt>
                <c:pt idx="6912">
                  <c:v>2</c:v>
                </c:pt>
                <c:pt idx="6913">
                  <c:v>4</c:v>
                </c:pt>
                <c:pt idx="6914">
                  <c:v>1</c:v>
                </c:pt>
                <c:pt idx="6915">
                  <c:v>1</c:v>
                </c:pt>
                <c:pt idx="6916">
                  <c:v>3</c:v>
                </c:pt>
                <c:pt idx="6917">
                  <c:v>2</c:v>
                </c:pt>
                <c:pt idx="6918">
                  <c:v>4</c:v>
                </c:pt>
                <c:pt idx="6919">
                  <c:v>3</c:v>
                </c:pt>
                <c:pt idx="6920">
                  <c:v>4</c:v>
                </c:pt>
                <c:pt idx="6921">
                  <c:v>2</c:v>
                </c:pt>
                <c:pt idx="6922">
                  <c:v>0</c:v>
                </c:pt>
                <c:pt idx="6923">
                  <c:v>1</c:v>
                </c:pt>
                <c:pt idx="6924">
                  <c:v>1</c:v>
                </c:pt>
                <c:pt idx="6925">
                  <c:v>4</c:v>
                </c:pt>
                <c:pt idx="6926">
                  <c:v>0</c:v>
                </c:pt>
                <c:pt idx="6927">
                  <c:v>3</c:v>
                </c:pt>
                <c:pt idx="6928">
                  <c:v>0</c:v>
                </c:pt>
                <c:pt idx="6929">
                  <c:v>2</c:v>
                </c:pt>
                <c:pt idx="6930">
                  <c:v>2</c:v>
                </c:pt>
                <c:pt idx="6931">
                  <c:v>6</c:v>
                </c:pt>
                <c:pt idx="6932">
                  <c:v>4</c:v>
                </c:pt>
                <c:pt idx="6933">
                  <c:v>1</c:v>
                </c:pt>
                <c:pt idx="6934">
                  <c:v>2</c:v>
                </c:pt>
                <c:pt idx="6935">
                  <c:v>2</c:v>
                </c:pt>
                <c:pt idx="6936">
                  <c:v>3</c:v>
                </c:pt>
                <c:pt idx="6937">
                  <c:v>0</c:v>
                </c:pt>
                <c:pt idx="6938">
                  <c:v>1</c:v>
                </c:pt>
                <c:pt idx="6939">
                  <c:v>6</c:v>
                </c:pt>
                <c:pt idx="6940">
                  <c:v>2</c:v>
                </c:pt>
                <c:pt idx="6941">
                  <c:v>0</c:v>
                </c:pt>
                <c:pt idx="6942">
                  <c:v>5</c:v>
                </c:pt>
                <c:pt idx="6943">
                  <c:v>5</c:v>
                </c:pt>
                <c:pt idx="6944">
                  <c:v>6</c:v>
                </c:pt>
                <c:pt idx="6945">
                  <c:v>2</c:v>
                </c:pt>
                <c:pt idx="6946">
                  <c:v>1</c:v>
                </c:pt>
                <c:pt idx="6947">
                  <c:v>0</c:v>
                </c:pt>
                <c:pt idx="6948">
                  <c:v>4</c:v>
                </c:pt>
                <c:pt idx="6949">
                  <c:v>2</c:v>
                </c:pt>
                <c:pt idx="6950">
                  <c:v>4</c:v>
                </c:pt>
                <c:pt idx="6951">
                  <c:v>3</c:v>
                </c:pt>
                <c:pt idx="6952">
                  <c:v>2</c:v>
                </c:pt>
                <c:pt idx="6953">
                  <c:v>3</c:v>
                </c:pt>
                <c:pt idx="6954">
                  <c:v>3</c:v>
                </c:pt>
                <c:pt idx="6955">
                  <c:v>3</c:v>
                </c:pt>
                <c:pt idx="6956">
                  <c:v>2</c:v>
                </c:pt>
                <c:pt idx="6957">
                  <c:v>3</c:v>
                </c:pt>
                <c:pt idx="6958">
                  <c:v>1</c:v>
                </c:pt>
                <c:pt idx="6959">
                  <c:v>4</c:v>
                </c:pt>
                <c:pt idx="6960">
                  <c:v>1</c:v>
                </c:pt>
                <c:pt idx="6961">
                  <c:v>2</c:v>
                </c:pt>
                <c:pt idx="6962">
                  <c:v>3</c:v>
                </c:pt>
                <c:pt idx="6963">
                  <c:v>2</c:v>
                </c:pt>
                <c:pt idx="6964">
                  <c:v>1</c:v>
                </c:pt>
                <c:pt idx="6965">
                  <c:v>4</c:v>
                </c:pt>
                <c:pt idx="6966">
                  <c:v>3</c:v>
                </c:pt>
                <c:pt idx="6967">
                  <c:v>0</c:v>
                </c:pt>
                <c:pt idx="6968">
                  <c:v>2</c:v>
                </c:pt>
                <c:pt idx="6969">
                  <c:v>2</c:v>
                </c:pt>
                <c:pt idx="6970">
                  <c:v>1</c:v>
                </c:pt>
                <c:pt idx="6971">
                  <c:v>3</c:v>
                </c:pt>
                <c:pt idx="6972">
                  <c:v>3</c:v>
                </c:pt>
                <c:pt idx="6973">
                  <c:v>0</c:v>
                </c:pt>
                <c:pt idx="6974">
                  <c:v>1</c:v>
                </c:pt>
                <c:pt idx="6975">
                  <c:v>6</c:v>
                </c:pt>
                <c:pt idx="6976">
                  <c:v>0</c:v>
                </c:pt>
                <c:pt idx="6977">
                  <c:v>5</c:v>
                </c:pt>
                <c:pt idx="6978">
                  <c:v>2</c:v>
                </c:pt>
                <c:pt idx="6979">
                  <c:v>3</c:v>
                </c:pt>
                <c:pt idx="6980">
                  <c:v>5</c:v>
                </c:pt>
                <c:pt idx="6981">
                  <c:v>2</c:v>
                </c:pt>
                <c:pt idx="6982">
                  <c:v>4</c:v>
                </c:pt>
                <c:pt idx="6983">
                  <c:v>2</c:v>
                </c:pt>
                <c:pt idx="6984">
                  <c:v>2</c:v>
                </c:pt>
                <c:pt idx="6985">
                  <c:v>2</c:v>
                </c:pt>
                <c:pt idx="6986">
                  <c:v>4</c:v>
                </c:pt>
                <c:pt idx="6987">
                  <c:v>3</c:v>
                </c:pt>
                <c:pt idx="6988">
                  <c:v>3</c:v>
                </c:pt>
                <c:pt idx="6989">
                  <c:v>1</c:v>
                </c:pt>
                <c:pt idx="6990">
                  <c:v>2</c:v>
                </c:pt>
                <c:pt idx="6991">
                  <c:v>1</c:v>
                </c:pt>
                <c:pt idx="6992">
                  <c:v>4</c:v>
                </c:pt>
                <c:pt idx="6993">
                  <c:v>3</c:v>
                </c:pt>
                <c:pt idx="6994">
                  <c:v>3</c:v>
                </c:pt>
                <c:pt idx="6995">
                  <c:v>2</c:v>
                </c:pt>
                <c:pt idx="6996">
                  <c:v>3</c:v>
                </c:pt>
                <c:pt idx="6997">
                  <c:v>4</c:v>
                </c:pt>
                <c:pt idx="6998">
                  <c:v>1</c:v>
                </c:pt>
                <c:pt idx="6999">
                  <c:v>4</c:v>
                </c:pt>
                <c:pt idx="7000">
                  <c:v>2</c:v>
                </c:pt>
                <c:pt idx="7001">
                  <c:v>3</c:v>
                </c:pt>
                <c:pt idx="7002">
                  <c:v>3</c:v>
                </c:pt>
                <c:pt idx="7003">
                  <c:v>2</c:v>
                </c:pt>
                <c:pt idx="7004">
                  <c:v>5</c:v>
                </c:pt>
                <c:pt idx="7005">
                  <c:v>1</c:v>
                </c:pt>
                <c:pt idx="7006">
                  <c:v>2</c:v>
                </c:pt>
                <c:pt idx="7007">
                  <c:v>3</c:v>
                </c:pt>
                <c:pt idx="7008">
                  <c:v>4</c:v>
                </c:pt>
                <c:pt idx="7009">
                  <c:v>6</c:v>
                </c:pt>
                <c:pt idx="7010">
                  <c:v>1</c:v>
                </c:pt>
                <c:pt idx="7011">
                  <c:v>1</c:v>
                </c:pt>
                <c:pt idx="7012">
                  <c:v>0</c:v>
                </c:pt>
                <c:pt idx="7013">
                  <c:v>3</c:v>
                </c:pt>
                <c:pt idx="7014">
                  <c:v>1</c:v>
                </c:pt>
                <c:pt idx="7015">
                  <c:v>3</c:v>
                </c:pt>
                <c:pt idx="7016">
                  <c:v>2</c:v>
                </c:pt>
                <c:pt idx="7017">
                  <c:v>0</c:v>
                </c:pt>
                <c:pt idx="7018">
                  <c:v>4</c:v>
                </c:pt>
                <c:pt idx="7019">
                  <c:v>2</c:v>
                </c:pt>
                <c:pt idx="7020">
                  <c:v>6</c:v>
                </c:pt>
                <c:pt idx="7021">
                  <c:v>0</c:v>
                </c:pt>
                <c:pt idx="7022">
                  <c:v>3</c:v>
                </c:pt>
                <c:pt idx="7023">
                  <c:v>6</c:v>
                </c:pt>
                <c:pt idx="7024">
                  <c:v>2</c:v>
                </c:pt>
                <c:pt idx="7025">
                  <c:v>4</c:v>
                </c:pt>
                <c:pt idx="7026">
                  <c:v>2</c:v>
                </c:pt>
                <c:pt idx="7027">
                  <c:v>1</c:v>
                </c:pt>
                <c:pt idx="7028">
                  <c:v>1</c:v>
                </c:pt>
                <c:pt idx="7029">
                  <c:v>1</c:v>
                </c:pt>
                <c:pt idx="7030">
                  <c:v>0</c:v>
                </c:pt>
                <c:pt idx="7031">
                  <c:v>1</c:v>
                </c:pt>
                <c:pt idx="7032">
                  <c:v>1</c:v>
                </c:pt>
                <c:pt idx="7033">
                  <c:v>0</c:v>
                </c:pt>
                <c:pt idx="7034">
                  <c:v>3</c:v>
                </c:pt>
                <c:pt idx="7035">
                  <c:v>3</c:v>
                </c:pt>
                <c:pt idx="7036">
                  <c:v>0</c:v>
                </c:pt>
                <c:pt idx="7037">
                  <c:v>1</c:v>
                </c:pt>
                <c:pt idx="7038">
                  <c:v>4</c:v>
                </c:pt>
                <c:pt idx="7039">
                  <c:v>2</c:v>
                </c:pt>
                <c:pt idx="7040">
                  <c:v>4</c:v>
                </c:pt>
                <c:pt idx="7041">
                  <c:v>8</c:v>
                </c:pt>
                <c:pt idx="7042">
                  <c:v>4</c:v>
                </c:pt>
                <c:pt idx="7043">
                  <c:v>4</c:v>
                </c:pt>
                <c:pt idx="7044">
                  <c:v>5</c:v>
                </c:pt>
                <c:pt idx="7045">
                  <c:v>0</c:v>
                </c:pt>
                <c:pt idx="7046">
                  <c:v>1</c:v>
                </c:pt>
                <c:pt idx="7047">
                  <c:v>5</c:v>
                </c:pt>
                <c:pt idx="7048">
                  <c:v>1</c:v>
                </c:pt>
                <c:pt idx="7049">
                  <c:v>2</c:v>
                </c:pt>
                <c:pt idx="7050">
                  <c:v>3</c:v>
                </c:pt>
                <c:pt idx="7051">
                  <c:v>4</c:v>
                </c:pt>
                <c:pt idx="7052">
                  <c:v>0</c:v>
                </c:pt>
                <c:pt idx="7053">
                  <c:v>2</c:v>
                </c:pt>
                <c:pt idx="7054">
                  <c:v>3</c:v>
                </c:pt>
                <c:pt idx="7055">
                  <c:v>7</c:v>
                </c:pt>
                <c:pt idx="7056">
                  <c:v>0</c:v>
                </c:pt>
                <c:pt idx="7057">
                  <c:v>3</c:v>
                </c:pt>
                <c:pt idx="7058">
                  <c:v>2</c:v>
                </c:pt>
                <c:pt idx="7059">
                  <c:v>2</c:v>
                </c:pt>
                <c:pt idx="7060">
                  <c:v>3</c:v>
                </c:pt>
                <c:pt idx="7061">
                  <c:v>4</c:v>
                </c:pt>
                <c:pt idx="7062">
                  <c:v>1</c:v>
                </c:pt>
                <c:pt idx="7063">
                  <c:v>1</c:v>
                </c:pt>
                <c:pt idx="7064">
                  <c:v>0</c:v>
                </c:pt>
                <c:pt idx="7065">
                  <c:v>5</c:v>
                </c:pt>
                <c:pt idx="7066">
                  <c:v>4</c:v>
                </c:pt>
                <c:pt idx="7067">
                  <c:v>2</c:v>
                </c:pt>
                <c:pt idx="7068">
                  <c:v>1</c:v>
                </c:pt>
                <c:pt idx="7069">
                  <c:v>4</c:v>
                </c:pt>
                <c:pt idx="7070">
                  <c:v>2</c:v>
                </c:pt>
                <c:pt idx="7071">
                  <c:v>4</c:v>
                </c:pt>
                <c:pt idx="7072">
                  <c:v>1</c:v>
                </c:pt>
                <c:pt idx="7073">
                  <c:v>3</c:v>
                </c:pt>
                <c:pt idx="7074">
                  <c:v>3</c:v>
                </c:pt>
                <c:pt idx="7075">
                  <c:v>0</c:v>
                </c:pt>
                <c:pt idx="7076">
                  <c:v>2</c:v>
                </c:pt>
                <c:pt idx="7077">
                  <c:v>3</c:v>
                </c:pt>
                <c:pt idx="7078">
                  <c:v>3</c:v>
                </c:pt>
                <c:pt idx="7079">
                  <c:v>0</c:v>
                </c:pt>
                <c:pt idx="7080">
                  <c:v>0</c:v>
                </c:pt>
                <c:pt idx="7081">
                  <c:v>4</c:v>
                </c:pt>
                <c:pt idx="7082">
                  <c:v>1</c:v>
                </c:pt>
                <c:pt idx="7083">
                  <c:v>4</c:v>
                </c:pt>
                <c:pt idx="7084">
                  <c:v>1</c:v>
                </c:pt>
                <c:pt idx="7085">
                  <c:v>3</c:v>
                </c:pt>
                <c:pt idx="7086">
                  <c:v>2</c:v>
                </c:pt>
                <c:pt idx="7087">
                  <c:v>5</c:v>
                </c:pt>
                <c:pt idx="7088">
                  <c:v>0</c:v>
                </c:pt>
                <c:pt idx="7089">
                  <c:v>6</c:v>
                </c:pt>
                <c:pt idx="7090">
                  <c:v>1</c:v>
                </c:pt>
                <c:pt idx="7091">
                  <c:v>3</c:v>
                </c:pt>
                <c:pt idx="7092">
                  <c:v>5</c:v>
                </c:pt>
                <c:pt idx="7093">
                  <c:v>0</c:v>
                </c:pt>
                <c:pt idx="7094">
                  <c:v>1</c:v>
                </c:pt>
                <c:pt idx="7095">
                  <c:v>1</c:v>
                </c:pt>
                <c:pt idx="7096">
                  <c:v>1</c:v>
                </c:pt>
                <c:pt idx="7097">
                  <c:v>1</c:v>
                </c:pt>
                <c:pt idx="7098">
                  <c:v>2</c:v>
                </c:pt>
                <c:pt idx="7099">
                  <c:v>2</c:v>
                </c:pt>
                <c:pt idx="7100">
                  <c:v>4</c:v>
                </c:pt>
                <c:pt idx="7101">
                  <c:v>3</c:v>
                </c:pt>
                <c:pt idx="7102">
                  <c:v>2</c:v>
                </c:pt>
                <c:pt idx="7103">
                  <c:v>3</c:v>
                </c:pt>
                <c:pt idx="7104">
                  <c:v>6</c:v>
                </c:pt>
                <c:pt idx="7105">
                  <c:v>3</c:v>
                </c:pt>
                <c:pt idx="7106">
                  <c:v>3</c:v>
                </c:pt>
                <c:pt idx="7107">
                  <c:v>3</c:v>
                </c:pt>
                <c:pt idx="7108">
                  <c:v>2</c:v>
                </c:pt>
                <c:pt idx="7109">
                  <c:v>5</c:v>
                </c:pt>
                <c:pt idx="7110">
                  <c:v>2</c:v>
                </c:pt>
                <c:pt idx="7111">
                  <c:v>1</c:v>
                </c:pt>
                <c:pt idx="7112">
                  <c:v>5</c:v>
                </c:pt>
                <c:pt idx="7113">
                  <c:v>1</c:v>
                </c:pt>
                <c:pt idx="7114">
                  <c:v>2</c:v>
                </c:pt>
                <c:pt idx="7115">
                  <c:v>2</c:v>
                </c:pt>
                <c:pt idx="7116">
                  <c:v>1</c:v>
                </c:pt>
                <c:pt idx="7117">
                  <c:v>2</c:v>
                </c:pt>
                <c:pt idx="7118">
                  <c:v>2</c:v>
                </c:pt>
                <c:pt idx="7119">
                  <c:v>2</c:v>
                </c:pt>
                <c:pt idx="7120">
                  <c:v>2</c:v>
                </c:pt>
                <c:pt idx="7121">
                  <c:v>0</c:v>
                </c:pt>
                <c:pt idx="7122">
                  <c:v>5</c:v>
                </c:pt>
                <c:pt idx="7123">
                  <c:v>2</c:v>
                </c:pt>
                <c:pt idx="7124">
                  <c:v>3</c:v>
                </c:pt>
                <c:pt idx="7125">
                  <c:v>3</c:v>
                </c:pt>
                <c:pt idx="7126">
                  <c:v>3</c:v>
                </c:pt>
                <c:pt idx="7127">
                  <c:v>3</c:v>
                </c:pt>
                <c:pt idx="7128">
                  <c:v>1</c:v>
                </c:pt>
                <c:pt idx="7129">
                  <c:v>1</c:v>
                </c:pt>
                <c:pt idx="7130">
                  <c:v>2</c:v>
                </c:pt>
                <c:pt idx="7131">
                  <c:v>1</c:v>
                </c:pt>
                <c:pt idx="7132">
                  <c:v>3</c:v>
                </c:pt>
                <c:pt idx="7133">
                  <c:v>3</c:v>
                </c:pt>
                <c:pt idx="7134">
                  <c:v>2</c:v>
                </c:pt>
                <c:pt idx="7135">
                  <c:v>1</c:v>
                </c:pt>
                <c:pt idx="7136">
                  <c:v>4</c:v>
                </c:pt>
                <c:pt idx="7137">
                  <c:v>3</c:v>
                </c:pt>
                <c:pt idx="7138">
                  <c:v>3</c:v>
                </c:pt>
                <c:pt idx="7139">
                  <c:v>5</c:v>
                </c:pt>
                <c:pt idx="7140">
                  <c:v>4</c:v>
                </c:pt>
                <c:pt idx="7141">
                  <c:v>5</c:v>
                </c:pt>
                <c:pt idx="7142">
                  <c:v>3</c:v>
                </c:pt>
                <c:pt idx="7143">
                  <c:v>4</c:v>
                </c:pt>
                <c:pt idx="7144">
                  <c:v>4</c:v>
                </c:pt>
                <c:pt idx="7145">
                  <c:v>0</c:v>
                </c:pt>
                <c:pt idx="7146">
                  <c:v>1</c:v>
                </c:pt>
                <c:pt idx="7147">
                  <c:v>2</c:v>
                </c:pt>
                <c:pt idx="7148">
                  <c:v>4</c:v>
                </c:pt>
                <c:pt idx="7149">
                  <c:v>1</c:v>
                </c:pt>
                <c:pt idx="7150">
                  <c:v>1</c:v>
                </c:pt>
                <c:pt idx="7151">
                  <c:v>0</c:v>
                </c:pt>
                <c:pt idx="7152">
                  <c:v>3</c:v>
                </c:pt>
                <c:pt idx="7153">
                  <c:v>1</c:v>
                </c:pt>
                <c:pt idx="7154">
                  <c:v>5</c:v>
                </c:pt>
                <c:pt idx="7155">
                  <c:v>4</c:v>
                </c:pt>
                <c:pt idx="7156">
                  <c:v>0</c:v>
                </c:pt>
                <c:pt idx="7157">
                  <c:v>1</c:v>
                </c:pt>
                <c:pt idx="7158">
                  <c:v>2</c:v>
                </c:pt>
                <c:pt idx="7159">
                  <c:v>1</c:v>
                </c:pt>
                <c:pt idx="7160">
                  <c:v>3</c:v>
                </c:pt>
                <c:pt idx="7161">
                  <c:v>5</c:v>
                </c:pt>
                <c:pt idx="7162">
                  <c:v>2</c:v>
                </c:pt>
                <c:pt idx="7163">
                  <c:v>2</c:v>
                </c:pt>
                <c:pt idx="7164">
                  <c:v>5</c:v>
                </c:pt>
                <c:pt idx="7165">
                  <c:v>3</c:v>
                </c:pt>
                <c:pt idx="7166">
                  <c:v>1</c:v>
                </c:pt>
                <c:pt idx="7167">
                  <c:v>3</c:v>
                </c:pt>
                <c:pt idx="7168">
                  <c:v>3</c:v>
                </c:pt>
                <c:pt idx="7169">
                  <c:v>2</c:v>
                </c:pt>
                <c:pt idx="7170">
                  <c:v>6</c:v>
                </c:pt>
                <c:pt idx="7171">
                  <c:v>3</c:v>
                </c:pt>
                <c:pt idx="7172">
                  <c:v>2</c:v>
                </c:pt>
                <c:pt idx="7173">
                  <c:v>3</c:v>
                </c:pt>
                <c:pt idx="7174">
                  <c:v>2</c:v>
                </c:pt>
                <c:pt idx="7175">
                  <c:v>2</c:v>
                </c:pt>
                <c:pt idx="7176">
                  <c:v>1</c:v>
                </c:pt>
                <c:pt idx="7177">
                  <c:v>1</c:v>
                </c:pt>
                <c:pt idx="7178">
                  <c:v>1</c:v>
                </c:pt>
                <c:pt idx="7179">
                  <c:v>4</c:v>
                </c:pt>
                <c:pt idx="7180">
                  <c:v>5</c:v>
                </c:pt>
                <c:pt idx="7181">
                  <c:v>5</c:v>
                </c:pt>
                <c:pt idx="7182">
                  <c:v>1</c:v>
                </c:pt>
                <c:pt idx="7183">
                  <c:v>2</c:v>
                </c:pt>
                <c:pt idx="7184">
                  <c:v>4</c:v>
                </c:pt>
                <c:pt idx="7185">
                  <c:v>3</c:v>
                </c:pt>
                <c:pt idx="7186">
                  <c:v>1</c:v>
                </c:pt>
                <c:pt idx="7187">
                  <c:v>4</c:v>
                </c:pt>
                <c:pt idx="7188">
                  <c:v>4</c:v>
                </c:pt>
                <c:pt idx="7189">
                  <c:v>2</c:v>
                </c:pt>
                <c:pt idx="7190">
                  <c:v>3</c:v>
                </c:pt>
                <c:pt idx="7191">
                  <c:v>4</c:v>
                </c:pt>
                <c:pt idx="7192">
                  <c:v>3</c:v>
                </c:pt>
                <c:pt idx="7193">
                  <c:v>3</c:v>
                </c:pt>
                <c:pt idx="7194">
                  <c:v>3</c:v>
                </c:pt>
                <c:pt idx="7195">
                  <c:v>0</c:v>
                </c:pt>
                <c:pt idx="7196">
                  <c:v>2</c:v>
                </c:pt>
                <c:pt idx="7197">
                  <c:v>3</c:v>
                </c:pt>
                <c:pt idx="7198">
                  <c:v>2</c:v>
                </c:pt>
                <c:pt idx="7199">
                  <c:v>2</c:v>
                </c:pt>
                <c:pt idx="7200">
                  <c:v>3</c:v>
                </c:pt>
                <c:pt idx="7201">
                  <c:v>4</c:v>
                </c:pt>
                <c:pt idx="7202">
                  <c:v>1</c:v>
                </c:pt>
                <c:pt idx="7203">
                  <c:v>4</c:v>
                </c:pt>
                <c:pt idx="7204">
                  <c:v>4</c:v>
                </c:pt>
                <c:pt idx="7205">
                  <c:v>1</c:v>
                </c:pt>
                <c:pt idx="7206">
                  <c:v>5</c:v>
                </c:pt>
                <c:pt idx="7207">
                  <c:v>8</c:v>
                </c:pt>
                <c:pt idx="7208">
                  <c:v>1</c:v>
                </c:pt>
                <c:pt idx="7209">
                  <c:v>4</c:v>
                </c:pt>
                <c:pt idx="7210">
                  <c:v>3</c:v>
                </c:pt>
                <c:pt idx="7211">
                  <c:v>0</c:v>
                </c:pt>
                <c:pt idx="7212">
                  <c:v>3</c:v>
                </c:pt>
                <c:pt idx="7213">
                  <c:v>4</c:v>
                </c:pt>
                <c:pt idx="7214">
                  <c:v>4</c:v>
                </c:pt>
                <c:pt idx="7215">
                  <c:v>3</c:v>
                </c:pt>
                <c:pt idx="7216">
                  <c:v>1</c:v>
                </c:pt>
                <c:pt idx="7217">
                  <c:v>2</c:v>
                </c:pt>
                <c:pt idx="7218">
                  <c:v>2</c:v>
                </c:pt>
                <c:pt idx="7219">
                  <c:v>3</c:v>
                </c:pt>
                <c:pt idx="7220">
                  <c:v>3</c:v>
                </c:pt>
                <c:pt idx="7221">
                  <c:v>1</c:v>
                </c:pt>
                <c:pt idx="7222">
                  <c:v>4</c:v>
                </c:pt>
                <c:pt idx="7223">
                  <c:v>5</c:v>
                </c:pt>
                <c:pt idx="7224">
                  <c:v>0</c:v>
                </c:pt>
                <c:pt idx="7225">
                  <c:v>0</c:v>
                </c:pt>
                <c:pt idx="7226">
                  <c:v>2</c:v>
                </c:pt>
                <c:pt idx="7227">
                  <c:v>0</c:v>
                </c:pt>
                <c:pt idx="7228">
                  <c:v>1</c:v>
                </c:pt>
                <c:pt idx="7229">
                  <c:v>0</c:v>
                </c:pt>
                <c:pt idx="7230">
                  <c:v>3</c:v>
                </c:pt>
                <c:pt idx="7231">
                  <c:v>1</c:v>
                </c:pt>
                <c:pt idx="7232">
                  <c:v>4</c:v>
                </c:pt>
                <c:pt idx="7233">
                  <c:v>4</c:v>
                </c:pt>
                <c:pt idx="7234">
                  <c:v>1</c:v>
                </c:pt>
                <c:pt idx="7235">
                  <c:v>0</c:v>
                </c:pt>
                <c:pt idx="7236">
                  <c:v>2</c:v>
                </c:pt>
                <c:pt idx="7237">
                  <c:v>2</c:v>
                </c:pt>
                <c:pt idx="7238">
                  <c:v>3</c:v>
                </c:pt>
                <c:pt idx="7239">
                  <c:v>2</c:v>
                </c:pt>
                <c:pt idx="7240">
                  <c:v>3</c:v>
                </c:pt>
                <c:pt idx="7241">
                  <c:v>3</c:v>
                </c:pt>
                <c:pt idx="7242">
                  <c:v>1</c:v>
                </c:pt>
                <c:pt idx="7243">
                  <c:v>3</c:v>
                </c:pt>
                <c:pt idx="7244">
                  <c:v>6</c:v>
                </c:pt>
                <c:pt idx="7245">
                  <c:v>8</c:v>
                </c:pt>
                <c:pt idx="7246">
                  <c:v>1</c:v>
                </c:pt>
                <c:pt idx="7247">
                  <c:v>2</c:v>
                </c:pt>
                <c:pt idx="7248">
                  <c:v>1</c:v>
                </c:pt>
                <c:pt idx="7249">
                  <c:v>3</c:v>
                </c:pt>
                <c:pt idx="7250">
                  <c:v>1</c:v>
                </c:pt>
                <c:pt idx="7251">
                  <c:v>2</c:v>
                </c:pt>
                <c:pt idx="7252">
                  <c:v>3</c:v>
                </c:pt>
                <c:pt idx="7253">
                  <c:v>1</c:v>
                </c:pt>
                <c:pt idx="7254">
                  <c:v>4</c:v>
                </c:pt>
                <c:pt idx="7255">
                  <c:v>4</c:v>
                </c:pt>
                <c:pt idx="7256">
                  <c:v>1</c:v>
                </c:pt>
                <c:pt idx="7257">
                  <c:v>2</c:v>
                </c:pt>
                <c:pt idx="7258">
                  <c:v>4</c:v>
                </c:pt>
                <c:pt idx="7259">
                  <c:v>2</c:v>
                </c:pt>
                <c:pt idx="7260">
                  <c:v>5</c:v>
                </c:pt>
                <c:pt idx="7261">
                  <c:v>1</c:v>
                </c:pt>
                <c:pt idx="7262">
                  <c:v>3</c:v>
                </c:pt>
                <c:pt idx="7263">
                  <c:v>2</c:v>
                </c:pt>
                <c:pt idx="7264">
                  <c:v>6</c:v>
                </c:pt>
                <c:pt idx="7265">
                  <c:v>1</c:v>
                </c:pt>
                <c:pt idx="7266">
                  <c:v>2</c:v>
                </c:pt>
                <c:pt idx="7267">
                  <c:v>1</c:v>
                </c:pt>
                <c:pt idx="7268">
                  <c:v>2</c:v>
                </c:pt>
                <c:pt idx="7269">
                  <c:v>6</c:v>
                </c:pt>
                <c:pt idx="7270">
                  <c:v>5</c:v>
                </c:pt>
                <c:pt idx="7271">
                  <c:v>4</c:v>
                </c:pt>
                <c:pt idx="7272">
                  <c:v>3</c:v>
                </c:pt>
                <c:pt idx="7273">
                  <c:v>1</c:v>
                </c:pt>
                <c:pt idx="7274">
                  <c:v>2</c:v>
                </c:pt>
                <c:pt idx="7275">
                  <c:v>1</c:v>
                </c:pt>
                <c:pt idx="7276">
                  <c:v>3</c:v>
                </c:pt>
                <c:pt idx="7277">
                  <c:v>6</c:v>
                </c:pt>
                <c:pt idx="7278">
                  <c:v>3</c:v>
                </c:pt>
                <c:pt idx="7279">
                  <c:v>5</c:v>
                </c:pt>
                <c:pt idx="7280">
                  <c:v>3</c:v>
                </c:pt>
                <c:pt idx="7281">
                  <c:v>4</c:v>
                </c:pt>
                <c:pt idx="7282">
                  <c:v>2</c:v>
                </c:pt>
                <c:pt idx="7283">
                  <c:v>6</c:v>
                </c:pt>
                <c:pt idx="7284">
                  <c:v>2</c:v>
                </c:pt>
                <c:pt idx="7285">
                  <c:v>6</c:v>
                </c:pt>
                <c:pt idx="7286">
                  <c:v>6</c:v>
                </c:pt>
                <c:pt idx="7287">
                  <c:v>5</c:v>
                </c:pt>
                <c:pt idx="7288">
                  <c:v>2</c:v>
                </c:pt>
                <c:pt idx="7289">
                  <c:v>3</c:v>
                </c:pt>
                <c:pt idx="7290">
                  <c:v>6</c:v>
                </c:pt>
                <c:pt idx="7291">
                  <c:v>5</c:v>
                </c:pt>
                <c:pt idx="7292">
                  <c:v>2</c:v>
                </c:pt>
                <c:pt idx="7293">
                  <c:v>5</c:v>
                </c:pt>
                <c:pt idx="7294">
                  <c:v>6</c:v>
                </c:pt>
                <c:pt idx="7295">
                  <c:v>8</c:v>
                </c:pt>
                <c:pt idx="7296">
                  <c:v>6</c:v>
                </c:pt>
                <c:pt idx="7297">
                  <c:v>7</c:v>
                </c:pt>
                <c:pt idx="7298">
                  <c:v>4</c:v>
                </c:pt>
                <c:pt idx="7299">
                  <c:v>3</c:v>
                </c:pt>
                <c:pt idx="7300">
                  <c:v>6</c:v>
                </c:pt>
                <c:pt idx="7301">
                  <c:v>8</c:v>
                </c:pt>
                <c:pt idx="7302">
                  <c:v>3</c:v>
                </c:pt>
                <c:pt idx="7303">
                  <c:v>3</c:v>
                </c:pt>
                <c:pt idx="7304">
                  <c:v>6</c:v>
                </c:pt>
                <c:pt idx="7305">
                  <c:v>4</c:v>
                </c:pt>
                <c:pt idx="7306">
                  <c:v>5</c:v>
                </c:pt>
                <c:pt idx="7307">
                  <c:v>3</c:v>
                </c:pt>
                <c:pt idx="7308">
                  <c:v>8</c:v>
                </c:pt>
                <c:pt idx="7309">
                  <c:v>3</c:v>
                </c:pt>
                <c:pt idx="7310">
                  <c:v>4</c:v>
                </c:pt>
                <c:pt idx="7311">
                  <c:v>5</c:v>
                </c:pt>
                <c:pt idx="7312">
                  <c:v>2</c:v>
                </c:pt>
                <c:pt idx="7313">
                  <c:v>7</c:v>
                </c:pt>
                <c:pt idx="7314">
                  <c:v>4</c:v>
                </c:pt>
                <c:pt idx="7315">
                  <c:v>6</c:v>
                </c:pt>
                <c:pt idx="7316">
                  <c:v>3</c:v>
                </c:pt>
                <c:pt idx="7317">
                  <c:v>2</c:v>
                </c:pt>
                <c:pt idx="7318">
                  <c:v>4</c:v>
                </c:pt>
                <c:pt idx="7319">
                  <c:v>7</c:v>
                </c:pt>
                <c:pt idx="7320">
                  <c:v>5</c:v>
                </c:pt>
                <c:pt idx="7321">
                  <c:v>6</c:v>
                </c:pt>
                <c:pt idx="7322">
                  <c:v>1</c:v>
                </c:pt>
                <c:pt idx="7323">
                  <c:v>1</c:v>
                </c:pt>
                <c:pt idx="7324">
                  <c:v>3</c:v>
                </c:pt>
                <c:pt idx="7325">
                  <c:v>6</c:v>
                </c:pt>
                <c:pt idx="7326">
                  <c:v>5</c:v>
                </c:pt>
                <c:pt idx="7327">
                  <c:v>2</c:v>
                </c:pt>
                <c:pt idx="7328">
                  <c:v>1</c:v>
                </c:pt>
                <c:pt idx="7329">
                  <c:v>3</c:v>
                </c:pt>
                <c:pt idx="7330">
                  <c:v>3</c:v>
                </c:pt>
                <c:pt idx="7331">
                  <c:v>4</c:v>
                </c:pt>
                <c:pt idx="7332">
                  <c:v>7</c:v>
                </c:pt>
                <c:pt idx="7333">
                  <c:v>2</c:v>
                </c:pt>
                <c:pt idx="7334">
                  <c:v>1</c:v>
                </c:pt>
                <c:pt idx="7335">
                  <c:v>4</c:v>
                </c:pt>
                <c:pt idx="7336">
                  <c:v>5</c:v>
                </c:pt>
                <c:pt idx="7337">
                  <c:v>3</c:v>
                </c:pt>
                <c:pt idx="7338">
                  <c:v>4</c:v>
                </c:pt>
                <c:pt idx="7339">
                  <c:v>2</c:v>
                </c:pt>
                <c:pt idx="7340">
                  <c:v>3</c:v>
                </c:pt>
                <c:pt idx="7341">
                  <c:v>4</c:v>
                </c:pt>
                <c:pt idx="7342">
                  <c:v>5</c:v>
                </c:pt>
                <c:pt idx="7343">
                  <c:v>1</c:v>
                </c:pt>
                <c:pt idx="7344">
                  <c:v>4</c:v>
                </c:pt>
                <c:pt idx="7345">
                  <c:v>4</c:v>
                </c:pt>
                <c:pt idx="7346">
                  <c:v>5</c:v>
                </c:pt>
                <c:pt idx="7347">
                  <c:v>3</c:v>
                </c:pt>
                <c:pt idx="7348">
                  <c:v>4</c:v>
                </c:pt>
                <c:pt idx="7349">
                  <c:v>5</c:v>
                </c:pt>
                <c:pt idx="7350">
                  <c:v>4</c:v>
                </c:pt>
                <c:pt idx="7351">
                  <c:v>3</c:v>
                </c:pt>
                <c:pt idx="7352">
                  <c:v>3</c:v>
                </c:pt>
                <c:pt idx="7353">
                  <c:v>2</c:v>
                </c:pt>
                <c:pt idx="7354">
                  <c:v>3</c:v>
                </c:pt>
                <c:pt idx="7355">
                  <c:v>3</c:v>
                </c:pt>
                <c:pt idx="7356">
                  <c:v>3</c:v>
                </c:pt>
                <c:pt idx="7357">
                  <c:v>6</c:v>
                </c:pt>
                <c:pt idx="7358">
                  <c:v>2</c:v>
                </c:pt>
                <c:pt idx="7359">
                  <c:v>4</c:v>
                </c:pt>
                <c:pt idx="7360">
                  <c:v>1</c:v>
                </c:pt>
                <c:pt idx="7361">
                  <c:v>6</c:v>
                </c:pt>
                <c:pt idx="7362">
                  <c:v>3</c:v>
                </c:pt>
                <c:pt idx="7363">
                  <c:v>2</c:v>
                </c:pt>
                <c:pt idx="7364">
                  <c:v>3</c:v>
                </c:pt>
                <c:pt idx="7365">
                  <c:v>3</c:v>
                </c:pt>
                <c:pt idx="7366">
                  <c:v>0</c:v>
                </c:pt>
                <c:pt idx="7367">
                  <c:v>2</c:v>
                </c:pt>
                <c:pt idx="7368">
                  <c:v>3</c:v>
                </c:pt>
                <c:pt idx="7369">
                  <c:v>2</c:v>
                </c:pt>
                <c:pt idx="7370">
                  <c:v>3</c:v>
                </c:pt>
                <c:pt idx="7371">
                  <c:v>2</c:v>
                </c:pt>
                <c:pt idx="7372">
                  <c:v>5</c:v>
                </c:pt>
                <c:pt idx="7373">
                  <c:v>1</c:v>
                </c:pt>
                <c:pt idx="7374">
                  <c:v>4</c:v>
                </c:pt>
                <c:pt idx="7375">
                  <c:v>1</c:v>
                </c:pt>
                <c:pt idx="7376">
                  <c:v>4</c:v>
                </c:pt>
                <c:pt idx="7377">
                  <c:v>2</c:v>
                </c:pt>
                <c:pt idx="7378">
                  <c:v>3</c:v>
                </c:pt>
                <c:pt idx="7379">
                  <c:v>4</c:v>
                </c:pt>
                <c:pt idx="7380">
                  <c:v>0</c:v>
                </c:pt>
                <c:pt idx="7381">
                  <c:v>3</c:v>
                </c:pt>
                <c:pt idx="7382">
                  <c:v>1</c:v>
                </c:pt>
                <c:pt idx="7383">
                  <c:v>8</c:v>
                </c:pt>
                <c:pt idx="7384">
                  <c:v>4</c:v>
                </c:pt>
                <c:pt idx="7385">
                  <c:v>6</c:v>
                </c:pt>
                <c:pt idx="7386">
                  <c:v>0</c:v>
                </c:pt>
                <c:pt idx="7387">
                  <c:v>2</c:v>
                </c:pt>
                <c:pt idx="7388">
                  <c:v>6</c:v>
                </c:pt>
                <c:pt idx="7389">
                  <c:v>2</c:v>
                </c:pt>
                <c:pt idx="7390">
                  <c:v>1</c:v>
                </c:pt>
                <c:pt idx="7391">
                  <c:v>1</c:v>
                </c:pt>
                <c:pt idx="7392">
                  <c:v>2</c:v>
                </c:pt>
                <c:pt idx="7393">
                  <c:v>2</c:v>
                </c:pt>
                <c:pt idx="7394">
                  <c:v>0</c:v>
                </c:pt>
                <c:pt idx="7395">
                  <c:v>1</c:v>
                </c:pt>
                <c:pt idx="7396">
                  <c:v>2</c:v>
                </c:pt>
                <c:pt idx="7397">
                  <c:v>3</c:v>
                </c:pt>
                <c:pt idx="7398">
                  <c:v>2</c:v>
                </c:pt>
                <c:pt idx="7399">
                  <c:v>2</c:v>
                </c:pt>
                <c:pt idx="7400">
                  <c:v>5</c:v>
                </c:pt>
                <c:pt idx="7401">
                  <c:v>5</c:v>
                </c:pt>
                <c:pt idx="7402">
                  <c:v>2</c:v>
                </c:pt>
                <c:pt idx="7403">
                  <c:v>5</c:v>
                </c:pt>
                <c:pt idx="7404">
                  <c:v>4</c:v>
                </c:pt>
                <c:pt idx="7405">
                  <c:v>1</c:v>
                </c:pt>
                <c:pt idx="7406">
                  <c:v>3</c:v>
                </c:pt>
                <c:pt idx="7407">
                  <c:v>3</c:v>
                </c:pt>
                <c:pt idx="7408">
                  <c:v>3</c:v>
                </c:pt>
                <c:pt idx="7409">
                  <c:v>2</c:v>
                </c:pt>
                <c:pt idx="7410">
                  <c:v>2</c:v>
                </c:pt>
                <c:pt idx="7411">
                  <c:v>1</c:v>
                </c:pt>
                <c:pt idx="7412">
                  <c:v>1</c:v>
                </c:pt>
                <c:pt idx="7413">
                  <c:v>2</c:v>
                </c:pt>
                <c:pt idx="7414">
                  <c:v>7</c:v>
                </c:pt>
                <c:pt idx="7415">
                  <c:v>5</c:v>
                </c:pt>
                <c:pt idx="7416">
                  <c:v>0</c:v>
                </c:pt>
                <c:pt idx="7417">
                  <c:v>2</c:v>
                </c:pt>
                <c:pt idx="7418">
                  <c:v>2</c:v>
                </c:pt>
                <c:pt idx="7419">
                  <c:v>1</c:v>
                </c:pt>
                <c:pt idx="7420">
                  <c:v>4</c:v>
                </c:pt>
                <c:pt idx="7421">
                  <c:v>5</c:v>
                </c:pt>
                <c:pt idx="7422">
                  <c:v>2</c:v>
                </c:pt>
                <c:pt idx="7423">
                  <c:v>5</c:v>
                </c:pt>
                <c:pt idx="7424">
                  <c:v>1</c:v>
                </c:pt>
                <c:pt idx="7425">
                  <c:v>5</c:v>
                </c:pt>
                <c:pt idx="7426">
                  <c:v>4</c:v>
                </c:pt>
                <c:pt idx="7427">
                  <c:v>5</c:v>
                </c:pt>
                <c:pt idx="7428">
                  <c:v>6</c:v>
                </c:pt>
                <c:pt idx="7429">
                  <c:v>1</c:v>
                </c:pt>
                <c:pt idx="7430">
                  <c:v>3</c:v>
                </c:pt>
                <c:pt idx="7431">
                  <c:v>4</c:v>
                </c:pt>
                <c:pt idx="7432">
                  <c:v>3</c:v>
                </c:pt>
                <c:pt idx="7433">
                  <c:v>3</c:v>
                </c:pt>
                <c:pt idx="7434">
                  <c:v>5</c:v>
                </c:pt>
                <c:pt idx="7435">
                  <c:v>2</c:v>
                </c:pt>
                <c:pt idx="7436">
                  <c:v>3</c:v>
                </c:pt>
                <c:pt idx="7437">
                  <c:v>2</c:v>
                </c:pt>
                <c:pt idx="7438">
                  <c:v>5</c:v>
                </c:pt>
                <c:pt idx="7439">
                  <c:v>5</c:v>
                </c:pt>
                <c:pt idx="7440">
                  <c:v>4</c:v>
                </c:pt>
                <c:pt idx="7441">
                  <c:v>8</c:v>
                </c:pt>
                <c:pt idx="7442">
                  <c:v>3</c:v>
                </c:pt>
                <c:pt idx="7443">
                  <c:v>3</c:v>
                </c:pt>
                <c:pt idx="7444">
                  <c:v>5</c:v>
                </c:pt>
                <c:pt idx="7445">
                  <c:v>4</c:v>
                </c:pt>
                <c:pt idx="7446">
                  <c:v>4</c:v>
                </c:pt>
                <c:pt idx="7447">
                  <c:v>5</c:v>
                </c:pt>
                <c:pt idx="7448">
                  <c:v>5</c:v>
                </c:pt>
                <c:pt idx="7449">
                  <c:v>2</c:v>
                </c:pt>
                <c:pt idx="7450">
                  <c:v>5</c:v>
                </c:pt>
                <c:pt idx="7451">
                  <c:v>5</c:v>
                </c:pt>
                <c:pt idx="7452">
                  <c:v>4</c:v>
                </c:pt>
                <c:pt idx="7453">
                  <c:v>8</c:v>
                </c:pt>
                <c:pt idx="7454">
                  <c:v>9</c:v>
                </c:pt>
                <c:pt idx="7455">
                  <c:v>5</c:v>
                </c:pt>
                <c:pt idx="7456">
                  <c:v>6</c:v>
                </c:pt>
                <c:pt idx="7457">
                  <c:v>9</c:v>
                </c:pt>
                <c:pt idx="7458">
                  <c:v>12</c:v>
                </c:pt>
                <c:pt idx="7459">
                  <c:v>10</c:v>
                </c:pt>
                <c:pt idx="7460">
                  <c:v>2</c:v>
                </c:pt>
                <c:pt idx="7461">
                  <c:v>5</c:v>
                </c:pt>
                <c:pt idx="7462">
                  <c:v>7</c:v>
                </c:pt>
                <c:pt idx="7463">
                  <c:v>11</c:v>
                </c:pt>
                <c:pt idx="7464">
                  <c:v>4</c:v>
                </c:pt>
                <c:pt idx="7465">
                  <c:v>8</c:v>
                </c:pt>
                <c:pt idx="7466">
                  <c:v>9</c:v>
                </c:pt>
                <c:pt idx="7467">
                  <c:v>3</c:v>
                </c:pt>
                <c:pt idx="7468">
                  <c:v>11</c:v>
                </c:pt>
                <c:pt idx="7469">
                  <c:v>6</c:v>
                </c:pt>
                <c:pt idx="7470">
                  <c:v>6</c:v>
                </c:pt>
                <c:pt idx="7471">
                  <c:v>4</c:v>
                </c:pt>
                <c:pt idx="7472">
                  <c:v>10</c:v>
                </c:pt>
                <c:pt idx="7473">
                  <c:v>7</c:v>
                </c:pt>
                <c:pt idx="7474">
                  <c:v>11</c:v>
                </c:pt>
                <c:pt idx="7475">
                  <c:v>11</c:v>
                </c:pt>
                <c:pt idx="7476">
                  <c:v>9</c:v>
                </c:pt>
                <c:pt idx="7477">
                  <c:v>1</c:v>
                </c:pt>
                <c:pt idx="7478">
                  <c:v>5</c:v>
                </c:pt>
                <c:pt idx="7479">
                  <c:v>5</c:v>
                </c:pt>
                <c:pt idx="7480">
                  <c:v>6</c:v>
                </c:pt>
                <c:pt idx="7481">
                  <c:v>5</c:v>
                </c:pt>
                <c:pt idx="7482">
                  <c:v>8</c:v>
                </c:pt>
                <c:pt idx="7483">
                  <c:v>10</c:v>
                </c:pt>
                <c:pt idx="7484">
                  <c:v>5</c:v>
                </c:pt>
                <c:pt idx="7485">
                  <c:v>8</c:v>
                </c:pt>
                <c:pt idx="7486">
                  <c:v>10</c:v>
                </c:pt>
                <c:pt idx="7487">
                  <c:v>3</c:v>
                </c:pt>
                <c:pt idx="7488">
                  <c:v>7</c:v>
                </c:pt>
                <c:pt idx="7489">
                  <c:v>7</c:v>
                </c:pt>
                <c:pt idx="7490">
                  <c:v>8</c:v>
                </c:pt>
                <c:pt idx="7491">
                  <c:v>3</c:v>
                </c:pt>
                <c:pt idx="7492">
                  <c:v>5</c:v>
                </c:pt>
                <c:pt idx="7493">
                  <c:v>6</c:v>
                </c:pt>
                <c:pt idx="7494">
                  <c:v>6</c:v>
                </c:pt>
                <c:pt idx="7495">
                  <c:v>8</c:v>
                </c:pt>
                <c:pt idx="7496">
                  <c:v>10</c:v>
                </c:pt>
                <c:pt idx="7497">
                  <c:v>7</c:v>
                </c:pt>
                <c:pt idx="7498">
                  <c:v>6</c:v>
                </c:pt>
                <c:pt idx="7499">
                  <c:v>11</c:v>
                </c:pt>
                <c:pt idx="7500">
                  <c:v>5</c:v>
                </c:pt>
                <c:pt idx="7501">
                  <c:v>11</c:v>
                </c:pt>
                <c:pt idx="7502">
                  <c:v>7</c:v>
                </c:pt>
                <c:pt idx="7503">
                  <c:v>6</c:v>
                </c:pt>
                <c:pt idx="7504">
                  <c:v>7</c:v>
                </c:pt>
                <c:pt idx="7505">
                  <c:v>7</c:v>
                </c:pt>
                <c:pt idx="7506">
                  <c:v>4</c:v>
                </c:pt>
                <c:pt idx="7507">
                  <c:v>6</c:v>
                </c:pt>
                <c:pt idx="7508">
                  <c:v>7</c:v>
                </c:pt>
                <c:pt idx="7509">
                  <c:v>7</c:v>
                </c:pt>
                <c:pt idx="7510">
                  <c:v>13</c:v>
                </c:pt>
                <c:pt idx="7511">
                  <c:v>8</c:v>
                </c:pt>
                <c:pt idx="7512">
                  <c:v>11</c:v>
                </c:pt>
                <c:pt idx="7513">
                  <c:v>5</c:v>
                </c:pt>
                <c:pt idx="7514">
                  <c:v>8</c:v>
                </c:pt>
                <c:pt idx="7515">
                  <c:v>11</c:v>
                </c:pt>
                <c:pt idx="7516">
                  <c:v>8</c:v>
                </c:pt>
                <c:pt idx="7517">
                  <c:v>6</c:v>
                </c:pt>
                <c:pt idx="7518">
                  <c:v>10</c:v>
                </c:pt>
                <c:pt idx="7519">
                  <c:v>0</c:v>
                </c:pt>
                <c:pt idx="7520">
                  <c:v>6</c:v>
                </c:pt>
                <c:pt idx="7521">
                  <c:v>9</c:v>
                </c:pt>
                <c:pt idx="7522">
                  <c:v>12</c:v>
                </c:pt>
                <c:pt idx="7523">
                  <c:v>7</c:v>
                </c:pt>
                <c:pt idx="7524">
                  <c:v>11</c:v>
                </c:pt>
                <c:pt idx="7525">
                  <c:v>8</c:v>
                </c:pt>
                <c:pt idx="7526">
                  <c:v>4</c:v>
                </c:pt>
                <c:pt idx="7527">
                  <c:v>7</c:v>
                </c:pt>
                <c:pt idx="7528">
                  <c:v>9</c:v>
                </c:pt>
                <c:pt idx="7529">
                  <c:v>6</c:v>
                </c:pt>
                <c:pt idx="7530">
                  <c:v>7</c:v>
                </c:pt>
                <c:pt idx="7531">
                  <c:v>13</c:v>
                </c:pt>
                <c:pt idx="7532">
                  <c:v>13</c:v>
                </c:pt>
                <c:pt idx="7533">
                  <c:v>8</c:v>
                </c:pt>
                <c:pt idx="7534">
                  <c:v>10</c:v>
                </c:pt>
                <c:pt idx="7535">
                  <c:v>13</c:v>
                </c:pt>
                <c:pt idx="7536">
                  <c:v>4</c:v>
                </c:pt>
                <c:pt idx="7537">
                  <c:v>5</c:v>
                </c:pt>
                <c:pt idx="7538">
                  <c:v>7</c:v>
                </c:pt>
                <c:pt idx="7539">
                  <c:v>7</c:v>
                </c:pt>
                <c:pt idx="7540">
                  <c:v>6</c:v>
                </c:pt>
                <c:pt idx="7541">
                  <c:v>10</c:v>
                </c:pt>
                <c:pt idx="7542">
                  <c:v>7</c:v>
                </c:pt>
                <c:pt idx="7543">
                  <c:v>5</c:v>
                </c:pt>
                <c:pt idx="7544">
                  <c:v>7</c:v>
                </c:pt>
                <c:pt idx="7545">
                  <c:v>6</c:v>
                </c:pt>
                <c:pt idx="7546">
                  <c:v>4</c:v>
                </c:pt>
                <c:pt idx="7547">
                  <c:v>7</c:v>
                </c:pt>
                <c:pt idx="7548">
                  <c:v>2</c:v>
                </c:pt>
                <c:pt idx="7549">
                  <c:v>5</c:v>
                </c:pt>
                <c:pt idx="7550">
                  <c:v>6</c:v>
                </c:pt>
                <c:pt idx="7551">
                  <c:v>7</c:v>
                </c:pt>
                <c:pt idx="7552">
                  <c:v>7</c:v>
                </c:pt>
                <c:pt idx="7553">
                  <c:v>0</c:v>
                </c:pt>
                <c:pt idx="7554">
                  <c:v>4</c:v>
                </c:pt>
                <c:pt idx="7555">
                  <c:v>2</c:v>
                </c:pt>
                <c:pt idx="7556">
                  <c:v>2</c:v>
                </c:pt>
                <c:pt idx="7557">
                  <c:v>8</c:v>
                </c:pt>
                <c:pt idx="7558">
                  <c:v>4</c:v>
                </c:pt>
                <c:pt idx="7559">
                  <c:v>4</c:v>
                </c:pt>
                <c:pt idx="7560">
                  <c:v>3</c:v>
                </c:pt>
                <c:pt idx="7561">
                  <c:v>4</c:v>
                </c:pt>
                <c:pt idx="7562">
                  <c:v>6</c:v>
                </c:pt>
                <c:pt idx="7563">
                  <c:v>6</c:v>
                </c:pt>
                <c:pt idx="7564">
                  <c:v>2</c:v>
                </c:pt>
                <c:pt idx="7565">
                  <c:v>8</c:v>
                </c:pt>
                <c:pt idx="7566">
                  <c:v>3</c:v>
                </c:pt>
                <c:pt idx="7567">
                  <c:v>1</c:v>
                </c:pt>
                <c:pt idx="7568">
                  <c:v>4</c:v>
                </c:pt>
                <c:pt idx="7569">
                  <c:v>4</c:v>
                </c:pt>
                <c:pt idx="7570">
                  <c:v>4</c:v>
                </c:pt>
                <c:pt idx="7571">
                  <c:v>1</c:v>
                </c:pt>
                <c:pt idx="7572">
                  <c:v>3</c:v>
                </c:pt>
                <c:pt idx="7573">
                  <c:v>2</c:v>
                </c:pt>
                <c:pt idx="7574">
                  <c:v>5</c:v>
                </c:pt>
                <c:pt idx="7575">
                  <c:v>4</c:v>
                </c:pt>
                <c:pt idx="7576">
                  <c:v>2</c:v>
                </c:pt>
                <c:pt idx="7577">
                  <c:v>5</c:v>
                </c:pt>
                <c:pt idx="7578">
                  <c:v>3</c:v>
                </c:pt>
                <c:pt idx="7579">
                  <c:v>4</c:v>
                </c:pt>
                <c:pt idx="7580">
                  <c:v>4</c:v>
                </c:pt>
                <c:pt idx="7581">
                  <c:v>2</c:v>
                </c:pt>
                <c:pt idx="7582">
                  <c:v>2</c:v>
                </c:pt>
                <c:pt idx="7583">
                  <c:v>3</c:v>
                </c:pt>
                <c:pt idx="7584">
                  <c:v>6</c:v>
                </c:pt>
                <c:pt idx="7585">
                  <c:v>3</c:v>
                </c:pt>
                <c:pt idx="7586">
                  <c:v>1</c:v>
                </c:pt>
                <c:pt idx="7587">
                  <c:v>1</c:v>
                </c:pt>
                <c:pt idx="7588">
                  <c:v>1</c:v>
                </c:pt>
                <c:pt idx="7589">
                  <c:v>2</c:v>
                </c:pt>
                <c:pt idx="7590">
                  <c:v>3</c:v>
                </c:pt>
                <c:pt idx="7591">
                  <c:v>2</c:v>
                </c:pt>
                <c:pt idx="7592">
                  <c:v>4</c:v>
                </c:pt>
                <c:pt idx="7593">
                  <c:v>3</c:v>
                </c:pt>
                <c:pt idx="7594">
                  <c:v>3</c:v>
                </c:pt>
                <c:pt idx="7595">
                  <c:v>2</c:v>
                </c:pt>
                <c:pt idx="7596">
                  <c:v>1</c:v>
                </c:pt>
                <c:pt idx="7597">
                  <c:v>3</c:v>
                </c:pt>
                <c:pt idx="7598">
                  <c:v>2</c:v>
                </c:pt>
                <c:pt idx="7599">
                  <c:v>7</c:v>
                </c:pt>
                <c:pt idx="7600">
                  <c:v>2</c:v>
                </c:pt>
                <c:pt idx="7601">
                  <c:v>3</c:v>
                </c:pt>
                <c:pt idx="7602">
                  <c:v>3</c:v>
                </c:pt>
                <c:pt idx="7603">
                  <c:v>3</c:v>
                </c:pt>
                <c:pt idx="7604">
                  <c:v>2</c:v>
                </c:pt>
                <c:pt idx="7605">
                  <c:v>3</c:v>
                </c:pt>
                <c:pt idx="7606">
                  <c:v>2</c:v>
                </c:pt>
                <c:pt idx="7607">
                  <c:v>1</c:v>
                </c:pt>
                <c:pt idx="7608">
                  <c:v>2</c:v>
                </c:pt>
                <c:pt idx="7609">
                  <c:v>2</c:v>
                </c:pt>
                <c:pt idx="7610">
                  <c:v>3</c:v>
                </c:pt>
                <c:pt idx="7611">
                  <c:v>5</c:v>
                </c:pt>
                <c:pt idx="7612">
                  <c:v>6</c:v>
                </c:pt>
                <c:pt idx="7613">
                  <c:v>3</c:v>
                </c:pt>
                <c:pt idx="7614">
                  <c:v>1</c:v>
                </c:pt>
                <c:pt idx="7615">
                  <c:v>3</c:v>
                </c:pt>
                <c:pt idx="7616">
                  <c:v>5</c:v>
                </c:pt>
                <c:pt idx="7617">
                  <c:v>4</c:v>
                </c:pt>
                <c:pt idx="7618">
                  <c:v>1</c:v>
                </c:pt>
                <c:pt idx="7619">
                  <c:v>1</c:v>
                </c:pt>
                <c:pt idx="7620">
                  <c:v>3</c:v>
                </c:pt>
                <c:pt idx="7621">
                  <c:v>2</c:v>
                </c:pt>
                <c:pt idx="7622">
                  <c:v>3</c:v>
                </c:pt>
                <c:pt idx="7623">
                  <c:v>3</c:v>
                </c:pt>
                <c:pt idx="7624">
                  <c:v>2</c:v>
                </c:pt>
                <c:pt idx="7625">
                  <c:v>0</c:v>
                </c:pt>
                <c:pt idx="7626">
                  <c:v>1</c:v>
                </c:pt>
                <c:pt idx="7627">
                  <c:v>2</c:v>
                </c:pt>
                <c:pt idx="7628">
                  <c:v>4</c:v>
                </c:pt>
                <c:pt idx="7629">
                  <c:v>2</c:v>
                </c:pt>
                <c:pt idx="7630">
                  <c:v>2</c:v>
                </c:pt>
                <c:pt idx="7631">
                  <c:v>2</c:v>
                </c:pt>
                <c:pt idx="7632">
                  <c:v>3</c:v>
                </c:pt>
                <c:pt idx="7633">
                  <c:v>1</c:v>
                </c:pt>
                <c:pt idx="7634">
                  <c:v>3</c:v>
                </c:pt>
                <c:pt idx="7635">
                  <c:v>0</c:v>
                </c:pt>
                <c:pt idx="7636">
                  <c:v>2</c:v>
                </c:pt>
                <c:pt idx="7637">
                  <c:v>2</c:v>
                </c:pt>
                <c:pt idx="7638">
                  <c:v>2</c:v>
                </c:pt>
                <c:pt idx="7639">
                  <c:v>6</c:v>
                </c:pt>
                <c:pt idx="7640">
                  <c:v>2</c:v>
                </c:pt>
                <c:pt idx="7641">
                  <c:v>2</c:v>
                </c:pt>
                <c:pt idx="7642">
                  <c:v>3</c:v>
                </c:pt>
                <c:pt idx="7643">
                  <c:v>3</c:v>
                </c:pt>
                <c:pt idx="7644">
                  <c:v>4</c:v>
                </c:pt>
                <c:pt idx="7645">
                  <c:v>5</c:v>
                </c:pt>
                <c:pt idx="7646">
                  <c:v>4</c:v>
                </c:pt>
                <c:pt idx="7647">
                  <c:v>2</c:v>
                </c:pt>
                <c:pt idx="7648">
                  <c:v>2</c:v>
                </c:pt>
                <c:pt idx="7649">
                  <c:v>1</c:v>
                </c:pt>
                <c:pt idx="7650">
                  <c:v>5</c:v>
                </c:pt>
                <c:pt idx="7651">
                  <c:v>5</c:v>
                </c:pt>
                <c:pt idx="7652">
                  <c:v>3</c:v>
                </c:pt>
                <c:pt idx="7653">
                  <c:v>10</c:v>
                </c:pt>
                <c:pt idx="7654">
                  <c:v>3</c:v>
                </c:pt>
                <c:pt idx="7655">
                  <c:v>4</c:v>
                </c:pt>
                <c:pt idx="7656">
                  <c:v>4</c:v>
                </c:pt>
                <c:pt idx="7657">
                  <c:v>2</c:v>
                </c:pt>
                <c:pt idx="7658">
                  <c:v>6</c:v>
                </c:pt>
                <c:pt idx="7659">
                  <c:v>8</c:v>
                </c:pt>
                <c:pt idx="7660">
                  <c:v>5</c:v>
                </c:pt>
                <c:pt idx="7661">
                  <c:v>4</c:v>
                </c:pt>
                <c:pt idx="7662">
                  <c:v>6</c:v>
                </c:pt>
                <c:pt idx="7663">
                  <c:v>3</c:v>
                </c:pt>
                <c:pt idx="7664">
                  <c:v>6</c:v>
                </c:pt>
                <c:pt idx="7665">
                  <c:v>5</c:v>
                </c:pt>
                <c:pt idx="7666">
                  <c:v>3</c:v>
                </c:pt>
                <c:pt idx="7667">
                  <c:v>6</c:v>
                </c:pt>
                <c:pt idx="7668">
                  <c:v>2</c:v>
                </c:pt>
                <c:pt idx="7669">
                  <c:v>8</c:v>
                </c:pt>
                <c:pt idx="7670">
                  <c:v>10</c:v>
                </c:pt>
                <c:pt idx="7671">
                  <c:v>10</c:v>
                </c:pt>
                <c:pt idx="7672">
                  <c:v>3</c:v>
                </c:pt>
                <c:pt idx="7673">
                  <c:v>7</c:v>
                </c:pt>
                <c:pt idx="7674">
                  <c:v>6</c:v>
                </c:pt>
                <c:pt idx="7675">
                  <c:v>5</c:v>
                </c:pt>
                <c:pt idx="7676">
                  <c:v>2</c:v>
                </c:pt>
                <c:pt idx="7677">
                  <c:v>8</c:v>
                </c:pt>
                <c:pt idx="7678">
                  <c:v>9</c:v>
                </c:pt>
                <c:pt idx="7679">
                  <c:v>5</c:v>
                </c:pt>
                <c:pt idx="7680">
                  <c:v>8</c:v>
                </c:pt>
                <c:pt idx="7681">
                  <c:v>6</c:v>
                </c:pt>
                <c:pt idx="7682">
                  <c:v>9</c:v>
                </c:pt>
                <c:pt idx="7683">
                  <c:v>7</c:v>
                </c:pt>
                <c:pt idx="7684">
                  <c:v>7</c:v>
                </c:pt>
                <c:pt idx="7685">
                  <c:v>7</c:v>
                </c:pt>
                <c:pt idx="7686">
                  <c:v>11</c:v>
                </c:pt>
                <c:pt idx="7687">
                  <c:v>9</c:v>
                </c:pt>
                <c:pt idx="7688">
                  <c:v>9</c:v>
                </c:pt>
                <c:pt idx="7689">
                  <c:v>16</c:v>
                </c:pt>
                <c:pt idx="7690">
                  <c:v>11</c:v>
                </c:pt>
                <c:pt idx="7691">
                  <c:v>11</c:v>
                </c:pt>
                <c:pt idx="7692">
                  <c:v>12</c:v>
                </c:pt>
                <c:pt idx="7693">
                  <c:v>12</c:v>
                </c:pt>
                <c:pt idx="7694">
                  <c:v>8</c:v>
                </c:pt>
                <c:pt idx="7695">
                  <c:v>10</c:v>
                </c:pt>
                <c:pt idx="7696">
                  <c:v>12</c:v>
                </c:pt>
                <c:pt idx="7697">
                  <c:v>8</c:v>
                </c:pt>
                <c:pt idx="7698">
                  <c:v>4</c:v>
                </c:pt>
                <c:pt idx="7699">
                  <c:v>8</c:v>
                </c:pt>
                <c:pt idx="7700">
                  <c:v>15</c:v>
                </c:pt>
                <c:pt idx="7701">
                  <c:v>15</c:v>
                </c:pt>
                <c:pt idx="7702">
                  <c:v>12</c:v>
                </c:pt>
                <c:pt idx="7703">
                  <c:v>9</c:v>
                </c:pt>
                <c:pt idx="7704">
                  <c:v>9</c:v>
                </c:pt>
                <c:pt idx="7705">
                  <c:v>9</c:v>
                </c:pt>
                <c:pt idx="7706">
                  <c:v>8</c:v>
                </c:pt>
                <c:pt idx="7707">
                  <c:v>8</c:v>
                </c:pt>
                <c:pt idx="7708">
                  <c:v>9</c:v>
                </c:pt>
                <c:pt idx="7709">
                  <c:v>3</c:v>
                </c:pt>
                <c:pt idx="7710">
                  <c:v>8</c:v>
                </c:pt>
                <c:pt idx="7711">
                  <c:v>6</c:v>
                </c:pt>
                <c:pt idx="7712">
                  <c:v>7</c:v>
                </c:pt>
                <c:pt idx="7713">
                  <c:v>11</c:v>
                </c:pt>
                <c:pt idx="7714">
                  <c:v>13</c:v>
                </c:pt>
                <c:pt idx="7715">
                  <c:v>15</c:v>
                </c:pt>
                <c:pt idx="7716">
                  <c:v>4</c:v>
                </c:pt>
                <c:pt idx="7717">
                  <c:v>9</c:v>
                </c:pt>
                <c:pt idx="7718">
                  <c:v>8</c:v>
                </c:pt>
                <c:pt idx="7719">
                  <c:v>8</c:v>
                </c:pt>
                <c:pt idx="7720">
                  <c:v>13</c:v>
                </c:pt>
                <c:pt idx="7721">
                  <c:v>7</c:v>
                </c:pt>
                <c:pt idx="7722">
                  <c:v>4</c:v>
                </c:pt>
                <c:pt idx="7723">
                  <c:v>9</c:v>
                </c:pt>
                <c:pt idx="7724">
                  <c:v>8</c:v>
                </c:pt>
                <c:pt idx="7725">
                  <c:v>11</c:v>
                </c:pt>
                <c:pt idx="7726">
                  <c:v>4</c:v>
                </c:pt>
                <c:pt idx="7727">
                  <c:v>7</c:v>
                </c:pt>
                <c:pt idx="7728">
                  <c:v>9</c:v>
                </c:pt>
                <c:pt idx="7729">
                  <c:v>6</c:v>
                </c:pt>
                <c:pt idx="7730">
                  <c:v>8</c:v>
                </c:pt>
                <c:pt idx="7731">
                  <c:v>2</c:v>
                </c:pt>
                <c:pt idx="7732">
                  <c:v>6</c:v>
                </c:pt>
                <c:pt idx="7733">
                  <c:v>3</c:v>
                </c:pt>
                <c:pt idx="7734">
                  <c:v>6</c:v>
                </c:pt>
                <c:pt idx="7735">
                  <c:v>5</c:v>
                </c:pt>
                <c:pt idx="7736">
                  <c:v>6</c:v>
                </c:pt>
                <c:pt idx="7737">
                  <c:v>5</c:v>
                </c:pt>
                <c:pt idx="7738">
                  <c:v>5</c:v>
                </c:pt>
                <c:pt idx="7739">
                  <c:v>4</c:v>
                </c:pt>
                <c:pt idx="7740">
                  <c:v>4</c:v>
                </c:pt>
                <c:pt idx="7741">
                  <c:v>4</c:v>
                </c:pt>
                <c:pt idx="7742">
                  <c:v>4</c:v>
                </c:pt>
                <c:pt idx="7743">
                  <c:v>8</c:v>
                </c:pt>
                <c:pt idx="7744">
                  <c:v>5</c:v>
                </c:pt>
                <c:pt idx="7745">
                  <c:v>5</c:v>
                </c:pt>
                <c:pt idx="7746">
                  <c:v>6</c:v>
                </c:pt>
                <c:pt idx="7747">
                  <c:v>1</c:v>
                </c:pt>
                <c:pt idx="7748">
                  <c:v>10</c:v>
                </c:pt>
                <c:pt idx="7749">
                  <c:v>3</c:v>
                </c:pt>
                <c:pt idx="7750">
                  <c:v>2</c:v>
                </c:pt>
                <c:pt idx="7751">
                  <c:v>2</c:v>
                </c:pt>
                <c:pt idx="7752">
                  <c:v>2</c:v>
                </c:pt>
                <c:pt idx="7753">
                  <c:v>5</c:v>
                </c:pt>
                <c:pt idx="7754">
                  <c:v>0</c:v>
                </c:pt>
                <c:pt idx="7755">
                  <c:v>1</c:v>
                </c:pt>
                <c:pt idx="7756">
                  <c:v>1</c:v>
                </c:pt>
                <c:pt idx="7757">
                  <c:v>5</c:v>
                </c:pt>
                <c:pt idx="7758">
                  <c:v>5</c:v>
                </c:pt>
                <c:pt idx="7759">
                  <c:v>0</c:v>
                </c:pt>
                <c:pt idx="7760">
                  <c:v>4</c:v>
                </c:pt>
                <c:pt idx="7761">
                  <c:v>2</c:v>
                </c:pt>
                <c:pt idx="7762">
                  <c:v>4</c:v>
                </c:pt>
                <c:pt idx="7763">
                  <c:v>4</c:v>
                </c:pt>
                <c:pt idx="7764">
                  <c:v>2</c:v>
                </c:pt>
                <c:pt idx="7765">
                  <c:v>1</c:v>
                </c:pt>
                <c:pt idx="7766">
                  <c:v>0</c:v>
                </c:pt>
                <c:pt idx="7767">
                  <c:v>4</c:v>
                </c:pt>
                <c:pt idx="7768">
                  <c:v>4</c:v>
                </c:pt>
                <c:pt idx="7769">
                  <c:v>0</c:v>
                </c:pt>
                <c:pt idx="7770">
                  <c:v>4</c:v>
                </c:pt>
                <c:pt idx="7771">
                  <c:v>5</c:v>
                </c:pt>
                <c:pt idx="7772">
                  <c:v>5</c:v>
                </c:pt>
                <c:pt idx="7773">
                  <c:v>1</c:v>
                </c:pt>
                <c:pt idx="7774">
                  <c:v>2</c:v>
                </c:pt>
                <c:pt idx="7775">
                  <c:v>2</c:v>
                </c:pt>
                <c:pt idx="7776">
                  <c:v>6</c:v>
                </c:pt>
                <c:pt idx="7777">
                  <c:v>1</c:v>
                </c:pt>
                <c:pt idx="7778">
                  <c:v>3</c:v>
                </c:pt>
                <c:pt idx="7779">
                  <c:v>2</c:v>
                </c:pt>
                <c:pt idx="7780">
                  <c:v>5</c:v>
                </c:pt>
                <c:pt idx="7781">
                  <c:v>1</c:v>
                </c:pt>
                <c:pt idx="7782">
                  <c:v>3</c:v>
                </c:pt>
                <c:pt idx="7783">
                  <c:v>1</c:v>
                </c:pt>
                <c:pt idx="7784">
                  <c:v>3</c:v>
                </c:pt>
                <c:pt idx="7785">
                  <c:v>1</c:v>
                </c:pt>
                <c:pt idx="7786">
                  <c:v>3</c:v>
                </c:pt>
                <c:pt idx="7787">
                  <c:v>3</c:v>
                </c:pt>
                <c:pt idx="7788">
                  <c:v>3</c:v>
                </c:pt>
                <c:pt idx="7789">
                  <c:v>2</c:v>
                </c:pt>
                <c:pt idx="7790">
                  <c:v>2</c:v>
                </c:pt>
                <c:pt idx="7791">
                  <c:v>3</c:v>
                </c:pt>
                <c:pt idx="7792">
                  <c:v>1</c:v>
                </c:pt>
                <c:pt idx="7793">
                  <c:v>3</c:v>
                </c:pt>
                <c:pt idx="7794">
                  <c:v>3</c:v>
                </c:pt>
                <c:pt idx="7795">
                  <c:v>3</c:v>
                </c:pt>
                <c:pt idx="7796">
                  <c:v>1</c:v>
                </c:pt>
                <c:pt idx="7797">
                  <c:v>1</c:v>
                </c:pt>
                <c:pt idx="7798">
                  <c:v>4</c:v>
                </c:pt>
                <c:pt idx="7799">
                  <c:v>6</c:v>
                </c:pt>
                <c:pt idx="7800">
                  <c:v>2</c:v>
                </c:pt>
                <c:pt idx="7801">
                  <c:v>3</c:v>
                </c:pt>
                <c:pt idx="7802">
                  <c:v>1</c:v>
                </c:pt>
                <c:pt idx="7803">
                  <c:v>4</c:v>
                </c:pt>
                <c:pt idx="7804">
                  <c:v>2</c:v>
                </c:pt>
                <c:pt idx="7805">
                  <c:v>3</c:v>
                </c:pt>
                <c:pt idx="7806">
                  <c:v>0</c:v>
                </c:pt>
                <c:pt idx="7807">
                  <c:v>5</c:v>
                </c:pt>
                <c:pt idx="7808">
                  <c:v>1</c:v>
                </c:pt>
                <c:pt idx="7809">
                  <c:v>2</c:v>
                </c:pt>
                <c:pt idx="7810">
                  <c:v>2</c:v>
                </c:pt>
                <c:pt idx="7811">
                  <c:v>1</c:v>
                </c:pt>
                <c:pt idx="7812">
                  <c:v>2</c:v>
                </c:pt>
                <c:pt idx="7813">
                  <c:v>2</c:v>
                </c:pt>
                <c:pt idx="7814">
                  <c:v>2</c:v>
                </c:pt>
                <c:pt idx="7815">
                  <c:v>2</c:v>
                </c:pt>
                <c:pt idx="7816">
                  <c:v>4</c:v>
                </c:pt>
                <c:pt idx="7817">
                  <c:v>2</c:v>
                </c:pt>
                <c:pt idx="7818">
                  <c:v>2</c:v>
                </c:pt>
                <c:pt idx="7819">
                  <c:v>4</c:v>
                </c:pt>
                <c:pt idx="7820">
                  <c:v>2</c:v>
                </c:pt>
                <c:pt idx="7821">
                  <c:v>4</c:v>
                </c:pt>
                <c:pt idx="7822">
                  <c:v>4</c:v>
                </c:pt>
                <c:pt idx="7823">
                  <c:v>4</c:v>
                </c:pt>
                <c:pt idx="7824">
                  <c:v>2</c:v>
                </c:pt>
                <c:pt idx="7825">
                  <c:v>3</c:v>
                </c:pt>
                <c:pt idx="7826">
                  <c:v>2</c:v>
                </c:pt>
                <c:pt idx="7827">
                  <c:v>5</c:v>
                </c:pt>
                <c:pt idx="7828">
                  <c:v>3</c:v>
                </c:pt>
                <c:pt idx="7829">
                  <c:v>3</c:v>
                </c:pt>
                <c:pt idx="7830">
                  <c:v>2</c:v>
                </c:pt>
                <c:pt idx="7831">
                  <c:v>2</c:v>
                </c:pt>
                <c:pt idx="7832">
                  <c:v>3</c:v>
                </c:pt>
                <c:pt idx="7833">
                  <c:v>2</c:v>
                </c:pt>
                <c:pt idx="7834">
                  <c:v>2</c:v>
                </c:pt>
                <c:pt idx="7835">
                  <c:v>1</c:v>
                </c:pt>
                <c:pt idx="7836">
                  <c:v>2</c:v>
                </c:pt>
                <c:pt idx="7837">
                  <c:v>2</c:v>
                </c:pt>
                <c:pt idx="7838">
                  <c:v>1</c:v>
                </c:pt>
                <c:pt idx="7839">
                  <c:v>1</c:v>
                </c:pt>
                <c:pt idx="7840">
                  <c:v>4</c:v>
                </c:pt>
                <c:pt idx="7841">
                  <c:v>2</c:v>
                </c:pt>
                <c:pt idx="7842">
                  <c:v>1</c:v>
                </c:pt>
                <c:pt idx="7843">
                  <c:v>4</c:v>
                </c:pt>
                <c:pt idx="7844">
                  <c:v>3</c:v>
                </c:pt>
                <c:pt idx="7845">
                  <c:v>0</c:v>
                </c:pt>
                <c:pt idx="7846">
                  <c:v>5</c:v>
                </c:pt>
                <c:pt idx="7847">
                  <c:v>2</c:v>
                </c:pt>
                <c:pt idx="7848">
                  <c:v>5</c:v>
                </c:pt>
                <c:pt idx="7849">
                  <c:v>5</c:v>
                </c:pt>
                <c:pt idx="7850">
                  <c:v>0</c:v>
                </c:pt>
                <c:pt idx="7851">
                  <c:v>2</c:v>
                </c:pt>
                <c:pt idx="7852">
                  <c:v>2</c:v>
                </c:pt>
                <c:pt idx="7853">
                  <c:v>3</c:v>
                </c:pt>
                <c:pt idx="7854">
                  <c:v>1</c:v>
                </c:pt>
                <c:pt idx="7855">
                  <c:v>3</c:v>
                </c:pt>
                <c:pt idx="7856">
                  <c:v>5</c:v>
                </c:pt>
                <c:pt idx="7857">
                  <c:v>4</c:v>
                </c:pt>
                <c:pt idx="7858">
                  <c:v>2</c:v>
                </c:pt>
                <c:pt idx="7859">
                  <c:v>1</c:v>
                </c:pt>
                <c:pt idx="7860">
                  <c:v>1</c:v>
                </c:pt>
                <c:pt idx="7861">
                  <c:v>4</c:v>
                </c:pt>
                <c:pt idx="7862">
                  <c:v>1</c:v>
                </c:pt>
                <c:pt idx="7863">
                  <c:v>4</c:v>
                </c:pt>
                <c:pt idx="7864">
                  <c:v>1</c:v>
                </c:pt>
                <c:pt idx="7865">
                  <c:v>1</c:v>
                </c:pt>
                <c:pt idx="7866">
                  <c:v>4</c:v>
                </c:pt>
                <c:pt idx="7867">
                  <c:v>2</c:v>
                </c:pt>
                <c:pt idx="7868">
                  <c:v>2</c:v>
                </c:pt>
                <c:pt idx="7869">
                  <c:v>2</c:v>
                </c:pt>
                <c:pt idx="7870">
                  <c:v>3</c:v>
                </c:pt>
                <c:pt idx="7871">
                  <c:v>2</c:v>
                </c:pt>
                <c:pt idx="7872">
                  <c:v>4</c:v>
                </c:pt>
                <c:pt idx="7873">
                  <c:v>3</c:v>
                </c:pt>
                <c:pt idx="7874">
                  <c:v>2</c:v>
                </c:pt>
                <c:pt idx="7875">
                  <c:v>3</c:v>
                </c:pt>
                <c:pt idx="7876">
                  <c:v>8</c:v>
                </c:pt>
                <c:pt idx="7877">
                  <c:v>1</c:v>
                </c:pt>
                <c:pt idx="7878">
                  <c:v>2</c:v>
                </c:pt>
                <c:pt idx="7879">
                  <c:v>3</c:v>
                </c:pt>
                <c:pt idx="7880">
                  <c:v>2</c:v>
                </c:pt>
                <c:pt idx="7881">
                  <c:v>4</c:v>
                </c:pt>
                <c:pt idx="7882">
                  <c:v>2</c:v>
                </c:pt>
                <c:pt idx="7883">
                  <c:v>2</c:v>
                </c:pt>
                <c:pt idx="7884">
                  <c:v>0</c:v>
                </c:pt>
                <c:pt idx="7885">
                  <c:v>2</c:v>
                </c:pt>
                <c:pt idx="7886">
                  <c:v>2</c:v>
                </c:pt>
                <c:pt idx="7887">
                  <c:v>1</c:v>
                </c:pt>
                <c:pt idx="7888">
                  <c:v>3</c:v>
                </c:pt>
                <c:pt idx="7889">
                  <c:v>1</c:v>
                </c:pt>
                <c:pt idx="7890">
                  <c:v>1</c:v>
                </c:pt>
                <c:pt idx="7891">
                  <c:v>1</c:v>
                </c:pt>
                <c:pt idx="7892">
                  <c:v>1</c:v>
                </c:pt>
                <c:pt idx="7893">
                  <c:v>2</c:v>
                </c:pt>
                <c:pt idx="7894">
                  <c:v>2</c:v>
                </c:pt>
                <c:pt idx="7895">
                  <c:v>2</c:v>
                </c:pt>
                <c:pt idx="7896">
                  <c:v>3</c:v>
                </c:pt>
                <c:pt idx="7897">
                  <c:v>2</c:v>
                </c:pt>
                <c:pt idx="7898">
                  <c:v>1</c:v>
                </c:pt>
                <c:pt idx="7899">
                  <c:v>2</c:v>
                </c:pt>
                <c:pt idx="7900">
                  <c:v>2</c:v>
                </c:pt>
                <c:pt idx="7901">
                  <c:v>7</c:v>
                </c:pt>
                <c:pt idx="7902">
                  <c:v>3</c:v>
                </c:pt>
                <c:pt idx="7903">
                  <c:v>3</c:v>
                </c:pt>
                <c:pt idx="7904">
                  <c:v>0</c:v>
                </c:pt>
                <c:pt idx="7905">
                  <c:v>1</c:v>
                </c:pt>
                <c:pt idx="7906">
                  <c:v>0</c:v>
                </c:pt>
                <c:pt idx="7907">
                  <c:v>2</c:v>
                </c:pt>
                <c:pt idx="7908">
                  <c:v>2</c:v>
                </c:pt>
                <c:pt idx="7909">
                  <c:v>3</c:v>
                </c:pt>
                <c:pt idx="7910">
                  <c:v>0</c:v>
                </c:pt>
                <c:pt idx="7911">
                  <c:v>1</c:v>
                </c:pt>
                <c:pt idx="7912">
                  <c:v>1</c:v>
                </c:pt>
                <c:pt idx="7913">
                  <c:v>1</c:v>
                </c:pt>
                <c:pt idx="7914">
                  <c:v>0</c:v>
                </c:pt>
                <c:pt idx="7915">
                  <c:v>3</c:v>
                </c:pt>
                <c:pt idx="7916">
                  <c:v>1</c:v>
                </c:pt>
                <c:pt idx="7917">
                  <c:v>2</c:v>
                </c:pt>
                <c:pt idx="7918">
                  <c:v>0</c:v>
                </c:pt>
                <c:pt idx="7919">
                  <c:v>0</c:v>
                </c:pt>
                <c:pt idx="7920">
                  <c:v>2</c:v>
                </c:pt>
                <c:pt idx="7921">
                  <c:v>2</c:v>
                </c:pt>
                <c:pt idx="7922">
                  <c:v>3</c:v>
                </c:pt>
                <c:pt idx="7923">
                  <c:v>1</c:v>
                </c:pt>
                <c:pt idx="7924">
                  <c:v>3</c:v>
                </c:pt>
                <c:pt idx="7925">
                  <c:v>1</c:v>
                </c:pt>
                <c:pt idx="7926">
                  <c:v>1</c:v>
                </c:pt>
                <c:pt idx="7927">
                  <c:v>1</c:v>
                </c:pt>
                <c:pt idx="7928">
                  <c:v>2</c:v>
                </c:pt>
                <c:pt idx="7929">
                  <c:v>3</c:v>
                </c:pt>
                <c:pt idx="7930">
                  <c:v>0</c:v>
                </c:pt>
                <c:pt idx="7931">
                  <c:v>1</c:v>
                </c:pt>
                <c:pt idx="7932">
                  <c:v>2</c:v>
                </c:pt>
                <c:pt idx="7933">
                  <c:v>4</c:v>
                </c:pt>
                <c:pt idx="7934">
                  <c:v>1</c:v>
                </c:pt>
                <c:pt idx="7935">
                  <c:v>0</c:v>
                </c:pt>
                <c:pt idx="7936">
                  <c:v>1</c:v>
                </c:pt>
                <c:pt idx="7937">
                  <c:v>2</c:v>
                </c:pt>
                <c:pt idx="7938">
                  <c:v>3</c:v>
                </c:pt>
                <c:pt idx="7939">
                  <c:v>2</c:v>
                </c:pt>
                <c:pt idx="7940">
                  <c:v>1</c:v>
                </c:pt>
                <c:pt idx="7941">
                  <c:v>2</c:v>
                </c:pt>
                <c:pt idx="7942">
                  <c:v>1</c:v>
                </c:pt>
                <c:pt idx="7943">
                  <c:v>4</c:v>
                </c:pt>
                <c:pt idx="7944">
                  <c:v>0</c:v>
                </c:pt>
                <c:pt idx="7945">
                  <c:v>1</c:v>
                </c:pt>
                <c:pt idx="7946">
                  <c:v>1</c:v>
                </c:pt>
                <c:pt idx="7947">
                  <c:v>6</c:v>
                </c:pt>
                <c:pt idx="7948">
                  <c:v>2</c:v>
                </c:pt>
                <c:pt idx="7949">
                  <c:v>0</c:v>
                </c:pt>
                <c:pt idx="7950">
                  <c:v>1</c:v>
                </c:pt>
                <c:pt idx="7951">
                  <c:v>1</c:v>
                </c:pt>
                <c:pt idx="7952">
                  <c:v>0</c:v>
                </c:pt>
                <c:pt idx="7953">
                  <c:v>1</c:v>
                </c:pt>
                <c:pt idx="7954">
                  <c:v>1</c:v>
                </c:pt>
                <c:pt idx="7955">
                  <c:v>2</c:v>
                </c:pt>
                <c:pt idx="7956">
                  <c:v>3</c:v>
                </c:pt>
                <c:pt idx="7957">
                  <c:v>5</c:v>
                </c:pt>
                <c:pt idx="7958">
                  <c:v>4</c:v>
                </c:pt>
                <c:pt idx="7959">
                  <c:v>1</c:v>
                </c:pt>
                <c:pt idx="7960">
                  <c:v>3</c:v>
                </c:pt>
                <c:pt idx="7961">
                  <c:v>2</c:v>
                </c:pt>
                <c:pt idx="7962">
                  <c:v>4</c:v>
                </c:pt>
                <c:pt idx="7963">
                  <c:v>1</c:v>
                </c:pt>
                <c:pt idx="7964">
                  <c:v>1</c:v>
                </c:pt>
                <c:pt idx="7965">
                  <c:v>1</c:v>
                </c:pt>
                <c:pt idx="7966">
                  <c:v>1</c:v>
                </c:pt>
                <c:pt idx="7967">
                  <c:v>1</c:v>
                </c:pt>
                <c:pt idx="7968">
                  <c:v>1</c:v>
                </c:pt>
                <c:pt idx="7969">
                  <c:v>1</c:v>
                </c:pt>
                <c:pt idx="7970">
                  <c:v>5</c:v>
                </c:pt>
                <c:pt idx="7971">
                  <c:v>1</c:v>
                </c:pt>
                <c:pt idx="7972">
                  <c:v>1</c:v>
                </c:pt>
                <c:pt idx="7973">
                  <c:v>5</c:v>
                </c:pt>
                <c:pt idx="7974">
                  <c:v>3</c:v>
                </c:pt>
                <c:pt idx="7975">
                  <c:v>2</c:v>
                </c:pt>
                <c:pt idx="7976">
                  <c:v>1</c:v>
                </c:pt>
                <c:pt idx="7977">
                  <c:v>4</c:v>
                </c:pt>
                <c:pt idx="7978">
                  <c:v>2</c:v>
                </c:pt>
                <c:pt idx="7979">
                  <c:v>3</c:v>
                </c:pt>
                <c:pt idx="7980">
                  <c:v>3</c:v>
                </c:pt>
                <c:pt idx="7981">
                  <c:v>2</c:v>
                </c:pt>
                <c:pt idx="7982">
                  <c:v>4</c:v>
                </c:pt>
                <c:pt idx="7983">
                  <c:v>3</c:v>
                </c:pt>
                <c:pt idx="7984">
                  <c:v>1</c:v>
                </c:pt>
                <c:pt idx="7985">
                  <c:v>2</c:v>
                </c:pt>
                <c:pt idx="7986">
                  <c:v>1</c:v>
                </c:pt>
                <c:pt idx="7987">
                  <c:v>2</c:v>
                </c:pt>
                <c:pt idx="7988">
                  <c:v>1</c:v>
                </c:pt>
                <c:pt idx="7989">
                  <c:v>3</c:v>
                </c:pt>
                <c:pt idx="7990">
                  <c:v>2</c:v>
                </c:pt>
                <c:pt idx="7991">
                  <c:v>3</c:v>
                </c:pt>
                <c:pt idx="7992">
                  <c:v>2</c:v>
                </c:pt>
                <c:pt idx="7993">
                  <c:v>3</c:v>
                </c:pt>
                <c:pt idx="7994">
                  <c:v>2</c:v>
                </c:pt>
                <c:pt idx="7995">
                  <c:v>3</c:v>
                </c:pt>
                <c:pt idx="7996">
                  <c:v>1</c:v>
                </c:pt>
                <c:pt idx="7997">
                  <c:v>2</c:v>
                </c:pt>
                <c:pt idx="7998">
                  <c:v>3</c:v>
                </c:pt>
                <c:pt idx="7999">
                  <c:v>4</c:v>
                </c:pt>
                <c:pt idx="8000">
                  <c:v>5</c:v>
                </c:pt>
                <c:pt idx="8001">
                  <c:v>1</c:v>
                </c:pt>
                <c:pt idx="8002">
                  <c:v>2</c:v>
                </c:pt>
                <c:pt idx="8003">
                  <c:v>4</c:v>
                </c:pt>
                <c:pt idx="8004">
                  <c:v>3</c:v>
                </c:pt>
                <c:pt idx="8005">
                  <c:v>1</c:v>
                </c:pt>
                <c:pt idx="8006">
                  <c:v>3</c:v>
                </c:pt>
                <c:pt idx="8007">
                  <c:v>2</c:v>
                </c:pt>
                <c:pt idx="8008">
                  <c:v>1</c:v>
                </c:pt>
                <c:pt idx="8009">
                  <c:v>5</c:v>
                </c:pt>
                <c:pt idx="8010">
                  <c:v>3</c:v>
                </c:pt>
                <c:pt idx="8011">
                  <c:v>2</c:v>
                </c:pt>
                <c:pt idx="8012">
                  <c:v>3</c:v>
                </c:pt>
                <c:pt idx="8013">
                  <c:v>2</c:v>
                </c:pt>
                <c:pt idx="8014">
                  <c:v>1</c:v>
                </c:pt>
                <c:pt idx="8015">
                  <c:v>1</c:v>
                </c:pt>
                <c:pt idx="8016">
                  <c:v>2</c:v>
                </c:pt>
                <c:pt idx="8017">
                  <c:v>1</c:v>
                </c:pt>
                <c:pt idx="8018">
                  <c:v>1</c:v>
                </c:pt>
                <c:pt idx="8019">
                  <c:v>2</c:v>
                </c:pt>
                <c:pt idx="8020">
                  <c:v>4</c:v>
                </c:pt>
                <c:pt idx="8021">
                  <c:v>2</c:v>
                </c:pt>
                <c:pt idx="8022">
                  <c:v>2</c:v>
                </c:pt>
                <c:pt idx="8023">
                  <c:v>4</c:v>
                </c:pt>
                <c:pt idx="8024">
                  <c:v>1</c:v>
                </c:pt>
                <c:pt idx="8025">
                  <c:v>1</c:v>
                </c:pt>
                <c:pt idx="8026">
                  <c:v>0</c:v>
                </c:pt>
                <c:pt idx="8027">
                  <c:v>1</c:v>
                </c:pt>
                <c:pt idx="8028">
                  <c:v>6</c:v>
                </c:pt>
                <c:pt idx="8029">
                  <c:v>2</c:v>
                </c:pt>
                <c:pt idx="8030">
                  <c:v>3</c:v>
                </c:pt>
                <c:pt idx="8031">
                  <c:v>0</c:v>
                </c:pt>
                <c:pt idx="8032">
                  <c:v>2</c:v>
                </c:pt>
                <c:pt idx="8033">
                  <c:v>1</c:v>
                </c:pt>
                <c:pt idx="8034">
                  <c:v>3</c:v>
                </c:pt>
                <c:pt idx="8035">
                  <c:v>6</c:v>
                </c:pt>
                <c:pt idx="8036">
                  <c:v>2</c:v>
                </c:pt>
                <c:pt idx="8037">
                  <c:v>3</c:v>
                </c:pt>
                <c:pt idx="8038">
                  <c:v>5</c:v>
                </c:pt>
                <c:pt idx="8039">
                  <c:v>2</c:v>
                </c:pt>
                <c:pt idx="8040">
                  <c:v>2</c:v>
                </c:pt>
                <c:pt idx="8041">
                  <c:v>0</c:v>
                </c:pt>
                <c:pt idx="8042">
                  <c:v>1</c:v>
                </c:pt>
                <c:pt idx="8043">
                  <c:v>7</c:v>
                </c:pt>
                <c:pt idx="8044">
                  <c:v>2</c:v>
                </c:pt>
                <c:pt idx="8045">
                  <c:v>4</c:v>
                </c:pt>
                <c:pt idx="8046">
                  <c:v>1</c:v>
                </c:pt>
                <c:pt idx="8047">
                  <c:v>1</c:v>
                </c:pt>
                <c:pt idx="8048">
                  <c:v>3</c:v>
                </c:pt>
                <c:pt idx="8049">
                  <c:v>2</c:v>
                </c:pt>
                <c:pt idx="8050">
                  <c:v>0</c:v>
                </c:pt>
                <c:pt idx="8051">
                  <c:v>1</c:v>
                </c:pt>
                <c:pt idx="8052">
                  <c:v>0</c:v>
                </c:pt>
                <c:pt idx="8053">
                  <c:v>2</c:v>
                </c:pt>
                <c:pt idx="8054">
                  <c:v>2</c:v>
                </c:pt>
                <c:pt idx="8055">
                  <c:v>1</c:v>
                </c:pt>
                <c:pt idx="8056">
                  <c:v>3</c:v>
                </c:pt>
                <c:pt idx="8057">
                  <c:v>3</c:v>
                </c:pt>
                <c:pt idx="8058">
                  <c:v>1</c:v>
                </c:pt>
                <c:pt idx="8059">
                  <c:v>2</c:v>
                </c:pt>
                <c:pt idx="8060">
                  <c:v>2</c:v>
                </c:pt>
                <c:pt idx="8061">
                  <c:v>2</c:v>
                </c:pt>
                <c:pt idx="8062">
                  <c:v>0</c:v>
                </c:pt>
                <c:pt idx="8063">
                  <c:v>1</c:v>
                </c:pt>
                <c:pt idx="8064">
                  <c:v>0</c:v>
                </c:pt>
                <c:pt idx="8065">
                  <c:v>2</c:v>
                </c:pt>
                <c:pt idx="8066">
                  <c:v>2</c:v>
                </c:pt>
                <c:pt idx="8067">
                  <c:v>1</c:v>
                </c:pt>
                <c:pt idx="8068">
                  <c:v>1</c:v>
                </c:pt>
                <c:pt idx="8069">
                  <c:v>2</c:v>
                </c:pt>
                <c:pt idx="8070">
                  <c:v>1</c:v>
                </c:pt>
                <c:pt idx="8071">
                  <c:v>2</c:v>
                </c:pt>
                <c:pt idx="8072">
                  <c:v>2</c:v>
                </c:pt>
                <c:pt idx="8073">
                  <c:v>1</c:v>
                </c:pt>
                <c:pt idx="8074">
                  <c:v>2</c:v>
                </c:pt>
                <c:pt idx="8075">
                  <c:v>4</c:v>
                </c:pt>
                <c:pt idx="8076">
                  <c:v>2</c:v>
                </c:pt>
                <c:pt idx="8077">
                  <c:v>1</c:v>
                </c:pt>
                <c:pt idx="8078">
                  <c:v>2</c:v>
                </c:pt>
                <c:pt idx="8079">
                  <c:v>2</c:v>
                </c:pt>
                <c:pt idx="8080">
                  <c:v>4</c:v>
                </c:pt>
                <c:pt idx="8081">
                  <c:v>2</c:v>
                </c:pt>
                <c:pt idx="8082">
                  <c:v>5</c:v>
                </c:pt>
                <c:pt idx="8083">
                  <c:v>2</c:v>
                </c:pt>
                <c:pt idx="8084">
                  <c:v>1</c:v>
                </c:pt>
                <c:pt idx="8085">
                  <c:v>1</c:v>
                </c:pt>
                <c:pt idx="8086">
                  <c:v>1</c:v>
                </c:pt>
                <c:pt idx="8087">
                  <c:v>0</c:v>
                </c:pt>
                <c:pt idx="8088">
                  <c:v>2</c:v>
                </c:pt>
                <c:pt idx="8089">
                  <c:v>6</c:v>
                </c:pt>
                <c:pt idx="8090">
                  <c:v>2</c:v>
                </c:pt>
                <c:pt idx="8091">
                  <c:v>5</c:v>
                </c:pt>
                <c:pt idx="8092">
                  <c:v>2</c:v>
                </c:pt>
                <c:pt idx="8093">
                  <c:v>2</c:v>
                </c:pt>
                <c:pt idx="8094">
                  <c:v>0</c:v>
                </c:pt>
                <c:pt idx="8095">
                  <c:v>1</c:v>
                </c:pt>
                <c:pt idx="8096">
                  <c:v>1</c:v>
                </c:pt>
                <c:pt idx="8097">
                  <c:v>2</c:v>
                </c:pt>
                <c:pt idx="8098">
                  <c:v>0</c:v>
                </c:pt>
                <c:pt idx="8099">
                  <c:v>1</c:v>
                </c:pt>
                <c:pt idx="8100">
                  <c:v>3</c:v>
                </c:pt>
                <c:pt idx="8101">
                  <c:v>1</c:v>
                </c:pt>
                <c:pt idx="8102">
                  <c:v>4</c:v>
                </c:pt>
                <c:pt idx="8103">
                  <c:v>2</c:v>
                </c:pt>
                <c:pt idx="8104">
                  <c:v>2</c:v>
                </c:pt>
                <c:pt idx="8105">
                  <c:v>3</c:v>
                </c:pt>
                <c:pt idx="8106">
                  <c:v>1</c:v>
                </c:pt>
                <c:pt idx="8107">
                  <c:v>3</c:v>
                </c:pt>
                <c:pt idx="8108">
                  <c:v>0</c:v>
                </c:pt>
                <c:pt idx="8109">
                  <c:v>2</c:v>
                </c:pt>
                <c:pt idx="8110">
                  <c:v>1</c:v>
                </c:pt>
                <c:pt idx="8111">
                  <c:v>2</c:v>
                </c:pt>
                <c:pt idx="8112">
                  <c:v>4</c:v>
                </c:pt>
                <c:pt idx="8113">
                  <c:v>3</c:v>
                </c:pt>
                <c:pt idx="8114">
                  <c:v>2</c:v>
                </c:pt>
                <c:pt idx="8115">
                  <c:v>1</c:v>
                </c:pt>
                <c:pt idx="8116">
                  <c:v>1</c:v>
                </c:pt>
                <c:pt idx="8117">
                  <c:v>0</c:v>
                </c:pt>
                <c:pt idx="8118">
                  <c:v>0</c:v>
                </c:pt>
                <c:pt idx="8119">
                  <c:v>1</c:v>
                </c:pt>
                <c:pt idx="8120">
                  <c:v>0</c:v>
                </c:pt>
                <c:pt idx="8121">
                  <c:v>2</c:v>
                </c:pt>
                <c:pt idx="8122">
                  <c:v>5</c:v>
                </c:pt>
                <c:pt idx="8123">
                  <c:v>1</c:v>
                </c:pt>
                <c:pt idx="8124">
                  <c:v>2</c:v>
                </c:pt>
                <c:pt idx="8125">
                  <c:v>3</c:v>
                </c:pt>
                <c:pt idx="8126">
                  <c:v>1</c:v>
                </c:pt>
                <c:pt idx="8127">
                  <c:v>0</c:v>
                </c:pt>
                <c:pt idx="8128">
                  <c:v>1</c:v>
                </c:pt>
                <c:pt idx="8129">
                  <c:v>2</c:v>
                </c:pt>
                <c:pt idx="8130">
                  <c:v>0</c:v>
                </c:pt>
                <c:pt idx="8131">
                  <c:v>0</c:v>
                </c:pt>
                <c:pt idx="8132">
                  <c:v>2</c:v>
                </c:pt>
                <c:pt idx="8133">
                  <c:v>2</c:v>
                </c:pt>
                <c:pt idx="8134">
                  <c:v>3</c:v>
                </c:pt>
                <c:pt idx="8135">
                  <c:v>3</c:v>
                </c:pt>
                <c:pt idx="8136">
                  <c:v>3</c:v>
                </c:pt>
                <c:pt idx="8137">
                  <c:v>2</c:v>
                </c:pt>
                <c:pt idx="8138">
                  <c:v>1</c:v>
                </c:pt>
                <c:pt idx="8139">
                  <c:v>2</c:v>
                </c:pt>
                <c:pt idx="8140">
                  <c:v>2</c:v>
                </c:pt>
                <c:pt idx="8141">
                  <c:v>1</c:v>
                </c:pt>
                <c:pt idx="8142">
                  <c:v>0</c:v>
                </c:pt>
                <c:pt idx="8143">
                  <c:v>2</c:v>
                </c:pt>
                <c:pt idx="8144">
                  <c:v>3</c:v>
                </c:pt>
                <c:pt idx="8145">
                  <c:v>0</c:v>
                </c:pt>
                <c:pt idx="8146">
                  <c:v>0</c:v>
                </c:pt>
                <c:pt idx="8147">
                  <c:v>2</c:v>
                </c:pt>
                <c:pt idx="8148">
                  <c:v>2</c:v>
                </c:pt>
                <c:pt idx="8149">
                  <c:v>4</c:v>
                </c:pt>
                <c:pt idx="8150">
                  <c:v>0</c:v>
                </c:pt>
                <c:pt idx="8151">
                  <c:v>1</c:v>
                </c:pt>
                <c:pt idx="8152">
                  <c:v>1</c:v>
                </c:pt>
                <c:pt idx="8153">
                  <c:v>0</c:v>
                </c:pt>
                <c:pt idx="8154">
                  <c:v>1</c:v>
                </c:pt>
                <c:pt idx="8155">
                  <c:v>4</c:v>
                </c:pt>
                <c:pt idx="8156">
                  <c:v>1</c:v>
                </c:pt>
                <c:pt idx="8157">
                  <c:v>3</c:v>
                </c:pt>
                <c:pt idx="8158">
                  <c:v>0</c:v>
                </c:pt>
                <c:pt idx="8159">
                  <c:v>1</c:v>
                </c:pt>
                <c:pt idx="8160">
                  <c:v>1</c:v>
                </c:pt>
                <c:pt idx="8161">
                  <c:v>2</c:v>
                </c:pt>
                <c:pt idx="8162">
                  <c:v>0</c:v>
                </c:pt>
                <c:pt idx="8163">
                  <c:v>3</c:v>
                </c:pt>
                <c:pt idx="8164">
                  <c:v>1</c:v>
                </c:pt>
                <c:pt idx="8165">
                  <c:v>1</c:v>
                </c:pt>
                <c:pt idx="8166">
                  <c:v>2</c:v>
                </c:pt>
                <c:pt idx="8167">
                  <c:v>2</c:v>
                </c:pt>
                <c:pt idx="8168">
                  <c:v>2</c:v>
                </c:pt>
                <c:pt idx="8169">
                  <c:v>2</c:v>
                </c:pt>
                <c:pt idx="8170">
                  <c:v>3</c:v>
                </c:pt>
                <c:pt idx="8171">
                  <c:v>3</c:v>
                </c:pt>
                <c:pt idx="8172">
                  <c:v>1</c:v>
                </c:pt>
                <c:pt idx="8173">
                  <c:v>4</c:v>
                </c:pt>
                <c:pt idx="8174">
                  <c:v>1</c:v>
                </c:pt>
                <c:pt idx="8175">
                  <c:v>1</c:v>
                </c:pt>
                <c:pt idx="8176">
                  <c:v>2</c:v>
                </c:pt>
                <c:pt idx="8177">
                  <c:v>1</c:v>
                </c:pt>
                <c:pt idx="8178">
                  <c:v>1</c:v>
                </c:pt>
                <c:pt idx="8179">
                  <c:v>2</c:v>
                </c:pt>
                <c:pt idx="8180">
                  <c:v>4</c:v>
                </c:pt>
                <c:pt idx="8181">
                  <c:v>2</c:v>
                </c:pt>
                <c:pt idx="8182">
                  <c:v>2</c:v>
                </c:pt>
                <c:pt idx="8183">
                  <c:v>1</c:v>
                </c:pt>
                <c:pt idx="8184">
                  <c:v>0</c:v>
                </c:pt>
                <c:pt idx="8185">
                  <c:v>0</c:v>
                </c:pt>
                <c:pt idx="8186">
                  <c:v>1</c:v>
                </c:pt>
                <c:pt idx="8187">
                  <c:v>1</c:v>
                </c:pt>
                <c:pt idx="8188">
                  <c:v>0</c:v>
                </c:pt>
                <c:pt idx="8189">
                  <c:v>1</c:v>
                </c:pt>
                <c:pt idx="8190">
                  <c:v>2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711C-4D5A-885D-5C0EC0293D18}"/>
            </c:ext>
          </c:extLst>
        </c:ser>
        <c:ser>
          <c:idx val="0"/>
          <c:order val="2"/>
          <c:tx>
            <c:v>1.38E-07</c:v>
          </c:tx>
          <c:spPr>
            <a:ln w="6350">
              <a:solidFill>
                <a:schemeClr val="accent3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Sheet2!$K$4:$K$8196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834</c:v>
                </c:pt>
                <c:pt idx="21">
                  <c:v>861</c:v>
                </c:pt>
                <c:pt idx="22">
                  <c:v>927</c:v>
                </c:pt>
                <c:pt idx="23">
                  <c:v>979</c:v>
                </c:pt>
                <c:pt idx="24">
                  <c:v>1241</c:v>
                </c:pt>
                <c:pt idx="25">
                  <c:v>1428</c:v>
                </c:pt>
                <c:pt idx="26">
                  <c:v>1960</c:v>
                </c:pt>
                <c:pt idx="27">
                  <c:v>2339</c:v>
                </c:pt>
                <c:pt idx="28">
                  <c:v>2951</c:v>
                </c:pt>
                <c:pt idx="29">
                  <c:v>3705</c:v>
                </c:pt>
                <c:pt idx="30">
                  <c:v>4265</c:v>
                </c:pt>
                <c:pt idx="31">
                  <c:v>4794</c:v>
                </c:pt>
                <c:pt idx="32">
                  <c:v>5432</c:v>
                </c:pt>
                <c:pt idx="33">
                  <c:v>5909</c:v>
                </c:pt>
                <c:pt idx="34">
                  <c:v>6176</c:v>
                </c:pt>
                <c:pt idx="35">
                  <c:v>6462</c:v>
                </c:pt>
                <c:pt idx="36">
                  <c:v>7052</c:v>
                </c:pt>
                <c:pt idx="37">
                  <c:v>7154</c:v>
                </c:pt>
                <c:pt idx="38">
                  <c:v>7925</c:v>
                </c:pt>
                <c:pt idx="39">
                  <c:v>8339</c:v>
                </c:pt>
                <c:pt idx="40">
                  <c:v>8884</c:v>
                </c:pt>
                <c:pt idx="41">
                  <c:v>9055</c:v>
                </c:pt>
                <c:pt idx="42">
                  <c:v>9511</c:v>
                </c:pt>
                <c:pt idx="43">
                  <c:v>10046</c:v>
                </c:pt>
                <c:pt idx="44">
                  <c:v>10416</c:v>
                </c:pt>
                <c:pt idx="45">
                  <c:v>10513</c:v>
                </c:pt>
                <c:pt idx="46">
                  <c:v>10845</c:v>
                </c:pt>
                <c:pt idx="47">
                  <c:v>11199</c:v>
                </c:pt>
                <c:pt idx="48">
                  <c:v>11163</c:v>
                </c:pt>
                <c:pt idx="49">
                  <c:v>11076</c:v>
                </c:pt>
                <c:pt idx="50">
                  <c:v>10610</c:v>
                </c:pt>
                <c:pt idx="51">
                  <c:v>10141</c:v>
                </c:pt>
                <c:pt idx="52">
                  <c:v>9365</c:v>
                </c:pt>
                <c:pt idx="53">
                  <c:v>8791</c:v>
                </c:pt>
                <c:pt idx="54">
                  <c:v>7959</c:v>
                </c:pt>
                <c:pt idx="55">
                  <c:v>7675</c:v>
                </c:pt>
                <c:pt idx="56">
                  <c:v>7378</c:v>
                </c:pt>
                <c:pt idx="57">
                  <c:v>7327</c:v>
                </c:pt>
                <c:pt idx="58">
                  <c:v>7649</c:v>
                </c:pt>
                <c:pt idx="59">
                  <c:v>7965</c:v>
                </c:pt>
                <c:pt idx="60">
                  <c:v>8243</c:v>
                </c:pt>
                <c:pt idx="61">
                  <c:v>8731</c:v>
                </c:pt>
                <c:pt idx="62">
                  <c:v>9510</c:v>
                </c:pt>
                <c:pt idx="63">
                  <c:v>10454</c:v>
                </c:pt>
                <c:pt idx="64">
                  <c:v>11447</c:v>
                </c:pt>
                <c:pt idx="65">
                  <c:v>12387</c:v>
                </c:pt>
                <c:pt idx="66">
                  <c:v>13317</c:v>
                </c:pt>
                <c:pt idx="67">
                  <c:v>14264</c:v>
                </c:pt>
                <c:pt idx="68">
                  <c:v>15458</c:v>
                </c:pt>
                <c:pt idx="69">
                  <c:v>16137</c:v>
                </c:pt>
                <c:pt idx="70">
                  <c:v>17207</c:v>
                </c:pt>
                <c:pt idx="71">
                  <c:v>18633</c:v>
                </c:pt>
                <c:pt idx="72">
                  <c:v>21604</c:v>
                </c:pt>
                <c:pt idx="73">
                  <c:v>24352</c:v>
                </c:pt>
                <c:pt idx="74">
                  <c:v>28625</c:v>
                </c:pt>
                <c:pt idx="75">
                  <c:v>34085</c:v>
                </c:pt>
                <c:pt idx="76">
                  <c:v>39836</c:v>
                </c:pt>
                <c:pt idx="77">
                  <c:v>45318</c:v>
                </c:pt>
                <c:pt idx="78">
                  <c:v>50111</c:v>
                </c:pt>
                <c:pt idx="79">
                  <c:v>53380</c:v>
                </c:pt>
                <c:pt idx="80">
                  <c:v>56352</c:v>
                </c:pt>
                <c:pt idx="81">
                  <c:v>55977</c:v>
                </c:pt>
                <c:pt idx="82">
                  <c:v>55450</c:v>
                </c:pt>
                <c:pt idx="83">
                  <c:v>53976</c:v>
                </c:pt>
                <c:pt idx="84">
                  <c:v>51894</c:v>
                </c:pt>
                <c:pt idx="85">
                  <c:v>50094</c:v>
                </c:pt>
                <c:pt idx="86">
                  <c:v>48092</c:v>
                </c:pt>
                <c:pt idx="87">
                  <c:v>46881</c:v>
                </c:pt>
                <c:pt idx="88">
                  <c:v>44030</c:v>
                </c:pt>
                <c:pt idx="89">
                  <c:v>42244</c:v>
                </c:pt>
                <c:pt idx="90">
                  <c:v>40972</c:v>
                </c:pt>
                <c:pt idx="91">
                  <c:v>38959</c:v>
                </c:pt>
                <c:pt idx="92">
                  <c:v>37608</c:v>
                </c:pt>
                <c:pt idx="93">
                  <c:v>35443</c:v>
                </c:pt>
                <c:pt idx="94">
                  <c:v>34573</c:v>
                </c:pt>
                <c:pt idx="95">
                  <c:v>31904</c:v>
                </c:pt>
                <c:pt idx="96">
                  <c:v>30118</c:v>
                </c:pt>
                <c:pt idx="97">
                  <c:v>28555</c:v>
                </c:pt>
                <c:pt idx="98">
                  <c:v>26870</c:v>
                </c:pt>
                <c:pt idx="99">
                  <c:v>25549</c:v>
                </c:pt>
                <c:pt idx="100">
                  <c:v>24480</c:v>
                </c:pt>
                <c:pt idx="101">
                  <c:v>23907</c:v>
                </c:pt>
                <c:pt idx="102">
                  <c:v>24197</c:v>
                </c:pt>
                <c:pt idx="103">
                  <c:v>24340</c:v>
                </c:pt>
                <c:pt idx="104">
                  <c:v>25925</c:v>
                </c:pt>
                <c:pt idx="105">
                  <c:v>28947</c:v>
                </c:pt>
                <c:pt idx="106">
                  <c:v>33863</c:v>
                </c:pt>
                <c:pt idx="107">
                  <c:v>40469</c:v>
                </c:pt>
                <c:pt idx="108">
                  <c:v>49590</c:v>
                </c:pt>
                <c:pt idx="109">
                  <c:v>60249</c:v>
                </c:pt>
                <c:pt idx="110">
                  <c:v>69350</c:v>
                </c:pt>
                <c:pt idx="111">
                  <c:v>79462</c:v>
                </c:pt>
                <c:pt idx="112">
                  <c:v>87199</c:v>
                </c:pt>
                <c:pt idx="113">
                  <c:v>93001</c:v>
                </c:pt>
                <c:pt idx="114">
                  <c:v>95833</c:v>
                </c:pt>
                <c:pt idx="115">
                  <c:v>95658</c:v>
                </c:pt>
                <c:pt idx="116">
                  <c:v>95191</c:v>
                </c:pt>
                <c:pt idx="117">
                  <c:v>90075</c:v>
                </c:pt>
                <c:pt idx="118">
                  <c:v>84819</c:v>
                </c:pt>
                <c:pt idx="119">
                  <c:v>79052</c:v>
                </c:pt>
                <c:pt idx="120">
                  <c:v>73599</c:v>
                </c:pt>
                <c:pt idx="121">
                  <c:v>68841</c:v>
                </c:pt>
                <c:pt idx="122">
                  <c:v>64267</c:v>
                </c:pt>
                <c:pt idx="123">
                  <c:v>61072</c:v>
                </c:pt>
                <c:pt idx="124">
                  <c:v>55735</c:v>
                </c:pt>
                <c:pt idx="125">
                  <c:v>51827</c:v>
                </c:pt>
                <c:pt idx="126">
                  <c:v>48099</c:v>
                </c:pt>
                <c:pt idx="127">
                  <c:v>44421</c:v>
                </c:pt>
                <c:pt idx="128">
                  <c:v>41534</c:v>
                </c:pt>
                <c:pt idx="129">
                  <c:v>39204</c:v>
                </c:pt>
                <c:pt idx="130">
                  <c:v>37451</c:v>
                </c:pt>
                <c:pt idx="131">
                  <c:v>35985</c:v>
                </c:pt>
                <c:pt idx="132">
                  <c:v>33781</c:v>
                </c:pt>
                <c:pt idx="133">
                  <c:v>32663</c:v>
                </c:pt>
                <c:pt idx="134">
                  <c:v>32168</c:v>
                </c:pt>
                <c:pt idx="135">
                  <c:v>31571</c:v>
                </c:pt>
                <c:pt idx="136">
                  <c:v>30628</c:v>
                </c:pt>
                <c:pt idx="137">
                  <c:v>30537</c:v>
                </c:pt>
                <c:pt idx="138">
                  <c:v>30862</c:v>
                </c:pt>
                <c:pt idx="139">
                  <c:v>30596</c:v>
                </c:pt>
                <c:pt idx="140">
                  <c:v>30891</c:v>
                </c:pt>
                <c:pt idx="141">
                  <c:v>31132</c:v>
                </c:pt>
                <c:pt idx="142">
                  <c:v>30715</c:v>
                </c:pt>
                <c:pt idx="143">
                  <c:v>30200</c:v>
                </c:pt>
                <c:pt idx="144">
                  <c:v>29451</c:v>
                </c:pt>
                <c:pt idx="145">
                  <c:v>28557</c:v>
                </c:pt>
                <c:pt idx="146">
                  <c:v>27060</c:v>
                </c:pt>
                <c:pt idx="147">
                  <c:v>25917</c:v>
                </c:pt>
                <c:pt idx="148">
                  <c:v>24692</c:v>
                </c:pt>
                <c:pt idx="149">
                  <c:v>23749</c:v>
                </c:pt>
                <c:pt idx="150">
                  <c:v>22858</c:v>
                </c:pt>
                <c:pt idx="151">
                  <c:v>22408</c:v>
                </c:pt>
                <c:pt idx="152">
                  <c:v>21517</c:v>
                </c:pt>
                <c:pt idx="153">
                  <c:v>21337</c:v>
                </c:pt>
                <c:pt idx="154">
                  <c:v>20608</c:v>
                </c:pt>
                <c:pt idx="155">
                  <c:v>19889</c:v>
                </c:pt>
                <c:pt idx="156">
                  <c:v>19788</c:v>
                </c:pt>
                <c:pt idx="157">
                  <c:v>19315</c:v>
                </c:pt>
                <c:pt idx="158">
                  <c:v>19096</c:v>
                </c:pt>
                <c:pt idx="159">
                  <c:v>18690</c:v>
                </c:pt>
                <c:pt idx="160">
                  <c:v>18458</c:v>
                </c:pt>
                <c:pt idx="161">
                  <c:v>17649</c:v>
                </c:pt>
                <c:pt idx="162">
                  <c:v>17181</c:v>
                </c:pt>
                <c:pt idx="163">
                  <c:v>16670</c:v>
                </c:pt>
                <c:pt idx="164">
                  <c:v>16385</c:v>
                </c:pt>
                <c:pt idx="165">
                  <c:v>15937</c:v>
                </c:pt>
                <c:pt idx="166">
                  <c:v>15820</c:v>
                </c:pt>
                <c:pt idx="167">
                  <c:v>15736</c:v>
                </c:pt>
                <c:pt idx="168">
                  <c:v>15499</c:v>
                </c:pt>
                <c:pt idx="169">
                  <c:v>15334</c:v>
                </c:pt>
                <c:pt idx="170">
                  <c:v>15076</c:v>
                </c:pt>
                <c:pt idx="171">
                  <c:v>14869</c:v>
                </c:pt>
                <c:pt idx="172">
                  <c:v>14407</c:v>
                </c:pt>
                <c:pt idx="173">
                  <c:v>14315</c:v>
                </c:pt>
                <c:pt idx="174">
                  <c:v>14254</c:v>
                </c:pt>
                <c:pt idx="175">
                  <c:v>13826</c:v>
                </c:pt>
                <c:pt idx="176">
                  <c:v>13650</c:v>
                </c:pt>
                <c:pt idx="177">
                  <c:v>13253</c:v>
                </c:pt>
                <c:pt idx="178">
                  <c:v>13011</c:v>
                </c:pt>
                <c:pt idx="179">
                  <c:v>12999</c:v>
                </c:pt>
                <c:pt idx="180">
                  <c:v>12451</c:v>
                </c:pt>
                <c:pt idx="181">
                  <c:v>12414</c:v>
                </c:pt>
                <c:pt idx="182">
                  <c:v>12274</c:v>
                </c:pt>
                <c:pt idx="183">
                  <c:v>12062</c:v>
                </c:pt>
                <c:pt idx="184">
                  <c:v>12018</c:v>
                </c:pt>
                <c:pt idx="185">
                  <c:v>11961</c:v>
                </c:pt>
                <c:pt idx="186">
                  <c:v>12057</c:v>
                </c:pt>
                <c:pt idx="187">
                  <c:v>13008</c:v>
                </c:pt>
                <c:pt idx="188">
                  <c:v>13240</c:v>
                </c:pt>
                <c:pt idx="189">
                  <c:v>14654</c:v>
                </c:pt>
                <c:pt idx="190">
                  <c:v>15465</c:v>
                </c:pt>
                <c:pt idx="191">
                  <c:v>17161</c:v>
                </c:pt>
                <c:pt idx="192">
                  <c:v>18361</c:v>
                </c:pt>
                <c:pt idx="193">
                  <c:v>19636</c:v>
                </c:pt>
                <c:pt idx="194">
                  <c:v>20533</c:v>
                </c:pt>
                <c:pt idx="195">
                  <c:v>20773</c:v>
                </c:pt>
                <c:pt idx="196">
                  <c:v>20608</c:v>
                </c:pt>
                <c:pt idx="197">
                  <c:v>19054</c:v>
                </c:pt>
                <c:pt idx="198">
                  <c:v>17323</c:v>
                </c:pt>
                <c:pt idx="199">
                  <c:v>15450</c:v>
                </c:pt>
                <c:pt idx="200">
                  <c:v>13670</c:v>
                </c:pt>
                <c:pt idx="201">
                  <c:v>11863</c:v>
                </c:pt>
                <c:pt idx="202">
                  <c:v>10054</c:v>
                </c:pt>
                <c:pt idx="203">
                  <c:v>9009</c:v>
                </c:pt>
                <c:pt idx="204">
                  <c:v>7862</c:v>
                </c:pt>
                <c:pt idx="205">
                  <c:v>7146</c:v>
                </c:pt>
                <c:pt idx="206">
                  <c:v>6307</c:v>
                </c:pt>
                <c:pt idx="207">
                  <c:v>5943</c:v>
                </c:pt>
                <c:pt idx="208">
                  <c:v>5691</c:v>
                </c:pt>
                <c:pt idx="209">
                  <c:v>5232</c:v>
                </c:pt>
                <c:pt idx="210">
                  <c:v>5010</c:v>
                </c:pt>
                <c:pt idx="211">
                  <c:v>4961</c:v>
                </c:pt>
                <c:pt idx="212">
                  <c:v>4777</c:v>
                </c:pt>
                <c:pt idx="213">
                  <c:v>4562</c:v>
                </c:pt>
                <c:pt idx="214">
                  <c:v>4405</c:v>
                </c:pt>
                <c:pt idx="215">
                  <c:v>4355</c:v>
                </c:pt>
                <c:pt idx="216">
                  <c:v>4150</c:v>
                </c:pt>
                <c:pt idx="217">
                  <c:v>4184</c:v>
                </c:pt>
                <c:pt idx="218">
                  <c:v>4234</c:v>
                </c:pt>
                <c:pt idx="219">
                  <c:v>3972</c:v>
                </c:pt>
                <c:pt idx="220">
                  <c:v>3936</c:v>
                </c:pt>
                <c:pt idx="221">
                  <c:v>3798</c:v>
                </c:pt>
                <c:pt idx="222">
                  <c:v>3773</c:v>
                </c:pt>
                <c:pt idx="223">
                  <c:v>3655</c:v>
                </c:pt>
                <c:pt idx="224">
                  <c:v>3619</c:v>
                </c:pt>
                <c:pt idx="225">
                  <c:v>3571</c:v>
                </c:pt>
                <c:pt idx="226">
                  <c:v>3412</c:v>
                </c:pt>
                <c:pt idx="227">
                  <c:v>3294</c:v>
                </c:pt>
                <c:pt idx="228">
                  <c:v>3386</c:v>
                </c:pt>
                <c:pt idx="229">
                  <c:v>3152</c:v>
                </c:pt>
                <c:pt idx="230">
                  <c:v>3140</c:v>
                </c:pt>
                <c:pt idx="231">
                  <c:v>3198</c:v>
                </c:pt>
                <c:pt idx="232">
                  <c:v>2903</c:v>
                </c:pt>
                <c:pt idx="233">
                  <c:v>2940</c:v>
                </c:pt>
                <c:pt idx="234">
                  <c:v>2872</c:v>
                </c:pt>
                <c:pt idx="235">
                  <c:v>2756</c:v>
                </c:pt>
                <c:pt idx="236">
                  <c:v>2778</c:v>
                </c:pt>
                <c:pt idx="237">
                  <c:v>2784</c:v>
                </c:pt>
                <c:pt idx="238">
                  <c:v>2595</c:v>
                </c:pt>
                <c:pt idx="239">
                  <c:v>2454</c:v>
                </c:pt>
                <c:pt idx="240">
                  <c:v>2508</c:v>
                </c:pt>
                <c:pt idx="241">
                  <c:v>2380</c:v>
                </c:pt>
                <c:pt idx="242">
                  <c:v>2302</c:v>
                </c:pt>
                <c:pt idx="243">
                  <c:v>2237</c:v>
                </c:pt>
                <c:pt idx="244">
                  <c:v>2322</c:v>
                </c:pt>
                <c:pt idx="245">
                  <c:v>2226</c:v>
                </c:pt>
                <c:pt idx="246">
                  <c:v>2170</c:v>
                </c:pt>
                <c:pt idx="247">
                  <c:v>2119</c:v>
                </c:pt>
                <c:pt idx="248">
                  <c:v>2078</c:v>
                </c:pt>
                <c:pt idx="249">
                  <c:v>1970</c:v>
                </c:pt>
                <c:pt idx="250">
                  <c:v>1912</c:v>
                </c:pt>
                <c:pt idx="251">
                  <c:v>1888</c:v>
                </c:pt>
                <c:pt idx="252">
                  <c:v>1831</c:v>
                </c:pt>
                <c:pt idx="253">
                  <c:v>1853</c:v>
                </c:pt>
                <c:pt idx="254">
                  <c:v>1743</c:v>
                </c:pt>
                <c:pt idx="255">
                  <c:v>1748</c:v>
                </c:pt>
                <c:pt idx="256">
                  <c:v>1774</c:v>
                </c:pt>
                <c:pt idx="257">
                  <c:v>1697</c:v>
                </c:pt>
                <c:pt idx="258">
                  <c:v>1693</c:v>
                </c:pt>
                <c:pt idx="259">
                  <c:v>1606</c:v>
                </c:pt>
                <c:pt idx="260">
                  <c:v>1610</c:v>
                </c:pt>
                <c:pt idx="261">
                  <c:v>1573</c:v>
                </c:pt>
                <c:pt idx="262">
                  <c:v>1638</c:v>
                </c:pt>
                <c:pt idx="263">
                  <c:v>1438</c:v>
                </c:pt>
                <c:pt idx="264">
                  <c:v>1478</c:v>
                </c:pt>
                <c:pt idx="265">
                  <c:v>1379</c:v>
                </c:pt>
                <c:pt idx="266">
                  <c:v>1382</c:v>
                </c:pt>
                <c:pt idx="267">
                  <c:v>1437</c:v>
                </c:pt>
                <c:pt idx="268">
                  <c:v>1302</c:v>
                </c:pt>
                <c:pt idx="269">
                  <c:v>1380</c:v>
                </c:pt>
                <c:pt idx="270">
                  <c:v>1330</c:v>
                </c:pt>
                <c:pt idx="271">
                  <c:v>1344</c:v>
                </c:pt>
                <c:pt idx="272">
                  <c:v>1355</c:v>
                </c:pt>
                <c:pt idx="273">
                  <c:v>1273</c:v>
                </c:pt>
                <c:pt idx="274">
                  <c:v>1200</c:v>
                </c:pt>
                <c:pt idx="275">
                  <c:v>1155</c:v>
                </c:pt>
                <c:pt idx="276">
                  <c:v>1196</c:v>
                </c:pt>
                <c:pt idx="277">
                  <c:v>1170</c:v>
                </c:pt>
                <c:pt idx="278">
                  <c:v>1195</c:v>
                </c:pt>
                <c:pt idx="279">
                  <c:v>1139</c:v>
                </c:pt>
                <c:pt idx="280">
                  <c:v>1075</c:v>
                </c:pt>
                <c:pt idx="281">
                  <c:v>1117</c:v>
                </c:pt>
                <c:pt idx="282">
                  <c:v>1028</c:v>
                </c:pt>
                <c:pt idx="283">
                  <c:v>1091</c:v>
                </c:pt>
                <c:pt idx="284">
                  <c:v>1035</c:v>
                </c:pt>
                <c:pt idx="285">
                  <c:v>941</c:v>
                </c:pt>
                <c:pt idx="286">
                  <c:v>929</c:v>
                </c:pt>
                <c:pt idx="287">
                  <c:v>921</c:v>
                </c:pt>
                <c:pt idx="288">
                  <c:v>913</c:v>
                </c:pt>
                <c:pt idx="289">
                  <c:v>950</c:v>
                </c:pt>
                <c:pt idx="290">
                  <c:v>920</c:v>
                </c:pt>
                <c:pt idx="291">
                  <c:v>865</c:v>
                </c:pt>
                <c:pt idx="292">
                  <c:v>867</c:v>
                </c:pt>
                <c:pt idx="293">
                  <c:v>873</c:v>
                </c:pt>
                <c:pt idx="294">
                  <c:v>819</c:v>
                </c:pt>
                <c:pt idx="295">
                  <c:v>798</c:v>
                </c:pt>
                <c:pt idx="296">
                  <c:v>828</c:v>
                </c:pt>
                <c:pt idx="297">
                  <c:v>757</c:v>
                </c:pt>
                <c:pt idx="298">
                  <c:v>793</c:v>
                </c:pt>
                <c:pt idx="299">
                  <c:v>715</c:v>
                </c:pt>
                <c:pt idx="300">
                  <c:v>722</c:v>
                </c:pt>
                <c:pt idx="301">
                  <c:v>671</c:v>
                </c:pt>
                <c:pt idx="302">
                  <c:v>716</c:v>
                </c:pt>
                <c:pt idx="303">
                  <c:v>671</c:v>
                </c:pt>
                <c:pt idx="304">
                  <c:v>678</c:v>
                </c:pt>
                <c:pt idx="305">
                  <c:v>698</c:v>
                </c:pt>
                <c:pt idx="306">
                  <c:v>685</c:v>
                </c:pt>
                <c:pt idx="307">
                  <c:v>597</c:v>
                </c:pt>
                <c:pt idx="308">
                  <c:v>656</c:v>
                </c:pt>
                <c:pt idx="309">
                  <c:v>586</c:v>
                </c:pt>
                <c:pt idx="310">
                  <c:v>650</c:v>
                </c:pt>
                <c:pt idx="311">
                  <c:v>640</c:v>
                </c:pt>
                <c:pt idx="312">
                  <c:v>562</c:v>
                </c:pt>
                <c:pt idx="313">
                  <c:v>592</c:v>
                </c:pt>
                <c:pt idx="314">
                  <c:v>533</c:v>
                </c:pt>
                <c:pt idx="315">
                  <c:v>580</c:v>
                </c:pt>
                <c:pt idx="316">
                  <c:v>562</c:v>
                </c:pt>
                <c:pt idx="317">
                  <c:v>515</c:v>
                </c:pt>
                <c:pt idx="318">
                  <c:v>504</c:v>
                </c:pt>
                <c:pt idx="319">
                  <c:v>535</c:v>
                </c:pt>
                <c:pt idx="320">
                  <c:v>501</c:v>
                </c:pt>
                <c:pt idx="321">
                  <c:v>459</c:v>
                </c:pt>
                <c:pt idx="322">
                  <c:v>431</c:v>
                </c:pt>
                <c:pt idx="323">
                  <c:v>488</c:v>
                </c:pt>
                <c:pt idx="324">
                  <c:v>436</c:v>
                </c:pt>
                <c:pt idx="325">
                  <c:v>449</c:v>
                </c:pt>
                <c:pt idx="326">
                  <c:v>441</c:v>
                </c:pt>
                <c:pt idx="327">
                  <c:v>386</c:v>
                </c:pt>
                <c:pt idx="328">
                  <c:v>445</c:v>
                </c:pt>
                <c:pt idx="329">
                  <c:v>427</c:v>
                </c:pt>
                <c:pt idx="330">
                  <c:v>412</c:v>
                </c:pt>
                <c:pt idx="331">
                  <c:v>415</c:v>
                </c:pt>
                <c:pt idx="332">
                  <c:v>379</c:v>
                </c:pt>
                <c:pt idx="333">
                  <c:v>390</c:v>
                </c:pt>
                <c:pt idx="334">
                  <c:v>382</c:v>
                </c:pt>
                <c:pt idx="335">
                  <c:v>365</c:v>
                </c:pt>
                <c:pt idx="336">
                  <c:v>370</c:v>
                </c:pt>
                <c:pt idx="337">
                  <c:v>346</c:v>
                </c:pt>
                <c:pt idx="338">
                  <c:v>369</c:v>
                </c:pt>
                <c:pt idx="339">
                  <c:v>385</c:v>
                </c:pt>
                <c:pt idx="340">
                  <c:v>330</c:v>
                </c:pt>
                <c:pt idx="341">
                  <c:v>331</c:v>
                </c:pt>
                <c:pt idx="342">
                  <c:v>330</c:v>
                </c:pt>
                <c:pt idx="343">
                  <c:v>311</c:v>
                </c:pt>
                <c:pt idx="344">
                  <c:v>342</c:v>
                </c:pt>
                <c:pt idx="345">
                  <c:v>347</c:v>
                </c:pt>
                <c:pt idx="346">
                  <c:v>309</c:v>
                </c:pt>
                <c:pt idx="347">
                  <c:v>328</c:v>
                </c:pt>
                <c:pt idx="348">
                  <c:v>321</c:v>
                </c:pt>
                <c:pt idx="349">
                  <c:v>309</c:v>
                </c:pt>
                <c:pt idx="350">
                  <c:v>307</c:v>
                </c:pt>
                <c:pt idx="351">
                  <c:v>291</c:v>
                </c:pt>
                <c:pt idx="352">
                  <c:v>305</c:v>
                </c:pt>
                <c:pt idx="353">
                  <c:v>307</c:v>
                </c:pt>
                <c:pt idx="354">
                  <c:v>277</c:v>
                </c:pt>
                <c:pt idx="355">
                  <c:v>284</c:v>
                </c:pt>
                <c:pt idx="356">
                  <c:v>283</c:v>
                </c:pt>
                <c:pt idx="357">
                  <c:v>269</c:v>
                </c:pt>
                <c:pt idx="358">
                  <c:v>261</c:v>
                </c:pt>
                <c:pt idx="359">
                  <c:v>276</c:v>
                </c:pt>
                <c:pt idx="360">
                  <c:v>290</c:v>
                </c:pt>
                <c:pt idx="361">
                  <c:v>266</c:v>
                </c:pt>
                <c:pt idx="362">
                  <c:v>273</c:v>
                </c:pt>
                <c:pt idx="363">
                  <c:v>257</c:v>
                </c:pt>
                <c:pt idx="364">
                  <c:v>265</c:v>
                </c:pt>
                <c:pt idx="365">
                  <c:v>262</c:v>
                </c:pt>
                <c:pt idx="366">
                  <c:v>243</c:v>
                </c:pt>
                <c:pt idx="367">
                  <c:v>257</c:v>
                </c:pt>
                <c:pt idx="368">
                  <c:v>265</c:v>
                </c:pt>
                <c:pt idx="369">
                  <c:v>234</c:v>
                </c:pt>
                <c:pt idx="370">
                  <c:v>235</c:v>
                </c:pt>
                <c:pt idx="371">
                  <c:v>218</c:v>
                </c:pt>
                <c:pt idx="372">
                  <c:v>252</c:v>
                </c:pt>
                <c:pt idx="373">
                  <c:v>198</c:v>
                </c:pt>
                <c:pt idx="374">
                  <c:v>240</c:v>
                </c:pt>
                <c:pt idx="375">
                  <c:v>251</c:v>
                </c:pt>
                <c:pt idx="376">
                  <c:v>220</c:v>
                </c:pt>
                <c:pt idx="377">
                  <c:v>205</c:v>
                </c:pt>
                <c:pt idx="378">
                  <c:v>219</c:v>
                </c:pt>
                <c:pt idx="379">
                  <c:v>241</c:v>
                </c:pt>
                <c:pt idx="380">
                  <c:v>241</c:v>
                </c:pt>
                <c:pt idx="381">
                  <c:v>233</c:v>
                </c:pt>
                <c:pt idx="382">
                  <c:v>208</c:v>
                </c:pt>
                <c:pt idx="383">
                  <c:v>256</c:v>
                </c:pt>
                <c:pt idx="384">
                  <c:v>203</c:v>
                </c:pt>
                <c:pt idx="385">
                  <c:v>210</c:v>
                </c:pt>
                <c:pt idx="386">
                  <c:v>216</c:v>
                </c:pt>
                <c:pt idx="387">
                  <c:v>199</c:v>
                </c:pt>
                <c:pt idx="388">
                  <c:v>194</c:v>
                </c:pt>
                <c:pt idx="389">
                  <c:v>189</c:v>
                </c:pt>
                <c:pt idx="390">
                  <c:v>206</c:v>
                </c:pt>
                <c:pt idx="391">
                  <c:v>183</c:v>
                </c:pt>
                <c:pt idx="392">
                  <c:v>192</c:v>
                </c:pt>
                <c:pt idx="393">
                  <c:v>191</c:v>
                </c:pt>
                <c:pt idx="394">
                  <c:v>217</c:v>
                </c:pt>
                <c:pt idx="395">
                  <c:v>173</c:v>
                </c:pt>
                <c:pt idx="396">
                  <c:v>164</c:v>
                </c:pt>
                <c:pt idx="397">
                  <c:v>206</c:v>
                </c:pt>
                <c:pt idx="398">
                  <c:v>199</c:v>
                </c:pt>
                <c:pt idx="399">
                  <c:v>199</c:v>
                </c:pt>
                <c:pt idx="400">
                  <c:v>178</c:v>
                </c:pt>
                <c:pt idx="401">
                  <c:v>185</c:v>
                </c:pt>
                <c:pt idx="402">
                  <c:v>188</c:v>
                </c:pt>
                <c:pt idx="403">
                  <c:v>184</c:v>
                </c:pt>
                <c:pt idx="404">
                  <c:v>194</c:v>
                </c:pt>
                <c:pt idx="405">
                  <c:v>190</c:v>
                </c:pt>
                <c:pt idx="406">
                  <c:v>186</c:v>
                </c:pt>
                <c:pt idx="407">
                  <c:v>181</c:v>
                </c:pt>
                <c:pt idx="408">
                  <c:v>167</c:v>
                </c:pt>
                <c:pt idx="409">
                  <c:v>179</c:v>
                </c:pt>
                <c:pt idx="410">
                  <c:v>179</c:v>
                </c:pt>
                <c:pt idx="411">
                  <c:v>168</c:v>
                </c:pt>
                <c:pt idx="412">
                  <c:v>188</c:v>
                </c:pt>
                <c:pt idx="413">
                  <c:v>173</c:v>
                </c:pt>
                <c:pt idx="414">
                  <c:v>161</c:v>
                </c:pt>
                <c:pt idx="415">
                  <c:v>169</c:v>
                </c:pt>
                <c:pt idx="416">
                  <c:v>164</c:v>
                </c:pt>
                <c:pt idx="417">
                  <c:v>158</c:v>
                </c:pt>
                <c:pt idx="418">
                  <c:v>176</c:v>
                </c:pt>
                <c:pt idx="419">
                  <c:v>168</c:v>
                </c:pt>
                <c:pt idx="420">
                  <c:v>173</c:v>
                </c:pt>
                <c:pt idx="421">
                  <c:v>158</c:v>
                </c:pt>
                <c:pt idx="422">
                  <c:v>173</c:v>
                </c:pt>
                <c:pt idx="423">
                  <c:v>166</c:v>
                </c:pt>
                <c:pt idx="424">
                  <c:v>151</c:v>
                </c:pt>
                <c:pt idx="425">
                  <c:v>175</c:v>
                </c:pt>
                <c:pt idx="426">
                  <c:v>179</c:v>
                </c:pt>
                <c:pt idx="427">
                  <c:v>169</c:v>
                </c:pt>
                <c:pt idx="428">
                  <c:v>160</c:v>
                </c:pt>
                <c:pt idx="429">
                  <c:v>159</c:v>
                </c:pt>
                <c:pt idx="430">
                  <c:v>150</c:v>
                </c:pt>
                <c:pt idx="431">
                  <c:v>180</c:v>
                </c:pt>
                <c:pt idx="432">
                  <c:v>147</c:v>
                </c:pt>
                <c:pt idx="433">
                  <c:v>182</c:v>
                </c:pt>
                <c:pt idx="434">
                  <c:v>157</c:v>
                </c:pt>
                <c:pt idx="435">
                  <c:v>139</c:v>
                </c:pt>
                <c:pt idx="436">
                  <c:v>172</c:v>
                </c:pt>
                <c:pt idx="437">
                  <c:v>156</c:v>
                </c:pt>
                <c:pt idx="438">
                  <c:v>174</c:v>
                </c:pt>
                <c:pt idx="439">
                  <c:v>152</c:v>
                </c:pt>
                <c:pt idx="440">
                  <c:v>151</c:v>
                </c:pt>
                <c:pt idx="441">
                  <c:v>169</c:v>
                </c:pt>
                <c:pt idx="442">
                  <c:v>155</c:v>
                </c:pt>
                <c:pt idx="443">
                  <c:v>145</c:v>
                </c:pt>
                <c:pt idx="444">
                  <c:v>152</c:v>
                </c:pt>
                <c:pt idx="445">
                  <c:v>147</c:v>
                </c:pt>
                <c:pt idx="446">
                  <c:v>157</c:v>
                </c:pt>
                <c:pt idx="447">
                  <c:v>154</c:v>
                </c:pt>
                <c:pt idx="448">
                  <c:v>144</c:v>
                </c:pt>
                <c:pt idx="449">
                  <c:v>171</c:v>
                </c:pt>
                <c:pt idx="450">
                  <c:v>152</c:v>
                </c:pt>
                <c:pt idx="451">
                  <c:v>168</c:v>
                </c:pt>
                <c:pt idx="452">
                  <c:v>146</c:v>
                </c:pt>
                <c:pt idx="453">
                  <c:v>152</c:v>
                </c:pt>
                <c:pt idx="454">
                  <c:v>160</c:v>
                </c:pt>
                <c:pt idx="455">
                  <c:v>170</c:v>
                </c:pt>
                <c:pt idx="456">
                  <c:v>149</c:v>
                </c:pt>
                <c:pt idx="457">
                  <c:v>159</c:v>
                </c:pt>
                <c:pt idx="458">
                  <c:v>156</c:v>
                </c:pt>
                <c:pt idx="459">
                  <c:v>153</c:v>
                </c:pt>
                <c:pt idx="460">
                  <c:v>161</c:v>
                </c:pt>
                <c:pt idx="461">
                  <c:v>154</c:v>
                </c:pt>
                <c:pt idx="462">
                  <c:v>176</c:v>
                </c:pt>
                <c:pt idx="463">
                  <c:v>147</c:v>
                </c:pt>
                <c:pt idx="464">
                  <c:v>168</c:v>
                </c:pt>
                <c:pt idx="465">
                  <c:v>176</c:v>
                </c:pt>
                <c:pt idx="466">
                  <c:v>167</c:v>
                </c:pt>
                <c:pt idx="467">
                  <c:v>181</c:v>
                </c:pt>
                <c:pt idx="468">
                  <c:v>160</c:v>
                </c:pt>
                <c:pt idx="469">
                  <c:v>209</c:v>
                </c:pt>
                <c:pt idx="470">
                  <c:v>235</c:v>
                </c:pt>
                <c:pt idx="471">
                  <c:v>240</c:v>
                </c:pt>
                <c:pt idx="472">
                  <c:v>236</c:v>
                </c:pt>
                <c:pt idx="473">
                  <c:v>276</c:v>
                </c:pt>
                <c:pt idx="474">
                  <c:v>270</c:v>
                </c:pt>
                <c:pt idx="475">
                  <c:v>300</c:v>
                </c:pt>
                <c:pt idx="476">
                  <c:v>314</c:v>
                </c:pt>
                <c:pt idx="477">
                  <c:v>348</c:v>
                </c:pt>
                <c:pt idx="478">
                  <c:v>357</c:v>
                </c:pt>
                <c:pt idx="479">
                  <c:v>379</c:v>
                </c:pt>
                <c:pt idx="480">
                  <c:v>393</c:v>
                </c:pt>
                <c:pt idx="481">
                  <c:v>434</c:v>
                </c:pt>
                <c:pt idx="482">
                  <c:v>427</c:v>
                </c:pt>
                <c:pt idx="483">
                  <c:v>426</c:v>
                </c:pt>
                <c:pt idx="484">
                  <c:v>428</c:v>
                </c:pt>
                <c:pt idx="485">
                  <c:v>411</c:v>
                </c:pt>
                <c:pt idx="486">
                  <c:v>387</c:v>
                </c:pt>
                <c:pt idx="487">
                  <c:v>355</c:v>
                </c:pt>
                <c:pt idx="488">
                  <c:v>316</c:v>
                </c:pt>
                <c:pt idx="489">
                  <c:v>305</c:v>
                </c:pt>
                <c:pt idx="490">
                  <c:v>265</c:v>
                </c:pt>
                <c:pt idx="491">
                  <c:v>266</c:v>
                </c:pt>
                <c:pt idx="492">
                  <c:v>231</c:v>
                </c:pt>
                <c:pt idx="493">
                  <c:v>211</c:v>
                </c:pt>
                <c:pt idx="494">
                  <c:v>233</c:v>
                </c:pt>
                <c:pt idx="495">
                  <c:v>214</c:v>
                </c:pt>
                <c:pt idx="496">
                  <c:v>176</c:v>
                </c:pt>
                <c:pt idx="497">
                  <c:v>191</c:v>
                </c:pt>
                <c:pt idx="498">
                  <c:v>172</c:v>
                </c:pt>
                <c:pt idx="499">
                  <c:v>177</c:v>
                </c:pt>
                <c:pt idx="500">
                  <c:v>176</c:v>
                </c:pt>
                <c:pt idx="501">
                  <c:v>165</c:v>
                </c:pt>
                <c:pt idx="502">
                  <c:v>156</c:v>
                </c:pt>
                <c:pt idx="503">
                  <c:v>177</c:v>
                </c:pt>
                <c:pt idx="504">
                  <c:v>164</c:v>
                </c:pt>
                <c:pt idx="505">
                  <c:v>166</c:v>
                </c:pt>
                <c:pt idx="506">
                  <c:v>172</c:v>
                </c:pt>
                <c:pt idx="507">
                  <c:v>151</c:v>
                </c:pt>
                <c:pt idx="508">
                  <c:v>163</c:v>
                </c:pt>
                <c:pt idx="509">
                  <c:v>161</c:v>
                </c:pt>
                <c:pt idx="510">
                  <c:v>180</c:v>
                </c:pt>
                <c:pt idx="511">
                  <c:v>167</c:v>
                </c:pt>
                <c:pt idx="512">
                  <c:v>173</c:v>
                </c:pt>
                <c:pt idx="513">
                  <c:v>179</c:v>
                </c:pt>
                <c:pt idx="514">
                  <c:v>197</c:v>
                </c:pt>
                <c:pt idx="515">
                  <c:v>174</c:v>
                </c:pt>
                <c:pt idx="516">
                  <c:v>222</c:v>
                </c:pt>
                <c:pt idx="517">
                  <c:v>223</c:v>
                </c:pt>
                <c:pt idx="518">
                  <c:v>239</c:v>
                </c:pt>
                <c:pt idx="519">
                  <c:v>220</c:v>
                </c:pt>
                <c:pt idx="520">
                  <c:v>261</c:v>
                </c:pt>
                <c:pt idx="521">
                  <c:v>278</c:v>
                </c:pt>
                <c:pt idx="522">
                  <c:v>298</c:v>
                </c:pt>
                <c:pt idx="523">
                  <c:v>303</c:v>
                </c:pt>
                <c:pt idx="524">
                  <c:v>355</c:v>
                </c:pt>
                <c:pt idx="525">
                  <c:v>368</c:v>
                </c:pt>
                <c:pt idx="526">
                  <c:v>487</c:v>
                </c:pt>
                <c:pt idx="527">
                  <c:v>510</c:v>
                </c:pt>
                <c:pt idx="528">
                  <c:v>628</c:v>
                </c:pt>
                <c:pt idx="529">
                  <c:v>793</c:v>
                </c:pt>
                <c:pt idx="530">
                  <c:v>894</c:v>
                </c:pt>
                <c:pt idx="531">
                  <c:v>1046</c:v>
                </c:pt>
                <c:pt idx="532">
                  <c:v>1286</c:v>
                </c:pt>
                <c:pt idx="533">
                  <c:v>1389</c:v>
                </c:pt>
                <c:pt idx="534">
                  <c:v>1611</c:v>
                </c:pt>
                <c:pt idx="535">
                  <c:v>1876</c:v>
                </c:pt>
                <c:pt idx="536">
                  <c:v>1953</c:v>
                </c:pt>
                <c:pt idx="537">
                  <c:v>2129</c:v>
                </c:pt>
                <c:pt idx="538">
                  <c:v>2288</c:v>
                </c:pt>
                <c:pt idx="539">
                  <c:v>2432</c:v>
                </c:pt>
                <c:pt idx="540">
                  <c:v>2343</c:v>
                </c:pt>
                <c:pt idx="541">
                  <c:v>2477</c:v>
                </c:pt>
                <c:pt idx="542">
                  <c:v>2387</c:v>
                </c:pt>
                <c:pt idx="543">
                  <c:v>2333</c:v>
                </c:pt>
                <c:pt idx="544">
                  <c:v>2185</c:v>
                </c:pt>
                <c:pt idx="545">
                  <c:v>2163</c:v>
                </c:pt>
                <c:pt idx="546">
                  <c:v>1925</c:v>
                </c:pt>
                <c:pt idx="547">
                  <c:v>1682</c:v>
                </c:pt>
                <c:pt idx="548">
                  <c:v>1532</c:v>
                </c:pt>
                <c:pt idx="549">
                  <c:v>1382</c:v>
                </c:pt>
                <c:pt idx="550">
                  <c:v>1282</c:v>
                </c:pt>
                <c:pt idx="551">
                  <c:v>1098</c:v>
                </c:pt>
                <c:pt idx="552">
                  <c:v>966</c:v>
                </c:pt>
                <c:pt idx="553">
                  <c:v>823</c:v>
                </c:pt>
                <c:pt idx="554">
                  <c:v>780</c:v>
                </c:pt>
                <c:pt idx="555">
                  <c:v>693</c:v>
                </c:pt>
                <c:pt idx="556">
                  <c:v>585</c:v>
                </c:pt>
                <c:pt idx="557">
                  <c:v>546</c:v>
                </c:pt>
                <c:pt idx="558">
                  <c:v>492</c:v>
                </c:pt>
                <c:pt idx="559">
                  <c:v>443</c:v>
                </c:pt>
                <c:pt idx="560">
                  <c:v>413</c:v>
                </c:pt>
                <c:pt idx="561">
                  <c:v>408</c:v>
                </c:pt>
                <c:pt idx="562">
                  <c:v>365</c:v>
                </c:pt>
                <c:pt idx="563">
                  <c:v>399</c:v>
                </c:pt>
                <c:pt idx="564">
                  <c:v>369</c:v>
                </c:pt>
                <c:pt idx="565">
                  <c:v>347</c:v>
                </c:pt>
                <c:pt idx="566">
                  <c:v>444</c:v>
                </c:pt>
                <c:pt idx="567">
                  <c:v>468</c:v>
                </c:pt>
                <c:pt idx="568">
                  <c:v>512</c:v>
                </c:pt>
                <c:pt idx="569">
                  <c:v>563</c:v>
                </c:pt>
                <c:pt idx="570">
                  <c:v>589</c:v>
                </c:pt>
                <c:pt idx="571">
                  <c:v>694</c:v>
                </c:pt>
                <c:pt idx="572">
                  <c:v>751</c:v>
                </c:pt>
                <c:pt idx="573">
                  <c:v>929</c:v>
                </c:pt>
                <c:pt idx="574">
                  <c:v>997</c:v>
                </c:pt>
                <c:pt idx="575">
                  <c:v>1153</c:v>
                </c:pt>
                <c:pt idx="576">
                  <c:v>1157</c:v>
                </c:pt>
                <c:pt idx="577">
                  <c:v>1276</c:v>
                </c:pt>
                <c:pt idx="578">
                  <c:v>1336</c:v>
                </c:pt>
                <c:pt idx="579">
                  <c:v>1438</c:v>
                </c:pt>
                <c:pt idx="580">
                  <c:v>1524</c:v>
                </c:pt>
                <c:pt idx="581">
                  <c:v>1502</c:v>
                </c:pt>
                <c:pt idx="582">
                  <c:v>1459</c:v>
                </c:pt>
                <c:pt idx="583">
                  <c:v>1526</c:v>
                </c:pt>
                <c:pt idx="584">
                  <c:v>1527</c:v>
                </c:pt>
                <c:pt idx="585">
                  <c:v>1533</c:v>
                </c:pt>
                <c:pt idx="586">
                  <c:v>1510</c:v>
                </c:pt>
                <c:pt idx="587">
                  <c:v>1423</c:v>
                </c:pt>
                <c:pt idx="588">
                  <c:v>1344</c:v>
                </c:pt>
                <c:pt idx="589">
                  <c:v>1340</c:v>
                </c:pt>
                <c:pt idx="590">
                  <c:v>1247</c:v>
                </c:pt>
                <c:pt idx="591">
                  <c:v>1202</c:v>
                </c:pt>
                <c:pt idx="592">
                  <c:v>1119</c:v>
                </c:pt>
                <c:pt idx="593">
                  <c:v>1058</c:v>
                </c:pt>
                <c:pt idx="594">
                  <c:v>1017</c:v>
                </c:pt>
                <c:pt idx="595">
                  <c:v>962</c:v>
                </c:pt>
                <c:pt idx="596">
                  <c:v>885</c:v>
                </c:pt>
                <c:pt idx="597">
                  <c:v>847</c:v>
                </c:pt>
                <c:pt idx="598">
                  <c:v>794</c:v>
                </c:pt>
                <c:pt idx="599">
                  <c:v>738</c:v>
                </c:pt>
                <c:pt idx="600">
                  <c:v>679</c:v>
                </c:pt>
                <c:pt idx="601">
                  <c:v>633</c:v>
                </c:pt>
                <c:pt idx="602">
                  <c:v>596</c:v>
                </c:pt>
                <c:pt idx="603">
                  <c:v>556</c:v>
                </c:pt>
                <c:pt idx="604">
                  <c:v>539</c:v>
                </c:pt>
                <c:pt idx="605">
                  <c:v>543</c:v>
                </c:pt>
                <c:pt idx="606">
                  <c:v>490</c:v>
                </c:pt>
                <c:pt idx="607">
                  <c:v>496</c:v>
                </c:pt>
                <c:pt idx="608">
                  <c:v>505</c:v>
                </c:pt>
                <c:pt idx="609">
                  <c:v>450</c:v>
                </c:pt>
                <c:pt idx="610">
                  <c:v>468</c:v>
                </c:pt>
                <c:pt idx="611">
                  <c:v>413</c:v>
                </c:pt>
                <c:pt idx="612">
                  <c:v>515</c:v>
                </c:pt>
                <c:pt idx="613">
                  <c:v>466</c:v>
                </c:pt>
                <c:pt idx="614">
                  <c:v>462</c:v>
                </c:pt>
                <c:pt idx="615">
                  <c:v>470</c:v>
                </c:pt>
                <c:pt idx="616">
                  <c:v>424</c:v>
                </c:pt>
                <c:pt idx="617">
                  <c:v>454</c:v>
                </c:pt>
                <c:pt idx="618">
                  <c:v>406</c:v>
                </c:pt>
                <c:pt idx="619">
                  <c:v>450</c:v>
                </c:pt>
                <c:pt idx="620">
                  <c:v>422</c:v>
                </c:pt>
                <c:pt idx="621">
                  <c:v>394</c:v>
                </c:pt>
                <c:pt idx="622">
                  <c:v>416</c:v>
                </c:pt>
                <c:pt idx="623">
                  <c:v>395</c:v>
                </c:pt>
                <c:pt idx="624">
                  <c:v>375</c:v>
                </c:pt>
                <c:pt idx="625">
                  <c:v>360</c:v>
                </c:pt>
                <c:pt idx="626">
                  <c:v>363</c:v>
                </c:pt>
                <c:pt idx="627">
                  <c:v>355</c:v>
                </c:pt>
                <c:pt idx="628">
                  <c:v>353</c:v>
                </c:pt>
                <c:pt idx="629">
                  <c:v>349</c:v>
                </c:pt>
                <c:pt idx="630">
                  <c:v>316</c:v>
                </c:pt>
                <c:pt idx="631">
                  <c:v>292</c:v>
                </c:pt>
                <c:pt idx="632">
                  <c:v>337</c:v>
                </c:pt>
                <c:pt idx="633">
                  <c:v>320</c:v>
                </c:pt>
                <c:pt idx="634">
                  <c:v>297</c:v>
                </c:pt>
                <c:pt idx="635">
                  <c:v>289</c:v>
                </c:pt>
                <c:pt idx="636">
                  <c:v>300</c:v>
                </c:pt>
                <c:pt idx="637">
                  <c:v>293</c:v>
                </c:pt>
                <c:pt idx="638">
                  <c:v>310</c:v>
                </c:pt>
                <c:pt idx="639">
                  <c:v>271</c:v>
                </c:pt>
                <c:pt idx="640">
                  <c:v>269</c:v>
                </c:pt>
                <c:pt idx="641">
                  <c:v>283</c:v>
                </c:pt>
                <c:pt idx="642">
                  <c:v>272</c:v>
                </c:pt>
                <c:pt idx="643">
                  <c:v>277</c:v>
                </c:pt>
                <c:pt idx="644">
                  <c:v>275</c:v>
                </c:pt>
                <c:pt idx="645">
                  <c:v>290</c:v>
                </c:pt>
                <c:pt idx="646">
                  <c:v>261</c:v>
                </c:pt>
                <c:pt idx="647">
                  <c:v>279</c:v>
                </c:pt>
                <c:pt idx="648">
                  <c:v>288</c:v>
                </c:pt>
                <c:pt idx="649">
                  <c:v>268</c:v>
                </c:pt>
                <c:pt idx="650">
                  <c:v>274</c:v>
                </c:pt>
                <c:pt idx="651">
                  <c:v>271</c:v>
                </c:pt>
                <c:pt idx="652">
                  <c:v>255</c:v>
                </c:pt>
                <c:pt idx="653">
                  <c:v>288</c:v>
                </c:pt>
                <c:pt idx="654">
                  <c:v>255</c:v>
                </c:pt>
                <c:pt idx="655">
                  <c:v>278</c:v>
                </c:pt>
                <c:pt idx="656">
                  <c:v>290</c:v>
                </c:pt>
                <c:pt idx="657">
                  <c:v>285</c:v>
                </c:pt>
                <c:pt idx="658">
                  <c:v>270</c:v>
                </c:pt>
                <c:pt idx="659">
                  <c:v>266</c:v>
                </c:pt>
                <c:pt idx="660">
                  <c:v>286</c:v>
                </c:pt>
                <c:pt idx="661">
                  <c:v>279</c:v>
                </c:pt>
                <c:pt idx="662">
                  <c:v>254</c:v>
                </c:pt>
                <c:pt idx="663">
                  <c:v>292</c:v>
                </c:pt>
                <c:pt idx="664">
                  <c:v>267</c:v>
                </c:pt>
                <c:pt idx="665">
                  <c:v>293</c:v>
                </c:pt>
                <c:pt idx="666">
                  <c:v>294</c:v>
                </c:pt>
                <c:pt idx="667">
                  <c:v>240</c:v>
                </c:pt>
                <c:pt idx="668">
                  <c:v>239</c:v>
                </c:pt>
                <c:pt idx="669">
                  <c:v>277</c:v>
                </c:pt>
                <c:pt idx="670">
                  <c:v>202</c:v>
                </c:pt>
                <c:pt idx="671">
                  <c:v>238</c:v>
                </c:pt>
                <c:pt idx="672">
                  <c:v>231</c:v>
                </c:pt>
                <c:pt idx="673">
                  <c:v>209</c:v>
                </c:pt>
                <c:pt idx="674">
                  <c:v>226</c:v>
                </c:pt>
                <c:pt idx="675">
                  <c:v>221</c:v>
                </c:pt>
                <c:pt idx="676">
                  <c:v>197</c:v>
                </c:pt>
                <c:pt idx="677">
                  <c:v>200</c:v>
                </c:pt>
                <c:pt idx="678">
                  <c:v>208</c:v>
                </c:pt>
                <c:pt idx="679">
                  <c:v>226</c:v>
                </c:pt>
                <c:pt idx="680">
                  <c:v>193</c:v>
                </c:pt>
                <c:pt idx="681">
                  <c:v>238</c:v>
                </c:pt>
                <c:pt idx="682">
                  <c:v>237</c:v>
                </c:pt>
                <c:pt idx="683">
                  <c:v>239</c:v>
                </c:pt>
                <c:pt idx="684">
                  <c:v>206</c:v>
                </c:pt>
                <c:pt idx="685">
                  <c:v>209</c:v>
                </c:pt>
                <c:pt idx="686">
                  <c:v>230</c:v>
                </c:pt>
                <c:pt idx="687">
                  <c:v>232</c:v>
                </c:pt>
                <c:pt idx="688">
                  <c:v>201</c:v>
                </c:pt>
                <c:pt idx="689">
                  <c:v>209</c:v>
                </c:pt>
                <c:pt idx="690">
                  <c:v>215</c:v>
                </c:pt>
                <c:pt idx="691">
                  <c:v>207</c:v>
                </c:pt>
                <c:pt idx="692">
                  <c:v>241</c:v>
                </c:pt>
                <c:pt idx="693">
                  <c:v>233</c:v>
                </c:pt>
                <c:pt idx="694">
                  <c:v>218</c:v>
                </c:pt>
                <c:pt idx="695">
                  <c:v>222</c:v>
                </c:pt>
                <c:pt idx="696">
                  <c:v>226</c:v>
                </c:pt>
                <c:pt idx="697">
                  <c:v>223</c:v>
                </c:pt>
                <c:pt idx="698">
                  <c:v>236</c:v>
                </c:pt>
                <c:pt idx="699">
                  <c:v>238</c:v>
                </c:pt>
                <c:pt idx="700">
                  <c:v>236</c:v>
                </c:pt>
                <c:pt idx="701">
                  <c:v>222</c:v>
                </c:pt>
                <c:pt idx="702">
                  <c:v>227</c:v>
                </c:pt>
                <c:pt idx="703">
                  <c:v>222</c:v>
                </c:pt>
                <c:pt idx="704">
                  <c:v>212</c:v>
                </c:pt>
                <c:pt idx="705">
                  <c:v>242</c:v>
                </c:pt>
                <c:pt idx="706">
                  <c:v>223</c:v>
                </c:pt>
                <c:pt idx="707">
                  <c:v>241</c:v>
                </c:pt>
                <c:pt idx="708">
                  <c:v>237</c:v>
                </c:pt>
                <c:pt idx="709">
                  <c:v>191</c:v>
                </c:pt>
                <c:pt idx="710">
                  <c:v>192</c:v>
                </c:pt>
                <c:pt idx="711">
                  <c:v>208</c:v>
                </c:pt>
                <c:pt idx="712">
                  <c:v>183</c:v>
                </c:pt>
                <c:pt idx="713">
                  <c:v>212</c:v>
                </c:pt>
                <c:pt idx="714">
                  <c:v>155</c:v>
                </c:pt>
                <c:pt idx="715">
                  <c:v>159</c:v>
                </c:pt>
                <c:pt idx="716">
                  <c:v>168</c:v>
                </c:pt>
                <c:pt idx="717">
                  <c:v>144</c:v>
                </c:pt>
                <c:pt idx="718">
                  <c:v>149</c:v>
                </c:pt>
                <c:pt idx="719">
                  <c:v>151</c:v>
                </c:pt>
                <c:pt idx="720">
                  <c:v>144</c:v>
                </c:pt>
                <c:pt idx="721">
                  <c:v>146</c:v>
                </c:pt>
                <c:pt idx="722">
                  <c:v>123</c:v>
                </c:pt>
                <c:pt idx="723">
                  <c:v>156</c:v>
                </c:pt>
                <c:pt idx="724">
                  <c:v>118</c:v>
                </c:pt>
                <c:pt idx="725">
                  <c:v>153</c:v>
                </c:pt>
                <c:pt idx="726">
                  <c:v>158</c:v>
                </c:pt>
                <c:pt idx="727">
                  <c:v>153</c:v>
                </c:pt>
                <c:pt idx="728">
                  <c:v>128</c:v>
                </c:pt>
                <c:pt idx="729">
                  <c:v>145</c:v>
                </c:pt>
                <c:pt idx="730">
                  <c:v>128</c:v>
                </c:pt>
                <c:pt idx="731">
                  <c:v>135</c:v>
                </c:pt>
                <c:pt idx="732">
                  <c:v>115</c:v>
                </c:pt>
                <c:pt idx="733">
                  <c:v>147</c:v>
                </c:pt>
                <c:pt idx="734">
                  <c:v>133</c:v>
                </c:pt>
                <c:pt idx="735">
                  <c:v>143</c:v>
                </c:pt>
                <c:pt idx="736">
                  <c:v>146</c:v>
                </c:pt>
                <c:pt idx="737">
                  <c:v>136</c:v>
                </c:pt>
                <c:pt idx="738">
                  <c:v>128</c:v>
                </c:pt>
                <c:pt idx="739">
                  <c:v>118</c:v>
                </c:pt>
                <c:pt idx="740">
                  <c:v>125</c:v>
                </c:pt>
                <c:pt idx="741">
                  <c:v>125</c:v>
                </c:pt>
                <c:pt idx="742">
                  <c:v>118</c:v>
                </c:pt>
                <c:pt idx="743">
                  <c:v>129</c:v>
                </c:pt>
                <c:pt idx="744">
                  <c:v>132</c:v>
                </c:pt>
                <c:pt idx="745">
                  <c:v>127</c:v>
                </c:pt>
                <c:pt idx="746">
                  <c:v>137</c:v>
                </c:pt>
                <c:pt idx="747">
                  <c:v>116</c:v>
                </c:pt>
                <c:pt idx="748">
                  <c:v>118</c:v>
                </c:pt>
                <c:pt idx="749">
                  <c:v>107</c:v>
                </c:pt>
                <c:pt idx="750">
                  <c:v>136</c:v>
                </c:pt>
                <c:pt idx="751">
                  <c:v>108</c:v>
                </c:pt>
                <c:pt idx="752">
                  <c:v>128</c:v>
                </c:pt>
                <c:pt idx="753">
                  <c:v>126</c:v>
                </c:pt>
                <c:pt idx="754">
                  <c:v>127</c:v>
                </c:pt>
                <c:pt idx="755">
                  <c:v>114</c:v>
                </c:pt>
                <c:pt idx="756">
                  <c:v>126</c:v>
                </c:pt>
                <c:pt idx="757">
                  <c:v>107</c:v>
                </c:pt>
                <c:pt idx="758">
                  <c:v>131</c:v>
                </c:pt>
                <c:pt idx="759">
                  <c:v>119</c:v>
                </c:pt>
                <c:pt idx="760">
                  <c:v>151</c:v>
                </c:pt>
                <c:pt idx="761">
                  <c:v>141</c:v>
                </c:pt>
                <c:pt idx="762">
                  <c:v>135</c:v>
                </c:pt>
                <c:pt idx="763">
                  <c:v>120</c:v>
                </c:pt>
                <c:pt idx="764">
                  <c:v>123</c:v>
                </c:pt>
                <c:pt idx="765">
                  <c:v>124</c:v>
                </c:pt>
                <c:pt idx="766">
                  <c:v>120</c:v>
                </c:pt>
                <c:pt idx="767">
                  <c:v>121</c:v>
                </c:pt>
                <c:pt idx="768">
                  <c:v>139</c:v>
                </c:pt>
                <c:pt idx="769">
                  <c:v>128</c:v>
                </c:pt>
                <c:pt idx="770">
                  <c:v>131</c:v>
                </c:pt>
                <c:pt idx="771">
                  <c:v>138</c:v>
                </c:pt>
                <c:pt idx="772">
                  <c:v>149</c:v>
                </c:pt>
                <c:pt idx="773">
                  <c:v>137</c:v>
                </c:pt>
                <c:pt idx="774">
                  <c:v>124</c:v>
                </c:pt>
                <c:pt idx="775">
                  <c:v>127</c:v>
                </c:pt>
                <c:pt idx="776">
                  <c:v>127</c:v>
                </c:pt>
                <c:pt idx="777">
                  <c:v>123</c:v>
                </c:pt>
                <c:pt idx="778">
                  <c:v>135</c:v>
                </c:pt>
                <c:pt idx="779">
                  <c:v>116</c:v>
                </c:pt>
                <c:pt idx="780">
                  <c:v>121</c:v>
                </c:pt>
                <c:pt idx="781">
                  <c:v>127</c:v>
                </c:pt>
                <c:pt idx="782">
                  <c:v>113</c:v>
                </c:pt>
                <c:pt idx="783">
                  <c:v>129</c:v>
                </c:pt>
                <c:pt idx="784">
                  <c:v>130</c:v>
                </c:pt>
                <c:pt idx="785">
                  <c:v>109</c:v>
                </c:pt>
                <c:pt idx="786">
                  <c:v>101</c:v>
                </c:pt>
                <c:pt idx="787">
                  <c:v>129</c:v>
                </c:pt>
                <c:pt idx="788">
                  <c:v>124</c:v>
                </c:pt>
                <c:pt idx="789">
                  <c:v>114</c:v>
                </c:pt>
                <c:pt idx="790">
                  <c:v>107</c:v>
                </c:pt>
                <c:pt idx="791">
                  <c:v>123</c:v>
                </c:pt>
                <c:pt idx="792">
                  <c:v>125</c:v>
                </c:pt>
                <c:pt idx="793">
                  <c:v>106</c:v>
                </c:pt>
                <c:pt idx="794">
                  <c:v>102</c:v>
                </c:pt>
                <c:pt idx="795">
                  <c:v>97</c:v>
                </c:pt>
                <c:pt idx="796">
                  <c:v>120</c:v>
                </c:pt>
                <c:pt idx="797">
                  <c:v>113</c:v>
                </c:pt>
                <c:pt idx="798">
                  <c:v>116</c:v>
                </c:pt>
                <c:pt idx="799">
                  <c:v>102</c:v>
                </c:pt>
                <c:pt idx="800">
                  <c:v>106</c:v>
                </c:pt>
                <c:pt idx="801">
                  <c:v>104</c:v>
                </c:pt>
                <c:pt idx="802">
                  <c:v>105</c:v>
                </c:pt>
                <c:pt idx="803">
                  <c:v>117</c:v>
                </c:pt>
                <c:pt idx="804">
                  <c:v>101</c:v>
                </c:pt>
                <c:pt idx="805">
                  <c:v>109</c:v>
                </c:pt>
                <c:pt idx="806">
                  <c:v>102</c:v>
                </c:pt>
                <c:pt idx="807">
                  <c:v>126</c:v>
                </c:pt>
                <c:pt idx="808">
                  <c:v>110</c:v>
                </c:pt>
                <c:pt idx="809">
                  <c:v>95</c:v>
                </c:pt>
                <c:pt idx="810">
                  <c:v>117</c:v>
                </c:pt>
                <c:pt idx="811">
                  <c:v>97</c:v>
                </c:pt>
                <c:pt idx="812">
                  <c:v>119</c:v>
                </c:pt>
                <c:pt idx="813">
                  <c:v>113</c:v>
                </c:pt>
                <c:pt idx="814">
                  <c:v>98</c:v>
                </c:pt>
                <c:pt idx="815">
                  <c:v>110</c:v>
                </c:pt>
                <c:pt idx="816">
                  <c:v>126</c:v>
                </c:pt>
                <c:pt idx="817">
                  <c:v>111</c:v>
                </c:pt>
                <c:pt idx="818">
                  <c:v>107</c:v>
                </c:pt>
                <c:pt idx="819">
                  <c:v>129</c:v>
                </c:pt>
                <c:pt idx="820">
                  <c:v>102</c:v>
                </c:pt>
                <c:pt idx="821">
                  <c:v>111</c:v>
                </c:pt>
                <c:pt idx="822">
                  <c:v>137</c:v>
                </c:pt>
                <c:pt idx="823">
                  <c:v>162</c:v>
                </c:pt>
                <c:pt idx="824">
                  <c:v>149</c:v>
                </c:pt>
                <c:pt idx="825">
                  <c:v>138</c:v>
                </c:pt>
                <c:pt idx="826">
                  <c:v>145</c:v>
                </c:pt>
                <c:pt idx="827">
                  <c:v>159</c:v>
                </c:pt>
                <c:pt idx="828">
                  <c:v>179</c:v>
                </c:pt>
                <c:pt idx="829">
                  <c:v>172</c:v>
                </c:pt>
                <c:pt idx="830">
                  <c:v>201</c:v>
                </c:pt>
                <c:pt idx="831">
                  <c:v>172</c:v>
                </c:pt>
                <c:pt idx="832">
                  <c:v>187</c:v>
                </c:pt>
                <c:pt idx="833">
                  <c:v>171</c:v>
                </c:pt>
                <c:pt idx="834">
                  <c:v>210</c:v>
                </c:pt>
                <c:pt idx="835">
                  <c:v>187</c:v>
                </c:pt>
                <c:pt idx="836">
                  <c:v>199</c:v>
                </c:pt>
                <c:pt idx="837">
                  <c:v>186</c:v>
                </c:pt>
                <c:pt idx="838">
                  <c:v>199</c:v>
                </c:pt>
                <c:pt idx="839">
                  <c:v>181</c:v>
                </c:pt>
                <c:pt idx="840">
                  <c:v>167</c:v>
                </c:pt>
                <c:pt idx="841">
                  <c:v>151</c:v>
                </c:pt>
                <c:pt idx="842">
                  <c:v>160</c:v>
                </c:pt>
                <c:pt idx="843">
                  <c:v>141</c:v>
                </c:pt>
                <c:pt idx="844">
                  <c:v>172</c:v>
                </c:pt>
                <c:pt idx="845">
                  <c:v>123</c:v>
                </c:pt>
                <c:pt idx="846">
                  <c:v>121</c:v>
                </c:pt>
                <c:pt idx="847">
                  <c:v>132</c:v>
                </c:pt>
                <c:pt idx="848">
                  <c:v>121</c:v>
                </c:pt>
                <c:pt idx="849">
                  <c:v>121</c:v>
                </c:pt>
                <c:pt idx="850">
                  <c:v>119</c:v>
                </c:pt>
                <c:pt idx="851">
                  <c:v>104</c:v>
                </c:pt>
                <c:pt idx="852">
                  <c:v>108</c:v>
                </c:pt>
                <c:pt idx="853">
                  <c:v>107</c:v>
                </c:pt>
                <c:pt idx="854">
                  <c:v>99</c:v>
                </c:pt>
                <c:pt idx="855">
                  <c:v>109</c:v>
                </c:pt>
                <c:pt idx="856">
                  <c:v>101</c:v>
                </c:pt>
                <c:pt idx="857">
                  <c:v>84</c:v>
                </c:pt>
                <c:pt idx="858">
                  <c:v>109</c:v>
                </c:pt>
                <c:pt idx="859">
                  <c:v>97</c:v>
                </c:pt>
                <c:pt idx="860">
                  <c:v>101</c:v>
                </c:pt>
                <c:pt idx="861">
                  <c:v>96</c:v>
                </c:pt>
                <c:pt idx="862">
                  <c:v>118</c:v>
                </c:pt>
                <c:pt idx="863">
                  <c:v>101</c:v>
                </c:pt>
                <c:pt idx="864">
                  <c:v>116</c:v>
                </c:pt>
                <c:pt idx="865">
                  <c:v>113</c:v>
                </c:pt>
                <c:pt idx="866">
                  <c:v>88</c:v>
                </c:pt>
                <c:pt idx="867">
                  <c:v>104</c:v>
                </c:pt>
                <c:pt idx="868">
                  <c:v>111</c:v>
                </c:pt>
                <c:pt idx="869">
                  <c:v>101</c:v>
                </c:pt>
                <c:pt idx="870">
                  <c:v>94</c:v>
                </c:pt>
                <c:pt idx="871">
                  <c:v>86</c:v>
                </c:pt>
                <c:pt idx="872">
                  <c:v>100</c:v>
                </c:pt>
                <c:pt idx="873">
                  <c:v>86</c:v>
                </c:pt>
                <c:pt idx="874">
                  <c:v>97</c:v>
                </c:pt>
                <c:pt idx="875">
                  <c:v>95</c:v>
                </c:pt>
                <c:pt idx="876">
                  <c:v>102</c:v>
                </c:pt>
                <c:pt idx="877">
                  <c:v>85</c:v>
                </c:pt>
                <c:pt idx="878">
                  <c:v>107</c:v>
                </c:pt>
                <c:pt idx="879">
                  <c:v>103</c:v>
                </c:pt>
                <c:pt idx="880">
                  <c:v>95</c:v>
                </c:pt>
                <c:pt idx="881">
                  <c:v>93</c:v>
                </c:pt>
                <c:pt idx="882">
                  <c:v>91</c:v>
                </c:pt>
                <c:pt idx="883">
                  <c:v>80</c:v>
                </c:pt>
                <c:pt idx="884">
                  <c:v>100</c:v>
                </c:pt>
                <c:pt idx="885">
                  <c:v>83</c:v>
                </c:pt>
                <c:pt idx="886">
                  <c:v>90</c:v>
                </c:pt>
                <c:pt idx="887">
                  <c:v>91</c:v>
                </c:pt>
                <c:pt idx="888">
                  <c:v>80</c:v>
                </c:pt>
                <c:pt idx="889">
                  <c:v>87</c:v>
                </c:pt>
                <c:pt idx="890">
                  <c:v>97</c:v>
                </c:pt>
                <c:pt idx="891">
                  <c:v>101</c:v>
                </c:pt>
                <c:pt idx="892">
                  <c:v>95</c:v>
                </c:pt>
                <c:pt idx="893">
                  <c:v>90</c:v>
                </c:pt>
                <c:pt idx="894">
                  <c:v>98</c:v>
                </c:pt>
                <c:pt idx="895">
                  <c:v>90</c:v>
                </c:pt>
                <c:pt idx="896">
                  <c:v>93</c:v>
                </c:pt>
                <c:pt idx="897">
                  <c:v>90</c:v>
                </c:pt>
                <c:pt idx="898">
                  <c:v>107</c:v>
                </c:pt>
                <c:pt idx="899">
                  <c:v>103</c:v>
                </c:pt>
                <c:pt idx="900">
                  <c:v>90</c:v>
                </c:pt>
                <c:pt idx="901">
                  <c:v>93</c:v>
                </c:pt>
                <c:pt idx="902">
                  <c:v>104</c:v>
                </c:pt>
                <c:pt idx="903">
                  <c:v>89</c:v>
                </c:pt>
                <c:pt idx="904">
                  <c:v>80</c:v>
                </c:pt>
                <c:pt idx="905">
                  <c:v>89</c:v>
                </c:pt>
                <c:pt idx="906">
                  <c:v>92</c:v>
                </c:pt>
                <c:pt idx="907">
                  <c:v>92</c:v>
                </c:pt>
                <c:pt idx="908">
                  <c:v>93</c:v>
                </c:pt>
                <c:pt idx="909">
                  <c:v>106</c:v>
                </c:pt>
                <c:pt idx="910">
                  <c:v>82</c:v>
                </c:pt>
                <c:pt idx="911">
                  <c:v>107</c:v>
                </c:pt>
                <c:pt idx="912">
                  <c:v>91</c:v>
                </c:pt>
                <c:pt idx="913">
                  <c:v>97</c:v>
                </c:pt>
                <c:pt idx="914">
                  <c:v>110</c:v>
                </c:pt>
                <c:pt idx="915">
                  <c:v>105</c:v>
                </c:pt>
                <c:pt idx="916">
                  <c:v>103</c:v>
                </c:pt>
                <c:pt idx="917">
                  <c:v>103</c:v>
                </c:pt>
                <c:pt idx="918">
                  <c:v>106</c:v>
                </c:pt>
                <c:pt idx="919">
                  <c:v>110</c:v>
                </c:pt>
                <c:pt idx="920">
                  <c:v>101</c:v>
                </c:pt>
                <c:pt idx="921">
                  <c:v>106</c:v>
                </c:pt>
                <c:pt idx="922">
                  <c:v>102</c:v>
                </c:pt>
                <c:pt idx="923">
                  <c:v>82</c:v>
                </c:pt>
                <c:pt idx="924">
                  <c:v>103</c:v>
                </c:pt>
                <c:pt idx="925">
                  <c:v>103</c:v>
                </c:pt>
                <c:pt idx="926">
                  <c:v>109</c:v>
                </c:pt>
                <c:pt idx="927">
                  <c:v>100</c:v>
                </c:pt>
                <c:pt idx="928">
                  <c:v>99</c:v>
                </c:pt>
                <c:pt idx="929">
                  <c:v>98</c:v>
                </c:pt>
                <c:pt idx="930">
                  <c:v>113</c:v>
                </c:pt>
                <c:pt idx="931">
                  <c:v>90</c:v>
                </c:pt>
                <c:pt idx="932">
                  <c:v>113</c:v>
                </c:pt>
                <c:pt idx="933">
                  <c:v>94</c:v>
                </c:pt>
                <c:pt idx="934">
                  <c:v>100</c:v>
                </c:pt>
                <c:pt idx="935">
                  <c:v>94</c:v>
                </c:pt>
                <c:pt idx="936">
                  <c:v>82</c:v>
                </c:pt>
                <c:pt idx="937">
                  <c:v>104</c:v>
                </c:pt>
                <c:pt idx="938">
                  <c:v>83</c:v>
                </c:pt>
                <c:pt idx="939">
                  <c:v>91</c:v>
                </c:pt>
                <c:pt idx="940">
                  <c:v>77</c:v>
                </c:pt>
                <c:pt idx="941">
                  <c:v>100</c:v>
                </c:pt>
                <c:pt idx="942">
                  <c:v>87</c:v>
                </c:pt>
                <c:pt idx="943">
                  <c:v>94</c:v>
                </c:pt>
                <c:pt idx="944">
                  <c:v>80</c:v>
                </c:pt>
                <c:pt idx="945">
                  <c:v>104</c:v>
                </c:pt>
                <c:pt idx="946">
                  <c:v>81</c:v>
                </c:pt>
                <c:pt idx="947">
                  <c:v>79</c:v>
                </c:pt>
                <c:pt idx="948">
                  <c:v>92</c:v>
                </c:pt>
                <c:pt idx="949">
                  <c:v>91</c:v>
                </c:pt>
                <c:pt idx="950">
                  <c:v>63</c:v>
                </c:pt>
                <c:pt idx="951">
                  <c:v>96</c:v>
                </c:pt>
                <c:pt idx="952">
                  <c:v>88</c:v>
                </c:pt>
                <c:pt idx="953">
                  <c:v>64</c:v>
                </c:pt>
                <c:pt idx="954">
                  <c:v>84</c:v>
                </c:pt>
                <c:pt idx="955">
                  <c:v>79</c:v>
                </c:pt>
                <c:pt idx="956">
                  <c:v>78</c:v>
                </c:pt>
                <c:pt idx="957">
                  <c:v>85</c:v>
                </c:pt>
                <c:pt idx="958">
                  <c:v>96</c:v>
                </c:pt>
                <c:pt idx="959">
                  <c:v>96</c:v>
                </c:pt>
                <c:pt idx="960">
                  <c:v>85</c:v>
                </c:pt>
                <c:pt idx="961">
                  <c:v>97</c:v>
                </c:pt>
                <c:pt idx="962">
                  <c:v>85</c:v>
                </c:pt>
                <c:pt idx="963">
                  <c:v>108</c:v>
                </c:pt>
                <c:pt idx="964">
                  <c:v>89</c:v>
                </c:pt>
                <c:pt idx="965">
                  <c:v>77</c:v>
                </c:pt>
                <c:pt idx="966">
                  <c:v>97</c:v>
                </c:pt>
                <c:pt idx="967">
                  <c:v>84</c:v>
                </c:pt>
                <c:pt idx="968">
                  <c:v>106</c:v>
                </c:pt>
                <c:pt idx="969">
                  <c:v>92</c:v>
                </c:pt>
                <c:pt idx="970">
                  <c:v>89</c:v>
                </c:pt>
                <c:pt idx="971">
                  <c:v>84</c:v>
                </c:pt>
                <c:pt idx="972">
                  <c:v>97</c:v>
                </c:pt>
                <c:pt idx="973">
                  <c:v>97</c:v>
                </c:pt>
                <c:pt idx="974">
                  <c:v>102</c:v>
                </c:pt>
                <c:pt idx="975">
                  <c:v>102</c:v>
                </c:pt>
                <c:pt idx="976">
                  <c:v>97</c:v>
                </c:pt>
                <c:pt idx="977">
                  <c:v>90</c:v>
                </c:pt>
                <c:pt idx="978">
                  <c:v>96</c:v>
                </c:pt>
                <c:pt idx="979">
                  <c:v>68</c:v>
                </c:pt>
                <c:pt idx="980">
                  <c:v>88</c:v>
                </c:pt>
                <c:pt idx="981">
                  <c:v>82</c:v>
                </c:pt>
                <c:pt idx="982">
                  <c:v>96</c:v>
                </c:pt>
                <c:pt idx="983">
                  <c:v>99</c:v>
                </c:pt>
                <c:pt idx="984">
                  <c:v>92</c:v>
                </c:pt>
                <c:pt idx="985">
                  <c:v>90</c:v>
                </c:pt>
                <c:pt idx="986">
                  <c:v>78</c:v>
                </c:pt>
                <c:pt idx="987">
                  <c:v>85</c:v>
                </c:pt>
                <c:pt idx="988">
                  <c:v>86</c:v>
                </c:pt>
                <c:pt idx="989">
                  <c:v>89</c:v>
                </c:pt>
                <c:pt idx="990">
                  <c:v>88</c:v>
                </c:pt>
                <c:pt idx="991">
                  <c:v>76</c:v>
                </c:pt>
                <c:pt idx="992">
                  <c:v>100</c:v>
                </c:pt>
                <c:pt idx="993">
                  <c:v>102</c:v>
                </c:pt>
                <c:pt idx="994">
                  <c:v>77</c:v>
                </c:pt>
                <c:pt idx="995">
                  <c:v>83</c:v>
                </c:pt>
                <c:pt idx="996">
                  <c:v>84</c:v>
                </c:pt>
                <c:pt idx="997">
                  <c:v>85</c:v>
                </c:pt>
                <c:pt idx="998">
                  <c:v>108</c:v>
                </c:pt>
                <c:pt idx="999">
                  <c:v>96</c:v>
                </c:pt>
                <c:pt idx="1000">
                  <c:v>76</c:v>
                </c:pt>
                <c:pt idx="1001">
                  <c:v>93</c:v>
                </c:pt>
                <c:pt idx="1002">
                  <c:v>75</c:v>
                </c:pt>
                <c:pt idx="1003">
                  <c:v>90</c:v>
                </c:pt>
                <c:pt idx="1004">
                  <c:v>85</c:v>
                </c:pt>
                <c:pt idx="1005">
                  <c:v>69</c:v>
                </c:pt>
                <c:pt idx="1006">
                  <c:v>87</c:v>
                </c:pt>
                <c:pt idx="1007">
                  <c:v>112</c:v>
                </c:pt>
                <c:pt idx="1008">
                  <c:v>60</c:v>
                </c:pt>
                <c:pt idx="1009">
                  <c:v>73</c:v>
                </c:pt>
                <c:pt idx="1010">
                  <c:v>92</c:v>
                </c:pt>
                <c:pt idx="1011">
                  <c:v>77</c:v>
                </c:pt>
                <c:pt idx="1012">
                  <c:v>83</c:v>
                </c:pt>
                <c:pt idx="1013">
                  <c:v>93</c:v>
                </c:pt>
                <c:pt idx="1014">
                  <c:v>100</c:v>
                </c:pt>
                <c:pt idx="1015">
                  <c:v>72</c:v>
                </c:pt>
                <c:pt idx="1016">
                  <c:v>84</c:v>
                </c:pt>
                <c:pt idx="1017">
                  <c:v>69</c:v>
                </c:pt>
                <c:pt idx="1018">
                  <c:v>83</c:v>
                </c:pt>
                <c:pt idx="1019">
                  <c:v>87</c:v>
                </c:pt>
                <c:pt idx="1020">
                  <c:v>119</c:v>
                </c:pt>
                <c:pt idx="1021">
                  <c:v>98</c:v>
                </c:pt>
                <c:pt idx="1022">
                  <c:v>102</c:v>
                </c:pt>
                <c:pt idx="1023">
                  <c:v>79</c:v>
                </c:pt>
                <c:pt idx="1024">
                  <c:v>84</c:v>
                </c:pt>
                <c:pt idx="1025">
                  <c:v>112</c:v>
                </c:pt>
                <c:pt idx="1026">
                  <c:v>97</c:v>
                </c:pt>
                <c:pt idx="1027">
                  <c:v>104</c:v>
                </c:pt>
                <c:pt idx="1028">
                  <c:v>105</c:v>
                </c:pt>
                <c:pt idx="1029">
                  <c:v>129</c:v>
                </c:pt>
                <c:pt idx="1030">
                  <c:v>117</c:v>
                </c:pt>
                <c:pt idx="1031">
                  <c:v>169</c:v>
                </c:pt>
                <c:pt idx="1032">
                  <c:v>147</c:v>
                </c:pt>
                <c:pt idx="1033">
                  <c:v>170</c:v>
                </c:pt>
                <c:pt idx="1034">
                  <c:v>198</c:v>
                </c:pt>
                <c:pt idx="1035">
                  <c:v>245</c:v>
                </c:pt>
                <c:pt idx="1036">
                  <c:v>248</c:v>
                </c:pt>
                <c:pt idx="1037">
                  <c:v>296</c:v>
                </c:pt>
                <c:pt idx="1038">
                  <c:v>353</c:v>
                </c:pt>
                <c:pt idx="1039">
                  <c:v>355</c:v>
                </c:pt>
                <c:pt idx="1040">
                  <c:v>427</c:v>
                </c:pt>
                <c:pt idx="1041">
                  <c:v>435</c:v>
                </c:pt>
                <c:pt idx="1042">
                  <c:v>498</c:v>
                </c:pt>
                <c:pt idx="1043">
                  <c:v>543</c:v>
                </c:pt>
                <c:pt idx="1044">
                  <c:v>530</c:v>
                </c:pt>
                <c:pt idx="1045">
                  <c:v>581</c:v>
                </c:pt>
                <c:pt idx="1046">
                  <c:v>542</c:v>
                </c:pt>
                <c:pt idx="1047">
                  <c:v>550</c:v>
                </c:pt>
                <c:pt idx="1048">
                  <c:v>620</c:v>
                </c:pt>
                <c:pt idx="1049">
                  <c:v>607</c:v>
                </c:pt>
                <c:pt idx="1050">
                  <c:v>586</c:v>
                </c:pt>
                <c:pt idx="1051">
                  <c:v>547</c:v>
                </c:pt>
                <c:pt idx="1052">
                  <c:v>559</c:v>
                </c:pt>
                <c:pt idx="1053">
                  <c:v>488</c:v>
                </c:pt>
                <c:pt idx="1054">
                  <c:v>492</c:v>
                </c:pt>
                <c:pt idx="1055">
                  <c:v>430</c:v>
                </c:pt>
                <c:pt idx="1056">
                  <c:v>346</c:v>
                </c:pt>
                <c:pt idx="1057">
                  <c:v>313</c:v>
                </c:pt>
                <c:pt idx="1058">
                  <c:v>300</c:v>
                </c:pt>
                <c:pt idx="1059">
                  <c:v>252</c:v>
                </c:pt>
                <c:pt idx="1060">
                  <c:v>208</c:v>
                </c:pt>
                <c:pt idx="1061">
                  <c:v>230</c:v>
                </c:pt>
                <c:pt idx="1062">
                  <c:v>190</c:v>
                </c:pt>
                <c:pt idx="1063">
                  <c:v>155</c:v>
                </c:pt>
                <c:pt idx="1064">
                  <c:v>168</c:v>
                </c:pt>
                <c:pt idx="1065">
                  <c:v>139</c:v>
                </c:pt>
                <c:pt idx="1066">
                  <c:v>140</c:v>
                </c:pt>
                <c:pt idx="1067">
                  <c:v>132</c:v>
                </c:pt>
                <c:pt idx="1068">
                  <c:v>112</c:v>
                </c:pt>
                <c:pt idx="1069">
                  <c:v>128</c:v>
                </c:pt>
                <c:pt idx="1070">
                  <c:v>101</c:v>
                </c:pt>
                <c:pt idx="1071">
                  <c:v>86</c:v>
                </c:pt>
                <c:pt idx="1072">
                  <c:v>126</c:v>
                </c:pt>
                <c:pt idx="1073">
                  <c:v>111</c:v>
                </c:pt>
                <c:pt idx="1074">
                  <c:v>116</c:v>
                </c:pt>
                <c:pt idx="1075">
                  <c:v>97</c:v>
                </c:pt>
                <c:pt idx="1076">
                  <c:v>90</c:v>
                </c:pt>
                <c:pt idx="1077">
                  <c:v>92</c:v>
                </c:pt>
                <c:pt idx="1078">
                  <c:v>115</c:v>
                </c:pt>
                <c:pt idx="1079">
                  <c:v>118</c:v>
                </c:pt>
                <c:pt idx="1080">
                  <c:v>93</c:v>
                </c:pt>
                <c:pt idx="1081">
                  <c:v>113</c:v>
                </c:pt>
                <c:pt idx="1082">
                  <c:v>105</c:v>
                </c:pt>
                <c:pt idx="1083">
                  <c:v>103</c:v>
                </c:pt>
                <c:pt idx="1084">
                  <c:v>115</c:v>
                </c:pt>
                <c:pt idx="1085">
                  <c:v>101</c:v>
                </c:pt>
                <c:pt idx="1086">
                  <c:v>120</c:v>
                </c:pt>
                <c:pt idx="1087">
                  <c:v>119</c:v>
                </c:pt>
                <c:pt idx="1088">
                  <c:v>101</c:v>
                </c:pt>
                <c:pt idx="1089">
                  <c:v>124</c:v>
                </c:pt>
                <c:pt idx="1090">
                  <c:v>120</c:v>
                </c:pt>
                <c:pt idx="1091">
                  <c:v>114</c:v>
                </c:pt>
                <c:pt idx="1092">
                  <c:v>112</c:v>
                </c:pt>
                <c:pt idx="1093">
                  <c:v>110</c:v>
                </c:pt>
                <c:pt idx="1094">
                  <c:v>136</c:v>
                </c:pt>
                <c:pt idx="1095">
                  <c:v>118</c:v>
                </c:pt>
                <c:pt idx="1096">
                  <c:v>118</c:v>
                </c:pt>
                <c:pt idx="1097">
                  <c:v>112</c:v>
                </c:pt>
                <c:pt idx="1098">
                  <c:v>118</c:v>
                </c:pt>
                <c:pt idx="1099">
                  <c:v>114</c:v>
                </c:pt>
                <c:pt idx="1100">
                  <c:v>132</c:v>
                </c:pt>
                <c:pt idx="1101">
                  <c:v>115</c:v>
                </c:pt>
                <c:pt idx="1102">
                  <c:v>111</c:v>
                </c:pt>
                <c:pt idx="1103">
                  <c:v>115</c:v>
                </c:pt>
                <c:pt idx="1104">
                  <c:v>113</c:v>
                </c:pt>
                <c:pt idx="1105">
                  <c:v>101</c:v>
                </c:pt>
                <c:pt idx="1106">
                  <c:v>122</c:v>
                </c:pt>
                <c:pt idx="1107">
                  <c:v>110</c:v>
                </c:pt>
                <c:pt idx="1108">
                  <c:v>113</c:v>
                </c:pt>
                <c:pt idx="1109">
                  <c:v>100</c:v>
                </c:pt>
                <c:pt idx="1110">
                  <c:v>114</c:v>
                </c:pt>
                <c:pt idx="1111">
                  <c:v>86</c:v>
                </c:pt>
                <c:pt idx="1112">
                  <c:v>101</c:v>
                </c:pt>
                <c:pt idx="1113">
                  <c:v>112</c:v>
                </c:pt>
                <c:pt idx="1114">
                  <c:v>91</c:v>
                </c:pt>
                <c:pt idx="1115">
                  <c:v>115</c:v>
                </c:pt>
                <c:pt idx="1116">
                  <c:v>129</c:v>
                </c:pt>
                <c:pt idx="1117">
                  <c:v>99</c:v>
                </c:pt>
                <c:pt idx="1118">
                  <c:v>99</c:v>
                </c:pt>
                <c:pt idx="1119">
                  <c:v>86</c:v>
                </c:pt>
                <c:pt idx="1120">
                  <c:v>87</c:v>
                </c:pt>
                <c:pt idx="1121">
                  <c:v>118</c:v>
                </c:pt>
                <c:pt idx="1122">
                  <c:v>128</c:v>
                </c:pt>
                <c:pt idx="1123">
                  <c:v>114</c:v>
                </c:pt>
                <c:pt idx="1124">
                  <c:v>107</c:v>
                </c:pt>
                <c:pt idx="1125">
                  <c:v>98</c:v>
                </c:pt>
                <c:pt idx="1126">
                  <c:v>106</c:v>
                </c:pt>
                <c:pt idx="1127">
                  <c:v>106</c:v>
                </c:pt>
                <c:pt idx="1128">
                  <c:v>112</c:v>
                </c:pt>
                <c:pt idx="1129">
                  <c:v>113</c:v>
                </c:pt>
                <c:pt idx="1130">
                  <c:v>108</c:v>
                </c:pt>
                <c:pt idx="1131">
                  <c:v>114</c:v>
                </c:pt>
                <c:pt idx="1132">
                  <c:v>82</c:v>
                </c:pt>
                <c:pt idx="1133">
                  <c:v>105</c:v>
                </c:pt>
                <c:pt idx="1134">
                  <c:v>80</c:v>
                </c:pt>
                <c:pt idx="1135">
                  <c:v>104</c:v>
                </c:pt>
                <c:pt idx="1136">
                  <c:v>95</c:v>
                </c:pt>
                <c:pt idx="1137">
                  <c:v>108</c:v>
                </c:pt>
                <c:pt idx="1138">
                  <c:v>95</c:v>
                </c:pt>
                <c:pt idx="1139">
                  <c:v>96</c:v>
                </c:pt>
                <c:pt idx="1140">
                  <c:v>92</c:v>
                </c:pt>
                <c:pt idx="1141">
                  <c:v>105</c:v>
                </c:pt>
                <c:pt idx="1142">
                  <c:v>86</c:v>
                </c:pt>
                <c:pt idx="1143">
                  <c:v>90</c:v>
                </c:pt>
                <c:pt idx="1144">
                  <c:v>108</c:v>
                </c:pt>
                <c:pt idx="1145">
                  <c:v>99</c:v>
                </c:pt>
                <c:pt idx="1146">
                  <c:v>94</c:v>
                </c:pt>
                <c:pt idx="1147">
                  <c:v>105</c:v>
                </c:pt>
                <c:pt idx="1148">
                  <c:v>121</c:v>
                </c:pt>
                <c:pt idx="1149">
                  <c:v>132</c:v>
                </c:pt>
                <c:pt idx="1150">
                  <c:v>128</c:v>
                </c:pt>
                <c:pt idx="1151">
                  <c:v>145</c:v>
                </c:pt>
                <c:pt idx="1152">
                  <c:v>124</c:v>
                </c:pt>
                <c:pt idx="1153">
                  <c:v>148</c:v>
                </c:pt>
                <c:pt idx="1154">
                  <c:v>129</c:v>
                </c:pt>
                <c:pt idx="1155">
                  <c:v>158</c:v>
                </c:pt>
                <c:pt idx="1156">
                  <c:v>170</c:v>
                </c:pt>
                <c:pt idx="1157">
                  <c:v>165</c:v>
                </c:pt>
                <c:pt idx="1158">
                  <c:v>151</c:v>
                </c:pt>
                <c:pt idx="1159">
                  <c:v>162</c:v>
                </c:pt>
                <c:pt idx="1160">
                  <c:v>152</c:v>
                </c:pt>
                <c:pt idx="1161">
                  <c:v>162</c:v>
                </c:pt>
                <c:pt idx="1162">
                  <c:v>152</c:v>
                </c:pt>
                <c:pt idx="1163">
                  <c:v>156</c:v>
                </c:pt>
                <c:pt idx="1164">
                  <c:v>161</c:v>
                </c:pt>
                <c:pt idx="1165">
                  <c:v>151</c:v>
                </c:pt>
                <c:pt idx="1166">
                  <c:v>119</c:v>
                </c:pt>
                <c:pt idx="1167">
                  <c:v>126</c:v>
                </c:pt>
                <c:pt idx="1168">
                  <c:v>125</c:v>
                </c:pt>
                <c:pt idx="1169">
                  <c:v>114</c:v>
                </c:pt>
                <c:pt idx="1170">
                  <c:v>94</c:v>
                </c:pt>
                <c:pt idx="1171">
                  <c:v>92</c:v>
                </c:pt>
                <c:pt idx="1172">
                  <c:v>85</c:v>
                </c:pt>
                <c:pt idx="1173">
                  <c:v>92</c:v>
                </c:pt>
                <c:pt idx="1174">
                  <c:v>92</c:v>
                </c:pt>
                <c:pt idx="1175">
                  <c:v>91</c:v>
                </c:pt>
                <c:pt idx="1176">
                  <c:v>79</c:v>
                </c:pt>
                <c:pt idx="1177">
                  <c:v>86</c:v>
                </c:pt>
                <c:pt idx="1178">
                  <c:v>59</c:v>
                </c:pt>
                <c:pt idx="1179">
                  <c:v>78</c:v>
                </c:pt>
                <c:pt idx="1180">
                  <c:v>70</c:v>
                </c:pt>
                <c:pt idx="1181">
                  <c:v>80</c:v>
                </c:pt>
                <c:pt idx="1182">
                  <c:v>77</c:v>
                </c:pt>
                <c:pt idx="1183">
                  <c:v>83</c:v>
                </c:pt>
                <c:pt idx="1184">
                  <c:v>73</c:v>
                </c:pt>
                <c:pt idx="1185">
                  <c:v>69</c:v>
                </c:pt>
                <c:pt idx="1186">
                  <c:v>70</c:v>
                </c:pt>
                <c:pt idx="1187">
                  <c:v>67</c:v>
                </c:pt>
                <c:pt idx="1188">
                  <c:v>80</c:v>
                </c:pt>
                <c:pt idx="1189">
                  <c:v>76</c:v>
                </c:pt>
                <c:pt idx="1190">
                  <c:v>80</c:v>
                </c:pt>
                <c:pt idx="1191">
                  <c:v>67</c:v>
                </c:pt>
                <c:pt idx="1192">
                  <c:v>75</c:v>
                </c:pt>
                <c:pt idx="1193">
                  <c:v>75</c:v>
                </c:pt>
                <c:pt idx="1194">
                  <c:v>68</c:v>
                </c:pt>
                <c:pt idx="1195">
                  <c:v>65</c:v>
                </c:pt>
                <c:pt idx="1196">
                  <c:v>62</c:v>
                </c:pt>
                <c:pt idx="1197">
                  <c:v>65</c:v>
                </c:pt>
                <c:pt idx="1198">
                  <c:v>72</c:v>
                </c:pt>
                <c:pt idx="1199">
                  <c:v>72</c:v>
                </c:pt>
                <c:pt idx="1200">
                  <c:v>70</c:v>
                </c:pt>
                <c:pt idx="1201">
                  <c:v>58</c:v>
                </c:pt>
                <c:pt idx="1202">
                  <c:v>59</c:v>
                </c:pt>
                <c:pt idx="1203">
                  <c:v>74</c:v>
                </c:pt>
                <c:pt idx="1204">
                  <c:v>73</c:v>
                </c:pt>
                <c:pt idx="1205">
                  <c:v>70</c:v>
                </c:pt>
                <c:pt idx="1206">
                  <c:v>59</c:v>
                </c:pt>
                <c:pt idx="1207">
                  <c:v>71</c:v>
                </c:pt>
                <c:pt idx="1208">
                  <c:v>90</c:v>
                </c:pt>
                <c:pt idx="1209">
                  <c:v>83</c:v>
                </c:pt>
                <c:pt idx="1210">
                  <c:v>61</c:v>
                </c:pt>
                <c:pt idx="1211">
                  <c:v>69</c:v>
                </c:pt>
                <c:pt idx="1212">
                  <c:v>64</c:v>
                </c:pt>
                <c:pt idx="1213">
                  <c:v>65</c:v>
                </c:pt>
                <c:pt idx="1214">
                  <c:v>75</c:v>
                </c:pt>
                <c:pt idx="1215">
                  <c:v>61</c:v>
                </c:pt>
                <c:pt idx="1216">
                  <c:v>62</c:v>
                </c:pt>
                <c:pt idx="1217">
                  <c:v>75</c:v>
                </c:pt>
                <c:pt idx="1218">
                  <c:v>63</c:v>
                </c:pt>
                <c:pt idx="1219">
                  <c:v>65</c:v>
                </c:pt>
                <c:pt idx="1220">
                  <c:v>55</c:v>
                </c:pt>
                <c:pt idx="1221">
                  <c:v>83</c:v>
                </c:pt>
                <c:pt idx="1222">
                  <c:v>72</c:v>
                </c:pt>
                <c:pt idx="1223">
                  <c:v>79</c:v>
                </c:pt>
                <c:pt idx="1224">
                  <c:v>77</c:v>
                </c:pt>
                <c:pt idx="1225">
                  <c:v>56</c:v>
                </c:pt>
                <c:pt idx="1226">
                  <c:v>61</c:v>
                </c:pt>
                <c:pt idx="1227">
                  <c:v>55</c:v>
                </c:pt>
                <c:pt idx="1228">
                  <c:v>62</c:v>
                </c:pt>
                <c:pt idx="1229">
                  <c:v>72</c:v>
                </c:pt>
                <c:pt idx="1230">
                  <c:v>62</c:v>
                </c:pt>
                <c:pt idx="1231">
                  <c:v>81</c:v>
                </c:pt>
                <c:pt idx="1232">
                  <c:v>64</c:v>
                </c:pt>
                <c:pt idx="1233">
                  <c:v>77</c:v>
                </c:pt>
                <c:pt idx="1234">
                  <c:v>60</c:v>
                </c:pt>
                <c:pt idx="1235">
                  <c:v>79</c:v>
                </c:pt>
                <c:pt idx="1236">
                  <c:v>58</c:v>
                </c:pt>
                <c:pt idx="1237">
                  <c:v>64</c:v>
                </c:pt>
                <c:pt idx="1238">
                  <c:v>57</c:v>
                </c:pt>
                <c:pt idx="1239">
                  <c:v>75</c:v>
                </c:pt>
                <c:pt idx="1240">
                  <c:v>66</c:v>
                </c:pt>
                <c:pt idx="1241">
                  <c:v>67</c:v>
                </c:pt>
                <c:pt idx="1242">
                  <c:v>78</c:v>
                </c:pt>
                <c:pt idx="1243">
                  <c:v>58</c:v>
                </c:pt>
                <c:pt idx="1244">
                  <c:v>71</c:v>
                </c:pt>
                <c:pt idx="1245">
                  <c:v>68</c:v>
                </c:pt>
                <c:pt idx="1246">
                  <c:v>73</c:v>
                </c:pt>
                <c:pt idx="1247">
                  <c:v>80</c:v>
                </c:pt>
                <c:pt idx="1248">
                  <c:v>88</c:v>
                </c:pt>
                <c:pt idx="1249">
                  <c:v>75</c:v>
                </c:pt>
                <c:pt idx="1250">
                  <c:v>81</c:v>
                </c:pt>
                <c:pt idx="1251">
                  <c:v>80</c:v>
                </c:pt>
                <c:pt idx="1252">
                  <c:v>68</c:v>
                </c:pt>
                <c:pt idx="1253">
                  <c:v>68</c:v>
                </c:pt>
                <c:pt idx="1254">
                  <c:v>74</c:v>
                </c:pt>
                <c:pt idx="1255">
                  <c:v>87</c:v>
                </c:pt>
                <c:pt idx="1256">
                  <c:v>71</c:v>
                </c:pt>
                <c:pt idx="1257">
                  <c:v>80</c:v>
                </c:pt>
                <c:pt idx="1258">
                  <c:v>68</c:v>
                </c:pt>
                <c:pt idx="1259">
                  <c:v>77</c:v>
                </c:pt>
                <c:pt idx="1260">
                  <c:v>106</c:v>
                </c:pt>
                <c:pt idx="1261">
                  <c:v>79</c:v>
                </c:pt>
                <c:pt idx="1262">
                  <c:v>76</c:v>
                </c:pt>
                <c:pt idx="1263">
                  <c:v>76</c:v>
                </c:pt>
                <c:pt idx="1264">
                  <c:v>69</c:v>
                </c:pt>
                <c:pt idx="1265">
                  <c:v>73</c:v>
                </c:pt>
                <c:pt idx="1266">
                  <c:v>98</c:v>
                </c:pt>
                <c:pt idx="1267">
                  <c:v>78</c:v>
                </c:pt>
                <c:pt idx="1268">
                  <c:v>73</c:v>
                </c:pt>
                <c:pt idx="1269">
                  <c:v>86</c:v>
                </c:pt>
                <c:pt idx="1270">
                  <c:v>76</c:v>
                </c:pt>
                <c:pt idx="1271">
                  <c:v>60</c:v>
                </c:pt>
                <c:pt idx="1272">
                  <c:v>82</c:v>
                </c:pt>
                <c:pt idx="1273">
                  <c:v>62</c:v>
                </c:pt>
                <c:pt idx="1274">
                  <c:v>70</c:v>
                </c:pt>
                <c:pt idx="1275">
                  <c:v>68</c:v>
                </c:pt>
                <c:pt idx="1276">
                  <c:v>58</c:v>
                </c:pt>
                <c:pt idx="1277">
                  <c:v>59</c:v>
                </c:pt>
                <c:pt idx="1278">
                  <c:v>53</c:v>
                </c:pt>
                <c:pt idx="1279">
                  <c:v>63</c:v>
                </c:pt>
                <c:pt idx="1280">
                  <c:v>61</c:v>
                </c:pt>
                <c:pt idx="1281">
                  <c:v>65</c:v>
                </c:pt>
                <c:pt idx="1282">
                  <c:v>59</c:v>
                </c:pt>
                <c:pt idx="1283">
                  <c:v>76</c:v>
                </c:pt>
                <c:pt idx="1284">
                  <c:v>58</c:v>
                </c:pt>
                <c:pt idx="1285">
                  <c:v>52</c:v>
                </c:pt>
                <c:pt idx="1286">
                  <c:v>60</c:v>
                </c:pt>
                <c:pt idx="1287">
                  <c:v>52</c:v>
                </c:pt>
                <c:pt idx="1288">
                  <c:v>67</c:v>
                </c:pt>
                <c:pt idx="1289">
                  <c:v>78</c:v>
                </c:pt>
                <c:pt idx="1290">
                  <c:v>75</c:v>
                </c:pt>
                <c:pt idx="1291">
                  <c:v>73</c:v>
                </c:pt>
                <c:pt idx="1292">
                  <c:v>69</c:v>
                </c:pt>
                <c:pt idx="1293">
                  <c:v>43</c:v>
                </c:pt>
                <c:pt idx="1294">
                  <c:v>66</c:v>
                </c:pt>
                <c:pt idx="1295">
                  <c:v>66</c:v>
                </c:pt>
                <c:pt idx="1296">
                  <c:v>57</c:v>
                </c:pt>
                <c:pt idx="1297">
                  <c:v>68</c:v>
                </c:pt>
                <c:pt idx="1298">
                  <c:v>50</c:v>
                </c:pt>
                <c:pt idx="1299">
                  <c:v>76</c:v>
                </c:pt>
                <c:pt idx="1300">
                  <c:v>47</c:v>
                </c:pt>
                <c:pt idx="1301">
                  <c:v>67</c:v>
                </c:pt>
                <c:pt idx="1302">
                  <c:v>58</c:v>
                </c:pt>
                <c:pt idx="1303">
                  <c:v>58</c:v>
                </c:pt>
                <c:pt idx="1304">
                  <c:v>43</c:v>
                </c:pt>
                <c:pt idx="1305">
                  <c:v>75</c:v>
                </c:pt>
                <c:pt idx="1306">
                  <c:v>65</c:v>
                </c:pt>
                <c:pt idx="1307">
                  <c:v>64</c:v>
                </c:pt>
                <c:pt idx="1308">
                  <c:v>41</c:v>
                </c:pt>
                <c:pt idx="1309">
                  <c:v>69</c:v>
                </c:pt>
                <c:pt idx="1310">
                  <c:v>58</c:v>
                </c:pt>
                <c:pt idx="1311">
                  <c:v>57</c:v>
                </c:pt>
                <c:pt idx="1312">
                  <c:v>64</c:v>
                </c:pt>
                <c:pt idx="1313">
                  <c:v>52</c:v>
                </c:pt>
                <c:pt idx="1314">
                  <c:v>60</c:v>
                </c:pt>
                <c:pt idx="1315">
                  <c:v>56</c:v>
                </c:pt>
                <c:pt idx="1316">
                  <c:v>45</c:v>
                </c:pt>
                <c:pt idx="1317">
                  <c:v>53</c:v>
                </c:pt>
                <c:pt idx="1318">
                  <c:v>46</c:v>
                </c:pt>
                <c:pt idx="1319">
                  <c:v>53</c:v>
                </c:pt>
                <c:pt idx="1320">
                  <c:v>52</c:v>
                </c:pt>
                <c:pt idx="1321">
                  <c:v>58</c:v>
                </c:pt>
                <c:pt idx="1322">
                  <c:v>48</c:v>
                </c:pt>
                <c:pt idx="1323">
                  <c:v>54</c:v>
                </c:pt>
                <c:pt idx="1324">
                  <c:v>54</c:v>
                </c:pt>
                <c:pt idx="1325">
                  <c:v>50</c:v>
                </c:pt>
                <c:pt idx="1326">
                  <c:v>65</c:v>
                </c:pt>
                <c:pt idx="1327">
                  <c:v>48</c:v>
                </c:pt>
                <c:pt idx="1328">
                  <c:v>66</c:v>
                </c:pt>
                <c:pt idx="1329">
                  <c:v>49</c:v>
                </c:pt>
                <c:pt idx="1330">
                  <c:v>61</c:v>
                </c:pt>
                <c:pt idx="1331">
                  <c:v>52</c:v>
                </c:pt>
                <c:pt idx="1332">
                  <c:v>50</c:v>
                </c:pt>
                <c:pt idx="1333">
                  <c:v>50</c:v>
                </c:pt>
                <c:pt idx="1334">
                  <c:v>50</c:v>
                </c:pt>
                <c:pt idx="1335">
                  <c:v>60</c:v>
                </c:pt>
                <c:pt idx="1336">
                  <c:v>41</c:v>
                </c:pt>
                <c:pt idx="1337">
                  <c:v>59</c:v>
                </c:pt>
                <c:pt idx="1338">
                  <c:v>49</c:v>
                </c:pt>
                <c:pt idx="1339">
                  <c:v>49</c:v>
                </c:pt>
                <c:pt idx="1340">
                  <c:v>59</c:v>
                </c:pt>
                <c:pt idx="1341">
                  <c:v>51</c:v>
                </c:pt>
                <c:pt idx="1342">
                  <c:v>61</c:v>
                </c:pt>
                <c:pt idx="1343">
                  <c:v>50</c:v>
                </c:pt>
                <c:pt idx="1344">
                  <c:v>49</c:v>
                </c:pt>
                <c:pt idx="1345">
                  <c:v>74</c:v>
                </c:pt>
                <c:pt idx="1346">
                  <c:v>43</c:v>
                </c:pt>
                <c:pt idx="1347">
                  <c:v>48</c:v>
                </c:pt>
                <c:pt idx="1348">
                  <c:v>57</c:v>
                </c:pt>
                <c:pt idx="1349">
                  <c:v>61</c:v>
                </c:pt>
                <c:pt idx="1350">
                  <c:v>61</c:v>
                </c:pt>
                <c:pt idx="1351">
                  <c:v>51</c:v>
                </c:pt>
                <c:pt idx="1352">
                  <c:v>56</c:v>
                </c:pt>
                <c:pt idx="1353">
                  <c:v>63</c:v>
                </c:pt>
                <c:pt idx="1354">
                  <c:v>34</c:v>
                </c:pt>
                <c:pt idx="1355">
                  <c:v>50</c:v>
                </c:pt>
                <c:pt idx="1356">
                  <c:v>41</c:v>
                </c:pt>
                <c:pt idx="1357">
                  <c:v>46</c:v>
                </c:pt>
                <c:pt idx="1358">
                  <c:v>56</c:v>
                </c:pt>
                <c:pt idx="1359">
                  <c:v>51</c:v>
                </c:pt>
                <c:pt idx="1360">
                  <c:v>64</c:v>
                </c:pt>
                <c:pt idx="1361">
                  <c:v>55</c:v>
                </c:pt>
                <c:pt idx="1362">
                  <c:v>53</c:v>
                </c:pt>
                <c:pt idx="1363">
                  <c:v>41</c:v>
                </c:pt>
                <c:pt idx="1364">
                  <c:v>58</c:v>
                </c:pt>
                <c:pt idx="1365">
                  <c:v>48</c:v>
                </c:pt>
                <c:pt idx="1366">
                  <c:v>49</c:v>
                </c:pt>
                <c:pt idx="1367">
                  <c:v>48</c:v>
                </c:pt>
                <c:pt idx="1368">
                  <c:v>64</c:v>
                </c:pt>
                <c:pt idx="1369">
                  <c:v>59</c:v>
                </c:pt>
                <c:pt idx="1370">
                  <c:v>43</c:v>
                </c:pt>
                <c:pt idx="1371">
                  <c:v>49</c:v>
                </c:pt>
                <c:pt idx="1372">
                  <c:v>35</c:v>
                </c:pt>
                <c:pt idx="1373">
                  <c:v>54</c:v>
                </c:pt>
                <c:pt idx="1374">
                  <c:v>49</c:v>
                </c:pt>
                <c:pt idx="1375">
                  <c:v>41</c:v>
                </c:pt>
                <c:pt idx="1376">
                  <c:v>49</c:v>
                </c:pt>
                <c:pt idx="1377">
                  <c:v>54</c:v>
                </c:pt>
                <c:pt idx="1378">
                  <c:v>56</c:v>
                </c:pt>
                <c:pt idx="1379">
                  <c:v>52</c:v>
                </c:pt>
                <c:pt idx="1380">
                  <c:v>62</c:v>
                </c:pt>
                <c:pt idx="1381">
                  <c:v>47</c:v>
                </c:pt>
                <c:pt idx="1382">
                  <c:v>46</c:v>
                </c:pt>
                <c:pt idx="1383">
                  <c:v>38</c:v>
                </c:pt>
                <c:pt idx="1384">
                  <c:v>43</c:v>
                </c:pt>
                <c:pt idx="1385">
                  <c:v>54</c:v>
                </c:pt>
                <c:pt idx="1386">
                  <c:v>48</c:v>
                </c:pt>
                <c:pt idx="1387">
                  <c:v>49</c:v>
                </c:pt>
                <c:pt idx="1388">
                  <c:v>47</c:v>
                </c:pt>
                <c:pt idx="1389">
                  <c:v>47</c:v>
                </c:pt>
                <c:pt idx="1390">
                  <c:v>50</c:v>
                </c:pt>
                <c:pt idx="1391">
                  <c:v>52</c:v>
                </c:pt>
                <c:pt idx="1392">
                  <c:v>51</c:v>
                </c:pt>
                <c:pt idx="1393">
                  <c:v>65</c:v>
                </c:pt>
                <c:pt idx="1394">
                  <c:v>42</c:v>
                </c:pt>
                <c:pt idx="1395">
                  <c:v>51</c:v>
                </c:pt>
                <c:pt idx="1396">
                  <c:v>63</c:v>
                </c:pt>
                <c:pt idx="1397">
                  <c:v>43</c:v>
                </c:pt>
                <c:pt idx="1398">
                  <c:v>43</c:v>
                </c:pt>
                <c:pt idx="1399">
                  <c:v>50</c:v>
                </c:pt>
                <c:pt idx="1400">
                  <c:v>53</c:v>
                </c:pt>
                <c:pt idx="1401">
                  <c:v>47</c:v>
                </c:pt>
                <c:pt idx="1402">
                  <c:v>55</c:v>
                </c:pt>
                <c:pt idx="1403">
                  <c:v>53</c:v>
                </c:pt>
                <c:pt idx="1404">
                  <c:v>45</c:v>
                </c:pt>
                <c:pt idx="1405">
                  <c:v>48</c:v>
                </c:pt>
                <c:pt idx="1406">
                  <c:v>37</c:v>
                </c:pt>
                <c:pt idx="1407">
                  <c:v>43</c:v>
                </c:pt>
                <c:pt idx="1408">
                  <c:v>50</c:v>
                </c:pt>
                <c:pt idx="1409">
                  <c:v>42</c:v>
                </c:pt>
                <c:pt idx="1410">
                  <c:v>48</c:v>
                </c:pt>
                <c:pt idx="1411">
                  <c:v>54</c:v>
                </c:pt>
                <c:pt idx="1412">
                  <c:v>51</c:v>
                </c:pt>
                <c:pt idx="1413">
                  <c:v>50</c:v>
                </c:pt>
                <c:pt idx="1414">
                  <c:v>49</c:v>
                </c:pt>
                <c:pt idx="1415">
                  <c:v>49</c:v>
                </c:pt>
                <c:pt idx="1416">
                  <c:v>44</c:v>
                </c:pt>
                <c:pt idx="1417">
                  <c:v>51</c:v>
                </c:pt>
                <c:pt idx="1418">
                  <c:v>68</c:v>
                </c:pt>
                <c:pt idx="1419">
                  <c:v>54</c:v>
                </c:pt>
                <c:pt idx="1420">
                  <c:v>46</c:v>
                </c:pt>
                <c:pt idx="1421">
                  <c:v>61</c:v>
                </c:pt>
                <c:pt idx="1422">
                  <c:v>30</c:v>
                </c:pt>
                <c:pt idx="1423">
                  <c:v>35</c:v>
                </c:pt>
                <c:pt idx="1424">
                  <c:v>43</c:v>
                </c:pt>
                <c:pt idx="1425">
                  <c:v>59</c:v>
                </c:pt>
                <c:pt idx="1426">
                  <c:v>51</c:v>
                </c:pt>
                <c:pt idx="1427">
                  <c:v>45</c:v>
                </c:pt>
                <c:pt idx="1428">
                  <c:v>62</c:v>
                </c:pt>
                <c:pt idx="1429">
                  <c:v>54</c:v>
                </c:pt>
                <c:pt idx="1430">
                  <c:v>58</c:v>
                </c:pt>
                <c:pt idx="1431">
                  <c:v>47</c:v>
                </c:pt>
                <c:pt idx="1432">
                  <c:v>52</c:v>
                </c:pt>
                <c:pt idx="1433">
                  <c:v>38</c:v>
                </c:pt>
                <c:pt idx="1434">
                  <c:v>53</c:v>
                </c:pt>
                <c:pt idx="1435">
                  <c:v>51</c:v>
                </c:pt>
                <c:pt idx="1436">
                  <c:v>45</c:v>
                </c:pt>
                <c:pt idx="1437">
                  <c:v>38</c:v>
                </c:pt>
                <c:pt idx="1438">
                  <c:v>41</c:v>
                </c:pt>
                <c:pt idx="1439">
                  <c:v>50</c:v>
                </c:pt>
                <c:pt idx="1440">
                  <c:v>49</c:v>
                </c:pt>
                <c:pt idx="1441">
                  <c:v>49</c:v>
                </c:pt>
                <c:pt idx="1442">
                  <c:v>55</c:v>
                </c:pt>
                <c:pt idx="1443">
                  <c:v>38</c:v>
                </c:pt>
                <c:pt idx="1444">
                  <c:v>41</c:v>
                </c:pt>
                <c:pt idx="1445">
                  <c:v>43</c:v>
                </c:pt>
                <c:pt idx="1446">
                  <c:v>50</c:v>
                </c:pt>
                <c:pt idx="1447">
                  <c:v>46</c:v>
                </c:pt>
                <c:pt idx="1448">
                  <c:v>47</c:v>
                </c:pt>
                <c:pt idx="1449">
                  <c:v>29</c:v>
                </c:pt>
                <c:pt idx="1450">
                  <c:v>48</c:v>
                </c:pt>
                <c:pt idx="1451">
                  <c:v>47</c:v>
                </c:pt>
                <c:pt idx="1452">
                  <c:v>32</c:v>
                </c:pt>
                <c:pt idx="1453">
                  <c:v>49</c:v>
                </c:pt>
                <c:pt idx="1454">
                  <c:v>49</c:v>
                </c:pt>
                <c:pt idx="1455">
                  <c:v>41</c:v>
                </c:pt>
                <c:pt idx="1456">
                  <c:v>47</c:v>
                </c:pt>
                <c:pt idx="1457">
                  <c:v>38</c:v>
                </c:pt>
                <c:pt idx="1458">
                  <c:v>52</c:v>
                </c:pt>
                <c:pt idx="1459">
                  <c:v>40</c:v>
                </c:pt>
                <c:pt idx="1460">
                  <c:v>52</c:v>
                </c:pt>
                <c:pt idx="1461">
                  <c:v>42</c:v>
                </c:pt>
                <c:pt idx="1462">
                  <c:v>30</c:v>
                </c:pt>
                <c:pt idx="1463">
                  <c:v>49</c:v>
                </c:pt>
                <c:pt idx="1464">
                  <c:v>48</c:v>
                </c:pt>
                <c:pt idx="1465">
                  <c:v>45</c:v>
                </c:pt>
                <c:pt idx="1466">
                  <c:v>36</c:v>
                </c:pt>
                <c:pt idx="1467">
                  <c:v>50</c:v>
                </c:pt>
                <c:pt idx="1468">
                  <c:v>40</c:v>
                </c:pt>
                <c:pt idx="1469">
                  <c:v>45</c:v>
                </c:pt>
                <c:pt idx="1470">
                  <c:v>44</c:v>
                </c:pt>
                <c:pt idx="1471">
                  <c:v>50</c:v>
                </c:pt>
                <c:pt idx="1472">
                  <c:v>41</c:v>
                </c:pt>
                <c:pt idx="1473">
                  <c:v>50</c:v>
                </c:pt>
                <c:pt idx="1474">
                  <c:v>44</c:v>
                </c:pt>
                <c:pt idx="1475">
                  <c:v>42</c:v>
                </c:pt>
                <c:pt idx="1476">
                  <c:v>42</c:v>
                </c:pt>
                <c:pt idx="1477">
                  <c:v>49</c:v>
                </c:pt>
                <c:pt idx="1478">
                  <c:v>51</c:v>
                </c:pt>
                <c:pt idx="1479">
                  <c:v>50</c:v>
                </c:pt>
                <c:pt idx="1480">
                  <c:v>50</c:v>
                </c:pt>
                <c:pt idx="1481">
                  <c:v>46</c:v>
                </c:pt>
                <c:pt idx="1482">
                  <c:v>37</c:v>
                </c:pt>
                <c:pt idx="1483">
                  <c:v>50</c:v>
                </c:pt>
                <c:pt idx="1484">
                  <c:v>45</c:v>
                </c:pt>
                <c:pt idx="1485">
                  <c:v>39</c:v>
                </c:pt>
                <c:pt idx="1486">
                  <c:v>31</c:v>
                </c:pt>
                <c:pt idx="1487">
                  <c:v>34</c:v>
                </c:pt>
                <c:pt idx="1488">
                  <c:v>47</c:v>
                </c:pt>
                <c:pt idx="1489">
                  <c:v>52</c:v>
                </c:pt>
                <c:pt idx="1490">
                  <c:v>48</c:v>
                </c:pt>
                <c:pt idx="1491">
                  <c:v>42</c:v>
                </c:pt>
                <c:pt idx="1492">
                  <c:v>53</c:v>
                </c:pt>
                <c:pt idx="1493">
                  <c:v>50</c:v>
                </c:pt>
                <c:pt idx="1494">
                  <c:v>41</c:v>
                </c:pt>
                <c:pt idx="1495">
                  <c:v>52</c:v>
                </c:pt>
                <c:pt idx="1496">
                  <c:v>40</c:v>
                </c:pt>
                <c:pt idx="1497">
                  <c:v>35</c:v>
                </c:pt>
                <c:pt idx="1498">
                  <c:v>54</c:v>
                </c:pt>
                <c:pt idx="1499">
                  <c:v>49</c:v>
                </c:pt>
                <c:pt idx="1500">
                  <c:v>61</c:v>
                </c:pt>
                <c:pt idx="1501">
                  <c:v>45</c:v>
                </c:pt>
                <c:pt idx="1502">
                  <c:v>52</c:v>
                </c:pt>
                <c:pt idx="1503">
                  <c:v>47</c:v>
                </c:pt>
                <c:pt idx="1504">
                  <c:v>37</c:v>
                </c:pt>
                <c:pt idx="1505">
                  <c:v>61</c:v>
                </c:pt>
                <c:pt idx="1506">
                  <c:v>45</c:v>
                </c:pt>
                <c:pt idx="1507">
                  <c:v>42</c:v>
                </c:pt>
                <c:pt idx="1508">
                  <c:v>44</c:v>
                </c:pt>
                <c:pt idx="1509">
                  <c:v>47</c:v>
                </c:pt>
                <c:pt idx="1510">
                  <c:v>40</c:v>
                </c:pt>
                <c:pt idx="1511">
                  <c:v>37</c:v>
                </c:pt>
                <c:pt idx="1512">
                  <c:v>38</c:v>
                </c:pt>
                <c:pt idx="1513">
                  <c:v>38</c:v>
                </c:pt>
                <c:pt idx="1514">
                  <c:v>38</c:v>
                </c:pt>
                <c:pt idx="1515">
                  <c:v>42</c:v>
                </c:pt>
                <c:pt idx="1516">
                  <c:v>45</c:v>
                </c:pt>
                <c:pt idx="1517">
                  <c:v>45</c:v>
                </c:pt>
                <c:pt idx="1518">
                  <c:v>46</c:v>
                </c:pt>
                <c:pt idx="1519">
                  <c:v>40</c:v>
                </c:pt>
                <c:pt idx="1520">
                  <c:v>43</c:v>
                </c:pt>
                <c:pt idx="1521">
                  <c:v>30</c:v>
                </c:pt>
                <c:pt idx="1522">
                  <c:v>37</c:v>
                </c:pt>
                <c:pt idx="1523">
                  <c:v>43</c:v>
                </c:pt>
                <c:pt idx="1524">
                  <c:v>40</c:v>
                </c:pt>
                <c:pt idx="1525">
                  <c:v>41</c:v>
                </c:pt>
                <c:pt idx="1526">
                  <c:v>53</c:v>
                </c:pt>
                <c:pt idx="1527">
                  <c:v>51</c:v>
                </c:pt>
                <c:pt idx="1528">
                  <c:v>36</c:v>
                </c:pt>
                <c:pt idx="1529">
                  <c:v>43</c:v>
                </c:pt>
                <c:pt idx="1530">
                  <c:v>53</c:v>
                </c:pt>
                <c:pt idx="1531">
                  <c:v>42</c:v>
                </c:pt>
                <c:pt idx="1532">
                  <c:v>55</c:v>
                </c:pt>
                <c:pt idx="1533">
                  <c:v>35</c:v>
                </c:pt>
                <c:pt idx="1534">
                  <c:v>45</c:v>
                </c:pt>
                <c:pt idx="1535">
                  <c:v>37</c:v>
                </c:pt>
                <c:pt idx="1536">
                  <c:v>42</c:v>
                </c:pt>
                <c:pt idx="1537">
                  <c:v>34</c:v>
                </c:pt>
                <c:pt idx="1538">
                  <c:v>37</c:v>
                </c:pt>
                <c:pt idx="1539">
                  <c:v>44</c:v>
                </c:pt>
                <c:pt idx="1540">
                  <c:v>29</c:v>
                </c:pt>
                <c:pt idx="1541">
                  <c:v>38</c:v>
                </c:pt>
                <c:pt idx="1542">
                  <c:v>34</c:v>
                </c:pt>
                <c:pt idx="1543">
                  <c:v>41</c:v>
                </c:pt>
                <c:pt idx="1544">
                  <c:v>39</c:v>
                </c:pt>
                <c:pt idx="1545">
                  <c:v>39</c:v>
                </c:pt>
                <c:pt idx="1546">
                  <c:v>38</c:v>
                </c:pt>
                <c:pt idx="1547">
                  <c:v>41</c:v>
                </c:pt>
                <c:pt idx="1548">
                  <c:v>45</c:v>
                </c:pt>
                <c:pt idx="1549">
                  <c:v>36</c:v>
                </c:pt>
                <c:pt idx="1550">
                  <c:v>43</c:v>
                </c:pt>
                <c:pt idx="1551">
                  <c:v>35</c:v>
                </c:pt>
                <c:pt idx="1552">
                  <c:v>42</c:v>
                </c:pt>
                <c:pt idx="1553">
                  <c:v>37</c:v>
                </c:pt>
                <c:pt idx="1554">
                  <c:v>45</c:v>
                </c:pt>
                <c:pt idx="1555">
                  <c:v>43</c:v>
                </c:pt>
                <c:pt idx="1556">
                  <c:v>50</c:v>
                </c:pt>
                <c:pt idx="1557">
                  <c:v>47</c:v>
                </c:pt>
                <c:pt idx="1558">
                  <c:v>26</c:v>
                </c:pt>
                <c:pt idx="1559">
                  <c:v>36</c:v>
                </c:pt>
                <c:pt idx="1560">
                  <c:v>29</c:v>
                </c:pt>
                <c:pt idx="1561">
                  <c:v>37</c:v>
                </c:pt>
                <c:pt idx="1562">
                  <c:v>30</c:v>
                </c:pt>
                <c:pt idx="1563">
                  <c:v>44</c:v>
                </c:pt>
                <c:pt idx="1564">
                  <c:v>48</c:v>
                </c:pt>
                <c:pt idx="1565">
                  <c:v>30</c:v>
                </c:pt>
                <c:pt idx="1566">
                  <c:v>45</c:v>
                </c:pt>
                <c:pt idx="1567">
                  <c:v>29</c:v>
                </c:pt>
                <c:pt idx="1568">
                  <c:v>32</c:v>
                </c:pt>
                <c:pt idx="1569">
                  <c:v>42</c:v>
                </c:pt>
                <c:pt idx="1570">
                  <c:v>50</c:v>
                </c:pt>
                <c:pt idx="1571">
                  <c:v>50</c:v>
                </c:pt>
                <c:pt idx="1572">
                  <c:v>48</c:v>
                </c:pt>
                <c:pt idx="1573">
                  <c:v>40</c:v>
                </c:pt>
                <c:pt idx="1574">
                  <c:v>48</c:v>
                </c:pt>
                <c:pt idx="1575">
                  <c:v>40</c:v>
                </c:pt>
                <c:pt idx="1576">
                  <c:v>31</c:v>
                </c:pt>
                <c:pt idx="1577">
                  <c:v>44</c:v>
                </c:pt>
                <c:pt idx="1578">
                  <c:v>42</c:v>
                </c:pt>
                <c:pt idx="1579">
                  <c:v>31</c:v>
                </c:pt>
                <c:pt idx="1580">
                  <c:v>33</c:v>
                </c:pt>
                <c:pt idx="1581">
                  <c:v>46</c:v>
                </c:pt>
                <c:pt idx="1582">
                  <c:v>41</c:v>
                </c:pt>
                <c:pt idx="1583">
                  <c:v>36</c:v>
                </c:pt>
                <c:pt idx="1584">
                  <c:v>36</c:v>
                </c:pt>
                <c:pt idx="1585">
                  <c:v>36</c:v>
                </c:pt>
                <c:pt idx="1586">
                  <c:v>36</c:v>
                </c:pt>
                <c:pt idx="1587">
                  <c:v>41</c:v>
                </c:pt>
                <c:pt idx="1588">
                  <c:v>38</c:v>
                </c:pt>
                <c:pt idx="1589">
                  <c:v>30</c:v>
                </c:pt>
                <c:pt idx="1590">
                  <c:v>22</c:v>
                </c:pt>
                <c:pt idx="1591">
                  <c:v>30</c:v>
                </c:pt>
                <c:pt idx="1592">
                  <c:v>32</c:v>
                </c:pt>
                <c:pt idx="1593">
                  <c:v>28</c:v>
                </c:pt>
                <c:pt idx="1594">
                  <c:v>47</c:v>
                </c:pt>
                <c:pt idx="1595">
                  <c:v>33</c:v>
                </c:pt>
                <c:pt idx="1596">
                  <c:v>39</c:v>
                </c:pt>
                <c:pt idx="1597">
                  <c:v>31</c:v>
                </c:pt>
                <c:pt idx="1598">
                  <c:v>38</c:v>
                </c:pt>
                <c:pt idx="1599">
                  <c:v>41</c:v>
                </c:pt>
                <c:pt idx="1600">
                  <c:v>38</c:v>
                </c:pt>
                <c:pt idx="1601">
                  <c:v>36</c:v>
                </c:pt>
                <c:pt idx="1602">
                  <c:v>41</c:v>
                </c:pt>
                <c:pt idx="1603">
                  <c:v>39</c:v>
                </c:pt>
                <c:pt idx="1604">
                  <c:v>37</c:v>
                </c:pt>
                <c:pt idx="1605">
                  <c:v>45</c:v>
                </c:pt>
                <c:pt idx="1606">
                  <c:v>40</c:v>
                </c:pt>
                <c:pt idx="1607">
                  <c:v>41</c:v>
                </c:pt>
                <c:pt idx="1608">
                  <c:v>48</c:v>
                </c:pt>
                <c:pt idx="1609">
                  <c:v>41</c:v>
                </c:pt>
                <c:pt idx="1610">
                  <c:v>34</c:v>
                </c:pt>
                <c:pt idx="1611">
                  <c:v>44</c:v>
                </c:pt>
                <c:pt idx="1612">
                  <c:v>37</c:v>
                </c:pt>
                <c:pt idx="1613">
                  <c:v>37</c:v>
                </c:pt>
                <c:pt idx="1614">
                  <c:v>39</c:v>
                </c:pt>
                <c:pt idx="1615">
                  <c:v>28</c:v>
                </c:pt>
                <c:pt idx="1616">
                  <c:v>44</c:v>
                </c:pt>
                <c:pt idx="1617">
                  <c:v>29</c:v>
                </c:pt>
                <c:pt idx="1618">
                  <c:v>49</c:v>
                </c:pt>
                <c:pt idx="1619">
                  <c:v>38</c:v>
                </c:pt>
                <c:pt idx="1620">
                  <c:v>42</c:v>
                </c:pt>
                <c:pt idx="1621">
                  <c:v>41</c:v>
                </c:pt>
                <c:pt idx="1622">
                  <c:v>29</c:v>
                </c:pt>
                <c:pt idx="1623">
                  <c:v>51</c:v>
                </c:pt>
                <c:pt idx="1624">
                  <c:v>33</c:v>
                </c:pt>
                <c:pt idx="1625">
                  <c:v>37</c:v>
                </c:pt>
                <c:pt idx="1626">
                  <c:v>37</c:v>
                </c:pt>
                <c:pt idx="1627">
                  <c:v>35</c:v>
                </c:pt>
                <c:pt idx="1628">
                  <c:v>32</c:v>
                </c:pt>
                <c:pt idx="1629">
                  <c:v>29</c:v>
                </c:pt>
                <c:pt idx="1630">
                  <c:v>38</c:v>
                </c:pt>
                <c:pt idx="1631">
                  <c:v>43</c:v>
                </c:pt>
                <c:pt idx="1632">
                  <c:v>32</c:v>
                </c:pt>
                <c:pt idx="1633">
                  <c:v>41</c:v>
                </c:pt>
                <c:pt idx="1634">
                  <c:v>37</c:v>
                </c:pt>
                <c:pt idx="1635">
                  <c:v>29</c:v>
                </c:pt>
                <c:pt idx="1636">
                  <c:v>27</c:v>
                </c:pt>
                <c:pt idx="1637">
                  <c:v>34</c:v>
                </c:pt>
                <c:pt idx="1638">
                  <c:v>31</c:v>
                </c:pt>
                <c:pt idx="1639">
                  <c:v>27</c:v>
                </c:pt>
                <c:pt idx="1640">
                  <c:v>33</c:v>
                </c:pt>
                <c:pt idx="1641">
                  <c:v>36</c:v>
                </c:pt>
                <c:pt idx="1642">
                  <c:v>34</c:v>
                </c:pt>
                <c:pt idx="1643">
                  <c:v>34</c:v>
                </c:pt>
                <c:pt idx="1644">
                  <c:v>35</c:v>
                </c:pt>
                <c:pt idx="1645">
                  <c:v>41</c:v>
                </c:pt>
                <c:pt idx="1646">
                  <c:v>25</c:v>
                </c:pt>
                <c:pt idx="1647">
                  <c:v>33</c:v>
                </c:pt>
                <c:pt idx="1648">
                  <c:v>44</c:v>
                </c:pt>
                <c:pt idx="1649">
                  <c:v>39</c:v>
                </c:pt>
                <c:pt idx="1650">
                  <c:v>25</c:v>
                </c:pt>
                <c:pt idx="1651">
                  <c:v>42</c:v>
                </c:pt>
                <c:pt idx="1652">
                  <c:v>37</c:v>
                </c:pt>
                <c:pt idx="1653">
                  <c:v>30</c:v>
                </c:pt>
                <c:pt idx="1654">
                  <c:v>36</c:v>
                </c:pt>
                <c:pt idx="1655">
                  <c:v>38</c:v>
                </c:pt>
                <c:pt idx="1656">
                  <c:v>33</c:v>
                </c:pt>
                <c:pt idx="1657">
                  <c:v>34</c:v>
                </c:pt>
                <c:pt idx="1658">
                  <c:v>30</c:v>
                </c:pt>
                <c:pt idx="1659">
                  <c:v>38</c:v>
                </c:pt>
                <c:pt idx="1660">
                  <c:v>24</c:v>
                </c:pt>
                <c:pt idx="1661">
                  <c:v>33</c:v>
                </c:pt>
                <c:pt idx="1662">
                  <c:v>30</c:v>
                </c:pt>
                <c:pt idx="1663">
                  <c:v>32</c:v>
                </c:pt>
                <c:pt idx="1664">
                  <c:v>27</c:v>
                </c:pt>
                <c:pt idx="1665">
                  <c:v>31</c:v>
                </c:pt>
                <c:pt idx="1666">
                  <c:v>34</c:v>
                </c:pt>
                <c:pt idx="1667">
                  <c:v>40</c:v>
                </c:pt>
                <c:pt idx="1668">
                  <c:v>32</c:v>
                </c:pt>
                <c:pt idx="1669">
                  <c:v>31</c:v>
                </c:pt>
                <c:pt idx="1670">
                  <c:v>27</c:v>
                </c:pt>
                <c:pt idx="1671">
                  <c:v>34</c:v>
                </c:pt>
                <c:pt idx="1672">
                  <c:v>39</c:v>
                </c:pt>
                <c:pt idx="1673">
                  <c:v>38</c:v>
                </c:pt>
                <c:pt idx="1674">
                  <c:v>33</c:v>
                </c:pt>
                <c:pt idx="1675">
                  <c:v>44</c:v>
                </c:pt>
                <c:pt idx="1676">
                  <c:v>33</c:v>
                </c:pt>
                <c:pt idx="1677">
                  <c:v>27</c:v>
                </c:pt>
                <c:pt idx="1678">
                  <c:v>28</c:v>
                </c:pt>
                <c:pt idx="1679">
                  <c:v>29</c:v>
                </c:pt>
                <c:pt idx="1680">
                  <c:v>38</c:v>
                </c:pt>
                <c:pt idx="1681">
                  <c:v>46</c:v>
                </c:pt>
                <c:pt idx="1682">
                  <c:v>31</c:v>
                </c:pt>
                <c:pt idx="1683">
                  <c:v>24</c:v>
                </c:pt>
                <c:pt idx="1684">
                  <c:v>29</c:v>
                </c:pt>
                <c:pt idx="1685">
                  <c:v>24</c:v>
                </c:pt>
                <c:pt idx="1686">
                  <c:v>37</c:v>
                </c:pt>
                <c:pt idx="1687">
                  <c:v>39</c:v>
                </c:pt>
                <c:pt idx="1688">
                  <c:v>33</c:v>
                </c:pt>
                <c:pt idx="1689">
                  <c:v>34</c:v>
                </c:pt>
                <c:pt idx="1690">
                  <c:v>43</c:v>
                </c:pt>
                <c:pt idx="1691">
                  <c:v>40</c:v>
                </c:pt>
                <c:pt idx="1692">
                  <c:v>34</c:v>
                </c:pt>
                <c:pt idx="1693">
                  <c:v>30</c:v>
                </c:pt>
                <c:pt idx="1694">
                  <c:v>34</c:v>
                </c:pt>
                <c:pt idx="1695">
                  <c:v>38</c:v>
                </c:pt>
                <c:pt idx="1696">
                  <c:v>25</c:v>
                </c:pt>
                <c:pt idx="1697">
                  <c:v>38</c:v>
                </c:pt>
                <c:pt idx="1698">
                  <c:v>30</c:v>
                </c:pt>
                <c:pt idx="1699">
                  <c:v>40</c:v>
                </c:pt>
                <c:pt idx="1700">
                  <c:v>40</c:v>
                </c:pt>
                <c:pt idx="1701">
                  <c:v>27</c:v>
                </c:pt>
                <c:pt idx="1702">
                  <c:v>31</c:v>
                </c:pt>
                <c:pt idx="1703">
                  <c:v>24</c:v>
                </c:pt>
                <c:pt idx="1704">
                  <c:v>38</c:v>
                </c:pt>
                <c:pt idx="1705">
                  <c:v>39</c:v>
                </c:pt>
                <c:pt idx="1706">
                  <c:v>27</c:v>
                </c:pt>
                <c:pt idx="1707">
                  <c:v>31</c:v>
                </c:pt>
                <c:pt idx="1708">
                  <c:v>36</c:v>
                </c:pt>
                <c:pt idx="1709">
                  <c:v>25</c:v>
                </c:pt>
                <c:pt idx="1710">
                  <c:v>27</c:v>
                </c:pt>
                <c:pt idx="1711">
                  <c:v>33</c:v>
                </c:pt>
                <c:pt idx="1712">
                  <c:v>27</c:v>
                </c:pt>
                <c:pt idx="1713">
                  <c:v>28</c:v>
                </c:pt>
                <c:pt idx="1714">
                  <c:v>39</c:v>
                </c:pt>
                <c:pt idx="1715">
                  <c:v>44</c:v>
                </c:pt>
                <c:pt idx="1716">
                  <c:v>34</c:v>
                </c:pt>
                <c:pt idx="1717">
                  <c:v>37</c:v>
                </c:pt>
                <c:pt idx="1718">
                  <c:v>34</c:v>
                </c:pt>
                <c:pt idx="1719">
                  <c:v>41</c:v>
                </c:pt>
                <c:pt idx="1720">
                  <c:v>34</c:v>
                </c:pt>
                <c:pt idx="1721">
                  <c:v>26</c:v>
                </c:pt>
                <c:pt idx="1722">
                  <c:v>37</c:v>
                </c:pt>
                <c:pt idx="1723">
                  <c:v>41</c:v>
                </c:pt>
                <c:pt idx="1724">
                  <c:v>25</c:v>
                </c:pt>
                <c:pt idx="1725">
                  <c:v>26</c:v>
                </c:pt>
                <c:pt idx="1726">
                  <c:v>29</c:v>
                </c:pt>
                <c:pt idx="1727">
                  <c:v>39</c:v>
                </c:pt>
                <c:pt idx="1728">
                  <c:v>33</c:v>
                </c:pt>
                <c:pt idx="1729">
                  <c:v>21</c:v>
                </c:pt>
                <c:pt idx="1730">
                  <c:v>28</c:v>
                </c:pt>
                <c:pt idx="1731">
                  <c:v>31</c:v>
                </c:pt>
                <c:pt idx="1732">
                  <c:v>43</c:v>
                </c:pt>
                <c:pt idx="1733">
                  <c:v>30</c:v>
                </c:pt>
                <c:pt idx="1734">
                  <c:v>23</c:v>
                </c:pt>
                <c:pt idx="1735">
                  <c:v>31</c:v>
                </c:pt>
                <c:pt idx="1736">
                  <c:v>27</c:v>
                </c:pt>
                <c:pt idx="1737">
                  <c:v>33</c:v>
                </c:pt>
                <c:pt idx="1738">
                  <c:v>29</c:v>
                </c:pt>
                <c:pt idx="1739">
                  <c:v>31</c:v>
                </c:pt>
                <c:pt idx="1740">
                  <c:v>25</c:v>
                </c:pt>
                <c:pt idx="1741">
                  <c:v>35</c:v>
                </c:pt>
                <c:pt idx="1742">
                  <c:v>39</c:v>
                </c:pt>
                <c:pt idx="1743">
                  <c:v>38</c:v>
                </c:pt>
                <c:pt idx="1744">
                  <c:v>27</c:v>
                </c:pt>
                <c:pt idx="1745">
                  <c:v>33</c:v>
                </c:pt>
                <c:pt idx="1746">
                  <c:v>41</c:v>
                </c:pt>
                <c:pt idx="1747">
                  <c:v>30</c:v>
                </c:pt>
                <c:pt idx="1748">
                  <c:v>34</c:v>
                </c:pt>
                <c:pt idx="1749">
                  <c:v>17</c:v>
                </c:pt>
                <c:pt idx="1750">
                  <c:v>34</c:v>
                </c:pt>
                <c:pt idx="1751">
                  <c:v>33</c:v>
                </c:pt>
                <c:pt idx="1752">
                  <c:v>34</c:v>
                </c:pt>
                <c:pt idx="1753">
                  <c:v>30</c:v>
                </c:pt>
                <c:pt idx="1754">
                  <c:v>31</c:v>
                </c:pt>
                <c:pt idx="1755">
                  <c:v>37</c:v>
                </c:pt>
                <c:pt idx="1756">
                  <c:v>31</c:v>
                </c:pt>
                <c:pt idx="1757">
                  <c:v>32</c:v>
                </c:pt>
                <c:pt idx="1758">
                  <c:v>38</c:v>
                </c:pt>
                <c:pt idx="1759">
                  <c:v>40</c:v>
                </c:pt>
                <c:pt idx="1760">
                  <c:v>23</c:v>
                </c:pt>
                <c:pt idx="1761">
                  <c:v>25</c:v>
                </c:pt>
                <c:pt idx="1762">
                  <c:v>29</c:v>
                </c:pt>
                <c:pt idx="1763">
                  <c:v>26</c:v>
                </c:pt>
                <c:pt idx="1764">
                  <c:v>41</c:v>
                </c:pt>
                <c:pt idx="1765">
                  <c:v>32</c:v>
                </c:pt>
                <c:pt idx="1766">
                  <c:v>23</c:v>
                </c:pt>
                <c:pt idx="1767">
                  <c:v>28</c:v>
                </c:pt>
                <c:pt idx="1768">
                  <c:v>26</c:v>
                </c:pt>
                <c:pt idx="1769">
                  <c:v>31</c:v>
                </c:pt>
                <c:pt idx="1770">
                  <c:v>34</c:v>
                </c:pt>
                <c:pt idx="1771">
                  <c:v>25</c:v>
                </c:pt>
                <c:pt idx="1772">
                  <c:v>32</c:v>
                </c:pt>
                <c:pt idx="1773">
                  <c:v>32</c:v>
                </c:pt>
                <c:pt idx="1774">
                  <c:v>31</c:v>
                </c:pt>
                <c:pt idx="1775">
                  <c:v>35</c:v>
                </c:pt>
                <c:pt idx="1776">
                  <c:v>27</c:v>
                </c:pt>
                <c:pt idx="1777">
                  <c:v>40</c:v>
                </c:pt>
                <c:pt idx="1778">
                  <c:v>37</c:v>
                </c:pt>
                <c:pt idx="1779">
                  <c:v>33</c:v>
                </c:pt>
                <c:pt idx="1780">
                  <c:v>30</c:v>
                </c:pt>
                <c:pt idx="1781">
                  <c:v>30</c:v>
                </c:pt>
                <c:pt idx="1782">
                  <c:v>34</c:v>
                </c:pt>
                <c:pt idx="1783">
                  <c:v>25</c:v>
                </c:pt>
                <c:pt idx="1784">
                  <c:v>37</c:v>
                </c:pt>
                <c:pt idx="1785">
                  <c:v>28</c:v>
                </c:pt>
                <c:pt idx="1786">
                  <c:v>43</c:v>
                </c:pt>
                <c:pt idx="1787">
                  <c:v>39</c:v>
                </c:pt>
                <c:pt idx="1788">
                  <c:v>24</c:v>
                </c:pt>
                <c:pt idx="1789">
                  <c:v>37</c:v>
                </c:pt>
                <c:pt idx="1790">
                  <c:v>25</c:v>
                </c:pt>
                <c:pt idx="1791">
                  <c:v>29</c:v>
                </c:pt>
                <c:pt idx="1792">
                  <c:v>30</c:v>
                </c:pt>
                <c:pt idx="1793">
                  <c:v>27</c:v>
                </c:pt>
                <c:pt idx="1794">
                  <c:v>31</c:v>
                </c:pt>
                <c:pt idx="1795">
                  <c:v>38</c:v>
                </c:pt>
                <c:pt idx="1796">
                  <c:v>26</c:v>
                </c:pt>
                <c:pt idx="1797">
                  <c:v>46</c:v>
                </c:pt>
                <c:pt idx="1798">
                  <c:v>32</c:v>
                </c:pt>
                <c:pt idx="1799">
                  <c:v>23</c:v>
                </c:pt>
                <c:pt idx="1800">
                  <c:v>25</c:v>
                </c:pt>
                <c:pt idx="1801">
                  <c:v>17</c:v>
                </c:pt>
                <c:pt idx="1802">
                  <c:v>36</c:v>
                </c:pt>
                <c:pt idx="1803">
                  <c:v>31</c:v>
                </c:pt>
                <c:pt idx="1804">
                  <c:v>33</c:v>
                </c:pt>
                <c:pt idx="1805">
                  <c:v>36</c:v>
                </c:pt>
                <c:pt idx="1806">
                  <c:v>23</c:v>
                </c:pt>
                <c:pt idx="1807">
                  <c:v>29</c:v>
                </c:pt>
                <c:pt idx="1808">
                  <c:v>29</c:v>
                </c:pt>
                <c:pt idx="1809">
                  <c:v>31</c:v>
                </c:pt>
                <c:pt idx="1810">
                  <c:v>35</c:v>
                </c:pt>
                <c:pt idx="1811">
                  <c:v>25</c:v>
                </c:pt>
                <c:pt idx="1812">
                  <c:v>24</c:v>
                </c:pt>
                <c:pt idx="1813">
                  <c:v>26</c:v>
                </c:pt>
                <c:pt idx="1814">
                  <c:v>15</c:v>
                </c:pt>
                <c:pt idx="1815">
                  <c:v>22</c:v>
                </c:pt>
                <c:pt idx="1816">
                  <c:v>24</c:v>
                </c:pt>
                <c:pt idx="1817">
                  <c:v>32</c:v>
                </c:pt>
                <c:pt idx="1818">
                  <c:v>31</c:v>
                </c:pt>
                <c:pt idx="1819">
                  <c:v>44</c:v>
                </c:pt>
                <c:pt idx="1820">
                  <c:v>15</c:v>
                </c:pt>
                <c:pt idx="1821">
                  <c:v>28</c:v>
                </c:pt>
                <c:pt idx="1822">
                  <c:v>22</c:v>
                </c:pt>
                <c:pt idx="1823">
                  <c:v>29</c:v>
                </c:pt>
                <c:pt idx="1824">
                  <c:v>28</c:v>
                </c:pt>
                <c:pt idx="1825">
                  <c:v>31</c:v>
                </c:pt>
                <c:pt idx="1826">
                  <c:v>34</c:v>
                </c:pt>
                <c:pt idx="1827">
                  <c:v>25</c:v>
                </c:pt>
                <c:pt idx="1828">
                  <c:v>40</c:v>
                </c:pt>
                <c:pt idx="1829">
                  <c:v>18</c:v>
                </c:pt>
                <c:pt idx="1830">
                  <c:v>18</c:v>
                </c:pt>
                <c:pt idx="1831">
                  <c:v>20</c:v>
                </c:pt>
                <c:pt idx="1832">
                  <c:v>30</c:v>
                </c:pt>
                <c:pt idx="1833">
                  <c:v>25</c:v>
                </c:pt>
                <c:pt idx="1834">
                  <c:v>26</c:v>
                </c:pt>
                <c:pt idx="1835">
                  <c:v>37</c:v>
                </c:pt>
                <c:pt idx="1836">
                  <c:v>21</c:v>
                </c:pt>
                <c:pt idx="1837">
                  <c:v>27</c:v>
                </c:pt>
                <c:pt idx="1838">
                  <c:v>38</c:v>
                </c:pt>
                <c:pt idx="1839">
                  <c:v>35</c:v>
                </c:pt>
                <c:pt idx="1840">
                  <c:v>28</c:v>
                </c:pt>
                <c:pt idx="1841">
                  <c:v>33</c:v>
                </c:pt>
                <c:pt idx="1842">
                  <c:v>40</c:v>
                </c:pt>
                <c:pt idx="1843">
                  <c:v>24</c:v>
                </c:pt>
                <c:pt idx="1844">
                  <c:v>34</c:v>
                </c:pt>
                <c:pt idx="1845">
                  <c:v>36</c:v>
                </c:pt>
                <c:pt idx="1846">
                  <c:v>24</c:v>
                </c:pt>
                <c:pt idx="1847">
                  <c:v>26</c:v>
                </c:pt>
                <c:pt idx="1848">
                  <c:v>34</c:v>
                </c:pt>
                <c:pt idx="1849">
                  <c:v>34</c:v>
                </c:pt>
                <c:pt idx="1850">
                  <c:v>30</c:v>
                </c:pt>
                <c:pt idx="1851">
                  <c:v>39</c:v>
                </c:pt>
                <c:pt idx="1852">
                  <c:v>25</c:v>
                </c:pt>
                <c:pt idx="1853">
                  <c:v>21</c:v>
                </c:pt>
                <c:pt idx="1854">
                  <c:v>28</c:v>
                </c:pt>
                <c:pt idx="1855">
                  <c:v>28</c:v>
                </c:pt>
                <c:pt idx="1856">
                  <c:v>27</c:v>
                </c:pt>
                <c:pt idx="1857">
                  <c:v>31</c:v>
                </c:pt>
                <c:pt idx="1858">
                  <c:v>39</c:v>
                </c:pt>
                <c:pt idx="1859">
                  <c:v>28</c:v>
                </c:pt>
                <c:pt idx="1860">
                  <c:v>29</c:v>
                </c:pt>
                <c:pt idx="1861">
                  <c:v>32</c:v>
                </c:pt>
                <c:pt idx="1862">
                  <c:v>26</c:v>
                </c:pt>
                <c:pt idx="1863">
                  <c:v>19</c:v>
                </c:pt>
                <c:pt idx="1864">
                  <c:v>28</c:v>
                </c:pt>
                <c:pt idx="1865">
                  <c:v>33</c:v>
                </c:pt>
                <c:pt idx="1866">
                  <c:v>33</c:v>
                </c:pt>
                <c:pt idx="1867">
                  <c:v>28</c:v>
                </c:pt>
                <c:pt idx="1868">
                  <c:v>32</c:v>
                </c:pt>
                <c:pt idx="1869">
                  <c:v>30</c:v>
                </c:pt>
                <c:pt idx="1870">
                  <c:v>24</c:v>
                </c:pt>
                <c:pt idx="1871">
                  <c:v>28</c:v>
                </c:pt>
                <c:pt idx="1872">
                  <c:v>30</c:v>
                </c:pt>
                <c:pt idx="1873">
                  <c:v>33</c:v>
                </c:pt>
                <c:pt idx="1874">
                  <c:v>18</c:v>
                </c:pt>
                <c:pt idx="1875">
                  <c:v>28</c:v>
                </c:pt>
                <c:pt idx="1876">
                  <c:v>30</c:v>
                </c:pt>
                <c:pt idx="1877">
                  <c:v>25</c:v>
                </c:pt>
                <c:pt idx="1878">
                  <c:v>24</c:v>
                </c:pt>
                <c:pt idx="1879">
                  <c:v>30</c:v>
                </c:pt>
                <c:pt idx="1880">
                  <c:v>22</c:v>
                </c:pt>
                <c:pt idx="1881">
                  <c:v>26</c:v>
                </c:pt>
                <c:pt idx="1882">
                  <c:v>19</c:v>
                </c:pt>
                <c:pt idx="1883">
                  <c:v>22</c:v>
                </c:pt>
                <c:pt idx="1884">
                  <c:v>24</c:v>
                </c:pt>
                <c:pt idx="1885">
                  <c:v>32</c:v>
                </c:pt>
                <c:pt idx="1886">
                  <c:v>20</c:v>
                </c:pt>
                <c:pt idx="1887">
                  <c:v>28</c:v>
                </c:pt>
                <c:pt idx="1888">
                  <c:v>22</c:v>
                </c:pt>
                <c:pt idx="1889">
                  <c:v>24</c:v>
                </c:pt>
                <c:pt idx="1890">
                  <c:v>27</c:v>
                </c:pt>
                <c:pt idx="1891">
                  <c:v>27</c:v>
                </c:pt>
                <c:pt idx="1892">
                  <c:v>21</c:v>
                </c:pt>
                <c:pt idx="1893">
                  <c:v>19</c:v>
                </c:pt>
                <c:pt idx="1894">
                  <c:v>25</c:v>
                </c:pt>
                <c:pt idx="1895">
                  <c:v>33</c:v>
                </c:pt>
                <c:pt idx="1896">
                  <c:v>27</c:v>
                </c:pt>
                <c:pt idx="1897">
                  <c:v>25</c:v>
                </c:pt>
                <c:pt idx="1898">
                  <c:v>20</c:v>
                </c:pt>
                <c:pt idx="1899">
                  <c:v>23</c:v>
                </c:pt>
                <c:pt idx="1900">
                  <c:v>31</c:v>
                </c:pt>
                <c:pt idx="1901">
                  <c:v>23</c:v>
                </c:pt>
                <c:pt idx="1902">
                  <c:v>15</c:v>
                </c:pt>
                <c:pt idx="1903">
                  <c:v>24</c:v>
                </c:pt>
                <c:pt idx="1904">
                  <c:v>22</c:v>
                </c:pt>
                <c:pt idx="1905">
                  <c:v>34</c:v>
                </c:pt>
                <c:pt idx="1906">
                  <c:v>32</c:v>
                </c:pt>
                <c:pt idx="1907">
                  <c:v>31</c:v>
                </c:pt>
                <c:pt idx="1908">
                  <c:v>31</c:v>
                </c:pt>
                <c:pt idx="1909">
                  <c:v>21</c:v>
                </c:pt>
                <c:pt idx="1910">
                  <c:v>25</c:v>
                </c:pt>
                <c:pt idx="1911">
                  <c:v>19</c:v>
                </c:pt>
                <c:pt idx="1912">
                  <c:v>31</c:v>
                </c:pt>
                <c:pt idx="1913">
                  <c:v>19</c:v>
                </c:pt>
                <c:pt idx="1914">
                  <c:v>28</c:v>
                </c:pt>
                <c:pt idx="1915">
                  <c:v>30</c:v>
                </c:pt>
                <c:pt idx="1916">
                  <c:v>20</c:v>
                </c:pt>
                <c:pt idx="1917">
                  <c:v>27</c:v>
                </c:pt>
                <c:pt idx="1918">
                  <c:v>22</c:v>
                </c:pt>
                <c:pt idx="1919">
                  <c:v>26</c:v>
                </c:pt>
                <c:pt idx="1920">
                  <c:v>23</c:v>
                </c:pt>
                <c:pt idx="1921">
                  <c:v>25</c:v>
                </c:pt>
                <c:pt idx="1922">
                  <c:v>24</c:v>
                </c:pt>
                <c:pt idx="1923">
                  <c:v>35</c:v>
                </c:pt>
                <c:pt idx="1924">
                  <c:v>28</c:v>
                </c:pt>
                <c:pt idx="1925">
                  <c:v>22</c:v>
                </c:pt>
                <c:pt idx="1926">
                  <c:v>23</c:v>
                </c:pt>
                <c:pt idx="1927">
                  <c:v>22</c:v>
                </c:pt>
                <c:pt idx="1928">
                  <c:v>24</c:v>
                </c:pt>
                <c:pt idx="1929">
                  <c:v>24</c:v>
                </c:pt>
                <c:pt idx="1930">
                  <c:v>24</c:v>
                </c:pt>
                <c:pt idx="1931">
                  <c:v>22</c:v>
                </c:pt>
                <c:pt idx="1932">
                  <c:v>18</c:v>
                </c:pt>
                <c:pt idx="1933">
                  <c:v>27</c:v>
                </c:pt>
                <c:pt idx="1934">
                  <c:v>23</c:v>
                </c:pt>
                <c:pt idx="1935">
                  <c:v>29</c:v>
                </c:pt>
                <c:pt idx="1936">
                  <c:v>34</c:v>
                </c:pt>
                <c:pt idx="1937">
                  <c:v>22</c:v>
                </c:pt>
                <c:pt idx="1938">
                  <c:v>20</c:v>
                </c:pt>
                <c:pt idx="1939">
                  <c:v>23</c:v>
                </c:pt>
                <c:pt idx="1940">
                  <c:v>20</c:v>
                </c:pt>
                <c:pt idx="1941">
                  <c:v>26</c:v>
                </c:pt>
                <c:pt idx="1942">
                  <c:v>21</c:v>
                </c:pt>
                <c:pt idx="1943">
                  <c:v>24</c:v>
                </c:pt>
                <c:pt idx="1944">
                  <c:v>23</c:v>
                </c:pt>
                <c:pt idx="1945">
                  <c:v>26</c:v>
                </c:pt>
                <c:pt idx="1946">
                  <c:v>31</c:v>
                </c:pt>
                <c:pt idx="1947">
                  <c:v>27</c:v>
                </c:pt>
                <c:pt idx="1948">
                  <c:v>26</c:v>
                </c:pt>
                <c:pt idx="1949">
                  <c:v>31</c:v>
                </c:pt>
                <c:pt idx="1950">
                  <c:v>28</c:v>
                </c:pt>
                <c:pt idx="1951">
                  <c:v>28</c:v>
                </c:pt>
                <c:pt idx="1952">
                  <c:v>31</c:v>
                </c:pt>
                <c:pt idx="1953">
                  <c:v>26</c:v>
                </c:pt>
                <c:pt idx="1954">
                  <c:v>28</c:v>
                </c:pt>
                <c:pt idx="1955">
                  <c:v>21</c:v>
                </c:pt>
                <c:pt idx="1956">
                  <c:v>22</c:v>
                </c:pt>
                <c:pt idx="1957">
                  <c:v>23</c:v>
                </c:pt>
                <c:pt idx="1958">
                  <c:v>23</c:v>
                </c:pt>
                <c:pt idx="1959">
                  <c:v>22</c:v>
                </c:pt>
                <c:pt idx="1960">
                  <c:v>23</c:v>
                </c:pt>
                <c:pt idx="1961">
                  <c:v>31</c:v>
                </c:pt>
                <c:pt idx="1962">
                  <c:v>25</c:v>
                </c:pt>
                <c:pt idx="1963">
                  <c:v>27</c:v>
                </c:pt>
                <c:pt idx="1964">
                  <c:v>26</c:v>
                </c:pt>
                <c:pt idx="1965">
                  <c:v>20</c:v>
                </c:pt>
                <c:pt idx="1966">
                  <c:v>21</c:v>
                </c:pt>
                <c:pt idx="1967">
                  <c:v>25</c:v>
                </c:pt>
                <c:pt idx="1968">
                  <c:v>31</c:v>
                </c:pt>
                <c:pt idx="1969">
                  <c:v>16</c:v>
                </c:pt>
                <c:pt idx="1970">
                  <c:v>34</c:v>
                </c:pt>
                <c:pt idx="1971">
                  <c:v>21</c:v>
                </c:pt>
                <c:pt idx="1972">
                  <c:v>25</c:v>
                </c:pt>
                <c:pt idx="1973">
                  <c:v>25</c:v>
                </c:pt>
                <c:pt idx="1974">
                  <c:v>23</c:v>
                </c:pt>
                <c:pt idx="1975">
                  <c:v>23</c:v>
                </c:pt>
                <c:pt idx="1976">
                  <c:v>15</c:v>
                </c:pt>
                <c:pt idx="1977">
                  <c:v>21</c:v>
                </c:pt>
                <c:pt idx="1978">
                  <c:v>16</c:v>
                </c:pt>
                <c:pt idx="1979">
                  <c:v>33</c:v>
                </c:pt>
                <c:pt idx="1980">
                  <c:v>24</c:v>
                </c:pt>
                <c:pt idx="1981">
                  <c:v>23</c:v>
                </c:pt>
                <c:pt idx="1982">
                  <c:v>34</c:v>
                </c:pt>
                <c:pt idx="1983">
                  <c:v>34</c:v>
                </c:pt>
                <c:pt idx="1984">
                  <c:v>24</c:v>
                </c:pt>
                <c:pt idx="1985">
                  <c:v>18</c:v>
                </c:pt>
                <c:pt idx="1986">
                  <c:v>21</c:v>
                </c:pt>
                <c:pt idx="1987">
                  <c:v>19</c:v>
                </c:pt>
                <c:pt idx="1988">
                  <c:v>23</c:v>
                </c:pt>
                <c:pt idx="1989">
                  <c:v>24</c:v>
                </c:pt>
                <c:pt idx="1990">
                  <c:v>29</c:v>
                </c:pt>
                <c:pt idx="1991">
                  <c:v>20</c:v>
                </c:pt>
                <c:pt idx="1992">
                  <c:v>23</c:v>
                </c:pt>
                <c:pt idx="1993">
                  <c:v>22</c:v>
                </c:pt>
                <c:pt idx="1994">
                  <c:v>19</c:v>
                </c:pt>
                <c:pt idx="1995">
                  <c:v>26</c:v>
                </c:pt>
                <c:pt idx="1996">
                  <c:v>26</c:v>
                </c:pt>
                <c:pt idx="1997">
                  <c:v>17</c:v>
                </c:pt>
                <c:pt idx="1998">
                  <c:v>26</c:v>
                </c:pt>
                <c:pt idx="1999">
                  <c:v>14</c:v>
                </c:pt>
                <c:pt idx="2000">
                  <c:v>23</c:v>
                </c:pt>
                <c:pt idx="2001">
                  <c:v>28</c:v>
                </c:pt>
                <c:pt idx="2002">
                  <c:v>26</c:v>
                </c:pt>
                <c:pt idx="2003">
                  <c:v>16</c:v>
                </c:pt>
                <c:pt idx="2004">
                  <c:v>15</c:v>
                </c:pt>
                <c:pt idx="2005">
                  <c:v>29</c:v>
                </c:pt>
                <c:pt idx="2006">
                  <c:v>32</c:v>
                </c:pt>
                <c:pt idx="2007">
                  <c:v>31</c:v>
                </c:pt>
                <c:pt idx="2008">
                  <c:v>28</c:v>
                </c:pt>
                <c:pt idx="2009">
                  <c:v>30</c:v>
                </c:pt>
                <c:pt idx="2010">
                  <c:v>28</c:v>
                </c:pt>
                <c:pt idx="2011">
                  <c:v>23</c:v>
                </c:pt>
                <c:pt idx="2012">
                  <c:v>22</c:v>
                </c:pt>
                <c:pt idx="2013">
                  <c:v>20</c:v>
                </c:pt>
                <c:pt idx="2014">
                  <c:v>17</c:v>
                </c:pt>
                <c:pt idx="2015">
                  <c:v>22</c:v>
                </c:pt>
                <c:pt idx="2016">
                  <c:v>19</c:v>
                </c:pt>
                <c:pt idx="2017">
                  <c:v>23</c:v>
                </c:pt>
                <c:pt idx="2018">
                  <c:v>14</c:v>
                </c:pt>
                <c:pt idx="2019">
                  <c:v>22</c:v>
                </c:pt>
                <c:pt idx="2020">
                  <c:v>28</c:v>
                </c:pt>
                <c:pt idx="2021">
                  <c:v>30</c:v>
                </c:pt>
                <c:pt idx="2022">
                  <c:v>25</c:v>
                </c:pt>
                <c:pt idx="2023">
                  <c:v>24</c:v>
                </c:pt>
                <c:pt idx="2024">
                  <c:v>24</c:v>
                </c:pt>
                <c:pt idx="2025">
                  <c:v>17</c:v>
                </c:pt>
                <c:pt idx="2026">
                  <c:v>18</c:v>
                </c:pt>
                <c:pt idx="2027">
                  <c:v>21</c:v>
                </c:pt>
                <c:pt idx="2028">
                  <c:v>28</c:v>
                </c:pt>
                <c:pt idx="2029">
                  <c:v>19</c:v>
                </c:pt>
                <c:pt idx="2030">
                  <c:v>35</c:v>
                </c:pt>
                <c:pt idx="2031">
                  <c:v>20</c:v>
                </c:pt>
                <c:pt idx="2032">
                  <c:v>20</c:v>
                </c:pt>
                <c:pt idx="2033">
                  <c:v>24</c:v>
                </c:pt>
                <c:pt idx="2034">
                  <c:v>23</c:v>
                </c:pt>
                <c:pt idx="2035">
                  <c:v>21</c:v>
                </c:pt>
                <c:pt idx="2036">
                  <c:v>21</c:v>
                </c:pt>
                <c:pt idx="2037">
                  <c:v>12</c:v>
                </c:pt>
                <c:pt idx="2038">
                  <c:v>27</c:v>
                </c:pt>
                <c:pt idx="2039">
                  <c:v>25</c:v>
                </c:pt>
                <c:pt idx="2040">
                  <c:v>22</c:v>
                </c:pt>
                <c:pt idx="2041">
                  <c:v>30</c:v>
                </c:pt>
                <c:pt idx="2042">
                  <c:v>17</c:v>
                </c:pt>
                <c:pt idx="2043">
                  <c:v>20</c:v>
                </c:pt>
                <c:pt idx="2044">
                  <c:v>24</c:v>
                </c:pt>
                <c:pt idx="2045">
                  <c:v>23</c:v>
                </c:pt>
                <c:pt idx="2046">
                  <c:v>15</c:v>
                </c:pt>
                <c:pt idx="2047">
                  <c:v>18</c:v>
                </c:pt>
                <c:pt idx="2048">
                  <c:v>18</c:v>
                </c:pt>
                <c:pt idx="2049">
                  <c:v>21</c:v>
                </c:pt>
                <c:pt idx="2050">
                  <c:v>16</c:v>
                </c:pt>
                <c:pt idx="2051">
                  <c:v>27</c:v>
                </c:pt>
                <c:pt idx="2052">
                  <c:v>25</c:v>
                </c:pt>
                <c:pt idx="2053">
                  <c:v>24</c:v>
                </c:pt>
                <c:pt idx="2054">
                  <c:v>24</c:v>
                </c:pt>
                <c:pt idx="2055">
                  <c:v>30</c:v>
                </c:pt>
                <c:pt idx="2056">
                  <c:v>28</c:v>
                </c:pt>
                <c:pt idx="2057">
                  <c:v>22</c:v>
                </c:pt>
                <c:pt idx="2058">
                  <c:v>21</c:v>
                </c:pt>
                <c:pt idx="2059">
                  <c:v>30</c:v>
                </c:pt>
                <c:pt idx="2060">
                  <c:v>24</c:v>
                </c:pt>
                <c:pt idx="2061">
                  <c:v>15</c:v>
                </c:pt>
                <c:pt idx="2062">
                  <c:v>27</c:v>
                </c:pt>
                <c:pt idx="2063">
                  <c:v>24</c:v>
                </c:pt>
                <c:pt idx="2064">
                  <c:v>26</c:v>
                </c:pt>
                <c:pt idx="2065">
                  <c:v>20</c:v>
                </c:pt>
                <c:pt idx="2066">
                  <c:v>19</c:v>
                </c:pt>
                <c:pt idx="2067">
                  <c:v>13</c:v>
                </c:pt>
                <c:pt idx="2068">
                  <c:v>25</c:v>
                </c:pt>
                <c:pt idx="2069">
                  <c:v>22</c:v>
                </c:pt>
                <c:pt idx="2070">
                  <c:v>20</c:v>
                </c:pt>
                <c:pt idx="2071">
                  <c:v>26</c:v>
                </c:pt>
                <c:pt idx="2072">
                  <c:v>18</c:v>
                </c:pt>
                <c:pt idx="2073">
                  <c:v>26</c:v>
                </c:pt>
                <c:pt idx="2074">
                  <c:v>26</c:v>
                </c:pt>
                <c:pt idx="2075">
                  <c:v>12</c:v>
                </c:pt>
                <c:pt idx="2076">
                  <c:v>18</c:v>
                </c:pt>
                <c:pt idx="2077">
                  <c:v>15</c:v>
                </c:pt>
                <c:pt idx="2078">
                  <c:v>26</c:v>
                </c:pt>
                <c:pt idx="2079">
                  <c:v>30</c:v>
                </c:pt>
                <c:pt idx="2080">
                  <c:v>23</c:v>
                </c:pt>
                <c:pt idx="2081">
                  <c:v>29</c:v>
                </c:pt>
                <c:pt idx="2082">
                  <c:v>23</c:v>
                </c:pt>
                <c:pt idx="2083">
                  <c:v>21</c:v>
                </c:pt>
                <c:pt idx="2084">
                  <c:v>24</c:v>
                </c:pt>
                <c:pt idx="2085">
                  <c:v>20</c:v>
                </c:pt>
                <c:pt idx="2086">
                  <c:v>23</c:v>
                </c:pt>
                <c:pt idx="2087">
                  <c:v>24</c:v>
                </c:pt>
                <c:pt idx="2088">
                  <c:v>16</c:v>
                </c:pt>
                <c:pt idx="2089">
                  <c:v>18</c:v>
                </c:pt>
                <c:pt idx="2090">
                  <c:v>21</c:v>
                </c:pt>
                <c:pt idx="2091">
                  <c:v>16</c:v>
                </c:pt>
                <c:pt idx="2092">
                  <c:v>20</c:v>
                </c:pt>
                <c:pt idx="2093">
                  <c:v>21</c:v>
                </c:pt>
                <c:pt idx="2094">
                  <c:v>19</c:v>
                </c:pt>
                <c:pt idx="2095">
                  <c:v>14</c:v>
                </c:pt>
                <c:pt idx="2096">
                  <c:v>22</c:v>
                </c:pt>
                <c:pt idx="2097">
                  <c:v>24</c:v>
                </c:pt>
                <c:pt idx="2098">
                  <c:v>31</c:v>
                </c:pt>
                <c:pt idx="2099">
                  <c:v>21</c:v>
                </c:pt>
                <c:pt idx="2100">
                  <c:v>25</c:v>
                </c:pt>
                <c:pt idx="2101">
                  <c:v>25</c:v>
                </c:pt>
                <c:pt idx="2102">
                  <c:v>22</c:v>
                </c:pt>
                <c:pt idx="2103">
                  <c:v>21</c:v>
                </c:pt>
                <c:pt idx="2104">
                  <c:v>30</c:v>
                </c:pt>
                <c:pt idx="2105">
                  <c:v>28</c:v>
                </c:pt>
                <c:pt idx="2106">
                  <c:v>15</c:v>
                </c:pt>
                <c:pt idx="2107">
                  <c:v>25</c:v>
                </c:pt>
                <c:pt idx="2108">
                  <c:v>26</c:v>
                </c:pt>
                <c:pt idx="2109">
                  <c:v>26</c:v>
                </c:pt>
                <c:pt idx="2110">
                  <c:v>22</c:v>
                </c:pt>
                <c:pt idx="2111">
                  <c:v>25</c:v>
                </c:pt>
                <c:pt idx="2112">
                  <c:v>21</c:v>
                </c:pt>
                <c:pt idx="2113">
                  <c:v>23</c:v>
                </c:pt>
                <c:pt idx="2114">
                  <c:v>22</c:v>
                </c:pt>
                <c:pt idx="2115">
                  <c:v>23</c:v>
                </c:pt>
                <c:pt idx="2116">
                  <c:v>20</c:v>
                </c:pt>
                <c:pt idx="2117">
                  <c:v>27</c:v>
                </c:pt>
                <c:pt idx="2118">
                  <c:v>10</c:v>
                </c:pt>
                <c:pt idx="2119">
                  <c:v>25</c:v>
                </c:pt>
                <c:pt idx="2120">
                  <c:v>27</c:v>
                </c:pt>
                <c:pt idx="2121">
                  <c:v>23</c:v>
                </c:pt>
                <c:pt idx="2122">
                  <c:v>18</c:v>
                </c:pt>
                <c:pt idx="2123">
                  <c:v>12</c:v>
                </c:pt>
                <c:pt idx="2124">
                  <c:v>22</c:v>
                </c:pt>
                <c:pt idx="2125">
                  <c:v>13</c:v>
                </c:pt>
                <c:pt idx="2126">
                  <c:v>18</c:v>
                </c:pt>
                <c:pt idx="2127">
                  <c:v>15</c:v>
                </c:pt>
                <c:pt idx="2128">
                  <c:v>21</c:v>
                </c:pt>
                <c:pt idx="2129">
                  <c:v>14</c:v>
                </c:pt>
                <c:pt idx="2130">
                  <c:v>20</c:v>
                </c:pt>
                <c:pt idx="2131">
                  <c:v>20</c:v>
                </c:pt>
                <c:pt idx="2132">
                  <c:v>17</c:v>
                </c:pt>
                <c:pt idx="2133">
                  <c:v>15</c:v>
                </c:pt>
                <c:pt idx="2134">
                  <c:v>25</c:v>
                </c:pt>
                <c:pt idx="2135">
                  <c:v>14</c:v>
                </c:pt>
                <c:pt idx="2136">
                  <c:v>18</c:v>
                </c:pt>
                <c:pt idx="2137">
                  <c:v>19</c:v>
                </c:pt>
                <c:pt idx="2138">
                  <c:v>22</c:v>
                </c:pt>
                <c:pt idx="2139">
                  <c:v>14</c:v>
                </c:pt>
                <c:pt idx="2140">
                  <c:v>23</c:v>
                </c:pt>
                <c:pt idx="2141">
                  <c:v>38</c:v>
                </c:pt>
                <c:pt idx="2142">
                  <c:v>17</c:v>
                </c:pt>
                <c:pt idx="2143">
                  <c:v>16</c:v>
                </c:pt>
                <c:pt idx="2144">
                  <c:v>18</c:v>
                </c:pt>
                <c:pt idx="2145">
                  <c:v>15</c:v>
                </c:pt>
                <c:pt idx="2146">
                  <c:v>24</c:v>
                </c:pt>
                <c:pt idx="2147">
                  <c:v>25</c:v>
                </c:pt>
                <c:pt idx="2148">
                  <c:v>20</c:v>
                </c:pt>
                <c:pt idx="2149">
                  <c:v>21</c:v>
                </c:pt>
                <c:pt idx="2150">
                  <c:v>28</c:v>
                </c:pt>
                <c:pt idx="2151">
                  <c:v>28</c:v>
                </c:pt>
                <c:pt idx="2152">
                  <c:v>13</c:v>
                </c:pt>
                <c:pt idx="2153">
                  <c:v>13</c:v>
                </c:pt>
                <c:pt idx="2154">
                  <c:v>14</c:v>
                </c:pt>
                <c:pt idx="2155">
                  <c:v>20</c:v>
                </c:pt>
                <c:pt idx="2156">
                  <c:v>13</c:v>
                </c:pt>
                <c:pt idx="2157">
                  <c:v>21</c:v>
                </c:pt>
                <c:pt idx="2158">
                  <c:v>20</c:v>
                </c:pt>
                <c:pt idx="2159">
                  <c:v>21</c:v>
                </c:pt>
                <c:pt idx="2160">
                  <c:v>17</c:v>
                </c:pt>
                <c:pt idx="2161">
                  <c:v>24</c:v>
                </c:pt>
                <c:pt idx="2162">
                  <c:v>11</c:v>
                </c:pt>
                <c:pt idx="2163">
                  <c:v>19</c:v>
                </c:pt>
                <c:pt idx="2164">
                  <c:v>21</c:v>
                </c:pt>
                <c:pt idx="2165">
                  <c:v>14</c:v>
                </c:pt>
                <c:pt idx="2166">
                  <c:v>24</c:v>
                </c:pt>
                <c:pt idx="2167">
                  <c:v>23</c:v>
                </c:pt>
                <c:pt idx="2168">
                  <c:v>20</c:v>
                </c:pt>
                <c:pt idx="2169">
                  <c:v>16</c:v>
                </c:pt>
                <c:pt idx="2170">
                  <c:v>16</c:v>
                </c:pt>
                <c:pt idx="2171">
                  <c:v>24</c:v>
                </c:pt>
                <c:pt idx="2172">
                  <c:v>17</c:v>
                </c:pt>
                <c:pt idx="2173">
                  <c:v>24</c:v>
                </c:pt>
                <c:pt idx="2174">
                  <c:v>15</c:v>
                </c:pt>
                <c:pt idx="2175">
                  <c:v>24</c:v>
                </c:pt>
                <c:pt idx="2176">
                  <c:v>22</c:v>
                </c:pt>
                <c:pt idx="2177">
                  <c:v>20</c:v>
                </c:pt>
                <c:pt idx="2178">
                  <c:v>19</c:v>
                </c:pt>
                <c:pt idx="2179">
                  <c:v>21</c:v>
                </c:pt>
                <c:pt idx="2180">
                  <c:v>15</c:v>
                </c:pt>
                <c:pt idx="2181">
                  <c:v>20</c:v>
                </c:pt>
                <c:pt idx="2182">
                  <c:v>18</c:v>
                </c:pt>
                <c:pt idx="2183">
                  <c:v>19</c:v>
                </c:pt>
                <c:pt idx="2184">
                  <c:v>15</c:v>
                </c:pt>
                <c:pt idx="2185">
                  <c:v>16</c:v>
                </c:pt>
                <c:pt idx="2186">
                  <c:v>19</c:v>
                </c:pt>
                <c:pt idx="2187">
                  <c:v>23</c:v>
                </c:pt>
                <c:pt idx="2188">
                  <c:v>23</c:v>
                </c:pt>
                <c:pt idx="2189">
                  <c:v>15</c:v>
                </c:pt>
                <c:pt idx="2190">
                  <c:v>17</c:v>
                </c:pt>
                <c:pt idx="2191">
                  <c:v>21</c:v>
                </c:pt>
                <c:pt idx="2192">
                  <c:v>16</c:v>
                </c:pt>
                <c:pt idx="2193">
                  <c:v>5</c:v>
                </c:pt>
                <c:pt idx="2194">
                  <c:v>13</c:v>
                </c:pt>
                <c:pt idx="2195">
                  <c:v>10</c:v>
                </c:pt>
                <c:pt idx="2196">
                  <c:v>24</c:v>
                </c:pt>
                <c:pt idx="2197">
                  <c:v>12</c:v>
                </c:pt>
                <c:pt idx="2198">
                  <c:v>13</c:v>
                </c:pt>
                <c:pt idx="2199">
                  <c:v>19</c:v>
                </c:pt>
                <c:pt idx="2200">
                  <c:v>16</c:v>
                </c:pt>
                <c:pt idx="2201">
                  <c:v>17</c:v>
                </c:pt>
                <c:pt idx="2202">
                  <c:v>13</c:v>
                </c:pt>
                <c:pt idx="2203">
                  <c:v>10</c:v>
                </c:pt>
                <c:pt idx="2204">
                  <c:v>16</c:v>
                </c:pt>
                <c:pt idx="2205">
                  <c:v>15</c:v>
                </c:pt>
                <c:pt idx="2206">
                  <c:v>13</c:v>
                </c:pt>
                <c:pt idx="2207">
                  <c:v>23</c:v>
                </c:pt>
                <c:pt idx="2208">
                  <c:v>18</c:v>
                </c:pt>
                <c:pt idx="2209">
                  <c:v>20</c:v>
                </c:pt>
                <c:pt idx="2210">
                  <c:v>27</c:v>
                </c:pt>
                <c:pt idx="2211">
                  <c:v>27</c:v>
                </c:pt>
                <c:pt idx="2212">
                  <c:v>32</c:v>
                </c:pt>
                <c:pt idx="2213">
                  <c:v>17</c:v>
                </c:pt>
                <c:pt idx="2214">
                  <c:v>22</c:v>
                </c:pt>
                <c:pt idx="2215">
                  <c:v>17</c:v>
                </c:pt>
                <c:pt idx="2216">
                  <c:v>19</c:v>
                </c:pt>
                <c:pt idx="2217">
                  <c:v>22</c:v>
                </c:pt>
                <c:pt idx="2218">
                  <c:v>14</c:v>
                </c:pt>
                <c:pt idx="2219">
                  <c:v>15</c:v>
                </c:pt>
                <c:pt idx="2220">
                  <c:v>12</c:v>
                </c:pt>
                <c:pt idx="2221">
                  <c:v>21</c:v>
                </c:pt>
                <c:pt idx="2222">
                  <c:v>19</c:v>
                </c:pt>
                <c:pt idx="2223">
                  <c:v>15</c:v>
                </c:pt>
                <c:pt idx="2224">
                  <c:v>23</c:v>
                </c:pt>
                <c:pt idx="2225">
                  <c:v>25</c:v>
                </c:pt>
                <c:pt idx="2226">
                  <c:v>21</c:v>
                </c:pt>
                <c:pt idx="2227">
                  <c:v>20</c:v>
                </c:pt>
                <c:pt idx="2228">
                  <c:v>21</c:v>
                </c:pt>
                <c:pt idx="2229">
                  <c:v>16</c:v>
                </c:pt>
                <c:pt idx="2230">
                  <c:v>14</c:v>
                </c:pt>
                <c:pt idx="2231">
                  <c:v>10</c:v>
                </c:pt>
                <c:pt idx="2232">
                  <c:v>19</c:v>
                </c:pt>
                <c:pt idx="2233">
                  <c:v>17</c:v>
                </c:pt>
                <c:pt idx="2234">
                  <c:v>9</c:v>
                </c:pt>
                <c:pt idx="2235">
                  <c:v>18</c:v>
                </c:pt>
                <c:pt idx="2236">
                  <c:v>27</c:v>
                </c:pt>
                <c:pt idx="2237">
                  <c:v>21</c:v>
                </c:pt>
                <c:pt idx="2238">
                  <c:v>29</c:v>
                </c:pt>
                <c:pt idx="2239">
                  <c:v>11</c:v>
                </c:pt>
                <c:pt idx="2240">
                  <c:v>22</c:v>
                </c:pt>
                <c:pt idx="2241">
                  <c:v>11</c:v>
                </c:pt>
                <c:pt idx="2242">
                  <c:v>11</c:v>
                </c:pt>
                <c:pt idx="2243">
                  <c:v>17</c:v>
                </c:pt>
                <c:pt idx="2244">
                  <c:v>22</c:v>
                </c:pt>
                <c:pt idx="2245">
                  <c:v>17</c:v>
                </c:pt>
                <c:pt idx="2246">
                  <c:v>15</c:v>
                </c:pt>
                <c:pt idx="2247">
                  <c:v>23</c:v>
                </c:pt>
                <c:pt idx="2248">
                  <c:v>23</c:v>
                </c:pt>
                <c:pt idx="2249">
                  <c:v>10</c:v>
                </c:pt>
                <c:pt idx="2250">
                  <c:v>13</c:v>
                </c:pt>
                <c:pt idx="2251">
                  <c:v>21</c:v>
                </c:pt>
                <c:pt idx="2252">
                  <c:v>20</c:v>
                </c:pt>
                <c:pt idx="2253">
                  <c:v>12</c:v>
                </c:pt>
                <c:pt idx="2254">
                  <c:v>18</c:v>
                </c:pt>
                <c:pt idx="2255">
                  <c:v>16</c:v>
                </c:pt>
                <c:pt idx="2256">
                  <c:v>23</c:v>
                </c:pt>
                <c:pt idx="2257">
                  <c:v>19</c:v>
                </c:pt>
                <c:pt idx="2258">
                  <c:v>16</c:v>
                </c:pt>
                <c:pt idx="2259">
                  <c:v>13</c:v>
                </c:pt>
                <c:pt idx="2260">
                  <c:v>19</c:v>
                </c:pt>
                <c:pt idx="2261">
                  <c:v>18</c:v>
                </c:pt>
                <c:pt idx="2262">
                  <c:v>21</c:v>
                </c:pt>
                <c:pt idx="2263">
                  <c:v>16</c:v>
                </c:pt>
                <c:pt idx="2264">
                  <c:v>11</c:v>
                </c:pt>
                <c:pt idx="2265">
                  <c:v>15</c:v>
                </c:pt>
                <c:pt idx="2266">
                  <c:v>12</c:v>
                </c:pt>
                <c:pt idx="2267">
                  <c:v>18</c:v>
                </c:pt>
                <c:pt idx="2268">
                  <c:v>16</c:v>
                </c:pt>
                <c:pt idx="2269">
                  <c:v>16</c:v>
                </c:pt>
                <c:pt idx="2270">
                  <c:v>15</c:v>
                </c:pt>
                <c:pt idx="2271">
                  <c:v>22</c:v>
                </c:pt>
                <c:pt idx="2272">
                  <c:v>15</c:v>
                </c:pt>
                <c:pt idx="2273">
                  <c:v>13</c:v>
                </c:pt>
                <c:pt idx="2274">
                  <c:v>19</c:v>
                </c:pt>
                <c:pt idx="2275">
                  <c:v>17</c:v>
                </c:pt>
                <c:pt idx="2276">
                  <c:v>14</c:v>
                </c:pt>
                <c:pt idx="2277">
                  <c:v>23</c:v>
                </c:pt>
                <c:pt idx="2278">
                  <c:v>21</c:v>
                </c:pt>
                <c:pt idx="2279">
                  <c:v>19</c:v>
                </c:pt>
                <c:pt idx="2280">
                  <c:v>19</c:v>
                </c:pt>
                <c:pt idx="2281">
                  <c:v>13</c:v>
                </c:pt>
                <c:pt idx="2282">
                  <c:v>20</c:v>
                </c:pt>
                <c:pt idx="2283">
                  <c:v>12</c:v>
                </c:pt>
                <c:pt idx="2284">
                  <c:v>12</c:v>
                </c:pt>
                <c:pt idx="2285">
                  <c:v>14</c:v>
                </c:pt>
                <c:pt idx="2286">
                  <c:v>17</c:v>
                </c:pt>
                <c:pt idx="2287">
                  <c:v>14</c:v>
                </c:pt>
                <c:pt idx="2288">
                  <c:v>19</c:v>
                </c:pt>
                <c:pt idx="2289">
                  <c:v>13</c:v>
                </c:pt>
                <c:pt idx="2290">
                  <c:v>13</c:v>
                </c:pt>
                <c:pt idx="2291">
                  <c:v>15</c:v>
                </c:pt>
                <c:pt idx="2292">
                  <c:v>22</c:v>
                </c:pt>
                <c:pt idx="2293">
                  <c:v>13</c:v>
                </c:pt>
                <c:pt idx="2294">
                  <c:v>22</c:v>
                </c:pt>
                <c:pt idx="2295">
                  <c:v>23</c:v>
                </c:pt>
                <c:pt idx="2296">
                  <c:v>22</c:v>
                </c:pt>
                <c:pt idx="2297">
                  <c:v>19</c:v>
                </c:pt>
                <c:pt idx="2298">
                  <c:v>9</c:v>
                </c:pt>
                <c:pt idx="2299">
                  <c:v>14</c:v>
                </c:pt>
                <c:pt idx="2300">
                  <c:v>19</c:v>
                </c:pt>
                <c:pt idx="2301">
                  <c:v>12</c:v>
                </c:pt>
                <c:pt idx="2302">
                  <c:v>19</c:v>
                </c:pt>
                <c:pt idx="2303">
                  <c:v>17</c:v>
                </c:pt>
                <c:pt idx="2304">
                  <c:v>18</c:v>
                </c:pt>
                <c:pt idx="2305">
                  <c:v>23</c:v>
                </c:pt>
                <c:pt idx="2306">
                  <c:v>14</c:v>
                </c:pt>
                <c:pt idx="2307">
                  <c:v>15</c:v>
                </c:pt>
                <c:pt idx="2308">
                  <c:v>17</c:v>
                </c:pt>
                <c:pt idx="2309">
                  <c:v>16</c:v>
                </c:pt>
                <c:pt idx="2310">
                  <c:v>19</c:v>
                </c:pt>
                <c:pt idx="2311">
                  <c:v>15</c:v>
                </c:pt>
                <c:pt idx="2312">
                  <c:v>19</c:v>
                </c:pt>
                <c:pt idx="2313">
                  <c:v>10</c:v>
                </c:pt>
                <c:pt idx="2314">
                  <c:v>15</c:v>
                </c:pt>
                <c:pt idx="2315">
                  <c:v>23</c:v>
                </c:pt>
                <c:pt idx="2316">
                  <c:v>15</c:v>
                </c:pt>
                <c:pt idx="2317">
                  <c:v>16</c:v>
                </c:pt>
                <c:pt idx="2318">
                  <c:v>31</c:v>
                </c:pt>
                <c:pt idx="2319">
                  <c:v>16</c:v>
                </c:pt>
                <c:pt idx="2320">
                  <c:v>20</c:v>
                </c:pt>
                <c:pt idx="2321">
                  <c:v>22</c:v>
                </c:pt>
                <c:pt idx="2322">
                  <c:v>12</c:v>
                </c:pt>
                <c:pt idx="2323">
                  <c:v>17</c:v>
                </c:pt>
                <c:pt idx="2324">
                  <c:v>16</c:v>
                </c:pt>
                <c:pt idx="2325">
                  <c:v>21</c:v>
                </c:pt>
                <c:pt idx="2326">
                  <c:v>17</c:v>
                </c:pt>
                <c:pt idx="2327">
                  <c:v>12</c:v>
                </c:pt>
                <c:pt idx="2328">
                  <c:v>10</c:v>
                </c:pt>
                <c:pt idx="2329">
                  <c:v>15</c:v>
                </c:pt>
                <c:pt idx="2330">
                  <c:v>22</c:v>
                </c:pt>
                <c:pt idx="2331">
                  <c:v>13</c:v>
                </c:pt>
                <c:pt idx="2332">
                  <c:v>6</c:v>
                </c:pt>
                <c:pt idx="2333">
                  <c:v>16</c:v>
                </c:pt>
                <c:pt idx="2334">
                  <c:v>22</c:v>
                </c:pt>
                <c:pt idx="2335">
                  <c:v>17</c:v>
                </c:pt>
                <c:pt idx="2336">
                  <c:v>14</c:v>
                </c:pt>
                <c:pt idx="2337">
                  <c:v>11</c:v>
                </c:pt>
                <c:pt idx="2338">
                  <c:v>13</c:v>
                </c:pt>
                <c:pt idx="2339">
                  <c:v>15</c:v>
                </c:pt>
                <c:pt idx="2340">
                  <c:v>17</c:v>
                </c:pt>
                <c:pt idx="2341">
                  <c:v>20</c:v>
                </c:pt>
                <c:pt idx="2342">
                  <c:v>18</c:v>
                </c:pt>
                <c:pt idx="2343">
                  <c:v>18</c:v>
                </c:pt>
                <c:pt idx="2344">
                  <c:v>21</c:v>
                </c:pt>
                <c:pt idx="2345">
                  <c:v>16</c:v>
                </c:pt>
                <c:pt idx="2346">
                  <c:v>21</c:v>
                </c:pt>
                <c:pt idx="2347">
                  <c:v>16</c:v>
                </c:pt>
                <c:pt idx="2348">
                  <c:v>15</c:v>
                </c:pt>
                <c:pt idx="2349">
                  <c:v>14</c:v>
                </c:pt>
                <c:pt idx="2350">
                  <c:v>16</c:v>
                </c:pt>
                <c:pt idx="2351">
                  <c:v>15</c:v>
                </c:pt>
                <c:pt idx="2352">
                  <c:v>17</c:v>
                </c:pt>
                <c:pt idx="2353">
                  <c:v>18</c:v>
                </c:pt>
                <c:pt idx="2354">
                  <c:v>24</c:v>
                </c:pt>
                <c:pt idx="2355">
                  <c:v>14</c:v>
                </c:pt>
                <c:pt idx="2356">
                  <c:v>22</c:v>
                </c:pt>
                <c:pt idx="2357">
                  <c:v>18</c:v>
                </c:pt>
                <c:pt idx="2358">
                  <c:v>11</c:v>
                </c:pt>
                <c:pt idx="2359">
                  <c:v>15</c:v>
                </c:pt>
                <c:pt idx="2360">
                  <c:v>13</c:v>
                </c:pt>
                <c:pt idx="2361">
                  <c:v>20</c:v>
                </c:pt>
                <c:pt idx="2362">
                  <c:v>17</c:v>
                </c:pt>
                <c:pt idx="2363">
                  <c:v>14</c:v>
                </c:pt>
                <c:pt idx="2364">
                  <c:v>19</c:v>
                </c:pt>
                <c:pt idx="2365">
                  <c:v>15</c:v>
                </c:pt>
                <c:pt idx="2366">
                  <c:v>26</c:v>
                </c:pt>
                <c:pt idx="2367">
                  <c:v>18</c:v>
                </c:pt>
                <c:pt idx="2368">
                  <c:v>17</c:v>
                </c:pt>
                <c:pt idx="2369">
                  <c:v>16</c:v>
                </c:pt>
                <c:pt idx="2370">
                  <c:v>10</c:v>
                </c:pt>
                <c:pt idx="2371">
                  <c:v>13</c:v>
                </c:pt>
                <c:pt idx="2372">
                  <c:v>17</c:v>
                </c:pt>
                <c:pt idx="2373">
                  <c:v>16</c:v>
                </c:pt>
                <c:pt idx="2374">
                  <c:v>13</c:v>
                </c:pt>
                <c:pt idx="2375">
                  <c:v>11</c:v>
                </c:pt>
                <c:pt idx="2376">
                  <c:v>13</c:v>
                </c:pt>
                <c:pt idx="2377">
                  <c:v>13</c:v>
                </c:pt>
                <c:pt idx="2378">
                  <c:v>13</c:v>
                </c:pt>
                <c:pt idx="2379">
                  <c:v>19</c:v>
                </c:pt>
                <c:pt idx="2380">
                  <c:v>17</c:v>
                </c:pt>
                <c:pt idx="2381">
                  <c:v>14</c:v>
                </c:pt>
                <c:pt idx="2382">
                  <c:v>17</c:v>
                </c:pt>
                <c:pt idx="2383">
                  <c:v>15</c:v>
                </c:pt>
                <c:pt idx="2384">
                  <c:v>12</c:v>
                </c:pt>
                <c:pt idx="2385">
                  <c:v>19</c:v>
                </c:pt>
                <c:pt idx="2386">
                  <c:v>16</c:v>
                </c:pt>
                <c:pt idx="2387">
                  <c:v>22</c:v>
                </c:pt>
                <c:pt idx="2388">
                  <c:v>27</c:v>
                </c:pt>
                <c:pt idx="2389">
                  <c:v>14</c:v>
                </c:pt>
                <c:pt idx="2390">
                  <c:v>17</c:v>
                </c:pt>
                <c:pt idx="2391">
                  <c:v>11</c:v>
                </c:pt>
                <c:pt idx="2392">
                  <c:v>14</c:v>
                </c:pt>
                <c:pt idx="2393">
                  <c:v>19</c:v>
                </c:pt>
                <c:pt idx="2394">
                  <c:v>12</c:v>
                </c:pt>
                <c:pt idx="2395">
                  <c:v>17</c:v>
                </c:pt>
                <c:pt idx="2396">
                  <c:v>9</c:v>
                </c:pt>
                <c:pt idx="2397">
                  <c:v>10</c:v>
                </c:pt>
                <c:pt idx="2398">
                  <c:v>14</c:v>
                </c:pt>
                <c:pt idx="2399">
                  <c:v>18</c:v>
                </c:pt>
                <c:pt idx="2400">
                  <c:v>14</c:v>
                </c:pt>
                <c:pt idx="2401">
                  <c:v>17</c:v>
                </c:pt>
                <c:pt idx="2402">
                  <c:v>12</c:v>
                </c:pt>
                <c:pt idx="2403">
                  <c:v>20</c:v>
                </c:pt>
                <c:pt idx="2404">
                  <c:v>18</c:v>
                </c:pt>
                <c:pt idx="2405">
                  <c:v>21</c:v>
                </c:pt>
                <c:pt idx="2406">
                  <c:v>12</c:v>
                </c:pt>
                <c:pt idx="2407">
                  <c:v>7</c:v>
                </c:pt>
                <c:pt idx="2408">
                  <c:v>12</c:v>
                </c:pt>
                <c:pt idx="2409">
                  <c:v>13</c:v>
                </c:pt>
                <c:pt idx="2410">
                  <c:v>12</c:v>
                </c:pt>
                <c:pt idx="2411">
                  <c:v>13</c:v>
                </c:pt>
                <c:pt idx="2412">
                  <c:v>11</c:v>
                </c:pt>
                <c:pt idx="2413">
                  <c:v>14</c:v>
                </c:pt>
                <c:pt idx="2414">
                  <c:v>14</c:v>
                </c:pt>
                <c:pt idx="2415">
                  <c:v>16</c:v>
                </c:pt>
                <c:pt idx="2416">
                  <c:v>17</c:v>
                </c:pt>
                <c:pt idx="2417">
                  <c:v>14</c:v>
                </c:pt>
                <c:pt idx="2418">
                  <c:v>17</c:v>
                </c:pt>
                <c:pt idx="2419">
                  <c:v>15</c:v>
                </c:pt>
                <c:pt idx="2420">
                  <c:v>12</c:v>
                </c:pt>
                <c:pt idx="2421">
                  <c:v>12</c:v>
                </c:pt>
                <c:pt idx="2422">
                  <c:v>14</c:v>
                </c:pt>
                <c:pt idx="2423">
                  <c:v>12</c:v>
                </c:pt>
                <c:pt idx="2424">
                  <c:v>11</c:v>
                </c:pt>
                <c:pt idx="2425">
                  <c:v>19</c:v>
                </c:pt>
                <c:pt idx="2426">
                  <c:v>16</c:v>
                </c:pt>
                <c:pt idx="2427">
                  <c:v>20</c:v>
                </c:pt>
                <c:pt idx="2428">
                  <c:v>12</c:v>
                </c:pt>
                <c:pt idx="2429">
                  <c:v>9</c:v>
                </c:pt>
                <c:pt idx="2430">
                  <c:v>12</c:v>
                </c:pt>
                <c:pt idx="2431">
                  <c:v>14</c:v>
                </c:pt>
                <c:pt idx="2432">
                  <c:v>14</c:v>
                </c:pt>
                <c:pt idx="2433">
                  <c:v>19</c:v>
                </c:pt>
                <c:pt idx="2434">
                  <c:v>11</c:v>
                </c:pt>
                <c:pt idx="2435">
                  <c:v>8</c:v>
                </c:pt>
                <c:pt idx="2436">
                  <c:v>31</c:v>
                </c:pt>
                <c:pt idx="2437">
                  <c:v>6</c:v>
                </c:pt>
                <c:pt idx="2438">
                  <c:v>15</c:v>
                </c:pt>
                <c:pt idx="2439">
                  <c:v>9</c:v>
                </c:pt>
                <c:pt idx="2440">
                  <c:v>22</c:v>
                </c:pt>
                <c:pt idx="2441">
                  <c:v>15</c:v>
                </c:pt>
                <c:pt idx="2442">
                  <c:v>25</c:v>
                </c:pt>
                <c:pt idx="2443">
                  <c:v>10</c:v>
                </c:pt>
                <c:pt idx="2444">
                  <c:v>9</c:v>
                </c:pt>
                <c:pt idx="2445">
                  <c:v>15</c:v>
                </c:pt>
                <c:pt idx="2446">
                  <c:v>17</c:v>
                </c:pt>
                <c:pt idx="2447">
                  <c:v>15</c:v>
                </c:pt>
                <c:pt idx="2448">
                  <c:v>15</c:v>
                </c:pt>
                <c:pt idx="2449">
                  <c:v>7</c:v>
                </c:pt>
                <c:pt idx="2450">
                  <c:v>15</c:v>
                </c:pt>
                <c:pt idx="2451">
                  <c:v>11</c:v>
                </c:pt>
                <c:pt idx="2452">
                  <c:v>12</c:v>
                </c:pt>
                <c:pt idx="2453">
                  <c:v>12</c:v>
                </c:pt>
                <c:pt idx="2454">
                  <c:v>18</c:v>
                </c:pt>
                <c:pt idx="2455">
                  <c:v>16</c:v>
                </c:pt>
                <c:pt idx="2456">
                  <c:v>15</c:v>
                </c:pt>
                <c:pt idx="2457">
                  <c:v>16</c:v>
                </c:pt>
                <c:pt idx="2458">
                  <c:v>10</c:v>
                </c:pt>
                <c:pt idx="2459">
                  <c:v>13</c:v>
                </c:pt>
                <c:pt idx="2460">
                  <c:v>13</c:v>
                </c:pt>
                <c:pt idx="2461">
                  <c:v>17</c:v>
                </c:pt>
                <c:pt idx="2462">
                  <c:v>11</c:v>
                </c:pt>
                <c:pt idx="2463">
                  <c:v>13</c:v>
                </c:pt>
                <c:pt idx="2464">
                  <c:v>13</c:v>
                </c:pt>
                <c:pt idx="2465">
                  <c:v>17</c:v>
                </c:pt>
                <c:pt idx="2466">
                  <c:v>17</c:v>
                </c:pt>
                <c:pt idx="2467">
                  <c:v>18</c:v>
                </c:pt>
                <c:pt idx="2468">
                  <c:v>14</c:v>
                </c:pt>
                <c:pt idx="2469">
                  <c:v>11</c:v>
                </c:pt>
                <c:pt idx="2470">
                  <c:v>9</c:v>
                </c:pt>
                <c:pt idx="2471">
                  <c:v>17</c:v>
                </c:pt>
                <c:pt idx="2472">
                  <c:v>12</c:v>
                </c:pt>
                <c:pt idx="2473">
                  <c:v>14</c:v>
                </c:pt>
                <c:pt idx="2474">
                  <c:v>18</c:v>
                </c:pt>
                <c:pt idx="2475">
                  <c:v>16</c:v>
                </c:pt>
                <c:pt idx="2476">
                  <c:v>14</c:v>
                </c:pt>
                <c:pt idx="2477">
                  <c:v>11</c:v>
                </c:pt>
                <c:pt idx="2478">
                  <c:v>9</c:v>
                </c:pt>
                <c:pt idx="2479">
                  <c:v>12</c:v>
                </c:pt>
                <c:pt idx="2480">
                  <c:v>13</c:v>
                </c:pt>
                <c:pt idx="2481">
                  <c:v>11</c:v>
                </c:pt>
                <c:pt idx="2482">
                  <c:v>13</c:v>
                </c:pt>
                <c:pt idx="2483">
                  <c:v>13</c:v>
                </c:pt>
                <c:pt idx="2484">
                  <c:v>7</c:v>
                </c:pt>
                <c:pt idx="2485">
                  <c:v>13</c:v>
                </c:pt>
                <c:pt idx="2486">
                  <c:v>22</c:v>
                </c:pt>
                <c:pt idx="2487">
                  <c:v>15</c:v>
                </c:pt>
                <c:pt idx="2488">
                  <c:v>13</c:v>
                </c:pt>
                <c:pt idx="2489">
                  <c:v>13</c:v>
                </c:pt>
                <c:pt idx="2490">
                  <c:v>17</c:v>
                </c:pt>
                <c:pt idx="2491">
                  <c:v>13</c:v>
                </c:pt>
                <c:pt idx="2492">
                  <c:v>14</c:v>
                </c:pt>
                <c:pt idx="2493">
                  <c:v>16</c:v>
                </c:pt>
                <c:pt idx="2494">
                  <c:v>23</c:v>
                </c:pt>
                <c:pt idx="2495">
                  <c:v>15</c:v>
                </c:pt>
                <c:pt idx="2496">
                  <c:v>15</c:v>
                </c:pt>
                <c:pt idx="2497">
                  <c:v>7</c:v>
                </c:pt>
                <c:pt idx="2498">
                  <c:v>14</c:v>
                </c:pt>
                <c:pt idx="2499">
                  <c:v>13</c:v>
                </c:pt>
                <c:pt idx="2500">
                  <c:v>16</c:v>
                </c:pt>
                <c:pt idx="2501">
                  <c:v>19</c:v>
                </c:pt>
                <c:pt idx="2502">
                  <c:v>12</c:v>
                </c:pt>
                <c:pt idx="2503">
                  <c:v>9</c:v>
                </c:pt>
                <c:pt idx="2504">
                  <c:v>16</c:v>
                </c:pt>
                <c:pt idx="2505">
                  <c:v>13</c:v>
                </c:pt>
                <c:pt idx="2506">
                  <c:v>14</c:v>
                </c:pt>
                <c:pt idx="2507">
                  <c:v>20</c:v>
                </c:pt>
                <c:pt idx="2508">
                  <c:v>11</c:v>
                </c:pt>
                <c:pt idx="2509">
                  <c:v>17</c:v>
                </c:pt>
                <c:pt idx="2510">
                  <c:v>12</c:v>
                </c:pt>
                <c:pt idx="2511">
                  <c:v>17</c:v>
                </c:pt>
                <c:pt idx="2512">
                  <c:v>12</c:v>
                </c:pt>
                <c:pt idx="2513">
                  <c:v>9</c:v>
                </c:pt>
                <c:pt idx="2514">
                  <c:v>14</c:v>
                </c:pt>
                <c:pt idx="2515">
                  <c:v>16</c:v>
                </c:pt>
                <c:pt idx="2516">
                  <c:v>11</c:v>
                </c:pt>
                <c:pt idx="2517">
                  <c:v>10</c:v>
                </c:pt>
                <c:pt idx="2518">
                  <c:v>16</c:v>
                </c:pt>
                <c:pt idx="2519">
                  <c:v>10</c:v>
                </c:pt>
                <c:pt idx="2520">
                  <c:v>15</c:v>
                </c:pt>
                <c:pt idx="2521">
                  <c:v>13</c:v>
                </c:pt>
                <c:pt idx="2522">
                  <c:v>13</c:v>
                </c:pt>
                <c:pt idx="2523">
                  <c:v>10</c:v>
                </c:pt>
                <c:pt idx="2524">
                  <c:v>16</c:v>
                </c:pt>
                <c:pt idx="2525">
                  <c:v>12</c:v>
                </c:pt>
                <c:pt idx="2526">
                  <c:v>14</c:v>
                </c:pt>
                <c:pt idx="2527">
                  <c:v>18</c:v>
                </c:pt>
                <c:pt idx="2528">
                  <c:v>11</c:v>
                </c:pt>
                <c:pt idx="2529">
                  <c:v>11</c:v>
                </c:pt>
                <c:pt idx="2530">
                  <c:v>11</c:v>
                </c:pt>
                <c:pt idx="2531">
                  <c:v>15</c:v>
                </c:pt>
                <c:pt idx="2532">
                  <c:v>11</c:v>
                </c:pt>
                <c:pt idx="2533">
                  <c:v>16</c:v>
                </c:pt>
                <c:pt idx="2534">
                  <c:v>13</c:v>
                </c:pt>
                <c:pt idx="2535">
                  <c:v>13</c:v>
                </c:pt>
                <c:pt idx="2536">
                  <c:v>15</c:v>
                </c:pt>
                <c:pt idx="2537">
                  <c:v>16</c:v>
                </c:pt>
                <c:pt idx="2538">
                  <c:v>9</c:v>
                </c:pt>
                <c:pt idx="2539">
                  <c:v>15</c:v>
                </c:pt>
                <c:pt idx="2540">
                  <c:v>17</c:v>
                </c:pt>
                <c:pt idx="2541">
                  <c:v>12</c:v>
                </c:pt>
                <c:pt idx="2542">
                  <c:v>17</c:v>
                </c:pt>
                <c:pt idx="2543">
                  <c:v>8</c:v>
                </c:pt>
                <c:pt idx="2544">
                  <c:v>21</c:v>
                </c:pt>
                <c:pt idx="2545">
                  <c:v>16</c:v>
                </c:pt>
                <c:pt idx="2546">
                  <c:v>13</c:v>
                </c:pt>
                <c:pt idx="2547">
                  <c:v>16</c:v>
                </c:pt>
                <c:pt idx="2548">
                  <c:v>17</c:v>
                </c:pt>
                <c:pt idx="2549">
                  <c:v>7</c:v>
                </c:pt>
                <c:pt idx="2550">
                  <c:v>12</c:v>
                </c:pt>
                <c:pt idx="2551">
                  <c:v>12</c:v>
                </c:pt>
                <c:pt idx="2552">
                  <c:v>9</c:v>
                </c:pt>
                <c:pt idx="2553">
                  <c:v>11</c:v>
                </c:pt>
                <c:pt idx="2554">
                  <c:v>13</c:v>
                </c:pt>
                <c:pt idx="2555">
                  <c:v>12</c:v>
                </c:pt>
                <c:pt idx="2556">
                  <c:v>12</c:v>
                </c:pt>
                <c:pt idx="2557">
                  <c:v>16</c:v>
                </c:pt>
                <c:pt idx="2558">
                  <c:v>18</c:v>
                </c:pt>
                <c:pt idx="2559">
                  <c:v>11</c:v>
                </c:pt>
                <c:pt idx="2560">
                  <c:v>7</c:v>
                </c:pt>
                <c:pt idx="2561">
                  <c:v>13</c:v>
                </c:pt>
                <c:pt idx="2562">
                  <c:v>24</c:v>
                </c:pt>
                <c:pt idx="2563">
                  <c:v>12</c:v>
                </c:pt>
                <c:pt idx="2564">
                  <c:v>15</c:v>
                </c:pt>
                <c:pt idx="2565">
                  <c:v>12</c:v>
                </c:pt>
                <c:pt idx="2566">
                  <c:v>14</c:v>
                </c:pt>
                <c:pt idx="2567">
                  <c:v>12</c:v>
                </c:pt>
                <c:pt idx="2568">
                  <c:v>13</c:v>
                </c:pt>
                <c:pt idx="2569">
                  <c:v>12</c:v>
                </c:pt>
                <c:pt idx="2570">
                  <c:v>8</c:v>
                </c:pt>
                <c:pt idx="2571">
                  <c:v>4</c:v>
                </c:pt>
                <c:pt idx="2572">
                  <c:v>12</c:v>
                </c:pt>
                <c:pt idx="2573">
                  <c:v>13</c:v>
                </c:pt>
                <c:pt idx="2574">
                  <c:v>16</c:v>
                </c:pt>
                <c:pt idx="2575">
                  <c:v>8</c:v>
                </c:pt>
                <c:pt idx="2576">
                  <c:v>11</c:v>
                </c:pt>
                <c:pt idx="2577">
                  <c:v>19</c:v>
                </c:pt>
                <c:pt idx="2578">
                  <c:v>18</c:v>
                </c:pt>
                <c:pt idx="2579">
                  <c:v>11</c:v>
                </c:pt>
                <c:pt idx="2580">
                  <c:v>10</c:v>
                </c:pt>
                <c:pt idx="2581">
                  <c:v>11</c:v>
                </c:pt>
                <c:pt idx="2582">
                  <c:v>10</c:v>
                </c:pt>
                <c:pt idx="2583">
                  <c:v>15</c:v>
                </c:pt>
                <c:pt idx="2584">
                  <c:v>14</c:v>
                </c:pt>
                <c:pt idx="2585">
                  <c:v>17</c:v>
                </c:pt>
                <c:pt idx="2586">
                  <c:v>9</c:v>
                </c:pt>
                <c:pt idx="2587">
                  <c:v>12</c:v>
                </c:pt>
                <c:pt idx="2588">
                  <c:v>14</c:v>
                </c:pt>
                <c:pt idx="2589">
                  <c:v>8</c:v>
                </c:pt>
                <c:pt idx="2590">
                  <c:v>11</c:v>
                </c:pt>
                <c:pt idx="2591">
                  <c:v>20</c:v>
                </c:pt>
                <c:pt idx="2592">
                  <c:v>17</c:v>
                </c:pt>
                <c:pt idx="2593">
                  <c:v>7</c:v>
                </c:pt>
                <c:pt idx="2594">
                  <c:v>10</c:v>
                </c:pt>
                <c:pt idx="2595">
                  <c:v>11</c:v>
                </c:pt>
                <c:pt idx="2596">
                  <c:v>10</c:v>
                </c:pt>
                <c:pt idx="2597">
                  <c:v>4</c:v>
                </c:pt>
                <c:pt idx="2598">
                  <c:v>13</c:v>
                </c:pt>
                <c:pt idx="2599">
                  <c:v>17</c:v>
                </c:pt>
                <c:pt idx="2600">
                  <c:v>9</c:v>
                </c:pt>
                <c:pt idx="2601">
                  <c:v>12</c:v>
                </c:pt>
                <c:pt idx="2602">
                  <c:v>12</c:v>
                </c:pt>
                <c:pt idx="2603">
                  <c:v>14</c:v>
                </c:pt>
                <c:pt idx="2604">
                  <c:v>14</c:v>
                </c:pt>
                <c:pt idx="2605">
                  <c:v>11</c:v>
                </c:pt>
                <c:pt idx="2606">
                  <c:v>14</c:v>
                </c:pt>
                <c:pt idx="2607">
                  <c:v>18</c:v>
                </c:pt>
                <c:pt idx="2608">
                  <c:v>13</c:v>
                </c:pt>
                <c:pt idx="2609">
                  <c:v>14</c:v>
                </c:pt>
                <c:pt idx="2610">
                  <c:v>16</c:v>
                </c:pt>
                <c:pt idx="2611">
                  <c:v>10</c:v>
                </c:pt>
                <c:pt idx="2612">
                  <c:v>11</c:v>
                </c:pt>
                <c:pt idx="2613">
                  <c:v>10</c:v>
                </c:pt>
                <c:pt idx="2614">
                  <c:v>17</c:v>
                </c:pt>
                <c:pt idx="2615">
                  <c:v>8</c:v>
                </c:pt>
                <c:pt idx="2616">
                  <c:v>10</c:v>
                </c:pt>
                <c:pt idx="2617">
                  <c:v>5</c:v>
                </c:pt>
                <c:pt idx="2618">
                  <c:v>7</c:v>
                </c:pt>
                <c:pt idx="2619">
                  <c:v>18</c:v>
                </c:pt>
                <c:pt idx="2620">
                  <c:v>8</c:v>
                </c:pt>
                <c:pt idx="2621">
                  <c:v>14</c:v>
                </c:pt>
                <c:pt idx="2622">
                  <c:v>11</c:v>
                </c:pt>
                <c:pt idx="2623">
                  <c:v>19</c:v>
                </c:pt>
                <c:pt idx="2624">
                  <c:v>9</c:v>
                </c:pt>
                <c:pt idx="2625">
                  <c:v>7</c:v>
                </c:pt>
                <c:pt idx="2626">
                  <c:v>15</c:v>
                </c:pt>
                <c:pt idx="2627">
                  <c:v>10</c:v>
                </c:pt>
                <c:pt idx="2628">
                  <c:v>8</c:v>
                </c:pt>
                <c:pt idx="2629">
                  <c:v>13</c:v>
                </c:pt>
                <c:pt idx="2630">
                  <c:v>10</c:v>
                </c:pt>
                <c:pt idx="2631">
                  <c:v>18</c:v>
                </c:pt>
                <c:pt idx="2632">
                  <c:v>10</c:v>
                </c:pt>
                <c:pt idx="2633">
                  <c:v>15</c:v>
                </c:pt>
                <c:pt idx="2634">
                  <c:v>18</c:v>
                </c:pt>
                <c:pt idx="2635">
                  <c:v>19</c:v>
                </c:pt>
                <c:pt idx="2636">
                  <c:v>14</c:v>
                </c:pt>
                <c:pt idx="2637">
                  <c:v>9</c:v>
                </c:pt>
                <c:pt idx="2638">
                  <c:v>6</c:v>
                </c:pt>
                <c:pt idx="2639">
                  <c:v>6</c:v>
                </c:pt>
                <c:pt idx="2640">
                  <c:v>6</c:v>
                </c:pt>
                <c:pt idx="2641">
                  <c:v>13</c:v>
                </c:pt>
                <c:pt idx="2642">
                  <c:v>9</c:v>
                </c:pt>
                <c:pt idx="2643">
                  <c:v>17</c:v>
                </c:pt>
                <c:pt idx="2644">
                  <c:v>12</c:v>
                </c:pt>
                <c:pt idx="2645">
                  <c:v>13</c:v>
                </c:pt>
                <c:pt idx="2646">
                  <c:v>8</c:v>
                </c:pt>
                <c:pt idx="2647">
                  <c:v>8</c:v>
                </c:pt>
                <c:pt idx="2648">
                  <c:v>13</c:v>
                </c:pt>
                <c:pt idx="2649">
                  <c:v>6</c:v>
                </c:pt>
                <c:pt idx="2650">
                  <c:v>11</c:v>
                </c:pt>
                <c:pt idx="2651">
                  <c:v>7</c:v>
                </c:pt>
                <c:pt idx="2652">
                  <c:v>14</c:v>
                </c:pt>
                <c:pt idx="2653">
                  <c:v>8</c:v>
                </c:pt>
                <c:pt idx="2654">
                  <c:v>9</c:v>
                </c:pt>
                <c:pt idx="2655">
                  <c:v>14</c:v>
                </c:pt>
                <c:pt idx="2656">
                  <c:v>14</c:v>
                </c:pt>
                <c:pt idx="2657">
                  <c:v>13</c:v>
                </c:pt>
                <c:pt idx="2658">
                  <c:v>11</c:v>
                </c:pt>
                <c:pt idx="2659">
                  <c:v>13</c:v>
                </c:pt>
                <c:pt idx="2660">
                  <c:v>20</c:v>
                </c:pt>
                <c:pt idx="2661">
                  <c:v>7</c:v>
                </c:pt>
                <c:pt idx="2662">
                  <c:v>9</c:v>
                </c:pt>
                <c:pt idx="2663">
                  <c:v>9</c:v>
                </c:pt>
                <c:pt idx="2664">
                  <c:v>11</c:v>
                </c:pt>
                <c:pt idx="2665">
                  <c:v>16</c:v>
                </c:pt>
                <c:pt idx="2666">
                  <c:v>14</c:v>
                </c:pt>
                <c:pt idx="2667">
                  <c:v>7</c:v>
                </c:pt>
                <c:pt idx="2668">
                  <c:v>19</c:v>
                </c:pt>
                <c:pt idx="2669">
                  <c:v>10</c:v>
                </c:pt>
                <c:pt idx="2670">
                  <c:v>11</c:v>
                </c:pt>
                <c:pt idx="2671">
                  <c:v>11</c:v>
                </c:pt>
                <c:pt idx="2672">
                  <c:v>12</c:v>
                </c:pt>
                <c:pt idx="2673">
                  <c:v>22</c:v>
                </c:pt>
                <c:pt idx="2674">
                  <c:v>13</c:v>
                </c:pt>
                <c:pt idx="2675">
                  <c:v>11</c:v>
                </c:pt>
                <c:pt idx="2676">
                  <c:v>15</c:v>
                </c:pt>
                <c:pt idx="2677">
                  <c:v>18</c:v>
                </c:pt>
                <c:pt idx="2678">
                  <c:v>8</c:v>
                </c:pt>
                <c:pt idx="2679">
                  <c:v>6</c:v>
                </c:pt>
                <c:pt idx="2680">
                  <c:v>13</c:v>
                </c:pt>
                <c:pt idx="2681">
                  <c:v>5</c:v>
                </c:pt>
                <c:pt idx="2682">
                  <c:v>9</c:v>
                </c:pt>
                <c:pt idx="2683">
                  <c:v>8</c:v>
                </c:pt>
                <c:pt idx="2684">
                  <c:v>9</c:v>
                </c:pt>
                <c:pt idx="2685">
                  <c:v>9</c:v>
                </c:pt>
                <c:pt idx="2686">
                  <c:v>7</c:v>
                </c:pt>
                <c:pt idx="2687">
                  <c:v>8</c:v>
                </c:pt>
                <c:pt idx="2688">
                  <c:v>7</c:v>
                </c:pt>
                <c:pt idx="2689">
                  <c:v>15</c:v>
                </c:pt>
                <c:pt idx="2690">
                  <c:v>11</c:v>
                </c:pt>
                <c:pt idx="2691">
                  <c:v>12</c:v>
                </c:pt>
                <c:pt idx="2692">
                  <c:v>17</c:v>
                </c:pt>
                <c:pt idx="2693">
                  <c:v>13</c:v>
                </c:pt>
                <c:pt idx="2694">
                  <c:v>8</c:v>
                </c:pt>
                <c:pt idx="2695">
                  <c:v>7</c:v>
                </c:pt>
                <c:pt idx="2696">
                  <c:v>11</c:v>
                </c:pt>
                <c:pt idx="2697">
                  <c:v>14</c:v>
                </c:pt>
                <c:pt idx="2698">
                  <c:v>16</c:v>
                </c:pt>
                <c:pt idx="2699">
                  <c:v>15</c:v>
                </c:pt>
                <c:pt idx="2700">
                  <c:v>17</c:v>
                </c:pt>
                <c:pt idx="2701">
                  <c:v>13</c:v>
                </c:pt>
                <c:pt idx="2702">
                  <c:v>9</c:v>
                </c:pt>
                <c:pt idx="2703">
                  <c:v>5</c:v>
                </c:pt>
                <c:pt idx="2704">
                  <c:v>9</c:v>
                </c:pt>
                <c:pt idx="2705">
                  <c:v>15</c:v>
                </c:pt>
                <c:pt idx="2706">
                  <c:v>12</c:v>
                </c:pt>
                <c:pt idx="2707">
                  <c:v>7</c:v>
                </c:pt>
                <c:pt idx="2708">
                  <c:v>8</c:v>
                </c:pt>
                <c:pt idx="2709">
                  <c:v>8</c:v>
                </c:pt>
                <c:pt idx="2710">
                  <c:v>15</c:v>
                </c:pt>
                <c:pt idx="2711">
                  <c:v>9</c:v>
                </c:pt>
                <c:pt idx="2712">
                  <c:v>9</c:v>
                </c:pt>
                <c:pt idx="2713">
                  <c:v>9</c:v>
                </c:pt>
                <c:pt idx="2714">
                  <c:v>8</c:v>
                </c:pt>
                <c:pt idx="2715">
                  <c:v>11</c:v>
                </c:pt>
                <c:pt idx="2716">
                  <c:v>7</c:v>
                </c:pt>
                <c:pt idx="2717">
                  <c:v>11</c:v>
                </c:pt>
                <c:pt idx="2718">
                  <c:v>18</c:v>
                </c:pt>
                <c:pt idx="2719">
                  <c:v>9</c:v>
                </c:pt>
                <c:pt idx="2720">
                  <c:v>7</c:v>
                </c:pt>
                <c:pt idx="2721">
                  <c:v>11</c:v>
                </c:pt>
                <c:pt idx="2722">
                  <c:v>5</c:v>
                </c:pt>
                <c:pt idx="2723">
                  <c:v>17</c:v>
                </c:pt>
                <c:pt idx="2724">
                  <c:v>15</c:v>
                </c:pt>
                <c:pt idx="2725">
                  <c:v>13</c:v>
                </c:pt>
                <c:pt idx="2726">
                  <c:v>13</c:v>
                </c:pt>
                <c:pt idx="2727">
                  <c:v>15</c:v>
                </c:pt>
                <c:pt idx="2728">
                  <c:v>12</c:v>
                </c:pt>
                <c:pt idx="2729">
                  <c:v>11</c:v>
                </c:pt>
                <c:pt idx="2730">
                  <c:v>15</c:v>
                </c:pt>
                <c:pt idx="2731">
                  <c:v>16</c:v>
                </c:pt>
                <c:pt idx="2732">
                  <c:v>10</c:v>
                </c:pt>
                <c:pt idx="2733">
                  <c:v>9</c:v>
                </c:pt>
                <c:pt idx="2734">
                  <c:v>13</c:v>
                </c:pt>
                <c:pt idx="2735">
                  <c:v>7</c:v>
                </c:pt>
                <c:pt idx="2736">
                  <c:v>15</c:v>
                </c:pt>
                <c:pt idx="2737">
                  <c:v>11</c:v>
                </c:pt>
                <c:pt idx="2738">
                  <c:v>10</c:v>
                </c:pt>
                <c:pt idx="2739">
                  <c:v>15</c:v>
                </c:pt>
                <c:pt idx="2740">
                  <c:v>10</c:v>
                </c:pt>
                <c:pt idx="2741">
                  <c:v>9</c:v>
                </c:pt>
                <c:pt idx="2742">
                  <c:v>7</c:v>
                </c:pt>
                <c:pt idx="2743">
                  <c:v>18</c:v>
                </c:pt>
                <c:pt idx="2744">
                  <c:v>14</c:v>
                </c:pt>
                <c:pt idx="2745">
                  <c:v>7</c:v>
                </c:pt>
                <c:pt idx="2746">
                  <c:v>11</c:v>
                </c:pt>
                <c:pt idx="2747">
                  <c:v>15</c:v>
                </c:pt>
                <c:pt idx="2748">
                  <c:v>10</c:v>
                </c:pt>
                <c:pt idx="2749">
                  <c:v>15</c:v>
                </c:pt>
                <c:pt idx="2750">
                  <c:v>4</c:v>
                </c:pt>
                <c:pt idx="2751">
                  <c:v>9</c:v>
                </c:pt>
                <c:pt idx="2752">
                  <c:v>13</c:v>
                </c:pt>
                <c:pt idx="2753">
                  <c:v>11</c:v>
                </c:pt>
                <c:pt idx="2754">
                  <c:v>15</c:v>
                </c:pt>
                <c:pt idx="2755">
                  <c:v>13</c:v>
                </c:pt>
                <c:pt idx="2756">
                  <c:v>11</c:v>
                </c:pt>
                <c:pt idx="2757">
                  <c:v>7</c:v>
                </c:pt>
                <c:pt idx="2758">
                  <c:v>12</c:v>
                </c:pt>
                <c:pt idx="2759">
                  <c:v>10</c:v>
                </c:pt>
                <c:pt idx="2760">
                  <c:v>14</c:v>
                </c:pt>
                <c:pt idx="2761">
                  <c:v>11</c:v>
                </c:pt>
                <c:pt idx="2762">
                  <c:v>10</c:v>
                </c:pt>
                <c:pt idx="2763">
                  <c:v>15</c:v>
                </c:pt>
                <c:pt idx="2764">
                  <c:v>8</c:v>
                </c:pt>
                <c:pt idx="2765">
                  <c:v>15</c:v>
                </c:pt>
                <c:pt idx="2766">
                  <c:v>9</c:v>
                </c:pt>
                <c:pt idx="2767">
                  <c:v>12</c:v>
                </c:pt>
                <c:pt idx="2768">
                  <c:v>8</c:v>
                </c:pt>
                <c:pt idx="2769">
                  <c:v>6</c:v>
                </c:pt>
                <c:pt idx="2770">
                  <c:v>2</c:v>
                </c:pt>
                <c:pt idx="2771">
                  <c:v>14</c:v>
                </c:pt>
                <c:pt idx="2772">
                  <c:v>13</c:v>
                </c:pt>
                <c:pt idx="2773">
                  <c:v>4</c:v>
                </c:pt>
                <c:pt idx="2774">
                  <c:v>12</c:v>
                </c:pt>
                <c:pt idx="2775">
                  <c:v>10</c:v>
                </c:pt>
                <c:pt idx="2776">
                  <c:v>10</c:v>
                </c:pt>
                <c:pt idx="2777">
                  <c:v>13</c:v>
                </c:pt>
                <c:pt idx="2778">
                  <c:v>8</c:v>
                </c:pt>
                <c:pt idx="2779">
                  <c:v>14</c:v>
                </c:pt>
                <c:pt idx="2780">
                  <c:v>8</c:v>
                </c:pt>
                <c:pt idx="2781">
                  <c:v>13</c:v>
                </c:pt>
                <c:pt idx="2782">
                  <c:v>15</c:v>
                </c:pt>
                <c:pt idx="2783">
                  <c:v>9</c:v>
                </c:pt>
                <c:pt idx="2784">
                  <c:v>11</c:v>
                </c:pt>
                <c:pt idx="2785">
                  <c:v>6</c:v>
                </c:pt>
                <c:pt idx="2786">
                  <c:v>11</c:v>
                </c:pt>
                <c:pt idx="2787">
                  <c:v>6</c:v>
                </c:pt>
                <c:pt idx="2788">
                  <c:v>13</c:v>
                </c:pt>
                <c:pt idx="2789">
                  <c:v>8</c:v>
                </c:pt>
                <c:pt idx="2790">
                  <c:v>13</c:v>
                </c:pt>
                <c:pt idx="2791">
                  <c:v>16</c:v>
                </c:pt>
                <c:pt idx="2792">
                  <c:v>6</c:v>
                </c:pt>
                <c:pt idx="2793">
                  <c:v>8</c:v>
                </c:pt>
                <c:pt idx="2794">
                  <c:v>12</c:v>
                </c:pt>
                <c:pt idx="2795">
                  <c:v>11</c:v>
                </c:pt>
                <c:pt idx="2796">
                  <c:v>7</c:v>
                </c:pt>
                <c:pt idx="2797">
                  <c:v>15</c:v>
                </c:pt>
                <c:pt idx="2798">
                  <c:v>11</c:v>
                </c:pt>
                <c:pt idx="2799">
                  <c:v>5</c:v>
                </c:pt>
                <c:pt idx="2800">
                  <c:v>12</c:v>
                </c:pt>
                <c:pt idx="2801">
                  <c:v>9</c:v>
                </c:pt>
                <c:pt idx="2802">
                  <c:v>6</c:v>
                </c:pt>
                <c:pt idx="2803">
                  <c:v>8</c:v>
                </c:pt>
                <c:pt idx="2804">
                  <c:v>9</c:v>
                </c:pt>
                <c:pt idx="2805">
                  <c:v>7</c:v>
                </c:pt>
                <c:pt idx="2806">
                  <c:v>10</c:v>
                </c:pt>
                <c:pt idx="2807">
                  <c:v>15</c:v>
                </c:pt>
                <c:pt idx="2808">
                  <c:v>10</c:v>
                </c:pt>
                <c:pt idx="2809">
                  <c:v>12</c:v>
                </c:pt>
                <c:pt idx="2810">
                  <c:v>6</c:v>
                </c:pt>
                <c:pt idx="2811">
                  <c:v>14</c:v>
                </c:pt>
                <c:pt idx="2812">
                  <c:v>8</c:v>
                </c:pt>
                <c:pt idx="2813">
                  <c:v>9</c:v>
                </c:pt>
                <c:pt idx="2814">
                  <c:v>13</c:v>
                </c:pt>
                <c:pt idx="2815">
                  <c:v>12</c:v>
                </c:pt>
                <c:pt idx="2816">
                  <c:v>9</c:v>
                </c:pt>
                <c:pt idx="2817">
                  <c:v>10</c:v>
                </c:pt>
                <c:pt idx="2818">
                  <c:v>13</c:v>
                </c:pt>
                <c:pt idx="2819">
                  <c:v>12</c:v>
                </c:pt>
                <c:pt idx="2820">
                  <c:v>4</c:v>
                </c:pt>
                <c:pt idx="2821">
                  <c:v>18</c:v>
                </c:pt>
                <c:pt idx="2822">
                  <c:v>8</c:v>
                </c:pt>
                <c:pt idx="2823">
                  <c:v>9</c:v>
                </c:pt>
                <c:pt idx="2824">
                  <c:v>6</c:v>
                </c:pt>
                <c:pt idx="2825">
                  <c:v>10</c:v>
                </c:pt>
                <c:pt idx="2826">
                  <c:v>7</c:v>
                </c:pt>
                <c:pt idx="2827">
                  <c:v>10</c:v>
                </c:pt>
                <c:pt idx="2828">
                  <c:v>7</c:v>
                </c:pt>
                <c:pt idx="2829">
                  <c:v>15</c:v>
                </c:pt>
                <c:pt idx="2830">
                  <c:v>12</c:v>
                </c:pt>
                <c:pt idx="2831">
                  <c:v>16</c:v>
                </c:pt>
                <c:pt idx="2832">
                  <c:v>16</c:v>
                </c:pt>
                <c:pt idx="2833">
                  <c:v>19</c:v>
                </c:pt>
                <c:pt idx="2834">
                  <c:v>11</c:v>
                </c:pt>
                <c:pt idx="2835">
                  <c:v>8</c:v>
                </c:pt>
                <c:pt idx="2836">
                  <c:v>11</c:v>
                </c:pt>
                <c:pt idx="2837">
                  <c:v>6</c:v>
                </c:pt>
                <c:pt idx="2838">
                  <c:v>11</c:v>
                </c:pt>
                <c:pt idx="2839">
                  <c:v>6</c:v>
                </c:pt>
                <c:pt idx="2840">
                  <c:v>15</c:v>
                </c:pt>
                <c:pt idx="2841">
                  <c:v>8</c:v>
                </c:pt>
                <c:pt idx="2842">
                  <c:v>9</c:v>
                </c:pt>
                <c:pt idx="2843">
                  <c:v>8</c:v>
                </c:pt>
                <c:pt idx="2844">
                  <c:v>13</c:v>
                </c:pt>
                <c:pt idx="2845">
                  <c:v>11</c:v>
                </c:pt>
                <c:pt idx="2846">
                  <c:v>10</c:v>
                </c:pt>
                <c:pt idx="2847">
                  <c:v>7</c:v>
                </c:pt>
                <c:pt idx="2848">
                  <c:v>9</c:v>
                </c:pt>
                <c:pt idx="2849">
                  <c:v>5</c:v>
                </c:pt>
                <c:pt idx="2850">
                  <c:v>11</c:v>
                </c:pt>
                <c:pt idx="2851">
                  <c:v>12</c:v>
                </c:pt>
                <c:pt idx="2852">
                  <c:v>13</c:v>
                </c:pt>
                <c:pt idx="2853">
                  <c:v>15</c:v>
                </c:pt>
                <c:pt idx="2854">
                  <c:v>15</c:v>
                </c:pt>
                <c:pt idx="2855">
                  <c:v>6</c:v>
                </c:pt>
                <c:pt idx="2856">
                  <c:v>9</c:v>
                </c:pt>
                <c:pt idx="2857">
                  <c:v>5</c:v>
                </c:pt>
                <c:pt idx="2858">
                  <c:v>9</c:v>
                </c:pt>
                <c:pt idx="2859">
                  <c:v>8</c:v>
                </c:pt>
                <c:pt idx="2860">
                  <c:v>7</c:v>
                </c:pt>
                <c:pt idx="2861">
                  <c:v>7</c:v>
                </c:pt>
                <c:pt idx="2862">
                  <c:v>5</c:v>
                </c:pt>
                <c:pt idx="2863">
                  <c:v>11</c:v>
                </c:pt>
                <c:pt idx="2864">
                  <c:v>10</c:v>
                </c:pt>
                <c:pt idx="2865">
                  <c:v>10</c:v>
                </c:pt>
                <c:pt idx="2866">
                  <c:v>12</c:v>
                </c:pt>
                <c:pt idx="2867">
                  <c:v>8</c:v>
                </c:pt>
                <c:pt idx="2868">
                  <c:v>12</c:v>
                </c:pt>
                <c:pt idx="2869">
                  <c:v>8</c:v>
                </c:pt>
                <c:pt idx="2870">
                  <c:v>5</c:v>
                </c:pt>
                <c:pt idx="2871">
                  <c:v>5</c:v>
                </c:pt>
                <c:pt idx="2872">
                  <c:v>12</c:v>
                </c:pt>
                <c:pt idx="2873">
                  <c:v>6</c:v>
                </c:pt>
                <c:pt idx="2874">
                  <c:v>11</c:v>
                </c:pt>
                <c:pt idx="2875">
                  <c:v>11</c:v>
                </c:pt>
                <c:pt idx="2876">
                  <c:v>11</c:v>
                </c:pt>
                <c:pt idx="2877">
                  <c:v>10</c:v>
                </c:pt>
                <c:pt idx="2878">
                  <c:v>11</c:v>
                </c:pt>
                <c:pt idx="2879">
                  <c:v>10</c:v>
                </c:pt>
                <c:pt idx="2880">
                  <c:v>7</c:v>
                </c:pt>
                <c:pt idx="2881">
                  <c:v>8</c:v>
                </c:pt>
                <c:pt idx="2882">
                  <c:v>8</c:v>
                </c:pt>
                <c:pt idx="2883">
                  <c:v>8</c:v>
                </c:pt>
                <c:pt idx="2884">
                  <c:v>12</c:v>
                </c:pt>
                <c:pt idx="2885">
                  <c:v>14</c:v>
                </c:pt>
                <c:pt idx="2886">
                  <c:v>16</c:v>
                </c:pt>
                <c:pt idx="2887">
                  <c:v>8</c:v>
                </c:pt>
                <c:pt idx="2888">
                  <c:v>8</c:v>
                </c:pt>
                <c:pt idx="2889">
                  <c:v>7</c:v>
                </c:pt>
                <c:pt idx="2890">
                  <c:v>11</c:v>
                </c:pt>
                <c:pt idx="2891">
                  <c:v>5</c:v>
                </c:pt>
                <c:pt idx="2892">
                  <c:v>15</c:v>
                </c:pt>
                <c:pt idx="2893">
                  <c:v>13</c:v>
                </c:pt>
                <c:pt idx="2894">
                  <c:v>11</c:v>
                </c:pt>
                <c:pt idx="2895">
                  <c:v>4</c:v>
                </c:pt>
                <c:pt idx="2896">
                  <c:v>7</c:v>
                </c:pt>
                <c:pt idx="2897">
                  <c:v>3</c:v>
                </c:pt>
                <c:pt idx="2898">
                  <c:v>8</c:v>
                </c:pt>
                <c:pt idx="2899">
                  <c:v>10</c:v>
                </c:pt>
                <c:pt idx="2900">
                  <c:v>15</c:v>
                </c:pt>
                <c:pt idx="2901">
                  <c:v>18</c:v>
                </c:pt>
                <c:pt idx="2902">
                  <c:v>8</c:v>
                </c:pt>
                <c:pt idx="2903">
                  <c:v>9</c:v>
                </c:pt>
                <c:pt idx="2904">
                  <c:v>7</c:v>
                </c:pt>
                <c:pt idx="2905">
                  <c:v>11</c:v>
                </c:pt>
                <c:pt idx="2906">
                  <c:v>9</c:v>
                </c:pt>
                <c:pt idx="2907">
                  <c:v>11</c:v>
                </c:pt>
                <c:pt idx="2908">
                  <c:v>10</c:v>
                </c:pt>
                <c:pt idx="2909">
                  <c:v>8</c:v>
                </c:pt>
                <c:pt idx="2910">
                  <c:v>5</c:v>
                </c:pt>
                <c:pt idx="2911">
                  <c:v>8</c:v>
                </c:pt>
                <c:pt idx="2912">
                  <c:v>7</c:v>
                </c:pt>
                <c:pt idx="2913">
                  <c:v>8</c:v>
                </c:pt>
                <c:pt idx="2914">
                  <c:v>5</c:v>
                </c:pt>
                <c:pt idx="2915">
                  <c:v>10</c:v>
                </c:pt>
                <c:pt idx="2916">
                  <c:v>8</c:v>
                </c:pt>
                <c:pt idx="2917">
                  <c:v>6</c:v>
                </c:pt>
                <c:pt idx="2918">
                  <c:v>5</c:v>
                </c:pt>
                <c:pt idx="2919">
                  <c:v>10</c:v>
                </c:pt>
                <c:pt idx="2920">
                  <c:v>13</c:v>
                </c:pt>
                <c:pt idx="2921">
                  <c:v>7</c:v>
                </c:pt>
                <c:pt idx="2922">
                  <c:v>10</c:v>
                </c:pt>
                <c:pt idx="2923">
                  <c:v>6</c:v>
                </c:pt>
                <c:pt idx="2924">
                  <c:v>6</c:v>
                </c:pt>
                <c:pt idx="2925">
                  <c:v>9</c:v>
                </c:pt>
                <c:pt idx="2926">
                  <c:v>10</c:v>
                </c:pt>
                <c:pt idx="2927">
                  <c:v>11</c:v>
                </c:pt>
                <c:pt idx="2928">
                  <c:v>5</c:v>
                </c:pt>
                <c:pt idx="2929">
                  <c:v>6</c:v>
                </c:pt>
                <c:pt idx="2930">
                  <c:v>3</c:v>
                </c:pt>
                <c:pt idx="2931">
                  <c:v>11</c:v>
                </c:pt>
                <c:pt idx="2932">
                  <c:v>11</c:v>
                </c:pt>
                <c:pt idx="2933">
                  <c:v>4</c:v>
                </c:pt>
                <c:pt idx="2934">
                  <c:v>14</c:v>
                </c:pt>
                <c:pt idx="2935">
                  <c:v>7</c:v>
                </c:pt>
                <c:pt idx="2936">
                  <c:v>7</c:v>
                </c:pt>
                <c:pt idx="2937">
                  <c:v>11</c:v>
                </c:pt>
                <c:pt idx="2938">
                  <c:v>10</c:v>
                </c:pt>
                <c:pt idx="2939">
                  <c:v>13</c:v>
                </c:pt>
                <c:pt idx="2940">
                  <c:v>11</c:v>
                </c:pt>
                <c:pt idx="2941">
                  <c:v>9</c:v>
                </c:pt>
                <c:pt idx="2942">
                  <c:v>13</c:v>
                </c:pt>
                <c:pt idx="2943">
                  <c:v>11</c:v>
                </c:pt>
                <c:pt idx="2944">
                  <c:v>9</c:v>
                </c:pt>
                <c:pt idx="2945">
                  <c:v>12</c:v>
                </c:pt>
                <c:pt idx="2946">
                  <c:v>12</c:v>
                </c:pt>
                <c:pt idx="2947">
                  <c:v>10</c:v>
                </c:pt>
                <c:pt idx="2948">
                  <c:v>6</c:v>
                </c:pt>
                <c:pt idx="2949">
                  <c:v>4</c:v>
                </c:pt>
                <c:pt idx="2950">
                  <c:v>9</c:v>
                </c:pt>
                <c:pt idx="2951">
                  <c:v>12</c:v>
                </c:pt>
                <c:pt idx="2952">
                  <c:v>9</c:v>
                </c:pt>
                <c:pt idx="2953">
                  <c:v>14</c:v>
                </c:pt>
                <c:pt idx="2954">
                  <c:v>9</c:v>
                </c:pt>
                <c:pt idx="2955">
                  <c:v>13</c:v>
                </c:pt>
                <c:pt idx="2956">
                  <c:v>8</c:v>
                </c:pt>
                <c:pt idx="2957">
                  <c:v>6</c:v>
                </c:pt>
                <c:pt idx="2958">
                  <c:v>8</c:v>
                </c:pt>
                <c:pt idx="2959">
                  <c:v>10</c:v>
                </c:pt>
                <c:pt idx="2960">
                  <c:v>19</c:v>
                </c:pt>
                <c:pt idx="2961">
                  <c:v>6</c:v>
                </c:pt>
                <c:pt idx="2962">
                  <c:v>9</c:v>
                </c:pt>
                <c:pt idx="2963">
                  <c:v>17</c:v>
                </c:pt>
                <c:pt idx="2964">
                  <c:v>11</c:v>
                </c:pt>
                <c:pt idx="2965">
                  <c:v>7</c:v>
                </c:pt>
                <c:pt idx="2966">
                  <c:v>8</c:v>
                </c:pt>
                <c:pt idx="2967">
                  <c:v>11</c:v>
                </c:pt>
                <c:pt idx="2968">
                  <c:v>12</c:v>
                </c:pt>
                <c:pt idx="2969">
                  <c:v>9</c:v>
                </c:pt>
                <c:pt idx="2970">
                  <c:v>11</c:v>
                </c:pt>
                <c:pt idx="2971">
                  <c:v>8</c:v>
                </c:pt>
                <c:pt idx="2972">
                  <c:v>7</c:v>
                </c:pt>
                <c:pt idx="2973">
                  <c:v>7</c:v>
                </c:pt>
                <c:pt idx="2974">
                  <c:v>10</c:v>
                </c:pt>
                <c:pt idx="2975">
                  <c:v>9</c:v>
                </c:pt>
                <c:pt idx="2976">
                  <c:v>9</c:v>
                </c:pt>
                <c:pt idx="2977">
                  <c:v>8</c:v>
                </c:pt>
                <c:pt idx="2978">
                  <c:v>7</c:v>
                </c:pt>
                <c:pt idx="2979">
                  <c:v>14</c:v>
                </c:pt>
                <c:pt idx="2980">
                  <c:v>7</c:v>
                </c:pt>
                <c:pt idx="2981">
                  <c:v>3</c:v>
                </c:pt>
                <c:pt idx="2982">
                  <c:v>10</c:v>
                </c:pt>
                <c:pt idx="2983">
                  <c:v>8</c:v>
                </c:pt>
                <c:pt idx="2984">
                  <c:v>9</c:v>
                </c:pt>
                <c:pt idx="2985">
                  <c:v>8</c:v>
                </c:pt>
                <c:pt idx="2986">
                  <c:v>9</c:v>
                </c:pt>
                <c:pt idx="2987">
                  <c:v>7</c:v>
                </c:pt>
                <c:pt idx="2988">
                  <c:v>12</c:v>
                </c:pt>
                <c:pt idx="2989">
                  <c:v>19</c:v>
                </c:pt>
                <c:pt idx="2990">
                  <c:v>8</c:v>
                </c:pt>
                <c:pt idx="2991">
                  <c:v>9</c:v>
                </c:pt>
                <c:pt idx="2992">
                  <c:v>12</c:v>
                </c:pt>
                <c:pt idx="2993">
                  <c:v>8</c:v>
                </c:pt>
                <c:pt idx="2994">
                  <c:v>8</c:v>
                </c:pt>
                <c:pt idx="2995">
                  <c:v>3</c:v>
                </c:pt>
                <c:pt idx="2996">
                  <c:v>8</c:v>
                </c:pt>
                <c:pt idx="2997">
                  <c:v>9</c:v>
                </c:pt>
                <c:pt idx="2998">
                  <c:v>9</c:v>
                </c:pt>
                <c:pt idx="2999">
                  <c:v>8</c:v>
                </c:pt>
                <c:pt idx="3000">
                  <c:v>9</c:v>
                </c:pt>
                <c:pt idx="3001">
                  <c:v>9</c:v>
                </c:pt>
                <c:pt idx="3002">
                  <c:v>8</c:v>
                </c:pt>
                <c:pt idx="3003">
                  <c:v>15</c:v>
                </c:pt>
                <c:pt idx="3004">
                  <c:v>6</c:v>
                </c:pt>
                <c:pt idx="3005">
                  <c:v>9</c:v>
                </c:pt>
                <c:pt idx="3006">
                  <c:v>10</c:v>
                </c:pt>
                <c:pt idx="3007">
                  <c:v>6</c:v>
                </c:pt>
                <c:pt idx="3008">
                  <c:v>3</c:v>
                </c:pt>
                <c:pt idx="3009">
                  <c:v>10</c:v>
                </c:pt>
                <c:pt idx="3010">
                  <c:v>9</c:v>
                </c:pt>
                <c:pt idx="3011">
                  <c:v>12</c:v>
                </c:pt>
                <c:pt idx="3012">
                  <c:v>11</c:v>
                </c:pt>
                <c:pt idx="3013">
                  <c:v>14</c:v>
                </c:pt>
                <c:pt idx="3014">
                  <c:v>7</c:v>
                </c:pt>
                <c:pt idx="3015">
                  <c:v>7</c:v>
                </c:pt>
                <c:pt idx="3016">
                  <c:v>12</c:v>
                </c:pt>
                <c:pt idx="3017">
                  <c:v>3</c:v>
                </c:pt>
                <c:pt idx="3018">
                  <c:v>10</c:v>
                </c:pt>
                <c:pt idx="3019">
                  <c:v>13</c:v>
                </c:pt>
                <c:pt idx="3020">
                  <c:v>8</c:v>
                </c:pt>
                <c:pt idx="3021">
                  <c:v>5</c:v>
                </c:pt>
                <c:pt idx="3022">
                  <c:v>10</c:v>
                </c:pt>
                <c:pt idx="3023">
                  <c:v>11</c:v>
                </c:pt>
                <c:pt idx="3024">
                  <c:v>6</c:v>
                </c:pt>
                <c:pt idx="3025">
                  <c:v>7</c:v>
                </c:pt>
                <c:pt idx="3026">
                  <c:v>9</c:v>
                </c:pt>
                <c:pt idx="3027">
                  <c:v>8</c:v>
                </c:pt>
                <c:pt idx="3028">
                  <c:v>10</c:v>
                </c:pt>
                <c:pt idx="3029">
                  <c:v>8</c:v>
                </c:pt>
                <c:pt idx="3030">
                  <c:v>8</c:v>
                </c:pt>
                <c:pt idx="3031">
                  <c:v>11</c:v>
                </c:pt>
                <c:pt idx="3032">
                  <c:v>15</c:v>
                </c:pt>
                <c:pt idx="3033">
                  <c:v>9</c:v>
                </c:pt>
                <c:pt idx="3034">
                  <c:v>9</c:v>
                </c:pt>
                <c:pt idx="3035">
                  <c:v>9</c:v>
                </c:pt>
                <c:pt idx="3036">
                  <c:v>4</c:v>
                </c:pt>
                <c:pt idx="3037">
                  <c:v>8</c:v>
                </c:pt>
                <c:pt idx="3038">
                  <c:v>11</c:v>
                </c:pt>
                <c:pt idx="3039">
                  <c:v>4</c:v>
                </c:pt>
                <c:pt idx="3040">
                  <c:v>5</c:v>
                </c:pt>
                <c:pt idx="3041">
                  <c:v>11</c:v>
                </c:pt>
                <c:pt idx="3042">
                  <c:v>9</c:v>
                </c:pt>
                <c:pt idx="3043">
                  <c:v>7</c:v>
                </c:pt>
                <c:pt idx="3044">
                  <c:v>6</c:v>
                </c:pt>
                <c:pt idx="3045">
                  <c:v>5</c:v>
                </c:pt>
                <c:pt idx="3046">
                  <c:v>10</c:v>
                </c:pt>
                <c:pt idx="3047">
                  <c:v>10</c:v>
                </c:pt>
                <c:pt idx="3048">
                  <c:v>11</c:v>
                </c:pt>
                <c:pt idx="3049">
                  <c:v>11</c:v>
                </c:pt>
                <c:pt idx="3050">
                  <c:v>6</c:v>
                </c:pt>
                <c:pt idx="3051">
                  <c:v>11</c:v>
                </c:pt>
                <c:pt idx="3052">
                  <c:v>7</c:v>
                </c:pt>
                <c:pt idx="3053">
                  <c:v>9</c:v>
                </c:pt>
                <c:pt idx="3054">
                  <c:v>10</c:v>
                </c:pt>
                <c:pt idx="3055">
                  <c:v>5</c:v>
                </c:pt>
                <c:pt idx="3056">
                  <c:v>7</c:v>
                </c:pt>
                <c:pt idx="3057">
                  <c:v>8</c:v>
                </c:pt>
                <c:pt idx="3058">
                  <c:v>11</c:v>
                </c:pt>
                <c:pt idx="3059">
                  <c:v>5</c:v>
                </c:pt>
                <c:pt idx="3060">
                  <c:v>9</c:v>
                </c:pt>
                <c:pt idx="3061">
                  <c:v>11</c:v>
                </c:pt>
                <c:pt idx="3062">
                  <c:v>9</c:v>
                </c:pt>
                <c:pt idx="3063">
                  <c:v>11</c:v>
                </c:pt>
                <c:pt idx="3064">
                  <c:v>8</c:v>
                </c:pt>
                <c:pt idx="3065">
                  <c:v>6</c:v>
                </c:pt>
                <c:pt idx="3066">
                  <c:v>5</c:v>
                </c:pt>
                <c:pt idx="3067">
                  <c:v>12</c:v>
                </c:pt>
                <c:pt idx="3068">
                  <c:v>6</c:v>
                </c:pt>
                <c:pt idx="3069">
                  <c:v>10</c:v>
                </c:pt>
                <c:pt idx="3070">
                  <c:v>5</c:v>
                </c:pt>
                <c:pt idx="3071">
                  <c:v>6</c:v>
                </c:pt>
                <c:pt idx="3072">
                  <c:v>8</c:v>
                </c:pt>
                <c:pt idx="3073">
                  <c:v>12</c:v>
                </c:pt>
                <c:pt idx="3074">
                  <c:v>11</c:v>
                </c:pt>
                <c:pt idx="3075">
                  <c:v>16</c:v>
                </c:pt>
                <c:pt idx="3076">
                  <c:v>3</c:v>
                </c:pt>
                <c:pt idx="3077">
                  <c:v>7</c:v>
                </c:pt>
                <c:pt idx="3078">
                  <c:v>8</c:v>
                </c:pt>
                <c:pt idx="3079">
                  <c:v>6</c:v>
                </c:pt>
                <c:pt idx="3080">
                  <c:v>8</c:v>
                </c:pt>
                <c:pt idx="3081">
                  <c:v>7</c:v>
                </c:pt>
                <c:pt idx="3082">
                  <c:v>5</c:v>
                </c:pt>
                <c:pt idx="3083">
                  <c:v>6</c:v>
                </c:pt>
                <c:pt idx="3084">
                  <c:v>5</c:v>
                </c:pt>
                <c:pt idx="3085">
                  <c:v>4</c:v>
                </c:pt>
                <c:pt idx="3086">
                  <c:v>7</c:v>
                </c:pt>
                <c:pt idx="3087">
                  <c:v>11</c:v>
                </c:pt>
                <c:pt idx="3088">
                  <c:v>4</c:v>
                </c:pt>
                <c:pt idx="3089">
                  <c:v>4</c:v>
                </c:pt>
                <c:pt idx="3090">
                  <c:v>10</c:v>
                </c:pt>
                <c:pt idx="3091">
                  <c:v>7</c:v>
                </c:pt>
                <c:pt idx="3092">
                  <c:v>12</c:v>
                </c:pt>
                <c:pt idx="3093">
                  <c:v>7</c:v>
                </c:pt>
                <c:pt idx="3094">
                  <c:v>8</c:v>
                </c:pt>
                <c:pt idx="3095">
                  <c:v>5</c:v>
                </c:pt>
                <c:pt idx="3096">
                  <c:v>3</c:v>
                </c:pt>
                <c:pt idx="3097">
                  <c:v>8</c:v>
                </c:pt>
                <c:pt idx="3098">
                  <c:v>9</c:v>
                </c:pt>
                <c:pt idx="3099">
                  <c:v>6</c:v>
                </c:pt>
                <c:pt idx="3100">
                  <c:v>10</c:v>
                </c:pt>
                <c:pt idx="3101">
                  <c:v>11</c:v>
                </c:pt>
                <c:pt idx="3102">
                  <c:v>4</c:v>
                </c:pt>
                <c:pt idx="3103">
                  <c:v>6</c:v>
                </c:pt>
                <c:pt idx="3104">
                  <c:v>16</c:v>
                </c:pt>
                <c:pt idx="3105">
                  <c:v>10</c:v>
                </c:pt>
                <c:pt idx="3106">
                  <c:v>3</c:v>
                </c:pt>
                <c:pt idx="3107">
                  <c:v>13</c:v>
                </c:pt>
                <c:pt idx="3108">
                  <c:v>6</c:v>
                </c:pt>
                <c:pt idx="3109">
                  <c:v>11</c:v>
                </c:pt>
                <c:pt idx="3110">
                  <c:v>5</c:v>
                </c:pt>
                <c:pt idx="3111">
                  <c:v>9</c:v>
                </c:pt>
                <c:pt idx="3112">
                  <c:v>7</c:v>
                </c:pt>
                <c:pt idx="3113">
                  <c:v>14</c:v>
                </c:pt>
                <c:pt idx="3114">
                  <c:v>8</c:v>
                </c:pt>
                <c:pt idx="3115">
                  <c:v>5</c:v>
                </c:pt>
                <c:pt idx="3116">
                  <c:v>8</c:v>
                </c:pt>
                <c:pt idx="3117">
                  <c:v>8</c:v>
                </c:pt>
                <c:pt idx="3118">
                  <c:v>4</c:v>
                </c:pt>
                <c:pt idx="3119">
                  <c:v>15</c:v>
                </c:pt>
                <c:pt idx="3120">
                  <c:v>7</c:v>
                </c:pt>
                <c:pt idx="3121">
                  <c:v>15</c:v>
                </c:pt>
                <c:pt idx="3122">
                  <c:v>8</c:v>
                </c:pt>
                <c:pt idx="3123">
                  <c:v>10</c:v>
                </c:pt>
                <c:pt idx="3124">
                  <c:v>6</c:v>
                </c:pt>
                <c:pt idx="3125">
                  <c:v>5</c:v>
                </c:pt>
                <c:pt idx="3126">
                  <c:v>8</c:v>
                </c:pt>
                <c:pt idx="3127">
                  <c:v>4</c:v>
                </c:pt>
                <c:pt idx="3128">
                  <c:v>10</c:v>
                </c:pt>
                <c:pt idx="3129">
                  <c:v>8</c:v>
                </c:pt>
                <c:pt idx="3130">
                  <c:v>6</c:v>
                </c:pt>
                <c:pt idx="3131">
                  <c:v>5</c:v>
                </c:pt>
                <c:pt idx="3132">
                  <c:v>8</c:v>
                </c:pt>
                <c:pt idx="3133">
                  <c:v>5</c:v>
                </c:pt>
                <c:pt idx="3134">
                  <c:v>7</c:v>
                </c:pt>
                <c:pt idx="3135">
                  <c:v>5</c:v>
                </c:pt>
                <c:pt idx="3136">
                  <c:v>4</c:v>
                </c:pt>
                <c:pt idx="3137">
                  <c:v>7</c:v>
                </c:pt>
                <c:pt idx="3138">
                  <c:v>11</c:v>
                </c:pt>
                <c:pt idx="3139">
                  <c:v>5</c:v>
                </c:pt>
                <c:pt idx="3140">
                  <c:v>3</c:v>
                </c:pt>
                <c:pt idx="3141">
                  <c:v>8</c:v>
                </c:pt>
                <c:pt idx="3142">
                  <c:v>5</c:v>
                </c:pt>
                <c:pt idx="3143">
                  <c:v>10</c:v>
                </c:pt>
                <c:pt idx="3144">
                  <c:v>5</c:v>
                </c:pt>
                <c:pt idx="3145">
                  <c:v>9</c:v>
                </c:pt>
                <c:pt idx="3146">
                  <c:v>5</c:v>
                </c:pt>
                <c:pt idx="3147">
                  <c:v>6</c:v>
                </c:pt>
                <c:pt idx="3148">
                  <c:v>9</c:v>
                </c:pt>
                <c:pt idx="3149">
                  <c:v>9</c:v>
                </c:pt>
                <c:pt idx="3150">
                  <c:v>7</c:v>
                </c:pt>
                <c:pt idx="3151">
                  <c:v>9</c:v>
                </c:pt>
                <c:pt idx="3152">
                  <c:v>12</c:v>
                </c:pt>
                <c:pt idx="3153">
                  <c:v>10</c:v>
                </c:pt>
                <c:pt idx="3154">
                  <c:v>5</c:v>
                </c:pt>
                <c:pt idx="3155">
                  <c:v>11</c:v>
                </c:pt>
                <c:pt idx="3156">
                  <c:v>6</c:v>
                </c:pt>
                <c:pt idx="3157">
                  <c:v>10</c:v>
                </c:pt>
                <c:pt idx="3158">
                  <c:v>10</c:v>
                </c:pt>
                <c:pt idx="3159">
                  <c:v>9</c:v>
                </c:pt>
                <c:pt idx="3160">
                  <c:v>2</c:v>
                </c:pt>
                <c:pt idx="3161">
                  <c:v>11</c:v>
                </c:pt>
                <c:pt idx="3162">
                  <c:v>4</c:v>
                </c:pt>
                <c:pt idx="3163">
                  <c:v>13</c:v>
                </c:pt>
                <c:pt idx="3164">
                  <c:v>9</c:v>
                </c:pt>
                <c:pt idx="3165">
                  <c:v>6</c:v>
                </c:pt>
                <c:pt idx="3166">
                  <c:v>13</c:v>
                </c:pt>
                <c:pt idx="3167">
                  <c:v>10</c:v>
                </c:pt>
                <c:pt idx="3168">
                  <c:v>5</c:v>
                </c:pt>
                <c:pt idx="3169">
                  <c:v>8</c:v>
                </c:pt>
                <c:pt idx="3170">
                  <c:v>9</c:v>
                </c:pt>
                <c:pt idx="3171">
                  <c:v>11</c:v>
                </c:pt>
                <c:pt idx="3172">
                  <c:v>12</c:v>
                </c:pt>
                <c:pt idx="3173">
                  <c:v>7</c:v>
                </c:pt>
                <c:pt idx="3174">
                  <c:v>6</c:v>
                </c:pt>
                <c:pt idx="3175">
                  <c:v>7</c:v>
                </c:pt>
                <c:pt idx="3176">
                  <c:v>9</c:v>
                </c:pt>
                <c:pt idx="3177">
                  <c:v>5</c:v>
                </c:pt>
                <c:pt idx="3178">
                  <c:v>13</c:v>
                </c:pt>
                <c:pt idx="3179">
                  <c:v>6</c:v>
                </c:pt>
                <c:pt idx="3180">
                  <c:v>10</c:v>
                </c:pt>
                <c:pt idx="3181">
                  <c:v>11</c:v>
                </c:pt>
                <c:pt idx="3182">
                  <c:v>2</c:v>
                </c:pt>
                <c:pt idx="3183">
                  <c:v>11</c:v>
                </c:pt>
                <c:pt idx="3184">
                  <c:v>7</c:v>
                </c:pt>
                <c:pt idx="3185">
                  <c:v>9</c:v>
                </c:pt>
                <c:pt idx="3186">
                  <c:v>8</c:v>
                </c:pt>
                <c:pt idx="3187">
                  <c:v>5</c:v>
                </c:pt>
                <c:pt idx="3188">
                  <c:v>5</c:v>
                </c:pt>
                <c:pt idx="3189">
                  <c:v>8</c:v>
                </c:pt>
                <c:pt idx="3190">
                  <c:v>7</c:v>
                </c:pt>
                <c:pt idx="3191">
                  <c:v>10</c:v>
                </c:pt>
                <c:pt idx="3192">
                  <c:v>11</c:v>
                </c:pt>
                <c:pt idx="3193">
                  <c:v>8</c:v>
                </c:pt>
                <c:pt idx="3194">
                  <c:v>11</c:v>
                </c:pt>
                <c:pt idx="3195">
                  <c:v>10</c:v>
                </c:pt>
                <c:pt idx="3196">
                  <c:v>6</c:v>
                </c:pt>
                <c:pt idx="3197">
                  <c:v>11</c:v>
                </c:pt>
                <c:pt idx="3198">
                  <c:v>6</c:v>
                </c:pt>
                <c:pt idx="3199">
                  <c:v>9</c:v>
                </c:pt>
                <c:pt idx="3200">
                  <c:v>6</c:v>
                </c:pt>
                <c:pt idx="3201">
                  <c:v>5</c:v>
                </c:pt>
                <c:pt idx="3202">
                  <c:v>8</c:v>
                </c:pt>
                <c:pt idx="3203">
                  <c:v>9</c:v>
                </c:pt>
                <c:pt idx="3204">
                  <c:v>12</c:v>
                </c:pt>
                <c:pt idx="3205">
                  <c:v>6</c:v>
                </c:pt>
                <c:pt idx="3206">
                  <c:v>5</c:v>
                </c:pt>
                <c:pt idx="3207">
                  <c:v>5</c:v>
                </c:pt>
                <c:pt idx="3208">
                  <c:v>8</c:v>
                </c:pt>
                <c:pt idx="3209">
                  <c:v>5</c:v>
                </c:pt>
                <c:pt idx="3210">
                  <c:v>6</c:v>
                </c:pt>
                <c:pt idx="3211">
                  <c:v>9</c:v>
                </c:pt>
                <c:pt idx="3212">
                  <c:v>6</c:v>
                </c:pt>
                <c:pt idx="3213">
                  <c:v>6</c:v>
                </c:pt>
                <c:pt idx="3214">
                  <c:v>4</c:v>
                </c:pt>
                <c:pt idx="3215">
                  <c:v>6</c:v>
                </c:pt>
                <c:pt idx="3216">
                  <c:v>5</c:v>
                </c:pt>
                <c:pt idx="3217">
                  <c:v>6</c:v>
                </c:pt>
                <c:pt idx="3218">
                  <c:v>7</c:v>
                </c:pt>
                <c:pt idx="3219">
                  <c:v>6</c:v>
                </c:pt>
                <c:pt idx="3220">
                  <c:v>6</c:v>
                </c:pt>
                <c:pt idx="3221">
                  <c:v>8</c:v>
                </c:pt>
                <c:pt idx="3222">
                  <c:v>8</c:v>
                </c:pt>
                <c:pt idx="3223">
                  <c:v>7</c:v>
                </c:pt>
                <c:pt idx="3224">
                  <c:v>8</c:v>
                </c:pt>
                <c:pt idx="3225">
                  <c:v>12</c:v>
                </c:pt>
                <c:pt idx="3226">
                  <c:v>10</c:v>
                </c:pt>
                <c:pt idx="3227">
                  <c:v>2</c:v>
                </c:pt>
                <c:pt idx="3228">
                  <c:v>10</c:v>
                </c:pt>
                <c:pt idx="3229">
                  <c:v>4</c:v>
                </c:pt>
                <c:pt idx="3230">
                  <c:v>3</c:v>
                </c:pt>
                <c:pt idx="3231">
                  <c:v>12</c:v>
                </c:pt>
                <c:pt idx="3232">
                  <c:v>6</c:v>
                </c:pt>
                <c:pt idx="3233">
                  <c:v>8</c:v>
                </c:pt>
                <c:pt idx="3234">
                  <c:v>8</c:v>
                </c:pt>
                <c:pt idx="3235">
                  <c:v>4</c:v>
                </c:pt>
                <c:pt idx="3236">
                  <c:v>3</c:v>
                </c:pt>
                <c:pt idx="3237">
                  <c:v>6</c:v>
                </c:pt>
                <c:pt idx="3238">
                  <c:v>9</c:v>
                </c:pt>
                <c:pt idx="3239">
                  <c:v>6</c:v>
                </c:pt>
                <c:pt idx="3240">
                  <c:v>3</c:v>
                </c:pt>
                <c:pt idx="3241">
                  <c:v>11</c:v>
                </c:pt>
                <c:pt idx="3242">
                  <c:v>6</c:v>
                </c:pt>
                <c:pt idx="3243">
                  <c:v>8</c:v>
                </c:pt>
                <c:pt idx="3244">
                  <c:v>7</c:v>
                </c:pt>
                <c:pt idx="3245">
                  <c:v>11</c:v>
                </c:pt>
                <c:pt idx="3246">
                  <c:v>8</c:v>
                </c:pt>
                <c:pt idx="3247">
                  <c:v>9</c:v>
                </c:pt>
                <c:pt idx="3248">
                  <c:v>6</c:v>
                </c:pt>
                <c:pt idx="3249">
                  <c:v>7</c:v>
                </c:pt>
                <c:pt idx="3250">
                  <c:v>7</c:v>
                </c:pt>
                <c:pt idx="3251">
                  <c:v>10</c:v>
                </c:pt>
                <c:pt idx="3252">
                  <c:v>8</c:v>
                </c:pt>
                <c:pt idx="3253">
                  <c:v>8</c:v>
                </c:pt>
                <c:pt idx="3254">
                  <c:v>13</c:v>
                </c:pt>
                <c:pt idx="3255">
                  <c:v>9</c:v>
                </c:pt>
                <c:pt idx="3256">
                  <c:v>13</c:v>
                </c:pt>
                <c:pt idx="3257">
                  <c:v>7</c:v>
                </c:pt>
                <c:pt idx="3258">
                  <c:v>7</c:v>
                </c:pt>
                <c:pt idx="3259">
                  <c:v>8</c:v>
                </c:pt>
                <c:pt idx="3260">
                  <c:v>5</c:v>
                </c:pt>
                <c:pt idx="3261">
                  <c:v>11</c:v>
                </c:pt>
                <c:pt idx="3262">
                  <c:v>9</c:v>
                </c:pt>
                <c:pt idx="3263">
                  <c:v>3</c:v>
                </c:pt>
                <c:pt idx="3264">
                  <c:v>8</c:v>
                </c:pt>
                <c:pt idx="3265">
                  <c:v>9</c:v>
                </c:pt>
                <c:pt idx="3266">
                  <c:v>11</c:v>
                </c:pt>
                <c:pt idx="3267">
                  <c:v>5</c:v>
                </c:pt>
                <c:pt idx="3268">
                  <c:v>2</c:v>
                </c:pt>
                <c:pt idx="3269">
                  <c:v>8</c:v>
                </c:pt>
                <c:pt idx="3270">
                  <c:v>8</c:v>
                </c:pt>
                <c:pt idx="3271">
                  <c:v>7</c:v>
                </c:pt>
                <c:pt idx="3272">
                  <c:v>8</c:v>
                </c:pt>
                <c:pt idx="3273">
                  <c:v>13</c:v>
                </c:pt>
                <c:pt idx="3274">
                  <c:v>7</c:v>
                </c:pt>
                <c:pt idx="3275">
                  <c:v>5</c:v>
                </c:pt>
                <c:pt idx="3276">
                  <c:v>5</c:v>
                </c:pt>
                <c:pt idx="3277">
                  <c:v>2</c:v>
                </c:pt>
                <c:pt idx="3278">
                  <c:v>11</c:v>
                </c:pt>
                <c:pt idx="3279">
                  <c:v>6</c:v>
                </c:pt>
                <c:pt idx="3280">
                  <c:v>10</c:v>
                </c:pt>
                <c:pt idx="3281">
                  <c:v>14</c:v>
                </c:pt>
                <c:pt idx="3282">
                  <c:v>2</c:v>
                </c:pt>
                <c:pt idx="3283">
                  <c:v>10</c:v>
                </c:pt>
                <c:pt idx="3284">
                  <c:v>11</c:v>
                </c:pt>
                <c:pt idx="3285">
                  <c:v>9</c:v>
                </c:pt>
                <c:pt idx="3286">
                  <c:v>4</c:v>
                </c:pt>
                <c:pt idx="3287">
                  <c:v>9</c:v>
                </c:pt>
                <c:pt idx="3288">
                  <c:v>5</c:v>
                </c:pt>
                <c:pt idx="3289">
                  <c:v>10</c:v>
                </c:pt>
                <c:pt idx="3290">
                  <c:v>9</c:v>
                </c:pt>
                <c:pt idx="3291">
                  <c:v>14</c:v>
                </c:pt>
                <c:pt idx="3292">
                  <c:v>20</c:v>
                </c:pt>
                <c:pt idx="3293">
                  <c:v>5</c:v>
                </c:pt>
                <c:pt idx="3294">
                  <c:v>8</c:v>
                </c:pt>
                <c:pt idx="3295">
                  <c:v>6</c:v>
                </c:pt>
                <c:pt idx="3296">
                  <c:v>3</c:v>
                </c:pt>
                <c:pt idx="3297">
                  <c:v>6</c:v>
                </c:pt>
                <c:pt idx="3298">
                  <c:v>6</c:v>
                </c:pt>
                <c:pt idx="3299">
                  <c:v>9</c:v>
                </c:pt>
                <c:pt idx="3300">
                  <c:v>8</c:v>
                </c:pt>
                <c:pt idx="3301">
                  <c:v>4</c:v>
                </c:pt>
                <c:pt idx="3302">
                  <c:v>10</c:v>
                </c:pt>
                <c:pt idx="3303">
                  <c:v>5</c:v>
                </c:pt>
                <c:pt idx="3304">
                  <c:v>7</c:v>
                </c:pt>
                <c:pt idx="3305">
                  <c:v>13</c:v>
                </c:pt>
                <c:pt idx="3306">
                  <c:v>9</c:v>
                </c:pt>
                <c:pt idx="3307">
                  <c:v>6</c:v>
                </c:pt>
                <c:pt idx="3308">
                  <c:v>8</c:v>
                </c:pt>
                <c:pt idx="3309">
                  <c:v>6</c:v>
                </c:pt>
                <c:pt idx="3310">
                  <c:v>5</c:v>
                </c:pt>
                <c:pt idx="3311">
                  <c:v>4</c:v>
                </c:pt>
                <c:pt idx="3312">
                  <c:v>8</c:v>
                </c:pt>
                <c:pt idx="3313">
                  <c:v>10</c:v>
                </c:pt>
                <c:pt idx="3314">
                  <c:v>9</c:v>
                </c:pt>
                <c:pt idx="3315">
                  <c:v>13</c:v>
                </c:pt>
                <c:pt idx="3316">
                  <c:v>7</c:v>
                </c:pt>
                <c:pt idx="3317">
                  <c:v>3</c:v>
                </c:pt>
                <c:pt idx="3318">
                  <c:v>12</c:v>
                </c:pt>
                <c:pt idx="3319">
                  <c:v>11</c:v>
                </c:pt>
                <c:pt idx="3320">
                  <c:v>11</c:v>
                </c:pt>
                <c:pt idx="3321">
                  <c:v>10</c:v>
                </c:pt>
                <c:pt idx="3322">
                  <c:v>5</c:v>
                </c:pt>
                <c:pt idx="3323">
                  <c:v>8</c:v>
                </c:pt>
                <c:pt idx="3324">
                  <c:v>5</c:v>
                </c:pt>
                <c:pt idx="3325">
                  <c:v>7</c:v>
                </c:pt>
                <c:pt idx="3326">
                  <c:v>3</c:v>
                </c:pt>
                <c:pt idx="3327">
                  <c:v>10</c:v>
                </c:pt>
                <c:pt idx="3328">
                  <c:v>14</c:v>
                </c:pt>
                <c:pt idx="3329">
                  <c:v>5</c:v>
                </c:pt>
                <c:pt idx="3330">
                  <c:v>5</c:v>
                </c:pt>
                <c:pt idx="3331">
                  <c:v>6</c:v>
                </c:pt>
                <c:pt idx="3332">
                  <c:v>6</c:v>
                </c:pt>
                <c:pt idx="3333">
                  <c:v>7</c:v>
                </c:pt>
                <c:pt idx="3334">
                  <c:v>4</c:v>
                </c:pt>
                <c:pt idx="3335">
                  <c:v>9</c:v>
                </c:pt>
                <c:pt idx="3336">
                  <c:v>4</c:v>
                </c:pt>
                <c:pt idx="3337">
                  <c:v>10</c:v>
                </c:pt>
                <c:pt idx="3338">
                  <c:v>4</c:v>
                </c:pt>
                <c:pt idx="3339">
                  <c:v>9</c:v>
                </c:pt>
                <c:pt idx="3340">
                  <c:v>6</c:v>
                </c:pt>
                <c:pt idx="3341">
                  <c:v>6</c:v>
                </c:pt>
                <c:pt idx="3342">
                  <c:v>9</c:v>
                </c:pt>
                <c:pt idx="3343">
                  <c:v>7</c:v>
                </c:pt>
                <c:pt idx="3344">
                  <c:v>8</c:v>
                </c:pt>
                <c:pt idx="3345">
                  <c:v>7</c:v>
                </c:pt>
                <c:pt idx="3346">
                  <c:v>8</c:v>
                </c:pt>
                <c:pt idx="3347">
                  <c:v>8</c:v>
                </c:pt>
                <c:pt idx="3348">
                  <c:v>10</c:v>
                </c:pt>
                <c:pt idx="3349">
                  <c:v>4</c:v>
                </c:pt>
                <c:pt idx="3350">
                  <c:v>8</c:v>
                </c:pt>
                <c:pt idx="3351">
                  <c:v>11</c:v>
                </c:pt>
                <c:pt idx="3352">
                  <c:v>9</c:v>
                </c:pt>
                <c:pt idx="3353">
                  <c:v>5</c:v>
                </c:pt>
                <c:pt idx="3354">
                  <c:v>7</c:v>
                </c:pt>
                <c:pt idx="3355">
                  <c:v>7</c:v>
                </c:pt>
                <c:pt idx="3356">
                  <c:v>12</c:v>
                </c:pt>
                <c:pt idx="3357">
                  <c:v>10</c:v>
                </c:pt>
                <c:pt idx="3358">
                  <c:v>9</c:v>
                </c:pt>
                <c:pt idx="3359">
                  <c:v>7</c:v>
                </c:pt>
                <c:pt idx="3360">
                  <c:v>7</c:v>
                </c:pt>
                <c:pt idx="3361">
                  <c:v>6</c:v>
                </c:pt>
                <c:pt idx="3362">
                  <c:v>8</c:v>
                </c:pt>
                <c:pt idx="3363">
                  <c:v>5</c:v>
                </c:pt>
                <c:pt idx="3364">
                  <c:v>6</c:v>
                </c:pt>
                <c:pt idx="3365">
                  <c:v>7</c:v>
                </c:pt>
                <c:pt idx="3366">
                  <c:v>6</c:v>
                </c:pt>
                <c:pt idx="3367">
                  <c:v>2</c:v>
                </c:pt>
                <c:pt idx="3368">
                  <c:v>6</c:v>
                </c:pt>
                <c:pt idx="3369">
                  <c:v>10</c:v>
                </c:pt>
                <c:pt idx="3370">
                  <c:v>10</c:v>
                </c:pt>
                <c:pt idx="3371">
                  <c:v>8</c:v>
                </c:pt>
                <c:pt idx="3372">
                  <c:v>2</c:v>
                </c:pt>
                <c:pt idx="3373">
                  <c:v>6</c:v>
                </c:pt>
                <c:pt idx="3374">
                  <c:v>5</c:v>
                </c:pt>
                <c:pt idx="3375">
                  <c:v>9</c:v>
                </c:pt>
                <c:pt idx="3376">
                  <c:v>8</c:v>
                </c:pt>
                <c:pt idx="3377">
                  <c:v>6</c:v>
                </c:pt>
                <c:pt idx="3378">
                  <c:v>5</c:v>
                </c:pt>
                <c:pt idx="3379">
                  <c:v>7</c:v>
                </c:pt>
                <c:pt idx="3380">
                  <c:v>7</c:v>
                </c:pt>
                <c:pt idx="3381">
                  <c:v>6</c:v>
                </c:pt>
                <c:pt idx="3382">
                  <c:v>4</c:v>
                </c:pt>
                <c:pt idx="3383">
                  <c:v>10</c:v>
                </c:pt>
                <c:pt idx="3384">
                  <c:v>8</c:v>
                </c:pt>
                <c:pt idx="3385">
                  <c:v>4</c:v>
                </c:pt>
                <c:pt idx="3386">
                  <c:v>6</c:v>
                </c:pt>
                <c:pt idx="3387">
                  <c:v>10</c:v>
                </c:pt>
                <c:pt idx="3388">
                  <c:v>6</c:v>
                </c:pt>
                <c:pt idx="3389">
                  <c:v>6</c:v>
                </c:pt>
                <c:pt idx="3390">
                  <c:v>9</c:v>
                </c:pt>
                <c:pt idx="3391">
                  <c:v>6</c:v>
                </c:pt>
                <c:pt idx="3392">
                  <c:v>6</c:v>
                </c:pt>
                <c:pt idx="3393">
                  <c:v>8</c:v>
                </c:pt>
                <c:pt idx="3394">
                  <c:v>7</c:v>
                </c:pt>
                <c:pt idx="3395">
                  <c:v>8</c:v>
                </c:pt>
                <c:pt idx="3396">
                  <c:v>8</c:v>
                </c:pt>
                <c:pt idx="3397">
                  <c:v>10</c:v>
                </c:pt>
                <c:pt idx="3398">
                  <c:v>8</c:v>
                </c:pt>
                <c:pt idx="3399">
                  <c:v>8</c:v>
                </c:pt>
                <c:pt idx="3400">
                  <c:v>7</c:v>
                </c:pt>
                <c:pt idx="3401">
                  <c:v>6</c:v>
                </c:pt>
                <c:pt idx="3402">
                  <c:v>10</c:v>
                </c:pt>
                <c:pt idx="3403">
                  <c:v>4</c:v>
                </c:pt>
                <c:pt idx="3404">
                  <c:v>3</c:v>
                </c:pt>
                <c:pt idx="3405">
                  <c:v>8</c:v>
                </c:pt>
                <c:pt idx="3406">
                  <c:v>3</c:v>
                </c:pt>
                <c:pt idx="3407">
                  <c:v>4</c:v>
                </c:pt>
                <c:pt idx="3408">
                  <c:v>10</c:v>
                </c:pt>
                <c:pt idx="3409">
                  <c:v>7</c:v>
                </c:pt>
                <c:pt idx="3410">
                  <c:v>4</c:v>
                </c:pt>
                <c:pt idx="3411">
                  <c:v>5</c:v>
                </c:pt>
                <c:pt idx="3412">
                  <c:v>6</c:v>
                </c:pt>
                <c:pt idx="3413">
                  <c:v>3</c:v>
                </c:pt>
                <c:pt idx="3414">
                  <c:v>5</c:v>
                </c:pt>
                <c:pt idx="3415">
                  <c:v>10</c:v>
                </c:pt>
                <c:pt idx="3416">
                  <c:v>5</c:v>
                </c:pt>
                <c:pt idx="3417">
                  <c:v>9</c:v>
                </c:pt>
                <c:pt idx="3418">
                  <c:v>4</c:v>
                </c:pt>
                <c:pt idx="3419">
                  <c:v>7</c:v>
                </c:pt>
                <c:pt idx="3420">
                  <c:v>5</c:v>
                </c:pt>
                <c:pt idx="3421">
                  <c:v>8</c:v>
                </c:pt>
                <c:pt idx="3422">
                  <c:v>5</c:v>
                </c:pt>
                <c:pt idx="3423">
                  <c:v>4</c:v>
                </c:pt>
                <c:pt idx="3424">
                  <c:v>8</c:v>
                </c:pt>
                <c:pt idx="3425">
                  <c:v>5</c:v>
                </c:pt>
                <c:pt idx="3426">
                  <c:v>3</c:v>
                </c:pt>
                <c:pt idx="3427">
                  <c:v>11</c:v>
                </c:pt>
                <c:pt idx="3428">
                  <c:v>8</c:v>
                </c:pt>
                <c:pt idx="3429">
                  <c:v>5</c:v>
                </c:pt>
                <c:pt idx="3430">
                  <c:v>11</c:v>
                </c:pt>
                <c:pt idx="3431">
                  <c:v>5</c:v>
                </c:pt>
                <c:pt idx="3432">
                  <c:v>6</c:v>
                </c:pt>
                <c:pt idx="3433">
                  <c:v>4</c:v>
                </c:pt>
                <c:pt idx="3434">
                  <c:v>3</c:v>
                </c:pt>
                <c:pt idx="3435">
                  <c:v>4</c:v>
                </c:pt>
                <c:pt idx="3436">
                  <c:v>5</c:v>
                </c:pt>
                <c:pt idx="3437">
                  <c:v>11</c:v>
                </c:pt>
                <c:pt idx="3438">
                  <c:v>6</c:v>
                </c:pt>
                <c:pt idx="3439">
                  <c:v>9</c:v>
                </c:pt>
                <c:pt idx="3440">
                  <c:v>8</c:v>
                </c:pt>
                <c:pt idx="3441">
                  <c:v>5</c:v>
                </c:pt>
                <c:pt idx="3442">
                  <c:v>5</c:v>
                </c:pt>
                <c:pt idx="3443">
                  <c:v>4</c:v>
                </c:pt>
                <c:pt idx="3444">
                  <c:v>5</c:v>
                </c:pt>
                <c:pt idx="3445">
                  <c:v>5</c:v>
                </c:pt>
                <c:pt idx="3446">
                  <c:v>4</c:v>
                </c:pt>
                <c:pt idx="3447">
                  <c:v>3</c:v>
                </c:pt>
                <c:pt idx="3448">
                  <c:v>7</c:v>
                </c:pt>
                <c:pt idx="3449">
                  <c:v>2</c:v>
                </c:pt>
                <c:pt idx="3450">
                  <c:v>4</c:v>
                </c:pt>
                <c:pt idx="3451">
                  <c:v>8</c:v>
                </c:pt>
                <c:pt idx="3452">
                  <c:v>6</c:v>
                </c:pt>
                <c:pt idx="3453">
                  <c:v>10</c:v>
                </c:pt>
                <c:pt idx="3454">
                  <c:v>4</c:v>
                </c:pt>
                <c:pt idx="3455">
                  <c:v>7</c:v>
                </c:pt>
                <c:pt idx="3456">
                  <c:v>7</c:v>
                </c:pt>
                <c:pt idx="3457">
                  <c:v>8</c:v>
                </c:pt>
                <c:pt idx="3458">
                  <c:v>11</c:v>
                </c:pt>
                <c:pt idx="3459">
                  <c:v>13</c:v>
                </c:pt>
                <c:pt idx="3460">
                  <c:v>4</c:v>
                </c:pt>
                <c:pt idx="3461">
                  <c:v>7</c:v>
                </c:pt>
                <c:pt idx="3462">
                  <c:v>8</c:v>
                </c:pt>
                <c:pt idx="3463">
                  <c:v>3</c:v>
                </c:pt>
                <c:pt idx="3464">
                  <c:v>3</c:v>
                </c:pt>
                <c:pt idx="3465">
                  <c:v>2</c:v>
                </c:pt>
                <c:pt idx="3466">
                  <c:v>4</c:v>
                </c:pt>
                <c:pt idx="3467">
                  <c:v>3</c:v>
                </c:pt>
                <c:pt idx="3468">
                  <c:v>8</c:v>
                </c:pt>
                <c:pt idx="3469">
                  <c:v>7</c:v>
                </c:pt>
                <c:pt idx="3470">
                  <c:v>3</c:v>
                </c:pt>
                <c:pt idx="3471">
                  <c:v>8</c:v>
                </c:pt>
                <c:pt idx="3472">
                  <c:v>9</c:v>
                </c:pt>
                <c:pt idx="3473">
                  <c:v>8</c:v>
                </c:pt>
                <c:pt idx="3474">
                  <c:v>4</c:v>
                </c:pt>
                <c:pt idx="3475">
                  <c:v>5</c:v>
                </c:pt>
                <c:pt idx="3476">
                  <c:v>9</c:v>
                </c:pt>
                <c:pt idx="3477">
                  <c:v>9</c:v>
                </c:pt>
                <c:pt idx="3478">
                  <c:v>6</c:v>
                </c:pt>
                <c:pt idx="3479">
                  <c:v>6</c:v>
                </c:pt>
                <c:pt idx="3480">
                  <c:v>3</c:v>
                </c:pt>
                <c:pt idx="3481">
                  <c:v>5</c:v>
                </c:pt>
                <c:pt idx="3482">
                  <c:v>4</c:v>
                </c:pt>
                <c:pt idx="3483">
                  <c:v>10</c:v>
                </c:pt>
                <c:pt idx="3484">
                  <c:v>6</c:v>
                </c:pt>
                <c:pt idx="3485">
                  <c:v>4</c:v>
                </c:pt>
                <c:pt idx="3486">
                  <c:v>6</c:v>
                </c:pt>
                <c:pt idx="3487">
                  <c:v>7</c:v>
                </c:pt>
                <c:pt idx="3488">
                  <c:v>6</c:v>
                </c:pt>
                <c:pt idx="3489">
                  <c:v>4</c:v>
                </c:pt>
                <c:pt idx="3490">
                  <c:v>7</c:v>
                </c:pt>
                <c:pt idx="3491">
                  <c:v>5</c:v>
                </c:pt>
                <c:pt idx="3492">
                  <c:v>5</c:v>
                </c:pt>
                <c:pt idx="3493">
                  <c:v>4</c:v>
                </c:pt>
                <c:pt idx="3494">
                  <c:v>5</c:v>
                </c:pt>
                <c:pt idx="3495">
                  <c:v>11</c:v>
                </c:pt>
                <c:pt idx="3496">
                  <c:v>4</c:v>
                </c:pt>
                <c:pt idx="3497">
                  <c:v>3</c:v>
                </c:pt>
                <c:pt idx="3498">
                  <c:v>6</c:v>
                </c:pt>
                <c:pt idx="3499">
                  <c:v>7</c:v>
                </c:pt>
                <c:pt idx="3500">
                  <c:v>8</c:v>
                </c:pt>
                <c:pt idx="3501">
                  <c:v>4</c:v>
                </c:pt>
                <c:pt idx="3502">
                  <c:v>10</c:v>
                </c:pt>
                <c:pt idx="3503">
                  <c:v>6</c:v>
                </c:pt>
                <c:pt idx="3504">
                  <c:v>6</c:v>
                </c:pt>
                <c:pt idx="3505">
                  <c:v>5</c:v>
                </c:pt>
                <c:pt idx="3506">
                  <c:v>9</c:v>
                </c:pt>
                <c:pt idx="3507">
                  <c:v>2</c:v>
                </c:pt>
                <c:pt idx="3508">
                  <c:v>4</c:v>
                </c:pt>
                <c:pt idx="3509">
                  <c:v>5</c:v>
                </c:pt>
                <c:pt idx="3510">
                  <c:v>5</c:v>
                </c:pt>
                <c:pt idx="3511">
                  <c:v>3</c:v>
                </c:pt>
                <c:pt idx="3512">
                  <c:v>4</c:v>
                </c:pt>
                <c:pt idx="3513">
                  <c:v>5</c:v>
                </c:pt>
                <c:pt idx="3514">
                  <c:v>4</c:v>
                </c:pt>
                <c:pt idx="3515">
                  <c:v>1</c:v>
                </c:pt>
                <c:pt idx="3516">
                  <c:v>5</c:v>
                </c:pt>
                <c:pt idx="3517">
                  <c:v>7</c:v>
                </c:pt>
                <c:pt idx="3518">
                  <c:v>8</c:v>
                </c:pt>
                <c:pt idx="3519">
                  <c:v>11</c:v>
                </c:pt>
                <c:pt idx="3520">
                  <c:v>7</c:v>
                </c:pt>
                <c:pt idx="3521">
                  <c:v>3</c:v>
                </c:pt>
                <c:pt idx="3522">
                  <c:v>7</c:v>
                </c:pt>
                <c:pt idx="3523">
                  <c:v>3</c:v>
                </c:pt>
                <c:pt idx="3524">
                  <c:v>5</c:v>
                </c:pt>
                <c:pt idx="3525">
                  <c:v>1</c:v>
                </c:pt>
                <c:pt idx="3526">
                  <c:v>8</c:v>
                </c:pt>
                <c:pt idx="3527">
                  <c:v>6</c:v>
                </c:pt>
                <c:pt idx="3528">
                  <c:v>7</c:v>
                </c:pt>
                <c:pt idx="3529">
                  <c:v>4</c:v>
                </c:pt>
                <c:pt idx="3530">
                  <c:v>5</c:v>
                </c:pt>
                <c:pt idx="3531">
                  <c:v>5</c:v>
                </c:pt>
                <c:pt idx="3532">
                  <c:v>5</c:v>
                </c:pt>
                <c:pt idx="3533">
                  <c:v>10</c:v>
                </c:pt>
                <c:pt idx="3534">
                  <c:v>5</c:v>
                </c:pt>
                <c:pt idx="3535">
                  <c:v>7</c:v>
                </c:pt>
                <c:pt idx="3536">
                  <c:v>5</c:v>
                </c:pt>
                <c:pt idx="3537">
                  <c:v>9</c:v>
                </c:pt>
                <c:pt idx="3538">
                  <c:v>5</c:v>
                </c:pt>
                <c:pt idx="3539">
                  <c:v>7</c:v>
                </c:pt>
                <c:pt idx="3540">
                  <c:v>3</c:v>
                </c:pt>
                <c:pt idx="3541">
                  <c:v>7</c:v>
                </c:pt>
                <c:pt idx="3542">
                  <c:v>9</c:v>
                </c:pt>
                <c:pt idx="3543">
                  <c:v>3</c:v>
                </c:pt>
                <c:pt idx="3544">
                  <c:v>8</c:v>
                </c:pt>
                <c:pt idx="3545">
                  <c:v>6</c:v>
                </c:pt>
                <c:pt idx="3546">
                  <c:v>10</c:v>
                </c:pt>
                <c:pt idx="3547">
                  <c:v>5</c:v>
                </c:pt>
                <c:pt idx="3548">
                  <c:v>4</c:v>
                </c:pt>
                <c:pt idx="3549">
                  <c:v>8</c:v>
                </c:pt>
                <c:pt idx="3550">
                  <c:v>6</c:v>
                </c:pt>
                <c:pt idx="3551">
                  <c:v>2</c:v>
                </c:pt>
                <c:pt idx="3552">
                  <c:v>2</c:v>
                </c:pt>
                <c:pt idx="3553">
                  <c:v>3</c:v>
                </c:pt>
                <c:pt idx="3554">
                  <c:v>4</c:v>
                </c:pt>
                <c:pt idx="3555">
                  <c:v>10</c:v>
                </c:pt>
                <c:pt idx="3556">
                  <c:v>4</c:v>
                </c:pt>
                <c:pt idx="3557">
                  <c:v>6</c:v>
                </c:pt>
                <c:pt idx="3558">
                  <c:v>6</c:v>
                </c:pt>
                <c:pt idx="3559">
                  <c:v>7</c:v>
                </c:pt>
                <c:pt idx="3560">
                  <c:v>6</c:v>
                </c:pt>
                <c:pt idx="3561">
                  <c:v>7</c:v>
                </c:pt>
                <c:pt idx="3562">
                  <c:v>6</c:v>
                </c:pt>
                <c:pt idx="3563">
                  <c:v>7</c:v>
                </c:pt>
                <c:pt idx="3564">
                  <c:v>6</c:v>
                </c:pt>
                <c:pt idx="3565">
                  <c:v>10</c:v>
                </c:pt>
                <c:pt idx="3566">
                  <c:v>9</c:v>
                </c:pt>
                <c:pt idx="3567">
                  <c:v>1</c:v>
                </c:pt>
                <c:pt idx="3568">
                  <c:v>4</c:v>
                </c:pt>
                <c:pt idx="3569">
                  <c:v>5</c:v>
                </c:pt>
                <c:pt idx="3570">
                  <c:v>10</c:v>
                </c:pt>
                <c:pt idx="3571">
                  <c:v>9</c:v>
                </c:pt>
                <c:pt idx="3572">
                  <c:v>5</c:v>
                </c:pt>
                <c:pt idx="3573">
                  <c:v>4</c:v>
                </c:pt>
                <c:pt idx="3574">
                  <c:v>4</c:v>
                </c:pt>
                <c:pt idx="3575">
                  <c:v>5</c:v>
                </c:pt>
                <c:pt idx="3576">
                  <c:v>2</c:v>
                </c:pt>
                <c:pt idx="3577">
                  <c:v>7</c:v>
                </c:pt>
                <c:pt idx="3578">
                  <c:v>10</c:v>
                </c:pt>
                <c:pt idx="3579">
                  <c:v>4</c:v>
                </c:pt>
                <c:pt idx="3580">
                  <c:v>5</c:v>
                </c:pt>
                <c:pt idx="3581">
                  <c:v>8</c:v>
                </c:pt>
                <c:pt idx="3582">
                  <c:v>12</c:v>
                </c:pt>
                <c:pt idx="3583">
                  <c:v>4</c:v>
                </c:pt>
                <c:pt idx="3584">
                  <c:v>5</c:v>
                </c:pt>
                <c:pt idx="3585">
                  <c:v>13</c:v>
                </c:pt>
                <c:pt idx="3586">
                  <c:v>8</c:v>
                </c:pt>
                <c:pt idx="3587">
                  <c:v>4</c:v>
                </c:pt>
                <c:pt idx="3588">
                  <c:v>6</c:v>
                </c:pt>
                <c:pt idx="3589">
                  <c:v>12</c:v>
                </c:pt>
                <c:pt idx="3590">
                  <c:v>3</c:v>
                </c:pt>
                <c:pt idx="3591">
                  <c:v>3</c:v>
                </c:pt>
                <c:pt idx="3592">
                  <c:v>6</c:v>
                </c:pt>
                <c:pt idx="3593">
                  <c:v>8</c:v>
                </c:pt>
                <c:pt idx="3594">
                  <c:v>2</c:v>
                </c:pt>
                <c:pt idx="3595">
                  <c:v>6</c:v>
                </c:pt>
                <c:pt idx="3596">
                  <c:v>6</c:v>
                </c:pt>
                <c:pt idx="3597">
                  <c:v>4</c:v>
                </c:pt>
                <c:pt idx="3598">
                  <c:v>5</c:v>
                </c:pt>
                <c:pt idx="3599">
                  <c:v>3</c:v>
                </c:pt>
                <c:pt idx="3600">
                  <c:v>10</c:v>
                </c:pt>
                <c:pt idx="3601">
                  <c:v>4</c:v>
                </c:pt>
                <c:pt idx="3602">
                  <c:v>7</c:v>
                </c:pt>
                <c:pt idx="3603">
                  <c:v>2</c:v>
                </c:pt>
                <c:pt idx="3604">
                  <c:v>6</c:v>
                </c:pt>
                <c:pt idx="3605">
                  <c:v>6</c:v>
                </c:pt>
                <c:pt idx="3606">
                  <c:v>9</c:v>
                </c:pt>
                <c:pt idx="3607">
                  <c:v>3</c:v>
                </c:pt>
                <c:pt idx="3608">
                  <c:v>8</c:v>
                </c:pt>
                <c:pt idx="3609">
                  <c:v>3</c:v>
                </c:pt>
                <c:pt idx="3610">
                  <c:v>3</c:v>
                </c:pt>
                <c:pt idx="3611">
                  <c:v>8</c:v>
                </c:pt>
                <c:pt idx="3612">
                  <c:v>7</c:v>
                </c:pt>
                <c:pt idx="3613">
                  <c:v>9</c:v>
                </c:pt>
                <c:pt idx="3614">
                  <c:v>3</c:v>
                </c:pt>
                <c:pt idx="3615">
                  <c:v>3</c:v>
                </c:pt>
                <c:pt idx="3616">
                  <c:v>7</c:v>
                </c:pt>
                <c:pt idx="3617">
                  <c:v>10</c:v>
                </c:pt>
                <c:pt idx="3618">
                  <c:v>3</c:v>
                </c:pt>
                <c:pt idx="3619">
                  <c:v>6</c:v>
                </c:pt>
                <c:pt idx="3620">
                  <c:v>9</c:v>
                </c:pt>
                <c:pt idx="3621">
                  <c:v>8</c:v>
                </c:pt>
                <c:pt idx="3622">
                  <c:v>7</c:v>
                </c:pt>
                <c:pt idx="3623">
                  <c:v>2</c:v>
                </c:pt>
                <c:pt idx="3624">
                  <c:v>5</c:v>
                </c:pt>
                <c:pt idx="3625">
                  <c:v>7</c:v>
                </c:pt>
                <c:pt idx="3626">
                  <c:v>6</c:v>
                </c:pt>
                <c:pt idx="3627">
                  <c:v>4</c:v>
                </c:pt>
                <c:pt idx="3628">
                  <c:v>6</c:v>
                </c:pt>
                <c:pt idx="3629">
                  <c:v>4</c:v>
                </c:pt>
                <c:pt idx="3630">
                  <c:v>3</c:v>
                </c:pt>
                <c:pt idx="3631">
                  <c:v>5</c:v>
                </c:pt>
                <c:pt idx="3632">
                  <c:v>5</c:v>
                </c:pt>
                <c:pt idx="3633">
                  <c:v>6</c:v>
                </c:pt>
                <c:pt idx="3634">
                  <c:v>12</c:v>
                </c:pt>
                <c:pt idx="3635">
                  <c:v>9</c:v>
                </c:pt>
                <c:pt idx="3636">
                  <c:v>3</c:v>
                </c:pt>
                <c:pt idx="3637">
                  <c:v>12</c:v>
                </c:pt>
                <c:pt idx="3638">
                  <c:v>10</c:v>
                </c:pt>
                <c:pt idx="3639">
                  <c:v>6</c:v>
                </c:pt>
                <c:pt idx="3640">
                  <c:v>3</c:v>
                </c:pt>
                <c:pt idx="3641">
                  <c:v>3</c:v>
                </c:pt>
                <c:pt idx="3642">
                  <c:v>5</c:v>
                </c:pt>
                <c:pt idx="3643">
                  <c:v>5</c:v>
                </c:pt>
                <c:pt idx="3644">
                  <c:v>1</c:v>
                </c:pt>
                <c:pt idx="3645">
                  <c:v>6</c:v>
                </c:pt>
                <c:pt idx="3646">
                  <c:v>4</c:v>
                </c:pt>
                <c:pt idx="3647">
                  <c:v>8</c:v>
                </c:pt>
                <c:pt idx="3648">
                  <c:v>4</c:v>
                </c:pt>
                <c:pt idx="3649">
                  <c:v>7</c:v>
                </c:pt>
                <c:pt idx="3650">
                  <c:v>6</c:v>
                </c:pt>
                <c:pt idx="3651">
                  <c:v>11</c:v>
                </c:pt>
                <c:pt idx="3652">
                  <c:v>2</c:v>
                </c:pt>
                <c:pt idx="3653">
                  <c:v>6</c:v>
                </c:pt>
                <c:pt idx="3654">
                  <c:v>7</c:v>
                </c:pt>
                <c:pt idx="3655">
                  <c:v>3</c:v>
                </c:pt>
                <c:pt idx="3656">
                  <c:v>6</c:v>
                </c:pt>
                <c:pt idx="3657">
                  <c:v>4</c:v>
                </c:pt>
                <c:pt idx="3658">
                  <c:v>6</c:v>
                </c:pt>
                <c:pt idx="3659">
                  <c:v>5</c:v>
                </c:pt>
                <c:pt idx="3660">
                  <c:v>7</c:v>
                </c:pt>
                <c:pt idx="3661">
                  <c:v>7</c:v>
                </c:pt>
                <c:pt idx="3662">
                  <c:v>5</c:v>
                </c:pt>
                <c:pt idx="3663">
                  <c:v>8</c:v>
                </c:pt>
                <c:pt idx="3664">
                  <c:v>5</c:v>
                </c:pt>
                <c:pt idx="3665">
                  <c:v>5</c:v>
                </c:pt>
                <c:pt idx="3666">
                  <c:v>7</c:v>
                </c:pt>
                <c:pt idx="3667">
                  <c:v>12</c:v>
                </c:pt>
                <c:pt idx="3668">
                  <c:v>4</c:v>
                </c:pt>
                <c:pt idx="3669">
                  <c:v>7</c:v>
                </c:pt>
                <c:pt idx="3670">
                  <c:v>5</c:v>
                </c:pt>
                <c:pt idx="3671">
                  <c:v>7</c:v>
                </c:pt>
                <c:pt idx="3672">
                  <c:v>4</c:v>
                </c:pt>
                <c:pt idx="3673">
                  <c:v>2</c:v>
                </c:pt>
                <c:pt idx="3674">
                  <c:v>8</c:v>
                </c:pt>
                <c:pt idx="3675">
                  <c:v>3</c:v>
                </c:pt>
                <c:pt idx="3676">
                  <c:v>2</c:v>
                </c:pt>
                <c:pt idx="3677">
                  <c:v>7</c:v>
                </c:pt>
                <c:pt idx="3678">
                  <c:v>6</c:v>
                </c:pt>
                <c:pt idx="3679">
                  <c:v>7</c:v>
                </c:pt>
                <c:pt idx="3680">
                  <c:v>8</c:v>
                </c:pt>
                <c:pt idx="3681">
                  <c:v>7</c:v>
                </c:pt>
                <c:pt idx="3682">
                  <c:v>6</c:v>
                </c:pt>
                <c:pt idx="3683">
                  <c:v>7</c:v>
                </c:pt>
                <c:pt idx="3684">
                  <c:v>5</c:v>
                </c:pt>
                <c:pt idx="3685">
                  <c:v>4</c:v>
                </c:pt>
                <c:pt idx="3686">
                  <c:v>8</c:v>
                </c:pt>
                <c:pt idx="3687">
                  <c:v>5</c:v>
                </c:pt>
                <c:pt idx="3688">
                  <c:v>5</c:v>
                </c:pt>
                <c:pt idx="3689">
                  <c:v>2</c:v>
                </c:pt>
                <c:pt idx="3690">
                  <c:v>5</c:v>
                </c:pt>
                <c:pt idx="3691">
                  <c:v>8</c:v>
                </c:pt>
                <c:pt idx="3692">
                  <c:v>6</c:v>
                </c:pt>
                <c:pt idx="3693">
                  <c:v>6</c:v>
                </c:pt>
                <c:pt idx="3694">
                  <c:v>4</c:v>
                </c:pt>
                <c:pt idx="3695">
                  <c:v>9</c:v>
                </c:pt>
                <c:pt idx="3696">
                  <c:v>4</c:v>
                </c:pt>
                <c:pt idx="3697">
                  <c:v>4</c:v>
                </c:pt>
                <c:pt idx="3698">
                  <c:v>4</c:v>
                </c:pt>
                <c:pt idx="3699">
                  <c:v>3</c:v>
                </c:pt>
                <c:pt idx="3700">
                  <c:v>5</c:v>
                </c:pt>
                <c:pt idx="3701">
                  <c:v>6</c:v>
                </c:pt>
                <c:pt idx="3702">
                  <c:v>3</c:v>
                </c:pt>
                <c:pt idx="3703">
                  <c:v>6</c:v>
                </c:pt>
                <c:pt idx="3704">
                  <c:v>12</c:v>
                </c:pt>
                <c:pt idx="3705">
                  <c:v>4</c:v>
                </c:pt>
                <c:pt idx="3706">
                  <c:v>5</c:v>
                </c:pt>
                <c:pt idx="3707">
                  <c:v>6</c:v>
                </c:pt>
                <c:pt idx="3708">
                  <c:v>2</c:v>
                </c:pt>
                <c:pt idx="3709">
                  <c:v>2</c:v>
                </c:pt>
                <c:pt idx="3710">
                  <c:v>6</c:v>
                </c:pt>
                <c:pt idx="3711">
                  <c:v>1</c:v>
                </c:pt>
                <c:pt idx="3712">
                  <c:v>10</c:v>
                </c:pt>
                <c:pt idx="3713">
                  <c:v>1</c:v>
                </c:pt>
                <c:pt idx="3714">
                  <c:v>10</c:v>
                </c:pt>
                <c:pt idx="3715">
                  <c:v>0</c:v>
                </c:pt>
                <c:pt idx="3716">
                  <c:v>2</c:v>
                </c:pt>
                <c:pt idx="3717">
                  <c:v>3</c:v>
                </c:pt>
                <c:pt idx="3718">
                  <c:v>4</c:v>
                </c:pt>
                <c:pt idx="3719">
                  <c:v>4</c:v>
                </c:pt>
                <c:pt idx="3720">
                  <c:v>3</c:v>
                </c:pt>
                <c:pt idx="3721">
                  <c:v>3</c:v>
                </c:pt>
                <c:pt idx="3722">
                  <c:v>8</c:v>
                </c:pt>
                <c:pt idx="3723">
                  <c:v>5</c:v>
                </c:pt>
                <c:pt idx="3724">
                  <c:v>7</c:v>
                </c:pt>
                <c:pt idx="3725">
                  <c:v>9</c:v>
                </c:pt>
                <c:pt idx="3726">
                  <c:v>7</c:v>
                </c:pt>
                <c:pt idx="3727">
                  <c:v>9</c:v>
                </c:pt>
                <c:pt idx="3728">
                  <c:v>5</c:v>
                </c:pt>
                <c:pt idx="3729">
                  <c:v>7</c:v>
                </c:pt>
                <c:pt idx="3730">
                  <c:v>7</c:v>
                </c:pt>
                <c:pt idx="3731">
                  <c:v>4</c:v>
                </c:pt>
                <c:pt idx="3732">
                  <c:v>6</c:v>
                </c:pt>
                <c:pt idx="3733">
                  <c:v>5</c:v>
                </c:pt>
                <c:pt idx="3734">
                  <c:v>5</c:v>
                </c:pt>
                <c:pt idx="3735">
                  <c:v>2</c:v>
                </c:pt>
                <c:pt idx="3736">
                  <c:v>4</c:v>
                </c:pt>
                <c:pt idx="3737">
                  <c:v>7</c:v>
                </c:pt>
                <c:pt idx="3738">
                  <c:v>2</c:v>
                </c:pt>
                <c:pt idx="3739">
                  <c:v>7</c:v>
                </c:pt>
                <c:pt idx="3740">
                  <c:v>6</c:v>
                </c:pt>
                <c:pt idx="3741">
                  <c:v>8</c:v>
                </c:pt>
                <c:pt idx="3742">
                  <c:v>4</c:v>
                </c:pt>
                <c:pt idx="3743">
                  <c:v>8</c:v>
                </c:pt>
                <c:pt idx="3744">
                  <c:v>6</c:v>
                </c:pt>
                <c:pt idx="3745">
                  <c:v>8</c:v>
                </c:pt>
                <c:pt idx="3746">
                  <c:v>10</c:v>
                </c:pt>
                <c:pt idx="3747">
                  <c:v>4</c:v>
                </c:pt>
                <c:pt idx="3748">
                  <c:v>9</c:v>
                </c:pt>
                <c:pt idx="3749">
                  <c:v>12</c:v>
                </c:pt>
                <c:pt idx="3750">
                  <c:v>5</c:v>
                </c:pt>
                <c:pt idx="3751">
                  <c:v>4</c:v>
                </c:pt>
                <c:pt idx="3752">
                  <c:v>10</c:v>
                </c:pt>
                <c:pt idx="3753">
                  <c:v>3</c:v>
                </c:pt>
                <c:pt idx="3754">
                  <c:v>5</c:v>
                </c:pt>
                <c:pt idx="3755">
                  <c:v>7</c:v>
                </c:pt>
                <c:pt idx="3756">
                  <c:v>4</c:v>
                </c:pt>
                <c:pt idx="3757">
                  <c:v>7</c:v>
                </c:pt>
                <c:pt idx="3758">
                  <c:v>5</c:v>
                </c:pt>
                <c:pt idx="3759">
                  <c:v>7</c:v>
                </c:pt>
                <c:pt idx="3760">
                  <c:v>5</c:v>
                </c:pt>
                <c:pt idx="3761">
                  <c:v>6</c:v>
                </c:pt>
                <c:pt idx="3762">
                  <c:v>0</c:v>
                </c:pt>
                <c:pt idx="3763">
                  <c:v>6</c:v>
                </c:pt>
                <c:pt idx="3764">
                  <c:v>4</c:v>
                </c:pt>
                <c:pt idx="3765">
                  <c:v>3</c:v>
                </c:pt>
                <c:pt idx="3766">
                  <c:v>11</c:v>
                </c:pt>
                <c:pt idx="3767">
                  <c:v>9</c:v>
                </c:pt>
                <c:pt idx="3768">
                  <c:v>3</c:v>
                </c:pt>
                <c:pt idx="3769">
                  <c:v>10</c:v>
                </c:pt>
                <c:pt idx="3770">
                  <c:v>5</c:v>
                </c:pt>
                <c:pt idx="3771">
                  <c:v>5</c:v>
                </c:pt>
                <c:pt idx="3772">
                  <c:v>3</c:v>
                </c:pt>
                <c:pt idx="3773">
                  <c:v>3</c:v>
                </c:pt>
                <c:pt idx="3774">
                  <c:v>1</c:v>
                </c:pt>
                <c:pt idx="3775">
                  <c:v>4</c:v>
                </c:pt>
                <c:pt idx="3776">
                  <c:v>5</c:v>
                </c:pt>
                <c:pt idx="3777">
                  <c:v>7</c:v>
                </c:pt>
                <c:pt idx="3778">
                  <c:v>10</c:v>
                </c:pt>
                <c:pt idx="3779">
                  <c:v>9</c:v>
                </c:pt>
                <c:pt idx="3780">
                  <c:v>7</c:v>
                </c:pt>
                <c:pt idx="3781">
                  <c:v>5</c:v>
                </c:pt>
                <c:pt idx="3782">
                  <c:v>5</c:v>
                </c:pt>
                <c:pt idx="3783">
                  <c:v>7</c:v>
                </c:pt>
                <c:pt idx="3784">
                  <c:v>1</c:v>
                </c:pt>
                <c:pt idx="3785">
                  <c:v>11</c:v>
                </c:pt>
                <c:pt idx="3786">
                  <c:v>5</c:v>
                </c:pt>
                <c:pt idx="3787">
                  <c:v>8</c:v>
                </c:pt>
                <c:pt idx="3788">
                  <c:v>5</c:v>
                </c:pt>
                <c:pt idx="3789">
                  <c:v>8</c:v>
                </c:pt>
                <c:pt idx="3790">
                  <c:v>6</c:v>
                </c:pt>
                <c:pt idx="3791">
                  <c:v>5</c:v>
                </c:pt>
                <c:pt idx="3792">
                  <c:v>6</c:v>
                </c:pt>
                <c:pt idx="3793">
                  <c:v>10</c:v>
                </c:pt>
                <c:pt idx="3794">
                  <c:v>4</c:v>
                </c:pt>
                <c:pt idx="3795">
                  <c:v>7</c:v>
                </c:pt>
                <c:pt idx="3796">
                  <c:v>5</c:v>
                </c:pt>
                <c:pt idx="3797">
                  <c:v>9</c:v>
                </c:pt>
                <c:pt idx="3798">
                  <c:v>13</c:v>
                </c:pt>
                <c:pt idx="3799">
                  <c:v>3</c:v>
                </c:pt>
                <c:pt idx="3800">
                  <c:v>5</c:v>
                </c:pt>
                <c:pt idx="3801">
                  <c:v>11</c:v>
                </c:pt>
                <c:pt idx="3802">
                  <c:v>9</c:v>
                </c:pt>
                <c:pt idx="3803">
                  <c:v>10</c:v>
                </c:pt>
                <c:pt idx="3804">
                  <c:v>9</c:v>
                </c:pt>
                <c:pt idx="3805">
                  <c:v>8</c:v>
                </c:pt>
                <c:pt idx="3806">
                  <c:v>5</c:v>
                </c:pt>
                <c:pt idx="3807">
                  <c:v>12</c:v>
                </c:pt>
                <c:pt idx="3808">
                  <c:v>7</c:v>
                </c:pt>
                <c:pt idx="3809">
                  <c:v>4</c:v>
                </c:pt>
                <c:pt idx="3810">
                  <c:v>15</c:v>
                </c:pt>
                <c:pt idx="3811">
                  <c:v>17</c:v>
                </c:pt>
                <c:pt idx="3812">
                  <c:v>15</c:v>
                </c:pt>
                <c:pt idx="3813">
                  <c:v>13</c:v>
                </c:pt>
                <c:pt idx="3814">
                  <c:v>7</c:v>
                </c:pt>
                <c:pt idx="3815">
                  <c:v>15</c:v>
                </c:pt>
                <c:pt idx="3816">
                  <c:v>13</c:v>
                </c:pt>
                <c:pt idx="3817">
                  <c:v>11</c:v>
                </c:pt>
                <c:pt idx="3818">
                  <c:v>10</c:v>
                </c:pt>
                <c:pt idx="3819">
                  <c:v>11</c:v>
                </c:pt>
                <c:pt idx="3820">
                  <c:v>14</c:v>
                </c:pt>
                <c:pt idx="3821">
                  <c:v>10</c:v>
                </c:pt>
                <c:pt idx="3822">
                  <c:v>19</c:v>
                </c:pt>
                <c:pt idx="3823">
                  <c:v>8</c:v>
                </c:pt>
                <c:pt idx="3824">
                  <c:v>16</c:v>
                </c:pt>
                <c:pt idx="3825">
                  <c:v>12</c:v>
                </c:pt>
                <c:pt idx="3826">
                  <c:v>17</c:v>
                </c:pt>
                <c:pt idx="3827">
                  <c:v>22</c:v>
                </c:pt>
                <c:pt idx="3828">
                  <c:v>17</c:v>
                </c:pt>
                <c:pt idx="3829">
                  <c:v>11</c:v>
                </c:pt>
                <c:pt idx="3830">
                  <c:v>16</c:v>
                </c:pt>
                <c:pt idx="3831">
                  <c:v>17</c:v>
                </c:pt>
                <c:pt idx="3832">
                  <c:v>12</c:v>
                </c:pt>
                <c:pt idx="3833">
                  <c:v>18</c:v>
                </c:pt>
                <c:pt idx="3834">
                  <c:v>21</c:v>
                </c:pt>
                <c:pt idx="3835">
                  <c:v>12</c:v>
                </c:pt>
                <c:pt idx="3836">
                  <c:v>18</c:v>
                </c:pt>
                <c:pt idx="3837">
                  <c:v>18</c:v>
                </c:pt>
                <c:pt idx="3838">
                  <c:v>23</c:v>
                </c:pt>
                <c:pt idx="3839">
                  <c:v>10</c:v>
                </c:pt>
                <c:pt idx="3840">
                  <c:v>8</c:v>
                </c:pt>
                <c:pt idx="3841">
                  <c:v>16</c:v>
                </c:pt>
                <c:pt idx="3842">
                  <c:v>18</c:v>
                </c:pt>
                <c:pt idx="3843">
                  <c:v>23</c:v>
                </c:pt>
                <c:pt idx="3844">
                  <c:v>15</c:v>
                </c:pt>
                <c:pt idx="3845">
                  <c:v>14</c:v>
                </c:pt>
                <c:pt idx="3846">
                  <c:v>14</c:v>
                </c:pt>
                <c:pt idx="3847">
                  <c:v>11</c:v>
                </c:pt>
                <c:pt idx="3848">
                  <c:v>15</c:v>
                </c:pt>
                <c:pt idx="3849">
                  <c:v>17</c:v>
                </c:pt>
                <c:pt idx="3850">
                  <c:v>11</c:v>
                </c:pt>
                <c:pt idx="3851">
                  <c:v>21</c:v>
                </c:pt>
                <c:pt idx="3852">
                  <c:v>18</c:v>
                </c:pt>
                <c:pt idx="3853">
                  <c:v>20</c:v>
                </c:pt>
                <c:pt idx="3854">
                  <c:v>21</c:v>
                </c:pt>
                <c:pt idx="3855">
                  <c:v>20</c:v>
                </c:pt>
                <c:pt idx="3856">
                  <c:v>27</c:v>
                </c:pt>
                <c:pt idx="3857">
                  <c:v>22</c:v>
                </c:pt>
                <c:pt idx="3858">
                  <c:v>23</c:v>
                </c:pt>
                <c:pt idx="3859">
                  <c:v>30</c:v>
                </c:pt>
                <c:pt idx="3860">
                  <c:v>19</c:v>
                </c:pt>
                <c:pt idx="3861">
                  <c:v>24</c:v>
                </c:pt>
                <c:pt idx="3862">
                  <c:v>24</c:v>
                </c:pt>
                <c:pt idx="3863">
                  <c:v>28</c:v>
                </c:pt>
                <c:pt idx="3864">
                  <c:v>26</c:v>
                </c:pt>
                <c:pt idx="3865">
                  <c:v>18</c:v>
                </c:pt>
                <c:pt idx="3866">
                  <c:v>20</c:v>
                </c:pt>
                <c:pt idx="3867">
                  <c:v>19</c:v>
                </c:pt>
                <c:pt idx="3868">
                  <c:v>24</c:v>
                </c:pt>
                <c:pt idx="3869">
                  <c:v>28</c:v>
                </c:pt>
                <c:pt idx="3870">
                  <c:v>27</c:v>
                </c:pt>
                <c:pt idx="3871">
                  <c:v>24</c:v>
                </c:pt>
                <c:pt idx="3872">
                  <c:v>24</c:v>
                </c:pt>
                <c:pt idx="3873">
                  <c:v>15</c:v>
                </c:pt>
                <c:pt idx="3874">
                  <c:v>22</c:v>
                </c:pt>
                <c:pt idx="3875">
                  <c:v>21</c:v>
                </c:pt>
                <c:pt idx="3876">
                  <c:v>18</c:v>
                </c:pt>
                <c:pt idx="3877">
                  <c:v>18</c:v>
                </c:pt>
                <c:pt idx="3878">
                  <c:v>17</c:v>
                </c:pt>
                <c:pt idx="3879">
                  <c:v>18</c:v>
                </c:pt>
                <c:pt idx="3880">
                  <c:v>19</c:v>
                </c:pt>
                <c:pt idx="3881">
                  <c:v>20</c:v>
                </c:pt>
                <c:pt idx="3882">
                  <c:v>21</c:v>
                </c:pt>
                <c:pt idx="3883">
                  <c:v>25</c:v>
                </c:pt>
                <c:pt idx="3884">
                  <c:v>14</c:v>
                </c:pt>
                <c:pt idx="3885">
                  <c:v>15</c:v>
                </c:pt>
                <c:pt idx="3886">
                  <c:v>16</c:v>
                </c:pt>
                <c:pt idx="3887">
                  <c:v>8</c:v>
                </c:pt>
                <c:pt idx="3888">
                  <c:v>9</c:v>
                </c:pt>
                <c:pt idx="3889">
                  <c:v>11</c:v>
                </c:pt>
                <c:pt idx="3890">
                  <c:v>15</c:v>
                </c:pt>
                <c:pt idx="3891">
                  <c:v>13</c:v>
                </c:pt>
                <c:pt idx="3892">
                  <c:v>15</c:v>
                </c:pt>
                <c:pt idx="3893">
                  <c:v>13</c:v>
                </c:pt>
                <c:pt idx="3894">
                  <c:v>11</c:v>
                </c:pt>
                <c:pt idx="3895">
                  <c:v>12</c:v>
                </c:pt>
                <c:pt idx="3896">
                  <c:v>11</c:v>
                </c:pt>
                <c:pt idx="3897">
                  <c:v>10</c:v>
                </c:pt>
                <c:pt idx="3898">
                  <c:v>3</c:v>
                </c:pt>
                <c:pt idx="3899">
                  <c:v>9</c:v>
                </c:pt>
                <c:pt idx="3900">
                  <c:v>15</c:v>
                </c:pt>
                <c:pt idx="3901">
                  <c:v>6</c:v>
                </c:pt>
                <c:pt idx="3902">
                  <c:v>8</c:v>
                </c:pt>
                <c:pt idx="3903">
                  <c:v>4</c:v>
                </c:pt>
                <c:pt idx="3904">
                  <c:v>7</c:v>
                </c:pt>
                <c:pt idx="3905">
                  <c:v>9</c:v>
                </c:pt>
                <c:pt idx="3906">
                  <c:v>5</c:v>
                </c:pt>
                <c:pt idx="3907">
                  <c:v>11</c:v>
                </c:pt>
                <c:pt idx="3908">
                  <c:v>8</c:v>
                </c:pt>
                <c:pt idx="3909">
                  <c:v>5</c:v>
                </c:pt>
                <c:pt idx="3910">
                  <c:v>7</c:v>
                </c:pt>
                <c:pt idx="3911">
                  <c:v>5</c:v>
                </c:pt>
                <c:pt idx="3912">
                  <c:v>9</c:v>
                </c:pt>
                <c:pt idx="3913">
                  <c:v>7</c:v>
                </c:pt>
                <c:pt idx="3914">
                  <c:v>5</c:v>
                </c:pt>
                <c:pt idx="3915">
                  <c:v>8</c:v>
                </c:pt>
                <c:pt idx="3916">
                  <c:v>6</c:v>
                </c:pt>
                <c:pt idx="3917">
                  <c:v>7</c:v>
                </c:pt>
                <c:pt idx="3918">
                  <c:v>9</c:v>
                </c:pt>
                <c:pt idx="3919">
                  <c:v>7</c:v>
                </c:pt>
                <c:pt idx="3920">
                  <c:v>5</c:v>
                </c:pt>
                <c:pt idx="3921">
                  <c:v>15</c:v>
                </c:pt>
                <c:pt idx="3922">
                  <c:v>6</c:v>
                </c:pt>
                <c:pt idx="3923">
                  <c:v>10</c:v>
                </c:pt>
                <c:pt idx="3924">
                  <c:v>6</c:v>
                </c:pt>
                <c:pt idx="3925">
                  <c:v>17</c:v>
                </c:pt>
                <c:pt idx="3926">
                  <c:v>8</c:v>
                </c:pt>
                <c:pt idx="3927">
                  <c:v>8</c:v>
                </c:pt>
                <c:pt idx="3928">
                  <c:v>10</c:v>
                </c:pt>
                <c:pt idx="3929">
                  <c:v>6</c:v>
                </c:pt>
                <c:pt idx="3930">
                  <c:v>4</c:v>
                </c:pt>
                <c:pt idx="3931">
                  <c:v>2</c:v>
                </c:pt>
                <c:pt idx="3932">
                  <c:v>3</c:v>
                </c:pt>
                <c:pt idx="3933">
                  <c:v>4</c:v>
                </c:pt>
                <c:pt idx="3934">
                  <c:v>7</c:v>
                </c:pt>
                <c:pt idx="3935">
                  <c:v>9</c:v>
                </c:pt>
                <c:pt idx="3936">
                  <c:v>5</c:v>
                </c:pt>
                <c:pt idx="3937">
                  <c:v>9</c:v>
                </c:pt>
                <c:pt idx="3938">
                  <c:v>6</c:v>
                </c:pt>
                <c:pt idx="3939">
                  <c:v>6</c:v>
                </c:pt>
                <c:pt idx="3940">
                  <c:v>2</c:v>
                </c:pt>
                <c:pt idx="3941">
                  <c:v>4</c:v>
                </c:pt>
                <c:pt idx="3942">
                  <c:v>6</c:v>
                </c:pt>
                <c:pt idx="3943">
                  <c:v>7</c:v>
                </c:pt>
                <c:pt idx="3944">
                  <c:v>4</c:v>
                </c:pt>
                <c:pt idx="3945">
                  <c:v>9</c:v>
                </c:pt>
                <c:pt idx="3946">
                  <c:v>8</c:v>
                </c:pt>
                <c:pt idx="3947">
                  <c:v>8</c:v>
                </c:pt>
                <c:pt idx="3948">
                  <c:v>5</c:v>
                </c:pt>
                <c:pt idx="3949">
                  <c:v>5</c:v>
                </c:pt>
                <c:pt idx="3950">
                  <c:v>3</c:v>
                </c:pt>
                <c:pt idx="3951">
                  <c:v>4</c:v>
                </c:pt>
                <c:pt idx="3952">
                  <c:v>5</c:v>
                </c:pt>
                <c:pt idx="3953">
                  <c:v>3</c:v>
                </c:pt>
                <c:pt idx="3954">
                  <c:v>5</c:v>
                </c:pt>
                <c:pt idx="3955">
                  <c:v>5</c:v>
                </c:pt>
                <c:pt idx="3956">
                  <c:v>8</c:v>
                </c:pt>
                <c:pt idx="3957">
                  <c:v>6</c:v>
                </c:pt>
                <c:pt idx="3958">
                  <c:v>8</c:v>
                </c:pt>
                <c:pt idx="3959">
                  <c:v>5</c:v>
                </c:pt>
                <c:pt idx="3960">
                  <c:v>11</c:v>
                </c:pt>
                <c:pt idx="3961">
                  <c:v>8</c:v>
                </c:pt>
                <c:pt idx="3962">
                  <c:v>11</c:v>
                </c:pt>
                <c:pt idx="3963">
                  <c:v>7</c:v>
                </c:pt>
                <c:pt idx="3964">
                  <c:v>1</c:v>
                </c:pt>
                <c:pt idx="3965">
                  <c:v>3</c:v>
                </c:pt>
                <c:pt idx="3966">
                  <c:v>6</c:v>
                </c:pt>
                <c:pt idx="3967">
                  <c:v>8</c:v>
                </c:pt>
                <c:pt idx="3968">
                  <c:v>7</c:v>
                </c:pt>
                <c:pt idx="3969">
                  <c:v>9</c:v>
                </c:pt>
                <c:pt idx="3970">
                  <c:v>9</c:v>
                </c:pt>
                <c:pt idx="3971">
                  <c:v>9</c:v>
                </c:pt>
                <c:pt idx="3972">
                  <c:v>5</c:v>
                </c:pt>
                <c:pt idx="3973">
                  <c:v>4</c:v>
                </c:pt>
                <c:pt idx="3974">
                  <c:v>5</c:v>
                </c:pt>
                <c:pt idx="3975">
                  <c:v>4</c:v>
                </c:pt>
                <c:pt idx="3976">
                  <c:v>6</c:v>
                </c:pt>
                <c:pt idx="3977">
                  <c:v>8</c:v>
                </c:pt>
                <c:pt idx="3978">
                  <c:v>6</c:v>
                </c:pt>
                <c:pt idx="3979">
                  <c:v>8</c:v>
                </c:pt>
                <c:pt idx="3980">
                  <c:v>3</c:v>
                </c:pt>
                <c:pt idx="3981">
                  <c:v>8</c:v>
                </c:pt>
                <c:pt idx="3982">
                  <c:v>4</c:v>
                </c:pt>
                <c:pt idx="3983">
                  <c:v>7</c:v>
                </c:pt>
                <c:pt idx="3984">
                  <c:v>3</c:v>
                </c:pt>
                <c:pt idx="3985">
                  <c:v>7</c:v>
                </c:pt>
                <c:pt idx="3986">
                  <c:v>4</c:v>
                </c:pt>
                <c:pt idx="3987">
                  <c:v>4</c:v>
                </c:pt>
                <c:pt idx="3988">
                  <c:v>5</c:v>
                </c:pt>
                <c:pt idx="3989">
                  <c:v>9</c:v>
                </c:pt>
                <c:pt idx="3990">
                  <c:v>10</c:v>
                </c:pt>
                <c:pt idx="3991">
                  <c:v>4</c:v>
                </c:pt>
                <c:pt idx="3992">
                  <c:v>5</c:v>
                </c:pt>
                <c:pt idx="3993">
                  <c:v>3</c:v>
                </c:pt>
                <c:pt idx="3994">
                  <c:v>10</c:v>
                </c:pt>
                <c:pt idx="3995">
                  <c:v>5</c:v>
                </c:pt>
                <c:pt idx="3996">
                  <c:v>7</c:v>
                </c:pt>
                <c:pt idx="3997">
                  <c:v>7</c:v>
                </c:pt>
                <c:pt idx="3998">
                  <c:v>7</c:v>
                </c:pt>
                <c:pt idx="3999">
                  <c:v>4</c:v>
                </c:pt>
                <c:pt idx="4000">
                  <c:v>5</c:v>
                </c:pt>
                <c:pt idx="4001">
                  <c:v>6</c:v>
                </c:pt>
                <c:pt idx="4002">
                  <c:v>6</c:v>
                </c:pt>
                <c:pt idx="4003">
                  <c:v>3</c:v>
                </c:pt>
                <c:pt idx="4004">
                  <c:v>3</c:v>
                </c:pt>
                <c:pt idx="4005">
                  <c:v>3</c:v>
                </c:pt>
                <c:pt idx="4006">
                  <c:v>6</c:v>
                </c:pt>
                <c:pt idx="4007">
                  <c:v>4</c:v>
                </c:pt>
                <c:pt idx="4008">
                  <c:v>5</c:v>
                </c:pt>
                <c:pt idx="4009">
                  <c:v>4</c:v>
                </c:pt>
                <c:pt idx="4010">
                  <c:v>3</c:v>
                </c:pt>
                <c:pt idx="4011">
                  <c:v>3</c:v>
                </c:pt>
                <c:pt idx="4012">
                  <c:v>5</c:v>
                </c:pt>
                <c:pt idx="4013">
                  <c:v>7</c:v>
                </c:pt>
                <c:pt idx="4014">
                  <c:v>2</c:v>
                </c:pt>
                <c:pt idx="4015">
                  <c:v>8</c:v>
                </c:pt>
                <c:pt idx="4016">
                  <c:v>3</c:v>
                </c:pt>
                <c:pt idx="4017">
                  <c:v>6</c:v>
                </c:pt>
                <c:pt idx="4018">
                  <c:v>9</c:v>
                </c:pt>
                <c:pt idx="4019">
                  <c:v>6</c:v>
                </c:pt>
                <c:pt idx="4020">
                  <c:v>8</c:v>
                </c:pt>
                <c:pt idx="4021">
                  <c:v>5</c:v>
                </c:pt>
                <c:pt idx="4022">
                  <c:v>5</c:v>
                </c:pt>
                <c:pt idx="4023">
                  <c:v>3</c:v>
                </c:pt>
                <c:pt idx="4024">
                  <c:v>5</c:v>
                </c:pt>
                <c:pt idx="4025">
                  <c:v>6</c:v>
                </c:pt>
                <c:pt idx="4026">
                  <c:v>8</c:v>
                </c:pt>
                <c:pt idx="4027">
                  <c:v>5</c:v>
                </c:pt>
                <c:pt idx="4028">
                  <c:v>6</c:v>
                </c:pt>
                <c:pt idx="4029">
                  <c:v>3</c:v>
                </c:pt>
                <c:pt idx="4030">
                  <c:v>5</c:v>
                </c:pt>
                <c:pt idx="4031">
                  <c:v>9</c:v>
                </c:pt>
                <c:pt idx="4032">
                  <c:v>5</c:v>
                </c:pt>
                <c:pt idx="4033">
                  <c:v>8</c:v>
                </c:pt>
                <c:pt idx="4034">
                  <c:v>6</c:v>
                </c:pt>
                <c:pt idx="4035">
                  <c:v>7</c:v>
                </c:pt>
                <c:pt idx="4036">
                  <c:v>5</c:v>
                </c:pt>
                <c:pt idx="4037">
                  <c:v>8</c:v>
                </c:pt>
                <c:pt idx="4038">
                  <c:v>9</c:v>
                </c:pt>
                <c:pt idx="4039">
                  <c:v>3</c:v>
                </c:pt>
                <c:pt idx="4040">
                  <c:v>6</c:v>
                </c:pt>
                <c:pt idx="4041">
                  <c:v>5</c:v>
                </c:pt>
                <c:pt idx="4042">
                  <c:v>6</c:v>
                </c:pt>
                <c:pt idx="4043">
                  <c:v>6</c:v>
                </c:pt>
                <c:pt idx="4044">
                  <c:v>4</c:v>
                </c:pt>
                <c:pt idx="4045">
                  <c:v>7</c:v>
                </c:pt>
                <c:pt idx="4046">
                  <c:v>5</c:v>
                </c:pt>
                <c:pt idx="4047">
                  <c:v>6</c:v>
                </c:pt>
                <c:pt idx="4048">
                  <c:v>4</c:v>
                </c:pt>
                <c:pt idx="4049">
                  <c:v>5</c:v>
                </c:pt>
                <c:pt idx="4050">
                  <c:v>5</c:v>
                </c:pt>
                <c:pt idx="4051">
                  <c:v>4</c:v>
                </c:pt>
                <c:pt idx="4052">
                  <c:v>8</c:v>
                </c:pt>
                <c:pt idx="4053">
                  <c:v>0</c:v>
                </c:pt>
                <c:pt idx="4054">
                  <c:v>4</c:v>
                </c:pt>
                <c:pt idx="4055">
                  <c:v>7</c:v>
                </c:pt>
                <c:pt idx="4056">
                  <c:v>3</c:v>
                </c:pt>
                <c:pt idx="4057">
                  <c:v>3</c:v>
                </c:pt>
                <c:pt idx="4058">
                  <c:v>6</c:v>
                </c:pt>
                <c:pt idx="4059">
                  <c:v>7</c:v>
                </c:pt>
                <c:pt idx="4060">
                  <c:v>6</c:v>
                </c:pt>
                <c:pt idx="4061">
                  <c:v>4</c:v>
                </c:pt>
                <c:pt idx="4062">
                  <c:v>8</c:v>
                </c:pt>
                <c:pt idx="4063">
                  <c:v>5</c:v>
                </c:pt>
                <c:pt idx="4064">
                  <c:v>0</c:v>
                </c:pt>
                <c:pt idx="4065">
                  <c:v>6</c:v>
                </c:pt>
                <c:pt idx="4066">
                  <c:v>2</c:v>
                </c:pt>
                <c:pt idx="4067">
                  <c:v>5</c:v>
                </c:pt>
                <c:pt idx="4068">
                  <c:v>6</c:v>
                </c:pt>
                <c:pt idx="4069">
                  <c:v>9</c:v>
                </c:pt>
                <c:pt idx="4070">
                  <c:v>3</c:v>
                </c:pt>
                <c:pt idx="4071">
                  <c:v>4</c:v>
                </c:pt>
                <c:pt idx="4072">
                  <c:v>8</c:v>
                </c:pt>
                <c:pt idx="4073">
                  <c:v>3</c:v>
                </c:pt>
                <c:pt idx="4074">
                  <c:v>6</c:v>
                </c:pt>
                <c:pt idx="4075">
                  <c:v>3</c:v>
                </c:pt>
                <c:pt idx="4076">
                  <c:v>6</c:v>
                </c:pt>
                <c:pt idx="4077">
                  <c:v>5</c:v>
                </c:pt>
                <c:pt idx="4078">
                  <c:v>7</c:v>
                </c:pt>
                <c:pt idx="4079">
                  <c:v>4</c:v>
                </c:pt>
                <c:pt idx="4080">
                  <c:v>2</c:v>
                </c:pt>
                <c:pt idx="4081">
                  <c:v>9</c:v>
                </c:pt>
                <c:pt idx="4082">
                  <c:v>5</c:v>
                </c:pt>
                <c:pt idx="4083">
                  <c:v>1</c:v>
                </c:pt>
                <c:pt idx="4084">
                  <c:v>11</c:v>
                </c:pt>
                <c:pt idx="4085">
                  <c:v>4</c:v>
                </c:pt>
                <c:pt idx="4086">
                  <c:v>6</c:v>
                </c:pt>
                <c:pt idx="4087">
                  <c:v>2</c:v>
                </c:pt>
                <c:pt idx="4088">
                  <c:v>9</c:v>
                </c:pt>
                <c:pt idx="4089">
                  <c:v>6</c:v>
                </c:pt>
                <c:pt idx="4090">
                  <c:v>6</c:v>
                </c:pt>
                <c:pt idx="4091">
                  <c:v>3</c:v>
                </c:pt>
                <c:pt idx="4092">
                  <c:v>6</c:v>
                </c:pt>
                <c:pt idx="4093">
                  <c:v>2</c:v>
                </c:pt>
                <c:pt idx="4094">
                  <c:v>3</c:v>
                </c:pt>
                <c:pt idx="4095">
                  <c:v>4</c:v>
                </c:pt>
                <c:pt idx="4096">
                  <c:v>5</c:v>
                </c:pt>
                <c:pt idx="4097">
                  <c:v>1</c:v>
                </c:pt>
                <c:pt idx="4098">
                  <c:v>7</c:v>
                </c:pt>
                <c:pt idx="4099">
                  <c:v>5</c:v>
                </c:pt>
                <c:pt idx="4100">
                  <c:v>1</c:v>
                </c:pt>
                <c:pt idx="4101">
                  <c:v>8</c:v>
                </c:pt>
                <c:pt idx="4102">
                  <c:v>8</c:v>
                </c:pt>
                <c:pt idx="4103">
                  <c:v>5</c:v>
                </c:pt>
                <c:pt idx="4104">
                  <c:v>5</c:v>
                </c:pt>
                <c:pt idx="4105">
                  <c:v>4</c:v>
                </c:pt>
                <c:pt idx="4106">
                  <c:v>2</c:v>
                </c:pt>
                <c:pt idx="4107">
                  <c:v>10</c:v>
                </c:pt>
                <c:pt idx="4108">
                  <c:v>3</c:v>
                </c:pt>
                <c:pt idx="4109">
                  <c:v>3</c:v>
                </c:pt>
                <c:pt idx="4110">
                  <c:v>3</c:v>
                </c:pt>
                <c:pt idx="4111">
                  <c:v>6</c:v>
                </c:pt>
                <c:pt idx="4112">
                  <c:v>8</c:v>
                </c:pt>
                <c:pt idx="4113">
                  <c:v>8</c:v>
                </c:pt>
                <c:pt idx="4114">
                  <c:v>8</c:v>
                </c:pt>
                <c:pt idx="4115">
                  <c:v>6</c:v>
                </c:pt>
                <c:pt idx="4116">
                  <c:v>10</c:v>
                </c:pt>
                <c:pt idx="4117">
                  <c:v>7</c:v>
                </c:pt>
                <c:pt idx="4118">
                  <c:v>3</c:v>
                </c:pt>
                <c:pt idx="4119">
                  <c:v>5</c:v>
                </c:pt>
                <c:pt idx="4120">
                  <c:v>4</c:v>
                </c:pt>
                <c:pt idx="4121">
                  <c:v>4</c:v>
                </c:pt>
                <c:pt idx="4122">
                  <c:v>5</c:v>
                </c:pt>
                <c:pt idx="4123">
                  <c:v>6</c:v>
                </c:pt>
                <c:pt idx="4124">
                  <c:v>3</c:v>
                </c:pt>
                <c:pt idx="4125">
                  <c:v>3</c:v>
                </c:pt>
                <c:pt idx="4126">
                  <c:v>3</c:v>
                </c:pt>
                <c:pt idx="4127">
                  <c:v>4</c:v>
                </c:pt>
                <c:pt idx="4128">
                  <c:v>3</c:v>
                </c:pt>
                <c:pt idx="4129">
                  <c:v>7</c:v>
                </c:pt>
                <c:pt idx="4130">
                  <c:v>7</c:v>
                </c:pt>
                <c:pt idx="4131">
                  <c:v>7</c:v>
                </c:pt>
                <c:pt idx="4132">
                  <c:v>7</c:v>
                </c:pt>
                <c:pt idx="4133">
                  <c:v>6</c:v>
                </c:pt>
                <c:pt idx="4134">
                  <c:v>4</c:v>
                </c:pt>
                <c:pt idx="4135">
                  <c:v>5</c:v>
                </c:pt>
                <c:pt idx="4136">
                  <c:v>7</c:v>
                </c:pt>
                <c:pt idx="4137">
                  <c:v>2</c:v>
                </c:pt>
                <c:pt idx="4138">
                  <c:v>3</c:v>
                </c:pt>
                <c:pt idx="4139">
                  <c:v>4</c:v>
                </c:pt>
                <c:pt idx="4140">
                  <c:v>5</c:v>
                </c:pt>
                <c:pt idx="4141">
                  <c:v>5</c:v>
                </c:pt>
                <c:pt idx="4142">
                  <c:v>7</c:v>
                </c:pt>
                <c:pt idx="4143">
                  <c:v>6</c:v>
                </c:pt>
                <c:pt idx="4144">
                  <c:v>1</c:v>
                </c:pt>
                <c:pt idx="4145">
                  <c:v>0</c:v>
                </c:pt>
                <c:pt idx="4146">
                  <c:v>2</c:v>
                </c:pt>
                <c:pt idx="4147">
                  <c:v>6</c:v>
                </c:pt>
                <c:pt idx="4148">
                  <c:v>9</c:v>
                </c:pt>
                <c:pt idx="4149">
                  <c:v>3</c:v>
                </c:pt>
                <c:pt idx="4150">
                  <c:v>4</c:v>
                </c:pt>
                <c:pt idx="4151">
                  <c:v>2</c:v>
                </c:pt>
                <c:pt idx="4152">
                  <c:v>6</c:v>
                </c:pt>
                <c:pt idx="4153">
                  <c:v>2</c:v>
                </c:pt>
                <c:pt idx="4154">
                  <c:v>9</c:v>
                </c:pt>
                <c:pt idx="4155">
                  <c:v>9</c:v>
                </c:pt>
                <c:pt idx="4156">
                  <c:v>6</c:v>
                </c:pt>
                <c:pt idx="4157">
                  <c:v>3</c:v>
                </c:pt>
                <c:pt idx="4158">
                  <c:v>5</c:v>
                </c:pt>
                <c:pt idx="4159">
                  <c:v>10</c:v>
                </c:pt>
                <c:pt idx="4160">
                  <c:v>4</c:v>
                </c:pt>
                <c:pt idx="4161">
                  <c:v>4</c:v>
                </c:pt>
                <c:pt idx="4162">
                  <c:v>9</c:v>
                </c:pt>
                <c:pt idx="4163">
                  <c:v>4</c:v>
                </c:pt>
                <c:pt idx="4164">
                  <c:v>6</c:v>
                </c:pt>
                <c:pt idx="4165">
                  <c:v>4</c:v>
                </c:pt>
                <c:pt idx="4166">
                  <c:v>6</c:v>
                </c:pt>
                <c:pt idx="4167">
                  <c:v>6</c:v>
                </c:pt>
                <c:pt idx="4168">
                  <c:v>4</c:v>
                </c:pt>
                <c:pt idx="4169">
                  <c:v>6</c:v>
                </c:pt>
                <c:pt idx="4170">
                  <c:v>4</c:v>
                </c:pt>
                <c:pt idx="4171">
                  <c:v>5</c:v>
                </c:pt>
                <c:pt idx="4172">
                  <c:v>6</c:v>
                </c:pt>
                <c:pt idx="4173">
                  <c:v>5</c:v>
                </c:pt>
                <c:pt idx="4174">
                  <c:v>4</c:v>
                </c:pt>
                <c:pt idx="4175">
                  <c:v>7</c:v>
                </c:pt>
                <c:pt idx="4176">
                  <c:v>3</c:v>
                </c:pt>
                <c:pt idx="4177">
                  <c:v>3</c:v>
                </c:pt>
                <c:pt idx="4178">
                  <c:v>3</c:v>
                </c:pt>
                <c:pt idx="4179">
                  <c:v>3</c:v>
                </c:pt>
                <c:pt idx="4180">
                  <c:v>6</c:v>
                </c:pt>
                <c:pt idx="4181">
                  <c:v>6</c:v>
                </c:pt>
                <c:pt idx="4182">
                  <c:v>9</c:v>
                </c:pt>
                <c:pt idx="4183">
                  <c:v>3</c:v>
                </c:pt>
                <c:pt idx="4184">
                  <c:v>3</c:v>
                </c:pt>
                <c:pt idx="4185">
                  <c:v>6</c:v>
                </c:pt>
                <c:pt idx="4186">
                  <c:v>2</c:v>
                </c:pt>
                <c:pt idx="4187">
                  <c:v>7</c:v>
                </c:pt>
                <c:pt idx="4188">
                  <c:v>4</c:v>
                </c:pt>
                <c:pt idx="4189">
                  <c:v>5</c:v>
                </c:pt>
                <c:pt idx="4190">
                  <c:v>4</c:v>
                </c:pt>
                <c:pt idx="4191">
                  <c:v>11</c:v>
                </c:pt>
                <c:pt idx="4192">
                  <c:v>7</c:v>
                </c:pt>
                <c:pt idx="4193">
                  <c:v>4</c:v>
                </c:pt>
                <c:pt idx="4194">
                  <c:v>7</c:v>
                </c:pt>
                <c:pt idx="4195">
                  <c:v>4</c:v>
                </c:pt>
                <c:pt idx="4196">
                  <c:v>12</c:v>
                </c:pt>
                <c:pt idx="4197">
                  <c:v>6</c:v>
                </c:pt>
                <c:pt idx="4198">
                  <c:v>2</c:v>
                </c:pt>
                <c:pt idx="4199">
                  <c:v>3</c:v>
                </c:pt>
                <c:pt idx="4200">
                  <c:v>4</c:v>
                </c:pt>
                <c:pt idx="4201">
                  <c:v>2</c:v>
                </c:pt>
                <c:pt idx="4202">
                  <c:v>1</c:v>
                </c:pt>
                <c:pt idx="4203">
                  <c:v>4</c:v>
                </c:pt>
                <c:pt idx="4204">
                  <c:v>4</c:v>
                </c:pt>
                <c:pt idx="4205">
                  <c:v>3</c:v>
                </c:pt>
                <c:pt idx="4206">
                  <c:v>2</c:v>
                </c:pt>
                <c:pt idx="4207">
                  <c:v>5</c:v>
                </c:pt>
                <c:pt idx="4208">
                  <c:v>2</c:v>
                </c:pt>
                <c:pt idx="4209">
                  <c:v>4</c:v>
                </c:pt>
                <c:pt idx="4210">
                  <c:v>5</c:v>
                </c:pt>
                <c:pt idx="4211">
                  <c:v>6</c:v>
                </c:pt>
                <c:pt idx="4212">
                  <c:v>7</c:v>
                </c:pt>
                <c:pt idx="4213">
                  <c:v>6</c:v>
                </c:pt>
                <c:pt idx="4214">
                  <c:v>1</c:v>
                </c:pt>
                <c:pt idx="4215">
                  <c:v>4</c:v>
                </c:pt>
                <c:pt idx="4216">
                  <c:v>4</c:v>
                </c:pt>
                <c:pt idx="4217">
                  <c:v>5</c:v>
                </c:pt>
                <c:pt idx="4218">
                  <c:v>4</c:v>
                </c:pt>
                <c:pt idx="4219">
                  <c:v>3</c:v>
                </c:pt>
                <c:pt idx="4220">
                  <c:v>5</c:v>
                </c:pt>
                <c:pt idx="4221">
                  <c:v>5</c:v>
                </c:pt>
                <c:pt idx="4222">
                  <c:v>3</c:v>
                </c:pt>
                <c:pt idx="4223">
                  <c:v>6</c:v>
                </c:pt>
                <c:pt idx="4224">
                  <c:v>7</c:v>
                </c:pt>
                <c:pt idx="4225">
                  <c:v>3</c:v>
                </c:pt>
                <c:pt idx="4226">
                  <c:v>5</c:v>
                </c:pt>
                <c:pt idx="4227">
                  <c:v>1</c:v>
                </c:pt>
                <c:pt idx="4228">
                  <c:v>5</c:v>
                </c:pt>
                <c:pt idx="4229">
                  <c:v>6</c:v>
                </c:pt>
                <c:pt idx="4230">
                  <c:v>4</c:v>
                </c:pt>
                <c:pt idx="4231">
                  <c:v>2</c:v>
                </c:pt>
                <c:pt idx="4232">
                  <c:v>5</c:v>
                </c:pt>
                <c:pt idx="4233">
                  <c:v>2</c:v>
                </c:pt>
                <c:pt idx="4234">
                  <c:v>5</c:v>
                </c:pt>
                <c:pt idx="4235">
                  <c:v>6</c:v>
                </c:pt>
                <c:pt idx="4236">
                  <c:v>5</c:v>
                </c:pt>
                <c:pt idx="4237">
                  <c:v>6</c:v>
                </c:pt>
                <c:pt idx="4238">
                  <c:v>3</c:v>
                </c:pt>
                <c:pt idx="4239">
                  <c:v>2</c:v>
                </c:pt>
                <c:pt idx="4240">
                  <c:v>6</c:v>
                </c:pt>
                <c:pt idx="4241">
                  <c:v>5</c:v>
                </c:pt>
                <c:pt idx="4242">
                  <c:v>3</c:v>
                </c:pt>
                <c:pt idx="4243">
                  <c:v>2</c:v>
                </c:pt>
                <c:pt idx="4244">
                  <c:v>3</c:v>
                </c:pt>
                <c:pt idx="4245">
                  <c:v>7</c:v>
                </c:pt>
                <c:pt idx="4246">
                  <c:v>3</c:v>
                </c:pt>
                <c:pt idx="4247">
                  <c:v>9</c:v>
                </c:pt>
                <c:pt idx="4248">
                  <c:v>7</c:v>
                </c:pt>
                <c:pt idx="4249">
                  <c:v>7</c:v>
                </c:pt>
                <c:pt idx="4250">
                  <c:v>5</c:v>
                </c:pt>
                <c:pt idx="4251">
                  <c:v>3</c:v>
                </c:pt>
                <c:pt idx="4252">
                  <c:v>3</c:v>
                </c:pt>
                <c:pt idx="4253">
                  <c:v>4</c:v>
                </c:pt>
                <c:pt idx="4254">
                  <c:v>5</c:v>
                </c:pt>
                <c:pt idx="4255">
                  <c:v>5</c:v>
                </c:pt>
                <c:pt idx="4256">
                  <c:v>3</c:v>
                </c:pt>
                <c:pt idx="4257">
                  <c:v>7</c:v>
                </c:pt>
                <c:pt idx="4258">
                  <c:v>5</c:v>
                </c:pt>
                <c:pt idx="4259">
                  <c:v>4</c:v>
                </c:pt>
                <c:pt idx="4260">
                  <c:v>4</c:v>
                </c:pt>
                <c:pt idx="4261">
                  <c:v>5</c:v>
                </c:pt>
                <c:pt idx="4262">
                  <c:v>1</c:v>
                </c:pt>
                <c:pt idx="4263">
                  <c:v>3</c:v>
                </c:pt>
                <c:pt idx="4264">
                  <c:v>1</c:v>
                </c:pt>
                <c:pt idx="4265">
                  <c:v>9</c:v>
                </c:pt>
                <c:pt idx="4266">
                  <c:v>4</c:v>
                </c:pt>
                <c:pt idx="4267">
                  <c:v>3</c:v>
                </c:pt>
                <c:pt idx="4268">
                  <c:v>3</c:v>
                </c:pt>
                <c:pt idx="4269">
                  <c:v>5</c:v>
                </c:pt>
                <c:pt idx="4270">
                  <c:v>5</c:v>
                </c:pt>
                <c:pt idx="4271">
                  <c:v>7</c:v>
                </c:pt>
                <c:pt idx="4272">
                  <c:v>6</c:v>
                </c:pt>
                <c:pt idx="4273">
                  <c:v>2</c:v>
                </c:pt>
                <c:pt idx="4274">
                  <c:v>4</c:v>
                </c:pt>
                <c:pt idx="4275">
                  <c:v>8</c:v>
                </c:pt>
                <c:pt idx="4276">
                  <c:v>3</c:v>
                </c:pt>
                <c:pt idx="4277">
                  <c:v>12</c:v>
                </c:pt>
                <c:pt idx="4278">
                  <c:v>5</c:v>
                </c:pt>
                <c:pt idx="4279">
                  <c:v>6</c:v>
                </c:pt>
                <c:pt idx="4280">
                  <c:v>5</c:v>
                </c:pt>
                <c:pt idx="4281">
                  <c:v>6</c:v>
                </c:pt>
                <c:pt idx="4282">
                  <c:v>5</c:v>
                </c:pt>
                <c:pt idx="4283">
                  <c:v>4</c:v>
                </c:pt>
                <c:pt idx="4284">
                  <c:v>2</c:v>
                </c:pt>
                <c:pt idx="4285">
                  <c:v>3</c:v>
                </c:pt>
                <c:pt idx="4286">
                  <c:v>7</c:v>
                </c:pt>
                <c:pt idx="4287">
                  <c:v>2</c:v>
                </c:pt>
                <c:pt idx="4288">
                  <c:v>3</c:v>
                </c:pt>
                <c:pt idx="4289">
                  <c:v>4</c:v>
                </c:pt>
                <c:pt idx="4290">
                  <c:v>4</c:v>
                </c:pt>
                <c:pt idx="4291">
                  <c:v>2</c:v>
                </c:pt>
                <c:pt idx="4292">
                  <c:v>4</c:v>
                </c:pt>
                <c:pt idx="4293">
                  <c:v>5</c:v>
                </c:pt>
                <c:pt idx="4294">
                  <c:v>7</c:v>
                </c:pt>
                <c:pt idx="4295">
                  <c:v>7</c:v>
                </c:pt>
                <c:pt idx="4296">
                  <c:v>6</c:v>
                </c:pt>
                <c:pt idx="4297">
                  <c:v>4</c:v>
                </c:pt>
                <c:pt idx="4298">
                  <c:v>7</c:v>
                </c:pt>
                <c:pt idx="4299">
                  <c:v>6</c:v>
                </c:pt>
                <c:pt idx="4300">
                  <c:v>4</c:v>
                </c:pt>
                <c:pt idx="4301">
                  <c:v>5</c:v>
                </c:pt>
                <c:pt idx="4302">
                  <c:v>4</c:v>
                </c:pt>
                <c:pt idx="4303">
                  <c:v>4</c:v>
                </c:pt>
                <c:pt idx="4304">
                  <c:v>5</c:v>
                </c:pt>
                <c:pt idx="4305">
                  <c:v>3</c:v>
                </c:pt>
                <c:pt idx="4306">
                  <c:v>0</c:v>
                </c:pt>
                <c:pt idx="4307">
                  <c:v>3</c:v>
                </c:pt>
                <c:pt idx="4308">
                  <c:v>7</c:v>
                </c:pt>
                <c:pt idx="4309">
                  <c:v>5</c:v>
                </c:pt>
                <c:pt idx="4310">
                  <c:v>4</c:v>
                </c:pt>
                <c:pt idx="4311">
                  <c:v>7</c:v>
                </c:pt>
                <c:pt idx="4312">
                  <c:v>7</c:v>
                </c:pt>
                <c:pt idx="4313">
                  <c:v>3</c:v>
                </c:pt>
                <c:pt idx="4314">
                  <c:v>1</c:v>
                </c:pt>
                <c:pt idx="4315">
                  <c:v>4</c:v>
                </c:pt>
                <c:pt idx="4316">
                  <c:v>3</c:v>
                </c:pt>
                <c:pt idx="4317">
                  <c:v>6</c:v>
                </c:pt>
                <c:pt idx="4318">
                  <c:v>2</c:v>
                </c:pt>
                <c:pt idx="4319">
                  <c:v>2</c:v>
                </c:pt>
                <c:pt idx="4320">
                  <c:v>3</c:v>
                </c:pt>
                <c:pt idx="4321">
                  <c:v>5</c:v>
                </c:pt>
                <c:pt idx="4322">
                  <c:v>5</c:v>
                </c:pt>
                <c:pt idx="4323">
                  <c:v>5</c:v>
                </c:pt>
                <c:pt idx="4324">
                  <c:v>2</c:v>
                </c:pt>
                <c:pt idx="4325">
                  <c:v>3</c:v>
                </c:pt>
                <c:pt idx="4326">
                  <c:v>3</c:v>
                </c:pt>
                <c:pt idx="4327">
                  <c:v>4</c:v>
                </c:pt>
                <c:pt idx="4328">
                  <c:v>1</c:v>
                </c:pt>
                <c:pt idx="4329">
                  <c:v>6</c:v>
                </c:pt>
                <c:pt idx="4330">
                  <c:v>3</c:v>
                </c:pt>
                <c:pt idx="4331">
                  <c:v>7</c:v>
                </c:pt>
                <c:pt idx="4332">
                  <c:v>4</c:v>
                </c:pt>
                <c:pt idx="4333">
                  <c:v>6</c:v>
                </c:pt>
                <c:pt idx="4334">
                  <c:v>5</c:v>
                </c:pt>
                <c:pt idx="4335">
                  <c:v>4</c:v>
                </c:pt>
                <c:pt idx="4336">
                  <c:v>6</c:v>
                </c:pt>
                <c:pt idx="4337">
                  <c:v>10</c:v>
                </c:pt>
                <c:pt idx="4338">
                  <c:v>7</c:v>
                </c:pt>
                <c:pt idx="4339">
                  <c:v>8</c:v>
                </c:pt>
                <c:pt idx="4340">
                  <c:v>2</c:v>
                </c:pt>
                <c:pt idx="4341">
                  <c:v>3</c:v>
                </c:pt>
                <c:pt idx="4342">
                  <c:v>4</c:v>
                </c:pt>
                <c:pt idx="4343">
                  <c:v>5</c:v>
                </c:pt>
                <c:pt idx="4344">
                  <c:v>8</c:v>
                </c:pt>
                <c:pt idx="4345">
                  <c:v>7</c:v>
                </c:pt>
                <c:pt idx="4346">
                  <c:v>3</c:v>
                </c:pt>
                <c:pt idx="4347">
                  <c:v>4</c:v>
                </c:pt>
                <c:pt idx="4348">
                  <c:v>2</c:v>
                </c:pt>
                <c:pt idx="4349">
                  <c:v>5</c:v>
                </c:pt>
                <c:pt idx="4350">
                  <c:v>5</c:v>
                </c:pt>
                <c:pt idx="4351">
                  <c:v>13</c:v>
                </c:pt>
                <c:pt idx="4352">
                  <c:v>3</c:v>
                </c:pt>
                <c:pt idx="4353">
                  <c:v>6</c:v>
                </c:pt>
                <c:pt idx="4354">
                  <c:v>9</c:v>
                </c:pt>
                <c:pt idx="4355">
                  <c:v>9</c:v>
                </c:pt>
                <c:pt idx="4356">
                  <c:v>9</c:v>
                </c:pt>
                <c:pt idx="4357">
                  <c:v>6</c:v>
                </c:pt>
                <c:pt idx="4358">
                  <c:v>7</c:v>
                </c:pt>
                <c:pt idx="4359">
                  <c:v>9</c:v>
                </c:pt>
                <c:pt idx="4360">
                  <c:v>10</c:v>
                </c:pt>
                <c:pt idx="4361">
                  <c:v>8</c:v>
                </c:pt>
                <c:pt idx="4362">
                  <c:v>10</c:v>
                </c:pt>
                <c:pt idx="4363">
                  <c:v>8</c:v>
                </c:pt>
                <c:pt idx="4364">
                  <c:v>7</c:v>
                </c:pt>
                <c:pt idx="4365">
                  <c:v>4</c:v>
                </c:pt>
                <c:pt idx="4366">
                  <c:v>9</c:v>
                </c:pt>
                <c:pt idx="4367">
                  <c:v>8</c:v>
                </c:pt>
                <c:pt idx="4368">
                  <c:v>8</c:v>
                </c:pt>
                <c:pt idx="4369">
                  <c:v>6</c:v>
                </c:pt>
                <c:pt idx="4370">
                  <c:v>6</c:v>
                </c:pt>
                <c:pt idx="4371">
                  <c:v>9</c:v>
                </c:pt>
                <c:pt idx="4372">
                  <c:v>9</c:v>
                </c:pt>
                <c:pt idx="4373">
                  <c:v>6</c:v>
                </c:pt>
                <c:pt idx="4374">
                  <c:v>6</c:v>
                </c:pt>
                <c:pt idx="4375">
                  <c:v>5</c:v>
                </c:pt>
                <c:pt idx="4376">
                  <c:v>6</c:v>
                </c:pt>
                <c:pt idx="4377">
                  <c:v>8</c:v>
                </c:pt>
                <c:pt idx="4378">
                  <c:v>7</c:v>
                </c:pt>
                <c:pt idx="4379">
                  <c:v>11</c:v>
                </c:pt>
                <c:pt idx="4380">
                  <c:v>10</c:v>
                </c:pt>
                <c:pt idx="4381">
                  <c:v>8</c:v>
                </c:pt>
                <c:pt idx="4382">
                  <c:v>3</c:v>
                </c:pt>
                <c:pt idx="4383">
                  <c:v>6</c:v>
                </c:pt>
                <c:pt idx="4384">
                  <c:v>8</c:v>
                </c:pt>
                <c:pt idx="4385">
                  <c:v>7</c:v>
                </c:pt>
                <c:pt idx="4386">
                  <c:v>8</c:v>
                </c:pt>
                <c:pt idx="4387">
                  <c:v>10</c:v>
                </c:pt>
                <c:pt idx="4388">
                  <c:v>4</c:v>
                </c:pt>
                <c:pt idx="4389">
                  <c:v>4</c:v>
                </c:pt>
                <c:pt idx="4390">
                  <c:v>5</c:v>
                </c:pt>
                <c:pt idx="4391">
                  <c:v>3</c:v>
                </c:pt>
                <c:pt idx="4392">
                  <c:v>3</c:v>
                </c:pt>
                <c:pt idx="4393">
                  <c:v>2</c:v>
                </c:pt>
                <c:pt idx="4394">
                  <c:v>4</c:v>
                </c:pt>
                <c:pt idx="4395">
                  <c:v>3</c:v>
                </c:pt>
                <c:pt idx="4396">
                  <c:v>8</c:v>
                </c:pt>
                <c:pt idx="4397">
                  <c:v>5</c:v>
                </c:pt>
                <c:pt idx="4398">
                  <c:v>4</c:v>
                </c:pt>
                <c:pt idx="4399">
                  <c:v>5</c:v>
                </c:pt>
                <c:pt idx="4400">
                  <c:v>5</c:v>
                </c:pt>
                <c:pt idx="4401">
                  <c:v>7</c:v>
                </c:pt>
                <c:pt idx="4402">
                  <c:v>6</c:v>
                </c:pt>
                <c:pt idx="4403">
                  <c:v>9</c:v>
                </c:pt>
                <c:pt idx="4404">
                  <c:v>5</c:v>
                </c:pt>
                <c:pt idx="4405">
                  <c:v>3</c:v>
                </c:pt>
                <c:pt idx="4406">
                  <c:v>7</c:v>
                </c:pt>
                <c:pt idx="4407">
                  <c:v>8</c:v>
                </c:pt>
                <c:pt idx="4408">
                  <c:v>4</c:v>
                </c:pt>
                <c:pt idx="4409">
                  <c:v>2</c:v>
                </c:pt>
                <c:pt idx="4410">
                  <c:v>4</c:v>
                </c:pt>
                <c:pt idx="4411">
                  <c:v>2</c:v>
                </c:pt>
                <c:pt idx="4412">
                  <c:v>6</c:v>
                </c:pt>
                <c:pt idx="4413">
                  <c:v>4</c:v>
                </c:pt>
                <c:pt idx="4414">
                  <c:v>3</c:v>
                </c:pt>
                <c:pt idx="4415">
                  <c:v>3</c:v>
                </c:pt>
                <c:pt idx="4416">
                  <c:v>12</c:v>
                </c:pt>
                <c:pt idx="4417">
                  <c:v>3</c:v>
                </c:pt>
                <c:pt idx="4418">
                  <c:v>7</c:v>
                </c:pt>
                <c:pt idx="4419">
                  <c:v>4</c:v>
                </c:pt>
                <c:pt idx="4420">
                  <c:v>2</c:v>
                </c:pt>
                <c:pt idx="4421">
                  <c:v>3</c:v>
                </c:pt>
                <c:pt idx="4422">
                  <c:v>6</c:v>
                </c:pt>
                <c:pt idx="4423">
                  <c:v>4</c:v>
                </c:pt>
                <c:pt idx="4424">
                  <c:v>3</c:v>
                </c:pt>
                <c:pt idx="4425">
                  <c:v>7</c:v>
                </c:pt>
                <c:pt idx="4426">
                  <c:v>5</c:v>
                </c:pt>
                <c:pt idx="4427">
                  <c:v>3</c:v>
                </c:pt>
                <c:pt idx="4428">
                  <c:v>8</c:v>
                </c:pt>
                <c:pt idx="4429">
                  <c:v>6</c:v>
                </c:pt>
                <c:pt idx="4430">
                  <c:v>6</c:v>
                </c:pt>
                <c:pt idx="4431">
                  <c:v>2</c:v>
                </c:pt>
                <c:pt idx="4432">
                  <c:v>3</c:v>
                </c:pt>
                <c:pt idx="4433">
                  <c:v>5</c:v>
                </c:pt>
                <c:pt idx="4434">
                  <c:v>4</c:v>
                </c:pt>
                <c:pt idx="4435">
                  <c:v>2</c:v>
                </c:pt>
                <c:pt idx="4436">
                  <c:v>5</c:v>
                </c:pt>
                <c:pt idx="4437">
                  <c:v>5</c:v>
                </c:pt>
                <c:pt idx="4438">
                  <c:v>3</c:v>
                </c:pt>
                <c:pt idx="4439">
                  <c:v>3</c:v>
                </c:pt>
                <c:pt idx="4440">
                  <c:v>5</c:v>
                </c:pt>
                <c:pt idx="4441">
                  <c:v>3</c:v>
                </c:pt>
                <c:pt idx="4442">
                  <c:v>6</c:v>
                </c:pt>
                <c:pt idx="4443">
                  <c:v>4</c:v>
                </c:pt>
                <c:pt idx="4444">
                  <c:v>4</c:v>
                </c:pt>
                <c:pt idx="4445">
                  <c:v>4</c:v>
                </c:pt>
                <c:pt idx="4446">
                  <c:v>3</c:v>
                </c:pt>
                <c:pt idx="4447">
                  <c:v>4</c:v>
                </c:pt>
                <c:pt idx="4448">
                  <c:v>4</c:v>
                </c:pt>
                <c:pt idx="4449">
                  <c:v>7</c:v>
                </c:pt>
                <c:pt idx="4450">
                  <c:v>6</c:v>
                </c:pt>
                <c:pt idx="4451">
                  <c:v>2</c:v>
                </c:pt>
                <c:pt idx="4452">
                  <c:v>5</c:v>
                </c:pt>
                <c:pt idx="4453">
                  <c:v>8</c:v>
                </c:pt>
                <c:pt idx="4454">
                  <c:v>1</c:v>
                </c:pt>
                <c:pt idx="4455">
                  <c:v>4</c:v>
                </c:pt>
                <c:pt idx="4456">
                  <c:v>6</c:v>
                </c:pt>
                <c:pt idx="4457">
                  <c:v>4</c:v>
                </c:pt>
                <c:pt idx="4458">
                  <c:v>8</c:v>
                </c:pt>
                <c:pt idx="4459">
                  <c:v>8</c:v>
                </c:pt>
                <c:pt idx="4460">
                  <c:v>8</c:v>
                </c:pt>
                <c:pt idx="4461">
                  <c:v>6</c:v>
                </c:pt>
                <c:pt idx="4462">
                  <c:v>2</c:v>
                </c:pt>
                <c:pt idx="4463">
                  <c:v>3</c:v>
                </c:pt>
                <c:pt idx="4464">
                  <c:v>6</c:v>
                </c:pt>
                <c:pt idx="4465">
                  <c:v>4</c:v>
                </c:pt>
                <c:pt idx="4466">
                  <c:v>7</c:v>
                </c:pt>
                <c:pt idx="4467">
                  <c:v>3</c:v>
                </c:pt>
                <c:pt idx="4468">
                  <c:v>11</c:v>
                </c:pt>
                <c:pt idx="4469">
                  <c:v>3</c:v>
                </c:pt>
                <c:pt idx="4470">
                  <c:v>5</c:v>
                </c:pt>
                <c:pt idx="4471">
                  <c:v>5</c:v>
                </c:pt>
                <c:pt idx="4472">
                  <c:v>7</c:v>
                </c:pt>
                <c:pt idx="4473">
                  <c:v>3</c:v>
                </c:pt>
                <c:pt idx="4474">
                  <c:v>3</c:v>
                </c:pt>
                <c:pt idx="4475">
                  <c:v>8</c:v>
                </c:pt>
                <c:pt idx="4476">
                  <c:v>2</c:v>
                </c:pt>
                <c:pt idx="4477">
                  <c:v>5</c:v>
                </c:pt>
                <c:pt idx="4478">
                  <c:v>4</c:v>
                </c:pt>
                <c:pt idx="4479">
                  <c:v>4</c:v>
                </c:pt>
                <c:pt idx="4480">
                  <c:v>6</c:v>
                </c:pt>
                <c:pt idx="4481">
                  <c:v>5</c:v>
                </c:pt>
                <c:pt idx="4482">
                  <c:v>9</c:v>
                </c:pt>
                <c:pt idx="4483">
                  <c:v>1</c:v>
                </c:pt>
                <c:pt idx="4484">
                  <c:v>1</c:v>
                </c:pt>
                <c:pt idx="4485">
                  <c:v>4</c:v>
                </c:pt>
                <c:pt idx="4486">
                  <c:v>2</c:v>
                </c:pt>
                <c:pt idx="4487">
                  <c:v>3</c:v>
                </c:pt>
                <c:pt idx="4488">
                  <c:v>5</c:v>
                </c:pt>
                <c:pt idx="4489">
                  <c:v>5</c:v>
                </c:pt>
                <c:pt idx="4490">
                  <c:v>2</c:v>
                </c:pt>
                <c:pt idx="4491">
                  <c:v>3</c:v>
                </c:pt>
                <c:pt idx="4492">
                  <c:v>0</c:v>
                </c:pt>
                <c:pt idx="4493">
                  <c:v>1</c:v>
                </c:pt>
                <c:pt idx="4494">
                  <c:v>4</c:v>
                </c:pt>
                <c:pt idx="4495">
                  <c:v>5</c:v>
                </c:pt>
                <c:pt idx="4496">
                  <c:v>6</c:v>
                </c:pt>
                <c:pt idx="4497">
                  <c:v>7</c:v>
                </c:pt>
                <c:pt idx="4498">
                  <c:v>2</c:v>
                </c:pt>
                <c:pt idx="4499">
                  <c:v>4</c:v>
                </c:pt>
                <c:pt idx="4500">
                  <c:v>2</c:v>
                </c:pt>
                <c:pt idx="4501">
                  <c:v>6</c:v>
                </c:pt>
                <c:pt idx="4502">
                  <c:v>5</c:v>
                </c:pt>
                <c:pt idx="4503">
                  <c:v>7</c:v>
                </c:pt>
                <c:pt idx="4504">
                  <c:v>4</c:v>
                </c:pt>
                <c:pt idx="4505">
                  <c:v>3</c:v>
                </c:pt>
                <c:pt idx="4506">
                  <c:v>2</c:v>
                </c:pt>
                <c:pt idx="4507">
                  <c:v>4</c:v>
                </c:pt>
                <c:pt idx="4508">
                  <c:v>3</c:v>
                </c:pt>
                <c:pt idx="4509">
                  <c:v>5</c:v>
                </c:pt>
                <c:pt idx="4510">
                  <c:v>5</c:v>
                </c:pt>
                <c:pt idx="4511">
                  <c:v>2</c:v>
                </c:pt>
                <c:pt idx="4512">
                  <c:v>4</c:v>
                </c:pt>
                <c:pt idx="4513">
                  <c:v>3</c:v>
                </c:pt>
                <c:pt idx="4514">
                  <c:v>3</c:v>
                </c:pt>
                <c:pt idx="4515">
                  <c:v>4</c:v>
                </c:pt>
                <c:pt idx="4516">
                  <c:v>7</c:v>
                </c:pt>
                <c:pt idx="4517">
                  <c:v>4</c:v>
                </c:pt>
                <c:pt idx="4518">
                  <c:v>5</c:v>
                </c:pt>
                <c:pt idx="4519">
                  <c:v>6</c:v>
                </c:pt>
                <c:pt idx="4520">
                  <c:v>6</c:v>
                </c:pt>
                <c:pt idx="4521">
                  <c:v>5</c:v>
                </c:pt>
                <c:pt idx="4522">
                  <c:v>4</c:v>
                </c:pt>
                <c:pt idx="4523">
                  <c:v>3</c:v>
                </c:pt>
                <c:pt idx="4524">
                  <c:v>3</c:v>
                </c:pt>
                <c:pt idx="4525">
                  <c:v>4</c:v>
                </c:pt>
                <c:pt idx="4526">
                  <c:v>3</c:v>
                </c:pt>
                <c:pt idx="4527">
                  <c:v>5</c:v>
                </c:pt>
                <c:pt idx="4528">
                  <c:v>1</c:v>
                </c:pt>
                <c:pt idx="4529">
                  <c:v>5</c:v>
                </c:pt>
                <c:pt idx="4530">
                  <c:v>2</c:v>
                </c:pt>
                <c:pt idx="4531">
                  <c:v>1</c:v>
                </c:pt>
                <c:pt idx="4532">
                  <c:v>5</c:v>
                </c:pt>
                <c:pt idx="4533">
                  <c:v>4</c:v>
                </c:pt>
                <c:pt idx="4534">
                  <c:v>3</c:v>
                </c:pt>
                <c:pt idx="4535">
                  <c:v>5</c:v>
                </c:pt>
                <c:pt idx="4536">
                  <c:v>7</c:v>
                </c:pt>
                <c:pt idx="4537">
                  <c:v>6</c:v>
                </c:pt>
                <c:pt idx="4538">
                  <c:v>4</c:v>
                </c:pt>
                <c:pt idx="4539">
                  <c:v>4</c:v>
                </c:pt>
                <c:pt idx="4540">
                  <c:v>4</c:v>
                </c:pt>
                <c:pt idx="4541">
                  <c:v>7</c:v>
                </c:pt>
                <c:pt idx="4542">
                  <c:v>8</c:v>
                </c:pt>
                <c:pt idx="4543">
                  <c:v>8</c:v>
                </c:pt>
                <c:pt idx="4544">
                  <c:v>6</c:v>
                </c:pt>
                <c:pt idx="4545">
                  <c:v>7</c:v>
                </c:pt>
                <c:pt idx="4546">
                  <c:v>2</c:v>
                </c:pt>
                <c:pt idx="4547">
                  <c:v>3</c:v>
                </c:pt>
                <c:pt idx="4548">
                  <c:v>6</c:v>
                </c:pt>
                <c:pt idx="4549">
                  <c:v>3</c:v>
                </c:pt>
                <c:pt idx="4550">
                  <c:v>3</c:v>
                </c:pt>
                <c:pt idx="4551">
                  <c:v>8</c:v>
                </c:pt>
                <c:pt idx="4552">
                  <c:v>2</c:v>
                </c:pt>
                <c:pt idx="4553">
                  <c:v>5</c:v>
                </c:pt>
                <c:pt idx="4554">
                  <c:v>2</c:v>
                </c:pt>
                <c:pt idx="4555">
                  <c:v>0</c:v>
                </c:pt>
                <c:pt idx="4556">
                  <c:v>6</c:v>
                </c:pt>
                <c:pt idx="4557">
                  <c:v>4</c:v>
                </c:pt>
                <c:pt idx="4558">
                  <c:v>7</c:v>
                </c:pt>
                <c:pt idx="4559">
                  <c:v>5</c:v>
                </c:pt>
                <c:pt idx="4560">
                  <c:v>5</c:v>
                </c:pt>
                <c:pt idx="4561">
                  <c:v>5</c:v>
                </c:pt>
                <c:pt idx="4562">
                  <c:v>6</c:v>
                </c:pt>
                <c:pt idx="4563">
                  <c:v>3</c:v>
                </c:pt>
                <c:pt idx="4564">
                  <c:v>5</c:v>
                </c:pt>
                <c:pt idx="4565">
                  <c:v>4</c:v>
                </c:pt>
                <c:pt idx="4566">
                  <c:v>4</c:v>
                </c:pt>
                <c:pt idx="4567">
                  <c:v>4</c:v>
                </c:pt>
                <c:pt idx="4568">
                  <c:v>4</c:v>
                </c:pt>
                <c:pt idx="4569">
                  <c:v>3</c:v>
                </c:pt>
                <c:pt idx="4570">
                  <c:v>2</c:v>
                </c:pt>
                <c:pt idx="4571">
                  <c:v>3</c:v>
                </c:pt>
                <c:pt idx="4572">
                  <c:v>5</c:v>
                </c:pt>
                <c:pt idx="4573">
                  <c:v>5</c:v>
                </c:pt>
                <c:pt idx="4574">
                  <c:v>6</c:v>
                </c:pt>
                <c:pt idx="4575">
                  <c:v>6</c:v>
                </c:pt>
                <c:pt idx="4576">
                  <c:v>7</c:v>
                </c:pt>
                <c:pt idx="4577">
                  <c:v>0</c:v>
                </c:pt>
                <c:pt idx="4578">
                  <c:v>5</c:v>
                </c:pt>
                <c:pt idx="4579">
                  <c:v>5</c:v>
                </c:pt>
                <c:pt idx="4580">
                  <c:v>4</c:v>
                </c:pt>
                <c:pt idx="4581">
                  <c:v>7</c:v>
                </c:pt>
                <c:pt idx="4582">
                  <c:v>1</c:v>
                </c:pt>
                <c:pt idx="4583">
                  <c:v>5</c:v>
                </c:pt>
                <c:pt idx="4584">
                  <c:v>6</c:v>
                </c:pt>
                <c:pt idx="4585">
                  <c:v>3</c:v>
                </c:pt>
                <c:pt idx="4586">
                  <c:v>3</c:v>
                </c:pt>
                <c:pt idx="4587">
                  <c:v>6</c:v>
                </c:pt>
                <c:pt idx="4588">
                  <c:v>2</c:v>
                </c:pt>
                <c:pt idx="4589">
                  <c:v>8</c:v>
                </c:pt>
                <c:pt idx="4590">
                  <c:v>10</c:v>
                </c:pt>
                <c:pt idx="4591">
                  <c:v>5</c:v>
                </c:pt>
                <c:pt idx="4592">
                  <c:v>1</c:v>
                </c:pt>
                <c:pt idx="4593">
                  <c:v>2</c:v>
                </c:pt>
                <c:pt idx="4594">
                  <c:v>8</c:v>
                </c:pt>
                <c:pt idx="4595">
                  <c:v>2</c:v>
                </c:pt>
                <c:pt idx="4596">
                  <c:v>2</c:v>
                </c:pt>
                <c:pt idx="4597">
                  <c:v>9</c:v>
                </c:pt>
                <c:pt idx="4598">
                  <c:v>1</c:v>
                </c:pt>
                <c:pt idx="4599">
                  <c:v>3</c:v>
                </c:pt>
                <c:pt idx="4600">
                  <c:v>6</c:v>
                </c:pt>
                <c:pt idx="4601">
                  <c:v>3</c:v>
                </c:pt>
                <c:pt idx="4602">
                  <c:v>2</c:v>
                </c:pt>
                <c:pt idx="4603">
                  <c:v>5</c:v>
                </c:pt>
                <c:pt idx="4604">
                  <c:v>6</c:v>
                </c:pt>
                <c:pt idx="4605">
                  <c:v>7</c:v>
                </c:pt>
                <c:pt idx="4606">
                  <c:v>4</c:v>
                </c:pt>
                <c:pt idx="4607">
                  <c:v>9</c:v>
                </c:pt>
                <c:pt idx="4608">
                  <c:v>2</c:v>
                </c:pt>
                <c:pt idx="4609">
                  <c:v>2</c:v>
                </c:pt>
                <c:pt idx="4610">
                  <c:v>2</c:v>
                </c:pt>
                <c:pt idx="4611">
                  <c:v>0</c:v>
                </c:pt>
                <c:pt idx="4612">
                  <c:v>2</c:v>
                </c:pt>
                <c:pt idx="4613">
                  <c:v>2</c:v>
                </c:pt>
                <c:pt idx="4614">
                  <c:v>2</c:v>
                </c:pt>
                <c:pt idx="4615">
                  <c:v>4</c:v>
                </c:pt>
                <c:pt idx="4616">
                  <c:v>4</c:v>
                </c:pt>
                <c:pt idx="4617">
                  <c:v>7</c:v>
                </c:pt>
                <c:pt idx="4618">
                  <c:v>5</c:v>
                </c:pt>
                <c:pt idx="4619">
                  <c:v>8</c:v>
                </c:pt>
                <c:pt idx="4620">
                  <c:v>3</c:v>
                </c:pt>
                <c:pt idx="4621">
                  <c:v>4</c:v>
                </c:pt>
                <c:pt idx="4622">
                  <c:v>5</c:v>
                </c:pt>
                <c:pt idx="4623">
                  <c:v>5</c:v>
                </c:pt>
                <c:pt idx="4624">
                  <c:v>1</c:v>
                </c:pt>
                <c:pt idx="4625">
                  <c:v>2</c:v>
                </c:pt>
                <c:pt idx="4626">
                  <c:v>5</c:v>
                </c:pt>
                <c:pt idx="4627">
                  <c:v>5</c:v>
                </c:pt>
                <c:pt idx="4628">
                  <c:v>6</c:v>
                </c:pt>
                <c:pt idx="4629">
                  <c:v>3</c:v>
                </c:pt>
                <c:pt idx="4630">
                  <c:v>5</c:v>
                </c:pt>
                <c:pt idx="4631">
                  <c:v>2</c:v>
                </c:pt>
                <c:pt idx="4632">
                  <c:v>4</c:v>
                </c:pt>
                <c:pt idx="4633">
                  <c:v>1</c:v>
                </c:pt>
                <c:pt idx="4634">
                  <c:v>6</c:v>
                </c:pt>
                <c:pt idx="4635">
                  <c:v>5</c:v>
                </c:pt>
                <c:pt idx="4636">
                  <c:v>3</c:v>
                </c:pt>
                <c:pt idx="4637">
                  <c:v>3</c:v>
                </c:pt>
                <c:pt idx="4638">
                  <c:v>2</c:v>
                </c:pt>
                <c:pt idx="4639">
                  <c:v>3</c:v>
                </c:pt>
                <c:pt idx="4640">
                  <c:v>3</c:v>
                </c:pt>
                <c:pt idx="4641">
                  <c:v>4</c:v>
                </c:pt>
                <c:pt idx="4642">
                  <c:v>6</c:v>
                </c:pt>
                <c:pt idx="4643">
                  <c:v>2</c:v>
                </c:pt>
                <c:pt idx="4644">
                  <c:v>3</c:v>
                </c:pt>
                <c:pt idx="4645">
                  <c:v>4</c:v>
                </c:pt>
                <c:pt idx="4646">
                  <c:v>3</c:v>
                </c:pt>
                <c:pt idx="4647">
                  <c:v>2</c:v>
                </c:pt>
                <c:pt idx="4648">
                  <c:v>6</c:v>
                </c:pt>
                <c:pt idx="4649">
                  <c:v>2</c:v>
                </c:pt>
                <c:pt idx="4650">
                  <c:v>1</c:v>
                </c:pt>
                <c:pt idx="4651">
                  <c:v>3</c:v>
                </c:pt>
                <c:pt idx="4652">
                  <c:v>3</c:v>
                </c:pt>
                <c:pt idx="4653">
                  <c:v>4</c:v>
                </c:pt>
                <c:pt idx="4654">
                  <c:v>1</c:v>
                </c:pt>
                <c:pt idx="4655">
                  <c:v>1</c:v>
                </c:pt>
                <c:pt idx="4656">
                  <c:v>1</c:v>
                </c:pt>
                <c:pt idx="4657">
                  <c:v>2</c:v>
                </c:pt>
                <c:pt idx="4658">
                  <c:v>3</c:v>
                </c:pt>
                <c:pt idx="4659">
                  <c:v>5</c:v>
                </c:pt>
                <c:pt idx="4660">
                  <c:v>0</c:v>
                </c:pt>
                <c:pt idx="4661">
                  <c:v>4</c:v>
                </c:pt>
                <c:pt idx="4662">
                  <c:v>2</c:v>
                </c:pt>
                <c:pt idx="4663">
                  <c:v>6</c:v>
                </c:pt>
                <c:pt idx="4664">
                  <c:v>6</c:v>
                </c:pt>
                <c:pt idx="4665">
                  <c:v>5</c:v>
                </c:pt>
                <c:pt idx="4666">
                  <c:v>6</c:v>
                </c:pt>
                <c:pt idx="4667">
                  <c:v>3</c:v>
                </c:pt>
                <c:pt idx="4668">
                  <c:v>3</c:v>
                </c:pt>
                <c:pt idx="4669">
                  <c:v>4</c:v>
                </c:pt>
                <c:pt idx="4670">
                  <c:v>5</c:v>
                </c:pt>
                <c:pt idx="4671">
                  <c:v>2</c:v>
                </c:pt>
                <c:pt idx="4672">
                  <c:v>2</c:v>
                </c:pt>
                <c:pt idx="4673">
                  <c:v>2</c:v>
                </c:pt>
                <c:pt idx="4674">
                  <c:v>3</c:v>
                </c:pt>
                <c:pt idx="4675">
                  <c:v>1</c:v>
                </c:pt>
                <c:pt idx="4676">
                  <c:v>4</c:v>
                </c:pt>
                <c:pt idx="4677">
                  <c:v>3</c:v>
                </c:pt>
                <c:pt idx="4678">
                  <c:v>2</c:v>
                </c:pt>
                <c:pt idx="4679">
                  <c:v>8</c:v>
                </c:pt>
                <c:pt idx="4680">
                  <c:v>9</c:v>
                </c:pt>
                <c:pt idx="4681">
                  <c:v>5</c:v>
                </c:pt>
                <c:pt idx="4682">
                  <c:v>7</c:v>
                </c:pt>
                <c:pt idx="4683">
                  <c:v>4</c:v>
                </c:pt>
                <c:pt idx="4684">
                  <c:v>4</c:v>
                </c:pt>
                <c:pt idx="4685">
                  <c:v>4</c:v>
                </c:pt>
                <c:pt idx="4686">
                  <c:v>5</c:v>
                </c:pt>
                <c:pt idx="4687">
                  <c:v>5</c:v>
                </c:pt>
                <c:pt idx="4688">
                  <c:v>6</c:v>
                </c:pt>
                <c:pt idx="4689">
                  <c:v>2</c:v>
                </c:pt>
                <c:pt idx="4690">
                  <c:v>3</c:v>
                </c:pt>
                <c:pt idx="4691">
                  <c:v>1</c:v>
                </c:pt>
                <c:pt idx="4692">
                  <c:v>7</c:v>
                </c:pt>
                <c:pt idx="4693">
                  <c:v>7</c:v>
                </c:pt>
                <c:pt idx="4694">
                  <c:v>6</c:v>
                </c:pt>
                <c:pt idx="4695">
                  <c:v>6</c:v>
                </c:pt>
                <c:pt idx="4696">
                  <c:v>4</c:v>
                </c:pt>
                <c:pt idx="4697">
                  <c:v>0</c:v>
                </c:pt>
                <c:pt idx="4698">
                  <c:v>4</c:v>
                </c:pt>
                <c:pt idx="4699">
                  <c:v>3</c:v>
                </c:pt>
                <c:pt idx="4700">
                  <c:v>2</c:v>
                </c:pt>
                <c:pt idx="4701">
                  <c:v>1</c:v>
                </c:pt>
                <c:pt idx="4702">
                  <c:v>5</c:v>
                </c:pt>
                <c:pt idx="4703">
                  <c:v>2</c:v>
                </c:pt>
                <c:pt idx="4704">
                  <c:v>3</c:v>
                </c:pt>
                <c:pt idx="4705">
                  <c:v>4</c:v>
                </c:pt>
                <c:pt idx="4706">
                  <c:v>4</c:v>
                </c:pt>
                <c:pt idx="4707">
                  <c:v>2</c:v>
                </c:pt>
                <c:pt idx="4708">
                  <c:v>4</c:v>
                </c:pt>
                <c:pt idx="4709">
                  <c:v>5</c:v>
                </c:pt>
                <c:pt idx="4710">
                  <c:v>4</c:v>
                </c:pt>
                <c:pt idx="4711">
                  <c:v>2</c:v>
                </c:pt>
                <c:pt idx="4712">
                  <c:v>5</c:v>
                </c:pt>
                <c:pt idx="4713">
                  <c:v>3</c:v>
                </c:pt>
                <c:pt idx="4714">
                  <c:v>8</c:v>
                </c:pt>
                <c:pt idx="4715">
                  <c:v>1</c:v>
                </c:pt>
                <c:pt idx="4716">
                  <c:v>3</c:v>
                </c:pt>
                <c:pt idx="4717">
                  <c:v>1</c:v>
                </c:pt>
                <c:pt idx="4718">
                  <c:v>3</c:v>
                </c:pt>
                <c:pt idx="4719">
                  <c:v>2</c:v>
                </c:pt>
                <c:pt idx="4720">
                  <c:v>9</c:v>
                </c:pt>
                <c:pt idx="4721">
                  <c:v>3</c:v>
                </c:pt>
                <c:pt idx="4722">
                  <c:v>2</c:v>
                </c:pt>
                <c:pt idx="4723">
                  <c:v>2</c:v>
                </c:pt>
                <c:pt idx="4724">
                  <c:v>3</c:v>
                </c:pt>
                <c:pt idx="4725">
                  <c:v>2</c:v>
                </c:pt>
                <c:pt idx="4726">
                  <c:v>3</c:v>
                </c:pt>
                <c:pt idx="4727">
                  <c:v>4</c:v>
                </c:pt>
                <c:pt idx="4728">
                  <c:v>3</c:v>
                </c:pt>
                <c:pt idx="4729">
                  <c:v>3</c:v>
                </c:pt>
                <c:pt idx="4730">
                  <c:v>3</c:v>
                </c:pt>
                <c:pt idx="4731">
                  <c:v>7</c:v>
                </c:pt>
                <c:pt idx="4732">
                  <c:v>7</c:v>
                </c:pt>
                <c:pt idx="4733">
                  <c:v>2</c:v>
                </c:pt>
                <c:pt idx="4734">
                  <c:v>2</c:v>
                </c:pt>
                <c:pt idx="4735">
                  <c:v>4</c:v>
                </c:pt>
                <c:pt idx="4736">
                  <c:v>6</c:v>
                </c:pt>
                <c:pt idx="4737">
                  <c:v>3</c:v>
                </c:pt>
                <c:pt idx="4738">
                  <c:v>5</c:v>
                </c:pt>
                <c:pt idx="4739">
                  <c:v>4</c:v>
                </c:pt>
                <c:pt idx="4740">
                  <c:v>6</c:v>
                </c:pt>
                <c:pt idx="4741">
                  <c:v>3</c:v>
                </c:pt>
                <c:pt idx="4742">
                  <c:v>3</c:v>
                </c:pt>
                <c:pt idx="4743">
                  <c:v>7</c:v>
                </c:pt>
                <c:pt idx="4744">
                  <c:v>5</c:v>
                </c:pt>
                <c:pt idx="4745">
                  <c:v>4</c:v>
                </c:pt>
                <c:pt idx="4746">
                  <c:v>5</c:v>
                </c:pt>
                <c:pt idx="4747">
                  <c:v>6</c:v>
                </c:pt>
                <c:pt idx="4748">
                  <c:v>4</c:v>
                </c:pt>
                <c:pt idx="4749">
                  <c:v>3</c:v>
                </c:pt>
                <c:pt idx="4750">
                  <c:v>6</c:v>
                </c:pt>
                <c:pt idx="4751">
                  <c:v>4</c:v>
                </c:pt>
                <c:pt idx="4752">
                  <c:v>5</c:v>
                </c:pt>
                <c:pt idx="4753">
                  <c:v>2</c:v>
                </c:pt>
                <c:pt idx="4754">
                  <c:v>2</c:v>
                </c:pt>
                <c:pt idx="4755">
                  <c:v>4</c:v>
                </c:pt>
                <c:pt idx="4756">
                  <c:v>2</c:v>
                </c:pt>
                <c:pt idx="4757">
                  <c:v>2</c:v>
                </c:pt>
                <c:pt idx="4758">
                  <c:v>7</c:v>
                </c:pt>
                <c:pt idx="4759">
                  <c:v>1</c:v>
                </c:pt>
                <c:pt idx="4760">
                  <c:v>7</c:v>
                </c:pt>
                <c:pt idx="4761">
                  <c:v>2</c:v>
                </c:pt>
                <c:pt idx="4762">
                  <c:v>2</c:v>
                </c:pt>
                <c:pt idx="4763">
                  <c:v>1</c:v>
                </c:pt>
                <c:pt idx="4764">
                  <c:v>8</c:v>
                </c:pt>
                <c:pt idx="4765">
                  <c:v>3</c:v>
                </c:pt>
                <c:pt idx="4766">
                  <c:v>4</c:v>
                </c:pt>
                <c:pt idx="4767">
                  <c:v>4</c:v>
                </c:pt>
                <c:pt idx="4768">
                  <c:v>2</c:v>
                </c:pt>
                <c:pt idx="4769">
                  <c:v>1</c:v>
                </c:pt>
                <c:pt idx="4770">
                  <c:v>1</c:v>
                </c:pt>
                <c:pt idx="4771">
                  <c:v>2</c:v>
                </c:pt>
                <c:pt idx="4772">
                  <c:v>5</c:v>
                </c:pt>
                <c:pt idx="4773">
                  <c:v>3</c:v>
                </c:pt>
                <c:pt idx="4774">
                  <c:v>2</c:v>
                </c:pt>
                <c:pt idx="4775">
                  <c:v>2</c:v>
                </c:pt>
                <c:pt idx="4776">
                  <c:v>7</c:v>
                </c:pt>
                <c:pt idx="4777">
                  <c:v>2</c:v>
                </c:pt>
                <c:pt idx="4778">
                  <c:v>2</c:v>
                </c:pt>
                <c:pt idx="4779">
                  <c:v>2</c:v>
                </c:pt>
                <c:pt idx="4780">
                  <c:v>5</c:v>
                </c:pt>
                <c:pt idx="4781">
                  <c:v>3</c:v>
                </c:pt>
                <c:pt idx="4782">
                  <c:v>2</c:v>
                </c:pt>
                <c:pt idx="4783">
                  <c:v>7</c:v>
                </c:pt>
                <c:pt idx="4784">
                  <c:v>2</c:v>
                </c:pt>
                <c:pt idx="4785">
                  <c:v>5</c:v>
                </c:pt>
                <c:pt idx="4786">
                  <c:v>4</c:v>
                </c:pt>
                <c:pt idx="4787">
                  <c:v>5</c:v>
                </c:pt>
                <c:pt idx="4788">
                  <c:v>8</c:v>
                </c:pt>
                <c:pt idx="4789">
                  <c:v>3</c:v>
                </c:pt>
                <c:pt idx="4790">
                  <c:v>4</c:v>
                </c:pt>
                <c:pt idx="4791">
                  <c:v>1</c:v>
                </c:pt>
                <c:pt idx="4792">
                  <c:v>0</c:v>
                </c:pt>
                <c:pt idx="4793">
                  <c:v>5</c:v>
                </c:pt>
                <c:pt idx="4794">
                  <c:v>1</c:v>
                </c:pt>
                <c:pt idx="4795">
                  <c:v>6</c:v>
                </c:pt>
                <c:pt idx="4796">
                  <c:v>3</c:v>
                </c:pt>
                <c:pt idx="4797">
                  <c:v>3</c:v>
                </c:pt>
                <c:pt idx="4798">
                  <c:v>1</c:v>
                </c:pt>
                <c:pt idx="4799">
                  <c:v>6</c:v>
                </c:pt>
                <c:pt idx="4800">
                  <c:v>2</c:v>
                </c:pt>
                <c:pt idx="4801">
                  <c:v>6</c:v>
                </c:pt>
                <c:pt idx="4802">
                  <c:v>4</c:v>
                </c:pt>
                <c:pt idx="4803">
                  <c:v>3</c:v>
                </c:pt>
                <c:pt idx="4804">
                  <c:v>5</c:v>
                </c:pt>
                <c:pt idx="4805">
                  <c:v>6</c:v>
                </c:pt>
                <c:pt idx="4806">
                  <c:v>2</c:v>
                </c:pt>
                <c:pt idx="4807">
                  <c:v>4</c:v>
                </c:pt>
                <c:pt idx="4808">
                  <c:v>3</c:v>
                </c:pt>
                <c:pt idx="4809">
                  <c:v>5</c:v>
                </c:pt>
                <c:pt idx="4810">
                  <c:v>1</c:v>
                </c:pt>
                <c:pt idx="4811">
                  <c:v>5</c:v>
                </c:pt>
                <c:pt idx="4812">
                  <c:v>1</c:v>
                </c:pt>
                <c:pt idx="4813">
                  <c:v>2</c:v>
                </c:pt>
                <c:pt idx="4814">
                  <c:v>3</c:v>
                </c:pt>
                <c:pt idx="4815">
                  <c:v>4</c:v>
                </c:pt>
                <c:pt idx="4816">
                  <c:v>4</c:v>
                </c:pt>
                <c:pt idx="4817">
                  <c:v>5</c:v>
                </c:pt>
                <c:pt idx="4818">
                  <c:v>1</c:v>
                </c:pt>
                <c:pt idx="4819">
                  <c:v>9</c:v>
                </c:pt>
                <c:pt idx="4820">
                  <c:v>2</c:v>
                </c:pt>
                <c:pt idx="4821">
                  <c:v>6</c:v>
                </c:pt>
                <c:pt idx="4822">
                  <c:v>2</c:v>
                </c:pt>
                <c:pt idx="4823">
                  <c:v>3</c:v>
                </c:pt>
                <c:pt idx="4824">
                  <c:v>7</c:v>
                </c:pt>
                <c:pt idx="4825">
                  <c:v>3</c:v>
                </c:pt>
                <c:pt idx="4826">
                  <c:v>2</c:v>
                </c:pt>
                <c:pt idx="4827">
                  <c:v>6</c:v>
                </c:pt>
                <c:pt idx="4828">
                  <c:v>3</c:v>
                </c:pt>
                <c:pt idx="4829">
                  <c:v>1</c:v>
                </c:pt>
                <c:pt idx="4830">
                  <c:v>2</c:v>
                </c:pt>
                <c:pt idx="4831">
                  <c:v>9</c:v>
                </c:pt>
                <c:pt idx="4832">
                  <c:v>4</c:v>
                </c:pt>
                <c:pt idx="4833">
                  <c:v>9</c:v>
                </c:pt>
                <c:pt idx="4834">
                  <c:v>3</c:v>
                </c:pt>
                <c:pt idx="4835">
                  <c:v>2</c:v>
                </c:pt>
                <c:pt idx="4836">
                  <c:v>4</c:v>
                </c:pt>
                <c:pt idx="4837">
                  <c:v>3</c:v>
                </c:pt>
                <c:pt idx="4838">
                  <c:v>7</c:v>
                </c:pt>
                <c:pt idx="4839">
                  <c:v>3</c:v>
                </c:pt>
                <c:pt idx="4840">
                  <c:v>2</c:v>
                </c:pt>
                <c:pt idx="4841">
                  <c:v>4</c:v>
                </c:pt>
                <c:pt idx="4842">
                  <c:v>5</c:v>
                </c:pt>
                <c:pt idx="4843">
                  <c:v>3</c:v>
                </c:pt>
                <c:pt idx="4844">
                  <c:v>4</c:v>
                </c:pt>
                <c:pt idx="4845">
                  <c:v>6</c:v>
                </c:pt>
                <c:pt idx="4846">
                  <c:v>2</c:v>
                </c:pt>
                <c:pt idx="4847">
                  <c:v>8</c:v>
                </c:pt>
                <c:pt idx="4848">
                  <c:v>4</c:v>
                </c:pt>
                <c:pt idx="4849">
                  <c:v>2</c:v>
                </c:pt>
                <c:pt idx="4850">
                  <c:v>5</c:v>
                </c:pt>
                <c:pt idx="4851">
                  <c:v>6</c:v>
                </c:pt>
                <c:pt idx="4852">
                  <c:v>1</c:v>
                </c:pt>
                <c:pt idx="4853">
                  <c:v>6</c:v>
                </c:pt>
                <c:pt idx="4854">
                  <c:v>4</c:v>
                </c:pt>
                <c:pt idx="4855">
                  <c:v>0</c:v>
                </c:pt>
                <c:pt idx="4856">
                  <c:v>1</c:v>
                </c:pt>
                <c:pt idx="4857">
                  <c:v>1</c:v>
                </c:pt>
                <c:pt idx="4858">
                  <c:v>4</c:v>
                </c:pt>
                <c:pt idx="4859">
                  <c:v>3</c:v>
                </c:pt>
                <c:pt idx="4860">
                  <c:v>5</c:v>
                </c:pt>
                <c:pt idx="4861">
                  <c:v>3</c:v>
                </c:pt>
                <c:pt idx="4862">
                  <c:v>4</c:v>
                </c:pt>
                <c:pt idx="4863">
                  <c:v>7</c:v>
                </c:pt>
                <c:pt idx="4864">
                  <c:v>7</c:v>
                </c:pt>
                <c:pt idx="4865">
                  <c:v>2</c:v>
                </c:pt>
                <c:pt idx="4866">
                  <c:v>9</c:v>
                </c:pt>
                <c:pt idx="4867">
                  <c:v>2</c:v>
                </c:pt>
                <c:pt idx="4868">
                  <c:v>7</c:v>
                </c:pt>
                <c:pt idx="4869">
                  <c:v>6</c:v>
                </c:pt>
                <c:pt idx="4870">
                  <c:v>2</c:v>
                </c:pt>
                <c:pt idx="4871">
                  <c:v>3</c:v>
                </c:pt>
                <c:pt idx="4872">
                  <c:v>3</c:v>
                </c:pt>
                <c:pt idx="4873">
                  <c:v>1</c:v>
                </c:pt>
                <c:pt idx="4874">
                  <c:v>0</c:v>
                </c:pt>
                <c:pt idx="4875">
                  <c:v>3</c:v>
                </c:pt>
                <c:pt idx="4876">
                  <c:v>6</c:v>
                </c:pt>
                <c:pt idx="4877">
                  <c:v>0</c:v>
                </c:pt>
                <c:pt idx="4878">
                  <c:v>7</c:v>
                </c:pt>
                <c:pt idx="4879">
                  <c:v>1</c:v>
                </c:pt>
                <c:pt idx="4880">
                  <c:v>5</c:v>
                </c:pt>
                <c:pt idx="4881">
                  <c:v>3</c:v>
                </c:pt>
                <c:pt idx="4882">
                  <c:v>1</c:v>
                </c:pt>
                <c:pt idx="4883">
                  <c:v>6</c:v>
                </c:pt>
                <c:pt idx="4884">
                  <c:v>4</c:v>
                </c:pt>
                <c:pt idx="4885">
                  <c:v>6</c:v>
                </c:pt>
                <c:pt idx="4886">
                  <c:v>1</c:v>
                </c:pt>
                <c:pt idx="4887">
                  <c:v>4</c:v>
                </c:pt>
                <c:pt idx="4888">
                  <c:v>3</c:v>
                </c:pt>
                <c:pt idx="4889">
                  <c:v>1</c:v>
                </c:pt>
                <c:pt idx="4890">
                  <c:v>4</c:v>
                </c:pt>
                <c:pt idx="4891">
                  <c:v>3</c:v>
                </c:pt>
                <c:pt idx="4892">
                  <c:v>2</c:v>
                </c:pt>
                <c:pt idx="4893">
                  <c:v>6</c:v>
                </c:pt>
                <c:pt idx="4894">
                  <c:v>5</c:v>
                </c:pt>
                <c:pt idx="4895">
                  <c:v>9</c:v>
                </c:pt>
                <c:pt idx="4896">
                  <c:v>3</c:v>
                </c:pt>
                <c:pt idx="4897">
                  <c:v>1</c:v>
                </c:pt>
                <c:pt idx="4898">
                  <c:v>1</c:v>
                </c:pt>
                <c:pt idx="4899">
                  <c:v>2</c:v>
                </c:pt>
                <c:pt idx="4900">
                  <c:v>0</c:v>
                </c:pt>
                <c:pt idx="4901">
                  <c:v>3</c:v>
                </c:pt>
                <c:pt idx="4902">
                  <c:v>4</c:v>
                </c:pt>
                <c:pt idx="4903">
                  <c:v>2</c:v>
                </c:pt>
                <c:pt idx="4904">
                  <c:v>5</c:v>
                </c:pt>
                <c:pt idx="4905">
                  <c:v>1</c:v>
                </c:pt>
                <c:pt idx="4906">
                  <c:v>4</c:v>
                </c:pt>
                <c:pt idx="4907">
                  <c:v>2</c:v>
                </c:pt>
                <c:pt idx="4908">
                  <c:v>4</c:v>
                </c:pt>
                <c:pt idx="4909">
                  <c:v>3</c:v>
                </c:pt>
                <c:pt idx="4910">
                  <c:v>7</c:v>
                </c:pt>
                <c:pt idx="4911">
                  <c:v>2</c:v>
                </c:pt>
                <c:pt idx="4912">
                  <c:v>3</c:v>
                </c:pt>
                <c:pt idx="4913">
                  <c:v>4</c:v>
                </c:pt>
                <c:pt idx="4914">
                  <c:v>4</c:v>
                </c:pt>
                <c:pt idx="4915">
                  <c:v>6</c:v>
                </c:pt>
                <c:pt idx="4916">
                  <c:v>3</c:v>
                </c:pt>
                <c:pt idx="4917">
                  <c:v>4</c:v>
                </c:pt>
                <c:pt idx="4918">
                  <c:v>5</c:v>
                </c:pt>
                <c:pt idx="4919">
                  <c:v>2</c:v>
                </c:pt>
                <c:pt idx="4920">
                  <c:v>2</c:v>
                </c:pt>
                <c:pt idx="4921">
                  <c:v>2</c:v>
                </c:pt>
                <c:pt idx="4922">
                  <c:v>5</c:v>
                </c:pt>
                <c:pt idx="4923">
                  <c:v>4</c:v>
                </c:pt>
                <c:pt idx="4924">
                  <c:v>1</c:v>
                </c:pt>
                <c:pt idx="4925">
                  <c:v>2</c:v>
                </c:pt>
                <c:pt idx="4926">
                  <c:v>2</c:v>
                </c:pt>
                <c:pt idx="4927">
                  <c:v>7</c:v>
                </c:pt>
                <c:pt idx="4928">
                  <c:v>2</c:v>
                </c:pt>
                <c:pt idx="4929">
                  <c:v>4</c:v>
                </c:pt>
                <c:pt idx="4930">
                  <c:v>6</c:v>
                </c:pt>
                <c:pt idx="4931">
                  <c:v>6</c:v>
                </c:pt>
                <c:pt idx="4932">
                  <c:v>2</c:v>
                </c:pt>
                <c:pt idx="4933">
                  <c:v>3</c:v>
                </c:pt>
                <c:pt idx="4934">
                  <c:v>2</c:v>
                </c:pt>
                <c:pt idx="4935">
                  <c:v>5</c:v>
                </c:pt>
                <c:pt idx="4936">
                  <c:v>7</c:v>
                </c:pt>
                <c:pt idx="4937">
                  <c:v>3</c:v>
                </c:pt>
                <c:pt idx="4938">
                  <c:v>5</c:v>
                </c:pt>
                <c:pt idx="4939">
                  <c:v>4</c:v>
                </c:pt>
                <c:pt idx="4940">
                  <c:v>4</c:v>
                </c:pt>
                <c:pt idx="4941">
                  <c:v>2</c:v>
                </c:pt>
                <c:pt idx="4942">
                  <c:v>2</c:v>
                </c:pt>
                <c:pt idx="4943">
                  <c:v>5</c:v>
                </c:pt>
                <c:pt idx="4944">
                  <c:v>3</c:v>
                </c:pt>
                <c:pt idx="4945">
                  <c:v>2</c:v>
                </c:pt>
                <c:pt idx="4946">
                  <c:v>5</c:v>
                </c:pt>
                <c:pt idx="4947">
                  <c:v>4</c:v>
                </c:pt>
                <c:pt idx="4948">
                  <c:v>3</c:v>
                </c:pt>
                <c:pt idx="4949">
                  <c:v>6</c:v>
                </c:pt>
                <c:pt idx="4950">
                  <c:v>3</c:v>
                </c:pt>
                <c:pt idx="4951">
                  <c:v>6</c:v>
                </c:pt>
                <c:pt idx="4952">
                  <c:v>3</c:v>
                </c:pt>
                <c:pt idx="4953">
                  <c:v>3</c:v>
                </c:pt>
                <c:pt idx="4954">
                  <c:v>4</c:v>
                </c:pt>
                <c:pt idx="4955">
                  <c:v>3</c:v>
                </c:pt>
                <c:pt idx="4956">
                  <c:v>2</c:v>
                </c:pt>
                <c:pt idx="4957">
                  <c:v>3</c:v>
                </c:pt>
                <c:pt idx="4958">
                  <c:v>2</c:v>
                </c:pt>
                <c:pt idx="4959">
                  <c:v>5</c:v>
                </c:pt>
                <c:pt idx="4960">
                  <c:v>2</c:v>
                </c:pt>
                <c:pt idx="4961">
                  <c:v>3</c:v>
                </c:pt>
                <c:pt idx="4962">
                  <c:v>4</c:v>
                </c:pt>
                <c:pt idx="4963">
                  <c:v>3</c:v>
                </c:pt>
                <c:pt idx="4964">
                  <c:v>5</c:v>
                </c:pt>
                <c:pt idx="4965">
                  <c:v>5</c:v>
                </c:pt>
                <c:pt idx="4966">
                  <c:v>5</c:v>
                </c:pt>
                <c:pt idx="4967">
                  <c:v>2</c:v>
                </c:pt>
                <c:pt idx="4968">
                  <c:v>3</c:v>
                </c:pt>
                <c:pt idx="4969">
                  <c:v>6</c:v>
                </c:pt>
                <c:pt idx="4970">
                  <c:v>3</c:v>
                </c:pt>
                <c:pt idx="4971">
                  <c:v>4</c:v>
                </c:pt>
                <c:pt idx="4972">
                  <c:v>4</c:v>
                </c:pt>
                <c:pt idx="4973">
                  <c:v>7</c:v>
                </c:pt>
                <c:pt idx="4974">
                  <c:v>4</c:v>
                </c:pt>
                <c:pt idx="4975">
                  <c:v>5</c:v>
                </c:pt>
                <c:pt idx="4976">
                  <c:v>6</c:v>
                </c:pt>
                <c:pt idx="4977">
                  <c:v>6</c:v>
                </c:pt>
                <c:pt idx="4978">
                  <c:v>5</c:v>
                </c:pt>
                <c:pt idx="4979">
                  <c:v>5</c:v>
                </c:pt>
                <c:pt idx="4980">
                  <c:v>8</c:v>
                </c:pt>
                <c:pt idx="4981">
                  <c:v>4</c:v>
                </c:pt>
                <c:pt idx="4982">
                  <c:v>2</c:v>
                </c:pt>
                <c:pt idx="4983">
                  <c:v>5</c:v>
                </c:pt>
                <c:pt idx="4984">
                  <c:v>1</c:v>
                </c:pt>
                <c:pt idx="4985">
                  <c:v>4</c:v>
                </c:pt>
                <c:pt idx="4986">
                  <c:v>7</c:v>
                </c:pt>
                <c:pt idx="4987">
                  <c:v>6</c:v>
                </c:pt>
                <c:pt idx="4988">
                  <c:v>5</c:v>
                </c:pt>
                <c:pt idx="4989">
                  <c:v>3</c:v>
                </c:pt>
                <c:pt idx="4990">
                  <c:v>7</c:v>
                </c:pt>
                <c:pt idx="4991">
                  <c:v>6</c:v>
                </c:pt>
                <c:pt idx="4992">
                  <c:v>1</c:v>
                </c:pt>
                <c:pt idx="4993">
                  <c:v>7</c:v>
                </c:pt>
                <c:pt idx="4994">
                  <c:v>2</c:v>
                </c:pt>
                <c:pt idx="4995">
                  <c:v>5</c:v>
                </c:pt>
                <c:pt idx="4996">
                  <c:v>4</c:v>
                </c:pt>
                <c:pt idx="4997">
                  <c:v>5</c:v>
                </c:pt>
                <c:pt idx="4998">
                  <c:v>4</c:v>
                </c:pt>
                <c:pt idx="4999">
                  <c:v>2</c:v>
                </c:pt>
                <c:pt idx="5000">
                  <c:v>6</c:v>
                </c:pt>
                <c:pt idx="5001">
                  <c:v>7</c:v>
                </c:pt>
                <c:pt idx="5002">
                  <c:v>2</c:v>
                </c:pt>
                <c:pt idx="5003">
                  <c:v>4</c:v>
                </c:pt>
                <c:pt idx="5004">
                  <c:v>6</c:v>
                </c:pt>
                <c:pt idx="5005">
                  <c:v>2</c:v>
                </c:pt>
                <c:pt idx="5006">
                  <c:v>3</c:v>
                </c:pt>
                <c:pt idx="5007">
                  <c:v>2</c:v>
                </c:pt>
                <c:pt idx="5008">
                  <c:v>4</c:v>
                </c:pt>
                <c:pt idx="5009">
                  <c:v>2</c:v>
                </c:pt>
                <c:pt idx="5010">
                  <c:v>7</c:v>
                </c:pt>
                <c:pt idx="5011">
                  <c:v>2</c:v>
                </c:pt>
                <c:pt idx="5012">
                  <c:v>2</c:v>
                </c:pt>
                <c:pt idx="5013">
                  <c:v>4</c:v>
                </c:pt>
                <c:pt idx="5014">
                  <c:v>3</c:v>
                </c:pt>
                <c:pt idx="5015">
                  <c:v>1</c:v>
                </c:pt>
                <c:pt idx="5016">
                  <c:v>5</c:v>
                </c:pt>
                <c:pt idx="5017">
                  <c:v>3</c:v>
                </c:pt>
                <c:pt idx="5018">
                  <c:v>3</c:v>
                </c:pt>
                <c:pt idx="5019">
                  <c:v>9</c:v>
                </c:pt>
                <c:pt idx="5020">
                  <c:v>6</c:v>
                </c:pt>
                <c:pt idx="5021">
                  <c:v>1</c:v>
                </c:pt>
                <c:pt idx="5022">
                  <c:v>2</c:v>
                </c:pt>
                <c:pt idx="5023">
                  <c:v>2</c:v>
                </c:pt>
                <c:pt idx="5024">
                  <c:v>5</c:v>
                </c:pt>
                <c:pt idx="5025">
                  <c:v>1</c:v>
                </c:pt>
                <c:pt idx="5026">
                  <c:v>3</c:v>
                </c:pt>
                <c:pt idx="5027">
                  <c:v>3</c:v>
                </c:pt>
                <c:pt idx="5028">
                  <c:v>5</c:v>
                </c:pt>
                <c:pt idx="5029">
                  <c:v>1</c:v>
                </c:pt>
                <c:pt idx="5030">
                  <c:v>7</c:v>
                </c:pt>
                <c:pt idx="5031">
                  <c:v>4</c:v>
                </c:pt>
                <c:pt idx="5032">
                  <c:v>3</c:v>
                </c:pt>
                <c:pt idx="5033">
                  <c:v>6</c:v>
                </c:pt>
                <c:pt idx="5034">
                  <c:v>5</c:v>
                </c:pt>
                <c:pt idx="5035">
                  <c:v>3</c:v>
                </c:pt>
                <c:pt idx="5036">
                  <c:v>6</c:v>
                </c:pt>
                <c:pt idx="5037">
                  <c:v>6</c:v>
                </c:pt>
                <c:pt idx="5038">
                  <c:v>1</c:v>
                </c:pt>
                <c:pt idx="5039">
                  <c:v>2</c:v>
                </c:pt>
                <c:pt idx="5040">
                  <c:v>1</c:v>
                </c:pt>
                <c:pt idx="5041">
                  <c:v>1</c:v>
                </c:pt>
                <c:pt idx="5042">
                  <c:v>4</c:v>
                </c:pt>
                <c:pt idx="5043">
                  <c:v>5</c:v>
                </c:pt>
                <c:pt idx="5044">
                  <c:v>3</c:v>
                </c:pt>
                <c:pt idx="5045">
                  <c:v>4</c:v>
                </c:pt>
                <c:pt idx="5046">
                  <c:v>1</c:v>
                </c:pt>
                <c:pt idx="5047">
                  <c:v>5</c:v>
                </c:pt>
                <c:pt idx="5048">
                  <c:v>6</c:v>
                </c:pt>
                <c:pt idx="5049">
                  <c:v>0</c:v>
                </c:pt>
                <c:pt idx="5050">
                  <c:v>4</c:v>
                </c:pt>
                <c:pt idx="5051">
                  <c:v>3</c:v>
                </c:pt>
                <c:pt idx="5052">
                  <c:v>5</c:v>
                </c:pt>
                <c:pt idx="5053">
                  <c:v>3</c:v>
                </c:pt>
                <c:pt idx="5054">
                  <c:v>4</c:v>
                </c:pt>
                <c:pt idx="5055">
                  <c:v>5</c:v>
                </c:pt>
                <c:pt idx="5056">
                  <c:v>9</c:v>
                </c:pt>
                <c:pt idx="5057">
                  <c:v>3</c:v>
                </c:pt>
                <c:pt idx="5058">
                  <c:v>2</c:v>
                </c:pt>
                <c:pt idx="5059">
                  <c:v>5</c:v>
                </c:pt>
                <c:pt idx="5060">
                  <c:v>1</c:v>
                </c:pt>
                <c:pt idx="5061">
                  <c:v>0</c:v>
                </c:pt>
                <c:pt idx="5062">
                  <c:v>6</c:v>
                </c:pt>
                <c:pt idx="5063">
                  <c:v>6</c:v>
                </c:pt>
                <c:pt idx="5064">
                  <c:v>1</c:v>
                </c:pt>
                <c:pt idx="5065">
                  <c:v>6</c:v>
                </c:pt>
                <c:pt idx="5066">
                  <c:v>2</c:v>
                </c:pt>
                <c:pt idx="5067">
                  <c:v>4</c:v>
                </c:pt>
                <c:pt idx="5068">
                  <c:v>4</c:v>
                </c:pt>
                <c:pt idx="5069">
                  <c:v>4</c:v>
                </c:pt>
                <c:pt idx="5070">
                  <c:v>4</c:v>
                </c:pt>
                <c:pt idx="5071">
                  <c:v>2</c:v>
                </c:pt>
                <c:pt idx="5072">
                  <c:v>5</c:v>
                </c:pt>
                <c:pt idx="5073">
                  <c:v>5</c:v>
                </c:pt>
                <c:pt idx="5074">
                  <c:v>5</c:v>
                </c:pt>
                <c:pt idx="5075">
                  <c:v>6</c:v>
                </c:pt>
                <c:pt idx="5076">
                  <c:v>4</c:v>
                </c:pt>
                <c:pt idx="5077">
                  <c:v>3</c:v>
                </c:pt>
                <c:pt idx="5078">
                  <c:v>2</c:v>
                </c:pt>
                <c:pt idx="5079">
                  <c:v>2</c:v>
                </c:pt>
                <c:pt idx="5080">
                  <c:v>2</c:v>
                </c:pt>
                <c:pt idx="5081">
                  <c:v>3</c:v>
                </c:pt>
                <c:pt idx="5082">
                  <c:v>6</c:v>
                </c:pt>
                <c:pt idx="5083">
                  <c:v>3</c:v>
                </c:pt>
                <c:pt idx="5084">
                  <c:v>2</c:v>
                </c:pt>
                <c:pt idx="5085">
                  <c:v>4</c:v>
                </c:pt>
                <c:pt idx="5086">
                  <c:v>3</c:v>
                </c:pt>
                <c:pt idx="5087">
                  <c:v>4</c:v>
                </c:pt>
                <c:pt idx="5088">
                  <c:v>4</c:v>
                </c:pt>
                <c:pt idx="5089">
                  <c:v>6</c:v>
                </c:pt>
                <c:pt idx="5090">
                  <c:v>6</c:v>
                </c:pt>
                <c:pt idx="5091">
                  <c:v>7</c:v>
                </c:pt>
                <c:pt idx="5092">
                  <c:v>6</c:v>
                </c:pt>
                <c:pt idx="5093">
                  <c:v>2</c:v>
                </c:pt>
                <c:pt idx="5094">
                  <c:v>3</c:v>
                </c:pt>
                <c:pt idx="5095">
                  <c:v>4</c:v>
                </c:pt>
                <c:pt idx="5096">
                  <c:v>4</c:v>
                </c:pt>
                <c:pt idx="5097">
                  <c:v>2</c:v>
                </c:pt>
                <c:pt idx="5098">
                  <c:v>2</c:v>
                </c:pt>
                <c:pt idx="5099">
                  <c:v>0</c:v>
                </c:pt>
                <c:pt idx="5100">
                  <c:v>4</c:v>
                </c:pt>
                <c:pt idx="5101">
                  <c:v>2</c:v>
                </c:pt>
                <c:pt idx="5102">
                  <c:v>4</c:v>
                </c:pt>
                <c:pt idx="5103">
                  <c:v>2</c:v>
                </c:pt>
                <c:pt idx="5104">
                  <c:v>2</c:v>
                </c:pt>
                <c:pt idx="5105">
                  <c:v>2</c:v>
                </c:pt>
                <c:pt idx="5106">
                  <c:v>2</c:v>
                </c:pt>
                <c:pt idx="5107">
                  <c:v>2</c:v>
                </c:pt>
                <c:pt idx="5108">
                  <c:v>7</c:v>
                </c:pt>
                <c:pt idx="5109">
                  <c:v>2</c:v>
                </c:pt>
                <c:pt idx="5110">
                  <c:v>2</c:v>
                </c:pt>
                <c:pt idx="5111">
                  <c:v>6</c:v>
                </c:pt>
                <c:pt idx="5112">
                  <c:v>2</c:v>
                </c:pt>
                <c:pt idx="5113">
                  <c:v>5</c:v>
                </c:pt>
                <c:pt idx="5114">
                  <c:v>5</c:v>
                </c:pt>
                <c:pt idx="5115">
                  <c:v>4</c:v>
                </c:pt>
                <c:pt idx="5116">
                  <c:v>2</c:v>
                </c:pt>
                <c:pt idx="5117">
                  <c:v>0</c:v>
                </c:pt>
                <c:pt idx="5118">
                  <c:v>3</c:v>
                </c:pt>
                <c:pt idx="5119">
                  <c:v>8</c:v>
                </c:pt>
                <c:pt idx="5120">
                  <c:v>6</c:v>
                </c:pt>
                <c:pt idx="5121">
                  <c:v>3</c:v>
                </c:pt>
                <c:pt idx="5122">
                  <c:v>0</c:v>
                </c:pt>
                <c:pt idx="5123">
                  <c:v>4</c:v>
                </c:pt>
                <c:pt idx="5124">
                  <c:v>2</c:v>
                </c:pt>
                <c:pt idx="5125">
                  <c:v>5</c:v>
                </c:pt>
                <c:pt idx="5126">
                  <c:v>7</c:v>
                </c:pt>
                <c:pt idx="5127">
                  <c:v>2</c:v>
                </c:pt>
                <c:pt idx="5128">
                  <c:v>1</c:v>
                </c:pt>
                <c:pt idx="5129">
                  <c:v>6</c:v>
                </c:pt>
                <c:pt idx="5130">
                  <c:v>1</c:v>
                </c:pt>
                <c:pt idx="5131">
                  <c:v>6</c:v>
                </c:pt>
                <c:pt idx="5132">
                  <c:v>2</c:v>
                </c:pt>
                <c:pt idx="5133">
                  <c:v>4</c:v>
                </c:pt>
                <c:pt idx="5134">
                  <c:v>6</c:v>
                </c:pt>
                <c:pt idx="5135">
                  <c:v>1</c:v>
                </c:pt>
                <c:pt idx="5136">
                  <c:v>3</c:v>
                </c:pt>
                <c:pt idx="5137">
                  <c:v>3</c:v>
                </c:pt>
                <c:pt idx="5138">
                  <c:v>5</c:v>
                </c:pt>
                <c:pt idx="5139">
                  <c:v>1</c:v>
                </c:pt>
                <c:pt idx="5140">
                  <c:v>2</c:v>
                </c:pt>
                <c:pt idx="5141">
                  <c:v>2</c:v>
                </c:pt>
                <c:pt idx="5142">
                  <c:v>3</c:v>
                </c:pt>
                <c:pt idx="5143">
                  <c:v>2</c:v>
                </c:pt>
                <c:pt idx="5144">
                  <c:v>5</c:v>
                </c:pt>
                <c:pt idx="5145">
                  <c:v>6</c:v>
                </c:pt>
                <c:pt idx="5146">
                  <c:v>2</c:v>
                </c:pt>
                <c:pt idx="5147">
                  <c:v>3</c:v>
                </c:pt>
                <c:pt idx="5148">
                  <c:v>4</c:v>
                </c:pt>
                <c:pt idx="5149">
                  <c:v>1</c:v>
                </c:pt>
                <c:pt idx="5150">
                  <c:v>2</c:v>
                </c:pt>
                <c:pt idx="5151">
                  <c:v>5</c:v>
                </c:pt>
                <c:pt idx="5152">
                  <c:v>4</c:v>
                </c:pt>
                <c:pt idx="5153">
                  <c:v>3</c:v>
                </c:pt>
                <c:pt idx="5154">
                  <c:v>4</c:v>
                </c:pt>
                <c:pt idx="5155">
                  <c:v>2</c:v>
                </c:pt>
                <c:pt idx="5156">
                  <c:v>4</c:v>
                </c:pt>
                <c:pt idx="5157">
                  <c:v>0</c:v>
                </c:pt>
                <c:pt idx="5158">
                  <c:v>2</c:v>
                </c:pt>
                <c:pt idx="5159">
                  <c:v>0</c:v>
                </c:pt>
                <c:pt idx="5160">
                  <c:v>2</c:v>
                </c:pt>
                <c:pt idx="5161">
                  <c:v>3</c:v>
                </c:pt>
                <c:pt idx="5162">
                  <c:v>2</c:v>
                </c:pt>
                <c:pt idx="5163">
                  <c:v>5</c:v>
                </c:pt>
                <c:pt idx="5164">
                  <c:v>4</c:v>
                </c:pt>
                <c:pt idx="5165">
                  <c:v>2</c:v>
                </c:pt>
                <c:pt idx="5166">
                  <c:v>2</c:v>
                </c:pt>
                <c:pt idx="5167">
                  <c:v>3</c:v>
                </c:pt>
                <c:pt idx="5168">
                  <c:v>1</c:v>
                </c:pt>
                <c:pt idx="5169">
                  <c:v>4</c:v>
                </c:pt>
                <c:pt idx="5170">
                  <c:v>6</c:v>
                </c:pt>
                <c:pt idx="5171">
                  <c:v>4</c:v>
                </c:pt>
                <c:pt idx="5172">
                  <c:v>4</c:v>
                </c:pt>
                <c:pt idx="5173">
                  <c:v>4</c:v>
                </c:pt>
                <c:pt idx="5174">
                  <c:v>2</c:v>
                </c:pt>
                <c:pt idx="5175">
                  <c:v>8</c:v>
                </c:pt>
                <c:pt idx="5176">
                  <c:v>2</c:v>
                </c:pt>
                <c:pt idx="5177">
                  <c:v>2</c:v>
                </c:pt>
                <c:pt idx="5178">
                  <c:v>8</c:v>
                </c:pt>
                <c:pt idx="5179">
                  <c:v>6</c:v>
                </c:pt>
                <c:pt idx="5180">
                  <c:v>8</c:v>
                </c:pt>
                <c:pt idx="5181">
                  <c:v>4</c:v>
                </c:pt>
                <c:pt idx="5182">
                  <c:v>2</c:v>
                </c:pt>
                <c:pt idx="5183">
                  <c:v>3</c:v>
                </c:pt>
                <c:pt idx="5184">
                  <c:v>3</c:v>
                </c:pt>
                <c:pt idx="5185">
                  <c:v>4</c:v>
                </c:pt>
                <c:pt idx="5186">
                  <c:v>2</c:v>
                </c:pt>
                <c:pt idx="5187">
                  <c:v>1</c:v>
                </c:pt>
                <c:pt idx="5188">
                  <c:v>0</c:v>
                </c:pt>
                <c:pt idx="5189">
                  <c:v>2</c:v>
                </c:pt>
                <c:pt idx="5190">
                  <c:v>1</c:v>
                </c:pt>
                <c:pt idx="5191">
                  <c:v>4</c:v>
                </c:pt>
                <c:pt idx="5192">
                  <c:v>2</c:v>
                </c:pt>
                <c:pt idx="5193">
                  <c:v>2</c:v>
                </c:pt>
                <c:pt idx="5194">
                  <c:v>0</c:v>
                </c:pt>
                <c:pt idx="5195">
                  <c:v>3</c:v>
                </c:pt>
                <c:pt idx="5196">
                  <c:v>3</c:v>
                </c:pt>
                <c:pt idx="5197">
                  <c:v>2</c:v>
                </c:pt>
                <c:pt idx="5198">
                  <c:v>1</c:v>
                </c:pt>
                <c:pt idx="5199">
                  <c:v>4</c:v>
                </c:pt>
                <c:pt idx="5200">
                  <c:v>4</c:v>
                </c:pt>
                <c:pt idx="5201">
                  <c:v>3</c:v>
                </c:pt>
                <c:pt idx="5202">
                  <c:v>4</c:v>
                </c:pt>
                <c:pt idx="5203">
                  <c:v>3</c:v>
                </c:pt>
                <c:pt idx="5204">
                  <c:v>1</c:v>
                </c:pt>
                <c:pt idx="5205">
                  <c:v>7</c:v>
                </c:pt>
                <c:pt idx="5206">
                  <c:v>2</c:v>
                </c:pt>
                <c:pt idx="5207">
                  <c:v>0</c:v>
                </c:pt>
                <c:pt idx="5208">
                  <c:v>2</c:v>
                </c:pt>
                <c:pt idx="5209">
                  <c:v>4</c:v>
                </c:pt>
                <c:pt idx="5210">
                  <c:v>8</c:v>
                </c:pt>
                <c:pt idx="5211">
                  <c:v>1</c:v>
                </c:pt>
                <c:pt idx="5212">
                  <c:v>2</c:v>
                </c:pt>
                <c:pt idx="5213">
                  <c:v>9</c:v>
                </c:pt>
                <c:pt idx="5214">
                  <c:v>3</c:v>
                </c:pt>
                <c:pt idx="5215">
                  <c:v>4</c:v>
                </c:pt>
                <c:pt idx="5216">
                  <c:v>2</c:v>
                </c:pt>
                <c:pt idx="5217">
                  <c:v>4</c:v>
                </c:pt>
                <c:pt idx="5218">
                  <c:v>1</c:v>
                </c:pt>
                <c:pt idx="5219">
                  <c:v>6</c:v>
                </c:pt>
                <c:pt idx="5220">
                  <c:v>1</c:v>
                </c:pt>
                <c:pt idx="5221">
                  <c:v>5</c:v>
                </c:pt>
                <c:pt idx="5222">
                  <c:v>6</c:v>
                </c:pt>
                <c:pt idx="5223">
                  <c:v>4</c:v>
                </c:pt>
                <c:pt idx="5224">
                  <c:v>2</c:v>
                </c:pt>
                <c:pt idx="5225">
                  <c:v>6</c:v>
                </c:pt>
                <c:pt idx="5226">
                  <c:v>3</c:v>
                </c:pt>
                <c:pt idx="5227">
                  <c:v>2</c:v>
                </c:pt>
                <c:pt idx="5228">
                  <c:v>1</c:v>
                </c:pt>
                <c:pt idx="5229">
                  <c:v>1</c:v>
                </c:pt>
                <c:pt idx="5230">
                  <c:v>2</c:v>
                </c:pt>
                <c:pt idx="5231">
                  <c:v>4</c:v>
                </c:pt>
                <c:pt idx="5232">
                  <c:v>5</c:v>
                </c:pt>
                <c:pt idx="5233">
                  <c:v>3</c:v>
                </c:pt>
                <c:pt idx="5234">
                  <c:v>6</c:v>
                </c:pt>
                <c:pt idx="5235">
                  <c:v>5</c:v>
                </c:pt>
                <c:pt idx="5236">
                  <c:v>3</c:v>
                </c:pt>
                <c:pt idx="5237">
                  <c:v>1</c:v>
                </c:pt>
                <c:pt idx="5238">
                  <c:v>3</c:v>
                </c:pt>
                <c:pt idx="5239">
                  <c:v>5</c:v>
                </c:pt>
                <c:pt idx="5240">
                  <c:v>3</c:v>
                </c:pt>
                <c:pt idx="5241">
                  <c:v>3</c:v>
                </c:pt>
                <c:pt idx="5242">
                  <c:v>5</c:v>
                </c:pt>
                <c:pt idx="5243">
                  <c:v>3</c:v>
                </c:pt>
                <c:pt idx="5244">
                  <c:v>1</c:v>
                </c:pt>
                <c:pt idx="5245">
                  <c:v>7</c:v>
                </c:pt>
                <c:pt idx="5246">
                  <c:v>4</c:v>
                </c:pt>
                <c:pt idx="5247">
                  <c:v>4</c:v>
                </c:pt>
                <c:pt idx="5248">
                  <c:v>1</c:v>
                </c:pt>
                <c:pt idx="5249">
                  <c:v>5</c:v>
                </c:pt>
                <c:pt idx="5250">
                  <c:v>4</c:v>
                </c:pt>
                <c:pt idx="5251">
                  <c:v>2</c:v>
                </c:pt>
                <c:pt idx="5252">
                  <c:v>5</c:v>
                </c:pt>
                <c:pt idx="5253">
                  <c:v>6</c:v>
                </c:pt>
                <c:pt idx="5254">
                  <c:v>2</c:v>
                </c:pt>
                <c:pt idx="5255">
                  <c:v>3</c:v>
                </c:pt>
                <c:pt idx="5256">
                  <c:v>4</c:v>
                </c:pt>
                <c:pt idx="5257">
                  <c:v>3</c:v>
                </c:pt>
                <c:pt idx="5258">
                  <c:v>7</c:v>
                </c:pt>
                <c:pt idx="5259">
                  <c:v>4</c:v>
                </c:pt>
                <c:pt idx="5260">
                  <c:v>3</c:v>
                </c:pt>
                <c:pt idx="5261">
                  <c:v>0</c:v>
                </c:pt>
                <c:pt idx="5262">
                  <c:v>4</c:v>
                </c:pt>
                <c:pt idx="5263">
                  <c:v>2</c:v>
                </c:pt>
                <c:pt idx="5264">
                  <c:v>0</c:v>
                </c:pt>
                <c:pt idx="5265">
                  <c:v>6</c:v>
                </c:pt>
                <c:pt idx="5266">
                  <c:v>3</c:v>
                </c:pt>
                <c:pt idx="5267">
                  <c:v>3</c:v>
                </c:pt>
                <c:pt idx="5268">
                  <c:v>8</c:v>
                </c:pt>
                <c:pt idx="5269">
                  <c:v>3</c:v>
                </c:pt>
                <c:pt idx="5270">
                  <c:v>3</c:v>
                </c:pt>
                <c:pt idx="5271">
                  <c:v>3</c:v>
                </c:pt>
                <c:pt idx="5272">
                  <c:v>2</c:v>
                </c:pt>
                <c:pt idx="5273">
                  <c:v>4</c:v>
                </c:pt>
                <c:pt idx="5274">
                  <c:v>1</c:v>
                </c:pt>
                <c:pt idx="5275">
                  <c:v>3</c:v>
                </c:pt>
                <c:pt idx="5276">
                  <c:v>2</c:v>
                </c:pt>
                <c:pt idx="5277">
                  <c:v>3</c:v>
                </c:pt>
                <c:pt idx="5278">
                  <c:v>5</c:v>
                </c:pt>
                <c:pt idx="5279">
                  <c:v>2</c:v>
                </c:pt>
                <c:pt idx="5280">
                  <c:v>2</c:v>
                </c:pt>
                <c:pt idx="5281">
                  <c:v>2</c:v>
                </c:pt>
                <c:pt idx="5282">
                  <c:v>3</c:v>
                </c:pt>
                <c:pt idx="5283">
                  <c:v>0</c:v>
                </c:pt>
                <c:pt idx="5284">
                  <c:v>2</c:v>
                </c:pt>
                <c:pt idx="5285">
                  <c:v>4</c:v>
                </c:pt>
                <c:pt idx="5286">
                  <c:v>4</c:v>
                </c:pt>
                <c:pt idx="5287">
                  <c:v>3</c:v>
                </c:pt>
                <c:pt idx="5288">
                  <c:v>3</c:v>
                </c:pt>
                <c:pt idx="5289">
                  <c:v>2</c:v>
                </c:pt>
                <c:pt idx="5290">
                  <c:v>3</c:v>
                </c:pt>
                <c:pt idx="5291">
                  <c:v>3</c:v>
                </c:pt>
                <c:pt idx="5292">
                  <c:v>7</c:v>
                </c:pt>
                <c:pt idx="5293">
                  <c:v>5</c:v>
                </c:pt>
                <c:pt idx="5294">
                  <c:v>3</c:v>
                </c:pt>
                <c:pt idx="5295">
                  <c:v>1</c:v>
                </c:pt>
                <c:pt idx="5296">
                  <c:v>4</c:v>
                </c:pt>
                <c:pt idx="5297">
                  <c:v>3</c:v>
                </c:pt>
                <c:pt idx="5298">
                  <c:v>3</c:v>
                </c:pt>
                <c:pt idx="5299">
                  <c:v>4</c:v>
                </c:pt>
                <c:pt idx="5300">
                  <c:v>0</c:v>
                </c:pt>
                <c:pt idx="5301">
                  <c:v>4</c:v>
                </c:pt>
                <c:pt idx="5302">
                  <c:v>2</c:v>
                </c:pt>
                <c:pt idx="5303">
                  <c:v>2</c:v>
                </c:pt>
                <c:pt idx="5304">
                  <c:v>3</c:v>
                </c:pt>
                <c:pt idx="5305">
                  <c:v>2</c:v>
                </c:pt>
                <c:pt idx="5306">
                  <c:v>4</c:v>
                </c:pt>
                <c:pt idx="5307">
                  <c:v>1</c:v>
                </c:pt>
                <c:pt idx="5308">
                  <c:v>1</c:v>
                </c:pt>
                <c:pt idx="5309">
                  <c:v>7</c:v>
                </c:pt>
                <c:pt idx="5310">
                  <c:v>1</c:v>
                </c:pt>
                <c:pt idx="5311">
                  <c:v>5</c:v>
                </c:pt>
                <c:pt idx="5312">
                  <c:v>8</c:v>
                </c:pt>
                <c:pt idx="5313">
                  <c:v>5</c:v>
                </c:pt>
                <c:pt idx="5314">
                  <c:v>3</c:v>
                </c:pt>
                <c:pt idx="5315">
                  <c:v>4</c:v>
                </c:pt>
                <c:pt idx="5316">
                  <c:v>0</c:v>
                </c:pt>
                <c:pt idx="5317">
                  <c:v>6</c:v>
                </c:pt>
                <c:pt idx="5318">
                  <c:v>2</c:v>
                </c:pt>
                <c:pt idx="5319">
                  <c:v>2</c:v>
                </c:pt>
                <c:pt idx="5320">
                  <c:v>3</c:v>
                </c:pt>
                <c:pt idx="5321">
                  <c:v>1</c:v>
                </c:pt>
                <c:pt idx="5322">
                  <c:v>3</c:v>
                </c:pt>
                <c:pt idx="5323">
                  <c:v>1</c:v>
                </c:pt>
                <c:pt idx="5324">
                  <c:v>2</c:v>
                </c:pt>
                <c:pt idx="5325">
                  <c:v>3</c:v>
                </c:pt>
                <c:pt idx="5326">
                  <c:v>2</c:v>
                </c:pt>
                <c:pt idx="5327">
                  <c:v>2</c:v>
                </c:pt>
                <c:pt idx="5328">
                  <c:v>4</c:v>
                </c:pt>
                <c:pt idx="5329">
                  <c:v>2</c:v>
                </c:pt>
                <c:pt idx="5330">
                  <c:v>5</c:v>
                </c:pt>
                <c:pt idx="5331">
                  <c:v>4</c:v>
                </c:pt>
                <c:pt idx="5332">
                  <c:v>4</c:v>
                </c:pt>
                <c:pt idx="5333">
                  <c:v>4</c:v>
                </c:pt>
                <c:pt idx="5334">
                  <c:v>0</c:v>
                </c:pt>
                <c:pt idx="5335">
                  <c:v>2</c:v>
                </c:pt>
                <c:pt idx="5336">
                  <c:v>1</c:v>
                </c:pt>
                <c:pt idx="5337">
                  <c:v>3</c:v>
                </c:pt>
                <c:pt idx="5338">
                  <c:v>4</c:v>
                </c:pt>
                <c:pt idx="5339">
                  <c:v>5</c:v>
                </c:pt>
                <c:pt idx="5340">
                  <c:v>2</c:v>
                </c:pt>
                <c:pt idx="5341">
                  <c:v>4</c:v>
                </c:pt>
                <c:pt idx="5342">
                  <c:v>3</c:v>
                </c:pt>
                <c:pt idx="5343">
                  <c:v>3</c:v>
                </c:pt>
                <c:pt idx="5344">
                  <c:v>4</c:v>
                </c:pt>
                <c:pt idx="5345">
                  <c:v>4</c:v>
                </c:pt>
                <c:pt idx="5346">
                  <c:v>3</c:v>
                </c:pt>
                <c:pt idx="5347">
                  <c:v>7</c:v>
                </c:pt>
                <c:pt idx="5348">
                  <c:v>0</c:v>
                </c:pt>
                <c:pt idx="5349">
                  <c:v>8</c:v>
                </c:pt>
                <c:pt idx="5350">
                  <c:v>2</c:v>
                </c:pt>
                <c:pt idx="5351">
                  <c:v>4</c:v>
                </c:pt>
                <c:pt idx="5352">
                  <c:v>3</c:v>
                </c:pt>
                <c:pt idx="5353">
                  <c:v>7</c:v>
                </c:pt>
                <c:pt idx="5354">
                  <c:v>4</c:v>
                </c:pt>
                <c:pt idx="5355">
                  <c:v>2</c:v>
                </c:pt>
                <c:pt idx="5356">
                  <c:v>4</c:v>
                </c:pt>
                <c:pt idx="5357">
                  <c:v>4</c:v>
                </c:pt>
                <c:pt idx="5358">
                  <c:v>3</c:v>
                </c:pt>
                <c:pt idx="5359">
                  <c:v>5</c:v>
                </c:pt>
                <c:pt idx="5360">
                  <c:v>6</c:v>
                </c:pt>
                <c:pt idx="5361">
                  <c:v>3</c:v>
                </c:pt>
                <c:pt idx="5362">
                  <c:v>2</c:v>
                </c:pt>
                <c:pt idx="5363">
                  <c:v>2</c:v>
                </c:pt>
                <c:pt idx="5364">
                  <c:v>2</c:v>
                </c:pt>
                <c:pt idx="5365">
                  <c:v>0</c:v>
                </c:pt>
                <c:pt idx="5366">
                  <c:v>2</c:v>
                </c:pt>
                <c:pt idx="5367">
                  <c:v>1</c:v>
                </c:pt>
                <c:pt idx="5368">
                  <c:v>1</c:v>
                </c:pt>
                <c:pt idx="5369">
                  <c:v>5</c:v>
                </c:pt>
                <c:pt idx="5370">
                  <c:v>2</c:v>
                </c:pt>
                <c:pt idx="5371">
                  <c:v>4</c:v>
                </c:pt>
                <c:pt idx="5372">
                  <c:v>2</c:v>
                </c:pt>
                <c:pt idx="5373">
                  <c:v>2</c:v>
                </c:pt>
                <c:pt idx="5374">
                  <c:v>10</c:v>
                </c:pt>
                <c:pt idx="5375">
                  <c:v>6</c:v>
                </c:pt>
                <c:pt idx="5376">
                  <c:v>3</c:v>
                </c:pt>
                <c:pt idx="5377">
                  <c:v>2</c:v>
                </c:pt>
                <c:pt idx="5378">
                  <c:v>1</c:v>
                </c:pt>
                <c:pt idx="5379">
                  <c:v>5</c:v>
                </c:pt>
                <c:pt idx="5380">
                  <c:v>2</c:v>
                </c:pt>
                <c:pt idx="5381">
                  <c:v>3</c:v>
                </c:pt>
                <c:pt idx="5382">
                  <c:v>3</c:v>
                </c:pt>
                <c:pt idx="5383">
                  <c:v>5</c:v>
                </c:pt>
                <c:pt idx="5384">
                  <c:v>7</c:v>
                </c:pt>
                <c:pt idx="5385">
                  <c:v>6</c:v>
                </c:pt>
                <c:pt idx="5386">
                  <c:v>0</c:v>
                </c:pt>
                <c:pt idx="5387">
                  <c:v>6</c:v>
                </c:pt>
                <c:pt idx="5388">
                  <c:v>2</c:v>
                </c:pt>
                <c:pt idx="5389">
                  <c:v>3</c:v>
                </c:pt>
                <c:pt idx="5390">
                  <c:v>0</c:v>
                </c:pt>
                <c:pt idx="5391">
                  <c:v>5</c:v>
                </c:pt>
                <c:pt idx="5392">
                  <c:v>5</c:v>
                </c:pt>
                <c:pt idx="5393">
                  <c:v>1</c:v>
                </c:pt>
                <c:pt idx="5394">
                  <c:v>5</c:v>
                </c:pt>
                <c:pt idx="5395">
                  <c:v>8</c:v>
                </c:pt>
                <c:pt idx="5396">
                  <c:v>5</c:v>
                </c:pt>
                <c:pt idx="5397">
                  <c:v>2</c:v>
                </c:pt>
                <c:pt idx="5398">
                  <c:v>4</c:v>
                </c:pt>
                <c:pt idx="5399">
                  <c:v>3</c:v>
                </c:pt>
                <c:pt idx="5400">
                  <c:v>3</c:v>
                </c:pt>
                <c:pt idx="5401">
                  <c:v>6</c:v>
                </c:pt>
                <c:pt idx="5402">
                  <c:v>2</c:v>
                </c:pt>
                <c:pt idx="5403">
                  <c:v>3</c:v>
                </c:pt>
                <c:pt idx="5404">
                  <c:v>2</c:v>
                </c:pt>
                <c:pt idx="5405">
                  <c:v>3</c:v>
                </c:pt>
                <c:pt idx="5406">
                  <c:v>4</c:v>
                </c:pt>
                <c:pt idx="5407">
                  <c:v>3</c:v>
                </c:pt>
                <c:pt idx="5408">
                  <c:v>3</c:v>
                </c:pt>
                <c:pt idx="5409">
                  <c:v>2</c:v>
                </c:pt>
                <c:pt idx="5410">
                  <c:v>2</c:v>
                </c:pt>
                <c:pt idx="5411">
                  <c:v>5</c:v>
                </c:pt>
                <c:pt idx="5412">
                  <c:v>5</c:v>
                </c:pt>
                <c:pt idx="5413">
                  <c:v>8</c:v>
                </c:pt>
                <c:pt idx="5414">
                  <c:v>4</c:v>
                </c:pt>
                <c:pt idx="5415">
                  <c:v>3</c:v>
                </c:pt>
                <c:pt idx="5416">
                  <c:v>2</c:v>
                </c:pt>
                <c:pt idx="5417">
                  <c:v>4</c:v>
                </c:pt>
                <c:pt idx="5418">
                  <c:v>0</c:v>
                </c:pt>
                <c:pt idx="5419">
                  <c:v>4</c:v>
                </c:pt>
                <c:pt idx="5420">
                  <c:v>3</c:v>
                </c:pt>
                <c:pt idx="5421">
                  <c:v>3</c:v>
                </c:pt>
                <c:pt idx="5422">
                  <c:v>2</c:v>
                </c:pt>
                <c:pt idx="5423">
                  <c:v>5</c:v>
                </c:pt>
                <c:pt idx="5424">
                  <c:v>2</c:v>
                </c:pt>
                <c:pt idx="5425">
                  <c:v>3</c:v>
                </c:pt>
                <c:pt idx="5426">
                  <c:v>5</c:v>
                </c:pt>
                <c:pt idx="5427">
                  <c:v>1</c:v>
                </c:pt>
                <c:pt idx="5428">
                  <c:v>2</c:v>
                </c:pt>
                <c:pt idx="5429">
                  <c:v>3</c:v>
                </c:pt>
                <c:pt idx="5430">
                  <c:v>2</c:v>
                </c:pt>
                <c:pt idx="5431">
                  <c:v>8</c:v>
                </c:pt>
                <c:pt idx="5432">
                  <c:v>6</c:v>
                </c:pt>
                <c:pt idx="5433">
                  <c:v>2</c:v>
                </c:pt>
                <c:pt idx="5434">
                  <c:v>3</c:v>
                </c:pt>
                <c:pt idx="5435">
                  <c:v>4</c:v>
                </c:pt>
                <c:pt idx="5436">
                  <c:v>3</c:v>
                </c:pt>
                <c:pt idx="5437">
                  <c:v>3</c:v>
                </c:pt>
                <c:pt idx="5438">
                  <c:v>2</c:v>
                </c:pt>
                <c:pt idx="5439">
                  <c:v>1</c:v>
                </c:pt>
                <c:pt idx="5440">
                  <c:v>3</c:v>
                </c:pt>
                <c:pt idx="5441">
                  <c:v>3</c:v>
                </c:pt>
                <c:pt idx="5442">
                  <c:v>6</c:v>
                </c:pt>
                <c:pt idx="5443">
                  <c:v>3</c:v>
                </c:pt>
                <c:pt idx="5444">
                  <c:v>4</c:v>
                </c:pt>
                <c:pt idx="5445">
                  <c:v>1</c:v>
                </c:pt>
                <c:pt idx="5446">
                  <c:v>2</c:v>
                </c:pt>
                <c:pt idx="5447">
                  <c:v>7</c:v>
                </c:pt>
                <c:pt idx="5448">
                  <c:v>3</c:v>
                </c:pt>
                <c:pt idx="5449">
                  <c:v>3</c:v>
                </c:pt>
                <c:pt idx="5450">
                  <c:v>3</c:v>
                </c:pt>
                <c:pt idx="5451">
                  <c:v>4</c:v>
                </c:pt>
                <c:pt idx="5452">
                  <c:v>5</c:v>
                </c:pt>
                <c:pt idx="5453">
                  <c:v>3</c:v>
                </c:pt>
                <c:pt idx="5454">
                  <c:v>3</c:v>
                </c:pt>
                <c:pt idx="5455">
                  <c:v>2</c:v>
                </c:pt>
                <c:pt idx="5456">
                  <c:v>1</c:v>
                </c:pt>
                <c:pt idx="5457">
                  <c:v>1</c:v>
                </c:pt>
                <c:pt idx="5458">
                  <c:v>2</c:v>
                </c:pt>
                <c:pt idx="5459">
                  <c:v>5</c:v>
                </c:pt>
                <c:pt idx="5460">
                  <c:v>1</c:v>
                </c:pt>
                <c:pt idx="5461">
                  <c:v>3</c:v>
                </c:pt>
                <c:pt idx="5462">
                  <c:v>4</c:v>
                </c:pt>
                <c:pt idx="5463">
                  <c:v>5</c:v>
                </c:pt>
                <c:pt idx="5464">
                  <c:v>5</c:v>
                </c:pt>
                <c:pt idx="5465">
                  <c:v>4</c:v>
                </c:pt>
                <c:pt idx="5466">
                  <c:v>3</c:v>
                </c:pt>
                <c:pt idx="5467">
                  <c:v>5</c:v>
                </c:pt>
                <c:pt idx="5468">
                  <c:v>5</c:v>
                </c:pt>
                <c:pt idx="5469">
                  <c:v>4</c:v>
                </c:pt>
                <c:pt idx="5470">
                  <c:v>4</c:v>
                </c:pt>
                <c:pt idx="5471">
                  <c:v>2</c:v>
                </c:pt>
                <c:pt idx="5472">
                  <c:v>1</c:v>
                </c:pt>
                <c:pt idx="5473">
                  <c:v>4</c:v>
                </c:pt>
                <c:pt idx="5474">
                  <c:v>1</c:v>
                </c:pt>
                <c:pt idx="5475">
                  <c:v>2</c:v>
                </c:pt>
                <c:pt idx="5476">
                  <c:v>2</c:v>
                </c:pt>
                <c:pt idx="5477">
                  <c:v>5</c:v>
                </c:pt>
                <c:pt idx="5478">
                  <c:v>3</c:v>
                </c:pt>
                <c:pt idx="5479">
                  <c:v>4</c:v>
                </c:pt>
                <c:pt idx="5480">
                  <c:v>4</c:v>
                </c:pt>
                <c:pt idx="5481">
                  <c:v>1</c:v>
                </c:pt>
                <c:pt idx="5482">
                  <c:v>6</c:v>
                </c:pt>
                <c:pt idx="5483">
                  <c:v>2</c:v>
                </c:pt>
                <c:pt idx="5484">
                  <c:v>4</c:v>
                </c:pt>
                <c:pt idx="5485">
                  <c:v>4</c:v>
                </c:pt>
                <c:pt idx="5486">
                  <c:v>2</c:v>
                </c:pt>
                <c:pt idx="5487">
                  <c:v>2</c:v>
                </c:pt>
                <c:pt idx="5488">
                  <c:v>6</c:v>
                </c:pt>
                <c:pt idx="5489">
                  <c:v>4</c:v>
                </c:pt>
                <c:pt idx="5490">
                  <c:v>5</c:v>
                </c:pt>
                <c:pt idx="5491">
                  <c:v>2</c:v>
                </c:pt>
                <c:pt idx="5492">
                  <c:v>2</c:v>
                </c:pt>
                <c:pt idx="5493">
                  <c:v>4</c:v>
                </c:pt>
                <c:pt idx="5494">
                  <c:v>1</c:v>
                </c:pt>
                <c:pt idx="5495">
                  <c:v>2</c:v>
                </c:pt>
                <c:pt idx="5496">
                  <c:v>3</c:v>
                </c:pt>
                <c:pt idx="5497">
                  <c:v>4</c:v>
                </c:pt>
                <c:pt idx="5498">
                  <c:v>3</c:v>
                </c:pt>
                <c:pt idx="5499">
                  <c:v>2</c:v>
                </c:pt>
                <c:pt idx="5500">
                  <c:v>5</c:v>
                </c:pt>
                <c:pt idx="5501">
                  <c:v>2</c:v>
                </c:pt>
                <c:pt idx="5502">
                  <c:v>2</c:v>
                </c:pt>
                <c:pt idx="5503">
                  <c:v>6</c:v>
                </c:pt>
                <c:pt idx="5504">
                  <c:v>0</c:v>
                </c:pt>
                <c:pt idx="5505">
                  <c:v>0</c:v>
                </c:pt>
                <c:pt idx="5506">
                  <c:v>5</c:v>
                </c:pt>
                <c:pt idx="5507">
                  <c:v>3</c:v>
                </c:pt>
                <c:pt idx="5508">
                  <c:v>5</c:v>
                </c:pt>
                <c:pt idx="5509">
                  <c:v>2</c:v>
                </c:pt>
                <c:pt idx="5510">
                  <c:v>5</c:v>
                </c:pt>
                <c:pt idx="5511">
                  <c:v>6</c:v>
                </c:pt>
                <c:pt idx="5512">
                  <c:v>9</c:v>
                </c:pt>
                <c:pt idx="5513">
                  <c:v>0</c:v>
                </c:pt>
                <c:pt idx="5514">
                  <c:v>4</c:v>
                </c:pt>
                <c:pt idx="5515">
                  <c:v>2</c:v>
                </c:pt>
                <c:pt idx="5516">
                  <c:v>8</c:v>
                </c:pt>
                <c:pt idx="5517">
                  <c:v>4</c:v>
                </c:pt>
                <c:pt idx="5518">
                  <c:v>1</c:v>
                </c:pt>
                <c:pt idx="5519">
                  <c:v>1</c:v>
                </c:pt>
                <c:pt idx="5520">
                  <c:v>2</c:v>
                </c:pt>
                <c:pt idx="5521">
                  <c:v>3</c:v>
                </c:pt>
                <c:pt idx="5522">
                  <c:v>3</c:v>
                </c:pt>
                <c:pt idx="5523">
                  <c:v>1</c:v>
                </c:pt>
                <c:pt idx="5524">
                  <c:v>1</c:v>
                </c:pt>
                <c:pt idx="5525">
                  <c:v>4</c:v>
                </c:pt>
                <c:pt idx="5526">
                  <c:v>4</c:v>
                </c:pt>
                <c:pt idx="5527">
                  <c:v>6</c:v>
                </c:pt>
                <c:pt idx="5528">
                  <c:v>0</c:v>
                </c:pt>
                <c:pt idx="5529">
                  <c:v>2</c:v>
                </c:pt>
                <c:pt idx="5530">
                  <c:v>2</c:v>
                </c:pt>
                <c:pt idx="5531">
                  <c:v>4</c:v>
                </c:pt>
                <c:pt idx="5532">
                  <c:v>5</c:v>
                </c:pt>
                <c:pt idx="5533">
                  <c:v>2</c:v>
                </c:pt>
                <c:pt idx="5534">
                  <c:v>1</c:v>
                </c:pt>
                <c:pt idx="5535">
                  <c:v>3</c:v>
                </c:pt>
                <c:pt idx="5536">
                  <c:v>6</c:v>
                </c:pt>
                <c:pt idx="5537">
                  <c:v>4</c:v>
                </c:pt>
                <c:pt idx="5538">
                  <c:v>5</c:v>
                </c:pt>
                <c:pt idx="5539">
                  <c:v>3</c:v>
                </c:pt>
                <c:pt idx="5540">
                  <c:v>2</c:v>
                </c:pt>
                <c:pt idx="5541">
                  <c:v>4</c:v>
                </c:pt>
                <c:pt idx="5542">
                  <c:v>6</c:v>
                </c:pt>
                <c:pt idx="5543">
                  <c:v>4</c:v>
                </c:pt>
                <c:pt idx="5544">
                  <c:v>3</c:v>
                </c:pt>
                <c:pt idx="5545">
                  <c:v>3</c:v>
                </c:pt>
                <c:pt idx="5546">
                  <c:v>1</c:v>
                </c:pt>
                <c:pt idx="5547">
                  <c:v>1</c:v>
                </c:pt>
                <c:pt idx="5548">
                  <c:v>0</c:v>
                </c:pt>
                <c:pt idx="5549">
                  <c:v>1</c:v>
                </c:pt>
                <c:pt idx="5550">
                  <c:v>1</c:v>
                </c:pt>
                <c:pt idx="5551">
                  <c:v>2</c:v>
                </c:pt>
                <c:pt idx="5552">
                  <c:v>1</c:v>
                </c:pt>
                <c:pt idx="5553">
                  <c:v>2</c:v>
                </c:pt>
                <c:pt idx="5554">
                  <c:v>3</c:v>
                </c:pt>
                <c:pt idx="5555">
                  <c:v>3</c:v>
                </c:pt>
                <c:pt idx="5556">
                  <c:v>4</c:v>
                </c:pt>
                <c:pt idx="5557">
                  <c:v>3</c:v>
                </c:pt>
                <c:pt idx="5558">
                  <c:v>8</c:v>
                </c:pt>
                <c:pt idx="5559">
                  <c:v>3</c:v>
                </c:pt>
                <c:pt idx="5560">
                  <c:v>3</c:v>
                </c:pt>
                <c:pt idx="5561">
                  <c:v>3</c:v>
                </c:pt>
                <c:pt idx="5562">
                  <c:v>5</c:v>
                </c:pt>
                <c:pt idx="5563">
                  <c:v>1</c:v>
                </c:pt>
                <c:pt idx="5564">
                  <c:v>5</c:v>
                </c:pt>
                <c:pt idx="5565">
                  <c:v>2</c:v>
                </c:pt>
                <c:pt idx="5566">
                  <c:v>5</c:v>
                </c:pt>
                <c:pt idx="5567">
                  <c:v>2</c:v>
                </c:pt>
                <c:pt idx="5568">
                  <c:v>4</c:v>
                </c:pt>
                <c:pt idx="5569">
                  <c:v>2</c:v>
                </c:pt>
                <c:pt idx="5570">
                  <c:v>3</c:v>
                </c:pt>
                <c:pt idx="5571">
                  <c:v>3</c:v>
                </c:pt>
                <c:pt idx="5572">
                  <c:v>4</c:v>
                </c:pt>
                <c:pt idx="5573">
                  <c:v>5</c:v>
                </c:pt>
                <c:pt idx="5574">
                  <c:v>2</c:v>
                </c:pt>
                <c:pt idx="5575">
                  <c:v>0</c:v>
                </c:pt>
                <c:pt idx="5576">
                  <c:v>4</c:v>
                </c:pt>
                <c:pt idx="5577">
                  <c:v>4</c:v>
                </c:pt>
                <c:pt idx="5578">
                  <c:v>3</c:v>
                </c:pt>
                <c:pt idx="5579">
                  <c:v>2</c:v>
                </c:pt>
                <c:pt idx="5580">
                  <c:v>6</c:v>
                </c:pt>
                <c:pt idx="5581">
                  <c:v>5</c:v>
                </c:pt>
                <c:pt idx="5582">
                  <c:v>3</c:v>
                </c:pt>
                <c:pt idx="5583">
                  <c:v>4</c:v>
                </c:pt>
                <c:pt idx="5584">
                  <c:v>4</c:v>
                </c:pt>
                <c:pt idx="5585">
                  <c:v>1</c:v>
                </c:pt>
                <c:pt idx="5586">
                  <c:v>1</c:v>
                </c:pt>
                <c:pt idx="5587">
                  <c:v>1</c:v>
                </c:pt>
                <c:pt idx="5588">
                  <c:v>7</c:v>
                </c:pt>
                <c:pt idx="5589">
                  <c:v>1</c:v>
                </c:pt>
                <c:pt idx="5590">
                  <c:v>5</c:v>
                </c:pt>
                <c:pt idx="5591">
                  <c:v>6</c:v>
                </c:pt>
                <c:pt idx="5592">
                  <c:v>0</c:v>
                </c:pt>
                <c:pt idx="5593">
                  <c:v>6</c:v>
                </c:pt>
                <c:pt idx="5594">
                  <c:v>4</c:v>
                </c:pt>
                <c:pt idx="5595">
                  <c:v>1</c:v>
                </c:pt>
                <c:pt idx="5596">
                  <c:v>3</c:v>
                </c:pt>
                <c:pt idx="5597">
                  <c:v>5</c:v>
                </c:pt>
                <c:pt idx="5598">
                  <c:v>1</c:v>
                </c:pt>
                <c:pt idx="5599">
                  <c:v>3</c:v>
                </c:pt>
                <c:pt idx="5600">
                  <c:v>2</c:v>
                </c:pt>
                <c:pt idx="5601">
                  <c:v>2</c:v>
                </c:pt>
                <c:pt idx="5602">
                  <c:v>3</c:v>
                </c:pt>
                <c:pt idx="5603">
                  <c:v>8</c:v>
                </c:pt>
                <c:pt idx="5604">
                  <c:v>6</c:v>
                </c:pt>
                <c:pt idx="5605">
                  <c:v>2</c:v>
                </c:pt>
                <c:pt idx="5606">
                  <c:v>2</c:v>
                </c:pt>
                <c:pt idx="5607">
                  <c:v>4</c:v>
                </c:pt>
                <c:pt idx="5608">
                  <c:v>1</c:v>
                </c:pt>
                <c:pt idx="5609">
                  <c:v>3</c:v>
                </c:pt>
                <c:pt idx="5610">
                  <c:v>7</c:v>
                </c:pt>
                <c:pt idx="5611">
                  <c:v>3</c:v>
                </c:pt>
                <c:pt idx="5612">
                  <c:v>3</c:v>
                </c:pt>
                <c:pt idx="5613">
                  <c:v>3</c:v>
                </c:pt>
                <c:pt idx="5614">
                  <c:v>6</c:v>
                </c:pt>
                <c:pt idx="5615">
                  <c:v>4</c:v>
                </c:pt>
                <c:pt idx="5616">
                  <c:v>4</c:v>
                </c:pt>
                <c:pt idx="5617">
                  <c:v>2</c:v>
                </c:pt>
                <c:pt idx="5618">
                  <c:v>1</c:v>
                </c:pt>
                <c:pt idx="5619">
                  <c:v>5</c:v>
                </c:pt>
                <c:pt idx="5620">
                  <c:v>4</c:v>
                </c:pt>
                <c:pt idx="5621">
                  <c:v>5</c:v>
                </c:pt>
                <c:pt idx="5622">
                  <c:v>2</c:v>
                </c:pt>
                <c:pt idx="5623">
                  <c:v>0</c:v>
                </c:pt>
                <c:pt idx="5624">
                  <c:v>1</c:v>
                </c:pt>
                <c:pt idx="5625">
                  <c:v>4</c:v>
                </c:pt>
                <c:pt idx="5626">
                  <c:v>3</c:v>
                </c:pt>
                <c:pt idx="5627">
                  <c:v>1</c:v>
                </c:pt>
                <c:pt idx="5628">
                  <c:v>2</c:v>
                </c:pt>
                <c:pt idx="5629">
                  <c:v>1</c:v>
                </c:pt>
                <c:pt idx="5630">
                  <c:v>3</c:v>
                </c:pt>
                <c:pt idx="5631">
                  <c:v>4</c:v>
                </c:pt>
                <c:pt idx="5632">
                  <c:v>1</c:v>
                </c:pt>
                <c:pt idx="5633">
                  <c:v>1</c:v>
                </c:pt>
                <c:pt idx="5634">
                  <c:v>3</c:v>
                </c:pt>
                <c:pt idx="5635">
                  <c:v>3</c:v>
                </c:pt>
                <c:pt idx="5636">
                  <c:v>1</c:v>
                </c:pt>
                <c:pt idx="5637">
                  <c:v>3</c:v>
                </c:pt>
                <c:pt idx="5638">
                  <c:v>5</c:v>
                </c:pt>
                <c:pt idx="5639">
                  <c:v>1</c:v>
                </c:pt>
                <c:pt idx="5640">
                  <c:v>4</c:v>
                </c:pt>
                <c:pt idx="5641">
                  <c:v>2</c:v>
                </c:pt>
                <c:pt idx="5642">
                  <c:v>1</c:v>
                </c:pt>
                <c:pt idx="5643">
                  <c:v>7</c:v>
                </c:pt>
                <c:pt idx="5644">
                  <c:v>2</c:v>
                </c:pt>
                <c:pt idx="5645">
                  <c:v>3</c:v>
                </c:pt>
                <c:pt idx="5646">
                  <c:v>2</c:v>
                </c:pt>
                <c:pt idx="5647">
                  <c:v>5</c:v>
                </c:pt>
                <c:pt idx="5648">
                  <c:v>2</c:v>
                </c:pt>
                <c:pt idx="5649">
                  <c:v>2</c:v>
                </c:pt>
                <c:pt idx="5650">
                  <c:v>2</c:v>
                </c:pt>
                <c:pt idx="5651">
                  <c:v>1</c:v>
                </c:pt>
                <c:pt idx="5652">
                  <c:v>4</c:v>
                </c:pt>
                <c:pt idx="5653">
                  <c:v>2</c:v>
                </c:pt>
                <c:pt idx="5654">
                  <c:v>2</c:v>
                </c:pt>
                <c:pt idx="5655">
                  <c:v>7</c:v>
                </c:pt>
                <c:pt idx="5656">
                  <c:v>3</c:v>
                </c:pt>
                <c:pt idx="5657">
                  <c:v>4</c:v>
                </c:pt>
                <c:pt idx="5658">
                  <c:v>10</c:v>
                </c:pt>
                <c:pt idx="5659">
                  <c:v>2</c:v>
                </c:pt>
                <c:pt idx="5660">
                  <c:v>6</c:v>
                </c:pt>
                <c:pt idx="5661">
                  <c:v>2</c:v>
                </c:pt>
                <c:pt idx="5662">
                  <c:v>5</c:v>
                </c:pt>
                <c:pt idx="5663">
                  <c:v>3</c:v>
                </c:pt>
                <c:pt idx="5664">
                  <c:v>4</c:v>
                </c:pt>
                <c:pt idx="5665">
                  <c:v>3</c:v>
                </c:pt>
                <c:pt idx="5666">
                  <c:v>1</c:v>
                </c:pt>
                <c:pt idx="5667">
                  <c:v>3</c:v>
                </c:pt>
                <c:pt idx="5668">
                  <c:v>2</c:v>
                </c:pt>
                <c:pt idx="5669">
                  <c:v>2</c:v>
                </c:pt>
                <c:pt idx="5670">
                  <c:v>5</c:v>
                </c:pt>
                <c:pt idx="5671">
                  <c:v>3</c:v>
                </c:pt>
                <c:pt idx="5672">
                  <c:v>1</c:v>
                </c:pt>
                <c:pt idx="5673">
                  <c:v>1</c:v>
                </c:pt>
                <c:pt idx="5674">
                  <c:v>5</c:v>
                </c:pt>
                <c:pt idx="5675">
                  <c:v>7</c:v>
                </c:pt>
                <c:pt idx="5676">
                  <c:v>2</c:v>
                </c:pt>
                <c:pt idx="5677">
                  <c:v>4</c:v>
                </c:pt>
                <c:pt idx="5678">
                  <c:v>3</c:v>
                </c:pt>
                <c:pt idx="5679">
                  <c:v>1</c:v>
                </c:pt>
                <c:pt idx="5680">
                  <c:v>2</c:v>
                </c:pt>
                <c:pt idx="5681">
                  <c:v>3</c:v>
                </c:pt>
                <c:pt idx="5682">
                  <c:v>5</c:v>
                </c:pt>
                <c:pt idx="5683">
                  <c:v>4</c:v>
                </c:pt>
                <c:pt idx="5684">
                  <c:v>4</c:v>
                </c:pt>
                <c:pt idx="5685">
                  <c:v>4</c:v>
                </c:pt>
                <c:pt idx="5686">
                  <c:v>1</c:v>
                </c:pt>
                <c:pt idx="5687">
                  <c:v>2</c:v>
                </c:pt>
                <c:pt idx="5688">
                  <c:v>1</c:v>
                </c:pt>
                <c:pt idx="5689">
                  <c:v>2</c:v>
                </c:pt>
                <c:pt idx="5690">
                  <c:v>4</c:v>
                </c:pt>
                <c:pt idx="5691">
                  <c:v>3</c:v>
                </c:pt>
                <c:pt idx="5692">
                  <c:v>1</c:v>
                </c:pt>
                <c:pt idx="5693">
                  <c:v>2</c:v>
                </c:pt>
                <c:pt idx="5694">
                  <c:v>5</c:v>
                </c:pt>
                <c:pt idx="5695">
                  <c:v>5</c:v>
                </c:pt>
                <c:pt idx="5696">
                  <c:v>3</c:v>
                </c:pt>
                <c:pt idx="5697">
                  <c:v>2</c:v>
                </c:pt>
                <c:pt idx="5698">
                  <c:v>5</c:v>
                </c:pt>
                <c:pt idx="5699">
                  <c:v>2</c:v>
                </c:pt>
                <c:pt idx="5700">
                  <c:v>4</c:v>
                </c:pt>
                <c:pt idx="5701">
                  <c:v>3</c:v>
                </c:pt>
                <c:pt idx="5702">
                  <c:v>4</c:v>
                </c:pt>
                <c:pt idx="5703">
                  <c:v>4</c:v>
                </c:pt>
                <c:pt idx="5704">
                  <c:v>5</c:v>
                </c:pt>
                <c:pt idx="5705">
                  <c:v>3</c:v>
                </c:pt>
                <c:pt idx="5706">
                  <c:v>3</c:v>
                </c:pt>
                <c:pt idx="5707">
                  <c:v>2</c:v>
                </c:pt>
                <c:pt idx="5708">
                  <c:v>3</c:v>
                </c:pt>
                <c:pt idx="5709">
                  <c:v>2</c:v>
                </c:pt>
                <c:pt idx="5710">
                  <c:v>2</c:v>
                </c:pt>
                <c:pt idx="5711">
                  <c:v>2</c:v>
                </c:pt>
                <c:pt idx="5712">
                  <c:v>2</c:v>
                </c:pt>
                <c:pt idx="5713">
                  <c:v>2</c:v>
                </c:pt>
                <c:pt idx="5714">
                  <c:v>3</c:v>
                </c:pt>
                <c:pt idx="5715">
                  <c:v>1</c:v>
                </c:pt>
                <c:pt idx="5716">
                  <c:v>5</c:v>
                </c:pt>
                <c:pt idx="5717">
                  <c:v>1</c:v>
                </c:pt>
                <c:pt idx="5718">
                  <c:v>0</c:v>
                </c:pt>
                <c:pt idx="5719">
                  <c:v>4</c:v>
                </c:pt>
                <c:pt idx="5720">
                  <c:v>1</c:v>
                </c:pt>
                <c:pt idx="5721">
                  <c:v>4</c:v>
                </c:pt>
                <c:pt idx="5722">
                  <c:v>5</c:v>
                </c:pt>
                <c:pt idx="5723">
                  <c:v>4</c:v>
                </c:pt>
                <c:pt idx="5724">
                  <c:v>4</c:v>
                </c:pt>
                <c:pt idx="5725">
                  <c:v>2</c:v>
                </c:pt>
                <c:pt idx="5726">
                  <c:v>2</c:v>
                </c:pt>
                <c:pt idx="5727">
                  <c:v>2</c:v>
                </c:pt>
                <c:pt idx="5728">
                  <c:v>4</c:v>
                </c:pt>
                <c:pt idx="5729">
                  <c:v>2</c:v>
                </c:pt>
                <c:pt idx="5730">
                  <c:v>3</c:v>
                </c:pt>
                <c:pt idx="5731">
                  <c:v>1</c:v>
                </c:pt>
                <c:pt idx="5732">
                  <c:v>5</c:v>
                </c:pt>
                <c:pt idx="5733">
                  <c:v>6</c:v>
                </c:pt>
                <c:pt idx="5734">
                  <c:v>6</c:v>
                </c:pt>
                <c:pt idx="5735">
                  <c:v>4</c:v>
                </c:pt>
                <c:pt idx="5736">
                  <c:v>6</c:v>
                </c:pt>
                <c:pt idx="5737">
                  <c:v>5</c:v>
                </c:pt>
                <c:pt idx="5738">
                  <c:v>1</c:v>
                </c:pt>
                <c:pt idx="5739">
                  <c:v>4</c:v>
                </c:pt>
                <c:pt idx="5740">
                  <c:v>1</c:v>
                </c:pt>
                <c:pt idx="5741">
                  <c:v>2</c:v>
                </c:pt>
                <c:pt idx="5742">
                  <c:v>4</c:v>
                </c:pt>
                <c:pt idx="5743">
                  <c:v>4</c:v>
                </c:pt>
                <c:pt idx="5744">
                  <c:v>5</c:v>
                </c:pt>
                <c:pt idx="5745">
                  <c:v>2</c:v>
                </c:pt>
                <c:pt idx="5746">
                  <c:v>0</c:v>
                </c:pt>
                <c:pt idx="5747">
                  <c:v>0</c:v>
                </c:pt>
                <c:pt idx="5748">
                  <c:v>2</c:v>
                </c:pt>
                <c:pt idx="5749">
                  <c:v>6</c:v>
                </c:pt>
                <c:pt idx="5750">
                  <c:v>4</c:v>
                </c:pt>
                <c:pt idx="5751">
                  <c:v>3</c:v>
                </c:pt>
                <c:pt idx="5752">
                  <c:v>4</c:v>
                </c:pt>
                <c:pt idx="5753">
                  <c:v>4</c:v>
                </c:pt>
                <c:pt idx="5754">
                  <c:v>8</c:v>
                </c:pt>
                <c:pt idx="5755">
                  <c:v>0</c:v>
                </c:pt>
                <c:pt idx="5756">
                  <c:v>6</c:v>
                </c:pt>
                <c:pt idx="5757">
                  <c:v>6</c:v>
                </c:pt>
                <c:pt idx="5758">
                  <c:v>3</c:v>
                </c:pt>
                <c:pt idx="5759">
                  <c:v>1</c:v>
                </c:pt>
                <c:pt idx="5760">
                  <c:v>1</c:v>
                </c:pt>
                <c:pt idx="5761">
                  <c:v>3</c:v>
                </c:pt>
                <c:pt idx="5762">
                  <c:v>2</c:v>
                </c:pt>
                <c:pt idx="5763">
                  <c:v>4</c:v>
                </c:pt>
                <c:pt idx="5764">
                  <c:v>10</c:v>
                </c:pt>
                <c:pt idx="5765">
                  <c:v>6</c:v>
                </c:pt>
                <c:pt idx="5766">
                  <c:v>3</c:v>
                </c:pt>
                <c:pt idx="5767">
                  <c:v>6</c:v>
                </c:pt>
                <c:pt idx="5768">
                  <c:v>3</c:v>
                </c:pt>
                <c:pt idx="5769">
                  <c:v>2</c:v>
                </c:pt>
                <c:pt idx="5770">
                  <c:v>1</c:v>
                </c:pt>
                <c:pt idx="5771">
                  <c:v>3</c:v>
                </c:pt>
                <c:pt idx="5772">
                  <c:v>5</c:v>
                </c:pt>
                <c:pt idx="5773">
                  <c:v>0</c:v>
                </c:pt>
                <c:pt idx="5774">
                  <c:v>1</c:v>
                </c:pt>
                <c:pt idx="5775">
                  <c:v>7</c:v>
                </c:pt>
                <c:pt idx="5776">
                  <c:v>2</c:v>
                </c:pt>
                <c:pt idx="5777">
                  <c:v>6</c:v>
                </c:pt>
                <c:pt idx="5778">
                  <c:v>5</c:v>
                </c:pt>
                <c:pt idx="5779">
                  <c:v>4</c:v>
                </c:pt>
                <c:pt idx="5780">
                  <c:v>0</c:v>
                </c:pt>
                <c:pt idx="5781">
                  <c:v>0</c:v>
                </c:pt>
                <c:pt idx="5782">
                  <c:v>5</c:v>
                </c:pt>
                <c:pt idx="5783">
                  <c:v>7</c:v>
                </c:pt>
                <c:pt idx="5784">
                  <c:v>6</c:v>
                </c:pt>
                <c:pt idx="5785">
                  <c:v>0</c:v>
                </c:pt>
                <c:pt idx="5786">
                  <c:v>5</c:v>
                </c:pt>
                <c:pt idx="5787">
                  <c:v>1</c:v>
                </c:pt>
                <c:pt idx="5788">
                  <c:v>2</c:v>
                </c:pt>
                <c:pt idx="5789">
                  <c:v>0</c:v>
                </c:pt>
                <c:pt idx="5790">
                  <c:v>1</c:v>
                </c:pt>
                <c:pt idx="5791">
                  <c:v>9</c:v>
                </c:pt>
                <c:pt idx="5792">
                  <c:v>2</c:v>
                </c:pt>
                <c:pt idx="5793">
                  <c:v>4</c:v>
                </c:pt>
                <c:pt idx="5794">
                  <c:v>3</c:v>
                </c:pt>
                <c:pt idx="5795">
                  <c:v>3</c:v>
                </c:pt>
                <c:pt idx="5796">
                  <c:v>1</c:v>
                </c:pt>
                <c:pt idx="5797">
                  <c:v>1</c:v>
                </c:pt>
                <c:pt idx="5798">
                  <c:v>4</c:v>
                </c:pt>
                <c:pt idx="5799">
                  <c:v>4</c:v>
                </c:pt>
                <c:pt idx="5800">
                  <c:v>3</c:v>
                </c:pt>
                <c:pt idx="5801">
                  <c:v>5</c:v>
                </c:pt>
                <c:pt idx="5802">
                  <c:v>1</c:v>
                </c:pt>
                <c:pt idx="5803">
                  <c:v>4</c:v>
                </c:pt>
                <c:pt idx="5804">
                  <c:v>2</c:v>
                </c:pt>
                <c:pt idx="5805">
                  <c:v>2</c:v>
                </c:pt>
                <c:pt idx="5806">
                  <c:v>2</c:v>
                </c:pt>
                <c:pt idx="5807">
                  <c:v>0</c:v>
                </c:pt>
                <c:pt idx="5808">
                  <c:v>4</c:v>
                </c:pt>
                <c:pt idx="5809">
                  <c:v>1</c:v>
                </c:pt>
                <c:pt idx="5810">
                  <c:v>2</c:v>
                </c:pt>
                <c:pt idx="5811">
                  <c:v>4</c:v>
                </c:pt>
                <c:pt idx="5812">
                  <c:v>4</c:v>
                </c:pt>
                <c:pt idx="5813">
                  <c:v>4</c:v>
                </c:pt>
                <c:pt idx="5814">
                  <c:v>2</c:v>
                </c:pt>
                <c:pt idx="5815">
                  <c:v>2</c:v>
                </c:pt>
                <c:pt idx="5816">
                  <c:v>3</c:v>
                </c:pt>
                <c:pt idx="5817">
                  <c:v>4</c:v>
                </c:pt>
                <c:pt idx="5818">
                  <c:v>3</c:v>
                </c:pt>
                <c:pt idx="5819">
                  <c:v>3</c:v>
                </c:pt>
                <c:pt idx="5820">
                  <c:v>5</c:v>
                </c:pt>
                <c:pt idx="5821">
                  <c:v>5</c:v>
                </c:pt>
                <c:pt idx="5822">
                  <c:v>2</c:v>
                </c:pt>
                <c:pt idx="5823">
                  <c:v>2</c:v>
                </c:pt>
                <c:pt idx="5824">
                  <c:v>4</c:v>
                </c:pt>
                <c:pt idx="5825">
                  <c:v>3</c:v>
                </c:pt>
                <c:pt idx="5826">
                  <c:v>6</c:v>
                </c:pt>
                <c:pt idx="5827">
                  <c:v>1</c:v>
                </c:pt>
                <c:pt idx="5828">
                  <c:v>6</c:v>
                </c:pt>
                <c:pt idx="5829">
                  <c:v>1</c:v>
                </c:pt>
                <c:pt idx="5830">
                  <c:v>0</c:v>
                </c:pt>
                <c:pt idx="5831">
                  <c:v>1</c:v>
                </c:pt>
                <c:pt idx="5832">
                  <c:v>2</c:v>
                </c:pt>
                <c:pt idx="5833">
                  <c:v>5</c:v>
                </c:pt>
                <c:pt idx="5834">
                  <c:v>2</c:v>
                </c:pt>
                <c:pt idx="5835">
                  <c:v>4</c:v>
                </c:pt>
                <c:pt idx="5836">
                  <c:v>3</c:v>
                </c:pt>
                <c:pt idx="5837">
                  <c:v>3</c:v>
                </c:pt>
                <c:pt idx="5838">
                  <c:v>3</c:v>
                </c:pt>
                <c:pt idx="5839">
                  <c:v>1</c:v>
                </c:pt>
                <c:pt idx="5840">
                  <c:v>7</c:v>
                </c:pt>
                <c:pt idx="5841">
                  <c:v>1</c:v>
                </c:pt>
                <c:pt idx="5842">
                  <c:v>8</c:v>
                </c:pt>
                <c:pt idx="5843">
                  <c:v>3</c:v>
                </c:pt>
                <c:pt idx="5844">
                  <c:v>2</c:v>
                </c:pt>
                <c:pt idx="5845">
                  <c:v>4</c:v>
                </c:pt>
                <c:pt idx="5846">
                  <c:v>2</c:v>
                </c:pt>
                <c:pt idx="5847">
                  <c:v>5</c:v>
                </c:pt>
                <c:pt idx="5848">
                  <c:v>1</c:v>
                </c:pt>
                <c:pt idx="5849">
                  <c:v>6</c:v>
                </c:pt>
                <c:pt idx="5850">
                  <c:v>5</c:v>
                </c:pt>
                <c:pt idx="5851">
                  <c:v>2</c:v>
                </c:pt>
                <c:pt idx="5852">
                  <c:v>7</c:v>
                </c:pt>
                <c:pt idx="5853">
                  <c:v>1</c:v>
                </c:pt>
                <c:pt idx="5854">
                  <c:v>1</c:v>
                </c:pt>
                <c:pt idx="5855">
                  <c:v>2</c:v>
                </c:pt>
                <c:pt idx="5856">
                  <c:v>2</c:v>
                </c:pt>
                <c:pt idx="5857">
                  <c:v>4</c:v>
                </c:pt>
                <c:pt idx="5858">
                  <c:v>5</c:v>
                </c:pt>
                <c:pt idx="5859">
                  <c:v>1</c:v>
                </c:pt>
                <c:pt idx="5860">
                  <c:v>3</c:v>
                </c:pt>
                <c:pt idx="5861">
                  <c:v>5</c:v>
                </c:pt>
                <c:pt idx="5862">
                  <c:v>2</c:v>
                </c:pt>
                <c:pt idx="5863">
                  <c:v>2</c:v>
                </c:pt>
                <c:pt idx="5864">
                  <c:v>5</c:v>
                </c:pt>
                <c:pt idx="5865">
                  <c:v>5</c:v>
                </c:pt>
                <c:pt idx="5866">
                  <c:v>2</c:v>
                </c:pt>
                <c:pt idx="5867">
                  <c:v>4</c:v>
                </c:pt>
                <c:pt idx="5868">
                  <c:v>3</c:v>
                </c:pt>
                <c:pt idx="5869">
                  <c:v>3</c:v>
                </c:pt>
                <c:pt idx="5870">
                  <c:v>2</c:v>
                </c:pt>
                <c:pt idx="5871">
                  <c:v>3</c:v>
                </c:pt>
                <c:pt idx="5872">
                  <c:v>2</c:v>
                </c:pt>
                <c:pt idx="5873">
                  <c:v>3</c:v>
                </c:pt>
                <c:pt idx="5874">
                  <c:v>3</c:v>
                </c:pt>
                <c:pt idx="5875">
                  <c:v>7</c:v>
                </c:pt>
                <c:pt idx="5876">
                  <c:v>2</c:v>
                </c:pt>
                <c:pt idx="5877">
                  <c:v>4</c:v>
                </c:pt>
                <c:pt idx="5878">
                  <c:v>2</c:v>
                </c:pt>
                <c:pt idx="5879">
                  <c:v>5</c:v>
                </c:pt>
                <c:pt idx="5880">
                  <c:v>2</c:v>
                </c:pt>
                <c:pt idx="5881">
                  <c:v>2</c:v>
                </c:pt>
                <c:pt idx="5882">
                  <c:v>3</c:v>
                </c:pt>
                <c:pt idx="5883">
                  <c:v>1</c:v>
                </c:pt>
                <c:pt idx="5884">
                  <c:v>4</c:v>
                </c:pt>
                <c:pt idx="5885">
                  <c:v>4</c:v>
                </c:pt>
                <c:pt idx="5886">
                  <c:v>5</c:v>
                </c:pt>
                <c:pt idx="5887">
                  <c:v>2</c:v>
                </c:pt>
                <c:pt idx="5888">
                  <c:v>4</c:v>
                </c:pt>
                <c:pt idx="5889">
                  <c:v>1</c:v>
                </c:pt>
                <c:pt idx="5890">
                  <c:v>5</c:v>
                </c:pt>
                <c:pt idx="5891">
                  <c:v>9</c:v>
                </c:pt>
                <c:pt idx="5892">
                  <c:v>2</c:v>
                </c:pt>
                <c:pt idx="5893">
                  <c:v>1</c:v>
                </c:pt>
                <c:pt idx="5894">
                  <c:v>1</c:v>
                </c:pt>
                <c:pt idx="5895">
                  <c:v>3</c:v>
                </c:pt>
                <c:pt idx="5896">
                  <c:v>4</c:v>
                </c:pt>
                <c:pt idx="5897">
                  <c:v>2</c:v>
                </c:pt>
                <c:pt idx="5898">
                  <c:v>3</c:v>
                </c:pt>
                <c:pt idx="5899">
                  <c:v>6</c:v>
                </c:pt>
                <c:pt idx="5900">
                  <c:v>4</c:v>
                </c:pt>
                <c:pt idx="5901">
                  <c:v>1</c:v>
                </c:pt>
                <c:pt idx="5902">
                  <c:v>3</c:v>
                </c:pt>
                <c:pt idx="5903">
                  <c:v>3</c:v>
                </c:pt>
                <c:pt idx="5904">
                  <c:v>2</c:v>
                </c:pt>
                <c:pt idx="5905">
                  <c:v>1</c:v>
                </c:pt>
                <c:pt idx="5906">
                  <c:v>2</c:v>
                </c:pt>
                <c:pt idx="5907">
                  <c:v>4</c:v>
                </c:pt>
                <c:pt idx="5908">
                  <c:v>2</c:v>
                </c:pt>
                <c:pt idx="5909">
                  <c:v>4</c:v>
                </c:pt>
                <c:pt idx="5910">
                  <c:v>4</c:v>
                </c:pt>
                <c:pt idx="5911">
                  <c:v>4</c:v>
                </c:pt>
                <c:pt idx="5912">
                  <c:v>0</c:v>
                </c:pt>
                <c:pt idx="5913">
                  <c:v>4</c:v>
                </c:pt>
                <c:pt idx="5914">
                  <c:v>3</c:v>
                </c:pt>
                <c:pt idx="5915">
                  <c:v>5</c:v>
                </c:pt>
                <c:pt idx="5916">
                  <c:v>6</c:v>
                </c:pt>
                <c:pt idx="5917">
                  <c:v>2</c:v>
                </c:pt>
                <c:pt idx="5918">
                  <c:v>5</c:v>
                </c:pt>
                <c:pt idx="5919">
                  <c:v>4</c:v>
                </c:pt>
                <c:pt idx="5920">
                  <c:v>2</c:v>
                </c:pt>
                <c:pt idx="5921">
                  <c:v>1</c:v>
                </c:pt>
                <c:pt idx="5922">
                  <c:v>3</c:v>
                </c:pt>
                <c:pt idx="5923">
                  <c:v>0</c:v>
                </c:pt>
                <c:pt idx="5924">
                  <c:v>4</c:v>
                </c:pt>
                <c:pt idx="5925">
                  <c:v>0</c:v>
                </c:pt>
                <c:pt idx="5926">
                  <c:v>8</c:v>
                </c:pt>
                <c:pt idx="5927">
                  <c:v>2</c:v>
                </c:pt>
                <c:pt idx="5928">
                  <c:v>2</c:v>
                </c:pt>
                <c:pt idx="5929">
                  <c:v>5</c:v>
                </c:pt>
                <c:pt idx="5930">
                  <c:v>4</c:v>
                </c:pt>
                <c:pt idx="5931">
                  <c:v>1</c:v>
                </c:pt>
                <c:pt idx="5932">
                  <c:v>2</c:v>
                </c:pt>
                <c:pt idx="5933">
                  <c:v>3</c:v>
                </c:pt>
                <c:pt idx="5934">
                  <c:v>5</c:v>
                </c:pt>
                <c:pt idx="5935">
                  <c:v>3</c:v>
                </c:pt>
                <c:pt idx="5936">
                  <c:v>5</c:v>
                </c:pt>
                <c:pt idx="5937">
                  <c:v>5</c:v>
                </c:pt>
                <c:pt idx="5938">
                  <c:v>1</c:v>
                </c:pt>
                <c:pt idx="5939">
                  <c:v>3</c:v>
                </c:pt>
                <c:pt idx="5940">
                  <c:v>0</c:v>
                </c:pt>
                <c:pt idx="5941">
                  <c:v>2</c:v>
                </c:pt>
                <c:pt idx="5942">
                  <c:v>2</c:v>
                </c:pt>
                <c:pt idx="5943">
                  <c:v>4</c:v>
                </c:pt>
                <c:pt idx="5944">
                  <c:v>3</c:v>
                </c:pt>
                <c:pt idx="5945">
                  <c:v>3</c:v>
                </c:pt>
                <c:pt idx="5946">
                  <c:v>5</c:v>
                </c:pt>
                <c:pt idx="5947">
                  <c:v>5</c:v>
                </c:pt>
                <c:pt idx="5948">
                  <c:v>4</c:v>
                </c:pt>
                <c:pt idx="5949">
                  <c:v>4</c:v>
                </c:pt>
                <c:pt idx="5950">
                  <c:v>2</c:v>
                </c:pt>
                <c:pt idx="5951">
                  <c:v>2</c:v>
                </c:pt>
                <c:pt idx="5952">
                  <c:v>4</c:v>
                </c:pt>
                <c:pt idx="5953">
                  <c:v>3</c:v>
                </c:pt>
                <c:pt idx="5954">
                  <c:v>6</c:v>
                </c:pt>
                <c:pt idx="5955">
                  <c:v>3</c:v>
                </c:pt>
                <c:pt idx="5956">
                  <c:v>4</c:v>
                </c:pt>
                <c:pt idx="5957">
                  <c:v>2</c:v>
                </c:pt>
                <c:pt idx="5958">
                  <c:v>4</c:v>
                </c:pt>
                <c:pt idx="5959">
                  <c:v>2</c:v>
                </c:pt>
                <c:pt idx="5960">
                  <c:v>5</c:v>
                </c:pt>
                <c:pt idx="5961">
                  <c:v>4</c:v>
                </c:pt>
                <c:pt idx="5962">
                  <c:v>3</c:v>
                </c:pt>
                <c:pt idx="5963">
                  <c:v>6</c:v>
                </c:pt>
                <c:pt idx="5964">
                  <c:v>4</c:v>
                </c:pt>
                <c:pt idx="5965">
                  <c:v>3</c:v>
                </c:pt>
                <c:pt idx="5966">
                  <c:v>2</c:v>
                </c:pt>
                <c:pt idx="5967">
                  <c:v>6</c:v>
                </c:pt>
                <c:pt idx="5968">
                  <c:v>1</c:v>
                </c:pt>
                <c:pt idx="5969">
                  <c:v>2</c:v>
                </c:pt>
                <c:pt idx="5970">
                  <c:v>2</c:v>
                </c:pt>
                <c:pt idx="5971">
                  <c:v>3</c:v>
                </c:pt>
                <c:pt idx="5972">
                  <c:v>3</c:v>
                </c:pt>
                <c:pt idx="5973">
                  <c:v>3</c:v>
                </c:pt>
                <c:pt idx="5974">
                  <c:v>0</c:v>
                </c:pt>
                <c:pt idx="5975">
                  <c:v>3</c:v>
                </c:pt>
                <c:pt idx="5976">
                  <c:v>5</c:v>
                </c:pt>
                <c:pt idx="5977">
                  <c:v>2</c:v>
                </c:pt>
                <c:pt idx="5978">
                  <c:v>2</c:v>
                </c:pt>
                <c:pt idx="5979">
                  <c:v>5</c:v>
                </c:pt>
                <c:pt idx="5980">
                  <c:v>3</c:v>
                </c:pt>
                <c:pt idx="5981">
                  <c:v>3</c:v>
                </c:pt>
                <c:pt idx="5982">
                  <c:v>1</c:v>
                </c:pt>
                <c:pt idx="5983">
                  <c:v>5</c:v>
                </c:pt>
                <c:pt idx="5984">
                  <c:v>3</c:v>
                </c:pt>
                <c:pt idx="5985">
                  <c:v>4</c:v>
                </c:pt>
                <c:pt idx="5986">
                  <c:v>2</c:v>
                </c:pt>
                <c:pt idx="5987">
                  <c:v>3</c:v>
                </c:pt>
                <c:pt idx="5988">
                  <c:v>4</c:v>
                </c:pt>
                <c:pt idx="5989">
                  <c:v>5</c:v>
                </c:pt>
                <c:pt idx="5990">
                  <c:v>2</c:v>
                </c:pt>
                <c:pt idx="5991">
                  <c:v>2</c:v>
                </c:pt>
                <c:pt idx="5992">
                  <c:v>1</c:v>
                </c:pt>
                <c:pt idx="5993">
                  <c:v>1</c:v>
                </c:pt>
                <c:pt idx="5994">
                  <c:v>3</c:v>
                </c:pt>
                <c:pt idx="5995">
                  <c:v>4</c:v>
                </c:pt>
                <c:pt idx="5996">
                  <c:v>1</c:v>
                </c:pt>
                <c:pt idx="5997">
                  <c:v>2</c:v>
                </c:pt>
                <c:pt idx="5998">
                  <c:v>1</c:v>
                </c:pt>
                <c:pt idx="5999">
                  <c:v>2</c:v>
                </c:pt>
                <c:pt idx="6000">
                  <c:v>2</c:v>
                </c:pt>
                <c:pt idx="6001">
                  <c:v>1</c:v>
                </c:pt>
                <c:pt idx="6002">
                  <c:v>5</c:v>
                </c:pt>
                <c:pt idx="6003">
                  <c:v>3</c:v>
                </c:pt>
                <c:pt idx="6004">
                  <c:v>3</c:v>
                </c:pt>
                <c:pt idx="6005">
                  <c:v>3</c:v>
                </c:pt>
                <c:pt idx="6006">
                  <c:v>3</c:v>
                </c:pt>
                <c:pt idx="6007">
                  <c:v>3</c:v>
                </c:pt>
                <c:pt idx="6008">
                  <c:v>2</c:v>
                </c:pt>
                <c:pt idx="6009">
                  <c:v>6</c:v>
                </c:pt>
                <c:pt idx="6010">
                  <c:v>5</c:v>
                </c:pt>
                <c:pt idx="6011">
                  <c:v>5</c:v>
                </c:pt>
                <c:pt idx="6012">
                  <c:v>8</c:v>
                </c:pt>
                <c:pt idx="6013">
                  <c:v>3</c:v>
                </c:pt>
                <c:pt idx="6014">
                  <c:v>3</c:v>
                </c:pt>
                <c:pt idx="6015">
                  <c:v>2</c:v>
                </c:pt>
                <c:pt idx="6016">
                  <c:v>5</c:v>
                </c:pt>
                <c:pt idx="6017">
                  <c:v>2</c:v>
                </c:pt>
                <c:pt idx="6018">
                  <c:v>4</c:v>
                </c:pt>
                <c:pt idx="6019">
                  <c:v>6</c:v>
                </c:pt>
                <c:pt idx="6020">
                  <c:v>1</c:v>
                </c:pt>
                <c:pt idx="6021">
                  <c:v>1</c:v>
                </c:pt>
                <c:pt idx="6022">
                  <c:v>3</c:v>
                </c:pt>
                <c:pt idx="6023">
                  <c:v>1</c:v>
                </c:pt>
                <c:pt idx="6024">
                  <c:v>6</c:v>
                </c:pt>
                <c:pt idx="6025">
                  <c:v>1</c:v>
                </c:pt>
                <c:pt idx="6026">
                  <c:v>3</c:v>
                </c:pt>
                <c:pt idx="6027">
                  <c:v>4</c:v>
                </c:pt>
                <c:pt idx="6028">
                  <c:v>2</c:v>
                </c:pt>
                <c:pt idx="6029">
                  <c:v>5</c:v>
                </c:pt>
                <c:pt idx="6030">
                  <c:v>2</c:v>
                </c:pt>
                <c:pt idx="6031">
                  <c:v>0</c:v>
                </c:pt>
                <c:pt idx="6032">
                  <c:v>3</c:v>
                </c:pt>
                <c:pt idx="6033">
                  <c:v>3</c:v>
                </c:pt>
                <c:pt idx="6034">
                  <c:v>0</c:v>
                </c:pt>
                <c:pt idx="6035">
                  <c:v>4</c:v>
                </c:pt>
                <c:pt idx="6036">
                  <c:v>1</c:v>
                </c:pt>
                <c:pt idx="6037">
                  <c:v>1</c:v>
                </c:pt>
                <c:pt idx="6038">
                  <c:v>6</c:v>
                </c:pt>
                <c:pt idx="6039">
                  <c:v>4</c:v>
                </c:pt>
                <c:pt idx="6040">
                  <c:v>2</c:v>
                </c:pt>
                <c:pt idx="6041">
                  <c:v>3</c:v>
                </c:pt>
                <c:pt idx="6042">
                  <c:v>6</c:v>
                </c:pt>
                <c:pt idx="6043">
                  <c:v>2</c:v>
                </c:pt>
                <c:pt idx="6044">
                  <c:v>3</c:v>
                </c:pt>
                <c:pt idx="6045">
                  <c:v>3</c:v>
                </c:pt>
                <c:pt idx="6046">
                  <c:v>3</c:v>
                </c:pt>
                <c:pt idx="6047">
                  <c:v>1</c:v>
                </c:pt>
                <c:pt idx="6048">
                  <c:v>3</c:v>
                </c:pt>
                <c:pt idx="6049">
                  <c:v>3</c:v>
                </c:pt>
                <c:pt idx="6050">
                  <c:v>2</c:v>
                </c:pt>
                <c:pt idx="6051">
                  <c:v>2</c:v>
                </c:pt>
                <c:pt idx="6052">
                  <c:v>2</c:v>
                </c:pt>
                <c:pt idx="6053">
                  <c:v>3</c:v>
                </c:pt>
                <c:pt idx="6054">
                  <c:v>1</c:v>
                </c:pt>
                <c:pt idx="6055">
                  <c:v>0</c:v>
                </c:pt>
                <c:pt idx="6056">
                  <c:v>1</c:v>
                </c:pt>
                <c:pt idx="6057">
                  <c:v>3</c:v>
                </c:pt>
                <c:pt idx="6058">
                  <c:v>5</c:v>
                </c:pt>
                <c:pt idx="6059">
                  <c:v>6</c:v>
                </c:pt>
                <c:pt idx="6060">
                  <c:v>5</c:v>
                </c:pt>
                <c:pt idx="6061">
                  <c:v>2</c:v>
                </c:pt>
                <c:pt idx="6062">
                  <c:v>3</c:v>
                </c:pt>
                <c:pt idx="6063">
                  <c:v>2</c:v>
                </c:pt>
                <c:pt idx="6064">
                  <c:v>7</c:v>
                </c:pt>
                <c:pt idx="6065">
                  <c:v>2</c:v>
                </c:pt>
                <c:pt idx="6066">
                  <c:v>2</c:v>
                </c:pt>
                <c:pt idx="6067">
                  <c:v>0</c:v>
                </c:pt>
                <c:pt idx="6068">
                  <c:v>4</c:v>
                </c:pt>
                <c:pt idx="6069">
                  <c:v>4</c:v>
                </c:pt>
                <c:pt idx="6070">
                  <c:v>1</c:v>
                </c:pt>
                <c:pt idx="6071">
                  <c:v>3</c:v>
                </c:pt>
                <c:pt idx="6072">
                  <c:v>1</c:v>
                </c:pt>
                <c:pt idx="6073">
                  <c:v>2</c:v>
                </c:pt>
                <c:pt idx="6074">
                  <c:v>1</c:v>
                </c:pt>
                <c:pt idx="6075">
                  <c:v>4</c:v>
                </c:pt>
                <c:pt idx="6076">
                  <c:v>3</c:v>
                </c:pt>
                <c:pt idx="6077">
                  <c:v>6</c:v>
                </c:pt>
                <c:pt idx="6078">
                  <c:v>4</c:v>
                </c:pt>
                <c:pt idx="6079">
                  <c:v>1</c:v>
                </c:pt>
                <c:pt idx="6080">
                  <c:v>3</c:v>
                </c:pt>
                <c:pt idx="6081">
                  <c:v>3</c:v>
                </c:pt>
                <c:pt idx="6082">
                  <c:v>6</c:v>
                </c:pt>
                <c:pt idx="6083">
                  <c:v>2</c:v>
                </c:pt>
                <c:pt idx="6084">
                  <c:v>3</c:v>
                </c:pt>
                <c:pt idx="6085">
                  <c:v>4</c:v>
                </c:pt>
                <c:pt idx="6086">
                  <c:v>3</c:v>
                </c:pt>
                <c:pt idx="6087">
                  <c:v>4</c:v>
                </c:pt>
                <c:pt idx="6088">
                  <c:v>2</c:v>
                </c:pt>
                <c:pt idx="6089">
                  <c:v>4</c:v>
                </c:pt>
                <c:pt idx="6090">
                  <c:v>2</c:v>
                </c:pt>
                <c:pt idx="6091">
                  <c:v>2</c:v>
                </c:pt>
                <c:pt idx="6092">
                  <c:v>1</c:v>
                </c:pt>
                <c:pt idx="6093">
                  <c:v>3</c:v>
                </c:pt>
                <c:pt idx="6094">
                  <c:v>4</c:v>
                </c:pt>
                <c:pt idx="6095">
                  <c:v>4</c:v>
                </c:pt>
                <c:pt idx="6096">
                  <c:v>3</c:v>
                </c:pt>
                <c:pt idx="6097">
                  <c:v>0</c:v>
                </c:pt>
                <c:pt idx="6098">
                  <c:v>2</c:v>
                </c:pt>
                <c:pt idx="6099">
                  <c:v>2</c:v>
                </c:pt>
                <c:pt idx="6100">
                  <c:v>0</c:v>
                </c:pt>
                <c:pt idx="6101">
                  <c:v>3</c:v>
                </c:pt>
                <c:pt idx="6102">
                  <c:v>2</c:v>
                </c:pt>
                <c:pt idx="6103">
                  <c:v>0</c:v>
                </c:pt>
                <c:pt idx="6104">
                  <c:v>2</c:v>
                </c:pt>
                <c:pt idx="6105">
                  <c:v>0</c:v>
                </c:pt>
                <c:pt idx="6106">
                  <c:v>1</c:v>
                </c:pt>
                <c:pt idx="6107">
                  <c:v>2</c:v>
                </c:pt>
                <c:pt idx="6108">
                  <c:v>0</c:v>
                </c:pt>
                <c:pt idx="6109">
                  <c:v>7</c:v>
                </c:pt>
                <c:pt idx="6110">
                  <c:v>1</c:v>
                </c:pt>
                <c:pt idx="6111">
                  <c:v>1</c:v>
                </c:pt>
                <c:pt idx="6112">
                  <c:v>3</c:v>
                </c:pt>
                <c:pt idx="6113">
                  <c:v>3</c:v>
                </c:pt>
                <c:pt idx="6114">
                  <c:v>4</c:v>
                </c:pt>
                <c:pt idx="6115">
                  <c:v>0</c:v>
                </c:pt>
                <c:pt idx="6116">
                  <c:v>1</c:v>
                </c:pt>
                <c:pt idx="6117">
                  <c:v>1</c:v>
                </c:pt>
                <c:pt idx="6118">
                  <c:v>2</c:v>
                </c:pt>
                <c:pt idx="6119">
                  <c:v>2</c:v>
                </c:pt>
                <c:pt idx="6120">
                  <c:v>4</c:v>
                </c:pt>
                <c:pt idx="6121">
                  <c:v>1</c:v>
                </c:pt>
                <c:pt idx="6122">
                  <c:v>5</c:v>
                </c:pt>
                <c:pt idx="6123">
                  <c:v>5</c:v>
                </c:pt>
                <c:pt idx="6124">
                  <c:v>2</c:v>
                </c:pt>
                <c:pt idx="6125">
                  <c:v>3</c:v>
                </c:pt>
                <c:pt idx="6126">
                  <c:v>4</c:v>
                </c:pt>
                <c:pt idx="6127">
                  <c:v>1</c:v>
                </c:pt>
                <c:pt idx="6128">
                  <c:v>1</c:v>
                </c:pt>
                <c:pt idx="6129">
                  <c:v>1</c:v>
                </c:pt>
                <c:pt idx="6130">
                  <c:v>5</c:v>
                </c:pt>
                <c:pt idx="6131">
                  <c:v>4</c:v>
                </c:pt>
                <c:pt idx="6132">
                  <c:v>2</c:v>
                </c:pt>
                <c:pt idx="6133">
                  <c:v>2</c:v>
                </c:pt>
                <c:pt idx="6134">
                  <c:v>2</c:v>
                </c:pt>
                <c:pt idx="6135">
                  <c:v>2</c:v>
                </c:pt>
                <c:pt idx="6136">
                  <c:v>6</c:v>
                </c:pt>
                <c:pt idx="6137">
                  <c:v>6</c:v>
                </c:pt>
                <c:pt idx="6138">
                  <c:v>2</c:v>
                </c:pt>
                <c:pt idx="6139">
                  <c:v>4</c:v>
                </c:pt>
                <c:pt idx="6140">
                  <c:v>2</c:v>
                </c:pt>
                <c:pt idx="6141">
                  <c:v>4</c:v>
                </c:pt>
                <c:pt idx="6142">
                  <c:v>3</c:v>
                </c:pt>
                <c:pt idx="6143">
                  <c:v>1</c:v>
                </c:pt>
                <c:pt idx="6144">
                  <c:v>1</c:v>
                </c:pt>
                <c:pt idx="6145">
                  <c:v>5</c:v>
                </c:pt>
                <c:pt idx="6146">
                  <c:v>6</c:v>
                </c:pt>
                <c:pt idx="6147">
                  <c:v>6</c:v>
                </c:pt>
                <c:pt idx="6148">
                  <c:v>2</c:v>
                </c:pt>
                <c:pt idx="6149">
                  <c:v>2</c:v>
                </c:pt>
                <c:pt idx="6150">
                  <c:v>4</c:v>
                </c:pt>
                <c:pt idx="6151">
                  <c:v>0</c:v>
                </c:pt>
                <c:pt idx="6152">
                  <c:v>1</c:v>
                </c:pt>
                <c:pt idx="6153">
                  <c:v>3</c:v>
                </c:pt>
                <c:pt idx="6154">
                  <c:v>2</c:v>
                </c:pt>
                <c:pt idx="6155">
                  <c:v>4</c:v>
                </c:pt>
                <c:pt idx="6156">
                  <c:v>0</c:v>
                </c:pt>
                <c:pt idx="6157">
                  <c:v>2</c:v>
                </c:pt>
                <c:pt idx="6158">
                  <c:v>1</c:v>
                </c:pt>
                <c:pt idx="6159">
                  <c:v>4</c:v>
                </c:pt>
                <c:pt idx="6160">
                  <c:v>1</c:v>
                </c:pt>
                <c:pt idx="6161">
                  <c:v>0</c:v>
                </c:pt>
                <c:pt idx="6162">
                  <c:v>3</c:v>
                </c:pt>
                <c:pt idx="6163">
                  <c:v>0</c:v>
                </c:pt>
                <c:pt idx="6164">
                  <c:v>3</c:v>
                </c:pt>
                <c:pt idx="6165">
                  <c:v>1</c:v>
                </c:pt>
                <c:pt idx="6166">
                  <c:v>1</c:v>
                </c:pt>
                <c:pt idx="6167">
                  <c:v>5</c:v>
                </c:pt>
                <c:pt idx="6168">
                  <c:v>2</c:v>
                </c:pt>
                <c:pt idx="6169">
                  <c:v>2</c:v>
                </c:pt>
                <c:pt idx="6170">
                  <c:v>3</c:v>
                </c:pt>
                <c:pt idx="6171">
                  <c:v>5</c:v>
                </c:pt>
                <c:pt idx="6172">
                  <c:v>2</c:v>
                </c:pt>
                <c:pt idx="6173">
                  <c:v>4</c:v>
                </c:pt>
                <c:pt idx="6174">
                  <c:v>4</c:v>
                </c:pt>
                <c:pt idx="6175">
                  <c:v>6</c:v>
                </c:pt>
                <c:pt idx="6176">
                  <c:v>2</c:v>
                </c:pt>
                <c:pt idx="6177">
                  <c:v>3</c:v>
                </c:pt>
                <c:pt idx="6178">
                  <c:v>5</c:v>
                </c:pt>
                <c:pt idx="6179">
                  <c:v>4</c:v>
                </c:pt>
                <c:pt idx="6180">
                  <c:v>3</c:v>
                </c:pt>
                <c:pt idx="6181">
                  <c:v>5</c:v>
                </c:pt>
                <c:pt idx="6182">
                  <c:v>1</c:v>
                </c:pt>
                <c:pt idx="6183">
                  <c:v>1</c:v>
                </c:pt>
                <c:pt idx="6184">
                  <c:v>1</c:v>
                </c:pt>
                <c:pt idx="6185">
                  <c:v>4</c:v>
                </c:pt>
                <c:pt idx="6186">
                  <c:v>3</c:v>
                </c:pt>
                <c:pt idx="6187">
                  <c:v>4</c:v>
                </c:pt>
                <c:pt idx="6188">
                  <c:v>3</c:v>
                </c:pt>
                <c:pt idx="6189">
                  <c:v>2</c:v>
                </c:pt>
                <c:pt idx="6190">
                  <c:v>2</c:v>
                </c:pt>
                <c:pt idx="6191">
                  <c:v>1</c:v>
                </c:pt>
                <c:pt idx="6192">
                  <c:v>2</c:v>
                </c:pt>
                <c:pt idx="6193">
                  <c:v>4</c:v>
                </c:pt>
                <c:pt idx="6194">
                  <c:v>2</c:v>
                </c:pt>
                <c:pt idx="6195">
                  <c:v>2</c:v>
                </c:pt>
                <c:pt idx="6196">
                  <c:v>3</c:v>
                </c:pt>
                <c:pt idx="6197">
                  <c:v>4</c:v>
                </c:pt>
                <c:pt idx="6198">
                  <c:v>5</c:v>
                </c:pt>
                <c:pt idx="6199">
                  <c:v>5</c:v>
                </c:pt>
                <c:pt idx="6200">
                  <c:v>3</c:v>
                </c:pt>
                <c:pt idx="6201">
                  <c:v>4</c:v>
                </c:pt>
                <c:pt idx="6202">
                  <c:v>1</c:v>
                </c:pt>
                <c:pt idx="6203">
                  <c:v>4</c:v>
                </c:pt>
                <c:pt idx="6204">
                  <c:v>0</c:v>
                </c:pt>
                <c:pt idx="6205">
                  <c:v>1</c:v>
                </c:pt>
                <c:pt idx="6206">
                  <c:v>4</c:v>
                </c:pt>
                <c:pt idx="6207">
                  <c:v>1</c:v>
                </c:pt>
                <c:pt idx="6208">
                  <c:v>3</c:v>
                </c:pt>
                <c:pt idx="6209">
                  <c:v>3</c:v>
                </c:pt>
                <c:pt idx="6210">
                  <c:v>4</c:v>
                </c:pt>
                <c:pt idx="6211">
                  <c:v>0</c:v>
                </c:pt>
                <c:pt idx="6212">
                  <c:v>5</c:v>
                </c:pt>
                <c:pt idx="6213">
                  <c:v>3</c:v>
                </c:pt>
                <c:pt idx="6214">
                  <c:v>2</c:v>
                </c:pt>
                <c:pt idx="6215">
                  <c:v>2</c:v>
                </c:pt>
                <c:pt idx="6216">
                  <c:v>1</c:v>
                </c:pt>
                <c:pt idx="6217">
                  <c:v>3</c:v>
                </c:pt>
                <c:pt idx="6218">
                  <c:v>4</c:v>
                </c:pt>
                <c:pt idx="6219">
                  <c:v>7</c:v>
                </c:pt>
                <c:pt idx="6220">
                  <c:v>2</c:v>
                </c:pt>
                <c:pt idx="6221">
                  <c:v>2</c:v>
                </c:pt>
                <c:pt idx="6222">
                  <c:v>3</c:v>
                </c:pt>
                <c:pt idx="6223">
                  <c:v>4</c:v>
                </c:pt>
                <c:pt idx="6224">
                  <c:v>4</c:v>
                </c:pt>
                <c:pt idx="6225">
                  <c:v>1</c:v>
                </c:pt>
                <c:pt idx="6226">
                  <c:v>4</c:v>
                </c:pt>
                <c:pt idx="6227">
                  <c:v>4</c:v>
                </c:pt>
                <c:pt idx="6228">
                  <c:v>4</c:v>
                </c:pt>
                <c:pt idx="6229">
                  <c:v>1</c:v>
                </c:pt>
                <c:pt idx="6230">
                  <c:v>1</c:v>
                </c:pt>
                <c:pt idx="6231">
                  <c:v>1</c:v>
                </c:pt>
                <c:pt idx="6232">
                  <c:v>4</c:v>
                </c:pt>
                <c:pt idx="6233">
                  <c:v>2</c:v>
                </c:pt>
                <c:pt idx="6234">
                  <c:v>2</c:v>
                </c:pt>
                <c:pt idx="6235">
                  <c:v>4</c:v>
                </c:pt>
                <c:pt idx="6236">
                  <c:v>3</c:v>
                </c:pt>
                <c:pt idx="6237">
                  <c:v>1</c:v>
                </c:pt>
                <c:pt idx="6238">
                  <c:v>2</c:v>
                </c:pt>
                <c:pt idx="6239">
                  <c:v>2</c:v>
                </c:pt>
                <c:pt idx="6240">
                  <c:v>3</c:v>
                </c:pt>
                <c:pt idx="6241">
                  <c:v>3</c:v>
                </c:pt>
                <c:pt idx="6242">
                  <c:v>1</c:v>
                </c:pt>
                <c:pt idx="6243">
                  <c:v>7</c:v>
                </c:pt>
                <c:pt idx="6244">
                  <c:v>0</c:v>
                </c:pt>
                <c:pt idx="6245">
                  <c:v>3</c:v>
                </c:pt>
                <c:pt idx="6246">
                  <c:v>3</c:v>
                </c:pt>
                <c:pt idx="6247">
                  <c:v>2</c:v>
                </c:pt>
                <c:pt idx="6248">
                  <c:v>3</c:v>
                </c:pt>
                <c:pt idx="6249">
                  <c:v>5</c:v>
                </c:pt>
                <c:pt idx="6250">
                  <c:v>0</c:v>
                </c:pt>
                <c:pt idx="6251">
                  <c:v>1</c:v>
                </c:pt>
                <c:pt idx="6252">
                  <c:v>3</c:v>
                </c:pt>
                <c:pt idx="6253">
                  <c:v>2</c:v>
                </c:pt>
                <c:pt idx="6254">
                  <c:v>5</c:v>
                </c:pt>
                <c:pt idx="6255">
                  <c:v>3</c:v>
                </c:pt>
                <c:pt idx="6256">
                  <c:v>2</c:v>
                </c:pt>
                <c:pt idx="6257">
                  <c:v>4</c:v>
                </c:pt>
                <c:pt idx="6258">
                  <c:v>4</c:v>
                </c:pt>
                <c:pt idx="6259">
                  <c:v>6</c:v>
                </c:pt>
                <c:pt idx="6260">
                  <c:v>3</c:v>
                </c:pt>
                <c:pt idx="6261">
                  <c:v>1</c:v>
                </c:pt>
                <c:pt idx="6262">
                  <c:v>4</c:v>
                </c:pt>
                <c:pt idx="6263">
                  <c:v>4</c:v>
                </c:pt>
                <c:pt idx="6264">
                  <c:v>3</c:v>
                </c:pt>
                <c:pt idx="6265">
                  <c:v>2</c:v>
                </c:pt>
                <c:pt idx="6266">
                  <c:v>3</c:v>
                </c:pt>
                <c:pt idx="6267">
                  <c:v>2</c:v>
                </c:pt>
                <c:pt idx="6268">
                  <c:v>3</c:v>
                </c:pt>
                <c:pt idx="6269">
                  <c:v>3</c:v>
                </c:pt>
                <c:pt idx="6270">
                  <c:v>0</c:v>
                </c:pt>
                <c:pt idx="6271">
                  <c:v>2</c:v>
                </c:pt>
                <c:pt idx="6272">
                  <c:v>0</c:v>
                </c:pt>
                <c:pt idx="6273">
                  <c:v>2</c:v>
                </c:pt>
                <c:pt idx="6274">
                  <c:v>3</c:v>
                </c:pt>
                <c:pt idx="6275">
                  <c:v>4</c:v>
                </c:pt>
                <c:pt idx="6276">
                  <c:v>2</c:v>
                </c:pt>
                <c:pt idx="6277">
                  <c:v>2</c:v>
                </c:pt>
                <c:pt idx="6278">
                  <c:v>5</c:v>
                </c:pt>
                <c:pt idx="6279">
                  <c:v>3</c:v>
                </c:pt>
                <c:pt idx="6280">
                  <c:v>7</c:v>
                </c:pt>
                <c:pt idx="6281">
                  <c:v>4</c:v>
                </c:pt>
                <c:pt idx="6282">
                  <c:v>2</c:v>
                </c:pt>
                <c:pt idx="6283">
                  <c:v>3</c:v>
                </c:pt>
                <c:pt idx="6284">
                  <c:v>2</c:v>
                </c:pt>
                <c:pt idx="6285">
                  <c:v>1</c:v>
                </c:pt>
                <c:pt idx="6286">
                  <c:v>4</c:v>
                </c:pt>
                <c:pt idx="6287">
                  <c:v>1</c:v>
                </c:pt>
                <c:pt idx="6288">
                  <c:v>2</c:v>
                </c:pt>
                <c:pt idx="6289">
                  <c:v>5</c:v>
                </c:pt>
                <c:pt idx="6290">
                  <c:v>4</c:v>
                </c:pt>
                <c:pt idx="6291">
                  <c:v>4</c:v>
                </c:pt>
                <c:pt idx="6292">
                  <c:v>1</c:v>
                </c:pt>
                <c:pt idx="6293">
                  <c:v>2</c:v>
                </c:pt>
                <c:pt idx="6294">
                  <c:v>2</c:v>
                </c:pt>
                <c:pt idx="6295">
                  <c:v>3</c:v>
                </c:pt>
                <c:pt idx="6296">
                  <c:v>5</c:v>
                </c:pt>
                <c:pt idx="6297">
                  <c:v>3</c:v>
                </c:pt>
                <c:pt idx="6298">
                  <c:v>3</c:v>
                </c:pt>
                <c:pt idx="6299">
                  <c:v>4</c:v>
                </c:pt>
                <c:pt idx="6300">
                  <c:v>1</c:v>
                </c:pt>
                <c:pt idx="6301">
                  <c:v>2</c:v>
                </c:pt>
                <c:pt idx="6302">
                  <c:v>2</c:v>
                </c:pt>
                <c:pt idx="6303">
                  <c:v>2</c:v>
                </c:pt>
                <c:pt idx="6304">
                  <c:v>1</c:v>
                </c:pt>
                <c:pt idx="6305">
                  <c:v>3</c:v>
                </c:pt>
                <c:pt idx="6306">
                  <c:v>2</c:v>
                </c:pt>
                <c:pt idx="6307">
                  <c:v>3</c:v>
                </c:pt>
                <c:pt idx="6308">
                  <c:v>3</c:v>
                </c:pt>
                <c:pt idx="6309">
                  <c:v>1</c:v>
                </c:pt>
                <c:pt idx="6310">
                  <c:v>3</c:v>
                </c:pt>
                <c:pt idx="6311">
                  <c:v>4</c:v>
                </c:pt>
                <c:pt idx="6312">
                  <c:v>0</c:v>
                </c:pt>
                <c:pt idx="6313">
                  <c:v>3</c:v>
                </c:pt>
                <c:pt idx="6314">
                  <c:v>4</c:v>
                </c:pt>
                <c:pt idx="6315">
                  <c:v>6</c:v>
                </c:pt>
                <c:pt idx="6316">
                  <c:v>3</c:v>
                </c:pt>
                <c:pt idx="6317">
                  <c:v>4</c:v>
                </c:pt>
                <c:pt idx="6318">
                  <c:v>4</c:v>
                </c:pt>
                <c:pt idx="6319">
                  <c:v>2</c:v>
                </c:pt>
                <c:pt idx="6320">
                  <c:v>1</c:v>
                </c:pt>
                <c:pt idx="6321">
                  <c:v>3</c:v>
                </c:pt>
                <c:pt idx="6322">
                  <c:v>1</c:v>
                </c:pt>
                <c:pt idx="6323">
                  <c:v>4</c:v>
                </c:pt>
                <c:pt idx="6324">
                  <c:v>4</c:v>
                </c:pt>
                <c:pt idx="6325">
                  <c:v>3</c:v>
                </c:pt>
                <c:pt idx="6326">
                  <c:v>6</c:v>
                </c:pt>
                <c:pt idx="6327">
                  <c:v>4</c:v>
                </c:pt>
                <c:pt idx="6328">
                  <c:v>2</c:v>
                </c:pt>
                <c:pt idx="6329">
                  <c:v>1</c:v>
                </c:pt>
                <c:pt idx="6330">
                  <c:v>4</c:v>
                </c:pt>
                <c:pt idx="6331">
                  <c:v>6</c:v>
                </c:pt>
                <c:pt idx="6332">
                  <c:v>4</c:v>
                </c:pt>
                <c:pt idx="6333">
                  <c:v>3</c:v>
                </c:pt>
                <c:pt idx="6334">
                  <c:v>2</c:v>
                </c:pt>
                <c:pt idx="6335">
                  <c:v>2</c:v>
                </c:pt>
                <c:pt idx="6336">
                  <c:v>2</c:v>
                </c:pt>
                <c:pt idx="6337">
                  <c:v>4</c:v>
                </c:pt>
                <c:pt idx="6338">
                  <c:v>4</c:v>
                </c:pt>
                <c:pt idx="6339">
                  <c:v>3</c:v>
                </c:pt>
                <c:pt idx="6340">
                  <c:v>3</c:v>
                </c:pt>
                <c:pt idx="6341">
                  <c:v>1</c:v>
                </c:pt>
                <c:pt idx="6342">
                  <c:v>1</c:v>
                </c:pt>
                <c:pt idx="6343">
                  <c:v>2</c:v>
                </c:pt>
                <c:pt idx="6344">
                  <c:v>3</c:v>
                </c:pt>
                <c:pt idx="6345">
                  <c:v>4</c:v>
                </c:pt>
                <c:pt idx="6346">
                  <c:v>2</c:v>
                </c:pt>
                <c:pt idx="6347">
                  <c:v>4</c:v>
                </c:pt>
                <c:pt idx="6348">
                  <c:v>4</c:v>
                </c:pt>
                <c:pt idx="6349">
                  <c:v>1</c:v>
                </c:pt>
                <c:pt idx="6350">
                  <c:v>4</c:v>
                </c:pt>
                <c:pt idx="6351">
                  <c:v>5</c:v>
                </c:pt>
                <c:pt idx="6352">
                  <c:v>2</c:v>
                </c:pt>
                <c:pt idx="6353">
                  <c:v>4</c:v>
                </c:pt>
                <c:pt idx="6354">
                  <c:v>2</c:v>
                </c:pt>
                <c:pt idx="6355">
                  <c:v>1</c:v>
                </c:pt>
                <c:pt idx="6356">
                  <c:v>2</c:v>
                </c:pt>
                <c:pt idx="6357">
                  <c:v>4</c:v>
                </c:pt>
                <c:pt idx="6358">
                  <c:v>5</c:v>
                </c:pt>
                <c:pt idx="6359">
                  <c:v>1</c:v>
                </c:pt>
                <c:pt idx="6360">
                  <c:v>2</c:v>
                </c:pt>
                <c:pt idx="6361">
                  <c:v>2</c:v>
                </c:pt>
                <c:pt idx="6362">
                  <c:v>1</c:v>
                </c:pt>
                <c:pt idx="6363">
                  <c:v>5</c:v>
                </c:pt>
                <c:pt idx="6364">
                  <c:v>1</c:v>
                </c:pt>
                <c:pt idx="6365">
                  <c:v>3</c:v>
                </c:pt>
                <c:pt idx="6366">
                  <c:v>5</c:v>
                </c:pt>
                <c:pt idx="6367">
                  <c:v>2</c:v>
                </c:pt>
                <c:pt idx="6368">
                  <c:v>3</c:v>
                </c:pt>
                <c:pt idx="6369">
                  <c:v>7</c:v>
                </c:pt>
                <c:pt idx="6370">
                  <c:v>3</c:v>
                </c:pt>
                <c:pt idx="6371">
                  <c:v>6</c:v>
                </c:pt>
                <c:pt idx="6372">
                  <c:v>3</c:v>
                </c:pt>
                <c:pt idx="6373">
                  <c:v>4</c:v>
                </c:pt>
                <c:pt idx="6374">
                  <c:v>1</c:v>
                </c:pt>
                <c:pt idx="6375">
                  <c:v>3</c:v>
                </c:pt>
                <c:pt idx="6376">
                  <c:v>3</c:v>
                </c:pt>
                <c:pt idx="6377">
                  <c:v>3</c:v>
                </c:pt>
                <c:pt idx="6378">
                  <c:v>2</c:v>
                </c:pt>
                <c:pt idx="6379">
                  <c:v>3</c:v>
                </c:pt>
                <c:pt idx="6380">
                  <c:v>4</c:v>
                </c:pt>
                <c:pt idx="6381">
                  <c:v>3</c:v>
                </c:pt>
                <c:pt idx="6382">
                  <c:v>0</c:v>
                </c:pt>
                <c:pt idx="6383">
                  <c:v>1</c:v>
                </c:pt>
                <c:pt idx="6384">
                  <c:v>6</c:v>
                </c:pt>
                <c:pt idx="6385">
                  <c:v>2</c:v>
                </c:pt>
                <c:pt idx="6386">
                  <c:v>1</c:v>
                </c:pt>
                <c:pt idx="6387">
                  <c:v>3</c:v>
                </c:pt>
                <c:pt idx="6388">
                  <c:v>4</c:v>
                </c:pt>
                <c:pt idx="6389">
                  <c:v>1</c:v>
                </c:pt>
                <c:pt idx="6390">
                  <c:v>6</c:v>
                </c:pt>
                <c:pt idx="6391">
                  <c:v>3</c:v>
                </c:pt>
                <c:pt idx="6392">
                  <c:v>3</c:v>
                </c:pt>
                <c:pt idx="6393">
                  <c:v>4</c:v>
                </c:pt>
                <c:pt idx="6394">
                  <c:v>1</c:v>
                </c:pt>
                <c:pt idx="6395">
                  <c:v>1</c:v>
                </c:pt>
                <c:pt idx="6396">
                  <c:v>4</c:v>
                </c:pt>
                <c:pt idx="6397">
                  <c:v>5</c:v>
                </c:pt>
                <c:pt idx="6398">
                  <c:v>3</c:v>
                </c:pt>
                <c:pt idx="6399">
                  <c:v>1</c:v>
                </c:pt>
                <c:pt idx="6400">
                  <c:v>3</c:v>
                </c:pt>
                <c:pt idx="6401">
                  <c:v>1</c:v>
                </c:pt>
                <c:pt idx="6402">
                  <c:v>2</c:v>
                </c:pt>
                <c:pt idx="6403">
                  <c:v>5</c:v>
                </c:pt>
                <c:pt idx="6404">
                  <c:v>2</c:v>
                </c:pt>
                <c:pt idx="6405">
                  <c:v>4</c:v>
                </c:pt>
                <c:pt idx="6406">
                  <c:v>3</c:v>
                </c:pt>
                <c:pt idx="6407">
                  <c:v>1</c:v>
                </c:pt>
                <c:pt idx="6408">
                  <c:v>1</c:v>
                </c:pt>
                <c:pt idx="6409">
                  <c:v>4</c:v>
                </c:pt>
                <c:pt idx="6410">
                  <c:v>5</c:v>
                </c:pt>
                <c:pt idx="6411">
                  <c:v>3</c:v>
                </c:pt>
                <c:pt idx="6412">
                  <c:v>3</c:v>
                </c:pt>
                <c:pt idx="6413">
                  <c:v>3</c:v>
                </c:pt>
                <c:pt idx="6414">
                  <c:v>2</c:v>
                </c:pt>
                <c:pt idx="6415">
                  <c:v>1</c:v>
                </c:pt>
                <c:pt idx="6416">
                  <c:v>3</c:v>
                </c:pt>
                <c:pt idx="6417">
                  <c:v>2</c:v>
                </c:pt>
                <c:pt idx="6418">
                  <c:v>1</c:v>
                </c:pt>
                <c:pt idx="6419">
                  <c:v>0</c:v>
                </c:pt>
                <c:pt idx="6420">
                  <c:v>2</c:v>
                </c:pt>
                <c:pt idx="6421">
                  <c:v>7</c:v>
                </c:pt>
                <c:pt idx="6422">
                  <c:v>2</c:v>
                </c:pt>
                <c:pt idx="6423">
                  <c:v>3</c:v>
                </c:pt>
                <c:pt idx="6424">
                  <c:v>0</c:v>
                </c:pt>
                <c:pt idx="6425">
                  <c:v>2</c:v>
                </c:pt>
                <c:pt idx="6426">
                  <c:v>3</c:v>
                </c:pt>
                <c:pt idx="6427">
                  <c:v>4</c:v>
                </c:pt>
                <c:pt idx="6428">
                  <c:v>3</c:v>
                </c:pt>
                <c:pt idx="6429">
                  <c:v>5</c:v>
                </c:pt>
                <c:pt idx="6430">
                  <c:v>6</c:v>
                </c:pt>
                <c:pt idx="6431">
                  <c:v>7</c:v>
                </c:pt>
                <c:pt idx="6432">
                  <c:v>4</c:v>
                </c:pt>
                <c:pt idx="6433">
                  <c:v>3</c:v>
                </c:pt>
                <c:pt idx="6434">
                  <c:v>6</c:v>
                </c:pt>
                <c:pt idx="6435">
                  <c:v>4</c:v>
                </c:pt>
                <c:pt idx="6436">
                  <c:v>4</c:v>
                </c:pt>
                <c:pt idx="6437">
                  <c:v>2</c:v>
                </c:pt>
                <c:pt idx="6438">
                  <c:v>0</c:v>
                </c:pt>
                <c:pt idx="6439">
                  <c:v>3</c:v>
                </c:pt>
                <c:pt idx="6440">
                  <c:v>4</c:v>
                </c:pt>
                <c:pt idx="6441">
                  <c:v>5</c:v>
                </c:pt>
                <c:pt idx="6442">
                  <c:v>3</c:v>
                </c:pt>
                <c:pt idx="6443">
                  <c:v>2</c:v>
                </c:pt>
                <c:pt idx="6444">
                  <c:v>4</c:v>
                </c:pt>
                <c:pt idx="6445">
                  <c:v>3</c:v>
                </c:pt>
                <c:pt idx="6446">
                  <c:v>6</c:v>
                </c:pt>
                <c:pt idx="6447">
                  <c:v>0</c:v>
                </c:pt>
                <c:pt idx="6448">
                  <c:v>1</c:v>
                </c:pt>
                <c:pt idx="6449">
                  <c:v>0</c:v>
                </c:pt>
                <c:pt idx="6450">
                  <c:v>1</c:v>
                </c:pt>
                <c:pt idx="6451">
                  <c:v>5</c:v>
                </c:pt>
                <c:pt idx="6452">
                  <c:v>5</c:v>
                </c:pt>
                <c:pt idx="6453">
                  <c:v>1</c:v>
                </c:pt>
                <c:pt idx="6454">
                  <c:v>1</c:v>
                </c:pt>
                <c:pt idx="6455">
                  <c:v>3</c:v>
                </c:pt>
                <c:pt idx="6456">
                  <c:v>2</c:v>
                </c:pt>
                <c:pt idx="6457">
                  <c:v>0</c:v>
                </c:pt>
                <c:pt idx="6458">
                  <c:v>6</c:v>
                </c:pt>
                <c:pt idx="6459">
                  <c:v>2</c:v>
                </c:pt>
                <c:pt idx="6460">
                  <c:v>0</c:v>
                </c:pt>
                <c:pt idx="6461">
                  <c:v>1</c:v>
                </c:pt>
                <c:pt idx="6462">
                  <c:v>3</c:v>
                </c:pt>
                <c:pt idx="6463">
                  <c:v>3</c:v>
                </c:pt>
                <c:pt idx="6464">
                  <c:v>3</c:v>
                </c:pt>
                <c:pt idx="6465">
                  <c:v>3</c:v>
                </c:pt>
                <c:pt idx="6466">
                  <c:v>2</c:v>
                </c:pt>
                <c:pt idx="6467">
                  <c:v>6</c:v>
                </c:pt>
                <c:pt idx="6468">
                  <c:v>1</c:v>
                </c:pt>
                <c:pt idx="6469">
                  <c:v>3</c:v>
                </c:pt>
                <c:pt idx="6470">
                  <c:v>1</c:v>
                </c:pt>
                <c:pt idx="6471">
                  <c:v>3</c:v>
                </c:pt>
                <c:pt idx="6472">
                  <c:v>2</c:v>
                </c:pt>
                <c:pt idx="6473">
                  <c:v>1</c:v>
                </c:pt>
                <c:pt idx="6474">
                  <c:v>2</c:v>
                </c:pt>
                <c:pt idx="6475">
                  <c:v>0</c:v>
                </c:pt>
                <c:pt idx="6476">
                  <c:v>1</c:v>
                </c:pt>
                <c:pt idx="6477">
                  <c:v>3</c:v>
                </c:pt>
                <c:pt idx="6478">
                  <c:v>3</c:v>
                </c:pt>
                <c:pt idx="6479">
                  <c:v>2</c:v>
                </c:pt>
                <c:pt idx="6480">
                  <c:v>4</c:v>
                </c:pt>
                <c:pt idx="6481">
                  <c:v>5</c:v>
                </c:pt>
                <c:pt idx="6482">
                  <c:v>2</c:v>
                </c:pt>
                <c:pt idx="6483">
                  <c:v>0</c:v>
                </c:pt>
                <c:pt idx="6484">
                  <c:v>3</c:v>
                </c:pt>
                <c:pt idx="6485">
                  <c:v>4</c:v>
                </c:pt>
                <c:pt idx="6486">
                  <c:v>6</c:v>
                </c:pt>
                <c:pt idx="6487">
                  <c:v>2</c:v>
                </c:pt>
                <c:pt idx="6488">
                  <c:v>1</c:v>
                </c:pt>
                <c:pt idx="6489">
                  <c:v>3</c:v>
                </c:pt>
                <c:pt idx="6490">
                  <c:v>4</c:v>
                </c:pt>
                <c:pt idx="6491">
                  <c:v>2</c:v>
                </c:pt>
                <c:pt idx="6492">
                  <c:v>5</c:v>
                </c:pt>
                <c:pt idx="6493">
                  <c:v>1</c:v>
                </c:pt>
                <c:pt idx="6494">
                  <c:v>8</c:v>
                </c:pt>
                <c:pt idx="6495">
                  <c:v>2</c:v>
                </c:pt>
                <c:pt idx="6496">
                  <c:v>2</c:v>
                </c:pt>
                <c:pt idx="6497">
                  <c:v>3</c:v>
                </c:pt>
                <c:pt idx="6498">
                  <c:v>2</c:v>
                </c:pt>
                <c:pt idx="6499">
                  <c:v>6</c:v>
                </c:pt>
                <c:pt idx="6500">
                  <c:v>3</c:v>
                </c:pt>
                <c:pt idx="6501">
                  <c:v>0</c:v>
                </c:pt>
                <c:pt idx="6502">
                  <c:v>4</c:v>
                </c:pt>
                <c:pt idx="6503">
                  <c:v>0</c:v>
                </c:pt>
                <c:pt idx="6504">
                  <c:v>4</c:v>
                </c:pt>
                <c:pt idx="6505">
                  <c:v>4</c:v>
                </c:pt>
                <c:pt idx="6506">
                  <c:v>3</c:v>
                </c:pt>
                <c:pt idx="6507">
                  <c:v>3</c:v>
                </c:pt>
                <c:pt idx="6508">
                  <c:v>2</c:v>
                </c:pt>
                <c:pt idx="6509">
                  <c:v>1</c:v>
                </c:pt>
                <c:pt idx="6510">
                  <c:v>4</c:v>
                </c:pt>
                <c:pt idx="6511">
                  <c:v>2</c:v>
                </c:pt>
                <c:pt idx="6512">
                  <c:v>3</c:v>
                </c:pt>
                <c:pt idx="6513">
                  <c:v>4</c:v>
                </c:pt>
                <c:pt idx="6514">
                  <c:v>3</c:v>
                </c:pt>
                <c:pt idx="6515">
                  <c:v>1</c:v>
                </c:pt>
                <c:pt idx="6516">
                  <c:v>1</c:v>
                </c:pt>
                <c:pt idx="6517">
                  <c:v>2</c:v>
                </c:pt>
                <c:pt idx="6518">
                  <c:v>4</c:v>
                </c:pt>
                <c:pt idx="6519">
                  <c:v>1</c:v>
                </c:pt>
                <c:pt idx="6520">
                  <c:v>2</c:v>
                </c:pt>
                <c:pt idx="6521">
                  <c:v>2</c:v>
                </c:pt>
                <c:pt idx="6522">
                  <c:v>4</c:v>
                </c:pt>
                <c:pt idx="6523">
                  <c:v>4</c:v>
                </c:pt>
                <c:pt idx="6524">
                  <c:v>2</c:v>
                </c:pt>
                <c:pt idx="6525">
                  <c:v>3</c:v>
                </c:pt>
                <c:pt idx="6526">
                  <c:v>1</c:v>
                </c:pt>
                <c:pt idx="6527">
                  <c:v>2</c:v>
                </c:pt>
                <c:pt idx="6528">
                  <c:v>4</c:v>
                </c:pt>
                <c:pt idx="6529">
                  <c:v>2</c:v>
                </c:pt>
                <c:pt idx="6530">
                  <c:v>4</c:v>
                </c:pt>
                <c:pt idx="6531">
                  <c:v>3</c:v>
                </c:pt>
                <c:pt idx="6532">
                  <c:v>3</c:v>
                </c:pt>
                <c:pt idx="6533">
                  <c:v>2</c:v>
                </c:pt>
                <c:pt idx="6534">
                  <c:v>2</c:v>
                </c:pt>
                <c:pt idx="6535">
                  <c:v>3</c:v>
                </c:pt>
                <c:pt idx="6536">
                  <c:v>7</c:v>
                </c:pt>
                <c:pt idx="6537">
                  <c:v>2</c:v>
                </c:pt>
                <c:pt idx="6538">
                  <c:v>3</c:v>
                </c:pt>
                <c:pt idx="6539">
                  <c:v>3</c:v>
                </c:pt>
                <c:pt idx="6540">
                  <c:v>4</c:v>
                </c:pt>
                <c:pt idx="6541">
                  <c:v>3</c:v>
                </c:pt>
                <c:pt idx="6542">
                  <c:v>3</c:v>
                </c:pt>
                <c:pt idx="6543">
                  <c:v>0</c:v>
                </c:pt>
                <c:pt idx="6544">
                  <c:v>2</c:v>
                </c:pt>
                <c:pt idx="6545">
                  <c:v>2</c:v>
                </c:pt>
                <c:pt idx="6546">
                  <c:v>4</c:v>
                </c:pt>
                <c:pt idx="6547">
                  <c:v>6</c:v>
                </c:pt>
                <c:pt idx="6548">
                  <c:v>4</c:v>
                </c:pt>
                <c:pt idx="6549">
                  <c:v>0</c:v>
                </c:pt>
                <c:pt idx="6550">
                  <c:v>0</c:v>
                </c:pt>
                <c:pt idx="6551">
                  <c:v>3</c:v>
                </c:pt>
                <c:pt idx="6552">
                  <c:v>2</c:v>
                </c:pt>
                <c:pt idx="6553">
                  <c:v>3</c:v>
                </c:pt>
                <c:pt idx="6554">
                  <c:v>4</c:v>
                </c:pt>
                <c:pt idx="6555">
                  <c:v>2</c:v>
                </c:pt>
                <c:pt idx="6556">
                  <c:v>3</c:v>
                </c:pt>
                <c:pt idx="6557">
                  <c:v>1</c:v>
                </c:pt>
                <c:pt idx="6558">
                  <c:v>2</c:v>
                </c:pt>
                <c:pt idx="6559">
                  <c:v>4</c:v>
                </c:pt>
                <c:pt idx="6560">
                  <c:v>6</c:v>
                </c:pt>
                <c:pt idx="6561">
                  <c:v>3</c:v>
                </c:pt>
                <c:pt idx="6562">
                  <c:v>4</c:v>
                </c:pt>
                <c:pt idx="6563">
                  <c:v>3</c:v>
                </c:pt>
                <c:pt idx="6564">
                  <c:v>2</c:v>
                </c:pt>
                <c:pt idx="6565">
                  <c:v>1</c:v>
                </c:pt>
                <c:pt idx="6566">
                  <c:v>5</c:v>
                </c:pt>
                <c:pt idx="6567">
                  <c:v>3</c:v>
                </c:pt>
                <c:pt idx="6568">
                  <c:v>6</c:v>
                </c:pt>
                <c:pt idx="6569">
                  <c:v>4</c:v>
                </c:pt>
                <c:pt idx="6570">
                  <c:v>3</c:v>
                </c:pt>
                <c:pt idx="6571">
                  <c:v>2</c:v>
                </c:pt>
                <c:pt idx="6572">
                  <c:v>0</c:v>
                </c:pt>
                <c:pt idx="6573">
                  <c:v>3</c:v>
                </c:pt>
                <c:pt idx="6574">
                  <c:v>4</c:v>
                </c:pt>
                <c:pt idx="6575">
                  <c:v>6</c:v>
                </c:pt>
                <c:pt idx="6576">
                  <c:v>3</c:v>
                </c:pt>
                <c:pt idx="6577">
                  <c:v>4</c:v>
                </c:pt>
                <c:pt idx="6578">
                  <c:v>2</c:v>
                </c:pt>
                <c:pt idx="6579">
                  <c:v>1</c:v>
                </c:pt>
                <c:pt idx="6580">
                  <c:v>3</c:v>
                </c:pt>
                <c:pt idx="6581">
                  <c:v>8</c:v>
                </c:pt>
                <c:pt idx="6582">
                  <c:v>5</c:v>
                </c:pt>
                <c:pt idx="6583">
                  <c:v>2</c:v>
                </c:pt>
                <c:pt idx="6584">
                  <c:v>2</c:v>
                </c:pt>
                <c:pt idx="6585">
                  <c:v>2</c:v>
                </c:pt>
                <c:pt idx="6586">
                  <c:v>1</c:v>
                </c:pt>
                <c:pt idx="6587">
                  <c:v>1</c:v>
                </c:pt>
                <c:pt idx="6588">
                  <c:v>2</c:v>
                </c:pt>
                <c:pt idx="6589">
                  <c:v>2</c:v>
                </c:pt>
                <c:pt idx="6590">
                  <c:v>3</c:v>
                </c:pt>
                <c:pt idx="6591">
                  <c:v>2</c:v>
                </c:pt>
                <c:pt idx="6592">
                  <c:v>2</c:v>
                </c:pt>
                <c:pt idx="6593">
                  <c:v>1</c:v>
                </c:pt>
                <c:pt idx="6594">
                  <c:v>3</c:v>
                </c:pt>
                <c:pt idx="6595">
                  <c:v>1</c:v>
                </c:pt>
                <c:pt idx="6596">
                  <c:v>3</c:v>
                </c:pt>
                <c:pt idx="6597">
                  <c:v>2</c:v>
                </c:pt>
                <c:pt idx="6598">
                  <c:v>1</c:v>
                </c:pt>
                <c:pt idx="6599">
                  <c:v>4</c:v>
                </c:pt>
                <c:pt idx="6600">
                  <c:v>4</c:v>
                </c:pt>
                <c:pt idx="6601">
                  <c:v>3</c:v>
                </c:pt>
                <c:pt idx="6602">
                  <c:v>1</c:v>
                </c:pt>
                <c:pt idx="6603">
                  <c:v>3</c:v>
                </c:pt>
                <c:pt idx="6604">
                  <c:v>2</c:v>
                </c:pt>
                <c:pt idx="6605">
                  <c:v>1</c:v>
                </c:pt>
                <c:pt idx="6606">
                  <c:v>3</c:v>
                </c:pt>
                <c:pt idx="6607">
                  <c:v>4</c:v>
                </c:pt>
                <c:pt idx="6608">
                  <c:v>1</c:v>
                </c:pt>
                <c:pt idx="6609">
                  <c:v>2</c:v>
                </c:pt>
                <c:pt idx="6610">
                  <c:v>3</c:v>
                </c:pt>
                <c:pt idx="6611">
                  <c:v>3</c:v>
                </c:pt>
                <c:pt idx="6612">
                  <c:v>2</c:v>
                </c:pt>
                <c:pt idx="6613">
                  <c:v>4</c:v>
                </c:pt>
                <c:pt idx="6614">
                  <c:v>1</c:v>
                </c:pt>
                <c:pt idx="6615">
                  <c:v>3</c:v>
                </c:pt>
                <c:pt idx="6616">
                  <c:v>4</c:v>
                </c:pt>
                <c:pt idx="6617">
                  <c:v>1</c:v>
                </c:pt>
                <c:pt idx="6618">
                  <c:v>1</c:v>
                </c:pt>
                <c:pt idx="6619">
                  <c:v>3</c:v>
                </c:pt>
                <c:pt idx="6620">
                  <c:v>2</c:v>
                </c:pt>
                <c:pt idx="6621">
                  <c:v>2</c:v>
                </c:pt>
                <c:pt idx="6622">
                  <c:v>4</c:v>
                </c:pt>
                <c:pt idx="6623">
                  <c:v>2</c:v>
                </c:pt>
                <c:pt idx="6624">
                  <c:v>3</c:v>
                </c:pt>
                <c:pt idx="6625">
                  <c:v>3</c:v>
                </c:pt>
                <c:pt idx="6626">
                  <c:v>6</c:v>
                </c:pt>
                <c:pt idx="6627">
                  <c:v>1</c:v>
                </c:pt>
                <c:pt idx="6628">
                  <c:v>3</c:v>
                </c:pt>
                <c:pt idx="6629">
                  <c:v>0</c:v>
                </c:pt>
                <c:pt idx="6630">
                  <c:v>5</c:v>
                </c:pt>
                <c:pt idx="6631">
                  <c:v>5</c:v>
                </c:pt>
                <c:pt idx="6632">
                  <c:v>1</c:v>
                </c:pt>
                <c:pt idx="6633">
                  <c:v>8</c:v>
                </c:pt>
                <c:pt idx="6634">
                  <c:v>3</c:v>
                </c:pt>
                <c:pt idx="6635">
                  <c:v>0</c:v>
                </c:pt>
                <c:pt idx="6636">
                  <c:v>2</c:v>
                </c:pt>
                <c:pt idx="6637">
                  <c:v>3</c:v>
                </c:pt>
                <c:pt idx="6638">
                  <c:v>1</c:v>
                </c:pt>
                <c:pt idx="6639">
                  <c:v>2</c:v>
                </c:pt>
                <c:pt idx="6640">
                  <c:v>0</c:v>
                </c:pt>
                <c:pt idx="6641">
                  <c:v>2</c:v>
                </c:pt>
                <c:pt idx="6642">
                  <c:v>4</c:v>
                </c:pt>
                <c:pt idx="6643">
                  <c:v>5</c:v>
                </c:pt>
                <c:pt idx="6644">
                  <c:v>1</c:v>
                </c:pt>
                <c:pt idx="6645">
                  <c:v>5</c:v>
                </c:pt>
                <c:pt idx="6646">
                  <c:v>7</c:v>
                </c:pt>
                <c:pt idx="6647">
                  <c:v>3</c:v>
                </c:pt>
                <c:pt idx="6648">
                  <c:v>2</c:v>
                </c:pt>
                <c:pt idx="6649">
                  <c:v>1</c:v>
                </c:pt>
                <c:pt idx="6650">
                  <c:v>2</c:v>
                </c:pt>
                <c:pt idx="6651">
                  <c:v>2</c:v>
                </c:pt>
                <c:pt idx="6652">
                  <c:v>1</c:v>
                </c:pt>
                <c:pt idx="6653">
                  <c:v>2</c:v>
                </c:pt>
                <c:pt idx="6654">
                  <c:v>2</c:v>
                </c:pt>
                <c:pt idx="6655">
                  <c:v>2</c:v>
                </c:pt>
                <c:pt idx="6656">
                  <c:v>4</c:v>
                </c:pt>
                <c:pt idx="6657">
                  <c:v>6</c:v>
                </c:pt>
                <c:pt idx="6658">
                  <c:v>7</c:v>
                </c:pt>
                <c:pt idx="6659">
                  <c:v>3</c:v>
                </c:pt>
                <c:pt idx="6660">
                  <c:v>3</c:v>
                </c:pt>
                <c:pt idx="6661">
                  <c:v>3</c:v>
                </c:pt>
                <c:pt idx="6662">
                  <c:v>4</c:v>
                </c:pt>
                <c:pt idx="6663">
                  <c:v>2</c:v>
                </c:pt>
                <c:pt idx="6664">
                  <c:v>1</c:v>
                </c:pt>
                <c:pt idx="6665">
                  <c:v>1</c:v>
                </c:pt>
                <c:pt idx="6666">
                  <c:v>2</c:v>
                </c:pt>
                <c:pt idx="6667">
                  <c:v>6</c:v>
                </c:pt>
                <c:pt idx="6668">
                  <c:v>4</c:v>
                </c:pt>
                <c:pt idx="6669">
                  <c:v>1</c:v>
                </c:pt>
                <c:pt idx="6670">
                  <c:v>4</c:v>
                </c:pt>
                <c:pt idx="6671">
                  <c:v>2</c:v>
                </c:pt>
                <c:pt idx="6672">
                  <c:v>1</c:v>
                </c:pt>
                <c:pt idx="6673">
                  <c:v>0</c:v>
                </c:pt>
                <c:pt idx="6674">
                  <c:v>3</c:v>
                </c:pt>
                <c:pt idx="6675">
                  <c:v>4</c:v>
                </c:pt>
                <c:pt idx="6676">
                  <c:v>3</c:v>
                </c:pt>
                <c:pt idx="6677">
                  <c:v>3</c:v>
                </c:pt>
                <c:pt idx="6678">
                  <c:v>2</c:v>
                </c:pt>
                <c:pt idx="6679">
                  <c:v>5</c:v>
                </c:pt>
                <c:pt idx="6680">
                  <c:v>1</c:v>
                </c:pt>
                <c:pt idx="6681">
                  <c:v>2</c:v>
                </c:pt>
                <c:pt idx="6682">
                  <c:v>3</c:v>
                </c:pt>
                <c:pt idx="6683">
                  <c:v>4</c:v>
                </c:pt>
                <c:pt idx="6684">
                  <c:v>2</c:v>
                </c:pt>
                <c:pt idx="6685">
                  <c:v>5</c:v>
                </c:pt>
                <c:pt idx="6686">
                  <c:v>7</c:v>
                </c:pt>
                <c:pt idx="6687">
                  <c:v>5</c:v>
                </c:pt>
                <c:pt idx="6688">
                  <c:v>2</c:v>
                </c:pt>
                <c:pt idx="6689">
                  <c:v>1</c:v>
                </c:pt>
                <c:pt idx="6690">
                  <c:v>2</c:v>
                </c:pt>
                <c:pt idx="6691">
                  <c:v>2</c:v>
                </c:pt>
                <c:pt idx="6692">
                  <c:v>2</c:v>
                </c:pt>
                <c:pt idx="6693">
                  <c:v>0</c:v>
                </c:pt>
                <c:pt idx="6694">
                  <c:v>5</c:v>
                </c:pt>
                <c:pt idx="6695">
                  <c:v>1</c:v>
                </c:pt>
                <c:pt idx="6696">
                  <c:v>2</c:v>
                </c:pt>
                <c:pt idx="6697">
                  <c:v>2</c:v>
                </c:pt>
                <c:pt idx="6698">
                  <c:v>2</c:v>
                </c:pt>
                <c:pt idx="6699">
                  <c:v>5</c:v>
                </c:pt>
                <c:pt idx="6700">
                  <c:v>1</c:v>
                </c:pt>
                <c:pt idx="6701">
                  <c:v>3</c:v>
                </c:pt>
                <c:pt idx="6702">
                  <c:v>4</c:v>
                </c:pt>
                <c:pt idx="6703">
                  <c:v>1</c:v>
                </c:pt>
                <c:pt idx="6704">
                  <c:v>3</c:v>
                </c:pt>
                <c:pt idx="6705">
                  <c:v>0</c:v>
                </c:pt>
                <c:pt idx="6706">
                  <c:v>2</c:v>
                </c:pt>
                <c:pt idx="6707">
                  <c:v>5</c:v>
                </c:pt>
                <c:pt idx="6708">
                  <c:v>2</c:v>
                </c:pt>
                <c:pt idx="6709">
                  <c:v>2</c:v>
                </c:pt>
                <c:pt idx="6710">
                  <c:v>3</c:v>
                </c:pt>
                <c:pt idx="6711">
                  <c:v>6</c:v>
                </c:pt>
                <c:pt idx="6712">
                  <c:v>0</c:v>
                </c:pt>
                <c:pt idx="6713">
                  <c:v>2</c:v>
                </c:pt>
                <c:pt idx="6714">
                  <c:v>3</c:v>
                </c:pt>
                <c:pt idx="6715">
                  <c:v>3</c:v>
                </c:pt>
                <c:pt idx="6716">
                  <c:v>0</c:v>
                </c:pt>
                <c:pt idx="6717">
                  <c:v>3</c:v>
                </c:pt>
                <c:pt idx="6718">
                  <c:v>1</c:v>
                </c:pt>
                <c:pt idx="6719">
                  <c:v>2</c:v>
                </c:pt>
                <c:pt idx="6720">
                  <c:v>2</c:v>
                </c:pt>
                <c:pt idx="6721">
                  <c:v>3</c:v>
                </c:pt>
                <c:pt idx="6722">
                  <c:v>0</c:v>
                </c:pt>
                <c:pt idx="6723">
                  <c:v>1</c:v>
                </c:pt>
                <c:pt idx="6724">
                  <c:v>6</c:v>
                </c:pt>
                <c:pt idx="6725">
                  <c:v>5</c:v>
                </c:pt>
                <c:pt idx="6726">
                  <c:v>6</c:v>
                </c:pt>
                <c:pt idx="6727">
                  <c:v>8</c:v>
                </c:pt>
                <c:pt idx="6728">
                  <c:v>1</c:v>
                </c:pt>
                <c:pt idx="6729">
                  <c:v>5</c:v>
                </c:pt>
                <c:pt idx="6730">
                  <c:v>2</c:v>
                </c:pt>
                <c:pt idx="6731">
                  <c:v>3</c:v>
                </c:pt>
                <c:pt idx="6732">
                  <c:v>2</c:v>
                </c:pt>
                <c:pt idx="6733">
                  <c:v>4</c:v>
                </c:pt>
                <c:pt idx="6734">
                  <c:v>1</c:v>
                </c:pt>
                <c:pt idx="6735">
                  <c:v>1</c:v>
                </c:pt>
                <c:pt idx="6736">
                  <c:v>1</c:v>
                </c:pt>
                <c:pt idx="6737">
                  <c:v>4</c:v>
                </c:pt>
                <c:pt idx="6738">
                  <c:v>0</c:v>
                </c:pt>
                <c:pt idx="6739">
                  <c:v>2</c:v>
                </c:pt>
                <c:pt idx="6740">
                  <c:v>2</c:v>
                </c:pt>
                <c:pt idx="6741">
                  <c:v>3</c:v>
                </c:pt>
                <c:pt idx="6742">
                  <c:v>3</c:v>
                </c:pt>
                <c:pt idx="6743">
                  <c:v>4</c:v>
                </c:pt>
                <c:pt idx="6744">
                  <c:v>3</c:v>
                </c:pt>
                <c:pt idx="6745">
                  <c:v>3</c:v>
                </c:pt>
                <c:pt idx="6746">
                  <c:v>1</c:v>
                </c:pt>
                <c:pt idx="6747">
                  <c:v>3</c:v>
                </c:pt>
                <c:pt idx="6748">
                  <c:v>4</c:v>
                </c:pt>
                <c:pt idx="6749">
                  <c:v>0</c:v>
                </c:pt>
                <c:pt idx="6750">
                  <c:v>3</c:v>
                </c:pt>
                <c:pt idx="6751">
                  <c:v>0</c:v>
                </c:pt>
                <c:pt idx="6752">
                  <c:v>1</c:v>
                </c:pt>
                <c:pt idx="6753">
                  <c:v>4</c:v>
                </c:pt>
                <c:pt idx="6754">
                  <c:v>3</c:v>
                </c:pt>
                <c:pt idx="6755">
                  <c:v>5</c:v>
                </c:pt>
                <c:pt idx="6756">
                  <c:v>3</c:v>
                </c:pt>
                <c:pt idx="6757">
                  <c:v>4</c:v>
                </c:pt>
                <c:pt idx="6758">
                  <c:v>2</c:v>
                </c:pt>
                <c:pt idx="6759">
                  <c:v>3</c:v>
                </c:pt>
                <c:pt idx="6760">
                  <c:v>1</c:v>
                </c:pt>
                <c:pt idx="6761">
                  <c:v>3</c:v>
                </c:pt>
                <c:pt idx="6762">
                  <c:v>3</c:v>
                </c:pt>
                <c:pt idx="6763">
                  <c:v>2</c:v>
                </c:pt>
                <c:pt idx="6764">
                  <c:v>2</c:v>
                </c:pt>
                <c:pt idx="6765">
                  <c:v>2</c:v>
                </c:pt>
                <c:pt idx="6766">
                  <c:v>3</c:v>
                </c:pt>
                <c:pt idx="6767">
                  <c:v>5</c:v>
                </c:pt>
                <c:pt idx="6768">
                  <c:v>0</c:v>
                </c:pt>
                <c:pt idx="6769">
                  <c:v>2</c:v>
                </c:pt>
                <c:pt idx="6770">
                  <c:v>3</c:v>
                </c:pt>
                <c:pt idx="6771">
                  <c:v>4</c:v>
                </c:pt>
                <c:pt idx="6772">
                  <c:v>1</c:v>
                </c:pt>
                <c:pt idx="6773">
                  <c:v>2</c:v>
                </c:pt>
                <c:pt idx="6774">
                  <c:v>4</c:v>
                </c:pt>
                <c:pt idx="6775">
                  <c:v>2</c:v>
                </c:pt>
                <c:pt idx="6776">
                  <c:v>2</c:v>
                </c:pt>
                <c:pt idx="6777">
                  <c:v>3</c:v>
                </c:pt>
                <c:pt idx="6778">
                  <c:v>5</c:v>
                </c:pt>
                <c:pt idx="6779">
                  <c:v>1</c:v>
                </c:pt>
                <c:pt idx="6780">
                  <c:v>1</c:v>
                </c:pt>
                <c:pt idx="6781">
                  <c:v>5</c:v>
                </c:pt>
                <c:pt idx="6782">
                  <c:v>2</c:v>
                </c:pt>
                <c:pt idx="6783">
                  <c:v>1</c:v>
                </c:pt>
                <c:pt idx="6784">
                  <c:v>2</c:v>
                </c:pt>
                <c:pt idx="6785">
                  <c:v>4</c:v>
                </c:pt>
                <c:pt idx="6786">
                  <c:v>3</c:v>
                </c:pt>
                <c:pt idx="6787">
                  <c:v>5</c:v>
                </c:pt>
                <c:pt idx="6788">
                  <c:v>1</c:v>
                </c:pt>
                <c:pt idx="6789">
                  <c:v>0</c:v>
                </c:pt>
                <c:pt idx="6790">
                  <c:v>3</c:v>
                </c:pt>
                <c:pt idx="6791">
                  <c:v>3</c:v>
                </c:pt>
                <c:pt idx="6792">
                  <c:v>0</c:v>
                </c:pt>
                <c:pt idx="6793">
                  <c:v>6</c:v>
                </c:pt>
                <c:pt idx="6794">
                  <c:v>4</c:v>
                </c:pt>
                <c:pt idx="6795">
                  <c:v>2</c:v>
                </c:pt>
                <c:pt idx="6796">
                  <c:v>3</c:v>
                </c:pt>
                <c:pt idx="6797">
                  <c:v>2</c:v>
                </c:pt>
                <c:pt idx="6798">
                  <c:v>3</c:v>
                </c:pt>
                <c:pt idx="6799">
                  <c:v>3</c:v>
                </c:pt>
                <c:pt idx="6800">
                  <c:v>6</c:v>
                </c:pt>
                <c:pt idx="6801">
                  <c:v>3</c:v>
                </c:pt>
                <c:pt idx="6802">
                  <c:v>1</c:v>
                </c:pt>
                <c:pt idx="6803">
                  <c:v>2</c:v>
                </c:pt>
                <c:pt idx="6804">
                  <c:v>3</c:v>
                </c:pt>
                <c:pt idx="6805">
                  <c:v>3</c:v>
                </c:pt>
                <c:pt idx="6806">
                  <c:v>0</c:v>
                </c:pt>
                <c:pt idx="6807">
                  <c:v>1</c:v>
                </c:pt>
                <c:pt idx="6808">
                  <c:v>1</c:v>
                </c:pt>
                <c:pt idx="6809">
                  <c:v>3</c:v>
                </c:pt>
                <c:pt idx="6810">
                  <c:v>3</c:v>
                </c:pt>
                <c:pt idx="6811">
                  <c:v>3</c:v>
                </c:pt>
                <c:pt idx="6812">
                  <c:v>6</c:v>
                </c:pt>
                <c:pt idx="6813">
                  <c:v>2</c:v>
                </c:pt>
                <c:pt idx="6814">
                  <c:v>2</c:v>
                </c:pt>
                <c:pt idx="6815">
                  <c:v>2</c:v>
                </c:pt>
                <c:pt idx="6816">
                  <c:v>3</c:v>
                </c:pt>
                <c:pt idx="6817">
                  <c:v>3</c:v>
                </c:pt>
                <c:pt idx="6818">
                  <c:v>2</c:v>
                </c:pt>
                <c:pt idx="6819">
                  <c:v>1</c:v>
                </c:pt>
                <c:pt idx="6820">
                  <c:v>2</c:v>
                </c:pt>
                <c:pt idx="6821">
                  <c:v>1</c:v>
                </c:pt>
                <c:pt idx="6822">
                  <c:v>3</c:v>
                </c:pt>
                <c:pt idx="6823">
                  <c:v>3</c:v>
                </c:pt>
                <c:pt idx="6824">
                  <c:v>1</c:v>
                </c:pt>
                <c:pt idx="6825">
                  <c:v>2</c:v>
                </c:pt>
                <c:pt idx="6826">
                  <c:v>2</c:v>
                </c:pt>
                <c:pt idx="6827">
                  <c:v>0</c:v>
                </c:pt>
                <c:pt idx="6828">
                  <c:v>6</c:v>
                </c:pt>
                <c:pt idx="6829">
                  <c:v>3</c:v>
                </c:pt>
                <c:pt idx="6830">
                  <c:v>2</c:v>
                </c:pt>
                <c:pt idx="6831">
                  <c:v>3</c:v>
                </c:pt>
                <c:pt idx="6832">
                  <c:v>3</c:v>
                </c:pt>
                <c:pt idx="6833">
                  <c:v>3</c:v>
                </c:pt>
                <c:pt idx="6834">
                  <c:v>5</c:v>
                </c:pt>
                <c:pt idx="6835">
                  <c:v>3</c:v>
                </c:pt>
                <c:pt idx="6836">
                  <c:v>1</c:v>
                </c:pt>
                <c:pt idx="6837">
                  <c:v>3</c:v>
                </c:pt>
                <c:pt idx="6838">
                  <c:v>2</c:v>
                </c:pt>
                <c:pt idx="6839">
                  <c:v>2</c:v>
                </c:pt>
                <c:pt idx="6840">
                  <c:v>2</c:v>
                </c:pt>
                <c:pt idx="6841">
                  <c:v>4</c:v>
                </c:pt>
                <c:pt idx="6842">
                  <c:v>4</c:v>
                </c:pt>
                <c:pt idx="6843">
                  <c:v>2</c:v>
                </c:pt>
                <c:pt idx="6844">
                  <c:v>2</c:v>
                </c:pt>
                <c:pt idx="6845">
                  <c:v>1</c:v>
                </c:pt>
                <c:pt idx="6846">
                  <c:v>3</c:v>
                </c:pt>
                <c:pt idx="6847">
                  <c:v>0</c:v>
                </c:pt>
                <c:pt idx="6848">
                  <c:v>6</c:v>
                </c:pt>
                <c:pt idx="6849">
                  <c:v>2</c:v>
                </c:pt>
                <c:pt idx="6850">
                  <c:v>1</c:v>
                </c:pt>
                <c:pt idx="6851">
                  <c:v>3</c:v>
                </c:pt>
                <c:pt idx="6852">
                  <c:v>6</c:v>
                </c:pt>
                <c:pt idx="6853">
                  <c:v>0</c:v>
                </c:pt>
                <c:pt idx="6854">
                  <c:v>4</c:v>
                </c:pt>
                <c:pt idx="6855">
                  <c:v>2</c:v>
                </c:pt>
                <c:pt idx="6856">
                  <c:v>1</c:v>
                </c:pt>
                <c:pt idx="6857">
                  <c:v>1</c:v>
                </c:pt>
                <c:pt idx="6858">
                  <c:v>6</c:v>
                </c:pt>
                <c:pt idx="6859">
                  <c:v>2</c:v>
                </c:pt>
                <c:pt idx="6860">
                  <c:v>1</c:v>
                </c:pt>
                <c:pt idx="6861">
                  <c:v>2</c:v>
                </c:pt>
                <c:pt idx="6862">
                  <c:v>6</c:v>
                </c:pt>
                <c:pt idx="6863">
                  <c:v>2</c:v>
                </c:pt>
                <c:pt idx="6864">
                  <c:v>5</c:v>
                </c:pt>
                <c:pt idx="6865">
                  <c:v>3</c:v>
                </c:pt>
                <c:pt idx="6866">
                  <c:v>0</c:v>
                </c:pt>
                <c:pt idx="6867">
                  <c:v>5</c:v>
                </c:pt>
                <c:pt idx="6868">
                  <c:v>4</c:v>
                </c:pt>
                <c:pt idx="6869">
                  <c:v>1</c:v>
                </c:pt>
                <c:pt idx="6870">
                  <c:v>8</c:v>
                </c:pt>
                <c:pt idx="6871">
                  <c:v>0</c:v>
                </c:pt>
                <c:pt idx="6872">
                  <c:v>3</c:v>
                </c:pt>
                <c:pt idx="6873">
                  <c:v>4</c:v>
                </c:pt>
                <c:pt idx="6874">
                  <c:v>3</c:v>
                </c:pt>
                <c:pt idx="6875">
                  <c:v>2</c:v>
                </c:pt>
                <c:pt idx="6876">
                  <c:v>2</c:v>
                </c:pt>
                <c:pt idx="6877">
                  <c:v>3</c:v>
                </c:pt>
                <c:pt idx="6878">
                  <c:v>4</c:v>
                </c:pt>
                <c:pt idx="6879">
                  <c:v>1</c:v>
                </c:pt>
                <c:pt idx="6880">
                  <c:v>3</c:v>
                </c:pt>
                <c:pt idx="6881">
                  <c:v>5</c:v>
                </c:pt>
                <c:pt idx="6882">
                  <c:v>0</c:v>
                </c:pt>
                <c:pt idx="6883">
                  <c:v>2</c:v>
                </c:pt>
                <c:pt idx="6884">
                  <c:v>0</c:v>
                </c:pt>
                <c:pt idx="6885">
                  <c:v>4</c:v>
                </c:pt>
                <c:pt idx="6886">
                  <c:v>2</c:v>
                </c:pt>
                <c:pt idx="6887">
                  <c:v>5</c:v>
                </c:pt>
                <c:pt idx="6888">
                  <c:v>5</c:v>
                </c:pt>
                <c:pt idx="6889">
                  <c:v>1</c:v>
                </c:pt>
                <c:pt idx="6890">
                  <c:v>4</c:v>
                </c:pt>
                <c:pt idx="6891">
                  <c:v>3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6</c:v>
                </c:pt>
                <c:pt idx="6898">
                  <c:v>1</c:v>
                </c:pt>
                <c:pt idx="6899">
                  <c:v>2</c:v>
                </c:pt>
                <c:pt idx="6900">
                  <c:v>2</c:v>
                </c:pt>
                <c:pt idx="6901">
                  <c:v>0</c:v>
                </c:pt>
                <c:pt idx="6902">
                  <c:v>5</c:v>
                </c:pt>
                <c:pt idx="6903">
                  <c:v>4</c:v>
                </c:pt>
                <c:pt idx="6904">
                  <c:v>4</c:v>
                </c:pt>
                <c:pt idx="6905">
                  <c:v>3</c:v>
                </c:pt>
                <c:pt idx="6906">
                  <c:v>1</c:v>
                </c:pt>
                <c:pt idx="6907">
                  <c:v>2</c:v>
                </c:pt>
                <c:pt idx="6908">
                  <c:v>1</c:v>
                </c:pt>
                <c:pt idx="6909">
                  <c:v>4</c:v>
                </c:pt>
                <c:pt idx="6910">
                  <c:v>1</c:v>
                </c:pt>
                <c:pt idx="6911">
                  <c:v>0</c:v>
                </c:pt>
                <c:pt idx="6912">
                  <c:v>4</c:v>
                </c:pt>
                <c:pt idx="6913">
                  <c:v>2</c:v>
                </c:pt>
                <c:pt idx="6914">
                  <c:v>2</c:v>
                </c:pt>
                <c:pt idx="6915">
                  <c:v>3</c:v>
                </c:pt>
                <c:pt idx="6916">
                  <c:v>6</c:v>
                </c:pt>
                <c:pt idx="6917">
                  <c:v>2</c:v>
                </c:pt>
                <c:pt idx="6918">
                  <c:v>1</c:v>
                </c:pt>
                <c:pt idx="6919">
                  <c:v>2</c:v>
                </c:pt>
                <c:pt idx="6920">
                  <c:v>3</c:v>
                </c:pt>
                <c:pt idx="6921">
                  <c:v>1</c:v>
                </c:pt>
                <c:pt idx="6922">
                  <c:v>0</c:v>
                </c:pt>
                <c:pt idx="6923">
                  <c:v>2</c:v>
                </c:pt>
                <c:pt idx="6924">
                  <c:v>3</c:v>
                </c:pt>
                <c:pt idx="6925">
                  <c:v>3</c:v>
                </c:pt>
                <c:pt idx="6926">
                  <c:v>2</c:v>
                </c:pt>
                <c:pt idx="6927">
                  <c:v>1</c:v>
                </c:pt>
                <c:pt idx="6928">
                  <c:v>2</c:v>
                </c:pt>
                <c:pt idx="6929">
                  <c:v>1</c:v>
                </c:pt>
                <c:pt idx="6930">
                  <c:v>1</c:v>
                </c:pt>
                <c:pt idx="6931">
                  <c:v>2</c:v>
                </c:pt>
                <c:pt idx="6932">
                  <c:v>2</c:v>
                </c:pt>
                <c:pt idx="6933">
                  <c:v>3</c:v>
                </c:pt>
                <c:pt idx="6934">
                  <c:v>1</c:v>
                </c:pt>
                <c:pt idx="6935">
                  <c:v>1</c:v>
                </c:pt>
                <c:pt idx="6936">
                  <c:v>3</c:v>
                </c:pt>
                <c:pt idx="6937">
                  <c:v>1</c:v>
                </c:pt>
                <c:pt idx="6938">
                  <c:v>2</c:v>
                </c:pt>
                <c:pt idx="6939">
                  <c:v>2</c:v>
                </c:pt>
                <c:pt idx="6940">
                  <c:v>5</c:v>
                </c:pt>
                <c:pt idx="6941">
                  <c:v>0</c:v>
                </c:pt>
                <c:pt idx="6942">
                  <c:v>2</c:v>
                </c:pt>
                <c:pt idx="6943">
                  <c:v>0</c:v>
                </c:pt>
                <c:pt idx="6944">
                  <c:v>2</c:v>
                </c:pt>
                <c:pt idx="6945">
                  <c:v>1</c:v>
                </c:pt>
                <c:pt idx="6946">
                  <c:v>4</c:v>
                </c:pt>
                <c:pt idx="6947">
                  <c:v>2</c:v>
                </c:pt>
                <c:pt idx="6948">
                  <c:v>1</c:v>
                </c:pt>
                <c:pt idx="6949">
                  <c:v>2</c:v>
                </c:pt>
                <c:pt idx="6950">
                  <c:v>2</c:v>
                </c:pt>
                <c:pt idx="6951">
                  <c:v>2</c:v>
                </c:pt>
                <c:pt idx="6952">
                  <c:v>3</c:v>
                </c:pt>
                <c:pt idx="6953">
                  <c:v>2</c:v>
                </c:pt>
                <c:pt idx="6954">
                  <c:v>4</c:v>
                </c:pt>
                <c:pt idx="6955">
                  <c:v>1</c:v>
                </c:pt>
                <c:pt idx="6956">
                  <c:v>4</c:v>
                </c:pt>
                <c:pt idx="6957">
                  <c:v>3</c:v>
                </c:pt>
                <c:pt idx="6958">
                  <c:v>3</c:v>
                </c:pt>
                <c:pt idx="6959">
                  <c:v>2</c:v>
                </c:pt>
                <c:pt idx="6960">
                  <c:v>3</c:v>
                </c:pt>
                <c:pt idx="6961">
                  <c:v>1</c:v>
                </c:pt>
                <c:pt idx="6962">
                  <c:v>1</c:v>
                </c:pt>
                <c:pt idx="6963">
                  <c:v>0</c:v>
                </c:pt>
                <c:pt idx="6964">
                  <c:v>1</c:v>
                </c:pt>
                <c:pt idx="6965">
                  <c:v>3</c:v>
                </c:pt>
                <c:pt idx="6966">
                  <c:v>4</c:v>
                </c:pt>
                <c:pt idx="6967">
                  <c:v>5</c:v>
                </c:pt>
                <c:pt idx="6968">
                  <c:v>4</c:v>
                </c:pt>
                <c:pt idx="6969">
                  <c:v>3</c:v>
                </c:pt>
                <c:pt idx="6970">
                  <c:v>3</c:v>
                </c:pt>
                <c:pt idx="6971">
                  <c:v>2</c:v>
                </c:pt>
                <c:pt idx="6972">
                  <c:v>5</c:v>
                </c:pt>
                <c:pt idx="6973">
                  <c:v>3</c:v>
                </c:pt>
                <c:pt idx="6974">
                  <c:v>3</c:v>
                </c:pt>
                <c:pt idx="6975">
                  <c:v>4</c:v>
                </c:pt>
                <c:pt idx="6976">
                  <c:v>2</c:v>
                </c:pt>
                <c:pt idx="6977">
                  <c:v>4</c:v>
                </c:pt>
                <c:pt idx="6978">
                  <c:v>3</c:v>
                </c:pt>
                <c:pt idx="6979">
                  <c:v>2</c:v>
                </c:pt>
                <c:pt idx="6980">
                  <c:v>2</c:v>
                </c:pt>
                <c:pt idx="6981">
                  <c:v>4</c:v>
                </c:pt>
                <c:pt idx="6982">
                  <c:v>1</c:v>
                </c:pt>
                <c:pt idx="6983">
                  <c:v>2</c:v>
                </c:pt>
                <c:pt idx="6984">
                  <c:v>4</c:v>
                </c:pt>
                <c:pt idx="6985">
                  <c:v>2</c:v>
                </c:pt>
                <c:pt idx="6986">
                  <c:v>2</c:v>
                </c:pt>
                <c:pt idx="6987">
                  <c:v>2</c:v>
                </c:pt>
                <c:pt idx="6988">
                  <c:v>3</c:v>
                </c:pt>
                <c:pt idx="6989">
                  <c:v>1</c:v>
                </c:pt>
                <c:pt idx="6990">
                  <c:v>3</c:v>
                </c:pt>
                <c:pt idx="6991">
                  <c:v>2</c:v>
                </c:pt>
                <c:pt idx="6992">
                  <c:v>1</c:v>
                </c:pt>
                <c:pt idx="6993">
                  <c:v>2</c:v>
                </c:pt>
                <c:pt idx="6994">
                  <c:v>1</c:v>
                </c:pt>
                <c:pt idx="6995">
                  <c:v>1</c:v>
                </c:pt>
                <c:pt idx="6996">
                  <c:v>2</c:v>
                </c:pt>
                <c:pt idx="6997">
                  <c:v>1</c:v>
                </c:pt>
                <c:pt idx="6998">
                  <c:v>5</c:v>
                </c:pt>
                <c:pt idx="6999">
                  <c:v>1</c:v>
                </c:pt>
                <c:pt idx="7000">
                  <c:v>5</c:v>
                </c:pt>
                <c:pt idx="7001">
                  <c:v>3</c:v>
                </c:pt>
                <c:pt idx="7002">
                  <c:v>4</c:v>
                </c:pt>
                <c:pt idx="7003">
                  <c:v>2</c:v>
                </c:pt>
                <c:pt idx="7004">
                  <c:v>3</c:v>
                </c:pt>
                <c:pt idx="7005">
                  <c:v>5</c:v>
                </c:pt>
                <c:pt idx="7006">
                  <c:v>3</c:v>
                </c:pt>
                <c:pt idx="7007">
                  <c:v>0</c:v>
                </c:pt>
                <c:pt idx="7008">
                  <c:v>2</c:v>
                </c:pt>
                <c:pt idx="7009">
                  <c:v>3</c:v>
                </c:pt>
                <c:pt idx="7010">
                  <c:v>3</c:v>
                </c:pt>
                <c:pt idx="7011">
                  <c:v>1</c:v>
                </c:pt>
                <c:pt idx="7012">
                  <c:v>5</c:v>
                </c:pt>
                <c:pt idx="7013">
                  <c:v>1</c:v>
                </c:pt>
                <c:pt idx="7014">
                  <c:v>0</c:v>
                </c:pt>
                <c:pt idx="7015">
                  <c:v>3</c:v>
                </c:pt>
                <c:pt idx="7016">
                  <c:v>0</c:v>
                </c:pt>
                <c:pt idx="7017">
                  <c:v>4</c:v>
                </c:pt>
                <c:pt idx="7018">
                  <c:v>4</c:v>
                </c:pt>
                <c:pt idx="7019">
                  <c:v>2</c:v>
                </c:pt>
                <c:pt idx="7020">
                  <c:v>1</c:v>
                </c:pt>
                <c:pt idx="7021">
                  <c:v>3</c:v>
                </c:pt>
                <c:pt idx="7022">
                  <c:v>2</c:v>
                </c:pt>
                <c:pt idx="7023">
                  <c:v>1</c:v>
                </c:pt>
                <c:pt idx="7024">
                  <c:v>4</c:v>
                </c:pt>
                <c:pt idx="7025">
                  <c:v>4</c:v>
                </c:pt>
                <c:pt idx="7026">
                  <c:v>4</c:v>
                </c:pt>
                <c:pt idx="7027">
                  <c:v>1</c:v>
                </c:pt>
                <c:pt idx="7028">
                  <c:v>4</c:v>
                </c:pt>
                <c:pt idx="7029">
                  <c:v>0</c:v>
                </c:pt>
                <c:pt idx="7030">
                  <c:v>3</c:v>
                </c:pt>
                <c:pt idx="7031">
                  <c:v>2</c:v>
                </c:pt>
                <c:pt idx="7032">
                  <c:v>1</c:v>
                </c:pt>
                <c:pt idx="7033">
                  <c:v>3</c:v>
                </c:pt>
                <c:pt idx="7034">
                  <c:v>0</c:v>
                </c:pt>
                <c:pt idx="7035">
                  <c:v>2</c:v>
                </c:pt>
                <c:pt idx="7036">
                  <c:v>5</c:v>
                </c:pt>
                <c:pt idx="7037">
                  <c:v>1</c:v>
                </c:pt>
                <c:pt idx="7038">
                  <c:v>1</c:v>
                </c:pt>
                <c:pt idx="7039">
                  <c:v>2</c:v>
                </c:pt>
                <c:pt idx="7040">
                  <c:v>3</c:v>
                </c:pt>
                <c:pt idx="7041">
                  <c:v>5</c:v>
                </c:pt>
                <c:pt idx="7042">
                  <c:v>1</c:v>
                </c:pt>
                <c:pt idx="7043">
                  <c:v>2</c:v>
                </c:pt>
                <c:pt idx="7044">
                  <c:v>3</c:v>
                </c:pt>
                <c:pt idx="7045">
                  <c:v>3</c:v>
                </c:pt>
                <c:pt idx="7046">
                  <c:v>1</c:v>
                </c:pt>
                <c:pt idx="7047">
                  <c:v>5</c:v>
                </c:pt>
                <c:pt idx="7048">
                  <c:v>3</c:v>
                </c:pt>
                <c:pt idx="7049">
                  <c:v>2</c:v>
                </c:pt>
                <c:pt idx="7050">
                  <c:v>1</c:v>
                </c:pt>
                <c:pt idx="7051">
                  <c:v>2</c:v>
                </c:pt>
                <c:pt idx="7052">
                  <c:v>3</c:v>
                </c:pt>
                <c:pt idx="7053">
                  <c:v>2</c:v>
                </c:pt>
                <c:pt idx="7054">
                  <c:v>1</c:v>
                </c:pt>
                <c:pt idx="7055">
                  <c:v>0</c:v>
                </c:pt>
                <c:pt idx="7056">
                  <c:v>1</c:v>
                </c:pt>
                <c:pt idx="7057">
                  <c:v>1</c:v>
                </c:pt>
                <c:pt idx="7058">
                  <c:v>4</c:v>
                </c:pt>
                <c:pt idx="7059">
                  <c:v>4</c:v>
                </c:pt>
                <c:pt idx="7060">
                  <c:v>3</c:v>
                </c:pt>
                <c:pt idx="7061">
                  <c:v>1</c:v>
                </c:pt>
                <c:pt idx="7062">
                  <c:v>3</c:v>
                </c:pt>
                <c:pt idx="7063">
                  <c:v>2</c:v>
                </c:pt>
                <c:pt idx="7064">
                  <c:v>0</c:v>
                </c:pt>
                <c:pt idx="7065">
                  <c:v>4</c:v>
                </c:pt>
                <c:pt idx="7066">
                  <c:v>3</c:v>
                </c:pt>
                <c:pt idx="7067">
                  <c:v>1</c:v>
                </c:pt>
                <c:pt idx="7068">
                  <c:v>0</c:v>
                </c:pt>
                <c:pt idx="7069">
                  <c:v>2</c:v>
                </c:pt>
                <c:pt idx="7070">
                  <c:v>2</c:v>
                </c:pt>
                <c:pt idx="7071">
                  <c:v>4</c:v>
                </c:pt>
                <c:pt idx="7072">
                  <c:v>1</c:v>
                </c:pt>
                <c:pt idx="7073">
                  <c:v>2</c:v>
                </c:pt>
                <c:pt idx="7074">
                  <c:v>1</c:v>
                </c:pt>
                <c:pt idx="7075">
                  <c:v>2</c:v>
                </c:pt>
                <c:pt idx="7076">
                  <c:v>6</c:v>
                </c:pt>
                <c:pt idx="7077">
                  <c:v>7</c:v>
                </c:pt>
                <c:pt idx="7078">
                  <c:v>0</c:v>
                </c:pt>
                <c:pt idx="7079">
                  <c:v>2</c:v>
                </c:pt>
                <c:pt idx="7080">
                  <c:v>2</c:v>
                </c:pt>
                <c:pt idx="7081">
                  <c:v>2</c:v>
                </c:pt>
                <c:pt idx="7082">
                  <c:v>2</c:v>
                </c:pt>
                <c:pt idx="7083">
                  <c:v>4</c:v>
                </c:pt>
                <c:pt idx="7084">
                  <c:v>1</c:v>
                </c:pt>
                <c:pt idx="7085">
                  <c:v>3</c:v>
                </c:pt>
                <c:pt idx="7086">
                  <c:v>5</c:v>
                </c:pt>
                <c:pt idx="7087">
                  <c:v>1</c:v>
                </c:pt>
                <c:pt idx="7088">
                  <c:v>2</c:v>
                </c:pt>
                <c:pt idx="7089">
                  <c:v>2</c:v>
                </c:pt>
                <c:pt idx="7090">
                  <c:v>0</c:v>
                </c:pt>
                <c:pt idx="7091">
                  <c:v>4</c:v>
                </c:pt>
                <c:pt idx="7092">
                  <c:v>1</c:v>
                </c:pt>
                <c:pt idx="7093">
                  <c:v>2</c:v>
                </c:pt>
                <c:pt idx="7094">
                  <c:v>1</c:v>
                </c:pt>
                <c:pt idx="7095">
                  <c:v>1</c:v>
                </c:pt>
                <c:pt idx="7096">
                  <c:v>0</c:v>
                </c:pt>
                <c:pt idx="7097">
                  <c:v>2</c:v>
                </c:pt>
                <c:pt idx="7098">
                  <c:v>5</c:v>
                </c:pt>
                <c:pt idx="7099">
                  <c:v>3</c:v>
                </c:pt>
                <c:pt idx="7100">
                  <c:v>3</c:v>
                </c:pt>
                <c:pt idx="7101">
                  <c:v>1</c:v>
                </c:pt>
                <c:pt idx="7102">
                  <c:v>2</c:v>
                </c:pt>
                <c:pt idx="7103">
                  <c:v>3</c:v>
                </c:pt>
                <c:pt idx="7104">
                  <c:v>4</c:v>
                </c:pt>
                <c:pt idx="7105">
                  <c:v>2</c:v>
                </c:pt>
                <c:pt idx="7106">
                  <c:v>2</c:v>
                </c:pt>
                <c:pt idx="7107">
                  <c:v>1</c:v>
                </c:pt>
                <c:pt idx="7108">
                  <c:v>3</c:v>
                </c:pt>
                <c:pt idx="7109">
                  <c:v>3</c:v>
                </c:pt>
                <c:pt idx="7110">
                  <c:v>2</c:v>
                </c:pt>
                <c:pt idx="7111">
                  <c:v>3</c:v>
                </c:pt>
                <c:pt idx="7112">
                  <c:v>0</c:v>
                </c:pt>
                <c:pt idx="7113">
                  <c:v>2</c:v>
                </c:pt>
                <c:pt idx="7114">
                  <c:v>2</c:v>
                </c:pt>
                <c:pt idx="7115">
                  <c:v>1</c:v>
                </c:pt>
                <c:pt idx="7116">
                  <c:v>2</c:v>
                </c:pt>
                <c:pt idx="7117">
                  <c:v>2</c:v>
                </c:pt>
                <c:pt idx="7118">
                  <c:v>4</c:v>
                </c:pt>
                <c:pt idx="7119">
                  <c:v>3</c:v>
                </c:pt>
                <c:pt idx="7120">
                  <c:v>6</c:v>
                </c:pt>
                <c:pt idx="7121">
                  <c:v>2</c:v>
                </c:pt>
                <c:pt idx="7122">
                  <c:v>0</c:v>
                </c:pt>
                <c:pt idx="7123">
                  <c:v>1</c:v>
                </c:pt>
                <c:pt idx="7124">
                  <c:v>2</c:v>
                </c:pt>
                <c:pt idx="7125">
                  <c:v>3</c:v>
                </c:pt>
                <c:pt idx="7126">
                  <c:v>1</c:v>
                </c:pt>
                <c:pt idx="7127">
                  <c:v>2</c:v>
                </c:pt>
                <c:pt idx="7128">
                  <c:v>1</c:v>
                </c:pt>
                <c:pt idx="7129">
                  <c:v>2</c:v>
                </c:pt>
                <c:pt idx="7130">
                  <c:v>3</c:v>
                </c:pt>
                <c:pt idx="7131">
                  <c:v>1</c:v>
                </c:pt>
                <c:pt idx="7132">
                  <c:v>0</c:v>
                </c:pt>
                <c:pt idx="7133">
                  <c:v>3</c:v>
                </c:pt>
                <c:pt idx="7134">
                  <c:v>3</c:v>
                </c:pt>
                <c:pt idx="7135">
                  <c:v>0</c:v>
                </c:pt>
                <c:pt idx="7136">
                  <c:v>2</c:v>
                </c:pt>
                <c:pt idx="7137">
                  <c:v>1</c:v>
                </c:pt>
                <c:pt idx="7138">
                  <c:v>5</c:v>
                </c:pt>
                <c:pt idx="7139">
                  <c:v>3</c:v>
                </c:pt>
                <c:pt idx="7140">
                  <c:v>2</c:v>
                </c:pt>
                <c:pt idx="7141">
                  <c:v>2</c:v>
                </c:pt>
                <c:pt idx="7142">
                  <c:v>3</c:v>
                </c:pt>
                <c:pt idx="7143">
                  <c:v>5</c:v>
                </c:pt>
                <c:pt idx="7144">
                  <c:v>2</c:v>
                </c:pt>
                <c:pt idx="7145">
                  <c:v>5</c:v>
                </c:pt>
                <c:pt idx="7146">
                  <c:v>3</c:v>
                </c:pt>
                <c:pt idx="7147">
                  <c:v>3</c:v>
                </c:pt>
                <c:pt idx="7148">
                  <c:v>3</c:v>
                </c:pt>
                <c:pt idx="7149">
                  <c:v>5</c:v>
                </c:pt>
                <c:pt idx="7150">
                  <c:v>3</c:v>
                </c:pt>
                <c:pt idx="7151">
                  <c:v>2</c:v>
                </c:pt>
                <c:pt idx="7152">
                  <c:v>1</c:v>
                </c:pt>
                <c:pt idx="7153">
                  <c:v>5</c:v>
                </c:pt>
                <c:pt idx="7154">
                  <c:v>2</c:v>
                </c:pt>
                <c:pt idx="7155">
                  <c:v>2</c:v>
                </c:pt>
                <c:pt idx="7156">
                  <c:v>1</c:v>
                </c:pt>
                <c:pt idx="7157">
                  <c:v>1</c:v>
                </c:pt>
                <c:pt idx="7158">
                  <c:v>2</c:v>
                </c:pt>
                <c:pt idx="7159">
                  <c:v>2</c:v>
                </c:pt>
                <c:pt idx="7160">
                  <c:v>2</c:v>
                </c:pt>
                <c:pt idx="7161">
                  <c:v>5</c:v>
                </c:pt>
                <c:pt idx="7162">
                  <c:v>5</c:v>
                </c:pt>
                <c:pt idx="7163">
                  <c:v>3</c:v>
                </c:pt>
                <c:pt idx="7164">
                  <c:v>2</c:v>
                </c:pt>
                <c:pt idx="7165">
                  <c:v>4</c:v>
                </c:pt>
                <c:pt idx="7166">
                  <c:v>2</c:v>
                </c:pt>
                <c:pt idx="7167">
                  <c:v>2</c:v>
                </c:pt>
                <c:pt idx="7168">
                  <c:v>6</c:v>
                </c:pt>
                <c:pt idx="7169">
                  <c:v>3</c:v>
                </c:pt>
                <c:pt idx="7170">
                  <c:v>0</c:v>
                </c:pt>
                <c:pt idx="7171">
                  <c:v>4</c:v>
                </c:pt>
                <c:pt idx="7172">
                  <c:v>1</c:v>
                </c:pt>
                <c:pt idx="7173">
                  <c:v>2</c:v>
                </c:pt>
                <c:pt idx="7174">
                  <c:v>2</c:v>
                </c:pt>
                <c:pt idx="7175">
                  <c:v>5</c:v>
                </c:pt>
                <c:pt idx="7176">
                  <c:v>3</c:v>
                </c:pt>
                <c:pt idx="7177">
                  <c:v>0</c:v>
                </c:pt>
                <c:pt idx="7178">
                  <c:v>5</c:v>
                </c:pt>
                <c:pt idx="7179">
                  <c:v>4</c:v>
                </c:pt>
                <c:pt idx="7180">
                  <c:v>1</c:v>
                </c:pt>
                <c:pt idx="7181">
                  <c:v>3</c:v>
                </c:pt>
                <c:pt idx="7182">
                  <c:v>5</c:v>
                </c:pt>
                <c:pt idx="7183">
                  <c:v>5</c:v>
                </c:pt>
                <c:pt idx="7184">
                  <c:v>1</c:v>
                </c:pt>
                <c:pt idx="7185">
                  <c:v>2</c:v>
                </c:pt>
                <c:pt idx="7186">
                  <c:v>1</c:v>
                </c:pt>
                <c:pt idx="7187">
                  <c:v>1</c:v>
                </c:pt>
                <c:pt idx="7188">
                  <c:v>3</c:v>
                </c:pt>
                <c:pt idx="7189">
                  <c:v>1</c:v>
                </c:pt>
                <c:pt idx="7190">
                  <c:v>2</c:v>
                </c:pt>
                <c:pt idx="7191">
                  <c:v>5</c:v>
                </c:pt>
                <c:pt idx="7192">
                  <c:v>4</c:v>
                </c:pt>
                <c:pt idx="7193">
                  <c:v>3</c:v>
                </c:pt>
                <c:pt idx="7194">
                  <c:v>0</c:v>
                </c:pt>
                <c:pt idx="7195">
                  <c:v>2</c:v>
                </c:pt>
                <c:pt idx="7196">
                  <c:v>5</c:v>
                </c:pt>
                <c:pt idx="7197">
                  <c:v>0</c:v>
                </c:pt>
                <c:pt idx="7198">
                  <c:v>3</c:v>
                </c:pt>
                <c:pt idx="7199">
                  <c:v>0</c:v>
                </c:pt>
                <c:pt idx="7200">
                  <c:v>2</c:v>
                </c:pt>
                <c:pt idx="7201">
                  <c:v>2</c:v>
                </c:pt>
                <c:pt idx="7202">
                  <c:v>1</c:v>
                </c:pt>
                <c:pt idx="7203">
                  <c:v>5</c:v>
                </c:pt>
                <c:pt idx="7204">
                  <c:v>1</c:v>
                </c:pt>
                <c:pt idx="7205">
                  <c:v>1</c:v>
                </c:pt>
                <c:pt idx="7206">
                  <c:v>1</c:v>
                </c:pt>
                <c:pt idx="7207">
                  <c:v>1</c:v>
                </c:pt>
                <c:pt idx="7208">
                  <c:v>3</c:v>
                </c:pt>
                <c:pt idx="7209">
                  <c:v>1</c:v>
                </c:pt>
                <c:pt idx="7210">
                  <c:v>2</c:v>
                </c:pt>
                <c:pt idx="7211">
                  <c:v>3</c:v>
                </c:pt>
                <c:pt idx="7212">
                  <c:v>2</c:v>
                </c:pt>
                <c:pt idx="7213">
                  <c:v>1</c:v>
                </c:pt>
                <c:pt idx="7214">
                  <c:v>3</c:v>
                </c:pt>
                <c:pt idx="7215">
                  <c:v>1</c:v>
                </c:pt>
                <c:pt idx="7216">
                  <c:v>4</c:v>
                </c:pt>
                <c:pt idx="7217">
                  <c:v>0</c:v>
                </c:pt>
                <c:pt idx="7218">
                  <c:v>4</c:v>
                </c:pt>
                <c:pt idx="7219">
                  <c:v>5</c:v>
                </c:pt>
                <c:pt idx="7220">
                  <c:v>2</c:v>
                </c:pt>
                <c:pt idx="7221">
                  <c:v>2</c:v>
                </c:pt>
                <c:pt idx="7222">
                  <c:v>4</c:v>
                </c:pt>
                <c:pt idx="7223">
                  <c:v>2</c:v>
                </c:pt>
                <c:pt idx="7224">
                  <c:v>0</c:v>
                </c:pt>
                <c:pt idx="7225">
                  <c:v>0</c:v>
                </c:pt>
                <c:pt idx="7226">
                  <c:v>1</c:v>
                </c:pt>
                <c:pt idx="7227">
                  <c:v>4</c:v>
                </c:pt>
                <c:pt idx="7228">
                  <c:v>4</c:v>
                </c:pt>
                <c:pt idx="7229">
                  <c:v>2</c:v>
                </c:pt>
                <c:pt idx="7230">
                  <c:v>1</c:v>
                </c:pt>
                <c:pt idx="7231">
                  <c:v>3</c:v>
                </c:pt>
                <c:pt idx="7232">
                  <c:v>3</c:v>
                </c:pt>
                <c:pt idx="7233">
                  <c:v>7</c:v>
                </c:pt>
                <c:pt idx="7234">
                  <c:v>1</c:v>
                </c:pt>
                <c:pt idx="7235">
                  <c:v>3</c:v>
                </c:pt>
                <c:pt idx="7236">
                  <c:v>2</c:v>
                </c:pt>
                <c:pt idx="7237">
                  <c:v>2</c:v>
                </c:pt>
                <c:pt idx="7238">
                  <c:v>3</c:v>
                </c:pt>
                <c:pt idx="7239">
                  <c:v>2</c:v>
                </c:pt>
                <c:pt idx="7240">
                  <c:v>1</c:v>
                </c:pt>
                <c:pt idx="7241">
                  <c:v>3</c:v>
                </c:pt>
                <c:pt idx="7242">
                  <c:v>3</c:v>
                </c:pt>
                <c:pt idx="7243">
                  <c:v>2</c:v>
                </c:pt>
                <c:pt idx="7244">
                  <c:v>3</c:v>
                </c:pt>
                <c:pt idx="7245">
                  <c:v>2</c:v>
                </c:pt>
                <c:pt idx="7246">
                  <c:v>2</c:v>
                </c:pt>
                <c:pt idx="7247">
                  <c:v>1</c:v>
                </c:pt>
                <c:pt idx="7248">
                  <c:v>2</c:v>
                </c:pt>
                <c:pt idx="7249">
                  <c:v>2</c:v>
                </c:pt>
                <c:pt idx="7250">
                  <c:v>5</c:v>
                </c:pt>
                <c:pt idx="7251">
                  <c:v>0</c:v>
                </c:pt>
                <c:pt idx="7252">
                  <c:v>5</c:v>
                </c:pt>
                <c:pt idx="7253">
                  <c:v>3</c:v>
                </c:pt>
                <c:pt idx="7254">
                  <c:v>5</c:v>
                </c:pt>
                <c:pt idx="7255">
                  <c:v>5</c:v>
                </c:pt>
                <c:pt idx="7256">
                  <c:v>6</c:v>
                </c:pt>
                <c:pt idx="7257">
                  <c:v>5</c:v>
                </c:pt>
                <c:pt idx="7258">
                  <c:v>1</c:v>
                </c:pt>
                <c:pt idx="7259">
                  <c:v>0</c:v>
                </c:pt>
                <c:pt idx="7260">
                  <c:v>3</c:v>
                </c:pt>
                <c:pt idx="7261">
                  <c:v>4</c:v>
                </c:pt>
                <c:pt idx="7262">
                  <c:v>1</c:v>
                </c:pt>
                <c:pt idx="7263">
                  <c:v>3</c:v>
                </c:pt>
                <c:pt idx="7264">
                  <c:v>2</c:v>
                </c:pt>
                <c:pt idx="7265">
                  <c:v>5</c:v>
                </c:pt>
                <c:pt idx="7266">
                  <c:v>2</c:v>
                </c:pt>
                <c:pt idx="7267">
                  <c:v>2</c:v>
                </c:pt>
                <c:pt idx="7268">
                  <c:v>1</c:v>
                </c:pt>
                <c:pt idx="7269">
                  <c:v>1</c:v>
                </c:pt>
                <c:pt idx="7270">
                  <c:v>3</c:v>
                </c:pt>
                <c:pt idx="7271">
                  <c:v>1</c:v>
                </c:pt>
                <c:pt idx="7272">
                  <c:v>3</c:v>
                </c:pt>
                <c:pt idx="7273">
                  <c:v>1</c:v>
                </c:pt>
                <c:pt idx="7274">
                  <c:v>3</c:v>
                </c:pt>
                <c:pt idx="7275">
                  <c:v>8</c:v>
                </c:pt>
                <c:pt idx="7276">
                  <c:v>2</c:v>
                </c:pt>
                <c:pt idx="7277">
                  <c:v>4</c:v>
                </c:pt>
                <c:pt idx="7278">
                  <c:v>0</c:v>
                </c:pt>
                <c:pt idx="7279">
                  <c:v>5</c:v>
                </c:pt>
                <c:pt idx="7280">
                  <c:v>4</c:v>
                </c:pt>
                <c:pt idx="7281">
                  <c:v>3</c:v>
                </c:pt>
                <c:pt idx="7282">
                  <c:v>2</c:v>
                </c:pt>
                <c:pt idx="7283">
                  <c:v>4</c:v>
                </c:pt>
                <c:pt idx="7284">
                  <c:v>5</c:v>
                </c:pt>
                <c:pt idx="7285">
                  <c:v>2</c:v>
                </c:pt>
                <c:pt idx="7286">
                  <c:v>6</c:v>
                </c:pt>
                <c:pt idx="7287">
                  <c:v>5</c:v>
                </c:pt>
                <c:pt idx="7288">
                  <c:v>4</c:v>
                </c:pt>
                <c:pt idx="7289">
                  <c:v>4</c:v>
                </c:pt>
                <c:pt idx="7290">
                  <c:v>6</c:v>
                </c:pt>
                <c:pt idx="7291">
                  <c:v>8</c:v>
                </c:pt>
                <c:pt idx="7292">
                  <c:v>3</c:v>
                </c:pt>
                <c:pt idx="7293">
                  <c:v>2</c:v>
                </c:pt>
                <c:pt idx="7294">
                  <c:v>6</c:v>
                </c:pt>
                <c:pt idx="7295">
                  <c:v>4</c:v>
                </c:pt>
                <c:pt idx="7296">
                  <c:v>11</c:v>
                </c:pt>
                <c:pt idx="7297">
                  <c:v>5</c:v>
                </c:pt>
                <c:pt idx="7298">
                  <c:v>6</c:v>
                </c:pt>
                <c:pt idx="7299">
                  <c:v>8</c:v>
                </c:pt>
                <c:pt idx="7300">
                  <c:v>10</c:v>
                </c:pt>
                <c:pt idx="7301">
                  <c:v>5</c:v>
                </c:pt>
                <c:pt idx="7302">
                  <c:v>6</c:v>
                </c:pt>
                <c:pt idx="7303">
                  <c:v>8</c:v>
                </c:pt>
                <c:pt idx="7304">
                  <c:v>10</c:v>
                </c:pt>
                <c:pt idx="7305">
                  <c:v>6</c:v>
                </c:pt>
                <c:pt idx="7306">
                  <c:v>6</c:v>
                </c:pt>
                <c:pt idx="7307">
                  <c:v>4</c:v>
                </c:pt>
                <c:pt idx="7308">
                  <c:v>2</c:v>
                </c:pt>
                <c:pt idx="7309">
                  <c:v>1</c:v>
                </c:pt>
                <c:pt idx="7310">
                  <c:v>3</c:v>
                </c:pt>
                <c:pt idx="7311">
                  <c:v>6</c:v>
                </c:pt>
                <c:pt idx="7312">
                  <c:v>4</c:v>
                </c:pt>
                <c:pt idx="7313">
                  <c:v>4</c:v>
                </c:pt>
                <c:pt idx="7314">
                  <c:v>7</c:v>
                </c:pt>
                <c:pt idx="7315">
                  <c:v>6</c:v>
                </c:pt>
                <c:pt idx="7316">
                  <c:v>3</c:v>
                </c:pt>
                <c:pt idx="7317">
                  <c:v>4</c:v>
                </c:pt>
                <c:pt idx="7318">
                  <c:v>5</c:v>
                </c:pt>
                <c:pt idx="7319">
                  <c:v>3</c:v>
                </c:pt>
                <c:pt idx="7320">
                  <c:v>8</c:v>
                </c:pt>
                <c:pt idx="7321">
                  <c:v>5</c:v>
                </c:pt>
                <c:pt idx="7322">
                  <c:v>7</c:v>
                </c:pt>
                <c:pt idx="7323">
                  <c:v>5</c:v>
                </c:pt>
                <c:pt idx="7324">
                  <c:v>5</c:v>
                </c:pt>
                <c:pt idx="7325">
                  <c:v>3</c:v>
                </c:pt>
                <c:pt idx="7326">
                  <c:v>2</c:v>
                </c:pt>
                <c:pt idx="7327">
                  <c:v>5</c:v>
                </c:pt>
                <c:pt idx="7328">
                  <c:v>3</c:v>
                </c:pt>
                <c:pt idx="7329">
                  <c:v>3</c:v>
                </c:pt>
                <c:pt idx="7330">
                  <c:v>3</c:v>
                </c:pt>
                <c:pt idx="7331">
                  <c:v>1</c:v>
                </c:pt>
                <c:pt idx="7332">
                  <c:v>2</c:v>
                </c:pt>
                <c:pt idx="7333">
                  <c:v>7</c:v>
                </c:pt>
                <c:pt idx="7334">
                  <c:v>3</c:v>
                </c:pt>
                <c:pt idx="7335">
                  <c:v>2</c:v>
                </c:pt>
                <c:pt idx="7336">
                  <c:v>3</c:v>
                </c:pt>
                <c:pt idx="7337">
                  <c:v>5</c:v>
                </c:pt>
                <c:pt idx="7338">
                  <c:v>2</c:v>
                </c:pt>
                <c:pt idx="7339">
                  <c:v>3</c:v>
                </c:pt>
                <c:pt idx="7340">
                  <c:v>2</c:v>
                </c:pt>
                <c:pt idx="7341">
                  <c:v>5</c:v>
                </c:pt>
                <c:pt idx="7342">
                  <c:v>3</c:v>
                </c:pt>
                <c:pt idx="7343">
                  <c:v>4</c:v>
                </c:pt>
                <c:pt idx="7344">
                  <c:v>2</c:v>
                </c:pt>
                <c:pt idx="7345">
                  <c:v>0</c:v>
                </c:pt>
                <c:pt idx="7346">
                  <c:v>1</c:v>
                </c:pt>
                <c:pt idx="7347">
                  <c:v>1</c:v>
                </c:pt>
                <c:pt idx="7348">
                  <c:v>4</c:v>
                </c:pt>
                <c:pt idx="7349">
                  <c:v>3</c:v>
                </c:pt>
                <c:pt idx="7350">
                  <c:v>5</c:v>
                </c:pt>
                <c:pt idx="7351">
                  <c:v>2</c:v>
                </c:pt>
                <c:pt idx="7352">
                  <c:v>2</c:v>
                </c:pt>
                <c:pt idx="7353">
                  <c:v>1</c:v>
                </c:pt>
                <c:pt idx="7354">
                  <c:v>6</c:v>
                </c:pt>
                <c:pt idx="7355">
                  <c:v>6</c:v>
                </c:pt>
                <c:pt idx="7356">
                  <c:v>6</c:v>
                </c:pt>
                <c:pt idx="7357">
                  <c:v>4</c:v>
                </c:pt>
                <c:pt idx="7358">
                  <c:v>3</c:v>
                </c:pt>
                <c:pt idx="7359">
                  <c:v>4</c:v>
                </c:pt>
                <c:pt idx="7360">
                  <c:v>3</c:v>
                </c:pt>
                <c:pt idx="7361">
                  <c:v>8</c:v>
                </c:pt>
                <c:pt idx="7362">
                  <c:v>2</c:v>
                </c:pt>
                <c:pt idx="7363">
                  <c:v>2</c:v>
                </c:pt>
                <c:pt idx="7364">
                  <c:v>5</c:v>
                </c:pt>
                <c:pt idx="7365">
                  <c:v>3</c:v>
                </c:pt>
                <c:pt idx="7366">
                  <c:v>2</c:v>
                </c:pt>
                <c:pt idx="7367">
                  <c:v>3</c:v>
                </c:pt>
                <c:pt idx="7368">
                  <c:v>1</c:v>
                </c:pt>
                <c:pt idx="7369">
                  <c:v>4</c:v>
                </c:pt>
                <c:pt idx="7370">
                  <c:v>1</c:v>
                </c:pt>
                <c:pt idx="7371">
                  <c:v>4</c:v>
                </c:pt>
                <c:pt idx="7372">
                  <c:v>5</c:v>
                </c:pt>
                <c:pt idx="7373">
                  <c:v>3</c:v>
                </c:pt>
                <c:pt idx="7374">
                  <c:v>4</c:v>
                </c:pt>
                <c:pt idx="7375">
                  <c:v>2</c:v>
                </c:pt>
                <c:pt idx="7376">
                  <c:v>3</c:v>
                </c:pt>
                <c:pt idx="7377">
                  <c:v>0</c:v>
                </c:pt>
                <c:pt idx="7378">
                  <c:v>3</c:v>
                </c:pt>
                <c:pt idx="7379">
                  <c:v>1</c:v>
                </c:pt>
                <c:pt idx="7380">
                  <c:v>1</c:v>
                </c:pt>
                <c:pt idx="7381">
                  <c:v>2</c:v>
                </c:pt>
                <c:pt idx="7382">
                  <c:v>2</c:v>
                </c:pt>
                <c:pt idx="7383">
                  <c:v>2</c:v>
                </c:pt>
                <c:pt idx="7384">
                  <c:v>5</c:v>
                </c:pt>
                <c:pt idx="7385">
                  <c:v>3</c:v>
                </c:pt>
                <c:pt idx="7386">
                  <c:v>1</c:v>
                </c:pt>
                <c:pt idx="7387">
                  <c:v>1</c:v>
                </c:pt>
                <c:pt idx="7388">
                  <c:v>3</c:v>
                </c:pt>
                <c:pt idx="7389">
                  <c:v>3</c:v>
                </c:pt>
                <c:pt idx="7390">
                  <c:v>2</c:v>
                </c:pt>
                <c:pt idx="7391">
                  <c:v>0</c:v>
                </c:pt>
                <c:pt idx="7392">
                  <c:v>2</c:v>
                </c:pt>
                <c:pt idx="7393">
                  <c:v>2</c:v>
                </c:pt>
                <c:pt idx="7394">
                  <c:v>4</c:v>
                </c:pt>
                <c:pt idx="7395">
                  <c:v>5</c:v>
                </c:pt>
                <c:pt idx="7396">
                  <c:v>2</c:v>
                </c:pt>
                <c:pt idx="7397">
                  <c:v>2</c:v>
                </c:pt>
                <c:pt idx="7398">
                  <c:v>4</c:v>
                </c:pt>
                <c:pt idx="7399">
                  <c:v>1</c:v>
                </c:pt>
                <c:pt idx="7400">
                  <c:v>4</c:v>
                </c:pt>
                <c:pt idx="7401">
                  <c:v>3</c:v>
                </c:pt>
                <c:pt idx="7402">
                  <c:v>0</c:v>
                </c:pt>
                <c:pt idx="7403">
                  <c:v>2</c:v>
                </c:pt>
                <c:pt idx="7404">
                  <c:v>2</c:v>
                </c:pt>
                <c:pt idx="7405">
                  <c:v>1</c:v>
                </c:pt>
                <c:pt idx="7406">
                  <c:v>3</c:v>
                </c:pt>
                <c:pt idx="7407">
                  <c:v>5</c:v>
                </c:pt>
                <c:pt idx="7408">
                  <c:v>1</c:v>
                </c:pt>
                <c:pt idx="7409">
                  <c:v>1</c:v>
                </c:pt>
                <c:pt idx="7410">
                  <c:v>0</c:v>
                </c:pt>
                <c:pt idx="7411">
                  <c:v>2</c:v>
                </c:pt>
                <c:pt idx="7412">
                  <c:v>7</c:v>
                </c:pt>
                <c:pt idx="7413">
                  <c:v>0</c:v>
                </c:pt>
                <c:pt idx="7414">
                  <c:v>1</c:v>
                </c:pt>
                <c:pt idx="7415">
                  <c:v>2</c:v>
                </c:pt>
                <c:pt idx="7416">
                  <c:v>0</c:v>
                </c:pt>
                <c:pt idx="7417">
                  <c:v>8</c:v>
                </c:pt>
                <c:pt idx="7418">
                  <c:v>2</c:v>
                </c:pt>
                <c:pt idx="7419">
                  <c:v>4</c:v>
                </c:pt>
                <c:pt idx="7420">
                  <c:v>3</c:v>
                </c:pt>
                <c:pt idx="7421">
                  <c:v>3</c:v>
                </c:pt>
                <c:pt idx="7422">
                  <c:v>2</c:v>
                </c:pt>
                <c:pt idx="7423">
                  <c:v>1</c:v>
                </c:pt>
                <c:pt idx="7424">
                  <c:v>2</c:v>
                </c:pt>
                <c:pt idx="7425">
                  <c:v>3</c:v>
                </c:pt>
                <c:pt idx="7426">
                  <c:v>3</c:v>
                </c:pt>
                <c:pt idx="7427">
                  <c:v>3</c:v>
                </c:pt>
                <c:pt idx="7428">
                  <c:v>1</c:v>
                </c:pt>
                <c:pt idx="7429">
                  <c:v>3</c:v>
                </c:pt>
                <c:pt idx="7430">
                  <c:v>4</c:v>
                </c:pt>
                <c:pt idx="7431">
                  <c:v>0</c:v>
                </c:pt>
                <c:pt idx="7432">
                  <c:v>1</c:v>
                </c:pt>
                <c:pt idx="7433">
                  <c:v>7</c:v>
                </c:pt>
                <c:pt idx="7434">
                  <c:v>4</c:v>
                </c:pt>
                <c:pt idx="7435">
                  <c:v>2</c:v>
                </c:pt>
                <c:pt idx="7436">
                  <c:v>1</c:v>
                </c:pt>
                <c:pt idx="7437">
                  <c:v>6</c:v>
                </c:pt>
                <c:pt idx="7438">
                  <c:v>3</c:v>
                </c:pt>
                <c:pt idx="7439">
                  <c:v>1</c:v>
                </c:pt>
                <c:pt idx="7440">
                  <c:v>3</c:v>
                </c:pt>
                <c:pt idx="7441">
                  <c:v>3</c:v>
                </c:pt>
                <c:pt idx="7442">
                  <c:v>4</c:v>
                </c:pt>
                <c:pt idx="7443">
                  <c:v>3</c:v>
                </c:pt>
                <c:pt idx="7444">
                  <c:v>2</c:v>
                </c:pt>
                <c:pt idx="7445">
                  <c:v>6</c:v>
                </c:pt>
                <c:pt idx="7446">
                  <c:v>5</c:v>
                </c:pt>
                <c:pt idx="7447">
                  <c:v>4</c:v>
                </c:pt>
                <c:pt idx="7448">
                  <c:v>5</c:v>
                </c:pt>
                <c:pt idx="7449">
                  <c:v>4</c:v>
                </c:pt>
                <c:pt idx="7450">
                  <c:v>5</c:v>
                </c:pt>
                <c:pt idx="7451">
                  <c:v>7</c:v>
                </c:pt>
                <c:pt idx="7452">
                  <c:v>7</c:v>
                </c:pt>
                <c:pt idx="7453">
                  <c:v>9</c:v>
                </c:pt>
                <c:pt idx="7454">
                  <c:v>6</c:v>
                </c:pt>
                <c:pt idx="7455">
                  <c:v>5</c:v>
                </c:pt>
                <c:pt idx="7456">
                  <c:v>4</c:v>
                </c:pt>
                <c:pt idx="7457">
                  <c:v>6</c:v>
                </c:pt>
                <c:pt idx="7458">
                  <c:v>5</c:v>
                </c:pt>
                <c:pt idx="7459">
                  <c:v>4</c:v>
                </c:pt>
                <c:pt idx="7460">
                  <c:v>4</c:v>
                </c:pt>
                <c:pt idx="7461">
                  <c:v>9</c:v>
                </c:pt>
                <c:pt idx="7462">
                  <c:v>6</c:v>
                </c:pt>
                <c:pt idx="7463">
                  <c:v>5</c:v>
                </c:pt>
                <c:pt idx="7464">
                  <c:v>4</c:v>
                </c:pt>
                <c:pt idx="7465">
                  <c:v>4</c:v>
                </c:pt>
                <c:pt idx="7466">
                  <c:v>8</c:v>
                </c:pt>
                <c:pt idx="7467">
                  <c:v>5</c:v>
                </c:pt>
                <c:pt idx="7468">
                  <c:v>9</c:v>
                </c:pt>
                <c:pt idx="7469">
                  <c:v>10</c:v>
                </c:pt>
                <c:pt idx="7470">
                  <c:v>1</c:v>
                </c:pt>
                <c:pt idx="7471">
                  <c:v>5</c:v>
                </c:pt>
                <c:pt idx="7472">
                  <c:v>7</c:v>
                </c:pt>
                <c:pt idx="7473">
                  <c:v>4</c:v>
                </c:pt>
                <c:pt idx="7474">
                  <c:v>6</c:v>
                </c:pt>
                <c:pt idx="7475">
                  <c:v>6</c:v>
                </c:pt>
                <c:pt idx="7476">
                  <c:v>6</c:v>
                </c:pt>
                <c:pt idx="7477">
                  <c:v>7</c:v>
                </c:pt>
                <c:pt idx="7478">
                  <c:v>9</c:v>
                </c:pt>
                <c:pt idx="7479">
                  <c:v>6</c:v>
                </c:pt>
                <c:pt idx="7480">
                  <c:v>4</c:v>
                </c:pt>
                <c:pt idx="7481">
                  <c:v>4</c:v>
                </c:pt>
                <c:pt idx="7482">
                  <c:v>6</c:v>
                </c:pt>
                <c:pt idx="7483">
                  <c:v>5</c:v>
                </c:pt>
                <c:pt idx="7484">
                  <c:v>8</c:v>
                </c:pt>
                <c:pt idx="7485">
                  <c:v>4</c:v>
                </c:pt>
                <c:pt idx="7486">
                  <c:v>7</c:v>
                </c:pt>
                <c:pt idx="7487">
                  <c:v>4</c:v>
                </c:pt>
                <c:pt idx="7488">
                  <c:v>8</c:v>
                </c:pt>
                <c:pt idx="7489">
                  <c:v>11</c:v>
                </c:pt>
                <c:pt idx="7490">
                  <c:v>4</c:v>
                </c:pt>
                <c:pt idx="7491">
                  <c:v>6</c:v>
                </c:pt>
                <c:pt idx="7492">
                  <c:v>5</c:v>
                </c:pt>
                <c:pt idx="7493">
                  <c:v>2</c:v>
                </c:pt>
                <c:pt idx="7494">
                  <c:v>7</c:v>
                </c:pt>
                <c:pt idx="7495">
                  <c:v>4</c:v>
                </c:pt>
                <c:pt idx="7496">
                  <c:v>8</c:v>
                </c:pt>
                <c:pt idx="7497">
                  <c:v>6</c:v>
                </c:pt>
                <c:pt idx="7498">
                  <c:v>10</c:v>
                </c:pt>
                <c:pt idx="7499">
                  <c:v>4</c:v>
                </c:pt>
                <c:pt idx="7500">
                  <c:v>8</c:v>
                </c:pt>
                <c:pt idx="7501">
                  <c:v>5</c:v>
                </c:pt>
                <c:pt idx="7502">
                  <c:v>8</c:v>
                </c:pt>
                <c:pt idx="7503">
                  <c:v>13</c:v>
                </c:pt>
                <c:pt idx="7504">
                  <c:v>6</c:v>
                </c:pt>
                <c:pt idx="7505">
                  <c:v>6</c:v>
                </c:pt>
                <c:pt idx="7506">
                  <c:v>8</c:v>
                </c:pt>
                <c:pt idx="7507">
                  <c:v>6</c:v>
                </c:pt>
                <c:pt idx="7508">
                  <c:v>5</c:v>
                </c:pt>
                <c:pt idx="7509">
                  <c:v>3</c:v>
                </c:pt>
                <c:pt idx="7510">
                  <c:v>5</c:v>
                </c:pt>
                <c:pt idx="7511">
                  <c:v>8</c:v>
                </c:pt>
                <c:pt idx="7512">
                  <c:v>9</c:v>
                </c:pt>
                <c:pt idx="7513">
                  <c:v>4</c:v>
                </c:pt>
                <c:pt idx="7514">
                  <c:v>12</c:v>
                </c:pt>
                <c:pt idx="7515">
                  <c:v>16</c:v>
                </c:pt>
                <c:pt idx="7516">
                  <c:v>11</c:v>
                </c:pt>
                <c:pt idx="7517">
                  <c:v>8</c:v>
                </c:pt>
                <c:pt idx="7518">
                  <c:v>7</c:v>
                </c:pt>
                <c:pt idx="7519">
                  <c:v>10</c:v>
                </c:pt>
                <c:pt idx="7520">
                  <c:v>5</c:v>
                </c:pt>
                <c:pt idx="7521">
                  <c:v>6</c:v>
                </c:pt>
                <c:pt idx="7522">
                  <c:v>7</c:v>
                </c:pt>
                <c:pt idx="7523">
                  <c:v>10</c:v>
                </c:pt>
                <c:pt idx="7524">
                  <c:v>3</c:v>
                </c:pt>
                <c:pt idx="7525">
                  <c:v>6</c:v>
                </c:pt>
                <c:pt idx="7526">
                  <c:v>8</c:v>
                </c:pt>
                <c:pt idx="7527">
                  <c:v>8</c:v>
                </c:pt>
                <c:pt idx="7528">
                  <c:v>16</c:v>
                </c:pt>
                <c:pt idx="7529">
                  <c:v>4</c:v>
                </c:pt>
                <c:pt idx="7530">
                  <c:v>5</c:v>
                </c:pt>
                <c:pt idx="7531">
                  <c:v>5</c:v>
                </c:pt>
                <c:pt idx="7532">
                  <c:v>7</c:v>
                </c:pt>
                <c:pt idx="7533">
                  <c:v>9</c:v>
                </c:pt>
                <c:pt idx="7534">
                  <c:v>6</c:v>
                </c:pt>
                <c:pt idx="7535">
                  <c:v>8</c:v>
                </c:pt>
                <c:pt idx="7536">
                  <c:v>9</c:v>
                </c:pt>
                <c:pt idx="7537">
                  <c:v>8</c:v>
                </c:pt>
                <c:pt idx="7538">
                  <c:v>12</c:v>
                </c:pt>
                <c:pt idx="7539">
                  <c:v>14</c:v>
                </c:pt>
                <c:pt idx="7540">
                  <c:v>6</c:v>
                </c:pt>
                <c:pt idx="7541">
                  <c:v>5</c:v>
                </c:pt>
                <c:pt idx="7542">
                  <c:v>9</c:v>
                </c:pt>
                <c:pt idx="7543">
                  <c:v>13</c:v>
                </c:pt>
                <c:pt idx="7544">
                  <c:v>5</c:v>
                </c:pt>
                <c:pt idx="7545">
                  <c:v>5</c:v>
                </c:pt>
                <c:pt idx="7546">
                  <c:v>6</c:v>
                </c:pt>
                <c:pt idx="7547">
                  <c:v>5</c:v>
                </c:pt>
                <c:pt idx="7548">
                  <c:v>5</c:v>
                </c:pt>
                <c:pt idx="7549">
                  <c:v>11</c:v>
                </c:pt>
                <c:pt idx="7550">
                  <c:v>5</c:v>
                </c:pt>
                <c:pt idx="7551">
                  <c:v>3</c:v>
                </c:pt>
                <c:pt idx="7552">
                  <c:v>5</c:v>
                </c:pt>
                <c:pt idx="7553">
                  <c:v>7</c:v>
                </c:pt>
                <c:pt idx="7554">
                  <c:v>2</c:v>
                </c:pt>
                <c:pt idx="7555">
                  <c:v>9</c:v>
                </c:pt>
                <c:pt idx="7556">
                  <c:v>6</c:v>
                </c:pt>
                <c:pt idx="7557">
                  <c:v>5</c:v>
                </c:pt>
                <c:pt idx="7558">
                  <c:v>4</c:v>
                </c:pt>
                <c:pt idx="7559">
                  <c:v>5</c:v>
                </c:pt>
                <c:pt idx="7560">
                  <c:v>5</c:v>
                </c:pt>
                <c:pt idx="7561">
                  <c:v>7</c:v>
                </c:pt>
                <c:pt idx="7562">
                  <c:v>3</c:v>
                </c:pt>
                <c:pt idx="7563">
                  <c:v>1</c:v>
                </c:pt>
                <c:pt idx="7564">
                  <c:v>1</c:v>
                </c:pt>
                <c:pt idx="7565">
                  <c:v>3</c:v>
                </c:pt>
                <c:pt idx="7566">
                  <c:v>3</c:v>
                </c:pt>
                <c:pt idx="7567">
                  <c:v>5</c:v>
                </c:pt>
                <c:pt idx="7568">
                  <c:v>8</c:v>
                </c:pt>
                <c:pt idx="7569">
                  <c:v>1</c:v>
                </c:pt>
                <c:pt idx="7570">
                  <c:v>3</c:v>
                </c:pt>
                <c:pt idx="7571">
                  <c:v>3</c:v>
                </c:pt>
                <c:pt idx="7572">
                  <c:v>6</c:v>
                </c:pt>
                <c:pt idx="7573">
                  <c:v>1</c:v>
                </c:pt>
                <c:pt idx="7574">
                  <c:v>4</c:v>
                </c:pt>
                <c:pt idx="7575">
                  <c:v>4</c:v>
                </c:pt>
                <c:pt idx="7576">
                  <c:v>2</c:v>
                </c:pt>
                <c:pt idx="7577">
                  <c:v>6</c:v>
                </c:pt>
                <c:pt idx="7578">
                  <c:v>5</c:v>
                </c:pt>
                <c:pt idx="7579">
                  <c:v>2</c:v>
                </c:pt>
                <c:pt idx="7580">
                  <c:v>3</c:v>
                </c:pt>
                <c:pt idx="7581">
                  <c:v>1</c:v>
                </c:pt>
                <c:pt idx="7582">
                  <c:v>4</c:v>
                </c:pt>
                <c:pt idx="7583">
                  <c:v>4</c:v>
                </c:pt>
                <c:pt idx="7584">
                  <c:v>4</c:v>
                </c:pt>
                <c:pt idx="7585">
                  <c:v>3</c:v>
                </c:pt>
                <c:pt idx="7586">
                  <c:v>5</c:v>
                </c:pt>
                <c:pt idx="7587">
                  <c:v>2</c:v>
                </c:pt>
                <c:pt idx="7588">
                  <c:v>6</c:v>
                </c:pt>
                <c:pt idx="7589">
                  <c:v>5</c:v>
                </c:pt>
                <c:pt idx="7590">
                  <c:v>3</c:v>
                </c:pt>
                <c:pt idx="7591">
                  <c:v>1</c:v>
                </c:pt>
                <c:pt idx="7592">
                  <c:v>2</c:v>
                </c:pt>
                <c:pt idx="7593">
                  <c:v>2</c:v>
                </c:pt>
                <c:pt idx="7594">
                  <c:v>1</c:v>
                </c:pt>
                <c:pt idx="7595">
                  <c:v>1</c:v>
                </c:pt>
                <c:pt idx="7596">
                  <c:v>1</c:v>
                </c:pt>
                <c:pt idx="7597">
                  <c:v>6</c:v>
                </c:pt>
                <c:pt idx="7598">
                  <c:v>4</c:v>
                </c:pt>
                <c:pt idx="7599">
                  <c:v>1</c:v>
                </c:pt>
                <c:pt idx="7600">
                  <c:v>1</c:v>
                </c:pt>
                <c:pt idx="7601">
                  <c:v>0</c:v>
                </c:pt>
                <c:pt idx="7602">
                  <c:v>3</c:v>
                </c:pt>
                <c:pt idx="7603">
                  <c:v>0</c:v>
                </c:pt>
                <c:pt idx="7604">
                  <c:v>3</c:v>
                </c:pt>
                <c:pt idx="7605">
                  <c:v>4</c:v>
                </c:pt>
                <c:pt idx="7606">
                  <c:v>4</c:v>
                </c:pt>
                <c:pt idx="7607">
                  <c:v>2</c:v>
                </c:pt>
                <c:pt idx="7608">
                  <c:v>0</c:v>
                </c:pt>
                <c:pt idx="7609">
                  <c:v>3</c:v>
                </c:pt>
                <c:pt idx="7610">
                  <c:v>4</c:v>
                </c:pt>
                <c:pt idx="7611">
                  <c:v>3</c:v>
                </c:pt>
                <c:pt idx="7612">
                  <c:v>1</c:v>
                </c:pt>
                <c:pt idx="7613">
                  <c:v>5</c:v>
                </c:pt>
                <c:pt idx="7614">
                  <c:v>0</c:v>
                </c:pt>
                <c:pt idx="7615">
                  <c:v>4</c:v>
                </c:pt>
                <c:pt idx="7616">
                  <c:v>6</c:v>
                </c:pt>
                <c:pt idx="7617">
                  <c:v>6</c:v>
                </c:pt>
                <c:pt idx="7618">
                  <c:v>3</c:v>
                </c:pt>
                <c:pt idx="7619">
                  <c:v>7</c:v>
                </c:pt>
                <c:pt idx="7620">
                  <c:v>1</c:v>
                </c:pt>
                <c:pt idx="7621">
                  <c:v>2</c:v>
                </c:pt>
                <c:pt idx="7622">
                  <c:v>1</c:v>
                </c:pt>
                <c:pt idx="7623">
                  <c:v>1</c:v>
                </c:pt>
                <c:pt idx="7624">
                  <c:v>2</c:v>
                </c:pt>
                <c:pt idx="7625">
                  <c:v>4</c:v>
                </c:pt>
                <c:pt idx="7626">
                  <c:v>1</c:v>
                </c:pt>
                <c:pt idx="7627">
                  <c:v>2</c:v>
                </c:pt>
                <c:pt idx="7628">
                  <c:v>2</c:v>
                </c:pt>
                <c:pt idx="7629">
                  <c:v>3</c:v>
                </c:pt>
                <c:pt idx="7630">
                  <c:v>2</c:v>
                </c:pt>
                <c:pt idx="7631">
                  <c:v>4</c:v>
                </c:pt>
                <c:pt idx="7632">
                  <c:v>5</c:v>
                </c:pt>
                <c:pt idx="7633">
                  <c:v>5</c:v>
                </c:pt>
                <c:pt idx="7634">
                  <c:v>3</c:v>
                </c:pt>
                <c:pt idx="7635">
                  <c:v>1</c:v>
                </c:pt>
                <c:pt idx="7636">
                  <c:v>2</c:v>
                </c:pt>
                <c:pt idx="7637">
                  <c:v>2</c:v>
                </c:pt>
                <c:pt idx="7638">
                  <c:v>5</c:v>
                </c:pt>
                <c:pt idx="7639">
                  <c:v>2</c:v>
                </c:pt>
                <c:pt idx="7640">
                  <c:v>2</c:v>
                </c:pt>
                <c:pt idx="7641">
                  <c:v>2</c:v>
                </c:pt>
                <c:pt idx="7642">
                  <c:v>0</c:v>
                </c:pt>
                <c:pt idx="7643">
                  <c:v>3</c:v>
                </c:pt>
                <c:pt idx="7644">
                  <c:v>4</c:v>
                </c:pt>
                <c:pt idx="7645">
                  <c:v>3</c:v>
                </c:pt>
                <c:pt idx="7646">
                  <c:v>2</c:v>
                </c:pt>
                <c:pt idx="7647">
                  <c:v>3</c:v>
                </c:pt>
                <c:pt idx="7648">
                  <c:v>4</c:v>
                </c:pt>
                <c:pt idx="7649">
                  <c:v>2</c:v>
                </c:pt>
                <c:pt idx="7650">
                  <c:v>2</c:v>
                </c:pt>
                <c:pt idx="7651">
                  <c:v>2</c:v>
                </c:pt>
                <c:pt idx="7652">
                  <c:v>2</c:v>
                </c:pt>
                <c:pt idx="7653">
                  <c:v>2</c:v>
                </c:pt>
                <c:pt idx="7654">
                  <c:v>3</c:v>
                </c:pt>
                <c:pt idx="7655">
                  <c:v>6</c:v>
                </c:pt>
                <c:pt idx="7656">
                  <c:v>4</c:v>
                </c:pt>
                <c:pt idx="7657">
                  <c:v>7</c:v>
                </c:pt>
                <c:pt idx="7658">
                  <c:v>4</c:v>
                </c:pt>
                <c:pt idx="7659">
                  <c:v>7</c:v>
                </c:pt>
                <c:pt idx="7660">
                  <c:v>2</c:v>
                </c:pt>
                <c:pt idx="7661">
                  <c:v>5</c:v>
                </c:pt>
                <c:pt idx="7662">
                  <c:v>3</c:v>
                </c:pt>
                <c:pt idx="7663">
                  <c:v>3</c:v>
                </c:pt>
                <c:pt idx="7664">
                  <c:v>4</c:v>
                </c:pt>
                <c:pt idx="7665">
                  <c:v>10</c:v>
                </c:pt>
                <c:pt idx="7666">
                  <c:v>6</c:v>
                </c:pt>
                <c:pt idx="7667">
                  <c:v>3</c:v>
                </c:pt>
                <c:pt idx="7668">
                  <c:v>5</c:v>
                </c:pt>
                <c:pt idx="7669">
                  <c:v>2</c:v>
                </c:pt>
                <c:pt idx="7670">
                  <c:v>5</c:v>
                </c:pt>
                <c:pt idx="7671">
                  <c:v>5</c:v>
                </c:pt>
                <c:pt idx="7672">
                  <c:v>4</c:v>
                </c:pt>
                <c:pt idx="7673">
                  <c:v>5</c:v>
                </c:pt>
                <c:pt idx="7674">
                  <c:v>7</c:v>
                </c:pt>
                <c:pt idx="7675">
                  <c:v>9</c:v>
                </c:pt>
                <c:pt idx="7676">
                  <c:v>10</c:v>
                </c:pt>
                <c:pt idx="7677">
                  <c:v>3</c:v>
                </c:pt>
                <c:pt idx="7678">
                  <c:v>4</c:v>
                </c:pt>
                <c:pt idx="7679">
                  <c:v>6</c:v>
                </c:pt>
                <c:pt idx="7680">
                  <c:v>7</c:v>
                </c:pt>
                <c:pt idx="7681">
                  <c:v>7</c:v>
                </c:pt>
                <c:pt idx="7682">
                  <c:v>3</c:v>
                </c:pt>
                <c:pt idx="7683">
                  <c:v>7</c:v>
                </c:pt>
                <c:pt idx="7684">
                  <c:v>10</c:v>
                </c:pt>
                <c:pt idx="7685">
                  <c:v>9</c:v>
                </c:pt>
                <c:pt idx="7686">
                  <c:v>13</c:v>
                </c:pt>
                <c:pt idx="7687">
                  <c:v>19</c:v>
                </c:pt>
                <c:pt idx="7688">
                  <c:v>6</c:v>
                </c:pt>
                <c:pt idx="7689">
                  <c:v>4</c:v>
                </c:pt>
                <c:pt idx="7690">
                  <c:v>7</c:v>
                </c:pt>
                <c:pt idx="7691">
                  <c:v>5</c:v>
                </c:pt>
                <c:pt idx="7692">
                  <c:v>11</c:v>
                </c:pt>
                <c:pt idx="7693">
                  <c:v>8</c:v>
                </c:pt>
                <c:pt idx="7694">
                  <c:v>18</c:v>
                </c:pt>
                <c:pt idx="7695">
                  <c:v>5</c:v>
                </c:pt>
                <c:pt idx="7696">
                  <c:v>9</c:v>
                </c:pt>
                <c:pt idx="7697">
                  <c:v>7</c:v>
                </c:pt>
                <c:pt idx="7698">
                  <c:v>10</c:v>
                </c:pt>
                <c:pt idx="7699">
                  <c:v>13</c:v>
                </c:pt>
                <c:pt idx="7700">
                  <c:v>10</c:v>
                </c:pt>
                <c:pt idx="7701">
                  <c:v>17</c:v>
                </c:pt>
                <c:pt idx="7702">
                  <c:v>10</c:v>
                </c:pt>
                <c:pt idx="7703">
                  <c:v>13</c:v>
                </c:pt>
                <c:pt idx="7704">
                  <c:v>11</c:v>
                </c:pt>
                <c:pt idx="7705">
                  <c:v>5</c:v>
                </c:pt>
                <c:pt idx="7706">
                  <c:v>7</c:v>
                </c:pt>
                <c:pt idx="7707">
                  <c:v>8</c:v>
                </c:pt>
                <c:pt idx="7708">
                  <c:v>8</c:v>
                </c:pt>
                <c:pt idx="7709">
                  <c:v>7</c:v>
                </c:pt>
                <c:pt idx="7710">
                  <c:v>13</c:v>
                </c:pt>
                <c:pt idx="7711">
                  <c:v>12</c:v>
                </c:pt>
                <c:pt idx="7712">
                  <c:v>5</c:v>
                </c:pt>
                <c:pt idx="7713">
                  <c:v>12</c:v>
                </c:pt>
                <c:pt idx="7714">
                  <c:v>9</c:v>
                </c:pt>
                <c:pt idx="7715">
                  <c:v>8</c:v>
                </c:pt>
                <c:pt idx="7716">
                  <c:v>9</c:v>
                </c:pt>
                <c:pt idx="7717">
                  <c:v>5</c:v>
                </c:pt>
                <c:pt idx="7718">
                  <c:v>3</c:v>
                </c:pt>
                <c:pt idx="7719">
                  <c:v>8</c:v>
                </c:pt>
                <c:pt idx="7720">
                  <c:v>5</c:v>
                </c:pt>
                <c:pt idx="7721">
                  <c:v>7</c:v>
                </c:pt>
                <c:pt idx="7722">
                  <c:v>9</c:v>
                </c:pt>
                <c:pt idx="7723">
                  <c:v>3</c:v>
                </c:pt>
                <c:pt idx="7724">
                  <c:v>8</c:v>
                </c:pt>
                <c:pt idx="7725">
                  <c:v>9</c:v>
                </c:pt>
                <c:pt idx="7726">
                  <c:v>12</c:v>
                </c:pt>
                <c:pt idx="7727">
                  <c:v>8</c:v>
                </c:pt>
                <c:pt idx="7728">
                  <c:v>4</c:v>
                </c:pt>
                <c:pt idx="7729">
                  <c:v>7</c:v>
                </c:pt>
                <c:pt idx="7730">
                  <c:v>5</c:v>
                </c:pt>
                <c:pt idx="7731">
                  <c:v>7</c:v>
                </c:pt>
                <c:pt idx="7732">
                  <c:v>5</c:v>
                </c:pt>
                <c:pt idx="7733">
                  <c:v>4</c:v>
                </c:pt>
                <c:pt idx="7734">
                  <c:v>11</c:v>
                </c:pt>
                <c:pt idx="7735">
                  <c:v>3</c:v>
                </c:pt>
                <c:pt idx="7736">
                  <c:v>4</c:v>
                </c:pt>
                <c:pt idx="7737">
                  <c:v>2</c:v>
                </c:pt>
                <c:pt idx="7738">
                  <c:v>7</c:v>
                </c:pt>
                <c:pt idx="7739">
                  <c:v>3</c:v>
                </c:pt>
                <c:pt idx="7740">
                  <c:v>5</c:v>
                </c:pt>
                <c:pt idx="7741">
                  <c:v>3</c:v>
                </c:pt>
                <c:pt idx="7742">
                  <c:v>3</c:v>
                </c:pt>
                <c:pt idx="7743">
                  <c:v>2</c:v>
                </c:pt>
                <c:pt idx="7744">
                  <c:v>4</c:v>
                </c:pt>
                <c:pt idx="7745">
                  <c:v>7</c:v>
                </c:pt>
                <c:pt idx="7746">
                  <c:v>9</c:v>
                </c:pt>
                <c:pt idx="7747">
                  <c:v>5</c:v>
                </c:pt>
                <c:pt idx="7748">
                  <c:v>4</c:v>
                </c:pt>
                <c:pt idx="7749">
                  <c:v>3</c:v>
                </c:pt>
                <c:pt idx="7750">
                  <c:v>5</c:v>
                </c:pt>
                <c:pt idx="7751">
                  <c:v>5</c:v>
                </c:pt>
                <c:pt idx="7752">
                  <c:v>4</c:v>
                </c:pt>
                <c:pt idx="7753">
                  <c:v>6</c:v>
                </c:pt>
                <c:pt idx="7754">
                  <c:v>4</c:v>
                </c:pt>
                <c:pt idx="7755">
                  <c:v>2</c:v>
                </c:pt>
                <c:pt idx="7756">
                  <c:v>5</c:v>
                </c:pt>
                <c:pt idx="7757">
                  <c:v>6</c:v>
                </c:pt>
                <c:pt idx="7758">
                  <c:v>3</c:v>
                </c:pt>
                <c:pt idx="7759">
                  <c:v>2</c:v>
                </c:pt>
                <c:pt idx="7760">
                  <c:v>3</c:v>
                </c:pt>
                <c:pt idx="7761">
                  <c:v>4</c:v>
                </c:pt>
                <c:pt idx="7762">
                  <c:v>7</c:v>
                </c:pt>
                <c:pt idx="7763">
                  <c:v>6</c:v>
                </c:pt>
                <c:pt idx="7764">
                  <c:v>5</c:v>
                </c:pt>
                <c:pt idx="7765">
                  <c:v>3</c:v>
                </c:pt>
                <c:pt idx="7766">
                  <c:v>1</c:v>
                </c:pt>
                <c:pt idx="7767">
                  <c:v>4</c:v>
                </c:pt>
                <c:pt idx="7768">
                  <c:v>7</c:v>
                </c:pt>
                <c:pt idx="7769">
                  <c:v>3</c:v>
                </c:pt>
                <c:pt idx="7770">
                  <c:v>0</c:v>
                </c:pt>
                <c:pt idx="7771">
                  <c:v>6</c:v>
                </c:pt>
                <c:pt idx="7772">
                  <c:v>4</c:v>
                </c:pt>
                <c:pt idx="7773">
                  <c:v>4</c:v>
                </c:pt>
                <c:pt idx="7774">
                  <c:v>4</c:v>
                </c:pt>
                <c:pt idx="7775">
                  <c:v>4</c:v>
                </c:pt>
                <c:pt idx="7776">
                  <c:v>3</c:v>
                </c:pt>
                <c:pt idx="7777">
                  <c:v>6</c:v>
                </c:pt>
                <c:pt idx="7778">
                  <c:v>3</c:v>
                </c:pt>
                <c:pt idx="7779">
                  <c:v>5</c:v>
                </c:pt>
                <c:pt idx="7780">
                  <c:v>3</c:v>
                </c:pt>
                <c:pt idx="7781">
                  <c:v>0</c:v>
                </c:pt>
                <c:pt idx="7782">
                  <c:v>2</c:v>
                </c:pt>
                <c:pt idx="7783">
                  <c:v>4</c:v>
                </c:pt>
                <c:pt idx="7784">
                  <c:v>2</c:v>
                </c:pt>
                <c:pt idx="7785">
                  <c:v>1</c:v>
                </c:pt>
                <c:pt idx="7786">
                  <c:v>3</c:v>
                </c:pt>
                <c:pt idx="7787">
                  <c:v>0</c:v>
                </c:pt>
                <c:pt idx="7788">
                  <c:v>3</c:v>
                </c:pt>
                <c:pt idx="7789">
                  <c:v>1</c:v>
                </c:pt>
                <c:pt idx="7790">
                  <c:v>4</c:v>
                </c:pt>
                <c:pt idx="7791">
                  <c:v>1</c:v>
                </c:pt>
                <c:pt idx="7792">
                  <c:v>3</c:v>
                </c:pt>
                <c:pt idx="7793">
                  <c:v>2</c:v>
                </c:pt>
                <c:pt idx="7794">
                  <c:v>4</c:v>
                </c:pt>
                <c:pt idx="7795">
                  <c:v>2</c:v>
                </c:pt>
                <c:pt idx="7796">
                  <c:v>2</c:v>
                </c:pt>
                <c:pt idx="7797">
                  <c:v>1</c:v>
                </c:pt>
                <c:pt idx="7798">
                  <c:v>5</c:v>
                </c:pt>
                <c:pt idx="7799">
                  <c:v>1</c:v>
                </c:pt>
                <c:pt idx="7800">
                  <c:v>0</c:v>
                </c:pt>
                <c:pt idx="7801">
                  <c:v>3</c:v>
                </c:pt>
                <c:pt idx="7802">
                  <c:v>1</c:v>
                </c:pt>
                <c:pt idx="7803">
                  <c:v>3</c:v>
                </c:pt>
                <c:pt idx="7804">
                  <c:v>3</c:v>
                </c:pt>
                <c:pt idx="7805">
                  <c:v>2</c:v>
                </c:pt>
                <c:pt idx="7806">
                  <c:v>1</c:v>
                </c:pt>
                <c:pt idx="7807">
                  <c:v>0</c:v>
                </c:pt>
                <c:pt idx="7808">
                  <c:v>2</c:v>
                </c:pt>
                <c:pt idx="7809">
                  <c:v>4</c:v>
                </c:pt>
                <c:pt idx="7810">
                  <c:v>2</c:v>
                </c:pt>
                <c:pt idx="7811">
                  <c:v>0</c:v>
                </c:pt>
                <c:pt idx="7812">
                  <c:v>1</c:v>
                </c:pt>
                <c:pt idx="7813">
                  <c:v>3</c:v>
                </c:pt>
                <c:pt idx="7814">
                  <c:v>1</c:v>
                </c:pt>
                <c:pt idx="7815">
                  <c:v>2</c:v>
                </c:pt>
                <c:pt idx="7816">
                  <c:v>4</c:v>
                </c:pt>
                <c:pt idx="7817">
                  <c:v>2</c:v>
                </c:pt>
                <c:pt idx="7818">
                  <c:v>4</c:v>
                </c:pt>
                <c:pt idx="7819">
                  <c:v>4</c:v>
                </c:pt>
                <c:pt idx="7820">
                  <c:v>2</c:v>
                </c:pt>
                <c:pt idx="7821">
                  <c:v>4</c:v>
                </c:pt>
                <c:pt idx="7822">
                  <c:v>2</c:v>
                </c:pt>
                <c:pt idx="7823">
                  <c:v>1</c:v>
                </c:pt>
                <c:pt idx="7824">
                  <c:v>6</c:v>
                </c:pt>
                <c:pt idx="7825">
                  <c:v>4</c:v>
                </c:pt>
                <c:pt idx="7826">
                  <c:v>4</c:v>
                </c:pt>
                <c:pt idx="7827">
                  <c:v>2</c:v>
                </c:pt>
                <c:pt idx="7828">
                  <c:v>6</c:v>
                </c:pt>
                <c:pt idx="7829">
                  <c:v>2</c:v>
                </c:pt>
                <c:pt idx="7830">
                  <c:v>4</c:v>
                </c:pt>
                <c:pt idx="7831">
                  <c:v>0</c:v>
                </c:pt>
                <c:pt idx="7832">
                  <c:v>1</c:v>
                </c:pt>
                <c:pt idx="7833">
                  <c:v>0</c:v>
                </c:pt>
                <c:pt idx="7834">
                  <c:v>4</c:v>
                </c:pt>
                <c:pt idx="7835">
                  <c:v>1</c:v>
                </c:pt>
                <c:pt idx="7836">
                  <c:v>2</c:v>
                </c:pt>
                <c:pt idx="7837">
                  <c:v>2</c:v>
                </c:pt>
                <c:pt idx="7838">
                  <c:v>3</c:v>
                </c:pt>
                <c:pt idx="7839">
                  <c:v>2</c:v>
                </c:pt>
                <c:pt idx="7840">
                  <c:v>2</c:v>
                </c:pt>
                <c:pt idx="7841">
                  <c:v>3</c:v>
                </c:pt>
                <c:pt idx="7842">
                  <c:v>1</c:v>
                </c:pt>
                <c:pt idx="7843">
                  <c:v>2</c:v>
                </c:pt>
                <c:pt idx="7844">
                  <c:v>1</c:v>
                </c:pt>
                <c:pt idx="7845">
                  <c:v>2</c:v>
                </c:pt>
                <c:pt idx="7846">
                  <c:v>0</c:v>
                </c:pt>
                <c:pt idx="7847">
                  <c:v>1</c:v>
                </c:pt>
                <c:pt idx="7848">
                  <c:v>1</c:v>
                </c:pt>
                <c:pt idx="7849">
                  <c:v>3</c:v>
                </c:pt>
                <c:pt idx="7850">
                  <c:v>1</c:v>
                </c:pt>
                <c:pt idx="7851">
                  <c:v>0</c:v>
                </c:pt>
                <c:pt idx="7852">
                  <c:v>1</c:v>
                </c:pt>
                <c:pt idx="7853">
                  <c:v>0</c:v>
                </c:pt>
                <c:pt idx="7854">
                  <c:v>1</c:v>
                </c:pt>
                <c:pt idx="7855">
                  <c:v>6</c:v>
                </c:pt>
                <c:pt idx="7856">
                  <c:v>0</c:v>
                </c:pt>
                <c:pt idx="7857">
                  <c:v>3</c:v>
                </c:pt>
                <c:pt idx="7858">
                  <c:v>2</c:v>
                </c:pt>
                <c:pt idx="7859">
                  <c:v>3</c:v>
                </c:pt>
                <c:pt idx="7860">
                  <c:v>3</c:v>
                </c:pt>
                <c:pt idx="7861">
                  <c:v>2</c:v>
                </c:pt>
                <c:pt idx="7862">
                  <c:v>1</c:v>
                </c:pt>
                <c:pt idx="7863">
                  <c:v>4</c:v>
                </c:pt>
                <c:pt idx="7864">
                  <c:v>4</c:v>
                </c:pt>
                <c:pt idx="7865">
                  <c:v>2</c:v>
                </c:pt>
                <c:pt idx="7866">
                  <c:v>6</c:v>
                </c:pt>
                <c:pt idx="7867">
                  <c:v>0</c:v>
                </c:pt>
                <c:pt idx="7868">
                  <c:v>3</c:v>
                </c:pt>
                <c:pt idx="7869">
                  <c:v>1</c:v>
                </c:pt>
                <c:pt idx="7870">
                  <c:v>1</c:v>
                </c:pt>
                <c:pt idx="7871">
                  <c:v>4</c:v>
                </c:pt>
                <c:pt idx="7872">
                  <c:v>2</c:v>
                </c:pt>
                <c:pt idx="7873">
                  <c:v>1</c:v>
                </c:pt>
                <c:pt idx="7874">
                  <c:v>4</c:v>
                </c:pt>
                <c:pt idx="7875">
                  <c:v>2</c:v>
                </c:pt>
                <c:pt idx="7876">
                  <c:v>0</c:v>
                </c:pt>
                <c:pt idx="7877">
                  <c:v>3</c:v>
                </c:pt>
                <c:pt idx="7878">
                  <c:v>4</c:v>
                </c:pt>
                <c:pt idx="7879">
                  <c:v>1</c:v>
                </c:pt>
                <c:pt idx="7880">
                  <c:v>0</c:v>
                </c:pt>
                <c:pt idx="7881">
                  <c:v>2</c:v>
                </c:pt>
                <c:pt idx="7882">
                  <c:v>1</c:v>
                </c:pt>
                <c:pt idx="7883">
                  <c:v>0</c:v>
                </c:pt>
                <c:pt idx="7884">
                  <c:v>2</c:v>
                </c:pt>
                <c:pt idx="7885">
                  <c:v>1</c:v>
                </c:pt>
                <c:pt idx="7886">
                  <c:v>1</c:v>
                </c:pt>
                <c:pt idx="7887">
                  <c:v>1</c:v>
                </c:pt>
                <c:pt idx="7888">
                  <c:v>1</c:v>
                </c:pt>
                <c:pt idx="7889">
                  <c:v>3</c:v>
                </c:pt>
                <c:pt idx="7890">
                  <c:v>2</c:v>
                </c:pt>
                <c:pt idx="7891">
                  <c:v>3</c:v>
                </c:pt>
                <c:pt idx="7892">
                  <c:v>2</c:v>
                </c:pt>
                <c:pt idx="7893">
                  <c:v>2</c:v>
                </c:pt>
                <c:pt idx="7894">
                  <c:v>1</c:v>
                </c:pt>
                <c:pt idx="7895">
                  <c:v>3</c:v>
                </c:pt>
                <c:pt idx="7896">
                  <c:v>3</c:v>
                </c:pt>
                <c:pt idx="7897">
                  <c:v>1</c:v>
                </c:pt>
                <c:pt idx="7898">
                  <c:v>4</c:v>
                </c:pt>
                <c:pt idx="7899">
                  <c:v>4</c:v>
                </c:pt>
                <c:pt idx="7900">
                  <c:v>0</c:v>
                </c:pt>
                <c:pt idx="7901">
                  <c:v>1</c:v>
                </c:pt>
                <c:pt idx="7902">
                  <c:v>6</c:v>
                </c:pt>
                <c:pt idx="7903">
                  <c:v>2</c:v>
                </c:pt>
                <c:pt idx="7904">
                  <c:v>1</c:v>
                </c:pt>
                <c:pt idx="7905">
                  <c:v>4</c:v>
                </c:pt>
                <c:pt idx="7906">
                  <c:v>3</c:v>
                </c:pt>
                <c:pt idx="7907">
                  <c:v>2</c:v>
                </c:pt>
                <c:pt idx="7908">
                  <c:v>4</c:v>
                </c:pt>
                <c:pt idx="7909">
                  <c:v>5</c:v>
                </c:pt>
                <c:pt idx="7910">
                  <c:v>0</c:v>
                </c:pt>
                <c:pt idx="7911">
                  <c:v>1</c:v>
                </c:pt>
                <c:pt idx="7912">
                  <c:v>7</c:v>
                </c:pt>
                <c:pt idx="7913">
                  <c:v>2</c:v>
                </c:pt>
                <c:pt idx="7914">
                  <c:v>2</c:v>
                </c:pt>
                <c:pt idx="7915">
                  <c:v>3</c:v>
                </c:pt>
                <c:pt idx="7916">
                  <c:v>2</c:v>
                </c:pt>
                <c:pt idx="7917">
                  <c:v>4</c:v>
                </c:pt>
                <c:pt idx="7918">
                  <c:v>1</c:v>
                </c:pt>
                <c:pt idx="7919">
                  <c:v>5</c:v>
                </c:pt>
                <c:pt idx="7920">
                  <c:v>1</c:v>
                </c:pt>
                <c:pt idx="7921">
                  <c:v>2</c:v>
                </c:pt>
                <c:pt idx="7922">
                  <c:v>0</c:v>
                </c:pt>
                <c:pt idx="7923">
                  <c:v>5</c:v>
                </c:pt>
                <c:pt idx="7924">
                  <c:v>3</c:v>
                </c:pt>
                <c:pt idx="7925">
                  <c:v>2</c:v>
                </c:pt>
                <c:pt idx="7926">
                  <c:v>5</c:v>
                </c:pt>
                <c:pt idx="7927">
                  <c:v>2</c:v>
                </c:pt>
                <c:pt idx="7928">
                  <c:v>3</c:v>
                </c:pt>
                <c:pt idx="7929">
                  <c:v>1</c:v>
                </c:pt>
                <c:pt idx="7930">
                  <c:v>1</c:v>
                </c:pt>
                <c:pt idx="7931">
                  <c:v>2</c:v>
                </c:pt>
                <c:pt idx="7932">
                  <c:v>4</c:v>
                </c:pt>
                <c:pt idx="7933">
                  <c:v>3</c:v>
                </c:pt>
                <c:pt idx="7934">
                  <c:v>2</c:v>
                </c:pt>
                <c:pt idx="7935">
                  <c:v>1</c:v>
                </c:pt>
                <c:pt idx="7936">
                  <c:v>1</c:v>
                </c:pt>
                <c:pt idx="7937">
                  <c:v>3</c:v>
                </c:pt>
                <c:pt idx="7938">
                  <c:v>0</c:v>
                </c:pt>
                <c:pt idx="7939">
                  <c:v>1</c:v>
                </c:pt>
                <c:pt idx="7940">
                  <c:v>2</c:v>
                </c:pt>
                <c:pt idx="7941">
                  <c:v>3</c:v>
                </c:pt>
                <c:pt idx="7942">
                  <c:v>5</c:v>
                </c:pt>
                <c:pt idx="7943">
                  <c:v>2</c:v>
                </c:pt>
                <c:pt idx="7944">
                  <c:v>4</c:v>
                </c:pt>
                <c:pt idx="7945">
                  <c:v>1</c:v>
                </c:pt>
                <c:pt idx="7946">
                  <c:v>2</c:v>
                </c:pt>
                <c:pt idx="7947">
                  <c:v>4</c:v>
                </c:pt>
                <c:pt idx="7948">
                  <c:v>1</c:v>
                </c:pt>
                <c:pt idx="7949">
                  <c:v>2</c:v>
                </c:pt>
                <c:pt idx="7950">
                  <c:v>1</c:v>
                </c:pt>
                <c:pt idx="7951">
                  <c:v>2</c:v>
                </c:pt>
                <c:pt idx="7952">
                  <c:v>2</c:v>
                </c:pt>
                <c:pt idx="7953">
                  <c:v>1</c:v>
                </c:pt>
                <c:pt idx="7954">
                  <c:v>4</c:v>
                </c:pt>
                <c:pt idx="7955">
                  <c:v>1</c:v>
                </c:pt>
                <c:pt idx="7956">
                  <c:v>4</c:v>
                </c:pt>
                <c:pt idx="7957">
                  <c:v>2</c:v>
                </c:pt>
                <c:pt idx="7958">
                  <c:v>0</c:v>
                </c:pt>
                <c:pt idx="7959">
                  <c:v>2</c:v>
                </c:pt>
                <c:pt idx="7960">
                  <c:v>3</c:v>
                </c:pt>
                <c:pt idx="7961">
                  <c:v>1</c:v>
                </c:pt>
                <c:pt idx="7962">
                  <c:v>2</c:v>
                </c:pt>
                <c:pt idx="7963">
                  <c:v>1</c:v>
                </c:pt>
                <c:pt idx="7964">
                  <c:v>1</c:v>
                </c:pt>
                <c:pt idx="7965">
                  <c:v>0</c:v>
                </c:pt>
                <c:pt idx="7966">
                  <c:v>0</c:v>
                </c:pt>
                <c:pt idx="7967">
                  <c:v>3</c:v>
                </c:pt>
                <c:pt idx="7968">
                  <c:v>3</c:v>
                </c:pt>
                <c:pt idx="7969">
                  <c:v>4</c:v>
                </c:pt>
                <c:pt idx="7970">
                  <c:v>2</c:v>
                </c:pt>
                <c:pt idx="7971">
                  <c:v>2</c:v>
                </c:pt>
                <c:pt idx="7972">
                  <c:v>2</c:v>
                </c:pt>
                <c:pt idx="7973">
                  <c:v>1</c:v>
                </c:pt>
                <c:pt idx="7974">
                  <c:v>4</c:v>
                </c:pt>
                <c:pt idx="7975">
                  <c:v>3</c:v>
                </c:pt>
                <c:pt idx="7976">
                  <c:v>5</c:v>
                </c:pt>
                <c:pt idx="7977">
                  <c:v>2</c:v>
                </c:pt>
                <c:pt idx="7978">
                  <c:v>1</c:v>
                </c:pt>
                <c:pt idx="7979">
                  <c:v>0</c:v>
                </c:pt>
                <c:pt idx="7980">
                  <c:v>3</c:v>
                </c:pt>
                <c:pt idx="7981">
                  <c:v>2</c:v>
                </c:pt>
                <c:pt idx="7982">
                  <c:v>0</c:v>
                </c:pt>
                <c:pt idx="7983">
                  <c:v>2</c:v>
                </c:pt>
                <c:pt idx="7984">
                  <c:v>1</c:v>
                </c:pt>
                <c:pt idx="7985">
                  <c:v>1</c:v>
                </c:pt>
                <c:pt idx="7986">
                  <c:v>3</c:v>
                </c:pt>
                <c:pt idx="7987">
                  <c:v>0</c:v>
                </c:pt>
                <c:pt idx="7988">
                  <c:v>3</c:v>
                </c:pt>
                <c:pt idx="7989">
                  <c:v>3</c:v>
                </c:pt>
                <c:pt idx="7990">
                  <c:v>1</c:v>
                </c:pt>
                <c:pt idx="7991">
                  <c:v>0</c:v>
                </c:pt>
                <c:pt idx="7992">
                  <c:v>2</c:v>
                </c:pt>
                <c:pt idx="7993">
                  <c:v>3</c:v>
                </c:pt>
                <c:pt idx="7994">
                  <c:v>1</c:v>
                </c:pt>
                <c:pt idx="7995">
                  <c:v>2</c:v>
                </c:pt>
                <c:pt idx="7996">
                  <c:v>1</c:v>
                </c:pt>
                <c:pt idx="7997">
                  <c:v>0</c:v>
                </c:pt>
                <c:pt idx="7998">
                  <c:v>0</c:v>
                </c:pt>
                <c:pt idx="7999">
                  <c:v>5</c:v>
                </c:pt>
                <c:pt idx="8000">
                  <c:v>2</c:v>
                </c:pt>
                <c:pt idx="8001">
                  <c:v>0</c:v>
                </c:pt>
                <c:pt idx="8002">
                  <c:v>0</c:v>
                </c:pt>
                <c:pt idx="8003">
                  <c:v>1</c:v>
                </c:pt>
                <c:pt idx="8004">
                  <c:v>3</c:v>
                </c:pt>
                <c:pt idx="8005">
                  <c:v>4</c:v>
                </c:pt>
                <c:pt idx="8006">
                  <c:v>2</c:v>
                </c:pt>
                <c:pt idx="8007">
                  <c:v>4</c:v>
                </c:pt>
                <c:pt idx="8008">
                  <c:v>2</c:v>
                </c:pt>
                <c:pt idx="8009">
                  <c:v>1</c:v>
                </c:pt>
                <c:pt idx="8010">
                  <c:v>1</c:v>
                </c:pt>
                <c:pt idx="8011">
                  <c:v>0</c:v>
                </c:pt>
                <c:pt idx="8012">
                  <c:v>3</c:v>
                </c:pt>
                <c:pt idx="8013">
                  <c:v>1</c:v>
                </c:pt>
                <c:pt idx="8014">
                  <c:v>1</c:v>
                </c:pt>
                <c:pt idx="8015">
                  <c:v>2</c:v>
                </c:pt>
                <c:pt idx="8016">
                  <c:v>2</c:v>
                </c:pt>
                <c:pt idx="8017">
                  <c:v>1</c:v>
                </c:pt>
                <c:pt idx="8018">
                  <c:v>1</c:v>
                </c:pt>
                <c:pt idx="8019">
                  <c:v>0</c:v>
                </c:pt>
                <c:pt idx="8020">
                  <c:v>6</c:v>
                </c:pt>
                <c:pt idx="8021">
                  <c:v>3</c:v>
                </c:pt>
                <c:pt idx="8022">
                  <c:v>0</c:v>
                </c:pt>
                <c:pt idx="8023">
                  <c:v>2</c:v>
                </c:pt>
                <c:pt idx="8024">
                  <c:v>2</c:v>
                </c:pt>
                <c:pt idx="8025">
                  <c:v>2</c:v>
                </c:pt>
                <c:pt idx="8026">
                  <c:v>2</c:v>
                </c:pt>
                <c:pt idx="8027">
                  <c:v>1</c:v>
                </c:pt>
                <c:pt idx="8028">
                  <c:v>0</c:v>
                </c:pt>
                <c:pt idx="8029">
                  <c:v>1</c:v>
                </c:pt>
                <c:pt idx="8030">
                  <c:v>3</c:v>
                </c:pt>
                <c:pt idx="8031">
                  <c:v>4</c:v>
                </c:pt>
                <c:pt idx="8032">
                  <c:v>2</c:v>
                </c:pt>
                <c:pt idx="8033">
                  <c:v>1</c:v>
                </c:pt>
                <c:pt idx="8034">
                  <c:v>0</c:v>
                </c:pt>
                <c:pt idx="8035">
                  <c:v>3</c:v>
                </c:pt>
                <c:pt idx="8036">
                  <c:v>3</c:v>
                </c:pt>
                <c:pt idx="8037">
                  <c:v>1</c:v>
                </c:pt>
                <c:pt idx="8038">
                  <c:v>2</c:v>
                </c:pt>
                <c:pt idx="8039">
                  <c:v>2</c:v>
                </c:pt>
                <c:pt idx="8040">
                  <c:v>5</c:v>
                </c:pt>
                <c:pt idx="8041">
                  <c:v>0</c:v>
                </c:pt>
                <c:pt idx="8042">
                  <c:v>0</c:v>
                </c:pt>
                <c:pt idx="8043">
                  <c:v>4</c:v>
                </c:pt>
                <c:pt idx="8044">
                  <c:v>3</c:v>
                </c:pt>
                <c:pt idx="8045">
                  <c:v>4</c:v>
                </c:pt>
                <c:pt idx="8046">
                  <c:v>5</c:v>
                </c:pt>
                <c:pt idx="8047">
                  <c:v>2</c:v>
                </c:pt>
                <c:pt idx="8048">
                  <c:v>0</c:v>
                </c:pt>
                <c:pt idx="8049">
                  <c:v>2</c:v>
                </c:pt>
                <c:pt idx="8050">
                  <c:v>1</c:v>
                </c:pt>
                <c:pt idx="8051">
                  <c:v>0</c:v>
                </c:pt>
                <c:pt idx="8052">
                  <c:v>2</c:v>
                </c:pt>
                <c:pt idx="8053">
                  <c:v>2</c:v>
                </c:pt>
                <c:pt idx="8054">
                  <c:v>2</c:v>
                </c:pt>
                <c:pt idx="8055">
                  <c:v>0</c:v>
                </c:pt>
                <c:pt idx="8056">
                  <c:v>0</c:v>
                </c:pt>
                <c:pt idx="8057">
                  <c:v>4</c:v>
                </c:pt>
                <c:pt idx="8058">
                  <c:v>0</c:v>
                </c:pt>
                <c:pt idx="8059">
                  <c:v>6</c:v>
                </c:pt>
                <c:pt idx="8060">
                  <c:v>3</c:v>
                </c:pt>
                <c:pt idx="8061">
                  <c:v>3</c:v>
                </c:pt>
                <c:pt idx="8062">
                  <c:v>4</c:v>
                </c:pt>
                <c:pt idx="8063">
                  <c:v>2</c:v>
                </c:pt>
                <c:pt idx="8064">
                  <c:v>0</c:v>
                </c:pt>
                <c:pt idx="8065">
                  <c:v>5</c:v>
                </c:pt>
                <c:pt idx="8066">
                  <c:v>1</c:v>
                </c:pt>
                <c:pt idx="8067">
                  <c:v>4</c:v>
                </c:pt>
                <c:pt idx="8068">
                  <c:v>3</c:v>
                </c:pt>
                <c:pt idx="8069">
                  <c:v>3</c:v>
                </c:pt>
                <c:pt idx="8070">
                  <c:v>3</c:v>
                </c:pt>
                <c:pt idx="8071">
                  <c:v>3</c:v>
                </c:pt>
                <c:pt idx="8072">
                  <c:v>2</c:v>
                </c:pt>
                <c:pt idx="8073">
                  <c:v>3</c:v>
                </c:pt>
                <c:pt idx="8074">
                  <c:v>6</c:v>
                </c:pt>
                <c:pt idx="8075">
                  <c:v>2</c:v>
                </c:pt>
                <c:pt idx="8076">
                  <c:v>1</c:v>
                </c:pt>
                <c:pt idx="8077">
                  <c:v>5</c:v>
                </c:pt>
                <c:pt idx="8078">
                  <c:v>3</c:v>
                </c:pt>
                <c:pt idx="8079">
                  <c:v>2</c:v>
                </c:pt>
                <c:pt idx="8080">
                  <c:v>4</c:v>
                </c:pt>
                <c:pt idx="8081">
                  <c:v>2</c:v>
                </c:pt>
                <c:pt idx="8082">
                  <c:v>0</c:v>
                </c:pt>
                <c:pt idx="8083">
                  <c:v>1</c:v>
                </c:pt>
                <c:pt idx="8084">
                  <c:v>0</c:v>
                </c:pt>
                <c:pt idx="8085">
                  <c:v>4</c:v>
                </c:pt>
                <c:pt idx="8086">
                  <c:v>0</c:v>
                </c:pt>
                <c:pt idx="8087">
                  <c:v>1</c:v>
                </c:pt>
                <c:pt idx="8088">
                  <c:v>0</c:v>
                </c:pt>
                <c:pt idx="8089">
                  <c:v>1</c:v>
                </c:pt>
                <c:pt idx="8090">
                  <c:v>2</c:v>
                </c:pt>
                <c:pt idx="8091">
                  <c:v>1</c:v>
                </c:pt>
                <c:pt idx="8092">
                  <c:v>1</c:v>
                </c:pt>
                <c:pt idx="8093">
                  <c:v>1</c:v>
                </c:pt>
                <c:pt idx="8094">
                  <c:v>0</c:v>
                </c:pt>
                <c:pt idx="8095">
                  <c:v>6</c:v>
                </c:pt>
                <c:pt idx="8096">
                  <c:v>4</c:v>
                </c:pt>
                <c:pt idx="8097">
                  <c:v>1</c:v>
                </c:pt>
                <c:pt idx="8098">
                  <c:v>1</c:v>
                </c:pt>
                <c:pt idx="8099">
                  <c:v>2</c:v>
                </c:pt>
                <c:pt idx="8100">
                  <c:v>1</c:v>
                </c:pt>
                <c:pt idx="8101">
                  <c:v>2</c:v>
                </c:pt>
                <c:pt idx="8102">
                  <c:v>2</c:v>
                </c:pt>
                <c:pt idx="8103">
                  <c:v>2</c:v>
                </c:pt>
                <c:pt idx="8104">
                  <c:v>2</c:v>
                </c:pt>
                <c:pt idx="8105">
                  <c:v>0</c:v>
                </c:pt>
                <c:pt idx="8106">
                  <c:v>2</c:v>
                </c:pt>
                <c:pt idx="8107">
                  <c:v>5</c:v>
                </c:pt>
                <c:pt idx="8108">
                  <c:v>0</c:v>
                </c:pt>
                <c:pt idx="8109">
                  <c:v>2</c:v>
                </c:pt>
                <c:pt idx="8110">
                  <c:v>2</c:v>
                </c:pt>
                <c:pt idx="8111">
                  <c:v>2</c:v>
                </c:pt>
                <c:pt idx="8112">
                  <c:v>2</c:v>
                </c:pt>
                <c:pt idx="8113">
                  <c:v>1</c:v>
                </c:pt>
                <c:pt idx="8114">
                  <c:v>3</c:v>
                </c:pt>
                <c:pt idx="8115">
                  <c:v>2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3</c:v>
                </c:pt>
                <c:pt idx="8120">
                  <c:v>3</c:v>
                </c:pt>
                <c:pt idx="8121">
                  <c:v>3</c:v>
                </c:pt>
                <c:pt idx="8122">
                  <c:v>1</c:v>
                </c:pt>
                <c:pt idx="8123">
                  <c:v>3</c:v>
                </c:pt>
                <c:pt idx="8124">
                  <c:v>1</c:v>
                </c:pt>
                <c:pt idx="8125">
                  <c:v>1</c:v>
                </c:pt>
                <c:pt idx="8126">
                  <c:v>3</c:v>
                </c:pt>
                <c:pt idx="8127">
                  <c:v>2</c:v>
                </c:pt>
                <c:pt idx="8128">
                  <c:v>2</c:v>
                </c:pt>
                <c:pt idx="8129">
                  <c:v>0</c:v>
                </c:pt>
                <c:pt idx="8130">
                  <c:v>3</c:v>
                </c:pt>
                <c:pt idx="8131">
                  <c:v>2</c:v>
                </c:pt>
                <c:pt idx="8132">
                  <c:v>0</c:v>
                </c:pt>
                <c:pt idx="8133">
                  <c:v>1</c:v>
                </c:pt>
                <c:pt idx="8134">
                  <c:v>3</c:v>
                </c:pt>
                <c:pt idx="8135">
                  <c:v>2</c:v>
                </c:pt>
                <c:pt idx="8136">
                  <c:v>3</c:v>
                </c:pt>
                <c:pt idx="8137">
                  <c:v>3</c:v>
                </c:pt>
                <c:pt idx="8138">
                  <c:v>1</c:v>
                </c:pt>
                <c:pt idx="8139">
                  <c:v>2</c:v>
                </c:pt>
                <c:pt idx="8140">
                  <c:v>3</c:v>
                </c:pt>
                <c:pt idx="8141">
                  <c:v>2</c:v>
                </c:pt>
                <c:pt idx="8142">
                  <c:v>1</c:v>
                </c:pt>
                <c:pt idx="8143">
                  <c:v>2</c:v>
                </c:pt>
                <c:pt idx="8144">
                  <c:v>1</c:v>
                </c:pt>
                <c:pt idx="8145">
                  <c:v>1</c:v>
                </c:pt>
                <c:pt idx="8146">
                  <c:v>1</c:v>
                </c:pt>
                <c:pt idx="8147">
                  <c:v>1</c:v>
                </c:pt>
                <c:pt idx="8148">
                  <c:v>2</c:v>
                </c:pt>
                <c:pt idx="8149">
                  <c:v>3</c:v>
                </c:pt>
                <c:pt idx="8150">
                  <c:v>3</c:v>
                </c:pt>
                <c:pt idx="8151">
                  <c:v>0</c:v>
                </c:pt>
                <c:pt idx="8152">
                  <c:v>1</c:v>
                </c:pt>
                <c:pt idx="8153">
                  <c:v>3</c:v>
                </c:pt>
                <c:pt idx="8154">
                  <c:v>1</c:v>
                </c:pt>
                <c:pt idx="8155">
                  <c:v>1</c:v>
                </c:pt>
                <c:pt idx="8156">
                  <c:v>4</c:v>
                </c:pt>
                <c:pt idx="8157">
                  <c:v>3</c:v>
                </c:pt>
                <c:pt idx="8158">
                  <c:v>1</c:v>
                </c:pt>
                <c:pt idx="8159">
                  <c:v>1</c:v>
                </c:pt>
                <c:pt idx="8160">
                  <c:v>0</c:v>
                </c:pt>
                <c:pt idx="8161">
                  <c:v>1</c:v>
                </c:pt>
                <c:pt idx="8162">
                  <c:v>2</c:v>
                </c:pt>
                <c:pt idx="8163">
                  <c:v>2</c:v>
                </c:pt>
                <c:pt idx="8164">
                  <c:v>4</c:v>
                </c:pt>
                <c:pt idx="8165">
                  <c:v>3</c:v>
                </c:pt>
                <c:pt idx="8166">
                  <c:v>2</c:v>
                </c:pt>
                <c:pt idx="8167">
                  <c:v>0</c:v>
                </c:pt>
                <c:pt idx="8168">
                  <c:v>2</c:v>
                </c:pt>
                <c:pt idx="8169">
                  <c:v>1</c:v>
                </c:pt>
                <c:pt idx="8170">
                  <c:v>1</c:v>
                </c:pt>
                <c:pt idx="8171">
                  <c:v>1</c:v>
                </c:pt>
                <c:pt idx="8172">
                  <c:v>3</c:v>
                </c:pt>
                <c:pt idx="8173">
                  <c:v>0</c:v>
                </c:pt>
                <c:pt idx="8174">
                  <c:v>4</c:v>
                </c:pt>
                <c:pt idx="8175">
                  <c:v>1</c:v>
                </c:pt>
                <c:pt idx="8176">
                  <c:v>3</c:v>
                </c:pt>
                <c:pt idx="8177">
                  <c:v>3</c:v>
                </c:pt>
                <c:pt idx="8178">
                  <c:v>1</c:v>
                </c:pt>
                <c:pt idx="8179">
                  <c:v>1</c:v>
                </c:pt>
                <c:pt idx="8180">
                  <c:v>0</c:v>
                </c:pt>
                <c:pt idx="8181">
                  <c:v>1</c:v>
                </c:pt>
                <c:pt idx="8182">
                  <c:v>3</c:v>
                </c:pt>
                <c:pt idx="8183">
                  <c:v>3</c:v>
                </c:pt>
                <c:pt idx="8184">
                  <c:v>1</c:v>
                </c:pt>
                <c:pt idx="8185">
                  <c:v>5</c:v>
                </c:pt>
                <c:pt idx="8186">
                  <c:v>1</c:v>
                </c:pt>
                <c:pt idx="8187">
                  <c:v>2</c:v>
                </c:pt>
                <c:pt idx="8188">
                  <c:v>1</c:v>
                </c:pt>
                <c:pt idx="8189">
                  <c:v>0</c:v>
                </c:pt>
                <c:pt idx="8190">
                  <c:v>4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711C-4D5A-885D-5C0EC0293D18}"/>
            </c:ext>
          </c:extLst>
        </c:ser>
        <c:ser>
          <c:idx val="1"/>
          <c:order val="3"/>
          <c:tx>
            <c:v>1.67E-07</c:v>
          </c:tx>
          <c:spPr>
            <a:ln w="6350">
              <a:solidFill>
                <a:schemeClr val="accent5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Sheet2!$L$4:$L$8196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868</c:v>
                </c:pt>
                <c:pt idx="21">
                  <c:v>942</c:v>
                </c:pt>
                <c:pt idx="22">
                  <c:v>1030</c:v>
                </c:pt>
                <c:pt idx="23">
                  <c:v>1123</c:v>
                </c:pt>
                <c:pt idx="24">
                  <c:v>1330</c:v>
                </c:pt>
                <c:pt idx="25">
                  <c:v>1673</c:v>
                </c:pt>
                <c:pt idx="26">
                  <c:v>2024</c:v>
                </c:pt>
                <c:pt idx="27">
                  <c:v>2623</c:v>
                </c:pt>
                <c:pt idx="28">
                  <c:v>3139</c:v>
                </c:pt>
                <c:pt idx="29">
                  <c:v>3986</c:v>
                </c:pt>
                <c:pt idx="30">
                  <c:v>4540</c:v>
                </c:pt>
                <c:pt idx="31">
                  <c:v>5127</c:v>
                </c:pt>
                <c:pt idx="32">
                  <c:v>5791</c:v>
                </c:pt>
                <c:pt idx="33">
                  <c:v>6348</c:v>
                </c:pt>
                <c:pt idx="34">
                  <c:v>6540</c:v>
                </c:pt>
                <c:pt idx="35">
                  <c:v>6926</c:v>
                </c:pt>
                <c:pt idx="36">
                  <c:v>7606</c:v>
                </c:pt>
                <c:pt idx="37">
                  <c:v>7958</c:v>
                </c:pt>
                <c:pt idx="38">
                  <c:v>8408</c:v>
                </c:pt>
                <c:pt idx="39">
                  <c:v>8922</c:v>
                </c:pt>
                <c:pt idx="40">
                  <c:v>9337</c:v>
                </c:pt>
                <c:pt idx="41">
                  <c:v>9985</c:v>
                </c:pt>
                <c:pt idx="42">
                  <c:v>10220</c:v>
                </c:pt>
                <c:pt idx="43">
                  <c:v>10820</c:v>
                </c:pt>
                <c:pt idx="44">
                  <c:v>10934</c:v>
                </c:pt>
                <c:pt idx="45">
                  <c:v>11281</c:v>
                </c:pt>
                <c:pt idx="46">
                  <c:v>11547</c:v>
                </c:pt>
                <c:pt idx="47">
                  <c:v>11693</c:v>
                </c:pt>
                <c:pt idx="48">
                  <c:v>11707</c:v>
                </c:pt>
                <c:pt idx="49">
                  <c:v>11636</c:v>
                </c:pt>
                <c:pt idx="50">
                  <c:v>10972</c:v>
                </c:pt>
                <c:pt idx="51">
                  <c:v>10732</c:v>
                </c:pt>
                <c:pt idx="52">
                  <c:v>9830</c:v>
                </c:pt>
                <c:pt idx="53">
                  <c:v>9090</c:v>
                </c:pt>
                <c:pt idx="54">
                  <c:v>8447</c:v>
                </c:pt>
                <c:pt idx="55">
                  <c:v>7896</c:v>
                </c:pt>
                <c:pt idx="56">
                  <c:v>7905</c:v>
                </c:pt>
                <c:pt idx="57">
                  <c:v>7717</c:v>
                </c:pt>
                <c:pt idx="58">
                  <c:v>8080</c:v>
                </c:pt>
                <c:pt idx="59">
                  <c:v>8284</c:v>
                </c:pt>
                <c:pt idx="60">
                  <c:v>8809</c:v>
                </c:pt>
                <c:pt idx="61">
                  <c:v>9379</c:v>
                </c:pt>
                <c:pt idx="62">
                  <c:v>10311</c:v>
                </c:pt>
                <c:pt idx="63">
                  <c:v>11124</c:v>
                </c:pt>
                <c:pt idx="64">
                  <c:v>12296</c:v>
                </c:pt>
                <c:pt idx="65">
                  <c:v>13896</c:v>
                </c:pt>
                <c:pt idx="66">
                  <c:v>14349</c:v>
                </c:pt>
                <c:pt idx="67">
                  <c:v>15705</c:v>
                </c:pt>
                <c:pt idx="68">
                  <c:v>16607</c:v>
                </c:pt>
                <c:pt idx="69">
                  <c:v>17778</c:v>
                </c:pt>
                <c:pt idx="70">
                  <c:v>18802</c:v>
                </c:pt>
                <c:pt idx="71">
                  <c:v>20395</c:v>
                </c:pt>
                <c:pt idx="72">
                  <c:v>23040</c:v>
                </c:pt>
                <c:pt idx="73">
                  <c:v>26337</c:v>
                </c:pt>
                <c:pt idx="74">
                  <c:v>30826</c:v>
                </c:pt>
                <c:pt idx="75">
                  <c:v>36462</c:v>
                </c:pt>
                <c:pt idx="76">
                  <c:v>42620</c:v>
                </c:pt>
                <c:pt idx="77">
                  <c:v>48176</c:v>
                </c:pt>
                <c:pt idx="78">
                  <c:v>53539</c:v>
                </c:pt>
                <c:pt idx="79">
                  <c:v>56810</c:v>
                </c:pt>
                <c:pt idx="80">
                  <c:v>59684</c:v>
                </c:pt>
                <c:pt idx="81">
                  <c:v>58937</c:v>
                </c:pt>
                <c:pt idx="82">
                  <c:v>58381</c:v>
                </c:pt>
                <c:pt idx="83">
                  <c:v>57006</c:v>
                </c:pt>
                <c:pt idx="84">
                  <c:v>55189</c:v>
                </c:pt>
                <c:pt idx="85">
                  <c:v>52544</c:v>
                </c:pt>
                <c:pt idx="86">
                  <c:v>50593</c:v>
                </c:pt>
                <c:pt idx="87">
                  <c:v>48282</c:v>
                </c:pt>
                <c:pt idx="88">
                  <c:v>45337</c:v>
                </c:pt>
                <c:pt idx="89">
                  <c:v>43386</c:v>
                </c:pt>
                <c:pt idx="90">
                  <c:v>41503</c:v>
                </c:pt>
                <c:pt idx="91">
                  <c:v>39085</c:v>
                </c:pt>
                <c:pt idx="92">
                  <c:v>37751</c:v>
                </c:pt>
                <c:pt idx="93">
                  <c:v>35617</c:v>
                </c:pt>
                <c:pt idx="94">
                  <c:v>34379</c:v>
                </c:pt>
                <c:pt idx="95">
                  <c:v>31931</c:v>
                </c:pt>
                <c:pt idx="96">
                  <c:v>30155</c:v>
                </c:pt>
                <c:pt idx="97">
                  <c:v>28438</c:v>
                </c:pt>
                <c:pt idx="98">
                  <c:v>26529</c:v>
                </c:pt>
                <c:pt idx="99">
                  <c:v>25226</c:v>
                </c:pt>
                <c:pt idx="100">
                  <c:v>24067</c:v>
                </c:pt>
                <c:pt idx="101">
                  <c:v>23334</c:v>
                </c:pt>
                <c:pt idx="102">
                  <c:v>23513</c:v>
                </c:pt>
                <c:pt idx="103">
                  <c:v>24114</c:v>
                </c:pt>
                <c:pt idx="104">
                  <c:v>26218</c:v>
                </c:pt>
                <c:pt idx="105">
                  <c:v>29638</c:v>
                </c:pt>
                <c:pt idx="106">
                  <c:v>34442</c:v>
                </c:pt>
                <c:pt idx="107">
                  <c:v>41800</c:v>
                </c:pt>
                <c:pt idx="108">
                  <c:v>50662</c:v>
                </c:pt>
                <c:pt idx="109">
                  <c:v>61934</c:v>
                </c:pt>
                <c:pt idx="110">
                  <c:v>72130</c:v>
                </c:pt>
                <c:pt idx="111">
                  <c:v>82667</c:v>
                </c:pt>
                <c:pt idx="112">
                  <c:v>91042</c:v>
                </c:pt>
                <c:pt idx="113">
                  <c:v>96311</c:v>
                </c:pt>
                <c:pt idx="114">
                  <c:v>98240</c:v>
                </c:pt>
                <c:pt idx="115">
                  <c:v>98292</c:v>
                </c:pt>
                <c:pt idx="116">
                  <c:v>96608</c:v>
                </c:pt>
                <c:pt idx="117">
                  <c:v>90436</c:v>
                </c:pt>
                <c:pt idx="118">
                  <c:v>84683</c:v>
                </c:pt>
                <c:pt idx="119">
                  <c:v>79823</c:v>
                </c:pt>
                <c:pt idx="120">
                  <c:v>74082</c:v>
                </c:pt>
                <c:pt idx="121">
                  <c:v>69045</c:v>
                </c:pt>
                <c:pt idx="122">
                  <c:v>64007</c:v>
                </c:pt>
                <c:pt idx="123">
                  <c:v>60065</c:v>
                </c:pt>
                <c:pt idx="124">
                  <c:v>54892</c:v>
                </c:pt>
                <c:pt idx="125">
                  <c:v>50766</c:v>
                </c:pt>
                <c:pt idx="126">
                  <c:v>46523</c:v>
                </c:pt>
                <c:pt idx="127">
                  <c:v>43242</c:v>
                </c:pt>
                <c:pt idx="128">
                  <c:v>40258</c:v>
                </c:pt>
                <c:pt idx="129">
                  <c:v>37483</c:v>
                </c:pt>
                <c:pt idx="130">
                  <c:v>35409</c:v>
                </c:pt>
                <c:pt idx="131">
                  <c:v>34576</c:v>
                </c:pt>
                <c:pt idx="132">
                  <c:v>32728</c:v>
                </c:pt>
                <c:pt idx="133">
                  <c:v>32038</c:v>
                </c:pt>
                <c:pt idx="134">
                  <c:v>31114</c:v>
                </c:pt>
                <c:pt idx="135">
                  <c:v>30491</c:v>
                </c:pt>
                <c:pt idx="136">
                  <c:v>30260</c:v>
                </c:pt>
                <c:pt idx="137">
                  <c:v>30077</c:v>
                </c:pt>
                <c:pt idx="138">
                  <c:v>30683</c:v>
                </c:pt>
                <c:pt idx="139">
                  <c:v>30619</c:v>
                </c:pt>
                <c:pt idx="140">
                  <c:v>30173</c:v>
                </c:pt>
                <c:pt idx="141">
                  <c:v>30520</c:v>
                </c:pt>
                <c:pt idx="142">
                  <c:v>30081</c:v>
                </c:pt>
                <c:pt idx="143">
                  <c:v>30048</c:v>
                </c:pt>
                <c:pt idx="144">
                  <c:v>29103</c:v>
                </c:pt>
                <c:pt idx="145">
                  <c:v>28463</c:v>
                </c:pt>
                <c:pt idx="146">
                  <c:v>26951</c:v>
                </c:pt>
                <c:pt idx="147">
                  <c:v>25327</c:v>
                </c:pt>
                <c:pt idx="148">
                  <c:v>24523</c:v>
                </c:pt>
                <c:pt idx="149">
                  <c:v>23699</c:v>
                </c:pt>
                <c:pt idx="150">
                  <c:v>22887</c:v>
                </c:pt>
                <c:pt idx="151">
                  <c:v>21833</c:v>
                </c:pt>
                <c:pt idx="152">
                  <c:v>21424</c:v>
                </c:pt>
                <c:pt idx="153">
                  <c:v>21244</c:v>
                </c:pt>
                <c:pt idx="154">
                  <c:v>20225</c:v>
                </c:pt>
                <c:pt idx="155">
                  <c:v>19932</c:v>
                </c:pt>
                <c:pt idx="156">
                  <c:v>19656</c:v>
                </c:pt>
                <c:pt idx="157">
                  <c:v>19044</c:v>
                </c:pt>
                <c:pt idx="158">
                  <c:v>18945</c:v>
                </c:pt>
                <c:pt idx="159">
                  <c:v>18572</c:v>
                </c:pt>
                <c:pt idx="160">
                  <c:v>18188</c:v>
                </c:pt>
                <c:pt idx="161">
                  <c:v>17613</c:v>
                </c:pt>
                <c:pt idx="162">
                  <c:v>17165</c:v>
                </c:pt>
                <c:pt idx="163">
                  <c:v>16698</c:v>
                </c:pt>
                <c:pt idx="164">
                  <c:v>16311</c:v>
                </c:pt>
                <c:pt idx="165">
                  <c:v>16287</c:v>
                </c:pt>
                <c:pt idx="166">
                  <c:v>15811</c:v>
                </c:pt>
                <c:pt idx="167">
                  <c:v>16175</c:v>
                </c:pt>
                <c:pt idx="168">
                  <c:v>15279</c:v>
                </c:pt>
                <c:pt idx="169">
                  <c:v>15285</c:v>
                </c:pt>
                <c:pt idx="170">
                  <c:v>15174</c:v>
                </c:pt>
                <c:pt idx="171">
                  <c:v>15081</c:v>
                </c:pt>
                <c:pt idx="172">
                  <c:v>14719</c:v>
                </c:pt>
                <c:pt idx="173">
                  <c:v>14268</c:v>
                </c:pt>
                <c:pt idx="174">
                  <c:v>14478</c:v>
                </c:pt>
                <c:pt idx="175">
                  <c:v>14134</c:v>
                </c:pt>
                <c:pt idx="176">
                  <c:v>13750</c:v>
                </c:pt>
                <c:pt idx="177">
                  <c:v>13557</c:v>
                </c:pt>
                <c:pt idx="178">
                  <c:v>13235</c:v>
                </c:pt>
                <c:pt idx="179">
                  <c:v>13012</c:v>
                </c:pt>
                <c:pt idx="180">
                  <c:v>12609</c:v>
                </c:pt>
                <c:pt idx="181">
                  <c:v>12290</c:v>
                </c:pt>
                <c:pt idx="182">
                  <c:v>12263</c:v>
                </c:pt>
                <c:pt idx="183">
                  <c:v>11998</c:v>
                </c:pt>
                <c:pt idx="184">
                  <c:v>11763</c:v>
                </c:pt>
                <c:pt idx="185">
                  <c:v>12239</c:v>
                </c:pt>
                <c:pt idx="186">
                  <c:v>12378</c:v>
                </c:pt>
                <c:pt idx="187">
                  <c:v>12974</c:v>
                </c:pt>
                <c:pt idx="188">
                  <c:v>13662</c:v>
                </c:pt>
                <c:pt idx="189">
                  <c:v>15285</c:v>
                </c:pt>
                <c:pt idx="190">
                  <c:v>16627</c:v>
                </c:pt>
                <c:pt idx="191">
                  <c:v>18454</c:v>
                </c:pt>
                <c:pt idx="192">
                  <c:v>19886</c:v>
                </c:pt>
                <c:pt idx="193">
                  <c:v>21211</c:v>
                </c:pt>
                <c:pt idx="194">
                  <c:v>22467</c:v>
                </c:pt>
                <c:pt idx="195">
                  <c:v>22830</c:v>
                </c:pt>
                <c:pt idx="196">
                  <c:v>22624</c:v>
                </c:pt>
                <c:pt idx="197">
                  <c:v>21008</c:v>
                </c:pt>
                <c:pt idx="198">
                  <c:v>19341</c:v>
                </c:pt>
                <c:pt idx="199">
                  <c:v>17345</c:v>
                </c:pt>
                <c:pt idx="200">
                  <c:v>14849</c:v>
                </c:pt>
                <c:pt idx="201">
                  <c:v>12761</c:v>
                </c:pt>
                <c:pt idx="202">
                  <c:v>10965</c:v>
                </c:pt>
                <c:pt idx="203">
                  <c:v>9304</c:v>
                </c:pt>
                <c:pt idx="204">
                  <c:v>8531</c:v>
                </c:pt>
                <c:pt idx="205">
                  <c:v>7195</c:v>
                </c:pt>
                <c:pt idx="206">
                  <c:v>6618</c:v>
                </c:pt>
                <c:pt idx="207">
                  <c:v>6052</c:v>
                </c:pt>
                <c:pt idx="208">
                  <c:v>5590</c:v>
                </c:pt>
                <c:pt idx="209">
                  <c:v>5496</c:v>
                </c:pt>
                <c:pt idx="210">
                  <c:v>5145</c:v>
                </c:pt>
                <c:pt idx="211">
                  <c:v>5099</c:v>
                </c:pt>
                <c:pt idx="212">
                  <c:v>4703</c:v>
                </c:pt>
                <c:pt idx="213">
                  <c:v>4681</c:v>
                </c:pt>
                <c:pt idx="214">
                  <c:v>4564</c:v>
                </c:pt>
                <c:pt idx="215">
                  <c:v>4486</c:v>
                </c:pt>
                <c:pt idx="216">
                  <c:v>4277</c:v>
                </c:pt>
                <c:pt idx="217">
                  <c:v>4195</c:v>
                </c:pt>
                <c:pt idx="218">
                  <c:v>4312</c:v>
                </c:pt>
                <c:pt idx="219">
                  <c:v>4101</c:v>
                </c:pt>
                <c:pt idx="220">
                  <c:v>3884</c:v>
                </c:pt>
                <c:pt idx="221">
                  <c:v>3970</c:v>
                </c:pt>
                <c:pt idx="222">
                  <c:v>3851</c:v>
                </c:pt>
                <c:pt idx="223">
                  <c:v>3789</c:v>
                </c:pt>
                <c:pt idx="224">
                  <c:v>3614</c:v>
                </c:pt>
                <c:pt idx="225">
                  <c:v>3638</c:v>
                </c:pt>
                <c:pt idx="226">
                  <c:v>3595</c:v>
                </c:pt>
                <c:pt idx="227">
                  <c:v>3413</c:v>
                </c:pt>
                <c:pt idx="228">
                  <c:v>3270</c:v>
                </c:pt>
                <c:pt idx="229">
                  <c:v>3269</c:v>
                </c:pt>
                <c:pt idx="230">
                  <c:v>3278</c:v>
                </c:pt>
                <c:pt idx="231">
                  <c:v>3134</c:v>
                </c:pt>
                <c:pt idx="232">
                  <c:v>3091</c:v>
                </c:pt>
                <c:pt idx="233">
                  <c:v>3003</c:v>
                </c:pt>
                <c:pt idx="234">
                  <c:v>2870</c:v>
                </c:pt>
                <c:pt idx="235">
                  <c:v>2852</c:v>
                </c:pt>
                <c:pt idx="236">
                  <c:v>2868</c:v>
                </c:pt>
                <c:pt idx="237">
                  <c:v>2589</c:v>
                </c:pt>
                <c:pt idx="238">
                  <c:v>2557</c:v>
                </c:pt>
                <c:pt idx="239">
                  <c:v>2623</c:v>
                </c:pt>
                <c:pt idx="240">
                  <c:v>2669</c:v>
                </c:pt>
                <c:pt idx="241">
                  <c:v>2431</c:v>
                </c:pt>
                <c:pt idx="242">
                  <c:v>2430</c:v>
                </c:pt>
                <c:pt idx="243">
                  <c:v>2276</c:v>
                </c:pt>
                <c:pt idx="244">
                  <c:v>2312</c:v>
                </c:pt>
                <c:pt idx="245">
                  <c:v>2339</c:v>
                </c:pt>
                <c:pt idx="246">
                  <c:v>2283</c:v>
                </c:pt>
                <c:pt idx="247">
                  <c:v>2197</c:v>
                </c:pt>
                <c:pt idx="248">
                  <c:v>2176</c:v>
                </c:pt>
                <c:pt idx="249">
                  <c:v>2057</c:v>
                </c:pt>
                <c:pt idx="250">
                  <c:v>2022</c:v>
                </c:pt>
                <c:pt idx="251">
                  <c:v>2015</c:v>
                </c:pt>
                <c:pt idx="252">
                  <c:v>1915</c:v>
                </c:pt>
                <c:pt idx="253">
                  <c:v>1957</c:v>
                </c:pt>
                <c:pt idx="254">
                  <c:v>1885</c:v>
                </c:pt>
                <c:pt idx="255">
                  <c:v>1894</c:v>
                </c:pt>
                <c:pt idx="256">
                  <c:v>1774</c:v>
                </c:pt>
                <c:pt idx="257">
                  <c:v>1748</c:v>
                </c:pt>
                <c:pt idx="258">
                  <c:v>1764</c:v>
                </c:pt>
                <c:pt idx="259">
                  <c:v>1712</c:v>
                </c:pt>
                <c:pt idx="260">
                  <c:v>1665</c:v>
                </c:pt>
                <c:pt idx="261">
                  <c:v>1709</c:v>
                </c:pt>
                <c:pt idx="262">
                  <c:v>1661</c:v>
                </c:pt>
                <c:pt idx="263">
                  <c:v>1549</c:v>
                </c:pt>
                <c:pt idx="264">
                  <c:v>1522</c:v>
                </c:pt>
                <c:pt idx="265">
                  <c:v>1496</c:v>
                </c:pt>
                <c:pt idx="266">
                  <c:v>1583</c:v>
                </c:pt>
                <c:pt idx="267">
                  <c:v>1371</c:v>
                </c:pt>
                <c:pt idx="268">
                  <c:v>1434</c:v>
                </c:pt>
                <c:pt idx="269">
                  <c:v>1478</c:v>
                </c:pt>
                <c:pt idx="270">
                  <c:v>1391</c:v>
                </c:pt>
                <c:pt idx="271">
                  <c:v>1400</c:v>
                </c:pt>
                <c:pt idx="272">
                  <c:v>1374</c:v>
                </c:pt>
                <c:pt idx="273">
                  <c:v>1352</c:v>
                </c:pt>
                <c:pt idx="274">
                  <c:v>1213</c:v>
                </c:pt>
                <c:pt idx="275">
                  <c:v>1239</c:v>
                </c:pt>
                <c:pt idx="276">
                  <c:v>1189</c:v>
                </c:pt>
                <c:pt idx="277">
                  <c:v>1195</c:v>
                </c:pt>
                <c:pt idx="278">
                  <c:v>1224</c:v>
                </c:pt>
                <c:pt idx="279">
                  <c:v>1126</c:v>
                </c:pt>
                <c:pt idx="280">
                  <c:v>1166</c:v>
                </c:pt>
                <c:pt idx="281">
                  <c:v>1096</c:v>
                </c:pt>
                <c:pt idx="282">
                  <c:v>1059</c:v>
                </c:pt>
                <c:pt idx="283">
                  <c:v>1081</c:v>
                </c:pt>
                <c:pt idx="284">
                  <c:v>1044</c:v>
                </c:pt>
                <c:pt idx="285">
                  <c:v>1090</c:v>
                </c:pt>
                <c:pt idx="286">
                  <c:v>1013</c:v>
                </c:pt>
                <c:pt idx="287">
                  <c:v>1016</c:v>
                </c:pt>
                <c:pt idx="288">
                  <c:v>991</c:v>
                </c:pt>
                <c:pt idx="289">
                  <c:v>979</c:v>
                </c:pt>
                <c:pt idx="290">
                  <c:v>937</c:v>
                </c:pt>
                <c:pt idx="291">
                  <c:v>975</c:v>
                </c:pt>
                <c:pt idx="292">
                  <c:v>923</c:v>
                </c:pt>
                <c:pt idx="293">
                  <c:v>929</c:v>
                </c:pt>
                <c:pt idx="294">
                  <c:v>915</c:v>
                </c:pt>
                <c:pt idx="295">
                  <c:v>877</c:v>
                </c:pt>
                <c:pt idx="296">
                  <c:v>844</c:v>
                </c:pt>
                <c:pt idx="297">
                  <c:v>813</c:v>
                </c:pt>
                <c:pt idx="298">
                  <c:v>862</c:v>
                </c:pt>
                <c:pt idx="299">
                  <c:v>817</c:v>
                </c:pt>
                <c:pt idx="300">
                  <c:v>790</c:v>
                </c:pt>
                <c:pt idx="301">
                  <c:v>764</c:v>
                </c:pt>
                <c:pt idx="302">
                  <c:v>841</c:v>
                </c:pt>
                <c:pt idx="303">
                  <c:v>763</c:v>
                </c:pt>
                <c:pt idx="304">
                  <c:v>733</c:v>
                </c:pt>
                <c:pt idx="305">
                  <c:v>735</c:v>
                </c:pt>
                <c:pt idx="306">
                  <c:v>752</c:v>
                </c:pt>
                <c:pt idx="307">
                  <c:v>672</c:v>
                </c:pt>
                <c:pt idx="308">
                  <c:v>756</c:v>
                </c:pt>
                <c:pt idx="309">
                  <c:v>733</c:v>
                </c:pt>
                <c:pt idx="310">
                  <c:v>659</c:v>
                </c:pt>
                <c:pt idx="311">
                  <c:v>699</c:v>
                </c:pt>
                <c:pt idx="312">
                  <c:v>649</c:v>
                </c:pt>
                <c:pt idx="313">
                  <c:v>641</c:v>
                </c:pt>
                <c:pt idx="314">
                  <c:v>606</c:v>
                </c:pt>
                <c:pt idx="315">
                  <c:v>621</c:v>
                </c:pt>
                <c:pt idx="316">
                  <c:v>597</c:v>
                </c:pt>
                <c:pt idx="317">
                  <c:v>632</c:v>
                </c:pt>
                <c:pt idx="318">
                  <c:v>538</c:v>
                </c:pt>
                <c:pt idx="319">
                  <c:v>577</c:v>
                </c:pt>
                <c:pt idx="320">
                  <c:v>551</c:v>
                </c:pt>
                <c:pt idx="321">
                  <c:v>536</c:v>
                </c:pt>
                <c:pt idx="322">
                  <c:v>490</c:v>
                </c:pt>
                <c:pt idx="323">
                  <c:v>477</c:v>
                </c:pt>
                <c:pt idx="324">
                  <c:v>535</c:v>
                </c:pt>
                <c:pt idx="325">
                  <c:v>473</c:v>
                </c:pt>
                <c:pt idx="326">
                  <c:v>452</c:v>
                </c:pt>
                <c:pt idx="327">
                  <c:v>467</c:v>
                </c:pt>
                <c:pt idx="328">
                  <c:v>436</c:v>
                </c:pt>
                <c:pt idx="329">
                  <c:v>421</c:v>
                </c:pt>
                <c:pt idx="330">
                  <c:v>433</c:v>
                </c:pt>
                <c:pt idx="331">
                  <c:v>476</c:v>
                </c:pt>
                <c:pt idx="332">
                  <c:v>432</c:v>
                </c:pt>
                <c:pt idx="333">
                  <c:v>437</c:v>
                </c:pt>
                <c:pt idx="334">
                  <c:v>430</c:v>
                </c:pt>
                <c:pt idx="335">
                  <c:v>428</c:v>
                </c:pt>
                <c:pt idx="336">
                  <c:v>398</c:v>
                </c:pt>
                <c:pt idx="337">
                  <c:v>410</c:v>
                </c:pt>
                <c:pt idx="338">
                  <c:v>382</c:v>
                </c:pt>
                <c:pt idx="339">
                  <c:v>368</c:v>
                </c:pt>
                <c:pt idx="340">
                  <c:v>379</c:v>
                </c:pt>
                <c:pt idx="341">
                  <c:v>366</c:v>
                </c:pt>
                <c:pt idx="342">
                  <c:v>420</c:v>
                </c:pt>
                <c:pt idx="343">
                  <c:v>371</c:v>
                </c:pt>
                <c:pt idx="344">
                  <c:v>361</c:v>
                </c:pt>
                <c:pt idx="345">
                  <c:v>363</c:v>
                </c:pt>
                <c:pt idx="346">
                  <c:v>376</c:v>
                </c:pt>
                <c:pt idx="347">
                  <c:v>363</c:v>
                </c:pt>
                <c:pt idx="348">
                  <c:v>350</c:v>
                </c:pt>
                <c:pt idx="349">
                  <c:v>354</c:v>
                </c:pt>
                <c:pt idx="350">
                  <c:v>330</c:v>
                </c:pt>
                <c:pt idx="351">
                  <c:v>341</c:v>
                </c:pt>
                <c:pt idx="352">
                  <c:v>315</c:v>
                </c:pt>
                <c:pt idx="353">
                  <c:v>363</c:v>
                </c:pt>
                <c:pt idx="354">
                  <c:v>323</c:v>
                </c:pt>
                <c:pt idx="355">
                  <c:v>320</c:v>
                </c:pt>
                <c:pt idx="356">
                  <c:v>330</c:v>
                </c:pt>
                <c:pt idx="357">
                  <c:v>308</c:v>
                </c:pt>
                <c:pt idx="358">
                  <c:v>300</c:v>
                </c:pt>
                <c:pt idx="359">
                  <c:v>297</c:v>
                </c:pt>
                <c:pt idx="360">
                  <c:v>287</c:v>
                </c:pt>
                <c:pt idx="361">
                  <c:v>327</c:v>
                </c:pt>
                <c:pt idx="362">
                  <c:v>291</c:v>
                </c:pt>
                <c:pt idx="363">
                  <c:v>296</c:v>
                </c:pt>
                <c:pt idx="364">
                  <c:v>303</c:v>
                </c:pt>
                <c:pt idx="365">
                  <c:v>292</c:v>
                </c:pt>
                <c:pt idx="366">
                  <c:v>303</c:v>
                </c:pt>
                <c:pt idx="367">
                  <c:v>292</c:v>
                </c:pt>
                <c:pt idx="368">
                  <c:v>279</c:v>
                </c:pt>
                <c:pt idx="369">
                  <c:v>283</c:v>
                </c:pt>
                <c:pt idx="370">
                  <c:v>259</c:v>
                </c:pt>
                <c:pt idx="371">
                  <c:v>272</c:v>
                </c:pt>
                <c:pt idx="372">
                  <c:v>262</c:v>
                </c:pt>
                <c:pt idx="373">
                  <c:v>235</c:v>
                </c:pt>
                <c:pt idx="374">
                  <c:v>286</c:v>
                </c:pt>
                <c:pt idx="375">
                  <c:v>262</c:v>
                </c:pt>
                <c:pt idx="376">
                  <c:v>244</c:v>
                </c:pt>
                <c:pt idx="377">
                  <c:v>239</c:v>
                </c:pt>
                <c:pt idx="378">
                  <c:v>276</c:v>
                </c:pt>
                <c:pt idx="379">
                  <c:v>247</c:v>
                </c:pt>
                <c:pt idx="380">
                  <c:v>248</c:v>
                </c:pt>
                <c:pt idx="381">
                  <c:v>252</c:v>
                </c:pt>
                <c:pt idx="382">
                  <c:v>283</c:v>
                </c:pt>
                <c:pt idx="383">
                  <c:v>231</c:v>
                </c:pt>
                <c:pt idx="384">
                  <c:v>235</c:v>
                </c:pt>
                <c:pt idx="385">
                  <c:v>248</c:v>
                </c:pt>
                <c:pt idx="386">
                  <c:v>244</c:v>
                </c:pt>
                <c:pt idx="387">
                  <c:v>209</c:v>
                </c:pt>
                <c:pt idx="388">
                  <c:v>246</c:v>
                </c:pt>
                <c:pt idx="389">
                  <c:v>262</c:v>
                </c:pt>
                <c:pt idx="390">
                  <c:v>219</c:v>
                </c:pt>
                <c:pt idx="391">
                  <c:v>241</c:v>
                </c:pt>
                <c:pt idx="392">
                  <c:v>242</c:v>
                </c:pt>
                <c:pt idx="393">
                  <c:v>251</c:v>
                </c:pt>
                <c:pt idx="394">
                  <c:v>229</c:v>
                </c:pt>
                <c:pt idx="395">
                  <c:v>237</c:v>
                </c:pt>
                <c:pt idx="396">
                  <c:v>226</c:v>
                </c:pt>
                <c:pt idx="397">
                  <c:v>197</c:v>
                </c:pt>
                <c:pt idx="398">
                  <c:v>221</c:v>
                </c:pt>
                <c:pt idx="399">
                  <c:v>206</c:v>
                </c:pt>
                <c:pt idx="400">
                  <c:v>237</c:v>
                </c:pt>
                <c:pt idx="401">
                  <c:v>222</c:v>
                </c:pt>
                <c:pt idx="402">
                  <c:v>202</c:v>
                </c:pt>
                <c:pt idx="403">
                  <c:v>218</c:v>
                </c:pt>
                <c:pt idx="404">
                  <c:v>229</c:v>
                </c:pt>
                <c:pt idx="405">
                  <c:v>191</c:v>
                </c:pt>
                <c:pt idx="406">
                  <c:v>230</c:v>
                </c:pt>
                <c:pt idx="407">
                  <c:v>204</c:v>
                </c:pt>
                <c:pt idx="408">
                  <c:v>206</c:v>
                </c:pt>
                <c:pt idx="409">
                  <c:v>211</c:v>
                </c:pt>
                <c:pt idx="410">
                  <c:v>211</c:v>
                </c:pt>
                <c:pt idx="411">
                  <c:v>220</c:v>
                </c:pt>
                <c:pt idx="412">
                  <c:v>217</c:v>
                </c:pt>
                <c:pt idx="413">
                  <c:v>208</c:v>
                </c:pt>
                <c:pt idx="414">
                  <c:v>194</c:v>
                </c:pt>
                <c:pt idx="415">
                  <c:v>202</c:v>
                </c:pt>
                <c:pt idx="416">
                  <c:v>186</c:v>
                </c:pt>
                <c:pt idx="417">
                  <c:v>213</c:v>
                </c:pt>
                <c:pt idx="418">
                  <c:v>214</c:v>
                </c:pt>
                <c:pt idx="419">
                  <c:v>180</c:v>
                </c:pt>
                <c:pt idx="420">
                  <c:v>192</c:v>
                </c:pt>
                <c:pt idx="421">
                  <c:v>219</c:v>
                </c:pt>
                <c:pt idx="422">
                  <c:v>211</c:v>
                </c:pt>
                <c:pt idx="423">
                  <c:v>207</c:v>
                </c:pt>
                <c:pt idx="424">
                  <c:v>193</c:v>
                </c:pt>
                <c:pt idx="425">
                  <c:v>190</c:v>
                </c:pt>
                <c:pt idx="426">
                  <c:v>200</c:v>
                </c:pt>
                <c:pt idx="427">
                  <c:v>236</c:v>
                </c:pt>
                <c:pt idx="428">
                  <c:v>186</c:v>
                </c:pt>
                <c:pt idx="429">
                  <c:v>213</c:v>
                </c:pt>
                <c:pt idx="430">
                  <c:v>187</c:v>
                </c:pt>
                <c:pt idx="431">
                  <c:v>181</c:v>
                </c:pt>
                <c:pt idx="432">
                  <c:v>201</c:v>
                </c:pt>
                <c:pt idx="433">
                  <c:v>204</c:v>
                </c:pt>
                <c:pt idx="434">
                  <c:v>191</c:v>
                </c:pt>
                <c:pt idx="435">
                  <c:v>201</c:v>
                </c:pt>
                <c:pt idx="436">
                  <c:v>184</c:v>
                </c:pt>
                <c:pt idx="437">
                  <c:v>210</c:v>
                </c:pt>
                <c:pt idx="438">
                  <c:v>185</c:v>
                </c:pt>
                <c:pt idx="439">
                  <c:v>167</c:v>
                </c:pt>
                <c:pt idx="440">
                  <c:v>192</c:v>
                </c:pt>
                <c:pt idx="441">
                  <c:v>186</c:v>
                </c:pt>
                <c:pt idx="442">
                  <c:v>187</c:v>
                </c:pt>
                <c:pt idx="443">
                  <c:v>198</c:v>
                </c:pt>
                <c:pt idx="444">
                  <c:v>186</c:v>
                </c:pt>
                <c:pt idx="445">
                  <c:v>188</c:v>
                </c:pt>
                <c:pt idx="446">
                  <c:v>198</c:v>
                </c:pt>
                <c:pt idx="447">
                  <c:v>181</c:v>
                </c:pt>
                <c:pt idx="448">
                  <c:v>186</c:v>
                </c:pt>
                <c:pt idx="449">
                  <c:v>162</c:v>
                </c:pt>
                <c:pt idx="450">
                  <c:v>173</c:v>
                </c:pt>
                <c:pt idx="451">
                  <c:v>177</c:v>
                </c:pt>
                <c:pt idx="452">
                  <c:v>188</c:v>
                </c:pt>
                <c:pt idx="453">
                  <c:v>189</c:v>
                </c:pt>
                <c:pt idx="454">
                  <c:v>203</c:v>
                </c:pt>
                <c:pt idx="455">
                  <c:v>173</c:v>
                </c:pt>
                <c:pt idx="456">
                  <c:v>212</c:v>
                </c:pt>
                <c:pt idx="457">
                  <c:v>175</c:v>
                </c:pt>
                <c:pt idx="458">
                  <c:v>200</c:v>
                </c:pt>
                <c:pt idx="459">
                  <c:v>193</c:v>
                </c:pt>
                <c:pt idx="460">
                  <c:v>206</c:v>
                </c:pt>
                <c:pt idx="461">
                  <c:v>173</c:v>
                </c:pt>
                <c:pt idx="462">
                  <c:v>183</c:v>
                </c:pt>
                <c:pt idx="463">
                  <c:v>198</c:v>
                </c:pt>
                <c:pt idx="464">
                  <c:v>188</c:v>
                </c:pt>
                <c:pt idx="465">
                  <c:v>191</c:v>
                </c:pt>
                <c:pt idx="466">
                  <c:v>167</c:v>
                </c:pt>
                <c:pt idx="467">
                  <c:v>202</c:v>
                </c:pt>
                <c:pt idx="468">
                  <c:v>238</c:v>
                </c:pt>
                <c:pt idx="469">
                  <c:v>247</c:v>
                </c:pt>
                <c:pt idx="470">
                  <c:v>239</c:v>
                </c:pt>
                <c:pt idx="471">
                  <c:v>255</c:v>
                </c:pt>
                <c:pt idx="472">
                  <c:v>259</c:v>
                </c:pt>
                <c:pt idx="473">
                  <c:v>301</c:v>
                </c:pt>
                <c:pt idx="474">
                  <c:v>345</c:v>
                </c:pt>
                <c:pt idx="475">
                  <c:v>352</c:v>
                </c:pt>
                <c:pt idx="476">
                  <c:v>368</c:v>
                </c:pt>
                <c:pt idx="477">
                  <c:v>429</c:v>
                </c:pt>
                <c:pt idx="478">
                  <c:v>440</c:v>
                </c:pt>
                <c:pt idx="479">
                  <c:v>457</c:v>
                </c:pt>
                <c:pt idx="480">
                  <c:v>486</c:v>
                </c:pt>
                <c:pt idx="481">
                  <c:v>526</c:v>
                </c:pt>
                <c:pt idx="482">
                  <c:v>473</c:v>
                </c:pt>
                <c:pt idx="483">
                  <c:v>475</c:v>
                </c:pt>
                <c:pt idx="484">
                  <c:v>500</c:v>
                </c:pt>
                <c:pt idx="485">
                  <c:v>403</c:v>
                </c:pt>
                <c:pt idx="486">
                  <c:v>472</c:v>
                </c:pt>
                <c:pt idx="487">
                  <c:v>409</c:v>
                </c:pt>
                <c:pt idx="488">
                  <c:v>433</c:v>
                </c:pt>
                <c:pt idx="489">
                  <c:v>356</c:v>
                </c:pt>
                <c:pt idx="490">
                  <c:v>304</c:v>
                </c:pt>
                <c:pt idx="491">
                  <c:v>294</c:v>
                </c:pt>
                <c:pt idx="492">
                  <c:v>287</c:v>
                </c:pt>
                <c:pt idx="493">
                  <c:v>258</c:v>
                </c:pt>
                <c:pt idx="494">
                  <c:v>239</c:v>
                </c:pt>
                <c:pt idx="495">
                  <c:v>234</c:v>
                </c:pt>
                <c:pt idx="496">
                  <c:v>224</c:v>
                </c:pt>
                <c:pt idx="497">
                  <c:v>220</c:v>
                </c:pt>
                <c:pt idx="498">
                  <c:v>213</c:v>
                </c:pt>
                <c:pt idx="499">
                  <c:v>216</c:v>
                </c:pt>
                <c:pt idx="500">
                  <c:v>200</c:v>
                </c:pt>
                <c:pt idx="501">
                  <c:v>194</c:v>
                </c:pt>
                <c:pt idx="502">
                  <c:v>192</c:v>
                </c:pt>
                <c:pt idx="503">
                  <c:v>218</c:v>
                </c:pt>
                <c:pt idx="504">
                  <c:v>184</c:v>
                </c:pt>
                <c:pt idx="505">
                  <c:v>199</c:v>
                </c:pt>
                <c:pt idx="506">
                  <c:v>182</c:v>
                </c:pt>
                <c:pt idx="507">
                  <c:v>211</c:v>
                </c:pt>
                <c:pt idx="508">
                  <c:v>201</c:v>
                </c:pt>
                <c:pt idx="509">
                  <c:v>218</c:v>
                </c:pt>
                <c:pt idx="510">
                  <c:v>214</c:v>
                </c:pt>
                <c:pt idx="511">
                  <c:v>230</c:v>
                </c:pt>
                <c:pt idx="512">
                  <c:v>216</c:v>
                </c:pt>
                <c:pt idx="513">
                  <c:v>249</c:v>
                </c:pt>
                <c:pt idx="514">
                  <c:v>211</c:v>
                </c:pt>
                <c:pt idx="515">
                  <c:v>237</c:v>
                </c:pt>
                <c:pt idx="516">
                  <c:v>240</c:v>
                </c:pt>
                <c:pt idx="517">
                  <c:v>249</c:v>
                </c:pt>
                <c:pt idx="518">
                  <c:v>244</c:v>
                </c:pt>
                <c:pt idx="519">
                  <c:v>262</c:v>
                </c:pt>
                <c:pt idx="520">
                  <c:v>273</c:v>
                </c:pt>
                <c:pt idx="521">
                  <c:v>287</c:v>
                </c:pt>
                <c:pt idx="522">
                  <c:v>343</c:v>
                </c:pt>
                <c:pt idx="523">
                  <c:v>369</c:v>
                </c:pt>
                <c:pt idx="524">
                  <c:v>446</c:v>
                </c:pt>
                <c:pt idx="525">
                  <c:v>464</c:v>
                </c:pt>
                <c:pt idx="526">
                  <c:v>519</c:v>
                </c:pt>
                <c:pt idx="527">
                  <c:v>699</c:v>
                </c:pt>
                <c:pt idx="528">
                  <c:v>747</c:v>
                </c:pt>
                <c:pt idx="529">
                  <c:v>957</c:v>
                </c:pt>
                <c:pt idx="530">
                  <c:v>1147</c:v>
                </c:pt>
                <c:pt idx="531">
                  <c:v>1321</c:v>
                </c:pt>
                <c:pt idx="532">
                  <c:v>1576</c:v>
                </c:pt>
                <c:pt idx="533">
                  <c:v>1771</c:v>
                </c:pt>
                <c:pt idx="534">
                  <c:v>2072</c:v>
                </c:pt>
                <c:pt idx="535">
                  <c:v>2148</c:v>
                </c:pt>
                <c:pt idx="536">
                  <c:v>2408</c:v>
                </c:pt>
                <c:pt idx="537">
                  <c:v>2620</c:v>
                </c:pt>
                <c:pt idx="538">
                  <c:v>2657</c:v>
                </c:pt>
                <c:pt idx="539">
                  <c:v>2760</c:v>
                </c:pt>
                <c:pt idx="540">
                  <c:v>2984</c:v>
                </c:pt>
                <c:pt idx="541">
                  <c:v>2842</c:v>
                </c:pt>
                <c:pt idx="542">
                  <c:v>2682</c:v>
                </c:pt>
                <c:pt idx="543">
                  <c:v>2620</c:v>
                </c:pt>
                <c:pt idx="544">
                  <c:v>2465</c:v>
                </c:pt>
                <c:pt idx="545">
                  <c:v>2305</c:v>
                </c:pt>
                <c:pt idx="546">
                  <c:v>2164</c:v>
                </c:pt>
                <c:pt idx="547">
                  <c:v>1887</c:v>
                </c:pt>
                <c:pt idx="548">
                  <c:v>1657</c:v>
                </c:pt>
                <c:pt idx="549">
                  <c:v>1527</c:v>
                </c:pt>
                <c:pt idx="550">
                  <c:v>1416</c:v>
                </c:pt>
                <c:pt idx="551">
                  <c:v>1178</c:v>
                </c:pt>
                <c:pt idx="552">
                  <c:v>1109</c:v>
                </c:pt>
                <c:pt idx="553">
                  <c:v>919</c:v>
                </c:pt>
                <c:pt idx="554">
                  <c:v>812</c:v>
                </c:pt>
                <c:pt idx="555">
                  <c:v>719</c:v>
                </c:pt>
                <c:pt idx="556">
                  <c:v>634</c:v>
                </c:pt>
                <c:pt idx="557">
                  <c:v>616</c:v>
                </c:pt>
                <c:pt idx="558">
                  <c:v>505</c:v>
                </c:pt>
                <c:pt idx="559">
                  <c:v>512</c:v>
                </c:pt>
                <c:pt idx="560">
                  <c:v>473</c:v>
                </c:pt>
                <c:pt idx="561">
                  <c:v>424</c:v>
                </c:pt>
                <c:pt idx="562">
                  <c:v>418</c:v>
                </c:pt>
                <c:pt idx="563">
                  <c:v>424</c:v>
                </c:pt>
                <c:pt idx="564">
                  <c:v>442</c:v>
                </c:pt>
                <c:pt idx="565">
                  <c:v>449</c:v>
                </c:pt>
                <c:pt idx="566">
                  <c:v>464</c:v>
                </c:pt>
                <c:pt idx="567">
                  <c:v>528</c:v>
                </c:pt>
                <c:pt idx="568">
                  <c:v>556</c:v>
                </c:pt>
                <c:pt idx="569">
                  <c:v>689</c:v>
                </c:pt>
                <c:pt idx="570">
                  <c:v>698</c:v>
                </c:pt>
                <c:pt idx="571">
                  <c:v>812</c:v>
                </c:pt>
                <c:pt idx="572">
                  <c:v>969</c:v>
                </c:pt>
                <c:pt idx="573">
                  <c:v>1061</c:v>
                </c:pt>
                <c:pt idx="574">
                  <c:v>1190</c:v>
                </c:pt>
                <c:pt idx="575">
                  <c:v>1315</c:v>
                </c:pt>
                <c:pt idx="576">
                  <c:v>1396</c:v>
                </c:pt>
                <c:pt idx="577">
                  <c:v>1519</c:v>
                </c:pt>
                <c:pt idx="578">
                  <c:v>1566</c:v>
                </c:pt>
                <c:pt idx="579">
                  <c:v>1740</c:v>
                </c:pt>
                <c:pt idx="580">
                  <c:v>1663</c:v>
                </c:pt>
                <c:pt idx="581">
                  <c:v>1716</c:v>
                </c:pt>
                <c:pt idx="582">
                  <c:v>1745</c:v>
                </c:pt>
                <c:pt idx="583">
                  <c:v>1769</c:v>
                </c:pt>
                <c:pt idx="584">
                  <c:v>1757</c:v>
                </c:pt>
                <c:pt idx="585">
                  <c:v>1638</c:v>
                </c:pt>
                <c:pt idx="586">
                  <c:v>1606</c:v>
                </c:pt>
                <c:pt idx="587">
                  <c:v>1619</c:v>
                </c:pt>
                <c:pt idx="588">
                  <c:v>1451</c:v>
                </c:pt>
                <c:pt idx="589">
                  <c:v>1428</c:v>
                </c:pt>
                <c:pt idx="590">
                  <c:v>1348</c:v>
                </c:pt>
                <c:pt idx="591">
                  <c:v>1247</c:v>
                </c:pt>
                <c:pt idx="592">
                  <c:v>1203</c:v>
                </c:pt>
                <c:pt idx="593">
                  <c:v>1177</c:v>
                </c:pt>
                <c:pt idx="594">
                  <c:v>1144</c:v>
                </c:pt>
                <c:pt idx="595">
                  <c:v>952</c:v>
                </c:pt>
                <c:pt idx="596">
                  <c:v>940</c:v>
                </c:pt>
                <c:pt idx="597">
                  <c:v>896</c:v>
                </c:pt>
                <c:pt idx="598">
                  <c:v>833</c:v>
                </c:pt>
                <c:pt idx="599">
                  <c:v>759</c:v>
                </c:pt>
                <c:pt idx="600">
                  <c:v>727</c:v>
                </c:pt>
                <c:pt idx="601">
                  <c:v>733</c:v>
                </c:pt>
                <c:pt idx="602">
                  <c:v>650</c:v>
                </c:pt>
                <c:pt idx="603">
                  <c:v>688</c:v>
                </c:pt>
                <c:pt idx="604">
                  <c:v>635</c:v>
                </c:pt>
                <c:pt idx="605">
                  <c:v>573</c:v>
                </c:pt>
                <c:pt idx="606">
                  <c:v>548</c:v>
                </c:pt>
                <c:pt idx="607">
                  <c:v>537</c:v>
                </c:pt>
                <c:pt idx="608">
                  <c:v>515</c:v>
                </c:pt>
                <c:pt idx="609">
                  <c:v>507</c:v>
                </c:pt>
                <c:pt idx="610">
                  <c:v>512</c:v>
                </c:pt>
                <c:pt idx="611">
                  <c:v>549</c:v>
                </c:pt>
                <c:pt idx="612">
                  <c:v>521</c:v>
                </c:pt>
                <c:pt idx="613">
                  <c:v>518</c:v>
                </c:pt>
                <c:pt idx="614">
                  <c:v>527</c:v>
                </c:pt>
                <c:pt idx="615">
                  <c:v>476</c:v>
                </c:pt>
                <c:pt idx="616">
                  <c:v>545</c:v>
                </c:pt>
                <c:pt idx="617">
                  <c:v>563</c:v>
                </c:pt>
                <c:pt idx="618">
                  <c:v>508</c:v>
                </c:pt>
                <c:pt idx="619">
                  <c:v>530</c:v>
                </c:pt>
                <c:pt idx="620">
                  <c:v>497</c:v>
                </c:pt>
                <c:pt idx="621">
                  <c:v>457</c:v>
                </c:pt>
                <c:pt idx="622">
                  <c:v>500</c:v>
                </c:pt>
                <c:pt idx="623">
                  <c:v>448</c:v>
                </c:pt>
                <c:pt idx="624">
                  <c:v>488</c:v>
                </c:pt>
                <c:pt idx="625">
                  <c:v>403</c:v>
                </c:pt>
                <c:pt idx="626">
                  <c:v>413</c:v>
                </c:pt>
                <c:pt idx="627">
                  <c:v>387</c:v>
                </c:pt>
                <c:pt idx="628">
                  <c:v>382</c:v>
                </c:pt>
                <c:pt idx="629">
                  <c:v>362</c:v>
                </c:pt>
                <c:pt idx="630">
                  <c:v>400</c:v>
                </c:pt>
                <c:pt idx="631">
                  <c:v>353</c:v>
                </c:pt>
                <c:pt idx="632">
                  <c:v>379</c:v>
                </c:pt>
                <c:pt idx="633">
                  <c:v>358</c:v>
                </c:pt>
                <c:pt idx="634">
                  <c:v>340</c:v>
                </c:pt>
                <c:pt idx="635">
                  <c:v>315</c:v>
                </c:pt>
                <c:pt idx="636">
                  <c:v>314</c:v>
                </c:pt>
                <c:pt idx="637">
                  <c:v>295</c:v>
                </c:pt>
                <c:pt idx="638">
                  <c:v>319</c:v>
                </c:pt>
                <c:pt idx="639">
                  <c:v>353</c:v>
                </c:pt>
                <c:pt idx="640">
                  <c:v>316</c:v>
                </c:pt>
                <c:pt idx="641">
                  <c:v>330</c:v>
                </c:pt>
                <c:pt idx="642">
                  <c:v>327</c:v>
                </c:pt>
                <c:pt idx="643">
                  <c:v>365</c:v>
                </c:pt>
                <c:pt idx="644">
                  <c:v>357</c:v>
                </c:pt>
                <c:pt idx="645">
                  <c:v>341</c:v>
                </c:pt>
                <c:pt idx="646">
                  <c:v>299</c:v>
                </c:pt>
                <c:pt idx="647">
                  <c:v>339</c:v>
                </c:pt>
                <c:pt idx="648">
                  <c:v>353</c:v>
                </c:pt>
                <c:pt idx="649">
                  <c:v>312</c:v>
                </c:pt>
                <c:pt idx="650">
                  <c:v>339</c:v>
                </c:pt>
                <c:pt idx="651">
                  <c:v>340</c:v>
                </c:pt>
                <c:pt idx="652">
                  <c:v>332</c:v>
                </c:pt>
                <c:pt idx="653">
                  <c:v>333</c:v>
                </c:pt>
                <c:pt idx="654">
                  <c:v>350</c:v>
                </c:pt>
                <c:pt idx="655">
                  <c:v>333</c:v>
                </c:pt>
                <c:pt idx="656">
                  <c:v>335</c:v>
                </c:pt>
                <c:pt idx="657">
                  <c:v>344</c:v>
                </c:pt>
                <c:pt idx="658">
                  <c:v>358</c:v>
                </c:pt>
                <c:pt idx="659">
                  <c:v>327</c:v>
                </c:pt>
                <c:pt idx="660">
                  <c:v>349</c:v>
                </c:pt>
                <c:pt idx="661">
                  <c:v>337</c:v>
                </c:pt>
                <c:pt idx="662">
                  <c:v>346</c:v>
                </c:pt>
                <c:pt idx="663">
                  <c:v>327</c:v>
                </c:pt>
                <c:pt idx="664">
                  <c:v>303</c:v>
                </c:pt>
                <c:pt idx="665">
                  <c:v>333</c:v>
                </c:pt>
                <c:pt idx="666">
                  <c:v>323</c:v>
                </c:pt>
                <c:pt idx="667">
                  <c:v>286</c:v>
                </c:pt>
                <c:pt idx="668">
                  <c:v>298</c:v>
                </c:pt>
                <c:pt idx="669">
                  <c:v>304</c:v>
                </c:pt>
                <c:pt idx="670">
                  <c:v>261</c:v>
                </c:pt>
                <c:pt idx="671">
                  <c:v>254</c:v>
                </c:pt>
                <c:pt idx="672">
                  <c:v>255</c:v>
                </c:pt>
                <c:pt idx="673">
                  <c:v>249</c:v>
                </c:pt>
                <c:pt idx="674">
                  <c:v>260</c:v>
                </c:pt>
                <c:pt idx="675">
                  <c:v>215</c:v>
                </c:pt>
                <c:pt idx="676">
                  <c:v>271</c:v>
                </c:pt>
                <c:pt idx="677">
                  <c:v>252</c:v>
                </c:pt>
                <c:pt idx="678">
                  <c:v>252</c:v>
                </c:pt>
                <c:pt idx="679">
                  <c:v>233</c:v>
                </c:pt>
                <c:pt idx="680">
                  <c:v>236</c:v>
                </c:pt>
                <c:pt idx="681">
                  <c:v>248</c:v>
                </c:pt>
                <c:pt idx="682">
                  <c:v>270</c:v>
                </c:pt>
                <c:pt idx="683">
                  <c:v>247</c:v>
                </c:pt>
                <c:pt idx="684">
                  <c:v>234</c:v>
                </c:pt>
                <c:pt idx="685">
                  <c:v>262</c:v>
                </c:pt>
                <c:pt idx="686">
                  <c:v>265</c:v>
                </c:pt>
                <c:pt idx="687">
                  <c:v>234</c:v>
                </c:pt>
                <c:pt idx="688">
                  <c:v>263</c:v>
                </c:pt>
                <c:pt idx="689">
                  <c:v>231</c:v>
                </c:pt>
                <c:pt idx="690">
                  <c:v>279</c:v>
                </c:pt>
                <c:pt idx="691">
                  <c:v>297</c:v>
                </c:pt>
                <c:pt idx="692">
                  <c:v>287</c:v>
                </c:pt>
                <c:pt idx="693">
                  <c:v>232</c:v>
                </c:pt>
                <c:pt idx="694">
                  <c:v>269</c:v>
                </c:pt>
                <c:pt idx="695">
                  <c:v>276</c:v>
                </c:pt>
                <c:pt idx="696">
                  <c:v>296</c:v>
                </c:pt>
                <c:pt idx="697">
                  <c:v>273</c:v>
                </c:pt>
                <c:pt idx="698">
                  <c:v>277</c:v>
                </c:pt>
                <c:pt idx="699">
                  <c:v>268</c:v>
                </c:pt>
                <c:pt idx="700">
                  <c:v>247</c:v>
                </c:pt>
                <c:pt idx="701">
                  <c:v>269</c:v>
                </c:pt>
                <c:pt idx="702">
                  <c:v>248</c:v>
                </c:pt>
                <c:pt idx="703">
                  <c:v>245</c:v>
                </c:pt>
                <c:pt idx="704">
                  <c:v>274</c:v>
                </c:pt>
                <c:pt idx="705">
                  <c:v>252</c:v>
                </c:pt>
                <c:pt idx="706">
                  <c:v>287</c:v>
                </c:pt>
                <c:pt idx="707">
                  <c:v>270</c:v>
                </c:pt>
                <c:pt idx="708">
                  <c:v>262</c:v>
                </c:pt>
                <c:pt idx="709">
                  <c:v>238</c:v>
                </c:pt>
                <c:pt idx="710">
                  <c:v>246</c:v>
                </c:pt>
                <c:pt idx="711">
                  <c:v>228</c:v>
                </c:pt>
                <c:pt idx="712">
                  <c:v>220</c:v>
                </c:pt>
                <c:pt idx="713">
                  <c:v>214</c:v>
                </c:pt>
                <c:pt idx="714">
                  <c:v>209</c:v>
                </c:pt>
                <c:pt idx="715">
                  <c:v>215</c:v>
                </c:pt>
                <c:pt idx="716">
                  <c:v>197</c:v>
                </c:pt>
                <c:pt idx="717">
                  <c:v>181</c:v>
                </c:pt>
                <c:pt idx="718">
                  <c:v>188</c:v>
                </c:pt>
                <c:pt idx="719">
                  <c:v>168</c:v>
                </c:pt>
                <c:pt idx="720">
                  <c:v>195</c:v>
                </c:pt>
                <c:pt idx="721">
                  <c:v>188</c:v>
                </c:pt>
                <c:pt idx="722">
                  <c:v>169</c:v>
                </c:pt>
                <c:pt idx="723">
                  <c:v>174</c:v>
                </c:pt>
                <c:pt idx="724">
                  <c:v>162</c:v>
                </c:pt>
                <c:pt idx="725">
                  <c:v>166</c:v>
                </c:pt>
                <c:pt idx="726">
                  <c:v>139</c:v>
                </c:pt>
                <c:pt idx="727">
                  <c:v>155</c:v>
                </c:pt>
                <c:pt idx="728">
                  <c:v>165</c:v>
                </c:pt>
                <c:pt idx="729">
                  <c:v>184</c:v>
                </c:pt>
                <c:pt idx="730">
                  <c:v>180</c:v>
                </c:pt>
                <c:pt idx="731">
                  <c:v>172</c:v>
                </c:pt>
                <c:pt idx="732">
                  <c:v>155</c:v>
                </c:pt>
                <c:pt idx="733">
                  <c:v>164</c:v>
                </c:pt>
                <c:pt idx="734">
                  <c:v>179</c:v>
                </c:pt>
                <c:pt idx="735">
                  <c:v>150</c:v>
                </c:pt>
                <c:pt idx="736">
                  <c:v>168</c:v>
                </c:pt>
                <c:pt idx="737">
                  <c:v>156</c:v>
                </c:pt>
                <c:pt idx="738">
                  <c:v>147</c:v>
                </c:pt>
                <c:pt idx="739">
                  <c:v>153</c:v>
                </c:pt>
                <c:pt idx="740">
                  <c:v>159</c:v>
                </c:pt>
                <c:pt idx="741">
                  <c:v>132</c:v>
                </c:pt>
                <c:pt idx="742">
                  <c:v>151</c:v>
                </c:pt>
                <c:pt idx="743">
                  <c:v>157</c:v>
                </c:pt>
                <c:pt idx="744">
                  <c:v>161</c:v>
                </c:pt>
                <c:pt idx="745">
                  <c:v>144</c:v>
                </c:pt>
                <c:pt idx="746">
                  <c:v>161</c:v>
                </c:pt>
                <c:pt idx="747">
                  <c:v>155</c:v>
                </c:pt>
                <c:pt idx="748">
                  <c:v>124</c:v>
                </c:pt>
                <c:pt idx="749">
                  <c:v>138</c:v>
                </c:pt>
                <c:pt idx="750">
                  <c:v>159</c:v>
                </c:pt>
                <c:pt idx="751">
                  <c:v>140</c:v>
                </c:pt>
                <c:pt idx="752">
                  <c:v>150</c:v>
                </c:pt>
                <c:pt idx="753">
                  <c:v>139</c:v>
                </c:pt>
                <c:pt idx="754">
                  <c:v>164</c:v>
                </c:pt>
                <c:pt idx="755">
                  <c:v>128</c:v>
                </c:pt>
                <c:pt idx="756">
                  <c:v>173</c:v>
                </c:pt>
                <c:pt idx="757">
                  <c:v>182</c:v>
                </c:pt>
                <c:pt idx="758">
                  <c:v>154</c:v>
                </c:pt>
                <c:pt idx="759">
                  <c:v>148</c:v>
                </c:pt>
                <c:pt idx="760">
                  <c:v>156</c:v>
                </c:pt>
                <c:pt idx="761">
                  <c:v>147</c:v>
                </c:pt>
                <c:pt idx="762">
                  <c:v>116</c:v>
                </c:pt>
                <c:pt idx="763">
                  <c:v>150</c:v>
                </c:pt>
                <c:pt idx="764">
                  <c:v>147</c:v>
                </c:pt>
                <c:pt idx="765">
                  <c:v>144</c:v>
                </c:pt>
                <c:pt idx="766">
                  <c:v>144</c:v>
                </c:pt>
                <c:pt idx="767">
                  <c:v>123</c:v>
                </c:pt>
                <c:pt idx="768">
                  <c:v>133</c:v>
                </c:pt>
                <c:pt idx="769">
                  <c:v>129</c:v>
                </c:pt>
                <c:pt idx="770">
                  <c:v>148</c:v>
                </c:pt>
                <c:pt idx="771">
                  <c:v>152</c:v>
                </c:pt>
                <c:pt idx="772">
                  <c:v>145</c:v>
                </c:pt>
                <c:pt idx="773">
                  <c:v>131</c:v>
                </c:pt>
                <c:pt idx="774">
                  <c:v>142</c:v>
                </c:pt>
                <c:pt idx="775">
                  <c:v>139</c:v>
                </c:pt>
                <c:pt idx="776">
                  <c:v>138</c:v>
                </c:pt>
                <c:pt idx="777">
                  <c:v>146</c:v>
                </c:pt>
                <c:pt idx="778">
                  <c:v>144</c:v>
                </c:pt>
                <c:pt idx="779">
                  <c:v>136</c:v>
                </c:pt>
                <c:pt idx="780">
                  <c:v>145</c:v>
                </c:pt>
                <c:pt idx="781">
                  <c:v>123</c:v>
                </c:pt>
                <c:pt idx="782">
                  <c:v>140</c:v>
                </c:pt>
                <c:pt idx="783">
                  <c:v>125</c:v>
                </c:pt>
                <c:pt idx="784">
                  <c:v>126</c:v>
                </c:pt>
                <c:pt idx="785">
                  <c:v>124</c:v>
                </c:pt>
                <c:pt idx="786">
                  <c:v>115</c:v>
                </c:pt>
                <c:pt idx="787">
                  <c:v>143</c:v>
                </c:pt>
                <c:pt idx="788">
                  <c:v>131</c:v>
                </c:pt>
                <c:pt idx="789">
                  <c:v>108</c:v>
                </c:pt>
                <c:pt idx="790">
                  <c:v>132</c:v>
                </c:pt>
                <c:pt idx="791">
                  <c:v>147</c:v>
                </c:pt>
                <c:pt idx="792">
                  <c:v>129</c:v>
                </c:pt>
                <c:pt idx="793">
                  <c:v>130</c:v>
                </c:pt>
                <c:pt idx="794">
                  <c:v>141</c:v>
                </c:pt>
                <c:pt idx="795">
                  <c:v>140</c:v>
                </c:pt>
                <c:pt idx="796">
                  <c:v>106</c:v>
                </c:pt>
                <c:pt idx="797">
                  <c:v>128</c:v>
                </c:pt>
                <c:pt idx="798">
                  <c:v>148</c:v>
                </c:pt>
                <c:pt idx="799">
                  <c:v>135</c:v>
                </c:pt>
                <c:pt idx="800">
                  <c:v>116</c:v>
                </c:pt>
                <c:pt idx="801">
                  <c:v>139</c:v>
                </c:pt>
                <c:pt idx="802">
                  <c:v>116</c:v>
                </c:pt>
                <c:pt idx="803">
                  <c:v>113</c:v>
                </c:pt>
                <c:pt idx="804">
                  <c:v>113</c:v>
                </c:pt>
                <c:pt idx="805">
                  <c:v>143</c:v>
                </c:pt>
                <c:pt idx="806">
                  <c:v>134</c:v>
                </c:pt>
                <c:pt idx="807">
                  <c:v>126</c:v>
                </c:pt>
                <c:pt idx="808">
                  <c:v>124</c:v>
                </c:pt>
                <c:pt idx="809">
                  <c:v>116</c:v>
                </c:pt>
                <c:pt idx="810">
                  <c:v>133</c:v>
                </c:pt>
                <c:pt idx="811">
                  <c:v>128</c:v>
                </c:pt>
                <c:pt idx="812">
                  <c:v>131</c:v>
                </c:pt>
                <c:pt idx="813">
                  <c:v>134</c:v>
                </c:pt>
                <c:pt idx="814">
                  <c:v>124</c:v>
                </c:pt>
                <c:pt idx="815">
                  <c:v>134</c:v>
                </c:pt>
                <c:pt idx="816">
                  <c:v>109</c:v>
                </c:pt>
                <c:pt idx="817">
                  <c:v>118</c:v>
                </c:pt>
                <c:pt idx="818">
                  <c:v>122</c:v>
                </c:pt>
                <c:pt idx="819">
                  <c:v>149</c:v>
                </c:pt>
                <c:pt idx="820">
                  <c:v>122</c:v>
                </c:pt>
                <c:pt idx="821">
                  <c:v>138</c:v>
                </c:pt>
                <c:pt idx="822">
                  <c:v>140</c:v>
                </c:pt>
                <c:pt idx="823">
                  <c:v>168</c:v>
                </c:pt>
                <c:pt idx="824">
                  <c:v>188</c:v>
                </c:pt>
                <c:pt idx="825">
                  <c:v>191</c:v>
                </c:pt>
                <c:pt idx="826">
                  <c:v>171</c:v>
                </c:pt>
                <c:pt idx="827">
                  <c:v>173</c:v>
                </c:pt>
                <c:pt idx="828">
                  <c:v>204</c:v>
                </c:pt>
                <c:pt idx="829">
                  <c:v>222</c:v>
                </c:pt>
                <c:pt idx="830">
                  <c:v>231</c:v>
                </c:pt>
                <c:pt idx="831">
                  <c:v>231</c:v>
                </c:pt>
                <c:pt idx="832">
                  <c:v>209</c:v>
                </c:pt>
                <c:pt idx="833">
                  <c:v>252</c:v>
                </c:pt>
                <c:pt idx="834">
                  <c:v>232</c:v>
                </c:pt>
                <c:pt idx="835">
                  <c:v>216</c:v>
                </c:pt>
                <c:pt idx="836">
                  <c:v>235</c:v>
                </c:pt>
                <c:pt idx="837">
                  <c:v>206</c:v>
                </c:pt>
                <c:pt idx="838">
                  <c:v>195</c:v>
                </c:pt>
                <c:pt idx="839">
                  <c:v>209</c:v>
                </c:pt>
                <c:pt idx="840">
                  <c:v>183</c:v>
                </c:pt>
                <c:pt idx="841">
                  <c:v>187</c:v>
                </c:pt>
                <c:pt idx="842">
                  <c:v>176</c:v>
                </c:pt>
                <c:pt idx="843">
                  <c:v>180</c:v>
                </c:pt>
                <c:pt idx="844">
                  <c:v>185</c:v>
                </c:pt>
                <c:pt idx="845">
                  <c:v>156</c:v>
                </c:pt>
                <c:pt idx="846">
                  <c:v>137</c:v>
                </c:pt>
                <c:pt idx="847">
                  <c:v>145</c:v>
                </c:pt>
                <c:pt idx="848">
                  <c:v>161</c:v>
                </c:pt>
                <c:pt idx="849">
                  <c:v>138</c:v>
                </c:pt>
                <c:pt idx="850">
                  <c:v>141</c:v>
                </c:pt>
                <c:pt idx="851">
                  <c:v>115</c:v>
                </c:pt>
                <c:pt idx="852">
                  <c:v>118</c:v>
                </c:pt>
                <c:pt idx="853">
                  <c:v>104</c:v>
                </c:pt>
                <c:pt idx="854">
                  <c:v>120</c:v>
                </c:pt>
                <c:pt idx="855">
                  <c:v>132</c:v>
                </c:pt>
                <c:pt idx="856">
                  <c:v>115</c:v>
                </c:pt>
                <c:pt idx="857">
                  <c:v>107</c:v>
                </c:pt>
                <c:pt idx="858">
                  <c:v>104</c:v>
                </c:pt>
                <c:pt idx="859">
                  <c:v>122</c:v>
                </c:pt>
                <c:pt idx="860">
                  <c:v>122</c:v>
                </c:pt>
                <c:pt idx="861">
                  <c:v>111</c:v>
                </c:pt>
                <c:pt idx="862">
                  <c:v>107</c:v>
                </c:pt>
                <c:pt idx="863">
                  <c:v>109</c:v>
                </c:pt>
                <c:pt idx="864">
                  <c:v>136</c:v>
                </c:pt>
                <c:pt idx="865">
                  <c:v>129</c:v>
                </c:pt>
                <c:pt idx="866">
                  <c:v>108</c:v>
                </c:pt>
                <c:pt idx="867">
                  <c:v>112</c:v>
                </c:pt>
                <c:pt idx="868">
                  <c:v>134</c:v>
                </c:pt>
                <c:pt idx="869">
                  <c:v>114</c:v>
                </c:pt>
                <c:pt idx="870">
                  <c:v>103</c:v>
                </c:pt>
                <c:pt idx="871">
                  <c:v>124</c:v>
                </c:pt>
                <c:pt idx="872">
                  <c:v>112</c:v>
                </c:pt>
                <c:pt idx="873">
                  <c:v>107</c:v>
                </c:pt>
                <c:pt idx="874">
                  <c:v>110</c:v>
                </c:pt>
                <c:pt idx="875">
                  <c:v>104</c:v>
                </c:pt>
                <c:pt idx="876">
                  <c:v>103</c:v>
                </c:pt>
                <c:pt idx="877">
                  <c:v>129</c:v>
                </c:pt>
                <c:pt idx="878">
                  <c:v>117</c:v>
                </c:pt>
                <c:pt idx="879">
                  <c:v>122</c:v>
                </c:pt>
                <c:pt idx="880">
                  <c:v>134</c:v>
                </c:pt>
                <c:pt idx="881">
                  <c:v>129</c:v>
                </c:pt>
                <c:pt idx="882">
                  <c:v>111</c:v>
                </c:pt>
                <c:pt idx="883">
                  <c:v>111</c:v>
                </c:pt>
                <c:pt idx="884">
                  <c:v>113</c:v>
                </c:pt>
                <c:pt idx="885">
                  <c:v>106</c:v>
                </c:pt>
                <c:pt idx="886">
                  <c:v>125</c:v>
                </c:pt>
                <c:pt idx="887">
                  <c:v>106</c:v>
                </c:pt>
                <c:pt idx="888">
                  <c:v>119</c:v>
                </c:pt>
                <c:pt idx="889">
                  <c:v>113</c:v>
                </c:pt>
                <c:pt idx="890">
                  <c:v>112</c:v>
                </c:pt>
                <c:pt idx="891">
                  <c:v>101</c:v>
                </c:pt>
                <c:pt idx="892">
                  <c:v>115</c:v>
                </c:pt>
                <c:pt idx="893">
                  <c:v>110</c:v>
                </c:pt>
                <c:pt idx="894">
                  <c:v>116</c:v>
                </c:pt>
                <c:pt idx="895">
                  <c:v>112</c:v>
                </c:pt>
                <c:pt idx="896">
                  <c:v>121</c:v>
                </c:pt>
                <c:pt idx="897">
                  <c:v>93</c:v>
                </c:pt>
                <c:pt idx="898">
                  <c:v>98</c:v>
                </c:pt>
                <c:pt idx="899">
                  <c:v>112</c:v>
                </c:pt>
                <c:pt idx="900">
                  <c:v>98</c:v>
                </c:pt>
                <c:pt idx="901">
                  <c:v>124</c:v>
                </c:pt>
                <c:pt idx="902">
                  <c:v>116</c:v>
                </c:pt>
                <c:pt idx="903">
                  <c:v>128</c:v>
                </c:pt>
                <c:pt idx="904">
                  <c:v>118</c:v>
                </c:pt>
                <c:pt idx="905">
                  <c:v>137</c:v>
                </c:pt>
                <c:pt idx="906">
                  <c:v>113</c:v>
                </c:pt>
                <c:pt idx="907">
                  <c:v>114</c:v>
                </c:pt>
                <c:pt idx="908">
                  <c:v>110</c:v>
                </c:pt>
                <c:pt idx="909">
                  <c:v>114</c:v>
                </c:pt>
                <c:pt idx="910">
                  <c:v>135</c:v>
                </c:pt>
                <c:pt idx="911">
                  <c:v>96</c:v>
                </c:pt>
                <c:pt idx="912">
                  <c:v>125</c:v>
                </c:pt>
                <c:pt idx="913">
                  <c:v>117</c:v>
                </c:pt>
                <c:pt idx="914">
                  <c:v>128</c:v>
                </c:pt>
                <c:pt idx="915">
                  <c:v>126</c:v>
                </c:pt>
                <c:pt idx="916">
                  <c:v>122</c:v>
                </c:pt>
                <c:pt idx="917">
                  <c:v>119</c:v>
                </c:pt>
                <c:pt idx="918">
                  <c:v>113</c:v>
                </c:pt>
                <c:pt idx="919">
                  <c:v>122</c:v>
                </c:pt>
                <c:pt idx="920">
                  <c:v>116</c:v>
                </c:pt>
                <c:pt idx="921">
                  <c:v>136</c:v>
                </c:pt>
                <c:pt idx="922">
                  <c:v>103</c:v>
                </c:pt>
                <c:pt idx="923">
                  <c:v>125</c:v>
                </c:pt>
                <c:pt idx="924">
                  <c:v>134</c:v>
                </c:pt>
                <c:pt idx="925">
                  <c:v>109</c:v>
                </c:pt>
                <c:pt idx="926">
                  <c:v>111</c:v>
                </c:pt>
                <c:pt idx="927">
                  <c:v>102</c:v>
                </c:pt>
                <c:pt idx="928">
                  <c:v>112</c:v>
                </c:pt>
                <c:pt idx="929">
                  <c:v>108</c:v>
                </c:pt>
                <c:pt idx="930">
                  <c:v>111</c:v>
                </c:pt>
                <c:pt idx="931">
                  <c:v>92</c:v>
                </c:pt>
                <c:pt idx="932">
                  <c:v>120</c:v>
                </c:pt>
                <c:pt idx="933">
                  <c:v>128</c:v>
                </c:pt>
                <c:pt idx="934">
                  <c:v>113</c:v>
                </c:pt>
                <c:pt idx="935">
                  <c:v>95</c:v>
                </c:pt>
                <c:pt idx="936">
                  <c:v>123</c:v>
                </c:pt>
                <c:pt idx="937">
                  <c:v>92</c:v>
                </c:pt>
                <c:pt idx="938">
                  <c:v>117</c:v>
                </c:pt>
                <c:pt idx="939">
                  <c:v>88</c:v>
                </c:pt>
                <c:pt idx="940">
                  <c:v>109</c:v>
                </c:pt>
                <c:pt idx="941">
                  <c:v>101</c:v>
                </c:pt>
                <c:pt idx="942">
                  <c:v>106</c:v>
                </c:pt>
                <c:pt idx="943">
                  <c:v>95</c:v>
                </c:pt>
                <c:pt idx="944">
                  <c:v>97</c:v>
                </c:pt>
                <c:pt idx="945">
                  <c:v>96</c:v>
                </c:pt>
                <c:pt idx="946">
                  <c:v>98</c:v>
                </c:pt>
                <c:pt idx="947">
                  <c:v>84</c:v>
                </c:pt>
                <c:pt idx="948">
                  <c:v>92</c:v>
                </c:pt>
                <c:pt idx="949">
                  <c:v>94</c:v>
                </c:pt>
                <c:pt idx="950">
                  <c:v>117</c:v>
                </c:pt>
                <c:pt idx="951">
                  <c:v>94</c:v>
                </c:pt>
                <c:pt idx="952">
                  <c:v>108</c:v>
                </c:pt>
                <c:pt idx="953">
                  <c:v>132</c:v>
                </c:pt>
                <c:pt idx="954">
                  <c:v>93</c:v>
                </c:pt>
                <c:pt idx="955">
                  <c:v>113</c:v>
                </c:pt>
                <c:pt idx="956">
                  <c:v>94</c:v>
                </c:pt>
                <c:pt idx="957">
                  <c:v>90</c:v>
                </c:pt>
                <c:pt idx="958">
                  <c:v>113</c:v>
                </c:pt>
                <c:pt idx="959">
                  <c:v>108</c:v>
                </c:pt>
                <c:pt idx="960">
                  <c:v>113</c:v>
                </c:pt>
                <c:pt idx="961">
                  <c:v>116</c:v>
                </c:pt>
                <c:pt idx="962">
                  <c:v>95</c:v>
                </c:pt>
                <c:pt idx="963">
                  <c:v>116</c:v>
                </c:pt>
                <c:pt idx="964">
                  <c:v>126</c:v>
                </c:pt>
                <c:pt idx="965">
                  <c:v>87</c:v>
                </c:pt>
                <c:pt idx="966">
                  <c:v>110</c:v>
                </c:pt>
                <c:pt idx="967">
                  <c:v>92</c:v>
                </c:pt>
                <c:pt idx="968">
                  <c:v>104</c:v>
                </c:pt>
                <c:pt idx="969">
                  <c:v>102</c:v>
                </c:pt>
                <c:pt idx="970">
                  <c:v>103</c:v>
                </c:pt>
                <c:pt idx="971">
                  <c:v>82</c:v>
                </c:pt>
                <c:pt idx="972">
                  <c:v>95</c:v>
                </c:pt>
                <c:pt idx="973">
                  <c:v>90</c:v>
                </c:pt>
                <c:pt idx="974">
                  <c:v>100</c:v>
                </c:pt>
                <c:pt idx="975">
                  <c:v>100</c:v>
                </c:pt>
                <c:pt idx="976">
                  <c:v>118</c:v>
                </c:pt>
                <c:pt idx="977">
                  <c:v>104</c:v>
                </c:pt>
                <c:pt idx="978">
                  <c:v>94</c:v>
                </c:pt>
                <c:pt idx="979">
                  <c:v>93</c:v>
                </c:pt>
                <c:pt idx="980">
                  <c:v>103</c:v>
                </c:pt>
                <c:pt idx="981">
                  <c:v>97</c:v>
                </c:pt>
                <c:pt idx="982">
                  <c:v>97</c:v>
                </c:pt>
                <c:pt idx="983">
                  <c:v>122</c:v>
                </c:pt>
                <c:pt idx="984">
                  <c:v>94</c:v>
                </c:pt>
                <c:pt idx="985">
                  <c:v>104</c:v>
                </c:pt>
                <c:pt idx="986">
                  <c:v>110</c:v>
                </c:pt>
                <c:pt idx="987">
                  <c:v>103</c:v>
                </c:pt>
                <c:pt idx="988">
                  <c:v>96</c:v>
                </c:pt>
                <c:pt idx="989">
                  <c:v>103</c:v>
                </c:pt>
                <c:pt idx="990">
                  <c:v>94</c:v>
                </c:pt>
                <c:pt idx="991">
                  <c:v>98</c:v>
                </c:pt>
                <c:pt idx="992">
                  <c:v>93</c:v>
                </c:pt>
                <c:pt idx="993">
                  <c:v>93</c:v>
                </c:pt>
                <c:pt idx="994">
                  <c:v>113</c:v>
                </c:pt>
                <c:pt idx="995">
                  <c:v>85</c:v>
                </c:pt>
                <c:pt idx="996">
                  <c:v>78</c:v>
                </c:pt>
                <c:pt idx="997">
                  <c:v>75</c:v>
                </c:pt>
                <c:pt idx="998">
                  <c:v>99</c:v>
                </c:pt>
                <c:pt idx="999">
                  <c:v>94</c:v>
                </c:pt>
                <c:pt idx="1000">
                  <c:v>79</c:v>
                </c:pt>
                <c:pt idx="1001">
                  <c:v>112</c:v>
                </c:pt>
                <c:pt idx="1002">
                  <c:v>94</c:v>
                </c:pt>
                <c:pt idx="1003">
                  <c:v>86</c:v>
                </c:pt>
                <c:pt idx="1004">
                  <c:v>96</c:v>
                </c:pt>
                <c:pt idx="1005">
                  <c:v>86</c:v>
                </c:pt>
                <c:pt idx="1006">
                  <c:v>99</c:v>
                </c:pt>
                <c:pt idx="1007">
                  <c:v>100</c:v>
                </c:pt>
                <c:pt idx="1008">
                  <c:v>125</c:v>
                </c:pt>
                <c:pt idx="1009">
                  <c:v>91</c:v>
                </c:pt>
                <c:pt idx="1010">
                  <c:v>96</c:v>
                </c:pt>
                <c:pt idx="1011">
                  <c:v>99</c:v>
                </c:pt>
                <c:pt idx="1012">
                  <c:v>96</c:v>
                </c:pt>
                <c:pt idx="1013">
                  <c:v>99</c:v>
                </c:pt>
                <c:pt idx="1014">
                  <c:v>95</c:v>
                </c:pt>
                <c:pt idx="1015">
                  <c:v>93</c:v>
                </c:pt>
                <c:pt idx="1016">
                  <c:v>89</c:v>
                </c:pt>
                <c:pt idx="1017">
                  <c:v>110</c:v>
                </c:pt>
                <c:pt idx="1018">
                  <c:v>100</c:v>
                </c:pt>
                <c:pt idx="1019">
                  <c:v>114</c:v>
                </c:pt>
                <c:pt idx="1020">
                  <c:v>109</c:v>
                </c:pt>
                <c:pt idx="1021">
                  <c:v>93</c:v>
                </c:pt>
                <c:pt idx="1022">
                  <c:v>98</c:v>
                </c:pt>
                <c:pt idx="1023">
                  <c:v>123</c:v>
                </c:pt>
                <c:pt idx="1024">
                  <c:v>97</c:v>
                </c:pt>
                <c:pt idx="1025">
                  <c:v>119</c:v>
                </c:pt>
                <c:pt idx="1026">
                  <c:v>132</c:v>
                </c:pt>
                <c:pt idx="1027">
                  <c:v>127</c:v>
                </c:pt>
                <c:pt idx="1028">
                  <c:v>124</c:v>
                </c:pt>
                <c:pt idx="1029">
                  <c:v>149</c:v>
                </c:pt>
                <c:pt idx="1030">
                  <c:v>151</c:v>
                </c:pt>
                <c:pt idx="1031">
                  <c:v>171</c:v>
                </c:pt>
                <c:pt idx="1032">
                  <c:v>221</c:v>
                </c:pt>
                <c:pt idx="1033">
                  <c:v>208</c:v>
                </c:pt>
                <c:pt idx="1034">
                  <c:v>258</c:v>
                </c:pt>
                <c:pt idx="1035">
                  <c:v>283</c:v>
                </c:pt>
                <c:pt idx="1036">
                  <c:v>332</c:v>
                </c:pt>
                <c:pt idx="1037">
                  <c:v>328</c:v>
                </c:pt>
                <c:pt idx="1038">
                  <c:v>414</c:v>
                </c:pt>
                <c:pt idx="1039">
                  <c:v>475</c:v>
                </c:pt>
                <c:pt idx="1040">
                  <c:v>511</c:v>
                </c:pt>
                <c:pt idx="1041">
                  <c:v>532</c:v>
                </c:pt>
                <c:pt idx="1042">
                  <c:v>587</c:v>
                </c:pt>
                <c:pt idx="1043">
                  <c:v>564</c:v>
                </c:pt>
                <c:pt idx="1044">
                  <c:v>652</c:v>
                </c:pt>
                <c:pt idx="1045">
                  <c:v>673</c:v>
                </c:pt>
                <c:pt idx="1046">
                  <c:v>672</c:v>
                </c:pt>
                <c:pt idx="1047">
                  <c:v>701</c:v>
                </c:pt>
                <c:pt idx="1048">
                  <c:v>708</c:v>
                </c:pt>
                <c:pt idx="1049">
                  <c:v>688</c:v>
                </c:pt>
                <c:pt idx="1050">
                  <c:v>672</c:v>
                </c:pt>
                <c:pt idx="1051">
                  <c:v>633</c:v>
                </c:pt>
                <c:pt idx="1052">
                  <c:v>567</c:v>
                </c:pt>
                <c:pt idx="1053">
                  <c:v>572</c:v>
                </c:pt>
                <c:pt idx="1054">
                  <c:v>482</c:v>
                </c:pt>
                <c:pt idx="1055">
                  <c:v>462</c:v>
                </c:pt>
                <c:pt idx="1056">
                  <c:v>474</c:v>
                </c:pt>
                <c:pt idx="1057">
                  <c:v>410</c:v>
                </c:pt>
                <c:pt idx="1058">
                  <c:v>373</c:v>
                </c:pt>
                <c:pt idx="1059">
                  <c:v>319</c:v>
                </c:pt>
                <c:pt idx="1060">
                  <c:v>293</c:v>
                </c:pt>
                <c:pt idx="1061">
                  <c:v>262</c:v>
                </c:pt>
                <c:pt idx="1062">
                  <c:v>263</c:v>
                </c:pt>
                <c:pt idx="1063">
                  <c:v>193</c:v>
                </c:pt>
                <c:pt idx="1064">
                  <c:v>169</c:v>
                </c:pt>
                <c:pt idx="1065">
                  <c:v>153</c:v>
                </c:pt>
                <c:pt idx="1066">
                  <c:v>140</c:v>
                </c:pt>
                <c:pt idx="1067">
                  <c:v>154</c:v>
                </c:pt>
                <c:pt idx="1068">
                  <c:v>168</c:v>
                </c:pt>
                <c:pt idx="1069">
                  <c:v>148</c:v>
                </c:pt>
                <c:pt idx="1070">
                  <c:v>124</c:v>
                </c:pt>
                <c:pt idx="1071">
                  <c:v>139</c:v>
                </c:pt>
                <c:pt idx="1072">
                  <c:v>120</c:v>
                </c:pt>
                <c:pt idx="1073">
                  <c:v>118</c:v>
                </c:pt>
                <c:pt idx="1074">
                  <c:v>120</c:v>
                </c:pt>
                <c:pt idx="1075">
                  <c:v>111</c:v>
                </c:pt>
                <c:pt idx="1076">
                  <c:v>125</c:v>
                </c:pt>
                <c:pt idx="1077">
                  <c:v>123</c:v>
                </c:pt>
                <c:pt idx="1078">
                  <c:v>109</c:v>
                </c:pt>
                <c:pt idx="1079">
                  <c:v>133</c:v>
                </c:pt>
                <c:pt idx="1080">
                  <c:v>99</c:v>
                </c:pt>
                <c:pt idx="1081">
                  <c:v>117</c:v>
                </c:pt>
                <c:pt idx="1082">
                  <c:v>120</c:v>
                </c:pt>
                <c:pt idx="1083">
                  <c:v>137</c:v>
                </c:pt>
                <c:pt idx="1084">
                  <c:v>130</c:v>
                </c:pt>
                <c:pt idx="1085">
                  <c:v>130</c:v>
                </c:pt>
                <c:pt idx="1086">
                  <c:v>129</c:v>
                </c:pt>
                <c:pt idx="1087">
                  <c:v>134</c:v>
                </c:pt>
                <c:pt idx="1088">
                  <c:v>134</c:v>
                </c:pt>
                <c:pt idx="1089">
                  <c:v>134</c:v>
                </c:pt>
                <c:pt idx="1090">
                  <c:v>140</c:v>
                </c:pt>
                <c:pt idx="1091">
                  <c:v>117</c:v>
                </c:pt>
                <c:pt idx="1092">
                  <c:v>126</c:v>
                </c:pt>
                <c:pt idx="1093">
                  <c:v>120</c:v>
                </c:pt>
                <c:pt idx="1094">
                  <c:v>138</c:v>
                </c:pt>
                <c:pt idx="1095">
                  <c:v>128</c:v>
                </c:pt>
                <c:pt idx="1096">
                  <c:v>137</c:v>
                </c:pt>
                <c:pt idx="1097">
                  <c:v>132</c:v>
                </c:pt>
                <c:pt idx="1098">
                  <c:v>115</c:v>
                </c:pt>
                <c:pt idx="1099">
                  <c:v>122</c:v>
                </c:pt>
                <c:pt idx="1100">
                  <c:v>145</c:v>
                </c:pt>
                <c:pt idx="1101">
                  <c:v>140</c:v>
                </c:pt>
                <c:pt idx="1102">
                  <c:v>138</c:v>
                </c:pt>
                <c:pt idx="1103">
                  <c:v>110</c:v>
                </c:pt>
                <c:pt idx="1104">
                  <c:v>118</c:v>
                </c:pt>
                <c:pt idx="1105">
                  <c:v>125</c:v>
                </c:pt>
                <c:pt idx="1106">
                  <c:v>125</c:v>
                </c:pt>
                <c:pt idx="1107">
                  <c:v>122</c:v>
                </c:pt>
                <c:pt idx="1108">
                  <c:v>133</c:v>
                </c:pt>
                <c:pt idx="1109">
                  <c:v>133</c:v>
                </c:pt>
                <c:pt idx="1110">
                  <c:v>125</c:v>
                </c:pt>
                <c:pt idx="1111">
                  <c:v>108</c:v>
                </c:pt>
                <c:pt idx="1112">
                  <c:v>109</c:v>
                </c:pt>
                <c:pt idx="1113">
                  <c:v>123</c:v>
                </c:pt>
                <c:pt idx="1114">
                  <c:v>105</c:v>
                </c:pt>
                <c:pt idx="1115">
                  <c:v>118</c:v>
                </c:pt>
                <c:pt idx="1116">
                  <c:v>107</c:v>
                </c:pt>
                <c:pt idx="1117">
                  <c:v>137</c:v>
                </c:pt>
                <c:pt idx="1118">
                  <c:v>110</c:v>
                </c:pt>
                <c:pt idx="1119">
                  <c:v>120</c:v>
                </c:pt>
                <c:pt idx="1120">
                  <c:v>123</c:v>
                </c:pt>
                <c:pt idx="1121">
                  <c:v>112</c:v>
                </c:pt>
                <c:pt idx="1122">
                  <c:v>136</c:v>
                </c:pt>
                <c:pt idx="1123">
                  <c:v>120</c:v>
                </c:pt>
                <c:pt idx="1124">
                  <c:v>90</c:v>
                </c:pt>
                <c:pt idx="1125">
                  <c:v>125</c:v>
                </c:pt>
                <c:pt idx="1126">
                  <c:v>130</c:v>
                </c:pt>
                <c:pt idx="1127">
                  <c:v>116</c:v>
                </c:pt>
                <c:pt idx="1128">
                  <c:v>119</c:v>
                </c:pt>
                <c:pt idx="1129">
                  <c:v>98</c:v>
                </c:pt>
                <c:pt idx="1130">
                  <c:v>116</c:v>
                </c:pt>
                <c:pt idx="1131">
                  <c:v>133</c:v>
                </c:pt>
                <c:pt idx="1132">
                  <c:v>125</c:v>
                </c:pt>
                <c:pt idx="1133">
                  <c:v>125</c:v>
                </c:pt>
                <c:pt idx="1134">
                  <c:v>99</c:v>
                </c:pt>
                <c:pt idx="1135">
                  <c:v>116</c:v>
                </c:pt>
                <c:pt idx="1136">
                  <c:v>121</c:v>
                </c:pt>
                <c:pt idx="1137">
                  <c:v>113</c:v>
                </c:pt>
                <c:pt idx="1138">
                  <c:v>114</c:v>
                </c:pt>
                <c:pt idx="1139">
                  <c:v>123</c:v>
                </c:pt>
                <c:pt idx="1140">
                  <c:v>122</c:v>
                </c:pt>
                <c:pt idx="1141">
                  <c:v>129</c:v>
                </c:pt>
                <c:pt idx="1142">
                  <c:v>113</c:v>
                </c:pt>
                <c:pt idx="1143">
                  <c:v>126</c:v>
                </c:pt>
                <c:pt idx="1144">
                  <c:v>107</c:v>
                </c:pt>
                <c:pt idx="1145">
                  <c:v>117</c:v>
                </c:pt>
                <c:pt idx="1146">
                  <c:v>131</c:v>
                </c:pt>
                <c:pt idx="1147">
                  <c:v>140</c:v>
                </c:pt>
                <c:pt idx="1148">
                  <c:v>128</c:v>
                </c:pt>
                <c:pt idx="1149">
                  <c:v>160</c:v>
                </c:pt>
                <c:pt idx="1150">
                  <c:v>154</c:v>
                </c:pt>
                <c:pt idx="1151">
                  <c:v>143</c:v>
                </c:pt>
                <c:pt idx="1152">
                  <c:v>188</c:v>
                </c:pt>
                <c:pt idx="1153">
                  <c:v>172</c:v>
                </c:pt>
                <c:pt idx="1154">
                  <c:v>166</c:v>
                </c:pt>
                <c:pt idx="1155">
                  <c:v>185</c:v>
                </c:pt>
                <c:pt idx="1156">
                  <c:v>181</c:v>
                </c:pt>
                <c:pt idx="1157">
                  <c:v>179</c:v>
                </c:pt>
                <c:pt idx="1158">
                  <c:v>165</c:v>
                </c:pt>
                <c:pt idx="1159">
                  <c:v>186</c:v>
                </c:pt>
                <c:pt idx="1160">
                  <c:v>189</c:v>
                </c:pt>
                <c:pt idx="1161">
                  <c:v>171</c:v>
                </c:pt>
                <c:pt idx="1162">
                  <c:v>150</c:v>
                </c:pt>
                <c:pt idx="1163">
                  <c:v>152</c:v>
                </c:pt>
                <c:pt idx="1164">
                  <c:v>182</c:v>
                </c:pt>
                <c:pt idx="1165">
                  <c:v>151</c:v>
                </c:pt>
                <c:pt idx="1166">
                  <c:v>151</c:v>
                </c:pt>
                <c:pt idx="1167">
                  <c:v>155</c:v>
                </c:pt>
                <c:pt idx="1168">
                  <c:v>149</c:v>
                </c:pt>
                <c:pt idx="1169">
                  <c:v>137</c:v>
                </c:pt>
                <c:pt idx="1170">
                  <c:v>133</c:v>
                </c:pt>
                <c:pt idx="1171">
                  <c:v>120</c:v>
                </c:pt>
                <c:pt idx="1172">
                  <c:v>126</c:v>
                </c:pt>
                <c:pt idx="1173">
                  <c:v>119</c:v>
                </c:pt>
                <c:pt idx="1174">
                  <c:v>97</c:v>
                </c:pt>
                <c:pt idx="1175">
                  <c:v>125</c:v>
                </c:pt>
                <c:pt idx="1176">
                  <c:v>101</c:v>
                </c:pt>
                <c:pt idx="1177">
                  <c:v>111</c:v>
                </c:pt>
                <c:pt idx="1178">
                  <c:v>104</c:v>
                </c:pt>
                <c:pt idx="1179">
                  <c:v>88</c:v>
                </c:pt>
                <c:pt idx="1180">
                  <c:v>105</c:v>
                </c:pt>
                <c:pt idx="1181">
                  <c:v>83</c:v>
                </c:pt>
                <c:pt idx="1182">
                  <c:v>73</c:v>
                </c:pt>
                <c:pt idx="1183">
                  <c:v>70</c:v>
                </c:pt>
                <c:pt idx="1184">
                  <c:v>89</c:v>
                </c:pt>
                <c:pt idx="1185">
                  <c:v>76</c:v>
                </c:pt>
                <c:pt idx="1186">
                  <c:v>92</c:v>
                </c:pt>
                <c:pt idx="1187">
                  <c:v>75</c:v>
                </c:pt>
                <c:pt idx="1188">
                  <c:v>81</c:v>
                </c:pt>
                <c:pt idx="1189">
                  <c:v>72</c:v>
                </c:pt>
                <c:pt idx="1190">
                  <c:v>85</c:v>
                </c:pt>
                <c:pt idx="1191">
                  <c:v>82</c:v>
                </c:pt>
                <c:pt idx="1192">
                  <c:v>82</c:v>
                </c:pt>
                <c:pt idx="1193">
                  <c:v>68</c:v>
                </c:pt>
                <c:pt idx="1194">
                  <c:v>89</c:v>
                </c:pt>
                <c:pt idx="1195">
                  <c:v>68</c:v>
                </c:pt>
                <c:pt idx="1196">
                  <c:v>80</c:v>
                </c:pt>
                <c:pt idx="1197">
                  <c:v>74</c:v>
                </c:pt>
                <c:pt idx="1198">
                  <c:v>74</c:v>
                </c:pt>
                <c:pt idx="1199">
                  <c:v>92</c:v>
                </c:pt>
                <c:pt idx="1200">
                  <c:v>72</c:v>
                </c:pt>
                <c:pt idx="1201">
                  <c:v>72</c:v>
                </c:pt>
                <c:pt idx="1202">
                  <c:v>92</c:v>
                </c:pt>
                <c:pt idx="1203">
                  <c:v>74</c:v>
                </c:pt>
                <c:pt idx="1204">
                  <c:v>75</c:v>
                </c:pt>
                <c:pt idx="1205">
                  <c:v>74</c:v>
                </c:pt>
                <c:pt idx="1206">
                  <c:v>72</c:v>
                </c:pt>
                <c:pt idx="1207">
                  <c:v>80</c:v>
                </c:pt>
                <c:pt idx="1208">
                  <c:v>76</c:v>
                </c:pt>
                <c:pt idx="1209">
                  <c:v>87</c:v>
                </c:pt>
                <c:pt idx="1210">
                  <c:v>93</c:v>
                </c:pt>
                <c:pt idx="1211">
                  <c:v>83</c:v>
                </c:pt>
                <c:pt idx="1212">
                  <c:v>84</c:v>
                </c:pt>
                <c:pt idx="1213">
                  <c:v>62</c:v>
                </c:pt>
                <c:pt idx="1214">
                  <c:v>67</c:v>
                </c:pt>
                <c:pt idx="1215">
                  <c:v>70</c:v>
                </c:pt>
                <c:pt idx="1216">
                  <c:v>81</c:v>
                </c:pt>
                <c:pt idx="1217">
                  <c:v>69</c:v>
                </c:pt>
                <c:pt idx="1218">
                  <c:v>84</c:v>
                </c:pt>
                <c:pt idx="1219">
                  <c:v>69</c:v>
                </c:pt>
                <c:pt idx="1220">
                  <c:v>73</c:v>
                </c:pt>
                <c:pt idx="1221">
                  <c:v>74</c:v>
                </c:pt>
                <c:pt idx="1222">
                  <c:v>65</c:v>
                </c:pt>
                <c:pt idx="1223">
                  <c:v>86</c:v>
                </c:pt>
                <c:pt idx="1224">
                  <c:v>76</c:v>
                </c:pt>
                <c:pt idx="1225">
                  <c:v>74</c:v>
                </c:pt>
                <c:pt idx="1226">
                  <c:v>60</c:v>
                </c:pt>
                <c:pt idx="1227">
                  <c:v>78</c:v>
                </c:pt>
                <c:pt idx="1228">
                  <c:v>75</c:v>
                </c:pt>
                <c:pt idx="1229">
                  <c:v>63</c:v>
                </c:pt>
                <c:pt idx="1230">
                  <c:v>69</c:v>
                </c:pt>
                <c:pt idx="1231">
                  <c:v>66</c:v>
                </c:pt>
                <c:pt idx="1232">
                  <c:v>80</c:v>
                </c:pt>
                <c:pt idx="1233">
                  <c:v>69</c:v>
                </c:pt>
                <c:pt idx="1234">
                  <c:v>66</c:v>
                </c:pt>
                <c:pt idx="1235">
                  <c:v>79</c:v>
                </c:pt>
                <c:pt idx="1236">
                  <c:v>62</c:v>
                </c:pt>
                <c:pt idx="1237">
                  <c:v>78</c:v>
                </c:pt>
                <c:pt idx="1238">
                  <c:v>79</c:v>
                </c:pt>
                <c:pt idx="1239">
                  <c:v>74</c:v>
                </c:pt>
                <c:pt idx="1240">
                  <c:v>56</c:v>
                </c:pt>
                <c:pt idx="1241">
                  <c:v>86</c:v>
                </c:pt>
                <c:pt idx="1242">
                  <c:v>82</c:v>
                </c:pt>
                <c:pt idx="1243">
                  <c:v>67</c:v>
                </c:pt>
                <c:pt idx="1244">
                  <c:v>81</c:v>
                </c:pt>
                <c:pt idx="1245">
                  <c:v>92</c:v>
                </c:pt>
                <c:pt idx="1246">
                  <c:v>94</c:v>
                </c:pt>
                <c:pt idx="1247">
                  <c:v>77</c:v>
                </c:pt>
                <c:pt idx="1248">
                  <c:v>68</c:v>
                </c:pt>
                <c:pt idx="1249">
                  <c:v>86</c:v>
                </c:pt>
                <c:pt idx="1250">
                  <c:v>80</c:v>
                </c:pt>
                <c:pt idx="1251">
                  <c:v>82</c:v>
                </c:pt>
                <c:pt idx="1252">
                  <c:v>87</c:v>
                </c:pt>
                <c:pt idx="1253">
                  <c:v>90</c:v>
                </c:pt>
                <c:pt idx="1254">
                  <c:v>84</c:v>
                </c:pt>
                <c:pt idx="1255">
                  <c:v>90</c:v>
                </c:pt>
                <c:pt idx="1256">
                  <c:v>93</c:v>
                </c:pt>
                <c:pt idx="1257">
                  <c:v>96</c:v>
                </c:pt>
                <c:pt idx="1258">
                  <c:v>98</c:v>
                </c:pt>
                <c:pt idx="1259">
                  <c:v>93</c:v>
                </c:pt>
                <c:pt idx="1260">
                  <c:v>77</c:v>
                </c:pt>
                <c:pt idx="1261">
                  <c:v>81</c:v>
                </c:pt>
                <c:pt idx="1262">
                  <c:v>77</c:v>
                </c:pt>
                <c:pt idx="1263">
                  <c:v>99</c:v>
                </c:pt>
                <c:pt idx="1264">
                  <c:v>108</c:v>
                </c:pt>
                <c:pt idx="1265">
                  <c:v>86</c:v>
                </c:pt>
                <c:pt idx="1266">
                  <c:v>91</c:v>
                </c:pt>
                <c:pt idx="1267">
                  <c:v>79</c:v>
                </c:pt>
                <c:pt idx="1268">
                  <c:v>66</c:v>
                </c:pt>
                <c:pt idx="1269">
                  <c:v>90</c:v>
                </c:pt>
                <c:pt idx="1270">
                  <c:v>66</c:v>
                </c:pt>
                <c:pt idx="1271">
                  <c:v>82</c:v>
                </c:pt>
                <c:pt idx="1272">
                  <c:v>66</c:v>
                </c:pt>
                <c:pt idx="1273">
                  <c:v>62</c:v>
                </c:pt>
                <c:pt idx="1274">
                  <c:v>68</c:v>
                </c:pt>
                <c:pt idx="1275">
                  <c:v>81</c:v>
                </c:pt>
                <c:pt idx="1276">
                  <c:v>88</c:v>
                </c:pt>
                <c:pt idx="1277">
                  <c:v>85</c:v>
                </c:pt>
                <c:pt idx="1278">
                  <c:v>70</c:v>
                </c:pt>
                <c:pt idx="1279">
                  <c:v>69</c:v>
                </c:pt>
                <c:pt idx="1280">
                  <c:v>80</c:v>
                </c:pt>
                <c:pt idx="1281">
                  <c:v>82</c:v>
                </c:pt>
                <c:pt idx="1282">
                  <c:v>71</c:v>
                </c:pt>
                <c:pt idx="1283">
                  <c:v>64</c:v>
                </c:pt>
                <c:pt idx="1284">
                  <c:v>84</c:v>
                </c:pt>
                <c:pt idx="1285">
                  <c:v>59</c:v>
                </c:pt>
                <c:pt idx="1286">
                  <c:v>52</c:v>
                </c:pt>
                <c:pt idx="1287">
                  <c:v>57</c:v>
                </c:pt>
                <c:pt idx="1288">
                  <c:v>72</c:v>
                </c:pt>
                <c:pt idx="1289">
                  <c:v>74</c:v>
                </c:pt>
                <c:pt idx="1290">
                  <c:v>77</c:v>
                </c:pt>
                <c:pt idx="1291">
                  <c:v>61</c:v>
                </c:pt>
                <c:pt idx="1292">
                  <c:v>73</c:v>
                </c:pt>
                <c:pt idx="1293">
                  <c:v>75</c:v>
                </c:pt>
                <c:pt idx="1294">
                  <c:v>72</c:v>
                </c:pt>
                <c:pt idx="1295">
                  <c:v>76</c:v>
                </c:pt>
                <c:pt idx="1296">
                  <c:v>84</c:v>
                </c:pt>
                <c:pt idx="1297">
                  <c:v>67</c:v>
                </c:pt>
                <c:pt idx="1298">
                  <c:v>67</c:v>
                </c:pt>
                <c:pt idx="1299">
                  <c:v>69</c:v>
                </c:pt>
                <c:pt idx="1300">
                  <c:v>75</c:v>
                </c:pt>
                <c:pt idx="1301">
                  <c:v>78</c:v>
                </c:pt>
                <c:pt idx="1302">
                  <c:v>62</c:v>
                </c:pt>
                <c:pt idx="1303">
                  <c:v>67</c:v>
                </c:pt>
                <c:pt idx="1304">
                  <c:v>72</c:v>
                </c:pt>
                <c:pt idx="1305">
                  <c:v>62</c:v>
                </c:pt>
                <c:pt idx="1306">
                  <c:v>77</c:v>
                </c:pt>
                <c:pt idx="1307">
                  <c:v>68</c:v>
                </c:pt>
                <c:pt idx="1308">
                  <c:v>65</c:v>
                </c:pt>
                <c:pt idx="1309">
                  <c:v>62</c:v>
                </c:pt>
                <c:pt idx="1310">
                  <c:v>55</c:v>
                </c:pt>
                <c:pt idx="1311">
                  <c:v>54</c:v>
                </c:pt>
                <c:pt idx="1312">
                  <c:v>45</c:v>
                </c:pt>
                <c:pt idx="1313">
                  <c:v>59</c:v>
                </c:pt>
                <c:pt idx="1314">
                  <c:v>57</c:v>
                </c:pt>
                <c:pt idx="1315">
                  <c:v>60</c:v>
                </c:pt>
                <c:pt idx="1316">
                  <c:v>73</c:v>
                </c:pt>
                <c:pt idx="1317">
                  <c:v>61</c:v>
                </c:pt>
                <c:pt idx="1318">
                  <c:v>58</c:v>
                </c:pt>
                <c:pt idx="1319">
                  <c:v>54</c:v>
                </c:pt>
                <c:pt idx="1320">
                  <c:v>61</c:v>
                </c:pt>
                <c:pt idx="1321">
                  <c:v>63</c:v>
                </c:pt>
                <c:pt idx="1322">
                  <c:v>49</c:v>
                </c:pt>
                <c:pt idx="1323">
                  <c:v>62</c:v>
                </c:pt>
                <c:pt idx="1324">
                  <c:v>56</c:v>
                </c:pt>
                <c:pt idx="1325">
                  <c:v>69</c:v>
                </c:pt>
                <c:pt idx="1326">
                  <c:v>64</c:v>
                </c:pt>
                <c:pt idx="1327">
                  <c:v>55</c:v>
                </c:pt>
                <c:pt idx="1328">
                  <c:v>66</c:v>
                </c:pt>
                <c:pt idx="1329">
                  <c:v>52</c:v>
                </c:pt>
                <c:pt idx="1330">
                  <c:v>49</c:v>
                </c:pt>
                <c:pt idx="1331">
                  <c:v>40</c:v>
                </c:pt>
                <c:pt idx="1332">
                  <c:v>50</c:v>
                </c:pt>
                <c:pt idx="1333">
                  <c:v>63</c:v>
                </c:pt>
                <c:pt idx="1334">
                  <c:v>59</c:v>
                </c:pt>
                <c:pt idx="1335">
                  <c:v>59</c:v>
                </c:pt>
                <c:pt idx="1336">
                  <c:v>57</c:v>
                </c:pt>
                <c:pt idx="1337">
                  <c:v>56</c:v>
                </c:pt>
                <c:pt idx="1338">
                  <c:v>49</c:v>
                </c:pt>
                <c:pt idx="1339">
                  <c:v>53</c:v>
                </c:pt>
                <c:pt idx="1340">
                  <c:v>49</c:v>
                </c:pt>
                <c:pt idx="1341">
                  <c:v>74</c:v>
                </c:pt>
                <c:pt idx="1342">
                  <c:v>56</c:v>
                </c:pt>
                <c:pt idx="1343">
                  <c:v>57</c:v>
                </c:pt>
                <c:pt idx="1344">
                  <c:v>51</c:v>
                </c:pt>
                <c:pt idx="1345">
                  <c:v>57</c:v>
                </c:pt>
                <c:pt idx="1346">
                  <c:v>71</c:v>
                </c:pt>
                <c:pt idx="1347">
                  <c:v>62</c:v>
                </c:pt>
                <c:pt idx="1348">
                  <c:v>60</c:v>
                </c:pt>
                <c:pt idx="1349">
                  <c:v>75</c:v>
                </c:pt>
                <c:pt idx="1350">
                  <c:v>67</c:v>
                </c:pt>
                <c:pt idx="1351">
                  <c:v>44</c:v>
                </c:pt>
                <c:pt idx="1352">
                  <c:v>51</c:v>
                </c:pt>
                <c:pt idx="1353">
                  <c:v>66</c:v>
                </c:pt>
                <c:pt idx="1354">
                  <c:v>63</c:v>
                </c:pt>
                <c:pt idx="1355">
                  <c:v>64</c:v>
                </c:pt>
                <c:pt idx="1356">
                  <c:v>62</c:v>
                </c:pt>
                <c:pt idx="1357">
                  <c:v>55</c:v>
                </c:pt>
                <c:pt idx="1358">
                  <c:v>56</c:v>
                </c:pt>
                <c:pt idx="1359">
                  <c:v>53</c:v>
                </c:pt>
                <c:pt idx="1360">
                  <c:v>54</c:v>
                </c:pt>
                <c:pt idx="1361">
                  <c:v>53</c:v>
                </c:pt>
                <c:pt idx="1362">
                  <c:v>65</c:v>
                </c:pt>
                <c:pt idx="1363">
                  <c:v>68</c:v>
                </c:pt>
                <c:pt idx="1364">
                  <c:v>49</c:v>
                </c:pt>
                <c:pt idx="1365">
                  <c:v>56</c:v>
                </c:pt>
                <c:pt idx="1366">
                  <c:v>53</c:v>
                </c:pt>
                <c:pt idx="1367">
                  <c:v>57</c:v>
                </c:pt>
                <c:pt idx="1368">
                  <c:v>42</c:v>
                </c:pt>
                <c:pt idx="1369">
                  <c:v>46</c:v>
                </c:pt>
                <c:pt idx="1370">
                  <c:v>58</c:v>
                </c:pt>
                <c:pt idx="1371">
                  <c:v>53</c:v>
                </c:pt>
                <c:pt idx="1372">
                  <c:v>59</c:v>
                </c:pt>
                <c:pt idx="1373">
                  <c:v>57</c:v>
                </c:pt>
                <c:pt idx="1374">
                  <c:v>48</c:v>
                </c:pt>
                <c:pt idx="1375">
                  <c:v>55</c:v>
                </c:pt>
                <c:pt idx="1376">
                  <c:v>56</c:v>
                </c:pt>
                <c:pt idx="1377">
                  <c:v>67</c:v>
                </c:pt>
                <c:pt idx="1378">
                  <c:v>58</c:v>
                </c:pt>
                <c:pt idx="1379">
                  <c:v>55</c:v>
                </c:pt>
                <c:pt idx="1380">
                  <c:v>64</c:v>
                </c:pt>
                <c:pt idx="1381">
                  <c:v>47</c:v>
                </c:pt>
                <c:pt idx="1382">
                  <c:v>40</c:v>
                </c:pt>
                <c:pt idx="1383">
                  <c:v>64</c:v>
                </c:pt>
                <c:pt idx="1384">
                  <c:v>58</c:v>
                </c:pt>
                <c:pt idx="1385">
                  <c:v>60</c:v>
                </c:pt>
                <c:pt idx="1386">
                  <c:v>55</c:v>
                </c:pt>
                <c:pt idx="1387">
                  <c:v>56</c:v>
                </c:pt>
                <c:pt idx="1388">
                  <c:v>60</c:v>
                </c:pt>
                <c:pt idx="1389">
                  <c:v>59</c:v>
                </c:pt>
                <c:pt idx="1390">
                  <c:v>52</c:v>
                </c:pt>
                <c:pt idx="1391">
                  <c:v>60</c:v>
                </c:pt>
                <c:pt idx="1392">
                  <c:v>42</c:v>
                </c:pt>
                <c:pt idx="1393">
                  <c:v>57</c:v>
                </c:pt>
                <c:pt idx="1394">
                  <c:v>62</c:v>
                </c:pt>
                <c:pt idx="1395">
                  <c:v>47</c:v>
                </c:pt>
                <c:pt idx="1396">
                  <c:v>55</c:v>
                </c:pt>
                <c:pt idx="1397">
                  <c:v>49</c:v>
                </c:pt>
                <c:pt idx="1398">
                  <c:v>60</c:v>
                </c:pt>
                <c:pt idx="1399">
                  <c:v>45</c:v>
                </c:pt>
                <c:pt idx="1400">
                  <c:v>56</c:v>
                </c:pt>
                <c:pt idx="1401">
                  <c:v>38</c:v>
                </c:pt>
                <c:pt idx="1402">
                  <c:v>57</c:v>
                </c:pt>
                <c:pt idx="1403">
                  <c:v>77</c:v>
                </c:pt>
                <c:pt idx="1404">
                  <c:v>50</c:v>
                </c:pt>
                <c:pt idx="1405">
                  <c:v>58</c:v>
                </c:pt>
                <c:pt idx="1406">
                  <c:v>48</c:v>
                </c:pt>
                <c:pt idx="1407">
                  <c:v>59</c:v>
                </c:pt>
                <c:pt idx="1408">
                  <c:v>66</c:v>
                </c:pt>
                <c:pt idx="1409">
                  <c:v>60</c:v>
                </c:pt>
                <c:pt idx="1410">
                  <c:v>53</c:v>
                </c:pt>
                <c:pt idx="1411">
                  <c:v>62</c:v>
                </c:pt>
                <c:pt idx="1412">
                  <c:v>51</c:v>
                </c:pt>
                <c:pt idx="1413">
                  <c:v>55</c:v>
                </c:pt>
                <c:pt idx="1414">
                  <c:v>62</c:v>
                </c:pt>
                <c:pt idx="1415">
                  <c:v>52</c:v>
                </c:pt>
                <c:pt idx="1416">
                  <c:v>60</c:v>
                </c:pt>
                <c:pt idx="1417">
                  <c:v>61</c:v>
                </c:pt>
                <c:pt idx="1418">
                  <c:v>54</c:v>
                </c:pt>
                <c:pt idx="1419">
                  <c:v>51</c:v>
                </c:pt>
                <c:pt idx="1420">
                  <c:v>52</c:v>
                </c:pt>
                <c:pt idx="1421">
                  <c:v>58</c:v>
                </c:pt>
                <c:pt idx="1422">
                  <c:v>47</c:v>
                </c:pt>
                <c:pt idx="1423">
                  <c:v>50</c:v>
                </c:pt>
                <c:pt idx="1424">
                  <c:v>53</c:v>
                </c:pt>
                <c:pt idx="1425">
                  <c:v>53</c:v>
                </c:pt>
                <c:pt idx="1426">
                  <c:v>45</c:v>
                </c:pt>
                <c:pt idx="1427">
                  <c:v>53</c:v>
                </c:pt>
                <c:pt idx="1428">
                  <c:v>63</c:v>
                </c:pt>
                <c:pt idx="1429">
                  <c:v>45</c:v>
                </c:pt>
                <c:pt idx="1430">
                  <c:v>55</c:v>
                </c:pt>
                <c:pt idx="1431">
                  <c:v>48</c:v>
                </c:pt>
                <c:pt idx="1432">
                  <c:v>59</c:v>
                </c:pt>
                <c:pt idx="1433">
                  <c:v>54</c:v>
                </c:pt>
                <c:pt idx="1434">
                  <c:v>49</c:v>
                </c:pt>
                <c:pt idx="1435">
                  <c:v>48</c:v>
                </c:pt>
                <c:pt idx="1436">
                  <c:v>42</c:v>
                </c:pt>
                <c:pt idx="1437">
                  <c:v>56</c:v>
                </c:pt>
                <c:pt idx="1438">
                  <c:v>56</c:v>
                </c:pt>
                <c:pt idx="1439">
                  <c:v>48</c:v>
                </c:pt>
                <c:pt idx="1440">
                  <c:v>42</c:v>
                </c:pt>
                <c:pt idx="1441">
                  <c:v>52</c:v>
                </c:pt>
                <c:pt idx="1442">
                  <c:v>56</c:v>
                </c:pt>
                <c:pt idx="1443">
                  <c:v>48</c:v>
                </c:pt>
                <c:pt idx="1444">
                  <c:v>48</c:v>
                </c:pt>
                <c:pt idx="1445">
                  <c:v>36</c:v>
                </c:pt>
                <c:pt idx="1446">
                  <c:v>53</c:v>
                </c:pt>
                <c:pt idx="1447">
                  <c:v>45</c:v>
                </c:pt>
                <c:pt idx="1448">
                  <c:v>48</c:v>
                </c:pt>
                <c:pt idx="1449">
                  <c:v>49</c:v>
                </c:pt>
                <c:pt idx="1450">
                  <c:v>50</c:v>
                </c:pt>
                <c:pt idx="1451">
                  <c:v>54</c:v>
                </c:pt>
                <c:pt idx="1452">
                  <c:v>61</c:v>
                </c:pt>
                <c:pt idx="1453">
                  <c:v>48</c:v>
                </c:pt>
                <c:pt idx="1454">
                  <c:v>45</c:v>
                </c:pt>
                <c:pt idx="1455">
                  <c:v>42</c:v>
                </c:pt>
                <c:pt idx="1456">
                  <c:v>48</c:v>
                </c:pt>
                <c:pt idx="1457">
                  <c:v>49</c:v>
                </c:pt>
                <c:pt idx="1458">
                  <c:v>57</c:v>
                </c:pt>
                <c:pt idx="1459">
                  <c:v>45</c:v>
                </c:pt>
                <c:pt idx="1460">
                  <c:v>59</c:v>
                </c:pt>
                <c:pt idx="1461">
                  <c:v>54</c:v>
                </c:pt>
                <c:pt idx="1462">
                  <c:v>59</c:v>
                </c:pt>
                <c:pt idx="1463">
                  <c:v>52</c:v>
                </c:pt>
                <c:pt idx="1464">
                  <c:v>58</c:v>
                </c:pt>
                <c:pt idx="1465">
                  <c:v>65</c:v>
                </c:pt>
                <c:pt idx="1466">
                  <c:v>46</c:v>
                </c:pt>
                <c:pt idx="1467">
                  <c:v>60</c:v>
                </c:pt>
                <c:pt idx="1468">
                  <c:v>59</c:v>
                </c:pt>
                <c:pt idx="1469">
                  <c:v>52</c:v>
                </c:pt>
                <c:pt idx="1470">
                  <c:v>54</c:v>
                </c:pt>
                <c:pt idx="1471">
                  <c:v>54</c:v>
                </c:pt>
                <c:pt idx="1472">
                  <c:v>51</c:v>
                </c:pt>
                <c:pt idx="1473">
                  <c:v>47</c:v>
                </c:pt>
                <c:pt idx="1474">
                  <c:v>47</c:v>
                </c:pt>
                <c:pt idx="1475">
                  <c:v>55</c:v>
                </c:pt>
                <c:pt idx="1476">
                  <c:v>57</c:v>
                </c:pt>
                <c:pt idx="1477">
                  <c:v>54</c:v>
                </c:pt>
                <c:pt idx="1478">
                  <c:v>58</c:v>
                </c:pt>
                <c:pt idx="1479">
                  <c:v>50</c:v>
                </c:pt>
                <c:pt idx="1480">
                  <c:v>46</c:v>
                </c:pt>
                <c:pt idx="1481">
                  <c:v>44</c:v>
                </c:pt>
                <c:pt idx="1482">
                  <c:v>51</c:v>
                </c:pt>
                <c:pt idx="1483">
                  <c:v>43</c:v>
                </c:pt>
                <c:pt idx="1484">
                  <c:v>56</c:v>
                </c:pt>
                <c:pt idx="1485">
                  <c:v>42</c:v>
                </c:pt>
                <c:pt idx="1486">
                  <c:v>48</c:v>
                </c:pt>
                <c:pt idx="1487">
                  <c:v>53</c:v>
                </c:pt>
                <c:pt idx="1488">
                  <c:v>50</c:v>
                </c:pt>
                <c:pt idx="1489">
                  <c:v>54</c:v>
                </c:pt>
                <c:pt idx="1490">
                  <c:v>47</c:v>
                </c:pt>
                <c:pt idx="1491">
                  <c:v>31</c:v>
                </c:pt>
                <c:pt idx="1492">
                  <c:v>46</c:v>
                </c:pt>
                <c:pt idx="1493">
                  <c:v>50</c:v>
                </c:pt>
                <c:pt idx="1494">
                  <c:v>59</c:v>
                </c:pt>
                <c:pt idx="1495">
                  <c:v>44</c:v>
                </c:pt>
                <c:pt idx="1496">
                  <c:v>38</c:v>
                </c:pt>
                <c:pt idx="1497">
                  <c:v>51</c:v>
                </c:pt>
                <c:pt idx="1498">
                  <c:v>54</c:v>
                </c:pt>
                <c:pt idx="1499">
                  <c:v>46</c:v>
                </c:pt>
                <c:pt idx="1500">
                  <c:v>40</c:v>
                </c:pt>
                <c:pt idx="1501">
                  <c:v>35</c:v>
                </c:pt>
                <c:pt idx="1502">
                  <c:v>51</c:v>
                </c:pt>
                <c:pt idx="1503">
                  <c:v>50</c:v>
                </c:pt>
                <c:pt idx="1504">
                  <c:v>56</c:v>
                </c:pt>
                <c:pt idx="1505">
                  <c:v>50</c:v>
                </c:pt>
                <c:pt idx="1506">
                  <c:v>39</c:v>
                </c:pt>
                <c:pt idx="1507">
                  <c:v>45</c:v>
                </c:pt>
                <c:pt idx="1508">
                  <c:v>40</c:v>
                </c:pt>
                <c:pt idx="1509">
                  <c:v>56</c:v>
                </c:pt>
                <c:pt idx="1510">
                  <c:v>48</c:v>
                </c:pt>
                <c:pt idx="1511">
                  <c:v>47</c:v>
                </c:pt>
                <c:pt idx="1512">
                  <c:v>48</c:v>
                </c:pt>
                <c:pt idx="1513">
                  <c:v>52</c:v>
                </c:pt>
                <c:pt idx="1514">
                  <c:v>50</c:v>
                </c:pt>
                <c:pt idx="1515">
                  <c:v>44</c:v>
                </c:pt>
                <c:pt idx="1516">
                  <c:v>48</c:v>
                </c:pt>
                <c:pt idx="1517">
                  <c:v>57</c:v>
                </c:pt>
                <c:pt idx="1518">
                  <c:v>34</c:v>
                </c:pt>
                <c:pt idx="1519">
                  <c:v>38</c:v>
                </c:pt>
                <c:pt idx="1520">
                  <c:v>51</c:v>
                </c:pt>
                <c:pt idx="1521">
                  <c:v>39</c:v>
                </c:pt>
                <c:pt idx="1522">
                  <c:v>40</c:v>
                </c:pt>
                <c:pt idx="1523">
                  <c:v>44</c:v>
                </c:pt>
                <c:pt idx="1524">
                  <c:v>45</c:v>
                </c:pt>
                <c:pt idx="1525">
                  <c:v>42</c:v>
                </c:pt>
                <c:pt idx="1526">
                  <c:v>50</c:v>
                </c:pt>
                <c:pt idx="1527">
                  <c:v>56</c:v>
                </c:pt>
                <c:pt idx="1528">
                  <c:v>37</c:v>
                </c:pt>
                <c:pt idx="1529">
                  <c:v>45</c:v>
                </c:pt>
                <c:pt idx="1530">
                  <c:v>56</c:v>
                </c:pt>
                <c:pt idx="1531">
                  <c:v>42</c:v>
                </c:pt>
                <c:pt idx="1532">
                  <c:v>41</c:v>
                </c:pt>
                <c:pt idx="1533">
                  <c:v>39</c:v>
                </c:pt>
                <c:pt idx="1534">
                  <c:v>37</c:v>
                </c:pt>
                <c:pt idx="1535">
                  <c:v>45</c:v>
                </c:pt>
                <c:pt idx="1536">
                  <c:v>48</c:v>
                </c:pt>
                <c:pt idx="1537">
                  <c:v>40</c:v>
                </c:pt>
                <c:pt idx="1538">
                  <c:v>52</c:v>
                </c:pt>
                <c:pt idx="1539">
                  <c:v>34</c:v>
                </c:pt>
                <c:pt idx="1540">
                  <c:v>34</c:v>
                </c:pt>
                <c:pt idx="1541">
                  <c:v>44</c:v>
                </c:pt>
                <c:pt idx="1542">
                  <c:v>42</c:v>
                </c:pt>
                <c:pt idx="1543">
                  <c:v>43</c:v>
                </c:pt>
                <c:pt idx="1544">
                  <c:v>49</c:v>
                </c:pt>
                <c:pt idx="1545">
                  <c:v>46</c:v>
                </c:pt>
                <c:pt idx="1546">
                  <c:v>54</c:v>
                </c:pt>
                <c:pt idx="1547">
                  <c:v>35</c:v>
                </c:pt>
                <c:pt idx="1548">
                  <c:v>51</c:v>
                </c:pt>
                <c:pt idx="1549">
                  <c:v>47</c:v>
                </c:pt>
                <c:pt idx="1550">
                  <c:v>48</c:v>
                </c:pt>
                <c:pt idx="1551">
                  <c:v>50</c:v>
                </c:pt>
                <c:pt idx="1552">
                  <c:v>43</c:v>
                </c:pt>
                <c:pt idx="1553">
                  <c:v>36</c:v>
                </c:pt>
                <c:pt idx="1554">
                  <c:v>33</c:v>
                </c:pt>
                <c:pt idx="1555">
                  <c:v>44</c:v>
                </c:pt>
                <c:pt idx="1556">
                  <c:v>38</c:v>
                </c:pt>
                <c:pt idx="1557">
                  <c:v>41</c:v>
                </c:pt>
                <c:pt idx="1558">
                  <c:v>48</c:v>
                </c:pt>
                <c:pt idx="1559">
                  <c:v>58</c:v>
                </c:pt>
                <c:pt idx="1560">
                  <c:v>42</c:v>
                </c:pt>
                <c:pt idx="1561">
                  <c:v>48</c:v>
                </c:pt>
                <c:pt idx="1562">
                  <c:v>27</c:v>
                </c:pt>
                <c:pt idx="1563">
                  <c:v>54</c:v>
                </c:pt>
                <c:pt idx="1564">
                  <c:v>32</c:v>
                </c:pt>
                <c:pt idx="1565">
                  <c:v>46</c:v>
                </c:pt>
                <c:pt idx="1566">
                  <c:v>38</c:v>
                </c:pt>
                <c:pt idx="1567">
                  <c:v>51</c:v>
                </c:pt>
                <c:pt idx="1568">
                  <c:v>29</c:v>
                </c:pt>
                <c:pt idx="1569">
                  <c:v>44</c:v>
                </c:pt>
                <c:pt idx="1570">
                  <c:v>37</c:v>
                </c:pt>
                <c:pt idx="1571">
                  <c:v>32</c:v>
                </c:pt>
                <c:pt idx="1572">
                  <c:v>54</c:v>
                </c:pt>
                <c:pt idx="1573">
                  <c:v>47</c:v>
                </c:pt>
                <c:pt idx="1574">
                  <c:v>46</c:v>
                </c:pt>
                <c:pt idx="1575">
                  <c:v>50</c:v>
                </c:pt>
                <c:pt idx="1576">
                  <c:v>42</c:v>
                </c:pt>
                <c:pt idx="1577">
                  <c:v>34</c:v>
                </c:pt>
                <c:pt idx="1578">
                  <c:v>40</c:v>
                </c:pt>
                <c:pt idx="1579">
                  <c:v>47</c:v>
                </c:pt>
                <c:pt idx="1580">
                  <c:v>42</c:v>
                </c:pt>
                <c:pt idx="1581">
                  <c:v>47</c:v>
                </c:pt>
                <c:pt idx="1582">
                  <c:v>37</c:v>
                </c:pt>
                <c:pt idx="1583">
                  <c:v>34</c:v>
                </c:pt>
                <c:pt idx="1584">
                  <c:v>34</c:v>
                </c:pt>
                <c:pt idx="1585">
                  <c:v>34</c:v>
                </c:pt>
                <c:pt idx="1586">
                  <c:v>42</c:v>
                </c:pt>
                <c:pt idx="1587">
                  <c:v>41</c:v>
                </c:pt>
                <c:pt idx="1588">
                  <c:v>40</c:v>
                </c:pt>
                <c:pt idx="1589">
                  <c:v>43</c:v>
                </c:pt>
                <c:pt idx="1590">
                  <c:v>29</c:v>
                </c:pt>
                <c:pt idx="1591">
                  <c:v>45</c:v>
                </c:pt>
                <c:pt idx="1592">
                  <c:v>38</c:v>
                </c:pt>
                <c:pt idx="1593">
                  <c:v>46</c:v>
                </c:pt>
                <c:pt idx="1594">
                  <c:v>47</c:v>
                </c:pt>
                <c:pt idx="1595">
                  <c:v>45</c:v>
                </c:pt>
                <c:pt idx="1596">
                  <c:v>44</c:v>
                </c:pt>
                <c:pt idx="1597">
                  <c:v>31</c:v>
                </c:pt>
                <c:pt idx="1598">
                  <c:v>40</c:v>
                </c:pt>
                <c:pt idx="1599">
                  <c:v>42</c:v>
                </c:pt>
                <c:pt idx="1600">
                  <c:v>50</c:v>
                </c:pt>
                <c:pt idx="1601">
                  <c:v>41</c:v>
                </c:pt>
                <c:pt idx="1602">
                  <c:v>33</c:v>
                </c:pt>
                <c:pt idx="1603">
                  <c:v>39</c:v>
                </c:pt>
                <c:pt idx="1604">
                  <c:v>45</c:v>
                </c:pt>
                <c:pt idx="1605">
                  <c:v>38</c:v>
                </c:pt>
                <c:pt idx="1606">
                  <c:v>47</c:v>
                </c:pt>
                <c:pt idx="1607">
                  <c:v>34</c:v>
                </c:pt>
                <c:pt idx="1608">
                  <c:v>42</c:v>
                </c:pt>
                <c:pt idx="1609">
                  <c:v>19</c:v>
                </c:pt>
                <c:pt idx="1610">
                  <c:v>34</c:v>
                </c:pt>
                <c:pt idx="1611">
                  <c:v>48</c:v>
                </c:pt>
                <c:pt idx="1612">
                  <c:v>41</c:v>
                </c:pt>
                <c:pt idx="1613">
                  <c:v>42</c:v>
                </c:pt>
                <c:pt idx="1614">
                  <c:v>50</c:v>
                </c:pt>
                <c:pt idx="1615">
                  <c:v>30</c:v>
                </c:pt>
                <c:pt idx="1616">
                  <c:v>36</c:v>
                </c:pt>
                <c:pt idx="1617">
                  <c:v>35</c:v>
                </c:pt>
                <c:pt idx="1618">
                  <c:v>48</c:v>
                </c:pt>
                <c:pt idx="1619">
                  <c:v>34</c:v>
                </c:pt>
                <c:pt idx="1620">
                  <c:v>35</c:v>
                </c:pt>
                <c:pt idx="1621">
                  <c:v>45</c:v>
                </c:pt>
                <c:pt idx="1622">
                  <c:v>42</c:v>
                </c:pt>
                <c:pt idx="1623">
                  <c:v>41</c:v>
                </c:pt>
                <c:pt idx="1624">
                  <c:v>48</c:v>
                </c:pt>
                <c:pt idx="1625">
                  <c:v>36</c:v>
                </c:pt>
                <c:pt idx="1626">
                  <c:v>33</c:v>
                </c:pt>
                <c:pt idx="1627">
                  <c:v>42</c:v>
                </c:pt>
                <c:pt idx="1628">
                  <c:v>33</c:v>
                </c:pt>
                <c:pt idx="1629">
                  <c:v>36</c:v>
                </c:pt>
                <c:pt idx="1630">
                  <c:v>38</c:v>
                </c:pt>
                <c:pt idx="1631">
                  <c:v>32</c:v>
                </c:pt>
                <c:pt idx="1632">
                  <c:v>54</c:v>
                </c:pt>
                <c:pt idx="1633">
                  <c:v>42</c:v>
                </c:pt>
                <c:pt idx="1634">
                  <c:v>44</c:v>
                </c:pt>
                <c:pt idx="1635">
                  <c:v>40</c:v>
                </c:pt>
                <c:pt idx="1636">
                  <c:v>42</c:v>
                </c:pt>
                <c:pt idx="1637">
                  <c:v>38</c:v>
                </c:pt>
                <c:pt idx="1638">
                  <c:v>46</c:v>
                </c:pt>
                <c:pt idx="1639">
                  <c:v>38</c:v>
                </c:pt>
                <c:pt idx="1640">
                  <c:v>47</c:v>
                </c:pt>
                <c:pt idx="1641">
                  <c:v>33</c:v>
                </c:pt>
                <c:pt idx="1642">
                  <c:v>38</c:v>
                </c:pt>
                <c:pt idx="1643">
                  <c:v>45</c:v>
                </c:pt>
                <c:pt idx="1644">
                  <c:v>41</c:v>
                </c:pt>
                <c:pt idx="1645">
                  <c:v>37</c:v>
                </c:pt>
                <c:pt idx="1646">
                  <c:v>46</c:v>
                </c:pt>
                <c:pt idx="1647">
                  <c:v>38</c:v>
                </c:pt>
                <c:pt idx="1648">
                  <c:v>46</c:v>
                </c:pt>
                <c:pt idx="1649">
                  <c:v>32</c:v>
                </c:pt>
                <c:pt idx="1650">
                  <c:v>35</c:v>
                </c:pt>
                <c:pt idx="1651">
                  <c:v>32</c:v>
                </c:pt>
                <c:pt idx="1652">
                  <c:v>46</c:v>
                </c:pt>
                <c:pt idx="1653">
                  <c:v>43</c:v>
                </c:pt>
                <c:pt idx="1654">
                  <c:v>36</c:v>
                </c:pt>
                <c:pt idx="1655">
                  <c:v>36</c:v>
                </c:pt>
                <c:pt idx="1656">
                  <c:v>38</c:v>
                </c:pt>
                <c:pt idx="1657">
                  <c:v>51</c:v>
                </c:pt>
                <c:pt idx="1658">
                  <c:v>32</c:v>
                </c:pt>
                <c:pt idx="1659">
                  <c:v>44</c:v>
                </c:pt>
                <c:pt idx="1660">
                  <c:v>37</c:v>
                </c:pt>
                <c:pt idx="1661">
                  <c:v>38</c:v>
                </c:pt>
                <c:pt idx="1662">
                  <c:v>45</c:v>
                </c:pt>
                <c:pt idx="1663">
                  <c:v>49</c:v>
                </c:pt>
                <c:pt idx="1664">
                  <c:v>27</c:v>
                </c:pt>
                <c:pt idx="1665">
                  <c:v>40</c:v>
                </c:pt>
                <c:pt idx="1666">
                  <c:v>37</c:v>
                </c:pt>
                <c:pt idx="1667">
                  <c:v>39</c:v>
                </c:pt>
                <c:pt idx="1668">
                  <c:v>36</c:v>
                </c:pt>
                <c:pt idx="1669">
                  <c:v>48</c:v>
                </c:pt>
                <c:pt idx="1670">
                  <c:v>41</c:v>
                </c:pt>
                <c:pt idx="1671">
                  <c:v>26</c:v>
                </c:pt>
                <c:pt idx="1672">
                  <c:v>40</c:v>
                </c:pt>
                <c:pt idx="1673">
                  <c:v>32</c:v>
                </c:pt>
                <c:pt idx="1674">
                  <c:v>41</c:v>
                </c:pt>
                <c:pt idx="1675">
                  <c:v>32</c:v>
                </c:pt>
                <c:pt idx="1676">
                  <c:v>42</c:v>
                </c:pt>
                <c:pt idx="1677">
                  <c:v>44</c:v>
                </c:pt>
                <c:pt idx="1678">
                  <c:v>38</c:v>
                </c:pt>
                <c:pt idx="1679">
                  <c:v>38</c:v>
                </c:pt>
                <c:pt idx="1680">
                  <c:v>37</c:v>
                </c:pt>
                <c:pt idx="1681">
                  <c:v>48</c:v>
                </c:pt>
                <c:pt idx="1682">
                  <c:v>36</c:v>
                </c:pt>
                <c:pt idx="1683">
                  <c:v>41</c:v>
                </c:pt>
                <c:pt idx="1684">
                  <c:v>40</c:v>
                </c:pt>
                <c:pt idx="1685">
                  <c:v>30</c:v>
                </c:pt>
                <c:pt idx="1686">
                  <c:v>45</c:v>
                </c:pt>
                <c:pt idx="1687">
                  <c:v>43</c:v>
                </c:pt>
                <c:pt idx="1688">
                  <c:v>36</c:v>
                </c:pt>
                <c:pt idx="1689">
                  <c:v>42</c:v>
                </c:pt>
                <c:pt idx="1690">
                  <c:v>37</c:v>
                </c:pt>
                <c:pt idx="1691">
                  <c:v>30</c:v>
                </c:pt>
                <c:pt idx="1692">
                  <c:v>34</c:v>
                </c:pt>
                <c:pt idx="1693">
                  <c:v>35</c:v>
                </c:pt>
                <c:pt idx="1694">
                  <c:v>29</c:v>
                </c:pt>
                <c:pt idx="1695">
                  <c:v>38</c:v>
                </c:pt>
                <c:pt idx="1696">
                  <c:v>33</c:v>
                </c:pt>
                <c:pt idx="1697">
                  <c:v>27</c:v>
                </c:pt>
                <c:pt idx="1698">
                  <c:v>37</c:v>
                </c:pt>
                <c:pt idx="1699">
                  <c:v>33</c:v>
                </c:pt>
                <c:pt idx="1700">
                  <c:v>33</c:v>
                </c:pt>
                <c:pt idx="1701">
                  <c:v>31</c:v>
                </c:pt>
                <c:pt idx="1702">
                  <c:v>41</c:v>
                </c:pt>
                <c:pt idx="1703">
                  <c:v>43</c:v>
                </c:pt>
                <c:pt idx="1704">
                  <c:v>34</c:v>
                </c:pt>
                <c:pt idx="1705">
                  <c:v>41</c:v>
                </c:pt>
                <c:pt idx="1706">
                  <c:v>45</c:v>
                </c:pt>
                <c:pt idx="1707">
                  <c:v>31</c:v>
                </c:pt>
                <c:pt idx="1708">
                  <c:v>37</c:v>
                </c:pt>
                <c:pt idx="1709">
                  <c:v>35</c:v>
                </c:pt>
                <c:pt idx="1710">
                  <c:v>39</c:v>
                </c:pt>
                <c:pt idx="1711">
                  <c:v>38</c:v>
                </c:pt>
                <c:pt idx="1712">
                  <c:v>37</c:v>
                </c:pt>
                <c:pt idx="1713">
                  <c:v>36</c:v>
                </c:pt>
                <c:pt idx="1714">
                  <c:v>32</c:v>
                </c:pt>
                <c:pt idx="1715">
                  <c:v>37</c:v>
                </c:pt>
                <c:pt idx="1716">
                  <c:v>35</c:v>
                </c:pt>
                <c:pt idx="1717">
                  <c:v>33</c:v>
                </c:pt>
                <c:pt idx="1718">
                  <c:v>29</c:v>
                </c:pt>
                <c:pt idx="1719">
                  <c:v>37</c:v>
                </c:pt>
                <c:pt idx="1720">
                  <c:v>24</c:v>
                </c:pt>
                <c:pt idx="1721">
                  <c:v>29</c:v>
                </c:pt>
                <c:pt idx="1722">
                  <c:v>35</c:v>
                </c:pt>
                <c:pt idx="1723">
                  <c:v>40</c:v>
                </c:pt>
                <c:pt idx="1724">
                  <c:v>31</c:v>
                </c:pt>
                <c:pt idx="1725">
                  <c:v>44</c:v>
                </c:pt>
                <c:pt idx="1726">
                  <c:v>30</c:v>
                </c:pt>
                <c:pt idx="1727">
                  <c:v>30</c:v>
                </c:pt>
                <c:pt idx="1728">
                  <c:v>36</c:v>
                </c:pt>
                <c:pt idx="1729">
                  <c:v>31</c:v>
                </c:pt>
                <c:pt idx="1730">
                  <c:v>31</c:v>
                </c:pt>
                <c:pt idx="1731">
                  <c:v>40</c:v>
                </c:pt>
                <c:pt idx="1732">
                  <c:v>39</c:v>
                </c:pt>
                <c:pt idx="1733">
                  <c:v>38</c:v>
                </c:pt>
                <c:pt idx="1734">
                  <c:v>30</c:v>
                </c:pt>
                <c:pt idx="1735">
                  <c:v>36</c:v>
                </c:pt>
                <c:pt idx="1736">
                  <c:v>35</c:v>
                </c:pt>
                <c:pt idx="1737">
                  <c:v>42</c:v>
                </c:pt>
                <c:pt idx="1738">
                  <c:v>39</c:v>
                </c:pt>
                <c:pt idx="1739">
                  <c:v>33</c:v>
                </c:pt>
                <c:pt idx="1740">
                  <c:v>30</c:v>
                </c:pt>
                <c:pt idx="1741">
                  <c:v>36</c:v>
                </c:pt>
                <c:pt idx="1742">
                  <c:v>36</c:v>
                </c:pt>
                <c:pt idx="1743">
                  <c:v>48</c:v>
                </c:pt>
                <c:pt idx="1744">
                  <c:v>37</c:v>
                </c:pt>
                <c:pt idx="1745">
                  <c:v>31</c:v>
                </c:pt>
                <c:pt idx="1746">
                  <c:v>23</c:v>
                </c:pt>
                <c:pt idx="1747">
                  <c:v>31</c:v>
                </c:pt>
                <c:pt idx="1748">
                  <c:v>36</c:v>
                </c:pt>
                <c:pt idx="1749">
                  <c:v>34</c:v>
                </c:pt>
                <c:pt idx="1750">
                  <c:v>23</c:v>
                </c:pt>
                <c:pt idx="1751">
                  <c:v>40</c:v>
                </c:pt>
                <c:pt idx="1752">
                  <c:v>35</c:v>
                </c:pt>
                <c:pt idx="1753">
                  <c:v>38</c:v>
                </c:pt>
                <c:pt idx="1754">
                  <c:v>30</c:v>
                </c:pt>
                <c:pt idx="1755">
                  <c:v>43</c:v>
                </c:pt>
                <c:pt idx="1756">
                  <c:v>31</c:v>
                </c:pt>
                <c:pt idx="1757">
                  <c:v>36</c:v>
                </c:pt>
                <c:pt idx="1758">
                  <c:v>36</c:v>
                </c:pt>
                <c:pt idx="1759">
                  <c:v>30</c:v>
                </c:pt>
                <c:pt idx="1760">
                  <c:v>31</c:v>
                </c:pt>
                <c:pt idx="1761">
                  <c:v>33</c:v>
                </c:pt>
                <c:pt idx="1762">
                  <c:v>41</c:v>
                </c:pt>
                <c:pt idx="1763">
                  <c:v>31</c:v>
                </c:pt>
                <c:pt idx="1764">
                  <c:v>51</c:v>
                </c:pt>
                <c:pt idx="1765">
                  <c:v>29</c:v>
                </c:pt>
                <c:pt idx="1766">
                  <c:v>37</c:v>
                </c:pt>
                <c:pt idx="1767">
                  <c:v>22</c:v>
                </c:pt>
                <c:pt idx="1768">
                  <c:v>27</c:v>
                </c:pt>
                <c:pt idx="1769">
                  <c:v>31</c:v>
                </c:pt>
                <c:pt idx="1770">
                  <c:v>32</c:v>
                </c:pt>
                <c:pt idx="1771">
                  <c:v>25</c:v>
                </c:pt>
                <c:pt idx="1772">
                  <c:v>38</c:v>
                </c:pt>
                <c:pt idx="1773">
                  <c:v>24</c:v>
                </c:pt>
                <c:pt idx="1774">
                  <c:v>34</c:v>
                </c:pt>
                <c:pt idx="1775">
                  <c:v>28</c:v>
                </c:pt>
                <c:pt idx="1776">
                  <c:v>32</c:v>
                </c:pt>
                <c:pt idx="1777">
                  <c:v>29</c:v>
                </c:pt>
                <c:pt idx="1778">
                  <c:v>35</c:v>
                </c:pt>
                <c:pt idx="1779">
                  <c:v>33</c:v>
                </c:pt>
                <c:pt idx="1780">
                  <c:v>45</c:v>
                </c:pt>
                <c:pt idx="1781">
                  <c:v>25</c:v>
                </c:pt>
                <c:pt idx="1782">
                  <c:v>25</c:v>
                </c:pt>
                <c:pt idx="1783">
                  <c:v>38</c:v>
                </c:pt>
                <c:pt idx="1784">
                  <c:v>20</c:v>
                </c:pt>
                <c:pt idx="1785">
                  <c:v>33</c:v>
                </c:pt>
                <c:pt idx="1786">
                  <c:v>48</c:v>
                </c:pt>
                <c:pt idx="1787">
                  <c:v>34</c:v>
                </c:pt>
                <c:pt idx="1788">
                  <c:v>33</c:v>
                </c:pt>
                <c:pt idx="1789">
                  <c:v>27</c:v>
                </c:pt>
                <c:pt idx="1790">
                  <c:v>25</c:v>
                </c:pt>
                <c:pt idx="1791">
                  <c:v>31</c:v>
                </c:pt>
                <c:pt idx="1792">
                  <c:v>37</c:v>
                </c:pt>
                <c:pt idx="1793">
                  <c:v>45</c:v>
                </c:pt>
                <c:pt idx="1794">
                  <c:v>27</c:v>
                </c:pt>
                <c:pt idx="1795">
                  <c:v>34</c:v>
                </c:pt>
                <c:pt idx="1796">
                  <c:v>37</c:v>
                </c:pt>
                <c:pt idx="1797">
                  <c:v>25</c:v>
                </c:pt>
                <c:pt idx="1798">
                  <c:v>29</c:v>
                </c:pt>
                <c:pt idx="1799">
                  <c:v>34</c:v>
                </c:pt>
                <c:pt idx="1800">
                  <c:v>31</c:v>
                </c:pt>
                <c:pt idx="1801">
                  <c:v>28</c:v>
                </c:pt>
                <c:pt idx="1802">
                  <c:v>29</c:v>
                </c:pt>
                <c:pt idx="1803">
                  <c:v>31</c:v>
                </c:pt>
                <c:pt idx="1804">
                  <c:v>37</c:v>
                </c:pt>
                <c:pt idx="1805">
                  <c:v>28</c:v>
                </c:pt>
                <c:pt idx="1806">
                  <c:v>38</c:v>
                </c:pt>
                <c:pt idx="1807">
                  <c:v>26</c:v>
                </c:pt>
                <c:pt idx="1808">
                  <c:v>38</c:v>
                </c:pt>
                <c:pt idx="1809">
                  <c:v>33</c:v>
                </c:pt>
                <c:pt idx="1810">
                  <c:v>39</c:v>
                </c:pt>
                <c:pt idx="1811">
                  <c:v>27</c:v>
                </c:pt>
                <c:pt idx="1812">
                  <c:v>30</c:v>
                </c:pt>
                <c:pt idx="1813">
                  <c:v>29</c:v>
                </c:pt>
                <c:pt idx="1814">
                  <c:v>27</c:v>
                </c:pt>
                <c:pt idx="1815">
                  <c:v>31</c:v>
                </c:pt>
                <c:pt idx="1816">
                  <c:v>26</c:v>
                </c:pt>
                <c:pt idx="1817">
                  <c:v>33</c:v>
                </c:pt>
                <c:pt idx="1818">
                  <c:v>25</c:v>
                </c:pt>
                <c:pt idx="1819">
                  <c:v>23</c:v>
                </c:pt>
                <c:pt idx="1820">
                  <c:v>31</c:v>
                </c:pt>
                <c:pt idx="1821">
                  <c:v>28</c:v>
                </c:pt>
                <c:pt idx="1822">
                  <c:v>39</c:v>
                </c:pt>
                <c:pt idx="1823">
                  <c:v>32</c:v>
                </c:pt>
                <c:pt idx="1824">
                  <c:v>39</c:v>
                </c:pt>
                <c:pt idx="1825">
                  <c:v>28</c:v>
                </c:pt>
                <c:pt idx="1826">
                  <c:v>32</c:v>
                </c:pt>
                <c:pt idx="1827">
                  <c:v>29</c:v>
                </c:pt>
                <c:pt idx="1828">
                  <c:v>32</c:v>
                </c:pt>
                <c:pt idx="1829">
                  <c:v>33</c:v>
                </c:pt>
                <c:pt idx="1830">
                  <c:v>32</c:v>
                </c:pt>
                <c:pt idx="1831">
                  <c:v>47</c:v>
                </c:pt>
                <c:pt idx="1832">
                  <c:v>26</c:v>
                </c:pt>
                <c:pt idx="1833">
                  <c:v>25</c:v>
                </c:pt>
                <c:pt idx="1834">
                  <c:v>31</c:v>
                </c:pt>
                <c:pt idx="1835">
                  <c:v>30</c:v>
                </c:pt>
                <c:pt idx="1836">
                  <c:v>37</c:v>
                </c:pt>
                <c:pt idx="1837">
                  <c:v>29</c:v>
                </c:pt>
                <c:pt idx="1838">
                  <c:v>30</c:v>
                </c:pt>
                <c:pt idx="1839">
                  <c:v>24</c:v>
                </c:pt>
                <c:pt idx="1840">
                  <c:v>20</c:v>
                </c:pt>
                <c:pt idx="1841">
                  <c:v>23</c:v>
                </c:pt>
                <c:pt idx="1842">
                  <c:v>33</c:v>
                </c:pt>
                <c:pt idx="1843">
                  <c:v>32</c:v>
                </c:pt>
                <c:pt idx="1844">
                  <c:v>36</c:v>
                </c:pt>
                <c:pt idx="1845">
                  <c:v>29</c:v>
                </c:pt>
                <c:pt idx="1846">
                  <c:v>37</c:v>
                </c:pt>
                <c:pt idx="1847">
                  <c:v>31</c:v>
                </c:pt>
                <c:pt idx="1848">
                  <c:v>27</c:v>
                </c:pt>
                <c:pt idx="1849">
                  <c:v>21</c:v>
                </c:pt>
                <c:pt idx="1850">
                  <c:v>24</c:v>
                </c:pt>
                <c:pt idx="1851">
                  <c:v>36</c:v>
                </c:pt>
                <c:pt idx="1852">
                  <c:v>23</c:v>
                </c:pt>
                <c:pt idx="1853">
                  <c:v>26</c:v>
                </c:pt>
                <c:pt idx="1854">
                  <c:v>29</c:v>
                </c:pt>
                <c:pt idx="1855">
                  <c:v>22</c:v>
                </c:pt>
                <c:pt idx="1856">
                  <c:v>33</c:v>
                </c:pt>
                <c:pt idx="1857">
                  <c:v>40</c:v>
                </c:pt>
                <c:pt idx="1858">
                  <c:v>33</c:v>
                </c:pt>
                <c:pt idx="1859">
                  <c:v>25</c:v>
                </c:pt>
                <c:pt idx="1860">
                  <c:v>32</c:v>
                </c:pt>
                <c:pt idx="1861">
                  <c:v>29</c:v>
                </c:pt>
                <c:pt idx="1862">
                  <c:v>40</c:v>
                </c:pt>
                <c:pt idx="1863">
                  <c:v>24</c:v>
                </c:pt>
                <c:pt idx="1864">
                  <c:v>31</c:v>
                </c:pt>
                <c:pt idx="1865">
                  <c:v>37</c:v>
                </c:pt>
                <c:pt idx="1866">
                  <c:v>45</c:v>
                </c:pt>
                <c:pt idx="1867">
                  <c:v>25</c:v>
                </c:pt>
                <c:pt idx="1868">
                  <c:v>31</c:v>
                </c:pt>
                <c:pt idx="1869">
                  <c:v>22</c:v>
                </c:pt>
                <c:pt idx="1870">
                  <c:v>33</c:v>
                </c:pt>
                <c:pt idx="1871">
                  <c:v>33</c:v>
                </c:pt>
                <c:pt idx="1872">
                  <c:v>32</c:v>
                </c:pt>
                <c:pt idx="1873">
                  <c:v>28</c:v>
                </c:pt>
                <c:pt idx="1874">
                  <c:v>29</c:v>
                </c:pt>
                <c:pt idx="1875">
                  <c:v>24</c:v>
                </c:pt>
                <c:pt idx="1876">
                  <c:v>30</c:v>
                </c:pt>
                <c:pt idx="1877">
                  <c:v>31</c:v>
                </c:pt>
                <c:pt idx="1878">
                  <c:v>29</c:v>
                </c:pt>
                <c:pt idx="1879">
                  <c:v>29</c:v>
                </c:pt>
                <c:pt idx="1880">
                  <c:v>32</c:v>
                </c:pt>
                <c:pt idx="1881">
                  <c:v>28</c:v>
                </c:pt>
                <c:pt idx="1882">
                  <c:v>26</c:v>
                </c:pt>
                <c:pt idx="1883">
                  <c:v>20</c:v>
                </c:pt>
                <c:pt idx="1884">
                  <c:v>35</c:v>
                </c:pt>
                <c:pt idx="1885">
                  <c:v>34</c:v>
                </c:pt>
                <c:pt idx="1886">
                  <c:v>36</c:v>
                </c:pt>
                <c:pt idx="1887">
                  <c:v>32</c:v>
                </c:pt>
                <c:pt idx="1888">
                  <c:v>36</c:v>
                </c:pt>
                <c:pt idx="1889">
                  <c:v>21</c:v>
                </c:pt>
                <c:pt idx="1890">
                  <c:v>34</c:v>
                </c:pt>
                <c:pt idx="1891">
                  <c:v>40</c:v>
                </c:pt>
                <c:pt idx="1892">
                  <c:v>25</c:v>
                </c:pt>
                <c:pt idx="1893">
                  <c:v>30</c:v>
                </c:pt>
                <c:pt idx="1894">
                  <c:v>19</c:v>
                </c:pt>
                <c:pt idx="1895">
                  <c:v>34</c:v>
                </c:pt>
                <c:pt idx="1896">
                  <c:v>31</c:v>
                </c:pt>
                <c:pt idx="1897">
                  <c:v>35</c:v>
                </c:pt>
                <c:pt idx="1898">
                  <c:v>32</c:v>
                </c:pt>
                <c:pt idx="1899">
                  <c:v>26</c:v>
                </c:pt>
                <c:pt idx="1900">
                  <c:v>44</c:v>
                </c:pt>
                <c:pt idx="1901">
                  <c:v>35</c:v>
                </c:pt>
                <c:pt idx="1902">
                  <c:v>21</c:v>
                </c:pt>
                <c:pt idx="1903">
                  <c:v>34</c:v>
                </c:pt>
                <c:pt idx="1904">
                  <c:v>28</c:v>
                </c:pt>
                <c:pt idx="1905">
                  <c:v>26</c:v>
                </c:pt>
                <c:pt idx="1906">
                  <c:v>22</c:v>
                </c:pt>
                <c:pt idx="1907">
                  <c:v>26</c:v>
                </c:pt>
                <c:pt idx="1908">
                  <c:v>23</c:v>
                </c:pt>
                <c:pt idx="1909">
                  <c:v>30</c:v>
                </c:pt>
                <c:pt idx="1910">
                  <c:v>26</c:v>
                </c:pt>
                <c:pt idx="1911">
                  <c:v>33</c:v>
                </c:pt>
                <c:pt idx="1912">
                  <c:v>26</c:v>
                </c:pt>
                <c:pt idx="1913">
                  <c:v>28</c:v>
                </c:pt>
                <c:pt idx="1914">
                  <c:v>29</c:v>
                </c:pt>
                <c:pt idx="1915">
                  <c:v>20</c:v>
                </c:pt>
                <c:pt idx="1916">
                  <c:v>24</c:v>
                </c:pt>
                <c:pt idx="1917">
                  <c:v>35</c:v>
                </c:pt>
                <c:pt idx="1918">
                  <c:v>22</c:v>
                </c:pt>
                <c:pt idx="1919">
                  <c:v>33</c:v>
                </c:pt>
                <c:pt idx="1920">
                  <c:v>30</c:v>
                </c:pt>
                <c:pt idx="1921">
                  <c:v>27</c:v>
                </c:pt>
                <c:pt idx="1922">
                  <c:v>27</c:v>
                </c:pt>
                <c:pt idx="1923">
                  <c:v>30</c:v>
                </c:pt>
                <c:pt idx="1924">
                  <c:v>33</c:v>
                </c:pt>
                <c:pt idx="1925">
                  <c:v>30</c:v>
                </c:pt>
                <c:pt idx="1926">
                  <c:v>27</c:v>
                </c:pt>
                <c:pt idx="1927">
                  <c:v>23</c:v>
                </c:pt>
                <c:pt idx="1928">
                  <c:v>20</c:v>
                </c:pt>
                <c:pt idx="1929">
                  <c:v>23</c:v>
                </c:pt>
                <c:pt idx="1930">
                  <c:v>25</c:v>
                </c:pt>
                <c:pt idx="1931">
                  <c:v>28</c:v>
                </c:pt>
                <c:pt idx="1932">
                  <c:v>25</c:v>
                </c:pt>
                <c:pt idx="1933">
                  <c:v>27</c:v>
                </c:pt>
                <c:pt idx="1934">
                  <c:v>24</c:v>
                </c:pt>
                <c:pt idx="1935">
                  <c:v>21</c:v>
                </c:pt>
                <c:pt idx="1936">
                  <c:v>27</c:v>
                </c:pt>
                <c:pt idx="1937">
                  <c:v>24</c:v>
                </c:pt>
                <c:pt idx="1938">
                  <c:v>25</c:v>
                </c:pt>
                <c:pt idx="1939">
                  <c:v>26</c:v>
                </c:pt>
                <c:pt idx="1940">
                  <c:v>30</c:v>
                </c:pt>
                <c:pt idx="1941">
                  <c:v>24</c:v>
                </c:pt>
                <c:pt idx="1942">
                  <c:v>30</c:v>
                </c:pt>
                <c:pt idx="1943">
                  <c:v>29</c:v>
                </c:pt>
                <c:pt idx="1944">
                  <c:v>28</c:v>
                </c:pt>
                <c:pt idx="1945">
                  <c:v>28</c:v>
                </c:pt>
                <c:pt idx="1946">
                  <c:v>34</c:v>
                </c:pt>
                <c:pt idx="1947">
                  <c:v>33</c:v>
                </c:pt>
                <c:pt idx="1948">
                  <c:v>28</c:v>
                </c:pt>
                <c:pt idx="1949">
                  <c:v>28</c:v>
                </c:pt>
                <c:pt idx="1950">
                  <c:v>32</c:v>
                </c:pt>
                <c:pt idx="1951">
                  <c:v>33</c:v>
                </c:pt>
                <c:pt idx="1952">
                  <c:v>24</c:v>
                </c:pt>
                <c:pt idx="1953">
                  <c:v>26</c:v>
                </c:pt>
                <c:pt idx="1954">
                  <c:v>25</c:v>
                </c:pt>
                <c:pt idx="1955">
                  <c:v>19</c:v>
                </c:pt>
                <c:pt idx="1956">
                  <c:v>23</c:v>
                </c:pt>
                <c:pt idx="1957">
                  <c:v>28</c:v>
                </c:pt>
                <c:pt idx="1958">
                  <c:v>32</c:v>
                </c:pt>
                <c:pt idx="1959">
                  <c:v>31</c:v>
                </c:pt>
                <c:pt idx="1960">
                  <c:v>26</c:v>
                </c:pt>
                <c:pt idx="1961">
                  <c:v>32</c:v>
                </c:pt>
                <c:pt idx="1962">
                  <c:v>20</c:v>
                </c:pt>
                <c:pt idx="1963">
                  <c:v>26</c:v>
                </c:pt>
                <c:pt idx="1964">
                  <c:v>25</c:v>
                </c:pt>
                <c:pt idx="1965">
                  <c:v>33</c:v>
                </c:pt>
                <c:pt idx="1966">
                  <c:v>19</c:v>
                </c:pt>
                <c:pt idx="1967">
                  <c:v>27</c:v>
                </c:pt>
                <c:pt idx="1968">
                  <c:v>31</c:v>
                </c:pt>
                <c:pt idx="1969">
                  <c:v>37</c:v>
                </c:pt>
                <c:pt idx="1970">
                  <c:v>24</c:v>
                </c:pt>
                <c:pt idx="1971">
                  <c:v>19</c:v>
                </c:pt>
                <c:pt idx="1972">
                  <c:v>36</c:v>
                </c:pt>
                <c:pt idx="1973">
                  <c:v>27</c:v>
                </c:pt>
                <c:pt idx="1974">
                  <c:v>19</c:v>
                </c:pt>
                <c:pt idx="1975">
                  <c:v>22</c:v>
                </c:pt>
                <c:pt idx="1976">
                  <c:v>24</c:v>
                </c:pt>
                <c:pt idx="1977">
                  <c:v>26</c:v>
                </c:pt>
                <c:pt idx="1978">
                  <c:v>23</c:v>
                </c:pt>
                <c:pt idx="1979">
                  <c:v>30</c:v>
                </c:pt>
                <c:pt idx="1980">
                  <c:v>25</c:v>
                </c:pt>
                <c:pt idx="1981">
                  <c:v>20</c:v>
                </c:pt>
                <c:pt idx="1982">
                  <c:v>28</c:v>
                </c:pt>
                <c:pt idx="1983">
                  <c:v>21</c:v>
                </c:pt>
                <c:pt idx="1984">
                  <c:v>25</c:v>
                </c:pt>
                <c:pt idx="1985">
                  <c:v>26</c:v>
                </c:pt>
                <c:pt idx="1986">
                  <c:v>25</c:v>
                </c:pt>
                <c:pt idx="1987">
                  <c:v>19</c:v>
                </c:pt>
                <c:pt idx="1988">
                  <c:v>26</c:v>
                </c:pt>
                <c:pt idx="1989">
                  <c:v>25</c:v>
                </c:pt>
                <c:pt idx="1990">
                  <c:v>30</c:v>
                </c:pt>
                <c:pt idx="1991">
                  <c:v>27</c:v>
                </c:pt>
                <c:pt idx="1992">
                  <c:v>16</c:v>
                </c:pt>
                <c:pt idx="1993">
                  <c:v>23</c:v>
                </c:pt>
                <c:pt idx="1994">
                  <c:v>18</c:v>
                </c:pt>
                <c:pt idx="1995">
                  <c:v>24</c:v>
                </c:pt>
                <c:pt idx="1996">
                  <c:v>25</c:v>
                </c:pt>
                <c:pt idx="1997">
                  <c:v>29</c:v>
                </c:pt>
                <c:pt idx="1998">
                  <c:v>26</c:v>
                </c:pt>
                <c:pt idx="1999">
                  <c:v>30</c:v>
                </c:pt>
                <c:pt idx="2000">
                  <c:v>21</c:v>
                </c:pt>
                <c:pt idx="2001">
                  <c:v>27</c:v>
                </c:pt>
                <c:pt idx="2002">
                  <c:v>28</c:v>
                </c:pt>
                <c:pt idx="2003">
                  <c:v>20</c:v>
                </c:pt>
                <c:pt idx="2004">
                  <c:v>28</c:v>
                </c:pt>
                <c:pt idx="2005">
                  <c:v>27</c:v>
                </c:pt>
                <c:pt idx="2006">
                  <c:v>18</c:v>
                </c:pt>
                <c:pt idx="2007">
                  <c:v>31</c:v>
                </c:pt>
                <c:pt idx="2008">
                  <c:v>23</c:v>
                </c:pt>
                <c:pt idx="2009">
                  <c:v>27</c:v>
                </c:pt>
                <c:pt idx="2010">
                  <c:v>19</c:v>
                </c:pt>
                <c:pt idx="2011">
                  <c:v>27</c:v>
                </c:pt>
                <c:pt idx="2012">
                  <c:v>28</c:v>
                </c:pt>
                <c:pt idx="2013">
                  <c:v>26</c:v>
                </c:pt>
                <c:pt idx="2014">
                  <c:v>23</c:v>
                </c:pt>
                <c:pt idx="2015">
                  <c:v>16</c:v>
                </c:pt>
                <c:pt idx="2016">
                  <c:v>28</c:v>
                </c:pt>
                <c:pt idx="2017">
                  <c:v>17</c:v>
                </c:pt>
                <c:pt idx="2018">
                  <c:v>30</c:v>
                </c:pt>
                <c:pt idx="2019">
                  <c:v>20</c:v>
                </c:pt>
                <c:pt idx="2020">
                  <c:v>23</c:v>
                </c:pt>
                <c:pt idx="2021">
                  <c:v>26</c:v>
                </c:pt>
                <c:pt idx="2022">
                  <c:v>22</c:v>
                </c:pt>
                <c:pt idx="2023">
                  <c:v>30</c:v>
                </c:pt>
                <c:pt idx="2024">
                  <c:v>21</c:v>
                </c:pt>
                <c:pt idx="2025">
                  <c:v>22</c:v>
                </c:pt>
                <c:pt idx="2026">
                  <c:v>27</c:v>
                </c:pt>
                <c:pt idx="2027">
                  <c:v>29</c:v>
                </c:pt>
                <c:pt idx="2028">
                  <c:v>28</c:v>
                </c:pt>
                <c:pt idx="2029">
                  <c:v>19</c:v>
                </c:pt>
                <c:pt idx="2030">
                  <c:v>22</c:v>
                </c:pt>
                <c:pt idx="2031">
                  <c:v>35</c:v>
                </c:pt>
                <c:pt idx="2032">
                  <c:v>27</c:v>
                </c:pt>
                <c:pt idx="2033">
                  <c:v>21</c:v>
                </c:pt>
                <c:pt idx="2034">
                  <c:v>27</c:v>
                </c:pt>
                <c:pt idx="2035">
                  <c:v>23</c:v>
                </c:pt>
                <c:pt idx="2036">
                  <c:v>21</c:v>
                </c:pt>
                <c:pt idx="2037">
                  <c:v>19</c:v>
                </c:pt>
                <c:pt idx="2038">
                  <c:v>17</c:v>
                </c:pt>
                <c:pt idx="2039">
                  <c:v>23</c:v>
                </c:pt>
                <c:pt idx="2040">
                  <c:v>19</c:v>
                </c:pt>
                <c:pt idx="2041">
                  <c:v>31</c:v>
                </c:pt>
                <c:pt idx="2042">
                  <c:v>22</c:v>
                </c:pt>
                <c:pt idx="2043">
                  <c:v>28</c:v>
                </c:pt>
                <c:pt idx="2044">
                  <c:v>19</c:v>
                </c:pt>
                <c:pt idx="2045">
                  <c:v>30</c:v>
                </c:pt>
                <c:pt idx="2046">
                  <c:v>23</c:v>
                </c:pt>
                <c:pt idx="2047">
                  <c:v>29</c:v>
                </c:pt>
                <c:pt idx="2048">
                  <c:v>24</c:v>
                </c:pt>
                <c:pt idx="2049">
                  <c:v>21</c:v>
                </c:pt>
                <c:pt idx="2050">
                  <c:v>27</c:v>
                </c:pt>
                <c:pt idx="2051">
                  <c:v>38</c:v>
                </c:pt>
                <c:pt idx="2052">
                  <c:v>24</c:v>
                </c:pt>
                <c:pt idx="2053">
                  <c:v>27</c:v>
                </c:pt>
                <c:pt idx="2054">
                  <c:v>28</c:v>
                </c:pt>
                <c:pt idx="2055">
                  <c:v>20</c:v>
                </c:pt>
                <c:pt idx="2056">
                  <c:v>36</c:v>
                </c:pt>
                <c:pt idx="2057">
                  <c:v>24</c:v>
                </c:pt>
                <c:pt idx="2058">
                  <c:v>26</c:v>
                </c:pt>
                <c:pt idx="2059">
                  <c:v>27</c:v>
                </c:pt>
                <c:pt idx="2060">
                  <c:v>16</c:v>
                </c:pt>
                <c:pt idx="2061">
                  <c:v>20</c:v>
                </c:pt>
                <c:pt idx="2062">
                  <c:v>27</c:v>
                </c:pt>
                <c:pt idx="2063">
                  <c:v>21</c:v>
                </c:pt>
                <c:pt idx="2064">
                  <c:v>31</c:v>
                </c:pt>
                <c:pt idx="2065">
                  <c:v>15</c:v>
                </c:pt>
                <c:pt idx="2066">
                  <c:v>28</c:v>
                </c:pt>
                <c:pt idx="2067">
                  <c:v>22</c:v>
                </c:pt>
                <c:pt idx="2068">
                  <c:v>20</c:v>
                </c:pt>
                <c:pt idx="2069">
                  <c:v>17</c:v>
                </c:pt>
                <c:pt idx="2070">
                  <c:v>21</c:v>
                </c:pt>
                <c:pt idx="2071">
                  <c:v>23</c:v>
                </c:pt>
                <c:pt idx="2072">
                  <c:v>17</c:v>
                </c:pt>
                <c:pt idx="2073">
                  <c:v>23</c:v>
                </c:pt>
                <c:pt idx="2074">
                  <c:v>26</c:v>
                </c:pt>
                <c:pt idx="2075">
                  <c:v>27</c:v>
                </c:pt>
                <c:pt idx="2076">
                  <c:v>22</c:v>
                </c:pt>
                <c:pt idx="2077">
                  <c:v>17</c:v>
                </c:pt>
                <c:pt idx="2078">
                  <c:v>25</c:v>
                </c:pt>
                <c:pt idx="2079">
                  <c:v>14</c:v>
                </c:pt>
                <c:pt idx="2080">
                  <c:v>25</c:v>
                </c:pt>
                <c:pt idx="2081">
                  <c:v>22</c:v>
                </c:pt>
                <c:pt idx="2082">
                  <c:v>24</c:v>
                </c:pt>
                <c:pt idx="2083">
                  <c:v>18</c:v>
                </c:pt>
                <c:pt idx="2084">
                  <c:v>23</c:v>
                </c:pt>
                <c:pt idx="2085">
                  <c:v>19</c:v>
                </c:pt>
                <c:pt idx="2086">
                  <c:v>12</c:v>
                </c:pt>
                <c:pt idx="2087">
                  <c:v>23</c:v>
                </c:pt>
                <c:pt idx="2088">
                  <c:v>24</c:v>
                </c:pt>
                <c:pt idx="2089">
                  <c:v>32</c:v>
                </c:pt>
                <c:pt idx="2090">
                  <c:v>15</c:v>
                </c:pt>
                <c:pt idx="2091">
                  <c:v>24</c:v>
                </c:pt>
                <c:pt idx="2092">
                  <c:v>26</c:v>
                </c:pt>
                <c:pt idx="2093">
                  <c:v>20</c:v>
                </c:pt>
                <c:pt idx="2094">
                  <c:v>22</c:v>
                </c:pt>
                <c:pt idx="2095">
                  <c:v>17</c:v>
                </c:pt>
                <c:pt idx="2096">
                  <c:v>19</c:v>
                </c:pt>
                <c:pt idx="2097">
                  <c:v>19</c:v>
                </c:pt>
                <c:pt idx="2098">
                  <c:v>21</c:v>
                </c:pt>
                <c:pt idx="2099">
                  <c:v>25</c:v>
                </c:pt>
                <c:pt idx="2100">
                  <c:v>26</c:v>
                </c:pt>
                <c:pt idx="2101">
                  <c:v>22</c:v>
                </c:pt>
                <c:pt idx="2102">
                  <c:v>19</c:v>
                </c:pt>
                <c:pt idx="2103">
                  <c:v>25</c:v>
                </c:pt>
                <c:pt idx="2104">
                  <c:v>17</c:v>
                </c:pt>
                <c:pt idx="2105">
                  <c:v>19</c:v>
                </c:pt>
                <c:pt idx="2106">
                  <c:v>14</c:v>
                </c:pt>
                <c:pt idx="2107">
                  <c:v>20</c:v>
                </c:pt>
                <c:pt idx="2108">
                  <c:v>14</c:v>
                </c:pt>
                <c:pt idx="2109">
                  <c:v>23</c:v>
                </c:pt>
                <c:pt idx="2110">
                  <c:v>20</c:v>
                </c:pt>
                <c:pt idx="2111">
                  <c:v>19</c:v>
                </c:pt>
                <c:pt idx="2112">
                  <c:v>30</c:v>
                </c:pt>
                <c:pt idx="2113">
                  <c:v>14</c:v>
                </c:pt>
                <c:pt idx="2114">
                  <c:v>21</c:v>
                </c:pt>
                <c:pt idx="2115">
                  <c:v>30</c:v>
                </c:pt>
                <c:pt idx="2116">
                  <c:v>18</c:v>
                </c:pt>
                <c:pt idx="2117">
                  <c:v>24</c:v>
                </c:pt>
                <c:pt idx="2118">
                  <c:v>23</c:v>
                </c:pt>
                <c:pt idx="2119">
                  <c:v>24</c:v>
                </c:pt>
                <c:pt idx="2120">
                  <c:v>18</c:v>
                </c:pt>
                <c:pt idx="2121">
                  <c:v>20</c:v>
                </c:pt>
                <c:pt idx="2122">
                  <c:v>18</c:v>
                </c:pt>
                <c:pt idx="2123">
                  <c:v>16</c:v>
                </c:pt>
                <c:pt idx="2124">
                  <c:v>23</c:v>
                </c:pt>
                <c:pt idx="2125">
                  <c:v>31</c:v>
                </c:pt>
                <c:pt idx="2126">
                  <c:v>24</c:v>
                </c:pt>
                <c:pt idx="2127">
                  <c:v>18</c:v>
                </c:pt>
                <c:pt idx="2128">
                  <c:v>24</c:v>
                </c:pt>
                <c:pt idx="2129">
                  <c:v>18</c:v>
                </c:pt>
                <c:pt idx="2130">
                  <c:v>26</c:v>
                </c:pt>
                <c:pt idx="2131">
                  <c:v>20</c:v>
                </c:pt>
                <c:pt idx="2132">
                  <c:v>30</c:v>
                </c:pt>
                <c:pt idx="2133">
                  <c:v>20</c:v>
                </c:pt>
                <c:pt idx="2134">
                  <c:v>22</c:v>
                </c:pt>
                <c:pt idx="2135">
                  <c:v>17</c:v>
                </c:pt>
                <c:pt idx="2136">
                  <c:v>13</c:v>
                </c:pt>
                <c:pt idx="2137">
                  <c:v>10</c:v>
                </c:pt>
                <c:pt idx="2138">
                  <c:v>22</c:v>
                </c:pt>
                <c:pt idx="2139">
                  <c:v>17</c:v>
                </c:pt>
                <c:pt idx="2140">
                  <c:v>20</c:v>
                </c:pt>
                <c:pt idx="2141">
                  <c:v>20</c:v>
                </c:pt>
                <c:pt idx="2142">
                  <c:v>26</c:v>
                </c:pt>
                <c:pt idx="2143">
                  <c:v>13</c:v>
                </c:pt>
                <c:pt idx="2144">
                  <c:v>23</c:v>
                </c:pt>
                <c:pt idx="2145">
                  <c:v>18</c:v>
                </c:pt>
                <c:pt idx="2146">
                  <c:v>36</c:v>
                </c:pt>
                <c:pt idx="2147">
                  <c:v>21</c:v>
                </c:pt>
                <c:pt idx="2148">
                  <c:v>27</c:v>
                </c:pt>
                <c:pt idx="2149">
                  <c:v>15</c:v>
                </c:pt>
                <c:pt idx="2150">
                  <c:v>26</c:v>
                </c:pt>
                <c:pt idx="2151">
                  <c:v>26</c:v>
                </c:pt>
                <c:pt idx="2152">
                  <c:v>18</c:v>
                </c:pt>
                <c:pt idx="2153">
                  <c:v>19</c:v>
                </c:pt>
                <c:pt idx="2154">
                  <c:v>18</c:v>
                </c:pt>
                <c:pt idx="2155">
                  <c:v>13</c:v>
                </c:pt>
                <c:pt idx="2156">
                  <c:v>20</c:v>
                </c:pt>
                <c:pt idx="2157">
                  <c:v>25</c:v>
                </c:pt>
                <c:pt idx="2158">
                  <c:v>19</c:v>
                </c:pt>
                <c:pt idx="2159">
                  <c:v>25</c:v>
                </c:pt>
                <c:pt idx="2160">
                  <c:v>23</c:v>
                </c:pt>
                <c:pt idx="2161">
                  <c:v>24</c:v>
                </c:pt>
                <c:pt idx="2162">
                  <c:v>25</c:v>
                </c:pt>
                <c:pt idx="2163">
                  <c:v>31</c:v>
                </c:pt>
                <c:pt idx="2164">
                  <c:v>20</c:v>
                </c:pt>
                <c:pt idx="2165">
                  <c:v>22</c:v>
                </c:pt>
                <c:pt idx="2166">
                  <c:v>31</c:v>
                </c:pt>
                <c:pt idx="2167">
                  <c:v>15</c:v>
                </c:pt>
                <c:pt idx="2168">
                  <c:v>23</c:v>
                </c:pt>
                <c:pt idx="2169">
                  <c:v>24</c:v>
                </c:pt>
                <c:pt idx="2170">
                  <c:v>14</c:v>
                </c:pt>
                <c:pt idx="2171">
                  <c:v>21</c:v>
                </c:pt>
                <c:pt idx="2172">
                  <c:v>17</c:v>
                </c:pt>
                <c:pt idx="2173">
                  <c:v>21</c:v>
                </c:pt>
                <c:pt idx="2174">
                  <c:v>15</c:v>
                </c:pt>
                <c:pt idx="2175">
                  <c:v>16</c:v>
                </c:pt>
                <c:pt idx="2176">
                  <c:v>14</c:v>
                </c:pt>
                <c:pt idx="2177">
                  <c:v>18</c:v>
                </c:pt>
                <c:pt idx="2178">
                  <c:v>22</c:v>
                </c:pt>
                <c:pt idx="2179">
                  <c:v>23</c:v>
                </c:pt>
                <c:pt idx="2180">
                  <c:v>26</c:v>
                </c:pt>
                <c:pt idx="2181">
                  <c:v>17</c:v>
                </c:pt>
                <c:pt idx="2182">
                  <c:v>19</c:v>
                </c:pt>
                <c:pt idx="2183">
                  <c:v>18</c:v>
                </c:pt>
                <c:pt idx="2184">
                  <c:v>20</c:v>
                </c:pt>
                <c:pt idx="2185">
                  <c:v>12</c:v>
                </c:pt>
                <c:pt idx="2186">
                  <c:v>22</c:v>
                </c:pt>
                <c:pt idx="2187">
                  <c:v>18</c:v>
                </c:pt>
                <c:pt idx="2188">
                  <c:v>16</c:v>
                </c:pt>
                <c:pt idx="2189">
                  <c:v>28</c:v>
                </c:pt>
                <c:pt idx="2190">
                  <c:v>25</c:v>
                </c:pt>
                <c:pt idx="2191">
                  <c:v>19</c:v>
                </c:pt>
                <c:pt idx="2192">
                  <c:v>21</c:v>
                </c:pt>
                <c:pt idx="2193">
                  <c:v>20</c:v>
                </c:pt>
                <c:pt idx="2194">
                  <c:v>18</c:v>
                </c:pt>
                <c:pt idx="2195">
                  <c:v>16</c:v>
                </c:pt>
                <c:pt idx="2196">
                  <c:v>20</c:v>
                </c:pt>
                <c:pt idx="2197">
                  <c:v>23</c:v>
                </c:pt>
                <c:pt idx="2198">
                  <c:v>14</c:v>
                </c:pt>
                <c:pt idx="2199">
                  <c:v>23</c:v>
                </c:pt>
                <c:pt idx="2200">
                  <c:v>12</c:v>
                </c:pt>
                <c:pt idx="2201">
                  <c:v>22</c:v>
                </c:pt>
                <c:pt idx="2202">
                  <c:v>15</c:v>
                </c:pt>
                <c:pt idx="2203">
                  <c:v>17</c:v>
                </c:pt>
                <c:pt idx="2204">
                  <c:v>29</c:v>
                </c:pt>
                <c:pt idx="2205">
                  <c:v>22</c:v>
                </c:pt>
                <c:pt idx="2206">
                  <c:v>10</c:v>
                </c:pt>
                <c:pt idx="2207">
                  <c:v>19</c:v>
                </c:pt>
                <c:pt idx="2208">
                  <c:v>24</c:v>
                </c:pt>
                <c:pt idx="2209">
                  <c:v>14</c:v>
                </c:pt>
                <c:pt idx="2210">
                  <c:v>21</c:v>
                </c:pt>
                <c:pt idx="2211">
                  <c:v>19</c:v>
                </c:pt>
                <c:pt idx="2212">
                  <c:v>20</c:v>
                </c:pt>
                <c:pt idx="2213">
                  <c:v>19</c:v>
                </c:pt>
                <c:pt idx="2214">
                  <c:v>12</c:v>
                </c:pt>
                <c:pt idx="2215">
                  <c:v>22</c:v>
                </c:pt>
                <c:pt idx="2216">
                  <c:v>25</c:v>
                </c:pt>
                <c:pt idx="2217">
                  <c:v>19</c:v>
                </c:pt>
                <c:pt idx="2218">
                  <c:v>20</c:v>
                </c:pt>
                <c:pt idx="2219">
                  <c:v>18</c:v>
                </c:pt>
                <c:pt idx="2220">
                  <c:v>27</c:v>
                </c:pt>
                <c:pt idx="2221">
                  <c:v>26</c:v>
                </c:pt>
                <c:pt idx="2222">
                  <c:v>17</c:v>
                </c:pt>
                <c:pt idx="2223">
                  <c:v>15</c:v>
                </c:pt>
                <c:pt idx="2224">
                  <c:v>17</c:v>
                </c:pt>
                <c:pt idx="2225">
                  <c:v>14</c:v>
                </c:pt>
                <c:pt idx="2226">
                  <c:v>22</c:v>
                </c:pt>
                <c:pt idx="2227">
                  <c:v>22</c:v>
                </c:pt>
                <c:pt idx="2228">
                  <c:v>22</c:v>
                </c:pt>
                <c:pt idx="2229">
                  <c:v>15</c:v>
                </c:pt>
                <c:pt idx="2230">
                  <c:v>22</c:v>
                </c:pt>
                <c:pt idx="2231">
                  <c:v>13</c:v>
                </c:pt>
                <c:pt idx="2232">
                  <c:v>21</c:v>
                </c:pt>
                <c:pt idx="2233">
                  <c:v>28</c:v>
                </c:pt>
                <c:pt idx="2234">
                  <c:v>17</c:v>
                </c:pt>
                <c:pt idx="2235">
                  <c:v>17</c:v>
                </c:pt>
                <c:pt idx="2236">
                  <c:v>17</c:v>
                </c:pt>
                <c:pt idx="2237">
                  <c:v>22</c:v>
                </c:pt>
                <c:pt idx="2238">
                  <c:v>10</c:v>
                </c:pt>
                <c:pt idx="2239">
                  <c:v>18</c:v>
                </c:pt>
                <c:pt idx="2240">
                  <c:v>22</c:v>
                </c:pt>
                <c:pt idx="2241">
                  <c:v>12</c:v>
                </c:pt>
                <c:pt idx="2242">
                  <c:v>23</c:v>
                </c:pt>
                <c:pt idx="2243">
                  <c:v>17</c:v>
                </c:pt>
                <c:pt idx="2244">
                  <c:v>24</c:v>
                </c:pt>
                <c:pt idx="2245">
                  <c:v>22</c:v>
                </c:pt>
                <c:pt idx="2246">
                  <c:v>20</c:v>
                </c:pt>
                <c:pt idx="2247">
                  <c:v>14</c:v>
                </c:pt>
                <c:pt idx="2248">
                  <c:v>18</c:v>
                </c:pt>
                <c:pt idx="2249">
                  <c:v>16</c:v>
                </c:pt>
                <c:pt idx="2250">
                  <c:v>16</c:v>
                </c:pt>
                <c:pt idx="2251">
                  <c:v>17</c:v>
                </c:pt>
                <c:pt idx="2252">
                  <c:v>22</c:v>
                </c:pt>
                <c:pt idx="2253">
                  <c:v>13</c:v>
                </c:pt>
                <c:pt idx="2254">
                  <c:v>23</c:v>
                </c:pt>
                <c:pt idx="2255">
                  <c:v>21</c:v>
                </c:pt>
                <c:pt idx="2256">
                  <c:v>21</c:v>
                </c:pt>
                <c:pt idx="2257">
                  <c:v>22</c:v>
                </c:pt>
                <c:pt idx="2258">
                  <c:v>29</c:v>
                </c:pt>
                <c:pt idx="2259">
                  <c:v>21</c:v>
                </c:pt>
                <c:pt idx="2260">
                  <c:v>21</c:v>
                </c:pt>
                <c:pt idx="2261">
                  <c:v>28</c:v>
                </c:pt>
                <c:pt idx="2262">
                  <c:v>17</c:v>
                </c:pt>
                <c:pt idx="2263">
                  <c:v>16</c:v>
                </c:pt>
                <c:pt idx="2264">
                  <c:v>22</c:v>
                </c:pt>
                <c:pt idx="2265">
                  <c:v>11</c:v>
                </c:pt>
                <c:pt idx="2266">
                  <c:v>31</c:v>
                </c:pt>
                <c:pt idx="2267">
                  <c:v>24</c:v>
                </c:pt>
                <c:pt idx="2268">
                  <c:v>13</c:v>
                </c:pt>
                <c:pt idx="2269">
                  <c:v>18</c:v>
                </c:pt>
                <c:pt idx="2270">
                  <c:v>16</c:v>
                </c:pt>
                <c:pt idx="2271">
                  <c:v>13</c:v>
                </c:pt>
                <c:pt idx="2272">
                  <c:v>14</c:v>
                </c:pt>
                <c:pt idx="2273">
                  <c:v>16</c:v>
                </c:pt>
                <c:pt idx="2274">
                  <c:v>15</c:v>
                </c:pt>
                <c:pt idx="2275">
                  <c:v>24</c:v>
                </c:pt>
                <c:pt idx="2276">
                  <c:v>15</c:v>
                </c:pt>
                <c:pt idx="2277">
                  <c:v>19</c:v>
                </c:pt>
                <c:pt idx="2278">
                  <c:v>22</c:v>
                </c:pt>
                <c:pt idx="2279">
                  <c:v>18</c:v>
                </c:pt>
                <c:pt idx="2280">
                  <c:v>23</c:v>
                </c:pt>
                <c:pt idx="2281">
                  <c:v>19</c:v>
                </c:pt>
                <c:pt idx="2282">
                  <c:v>18</c:v>
                </c:pt>
                <c:pt idx="2283">
                  <c:v>16</c:v>
                </c:pt>
                <c:pt idx="2284">
                  <c:v>27</c:v>
                </c:pt>
                <c:pt idx="2285">
                  <c:v>28</c:v>
                </c:pt>
                <c:pt idx="2286">
                  <c:v>16</c:v>
                </c:pt>
                <c:pt idx="2287">
                  <c:v>18</c:v>
                </c:pt>
                <c:pt idx="2288">
                  <c:v>24</c:v>
                </c:pt>
                <c:pt idx="2289">
                  <c:v>24</c:v>
                </c:pt>
                <c:pt idx="2290">
                  <c:v>16</c:v>
                </c:pt>
                <c:pt idx="2291">
                  <c:v>16</c:v>
                </c:pt>
                <c:pt idx="2292">
                  <c:v>21</c:v>
                </c:pt>
                <c:pt idx="2293">
                  <c:v>20</c:v>
                </c:pt>
                <c:pt idx="2294">
                  <c:v>17</c:v>
                </c:pt>
                <c:pt idx="2295">
                  <c:v>19</c:v>
                </c:pt>
                <c:pt idx="2296">
                  <c:v>8</c:v>
                </c:pt>
                <c:pt idx="2297">
                  <c:v>19</c:v>
                </c:pt>
                <c:pt idx="2298">
                  <c:v>19</c:v>
                </c:pt>
                <c:pt idx="2299">
                  <c:v>13</c:v>
                </c:pt>
                <c:pt idx="2300">
                  <c:v>17</c:v>
                </c:pt>
                <c:pt idx="2301">
                  <c:v>17</c:v>
                </c:pt>
                <c:pt idx="2302">
                  <c:v>20</c:v>
                </c:pt>
                <c:pt idx="2303">
                  <c:v>19</c:v>
                </c:pt>
                <c:pt idx="2304">
                  <c:v>17</c:v>
                </c:pt>
                <c:pt idx="2305">
                  <c:v>15</c:v>
                </c:pt>
                <c:pt idx="2306">
                  <c:v>15</c:v>
                </c:pt>
                <c:pt idx="2307">
                  <c:v>16</c:v>
                </c:pt>
                <c:pt idx="2308">
                  <c:v>19</c:v>
                </c:pt>
                <c:pt idx="2309">
                  <c:v>23</c:v>
                </c:pt>
                <c:pt idx="2310">
                  <c:v>21</c:v>
                </c:pt>
                <c:pt idx="2311">
                  <c:v>14</c:v>
                </c:pt>
                <c:pt idx="2312">
                  <c:v>21</c:v>
                </c:pt>
                <c:pt idx="2313">
                  <c:v>11</c:v>
                </c:pt>
                <c:pt idx="2314">
                  <c:v>23</c:v>
                </c:pt>
                <c:pt idx="2315">
                  <c:v>21</c:v>
                </c:pt>
                <c:pt idx="2316">
                  <c:v>12</c:v>
                </c:pt>
                <c:pt idx="2317">
                  <c:v>20</c:v>
                </c:pt>
                <c:pt idx="2318">
                  <c:v>20</c:v>
                </c:pt>
                <c:pt idx="2319">
                  <c:v>25</c:v>
                </c:pt>
                <c:pt idx="2320">
                  <c:v>11</c:v>
                </c:pt>
                <c:pt idx="2321">
                  <c:v>16</c:v>
                </c:pt>
                <c:pt idx="2322">
                  <c:v>15</c:v>
                </c:pt>
                <c:pt idx="2323">
                  <c:v>14</c:v>
                </c:pt>
                <c:pt idx="2324">
                  <c:v>18</c:v>
                </c:pt>
                <c:pt idx="2325">
                  <c:v>25</c:v>
                </c:pt>
                <c:pt idx="2326">
                  <c:v>19</c:v>
                </c:pt>
                <c:pt idx="2327">
                  <c:v>24</c:v>
                </c:pt>
                <c:pt idx="2328">
                  <c:v>15</c:v>
                </c:pt>
                <c:pt idx="2329">
                  <c:v>17</c:v>
                </c:pt>
                <c:pt idx="2330">
                  <c:v>12</c:v>
                </c:pt>
                <c:pt idx="2331">
                  <c:v>27</c:v>
                </c:pt>
                <c:pt idx="2332">
                  <c:v>8</c:v>
                </c:pt>
                <c:pt idx="2333">
                  <c:v>20</c:v>
                </c:pt>
                <c:pt idx="2334">
                  <c:v>11</c:v>
                </c:pt>
                <c:pt idx="2335">
                  <c:v>14</c:v>
                </c:pt>
                <c:pt idx="2336">
                  <c:v>22</c:v>
                </c:pt>
                <c:pt idx="2337">
                  <c:v>15</c:v>
                </c:pt>
                <c:pt idx="2338">
                  <c:v>18</c:v>
                </c:pt>
                <c:pt idx="2339">
                  <c:v>18</c:v>
                </c:pt>
                <c:pt idx="2340">
                  <c:v>21</c:v>
                </c:pt>
                <c:pt idx="2341">
                  <c:v>18</c:v>
                </c:pt>
                <c:pt idx="2342">
                  <c:v>18</c:v>
                </c:pt>
                <c:pt idx="2343">
                  <c:v>12</c:v>
                </c:pt>
                <c:pt idx="2344">
                  <c:v>23</c:v>
                </c:pt>
                <c:pt idx="2345">
                  <c:v>19</c:v>
                </c:pt>
                <c:pt idx="2346">
                  <c:v>20</c:v>
                </c:pt>
                <c:pt idx="2347">
                  <c:v>18</c:v>
                </c:pt>
                <c:pt idx="2348">
                  <c:v>13</c:v>
                </c:pt>
                <c:pt idx="2349">
                  <c:v>12</c:v>
                </c:pt>
                <c:pt idx="2350">
                  <c:v>23</c:v>
                </c:pt>
                <c:pt idx="2351">
                  <c:v>16</c:v>
                </c:pt>
                <c:pt idx="2352">
                  <c:v>8</c:v>
                </c:pt>
                <c:pt idx="2353">
                  <c:v>12</c:v>
                </c:pt>
                <c:pt idx="2354">
                  <c:v>13</c:v>
                </c:pt>
                <c:pt idx="2355">
                  <c:v>24</c:v>
                </c:pt>
                <c:pt idx="2356">
                  <c:v>13</c:v>
                </c:pt>
                <c:pt idx="2357">
                  <c:v>12</c:v>
                </c:pt>
                <c:pt idx="2358">
                  <c:v>15</c:v>
                </c:pt>
                <c:pt idx="2359">
                  <c:v>16</c:v>
                </c:pt>
                <c:pt idx="2360">
                  <c:v>23</c:v>
                </c:pt>
                <c:pt idx="2361">
                  <c:v>20</c:v>
                </c:pt>
                <c:pt idx="2362">
                  <c:v>13</c:v>
                </c:pt>
                <c:pt idx="2363">
                  <c:v>17</c:v>
                </c:pt>
                <c:pt idx="2364">
                  <c:v>19</c:v>
                </c:pt>
                <c:pt idx="2365">
                  <c:v>21</c:v>
                </c:pt>
                <c:pt idx="2366">
                  <c:v>17</c:v>
                </c:pt>
                <c:pt idx="2367">
                  <c:v>16</c:v>
                </c:pt>
                <c:pt idx="2368">
                  <c:v>21</c:v>
                </c:pt>
                <c:pt idx="2369">
                  <c:v>18</c:v>
                </c:pt>
                <c:pt idx="2370">
                  <c:v>13</c:v>
                </c:pt>
                <c:pt idx="2371">
                  <c:v>9</c:v>
                </c:pt>
                <c:pt idx="2372">
                  <c:v>14</c:v>
                </c:pt>
                <c:pt idx="2373">
                  <c:v>9</c:v>
                </c:pt>
                <c:pt idx="2374">
                  <c:v>15</c:v>
                </c:pt>
                <c:pt idx="2375">
                  <c:v>14</c:v>
                </c:pt>
                <c:pt idx="2376">
                  <c:v>13</c:v>
                </c:pt>
                <c:pt idx="2377">
                  <c:v>22</c:v>
                </c:pt>
                <c:pt idx="2378">
                  <c:v>14</c:v>
                </c:pt>
                <c:pt idx="2379">
                  <c:v>31</c:v>
                </c:pt>
                <c:pt idx="2380">
                  <c:v>20</c:v>
                </c:pt>
                <c:pt idx="2381">
                  <c:v>12</c:v>
                </c:pt>
                <c:pt idx="2382">
                  <c:v>16</c:v>
                </c:pt>
                <c:pt idx="2383">
                  <c:v>20</c:v>
                </c:pt>
                <c:pt idx="2384">
                  <c:v>21</c:v>
                </c:pt>
                <c:pt idx="2385">
                  <c:v>21</c:v>
                </c:pt>
                <c:pt idx="2386">
                  <c:v>16</c:v>
                </c:pt>
                <c:pt idx="2387">
                  <c:v>11</c:v>
                </c:pt>
                <c:pt idx="2388">
                  <c:v>9</c:v>
                </c:pt>
                <c:pt idx="2389">
                  <c:v>12</c:v>
                </c:pt>
                <c:pt idx="2390">
                  <c:v>19</c:v>
                </c:pt>
                <c:pt idx="2391">
                  <c:v>8</c:v>
                </c:pt>
                <c:pt idx="2392">
                  <c:v>9</c:v>
                </c:pt>
                <c:pt idx="2393">
                  <c:v>13</c:v>
                </c:pt>
                <c:pt idx="2394">
                  <c:v>15</c:v>
                </c:pt>
                <c:pt idx="2395">
                  <c:v>19</c:v>
                </c:pt>
                <c:pt idx="2396">
                  <c:v>18</c:v>
                </c:pt>
                <c:pt idx="2397">
                  <c:v>18</c:v>
                </c:pt>
                <c:pt idx="2398">
                  <c:v>18</c:v>
                </c:pt>
                <c:pt idx="2399">
                  <c:v>12</c:v>
                </c:pt>
                <c:pt idx="2400">
                  <c:v>8</c:v>
                </c:pt>
                <c:pt idx="2401">
                  <c:v>18</c:v>
                </c:pt>
                <c:pt idx="2402">
                  <c:v>16</c:v>
                </c:pt>
                <c:pt idx="2403">
                  <c:v>16</c:v>
                </c:pt>
                <c:pt idx="2404">
                  <c:v>12</c:v>
                </c:pt>
                <c:pt idx="2405">
                  <c:v>15</c:v>
                </c:pt>
                <c:pt idx="2406">
                  <c:v>18</c:v>
                </c:pt>
                <c:pt idx="2407">
                  <c:v>18</c:v>
                </c:pt>
                <c:pt idx="2408">
                  <c:v>22</c:v>
                </c:pt>
                <c:pt idx="2409">
                  <c:v>20</c:v>
                </c:pt>
                <c:pt idx="2410">
                  <c:v>13</c:v>
                </c:pt>
                <c:pt idx="2411">
                  <c:v>20</c:v>
                </c:pt>
                <c:pt idx="2412">
                  <c:v>16</c:v>
                </c:pt>
                <c:pt idx="2413">
                  <c:v>14</c:v>
                </c:pt>
                <c:pt idx="2414">
                  <c:v>12</c:v>
                </c:pt>
                <c:pt idx="2415">
                  <c:v>14</c:v>
                </c:pt>
                <c:pt idx="2416">
                  <c:v>14</c:v>
                </c:pt>
                <c:pt idx="2417">
                  <c:v>10</c:v>
                </c:pt>
                <c:pt idx="2418">
                  <c:v>26</c:v>
                </c:pt>
                <c:pt idx="2419">
                  <c:v>16</c:v>
                </c:pt>
                <c:pt idx="2420">
                  <c:v>18</c:v>
                </c:pt>
                <c:pt idx="2421">
                  <c:v>17</c:v>
                </c:pt>
                <c:pt idx="2422">
                  <c:v>14</c:v>
                </c:pt>
                <c:pt idx="2423">
                  <c:v>10</c:v>
                </c:pt>
                <c:pt idx="2424">
                  <c:v>15</c:v>
                </c:pt>
                <c:pt idx="2425">
                  <c:v>14</c:v>
                </c:pt>
                <c:pt idx="2426">
                  <c:v>18</c:v>
                </c:pt>
                <c:pt idx="2427">
                  <c:v>15</c:v>
                </c:pt>
                <c:pt idx="2428">
                  <c:v>15</c:v>
                </c:pt>
                <c:pt idx="2429">
                  <c:v>14</c:v>
                </c:pt>
                <c:pt idx="2430">
                  <c:v>15</c:v>
                </c:pt>
                <c:pt idx="2431">
                  <c:v>11</c:v>
                </c:pt>
                <c:pt idx="2432">
                  <c:v>20</c:v>
                </c:pt>
                <c:pt idx="2433">
                  <c:v>16</c:v>
                </c:pt>
                <c:pt idx="2434">
                  <c:v>23</c:v>
                </c:pt>
                <c:pt idx="2435">
                  <c:v>11</c:v>
                </c:pt>
                <c:pt idx="2436">
                  <c:v>26</c:v>
                </c:pt>
                <c:pt idx="2437">
                  <c:v>10</c:v>
                </c:pt>
                <c:pt idx="2438">
                  <c:v>17</c:v>
                </c:pt>
                <c:pt idx="2439">
                  <c:v>12</c:v>
                </c:pt>
                <c:pt idx="2440">
                  <c:v>19</c:v>
                </c:pt>
                <c:pt idx="2441">
                  <c:v>16</c:v>
                </c:pt>
                <c:pt idx="2442">
                  <c:v>15</c:v>
                </c:pt>
                <c:pt idx="2443">
                  <c:v>14</c:v>
                </c:pt>
                <c:pt idx="2444">
                  <c:v>20</c:v>
                </c:pt>
                <c:pt idx="2445">
                  <c:v>20</c:v>
                </c:pt>
                <c:pt idx="2446">
                  <c:v>11</c:v>
                </c:pt>
                <c:pt idx="2447">
                  <c:v>16</c:v>
                </c:pt>
                <c:pt idx="2448">
                  <c:v>11</c:v>
                </c:pt>
                <c:pt idx="2449">
                  <c:v>19</c:v>
                </c:pt>
                <c:pt idx="2450">
                  <c:v>19</c:v>
                </c:pt>
                <c:pt idx="2451">
                  <c:v>14</c:v>
                </c:pt>
                <c:pt idx="2452">
                  <c:v>20</c:v>
                </c:pt>
                <c:pt idx="2453">
                  <c:v>17</c:v>
                </c:pt>
                <c:pt idx="2454">
                  <c:v>26</c:v>
                </c:pt>
                <c:pt idx="2455">
                  <c:v>13</c:v>
                </c:pt>
                <c:pt idx="2456">
                  <c:v>16</c:v>
                </c:pt>
                <c:pt idx="2457">
                  <c:v>15</c:v>
                </c:pt>
                <c:pt idx="2458">
                  <c:v>16</c:v>
                </c:pt>
                <c:pt idx="2459">
                  <c:v>17</c:v>
                </c:pt>
                <c:pt idx="2460">
                  <c:v>17</c:v>
                </c:pt>
                <c:pt idx="2461">
                  <c:v>19</c:v>
                </c:pt>
                <c:pt idx="2462">
                  <c:v>13</c:v>
                </c:pt>
                <c:pt idx="2463">
                  <c:v>22</c:v>
                </c:pt>
                <c:pt idx="2464">
                  <c:v>14</c:v>
                </c:pt>
                <c:pt idx="2465">
                  <c:v>16</c:v>
                </c:pt>
                <c:pt idx="2466">
                  <c:v>12</c:v>
                </c:pt>
                <c:pt idx="2467">
                  <c:v>16</c:v>
                </c:pt>
                <c:pt idx="2468">
                  <c:v>17</c:v>
                </c:pt>
                <c:pt idx="2469">
                  <c:v>16</c:v>
                </c:pt>
                <c:pt idx="2470">
                  <c:v>9</c:v>
                </c:pt>
                <c:pt idx="2471">
                  <c:v>12</c:v>
                </c:pt>
                <c:pt idx="2472">
                  <c:v>7</c:v>
                </c:pt>
                <c:pt idx="2473">
                  <c:v>17</c:v>
                </c:pt>
                <c:pt idx="2474">
                  <c:v>12</c:v>
                </c:pt>
                <c:pt idx="2475">
                  <c:v>11</c:v>
                </c:pt>
                <c:pt idx="2476">
                  <c:v>16</c:v>
                </c:pt>
                <c:pt idx="2477">
                  <c:v>8</c:v>
                </c:pt>
                <c:pt idx="2478">
                  <c:v>15</c:v>
                </c:pt>
                <c:pt idx="2479">
                  <c:v>15</c:v>
                </c:pt>
                <c:pt idx="2480">
                  <c:v>10</c:v>
                </c:pt>
                <c:pt idx="2481">
                  <c:v>10</c:v>
                </c:pt>
                <c:pt idx="2482">
                  <c:v>18</c:v>
                </c:pt>
                <c:pt idx="2483">
                  <c:v>17</c:v>
                </c:pt>
                <c:pt idx="2484">
                  <c:v>12</c:v>
                </c:pt>
                <c:pt idx="2485">
                  <c:v>8</c:v>
                </c:pt>
                <c:pt idx="2486">
                  <c:v>12</c:v>
                </c:pt>
                <c:pt idx="2487">
                  <c:v>13</c:v>
                </c:pt>
                <c:pt idx="2488">
                  <c:v>19</c:v>
                </c:pt>
                <c:pt idx="2489">
                  <c:v>11</c:v>
                </c:pt>
                <c:pt idx="2490">
                  <c:v>20</c:v>
                </c:pt>
                <c:pt idx="2491">
                  <c:v>13</c:v>
                </c:pt>
                <c:pt idx="2492">
                  <c:v>14</c:v>
                </c:pt>
                <c:pt idx="2493">
                  <c:v>15</c:v>
                </c:pt>
                <c:pt idx="2494">
                  <c:v>14</c:v>
                </c:pt>
                <c:pt idx="2495">
                  <c:v>16</c:v>
                </c:pt>
                <c:pt idx="2496">
                  <c:v>13</c:v>
                </c:pt>
                <c:pt idx="2497">
                  <c:v>12</c:v>
                </c:pt>
                <c:pt idx="2498">
                  <c:v>16</c:v>
                </c:pt>
                <c:pt idx="2499">
                  <c:v>14</c:v>
                </c:pt>
                <c:pt idx="2500">
                  <c:v>15</c:v>
                </c:pt>
                <c:pt idx="2501">
                  <c:v>12</c:v>
                </c:pt>
                <c:pt idx="2502">
                  <c:v>13</c:v>
                </c:pt>
                <c:pt idx="2503">
                  <c:v>19</c:v>
                </c:pt>
                <c:pt idx="2504">
                  <c:v>17</c:v>
                </c:pt>
                <c:pt idx="2505">
                  <c:v>12</c:v>
                </c:pt>
                <c:pt idx="2506">
                  <c:v>13</c:v>
                </c:pt>
                <c:pt idx="2507">
                  <c:v>14</c:v>
                </c:pt>
                <c:pt idx="2508">
                  <c:v>13</c:v>
                </c:pt>
                <c:pt idx="2509">
                  <c:v>16</c:v>
                </c:pt>
                <c:pt idx="2510">
                  <c:v>14</c:v>
                </c:pt>
                <c:pt idx="2511">
                  <c:v>17</c:v>
                </c:pt>
                <c:pt idx="2512">
                  <c:v>12</c:v>
                </c:pt>
                <c:pt idx="2513">
                  <c:v>13</c:v>
                </c:pt>
                <c:pt idx="2514">
                  <c:v>19</c:v>
                </c:pt>
                <c:pt idx="2515">
                  <c:v>17</c:v>
                </c:pt>
                <c:pt idx="2516">
                  <c:v>14</c:v>
                </c:pt>
                <c:pt idx="2517">
                  <c:v>14</c:v>
                </c:pt>
                <c:pt idx="2518">
                  <c:v>13</c:v>
                </c:pt>
                <c:pt idx="2519">
                  <c:v>13</c:v>
                </c:pt>
                <c:pt idx="2520">
                  <c:v>10</c:v>
                </c:pt>
                <c:pt idx="2521">
                  <c:v>6</c:v>
                </c:pt>
                <c:pt idx="2522">
                  <c:v>14</c:v>
                </c:pt>
                <c:pt idx="2523">
                  <c:v>13</c:v>
                </c:pt>
                <c:pt idx="2524">
                  <c:v>16</c:v>
                </c:pt>
                <c:pt idx="2525">
                  <c:v>16</c:v>
                </c:pt>
                <c:pt idx="2526">
                  <c:v>14</c:v>
                </c:pt>
                <c:pt idx="2527">
                  <c:v>16</c:v>
                </c:pt>
                <c:pt idx="2528">
                  <c:v>16</c:v>
                </c:pt>
                <c:pt idx="2529">
                  <c:v>11</c:v>
                </c:pt>
                <c:pt idx="2530">
                  <c:v>7</c:v>
                </c:pt>
                <c:pt idx="2531">
                  <c:v>8</c:v>
                </c:pt>
                <c:pt idx="2532">
                  <c:v>21</c:v>
                </c:pt>
                <c:pt idx="2533">
                  <c:v>12</c:v>
                </c:pt>
                <c:pt idx="2534">
                  <c:v>12</c:v>
                </c:pt>
                <c:pt idx="2535">
                  <c:v>10</c:v>
                </c:pt>
                <c:pt idx="2536">
                  <c:v>23</c:v>
                </c:pt>
                <c:pt idx="2537">
                  <c:v>16</c:v>
                </c:pt>
                <c:pt idx="2538">
                  <c:v>11</c:v>
                </c:pt>
                <c:pt idx="2539">
                  <c:v>8</c:v>
                </c:pt>
                <c:pt idx="2540">
                  <c:v>11</c:v>
                </c:pt>
                <c:pt idx="2541">
                  <c:v>18</c:v>
                </c:pt>
                <c:pt idx="2542">
                  <c:v>20</c:v>
                </c:pt>
                <c:pt idx="2543">
                  <c:v>9</c:v>
                </c:pt>
                <c:pt idx="2544">
                  <c:v>13</c:v>
                </c:pt>
                <c:pt idx="2545">
                  <c:v>14</c:v>
                </c:pt>
                <c:pt idx="2546">
                  <c:v>6</c:v>
                </c:pt>
                <c:pt idx="2547">
                  <c:v>9</c:v>
                </c:pt>
                <c:pt idx="2548">
                  <c:v>6</c:v>
                </c:pt>
                <c:pt idx="2549">
                  <c:v>12</c:v>
                </c:pt>
                <c:pt idx="2550">
                  <c:v>15</c:v>
                </c:pt>
                <c:pt idx="2551">
                  <c:v>14</c:v>
                </c:pt>
                <c:pt idx="2552">
                  <c:v>18</c:v>
                </c:pt>
                <c:pt idx="2553">
                  <c:v>14</c:v>
                </c:pt>
                <c:pt idx="2554">
                  <c:v>15</c:v>
                </c:pt>
                <c:pt idx="2555">
                  <c:v>13</c:v>
                </c:pt>
                <c:pt idx="2556">
                  <c:v>15</c:v>
                </c:pt>
                <c:pt idx="2557">
                  <c:v>13</c:v>
                </c:pt>
                <c:pt idx="2558">
                  <c:v>7</c:v>
                </c:pt>
                <c:pt idx="2559">
                  <c:v>11</c:v>
                </c:pt>
                <c:pt idx="2560">
                  <c:v>16</c:v>
                </c:pt>
                <c:pt idx="2561">
                  <c:v>7</c:v>
                </c:pt>
                <c:pt idx="2562">
                  <c:v>9</c:v>
                </c:pt>
                <c:pt idx="2563">
                  <c:v>16</c:v>
                </c:pt>
                <c:pt idx="2564">
                  <c:v>19</c:v>
                </c:pt>
                <c:pt idx="2565">
                  <c:v>14</c:v>
                </c:pt>
                <c:pt idx="2566">
                  <c:v>11</c:v>
                </c:pt>
                <c:pt idx="2567">
                  <c:v>18</c:v>
                </c:pt>
                <c:pt idx="2568">
                  <c:v>11</c:v>
                </c:pt>
                <c:pt idx="2569">
                  <c:v>13</c:v>
                </c:pt>
                <c:pt idx="2570">
                  <c:v>11</c:v>
                </c:pt>
                <c:pt idx="2571">
                  <c:v>13</c:v>
                </c:pt>
                <c:pt idx="2572">
                  <c:v>7</c:v>
                </c:pt>
                <c:pt idx="2573">
                  <c:v>14</c:v>
                </c:pt>
                <c:pt idx="2574">
                  <c:v>11</c:v>
                </c:pt>
                <c:pt idx="2575">
                  <c:v>14</c:v>
                </c:pt>
                <c:pt idx="2576">
                  <c:v>9</c:v>
                </c:pt>
                <c:pt idx="2577">
                  <c:v>12</c:v>
                </c:pt>
                <c:pt idx="2578">
                  <c:v>14</c:v>
                </c:pt>
                <c:pt idx="2579">
                  <c:v>16</c:v>
                </c:pt>
                <c:pt idx="2580">
                  <c:v>11</c:v>
                </c:pt>
                <c:pt idx="2581">
                  <c:v>12</c:v>
                </c:pt>
                <c:pt idx="2582">
                  <c:v>15</c:v>
                </c:pt>
                <c:pt idx="2583">
                  <c:v>15</c:v>
                </c:pt>
                <c:pt idx="2584">
                  <c:v>14</c:v>
                </c:pt>
                <c:pt idx="2585">
                  <c:v>9</c:v>
                </c:pt>
                <c:pt idx="2586">
                  <c:v>11</c:v>
                </c:pt>
                <c:pt idx="2587">
                  <c:v>18</c:v>
                </c:pt>
                <c:pt idx="2588">
                  <c:v>12</c:v>
                </c:pt>
                <c:pt idx="2589">
                  <c:v>18</c:v>
                </c:pt>
                <c:pt idx="2590">
                  <c:v>10</c:v>
                </c:pt>
                <c:pt idx="2591">
                  <c:v>12</c:v>
                </c:pt>
                <c:pt idx="2592">
                  <c:v>4</c:v>
                </c:pt>
                <c:pt idx="2593">
                  <c:v>13</c:v>
                </c:pt>
                <c:pt idx="2594">
                  <c:v>11</c:v>
                </c:pt>
                <c:pt idx="2595">
                  <c:v>15</c:v>
                </c:pt>
                <c:pt idx="2596">
                  <c:v>7</c:v>
                </c:pt>
                <c:pt idx="2597">
                  <c:v>9</c:v>
                </c:pt>
                <c:pt idx="2598">
                  <c:v>18</c:v>
                </c:pt>
                <c:pt idx="2599">
                  <c:v>13</c:v>
                </c:pt>
                <c:pt idx="2600">
                  <c:v>12</c:v>
                </c:pt>
                <c:pt idx="2601">
                  <c:v>6</c:v>
                </c:pt>
                <c:pt idx="2602">
                  <c:v>18</c:v>
                </c:pt>
                <c:pt idx="2603">
                  <c:v>10</c:v>
                </c:pt>
                <c:pt idx="2604">
                  <c:v>16</c:v>
                </c:pt>
                <c:pt idx="2605">
                  <c:v>17</c:v>
                </c:pt>
                <c:pt idx="2606">
                  <c:v>15</c:v>
                </c:pt>
                <c:pt idx="2607">
                  <c:v>15</c:v>
                </c:pt>
                <c:pt idx="2608">
                  <c:v>14</c:v>
                </c:pt>
                <c:pt idx="2609">
                  <c:v>18</c:v>
                </c:pt>
                <c:pt idx="2610">
                  <c:v>5</c:v>
                </c:pt>
                <c:pt idx="2611">
                  <c:v>14</c:v>
                </c:pt>
                <c:pt idx="2612">
                  <c:v>16</c:v>
                </c:pt>
                <c:pt idx="2613">
                  <c:v>17</c:v>
                </c:pt>
                <c:pt idx="2614">
                  <c:v>15</c:v>
                </c:pt>
                <c:pt idx="2615">
                  <c:v>18</c:v>
                </c:pt>
                <c:pt idx="2616">
                  <c:v>15</c:v>
                </c:pt>
                <c:pt idx="2617">
                  <c:v>18</c:v>
                </c:pt>
                <c:pt idx="2618">
                  <c:v>18</c:v>
                </c:pt>
                <c:pt idx="2619">
                  <c:v>9</c:v>
                </c:pt>
                <c:pt idx="2620">
                  <c:v>12</c:v>
                </c:pt>
                <c:pt idx="2621">
                  <c:v>5</c:v>
                </c:pt>
                <c:pt idx="2622">
                  <c:v>17</c:v>
                </c:pt>
                <c:pt idx="2623">
                  <c:v>12</c:v>
                </c:pt>
                <c:pt idx="2624">
                  <c:v>10</c:v>
                </c:pt>
                <c:pt idx="2625">
                  <c:v>11</c:v>
                </c:pt>
                <c:pt idx="2626">
                  <c:v>9</c:v>
                </c:pt>
                <c:pt idx="2627">
                  <c:v>11</c:v>
                </c:pt>
                <c:pt idx="2628">
                  <c:v>14</c:v>
                </c:pt>
                <c:pt idx="2629">
                  <c:v>11</c:v>
                </c:pt>
                <c:pt idx="2630">
                  <c:v>5</c:v>
                </c:pt>
                <c:pt idx="2631">
                  <c:v>13</c:v>
                </c:pt>
                <c:pt idx="2632">
                  <c:v>10</c:v>
                </c:pt>
                <c:pt idx="2633">
                  <c:v>14</c:v>
                </c:pt>
                <c:pt idx="2634">
                  <c:v>11</c:v>
                </c:pt>
                <c:pt idx="2635">
                  <c:v>14</c:v>
                </c:pt>
                <c:pt idx="2636">
                  <c:v>10</c:v>
                </c:pt>
                <c:pt idx="2637">
                  <c:v>12</c:v>
                </c:pt>
                <c:pt idx="2638">
                  <c:v>18</c:v>
                </c:pt>
                <c:pt idx="2639">
                  <c:v>4</c:v>
                </c:pt>
                <c:pt idx="2640">
                  <c:v>11</c:v>
                </c:pt>
                <c:pt idx="2641">
                  <c:v>12</c:v>
                </c:pt>
                <c:pt idx="2642">
                  <c:v>12</c:v>
                </c:pt>
                <c:pt idx="2643">
                  <c:v>11</c:v>
                </c:pt>
                <c:pt idx="2644">
                  <c:v>6</c:v>
                </c:pt>
                <c:pt idx="2645">
                  <c:v>13</c:v>
                </c:pt>
                <c:pt idx="2646">
                  <c:v>14</c:v>
                </c:pt>
                <c:pt idx="2647">
                  <c:v>12</c:v>
                </c:pt>
                <c:pt idx="2648">
                  <c:v>15</c:v>
                </c:pt>
                <c:pt idx="2649">
                  <c:v>12</c:v>
                </c:pt>
                <c:pt idx="2650">
                  <c:v>12</c:v>
                </c:pt>
                <c:pt idx="2651">
                  <c:v>9</c:v>
                </c:pt>
                <c:pt idx="2652">
                  <c:v>9</c:v>
                </c:pt>
                <c:pt idx="2653">
                  <c:v>11</c:v>
                </c:pt>
                <c:pt idx="2654">
                  <c:v>13</c:v>
                </c:pt>
                <c:pt idx="2655">
                  <c:v>9</c:v>
                </c:pt>
                <c:pt idx="2656">
                  <c:v>12</c:v>
                </c:pt>
                <c:pt idx="2657">
                  <c:v>11</c:v>
                </c:pt>
                <c:pt idx="2658">
                  <c:v>17</c:v>
                </c:pt>
                <c:pt idx="2659">
                  <c:v>10</c:v>
                </c:pt>
                <c:pt idx="2660">
                  <c:v>11</c:v>
                </c:pt>
                <c:pt idx="2661">
                  <c:v>14</c:v>
                </c:pt>
                <c:pt idx="2662">
                  <c:v>9</c:v>
                </c:pt>
                <c:pt idx="2663">
                  <c:v>15</c:v>
                </c:pt>
                <c:pt idx="2664">
                  <c:v>13</c:v>
                </c:pt>
                <c:pt idx="2665">
                  <c:v>9</c:v>
                </c:pt>
                <c:pt idx="2666">
                  <c:v>16</c:v>
                </c:pt>
                <c:pt idx="2667">
                  <c:v>8</c:v>
                </c:pt>
                <c:pt idx="2668">
                  <c:v>14</c:v>
                </c:pt>
                <c:pt idx="2669">
                  <c:v>10</c:v>
                </c:pt>
                <c:pt idx="2670">
                  <c:v>11</c:v>
                </c:pt>
                <c:pt idx="2671">
                  <c:v>13</c:v>
                </c:pt>
                <c:pt idx="2672">
                  <c:v>16</c:v>
                </c:pt>
                <c:pt idx="2673">
                  <c:v>11</c:v>
                </c:pt>
                <c:pt idx="2674">
                  <c:v>8</c:v>
                </c:pt>
                <c:pt idx="2675">
                  <c:v>11</c:v>
                </c:pt>
                <c:pt idx="2676">
                  <c:v>17</c:v>
                </c:pt>
                <c:pt idx="2677">
                  <c:v>8</c:v>
                </c:pt>
                <c:pt idx="2678">
                  <c:v>12</c:v>
                </c:pt>
                <c:pt idx="2679">
                  <c:v>10</c:v>
                </c:pt>
                <c:pt idx="2680">
                  <c:v>9</c:v>
                </c:pt>
                <c:pt idx="2681">
                  <c:v>13</c:v>
                </c:pt>
                <c:pt idx="2682">
                  <c:v>9</c:v>
                </c:pt>
                <c:pt idx="2683">
                  <c:v>11</c:v>
                </c:pt>
                <c:pt idx="2684">
                  <c:v>15</c:v>
                </c:pt>
                <c:pt idx="2685">
                  <c:v>11</c:v>
                </c:pt>
                <c:pt idx="2686">
                  <c:v>17</c:v>
                </c:pt>
                <c:pt idx="2687">
                  <c:v>7</c:v>
                </c:pt>
                <c:pt idx="2688">
                  <c:v>5</c:v>
                </c:pt>
                <c:pt idx="2689">
                  <c:v>12</c:v>
                </c:pt>
                <c:pt idx="2690">
                  <c:v>15</c:v>
                </c:pt>
                <c:pt idx="2691">
                  <c:v>13</c:v>
                </c:pt>
                <c:pt idx="2692">
                  <c:v>11</c:v>
                </c:pt>
                <c:pt idx="2693">
                  <c:v>6</c:v>
                </c:pt>
                <c:pt idx="2694">
                  <c:v>11</c:v>
                </c:pt>
                <c:pt idx="2695">
                  <c:v>13</c:v>
                </c:pt>
                <c:pt idx="2696">
                  <c:v>13</c:v>
                </c:pt>
                <c:pt idx="2697">
                  <c:v>9</c:v>
                </c:pt>
                <c:pt idx="2698">
                  <c:v>9</c:v>
                </c:pt>
                <c:pt idx="2699">
                  <c:v>15</c:v>
                </c:pt>
                <c:pt idx="2700">
                  <c:v>15</c:v>
                </c:pt>
                <c:pt idx="2701">
                  <c:v>12</c:v>
                </c:pt>
                <c:pt idx="2702">
                  <c:v>7</c:v>
                </c:pt>
                <c:pt idx="2703">
                  <c:v>15</c:v>
                </c:pt>
                <c:pt idx="2704">
                  <c:v>9</c:v>
                </c:pt>
                <c:pt idx="2705">
                  <c:v>15</c:v>
                </c:pt>
                <c:pt idx="2706">
                  <c:v>10</c:v>
                </c:pt>
                <c:pt idx="2707">
                  <c:v>9</c:v>
                </c:pt>
                <c:pt idx="2708">
                  <c:v>7</c:v>
                </c:pt>
                <c:pt idx="2709">
                  <c:v>7</c:v>
                </c:pt>
                <c:pt idx="2710">
                  <c:v>12</c:v>
                </c:pt>
                <c:pt idx="2711">
                  <c:v>8</c:v>
                </c:pt>
                <c:pt idx="2712">
                  <c:v>14</c:v>
                </c:pt>
                <c:pt idx="2713">
                  <c:v>11</c:v>
                </c:pt>
                <c:pt idx="2714">
                  <c:v>10</c:v>
                </c:pt>
                <c:pt idx="2715">
                  <c:v>7</c:v>
                </c:pt>
                <c:pt idx="2716">
                  <c:v>11</c:v>
                </c:pt>
                <c:pt idx="2717">
                  <c:v>9</c:v>
                </c:pt>
                <c:pt idx="2718">
                  <c:v>11</c:v>
                </c:pt>
                <c:pt idx="2719">
                  <c:v>16</c:v>
                </c:pt>
                <c:pt idx="2720">
                  <c:v>16</c:v>
                </c:pt>
                <c:pt idx="2721">
                  <c:v>13</c:v>
                </c:pt>
                <c:pt idx="2722">
                  <c:v>8</c:v>
                </c:pt>
                <c:pt idx="2723">
                  <c:v>10</c:v>
                </c:pt>
                <c:pt idx="2724">
                  <c:v>6</c:v>
                </c:pt>
                <c:pt idx="2725">
                  <c:v>10</c:v>
                </c:pt>
                <c:pt idx="2726">
                  <c:v>10</c:v>
                </c:pt>
                <c:pt idx="2727">
                  <c:v>9</c:v>
                </c:pt>
                <c:pt idx="2728">
                  <c:v>12</c:v>
                </c:pt>
                <c:pt idx="2729">
                  <c:v>13</c:v>
                </c:pt>
                <c:pt idx="2730">
                  <c:v>14</c:v>
                </c:pt>
                <c:pt idx="2731">
                  <c:v>14</c:v>
                </c:pt>
                <c:pt idx="2732">
                  <c:v>5</c:v>
                </c:pt>
                <c:pt idx="2733">
                  <c:v>17</c:v>
                </c:pt>
                <c:pt idx="2734">
                  <c:v>12</c:v>
                </c:pt>
                <c:pt idx="2735">
                  <c:v>7</c:v>
                </c:pt>
                <c:pt idx="2736">
                  <c:v>6</c:v>
                </c:pt>
                <c:pt idx="2737">
                  <c:v>10</c:v>
                </c:pt>
                <c:pt idx="2738">
                  <c:v>13</c:v>
                </c:pt>
                <c:pt idx="2739">
                  <c:v>19</c:v>
                </c:pt>
                <c:pt idx="2740">
                  <c:v>13</c:v>
                </c:pt>
                <c:pt idx="2741">
                  <c:v>9</c:v>
                </c:pt>
                <c:pt idx="2742">
                  <c:v>10</c:v>
                </c:pt>
                <c:pt idx="2743">
                  <c:v>16</c:v>
                </c:pt>
                <c:pt idx="2744">
                  <c:v>10</c:v>
                </c:pt>
                <c:pt idx="2745">
                  <c:v>7</c:v>
                </c:pt>
                <c:pt idx="2746">
                  <c:v>14</c:v>
                </c:pt>
                <c:pt idx="2747">
                  <c:v>11</c:v>
                </c:pt>
                <c:pt idx="2748">
                  <c:v>6</c:v>
                </c:pt>
                <c:pt idx="2749">
                  <c:v>13</c:v>
                </c:pt>
                <c:pt idx="2750">
                  <c:v>13</c:v>
                </c:pt>
                <c:pt idx="2751">
                  <c:v>8</c:v>
                </c:pt>
                <c:pt idx="2752">
                  <c:v>12</c:v>
                </c:pt>
                <c:pt idx="2753">
                  <c:v>9</c:v>
                </c:pt>
                <c:pt idx="2754">
                  <c:v>12</c:v>
                </c:pt>
                <c:pt idx="2755">
                  <c:v>12</c:v>
                </c:pt>
                <c:pt idx="2756">
                  <c:v>11</c:v>
                </c:pt>
                <c:pt idx="2757">
                  <c:v>9</c:v>
                </c:pt>
                <c:pt idx="2758">
                  <c:v>13</c:v>
                </c:pt>
                <c:pt idx="2759">
                  <c:v>9</c:v>
                </c:pt>
                <c:pt idx="2760">
                  <c:v>16</c:v>
                </c:pt>
                <c:pt idx="2761">
                  <c:v>8</c:v>
                </c:pt>
                <c:pt idx="2762">
                  <c:v>18</c:v>
                </c:pt>
                <c:pt idx="2763">
                  <c:v>4</c:v>
                </c:pt>
                <c:pt idx="2764">
                  <c:v>9</c:v>
                </c:pt>
                <c:pt idx="2765">
                  <c:v>12</c:v>
                </c:pt>
                <c:pt idx="2766">
                  <c:v>18</c:v>
                </c:pt>
                <c:pt idx="2767">
                  <c:v>20</c:v>
                </c:pt>
                <c:pt idx="2768">
                  <c:v>12</c:v>
                </c:pt>
                <c:pt idx="2769">
                  <c:v>20</c:v>
                </c:pt>
                <c:pt idx="2770">
                  <c:v>12</c:v>
                </c:pt>
                <c:pt idx="2771">
                  <c:v>10</c:v>
                </c:pt>
                <c:pt idx="2772">
                  <c:v>15</c:v>
                </c:pt>
                <c:pt idx="2773">
                  <c:v>8</c:v>
                </c:pt>
                <c:pt idx="2774">
                  <c:v>11</c:v>
                </c:pt>
                <c:pt idx="2775">
                  <c:v>6</c:v>
                </c:pt>
                <c:pt idx="2776">
                  <c:v>5</c:v>
                </c:pt>
                <c:pt idx="2777">
                  <c:v>12</c:v>
                </c:pt>
                <c:pt idx="2778">
                  <c:v>10</c:v>
                </c:pt>
                <c:pt idx="2779">
                  <c:v>13</c:v>
                </c:pt>
                <c:pt idx="2780">
                  <c:v>15</c:v>
                </c:pt>
                <c:pt idx="2781">
                  <c:v>8</c:v>
                </c:pt>
                <c:pt idx="2782">
                  <c:v>7</c:v>
                </c:pt>
                <c:pt idx="2783">
                  <c:v>10</c:v>
                </c:pt>
                <c:pt idx="2784">
                  <c:v>13</c:v>
                </c:pt>
                <c:pt idx="2785">
                  <c:v>7</c:v>
                </c:pt>
                <c:pt idx="2786">
                  <c:v>10</c:v>
                </c:pt>
                <c:pt idx="2787">
                  <c:v>11</c:v>
                </c:pt>
                <c:pt idx="2788">
                  <c:v>11</c:v>
                </c:pt>
                <c:pt idx="2789">
                  <c:v>13</c:v>
                </c:pt>
                <c:pt idx="2790">
                  <c:v>9</c:v>
                </c:pt>
                <c:pt idx="2791">
                  <c:v>11</c:v>
                </c:pt>
                <c:pt idx="2792">
                  <c:v>13</c:v>
                </c:pt>
                <c:pt idx="2793">
                  <c:v>10</c:v>
                </c:pt>
                <c:pt idx="2794">
                  <c:v>12</c:v>
                </c:pt>
                <c:pt idx="2795">
                  <c:v>13</c:v>
                </c:pt>
                <c:pt idx="2796">
                  <c:v>12</c:v>
                </c:pt>
                <c:pt idx="2797">
                  <c:v>13</c:v>
                </c:pt>
                <c:pt idx="2798">
                  <c:v>8</c:v>
                </c:pt>
                <c:pt idx="2799">
                  <c:v>4</c:v>
                </c:pt>
                <c:pt idx="2800">
                  <c:v>9</c:v>
                </c:pt>
                <c:pt idx="2801">
                  <c:v>8</c:v>
                </c:pt>
                <c:pt idx="2802">
                  <c:v>10</c:v>
                </c:pt>
                <c:pt idx="2803">
                  <c:v>14</c:v>
                </c:pt>
                <c:pt idx="2804">
                  <c:v>7</c:v>
                </c:pt>
                <c:pt idx="2805">
                  <c:v>4</c:v>
                </c:pt>
                <c:pt idx="2806">
                  <c:v>18</c:v>
                </c:pt>
                <c:pt idx="2807">
                  <c:v>8</c:v>
                </c:pt>
                <c:pt idx="2808">
                  <c:v>18</c:v>
                </c:pt>
                <c:pt idx="2809">
                  <c:v>20</c:v>
                </c:pt>
                <c:pt idx="2810">
                  <c:v>9</c:v>
                </c:pt>
                <c:pt idx="2811">
                  <c:v>18</c:v>
                </c:pt>
                <c:pt idx="2812">
                  <c:v>10</c:v>
                </c:pt>
                <c:pt idx="2813">
                  <c:v>15</c:v>
                </c:pt>
                <c:pt idx="2814">
                  <c:v>13</c:v>
                </c:pt>
                <c:pt idx="2815">
                  <c:v>12</c:v>
                </c:pt>
                <c:pt idx="2816">
                  <c:v>16</c:v>
                </c:pt>
                <c:pt idx="2817">
                  <c:v>13</c:v>
                </c:pt>
                <c:pt idx="2818">
                  <c:v>9</c:v>
                </c:pt>
                <c:pt idx="2819">
                  <c:v>13</c:v>
                </c:pt>
                <c:pt idx="2820">
                  <c:v>19</c:v>
                </c:pt>
                <c:pt idx="2821">
                  <c:v>8</c:v>
                </c:pt>
                <c:pt idx="2822">
                  <c:v>6</c:v>
                </c:pt>
                <c:pt idx="2823">
                  <c:v>11</c:v>
                </c:pt>
                <c:pt idx="2824">
                  <c:v>12</c:v>
                </c:pt>
                <c:pt idx="2825">
                  <c:v>10</c:v>
                </c:pt>
                <c:pt idx="2826">
                  <c:v>11</c:v>
                </c:pt>
                <c:pt idx="2827">
                  <c:v>10</c:v>
                </c:pt>
                <c:pt idx="2828">
                  <c:v>13</c:v>
                </c:pt>
                <c:pt idx="2829">
                  <c:v>19</c:v>
                </c:pt>
                <c:pt idx="2830">
                  <c:v>10</c:v>
                </c:pt>
                <c:pt idx="2831">
                  <c:v>8</c:v>
                </c:pt>
                <c:pt idx="2832">
                  <c:v>11</c:v>
                </c:pt>
                <c:pt idx="2833">
                  <c:v>8</c:v>
                </c:pt>
                <c:pt idx="2834">
                  <c:v>6</c:v>
                </c:pt>
                <c:pt idx="2835">
                  <c:v>8</c:v>
                </c:pt>
                <c:pt idx="2836">
                  <c:v>14</c:v>
                </c:pt>
                <c:pt idx="2837">
                  <c:v>7</c:v>
                </c:pt>
                <c:pt idx="2838">
                  <c:v>10</c:v>
                </c:pt>
                <c:pt idx="2839">
                  <c:v>12</c:v>
                </c:pt>
                <c:pt idx="2840">
                  <c:v>10</c:v>
                </c:pt>
                <c:pt idx="2841">
                  <c:v>12</c:v>
                </c:pt>
                <c:pt idx="2842">
                  <c:v>9</c:v>
                </c:pt>
                <c:pt idx="2843">
                  <c:v>12</c:v>
                </c:pt>
                <c:pt idx="2844">
                  <c:v>17</c:v>
                </c:pt>
                <c:pt idx="2845">
                  <c:v>12</c:v>
                </c:pt>
                <c:pt idx="2846">
                  <c:v>9</c:v>
                </c:pt>
                <c:pt idx="2847">
                  <c:v>9</c:v>
                </c:pt>
                <c:pt idx="2848">
                  <c:v>11</c:v>
                </c:pt>
                <c:pt idx="2849">
                  <c:v>8</c:v>
                </c:pt>
                <c:pt idx="2850">
                  <c:v>12</c:v>
                </c:pt>
                <c:pt idx="2851">
                  <c:v>19</c:v>
                </c:pt>
                <c:pt idx="2852">
                  <c:v>4</c:v>
                </c:pt>
                <c:pt idx="2853">
                  <c:v>10</c:v>
                </c:pt>
                <c:pt idx="2854">
                  <c:v>7</c:v>
                </c:pt>
                <c:pt idx="2855">
                  <c:v>7</c:v>
                </c:pt>
                <c:pt idx="2856">
                  <c:v>7</c:v>
                </c:pt>
                <c:pt idx="2857">
                  <c:v>10</c:v>
                </c:pt>
                <c:pt idx="2858">
                  <c:v>8</c:v>
                </c:pt>
                <c:pt idx="2859">
                  <c:v>12</c:v>
                </c:pt>
                <c:pt idx="2860">
                  <c:v>11</c:v>
                </c:pt>
                <c:pt idx="2861">
                  <c:v>10</c:v>
                </c:pt>
                <c:pt idx="2862">
                  <c:v>9</c:v>
                </c:pt>
                <c:pt idx="2863">
                  <c:v>11</c:v>
                </c:pt>
                <c:pt idx="2864">
                  <c:v>8</c:v>
                </c:pt>
                <c:pt idx="2865">
                  <c:v>6</c:v>
                </c:pt>
                <c:pt idx="2866">
                  <c:v>10</c:v>
                </c:pt>
                <c:pt idx="2867">
                  <c:v>13</c:v>
                </c:pt>
                <c:pt idx="2868">
                  <c:v>10</c:v>
                </c:pt>
                <c:pt idx="2869">
                  <c:v>11</c:v>
                </c:pt>
                <c:pt idx="2870">
                  <c:v>3</c:v>
                </c:pt>
                <c:pt idx="2871">
                  <c:v>7</c:v>
                </c:pt>
                <c:pt idx="2872">
                  <c:v>6</c:v>
                </c:pt>
                <c:pt idx="2873">
                  <c:v>13</c:v>
                </c:pt>
                <c:pt idx="2874">
                  <c:v>12</c:v>
                </c:pt>
                <c:pt idx="2875">
                  <c:v>13</c:v>
                </c:pt>
                <c:pt idx="2876">
                  <c:v>9</c:v>
                </c:pt>
                <c:pt idx="2877">
                  <c:v>13</c:v>
                </c:pt>
                <c:pt idx="2878">
                  <c:v>12</c:v>
                </c:pt>
                <c:pt idx="2879">
                  <c:v>9</c:v>
                </c:pt>
                <c:pt idx="2880">
                  <c:v>9</c:v>
                </c:pt>
                <c:pt idx="2881">
                  <c:v>8</c:v>
                </c:pt>
                <c:pt idx="2882">
                  <c:v>12</c:v>
                </c:pt>
                <c:pt idx="2883">
                  <c:v>4</c:v>
                </c:pt>
                <c:pt idx="2884">
                  <c:v>16</c:v>
                </c:pt>
                <c:pt idx="2885">
                  <c:v>13</c:v>
                </c:pt>
                <c:pt idx="2886">
                  <c:v>7</c:v>
                </c:pt>
                <c:pt idx="2887">
                  <c:v>11</c:v>
                </c:pt>
                <c:pt idx="2888">
                  <c:v>12</c:v>
                </c:pt>
                <c:pt idx="2889">
                  <c:v>9</c:v>
                </c:pt>
                <c:pt idx="2890">
                  <c:v>6</c:v>
                </c:pt>
                <c:pt idx="2891">
                  <c:v>1</c:v>
                </c:pt>
                <c:pt idx="2892">
                  <c:v>8</c:v>
                </c:pt>
                <c:pt idx="2893">
                  <c:v>9</c:v>
                </c:pt>
                <c:pt idx="2894">
                  <c:v>10</c:v>
                </c:pt>
                <c:pt idx="2895">
                  <c:v>18</c:v>
                </c:pt>
                <c:pt idx="2896">
                  <c:v>7</c:v>
                </c:pt>
                <c:pt idx="2897">
                  <c:v>10</c:v>
                </c:pt>
                <c:pt idx="2898">
                  <c:v>6</c:v>
                </c:pt>
                <c:pt idx="2899">
                  <c:v>3</c:v>
                </c:pt>
                <c:pt idx="2900">
                  <c:v>11</c:v>
                </c:pt>
                <c:pt idx="2901">
                  <c:v>14</c:v>
                </c:pt>
                <c:pt idx="2902">
                  <c:v>14</c:v>
                </c:pt>
                <c:pt idx="2903">
                  <c:v>9</c:v>
                </c:pt>
                <c:pt idx="2904">
                  <c:v>5</c:v>
                </c:pt>
                <c:pt idx="2905">
                  <c:v>8</c:v>
                </c:pt>
                <c:pt idx="2906">
                  <c:v>9</c:v>
                </c:pt>
                <c:pt idx="2907">
                  <c:v>8</c:v>
                </c:pt>
                <c:pt idx="2908">
                  <c:v>7</c:v>
                </c:pt>
                <c:pt idx="2909">
                  <c:v>9</c:v>
                </c:pt>
                <c:pt idx="2910">
                  <c:v>7</c:v>
                </c:pt>
                <c:pt idx="2911">
                  <c:v>10</c:v>
                </c:pt>
                <c:pt idx="2912">
                  <c:v>5</c:v>
                </c:pt>
                <c:pt idx="2913">
                  <c:v>11</c:v>
                </c:pt>
                <c:pt idx="2914">
                  <c:v>8</c:v>
                </c:pt>
                <c:pt idx="2915">
                  <c:v>5</c:v>
                </c:pt>
                <c:pt idx="2916">
                  <c:v>15</c:v>
                </c:pt>
                <c:pt idx="2917">
                  <c:v>13</c:v>
                </c:pt>
                <c:pt idx="2918">
                  <c:v>11</c:v>
                </c:pt>
                <c:pt idx="2919">
                  <c:v>6</c:v>
                </c:pt>
                <c:pt idx="2920">
                  <c:v>7</c:v>
                </c:pt>
                <c:pt idx="2921">
                  <c:v>12</c:v>
                </c:pt>
                <c:pt idx="2922">
                  <c:v>9</c:v>
                </c:pt>
                <c:pt idx="2923">
                  <c:v>14</c:v>
                </c:pt>
                <c:pt idx="2924">
                  <c:v>8</c:v>
                </c:pt>
                <c:pt idx="2925">
                  <c:v>13</c:v>
                </c:pt>
                <c:pt idx="2926">
                  <c:v>7</c:v>
                </c:pt>
                <c:pt idx="2927">
                  <c:v>8</c:v>
                </c:pt>
                <c:pt idx="2928">
                  <c:v>9</c:v>
                </c:pt>
                <c:pt idx="2929">
                  <c:v>11</c:v>
                </c:pt>
                <c:pt idx="2930">
                  <c:v>10</c:v>
                </c:pt>
                <c:pt idx="2931">
                  <c:v>9</c:v>
                </c:pt>
                <c:pt idx="2932">
                  <c:v>12</c:v>
                </c:pt>
                <c:pt idx="2933">
                  <c:v>6</c:v>
                </c:pt>
                <c:pt idx="2934">
                  <c:v>13</c:v>
                </c:pt>
                <c:pt idx="2935">
                  <c:v>7</c:v>
                </c:pt>
                <c:pt idx="2936">
                  <c:v>12</c:v>
                </c:pt>
                <c:pt idx="2937">
                  <c:v>5</c:v>
                </c:pt>
                <c:pt idx="2938">
                  <c:v>13</c:v>
                </c:pt>
                <c:pt idx="2939">
                  <c:v>10</c:v>
                </c:pt>
                <c:pt idx="2940">
                  <c:v>6</c:v>
                </c:pt>
                <c:pt idx="2941">
                  <c:v>7</c:v>
                </c:pt>
                <c:pt idx="2942">
                  <c:v>14</c:v>
                </c:pt>
                <c:pt idx="2943">
                  <c:v>8</c:v>
                </c:pt>
                <c:pt idx="2944">
                  <c:v>2</c:v>
                </c:pt>
                <c:pt idx="2945">
                  <c:v>11</c:v>
                </c:pt>
                <c:pt idx="2946">
                  <c:v>8</c:v>
                </c:pt>
                <c:pt idx="2947">
                  <c:v>6</c:v>
                </c:pt>
                <c:pt idx="2948">
                  <c:v>15</c:v>
                </c:pt>
                <c:pt idx="2949">
                  <c:v>8</c:v>
                </c:pt>
                <c:pt idx="2950">
                  <c:v>12</c:v>
                </c:pt>
                <c:pt idx="2951">
                  <c:v>8</c:v>
                </c:pt>
                <c:pt idx="2952">
                  <c:v>12</c:v>
                </c:pt>
                <c:pt idx="2953">
                  <c:v>13</c:v>
                </c:pt>
                <c:pt idx="2954">
                  <c:v>13</c:v>
                </c:pt>
                <c:pt idx="2955">
                  <c:v>5</c:v>
                </c:pt>
                <c:pt idx="2956">
                  <c:v>10</c:v>
                </c:pt>
                <c:pt idx="2957">
                  <c:v>6</c:v>
                </c:pt>
                <c:pt idx="2958">
                  <c:v>12</c:v>
                </c:pt>
                <c:pt idx="2959">
                  <c:v>8</c:v>
                </c:pt>
                <c:pt idx="2960">
                  <c:v>12</c:v>
                </c:pt>
                <c:pt idx="2961">
                  <c:v>8</c:v>
                </c:pt>
                <c:pt idx="2962">
                  <c:v>7</c:v>
                </c:pt>
                <c:pt idx="2963">
                  <c:v>13</c:v>
                </c:pt>
                <c:pt idx="2964">
                  <c:v>5</c:v>
                </c:pt>
                <c:pt idx="2965">
                  <c:v>5</c:v>
                </c:pt>
                <c:pt idx="2966">
                  <c:v>17</c:v>
                </c:pt>
                <c:pt idx="2967">
                  <c:v>9</c:v>
                </c:pt>
                <c:pt idx="2968">
                  <c:v>9</c:v>
                </c:pt>
                <c:pt idx="2969">
                  <c:v>9</c:v>
                </c:pt>
                <c:pt idx="2970">
                  <c:v>9</c:v>
                </c:pt>
                <c:pt idx="2971">
                  <c:v>11</c:v>
                </c:pt>
                <c:pt idx="2972">
                  <c:v>7</c:v>
                </c:pt>
                <c:pt idx="2973">
                  <c:v>9</c:v>
                </c:pt>
                <c:pt idx="2974">
                  <c:v>7</c:v>
                </c:pt>
                <c:pt idx="2975">
                  <c:v>11</c:v>
                </c:pt>
                <c:pt idx="2976">
                  <c:v>10</c:v>
                </c:pt>
                <c:pt idx="2977">
                  <c:v>8</c:v>
                </c:pt>
                <c:pt idx="2978">
                  <c:v>8</c:v>
                </c:pt>
                <c:pt idx="2979">
                  <c:v>10</c:v>
                </c:pt>
                <c:pt idx="2980">
                  <c:v>4</c:v>
                </c:pt>
                <c:pt idx="2981">
                  <c:v>14</c:v>
                </c:pt>
                <c:pt idx="2982">
                  <c:v>7</c:v>
                </c:pt>
                <c:pt idx="2983">
                  <c:v>5</c:v>
                </c:pt>
                <c:pt idx="2984">
                  <c:v>7</c:v>
                </c:pt>
                <c:pt idx="2985">
                  <c:v>8</c:v>
                </c:pt>
                <c:pt idx="2986">
                  <c:v>6</c:v>
                </c:pt>
                <c:pt idx="2987">
                  <c:v>10</c:v>
                </c:pt>
                <c:pt idx="2988">
                  <c:v>12</c:v>
                </c:pt>
                <c:pt idx="2989">
                  <c:v>8</c:v>
                </c:pt>
                <c:pt idx="2990">
                  <c:v>14</c:v>
                </c:pt>
                <c:pt idx="2991">
                  <c:v>9</c:v>
                </c:pt>
                <c:pt idx="2992">
                  <c:v>10</c:v>
                </c:pt>
                <c:pt idx="2993">
                  <c:v>13</c:v>
                </c:pt>
                <c:pt idx="2994">
                  <c:v>11</c:v>
                </c:pt>
                <c:pt idx="2995">
                  <c:v>10</c:v>
                </c:pt>
                <c:pt idx="2996">
                  <c:v>11</c:v>
                </c:pt>
                <c:pt idx="2997">
                  <c:v>8</c:v>
                </c:pt>
                <c:pt idx="2998">
                  <c:v>8</c:v>
                </c:pt>
                <c:pt idx="2999">
                  <c:v>7</c:v>
                </c:pt>
                <c:pt idx="3000">
                  <c:v>13</c:v>
                </c:pt>
                <c:pt idx="3001">
                  <c:v>5</c:v>
                </c:pt>
                <c:pt idx="3002">
                  <c:v>10</c:v>
                </c:pt>
                <c:pt idx="3003">
                  <c:v>12</c:v>
                </c:pt>
                <c:pt idx="3004">
                  <c:v>5</c:v>
                </c:pt>
                <c:pt idx="3005">
                  <c:v>7</c:v>
                </c:pt>
                <c:pt idx="3006">
                  <c:v>10</c:v>
                </c:pt>
                <c:pt idx="3007">
                  <c:v>8</c:v>
                </c:pt>
                <c:pt idx="3008">
                  <c:v>7</c:v>
                </c:pt>
                <c:pt idx="3009">
                  <c:v>8</c:v>
                </c:pt>
                <c:pt idx="3010">
                  <c:v>5</c:v>
                </c:pt>
                <c:pt idx="3011">
                  <c:v>9</c:v>
                </c:pt>
                <c:pt idx="3012">
                  <c:v>9</c:v>
                </c:pt>
                <c:pt idx="3013">
                  <c:v>5</c:v>
                </c:pt>
                <c:pt idx="3014">
                  <c:v>8</c:v>
                </c:pt>
                <c:pt idx="3015">
                  <c:v>18</c:v>
                </c:pt>
                <c:pt idx="3016">
                  <c:v>11</c:v>
                </c:pt>
                <c:pt idx="3017">
                  <c:v>13</c:v>
                </c:pt>
                <c:pt idx="3018">
                  <c:v>7</c:v>
                </c:pt>
                <c:pt idx="3019">
                  <c:v>14</c:v>
                </c:pt>
                <c:pt idx="3020">
                  <c:v>10</c:v>
                </c:pt>
                <c:pt idx="3021">
                  <c:v>14</c:v>
                </c:pt>
                <c:pt idx="3022">
                  <c:v>7</c:v>
                </c:pt>
                <c:pt idx="3023">
                  <c:v>8</c:v>
                </c:pt>
                <c:pt idx="3024">
                  <c:v>8</c:v>
                </c:pt>
                <c:pt idx="3025">
                  <c:v>9</c:v>
                </c:pt>
                <c:pt idx="3026">
                  <c:v>8</c:v>
                </c:pt>
                <c:pt idx="3027">
                  <c:v>5</c:v>
                </c:pt>
                <c:pt idx="3028">
                  <c:v>10</c:v>
                </c:pt>
                <c:pt idx="3029">
                  <c:v>8</c:v>
                </c:pt>
                <c:pt idx="3030">
                  <c:v>11</c:v>
                </c:pt>
                <c:pt idx="3031">
                  <c:v>12</c:v>
                </c:pt>
                <c:pt idx="3032">
                  <c:v>7</c:v>
                </c:pt>
                <c:pt idx="3033">
                  <c:v>5</c:v>
                </c:pt>
                <c:pt idx="3034">
                  <c:v>10</c:v>
                </c:pt>
                <c:pt idx="3035">
                  <c:v>11</c:v>
                </c:pt>
                <c:pt idx="3036">
                  <c:v>10</c:v>
                </c:pt>
                <c:pt idx="3037">
                  <c:v>10</c:v>
                </c:pt>
                <c:pt idx="3038">
                  <c:v>9</c:v>
                </c:pt>
                <c:pt idx="3039">
                  <c:v>13</c:v>
                </c:pt>
                <c:pt idx="3040">
                  <c:v>7</c:v>
                </c:pt>
                <c:pt idx="3041">
                  <c:v>5</c:v>
                </c:pt>
                <c:pt idx="3042">
                  <c:v>11</c:v>
                </c:pt>
                <c:pt idx="3043">
                  <c:v>8</c:v>
                </c:pt>
                <c:pt idx="3044">
                  <c:v>7</c:v>
                </c:pt>
                <c:pt idx="3045">
                  <c:v>5</c:v>
                </c:pt>
                <c:pt idx="3046">
                  <c:v>3</c:v>
                </c:pt>
                <c:pt idx="3047">
                  <c:v>12</c:v>
                </c:pt>
                <c:pt idx="3048">
                  <c:v>9</c:v>
                </c:pt>
                <c:pt idx="3049">
                  <c:v>7</c:v>
                </c:pt>
                <c:pt idx="3050">
                  <c:v>4</c:v>
                </c:pt>
                <c:pt idx="3051">
                  <c:v>8</c:v>
                </c:pt>
                <c:pt idx="3052">
                  <c:v>11</c:v>
                </c:pt>
                <c:pt idx="3053">
                  <c:v>11</c:v>
                </c:pt>
                <c:pt idx="3054">
                  <c:v>7</c:v>
                </c:pt>
                <c:pt idx="3055">
                  <c:v>8</c:v>
                </c:pt>
                <c:pt idx="3056">
                  <c:v>9</c:v>
                </c:pt>
                <c:pt idx="3057">
                  <c:v>10</c:v>
                </c:pt>
                <c:pt idx="3058">
                  <c:v>6</c:v>
                </c:pt>
                <c:pt idx="3059">
                  <c:v>3</c:v>
                </c:pt>
                <c:pt idx="3060">
                  <c:v>8</c:v>
                </c:pt>
                <c:pt idx="3061">
                  <c:v>9</c:v>
                </c:pt>
                <c:pt idx="3062">
                  <c:v>9</c:v>
                </c:pt>
                <c:pt idx="3063">
                  <c:v>9</c:v>
                </c:pt>
                <c:pt idx="3064">
                  <c:v>11</c:v>
                </c:pt>
                <c:pt idx="3065">
                  <c:v>8</c:v>
                </c:pt>
                <c:pt idx="3066">
                  <c:v>9</c:v>
                </c:pt>
                <c:pt idx="3067">
                  <c:v>10</c:v>
                </c:pt>
                <c:pt idx="3068">
                  <c:v>4</c:v>
                </c:pt>
                <c:pt idx="3069">
                  <c:v>9</c:v>
                </c:pt>
                <c:pt idx="3070">
                  <c:v>11</c:v>
                </c:pt>
                <c:pt idx="3071">
                  <c:v>10</c:v>
                </c:pt>
                <c:pt idx="3072">
                  <c:v>7</c:v>
                </c:pt>
                <c:pt idx="3073">
                  <c:v>7</c:v>
                </c:pt>
                <c:pt idx="3074">
                  <c:v>9</c:v>
                </c:pt>
                <c:pt idx="3075">
                  <c:v>18</c:v>
                </c:pt>
                <c:pt idx="3076">
                  <c:v>8</c:v>
                </c:pt>
                <c:pt idx="3077">
                  <c:v>13</c:v>
                </c:pt>
                <c:pt idx="3078">
                  <c:v>6</c:v>
                </c:pt>
                <c:pt idx="3079">
                  <c:v>6</c:v>
                </c:pt>
                <c:pt idx="3080">
                  <c:v>9</c:v>
                </c:pt>
                <c:pt idx="3081">
                  <c:v>4</c:v>
                </c:pt>
                <c:pt idx="3082">
                  <c:v>5</c:v>
                </c:pt>
                <c:pt idx="3083">
                  <c:v>9</c:v>
                </c:pt>
                <c:pt idx="3084">
                  <c:v>10</c:v>
                </c:pt>
                <c:pt idx="3085">
                  <c:v>6</c:v>
                </c:pt>
                <c:pt idx="3086">
                  <c:v>9</c:v>
                </c:pt>
                <c:pt idx="3087">
                  <c:v>8</c:v>
                </c:pt>
                <c:pt idx="3088">
                  <c:v>5</c:v>
                </c:pt>
                <c:pt idx="3089">
                  <c:v>6</c:v>
                </c:pt>
                <c:pt idx="3090">
                  <c:v>13</c:v>
                </c:pt>
                <c:pt idx="3091">
                  <c:v>7</c:v>
                </c:pt>
                <c:pt idx="3092">
                  <c:v>2</c:v>
                </c:pt>
                <c:pt idx="3093">
                  <c:v>10</c:v>
                </c:pt>
                <c:pt idx="3094">
                  <c:v>6</c:v>
                </c:pt>
                <c:pt idx="3095">
                  <c:v>9</c:v>
                </c:pt>
                <c:pt idx="3096">
                  <c:v>10</c:v>
                </c:pt>
                <c:pt idx="3097">
                  <c:v>6</c:v>
                </c:pt>
                <c:pt idx="3098">
                  <c:v>7</c:v>
                </c:pt>
                <c:pt idx="3099">
                  <c:v>7</c:v>
                </c:pt>
                <c:pt idx="3100">
                  <c:v>6</c:v>
                </c:pt>
                <c:pt idx="3101">
                  <c:v>9</c:v>
                </c:pt>
                <c:pt idx="3102">
                  <c:v>5</c:v>
                </c:pt>
                <c:pt idx="3103">
                  <c:v>8</c:v>
                </c:pt>
                <c:pt idx="3104">
                  <c:v>2</c:v>
                </c:pt>
                <c:pt idx="3105">
                  <c:v>14</c:v>
                </c:pt>
                <c:pt idx="3106">
                  <c:v>4</c:v>
                </c:pt>
                <c:pt idx="3107">
                  <c:v>9</c:v>
                </c:pt>
                <c:pt idx="3108">
                  <c:v>11</c:v>
                </c:pt>
                <c:pt idx="3109">
                  <c:v>9</c:v>
                </c:pt>
                <c:pt idx="3110">
                  <c:v>2</c:v>
                </c:pt>
                <c:pt idx="3111">
                  <c:v>19</c:v>
                </c:pt>
                <c:pt idx="3112">
                  <c:v>6</c:v>
                </c:pt>
                <c:pt idx="3113">
                  <c:v>7</c:v>
                </c:pt>
                <c:pt idx="3114">
                  <c:v>12</c:v>
                </c:pt>
                <c:pt idx="3115">
                  <c:v>14</c:v>
                </c:pt>
                <c:pt idx="3116">
                  <c:v>9</c:v>
                </c:pt>
                <c:pt idx="3117">
                  <c:v>6</c:v>
                </c:pt>
                <c:pt idx="3118">
                  <c:v>10</c:v>
                </c:pt>
                <c:pt idx="3119">
                  <c:v>10</c:v>
                </c:pt>
                <c:pt idx="3120">
                  <c:v>8</c:v>
                </c:pt>
                <c:pt idx="3121">
                  <c:v>6</c:v>
                </c:pt>
                <c:pt idx="3122">
                  <c:v>9</c:v>
                </c:pt>
                <c:pt idx="3123">
                  <c:v>7</c:v>
                </c:pt>
                <c:pt idx="3124">
                  <c:v>10</c:v>
                </c:pt>
                <c:pt idx="3125">
                  <c:v>7</c:v>
                </c:pt>
                <c:pt idx="3126">
                  <c:v>9</c:v>
                </c:pt>
                <c:pt idx="3127">
                  <c:v>7</c:v>
                </c:pt>
                <c:pt idx="3128">
                  <c:v>8</c:v>
                </c:pt>
                <c:pt idx="3129">
                  <c:v>6</c:v>
                </c:pt>
                <c:pt idx="3130">
                  <c:v>6</c:v>
                </c:pt>
                <c:pt idx="3131">
                  <c:v>7</c:v>
                </c:pt>
                <c:pt idx="3132">
                  <c:v>8</c:v>
                </c:pt>
                <c:pt idx="3133">
                  <c:v>7</c:v>
                </c:pt>
                <c:pt idx="3134">
                  <c:v>11</c:v>
                </c:pt>
                <c:pt idx="3135">
                  <c:v>9</c:v>
                </c:pt>
                <c:pt idx="3136">
                  <c:v>5</c:v>
                </c:pt>
                <c:pt idx="3137">
                  <c:v>9</c:v>
                </c:pt>
                <c:pt idx="3138">
                  <c:v>6</c:v>
                </c:pt>
                <c:pt idx="3139">
                  <c:v>9</c:v>
                </c:pt>
                <c:pt idx="3140">
                  <c:v>5</c:v>
                </c:pt>
                <c:pt idx="3141">
                  <c:v>2</c:v>
                </c:pt>
                <c:pt idx="3142">
                  <c:v>11</c:v>
                </c:pt>
                <c:pt idx="3143">
                  <c:v>5</c:v>
                </c:pt>
                <c:pt idx="3144">
                  <c:v>7</c:v>
                </c:pt>
                <c:pt idx="3145">
                  <c:v>7</c:v>
                </c:pt>
                <c:pt idx="3146">
                  <c:v>8</c:v>
                </c:pt>
                <c:pt idx="3147">
                  <c:v>6</c:v>
                </c:pt>
                <c:pt idx="3148">
                  <c:v>8</c:v>
                </c:pt>
                <c:pt idx="3149">
                  <c:v>6</c:v>
                </c:pt>
                <c:pt idx="3150">
                  <c:v>3</c:v>
                </c:pt>
                <c:pt idx="3151">
                  <c:v>6</c:v>
                </c:pt>
                <c:pt idx="3152">
                  <c:v>8</c:v>
                </c:pt>
                <c:pt idx="3153">
                  <c:v>9</c:v>
                </c:pt>
                <c:pt idx="3154">
                  <c:v>8</c:v>
                </c:pt>
                <c:pt idx="3155">
                  <c:v>11</c:v>
                </c:pt>
                <c:pt idx="3156">
                  <c:v>12</c:v>
                </c:pt>
                <c:pt idx="3157">
                  <c:v>8</c:v>
                </c:pt>
                <c:pt idx="3158">
                  <c:v>5</c:v>
                </c:pt>
                <c:pt idx="3159">
                  <c:v>5</c:v>
                </c:pt>
                <c:pt idx="3160">
                  <c:v>3</c:v>
                </c:pt>
                <c:pt idx="3161">
                  <c:v>9</c:v>
                </c:pt>
                <c:pt idx="3162">
                  <c:v>9</c:v>
                </c:pt>
                <c:pt idx="3163">
                  <c:v>7</c:v>
                </c:pt>
                <c:pt idx="3164">
                  <c:v>7</c:v>
                </c:pt>
                <c:pt idx="3165">
                  <c:v>5</c:v>
                </c:pt>
                <c:pt idx="3166">
                  <c:v>11</c:v>
                </c:pt>
                <c:pt idx="3167">
                  <c:v>9</c:v>
                </c:pt>
                <c:pt idx="3168">
                  <c:v>3</c:v>
                </c:pt>
                <c:pt idx="3169">
                  <c:v>7</c:v>
                </c:pt>
                <c:pt idx="3170">
                  <c:v>5</c:v>
                </c:pt>
                <c:pt idx="3171">
                  <c:v>9</c:v>
                </c:pt>
                <c:pt idx="3172">
                  <c:v>4</c:v>
                </c:pt>
                <c:pt idx="3173">
                  <c:v>12</c:v>
                </c:pt>
                <c:pt idx="3174">
                  <c:v>8</c:v>
                </c:pt>
                <c:pt idx="3175">
                  <c:v>12</c:v>
                </c:pt>
                <c:pt idx="3176">
                  <c:v>7</c:v>
                </c:pt>
                <c:pt idx="3177">
                  <c:v>7</c:v>
                </c:pt>
                <c:pt idx="3178">
                  <c:v>8</c:v>
                </c:pt>
                <c:pt idx="3179">
                  <c:v>10</c:v>
                </c:pt>
                <c:pt idx="3180">
                  <c:v>15</c:v>
                </c:pt>
                <c:pt idx="3181">
                  <c:v>6</c:v>
                </c:pt>
                <c:pt idx="3182">
                  <c:v>5</c:v>
                </c:pt>
                <c:pt idx="3183">
                  <c:v>9</c:v>
                </c:pt>
                <c:pt idx="3184">
                  <c:v>5</c:v>
                </c:pt>
                <c:pt idx="3185">
                  <c:v>10</c:v>
                </c:pt>
                <c:pt idx="3186">
                  <c:v>6</c:v>
                </c:pt>
                <c:pt idx="3187">
                  <c:v>9</c:v>
                </c:pt>
                <c:pt idx="3188">
                  <c:v>8</c:v>
                </c:pt>
                <c:pt idx="3189">
                  <c:v>9</c:v>
                </c:pt>
                <c:pt idx="3190">
                  <c:v>4</c:v>
                </c:pt>
                <c:pt idx="3191">
                  <c:v>11</c:v>
                </c:pt>
                <c:pt idx="3192">
                  <c:v>10</c:v>
                </c:pt>
                <c:pt idx="3193">
                  <c:v>7</c:v>
                </c:pt>
                <c:pt idx="3194">
                  <c:v>5</c:v>
                </c:pt>
                <c:pt idx="3195">
                  <c:v>3</c:v>
                </c:pt>
                <c:pt idx="3196">
                  <c:v>10</c:v>
                </c:pt>
                <c:pt idx="3197">
                  <c:v>6</c:v>
                </c:pt>
                <c:pt idx="3198">
                  <c:v>6</c:v>
                </c:pt>
                <c:pt idx="3199">
                  <c:v>10</c:v>
                </c:pt>
                <c:pt idx="3200">
                  <c:v>11</c:v>
                </c:pt>
                <c:pt idx="3201">
                  <c:v>12</c:v>
                </c:pt>
                <c:pt idx="3202">
                  <c:v>9</c:v>
                </c:pt>
                <c:pt idx="3203">
                  <c:v>7</c:v>
                </c:pt>
                <c:pt idx="3204">
                  <c:v>6</c:v>
                </c:pt>
                <c:pt idx="3205">
                  <c:v>6</c:v>
                </c:pt>
                <c:pt idx="3206">
                  <c:v>5</c:v>
                </c:pt>
                <c:pt idx="3207">
                  <c:v>6</c:v>
                </c:pt>
                <c:pt idx="3208">
                  <c:v>9</c:v>
                </c:pt>
                <c:pt idx="3209">
                  <c:v>9</c:v>
                </c:pt>
                <c:pt idx="3210">
                  <c:v>7</c:v>
                </c:pt>
                <c:pt idx="3211">
                  <c:v>5</c:v>
                </c:pt>
                <c:pt idx="3212">
                  <c:v>9</c:v>
                </c:pt>
                <c:pt idx="3213">
                  <c:v>4</c:v>
                </c:pt>
                <c:pt idx="3214">
                  <c:v>3</c:v>
                </c:pt>
                <c:pt idx="3215">
                  <c:v>9</c:v>
                </c:pt>
                <c:pt idx="3216">
                  <c:v>7</c:v>
                </c:pt>
                <c:pt idx="3217">
                  <c:v>12</c:v>
                </c:pt>
                <c:pt idx="3218">
                  <c:v>10</c:v>
                </c:pt>
                <c:pt idx="3219">
                  <c:v>7</c:v>
                </c:pt>
                <c:pt idx="3220">
                  <c:v>3</c:v>
                </c:pt>
                <c:pt idx="3221">
                  <c:v>6</c:v>
                </c:pt>
                <c:pt idx="3222">
                  <c:v>6</c:v>
                </c:pt>
                <c:pt idx="3223">
                  <c:v>9</c:v>
                </c:pt>
                <c:pt idx="3224">
                  <c:v>12</c:v>
                </c:pt>
                <c:pt idx="3225">
                  <c:v>9</c:v>
                </c:pt>
                <c:pt idx="3226">
                  <c:v>8</c:v>
                </c:pt>
                <c:pt idx="3227">
                  <c:v>8</c:v>
                </c:pt>
                <c:pt idx="3228">
                  <c:v>9</c:v>
                </c:pt>
                <c:pt idx="3229">
                  <c:v>3</c:v>
                </c:pt>
                <c:pt idx="3230">
                  <c:v>5</c:v>
                </c:pt>
                <c:pt idx="3231">
                  <c:v>11</c:v>
                </c:pt>
                <c:pt idx="3232">
                  <c:v>5</c:v>
                </c:pt>
                <c:pt idx="3233">
                  <c:v>5</c:v>
                </c:pt>
                <c:pt idx="3234">
                  <c:v>10</c:v>
                </c:pt>
                <c:pt idx="3235">
                  <c:v>7</c:v>
                </c:pt>
                <c:pt idx="3236">
                  <c:v>11</c:v>
                </c:pt>
                <c:pt idx="3237">
                  <c:v>7</c:v>
                </c:pt>
                <c:pt idx="3238">
                  <c:v>7</c:v>
                </c:pt>
                <c:pt idx="3239">
                  <c:v>6</c:v>
                </c:pt>
                <c:pt idx="3240">
                  <c:v>2</c:v>
                </c:pt>
                <c:pt idx="3241">
                  <c:v>19</c:v>
                </c:pt>
                <c:pt idx="3242">
                  <c:v>8</c:v>
                </c:pt>
                <c:pt idx="3243">
                  <c:v>4</c:v>
                </c:pt>
                <c:pt idx="3244">
                  <c:v>8</c:v>
                </c:pt>
                <c:pt idx="3245">
                  <c:v>5</c:v>
                </c:pt>
                <c:pt idx="3246">
                  <c:v>10</c:v>
                </c:pt>
                <c:pt idx="3247">
                  <c:v>9</c:v>
                </c:pt>
                <c:pt idx="3248">
                  <c:v>6</c:v>
                </c:pt>
                <c:pt idx="3249">
                  <c:v>6</c:v>
                </c:pt>
                <c:pt idx="3250">
                  <c:v>6</c:v>
                </c:pt>
                <c:pt idx="3251">
                  <c:v>6</c:v>
                </c:pt>
                <c:pt idx="3252">
                  <c:v>11</c:v>
                </c:pt>
                <c:pt idx="3253">
                  <c:v>5</c:v>
                </c:pt>
                <c:pt idx="3254">
                  <c:v>6</c:v>
                </c:pt>
                <c:pt idx="3255">
                  <c:v>8</c:v>
                </c:pt>
                <c:pt idx="3256">
                  <c:v>12</c:v>
                </c:pt>
                <c:pt idx="3257">
                  <c:v>6</c:v>
                </c:pt>
                <c:pt idx="3258">
                  <c:v>10</c:v>
                </c:pt>
                <c:pt idx="3259">
                  <c:v>8</c:v>
                </c:pt>
                <c:pt idx="3260">
                  <c:v>9</c:v>
                </c:pt>
                <c:pt idx="3261">
                  <c:v>5</c:v>
                </c:pt>
                <c:pt idx="3262">
                  <c:v>6</c:v>
                </c:pt>
                <c:pt idx="3263">
                  <c:v>5</c:v>
                </c:pt>
                <c:pt idx="3264">
                  <c:v>10</c:v>
                </c:pt>
                <c:pt idx="3265">
                  <c:v>5</c:v>
                </c:pt>
                <c:pt idx="3266">
                  <c:v>9</c:v>
                </c:pt>
                <c:pt idx="3267">
                  <c:v>8</c:v>
                </c:pt>
                <c:pt idx="3268">
                  <c:v>8</c:v>
                </c:pt>
                <c:pt idx="3269">
                  <c:v>8</c:v>
                </c:pt>
                <c:pt idx="3270">
                  <c:v>10</c:v>
                </c:pt>
                <c:pt idx="3271">
                  <c:v>5</c:v>
                </c:pt>
                <c:pt idx="3272">
                  <c:v>7</c:v>
                </c:pt>
                <c:pt idx="3273">
                  <c:v>6</c:v>
                </c:pt>
                <c:pt idx="3274">
                  <c:v>8</c:v>
                </c:pt>
                <c:pt idx="3275">
                  <c:v>4</c:v>
                </c:pt>
                <c:pt idx="3276">
                  <c:v>6</c:v>
                </c:pt>
                <c:pt idx="3277">
                  <c:v>6</c:v>
                </c:pt>
                <c:pt idx="3278">
                  <c:v>6</c:v>
                </c:pt>
                <c:pt idx="3279">
                  <c:v>12</c:v>
                </c:pt>
                <c:pt idx="3280">
                  <c:v>10</c:v>
                </c:pt>
                <c:pt idx="3281">
                  <c:v>2</c:v>
                </c:pt>
                <c:pt idx="3282">
                  <c:v>10</c:v>
                </c:pt>
                <c:pt idx="3283">
                  <c:v>5</c:v>
                </c:pt>
                <c:pt idx="3284">
                  <c:v>9</c:v>
                </c:pt>
                <c:pt idx="3285">
                  <c:v>11</c:v>
                </c:pt>
                <c:pt idx="3286">
                  <c:v>2</c:v>
                </c:pt>
                <c:pt idx="3287">
                  <c:v>8</c:v>
                </c:pt>
                <c:pt idx="3288">
                  <c:v>9</c:v>
                </c:pt>
                <c:pt idx="3289">
                  <c:v>6</c:v>
                </c:pt>
                <c:pt idx="3290">
                  <c:v>9</c:v>
                </c:pt>
                <c:pt idx="3291">
                  <c:v>8</c:v>
                </c:pt>
                <c:pt idx="3292">
                  <c:v>5</c:v>
                </c:pt>
                <c:pt idx="3293">
                  <c:v>8</c:v>
                </c:pt>
                <c:pt idx="3294">
                  <c:v>11</c:v>
                </c:pt>
                <c:pt idx="3295">
                  <c:v>5</c:v>
                </c:pt>
                <c:pt idx="3296">
                  <c:v>12</c:v>
                </c:pt>
                <c:pt idx="3297">
                  <c:v>7</c:v>
                </c:pt>
                <c:pt idx="3298">
                  <c:v>5</c:v>
                </c:pt>
                <c:pt idx="3299">
                  <c:v>8</c:v>
                </c:pt>
                <c:pt idx="3300">
                  <c:v>7</c:v>
                </c:pt>
                <c:pt idx="3301">
                  <c:v>8</c:v>
                </c:pt>
                <c:pt idx="3302">
                  <c:v>8</c:v>
                </c:pt>
                <c:pt idx="3303">
                  <c:v>6</c:v>
                </c:pt>
                <c:pt idx="3304">
                  <c:v>6</c:v>
                </c:pt>
                <c:pt idx="3305">
                  <c:v>4</c:v>
                </c:pt>
                <c:pt idx="3306">
                  <c:v>8</c:v>
                </c:pt>
                <c:pt idx="3307">
                  <c:v>10</c:v>
                </c:pt>
                <c:pt idx="3308">
                  <c:v>8</c:v>
                </c:pt>
                <c:pt idx="3309">
                  <c:v>8</c:v>
                </c:pt>
                <c:pt idx="3310">
                  <c:v>6</c:v>
                </c:pt>
                <c:pt idx="3311">
                  <c:v>8</c:v>
                </c:pt>
                <c:pt idx="3312">
                  <c:v>3</c:v>
                </c:pt>
                <c:pt idx="3313">
                  <c:v>1</c:v>
                </c:pt>
                <c:pt idx="3314">
                  <c:v>7</c:v>
                </c:pt>
                <c:pt idx="3315">
                  <c:v>7</c:v>
                </c:pt>
                <c:pt idx="3316">
                  <c:v>11</c:v>
                </c:pt>
                <c:pt idx="3317">
                  <c:v>5</c:v>
                </c:pt>
                <c:pt idx="3318">
                  <c:v>11</c:v>
                </c:pt>
                <c:pt idx="3319">
                  <c:v>5</c:v>
                </c:pt>
                <c:pt idx="3320">
                  <c:v>8</c:v>
                </c:pt>
                <c:pt idx="3321">
                  <c:v>14</c:v>
                </c:pt>
                <c:pt idx="3322">
                  <c:v>9</c:v>
                </c:pt>
                <c:pt idx="3323">
                  <c:v>7</c:v>
                </c:pt>
                <c:pt idx="3324">
                  <c:v>14</c:v>
                </c:pt>
                <c:pt idx="3325">
                  <c:v>8</c:v>
                </c:pt>
                <c:pt idx="3326">
                  <c:v>10</c:v>
                </c:pt>
                <c:pt idx="3327">
                  <c:v>8</c:v>
                </c:pt>
                <c:pt idx="3328">
                  <c:v>7</c:v>
                </c:pt>
                <c:pt idx="3329">
                  <c:v>7</c:v>
                </c:pt>
                <c:pt idx="3330">
                  <c:v>8</c:v>
                </c:pt>
                <c:pt idx="3331">
                  <c:v>4</c:v>
                </c:pt>
                <c:pt idx="3332">
                  <c:v>7</c:v>
                </c:pt>
                <c:pt idx="3333">
                  <c:v>12</c:v>
                </c:pt>
                <c:pt idx="3334">
                  <c:v>5</c:v>
                </c:pt>
                <c:pt idx="3335">
                  <c:v>8</c:v>
                </c:pt>
                <c:pt idx="3336">
                  <c:v>3</c:v>
                </c:pt>
                <c:pt idx="3337">
                  <c:v>11</c:v>
                </c:pt>
                <c:pt idx="3338">
                  <c:v>7</c:v>
                </c:pt>
                <c:pt idx="3339">
                  <c:v>9</c:v>
                </c:pt>
                <c:pt idx="3340">
                  <c:v>13</c:v>
                </c:pt>
                <c:pt idx="3341">
                  <c:v>10</c:v>
                </c:pt>
                <c:pt idx="3342">
                  <c:v>10</c:v>
                </c:pt>
                <c:pt idx="3343">
                  <c:v>7</c:v>
                </c:pt>
                <c:pt idx="3344">
                  <c:v>9</c:v>
                </c:pt>
                <c:pt idx="3345">
                  <c:v>8</c:v>
                </c:pt>
                <c:pt idx="3346">
                  <c:v>9</c:v>
                </c:pt>
                <c:pt idx="3347">
                  <c:v>7</c:v>
                </c:pt>
                <c:pt idx="3348">
                  <c:v>6</c:v>
                </c:pt>
                <c:pt idx="3349">
                  <c:v>8</c:v>
                </c:pt>
                <c:pt idx="3350">
                  <c:v>11</c:v>
                </c:pt>
                <c:pt idx="3351">
                  <c:v>11</c:v>
                </c:pt>
                <c:pt idx="3352">
                  <c:v>5</c:v>
                </c:pt>
                <c:pt idx="3353">
                  <c:v>5</c:v>
                </c:pt>
                <c:pt idx="3354">
                  <c:v>12</c:v>
                </c:pt>
                <c:pt idx="3355">
                  <c:v>11</c:v>
                </c:pt>
                <c:pt idx="3356">
                  <c:v>5</c:v>
                </c:pt>
                <c:pt idx="3357">
                  <c:v>9</c:v>
                </c:pt>
                <c:pt idx="3358">
                  <c:v>4</c:v>
                </c:pt>
                <c:pt idx="3359">
                  <c:v>6</c:v>
                </c:pt>
                <c:pt idx="3360">
                  <c:v>8</c:v>
                </c:pt>
                <c:pt idx="3361">
                  <c:v>7</c:v>
                </c:pt>
                <c:pt idx="3362">
                  <c:v>9</c:v>
                </c:pt>
                <c:pt idx="3363">
                  <c:v>6</c:v>
                </c:pt>
                <c:pt idx="3364">
                  <c:v>8</c:v>
                </c:pt>
                <c:pt idx="3365">
                  <c:v>6</c:v>
                </c:pt>
                <c:pt idx="3366">
                  <c:v>14</c:v>
                </c:pt>
                <c:pt idx="3367">
                  <c:v>5</c:v>
                </c:pt>
                <c:pt idx="3368">
                  <c:v>5</c:v>
                </c:pt>
                <c:pt idx="3369">
                  <c:v>5</c:v>
                </c:pt>
                <c:pt idx="3370">
                  <c:v>6</c:v>
                </c:pt>
                <c:pt idx="3371">
                  <c:v>10</c:v>
                </c:pt>
                <c:pt idx="3372">
                  <c:v>9</c:v>
                </c:pt>
                <c:pt idx="3373">
                  <c:v>8</c:v>
                </c:pt>
                <c:pt idx="3374">
                  <c:v>7</c:v>
                </c:pt>
                <c:pt idx="3375">
                  <c:v>4</c:v>
                </c:pt>
                <c:pt idx="3376">
                  <c:v>8</c:v>
                </c:pt>
                <c:pt idx="3377">
                  <c:v>6</c:v>
                </c:pt>
                <c:pt idx="3378">
                  <c:v>10</c:v>
                </c:pt>
                <c:pt idx="3379">
                  <c:v>6</c:v>
                </c:pt>
                <c:pt idx="3380">
                  <c:v>10</c:v>
                </c:pt>
                <c:pt idx="3381">
                  <c:v>7</c:v>
                </c:pt>
                <c:pt idx="3382">
                  <c:v>11</c:v>
                </c:pt>
                <c:pt idx="3383">
                  <c:v>7</c:v>
                </c:pt>
                <c:pt idx="3384">
                  <c:v>6</c:v>
                </c:pt>
                <c:pt idx="3385">
                  <c:v>7</c:v>
                </c:pt>
                <c:pt idx="3386">
                  <c:v>14</c:v>
                </c:pt>
                <c:pt idx="3387">
                  <c:v>3</c:v>
                </c:pt>
                <c:pt idx="3388">
                  <c:v>6</c:v>
                </c:pt>
                <c:pt idx="3389">
                  <c:v>10</c:v>
                </c:pt>
                <c:pt idx="3390">
                  <c:v>12</c:v>
                </c:pt>
                <c:pt idx="3391">
                  <c:v>14</c:v>
                </c:pt>
                <c:pt idx="3392">
                  <c:v>12</c:v>
                </c:pt>
                <c:pt idx="3393">
                  <c:v>9</c:v>
                </c:pt>
                <c:pt idx="3394">
                  <c:v>8</c:v>
                </c:pt>
                <c:pt idx="3395">
                  <c:v>7</c:v>
                </c:pt>
                <c:pt idx="3396">
                  <c:v>9</c:v>
                </c:pt>
                <c:pt idx="3397">
                  <c:v>7</c:v>
                </c:pt>
                <c:pt idx="3398">
                  <c:v>11</c:v>
                </c:pt>
                <c:pt idx="3399">
                  <c:v>3</c:v>
                </c:pt>
                <c:pt idx="3400">
                  <c:v>7</c:v>
                </c:pt>
                <c:pt idx="3401">
                  <c:v>6</c:v>
                </c:pt>
                <c:pt idx="3402">
                  <c:v>7</c:v>
                </c:pt>
                <c:pt idx="3403">
                  <c:v>6</c:v>
                </c:pt>
                <c:pt idx="3404">
                  <c:v>4</c:v>
                </c:pt>
                <c:pt idx="3405">
                  <c:v>7</c:v>
                </c:pt>
                <c:pt idx="3406">
                  <c:v>3</c:v>
                </c:pt>
                <c:pt idx="3407">
                  <c:v>10</c:v>
                </c:pt>
                <c:pt idx="3408">
                  <c:v>13</c:v>
                </c:pt>
                <c:pt idx="3409">
                  <c:v>7</c:v>
                </c:pt>
                <c:pt idx="3410">
                  <c:v>6</c:v>
                </c:pt>
                <c:pt idx="3411">
                  <c:v>7</c:v>
                </c:pt>
                <c:pt idx="3412">
                  <c:v>7</c:v>
                </c:pt>
                <c:pt idx="3413">
                  <c:v>5</c:v>
                </c:pt>
                <c:pt idx="3414">
                  <c:v>5</c:v>
                </c:pt>
                <c:pt idx="3415">
                  <c:v>13</c:v>
                </c:pt>
                <c:pt idx="3416">
                  <c:v>5</c:v>
                </c:pt>
                <c:pt idx="3417">
                  <c:v>8</c:v>
                </c:pt>
                <c:pt idx="3418">
                  <c:v>4</c:v>
                </c:pt>
                <c:pt idx="3419">
                  <c:v>8</c:v>
                </c:pt>
                <c:pt idx="3420">
                  <c:v>9</c:v>
                </c:pt>
                <c:pt idx="3421">
                  <c:v>3</c:v>
                </c:pt>
                <c:pt idx="3422">
                  <c:v>7</c:v>
                </c:pt>
                <c:pt idx="3423">
                  <c:v>1</c:v>
                </c:pt>
                <c:pt idx="3424">
                  <c:v>7</c:v>
                </c:pt>
                <c:pt idx="3425">
                  <c:v>9</c:v>
                </c:pt>
                <c:pt idx="3426">
                  <c:v>6</c:v>
                </c:pt>
                <c:pt idx="3427">
                  <c:v>2</c:v>
                </c:pt>
                <c:pt idx="3428">
                  <c:v>3</c:v>
                </c:pt>
                <c:pt idx="3429">
                  <c:v>4</c:v>
                </c:pt>
                <c:pt idx="3430">
                  <c:v>4</c:v>
                </c:pt>
                <c:pt idx="3431">
                  <c:v>6</c:v>
                </c:pt>
                <c:pt idx="3432">
                  <c:v>8</c:v>
                </c:pt>
                <c:pt idx="3433">
                  <c:v>6</c:v>
                </c:pt>
                <c:pt idx="3434">
                  <c:v>3</c:v>
                </c:pt>
                <c:pt idx="3435">
                  <c:v>10</c:v>
                </c:pt>
                <c:pt idx="3436">
                  <c:v>10</c:v>
                </c:pt>
                <c:pt idx="3437">
                  <c:v>8</c:v>
                </c:pt>
                <c:pt idx="3438">
                  <c:v>2</c:v>
                </c:pt>
                <c:pt idx="3439">
                  <c:v>5</c:v>
                </c:pt>
                <c:pt idx="3440">
                  <c:v>11</c:v>
                </c:pt>
                <c:pt idx="3441">
                  <c:v>7</c:v>
                </c:pt>
                <c:pt idx="3442">
                  <c:v>9</c:v>
                </c:pt>
                <c:pt idx="3443">
                  <c:v>11</c:v>
                </c:pt>
                <c:pt idx="3444">
                  <c:v>9</c:v>
                </c:pt>
                <c:pt idx="3445">
                  <c:v>6</c:v>
                </c:pt>
                <c:pt idx="3446">
                  <c:v>7</c:v>
                </c:pt>
                <c:pt idx="3447">
                  <c:v>8</c:v>
                </c:pt>
                <c:pt idx="3448">
                  <c:v>4</c:v>
                </c:pt>
                <c:pt idx="3449">
                  <c:v>5</c:v>
                </c:pt>
                <c:pt idx="3450">
                  <c:v>6</c:v>
                </c:pt>
                <c:pt idx="3451">
                  <c:v>8</c:v>
                </c:pt>
                <c:pt idx="3452">
                  <c:v>4</c:v>
                </c:pt>
                <c:pt idx="3453">
                  <c:v>3</c:v>
                </c:pt>
                <c:pt idx="3454">
                  <c:v>5</c:v>
                </c:pt>
                <c:pt idx="3455">
                  <c:v>9</c:v>
                </c:pt>
                <c:pt idx="3456">
                  <c:v>5</c:v>
                </c:pt>
                <c:pt idx="3457">
                  <c:v>6</c:v>
                </c:pt>
                <c:pt idx="3458">
                  <c:v>9</c:v>
                </c:pt>
                <c:pt idx="3459">
                  <c:v>8</c:v>
                </c:pt>
                <c:pt idx="3460">
                  <c:v>10</c:v>
                </c:pt>
                <c:pt idx="3461">
                  <c:v>9</c:v>
                </c:pt>
                <c:pt idx="3462">
                  <c:v>6</c:v>
                </c:pt>
                <c:pt idx="3463">
                  <c:v>10</c:v>
                </c:pt>
                <c:pt idx="3464">
                  <c:v>13</c:v>
                </c:pt>
                <c:pt idx="3465">
                  <c:v>4</c:v>
                </c:pt>
                <c:pt idx="3466">
                  <c:v>4</c:v>
                </c:pt>
                <c:pt idx="3467">
                  <c:v>9</c:v>
                </c:pt>
                <c:pt idx="3468">
                  <c:v>3</c:v>
                </c:pt>
                <c:pt idx="3469">
                  <c:v>6</c:v>
                </c:pt>
                <c:pt idx="3470">
                  <c:v>4</c:v>
                </c:pt>
                <c:pt idx="3471">
                  <c:v>3</c:v>
                </c:pt>
                <c:pt idx="3472">
                  <c:v>6</c:v>
                </c:pt>
                <c:pt idx="3473">
                  <c:v>4</c:v>
                </c:pt>
                <c:pt idx="3474">
                  <c:v>9</c:v>
                </c:pt>
                <c:pt idx="3475">
                  <c:v>9</c:v>
                </c:pt>
                <c:pt idx="3476">
                  <c:v>10</c:v>
                </c:pt>
                <c:pt idx="3477">
                  <c:v>9</c:v>
                </c:pt>
                <c:pt idx="3478">
                  <c:v>4</c:v>
                </c:pt>
                <c:pt idx="3479">
                  <c:v>6</c:v>
                </c:pt>
                <c:pt idx="3480">
                  <c:v>6</c:v>
                </c:pt>
                <c:pt idx="3481">
                  <c:v>3</c:v>
                </c:pt>
                <c:pt idx="3482">
                  <c:v>11</c:v>
                </c:pt>
                <c:pt idx="3483">
                  <c:v>5</c:v>
                </c:pt>
                <c:pt idx="3484">
                  <c:v>6</c:v>
                </c:pt>
                <c:pt idx="3485">
                  <c:v>6</c:v>
                </c:pt>
                <c:pt idx="3486">
                  <c:v>3</c:v>
                </c:pt>
                <c:pt idx="3487">
                  <c:v>13</c:v>
                </c:pt>
                <c:pt idx="3488">
                  <c:v>5</c:v>
                </c:pt>
                <c:pt idx="3489">
                  <c:v>7</c:v>
                </c:pt>
                <c:pt idx="3490">
                  <c:v>7</c:v>
                </c:pt>
                <c:pt idx="3491">
                  <c:v>9</c:v>
                </c:pt>
                <c:pt idx="3492">
                  <c:v>5</c:v>
                </c:pt>
                <c:pt idx="3493">
                  <c:v>4</c:v>
                </c:pt>
                <c:pt idx="3494">
                  <c:v>9</c:v>
                </c:pt>
                <c:pt idx="3495">
                  <c:v>6</c:v>
                </c:pt>
                <c:pt idx="3496">
                  <c:v>2</c:v>
                </c:pt>
                <c:pt idx="3497">
                  <c:v>11</c:v>
                </c:pt>
                <c:pt idx="3498">
                  <c:v>7</c:v>
                </c:pt>
                <c:pt idx="3499">
                  <c:v>10</c:v>
                </c:pt>
                <c:pt idx="3500">
                  <c:v>4</c:v>
                </c:pt>
                <c:pt idx="3501">
                  <c:v>2</c:v>
                </c:pt>
                <c:pt idx="3502">
                  <c:v>5</c:v>
                </c:pt>
                <c:pt idx="3503">
                  <c:v>6</c:v>
                </c:pt>
                <c:pt idx="3504">
                  <c:v>7</c:v>
                </c:pt>
                <c:pt idx="3505">
                  <c:v>8</c:v>
                </c:pt>
                <c:pt idx="3506">
                  <c:v>6</c:v>
                </c:pt>
                <c:pt idx="3507">
                  <c:v>8</c:v>
                </c:pt>
                <c:pt idx="3508">
                  <c:v>6</c:v>
                </c:pt>
                <c:pt idx="3509">
                  <c:v>7</c:v>
                </c:pt>
                <c:pt idx="3510">
                  <c:v>9</c:v>
                </c:pt>
                <c:pt idx="3511">
                  <c:v>9</c:v>
                </c:pt>
                <c:pt idx="3512">
                  <c:v>5</c:v>
                </c:pt>
                <c:pt idx="3513">
                  <c:v>5</c:v>
                </c:pt>
                <c:pt idx="3514">
                  <c:v>9</c:v>
                </c:pt>
                <c:pt idx="3515">
                  <c:v>7</c:v>
                </c:pt>
                <c:pt idx="3516">
                  <c:v>9</c:v>
                </c:pt>
                <c:pt idx="3517">
                  <c:v>8</c:v>
                </c:pt>
                <c:pt idx="3518">
                  <c:v>5</c:v>
                </c:pt>
                <c:pt idx="3519">
                  <c:v>3</c:v>
                </c:pt>
                <c:pt idx="3520">
                  <c:v>5</c:v>
                </c:pt>
                <c:pt idx="3521">
                  <c:v>8</c:v>
                </c:pt>
                <c:pt idx="3522">
                  <c:v>7</c:v>
                </c:pt>
                <c:pt idx="3523">
                  <c:v>9</c:v>
                </c:pt>
                <c:pt idx="3524">
                  <c:v>11</c:v>
                </c:pt>
                <c:pt idx="3525">
                  <c:v>8</c:v>
                </c:pt>
                <c:pt idx="3526">
                  <c:v>3</c:v>
                </c:pt>
                <c:pt idx="3527">
                  <c:v>6</c:v>
                </c:pt>
                <c:pt idx="3528">
                  <c:v>6</c:v>
                </c:pt>
                <c:pt idx="3529">
                  <c:v>9</c:v>
                </c:pt>
                <c:pt idx="3530">
                  <c:v>9</c:v>
                </c:pt>
                <c:pt idx="3531">
                  <c:v>6</c:v>
                </c:pt>
                <c:pt idx="3532">
                  <c:v>6</c:v>
                </c:pt>
                <c:pt idx="3533">
                  <c:v>8</c:v>
                </c:pt>
                <c:pt idx="3534">
                  <c:v>8</c:v>
                </c:pt>
                <c:pt idx="3535">
                  <c:v>5</c:v>
                </c:pt>
                <c:pt idx="3536">
                  <c:v>6</c:v>
                </c:pt>
                <c:pt idx="3537">
                  <c:v>6</c:v>
                </c:pt>
                <c:pt idx="3538">
                  <c:v>9</c:v>
                </c:pt>
                <c:pt idx="3539">
                  <c:v>4</c:v>
                </c:pt>
                <c:pt idx="3540">
                  <c:v>8</c:v>
                </c:pt>
                <c:pt idx="3541">
                  <c:v>5</c:v>
                </c:pt>
                <c:pt idx="3542">
                  <c:v>7</c:v>
                </c:pt>
                <c:pt idx="3543">
                  <c:v>4</c:v>
                </c:pt>
                <c:pt idx="3544">
                  <c:v>9</c:v>
                </c:pt>
                <c:pt idx="3545">
                  <c:v>9</c:v>
                </c:pt>
                <c:pt idx="3546">
                  <c:v>4</c:v>
                </c:pt>
                <c:pt idx="3547">
                  <c:v>10</c:v>
                </c:pt>
                <c:pt idx="3548">
                  <c:v>5</c:v>
                </c:pt>
                <c:pt idx="3549">
                  <c:v>8</c:v>
                </c:pt>
                <c:pt idx="3550">
                  <c:v>4</c:v>
                </c:pt>
                <c:pt idx="3551">
                  <c:v>5</c:v>
                </c:pt>
                <c:pt idx="3552">
                  <c:v>4</c:v>
                </c:pt>
                <c:pt idx="3553">
                  <c:v>4</c:v>
                </c:pt>
                <c:pt idx="3554">
                  <c:v>8</c:v>
                </c:pt>
                <c:pt idx="3555">
                  <c:v>9</c:v>
                </c:pt>
                <c:pt idx="3556">
                  <c:v>3</c:v>
                </c:pt>
                <c:pt idx="3557">
                  <c:v>4</c:v>
                </c:pt>
                <c:pt idx="3558">
                  <c:v>4</c:v>
                </c:pt>
                <c:pt idx="3559">
                  <c:v>6</c:v>
                </c:pt>
                <c:pt idx="3560">
                  <c:v>5</c:v>
                </c:pt>
                <c:pt idx="3561">
                  <c:v>2</c:v>
                </c:pt>
                <c:pt idx="3562">
                  <c:v>4</c:v>
                </c:pt>
                <c:pt idx="3563">
                  <c:v>12</c:v>
                </c:pt>
                <c:pt idx="3564">
                  <c:v>5</c:v>
                </c:pt>
                <c:pt idx="3565">
                  <c:v>4</c:v>
                </c:pt>
                <c:pt idx="3566">
                  <c:v>4</c:v>
                </c:pt>
                <c:pt idx="3567">
                  <c:v>9</c:v>
                </c:pt>
                <c:pt idx="3568">
                  <c:v>8</c:v>
                </c:pt>
                <c:pt idx="3569">
                  <c:v>4</c:v>
                </c:pt>
                <c:pt idx="3570">
                  <c:v>8</c:v>
                </c:pt>
                <c:pt idx="3571">
                  <c:v>4</c:v>
                </c:pt>
                <c:pt idx="3572">
                  <c:v>7</c:v>
                </c:pt>
                <c:pt idx="3573">
                  <c:v>6</c:v>
                </c:pt>
                <c:pt idx="3574">
                  <c:v>11</c:v>
                </c:pt>
                <c:pt idx="3575">
                  <c:v>6</c:v>
                </c:pt>
                <c:pt idx="3576">
                  <c:v>5</c:v>
                </c:pt>
                <c:pt idx="3577">
                  <c:v>5</c:v>
                </c:pt>
                <c:pt idx="3578">
                  <c:v>9</c:v>
                </c:pt>
                <c:pt idx="3579">
                  <c:v>1</c:v>
                </c:pt>
                <c:pt idx="3580">
                  <c:v>12</c:v>
                </c:pt>
                <c:pt idx="3581">
                  <c:v>3</c:v>
                </c:pt>
                <c:pt idx="3582">
                  <c:v>6</c:v>
                </c:pt>
                <c:pt idx="3583">
                  <c:v>6</c:v>
                </c:pt>
                <c:pt idx="3584">
                  <c:v>12</c:v>
                </c:pt>
                <c:pt idx="3585">
                  <c:v>8</c:v>
                </c:pt>
                <c:pt idx="3586">
                  <c:v>3</c:v>
                </c:pt>
                <c:pt idx="3587">
                  <c:v>1</c:v>
                </c:pt>
                <c:pt idx="3588">
                  <c:v>4</c:v>
                </c:pt>
                <c:pt idx="3589">
                  <c:v>4</c:v>
                </c:pt>
                <c:pt idx="3590">
                  <c:v>5</c:v>
                </c:pt>
                <c:pt idx="3591">
                  <c:v>11</c:v>
                </c:pt>
                <c:pt idx="3592">
                  <c:v>9</c:v>
                </c:pt>
                <c:pt idx="3593">
                  <c:v>6</c:v>
                </c:pt>
                <c:pt idx="3594">
                  <c:v>6</c:v>
                </c:pt>
                <c:pt idx="3595">
                  <c:v>7</c:v>
                </c:pt>
                <c:pt idx="3596">
                  <c:v>6</c:v>
                </c:pt>
                <c:pt idx="3597">
                  <c:v>10</c:v>
                </c:pt>
                <c:pt idx="3598">
                  <c:v>3</c:v>
                </c:pt>
                <c:pt idx="3599">
                  <c:v>6</c:v>
                </c:pt>
                <c:pt idx="3600">
                  <c:v>10</c:v>
                </c:pt>
                <c:pt idx="3601">
                  <c:v>6</c:v>
                </c:pt>
                <c:pt idx="3602">
                  <c:v>2</c:v>
                </c:pt>
                <c:pt idx="3603">
                  <c:v>5</c:v>
                </c:pt>
                <c:pt idx="3604">
                  <c:v>1</c:v>
                </c:pt>
                <c:pt idx="3605">
                  <c:v>3</c:v>
                </c:pt>
                <c:pt idx="3606">
                  <c:v>8</c:v>
                </c:pt>
                <c:pt idx="3607">
                  <c:v>4</c:v>
                </c:pt>
                <c:pt idx="3608">
                  <c:v>7</c:v>
                </c:pt>
                <c:pt idx="3609">
                  <c:v>6</c:v>
                </c:pt>
                <c:pt idx="3610">
                  <c:v>1</c:v>
                </c:pt>
                <c:pt idx="3611">
                  <c:v>4</c:v>
                </c:pt>
                <c:pt idx="3612">
                  <c:v>4</c:v>
                </c:pt>
                <c:pt idx="3613">
                  <c:v>6</c:v>
                </c:pt>
                <c:pt idx="3614">
                  <c:v>5</c:v>
                </c:pt>
                <c:pt idx="3615">
                  <c:v>6</c:v>
                </c:pt>
                <c:pt idx="3616">
                  <c:v>5</c:v>
                </c:pt>
                <c:pt idx="3617">
                  <c:v>12</c:v>
                </c:pt>
                <c:pt idx="3618">
                  <c:v>4</c:v>
                </c:pt>
                <c:pt idx="3619">
                  <c:v>11</c:v>
                </c:pt>
                <c:pt idx="3620">
                  <c:v>5</c:v>
                </c:pt>
                <c:pt idx="3621">
                  <c:v>7</c:v>
                </c:pt>
                <c:pt idx="3622">
                  <c:v>1</c:v>
                </c:pt>
                <c:pt idx="3623">
                  <c:v>11</c:v>
                </c:pt>
                <c:pt idx="3624">
                  <c:v>7</c:v>
                </c:pt>
                <c:pt idx="3625">
                  <c:v>3</c:v>
                </c:pt>
                <c:pt idx="3626">
                  <c:v>9</c:v>
                </c:pt>
                <c:pt idx="3627">
                  <c:v>4</c:v>
                </c:pt>
                <c:pt idx="3628">
                  <c:v>6</c:v>
                </c:pt>
                <c:pt idx="3629">
                  <c:v>8</c:v>
                </c:pt>
                <c:pt idx="3630">
                  <c:v>8</c:v>
                </c:pt>
                <c:pt idx="3631">
                  <c:v>7</c:v>
                </c:pt>
                <c:pt idx="3632">
                  <c:v>6</c:v>
                </c:pt>
                <c:pt idx="3633">
                  <c:v>5</c:v>
                </c:pt>
                <c:pt idx="3634">
                  <c:v>4</c:v>
                </c:pt>
                <c:pt idx="3635">
                  <c:v>8</c:v>
                </c:pt>
                <c:pt idx="3636">
                  <c:v>3</c:v>
                </c:pt>
                <c:pt idx="3637">
                  <c:v>9</c:v>
                </c:pt>
                <c:pt idx="3638">
                  <c:v>8</c:v>
                </c:pt>
                <c:pt idx="3639">
                  <c:v>6</c:v>
                </c:pt>
                <c:pt idx="3640">
                  <c:v>10</c:v>
                </c:pt>
                <c:pt idx="3641">
                  <c:v>5</c:v>
                </c:pt>
                <c:pt idx="3642">
                  <c:v>4</c:v>
                </c:pt>
                <c:pt idx="3643">
                  <c:v>4</c:v>
                </c:pt>
                <c:pt idx="3644">
                  <c:v>3</c:v>
                </c:pt>
                <c:pt idx="3645">
                  <c:v>4</c:v>
                </c:pt>
                <c:pt idx="3646">
                  <c:v>4</c:v>
                </c:pt>
                <c:pt idx="3647">
                  <c:v>4</c:v>
                </c:pt>
                <c:pt idx="3648">
                  <c:v>5</c:v>
                </c:pt>
                <c:pt idx="3649">
                  <c:v>6</c:v>
                </c:pt>
                <c:pt idx="3650">
                  <c:v>3</c:v>
                </c:pt>
                <c:pt idx="3651">
                  <c:v>6</c:v>
                </c:pt>
                <c:pt idx="3652">
                  <c:v>7</c:v>
                </c:pt>
                <c:pt idx="3653">
                  <c:v>8</c:v>
                </c:pt>
                <c:pt idx="3654">
                  <c:v>6</c:v>
                </c:pt>
                <c:pt idx="3655">
                  <c:v>10</c:v>
                </c:pt>
                <c:pt idx="3656">
                  <c:v>7</c:v>
                </c:pt>
                <c:pt idx="3657">
                  <c:v>6</c:v>
                </c:pt>
                <c:pt idx="3658">
                  <c:v>5</c:v>
                </c:pt>
                <c:pt idx="3659">
                  <c:v>5</c:v>
                </c:pt>
                <c:pt idx="3660">
                  <c:v>6</c:v>
                </c:pt>
                <c:pt idx="3661">
                  <c:v>2</c:v>
                </c:pt>
                <c:pt idx="3662">
                  <c:v>6</c:v>
                </c:pt>
                <c:pt idx="3663">
                  <c:v>5</c:v>
                </c:pt>
                <c:pt idx="3664">
                  <c:v>9</c:v>
                </c:pt>
                <c:pt idx="3665">
                  <c:v>5</c:v>
                </c:pt>
                <c:pt idx="3666">
                  <c:v>11</c:v>
                </c:pt>
                <c:pt idx="3667">
                  <c:v>8</c:v>
                </c:pt>
                <c:pt idx="3668">
                  <c:v>4</c:v>
                </c:pt>
                <c:pt idx="3669">
                  <c:v>6</c:v>
                </c:pt>
                <c:pt idx="3670">
                  <c:v>7</c:v>
                </c:pt>
                <c:pt idx="3671">
                  <c:v>2</c:v>
                </c:pt>
                <c:pt idx="3672">
                  <c:v>9</c:v>
                </c:pt>
                <c:pt idx="3673">
                  <c:v>8</c:v>
                </c:pt>
                <c:pt idx="3674">
                  <c:v>3</c:v>
                </c:pt>
                <c:pt idx="3675">
                  <c:v>3</c:v>
                </c:pt>
                <c:pt idx="3676">
                  <c:v>13</c:v>
                </c:pt>
                <c:pt idx="3677">
                  <c:v>0</c:v>
                </c:pt>
                <c:pt idx="3678">
                  <c:v>5</c:v>
                </c:pt>
                <c:pt idx="3679">
                  <c:v>3</c:v>
                </c:pt>
                <c:pt idx="3680">
                  <c:v>5</c:v>
                </c:pt>
                <c:pt idx="3681">
                  <c:v>6</c:v>
                </c:pt>
                <c:pt idx="3682">
                  <c:v>2</c:v>
                </c:pt>
                <c:pt idx="3683">
                  <c:v>7</c:v>
                </c:pt>
                <c:pt idx="3684">
                  <c:v>7</c:v>
                </c:pt>
                <c:pt idx="3685">
                  <c:v>5</c:v>
                </c:pt>
                <c:pt idx="3686">
                  <c:v>8</c:v>
                </c:pt>
                <c:pt idx="3687">
                  <c:v>3</c:v>
                </c:pt>
                <c:pt idx="3688">
                  <c:v>7</c:v>
                </c:pt>
                <c:pt idx="3689">
                  <c:v>7</c:v>
                </c:pt>
                <c:pt idx="3690">
                  <c:v>1</c:v>
                </c:pt>
                <c:pt idx="3691">
                  <c:v>6</c:v>
                </c:pt>
                <c:pt idx="3692">
                  <c:v>6</c:v>
                </c:pt>
                <c:pt idx="3693">
                  <c:v>4</c:v>
                </c:pt>
                <c:pt idx="3694">
                  <c:v>4</c:v>
                </c:pt>
                <c:pt idx="3695">
                  <c:v>9</c:v>
                </c:pt>
                <c:pt idx="3696">
                  <c:v>4</c:v>
                </c:pt>
                <c:pt idx="3697">
                  <c:v>9</c:v>
                </c:pt>
                <c:pt idx="3698">
                  <c:v>6</c:v>
                </c:pt>
                <c:pt idx="3699">
                  <c:v>10</c:v>
                </c:pt>
                <c:pt idx="3700">
                  <c:v>8</c:v>
                </c:pt>
                <c:pt idx="3701">
                  <c:v>6</c:v>
                </c:pt>
                <c:pt idx="3702">
                  <c:v>5</c:v>
                </c:pt>
                <c:pt idx="3703">
                  <c:v>5</c:v>
                </c:pt>
                <c:pt idx="3704">
                  <c:v>2</c:v>
                </c:pt>
                <c:pt idx="3705">
                  <c:v>6</c:v>
                </c:pt>
                <c:pt idx="3706">
                  <c:v>4</c:v>
                </c:pt>
                <c:pt idx="3707">
                  <c:v>9</c:v>
                </c:pt>
                <c:pt idx="3708">
                  <c:v>10</c:v>
                </c:pt>
                <c:pt idx="3709">
                  <c:v>5</c:v>
                </c:pt>
                <c:pt idx="3710">
                  <c:v>5</c:v>
                </c:pt>
                <c:pt idx="3711">
                  <c:v>3</c:v>
                </c:pt>
                <c:pt idx="3712">
                  <c:v>3</c:v>
                </c:pt>
                <c:pt idx="3713">
                  <c:v>4</c:v>
                </c:pt>
                <c:pt idx="3714">
                  <c:v>7</c:v>
                </c:pt>
                <c:pt idx="3715">
                  <c:v>4</c:v>
                </c:pt>
                <c:pt idx="3716">
                  <c:v>6</c:v>
                </c:pt>
                <c:pt idx="3717">
                  <c:v>3</c:v>
                </c:pt>
                <c:pt idx="3718">
                  <c:v>7</c:v>
                </c:pt>
                <c:pt idx="3719">
                  <c:v>10</c:v>
                </c:pt>
                <c:pt idx="3720">
                  <c:v>1</c:v>
                </c:pt>
                <c:pt idx="3721">
                  <c:v>5</c:v>
                </c:pt>
                <c:pt idx="3722">
                  <c:v>7</c:v>
                </c:pt>
                <c:pt idx="3723">
                  <c:v>4</c:v>
                </c:pt>
                <c:pt idx="3724">
                  <c:v>3</c:v>
                </c:pt>
                <c:pt idx="3725">
                  <c:v>12</c:v>
                </c:pt>
                <c:pt idx="3726">
                  <c:v>7</c:v>
                </c:pt>
                <c:pt idx="3727">
                  <c:v>7</c:v>
                </c:pt>
                <c:pt idx="3728">
                  <c:v>6</c:v>
                </c:pt>
                <c:pt idx="3729">
                  <c:v>10</c:v>
                </c:pt>
                <c:pt idx="3730">
                  <c:v>6</c:v>
                </c:pt>
                <c:pt idx="3731">
                  <c:v>7</c:v>
                </c:pt>
                <c:pt idx="3732">
                  <c:v>7</c:v>
                </c:pt>
                <c:pt idx="3733">
                  <c:v>6</c:v>
                </c:pt>
                <c:pt idx="3734">
                  <c:v>3</c:v>
                </c:pt>
                <c:pt idx="3735">
                  <c:v>6</c:v>
                </c:pt>
                <c:pt idx="3736">
                  <c:v>1</c:v>
                </c:pt>
                <c:pt idx="3737">
                  <c:v>4</c:v>
                </c:pt>
                <c:pt idx="3738">
                  <c:v>2</c:v>
                </c:pt>
                <c:pt idx="3739">
                  <c:v>11</c:v>
                </c:pt>
                <c:pt idx="3740">
                  <c:v>9</c:v>
                </c:pt>
                <c:pt idx="3741">
                  <c:v>10</c:v>
                </c:pt>
                <c:pt idx="3742">
                  <c:v>8</c:v>
                </c:pt>
                <c:pt idx="3743">
                  <c:v>5</c:v>
                </c:pt>
                <c:pt idx="3744">
                  <c:v>6</c:v>
                </c:pt>
                <c:pt idx="3745">
                  <c:v>2</c:v>
                </c:pt>
                <c:pt idx="3746">
                  <c:v>5</c:v>
                </c:pt>
                <c:pt idx="3747">
                  <c:v>6</c:v>
                </c:pt>
                <c:pt idx="3748">
                  <c:v>5</c:v>
                </c:pt>
                <c:pt idx="3749">
                  <c:v>8</c:v>
                </c:pt>
                <c:pt idx="3750">
                  <c:v>6</c:v>
                </c:pt>
                <c:pt idx="3751">
                  <c:v>7</c:v>
                </c:pt>
                <c:pt idx="3752">
                  <c:v>0</c:v>
                </c:pt>
                <c:pt idx="3753">
                  <c:v>5</c:v>
                </c:pt>
                <c:pt idx="3754">
                  <c:v>6</c:v>
                </c:pt>
                <c:pt idx="3755">
                  <c:v>6</c:v>
                </c:pt>
                <c:pt idx="3756">
                  <c:v>2</c:v>
                </c:pt>
                <c:pt idx="3757">
                  <c:v>3</c:v>
                </c:pt>
                <c:pt idx="3758">
                  <c:v>9</c:v>
                </c:pt>
                <c:pt idx="3759">
                  <c:v>9</c:v>
                </c:pt>
                <c:pt idx="3760">
                  <c:v>12</c:v>
                </c:pt>
                <c:pt idx="3761">
                  <c:v>6</c:v>
                </c:pt>
                <c:pt idx="3762">
                  <c:v>5</c:v>
                </c:pt>
                <c:pt idx="3763">
                  <c:v>5</c:v>
                </c:pt>
                <c:pt idx="3764">
                  <c:v>4</c:v>
                </c:pt>
                <c:pt idx="3765">
                  <c:v>4</c:v>
                </c:pt>
                <c:pt idx="3766">
                  <c:v>5</c:v>
                </c:pt>
                <c:pt idx="3767">
                  <c:v>2</c:v>
                </c:pt>
                <c:pt idx="3768">
                  <c:v>6</c:v>
                </c:pt>
                <c:pt idx="3769">
                  <c:v>4</c:v>
                </c:pt>
                <c:pt idx="3770">
                  <c:v>3</c:v>
                </c:pt>
                <c:pt idx="3771">
                  <c:v>9</c:v>
                </c:pt>
                <c:pt idx="3772">
                  <c:v>3</c:v>
                </c:pt>
                <c:pt idx="3773">
                  <c:v>4</c:v>
                </c:pt>
                <c:pt idx="3774">
                  <c:v>6</c:v>
                </c:pt>
                <c:pt idx="3775">
                  <c:v>7</c:v>
                </c:pt>
                <c:pt idx="3776">
                  <c:v>5</c:v>
                </c:pt>
                <c:pt idx="3777">
                  <c:v>5</c:v>
                </c:pt>
                <c:pt idx="3778">
                  <c:v>4</c:v>
                </c:pt>
                <c:pt idx="3779">
                  <c:v>9</c:v>
                </c:pt>
                <c:pt idx="3780">
                  <c:v>6</c:v>
                </c:pt>
                <c:pt idx="3781">
                  <c:v>12</c:v>
                </c:pt>
                <c:pt idx="3782">
                  <c:v>9</c:v>
                </c:pt>
                <c:pt idx="3783">
                  <c:v>4</c:v>
                </c:pt>
                <c:pt idx="3784">
                  <c:v>7</c:v>
                </c:pt>
                <c:pt idx="3785">
                  <c:v>9</c:v>
                </c:pt>
                <c:pt idx="3786">
                  <c:v>2</c:v>
                </c:pt>
                <c:pt idx="3787">
                  <c:v>5</c:v>
                </c:pt>
                <c:pt idx="3788">
                  <c:v>3</c:v>
                </c:pt>
                <c:pt idx="3789">
                  <c:v>6</c:v>
                </c:pt>
                <c:pt idx="3790">
                  <c:v>8</c:v>
                </c:pt>
                <c:pt idx="3791">
                  <c:v>7</c:v>
                </c:pt>
                <c:pt idx="3792">
                  <c:v>6</c:v>
                </c:pt>
                <c:pt idx="3793">
                  <c:v>9</c:v>
                </c:pt>
                <c:pt idx="3794">
                  <c:v>6</c:v>
                </c:pt>
                <c:pt idx="3795">
                  <c:v>8</c:v>
                </c:pt>
                <c:pt idx="3796">
                  <c:v>9</c:v>
                </c:pt>
                <c:pt idx="3797">
                  <c:v>8</c:v>
                </c:pt>
                <c:pt idx="3798">
                  <c:v>9</c:v>
                </c:pt>
                <c:pt idx="3799">
                  <c:v>10</c:v>
                </c:pt>
                <c:pt idx="3800">
                  <c:v>5</c:v>
                </c:pt>
                <c:pt idx="3801">
                  <c:v>7</c:v>
                </c:pt>
                <c:pt idx="3802">
                  <c:v>8</c:v>
                </c:pt>
                <c:pt idx="3803">
                  <c:v>8</c:v>
                </c:pt>
                <c:pt idx="3804">
                  <c:v>8</c:v>
                </c:pt>
                <c:pt idx="3805">
                  <c:v>9</c:v>
                </c:pt>
                <c:pt idx="3806">
                  <c:v>8</c:v>
                </c:pt>
                <c:pt idx="3807">
                  <c:v>13</c:v>
                </c:pt>
                <c:pt idx="3808">
                  <c:v>14</c:v>
                </c:pt>
                <c:pt idx="3809">
                  <c:v>13</c:v>
                </c:pt>
                <c:pt idx="3810">
                  <c:v>9</c:v>
                </c:pt>
                <c:pt idx="3811">
                  <c:v>14</c:v>
                </c:pt>
                <c:pt idx="3812">
                  <c:v>12</c:v>
                </c:pt>
                <c:pt idx="3813">
                  <c:v>10</c:v>
                </c:pt>
                <c:pt idx="3814">
                  <c:v>14</c:v>
                </c:pt>
                <c:pt idx="3815">
                  <c:v>11</c:v>
                </c:pt>
                <c:pt idx="3816">
                  <c:v>11</c:v>
                </c:pt>
                <c:pt idx="3817">
                  <c:v>19</c:v>
                </c:pt>
                <c:pt idx="3818">
                  <c:v>9</c:v>
                </c:pt>
                <c:pt idx="3819">
                  <c:v>10</c:v>
                </c:pt>
                <c:pt idx="3820">
                  <c:v>8</c:v>
                </c:pt>
                <c:pt idx="3821">
                  <c:v>21</c:v>
                </c:pt>
                <c:pt idx="3822">
                  <c:v>9</c:v>
                </c:pt>
                <c:pt idx="3823">
                  <c:v>15</c:v>
                </c:pt>
                <c:pt idx="3824">
                  <c:v>19</c:v>
                </c:pt>
                <c:pt idx="3825">
                  <c:v>15</c:v>
                </c:pt>
                <c:pt idx="3826">
                  <c:v>17</c:v>
                </c:pt>
                <c:pt idx="3827">
                  <c:v>23</c:v>
                </c:pt>
                <c:pt idx="3828">
                  <c:v>14</c:v>
                </c:pt>
                <c:pt idx="3829">
                  <c:v>22</c:v>
                </c:pt>
                <c:pt idx="3830">
                  <c:v>6</c:v>
                </c:pt>
                <c:pt idx="3831">
                  <c:v>15</c:v>
                </c:pt>
                <c:pt idx="3832">
                  <c:v>16</c:v>
                </c:pt>
                <c:pt idx="3833">
                  <c:v>12</c:v>
                </c:pt>
                <c:pt idx="3834">
                  <c:v>17</c:v>
                </c:pt>
                <c:pt idx="3835">
                  <c:v>20</c:v>
                </c:pt>
                <c:pt idx="3836">
                  <c:v>19</c:v>
                </c:pt>
                <c:pt idx="3837">
                  <c:v>10</c:v>
                </c:pt>
                <c:pt idx="3838">
                  <c:v>20</c:v>
                </c:pt>
                <c:pt idx="3839">
                  <c:v>26</c:v>
                </c:pt>
                <c:pt idx="3840">
                  <c:v>12</c:v>
                </c:pt>
                <c:pt idx="3841">
                  <c:v>17</c:v>
                </c:pt>
                <c:pt idx="3842">
                  <c:v>15</c:v>
                </c:pt>
                <c:pt idx="3843">
                  <c:v>24</c:v>
                </c:pt>
                <c:pt idx="3844">
                  <c:v>9</c:v>
                </c:pt>
                <c:pt idx="3845">
                  <c:v>27</c:v>
                </c:pt>
                <c:pt idx="3846">
                  <c:v>21</c:v>
                </c:pt>
                <c:pt idx="3847">
                  <c:v>26</c:v>
                </c:pt>
                <c:pt idx="3848">
                  <c:v>20</c:v>
                </c:pt>
                <c:pt idx="3849">
                  <c:v>22</c:v>
                </c:pt>
                <c:pt idx="3850">
                  <c:v>19</c:v>
                </c:pt>
                <c:pt idx="3851">
                  <c:v>14</c:v>
                </c:pt>
                <c:pt idx="3852">
                  <c:v>13</c:v>
                </c:pt>
                <c:pt idx="3853">
                  <c:v>22</c:v>
                </c:pt>
                <c:pt idx="3854">
                  <c:v>18</c:v>
                </c:pt>
                <c:pt idx="3855">
                  <c:v>22</c:v>
                </c:pt>
                <c:pt idx="3856">
                  <c:v>27</c:v>
                </c:pt>
                <c:pt idx="3857">
                  <c:v>24</c:v>
                </c:pt>
                <c:pt idx="3858">
                  <c:v>23</c:v>
                </c:pt>
                <c:pt idx="3859">
                  <c:v>23</c:v>
                </c:pt>
                <c:pt idx="3860">
                  <c:v>24</c:v>
                </c:pt>
                <c:pt idx="3861">
                  <c:v>18</c:v>
                </c:pt>
                <c:pt idx="3862">
                  <c:v>25</c:v>
                </c:pt>
                <c:pt idx="3863">
                  <c:v>15</c:v>
                </c:pt>
                <c:pt idx="3864">
                  <c:v>29</c:v>
                </c:pt>
                <c:pt idx="3865">
                  <c:v>22</c:v>
                </c:pt>
                <c:pt idx="3866">
                  <c:v>31</c:v>
                </c:pt>
                <c:pt idx="3867">
                  <c:v>22</c:v>
                </c:pt>
                <c:pt idx="3868">
                  <c:v>24</c:v>
                </c:pt>
                <c:pt idx="3869">
                  <c:v>18</c:v>
                </c:pt>
                <c:pt idx="3870">
                  <c:v>25</c:v>
                </c:pt>
                <c:pt idx="3871">
                  <c:v>21</c:v>
                </c:pt>
                <c:pt idx="3872">
                  <c:v>33</c:v>
                </c:pt>
                <c:pt idx="3873">
                  <c:v>27</c:v>
                </c:pt>
                <c:pt idx="3874">
                  <c:v>22</c:v>
                </c:pt>
                <c:pt idx="3875">
                  <c:v>17</c:v>
                </c:pt>
                <c:pt idx="3876">
                  <c:v>14</c:v>
                </c:pt>
                <c:pt idx="3877">
                  <c:v>26</c:v>
                </c:pt>
                <c:pt idx="3878">
                  <c:v>24</c:v>
                </c:pt>
                <c:pt idx="3879">
                  <c:v>21</c:v>
                </c:pt>
                <c:pt idx="3880">
                  <c:v>23</c:v>
                </c:pt>
                <c:pt idx="3881">
                  <c:v>16</c:v>
                </c:pt>
                <c:pt idx="3882">
                  <c:v>10</c:v>
                </c:pt>
                <c:pt idx="3883">
                  <c:v>14</c:v>
                </c:pt>
                <c:pt idx="3884">
                  <c:v>12</c:v>
                </c:pt>
                <c:pt idx="3885">
                  <c:v>19</c:v>
                </c:pt>
                <c:pt idx="3886">
                  <c:v>13</c:v>
                </c:pt>
                <c:pt idx="3887">
                  <c:v>16</c:v>
                </c:pt>
                <c:pt idx="3888">
                  <c:v>9</c:v>
                </c:pt>
                <c:pt idx="3889">
                  <c:v>16</c:v>
                </c:pt>
                <c:pt idx="3890">
                  <c:v>12</c:v>
                </c:pt>
                <c:pt idx="3891">
                  <c:v>15</c:v>
                </c:pt>
                <c:pt idx="3892">
                  <c:v>14</c:v>
                </c:pt>
                <c:pt idx="3893">
                  <c:v>12</c:v>
                </c:pt>
                <c:pt idx="3894">
                  <c:v>6</c:v>
                </c:pt>
                <c:pt idx="3895">
                  <c:v>9</c:v>
                </c:pt>
                <c:pt idx="3896">
                  <c:v>7</c:v>
                </c:pt>
                <c:pt idx="3897">
                  <c:v>14</c:v>
                </c:pt>
                <c:pt idx="3898">
                  <c:v>5</c:v>
                </c:pt>
                <c:pt idx="3899">
                  <c:v>11</c:v>
                </c:pt>
                <c:pt idx="3900">
                  <c:v>7</c:v>
                </c:pt>
                <c:pt idx="3901">
                  <c:v>8</c:v>
                </c:pt>
                <c:pt idx="3902">
                  <c:v>5</c:v>
                </c:pt>
                <c:pt idx="3903">
                  <c:v>9</c:v>
                </c:pt>
                <c:pt idx="3904">
                  <c:v>5</c:v>
                </c:pt>
                <c:pt idx="3905">
                  <c:v>7</c:v>
                </c:pt>
                <c:pt idx="3906">
                  <c:v>11</c:v>
                </c:pt>
                <c:pt idx="3907">
                  <c:v>7</c:v>
                </c:pt>
                <c:pt idx="3908">
                  <c:v>7</c:v>
                </c:pt>
                <c:pt idx="3909">
                  <c:v>9</c:v>
                </c:pt>
                <c:pt idx="3910">
                  <c:v>9</c:v>
                </c:pt>
                <c:pt idx="3911">
                  <c:v>9</c:v>
                </c:pt>
                <c:pt idx="3912">
                  <c:v>10</c:v>
                </c:pt>
                <c:pt idx="3913">
                  <c:v>3</c:v>
                </c:pt>
                <c:pt idx="3914">
                  <c:v>5</c:v>
                </c:pt>
                <c:pt idx="3915">
                  <c:v>4</c:v>
                </c:pt>
                <c:pt idx="3916">
                  <c:v>7</c:v>
                </c:pt>
                <c:pt idx="3917">
                  <c:v>8</c:v>
                </c:pt>
                <c:pt idx="3918">
                  <c:v>10</c:v>
                </c:pt>
                <c:pt idx="3919">
                  <c:v>8</c:v>
                </c:pt>
                <c:pt idx="3920">
                  <c:v>9</c:v>
                </c:pt>
                <c:pt idx="3921">
                  <c:v>10</c:v>
                </c:pt>
                <c:pt idx="3922">
                  <c:v>6</c:v>
                </c:pt>
                <c:pt idx="3923">
                  <c:v>6</c:v>
                </c:pt>
                <c:pt idx="3924">
                  <c:v>9</c:v>
                </c:pt>
                <c:pt idx="3925">
                  <c:v>4</c:v>
                </c:pt>
                <c:pt idx="3926">
                  <c:v>7</c:v>
                </c:pt>
                <c:pt idx="3927">
                  <c:v>4</c:v>
                </c:pt>
                <c:pt idx="3928">
                  <c:v>7</c:v>
                </c:pt>
                <c:pt idx="3929">
                  <c:v>6</c:v>
                </c:pt>
                <c:pt idx="3930">
                  <c:v>5</c:v>
                </c:pt>
                <c:pt idx="3931">
                  <c:v>12</c:v>
                </c:pt>
                <c:pt idx="3932">
                  <c:v>13</c:v>
                </c:pt>
                <c:pt idx="3933">
                  <c:v>6</c:v>
                </c:pt>
                <c:pt idx="3934">
                  <c:v>6</c:v>
                </c:pt>
                <c:pt idx="3935">
                  <c:v>10</c:v>
                </c:pt>
                <c:pt idx="3936">
                  <c:v>14</c:v>
                </c:pt>
                <c:pt idx="3937">
                  <c:v>1</c:v>
                </c:pt>
                <c:pt idx="3938">
                  <c:v>5</c:v>
                </c:pt>
                <c:pt idx="3939">
                  <c:v>3</c:v>
                </c:pt>
                <c:pt idx="3940">
                  <c:v>8</c:v>
                </c:pt>
                <c:pt idx="3941">
                  <c:v>7</c:v>
                </c:pt>
                <c:pt idx="3942">
                  <c:v>9</c:v>
                </c:pt>
                <c:pt idx="3943">
                  <c:v>3</c:v>
                </c:pt>
                <c:pt idx="3944">
                  <c:v>4</c:v>
                </c:pt>
                <c:pt idx="3945">
                  <c:v>13</c:v>
                </c:pt>
                <c:pt idx="3946">
                  <c:v>3</c:v>
                </c:pt>
                <c:pt idx="3947">
                  <c:v>6</c:v>
                </c:pt>
                <c:pt idx="3948">
                  <c:v>8</c:v>
                </c:pt>
                <c:pt idx="3949">
                  <c:v>9</c:v>
                </c:pt>
                <c:pt idx="3950">
                  <c:v>12</c:v>
                </c:pt>
                <c:pt idx="3951">
                  <c:v>8</c:v>
                </c:pt>
                <c:pt idx="3952">
                  <c:v>5</c:v>
                </c:pt>
                <c:pt idx="3953">
                  <c:v>11</c:v>
                </c:pt>
                <c:pt idx="3954">
                  <c:v>5</c:v>
                </c:pt>
                <c:pt idx="3955">
                  <c:v>3</c:v>
                </c:pt>
                <c:pt idx="3956">
                  <c:v>6</c:v>
                </c:pt>
                <c:pt idx="3957">
                  <c:v>5</c:v>
                </c:pt>
                <c:pt idx="3958">
                  <c:v>6</c:v>
                </c:pt>
                <c:pt idx="3959">
                  <c:v>10</c:v>
                </c:pt>
                <c:pt idx="3960">
                  <c:v>3</c:v>
                </c:pt>
                <c:pt idx="3961">
                  <c:v>4</c:v>
                </c:pt>
                <c:pt idx="3962">
                  <c:v>4</c:v>
                </c:pt>
                <c:pt idx="3963">
                  <c:v>7</c:v>
                </c:pt>
                <c:pt idx="3964">
                  <c:v>7</c:v>
                </c:pt>
                <c:pt idx="3965">
                  <c:v>6</c:v>
                </c:pt>
                <c:pt idx="3966">
                  <c:v>5</c:v>
                </c:pt>
                <c:pt idx="3967">
                  <c:v>4</c:v>
                </c:pt>
                <c:pt idx="3968">
                  <c:v>10</c:v>
                </c:pt>
                <c:pt idx="3969">
                  <c:v>6</c:v>
                </c:pt>
                <c:pt idx="3970">
                  <c:v>9</c:v>
                </c:pt>
                <c:pt idx="3971">
                  <c:v>4</c:v>
                </c:pt>
                <c:pt idx="3972">
                  <c:v>5</c:v>
                </c:pt>
                <c:pt idx="3973">
                  <c:v>5</c:v>
                </c:pt>
                <c:pt idx="3974">
                  <c:v>4</c:v>
                </c:pt>
                <c:pt idx="3975">
                  <c:v>4</c:v>
                </c:pt>
                <c:pt idx="3976">
                  <c:v>7</c:v>
                </c:pt>
                <c:pt idx="3977">
                  <c:v>8</c:v>
                </c:pt>
                <c:pt idx="3978">
                  <c:v>2</c:v>
                </c:pt>
                <c:pt idx="3979">
                  <c:v>5</c:v>
                </c:pt>
                <c:pt idx="3980">
                  <c:v>3</c:v>
                </c:pt>
                <c:pt idx="3981">
                  <c:v>0</c:v>
                </c:pt>
                <c:pt idx="3982">
                  <c:v>6</c:v>
                </c:pt>
                <c:pt idx="3983">
                  <c:v>4</c:v>
                </c:pt>
                <c:pt idx="3984">
                  <c:v>5</c:v>
                </c:pt>
                <c:pt idx="3985">
                  <c:v>13</c:v>
                </c:pt>
                <c:pt idx="3986">
                  <c:v>4</c:v>
                </c:pt>
                <c:pt idx="3987">
                  <c:v>6</c:v>
                </c:pt>
                <c:pt idx="3988">
                  <c:v>3</c:v>
                </c:pt>
                <c:pt idx="3989">
                  <c:v>7</c:v>
                </c:pt>
                <c:pt idx="3990">
                  <c:v>9</c:v>
                </c:pt>
                <c:pt idx="3991">
                  <c:v>6</c:v>
                </c:pt>
                <c:pt idx="3992">
                  <c:v>4</c:v>
                </c:pt>
                <c:pt idx="3993">
                  <c:v>4</c:v>
                </c:pt>
                <c:pt idx="3994">
                  <c:v>4</c:v>
                </c:pt>
                <c:pt idx="3995">
                  <c:v>7</c:v>
                </c:pt>
                <c:pt idx="3996">
                  <c:v>8</c:v>
                </c:pt>
                <c:pt idx="3997">
                  <c:v>4</c:v>
                </c:pt>
                <c:pt idx="3998">
                  <c:v>4</c:v>
                </c:pt>
                <c:pt idx="3999">
                  <c:v>7</c:v>
                </c:pt>
                <c:pt idx="4000">
                  <c:v>11</c:v>
                </c:pt>
                <c:pt idx="4001">
                  <c:v>7</c:v>
                </c:pt>
                <c:pt idx="4002">
                  <c:v>5</c:v>
                </c:pt>
                <c:pt idx="4003">
                  <c:v>5</c:v>
                </c:pt>
                <c:pt idx="4004">
                  <c:v>5</c:v>
                </c:pt>
                <c:pt idx="4005">
                  <c:v>6</c:v>
                </c:pt>
                <c:pt idx="4006">
                  <c:v>5</c:v>
                </c:pt>
                <c:pt idx="4007">
                  <c:v>4</c:v>
                </c:pt>
                <c:pt idx="4008">
                  <c:v>9</c:v>
                </c:pt>
                <c:pt idx="4009">
                  <c:v>10</c:v>
                </c:pt>
                <c:pt idx="4010">
                  <c:v>8</c:v>
                </c:pt>
                <c:pt idx="4011">
                  <c:v>6</c:v>
                </c:pt>
                <c:pt idx="4012">
                  <c:v>5</c:v>
                </c:pt>
                <c:pt idx="4013">
                  <c:v>7</c:v>
                </c:pt>
                <c:pt idx="4014">
                  <c:v>5</c:v>
                </c:pt>
                <c:pt idx="4015">
                  <c:v>11</c:v>
                </c:pt>
                <c:pt idx="4016">
                  <c:v>8</c:v>
                </c:pt>
                <c:pt idx="4017">
                  <c:v>0</c:v>
                </c:pt>
                <c:pt idx="4018">
                  <c:v>9</c:v>
                </c:pt>
                <c:pt idx="4019">
                  <c:v>7</c:v>
                </c:pt>
                <c:pt idx="4020">
                  <c:v>2</c:v>
                </c:pt>
                <c:pt idx="4021">
                  <c:v>4</c:v>
                </c:pt>
                <c:pt idx="4022">
                  <c:v>6</c:v>
                </c:pt>
                <c:pt idx="4023">
                  <c:v>5</c:v>
                </c:pt>
                <c:pt idx="4024">
                  <c:v>4</c:v>
                </c:pt>
                <c:pt idx="4025">
                  <c:v>4</c:v>
                </c:pt>
                <c:pt idx="4026">
                  <c:v>3</c:v>
                </c:pt>
                <c:pt idx="4027">
                  <c:v>6</c:v>
                </c:pt>
                <c:pt idx="4028">
                  <c:v>6</c:v>
                </c:pt>
                <c:pt idx="4029">
                  <c:v>3</c:v>
                </c:pt>
                <c:pt idx="4030">
                  <c:v>4</c:v>
                </c:pt>
                <c:pt idx="4031">
                  <c:v>6</c:v>
                </c:pt>
                <c:pt idx="4032">
                  <c:v>5</c:v>
                </c:pt>
                <c:pt idx="4033">
                  <c:v>2</c:v>
                </c:pt>
                <c:pt idx="4034">
                  <c:v>4</c:v>
                </c:pt>
                <c:pt idx="4035">
                  <c:v>3</c:v>
                </c:pt>
                <c:pt idx="4036">
                  <c:v>2</c:v>
                </c:pt>
                <c:pt idx="4037">
                  <c:v>1</c:v>
                </c:pt>
                <c:pt idx="4038">
                  <c:v>4</c:v>
                </c:pt>
                <c:pt idx="4039">
                  <c:v>2</c:v>
                </c:pt>
                <c:pt idx="4040">
                  <c:v>8</c:v>
                </c:pt>
                <c:pt idx="4041">
                  <c:v>5</c:v>
                </c:pt>
                <c:pt idx="4042">
                  <c:v>11</c:v>
                </c:pt>
                <c:pt idx="4043">
                  <c:v>7</c:v>
                </c:pt>
                <c:pt idx="4044">
                  <c:v>6</c:v>
                </c:pt>
                <c:pt idx="4045">
                  <c:v>3</c:v>
                </c:pt>
                <c:pt idx="4046">
                  <c:v>8</c:v>
                </c:pt>
                <c:pt idx="4047">
                  <c:v>6</c:v>
                </c:pt>
                <c:pt idx="4048">
                  <c:v>7</c:v>
                </c:pt>
                <c:pt idx="4049">
                  <c:v>5</c:v>
                </c:pt>
                <c:pt idx="4050">
                  <c:v>4</c:v>
                </c:pt>
                <c:pt idx="4051">
                  <c:v>8</c:v>
                </c:pt>
                <c:pt idx="4052">
                  <c:v>6</c:v>
                </c:pt>
                <c:pt idx="4053">
                  <c:v>2</c:v>
                </c:pt>
                <c:pt idx="4054">
                  <c:v>5</c:v>
                </c:pt>
                <c:pt idx="4055">
                  <c:v>3</c:v>
                </c:pt>
                <c:pt idx="4056">
                  <c:v>3</c:v>
                </c:pt>
                <c:pt idx="4057">
                  <c:v>7</c:v>
                </c:pt>
                <c:pt idx="4058">
                  <c:v>8</c:v>
                </c:pt>
                <c:pt idx="4059">
                  <c:v>3</c:v>
                </c:pt>
                <c:pt idx="4060">
                  <c:v>2</c:v>
                </c:pt>
                <c:pt idx="4061">
                  <c:v>0</c:v>
                </c:pt>
                <c:pt idx="4062">
                  <c:v>10</c:v>
                </c:pt>
                <c:pt idx="4063">
                  <c:v>4</c:v>
                </c:pt>
                <c:pt idx="4064">
                  <c:v>2</c:v>
                </c:pt>
                <c:pt idx="4065">
                  <c:v>5</c:v>
                </c:pt>
                <c:pt idx="4066">
                  <c:v>4</c:v>
                </c:pt>
                <c:pt idx="4067">
                  <c:v>4</c:v>
                </c:pt>
                <c:pt idx="4068">
                  <c:v>11</c:v>
                </c:pt>
                <c:pt idx="4069">
                  <c:v>7</c:v>
                </c:pt>
                <c:pt idx="4070">
                  <c:v>4</c:v>
                </c:pt>
                <c:pt idx="4071">
                  <c:v>7</c:v>
                </c:pt>
                <c:pt idx="4072">
                  <c:v>5</c:v>
                </c:pt>
                <c:pt idx="4073">
                  <c:v>8</c:v>
                </c:pt>
                <c:pt idx="4074">
                  <c:v>7</c:v>
                </c:pt>
                <c:pt idx="4075">
                  <c:v>3</c:v>
                </c:pt>
                <c:pt idx="4076">
                  <c:v>4</c:v>
                </c:pt>
                <c:pt idx="4077">
                  <c:v>6</c:v>
                </c:pt>
                <c:pt idx="4078">
                  <c:v>4</c:v>
                </c:pt>
                <c:pt idx="4079">
                  <c:v>7</c:v>
                </c:pt>
                <c:pt idx="4080">
                  <c:v>7</c:v>
                </c:pt>
                <c:pt idx="4081">
                  <c:v>4</c:v>
                </c:pt>
                <c:pt idx="4082">
                  <c:v>7</c:v>
                </c:pt>
                <c:pt idx="4083">
                  <c:v>4</c:v>
                </c:pt>
                <c:pt idx="4084">
                  <c:v>3</c:v>
                </c:pt>
                <c:pt idx="4085">
                  <c:v>6</c:v>
                </c:pt>
                <c:pt idx="4086">
                  <c:v>10</c:v>
                </c:pt>
                <c:pt idx="4087">
                  <c:v>5</c:v>
                </c:pt>
                <c:pt idx="4088">
                  <c:v>7</c:v>
                </c:pt>
                <c:pt idx="4089">
                  <c:v>6</c:v>
                </c:pt>
                <c:pt idx="4090">
                  <c:v>6</c:v>
                </c:pt>
                <c:pt idx="4091">
                  <c:v>3</c:v>
                </c:pt>
                <c:pt idx="4092">
                  <c:v>5</c:v>
                </c:pt>
                <c:pt idx="4093">
                  <c:v>4</c:v>
                </c:pt>
                <c:pt idx="4094">
                  <c:v>4</c:v>
                </c:pt>
                <c:pt idx="4095">
                  <c:v>5</c:v>
                </c:pt>
                <c:pt idx="4096">
                  <c:v>4</c:v>
                </c:pt>
                <c:pt idx="4097">
                  <c:v>3</c:v>
                </c:pt>
                <c:pt idx="4098">
                  <c:v>6</c:v>
                </c:pt>
                <c:pt idx="4099">
                  <c:v>5</c:v>
                </c:pt>
                <c:pt idx="4100">
                  <c:v>10</c:v>
                </c:pt>
                <c:pt idx="4101">
                  <c:v>3</c:v>
                </c:pt>
                <c:pt idx="4102">
                  <c:v>5</c:v>
                </c:pt>
                <c:pt idx="4103">
                  <c:v>3</c:v>
                </c:pt>
                <c:pt idx="4104">
                  <c:v>4</c:v>
                </c:pt>
                <c:pt idx="4105">
                  <c:v>7</c:v>
                </c:pt>
                <c:pt idx="4106">
                  <c:v>4</c:v>
                </c:pt>
                <c:pt idx="4107">
                  <c:v>3</c:v>
                </c:pt>
                <c:pt idx="4108">
                  <c:v>4</c:v>
                </c:pt>
                <c:pt idx="4109">
                  <c:v>4</c:v>
                </c:pt>
                <c:pt idx="4110">
                  <c:v>8</c:v>
                </c:pt>
                <c:pt idx="4111">
                  <c:v>10</c:v>
                </c:pt>
                <c:pt idx="4112">
                  <c:v>3</c:v>
                </c:pt>
                <c:pt idx="4113">
                  <c:v>4</c:v>
                </c:pt>
                <c:pt idx="4114">
                  <c:v>8</c:v>
                </c:pt>
                <c:pt idx="4115">
                  <c:v>4</c:v>
                </c:pt>
                <c:pt idx="4116">
                  <c:v>6</c:v>
                </c:pt>
                <c:pt idx="4117">
                  <c:v>3</c:v>
                </c:pt>
                <c:pt idx="4118">
                  <c:v>5</c:v>
                </c:pt>
                <c:pt idx="4119">
                  <c:v>4</c:v>
                </c:pt>
                <c:pt idx="4120">
                  <c:v>3</c:v>
                </c:pt>
                <c:pt idx="4121">
                  <c:v>5</c:v>
                </c:pt>
                <c:pt idx="4122">
                  <c:v>5</c:v>
                </c:pt>
                <c:pt idx="4123">
                  <c:v>4</c:v>
                </c:pt>
                <c:pt idx="4124">
                  <c:v>5</c:v>
                </c:pt>
                <c:pt idx="4125">
                  <c:v>4</c:v>
                </c:pt>
                <c:pt idx="4126">
                  <c:v>2</c:v>
                </c:pt>
                <c:pt idx="4127">
                  <c:v>4</c:v>
                </c:pt>
                <c:pt idx="4128">
                  <c:v>3</c:v>
                </c:pt>
                <c:pt idx="4129">
                  <c:v>3</c:v>
                </c:pt>
                <c:pt idx="4130">
                  <c:v>3</c:v>
                </c:pt>
                <c:pt idx="4131">
                  <c:v>3</c:v>
                </c:pt>
                <c:pt idx="4132">
                  <c:v>7</c:v>
                </c:pt>
                <c:pt idx="4133">
                  <c:v>8</c:v>
                </c:pt>
                <c:pt idx="4134">
                  <c:v>5</c:v>
                </c:pt>
                <c:pt idx="4135">
                  <c:v>1</c:v>
                </c:pt>
                <c:pt idx="4136">
                  <c:v>4</c:v>
                </c:pt>
                <c:pt idx="4137">
                  <c:v>5</c:v>
                </c:pt>
                <c:pt idx="4138">
                  <c:v>2</c:v>
                </c:pt>
                <c:pt idx="4139">
                  <c:v>2</c:v>
                </c:pt>
                <c:pt idx="4140">
                  <c:v>6</c:v>
                </c:pt>
                <c:pt idx="4141">
                  <c:v>3</c:v>
                </c:pt>
                <c:pt idx="4142">
                  <c:v>7</c:v>
                </c:pt>
                <c:pt idx="4143">
                  <c:v>5</c:v>
                </c:pt>
                <c:pt idx="4144">
                  <c:v>4</c:v>
                </c:pt>
                <c:pt idx="4145">
                  <c:v>7</c:v>
                </c:pt>
                <c:pt idx="4146">
                  <c:v>10</c:v>
                </c:pt>
                <c:pt idx="4147">
                  <c:v>6</c:v>
                </c:pt>
                <c:pt idx="4148">
                  <c:v>5</c:v>
                </c:pt>
                <c:pt idx="4149">
                  <c:v>10</c:v>
                </c:pt>
                <c:pt idx="4150">
                  <c:v>2</c:v>
                </c:pt>
                <c:pt idx="4151">
                  <c:v>9</c:v>
                </c:pt>
                <c:pt idx="4152">
                  <c:v>5</c:v>
                </c:pt>
                <c:pt idx="4153">
                  <c:v>5</c:v>
                </c:pt>
                <c:pt idx="4154">
                  <c:v>3</c:v>
                </c:pt>
                <c:pt idx="4155">
                  <c:v>5</c:v>
                </c:pt>
                <c:pt idx="4156">
                  <c:v>4</c:v>
                </c:pt>
                <c:pt idx="4157">
                  <c:v>1</c:v>
                </c:pt>
                <c:pt idx="4158">
                  <c:v>2</c:v>
                </c:pt>
                <c:pt idx="4159">
                  <c:v>5</c:v>
                </c:pt>
                <c:pt idx="4160">
                  <c:v>5</c:v>
                </c:pt>
                <c:pt idx="4161">
                  <c:v>5</c:v>
                </c:pt>
                <c:pt idx="4162">
                  <c:v>4</c:v>
                </c:pt>
                <c:pt idx="4163">
                  <c:v>6</c:v>
                </c:pt>
                <c:pt idx="4164">
                  <c:v>4</c:v>
                </c:pt>
                <c:pt idx="4165">
                  <c:v>5</c:v>
                </c:pt>
                <c:pt idx="4166">
                  <c:v>7</c:v>
                </c:pt>
                <c:pt idx="4167">
                  <c:v>4</c:v>
                </c:pt>
                <c:pt idx="4168">
                  <c:v>4</c:v>
                </c:pt>
                <c:pt idx="4169">
                  <c:v>6</c:v>
                </c:pt>
                <c:pt idx="4170">
                  <c:v>2</c:v>
                </c:pt>
                <c:pt idx="4171">
                  <c:v>5</c:v>
                </c:pt>
                <c:pt idx="4172">
                  <c:v>3</c:v>
                </c:pt>
                <c:pt idx="4173">
                  <c:v>1</c:v>
                </c:pt>
                <c:pt idx="4174">
                  <c:v>6</c:v>
                </c:pt>
                <c:pt idx="4175">
                  <c:v>3</c:v>
                </c:pt>
                <c:pt idx="4176">
                  <c:v>3</c:v>
                </c:pt>
                <c:pt idx="4177">
                  <c:v>10</c:v>
                </c:pt>
                <c:pt idx="4178">
                  <c:v>7</c:v>
                </c:pt>
                <c:pt idx="4179">
                  <c:v>3</c:v>
                </c:pt>
                <c:pt idx="4180">
                  <c:v>6</c:v>
                </c:pt>
                <c:pt idx="4181">
                  <c:v>6</c:v>
                </c:pt>
                <c:pt idx="4182">
                  <c:v>8</c:v>
                </c:pt>
                <c:pt idx="4183">
                  <c:v>7</c:v>
                </c:pt>
                <c:pt idx="4184">
                  <c:v>6</c:v>
                </c:pt>
                <c:pt idx="4185">
                  <c:v>5</c:v>
                </c:pt>
                <c:pt idx="4186">
                  <c:v>3</c:v>
                </c:pt>
                <c:pt idx="4187">
                  <c:v>4</c:v>
                </c:pt>
                <c:pt idx="4188">
                  <c:v>7</c:v>
                </c:pt>
                <c:pt idx="4189">
                  <c:v>6</c:v>
                </c:pt>
                <c:pt idx="4190">
                  <c:v>6</c:v>
                </c:pt>
                <c:pt idx="4191">
                  <c:v>5</c:v>
                </c:pt>
                <c:pt idx="4192">
                  <c:v>3</c:v>
                </c:pt>
                <c:pt idx="4193">
                  <c:v>6</c:v>
                </c:pt>
                <c:pt idx="4194">
                  <c:v>4</c:v>
                </c:pt>
                <c:pt idx="4195">
                  <c:v>6</c:v>
                </c:pt>
                <c:pt idx="4196">
                  <c:v>4</c:v>
                </c:pt>
                <c:pt idx="4197">
                  <c:v>3</c:v>
                </c:pt>
                <c:pt idx="4198">
                  <c:v>5</c:v>
                </c:pt>
                <c:pt idx="4199">
                  <c:v>6</c:v>
                </c:pt>
                <c:pt idx="4200">
                  <c:v>8</c:v>
                </c:pt>
                <c:pt idx="4201">
                  <c:v>3</c:v>
                </c:pt>
                <c:pt idx="4202">
                  <c:v>4</c:v>
                </c:pt>
                <c:pt idx="4203">
                  <c:v>4</c:v>
                </c:pt>
                <c:pt idx="4204">
                  <c:v>4</c:v>
                </c:pt>
                <c:pt idx="4205">
                  <c:v>6</c:v>
                </c:pt>
                <c:pt idx="4206">
                  <c:v>4</c:v>
                </c:pt>
                <c:pt idx="4207">
                  <c:v>5</c:v>
                </c:pt>
                <c:pt idx="4208">
                  <c:v>6</c:v>
                </c:pt>
                <c:pt idx="4209">
                  <c:v>2</c:v>
                </c:pt>
                <c:pt idx="4210">
                  <c:v>2</c:v>
                </c:pt>
                <c:pt idx="4211">
                  <c:v>5</c:v>
                </c:pt>
                <c:pt idx="4212">
                  <c:v>3</c:v>
                </c:pt>
                <c:pt idx="4213">
                  <c:v>5</c:v>
                </c:pt>
                <c:pt idx="4214">
                  <c:v>5</c:v>
                </c:pt>
                <c:pt idx="4215">
                  <c:v>4</c:v>
                </c:pt>
                <c:pt idx="4216">
                  <c:v>1</c:v>
                </c:pt>
                <c:pt idx="4217">
                  <c:v>6</c:v>
                </c:pt>
                <c:pt idx="4218">
                  <c:v>7</c:v>
                </c:pt>
                <c:pt idx="4219">
                  <c:v>6</c:v>
                </c:pt>
                <c:pt idx="4220">
                  <c:v>3</c:v>
                </c:pt>
                <c:pt idx="4221">
                  <c:v>2</c:v>
                </c:pt>
                <c:pt idx="4222">
                  <c:v>4</c:v>
                </c:pt>
                <c:pt idx="4223">
                  <c:v>4</c:v>
                </c:pt>
                <c:pt idx="4224">
                  <c:v>7</c:v>
                </c:pt>
                <c:pt idx="4225">
                  <c:v>7</c:v>
                </c:pt>
                <c:pt idx="4226">
                  <c:v>4</c:v>
                </c:pt>
                <c:pt idx="4227">
                  <c:v>5</c:v>
                </c:pt>
                <c:pt idx="4228">
                  <c:v>4</c:v>
                </c:pt>
                <c:pt idx="4229">
                  <c:v>7</c:v>
                </c:pt>
                <c:pt idx="4230">
                  <c:v>5</c:v>
                </c:pt>
                <c:pt idx="4231">
                  <c:v>7</c:v>
                </c:pt>
                <c:pt idx="4232">
                  <c:v>9</c:v>
                </c:pt>
                <c:pt idx="4233">
                  <c:v>4</c:v>
                </c:pt>
                <c:pt idx="4234">
                  <c:v>1</c:v>
                </c:pt>
                <c:pt idx="4235">
                  <c:v>4</c:v>
                </c:pt>
                <c:pt idx="4236">
                  <c:v>5</c:v>
                </c:pt>
                <c:pt idx="4237">
                  <c:v>7</c:v>
                </c:pt>
                <c:pt idx="4238">
                  <c:v>8</c:v>
                </c:pt>
                <c:pt idx="4239">
                  <c:v>8</c:v>
                </c:pt>
                <c:pt idx="4240">
                  <c:v>8</c:v>
                </c:pt>
                <c:pt idx="4241">
                  <c:v>4</c:v>
                </c:pt>
                <c:pt idx="4242">
                  <c:v>3</c:v>
                </c:pt>
                <c:pt idx="4243">
                  <c:v>0</c:v>
                </c:pt>
                <c:pt idx="4244">
                  <c:v>3</c:v>
                </c:pt>
                <c:pt idx="4245">
                  <c:v>4</c:v>
                </c:pt>
                <c:pt idx="4246">
                  <c:v>7</c:v>
                </c:pt>
                <c:pt idx="4247">
                  <c:v>6</c:v>
                </c:pt>
                <c:pt idx="4248">
                  <c:v>5</c:v>
                </c:pt>
                <c:pt idx="4249">
                  <c:v>5</c:v>
                </c:pt>
                <c:pt idx="4250">
                  <c:v>2</c:v>
                </c:pt>
                <c:pt idx="4251">
                  <c:v>6</c:v>
                </c:pt>
                <c:pt idx="4252">
                  <c:v>6</c:v>
                </c:pt>
                <c:pt idx="4253">
                  <c:v>3</c:v>
                </c:pt>
                <c:pt idx="4254">
                  <c:v>4</c:v>
                </c:pt>
                <c:pt idx="4255">
                  <c:v>7</c:v>
                </c:pt>
                <c:pt idx="4256">
                  <c:v>6</c:v>
                </c:pt>
                <c:pt idx="4257">
                  <c:v>7</c:v>
                </c:pt>
                <c:pt idx="4258">
                  <c:v>3</c:v>
                </c:pt>
                <c:pt idx="4259">
                  <c:v>4</c:v>
                </c:pt>
                <c:pt idx="4260">
                  <c:v>7</c:v>
                </c:pt>
                <c:pt idx="4261">
                  <c:v>8</c:v>
                </c:pt>
                <c:pt idx="4262">
                  <c:v>5</c:v>
                </c:pt>
                <c:pt idx="4263">
                  <c:v>3</c:v>
                </c:pt>
                <c:pt idx="4264">
                  <c:v>3</c:v>
                </c:pt>
                <c:pt idx="4265">
                  <c:v>5</c:v>
                </c:pt>
                <c:pt idx="4266">
                  <c:v>6</c:v>
                </c:pt>
                <c:pt idx="4267">
                  <c:v>1</c:v>
                </c:pt>
                <c:pt idx="4268">
                  <c:v>4</c:v>
                </c:pt>
                <c:pt idx="4269">
                  <c:v>8</c:v>
                </c:pt>
                <c:pt idx="4270">
                  <c:v>5</c:v>
                </c:pt>
                <c:pt idx="4271">
                  <c:v>11</c:v>
                </c:pt>
                <c:pt idx="4272">
                  <c:v>4</c:v>
                </c:pt>
                <c:pt idx="4273">
                  <c:v>3</c:v>
                </c:pt>
                <c:pt idx="4274">
                  <c:v>4</c:v>
                </c:pt>
                <c:pt idx="4275">
                  <c:v>4</c:v>
                </c:pt>
                <c:pt idx="4276">
                  <c:v>5</c:v>
                </c:pt>
                <c:pt idx="4277">
                  <c:v>5</c:v>
                </c:pt>
                <c:pt idx="4278">
                  <c:v>8</c:v>
                </c:pt>
                <c:pt idx="4279">
                  <c:v>5</c:v>
                </c:pt>
                <c:pt idx="4280">
                  <c:v>4</c:v>
                </c:pt>
                <c:pt idx="4281">
                  <c:v>2</c:v>
                </c:pt>
                <c:pt idx="4282">
                  <c:v>7</c:v>
                </c:pt>
                <c:pt idx="4283">
                  <c:v>3</c:v>
                </c:pt>
                <c:pt idx="4284">
                  <c:v>3</c:v>
                </c:pt>
                <c:pt idx="4285">
                  <c:v>3</c:v>
                </c:pt>
                <c:pt idx="4286">
                  <c:v>3</c:v>
                </c:pt>
                <c:pt idx="4287">
                  <c:v>6</c:v>
                </c:pt>
                <c:pt idx="4288">
                  <c:v>3</c:v>
                </c:pt>
                <c:pt idx="4289">
                  <c:v>3</c:v>
                </c:pt>
                <c:pt idx="4290">
                  <c:v>5</c:v>
                </c:pt>
                <c:pt idx="4291">
                  <c:v>4</c:v>
                </c:pt>
                <c:pt idx="4292">
                  <c:v>4</c:v>
                </c:pt>
                <c:pt idx="4293">
                  <c:v>5</c:v>
                </c:pt>
                <c:pt idx="4294">
                  <c:v>6</c:v>
                </c:pt>
                <c:pt idx="4295">
                  <c:v>4</c:v>
                </c:pt>
                <c:pt idx="4296">
                  <c:v>3</c:v>
                </c:pt>
                <c:pt idx="4297">
                  <c:v>7</c:v>
                </c:pt>
                <c:pt idx="4298">
                  <c:v>0</c:v>
                </c:pt>
                <c:pt idx="4299">
                  <c:v>6</c:v>
                </c:pt>
                <c:pt idx="4300">
                  <c:v>7</c:v>
                </c:pt>
                <c:pt idx="4301">
                  <c:v>2</c:v>
                </c:pt>
                <c:pt idx="4302">
                  <c:v>5</c:v>
                </c:pt>
                <c:pt idx="4303">
                  <c:v>4</c:v>
                </c:pt>
                <c:pt idx="4304">
                  <c:v>10</c:v>
                </c:pt>
                <c:pt idx="4305">
                  <c:v>5</c:v>
                </c:pt>
                <c:pt idx="4306">
                  <c:v>5</c:v>
                </c:pt>
                <c:pt idx="4307">
                  <c:v>2</c:v>
                </c:pt>
                <c:pt idx="4308">
                  <c:v>4</c:v>
                </c:pt>
                <c:pt idx="4309">
                  <c:v>7</c:v>
                </c:pt>
                <c:pt idx="4310">
                  <c:v>3</c:v>
                </c:pt>
                <c:pt idx="4311">
                  <c:v>2</c:v>
                </c:pt>
                <c:pt idx="4312">
                  <c:v>1</c:v>
                </c:pt>
                <c:pt idx="4313">
                  <c:v>7</c:v>
                </c:pt>
                <c:pt idx="4314">
                  <c:v>3</c:v>
                </c:pt>
                <c:pt idx="4315">
                  <c:v>5</c:v>
                </c:pt>
                <c:pt idx="4316">
                  <c:v>3</c:v>
                </c:pt>
                <c:pt idx="4317">
                  <c:v>2</c:v>
                </c:pt>
                <c:pt idx="4318">
                  <c:v>2</c:v>
                </c:pt>
                <c:pt idx="4319">
                  <c:v>3</c:v>
                </c:pt>
                <c:pt idx="4320">
                  <c:v>5</c:v>
                </c:pt>
                <c:pt idx="4321">
                  <c:v>8</c:v>
                </c:pt>
                <c:pt idx="4322">
                  <c:v>4</c:v>
                </c:pt>
                <c:pt idx="4323">
                  <c:v>1</c:v>
                </c:pt>
                <c:pt idx="4324">
                  <c:v>4</c:v>
                </c:pt>
                <c:pt idx="4325">
                  <c:v>10</c:v>
                </c:pt>
                <c:pt idx="4326">
                  <c:v>6</c:v>
                </c:pt>
                <c:pt idx="4327">
                  <c:v>4</c:v>
                </c:pt>
                <c:pt idx="4328">
                  <c:v>7</c:v>
                </c:pt>
                <c:pt idx="4329">
                  <c:v>6</c:v>
                </c:pt>
                <c:pt idx="4330">
                  <c:v>5</c:v>
                </c:pt>
                <c:pt idx="4331">
                  <c:v>1</c:v>
                </c:pt>
                <c:pt idx="4332">
                  <c:v>5</c:v>
                </c:pt>
                <c:pt idx="4333">
                  <c:v>1</c:v>
                </c:pt>
                <c:pt idx="4334">
                  <c:v>5</c:v>
                </c:pt>
                <c:pt idx="4335">
                  <c:v>4</c:v>
                </c:pt>
                <c:pt idx="4336">
                  <c:v>7</c:v>
                </c:pt>
                <c:pt idx="4337">
                  <c:v>7</c:v>
                </c:pt>
                <c:pt idx="4338">
                  <c:v>4</c:v>
                </c:pt>
                <c:pt idx="4339">
                  <c:v>1</c:v>
                </c:pt>
                <c:pt idx="4340">
                  <c:v>7</c:v>
                </c:pt>
                <c:pt idx="4341">
                  <c:v>0</c:v>
                </c:pt>
                <c:pt idx="4342">
                  <c:v>11</c:v>
                </c:pt>
                <c:pt idx="4343">
                  <c:v>7</c:v>
                </c:pt>
                <c:pt idx="4344">
                  <c:v>4</c:v>
                </c:pt>
                <c:pt idx="4345">
                  <c:v>10</c:v>
                </c:pt>
                <c:pt idx="4346">
                  <c:v>7</c:v>
                </c:pt>
                <c:pt idx="4347">
                  <c:v>6</c:v>
                </c:pt>
                <c:pt idx="4348">
                  <c:v>6</c:v>
                </c:pt>
                <c:pt idx="4349">
                  <c:v>7</c:v>
                </c:pt>
                <c:pt idx="4350">
                  <c:v>8</c:v>
                </c:pt>
                <c:pt idx="4351">
                  <c:v>4</c:v>
                </c:pt>
                <c:pt idx="4352">
                  <c:v>9</c:v>
                </c:pt>
                <c:pt idx="4353">
                  <c:v>6</c:v>
                </c:pt>
                <c:pt idx="4354">
                  <c:v>8</c:v>
                </c:pt>
                <c:pt idx="4355">
                  <c:v>7</c:v>
                </c:pt>
                <c:pt idx="4356">
                  <c:v>10</c:v>
                </c:pt>
                <c:pt idx="4357">
                  <c:v>5</c:v>
                </c:pt>
                <c:pt idx="4358">
                  <c:v>10</c:v>
                </c:pt>
                <c:pt idx="4359">
                  <c:v>6</c:v>
                </c:pt>
                <c:pt idx="4360">
                  <c:v>9</c:v>
                </c:pt>
                <c:pt idx="4361">
                  <c:v>10</c:v>
                </c:pt>
                <c:pt idx="4362">
                  <c:v>11</c:v>
                </c:pt>
                <c:pt idx="4363">
                  <c:v>7</c:v>
                </c:pt>
                <c:pt idx="4364">
                  <c:v>9</c:v>
                </c:pt>
                <c:pt idx="4365">
                  <c:v>5</c:v>
                </c:pt>
                <c:pt idx="4366">
                  <c:v>10</c:v>
                </c:pt>
                <c:pt idx="4367">
                  <c:v>10</c:v>
                </c:pt>
                <c:pt idx="4368">
                  <c:v>7</c:v>
                </c:pt>
                <c:pt idx="4369">
                  <c:v>11</c:v>
                </c:pt>
                <c:pt idx="4370">
                  <c:v>7</c:v>
                </c:pt>
                <c:pt idx="4371">
                  <c:v>6</c:v>
                </c:pt>
                <c:pt idx="4372">
                  <c:v>9</c:v>
                </c:pt>
                <c:pt idx="4373">
                  <c:v>10</c:v>
                </c:pt>
                <c:pt idx="4374">
                  <c:v>7</c:v>
                </c:pt>
                <c:pt idx="4375">
                  <c:v>7</c:v>
                </c:pt>
                <c:pt idx="4376">
                  <c:v>6</c:v>
                </c:pt>
                <c:pt idx="4377">
                  <c:v>7</c:v>
                </c:pt>
                <c:pt idx="4378">
                  <c:v>9</c:v>
                </c:pt>
                <c:pt idx="4379">
                  <c:v>2</c:v>
                </c:pt>
                <c:pt idx="4380">
                  <c:v>11</c:v>
                </c:pt>
                <c:pt idx="4381">
                  <c:v>4</c:v>
                </c:pt>
                <c:pt idx="4382">
                  <c:v>6</c:v>
                </c:pt>
                <c:pt idx="4383">
                  <c:v>6</c:v>
                </c:pt>
                <c:pt idx="4384">
                  <c:v>10</c:v>
                </c:pt>
                <c:pt idx="4385">
                  <c:v>5</c:v>
                </c:pt>
                <c:pt idx="4386">
                  <c:v>10</c:v>
                </c:pt>
                <c:pt idx="4387">
                  <c:v>3</c:v>
                </c:pt>
                <c:pt idx="4388">
                  <c:v>7</c:v>
                </c:pt>
                <c:pt idx="4389">
                  <c:v>4</c:v>
                </c:pt>
                <c:pt idx="4390">
                  <c:v>7</c:v>
                </c:pt>
                <c:pt idx="4391">
                  <c:v>4</c:v>
                </c:pt>
                <c:pt idx="4392">
                  <c:v>7</c:v>
                </c:pt>
                <c:pt idx="4393">
                  <c:v>6</c:v>
                </c:pt>
                <c:pt idx="4394">
                  <c:v>4</c:v>
                </c:pt>
                <c:pt idx="4395">
                  <c:v>7</c:v>
                </c:pt>
                <c:pt idx="4396">
                  <c:v>7</c:v>
                </c:pt>
                <c:pt idx="4397">
                  <c:v>3</c:v>
                </c:pt>
                <c:pt idx="4398">
                  <c:v>6</c:v>
                </c:pt>
                <c:pt idx="4399">
                  <c:v>5</c:v>
                </c:pt>
                <c:pt idx="4400">
                  <c:v>7</c:v>
                </c:pt>
                <c:pt idx="4401">
                  <c:v>2</c:v>
                </c:pt>
                <c:pt idx="4402">
                  <c:v>4</c:v>
                </c:pt>
                <c:pt idx="4403">
                  <c:v>3</c:v>
                </c:pt>
                <c:pt idx="4404">
                  <c:v>7</c:v>
                </c:pt>
                <c:pt idx="4405">
                  <c:v>8</c:v>
                </c:pt>
                <c:pt idx="4406">
                  <c:v>5</c:v>
                </c:pt>
                <c:pt idx="4407">
                  <c:v>6</c:v>
                </c:pt>
                <c:pt idx="4408">
                  <c:v>2</c:v>
                </c:pt>
                <c:pt idx="4409">
                  <c:v>5</c:v>
                </c:pt>
                <c:pt idx="4410">
                  <c:v>6</c:v>
                </c:pt>
                <c:pt idx="4411">
                  <c:v>4</c:v>
                </c:pt>
                <c:pt idx="4412">
                  <c:v>4</c:v>
                </c:pt>
                <c:pt idx="4413">
                  <c:v>5</c:v>
                </c:pt>
                <c:pt idx="4414">
                  <c:v>4</c:v>
                </c:pt>
                <c:pt idx="4415">
                  <c:v>3</c:v>
                </c:pt>
                <c:pt idx="4416">
                  <c:v>5</c:v>
                </c:pt>
                <c:pt idx="4417">
                  <c:v>6</c:v>
                </c:pt>
                <c:pt idx="4418">
                  <c:v>0</c:v>
                </c:pt>
                <c:pt idx="4419">
                  <c:v>5</c:v>
                </c:pt>
                <c:pt idx="4420">
                  <c:v>7</c:v>
                </c:pt>
                <c:pt idx="4421">
                  <c:v>4</c:v>
                </c:pt>
                <c:pt idx="4422">
                  <c:v>6</c:v>
                </c:pt>
                <c:pt idx="4423">
                  <c:v>3</c:v>
                </c:pt>
                <c:pt idx="4424">
                  <c:v>4</c:v>
                </c:pt>
                <c:pt idx="4425">
                  <c:v>3</c:v>
                </c:pt>
                <c:pt idx="4426">
                  <c:v>5</c:v>
                </c:pt>
                <c:pt idx="4427">
                  <c:v>4</c:v>
                </c:pt>
                <c:pt idx="4428">
                  <c:v>4</c:v>
                </c:pt>
                <c:pt idx="4429">
                  <c:v>6</c:v>
                </c:pt>
                <c:pt idx="4430">
                  <c:v>3</c:v>
                </c:pt>
                <c:pt idx="4431">
                  <c:v>8</c:v>
                </c:pt>
                <c:pt idx="4432">
                  <c:v>5</c:v>
                </c:pt>
                <c:pt idx="4433">
                  <c:v>4</c:v>
                </c:pt>
                <c:pt idx="4434">
                  <c:v>4</c:v>
                </c:pt>
                <c:pt idx="4435">
                  <c:v>5</c:v>
                </c:pt>
                <c:pt idx="4436">
                  <c:v>8</c:v>
                </c:pt>
                <c:pt idx="4437">
                  <c:v>2</c:v>
                </c:pt>
                <c:pt idx="4438">
                  <c:v>2</c:v>
                </c:pt>
                <c:pt idx="4439">
                  <c:v>3</c:v>
                </c:pt>
                <c:pt idx="4440">
                  <c:v>8</c:v>
                </c:pt>
                <c:pt idx="4441">
                  <c:v>6</c:v>
                </c:pt>
                <c:pt idx="4442">
                  <c:v>2</c:v>
                </c:pt>
                <c:pt idx="4443">
                  <c:v>8</c:v>
                </c:pt>
                <c:pt idx="4444">
                  <c:v>3</c:v>
                </c:pt>
                <c:pt idx="4445">
                  <c:v>6</c:v>
                </c:pt>
                <c:pt idx="4446">
                  <c:v>6</c:v>
                </c:pt>
                <c:pt idx="4447">
                  <c:v>11</c:v>
                </c:pt>
                <c:pt idx="4448">
                  <c:v>4</c:v>
                </c:pt>
                <c:pt idx="4449">
                  <c:v>1</c:v>
                </c:pt>
                <c:pt idx="4450">
                  <c:v>3</c:v>
                </c:pt>
                <c:pt idx="4451">
                  <c:v>4</c:v>
                </c:pt>
                <c:pt idx="4452">
                  <c:v>1</c:v>
                </c:pt>
                <c:pt idx="4453">
                  <c:v>5</c:v>
                </c:pt>
                <c:pt idx="4454">
                  <c:v>5</c:v>
                </c:pt>
                <c:pt idx="4455">
                  <c:v>5</c:v>
                </c:pt>
                <c:pt idx="4456">
                  <c:v>4</c:v>
                </c:pt>
                <c:pt idx="4457">
                  <c:v>3</c:v>
                </c:pt>
                <c:pt idx="4458">
                  <c:v>2</c:v>
                </c:pt>
                <c:pt idx="4459">
                  <c:v>4</c:v>
                </c:pt>
                <c:pt idx="4460">
                  <c:v>4</c:v>
                </c:pt>
                <c:pt idx="4461">
                  <c:v>3</c:v>
                </c:pt>
                <c:pt idx="4462">
                  <c:v>6</c:v>
                </c:pt>
                <c:pt idx="4463">
                  <c:v>6</c:v>
                </c:pt>
                <c:pt idx="4464">
                  <c:v>7</c:v>
                </c:pt>
                <c:pt idx="4465">
                  <c:v>4</c:v>
                </c:pt>
                <c:pt idx="4466">
                  <c:v>3</c:v>
                </c:pt>
                <c:pt idx="4467">
                  <c:v>4</c:v>
                </c:pt>
                <c:pt idx="4468">
                  <c:v>3</c:v>
                </c:pt>
                <c:pt idx="4469">
                  <c:v>5</c:v>
                </c:pt>
                <c:pt idx="4470">
                  <c:v>6</c:v>
                </c:pt>
                <c:pt idx="4471">
                  <c:v>5</c:v>
                </c:pt>
                <c:pt idx="4472">
                  <c:v>7</c:v>
                </c:pt>
                <c:pt idx="4473">
                  <c:v>8</c:v>
                </c:pt>
                <c:pt idx="4474">
                  <c:v>3</c:v>
                </c:pt>
                <c:pt idx="4475">
                  <c:v>6</c:v>
                </c:pt>
                <c:pt idx="4476">
                  <c:v>3</c:v>
                </c:pt>
                <c:pt idx="4477">
                  <c:v>5</c:v>
                </c:pt>
                <c:pt idx="4478">
                  <c:v>7</c:v>
                </c:pt>
                <c:pt idx="4479">
                  <c:v>6</c:v>
                </c:pt>
                <c:pt idx="4480">
                  <c:v>9</c:v>
                </c:pt>
                <c:pt idx="4481">
                  <c:v>5</c:v>
                </c:pt>
                <c:pt idx="4482">
                  <c:v>4</c:v>
                </c:pt>
                <c:pt idx="4483">
                  <c:v>3</c:v>
                </c:pt>
                <c:pt idx="4484">
                  <c:v>3</c:v>
                </c:pt>
                <c:pt idx="4485">
                  <c:v>3</c:v>
                </c:pt>
                <c:pt idx="4486">
                  <c:v>2</c:v>
                </c:pt>
                <c:pt idx="4487">
                  <c:v>5</c:v>
                </c:pt>
                <c:pt idx="4488">
                  <c:v>5</c:v>
                </c:pt>
                <c:pt idx="4489">
                  <c:v>8</c:v>
                </c:pt>
                <c:pt idx="4490">
                  <c:v>3</c:v>
                </c:pt>
                <c:pt idx="4491">
                  <c:v>7</c:v>
                </c:pt>
                <c:pt idx="4492">
                  <c:v>3</c:v>
                </c:pt>
                <c:pt idx="4493">
                  <c:v>2</c:v>
                </c:pt>
                <c:pt idx="4494">
                  <c:v>4</c:v>
                </c:pt>
                <c:pt idx="4495">
                  <c:v>3</c:v>
                </c:pt>
                <c:pt idx="4496">
                  <c:v>5</c:v>
                </c:pt>
                <c:pt idx="4497">
                  <c:v>3</c:v>
                </c:pt>
                <c:pt idx="4498">
                  <c:v>3</c:v>
                </c:pt>
                <c:pt idx="4499">
                  <c:v>7</c:v>
                </c:pt>
                <c:pt idx="4500">
                  <c:v>1</c:v>
                </c:pt>
                <c:pt idx="4501">
                  <c:v>3</c:v>
                </c:pt>
                <c:pt idx="4502">
                  <c:v>3</c:v>
                </c:pt>
                <c:pt idx="4503">
                  <c:v>0</c:v>
                </c:pt>
                <c:pt idx="4504">
                  <c:v>4</c:v>
                </c:pt>
                <c:pt idx="4505">
                  <c:v>6</c:v>
                </c:pt>
                <c:pt idx="4506">
                  <c:v>2</c:v>
                </c:pt>
                <c:pt idx="4507">
                  <c:v>2</c:v>
                </c:pt>
                <c:pt idx="4508">
                  <c:v>8</c:v>
                </c:pt>
                <c:pt idx="4509">
                  <c:v>6</c:v>
                </c:pt>
                <c:pt idx="4510">
                  <c:v>4</c:v>
                </c:pt>
                <c:pt idx="4511">
                  <c:v>2</c:v>
                </c:pt>
                <c:pt idx="4512">
                  <c:v>2</c:v>
                </c:pt>
                <c:pt idx="4513">
                  <c:v>6</c:v>
                </c:pt>
                <c:pt idx="4514">
                  <c:v>1</c:v>
                </c:pt>
                <c:pt idx="4515">
                  <c:v>2</c:v>
                </c:pt>
                <c:pt idx="4516">
                  <c:v>2</c:v>
                </c:pt>
                <c:pt idx="4517">
                  <c:v>4</c:v>
                </c:pt>
                <c:pt idx="4518">
                  <c:v>3</c:v>
                </c:pt>
                <c:pt idx="4519">
                  <c:v>4</c:v>
                </c:pt>
                <c:pt idx="4520">
                  <c:v>5</c:v>
                </c:pt>
                <c:pt idx="4521">
                  <c:v>6</c:v>
                </c:pt>
                <c:pt idx="4522">
                  <c:v>3</c:v>
                </c:pt>
                <c:pt idx="4523">
                  <c:v>7</c:v>
                </c:pt>
                <c:pt idx="4524">
                  <c:v>4</c:v>
                </c:pt>
                <c:pt idx="4525">
                  <c:v>8</c:v>
                </c:pt>
                <c:pt idx="4526">
                  <c:v>4</c:v>
                </c:pt>
                <c:pt idx="4527">
                  <c:v>6</c:v>
                </c:pt>
                <c:pt idx="4528">
                  <c:v>2</c:v>
                </c:pt>
                <c:pt idx="4529">
                  <c:v>4</c:v>
                </c:pt>
                <c:pt idx="4530">
                  <c:v>2</c:v>
                </c:pt>
                <c:pt idx="4531">
                  <c:v>2</c:v>
                </c:pt>
                <c:pt idx="4532">
                  <c:v>4</c:v>
                </c:pt>
                <c:pt idx="4533">
                  <c:v>6</c:v>
                </c:pt>
                <c:pt idx="4534">
                  <c:v>7</c:v>
                </c:pt>
                <c:pt idx="4535">
                  <c:v>2</c:v>
                </c:pt>
                <c:pt idx="4536">
                  <c:v>3</c:v>
                </c:pt>
                <c:pt idx="4537">
                  <c:v>2</c:v>
                </c:pt>
                <c:pt idx="4538">
                  <c:v>7</c:v>
                </c:pt>
                <c:pt idx="4539">
                  <c:v>3</c:v>
                </c:pt>
                <c:pt idx="4540">
                  <c:v>9</c:v>
                </c:pt>
                <c:pt idx="4541">
                  <c:v>5</c:v>
                </c:pt>
                <c:pt idx="4542">
                  <c:v>2</c:v>
                </c:pt>
                <c:pt idx="4543">
                  <c:v>5</c:v>
                </c:pt>
                <c:pt idx="4544">
                  <c:v>3</c:v>
                </c:pt>
                <c:pt idx="4545">
                  <c:v>3</c:v>
                </c:pt>
                <c:pt idx="4546">
                  <c:v>9</c:v>
                </c:pt>
                <c:pt idx="4547">
                  <c:v>4</c:v>
                </c:pt>
                <c:pt idx="4548">
                  <c:v>4</c:v>
                </c:pt>
                <c:pt idx="4549">
                  <c:v>7</c:v>
                </c:pt>
                <c:pt idx="4550">
                  <c:v>5</c:v>
                </c:pt>
                <c:pt idx="4551">
                  <c:v>6</c:v>
                </c:pt>
                <c:pt idx="4552">
                  <c:v>5</c:v>
                </c:pt>
                <c:pt idx="4553">
                  <c:v>5</c:v>
                </c:pt>
                <c:pt idx="4554">
                  <c:v>1</c:v>
                </c:pt>
                <c:pt idx="4555">
                  <c:v>4</c:v>
                </c:pt>
                <c:pt idx="4556">
                  <c:v>5</c:v>
                </c:pt>
                <c:pt idx="4557">
                  <c:v>3</c:v>
                </c:pt>
                <c:pt idx="4558">
                  <c:v>8</c:v>
                </c:pt>
                <c:pt idx="4559">
                  <c:v>4</c:v>
                </c:pt>
                <c:pt idx="4560">
                  <c:v>5</c:v>
                </c:pt>
                <c:pt idx="4561">
                  <c:v>3</c:v>
                </c:pt>
                <c:pt idx="4562">
                  <c:v>8</c:v>
                </c:pt>
                <c:pt idx="4563">
                  <c:v>0</c:v>
                </c:pt>
                <c:pt idx="4564">
                  <c:v>5</c:v>
                </c:pt>
                <c:pt idx="4565">
                  <c:v>1</c:v>
                </c:pt>
                <c:pt idx="4566">
                  <c:v>4</c:v>
                </c:pt>
                <c:pt idx="4567">
                  <c:v>0</c:v>
                </c:pt>
                <c:pt idx="4568">
                  <c:v>9</c:v>
                </c:pt>
                <c:pt idx="4569">
                  <c:v>2</c:v>
                </c:pt>
                <c:pt idx="4570">
                  <c:v>3</c:v>
                </c:pt>
                <c:pt idx="4571">
                  <c:v>5</c:v>
                </c:pt>
                <c:pt idx="4572">
                  <c:v>6</c:v>
                </c:pt>
                <c:pt idx="4573">
                  <c:v>3</c:v>
                </c:pt>
                <c:pt idx="4574">
                  <c:v>2</c:v>
                </c:pt>
                <c:pt idx="4575">
                  <c:v>7</c:v>
                </c:pt>
                <c:pt idx="4576">
                  <c:v>6</c:v>
                </c:pt>
                <c:pt idx="4577">
                  <c:v>4</c:v>
                </c:pt>
                <c:pt idx="4578">
                  <c:v>4</c:v>
                </c:pt>
                <c:pt idx="4579">
                  <c:v>4</c:v>
                </c:pt>
                <c:pt idx="4580">
                  <c:v>3</c:v>
                </c:pt>
                <c:pt idx="4581">
                  <c:v>3</c:v>
                </c:pt>
                <c:pt idx="4582">
                  <c:v>6</c:v>
                </c:pt>
                <c:pt idx="4583">
                  <c:v>2</c:v>
                </c:pt>
                <c:pt idx="4584">
                  <c:v>2</c:v>
                </c:pt>
                <c:pt idx="4585">
                  <c:v>2</c:v>
                </c:pt>
                <c:pt idx="4586">
                  <c:v>7</c:v>
                </c:pt>
                <c:pt idx="4587">
                  <c:v>8</c:v>
                </c:pt>
                <c:pt idx="4588">
                  <c:v>1</c:v>
                </c:pt>
                <c:pt idx="4589">
                  <c:v>6</c:v>
                </c:pt>
                <c:pt idx="4590">
                  <c:v>3</c:v>
                </c:pt>
                <c:pt idx="4591">
                  <c:v>3</c:v>
                </c:pt>
                <c:pt idx="4592">
                  <c:v>5</c:v>
                </c:pt>
                <c:pt idx="4593">
                  <c:v>4</c:v>
                </c:pt>
                <c:pt idx="4594">
                  <c:v>3</c:v>
                </c:pt>
                <c:pt idx="4595">
                  <c:v>3</c:v>
                </c:pt>
                <c:pt idx="4596">
                  <c:v>2</c:v>
                </c:pt>
                <c:pt idx="4597">
                  <c:v>3</c:v>
                </c:pt>
                <c:pt idx="4598">
                  <c:v>0</c:v>
                </c:pt>
                <c:pt idx="4599">
                  <c:v>2</c:v>
                </c:pt>
                <c:pt idx="4600">
                  <c:v>3</c:v>
                </c:pt>
                <c:pt idx="4601">
                  <c:v>5</c:v>
                </c:pt>
                <c:pt idx="4602">
                  <c:v>3</c:v>
                </c:pt>
                <c:pt idx="4603">
                  <c:v>3</c:v>
                </c:pt>
                <c:pt idx="4604">
                  <c:v>4</c:v>
                </c:pt>
                <c:pt idx="4605">
                  <c:v>3</c:v>
                </c:pt>
                <c:pt idx="4606">
                  <c:v>3</c:v>
                </c:pt>
                <c:pt idx="4607">
                  <c:v>4</c:v>
                </c:pt>
                <c:pt idx="4608">
                  <c:v>4</c:v>
                </c:pt>
                <c:pt idx="4609">
                  <c:v>2</c:v>
                </c:pt>
                <c:pt idx="4610">
                  <c:v>5</c:v>
                </c:pt>
                <c:pt idx="4611">
                  <c:v>2</c:v>
                </c:pt>
                <c:pt idx="4612">
                  <c:v>4</c:v>
                </c:pt>
                <c:pt idx="4613">
                  <c:v>5</c:v>
                </c:pt>
                <c:pt idx="4614">
                  <c:v>5</c:v>
                </c:pt>
                <c:pt idx="4615">
                  <c:v>8</c:v>
                </c:pt>
                <c:pt idx="4616">
                  <c:v>0</c:v>
                </c:pt>
                <c:pt idx="4617">
                  <c:v>2</c:v>
                </c:pt>
                <c:pt idx="4618">
                  <c:v>4</c:v>
                </c:pt>
                <c:pt idx="4619">
                  <c:v>6</c:v>
                </c:pt>
                <c:pt idx="4620">
                  <c:v>6</c:v>
                </c:pt>
                <c:pt idx="4621">
                  <c:v>8</c:v>
                </c:pt>
                <c:pt idx="4622">
                  <c:v>9</c:v>
                </c:pt>
                <c:pt idx="4623">
                  <c:v>1</c:v>
                </c:pt>
                <c:pt idx="4624">
                  <c:v>5</c:v>
                </c:pt>
                <c:pt idx="4625">
                  <c:v>4</c:v>
                </c:pt>
                <c:pt idx="4626">
                  <c:v>7</c:v>
                </c:pt>
                <c:pt idx="4627">
                  <c:v>5</c:v>
                </c:pt>
                <c:pt idx="4628">
                  <c:v>6</c:v>
                </c:pt>
                <c:pt idx="4629">
                  <c:v>1</c:v>
                </c:pt>
                <c:pt idx="4630">
                  <c:v>4</c:v>
                </c:pt>
                <c:pt idx="4631">
                  <c:v>6</c:v>
                </c:pt>
                <c:pt idx="4632">
                  <c:v>6</c:v>
                </c:pt>
                <c:pt idx="4633">
                  <c:v>2</c:v>
                </c:pt>
                <c:pt idx="4634">
                  <c:v>8</c:v>
                </c:pt>
                <c:pt idx="4635">
                  <c:v>1</c:v>
                </c:pt>
                <c:pt idx="4636">
                  <c:v>6</c:v>
                </c:pt>
                <c:pt idx="4637">
                  <c:v>2</c:v>
                </c:pt>
                <c:pt idx="4638">
                  <c:v>4</c:v>
                </c:pt>
                <c:pt idx="4639">
                  <c:v>3</c:v>
                </c:pt>
                <c:pt idx="4640">
                  <c:v>3</c:v>
                </c:pt>
                <c:pt idx="4641">
                  <c:v>2</c:v>
                </c:pt>
                <c:pt idx="4642">
                  <c:v>3</c:v>
                </c:pt>
                <c:pt idx="4643">
                  <c:v>4</c:v>
                </c:pt>
                <c:pt idx="4644">
                  <c:v>2</c:v>
                </c:pt>
                <c:pt idx="4645">
                  <c:v>5</c:v>
                </c:pt>
                <c:pt idx="4646">
                  <c:v>5</c:v>
                </c:pt>
                <c:pt idx="4647">
                  <c:v>3</c:v>
                </c:pt>
                <c:pt idx="4648">
                  <c:v>4</c:v>
                </c:pt>
                <c:pt idx="4649">
                  <c:v>3</c:v>
                </c:pt>
                <c:pt idx="4650">
                  <c:v>5</c:v>
                </c:pt>
                <c:pt idx="4651">
                  <c:v>5</c:v>
                </c:pt>
                <c:pt idx="4652">
                  <c:v>0</c:v>
                </c:pt>
                <c:pt idx="4653">
                  <c:v>1</c:v>
                </c:pt>
                <c:pt idx="4654">
                  <c:v>6</c:v>
                </c:pt>
                <c:pt idx="4655">
                  <c:v>5</c:v>
                </c:pt>
                <c:pt idx="4656">
                  <c:v>5</c:v>
                </c:pt>
                <c:pt idx="4657">
                  <c:v>0</c:v>
                </c:pt>
                <c:pt idx="4658">
                  <c:v>6</c:v>
                </c:pt>
                <c:pt idx="4659">
                  <c:v>3</c:v>
                </c:pt>
                <c:pt idx="4660">
                  <c:v>5</c:v>
                </c:pt>
                <c:pt idx="4661">
                  <c:v>5</c:v>
                </c:pt>
                <c:pt idx="4662">
                  <c:v>1</c:v>
                </c:pt>
                <c:pt idx="4663">
                  <c:v>4</c:v>
                </c:pt>
                <c:pt idx="4664">
                  <c:v>2</c:v>
                </c:pt>
                <c:pt idx="4665">
                  <c:v>6</c:v>
                </c:pt>
                <c:pt idx="4666">
                  <c:v>3</c:v>
                </c:pt>
                <c:pt idx="4667">
                  <c:v>1</c:v>
                </c:pt>
                <c:pt idx="4668">
                  <c:v>2</c:v>
                </c:pt>
                <c:pt idx="4669">
                  <c:v>4</c:v>
                </c:pt>
                <c:pt idx="4670">
                  <c:v>8</c:v>
                </c:pt>
                <c:pt idx="4671">
                  <c:v>3</c:v>
                </c:pt>
                <c:pt idx="4672">
                  <c:v>4</c:v>
                </c:pt>
                <c:pt idx="4673">
                  <c:v>4</c:v>
                </c:pt>
                <c:pt idx="4674">
                  <c:v>4</c:v>
                </c:pt>
                <c:pt idx="4675">
                  <c:v>1</c:v>
                </c:pt>
                <c:pt idx="4676">
                  <c:v>3</c:v>
                </c:pt>
                <c:pt idx="4677">
                  <c:v>2</c:v>
                </c:pt>
                <c:pt idx="4678">
                  <c:v>2</c:v>
                </c:pt>
                <c:pt idx="4679">
                  <c:v>5</c:v>
                </c:pt>
                <c:pt idx="4680">
                  <c:v>2</c:v>
                </c:pt>
                <c:pt idx="4681">
                  <c:v>0</c:v>
                </c:pt>
                <c:pt idx="4682">
                  <c:v>6</c:v>
                </c:pt>
                <c:pt idx="4683">
                  <c:v>6</c:v>
                </c:pt>
                <c:pt idx="4684">
                  <c:v>0</c:v>
                </c:pt>
                <c:pt idx="4685">
                  <c:v>0</c:v>
                </c:pt>
                <c:pt idx="4686">
                  <c:v>2</c:v>
                </c:pt>
                <c:pt idx="4687">
                  <c:v>12</c:v>
                </c:pt>
                <c:pt idx="4688">
                  <c:v>1</c:v>
                </c:pt>
                <c:pt idx="4689">
                  <c:v>3</c:v>
                </c:pt>
                <c:pt idx="4690">
                  <c:v>6</c:v>
                </c:pt>
                <c:pt idx="4691">
                  <c:v>4</c:v>
                </c:pt>
                <c:pt idx="4692">
                  <c:v>4</c:v>
                </c:pt>
                <c:pt idx="4693">
                  <c:v>4</c:v>
                </c:pt>
                <c:pt idx="4694">
                  <c:v>2</c:v>
                </c:pt>
                <c:pt idx="4695">
                  <c:v>4</c:v>
                </c:pt>
                <c:pt idx="4696">
                  <c:v>1</c:v>
                </c:pt>
                <c:pt idx="4697">
                  <c:v>7</c:v>
                </c:pt>
                <c:pt idx="4698">
                  <c:v>4</c:v>
                </c:pt>
                <c:pt idx="4699">
                  <c:v>4</c:v>
                </c:pt>
                <c:pt idx="4700">
                  <c:v>4</c:v>
                </c:pt>
                <c:pt idx="4701">
                  <c:v>4</c:v>
                </c:pt>
                <c:pt idx="4702">
                  <c:v>6</c:v>
                </c:pt>
                <c:pt idx="4703">
                  <c:v>6</c:v>
                </c:pt>
                <c:pt idx="4704">
                  <c:v>3</c:v>
                </c:pt>
                <c:pt idx="4705">
                  <c:v>7</c:v>
                </c:pt>
                <c:pt idx="4706">
                  <c:v>4</c:v>
                </c:pt>
                <c:pt idx="4707">
                  <c:v>1</c:v>
                </c:pt>
                <c:pt idx="4708">
                  <c:v>5</c:v>
                </c:pt>
                <c:pt idx="4709">
                  <c:v>4</c:v>
                </c:pt>
                <c:pt idx="4710">
                  <c:v>1</c:v>
                </c:pt>
                <c:pt idx="4711">
                  <c:v>6</c:v>
                </c:pt>
                <c:pt idx="4712">
                  <c:v>1</c:v>
                </c:pt>
                <c:pt idx="4713">
                  <c:v>2</c:v>
                </c:pt>
                <c:pt idx="4714">
                  <c:v>6</c:v>
                </c:pt>
                <c:pt idx="4715">
                  <c:v>2</c:v>
                </c:pt>
                <c:pt idx="4716">
                  <c:v>5</c:v>
                </c:pt>
                <c:pt idx="4717">
                  <c:v>1</c:v>
                </c:pt>
                <c:pt idx="4718">
                  <c:v>1</c:v>
                </c:pt>
                <c:pt idx="4719">
                  <c:v>2</c:v>
                </c:pt>
                <c:pt idx="4720">
                  <c:v>4</c:v>
                </c:pt>
                <c:pt idx="4721">
                  <c:v>8</c:v>
                </c:pt>
                <c:pt idx="4722">
                  <c:v>6</c:v>
                </c:pt>
                <c:pt idx="4723">
                  <c:v>4</c:v>
                </c:pt>
                <c:pt idx="4724">
                  <c:v>2</c:v>
                </c:pt>
                <c:pt idx="4725">
                  <c:v>4</c:v>
                </c:pt>
                <c:pt idx="4726">
                  <c:v>2</c:v>
                </c:pt>
                <c:pt idx="4727">
                  <c:v>7</c:v>
                </c:pt>
                <c:pt idx="4728">
                  <c:v>5</c:v>
                </c:pt>
                <c:pt idx="4729">
                  <c:v>4</c:v>
                </c:pt>
                <c:pt idx="4730">
                  <c:v>1</c:v>
                </c:pt>
                <c:pt idx="4731">
                  <c:v>5</c:v>
                </c:pt>
                <c:pt idx="4732">
                  <c:v>4</c:v>
                </c:pt>
                <c:pt idx="4733">
                  <c:v>6</c:v>
                </c:pt>
                <c:pt idx="4734">
                  <c:v>6</c:v>
                </c:pt>
                <c:pt idx="4735">
                  <c:v>3</c:v>
                </c:pt>
                <c:pt idx="4736">
                  <c:v>3</c:v>
                </c:pt>
                <c:pt idx="4737">
                  <c:v>4</c:v>
                </c:pt>
                <c:pt idx="4738">
                  <c:v>7</c:v>
                </c:pt>
                <c:pt idx="4739">
                  <c:v>4</c:v>
                </c:pt>
                <c:pt idx="4740">
                  <c:v>3</c:v>
                </c:pt>
                <c:pt idx="4741">
                  <c:v>7</c:v>
                </c:pt>
                <c:pt idx="4742">
                  <c:v>6</c:v>
                </c:pt>
                <c:pt idx="4743">
                  <c:v>4</c:v>
                </c:pt>
                <c:pt idx="4744">
                  <c:v>1</c:v>
                </c:pt>
                <c:pt idx="4745">
                  <c:v>3</c:v>
                </c:pt>
                <c:pt idx="4746">
                  <c:v>1</c:v>
                </c:pt>
                <c:pt idx="4747">
                  <c:v>2</c:v>
                </c:pt>
                <c:pt idx="4748">
                  <c:v>4</c:v>
                </c:pt>
                <c:pt idx="4749">
                  <c:v>4</c:v>
                </c:pt>
                <c:pt idx="4750">
                  <c:v>4</c:v>
                </c:pt>
                <c:pt idx="4751">
                  <c:v>4</c:v>
                </c:pt>
                <c:pt idx="4752">
                  <c:v>2</c:v>
                </c:pt>
                <c:pt idx="4753">
                  <c:v>3</c:v>
                </c:pt>
                <c:pt idx="4754">
                  <c:v>2</c:v>
                </c:pt>
                <c:pt idx="4755">
                  <c:v>8</c:v>
                </c:pt>
                <c:pt idx="4756">
                  <c:v>5</c:v>
                </c:pt>
                <c:pt idx="4757">
                  <c:v>4</c:v>
                </c:pt>
                <c:pt idx="4758">
                  <c:v>2</c:v>
                </c:pt>
                <c:pt idx="4759">
                  <c:v>2</c:v>
                </c:pt>
                <c:pt idx="4760">
                  <c:v>1</c:v>
                </c:pt>
                <c:pt idx="4761">
                  <c:v>3</c:v>
                </c:pt>
                <c:pt idx="4762">
                  <c:v>4</c:v>
                </c:pt>
                <c:pt idx="4763">
                  <c:v>3</c:v>
                </c:pt>
                <c:pt idx="4764">
                  <c:v>2</c:v>
                </c:pt>
                <c:pt idx="4765">
                  <c:v>3</c:v>
                </c:pt>
                <c:pt idx="4766">
                  <c:v>1</c:v>
                </c:pt>
                <c:pt idx="4767">
                  <c:v>4</c:v>
                </c:pt>
                <c:pt idx="4768">
                  <c:v>2</c:v>
                </c:pt>
                <c:pt idx="4769">
                  <c:v>4</c:v>
                </c:pt>
                <c:pt idx="4770">
                  <c:v>1</c:v>
                </c:pt>
                <c:pt idx="4771">
                  <c:v>4</c:v>
                </c:pt>
                <c:pt idx="4772">
                  <c:v>7</c:v>
                </c:pt>
                <c:pt idx="4773">
                  <c:v>1</c:v>
                </c:pt>
                <c:pt idx="4774">
                  <c:v>5</c:v>
                </c:pt>
                <c:pt idx="4775">
                  <c:v>2</c:v>
                </c:pt>
                <c:pt idx="4776">
                  <c:v>2</c:v>
                </c:pt>
                <c:pt idx="4777">
                  <c:v>7</c:v>
                </c:pt>
                <c:pt idx="4778">
                  <c:v>5</c:v>
                </c:pt>
                <c:pt idx="4779">
                  <c:v>6</c:v>
                </c:pt>
                <c:pt idx="4780">
                  <c:v>3</c:v>
                </c:pt>
                <c:pt idx="4781">
                  <c:v>4</c:v>
                </c:pt>
                <c:pt idx="4782">
                  <c:v>1</c:v>
                </c:pt>
                <c:pt idx="4783">
                  <c:v>3</c:v>
                </c:pt>
                <c:pt idx="4784">
                  <c:v>2</c:v>
                </c:pt>
                <c:pt idx="4785">
                  <c:v>3</c:v>
                </c:pt>
                <c:pt idx="4786">
                  <c:v>4</c:v>
                </c:pt>
                <c:pt idx="4787">
                  <c:v>1</c:v>
                </c:pt>
                <c:pt idx="4788">
                  <c:v>2</c:v>
                </c:pt>
                <c:pt idx="4789">
                  <c:v>4</c:v>
                </c:pt>
                <c:pt idx="4790">
                  <c:v>3</c:v>
                </c:pt>
                <c:pt idx="4791">
                  <c:v>4</c:v>
                </c:pt>
                <c:pt idx="4792">
                  <c:v>4</c:v>
                </c:pt>
                <c:pt idx="4793">
                  <c:v>6</c:v>
                </c:pt>
                <c:pt idx="4794">
                  <c:v>5</c:v>
                </c:pt>
                <c:pt idx="4795">
                  <c:v>4</c:v>
                </c:pt>
                <c:pt idx="4796">
                  <c:v>3</c:v>
                </c:pt>
                <c:pt idx="4797">
                  <c:v>1</c:v>
                </c:pt>
                <c:pt idx="4798">
                  <c:v>6</c:v>
                </c:pt>
                <c:pt idx="4799">
                  <c:v>1</c:v>
                </c:pt>
                <c:pt idx="4800">
                  <c:v>4</c:v>
                </c:pt>
                <c:pt idx="4801">
                  <c:v>5</c:v>
                </c:pt>
                <c:pt idx="4802">
                  <c:v>4</c:v>
                </c:pt>
                <c:pt idx="4803">
                  <c:v>0</c:v>
                </c:pt>
                <c:pt idx="4804">
                  <c:v>3</c:v>
                </c:pt>
                <c:pt idx="4805">
                  <c:v>2</c:v>
                </c:pt>
                <c:pt idx="4806">
                  <c:v>0</c:v>
                </c:pt>
                <c:pt idx="4807">
                  <c:v>2</c:v>
                </c:pt>
                <c:pt idx="4808">
                  <c:v>3</c:v>
                </c:pt>
                <c:pt idx="4809">
                  <c:v>7</c:v>
                </c:pt>
                <c:pt idx="4810">
                  <c:v>2</c:v>
                </c:pt>
                <c:pt idx="4811">
                  <c:v>1</c:v>
                </c:pt>
                <c:pt idx="4812">
                  <c:v>2</c:v>
                </c:pt>
                <c:pt idx="4813">
                  <c:v>2</c:v>
                </c:pt>
                <c:pt idx="4814">
                  <c:v>1</c:v>
                </c:pt>
                <c:pt idx="4815">
                  <c:v>1</c:v>
                </c:pt>
                <c:pt idx="4816">
                  <c:v>3</c:v>
                </c:pt>
                <c:pt idx="4817">
                  <c:v>4</c:v>
                </c:pt>
                <c:pt idx="4818">
                  <c:v>7</c:v>
                </c:pt>
                <c:pt idx="4819">
                  <c:v>3</c:v>
                </c:pt>
                <c:pt idx="4820">
                  <c:v>8</c:v>
                </c:pt>
                <c:pt idx="4821">
                  <c:v>4</c:v>
                </c:pt>
                <c:pt idx="4822">
                  <c:v>4</c:v>
                </c:pt>
                <c:pt idx="4823">
                  <c:v>2</c:v>
                </c:pt>
                <c:pt idx="4824">
                  <c:v>4</c:v>
                </c:pt>
                <c:pt idx="4825">
                  <c:v>4</c:v>
                </c:pt>
                <c:pt idx="4826">
                  <c:v>5</c:v>
                </c:pt>
                <c:pt idx="4827">
                  <c:v>3</c:v>
                </c:pt>
                <c:pt idx="4828">
                  <c:v>6</c:v>
                </c:pt>
                <c:pt idx="4829">
                  <c:v>6</c:v>
                </c:pt>
                <c:pt idx="4830">
                  <c:v>4</c:v>
                </c:pt>
                <c:pt idx="4831">
                  <c:v>0</c:v>
                </c:pt>
                <c:pt idx="4832">
                  <c:v>0</c:v>
                </c:pt>
                <c:pt idx="4833">
                  <c:v>5</c:v>
                </c:pt>
                <c:pt idx="4834">
                  <c:v>2</c:v>
                </c:pt>
                <c:pt idx="4835">
                  <c:v>4</c:v>
                </c:pt>
                <c:pt idx="4836">
                  <c:v>5</c:v>
                </c:pt>
                <c:pt idx="4837">
                  <c:v>4</c:v>
                </c:pt>
                <c:pt idx="4838">
                  <c:v>9</c:v>
                </c:pt>
                <c:pt idx="4839">
                  <c:v>4</c:v>
                </c:pt>
                <c:pt idx="4840">
                  <c:v>5</c:v>
                </c:pt>
                <c:pt idx="4841">
                  <c:v>4</c:v>
                </c:pt>
                <c:pt idx="4842">
                  <c:v>6</c:v>
                </c:pt>
                <c:pt idx="4843">
                  <c:v>2</c:v>
                </c:pt>
                <c:pt idx="4844">
                  <c:v>4</c:v>
                </c:pt>
                <c:pt idx="4845">
                  <c:v>3</c:v>
                </c:pt>
                <c:pt idx="4846">
                  <c:v>1</c:v>
                </c:pt>
                <c:pt idx="4847">
                  <c:v>4</c:v>
                </c:pt>
                <c:pt idx="4848">
                  <c:v>3</c:v>
                </c:pt>
                <c:pt idx="4849">
                  <c:v>4</c:v>
                </c:pt>
                <c:pt idx="4850">
                  <c:v>3</c:v>
                </c:pt>
                <c:pt idx="4851">
                  <c:v>2</c:v>
                </c:pt>
                <c:pt idx="4852">
                  <c:v>2</c:v>
                </c:pt>
                <c:pt idx="4853">
                  <c:v>3</c:v>
                </c:pt>
                <c:pt idx="4854">
                  <c:v>2</c:v>
                </c:pt>
                <c:pt idx="4855">
                  <c:v>1</c:v>
                </c:pt>
                <c:pt idx="4856">
                  <c:v>3</c:v>
                </c:pt>
                <c:pt idx="4857">
                  <c:v>1</c:v>
                </c:pt>
                <c:pt idx="4858">
                  <c:v>2</c:v>
                </c:pt>
                <c:pt idx="4859">
                  <c:v>2</c:v>
                </c:pt>
                <c:pt idx="4860">
                  <c:v>3</c:v>
                </c:pt>
                <c:pt idx="4861">
                  <c:v>1</c:v>
                </c:pt>
                <c:pt idx="4862">
                  <c:v>1</c:v>
                </c:pt>
                <c:pt idx="4863">
                  <c:v>6</c:v>
                </c:pt>
                <c:pt idx="4864">
                  <c:v>6</c:v>
                </c:pt>
                <c:pt idx="4865">
                  <c:v>4</c:v>
                </c:pt>
                <c:pt idx="4866">
                  <c:v>2</c:v>
                </c:pt>
                <c:pt idx="4867">
                  <c:v>5</c:v>
                </c:pt>
                <c:pt idx="4868">
                  <c:v>3</c:v>
                </c:pt>
                <c:pt idx="4869">
                  <c:v>2</c:v>
                </c:pt>
                <c:pt idx="4870">
                  <c:v>1</c:v>
                </c:pt>
                <c:pt idx="4871">
                  <c:v>2</c:v>
                </c:pt>
                <c:pt idx="4872">
                  <c:v>6</c:v>
                </c:pt>
                <c:pt idx="4873">
                  <c:v>2</c:v>
                </c:pt>
                <c:pt idx="4874">
                  <c:v>2</c:v>
                </c:pt>
                <c:pt idx="4875">
                  <c:v>3</c:v>
                </c:pt>
                <c:pt idx="4876">
                  <c:v>6</c:v>
                </c:pt>
                <c:pt idx="4877">
                  <c:v>3</c:v>
                </c:pt>
                <c:pt idx="4878">
                  <c:v>3</c:v>
                </c:pt>
                <c:pt idx="4879">
                  <c:v>4</c:v>
                </c:pt>
                <c:pt idx="4880">
                  <c:v>5</c:v>
                </c:pt>
                <c:pt idx="4881">
                  <c:v>3</c:v>
                </c:pt>
                <c:pt idx="4882">
                  <c:v>10</c:v>
                </c:pt>
                <c:pt idx="4883">
                  <c:v>4</c:v>
                </c:pt>
                <c:pt idx="4884">
                  <c:v>1</c:v>
                </c:pt>
                <c:pt idx="4885">
                  <c:v>2</c:v>
                </c:pt>
                <c:pt idx="4886">
                  <c:v>3</c:v>
                </c:pt>
                <c:pt idx="4887">
                  <c:v>2</c:v>
                </c:pt>
                <c:pt idx="4888">
                  <c:v>4</c:v>
                </c:pt>
                <c:pt idx="4889">
                  <c:v>6</c:v>
                </c:pt>
                <c:pt idx="4890">
                  <c:v>5</c:v>
                </c:pt>
                <c:pt idx="4891">
                  <c:v>6</c:v>
                </c:pt>
                <c:pt idx="4892">
                  <c:v>1</c:v>
                </c:pt>
                <c:pt idx="4893">
                  <c:v>5</c:v>
                </c:pt>
                <c:pt idx="4894">
                  <c:v>0</c:v>
                </c:pt>
                <c:pt idx="4895">
                  <c:v>4</c:v>
                </c:pt>
                <c:pt idx="4896">
                  <c:v>6</c:v>
                </c:pt>
                <c:pt idx="4897">
                  <c:v>4</c:v>
                </c:pt>
                <c:pt idx="4898">
                  <c:v>4</c:v>
                </c:pt>
                <c:pt idx="4899">
                  <c:v>1</c:v>
                </c:pt>
                <c:pt idx="4900">
                  <c:v>3</c:v>
                </c:pt>
                <c:pt idx="4901">
                  <c:v>3</c:v>
                </c:pt>
                <c:pt idx="4902">
                  <c:v>4</c:v>
                </c:pt>
                <c:pt idx="4903">
                  <c:v>8</c:v>
                </c:pt>
                <c:pt idx="4904">
                  <c:v>2</c:v>
                </c:pt>
                <c:pt idx="4905">
                  <c:v>1</c:v>
                </c:pt>
                <c:pt idx="4906">
                  <c:v>5</c:v>
                </c:pt>
                <c:pt idx="4907">
                  <c:v>4</c:v>
                </c:pt>
                <c:pt idx="4908">
                  <c:v>4</c:v>
                </c:pt>
                <c:pt idx="4909">
                  <c:v>2</c:v>
                </c:pt>
                <c:pt idx="4910">
                  <c:v>3</c:v>
                </c:pt>
                <c:pt idx="4911">
                  <c:v>3</c:v>
                </c:pt>
                <c:pt idx="4912">
                  <c:v>5</c:v>
                </c:pt>
                <c:pt idx="4913">
                  <c:v>3</c:v>
                </c:pt>
                <c:pt idx="4914">
                  <c:v>6</c:v>
                </c:pt>
                <c:pt idx="4915">
                  <c:v>2</c:v>
                </c:pt>
                <c:pt idx="4916">
                  <c:v>4</c:v>
                </c:pt>
                <c:pt idx="4917">
                  <c:v>1</c:v>
                </c:pt>
                <c:pt idx="4918">
                  <c:v>5</c:v>
                </c:pt>
                <c:pt idx="4919">
                  <c:v>2</c:v>
                </c:pt>
                <c:pt idx="4920">
                  <c:v>3</c:v>
                </c:pt>
                <c:pt idx="4921">
                  <c:v>5</c:v>
                </c:pt>
                <c:pt idx="4922">
                  <c:v>4</c:v>
                </c:pt>
                <c:pt idx="4923">
                  <c:v>4</c:v>
                </c:pt>
                <c:pt idx="4924">
                  <c:v>7</c:v>
                </c:pt>
                <c:pt idx="4925">
                  <c:v>5</c:v>
                </c:pt>
                <c:pt idx="4926">
                  <c:v>2</c:v>
                </c:pt>
                <c:pt idx="4927">
                  <c:v>3</c:v>
                </c:pt>
                <c:pt idx="4928">
                  <c:v>5</c:v>
                </c:pt>
                <c:pt idx="4929">
                  <c:v>6</c:v>
                </c:pt>
                <c:pt idx="4930">
                  <c:v>4</c:v>
                </c:pt>
                <c:pt idx="4931">
                  <c:v>2</c:v>
                </c:pt>
                <c:pt idx="4932">
                  <c:v>2</c:v>
                </c:pt>
                <c:pt idx="4933">
                  <c:v>3</c:v>
                </c:pt>
                <c:pt idx="4934">
                  <c:v>3</c:v>
                </c:pt>
                <c:pt idx="4935">
                  <c:v>2</c:v>
                </c:pt>
                <c:pt idx="4936">
                  <c:v>6</c:v>
                </c:pt>
                <c:pt idx="4937">
                  <c:v>2</c:v>
                </c:pt>
                <c:pt idx="4938">
                  <c:v>3</c:v>
                </c:pt>
                <c:pt idx="4939">
                  <c:v>1</c:v>
                </c:pt>
                <c:pt idx="4940">
                  <c:v>5</c:v>
                </c:pt>
                <c:pt idx="4941">
                  <c:v>4</c:v>
                </c:pt>
                <c:pt idx="4942">
                  <c:v>1</c:v>
                </c:pt>
                <c:pt idx="4943">
                  <c:v>2</c:v>
                </c:pt>
                <c:pt idx="4944">
                  <c:v>3</c:v>
                </c:pt>
                <c:pt idx="4945">
                  <c:v>3</c:v>
                </c:pt>
                <c:pt idx="4946">
                  <c:v>1</c:v>
                </c:pt>
                <c:pt idx="4947">
                  <c:v>5</c:v>
                </c:pt>
                <c:pt idx="4948">
                  <c:v>8</c:v>
                </c:pt>
                <c:pt idx="4949">
                  <c:v>4</c:v>
                </c:pt>
                <c:pt idx="4950">
                  <c:v>2</c:v>
                </c:pt>
                <c:pt idx="4951">
                  <c:v>5</c:v>
                </c:pt>
                <c:pt idx="4952">
                  <c:v>1</c:v>
                </c:pt>
                <c:pt idx="4953">
                  <c:v>3</c:v>
                </c:pt>
                <c:pt idx="4954">
                  <c:v>4</c:v>
                </c:pt>
                <c:pt idx="4955">
                  <c:v>6</c:v>
                </c:pt>
                <c:pt idx="4956">
                  <c:v>0</c:v>
                </c:pt>
                <c:pt idx="4957">
                  <c:v>5</c:v>
                </c:pt>
                <c:pt idx="4958">
                  <c:v>4</c:v>
                </c:pt>
                <c:pt idx="4959">
                  <c:v>5</c:v>
                </c:pt>
                <c:pt idx="4960">
                  <c:v>6</c:v>
                </c:pt>
                <c:pt idx="4961">
                  <c:v>6</c:v>
                </c:pt>
                <c:pt idx="4962">
                  <c:v>4</c:v>
                </c:pt>
                <c:pt idx="4963">
                  <c:v>4</c:v>
                </c:pt>
                <c:pt idx="4964">
                  <c:v>5</c:v>
                </c:pt>
                <c:pt idx="4965">
                  <c:v>1</c:v>
                </c:pt>
                <c:pt idx="4966">
                  <c:v>6</c:v>
                </c:pt>
                <c:pt idx="4967">
                  <c:v>4</c:v>
                </c:pt>
                <c:pt idx="4968">
                  <c:v>0</c:v>
                </c:pt>
                <c:pt idx="4969">
                  <c:v>8</c:v>
                </c:pt>
                <c:pt idx="4970">
                  <c:v>4</c:v>
                </c:pt>
                <c:pt idx="4971">
                  <c:v>5</c:v>
                </c:pt>
                <c:pt idx="4972">
                  <c:v>5</c:v>
                </c:pt>
                <c:pt idx="4973">
                  <c:v>0</c:v>
                </c:pt>
                <c:pt idx="4974">
                  <c:v>4</c:v>
                </c:pt>
                <c:pt idx="4975">
                  <c:v>1</c:v>
                </c:pt>
                <c:pt idx="4976">
                  <c:v>5</c:v>
                </c:pt>
                <c:pt idx="4977">
                  <c:v>4</c:v>
                </c:pt>
                <c:pt idx="4978">
                  <c:v>3</c:v>
                </c:pt>
                <c:pt idx="4979">
                  <c:v>5</c:v>
                </c:pt>
                <c:pt idx="4980">
                  <c:v>5</c:v>
                </c:pt>
                <c:pt idx="4981">
                  <c:v>3</c:v>
                </c:pt>
                <c:pt idx="4982">
                  <c:v>1</c:v>
                </c:pt>
                <c:pt idx="4983">
                  <c:v>8</c:v>
                </c:pt>
                <c:pt idx="4984">
                  <c:v>3</c:v>
                </c:pt>
                <c:pt idx="4985">
                  <c:v>2</c:v>
                </c:pt>
                <c:pt idx="4986">
                  <c:v>3</c:v>
                </c:pt>
                <c:pt idx="4987">
                  <c:v>4</c:v>
                </c:pt>
                <c:pt idx="4988">
                  <c:v>6</c:v>
                </c:pt>
                <c:pt idx="4989">
                  <c:v>2</c:v>
                </c:pt>
                <c:pt idx="4990">
                  <c:v>6</c:v>
                </c:pt>
                <c:pt idx="4991">
                  <c:v>6</c:v>
                </c:pt>
                <c:pt idx="4992">
                  <c:v>6</c:v>
                </c:pt>
                <c:pt idx="4993">
                  <c:v>0</c:v>
                </c:pt>
                <c:pt idx="4994">
                  <c:v>7</c:v>
                </c:pt>
                <c:pt idx="4995">
                  <c:v>2</c:v>
                </c:pt>
                <c:pt idx="4996">
                  <c:v>0</c:v>
                </c:pt>
                <c:pt idx="4997">
                  <c:v>1</c:v>
                </c:pt>
                <c:pt idx="4998">
                  <c:v>4</c:v>
                </c:pt>
                <c:pt idx="4999">
                  <c:v>5</c:v>
                </c:pt>
                <c:pt idx="5000">
                  <c:v>3</c:v>
                </c:pt>
                <c:pt idx="5001">
                  <c:v>2</c:v>
                </c:pt>
                <c:pt idx="5002">
                  <c:v>3</c:v>
                </c:pt>
                <c:pt idx="5003">
                  <c:v>2</c:v>
                </c:pt>
                <c:pt idx="5004">
                  <c:v>5</c:v>
                </c:pt>
                <c:pt idx="5005">
                  <c:v>2</c:v>
                </c:pt>
                <c:pt idx="5006">
                  <c:v>3</c:v>
                </c:pt>
                <c:pt idx="5007">
                  <c:v>0</c:v>
                </c:pt>
                <c:pt idx="5008">
                  <c:v>1</c:v>
                </c:pt>
                <c:pt idx="5009">
                  <c:v>7</c:v>
                </c:pt>
                <c:pt idx="5010">
                  <c:v>3</c:v>
                </c:pt>
                <c:pt idx="5011">
                  <c:v>3</c:v>
                </c:pt>
                <c:pt idx="5012">
                  <c:v>4</c:v>
                </c:pt>
                <c:pt idx="5013">
                  <c:v>6</c:v>
                </c:pt>
                <c:pt idx="5014">
                  <c:v>3</c:v>
                </c:pt>
                <c:pt idx="5015">
                  <c:v>3</c:v>
                </c:pt>
                <c:pt idx="5016">
                  <c:v>4</c:v>
                </c:pt>
                <c:pt idx="5017">
                  <c:v>4</c:v>
                </c:pt>
                <c:pt idx="5018">
                  <c:v>6</c:v>
                </c:pt>
                <c:pt idx="5019">
                  <c:v>4</c:v>
                </c:pt>
                <c:pt idx="5020">
                  <c:v>3</c:v>
                </c:pt>
                <c:pt idx="5021">
                  <c:v>1</c:v>
                </c:pt>
                <c:pt idx="5022">
                  <c:v>2</c:v>
                </c:pt>
                <c:pt idx="5023">
                  <c:v>7</c:v>
                </c:pt>
                <c:pt idx="5024">
                  <c:v>4</c:v>
                </c:pt>
                <c:pt idx="5025">
                  <c:v>5</c:v>
                </c:pt>
                <c:pt idx="5026">
                  <c:v>4</c:v>
                </c:pt>
                <c:pt idx="5027">
                  <c:v>5</c:v>
                </c:pt>
                <c:pt idx="5028">
                  <c:v>3</c:v>
                </c:pt>
                <c:pt idx="5029">
                  <c:v>0</c:v>
                </c:pt>
                <c:pt idx="5030">
                  <c:v>2</c:v>
                </c:pt>
                <c:pt idx="5031">
                  <c:v>5</c:v>
                </c:pt>
                <c:pt idx="5032">
                  <c:v>4</c:v>
                </c:pt>
                <c:pt idx="5033">
                  <c:v>4</c:v>
                </c:pt>
                <c:pt idx="5034">
                  <c:v>2</c:v>
                </c:pt>
                <c:pt idx="5035">
                  <c:v>1</c:v>
                </c:pt>
                <c:pt idx="5036">
                  <c:v>1</c:v>
                </c:pt>
                <c:pt idx="5037">
                  <c:v>3</c:v>
                </c:pt>
                <c:pt idx="5038">
                  <c:v>6</c:v>
                </c:pt>
                <c:pt idx="5039">
                  <c:v>3</c:v>
                </c:pt>
                <c:pt idx="5040">
                  <c:v>6</c:v>
                </c:pt>
                <c:pt idx="5041">
                  <c:v>2</c:v>
                </c:pt>
                <c:pt idx="5042">
                  <c:v>1</c:v>
                </c:pt>
                <c:pt idx="5043">
                  <c:v>2</c:v>
                </c:pt>
                <c:pt idx="5044">
                  <c:v>5</c:v>
                </c:pt>
                <c:pt idx="5045">
                  <c:v>4</c:v>
                </c:pt>
                <c:pt idx="5046">
                  <c:v>5</c:v>
                </c:pt>
                <c:pt idx="5047">
                  <c:v>7</c:v>
                </c:pt>
                <c:pt idx="5048">
                  <c:v>5</c:v>
                </c:pt>
                <c:pt idx="5049">
                  <c:v>2</c:v>
                </c:pt>
                <c:pt idx="5050">
                  <c:v>6</c:v>
                </c:pt>
                <c:pt idx="5051">
                  <c:v>2</c:v>
                </c:pt>
                <c:pt idx="5052">
                  <c:v>3</c:v>
                </c:pt>
                <c:pt idx="5053">
                  <c:v>4</c:v>
                </c:pt>
                <c:pt idx="5054">
                  <c:v>7</c:v>
                </c:pt>
                <c:pt idx="5055">
                  <c:v>2</c:v>
                </c:pt>
                <c:pt idx="5056">
                  <c:v>4</c:v>
                </c:pt>
                <c:pt idx="5057">
                  <c:v>3</c:v>
                </c:pt>
                <c:pt idx="5058">
                  <c:v>3</c:v>
                </c:pt>
                <c:pt idx="5059">
                  <c:v>1</c:v>
                </c:pt>
                <c:pt idx="5060">
                  <c:v>4</c:v>
                </c:pt>
                <c:pt idx="5061">
                  <c:v>3</c:v>
                </c:pt>
                <c:pt idx="5062">
                  <c:v>5</c:v>
                </c:pt>
                <c:pt idx="5063">
                  <c:v>3</c:v>
                </c:pt>
                <c:pt idx="5064">
                  <c:v>5</c:v>
                </c:pt>
                <c:pt idx="5065">
                  <c:v>2</c:v>
                </c:pt>
                <c:pt idx="5066">
                  <c:v>3</c:v>
                </c:pt>
                <c:pt idx="5067">
                  <c:v>2</c:v>
                </c:pt>
                <c:pt idx="5068">
                  <c:v>4</c:v>
                </c:pt>
                <c:pt idx="5069">
                  <c:v>1</c:v>
                </c:pt>
                <c:pt idx="5070">
                  <c:v>2</c:v>
                </c:pt>
                <c:pt idx="5071">
                  <c:v>4</c:v>
                </c:pt>
                <c:pt idx="5072">
                  <c:v>2</c:v>
                </c:pt>
                <c:pt idx="5073">
                  <c:v>6</c:v>
                </c:pt>
                <c:pt idx="5074">
                  <c:v>6</c:v>
                </c:pt>
                <c:pt idx="5075">
                  <c:v>2</c:v>
                </c:pt>
                <c:pt idx="5076">
                  <c:v>4</c:v>
                </c:pt>
                <c:pt idx="5077">
                  <c:v>0</c:v>
                </c:pt>
                <c:pt idx="5078">
                  <c:v>2</c:v>
                </c:pt>
                <c:pt idx="5079">
                  <c:v>2</c:v>
                </c:pt>
                <c:pt idx="5080">
                  <c:v>1</c:v>
                </c:pt>
                <c:pt idx="5081">
                  <c:v>1</c:v>
                </c:pt>
                <c:pt idx="5082">
                  <c:v>7</c:v>
                </c:pt>
                <c:pt idx="5083">
                  <c:v>5</c:v>
                </c:pt>
                <c:pt idx="5084">
                  <c:v>4</c:v>
                </c:pt>
                <c:pt idx="5085">
                  <c:v>5</c:v>
                </c:pt>
                <c:pt idx="5086">
                  <c:v>1</c:v>
                </c:pt>
                <c:pt idx="5087">
                  <c:v>1</c:v>
                </c:pt>
                <c:pt idx="5088">
                  <c:v>4</c:v>
                </c:pt>
                <c:pt idx="5089">
                  <c:v>8</c:v>
                </c:pt>
                <c:pt idx="5090">
                  <c:v>6</c:v>
                </c:pt>
                <c:pt idx="5091">
                  <c:v>4</c:v>
                </c:pt>
                <c:pt idx="5092">
                  <c:v>1</c:v>
                </c:pt>
                <c:pt idx="5093">
                  <c:v>1</c:v>
                </c:pt>
                <c:pt idx="5094">
                  <c:v>2</c:v>
                </c:pt>
                <c:pt idx="5095">
                  <c:v>1</c:v>
                </c:pt>
                <c:pt idx="5096">
                  <c:v>3</c:v>
                </c:pt>
                <c:pt idx="5097">
                  <c:v>4</c:v>
                </c:pt>
                <c:pt idx="5098">
                  <c:v>2</c:v>
                </c:pt>
                <c:pt idx="5099">
                  <c:v>3</c:v>
                </c:pt>
                <c:pt idx="5100">
                  <c:v>2</c:v>
                </c:pt>
                <c:pt idx="5101">
                  <c:v>2</c:v>
                </c:pt>
                <c:pt idx="5102">
                  <c:v>3</c:v>
                </c:pt>
                <c:pt idx="5103">
                  <c:v>6</c:v>
                </c:pt>
                <c:pt idx="5104">
                  <c:v>3</c:v>
                </c:pt>
                <c:pt idx="5105">
                  <c:v>6</c:v>
                </c:pt>
                <c:pt idx="5106">
                  <c:v>4</c:v>
                </c:pt>
                <c:pt idx="5107">
                  <c:v>1</c:v>
                </c:pt>
                <c:pt idx="5108">
                  <c:v>5</c:v>
                </c:pt>
                <c:pt idx="5109">
                  <c:v>1</c:v>
                </c:pt>
                <c:pt idx="5110">
                  <c:v>6</c:v>
                </c:pt>
                <c:pt idx="5111">
                  <c:v>6</c:v>
                </c:pt>
                <c:pt idx="5112">
                  <c:v>3</c:v>
                </c:pt>
                <c:pt idx="5113">
                  <c:v>3</c:v>
                </c:pt>
                <c:pt idx="5114">
                  <c:v>4</c:v>
                </c:pt>
                <c:pt idx="5115">
                  <c:v>2</c:v>
                </c:pt>
                <c:pt idx="5116">
                  <c:v>4</c:v>
                </c:pt>
                <c:pt idx="5117">
                  <c:v>5</c:v>
                </c:pt>
                <c:pt idx="5118">
                  <c:v>3</c:v>
                </c:pt>
                <c:pt idx="5119">
                  <c:v>3</c:v>
                </c:pt>
                <c:pt idx="5120">
                  <c:v>4</c:v>
                </c:pt>
                <c:pt idx="5121">
                  <c:v>3</c:v>
                </c:pt>
                <c:pt idx="5122">
                  <c:v>3</c:v>
                </c:pt>
                <c:pt idx="5123">
                  <c:v>7</c:v>
                </c:pt>
                <c:pt idx="5124">
                  <c:v>6</c:v>
                </c:pt>
                <c:pt idx="5125">
                  <c:v>4</c:v>
                </c:pt>
                <c:pt idx="5126">
                  <c:v>5</c:v>
                </c:pt>
                <c:pt idx="5127">
                  <c:v>4</c:v>
                </c:pt>
                <c:pt idx="5128">
                  <c:v>7</c:v>
                </c:pt>
                <c:pt idx="5129">
                  <c:v>4</c:v>
                </c:pt>
                <c:pt idx="5130">
                  <c:v>3</c:v>
                </c:pt>
                <c:pt idx="5131">
                  <c:v>6</c:v>
                </c:pt>
                <c:pt idx="5132">
                  <c:v>1</c:v>
                </c:pt>
                <c:pt idx="5133">
                  <c:v>4</c:v>
                </c:pt>
                <c:pt idx="5134">
                  <c:v>4</c:v>
                </c:pt>
                <c:pt idx="5135">
                  <c:v>4</c:v>
                </c:pt>
                <c:pt idx="5136">
                  <c:v>5</c:v>
                </c:pt>
                <c:pt idx="5137">
                  <c:v>7</c:v>
                </c:pt>
                <c:pt idx="5138">
                  <c:v>4</c:v>
                </c:pt>
                <c:pt idx="5139">
                  <c:v>4</c:v>
                </c:pt>
                <c:pt idx="5140">
                  <c:v>3</c:v>
                </c:pt>
                <c:pt idx="5141">
                  <c:v>2</c:v>
                </c:pt>
                <c:pt idx="5142">
                  <c:v>6</c:v>
                </c:pt>
                <c:pt idx="5143">
                  <c:v>4</c:v>
                </c:pt>
                <c:pt idx="5144">
                  <c:v>4</c:v>
                </c:pt>
                <c:pt idx="5145">
                  <c:v>6</c:v>
                </c:pt>
                <c:pt idx="5146">
                  <c:v>5</c:v>
                </c:pt>
                <c:pt idx="5147">
                  <c:v>3</c:v>
                </c:pt>
                <c:pt idx="5148">
                  <c:v>4</c:v>
                </c:pt>
                <c:pt idx="5149">
                  <c:v>5</c:v>
                </c:pt>
                <c:pt idx="5150">
                  <c:v>4</c:v>
                </c:pt>
                <c:pt idx="5151">
                  <c:v>2</c:v>
                </c:pt>
                <c:pt idx="5152">
                  <c:v>4</c:v>
                </c:pt>
                <c:pt idx="5153">
                  <c:v>6</c:v>
                </c:pt>
                <c:pt idx="5154">
                  <c:v>2</c:v>
                </c:pt>
                <c:pt idx="5155">
                  <c:v>4</c:v>
                </c:pt>
                <c:pt idx="5156">
                  <c:v>3</c:v>
                </c:pt>
                <c:pt idx="5157">
                  <c:v>2</c:v>
                </c:pt>
                <c:pt idx="5158">
                  <c:v>4</c:v>
                </c:pt>
                <c:pt idx="5159">
                  <c:v>4</c:v>
                </c:pt>
                <c:pt idx="5160">
                  <c:v>4</c:v>
                </c:pt>
                <c:pt idx="5161">
                  <c:v>3</c:v>
                </c:pt>
                <c:pt idx="5162">
                  <c:v>5</c:v>
                </c:pt>
                <c:pt idx="5163">
                  <c:v>4</c:v>
                </c:pt>
                <c:pt idx="5164">
                  <c:v>3</c:v>
                </c:pt>
                <c:pt idx="5165">
                  <c:v>6</c:v>
                </c:pt>
                <c:pt idx="5166">
                  <c:v>2</c:v>
                </c:pt>
                <c:pt idx="5167">
                  <c:v>4</c:v>
                </c:pt>
                <c:pt idx="5168">
                  <c:v>4</c:v>
                </c:pt>
                <c:pt idx="5169">
                  <c:v>0</c:v>
                </c:pt>
                <c:pt idx="5170">
                  <c:v>2</c:v>
                </c:pt>
                <c:pt idx="5171">
                  <c:v>4</c:v>
                </c:pt>
                <c:pt idx="5172">
                  <c:v>3</c:v>
                </c:pt>
                <c:pt idx="5173">
                  <c:v>3</c:v>
                </c:pt>
                <c:pt idx="5174">
                  <c:v>2</c:v>
                </c:pt>
                <c:pt idx="5175">
                  <c:v>6</c:v>
                </c:pt>
                <c:pt idx="5176">
                  <c:v>6</c:v>
                </c:pt>
                <c:pt idx="5177">
                  <c:v>4</c:v>
                </c:pt>
                <c:pt idx="5178">
                  <c:v>3</c:v>
                </c:pt>
                <c:pt idx="5179">
                  <c:v>4</c:v>
                </c:pt>
                <c:pt idx="5180">
                  <c:v>5</c:v>
                </c:pt>
                <c:pt idx="5181">
                  <c:v>0</c:v>
                </c:pt>
                <c:pt idx="5182">
                  <c:v>6</c:v>
                </c:pt>
                <c:pt idx="5183">
                  <c:v>3</c:v>
                </c:pt>
                <c:pt idx="5184">
                  <c:v>5</c:v>
                </c:pt>
                <c:pt idx="5185">
                  <c:v>6</c:v>
                </c:pt>
                <c:pt idx="5186">
                  <c:v>10</c:v>
                </c:pt>
                <c:pt idx="5187">
                  <c:v>5</c:v>
                </c:pt>
                <c:pt idx="5188">
                  <c:v>6</c:v>
                </c:pt>
                <c:pt idx="5189">
                  <c:v>3</c:v>
                </c:pt>
                <c:pt idx="5190">
                  <c:v>3</c:v>
                </c:pt>
                <c:pt idx="5191">
                  <c:v>3</c:v>
                </c:pt>
                <c:pt idx="5192">
                  <c:v>4</c:v>
                </c:pt>
                <c:pt idx="5193">
                  <c:v>2</c:v>
                </c:pt>
                <c:pt idx="5194">
                  <c:v>2</c:v>
                </c:pt>
                <c:pt idx="5195">
                  <c:v>6</c:v>
                </c:pt>
                <c:pt idx="5196">
                  <c:v>3</c:v>
                </c:pt>
                <c:pt idx="5197">
                  <c:v>2</c:v>
                </c:pt>
                <c:pt idx="5198">
                  <c:v>3</c:v>
                </c:pt>
                <c:pt idx="5199">
                  <c:v>2</c:v>
                </c:pt>
                <c:pt idx="5200">
                  <c:v>6</c:v>
                </c:pt>
                <c:pt idx="5201">
                  <c:v>0</c:v>
                </c:pt>
                <c:pt idx="5202">
                  <c:v>3</c:v>
                </c:pt>
                <c:pt idx="5203">
                  <c:v>2</c:v>
                </c:pt>
                <c:pt idx="5204">
                  <c:v>3</c:v>
                </c:pt>
                <c:pt idx="5205">
                  <c:v>1</c:v>
                </c:pt>
                <c:pt idx="5206">
                  <c:v>4</c:v>
                </c:pt>
                <c:pt idx="5207">
                  <c:v>4</c:v>
                </c:pt>
                <c:pt idx="5208">
                  <c:v>2</c:v>
                </c:pt>
                <c:pt idx="5209">
                  <c:v>8</c:v>
                </c:pt>
                <c:pt idx="5210">
                  <c:v>2</c:v>
                </c:pt>
                <c:pt idx="5211">
                  <c:v>7</c:v>
                </c:pt>
                <c:pt idx="5212">
                  <c:v>0</c:v>
                </c:pt>
                <c:pt idx="5213">
                  <c:v>5</c:v>
                </c:pt>
                <c:pt idx="5214">
                  <c:v>6</c:v>
                </c:pt>
                <c:pt idx="5215">
                  <c:v>3</c:v>
                </c:pt>
                <c:pt idx="5216">
                  <c:v>4</c:v>
                </c:pt>
                <c:pt idx="5217">
                  <c:v>3</c:v>
                </c:pt>
                <c:pt idx="5218">
                  <c:v>2</c:v>
                </c:pt>
                <c:pt idx="5219">
                  <c:v>1</c:v>
                </c:pt>
                <c:pt idx="5220">
                  <c:v>3</c:v>
                </c:pt>
                <c:pt idx="5221">
                  <c:v>4</c:v>
                </c:pt>
                <c:pt idx="5222">
                  <c:v>1</c:v>
                </c:pt>
                <c:pt idx="5223">
                  <c:v>5</c:v>
                </c:pt>
                <c:pt idx="5224">
                  <c:v>0</c:v>
                </c:pt>
                <c:pt idx="5225">
                  <c:v>7</c:v>
                </c:pt>
                <c:pt idx="5226">
                  <c:v>5</c:v>
                </c:pt>
                <c:pt idx="5227">
                  <c:v>3</c:v>
                </c:pt>
                <c:pt idx="5228">
                  <c:v>2</c:v>
                </c:pt>
                <c:pt idx="5229">
                  <c:v>1</c:v>
                </c:pt>
                <c:pt idx="5230">
                  <c:v>2</c:v>
                </c:pt>
                <c:pt idx="5231">
                  <c:v>3</c:v>
                </c:pt>
                <c:pt idx="5232">
                  <c:v>2</c:v>
                </c:pt>
                <c:pt idx="5233">
                  <c:v>4</c:v>
                </c:pt>
                <c:pt idx="5234">
                  <c:v>3</c:v>
                </c:pt>
                <c:pt idx="5235">
                  <c:v>5</c:v>
                </c:pt>
                <c:pt idx="5236">
                  <c:v>8</c:v>
                </c:pt>
                <c:pt idx="5237">
                  <c:v>4</c:v>
                </c:pt>
                <c:pt idx="5238">
                  <c:v>7</c:v>
                </c:pt>
                <c:pt idx="5239">
                  <c:v>3</c:v>
                </c:pt>
                <c:pt idx="5240">
                  <c:v>2</c:v>
                </c:pt>
                <c:pt idx="5241">
                  <c:v>3</c:v>
                </c:pt>
                <c:pt idx="5242">
                  <c:v>1</c:v>
                </c:pt>
                <c:pt idx="5243">
                  <c:v>2</c:v>
                </c:pt>
                <c:pt idx="5244">
                  <c:v>5</c:v>
                </c:pt>
                <c:pt idx="5245">
                  <c:v>4</c:v>
                </c:pt>
                <c:pt idx="5246">
                  <c:v>2</c:v>
                </c:pt>
                <c:pt idx="5247">
                  <c:v>5</c:v>
                </c:pt>
                <c:pt idx="5248">
                  <c:v>6</c:v>
                </c:pt>
                <c:pt idx="5249">
                  <c:v>4</c:v>
                </c:pt>
                <c:pt idx="5250">
                  <c:v>3</c:v>
                </c:pt>
                <c:pt idx="5251">
                  <c:v>4</c:v>
                </c:pt>
                <c:pt idx="5252">
                  <c:v>1</c:v>
                </c:pt>
                <c:pt idx="5253">
                  <c:v>6</c:v>
                </c:pt>
                <c:pt idx="5254">
                  <c:v>0</c:v>
                </c:pt>
                <c:pt idx="5255">
                  <c:v>3</c:v>
                </c:pt>
                <c:pt idx="5256">
                  <c:v>2</c:v>
                </c:pt>
                <c:pt idx="5257">
                  <c:v>2</c:v>
                </c:pt>
                <c:pt idx="5258">
                  <c:v>5</c:v>
                </c:pt>
                <c:pt idx="5259">
                  <c:v>4</c:v>
                </c:pt>
                <c:pt idx="5260">
                  <c:v>5</c:v>
                </c:pt>
                <c:pt idx="5261">
                  <c:v>2</c:v>
                </c:pt>
                <c:pt idx="5262">
                  <c:v>1</c:v>
                </c:pt>
                <c:pt idx="5263">
                  <c:v>8</c:v>
                </c:pt>
                <c:pt idx="5264">
                  <c:v>3</c:v>
                </c:pt>
                <c:pt idx="5265">
                  <c:v>3</c:v>
                </c:pt>
                <c:pt idx="5266">
                  <c:v>5</c:v>
                </c:pt>
                <c:pt idx="5267">
                  <c:v>3</c:v>
                </c:pt>
                <c:pt idx="5268">
                  <c:v>2</c:v>
                </c:pt>
                <c:pt idx="5269">
                  <c:v>7</c:v>
                </c:pt>
                <c:pt idx="5270">
                  <c:v>5</c:v>
                </c:pt>
                <c:pt idx="5271">
                  <c:v>4</c:v>
                </c:pt>
                <c:pt idx="5272">
                  <c:v>3</c:v>
                </c:pt>
                <c:pt idx="5273">
                  <c:v>6</c:v>
                </c:pt>
                <c:pt idx="5274">
                  <c:v>1</c:v>
                </c:pt>
                <c:pt idx="5275">
                  <c:v>1</c:v>
                </c:pt>
                <c:pt idx="5276">
                  <c:v>3</c:v>
                </c:pt>
                <c:pt idx="5277">
                  <c:v>4</c:v>
                </c:pt>
                <c:pt idx="5278">
                  <c:v>3</c:v>
                </c:pt>
                <c:pt idx="5279">
                  <c:v>5</c:v>
                </c:pt>
                <c:pt idx="5280">
                  <c:v>2</c:v>
                </c:pt>
                <c:pt idx="5281">
                  <c:v>2</c:v>
                </c:pt>
                <c:pt idx="5282">
                  <c:v>5</c:v>
                </c:pt>
                <c:pt idx="5283">
                  <c:v>2</c:v>
                </c:pt>
                <c:pt idx="5284">
                  <c:v>0</c:v>
                </c:pt>
                <c:pt idx="5285">
                  <c:v>5</c:v>
                </c:pt>
                <c:pt idx="5286">
                  <c:v>3</c:v>
                </c:pt>
                <c:pt idx="5287">
                  <c:v>2</c:v>
                </c:pt>
                <c:pt idx="5288">
                  <c:v>9</c:v>
                </c:pt>
                <c:pt idx="5289">
                  <c:v>3</c:v>
                </c:pt>
                <c:pt idx="5290">
                  <c:v>6</c:v>
                </c:pt>
                <c:pt idx="5291">
                  <c:v>1</c:v>
                </c:pt>
                <c:pt idx="5292">
                  <c:v>1</c:v>
                </c:pt>
                <c:pt idx="5293">
                  <c:v>3</c:v>
                </c:pt>
                <c:pt idx="5294">
                  <c:v>4</c:v>
                </c:pt>
                <c:pt idx="5295">
                  <c:v>5</c:v>
                </c:pt>
                <c:pt idx="5296">
                  <c:v>6</c:v>
                </c:pt>
                <c:pt idx="5297">
                  <c:v>3</c:v>
                </c:pt>
                <c:pt idx="5298">
                  <c:v>3</c:v>
                </c:pt>
                <c:pt idx="5299">
                  <c:v>4</c:v>
                </c:pt>
                <c:pt idx="5300">
                  <c:v>5</c:v>
                </c:pt>
                <c:pt idx="5301">
                  <c:v>3</c:v>
                </c:pt>
                <c:pt idx="5302">
                  <c:v>4</c:v>
                </c:pt>
                <c:pt idx="5303">
                  <c:v>4</c:v>
                </c:pt>
                <c:pt idx="5304">
                  <c:v>6</c:v>
                </c:pt>
                <c:pt idx="5305">
                  <c:v>3</c:v>
                </c:pt>
                <c:pt idx="5306">
                  <c:v>4</c:v>
                </c:pt>
                <c:pt idx="5307">
                  <c:v>2</c:v>
                </c:pt>
                <c:pt idx="5308">
                  <c:v>1</c:v>
                </c:pt>
                <c:pt idx="5309">
                  <c:v>3</c:v>
                </c:pt>
                <c:pt idx="5310">
                  <c:v>4</c:v>
                </c:pt>
                <c:pt idx="5311">
                  <c:v>2</c:v>
                </c:pt>
                <c:pt idx="5312">
                  <c:v>3</c:v>
                </c:pt>
                <c:pt idx="5313">
                  <c:v>4</c:v>
                </c:pt>
                <c:pt idx="5314">
                  <c:v>2</c:v>
                </c:pt>
                <c:pt idx="5315">
                  <c:v>3</c:v>
                </c:pt>
                <c:pt idx="5316">
                  <c:v>5</c:v>
                </c:pt>
                <c:pt idx="5317">
                  <c:v>3</c:v>
                </c:pt>
                <c:pt idx="5318">
                  <c:v>3</c:v>
                </c:pt>
                <c:pt idx="5319">
                  <c:v>3</c:v>
                </c:pt>
                <c:pt idx="5320">
                  <c:v>4</c:v>
                </c:pt>
                <c:pt idx="5321">
                  <c:v>3</c:v>
                </c:pt>
                <c:pt idx="5322">
                  <c:v>4</c:v>
                </c:pt>
                <c:pt idx="5323">
                  <c:v>2</c:v>
                </c:pt>
                <c:pt idx="5324">
                  <c:v>2</c:v>
                </c:pt>
                <c:pt idx="5325">
                  <c:v>3</c:v>
                </c:pt>
                <c:pt idx="5326">
                  <c:v>2</c:v>
                </c:pt>
                <c:pt idx="5327">
                  <c:v>4</c:v>
                </c:pt>
                <c:pt idx="5328">
                  <c:v>4</c:v>
                </c:pt>
                <c:pt idx="5329">
                  <c:v>5</c:v>
                </c:pt>
                <c:pt idx="5330">
                  <c:v>4</c:v>
                </c:pt>
                <c:pt idx="5331">
                  <c:v>2</c:v>
                </c:pt>
                <c:pt idx="5332">
                  <c:v>3</c:v>
                </c:pt>
                <c:pt idx="5333">
                  <c:v>3</c:v>
                </c:pt>
                <c:pt idx="5334">
                  <c:v>6</c:v>
                </c:pt>
                <c:pt idx="5335">
                  <c:v>5</c:v>
                </c:pt>
                <c:pt idx="5336">
                  <c:v>4</c:v>
                </c:pt>
                <c:pt idx="5337">
                  <c:v>2</c:v>
                </c:pt>
                <c:pt idx="5338">
                  <c:v>2</c:v>
                </c:pt>
                <c:pt idx="5339">
                  <c:v>4</c:v>
                </c:pt>
                <c:pt idx="5340">
                  <c:v>0</c:v>
                </c:pt>
                <c:pt idx="5341">
                  <c:v>3</c:v>
                </c:pt>
                <c:pt idx="5342">
                  <c:v>3</c:v>
                </c:pt>
                <c:pt idx="5343">
                  <c:v>2</c:v>
                </c:pt>
                <c:pt idx="5344">
                  <c:v>4</c:v>
                </c:pt>
                <c:pt idx="5345">
                  <c:v>5</c:v>
                </c:pt>
                <c:pt idx="5346">
                  <c:v>1</c:v>
                </c:pt>
                <c:pt idx="5347">
                  <c:v>3</c:v>
                </c:pt>
                <c:pt idx="5348">
                  <c:v>1</c:v>
                </c:pt>
                <c:pt idx="5349">
                  <c:v>3</c:v>
                </c:pt>
                <c:pt idx="5350">
                  <c:v>1</c:v>
                </c:pt>
                <c:pt idx="5351">
                  <c:v>1</c:v>
                </c:pt>
                <c:pt idx="5352">
                  <c:v>5</c:v>
                </c:pt>
                <c:pt idx="5353">
                  <c:v>4</c:v>
                </c:pt>
                <c:pt idx="5354">
                  <c:v>1</c:v>
                </c:pt>
                <c:pt idx="5355">
                  <c:v>2</c:v>
                </c:pt>
                <c:pt idx="5356">
                  <c:v>3</c:v>
                </c:pt>
                <c:pt idx="5357">
                  <c:v>6</c:v>
                </c:pt>
                <c:pt idx="5358">
                  <c:v>3</c:v>
                </c:pt>
                <c:pt idx="5359">
                  <c:v>4</c:v>
                </c:pt>
                <c:pt idx="5360">
                  <c:v>4</c:v>
                </c:pt>
                <c:pt idx="5361">
                  <c:v>4</c:v>
                </c:pt>
                <c:pt idx="5362">
                  <c:v>0</c:v>
                </c:pt>
                <c:pt idx="5363">
                  <c:v>5</c:v>
                </c:pt>
                <c:pt idx="5364">
                  <c:v>0</c:v>
                </c:pt>
                <c:pt idx="5365">
                  <c:v>4</c:v>
                </c:pt>
                <c:pt idx="5366">
                  <c:v>3</c:v>
                </c:pt>
                <c:pt idx="5367">
                  <c:v>2</c:v>
                </c:pt>
                <c:pt idx="5368">
                  <c:v>4</c:v>
                </c:pt>
                <c:pt idx="5369">
                  <c:v>3</c:v>
                </c:pt>
                <c:pt idx="5370">
                  <c:v>1</c:v>
                </c:pt>
                <c:pt idx="5371">
                  <c:v>8</c:v>
                </c:pt>
                <c:pt idx="5372">
                  <c:v>5</c:v>
                </c:pt>
                <c:pt idx="5373">
                  <c:v>4</c:v>
                </c:pt>
                <c:pt idx="5374">
                  <c:v>2</c:v>
                </c:pt>
                <c:pt idx="5375">
                  <c:v>5</c:v>
                </c:pt>
                <c:pt idx="5376">
                  <c:v>8</c:v>
                </c:pt>
                <c:pt idx="5377">
                  <c:v>3</c:v>
                </c:pt>
                <c:pt idx="5378">
                  <c:v>5</c:v>
                </c:pt>
                <c:pt idx="5379">
                  <c:v>5</c:v>
                </c:pt>
                <c:pt idx="5380">
                  <c:v>3</c:v>
                </c:pt>
                <c:pt idx="5381">
                  <c:v>3</c:v>
                </c:pt>
                <c:pt idx="5382">
                  <c:v>2</c:v>
                </c:pt>
                <c:pt idx="5383">
                  <c:v>1</c:v>
                </c:pt>
                <c:pt idx="5384">
                  <c:v>2</c:v>
                </c:pt>
                <c:pt idx="5385">
                  <c:v>2</c:v>
                </c:pt>
                <c:pt idx="5386">
                  <c:v>5</c:v>
                </c:pt>
                <c:pt idx="5387">
                  <c:v>3</c:v>
                </c:pt>
                <c:pt idx="5388">
                  <c:v>2</c:v>
                </c:pt>
                <c:pt idx="5389">
                  <c:v>3</c:v>
                </c:pt>
                <c:pt idx="5390">
                  <c:v>3</c:v>
                </c:pt>
                <c:pt idx="5391">
                  <c:v>2</c:v>
                </c:pt>
                <c:pt idx="5392">
                  <c:v>3</c:v>
                </c:pt>
                <c:pt idx="5393">
                  <c:v>3</c:v>
                </c:pt>
                <c:pt idx="5394">
                  <c:v>1</c:v>
                </c:pt>
                <c:pt idx="5395">
                  <c:v>1</c:v>
                </c:pt>
                <c:pt idx="5396">
                  <c:v>3</c:v>
                </c:pt>
                <c:pt idx="5397">
                  <c:v>7</c:v>
                </c:pt>
                <c:pt idx="5398">
                  <c:v>4</c:v>
                </c:pt>
                <c:pt idx="5399">
                  <c:v>2</c:v>
                </c:pt>
                <c:pt idx="5400">
                  <c:v>4</c:v>
                </c:pt>
                <c:pt idx="5401">
                  <c:v>1</c:v>
                </c:pt>
                <c:pt idx="5402">
                  <c:v>4</c:v>
                </c:pt>
                <c:pt idx="5403">
                  <c:v>2</c:v>
                </c:pt>
                <c:pt idx="5404">
                  <c:v>4</c:v>
                </c:pt>
                <c:pt idx="5405">
                  <c:v>2</c:v>
                </c:pt>
                <c:pt idx="5406">
                  <c:v>3</c:v>
                </c:pt>
                <c:pt idx="5407">
                  <c:v>4</c:v>
                </c:pt>
                <c:pt idx="5408">
                  <c:v>3</c:v>
                </c:pt>
                <c:pt idx="5409">
                  <c:v>3</c:v>
                </c:pt>
                <c:pt idx="5410">
                  <c:v>2</c:v>
                </c:pt>
                <c:pt idx="5411">
                  <c:v>1</c:v>
                </c:pt>
                <c:pt idx="5412">
                  <c:v>4</c:v>
                </c:pt>
                <c:pt idx="5413">
                  <c:v>1</c:v>
                </c:pt>
                <c:pt idx="5414">
                  <c:v>1</c:v>
                </c:pt>
                <c:pt idx="5415">
                  <c:v>4</c:v>
                </c:pt>
                <c:pt idx="5416">
                  <c:v>4</c:v>
                </c:pt>
                <c:pt idx="5417">
                  <c:v>4</c:v>
                </c:pt>
                <c:pt idx="5418">
                  <c:v>4</c:v>
                </c:pt>
                <c:pt idx="5419">
                  <c:v>4</c:v>
                </c:pt>
                <c:pt idx="5420">
                  <c:v>4</c:v>
                </c:pt>
                <c:pt idx="5421">
                  <c:v>2</c:v>
                </c:pt>
                <c:pt idx="5422">
                  <c:v>3</c:v>
                </c:pt>
                <c:pt idx="5423">
                  <c:v>4</c:v>
                </c:pt>
                <c:pt idx="5424">
                  <c:v>1</c:v>
                </c:pt>
                <c:pt idx="5425">
                  <c:v>1</c:v>
                </c:pt>
                <c:pt idx="5426">
                  <c:v>5</c:v>
                </c:pt>
                <c:pt idx="5427">
                  <c:v>3</c:v>
                </c:pt>
                <c:pt idx="5428">
                  <c:v>7</c:v>
                </c:pt>
                <c:pt idx="5429">
                  <c:v>6</c:v>
                </c:pt>
                <c:pt idx="5430">
                  <c:v>2</c:v>
                </c:pt>
                <c:pt idx="5431">
                  <c:v>4</c:v>
                </c:pt>
                <c:pt idx="5432">
                  <c:v>1</c:v>
                </c:pt>
                <c:pt idx="5433">
                  <c:v>3</c:v>
                </c:pt>
                <c:pt idx="5434">
                  <c:v>5</c:v>
                </c:pt>
                <c:pt idx="5435">
                  <c:v>7</c:v>
                </c:pt>
                <c:pt idx="5436">
                  <c:v>2</c:v>
                </c:pt>
                <c:pt idx="5437">
                  <c:v>3</c:v>
                </c:pt>
                <c:pt idx="5438">
                  <c:v>5</c:v>
                </c:pt>
                <c:pt idx="5439">
                  <c:v>2</c:v>
                </c:pt>
                <c:pt idx="5440">
                  <c:v>2</c:v>
                </c:pt>
                <c:pt idx="5441">
                  <c:v>3</c:v>
                </c:pt>
                <c:pt idx="5442">
                  <c:v>2</c:v>
                </c:pt>
                <c:pt idx="5443">
                  <c:v>4</c:v>
                </c:pt>
                <c:pt idx="5444">
                  <c:v>2</c:v>
                </c:pt>
                <c:pt idx="5445">
                  <c:v>9</c:v>
                </c:pt>
                <c:pt idx="5446">
                  <c:v>2</c:v>
                </c:pt>
                <c:pt idx="5447">
                  <c:v>3</c:v>
                </c:pt>
                <c:pt idx="5448">
                  <c:v>4</c:v>
                </c:pt>
                <c:pt idx="5449">
                  <c:v>0</c:v>
                </c:pt>
                <c:pt idx="5450">
                  <c:v>2</c:v>
                </c:pt>
                <c:pt idx="5451">
                  <c:v>4</c:v>
                </c:pt>
                <c:pt idx="5452">
                  <c:v>1</c:v>
                </c:pt>
                <c:pt idx="5453">
                  <c:v>4</c:v>
                </c:pt>
                <c:pt idx="5454">
                  <c:v>2</c:v>
                </c:pt>
                <c:pt idx="5455">
                  <c:v>3</c:v>
                </c:pt>
                <c:pt idx="5456">
                  <c:v>4</c:v>
                </c:pt>
                <c:pt idx="5457">
                  <c:v>2</c:v>
                </c:pt>
                <c:pt idx="5458">
                  <c:v>2</c:v>
                </c:pt>
                <c:pt idx="5459">
                  <c:v>4</c:v>
                </c:pt>
                <c:pt idx="5460">
                  <c:v>7</c:v>
                </c:pt>
                <c:pt idx="5461">
                  <c:v>3</c:v>
                </c:pt>
                <c:pt idx="5462">
                  <c:v>5</c:v>
                </c:pt>
                <c:pt idx="5463">
                  <c:v>5</c:v>
                </c:pt>
                <c:pt idx="5464">
                  <c:v>0</c:v>
                </c:pt>
                <c:pt idx="5465">
                  <c:v>4</c:v>
                </c:pt>
                <c:pt idx="5466">
                  <c:v>0</c:v>
                </c:pt>
                <c:pt idx="5467">
                  <c:v>2</c:v>
                </c:pt>
                <c:pt idx="5468">
                  <c:v>4</c:v>
                </c:pt>
                <c:pt idx="5469">
                  <c:v>5</c:v>
                </c:pt>
                <c:pt idx="5470">
                  <c:v>1</c:v>
                </c:pt>
                <c:pt idx="5471">
                  <c:v>1</c:v>
                </c:pt>
                <c:pt idx="5472">
                  <c:v>2</c:v>
                </c:pt>
                <c:pt idx="5473">
                  <c:v>0</c:v>
                </c:pt>
                <c:pt idx="5474">
                  <c:v>1</c:v>
                </c:pt>
                <c:pt idx="5475">
                  <c:v>3</c:v>
                </c:pt>
                <c:pt idx="5476">
                  <c:v>2</c:v>
                </c:pt>
                <c:pt idx="5477">
                  <c:v>2</c:v>
                </c:pt>
                <c:pt idx="5478">
                  <c:v>2</c:v>
                </c:pt>
                <c:pt idx="5479">
                  <c:v>3</c:v>
                </c:pt>
                <c:pt idx="5480">
                  <c:v>3</c:v>
                </c:pt>
                <c:pt idx="5481">
                  <c:v>0</c:v>
                </c:pt>
                <c:pt idx="5482">
                  <c:v>2</c:v>
                </c:pt>
                <c:pt idx="5483">
                  <c:v>5</c:v>
                </c:pt>
                <c:pt idx="5484">
                  <c:v>3</c:v>
                </c:pt>
                <c:pt idx="5485">
                  <c:v>6</c:v>
                </c:pt>
                <c:pt idx="5486">
                  <c:v>2</c:v>
                </c:pt>
                <c:pt idx="5487">
                  <c:v>4</c:v>
                </c:pt>
                <c:pt idx="5488">
                  <c:v>3</c:v>
                </c:pt>
                <c:pt idx="5489">
                  <c:v>3</c:v>
                </c:pt>
                <c:pt idx="5490">
                  <c:v>2</c:v>
                </c:pt>
                <c:pt idx="5491">
                  <c:v>3</c:v>
                </c:pt>
                <c:pt idx="5492">
                  <c:v>2</c:v>
                </c:pt>
                <c:pt idx="5493">
                  <c:v>2</c:v>
                </c:pt>
                <c:pt idx="5494">
                  <c:v>5</c:v>
                </c:pt>
                <c:pt idx="5495">
                  <c:v>4</c:v>
                </c:pt>
                <c:pt idx="5496">
                  <c:v>4</c:v>
                </c:pt>
                <c:pt idx="5497">
                  <c:v>1</c:v>
                </c:pt>
                <c:pt idx="5498">
                  <c:v>3</c:v>
                </c:pt>
                <c:pt idx="5499">
                  <c:v>1</c:v>
                </c:pt>
                <c:pt idx="5500">
                  <c:v>2</c:v>
                </c:pt>
                <c:pt idx="5501">
                  <c:v>2</c:v>
                </c:pt>
                <c:pt idx="5502">
                  <c:v>5</c:v>
                </c:pt>
                <c:pt idx="5503">
                  <c:v>4</c:v>
                </c:pt>
                <c:pt idx="5504">
                  <c:v>4</c:v>
                </c:pt>
                <c:pt idx="5505">
                  <c:v>3</c:v>
                </c:pt>
                <c:pt idx="5506">
                  <c:v>2</c:v>
                </c:pt>
                <c:pt idx="5507">
                  <c:v>7</c:v>
                </c:pt>
                <c:pt idx="5508">
                  <c:v>0</c:v>
                </c:pt>
                <c:pt idx="5509">
                  <c:v>1</c:v>
                </c:pt>
                <c:pt idx="5510">
                  <c:v>4</c:v>
                </c:pt>
                <c:pt idx="5511">
                  <c:v>3</c:v>
                </c:pt>
                <c:pt idx="5512">
                  <c:v>4</c:v>
                </c:pt>
                <c:pt idx="5513">
                  <c:v>5</c:v>
                </c:pt>
                <c:pt idx="5514">
                  <c:v>2</c:v>
                </c:pt>
                <c:pt idx="5515">
                  <c:v>7</c:v>
                </c:pt>
                <c:pt idx="5516">
                  <c:v>2</c:v>
                </c:pt>
                <c:pt idx="5517">
                  <c:v>5</c:v>
                </c:pt>
                <c:pt idx="5518">
                  <c:v>4</c:v>
                </c:pt>
                <c:pt idx="5519">
                  <c:v>4</c:v>
                </c:pt>
                <c:pt idx="5520">
                  <c:v>1</c:v>
                </c:pt>
                <c:pt idx="5521">
                  <c:v>2</c:v>
                </c:pt>
                <c:pt idx="5522">
                  <c:v>2</c:v>
                </c:pt>
                <c:pt idx="5523">
                  <c:v>3</c:v>
                </c:pt>
                <c:pt idx="5524">
                  <c:v>3</c:v>
                </c:pt>
                <c:pt idx="5525">
                  <c:v>4</c:v>
                </c:pt>
                <c:pt idx="5526">
                  <c:v>2</c:v>
                </c:pt>
                <c:pt idx="5527">
                  <c:v>3</c:v>
                </c:pt>
                <c:pt idx="5528">
                  <c:v>0</c:v>
                </c:pt>
                <c:pt idx="5529">
                  <c:v>3</c:v>
                </c:pt>
                <c:pt idx="5530">
                  <c:v>1</c:v>
                </c:pt>
                <c:pt idx="5531">
                  <c:v>2</c:v>
                </c:pt>
                <c:pt idx="5532">
                  <c:v>3</c:v>
                </c:pt>
                <c:pt idx="5533">
                  <c:v>2</c:v>
                </c:pt>
                <c:pt idx="5534">
                  <c:v>3</c:v>
                </c:pt>
                <c:pt idx="5535">
                  <c:v>2</c:v>
                </c:pt>
                <c:pt idx="5536">
                  <c:v>0</c:v>
                </c:pt>
                <c:pt idx="5537">
                  <c:v>7</c:v>
                </c:pt>
                <c:pt idx="5538">
                  <c:v>1</c:v>
                </c:pt>
                <c:pt idx="5539">
                  <c:v>1</c:v>
                </c:pt>
                <c:pt idx="5540">
                  <c:v>2</c:v>
                </c:pt>
                <c:pt idx="5541">
                  <c:v>3</c:v>
                </c:pt>
                <c:pt idx="5542">
                  <c:v>5</c:v>
                </c:pt>
                <c:pt idx="5543">
                  <c:v>1</c:v>
                </c:pt>
                <c:pt idx="5544">
                  <c:v>4</c:v>
                </c:pt>
                <c:pt idx="5545">
                  <c:v>3</c:v>
                </c:pt>
                <c:pt idx="5546">
                  <c:v>2</c:v>
                </c:pt>
                <c:pt idx="5547">
                  <c:v>1</c:v>
                </c:pt>
                <c:pt idx="5548">
                  <c:v>6</c:v>
                </c:pt>
                <c:pt idx="5549">
                  <c:v>2</c:v>
                </c:pt>
                <c:pt idx="5550">
                  <c:v>4</c:v>
                </c:pt>
                <c:pt idx="5551">
                  <c:v>5</c:v>
                </c:pt>
                <c:pt idx="5552">
                  <c:v>6</c:v>
                </c:pt>
                <c:pt idx="5553">
                  <c:v>4</c:v>
                </c:pt>
                <c:pt idx="5554">
                  <c:v>1</c:v>
                </c:pt>
                <c:pt idx="5555">
                  <c:v>4</c:v>
                </c:pt>
                <c:pt idx="5556">
                  <c:v>6</c:v>
                </c:pt>
                <c:pt idx="5557">
                  <c:v>3</c:v>
                </c:pt>
                <c:pt idx="5558">
                  <c:v>3</c:v>
                </c:pt>
                <c:pt idx="5559">
                  <c:v>6</c:v>
                </c:pt>
                <c:pt idx="5560">
                  <c:v>2</c:v>
                </c:pt>
                <c:pt idx="5561">
                  <c:v>2</c:v>
                </c:pt>
                <c:pt idx="5562">
                  <c:v>6</c:v>
                </c:pt>
                <c:pt idx="5563">
                  <c:v>6</c:v>
                </c:pt>
                <c:pt idx="5564">
                  <c:v>1</c:v>
                </c:pt>
                <c:pt idx="5565">
                  <c:v>4</c:v>
                </c:pt>
                <c:pt idx="5566">
                  <c:v>4</c:v>
                </c:pt>
                <c:pt idx="5567">
                  <c:v>2</c:v>
                </c:pt>
                <c:pt idx="5568">
                  <c:v>1</c:v>
                </c:pt>
                <c:pt idx="5569">
                  <c:v>1</c:v>
                </c:pt>
                <c:pt idx="5570">
                  <c:v>3</c:v>
                </c:pt>
                <c:pt idx="5571">
                  <c:v>4</c:v>
                </c:pt>
                <c:pt idx="5572">
                  <c:v>1</c:v>
                </c:pt>
                <c:pt idx="5573">
                  <c:v>2</c:v>
                </c:pt>
                <c:pt idx="5574">
                  <c:v>4</c:v>
                </c:pt>
                <c:pt idx="5575">
                  <c:v>1</c:v>
                </c:pt>
                <c:pt idx="5576">
                  <c:v>3</c:v>
                </c:pt>
                <c:pt idx="5577">
                  <c:v>1</c:v>
                </c:pt>
                <c:pt idx="5578">
                  <c:v>3</c:v>
                </c:pt>
                <c:pt idx="5579">
                  <c:v>5</c:v>
                </c:pt>
                <c:pt idx="5580">
                  <c:v>2</c:v>
                </c:pt>
                <c:pt idx="5581">
                  <c:v>7</c:v>
                </c:pt>
                <c:pt idx="5582">
                  <c:v>5</c:v>
                </c:pt>
                <c:pt idx="5583">
                  <c:v>3</c:v>
                </c:pt>
                <c:pt idx="5584">
                  <c:v>3</c:v>
                </c:pt>
                <c:pt idx="5585">
                  <c:v>3</c:v>
                </c:pt>
                <c:pt idx="5586">
                  <c:v>4</c:v>
                </c:pt>
                <c:pt idx="5587">
                  <c:v>2</c:v>
                </c:pt>
                <c:pt idx="5588">
                  <c:v>3</c:v>
                </c:pt>
                <c:pt idx="5589">
                  <c:v>2</c:v>
                </c:pt>
                <c:pt idx="5590">
                  <c:v>2</c:v>
                </c:pt>
                <c:pt idx="5591">
                  <c:v>2</c:v>
                </c:pt>
                <c:pt idx="5592">
                  <c:v>2</c:v>
                </c:pt>
                <c:pt idx="5593">
                  <c:v>4</c:v>
                </c:pt>
                <c:pt idx="5594">
                  <c:v>4</c:v>
                </c:pt>
                <c:pt idx="5595">
                  <c:v>6</c:v>
                </c:pt>
                <c:pt idx="5596">
                  <c:v>0</c:v>
                </c:pt>
                <c:pt idx="5597">
                  <c:v>4</c:v>
                </c:pt>
                <c:pt idx="5598">
                  <c:v>4</c:v>
                </c:pt>
                <c:pt idx="5599">
                  <c:v>6</c:v>
                </c:pt>
                <c:pt idx="5600">
                  <c:v>4</c:v>
                </c:pt>
                <c:pt idx="5601">
                  <c:v>4</c:v>
                </c:pt>
                <c:pt idx="5602">
                  <c:v>4</c:v>
                </c:pt>
                <c:pt idx="5603">
                  <c:v>2</c:v>
                </c:pt>
                <c:pt idx="5604">
                  <c:v>6</c:v>
                </c:pt>
                <c:pt idx="5605">
                  <c:v>4</c:v>
                </c:pt>
                <c:pt idx="5606">
                  <c:v>4</c:v>
                </c:pt>
                <c:pt idx="5607">
                  <c:v>2</c:v>
                </c:pt>
                <c:pt idx="5608">
                  <c:v>5</c:v>
                </c:pt>
                <c:pt idx="5609">
                  <c:v>6</c:v>
                </c:pt>
                <c:pt idx="5610">
                  <c:v>4</c:v>
                </c:pt>
                <c:pt idx="5611">
                  <c:v>2</c:v>
                </c:pt>
                <c:pt idx="5612">
                  <c:v>2</c:v>
                </c:pt>
                <c:pt idx="5613">
                  <c:v>1</c:v>
                </c:pt>
                <c:pt idx="5614">
                  <c:v>2</c:v>
                </c:pt>
                <c:pt idx="5615">
                  <c:v>1</c:v>
                </c:pt>
                <c:pt idx="5616">
                  <c:v>2</c:v>
                </c:pt>
                <c:pt idx="5617">
                  <c:v>4</c:v>
                </c:pt>
                <c:pt idx="5618">
                  <c:v>1</c:v>
                </c:pt>
                <c:pt idx="5619">
                  <c:v>5</c:v>
                </c:pt>
                <c:pt idx="5620">
                  <c:v>3</c:v>
                </c:pt>
                <c:pt idx="5621">
                  <c:v>2</c:v>
                </c:pt>
                <c:pt idx="5622">
                  <c:v>3</c:v>
                </c:pt>
                <c:pt idx="5623">
                  <c:v>5</c:v>
                </c:pt>
                <c:pt idx="5624">
                  <c:v>0</c:v>
                </c:pt>
                <c:pt idx="5625">
                  <c:v>1</c:v>
                </c:pt>
                <c:pt idx="5626">
                  <c:v>4</c:v>
                </c:pt>
                <c:pt idx="5627">
                  <c:v>4</c:v>
                </c:pt>
                <c:pt idx="5628">
                  <c:v>2</c:v>
                </c:pt>
                <c:pt idx="5629">
                  <c:v>7</c:v>
                </c:pt>
                <c:pt idx="5630">
                  <c:v>2</c:v>
                </c:pt>
                <c:pt idx="5631">
                  <c:v>4</c:v>
                </c:pt>
                <c:pt idx="5632">
                  <c:v>4</c:v>
                </c:pt>
                <c:pt idx="5633">
                  <c:v>0</c:v>
                </c:pt>
                <c:pt idx="5634">
                  <c:v>2</c:v>
                </c:pt>
                <c:pt idx="5635">
                  <c:v>2</c:v>
                </c:pt>
                <c:pt idx="5636">
                  <c:v>3</c:v>
                </c:pt>
                <c:pt idx="5637">
                  <c:v>2</c:v>
                </c:pt>
                <c:pt idx="5638">
                  <c:v>1</c:v>
                </c:pt>
                <c:pt idx="5639">
                  <c:v>4</c:v>
                </c:pt>
                <c:pt idx="5640">
                  <c:v>5</c:v>
                </c:pt>
                <c:pt idx="5641">
                  <c:v>2</c:v>
                </c:pt>
                <c:pt idx="5642">
                  <c:v>2</c:v>
                </c:pt>
                <c:pt idx="5643">
                  <c:v>4</c:v>
                </c:pt>
                <c:pt idx="5644">
                  <c:v>6</c:v>
                </c:pt>
                <c:pt idx="5645">
                  <c:v>4</c:v>
                </c:pt>
                <c:pt idx="5646">
                  <c:v>4</c:v>
                </c:pt>
                <c:pt idx="5647">
                  <c:v>3</c:v>
                </c:pt>
                <c:pt idx="5648">
                  <c:v>2</c:v>
                </c:pt>
                <c:pt idx="5649">
                  <c:v>1</c:v>
                </c:pt>
                <c:pt idx="5650">
                  <c:v>4</c:v>
                </c:pt>
                <c:pt idx="5651">
                  <c:v>3</c:v>
                </c:pt>
                <c:pt idx="5652">
                  <c:v>3</c:v>
                </c:pt>
                <c:pt idx="5653">
                  <c:v>3</c:v>
                </c:pt>
                <c:pt idx="5654">
                  <c:v>8</c:v>
                </c:pt>
                <c:pt idx="5655">
                  <c:v>4</c:v>
                </c:pt>
                <c:pt idx="5656">
                  <c:v>2</c:v>
                </c:pt>
                <c:pt idx="5657">
                  <c:v>6</c:v>
                </c:pt>
                <c:pt idx="5658">
                  <c:v>6</c:v>
                </c:pt>
                <c:pt idx="5659">
                  <c:v>2</c:v>
                </c:pt>
                <c:pt idx="5660">
                  <c:v>3</c:v>
                </c:pt>
                <c:pt idx="5661">
                  <c:v>4</c:v>
                </c:pt>
                <c:pt idx="5662">
                  <c:v>1</c:v>
                </c:pt>
                <c:pt idx="5663">
                  <c:v>4</c:v>
                </c:pt>
                <c:pt idx="5664">
                  <c:v>1</c:v>
                </c:pt>
                <c:pt idx="5665">
                  <c:v>4</c:v>
                </c:pt>
                <c:pt idx="5666">
                  <c:v>5</c:v>
                </c:pt>
                <c:pt idx="5667">
                  <c:v>2</c:v>
                </c:pt>
                <c:pt idx="5668">
                  <c:v>3</c:v>
                </c:pt>
                <c:pt idx="5669">
                  <c:v>2</c:v>
                </c:pt>
                <c:pt idx="5670">
                  <c:v>0</c:v>
                </c:pt>
                <c:pt idx="5671">
                  <c:v>2</c:v>
                </c:pt>
                <c:pt idx="5672">
                  <c:v>1</c:v>
                </c:pt>
                <c:pt idx="5673">
                  <c:v>3</c:v>
                </c:pt>
                <c:pt idx="5674">
                  <c:v>6</c:v>
                </c:pt>
                <c:pt idx="5675">
                  <c:v>3</c:v>
                </c:pt>
                <c:pt idx="5676">
                  <c:v>5</c:v>
                </c:pt>
                <c:pt idx="5677">
                  <c:v>6</c:v>
                </c:pt>
                <c:pt idx="5678">
                  <c:v>1</c:v>
                </c:pt>
                <c:pt idx="5679">
                  <c:v>5</c:v>
                </c:pt>
                <c:pt idx="5680">
                  <c:v>4</c:v>
                </c:pt>
                <c:pt idx="5681">
                  <c:v>3</c:v>
                </c:pt>
                <c:pt idx="5682">
                  <c:v>1</c:v>
                </c:pt>
                <c:pt idx="5683">
                  <c:v>3</c:v>
                </c:pt>
                <c:pt idx="5684">
                  <c:v>4</c:v>
                </c:pt>
                <c:pt idx="5685">
                  <c:v>5</c:v>
                </c:pt>
                <c:pt idx="5686">
                  <c:v>1</c:v>
                </c:pt>
                <c:pt idx="5687">
                  <c:v>4</c:v>
                </c:pt>
                <c:pt idx="5688">
                  <c:v>5</c:v>
                </c:pt>
                <c:pt idx="5689">
                  <c:v>2</c:v>
                </c:pt>
                <c:pt idx="5690">
                  <c:v>0</c:v>
                </c:pt>
                <c:pt idx="5691">
                  <c:v>6</c:v>
                </c:pt>
                <c:pt idx="5692">
                  <c:v>1</c:v>
                </c:pt>
                <c:pt idx="5693">
                  <c:v>1</c:v>
                </c:pt>
                <c:pt idx="5694">
                  <c:v>3</c:v>
                </c:pt>
                <c:pt idx="5695">
                  <c:v>1</c:v>
                </c:pt>
                <c:pt idx="5696">
                  <c:v>0</c:v>
                </c:pt>
                <c:pt idx="5697">
                  <c:v>6</c:v>
                </c:pt>
                <c:pt idx="5698">
                  <c:v>2</c:v>
                </c:pt>
                <c:pt idx="5699">
                  <c:v>4</c:v>
                </c:pt>
                <c:pt idx="5700">
                  <c:v>4</c:v>
                </c:pt>
                <c:pt idx="5701">
                  <c:v>1</c:v>
                </c:pt>
                <c:pt idx="5702">
                  <c:v>2</c:v>
                </c:pt>
                <c:pt idx="5703">
                  <c:v>2</c:v>
                </c:pt>
                <c:pt idx="5704">
                  <c:v>1</c:v>
                </c:pt>
                <c:pt idx="5705">
                  <c:v>3</c:v>
                </c:pt>
                <c:pt idx="5706">
                  <c:v>2</c:v>
                </c:pt>
                <c:pt idx="5707">
                  <c:v>6</c:v>
                </c:pt>
                <c:pt idx="5708">
                  <c:v>0</c:v>
                </c:pt>
                <c:pt idx="5709">
                  <c:v>2</c:v>
                </c:pt>
                <c:pt idx="5710">
                  <c:v>3</c:v>
                </c:pt>
                <c:pt idx="5711">
                  <c:v>2</c:v>
                </c:pt>
                <c:pt idx="5712">
                  <c:v>4</c:v>
                </c:pt>
                <c:pt idx="5713">
                  <c:v>4</c:v>
                </c:pt>
                <c:pt idx="5714">
                  <c:v>4</c:v>
                </c:pt>
                <c:pt idx="5715">
                  <c:v>1</c:v>
                </c:pt>
                <c:pt idx="5716">
                  <c:v>6</c:v>
                </c:pt>
                <c:pt idx="5717">
                  <c:v>7</c:v>
                </c:pt>
                <c:pt idx="5718">
                  <c:v>3</c:v>
                </c:pt>
                <c:pt idx="5719">
                  <c:v>1</c:v>
                </c:pt>
                <c:pt idx="5720">
                  <c:v>4</c:v>
                </c:pt>
                <c:pt idx="5721">
                  <c:v>4</c:v>
                </c:pt>
                <c:pt idx="5722">
                  <c:v>3</c:v>
                </c:pt>
                <c:pt idx="5723">
                  <c:v>2</c:v>
                </c:pt>
                <c:pt idx="5724">
                  <c:v>5</c:v>
                </c:pt>
                <c:pt idx="5725">
                  <c:v>4</c:v>
                </c:pt>
                <c:pt idx="5726">
                  <c:v>2</c:v>
                </c:pt>
                <c:pt idx="5727">
                  <c:v>5</c:v>
                </c:pt>
                <c:pt idx="5728">
                  <c:v>2</c:v>
                </c:pt>
                <c:pt idx="5729">
                  <c:v>5</c:v>
                </c:pt>
                <c:pt idx="5730">
                  <c:v>2</c:v>
                </c:pt>
                <c:pt idx="5731">
                  <c:v>5</c:v>
                </c:pt>
                <c:pt idx="5732">
                  <c:v>2</c:v>
                </c:pt>
                <c:pt idx="5733">
                  <c:v>4</c:v>
                </c:pt>
                <c:pt idx="5734">
                  <c:v>2</c:v>
                </c:pt>
                <c:pt idx="5735">
                  <c:v>1</c:v>
                </c:pt>
                <c:pt idx="5736">
                  <c:v>5</c:v>
                </c:pt>
                <c:pt idx="5737">
                  <c:v>2</c:v>
                </c:pt>
                <c:pt idx="5738">
                  <c:v>4</c:v>
                </c:pt>
                <c:pt idx="5739">
                  <c:v>3</c:v>
                </c:pt>
                <c:pt idx="5740">
                  <c:v>3</c:v>
                </c:pt>
                <c:pt idx="5741">
                  <c:v>3</c:v>
                </c:pt>
                <c:pt idx="5742">
                  <c:v>4</c:v>
                </c:pt>
                <c:pt idx="5743">
                  <c:v>4</c:v>
                </c:pt>
                <c:pt idx="5744">
                  <c:v>1</c:v>
                </c:pt>
                <c:pt idx="5745">
                  <c:v>6</c:v>
                </c:pt>
                <c:pt idx="5746">
                  <c:v>1</c:v>
                </c:pt>
                <c:pt idx="5747">
                  <c:v>4</c:v>
                </c:pt>
                <c:pt idx="5748">
                  <c:v>3</c:v>
                </c:pt>
                <c:pt idx="5749">
                  <c:v>4</c:v>
                </c:pt>
                <c:pt idx="5750">
                  <c:v>6</c:v>
                </c:pt>
                <c:pt idx="5751">
                  <c:v>6</c:v>
                </c:pt>
                <c:pt idx="5752">
                  <c:v>0</c:v>
                </c:pt>
                <c:pt idx="5753">
                  <c:v>4</c:v>
                </c:pt>
                <c:pt idx="5754">
                  <c:v>1</c:v>
                </c:pt>
                <c:pt idx="5755">
                  <c:v>3</c:v>
                </c:pt>
                <c:pt idx="5756">
                  <c:v>2</c:v>
                </c:pt>
                <c:pt idx="5757">
                  <c:v>6</c:v>
                </c:pt>
                <c:pt idx="5758">
                  <c:v>5</c:v>
                </c:pt>
                <c:pt idx="5759">
                  <c:v>5</c:v>
                </c:pt>
                <c:pt idx="5760">
                  <c:v>0</c:v>
                </c:pt>
                <c:pt idx="5761">
                  <c:v>1</c:v>
                </c:pt>
                <c:pt idx="5762">
                  <c:v>4</c:v>
                </c:pt>
                <c:pt idx="5763">
                  <c:v>3</c:v>
                </c:pt>
                <c:pt idx="5764">
                  <c:v>5</c:v>
                </c:pt>
                <c:pt idx="5765">
                  <c:v>3</c:v>
                </c:pt>
                <c:pt idx="5766">
                  <c:v>3</c:v>
                </c:pt>
                <c:pt idx="5767">
                  <c:v>3</c:v>
                </c:pt>
                <c:pt idx="5768">
                  <c:v>2</c:v>
                </c:pt>
                <c:pt idx="5769">
                  <c:v>3</c:v>
                </c:pt>
                <c:pt idx="5770">
                  <c:v>2</c:v>
                </c:pt>
                <c:pt idx="5771">
                  <c:v>4</c:v>
                </c:pt>
                <c:pt idx="5772">
                  <c:v>2</c:v>
                </c:pt>
                <c:pt idx="5773">
                  <c:v>5</c:v>
                </c:pt>
                <c:pt idx="5774">
                  <c:v>4</c:v>
                </c:pt>
                <c:pt idx="5775">
                  <c:v>2</c:v>
                </c:pt>
                <c:pt idx="5776">
                  <c:v>2</c:v>
                </c:pt>
                <c:pt idx="5777">
                  <c:v>2</c:v>
                </c:pt>
                <c:pt idx="5778">
                  <c:v>0</c:v>
                </c:pt>
                <c:pt idx="5779">
                  <c:v>5</c:v>
                </c:pt>
                <c:pt idx="5780">
                  <c:v>4</c:v>
                </c:pt>
                <c:pt idx="5781">
                  <c:v>5</c:v>
                </c:pt>
                <c:pt idx="5782">
                  <c:v>8</c:v>
                </c:pt>
                <c:pt idx="5783">
                  <c:v>5</c:v>
                </c:pt>
                <c:pt idx="5784">
                  <c:v>3</c:v>
                </c:pt>
                <c:pt idx="5785">
                  <c:v>2</c:v>
                </c:pt>
                <c:pt idx="5786">
                  <c:v>0</c:v>
                </c:pt>
                <c:pt idx="5787">
                  <c:v>5</c:v>
                </c:pt>
                <c:pt idx="5788">
                  <c:v>2</c:v>
                </c:pt>
                <c:pt idx="5789">
                  <c:v>2</c:v>
                </c:pt>
                <c:pt idx="5790">
                  <c:v>6</c:v>
                </c:pt>
                <c:pt idx="5791">
                  <c:v>5</c:v>
                </c:pt>
                <c:pt idx="5792">
                  <c:v>6</c:v>
                </c:pt>
                <c:pt idx="5793">
                  <c:v>4</c:v>
                </c:pt>
                <c:pt idx="5794">
                  <c:v>3</c:v>
                </c:pt>
                <c:pt idx="5795">
                  <c:v>2</c:v>
                </c:pt>
                <c:pt idx="5796">
                  <c:v>4</c:v>
                </c:pt>
                <c:pt idx="5797">
                  <c:v>6</c:v>
                </c:pt>
                <c:pt idx="5798">
                  <c:v>2</c:v>
                </c:pt>
                <c:pt idx="5799">
                  <c:v>4</c:v>
                </c:pt>
                <c:pt idx="5800">
                  <c:v>3</c:v>
                </c:pt>
                <c:pt idx="5801">
                  <c:v>4</c:v>
                </c:pt>
                <c:pt idx="5802">
                  <c:v>4</c:v>
                </c:pt>
                <c:pt idx="5803">
                  <c:v>3</c:v>
                </c:pt>
                <c:pt idx="5804">
                  <c:v>4</c:v>
                </c:pt>
                <c:pt idx="5805">
                  <c:v>1</c:v>
                </c:pt>
                <c:pt idx="5806">
                  <c:v>3</c:v>
                </c:pt>
                <c:pt idx="5807">
                  <c:v>6</c:v>
                </c:pt>
                <c:pt idx="5808">
                  <c:v>2</c:v>
                </c:pt>
                <c:pt idx="5809">
                  <c:v>4</c:v>
                </c:pt>
                <c:pt idx="5810">
                  <c:v>4</c:v>
                </c:pt>
                <c:pt idx="5811">
                  <c:v>3</c:v>
                </c:pt>
                <c:pt idx="5812">
                  <c:v>2</c:v>
                </c:pt>
                <c:pt idx="5813">
                  <c:v>1</c:v>
                </c:pt>
                <c:pt idx="5814">
                  <c:v>1</c:v>
                </c:pt>
                <c:pt idx="5815">
                  <c:v>3</c:v>
                </c:pt>
                <c:pt idx="5816">
                  <c:v>2</c:v>
                </c:pt>
                <c:pt idx="5817">
                  <c:v>4</c:v>
                </c:pt>
                <c:pt idx="5818">
                  <c:v>3</c:v>
                </c:pt>
                <c:pt idx="5819">
                  <c:v>3</c:v>
                </c:pt>
                <c:pt idx="5820">
                  <c:v>5</c:v>
                </c:pt>
                <c:pt idx="5821">
                  <c:v>2</c:v>
                </c:pt>
                <c:pt idx="5822">
                  <c:v>3</c:v>
                </c:pt>
                <c:pt idx="5823">
                  <c:v>0</c:v>
                </c:pt>
                <c:pt idx="5824">
                  <c:v>4</c:v>
                </c:pt>
                <c:pt idx="5825">
                  <c:v>3</c:v>
                </c:pt>
                <c:pt idx="5826">
                  <c:v>4</c:v>
                </c:pt>
                <c:pt idx="5827">
                  <c:v>5</c:v>
                </c:pt>
                <c:pt idx="5828">
                  <c:v>2</c:v>
                </c:pt>
                <c:pt idx="5829">
                  <c:v>5</c:v>
                </c:pt>
                <c:pt idx="5830">
                  <c:v>3</c:v>
                </c:pt>
                <c:pt idx="5831">
                  <c:v>2</c:v>
                </c:pt>
                <c:pt idx="5832">
                  <c:v>1</c:v>
                </c:pt>
                <c:pt idx="5833">
                  <c:v>4</c:v>
                </c:pt>
                <c:pt idx="5834">
                  <c:v>3</c:v>
                </c:pt>
                <c:pt idx="5835">
                  <c:v>3</c:v>
                </c:pt>
                <c:pt idx="5836">
                  <c:v>0</c:v>
                </c:pt>
                <c:pt idx="5837">
                  <c:v>4</c:v>
                </c:pt>
                <c:pt idx="5838">
                  <c:v>3</c:v>
                </c:pt>
                <c:pt idx="5839">
                  <c:v>0</c:v>
                </c:pt>
                <c:pt idx="5840">
                  <c:v>3</c:v>
                </c:pt>
                <c:pt idx="5841">
                  <c:v>2</c:v>
                </c:pt>
                <c:pt idx="5842">
                  <c:v>3</c:v>
                </c:pt>
                <c:pt idx="5843">
                  <c:v>3</c:v>
                </c:pt>
                <c:pt idx="5844">
                  <c:v>1</c:v>
                </c:pt>
                <c:pt idx="5845">
                  <c:v>2</c:v>
                </c:pt>
                <c:pt idx="5846">
                  <c:v>1</c:v>
                </c:pt>
                <c:pt idx="5847">
                  <c:v>1</c:v>
                </c:pt>
                <c:pt idx="5848">
                  <c:v>4</c:v>
                </c:pt>
                <c:pt idx="5849">
                  <c:v>2</c:v>
                </c:pt>
                <c:pt idx="5850">
                  <c:v>3</c:v>
                </c:pt>
                <c:pt idx="5851">
                  <c:v>5</c:v>
                </c:pt>
                <c:pt idx="5852">
                  <c:v>2</c:v>
                </c:pt>
                <c:pt idx="5853">
                  <c:v>4</c:v>
                </c:pt>
                <c:pt idx="5854">
                  <c:v>5</c:v>
                </c:pt>
                <c:pt idx="5855">
                  <c:v>3</c:v>
                </c:pt>
                <c:pt idx="5856">
                  <c:v>4</c:v>
                </c:pt>
                <c:pt idx="5857">
                  <c:v>3</c:v>
                </c:pt>
                <c:pt idx="5858">
                  <c:v>1</c:v>
                </c:pt>
                <c:pt idx="5859">
                  <c:v>4</c:v>
                </c:pt>
                <c:pt idx="5860">
                  <c:v>2</c:v>
                </c:pt>
                <c:pt idx="5861">
                  <c:v>6</c:v>
                </c:pt>
                <c:pt idx="5862">
                  <c:v>1</c:v>
                </c:pt>
                <c:pt idx="5863">
                  <c:v>6</c:v>
                </c:pt>
                <c:pt idx="5864">
                  <c:v>8</c:v>
                </c:pt>
                <c:pt idx="5865">
                  <c:v>1</c:v>
                </c:pt>
                <c:pt idx="5866">
                  <c:v>4</c:v>
                </c:pt>
                <c:pt idx="5867">
                  <c:v>3</c:v>
                </c:pt>
                <c:pt idx="5868">
                  <c:v>2</c:v>
                </c:pt>
                <c:pt idx="5869">
                  <c:v>1</c:v>
                </c:pt>
                <c:pt idx="5870">
                  <c:v>4</c:v>
                </c:pt>
                <c:pt idx="5871">
                  <c:v>3</c:v>
                </c:pt>
                <c:pt idx="5872">
                  <c:v>1</c:v>
                </c:pt>
                <c:pt idx="5873">
                  <c:v>0</c:v>
                </c:pt>
                <c:pt idx="5874">
                  <c:v>2</c:v>
                </c:pt>
                <c:pt idx="5875">
                  <c:v>2</c:v>
                </c:pt>
                <c:pt idx="5876">
                  <c:v>6</c:v>
                </c:pt>
                <c:pt idx="5877">
                  <c:v>5</c:v>
                </c:pt>
                <c:pt idx="5878">
                  <c:v>2</c:v>
                </c:pt>
                <c:pt idx="5879">
                  <c:v>4</c:v>
                </c:pt>
                <c:pt idx="5880">
                  <c:v>2</c:v>
                </c:pt>
                <c:pt idx="5881">
                  <c:v>6</c:v>
                </c:pt>
                <c:pt idx="5882">
                  <c:v>4</c:v>
                </c:pt>
                <c:pt idx="5883">
                  <c:v>7</c:v>
                </c:pt>
                <c:pt idx="5884">
                  <c:v>5</c:v>
                </c:pt>
                <c:pt idx="5885">
                  <c:v>2</c:v>
                </c:pt>
                <c:pt idx="5886">
                  <c:v>4</c:v>
                </c:pt>
                <c:pt idx="5887">
                  <c:v>2</c:v>
                </c:pt>
                <c:pt idx="5888">
                  <c:v>0</c:v>
                </c:pt>
                <c:pt idx="5889">
                  <c:v>0</c:v>
                </c:pt>
                <c:pt idx="5890">
                  <c:v>2</c:v>
                </c:pt>
                <c:pt idx="5891">
                  <c:v>2</c:v>
                </c:pt>
                <c:pt idx="5892">
                  <c:v>1</c:v>
                </c:pt>
                <c:pt idx="5893">
                  <c:v>5</c:v>
                </c:pt>
                <c:pt idx="5894">
                  <c:v>4</c:v>
                </c:pt>
                <c:pt idx="5895">
                  <c:v>3</c:v>
                </c:pt>
                <c:pt idx="5896">
                  <c:v>0</c:v>
                </c:pt>
                <c:pt idx="5897">
                  <c:v>3</c:v>
                </c:pt>
                <c:pt idx="5898">
                  <c:v>3</c:v>
                </c:pt>
                <c:pt idx="5899">
                  <c:v>1</c:v>
                </c:pt>
                <c:pt idx="5900">
                  <c:v>6</c:v>
                </c:pt>
                <c:pt idx="5901">
                  <c:v>3</c:v>
                </c:pt>
                <c:pt idx="5902">
                  <c:v>2</c:v>
                </c:pt>
                <c:pt idx="5903">
                  <c:v>1</c:v>
                </c:pt>
                <c:pt idx="5904">
                  <c:v>2</c:v>
                </c:pt>
                <c:pt idx="5905">
                  <c:v>6</c:v>
                </c:pt>
                <c:pt idx="5906">
                  <c:v>0</c:v>
                </c:pt>
                <c:pt idx="5907">
                  <c:v>2</c:v>
                </c:pt>
                <c:pt idx="5908">
                  <c:v>1</c:v>
                </c:pt>
                <c:pt idx="5909">
                  <c:v>1</c:v>
                </c:pt>
                <c:pt idx="5910">
                  <c:v>1</c:v>
                </c:pt>
                <c:pt idx="5911">
                  <c:v>1</c:v>
                </c:pt>
                <c:pt idx="5912">
                  <c:v>4</c:v>
                </c:pt>
                <c:pt idx="5913">
                  <c:v>2</c:v>
                </c:pt>
                <c:pt idx="5914">
                  <c:v>5</c:v>
                </c:pt>
                <c:pt idx="5915">
                  <c:v>2</c:v>
                </c:pt>
                <c:pt idx="5916">
                  <c:v>3</c:v>
                </c:pt>
                <c:pt idx="5917">
                  <c:v>4</c:v>
                </c:pt>
                <c:pt idx="5918">
                  <c:v>4</c:v>
                </c:pt>
                <c:pt idx="5919">
                  <c:v>0</c:v>
                </c:pt>
                <c:pt idx="5920">
                  <c:v>4</c:v>
                </c:pt>
                <c:pt idx="5921">
                  <c:v>5</c:v>
                </c:pt>
                <c:pt idx="5922">
                  <c:v>2</c:v>
                </c:pt>
                <c:pt idx="5923">
                  <c:v>2</c:v>
                </c:pt>
                <c:pt idx="5924">
                  <c:v>3</c:v>
                </c:pt>
                <c:pt idx="5925">
                  <c:v>2</c:v>
                </c:pt>
                <c:pt idx="5926">
                  <c:v>2</c:v>
                </c:pt>
                <c:pt idx="5927">
                  <c:v>2</c:v>
                </c:pt>
                <c:pt idx="5928">
                  <c:v>1</c:v>
                </c:pt>
                <c:pt idx="5929">
                  <c:v>4</c:v>
                </c:pt>
                <c:pt idx="5930">
                  <c:v>3</c:v>
                </c:pt>
                <c:pt idx="5931">
                  <c:v>1</c:v>
                </c:pt>
                <c:pt idx="5932">
                  <c:v>1</c:v>
                </c:pt>
                <c:pt idx="5933">
                  <c:v>2</c:v>
                </c:pt>
                <c:pt idx="5934">
                  <c:v>3</c:v>
                </c:pt>
                <c:pt idx="5935">
                  <c:v>1</c:v>
                </c:pt>
                <c:pt idx="5936">
                  <c:v>5</c:v>
                </c:pt>
                <c:pt idx="5937">
                  <c:v>3</c:v>
                </c:pt>
                <c:pt idx="5938">
                  <c:v>6</c:v>
                </c:pt>
                <c:pt idx="5939">
                  <c:v>1</c:v>
                </c:pt>
                <c:pt idx="5940">
                  <c:v>5</c:v>
                </c:pt>
                <c:pt idx="5941">
                  <c:v>2</c:v>
                </c:pt>
                <c:pt idx="5942">
                  <c:v>3</c:v>
                </c:pt>
                <c:pt idx="5943">
                  <c:v>2</c:v>
                </c:pt>
                <c:pt idx="5944">
                  <c:v>3</c:v>
                </c:pt>
                <c:pt idx="5945">
                  <c:v>2</c:v>
                </c:pt>
                <c:pt idx="5946">
                  <c:v>1</c:v>
                </c:pt>
                <c:pt idx="5947">
                  <c:v>2</c:v>
                </c:pt>
                <c:pt idx="5948">
                  <c:v>1</c:v>
                </c:pt>
                <c:pt idx="5949">
                  <c:v>3</c:v>
                </c:pt>
                <c:pt idx="5950">
                  <c:v>7</c:v>
                </c:pt>
                <c:pt idx="5951">
                  <c:v>4</c:v>
                </c:pt>
                <c:pt idx="5952">
                  <c:v>5</c:v>
                </c:pt>
                <c:pt idx="5953">
                  <c:v>2</c:v>
                </c:pt>
                <c:pt idx="5954">
                  <c:v>2</c:v>
                </c:pt>
                <c:pt idx="5955">
                  <c:v>5</c:v>
                </c:pt>
                <c:pt idx="5956">
                  <c:v>3</c:v>
                </c:pt>
                <c:pt idx="5957">
                  <c:v>4</c:v>
                </c:pt>
                <c:pt idx="5958">
                  <c:v>2</c:v>
                </c:pt>
                <c:pt idx="5959">
                  <c:v>3</c:v>
                </c:pt>
                <c:pt idx="5960">
                  <c:v>4</c:v>
                </c:pt>
                <c:pt idx="5961">
                  <c:v>4</c:v>
                </c:pt>
                <c:pt idx="5962">
                  <c:v>1</c:v>
                </c:pt>
                <c:pt idx="5963">
                  <c:v>5</c:v>
                </c:pt>
                <c:pt idx="5964">
                  <c:v>1</c:v>
                </c:pt>
                <c:pt idx="5965">
                  <c:v>2</c:v>
                </c:pt>
                <c:pt idx="5966">
                  <c:v>2</c:v>
                </c:pt>
                <c:pt idx="5967">
                  <c:v>3</c:v>
                </c:pt>
                <c:pt idx="5968">
                  <c:v>4</c:v>
                </c:pt>
                <c:pt idx="5969">
                  <c:v>4</c:v>
                </c:pt>
                <c:pt idx="5970">
                  <c:v>1</c:v>
                </c:pt>
                <c:pt idx="5971">
                  <c:v>1</c:v>
                </c:pt>
                <c:pt idx="5972">
                  <c:v>3</c:v>
                </c:pt>
                <c:pt idx="5973">
                  <c:v>3</c:v>
                </c:pt>
                <c:pt idx="5974">
                  <c:v>6</c:v>
                </c:pt>
                <c:pt idx="5975">
                  <c:v>0</c:v>
                </c:pt>
                <c:pt idx="5976">
                  <c:v>2</c:v>
                </c:pt>
                <c:pt idx="5977">
                  <c:v>1</c:v>
                </c:pt>
                <c:pt idx="5978">
                  <c:v>4</c:v>
                </c:pt>
                <c:pt idx="5979">
                  <c:v>3</c:v>
                </c:pt>
                <c:pt idx="5980">
                  <c:v>1</c:v>
                </c:pt>
                <c:pt idx="5981">
                  <c:v>3</c:v>
                </c:pt>
                <c:pt idx="5982">
                  <c:v>1</c:v>
                </c:pt>
                <c:pt idx="5983">
                  <c:v>2</c:v>
                </c:pt>
                <c:pt idx="5984">
                  <c:v>2</c:v>
                </c:pt>
                <c:pt idx="5985">
                  <c:v>4</c:v>
                </c:pt>
                <c:pt idx="5986">
                  <c:v>3</c:v>
                </c:pt>
                <c:pt idx="5987">
                  <c:v>6</c:v>
                </c:pt>
                <c:pt idx="5988">
                  <c:v>0</c:v>
                </c:pt>
                <c:pt idx="5989">
                  <c:v>2</c:v>
                </c:pt>
                <c:pt idx="5990">
                  <c:v>3</c:v>
                </c:pt>
                <c:pt idx="5991">
                  <c:v>2</c:v>
                </c:pt>
                <c:pt idx="5992">
                  <c:v>2</c:v>
                </c:pt>
                <c:pt idx="5993">
                  <c:v>4</c:v>
                </c:pt>
                <c:pt idx="5994">
                  <c:v>2</c:v>
                </c:pt>
                <c:pt idx="5995">
                  <c:v>4</c:v>
                </c:pt>
                <c:pt idx="5996">
                  <c:v>4</c:v>
                </c:pt>
                <c:pt idx="5997">
                  <c:v>4</c:v>
                </c:pt>
                <c:pt idx="5998">
                  <c:v>2</c:v>
                </c:pt>
                <c:pt idx="5999">
                  <c:v>1</c:v>
                </c:pt>
                <c:pt idx="6000">
                  <c:v>3</c:v>
                </c:pt>
                <c:pt idx="6001">
                  <c:v>3</c:v>
                </c:pt>
                <c:pt idx="6002">
                  <c:v>5</c:v>
                </c:pt>
                <c:pt idx="6003">
                  <c:v>0</c:v>
                </c:pt>
                <c:pt idx="6004">
                  <c:v>1</c:v>
                </c:pt>
                <c:pt idx="6005">
                  <c:v>3</c:v>
                </c:pt>
                <c:pt idx="6006">
                  <c:v>1</c:v>
                </c:pt>
                <c:pt idx="6007">
                  <c:v>5</c:v>
                </c:pt>
                <c:pt idx="6008">
                  <c:v>1</c:v>
                </c:pt>
                <c:pt idx="6009">
                  <c:v>2</c:v>
                </c:pt>
                <c:pt idx="6010">
                  <c:v>1</c:v>
                </c:pt>
                <c:pt idx="6011">
                  <c:v>2</c:v>
                </c:pt>
                <c:pt idx="6012">
                  <c:v>8</c:v>
                </c:pt>
                <c:pt idx="6013">
                  <c:v>1</c:v>
                </c:pt>
                <c:pt idx="6014">
                  <c:v>2</c:v>
                </c:pt>
                <c:pt idx="6015">
                  <c:v>0</c:v>
                </c:pt>
                <c:pt idx="6016">
                  <c:v>2</c:v>
                </c:pt>
                <c:pt idx="6017">
                  <c:v>6</c:v>
                </c:pt>
                <c:pt idx="6018">
                  <c:v>1</c:v>
                </c:pt>
                <c:pt idx="6019">
                  <c:v>5</c:v>
                </c:pt>
                <c:pt idx="6020">
                  <c:v>6</c:v>
                </c:pt>
                <c:pt idx="6021">
                  <c:v>5</c:v>
                </c:pt>
                <c:pt idx="6022">
                  <c:v>4</c:v>
                </c:pt>
                <c:pt idx="6023">
                  <c:v>5</c:v>
                </c:pt>
                <c:pt idx="6024">
                  <c:v>2</c:v>
                </c:pt>
                <c:pt idx="6025">
                  <c:v>6</c:v>
                </c:pt>
                <c:pt idx="6026">
                  <c:v>3</c:v>
                </c:pt>
                <c:pt idx="6027">
                  <c:v>4</c:v>
                </c:pt>
                <c:pt idx="6028">
                  <c:v>3</c:v>
                </c:pt>
                <c:pt idx="6029">
                  <c:v>7</c:v>
                </c:pt>
                <c:pt idx="6030">
                  <c:v>2</c:v>
                </c:pt>
                <c:pt idx="6031">
                  <c:v>8</c:v>
                </c:pt>
                <c:pt idx="6032">
                  <c:v>1</c:v>
                </c:pt>
                <c:pt idx="6033">
                  <c:v>1</c:v>
                </c:pt>
                <c:pt idx="6034">
                  <c:v>2</c:v>
                </c:pt>
                <c:pt idx="6035">
                  <c:v>3</c:v>
                </c:pt>
                <c:pt idx="6036">
                  <c:v>2</c:v>
                </c:pt>
                <c:pt idx="6037">
                  <c:v>3</c:v>
                </c:pt>
                <c:pt idx="6038">
                  <c:v>6</c:v>
                </c:pt>
                <c:pt idx="6039">
                  <c:v>3</c:v>
                </c:pt>
                <c:pt idx="6040">
                  <c:v>1</c:v>
                </c:pt>
                <c:pt idx="6041">
                  <c:v>1</c:v>
                </c:pt>
                <c:pt idx="6042">
                  <c:v>3</c:v>
                </c:pt>
                <c:pt idx="6043">
                  <c:v>5</c:v>
                </c:pt>
                <c:pt idx="6044">
                  <c:v>2</c:v>
                </c:pt>
                <c:pt idx="6045">
                  <c:v>4</c:v>
                </c:pt>
                <c:pt idx="6046">
                  <c:v>4</c:v>
                </c:pt>
                <c:pt idx="6047">
                  <c:v>2</c:v>
                </c:pt>
                <c:pt idx="6048">
                  <c:v>2</c:v>
                </c:pt>
                <c:pt idx="6049">
                  <c:v>4</c:v>
                </c:pt>
                <c:pt idx="6050">
                  <c:v>3</c:v>
                </c:pt>
                <c:pt idx="6051">
                  <c:v>0</c:v>
                </c:pt>
                <c:pt idx="6052">
                  <c:v>3</c:v>
                </c:pt>
                <c:pt idx="6053">
                  <c:v>7</c:v>
                </c:pt>
                <c:pt idx="6054">
                  <c:v>3</c:v>
                </c:pt>
                <c:pt idx="6055">
                  <c:v>2</c:v>
                </c:pt>
                <c:pt idx="6056">
                  <c:v>5</c:v>
                </c:pt>
                <c:pt idx="6057">
                  <c:v>2</c:v>
                </c:pt>
                <c:pt idx="6058">
                  <c:v>5</c:v>
                </c:pt>
                <c:pt idx="6059">
                  <c:v>2</c:v>
                </c:pt>
                <c:pt idx="6060">
                  <c:v>1</c:v>
                </c:pt>
                <c:pt idx="6061">
                  <c:v>2</c:v>
                </c:pt>
                <c:pt idx="6062">
                  <c:v>3</c:v>
                </c:pt>
                <c:pt idx="6063">
                  <c:v>1</c:v>
                </c:pt>
                <c:pt idx="6064">
                  <c:v>2</c:v>
                </c:pt>
                <c:pt idx="6065">
                  <c:v>3</c:v>
                </c:pt>
                <c:pt idx="6066">
                  <c:v>3</c:v>
                </c:pt>
                <c:pt idx="6067">
                  <c:v>3</c:v>
                </c:pt>
                <c:pt idx="6068">
                  <c:v>3</c:v>
                </c:pt>
                <c:pt idx="6069">
                  <c:v>6</c:v>
                </c:pt>
                <c:pt idx="6070">
                  <c:v>0</c:v>
                </c:pt>
                <c:pt idx="6071">
                  <c:v>1</c:v>
                </c:pt>
                <c:pt idx="6072">
                  <c:v>2</c:v>
                </c:pt>
                <c:pt idx="6073">
                  <c:v>1</c:v>
                </c:pt>
                <c:pt idx="6074">
                  <c:v>2</c:v>
                </c:pt>
                <c:pt idx="6075">
                  <c:v>2</c:v>
                </c:pt>
                <c:pt idx="6076">
                  <c:v>6</c:v>
                </c:pt>
                <c:pt idx="6077">
                  <c:v>2</c:v>
                </c:pt>
                <c:pt idx="6078">
                  <c:v>3</c:v>
                </c:pt>
                <c:pt idx="6079">
                  <c:v>2</c:v>
                </c:pt>
                <c:pt idx="6080">
                  <c:v>2</c:v>
                </c:pt>
                <c:pt idx="6081">
                  <c:v>5</c:v>
                </c:pt>
                <c:pt idx="6082">
                  <c:v>1</c:v>
                </c:pt>
                <c:pt idx="6083">
                  <c:v>1</c:v>
                </c:pt>
                <c:pt idx="6084">
                  <c:v>6</c:v>
                </c:pt>
                <c:pt idx="6085">
                  <c:v>4</c:v>
                </c:pt>
                <c:pt idx="6086">
                  <c:v>3</c:v>
                </c:pt>
                <c:pt idx="6087">
                  <c:v>1</c:v>
                </c:pt>
                <c:pt idx="6088">
                  <c:v>2</c:v>
                </c:pt>
                <c:pt idx="6089">
                  <c:v>2</c:v>
                </c:pt>
                <c:pt idx="6090">
                  <c:v>2</c:v>
                </c:pt>
                <c:pt idx="6091">
                  <c:v>3</c:v>
                </c:pt>
                <c:pt idx="6092">
                  <c:v>2</c:v>
                </c:pt>
                <c:pt idx="6093">
                  <c:v>4</c:v>
                </c:pt>
                <c:pt idx="6094">
                  <c:v>2</c:v>
                </c:pt>
                <c:pt idx="6095">
                  <c:v>4</c:v>
                </c:pt>
                <c:pt idx="6096">
                  <c:v>4</c:v>
                </c:pt>
                <c:pt idx="6097">
                  <c:v>5</c:v>
                </c:pt>
                <c:pt idx="6098">
                  <c:v>5</c:v>
                </c:pt>
                <c:pt idx="6099">
                  <c:v>4</c:v>
                </c:pt>
                <c:pt idx="6100">
                  <c:v>4</c:v>
                </c:pt>
                <c:pt idx="6101">
                  <c:v>0</c:v>
                </c:pt>
                <c:pt idx="6102">
                  <c:v>5</c:v>
                </c:pt>
                <c:pt idx="6103">
                  <c:v>4</c:v>
                </c:pt>
                <c:pt idx="6104">
                  <c:v>1</c:v>
                </c:pt>
                <c:pt idx="6105">
                  <c:v>2</c:v>
                </c:pt>
                <c:pt idx="6106">
                  <c:v>1</c:v>
                </c:pt>
                <c:pt idx="6107">
                  <c:v>1</c:v>
                </c:pt>
                <c:pt idx="6108">
                  <c:v>2</c:v>
                </c:pt>
                <c:pt idx="6109">
                  <c:v>1</c:v>
                </c:pt>
                <c:pt idx="6110">
                  <c:v>6</c:v>
                </c:pt>
                <c:pt idx="6111">
                  <c:v>2</c:v>
                </c:pt>
                <c:pt idx="6112">
                  <c:v>6</c:v>
                </c:pt>
                <c:pt idx="6113">
                  <c:v>2</c:v>
                </c:pt>
                <c:pt idx="6114">
                  <c:v>0</c:v>
                </c:pt>
                <c:pt idx="6115">
                  <c:v>2</c:v>
                </c:pt>
                <c:pt idx="6116">
                  <c:v>3</c:v>
                </c:pt>
                <c:pt idx="6117">
                  <c:v>3</c:v>
                </c:pt>
                <c:pt idx="6118">
                  <c:v>3</c:v>
                </c:pt>
                <c:pt idx="6119">
                  <c:v>1</c:v>
                </c:pt>
                <c:pt idx="6120">
                  <c:v>2</c:v>
                </c:pt>
                <c:pt idx="6121">
                  <c:v>2</c:v>
                </c:pt>
                <c:pt idx="6122">
                  <c:v>3</c:v>
                </c:pt>
                <c:pt idx="6123">
                  <c:v>3</c:v>
                </c:pt>
                <c:pt idx="6124">
                  <c:v>1</c:v>
                </c:pt>
                <c:pt idx="6125">
                  <c:v>4</c:v>
                </c:pt>
                <c:pt idx="6126">
                  <c:v>1</c:v>
                </c:pt>
                <c:pt idx="6127">
                  <c:v>4</c:v>
                </c:pt>
                <c:pt idx="6128">
                  <c:v>3</c:v>
                </c:pt>
                <c:pt idx="6129">
                  <c:v>5</c:v>
                </c:pt>
                <c:pt idx="6130">
                  <c:v>3</c:v>
                </c:pt>
                <c:pt idx="6131">
                  <c:v>4</c:v>
                </c:pt>
                <c:pt idx="6132">
                  <c:v>2</c:v>
                </c:pt>
                <c:pt idx="6133">
                  <c:v>4</c:v>
                </c:pt>
                <c:pt idx="6134">
                  <c:v>2</c:v>
                </c:pt>
                <c:pt idx="6135">
                  <c:v>1</c:v>
                </c:pt>
                <c:pt idx="6136">
                  <c:v>2</c:v>
                </c:pt>
                <c:pt idx="6137">
                  <c:v>3</c:v>
                </c:pt>
                <c:pt idx="6138">
                  <c:v>4</c:v>
                </c:pt>
                <c:pt idx="6139">
                  <c:v>1</c:v>
                </c:pt>
                <c:pt idx="6140">
                  <c:v>1</c:v>
                </c:pt>
                <c:pt idx="6141">
                  <c:v>2</c:v>
                </c:pt>
                <c:pt idx="6142">
                  <c:v>2</c:v>
                </c:pt>
                <c:pt idx="6143">
                  <c:v>5</c:v>
                </c:pt>
                <c:pt idx="6144">
                  <c:v>2</c:v>
                </c:pt>
                <c:pt idx="6145">
                  <c:v>2</c:v>
                </c:pt>
                <c:pt idx="6146">
                  <c:v>0</c:v>
                </c:pt>
                <c:pt idx="6147">
                  <c:v>4</c:v>
                </c:pt>
                <c:pt idx="6148">
                  <c:v>4</c:v>
                </c:pt>
                <c:pt idx="6149">
                  <c:v>2</c:v>
                </c:pt>
                <c:pt idx="6150">
                  <c:v>3</c:v>
                </c:pt>
                <c:pt idx="6151">
                  <c:v>2</c:v>
                </c:pt>
                <c:pt idx="6152">
                  <c:v>3</c:v>
                </c:pt>
                <c:pt idx="6153">
                  <c:v>2</c:v>
                </c:pt>
                <c:pt idx="6154">
                  <c:v>3</c:v>
                </c:pt>
                <c:pt idx="6155">
                  <c:v>4</c:v>
                </c:pt>
                <c:pt idx="6156">
                  <c:v>2</c:v>
                </c:pt>
                <c:pt idx="6157">
                  <c:v>0</c:v>
                </c:pt>
                <c:pt idx="6158">
                  <c:v>4</c:v>
                </c:pt>
                <c:pt idx="6159">
                  <c:v>4</c:v>
                </c:pt>
                <c:pt idx="6160">
                  <c:v>0</c:v>
                </c:pt>
                <c:pt idx="6161">
                  <c:v>3</c:v>
                </c:pt>
                <c:pt idx="6162">
                  <c:v>1</c:v>
                </c:pt>
                <c:pt idx="6163">
                  <c:v>4</c:v>
                </c:pt>
                <c:pt idx="6164">
                  <c:v>1</c:v>
                </c:pt>
                <c:pt idx="6165">
                  <c:v>5</c:v>
                </c:pt>
                <c:pt idx="6166">
                  <c:v>6</c:v>
                </c:pt>
                <c:pt idx="6167">
                  <c:v>1</c:v>
                </c:pt>
                <c:pt idx="6168">
                  <c:v>1</c:v>
                </c:pt>
                <c:pt idx="6169">
                  <c:v>3</c:v>
                </c:pt>
                <c:pt idx="6170">
                  <c:v>5</c:v>
                </c:pt>
                <c:pt idx="6171">
                  <c:v>3</c:v>
                </c:pt>
                <c:pt idx="6172">
                  <c:v>2</c:v>
                </c:pt>
                <c:pt idx="6173">
                  <c:v>3</c:v>
                </c:pt>
                <c:pt idx="6174">
                  <c:v>1</c:v>
                </c:pt>
                <c:pt idx="6175">
                  <c:v>2</c:v>
                </c:pt>
                <c:pt idx="6176">
                  <c:v>3</c:v>
                </c:pt>
                <c:pt idx="6177">
                  <c:v>2</c:v>
                </c:pt>
                <c:pt idx="6178">
                  <c:v>2</c:v>
                </c:pt>
                <c:pt idx="6179">
                  <c:v>5</c:v>
                </c:pt>
                <c:pt idx="6180">
                  <c:v>2</c:v>
                </c:pt>
                <c:pt idx="6181">
                  <c:v>3</c:v>
                </c:pt>
                <c:pt idx="6182">
                  <c:v>1</c:v>
                </c:pt>
                <c:pt idx="6183">
                  <c:v>5</c:v>
                </c:pt>
                <c:pt idx="6184">
                  <c:v>0</c:v>
                </c:pt>
                <c:pt idx="6185">
                  <c:v>0</c:v>
                </c:pt>
                <c:pt idx="6186">
                  <c:v>3</c:v>
                </c:pt>
                <c:pt idx="6187">
                  <c:v>3</c:v>
                </c:pt>
                <c:pt idx="6188">
                  <c:v>4</c:v>
                </c:pt>
                <c:pt idx="6189">
                  <c:v>3</c:v>
                </c:pt>
                <c:pt idx="6190">
                  <c:v>2</c:v>
                </c:pt>
                <c:pt idx="6191">
                  <c:v>5</c:v>
                </c:pt>
                <c:pt idx="6192">
                  <c:v>3</c:v>
                </c:pt>
                <c:pt idx="6193">
                  <c:v>3</c:v>
                </c:pt>
                <c:pt idx="6194">
                  <c:v>1</c:v>
                </c:pt>
                <c:pt idx="6195">
                  <c:v>5</c:v>
                </c:pt>
                <c:pt idx="6196">
                  <c:v>1</c:v>
                </c:pt>
                <c:pt idx="6197">
                  <c:v>0</c:v>
                </c:pt>
                <c:pt idx="6198">
                  <c:v>1</c:v>
                </c:pt>
                <c:pt idx="6199">
                  <c:v>4</c:v>
                </c:pt>
                <c:pt idx="6200">
                  <c:v>4</c:v>
                </c:pt>
                <c:pt idx="6201">
                  <c:v>4</c:v>
                </c:pt>
                <c:pt idx="6202">
                  <c:v>4</c:v>
                </c:pt>
                <c:pt idx="6203">
                  <c:v>1</c:v>
                </c:pt>
                <c:pt idx="6204">
                  <c:v>1</c:v>
                </c:pt>
                <c:pt idx="6205">
                  <c:v>3</c:v>
                </c:pt>
                <c:pt idx="6206">
                  <c:v>2</c:v>
                </c:pt>
                <c:pt idx="6207">
                  <c:v>0</c:v>
                </c:pt>
                <c:pt idx="6208">
                  <c:v>3</c:v>
                </c:pt>
                <c:pt idx="6209">
                  <c:v>6</c:v>
                </c:pt>
                <c:pt idx="6210">
                  <c:v>1</c:v>
                </c:pt>
                <c:pt idx="6211">
                  <c:v>0</c:v>
                </c:pt>
                <c:pt idx="6212">
                  <c:v>3</c:v>
                </c:pt>
                <c:pt idx="6213">
                  <c:v>0</c:v>
                </c:pt>
                <c:pt idx="6214">
                  <c:v>1</c:v>
                </c:pt>
                <c:pt idx="6215">
                  <c:v>1</c:v>
                </c:pt>
                <c:pt idx="6216">
                  <c:v>2</c:v>
                </c:pt>
                <c:pt idx="6217">
                  <c:v>3</c:v>
                </c:pt>
                <c:pt idx="6218">
                  <c:v>2</c:v>
                </c:pt>
                <c:pt idx="6219">
                  <c:v>2</c:v>
                </c:pt>
                <c:pt idx="6220">
                  <c:v>2</c:v>
                </c:pt>
                <c:pt idx="6221">
                  <c:v>0</c:v>
                </c:pt>
                <c:pt idx="6222">
                  <c:v>3</c:v>
                </c:pt>
                <c:pt idx="6223">
                  <c:v>2</c:v>
                </c:pt>
                <c:pt idx="6224">
                  <c:v>3</c:v>
                </c:pt>
                <c:pt idx="6225">
                  <c:v>3</c:v>
                </c:pt>
                <c:pt idx="6226">
                  <c:v>3</c:v>
                </c:pt>
                <c:pt idx="6227">
                  <c:v>1</c:v>
                </c:pt>
                <c:pt idx="6228">
                  <c:v>5</c:v>
                </c:pt>
                <c:pt idx="6229">
                  <c:v>2</c:v>
                </c:pt>
                <c:pt idx="6230">
                  <c:v>5</c:v>
                </c:pt>
                <c:pt idx="6231">
                  <c:v>4</c:v>
                </c:pt>
                <c:pt idx="6232">
                  <c:v>1</c:v>
                </c:pt>
                <c:pt idx="6233">
                  <c:v>4</c:v>
                </c:pt>
                <c:pt idx="6234">
                  <c:v>4</c:v>
                </c:pt>
                <c:pt idx="6235">
                  <c:v>1</c:v>
                </c:pt>
                <c:pt idx="6236">
                  <c:v>6</c:v>
                </c:pt>
                <c:pt idx="6237">
                  <c:v>7</c:v>
                </c:pt>
                <c:pt idx="6238">
                  <c:v>2</c:v>
                </c:pt>
                <c:pt idx="6239">
                  <c:v>2</c:v>
                </c:pt>
                <c:pt idx="6240">
                  <c:v>3</c:v>
                </c:pt>
                <c:pt idx="6241">
                  <c:v>1</c:v>
                </c:pt>
                <c:pt idx="6242">
                  <c:v>3</c:v>
                </c:pt>
                <c:pt idx="6243">
                  <c:v>2</c:v>
                </c:pt>
                <c:pt idx="6244">
                  <c:v>1</c:v>
                </c:pt>
                <c:pt idx="6245">
                  <c:v>2</c:v>
                </c:pt>
                <c:pt idx="6246">
                  <c:v>2</c:v>
                </c:pt>
                <c:pt idx="6247">
                  <c:v>4</c:v>
                </c:pt>
                <c:pt idx="6248">
                  <c:v>1</c:v>
                </c:pt>
                <c:pt idx="6249">
                  <c:v>3</c:v>
                </c:pt>
                <c:pt idx="6250">
                  <c:v>2</c:v>
                </c:pt>
                <c:pt idx="6251">
                  <c:v>3</c:v>
                </c:pt>
                <c:pt idx="6252">
                  <c:v>2</c:v>
                </c:pt>
                <c:pt idx="6253">
                  <c:v>1</c:v>
                </c:pt>
                <c:pt idx="6254">
                  <c:v>7</c:v>
                </c:pt>
                <c:pt idx="6255">
                  <c:v>0</c:v>
                </c:pt>
                <c:pt idx="6256">
                  <c:v>3</c:v>
                </c:pt>
                <c:pt idx="6257">
                  <c:v>2</c:v>
                </c:pt>
                <c:pt idx="6258">
                  <c:v>3</c:v>
                </c:pt>
                <c:pt idx="6259">
                  <c:v>1</c:v>
                </c:pt>
                <c:pt idx="6260">
                  <c:v>7</c:v>
                </c:pt>
                <c:pt idx="6261">
                  <c:v>5</c:v>
                </c:pt>
                <c:pt idx="6262">
                  <c:v>5</c:v>
                </c:pt>
                <c:pt idx="6263">
                  <c:v>1</c:v>
                </c:pt>
                <c:pt idx="6264">
                  <c:v>0</c:v>
                </c:pt>
                <c:pt idx="6265">
                  <c:v>3</c:v>
                </c:pt>
                <c:pt idx="6266">
                  <c:v>4</c:v>
                </c:pt>
                <c:pt idx="6267">
                  <c:v>0</c:v>
                </c:pt>
                <c:pt idx="6268">
                  <c:v>3</c:v>
                </c:pt>
                <c:pt idx="6269">
                  <c:v>4</c:v>
                </c:pt>
                <c:pt idx="6270">
                  <c:v>3</c:v>
                </c:pt>
                <c:pt idx="6271">
                  <c:v>4</c:v>
                </c:pt>
                <c:pt idx="6272">
                  <c:v>6</c:v>
                </c:pt>
                <c:pt idx="6273">
                  <c:v>1</c:v>
                </c:pt>
                <c:pt idx="6274">
                  <c:v>3</c:v>
                </c:pt>
                <c:pt idx="6275">
                  <c:v>2</c:v>
                </c:pt>
                <c:pt idx="6276">
                  <c:v>6</c:v>
                </c:pt>
                <c:pt idx="6277">
                  <c:v>2</c:v>
                </c:pt>
                <c:pt idx="6278">
                  <c:v>3</c:v>
                </c:pt>
                <c:pt idx="6279">
                  <c:v>2</c:v>
                </c:pt>
                <c:pt idx="6280">
                  <c:v>7</c:v>
                </c:pt>
                <c:pt idx="6281">
                  <c:v>5</c:v>
                </c:pt>
                <c:pt idx="6282">
                  <c:v>3</c:v>
                </c:pt>
                <c:pt idx="6283">
                  <c:v>1</c:v>
                </c:pt>
                <c:pt idx="6284">
                  <c:v>5</c:v>
                </c:pt>
                <c:pt idx="6285">
                  <c:v>2</c:v>
                </c:pt>
                <c:pt idx="6286">
                  <c:v>2</c:v>
                </c:pt>
                <c:pt idx="6287">
                  <c:v>1</c:v>
                </c:pt>
                <c:pt idx="6288">
                  <c:v>2</c:v>
                </c:pt>
                <c:pt idx="6289">
                  <c:v>4</c:v>
                </c:pt>
                <c:pt idx="6290">
                  <c:v>6</c:v>
                </c:pt>
                <c:pt idx="6291">
                  <c:v>3</c:v>
                </c:pt>
                <c:pt idx="6292">
                  <c:v>1</c:v>
                </c:pt>
                <c:pt idx="6293">
                  <c:v>3</c:v>
                </c:pt>
                <c:pt idx="6294">
                  <c:v>2</c:v>
                </c:pt>
                <c:pt idx="6295">
                  <c:v>1</c:v>
                </c:pt>
                <c:pt idx="6296">
                  <c:v>3</c:v>
                </c:pt>
                <c:pt idx="6297">
                  <c:v>1</c:v>
                </c:pt>
                <c:pt idx="6298">
                  <c:v>0</c:v>
                </c:pt>
                <c:pt idx="6299">
                  <c:v>1</c:v>
                </c:pt>
                <c:pt idx="6300">
                  <c:v>4</c:v>
                </c:pt>
                <c:pt idx="6301">
                  <c:v>4</c:v>
                </c:pt>
                <c:pt idx="6302">
                  <c:v>1</c:v>
                </c:pt>
                <c:pt idx="6303">
                  <c:v>2</c:v>
                </c:pt>
                <c:pt idx="6304">
                  <c:v>2</c:v>
                </c:pt>
                <c:pt idx="6305">
                  <c:v>2</c:v>
                </c:pt>
                <c:pt idx="6306">
                  <c:v>3</c:v>
                </c:pt>
                <c:pt idx="6307">
                  <c:v>2</c:v>
                </c:pt>
                <c:pt idx="6308">
                  <c:v>5</c:v>
                </c:pt>
                <c:pt idx="6309">
                  <c:v>2</c:v>
                </c:pt>
                <c:pt idx="6310">
                  <c:v>3</c:v>
                </c:pt>
                <c:pt idx="6311">
                  <c:v>4</c:v>
                </c:pt>
                <c:pt idx="6312">
                  <c:v>0</c:v>
                </c:pt>
                <c:pt idx="6313">
                  <c:v>1</c:v>
                </c:pt>
                <c:pt idx="6314">
                  <c:v>2</c:v>
                </c:pt>
                <c:pt idx="6315">
                  <c:v>4</c:v>
                </c:pt>
                <c:pt idx="6316">
                  <c:v>1</c:v>
                </c:pt>
                <c:pt idx="6317">
                  <c:v>1</c:v>
                </c:pt>
                <c:pt idx="6318">
                  <c:v>3</c:v>
                </c:pt>
                <c:pt idx="6319">
                  <c:v>2</c:v>
                </c:pt>
                <c:pt idx="6320">
                  <c:v>1</c:v>
                </c:pt>
                <c:pt idx="6321">
                  <c:v>5</c:v>
                </c:pt>
                <c:pt idx="6322">
                  <c:v>2</c:v>
                </c:pt>
                <c:pt idx="6323">
                  <c:v>1</c:v>
                </c:pt>
                <c:pt idx="6324">
                  <c:v>1</c:v>
                </c:pt>
                <c:pt idx="6325">
                  <c:v>0</c:v>
                </c:pt>
                <c:pt idx="6326">
                  <c:v>3</c:v>
                </c:pt>
                <c:pt idx="6327">
                  <c:v>3</c:v>
                </c:pt>
                <c:pt idx="6328">
                  <c:v>2</c:v>
                </c:pt>
                <c:pt idx="6329">
                  <c:v>6</c:v>
                </c:pt>
                <c:pt idx="6330">
                  <c:v>1</c:v>
                </c:pt>
                <c:pt idx="6331">
                  <c:v>3</c:v>
                </c:pt>
                <c:pt idx="6332">
                  <c:v>4</c:v>
                </c:pt>
                <c:pt idx="6333">
                  <c:v>2</c:v>
                </c:pt>
                <c:pt idx="6334">
                  <c:v>3</c:v>
                </c:pt>
                <c:pt idx="6335">
                  <c:v>4</c:v>
                </c:pt>
                <c:pt idx="6336">
                  <c:v>2</c:v>
                </c:pt>
                <c:pt idx="6337">
                  <c:v>4</c:v>
                </c:pt>
                <c:pt idx="6338">
                  <c:v>1</c:v>
                </c:pt>
                <c:pt idx="6339">
                  <c:v>1</c:v>
                </c:pt>
                <c:pt idx="6340">
                  <c:v>5</c:v>
                </c:pt>
                <c:pt idx="6341">
                  <c:v>3</c:v>
                </c:pt>
                <c:pt idx="6342">
                  <c:v>6</c:v>
                </c:pt>
                <c:pt idx="6343">
                  <c:v>2</c:v>
                </c:pt>
                <c:pt idx="6344">
                  <c:v>2</c:v>
                </c:pt>
                <c:pt idx="6345">
                  <c:v>7</c:v>
                </c:pt>
                <c:pt idx="6346">
                  <c:v>3</c:v>
                </c:pt>
                <c:pt idx="6347">
                  <c:v>0</c:v>
                </c:pt>
                <c:pt idx="6348">
                  <c:v>2</c:v>
                </c:pt>
                <c:pt idx="6349">
                  <c:v>3</c:v>
                </c:pt>
                <c:pt idx="6350">
                  <c:v>5</c:v>
                </c:pt>
                <c:pt idx="6351">
                  <c:v>5</c:v>
                </c:pt>
                <c:pt idx="6352">
                  <c:v>2</c:v>
                </c:pt>
                <c:pt idx="6353">
                  <c:v>3</c:v>
                </c:pt>
                <c:pt idx="6354">
                  <c:v>2</c:v>
                </c:pt>
                <c:pt idx="6355">
                  <c:v>3</c:v>
                </c:pt>
                <c:pt idx="6356">
                  <c:v>2</c:v>
                </c:pt>
                <c:pt idx="6357">
                  <c:v>5</c:v>
                </c:pt>
                <c:pt idx="6358">
                  <c:v>2</c:v>
                </c:pt>
                <c:pt idx="6359">
                  <c:v>2</c:v>
                </c:pt>
                <c:pt idx="6360">
                  <c:v>2</c:v>
                </c:pt>
                <c:pt idx="6361">
                  <c:v>1</c:v>
                </c:pt>
                <c:pt idx="6362">
                  <c:v>3</c:v>
                </c:pt>
                <c:pt idx="6363">
                  <c:v>5</c:v>
                </c:pt>
                <c:pt idx="6364">
                  <c:v>1</c:v>
                </c:pt>
                <c:pt idx="6365">
                  <c:v>1</c:v>
                </c:pt>
                <c:pt idx="6366">
                  <c:v>2</c:v>
                </c:pt>
                <c:pt idx="6367">
                  <c:v>0</c:v>
                </c:pt>
                <c:pt idx="6368">
                  <c:v>1</c:v>
                </c:pt>
                <c:pt idx="6369">
                  <c:v>2</c:v>
                </c:pt>
                <c:pt idx="6370">
                  <c:v>0</c:v>
                </c:pt>
                <c:pt idx="6371">
                  <c:v>3</c:v>
                </c:pt>
                <c:pt idx="6372">
                  <c:v>0</c:v>
                </c:pt>
                <c:pt idx="6373">
                  <c:v>2</c:v>
                </c:pt>
                <c:pt idx="6374">
                  <c:v>5</c:v>
                </c:pt>
                <c:pt idx="6375">
                  <c:v>2</c:v>
                </c:pt>
                <c:pt idx="6376">
                  <c:v>0</c:v>
                </c:pt>
                <c:pt idx="6377">
                  <c:v>2</c:v>
                </c:pt>
                <c:pt idx="6378">
                  <c:v>3</c:v>
                </c:pt>
                <c:pt idx="6379">
                  <c:v>5</c:v>
                </c:pt>
                <c:pt idx="6380">
                  <c:v>2</c:v>
                </c:pt>
                <c:pt idx="6381">
                  <c:v>3</c:v>
                </c:pt>
                <c:pt idx="6382">
                  <c:v>1</c:v>
                </c:pt>
                <c:pt idx="6383">
                  <c:v>4</c:v>
                </c:pt>
                <c:pt idx="6384">
                  <c:v>1</c:v>
                </c:pt>
                <c:pt idx="6385">
                  <c:v>3</c:v>
                </c:pt>
                <c:pt idx="6386">
                  <c:v>1</c:v>
                </c:pt>
                <c:pt idx="6387">
                  <c:v>2</c:v>
                </c:pt>
                <c:pt idx="6388">
                  <c:v>1</c:v>
                </c:pt>
                <c:pt idx="6389">
                  <c:v>1</c:v>
                </c:pt>
                <c:pt idx="6390">
                  <c:v>3</c:v>
                </c:pt>
                <c:pt idx="6391">
                  <c:v>4</c:v>
                </c:pt>
                <c:pt idx="6392">
                  <c:v>2</c:v>
                </c:pt>
                <c:pt idx="6393">
                  <c:v>4</c:v>
                </c:pt>
                <c:pt idx="6394">
                  <c:v>1</c:v>
                </c:pt>
                <c:pt idx="6395">
                  <c:v>4</c:v>
                </c:pt>
                <c:pt idx="6396">
                  <c:v>3</c:v>
                </c:pt>
                <c:pt idx="6397">
                  <c:v>0</c:v>
                </c:pt>
                <c:pt idx="6398">
                  <c:v>1</c:v>
                </c:pt>
                <c:pt idx="6399">
                  <c:v>6</c:v>
                </c:pt>
                <c:pt idx="6400">
                  <c:v>1</c:v>
                </c:pt>
                <c:pt idx="6401">
                  <c:v>2</c:v>
                </c:pt>
                <c:pt idx="6402">
                  <c:v>2</c:v>
                </c:pt>
                <c:pt idx="6403">
                  <c:v>2</c:v>
                </c:pt>
                <c:pt idx="6404">
                  <c:v>4</c:v>
                </c:pt>
                <c:pt idx="6405">
                  <c:v>4</c:v>
                </c:pt>
                <c:pt idx="6406">
                  <c:v>1</c:v>
                </c:pt>
                <c:pt idx="6407">
                  <c:v>1</c:v>
                </c:pt>
                <c:pt idx="6408">
                  <c:v>3</c:v>
                </c:pt>
                <c:pt idx="6409">
                  <c:v>3</c:v>
                </c:pt>
                <c:pt idx="6410">
                  <c:v>3</c:v>
                </c:pt>
                <c:pt idx="6411">
                  <c:v>1</c:v>
                </c:pt>
                <c:pt idx="6412">
                  <c:v>2</c:v>
                </c:pt>
                <c:pt idx="6413">
                  <c:v>3</c:v>
                </c:pt>
                <c:pt idx="6414">
                  <c:v>3</c:v>
                </c:pt>
                <c:pt idx="6415">
                  <c:v>3</c:v>
                </c:pt>
                <c:pt idx="6416">
                  <c:v>4</c:v>
                </c:pt>
                <c:pt idx="6417">
                  <c:v>6</c:v>
                </c:pt>
                <c:pt idx="6418">
                  <c:v>4</c:v>
                </c:pt>
                <c:pt idx="6419">
                  <c:v>1</c:v>
                </c:pt>
                <c:pt idx="6420">
                  <c:v>2</c:v>
                </c:pt>
                <c:pt idx="6421">
                  <c:v>2</c:v>
                </c:pt>
                <c:pt idx="6422">
                  <c:v>5</c:v>
                </c:pt>
                <c:pt idx="6423">
                  <c:v>1</c:v>
                </c:pt>
                <c:pt idx="6424">
                  <c:v>2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1</c:v>
                </c:pt>
                <c:pt idx="6429">
                  <c:v>2</c:v>
                </c:pt>
                <c:pt idx="6430">
                  <c:v>1</c:v>
                </c:pt>
                <c:pt idx="6431">
                  <c:v>2</c:v>
                </c:pt>
                <c:pt idx="6432">
                  <c:v>2</c:v>
                </c:pt>
                <c:pt idx="6433">
                  <c:v>2</c:v>
                </c:pt>
                <c:pt idx="6434">
                  <c:v>1</c:v>
                </c:pt>
                <c:pt idx="6435">
                  <c:v>1</c:v>
                </c:pt>
                <c:pt idx="6436">
                  <c:v>3</c:v>
                </c:pt>
                <c:pt idx="6437">
                  <c:v>1</c:v>
                </c:pt>
                <c:pt idx="6438">
                  <c:v>3</c:v>
                </c:pt>
                <c:pt idx="6439">
                  <c:v>2</c:v>
                </c:pt>
                <c:pt idx="6440">
                  <c:v>1</c:v>
                </c:pt>
                <c:pt idx="6441">
                  <c:v>4</c:v>
                </c:pt>
                <c:pt idx="6442">
                  <c:v>1</c:v>
                </c:pt>
                <c:pt idx="6443">
                  <c:v>3</c:v>
                </c:pt>
                <c:pt idx="6444">
                  <c:v>2</c:v>
                </c:pt>
                <c:pt idx="6445">
                  <c:v>6</c:v>
                </c:pt>
                <c:pt idx="6446">
                  <c:v>2</c:v>
                </c:pt>
                <c:pt idx="6447">
                  <c:v>4</c:v>
                </c:pt>
                <c:pt idx="6448">
                  <c:v>3</c:v>
                </c:pt>
                <c:pt idx="6449">
                  <c:v>5</c:v>
                </c:pt>
                <c:pt idx="6450">
                  <c:v>3</c:v>
                </c:pt>
                <c:pt idx="6451">
                  <c:v>4</c:v>
                </c:pt>
                <c:pt idx="6452">
                  <c:v>5</c:v>
                </c:pt>
                <c:pt idx="6453">
                  <c:v>6</c:v>
                </c:pt>
                <c:pt idx="6454">
                  <c:v>4</c:v>
                </c:pt>
                <c:pt idx="6455">
                  <c:v>0</c:v>
                </c:pt>
                <c:pt idx="6456">
                  <c:v>2</c:v>
                </c:pt>
                <c:pt idx="6457">
                  <c:v>4</c:v>
                </c:pt>
                <c:pt idx="6458">
                  <c:v>0</c:v>
                </c:pt>
                <c:pt idx="6459">
                  <c:v>1</c:v>
                </c:pt>
                <c:pt idx="6460">
                  <c:v>2</c:v>
                </c:pt>
                <c:pt idx="6461">
                  <c:v>5</c:v>
                </c:pt>
                <c:pt idx="6462">
                  <c:v>1</c:v>
                </c:pt>
                <c:pt idx="6463">
                  <c:v>1</c:v>
                </c:pt>
                <c:pt idx="6464">
                  <c:v>4</c:v>
                </c:pt>
                <c:pt idx="6465">
                  <c:v>2</c:v>
                </c:pt>
                <c:pt idx="6466">
                  <c:v>0</c:v>
                </c:pt>
                <c:pt idx="6467">
                  <c:v>4</c:v>
                </c:pt>
                <c:pt idx="6468">
                  <c:v>1</c:v>
                </c:pt>
                <c:pt idx="6469">
                  <c:v>2</c:v>
                </c:pt>
                <c:pt idx="6470">
                  <c:v>4</c:v>
                </c:pt>
                <c:pt idx="6471">
                  <c:v>8</c:v>
                </c:pt>
                <c:pt idx="6472">
                  <c:v>5</c:v>
                </c:pt>
                <c:pt idx="6473">
                  <c:v>4</c:v>
                </c:pt>
                <c:pt idx="6474">
                  <c:v>1</c:v>
                </c:pt>
                <c:pt idx="6475">
                  <c:v>1</c:v>
                </c:pt>
                <c:pt idx="6476">
                  <c:v>1</c:v>
                </c:pt>
                <c:pt idx="6477">
                  <c:v>2</c:v>
                </c:pt>
                <c:pt idx="6478">
                  <c:v>1</c:v>
                </c:pt>
                <c:pt idx="6479">
                  <c:v>1</c:v>
                </c:pt>
                <c:pt idx="6480">
                  <c:v>3</c:v>
                </c:pt>
                <c:pt idx="6481">
                  <c:v>1</c:v>
                </c:pt>
                <c:pt idx="6482">
                  <c:v>5</c:v>
                </c:pt>
                <c:pt idx="6483">
                  <c:v>2</c:v>
                </c:pt>
                <c:pt idx="6484">
                  <c:v>6</c:v>
                </c:pt>
                <c:pt idx="6485">
                  <c:v>1</c:v>
                </c:pt>
                <c:pt idx="6486">
                  <c:v>3</c:v>
                </c:pt>
                <c:pt idx="6487">
                  <c:v>4</c:v>
                </c:pt>
                <c:pt idx="6488">
                  <c:v>1</c:v>
                </c:pt>
                <c:pt idx="6489">
                  <c:v>2</c:v>
                </c:pt>
                <c:pt idx="6490">
                  <c:v>4</c:v>
                </c:pt>
                <c:pt idx="6491">
                  <c:v>1</c:v>
                </c:pt>
                <c:pt idx="6492">
                  <c:v>4</c:v>
                </c:pt>
                <c:pt idx="6493">
                  <c:v>2</c:v>
                </c:pt>
                <c:pt idx="6494">
                  <c:v>4</c:v>
                </c:pt>
                <c:pt idx="6495">
                  <c:v>4</c:v>
                </c:pt>
                <c:pt idx="6496">
                  <c:v>1</c:v>
                </c:pt>
                <c:pt idx="6497">
                  <c:v>3</c:v>
                </c:pt>
                <c:pt idx="6498">
                  <c:v>2</c:v>
                </c:pt>
                <c:pt idx="6499">
                  <c:v>4</c:v>
                </c:pt>
                <c:pt idx="6500">
                  <c:v>2</c:v>
                </c:pt>
                <c:pt idx="6501">
                  <c:v>2</c:v>
                </c:pt>
                <c:pt idx="6502">
                  <c:v>1</c:v>
                </c:pt>
                <c:pt idx="6503">
                  <c:v>5</c:v>
                </c:pt>
                <c:pt idx="6504">
                  <c:v>2</c:v>
                </c:pt>
                <c:pt idx="6505">
                  <c:v>4</c:v>
                </c:pt>
                <c:pt idx="6506">
                  <c:v>2</c:v>
                </c:pt>
                <c:pt idx="6507">
                  <c:v>2</c:v>
                </c:pt>
                <c:pt idx="6508">
                  <c:v>4</c:v>
                </c:pt>
                <c:pt idx="6509">
                  <c:v>2</c:v>
                </c:pt>
                <c:pt idx="6510">
                  <c:v>7</c:v>
                </c:pt>
                <c:pt idx="6511">
                  <c:v>1</c:v>
                </c:pt>
                <c:pt idx="6512">
                  <c:v>4</c:v>
                </c:pt>
                <c:pt idx="6513">
                  <c:v>0</c:v>
                </c:pt>
                <c:pt idx="6514">
                  <c:v>3</c:v>
                </c:pt>
                <c:pt idx="6515">
                  <c:v>1</c:v>
                </c:pt>
                <c:pt idx="6516">
                  <c:v>1</c:v>
                </c:pt>
                <c:pt idx="6517">
                  <c:v>1</c:v>
                </c:pt>
                <c:pt idx="6518">
                  <c:v>4</c:v>
                </c:pt>
                <c:pt idx="6519">
                  <c:v>4</c:v>
                </c:pt>
                <c:pt idx="6520">
                  <c:v>2</c:v>
                </c:pt>
                <c:pt idx="6521">
                  <c:v>1</c:v>
                </c:pt>
                <c:pt idx="6522">
                  <c:v>2</c:v>
                </c:pt>
                <c:pt idx="6523">
                  <c:v>8</c:v>
                </c:pt>
                <c:pt idx="6524">
                  <c:v>1</c:v>
                </c:pt>
                <c:pt idx="6525">
                  <c:v>3</c:v>
                </c:pt>
                <c:pt idx="6526">
                  <c:v>1</c:v>
                </c:pt>
                <c:pt idx="6527">
                  <c:v>2</c:v>
                </c:pt>
                <c:pt idx="6528">
                  <c:v>1</c:v>
                </c:pt>
                <c:pt idx="6529">
                  <c:v>1</c:v>
                </c:pt>
                <c:pt idx="6530">
                  <c:v>3</c:v>
                </c:pt>
                <c:pt idx="6531">
                  <c:v>0</c:v>
                </c:pt>
                <c:pt idx="6532">
                  <c:v>4</c:v>
                </c:pt>
                <c:pt idx="6533">
                  <c:v>1</c:v>
                </c:pt>
                <c:pt idx="6534">
                  <c:v>3</c:v>
                </c:pt>
                <c:pt idx="6535">
                  <c:v>3</c:v>
                </c:pt>
                <c:pt idx="6536">
                  <c:v>5</c:v>
                </c:pt>
                <c:pt idx="6537">
                  <c:v>4</c:v>
                </c:pt>
                <c:pt idx="6538">
                  <c:v>1</c:v>
                </c:pt>
                <c:pt idx="6539">
                  <c:v>2</c:v>
                </c:pt>
                <c:pt idx="6540">
                  <c:v>1</c:v>
                </c:pt>
                <c:pt idx="6541">
                  <c:v>1</c:v>
                </c:pt>
                <c:pt idx="6542">
                  <c:v>0</c:v>
                </c:pt>
                <c:pt idx="6543">
                  <c:v>1</c:v>
                </c:pt>
                <c:pt idx="6544">
                  <c:v>5</c:v>
                </c:pt>
                <c:pt idx="6545">
                  <c:v>3</c:v>
                </c:pt>
                <c:pt idx="6546">
                  <c:v>1</c:v>
                </c:pt>
                <c:pt idx="6547">
                  <c:v>4</c:v>
                </c:pt>
                <c:pt idx="6548">
                  <c:v>2</c:v>
                </c:pt>
                <c:pt idx="6549">
                  <c:v>2</c:v>
                </c:pt>
                <c:pt idx="6550">
                  <c:v>0</c:v>
                </c:pt>
                <c:pt idx="6551">
                  <c:v>2</c:v>
                </c:pt>
                <c:pt idx="6552">
                  <c:v>2</c:v>
                </c:pt>
                <c:pt idx="6553">
                  <c:v>5</c:v>
                </c:pt>
                <c:pt idx="6554">
                  <c:v>4</c:v>
                </c:pt>
                <c:pt idx="6555">
                  <c:v>4</c:v>
                </c:pt>
                <c:pt idx="6556">
                  <c:v>3</c:v>
                </c:pt>
                <c:pt idx="6557">
                  <c:v>3</c:v>
                </c:pt>
                <c:pt idx="6558">
                  <c:v>2</c:v>
                </c:pt>
                <c:pt idx="6559">
                  <c:v>6</c:v>
                </c:pt>
                <c:pt idx="6560">
                  <c:v>4</c:v>
                </c:pt>
                <c:pt idx="6561">
                  <c:v>2</c:v>
                </c:pt>
                <c:pt idx="6562">
                  <c:v>5</c:v>
                </c:pt>
                <c:pt idx="6563">
                  <c:v>2</c:v>
                </c:pt>
                <c:pt idx="6564">
                  <c:v>3</c:v>
                </c:pt>
                <c:pt idx="6565">
                  <c:v>4</c:v>
                </c:pt>
                <c:pt idx="6566">
                  <c:v>4</c:v>
                </c:pt>
                <c:pt idx="6567">
                  <c:v>2</c:v>
                </c:pt>
                <c:pt idx="6568">
                  <c:v>1</c:v>
                </c:pt>
                <c:pt idx="6569">
                  <c:v>3</c:v>
                </c:pt>
                <c:pt idx="6570">
                  <c:v>3</c:v>
                </c:pt>
                <c:pt idx="6571">
                  <c:v>1</c:v>
                </c:pt>
                <c:pt idx="6572">
                  <c:v>0</c:v>
                </c:pt>
                <c:pt idx="6573">
                  <c:v>2</c:v>
                </c:pt>
                <c:pt idx="6574">
                  <c:v>1</c:v>
                </c:pt>
                <c:pt idx="6575">
                  <c:v>2</c:v>
                </c:pt>
                <c:pt idx="6576">
                  <c:v>3</c:v>
                </c:pt>
                <c:pt idx="6577">
                  <c:v>1</c:v>
                </c:pt>
                <c:pt idx="6578">
                  <c:v>3</c:v>
                </c:pt>
                <c:pt idx="6579">
                  <c:v>0</c:v>
                </c:pt>
                <c:pt idx="6580">
                  <c:v>1</c:v>
                </c:pt>
                <c:pt idx="6581">
                  <c:v>4</c:v>
                </c:pt>
                <c:pt idx="6582">
                  <c:v>2</c:v>
                </c:pt>
                <c:pt idx="6583">
                  <c:v>2</c:v>
                </c:pt>
                <c:pt idx="6584">
                  <c:v>5</c:v>
                </c:pt>
                <c:pt idx="6585">
                  <c:v>4</c:v>
                </c:pt>
                <c:pt idx="6586">
                  <c:v>3</c:v>
                </c:pt>
                <c:pt idx="6587">
                  <c:v>4</c:v>
                </c:pt>
                <c:pt idx="6588">
                  <c:v>3</c:v>
                </c:pt>
                <c:pt idx="6589">
                  <c:v>2</c:v>
                </c:pt>
                <c:pt idx="6590">
                  <c:v>2</c:v>
                </c:pt>
                <c:pt idx="6591">
                  <c:v>2</c:v>
                </c:pt>
                <c:pt idx="6592">
                  <c:v>1</c:v>
                </c:pt>
                <c:pt idx="6593">
                  <c:v>1</c:v>
                </c:pt>
                <c:pt idx="6594">
                  <c:v>5</c:v>
                </c:pt>
                <c:pt idx="6595">
                  <c:v>1</c:v>
                </c:pt>
                <c:pt idx="6596">
                  <c:v>2</c:v>
                </c:pt>
                <c:pt idx="6597">
                  <c:v>2</c:v>
                </c:pt>
                <c:pt idx="6598">
                  <c:v>2</c:v>
                </c:pt>
                <c:pt idx="6599">
                  <c:v>2</c:v>
                </c:pt>
                <c:pt idx="6600">
                  <c:v>0</c:v>
                </c:pt>
                <c:pt idx="6601">
                  <c:v>1</c:v>
                </c:pt>
                <c:pt idx="6602">
                  <c:v>3</c:v>
                </c:pt>
                <c:pt idx="6603">
                  <c:v>6</c:v>
                </c:pt>
                <c:pt idx="6604">
                  <c:v>2</c:v>
                </c:pt>
                <c:pt idx="6605">
                  <c:v>2</c:v>
                </c:pt>
                <c:pt idx="6606">
                  <c:v>0</c:v>
                </c:pt>
                <c:pt idx="6607">
                  <c:v>2</c:v>
                </c:pt>
                <c:pt idx="6608">
                  <c:v>2</c:v>
                </c:pt>
                <c:pt idx="6609">
                  <c:v>1</c:v>
                </c:pt>
                <c:pt idx="6610">
                  <c:v>1</c:v>
                </c:pt>
                <c:pt idx="6611">
                  <c:v>2</c:v>
                </c:pt>
                <c:pt idx="6612">
                  <c:v>4</c:v>
                </c:pt>
                <c:pt idx="6613">
                  <c:v>4</c:v>
                </c:pt>
                <c:pt idx="6614">
                  <c:v>1</c:v>
                </c:pt>
                <c:pt idx="6615">
                  <c:v>2</c:v>
                </c:pt>
                <c:pt idx="6616">
                  <c:v>2</c:v>
                </c:pt>
                <c:pt idx="6617">
                  <c:v>3</c:v>
                </c:pt>
                <c:pt idx="6618">
                  <c:v>2</c:v>
                </c:pt>
                <c:pt idx="6619">
                  <c:v>2</c:v>
                </c:pt>
                <c:pt idx="6620">
                  <c:v>2</c:v>
                </c:pt>
                <c:pt idx="6621">
                  <c:v>5</c:v>
                </c:pt>
                <c:pt idx="6622">
                  <c:v>2</c:v>
                </c:pt>
                <c:pt idx="6623">
                  <c:v>2</c:v>
                </c:pt>
                <c:pt idx="6624">
                  <c:v>3</c:v>
                </c:pt>
                <c:pt idx="6625">
                  <c:v>3</c:v>
                </c:pt>
                <c:pt idx="6626">
                  <c:v>2</c:v>
                </c:pt>
                <c:pt idx="6627">
                  <c:v>5</c:v>
                </c:pt>
                <c:pt idx="6628">
                  <c:v>5</c:v>
                </c:pt>
                <c:pt idx="6629">
                  <c:v>1</c:v>
                </c:pt>
                <c:pt idx="6630">
                  <c:v>1</c:v>
                </c:pt>
                <c:pt idx="6631">
                  <c:v>2</c:v>
                </c:pt>
                <c:pt idx="6632">
                  <c:v>4</c:v>
                </c:pt>
                <c:pt idx="6633">
                  <c:v>4</c:v>
                </c:pt>
                <c:pt idx="6634">
                  <c:v>5</c:v>
                </c:pt>
                <c:pt idx="6635">
                  <c:v>2</c:v>
                </c:pt>
                <c:pt idx="6636">
                  <c:v>2</c:v>
                </c:pt>
                <c:pt idx="6637">
                  <c:v>4</c:v>
                </c:pt>
                <c:pt idx="6638">
                  <c:v>2</c:v>
                </c:pt>
                <c:pt idx="6639">
                  <c:v>0</c:v>
                </c:pt>
                <c:pt idx="6640">
                  <c:v>9</c:v>
                </c:pt>
                <c:pt idx="6641">
                  <c:v>1</c:v>
                </c:pt>
                <c:pt idx="6642">
                  <c:v>2</c:v>
                </c:pt>
                <c:pt idx="6643">
                  <c:v>2</c:v>
                </c:pt>
                <c:pt idx="6644">
                  <c:v>1</c:v>
                </c:pt>
                <c:pt idx="6645">
                  <c:v>2</c:v>
                </c:pt>
                <c:pt idx="6646">
                  <c:v>4</c:v>
                </c:pt>
                <c:pt idx="6647">
                  <c:v>3</c:v>
                </c:pt>
                <c:pt idx="6648">
                  <c:v>1</c:v>
                </c:pt>
                <c:pt idx="6649">
                  <c:v>2</c:v>
                </c:pt>
                <c:pt idx="6650">
                  <c:v>3</c:v>
                </c:pt>
                <c:pt idx="6651">
                  <c:v>2</c:v>
                </c:pt>
                <c:pt idx="6652">
                  <c:v>2</c:v>
                </c:pt>
                <c:pt idx="6653">
                  <c:v>2</c:v>
                </c:pt>
                <c:pt idx="6654">
                  <c:v>2</c:v>
                </c:pt>
                <c:pt idx="6655">
                  <c:v>0</c:v>
                </c:pt>
                <c:pt idx="6656">
                  <c:v>3</c:v>
                </c:pt>
                <c:pt idx="6657">
                  <c:v>3</c:v>
                </c:pt>
                <c:pt idx="6658">
                  <c:v>3</c:v>
                </c:pt>
                <c:pt idx="6659">
                  <c:v>1</c:v>
                </c:pt>
                <c:pt idx="6660">
                  <c:v>3</c:v>
                </c:pt>
                <c:pt idx="6661">
                  <c:v>0</c:v>
                </c:pt>
                <c:pt idx="6662">
                  <c:v>2</c:v>
                </c:pt>
                <c:pt idx="6663">
                  <c:v>1</c:v>
                </c:pt>
                <c:pt idx="6664">
                  <c:v>4</c:v>
                </c:pt>
                <c:pt idx="6665">
                  <c:v>1</c:v>
                </c:pt>
                <c:pt idx="6666">
                  <c:v>2</c:v>
                </c:pt>
                <c:pt idx="6667">
                  <c:v>1</c:v>
                </c:pt>
                <c:pt idx="6668">
                  <c:v>1</c:v>
                </c:pt>
                <c:pt idx="6669">
                  <c:v>2</c:v>
                </c:pt>
                <c:pt idx="6670">
                  <c:v>3</c:v>
                </c:pt>
                <c:pt idx="6671">
                  <c:v>1</c:v>
                </c:pt>
                <c:pt idx="6672">
                  <c:v>5</c:v>
                </c:pt>
                <c:pt idx="6673">
                  <c:v>3</c:v>
                </c:pt>
                <c:pt idx="6674">
                  <c:v>3</c:v>
                </c:pt>
                <c:pt idx="6675">
                  <c:v>1</c:v>
                </c:pt>
                <c:pt idx="6676">
                  <c:v>4</c:v>
                </c:pt>
                <c:pt idx="6677">
                  <c:v>3</c:v>
                </c:pt>
                <c:pt idx="6678">
                  <c:v>1</c:v>
                </c:pt>
                <c:pt idx="6679">
                  <c:v>2</c:v>
                </c:pt>
                <c:pt idx="6680">
                  <c:v>2</c:v>
                </c:pt>
                <c:pt idx="6681">
                  <c:v>3</c:v>
                </c:pt>
                <c:pt idx="6682">
                  <c:v>3</c:v>
                </c:pt>
                <c:pt idx="6683">
                  <c:v>2</c:v>
                </c:pt>
                <c:pt idx="6684">
                  <c:v>7</c:v>
                </c:pt>
                <c:pt idx="6685">
                  <c:v>4</c:v>
                </c:pt>
                <c:pt idx="6686">
                  <c:v>7</c:v>
                </c:pt>
                <c:pt idx="6687">
                  <c:v>5</c:v>
                </c:pt>
                <c:pt idx="6688">
                  <c:v>3</c:v>
                </c:pt>
                <c:pt idx="6689">
                  <c:v>5</c:v>
                </c:pt>
                <c:pt idx="6690">
                  <c:v>4</c:v>
                </c:pt>
                <c:pt idx="6691">
                  <c:v>4</c:v>
                </c:pt>
                <c:pt idx="6692">
                  <c:v>4</c:v>
                </c:pt>
                <c:pt idx="6693">
                  <c:v>2</c:v>
                </c:pt>
                <c:pt idx="6694">
                  <c:v>2</c:v>
                </c:pt>
                <c:pt idx="6695">
                  <c:v>3</c:v>
                </c:pt>
                <c:pt idx="6696">
                  <c:v>2</c:v>
                </c:pt>
                <c:pt idx="6697">
                  <c:v>3</c:v>
                </c:pt>
                <c:pt idx="6698">
                  <c:v>3</c:v>
                </c:pt>
                <c:pt idx="6699">
                  <c:v>2</c:v>
                </c:pt>
                <c:pt idx="6700">
                  <c:v>2</c:v>
                </c:pt>
                <c:pt idx="6701">
                  <c:v>3</c:v>
                </c:pt>
                <c:pt idx="6702">
                  <c:v>1</c:v>
                </c:pt>
                <c:pt idx="6703">
                  <c:v>2</c:v>
                </c:pt>
                <c:pt idx="6704">
                  <c:v>3</c:v>
                </c:pt>
                <c:pt idx="6705">
                  <c:v>2</c:v>
                </c:pt>
                <c:pt idx="6706">
                  <c:v>3</c:v>
                </c:pt>
                <c:pt idx="6707">
                  <c:v>1</c:v>
                </c:pt>
                <c:pt idx="6708">
                  <c:v>4</c:v>
                </c:pt>
                <c:pt idx="6709">
                  <c:v>1</c:v>
                </c:pt>
                <c:pt idx="6710">
                  <c:v>4</c:v>
                </c:pt>
                <c:pt idx="6711">
                  <c:v>1</c:v>
                </c:pt>
                <c:pt idx="6712">
                  <c:v>3</c:v>
                </c:pt>
                <c:pt idx="6713">
                  <c:v>2</c:v>
                </c:pt>
                <c:pt idx="6714">
                  <c:v>3</c:v>
                </c:pt>
                <c:pt idx="6715">
                  <c:v>4</c:v>
                </c:pt>
                <c:pt idx="6716">
                  <c:v>1</c:v>
                </c:pt>
                <c:pt idx="6717">
                  <c:v>3</c:v>
                </c:pt>
                <c:pt idx="6718">
                  <c:v>5</c:v>
                </c:pt>
                <c:pt idx="6719">
                  <c:v>2</c:v>
                </c:pt>
                <c:pt idx="6720">
                  <c:v>4</c:v>
                </c:pt>
                <c:pt idx="6721">
                  <c:v>2</c:v>
                </c:pt>
                <c:pt idx="6722">
                  <c:v>4</c:v>
                </c:pt>
                <c:pt idx="6723">
                  <c:v>4</c:v>
                </c:pt>
                <c:pt idx="6724">
                  <c:v>3</c:v>
                </c:pt>
                <c:pt idx="6725">
                  <c:v>5</c:v>
                </c:pt>
                <c:pt idx="6726">
                  <c:v>3</c:v>
                </c:pt>
                <c:pt idx="6727">
                  <c:v>3</c:v>
                </c:pt>
                <c:pt idx="6728">
                  <c:v>5</c:v>
                </c:pt>
                <c:pt idx="6729">
                  <c:v>4</c:v>
                </c:pt>
                <c:pt idx="6730">
                  <c:v>6</c:v>
                </c:pt>
                <c:pt idx="6731">
                  <c:v>2</c:v>
                </c:pt>
                <c:pt idx="6732">
                  <c:v>2</c:v>
                </c:pt>
                <c:pt idx="6733">
                  <c:v>2</c:v>
                </c:pt>
                <c:pt idx="6734">
                  <c:v>0</c:v>
                </c:pt>
                <c:pt idx="6735">
                  <c:v>2</c:v>
                </c:pt>
                <c:pt idx="6736">
                  <c:v>3</c:v>
                </c:pt>
                <c:pt idx="6737">
                  <c:v>2</c:v>
                </c:pt>
                <c:pt idx="6738">
                  <c:v>3</c:v>
                </c:pt>
                <c:pt idx="6739">
                  <c:v>1</c:v>
                </c:pt>
                <c:pt idx="6740">
                  <c:v>3</c:v>
                </c:pt>
                <c:pt idx="6741">
                  <c:v>4</c:v>
                </c:pt>
                <c:pt idx="6742">
                  <c:v>2</c:v>
                </c:pt>
                <c:pt idx="6743">
                  <c:v>3</c:v>
                </c:pt>
                <c:pt idx="6744">
                  <c:v>2</c:v>
                </c:pt>
                <c:pt idx="6745">
                  <c:v>1</c:v>
                </c:pt>
                <c:pt idx="6746">
                  <c:v>4</c:v>
                </c:pt>
                <c:pt idx="6747">
                  <c:v>2</c:v>
                </c:pt>
                <c:pt idx="6748">
                  <c:v>0</c:v>
                </c:pt>
                <c:pt idx="6749">
                  <c:v>1</c:v>
                </c:pt>
                <c:pt idx="6750">
                  <c:v>2</c:v>
                </c:pt>
                <c:pt idx="6751">
                  <c:v>1</c:v>
                </c:pt>
                <c:pt idx="6752">
                  <c:v>3</c:v>
                </c:pt>
                <c:pt idx="6753">
                  <c:v>2</c:v>
                </c:pt>
                <c:pt idx="6754">
                  <c:v>1</c:v>
                </c:pt>
                <c:pt idx="6755">
                  <c:v>3</c:v>
                </c:pt>
                <c:pt idx="6756">
                  <c:v>2</c:v>
                </c:pt>
                <c:pt idx="6757">
                  <c:v>1</c:v>
                </c:pt>
                <c:pt idx="6758">
                  <c:v>3</c:v>
                </c:pt>
                <c:pt idx="6759">
                  <c:v>4</c:v>
                </c:pt>
                <c:pt idx="6760">
                  <c:v>2</c:v>
                </c:pt>
                <c:pt idx="6761">
                  <c:v>1</c:v>
                </c:pt>
                <c:pt idx="6762">
                  <c:v>6</c:v>
                </c:pt>
                <c:pt idx="6763">
                  <c:v>3</c:v>
                </c:pt>
                <c:pt idx="6764">
                  <c:v>2</c:v>
                </c:pt>
                <c:pt idx="6765">
                  <c:v>4</c:v>
                </c:pt>
                <c:pt idx="6766">
                  <c:v>4</c:v>
                </c:pt>
                <c:pt idx="6767">
                  <c:v>1</c:v>
                </c:pt>
                <c:pt idx="6768">
                  <c:v>4</c:v>
                </c:pt>
                <c:pt idx="6769">
                  <c:v>0</c:v>
                </c:pt>
                <c:pt idx="6770">
                  <c:v>1</c:v>
                </c:pt>
                <c:pt idx="6771">
                  <c:v>5</c:v>
                </c:pt>
                <c:pt idx="6772">
                  <c:v>1</c:v>
                </c:pt>
                <c:pt idx="6773">
                  <c:v>3</c:v>
                </c:pt>
                <c:pt idx="6774">
                  <c:v>7</c:v>
                </c:pt>
                <c:pt idx="6775">
                  <c:v>2</c:v>
                </c:pt>
                <c:pt idx="6776">
                  <c:v>3</c:v>
                </c:pt>
                <c:pt idx="6777">
                  <c:v>2</c:v>
                </c:pt>
                <c:pt idx="6778">
                  <c:v>3</c:v>
                </c:pt>
                <c:pt idx="6779">
                  <c:v>4</c:v>
                </c:pt>
                <c:pt idx="6780">
                  <c:v>3</c:v>
                </c:pt>
                <c:pt idx="6781">
                  <c:v>1</c:v>
                </c:pt>
                <c:pt idx="6782">
                  <c:v>2</c:v>
                </c:pt>
                <c:pt idx="6783">
                  <c:v>1</c:v>
                </c:pt>
                <c:pt idx="6784">
                  <c:v>5</c:v>
                </c:pt>
                <c:pt idx="6785">
                  <c:v>1</c:v>
                </c:pt>
                <c:pt idx="6786">
                  <c:v>1</c:v>
                </c:pt>
                <c:pt idx="6787">
                  <c:v>2</c:v>
                </c:pt>
                <c:pt idx="6788">
                  <c:v>1</c:v>
                </c:pt>
                <c:pt idx="6789">
                  <c:v>2</c:v>
                </c:pt>
                <c:pt idx="6790">
                  <c:v>2</c:v>
                </c:pt>
                <c:pt idx="6791">
                  <c:v>2</c:v>
                </c:pt>
                <c:pt idx="6792">
                  <c:v>6</c:v>
                </c:pt>
                <c:pt idx="6793">
                  <c:v>2</c:v>
                </c:pt>
                <c:pt idx="6794">
                  <c:v>2</c:v>
                </c:pt>
                <c:pt idx="6795">
                  <c:v>7</c:v>
                </c:pt>
                <c:pt idx="6796">
                  <c:v>2</c:v>
                </c:pt>
                <c:pt idx="6797">
                  <c:v>4</c:v>
                </c:pt>
                <c:pt idx="6798">
                  <c:v>5</c:v>
                </c:pt>
                <c:pt idx="6799">
                  <c:v>6</c:v>
                </c:pt>
                <c:pt idx="6800">
                  <c:v>3</c:v>
                </c:pt>
                <c:pt idx="6801">
                  <c:v>1</c:v>
                </c:pt>
                <c:pt idx="6802">
                  <c:v>1</c:v>
                </c:pt>
                <c:pt idx="6803">
                  <c:v>2</c:v>
                </c:pt>
                <c:pt idx="6804">
                  <c:v>3</c:v>
                </c:pt>
                <c:pt idx="6805">
                  <c:v>1</c:v>
                </c:pt>
                <c:pt idx="6806">
                  <c:v>1</c:v>
                </c:pt>
                <c:pt idx="6807">
                  <c:v>2</c:v>
                </c:pt>
                <c:pt idx="6808">
                  <c:v>3</c:v>
                </c:pt>
                <c:pt idx="6809">
                  <c:v>3</c:v>
                </c:pt>
                <c:pt idx="6810">
                  <c:v>3</c:v>
                </c:pt>
                <c:pt idx="6811">
                  <c:v>1</c:v>
                </c:pt>
                <c:pt idx="6812">
                  <c:v>3</c:v>
                </c:pt>
                <c:pt idx="6813">
                  <c:v>2</c:v>
                </c:pt>
                <c:pt idx="6814">
                  <c:v>2</c:v>
                </c:pt>
                <c:pt idx="6815">
                  <c:v>2</c:v>
                </c:pt>
                <c:pt idx="6816">
                  <c:v>2</c:v>
                </c:pt>
                <c:pt idx="6817">
                  <c:v>4</c:v>
                </c:pt>
                <c:pt idx="6818">
                  <c:v>2</c:v>
                </c:pt>
                <c:pt idx="6819">
                  <c:v>4</c:v>
                </c:pt>
                <c:pt idx="6820">
                  <c:v>0</c:v>
                </c:pt>
                <c:pt idx="6821">
                  <c:v>1</c:v>
                </c:pt>
                <c:pt idx="6822">
                  <c:v>3</c:v>
                </c:pt>
                <c:pt idx="6823">
                  <c:v>0</c:v>
                </c:pt>
                <c:pt idx="6824">
                  <c:v>4</c:v>
                </c:pt>
                <c:pt idx="6825">
                  <c:v>3</c:v>
                </c:pt>
                <c:pt idx="6826">
                  <c:v>0</c:v>
                </c:pt>
                <c:pt idx="6827">
                  <c:v>2</c:v>
                </c:pt>
                <c:pt idx="6828">
                  <c:v>2</c:v>
                </c:pt>
                <c:pt idx="6829">
                  <c:v>4</c:v>
                </c:pt>
                <c:pt idx="6830">
                  <c:v>0</c:v>
                </c:pt>
                <c:pt idx="6831">
                  <c:v>4</c:v>
                </c:pt>
                <c:pt idx="6832">
                  <c:v>3</c:v>
                </c:pt>
                <c:pt idx="6833">
                  <c:v>2</c:v>
                </c:pt>
                <c:pt idx="6834">
                  <c:v>2</c:v>
                </c:pt>
                <c:pt idx="6835">
                  <c:v>3</c:v>
                </c:pt>
                <c:pt idx="6836">
                  <c:v>3</c:v>
                </c:pt>
                <c:pt idx="6837">
                  <c:v>2</c:v>
                </c:pt>
                <c:pt idx="6838">
                  <c:v>2</c:v>
                </c:pt>
                <c:pt idx="6839">
                  <c:v>3</c:v>
                </c:pt>
                <c:pt idx="6840">
                  <c:v>1</c:v>
                </c:pt>
                <c:pt idx="6841">
                  <c:v>2</c:v>
                </c:pt>
                <c:pt idx="6842">
                  <c:v>0</c:v>
                </c:pt>
                <c:pt idx="6843">
                  <c:v>2</c:v>
                </c:pt>
                <c:pt idx="6844">
                  <c:v>4</c:v>
                </c:pt>
                <c:pt idx="6845">
                  <c:v>1</c:v>
                </c:pt>
                <c:pt idx="6846">
                  <c:v>2</c:v>
                </c:pt>
                <c:pt idx="6847">
                  <c:v>2</c:v>
                </c:pt>
                <c:pt idx="6848">
                  <c:v>3</c:v>
                </c:pt>
                <c:pt idx="6849">
                  <c:v>2</c:v>
                </c:pt>
                <c:pt idx="6850">
                  <c:v>1</c:v>
                </c:pt>
                <c:pt idx="6851">
                  <c:v>4</c:v>
                </c:pt>
                <c:pt idx="6852">
                  <c:v>2</c:v>
                </c:pt>
                <c:pt idx="6853">
                  <c:v>2</c:v>
                </c:pt>
                <c:pt idx="6854">
                  <c:v>2</c:v>
                </c:pt>
                <c:pt idx="6855">
                  <c:v>4</c:v>
                </c:pt>
                <c:pt idx="6856">
                  <c:v>2</c:v>
                </c:pt>
                <c:pt idx="6857">
                  <c:v>3</c:v>
                </c:pt>
                <c:pt idx="6858">
                  <c:v>0</c:v>
                </c:pt>
                <c:pt idx="6859">
                  <c:v>2</c:v>
                </c:pt>
                <c:pt idx="6860">
                  <c:v>3</c:v>
                </c:pt>
                <c:pt idx="6861">
                  <c:v>6</c:v>
                </c:pt>
                <c:pt idx="6862">
                  <c:v>1</c:v>
                </c:pt>
                <c:pt idx="6863">
                  <c:v>2</c:v>
                </c:pt>
                <c:pt idx="6864">
                  <c:v>2</c:v>
                </c:pt>
                <c:pt idx="6865">
                  <c:v>1</c:v>
                </c:pt>
                <c:pt idx="6866">
                  <c:v>0</c:v>
                </c:pt>
                <c:pt idx="6867">
                  <c:v>1</c:v>
                </c:pt>
                <c:pt idx="6868">
                  <c:v>4</c:v>
                </c:pt>
                <c:pt idx="6869">
                  <c:v>4</c:v>
                </c:pt>
                <c:pt idx="6870">
                  <c:v>2</c:v>
                </c:pt>
                <c:pt idx="6871">
                  <c:v>4</c:v>
                </c:pt>
                <c:pt idx="6872">
                  <c:v>4</c:v>
                </c:pt>
                <c:pt idx="6873">
                  <c:v>2</c:v>
                </c:pt>
                <c:pt idx="6874">
                  <c:v>3</c:v>
                </c:pt>
                <c:pt idx="6875">
                  <c:v>1</c:v>
                </c:pt>
                <c:pt idx="6876">
                  <c:v>6</c:v>
                </c:pt>
                <c:pt idx="6877">
                  <c:v>2</c:v>
                </c:pt>
                <c:pt idx="6878">
                  <c:v>3</c:v>
                </c:pt>
                <c:pt idx="6879">
                  <c:v>2</c:v>
                </c:pt>
                <c:pt idx="6880">
                  <c:v>1</c:v>
                </c:pt>
                <c:pt idx="6881">
                  <c:v>1</c:v>
                </c:pt>
                <c:pt idx="6882">
                  <c:v>5</c:v>
                </c:pt>
                <c:pt idx="6883">
                  <c:v>1</c:v>
                </c:pt>
                <c:pt idx="6884">
                  <c:v>2</c:v>
                </c:pt>
                <c:pt idx="6885">
                  <c:v>1</c:v>
                </c:pt>
                <c:pt idx="6886">
                  <c:v>4</c:v>
                </c:pt>
                <c:pt idx="6887">
                  <c:v>1</c:v>
                </c:pt>
                <c:pt idx="6888">
                  <c:v>3</c:v>
                </c:pt>
                <c:pt idx="6889">
                  <c:v>2</c:v>
                </c:pt>
                <c:pt idx="6890">
                  <c:v>3</c:v>
                </c:pt>
                <c:pt idx="6891">
                  <c:v>4</c:v>
                </c:pt>
                <c:pt idx="6892">
                  <c:v>4</c:v>
                </c:pt>
                <c:pt idx="6893">
                  <c:v>1</c:v>
                </c:pt>
                <c:pt idx="6894">
                  <c:v>2</c:v>
                </c:pt>
                <c:pt idx="6895">
                  <c:v>2</c:v>
                </c:pt>
                <c:pt idx="6896">
                  <c:v>3</c:v>
                </c:pt>
                <c:pt idx="6897">
                  <c:v>5</c:v>
                </c:pt>
                <c:pt idx="6898">
                  <c:v>2</c:v>
                </c:pt>
                <c:pt idx="6899">
                  <c:v>4</c:v>
                </c:pt>
                <c:pt idx="6900">
                  <c:v>2</c:v>
                </c:pt>
                <c:pt idx="6901">
                  <c:v>4</c:v>
                </c:pt>
                <c:pt idx="6902">
                  <c:v>2</c:v>
                </c:pt>
                <c:pt idx="6903">
                  <c:v>4</c:v>
                </c:pt>
                <c:pt idx="6904">
                  <c:v>6</c:v>
                </c:pt>
                <c:pt idx="6905">
                  <c:v>3</c:v>
                </c:pt>
                <c:pt idx="6906">
                  <c:v>2</c:v>
                </c:pt>
                <c:pt idx="6907">
                  <c:v>1</c:v>
                </c:pt>
                <c:pt idx="6908">
                  <c:v>1</c:v>
                </c:pt>
                <c:pt idx="6909">
                  <c:v>3</c:v>
                </c:pt>
                <c:pt idx="6910">
                  <c:v>2</c:v>
                </c:pt>
                <c:pt idx="6911">
                  <c:v>3</c:v>
                </c:pt>
                <c:pt idx="6912">
                  <c:v>2</c:v>
                </c:pt>
                <c:pt idx="6913">
                  <c:v>2</c:v>
                </c:pt>
                <c:pt idx="6914">
                  <c:v>1</c:v>
                </c:pt>
                <c:pt idx="6915">
                  <c:v>6</c:v>
                </c:pt>
                <c:pt idx="6916">
                  <c:v>2</c:v>
                </c:pt>
                <c:pt idx="6917">
                  <c:v>3</c:v>
                </c:pt>
                <c:pt idx="6918">
                  <c:v>4</c:v>
                </c:pt>
                <c:pt idx="6919">
                  <c:v>4</c:v>
                </c:pt>
                <c:pt idx="6920">
                  <c:v>1</c:v>
                </c:pt>
                <c:pt idx="6921">
                  <c:v>1</c:v>
                </c:pt>
                <c:pt idx="6922">
                  <c:v>1</c:v>
                </c:pt>
                <c:pt idx="6923">
                  <c:v>0</c:v>
                </c:pt>
                <c:pt idx="6924">
                  <c:v>1</c:v>
                </c:pt>
                <c:pt idx="6925">
                  <c:v>3</c:v>
                </c:pt>
                <c:pt idx="6926">
                  <c:v>2</c:v>
                </c:pt>
                <c:pt idx="6927">
                  <c:v>7</c:v>
                </c:pt>
                <c:pt idx="6928">
                  <c:v>2</c:v>
                </c:pt>
                <c:pt idx="6929">
                  <c:v>2</c:v>
                </c:pt>
                <c:pt idx="6930">
                  <c:v>4</c:v>
                </c:pt>
                <c:pt idx="6931">
                  <c:v>2</c:v>
                </c:pt>
                <c:pt idx="6932">
                  <c:v>3</c:v>
                </c:pt>
                <c:pt idx="6933">
                  <c:v>3</c:v>
                </c:pt>
                <c:pt idx="6934">
                  <c:v>2</c:v>
                </c:pt>
                <c:pt idx="6935">
                  <c:v>2</c:v>
                </c:pt>
                <c:pt idx="6936">
                  <c:v>4</c:v>
                </c:pt>
                <c:pt idx="6937">
                  <c:v>3</c:v>
                </c:pt>
                <c:pt idx="6938">
                  <c:v>1</c:v>
                </c:pt>
                <c:pt idx="6939">
                  <c:v>4</c:v>
                </c:pt>
                <c:pt idx="6940">
                  <c:v>0</c:v>
                </c:pt>
                <c:pt idx="6941">
                  <c:v>3</c:v>
                </c:pt>
                <c:pt idx="6942">
                  <c:v>1</c:v>
                </c:pt>
                <c:pt idx="6943">
                  <c:v>1</c:v>
                </c:pt>
                <c:pt idx="6944">
                  <c:v>2</c:v>
                </c:pt>
                <c:pt idx="6945">
                  <c:v>1</c:v>
                </c:pt>
                <c:pt idx="6946">
                  <c:v>5</c:v>
                </c:pt>
                <c:pt idx="6947">
                  <c:v>7</c:v>
                </c:pt>
                <c:pt idx="6948">
                  <c:v>4</c:v>
                </c:pt>
                <c:pt idx="6949">
                  <c:v>5</c:v>
                </c:pt>
                <c:pt idx="6950">
                  <c:v>1</c:v>
                </c:pt>
                <c:pt idx="6951">
                  <c:v>2</c:v>
                </c:pt>
                <c:pt idx="6952">
                  <c:v>5</c:v>
                </c:pt>
                <c:pt idx="6953">
                  <c:v>1</c:v>
                </c:pt>
                <c:pt idx="6954">
                  <c:v>1</c:v>
                </c:pt>
                <c:pt idx="6955">
                  <c:v>2</c:v>
                </c:pt>
                <c:pt idx="6956">
                  <c:v>2</c:v>
                </c:pt>
                <c:pt idx="6957">
                  <c:v>1</c:v>
                </c:pt>
                <c:pt idx="6958">
                  <c:v>0</c:v>
                </c:pt>
                <c:pt idx="6959">
                  <c:v>0</c:v>
                </c:pt>
                <c:pt idx="6960">
                  <c:v>4</c:v>
                </c:pt>
                <c:pt idx="6961">
                  <c:v>2</c:v>
                </c:pt>
                <c:pt idx="6962">
                  <c:v>2</c:v>
                </c:pt>
                <c:pt idx="6963">
                  <c:v>5</c:v>
                </c:pt>
                <c:pt idx="6964">
                  <c:v>5</c:v>
                </c:pt>
                <c:pt idx="6965">
                  <c:v>0</c:v>
                </c:pt>
                <c:pt idx="6966">
                  <c:v>3</c:v>
                </c:pt>
                <c:pt idx="6967">
                  <c:v>2</c:v>
                </c:pt>
                <c:pt idx="6968">
                  <c:v>3</c:v>
                </c:pt>
                <c:pt idx="6969">
                  <c:v>1</c:v>
                </c:pt>
                <c:pt idx="6970">
                  <c:v>2</c:v>
                </c:pt>
                <c:pt idx="6971">
                  <c:v>4</c:v>
                </c:pt>
                <c:pt idx="6972">
                  <c:v>2</c:v>
                </c:pt>
                <c:pt idx="6973">
                  <c:v>8</c:v>
                </c:pt>
                <c:pt idx="6974">
                  <c:v>4</c:v>
                </c:pt>
                <c:pt idx="6975">
                  <c:v>0</c:v>
                </c:pt>
                <c:pt idx="6976">
                  <c:v>4</c:v>
                </c:pt>
                <c:pt idx="6977">
                  <c:v>2</c:v>
                </c:pt>
                <c:pt idx="6978">
                  <c:v>2</c:v>
                </c:pt>
                <c:pt idx="6979">
                  <c:v>1</c:v>
                </c:pt>
                <c:pt idx="6980">
                  <c:v>2</c:v>
                </c:pt>
                <c:pt idx="6981">
                  <c:v>0</c:v>
                </c:pt>
                <c:pt idx="6982">
                  <c:v>2</c:v>
                </c:pt>
                <c:pt idx="6983">
                  <c:v>1</c:v>
                </c:pt>
                <c:pt idx="6984">
                  <c:v>2</c:v>
                </c:pt>
                <c:pt idx="6985">
                  <c:v>1</c:v>
                </c:pt>
                <c:pt idx="6986">
                  <c:v>3</c:v>
                </c:pt>
                <c:pt idx="6987">
                  <c:v>2</c:v>
                </c:pt>
                <c:pt idx="6988">
                  <c:v>4</c:v>
                </c:pt>
                <c:pt idx="6989">
                  <c:v>4</c:v>
                </c:pt>
                <c:pt idx="6990">
                  <c:v>3</c:v>
                </c:pt>
                <c:pt idx="6991">
                  <c:v>3</c:v>
                </c:pt>
                <c:pt idx="6992">
                  <c:v>0</c:v>
                </c:pt>
                <c:pt idx="6993">
                  <c:v>4</c:v>
                </c:pt>
                <c:pt idx="6994">
                  <c:v>1</c:v>
                </c:pt>
                <c:pt idx="6995">
                  <c:v>2</c:v>
                </c:pt>
                <c:pt idx="6996">
                  <c:v>2</c:v>
                </c:pt>
                <c:pt idx="6997">
                  <c:v>1</c:v>
                </c:pt>
                <c:pt idx="6998">
                  <c:v>2</c:v>
                </c:pt>
                <c:pt idx="6999">
                  <c:v>4</c:v>
                </c:pt>
                <c:pt idx="7000">
                  <c:v>2</c:v>
                </c:pt>
                <c:pt idx="7001">
                  <c:v>4</c:v>
                </c:pt>
                <c:pt idx="7002">
                  <c:v>3</c:v>
                </c:pt>
                <c:pt idx="7003">
                  <c:v>1</c:v>
                </c:pt>
                <c:pt idx="7004">
                  <c:v>4</c:v>
                </c:pt>
                <c:pt idx="7005">
                  <c:v>3</c:v>
                </c:pt>
                <c:pt idx="7006">
                  <c:v>5</c:v>
                </c:pt>
                <c:pt idx="7007">
                  <c:v>1</c:v>
                </c:pt>
                <c:pt idx="7008">
                  <c:v>4</c:v>
                </c:pt>
                <c:pt idx="7009">
                  <c:v>4</c:v>
                </c:pt>
                <c:pt idx="7010">
                  <c:v>3</c:v>
                </c:pt>
                <c:pt idx="7011">
                  <c:v>1</c:v>
                </c:pt>
                <c:pt idx="7012">
                  <c:v>0</c:v>
                </c:pt>
                <c:pt idx="7013">
                  <c:v>2</c:v>
                </c:pt>
                <c:pt idx="7014">
                  <c:v>4</c:v>
                </c:pt>
                <c:pt idx="7015">
                  <c:v>1</c:v>
                </c:pt>
                <c:pt idx="7016">
                  <c:v>1</c:v>
                </c:pt>
                <c:pt idx="7017">
                  <c:v>2</c:v>
                </c:pt>
                <c:pt idx="7018">
                  <c:v>3</c:v>
                </c:pt>
                <c:pt idx="7019">
                  <c:v>2</c:v>
                </c:pt>
                <c:pt idx="7020">
                  <c:v>5</c:v>
                </c:pt>
                <c:pt idx="7021">
                  <c:v>7</c:v>
                </c:pt>
                <c:pt idx="7022">
                  <c:v>0</c:v>
                </c:pt>
                <c:pt idx="7023">
                  <c:v>3</c:v>
                </c:pt>
                <c:pt idx="7024">
                  <c:v>2</c:v>
                </c:pt>
                <c:pt idx="7025">
                  <c:v>6</c:v>
                </c:pt>
                <c:pt idx="7026">
                  <c:v>3</c:v>
                </c:pt>
                <c:pt idx="7027">
                  <c:v>2</c:v>
                </c:pt>
                <c:pt idx="7028">
                  <c:v>3</c:v>
                </c:pt>
                <c:pt idx="7029">
                  <c:v>2</c:v>
                </c:pt>
                <c:pt idx="7030">
                  <c:v>0</c:v>
                </c:pt>
                <c:pt idx="7031">
                  <c:v>2</c:v>
                </c:pt>
                <c:pt idx="7032">
                  <c:v>1</c:v>
                </c:pt>
                <c:pt idx="7033">
                  <c:v>1</c:v>
                </c:pt>
                <c:pt idx="7034">
                  <c:v>4</c:v>
                </c:pt>
                <c:pt idx="7035">
                  <c:v>1</c:v>
                </c:pt>
                <c:pt idx="7036">
                  <c:v>5</c:v>
                </c:pt>
                <c:pt idx="7037">
                  <c:v>1</c:v>
                </c:pt>
                <c:pt idx="7038">
                  <c:v>3</c:v>
                </c:pt>
                <c:pt idx="7039">
                  <c:v>5</c:v>
                </c:pt>
                <c:pt idx="7040">
                  <c:v>4</c:v>
                </c:pt>
                <c:pt idx="7041">
                  <c:v>3</c:v>
                </c:pt>
                <c:pt idx="7042">
                  <c:v>4</c:v>
                </c:pt>
                <c:pt idx="7043">
                  <c:v>1</c:v>
                </c:pt>
                <c:pt idx="7044">
                  <c:v>0</c:v>
                </c:pt>
                <c:pt idx="7045">
                  <c:v>5</c:v>
                </c:pt>
                <c:pt idx="7046">
                  <c:v>1</c:v>
                </c:pt>
                <c:pt idx="7047">
                  <c:v>1</c:v>
                </c:pt>
                <c:pt idx="7048">
                  <c:v>1</c:v>
                </c:pt>
                <c:pt idx="7049">
                  <c:v>5</c:v>
                </c:pt>
                <c:pt idx="7050">
                  <c:v>5</c:v>
                </c:pt>
                <c:pt idx="7051">
                  <c:v>2</c:v>
                </c:pt>
                <c:pt idx="7052">
                  <c:v>4</c:v>
                </c:pt>
                <c:pt idx="7053">
                  <c:v>0</c:v>
                </c:pt>
                <c:pt idx="7054">
                  <c:v>1</c:v>
                </c:pt>
                <c:pt idx="7055">
                  <c:v>1</c:v>
                </c:pt>
                <c:pt idx="7056">
                  <c:v>2</c:v>
                </c:pt>
                <c:pt idx="7057">
                  <c:v>0</c:v>
                </c:pt>
                <c:pt idx="7058">
                  <c:v>6</c:v>
                </c:pt>
                <c:pt idx="7059">
                  <c:v>1</c:v>
                </c:pt>
                <c:pt idx="7060">
                  <c:v>3</c:v>
                </c:pt>
                <c:pt idx="7061">
                  <c:v>2</c:v>
                </c:pt>
                <c:pt idx="7062">
                  <c:v>0</c:v>
                </c:pt>
                <c:pt idx="7063">
                  <c:v>2</c:v>
                </c:pt>
                <c:pt idx="7064">
                  <c:v>3</c:v>
                </c:pt>
                <c:pt idx="7065">
                  <c:v>3</c:v>
                </c:pt>
                <c:pt idx="7066">
                  <c:v>0</c:v>
                </c:pt>
                <c:pt idx="7067">
                  <c:v>2</c:v>
                </c:pt>
                <c:pt idx="7068">
                  <c:v>4</c:v>
                </c:pt>
                <c:pt idx="7069">
                  <c:v>3</c:v>
                </c:pt>
                <c:pt idx="7070">
                  <c:v>3</c:v>
                </c:pt>
                <c:pt idx="7071">
                  <c:v>3</c:v>
                </c:pt>
                <c:pt idx="7072">
                  <c:v>2</c:v>
                </c:pt>
                <c:pt idx="7073">
                  <c:v>5</c:v>
                </c:pt>
                <c:pt idx="7074">
                  <c:v>3</c:v>
                </c:pt>
                <c:pt idx="7075">
                  <c:v>2</c:v>
                </c:pt>
                <c:pt idx="7076">
                  <c:v>3</c:v>
                </c:pt>
                <c:pt idx="7077">
                  <c:v>1</c:v>
                </c:pt>
                <c:pt idx="7078">
                  <c:v>2</c:v>
                </c:pt>
                <c:pt idx="7079">
                  <c:v>0</c:v>
                </c:pt>
                <c:pt idx="7080">
                  <c:v>3</c:v>
                </c:pt>
                <c:pt idx="7081">
                  <c:v>1</c:v>
                </c:pt>
                <c:pt idx="7082">
                  <c:v>6</c:v>
                </c:pt>
                <c:pt idx="7083">
                  <c:v>3</c:v>
                </c:pt>
                <c:pt idx="7084">
                  <c:v>1</c:v>
                </c:pt>
                <c:pt idx="7085">
                  <c:v>2</c:v>
                </c:pt>
                <c:pt idx="7086">
                  <c:v>0</c:v>
                </c:pt>
                <c:pt idx="7087">
                  <c:v>1</c:v>
                </c:pt>
                <c:pt idx="7088">
                  <c:v>4</c:v>
                </c:pt>
                <c:pt idx="7089">
                  <c:v>1</c:v>
                </c:pt>
                <c:pt idx="7090">
                  <c:v>3</c:v>
                </c:pt>
                <c:pt idx="7091">
                  <c:v>1</c:v>
                </c:pt>
                <c:pt idx="7092">
                  <c:v>2</c:v>
                </c:pt>
                <c:pt idx="7093">
                  <c:v>3</c:v>
                </c:pt>
                <c:pt idx="7094">
                  <c:v>2</c:v>
                </c:pt>
                <c:pt idx="7095">
                  <c:v>2</c:v>
                </c:pt>
                <c:pt idx="7096">
                  <c:v>4</c:v>
                </c:pt>
                <c:pt idx="7097">
                  <c:v>3</c:v>
                </c:pt>
                <c:pt idx="7098">
                  <c:v>0</c:v>
                </c:pt>
                <c:pt idx="7099">
                  <c:v>1</c:v>
                </c:pt>
                <c:pt idx="7100">
                  <c:v>2</c:v>
                </c:pt>
                <c:pt idx="7101">
                  <c:v>2</c:v>
                </c:pt>
                <c:pt idx="7102">
                  <c:v>2</c:v>
                </c:pt>
                <c:pt idx="7103">
                  <c:v>1</c:v>
                </c:pt>
                <c:pt idx="7104">
                  <c:v>2</c:v>
                </c:pt>
                <c:pt idx="7105">
                  <c:v>2</c:v>
                </c:pt>
                <c:pt idx="7106">
                  <c:v>1</c:v>
                </c:pt>
                <c:pt idx="7107">
                  <c:v>0</c:v>
                </c:pt>
                <c:pt idx="7108">
                  <c:v>6</c:v>
                </c:pt>
                <c:pt idx="7109">
                  <c:v>3</c:v>
                </c:pt>
                <c:pt idx="7110">
                  <c:v>2</c:v>
                </c:pt>
                <c:pt idx="7111">
                  <c:v>2</c:v>
                </c:pt>
                <c:pt idx="7112">
                  <c:v>3</c:v>
                </c:pt>
                <c:pt idx="7113">
                  <c:v>2</c:v>
                </c:pt>
                <c:pt idx="7114">
                  <c:v>4</c:v>
                </c:pt>
                <c:pt idx="7115">
                  <c:v>2</c:v>
                </c:pt>
                <c:pt idx="7116">
                  <c:v>2</c:v>
                </c:pt>
                <c:pt idx="7117">
                  <c:v>1</c:v>
                </c:pt>
                <c:pt idx="7118">
                  <c:v>1</c:v>
                </c:pt>
                <c:pt idx="7119">
                  <c:v>2</c:v>
                </c:pt>
                <c:pt idx="7120">
                  <c:v>2</c:v>
                </c:pt>
                <c:pt idx="7121">
                  <c:v>3</c:v>
                </c:pt>
                <c:pt idx="7122">
                  <c:v>1</c:v>
                </c:pt>
                <c:pt idx="7123">
                  <c:v>5</c:v>
                </c:pt>
                <c:pt idx="7124">
                  <c:v>0</c:v>
                </c:pt>
                <c:pt idx="7125">
                  <c:v>5</c:v>
                </c:pt>
                <c:pt idx="7126">
                  <c:v>5</c:v>
                </c:pt>
                <c:pt idx="7127">
                  <c:v>2</c:v>
                </c:pt>
                <c:pt idx="7128">
                  <c:v>2</c:v>
                </c:pt>
                <c:pt idx="7129">
                  <c:v>4</c:v>
                </c:pt>
                <c:pt idx="7130">
                  <c:v>2</c:v>
                </c:pt>
                <c:pt idx="7131">
                  <c:v>1</c:v>
                </c:pt>
                <c:pt idx="7132">
                  <c:v>1</c:v>
                </c:pt>
                <c:pt idx="7133">
                  <c:v>4</c:v>
                </c:pt>
                <c:pt idx="7134">
                  <c:v>4</c:v>
                </c:pt>
                <c:pt idx="7135">
                  <c:v>2</c:v>
                </c:pt>
                <c:pt idx="7136">
                  <c:v>1</c:v>
                </c:pt>
                <c:pt idx="7137">
                  <c:v>4</c:v>
                </c:pt>
                <c:pt idx="7138">
                  <c:v>4</c:v>
                </c:pt>
                <c:pt idx="7139">
                  <c:v>4</c:v>
                </c:pt>
                <c:pt idx="7140">
                  <c:v>6</c:v>
                </c:pt>
                <c:pt idx="7141">
                  <c:v>2</c:v>
                </c:pt>
                <c:pt idx="7142">
                  <c:v>2</c:v>
                </c:pt>
                <c:pt idx="7143">
                  <c:v>2</c:v>
                </c:pt>
                <c:pt idx="7144">
                  <c:v>2</c:v>
                </c:pt>
                <c:pt idx="7145">
                  <c:v>2</c:v>
                </c:pt>
                <c:pt idx="7146">
                  <c:v>2</c:v>
                </c:pt>
                <c:pt idx="7147">
                  <c:v>1</c:v>
                </c:pt>
                <c:pt idx="7148">
                  <c:v>3</c:v>
                </c:pt>
                <c:pt idx="7149">
                  <c:v>3</c:v>
                </c:pt>
                <c:pt idx="7150">
                  <c:v>2</c:v>
                </c:pt>
                <c:pt idx="7151">
                  <c:v>2</c:v>
                </c:pt>
                <c:pt idx="7152">
                  <c:v>3</c:v>
                </c:pt>
                <c:pt idx="7153">
                  <c:v>5</c:v>
                </c:pt>
                <c:pt idx="7154">
                  <c:v>2</c:v>
                </c:pt>
                <c:pt idx="7155">
                  <c:v>2</c:v>
                </c:pt>
                <c:pt idx="7156">
                  <c:v>0</c:v>
                </c:pt>
                <c:pt idx="7157">
                  <c:v>3</c:v>
                </c:pt>
                <c:pt idx="7158">
                  <c:v>2</c:v>
                </c:pt>
                <c:pt idx="7159">
                  <c:v>1</c:v>
                </c:pt>
                <c:pt idx="7160">
                  <c:v>2</c:v>
                </c:pt>
                <c:pt idx="7161">
                  <c:v>2</c:v>
                </c:pt>
                <c:pt idx="7162">
                  <c:v>2</c:v>
                </c:pt>
                <c:pt idx="7163">
                  <c:v>0</c:v>
                </c:pt>
                <c:pt idx="7164">
                  <c:v>6</c:v>
                </c:pt>
                <c:pt idx="7165">
                  <c:v>4</c:v>
                </c:pt>
                <c:pt idx="7166">
                  <c:v>5</c:v>
                </c:pt>
                <c:pt idx="7167">
                  <c:v>0</c:v>
                </c:pt>
                <c:pt idx="7168">
                  <c:v>2</c:v>
                </c:pt>
                <c:pt idx="7169">
                  <c:v>2</c:v>
                </c:pt>
                <c:pt idx="7170">
                  <c:v>1</c:v>
                </c:pt>
                <c:pt idx="7171">
                  <c:v>2</c:v>
                </c:pt>
                <c:pt idx="7172">
                  <c:v>2</c:v>
                </c:pt>
                <c:pt idx="7173">
                  <c:v>4</c:v>
                </c:pt>
                <c:pt idx="7174">
                  <c:v>4</c:v>
                </c:pt>
                <c:pt idx="7175">
                  <c:v>1</c:v>
                </c:pt>
                <c:pt idx="7176">
                  <c:v>3</c:v>
                </c:pt>
                <c:pt idx="7177">
                  <c:v>8</c:v>
                </c:pt>
                <c:pt idx="7178">
                  <c:v>2</c:v>
                </c:pt>
                <c:pt idx="7179">
                  <c:v>2</c:v>
                </c:pt>
                <c:pt idx="7180">
                  <c:v>2</c:v>
                </c:pt>
                <c:pt idx="7181">
                  <c:v>1</c:v>
                </c:pt>
                <c:pt idx="7182">
                  <c:v>3</c:v>
                </c:pt>
                <c:pt idx="7183">
                  <c:v>2</c:v>
                </c:pt>
                <c:pt idx="7184">
                  <c:v>4</c:v>
                </c:pt>
                <c:pt idx="7185">
                  <c:v>2</c:v>
                </c:pt>
                <c:pt idx="7186">
                  <c:v>1</c:v>
                </c:pt>
                <c:pt idx="7187">
                  <c:v>5</c:v>
                </c:pt>
                <c:pt idx="7188">
                  <c:v>1</c:v>
                </c:pt>
                <c:pt idx="7189">
                  <c:v>2</c:v>
                </c:pt>
                <c:pt idx="7190">
                  <c:v>4</c:v>
                </c:pt>
                <c:pt idx="7191">
                  <c:v>2</c:v>
                </c:pt>
                <c:pt idx="7192">
                  <c:v>3</c:v>
                </c:pt>
                <c:pt idx="7193">
                  <c:v>2</c:v>
                </c:pt>
                <c:pt idx="7194">
                  <c:v>3</c:v>
                </c:pt>
                <c:pt idx="7195">
                  <c:v>0</c:v>
                </c:pt>
                <c:pt idx="7196">
                  <c:v>5</c:v>
                </c:pt>
                <c:pt idx="7197">
                  <c:v>2</c:v>
                </c:pt>
                <c:pt idx="7198">
                  <c:v>7</c:v>
                </c:pt>
                <c:pt idx="7199">
                  <c:v>3</c:v>
                </c:pt>
                <c:pt idx="7200">
                  <c:v>1</c:v>
                </c:pt>
                <c:pt idx="7201">
                  <c:v>3</c:v>
                </c:pt>
                <c:pt idx="7202">
                  <c:v>0</c:v>
                </c:pt>
                <c:pt idx="7203">
                  <c:v>2</c:v>
                </c:pt>
                <c:pt idx="7204">
                  <c:v>3</c:v>
                </c:pt>
                <c:pt idx="7205">
                  <c:v>1</c:v>
                </c:pt>
                <c:pt idx="7206">
                  <c:v>4</c:v>
                </c:pt>
                <c:pt idx="7207">
                  <c:v>4</c:v>
                </c:pt>
                <c:pt idx="7208">
                  <c:v>5</c:v>
                </c:pt>
                <c:pt idx="7209">
                  <c:v>1</c:v>
                </c:pt>
                <c:pt idx="7210">
                  <c:v>2</c:v>
                </c:pt>
                <c:pt idx="7211">
                  <c:v>3</c:v>
                </c:pt>
                <c:pt idx="7212">
                  <c:v>3</c:v>
                </c:pt>
                <c:pt idx="7213">
                  <c:v>2</c:v>
                </c:pt>
                <c:pt idx="7214">
                  <c:v>0</c:v>
                </c:pt>
                <c:pt idx="7215">
                  <c:v>4</c:v>
                </c:pt>
                <c:pt idx="7216">
                  <c:v>1</c:v>
                </c:pt>
                <c:pt idx="7217">
                  <c:v>4</c:v>
                </c:pt>
                <c:pt idx="7218">
                  <c:v>4</c:v>
                </c:pt>
                <c:pt idx="7219">
                  <c:v>1</c:v>
                </c:pt>
                <c:pt idx="7220">
                  <c:v>1</c:v>
                </c:pt>
                <c:pt idx="7221">
                  <c:v>2</c:v>
                </c:pt>
                <c:pt idx="7222">
                  <c:v>1</c:v>
                </c:pt>
                <c:pt idx="7223">
                  <c:v>0</c:v>
                </c:pt>
                <c:pt idx="7224">
                  <c:v>2</c:v>
                </c:pt>
                <c:pt idx="7225">
                  <c:v>6</c:v>
                </c:pt>
                <c:pt idx="7226">
                  <c:v>3</c:v>
                </c:pt>
                <c:pt idx="7227">
                  <c:v>3</c:v>
                </c:pt>
                <c:pt idx="7228">
                  <c:v>1</c:v>
                </c:pt>
                <c:pt idx="7229">
                  <c:v>3</c:v>
                </c:pt>
                <c:pt idx="7230">
                  <c:v>4</c:v>
                </c:pt>
                <c:pt idx="7231">
                  <c:v>3</c:v>
                </c:pt>
                <c:pt idx="7232">
                  <c:v>1</c:v>
                </c:pt>
                <c:pt idx="7233">
                  <c:v>0</c:v>
                </c:pt>
                <c:pt idx="7234">
                  <c:v>1</c:v>
                </c:pt>
                <c:pt idx="7235">
                  <c:v>0</c:v>
                </c:pt>
                <c:pt idx="7236">
                  <c:v>3</c:v>
                </c:pt>
                <c:pt idx="7237">
                  <c:v>3</c:v>
                </c:pt>
                <c:pt idx="7238">
                  <c:v>2</c:v>
                </c:pt>
                <c:pt idx="7239">
                  <c:v>1</c:v>
                </c:pt>
                <c:pt idx="7240">
                  <c:v>3</c:v>
                </c:pt>
                <c:pt idx="7241">
                  <c:v>0</c:v>
                </c:pt>
                <c:pt idx="7242">
                  <c:v>3</c:v>
                </c:pt>
                <c:pt idx="7243">
                  <c:v>3</c:v>
                </c:pt>
                <c:pt idx="7244">
                  <c:v>2</c:v>
                </c:pt>
                <c:pt idx="7245">
                  <c:v>3</c:v>
                </c:pt>
                <c:pt idx="7246">
                  <c:v>5</c:v>
                </c:pt>
                <c:pt idx="7247">
                  <c:v>2</c:v>
                </c:pt>
                <c:pt idx="7248">
                  <c:v>3</c:v>
                </c:pt>
                <c:pt idx="7249">
                  <c:v>4</c:v>
                </c:pt>
                <c:pt idx="7250">
                  <c:v>1</c:v>
                </c:pt>
                <c:pt idx="7251">
                  <c:v>3</c:v>
                </c:pt>
                <c:pt idx="7252">
                  <c:v>0</c:v>
                </c:pt>
                <c:pt idx="7253">
                  <c:v>2</c:v>
                </c:pt>
                <c:pt idx="7254">
                  <c:v>2</c:v>
                </c:pt>
                <c:pt idx="7255">
                  <c:v>6</c:v>
                </c:pt>
                <c:pt idx="7256">
                  <c:v>5</c:v>
                </c:pt>
                <c:pt idx="7257">
                  <c:v>3</c:v>
                </c:pt>
                <c:pt idx="7258">
                  <c:v>2</c:v>
                </c:pt>
                <c:pt idx="7259">
                  <c:v>1</c:v>
                </c:pt>
                <c:pt idx="7260">
                  <c:v>0</c:v>
                </c:pt>
                <c:pt idx="7261">
                  <c:v>3</c:v>
                </c:pt>
                <c:pt idx="7262">
                  <c:v>0</c:v>
                </c:pt>
                <c:pt idx="7263">
                  <c:v>1</c:v>
                </c:pt>
                <c:pt idx="7264">
                  <c:v>2</c:v>
                </c:pt>
                <c:pt idx="7265">
                  <c:v>4</c:v>
                </c:pt>
                <c:pt idx="7266">
                  <c:v>2</c:v>
                </c:pt>
                <c:pt idx="7267">
                  <c:v>4</c:v>
                </c:pt>
                <c:pt idx="7268">
                  <c:v>0</c:v>
                </c:pt>
                <c:pt idx="7269">
                  <c:v>2</c:v>
                </c:pt>
                <c:pt idx="7270">
                  <c:v>4</c:v>
                </c:pt>
                <c:pt idx="7271">
                  <c:v>1</c:v>
                </c:pt>
                <c:pt idx="7272">
                  <c:v>4</c:v>
                </c:pt>
                <c:pt idx="7273">
                  <c:v>2</c:v>
                </c:pt>
                <c:pt idx="7274">
                  <c:v>7</c:v>
                </c:pt>
                <c:pt idx="7275">
                  <c:v>4</c:v>
                </c:pt>
                <c:pt idx="7276">
                  <c:v>6</c:v>
                </c:pt>
                <c:pt idx="7277">
                  <c:v>4</c:v>
                </c:pt>
                <c:pt idx="7278">
                  <c:v>2</c:v>
                </c:pt>
                <c:pt idx="7279">
                  <c:v>4</c:v>
                </c:pt>
                <c:pt idx="7280">
                  <c:v>2</c:v>
                </c:pt>
                <c:pt idx="7281">
                  <c:v>6</c:v>
                </c:pt>
                <c:pt idx="7282">
                  <c:v>2</c:v>
                </c:pt>
                <c:pt idx="7283">
                  <c:v>3</c:v>
                </c:pt>
                <c:pt idx="7284">
                  <c:v>3</c:v>
                </c:pt>
                <c:pt idx="7285">
                  <c:v>2</c:v>
                </c:pt>
                <c:pt idx="7286">
                  <c:v>3</c:v>
                </c:pt>
                <c:pt idx="7287">
                  <c:v>4</c:v>
                </c:pt>
                <c:pt idx="7288">
                  <c:v>3</c:v>
                </c:pt>
                <c:pt idx="7289">
                  <c:v>4</c:v>
                </c:pt>
                <c:pt idx="7290">
                  <c:v>3</c:v>
                </c:pt>
                <c:pt idx="7291">
                  <c:v>1</c:v>
                </c:pt>
                <c:pt idx="7292">
                  <c:v>5</c:v>
                </c:pt>
                <c:pt idx="7293">
                  <c:v>1</c:v>
                </c:pt>
                <c:pt idx="7294">
                  <c:v>3</c:v>
                </c:pt>
                <c:pt idx="7295">
                  <c:v>4</c:v>
                </c:pt>
                <c:pt idx="7296">
                  <c:v>4</c:v>
                </c:pt>
                <c:pt idx="7297">
                  <c:v>5</c:v>
                </c:pt>
                <c:pt idx="7298">
                  <c:v>4</c:v>
                </c:pt>
                <c:pt idx="7299">
                  <c:v>2</c:v>
                </c:pt>
                <c:pt idx="7300">
                  <c:v>5</c:v>
                </c:pt>
                <c:pt idx="7301">
                  <c:v>8</c:v>
                </c:pt>
                <c:pt idx="7302">
                  <c:v>6</c:v>
                </c:pt>
                <c:pt idx="7303">
                  <c:v>5</c:v>
                </c:pt>
                <c:pt idx="7304">
                  <c:v>3</c:v>
                </c:pt>
                <c:pt idx="7305">
                  <c:v>4</c:v>
                </c:pt>
                <c:pt idx="7306">
                  <c:v>7</c:v>
                </c:pt>
                <c:pt idx="7307">
                  <c:v>7</c:v>
                </c:pt>
                <c:pt idx="7308">
                  <c:v>3</c:v>
                </c:pt>
                <c:pt idx="7309">
                  <c:v>4</c:v>
                </c:pt>
                <c:pt idx="7310">
                  <c:v>5</c:v>
                </c:pt>
                <c:pt idx="7311">
                  <c:v>1</c:v>
                </c:pt>
                <c:pt idx="7312">
                  <c:v>2</c:v>
                </c:pt>
                <c:pt idx="7313">
                  <c:v>3</c:v>
                </c:pt>
                <c:pt idx="7314">
                  <c:v>7</c:v>
                </c:pt>
                <c:pt idx="7315">
                  <c:v>9</c:v>
                </c:pt>
                <c:pt idx="7316">
                  <c:v>3</c:v>
                </c:pt>
                <c:pt idx="7317">
                  <c:v>6</c:v>
                </c:pt>
                <c:pt idx="7318">
                  <c:v>4</c:v>
                </c:pt>
                <c:pt idx="7319">
                  <c:v>5</c:v>
                </c:pt>
                <c:pt idx="7320">
                  <c:v>4</c:v>
                </c:pt>
                <c:pt idx="7321">
                  <c:v>6</c:v>
                </c:pt>
                <c:pt idx="7322">
                  <c:v>6</c:v>
                </c:pt>
                <c:pt idx="7323">
                  <c:v>0</c:v>
                </c:pt>
                <c:pt idx="7324">
                  <c:v>4</c:v>
                </c:pt>
                <c:pt idx="7325">
                  <c:v>1</c:v>
                </c:pt>
                <c:pt idx="7326">
                  <c:v>5</c:v>
                </c:pt>
                <c:pt idx="7327">
                  <c:v>3</c:v>
                </c:pt>
                <c:pt idx="7328">
                  <c:v>3</c:v>
                </c:pt>
                <c:pt idx="7329">
                  <c:v>1</c:v>
                </c:pt>
                <c:pt idx="7330">
                  <c:v>1</c:v>
                </c:pt>
                <c:pt idx="7331">
                  <c:v>3</c:v>
                </c:pt>
                <c:pt idx="7332">
                  <c:v>7</c:v>
                </c:pt>
                <c:pt idx="7333">
                  <c:v>1</c:v>
                </c:pt>
                <c:pt idx="7334">
                  <c:v>3</c:v>
                </c:pt>
                <c:pt idx="7335">
                  <c:v>2</c:v>
                </c:pt>
                <c:pt idx="7336">
                  <c:v>1</c:v>
                </c:pt>
                <c:pt idx="7337">
                  <c:v>2</c:v>
                </c:pt>
                <c:pt idx="7338">
                  <c:v>3</c:v>
                </c:pt>
                <c:pt idx="7339">
                  <c:v>1</c:v>
                </c:pt>
                <c:pt idx="7340">
                  <c:v>6</c:v>
                </c:pt>
                <c:pt idx="7341">
                  <c:v>2</c:v>
                </c:pt>
                <c:pt idx="7342">
                  <c:v>0</c:v>
                </c:pt>
                <c:pt idx="7343">
                  <c:v>2</c:v>
                </c:pt>
                <c:pt idx="7344">
                  <c:v>4</c:v>
                </c:pt>
                <c:pt idx="7345">
                  <c:v>5</c:v>
                </c:pt>
                <c:pt idx="7346">
                  <c:v>2</c:v>
                </c:pt>
                <c:pt idx="7347">
                  <c:v>3</c:v>
                </c:pt>
                <c:pt idx="7348">
                  <c:v>2</c:v>
                </c:pt>
                <c:pt idx="7349">
                  <c:v>5</c:v>
                </c:pt>
                <c:pt idx="7350">
                  <c:v>6</c:v>
                </c:pt>
                <c:pt idx="7351">
                  <c:v>2</c:v>
                </c:pt>
                <c:pt idx="7352">
                  <c:v>2</c:v>
                </c:pt>
                <c:pt idx="7353">
                  <c:v>1</c:v>
                </c:pt>
                <c:pt idx="7354">
                  <c:v>0</c:v>
                </c:pt>
                <c:pt idx="7355">
                  <c:v>6</c:v>
                </c:pt>
                <c:pt idx="7356">
                  <c:v>2</c:v>
                </c:pt>
                <c:pt idx="7357">
                  <c:v>2</c:v>
                </c:pt>
                <c:pt idx="7358">
                  <c:v>3</c:v>
                </c:pt>
                <c:pt idx="7359">
                  <c:v>3</c:v>
                </c:pt>
                <c:pt idx="7360">
                  <c:v>5</c:v>
                </c:pt>
                <c:pt idx="7361">
                  <c:v>2</c:v>
                </c:pt>
                <c:pt idx="7362">
                  <c:v>4</c:v>
                </c:pt>
                <c:pt idx="7363">
                  <c:v>4</c:v>
                </c:pt>
                <c:pt idx="7364">
                  <c:v>3</c:v>
                </c:pt>
                <c:pt idx="7365">
                  <c:v>2</c:v>
                </c:pt>
                <c:pt idx="7366">
                  <c:v>3</c:v>
                </c:pt>
                <c:pt idx="7367">
                  <c:v>3</c:v>
                </c:pt>
                <c:pt idx="7368">
                  <c:v>4</c:v>
                </c:pt>
                <c:pt idx="7369">
                  <c:v>2</c:v>
                </c:pt>
                <c:pt idx="7370">
                  <c:v>2</c:v>
                </c:pt>
                <c:pt idx="7371">
                  <c:v>5</c:v>
                </c:pt>
                <c:pt idx="7372">
                  <c:v>1</c:v>
                </c:pt>
                <c:pt idx="7373">
                  <c:v>5</c:v>
                </c:pt>
                <c:pt idx="7374">
                  <c:v>3</c:v>
                </c:pt>
                <c:pt idx="7375">
                  <c:v>2</c:v>
                </c:pt>
                <c:pt idx="7376">
                  <c:v>4</c:v>
                </c:pt>
                <c:pt idx="7377">
                  <c:v>0</c:v>
                </c:pt>
                <c:pt idx="7378">
                  <c:v>3</c:v>
                </c:pt>
                <c:pt idx="7379">
                  <c:v>1</c:v>
                </c:pt>
                <c:pt idx="7380">
                  <c:v>0</c:v>
                </c:pt>
                <c:pt idx="7381">
                  <c:v>5</c:v>
                </c:pt>
                <c:pt idx="7382">
                  <c:v>4</c:v>
                </c:pt>
                <c:pt idx="7383">
                  <c:v>1</c:v>
                </c:pt>
                <c:pt idx="7384">
                  <c:v>0</c:v>
                </c:pt>
                <c:pt idx="7385">
                  <c:v>2</c:v>
                </c:pt>
                <c:pt idx="7386">
                  <c:v>4</c:v>
                </c:pt>
                <c:pt idx="7387">
                  <c:v>2</c:v>
                </c:pt>
                <c:pt idx="7388">
                  <c:v>3</c:v>
                </c:pt>
                <c:pt idx="7389">
                  <c:v>2</c:v>
                </c:pt>
                <c:pt idx="7390">
                  <c:v>2</c:v>
                </c:pt>
                <c:pt idx="7391">
                  <c:v>0</c:v>
                </c:pt>
                <c:pt idx="7392">
                  <c:v>0</c:v>
                </c:pt>
                <c:pt idx="7393">
                  <c:v>4</c:v>
                </c:pt>
                <c:pt idx="7394">
                  <c:v>2</c:v>
                </c:pt>
                <c:pt idx="7395">
                  <c:v>1</c:v>
                </c:pt>
                <c:pt idx="7396">
                  <c:v>1</c:v>
                </c:pt>
                <c:pt idx="7397">
                  <c:v>3</c:v>
                </c:pt>
                <c:pt idx="7398">
                  <c:v>3</c:v>
                </c:pt>
                <c:pt idx="7399">
                  <c:v>1</c:v>
                </c:pt>
                <c:pt idx="7400">
                  <c:v>2</c:v>
                </c:pt>
                <c:pt idx="7401">
                  <c:v>4</c:v>
                </c:pt>
                <c:pt idx="7402">
                  <c:v>2</c:v>
                </c:pt>
                <c:pt idx="7403">
                  <c:v>4</c:v>
                </c:pt>
                <c:pt idx="7404">
                  <c:v>0</c:v>
                </c:pt>
                <c:pt idx="7405">
                  <c:v>3</c:v>
                </c:pt>
                <c:pt idx="7406">
                  <c:v>1</c:v>
                </c:pt>
                <c:pt idx="7407">
                  <c:v>2</c:v>
                </c:pt>
                <c:pt idx="7408">
                  <c:v>1</c:v>
                </c:pt>
                <c:pt idx="7409">
                  <c:v>3</c:v>
                </c:pt>
                <c:pt idx="7410">
                  <c:v>1</c:v>
                </c:pt>
                <c:pt idx="7411">
                  <c:v>0</c:v>
                </c:pt>
                <c:pt idx="7412">
                  <c:v>5</c:v>
                </c:pt>
                <c:pt idx="7413">
                  <c:v>2</c:v>
                </c:pt>
                <c:pt idx="7414">
                  <c:v>4</c:v>
                </c:pt>
                <c:pt idx="7415">
                  <c:v>0</c:v>
                </c:pt>
                <c:pt idx="7416">
                  <c:v>2</c:v>
                </c:pt>
                <c:pt idx="7417">
                  <c:v>2</c:v>
                </c:pt>
                <c:pt idx="7418">
                  <c:v>4</c:v>
                </c:pt>
                <c:pt idx="7419">
                  <c:v>1</c:v>
                </c:pt>
                <c:pt idx="7420">
                  <c:v>4</c:v>
                </c:pt>
                <c:pt idx="7421">
                  <c:v>5</c:v>
                </c:pt>
                <c:pt idx="7422">
                  <c:v>1</c:v>
                </c:pt>
                <c:pt idx="7423">
                  <c:v>5</c:v>
                </c:pt>
                <c:pt idx="7424">
                  <c:v>3</c:v>
                </c:pt>
                <c:pt idx="7425">
                  <c:v>4</c:v>
                </c:pt>
                <c:pt idx="7426">
                  <c:v>0</c:v>
                </c:pt>
                <c:pt idx="7427">
                  <c:v>3</c:v>
                </c:pt>
                <c:pt idx="7428">
                  <c:v>1</c:v>
                </c:pt>
                <c:pt idx="7429">
                  <c:v>4</c:v>
                </c:pt>
                <c:pt idx="7430">
                  <c:v>3</c:v>
                </c:pt>
                <c:pt idx="7431">
                  <c:v>1</c:v>
                </c:pt>
                <c:pt idx="7432">
                  <c:v>4</c:v>
                </c:pt>
                <c:pt idx="7433">
                  <c:v>2</c:v>
                </c:pt>
                <c:pt idx="7434">
                  <c:v>4</c:v>
                </c:pt>
                <c:pt idx="7435">
                  <c:v>6</c:v>
                </c:pt>
                <c:pt idx="7436">
                  <c:v>5</c:v>
                </c:pt>
                <c:pt idx="7437">
                  <c:v>7</c:v>
                </c:pt>
                <c:pt idx="7438">
                  <c:v>5</c:v>
                </c:pt>
                <c:pt idx="7439">
                  <c:v>2</c:v>
                </c:pt>
                <c:pt idx="7440">
                  <c:v>7</c:v>
                </c:pt>
                <c:pt idx="7441">
                  <c:v>4</c:v>
                </c:pt>
                <c:pt idx="7442">
                  <c:v>2</c:v>
                </c:pt>
                <c:pt idx="7443">
                  <c:v>7</c:v>
                </c:pt>
                <c:pt idx="7444">
                  <c:v>3</c:v>
                </c:pt>
                <c:pt idx="7445">
                  <c:v>3</c:v>
                </c:pt>
                <c:pt idx="7446">
                  <c:v>1</c:v>
                </c:pt>
                <c:pt idx="7447">
                  <c:v>6</c:v>
                </c:pt>
                <c:pt idx="7448">
                  <c:v>11</c:v>
                </c:pt>
                <c:pt idx="7449">
                  <c:v>5</c:v>
                </c:pt>
                <c:pt idx="7450">
                  <c:v>6</c:v>
                </c:pt>
                <c:pt idx="7451">
                  <c:v>6</c:v>
                </c:pt>
                <c:pt idx="7452">
                  <c:v>10</c:v>
                </c:pt>
                <c:pt idx="7453">
                  <c:v>7</c:v>
                </c:pt>
                <c:pt idx="7454">
                  <c:v>10</c:v>
                </c:pt>
                <c:pt idx="7455">
                  <c:v>6</c:v>
                </c:pt>
                <c:pt idx="7456">
                  <c:v>5</c:v>
                </c:pt>
                <c:pt idx="7457">
                  <c:v>7</c:v>
                </c:pt>
                <c:pt idx="7458">
                  <c:v>7</c:v>
                </c:pt>
                <c:pt idx="7459">
                  <c:v>8</c:v>
                </c:pt>
                <c:pt idx="7460">
                  <c:v>9</c:v>
                </c:pt>
                <c:pt idx="7461">
                  <c:v>5</c:v>
                </c:pt>
                <c:pt idx="7462">
                  <c:v>7</c:v>
                </c:pt>
                <c:pt idx="7463">
                  <c:v>3</c:v>
                </c:pt>
                <c:pt idx="7464">
                  <c:v>10</c:v>
                </c:pt>
                <c:pt idx="7465">
                  <c:v>7</c:v>
                </c:pt>
                <c:pt idx="7466">
                  <c:v>2</c:v>
                </c:pt>
                <c:pt idx="7467">
                  <c:v>7</c:v>
                </c:pt>
                <c:pt idx="7468">
                  <c:v>3</c:v>
                </c:pt>
                <c:pt idx="7469">
                  <c:v>3</c:v>
                </c:pt>
                <c:pt idx="7470">
                  <c:v>5</c:v>
                </c:pt>
                <c:pt idx="7471">
                  <c:v>2</c:v>
                </c:pt>
                <c:pt idx="7472">
                  <c:v>7</c:v>
                </c:pt>
                <c:pt idx="7473">
                  <c:v>9</c:v>
                </c:pt>
                <c:pt idx="7474">
                  <c:v>12</c:v>
                </c:pt>
                <c:pt idx="7475">
                  <c:v>6</c:v>
                </c:pt>
                <c:pt idx="7476">
                  <c:v>5</c:v>
                </c:pt>
                <c:pt idx="7477">
                  <c:v>8</c:v>
                </c:pt>
                <c:pt idx="7478">
                  <c:v>4</c:v>
                </c:pt>
                <c:pt idx="7479">
                  <c:v>4</c:v>
                </c:pt>
                <c:pt idx="7480">
                  <c:v>1</c:v>
                </c:pt>
                <c:pt idx="7481">
                  <c:v>8</c:v>
                </c:pt>
                <c:pt idx="7482">
                  <c:v>5</c:v>
                </c:pt>
                <c:pt idx="7483">
                  <c:v>8</c:v>
                </c:pt>
                <c:pt idx="7484">
                  <c:v>7</c:v>
                </c:pt>
                <c:pt idx="7485">
                  <c:v>8</c:v>
                </c:pt>
                <c:pt idx="7486">
                  <c:v>9</c:v>
                </c:pt>
                <c:pt idx="7487">
                  <c:v>8</c:v>
                </c:pt>
                <c:pt idx="7488">
                  <c:v>3</c:v>
                </c:pt>
                <c:pt idx="7489">
                  <c:v>6</c:v>
                </c:pt>
                <c:pt idx="7490">
                  <c:v>6</c:v>
                </c:pt>
                <c:pt idx="7491">
                  <c:v>5</c:v>
                </c:pt>
                <c:pt idx="7492">
                  <c:v>7</c:v>
                </c:pt>
                <c:pt idx="7493">
                  <c:v>7</c:v>
                </c:pt>
                <c:pt idx="7494">
                  <c:v>7</c:v>
                </c:pt>
                <c:pt idx="7495">
                  <c:v>2</c:v>
                </c:pt>
                <c:pt idx="7496">
                  <c:v>8</c:v>
                </c:pt>
                <c:pt idx="7497">
                  <c:v>6</c:v>
                </c:pt>
                <c:pt idx="7498">
                  <c:v>6</c:v>
                </c:pt>
                <c:pt idx="7499">
                  <c:v>2</c:v>
                </c:pt>
                <c:pt idx="7500">
                  <c:v>8</c:v>
                </c:pt>
                <c:pt idx="7501">
                  <c:v>5</c:v>
                </c:pt>
                <c:pt idx="7502">
                  <c:v>5</c:v>
                </c:pt>
                <c:pt idx="7503">
                  <c:v>6</c:v>
                </c:pt>
                <c:pt idx="7504">
                  <c:v>7</c:v>
                </c:pt>
                <c:pt idx="7505">
                  <c:v>7</c:v>
                </c:pt>
                <c:pt idx="7506">
                  <c:v>7</c:v>
                </c:pt>
                <c:pt idx="7507">
                  <c:v>10</c:v>
                </c:pt>
                <c:pt idx="7508">
                  <c:v>7</c:v>
                </c:pt>
                <c:pt idx="7509">
                  <c:v>5</c:v>
                </c:pt>
                <c:pt idx="7510">
                  <c:v>10</c:v>
                </c:pt>
                <c:pt idx="7511">
                  <c:v>2</c:v>
                </c:pt>
                <c:pt idx="7512">
                  <c:v>11</c:v>
                </c:pt>
                <c:pt idx="7513">
                  <c:v>8</c:v>
                </c:pt>
                <c:pt idx="7514">
                  <c:v>4</c:v>
                </c:pt>
                <c:pt idx="7515">
                  <c:v>9</c:v>
                </c:pt>
                <c:pt idx="7516">
                  <c:v>9</c:v>
                </c:pt>
                <c:pt idx="7517">
                  <c:v>10</c:v>
                </c:pt>
                <c:pt idx="7518">
                  <c:v>7</c:v>
                </c:pt>
                <c:pt idx="7519">
                  <c:v>7</c:v>
                </c:pt>
                <c:pt idx="7520">
                  <c:v>6</c:v>
                </c:pt>
                <c:pt idx="7521">
                  <c:v>8</c:v>
                </c:pt>
                <c:pt idx="7522">
                  <c:v>12</c:v>
                </c:pt>
                <c:pt idx="7523">
                  <c:v>10</c:v>
                </c:pt>
                <c:pt idx="7524">
                  <c:v>8</c:v>
                </c:pt>
                <c:pt idx="7525">
                  <c:v>1</c:v>
                </c:pt>
                <c:pt idx="7526">
                  <c:v>8</c:v>
                </c:pt>
                <c:pt idx="7527">
                  <c:v>7</c:v>
                </c:pt>
                <c:pt idx="7528">
                  <c:v>9</c:v>
                </c:pt>
                <c:pt idx="7529">
                  <c:v>8</c:v>
                </c:pt>
                <c:pt idx="7530">
                  <c:v>4</c:v>
                </c:pt>
                <c:pt idx="7531">
                  <c:v>3</c:v>
                </c:pt>
                <c:pt idx="7532">
                  <c:v>10</c:v>
                </c:pt>
                <c:pt idx="7533">
                  <c:v>6</c:v>
                </c:pt>
                <c:pt idx="7534">
                  <c:v>11</c:v>
                </c:pt>
                <c:pt idx="7535">
                  <c:v>8</c:v>
                </c:pt>
                <c:pt idx="7536">
                  <c:v>3</c:v>
                </c:pt>
                <c:pt idx="7537">
                  <c:v>11</c:v>
                </c:pt>
                <c:pt idx="7538">
                  <c:v>4</c:v>
                </c:pt>
                <c:pt idx="7539">
                  <c:v>6</c:v>
                </c:pt>
                <c:pt idx="7540">
                  <c:v>5</c:v>
                </c:pt>
                <c:pt idx="7541">
                  <c:v>7</c:v>
                </c:pt>
                <c:pt idx="7542">
                  <c:v>9</c:v>
                </c:pt>
                <c:pt idx="7543">
                  <c:v>6</c:v>
                </c:pt>
                <c:pt idx="7544">
                  <c:v>5</c:v>
                </c:pt>
                <c:pt idx="7545">
                  <c:v>5</c:v>
                </c:pt>
                <c:pt idx="7546">
                  <c:v>7</c:v>
                </c:pt>
                <c:pt idx="7547">
                  <c:v>7</c:v>
                </c:pt>
                <c:pt idx="7548">
                  <c:v>6</c:v>
                </c:pt>
                <c:pt idx="7549">
                  <c:v>1</c:v>
                </c:pt>
                <c:pt idx="7550">
                  <c:v>3</c:v>
                </c:pt>
                <c:pt idx="7551">
                  <c:v>4</c:v>
                </c:pt>
                <c:pt idx="7552">
                  <c:v>7</c:v>
                </c:pt>
                <c:pt idx="7553">
                  <c:v>11</c:v>
                </c:pt>
                <c:pt idx="7554">
                  <c:v>1</c:v>
                </c:pt>
                <c:pt idx="7555">
                  <c:v>5</c:v>
                </c:pt>
                <c:pt idx="7556">
                  <c:v>2</c:v>
                </c:pt>
                <c:pt idx="7557">
                  <c:v>6</c:v>
                </c:pt>
                <c:pt idx="7558">
                  <c:v>2</c:v>
                </c:pt>
                <c:pt idx="7559">
                  <c:v>5</c:v>
                </c:pt>
                <c:pt idx="7560">
                  <c:v>1</c:v>
                </c:pt>
                <c:pt idx="7561">
                  <c:v>5</c:v>
                </c:pt>
                <c:pt idx="7562">
                  <c:v>2</c:v>
                </c:pt>
                <c:pt idx="7563">
                  <c:v>5</c:v>
                </c:pt>
                <c:pt idx="7564">
                  <c:v>5</c:v>
                </c:pt>
                <c:pt idx="7565">
                  <c:v>3</c:v>
                </c:pt>
                <c:pt idx="7566">
                  <c:v>7</c:v>
                </c:pt>
                <c:pt idx="7567">
                  <c:v>0</c:v>
                </c:pt>
                <c:pt idx="7568">
                  <c:v>1</c:v>
                </c:pt>
                <c:pt idx="7569">
                  <c:v>4</c:v>
                </c:pt>
                <c:pt idx="7570">
                  <c:v>6</c:v>
                </c:pt>
                <c:pt idx="7571">
                  <c:v>3</c:v>
                </c:pt>
                <c:pt idx="7572">
                  <c:v>7</c:v>
                </c:pt>
                <c:pt idx="7573">
                  <c:v>4</c:v>
                </c:pt>
                <c:pt idx="7574">
                  <c:v>5</c:v>
                </c:pt>
                <c:pt idx="7575">
                  <c:v>8</c:v>
                </c:pt>
                <c:pt idx="7576">
                  <c:v>2</c:v>
                </c:pt>
                <c:pt idx="7577">
                  <c:v>5</c:v>
                </c:pt>
                <c:pt idx="7578">
                  <c:v>2</c:v>
                </c:pt>
                <c:pt idx="7579">
                  <c:v>5</c:v>
                </c:pt>
                <c:pt idx="7580">
                  <c:v>5</c:v>
                </c:pt>
                <c:pt idx="7581">
                  <c:v>0</c:v>
                </c:pt>
                <c:pt idx="7582">
                  <c:v>4</c:v>
                </c:pt>
                <c:pt idx="7583">
                  <c:v>6</c:v>
                </c:pt>
                <c:pt idx="7584">
                  <c:v>1</c:v>
                </c:pt>
                <c:pt idx="7585">
                  <c:v>3</c:v>
                </c:pt>
                <c:pt idx="7586">
                  <c:v>2</c:v>
                </c:pt>
                <c:pt idx="7587">
                  <c:v>2</c:v>
                </c:pt>
                <c:pt idx="7588">
                  <c:v>3</c:v>
                </c:pt>
                <c:pt idx="7589">
                  <c:v>3</c:v>
                </c:pt>
                <c:pt idx="7590">
                  <c:v>3</c:v>
                </c:pt>
                <c:pt idx="7591">
                  <c:v>3</c:v>
                </c:pt>
                <c:pt idx="7592">
                  <c:v>4</c:v>
                </c:pt>
                <c:pt idx="7593">
                  <c:v>1</c:v>
                </c:pt>
                <c:pt idx="7594">
                  <c:v>4</c:v>
                </c:pt>
                <c:pt idx="7595">
                  <c:v>3</c:v>
                </c:pt>
                <c:pt idx="7596">
                  <c:v>4</c:v>
                </c:pt>
                <c:pt idx="7597">
                  <c:v>1</c:v>
                </c:pt>
                <c:pt idx="7598">
                  <c:v>1</c:v>
                </c:pt>
                <c:pt idx="7599">
                  <c:v>1</c:v>
                </c:pt>
                <c:pt idx="7600">
                  <c:v>3</c:v>
                </c:pt>
                <c:pt idx="7601">
                  <c:v>2</c:v>
                </c:pt>
                <c:pt idx="7602">
                  <c:v>6</c:v>
                </c:pt>
                <c:pt idx="7603">
                  <c:v>6</c:v>
                </c:pt>
                <c:pt idx="7604">
                  <c:v>2</c:v>
                </c:pt>
                <c:pt idx="7605">
                  <c:v>2</c:v>
                </c:pt>
                <c:pt idx="7606">
                  <c:v>3</c:v>
                </c:pt>
                <c:pt idx="7607">
                  <c:v>0</c:v>
                </c:pt>
                <c:pt idx="7608">
                  <c:v>2</c:v>
                </c:pt>
                <c:pt idx="7609">
                  <c:v>4</c:v>
                </c:pt>
                <c:pt idx="7610">
                  <c:v>4</c:v>
                </c:pt>
                <c:pt idx="7611">
                  <c:v>2</c:v>
                </c:pt>
                <c:pt idx="7612">
                  <c:v>3</c:v>
                </c:pt>
                <c:pt idx="7613">
                  <c:v>2</c:v>
                </c:pt>
                <c:pt idx="7614">
                  <c:v>0</c:v>
                </c:pt>
                <c:pt idx="7615">
                  <c:v>3</c:v>
                </c:pt>
                <c:pt idx="7616">
                  <c:v>0</c:v>
                </c:pt>
                <c:pt idx="7617">
                  <c:v>1</c:v>
                </c:pt>
                <c:pt idx="7618">
                  <c:v>1</c:v>
                </c:pt>
                <c:pt idx="7619">
                  <c:v>1</c:v>
                </c:pt>
                <c:pt idx="7620">
                  <c:v>1</c:v>
                </c:pt>
                <c:pt idx="7621">
                  <c:v>2</c:v>
                </c:pt>
                <c:pt idx="7622">
                  <c:v>4</c:v>
                </c:pt>
                <c:pt idx="7623">
                  <c:v>2</c:v>
                </c:pt>
                <c:pt idx="7624">
                  <c:v>3</c:v>
                </c:pt>
                <c:pt idx="7625">
                  <c:v>1</c:v>
                </c:pt>
                <c:pt idx="7626">
                  <c:v>4</c:v>
                </c:pt>
                <c:pt idx="7627">
                  <c:v>2</c:v>
                </c:pt>
                <c:pt idx="7628">
                  <c:v>3</c:v>
                </c:pt>
                <c:pt idx="7629">
                  <c:v>0</c:v>
                </c:pt>
                <c:pt idx="7630">
                  <c:v>2</c:v>
                </c:pt>
                <c:pt idx="7631">
                  <c:v>2</c:v>
                </c:pt>
                <c:pt idx="7632">
                  <c:v>5</c:v>
                </c:pt>
                <c:pt idx="7633">
                  <c:v>2</c:v>
                </c:pt>
                <c:pt idx="7634">
                  <c:v>2</c:v>
                </c:pt>
                <c:pt idx="7635">
                  <c:v>3</c:v>
                </c:pt>
                <c:pt idx="7636">
                  <c:v>2</c:v>
                </c:pt>
                <c:pt idx="7637">
                  <c:v>0</c:v>
                </c:pt>
                <c:pt idx="7638">
                  <c:v>1</c:v>
                </c:pt>
                <c:pt idx="7639">
                  <c:v>3</c:v>
                </c:pt>
                <c:pt idx="7640">
                  <c:v>4</c:v>
                </c:pt>
                <c:pt idx="7641">
                  <c:v>2</c:v>
                </c:pt>
                <c:pt idx="7642">
                  <c:v>4</c:v>
                </c:pt>
                <c:pt idx="7643">
                  <c:v>4</c:v>
                </c:pt>
                <c:pt idx="7644">
                  <c:v>2</c:v>
                </c:pt>
                <c:pt idx="7645">
                  <c:v>5</c:v>
                </c:pt>
                <c:pt idx="7646">
                  <c:v>0</c:v>
                </c:pt>
                <c:pt idx="7647">
                  <c:v>1</c:v>
                </c:pt>
                <c:pt idx="7648">
                  <c:v>5</c:v>
                </c:pt>
                <c:pt idx="7649">
                  <c:v>4</c:v>
                </c:pt>
                <c:pt idx="7650">
                  <c:v>2</c:v>
                </c:pt>
                <c:pt idx="7651">
                  <c:v>5</c:v>
                </c:pt>
                <c:pt idx="7652">
                  <c:v>1</c:v>
                </c:pt>
                <c:pt idx="7653">
                  <c:v>2</c:v>
                </c:pt>
                <c:pt idx="7654">
                  <c:v>5</c:v>
                </c:pt>
                <c:pt idx="7655">
                  <c:v>5</c:v>
                </c:pt>
                <c:pt idx="7656">
                  <c:v>2</c:v>
                </c:pt>
                <c:pt idx="7657">
                  <c:v>4</c:v>
                </c:pt>
                <c:pt idx="7658">
                  <c:v>1</c:v>
                </c:pt>
                <c:pt idx="7659">
                  <c:v>2</c:v>
                </c:pt>
                <c:pt idx="7660">
                  <c:v>6</c:v>
                </c:pt>
                <c:pt idx="7661">
                  <c:v>6</c:v>
                </c:pt>
                <c:pt idx="7662">
                  <c:v>4</c:v>
                </c:pt>
                <c:pt idx="7663">
                  <c:v>5</c:v>
                </c:pt>
                <c:pt idx="7664">
                  <c:v>4</c:v>
                </c:pt>
                <c:pt idx="7665">
                  <c:v>3</c:v>
                </c:pt>
                <c:pt idx="7666">
                  <c:v>4</c:v>
                </c:pt>
                <c:pt idx="7667">
                  <c:v>7</c:v>
                </c:pt>
                <c:pt idx="7668">
                  <c:v>5</c:v>
                </c:pt>
                <c:pt idx="7669">
                  <c:v>4</c:v>
                </c:pt>
                <c:pt idx="7670">
                  <c:v>5</c:v>
                </c:pt>
                <c:pt idx="7671">
                  <c:v>2</c:v>
                </c:pt>
                <c:pt idx="7672">
                  <c:v>8</c:v>
                </c:pt>
                <c:pt idx="7673">
                  <c:v>6</c:v>
                </c:pt>
                <c:pt idx="7674">
                  <c:v>8</c:v>
                </c:pt>
                <c:pt idx="7675">
                  <c:v>6</c:v>
                </c:pt>
                <c:pt idx="7676">
                  <c:v>7</c:v>
                </c:pt>
                <c:pt idx="7677">
                  <c:v>10</c:v>
                </c:pt>
                <c:pt idx="7678">
                  <c:v>6</c:v>
                </c:pt>
                <c:pt idx="7679">
                  <c:v>3</c:v>
                </c:pt>
                <c:pt idx="7680">
                  <c:v>6</c:v>
                </c:pt>
                <c:pt idx="7681">
                  <c:v>6</c:v>
                </c:pt>
                <c:pt idx="7682">
                  <c:v>7</c:v>
                </c:pt>
                <c:pt idx="7683">
                  <c:v>7</c:v>
                </c:pt>
                <c:pt idx="7684">
                  <c:v>7</c:v>
                </c:pt>
                <c:pt idx="7685">
                  <c:v>8</c:v>
                </c:pt>
                <c:pt idx="7686">
                  <c:v>6</c:v>
                </c:pt>
                <c:pt idx="7687">
                  <c:v>6</c:v>
                </c:pt>
                <c:pt idx="7688">
                  <c:v>6</c:v>
                </c:pt>
                <c:pt idx="7689">
                  <c:v>9</c:v>
                </c:pt>
                <c:pt idx="7690">
                  <c:v>10</c:v>
                </c:pt>
                <c:pt idx="7691">
                  <c:v>14</c:v>
                </c:pt>
                <c:pt idx="7692">
                  <c:v>10</c:v>
                </c:pt>
                <c:pt idx="7693">
                  <c:v>10</c:v>
                </c:pt>
                <c:pt idx="7694">
                  <c:v>12</c:v>
                </c:pt>
                <c:pt idx="7695">
                  <c:v>7</c:v>
                </c:pt>
                <c:pt idx="7696">
                  <c:v>9</c:v>
                </c:pt>
                <c:pt idx="7697">
                  <c:v>6</c:v>
                </c:pt>
                <c:pt idx="7698">
                  <c:v>16</c:v>
                </c:pt>
                <c:pt idx="7699">
                  <c:v>19</c:v>
                </c:pt>
                <c:pt idx="7700">
                  <c:v>10</c:v>
                </c:pt>
                <c:pt idx="7701">
                  <c:v>6</c:v>
                </c:pt>
                <c:pt idx="7702">
                  <c:v>10</c:v>
                </c:pt>
                <c:pt idx="7703">
                  <c:v>9</c:v>
                </c:pt>
                <c:pt idx="7704">
                  <c:v>18</c:v>
                </c:pt>
                <c:pt idx="7705">
                  <c:v>7</c:v>
                </c:pt>
                <c:pt idx="7706">
                  <c:v>19</c:v>
                </c:pt>
                <c:pt idx="7707">
                  <c:v>8</c:v>
                </c:pt>
                <c:pt idx="7708">
                  <c:v>9</c:v>
                </c:pt>
                <c:pt idx="7709">
                  <c:v>13</c:v>
                </c:pt>
                <c:pt idx="7710">
                  <c:v>8</c:v>
                </c:pt>
                <c:pt idx="7711">
                  <c:v>9</c:v>
                </c:pt>
                <c:pt idx="7712">
                  <c:v>14</c:v>
                </c:pt>
                <c:pt idx="7713">
                  <c:v>8</c:v>
                </c:pt>
                <c:pt idx="7714">
                  <c:v>9</c:v>
                </c:pt>
                <c:pt idx="7715">
                  <c:v>4</c:v>
                </c:pt>
                <c:pt idx="7716">
                  <c:v>14</c:v>
                </c:pt>
                <c:pt idx="7717">
                  <c:v>7</c:v>
                </c:pt>
                <c:pt idx="7718">
                  <c:v>4</c:v>
                </c:pt>
                <c:pt idx="7719">
                  <c:v>8</c:v>
                </c:pt>
                <c:pt idx="7720">
                  <c:v>10</c:v>
                </c:pt>
                <c:pt idx="7721">
                  <c:v>5</c:v>
                </c:pt>
                <c:pt idx="7722">
                  <c:v>7</c:v>
                </c:pt>
                <c:pt idx="7723">
                  <c:v>5</c:v>
                </c:pt>
                <c:pt idx="7724">
                  <c:v>9</c:v>
                </c:pt>
                <c:pt idx="7725">
                  <c:v>2</c:v>
                </c:pt>
                <c:pt idx="7726">
                  <c:v>7</c:v>
                </c:pt>
                <c:pt idx="7727">
                  <c:v>3</c:v>
                </c:pt>
                <c:pt idx="7728">
                  <c:v>3</c:v>
                </c:pt>
                <c:pt idx="7729">
                  <c:v>3</c:v>
                </c:pt>
                <c:pt idx="7730">
                  <c:v>4</c:v>
                </c:pt>
                <c:pt idx="7731">
                  <c:v>5</c:v>
                </c:pt>
                <c:pt idx="7732">
                  <c:v>7</c:v>
                </c:pt>
                <c:pt idx="7733">
                  <c:v>6</c:v>
                </c:pt>
                <c:pt idx="7734">
                  <c:v>6</c:v>
                </c:pt>
                <c:pt idx="7735">
                  <c:v>4</c:v>
                </c:pt>
                <c:pt idx="7736">
                  <c:v>6</c:v>
                </c:pt>
                <c:pt idx="7737">
                  <c:v>2</c:v>
                </c:pt>
                <c:pt idx="7738">
                  <c:v>10</c:v>
                </c:pt>
                <c:pt idx="7739">
                  <c:v>6</c:v>
                </c:pt>
                <c:pt idx="7740">
                  <c:v>3</c:v>
                </c:pt>
                <c:pt idx="7741">
                  <c:v>3</c:v>
                </c:pt>
                <c:pt idx="7742">
                  <c:v>3</c:v>
                </c:pt>
                <c:pt idx="7743">
                  <c:v>4</c:v>
                </c:pt>
                <c:pt idx="7744">
                  <c:v>8</c:v>
                </c:pt>
                <c:pt idx="7745">
                  <c:v>2</c:v>
                </c:pt>
                <c:pt idx="7746">
                  <c:v>4</c:v>
                </c:pt>
                <c:pt idx="7747">
                  <c:v>4</c:v>
                </c:pt>
                <c:pt idx="7748">
                  <c:v>0</c:v>
                </c:pt>
                <c:pt idx="7749">
                  <c:v>3</c:v>
                </c:pt>
                <c:pt idx="7750">
                  <c:v>4</c:v>
                </c:pt>
                <c:pt idx="7751">
                  <c:v>1</c:v>
                </c:pt>
                <c:pt idx="7752">
                  <c:v>3</c:v>
                </c:pt>
                <c:pt idx="7753">
                  <c:v>3</c:v>
                </c:pt>
                <c:pt idx="7754">
                  <c:v>6</c:v>
                </c:pt>
                <c:pt idx="7755">
                  <c:v>5</c:v>
                </c:pt>
                <c:pt idx="7756">
                  <c:v>2</c:v>
                </c:pt>
                <c:pt idx="7757">
                  <c:v>3</c:v>
                </c:pt>
                <c:pt idx="7758">
                  <c:v>4</c:v>
                </c:pt>
                <c:pt idx="7759">
                  <c:v>3</c:v>
                </c:pt>
                <c:pt idx="7760">
                  <c:v>5</c:v>
                </c:pt>
                <c:pt idx="7761">
                  <c:v>6</c:v>
                </c:pt>
                <c:pt idx="7762">
                  <c:v>5</c:v>
                </c:pt>
                <c:pt idx="7763">
                  <c:v>3</c:v>
                </c:pt>
                <c:pt idx="7764">
                  <c:v>7</c:v>
                </c:pt>
                <c:pt idx="7765">
                  <c:v>5</c:v>
                </c:pt>
                <c:pt idx="7766">
                  <c:v>2</c:v>
                </c:pt>
                <c:pt idx="7767">
                  <c:v>1</c:v>
                </c:pt>
                <c:pt idx="7768">
                  <c:v>4</c:v>
                </c:pt>
                <c:pt idx="7769">
                  <c:v>1</c:v>
                </c:pt>
                <c:pt idx="7770">
                  <c:v>3</c:v>
                </c:pt>
                <c:pt idx="7771">
                  <c:v>3</c:v>
                </c:pt>
                <c:pt idx="7772">
                  <c:v>2</c:v>
                </c:pt>
                <c:pt idx="7773">
                  <c:v>4</c:v>
                </c:pt>
                <c:pt idx="7774">
                  <c:v>4</c:v>
                </c:pt>
                <c:pt idx="7775">
                  <c:v>2</c:v>
                </c:pt>
                <c:pt idx="7776">
                  <c:v>0</c:v>
                </c:pt>
                <c:pt idx="7777">
                  <c:v>2</c:v>
                </c:pt>
                <c:pt idx="7778">
                  <c:v>6</c:v>
                </c:pt>
                <c:pt idx="7779">
                  <c:v>2</c:v>
                </c:pt>
                <c:pt idx="7780">
                  <c:v>2</c:v>
                </c:pt>
                <c:pt idx="7781">
                  <c:v>4</c:v>
                </c:pt>
                <c:pt idx="7782">
                  <c:v>2</c:v>
                </c:pt>
                <c:pt idx="7783">
                  <c:v>2</c:v>
                </c:pt>
                <c:pt idx="7784">
                  <c:v>1</c:v>
                </c:pt>
                <c:pt idx="7785">
                  <c:v>2</c:v>
                </c:pt>
                <c:pt idx="7786">
                  <c:v>4</c:v>
                </c:pt>
                <c:pt idx="7787">
                  <c:v>5</c:v>
                </c:pt>
                <c:pt idx="7788">
                  <c:v>1</c:v>
                </c:pt>
                <c:pt idx="7789">
                  <c:v>3</c:v>
                </c:pt>
                <c:pt idx="7790">
                  <c:v>3</c:v>
                </c:pt>
                <c:pt idx="7791">
                  <c:v>1</c:v>
                </c:pt>
                <c:pt idx="7792">
                  <c:v>2</c:v>
                </c:pt>
                <c:pt idx="7793">
                  <c:v>2</c:v>
                </c:pt>
                <c:pt idx="7794">
                  <c:v>2</c:v>
                </c:pt>
                <c:pt idx="7795">
                  <c:v>2</c:v>
                </c:pt>
                <c:pt idx="7796">
                  <c:v>3</c:v>
                </c:pt>
                <c:pt idx="7797">
                  <c:v>3</c:v>
                </c:pt>
                <c:pt idx="7798">
                  <c:v>1</c:v>
                </c:pt>
                <c:pt idx="7799">
                  <c:v>3</c:v>
                </c:pt>
                <c:pt idx="7800">
                  <c:v>3</c:v>
                </c:pt>
                <c:pt idx="7801">
                  <c:v>3</c:v>
                </c:pt>
                <c:pt idx="7802">
                  <c:v>4</c:v>
                </c:pt>
                <c:pt idx="7803">
                  <c:v>4</c:v>
                </c:pt>
                <c:pt idx="7804">
                  <c:v>4</c:v>
                </c:pt>
                <c:pt idx="7805">
                  <c:v>1</c:v>
                </c:pt>
                <c:pt idx="7806">
                  <c:v>2</c:v>
                </c:pt>
                <c:pt idx="7807">
                  <c:v>5</c:v>
                </c:pt>
                <c:pt idx="7808">
                  <c:v>1</c:v>
                </c:pt>
                <c:pt idx="7809">
                  <c:v>3</c:v>
                </c:pt>
                <c:pt idx="7810">
                  <c:v>3</c:v>
                </c:pt>
                <c:pt idx="7811">
                  <c:v>4</c:v>
                </c:pt>
                <c:pt idx="7812">
                  <c:v>1</c:v>
                </c:pt>
                <c:pt idx="7813">
                  <c:v>1</c:v>
                </c:pt>
                <c:pt idx="7814">
                  <c:v>0</c:v>
                </c:pt>
                <c:pt idx="7815">
                  <c:v>1</c:v>
                </c:pt>
                <c:pt idx="7816">
                  <c:v>3</c:v>
                </c:pt>
                <c:pt idx="7817">
                  <c:v>3</c:v>
                </c:pt>
                <c:pt idx="7818">
                  <c:v>0</c:v>
                </c:pt>
                <c:pt idx="7819">
                  <c:v>1</c:v>
                </c:pt>
                <c:pt idx="7820">
                  <c:v>2</c:v>
                </c:pt>
                <c:pt idx="7821">
                  <c:v>2</c:v>
                </c:pt>
                <c:pt idx="7822">
                  <c:v>2</c:v>
                </c:pt>
                <c:pt idx="7823">
                  <c:v>0</c:v>
                </c:pt>
                <c:pt idx="7824">
                  <c:v>2</c:v>
                </c:pt>
                <c:pt idx="7825">
                  <c:v>3</c:v>
                </c:pt>
                <c:pt idx="7826">
                  <c:v>1</c:v>
                </c:pt>
                <c:pt idx="7827">
                  <c:v>3</c:v>
                </c:pt>
                <c:pt idx="7828">
                  <c:v>5</c:v>
                </c:pt>
                <c:pt idx="7829">
                  <c:v>3</c:v>
                </c:pt>
                <c:pt idx="7830">
                  <c:v>0</c:v>
                </c:pt>
                <c:pt idx="7831">
                  <c:v>1</c:v>
                </c:pt>
                <c:pt idx="7832">
                  <c:v>5</c:v>
                </c:pt>
                <c:pt idx="7833">
                  <c:v>7</c:v>
                </c:pt>
                <c:pt idx="7834">
                  <c:v>2</c:v>
                </c:pt>
                <c:pt idx="7835">
                  <c:v>2</c:v>
                </c:pt>
                <c:pt idx="7836">
                  <c:v>2</c:v>
                </c:pt>
                <c:pt idx="7837">
                  <c:v>1</c:v>
                </c:pt>
                <c:pt idx="7838">
                  <c:v>1</c:v>
                </c:pt>
                <c:pt idx="7839">
                  <c:v>0</c:v>
                </c:pt>
                <c:pt idx="7840">
                  <c:v>1</c:v>
                </c:pt>
                <c:pt idx="7841">
                  <c:v>3</c:v>
                </c:pt>
                <c:pt idx="7842">
                  <c:v>2</c:v>
                </c:pt>
                <c:pt idx="7843">
                  <c:v>4</c:v>
                </c:pt>
                <c:pt idx="7844">
                  <c:v>4</c:v>
                </c:pt>
                <c:pt idx="7845">
                  <c:v>4</c:v>
                </c:pt>
                <c:pt idx="7846">
                  <c:v>1</c:v>
                </c:pt>
                <c:pt idx="7847">
                  <c:v>2</c:v>
                </c:pt>
                <c:pt idx="7848">
                  <c:v>2</c:v>
                </c:pt>
                <c:pt idx="7849">
                  <c:v>2</c:v>
                </c:pt>
                <c:pt idx="7850">
                  <c:v>2</c:v>
                </c:pt>
                <c:pt idx="7851">
                  <c:v>1</c:v>
                </c:pt>
                <c:pt idx="7852">
                  <c:v>2</c:v>
                </c:pt>
                <c:pt idx="7853">
                  <c:v>1</c:v>
                </c:pt>
                <c:pt idx="7854">
                  <c:v>1</c:v>
                </c:pt>
                <c:pt idx="7855">
                  <c:v>2</c:v>
                </c:pt>
                <c:pt idx="7856">
                  <c:v>4</c:v>
                </c:pt>
                <c:pt idx="7857">
                  <c:v>1</c:v>
                </c:pt>
                <c:pt idx="7858">
                  <c:v>0</c:v>
                </c:pt>
                <c:pt idx="7859">
                  <c:v>3</c:v>
                </c:pt>
                <c:pt idx="7860">
                  <c:v>2</c:v>
                </c:pt>
                <c:pt idx="7861">
                  <c:v>2</c:v>
                </c:pt>
                <c:pt idx="7862">
                  <c:v>2</c:v>
                </c:pt>
                <c:pt idx="7863">
                  <c:v>1</c:v>
                </c:pt>
                <c:pt idx="7864">
                  <c:v>4</c:v>
                </c:pt>
                <c:pt idx="7865">
                  <c:v>2</c:v>
                </c:pt>
                <c:pt idx="7866">
                  <c:v>3</c:v>
                </c:pt>
                <c:pt idx="7867">
                  <c:v>3</c:v>
                </c:pt>
                <c:pt idx="7868">
                  <c:v>2</c:v>
                </c:pt>
                <c:pt idx="7869">
                  <c:v>3</c:v>
                </c:pt>
                <c:pt idx="7870">
                  <c:v>3</c:v>
                </c:pt>
                <c:pt idx="7871">
                  <c:v>2</c:v>
                </c:pt>
                <c:pt idx="7872">
                  <c:v>3</c:v>
                </c:pt>
                <c:pt idx="7873">
                  <c:v>2</c:v>
                </c:pt>
                <c:pt idx="7874">
                  <c:v>3</c:v>
                </c:pt>
                <c:pt idx="7875">
                  <c:v>3</c:v>
                </c:pt>
                <c:pt idx="7876">
                  <c:v>2</c:v>
                </c:pt>
                <c:pt idx="7877">
                  <c:v>5</c:v>
                </c:pt>
                <c:pt idx="7878">
                  <c:v>3</c:v>
                </c:pt>
                <c:pt idx="7879">
                  <c:v>2</c:v>
                </c:pt>
                <c:pt idx="7880">
                  <c:v>1</c:v>
                </c:pt>
                <c:pt idx="7881">
                  <c:v>0</c:v>
                </c:pt>
                <c:pt idx="7882">
                  <c:v>3</c:v>
                </c:pt>
                <c:pt idx="7883">
                  <c:v>1</c:v>
                </c:pt>
                <c:pt idx="7884">
                  <c:v>2</c:v>
                </c:pt>
                <c:pt idx="7885">
                  <c:v>3</c:v>
                </c:pt>
                <c:pt idx="7886">
                  <c:v>1</c:v>
                </c:pt>
                <c:pt idx="7887">
                  <c:v>1</c:v>
                </c:pt>
                <c:pt idx="7888">
                  <c:v>1</c:v>
                </c:pt>
                <c:pt idx="7889">
                  <c:v>5</c:v>
                </c:pt>
                <c:pt idx="7890">
                  <c:v>7</c:v>
                </c:pt>
                <c:pt idx="7891">
                  <c:v>2</c:v>
                </c:pt>
                <c:pt idx="7892">
                  <c:v>5</c:v>
                </c:pt>
                <c:pt idx="7893">
                  <c:v>8</c:v>
                </c:pt>
                <c:pt idx="7894">
                  <c:v>2</c:v>
                </c:pt>
                <c:pt idx="7895">
                  <c:v>0</c:v>
                </c:pt>
                <c:pt idx="7896">
                  <c:v>2</c:v>
                </c:pt>
                <c:pt idx="7897">
                  <c:v>1</c:v>
                </c:pt>
                <c:pt idx="7898">
                  <c:v>3</c:v>
                </c:pt>
                <c:pt idx="7899">
                  <c:v>1</c:v>
                </c:pt>
                <c:pt idx="7900">
                  <c:v>2</c:v>
                </c:pt>
                <c:pt idx="7901">
                  <c:v>1</c:v>
                </c:pt>
                <c:pt idx="7902">
                  <c:v>3</c:v>
                </c:pt>
                <c:pt idx="7903">
                  <c:v>1</c:v>
                </c:pt>
                <c:pt idx="7904">
                  <c:v>2</c:v>
                </c:pt>
                <c:pt idx="7905">
                  <c:v>2</c:v>
                </c:pt>
                <c:pt idx="7906">
                  <c:v>2</c:v>
                </c:pt>
                <c:pt idx="7907">
                  <c:v>1</c:v>
                </c:pt>
                <c:pt idx="7908">
                  <c:v>1</c:v>
                </c:pt>
                <c:pt idx="7909">
                  <c:v>3</c:v>
                </c:pt>
                <c:pt idx="7910">
                  <c:v>0</c:v>
                </c:pt>
                <c:pt idx="7911">
                  <c:v>1</c:v>
                </c:pt>
                <c:pt idx="7912">
                  <c:v>2</c:v>
                </c:pt>
                <c:pt idx="7913">
                  <c:v>2</c:v>
                </c:pt>
                <c:pt idx="7914">
                  <c:v>2</c:v>
                </c:pt>
                <c:pt idx="7915">
                  <c:v>3</c:v>
                </c:pt>
                <c:pt idx="7916">
                  <c:v>1</c:v>
                </c:pt>
                <c:pt idx="7917">
                  <c:v>2</c:v>
                </c:pt>
                <c:pt idx="7918">
                  <c:v>1</c:v>
                </c:pt>
                <c:pt idx="7919">
                  <c:v>3</c:v>
                </c:pt>
                <c:pt idx="7920">
                  <c:v>1</c:v>
                </c:pt>
                <c:pt idx="7921">
                  <c:v>3</c:v>
                </c:pt>
                <c:pt idx="7922">
                  <c:v>3</c:v>
                </c:pt>
                <c:pt idx="7923">
                  <c:v>2</c:v>
                </c:pt>
                <c:pt idx="7924">
                  <c:v>1</c:v>
                </c:pt>
                <c:pt idx="7925">
                  <c:v>1</c:v>
                </c:pt>
                <c:pt idx="7926">
                  <c:v>1</c:v>
                </c:pt>
                <c:pt idx="7927">
                  <c:v>3</c:v>
                </c:pt>
                <c:pt idx="7928">
                  <c:v>2</c:v>
                </c:pt>
                <c:pt idx="7929">
                  <c:v>3</c:v>
                </c:pt>
                <c:pt idx="7930">
                  <c:v>2</c:v>
                </c:pt>
                <c:pt idx="7931">
                  <c:v>3</c:v>
                </c:pt>
                <c:pt idx="7932">
                  <c:v>1</c:v>
                </c:pt>
                <c:pt idx="7933">
                  <c:v>1</c:v>
                </c:pt>
                <c:pt idx="7934">
                  <c:v>1</c:v>
                </c:pt>
                <c:pt idx="7935">
                  <c:v>2</c:v>
                </c:pt>
                <c:pt idx="7936">
                  <c:v>2</c:v>
                </c:pt>
                <c:pt idx="7937">
                  <c:v>0</c:v>
                </c:pt>
                <c:pt idx="7938">
                  <c:v>8</c:v>
                </c:pt>
                <c:pt idx="7939">
                  <c:v>2</c:v>
                </c:pt>
                <c:pt idx="7940">
                  <c:v>0</c:v>
                </c:pt>
                <c:pt idx="7941">
                  <c:v>1</c:v>
                </c:pt>
                <c:pt idx="7942">
                  <c:v>0</c:v>
                </c:pt>
                <c:pt idx="7943">
                  <c:v>1</c:v>
                </c:pt>
                <c:pt idx="7944">
                  <c:v>3</c:v>
                </c:pt>
                <c:pt idx="7945">
                  <c:v>1</c:v>
                </c:pt>
                <c:pt idx="7946">
                  <c:v>1</c:v>
                </c:pt>
                <c:pt idx="7947">
                  <c:v>3</c:v>
                </c:pt>
                <c:pt idx="7948">
                  <c:v>4</c:v>
                </c:pt>
                <c:pt idx="7949">
                  <c:v>2</c:v>
                </c:pt>
                <c:pt idx="7950">
                  <c:v>2</c:v>
                </c:pt>
                <c:pt idx="7951">
                  <c:v>1</c:v>
                </c:pt>
                <c:pt idx="7952">
                  <c:v>0</c:v>
                </c:pt>
                <c:pt idx="7953">
                  <c:v>1</c:v>
                </c:pt>
                <c:pt idx="7954">
                  <c:v>1</c:v>
                </c:pt>
                <c:pt idx="7955">
                  <c:v>1</c:v>
                </c:pt>
                <c:pt idx="7956">
                  <c:v>1</c:v>
                </c:pt>
                <c:pt idx="7957">
                  <c:v>1</c:v>
                </c:pt>
                <c:pt idx="7958">
                  <c:v>1</c:v>
                </c:pt>
                <c:pt idx="7959">
                  <c:v>1</c:v>
                </c:pt>
                <c:pt idx="7960">
                  <c:v>2</c:v>
                </c:pt>
                <c:pt idx="7961">
                  <c:v>2</c:v>
                </c:pt>
                <c:pt idx="7962">
                  <c:v>2</c:v>
                </c:pt>
                <c:pt idx="7963">
                  <c:v>3</c:v>
                </c:pt>
                <c:pt idx="7964">
                  <c:v>2</c:v>
                </c:pt>
                <c:pt idx="7965">
                  <c:v>3</c:v>
                </c:pt>
                <c:pt idx="7966">
                  <c:v>1</c:v>
                </c:pt>
                <c:pt idx="7967">
                  <c:v>2</c:v>
                </c:pt>
                <c:pt idx="7968">
                  <c:v>1</c:v>
                </c:pt>
                <c:pt idx="7969">
                  <c:v>4</c:v>
                </c:pt>
                <c:pt idx="7970">
                  <c:v>4</c:v>
                </c:pt>
                <c:pt idx="7971">
                  <c:v>4</c:v>
                </c:pt>
                <c:pt idx="7972">
                  <c:v>3</c:v>
                </c:pt>
                <c:pt idx="7973">
                  <c:v>1</c:v>
                </c:pt>
                <c:pt idx="7974">
                  <c:v>0</c:v>
                </c:pt>
                <c:pt idx="7975">
                  <c:v>4</c:v>
                </c:pt>
                <c:pt idx="7976">
                  <c:v>2</c:v>
                </c:pt>
                <c:pt idx="7977">
                  <c:v>2</c:v>
                </c:pt>
                <c:pt idx="7978">
                  <c:v>1</c:v>
                </c:pt>
                <c:pt idx="7979">
                  <c:v>2</c:v>
                </c:pt>
                <c:pt idx="7980">
                  <c:v>1</c:v>
                </c:pt>
                <c:pt idx="7981">
                  <c:v>0</c:v>
                </c:pt>
                <c:pt idx="7982">
                  <c:v>1</c:v>
                </c:pt>
                <c:pt idx="7983">
                  <c:v>2</c:v>
                </c:pt>
                <c:pt idx="7984">
                  <c:v>1</c:v>
                </c:pt>
                <c:pt idx="7985">
                  <c:v>1</c:v>
                </c:pt>
                <c:pt idx="7986">
                  <c:v>2</c:v>
                </c:pt>
                <c:pt idx="7987">
                  <c:v>3</c:v>
                </c:pt>
                <c:pt idx="7988">
                  <c:v>1</c:v>
                </c:pt>
                <c:pt idx="7989">
                  <c:v>1</c:v>
                </c:pt>
                <c:pt idx="7990">
                  <c:v>1</c:v>
                </c:pt>
                <c:pt idx="7991">
                  <c:v>5</c:v>
                </c:pt>
                <c:pt idx="7992">
                  <c:v>2</c:v>
                </c:pt>
                <c:pt idx="7993">
                  <c:v>4</c:v>
                </c:pt>
                <c:pt idx="7994">
                  <c:v>1</c:v>
                </c:pt>
                <c:pt idx="7995">
                  <c:v>1</c:v>
                </c:pt>
                <c:pt idx="7996">
                  <c:v>2</c:v>
                </c:pt>
                <c:pt idx="7997">
                  <c:v>1</c:v>
                </c:pt>
                <c:pt idx="7998">
                  <c:v>2</c:v>
                </c:pt>
                <c:pt idx="7999">
                  <c:v>5</c:v>
                </c:pt>
                <c:pt idx="8000">
                  <c:v>0</c:v>
                </c:pt>
                <c:pt idx="8001">
                  <c:v>1</c:v>
                </c:pt>
                <c:pt idx="8002">
                  <c:v>0</c:v>
                </c:pt>
                <c:pt idx="8003">
                  <c:v>4</c:v>
                </c:pt>
                <c:pt idx="8004">
                  <c:v>0</c:v>
                </c:pt>
                <c:pt idx="8005">
                  <c:v>2</c:v>
                </c:pt>
                <c:pt idx="8006">
                  <c:v>1</c:v>
                </c:pt>
                <c:pt idx="8007">
                  <c:v>1</c:v>
                </c:pt>
                <c:pt idx="8008">
                  <c:v>1</c:v>
                </c:pt>
                <c:pt idx="8009">
                  <c:v>1</c:v>
                </c:pt>
                <c:pt idx="8010">
                  <c:v>4</c:v>
                </c:pt>
                <c:pt idx="8011">
                  <c:v>1</c:v>
                </c:pt>
                <c:pt idx="8012">
                  <c:v>0</c:v>
                </c:pt>
                <c:pt idx="8013">
                  <c:v>3</c:v>
                </c:pt>
                <c:pt idx="8014">
                  <c:v>4</c:v>
                </c:pt>
                <c:pt idx="8015">
                  <c:v>0</c:v>
                </c:pt>
                <c:pt idx="8016">
                  <c:v>1</c:v>
                </c:pt>
                <c:pt idx="8017">
                  <c:v>1</c:v>
                </c:pt>
                <c:pt idx="8018">
                  <c:v>1</c:v>
                </c:pt>
                <c:pt idx="8019">
                  <c:v>4</c:v>
                </c:pt>
                <c:pt idx="8020">
                  <c:v>2</c:v>
                </c:pt>
                <c:pt idx="8021">
                  <c:v>2</c:v>
                </c:pt>
                <c:pt idx="8022">
                  <c:v>2</c:v>
                </c:pt>
                <c:pt idx="8023">
                  <c:v>2</c:v>
                </c:pt>
                <c:pt idx="8024">
                  <c:v>1</c:v>
                </c:pt>
                <c:pt idx="8025">
                  <c:v>2</c:v>
                </c:pt>
                <c:pt idx="8026">
                  <c:v>2</c:v>
                </c:pt>
                <c:pt idx="8027">
                  <c:v>2</c:v>
                </c:pt>
                <c:pt idx="8028">
                  <c:v>4</c:v>
                </c:pt>
                <c:pt idx="8029">
                  <c:v>2</c:v>
                </c:pt>
                <c:pt idx="8030">
                  <c:v>0</c:v>
                </c:pt>
                <c:pt idx="8031">
                  <c:v>1</c:v>
                </c:pt>
                <c:pt idx="8032">
                  <c:v>1</c:v>
                </c:pt>
                <c:pt idx="8033">
                  <c:v>1</c:v>
                </c:pt>
                <c:pt idx="8034">
                  <c:v>4</c:v>
                </c:pt>
                <c:pt idx="8035">
                  <c:v>1</c:v>
                </c:pt>
                <c:pt idx="8036">
                  <c:v>1</c:v>
                </c:pt>
                <c:pt idx="8037">
                  <c:v>0</c:v>
                </c:pt>
                <c:pt idx="8038">
                  <c:v>2</c:v>
                </c:pt>
                <c:pt idx="8039">
                  <c:v>1</c:v>
                </c:pt>
                <c:pt idx="8040">
                  <c:v>3</c:v>
                </c:pt>
                <c:pt idx="8041">
                  <c:v>0</c:v>
                </c:pt>
                <c:pt idx="8042">
                  <c:v>2</c:v>
                </c:pt>
                <c:pt idx="8043">
                  <c:v>0</c:v>
                </c:pt>
                <c:pt idx="8044">
                  <c:v>1</c:v>
                </c:pt>
                <c:pt idx="8045">
                  <c:v>5</c:v>
                </c:pt>
                <c:pt idx="8046">
                  <c:v>1</c:v>
                </c:pt>
                <c:pt idx="8047">
                  <c:v>0</c:v>
                </c:pt>
                <c:pt idx="8048">
                  <c:v>0</c:v>
                </c:pt>
                <c:pt idx="8049">
                  <c:v>1</c:v>
                </c:pt>
                <c:pt idx="8050">
                  <c:v>4</c:v>
                </c:pt>
                <c:pt idx="8051">
                  <c:v>2</c:v>
                </c:pt>
                <c:pt idx="8052">
                  <c:v>3</c:v>
                </c:pt>
                <c:pt idx="8053">
                  <c:v>1</c:v>
                </c:pt>
                <c:pt idx="8054">
                  <c:v>3</c:v>
                </c:pt>
                <c:pt idx="8055">
                  <c:v>3</c:v>
                </c:pt>
                <c:pt idx="8056">
                  <c:v>1</c:v>
                </c:pt>
                <c:pt idx="8057">
                  <c:v>0</c:v>
                </c:pt>
                <c:pt idx="8058">
                  <c:v>1</c:v>
                </c:pt>
                <c:pt idx="8059">
                  <c:v>2</c:v>
                </c:pt>
                <c:pt idx="8060">
                  <c:v>4</c:v>
                </c:pt>
                <c:pt idx="8061">
                  <c:v>4</c:v>
                </c:pt>
                <c:pt idx="8062">
                  <c:v>4</c:v>
                </c:pt>
                <c:pt idx="8063">
                  <c:v>5</c:v>
                </c:pt>
                <c:pt idx="8064">
                  <c:v>4</c:v>
                </c:pt>
                <c:pt idx="8065">
                  <c:v>1</c:v>
                </c:pt>
                <c:pt idx="8066">
                  <c:v>1</c:v>
                </c:pt>
                <c:pt idx="8067">
                  <c:v>2</c:v>
                </c:pt>
                <c:pt idx="8068">
                  <c:v>1</c:v>
                </c:pt>
                <c:pt idx="8069">
                  <c:v>1</c:v>
                </c:pt>
                <c:pt idx="8070">
                  <c:v>3</c:v>
                </c:pt>
                <c:pt idx="8071">
                  <c:v>0</c:v>
                </c:pt>
                <c:pt idx="8072">
                  <c:v>3</c:v>
                </c:pt>
                <c:pt idx="8073">
                  <c:v>3</c:v>
                </c:pt>
                <c:pt idx="8074">
                  <c:v>2</c:v>
                </c:pt>
                <c:pt idx="8075">
                  <c:v>3</c:v>
                </c:pt>
                <c:pt idx="8076">
                  <c:v>3</c:v>
                </c:pt>
                <c:pt idx="8077">
                  <c:v>2</c:v>
                </c:pt>
                <c:pt idx="8078">
                  <c:v>0</c:v>
                </c:pt>
                <c:pt idx="8079">
                  <c:v>1</c:v>
                </c:pt>
                <c:pt idx="8080">
                  <c:v>5</c:v>
                </c:pt>
                <c:pt idx="8081">
                  <c:v>1</c:v>
                </c:pt>
                <c:pt idx="8082">
                  <c:v>1</c:v>
                </c:pt>
                <c:pt idx="8083">
                  <c:v>1</c:v>
                </c:pt>
                <c:pt idx="8084">
                  <c:v>1</c:v>
                </c:pt>
                <c:pt idx="8085">
                  <c:v>4</c:v>
                </c:pt>
                <c:pt idx="8086">
                  <c:v>1</c:v>
                </c:pt>
                <c:pt idx="8087">
                  <c:v>3</c:v>
                </c:pt>
                <c:pt idx="8088">
                  <c:v>4</c:v>
                </c:pt>
                <c:pt idx="8089">
                  <c:v>0</c:v>
                </c:pt>
                <c:pt idx="8090">
                  <c:v>2</c:v>
                </c:pt>
                <c:pt idx="8091">
                  <c:v>0</c:v>
                </c:pt>
                <c:pt idx="8092">
                  <c:v>2</c:v>
                </c:pt>
                <c:pt idx="8093">
                  <c:v>2</c:v>
                </c:pt>
                <c:pt idx="8094">
                  <c:v>1</c:v>
                </c:pt>
                <c:pt idx="8095">
                  <c:v>0</c:v>
                </c:pt>
                <c:pt idx="8096">
                  <c:v>1</c:v>
                </c:pt>
                <c:pt idx="8097">
                  <c:v>0</c:v>
                </c:pt>
                <c:pt idx="8098">
                  <c:v>3</c:v>
                </c:pt>
                <c:pt idx="8099">
                  <c:v>1</c:v>
                </c:pt>
                <c:pt idx="8100">
                  <c:v>1</c:v>
                </c:pt>
                <c:pt idx="8101">
                  <c:v>0</c:v>
                </c:pt>
                <c:pt idx="8102">
                  <c:v>1</c:v>
                </c:pt>
                <c:pt idx="8103">
                  <c:v>2</c:v>
                </c:pt>
                <c:pt idx="8104">
                  <c:v>3</c:v>
                </c:pt>
                <c:pt idx="8105">
                  <c:v>1</c:v>
                </c:pt>
                <c:pt idx="8106">
                  <c:v>2</c:v>
                </c:pt>
                <c:pt idx="8107">
                  <c:v>0</c:v>
                </c:pt>
                <c:pt idx="8108">
                  <c:v>3</c:v>
                </c:pt>
                <c:pt idx="8109">
                  <c:v>1</c:v>
                </c:pt>
                <c:pt idx="8110">
                  <c:v>2</c:v>
                </c:pt>
                <c:pt idx="8111">
                  <c:v>4</c:v>
                </c:pt>
                <c:pt idx="8112">
                  <c:v>3</c:v>
                </c:pt>
                <c:pt idx="8113">
                  <c:v>3</c:v>
                </c:pt>
                <c:pt idx="8114">
                  <c:v>1</c:v>
                </c:pt>
                <c:pt idx="8115">
                  <c:v>1</c:v>
                </c:pt>
                <c:pt idx="8116">
                  <c:v>2</c:v>
                </c:pt>
                <c:pt idx="8117">
                  <c:v>3</c:v>
                </c:pt>
                <c:pt idx="8118">
                  <c:v>1</c:v>
                </c:pt>
                <c:pt idx="8119">
                  <c:v>0</c:v>
                </c:pt>
                <c:pt idx="8120">
                  <c:v>3</c:v>
                </c:pt>
                <c:pt idx="8121">
                  <c:v>1</c:v>
                </c:pt>
                <c:pt idx="8122">
                  <c:v>3</c:v>
                </c:pt>
                <c:pt idx="8123">
                  <c:v>0</c:v>
                </c:pt>
                <c:pt idx="8124">
                  <c:v>1</c:v>
                </c:pt>
                <c:pt idx="8125">
                  <c:v>4</c:v>
                </c:pt>
                <c:pt idx="8126">
                  <c:v>5</c:v>
                </c:pt>
                <c:pt idx="8127">
                  <c:v>1</c:v>
                </c:pt>
                <c:pt idx="8128">
                  <c:v>1</c:v>
                </c:pt>
                <c:pt idx="8129">
                  <c:v>2</c:v>
                </c:pt>
                <c:pt idx="8130">
                  <c:v>2</c:v>
                </c:pt>
                <c:pt idx="8131">
                  <c:v>0</c:v>
                </c:pt>
                <c:pt idx="8132">
                  <c:v>2</c:v>
                </c:pt>
                <c:pt idx="8133">
                  <c:v>3</c:v>
                </c:pt>
                <c:pt idx="8134">
                  <c:v>0</c:v>
                </c:pt>
                <c:pt idx="8135">
                  <c:v>1</c:v>
                </c:pt>
                <c:pt idx="8136">
                  <c:v>1</c:v>
                </c:pt>
                <c:pt idx="8137">
                  <c:v>2</c:v>
                </c:pt>
                <c:pt idx="8138">
                  <c:v>1</c:v>
                </c:pt>
                <c:pt idx="8139">
                  <c:v>0</c:v>
                </c:pt>
                <c:pt idx="8140">
                  <c:v>4</c:v>
                </c:pt>
                <c:pt idx="8141">
                  <c:v>7</c:v>
                </c:pt>
                <c:pt idx="8142">
                  <c:v>1</c:v>
                </c:pt>
                <c:pt idx="8143">
                  <c:v>2</c:v>
                </c:pt>
                <c:pt idx="8144">
                  <c:v>0</c:v>
                </c:pt>
                <c:pt idx="8145">
                  <c:v>0</c:v>
                </c:pt>
                <c:pt idx="8146">
                  <c:v>3</c:v>
                </c:pt>
                <c:pt idx="8147">
                  <c:v>2</c:v>
                </c:pt>
                <c:pt idx="8148">
                  <c:v>1</c:v>
                </c:pt>
                <c:pt idx="8149">
                  <c:v>1</c:v>
                </c:pt>
                <c:pt idx="8150">
                  <c:v>2</c:v>
                </c:pt>
                <c:pt idx="8151">
                  <c:v>2</c:v>
                </c:pt>
                <c:pt idx="8152">
                  <c:v>1</c:v>
                </c:pt>
                <c:pt idx="8153">
                  <c:v>1</c:v>
                </c:pt>
                <c:pt idx="8154">
                  <c:v>1</c:v>
                </c:pt>
                <c:pt idx="8155">
                  <c:v>1</c:v>
                </c:pt>
                <c:pt idx="8156">
                  <c:v>0</c:v>
                </c:pt>
                <c:pt idx="8157">
                  <c:v>2</c:v>
                </c:pt>
                <c:pt idx="8158">
                  <c:v>0</c:v>
                </c:pt>
                <c:pt idx="8159">
                  <c:v>1</c:v>
                </c:pt>
                <c:pt idx="8160">
                  <c:v>2</c:v>
                </c:pt>
                <c:pt idx="8161">
                  <c:v>1</c:v>
                </c:pt>
                <c:pt idx="8162">
                  <c:v>1</c:v>
                </c:pt>
                <c:pt idx="8163">
                  <c:v>1</c:v>
                </c:pt>
                <c:pt idx="8164">
                  <c:v>1</c:v>
                </c:pt>
                <c:pt idx="8165">
                  <c:v>1</c:v>
                </c:pt>
                <c:pt idx="8166">
                  <c:v>2</c:v>
                </c:pt>
                <c:pt idx="8167">
                  <c:v>3</c:v>
                </c:pt>
                <c:pt idx="8168">
                  <c:v>1</c:v>
                </c:pt>
                <c:pt idx="8169">
                  <c:v>2</c:v>
                </c:pt>
                <c:pt idx="8170">
                  <c:v>1</c:v>
                </c:pt>
                <c:pt idx="8171">
                  <c:v>0</c:v>
                </c:pt>
                <c:pt idx="8172">
                  <c:v>1</c:v>
                </c:pt>
                <c:pt idx="8173">
                  <c:v>1</c:v>
                </c:pt>
                <c:pt idx="8174">
                  <c:v>3</c:v>
                </c:pt>
                <c:pt idx="8175">
                  <c:v>1</c:v>
                </c:pt>
                <c:pt idx="8176">
                  <c:v>1</c:v>
                </c:pt>
                <c:pt idx="8177">
                  <c:v>7</c:v>
                </c:pt>
                <c:pt idx="8178">
                  <c:v>5</c:v>
                </c:pt>
                <c:pt idx="8179">
                  <c:v>0</c:v>
                </c:pt>
                <c:pt idx="8180">
                  <c:v>2</c:v>
                </c:pt>
                <c:pt idx="8181">
                  <c:v>3</c:v>
                </c:pt>
                <c:pt idx="8182">
                  <c:v>2</c:v>
                </c:pt>
                <c:pt idx="8183">
                  <c:v>3</c:v>
                </c:pt>
                <c:pt idx="8184">
                  <c:v>5</c:v>
                </c:pt>
                <c:pt idx="8185">
                  <c:v>2</c:v>
                </c:pt>
                <c:pt idx="8186">
                  <c:v>2</c:v>
                </c:pt>
                <c:pt idx="8187">
                  <c:v>4</c:v>
                </c:pt>
                <c:pt idx="8188">
                  <c:v>0</c:v>
                </c:pt>
                <c:pt idx="8189">
                  <c:v>1</c:v>
                </c:pt>
                <c:pt idx="8190">
                  <c:v>2</c:v>
                </c:pt>
                <c:pt idx="8191">
                  <c:v>2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711C-4D5A-885D-5C0EC0293D18}"/>
            </c:ext>
          </c:extLst>
        </c:ser>
        <c:ser>
          <c:idx val="4"/>
          <c:order val="4"/>
          <c:tx>
            <c:v>1.87E-07</c:v>
          </c:tx>
          <c:spPr>
            <a:ln w="6350">
              <a:solidFill>
                <a:schemeClr val="accent4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Sheet2!$N$4:$N$8196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945</c:v>
                </c:pt>
                <c:pt idx="21">
                  <c:v>973</c:v>
                </c:pt>
                <c:pt idx="22">
                  <c:v>1032</c:v>
                </c:pt>
                <c:pt idx="23">
                  <c:v>1125</c:v>
                </c:pt>
                <c:pt idx="24">
                  <c:v>1429</c:v>
                </c:pt>
                <c:pt idx="25">
                  <c:v>1703</c:v>
                </c:pt>
                <c:pt idx="26">
                  <c:v>2137</c:v>
                </c:pt>
                <c:pt idx="27">
                  <c:v>2635</c:v>
                </c:pt>
                <c:pt idx="28">
                  <c:v>3232</c:v>
                </c:pt>
                <c:pt idx="29">
                  <c:v>4071</c:v>
                </c:pt>
                <c:pt idx="30">
                  <c:v>4720</c:v>
                </c:pt>
                <c:pt idx="31">
                  <c:v>5288</c:v>
                </c:pt>
                <c:pt idx="32">
                  <c:v>5761</c:v>
                </c:pt>
                <c:pt idx="33">
                  <c:v>6343</c:v>
                </c:pt>
                <c:pt idx="34">
                  <c:v>6877</c:v>
                </c:pt>
                <c:pt idx="35">
                  <c:v>7293</c:v>
                </c:pt>
                <c:pt idx="36">
                  <c:v>7798</c:v>
                </c:pt>
                <c:pt idx="37">
                  <c:v>8360</c:v>
                </c:pt>
                <c:pt idx="38">
                  <c:v>8728</c:v>
                </c:pt>
                <c:pt idx="39">
                  <c:v>9263</c:v>
                </c:pt>
                <c:pt idx="40">
                  <c:v>9779</c:v>
                </c:pt>
                <c:pt idx="41">
                  <c:v>9853</c:v>
                </c:pt>
                <c:pt idx="42">
                  <c:v>10754</c:v>
                </c:pt>
                <c:pt idx="43">
                  <c:v>11247</c:v>
                </c:pt>
                <c:pt idx="44">
                  <c:v>11534</c:v>
                </c:pt>
                <c:pt idx="45">
                  <c:v>11764</c:v>
                </c:pt>
                <c:pt idx="46">
                  <c:v>12109</c:v>
                </c:pt>
                <c:pt idx="47">
                  <c:v>12226</c:v>
                </c:pt>
                <c:pt idx="48">
                  <c:v>12246</c:v>
                </c:pt>
                <c:pt idx="49">
                  <c:v>11899</c:v>
                </c:pt>
                <c:pt idx="50">
                  <c:v>11552</c:v>
                </c:pt>
                <c:pt idx="51">
                  <c:v>11091</c:v>
                </c:pt>
                <c:pt idx="52">
                  <c:v>10062</c:v>
                </c:pt>
                <c:pt idx="53">
                  <c:v>9511</c:v>
                </c:pt>
                <c:pt idx="54">
                  <c:v>8556</c:v>
                </c:pt>
                <c:pt idx="55">
                  <c:v>8311</c:v>
                </c:pt>
                <c:pt idx="56">
                  <c:v>7936</c:v>
                </c:pt>
                <c:pt idx="57">
                  <c:v>7960</c:v>
                </c:pt>
                <c:pt idx="58">
                  <c:v>8427</c:v>
                </c:pt>
                <c:pt idx="59">
                  <c:v>8554</c:v>
                </c:pt>
                <c:pt idx="60">
                  <c:v>9073</c:v>
                </c:pt>
                <c:pt idx="61">
                  <c:v>9651</c:v>
                </c:pt>
                <c:pt idx="62">
                  <c:v>10556</c:v>
                </c:pt>
                <c:pt idx="63">
                  <c:v>11516</c:v>
                </c:pt>
                <c:pt idx="64">
                  <c:v>12769</c:v>
                </c:pt>
                <c:pt idx="65">
                  <c:v>14128</c:v>
                </c:pt>
                <c:pt idx="66">
                  <c:v>15391</c:v>
                </c:pt>
                <c:pt idx="67">
                  <c:v>16615</c:v>
                </c:pt>
                <c:pt idx="68">
                  <c:v>17787</c:v>
                </c:pt>
                <c:pt idx="69">
                  <c:v>18445</c:v>
                </c:pt>
                <c:pt idx="70">
                  <c:v>19739</c:v>
                </c:pt>
                <c:pt idx="71">
                  <c:v>21417</c:v>
                </c:pt>
                <c:pt idx="72">
                  <c:v>24158</c:v>
                </c:pt>
                <c:pt idx="73">
                  <c:v>27372</c:v>
                </c:pt>
                <c:pt idx="74">
                  <c:v>31974</c:v>
                </c:pt>
                <c:pt idx="75">
                  <c:v>36857</c:v>
                </c:pt>
                <c:pt idx="76">
                  <c:v>43693</c:v>
                </c:pt>
                <c:pt idx="77">
                  <c:v>49603</c:v>
                </c:pt>
                <c:pt idx="78">
                  <c:v>54542</c:v>
                </c:pt>
                <c:pt idx="79">
                  <c:v>57977</c:v>
                </c:pt>
                <c:pt idx="80">
                  <c:v>61532</c:v>
                </c:pt>
                <c:pt idx="81">
                  <c:v>61210</c:v>
                </c:pt>
                <c:pt idx="82">
                  <c:v>60237</c:v>
                </c:pt>
                <c:pt idx="83">
                  <c:v>58043</c:v>
                </c:pt>
                <c:pt idx="84">
                  <c:v>56229</c:v>
                </c:pt>
                <c:pt idx="85">
                  <c:v>53736</c:v>
                </c:pt>
                <c:pt idx="86">
                  <c:v>51380</c:v>
                </c:pt>
                <c:pt idx="87">
                  <c:v>49252</c:v>
                </c:pt>
                <c:pt idx="88">
                  <c:v>46365</c:v>
                </c:pt>
                <c:pt idx="89">
                  <c:v>43718</c:v>
                </c:pt>
                <c:pt idx="90">
                  <c:v>41475</c:v>
                </c:pt>
                <c:pt idx="91">
                  <c:v>39373</c:v>
                </c:pt>
                <c:pt idx="92">
                  <c:v>37652</c:v>
                </c:pt>
                <c:pt idx="93">
                  <c:v>35462</c:v>
                </c:pt>
                <c:pt idx="94">
                  <c:v>33942</c:v>
                </c:pt>
                <c:pt idx="95">
                  <c:v>31524</c:v>
                </c:pt>
                <c:pt idx="96">
                  <c:v>29543</c:v>
                </c:pt>
                <c:pt idx="97">
                  <c:v>27714</c:v>
                </c:pt>
                <c:pt idx="98">
                  <c:v>26224</c:v>
                </c:pt>
                <c:pt idx="99">
                  <c:v>24696</c:v>
                </c:pt>
                <c:pt idx="100">
                  <c:v>23467</c:v>
                </c:pt>
                <c:pt idx="101">
                  <c:v>23052</c:v>
                </c:pt>
                <c:pt idx="102">
                  <c:v>23547</c:v>
                </c:pt>
                <c:pt idx="103">
                  <c:v>24007</c:v>
                </c:pt>
                <c:pt idx="104">
                  <c:v>25884</c:v>
                </c:pt>
                <c:pt idx="105">
                  <c:v>29468</c:v>
                </c:pt>
                <c:pt idx="106">
                  <c:v>34923</c:v>
                </c:pt>
                <c:pt idx="107">
                  <c:v>42250</c:v>
                </c:pt>
                <c:pt idx="108">
                  <c:v>51270</c:v>
                </c:pt>
                <c:pt idx="109">
                  <c:v>62622</c:v>
                </c:pt>
                <c:pt idx="110">
                  <c:v>72413</c:v>
                </c:pt>
                <c:pt idx="111">
                  <c:v>82755</c:v>
                </c:pt>
                <c:pt idx="112">
                  <c:v>91686</c:v>
                </c:pt>
                <c:pt idx="113">
                  <c:v>96385</c:v>
                </c:pt>
                <c:pt idx="114">
                  <c:v>99557</c:v>
                </c:pt>
                <c:pt idx="115">
                  <c:v>97266</c:v>
                </c:pt>
                <c:pt idx="116">
                  <c:v>96720</c:v>
                </c:pt>
                <c:pt idx="117">
                  <c:v>90273</c:v>
                </c:pt>
                <c:pt idx="118">
                  <c:v>84363</c:v>
                </c:pt>
                <c:pt idx="119">
                  <c:v>77847</c:v>
                </c:pt>
                <c:pt idx="120">
                  <c:v>73081</c:v>
                </c:pt>
                <c:pt idx="121">
                  <c:v>67721</c:v>
                </c:pt>
                <c:pt idx="122">
                  <c:v>62626</c:v>
                </c:pt>
                <c:pt idx="123">
                  <c:v>59143</c:v>
                </c:pt>
                <c:pt idx="124">
                  <c:v>53267</c:v>
                </c:pt>
                <c:pt idx="125">
                  <c:v>48994</c:v>
                </c:pt>
                <c:pt idx="126">
                  <c:v>45041</c:v>
                </c:pt>
                <c:pt idx="127">
                  <c:v>42120</c:v>
                </c:pt>
                <c:pt idx="128">
                  <c:v>38775</c:v>
                </c:pt>
                <c:pt idx="129">
                  <c:v>36385</c:v>
                </c:pt>
                <c:pt idx="130">
                  <c:v>34186</c:v>
                </c:pt>
                <c:pt idx="131">
                  <c:v>33494</c:v>
                </c:pt>
                <c:pt idx="132">
                  <c:v>31407</c:v>
                </c:pt>
                <c:pt idx="133">
                  <c:v>30594</c:v>
                </c:pt>
                <c:pt idx="134">
                  <c:v>29864</c:v>
                </c:pt>
                <c:pt idx="135">
                  <c:v>29472</c:v>
                </c:pt>
                <c:pt idx="136">
                  <c:v>29346</c:v>
                </c:pt>
                <c:pt idx="137">
                  <c:v>29252</c:v>
                </c:pt>
                <c:pt idx="138">
                  <c:v>30169</c:v>
                </c:pt>
                <c:pt idx="139">
                  <c:v>29830</c:v>
                </c:pt>
                <c:pt idx="140">
                  <c:v>29933</c:v>
                </c:pt>
                <c:pt idx="141">
                  <c:v>29812</c:v>
                </c:pt>
                <c:pt idx="142">
                  <c:v>29516</c:v>
                </c:pt>
                <c:pt idx="143">
                  <c:v>29275</c:v>
                </c:pt>
                <c:pt idx="144">
                  <c:v>28545</c:v>
                </c:pt>
                <c:pt idx="145">
                  <c:v>28229</c:v>
                </c:pt>
                <c:pt idx="146">
                  <c:v>26275</c:v>
                </c:pt>
                <c:pt idx="147">
                  <c:v>25313</c:v>
                </c:pt>
                <c:pt idx="148">
                  <c:v>24118</c:v>
                </c:pt>
                <c:pt idx="149">
                  <c:v>22987</c:v>
                </c:pt>
                <c:pt idx="150">
                  <c:v>22175</c:v>
                </c:pt>
                <c:pt idx="151">
                  <c:v>21445</c:v>
                </c:pt>
                <c:pt idx="152">
                  <c:v>20846</c:v>
                </c:pt>
                <c:pt idx="153">
                  <c:v>20710</c:v>
                </c:pt>
                <c:pt idx="154">
                  <c:v>20295</c:v>
                </c:pt>
                <c:pt idx="155">
                  <c:v>19335</c:v>
                </c:pt>
                <c:pt idx="156">
                  <c:v>19265</c:v>
                </c:pt>
                <c:pt idx="157">
                  <c:v>18610</c:v>
                </c:pt>
                <c:pt idx="158">
                  <c:v>18499</c:v>
                </c:pt>
                <c:pt idx="159">
                  <c:v>18005</c:v>
                </c:pt>
                <c:pt idx="160">
                  <c:v>17856</c:v>
                </c:pt>
                <c:pt idx="161">
                  <c:v>17104</c:v>
                </c:pt>
                <c:pt idx="162">
                  <c:v>16662</c:v>
                </c:pt>
                <c:pt idx="163">
                  <c:v>16457</c:v>
                </c:pt>
                <c:pt idx="164">
                  <c:v>16136</c:v>
                </c:pt>
                <c:pt idx="165">
                  <c:v>15725</c:v>
                </c:pt>
                <c:pt idx="166">
                  <c:v>15409</c:v>
                </c:pt>
                <c:pt idx="167">
                  <c:v>15741</c:v>
                </c:pt>
                <c:pt idx="168">
                  <c:v>15291</c:v>
                </c:pt>
                <c:pt idx="169">
                  <c:v>15079</c:v>
                </c:pt>
                <c:pt idx="170">
                  <c:v>14774</c:v>
                </c:pt>
                <c:pt idx="171">
                  <c:v>14481</c:v>
                </c:pt>
                <c:pt idx="172">
                  <c:v>14479</c:v>
                </c:pt>
                <c:pt idx="173">
                  <c:v>14210</c:v>
                </c:pt>
                <c:pt idx="174">
                  <c:v>14186</c:v>
                </c:pt>
                <c:pt idx="175">
                  <c:v>13573</c:v>
                </c:pt>
                <c:pt idx="176">
                  <c:v>13522</c:v>
                </c:pt>
                <c:pt idx="177">
                  <c:v>13062</c:v>
                </c:pt>
                <c:pt idx="178">
                  <c:v>13038</c:v>
                </c:pt>
                <c:pt idx="179">
                  <c:v>12738</c:v>
                </c:pt>
                <c:pt idx="180">
                  <c:v>12593</c:v>
                </c:pt>
                <c:pt idx="181">
                  <c:v>12132</c:v>
                </c:pt>
                <c:pt idx="182">
                  <c:v>12137</c:v>
                </c:pt>
                <c:pt idx="183">
                  <c:v>11823</c:v>
                </c:pt>
                <c:pt idx="184">
                  <c:v>11666</c:v>
                </c:pt>
                <c:pt idx="185">
                  <c:v>11853</c:v>
                </c:pt>
                <c:pt idx="186">
                  <c:v>12544</c:v>
                </c:pt>
                <c:pt idx="187">
                  <c:v>13136</c:v>
                </c:pt>
                <c:pt idx="188">
                  <c:v>14081</c:v>
                </c:pt>
                <c:pt idx="189">
                  <c:v>15684</c:v>
                </c:pt>
                <c:pt idx="190">
                  <c:v>17071</c:v>
                </c:pt>
                <c:pt idx="191">
                  <c:v>18712</c:v>
                </c:pt>
                <c:pt idx="192">
                  <c:v>20751</c:v>
                </c:pt>
                <c:pt idx="193">
                  <c:v>22482</c:v>
                </c:pt>
                <c:pt idx="194">
                  <c:v>23424</c:v>
                </c:pt>
                <c:pt idx="195">
                  <c:v>23948</c:v>
                </c:pt>
                <c:pt idx="196">
                  <c:v>23825</c:v>
                </c:pt>
                <c:pt idx="197">
                  <c:v>22222</c:v>
                </c:pt>
                <c:pt idx="198">
                  <c:v>20092</c:v>
                </c:pt>
                <c:pt idx="199">
                  <c:v>17578</c:v>
                </c:pt>
                <c:pt idx="200">
                  <c:v>15277</c:v>
                </c:pt>
                <c:pt idx="201">
                  <c:v>13155</c:v>
                </c:pt>
                <c:pt idx="202">
                  <c:v>11177</c:v>
                </c:pt>
                <c:pt idx="203">
                  <c:v>9544</c:v>
                </c:pt>
                <c:pt idx="204">
                  <c:v>8533</c:v>
                </c:pt>
                <c:pt idx="205">
                  <c:v>7424</c:v>
                </c:pt>
                <c:pt idx="206">
                  <c:v>6571</c:v>
                </c:pt>
                <c:pt idx="207">
                  <c:v>6009</c:v>
                </c:pt>
                <c:pt idx="208">
                  <c:v>5608</c:v>
                </c:pt>
                <c:pt idx="209">
                  <c:v>5340</c:v>
                </c:pt>
                <c:pt idx="210">
                  <c:v>5066</c:v>
                </c:pt>
                <c:pt idx="211">
                  <c:v>4969</c:v>
                </c:pt>
                <c:pt idx="212">
                  <c:v>4776</c:v>
                </c:pt>
                <c:pt idx="213">
                  <c:v>4587</c:v>
                </c:pt>
                <c:pt idx="214">
                  <c:v>4554</c:v>
                </c:pt>
                <c:pt idx="215">
                  <c:v>4249</c:v>
                </c:pt>
                <c:pt idx="216">
                  <c:v>4280</c:v>
                </c:pt>
                <c:pt idx="217">
                  <c:v>4162</c:v>
                </c:pt>
                <c:pt idx="218">
                  <c:v>4183</c:v>
                </c:pt>
                <c:pt idx="219">
                  <c:v>4009</c:v>
                </c:pt>
                <c:pt idx="220">
                  <c:v>3965</c:v>
                </c:pt>
                <c:pt idx="221">
                  <c:v>3784</c:v>
                </c:pt>
                <c:pt idx="222">
                  <c:v>3752</c:v>
                </c:pt>
                <c:pt idx="223">
                  <c:v>3663</c:v>
                </c:pt>
                <c:pt idx="224">
                  <c:v>3772</c:v>
                </c:pt>
                <c:pt idx="225">
                  <c:v>3627</c:v>
                </c:pt>
                <c:pt idx="226">
                  <c:v>3626</c:v>
                </c:pt>
                <c:pt idx="227">
                  <c:v>3310</c:v>
                </c:pt>
                <c:pt idx="228">
                  <c:v>3351</c:v>
                </c:pt>
                <c:pt idx="229">
                  <c:v>3198</c:v>
                </c:pt>
                <c:pt idx="230">
                  <c:v>3071</c:v>
                </c:pt>
                <c:pt idx="231">
                  <c:v>3102</c:v>
                </c:pt>
                <c:pt idx="232">
                  <c:v>3012</c:v>
                </c:pt>
                <c:pt idx="233">
                  <c:v>3046</c:v>
                </c:pt>
                <c:pt idx="234">
                  <c:v>2917</c:v>
                </c:pt>
                <c:pt idx="235">
                  <c:v>2777</c:v>
                </c:pt>
                <c:pt idx="236">
                  <c:v>2796</c:v>
                </c:pt>
                <c:pt idx="237">
                  <c:v>2767</c:v>
                </c:pt>
                <c:pt idx="238">
                  <c:v>2527</c:v>
                </c:pt>
                <c:pt idx="239">
                  <c:v>2583</c:v>
                </c:pt>
                <c:pt idx="240">
                  <c:v>2573</c:v>
                </c:pt>
                <c:pt idx="241">
                  <c:v>2368</c:v>
                </c:pt>
                <c:pt idx="242">
                  <c:v>2392</c:v>
                </c:pt>
                <c:pt idx="243">
                  <c:v>2376</c:v>
                </c:pt>
                <c:pt idx="244">
                  <c:v>2224</c:v>
                </c:pt>
                <c:pt idx="245">
                  <c:v>2146</c:v>
                </c:pt>
                <c:pt idx="246">
                  <c:v>2269</c:v>
                </c:pt>
                <c:pt idx="247">
                  <c:v>2066</c:v>
                </c:pt>
                <c:pt idx="248">
                  <c:v>2045</c:v>
                </c:pt>
                <c:pt idx="249">
                  <c:v>2079</c:v>
                </c:pt>
                <c:pt idx="250">
                  <c:v>2014</c:v>
                </c:pt>
                <c:pt idx="251">
                  <c:v>2031</c:v>
                </c:pt>
                <c:pt idx="252">
                  <c:v>1937</c:v>
                </c:pt>
                <c:pt idx="253">
                  <c:v>1953</c:v>
                </c:pt>
                <c:pt idx="254">
                  <c:v>1930</c:v>
                </c:pt>
                <c:pt idx="255">
                  <c:v>1895</c:v>
                </c:pt>
                <c:pt idx="256">
                  <c:v>1833</c:v>
                </c:pt>
                <c:pt idx="257">
                  <c:v>1817</c:v>
                </c:pt>
                <c:pt idx="258">
                  <c:v>1726</c:v>
                </c:pt>
                <c:pt idx="259">
                  <c:v>1783</c:v>
                </c:pt>
                <c:pt idx="260">
                  <c:v>1662</c:v>
                </c:pt>
                <c:pt idx="261">
                  <c:v>1692</c:v>
                </c:pt>
                <c:pt idx="262">
                  <c:v>1504</c:v>
                </c:pt>
                <c:pt idx="263">
                  <c:v>1563</c:v>
                </c:pt>
                <c:pt idx="264">
                  <c:v>1511</c:v>
                </c:pt>
                <c:pt idx="265">
                  <c:v>1577</c:v>
                </c:pt>
                <c:pt idx="266">
                  <c:v>1528</c:v>
                </c:pt>
                <c:pt idx="267">
                  <c:v>1483</c:v>
                </c:pt>
                <c:pt idx="268">
                  <c:v>1462</c:v>
                </c:pt>
                <c:pt idx="269">
                  <c:v>1406</c:v>
                </c:pt>
                <c:pt idx="270">
                  <c:v>1389</c:v>
                </c:pt>
                <c:pt idx="271">
                  <c:v>1400</c:v>
                </c:pt>
                <c:pt idx="272">
                  <c:v>1382</c:v>
                </c:pt>
                <c:pt idx="273">
                  <c:v>1324</c:v>
                </c:pt>
                <c:pt idx="274">
                  <c:v>1305</c:v>
                </c:pt>
                <c:pt idx="275">
                  <c:v>1330</c:v>
                </c:pt>
                <c:pt idx="276">
                  <c:v>1311</c:v>
                </c:pt>
                <c:pt idx="277">
                  <c:v>1230</c:v>
                </c:pt>
                <c:pt idx="278">
                  <c:v>1237</c:v>
                </c:pt>
                <c:pt idx="279">
                  <c:v>1196</c:v>
                </c:pt>
                <c:pt idx="280">
                  <c:v>1188</c:v>
                </c:pt>
                <c:pt idx="281">
                  <c:v>1169</c:v>
                </c:pt>
                <c:pt idx="282">
                  <c:v>1181</c:v>
                </c:pt>
                <c:pt idx="283">
                  <c:v>1170</c:v>
                </c:pt>
                <c:pt idx="284">
                  <c:v>1129</c:v>
                </c:pt>
                <c:pt idx="285">
                  <c:v>1011</c:v>
                </c:pt>
                <c:pt idx="286">
                  <c:v>982</c:v>
                </c:pt>
                <c:pt idx="287">
                  <c:v>1001</c:v>
                </c:pt>
                <c:pt idx="288">
                  <c:v>994</c:v>
                </c:pt>
                <c:pt idx="289">
                  <c:v>1012</c:v>
                </c:pt>
                <c:pt idx="290">
                  <c:v>984</c:v>
                </c:pt>
                <c:pt idx="291">
                  <c:v>941</c:v>
                </c:pt>
                <c:pt idx="292">
                  <c:v>944</c:v>
                </c:pt>
                <c:pt idx="293">
                  <c:v>903</c:v>
                </c:pt>
                <c:pt idx="294">
                  <c:v>889</c:v>
                </c:pt>
                <c:pt idx="295">
                  <c:v>839</c:v>
                </c:pt>
                <c:pt idx="296">
                  <c:v>911</c:v>
                </c:pt>
                <c:pt idx="297">
                  <c:v>813</c:v>
                </c:pt>
                <c:pt idx="298">
                  <c:v>893</c:v>
                </c:pt>
                <c:pt idx="299">
                  <c:v>825</c:v>
                </c:pt>
                <c:pt idx="300">
                  <c:v>857</c:v>
                </c:pt>
                <c:pt idx="301">
                  <c:v>795</c:v>
                </c:pt>
                <c:pt idx="302">
                  <c:v>744</c:v>
                </c:pt>
                <c:pt idx="303">
                  <c:v>811</c:v>
                </c:pt>
                <c:pt idx="304">
                  <c:v>837</c:v>
                </c:pt>
                <c:pt idx="305">
                  <c:v>801</c:v>
                </c:pt>
                <c:pt idx="306">
                  <c:v>724</c:v>
                </c:pt>
                <c:pt idx="307">
                  <c:v>725</c:v>
                </c:pt>
                <c:pt idx="308">
                  <c:v>737</c:v>
                </c:pt>
                <c:pt idx="309">
                  <c:v>672</c:v>
                </c:pt>
                <c:pt idx="310">
                  <c:v>692</c:v>
                </c:pt>
                <c:pt idx="311">
                  <c:v>703</c:v>
                </c:pt>
                <c:pt idx="312">
                  <c:v>694</c:v>
                </c:pt>
                <c:pt idx="313">
                  <c:v>666</c:v>
                </c:pt>
                <c:pt idx="314">
                  <c:v>674</c:v>
                </c:pt>
                <c:pt idx="315">
                  <c:v>610</c:v>
                </c:pt>
                <c:pt idx="316">
                  <c:v>577</c:v>
                </c:pt>
                <c:pt idx="317">
                  <c:v>605</c:v>
                </c:pt>
                <c:pt idx="318">
                  <c:v>591</c:v>
                </c:pt>
                <c:pt idx="319">
                  <c:v>562</c:v>
                </c:pt>
                <c:pt idx="320">
                  <c:v>583</c:v>
                </c:pt>
                <c:pt idx="321">
                  <c:v>537</c:v>
                </c:pt>
                <c:pt idx="322">
                  <c:v>557</c:v>
                </c:pt>
                <c:pt idx="323">
                  <c:v>526</c:v>
                </c:pt>
                <c:pt idx="324">
                  <c:v>544</c:v>
                </c:pt>
                <c:pt idx="325">
                  <c:v>525</c:v>
                </c:pt>
                <c:pt idx="326">
                  <c:v>483</c:v>
                </c:pt>
                <c:pt idx="327">
                  <c:v>488</c:v>
                </c:pt>
                <c:pt idx="328">
                  <c:v>500</c:v>
                </c:pt>
                <c:pt idx="329">
                  <c:v>483</c:v>
                </c:pt>
                <c:pt idx="330">
                  <c:v>453</c:v>
                </c:pt>
                <c:pt idx="331">
                  <c:v>444</c:v>
                </c:pt>
                <c:pt idx="332">
                  <c:v>466</c:v>
                </c:pt>
                <c:pt idx="333">
                  <c:v>443</c:v>
                </c:pt>
                <c:pt idx="334">
                  <c:v>476</c:v>
                </c:pt>
                <c:pt idx="335">
                  <c:v>458</c:v>
                </c:pt>
                <c:pt idx="336">
                  <c:v>429</c:v>
                </c:pt>
                <c:pt idx="337">
                  <c:v>431</c:v>
                </c:pt>
                <c:pt idx="338">
                  <c:v>433</c:v>
                </c:pt>
                <c:pt idx="339">
                  <c:v>417</c:v>
                </c:pt>
                <c:pt idx="340">
                  <c:v>388</c:v>
                </c:pt>
                <c:pt idx="341">
                  <c:v>414</c:v>
                </c:pt>
                <c:pt idx="342">
                  <c:v>429</c:v>
                </c:pt>
                <c:pt idx="343">
                  <c:v>418</c:v>
                </c:pt>
                <c:pt idx="344">
                  <c:v>396</c:v>
                </c:pt>
                <c:pt idx="345">
                  <c:v>404</c:v>
                </c:pt>
                <c:pt idx="346">
                  <c:v>366</c:v>
                </c:pt>
                <c:pt idx="347">
                  <c:v>364</c:v>
                </c:pt>
                <c:pt idx="348">
                  <c:v>382</c:v>
                </c:pt>
                <c:pt idx="349">
                  <c:v>419</c:v>
                </c:pt>
                <c:pt idx="350">
                  <c:v>379</c:v>
                </c:pt>
                <c:pt idx="351">
                  <c:v>396</c:v>
                </c:pt>
                <c:pt idx="352">
                  <c:v>379</c:v>
                </c:pt>
                <c:pt idx="353">
                  <c:v>334</c:v>
                </c:pt>
                <c:pt idx="354">
                  <c:v>361</c:v>
                </c:pt>
                <c:pt idx="355">
                  <c:v>353</c:v>
                </c:pt>
                <c:pt idx="356">
                  <c:v>346</c:v>
                </c:pt>
                <c:pt idx="357">
                  <c:v>332</c:v>
                </c:pt>
                <c:pt idx="358">
                  <c:v>342</c:v>
                </c:pt>
                <c:pt idx="359">
                  <c:v>330</c:v>
                </c:pt>
                <c:pt idx="360">
                  <c:v>319</c:v>
                </c:pt>
                <c:pt idx="361">
                  <c:v>336</c:v>
                </c:pt>
                <c:pt idx="362">
                  <c:v>323</c:v>
                </c:pt>
                <c:pt idx="363">
                  <c:v>313</c:v>
                </c:pt>
                <c:pt idx="364">
                  <c:v>290</c:v>
                </c:pt>
                <c:pt idx="365">
                  <c:v>325</c:v>
                </c:pt>
                <c:pt idx="366">
                  <c:v>307</c:v>
                </c:pt>
                <c:pt idx="367">
                  <c:v>304</c:v>
                </c:pt>
                <c:pt idx="368">
                  <c:v>319</c:v>
                </c:pt>
                <c:pt idx="369">
                  <c:v>293</c:v>
                </c:pt>
                <c:pt idx="370">
                  <c:v>303</c:v>
                </c:pt>
                <c:pt idx="371">
                  <c:v>281</c:v>
                </c:pt>
                <c:pt idx="372">
                  <c:v>280</c:v>
                </c:pt>
                <c:pt idx="373">
                  <c:v>300</c:v>
                </c:pt>
                <c:pt idx="374">
                  <c:v>271</c:v>
                </c:pt>
                <c:pt idx="375">
                  <c:v>277</c:v>
                </c:pt>
                <c:pt idx="376">
                  <c:v>270</c:v>
                </c:pt>
                <c:pt idx="377">
                  <c:v>262</c:v>
                </c:pt>
                <c:pt idx="378">
                  <c:v>285</c:v>
                </c:pt>
                <c:pt idx="379">
                  <c:v>306</c:v>
                </c:pt>
                <c:pt idx="380">
                  <c:v>301</c:v>
                </c:pt>
                <c:pt idx="381">
                  <c:v>243</c:v>
                </c:pt>
                <c:pt idx="382">
                  <c:v>267</c:v>
                </c:pt>
                <c:pt idx="383">
                  <c:v>267</c:v>
                </c:pt>
                <c:pt idx="384">
                  <c:v>256</c:v>
                </c:pt>
                <c:pt idx="385">
                  <c:v>248</c:v>
                </c:pt>
                <c:pt idx="386">
                  <c:v>269</c:v>
                </c:pt>
                <c:pt idx="387">
                  <c:v>252</c:v>
                </c:pt>
                <c:pt idx="388">
                  <c:v>262</c:v>
                </c:pt>
                <c:pt idx="389">
                  <c:v>267</c:v>
                </c:pt>
                <c:pt idx="390">
                  <c:v>260</c:v>
                </c:pt>
                <c:pt idx="391">
                  <c:v>225</c:v>
                </c:pt>
                <c:pt idx="392">
                  <c:v>251</c:v>
                </c:pt>
                <c:pt idx="393">
                  <c:v>251</c:v>
                </c:pt>
                <c:pt idx="394">
                  <c:v>251</c:v>
                </c:pt>
                <c:pt idx="395">
                  <c:v>261</c:v>
                </c:pt>
                <c:pt idx="396">
                  <c:v>247</c:v>
                </c:pt>
                <c:pt idx="397">
                  <c:v>238</c:v>
                </c:pt>
                <c:pt idx="398">
                  <c:v>214</c:v>
                </c:pt>
                <c:pt idx="399">
                  <c:v>243</c:v>
                </c:pt>
                <c:pt idx="400">
                  <c:v>253</c:v>
                </c:pt>
                <c:pt idx="401">
                  <c:v>253</c:v>
                </c:pt>
                <c:pt idx="402">
                  <c:v>255</c:v>
                </c:pt>
                <c:pt idx="403">
                  <c:v>229</c:v>
                </c:pt>
                <c:pt idx="404">
                  <c:v>236</c:v>
                </c:pt>
                <c:pt idx="405">
                  <c:v>230</c:v>
                </c:pt>
                <c:pt idx="406">
                  <c:v>243</c:v>
                </c:pt>
                <c:pt idx="407">
                  <c:v>223</c:v>
                </c:pt>
                <c:pt idx="408">
                  <c:v>225</c:v>
                </c:pt>
                <c:pt idx="409">
                  <c:v>238</c:v>
                </c:pt>
                <c:pt idx="410">
                  <c:v>247</c:v>
                </c:pt>
                <c:pt idx="411">
                  <c:v>215</c:v>
                </c:pt>
                <c:pt idx="412">
                  <c:v>214</c:v>
                </c:pt>
                <c:pt idx="413">
                  <c:v>266</c:v>
                </c:pt>
                <c:pt idx="414">
                  <c:v>218</c:v>
                </c:pt>
                <c:pt idx="415">
                  <c:v>242</c:v>
                </c:pt>
                <c:pt idx="416">
                  <c:v>219</c:v>
                </c:pt>
                <c:pt idx="417">
                  <c:v>236</c:v>
                </c:pt>
                <c:pt idx="418">
                  <c:v>247</c:v>
                </c:pt>
                <c:pt idx="419">
                  <c:v>219</c:v>
                </c:pt>
                <c:pt idx="420">
                  <c:v>216</c:v>
                </c:pt>
                <c:pt idx="421">
                  <c:v>197</c:v>
                </c:pt>
                <c:pt idx="422">
                  <c:v>209</c:v>
                </c:pt>
                <c:pt idx="423">
                  <c:v>237</c:v>
                </c:pt>
                <c:pt idx="424">
                  <c:v>215</c:v>
                </c:pt>
                <c:pt idx="425">
                  <c:v>245</c:v>
                </c:pt>
                <c:pt idx="426">
                  <c:v>219</c:v>
                </c:pt>
                <c:pt idx="427">
                  <c:v>202</c:v>
                </c:pt>
                <c:pt idx="428">
                  <c:v>227</c:v>
                </c:pt>
                <c:pt idx="429">
                  <c:v>226</c:v>
                </c:pt>
                <c:pt idx="430">
                  <c:v>195</c:v>
                </c:pt>
                <c:pt idx="431">
                  <c:v>213</c:v>
                </c:pt>
                <c:pt idx="432">
                  <c:v>215</c:v>
                </c:pt>
                <c:pt idx="433">
                  <c:v>210</c:v>
                </c:pt>
                <c:pt idx="434">
                  <c:v>201</c:v>
                </c:pt>
                <c:pt idx="435">
                  <c:v>171</c:v>
                </c:pt>
                <c:pt idx="436">
                  <c:v>189</c:v>
                </c:pt>
                <c:pt idx="437">
                  <c:v>199</c:v>
                </c:pt>
                <c:pt idx="438">
                  <c:v>203</c:v>
                </c:pt>
                <c:pt idx="439">
                  <c:v>201</c:v>
                </c:pt>
                <c:pt idx="440">
                  <c:v>197</c:v>
                </c:pt>
                <c:pt idx="441">
                  <c:v>208</c:v>
                </c:pt>
                <c:pt idx="442">
                  <c:v>199</c:v>
                </c:pt>
                <c:pt idx="443">
                  <c:v>218</c:v>
                </c:pt>
                <c:pt idx="444">
                  <c:v>198</c:v>
                </c:pt>
                <c:pt idx="445">
                  <c:v>217</c:v>
                </c:pt>
                <c:pt idx="446">
                  <c:v>168</c:v>
                </c:pt>
                <c:pt idx="447">
                  <c:v>231</c:v>
                </c:pt>
                <c:pt idx="448">
                  <c:v>207</c:v>
                </c:pt>
                <c:pt idx="449">
                  <c:v>227</c:v>
                </c:pt>
                <c:pt idx="450">
                  <c:v>209</c:v>
                </c:pt>
                <c:pt idx="451">
                  <c:v>199</c:v>
                </c:pt>
                <c:pt idx="452">
                  <c:v>232</c:v>
                </c:pt>
                <c:pt idx="453">
                  <c:v>204</c:v>
                </c:pt>
                <c:pt idx="454">
                  <c:v>179</c:v>
                </c:pt>
                <c:pt idx="455">
                  <c:v>180</c:v>
                </c:pt>
                <c:pt idx="456">
                  <c:v>205</c:v>
                </c:pt>
                <c:pt idx="457">
                  <c:v>207</c:v>
                </c:pt>
                <c:pt idx="458">
                  <c:v>201</c:v>
                </c:pt>
                <c:pt idx="459">
                  <c:v>238</c:v>
                </c:pt>
                <c:pt idx="460">
                  <c:v>197</c:v>
                </c:pt>
                <c:pt idx="461">
                  <c:v>203</c:v>
                </c:pt>
                <c:pt idx="462">
                  <c:v>198</c:v>
                </c:pt>
                <c:pt idx="463">
                  <c:v>199</c:v>
                </c:pt>
                <c:pt idx="464">
                  <c:v>217</c:v>
                </c:pt>
                <c:pt idx="465">
                  <c:v>216</c:v>
                </c:pt>
                <c:pt idx="466">
                  <c:v>231</c:v>
                </c:pt>
                <c:pt idx="467">
                  <c:v>230</c:v>
                </c:pt>
                <c:pt idx="468">
                  <c:v>230</c:v>
                </c:pt>
                <c:pt idx="469">
                  <c:v>256</c:v>
                </c:pt>
                <c:pt idx="470">
                  <c:v>244</c:v>
                </c:pt>
                <c:pt idx="471">
                  <c:v>277</c:v>
                </c:pt>
                <c:pt idx="472">
                  <c:v>309</c:v>
                </c:pt>
                <c:pt idx="473">
                  <c:v>312</c:v>
                </c:pt>
                <c:pt idx="474">
                  <c:v>363</c:v>
                </c:pt>
                <c:pt idx="475">
                  <c:v>385</c:v>
                </c:pt>
                <c:pt idx="476">
                  <c:v>428</c:v>
                </c:pt>
                <c:pt idx="477">
                  <c:v>442</c:v>
                </c:pt>
                <c:pt idx="478">
                  <c:v>478</c:v>
                </c:pt>
                <c:pt idx="479">
                  <c:v>493</c:v>
                </c:pt>
                <c:pt idx="480">
                  <c:v>511</c:v>
                </c:pt>
                <c:pt idx="481">
                  <c:v>541</c:v>
                </c:pt>
                <c:pt idx="482">
                  <c:v>546</c:v>
                </c:pt>
                <c:pt idx="483">
                  <c:v>545</c:v>
                </c:pt>
                <c:pt idx="484">
                  <c:v>449</c:v>
                </c:pt>
                <c:pt idx="485">
                  <c:v>466</c:v>
                </c:pt>
                <c:pt idx="486">
                  <c:v>478</c:v>
                </c:pt>
                <c:pt idx="487">
                  <c:v>430</c:v>
                </c:pt>
                <c:pt idx="488">
                  <c:v>456</c:v>
                </c:pt>
                <c:pt idx="489">
                  <c:v>360</c:v>
                </c:pt>
                <c:pt idx="490">
                  <c:v>344</c:v>
                </c:pt>
                <c:pt idx="491">
                  <c:v>331</c:v>
                </c:pt>
                <c:pt idx="492">
                  <c:v>295</c:v>
                </c:pt>
                <c:pt idx="493">
                  <c:v>292</c:v>
                </c:pt>
                <c:pt idx="494">
                  <c:v>261</c:v>
                </c:pt>
                <c:pt idx="495">
                  <c:v>256</c:v>
                </c:pt>
                <c:pt idx="496">
                  <c:v>249</c:v>
                </c:pt>
                <c:pt idx="497">
                  <c:v>231</c:v>
                </c:pt>
                <c:pt idx="498">
                  <c:v>250</c:v>
                </c:pt>
                <c:pt idx="499">
                  <c:v>211</c:v>
                </c:pt>
                <c:pt idx="500">
                  <c:v>237</c:v>
                </c:pt>
                <c:pt idx="501">
                  <c:v>225</c:v>
                </c:pt>
                <c:pt idx="502">
                  <c:v>244</c:v>
                </c:pt>
                <c:pt idx="503">
                  <c:v>200</c:v>
                </c:pt>
                <c:pt idx="504">
                  <c:v>218</c:v>
                </c:pt>
                <c:pt idx="505">
                  <c:v>212</c:v>
                </c:pt>
                <c:pt idx="506">
                  <c:v>225</c:v>
                </c:pt>
                <c:pt idx="507">
                  <c:v>231</c:v>
                </c:pt>
                <c:pt idx="508">
                  <c:v>221</c:v>
                </c:pt>
                <c:pt idx="509">
                  <c:v>230</c:v>
                </c:pt>
                <c:pt idx="510">
                  <c:v>265</c:v>
                </c:pt>
                <c:pt idx="511">
                  <c:v>246</c:v>
                </c:pt>
                <c:pt idx="512">
                  <c:v>251</c:v>
                </c:pt>
                <c:pt idx="513">
                  <c:v>240</c:v>
                </c:pt>
                <c:pt idx="514">
                  <c:v>248</c:v>
                </c:pt>
                <c:pt idx="515">
                  <c:v>308</c:v>
                </c:pt>
                <c:pt idx="516">
                  <c:v>265</c:v>
                </c:pt>
                <c:pt idx="517">
                  <c:v>262</c:v>
                </c:pt>
                <c:pt idx="518">
                  <c:v>297</c:v>
                </c:pt>
                <c:pt idx="519">
                  <c:v>294</c:v>
                </c:pt>
                <c:pt idx="520">
                  <c:v>302</c:v>
                </c:pt>
                <c:pt idx="521">
                  <c:v>327</c:v>
                </c:pt>
                <c:pt idx="522">
                  <c:v>362</c:v>
                </c:pt>
                <c:pt idx="523">
                  <c:v>375</c:v>
                </c:pt>
                <c:pt idx="524">
                  <c:v>441</c:v>
                </c:pt>
                <c:pt idx="525">
                  <c:v>543</c:v>
                </c:pt>
                <c:pt idx="526">
                  <c:v>633</c:v>
                </c:pt>
                <c:pt idx="527">
                  <c:v>724</c:v>
                </c:pt>
                <c:pt idx="528">
                  <c:v>901</c:v>
                </c:pt>
                <c:pt idx="529">
                  <c:v>1075</c:v>
                </c:pt>
                <c:pt idx="530">
                  <c:v>1271</c:v>
                </c:pt>
                <c:pt idx="531">
                  <c:v>1580</c:v>
                </c:pt>
                <c:pt idx="532">
                  <c:v>1783</c:v>
                </c:pt>
                <c:pt idx="533">
                  <c:v>1987</c:v>
                </c:pt>
                <c:pt idx="534">
                  <c:v>2296</c:v>
                </c:pt>
                <c:pt idx="535">
                  <c:v>2555</c:v>
                </c:pt>
                <c:pt idx="536">
                  <c:v>2657</c:v>
                </c:pt>
                <c:pt idx="537">
                  <c:v>2926</c:v>
                </c:pt>
                <c:pt idx="538">
                  <c:v>2965</c:v>
                </c:pt>
                <c:pt idx="539">
                  <c:v>3117</c:v>
                </c:pt>
                <c:pt idx="540">
                  <c:v>3064</c:v>
                </c:pt>
                <c:pt idx="541">
                  <c:v>3062</c:v>
                </c:pt>
                <c:pt idx="542">
                  <c:v>2940</c:v>
                </c:pt>
                <c:pt idx="543">
                  <c:v>2769</c:v>
                </c:pt>
                <c:pt idx="544">
                  <c:v>2665</c:v>
                </c:pt>
                <c:pt idx="545">
                  <c:v>2452</c:v>
                </c:pt>
                <c:pt idx="546">
                  <c:v>2278</c:v>
                </c:pt>
                <c:pt idx="547">
                  <c:v>2007</c:v>
                </c:pt>
                <c:pt idx="548">
                  <c:v>1762</c:v>
                </c:pt>
                <c:pt idx="549">
                  <c:v>1587</c:v>
                </c:pt>
                <c:pt idx="550">
                  <c:v>1337</c:v>
                </c:pt>
                <c:pt idx="551">
                  <c:v>1229</c:v>
                </c:pt>
                <c:pt idx="552">
                  <c:v>1107</c:v>
                </c:pt>
                <c:pt idx="553">
                  <c:v>967</c:v>
                </c:pt>
                <c:pt idx="554">
                  <c:v>836</c:v>
                </c:pt>
                <c:pt idx="555">
                  <c:v>727</c:v>
                </c:pt>
                <c:pt idx="556">
                  <c:v>726</c:v>
                </c:pt>
                <c:pt idx="557">
                  <c:v>583</c:v>
                </c:pt>
                <c:pt idx="558">
                  <c:v>520</c:v>
                </c:pt>
                <c:pt idx="559">
                  <c:v>463</c:v>
                </c:pt>
                <c:pt idx="560">
                  <c:v>477</c:v>
                </c:pt>
                <c:pt idx="561">
                  <c:v>473</c:v>
                </c:pt>
                <c:pt idx="562">
                  <c:v>451</c:v>
                </c:pt>
                <c:pt idx="563">
                  <c:v>449</c:v>
                </c:pt>
                <c:pt idx="564">
                  <c:v>445</c:v>
                </c:pt>
                <c:pt idx="565">
                  <c:v>481</c:v>
                </c:pt>
                <c:pt idx="566">
                  <c:v>489</c:v>
                </c:pt>
                <c:pt idx="567">
                  <c:v>552</c:v>
                </c:pt>
                <c:pt idx="568">
                  <c:v>665</c:v>
                </c:pt>
                <c:pt idx="569">
                  <c:v>685</c:v>
                </c:pt>
                <c:pt idx="570">
                  <c:v>837</c:v>
                </c:pt>
                <c:pt idx="571">
                  <c:v>915</c:v>
                </c:pt>
                <c:pt idx="572">
                  <c:v>1054</c:v>
                </c:pt>
                <c:pt idx="573">
                  <c:v>1166</c:v>
                </c:pt>
                <c:pt idx="574">
                  <c:v>1312</c:v>
                </c:pt>
                <c:pt idx="575">
                  <c:v>1409</c:v>
                </c:pt>
                <c:pt idx="576">
                  <c:v>1549</c:v>
                </c:pt>
                <c:pt idx="577">
                  <c:v>1724</c:v>
                </c:pt>
                <c:pt idx="578">
                  <c:v>1745</c:v>
                </c:pt>
                <c:pt idx="579">
                  <c:v>1826</c:v>
                </c:pt>
                <c:pt idx="580">
                  <c:v>1861</c:v>
                </c:pt>
                <c:pt idx="581">
                  <c:v>1871</c:v>
                </c:pt>
                <c:pt idx="582">
                  <c:v>1844</c:v>
                </c:pt>
                <c:pt idx="583">
                  <c:v>1985</c:v>
                </c:pt>
                <c:pt idx="584">
                  <c:v>1790</c:v>
                </c:pt>
                <c:pt idx="585">
                  <c:v>1767</c:v>
                </c:pt>
                <c:pt idx="586">
                  <c:v>1735</c:v>
                </c:pt>
                <c:pt idx="587">
                  <c:v>1690</c:v>
                </c:pt>
                <c:pt idx="588">
                  <c:v>1584</c:v>
                </c:pt>
                <c:pt idx="589">
                  <c:v>1453</c:v>
                </c:pt>
                <c:pt idx="590">
                  <c:v>1459</c:v>
                </c:pt>
                <c:pt idx="591">
                  <c:v>1306</c:v>
                </c:pt>
                <c:pt idx="592">
                  <c:v>1252</c:v>
                </c:pt>
                <c:pt idx="593">
                  <c:v>1251</c:v>
                </c:pt>
                <c:pt idx="594">
                  <c:v>1083</c:v>
                </c:pt>
                <c:pt idx="595">
                  <c:v>985</c:v>
                </c:pt>
                <c:pt idx="596">
                  <c:v>978</c:v>
                </c:pt>
                <c:pt idx="597">
                  <c:v>908</c:v>
                </c:pt>
                <c:pt idx="598">
                  <c:v>848</c:v>
                </c:pt>
                <c:pt idx="599">
                  <c:v>808</c:v>
                </c:pt>
                <c:pt idx="600">
                  <c:v>732</c:v>
                </c:pt>
                <c:pt idx="601">
                  <c:v>735</c:v>
                </c:pt>
                <c:pt idx="602">
                  <c:v>723</c:v>
                </c:pt>
                <c:pt idx="603">
                  <c:v>654</c:v>
                </c:pt>
                <c:pt idx="604">
                  <c:v>620</c:v>
                </c:pt>
                <c:pt idx="605">
                  <c:v>606</c:v>
                </c:pt>
                <c:pt idx="606">
                  <c:v>593</c:v>
                </c:pt>
                <c:pt idx="607">
                  <c:v>557</c:v>
                </c:pt>
                <c:pt idx="608">
                  <c:v>564</c:v>
                </c:pt>
                <c:pt idx="609">
                  <c:v>561</c:v>
                </c:pt>
                <c:pt idx="610">
                  <c:v>579</c:v>
                </c:pt>
                <c:pt idx="611">
                  <c:v>547</c:v>
                </c:pt>
                <c:pt idx="612">
                  <c:v>553</c:v>
                </c:pt>
                <c:pt idx="613">
                  <c:v>524</c:v>
                </c:pt>
                <c:pt idx="614">
                  <c:v>585</c:v>
                </c:pt>
                <c:pt idx="615">
                  <c:v>573</c:v>
                </c:pt>
                <c:pt idx="616">
                  <c:v>559</c:v>
                </c:pt>
                <c:pt idx="617">
                  <c:v>587</c:v>
                </c:pt>
                <c:pt idx="618">
                  <c:v>595</c:v>
                </c:pt>
                <c:pt idx="619">
                  <c:v>565</c:v>
                </c:pt>
                <c:pt idx="620">
                  <c:v>542</c:v>
                </c:pt>
                <c:pt idx="621">
                  <c:v>601</c:v>
                </c:pt>
                <c:pt idx="622">
                  <c:v>505</c:v>
                </c:pt>
                <c:pt idx="623">
                  <c:v>514</c:v>
                </c:pt>
                <c:pt idx="624">
                  <c:v>445</c:v>
                </c:pt>
                <c:pt idx="625">
                  <c:v>448</c:v>
                </c:pt>
                <c:pt idx="626">
                  <c:v>488</c:v>
                </c:pt>
                <c:pt idx="627">
                  <c:v>435</c:v>
                </c:pt>
                <c:pt idx="628">
                  <c:v>458</c:v>
                </c:pt>
                <c:pt idx="629">
                  <c:v>412</c:v>
                </c:pt>
                <c:pt idx="630">
                  <c:v>360</c:v>
                </c:pt>
                <c:pt idx="631">
                  <c:v>390</c:v>
                </c:pt>
                <c:pt idx="632">
                  <c:v>371</c:v>
                </c:pt>
                <c:pt idx="633">
                  <c:v>400</c:v>
                </c:pt>
                <c:pt idx="634">
                  <c:v>400</c:v>
                </c:pt>
                <c:pt idx="635">
                  <c:v>403</c:v>
                </c:pt>
                <c:pt idx="636">
                  <c:v>377</c:v>
                </c:pt>
                <c:pt idx="637">
                  <c:v>337</c:v>
                </c:pt>
                <c:pt idx="638">
                  <c:v>348</c:v>
                </c:pt>
                <c:pt idx="639">
                  <c:v>319</c:v>
                </c:pt>
                <c:pt idx="640">
                  <c:v>378</c:v>
                </c:pt>
                <c:pt idx="641">
                  <c:v>346</c:v>
                </c:pt>
                <c:pt idx="642">
                  <c:v>364</c:v>
                </c:pt>
                <c:pt idx="643">
                  <c:v>360</c:v>
                </c:pt>
                <c:pt idx="644">
                  <c:v>338</c:v>
                </c:pt>
                <c:pt idx="645">
                  <c:v>346</c:v>
                </c:pt>
                <c:pt idx="646">
                  <c:v>336</c:v>
                </c:pt>
                <c:pt idx="647">
                  <c:v>357</c:v>
                </c:pt>
                <c:pt idx="648">
                  <c:v>362</c:v>
                </c:pt>
                <c:pt idx="649">
                  <c:v>348</c:v>
                </c:pt>
                <c:pt idx="650">
                  <c:v>336</c:v>
                </c:pt>
                <c:pt idx="651">
                  <c:v>336</c:v>
                </c:pt>
                <c:pt idx="652">
                  <c:v>358</c:v>
                </c:pt>
                <c:pt idx="653">
                  <c:v>335</c:v>
                </c:pt>
                <c:pt idx="654">
                  <c:v>341</c:v>
                </c:pt>
                <c:pt idx="655">
                  <c:v>383</c:v>
                </c:pt>
                <c:pt idx="656">
                  <c:v>378</c:v>
                </c:pt>
                <c:pt idx="657">
                  <c:v>354</c:v>
                </c:pt>
                <c:pt idx="658">
                  <c:v>366</c:v>
                </c:pt>
                <c:pt idx="659">
                  <c:v>371</c:v>
                </c:pt>
                <c:pt idx="660">
                  <c:v>410</c:v>
                </c:pt>
                <c:pt idx="661">
                  <c:v>379</c:v>
                </c:pt>
                <c:pt idx="662">
                  <c:v>372</c:v>
                </c:pt>
                <c:pt idx="663">
                  <c:v>324</c:v>
                </c:pt>
                <c:pt idx="664">
                  <c:v>340</c:v>
                </c:pt>
                <c:pt idx="665">
                  <c:v>347</c:v>
                </c:pt>
                <c:pt idx="666">
                  <c:v>342</c:v>
                </c:pt>
                <c:pt idx="667">
                  <c:v>319</c:v>
                </c:pt>
                <c:pt idx="668">
                  <c:v>285</c:v>
                </c:pt>
                <c:pt idx="669">
                  <c:v>306</c:v>
                </c:pt>
                <c:pt idx="670">
                  <c:v>319</c:v>
                </c:pt>
                <c:pt idx="671">
                  <c:v>291</c:v>
                </c:pt>
                <c:pt idx="672">
                  <c:v>259</c:v>
                </c:pt>
                <c:pt idx="673">
                  <c:v>277</c:v>
                </c:pt>
                <c:pt idx="674">
                  <c:v>282</c:v>
                </c:pt>
                <c:pt idx="675">
                  <c:v>266</c:v>
                </c:pt>
                <c:pt idx="676">
                  <c:v>282</c:v>
                </c:pt>
                <c:pt idx="677">
                  <c:v>253</c:v>
                </c:pt>
                <c:pt idx="678">
                  <c:v>255</c:v>
                </c:pt>
                <c:pt idx="679">
                  <c:v>257</c:v>
                </c:pt>
                <c:pt idx="680">
                  <c:v>253</c:v>
                </c:pt>
                <c:pt idx="681">
                  <c:v>231</c:v>
                </c:pt>
                <c:pt idx="682">
                  <c:v>275</c:v>
                </c:pt>
                <c:pt idx="683">
                  <c:v>254</c:v>
                </c:pt>
                <c:pt idx="684">
                  <c:v>295</c:v>
                </c:pt>
                <c:pt idx="685">
                  <c:v>288</c:v>
                </c:pt>
                <c:pt idx="686">
                  <c:v>265</c:v>
                </c:pt>
                <c:pt idx="687">
                  <c:v>269</c:v>
                </c:pt>
                <c:pt idx="688">
                  <c:v>265</c:v>
                </c:pt>
                <c:pt idx="689">
                  <c:v>277</c:v>
                </c:pt>
                <c:pt idx="690">
                  <c:v>284</c:v>
                </c:pt>
                <c:pt idx="691">
                  <c:v>310</c:v>
                </c:pt>
                <c:pt idx="692">
                  <c:v>292</c:v>
                </c:pt>
                <c:pt idx="693">
                  <c:v>325</c:v>
                </c:pt>
                <c:pt idx="694">
                  <c:v>300</c:v>
                </c:pt>
                <c:pt idx="695">
                  <c:v>305</c:v>
                </c:pt>
                <c:pt idx="696">
                  <c:v>301</c:v>
                </c:pt>
                <c:pt idx="697">
                  <c:v>289</c:v>
                </c:pt>
                <c:pt idx="698">
                  <c:v>313</c:v>
                </c:pt>
                <c:pt idx="699">
                  <c:v>279</c:v>
                </c:pt>
                <c:pt idx="700">
                  <c:v>300</c:v>
                </c:pt>
                <c:pt idx="701">
                  <c:v>279</c:v>
                </c:pt>
                <c:pt idx="702">
                  <c:v>273</c:v>
                </c:pt>
                <c:pt idx="703">
                  <c:v>271</c:v>
                </c:pt>
                <c:pt idx="704">
                  <c:v>274</c:v>
                </c:pt>
                <c:pt idx="705">
                  <c:v>277</c:v>
                </c:pt>
                <c:pt idx="706">
                  <c:v>279</c:v>
                </c:pt>
                <c:pt idx="707">
                  <c:v>273</c:v>
                </c:pt>
                <c:pt idx="708">
                  <c:v>258</c:v>
                </c:pt>
                <c:pt idx="709">
                  <c:v>257</c:v>
                </c:pt>
                <c:pt idx="710">
                  <c:v>258</c:v>
                </c:pt>
                <c:pt idx="711">
                  <c:v>239</c:v>
                </c:pt>
                <c:pt idx="712">
                  <c:v>265</c:v>
                </c:pt>
                <c:pt idx="713">
                  <c:v>251</c:v>
                </c:pt>
                <c:pt idx="714">
                  <c:v>227</c:v>
                </c:pt>
                <c:pt idx="715">
                  <c:v>241</c:v>
                </c:pt>
                <c:pt idx="716">
                  <c:v>219</c:v>
                </c:pt>
                <c:pt idx="717">
                  <c:v>203</c:v>
                </c:pt>
                <c:pt idx="718">
                  <c:v>213</c:v>
                </c:pt>
                <c:pt idx="719">
                  <c:v>202</c:v>
                </c:pt>
                <c:pt idx="720">
                  <c:v>214</c:v>
                </c:pt>
                <c:pt idx="721">
                  <c:v>205</c:v>
                </c:pt>
                <c:pt idx="722">
                  <c:v>179</c:v>
                </c:pt>
                <c:pt idx="723">
                  <c:v>177</c:v>
                </c:pt>
                <c:pt idx="724">
                  <c:v>185</c:v>
                </c:pt>
                <c:pt idx="725">
                  <c:v>173</c:v>
                </c:pt>
                <c:pt idx="726">
                  <c:v>169</c:v>
                </c:pt>
                <c:pt idx="727">
                  <c:v>176</c:v>
                </c:pt>
                <c:pt idx="728">
                  <c:v>184</c:v>
                </c:pt>
                <c:pt idx="729">
                  <c:v>167</c:v>
                </c:pt>
                <c:pt idx="730">
                  <c:v>185</c:v>
                </c:pt>
                <c:pt idx="731">
                  <c:v>157</c:v>
                </c:pt>
                <c:pt idx="732">
                  <c:v>168</c:v>
                </c:pt>
                <c:pt idx="733">
                  <c:v>174</c:v>
                </c:pt>
                <c:pt idx="734">
                  <c:v>197</c:v>
                </c:pt>
                <c:pt idx="735">
                  <c:v>193</c:v>
                </c:pt>
                <c:pt idx="736">
                  <c:v>173</c:v>
                </c:pt>
                <c:pt idx="737">
                  <c:v>160</c:v>
                </c:pt>
                <c:pt idx="738">
                  <c:v>165</c:v>
                </c:pt>
                <c:pt idx="739">
                  <c:v>150</c:v>
                </c:pt>
                <c:pt idx="740">
                  <c:v>180</c:v>
                </c:pt>
                <c:pt idx="741">
                  <c:v>160</c:v>
                </c:pt>
                <c:pt idx="742">
                  <c:v>165</c:v>
                </c:pt>
                <c:pt idx="743">
                  <c:v>148</c:v>
                </c:pt>
                <c:pt idx="744">
                  <c:v>173</c:v>
                </c:pt>
                <c:pt idx="745">
                  <c:v>173</c:v>
                </c:pt>
                <c:pt idx="746">
                  <c:v>161</c:v>
                </c:pt>
                <c:pt idx="747">
                  <c:v>176</c:v>
                </c:pt>
                <c:pt idx="748">
                  <c:v>152</c:v>
                </c:pt>
                <c:pt idx="749">
                  <c:v>163</c:v>
                </c:pt>
                <c:pt idx="750">
                  <c:v>183</c:v>
                </c:pt>
                <c:pt idx="751">
                  <c:v>152</c:v>
                </c:pt>
                <c:pt idx="752">
                  <c:v>151</c:v>
                </c:pt>
                <c:pt idx="753">
                  <c:v>133</c:v>
                </c:pt>
                <c:pt idx="754">
                  <c:v>163</c:v>
                </c:pt>
                <c:pt idx="755">
                  <c:v>174</c:v>
                </c:pt>
                <c:pt idx="756">
                  <c:v>155</c:v>
                </c:pt>
                <c:pt idx="757">
                  <c:v>167</c:v>
                </c:pt>
                <c:pt idx="758">
                  <c:v>181</c:v>
                </c:pt>
                <c:pt idx="759">
                  <c:v>160</c:v>
                </c:pt>
                <c:pt idx="760">
                  <c:v>158</c:v>
                </c:pt>
                <c:pt idx="761">
                  <c:v>163</c:v>
                </c:pt>
                <c:pt idx="762">
                  <c:v>172</c:v>
                </c:pt>
                <c:pt idx="763">
                  <c:v>166</c:v>
                </c:pt>
                <c:pt idx="764">
                  <c:v>152</c:v>
                </c:pt>
                <c:pt idx="765">
                  <c:v>166</c:v>
                </c:pt>
                <c:pt idx="766">
                  <c:v>134</c:v>
                </c:pt>
                <c:pt idx="767">
                  <c:v>165</c:v>
                </c:pt>
                <c:pt idx="768">
                  <c:v>142</c:v>
                </c:pt>
                <c:pt idx="769">
                  <c:v>152</c:v>
                </c:pt>
                <c:pt idx="770">
                  <c:v>173</c:v>
                </c:pt>
                <c:pt idx="771">
                  <c:v>163</c:v>
                </c:pt>
                <c:pt idx="772">
                  <c:v>149</c:v>
                </c:pt>
                <c:pt idx="773">
                  <c:v>153</c:v>
                </c:pt>
                <c:pt idx="774">
                  <c:v>145</c:v>
                </c:pt>
                <c:pt idx="775">
                  <c:v>165</c:v>
                </c:pt>
                <c:pt idx="776">
                  <c:v>137</c:v>
                </c:pt>
                <c:pt idx="777">
                  <c:v>140</c:v>
                </c:pt>
                <c:pt idx="778">
                  <c:v>163</c:v>
                </c:pt>
                <c:pt idx="779">
                  <c:v>152</c:v>
                </c:pt>
                <c:pt idx="780">
                  <c:v>175</c:v>
                </c:pt>
                <c:pt idx="781">
                  <c:v>158</c:v>
                </c:pt>
                <c:pt idx="782">
                  <c:v>139</c:v>
                </c:pt>
                <c:pt idx="783">
                  <c:v>128</c:v>
                </c:pt>
                <c:pt idx="784">
                  <c:v>152</c:v>
                </c:pt>
                <c:pt idx="785">
                  <c:v>145</c:v>
                </c:pt>
                <c:pt idx="786">
                  <c:v>148</c:v>
                </c:pt>
                <c:pt idx="787">
                  <c:v>148</c:v>
                </c:pt>
                <c:pt idx="788">
                  <c:v>151</c:v>
                </c:pt>
                <c:pt idx="789">
                  <c:v>141</c:v>
                </c:pt>
                <c:pt idx="790">
                  <c:v>137</c:v>
                </c:pt>
                <c:pt idx="791">
                  <c:v>162</c:v>
                </c:pt>
                <c:pt idx="792">
                  <c:v>140</c:v>
                </c:pt>
                <c:pt idx="793">
                  <c:v>132</c:v>
                </c:pt>
                <c:pt idx="794">
                  <c:v>155</c:v>
                </c:pt>
                <c:pt idx="795">
                  <c:v>132</c:v>
                </c:pt>
                <c:pt idx="796">
                  <c:v>128</c:v>
                </c:pt>
                <c:pt idx="797">
                  <c:v>128</c:v>
                </c:pt>
                <c:pt idx="798">
                  <c:v>140</c:v>
                </c:pt>
                <c:pt idx="799">
                  <c:v>130</c:v>
                </c:pt>
                <c:pt idx="800">
                  <c:v>131</c:v>
                </c:pt>
                <c:pt idx="801">
                  <c:v>135</c:v>
                </c:pt>
                <c:pt idx="802">
                  <c:v>124</c:v>
                </c:pt>
                <c:pt idx="803">
                  <c:v>124</c:v>
                </c:pt>
                <c:pt idx="804">
                  <c:v>132</c:v>
                </c:pt>
                <c:pt idx="805">
                  <c:v>138</c:v>
                </c:pt>
                <c:pt idx="806">
                  <c:v>148</c:v>
                </c:pt>
                <c:pt idx="807">
                  <c:v>155</c:v>
                </c:pt>
                <c:pt idx="808">
                  <c:v>153</c:v>
                </c:pt>
                <c:pt idx="809">
                  <c:v>130</c:v>
                </c:pt>
                <c:pt idx="810">
                  <c:v>131</c:v>
                </c:pt>
                <c:pt idx="811">
                  <c:v>119</c:v>
                </c:pt>
                <c:pt idx="812">
                  <c:v>123</c:v>
                </c:pt>
                <c:pt idx="813">
                  <c:v>117</c:v>
                </c:pt>
                <c:pt idx="814">
                  <c:v>120</c:v>
                </c:pt>
                <c:pt idx="815">
                  <c:v>157</c:v>
                </c:pt>
                <c:pt idx="816">
                  <c:v>128</c:v>
                </c:pt>
                <c:pt idx="817">
                  <c:v>133</c:v>
                </c:pt>
                <c:pt idx="818">
                  <c:v>155</c:v>
                </c:pt>
                <c:pt idx="819">
                  <c:v>131</c:v>
                </c:pt>
                <c:pt idx="820">
                  <c:v>130</c:v>
                </c:pt>
                <c:pt idx="821">
                  <c:v>140</c:v>
                </c:pt>
                <c:pt idx="822">
                  <c:v>161</c:v>
                </c:pt>
                <c:pt idx="823">
                  <c:v>192</c:v>
                </c:pt>
                <c:pt idx="824">
                  <c:v>189</c:v>
                </c:pt>
                <c:pt idx="825">
                  <c:v>184</c:v>
                </c:pt>
                <c:pt idx="826">
                  <c:v>185</c:v>
                </c:pt>
                <c:pt idx="827">
                  <c:v>167</c:v>
                </c:pt>
                <c:pt idx="828">
                  <c:v>212</c:v>
                </c:pt>
                <c:pt idx="829">
                  <c:v>222</c:v>
                </c:pt>
                <c:pt idx="830">
                  <c:v>224</c:v>
                </c:pt>
                <c:pt idx="831">
                  <c:v>201</c:v>
                </c:pt>
                <c:pt idx="832">
                  <c:v>246</c:v>
                </c:pt>
                <c:pt idx="833">
                  <c:v>237</c:v>
                </c:pt>
                <c:pt idx="834">
                  <c:v>256</c:v>
                </c:pt>
                <c:pt idx="835">
                  <c:v>236</c:v>
                </c:pt>
                <c:pt idx="836">
                  <c:v>251</c:v>
                </c:pt>
                <c:pt idx="837">
                  <c:v>220</c:v>
                </c:pt>
                <c:pt idx="838">
                  <c:v>228</c:v>
                </c:pt>
                <c:pt idx="839">
                  <c:v>211</c:v>
                </c:pt>
                <c:pt idx="840">
                  <c:v>223</c:v>
                </c:pt>
                <c:pt idx="841">
                  <c:v>205</c:v>
                </c:pt>
                <c:pt idx="842">
                  <c:v>208</c:v>
                </c:pt>
                <c:pt idx="843">
                  <c:v>185</c:v>
                </c:pt>
                <c:pt idx="844">
                  <c:v>187</c:v>
                </c:pt>
                <c:pt idx="845">
                  <c:v>181</c:v>
                </c:pt>
                <c:pt idx="846">
                  <c:v>164</c:v>
                </c:pt>
                <c:pt idx="847">
                  <c:v>169</c:v>
                </c:pt>
                <c:pt idx="848">
                  <c:v>142</c:v>
                </c:pt>
                <c:pt idx="849">
                  <c:v>134</c:v>
                </c:pt>
                <c:pt idx="850">
                  <c:v>135</c:v>
                </c:pt>
                <c:pt idx="851">
                  <c:v>154</c:v>
                </c:pt>
                <c:pt idx="852">
                  <c:v>157</c:v>
                </c:pt>
                <c:pt idx="853">
                  <c:v>118</c:v>
                </c:pt>
                <c:pt idx="854">
                  <c:v>126</c:v>
                </c:pt>
                <c:pt idx="855">
                  <c:v>140</c:v>
                </c:pt>
                <c:pt idx="856">
                  <c:v>140</c:v>
                </c:pt>
                <c:pt idx="857">
                  <c:v>134</c:v>
                </c:pt>
                <c:pt idx="858">
                  <c:v>130</c:v>
                </c:pt>
                <c:pt idx="859">
                  <c:v>147</c:v>
                </c:pt>
                <c:pt idx="860">
                  <c:v>142</c:v>
                </c:pt>
                <c:pt idx="861">
                  <c:v>119</c:v>
                </c:pt>
                <c:pt idx="862">
                  <c:v>120</c:v>
                </c:pt>
                <c:pt idx="863">
                  <c:v>116</c:v>
                </c:pt>
                <c:pt idx="864">
                  <c:v>137</c:v>
                </c:pt>
                <c:pt idx="865">
                  <c:v>139</c:v>
                </c:pt>
                <c:pt idx="866">
                  <c:v>117</c:v>
                </c:pt>
                <c:pt idx="867">
                  <c:v>129</c:v>
                </c:pt>
                <c:pt idx="868">
                  <c:v>108</c:v>
                </c:pt>
                <c:pt idx="869">
                  <c:v>150</c:v>
                </c:pt>
                <c:pt idx="870">
                  <c:v>142</c:v>
                </c:pt>
                <c:pt idx="871">
                  <c:v>132</c:v>
                </c:pt>
                <c:pt idx="872">
                  <c:v>136</c:v>
                </c:pt>
                <c:pt idx="873">
                  <c:v>151</c:v>
                </c:pt>
                <c:pt idx="874">
                  <c:v>125</c:v>
                </c:pt>
                <c:pt idx="875">
                  <c:v>100</c:v>
                </c:pt>
                <c:pt idx="876">
                  <c:v>115</c:v>
                </c:pt>
                <c:pt idx="877">
                  <c:v>138</c:v>
                </c:pt>
                <c:pt idx="878">
                  <c:v>150</c:v>
                </c:pt>
                <c:pt idx="879">
                  <c:v>130</c:v>
                </c:pt>
                <c:pt idx="880">
                  <c:v>120</c:v>
                </c:pt>
                <c:pt idx="881">
                  <c:v>124</c:v>
                </c:pt>
                <c:pt idx="882">
                  <c:v>122</c:v>
                </c:pt>
                <c:pt idx="883">
                  <c:v>121</c:v>
                </c:pt>
                <c:pt idx="884">
                  <c:v>127</c:v>
                </c:pt>
                <c:pt idx="885">
                  <c:v>106</c:v>
                </c:pt>
                <c:pt idx="886">
                  <c:v>120</c:v>
                </c:pt>
                <c:pt idx="887">
                  <c:v>107</c:v>
                </c:pt>
                <c:pt idx="888">
                  <c:v>123</c:v>
                </c:pt>
                <c:pt idx="889">
                  <c:v>133</c:v>
                </c:pt>
                <c:pt idx="890">
                  <c:v>125</c:v>
                </c:pt>
                <c:pt idx="891">
                  <c:v>125</c:v>
                </c:pt>
                <c:pt idx="892">
                  <c:v>142</c:v>
                </c:pt>
                <c:pt idx="893">
                  <c:v>130</c:v>
                </c:pt>
                <c:pt idx="894">
                  <c:v>133</c:v>
                </c:pt>
                <c:pt idx="895">
                  <c:v>131</c:v>
                </c:pt>
                <c:pt idx="896">
                  <c:v>122</c:v>
                </c:pt>
                <c:pt idx="897">
                  <c:v>119</c:v>
                </c:pt>
                <c:pt idx="898">
                  <c:v>146</c:v>
                </c:pt>
                <c:pt idx="899">
                  <c:v>133</c:v>
                </c:pt>
                <c:pt idx="900">
                  <c:v>122</c:v>
                </c:pt>
                <c:pt idx="901">
                  <c:v>118</c:v>
                </c:pt>
                <c:pt idx="902">
                  <c:v>132</c:v>
                </c:pt>
                <c:pt idx="903">
                  <c:v>140</c:v>
                </c:pt>
                <c:pt idx="904">
                  <c:v>142</c:v>
                </c:pt>
                <c:pt idx="905">
                  <c:v>128</c:v>
                </c:pt>
                <c:pt idx="906">
                  <c:v>127</c:v>
                </c:pt>
                <c:pt idx="907">
                  <c:v>133</c:v>
                </c:pt>
                <c:pt idx="908">
                  <c:v>135</c:v>
                </c:pt>
                <c:pt idx="909">
                  <c:v>114</c:v>
                </c:pt>
                <c:pt idx="910">
                  <c:v>140</c:v>
                </c:pt>
                <c:pt idx="911">
                  <c:v>131</c:v>
                </c:pt>
                <c:pt idx="912">
                  <c:v>148</c:v>
                </c:pt>
                <c:pt idx="913">
                  <c:v>139</c:v>
                </c:pt>
                <c:pt idx="914">
                  <c:v>128</c:v>
                </c:pt>
                <c:pt idx="915">
                  <c:v>126</c:v>
                </c:pt>
                <c:pt idx="916">
                  <c:v>129</c:v>
                </c:pt>
                <c:pt idx="917">
                  <c:v>134</c:v>
                </c:pt>
                <c:pt idx="918">
                  <c:v>130</c:v>
                </c:pt>
                <c:pt idx="919">
                  <c:v>128</c:v>
                </c:pt>
                <c:pt idx="920">
                  <c:v>144</c:v>
                </c:pt>
                <c:pt idx="921">
                  <c:v>128</c:v>
                </c:pt>
                <c:pt idx="922">
                  <c:v>154</c:v>
                </c:pt>
                <c:pt idx="923">
                  <c:v>141</c:v>
                </c:pt>
                <c:pt idx="924">
                  <c:v>157</c:v>
                </c:pt>
                <c:pt idx="925">
                  <c:v>141</c:v>
                </c:pt>
                <c:pt idx="926">
                  <c:v>121</c:v>
                </c:pt>
                <c:pt idx="927">
                  <c:v>121</c:v>
                </c:pt>
                <c:pt idx="928">
                  <c:v>97</c:v>
                </c:pt>
                <c:pt idx="929">
                  <c:v>118</c:v>
                </c:pt>
                <c:pt idx="930">
                  <c:v>94</c:v>
                </c:pt>
                <c:pt idx="931">
                  <c:v>116</c:v>
                </c:pt>
                <c:pt idx="932">
                  <c:v>124</c:v>
                </c:pt>
                <c:pt idx="933">
                  <c:v>111</c:v>
                </c:pt>
                <c:pt idx="934">
                  <c:v>103</c:v>
                </c:pt>
                <c:pt idx="935">
                  <c:v>125</c:v>
                </c:pt>
                <c:pt idx="936">
                  <c:v>126</c:v>
                </c:pt>
                <c:pt idx="937">
                  <c:v>105</c:v>
                </c:pt>
                <c:pt idx="938">
                  <c:v>117</c:v>
                </c:pt>
                <c:pt idx="939">
                  <c:v>116</c:v>
                </c:pt>
                <c:pt idx="940">
                  <c:v>106</c:v>
                </c:pt>
                <c:pt idx="941">
                  <c:v>120</c:v>
                </c:pt>
                <c:pt idx="942">
                  <c:v>111</c:v>
                </c:pt>
                <c:pt idx="943">
                  <c:v>110</c:v>
                </c:pt>
                <c:pt idx="944">
                  <c:v>119</c:v>
                </c:pt>
                <c:pt idx="945">
                  <c:v>112</c:v>
                </c:pt>
                <c:pt idx="946">
                  <c:v>132</c:v>
                </c:pt>
                <c:pt idx="947">
                  <c:v>96</c:v>
                </c:pt>
                <c:pt idx="948">
                  <c:v>110</c:v>
                </c:pt>
                <c:pt idx="949">
                  <c:v>106</c:v>
                </c:pt>
                <c:pt idx="950">
                  <c:v>129</c:v>
                </c:pt>
                <c:pt idx="951">
                  <c:v>110</c:v>
                </c:pt>
                <c:pt idx="952">
                  <c:v>106</c:v>
                </c:pt>
                <c:pt idx="953">
                  <c:v>121</c:v>
                </c:pt>
                <c:pt idx="954">
                  <c:v>106</c:v>
                </c:pt>
                <c:pt idx="955">
                  <c:v>103</c:v>
                </c:pt>
                <c:pt idx="956">
                  <c:v>115</c:v>
                </c:pt>
                <c:pt idx="957">
                  <c:v>118</c:v>
                </c:pt>
                <c:pt idx="958">
                  <c:v>115</c:v>
                </c:pt>
                <c:pt idx="959">
                  <c:v>116</c:v>
                </c:pt>
                <c:pt idx="960">
                  <c:v>125</c:v>
                </c:pt>
                <c:pt idx="961">
                  <c:v>111</c:v>
                </c:pt>
                <c:pt idx="962">
                  <c:v>110</c:v>
                </c:pt>
                <c:pt idx="963">
                  <c:v>120</c:v>
                </c:pt>
                <c:pt idx="964">
                  <c:v>122</c:v>
                </c:pt>
                <c:pt idx="965">
                  <c:v>133</c:v>
                </c:pt>
                <c:pt idx="966">
                  <c:v>133</c:v>
                </c:pt>
                <c:pt idx="967">
                  <c:v>116</c:v>
                </c:pt>
                <c:pt idx="968">
                  <c:v>103</c:v>
                </c:pt>
                <c:pt idx="969">
                  <c:v>117</c:v>
                </c:pt>
                <c:pt idx="970">
                  <c:v>119</c:v>
                </c:pt>
                <c:pt idx="971">
                  <c:v>145</c:v>
                </c:pt>
                <c:pt idx="972">
                  <c:v>107</c:v>
                </c:pt>
                <c:pt idx="973">
                  <c:v>128</c:v>
                </c:pt>
                <c:pt idx="974">
                  <c:v>105</c:v>
                </c:pt>
                <c:pt idx="975">
                  <c:v>106</c:v>
                </c:pt>
                <c:pt idx="976">
                  <c:v>107</c:v>
                </c:pt>
                <c:pt idx="977">
                  <c:v>102</c:v>
                </c:pt>
                <c:pt idx="978">
                  <c:v>99</c:v>
                </c:pt>
                <c:pt idx="979">
                  <c:v>98</c:v>
                </c:pt>
                <c:pt idx="980">
                  <c:v>108</c:v>
                </c:pt>
                <c:pt idx="981">
                  <c:v>103</c:v>
                </c:pt>
                <c:pt idx="982">
                  <c:v>127</c:v>
                </c:pt>
                <c:pt idx="983">
                  <c:v>111</c:v>
                </c:pt>
                <c:pt idx="984">
                  <c:v>104</c:v>
                </c:pt>
                <c:pt idx="985">
                  <c:v>107</c:v>
                </c:pt>
                <c:pt idx="986">
                  <c:v>117</c:v>
                </c:pt>
                <c:pt idx="987">
                  <c:v>113</c:v>
                </c:pt>
                <c:pt idx="988">
                  <c:v>96</c:v>
                </c:pt>
                <c:pt idx="989">
                  <c:v>72</c:v>
                </c:pt>
                <c:pt idx="990">
                  <c:v>110</c:v>
                </c:pt>
                <c:pt idx="991">
                  <c:v>115</c:v>
                </c:pt>
                <c:pt idx="992">
                  <c:v>95</c:v>
                </c:pt>
                <c:pt idx="993">
                  <c:v>103</c:v>
                </c:pt>
                <c:pt idx="994">
                  <c:v>121</c:v>
                </c:pt>
                <c:pt idx="995">
                  <c:v>116</c:v>
                </c:pt>
                <c:pt idx="996">
                  <c:v>122</c:v>
                </c:pt>
                <c:pt idx="997">
                  <c:v>110</c:v>
                </c:pt>
                <c:pt idx="998">
                  <c:v>100</c:v>
                </c:pt>
                <c:pt idx="999">
                  <c:v>105</c:v>
                </c:pt>
                <c:pt idx="1000">
                  <c:v>120</c:v>
                </c:pt>
                <c:pt idx="1001">
                  <c:v>97</c:v>
                </c:pt>
                <c:pt idx="1002">
                  <c:v>117</c:v>
                </c:pt>
                <c:pt idx="1003">
                  <c:v>92</c:v>
                </c:pt>
                <c:pt idx="1004">
                  <c:v>112</c:v>
                </c:pt>
                <c:pt idx="1005">
                  <c:v>104</c:v>
                </c:pt>
                <c:pt idx="1006">
                  <c:v>115</c:v>
                </c:pt>
                <c:pt idx="1007">
                  <c:v>120</c:v>
                </c:pt>
                <c:pt idx="1008">
                  <c:v>113</c:v>
                </c:pt>
                <c:pt idx="1009">
                  <c:v>109</c:v>
                </c:pt>
                <c:pt idx="1010">
                  <c:v>103</c:v>
                </c:pt>
                <c:pt idx="1011">
                  <c:v>105</c:v>
                </c:pt>
                <c:pt idx="1012">
                  <c:v>121</c:v>
                </c:pt>
                <c:pt idx="1013">
                  <c:v>101</c:v>
                </c:pt>
                <c:pt idx="1014">
                  <c:v>84</c:v>
                </c:pt>
                <c:pt idx="1015">
                  <c:v>101</c:v>
                </c:pt>
                <c:pt idx="1016">
                  <c:v>86</c:v>
                </c:pt>
                <c:pt idx="1017">
                  <c:v>102</c:v>
                </c:pt>
                <c:pt idx="1018">
                  <c:v>104</c:v>
                </c:pt>
                <c:pt idx="1019">
                  <c:v>114</c:v>
                </c:pt>
                <c:pt idx="1020">
                  <c:v>119</c:v>
                </c:pt>
                <c:pt idx="1021">
                  <c:v>97</c:v>
                </c:pt>
                <c:pt idx="1022">
                  <c:v>107</c:v>
                </c:pt>
                <c:pt idx="1023">
                  <c:v>99</c:v>
                </c:pt>
                <c:pt idx="1024">
                  <c:v>120</c:v>
                </c:pt>
                <c:pt idx="1025">
                  <c:v>118</c:v>
                </c:pt>
                <c:pt idx="1026">
                  <c:v>130</c:v>
                </c:pt>
                <c:pt idx="1027">
                  <c:v>144</c:v>
                </c:pt>
                <c:pt idx="1028">
                  <c:v>151</c:v>
                </c:pt>
                <c:pt idx="1029">
                  <c:v>160</c:v>
                </c:pt>
                <c:pt idx="1030">
                  <c:v>171</c:v>
                </c:pt>
                <c:pt idx="1031">
                  <c:v>201</c:v>
                </c:pt>
                <c:pt idx="1032">
                  <c:v>228</c:v>
                </c:pt>
                <c:pt idx="1033">
                  <c:v>242</c:v>
                </c:pt>
                <c:pt idx="1034">
                  <c:v>291</c:v>
                </c:pt>
                <c:pt idx="1035">
                  <c:v>332</c:v>
                </c:pt>
                <c:pt idx="1036">
                  <c:v>366</c:v>
                </c:pt>
                <c:pt idx="1037">
                  <c:v>372</c:v>
                </c:pt>
                <c:pt idx="1038">
                  <c:v>468</c:v>
                </c:pt>
                <c:pt idx="1039">
                  <c:v>525</c:v>
                </c:pt>
                <c:pt idx="1040">
                  <c:v>601</c:v>
                </c:pt>
                <c:pt idx="1041">
                  <c:v>555</c:v>
                </c:pt>
                <c:pt idx="1042">
                  <c:v>675</c:v>
                </c:pt>
                <c:pt idx="1043">
                  <c:v>766</c:v>
                </c:pt>
                <c:pt idx="1044">
                  <c:v>729</c:v>
                </c:pt>
                <c:pt idx="1045">
                  <c:v>786</c:v>
                </c:pt>
                <c:pt idx="1046">
                  <c:v>772</c:v>
                </c:pt>
                <c:pt idx="1047">
                  <c:v>847</c:v>
                </c:pt>
                <c:pt idx="1048">
                  <c:v>772</c:v>
                </c:pt>
                <c:pt idx="1049">
                  <c:v>788</c:v>
                </c:pt>
                <c:pt idx="1050">
                  <c:v>782</c:v>
                </c:pt>
                <c:pt idx="1051">
                  <c:v>707</c:v>
                </c:pt>
                <c:pt idx="1052">
                  <c:v>748</c:v>
                </c:pt>
                <c:pt idx="1053">
                  <c:v>623</c:v>
                </c:pt>
                <c:pt idx="1054">
                  <c:v>592</c:v>
                </c:pt>
                <c:pt idx="1055">
                  <c:v>556</c:v>
                </c:pt>
                <c:pt idx="1056">
                  <c:v>485</c:v>
                </c:pt>
                <c:pt idx="1057">
                  <c:v>505</c:v>
                </c:pt>
                <c:pt idx="1058">
                  <c:v>417</c:v>
                </c:pt>
                <c:pt idx="1059">
                  <c:v>391</c:v>
                </c:pt>
                <c:pt idx="1060">
                  <c:v>336</c:v>
                </c:pt>
                <c:pt idx="1061">
                  <c:v>310</c:v>
                </c:pt>
                <c:pt idx="1062">
                  <c:v>261</c:v>
                </c:pt>
                <c:pt idx="1063">
                  <c:v>243</c:v>
                </c:pt>
                <c:pt idx="1064">
                  <c:v>221</c:v>
                </c:pt>
                <c:pt idx="1065">
                  <c:v>180</c:v>
                </c:pt>
                <c:pt idx="1066">
                  <c:v>156</c:v>
                </c:pt>
                <c:pt idx="1067">
                  <c:v>137</c:v>
                </c:pt>
                <c:pt idx="1068">
                  <c:v>159</c:v>
                </c:pt>
                <c:pt idx="1069">
                  <c:v>125</c:v>
                </c:pt>
                <c:pt idx="1070">
                  <c:v>151</c:v>
                </c:pt>
                <c:pt idx="1071">
                  <c:v>131</c:v>
                </c:pt>
                <c:pt idx="1072">
                  <c:v>150</c:v>
                </c:pt>
                <c:pt idx="1073">
                  <c:v>138</c:v>
                </c:pt>
                <c:pt idx="1074">
                  <c:v>142</c:v>
                </c:pt>
                <c:pt idx="1075">
                  <c:v>148</c:v>
                </c:pt>
                <c:pt idx="1076">
                  <c:v>141</c:v>
                </c:pt>
                <c:pt idx="1077">
                  <c:v>148</c:v>
                </c:pt>
                <c:pt idx="1078">
                  <c:v>132</c:v>
                </c:pt>
                <c:pt idx="1079">
                  <c:v>140</c:v>
                </c:pt>
                <c:pt idx="1080">
                  <c:v>125</c:v>
                </c:pt>
                <c:pt idx="1081">
                  <c:v>126</c:v>
                </c:pt>
                <c:pt idx="1082">
                  <c:v>143</c:v>
                </c:pt>
                <c:pt idx="1083">
                  <c:v>127</c:v>
                </c:pt>
                <c:pt idx="1084">
                  <c:v>123</c:v>
                </c:pt>
                <c:pt idx="1085">
                  <c:v>149</c:v>
                </c:pt>
                <c:pt idx="1086">
                  <c:v>150</c:v>
                </c:pt>
                <c:pt idx="1087">
                  <c:v>154</c:v>
                </c:pt>
                <c:pt idx="1088">
                  <c:v>158</c:v>
                </c:pt>
                <c:pt idx="1089">
                  <c:v>138</c:v>
                </c:pt>
                <c:pt idx="1090">
                  <c:v>117</c:v>
                </c:pt>
                <c:pt idx="1091">
                  <c:v>138</c:v>
                </c:pt>
                <c:pt idx="1092">
                  <c:v>137</c:v>
                </c:pt>
                <c:pt idx="1093">
                  <c:v>159</c:v>
                </c:pt>
                <c:pt idx="1094">
                  <c:v>135</c:v>
                </c:pt>
                <c:pt idx="1095">
                  <c:v>170</c:v>
                </c:pt>
                <c:pt idx="1096">
                  <c:v>164</c:v>
                </c:pt>
                <c:pt idx="1097">
                  <c:v>147</c:v>
                </c:pt>
                <c:pt idx="1098">
                  <c:v>141</c:v>
                </c:pt>
                <c:pt idx="1099">
                  <c:v>148</c:v>
                </c:pt>
                <c:pt idx="1100">
                  <c:v>143</c:v>
                </c:pt>
                <c:pt idx="1101">
                  <c:v>141</c:v>
                </c:pt>
                <c:pt idx="1102">
                  <c:v>149</c:v>
                </c:pt>
                <c:pt idx="1103">
                  <c:v>137</c:v>
                </c:pt>
                <c:pt idx="1104">
                  <c:v>151</c:v>
                </c:pt>
                <c:pt idx="1105">
                  <c:v>138</c:v>
                </c:pt>
                <c:pt idx="1106">
                  <c:v>137</c:v>
                </c:pt>
                <c:pt idx="1107">
                  <c:v>121</c:v>
                </c:pt>
                <c:pt idx="1108">
                  <c:v>140</c:v>
                </c:pt>
                <c:pt idx="1109">
                  <c:v>111</c:v>
                </c:pt>
                <c:pt idx="1110">
                  <c:v>138</c:v>
                </c:pt>
                <c:pt idx="1111">
                  <c:v>131</c:v>
                </c:pt>
                <c:pt idx="1112">
                  <c:v>120</c:v>
                </c:pt>
                <c:pt idx="1113">
                  <c:v>121</c:v>
                </c:pt>
                <c:pt idx="1114">
                  <c:v>140</c:v>
                </c:pt>
                <c:pt idx="1115">
                  <c:v>127</c:v>
                </c:pt>
                <c:pt idx="1116">
                  <c:v>137</c:v>
                </c:pt>
                <c:pt idx="1117">
                  <c:v>132</c:v>
                </c:pt>
                <c:pt idx="1118">
                  <c:v>130</c:v>
                </c:pt>
                <c:pt idx="1119">
                  <c:v>148</c:v>
                </c:pt>
                <c:pt idx="1120">
                  <c:v>169</c:v>
                </c:pt>
                <c:pt idx="1121">
                  <c:v>149</c:v>
                </c:pt>
                <c:pt idx="1122">
                  <c:v>138</c:v>
                </c:pt>
                <c:pt idx="1123">
                  <c:v>147</c:v>
                </c:pt>
                <c:pt idx="1124">
                  <c:v>142</c:v>
                </c:pt>
                <c:pt idx="1125">
                  <c:v>133</c:v>
                </c:pt>
                <c:pt idx="1126">
                  <c:v>131</c:v>
                </c:pt>
                <c:pt idx="1127">
                  <c:v>133</c:v>
                </c:pt>
                <c:pt idx="1128">
                  <c:v>136</c:v>
                </c:pt>
                <c:pt idx="1129">
                  <c:v>135</c:v>
                </c:pt>
                <c:pt idx="1130">
                  <c:v>123</c:v>
                </c:pt>
                <c:pt idx="1131">
                  <c:v>143</c:v>
                </c:pt>
                <c:pt idx="1132">
                  <c:v>127</c:v>
                </c:pt>
                <c:pt idx="1133">
                  <c:v>142</c:v>
                </c:pt>
                <c:pt idx="1134">
                  <c:v>118</c:v>
                </c:pt>
                <c:pt idx="1135">
                  <c:v>140</c:v>
                </c:pt>
                <c:pt idx="1136">
                  <c:v>113</c:v>
                </c:pt>
                <c:pt idx="1137">
                  <c:v>135</c:v>
                </c:pt>
                <c:pt idx="1138">
                  <c:v>122</c:v>
                </c:pt>
                <c:pt idx="1139">
                  <c:v>138</c:v>
                </c:pt>
                <c:pt idx="1140">
                  <c:v>121</c:v>
                </c:pt>
                <c:pt idx="1141">
                  <c:v>124</c:v>
                </c:pt>
                <c:pt idx="1142">
                  <c:v>134</c:v>
                </c:pt>
                <c:pt idx="1143">
                  <c:v>132</c:v>
                </c:pt>
                <c:pt idx="1144">
                  <c:v>152</c:v>
                </c:pt>
                <c:pt idx="1145">
                  <c:v>128</c:v>
                </c:pt>
                <c:pt idx="1146">
                  <c:v>142</c:v>
                </c:pt>
                <c:pt idx="1147">
                  <c:v>136</c:v>
                </c:pt>
                <c:pt idx="1148">
                  <c:v>163</c:v>
                </c:pt>
                <c:pt idx="1149">
                  <c:v>165</c:v>
                </c:pt>
                <c:pt idx="1150">
                  <c:v>156</c:v>
                </c:pt>
                <c:pt idx="1151">
                  <c:v>158</c:v>
                </c:pt>
                <c:pt idx="1152">
                  <c:v>181</c:v>
                </c:pt>
                <c:pt idx="1153">
                  <c:v>177</c:v>
                </c:pt>
                <c:pt idx="1154">
                  <c:v>174</c:v>
                </c:pt>
                <c:pt idx="1155">
                  <c:v>219</c:v>
                </c:pt>
                <c:pt idx="1156">
                  <c:v>203</c:v>
                </c:pt>
                <c:pt idx="1157">
                  <c:v>171</c:v>
                </c:pt>
                <c:pt idx="1158">
                  <c:v>209</c:v>
                </c:pt>
                <c:pt idx="1159">
                  <c:v>223</c:v>
                </c:pt>
                <c:pt idx="1160">
                  <c:v>184</c:v>
                </c:pt>
                <c:pt idx="1161">
                  <c:v>207</c:v>
                </c:pt>
                <c:pt idx="1162">
                  <c:v>184</c:v>
                </c:pt>
                <c:pt idx="1163">
                  <c:v>185</c:v>
                </c:pt>
                <c:pt idx="1164">
                  <c:v>172</c:v>
                </c:pt>
                <c:pt idx="1165">
                  <c:v>175</c:v>
                </c:pt>
                <c:pt idx="1166">
                  <c:v>178</c:v>
                </c:pt>
                <c:pt idx="1167">
                  <c:v>154</c:v>
                </c:pt>
                <c:pt idx="1168">
                  <c:v>154</c:v>
                </c:pt>
                <c:pt idx="1169">
                  <c:v>153</c:v>
                </c:pt>
                <c:pt idx="1170">
                  <c:v>145</c:v>
                </c:pt>
                <c:pt idx="1171">
                  <c:v>134</c:v>
                </c:pt>
                <c:pt idx="1172">
                  <c:v>140</c:v>
                </c:pt>
                <c:pt idx="1173">
                  <c:v>118</c:v>
                </c:pt>
                <c:pt idx="1174">
                  <c:v>121</c:v>
                </c:pt>
                <c:pt idx="1175">
                  <c:v>115</c:v>
                </c:pt>
                <c:pt idx="1176">
                  <c:v>90</c:v>
                </c:pt>
                <c:pt idx="1177">
                  <c:v>109</c:v>
                </c:pt>
                <c:pt idx="1178">
                  <c:v>94</c:v>
                </c:pt>
                <c:pt idx="1179">
                  <c:v>99</c:v>
                </c:pt>
                <c:pt idx="1180">
                  <c:v>103</c:v>
                </c:pt>
                <c:pt idx="1181">
                  <c:v>93</c:v>
                </c:pt>
                <c:pt idx="1182">
                  <c:v>96</c:v>
                </c:pt>
                <c:pt idx="1183">
                  <c:v>111</c:v>
                </c:pt>
                <c:pt idx="1184">
                  <c:v>102</c:v>
                </c:pt>
                <c:pt idx="1185">
                  <c:v>95</c:v>
                </c:pt>
                <c:pt idx="1186">
                  <c:v>105</c:v>
                </c:pt>
                <c:pt idx="1187">
                  <c:v>75</c:v>
                </c:pt>
                <c:pt idx="1188">
                  <c:v>94</c:v>
                </c:pt>
                <c:pt idx="1189">
                  <c:v>99</c:v>
                </c:pt>
                <c:pt idx="1190">
                  <c:v>95</c:v>
                </c:pt>
                <c:pt idx="1191">
                  <c:v>89</c:v>
                </c:pt>
                <c:pt idx="1192">
                  <c:v>99</c:v>
                </c:pt>
                <c:pt idx="1193">
                  <c:v>91</c:v>
                </c:pt>
                <c:pt idx="1194">
                  <c:v>87</c:v>
                </c:pt>
                <c:pt idx="1195">
                  <c:v>83</c:v>
                </c:pt>
                <c:pt idx="1196">
                  <c:v>83</c:v>
                </c:pt>
                <c:pt idx="1197">
                  <c:v>67</c:v>
                </c:pt>
                <c:pt idx="1198">
                  <c:v>98</c:v>
                </c:pt>
                <c:pt idx="1199">
                  <c:v>80</c:v>
                </c:pt>
                <c:pt idx="1200">
                  <c:v>83</c:v>
                </c:pt>
                <c:pt idx="1201">
                  <c:v>94</c:v>
                </c:pt>
                <c:pt idx="1202">
                  <c:v>81</c:v>
                </c:pt>
                <c:pt idx="1203">
                  <c:v>75</c:v>
                </c:pt>
                <c:pt idx="1204">
                  <c:v>95</c:v>
                </c:pt>
                <c:pt idx="1205">
                  <c:v>83</c:v>
                </c:pt>
                <c:pt idx="1206">
                  <c:v>85</c:v>
                </c:pt>
                <c:pt idx="1207">
                  <c:v>96</c:v>
                </c:pt>
                <c:pt idx="1208">
                  <c:v>75</c:v>
                </c:pt>
                <c:pt idx="1209">
                  <c:v>72</c:v>
                </c:pt>
                <c:pt idx="1210">
                  <c:v>109</c:v>
                </c:pt>
                <c:pt idx="1211">
                  <c:v>87</c:v>
                </c:pt>
                <c:pt idx="1212">
                  <c:v>91</c:v>
                </c:pt>
                <c:pt idx="1213">
                  <c:v>96</c:v>
                </c:pt>
                <c:pt idx="1214">
                  <c:v>76</c:v>
                </c:pt>
                <c:pt idx="1215">
                  <c:v>88</c:v>
                </c:pt>
                <c:pt idx="1216">
                  <c:v>79</c:v>
                </c:pt>
                <c:pt idx="1217">
                  <c:v>85</c:v>
                </c:pt>
                <c:pt idx="1218">
                  <c:v>77</c:v>
                </c:pt>
                <c:pt idx="1219">
                  <c:v>74</c:v>
                </c:pt>
                <c:pt idx="1220">
                  <c:v>77</c:v>
                </c:pt>
                <c:pt idx="1221">
                  <c:v>74</c:v>
                </c:pt>
                <c:pt idx="1222">
                  <c:v>95</c:v>
                </c:pt>
                <c:pt idx="1223">
                  <c:v>80</c:v>
                </c:pt>
                <c:pt idx="1224">
                  <c:v>84</c:v>
                </c:pt>
                <c:pt idx="1225">
                  <c:v>76</c:v>
                </c:pt>
                <c:pt idx="1226">
                  <c:v>82</c:v>
                </c:pt>
                <c:pt idx="1227">
                  <c:v>62</c:v>
                </c:pt>
                <c:pt idx="1228">
                  <c:v>86</c:v>
                </c:pt>
                <c:pt idx="1229">
                  <c:v>77</c:v>
                </c:pt>
                <c:pt idx="1230">
                  <c:v>77</c:v>
                </c:pt>
                <c:pt idx="1231">
                  <c:v>65</c:v>
                </c:pt>
                <c:pt idx="1232">
                  <c:v>95</c:v>
                </c:pt>
                <c:pt idx="1233">
                  <c:v>79</c:v>
                </c:pt>
                <c:pt idx="1234">
                  <c:v>82</c:v>
                </c:pt>
                <c:pt idx="1235">
                  <c:v>80</c:v>
                </c:pt>
                <c:pt idx="1236">
                  <c:v>67</c:v>
                </c:pt>
                <c:pt idx="1237">
                  <c:v>82</c:v>
                </c:pt>
                <c:pt idx="1238">
                  <c:v>96</c:v>
                </c:pt>
                <c:pt idx="1239">
                  <c:v>104</c:v>
                </c:pt>
                <c:pt idx="1240">
                  <c:v>86</c:v>
                </c:pt>
                <c:pt idx="1241">
                  <c:v>73</c:v>
                </c:pt>
                <c:pt idx="1242">
                  <c:v>87</c:v>
                </c:pt>
                <c:pt idx="1243">
                  <c:v>104</c:v>
                </c:pt>
                <c:pt idx="1244">
                  <c:v>101</c:v>
                </c:pt>
                <c:pt idx="1245">
                  <c:v>82</c:v>
                </c:pt>
                <c:pt idx="1246">
                  <c:v>83</c:v>
                </c:pt>
                <c:pt idx="1247">
                  <c:v>83</c:v>
                </c:pt>
                <c:pt idx="1248">
                  <c:v>94</c:v>
                </c:pt>
                <c:pt idx="1249">
                  <c:v>82</c:v>
                </c:pt>
                <c:pt idx="1250">
                  <c:v>104</c:v>
                </c:pt>
                <c:pt idx="1251">
                  <c:v>93</c:v>
                </c:pt>
                <c:pt idx="1252">
                  <c:v>78</c:v>
                </c:pt>
                <c:pt idx="1253">
                  <c:v>80</c:v>
                </c:pt>
                <c:pt idx="1254">
                  <c:v>70</c:v>
                </c:pt>
                <c:pt idx="1255">
                  <c:v>96</c:v>
                </c:pt>
                <c:pt idx="1256">
                  <c:v>76</c:v>
                </c:pt>
                <c:pt idx="1257">
                  <c:v>92</c:v>
                </c:pt>
                <c:pt idx="1258">
                  <c:v>100</c:v>
                </c:pt>
                <c:pt idx="1259">
                  <c:v>90</c:v>
                </c:pt>
                <c:pt idx="1260">
                  <c:v>104</c:v>
                </c:pt>
                <c:pt idx="1261">
                  <c:v>79</c:v>
                </c:pt>
                <c:pt idx="1262">
                  <c:v>96</c:v>
                </c:pt>
                <c:pt idx="1263">
                  <c:v>95</c:v>
                </c:pt>
                <c:pt idx="1264">
                  <c:v>100</c:v>
                </c:pt>
                <c:pt idx="1265">
                  <c:v>76</c:v>
                </c:pt>
                <c:pt idx="1266">
                  <c:v>80</c:v>
                </c:pt>
                <c:pt idx="1267">
                  <c:v>90</c:v>
                </c:pt>
                <c:pt idx="1268">
                  <c:v>84</c:v>
                </c:pt>
                <c:pt idx="1269">
                  <c:v>81</c:v>
                </c:pt>
                <c:pt idx="1270">
                  <c:v>97</c:v>
                </c:pt>
                <c:pt idx="1271">
                  <c:v>72</c:v>
                </c:pt>
                <c:pt idx="1272">
                  <c:v>87</c:v>
                </c:pt>
                <c:pt idx="1273">
                  <c:v>85</c:v>
                </c:pt>
                <c:pt idx="1274">
                  <c:v>78</c:v>
                </c:pt>
                <c:pt idx="1275">
                  <c:v>65</c:v>
                </c:pt>
                <c:pt idx="1276">
                  <c:v>68</c:v>
                </c:pt>
                <c:pt idx="1277">
                  <c:v>77</c:v>
                </c:pt>
                <c:pt idx="1278">
                  <c:v>64</c:v>
                </c:pt>
                <c:pt idx="1279">
                  <c:v>72</c:v>
                </c:pt>
                <c:pt idx="1280">
                  <c:v>80</c:v>
                </c:pt>
                <c:pt idx="1281">
                  <c:v>57</c:v>
                </c:pt>
                <c:pt idx="1282">
                  <c:v>47</c:v>
                </c:pt>
                <c:pt idx="1283">
                  <c:v>69</c:v>
                </c:pt>
                <c:pt idx="1284">
                  <c:v>77</c:v>
                </c:pt>
                <c:pt idx="1285">
                  <c:v>70</c:v>
                </c:pt>
                <c:pt idx="1286">
                  <c:v>67</c:v>
                </c:pt>
                <c:pt idx="1287">
                  <c:v>78</c:v>
                </c:pt>
                <c:pt idx="1288">
                  <c:v>63</c:v>
                </c:pt>
                <c:pt idx="1289">
                  <c:v>81</c:v>
                </c:pt>
                <c:pt idx="1290">
                  <c:v>61</c:v>
                </c:pt>
                <c:pt idx="1291">
                  <c:v>78</c:v>
                </c:pt>
                <c:pt idx="1292">
                  <c:v>75</c:v>
                </c:pt>
                <c:pt idx="1293">
                  <c:v>66</c:v>
                </c:pt>
                <c:pt idx="1294">
                  <c:v>91</c:v>
                </c:pt>
                <c:pt idx="1295">
                  <c:v>78</c:v>
                </c:pt>
                <c:pt idx="1296">
                  <c:v>76</c:v>
                </c:pt>
                <c:pt idx="1297">
                  <c:v>87</c:v>
                </c:pt>
                <c:pt idx="1298">
                  <c:v>83</c:v>
                </c:pt>
                <c:pt idx="1299">
                  <c:v>80</c:v>
                </c:pt>
                <c:pt idx="1300">
                  <c:v>59</c:v>
                </c:pt>
                <c:pt idx="1301">
                  <c:v>66</c:v>
                </c:pt>
                <c:pt idx="1302">
                  <c:v>56</c:v>
                </c:pt>
                <c:pt idx="1303">
                  <c:v>66</c:v>
                </c:pt>
                <c:pt idx="1304">
                  <c:v>82</c:v>
                </c:pt>
                <c:pt idx="1305">
                  <c:v>74</c:v>
                </c:pt>
                <c:pt idx="1306">
                  <c:v>68</c:v>
                </c:pt>
                <c:pt idx="1307">
                  <c:v>63</c:v>
                </c:pt>
                <c:pt idx="1308">
                  <c:v>62</c:v>
                </c:pt>
                <c:pt idx="1309">
                  <c:v>66</c:v>
                </c:pt>
                <c:pt idx="1310">
                  <c:v>75</c:v>
                </c:pt>
                <c:pt idx="1311">
                  <c:v>73</c:v>
                </c:pt>
                <c:pt idx="1312">
                  <c:v>69</c:v>
                </c:pt>
                <c:pt idx="1313">
                  <c:v>83</c:v>
                </c:pt>
                <c:pt idx="1314">
                  <c:v>75</c:v>
                </c:pt>
                <c:pt idx="1315">
                  <c:v>73</c:v>
                </c:pt>
                <c:pt idx="1316">
                  <c:v>88</c:v>
                </c:pt>
                <c:pt idx="1317">
                  <c:v>67</c:v>
                </c:pt>
                <c:pt idx="1318">
                  <c:v>60</c:v>
                </c:pt>
                <c:pt idx="1319">
                  <c:v>72</c:v>
                </c:pt>
                <c:pt idx="1320">
                  <c:v>77</c:v>
                </c:pt>
                <c:pt idx="1321">
                  <c:v>66</c:v>
                </c:pt>
                <c:pt idx="1322">
                  <c:v>60</c:v>
                </c:pt>
                <c:pt idx="1323">
                  <c:v>59</c:v>
                </c:pt>
                <c:pt idx="1324">
                  <c:v>64</c:v>
                </c:pt>
                <c:pt idx="1325">
                  <c:v>76</c:v>
                </c:pt>
                <c:pt idx="1326">
                  <c:v>61</c:v>
                </c:pt>
                <c:pt idx="1327">
                  <c:v>63</c:v>
                </c:pt>
                <c:pt idx="1328">
                  <c:v>61</c:v>
                </c:pt>
                <c:pt idx="1329">
                  <c:v>69</c:v>
                </c:pt>
                <c:pt idx="1330">
                  <c:v>73</c:v>
                </c:pt>
                <c:pt idx="1331">
                  <c:v>64</c:v>
                </c:pt>
                <c:pt idx="1332">
                  <c:v>65</c:v>
                </c:pt>
                <c:pt idx="1333">
                  <c:v>58</c:v>
                </c:pt>
                <c:pt idx="1334">
                  <c:v>63</c:v>
                </c:pt>
                <c:pt idx="1335">
                  <c:v>59</c:v>
                </c:pt>
                <c:pt idx="1336">
                  <c:v>62</c:v>
                </c:pt>
                <c:pt idx="1337">
                  <c:v>74</c:v>
                </c:pt>
                <c:pt idx="1338">
                  <c:v>54</c:v>
                </c:pt>
                <c:pt idx="1339">
                  <c:v>76</c:v>
                </c:pt>
                <c:pt idx="1340">
                  <c:v>76</c:v>
                </c:pt>
                <c:pt idx="1341">
                  <c:v>61</c:v>
                </c:pt>
                <c:pt idx="1342">
                  <c:v>47</c:v>
                </c:pt>
                <c:pt idx="1343">
                  <c:v>75</c:v>
                </c:pt>
                <c:pt idx="1344">
                  <c:v>61</c:v>
                </c:pt>
                <c:pt idx="1345">
                  <c:v>66</c:v>
                </c:pt>
                <c:pt idx="1346">
                  <c:v>56</c:v>
                </c:pt>
                <c:pt idx="1347">
                  <c:v>53</c:v>
                </c:pt>
                <c:pt idx="1348">
                  <c:v>69</c:v>
                </c:pt>
                <c:pt idx="1349">
                  <c:v>53</c:v>
                </c:pt>
                <c:pt idx="1350">
                  <c:v>61</c:v>
                </c:pt>
                <c:pt idx="1351">
                  <c:v>68</c:v>
                </c:pt>
                <c:pt idx="1352">
                  <c:v>60</c:v>
                </c:pt>
                <c:pt idx="1353">
                  <c:v>67</c:v>
                </c:pt>
                <c:pt idx="1354">
                  <c:v>65</c:v>
                </c:pt>
                <c:pt idx="1355">
                  <c:v>78</c:v>
                </c:pt>
                <c:pt idx="1356">
                  <c:v>62</c:v>
                </c:pt>
                <c:pt idx="1357">
                  <c:v>56</c:v>
                </c:pt>
                <c:pt idx="1358">
                  <c:v>62</c:v>
                </c:pt>
                <c:pt idx="1359">
                  <c:v>62</c:v>
                </c:pt>
                <c:pt idx="1360">
                  <c:v>56</c:v>
                </c:pt>
                <c:pt idx="1361">
                  <c:v>59</c:v>
                </c:pt>
                <c:pt idx="1362">
                  <c:v>60</c:v>
                </c:pt>
                <c:pt idx="1363">
                  <c:v>54</c:v>
                </c:pt>
                <c:pt idx="1364">
                  <c:v>50</c:v>
                </c:pt>
                <c:pt idx="1365">
                  <c:v>81</c:v>
                </c:pt>
                <c:pt idx="1366">
                  <c:v>57</c:v>
                </c:pt>
                <c:pt idx="1367">
                  <c:v>52</c:v>
                </c:pt>
                <c:pt idx="1368">
                  <c:v>56</c:v>
                </c:pt>
                <c:pt idx="1369">
                  <c:v>61</c:v>
                </c:pt>
                <c:pt idx="1370">
                  <c:v>80</c:v>
                </c:pt>
                <c:pt idx="1371">
                  <c:v>76</c:v>
                </c:pt>
                <c:pt idx="1372">
                  <c:v>57</c:v>
                </c:pt>
                <c:pt idx="1373">
                  <c:v>62</c:v>
                </c:pt>
                <c:pt idx="1374">
                  <c:v>61</c:v>
                </c:pt>
                <c:pt idx="1375">
                  <c:v>41</c:v>
                </c:pt>
                <c:pt idx="1376">
                  <c:v>69</c:v>
                </c:pt>
                <c:pt idx="1377">
                  <c:v>60</c:v>
                </c:pt>
                <c:pt idx="1378">
                  <c:v>51</c:v>
                </c:pt>
                <c:pt idx="1379">
                  <c:v>80</c:v>
                </c:pt>
                <c:pt idx="1380">
                  <c:v>57</c:v>
                </c:pt>
                <c:pt idx="1381">
                  <c:v>52</c:v>
                </c:pt>
                <c:pt idx="1382">
                  <c:v>44</c:v>
                </c:pt>
                <c:pt idx="1383">
                  <c:v>68</c:v>
                </c:pt>
                <c:pt idx="1384">
                  <c:v>57</c:v>
                </c:pt>
                <c:pt idx="1385">
                  <c:v>51</c:v>
                </c:pt>
                <c:pt idx="1386">
                  <c:v>45</c:v>
                </c:pt>
                <c:pt idx="1387">
                  <c:v>73</c:v>
                </c:pt>
                <c:pt idx="1388">
                  <c:v>62</c:v>
                </c:pt>
                <c:pt idx="1389">
                  <c:v>64</c:v>
                </c:pt>
                <c:pt idx="1390">
                  <c:v>67</c:v>
                </c:pt>
                <c:pt idx="1391">
                  <c:v>59</c:v>
                </c:pt>
                <c:pt idx="1392">
                  <c:v>70</c:v>
                </c:pt>
                <c:pt idx="1393">
                  <c:v>60</c:v>
                </c:pt>
                <c:pt idx="1394">
                  <c:v>61</c:v>
                </c:pt>
                <c:pt idx="1395">
                  <c:v>60</c:v>
                </c:pt>
                <c:pt idx="1396">
                  <c:v>55</c:v>
                </c:pt>
                <c:pt idx="1397">
                  <c:v>60</c:v>
                </c:pt>
                <c:pt idx="1398">
                  <c:v>49</c:v>
                </c:pt>
                <c:pt idx="1399">
                  <c:v>57</c:v>
                </c:pt>
                <c:pt idx="1400">
                  <c:v>63</c:v>
                </c:pt>
                <c:pt idx="1401">
                  <c:v>55</c:v>
                </c:pt>
                <c:pt idx="1402">
                  <c:v>66</c:v>
                </c:pt>
                <c:pt idx="1403">
                  <c:v>66</c:v>
                </c:pt>
                <c:pt idx="1404">
                  <c:v>52</c:v>
                </c:pt>
                <c:pt idx="1405">
                  <c:v>55</c:v>
                </c:pt>
                <c:pt idx="1406">
                  <c:v>72</c:v>
                </c:pt>
                <c:pt idx="1407">
                  <c:v>68</c:v>
                </c:pt>
                <c:pt idx="1408">
                  <c:v>56</c:v>
                </c:pt>
                <c:pt idx="1409">
                  <c:v>67</c:v>
                </c:pt>
                <c:pt idx="1410">
                  <c:v>62</c:v>
                </c:pt>
                <c:pt idx="1411">
                  <c:v>46</c:v>
                </c:pt>
                <c:pt idx="1412">
                  <c:v>66</c:v>
                </c:pt>
                <c:pt idx="1413">
                  <c:v>58</c:v>
                </c:pt>
                <c:pt idx="1414">
                  <c:v>69</c:v>
                </c:pt>
                <c:pt idx="1415">
                  <c:v>63</c:v>
                </c:pt>
                <c:pt idx="1416">
                  <c:v>48</c:v>
                </c:pt>
                <c:pt idx="1417">
                  <c:v>52</c:v>
                </c:pt>
                <c:pt idx="1418">
                  <c:v>54</c:v>
                </c:pt>
                <c:pt idx="1419">
                  <c:v>60</c:v>
                </c:pt>
                <c:pt idx="1420">
                  <c:v>39</c:v>
                </c:pt>
                <c:pt idx="1421">
                  <c:v>59</c:v>
                </c:pt>
                <c:pt idx="1422">
                  <c:v>42</c:v>
                </c:pt>
                <c:pt idx="1423">
                  <c:v>53</c:v>
                </c:pt>
                <c:pt idx="1424">
                  <c:v>56</c:v>
                </c:pt>
                <c:pt idx="1425">
                  <c:v>50</c:v>
                </c:pt>
                <c:pt idx="1426">
                  <c:v>60</c:v>
                </c:pt>
                <c:pt idx="1427">
                  <c:v>51</c:v>
                </c:pt>
                <c:pt idx="1428">
                  <c:v>59</c:v>
                </c:pt>
                <c:pt idx="1429">
                  <c:v>49</c:v>
                </c:pt>
                <c:pt idx="1430">
                  <c:v>46</c:v>
                </c:pt>
                <c:pt idx="1431">
                  <c:v>43</c:v>
                </c:pt>
                <c:pt idx="1432">
                  <c:v>47</c:v>
                </c:pt>
                <c:pt idx="1433">
                  <c:v>43</c:v>
                </c:pt>
                <c:pt idx="1434">
                  <c:v>66</c:v>
                </c:pt>
                <c:pt idx="1435">
                  <c:v>49</c:v>
                </c:pt>
                <c:pt idx="1436">
                  <c:v>48</c:v>
                </c:pt>
                <c:pt idx="1437">
                  <c:v>48</c:v>
                </c:pt>
                <c:pt idx="1438">
                  <c:v>56</c:v>
                </c:pt>
                <c:pt idx="1439">
                  <c:v>54</c:v>
                </c:pt>
                <c:pt idx="1440">
                  <c:v>49</c:v>
                </c:pt>
                <c:pt idx="1441">
                  <c:v>57</c:v>
                </c:pt>
                <c:pt idx="1442">
                  <c:v>57</c:v>
                </c:pt>
                <c:pt idx="1443">
                  <c:v>55</c:v>
                </c:pt>
                <c:pt idx="1444">
                  <c:v>56</c:v>
                </c:pt>
                <c:pt idx="1445">
                  <c:v>61</c:v>
                </c:pt>
                <c:pt idx="1446">
                  <c:v>57</c:v>
                </c:pt>
                <c:pt idx="1447">
                  <c:v>53</c:v>
                </c:pt>
                <c:pt idx="1448">
                  <c:v>60</c:v>
                </c:pt>
                <c:pt idx="1449">
                  <c:v>53</c:v>
                </c:pt>
                <c:pt idx="1450">
                  <c:v>49</c:v>
                </c:pt>
                <c:pt idx="1451">
                  <c:v>47</c:v>
                </c:pt>
                <c:pt idx="1452">
                  <c:v>51</c:v>
                </c:pt>
                <c:pt idx="1453">
                  <c:v>44</c:v>
                </c:pt>
                <c:pt idx="1454">
                  <c:v>49</c:v>
                </c:pt>
                <c:pt idx="1455">
                  <c:v>45</c:v>
                </c:pt>
                <c:pt idx="1456">
                  <c:v>55</c:v>
                </c:pt>
                <c:pt idx="1457">
                  <c:v>52</c:v>
                </c:pt>
                <c:pt idx="1458">
                  <c:v>46</c:v>
                </c:pt>
                <c:pt idx="1459">
                  <c:v>57</c:v>
                </c:pt>
                <c:pt idx="1460">
                  <c:v>48</c:v>
                </c:pt>
                <c:pt idx="1461">
                  <c:v>63</c:v>
                </c:pt>
                <c:pt idx="1462">
                  <c:v>41</c:v>
                </c:pt>
                <c:pt idx="1463">
                  <c:v>46</c:v>
                </c:pt>
                <c:pt idx="1464">
                  <c:v>57</c:v>
                </c:pt>
                <c:pt idx="1465">
                  <c:v>54</c:v>
                </c:pt>
                <c:pt idx="1466">
                  <c:v>51</c:v>
                </c:pt>
                <c:pt idx="1467">
                  <c:v>48</c:v>
                </c:pt>
                <c:pt idx="1468">
                  <c:v>47</c:v>
                </c:pt>
                <c:pt idx="1469">
                  <c:v>60</c:v>
                </c:pt>
                <c:pt idx="1470">
                  <c:v>61</c:v>
                </c:pt>
                <c:pt idx="1471">
                  <c:v>62</c:v>
                </c:pt>
                <c:pt idx="1472">
                  <c:v>56</c:v>
                </c:pt>
                <c:pt idx="1473">
                  <c:v>49</c:v>
                </c:pt>
                <c:pt idx="1474">
                  <c:v>52</c:v>
                </c:pt>
                <c:pt idx="1475">
                  <c:v>55</c:v>
                </c:pt>
                <c:pt idx="1476">
                  <c:v>57</c:v>
                </c:pt>
                <c:pt idx="1477">
                  <c:v>37</c:v>
                </c:pt>
                <c:pt idx="1478">
                  <c:v>46</c:v>
                </c:pt>
                <c:pt idx="1479">
                  <c:v>57</c:v>
                </c:pt>
                <c:pt idx="1480">
                  <c:v>46</c:v>
                </c:pt>
                <c:pt idx="1481">
                  <c:v>43</c:v>
                </c:pt>
                <c:pt idx="1482">
                  <c:v>50</c:v>
                </c:pt>
                <c:pt idx="1483">
                  <c:v>53</c:v>
                </c:pt>
                <c:pt idx="1484">
                  <c:v>47</c:v>
                </c:pt>
                <c:pt idx="1485">
                  <c:v>49</c:v>
                </c:pt>
                <c:pt idx="1486">
                  <c:v>63</c:v>
                </c:pt>
                <c:pt idx="1487">
                  <c:v>54</c:v>
                </c:pt>
                <c:pt idx="1488">
                  <c:v>43</c:v>
                </c:pt>
                <c:pt idx="1489">
                  <c:v>53</c:v>
                </c:pt>
                <c:pt idx="1490">
                  <c:v>44</c:v>
                </c:pt>
                <c:pt idx="1491">
                  <c:v>53</c:v>
                </c:pt>
                <c:pt idx="1492">
                  <c:v>59</c:v>
                </c:pt>
                <c:pt idx="1493">
                  <c:v>47</c:v>
                </c:pt>
                <c:pt idx="1494">
                  <c:v>54</c:v>
                </c:pt>
                <c:pt idx="1495">
                  <c:v>41</c:v>
                </c:pt>
                <c:pt idx="1496">
                  <c:v>51</c:v>
                </c:pt>
                <c:pt idx="1497">
                  <c:v>62</c:v>
                </c:pt>
                <c:pt idx="1498">
                  <c:v>45</c:v>
                </c:pt>
                <c:pt idx="1499">
                  <c:v>58</c:v>
                </c:pt>
                <c:pt idx="1500">
                  <c:v>48</c:v>
                </c:pt>
                <c:pt idx="1501">
                  <c:v>35</c:v>
                </c:pt>
                <c:pt idx="1502">
                  <c:v>45</c:v>
                </c:pt>
                <c:pt idx="1503">
                  <c:v>55</c:v>
                </c:pt>
                <c:pt idx="1504">
                  <c:v>51</c:v>
                </c:pt>
                <c:pt idx="1505">
                  <c:v>45</c:v>
                </c:pt>
                <c:pt idx="1506">
                  <c:v>50</c:v>
                </c:pt>
                <c:pt idx="1507">
                  <c:v>54</c:v>
                </c:pt>
                <c:pt idx="1508">
                  <c:v>60</c:v>
                </c:pt>
                <c:pt idx="1509">
                  <c:v>49</c:v>
                </c:pt>
                <c:pt idx="1510">
                  <c:v>59</c:v>
                </c:pt>
                <c:pt idx="1511">
                  <c:v>51</c:v>
                </c:pt>
                <c:pt idx="1512">
                  <c:v>45</c:v>
                </c:pt>
                <c:pt idx="1513">
                  <c:v>39</c:v>
                </c:pt>
                <c:pt idx="1514">
                  <c:v>50</c:v>
                </c:pt>
                <c:pt idx="1515">
                  <c:v>37</c:v>
                </c:pt>
                <c:pt idx="1516">
                  <c:v>47</c:v>
                </c:pt>
                <c:pt idx="1517">
                  <c:v>41</c:v>
                </c:pt>
                <c:pt idx="1518">
                  <c:v>48</c:v>
                </c:pt>
                <c:pt idx="1519">
                  <c:v>53</c:v>
                </c:pt>
                <c:pt idx="1520">
                  <c:v>52</c:v>
                </c:pt>
                <c:pt idx="1521">
                  <c:v>59</c:v>
                </c:pt>
                <c:pt idx="1522">
                  <c:v>50</c:v>
                </c:pt>
                <c:pt idx="1523">
                  <c:v>64</c:v>
                </c:pt>
                <c:pt idx="1524">
                  <c:v>45</c:v>
                </c:pt>
                <c:pt idx="1525">
                  <c:v>43</c:v>
                </c:pt>
                <c:pt idx="1526">
                  <c:v>47</c:v>
                </c:pt>
                <c:pt idx="1527">
                  <c:v>53</c:v>
                </c:pt>
                <c:pt idx="1528">
                  <c:v>40</c:v>
                </c:pt>
                <c:pt idx="1529">
                  <c:v>55</c:v>
                </c:pt>
                <c:pt idx="1530">
                  <c:v>33</c:v>
                </c:pt>
                <c:pt idx="1531">
                  <c:v>53</c:v>
                </c:pt>
                <c:pt idx="1532">
                  <c:v>44</c:v>
                </c:pt>
                <c:pt idx="1533">
                  <c:v>56</c:v>
                </c:pt>
                <c:pt idx="1534">
                  <c:v>30</c:v>
                </c:pt>
                <c:pt idx="1535">
                  <c:v>38</c:v>
                </c:pt>
                <c:pt idx="1536">
                  <c:v>40</c:v>
                </c:pt>
                <c:pt idx="1537">
                  <c:v>35</c:v>
                </c:pt>
                <c:pt idx="1538">
                  <c:v>50</c:v>
                </c:pt>
                <c:pt idx="1539">
                  <c:v>44</c:v>
                </c:pt>
                <c:pt idx="1540">
                  <c:v>48</c:v>
                </c:pt>
                <c:pt idx="1541">
                  <c:v>53</c:v>
                </c:pt>
                <c:pt idx="1542">
                  <c:v>49</c:v>
                </c:pt>
                <c:pt idx="1543">
                  <c:v>45</c:v>
                </c:pt>
                <c:pt idx="1544">
                  <c:v>48</c:v>
                </c:pt>
                <c:pt idx="1545">
                  <c:v>48</c:v>
                </c:pt>
                <c:pt idx="1546">
                  <c:v>44</c:v>
                </c:pt>
                <c:pt idx="1547">
                  <c:v>57</c:v>
                </c:pt>
                <c:pt idx="1548">
                  <c:v>55</c:v>
                </c:pt>
                <c:pt idx="1549">
                  <c:v>50</c:v>
                </c:pt>
                <c:pt idx="1550">
                  <c:v>53</c:v>
                </c:pt>
                <c:pt idx="1551">
                  <c:v>44</c:v>
                </c:pt>
                <c:pt idx="1552">
                  <c:v>52</c:v>
                </c:pt>
                <c:pt idx="1553">
                  <c:v>48</c:v>
                </c:pt>
                <c:pt idx="1554">
                  <c:v>43</c:v>
                </c:pt>
                <c:pt idx="1555">
                  <c:v>39</c:v>
                </c:pt>
                <c:pt idx="1556">
                  <c:v>31</c:v>
                </c:pt>
                <c:pt idx="1557">
                  <c:v>70</c:v>
                </c:pt>
                <c:pt idx="1558">
                  <c:v>46</c:v>
                </c:pt>
                <c:pt idx="1559">
                  <c:v>40</c:v>
                </c:pt>
                <c:pt idx="1560">
                  <c:v>49</c:v>
                </c:pt>
                <c:pt idx="1561">
                  <c:v>50</c:v>
                </c:pt>
                <c:pt idx="1562">
                  <c:v>47</c:v>
                </c:pt>
                <c:pt idx="1563">
                  <c:v>54</c:v>
                </c:pt>
                <c:pt idx="1564">
                  <c:v>45</c:v>
                </c:pt>
                <c:pt idx="1565">
                  <c:v>42</c:v>
                </c:pt>
                <c:pt idx="1566">
                  <c:v>39</c:v>
                </c:pt>
                <c:pt idx="1567">
                  <c:v>51</c:v>
                </c:pt>
                <c:pt idx="1568">
                  <c:v>30</c:v>
                </c:pt>
                <c:pt idx="1569">
                  <c:v>50</c:v>
                </c:pt>
                <c:pt idx="1570">
                  <c:v>45</c:v>
                </c:pt>
                <c:pt idx="1571">
                  <c:v>48</c:v>
                </c:pt>
                <c:pt idx="1572">
                  <c:v>31</c:v>
                </c:pt>
                <c:pt idx="1573">
                  <c:v>40</c:v>
                </c:pt>
                <c:pt idx="1574">
                  <c:v>48</c:v>
                </c:pt>
                <c:pt idx="1575">
                  <c:v>42</c:v>
                </c:pt>
                <c:pt idx="1576">
                  <c:v>51</c:v>
                </c:pt>
                <c:pt idx="1577">
                  <c:v>47</c:v>
                </c:pt>
                <c:pt idx="1578">
                  <c:v>37</c:v>
                </c:pt>
                <c:pt idx="1579">
                  <c:v>45</c:v>
                </c:pt>
                <c:pt idx="1580">
                  <c:v>33</c:v>
                </c:pt>
                <c:pt idx="1581">
                  <c:v>40</c:v>
                </c:pt>
                <c:pt idx="1582">
                  <c:v>43</c:v>
                </c:pt>
                <c:pt idx="1583">
                  <c:v>38</c:v>
                </c:pt>
                <c:pt idx="1584">
                  <c:v>41</c:v>
                </c:pt>
                <c:pt idx="1585">
                  <c:v>45</c:v>
                </c:pt>
                <c:pt idx="1586">
                  <c:v>41</c:v>
                </c:pt>
                <c:pt idx="1587">
                  <c:v>43</c:v>
                </c:pt>
                <c:pt idx="1588">
                  <c:v>48</c:v>
                </c:pt>
                <c:pt idx="1589">
                  <c:v>37</c:v>
                </c:pt>
                <c:pt idx="1590">
                  <c:v>44</c:v>
                </c:pt>
                <c:pt idx="1591">
                  <c:v>50</c:v>
                </c:pt>
                <c:pt idx="1592">
                  <c:v>41</c:v>
                </c:pt>
                <c:pt idx="1593">
                  <c:v>45</c:v>
                </c:pt>
                <c:pt idx="1594">
                  <c:v>39</c:v>
                </c:pt>
                <c:pt idx="1595">
                  <c:v>50</c:v>
                </c:pt>
                <c:pt idx="1596">
                  <c:v>48</c:v>
                </c:pt>
                <c:pt idx="1597">
                  <c:v>42</c:v>
                </c:pt>
                <c:pt idx="1598">
                  <c:v>37</c:v>
                </c:pt>
                <c:pt idx="1599">
                  <c:v>40</c:v>
                </c:pt>
                <c:pt idx="1600">
                  <c:v>46</c:v>
                </c:pt>
                <c:pt idx="1601">
                  <c:v>47</c:v>
                </c:pt>
                <c:pt idx="1602">
                  <c:v>46</c:v>
                </c:pt>
                <c:pt idx="1603">
                  <c:v>54</c:v>
                </c:pt>
                <c:pt idx="1604">
                  <c:v>37</c:v>
                </c:pt>
                <c:pt idx="1605">
                  <c:v>40</c:v>
                </c:pt>
                <c:pt idx="1606">
                  <c:v>40</c:v>
                </c:pt>
                <c:pt idx="1607">
                  <c:v>47</c:v>
                </c:pt>
                <c:pt idx="1608">
                  <c:v>57</c:v>
                </c:pt>
                <c:pt idx="1609">
                  <c:v>48</c:v>
                </c:pt>
                <c:pt idx="1610">
                  <c:v>37</c:v>
                </c:pt>
                <c:pt idx="1611">
                  <c:v>36</c:v>
                </c:pt>
                <c:pt idx="1612">
                  <c:v>37</c:v>
                </c:pt>
                <c:pt idx="1613">
                  <c:v>47</c:v>
                </c:pt>
                <c:pt idx="1614">
                  <c:v>35</c:v>
                </c:pt>
                <c:pt idx="1615">
                  <c:v>44</c:v>
                </c:pt>
                <c:pt idx="1616">
                  <c:v>34</c:v>
                </c:pt>
                <c:pt idx="1617">
                  <c:v>53</c:v>
                </c:pt>
                <c:pt idx="1618">
                  <c:v>47</c:v>
                </c:pt>
                <c:pt idx="1619">
                  <c:v>39</c:v>
                </c:pt>
                <c:pt idx="1620">
                  <c:v>37</c:v>
                </c:pt>
                <c:pt idx="1621">
                  <c:v>28</c:v>
                </c:pt>
                <c:pt idx="1622">
                  <c:v>37</c:v>
                </c:pt>
                <c:pt idx="1623">
                  <c:v>34</c:v>
                </c:pt>
                <c:pt idx="1624">
                  <c:v>37</c:v>
                </c:pt>
                <c:pt idx="1625">
                  <c:v>59</c:v>
                </c:pt>
                <c:pt idx="1626">
                  <c:v>52</c:v>
                </c:pt>
                <c:pt idx="1627">
                  <c:v>40</c:v>
                </c:pt>
                <c:pt idx="1628">
                  <c:v>40</c:v>
                </c:pt>
                <c:pt idx="1629">
                  <c:v>37</c:v>
                </c:pt>
                <c:pt idx="1630">
                  <c:v>33</c:v>
                </c:pt>
                <c:pt idx="1631">
                  <c:v>45</c:v>
                </c:pt>
                <c:pt idx="1632">
                  <c:v>40</c:v>
                </c:pt>
                <c:pt idx="1633">
                  <c:v>40</c:v>
                </c:pt>
                <c:pt idx="1634">
                  <c:v>49</c:v>
                </c:pt>
                <c:pt idx="1635">
                  <c:v>34</c:v>
                </c:pt>
                <c:pt idx="1636">
                  <c:v>45</c:v>
                </c:pt>
                <c:pt idx="1637">
                  <c:v>47</c:v>
                </c:pt>
                <c:pt idx="1638">
                  <c:v>43</c:v>
                </c:pt>
                <c:pt idx="1639">
                  <c:v>54</c:v>
                </c:pt>
                <c:pt idx="1640">
                  <c:v>38</c:v>
                </c:pt>
                <c:pt idx="1641">
                  <c:v>42</c:v>
                </c:pt>
                <c:pt idx="1642">
                  <c:v>31</c:v>
                </c:pt>
                <c:pt idx="1643">
                  <c:v>51</c:v>
                </c:pt>
                <c:pt idx="1644">
                  <c:v>44</c:v>
                </c:pt>
                <c:pt idx="1645">
                  <c:v>43</c:v>
                </c:pt>
                <c:pt idx="1646">
                  <c:v>46</c:v>
                </c:pt>
                <c:pt idx="1647">
                  <c:v>49</c:v>
                </c:pt>
                <c:pt idx="1648">
                  <c:v>37</c:v>
                </c:pt>
                <c:pt idx="1649">
                  <c:v>37</c:v>
                </c:pt>
                <c:pt idx="1650">
                  <c:v>48</c:v>
                </c:pt>
                <c:pt idx="1651">
                  <c:v>38</c:v>
                </c:pt>
                <c:pt idx="1652">
                  <c:v>34</c:v>
                </c:pt>
                <c:pt idx="1653">
                  <c:v>49</c:v>
                </c:pt>
                <c:pt idx="1654">
                  <c:v>41</c:v>
                </c:pt>
                <c:pt idx="1655">
                  <c:v>40</c:v>
                </c:pt>
                <c:pt idx="1656">
                  <c:v>49</c:v>
                </c:pt>
                <c:pt idx="1657">
                  <c:v>43</c:v>
                </c:pt>
                <c:pt idx="1658">
                  <c:v>55</c:v>
                </c:pt>
                <c:pt idx="1659">
                  <c:v>35</c:v>
                </c:pt>
                <c:pt idx="1660">
                  <c:v>41</c:v>
                </c:pt>
                <c:pt idx="1661">
                  <c:v>43</c:v>
                </c:pt>
                <c:pt idx="1662">
                  <c:v>37</c:v>
                </c:pt>
                <c:pt idx="1663">
                  <c:v>45</c:v>
                </c:pt>
                <c:pt idx="1664">
                  <c:v>45</c:v>
                </c:pt>
                <c:pt idx="1665">
                  <c:v>43</c:v>
                </c:pt>
                <c:pt idx="1666">
                  <c:v>40</c:v>
                </c:pt>
                <c:pt idx="1667">
                  <c:v>44</c:v>
                </c:pt>
                <c:pt idx="1668">
                  <c:v>41</c:v>
                </c:pt>
                <c:pt idx="1669">
                  <c:v>50</c:v>
                </c:pt>
                <c:pt idx="1670">
                  <c:v>40</c:v>
                </c:pt>
                <c:pt idx="1671">
                  <c:v>49</c:v>
                </c:pt>
                <c:pt idx="1672">
                  <c:v>43</c:v>
                </c:pt>
                <c:pt idx="1673">
                  <c:v>58</c:v>
                </c:pt>
                <c:pt idx="1674">
                  <c:v>39</c:v>
                </c:pt>
                <c:pt idx="1675">
                  <c:v>49</c:v>
                </c:pt>
                <c:pt idx="1676">
                  <c:v>37</c:v>
                </c:pt>
                <c:pt idx="1677">
                  <c:v>28</c:v>
                </c:pt>
                <c:pt idx="1678">
                  <c:v>49</c:v>
                </c:pt>
                <c:pt idx="1679">
                  <c:v>37</c:v>
                </c:pt>
                <c:pt idx="1680">
                  <c:v>41</c:v>
                </c:pt>
                <c:pt idx="1681">
                  <c:v>39</c:v>
                </c:pt>
                <c:pt idx="1682">
                  <c:v>32</c:v>
                </c:pt>
                <c:pt idx="1683">
                  <c:v>49</c:v>
                </c:pt>
                <c:pt idx="1684">
                  <c:v>58</c:v>
                </c:pt>
                <c:pt idx="1685">
                  <c:v>45</c:v>
                </c:pt>
                <c:pt idx="1686">
                  <c:v>54</c:v>
                </c:pt>
                <c:pt idx="1687">
                  <c:v>33</c:v>
                </c:pt>
                <c:pt idx="1688">
                  <c:v>38</c:v>
                </c:pt>
                <c:pt idx="1689">
                  <c:v>48</c:v>
                </c:pt>
                <c:pt idx="1690">
                  <c:v>44</c:v>
                </c:pt>
                <c:pt idx="1691">
                  <c:v>40</c:v>
                </c:pt>
                <c:pt idx="1692">
                  <c:v>38</c:v>
                </c:pt>
                <c:pt idx="1693">
                  <c:v>47</c:v>
                </c:pt>
                <c:pt idx="1694">
                  <c:v>37</c:v>
                </c:pt>
                <c:pt idx="1695">
                  <c:v>42</c:v>
                </c:pt>
                <c:pt idx="1696">
                  <c:v>41</c:v>
                </c:pt>
                <c:pt idx="1697">
                  <c:v>42</c:v>
                </c:pt>
                <c:pt idx="1698">
                  <c:v>41</c:v>
                </c:pt>
                <c:pt idx="1699">
                  <c:v>33</c:v>
                </c:pt>
                <c:pt idx="1700">
                  <c:v>42</c:v>
                </c:pt>
                <c:pt idx="1701">
                  <c:v>34</c:v>
                </c:pt>
                <c:pt idx="1702">
                  <c:v>42</c:v>
                </c:pt>
                <c:pt idx="1703">
                  <c:v>35</c:v>
                </c:pt>
                <c:pt idx="1704">
                  <c:v>40</c:v>
                </c:pt>
                <c:pt idx="1705">
                  <c:v>39</c:v>
                </c:pt>
                <c:pt idx="1706">
                  <c:v>48</c:v>
                </c:pt>
                <c:pt idx="1707">
                  <c:v>49</c:v>
                </c:pt>
                <c:pt idx="1708">
                  <c:v>51</c:v>
                </c:pt>
                <c:pt idx="1709">
                  <c:v>35</c:v>
                </c:pt>
                <c:pt idx="1710">
                  <c:v>33</c:v>
                </c:pt>
                <c:pt idx="1711">
                  <c:v>42</c:v>
                </c:pt>
                <c:pt idx="1712">
                  <c:v>30</c:v>
                </c:pt>
                <c:pt idx="1713">
                  <c:v>27</c:v>
                </c:pt>
                <c:pt idx="1714">
                  <c:v>28</c:v>
                </c:pt>
                <c:pt idx="1715">
                  <c:v>30</c:v>
                </c:pt>
                <c:pt idx="1716">
                  <c:v>42</c:v>
                </c:pt>
                <c:pt idx="1717">
                  <c:v>39</c:v>
                </c:pt>
                <c:pt idx="1718">
                  <c:v>31</c:v>
                </c:pt>
                <c:pt idx="1719">
                  <c:v>37</c:v>
                </c:pt>
                <c:pt idx="1720">
                  <c:v>31</c:v>
                </c:pt>
                <c:pt idx="1721">
                  <c:v>35</c:v>
                </c:pt>
                <c:pt idx="1722">
                  <c:v>39</c:v>
                </c:pt>
                <c:pt idx="1723">
                  <c:v>38</c:v>
                </c:pt>
                <c:pt idx="1724">
                  <c:v>44</c:v>
                </c:pt>
                <c:pt idx="1725">
                  <c:v>40</c:v>
                </c:pt>
                <c:pt idx="1726">
                  <c:v>54</c:v>
                </c:pt>
                <c:pt idx="1727">
                  <c:v>30</c:v>
                </c:pt>
                <c:pt idx="1728">
                  <c:v>35</c:v>
                </c:pt>
                <c:pt idx="1729">
                  <c:v>31</c:v>
                </c:pt>
                <c:pt idx="1730">
                  <c:v>44</c:v>
                </c:pt>
                <c:pt idx="1731">
                  <c:v>46</c:v>
                </c:pt>
                <c:pt idx="1732">
                  <c:v>35</c:v>
                </c:pt>
                <c:pt idx="1733">
                  <c:v>42</c:v>
                </c:pt>
                <c:pt idx="1734">
                  <c:v>35</c:v>
                </c:pt>
                <c:pt idx="1735">
                  <c:v>45</c:v>
                </c:pt>
                <c:pt idx="1736">
                  <c:v>43</c:v>
                </c:pt>
                <c:pt idx="1737">
                  <c:v>33</c:v>
                </c:pt>
                <c:pt idx="1738">
                  <c:v>36</c:v>
                </c:pt>
                <c:pt idx="1739">
                  <c:v>33</c:v>
                </c:pt>
                <c:pt idx="1740">
                  <c:v>35</c:v>
                </c:pt>
                <c:pt idx="1741">
                  <c:v>37</c:v>
                </c:pt>
                <c:pt idx="1742">
                  <c:v>34</c:v>
                </c:pt>
                <c:pt idx="1743">
                  <c:v>34</c:v>
                </c:pt>
                <c:pt idx="1744">
                  <c:v>38</c:v>
                </c:pt>
                <c:pt idx="1745">
                  <c:v>31</c:v>
                </c:pt>
                <c:pt idx="1746">
                  <c:v>44</c:v>
                </c:pt>
                <c:pt idx="1747">
                  <c:v>29</c:v>
                </c:pt>
                <c:pt idx="1748">
                  <c:v>50</c:v>
                </c:pt>
                <c:pt idx="1749">
                  <c:v>28</c:v>
                </c:pt>
                <c:pt idx="1750">
                  <c:v>39</c:v>
                </c:pt>
                <c:pt idx="1751">
                  <c:v>35</c:v>
                </c:pt>
                <c:pt idx="1752">
                  <c:v>32</c:v>
                </c:pt>
                <c:pt idx="1753">
                  <c:v>32</c:v>
                </c:pt>
                <c:pt idx="1754">
                  <c:v>34</c:v>
                </c:pt>
                <c:pt idx="1755">
                  <c:v>30</c:v>
                </c:pt>
                <c:pt idx="1756">
                  <c:v>32</c:v>
                </c:pt>
                <c:pt idx="1757">
                  <c:v>46</c:v>
                </c:pt>
                <c:pt idx="1758">
                  <c:v>34</c:v>
                </c:pt>
                <c:pt idx="1759">
                  <c:v>37</c:v>
                </c:pt>
                <c:pt idx="1760">
                  <c:v>31</c:v>
                </c:pt>
                <c:pt idx="1761">
                  <c:v>29</c:v>
                </c:pt>
                <c:pt idx="1762">
                  <c:v>36</c:v>
                </c:pt>
                <c:pt idx="1763">
                  <c:v>37</c:v>
                </c:pt>
                <c:pt idx="1764">
                  <c:v>33</c:v>
                </c:pt>
                <c:pt idx="1765">
                  <c:v>41</c:v>
                </c:pt>
                <c:pt idx="1766">
                  <c:v>36</c:v>
                </c:pt>
                <c:pt idx="1767">
                  <c:v>39</c:v>
                </c:pt>
                <c:pt idx="1768">
                  <c:v>38</c:v>
                </c:pt>
                <c:pt idx="1769">
                  <c:v>34</c:v>
                </c:pt>
                <c:pt idx="1770">
                  <c:v>37</c:v>
                </c:pt>
                <c:pt idx="1771">
                  <c:v>33</c:v>
                </c:pt>
                <c:pt idx="1772">
                  <c:v>26</c:v>
                </c:pt>
                <c:pt idx="1773">
                  <c:v>36</c:v>
                </c:pt>
                <c:pt idx="1774">
                  <c:v>40</c:v>
                </c:pt>
                <c:pt idx="1775">
                  <c:v>34</c:v>
                </c:pt>
                <c:pt idx="1776">
                  <c:v>38</c:v>
                </c:pt>
                <c:pt idx="1777">
                  <c:v>31</c:v>
                </c:pt>
                <c:pt idx="1778">
                  <c:v>36</c:v>
                </c:pt>
                <c:pt idx="1779">
                  <c:v>32</c:v>
                </c:pt>
                <c:pt idx="1780">
                  <c:v>31</c:v>
                </c:pt>
                <c:pt idx="1781">
                  <c:v>38</c:v>
                </c:pt>
                <c:pt idx="1782">
                  <c:v>36</c:v>
                </c:pt>
                <c:pt idx="1783">
                  <c:v>38</c:v>
                </c:pt>
                <c:pt idx="1784">
                  <c:v>26</c:v>
                </c:pt>
                <c:pt idx="1785">
                  <c:v>31</c:v>
                </c:pt>
                <c:pt idx="1786">
                  <c:v>38</c:v>
                </c:pt>
                <c:pt idx="1787">
                  <c:v>24</c:v>
                </c:pt>
                <c:pt idx="1788">
                  <c:v>41</c:v>
                </c:pt>
                <c:pt idx="1789">
                  <c:v>32</c:v>
                </c:pt>
                <c:pt idx="1790">
                  <c:v>42</c:v>
                </c:pt>
                <c:pt idx="1791">
                  <c:v>36</c:v>
                </c:pt>
                <c:pt idx="1792">
                  <c:v>37</c:v>
                </c:pt>
                <c:pt idx="1793">
                  <c:v>44</c:v>
                </c:pt>
                <c:pt idx="1794">
                  <c:v>24</c:v>
                </c:pt>
                <c:pt idx="1795">
                  <c:v>38</c:v>
                </c:pt>
                <c:pt idx="1796">
                  <c:v>34</c:v>
                </c:pt>
                <c:pt idx="1797">
                  <c:v>38</c:v>
                </c:pt>
                <c:pt idx="1798">
                  <c:v>30</c:v>
                </c:pt>
                <c:pt idx="1799">
                  <c:v>29</c:v>
                </c:pt>
                <c:pt idx="1800">
                  <c:v>39</c:v>
                </c:pt>
                <c:pt idx="1801">
                  <c:v>26</c:v>
                </c:pt>
                <c:pt idx="1802">
                  <c:v>30</c:v>
                </c:pt>
                <c:pt idx="1803">
                  <c:v>32</c:v>
                </c:pt>
                <c:pt idx="1804">
                  <c:v>39</c:v>
                </c:pt>
                <c:pt idx="1805">
                  <c:v>26</c:v>
                </c:pt>
                <c:pt idx="1806">
                  <c:v>36</c:v>
                </c:pt>
                <c:pt idx="1807">
                  <c:v>37</c:v>
                </c:pt>
                <c:pt idx="1808">
                  <c:v>24</c:v>
                </c:pt>
                <c:pt idx="1809">
                  <c:v>29</c:v>
                </c:pt>
                <c:pt idx="1810">
                  <c:v>37</c:v>
                </c:pt>
                <c:pt idx="1811">
                  <c:v>38</c:v>
                </c:pt>
                <c:pt idx="1812">
                  <c:v>30</c:v>
                </c:pt>
                <c:pt idx="1813">
                  <c:v>38</c:v>
                </c:pt>
                <c:pt idx="1814">
                  <c:v>36</c:v>
                </c:pt>
                <c:pt idx="1815">
                  <c:v>34</c:v>
                </c:pt>
                <c:pt idx="1816">
                  <c:v>29</c:v>
                </c:pt>
                <c:pt idx="1817">
                  <c:v>44</c:v>
                </c:pt>
                <c:pt idx="1818">
                  <c:v>23</c:v>
                </c:pt>
                <c:pt idx="1819">
                  <c:v>23</c:v>
                </c:pt>
                <c:pt idx="1820">
                  <c:v>28</c:v>
                </c:pt>
                <c:pt idx="1821">
                  <c:v>24</c:v>
                </c:pt>
                <c:pt idx="1822">
                  <c:v>32</c:v>
                </c:pt>
                <c:pt idx="1823">
                  <c:v>26</c:v>
                </c:pt>
                <c:pt idx="1824">
                  <c:v>42</c:v>
                </c:pt>
                <c:pt idx="1825">
                  <c:v>20</c:v>
                </c:pt>
                <c:pt idx="1826">
                  <c:v>22</c:v>
                </c:pt>
                <c:pt idx="1827">
                  <c:v>29</c:v>
                </c:pt>
                <c:pt idx="1828">
                  <c:v>30</c:v>
                </c:pt>
                <c:pt idx="1829">
                  <c:v>29</c:v>
                </c:pt>
                <c:pt idx="1830">
                  <c:v>41</c:v>
                </c:pt>
                <c:pt idx="1831">
                  <c:v>31</c:v>
                </c:pt>
                <c:pt idx="1832">
                  <c:v>27</c:v>
                </c:pt>
                <c:pt idx="1833">
                  <c:v>30</c:v>
                </c:pt>
                <c:pt idx="1834">
                  <c:v>25</c:v>
                </c:pt>
                <c:pt idx="1835">
                  <c:v>34</c:v>
                </c:pt>
                <c:pt idx="1836">
                  <c:v>27</c:v>
                </c:pt>
                <c:pt idx="1837">
                  <c:v>29</c:v>
                </c:pt>
                <c:pt idx="1838">
                  <c:v>25</c:v>
                </c:pt>
                <c:pt idx="1839">
                  <c:v>36</c:v>
                </c:pt>
                <c:pt idx="1840">
                  <c:v>34</c:v>
                </c:pt>
                <c:pt idx="1841">
                  <c:v>29</c:v>
                </c:pt>
                <c:pt idx="1842">
                  <c:v>33</c:v>
                </c:pt>
                <c:pt idx="1843">
                  <c:v>42</c:v>
                </c:pt>
                <c:pt idx="1844">
                  <c:v>29</c:v>
                </c:pt>
                <c:pt idx="1845">
                  <c:v>29</c:v>
                </c:pt>
                <c:pt idx="1846">
                  <c:v>38</c:v>
                </c:pt>
                <c:pt idx="1847">
                  <c:v>23</c:v>
                </c:pt>
                <c:pt idx="1848">
                  <c:v>35</c:v>
                </c:pt>
                <c:pt idx="1849">
                  <c:v>23</c:v>
                </c:pt>
                <c:pt idx="1850">
                  <c:v>29</c:v>
                </c:pt>
                <c:pt idx="1851">
                  <c:v>26</c:v>
                </c:pt>
                <c:pt idx="1852">
                  <c:v>38</c:v>
                </c:pt>
                <c:pt idx="1853">
                  <c:v>36</c:v>
                </c:pt>
                <c:pt idx="1854">
                  <c:v>36</c:v>
                </c:pt>
                <c:pt idx="1855">
                  <c:v>29</c:v>
                </c:pt>
                <c:pt idx="1856">
                  <c:v>41</c:v>
                </c:pt>
                <c:pt idx="1857">
                  <c:v>33</c:v>
                </c:pt>
                <c:pt idx="1858">
                  <c:v>22</c:v>
                </c:pt>
                <c:pt idx="1859">
                  <c:v>31</c:v>
                </c:pt>
                <c:pt idx="1860">
                  <c:v>40</c:v>
                </c:pt>
                <c:pt idx="1861">
                  <c:v>22</c:v>
                </c:pt>
                <c:pt idx="1862">
                  <c:v>28</c:v>
                </c:pt>
                <c:pt idx="1863">
                  <c:v>34</c:v>
                </c:pt>
                <c:pt idx="1864">
                  <c:v>26</c:v>
                </c:pt>
                <c:pt idx="1865">
                  <c:v>36</c:v>
                </c:pt>
                <c:pt idx="1866">
                  <c:v>25</c:v>
                </c:pt>
                <c:pt idx="1867">
                  <c:v>37</c:v>
                </c:pt>
                <c:pt idx="1868">
                  <c:v>25</c:v>
                </c:pt>
                <c:pt idx="1869">
                  <c:v>25</c:v>
                </c:pt>
                <c:pt idx="1870">
                  <c:v>26</c:v>
                </c:pt>
                <c:pt idx="1871">
                  <c:v>26</c:v>
                </c:pt>
                <c:pt idx="1872">
                  <c:v>33</c:v>
                </c:pt>
                <c:pt idx="1873">
                  <c:v>22</c:v>
                </c:pt>
                <c:pt idx="1874">
                  <c:v>31</c:v>
                </c:pt>
                <c:pt idx="1875">
                  <c:v>35</c:v>
                </c:pt>
                <c:pt idx="1876">
                  <c:v>23</c:v>
                </c:pt>
                <c:pt idx="1877">
                  <c:v>31</c:v>
                </c:pt>
                <c:pt idx="1878">
                  <c:v>38</c:v>
                </c:pt>
                <c:pt idx="1879">
                  <c:v>23</c:v>
                </c:pt>
                <c:pt idx="1880">
                  <c:v>30</c:v>
                </c:pt>
                <c:pt idx="1881">
                  <c:v>33</c:v>
                </c:pt>
                <c:pt idx="1882">
                  <c:v>27</c:v>
                </c:pt>
                <c:pt idx="1883">
                  <c:v>30</c:v>
                </c:pt>
                <c:pt idx="1884">
                  <c:v>33</c:v>
                </c:pt>
                <c:pt idx="1885">
                  <c:v>32</c:v>
                </c:pt>
                <c:pt idx="1886">
                  <c:v>33</c:v>
                </c:pt>
                <c:pt idx="1887">
                  <c:v>35</c:v>
                </c:pt>
                <c:pt idx="1888">
                  <c:v>29</c:v>
                </c:pt>
                <c:pt idx="1889">
                  <c:v>36</c:v>
                </c:pt>
                <c:pt idx="1890">
                  <c:v>35</c:v>
                </c:pt>
                <c:pt idx="1891">
                  <c:v>29</c:v>
                </c:pt>
                <c:pt idx="1892">
                  <c:v>35</c:v>
                </c:pt>
                <c:pt idx="1893">
                  <c:v>26</c:v>
                </c:pt>
                <c:pt idx="1894">
                  <c:v>41</c:v>
                </c:pt>
                <c:pt idx="1895">
                  <c:v>33</c:v>
                </c:pt>
                <c:pt idx="1896">
                  <c:v>32</c:v>
                </c:pt>
                <c:pt idx="1897">
                  <c:v>22</c:v>
                </c:pt>
                <c:pt idx="1898">
                  <c:v>22</c:v>
                </c:pt>
                <c:pt idx="1899">
                  <c:v>28</c:v>
                </c:pt>
                <c:pt idx="1900">
                  <c:v>33</c:v>
                </c:pt>
                <c:pt idx="1901">
                  <c:v>42</c:v>
                </c:pt>
                <c:pt idx="1902">
                  <c:v>26</c:v>
                </c:pt>
                <c:pt idx="1903">
                  <c:v>27</c:v>
                </c:pt>
                <c:pt idx="1904">
                  <c:v>32</c:v>
                </c:pt>
                <c:pt idx="1905">
                  <c:v>17</c:v>
                </c:pt>
                <c:pt idx="1906">
                  <c:v>24</c:v>
                </c:pt>
                <c:pt idx="1907">
                  <c:v>25</c:v>
                </c:pt>
                <c:pt idx="1908">
                  <c:v>27</c:v>
                </c:pt>
                <c:pt idx="1909">
                  <c:v>38</c:v>
                </c:pt>
                <c:pt idx="1910">
                  <c:v>20</c:v>
                </c:pt>
                <c:pt idx="1911">
                  <c:v>26</c:v>
                </c:pt>
                <c:pt idx="1912">
                  <c:v>29</c:v>
                </c:pt>
                <c:pt idx="1913">
                  <c:v>31</c:v>
                </c:pt>
                <c:pt idx="1914">
                  <c:v>23</c:v>
                </c:pt>
                <c:pt idx="1915">
                  <c:v>23</c:v>
                </c:pt>
                <c:pt idx="1916">
                  <c:v>32</c:v>
                </c:pt>
                <c:pt idx="1917">
                  <c:v>33</c:v>
                </c:pt>
                <c:pt idx="1918">
                  <c:v>20</c:v>
                </c:pt>
                <c:pt idx="1919">
                  <c:v>37</c:v>
                </c:pt>
                <c:pt idx="1920">
                  <c:v>33</c:v>
                </c:pt>
                <c:pt idx="1921">
                  <c:v>25</c:v>
                </c:pt>
                <c:pt idx="1922">
                  <c:v>30</c:v>
                </c:pt>
                <c:pt idx="1923">
                  <c:v>28</c:v>
                </c:pt>
                <c:pt idx="1924">
                  <c:v>26</c:v>
                </c:pt>
                <c:pt idx="1925">
                  <c:v>26</c:v>
                </c:pt>
                <c:pt idx="1926">
                  <c:v>26</c:v>
                </c:pt>
                <c:pt idx="1927">
                  <c:v>25</c:v>
                </c:pt>
                <c:pt idx="1928">
                  <c:v>31</c:v>
                </c:pt>
                <c:pt idx="1929">
                  <c:v>36</c:v>
                </c:pt>
                <c:pt idx="1930">
                  <c:v>26</c:v>
                </c:pt>
                <c:pt idx="1931">
                  <c:v>36</c:v>
                </c:pt>
                <c:pt idx="1932">
                  <c:v>33</c:v>
                </c:pt>
                <c:pt idx="1933">
                  <c:v>27</c:v>
                </c:pt>
                <c:pt idx="1934">
                  <c:v>22</c:v>
                </c:pt>
                <c:pt idx="1935">
                  <c:v>27</c:v>
                </c:pt>
                <c:pt idx="1936">
                  <c:v>30</c:v>
                </c:pt>
                <c:pt idx="1937">
                  <c:v>25</c:v>
                </c:pt>
                <c:pt idx="1938">
                  <c:v>26</c:v>
                </c:pt>
                <c:pt idx="1939">
                  <c:v>23</c:v>
                </c:pt>
                <c:pt idx="1940">
                  <c:v>30</c:v>
                </c:pt>
                <c:pt idx="1941">
                  <c:v>40</c:v>
                </c:pt>
                <c:pt idx="1942">
                  <c:v>36</c:v>
                </c:pt>
                <c:pt idx="1943">
                  <c:v>26</c:v>
                </c:pt>
                <c:pt idx="1944">
                  <c:v>23</c:v>
                </c:pt>
                <c:pt idx="1945">
                  <c:v>22</c:v>
                </c:pt>
                <c:pt idx="1946">
                  <c:v>24</c:v>
                </c:pt>
                <c:pt idx="1947">
                  <c:v>20</c:v>
                </c:pt>
                <c:pt idx="1948">
                  <c:v>32</c:v>
                </c:pt>
                <c:pt idx="1949">
                  <c:v>40</c:v>
                </c:pt>
                <c:pt idx="1950">
                  <c:v>25</c:v>
                </c:pt>
                <c:pt idx="1951">
                  <c:v>26</c:v>
                </c:pt>
                <c:pt idx="1952">
                  <c:v>32</c:v>
                </c:pt>
                <c:pt idx="1953">
                  <c:v>44</c:v>
                </c:pt>
                <c:pt idx="1954">
                  <c:v>25</c:v>
                </c:pt>
                <c:pt idx="1955">
                  <c:v>25</c:v>
                </c:pt>
                <c:pt idx="1956">
                  <c:v>25</c:v>
                </c:pt>
                <c:pt idx="1957">
                  <c:v>30</c:v>
                </c:pt>
                <c:pt idx="1958">
                  <c:v>39</c:v>
                </c:pt>
                <c:pt idx="1959">
                  <c:v>29</c:v>
                </c:pt>
                <c:pt idx="1960">
                  <c:v>23</c:v>
                </c:pt>
                <c:pt idx="1961">
                  <c:v>34</c:v>
                </c:pt>
                <c:pt idx="1962">
                  <c:v>21</c:v>
                </c:pt>
                <c:pt idx="1963">
                  <c:v>36</c:v>
                </c:pt>
                <c:pt idx="1964">
                  <c:v>29</c:v>
                </c:pt>
                <c:pt idx="1965">
                  <c:v>23</c:v>
                </c:pt>
                <c:pt idx="1966">
                  <c:v>36</c:v>
                </c:pt>
                <c:pt idx="1967">
                  <c:v>34</c:v>
                </c:pt>
                <c:pt idx="1968">
                  <c:v>21</c:v>
                </c:pt>
                <c:pt idx="1969">
                  <c:v>31</c:v>
                </c:pt>
                <c:pt idx="1970">
                  <c:v>25</c:v>
                </c:pt>
                <c:pt idx="1971">
                  <c:v>19</c:v>
                </c:pt>
                <c:pt idx="1972">
                  <c:v>27</c:v>
                </c:pt>
                <c:pt idx="1973">
                  <c:v>29</c:v>
                </c:pt>
                <c:pt idx="1974">
                  <c:v>41</c:v>
                </c:pt>
                <c:pt idx="1975">
                  <c:v>33</c:v>
                </c:pt>
                <c:pt idx="1976">
                  <c:v>22</c:v>
                </c:pt>
                <c:pt idx="1977">
                  <c:v>32</c:v>
                </c:pt>
                <c:pt idx="1978">
                  <c:v>38</c:v>
                </c:pt>
                <c:pt idx="1979">
                  <c:v>27</c:v>
                </c:pt>
                <c:pt idx="1980">
                  <c:v>30</c:v>
                </c:pt>
                <c:pt idx="1981">
                  <c:v>24</c:v>
                </c:pt>
                <c:pt idx="1982">
                  <c:v>28</c:v>
                </c:pt>
                <c:pt idx="1983">
                  <c:v>31</c:v>
                </c:pt>
                <c:pt idx="1984">
                  <c:v>12</c:v>
                </c:pt>
                <c:pt idx="1985">
                  <c:v>29</c:v>
                </c:pt>
                <c:pt idx="1986">
                  <c:v>26</c:v>
                </c:pt>
                <c:pt idx="1987">
                  <c:v>33</c:v>
                </c:pt>
                <c:pt idx="1988">
                  <c:v>17</c:v>
                </c:pt>
                <c:pt idx="1989">
                  <c:v>23</c:v>
                </c:pt>
                <c:pt idx="1990">
                  <c:v>20</c:v>
                </c:pt>
                <c:pt idx="1991">
                  <c:v>27</c:v>
                </c:pt>
                <c:pt idx="1992">
                  <c:v>17</c:v>
                </c:pt>
                <c:pt idx="1993">
                  <c:v>25</c:v>
                </c:pt>
                <c:pt idx="1994">
                  <c:v>30</c:v>
                </c:pt>
                <c:pt idx="1995">
                  <c:v>23</c:v>
                </c:pt>
                <c:pt idx="1996">
                  <c:v>21</c:v>
                </c:pt>
                <c:pt idx="1997">
                  <c:v>28</c:v>
                </c:pt>
                <c:pt idx="1998">
                  <c:v>26</c:v>
                </c:pt>
                <c:pt idx="1999">
                  <c:v>20</c:v>
                </c:pt>
                <c:pt idx="2000">
                  <c:v>22</c:v>
                </c:pt>
                <c:pt idx="2001">
                  <c:v>25</c:v>
                </c:pt>
                <c:pt idx="2002">
                  <c:v>28</c:v>
                </c:pt>
                <c:pt idx="2003">
                  <c:v>25</c:v>
                </c:pt>
                <c:pt idx="2004">
                  <c:v>34</c:v>
                </c:pt>
                <c:pt idx="2005">
                  <c:v>27</c:v>
                </c:pt>
                <c:pt idx="2006">
                  <c:v>36</c:v>
                </c:pt>
                <c:pt idx="2007">
                  <c:v>31</c:v>
                </c:pt>
                <c:pt idx="2008">
                  <c:v>27</c:v>
                </c:pt>
                <c:pt idx="2009">
                  <c:v>28</c:v>
                </c:pt>
                <c:pt idx="2010">
                  <c:v>25</c:v>
                </c:pt>
                <c:pt idx="2011">
                  <c:v>23</c:v>
                </c:pt>
                <c:pt idx="2012">
                  <c:v>32</c:v>
                </c:pt>
                <c:pt idx="2013">
                  <c:v>33</c:v>
                </c:pt>
                <c:pt idx="2014">
                  <c:v>24</c:v>
                </c:pt>
                <c:pt idx="2015">
                  <c:v>23</c:v>
                </c:pt>
                <c:pt idx="2016">
                  <c:v>24</c:v>
                </c:pt>
                <c:pt idx="2017">
                  <c:v>31</c:v>
                </c:pt>
                <c:pt idx="2018">
                  <c:v>20</c:v>
                </c:pt>
                <c:pt idx="2019">
                  <c:v>28</c:v>
                </c:pt>
                <c:pt idx="2020">
                  <c:v>25</c:v>
                </c:pt>
                <c:pt idx="2021">
                  <c:v>29</c:v>
                </c:pt>
                <c:pt idx="2022">
                  <c:v>16</c:v>
                </c:pt>
                <c:pt idx="2023">
                  <c:v>24</c:v>
                </c:pt>
                <c:pt idx="2024">
                  <c:v>22</c:v>
                </c:pt>
                <c:pt idx="2025">
                  <c:v>28</c:v>
                </c:pt>
                <c:pt idx="2026">
                  <c:v>26</c:v>
                </c:pt>
                <c:pt idx="2027">
                  <c:v>28</c:v>
                </c:pt>
                <c:pt idx="2028">
                  <c:v>23</c:v>
                </c:pt>
                <c:pt idx="2029">
                  <c:v>20</c:v>
                </c:pt>
                <c:pt idx="2030">
                  <c:v>20</c:v>
                </c:pt>
                <c:pt idx="2031">
                  <c:v>24</c:v>
                </c:pt>
                <c:pt idx="2032">
                  <c:v>30</c:v>
                </c:pt>
                <c:pt idx="2033">
                  <c:v>16</c:v>
                </c:pt>
                <c:pt idx="2034">
                  <c:v>28</c:v>
                </c:pt>
                <c:pt idx="2035">
                  <c:v>38</c:v>
                </c:pt>
                <c:pt idx="2036">
                  <c:v>34</c:v>
                </c:pt>
                <c:pt idx="2037">
                  <c:v>25</c:v>
                </c:pt>
                <c:pt idx="2038">
                  <c:v>23</c:v>
                </c:pt>
                <c:pt idx="2039">
                  <c:v>29</c:v>
                </c:pt>
                <c:pt idx="2040">
                  <c:v>19</c:v>
                </c:pt>
                <c:pt idx="2041">
                  <c:v>32</c:v>
                </c:pt>
                <c:pt idx="2042">
                  <c:v>23</c:v>
                </c:pt>
                <c:pt idx="2043">
                  <c:v>25</c:v>
                </c:pt>
                <c:pt idx="2044">
                  <c:v>34</c:v>
                </c:pt>
                <c:pt idx="2045">
                  <c:v>20</c:v>
                </c:pt>
                <c:pt idx="2046">
                  <c:v>21</c:v>
                </c:pt>
                <c:pt idx="2047">
                  <c:v>26</c:v>
                </c:pt>
                <c:pt idx="2048">
                  <c:v>25</c:v>
                </c:pt>
                <c:pt idx="2049">
                  <c:v>17</c:v>
                </c:pt>
                <c:pt idx="2050">
                  <c:v>28</c:v>
                </c:pt>
                <c:pt idx="2051">
                  <c:v>16</c:v>
                </c:pt>
                <c:pt idx="2052">
                  <c:v>18</c:v>
                </c:pt>
                <c:pt idx="2053">
                  <c:v>29</c:v>
                </c:pt>
                <c:pt idx="2054">
                  <c:v>21</c:v>
                </c:pt>
                <c:pt idx="2055">
                  <c:v>25</c:v>
                </c:pt>
                <c:pt idx="2056">
                  <c:v>21</c:v>
                </c:pt>
                <c:pt idx="2057">
                  <c:v>29</c:v>
                </c:pt>
                <c:pt idx="2058">
                  <c:v>30</c:v>
                </c:pt>
                <c:pt idx="2059">
                  <c:v>32</c:v>
                </c:pt>
                <c:pt idx="2060">
                  <c:v>25</c:v>
                </c:pt>
                <c:pt idx="2061">
                  <c:v>18</c:v>
                </c:pt>
                <c:pt idx="2062">
                  <c:v>33</c:v>
                </c:pt>
                <c:pt idx="2063">
                  <c:v>22</c:v>
                </c:pt>
                <c:pt idx="2064">
                  <c:v>20</c:v>
                </c:pt>
                <c:pt idx="2065">
                  <c:v>17</c:v>
                </c:pt>
                <c:pt idx="2066">
                  <c:v>34</c:v>
                </c:pt>
                <c:pt idx="2067">
                  <c:v>31</c:v>
                </c:pt>
                <c:pt idx="2068">
                  <c:v>23</c:v>
                </c:pt>
                <c:pt idx="2069">
                  <c:v>30</c:v>
                </c:pt>
                <c:pt idx="2070">
                  <c:v>22</c:v>
                </c:pt>
                <c:pt idx="2071">
                  <c:v>24</c:v>
                </c:pt>
                <c:pt idx="2072">
                  <c:v>22</c:v>
                </c:pt>
                <c:pt idx="2073">
                  <c:v>21</c:v>
                </c:pt>
                <c:pt idx="2074">
                  <c:v>24</c:v>
                </c:pt>
                <c:pt idx="2075">
                  <c:v>26</c:v>
                </c:pt>
                <c:pt idx="2076">
                  <c:v>33</c:v>
                </c:pt>
                <c:pt idx="2077">
                  <c:v>24</c:v>
                </c:pt>
                <c:pt idx="2078">
                  <c:v>26</c:v>
                </c:pt>
                <c:pt idx="2079">
                  <c:v>19</c:v>
                </c:pt>
                <c:pt idx="2080">
                  <c:v>25</c:v>
                </c:pt>
                <c:pt idx="2081">
                  <c:v>29</c:v>
                </c:pt>
                <c:pt idx="2082">
                  <c:v>19</c:v>
                </c:pt>
                <c:pt idx="2083">
                  <c:v>23</c:v>
                </c:pt>
                <c:pt idx="2084">
                  <c:v>20</c:v>
                </c:pt>
                <c:pt idx="2085">
                  <c:v>21</c:v>
                </c:pt>
                <c:pt idx="2086">
                  <c:v>32</c:v>
                </c:pt>
                <c:pt idx="2087">
                  <c:v>25</c:v>
                </c:pt>
                <c:pt idx="2088">
                  <c:v>27</c:v>
                </c:pt>
                <c:pt idx="2089">
                  <c:v>20</c:v>
                </c:pt>
                <c:pt idx="2090">
                  <c:v>18</c:v>
                </c:pt>
                <c:pt idx="2091">
                  <c:v>28</c:v>
                </c:pt>
                <c:pt idx="2092">
                  <c:v>25</c:v>
                </c:pt>
                <c:pt idx="2093">
                  <c:v>28</c:v>
                </c:pt>
                <c:pt idx="2094">
                  <c:v>29</c:v>
                </c:pt>
                <c:pt idx="2095">
                  <c:v>22</c:v>
                </c:pt>
                <c:pt idx="2096">
                  <c:v>17</c:v>
                </c:pt>
                <c:pt idx="2097">
                  <c:v>19</c:v>
                </c:pt>
                <c:pt idx="2098">
                  <c:v>27</c:v>
                </c:pt>
                <c:pt idx="2099">
                  <c:v>22</c:v>
                </c:pt>
                <c:pt idx="2100">
                  <c:v>15</c:v>
                </c:pt>
                <c:pt idx="2101">
                  <c:v>21</c:v>
                </c:pt>
                <c:pt idx="2102">
                  <c:v>22</c:v>
                </c:pt>
                <c:pt idx="2103">
                  <c:v>16</c:v>
                </c:pt>
                <c:pt idx="2104">
                  <c:v>21</c:v>
                </c:pt>
                <c:pt idx="2105">
                  <c:v>23</c:v>
                </c:pt>
                <c:pt idx="2106">
                  <c:v>21</c:v>
                </c:pt>
                <c:pt idx="2107">
                  <c:v>23</c:v>
                </c:pt>
                <c:pt idx="2108">
                  <c:v>22</c:v>
                </c:pt>
                <c:pt idx="2109">
                  <c:v>13</c:v>
                </c:pt>
                <c:pt idx="2110">
                  <c:v>21</c:v>
                </c:pt>
                <c:pt idx="2111">
                  <c:v>22</c:v>
                </c:pt>
                <c:pt idx="2112">
                  <c:v>31</c:v>
                </c:pt>
                <c:pt idx="2113">
                  <c:v>21</c:v>
                </c:pt>
                <c:pt idx="2114">
                  <c:v>21</c:v>
                </c:pt>
                <c:pt idx="2115">
                  <c:v>13</c:v>
                </c:pt>
                <c:pt idx="2116">
                  <c:v>21</c:v>
                </c:pt>
                <c:pt idx="2117">
                  <c:v>24</c:v>
                </c:pt>
                <c:pt idx="2118">
                  <c:v>15</c:v>
                </c:pt>
                <c:pt idx="2119">
                  <c:v>16</c:v>
                </c:pt>
                <c:pt idx="2120">
                  <c:v>37</c:v>
                </c:pt>
                <c:pt idx="2121">
                  <c:v>32</c:v>
                </c:pt>
                <c:pt idx="2122">
                  <c:v>15</c:v>
                </c:pt>
                <c:pt idx="2123">
                  <c:v>24</c:v>
                </c:pt>
                <c:pt idx="2124">
                  <c:v>17</c:v>
                </c:pt>
                <c:pt idx="2125">
                  <c:v>23</c:v>
                </c:pt>
                <c:pt idx="2126">
                  <c:v>15</c:v>
                </c:pt>
                <c:pt idx="2127">
                  <c:v>30</c:v>
                </c:pt>
                <c:pt idx="2128">
                  <c:v>24</c:v>
                </c:pt>
                <c:pt idx="2129">
                  <c:v>20</c:v>
                </c:pt>
                <c:pt idx="2130">
                  <c:v>27</c:v>
                </c:pt>
                <c:pt idx="2131">
                  <c:v>23</c:v>
                </c:pt>
                <c:pt idx="2132">
                  <c:v>23</c:v>
                </c:pt>
                <c:pt idx="2133">
                  <c:v>25</c:v>
                </c:pt>
                <c:pt idx="2134">
                  <c:v>25</c:v>
                </c:pt>
                <c:pt idx="2135">
                  <c:v>21</c:v>
                </c:pt>
                <c:pt idx="2136">
                  <c:v>31</c:v>
                </c:pt>
                <c:pt idx="2137">
                  <c:v>24</c:v>
                </c:pt>
                <c:pt idx="2138">
                  <c:v>15</c:v>
                </c:pt>
                <c:pt idx="2139">
                  <c:v>21</c:v>
                </c:pt>
                <c:pt idx="2140">
                  <c:v>13</c:v>
                </c:pt>
                <c:pt idx="2141">
                  <c:v>28</c:v>
                </c:pt>
                <c:pt idx="2142">
                  <c:v>14</c:v>
                </c:pt>
                <c:pt idx="2143">
                  <c:v>24</c:v>
                </c:pt>
                <c:pt idx="2144">
                  <c:v>23</c:v>
                </c:pt>
                <c:pt idx="2145">
                  <c:v>16</c:v>
                </c:pt>
                <c:pt idx="2146">
                  <c:v>21</c:v>
                </c:pt>
                <c:pt idx="2147">
                  <c:v>22</c:v>
                </c:pt>
                <c:pt idx="2148">
                  <c:v>20</c:v>
                </c:pt>
                <c:pt idx="2149">
                  <c:v>23</c:v>
                </c:pt>
                <c:pt idx="2150">
                  <c:v>28</c:v>
                </c:pt>
                <c:pt idx="2151">
                  <c:v>22</c:v>
                </c:pt>
                <c:pt idx="2152">
                  <c:v>22</c:v>
                </c:pt>
                <c:pt idx="2153">
                  <c:v>17</c:v>
                </c:pt>
                <c:pt idx="2154">
                  <c:v>22</c:v>
                </c:pt>
                <c:pt idx="2155">
                  <c:v>23</c:v>
                </c:pt>
                <c:pt idx="2156">
                  <c:v>17</c:v>
                </c:pt>
                <c:pt idx="2157">
                  <c:v>18</c:v>
                </c:pt>
                <c:pt idx="2158">
                  <c:v>13</c:v>
                </c:pt>
                <c:pt idx="2159">
                  <c:v>25</c:v>
                </c:pt>
                <c:pt idx="2160">
                  <c:v>28</c:v>
                </c:pt>
                <c:pt idx="2161">
                  <c:v>19</c:v>
                </c:pt>
                <c:pt idx="2162">
                  <c:v>26</c:v>
                </c:pt>
                <c:pt idx="2163">
                  <c:v>26</c:v>
                </c:pt>
                <c:pt idx="2164">
                  <c:v>14</c:v>
                </c:pt>
                <c:pt idx="2165">
                  <c:v>19</c:v>
                </c:pt>
                <c:pt idx="2166">
                  <c:v>23</c:v>
                </c:pt>
                <c:pt idx="2167">
                  <c:v>19</c:v>
                </c:pt>
                <c:pt idx="2168">
                  <c:v>22</c:v>
                </c:pt>
                <c:pt idx="2169">
                  <c:v>13</c:v>
                </c:pt>
                <c:pt idx="2170">
                  <c:v>25</c:v>
                </c:pt>
                <c:pt idx="2171">
                  <c:v>21</c:v>
                </c:pt>
                <c:pt idx="2172">
                  <c:v>20</c:v>
                </c:pt>
                <c:pt idx="2173">
                  <c:v>18</c:v>
                </c:pt>
                <c:pt idx="2174">
                  <c:v>21</c:v>
                </c:pt>
                <c:pt idx="2175">
                  <c:v>20</c:v>
                </c:pt>
                <c:pt idx="2176">
                  <c:v>18</c:v>
                </c:pt>
                <c:pt idx="2177">
                  <c:v>23</c:v>
                </c:pt>
                <c:pt idx="2178">
                  <c:v>26</c:v>
                </c:pt>
                <c:pt idx="2179">
                  <c:v>23</c:v>
                </c:pt>
                <c:pt idx="2180">
                  <c:v>31</c:v>
                </c:pt>
                <c:pt idx="2181">
                  <c:v>24</c:v>
                </c:pt>
                <c:pt idx="2182">
                  <c:v>23</c:v>
                </c:pt>
                <c:pt idx="2183">
                  <c:v>23</c:v>
                </c:pt>
                <c:pt idx="2184">
                  <c:v>24</c:v>
                </c:pt>
                <c:pt idx="2185">
                  <c:v>18</c:v>
                </c:pt>
                <c:pt idx="2186">
                  <c:v>24</c:v>
                </c:pt>
                <c:pt idx="2187">
                  <c:v>26</c:v>
                </c:pt>
                <c:pt idx="2188">
                  <c:v>14</c:v>
                </c:pt>
                <c:pt idx="2189">
                  <c:v>15</c:v>
                </c:pt>
                <c:pt idx="2190">
                  <c:v>19</c:v>
                </c:pt>
                <c:pt idx="2191">
                  <c:v>18</c:v>
                </c:pt>
                <c:pt idx="2192">
                  <c:v>22</c:v>
                </c:pt>
                <c:pt idx="2193">
                  <c:v>26</c:v>
                </c:pt>
                <c:pt idx="2194">
                  <c:v>24</c:v>
                </c:pt>
                <c:pt idx="2195">
                  <c:v>22</c:v>
                </c:pt>
                <c:pt idx="2196">
                  <c:v>23</c:v>
                </c:pt>
                <c:pt idx="2197">
                  <c:v>20</c:v>
                </c:pt>
                <c:pt idx="2198">
                  <c:v>19</c:v>
                </c:pt>
                <c:pt idx="2199">
                  <c:v>26</c:v>
                </c:pt>
                <c:pt idx="2200">
                  <c:v>21</c:v>
                </c:pt>
                <c:pt idx="2201">
                  <c:v>24</c:v>
                </c:pt>
                <c:pt idx="2202">
                  <c:v>21</c:v>
                </c:pt>
                <c:pt idx="2203">
                  <c:v>23</c:v>
                </c:pt>
                <c:pt idx="2204">
                  <c:v>21</c:v>
                </c:pt>
                <c:pt idx="2205">
                  <c:v>21</c:v>
                </c:pt>
                <c:pt idx="2206">
                  <c:v>23</c:v>
                </c:pt>
                <c:pt idx="2207">
                  <c:v>18</c:v>
                </c:pt>
                <c:pt idx="2208">
                  <c:v>17</c:v>
                </c:pt>
                <c:pt idx="2209">
                  <c:v>20</c:v>
                </c:pt>
                <c:pt idx="2210">
                  <c:v>25</c:v>
                </c:pt>
                <c:pt idx="2211">
                  <c:v>18</c:v>
                </c:pt>
                <c:pt idx="2212">
                  <c:v>20</c:v>
                </c:pt>
                <c:pt idx="2213">
                  <c:v>28</c:v>
                </c:pt>
                <c:pt idx="2214">
                  <c:v>24</c:v>
                </c:pt>
                <c:pt idx="2215">
                  <c:v>27</c:v>
                </c:pt>
                <c:pt idx="2216">
                  <c:v>20</c:v>
                </c:pt>
                <c:pt idx="2217">
                  <c:v>27</c:v>
                </c:pt>
                <c:pt idx="2218">
                  <c:v>22</c:v>
                </c:pt>
                <c:pt idx="2219">
                  <c:v>17</c:v>
                </c:pt>
                <c:pt idx="2220">
                  <c:v>22</c:v>
                </c:pt>
                <c:pt idx="2221">
                  <c:v>24</c:v>
                </c:pt>
                <c:pt idx="2222">
                  <c:v>14</c:v>
                </c:pt>
                <c:pt idx="2223">
                  <c:v>25</c:v>
                </c:pt>
                <c:pt idx="2224">
                  <c:v>18</c:v>
                </c:pt>
                <c:pt idx="2225">
                  <c:v>18</c:v>
                </c:pt>
                <c:pt idx="2226">
                  <c:v>27</c:v>
                </c:pt>
                <c:pt idx="2227">
                  <c:v>29</c:v>
                </c:pt>
                <c:pt idx="2228">
                  <c:v>21</c:v>
                </c:pt>
                <c:pt idx="2229">
                  <c:v>25</c:v>
                </c:pt>
                <c:pt idx="2230">
                  <c:v>21</c:v>
                </c:pt>
                <c:pt idx="2231">
                  <c:v>18</c:v>
                </c:pt>
                <c:pt idx="2232">
                  <c:v>28</c:v>
                </c:pt>
                <c:pt idx="2233">
                  <c:v>25</c:v>
                </c:pt>
                <c:pt idx="2234">
                  <c:v>15</c:v>
                </c:pt>
                <c:pt idx="2235">
                  <c:v>20</c:v>
                </c:pt>
                <c:pt idx="2236">
                  <c:v>22</c:v>
                </c:pt>
                <c:pt idx="2237">
                  <c:v>22</c:v>
                </c:pt>
                <c:pt idx="2238">
                  <c:v>25</c:v>
                </c:pt>
                <c:pt idx="2239">
                  <c:v>17</c:v>
                </c:pt>
                <c:pt idx="2240">
                  <c:v>20</c:v>
                </c:pt>
                <c:pt idx="2241">
                  <c:v>17</c:v>
                </c:pt>
                <c:pt idx="2242">
                  <c:v>23</c:v>
                </c:pt>
                <c:pt idx="2243">
                  <c:v>23</c:v>
                </c:pt>
                <c:pt idx="2244">
                  <c:v>19</c:v>
                </c:pt>
                <c:pt idx="2245">
                  <c:v>23</c:v>
                </c:pt>
                <c:pt idx="2246">
                  <c:v>21</c:v>
                </c:pt>
                <c:pt idx="2247">
                  <c:v>16</c:v>
                </c:pt>
                <c:pt idx="2248">
                  <c:v>18</c:v>
                </c:pt>
                <c:pt idx="2249">
                  <c:v>14</c:v>
                </c:pt>
                <c:pt idx="2250">
                  <c:v>20</c:v>
                </c:pt>
                <c:pt idx="2251">
                  <c:v>15</c:v>
                </c:pt>
                <c:pt idx="2252">
                  <c:v>21</c:v>
                </c:pt>
                <c:pt idx="2253">
                  <c:v>15</c:v>
                </c:pt>
                <c:pt idx="2254">
                  <c:v>29</c:v>
                </c:pt>
                <c:pt idx="2255">
                  <c:v>21</c:v>
                </c:pt>
                <c:pt idx="2256">
                  <c:v>18</c:v>
                </c:pt>
                <c:pt idx="2257">
                  <c:v>25</c:v>
                </c:pt>
                <c:pt idx="2258">
                  <c:v>9</c:v>
                </c:pt>
                <c:pt idx="2259">
                  <c:v>27</c:v>
                </c:pt>
                <c:pt idx="2260">
                  <c:v>15</c:v>
                </c:pt>
                <c:pt idx="2261">
                  <c:v>17</c:v>
                </c:pt>
                <c:pt idx="2262">
                  <c:v>24</c:v>
                </c:pt>
                <c:pt idx="2263">
                  <c:v>16</c:v>
                </c:pt>
                <c:pt idx="2264">
                  <c:v>19</c:v>
                </c:pt>
                <c:pt idx="2265">
                  <c:v>14</c:v>
                </c:pt>
                <c:pt idx="2266">
                  <c:v>16</c:v>
                </c:pt>
                <c:pt idx="2267">
                  <c:v>21</c:v>
                </c:pt>
                <c:pt idx="2268">
                  <c:v>21</c:v>
                </c:pt>
                <c:pt idx="2269">
                  <c:v>17</c:v>
                </c:pt>
                <c:pt idx="2270">
                  <c:v>21</c:v>
                </c:pt>
                <c:pt idx="2271">
                  <c:v>18</c:v>
                </c:pt>
                <c:pt idx="2272">
                  <c:v>22</c:v>
                </c:pt>
                <c:pt idx="2273">
                  <c:v>17</c:v>
                </c:pt>
                <c:pt idx="2274">
                  <c:v>22</c:v>
                </c:pt>
                <c:pt idx="2275">
                  <c:v>16</c:v>
                </c:pt>
                <c:pt idx="2276">
                  <c:v>10</c:v>
                </c:pt>
                <c:pt idx="2277">
                  <c:v>25</c:v>
                </c:pt>
                <c:pt idx="2278">
                  <c:v>12</c:v>
                </c:pt>
                <c:pt idx="2279">
                  <c:v>17</c:v>
                </c:pt>
                <c:pt idx="2280">
                  <c:v>9</c:v>
                </c:pt>
                <c:pt idx="2281">
                  <c:v>25</c:v>
                </c:pt>
                <c:pt idx="2282">
                  <c:v>22</c:v>
                </c:pt>
                <c:pt idx="2283">
                  <c:v>24</c:v>
                </c:pt>
                <c:pt idx="2284">
                  <c:v>13</c:v>
                </c:pt>
                <c:pt idx="2285">
                  <c:v>18</c:v>
                </c:pt>
                <c:pt idx="2286">
                  <c:v>19</c:v>
                </c:pt>
                <c:pt idx="2287">
                  <c:v>21</c:v>
                </c:pt>
                <c:pt idx="2288">
                  <c:v>25</c:v>
                </c:pt>
                <c:pt idx="2289">
                  <c:v>22</c:v>
                </c:pt>
                <c:pt idx="2290">
                  <c:v>16</c:v>
                </c:pt>
                <c:pt idx="2291">
                  <c:v>17</c:v>
                </c:pt>
                <c:pt idx="2292">
                  <c:v>21</c:v>
                </c:pt>
                <c:pt idx="2293">
                  <c:v>17</c:v>
                </c:pt>
                <c:pt idx="2294">
                  <c:v>20</c:v>
                </c:pt>
                <c:pt idx="2295">
                  <c:v>17</c:v>
                </c:pt>
                <c:pt idx="2296">
                  <c:v>16</c:v>
                </c:pt>
                <c:pt idx="2297">
                  <c:v>26</c:v>
                </c:pt>
                <c:pt idx="2298">
                  <c:v>12</c:v>
                </c:pt>
                <c:pt idx="2299">
                  <c:v>16</c:v>
                </c:pt>
                <c:pt idx="2300">
                  <c:v>18</c:v>
                </c:pt>
                <c:pt idx="2301">
                  <c:v>24</c:v>
                </c:pt>
                <c:pt idx="2302">
                  <c:v>12</c:v>
                </c:pt>
                <c:pt idx="2303">
                  <c:v>18</c:v>
                </c:pt>
                <c:pt idx="2304">
                  <c:v>25</c:v>
                </c:pt>
                <c:pt idx="2305">
                  <c:v>17</c:v>
                </c:pt>
                <c:pt idx="2306">
                  <c:v>21</c:v>
                </c:pt>
                <c:pt idx="2307">
                  <c:v>21</c:v>
                </c:pt>
                <c:pt idx="2308">
                  <c:v>21</c:v>
                </c:pt>
                <c:pt idx="2309">
                  <c:v>15</c:v>
                </c:pt>
                <c:pt idx="2310">
                  <c:v>17</c:v>
                </c:pt>
                <c:pt idx="2311">
                  <c:v>16</c:v>
                </c:pt>
                <c:pt idx="2312">
                  <c:v>23</c:v>
                </c:pt>
                <c:pt idx="2313">
                  <c:v>15</c:v>
                </c:pt>
                <c:pt idx="2314">
                  <c:v>13</c:v>
                </c:pt>
                <c:pt idx="2315">
                  <c:v>22</c:v>
                </c:pt>
                <c:pt idx="2316">
                  <c:v>19</c:v>
                </c:pt>
                <c:pt idx="2317">
                  <c:v>12</c:v>
                </c:pt>
                <c:pt idx="2318">
                  <c:v>21</c:v>
                </c:pt>
                <c:pt idx="2319">
                  <c:v>14</c:v>
                </c:pt>
                <c:pt idx="2320">
                  <c:v>20</c:v>
                </c:pt>
                <c:pt idx="2321">
                  <c:v>17</c:v>
                </c:pt>
                <c:pt idx="2322">
                  <c:v>24</c:v>
                </c:pt>
                <c:pt idx="2323">
                  <c:v>11</c:v>
                </c:pt>
                <c:pt idx="2324">
                  <c:v>17</c:v>
                </c:pt>
                <c:pt idx="2325">
                  <c:v>22</c:v>
                </c:pt>
                <c:pt idx="2326">
                  <c:v>16</c:v>
                </c:pt>
                <c:pt idx="2327">
                  <c:v>15</c:v>
                </c:pt>
                <c:pt idx="2328">
                  <c:v>25</c:v>
                </c:pt>
                <c:pt idx="2329">
                  <c:v>19</c:v>
                </c:pt>
                <c:pt idx="2330">
                  <c:v>19</c:v>
                </c:pt>
                <c:pt idx="2331">
                  <c:v>19</c:v>
                </c:pt>
                <c:pt idx="2332">
                  <c:v>12</c:v>
                </c:pt>
                <c:pt idx="2333">
                  <c:v>11</c:v>
                </c:pt>
                <c:pt idx="2334">
                  <c:v>23</c:v>
                </c:pt>
                <c:pt idx="2335">
                  <c:v>22</c:v>
                </c:pt>
                <c:pt idx="2336">
                  <c:v>16</c:v>
                </c:pt>
                <c:pt idx="2337">
                  <c:v>15</c:v>
                </c:pt>
                <c:pt idx="2338">
                  <c:v>20</c:v>
                </c:pt>
                <c:pt idx="2339">
                  <c:v>15</c:v>
                </c:pt>
                <c:pt idx="2340">
                  <c:v>15</c:v>
                </c:pt>
                <c:pt idx="2341">
                  <c:v>27</c:v>
                </c:pt>
                <c:pt idx="2342">
                  <c:v>17</c:v>
                </c:pt>
                <c:pt idx="2343">
                  <c:v>22</c:v>
                </c:pt>
                <c:pt idx="2344">
                  <c:v>20</c:v>
                </c:pt>
                <c:pt idx="2345">
                  <c:v>15</c:v>
                </c:pt>
                <c:pt idx="2346">
                  <c:v>17</c:v>
                </c:pt>
                <c:pt idx="2347">
                  <c:v>13</c:v>
                </c:pt>
                <c:pt idx="2348">
                  <c:v>11</c:v>
                </c:pt>
                <c:pt idx="2349">
                  <c:v>12</c:v>
                </c:pt>
                <c:pt idx="2350">
                  <c:v>19</c:v>
                </c:pt>
                <c:pt idx="2351">
                  <c:v>15</c:v>
                </c:pt>
                <c:pt idx="2352">
                  <c:v>14</c:v>
                </c:pt>
                <c:pt idx="2353">
                  <c:v>21</c:v>
                </c:pt>
                <c:pt idx="2354">
                  <c:v>20</c:v>
                </c:pt>
                <c:pt idx="2355">
                  <c:v>21</c:v>
                </c:pt>
                <c:pt idx="2356">
                  <c:v>10</c:v>
                </c:pt>
                <c:pt idx="2357">
                  <c:v>20</c:v>
                </c:pt>
                <c:pt idx="2358">
                  <c:v>14</c:v>
                </c:pt>
                <c:pt idx="2359">
                  <c:v>14</c:v>
                </c:pt>
                <c:pt idx="2360">
                  <c:v>15</c:v>
                </c:pt>
                <c:pt idx="2361">
                  <c:v>20</c:v>
                </c:pt>
                <c:pt idx="2362">
                  <c:v>11</c:v>
                </c:pt>
                <c:pt idx="2363">
                  <c:v>9</c:v>
                </c:pt>
                <c:pt idx="2364">
                  <c:v>16</c:v>
                </c:pt>
                <c:pt idx="2365">
                  <c:v>15</c:v>
                </c:pt>
                <c:pt idx="2366">
                  <c:v>19</c:v>
                </c:pt>
                <c:pt idx="2367">
                  <c:v>18</c:v>
                </c:pt>
                <c:pt idx="2368">
                  <c:v>20</c:v>
                </c:pt>
                <c:pt idx="2369">
                  <c:v>15</c:v>
                </c:pt>
                <c:pt idx="2370">
                  <c:v>14</c:v>
                </c:pt>
                <c:pt idx="2371">
                  <c:v>14</c:v>
                </c:pt>
                <c:pt idx="2372">
                  <c:v>13</c:v>
                </c:pt>
                <c:pt idx="2373">
                  <c:v>19</c:v>
                </c:pt>
                <c:pt idx="2374">
                  <c:v>14</c:v>
                </c:pt>
                <c:pt idx="2375">
                  <c:v>16</c:v>
                </c:pt>
                <c:pt idx="2376">
                  <c:v>16</c:v>
                </c:pt>
                <c:pt idx="2377">
                  <c:v>17</c:v>
                </c:pt>
                <c:pt idx="2378">
                  <c:v>15</c:v>
                </c:pt>
                <c:pt idx="2379">
                  <c:v>15</c:v>
                </c:pt>
                <c:pt idx="2380">
                  <c:v>18</c:v>
                </c:pt>
                <c:pt idx="2381">
                  <c:v>15</c:v>
                </c:pt>
                <c:pt idx="2382">
                  <c:v>21</c:v>
                </c:pt>
                <c:pt idx="2383">
                  <c:v>17</c:v>
                </c:pt>
                <c:pt idx="2384">
                  <c:v>13</c:v>
                </c:pt>
                <c:pt idx="2385">
                  <c:v>10</c:v>
                </c:pt>
                <c:pt idx="2386">
                  <c:v>17</c:v>
                </c:pt>
                <c:pt idx="2387">
                  <c:v>23</c:v>
                </c:pt>
                <c:pt idx="2388">
                  <c:v>8</c:v>
                </c:pt>
                <c:pt idx="2389">
                  <c:v>12</c:v>
                </c:pt>
                <c:pt idx="2390">
                  <c:v>9</c:v>
                </c:pt>
                <c:pt idx="2391">
                  <c:v>20</c:v>
                </c:pt>
                <c:pt idx="2392">
                  <c:v>17</c:v>
                </c:pt>
                <c:pt idx="2393">
                  <c:v>17</c:v>
                </c:pt>
                <c:pt idx="2394">
                  <c:v>23</c:v>
                </c:pt>
                <c:pt idx="2395">
                  <c:v>16</c:v>
                </c:pt>
                <c:pt idx="2396">
                  <c:v>15</c:v>
                </c:pt>
                <c:pt idx="2397">
                  <c:v>9</c:v>
                </c:pt>
                <c:pt idx="2398">
                  <c:v>15</c:v>
                </c:pt>
                <c:pt idx="2399">
                  <c:v>15</c:v>
                </c:pt>
                <c:pt idx="2400">
                  <c:v>17</c:v>
                </c:pt>
                <c:pt idx="2401">
                  <c:v>19</c:v>
                </c:pt>
                <c:pt idx="2402">
                  <c:v>16</c:v>
                </c:pt>
                <c:pt idx="2403">
                  <c:v>15</c:v>
                </c:pt>
                <c:pt idx="2404">
                  <c:v>13</c:v>
                </c:pt>
                <c:pt idx="2405">
                  <c:v>11</c:v>
                </c:pt>
                <c:pt idx="2406">
                  <c:v>17</c:v>
                </c:pt>
                <c:pt idx="2407">
                  <c:v>13</c:v>
                </c:pt>
                <c:pt idx="2408">
                  <c:v>17</c:v>
                </c:pt>
                <c:pt idx="2409">
                  <c:v>18</c:v>
                </c:pt>
                <c:pt idx="2410">
                  <c:v>21</c:v>
                </c:pt>
                <c:pt idx="2411">
                  <c:v>15</c:v>
                </c:pt>
                <c:pt idx="2412">
                  <c:v>15</c:v>
                </c:pt>
                <c:pt idx="2413">
                  <c:v>9</c:v>
                </c:pt>
                <c:pt idx="2414">
                  <c:v>8</c:v>
                </c:pt>
                <c:pt idx="2415">
                  <c:v>14</c:v>
                </c:pt>
                <c:pt idx="2416">
                  <c:v>8</c:v>
                </c:pt>
                <c:pt idx="2417">
                  <c:v>16</c:v>
                </c:pt>
                <c:pt idx="2418">
                  <c:v>10</c:v>
                </c:pt>
                <c:pt idx="2419">
                  <c:v>16</c:v>
                </c:pt>
                <c:pt idx="2420">
                  <c:v>12</c:v>
                </c:pt>
                <c:pt idx="2421">
                  <c:v>22</c:v>
                </c:pt>
                <c:pt idx="2422">
                  <c:v>20</c:v>
                </c:pt>
                <c:pt idx="2423">
                  <c:v>24</c:v>
                </c:pt>
                <c:pt idx="2424">
                  <c:v>15</c:v>
                </c:pt>
                <c:pt idx="2425">
                  <c:v>13</c:v>
                </c:pt>
                <c:pt idx="2426">
                  <c:v>18</c:v>
                </c:pt>
                <c:pt idx="2427">
                  <c:v>17</c:v>
                </c:pt>
                <c:pt idx="2428">
                  <c:v>24</c:v>
                </c:pt>
                <c:pt idx="2429">
                  <c:v>11</c:v>
                </c:pt>
                <c:pt idx="2430">
                  <c:v>7</c:v>
                </c:pt>
                <c:pt idx="2431">
                  <c:v>15</c:v>
                </c:pt>
                <c:pt idx="2432">
                  <c:v>12</c:v>
                </c:pt>
                <c:pt idx="2433">
                  <c:v>15</c:v>
                </c:pt>
                <c:pt idx="2434">
                  <c:v>17</c:v>
                </c:pt>
                <c:pt idx="2435">
                  <c:v>15</c:v>
                </c:pt>
                <c:pt idx="2436">
                  <c:v>18</c:v>
                </c:pt>
                <c:pt idx="2437">
                  <c:v>12</c:v>
                </c:pt>
                <c:pt idx="2438">
                  <c:v>18</c:v>
                </c:pt>
                <c:pt idx="2439">
                  <c:v>9</c:v>
                </c:pt>
                <c:pt idx="2440">
                  <c:v>22</c:v>
                </c:pt>
                <c:pt idx="2441">
                  <c:v>14</c:v>
                </c:pt>
                <c:pt idx="2442">
                  <c:v>13</c:v>
                </c:pt>
                <c:pt idx="2443">
                  <c:v>10</c:v>
                </c:pt>
                <c:pt idx="2444">
                  <c:v>26</c:v>
                </c:pt>
                <c:pt idx="2445">
                  <c:v>15</c:v>
                </c:pt>
                <c:pt idx="2446">
                  <c:v>14</c:v>
                </c:pt>
                <c:pt idx="2447">
                  <c:v>19</c:v>
                </c:pt>
                <c:pt idx="2448">
                  <c:v>22</c:v>
                </c:pt>
                <c:pt idx="2449">
                  <c:v>19</c:v>
                </c:pt>
                <c:pt idx="2450">
                  <c:v>17</c:v>
                </c:pt>
                <c:pt idx="2451">
                  <c:v>15</c:v>
                </c:pt>
                <c:pt idx="2452">
                  <c:v>17</c:v>
                </c:pt>
                <c:pt idx="2453">
                  <c:v>19</c:v>
                </c:pt>
                <c:pt idx="2454">
                  <c:v>18</c:v>
                </c:pt>
                <c:pt idx="2455">
                  <c:v>27</c:v>
                </c:pt>
                <c:pt idx="2456">
                  <c:v>15</c:v>
                </c:pt>
                <c:pt idx="2457">
                  <c:v>16</c:v>
                </c:pt>
                <c:pt idx="2458">
                  <c:v>20</c:v>
                </c:pt>
                <c:pt idx="2459">
                  <c:v>16</c:v>
                </c:pt>
                <c:pt idx="2460">
                  <c:v>16</c:v>
                </c:pt>
                <c:pt idx="2461">
                  <c:v>19</c:v>
                </c:pt>
                <c:pt idx="2462">
                  <c:v>12</c:v>
                </c:pt>
                <c:pt idx="2463">
                  <c:v>15</c:v>
                </c:pt>
                <c:pt idx="2464">
                  <c:v>20</c:v>
                </c:pt>
                <c:pt idx="2465">
                  <c:v>16</c:v>
                </c:pt>
                <c:pt idx="2466">
                  <c:v>21</c:v>
                </c:pt>
                <c:pt idx="2467">
                  <c:v>16</c:v>
                </c:pt>
                <c:pt idx="2468">
                  <c:v>19</c:v>
                </c:pt>
                <c:pt idx="2469">
                  <c:v>17</c:v>
                </c:pt>
                <c:pt idx="2470">
                  <c:v>20</c:v>
                </c:pt>
                <c:pt idx="2471">
                  <c:v>17</c:v>
                </c:pt>
                <c:pt idx="2472">
                  <c:v>14</c:v>
                </c:pt>
                <c:pt idx="2473">
                  <c:v>23</c:v>
                </c:pt>
                <c:pt idx="2474">
                  <c:v>20</c:v>
                </c:pt>
                <c:pt idx="2475">
                  <c:v>11</c:v>
                </c:pt>
                <c:pt idx="2476">
                  <c:v>9</c:v>
                </c:pt>
                <c:pt idx="2477">
                  <c:v>11</c:v>
                </c:pt>
                <c:pt idx="2478">
                  <c:v>12</c:v>
                </c:pt>
                <c:pt idx="2479">
                  <c:v>13</c:v>
                </c:pt>
                <c:pt idx="2480">
                  <c:v>13</c:v>
                </c:pt>
                <c:pt idx="2481">
                  <c:v>16</c:v>
                </c:pt>
                <c:pt idx="2482">
                  <c:v>18</c:v>
                </c:pt>
                <c:pt idx="2483">
                  <c:v>13</c:v>
                </c:pt>
                <c:pt idx="2484">
                  <c:v>13</c:v>
                </c:pt>
                <c:pt idx="2485">
                  <c:v>18</c:v>
                </c:pt>
                <c:pt idx="2486">
                  <c:v>15</c:v>
                </c:pt>
                <c:pt idx="2487">
                  <c:v>14</c:v>
                </c:pt>
                <c:pt idx="2488">
                  <c:v>21</c:v>
                </c:pt>
                <c:pt idx="2489">
                  <c:v>15</c:v>
                </c:pt>
                <c:pt idx="2490">
                  <c:v>11</c:v>
                </c:pt>
                <c:pt idx="2491">
                  <c:v>12</c:v>
                </c:pt>
                <c:pt idx="2492">
                  <c:v>14</c:v>
                </c:pt>
                <c:pt idx="2493">
                  <c:v>19</c:v>
                </c:pt>
                <c:pt idx="2494">
                  <c:v>18</c:v>
                </c:pt>
                <c:pt idx="2495">
                  <c:v>12</c:v>
                </c:pt>
                <c:pt idx="2496">
                  <c:v>13</c:v>
                </c:pt>
                <c:pt idx="2497">
                  <c:v>10</c:v>
                </c:pt>
                <c:pt idx="2498">
                  <c:v>19</c:v>
                </c:pt>
                <c:pt idx="2499">
                  <c:v>13</c:v>
                </c:pt>
                <c:pt idx="2500">
                  <c:v>14</c:v>
                </c:pt>
                <c:pt idx="2501">
                  <c:v>18</c:v>
                </c:pt>
                <c:pt idx="2502">
                  <c:v>15</c:v>
                </c:pt>
                <c:pt idx="2503">
                  <c:v>16</c:v>
                </c:pt>
                <c:pt idx="2504">
                  <c:v>12</c:v>
                </c:pt>
                <c:pt idx="2505">
                  <c:v>15</c:v>
                </c:pt>
                <c:pt idx="2506">
                  <c:v>13</c:v>
                </c:pt>
                <c:pt idx="2507">
                  <c:v>20</c:v>
                </c:pt>
                <c:pt idx="2508">
                  <c:v>12</c:v>
                </c:pt>
                <c:pt idx="2509">
                  <c:v>12</c:v>
                </c:pt>
                <c:pt idx="2510">
                  <c:v>19</c:v>
                </c:pt>
                <c:pt idx="2511">
                  <c:v>16</c:v>
                </c:pt>
                <c:pt idx="2512">
                  <c:v>16</c:v>
                </c:pt>
                <c:pt idx="2513">
                  <c:v>11</c:v>
                </c:pt>
                <c:pt idx="2514">
                  <c:v>10</c:v>
                </c:pt>
                <c:pt idx="2515">
                  <c:v>14</c:v>
                </c:pt>
                <c:pt idx="2516">
                  <c:v>13</c:v>
                </c:pt>
                <c:pt idx="2517">
                  <c:v>18</c:v>
                </c:pt>
                <c:pt idx="2518">
                  <c:v>18</c:v>
                </c:pt>
                <c:pt idx="2519">
                  <c:v>22</c:v>
                </c:pt>
                <c:pt idx="2520">
                  <c:v>16</c:v>
                </c:pt>
                <c:pt idx="2521">
                  <c:v>21</c:v>
                </c:pt>
                <c:pt idx="2522">
                  <c:v>17</c:v>
                </c:pt>
                <c:pt idx="2523">
                  <c:v>11</c:v>
                </c:pt>
                <c:pt idx="2524">
                  <c:v>15</c:v>
                </c:pt>
                <c:pt idx="2525">
                  <c:v>17</c:v>
                </c:pt>
                <c:pt idx="2526">
                  <c:v>7</c:v>
                </c:pt>
                <c:pt idx="2527">
                  <c:v>11</c:v>
                </c:pt>
                <c:pt idx="2528">
                  <c:v>14</c:v>
                </c:pt>
                <c:pt idx="2529">
                  <c:v>22</c:v>
                </c:pt>
                <c:pt idx="2530">
                  <c:v>14</c:v>
                </c:pt>
                <c:pt idx="2531">
                  <c:v>13</c:v>
                </c:pt>
                <c:pt idx="2532">
                  <c:v>12</c:v>
                </c:pt>
                <c:pt idx="2533">
                  <c:v>11</c:v>
                </c:pt>
                <c:pt idx="2534">
                  <c:v>14</c:v>
                </c:pt>
                <c:pt idx="2535">
                  <c:v>8</c:v>
                </c:pt>
                <c:pt idx="2536">
                  <c:v>17</c:v>
                </c:pt>
                <c:pt idx="2537">
                  <c:v>15</c:v>
                </c:pt>
                <c:pt idx="2538">
                  <c:v>14</c:v>
                </c:pt>
                <c:pt idx="2539">
                  <c:v>17</c:v>
                </c:pt>
                <c:pt idx="2540">
                  <c:v>9</c:v>
                </c:pt>
                <c:pt idx="2541">
                  <c:v>21</c:v>
                </c:pt>
                <c:pt idx="2542">
                  <c:v>13</c:v>
                </c:pt>
                <c:pt idx="2543">
                  <c:v>15</c:v>
                </c:pt>
                <c:pt idx="2544">
                  <c:v>16</c:v>
                </c:pt>
                <c:pt idx="2545">
                  <c:v>19</c:v>
                </c:pt>
                <c:pt idx="2546">
                  <c:v>12</c:v>
                </c:pt>
                <c:pt idx="2547">
                  <c:v>12</c:v>
                </c:pt>
                <c:pt idx="2548">
                  <c:v>18</c:v>
                </c:pt>
                <c:pt idx="2549">
                  <c:v>15</c:v>
                </c:pt>
                <c:pt idx="2550">
                  <c:v>7</c:v>
                </c:pt>
                <c:pt idx="2551">
                  <c:v>17</c:v>
                </c:pt>
                <c:pt idx="2552">
                  <c:v>17</c:v>
                </c:pt>
                <c:pt idx="2553">
                  <c:v>12</c:v>
                </c:pt>
                <c:pt idx="2554">
                  <c:v>16</c:v>
                </c:pt>
                <c:pt idx="2555">
                  <c:v>12</c:v>
                </c:pt>
                <c:pt idx="2556">
                  <c:v>13</c:v>
                </c:pt>
                <c:pt idx="2557">
                  <c:v>17</c:v>
                </c:pt>
                <c:pt idx="2558">
                  <c:v>13</c:v>
                </c:pt>
                <c:pt idx="2559">
                  <c:v>13</c:v>
                </c:pt>
                <c:pt idx="2560">
                  <c:v>17</c:v>
                </c:pt>
                <c:pt idx="2561">
                  <c:v>18</c:v>
                </c:pt>
                <c:pt idx="2562">
                  <c:v>16</c:v>
                </c:pt>
                <c:pt idx="2563">
                  <c:v>13</c:v>
                </c:pt>
                <c:pt idx="2564">
                  <c:v>9</c:v>
                </c:pt>
                <c:pt idx="2565">
                  <c:v>16</c:v>
                </c:pt>
                <c:pt idx="2566">
                  <c:v>19</c:v>
                </c:pt>
                <c:pt idx="2567">
                  <c:v>17</c:v>
                </c:pt>
                <c:pt idx="2568">
                  <c:v>18</c:v>
                </c:pt>
                <c:pt idx="2569">
                  <c:v>6</c:v>
                </c:pt>
                <c:pt idx="2570">
                  <c:v>11</c:v>
                </c:pt>
                <c:pt idx="2571">
                  <c:v>11</c:v>
                </c:pt>
                <c:pt idx="2572">
                  <c:v>27</c:v>
                </c:pt>
                <c:pt idx="2573">
                  <c:v>13</c:v>
                </c:pt>
                <c:pt idx="2574">
                  <c:v>12</c:v>
                </c:pt>
                <c:pt idx="2575">
                  <c:v>13</c:v>
                </c:pt>
                <c:pt idx="2576">
                  <c:v>10</c:v>
                </c:pt>
                <c:pt idx="2577">
                  <c:v>15</c:v>
                </c:pt>
                <c:pt idx="2578">
                  <c:v>10</c:v>
                </c:pt>
                <c:pt idx="2579">
                  <c:v>10</c:v>
                </c:pt>
                <c:pt idx="2580">
                  <c:v>17</c:v>
                </c:pt>
                <c:pt idx="2581">
                  <c:v>9</c:v>
                </c:pt>
                <c:pt idx="2582">
                  <c:v>23</c:v>
                </c:pt>
                <c:pt idx="2583">
                  <c:v>13</c:v>
                </c:pt>
                <c:pt idx="2584">
                  <c:v>15</c:v>
                </c:pt>
                <c:pt idx="2585">
                  <c:v>13</c:v>
                </c:pt>
                <c:pt idx="2586">
                  <c:v>15</c:v>
                </c:pt>
                <c:pt idx="2587">
                  <c:v>13</c:v>
                </c:pt>
                <c:pt idx="2588">
                  <c:v>9</c:v>
                </c:pt>
                <c:pt idx="2589">
                  <c:v>9</c:v>
                </c:pt>
                <c:pt idx="2590">
                  <c:v>12</c:v>
                </c:pt>
                <c:pt idx="2591">
                  <c:v>13</c:v>
                </c:pt>
                <c:pt idx="2592">
                  <c:v>13</c:v>
                </c:pt>
                <c:pt idx="2593">
                  <c:v>11</c:v>
                </c:pt>
                <c:pt idx="2594">
                  <c:v>14</c:v>
                </c:pt>
                <c:pt idx="2595">
                  <c:v>14</c:v>
                </c:pt>
                <c:pt idx="2596">
                  <c:v>13</c:v>
                </c:pt>
                <c:pt idx="2597">
                  <c:v>15</c:v>
                </c:pt>
                <c:pt idx="2598">
                  <c:v>18</c:v>
                </c:pt>
                <c:pt idx="2599">
                  <c:v>14</c:v>
                </c:pt>
                <c:pt idx="2600">
                  <c:v>16</c:v>
                </c:pt>
                <c:pt idx="2601">
                  <c:v>19</c:v>
                </c:pt>
                <c:pt idx="2602">
                  <c:v>13</c:v>
                </c:pt>
                <c:pt idx="2603">
                  <c:v>9</c:v>
                </c:pt>
                <c:pt idx="2604">
                  <c:v>14</c:v>
                </c:pt>
                <c:pt idx="2605">
                  <c:v>8</c:v>
                </c:pt>
                <c:pt idx="2606">
                  <c:v>8</c:v>
                </c:pt>
                <c:pt idx="2607">
                  <c:v>9</c:v>
                </c:pt>
                <c:pt idx="2608">
                  <c:v>13</c:v>
                </c:pt>
                <c:pt idx="2609">
                  <c:v>14</c:v>
                </c:pt>
                <c:pt idx="2610">
                  <c:v>13</c:v>
                </c:pt>
                <c:pt idx="2611">
                  <c:v>18</c:v>
                </c:pt>
                <c:pt idx="2612">
                  <c:v>15</c:v>
                </c:pt>
                <c:pt idx="2613">
                  <c:v>20</c:v>
                </c:pt>
                <c:pt idx="2614">
                  <c:v>6</c:v>
                </c:pt>
                <c:pt idx="2615">
                  <c:v>16</c:v>
                </c:pt>
                <c:pt idx="2616">
                  <c:v>15</c:v>
                </c:pt>
                <c:pt idx="2617">
                  <c:v>13</c:v>
                </c:pt>
                <c:pt idx="2618">
                  <c:v>15</c:v>
                </c:pt>
                <c:pt idx="2619">
                  <c:v>11</c:v>
                </c:pt>
                <c:pt idx="2620">
                  <c:v>18</c:v>
                </c:pt>
                <c:pt idx="2621">
                  <c:v>20</c:v>
                </c:pt>
                <c:pt idx="2622">
                  <c:v>10</c:v>
                </c:pt>
                <c:pt idx="2623">
                  <c:v>7</c:v>
                </c:pt>
                <c:pt idx="2624">
                  <c:v>6</c:v>
                </c:pt>
                <c:pt idx="2625">
                  <c:v>19</c:v>
                </c:pt>
                <c:pt idx="2626">
                  <c:v>12</c:v>
                </c:pt>
                <c:pt idx="2627">
                  <c:v>10</c:v>
                </c:pt>
                <c:pt idx="2628">
                  <c:v>14</c:v>
                </c:pt>
                <c:pt idx="2629">
                  <c:v>13</c:v>
                </c:pt>
                <c:pt idx="2630">
                  <c:v>12</c:v>
                </c:pt>
                <c:pt idx="2631">
                  <c:v>11</c:v>
                </c:pt>
                <c:pt idx="2632">
                  <c:v>17</c:v>
                </c:pt>
                <c:pt idx="2633">
                  <c:v>9</c:v>
                </c:pt>
                <c:pt idx="2634">
                  <c:v>12</c:v>
                </c:pt>
                <c:pt idx="2635">
                  <c:v>12</c:v>
                </c:pt>
                <c:pt idx="2636">
                  <c:v>17</c:v>
                </c:pt>
                <c:pt idx="2637">
                  <c:v>8</c:v>
                </c:pt>
                <c:pt idx="2638">
                  <c:v>14</c:v>
                </c:pt>
                <c:pt idx="2639">
                  <c:v>13</c:v>
                </c:pt>
                <c:pt idx="2640">
                  <c:v>13</c:v>
                </c:pt>
                <c:pt idx="2641">
                  <c:v>10</c:v>
                </c:pt>
                <c:pt idx="2642">
                  <c:v>12</c:v>
                </c:pt>
                <c:pt idx="2643">
                  <c:v>18</c:v>
                </c:pt>
                <c:pt idx="2644">
                  <c:v>19</c:v>
                </c:pt>
                <c:pt idx="2645">
                  <c:v>10</c:v>
                </c:pt>
                <c:pt idx="2646">
                  <c:v>14</c:v>
                </c:pt>
                <c:pt idx="2647">
                  <c:v>11</c:v>
                </c:pt>
                <c:pt idx="2648">
                  <c:v>15</c:v>
                </c:pt>
                <c:pt idx="2649">
                  <c:v>12</c:v>
                </c:pt>
                <c:pt idx="2650">
                  <c:v>5</c:v>
                </c:pt>
                <c:pt idx="2651">
                  <c:v>13</c:v>
                </c:pt>
                <c:pt idx="2652">
                  <c:v>13</c:v>
                </c:pt>
                <c:pt idx="2653">
                  <c:v>10</c:v>
                </c:pt>
                <c:pt idx="2654">
                  <c:v>7</c:v>
                </c:pt>
                <c:pt idx="2655">
                  <c:v>18</c:v>
                </c:pt>
                <c:pt idx="2656">
                  <c:v>9</c:v>
                </c:pt>
                <c:pt idx="2657">
                  <c:v>17</c:v>
                </c:pt>
                <c:pt idx="2658">
                  <c:v>17</c:v>
                </c:pt>
                <c:pt idx="2659">
                  <c:v>12</c:v>
                </c:pt>
                <c:pt idx="2660">
                  <c:v>16</c:v>
                </c:pt>
                <c:pt idx="2661">
                  <c:v>7</c:v>
                </c:pt>
                <c:pt idx="2662">
                  <c:v>13</c:v>
                </c:pt>
                <c:pt idx="2663">
                  <c:v>8</c:v>
                </c:pt>
                <c:pt idx="2664">
                  <c:v>10</c:v>
                </c:pt>
                <c:pt idx="2665">
                  <c:v>10</c:v>
                </c:pt>
                <c:pt idx="2666">
                  <c:v>9</c:v>
                </c:pt>
                <c:pt idx="2667">
                  <c:v>20</c:v>
                </c:pt>
                <c:pt idx="2668">
                  <c:v>7</c:v>
                </c:pt>
                <c:pt idx="2669">
                  <c:v>9</c:v>
                </c:pt>
                <c:pt idx="2670">
                  <c:v>14</c:v>
                </c:pt>
                <c:pt idx="2671">
                  <c:v>16</c:v>
                </c:pt>
                <c:pt idx="2672">
                  <c:v>14</c:v>
                </c:pt>
                <c:pt idx="2673">
                  <c:v>10</c:v>
                </c:pt>
                <c:pt idx="2674">
                  <c:v>12</c:v>
                </c:pt>
                <c:pt idx="2675">
                  <c:v>8</c:v>
                </c:pt>
                <c:pt idx="2676">
                  <c:v>16</c:v>
                </c:pt>
                <c:pt idx="2677">
                  <c:v>16</c:v>
                </c:pt>
                <c:pt idx="2678">
                  <c:v>16</c:v>
                </c:pt>
                <c:pt idx="2679">
                  <c:v>16</c:v>
                </c:pt>
                <c:pt idx="2680">
                  <c:v>13</c:v>
                </c:pt>
                <c:pt idx="2681">
                  <c:v>8</c:v>
                </c:pt>
                <c:pt idx="2682">
                  <c:v>10</c:v>
                </c:pt>
                <c:pt idx="2683">
                  <c:v>12</c:v>
                </c:pt>
                <c:pt idx="2684">
                  <c:v>12</c:v>
                </c:pt>
                <c:pt idx="2685">
                  <c:v>10</c:v>
                </c:pt>
                <c:pt idx="2686">
                  <c:v>9</c:v>
                </c:pt>
                <c:pt idx="2687">
                  <c:v>11</c:v>
                </c:pt>
                <c:pt idx="2688">
                  <c:v>13</c:v>
                </c:pt>
                <c:pt idx="2689">
                  <c:v>16</c:v>
                </c:pt>
                <c:pt idx="2690">
                  <c:v>11</c:v>
                </c:pt>
                <c:pt idx="2691">
                  <c:v>9</c:v>
                </c:pt>
                <c:pt idx="2692">
                  <c:v>11</c:v>
                </c:pt>
                <c:pt idx="2693">
                  <c:v>9</c:v>
                </c:pt>
                <c:pt idx="2694">
                  <c:v>8</c:v>
                </c:pt>
                <c:pt idx="2695">
                  <c:v>8</c:v>
                </c:pt>
                <c:pt idx="2696">
                  <c:v>12</c:v>
                </c:pt>
                <c:pt idx="2697">
                  <c:v>14</c:v>
                </c:pt>
                <c:pt idx="2698">
                  <c:v>7</c:v>
                </c:pt>
                <c:pt idx="2699">
                  <c:v>7</c:v>
                </c:pt>
                <c:pt idx="2700">
                  <c:v>10</c:v>
                </c:pt>
                <c:pt idx="2701">
                  <c:v>10</c:v>
                </c:pt>
                <c:pt idx="2702">
                  <c:v>12</c:v>
                </c:pt>
                <c:pt idx="2703">
                  <c:v>14</c:v>
                </c:pt>
                <c:pt idx="2704">
                  <c:v>11</c:v>
                </c:pt>
                <c:pt idx="2705">
                  <c:v>13</c:v>
                </c:pt>
                <c:pt idx="2706">
                  <c:v>17</c:v>
                </c:pt>
                <c:pt idx="2707">
                  <c:v>9</c:v>
                </c:pt>
                <c:pt idx="2708">
                  <c:v>9</c:v>
                </c:pt>
                <c:pt idx="2709">
                  <c:v>13</c:v>
                </c:pt>
                <c:pt idx="2710">
                  <c:v>8</c:v>
                </c:pt>
                <c:pt idx="2711">
                  <c:v>14</c:v>
                </c:pt>
                <c:pt idx="2712">
                  <c:v>10</c:v>
                </c:pt>
                <c:pt idx="2713">
                  <c:v>5</c:v>
                </c:pt>
                <c:pt idx="2714">
                  <c:v>16</c:v>
                </c:pt>
                <c:pt idx="2715">
                  <c:v>9</c:v>
                </c:pt>
                <c:pt idx="2716">
                  <c:v>13</c:v>
                </c:pt>
                <c:pt idx="2717">
                  <c:v>14</c:v>
                </c:pt>
                <c:pt idx="2718">
                  <c:v>12</c:v>
                </c:pt>
                <c:pt idx="2719">
                  <c:v>15</c:v>
                </c:pt>
                <c:pt idx="2720">
                  <c:v>10</c:v>
                </c:pt>
                <c:pt idx="2721">
                  <c:v>11</c:v>
                </c:pt>
                <c:pt idx="2722">
                  <c:v>18</c:v>
                </c:pt>
                <c:pt idx="2723">
                  <c:v>14</c:v>
                </c:pt>
                <c:pt idx="2724">
                  <c:v>11</c:v>
                </c:pt>
                <c:pt idx="2725">
                  <c:v>9</c:v>
                </c:pt>
                <c:pt idx="2726">
                  <c:v>11</c:v>
                </c:pt>
                <c:pt idx="2727">
                  <c:v>15</c:v>
                </c:pt>
                <c:pt idx="2728">
                  <c:v>9</c:v>
                </c:pt>
                <c:pt idx="2729">
                  <c:v>9</c:v>
                </c:pt>
                <c:pt idx="2730">
                  <c:v>13</c:v>
                </c:pt>
                <c:pt idx="2731">
                  <c:v>13</c:v>
                </c:pt>
                <c:pt idx="2732">
                  <c:v>13</c:v>
                </c:pt>
                <c:pt idx="2733">
                  <c:v>15</c:v>
                </c:pt>
                <c:pt idx="2734">
                  <c:v>18</c:v>
                </c:pt>
                <c:pt idx="2735">
                  <c:v>11</c:v>
                </c:pt>
                <c:pt idx="2736">
                  <c:v>8</c:v>
                </c:pt>
                <c:pt idx="2737">
                  <c:v>14</c:v>
                </c:pt>
                <c:pt idx="2738">
                  <c:v>9</c:v>
                </c:pt>
                <c:pt idx="2739">
                  <c:v>15</c:v>
                </c:pt>
                <c:pt idx="2740">
                  <c:v>13</c:v>
                </c:pt>
                <c:pt idx="2741">
                  <c:v>15</c:v>
                </c:pt>
                <c:pt idx="2742">
                  <c:v>20</c:v>
                </c:pt>
                <c:pt idx="2743">
                  <c:v>14</c:v>
                </c:pt>
                <c:pt idx="2744">
                  <c:v>11</c:v>
                </c:pt>
                <c:pt idx="2745">
                  <c:v>13</c:v>
                </c:pt>
                <c:pt idx="2746">
                  <c:v>16</c:v>
                </c:pt>
                <c:pt idx="2747">
                  <c:v>9</c:v>
                </c:pt>
                <c:pt idx="2748">
                  <c:v>9</c:v>
                </c:pt>
                <c:pt idx="2749">
                  <c:v>9</c:v>
                </c:pt>
                <c:pt idx="2750">
                  <c:v>8</c:v>
                </c:pt>
                <c:pt idx="2751">
                  <c:v>2</c:v>
                </c:pt>
                <c:pt idx="2752">
                  <c:v>9</c:v>
                </c:pt>
                <c:pt idx="2753">
                  <c:v>15</c:v>
                </c:pt>
                <c:pt idx="2754">
                  <c:v>14</c:v>
                </c:pt>
                <c:pt idx="2755">
                  <c:v>12</c:v>
                </c:pt>
                <c:pt idx="2756">
                  <c:v>9</c:v>
                </c:pt>
                <c:pt idx="2757">
                  <c:v>9</c:v>
                </c:pt>
                <c:pt idx="2758">
                  <c:v>16</c:v>
                </c:pt>
                <c:pt idx="2759">
                  <c:v>6</c:v>
                </c:pt>
                <c:pt idx="2760">
                  <c:v>13</c:v>
                </c:pt>
                <c:pt idx="2761">
                  <c:v>13</c:v>
                </c:pt>
                <c:pt idx="2762">
                  <c:v>3</c:v>
                </c:pt>
                <c:pt idx="2763">
                  <c:v>11</c:v>
                </c:pt>
                <c:pt idx="2764">
                  <c:v>13</c:v>
                </c:pt>
                <c:pt idx="2765">
                  <c:v>12</c:v>
                </c:pt>
                <c:pt idx="2766">
                  <c:v>14</c:v>
                </c:pt>
                <c:pt idx="2767">
                  <c:v>12</c:v>
                </c:pt>
                <c:pt idx="2768">
                  <c:v>11</c:v>
                </c:pt>
                <c:pt idx="2769">
                  <c:v>5</c:v>
                </c:pt>
                <c:pt idx="2770">
                  <c:v>9</c:v>
                </c:pt>
                <c:pt idx="2771">
                  <c:v>8</c:v>
                </c:pt>
                <c:pt idx="2772">
                  <c:v>9</c:v>
                </c:pt>
                <c:pt idx="2773">
                  <c:v>16</c:v>
                </c:pt>
                <c:pt idx="2774">
                  <c:v>4</c:v>
                </c:pt>
                <c:pt idx="2775">
                  <c:v>7</c:v>
                </c:pt>
                <c:pt idx="2776">
                  <c:v>12</c:v>
                </c:pt>
                <c:pt idx="2777">
                  <c:v>14</c:v>
                </c:pt>
                <c:pt idx="2778">
                  <c:v>9</c:v>
                </c:pt>
                <c:pt idx="2779">
                  <c:v>14</c:v>
                </c:pt>
                <c:pt idx="2780">
                  <c:v>11</c:v>
                </c:pt>
                <c:pt idx="2781">
                  <c:v>14</c:v>
                </c:pt>
                <c:pt idx="2782">
                  <c:v>12</c:v>
                </c:pt>
                <c:pt idx="2783">
                  <c:v>12</c:v>
                </c:pt>
                <c:pt idx="2784">
                  <c:v>7</c:v>
                </c:pt>
                <c:pt idx="2785">
                  <c:v>15</c:v>
                </c:pt>
                <c:pt idx="2786">
                  <c:v>15</c:v>
                </c:pt>
                <c:pt idx="2787">
                  <c:v>20</c:v>
                </c:pt>
                <c:pt idx="2788">
                  <c:v>5</c:v>
                </c:pt>
                <c:pt idx="2789">
                  <c:v>18</c:v>
                </c:pt>
                <c:pt idx="2790">
                  <c:v>8</c:v>
                </c:pt>
                <c:pt idx="2791">
                  <c:v>17</c:v>
                </c:pt>
                <c:pt idx="2792">
                  <c:v>13</c:v>
                </c:pt>
                <c:pt idx="2793">
                  <c:v>8</c:v>
                </c:pt>
                <c:pt idx="2794">
                  <c:v>12</c:v>
                </c:pt>
                <c:pt idx="2795">
                  <c:v>11</c:v>
                </c:pt>
                <c:pt idx="2796">
                  <c:v>17</c:v>
                </c:pt>
                <c:pt idx="2797">
                  <c:v>12</c:v>
                </c:pt>
                <c:pt idx="2798">
                  <c:v>8</c:v>
                </c:pt>
                <c:pt idx="2799">
                  <c:v>5</c:v>
                </c:pt>
                <c:pt idx="2800">
                  <c:v>6</c:v>
                </c:pt>
                <c:pt idx="2801">
                  <c:v>14</c:v>
                </c:pt>
                <c:pt idx="2802">
                  <c:v>5</c:v>
                </c:pt>
                <c:pt idx="2803">
                  <c:v>10</c:v>
                </c:pt>
                <c:pt idx="2804">
                  <c:v>9</c:v>
                </c:pt>
                <c:pt idx="2805">
                  <c:v>11</c:v>
                </c:pt>
                <c:pt idx="2806">
                  <c:v>10</c:v>
                </c:pt>
                <c:pt idx="2807">
                  <c:v>11</c:v>
                </c:pt>
                <c:pt idx="2808">
                  <c:v>16</c:v>
                </c:pt>
                <c:pt idx="2809">
                  <c:v>10</c:v>
                </c:pt>
                <c:pt idx="2810">
                  <c:v>18</c:v>
                </c:pt>
                <c:pt idx="2811">
                  <c:v>5</c:v>
                </c:pt>
                <c:pt idx="2812">
                  <c:v>10</c:v>
                </c:pt>
                <c:pt idx="2813">
                  <c:v>13</c:v>
                </c:pt>
                <c:pt idx="2814">
                  <c:v>19</c:v>
                </c:pt>
                <c:pt idx="2815">
                  <c:v>15</c:v>
                </c:pt>
                <c:pt idx="2816">
                  <c:v>15</c:v>
                </c:pt>
                <c:pt idx="2817">
                  <c:v>13</c:v>
                </c:pt>
                <c:pt idx="2818">
                  <c:v>12</c:v>
                </c:pt>
                <c:pt idx="2819">
                  <c:v>11</c:v>
                </c:pt>
                <c:pt idx="2820">
                  <c:v>18</c:v>
                </c:pt>
                <c:pt idx="2821">
                  <c:v>12</c:v>
                </c:pt>
                <c:pt idx="2822">
                  <c:v>8</c:v>
                </c:pt>
                <c:pt idx="2823">
                  <c:v>9</c:v>
                </c:pt>
                <c:pt idx="2824">
                  <c:v>13</c:v>
                </c:pt>
                <c:pt idx="2825">
                  <c:v>9</c:v>
                </c:pt>
                <c:pt idx="2826">
                  <c:v>3</c:v>
                </c:pt>
                <c:pt idx="2827">
                  <c:v>7</c:v>
                </c:pt>
                <c:pt idx="2828">
                  <c:v>5</c:v>
                </c:pt>
                <c:pt idx="2829">
                  <c:v>15</c:v>
                </c:pt>
                <c:pt idx="2830">
                  <c:v>12</c:v>
                </c:pt>
                <c:pt idx="2831">
                  <c:v>5</c:v>
                </c:pt>
                <c:pt idx="2832">
                  <c:v>8</c:v>
                </c:pt>
                <c:pt idx="2833">
                  <c:v>11</c:v>
                </c:pt>
                <c:pt idx="2834">
                  <c:v>12</c:v>
                </c:pt>
                <c:pt idx="2835">
                  <c:v>10</c:v>
                </c:pt>
                <c:pt idx="2836">
                  <c:v>8</c:v>
                </c:pt>
                <c:pt idx="2837">
                  <c:v>5</c:v>
                </c:pt>
                <c:pt idx="2838">
                  <c:v>9</c:v>
                </c:pt>
                <c:pt idx="2839">
                  <c:v>5</c:v>
                </c:pt>
                <c:pt idx="2840">
                  <c:v>13</c:v>
                </c:pt>
                <c:pt idx="2841">
                  <c:v>10</c:v>
                </c:pt>
                <c:pt idx="2842">
                  <c:v>12</c:v>
                </c:pt>
                <c:pt idx="2843">
                  <c:v>14</c:v>
                </c:pt>
                <c:pt idx="2844">
                  <c:v>5</c:v>
                </c:pt>
                <c:pt idx="2845">
                  <c:v>12</c:v>
                </c:pt>
                <c:pt idx="2846">
                  <c:v>15</c:v>
                </c:pt>
                <c:pt idx="2847">
                  <c:v>14</c:v>
                </c:pt>
                <c:pt idx="2848">
                  <c:v>8</c:v>
                </c:pt>
                <c:pt idx="2849">
                  <c:v>6</c:v>
                </c:pt>
                <c:pt idx="2850">
                  <c:v>11</c:v>
                </c:pt>
                <c:pt idx="2851">
                  <c:v>5</c:v>
                </c:pt>
                <c:pt idx="2852">
                  <c:v>7</c:v>
                </c:pt>
                <c:pt idx="2853">
                  <c:v>7</c:v>
                </c:pt>
                <c:pt idx="2854">
                  <c:v>16</c:v>
                </c:pt>
                <c:pt idx="2855">
                  <c:v>13</c:v>
                </c:pt>
                <c:pt idx="2856">
                  <c:v>12</c:v>
                </c:pt>
                <c:pt idx="2857">
                  <c:v>11</c:v>
                </c:pt>
                <c:pt idx="2858">
                  <c:v>11</c:v>
                </c:pt>
                <c:pt idx="2859">
                  <c:v>6</c:v>
                </c:pt>
                <c:pt idx="2860">
                  <c:v>10</c:v>
                </c:pt>
                <c:pt idx="2861">
                  <c:v>12</c:v>
                </c:pt>
                <c:pt idx="2862">
                  <c:v>8</c:v>
                </c:pt>
                <c:pt idx="2863">
                  <c:v>10</c:v>
                </c:pt>
                <c:pt idx="2864">
                  <c:v>6</c:v>
                </c:pt>
                <c:pt idx="2865">
                  <c:v>11</c:v>
                </c:pt>
                <c:pt idx="2866">
                  <c:v>5</c:v>
                </c:pt>
                <c:pt idx="2867">
                  <c:v>13</c:v>
                </c:pt>
                <c:pt idx="2868">
                  <c:v>13</c:v>
                </c:pt>
                <c:pt idx="2869">
                  <c:v>8</c:v>
                </c:pt>
                <c:pt idx="2870">
                  <c:v>15</c:v>
                </c:pt>
                <c:pt idx="2871">
                  <c:v>15</c:v>
                </c:pt>
                <c:pt idx="2872">
                  <c:v>15</c:v>
                </c:pt>
                <c:pt idx="2873">
                  <c:v>13</c:v>
                </c:pt>
                <c:pt idx="2874">
                  <c:v>14</c:v>
                </c:pt>
                <c:pt idx="2875">
                  <c:v>9</c:v>
                </c:pt>
                <c:pt idx="2876">
                  <c:v>14</c:v>
                </c:pt>
                <c:pt idx="2877">
                  <c:v>8</c:v>
                </c:pt>
                <c:pt idx="2878">
                  <c:v>8</c:v>
                </c:pt>
                <c:pt idx="2879">
                  <c:v>12</c:v>
                </c:pt>
                <c:pt idx="2880">
                  <c:v>8</c:v>
                </c:pt>
                <c:pt idx="2881">
                  <c:v>11</c:v>
                </c:pt>
                <c:pt idx="2882">
                  <c:v>12</c:v>
                </c:pt>
                <c:pt idx="2883">
                  <c:v>6</c:v>
                </c:pt>
                <c:pt idx="2884">
                  <c:v>8</c:v>
                </c:pt>
                <c:pt idx="2885">
                  <c:v>7</c:v>
                </c:pt>
                <c:pt idx="2886">
                  <c:v>8</c:v>
                </c:pt>
                <c:pt idx="2887">
                  <c:v>12</c:v>
                </c:pt>
                <c:pt idx="2888">
                  <c:v>12</c:v>
                </c:pt>
                <c:pt idx="2889">
                  <c:v>12</c:v>
                </c:pt>
                <c:pt idx="2890">
                  <c:v>5</c:v>
                </c:pt>
                <c:pt idx="2891">
                  <c:v>14</c:v>
                </c:pt>
                <c:pt idx="2892">
                  <c:v>14</c:v>
                </c:pt>
                <c:pt idx="2893">
                  <c:v>9</c:v>
                </c:pt>
                <c:pt idx="2894">
                  <c:v>10</c:v>
                </c:pt>
                <c:pt idx="2895">
                  <c:v>12</c:v>
                </c:pt>
                <c:pt idx="2896">
                  <c:v>9</c:v>
                </c:pt>
                <c:pt idx="2897">
                  <c:v>6</c:v>
                </c:pt>
                <c:pt idx="2898">
                  <c:v>13</c:v>
                </c:pt>
                <c:pt idx="2899">
                  <c:v>8</c:v>
                </c:pt>
                <c:pt idx="2900">
                  <c:v>16</c:v>
                </c:pt>
                <c:pt idx="2901">
                  <c:v>16</c:v>
                </c:pt>
                <c:pt idx="2902">
                  <c:v>11</c:v>
                </c:pt>
                <c:pt idx="2903">
                  <c:v>14</c:v>
                </c:pt>
                <c:pt idx="2904">
                  <c:v>10</c:v>
                </c:pt>
                <c:pt idx="2905">
                  <c:v>9</c:v>
                </c:pt>
                <c:pt idx="2906">
                  <c:v>11</c:v>
                </c:pt>
                <c:pt idx="2907">
                  <c:v>6</c:v>
                </c:pt>
                <c:pt idx="2908">
                  <c:v>9</c:v>
                </c:pt>
                <c:pt idx="2909">
                  <c:v>11</c:v>
                </c:pt>
                <c:pt idx="2910">
                  <c:v>14</c:v>
                </c:pt>
                <c:pt idx="2911">
                  <c:v>15</c:v>
                </c:pt>
                <c:pt idx="2912">
                  <c:v>6</c:v>
                </c:pt>
                <c:pt idx="2913">
                  <c:v>8</c:v>
                </c:pt>
                <c:pt idx="2914">
                  <c:v>15</c:v>
                </c:pt>
                <c:pt idx="2915">
                  <c:v>11</c:v>
                </c:pt>
                <c:pt idx="2916">
                  <c:v>5</c:v>
                </c:pt>
                <c:pt idx="2917">
                  <c:v>13</c:v>
                </c:pt>
                <c:pt idx="2918">
                  <c:v>11</c:v>
                </c:pt>
                <c:pt idx="2919">
                  <c:v>14</c:v>
                </c:pt>
                <c:pt idx="2920">
                  <c:v>11</c:v>
                </c:pt>
                <c:pt idx="2921">
                  <c:v>10</c:v>
                </c:pt>
                <c:pt idx="2922">
                  <c:v>9</c:v>
                </c:pt>
                <c:pt idx="2923">
                  <c:v>11</c:v>
                </c:pt>
                <c:pt idx="2924">
                  <c:v>8</c:v>
                </c:pt>
                <c:pt idx="2925">
                  <c:v>10</c:v>
                </c:pt>
                <c:pt idx="2926">
                  <c:v>10</c:v>
                </c:pt>
                <c:pt idx="2927">
                  <c:v>3</c:v>
                </c:pt>
                <c:pt idx="2928">
                  <c:v>6</c:v>
                </c:pt>
                <c:pt idx="2929">
                  <c:v>11</c:v>
                </c:pt>
                <c:pt idx="2930">
                  <c:v>12</c:v>
                </c:pt>
                <c:pt idx="2931">
                  <c:v>6</c:v>
                </c:pt>
                <c:pt idx="2932">
                  <c:v>10</c:v>
                </c:pt>
                <c:pt idx="2933">
                  <c:v>13</c:v>
                </c:pt>
                <c:pt idx="2934">
                  <c:v>6</c:v>
                </c:pt>
                <c:pt idx="2935">
                  <c:v>12</c:v>
                </c:pt>
                <c:pt idx="2936">
                  <c:v>12</c:v>
                </c:pt>
                <c:pt idx="2937">
                  <c:v>9</c:v>
                </c:pt>
                <c:pt idx="2938">
                  <c:v>11</c:v>
                </c:pt>
                <c:pt idx="2939">
                  <c:v>8</c:v>
                </c:pt>
                <c:pt idx="2940">
                  <c:v>7</c:v>
                </c:pt>
                <c:pt idx="2941">
                  <c:v>7</c:v>
                </c:pt>
                <c:pt idx="2942">
                  <c:v>8</c:v>
                </c:pt>
                <c:pt idx="2943">
                  <c:v>12</c:v>
                </c:pt>
                <c:pt idx="2944">
                  <c:v>14</c:v>
                </c:pt>
                <c:pt idx="2945">
                  <c:v>11</c:v>
                </c:pt>
                <c:pt idx="2946">
                  <c:v>3</c:v>
                </c:pt>
                <c:pt idx="2947">
                  <c:v>7</c:v>
                </c:pt>
                <c:pt idx="2948">
                  <c:v>13</c:v>
                </c:pt>
                <c:pt idx="2949">
                  <c:v>8</c:v>
                </c:pt>
                <c:pt idx="2950">
                  <c:v>12</c:v>
                </c:pt>
                <c:pt idx="2951">
                  <c:v>18</c:v>
                </c:pt>
                <c:pt idx="2952">
                  <c:v>10</c:v>
                </c:pt>
                <c:pt idx="2953">
                  <c:v>8</c:v>
                </c:pt>
                <c:pt idx="2954">
                  <c:v>13</c:v>
                </c:pt>
                <c:pt idx="2955">
                  <c:v>14</c:v>
                </c:pt>
                <c:pt idx="2956">
                  <c:v>12</c:v>
                </c:pt>
                <c:pt idx="2957">
                  <c:v>6</c:v>
                </c:pt>
                <c:pt idx="2958">
                  <c:v>10</c:v>
                </c:pt>
                <c:pt idx="2959">
                  <c:v>12</c:v>
                </c:pt>
                <c:pt idx="2960">
                  <c:v>10</c:v>
                </c:pt>
                <c:pt idx="2961">
                  <c:v>10</c:v>
                </c:pt>
                <c:pt idx="2962">
                  <c:v>8</c:v>
                </c:pt>
                <c:pt idx="2963">
                  <c:v>14</c:v>
                </c:pt>
                <c:pt idx="2964">
                  <c:v>8</c:v>
                </c:pt>
                <c:pt idx="2965">
                  <c:v>16</c:v>
                </c:pt>
                <c:pt idx="2966">
                  <c:v>7</c:v>
                </c:pt>
                <c:pt idx="2967">
                  <c:v>10</c:v>
                </c:pt>
                <c:pt idx="2968">
                  <c:v>13</c:v>
                </c:pt>
                <c:pt idx="2969">
                  <c:v>6</c:v>
                </c:pt>
                <c:pt idx="2970">
                  <c:v>11</c:v>
                </c:pt>
                <c:pt idx="2971">
                  <c:v>7</c:v>
                </c:pt>
                <c:pt idx="2972">
                  <c:v>12</c:v>
                </c:pt>
                <c:pt idx="2973">
                  <c:v>10</c:v>
                </c:pt>
                <c:pt idx="2974">
                  <c:v>9</c:v>
                </c:pt>
                <c:pt idx="2975">
                  <c:v>11</c:v>
                </c:pt>
                <c:pt idx="2976">
                  <c:v>10</c:v>
                </c:pt>
                <c:pt idx="2977">
                  <c:v>8</c:v>
                </c:pt>
                <c:pt idx="2978">
                  <c:v>8</c:v>
                </c:pt>
                <c:pt idx="2979">
                  <c:v>11</c:v>
                </c:pt>
                <c:pt idx="2980">
                  <c:v>16</c:v>
                </c:pt>
                <c:pt idx="2981">
                  <c:v>9</c:v>
                </c:pt>
                <c:pt idx="2982">
                  <c:v>8</c:v>
                </c:pt>
                <c:pt idx="2983">
                  <c:v>7</c:v>
                </c:pt>
                <c:pt idx="2984">
                  <c:v>5</c:v>
                </c:pt>
                <c:pt idx="2985">
                  <c:v>9</c:v>
                </c:pt>
                <c:pt idx="2986">
                  <c:v>10</c:v>
                </c:pt>
                <c:pt idx="2987">
                  <c:v>7</c:v>
                </c:pt>
                <c:pt idx="2988">
                  <c:v>11</c:v>
                </c:pt>
                <c:pt idx="2989">
                  <c:v>7</c:v>
                </c:pt>
                <c:pt idx="2990">
                  <c:v>9</c:v>
                </c:pt>
                <c:pt idx="2991">
                  <c:v>16</c:v>
                </c:pt>
                <c:pt idx="2992">
                  <c:v>6</c:v>
                </c:pt>
                <c:pt idx="2993">
                  <c:v>6</c:v>
                </c:pt>
                <c:pt idx="2994">
                  <c:v>12</c:v>
                </c:pt>
                <c:pt idx="2995">
                  <c:v>8</c:v>
                </c:pt>
                <c:pt idx="2996">
                  <c:v>10</c:v>
                </c:pt>
                <c:pt idx="2997">
                  <c:v>13</c:v>
                </c:pt>
                <c:pt idx="2998">
                  <c:v>9</c:v>
                </c:pt>
                <c:pt idx="2999">
                  <c:v>6</c:v>
                </c:pt>
                <c:pt idx="3000">
                  <c:v>8</c:v>
                </c:pt>
                <c:pt idx="3001">
                  <c:v>6</c:v>
                </c:pt>
                <c:pt idx="3002">
                  <c:v>7</c:v>
                </c:pt>
                <c:pt idx="3003">
                  <c:v>7</c:v>
                </c:pt>
                <c:pt idx="3004">
                  <c:v>8</c:v>
                </c:pt>
                <c:pt idx="3005">
                  <c:v>9</c:v>
                </c:pt>
                <c:pt idx="3006">
                  <c:v>11</c:v>
                </c:pt>
                <c:pt idx="3007">
                  <c:v>8</c:v>
                </c:pt>
                <c:pt idx="3008">
                  <c:v>8</c:v>
                </c:pt>
                <c:pt idx="3009">
                  <c:v>9</c:v>
                </c:pt>
                <c:pt idx="3010">
                  <c:v>10</c:v>
                </c:pt>
                <c:pt idx="3011">
                  <c:v>8</c:v>
                </c:pt>
                <c:pt idx="3012">
                  <c:v>5</c:v>
                </c:pt>
                <c:pt idx="3013">
                  <c:v>15</c:v>
                </c:pt>
                <c:pt idx="3014">
                  <c:v>11</c:v>
                </c:pt>
                <c:pt idx="3015">
                  <c:v>10</c:v>
                </c:pt>
                <c:pt idx="3016">
                  <c:v>10</c:v>
                </c:pt>
                <c:pt idx="3017">
                  <c:v>8</c:v>
                </c:pt>
                <c:pt idx="3018">
                  <c:v>10</c:v>
                </c:pt>
                <c:pt idx="3019">
                  <c:v>6</c:v>
                </c:pt>
                <c:pt idx="3020">
                  <c:v>14</c:v>
                </c:pt>
                <c:pt idx="3021">
                  <c:v>8</c:v>
                </c:pt>
                <c:pt idx="3022">
                  <c:v>6</c:v>
                </c:pt>
                <c:pt idx="3023">
                  <c:v>9</c:v>
                </c:pt>
                <c:pt idx="3024">
                  <c:v>9</c:v>
                </c:pt>
                <c:pt idx="3025">
                  <c:v>9</c:v>
                </c:pt>
                <c:pt idx="3026">
                  <c:v>13</c:v>
                </c:pt>
                <c:pt idx="3027">
                  <c:v>8</c:v>
                </c:pt>
                <c:pt idx="3028">
                  <c:v>10</c:v>
                </c:pt>
                <c:pt idx="3029">
                  <c:v>12</c:v>
                </c:pt>
                <c:pt idx="3030">
                  <c:v>8</c:v>
                </c:pt>
                <c:pt idx="3031">
                  <c:v>8</c:v>
                </c:pt>
                <c:pt idx="3032">
                  <c:v>8</c:v>
                </c:pt>
                <c:pt idx="3033">
                  <c:v>8</c:v>
                </c:pt>
                <c:pt idx="3034">
                  <c:v>7</c:v>
                </c:pt>
                <c:pt idx="3035">
                  <c:v>8</c:v>
                </c:pt>
                <c:pt idx="3036">
                  <c:v>11</c:v>
                </c:pt>
                <c:pt idx="3037">
                  <c:v>11</c:v>
                </c:pt>
                <c:pt idx="3038">
                  <c:v>11</c:v>
                </c:pt>
                <c:pt idx="3039">
                  <c:v>12</c:v>
                </c:pt>
                <c:pt idx="3040">
                  <c:v>9</c:v>
                </c:pt>
                <c:pt idx="3041">
                  <c:v>9</c:v>
                </c:pt>
                <c:pt idx="3042">
                  <c:v>9</c:v>
                </c:pt>
                <c:pt idx="3043">
                  <c:v>6</c:v>
                </c:pt>
                <c:pt idx="3044">
                  <c:v>5</c:v>
                </c:pt>
                <c:pt idx="3045">
                  <c:v>6</c:v>
                </c:pt>
                <c:pt idx="3046">
                  <c:v>6</c:v>
                </c:pt>
                <c:pt idx="3047">
                  <c:v>5</c:v>
                </c:pt>
                <c:pt idx="3048">
                  <c:v>11</c:v>
                </c:pt>
                <c:pt idx="3049">
                  <c:v>6</c:v>
                </c:pt>
                <c:pt idx="3050">
                  <c:v>4</c:v>
                </c:pt>
                <c:pt idx="3051">
                  <c:v>6</c:v>
                </c:pt>
                <c:pt idx="3052">
                  <c:v>11</c:v>
                </c:pt>
                <c:pt idx="3053">
                  <c:v>8</c:v>
                </c:pt>
                <c:pt idx="3054">
                  <c:v>6</c:v>
                </c:pt>
                <c:pt idx="3055">
                  <c:v>10</c:v>
                </c:pt>
                <c:pt idx="3056">
                  <c:v>16</c:v>
                </c:pt>
                <c:pt idx="3057">
                  <c:v>7</c:v>
                </c:pt>
                <c:pt idx="3058">
                  <c:v>7</c:v>
                </c:pt>
                <c:pt idx="3059">
                  <c:v>6</c:v>
                </c:pt>
                <c:pt idx="3060">
                  <c:v>7</c:v>
                </c:pt>
                <c:pt idx="3061">
                  <c:v>9</c:v>
                </c:pt>
                <c:pt idx="3062">
                  <c:v>8</c:v>
                </c:pt>
                <c:pt idx="3063">
                  <c:v>10</c:v>
                </c:pt>
                <c:pt idx="3064">
                  <c:v>3</c:v>
                </c:pt>
                <c:pt idx="3065">
                  <c:v>11</c:v>
                </c:pt>
                <c:pt idx="3066">
                  <c:v>7</c:v>
                </c:pt>
                <c:pt idx="3067">
                  <c:v>13</c:v>
                </c:pt>
                <c:pt idx="3068">
                  <c:v>11</c:v>
                </c:pt>
                <c:pt idx="3069">
                  <c:v>9</c:v>
                </c:pt>
                <c:pt idx="3070">
                  <c:v>6</c:v>
                </c:pt>
                <c:pt idx="3071">
                  <c:v>9</c:v>
                </c:pt>
                <c:pt idx="3072">
                  <c:v>10</c:v>
                </c:pt>
                <c:pt idx="3073">
                  <c:v>15</c:v>
                </c:pt>
                <c:pt idx="3074">
                  <c:v>8</c:v>
                </c:pt>
                <c:pt idx="3075">
                  <c:v>7</c:v>
                </c:pt>
                <c:pt idx="3076">
                  <c:v>7</c:v>
                </c:pt>
                <c:pt idx="3077">
                  <c:v>8</c:v>
                </c:pt>
                <c:pt idx="3078">
                  <c:v>12</c:v>
                </c:pt>
                <c:pt idx="3079">
                  <c:v>13</c:v>
                </c:pt>
                <c:pt idx="3080">
                  <c:v>5</c:v>
                </c:pt>
                <c:pt idx="3081">
                  <c:v>12</c:v>
                </c:pt>
                <c:pt idx="3082">
                  <c:v>3</c:v>
                </c:pt>
                <c:pt idx="3083">
                  <c:v>11</c:v>
                </c:pt>
                <c:pt idx="3084">
                  <c:v>9</c:v>
                </c:pt>
                <c:pt idx="3085">
                  <c:v>5</c:v>
                </c:pt>
                <c:pt idx="3086">
                  <c:v>10</c:v>
                </c:pt>
                <c:pt idx="3087">
                  <c:v>15</c:v>
                </c:pt>
                <c:pt idx="3088">
                  <c:v>5</c:v>
                </c:pt>
                <c:pt idx="3089">
                  <c:v>6</c:v>
                </c:pt>
                <c:pt idx="3090">
                  <c:v>8</c:v>
                </c:pt>
                <c:pt idx="3091">
                  <c:v>11</c:v>
                </c:pt>
                <c:pt idx="3092">
                  <c:v>10</c:v>
                </c:pt>
                <c:pt idx="3093">
                  <c:v>12</c:v>
                </c:pt>
                <c:pt idx="3094">
                  <c:v>8</c:v>
                </c:pt>
                <c:pt idx="3095">
                  <c:v>11</c:v>
                </c:pt>
                <c:pt idx="3096">
                  <c:v>6</c:v>
                </c:pt>
                <c:pt idx="3097">
                  <c:v>7</c:v>
                </c:pt>
                <c:pt idx="3098">
                  <c:v>7</c:v>
                </c:pt>
                <c:pt idx="3099">
                  <c:v>12</c:v>
                </c:pt>
                <c:pt idx="3100">
                  <c:v>5</c:v>
                </c:pt>
                <c:pt idx="3101">
                  <c:v>10</c:v>
                </c:pt>
                <c:pt idx="3102">
                  <c:v>10</c:v>
                </c:pt>
                <c:pt idx="3103">
                  <c:v>10</c:v>
                </c:pt>
                <c:pt idx="3104">
                  <c:v>10</c:v>
                </c:pt>
                <c:pt idx="3105">
                  <c:v>9</c:v>
                </c:pt>
                <c:pt idx="3106">
                  <c:v>6</c:v>
                </c:pt>
                <c:pt idx="3107">
                  <c:v>11</c:v>
                </c:pt>
                <c:pt idx="3108">
                  <c:v>9</c:v>
                </c:pt>
                <c:pt idx="3109">
                  <c:v>9</c:v>
                </c:pt>
                <c:pt idx="3110">
                  <c:v>5</c:v>
                </c:pt>
                <c:pt idx="3111">
                  <c:v>3</c:v>
                </c:pt>
                <c:pt idx="3112">
                  <c:v>9</c:v>
                </c:pt>
                <c:pt idx="3113">
                  <c:v>4</c:v>
                </c:pt>
                <c:pt idx="3114">
                  <c:v>11</c:v>
                </c:pt>
                <c:pt idx="3115">
                  <c:v>8</c:v>
                </c:pt>
                <c:pt idx="3116">
                  <c:v>7</c:v>
                </c:pt>
                <c:pt idx="3117">
                  <c:v>11</c:v>
                </c:pt>
                <c:pt idx="3118">
                  <c:v>6</c:v>
                </c:pt>
                <c:pt idx="3119">
                  <c:v>12</c:v>
                </c:pt>
                <c:pt idx="3120">
                  <c:v>5</c:v>
                </c:pt>
                <c:pt idx="3121">
                  <c:v>11</c:v>
                </c:pt>
                <c:pt idx="3122">
                  <c:v>6</c:v>
                </c:pt>
                <c:pt idx="3123">
                  <c:v>7</c:v>
                </c:pt>
                <c:pt idx="3124">
                  <c:v>7</c:v>
                </c:pt>
                <c:pt idx="3125">
                  <c:v>9</c:v>
                </c:pt>
                <c:pt idx="3126">
                  <c:v>18</c:v>
                </c:pt>
                <c:pt idx="3127">
                  <c:v>6</c:v>
                </c:pt>
                <c:pt idx="3128">
                  <c:v>6</c:v>
                </c:pt>
                <c:pt idx="3129">
                  <c:v>6</c:v>
                </c:pt>
                <c:pt idx="3130">
                  <c:v>12</c:v>
                </c:pt>
                <c:pt idx="3131">
                  <c:v>11</c:v>
                </c:pt>
                <c:pt idx="3132">
                  <c:v>9</c:v>
                </c:pt>
                <c:pt idx="3133">
                  <c:v>10</c:v>
                </c:pt>
                <c:pt idx="3134">
                  <c:v>10</c:v>
                </c:pt>
                <c:pt idx="3135">
                  <c:v>7</c:v>
                </c:pt>
                <c:pt idx="3136">
                  <c:v>13</c:v>
                </c:pt>
                <c:pt idx="3137">
                  <c:v>10</c:v>
                </c:pt>
                <c:pt idx="3138">
                  <c:v>8</c:v>
                </c:pt>
                <c:pt idx="3139">
                  <c:v>8</c:v>
                </c:pt>
                <c:pt idx="3140">
                  <c:v>5</c:v>
                </c:pt>
                <c:pt idx="3141">
                  <c:v>7</c:v>
                </c:pt>
                <c:pt idx="3142">
                  <c:v>6</c:v>
                </c:pt>
                <c:pt idx="3143">
                  <c:v>8</c:v>
                </c:pt>
                <c:pt idx="3144">
                  <c:v>6</c:v>
                </c:pt>
                <c:pt idx="3145">
                  <c:v>7</c:v>
                </c:pt>
                <c:pt idx="3146">
                  <c:v>9</c:v>
                </c:pt>
                <c:pt idx="3147">
                  <c:v>6</c:v>
                </c:pt>
                <c:pt idx="3148">
                  <c:v>5</c:v>
                </c:pt>
                <c:pt idx="3149">
                  <c:v>13</c:v>
                </c:pt>
                <c:pt idx="3150">
                  <c:v>6</c:v>
                </c:pt>
                <c:pt idx="3151">
                  <c:v>8</c:v>
                </c:pt>
                <c:pt idx="3152">
                  <c:v>2</c:v>
                </c:pt>
                <c:pt idx="3153">
                  <c:v>4</c:v>
                </c:pt>
                <c:pt idx="3154">
                  <c:v>7</c:v>
                </c:pt>
                <c:pt idx="3155">
                  <c:v>10</c:v>
                </c:pt>
                <c:pt idx="3156">
                  <c:v>6</c:v>
                </c:pt>
                <c:pt idx="3157">
                  <c:v>5</c:v>
                </c:pt>
                <c:pt idx="3158">
                  <c:v>9</c:v>
                </c:pt>
                <c:pt idx="3159">
                  <c:v>11</c:v>
                </c:pt>
                <c:pt idx="3160">
                  <c:v>9</c:v>
                </c:pt>
                <c:pt idx="3161">
                  <c:v>5</c:v>
                </c:pt>
                <c:pt idx="3162">
                  <c:v>9</c:v>
                </c:pt>
                <c:pt idx="3163">
                  <c:v>13</c:v>
                </c:pt>
                <c:pt idx="3164">
                  <c:v>7</c:v>
                </c:pt>
                <c:pt idx="3165">
                  <c:v>14</c:v>
                </c:pt>
                <c:pt idx="3166">
                  <c:v>8</c:v>
                </c:pt>
                <c:pt idx="3167">
                  <c:v>5</c:v>
                </c:pt>
                <c:pt idx="3168">
                  <c:v>4</c:v>
                </c:pt>
                <c:pt idx="3169">
                  <c:v>7</c:v>
                </c:pt>
                <c:pt idx="3170">
                  <c:v>13</c:v>
                </c:pt>
                <c:pt idx="3171">
                  <c:v>10</c:v>
                </c:pt>
                <c:pt idx="3172">
                  <c:v>11</c:v>
                </c:pt>
                <c:pt idx="3173">
                  <c:v>6</c:v>
                </c:pt>
                <c:pt idx="3174">
                  <c:v>12</c:v>
                </c:pt>
                <c:pt idx="3175">
                  <c:v>3</c:v>
                </c:pt>
                <c:pt idx="3176">
                  <c:v>9</c:v>
                </c:pt>
                <c:pt idx="3177">
                  <c:v>8</c:v>
                </c:pt>
                <c:pt idx="3178">
                  <c:v>5</c:v>
                </c:pt>
                <c:pt idx="3179">
                  <c:v>5</c:v>
                </c:pt>
                <c:pt idx="3180">
                  <c:v>9</c:v>
                </c:pt>
                <c:pt idx="3181">
                  <c:v>10</c:v>
                </c:pt>
                <c:pt idx="3182">
                  <c:v>8</c:v>
                </c:pt>
                <c:pt idx="3183">
                  <c:v>7</c:v>
                </c:pt>
                <c:pt idx="3184">
                  <c:v>11</c:v>
                </c:pt>
                <c:pt idx="3185">
                  <c:v>9</c:v>
                </c:pt>
                <c:pt idx="3186">
                  <c:v>12</c:v>
                </c:pt>
                <c:pt idx="3187">
                  <c:v>6</c:v>
                </c:pt>
                <c:pt idx="3188">
                  <c:v>5</c:v>
                </c:pt>
                <c:pt idx="3189">
                  <c:v>8</c:v>
                </c:pt>
                <c:pt idx="3190">
                  <c:v>7</c:v>
                </c:pt>
                <c:pt idx="3191">
                  <c:v>6</c:v>
                </c:pt>
                <c:pt idx="3192">
                  <c:v>10</c:v>
                </c:pt>
                <c:pt idx="3193">
                  <c:v>12</c:v>
                </c:pt>
                <c:pt idx="3194">
                  <c:v>10</c:v>
                </c:pt>
                <c:pt idx="3195">
                  <c:v>8</c:v>
                </c:pt>
                <c:pt idx="3196">
                  <c:v>13</c:v>
                </c:pt>
                <c:pt idx="3197">
                  <c:v>10</c:v>
                </c:pt>
                <c:pt idx="3198">
                  <c:v>7</c:v>
                </c:pt>
                <c:pt idx="3199">
                  <c:v>5</c:v>
                </c:pt>
                <c:pt idx="3200">
                  <c:v>9</c:v>
                </c:pt>
                <c:pt idx="3201">
                  <c:v>8</c:v>
                </c:pt>
                <c:pt idx="3202">
                  <c:v>6</c:v>
                </c:pt>
                <c:pt idx="3203">
                  <c:v>5</c:v>
                </c:pt>
                <c:pt idx="3204">
                  <c:v>7</c:v>
                </c:pt>
                <c:pt idx="3205">
                  <c:v>13</c:v>
                </c:pt>
                <c:pt idx="3206">
                  <c:v>10</c:v>
                </c:pt>
                <c:pt idx="3207">
                  <c:v>4</c:v>
                </c:pt>
                <c:pt idx="3208">
                  <c:v>11</c:v>
                </c:pt>
                <c:pt idx="3209">
                  <c:v>5</c:v>
                </c:pt>
                <c:pt idx="3210">
                  <c:v>4</c:v>
                </c:pt>
                <c:pt idx="3211">
                  <c:v>7</c:v>
                </c:pt>
                <c:pt idx="3212">
                  <c:v>9</c:v>
                </c:pt>
                <c:pt idx="3213">
                  <c:v>10</c:v>
                </c:pt>
                <c:pt idx="3214">
                  <c:v>12</c:v>
                </c:pt>
                <c:pt idx="3215">
                  <c:v>2</c:v>
                </c:pt>
                <c:pt idx="3216">
                  <c:v>12</c:v>
                </c:pt>
                <c:pt idx="3217">
                  <c:v>8</c:v>
                </c:pt>
                <c:pt idx="3218">
                  <c:v>12</c:v>
                </c:pt>
                <c:pt idx="3219">
                  <c:v>6</c:v>
                </c:pt>
                <c:pt idx="3220">
                  <c:v>5</c:v>
                </c:pt>
                <c:pt idx="3221">
                  <c:v>12</c:v>
                </c:pt>
                <c:pt idx="3222">
                  <c:v>6</c:v>
                </c:pt>
                <c:pt idx="3223">
                  <c:v>7</c:v>
                </c:pt>
                <c:pt idx="3224">
                  <c:v>5</c:v>
                </c:pt>
                <c:pt idx="3225">
                  <c:v>9</c:v>
                </c:pt>
                <c:pt idx="3226">
                  <c:v>11</c:v>
                </c:pt>
                <c:pt idx="3227">
                  <c:v>10</c:v>
                </c:pt>
                <c:pt idx="3228">
                  <c:v>5</c:v>
                </c:pt>
                <c:pt idx="3229">
                  <c:v>14</c:v>
                </c:pt>
                <c:pt idx="3230">
                  <c:v>8</c:v>
                </c:pt>
                <c:pt idx="3231">
                  <c:v>7</c:v>
                </c:pt>
                <c:pt idx="3232">
                  <c:v>9</c:v>
                </c:pt>
                <c:pt idx="3233">
                  <c:v>9</c:v>
                </c:pt>
                <c:pt idx="3234">
                  <c:v>11</c:v>
                </c:pt>
                <c:pt idx="3235">
                  <c:v>6</c:v>
                </c:pt>
                <c:pt idx="3236">
                  <c:v>3</c:v>
                </c:pt>
                <c:pt idx="3237">
                  <c:v>12</c:v>
                </c:pt>
                <c:pt idx="3238">
                  <c:v>3</c:v>
                </c:pt>
                <c:pt idx="3239">
                  <c:v>9</c:v>
                </c:pt>
                <c:pt idx="3240">
                  <c:v>5</c:v>
                </c:pt>
                <c:pt idx="3241">
                  <c:v>7</c:v>
                </c:pt>
                <c:pt idx="3242">
                  <c:v>5</c:v>
                </c:pt>
                <c:pt idx="3243">
                  <c:v>8</c:v>
                </c:pt>
                <c:pt idx="3244">
                  <c:v>13</c:v>
                </c:pt>
                <c:pt idx="3245">
                  <c:v>7</c:v>
                </c:pt>
                <c:pt idx="3246">
                  <c:v>14</c:v>
                </c:pt>
                <c:pt idx="3247">
                  <c:v>9</c:v>
                </c:pt>
                <c:pt idx="3248">
                  <c:v>9</c:v>
                </c:pt>
                <c:pt idx="3249">
                  <c:v>9</c:v>
                </c:pt>
                <c:pt idx="3250">
                  <c:v>11</c:v>
                </c:pt>
                <c:pt idx="3251">
                  <c:v>9</c:v>
                </c:pt>
                <c:pt idx="3252">
                  <c:v>4</c:v>
                </c:pt>
                <c:pt idx="3253">
                  <c:v>12</c:v>
                </c:pt>
                <c:pt idx="3254">
                  <c:v>9</c:v>
                </c:pt>
                <c:pt idx="3255">
                  <c:v>4</c:v>
                </c:pt>
                <c:pt idx="3256">
                  <c:v>6</c:v>
                </c:pt>
                <c:pt idx="3257">
                  <c:v>8</c:v>
                </c:pt>
                <c:pt idx="3258">
                  <c:v>7</c:v>
                </c:pt>
                <c:pt idx="3259">
                  <c:v>9</c:v>
                </c:pt>
                <c:pt idx="3260">
                  <c:v>4</c:v>
                </c:pt>
                <c:pt idx="3261">
                  <c:v>5</c:v>
                </c:pt>
                <c:pt idx="3262">
                  <c:v>5</c:v>
                </c:pt>
                <c:pt idx="3263">
                  <c:v>12</c:v>
                </c:pt>
                <c:pt idx="3264">
                  <c:v>2</c:v>
                </c:pt>
                <c:pt idx="3265">
                  <c:v>5</c:v>
                </c:pt>
                <c:pt idx="3266">
                  <c:v>5</c:v>
                </c:pt>
                <c:pt idx="3267">
                  <c:v>9</c:v>
                </c:pt>
                <c:pt idx="3268">
                  <c:v>6</c:v>
                </c:pt>
                <c:pt idx="3269">
                  <c:v>5</c:v>
                </c:pt>
                <c:pt idx="3270">
                  <c:v>7</c:v>
                </c:pt>
                <c:pt idx="3271">
                  <c:v>4</c:v>
                </c:pt>
                <c:pt idx="3272">
                  <c:v>12</c:v>
                </c:pt>
                <c:pt idx="3273">
                  <c:v>13</c:v>
                </c:pt>
                <c:pt idx="3274">
                  <c:v>4</c:v>
                </c:pt>
                <c:pt idx="3275">
                  <c:v>9</c:v>
                </c:pt>
                <c:pt idx="3276">
                  <c:v>14</c:v>
                </c:pt>
                <c:pt idx="3277">
                  <c:v>5</c:v>
                </c:pt>
                <c:pt idx="3278">
                  <c:v>7</c:v>
                </c:pt>
                <c:pt idx="3279">
                  <c:v>12</c:v>
                </c:pt>
                <c:pt idx="3280">
                  <c:v>5</c:v>
                </c:pt>
                <c:pt idx="3281">
                  <c:v>3</c:v>
                </c:pt>
                <c:pt idx="3282">
                  <c:v>8</c:v>
                </c:pt>
                <c:pt idx="3283">
                  <c:v>3</c:v>
                </c:pt>
                <c:pt idx="3284">
                  <c:v>10</c:v>
                </c:pt>
                <c:pt idx="3285">
                  <c:v>4</c:v>
                </c:pt>
                <c:pt idx="3286">
                  <c:v>8</c:v>
                </c:pt>
                <c:pt idx="3287">
                  <c:v>8</c:v>
                </c:pt>
                <c:pt idx="3288">
                  <c:v>8</c:v>
                </c:pt>
                <c:pt idx="3289">
                  <c:v>8</c:v>
                </c:pt>
                <c:pt idx="3290">
                  <c:v>6</c:v>
                </c:pt>
                <c:pt idx="3291">
                  <c:v>5</c:v>
                </c:pt>
                <c:pt idx="3292">
                  <c:v>4</c:v>
                </c:pt>
                <c:pt idx="3293">
                  <c:v>7</c:v>
                </c:pt>
                <c:pt idx="3294">
                  <c:v>6</c:v>
                </c:pt>
                <c:pt idx="3295">
                  <c:v>7</c:v>
                </c:pt>
                <c:pt idx="3296">
                  <c:v>9</c:v>
                </c:pt>
                <c:pt idx="3297">
                  <c:v>6</c:v>
                </c:pt>
                <c:pt idx="3298">
                  <c:v>5</c:v>
                </c:pt>
                <c:pt idx="3299">
                  <c:v>7</c:v>
                </c:pt>
                <c:pt idx="3300">
                  <c:v>9</c:v>
                </c:pt>
                <c:pt idx="3301">
                  <c:v>3</c:v>
                </c:pt>
                <c:pt idx="3302">
                  <c:v>11</c:v>
                </c:pt>
                <c:pt idx="3303">
                  <c:v>6</c:v>
                </c:pt>
                <c:pt idx="3304">
                  <c:v>4</c:v>
                </c:pt>
                <c:pt idx="3305">
                  <c:v>7</c:v>
                </c:pt>
                <c:pt idx="3306">
                  <c:v>8</c:v>
                </c:pt>
                <c:pt idx="3307">
                  <c:v>6</c:v>
                </c:pt>
                <c:pt idx="3308">
                  <c:v>14</c:v>
                </c:pt>
                <c:pt idx="3309">
                  <c:v>7</c:v>
                </c:pt>
                <c:pt idx="3310">
                  <c:v>1</c:v>
                </c:pt>
                <c:pt idx="3311">
                  <c:v>4</c:v>
                </c:pt>
                <c:pt idx="3312">
                  <c:v>6</c:v>
                </c:pt>
                <c:pt idx="3313">
                  <c:v>12</c:v>
                </c:pt>
                <c:pt idx="3314">
                  <c:v>7</c:v>
                </c:pt>
                <c:pt idx="3315">
                  <c:v>8</c:v>
                </c:pt>
                <c:pt idx="3316">
                  <c:v>5</c:v>
                </c:pt>
                <c:pt idx="3317">
                  <c:v>8</c:v>
                </c:pt>
                <c:pt idx="3318">
                  <c:v>5</c:v>
                </c:pt>
                <c:pt idx="3319">
                  <c:v>7</c:v>
                </c:pt>
                <c:pt idx="3320">
                  <c:v>6</c:v>
                </c:pt>
                <c:pt idx="3321">
                  <c:v>5</c:v>
                </c:pt>
                <c:pt idx="3322">
                  <c:v>9</c:v>
                </c:pt>
                <c:pt idx="3323">
                  <c:v>13</c:v>
                </c:pt>
                <c:pt idx="3324">
                  <c:v>5</c:v>
                </c:pt>
                <c:pt idx="3325">
                  <c:v>9</c:v>
                </c:pt>
                <c:pt idx="3326">
                  <c:v>7</c:v>
                </c:pt>
                <c:pt idx="3327">
                  <c:v>7</c:v>
                </c:pt>
                <c:pt idx="3328">
                  <c:v>4</c:v>
                </c:pt>
                <c:pt idx="3329">
                  <c:v>7</c:v>
                </c:pt>
                <c:pt idx="3330">
                  <c:v>9</c:v>
                </c:pt>
                <c:pt idx="3331">
                  <c:v>4</c:v>
                </c:pt>
                <c:pt idx="3332">
                  <c:v>7</c:v>
                </c:pt>
                <c:pt idx="3333">
                  <c:v>9</c:v>
                </c:pt>
                <c:pt idx="3334">
                  <c:v>12</c:v>
                </c:pt>
                <c:pt idx="3335">
                  <c:v>8</c:v>
                </c:pt>
                <c:pt idx="3336">
                  <c:v>6</c:v>
                </c:pt>
                <c:pt idx="3337">
                  <c:v>11</c:v>
                </c:pt>
                <c:pt idx="3338">
                  <c:v>8</c:v>
                </c:pt>
                <c:pt idx="3339">
                  <c:v>8</c:v>
                </c:pt>
                <c:pt idx="3340">
                  <c:v>6</c:v>
                </c:pt>
                <c:pt idx="3341">
                  <c:v>6</c:v>
                </c:pt>
                <c:pt idx="3342">
                  <c:v>8</c:v>
                </c:pt>
                <c:pt idx="3343">
                  <c:v>8</c:v>
                </c:pt>
                <c:pt idx="3344">
                  <c:v>7</c:v>
                </c:pt>
                <c:pt idx="3345">
                  <c:v>6</c:v>
                </c:pt>
                <c:pt idx="3346">
                  <c:v>7</c:v>
                </c:pt>
                <c:pt idx="3347">
                  <c:v>8</c:v>
                </c:pt>
                <c:pt idx="3348">
                  <c:v>12</c:v>
                </c:pt>
                <c:pt idx="3349">
                  <c:v>8</c:v>
                </c:pt>
                <c:pt idx="3350">
                  <c:v>3</c:v>
                </c:pt>
                <c:pt idx="3351">
                  <c:v>12</c:v>
                </c:pt>
                <c:pt idx="3352">
                  <c:v>8</c:v>
                </c:pt>
                <c:pt idx="3353">
                  <c:v>6</c:v>
                </c:pt>
                <c:pt idx="3354">
                  <c:v>9</c:v>
                </c:pt>
                <c:pt idx="3355">
                  <c:v>4</c:v>
                </c:pt>
                <c:pt idx="3356">
                  <c:v>6</c:v>
                </c:pt>
                <c:pt idx="3357">
                  <c:v>9</c:v>
                </c:pt>
                <c:pt idx="3358">
                  <c:v>7</c:v>
                </c:pt>
                <c:pt idx="3359">
                  <c:v>5</c:v>
                </c:pt>
                <c:pt idx="3360">
                  <c:v>5</c:v>
                </c:pt>
                <c:pt idx="3361">
                  <c:v>12</c:v>
                </c:pt>
                <c:pt idx="3362">
                  <c:v>11</c:v>
                </c:pt>
                <c:pt idx="3363">
                  <c:v>4</c:v>
                </c:pt>
                <c:pt idx="3364">
                  <c:v>7</c:v>
                </c:pt>
                <c:pt idx="3365">
                  <c:v>5</c:v>
                </c:pt>
                <c:pt idx="3366">
                  <c:v>7</c:v>
                </c:pt>
                <c:pt idx="3367">
                  <c:v>9</c:v>
                </c:pt>
                <c:pt idx="3368">
                  <c:v>7</c:v>
                </c:pt>
                <c:pt idx="3369">
                  <c:v>11</c:v>
                </c:pt>
                <c:pt idx="3370">
                  <c:v>6</c:v>
                </c:pt>
                <c:pt idx="3371">
                  <c:v>8</c:v>
                </c:pt>
                <c:pt idx="3372">
                  <c:v>3</c:v>
                </c:pt>
                <c:pt idx="3373">
                  <c:v>8</c:v>
                </c:pt>
                <c:pt idx="3374">
                  <c:v>8</c:v>
                </c:pt>
                <c:pt idx="3375">
                  <c:v>9</c:v>
                </c:pt>
                <c:pt idx="3376">
                  <c:v>8</c:v>
                </c:pt>
                <c:pt idx="3377">
                  <c:v>9</c:v>
                </c:pt>
                <c:pt idx="3378">
                  <c:v>9</c:v>
                </c:pt>
                <c:pt idx="3379">
                  <c:v>13</c:v>
                </c:pt>
                <c:pt idx="3380">
                  <c:v>4</c:v>
                </c:pt>
                <c:pt idx="3381">
                  <c:v>5</c:v>
                </c:pt>
                <c:pt idx="3382">
                  <c:v>7</c:v>
                </c:pt>
                <c:pt idx="3383">
                  <c:v>9</c:v>
                </c:pt>
                <c:pt idx="3384">
                  <c:v>4</c:v>
                </c:pt>
                <c:pt idx="3385">
                  <c:v>9</c:v>
                </c:pt>
                <c:pt idx="3386">
                  <c:v>9</c:v>
                </c:pt>
                <c:pt idx="3387">
                  <c:v>7</c:v>
                </c:pt>
                <c:pt idx="3388">
                  <c:v>6</c:v>
                </c:pt>
                <c:pt idx="3389">
                  <c:v>8</c:v>
                </c:pt>
                <c:pt idx="3390">
                  <c:v>7</c:v>
                </c:pt>
                <c:pt idx="3391">
                  <c:v>3</c:v>
                </c:pt>
                <c:pt idx="3392">
                  <c:v>9</c:v>
                </c:pt>
                <c:pt idx="3393">
                  <c:v>2</c:v>
                </c:pt>
                <c:pt idx="3394">
                  <c:v>5</c:v>
                </c:pt>
                <c:pt idx="3395">
                  <c:v>7</c:v>
                </c:pt>
                <c:pt idx="3396">
                  <c:v>7</c:v>
                </c:pt>
                <c:pt idx="3397">
                  <c:v>9</c:v>
                </c:pt>
                <c:pt idx="3398">
                  <c:v>6</c:v>
                </c:pt>
                <c:pt idx="3399">
                  <c:v>8</c:v>
                </c:pt>
                <c:pt idx="3400">
                  <c:v>7</c:v>
                </c:pt>
                <c:pt idx="3401">
                  <c:v>9</c:v>
                </c:pt>
                <c:pt idx="3402">
                  <c:v>1</c:v>
                </c:pt>
                <c:pt idx="3403">
                  <c:v>11</c:v>
                </c:pt>
                <c:pt idx="3404">
                  <c:v>8</c:v>
                </c:pt>
                <c:pt idx="3405">
                  <c:v>6</c:v>
                </c:pt>
                <c:pt idx="3406">
                  <c:v>3</c:v>
                </c:pt>
                <c:pt idx="3407">
                  <c:v>6</c:v>
                </c:pt>
                <c:pt idx="3408">
                  <c:v>12</c:v>
                </c:pt>
                <c:pt idx="3409">
                  <c:v>11</c:v>
                </c:pt>
                <c:pt idx="3410">
                  <c:v>5</c:v>
                </c:pt>
                <c:pt idx="3411">
                  <c:v>11</c:v>
                </c:pt>
                <c:pt idx="3412">
                  <c:v>4</c:v>
                </c:pt>
                <c:pt idx="3413">
                  <c:v>7</c:v>
                </c:pt>
                <c:pt idx="3414">
                  <c:v>7</c:v>
                </c:pt>
                <c:pt idx="3415">
                  <c:v>7</c:v>
                </c:pt>
                <c:pt idx="3416">
                  <c:v>4</c:v>
                </c:pt>
                <c:pt idx="3417">
                  <c:v>9</c:v>
                </c:pt>
                <c:pt idx="3418">
                  <c:v>6</c:v>
                </c:pt>
                <c:pt idx="3419">
                  <c:v>11</c:v>
                </c:pt>
                <c:pt idx="3420">
                  <c:v>8</c:v>
                </c:pt>
                <c:pt idx="3421">
                  <c:v>8</c:v>
                </c:pt>
                <c:pt idx="3422">
                  <c:v>2</c:v>
                </c:pt>
                <c:pt idx="3423">
                  <c:v>12</c:v>
                </c:pt>
                <c:pt idx="3424">
                  <c:v>8</c:v>
                </c:pt>
                <c:pt idx="3425">
                  <c:v>9</c:v>
                </c:pt>
                <c:pt idx="3426">
                  <c:v>6</c:v>
                </c:pt>
                <c:pt idx="3427">
                  <c:v>10</c:v>
                </c:pt>
                <c:pt idx="3428">
                  <c:v>5</c:v>
                </c:pt>
                <c:pt idx="3429">
                  <c:v>6</c:v>
                </c:pt>
                <c:pt idx="3430">
                  <c:v>9</c:v>
                </c:pt>
                <c:pt idx="3431">
                  <c:v>8</c:v>
                </c:pt>
                <c:pt idx="3432">
                  <c:v>11</c:v>
                </c:pt>
                <c:pt idx="3433">
                  <c:v>6</c:v>
                </c:pt>
                <c:pt idx="3434">
                  <c:v>7</c:v>
                </c:pt>
                <c:pt idx="3435">
                  <c:v>7</c:v>
                </c:pt>
                <c:pt idx="3436">
                  <c:v>4</c:v>
                </c:pt>
                <c:pt idx="3437">
                  <c:v>9</c:v>
                </c:pt>
                <c:pt idx="3438">
                  <c:v>4</c:v>
                </c:pt>
                <c:pt idx="3439">
                  <c:v>5</c:v>
                </c:pt>
                <c:pt idx="3440">
                  <c:v>9</c:v>
                </c:pt>
                <c:pt idx="3441">
                  <c:v>9</c:v>
                </c:pt>
                <c:pt idx="3442">
                  <c:v>4</c:v>
                </c:pt>
                <c:pt idx="3443">
                  <c:v>7</c:v>
                </c:pt>
                <c:pt idx="3444">
                  <c:v>6</c:v>
                </c:pt>
                <c:pt idx="3445">
                  <c:v>4</c:v>
                </c:pt>
                <c:pt idx="3446">
                  <c:v>4</c:v>
                </c:pt>
                <c:pt idx="3447">
                  <c:v>7</c:v>
                </c:pt>
                <c:pt idx="3448">
                  <c:v>7</c:v>
                </c:pt>
                <c:pt idx="3449">
                  <c:v>7</c:v>
                </c:pt>
                <c:pt idx="3450">
                  <c:v>7</c:v>
                </c:pt>
                <c:pt idx="3451">
                  <c:v>7</c:v>
                </c:pt>
                <c:pt idx="3452">
                  <c:v>4</c:v>
                </c:pt>
                <c:pt idx="3453">
                  <c:v>6</c:v>
                </c:pt>
                <c:pt idx="3454">
                  <c:v>13</c:v>
                </c:pt>
                <c:pt idx="3455">
                  <c:v>8</c:v>
                </c:pt>
                <c:pt idx="3456">
                  <c:v>8</c:v>
                </c:pt>
                <c:pt idx="3457">
                  <c:v>8</c:v>
                </c:pt>
                <c:pt idx="3458">
                  <c:v>8</c:v>
                </c:pt>
                <c:pt idx="3459">
                  <c:v>5</c:v>
                </c:pt>
                <c:pt idx="3460">
                  <c:v>6</c:v>
                </c:pt>
                <c:pt idx="3461">
                  <c:v>8</c:v>
                </c:pt>
                <c:pt idx="3462">
                  <c:v>6</c:v>
                </c:pt>
                <c:pt idx="3463">
                  <c:v>10</c:v>
                </c:pt>
                <c:pt idx="3464">
                  <c:v>7</c:v>
                </c:pt>
                <c:pt idx="3465">
                  <c:v>7</c:v>
                </c:pt>
                <c:pt idx="3466">
                  <c:v>10</c:v>
                </c:pt>
                <c:pt idx="3467">
                  <c:v>3</c:v>
                </c:pt>
                <c:pt idx="3468">
                  <c:v>6</c:v>
                </c:pt>
                <c:pt idx="3469">
                  <c:v>9</c:v>
                </c:pt>
                <c:pt idx="3470">
                  <c:v>5</c:v>
                </c:pt>
                <c:pt idx="3471">
                  <c:v>5</c:v>
                </c:pt>
                <c:pt idx="3472">
                  <c:v>4</c:v>
                </c:pt>
                <c:pt idx="3473">
                  <c:v>4</c:v>
                </c:pt>
                <c:pt idx="3474">
                  <c:v>5</c:v>
                </c:pt>
                <c:pt idx="3475">
                  <c:v>8</c:v>
                </c:pt>
                <c:pt idx="3476">
                  <c:v>5</c:v>
                </c:pt>
                <c:pt idx="3477">
                  <c:v>4</c:v>
                </c:pt>
                <c:pt idx="3478">
                  <c:v>8</c:v>
                </c:pt>
                <c:pt idx="3479">
                  <c:v>14</c:v>
                </c:pt>
                <c:pt idx="3480">
                  <c:v>4</c:v>
                </c:pt>
                <c:pt idx="3481">
                  <c:v>8</c:v>
                </c:pt>
                <c:pt idx="3482">
                  <c:v>9</c:v>
                </c:pt>
                <c:pt idx="3483">
                  <c:v>8</c:v>
                </c:pt>
                <c:pt idx="3484">
                  <c:v>8</c:v>
                </c:pt>
                <c:pt idx="3485">
                  <c:v>5</c:v>
                </c:pt>
                <c:pt idx="3486">
                  <c:v>9</c:v>
                </c:pt>
                <c:pt idx="3487">
                  <c:v>4</c:v>
                </c:pt>
                <c:pt idx="3488">
                  <c:v>5</c:v>
                </c:pt>
                <c:pt idx="3489">
                  <c:v>7</c:v>
                </c:pt>
                <c:pt idx="3490">
                  <c:v>12</c:v>
                </c:pt>
                <c:pt idx="3491">
                  <c:v>9</c:v>
                </c:pt>
                <c:pt idx="3492">
                  <c:v>8</c:v>
                </c:pt>
                <c:pt idx="3493">
                  <c:v>4</c:v>
                </c:pt>
                <c:pt idx="3494">
                  <c:v>4</c:v>
                </c:pt>
                <c:pt idx="3495">
                  <c:v>4</c:v>
                </c:pt>
                <c:pt idx="3496">
                  <c:v>6</c:v>
                </c:pt>
                <c:pt idx="3497">
                  <c:v>9</c:v>
                </c:pt>
                <c:pt idx="3498">
                  <c:v>4</c:v>
                </c:pt>
                <c:pt idx="3499">
                  <c:v>10</c:v>
                </c:pt>
                <c:pt idx="3500">
                  <c:v>5</c:v>
                </c:pt>
                <c:pt idx="3501">
                  <c:v>6</c:v>
                </c:pt>
                <c:pt idx="3502">
                  <c:v>3</c:v>
                </c:pt>
                <c:pt idx="3503">
                  <c:v>9</c:v>
                </c:pt>
                <c:pt idx="3504">
                  <c:v>9</c:v>
                </c:pt>
                <c:pt idx="3505">
                  <c:v>7</c:v>
                </c:pt>
                <c:pt idx="3506">
                  <c:v>5</c:v>
                </c:pt>
                <c:pt idx="3507">
                  <c:v>7</c:v>
                </c:pt>
                <c:pt idx="3508">
                  <c:v>4</c:v>
                </c:pt>
                <c:pt idx="3509">
                  <c:v>7</c:v>
                </c:pt>
                <c:pt idx="3510">
                  <c:v>8</c:v>
                </c:pt>
                <c:pt idx="3511">
                  <c:v>5</c:v>
                </c:pt>
                <c:pt idx="3512">
                  <c:v>8</c:v>
                </c:pt>
                <c:pt idx="3513">
                  <c:v>12</c:v>
                </c:pt>
                <c:pt idx="3514">
                  <c:v>7</c:v>
                </c:pt>
                <c:pt idx="3515">
                  <c:v>10</c:v>
                </c:pt>
                <c:pt idx="3516">
                  <c:v>8</c:v>
                </c:pt>
                <c:pt idx="3517">
                  <c:v>7</c:v>
                </c:pt>
                <c:pt idx="3518">
                  <c:v>7</c:v>
                </c:pt>
                <c:pt idx="3519">
                  <c:v>5</c:v>
                </c:pt>
                <c:pt idx="3520">
                  <c:v>9</c:v>
                </c:pt>
                <c:pt idx="3521">
                  <c:v>8</c:v>
                </c:pt>
                <c:pt idx="3522">
                  <c:v>12</c:v>
                </c:pt>
                <c:pt idx="3523">
                  <c:v>9</c:v>
                </c:pt>
                <c:pt idx="3524">
                  <c:v>8</c:v>
                </c:pt>
                <c:pt idx="3525">
                  <c:v>6</c:v>
                </c:pt>
                <c:pt idx="3526">
                  <c:v>5</c:v>
                </c:pt>
                <c:pt idx="3527">
                  <c:v>7</c:v>
                </c:pt>
                <c:pt idx="3528">
                  <c:v>4</c:v>
                </c:pt>
                <c:pt idx="3529">
                  <c:v>8</c:v>
                </c:pt>
                <c:pt idx="3530">
                  <c:v>6</c:v>
                </c:pt>
                <c:pt idx="3531">
                  <c:v>4</c:v>
                </c:pt>
                <c:pt idx="3532">
                  <c:v>8</c:v>
                </c:pt>
                <c:pt idx="3533">
                  <c:v>3</c:v>
                </c:pt>
                <c:pt idx="3534">
                  <c:v>3</c:v>
                </c:pt>
                <c:pt idx="3535">
                  <c:v>5</c:v>
                </c:pt>
                <c:pt idx="3536">
                  <c:v>5</c:v>
                </c:pt>
                <c:pt idx="3537">
                  <c:v>10</c:v>
                </c:pt>
                <c:pt idx="3538">
                  <c:v>7</c:v>
                </c:pt>
                <c:pt idx="3539">
                  <c:v>11</c:v>
                </c:pt>
                <c:pt idx="3540">
                  <c:v>8</c:v>
                </c:pt>
                <c:pt idx="3541">
                  <c:v>8</c:v>
                </c:pt>
                <c:pt idx="3542">
                  <c:v>5</c:v>
                </c:pt>
                <c:pt idx="3543">
                  <c:v>4</c:v>
                </c:pt>
                <c:pt idx="3544">
                  <c:v>4</c:v>
                </c:pt>
                <c:pt idx="3545">
                  <c:v>8</c:v>
                </c:pt>
                <c:pt idx="3546">
                  <c:v>6</c:v>
                </c:pt>
                <c:pt idx="3547">
                  <c:v>3</c:v>
                </c:pt>
                <c:pt idx="3548">
                  <c:v>10</c:v>
                </c:pt>
                <c:pt idx="3549">
                  <c:v>8</c:v>
                </c:pt>
                <c:pt idx="3550">
                  <c:v>10</c:v>
                </c:pt>
                <c:pt idx="3551">
                  <c:v>4</c:v>
                </c:pt>
                <c:pt idx="3552">
                  <c:v>4</c:v>
                </c:pt>
                <c:pt idx="3553">
                  <c:v>6</c:v>
                </c:pt>
                <c:pt idx="3554">
                  <c:v>6</c:v>
                </c:pt>
                <c:pt idx="3555">
                  <c:v>4</c:v>
                </c:pt>
                <c:pt idx="3556">
                  <c:v>8</c:v>
                </c:pt>
                <c:pt idx="3557">
                  <c:v>5</c:v>
                </c:pt>
                <c:pt idx="3558">
                  <c:v>7</c:v>
                </c:pt>
                <c:pt idx="3559">
                  <c:v>8</c:v>
                </c:pt>
                <c:pt idx="3560">
                  <c:v>7</c:v>
                </c:pt>
                <c:pt idx="3561">
                  <c:v>6</c:v>
                </c:pt>
                <c:pt idx="3562">
                  <c:v>2</c:v>
                </c:pt>
                <c:pt idx="3563">
                  <c:v>3</c:v>
                </c:pt>
                <c:pt idx="3564">
                  <c:v>4</c:v>
                </c:pt>
                <c:pt idx="3565">
                  <c:v>7</c:v>
                </c:pt>
                <c:pt idx="3566">
                  <c:v>8</c:v>
                </c:pt>
                <c:pt idx="3567">
                  <c:v>4</c:v>
                </c:pt>
                <c:pt idx="3568">
                  <c:v>5</c:v>
                </c:pt>
                <c:pt idx="3569">
                  <c:v>7</c:v>
                </c:pt>
                <c:pt idx="3570">
                  <c:v>6</c:v>
                </c:pt>
                <c:pt idx="3571">
                  <c:v>8</c:v>
                </c:pt>
                <c:pt idx="3572">
                  <c:v>7</c:v>
                </c:pt>
                <c:pt idx="3573">
                  <c:v>6</c:v>
                </c:pt>
                <c:pt idx="3574">
                  <c:v>4</c:v>
                </c:pt>
                <c:pt idx="3575">
                  <c:v>4</c:v>
                </c:pt>
                <c:pt idx="3576">
                  <c:v>12</c:v>
                </c:pt>
                <c:pt idx="3577">
                  <c:v>6</c:v>
                </c:pt>
                <c:pt idx="3578">
                  <c:v>12</c:v>
                </c:pt>
                <c:pt idx="3579">
                  <c:v>8</c:v>
                </c:pt>
                <c:pt idx="3580">
                  <c:v>3</c:v>
                </c:pt>
                <c:pt idx="3581">
                  <c:v>6</c:v>
                </c:pt>
                <c:pt idx="3582">
                  <c:v>3</c:v>
                </c:pt>
                <c:pt idx="3583">
                  <c:v>4</c:v>
                </c:pt>
                <c:pt idx="3584">
                  <c:v>9</c:v>
                </c:pt>
                <c:pt idx="3585">
                  <c:v>7</c:v>
                </c:pt>
                <c:pt idx="3586">
                  <c:v>5</c:v>
                </c:pt>
                <c:pt idx="3587">
                  <c:v>6</c:v>
                </c:pt>
                <c:pt idx="3588">
                  <c:v>4</c:v>
                </c:pt>
                <c:pt idx="3589">
                  <c:v>9</c:v>
                </c:pt>
                <c:pt idx="3590">
                  <c:v>3</c:v>
                </c:pt>
                <c:pt idx="3591">
                  <c:v>9</c:v>
                </c:pt>
                <c:pt idx="3592">
                  <c:v>3</c:v>
                </c:pt>
                <c:pt idx="3593">
                  <c:v>9</c:v>
                </c:pt>
                <c:pt idx="3594">
                  <c:v>6</c:v>
                </c:pt>
                <c:pt idx="3595">
                  <c:v>6</c:v>
                </c:pt>
                <c:pt idx="3596">
                  <c:v>4</c:v>
                </c:pt>
                <c:pt idx="3597">
                  <c:v>4</c:v>
                </c:pt>
                <c:pt idx="3598">
                  <c:v>11</c:v>
                </c:pt>
                <c:pt idx="3599">
                  <c:v>11</c:v>
                </c:pt>
                <c:pt idx="3600">
                  <c:v>8</c:v>
                </c:pt>
                <c:pt idx="3601">
                  <c:v>8</c:v>
                </c:pt>
                <c:pt idx="3602">
                  <c:v>9</c:v>
                </c:pt>
                <c:pt idx="3603">
                  <c:v>6</c:v>
                </c:pt>
                <c:pt idx="3604">
                  <c:v>5</c:v>
                </c:pt>
                <c:pt idx="3605">
                  <c:v>3</c:v>
                </c:pt>
                <c:pt idx="3606">
                  <c:v>0</c:v>
                </c:pt>
                <c:pt idx="3607">
                  <c:v>4</c:v>
                </c:pt>
                <c:pt idx="3608">
                  <c:v>4</c:v>
                </c:pt>
                <c:pt idx="3609">
                  <c:v>4</c:v>
                </c:pt>
                <c:pt idx="3610">
                  <c:v>6</c:v>
                </c:pt>
                <c:pt idx="3611">
                  <c:v>9</c:v>
                </c:pt>
                <c:pt idx="3612">
                  <c:v>6</c:v>
                </c:pt>
                <c:pt idx="3613">
                  <c:v>6</c:v>
                </c:pt>
                <c:pt idx="3614">
                  <c:v>3</c:v>
                </c:pt>
                <c:pt idx="3615">
                  <c:v>7</c:v>
                </c:pt>
                <c:pt idx="3616">
                  <c:v>10</c:v>
                </c:pt>
                <c:pt idx="3617">
                  <c:v>8</c:v>
                </c:pt>
                <c:pt idx="3618">
                  <c:v>10</c:v>
                </c:pt>
                <c:pt idx="3619">
                  <c:v>9</c:v>
                </c:pt>
                <c:pt idx="3620">
                  <c:v>7</c:v>
                </c:pt>
                <c:pt idx="3621">
                  <c:v>8</c:v>
                </c:pt>
                <c:pt idx="3622">
                  <c:v>1</c:v>
                </c:pt>
                <c:pt idx="3623">
                  <c:v>7</c:v>
                </c:pt>
                <c:pt idx="3624">
                  <c:v>7</c:v>
                </c:pt>
                <c:pt idx="3625">
                  <c:v>11</c:v>
                </c:pt>
                <c:pt idx="3626">
                  <c:v>4</c:v>
                </c:pt>
                <c:pt idx="3627">
                  <c:v>7</c:v>
                </c:pt>
                <c:pt idx="3628">
                  <c:v>9</c:v>
                </c:pt>
                <c:pt idx="3629">
                  <c:v>9</c:v>
                </c:pt>
                <c:pt idx="3630">
                  <c:v>11</c:v>
                </c:pt>
                <c:pt idx="3631">
                  <c:v>5</c:v>
                </c:pt>
                <c:pt idx="3632">
                  <c:v>16</c:v>
                </c:pt>
                <c:pt idx="3633">
                  <c:v>9</c:v>
                </c:pt>
                <c:pt idx="3634">
                  <c:v>4</c:v>
                </c:pt>
                <c:pt idx="3635">
                  <c:v>6</c:v>
                </c:pt>
                <c:pt idx="3636">
                  <c:v>5</c:v>
                </c:pt>
                <c:pt idx="3637">
                  <c:v>3</c:v>
                </c:pt>
                <c:pt idx="3638">
                  <c:v>4</c:v>
                </c:pt>
                <c:pt idx="3639">
                  <c:v>3</c:v>
                </c:pt>
                <c:pt idx="3640">
                  <c:v>7</c:v>
                </c:pt>
                <c:pt idx="3641">
                  <c:v>4</c:v>
                </c:pt>
                <c:pt idx="3642">
                  <c:v>8</c:v>
                </c:pt>
                <c:pt idx="3643">
                  <c:v>6</c:v>
                </c:pt>
                <c:pt idx="3644">
                  <c:v>7</c:v>
                </c:pt>
                <c:pt idx="3645">
                  <c:v>4</c:v>
                </c:pt>
                <c:pt idx="3646">
                  <c:v>8</c:v>
                </c:pt>
                <c:pt idx="3647">
                  <c:v>7</c:v>
                </c:pt>
                <c:pt idx="3648">
                  <c:v>5</c:v>
                </c:pt>
                <c:pt idx="3649">
                  <c:v>5</c:v>
                </c:pt>
                <c:pt idx="3650">
                  <c:v>4</c:v>
                </c:pt>
                <c:pt idx="3651">
                  <c:v>5</c:v>
                </c:pt>
                <c:pt idx="3652">
                  <c:v>2</c:v>
                </c:pt>
                <c:pt idx="3653">
                  <c:v>4</c:v>
                </c:pt>
                <c:pt idx="3654">
                  <c:v>6</c:v>
                </c:pt>
                <c:pt idx="3655">
                  <c:v>10</c:v>
                </c:pt>
                <c:pt idx="3656">
                  <c:v>3</c:v>
                </c:pt>
                <c:pt idx="3657">
                  <c:v>7</c:v>
                </c:pt>
                <c:pt idx="3658">
                  <c:v>5</c:v>
                </c:pt>
                <c:pt idx="3659">
                  <c:v>9</c:v>
                </c:pt>
                <c:pt idx="3660">
                  <c:v>8</c:v>
                </c:pt>
                <c:pt idx="3661">
                  <c:v>4</c:v>
                </c:pt>
                <c:pt idx="3662">
                  <c:v>6</c:v>
                </c:pt>
                <c:pt idx="3663">
                  <c:v>9</c:v>
                </c:pt>
                <c:pt idx="3664">
                  <c:v>5</c:v>
                </c:pt>
                <c:pt idx="3665">
                  <c:v>7</c:v>
                </c:pt>
                <c:pt idx="3666">
                  <c:v>3</c:v>
                </c:pt>
                <c:pt idx="3667">
                  <c:v>3</c:v>
                </c:pt>
                <c:pt idx="3668">
                  <c:v>5</c:v>
                </c:pt>
                <c:pt idx="3669">
                  <c:v>6</c:v>
                </c:pt>
                <c:pt idx="3670">
                  <c:v>5</c:v>
                </c:pt>
                <c:pt idx="3671">
                  <c:v>7</c:v>
                </c:pt>
                <c:pt idx="3672">
                  <c:v>5</c:v>
                </c:pt>
                <c:pt idx="3673">
                  <c:v>13</c:v>
                </c:pt>
                <c:pt idx="3674">
                  <c:v>8</c:v>
                </c:pt>
                <c:pt idx="3675">
                  <c:v>7</c:v>
                </c:pt>
                <c:pt idx="3676">
                  <c:v>8</c:v>
                </c:pt>
                <c:pt idx="3677">
                  <c:v>4</c:v>
                </c:pt>
                <c:pt idx="3678">
                  <c:v>4</c:v>
                </c:pt>
                <c:pt idx="3679">
                  <c:v>3</c:v>
                </c:pt>
                <c:pt idx="3680">
                  <c:v>6</c:v>
                </c:pt>
                <c:pt idx="3681">
                  <c:v>4</c:v>
                </c:pt>
                <c:pt idx="3682">
                  <c:v>2</c:v>
                </c:pt>
                <c:pt idx="3683">
                  <c:v>4</c:v>
                </c:pt>
                <c:pt idx="3684">
                  <c:v>2</c:v>
                </c:pt>
                <c:pt idx="3685">
                  <c:v>8</c:v>
                </c:pt>
                <c:pt idx="3686">
                  <c:v>6</c:v>
                </c:pt>
                <c:pt idx="3687">
                  <c:v>10</c:v>
                </c:pt>
                <c:pt idx="3688">
                  <c:v>2</c:v>
                </c:pt>
                <c:pt idx="3689">
                  <c:v>4</c:v>
                </c:pt>
                <c:pt idx="3690">
                  <c:v>8</c:v>
                </c:pt>
                <c:pt idx="3691">
                  <c:v>9</c:v>
                </c:pt>
                <c:pt idx="3692">
                  <c:v>3</c:v>
                </c:pt>
                <c:pt idx="3693">
                  <c:v>3</c:v>
                </c:pt>
                <c:pt idx="3694">
                  <c:v>6</c:v>
                </c:pt>
                <c:pt idx="3695">
                  <c:v>7</c:v>
                </c:pt>
                <c:pt idx="3696">
                  <c:v>5</c:v>
                </c:pt>
                <c:pt idx="3697">
                  <c:v>6</c:v>
                </c:pt>
                <c:pt idx="3698">
                  <c:v>9</c:v>
                </c:pt>
                <c:pt idx="3699">
                  <c:v>8</c:v>
                </c:pt>
                <c:pt idx="3700">
                  <c:v>6</c:v>
                </c:pt>
                <c:pt idx="3701">
                  <c:v>4</c:v>
                </c:pt>
                <c:pt idx="3702">
                  <c:v>4</c:v>
                </c:pt>
                <c:pt idx="3703">
                  <c:v>2</c:v>
                </c:pt>
                <c:pt idx="3704">
                  <c:v>5</c:v>
                </c:pt>
                <c:pt idx="3705">
                  <c:v>2</c:v>
                </c:pt>
                <c:pt idx="3706">
                  <c:v>5</c:v>
                </c:pt>
                <c:pt idx="3707">
                  <c:v>4</c:v>
                </c:pt>
                <c:pt idx="3708">
                  <c:v>4</c:v>
                </c:pt>
                <c:pt idx="3709">
                  <c:v>5</c:v>
                </c:pt>
                <c:pt idx="3710">
                  <c:v>8</c:v>
                </c:pt>
                <c:pt idx="3711">
                  <c:v>6</c:v>
                </c:pt>
                <c:pt idx="3712">
                  <c:v>8</c:v>
                </c:pt>
                <c:pt idx="3713">
                  <c:v>2</c:v>
                </c:pt>
                <c:pt idx="3714">
                  <c:v>7</c:v>
                </c:pt>
                <c:pt idx="3715">
                  <c:v>3</c:v>
                </c:pt>
                <c:pt idx="3716">
                  <c:v>10</c:v>
                </c:pt>
                <c:pt idx="3717">
                  <c:v>6</c:v>
                </c:pt>
                <c:pt idx="3718">
                  <c:v>5</c:v>
                </c:pt>
                <c:pt idx="3719">
                  <c:v>2</c:v>
                </c:pt>
                <c:pt idx="3720">
                  <c:v>6</c:v>
                </c:pt>
                <c:pt idx="3721">
                  <c:v>4</c:v>
                </c:pt>
                <c:pt idx="3722">
                  <c:v>4</c:v>
                </c:pt>
                <c:pt idx="3723">
                  <c:v>7</c:v>
                </c:pt>
                <c:pt idx="3724">
                  <c:v>3</c:v>
                </c:pt>
                <c:pt idx="3725">
                  <c:v>6</c:v>
                </c:pt>
                <c:pt idx="3726">
                  <c:v>6</c:v>
                </c:pt>
                <c:pt idx="3727">
                  <c:v>8</c:v>
                </c:pt>
                <c:pt idx="3728">
                  <c:v>10</c:v>
                </c:pt>
                <c:pt idx="3729">
                  <c:v>7</c:v>
                </c:pt>
                <c:pt idx="3730">
                  <c:v>5</c:v>
                </c:pt>
                <c:pt idx="3731">
                  <c:v>5</c:v>
                </c:pt>
                <c:pt idx="3732">
                  <c:v>10</c:v>
                </c:pt>
                <c:pt idx="3733">
                  <c:v>5</c:v>
                </c:pt>
                <c:pt idx="3734">
                  <c:v>0</c:v>
                </c:pt>
                <c:pt idx="3735">
                  <c:v>9</c:v>
                </c:pt>
                <c:pt idx="3736">
                  <c:v>6</c:v>
                </c:pt>
                <c:pt idx="3737">
                  <c:v>6</c:v>
                </c:pt>
                <c:pt idx="3738">
                  <c:v>7</c:v>
                </c:pt>
                <c:pt idx="3739">
                  <c:v>4</c:v>
                </c:pt>
                <c:pt idx="3740">
                  <c:v>6</c:v>
                </c:pt>
                <c:pt idx="3741">
                  <c:v>5</c:v>
                </c:pt>
                <c:pt idx="3742">
                  <c:v>5</c:v>
                </c:pt>
                <c:pt idx="3743">
                  <c:v>6</c:v>
                </c:pt>
                <c:pt idx="3744">
                  <c:v>5</c:v>
                </c:pt>
                <c:pt idx="3745">
                  <c:v>7</c:v>
                </c:pt>
                <c:pt idx="3746">
                  <c:v>8</c:v>
                </c:pt>
                <c:pt idx="3747">
                  <c:v>6</c:v>
                </c:pt>
                <c:pt idx="3748">
                  <c:v>10</c:v>
                </c:pt>
                <c:pt idx="3749">
                  <c:v>2</c:v>
                </c:pt>
                <c:pt idx="3750">
                  <c:v>6</c:v>
                </c:pt>
                <c:pt idx="3751">
                  <c:v>4</c:v>
                </c:pt>
                <c:pt idx="3752">
                  <c:v>6</c:v>
                </c:pt>
                <c:pt idx="3753">
                  <c:v>6</c:v>
                </c:pt>
                <c:pt idx="3754">
                  <c:v>6</c:v>
                </c:pt>
                <c:pt idx="3755">
                  <c:v>4</c:v>
                </c:pt>
                <c:pt idx="3756">
                  <c:v>8</c:v>
                </c:pt>
                <c:pt idx="3757">
                  <c:v>1</c:v>
                </c:pt>
                <c:pt idx="3758">
                  <c:v>5</c:v>
                </c:pt>
                <c:pt idx="3759">
                  <c:v>7</c:v>
                </c:pt>
                <c:pt idx="3760">
                  <c:v>5</c:v>
                </c:pt>
                <c:pt idx="3761">
                  <c:v>7</c:v>
                </c:pt>
                <c:pt idx="3762">
                  <c:v>7</c:v>
                </c:pt>
                <c:pt idx="3763">
                  <c:v>8</c:v>
                </c:pt>
                <c:pt idx="3764">
                  <c:v>4</c:v>
                </c:pt>
                <c:pt idx="3765">
                  <c:v>4</c:v>
                </c:pt>
                <c:pt idx="3766">
                  <c:v>6</c:v>
                </c:pt>
                <c:pt idx="3767">
                  <c:v>3</c:v>
                </c:pt>
                <c:pt idx="3768">
                  <c:v>6</c:v>
                </c:pt>
                <c:pt idx="3769">
                  <c:v>5</c:v>
                </c:pt>
                <c:pt idx="3770">
                  <c:v>6</c:v>
                </c:pt>
                <c:pt idx="3771">
                  <c:v>2</c:v>
                </c:pt>
                <c:pt idx="3772">
                  <c:v>5</c:v>
                </c:pt>
                <c:pt idx="3773">
                  <c:v>4</c:v>
                </c:pt>
                <c:pt idx="3774">
                  <c:v>5</c:v>
                </c:pt>
                <c:pt idx="3775">
                  <c:v>5</c:v>
                </c:pt>
                <c:pt idx="3776">
                  <c:v>11</c:v>
                </c:pt>
                <c:pt idx="3777">
                  <c:v>4</c:v>
                </c:pt>
                <c:pt idx="3778">
                  <c:v>4</c:v>
                </c:pt>
                <c:pt idx="3779">
                  <c:v>10</c:v>
                </c:pt>
                <c:pt idx="3780">
                  <c:v>9</c:v>
                </c:pt>
                <c:pt idx="3781">
                  <c:v>5</c:v>
                </c:pt>
                <c:pt idx="3782">
                  <c:v>10</c:v>
                </c:pt>
                <c:pt idx="3783">
                  <c:v>5</c:v>
                </c:pt>
                <c:pt idx="3784">
                  <c:v>5</c:v>
                </c:pt>
                <c:pt idx="3785">
                  <c:v>4</c:v>
                </c:pt>
                <c:pt idx="3786">
                  <c:v>2</c:v>
                </c:pt>
                <c:pt idx="3787">
                  <c:v>5</c:v>
                </c:pt>
                <c:pt idx="3788">
                  <c:v>3</c:v>
                </c:pt>
                <c:pt idx="3789">
                  <c:v>2</c:v>
                </c:pt>
                <c:pt idx="3790">
                  <c:v>8</c:v>
                </c:pt>
                <c:pt idx="3791">
                  <c:v>4</c:v>
                </c:pt>
                <c:pt idx="3792">
                  <c:v>3</c:v>
                </c:pt>
                <c:pt idx="3793">
                  <c:v>9</c:v>
                </c:pt>
                <c:pt idx="3794">
                  <c:v>3</c:v>
                </c:pt>
                <c:pt idx="3795">
                  <c:v>5</c:v>
                </c:pt>
                <c:pt idx="3796">
                  <c:v>4</c:v>
                </c:pt>
                <c:pt idx="3797">
                  <c:v>7</c:v>
                </c:pt>
                <c:pt idx="3798">
                  <c:v>12</c:v>
                </c:pt>
                <c:pt idx="3799">
                  <c:v>5</c:v>
                </c:pt>
                <c:pt idx="3800">
                  <c:v>9</c:v>
                </c:pt>
                <c:pt idx="3801">
                  <c:v>8</c:v>
                </c:pt>
                <c:pt idx="3802">
                  <c:v>7</c:v>
                </c:pt>
                <c:pt idx="3803">
                  <c:v>10</c:v>
                </c:pt>
                <c:pt idx="3804">
                  <c:v>12</c:v>
                </c:pt>
                <c:pt idx="3805">
                  <c:v>8</c:v>
                </c:pt>
                <c:pt idx="3806">
                  <c:v>9</c:v>
                </c:pt>
                <c:pt idx="3807">
                  <c:v>12</c:v>
                </c:pt>
                <c:pt idx="3808">
                  <c:v>10</c:v>
                </c:pt>
                <c:pt idx="3809">
                  <c:v>14</c:v>
                </c:pt>
                <c:pt idx="3810">
                  <c:v>8</c:v>
                </c:pt>
                <c:pt idx="3811">
                  <c:v>13</c:v>
                </c:pt>
                <c:pt idx="3812">
                  <c:v>14</c:v>
                </c:pt>
                <c:pt idx="3813">
                  <c:v>15</c:v>
                </c:pt>
                <c:pt idx="3814">
                  <c:v>9</c:v>
                </c:pt>
                <c:pt idx="3815">
                  <c:v>16</c:v>
                </c:pt>
                <c:pt idx="3816">
                  <c:v>13</c:v>
                </c:pt>
                <c:pt idx="3817">
                  <c:v>13</c:v>
                </c:pt>
                <c:pt idx="3818">
                  <c:v>16</c:v>
                </c:pt>
                <c:pt idx="3819">
                  <c:v>11</c:v>
                </c:pt>
                <c:pt idx="3820">
                  <c:v>15</c:v>
                </c:pt>
                <c:pt idx="3821">
                  <c:v>20</c:v>
                </c:pt>
                <c:pt idx="3822">
                  <c:v>16</c:v>
                </c:pt>
                <c:pt idx="3823">
                  <c:v>16</c:v>
                </c:pt>
                <c:pt idx="3824">
                  <c:v>22</c:v>
                </c:pt>
                <c:pt idx="3825">
                  <c:v>12</c:v>
                </c:pt>
                <c:pt idx="3826">
                  <c:v>10</c:v>
                </c:pt>
                <c:pt idx="3827">
                  <c:v>20</c:v>
                </c:pt>
                <c:pt idx="3828">
                  <c:v>16</c:v>
                </c:pt>
                <c:pt idx="3829">
                  <c:v>15</c:v>
                </c:pt>
                <c:pt idx="3830">
                  <c:v>31</c:v>
                </c:pt>
                <c:pt idx="3831">
                  <c:v>16</c:v>
                </c:pt>
                <c:pt idx="3832">
                  <c:v>11</c:v>
                </c:pt>
                <c:pt idx="3833">
                  <c:v>22</c:v>
                </c:pt>
                <c:pt idx="3834">
                  <c:v>15</c:v>
                </c:pt>
                <c:pt idx="3835">
                  <c:v>21</c:v>
                </c:pt>
                <c:pt idx="3836">
                  <c:v>20</c:v>
                </c:pt>
                <c:pt idx="3837">
                  <c:v>14</c:v>
                </c:pt>
                <c:pt idx="3838">
                  <c:v>25</c:v>
                </c:pt>
                <c:pt idx="3839">
                  <c:v>15</c:v>
                </c:pt>
                <c:pt idx="3840">
                  <c:v>13</c:v>
                </c:pt>
                <c:pt idx="3841">
                  <c:v>19</c:v>
                </c:pt>
                <c:pt idx="3842">
                  <c:v>15</c:v>
                </c:pt>
                <c:pt idx="3843">
                  <c:v>16</c:v>
                </c:pt>
                <c:pt idx="3844">
                  <c:v>12</c:v>
                </c:pt>
                <c:pt idx="3845">
                  <c:v>12</c:v>
                </c:pt>
                <c:pt idx="3846">
                  <c:v>21</c:v>
                </c:pt>
                <c:pt idx="3847">
                  <c:v>14</c:v>
                </c:pt>
                <c:pt idx="3848">
                  <c:v>19</c:v>
                </c:pt>
                <c:pt idx="3849">
                  <c:v>17</c:v>
                </c:pt>
                <c:pt idx="3850">
                  <c:v>17</c:v>
                </c:pt>
                <c:pt idx="3851">
                  <c:v>28</c:v>
                </c:pt>
                <c:pt idx="3852">
                  <c:v>29</c:v>
                </c:pt>
                <c:pt idx="3853">
                  <c:v>25</c:v>
                </c:pt>
                <c:pt idx="3854">
                  <c:v>18</c:v>
                </c:pt>
                <c:pt idx="3855">
                  <c:v>29</c:v>
                </c:pt>
                <c:pt idx="3856">
                  <c:v>23</c:v>
                </c:pt>
                <c:pt idx="3857">
                  <c:v>17</c:v>
                </c:pt>
                <c:pt idx="3858">
                  <c:v>29</c:v>
                </c:pt>
                <c:pt idx="3859">
                  <c:v>31</c:v>
                </c:pt>
                <c:pt idx="3860">
                  <c:v>29</c:v>
                </c:pt>
                <c:pt idx="3861">
                  <c:v>25</c:v>
                </c:pt>
                <c:pt idx="3862">
                  <c:v>25</c:v>
                </c:pt>
                <c:pt idx="3863">
                  <c:v>24</c:v>
                </c:pt>
                <c:pt idx="3864">
                  <c:v>37</c:v>
                </c:pt>
                <c:pt idx="3865">
                  <c:v>26</c:v>
                </c:pt>
                <c:pt idx="3866">
                  <c:v>34</c:v>
                </c:pt>
                <c:pt idx="3867">
                  <c:v>23</c:v>
                </c:pt>
                <c:pt idx="3868">
                  <c:v>23</c:v>
                </c:pt>
                <c:pt idx="3869">
                  <c:v>36</c:v>
                </c:pt>
                <c:pt idx="3870">
                  <c:v>35</c:v>
                </c:pt>
                <c:pt idx="3871">
                  <c:v>25</c:v>
                </c:pt>
                <c:pt idx="3872">
                  <c:v>25</c:v>
                </c:pt>
                <c:pt idx="3873">
                  <c:v>36</c:v>
                </c:pt>
                <c:pt idx="3874">
                  <c:v>26</c:v>
                </c:pt>
                <c:pt idx="3875">
                  <c:v>21</c:v>
                </c:pt>
                <c:pt idx="3876">
                  <c:v>30</c:v>
                </c:pt>
                <c:pt idx="3877">
                  <c:v>24</c:v>
                </c:pt>
                <c:pt idx="3878">
                  <c:v>19</c:v>
                </c:pt>
                <c:pt idx="3879">
                  <c:v>20</c:v>
                </c:pt>
                <c:pt idx="3880">
                  <c:v>19</c:v>
                </c:pt>
                <c:pt idx="3881">
                  <c:v>13</c:v>
                </c:pt>
                <c:pt idx="3882">
                  <c:v>16</c:v>
                </c:pt>
                <c:pt idx="3883">
                  <c:v>14</c:v>
                </c:pt>
                <c:pt idx="3884">
                  <c:v>13</c:v>
                </c:pt>
                <c:pt idx="3885">
                  <c:v>19</c:v>
                </c:pt>
                <c:pt idx="3886">
                  <c:v>32</c:v>
                </c:pt>
                <c:pt idx="3887">
                  <c:v>16</c:v>
                </c:pt>
                <c:pt idx="3888">
                  <c:v>9</c:v>
                </c:pt>
                <c:pt idx="3889">
                  <c:v>18</c:v>
                </c:pt>
                <c:pt idx="3890">
                  <c:v>17</c:v>
                </c:pt>
                <c:pt idx="3891">
                  <c:v>18</c:v>
                </c:pt>
                <c:pt idx="3892">
                  <c:v>10</c:v>
                </c:pt>
                <c:pt idx="3893">
                  <c:v>12</c:v>
                </c:pt>
                <c:pt idx="3894">
                  <c:v>4</c:v>
                </c:pt>
                <c:pt idx="3895">
                  <c:v>11</c:v>
                </c:pt>
                <c:pt idx="3896">
                  <c:v>13</c:v>
                </c:pt>
                <c:pt idx="3897">
                  <c:v>7</c:v>
                </c:pt>
                <c:pt idx="3898">
                  <c:v>8</c:v>
                </c:pt>
                <c:pt idx="3899">
                  <c:v>11</c:v>
                </c:pt>
                <c:pt idx="3900">
                  <c:v>4</c:v>
                </c:pt>
                <c:pt idx="3901">
                  <c:v>8</c:v>
                </c:pt>
                <c:pt idx="3902">
                  <c:v>6</c:v>
                </c:pt>
                <c:pt idx="3903">
                  <c:v>10</c:v>
                </c:pt>
                <c:pt idx="3904">
                  <c:v>9</c:v>
                </c:pt>
                <c:pt idx="3905">
                  <c:v>10</c:v>
                </c:pt>
                <c:pt idx="3906">
                  <c:v>8</c:v>
                </c:pt>
                <c:pt idx="3907">
                  <c:v>11</c:v>
                </c:pt>
                <c:pt idx="3908">
                  <c:v>10</c:v>
                </c:pt>
                <c:pt idx="3909">
                  <c:v>10</c:v>
                </c:pt>
                <c:pt idx="3910">
                  <c:v>8</c:v>
                </c:pt>
                <c:pt idx="3911">
                  <c:v>4</c:v>
                </c:pt>
                <c:pt idx="3912">
                  <c:v>8</c:v>
                </c:pt>
                <c:pt idx="3913">
                  <c:v>9</c:v>
                </c:pt>
                <c:pt idx="3914">
                  <c:v>10</c:v>
                </c:pt>
                <c:pt idx="3915">
                  <c:v>3</c:v>
                </c:pt>
                <c:pt idx="3916">
                  <c:v>8</c:v>
                </c:pt>
                <c:pt idx="3917">
                  <c:v>6</c:v>
                </c:pt>
                <c:pt idx="3918">
                  <c:v>5</c:v>
                </c:pt>
                <c:pt idx="3919">
                  <c:v>6</c:v>
                </c:pt>
                <c:pt idx="3920">
                  <c:v>11</c:v>
                </c:pt>
                <c:pt idx="3921">
                  <c:v>8</c:v>
                </c:pt>
                <c:pt idx="3922">
                  <c:v>5</c:v>
                </c:pt>
                <c:pt idx="3923">
                  <c:v>12</c:v>
                </c:pt>
                <c:pt idx="3924">
                  <c:v>5</c:v>
                </c:pt>
                <c:pt idx="3925">
                  <c:v>7</c:v>
                </c:pt>
                <c:pt idx="3926">
                  <c:v>5</c:v>
                </c:pt>
                <c:pt idx="3927">
                  <c:v>13</c:v>
                </c:pt>
                <c:pt idx="3928">
                  <c:v>4</c:v>
                </c:pt>
                <c:pt idx="3929">
                  <c:v>10</c:v>
                </c:pt>
                <c:pt idx="3930">
                  <c:v>6</c:v>
                </c:pt>
                <c:pt idx="3931">
                  <c:v>4</c:v>
                </c:pt>
                <c:pt idx="3932">
                  <c:v>3</c:v>
                </c:pt>
                <c:pt idx="3933">
                  <c:v>9</c:v>
                </c:pt>
                <c:pt idx="3934">
                  <c:v>7</c:v>
                </c:pt>
                <c:pt idx="3935">
                  <c:v>4</c:v>
                </c:pt>
                <c:pt idx="3936">
                  <c:v>6</c:v>
                </c:pt>
                <c:pt idx="3937">
                  <c:v>7</c:v>
                </c:pt>
                <c:pt idx="3938">
                  <c:v>4</c:v>
                </c:pt>
                <c:pt idx="3939">
                  <c:v>9</c:v>
                </c:pt>
                <c:pt idx="3940">
                  <c:v>7</c:v>
                </c:pt>
                <c:pt idx="3941">
                  <c:v>7</c:v>
                </c:pt>
                <c:pt idx="3942">
                  <c:v>8</c:v>
                </c:pt>
                <c:pt idx="3943">
                  <c:v>6</c:v>
                </c:pt>
                <c:pt idx="3944">
                  <c:v>5</c:v>
                </c:pt>
                <c:pt idx="3945">
                  <c:v>7</c:v>
                </c:pt>
                <c:pt idx="3946">
                  <c:v>8</c:v>
                </c:pt>
                <c:pt idx="3947">
                  <c:v>7</c:v>
                </c:pt>
                <c:pt idx="3948">
                  <c:v>8</c:v>
                </c:pt>
                <c:pt idx="3949">
                  <c:v>7</c:v>
                </c:pt>
                <c:pt idx="3950">
                  <c:v>8</c:v>
                </c:pt>
                <c:pt idx="3951">
                  <c:v>10</c:v>
                </c:pt>
                <c:pt idx="3952">
                  <c:v>7</c:v>
                </c:pt>
                <c:pt idx="3953">
                  <c:v>9</c:v>
                </c:pt>
                <c:pt idx="3954">
                  <c:v>9</c:v>
                </c:pt>
                <c:pt idx="3955">
                  <c:v>10</c:v>
                </c:pt>
                <c:pt idx="3956">
                  <c:v>7</c:v>
                </c:pt>
                <c:pt idx="3957">
                  <c:v>5</c:v>
                </c:pt>
                <c:pt idx="3958">
                  <c:v>6</c:v>
                </c:pt>
                <c:pt idx="3959">
                  <c:v>6</c:v>
                </c:pt>
                <c:pt idx="3960">
                  <c:v>7</c:v>
                </c:pt>
                <c:pt idx="3961">
                  <c:v>4</c:v>
                </c:pt>
                <c:pt idx="3962">
                  <c:v>9</c:v>
                </c:pt>
                <c:pt idx="3963">
                  <c:v>6</c:v>
                </c:pt>
                <c:pt idx="3964">
                  <c:v>9</c:v>
                </c:pt>
                <c:pt idx="3965">
                  <c:v>12</c:v>
                </c:pt>
                <c:pt idx="3966">
                  <c:v>6</c:v>
                </c:pt>
                <c:pt idx="3967">
                  <c:v>6</c:v>
                </c:pt>
                <c:pt idx="3968">
                  <c:v>10</c:v>
                </c:pt>
                <c:pt idx="3969">
                  <c:v>6</c:v>
                </c:pt>
                <c:pt idx="3970">
                  <c:v>8</c:v>
                </c:pt>
                <c:pt idx="3971">
                  <c:v>11</c:v>
                </c:pt>
                <c:pt idx="3972">
                  <c:v>9</c:v>
                </c:pt>
                <c:pt idx="3973">
                  <c:v>11</c:v>
                </c:pt>
                <c:pt idx="3974">
                  <c:v>3</c:v>
                </c:pt>
                <c:pt idx="3975">
                  <c:v>5</c:v>
                </c:pt>
                <c:pt idx="3976">
                  <c:v>5</c:v>
                </c:pt>
                <c:pt idx="3977">
                  <c:v>7</c:v>
                </c:pt>
                <c:pt idx="3978">
                  <c:v>9</c:v>
                </c:pt>
                <c:pt idx="3979">
                  <c:v>0</c:v>
                </c:pt>
                <c:pt idx="3980">
                  <c:v>6</c:v>
                </c:pt>
                <c:pt idx="3981">
                  <c:v>4</c:v>
                </c:pt>
                <c:pt idx="3982">
                  <c:v>4</c:v>
                </c:pt>
                <c:pt idx="3983">
                  <c:v>4</c:v>
                </c:pt>
                <c:pt idx="3984">
                  <c:v>9</c:v>
                </c:pt>
                <c:pt idx="3985">
                  <c:v>6</c:v>
                </c:pt>
                <c:pt idx="3986">
                  <c:v>10</c:v>
                </c:pt>
                <c:pt idx="3987">
                  <c:v>9</c:v>
                </c:pt>
                <c:pt idx="3988">
                  <c:v>2</c:v>
                </c:pt>
                <c:pt idx="3989">
                  <c:v>6</c:v>
                </c:pt>
                <c:pt idx="3990">
                  <c:v>7</c:v>
                </c:pt>
                <c:pt idx="3991">
                  <c:v>4</c:v>
                </c:pt>
                <c:pt idx="3992">
                  <c:v>9</c:v>
                </c:pt>
                <c:pt idx="3993">
                  <c:v>5</c:v>
                </c:pt>
                <c:pt idx="3994">
                  <c:v>12</c:v>
                </c:pt>
                <c:pt idx="3995">
                  <c:v>8</c:v>
                </c:pt>
                <c:pt idx="3996">
                  <c:v>1</c:v>
                </c:pt>
                <c:pt idx="3997">
                  <c:v>6</c:v>
                </c:pt>
                <c:pt idx="3998">
                  <c:v>4</c:v>
                </c:pt>
                <c:pt idx="3999">
                  <c:v>7</c:v>
                </c:pt>
                <c:pt idx="4000">
                  <c:v>8</c:v>
                </c:pt>
                <c:pt idx="4001">
                  <c:v>8</c:v>
                </c:pt>
                <c:pt idx="4002">
                  <c:v>2</c:v>
                </c:pt>
                <c:pt idx="4003">
                  <c:v>4</c:v>
                </c:pt>
                <c:pt idx="4004">
                  <c:v>5</c:v>
                </c:pt>
                <c:pt idx="4005">
                  <c:v>2</c:v>
                </c:pt>
                <c:pt idx="4006">
                  <c:v>4</c:v>
                </c:pt>
                <c:pt idx="4007">
                  <c:v>5</c:v>
                </c:pt>
                <c:pt idx="4008">
                  <c:v>6</c:v>
                </c:pt>
                <c:pt idx="4009">
                  <c:v>4</c:v>
                </c:pt>
                <c:pt idx="4010">
                  <c:v>4</c:v>
                </c:pt>
                <c:pt idx="4011">
                  <c:v>3</c:v>
                </c:pt>
                <c:pt idx="4012">
                  <c:v>5</c:v>
                </c:pt>
                <c:pt idx="4013">
                  <c:v>6</c:v>
                </c:pt>
                <c:pt idx="4014">
                  <c:v>4</c:v>
                </c:pt>
                <c:pt idx="4015">
                  <c:v>5</c:v>
                </c:pt>
                <c:pt idx="4016">
                  <c:v>5</c:v>
                </c:pt>
                <c:pt idx="4017">
                  <c:v>6</c:v>
                </c:pt>
                <c:pt idx="4018">
                  <c:v>5</c:v>
                </c:pt>
                <c:pt idx="4019">
                  <c:v>5</c:v>
                </c:pt>
                <c:pt idx="4020">
                  <c:v>4</c:v>
                </c:pt>
                <c:pt idx="4021">
                  <c:v>6</c:v>
                </c:pt>
                <c:pt idx="4022">
                  <c:v>2</c:v>
                </c:pt>
                <c:pt idx="4023">
                  <c:v>1</c:v>
                </c:pt>
                <c:pt idx="4024">
                  <c:v>4</c:v>
                </c:pt>
                <c:pt idx="4025">
                  <c:v>3</c:v>
                </c:pt>
                <c:pt idx="4026">
                  <c:v>5</c:v>
                </c:pt>
                <c:pt idx="4027">
                  <c:v>6</c:v>
                </c:pt>
                <c:pt idx="4028">
                  <c:v>4</c:v>
                </c:pt>
                <c:pt idx="4029">
                  <c:v>1</c:v>
                </c:pt>
                <c:pt idx="4030">
                  <c:v>7</c:v>
                </c:pt>
                <c:pt idx="4031">
                  <c:v>10</c:v>
                </c:pt>
                <c:pt idx="4032">
                  <c:v>7</c:v>
                </c:pt>
                <c:pt idx="4033">
                  <c:v>3</c:v>
                </c:pt>
                <c:pt idx="4034">
                  <c:v>6</c:v>
                </c:pt>
                <c:pt idx="4035">
                  <c:v>4</c:v>
                </c:pt>
                <c:pt idx="4036">
                  <c:v>6</c:v>
                </c:pt>
                <c:pt idx="4037">
                  <c:v>1</c:v>
                </c:pt>
                <c:pt idx="4038">
                  <c:v>4</c:v>
                </c:pt>
                <c:pt idx="4039">
                  <c:v>8</c:v>
                </c:pt>
                <c:pt idx="4040">
                  <c:v>7</c:v>
                </c:pt>
                <c:pt idx="4041">
                  <c:v>8</c:v>
                </c:pt>
                <c:pt idx="4042">
                  <c:v>6</c:v>
                </c:pt>
                <c:pt idx="4043">
                  <c:v>5</c:v>
                </c:pt>
                <c:pt idx="4044">
                  <c:v>5</c:v>
                </c:pt>
                <c:pt idx="4045">
                  <c:v>4</c:v>
                </c:pt>
                <c:pt idx="4046">
                  <c:v>4</c:v>
                </c:pt>
                <c:pt idx="4047">
                  <c:v>5</c:v>
                </c:pt>
                <c:pt idx="4048">
                  <c:v>5</c:v>
                </c:pt>
                <c:pt idx="4049">
                  <c:v>5</c:v>
                </c:pt>
                <c:pt idx="4050">
                  <c:v>6</c:v>
                </c:pt>
                <c:pt idx="4051">
                  <c:v>8</c:v>
                </c:pt>
                <c:pt idx="4052">
                  <c:v>4</c:v>
                </c:pt>
                <c:pt idx="4053">
                  <c:v>7</c:v>
                </c:pt>
                <c:pt idx="4054">
                  <c:v>3</c:v>
                </c:pt>
                <c:pt idx="4055">
                  <c:v>3</c:v>
                </c:pt>
                <c:pt idx="4056">
                  <c:v>5</c:v>
                </c:pt>
                <c:pt idx="4057">
                  <c:v>8</c:v>
                </c:pt>
                <c:pt idx="4058">
                  <c:v>3</c:v>
                </c:pt>
                <c:pt idx="4059">
                  <c:v>5</c:v>
                </c:pt>
                <c:pt idx="4060">
                  <c:v>5</c:v>
                </c:pt>
                <c:pt idx="4061">
                  <c:v>2</c:v>
                </c:pt>
                <c:pt idx="4062">
                  <c:v>8</c:v>
                </c:pt>
                <c:pt idx="4063">
                  <c:v>3</c:v>
                </c:pt>
                <c:pt idx="4064">
                  <c:v>6</c:v>
                </c:pt>
                <c:pt idx="4065">
                  <c:v>8</c:v>
                </c:pt>
                <c:pt idx="4066">
                  <c:v>9</c:v>
                </c:pt>
                <c:pt idx="4067">
                  <c:v>3</c:v>
                </c:pt>
                <c:pt idx="4068">
                  <c:v>4</c:v>
                </c:pt>
                <c:pt idx="4069">
                  <c:v>5</c:v>
                </c:pt>
                <c:pt idx="4070">
                  <c:v>7</c:v>
                </c:pt>
                <c:pt idx="4071">
                  <c:v>3</c:v>
                </c:pt>
                <c:pt idx="4072">
                  <c:v>5</c:v>
                </c:pt>
                <c:pt idx="4073">
                  <c:v>3</c:v>
                </c:pt>
                <c:pt idx="4074">
                  <c:v>2</c:v>
                </c:pt>
                <c:pt idx="4075">
                  <c:v>4</c:v>
                </c:pt>
                <c:pt idx="4076">
                  <c:v>5</c:v>
                </c:pt>
                <c:pt idx="4077">
                  <c:v>9</c:v>
                </c:pt>
                <c:pt idx="4078">
                  <c:v>3</c:v>
                </c:pt>
                <c:pt idx="4079">
                  <c:v>2</c:v>
                </c:pt>
                <c:pt idx="4080">
                  <c:v>6</c:v>
                </c:pt>
                <c:pt idx="4081">
                  <c:v>3</c:v>
                </c:pt>
                <c:pt idx="4082">
                  <c:v>7</c:v>
                </c:pt>
                <c:pt idx="4083">
                  <c:v>5</c:v>
                </c:pt>
                <c:pt idx="4084">
                  <c:v>4</c:v>
                </c:pt>
                <c:pt idx="4085">
                  <c:v>5</c:v>
                </c:pt>
                <c:pt idx="4086">
                  <c:v>5</c:v>
                </c:pt>
                <c:pt idx="4087">
                  <c:v>7</c:v>
                </c:pt>
                <c:pt idx="4088">
                  <c:v>3</c:v>
                </c:pt>
                <c:pt idx="4089">
                  <c:v>3</c:v>
                </c:pt>
                <c:pt idx="4090">
                  <c:v>6</c:v>
                </c:pt>
                <c:pt idx="4091">
                  <c:v>6</c:v>
                </c:pt>
                <c:pt idx="4092">
                  <c:v>4</c:v>
                </c:pt>
                <c:pt idx="4093">
                  <c:v>7</c:v>
                </c:pt>
                <c:pt idx="4094">
                  <c:v>4</c:v>
                </c:pt>
                <c:pt idx="4095">
                  <c:v>3</c:v>
                </c:pt>
                <c:pt idx="4096">
                  <c:v>3</c:v>
                </c:pt>
                <c:pt idx="4097">
                  <c:v>5</c:v>
                </c:pt>
                <c:pt idx="4098">
                  <c:v>6</c:v>
                </c:pt>
                <c:pt idx="4099">
                  <c:v>2</c:v>
                </c:pt>
                <c:pt idx="4100">
                  <c:v>7</c:v>
                </c:pt>
                <c:pt idx="4101">
                  <c:v>4</c:v>
                </c:pt>
                <c:pt idx="4102">
                  <c:v>5</c:v>
                </c:pt>
                <c:pt idx="4103">
                  <c:v>3</c:v>
                </c:pt>
                <c:pt idx="4104">
                  <c:v>3</c:v>
                </c:pt>
                <c:pt idx="4105">
                  <c:v>4</c:v>
                </c:pt>
                <c:pt idx="4106">
                  <c:v>5</c:v>
                </c:pt>
                <c:pt idx="4107">
                  <c:v>6</c:v>
                </c:pt>
                <c:pt idx="4108">
                  <c:v>4</c:v>
                </c:pt>
                <c:pt idx="4109">
                  <c:v>3</c:v>
                </c:pt>
                <c:pt idx="4110">
                  <c:v>4</c:v>
                </c:pt>
                <c:pt idx="4111">
                  <c:v>3</c:v>
                </c:pt>
                <c:pt idx="4112">
                  <c:v>5</c:v>
                </c:pt>
                <c:pt idx="4113">
                  <c:v>6</c:v>
                </c:pt>
                <c:pt idx="4114">
                  <c:v>4</c:v>
                </c:pt>
                <c:pt idx="4115">
                  <c:v>5</c:v>
                </c:pt>
                <c:pt idx="4116">
                  <c:v>3</c:v>
                </c:pt>
                <c:pt idx="4117">
                  <c:v>2</c:v>
                </c:pt>
                <c:pt idx="4118">
                  <c:v>4</c:v>
                </c:pt>
                <c:pt idx="4119">
                  <c:v>4</c:v>
                </c:pt>
                <c:pt idx="4120">
                  <c:v>5</c:v>
                </c:pt>
                <c:pt idx="4121">
                  <c:v>3</c:v>
                </c:pt>
                <c:pt idx="4122">
                  <c:v>4</c:v>
                </c:pt>
                <c:pt idx="4123">
                  <c:v>2</c:v>
                </c:pt>
                <c:pt idx="4124">
                  <c:v>7</c:v>
                </c:pt>
                <c:pt idx="4125">
                  <c:v>9</c:v>
                </c:pt>
                <c:pt idx="4126">
                  <c:v>8</c:v>
                </c:pt>
                <c:pt idx="4127">
                  <c:v>5</c:v>
                </c:pt>
                <c:pt idx="4128">
                  <c:v>9</c:v>
                </c:pt>
                <c:pt idx="4129">
                  <c:v>4</c:v>
                </c:pt>
                <c:pt idx="4130">
                  <c:v>3</c:v>
                </c:pt>
                <c:pt idx="4131">
                  <c:v>4</c:v>
                </c:pt>
                <c:pt idx="4132">
                  <c:v>5</c:v>
                </c:pt>
                <c:pt idx="4133">
                  <c:v>8</c:v>
                </c:pt>
                <c:pt idx="4134">
                  <c:v>2</c:v>
                </c:pt>
                <c:pt idx="4135">
                  <c:v>7</c:v>
                </c:pt>
                <c:pt idx="4136">
                  <c:v>4</c:v>
                </c:pt>
                <c:pt idx="4137">
                  <c:v>2</c:v>
                </c:pt>
                <c:pt idx="4138">
                  <c:v>8</c:v>
                </c:pt>
                <c:pt idx="4139">
                  <c:v>5</c:v>
                </c:pt>
                <c:pt idx="4140">
                  <c:v>2</c:v>
                </c:pt>
                <c:pt idx="4141">
                  <c:v>7</c:v>
                </c:pt>
                <c:pt idx="4142">
                  <c:v>2</c:v>
                </c:pt>
                <c:pt idx="4143">
                  <c:v>5</c:v>
                </c:pt>
                <c:pt idx="4144">
                  <c:v>3</c:v>
                </c:pt>
                <c:pt idx="4145">
                  <c:v>3</c:v>
                </c:pt>
                <c:pt idx="4146">
                  <c:v>2</c:v>
                </c:pt>
                <c:pt idx="4147">
                  <c:v>4</c:v>
                </c:pt>
                <c:pt idx="4148">
                  <c:v>3</c:v>
                </c:pt>
                <c:pt idx="4149">
                  <c:v>3</c:v>
                </c:pt>
                <c:pt idx="4150">
                  <c:v>3</c:v>
                </c:pt>
                <c:pt idx="4151">
                  <c:v>3</c:v>
                </c:pt>
                <c:pt idx="4152">
                  <c:v>3</c:v>
                </c:pt>
                <c:pt idx="4153">
                  <c:v>4</c:v>
                </c:pt>
                <c:pt idx="4154">
                  <c:v>3</c:v>
                </c:pt>
                <c:pt idx="4155">
                  <c:v>5</c:v>
                </c:pt>
                <c:pt idx="4156">
                  <c:v>4</c:v>
                </c:pt>
                <c:pt idx="4157">
                  <c:v>5</c:v>
                </c:pt>
                <c:pt idx="4158">
                  <c:v>7</c:v>
                </c:pt>
                <c:pt idx="4159">
                  <c:v>1</c:v>
                </c:pt>
                <c:pt idx="4160">
                  <c:v>6</c:v>
                </c:pt>
                <c:pt idx="4161">
                  <c:v>7</c:v>
                </c:pt>
                <c:pt idx="4162">
                  <c:v>3</c:v>
                </c:pt>
                <c:pt idx="4163">
                  <c:v>3</c:v>
                </c:pt>
                <c:pt idx="4164">
                  <c:v>6</c:v>
                </c:pt>
                <c:pt idx="4165">
                  <c:v>4</c:v>
                </c:pt>
                <c:pt idx="4166">
                  <c:v>4</c:v>
                </c:pt>
                <c:pt idx="4167">
                  <c:v>4</c:v>
                </c:pt>
                <c:pt idx="4168">
                  <c:v>5</c:v>
                </c:pt>
                <c:pt idx="4169">
                  <c:v>2</c:v>
                </c:pt>
                <c:pt idx="4170">
                  <c:v>3</c:v>
                </c:pt>
                <c:pt idx="4171">
                  <c:v>2</c:v>
                </c:pt>
                <c:pt idx="4172">
                  <c:v>6</c:v>
                </c:pt>
                <c:pt idx="4173">
                  <c:v>7</c:v>
                </c:pt>
                <c:pt idx="4174">
                  <c:v>2</c:v>
                </c:pt>
                <c:pt idx="4175">
                  <c:v>4</c:v>
                </c:pt>
                <c:pt idx="4176">
                  <c:v>2</c:v>
                </c:pt>
                <c:pt idx="4177">
                  <c:v>4</c:v>
                </c:pt>
                <c:pt idx="4178">
                  <c:v>7</c:v>
                </c:pt>
                <c:pt idx="4179">
                  <c:v>9</c:v>
                </c:pt>
                <c:pt idx="4180">
                  <c:v>2</c:v>
                </c:pt>
                <c:pt idx="4181">
                  <c:v>5</c:v>
                </c:pt>
                <c:pt idx="4182">
                  <c:v>7</c:v>
                </c:pt>
                <c:pt idx="4183">
                  <c:v>5</c:v>
                </c:pt>
                <c:pt idx="4184">
                  <c:v>5</c:v>
                </c:pt>
                <c:pt idx="4185">
                  <c:v>3</c:v>
                </c:pt>
                <c:pt idx="4186">
                  <c:v>2</c:v>
                </c:pt>
                <c:pt idx="4187">
                  <c:v>3</c:v>
                </c:pt>
                <c:pt idx="4188">
                  <c:v>4</c:v>
                </c:pt>
                <c:pt idx="4189">
                  <c:v>2</c:v>
                </c:pt>
                <c:pt idx="4190">
                  <c:v>8</c:v>
                </c:pt>
                <c:pt idx="4191">
                  <c:v>8</c:v>
                </c:pt>
                <c:pt idx="4192">
                  <c:v>4</c:v>
                </c:pt>
                <c:pt idx="4193">
                  <c:v>6</c:v>
                </c:pt>
                <c:pt idx="4194">
                  <c:v>4</c:v>
                </c:pt>
                <c:pt idx="4195">
                  <c:v>6</c:v>
                </c:pt>
                <c:pt idx="4196">
                  <c:v>4</c:v>
                </c:pt>
                <c:pt idx="4197">
                  <c:v>5</c:v>
                </c:pt>
                <c:pt idx="4198">
                  <c:v>4</c:v>
                </c:pt>
                <c:pt idx="4199">
                  <c:v>3</c:v>
                </c:pt>
                <c:pt idx="4200">
                  <c:v>10</c:v>
                </c:pt>
                <c:pt idx="4201">
                  <c:v>2</c:v>
                </c:pt>
                <c:pt idx="4202">
                  <c:v>7</c:v>
                </c:pt>
                <c:pt idx="4203">
                  <c:v>10</c:v>
                </c:pt>
                <c:pt idx="4204">
                  <c:v>7</c:v>
                </c:pt>
                <c:pt idx="4205">
                  <c:v>9</c:v>
                </c:pt>
                <c:pt idx="4206">
                  <c:v>7</c:v>
                </c:pt>
                <c:pt idx="4207">
                  <c:v>4</c:v>
                </c:pt>
                <c:pt idx="4208">
                  <c:v>3</c:v>
                </c:pt>
                <c:pt idx="4209">
                  <c:v>9</c:v>
                </c:pt>
                <c:pt idx="4210">
                  <c:v>3</c:v>
                </c:pt>
                <c:pt idx="4211">
                  <c:v>3</c:v>
                </c:pt>
                <c:pt idx="4212">
                  <c:v>3</c:v>
                </c:pt>
                <c:pt idx="4213">
                  <c:v>8</c:v>
                </c:pt>
                <c:pt idx="4214">
                  <c:v>6</c:v>
                </c:pt>
                <c:pt idx="4215">
                  <c:v>5</c:v>
                </c:pt>
                <c:pt idx="4216">
                  <c:v>4</c:v>
                </c:pt>
                <c:pt idx="4217">
                  <c:v>3</c:v>
                </c:pt>
                <c:pt idx="4218">
                  <c:v>2</c:v>
                </c:pt>
                <c:pt idx="4219">
                  <c:v>5</c:v>
                </c:pt>
                <c:pt idx="4220">
                  <c:v>2</c:v>
                </c:pt>
                <c:pt idx="4221">
                  <c:v>6</c:v>
                </c:pt>
                <c:pt idx="4222">
                  <c:v>4</c:v>
                </c:pt>
                <c:pt idx="4223">
                  <c:v>7</c:v>
                </c:pt>
                <c:pt idx="4224">
                  <c:v>8</c:v>
                </c:pt>
                <c:pt idx="4225">
                  <c:v>11</c:v>
                </c:pt>
                <c:pt idx="4226">
                  <c:v>8</c:v>
                </c:pt>
                <c:pt idx="4227">
                  <c:v>0</c:v>
                </c:pt>
                <c:pt idx="4228">
                  <c:v>3</c:v>
                </c:pt>
                <c:pt idx="4229">
                  <c:v>6</c:v>
                </c:pt>
                <c:pt idx="4230">
                  <c:v>6</c:v>
                </c:pt>
                <c:pt idx="4231">
                  <c:v>5</c:v>
                </c:pt>
                <c:pt idx="4232">
                  <c:v>5</c:v>
                </c:pt>
                <c:pt idx="4233">
                  <c:v>3</c:v>
                </c:pt>
                <c:pt idx="4234">
                  <c:v>6</c:v>
                </c:pt>
                <c:pt idx="4235">
                  <c:v>2</c:v>
                </c:pt>
                <c:pt idx="4236">
                  <c:v>3</c:v>
                </c:pt>
                <c:pt idx="4237">
                  <c:v>5</c:v>
                </c:pt>
                <c:pt idx="4238">
                  <c:v>6</c:v>
                </c:pt>
                <c:pt idx="4239">
                  <c:v>7</c:v>
                </c:pt>
                <c:pt idx="4240">
                  <c:v>3</c:v>
                </c:pt>
                <c:pt idx="4241">
                  <c:v>7</c:v>
                </c:pt>
                <c:pt idx="4242">
                  <c:v>3</c:v>
                </c:pt>
                <c:pt idx="4243">
                  <c:v>3</c:v>
                </c:pt>
                <c:pt idx="4244">
                  <c:v>4</c:v>
                </c:pt>
                <c:pt idx="4245">
                  <c:v>5</c:v>
                </c:pt>
                <c:pt idx="4246">
                  <c:v>6</c:v>
                </c:pt>
                <c:pt idx="4247">
                  <c:v>5</c:v>
                </c:pt>
                <c:pt idx="4248">
                  <c:v>5</c:v>
                </c:pt>
                <c:pt idx="4249">
                  <c:v>7</c:v>
                </c:pt>
                <c:pt idx="4250">
                  <c:v>3</c:v>
                </c:pt>
                <c:pt idx="4251">
                  <c:v>4</c:v>
                </c:pt>
                <c:pt idx="4252">
                  <c:v>2</c:v>
                </c:pt>
                <c:pt idx="4253">
                  <c:v>3</c:v>
                </c:pt>
                <c:pt idx="4254">
                  <c:v>5</c:v>
                </c:pt>
                <c:pt idx="4255">
                  <c:v>7</c:v>
                </c:pt>
                <c:pt idx="4256">
                  <c:v>7</c:v>
                </c:pt>
                <c:pt idx="4257">
                  <c:v>6</c:v>
                </c:pt>
                <c:pt idx="4258">
                  <c:v>1</c:v>
                </c:pt>
                <c:pt idx="4259">
                  <c:v>3</c:v>
                </c:pt>
                <c:pt idx="4260">
                  <c:v>7</c:v>
                </c:pt>
                <c:pt idx="4261">
                  <c:v>4</c:v>
                </c:pt>
                <c:pt idx="4262">
                  <c:v>8</c:v>
                </c:pt>
                <c:pt idx="4263">
                  <c:v>6</c:v>
                </c:pt>
                <c:pt idx="4264">
                  <c:v>2</c:v>
                </c:pt>
                <c:pt idx="4265">
                  <c:v>4</c:v>
                </c:pt>
                <c:pt idx="4266">
                  <c:v>1</c:v>
                </c:pt>
                <c:pt idx="4267">
                  <c:v>2</c:v>
                </c:pt>
                <c:pt idx="4268">
                  <c:v>9</c:v>
                </c:pt>
                <c:pt idx="4269">
                  <c:v>6</c:v>
                </c:pt>
                <c:pt idx="4270">
                  <c:v>3</c:v>
                </c:pt>
                <c:pt idx="4271">
                  <c:v>5</c:v>
                </c:pt>
                <c:pt idx="4272">
                  <c:v>4</c:v>
                </c:pt>
                <c:pt idx="4273">
                  <c:v>6</c:v>
                </c:pt>
                <c:pt idx="4274">
                  <c:v>4</c:v>
                </c:pt>
                <c:pt idx="4275">
                  <c:v>4</c:v>
                </c:pt>
                <c:pt idx="4276">
                  <c:v>6</c:v>
                </c:pt>
                <c:pt idx="4277">
                  <c:v>4</c:v>
                </c:pt>
                <c:pt idx="4278">
                  <c:v>3</c:v>
                </c:pt>
                <c:pt idx="4279">
                  <c:v>1</c:v>
                </c:pt>
                <c:pt idx="4280">
                  <c:v>6</c:v>
                </c:pt>
                <c:pt idx="4281">
                  <c:v>5</c:v>
                </c:pt>
                <c:pt idx="4282">
                  <c:v>7</c:v>
                </c:pt>
                <c:pt idx="4283">
                  <c:v>3</c:v>
                </c:pt>
                <c:pt idx="4284">
                  <c:v>3</c:v>
                </c:pt>
                <c:pt idx="4285">
                  <c:v>3</c:v>
                </c:pt>
                <c:pt idx="4286">
                  <c:v>4</c:v>
                </c:pt>
                <c:pt idx="4287">
                  <c:v>3</c:v>
                </c:pt>
                <c:pt idx="4288">
                  <c:v>8</c:v>
                </c:pt>
                <c:pt idx="4289">
                  <c:v>6</c:v>
                </c:pt>
                <c:pt idx="4290">
                  <c:v>3</c:v>
                </c:pt>
                <c:pt idx="4291">
                  <c:v>8</c:v>
                </c:pt>
                <c:pt idx="4292">
                  <c:v>2</c:v>
                </c:pt>
                <c:pt idx="4293">
                  <c:v>7</c:v>
                </c:pt>
                <c:pt idx="4294">
                  <c:v>4</c:v>
                </c:pt>
                <c:pt idx="4295">
                  <c:v>2</c:v>
                </c:pt>
                <c:pt idx="4296">
                  <c:v>4</c:v>
                </c:pt>
                <c:pt idx="4297">
                  <c:v>3</c:v>
                </c:pt>
                <c:pt idx="4298">
                  <c:v>2</c:v>
                </c:pt>
                <c:pt idx="4299">
                  <c:v>2</c:v>
                </c:pt>
                <c:pt idx="4300">
                  <c:v>4</c:v>
                </c:pt>
                <c:pt idx="4301">
                  <c:v>4</c:v>
                </c:pt>
                <c:pt idx="4302">
                  <c:v>7</c:v>
                </c:pt>
                <c:pt idx="4303">
                  <c:v>3</c:v>
                </c:pt>
                <c:pt idx="4304">
                  <c:v>1</c:v>
                </c:pt>
                <c:pt idx="4305">
                  <c:v>3</c:v>
                </c:pt>
                <c:pt idx="4306">
                  <c:v>5</c:v>
                </c:pt>
                <c:pt idx="4307">
                  <c:v>6</c:v>
                </c:pt>
                <c:pt idx="4308">
                  <c:v>4</c:v>
                </c:pt>
                <c:pt idx="4309">
                  <c:v>9</c:v>
                </c:pt>
                <c:pt idx="4310">
                  <c:v>7</c:v>
                </c:pt>
                <c:pt idx="4311">
                  <c:v>3</c:v>
                </c:pt>
                <c:pt idx="4312">
                  <c:v>2</c:v>
                </c:pt>
                <c:pt idx="4313">
                  <c:v>5</c:v>
                </c:pt>
                <c:pt idx="4314">
                  <c:v>7</c:v>
                </c:pt>
                <c:pt idx="4315">
                  <c:v>3</c:v>
                </c:pt>
                <c:pt idx="4316">
                  <c:v>5</c:v>
                </c:pt>
                <c:pt idx="4317">
                  <c:v>3</c:v>
                </c:pt>
                <c:pt idx="4318">
                  <c:v>5</c:v>
                </c:pt>
                <c:pt idx="4319">
                  <c:v>4</c:v>
                </c:pt>
                <c:pt idx="4320">
                  <c:v>3</c:v>
                </c:pt>
                <c:pt idx="4321">
                  <c:v>3</c:v>
                </c:pt>
                <c:pt idx="4322">
                  <c:v>5</c:v>
                </c:pt>
                <c:pt idx="4323">
                  <c:v>2</c:v>
                </c:pt>
                <c:pt idx="4324">
                  <c:v>2</c:v>
                </c:pt>
                <c:pt idx="4325">
                  <c:v>5</c:v>
                </c:pt>
                <c:pt idx="4326">
                  <c:v>5</c:v>
                </c:pt>
                <c:pt idx="4327">
                  <c:v>4</c:v>
                </c:pt>
                <c:pt idx="4328">
                  <c:v>9</c:v>
                </c:pt>
                <c:pt idx="4329">
                  <c:v>4</c:v>
                </c:pt>
                <c:pt idx="4330">
                  <c:v>3</c:v>
                </c:pt>
                <c:pt idx="4331">
                  <c:v>0</c:v>
                </c:pt>
                <c:pt idx="4332">
                  <c:v>4</c:v>
                </c:pt>
                <c:pt idx="4333">
                  <c:v>2</c:v>
                </c:pt>
                <c:pt idx="4334">
                  <c:v>1</c:v>
                </c:pt>
                <c:pt idx="4335">
                  <c:v>4</c:v>
                </c:pt>
                <c:pt idx="4336">
                  <c:v>7</c:v>
                </c:pt>
                <c:pt idx="4337">
                  <c:v>6</c:v>
                </c:pt>
                <c:pt idx="4338">
                  <c:v>7</c:v>
                </c:pt>
                <c:pt idx="4339">
                  <c:v>4</c:v>
                </c:pt>
                <c:pt idx="4340">
                  <c:v>2</c:v>
                </c:pt>
                <c:pt idx="4341">
                  <c:v>10</c:v>
                </c:pt>
                <c:pt idx="4342">
                  <c:v>8</c:v>
                </c:pt>
                <c:pt idx="4343">
                  <c:v>1</c:v>
                </c:pt>
                <c:pt idx="4344">
                  <c:v>11</c:v>
                </c:pt>
                <c:pt idx="4345">
                  <c:v>5</c:v>
                </c:pt>
                <c:pt idx="4346">
                  <c:v>5</c:v>
                </c:pt>
                <c:pt idx="4347">
                  <c:v>12</c:v>
                </c:pt>
                <c:pt idx="4348">
                  <c:v>10</c:v>
                </c:pt>
                <c:pt idx="4349">
                  <c:v>12</c:v>
                </c:pt>
                <c:pt idx="4350">
                  <c:v>10</c:v>
                </c:pt>
                <c:pt idx="4351">
                  <c:v>6</c:v>
                </c:pt>
                <c:pt idx="4352">
                  <c:v>3</c:v>
                </c:pt>
                <c:pt idx="4353">
                  <c:v>9</c:v>
                </c:pt>
                <c:pt idx="4354">
                  <c:v>5</c:v>
                </c:pt>
                <c:pt idx="4355">
                  <c:v>3</c:v>
                </c:pt>
                <c:pt idx="4356">
                  <c:v>2</c:v>
                </c:pt>
                <c:pt idx="4357">
                  <c:v>10</c:v>
                </c:pt>
                <c:pt idx="4358">
                  <c:v>6</c:v>
                </c:pt>
                <c:pt idx="4359">
                  <c:v>6</c:v>
                </c:pt>
                <c:pt idx="4360">
                  <c:v>8</c:v>
                </c:pt>
                <c:pt idx="4361">
                  <c:v>8</c:v>
                </c:pt>
                <c:pt idx="4362">
                  <c:v>5</c:v>
                </c:pt>
                <c:pt idx="4363">
                  <c:v>6</c:v>
                </c:pt>
                <c:pt idx="4364">
                  <c:v>11</c:v>
                </c:pt>
                <c:pt idx="4365">
                  <c:v>4</c:v>
                </c:pt>
                <c:pt idx="4366">
                  <c:v>9</c:v>
                </c:pt>
                <c:pt idx="4367">
                  <c:v>7</c:v>
                </c:pt>
                <c:pt idx="4368">
                  <c:v>8</c:v>
                </c:pt>
                <c:pt idx="4369">
                  <c:v>10</c:v>
                </c:pt>
                <c:pt idx="4370">
                  <c:v>13</c:v>
                </c:pt>
                <c:pt idx="4371">
                  <c:v>5</c:v>
                </c:pt>
                <c:pt idx="4372">
                  <c:v>3</c:v>
                </c:pt>
                <c:pt idx="4373">
                  <c:v>7</c:v>
                </c:pt>
                <c:pt idx="4374">
                  <c:v>8</c:v>
                </c:pt>
                <c:pt idx="4375">
                  <c:v>3</c:v>
                </c:pt>
                <c:pt idx="4376">
                  <c:v>5</c:v>
                </c:pt>
                <c:pt idx="4377">
                  <c:v>5</c:v>
                </c:pt>
                <c:pt idx="4378">
                  <c:v>7</c:v>
                </c:pt>
                <c:pt idx="4379">
                  <c:v>5</c:v>
                </c:pt>
                <c:pt idx="4380">
                  <c:v>9</c:v>
                </c:pt>
                <c:pt idx="4381">
                  <c:v>6</c:v>
                </c:pt>
                <c:pt idx="4382">
                  <c:v>9</c:v>
                </c:pt>
                <c:pt idx="4383">
                  <c:v>2</c:v>
                </c:pt>
                <c:pt idx="4384">
                  <c:v>8</c:v>
                </c:pt>
                <c:pt idx="4385">
                  <c:v>5</c:v>
                </c:pt>
                <c:pt idx="4386">
                  <c:v>8</c:v>
                </c:pt>
                <c:pt idx="4387">
                  <c:v>8</c:v>
                </c:pt>
                <c:pt idx="4388">
                  <c:v>5</c:v>
                </c:pt>
                <c:pt idx="4389">
                  <c:v>4</c:v>
                </c:pt>
                <c:pt idx="4390">
                  <c:v>5</c:v>
                </c:pt>
                <c:pt idx="4391">
                  <c:v>4</c:v>
                </c:pt>
                <c:pt idx="4392">
                  <c:v>3</c:v>
                </c:pt>
                <c:pt idx="4393">
                  <c:v>11</c:v>
                </c:pt>
                <c:pt idx="4394">
                  <c:v>5</c:v>
                </c:pt>
                <c:pt idx="4395">
                  <c:v>3</c:v>
                </c:pt>
                <c:pt idx="4396">
                  <c:v>3</c:v>
                </c:pt>
                <c:pt idx="4397">
                  <c:v>2</c:v>
                </c:pt>
                <c:pt idx="4398">
                  <c:v>1</c:v>
                </c:pt>
                <c:pt idx="4399">
                  <c:v>5</c:v>
                </c:pt>
                <c:pt idx="4400">
                  <c:v>7</c:v>
                </c:pt>
                <c:pt idx="4401">
                  <c:v>5</c:v>
                </c:pt>
                <c:pt idx="4402">
                  <c:v>6</c:v>
                </c:pt>
                <c:pt idx="4403">
                  <c:v>4</c:v>
                </c:pt>
                <c:pt idx="4404">
                  <c:v>3</c:v>
                </c:pt>
                <c:pt idx="4405">
                  <c:v>4</c:v>
                </c:pt>
                <c:pt idx="4406">
                  <c:v>5</c:v>
                </c:pt>
                <c:pt idx="4407">
                  <c:v>2</c:v>
                </c:pt>
                <c:pt idx="4408">
                  <c:v>3</c:v>
                </c:pt>
                <c:pt idx="4409">
                  <c:v>3</c:v>
                </c:pt>
                <c:pt idx="4410">
                  <c:v>4</c:v>
                </c:pt>
                <c:pt idx="4411">
                  <c:v>4</c:v>
                </c:pt>
                <c:pt idx="4412">
                  <c:v>6</c:v>
                </c:pt>
                <c:pt idx="4413">
                  <c:v>5</c:v>
                </c:pt>
                <c:pt idx="4414">
                  <c:v>2</c:v>
                </c:pt>
                <c:pt idx="4415">
                  <c:v>4</c:v>
                </c:pt>
                <c:pt idx="4416">
                  <c:v>6</c:v>
                </c:pt>
                <c:pt idx="4417">
                  <c:v>9</c:v>
                </c:pt>
                <c:pt idx="4418">
                  <c:v>5</c:v>
                </c:pt>
                <c:pt idx="4419">
                  <c:v>4</c:v>
                </c:pt>
                <c:pt idx="4420">
                  <c:v>6</c:v>
                </c:pt>
                <c:pt idx="4421">
                  <c:v>7</c:v>
                </c:pt>
                <c:pt idx="4422">
                  <c:v>4</c:v>
                </c:pt>
                <c:pt idx="4423">
                  <c:v>4</c:v>
                </c:pt>
                <c:pt idx="4424">
                  <c:v>2</c:v>
                </c:pt>
                <c:pt idx="4425">
                  <c:v>4</c:v>
                </c:pt>
                <c:pt idx="4426">
                  <c:v>6</c:v>
                </c:pt>
                <c:pt idx="4427">
                  <c:v>6</c:v>
                </c:pt>
                <c:pt idx="4428">
                  <c:v>5</c:v>
                </c:pt>
                <c:pt idx="4429">
                  <c:v>2</c:v>
                </c:pt>
                <c:pt idx="4430">
                  <c:v>7</c:v>
                </c:pt>
                <c:pt idx="4431">
                  <c:v>6</c:v>
                </c:pt>
                <c:pt idx="4432">
                  <c:v>3</c:v>
                </c:pt>
                <c:pt idx="4433">
                  <c:v>3</c:v>
                </c:pt>
                <c:pt idx="4434">
                  <c:v>5</c:v>
                </c:pt>
                <c:pt idx="4435">
                  <c:v>4</c:v>
                </c:pt>
                <c:pt idx="4436">
                  <c:v>4</c:v>
                </c:pt>
                <c:pt idx="4437">
                  <c:v>8</c:v>
                </c:pt>
                <c:pt idx="4438">
                  <c:v>4</c:v>
                </c:pt>
                <c:pt idx="4439">
                  <c:v>7</c:v>
                </c:pt>
                <c:pt idx="4440">
                  <c:v>4</c:v>
                </c:pt>
                <c:pt idx="4441">
                  <c:v>6</c:v>
                </c:pt>
                <c:pt idx="4442">
                  <c:v>4</c:v>
                </c:pt>
                <c:pt idx="4443">
                  <c:v>0</c:v>
                </c:pt>
                <c:pt idx="4444">
                  <c:v>3</c:v>
                </c:pt>
                <c:pt idx="4445">
                  <c:v>6</c:v>
                </c:pt>
                <c:pt idx="4446">
                  <c:v>4</c:v>
                </c:pt>
                <c:pt idx="4447">
                  <c:v>1</c:v>
                </c:pt>
                <c:pt idx="4448">
                  <c:v>10</c:v>
                </c:pt>
                <c:pt idx="4449">
                  <c:v>9</c:v>
                </c:pt>
                <c:pt idx="4450">
                  <c:v>5</c:v>
                </c:pt>
                <c:pt idx="4451">
                  <c:v>7</c:v>
                </c:pt>
                <c:pt idx="4452">
                  <c:v>1</c:v>
                </c:pt>
                <c:pt idx="4453">
                  <c:v>5</c:v>
                </c:pt>
                <c:pt idx="4454">
                  <c:v>5</c:v>
                </c:pt>
                <c:pt idx="4455">
                  <c:v>7</c:v>
                </c:pt>
                <c:pt idx="4456">
                  <c:v>6</c:v>
                </c:pt>
                <c:pt idx="4457">
                  <c:v>7</c:v>
                </c:pt>
                <c:pt idx="4458">
                  <c:v>2</c:v>
                </c:pt>
                <c:pt idx="4459">
                  <c:v>6</c:v>
                </c:pt>
                <c:pt idx="4460">
                  <c:v>4</c:v>
                </c:pt>
                <c:pt idx="4461">
                  <c:v>7</c:v>
                </c:pt>
                <c:pt idx="4462">
                  <c:v>7</c:v>
                </c:pt>
                <c:pt idx="4463">
                  <c:v>5</c:v>
                </c:pt>
                <c:pt idx="4464">
                  <c:v>6</c:v>
                </c:pt>
                <c:pt idx="4465">
                  <c:v>6</c:v>
                </c:pt>
                <c:pt idx="4466">
                  <c:v>9</c:v>
                </c:pt>
                <c:pt idx="4467">
                  <c:v>2</c:v>
                </c:pt>
                <c:pt idx="4468">
                  <c:v>2</c:v>
                </c:pt>
                <c:pt idx="4469">
                  <c:v>4</c:v>
                </c:pt>
                <c:pt idx="4470">
                  <c:v>2</c:v>
                </c:pt>
                <c:pt idx="4471">
                  <c:v>9</c:v>
                </c:pt>
                <c:pt idx="4472">
                  <c:v>11</c:v>
                </c:pt>
                <c:pt idx="4473">
                  <c:v>3</c:v>
                </c:pt>
                <c:pt idx="4474">
                  <c:v>4</c:v>
                </c:pt>
                <c:pt idx="4475">
                  <c:v>2</c:v>
                </c:pt>
                <c:pt idx="4476">
                  <c:v>6</c:v>
                </c:pt>
                <c:pt idx="4477">
                  <c:v>4</c:v>
                </c:pt>
                <c:pt idx="4478">
                  <c:v>6</c:v>
                </c:pt>
                <c:pt idx="4479">
                  <c:v>3</c:v>
                </c:pt>
                <c:pt idx="4480">
                  <c:v>0</c:v>
                </c:pt>
                <c:pt idx="4481">
                  <c:v>0</c:v>
                </c:pt>
                <c:pt idx="4482">
                  <c:v>1</c:v>
                </c:pt>
                <c:pt idx="4483">
                  <c:v>4</c:v>
                </c:pt>
                <c:pt idx="4484">
                  <c:v>5</c:v>
                </c:pt>
                <c:pt idx="4485">
                  <c:v>4</c:v>
                </c:pt>
                <c:pt idx="4486">
                  <c:v>4</c:v>
                </c:pt>
                <c:pt idx="4487">
                  <c:v>6</c:v>
                </c:pt>
                <c:pt idx="4488">
                  <c:v>2</c:v>
                </c:pt>
                <c:pt idx="4489">
                  <c:v>5</c:v>
                </c:pt>
                <c:pt idx="4490">
                  <c:v>5</c:v>
                </c:pt>
                <c:pt idx="4491">
                  <c:v>5</c:v>
                </c:pt>
                <c:pt idx="4492">
                  <c:v>5</c:v>
                </c:pt>
                <c:pt idx="4493">
                  <c:v>5</c:v>
                </c:pt>
                <c:pt idx="4494">
                  <c:v>5</c:v>
                </c:pt>
                <c:pt idx="4495">
                  <c:v>7</c:v>
                </c:pt>
                <c:pt idx="4496">
                  <c:v>4</c:v>
                </c:pt>
                <c:pt idx="4497">
                  <c:v>5</c:v>
                </c:pt>
                <c:pt idx="4498">
                  <c:v>8</c:v>
                </c:pt>
                <c:pt idx="4499">
                  <c:v>4</c:v>
                </c:pt>
                <c:pt idx="4500">
                  <c:v>6</c:v>
                </c:pt>
                <c:pt idx="4501">
                  <c:v>4</c:v>
                </c:pt>
                <c:pt idx="4502">
                  <c:v>9</c:v>
                </c:pt>
                <c:pt idx="4503">
                  <c:v>1</c:v>
                </c:pt>
                <c:pt idx="4504">
                  <c:v>1</c:v>
                </c:pt>
                <c:pt idx="4505">
                  <c:v>5</c:v>
                </c:pt>
                <c:pt idx="4506">
                  <c:v>3</c:v>
                </c:pt>
                <c:pt idx="4507">
                  <c:v>2</c:v>
                </c:pt>
                <c:pt idx="4508">
                  <c:v>2</c:v>
                </c:pt>
                <c:pt idx="4509">
                  <c:v>5</c:v>
                </c:pt>
                <c:pt idx="4510">
                  <c:v>2</c:v>
                </c:pt>
                <c:pt idx="4511">
                  <c:v>3</c:v>
                </c:pt>
                <c:pt idx="4512">
                  <c:v>5</c:v>
                </c:pt>
                <c:pt idx="4513">
                  <c:v>6</c:v>
                </c:pt>
                <c:pt idx="4514">
                  <c:v>8</c:v>
                </c:pt>
                <c:pt idx="4515">
                  <c:v>8</c:v>
                </c:pt>
                <c:pt idx="4516">
                  <c:v>2</c:v>
                </c:pt>
                <c:pt idx="4517">
                  <c:v>3</c:v>
                </c:pt>
                <c:pt idx="4518">
                  <c:v>3</c:v>
                </c:pt>
                <c:pt idx="4519">
                  <c:v>1</c:v>
                </c:pt>
                <c:pt idx="4520">
                  <c:v>5</c:v>
                </c:pt>
                <c:pt idx="4521">
                  <c:v>2</c:v>
                </c:pt>
                <c:pt idx="4522">
                  <c:v>5</c:v>
                </c:pt>
                <c:pt idx="4523">
                  <c:v>4</c:v>
                </c:pt>
                <c:pt idx="4524">
                  <c:v>7</c:v>
                </c:pt>
                <c:pt idx="4525">
                  <c:v>3</c:v>
                </c:pt>
                <c:pt idx="4526">
                  <c:v>1</c:v>
                </c:pt>
                <c:pt idx="4527">
                  <c:v>5</c:v>
                </c:pt>
                <c:pt idx="4528">
                  <c:v>1</c:v>
                </c:pt>
                <c:pt idx="4529">
                  <c:v>5</c:v>
                </c:pt>
                <c:pt idx="4530">
                  <c:v>5</c:v>
                </c:pt>
                <c:pt idx="4531">
                  <c:v>3</c:v>
                </c:pt>
                <c:pt idx="4532">
                  <c:v>3</c:v>
                </c:pt>
                <c:pt idx="4533">
                  <c:v>3</c:v>
                </c:pt>
                <c:pt idx="4534">
                  <c:v>3</c:v>
                </c:pt>
                <c:pt idx="4535">
                  <c:v>3</c:v>
                </c:pt>
                <c:pt idx="4536">
                  <c:v>3</c:v>
                </c:pt>
                <c:pt idx="4537">
                  <c:v>4</c:v>
                </c:pt>
                <c:pt idx="4538">
                  <c:v>7</c:v>
                </c:pt>
                <c:pt idx="4539">
                  <c:v>1</c:v>
                </c:pt>
                <c:pt idx="4540">
                  <c:v>2</c:v>
                </c:pt>
                <c:pt idx="4541">
                  <c:v>2</c:v>
                </c:pt>
                <c:pt idx="4542">
                  <c:v>6</c:v>
                </c:pt>
                <c:pt idx="4543">
                  <c:v>3</c:v>
                </c:pt>
                <c:pt idx="4544">
                  <c:v>1</c:v>
                </c:pt>
                <c:pt idx="4545">
                  <c:v>3</c:v>
                </c:pt>
                <c:pt idx="4546">
                  <c:v>4</c:v>
                </c:pt>
                <c:pt idx="4547">
                  <c:v>7</c:v>
                </c:pt>
                <c:pt idx="4548">
                  <c:v>5</c:v>
                </c:pt>
                <c:pt idx="4549">
                  <c:v>7</c:v>
                </c:pt>
                <c:pt idx="4550">
                  <c:v>4</c:v>
                </c:pt>
                <c:pt idx="4551">
                  <c:v>7</c:v>
                </c:pt>
                <c:pt idx="4552">
                  <c:v>5</c:v>
                </c:pt>
                <c:pt idx="4553">
                  <c:v>3</c:v>
                </c:pt>
                <c:pt idx="4554">
                  <c:v>5</c:v>
                </c:pt>
                <c:pt idx="4555">
                  <c:v>2</c:v>
                </c:pt>
                <c:pt idx="4556">
                  <c:v>5</c:v>
                </c:pt>
                <c:pt idx="4557">
                  <c:v>3</c:v>
                </c:pt>
                <c:pt idx="4558">
                  <c:v>6</c:v>
                </c:pt>
                <c:pt idx="4559">
                  <c:v>2</c:v>
                </c:pt>
                <c:pt idx="4560">
                  <c:v>4</c:v>
                </c:pt>
                <c:pt idx="4561">
                  <c:v>4</c:v>
                </c:pt>
                <c:pt idx="4562">
                  <c:v>3</c:v>
                </c:pt>
                <c:pt idx="4563">
                  <c:v>5</c:v>
                </c:pt>
                <c:pt idx="4564">
                  <c:v>3</c:v>
                </c:pt>
                <c:pt idx="4565">
                  <c:v>5</c:v>
                </c:pt>
                <c:pt idx="4566">
                  <c:v>3</c:v>
                </c:pt>
                <c:pt idx="4567">
                  <c:v>6</c:v>
                </c:pt>
                <c:pt idx="4568">
                  <c:v>4</c:v>
                </c:pt>
                <c:pt idx="4569">
                  <c:v>4</c:v>
                </c:pt>
                <c:pt idx="4570">
                  <c:v>7</c:v>
                </c:pt>
                <c:pt idx="4571">
                  <c:v>3</c:v>
                </c:pt>
                <c:pt idx="4572">
                  <c:v>4</c:v>
                </c:pt>
                <c:pt idx="4573">
                  <c:v>0</c:v>
                </c:pt>
                <c:pt idx="4574">
                  <c:v>5</c:v>
                </c:pt>
                <c:pt idx="4575">
                  <c:v>2</c:v>
                </c:pt>
                <c:pt idx="4576">
                  <c:v>2</c:v>
                </c:pt>
                <c:pt idx="4577">
                  <c:v>3</c:v>
                </c:pt>
                <c:pt idx="4578">
                  <c:v>2</c:v>
                </c:pt>
                <c:pt idx="4579">
                  <c:v>3</c:v>
                </c:pt>
                <c:pt idx="4580">
                  <c:v>3</c:v>
                </c:pt>
                <c:pt idx="4581">
                  <c:v>5</c:v>
                </c:pt>
                <c:pt idx="4582">
                  <c:v>6</c:v>
                </c:pt>
                <c:pt idx="4583">
                  <c:v>4</c:v>
                </c:pt>
                <c:pt idx="4584">
                  <c:v>6</c:v>
                </c:pt>
                <c:pt idx="4585">
                  <c:v>7</c:v>
                </c:pt>
                <c:pt idx="4586">
                  <c:v>8</c:v>
                </c:pt>
                <c:pt idx="4587">
                  <c:v>4</c:v>
                </c:pt>
                <c:pt idx="4588">
                  <c:v>4</c:v>
                </c:pt>
                <c:pt idx="4589">
                  <c:v>5</c:v>
                </c:pt>
                <c:pt idx="4590">
                  <c:v>1</c:v>
                </c:pt>
                <c:pt idx="4591">
                  <c:v>4</c:v>
                </c:pt>
                <c:pt idx="4592">
                  <c:v>3</c:v>
                </c:pt>
                <c:pt idx="4593">
                  <c:v>1</c:v>
                </c:pt>
                <c:pt idx="4594">
                  <c:v>7</c:v>
                </c:pt>
                <c:pt idx="4595">
                  <c:v>3</c:v>
                </c:pt>
                <c:pt idx="4596">
                  <c:v>8</c:v>
                </c:pt>
                <c:pt idx="4597">
                  <c:v>1</c:v>
                </c:pt>
                <c:pt idx="4598">
                  <c:v>4</c:v>
                </c:pt>
                <c:pt idx="4599">
                  <c:v>2</c:v>
                </c:pt>
                <c:pt idx="4600">
                  <c:v>6</c:v>
                </c:pt>
                <c:pt idx="4601">
                  <c:v>4</c:v>
                </c:pt>
                <c:pt idx="4602">
                  <c:v>4</c:v>
                </c:pt>
                <c:pt idx="4603">
                  <c:v>2</c:v>
                </c:pt>
                <c:pt idx="4604">
                  <c:v>5</c:v>
                </c:pt>
                <c:pt idx="4605">
                  <c:v>1</c:v>
                </c:pt>
                <c:pt idx="4606">
                  <c:v>6</c:v>
                </c:pt>
                <c:pt idx="4607">
                  <c:v>3</c:v>
                </c:pt>
                <c:pt idx="4608">
                  <c:v>2</c:v>
                </c:pt>
                <c:pt idx="4609">
                  <c:v>3</c:v>
                </c:pt>
                <c:pt idx="4610">
                  <c:v>2</c:v>
                </c:pt>
                <c:pt idx="4611">
                  <c:v>5</c:v>
                </c:pt>
                <c:pt idx="4612">
                  <c:v>5</c:v>
                </c:pt>
                <c:pt idx="4613">
                  <c:v>2</c:v>
                </c:pt>
                <c:pt idx="4614">
                  <c:v>3</c:v>
                </c:pt>
                <c:pt idx="4615">
                  <c:v>2</c:v>
                </c:pt>
                <c:pt idx="4616">
                  <c:v>5</c:v>
                </c:pt>
                <c:pt idx="4617">
                  <c:v>2</c:v>
                </c:pt>
                <c:pt idx="4618">
                  <c:v>3</c:v>
                </c:pt>
                <c:pt idx="4619">
                  <c:v>2</c:v>
                </c:pt>
                <c:pt idx="4620">
                  <c:v>6</c:v>
                </c:pt>
                <c:pt idx="4621">
                  <c:v>2</c:v>
                </c:pt>
                <c:pt idx="4622">
                  <c:v>2</c:v>
                </c:pt>
                <c:pt idx="4623">
                  <c:v>6</c:v>
                </c:pt>
                <c:pt idx="4624">
                  <c:v>5</c:v>
                </c:pt>
                <c:pt idx="4625">
                  <c:v>1</c:v>
                </c:pt>
                <c:pt idx="4626">
                  <c:v>6</c:v>
                </c:pt>
                <c:pt idx="4627">
                  <c:v>3</c:v>
                </c:pt>
                <c:pt idx="4628">
                  <c:v>4</c:v>
                </c:pt>
                <c:pt idx="4629">
                  <c:v>5</c:v>
                </c:pt>
                <c:pt idx="4630">
                  <c:v>3</c:v>
                </c:pt>
                <c:pt idx="4631">
                  <c:v>5</c:v>
                </c:pt>
                <c:pt idx="4632">
                  <c:v>1</c:v>
                </c:pt>
                <c:pt idx="4633">
                  <c:v>4</c:v>
                </c:pt>
                <c:pt idx="4634">
                  <c:v>4</c:v>
                </c:pt>
                <c:pt idx="4635">
                  <c:v>5</c:v>
                </c:pt>
                <c:pt idx="4636">
                  <c:v>1</c:v>
                </c:pt>
                <c:pt idx="4637">
                  <c:v>3</c:v>
                </c:pt>
                <c:pt idx="4638">
                  <c:v>7</c:v>
                </c:pt>
                <c:pt idx="4639">
                  <c:v>4</c:v>
                </c:pt>
                <c:pt idx="4640">
                  <c:v>5</c:v>
                </c:pt>
                <c:pt idx="4641">
                  <c:v>4</c:v>
                </c:pt>
                <c:pt idx="4642">
                  <c:v>5</c:v>
                </c:pt>
                <c:pt idx="4643">
                  <c:v>5</c:v>
                </c:pt>
                <c:pt idx="4644">
                  <c:v>3</c:v>
                </c:pt>
                <c:pt idx="4645">
                  <c:v>4</c:v>
                </c:pt>
                <c:pt idx="4646">
                  <c:v>3</c:v>
                </c:pt>
                <c:pt idx="4647">
                  <c:v>3</c:v>
                </c:pt>
                <c:pt idx="4648">
                  <c:v>2</c:v>
                </c:pt>
                <c:pt idx="4649">
                  <c:v>6</c:v>
                </c:pt>
                <c:pt idx="4650">
                  <c:v>5</c:v>
                </c:pt>
                <c:pt idx="4651">
                  <c:v>4</c:v>
                </c:pt>
                <c:pt idx="4652">
                  <c:v>6</c:v>
                </c:pt>
                <c:pt idx="4653">
                  <c:v>2</c:v>
                </c:pt>
                <c:pt idx="4654">
                  <c:v>3</c:v>
                </c:pt>
                <c:pt idx="4655">
                  <c:v>6</c:v>
                </c:pt>
                <c:pt idx="4656">
                  <c:v>3</c:v>
                </c:pt>
                <c:pt idx="4657">
                  <c:v>1</c:v>
                </c:pt>
                <c:pt idx="4658">
                  <c:v>2</c:v>
                </c:pt>
                <c:pt idx="4659">
                  <c:v>5</c:v>
                </c:pt>
                <c:pt idx="4660">
                  <c:v>8</c:v>
                </c:pt>
                <c:pt idx="4661">
                  <c:v>4</c:v>
                </c:pt>
                <c:pt idx="4662">
                  <c:v>2</c:v>
                </c:pt>
                <c:pt idx="4663">
                  <c:v>2</c:v>
                </c:pt>
                <c:pt idx="4664">
                  <c:v>8</c:v>
                </c:pt>
                <c:pt idx="4665">
                  <c:v>2</c:v>
                </c:pt>
                <c:pt idx="4666">
                  <c:v>3</c:v>
                </c:pt>
                <c:pt idx="4667">
                  <c:v>6</c:v>
                </c:pt>
                <c:pt idx="4668">
                  <c:v>7</c:v>
                </c:pt>
                <c:pt idx="4669">
                  <c:v>4</c:v>
                </c:pt>
                <c:pt idx="4670">
                  <c:v>2</c:v>
                </c:pt>
                <c:pt idx="4671">
                  <c:v>3</c:v>
                </c:pt>
                <c:pt idx="4672">
                  <c:v>5</c:v>
                </c:pt>
                <c:pt idx="4673">
                  <c:v>5</c:v>
                </c:pt>
                <c:pt idx="4674">
                  <c:v>2</c:v>
                </c:pt>
                <c:pt idx="4675">
                  <c:v>5</c:v>
                </c:pt>
                <c:pt idx="4676">
                  <c:v>3</c:v>
                </c:pt>
                <c:pt idx="4677">
                  <c:v>2</c:v>
                </c:pt>
                <c:pt idx="4678">
                  <c:v>5</c:v>
                </c:pt>
                <c:pt idx="4679">
                  <c:v>4</c:v>
                </c:pt>
                <c:pt idx="4680">
                  <c:v>4</c:v>
                </c:pt>
                <c:pt idx="4681">
                  <c:v>5</c:v>
                </c:pt>
                <c:pt idx="4682">
                  <c:v>4</c:v>
                </c:pt>
                <c:pt idx="4683">
                  <c:v>3</c:v>
                </c:pt>
                <c:pt idx="4684">
                  <c:v>4</c:v>
                </c:pt>
                <c:pt idx="4685">
                  <c:v>2</c:v>
                </c:pt>
                <c:pt idx="4686">
                  <c:v>4</c:v>
                </c:pt>
                <c:pt idx="4687">
                  <c:v>2</c:v>
                </c:pt>
                <c:pt idx="4688">
                  <c:v>4</c:v>
                </c:pt>
                <c:pt idx="4689">
                  <c:v>3</c:v>
                </c:pt>
                <c:pt idx="4690">
                  <c:v>2</c:v>
                </c:pt>
                <c:pt idx="4691">
                  <c:v>4</c:v>
                </c:pt>
                <c:pt idx="4692">
                  <c:v>2</c:v>
                </c:pt>
                <c:pt idx="4693">
                  <c:v>4</c:v>
                </c:pt>
                <c:pt idx="4694">
                  <c:v>3</c:v>
                </c:pt>
                <c:pt idx="4695">
                  <c:v>1</c:v>
                </c:pt>
                <c:pt idx="4696">
                  <c:v>4</c:v>
                </c:pt>
                <c:pt idx="4697">
                  <c:v>6</c:v>
                </c:pt>
                <c:pt idx="4698">
                  <c:v>1</c:v>
                </c:pt>
                <c:pt idx="4699">
                  <c:v>2</c:v>
                </c:pt>
                <c:pt idx="4700">
                  <c:v>2</c:v>
                </c:pt>
                <c:pt idx="4701">
                  <c:v>3</c:v>
                </c:pt>
                <c:pt idx="4702">
                  <c:v>3</c:v>
                </c:pt>
                <c:pt idx="4703">
                  <c:v>2</c:v>
                </c:pt>
                <c:pt idx="4704">
                  <c:v>4</c:v>
                </c:pt>
                <c:pt idx="4705">
                  <c:v>5</c:v>
                </c:pt>
                <c:pt idx="4706">
                  <c:v>2</c:v>
                </c:pt>
                <c:pt idx="4707">
                  <c:v>5</c:v>
                </c:pt>
                <c:pt idx="4708">
                  <c:v>5</c:v>
                </c:pt>
                <c:pt idx="4709">
                  <c:v>2</c:v>
                </c:pt>
                <c:pt idx="4710">
                  <c:v>5</c:v>
                </c:pt>
                <c:pt idx="4711">
                  <c:v>2</c:v>
                </c:pt>
                <c:pt idx="4712">
                  <c:v>2</c:v>
                </c:pt>
                <c:pt idx="4713">
                  <c:v>4</c:v>
                </c:pt>
                <c:pt idx="4714">
                  <c:v>4</c:v>
                </c:pt>
                <c:pt idx="4715">
                  <c:v>8</c:v>
                </c:pt>
                <c:pt idx="4716">
                  <c:v>7</c:v>
                </c:pt>
                <c:pt idx="4717">
                  <c:v>7</c:v>
                </c:pt>
                <c:pt idx="4718">
                  <c:v>3</c:v>
                </c:pt>
                <c:pt idx="4719">
                  <c:v>2</c:v>
                </c:pt>
                <c:pt idx="4720">
                  <c:v>2</c:v>
                </c:pt>
                <c:pt idx="4721">
                  <c:v>3</c:v>
                </c:pt>
                <c:pt idx="4722">
                  <c:v>3</c:v>
                </c:pt>
                <c:pt idx="4723">
                  <c:v>3</c:v>
                </c:pt>
                <c:pt idx="4724">
                  <c:v>4</c:v>
                </c:pt>
                <c:pt idx="4725">
                  <c:v>1</c:v>
                </c:pt>
                <c:pt idx="4726">
                  <c:v>3</c:v>
                </c:pt>
                <c:pt idx="4727">
                  <c:v>3</c:v>
                </c:pt>
                <c:pt idx="4728">
                  <c:v>2</c:v>
                </c:pt>
                <c:pt idx="4729">
                  <c:v>4</c:v>
                </c:pt>
                <c:pt idx="4730">
                  <c:v>8</c:v>
                </c:pt>
                <c:pt idx="4731">
                  <c:v>3</c:v>
                </c:pt>
                <c:pt idx="4732">
                  <c:v>6</c:v>
                </c:pt>
                <c:pt idx="4733">
                  <c:v>5</c:v>
                </c:pt>
                <c:pt idx="4734">
                  <c:v>6</c:v>
                </c:pt>
                <c:pt idx="4735">
                  <c:v>6</c:v>
                </c:pt>
                <c:pt idx="4736">
                  <c:v>5</c:v>
                </c:pt>
                <c:pt idx="4737">
                  <c:v>7</c:v>
                </c:pt>
                <c:pt idx="4738">
                  <c:v>6</c:v>
                </c:pt>
                <c:pt idx="4739">
                  <c:v>5</c:v>
                </c:pt>
                <c:pt idx="4740">
                  <c:v>1</c:v>
                </c:pt>
                <c:pt idx="4741">
                  <c:v>7</c:v>
                </c:pt>
                <c:pt idx="4742">
                  <c:v>4</c:v>
                </c:pt>
                <c:pt idx="4743">
                  <c:v>5</c:v>
                </c:pt>
                <c:pt idx="4744">
                  <c:v>1</c:v>
                </c:pt>
                <c:pt idx="4745">
                  <c:v>3</c:v>
                </c:pt>
                <c:pt idx="4746">
                  <c:v>6</c:v>
                </c:pt>
                <c:pt idx="4747">
                  <c:v>2</c:v>
                </c:pt>
                <c:pt idx="4748">
                  <c:v>5</c:v>
                </c:pt>
                <c:pt idx="4749">
                  <c:v>2</c:v>
                </c:pt>
                <c:pt idx="4750">
                  <c:v>5</c:v>
                </c:pt>
                <c:pt idx="4751">
                  <c:v>6</c:v>
                </c:pt>
                <c:pt idx="4752">
                  <c:v>7</c:v>
                </c:pt>
                <c:pt idx="4753">
                  <c:v>5</c:v>
                </c:pt>
                <c:pt idx="4754">
                  <c:v>3</c:v>
                </c:pt>
                <c:pt idx="4755">
                  <c:v>6</c:v>
                </c:pt>
                <c:pt idx="4756">
                  <c:v>3</c:v>
                </c:pt>
                <c:pt idx="4757">
                  <c:v>4</c:v>
                </c:pt>
                <c:pt idx="4758">
                  <c:v>4</c:v>
                </c:pt>
                <c:pt idx="4759">
                  <c:v>6</c:v>
                </c:pt>
                <c:pt idx="4760">
                  <c:v>2</c:v>
                </c:pt>
                <c:pt idx="4761">
                  <c:v>5</c:v>
                </c:pt>
                <c:pt idx="4762">
                  <c:v>2</c:v>
                </c:pt>
                <c:pt idx="4763">
                  <c:v>5</c:v>
                </c:pt>
                <c:pt idx="4764">
                  <c:v>10</c:v>
                </c:pt>
                <c:pt idx="4765">
                  <c:v>2</c:v>
                </c:pt>
                <c:pt idx="4766">
                  <c:v>8</c:v>
                </c:pt>
                <c:pt idx="4767">
                  <c:v>6</c:v>
                </c:pt>
                <c:pt idx="4768">
                  <c:v>3</c:v>
                </c:pt>
                <c:pt idx="4769">
                  <c:v>1</c:v>
                </c:pt>
                <c:pt idx="4770">
                  <c:v>3</c:v>
                </c:pt>
                <c:pt idx="4771">
                  <c:v>7</c:v>
                </c:pt>
                <c:pt idx="4772">
                  <c:v>1</c:v>
                </c:pt>
                <c:pt idx="4773">
                  <c:v>2</c:v>
                </c:pt>
                <c:pt idx="4774">
                  <c:v>4</c:v>
                </c:pt>
                <c:pt idx="4775">
                  <c:v>2</c:v>
                </c:pt>
                <c:pt idx="4776">
                  <c:v>7</c:v>
                </c:pt>
                <c:pt idx="4777">
                  <c:v>3</c:v>
                </c:pt>
                <c:pt idx="4778">
                  <c:v>3</c:v>
                </c:pt>
                <c:pt idx="4779">
                  <c:v>6</c:v>
                </c:pt>
                <c:pt idx="4780">
                  <c:v>3</c:v>
                </c:pt>
                <c:pt idx="4781">
                  <c:v>2</c:v>
                </c:pt>
                <c:pt idx="4782">
                  <c:v>4</c:v>
                </c:pt>
                <c:pt idx="4783">
                  <c:v>1</c:v>
                </c:pt>
                <c:pt idx="4784">
                  <c:v>1</c:v>
                </c:pt>
                <c:pt idx="4785">
                  <c:v>1</c:v>
                </c:pt>
                <c:pt idx="4786">
                  <c:v>5</c:v>
                </c:pt>
                <c:pt idx="4787">
                  <c:v>4</c:v>
                </c:pt>
                <c:pt idx="4788">
                  <c:v>2</c:v>
                </c:pt>
                <c:pt idx="4789">
                  <c:v>7</c:v>
                </c:pt>
                <c:pt idx="4790">
                  <c:v>1</c:v>
                </c:pt>
                <c:pt idx="4791">
                  <c:v>3</c:v>
                </c:pt>
                <c:pt idx="4792">
                  <c:v>6</c:v>
                </c:pt>
                <c:pt idx="4793">
                  <c:v>5</c:v>
                </c:pt>
                <c:pt idx="4794">
                  <c:v>7</c:v>
                </c:pt>
                <c:pt idx="4795">
                  <c:v>4</c:v>
                </c:pt>
                <c:pt idx="4796">
                  <c:v>2</c:v>
                </c:pt>
                <c:pt idx="4797">
                  <c:v>6</c:v>
                </c:pt>
                <c:pt idx="4798">
                  <c:v>4</c:v>
                </c:pt>
                <c:pt idx="4799">
                  <c:v>0</c:v>
                </c:pt>
                <c:pt idx="4800">
                  <c:v>6</c:v>
                </c:pt>
                <c:pt idx="4801">
                  <c:v>3</c:v>
                </c:pt>
                <c:pt idx="4802">
                  <c:v>7</c:v>
                </c:pt>
                <c:pt idx="4803">
                  <c:v>4</c:v>
                </c:pt>
                <c:pt idx="4804">
                  <c:v>7</c:v>
                </c:pt>
                <c:pt idx="4805">
                  <c:v>0</c:v>
                </c:pt>
                <c:pt idx="4806">
                  <c:v>4</c:v>
                </c:pt>
                <c:pt idx="4807">
                  <c:v>3</c:v>
                </c:pt>
                <c:pt idx="4808">
                  <c:v>4</c:v>
                </c:pt>
                <c:pt idx="4809">
                  <c:v>3</c:v>
                </c:pt>
                <c:pt idx="4810">
                  <c:v>2</c:v>
                </c:pt>
                <c:pt idx="4811">
                  <c:v>4</c:v>
                </c:pt>
                <c:pt idx="4812">
                  <c:v>4</c:v>
                </c:pt>
                <c:pt idx="4813">
                  <c:v>4</c:v>
                </c:pt>
                <c:pt idx="4814">
                  <c:v>3</c:v>
                </c:pt>
                <c:pt idx="4815">
                  <c:v>5</c:v>
                </c:pt>
                <c:pt idx="4816">
                  <c:v>3</c:v>
                </c:pt>
                <c:pt idx="4817">
                  <c:v>6</c:v>
                </c:pt>
                <c:pt idx="4818">
                  <c:v>6</c:v>
                </c:pt>
                <c:pt idx="4819">
                  <c:v>2</c:v>
                </c:pt>
                <c:pt idx="4820">
                  <c:v>3</c:v>
                </c:pt>
                <c:pt idx="4821">
                  <c:v>1</c:v>
                </c:pt>
                <c:pt idx="4822">
                  <c:v>2</c:v>
                </c:pt>
                <c:pt idx="4823">
                  <c:v>3</c:v>
                </c:pt>
                <c:pt idx="4824">
                  <c:v>7</c:v>
                </c:pt>
                <c:pt idx="4825">
                  <c:v>4</c:v>
                </c:pt>
                <c:pt idx="4826">
                  <c:v>4</c:v>
                </c:pt>
                <c:pt idx="4827">
                  <c:v>1</c:v>
                </c:pt>
                <c:pt idx="4828">
                  <c:v>4</c:v>
                </c:pt>
                <c:pt idx="4829">
                  <c:v>2</c:v>
                </c:pt>
                <c:pt idx="4830">
                  <c:v>5</c:v>
                </c:pt>
                <c:pt idx="4831">
                  <c:v>1</c:v>
                </c:pt>
                <c:pt idx="4832">
                  <c:v>5</c:v>
                </c:pt>
                <c:pt idx="4833">
                  <c:v>4</c:v>
                </c:pt>
                <c:pt idx="4834">
                  <c:v>5</c:v>
                </c:pt>
                <c:pt idx="4835">
                  <c:v>2</c:v>
                </c:pt>
                <c:pt idx="4836">
                  <c:v>2</c:v>
                </c:pt>
                <c:pt idx="4837">
                  <c:v>2</c:v>
                </c:pt>
                <c:pt idx="4838">
                  <c:v>3</c:v>
                </c:pt>
                <c:pt idx="4839">
                  <c:v>5</c:v>
                </c:pt>
                <c:pt idx="4840">
                  <c:v>2</c:v>
                </c:pt>
                <c:pt idx="4841">
                  <c:v>5</c:v>
                </c:pt>
                <c:pt idx="4842">
                  <c:v>2</c:v>
                </c:pt>
                <c:pt idx="4843">
                  <c:v>1</c:v>
                </c:pt>
                <c:pt idx="4844">
                  <c:v>5</c:v>
                </c:pt>
                <c:pt idx="4845">
                  <c:v>3</c:v>
                </c:pt>
                <c:pt idx="4846">
                  <c:v>5</c:v>
                </c:pt>
                <c:pt idx="4847">
                  <c:v>2</c:v>
                </c:pt>
                <c:pt idx="4848">
                  <c:v>5</c:v>
                </c:pt>
                <c:pt idx="4849">
                  <c:v>3</c:v>
                </c:pt>
                <c:pt idx="4850">
                  <c:v>4</c:v>
                </c:pt>
                <c:pt idx="4851">
                  <c:v>6</c:v>
                </c:pt>
                <c:pt idx="4852">
                  <c:v>1</c:v>
                </c:pt>
                <c:pt idx="4853">
                  <c:v>2</c:v>
                </c:pt>
                <c:pt idx="4854">
                  <c:v>9</c:v>
                </c:pt>
                <c:pt idx="4855">
                  <c:v>7</c:v>
                </c:pt>
                <c:pt idx="4856">
                  <c:v>3</c:v>
                </c:pt>
                <c:pt idx="4857">
                  <c:v>3</c:v>
                </c:pt>
                <c:pt idx="4858">
                  <c:v>5</c:v>
                </c:pt>
                <c:pt idx="4859">
                  <c:v>6</c:v>
                </c:pt>
                <c:pt idx="4860">
                  <c:v>1</c:v>
                </c:pt>
                <c:pt idx="4861">
                  <c:v>5</c:v>
                </c:pt>
                <c:pt idx="4862">
                  <c:v>2</c:v>
                </c:pt>
                <c:pt idx="4863">
                  <c:v>6</c:v>
                </c:pt>
                <c:pt idx="4864">
                  <c:v>5</c:v>
                </c:pt>
                <c:pt idx="4865">
                  <c:v>2</c:v>
                </c:pt>
                <c:pt idx="4866">
                  <c:v>5</c:v>
                </c:pt>
                <c:pt idx="4867">
                  <c:v>1</c:v>
                </c:pt>
                <c:pt idx="4868">
                  <c:v>4</c:v>
                </c:pt>
                <c:pt idx="4869">
                  <c:v>3</c:v>
                </c:pt>
                <c:pt idx="4870">
                  <c:v>3</c:v>
                </c:pt>
                <c:pt idx="4871">
                  <c:v>2</c:v>
                </c:pt>
                <c:pt idx="4872">
                  <c:v>4</c:v>
                </c:pt>
                <c:pt idx="4873">
                  <c:v>3</c:v>
                </c:pt>
                <c:pt idx="4874">
                  <c:v>3</c:v>
                </c:pt>
                <c:pt idx="4875">
                  <c:v>2</c:v>
                </c:pt>
                <c:pt idx="4876">
                  <c:v>1</c:v>
                </c:pt>
                <c:pt idx="4877">
                  <c:v>6</c:v>
                </c:pt>
                <c:pt idx="4878">
                  <c:v>5</c:v>
                </c:pt>
                <c:pt idx="4879">
                  <c:v>2</c:v>
                </c:pt>
                <c:pt idx="4880">
                  <c:v>3</c:v>
                </c:pt>
                <c:pt idx="4881">
                  <c:v>2</c:v>
                </c:pt>
                <c:pt idx="4882">
                  <c:v>5</c:v>
                </c:pt>
                <c:pt idx="4883">
                  <c:v>3</c:v>
                </c:pt>
                <c:pt idx="4884">
                  <c:v>2</c:v>
                </c:pt>
                <c:pt idx="4885">
                  <c:v>4</c:v>
                </c:pt>
                <c:pt idx="4886">
                  <c:v>6</c:v>
                </c:pt>
                <c:pt idx="4887">
                  <c:v>5</c:v>
                </c:pt>
                <c:pt idx="4888">
                  <c:v>4</c:v>
                </c:pt>
                <c:pt idx="4889">
                  <c:v>4</c:v>
                </c:pt>
                <c:pt idx="4890">
                  <c:v>1</c:v>
                </c:pt>
                <c:pt idx="4891">
                  <c:v>3</c:v>
                </c:pt>
                <c:pt idx="4892">
                  <c:v>2</c:v>
                </c:pt>
                <c:pt idx="4893">
                  <c:v>1</c:v>
                </c:pt>
                <c:pt idx="4894">
                  <c:v>3</c:v>
                </c:pt>
                <c:pt idx="4895">
                  <c:v>4</c:v>
                </c:pt>
                <c:pt idx="4896">
                  <c:v>3</c:v>
                </c:pt>
                <c:pt idx="4897">
                  <c:v>4</c:v>
                </c:pt>
                <c:pt idx="4898">
                  <c:v>5</c:v>
                </c:pt>
                <c:pt idx="4899">
                  <c:v>3</c:v>
                </c:pt>
                <c:pt idx="4900">
                  <c:v>3</c:v>
                </c:pt>
                <c:pt idx="4901">
                  <c:v>1</c:v>
                </c:pt>
                <c:pt idx="4902">
                  <c:v>5</c:v>
                </c:pt>
                <c:pt idx="4903">
                  <c:v>3</c:v>
                </c:pt>
                <c:pt idx="4904">
                  <c:v>4</c:v>
                </c:pt>
                <c:pt idx="4905">
                  <c:v>4</c:v>
                </c:pt>
                <c:pt idx="4906">
                  <c:v>7</c:v>
                </c:pt>
                <c:pt idx="4907">
                  <c:v>3</c:v>
                </c:pt>
                <c:pt idx="4908">
                  <c:v>3</c:v>
                </c:pt>
                <c:pt idx="4909">
                  <c:v>2</c:v>
                </c:pt>
                <c:pt idx="4910">
                  <c:v>3</c:v>
                </c:pt>
                <c:pt idx="4911">
                  <c:v>5</c:v>
                </c:pt>
                <c:pt idx="4912">
                  <c:v>6</c:v>
                </c:pt>
                <c:pt idx="4913">
                  <c:v>1</c:v>
                </c:pt>
                <c:pt idx="4914">
                  <c:v>1</c:v>
                </c:pt>
                <c:pt idx="4915">
                  <c:v>2</c:v>
                </c:pt>
                <c:pt idx="4916">
                  <c:v>1</c:v>
                </c:pt>
                <c:pt idx="4917">
                  <c:v>4</c:v>
                </c:pt>
                <c:pt idx="4918">
                  <c:v>4</c:v>
                </c:pt>
                <c:pt idx="4919">
                  <c:v>3</c:v>
                </c:pt>
                <c:pt idx="4920">
                  <c:v>6</c:v>
                </c:pt>
                <c:pt idx="4921">
                  <c:v>6</c:v>
                </c:pt>
                <c:pt idx="4922">
                  <c:v>4</c:v>
                </c:pt>
                <c:pt idx="4923">
                  <c:v>2</c:v>
                </c:pt>
                <c:pt idx="4924">
                  <c:v>5</c:v>
                </c:pt>
                <c:pt idx="4925">
                  <c:v>1</c:v>
                </c:pt>
                <c:pt idx="4926">
                  <c:v>4</c:v>
                </c:pt>
                <c:pt idx="4927">
                  <c:v>3</c:v>
                </c:pt>
                <c:pt idx="4928">
                  <c:v>5</c:v>
                </c:pt>
                <c:pt idx="4929">
                  <c:v>2</c:v>
                </c:pt>
                <c:pt idx="4930">
                  <c:v>1</c:v>
                </c:pt>
                <c:pt idx="4931">
                  <c:v>2</c:v>
                </c:pt>
                <c:pt idx="4932">
                  <c:v>7</c:v>
                </c:pt>
                <c:pt idx="4933">
                  <c:v>8</c:v>
                </c:pt>
                <c:pt idx="4934">
                  <c:v>5</c:v>
                </c:pt>
                <c:pt idx="4935">
                  <c:v>4</c:v>
                </c:pt>
                <c:pt idx="4936">
                  <c:v>6</c:v>
                </c:pt>
                <c:pt idx="4937">
                  <c:v>2</c:v>
                </c:pt>
                <c:pt idx="4938">
                  <c:v>6</c:v>
                </c:pt>
                <c:pt idx="4939">
                  <c:v>6</c:v>
                </c:pt>
                <c:pt idx="4940">
                  <c:v>3</c:v>
                </c:pt>
                <c:pt idx="4941">
                  <c:v>2</c:v>
                </c:pt>
                <c:pt idx="4942">
                  <c:v>6</c:v>
                </c:pt>
                <c:pt idx="4943">
                  <c:v>1</c:v>
                </c:pt>
                <c:pt idx="4944">
                  <c:v>1</c:v>
                </c:pt>
                <c:pt idx="4945">
                  <c:v>2</c:v>
                </c:pt>
                <c:pt idx="4946">
                  <c:v>4</c:v>
                </c:pt>
                <c:pt idx="4947">
                  <c:v>2</c:v>
                </c:pt>
                <c:pt idx="4948">
                  <c:v>4</c:v>
                </c:pt>
                <c:pt idx="4949">
                  <c:v>7</c:v>
                </c:pt>
                <c:pt idx="4950">
                  <c:v>3</c:v>
                </c:pt>
                <c:pt idx="4951">
                  <c:v>5</c:v>
                </c:pt>
                <c:pt idx="4952">
                  <c:v>5</c:v>
                </c:pt>
                <c:pt idx="4953">
                  <c:v>2</c:v>
                </c:pt>
                <c:pt idx="4954">
                  <c:v>5</c:v>
                </c:pt>
                <c:pt idx="4955">
                  <c:v>6</c:v>
                </c:pt>
                <c:pt idx="4956">
                  <c:v>4</c:v>
                </c:pt>
                <c:pt idx="4957">
                  <c:v>5</c:v>
                </c:pt>
                <c:pt idx="4958">
                  <c:v>4</c:v>
                </c:pt>
                <c:pt idx="4959">
                  <c:v>4</c:v>
                </c:pt>
                <c:pt idx="4960">
                  <c:v>4</c:v>
                </c:pt>
                <c:pt idx="4961">
                  <c:v>2</c:v>
                </c:pt>
                <c:pt idx="4962">
                  <c:v>5</c:v>
                </c:pt>
                <c:pt idx="4963">
                  <c:v>4</c:v>
                </c:pt>
                <c:pt idx="4964">
                  <c:v>4</c:v>
                </c:pt>
                <c:pt idx="4965">
                  <c:v>4</c:v>
                </c:pt>
                <c:pt idx="4966">
                  <c:v>4</c:v>
                </c:pt>
                <c:pt idx="4967">
                  <c:v>1</c:v>
                </c:pt>
                <c:pt idx="4968">
                  <c:v>2</c:v>
                </c:pt>
                <c:pt idx="4969">
                  <c:v>0</c:v>
                </c:pt>
                <c:pt idx="4970">
                  <c:v>4</c:v>
                </c:pt>
                <c:pt idx="4971">
                  <c:v>5</c:v>
                </c:pt>
                <c:pt idx="4972">
                  <c:v>7</c:v>
                </c:pt>
                <c:pt idx="4973">
                  <c:v>7</c:v>
                </c:pt>
                <c:pt idx="4974">
                  <c:v>4</c:v>
                </c:pt>
                <c:pt idx="4975">
                  <c:v>3</c:v>
                </c:pt>
                <c:pt idx="4976">
                  <c:v>7</c:v>
                </c:pt>
                <c:pt idx="4977">
                  <c:v>5</c:v>
                </c:pt>
                <c:pt idx="4978">
                  <c:v>5</c:v>
                </c:pt>
                <c:pt idx="4979">
                  <c:v>8</c:v>
                </c:pt>
                <c:pt idx="4980">
                  <c:v>2</c:v>
                </c:pt>
                <c:pt idx="4981">
                  <c:v>1</c:v>
                </c:pt>
                <c:pt idx="4982">
                  <c:v>1</c:v>
                </c:pt>
                <c:pt idx="4983">
                  <c:v>2</c:v>
                </c:pt>
                <c:pt idx="4984">
                  <c:v>5</c:v>
                </c:pt>
                <c:pt idx="4985">
                  <c:v>4</c:v>
                </c:pt>
                <c:pt idx="4986">
                  <c:v>1</c:v>
                </c:pt>
                <c:pt idx="4987">
                  <c:v>2</c:v>
                </c:pt>
                <c:pt idx="4988">
                  <c:v>3</c:v>
                </c:pt>
                <c:pt idx="4989">
                  <c:v>0</c:v>
                </c:pt>
                <c:pt idx="4990">
                  <c:v>1</c:v>
                </c:pt>
                <c:pt idx="4991">
                  <c:v>7</c:v>
                </c:pt>
                <c:pt idx="4992">
                  <c:v>7</c:v>
                </c:pt>
                <c:pt idx="4993">
                  <c:v>2</c:v>
                </c:pt>
                <c:pt idx="4994">
                  <c:v>1</c:v>
                </c:pt>
                <c:pt idx="4995">
                  <c:v>5</c:v>
                </c:pt>
                <c:pt idx="4996">
                  <c:v>2</c:v>
                </c:pt>
                <c:pt idx="4997">
                  <c:v>1</c:v>
                </c:pt>
                <c:pt idx="4998">
                  <c:v>3</c:v>
                </c:pt>
                <c:pt idx="4999">
                  <c:v>5</c:v>
                </c:pt>
                <c:pt idx="5000">
                  <c:v>4</c:v>
                </c:pt>
                <c:pt idx="5001">
                  <c:v>2</c:v>
                </c:pt>
                <c:pt idx="5002">
                  <c:v>5</c:v>
                </c:pt>
                <c:pt idx="5003">
                  <c:v>4</c:v>
                </c:pt>
                <c:pt idx="5004">
                  <c:v>8</c:v>
                </c:pt>
                <c:pt idx="5005">
                  <c:v>4</c:v>
                </c:pt>
                <c:pt idx="5006">
                  <c:v>6</c:v>
                </c:pt>
                <c:pt idx="5007">
                  <c:v>1</c:v>
                </c:pt>
                <c:pt idx="5008">
                  <c:v>6</c:v>
                </c:pt>
                <c:pt idx="5009">
                  <c:v>4</c:v>
                </c:pt>
                <c:pt idx="5010">
                  <c:v>3</c:v>
                </c:pt>
                <c:pt idx="5011">
                  <c:v>3</c:v>
                </c:pt>
                <c:pt idx="5012">
                  <c:v>4</c:v>
                </c:pt>
                <c:pt idx="5013">
                  <c:v>0</c:v>
                </c:pt>
                <c:pt idx="5014">
                  <c:v>5</c:v>
                </c:pt>
                <c:pt idx="5015">
                  <c:v>2</c:v>
                </c:pt>
                <c:pt idx="5016">
                  <c:v>6</c:v>
                </c:pt>
                <c:pt idx="5017">
                  <c:v>5</c:v>
                </c:pt>
                <c:pt idx="5018">
                  <c:v>4</c:v>
                </c:pt>
                <c:pt idx="5019">
                  <c:v>6</c:v>
                </c:pt>
                <c:pt idx="5020">
                  <c:v>2</c:v>
                </c:pt>
                <c:pt idx="5021">
                  <c:v>2</c:v>
                </c:pt>
                <c:pt idx="5022">
                  <c:v>5</c:v>
                </c:pt>
                <c:pt idx="5023">
                  <c:v>6</c:v>
                </c:pt>
                <c:pt idx="5024">
                  <c:v>6</c:v>
                </c:pt>
                <c:pt idx="5025">
                  <c:v>2</c:v>
                </c:pt>
                <c:pt idx="5026">
                  <c:v>1</c:v>
                </c:pt>
                <c:pt idx="5027">
                  <c:v>4</c:v>
                </c:pt>
                <c:pt idx="5028">
                  <c:v>4</c:v>
                </c:pt>
                <c:pt idx="5029">
                  <c:v>6</c:v>
                </c:pt>
                <c:pt idx="5030">
                  <c:v>4</c:v>
                </c:pt>
                <c:pt idx="5031">
                  <c:v>2</c:v>
                </c:pt>
                <c:pt idx="5032">
                  <c:v>5</c:v>
                </c:pt>
                <c:pt idx="5033">
                  <c:v>6</c:v>
                </c:pt>
                <c:pt idx="5034">
                  <c:v>6</c:v>
                </c:pt>
                <c:pt idx="5035">
                  <c:v>4</c:v>
                </c:pt>
                <c:pt idx="5036">
                  <c:v>4</c:v>
                </c:pt>
                <c:pt idx="5037">
                  <c:v>2</c:v>
                </c:pt>
                <c:pt idx="5038">
                  <c:v>5</c:v>
                </c:pt>
                <c:pt idx="5039">
                  <c:v>9</c:v>
                </c:pt>
                <c:pt idx="5040">
                  <c:v>10</c:v>
                </c:pt>
                <c:pt idx="5041">
                  <c:v>0</c:v>
                </c:pt>
                <c:pt idx="5042">
                  <c:v>2</c:v>
                </c:pt>
                <c:pt idx="5043">
                  <c:v>3</c:v>
                </c:pt>
                <c:pt idx="5044">
                  <c:v>5</c:v>
                </c:pt>
                <c:pt idx="5045">
                  <c:v>2</c:v>
                </c:pt>
                <c:pt idx="5046">
                  <c:v>6</c:v>
                </c:pt>
                <c:pt idx="5047">
                  <c:v>5</c:v>
                </c:pt>
                <c:pt idx="5048">
                  <c:v>6</c:v>
                </c:pt>
                <c:pt idx="5049">
                  <c:v>2</c:v>
                </c:pt>
                <c:pt idx="5050">
                  <c:v>2</c:v>
                </c:pt>
                <c:pt idx="5051">
                  <c:v>2</c:v>
                </c:pt>
                <c:pt idx="5052">
                  <c:v>1</c:v>
                </c:pt>
                <c:pt idx="5053">
                  <c:v>5</c:v>
                </c:pt>
                <c:pt idx="5054">
                  <c:v>3</c:v>
                </c:pt>
                <c:pt idx="5055">
                  <c:v>2</c:v>
                </c:pt>
                <c:pt idx="5056">
                  <c:v>2</c:v>
                </c:pt>
                <c:pt idx="5057">
                  <c:v>6</c:v>
                </c:pt>
                <c:pt idx="5058">
                  <c:v>1</c:v>
                </c:pt>
                <c:pt idx="5059">
                  <c:v>3</c:v>
                </c:pt>
                <c:pt idx="5060">
                  <c:v>2</c:v>
                </c:pt>
                <c:pt idx="5061">
                  <c:v>5</c:v>
                </c:pt>
                <c:pt idx="5062">
                  <c:v>1</c:v>
                </c:pt>
                <c:pt idx="5063">
                  <c:v>2</c:v>
                </c:pt>
                <c:pt idx="5064">
                  <c:v>4</c:v>
                </c:pt>
                <c:pt idx="5065">
                  <c:v>4</c:v>
                </c:pt>
                <c:pt idx="5066">
                  <c:v>2</c:v>
                </c:pt>
                <c:pt idx="5067">
                  <c:v>2</c:v>
                </c:pt>
                <c:pt idx="5068">
                  <c:v>2</c:v>
                </c:pt>
                <c:pt idx="5069">
                  <c:v>3</c:v>
                </c:pt>
                <c:pt idx="5070">
                  <c:v>6</c:v>
                </c:pt>
                <c:pt idx="5071">
                  <c:v>7</c:v>
                </c:pt>
                <c:pt idx="5072">
                  <c:v>3</c:v>
                </c:pt>
                <c:pt idx="5073">
                  <c:v>1</c:v>
                </c:pt>
                <c:pt idx="5074">
                  <c:v>2</c:v>
                </c:pt>
                <c:pt idx="5075">
                  <c:v>6</c:v>
                </c:pt>
                <c:pt idx="5076">
                  <c:v>3</c:v>
                </c:pt>
                <c:pt idx="5077">
                  <c:v>5</c:v>
                </c:pt>
                <c:pt idx="5078">
                  <c:v>2</c:v>
                </c:pt>
                <c:pt idx="5079">
                  <c:v>1</c:v>
                </c:pt>
                <c:pt idx="5080">
                  <c:v>6</c:v>
                </c:pt>
                <c:pt idx="5081">
                  <c:v>1</c:v>
                </c:pt>
                <c:pt idx="5082">
                  <c:v>5</c:v>
                </c:pt>
                <c:pt idx="5083">
                  <c:v>3</c:v>
                </c:pt>
                <c:pt idx="5084">
                  <c:v>2</c:v>
                </c:pt>
                <c:pt idx="5085">
                  <c:v>5</c:v>
                </c:pt>
                <c:pt idx="5086">
                  <c:v>2</c:v>
                </c:pt>
                <c:pt idx="5087">
                  <c:v>1</c:v>
                </c:pt>
                <c:pt idx="5088">
                  <c:v>3</c:v>
                </c:pt>
                <c:pt idx="5089">
                  <c:v>1</c:v>
                </c:pt>
                <c:pt idx="5090">
                  <c:v>4</c:v>
                </c:pt>
                <c:pt idx="5091">
                  <c:v>2</c:v>
                </c:pt>
                <c:pt idx="5092">
                  <c:v>4</c:v>
                </c:pt>
                <c:pt idx="5093">
                  <c:v>1</c:v>
                </c:pt>
                <c:pt idx="5094">
                  <c:v>3</c:v>
                </c:pt>
                <c:pt idx="5095">
                  <c:v>2</c:v>
                </c:pt>
                <c:pt idx="5096">
                  <c:v>2</c:v>
                </c:pt>
                <c:pt idx="5097">
                  <c:v>5</c:v>
                </c:pt>
                <c:pt idx="5098">
                  <c:v>2</c:v>
                </c:pt>
                <c:pt idx="5099">
                  <c:v>1</c:v>
                </c:pt>
                <c:pt idx="5100">
                  <c:v>4</c:v>
                </c:pt>
                <c:pt idx="5101">
                  <c:v>4</c:v>
                </c:pt>
                <c:pt idx="5102">
                  <c:v>3</c:v>
                </c:pt>
                <c:pt idx="5103">
                  <c:v>2</c:v>
                </c:pt>
                <c:pt idx="5104">
                  <c:v>3</c:v>
                </c:pt>
                <c:pt idx="5105">
                  <c:v>1</c:v>
                </c:pt>
                <c:pt idx="5106">
                  <c:v>5</c:v>
                </c:pt>
                <c:pt idx="5107">
                  <c:v>6</c:v>
                </c:pt>
                <c:pt idx="5108">
                  <c:v>0</c:v>
                </c:pt>
                <c:pt idx="5109">
                  <c:v>6</c:v>
                </c:pt>
                <c:pt idx="5110">
                  <c:v>0</c:v>
                </c:pt>
                <c:pt idx="5111">
                  <c:v>1</c:v>
                </c:pt>
                <c:pt idx="5112">
                  <c:v>4</c:v>
                </c:pt>
                <c:pt idx="5113">
                  <c:v>4</c:v>
                </c:pt>
                <c:pt idx="5114">
                  <c:v>3</c:v>
                </c:pt>
                <c:pt idx="5115">
                  <c:v>2</c:v>
                </c:pt>
                <c:pt idx="5116">
                  <c:v>6</c:v>
                </c:pt>
                <c:pt idx="5117">
                  <c:v>1</c:v>
                </c:pt>
                <c:pt idx="5118">
                  <c:v>1</c:v>
                </c:pt>
                <c:pt idx="5119">
                  <c:v>4</c:v>
                </c:pt>
                <c:pt idx="5120">
                  <c:v>5</c:v>
                </c:pt>
                <c:pt idx="5121">
                  <c:v>2</c:v>
                </c:pt>
                <c:pt idx="5122">
                  <c:v>4</c:v>
                </c:pt>
                <c:pt idx="5123">
                  <c:v>3</c:v>
                </c:pt>
                <c:pt idx="5124">
                  <c:v>3</c:v>
                </c:pt>
                <c:pt idx="5125">
                  <c:v>1</c:v>
                </c:pt>
                <c:pt idx="5126">
                  <c:v>6</c:v>
                </c:pt>
                <c:pt idx="5127">
                  <c:v>1</c:v>
                </c:pt>
                <c:pt idx="5128">
                  <c:v>2</c:v>
                </c:pt>
                <c:pt idx="5129">
                  <c:v>5</c:v>
                </c:pt>
                <c:pt idx="5130">
                  <c:v>2</c:v>
                </c:pt>
                <c:pt idx="5131">
                  <c:v>4</c:v>
                </c:pt>
                <c:pt idx="5132">
                  <c:v>5</c:v>
                </c:pt>
                <c:pt idx="5133">
                  <c:v>2</c:v>
                </c:pt>
                <c:pt idx="5134">
                  <c:v>3</c:v>
                </c:pt>
                <c:pt idx="5135">
                  <c:v>4</c:v>
                </c:pt>
                <c:pt idx="5136">
                  <c:v>6</c:v>
                </c:pt>
                <c:pt idx="5137">
                  <c:v>6</c:v>
                </c:pt>
                <c:pt idx="5138">
                  <c:v>4</c:v>
                </c:pt>
                <c:pt idx="5139">
                  <c:v>7</c:v>
                </c:pt>
                <c:pt idx="5140">
                  <c:v>2</c:v>
                </c:pt>
                <c:pt idx="5141">
                  <c:v>4</c:v>
                </c:pt>
                <c:pt idx="5142">
                  <c:v>2</c:v>
                </c:pt>
                <c:pt idx="5143">
                  <c:v>2</c:v>
                </c:pt>
                <c:pt idx="5144">
                  <c:v>5</c:v>
                </c:pt>
                <c:pt idx="5145">
                  <c:v>1</c:v>
                </c:pt>
                <c:pt idx="5146">
                  <c:v>6</c:v>
                </c:pt>
                <c:pt idx="5147">
                  <c:v>7</c:v>
                </c:pt>
                <c:pt idx="5148">
                  <c:v>2</c:v>
                </c:pt>
                <c:pt idx="5149">
                  <c:v>1</c:v>
                </c:pt>
                <c:pt idx="5150">
                  <c:v>3</c:v>
                </c:pt>
                <c:pt idx="5151">
                  <c:v>5</c:v>
                </c:pt>
                <c:pt idx="5152">
                  <c:v>1</c:v>
                </c:pt>
                <c:pt idx="5153">
                  <c:v>5</c:v>
                </c:pt>
                <c:pt idx="5154">
                  <c:v>4</c:v>
                </c:pt>
                <c:pt idx="5155">
                  <c:v>1</c:v>
                </c:pt>
                <c:pt idx="5156">
                  <c:v>4</c:v>
                </c:pt>
                <c:pt idx="5157">
                  <c:v>2</c:v>
                </c:pt>
                <c:pt idx="5158">
                  <c:v>4</c:v>
                </c:pt>
                <c:pt idx="5159">
                  <c:v>3</c:v>
                </c:pt>
                <c:pt idx="5160">
                  <c:v>2</c:v>
                </c:pt>
                <c:pt idx="5161">
                  <c:v>3</c:v>
                </c:pt>
                <c:pt idx="5162">
                  <c:v>6</c:v>
                </c:pt>
                <c:pt idx="5163">
                  <c:v>1</c:v>
                </c:pt>
                <c:pt idx="5164">
                  <c:v>3</c:v>
                </c:pt>
                <c:pt idx="5165">
                  <c:v>1</c:v>
                </c:pt>
                <c:pt idx="5166">
                  <c:v>4</c:v>
                </c:pt>
                <c:pt idx="5167">
                  <c:v>3</c:v>
                </c:pt>
                <c:pt idx="5168">
                  <c:v>3</c:v>
                </c:pt>
                <c:pt idx="5169">
                  <c:v>2</c:v>
                </c:pt>
                <c:pt idx="5170">
                  <c:v>8</c:v>
                </c:pt>
                <c:pt idx="5171">
                  <c:v>4</c:v>
                </c:pt>
                <c:pt idx="5172">
                  <c:v>3</c:v>
                </c:pt>
                <c:pt idx="5173">
                  <c:v>4</c:v>
                </c:pt>
                <c:pt idx="5174">
                  <c:v>3</c:v>
                </c:pt>
                <c:pt idx="5175">
                  <c:v>3</c:v>
                </c:pt>
                <c:pt idx="5176">
                  <c:v>5</c:v>
                </c:pt>
                <c:pt idx="5177">
                  <c:v>7</c:v>
                </c:pt>
                <c:pt idx="5178">
                  <c:v>2</c:v>
                </c:pt>
                <c:pt idx="5179">
                  <c:v>1</c:v>
                </c:pt>
                <c:pt idx="5180">
                  <c:v>1</c:v>
                </c:pt>
                <c:pt idx="5181">
                  <c:v>5</c:v>
                </c:pt>
                <c:pt idx="5182">
                  <c:v>4</c:v>
                </c:pt>
                <c:pt idx="5183">
                  <c:v>2</c:v>
                </c:pt>
                <c:pt idx="5184">
                  <c:v>0</c:v>
                </c:pt>
                <c:pt idx="5185">
                  <c:v>3</c:v>
                </c:pt>
                <c:pt idx="5186">
                  <c:v>1</c:v>
                </c:pt>
                <c:pt idx="5187">
                  <c:v>7</c:v>
                </c:pt>
                <c:pt idx="5188">
                  <c:v>4</c:v>
                </c:pt>
                <c:pt idx="5189">
                  <c:v>3</c:v>
                </c:pt>
                <c:pt idx="5190">
                  <c:v>6</c:v>
                </c:pt>
                <c:pt idx="5191">
                  <c:v>5</c:v>
                </c:pt>
                <c:pt idx="5192">
                  <c:v>3</c:v>
                </c:pt>
                <c:pt idx="5193">
                  <c:v>2</c:v>
                </c:pt>
                <c:pt idx="5194">
                  <c:v>5</c:v>
                </c:pt>
                <c:pt idx="5195">
                  <c:v>0</c:v>
                </c:pt>
                <c:pt idx="5196">
                  <c:v>3</c:v>
                </c:pt>
                <c:pt idx="5197">
                  <c:v>3</c:v>
                </c:pt>
                <c:pt idx="5198">
                  <c:v>4</c:v>
                </c:pt>
                <c:pt idx="5199">
                  <c:v>2</c:v>
                </c:pt>
                <c:pt idx="5200">
                  <c:v>3</c:v>
                </c:pt>
                <c:pt idx="5201">
                  <c:v>1</c:v>
                </c:pt>
                <c:pt idx="5202">
                  <c:v>2</c:v>
                </c:pt>
                <c:pt idx="5203">
                  <c:v>5</c:v>
                </c:pt>
                <c:pt idx="5204">
                  <c:v>4</c:v>
                </c:pt>
                <c:pt idx="5205">
                  <c:v>3</c:v>
                </c:pt>
                <c:pt idx="5206">
                  <c:v>4</c:v>
                </c:pt>
                <c:pt idx="5207">
                  <c:v>1</c:v>
                </c:pt>
                <c:pt idx="5208">
                  <c:v>3</c:v>
                </c:pt>
                <c:pt idx="5209">
                  <c:v>2</c:v>
                </c:pt>
                <c:pt idx="5210">
                  <c:v>1</c:v>
                </c:pt>
                <c:pt idx="5211">
                  <c:v>8</c:v>
                </c:pt>
                <c:pt idx="5212">
                  <c:v>2</c:v>
                </c:pt>
                <c:pt idx="5213">
                  <c:v>4</c:v>
                </c:pt>
                <c:pt idx="5214">
                  <c:v>5</c:v>
                </c:pt>
                <c:pt idx="5215">
                  <c:v>2</c:v>
                </c:pt>
                <c:pt idx="5216">
                  <c:v>3</c:v>
                </c:pt>
                <c:pt idx="5217">
                  <c:v>2</c:v>
                </c:pt>
                <c:pt idx="5218">
                  <c:v>2</c:v>
                </c:pt>
                <c:pt idx="5219">
                  <c:v>4</c:v>
                </c:pt>
                <c:pt idx="5220">
                  <c:v>3</c:v>
                </c:pt>
                <c:pt idx="5221">
                  <c:v>2</c:v>
                </c:pt>
                <c:pt idx="5222">
                  <c:v>2</c:v>
                </c:pt>
                <c:pt idx="5223">
                  <c:v>4</c:v>
                </c:pt>
                <c:pt idx="5224">
                  <c:v>3</c:v>
                </c:pt>
                <c:pt idx="5225">
                  <c:v>5</c:v>
                </c:pt>
                <c:pt idx="5226">
                  <c:v>2</c:v>
                </c:pt>
                <c:pt idx="5227">
                  <c:v>2</c:v>
                </c:pt>
                <c:pt idx="5228">
                  <c:v>6</c:v>
                </c:pt>
                <c:pt idx="5229">
                  <c:v>4</c:v>
                </c:pt>
                <c:pt idx="5230">
                  <c:v>3</c:v>
                </c:pt>
                <c:pt idx="5231">
                  <c:v>4</c:v>
                </c:pt>
                <c:pt idx="5232">
                  <c:v>2</c:v>
                </c:pt>
                <c:pt idx="5233">
                  <c:v>2</c:v>
                </c:pt>
                <c:pt idx="5234">
                  <c:v>1</c:v>
                </c:pt>
                <c:pt idx="5235">
                  <c:v>3</c:v>
                </c:pt>
                <c:pt idx="5236">
                  <c:v>4</c:v>
                </c:pt>
                <c:pt idx="5237">
                  <c:v>2</c:v>
                </c:pt>
                <c:pt idx="5238">
                  <c:v>3</c:v>
                </c:pt>
                <c:pt idx="5239">
                  <c:v>3</c:v>
                </c:pt>
                <c:pt idx="5240">
                  <c:v>3</c:v>
                </c:pt>
                <c:pt idx="5241">
                  <c:v>5</c:v>
                </c:pt>
                <c:pt idx="5242">
                  <c:v>3</c:v>
                </c:pt>
                <c:pt idx="5243">
                  <c:v>4</c:v>
                </c:pt>
                <c:pt idx="5244">
                  <c:v>2</c:v>
                </c:pt>
                <c:pt idx="5245">
                  <c:v>8</c:v>
                </c:pt>
                <c:pt idx="5246">
                  <c:v>3</c:v>
                </c:pt>
                <c:pt idx="5247">
                  <c:v>4</c:v>
                </c:pt>
                <c:pt idx="5248">
                  <c:v>5</c:v>
                </c:pt>
                <c:pt idx="5249">
                  <c:v>1</c:v>
                </c:pt>
                <c:pt idx="5250">
                  <c:v>2</c:v>
                </c:pt>
                <c:pt idx="5251">
                  <c:v>2</c:v>
                </c:pt>
                <c:pt idx="5252">
                  <c:v>3</c:v>
                </c:pt>
                <c:pt idx="5253">
                  <c:v>4</c:v>
                </c:pt>
                <c:pt idx="5254">
                  <c:v>3</c:v>
                </c:pt>
                <c:pt idx="5255">
                  <c:v>3</c:v>
                </c:pt>
                <c:pt idx="5256">
                  <c:v>5</c:v>
                </c:pt>
                <c:pt idx="5257">
                  <c:v>5</c:v>
                </c:pt>
                <c:pt idx="5258">
                  <c:v>4</c:v>
                </c:pt>
                <c:pt idx="5259">
                  <c:v>5</c:v>
                </c:pt>
                <c:pt idx="5260">
                  <c:v>6</c:v>
                </c:pt>
                <c:pt idx="5261">
                  <c:v>2</c:v>
                </c:pt>
                <c:pt idx="5262">
                  <c:v>2</c:v>
                </c:pt>
                <c:pt idx="5263">
                  <c:v>1</c:v>
                </c:pt>
                <c:pt idx="5264">
                  <c:v>3</c:v>
                </c:pt>
                <c:pt idx="5265">
                  <c:v>3</c:v>
                </c:pt>
                <c:pt idx="5266">
                  <c:v>3</c:v>
                </c:pt>
                <c:pt idx="5267">
                  <c:v>2</c:v>
                </c:pt>
                <c:pt idx="5268">
                  <c:v>4</c:v>
                </c:pt>
                <c:pt idx="5269">
                  <c:v>1</c:v>
                </c:pt>
                <c:pt idx="5270">
                  <c:v>7</c:v>
                </c:pt>
                <c:pt idx="5271">
                  <c:v>5</c:v>
                </c:pt>
                <c:pt idx="5272">
                  <c:v>1</c:v>
                </c:pt>
                <c:pt idx="5273">
                  <c:v>1</c:v>
                </c:pt>
                <c:pt idx="5274">
                  <c:v>1</c:v>
                </c:pt>
                <c:pt idx="5275">
                  <c:v>5</c:v>
                </c:pt>
                <c:pt idx="5276">
                  <c:v>5</c:v>
                </c:pt>
                <c:pt idx="5277">
                  <c:v>5</c:v>
                </c:pt>
                <c:pt idx="5278">
                  <c:v>7</c:v>
                </c:pt>
                <c:pt idx="5279">
                  <c:v>2</c:v>
                </c:pt>
                <c:pt idx="5280">
                  <c:v>3</c:v>
                </c:pt>
                <c:pt idx="5281">
                  <c:v>3</c:v>
                </c:pt>
                <c:pt idx="5282">
                  <c:v>5</c:v>
                </c:pt>
                <c:pt idx="5283">
                  <c:v>3</c:v>
                </c:pt>
                <c:pt idx="5284">
                  <c:v>1</c:v>
                </c:pt>
                <c:pt idx="5285">
                  <c:v>3</c:v>
                </c:pt>
                <c:pt idx="5286">
                  <c:v>6</c:v>
                </c:pt>
                <c:pt idx="5287">
                  <c:v>2</c:v>
                </c:pt>
                <c:pt idx="5288">
                  <c:v>2</c:v>
                </c:pt>
                <c:pt idx="5289">
                  <c:v>6</c:v>
                </c:pt>
                <c:pt idx="5290">
                  <c:v>3</c:v>
                </c:pt>
                <c:pt idx="5291">
                  <c:v>1</c:v>
                </c:pt>
                <c:pt idx="5292">
                  <c:v>4</c:v>
                </c:pt>
                <c:pt idx="5293">
                  <c:v>6</c:v>
                </c:pt>
                <c:pt idx="5294">
                  <c:v>3</c:v>
                </c:pt>
                <c:pt idx="5295">
                  <c:v>3</c:v>
                </c:pt>
                <c:pt idx="5296">
                  <c:v>5</c:v>
                </c:pt>
                <c:pt idx="5297">
                  <c:v>2</c:v>
                </c:pt>
                <c:pt idx="5298">
                  <c:v>6</c:v>
                </c:pt>
                <c:pt idx="5299">
                  <c:v>5</c:v>
                </c:pt>
                <c:pt idx="5300">
                  <c:v>2</c:v>
                </c:pt>
                <c:pt idx="5301">
                  <c:v>1</c:v>
                </c:pt>
                <c:pt idx="5302">
                  <c:v>3</c:v>
                </c:pt>
                <c:pt idx="5303">
                  <c:v>1</c:v>
                </c:pt>
                <c:pt idx="5304">
                  <c:v>2</c:v>
                </c:pt>
                <c:pt idx="5305">
                  <c:v>2</c:v>
                </c:pt>
                <c:pt idx="5306">
                  <c:v>2</c:v>
                </c:pt>
                <c:pt idx="5307">
                  <c:v>3</c:v>
                </c:pt>
                <c:pt idx="5308">
                  <c:v>3</c:v>
                </c:pt>
                <c:pt idx="5309">
                  <c:v>3</c:v>
                </c:pt>
                <c:pt idx="5310">
                  <c:v>2</c:v>
                </c:pt>
                <c:pt idx="5311">
                  <c:v>3</c:v>
                </c:pt>
                <c:pt idx="5312">
                  <c:v>7</c:v>
                </c:pt>
                <c:pt idx="5313">
                  <c:v>3</c:v>
                </c:pt>
                <c:pt idx="5314">
                  <c:v>7</c:v>
                </c:pt>
                <c:pt idx="5315">
                  <c:v>3</c:v>
                </c:pt>
                <c:pt idx="5316">
                  <c:v>3</c:v>
                </c:pt>
                <c:pt idx="5317">
                  <c:v>3</c:v>
                </c:pt>
                <c:pt idx="5318">
                  <c:v>6</c:v>
                </c:pt>
                <c:pt idx="5319">
                  <c:v>4</c:v>
                </c:pt>
                <c:pt idx="5320">
                  <c:v>1</c:v>
                </c:pt>
                <c:pt idx="5321">
                  <c:v>3</c:v>
                </c:pt>
                <c:pt idx="5322">
                  <c:v>1</c:v>
                </c:pt>
                <c:pt idx="5323">
                  <c:v>9</c:v>
                </c:pt>
                <c:pt idx="5324">
                  <c:v>2</c:v>
                </c:pt>
                <c:pt idx="5325">
                  <c:v>4</c:v>
                </c:pt>
                <c:pt idx="5326">
                  <c:v>3</c:v>
                </c:pt>
                <c:pt idx="5327">
                  <c:v>3</c:v>
                </c:pt>
                <c:pt idx="5328">
                  <c:v>2</c:v>
                </c:pt>
                <c:pt idx="5329">
                  <c:v>4</c:v>
                </c:pt>
                <c:pt idx="5330">
                  <c:v>0</c:v>
                </c:pt>
                <c:pt idx="5331">
                  <c:v>8</c:v>
                </c:pt>
                <c:pt idx="5332">
                  <c:v>2</c:v>
                </c:pt>
                <c:pt idx="5333">
                  <c:v>3</c:v>
                </c:pt>
                <c:pt idx="5334">
                  <c:v>3</c:v>
                </c:pt>
                <c:pt idx="5335">
                  <c:v>3</c:v>
                </c:pt>
                <c:pt idx="5336">
                  <c:v>1</c:v>
                </c:pt>
                <c:pt idx="5337">
                  <c:v>0</c:v>
                </c:pt>
                <c:pt idx="5338">
                  <c:v>7</c:v>
                </c:pt>
                <c:pt idx="5339">
                  <c:v>6</c:v>
                </c:pt>
                <c:pt idx="5340">
                  <c:v>3</c:v>
                </c:pt>
                <c:pt idx="5341">
                  <c:v>3</c:v>
                </c:pt>
                <c:pt idx="5342">
                  <c:v>6</c:v>
                </c:pt>
                <c:pt idx="5343">
                  <c:v>1</c:v>
                </c:pt>
                <c:pt idx="5344">
                  <c:v>6</c:v>
                </c:pt>
                <c:pt idx="5345">
                  <c:v>6</c:v>
                </c:pt>
                <c:pt idx="5346">
                  <c:v>7</c:v>
                </c:pt>
                <c:pt idx="5347">
                  <c:v>4</c:v>
                </c:pt>
                <c:pt idx="5348">
                  <c:v>5</c:v>
                </c:pt>
                <c:pt idx="5349">
                  <c:v>1</c:v>
                </c:pt>
                <c:pt idx="5350">
                  <c:v>4</c:v>
                </c:pt>
                <c:pt idx="5351">
                  <c:v>3</c:v>
                </c:pt>
                <c:pt idx="5352">
                  <c:v>2</c:v>
                </c:pt>
                <c:pt idx="5353">
                  <c:v>3</c:v>
                </c:pt>
                <c:pt idx="5354">
                  <c:v>4</c:v>
                </c:pt>
                <c:pt idx="5355">
                  <c:v>3</c:v>
                </c:pt>
                <c:pt idx="5356">
                  <c:v>2</c:v>
                </c:pt>
                <c:pt idx="5357">
                  <c:v>1</c:v>
                </c:pt>
                <c:pt idx="5358">
                  <c:v>1</c:v>
                </c:pt>
                <c:pt idx="5359">
                  <c:v>2</c:v>
                </c:pt>
                <c:pt idx="5360">
                  <c:v>2</c:v>
                </c:pt>
                <c:pt idx="5361">
                  <c:v>5</c:v>
                </c:pt>
                <c:pt idx="5362">
                  <c:v>3</c:v>
                </c:pt>
                <c:pt idx="5363">
                  <c:v>5</c:v>
                </c:pt>
                <c:pt idx="5364">
                  <c:v>1</c:v>
                </c:pt>
                <c:pt idx="5365">
                  <c:v>2</c:v>
                </c:pt>
                <c:pt idx="5366">
                  <c:v>2</c:v>
                </c:pt>
                <c:pt idx="5367">
                  <c:v>3</c:v>
                </c:pt>
                <c:pt idx="5368">
                  <c:v>4</c:v>
                </c:pt>
                <c:pt idx="5369">
                  <c:v>4</c:v>
                </c:pt>
                <c:pt idx="5370">
                  <c:v>0</c:v>
                </c:pt>
                <c:pt idx="5371">
                  <c:v>4</c:v>
                </c:pt>
                <c:pt idx="5372">
                  <c:v>4</c:v>
                </c:pt>
                <c:pt idx="5373">
                  <c:v>4</c:v>
                </c:pt>
                <c:pt idx="5374">
                  <c:v>3</c:v>
                </c:pt>
                <c:pt idx="5375">
                  <c:v>2</c:v>
                </c:pt>
                <c:pt idx="5376">
                  <c:v>5</c:v>
                </c:pt>
                <c:pt idx="5377">
                  <c:v>1</c:v>
                </c:pt>
                <c:pt idx="5378">
                  <c:v>7</c:v>
                </c:pt>
                <c:pt idx="5379">
                  <c:v>5</c:v>
                </c:pt>
                <c:pt idx="5380">
                  <c:v>2</c:v>
                </c:pt>
                <c:pt idx="5381">
                  <c:v>3</c:v>
                </c:pt>
                <c:pt idx="5382">
                  <c:v>4</c:v>
                </c:pt>
                <c:pt idx="5383">
                  <c:v>6</c:v>
                </c:pt>
                <c:pt idx="5384">
                  <c:v>3</c:v>
                </c:pt>
                <c:pt idx="5385">
                  <c:v>1</c:v>
                </c:pt>
                <c:pt idx="5386">
                  <c:v>2</c:v>
                </c:pt>
                <c:pt idx="5387">
                  <c:v>3</c:v>
                </c:pt>
                <c:pt idx="5388">
                  <c:v>4</c:v>
                </c:pt>
                <c:pt idx="5389">
                  <c:v>3</c:v>
                </c:pt>
                <c:pt idx="5390">
                  <c:v>2</c:v>
                </c:pt>
                <c:pt idx="5391">
                  <c:v>2</c:v>
                </c:pt>
                <c:pt idx="5392">
                  <c:v>6</c:v>
                </c:pt>
                <c:pt idx="5393">
                  <c:v>3</c:v>
                </c:pt>
                <c:pt idx="5394">
                  <c:v>6</c:v>
                </c:pt>
                <c:pt idx="5395">
                  <c:v>5</c:v>
                </c:pt>
                <c:pt idx="5396">
                  <c:v>5</c:v>
                </c:pt>
                <c:pt idx="5397">
                  <c:v>3</c:v>
                </c:pt>
                <c:pt idx="5398">
                  <c:v>1</c:v>
                </c:pt>
                <c:pt idx="5399">
                  <c:v>3</c:v>
                </c:pt>
                <c:pt idx="5400">
                  <c:v>0</c:v>
                </c:pt>
                <c:pt idx="5401">
                  <c:v>5</c:v>
                </c:pt>
                <c:pt idx="5402">
                  <c:v>4</c:v>
                </c:pt>
                <c:pt idx="5403">
                  <c:v>3</c:v>
                </c:pt>
                <c:pt idx="5404">
                  <c:v>2</c:v>
                </c:pt>
                <c:pt idx="5405">
                  <c:v>6</c:v>
                </c:pt>
                <c:pt idx="5406">
                  <c:v>2</c:v>
                </c:pt>
                <c:pt idx="5407">
                  <c:v>2</c:v>
                </c:pt>
                <c:pt idx="5408">
                  <c:v>1</c:v>
                </c:pt>
                <c:pt idx="5409">
                  <c:v>5</c:v>
                </c:pt>
                <c:pt idx="5410">
                  <c:v>2</c:v>
                </c:pt>
                <c:pt idx="5411">
                  <c:v>1</c:v>
                </c:pt>
                <c:pt idx="5412">
                  <c:v>3</c:v>
                </c:pt>
                <c:pt idx="5413">
                  <c:v>3</c:v>
                </c:pt>
                <c:pt idx="5414">
                  <c:v>5</c:v>
                </c:pt>
                <c:pt idx="5415">
                  <c:v>1</c:v>
                </c:pt>
                <c:pt idx="5416">
                  <c:v>4</c:v>
                </c:pt>
                <c:pt idx="5417">
                  <c:v>2</c:v>
                </c:pt>
                <c:pt idx="5418">
                  <c:v>4</c:v>
                </c:pt>
                <c:pt idx="5419">
                  <c:v>4</c:v>
                </c:pt>
                <c:pt idx="5420">
                  <c:v>1</c:v>
                </c:pt>
                <c:pt idx="5421">
                  <c:v>6</c:v>
                </c:pt>
                <c:pt idx="5422">
                  <c:v>2</c:v>
                </c:pt>
                <c:pt idx="5423">
                  <c:v>6</c:v>
                </c:pt>
                <c:pt idx="5424">
                  <c:v>3</c:v>
                </c:pt>
                <c:pt idx="5425">
                  <c:v>6</c:v>
                </c:pt>
                <c:pt idx="5426">
                  <c:v>3</c:v>
                </c:pt>
                <c:pt idx="5427">
                  <c:v>4</c:v>
                </c:pt>
                <c:pt idx="5428">
                  <c:v>4</c:v>
                </c:pt>
                <c:pt idx="5429">
                  <c:v>2</c:v>
                </c:pt>
                <c:pt idx="5430">
                  <c:v>5</c:v>
                </c:pt>
                <c:pt idx="5431">
                  <c:v>6</c:v>
                </c:pt>
                <c:pt idx="5432">
                  <c:v>4</c:v>
                </c:pt>
                <c:pt idx="5433">
                  <c:v>2</c:v>
                </c:pt>
                <c:pt idx="5434">
                  <c:v>4</c:v>
                </c:pt>
                <c:pt idx="5435">
                  <c:v>4</c:v>
                </c:pt>
                <c:pt idx="5436">
                  <c:v>2</c:v>
                </c:pt>
                <c:pt idx="5437">
                  <c:v>5</c:v>
                </c:pt>
                <c:pt idx="5438">
                  <c:v>2</c:v>
                </c:pt>
                <c:pt idx="5439">
                  <c:v>4</c:v>
                </c:pt>
                <c:pt idx="5440">
                  <c:v>5</c:v>
                </c:pt>
                <c:pt idx="5441">
                  <c:v>2</c:v>
                </c:pt>
                <c:pt idx="5442">
                  <c:v>5</c:v>
                </c:pt>
                <c:pt idx="5443">
                  <c:v>4</c:v>
                </c:pt>
                <c:pt idx="5444">
                  <c:v>2</c:v>
                </c:pt>
                <c:pt idx="5445">
                  <c:v>4</c:v>
                </c:pt>
                <c:pt idx="5446">
                  <c:v>6</c:v>
                </c:pt>
                <c:pt idx="5447">
                  <c:v>2</c:v>
                </c:pt>
                <c:pt idx="5448">
                  <c:v>8</c:v>
                </c:pt>
                <c:pt idx="5449">
                  <c:v>5</c:v>
                </c:pt>
                <c:pt idx="5450">
                  <c:v>5</c:v>
                </c:pt>
                <c:pt idx="5451">
                  <c:v>2</c:v>
                </c:pt>
                <c:pt idx="5452">
                  <c:v>2</c:v>
                </c:pt>
                <c:pt idx="5453">
                  <c:v>5</c:v>
                </c:pt>
                <c:pt idx="5454">
                  <c:v>2</c:v>
                </c:pt>
                <c:pt idx="5455">
                  <c:v>2</c:v>
                </c:pt>
                <c:pt idx="5456">
                  <c:v>1</c:v>
                </c:pt>
                <c:pt idx="5457">
                  <c:v>8</c:v>
                </c:pt>
                <c:pt idx="5458">
                  <c:v>6</c:v>
                </c:pt>
                <c:pt idx="5459">
                  <c:v>1</c:v>
                </c:pt>
                <c:pt idx="5460">
                  <c:v>3</c:v>
                </c:pt>
                <c:pt idx="5461">
                  <c:v>6</c:v>
                </c:pt>
                <c:pt idx="5462">
                  <c:v>3</c:v>
                </c:pt>
                <c:pt idx="5463">
                  <c:v>3</c:v>
                </c:pt>
                <c:pt idx="5464">
                  <c:v>5</c:v>
                </c:pt>
                <c:pt idx="5465">
                  <c:v>3</c:v>
                </c:pt>
                <c:pt idx="5466">
                  <c:v>3</c:v>
                </c:pt>
                <c:pt idx="5467">
                  <c:v>5</c:v>
                </c:pt>
                <c:pt idx="5468">
                  <c:v>5</c:v>
                </c:pt>
                <c:pt idx="5469">
                  <c:v>5</c:v>
                </c:pt>
                <c:pt idx="5470">
                  <c:v>6</c:v>
                </c:pt>
                <c:pt idx="5471">
                  <c:v>1</c:v>
                </c:pt>
                <c:pt idx="5472">
                  <c:v>3</c:v>
                </c:pt>
                <c:pt idx="5473">
                  <c:v>4</c:v>
                </c:pt>
                <c:pt idx="5474">
                  <c:v>3</c:v>
                </c:pt>
                <c:pt idx="5475">
                  <c:v>4</c:v>
                </c:pt>
                <c:pt idx="5476">
                  <c:v>1</c:v>
                </c:pt>
                <c:pt idx="5477">
                  <c:v>1</c:v>
                </c:pt>
                <c:pt idx="5478">
                  <c:v>4</c:v>
                </c:pt>
                <c:pt idx="5479">
                  <c:v>1</c:v>
                </c:pt>
                <c:pt idx="5480">
                  <c:v>1</c:v>
                </c:pt>
                <c:pt idx="5481">
                  <c:v>1</c:v>
                </c:pt>
                <c:pt idx="5482">
                  <c:v>1</c:v>
                </c:pt>
                <c:pt idx="5483">
                  <c:v>3</c:v>
                </c:pt>
                <c:pt idx="5484">
                  <c:v>3</c:v>
                </c:pt>
                <c:pt idx="5485">
                  <c:v>3</c:v>
                </c:pt>
                <c:pt idx="5486">
                  <c:v>3</c:v>
                </c:pt>
                <c:pt idx="5487">
                  <c:v>3</c:v>
                </c:pt>
                <c:pt idx="5488">
                  <c:v>4</c:v>
                </c:pt>
                <c:pt idx="5489">
                  <c:v>1</c:v>
                </c:pt>
                <c:pt idx="5490">
                  <c:v>2</c:v>
                </c:pt>
                <c:pt idx="5491">
                  <c:v>2</c:v>
                </c:pt>
                <c:pt idx="5492">
                  <c:v>1</c:v>
                </c:pt>
                <c:pt idx="5493">
                  <c:v>3</c:v>
                </c:pt>
                <c:pt idx="5494">
                  <c:v>1</c:v>
                </c:pt>
                <c:pt idx="5495">
                  <c:v>3</c:v>
                </c:pt>
                <c:pt idx="5496">
                  <c:v>3</c:v>
                </c:pt>
                <c:pt idx="5497">
                  <c:v>3</c:v>
                </c:pt>
                <c:pt idx="5498">
                  <c:v>3</c:v>
                </c:pt>
                <c:pt idx="5499">
                  <c:v>2</c:v>
                </c:pt>
                <c:pt idx="5500">
                  <c:v>4</c:v>
                </c:pt>
                <c:pt idx="5501">
                  <c:v>4</c:v>
                </c:pt>
                <c:pt idx="5502">
                  <c:v>3</c:v>
                </c:pt>
                <c:pt idx="5503">
                  <c:v>2</c:v>
                </c:pt>
                <c:pt idx="5504">
                  <c:v>2</c:v>
                </c:pt>
                <c:pt idx="5505">
                  <c:v>2</c:v>
                </c:pt>
                <c:pt idx="5506">
                  <c:v>3</c:v>
                </c:pt>
                <c:pt idx="5507">
                  <c:v>5</c:v>
                </c:pt>
                <c:pt idx="5508">
                  <c:v>4</c:v>
                </c:pt>
                <c:pt idx="5509">
                  <c:v>3</c:v>
                </c:pt>
                <c:pt idx="5510">
                  <c:v>4</c:v>
                </c:pt>
                <c:pt idx="5511">
                  <c:v>1</c:v>
                </c:pt>
                <c:pt idx="5512">
                  <c:v>7</c:v>
                </c:pt>
                <c:pt idx="5513">
                  <c:v>3</c:v>
                </c:pt>
                <c:pt idx="5514">
                  <c:v>4</c:v>
                </c:pt>
                <c:pt idx="5515">
                  <c:v>2</c:v>
                </c:pt>
                <c:pt idx="5516">
                  <c:v>3</c:v>
                </c:pt>
                <c:pt idx="5517">
                  <c:v>1</c:v>
                </c:pt>
                <c:pt idx="5518">
                  <c:v>0</c:v>
                </c:pt>
                <c:pt idx="5519">
                  <c:v>5</c:v>
                </c:pt>
                <c:pt idx="5520">
                  <c:v>3</c:v>
                </c:pt>
                <c:pt idx="5521">
                  <c:v>3</c:v>
                </c:pt>
                <c:pt idx="5522">
                  <c:v>1</c:v>
                </c:pt>
                <c:pt idx="5523">
                  <c:v>3</c:v>
                </c:pt>
                <c:pt idx="5524">
                  <c:v>2</c:v>
                </c:pt>
                <c:pt idx="5525">
                  <c:v>3</c:v>
                </c:pt>
                <c:pt idx="5526">
                  <c:v>0</c:v>
                </c:pt>
                <c:pt idx="5527">
                  <c:v>5</c:v>
                </c:pt>
                <c:pt idx="5528">
                  <c:v>3</c:v>
                </c:pt>
                <c:pt idx="5529">
                  <c:v>0</c:v>
                </c:pt>
                <c:pt idx="5530">
                  <c:v>3</c:v>
                </c:pt>
                <c:pt idx="5531">
                  <c:v>4</c:v>
                </c:pt>
                <c:pt idx="5532">
                  <c:v>4</c:v>
                </c:pt>
                <c:pt idx="5533">
                  <c:v>3</c:v>
                </c:pt>
                <c:pt idx="5534">
                  <c:v>4</c:v>
                </c:pt>
                <c:pt idx="5535">
                  <c:v>4</c:v>
                </c:pt>
                <c:pt idx="5536">
                  <c:v>5</c:v>
                </c:pt>
                <c:pt idx="5537">
                  <c:v>2</c:v>
                </c:pt>
                <c:pt idx="5538">
                  <c:v>6</c:v>
                </c:pt>
                <c:pt idx="5539">
                  <c:v>1</c:v>
                </c:pt>
                <c:pt idx="5540">
                  <c:v>0</c:v>
                </c:pt>
                <c:pt idx="5541">
                  <c:v>3</c:v>
                </c:pt>
                <c:pt idx="5542">
                  <c:v>3</c:v>
                </c:pt>
                <c:pt idx="5543">
                  <c:v>3</c:v>
                </c:pt>
                <c:pt idx="5544">
                  <c:v>5</c:v>
                </c:pt>
                <c:pt idx="5545">
                  <c:v>2</c:v>
                </c:pt>
                <c:pt idx="5546">
                  <c:v>3</c:v>
                </c:pt>
                <c:pt idx="5547">
                  <c:v>4</c:v>
                </c:pt>
                <c:pt idx="5548">
                  <c:v>5</c:v>
                </c:pt>
                <c:pt idx="5549">
                  <c:v>4</c:v>
                </c:pt>
                <c:pt idx="5550">
                  <c:v>2</c:v>
                </c:pt>
                <c:pt idx="5551">
                  <c:v>3</c:v>
                </c:pt>
                <c:pt idx="5552">
                  <c:v>4</c:v>
                </c:pt>
                <c:pt idx="5553">
                  <c:v>5</c:v>
                </c:pt>
                <c:pt idx="5554">
                  <c:v>4</c:v>
                </c:pt>
                <c:pt idx="5555">
                  <c:v>2</c:v>
                </c:pt>
                <c:pt idx="5556">
                  <c:v>2</c:v>
                </c:pt>
                <c:pt idx="5557">
                  <c:v>2</c:v>
                </c:pt>
                <c:pt idx="5558">
                  <c:v>1</c:v>
                </c:pt>
                <c:pt idx="5559">
                  <c:v>9</c:v>
                </c:pt>
                <c:pt idx="5560">
                  <c:v>0</c:v>
                </c:pt>
                <c:pt idx="5561">
                  <c:v>1</c:v>
                </c:pt>
                <c:pt idx="5562">
                  <c:v>3</c:v>
                </c:pt>
                <c:pt idx="5563">
                  <c:v>6</c:v>
                </c:pt>
                <c:pt idx="5564">
                  <c:v>2</c:v>
                </c:pt>
                <c:pt idx="5565">
                  <c:v>3</c:v>
                </c:pt>
                <c:pt idx="5566">
                  <c:v>2</c:v>
                </c:pt>
                <c:pt idx="5567">
                  <c:v>2</c:v>
                </c:pt>
                <c:pt idx="5568">
                  <c:v>1</c:v>
                </c:pt>
                <c:pt idx="5569">
                  <c:v>6</c:v>
                </c:pt>
                <c:pt idx="5570">
                  <c:v>2</c:v>
                </c:pt>
                <c:pt idx="5571">
                  <c:v>1</c:v>
                </c:pt>
                <c:pt idx="5572">
                  <c:v>2</c:v>
                </c:pt>
                <c:pt idx="5573">
                  <c:v>6</c:v>
                </c:pt>
                <c:pt idx="5574">
                  <c:v>5</c:v>
                </c:pt>
                <c:pt idx="5575">
                  <c:v>4</c:v>
                </c:pt>
                <c:pt idx="5576">
                  <c:v>3</c:v>
                </c:pt>
                <c:pt idx="5577">
                  <c:v>4</c:v>
                </c:pt>
                <c:pt idx="5578">
                  <c:v>1</c:v>
                </c:pt>
                <c:pt idx="5579">
                  <c:v>2</c:v>
                </c:pt>
                <c:pt idx="5580">
                  <c:v>10</c:v>
                </c:pt>
                <c:pt idx="5581">
                  <c:v>3</c:v>
                </c:pt>
                <c:pt idx="5582">
                  <c:v>5</c:v>
                </c:pt>
                <c:pt idx="5583">
                  <c:v>1</c:v>
                </c:pt>
                <c:pt idx="5584">
                  <c:v>3</c:v>
                </c:pt>
                <c:pt idx="5585">
                  <c:v>5</c:v>
                </c:pt>
                <c:pt idx="5586">
                  <c:v>1</c:v>
                </c:pt>
                <c:pt idx="5587">
                  <c:v>2</c:v>
                </c:pt>
                <c:pt idx="5588">
                  <c:v>0</c:v>
                </c:pt>
                <c:pt idx="5589">
                  <c:v>2</c:v>
                </c:pt>
                <c:pt idx="5590">
                  <c:v>3</c:v>
                </c:pt>
                <c:pt idx="5591">
                  <c:v>4</c:v>
                </c:pt>
                <c:pt idx="5592">
                  <c:v>4</c:v>
                </c:pt>
                <c:pt idx="5593">
                  <c:v>4</c:v>
                </c:pt>
                <c:pt idx="5594">
                  <c:v>1</c:v>
                </c:pt>
                <c:pt idx="5595">
                  <c:v>1</c:v>
                </c:pt>
                <c:pt idx="5596">
                  <c:v>4</c:v>
                </c:pt>
                <c:pt idx="5597">
                  <c:v>5</c:v>
                </c:pt>
                <c:pt idx="5598">
                  <c:v>2</c:v>
                </c:pt>
                <c:pt idx="5599">
                  <c:v>5</c:v>
                </c:pt>
                <c:pt idx="5600">
                  <c:v>5</c:v>
                </c:pt>
                <c:pt idx="5601">
                  <c:v>3</c:v>
                </c:pt>
                <c:pt idx="5602">
                  <c:v>3</c:v>
                </c:pt>
                <c:pt idx="5603">
                  <c:v>1</c:v>
                </c:pt>
                <c:pt idx="5604">
                  <c:v>4</c:v>
                </c:pt>
                <c:pt idx="5605">
                  <c:v>4</c:v>
                </c:pt>
                <c:pt idx="5606">
                  <c:v>3</c:v>
                </c:pt>
                <c:pt idx="5607">
                  <c:v>4</c:v>
                </c:pt>
                <c:pt idx="5608">
                  <c:v>4</c:v>
                </c:pt>
                <c:pt idx="5609">
                  <c:v>5</c:v>
                </c:pt>
                <c:pt idx="5610">
                  <c:v>3</c:v>
                </c:pt>
                <c:pt idx="5611">
                  <c:v>5</c:v>
                </c:pt>
                <c:pt idx="5612">
                  <c:v>2</c:v>
                </c:pt>
                <c:pt idx="5613">
                  <c:v>2</c:v>
                </c:pt>
                <c:pt idx="5614">
                  <c:v>3</c:v>
                </c:pt>
                <c:pt idx="5615">
                  <c:v>2</c:v>
                </c:pt>
                <c:pt idx="5616">
                  <c:v>0</c:v>
                </c:pt>
                <c:pt idx="5617">
                  <c:v>3</c:v>
                </c:pt>
                <c:pt idx="5618">
                  <c:v>2</c:v>
                </c:pt>
                <c:pt idx="5619">
                  <c:v>0</c:v>
                </c:pt>
                <c:pt idx="5620">
                  <c:v>2</c:v>
                </c:pt>
                <c:pt idx="5621">
                  <c:v>5</c:v>
                </c:pt>
                <c:pt idx="5622">
                  <c:v>1</c:v>
                </c:pt>
                <c:pt idx="5623">
                  <c:v>0</c:v>
                </c:pt>
                <c:pt idx="5624">
                  <c:v>3</c:v>
                </c:pt>
                <c:pt idx="5625">
                  <c:v>8</c:v>
                </c:pt>
                <c:pt idx="5626">
                  <c:v>3</c:v>
                </c:pt>
                <c:pt idx="5627">
                  <c:v>2</c:v>
                </c:pt>
                <c:pt idx="5628">
                  <c:v>5</c:v>
                </c:pt>
                <c:pt idx="5629">
                  <c:v>4</c:v>
                </c:pt>
                <c:pt idx="5630">
                  <c:v>2</c:v>
                </c:pt>
                <c:pt idx="5631">
                  <c:v>3</c:v>
                </c:pt>
                <c:pt idx="5632">
                  <c:v>3</c:v>
                </c:pt>
                <c:pt idx="5633">
                  <c:v>3</c:v>
                </c:pt>
                <c:pt idx="5634">
                  <c:v>7</c:v>
                </c:pt>
                <c:pt idx="5635">
                  <c:v>6</c:v>
                </c:pt>
                <c:pt idx="5636">
                  <c:v>2</c:v>
                </c:pt>
                <c:pt idx="5637">
                  <c:v>4</c:v>
                </c:pt>
                <c:pt idx="5638">
                  <c:v>3</c:v>
                </c:pt>
                <c:pt idx="5639">
                  <c:v>2</c:v>
                </c:pt>
                <c:pt idx="5640">
                  <c:v>2</c:v>
                </c:pt>
                <c:pt idx="5641">
                  <c:v>6</c:v>
                </c:pt>
                <c:pt idx="5642">
                  <c:v>3</c:v>
                </c:pt>
                <c:pt idx="5643">
                  <c:v>1</c:v>
                </c:pt>
                <c:pt idx="5644">
                  <c:v>4</c:v>
                </c:pt>
                <c:pt idx="5645">
                  <c:v>4</c:v>
                </c:pt>
                <c:pt idx="5646">
                  <c:v>4</c:v>
                </c:pt>
                <c:pt idx="5647">
                  <c:v>2</c:v>
                </c:pt>
                <c:pt idx="5648">
                  <c:v>2</c:v>
                </c:pt>
                <c:pt idx="5649">
                  <c:v>2</c:v>
                </c:pt>
                <c:pt idx="5650">
                  <c:v>1</c:v>
                </c:pt>
                <c:pt idx="5651">
                  <c:v>3</c:v>
                </c:pt>
                <c:pt idx="5652">
                  <c:v>3</c:v>
                </c:pt>
                <c:pt idx="5653">
                  <c:v>1</c:v>
                </c:pt>
                <c:pt idx="5654">
                  <c:v>5</c:v>
                </c:pt>
                <c:pt idx="5655">
                  <c:v>1</c:v>
                </c:pt>
                <c:pt idx="5656">
                  <c:v>2</c:v>
                </c:pt>
                <c:pt idx="5657">
                  <c:v>3</c:v>
                </c:pt>
                <c:pt idx="5658">
                  <c:v>1</c:v>
                </c:pt>
                <c:pt idx="5659">
                  <c:v>4</c:v>
                </c:pt>
                <c:pt idx="5660">
                  <c:v>2</c:v>
                </c:pt>
                <c:pt idx="5661">
                  <c:v>4</c:v>
                </c:pt>
                <c:pt idx="5662">
                  <c:v>4</c:v>
                </c:pt>
                <c:pt idx="5663">
                  <c:v>3</c:v>
                </c:pt>
                <c:pt idx="5664">
                  <c:v>3</c:v>
                </c:pt>
                <c:pt idx="5665">
                  <c:v>3</c:v>
                </c:pt>
                <c:pt idx="5666">
                  <c:v>3</c:v>
                </c:pt>
                <c:pt idx="5667">
                  <c:v>4</c:v>
                </c:pt>
                <c:pt idx="5668">
                  <c:v>3</c:v>
                </c:pt>
                <c:pt idx="5669">
                  <c:v>2</c:v>
                </c:pt>
                <c:pt idx="5670">
                  <c:v>3</c:v>
                </c:pt>
                <c:pt idx="5671">
                  <c:v>1</c:v>
                </c:pt>
                <c:pt idx="5672">
                  <c:v>4</c:v>
                </c:pt>
                <c:pt idx="5673">
                  <c:v>2</c:v>
                </c:pt>
                <c:pt idx="5674">
                  <c:v>1</c:v>
                </c:pt>
                <c:pt idx="5675">
                  <c:v>0</c:v>
                </c:pt>
                <c:pt idx="5676">
                  <c:v>7</c:v>
                </c:pt>
                <c:pt idx="5677">
                  <c:v>5</c:v>
                </c:pt>
                <c:pt idx="5678">
                  <c:v>7</c:v>
                </c:pt>
                <c:pt idx="5679">
                  <c:v>5</c:v>
                </c:pt>
                <c:pt idx="5680">
                  <c:v>3</c:v>
                </c:pt>
                <c:pt idx="5681">
                  <c:v>4</c:v>
                </c:pt>
                <c:pt idx="5682">
                  <c:v>2</c:v>
                </c:pt>
                <c:pt idx="5683">
                  <c:v>2</c:v>
                </c:pt>
                <c:pt idx="5684">
                  <c:v>8</c:v>
                </c:pt>
                <c:pt idx="5685">
                  <c:v>5</c:v>
                </c:pt>
                <c:pt idx="5686">
                  <c:v>5</c:v>
                </c:pt>
                <c:pt idx="5687">
                  <c:v>1</c:v>
                </c:pt>
                <c:pt idx="5688">
                  <c:v>4</c:v>
                </c:pt>
                <c:pt idx="5689">
                  <c:v>2</c:v>
                </c:pt>
                <c:pt idx="5690">
                  <c:v>4</c:v>
                </c:pt>
                <c:pt idx="5691">
                  <c:v>7</c:v>
                </c:pt>
                <c:pt idx="5692">
                  <c:v>5</c:v>
                </c:pt>
                <c:pt idx="5693">
                  <c:v>3</c:v>
                </c:pt>
                <c:pt idx="5694">
                  <c:v>4</c:v>
                </c:pt>
                <c:pt idx="5695">
                  <c:v>3</c:v>
                </c:pt>
                <c:pt idx="5696">
                  <c:v>4</c:v>
                </c:pt>
                <c:pt idx="5697">
                  <c:v>7</c:v>
                </c:pt>
                <c:pt idx="5698">
                  <c:v>1</c:v>
                </c:pt>
                <c:pt idx="5699">
                  <c:v>2</c:v>
                </c:pt>
                <c:pt idx="5700">
                  <c:v>3</c:v>
                </c:pt>
                <c:pt idx="5701">
                  <c:v>5</c:v>
                </c:pt>
                <c:pt idx="5702">
                  <c:v>4</c:v>
                </c:pt>
                <c:pt idx="5703">
                  <c:v>3</c:v>
                </c:pt>
                <c:pt idx="5704">
                  <c:v>3</c:v>
                </c:pt>
                <c:pt idx="5705">
                  <c:v>3</c:v>
                </c:pt>
                <c:pt idx="5706">
                  <c:v>4</c:v>
                </c:pt>
                <c:pt idx="5707">
                  <c:v>3</c:v>
                </c:pt>
                <c:pt idx="5708">
                  <c:v>2</c:v>
                </c:pt>
                <c:pt idx="5709">
                  <c:v>4</c:v>
                </c:pt>
                <c:pt idx="5710">
                  <c:v>0</c:v>
                </c:pt>
                <c:pt idx="5711">
                  <c:v>2</c:v>
                </c:pt>
                <c:pt idx="5712">
                  <c:v>2</c:v>
                </c:pt>
                <c:pt idx="5713">
                  <c:v>1</c:v>
                </c:pt>
                <c:pt idx="5714">
                  <c:v>4</c:v>
                </c:pt>
                <c:pt idx="5715">
                  <c:v>3</c:v>
                </c:pt>
                <c:pt idx="5716">
                  <c:v>2</c:v>
                </c:pt>
                <c:pt idx="5717">
                  <c:v>1</c:v>
                </c:pt>
                <c:pt idx="5718">
                  <c:v>2</c:v>
                </c:pt>
                <c:pt idx="5719">
                  <c:v>3</c:v>
                </c:pt>
                <c:pt idx="5720">
                  <c:v>1</c:v>
                </c:pt>
                <c:pt idx="5721">
                  <c:v>4</c:v>
                </c:pt>
                <c:pt idx="5722">
                  <c:v>1</c:v>
                </c:pt>
                <c:pt idx="5723">
                  <c:v>2</c:v>
                </c:pt>
                <c:pt idx="5724">
                  <c:v>1</c:v>
                </c:pt>
                <c:pt idx="5725">
                  <c:v>2</c:v>
                </c:pt>
                <c:pt idx="5726">
                  <c:v>3</c:v>
                </c:pt>
                <c:pt idx="5727">
                  <c:v>3</c:v>
                </c:pt>
                <c:pt idx="5728">
                  <c:v>2</c:v>
                </c:pt>
                <c:pt idx="5729">
                  <c:v>3</c:v>
                </c:pt>
                <c:pt idx="5730">
                  <c:v>1</c:v>
                </c:pt>
                <c:pt idx="5731">
                  <c:v>3</c:v>
                </c:pt>
                <c:pt idx="5732">
                  <c:v>6</c:v>
                </c:pt>
                <c:pt idx="5733">
                  <c:v>5</c:v>
                </c:pt>
                <c:pt idx="5734">
                  <c:v>3</c:v>
                </c:pt>
                <c:pt idx="5735">
                  <c:v>2</c:v>
                </c:pt>
                <c:pt idx="5736">
                  <c:v>3</c:v>
                </c:pt>
                <c:pt idx="5737">
                  <c:v>5</c:v>
                </c:pt>
                <c:pt idx="5738">
                  <c:v>1</c:v>
                </c:pt>
                <c:pt idx="5739">
                  <c:v>5</c:v>
                </c:pt>
                <c:pt idx="5740">
                  <c:v>3</c:v>
                </c:pt>
                <c:pt idx="5741">
                  <c:v>2</c:v>
                </c:pt>
                <c:pt idx="5742">
                  <c:v>0</c:v>
                </c:pt>
                <c:pt idx="5743">
                  <c:v>3</c:v>
                </c:pt>
                <c:pt idx="5744">
                  <c:v>3</c:v>
                </c:pt>
                <c:pt idx="5745">
                  <c:v>2</c:v>
                </c:pt>
                <c:pt idx="5746">
                  <c:v>4</c:v>
                </c:pt>
                <c:pt idx="5747">
                  <c:v>4</c:v>
                </c:pt>
                <c:pt idx="5748">
                  <c:v>1</c:v>
                </c:pt>
                <c:pt idx="5749">
                  <c:v>3</c:v>
                </c:pt>
                <c:pt idx="5750">
                  <c:v>5</c:v>
                </c:pt>
                <c:pt idx="5751">
                  <c:v>3</c:v>
                </c:pt>
                <c:pt idx="5752">
                  <c:v>2</c:v>
                </c:pt>
                <c:pt idx="5753">
                  <c:v>3</c:v>
                </c:pt>
                <c:pt idx="5754">
                  <c:v>3</c:v>
                </c:pt>
                <c:pt idx="5755">
                  <c:v>2</c:v>
                </c:pt>
                <c:pt idx="5756">
                  <c:v>2</c:v>
                </c:pt>
                <c:pt idx="5757">
                  <c:v>3</c:v>
                </c:pt>
                <c:pt idx="5758">
                  <c:v>3</c:v>
                </c:pt>
                <c:pt idx="5759">
                  <c:v>2</c:v>
                </c:pt>
                <c:pt idx="5760">
                  <c:v>4</c:v>
                </c:pt>
                <c:pt idx="5761">
                  <c:v>2</c:v>
                </c:pt>
                <c:pt idx="5762">
                  <c:v>1</c:v>
                </c:pt>
                <c:pt idx="5763">
                  <c:v>4</c:v>
                </c:pt>
                <c:pt idx="5764">
                  <c:v>4</c:v>
                </c:pt>
                <c:pt idx="5765">
                  <c:v>4</c:v>
                </c:pt>
                <c:pt idx="5766">
                  <c:v>1</c:v>
                </c:pt>
                <c:pt idx="5767">
                  <c:v>3</c:v>
                </c:pt>
                <c:pt idx="5768">
                  <c:v>4</c:v>
                </c:pt>
                <c:pt idx="5769">
                  <c:v>3</c:v>
                </c:pt>
                <c:pt idx="5770">
                  <c:v>6</c:v>
                </c:pt>
                <c:pt idx="5771">
                  <c:v>4</c:v>
                </c:pt>
                <c:pt idx="5772">
                  <c:v>5</c:v>
                </c:pt>
                <c:pt idx="5773">
                  <c:v>4</c:v>
                </c:pt>
                <c:pt idx="5774">
                  <c:v>3</c:v>
                </c:pt>
                <c:pt idx="5775">
                  <c:v>6</c:v>
                </c:pt>
                <c:pt idx="5776">
                  <c:v>3</c:v>
                </c:pt>
                <c:pt idx="5777">
                  <c:v>5</c:v>
                </c:pt>
                <c:pt idx="5778">
                  <c:v>2</c:v>
                </c:pt>
                <c:pt idx="5779">
                  <c:v>3</c:v>
                </c:pt>
                <c:pt idx="5780">
                  <c:v>6</c:v>
                </c:pt>
                <c:pt idx="5781">
                  <c:v>4</c:v>
                </c:pt>
                <c:pt idx="5782">
                  <c:v>2</c:v>
                </c:pt>
                <c:pt idx="5783">
                  <c:v>4</c:v>
                </c:pt>
                <c:pt idx="5784">
                  <c:v>1</c:v>
                </c:pt>
                <c:pt idx="5785">
                  <c:v>1</c:v>
                </c:pt>
                <c:pt idx="5786">
                  <c:v>3</c:v>
                </c:pt>
                <c:pt idx="5787">
                  <c:v>1</c:v>
                </c:pt>
                <c:pt idx="5788">
                  <c:v>1</c:v>
                </c:pt>
                <c:pt idx="5789">
                  <c:v>2</c:v>
                </c:pt>
                <c:pt idx="5790">
                  <c:v>2</c:v>
                </c:pt>
                <c:pt idx="5791">
                  <c:v>3</c:v>
                </c:pt>
                <c:pt idx="5792">
                  <c:v>6</c:v>
                </c:pt>
                <c:pt idx="5793">
                  <c:v>1</c:v>
                </c:pt>
                <c:pt idx="5794">
                  <c:v>0</c:v>
                </c:pt>
                <c:pt idx="5795">
                  <c:v>2</c:v>
                </c:pt>
                <c:pt idx="5796">
                  <c:v>3</c:v>
                </c:pt>
                <c:pt idx="5797">
                  <c:v>2</c:v>
                </c:pt>
                <c:pt idx="5798">
                  <c:v>7</c:v>
                </c:pt>
                <c:pt idx="5799">
                  <c:v>3</c:v>
                </c:pt>
                <c:pt idx="5800">
                  <c:v>4</c:v>
                </c:pt>
                <c:pt idx="5801">
                  <c:v>5</c:v>
                </c:pt>
                <c:pt idx="5802">
                  <c:v>2</c:v>
                </c:pt>
                <c:pt idx="5803">
                  <c:v>4</c:v>
                </c:pt>
                <c:pt idx="5804">
                  <c:v>1</c:v>
                </c:pt>
                <c:pt idx="5805">
                  <c:v>6</c:v>
                </c:pt>
                <c:pt idx="5806">
                  <c:v>2</c:v>
                </c:pt>
                <c:pt idx="5807">
                  <c:v>3</c:v>
                </c:pt>
                <c:pt idx="5808">
                  <c:v>4</c:v>
                </c:pt>
                <c:pt idx="5809">
                  <c:v>5</c:v>
                </c:pt>
                <c:pt idx="5810">
                  <c:v>5</c:v>
                </c:pt>
                <c:pt idx="5811">
                  <c:v>2</c:v>
                </c:pt>
                <c:pt idx="5812">
                  <c:v>2</c:v>
                </c:pt>
                <c:pt idx="5813">
                  <c:v>4</c:v>
                </c:pt>
                <c:pt idx="5814">
                  <c:v>3</c:v>
                </c:pt>
                <c:pt idx="5815">
                  <c:v>1</c:v>
                </c:pt>
                <c:pt idx="5816">
                  <c:v>5</c:v>
                </c:pt>
                <c:pt idx="5817">
                  <c:v>3</c:v>
                </c:pt>
                <c:pt idx="5818">
                  <c:v>4</c:v>
                </c:pt>
                <c:pt idx="5819">
                  <c:v>1</c:v>
                </c:pt>
                <c:pt idx="5820">
                  <c:v>6</c:v>
                </c:pt>
                <c:pt idx="5821">
                  <c:v>8</c:v>
                </c:pt>
                <c:pt idx="5822">
                  <c:v>9</c:v>
                </c:pt>
                <c:pt idx="5823">
                  <c:v>2</c:v>
                </c:pt>
                <c:pt idx="5824">
                  <c:v>3</c:v>
                </c:pt>
                <c:pt idx="5825">
                  <c:v>4</c:v>
                </c:pt>
                <c:pt idx="5826">
                  <c:v>1</c:v>
                </c:pt>
                <c:pt idx="5827">
                  <c:v>4</c:v>
                </c:pt>
                <c:pt idx="5828">
                  <c:v>6</c:v>
                </c:pt>
                <c:pt idx="5829">
                  <c:v>2</c:v>
                </c:pt>
                <c:pt idx="5830">
                  <c:v>0</c:v>
                </c:pt>
                <c:pt idx="5831">
                  <c:v>1</c:v>
                </c:pt>
                <c:pt idx="5832">
                  <c:v>7</c:v>
                </c:pt>
                <c:pt idx="5833">
                  <c:v>2</c:v>
                </c:pt>
                <c:pt idx="5834">
                  <c:v>5</c:v>
                </c:pt>
                <c:pt idx="5835">
                  <c:v>8</c:v>
                </c:pt>
                <c:pt idx="5836">
                  <c:v>3</c:v>
                </c:pt>
                <c:pt idx="5837">
                  <c:v>2</c:v>
                </c:pt>
                <c:pt idx="5838">
                  <c:v>1</c:v>
                </c:pt>
                <c:pt idx="5839">
                  <c:v>1</c:v>
                </c:pt>
                <c:pt idx="5840">
                  <c:v>2</c:v>
                </c:pt>
                <c:pt idx="5841">
                  <c:v>2</c:v>
                </c:pt>
                <c:pt idx="5842">
                  <c:v>4</c:v>
                </c:pt>
                <c:pt idx="5843">
                  <c:v>3</c:v>
                </c:pt>
                <c:pt idx="5844">
                  <c:v>2</c:v>
                </c:pt>
                <c:pt idx="5845">
                  <c:v>4</c:v>
                </c:pt>
                <c:pt idx="5846">
                  <c:v>6</c:v>
                </c:pt>
                <c:pt idx="5847">
                  <c:v>4</c:v>
                </c:pt>
                <c:pt idx="5848">
                  <c:v>7</c:v>
                </c:pt>
                <c:pt idx="5849">
                  <c:v>2</c:v>
                </c:pt>
                <c:pt idx="5850">
                  <c:v>2</c:v>
                </c:pt>
                <c:pt idx="5851">
                  <c:v>2</c:v>
                </c:pt>
                <c:pt idx="5852">
                  <c:v>6</c:v>
                </c:pt>
                <c:pt idx="5853">
                  <c:v>4</c:v>
                </c:pt>
                <c:pt idx="5854">
                  <c:v>2</c:v>
                </c:pt>
                <c:pt idx="5855">
                  <c:v>3</c:v>
                </c:pt>
                <c:pt idx="5856">
                  <c:v>3</c:v>
                </c:pt>
                <c:pt idx="5857">
                  <c:v>3</c:v>
                </c:pt>
                <c:pt idx="5858">
                  <c:v>5</c:v>
                </c:pt>
                <c:pt idx="5859">
                  <c:v>1</c:v>
                </c:pt>
                <c:pt idx="5860">
                  <c:v>6</c:v>
                </c:pt>
                <c:pt idx="5861">
                  <c:v>3</c:v>
                </c:pt>
                <c:pt idx="5862">
                  <c:v>3</c:v>
                </c:pt>
                <c:pt idx="5863">
                  <c:v>2</c:v>
                </c:pt>
                <c:pt idx="5864">
                  <c:v>3</c:v>
                </c:pt>
                <c:pt idx="5865">
                  <c:v>3</c:v>
                </c:pt>
                <c:pt idx="5866">
                  <c:v>3</c:v>
                </c:pt>
                <c:pt idx="5867">
                  <c:v>5</c:v>
                </c:pt>
                <c:pt idx="5868">
                  <c:v>2</c:v>
                </c:pt>
                <c:pt idx="5869">
                  <c:v>3</c:v>
                </c:pt>
                <c:pt idx="5870">
                  <c:v>1</c:v>
                </c:pt>
                <c:pt idx="5871">
                  <c:v>2</c:v>
                </c:pt>
                <c:pt idx="5872">
                  <c:v>7</c:v>
                </c:pt>
                <c:pt idx="5873">
                  <c:v>3</c:v>
                </c:pt>
                <c:pt idx="5874">
                  <c:v>0</c:v>
                </c:pt>
                <c:pt idx="5875">
                  <c:v>2</c:v>
                </c:pt>
                <c:pt idx="5876">
                  <c:v>3</c:v>
                </c:pt>
                <c:pt idx="5877">
                  <c:v>6</c:v>
                </c:pt>
                <c:pt idx="5878">
                  <c:v>4</c:v>
                </c:pt>
                <c:pt idx="5879">
                  <c:v>1</c:v>
                </c:pt>
                <c:pt idx="5880">
                  <c:v>3</c:v>
                </c:pt>
                <c:pt idx="5881">
                  <c:v>4</c:v>
                </c:pt>
                <c:pt idx="5882">
                  <c:v>1</c:v>
                </c:pt>
                <c:pt idx="5883">
                  <c:v>3</c:v>
                </c:pt>
                <c:pt idx="5884">
                  <c:v>2</c:v>
                </c:pt>
                <c:pt idx="5885">
                  <c:v>5</c:v>
                </c:pt>
                <c:pt idx="5886">
                  <c:v>2</c:v>
                </c:pt>
                <c:pt idx="5887">
                  <c:v>2</c:v>
                </c:pt>
                <c:pt idx="5888">
                  <c:v>0</c:v>
                </c:pt>
                <c:pt idx="5889">
                  <c:v>4</c:v>
                </c:pt>
                <c:pt idx="5890">
                  <c:v>1</c:v>
                </c:pt>
                <c:pt idx="5891">
                  <c:v>4</c:v>
                </c:pt>
                <c:pt idx="5892">
                  <c:v>2</c:v>
                </c:pt>
                <c:pt idx="5893">
                  <c:v>1</c:v>
                </c:pt>
                <c:pt idx="5894">
                  <c:v>1</c:v>
                </c:pt>
                <c:pt idx="5895">
                  <c:v>2</c:v>
                </c:pt>
                <c:pt idx="5896">
                  <c:v>1</c:v>
                </c:pt>
                <c:pt idx="5897">
                  <c:v>6</c:v>
                </c:pt>
                <c:pt idx="5898">
                  <c:v>1</c:v>
                </c:pt>
                <c:pt idx="5899">
                  <c:v>5</c:v>
                </c:pt>
                <c:pt idx="5900">
                  <c:v>2</c:v>
                </c:pt>
                <c:pt idx="5901">
                  <c:v>4</c:v>
                </c:pt>
                <c:pt idx="5902">
                  <c:v>3</c:v>
                </c:pt>
                <c:pt idx="5903">
                  <c:v>4</c:v>
                </c:pt>
                <c:pt idx="5904">
                  <c:v>4</c:v>
                </c:pt>
                <c:pt idx="5905">
                  <c:v>4</c:v>
                </c:pt>
                <c:pt idx="5906">
                  <c:v>1</c:v>
                </c:pt>
                <c:pt idx="5907">
                  <c:v>3</c:v>
                </c:pt>
                <c:pt idx="5908">
                  <c:v>0</c:v>
                </c:pt>
                <c:pt idx="5909">
                  <c:v>1</c:v>
                </c:pt>
                <c:pt idx="5910">
                  <c:v>4</c:v>
                </c:pt>
                <c:pt idx="5911">
                  <c:v>3</c:v>
                </c:pt>
                <c:pt idx="5912">
                  <c:v>1</c:v>
                </c:pt>
                <c:pt idx="5913">
                  <c:v>2</c:v>
                </c:pt>
                <c:pt idx="5914">
                  <c:v>1</c:v>
                </c:pt>
                <c:pt idx="5915">
                  <c:v>2</c:v>
                </c:pt>
                <c:pt idx="5916">
                  <c:v>2</c:v>
                </c:pt>
                <c:pt idx="5917">
                  <c:v>3</c:v>
                </c:pt>
                <c:pt idx="5918">
                  <c:v>8</c:v>
                </c:pt>
                <c:pt idx="5919">
                  <c:v>3</c:v>
                </c:pt>
                <c:pt idx="5920">
                  <c:v>3</c:v>
                </c:pt>
                <c:pt idx="5921">
                  <c:v>2</c:v>
                </c:pt>
                <c:pt idx="5922">
                  <c:v>2</c:v>
                </c:pt>
                <c:pt idx="5923">
                  <c:v>3</c:v>
                </c:pt>
                <c:pt idx="5924">
                  <c:v>2</c:v>
                </c:pt>
                <c:pt idx="5925">
                  <c:v>1</c:v>
                </c:pt>
                <c:pt idx="5926">
                  <c:v>1</c:v>
                </c:pt>
                <c:pt idx="5927">
                  <c:v>2</c:v>
                </c:pt>
                <c:pt idx="5928">
                  <c:v>3</c:v>
                </c:pt>
                <c:pt idx="5929">
                  <c:v>3</c:v>
                </c:pt>
                <c:pt idx="5930">
                  <c:v>1</c:v>
                </c:pt>
                <c:pt idx="5931">
                  <c:v>3</c:v>
                </c:pt>
                <c:pt idx="5932">
                  <c:v>5</c:v>
                </c:pt>
                <c:pt idx="5933">
                  <c:v>3</c:v>
                </c:pt>
                <c:pt idx="5934">
                  <c:v>4</c:v>
                </c:pt>
                <c:pt idx="5935">
                  <c:v>7</c:v>
                </c:pt>
                <c:pt idx="5936">
                  <c:v>2</c:v>
                </c:pt>
                <c:pt idx="5937">
                  <c:v>1</c:v>
                </c:pt>
                <c:pt idx="5938">
                  <c:v>1</c:v>
                </c:pt>
                <c:pt idx="5939">
                  <c:v>5</c:v>
                </c:pt>
                <c:pt idx="5940">
                  <c:v>3</c:v>
                </c:pt>
                <c:pt idx="5941">
                  <c:v>4</c:v>
                </c:pt>
                <c:pt idx="5942">
                  <c:v>2</c:v>
                </c:pt>
                <c:pt idx="5943">
                  <c:v>1</c:v>
                </c:pt>
                <c:pt idx="5944">
                  <c:v>2</c:v>
                </c:pt>
                <c:pt idx="5945">
                  <c:v>4</c:v>
                </c:pt>
                <c:pt idx="5946">
                  <c:v>1</c:v>
                </c:pt>
                <c:pt idx="5947">
                  <c:v>3</c:v>
                </c:pt>
                <c:pt idx="5948">
                  <c:v>3</c:v>
                </c:pt>
                <c:pt idx="5949">
                  <c:v>6</c:v>
                </c:pt>
                <c:pt idx="5950">
                  <c:v>4</c:v>
                </c:pt>
                <c:pt idx="5951">
                  <c:v>2</c:v>
                </c:pt>
                <c:pt idx="5952">
                  <c:v>1</c:v>
                </c:pt>
                <c:pt idx="5953">
                  <c:v>2</c:v>
                </c:pt>
                <c:pt idx="5954">
                  <c:v>5</c:v>
                </c:pt>
                <c:pt idx="5955">
                  <c:v>1</c:v>
                </c:pt>
                <c:pt idx="5956">
                  <c:v>0</c:v>
                </c:pt>
                <c:pt idx="5957">
                  <c:v>4</c:v>
                </c:pt>
                <c:pt idx="5958">
                  <c:v>2</c:v>
                </c:pt>
                <c:pt idx="5959">
                  <c:v>4</c:v>
                </c:pt>
                <c:pt idx="5960">
                  <c:v>2</c:v>
                </c:pt>
                <c:pt idx="5961">
                  <c:v>3</c:v>
                </c:pt>
                <c:pt idx="5962">
                  <c:v>4</c:v>
                </c:pt>
                <c:pt idx="5963">
                  <c:v>3</c:v>
                </c:pt>
                <c:pt idx="5964">
                  <c:v>3</c:v>
                </c:pt>
                <c:pt idx="5965">
                  <c:v>5</c:v>
                </c:pt>
                <c:pt idx="5966">
                  <c:v>5</c:v>
                </c:pt>
                <c:pt idx="5967">
                  <c:v>2</c:v>
                </c:pt>
                <c:pt idx="5968">
                  <c:v>2</c:v>
                </c:pt>
                <c:pt idx="5969">
                  <c:v>3</c:v>
                </c:pt>
                <c:pt idx="5970">
                  <c:v>3</c:v>
                </c:pt>
                <c:pt idx="5971">
                  <c:v>5</c:v>
                </c:pt>
                <c:pt idx="5972">
                  <c:v>6</c:v>
                </c:pt>
                <c:pt idx="5973">
                  <c:v>3</c:v>
                </c:pt>
                <c:pt idx="5974">
                  <c:v>1</c:v>
                </c:pt>
                <c:pt idx="5975">
                  <c:v>4</c:v>
                </c:pt>
                <c:pt idx="5976">
                  <c:v>1</c:v>
                </c:pt>
                <c:pt idx="5977">
                  <c:v>2</c:v>
                </c:pt>
                <c:pt idx="5978">
                  <c:v>1</c:v>
                </c:pt>
                <c:pt idx="5979">
                  <c:v>1</c:v>
                </c:pt>
                <c:pt idx="5980">
                  <c:v>2</c:v>
                </c:pt>
                <c:pt idx="5981">
                  <c:v>2</c:v>
                </c:pt>
                <c:pt idx="5982">
                  <c:v>1</c:v>
                </c:pt>
                <c:pt idx="5983">
                  <c:v>1</c:v>
                </c:pt>
                <c:pt idx="5984">
                  <c:v>1</c:v>
                </c:pt>
                <c:pt idx="5985">
                  <c:v>2</c:v>
                </c:pt>
                <c:pt idx="5986">
                  <c:v>5</c:v>
                </c:pt>
                <c:pt idx="5987">
                  <c:v>3</c:v>
                </c:pt>
                <c:pt idx="5988">
                  <c:v>3</c:v>
                </c:pt>
                <c:pt idx="5989">
                  <c:v>3</c:v>
                </c:pt>
                <c:pt idx="5990">
                  <c:v>3</c:v>
                </c:pt>
                <c:pt idx="5991">
                  <c:v>0</c:v>
                </c:pt>
                <c:pt idx="5992">
                  <c:v>2</c:v>
                </c:pt>
                <c:pt idx="5993">
                  <c:v>2</c:v>
                </c:pt>
                <c:pt idx="5994">
                  <c:v>3</c:v>
                </c:pt>
                <c:pt idx="5995">
                  <c:v>2</c:v>
                </c:pt>
                <c:pt idx="5996">
                  <c:v>2</c:v>
                </c:pt>
                <c:pt idx="5997">
                  <c:v>2</c:v>
                </c:pt>
                <c:pt idx="5998">
                  <c:v>6</c:v>
                </c:pt>
                <c:pt idx="5999">
                  <c:v>3</c:v>
                </c:pt>
                <c:pt idx="6000">
                  <c:v>3</c:v>
                </c:pt>
                <c:pt idx="6001">
                  <c:v>3</c:v>
                </c:pt>
                <c:pt idx="6002">
                  <c:v>2</c:v>
                </c:pt>
                <c:pt idx="6003">
                  <c:v>1</c:v>
                </c:pt>
                <c:pt idx="6004">
                  <c:v>5</c:v>
                </c:pt>
                <c:pt idx="6005">
                  <c:v>3</c:v>
                </c:pt>
                <c:pt idx="6006">
                  <c:v>3</c:v>
                </c:pt>
                <c:pt idx="6007">
                  <c:v>2</c:v>
                </c:pt>
                <c:pt idx="6008">
                  <c:v>3</c:v>
                </c:pt>
                <c:pt idx="6009">
                  <c:v>3</c:v>
                </c:pt>
                <c:pt idx="6010">
                  <c:v>3</c:v>
                </c:pt>
                <c:pt idx="6011">
                  <c:v>3</c:v>
                </c:pt>
                <c:pt idx="6012">
                  <c:v>3</c:v>
                </c:pt>
                <c:pt idx="6013">
                  <c:v>1</c:v>
                </c:pt>
                <c:pt idx="6014">
                  <c:v>2</c:v>
                </c:pt>
                <c:pt idx="6015">
                  <c:v>4</c:v>
                </c:pt>
                <c:pt idx="6016">
                  <c:v>1</c:v>
                </c:pt>
                <c:pt idx="6017">
                  <c:v>2</c:v>
                </c:pt>
                <c:pt idx="6018">
                  <c:v>5</c:v>
                </c:pt>
                <c:pt idx="6019">
                  <c:v>1</c:v>
                </c:pt>
                <c:pt idx="6020">
                  <c:v>0</c:v>
                </c:pt>
                <c:pt idx="6021">
                  <c:v>4</c:v>
                </c:pt>
                <c:pt idx="6022">
                  <c:v>3</c:v>
                </c:pt>
                <c:pt idx="6023">
                  <c:v>5</c:v>
                </c:pt>
                <c:pt idx="6024">
                  <c:v>2</c:v>
                </c:pt>
                <c:pt idx="6025">
                  <c:v>3</c:v>
                </c:pt>
                <c:pt idx="6026">
                  <c:v>0</c:v>
                </c:pt>
                <c:pt idx="6027">
                  <c:v>2</c:v>
                </c:pt>
                <c:pt idx="6028">
                  <c:v>4</c:v>
                </c:pt>
                <c:pt idx="6029">
                  <c:v>1</c:v>
                </c:pt>
                <c:pt idx="6030">
                  <c:v>2</c:v>
                </c:pt>
                <c:pt idx="6031">
                  <c:v>4</c:v>
                </c:pt>
                <c:pt idx="6032">
                  <c:v>3</c:v>
                </c:pt>
                <c:pt idx="6033">
                  <c:v>2</c:v>
                </c:pt>
                <c:pt idx="6034">
                  <c:v>5</c:v>
                </c:pt>
                <c:pt idx="6035">
                  <c:v>5</c:v>
                </c:pt>
                <c:pt idx="6036">
                  <c:v>6</c:v>
                </c:pt>
                <c:pt idx="6037">
                  <c:v>2</c:v>
                </c:pt>
                <c:pt idx="6038">
                  <c:v>6</c:v>
                </c:pt>
                <c:pt idx="6039">
                  <c:v>3</c:v>
                </c:pt>
                <c:pt idx="6040">
                  <c:v>3</c:v>
                </c:pt>
                <c:pt idx="6041">
                  <c:v>1</c:v>
                </c:pt>
                <c:pt idx="6042">
                  <c:v>6</c:v>
                </c:pt>
                <c:pt idx="6043">
                  <c:v>7</c:v>
                </c:pt>
                <c:pt idx="6044">
                  <c:v>0</c:v>
                </c:pt>
                <c:pt idx="6045">
                  <c:v>3</c:v>
                </c:pt>
                <c:pt idx="6046">
                  <c:v>3</c:v>
                </c:pt>
                <c:pt idx="6047">
                  <c:v>2</c:v>
                </c:pt>
                <c:pt idx="6048">
                  <c:v>1</c:v>
                </c:pt>
                <c:pt idx="6049">
                  <c:v>5</c:v>
                </c:pt>
                <c:pt idx="6050">
                  <c:v>1</c:v>
                </c:pt>
                <c:pt idx="6051">
                  <c:v>1</c:v>
                </c:pt>
                <c:pt idx="6052">
                  <c:v>3</c:v>
                </c:pt>
                <c:pt idx="6053">
                  <c:v>3</c:v>
                </c:pt>
                <c:pt idx="6054">
                  <c:v>2</c:v>
                </c:pt>
                <c:pt idx="6055">
                  <c:v>5</c:v>
                </c:pt>
                <c:pt idx="6056">
                  <c:v>5</c:v>
                </c:pt>
                <c:pt idx="6057">
                  <c:v>2</c:v>
                </c:pt>
                <c:pt idx="6058">
                  <c:v>1</c:v>
                </c:pt>
                <c:pt idx="6059">
                  <c:v>1</c:v>
                </c:pt>
                <c:pt idx="6060">
                  <c:v>2</c:v>
                </c:pt>
                <c:pt idx="6061">
                  <c:v>3</c:v>
                </c:pt>
                <c:pt idx="6062">
                  <c:v>6</c:v>
                </c:pt>
                <c:pt idx="6063">
                  <c:v>3</c:v>
                </c:pt>
                <c:pt idx="6064">
                  <c:v>5</c:v>
                </c:pt>
                <c:pt idx="6065">
                  <c:v>2</c:v>
                </c:pt>
                <c:pt idx="6066">
                  <c:v>2</c:v>
                </c:pt>
                <c:pt idx="6067">
                  <c:v>3</c:v>
                </c:pt>
                <c:pt idx="6068">
                  <c:v>3</c:v>
                </c:pt>
                <c:pt idx="6069">
                  <c:v>4</c:v>
                </c:pt>
                <c:pt idx="6070">
                  <c:v>5</c:v>
                </c:pt>
                <c:pt idx="6071">
                  <c:v>5</c:v>
                </c:pt>
                <c:pt idx="6072">
                  <c:v>3</c:v>
                </c:pt>
                <c:pt idx="6073">
                  <c:v>2</c:v>
                </c:pt>
                <c:pt idx="6074">
                  <c:v>2</c:v>
                </c:pt>
                <c:pt idx="6075">
                  <c:v>5</c:v>
                </c:pt>
                <c:pt idx="6076">
                  <c:v>4</c:v>
                </c:pt>
                <c:pt idx="6077">
                  <c:v>3</c:v>
                </c:pt>
                <c:pt idx="6078">
                  <c:v>2</c:v>
                </c:pt>
                <c:pt idx="6079">
                  <c:v>4</c:v>
                </c:pt>
                <c:pt idx="6080">
                  <c:v>2</c:v>
                </c:pt>
                <c:pt idx="6081">
                  <c:v>1</c:v>
                </c:pt>
                <c:pt idx="6082">
                  <c:v>2</c:v>
                </c:pt>
                <c:pt idx="6083">
                  <c:v>2</c:v>
                </c:pt>
                <c:pt idx="6084">
                  <c:v>1</c:v>
                </c:pt>
                <c:pt idx="6085">
                  <c:v>3</c:v>
                </c:pt>
                <c:pt idx="6086">
                  <c:v>2</c:v>
                </c:pt>
                <c:pt idx="6087">
                  <c:v>4</c:v>
                </c:pt>
                <c:pt idx="6088">
                  <c:v>2</c:v>
                </c:pt>
                <c:pt idx="6089">
                  <c:v>2</c:v>
                </c:pt>
                <c:pt idx="6090">
                  <c:v>5</c:v>
                </c:pt>
                <c:pt idx="6091">
                  <c:v>1</c:v>
                </c:pt>
                <c:pt idx="6092">
                  <c:v>4</c:v>
                </c:pt>
                <c:pt idx="6093">
                  <c:v>5</c:v>
                </c:pt>
                <c:pt idx="6094">
                  <c:v>3</c:v>
                </c:pt>
                <c:pt idx="6095">
                  <c:v>4</c:v>
                </c:pt>
                <c:pt idx="6096">
                  <c:v>3</c:v>
                </c:pt>
                <c:pt idx="6097">
                  <c:v>1</c:v>
                </c:pt>
                <c:pt idx="6098">
                  <c:v>2</c:v>
                </c:pt>
                <c:pt idx="6099">
                  <c:v>3</c:v>
                </c:pt>
                <c:pt idx="6100">
                  <c:v>2</c:v>
                </c:pt>
                <c:pt idx="6101">
                  <c:v>1</c:v>
                </c:pt>
                <c:pt idx="6102">
                  <c:v>3</c:v>
                </c:pt>
                <c:pt idx="6103">
                  <c:v>3</c:v>
                </c:pt>
                <c:pt idx="6104">
                  <c:v>0</c:v>
                </c:pt>
                <c:pt idx="6105">
                  <c:v>1</c:v>
                </c:pt>
                <c:pt idx="6106">
                  <c:v>1</c:v>
                </c:pt>
                <c:pt idx="6107">
                  <c:v>1</c:v>
                </c:pt>
                <c:pt idx="6108">
                  <c:v>3</c:v>
                </c:pt>
                <c:pt idx="6109">
                  <c:v>5</c:v>
                </c:pt>
                <c:pt idx="6110">
                  <c:v>4</c:v>
                </c:pt>
                <c:pt idx="6111">
                  <c:v>2</c:v>
                </c:pt>
                <c:pt idx="6112">
                  <c:v>2</c:v>
                </c:pt>
                <c:pt idx="6113">
                  <c:v>2</c:v>
                </c:pt>
                <c:pt idx="6114">
                  <c:v>3</c:v>
                </c:pt>
                <c:pt idx="6115">
                  <c:v>5</c:v>
                </c:pt>
                <c:pt idx="6116">
                  <c:v>4</c:v>
                </c:pt>
                <c:pt idx="6117">
                  <c:v>1</c:v>
                </c:pt>
                <c:pt idx="6118">
                  <c:v>1</c:v>
                </c:pt>
                <c:pt idx="6119">
                  <c:v>2</c:v>
                </c:pt>
                <c:pt idx="6120">
                  <c:v>1</c:v>
                </c:pt>
                <c:pt idx="6121">
                  <c:v>3</c:v>
                </c:pt>
                <c:pt idx="6122">
                  <c:v>3</c:v>
                </c:pt>
                <c:pt idx="6123">
                  <c:v>4</c:v>
                </c:pt>
                <c:pt idx="6124">
                  <c:v>2</c:v>
                </c:pt>
                <c:pt idx="6125">
                  <c:v>4</c:v>
                </c:pt>
                <c:pt idx="6126">
                  <c:v>4</c:v>
                </c:pt>
                <c:pt idx="6127">
                  <c:v>6</c:v>
                </c:pt>
                <c:pt idx="6128">
                  <c:v>0</c:v>
                </c:pt>
                <c:pt idx="6129">
                  <c:v>3</c:v>
                </c:pt>
                <c:pt idx="6130">
                  <c:v>2</c:v>
                </c:pt>
                <c:pt idx="6131">
                  <c:v>3</c:v>
                </c:pt>
                <c:pt idx="6132">
                  <c:v>3</c:v>
                </c:pt>
                <c:pt idx="6133">
                  <c:v>1</c:v>
                </c:pt>
                <c:pt idx="6134">
                  <c:v>2</c:v>
                </c:pt>
                <c:pt idx="6135">
                  <c:v>3</c:v>
                </c:pt>
                <c:pt idx="6136">
                  <c:v>2</c:v>
                </c:pt>
                <c:pt idx="6137">
                  <c:v>2</c:v>
                </c:pt>
                <c:pt idx="6138">
                  <c:v>1</c:v>
                </c:pt>
                <c:pt idx="6139">
                  <c:v>2</c:v>
                </c:pt>
                <c:pt idx="6140">
                  <c:v>4</c:v>
                </c:pt>
                <c:pt idx="6141">
                  <c:v>2</c:v>
                </c:pt>
                <c:pt idx="6142">
                  <c:v>3</c:v>
                </c:pt>
                <c:pt idx="6143">
                  <c:v>5</c:v>
                </c:pt>
                <c:pt idx="6144">
                  <c:v>7</c:v>
                </c:pt>
                <c:pt idx="6145">
                  <c:v>2</c:v>
                </c:pt>
                <c:pt idx="6146">
                  <c:v>0</c:v>
                </c:pt>
                <c:pt idx="6147">
                  <c:v>3</c:v>
                </c:pt>
                <c:pt idx="6148">
                  <c:v>2</c:v>
                </c:pt>
                <c:pt idx="6149">
                  <c:v>3</c:v>
                </c:pt>
                <c:pt idx="6150">
                  <c:v>4</c:v>
                </c:pt>
                <c:pt idx="6151">
                  <c:v>8</c:v>
                </c:pt>
                <c:pt idx="6152">
                  <c:v>3</c:v>
                </c:pt>
                <c:pt idx="6153">
                  <c:v>2</c:v>
                </c:pt>
                <c:pt idx="6154">
                  <c:v>2</c:v>
                </c:pt>
                <c:pt idx="6155">
                  <c:v>3</c:v>
                </c:pt>
                <c:pt idx="6156">
                  <c:v>2</c:v>
                </c:pt>
                <c:pt idx="6157">
                  <c:v>2</c:v>
                </c:pt>
                <c:pt idx="6158">
                  <c:v>3</c:v>
                </c:pt>
                <c:pt idx="6159">
                  <c:v>5</c:v>
                </c:pt>
                <c:pt idx="6160">
                  <c:v>3</c:v>
                </c:pt>
                <c:pt idx="6161">
                  <c:v>6</c:v>
                </c:pt>
                <c:pt idx="6162">
                  <c:v>1</c:v>
                </c:pt>
                <c:pt idx="6163">
                  <c:v>3</c:v>
                </c:pt>
                <c:pt idx="6164">
                  <c:v>3</c:v>
                </c:pt>
                <c:pt idx="6165">
                  <c:v>0</c:v>
                </c:pt>
                <c:pt idx="6166">
                  <c:v>2</c:v>
                </c:pt>
                <c:pt idx="6167">
                  <c:v>3</c:v>
                </c:pt>
                <c:pt idx="6168">
                  <c:v>4</c:v>
                </c:pt>
                <c:pt idx="6169">
                  <c:v>7</c:v>
                </c:pt>
                <c:pt idx="6170">
                  <c:v>2</c:v>
                </c:pt>
                <c:pt idx="6171">
                  <c:v>4</c:v>
                </c:pt>
                <c:pt idx="6172">
                  <c:v>0</c:v>
                </c:pt>
                <c:pt idx="6173">
                  <c:v>0</c:v>
                </c:pt>
                <c:pt idx="6174">
                  <c:v>1</c:v>
                </c:pt>
                <c:pt idx="6175">
                  <c:v>0</c:v>
                </c:pt>
                <c:pt idx="6176">
                  <c:v>5</c:v>
                </c:pt>
                <c:pt idx="6177">
                  <c:v>2</c:v>
                </c:pt>
                <c:pt idx="6178">
                  <c:v>5</c:v>
                </c:pt>
                <c:pt idx="6179">
                  <c:v>3</c:v>
                </c:pt>
                <c:pt idx="6180">
                  <c:v>3</c:v>
                </c:pt>
                <c:pt idx="6181">
                  <c:v>2</c:v>
                </c:pt>
                <c:pt idx="6182">
                  <c:v>1</c:v>
                </c:pt>
                <c:pt idx="6183">
                  <c:v>2</c:v>
                </c:pt>
                <c:pt idx="6184">
                  <c:v>2</c:v>
                </c:pt>
                <c:pt idx="6185">
                  <c:v>5</c:v>
                </c:pt>
                <c:pt idx="6186">
                  <c:v>5</c:v>
                </c:pt>
                <c:pt idx="6187">
                  <c:v>2</c:v>
                </c:pt>
                <c:pt idx="6188">
                  <c:v>3</c:v>
                </c:pt>
                <c:pt idx="6189">
                  <c:v>4</c:v>
                </c:pt>
                <c:pt idx="6190">
                  <c:v>3</c:v>
                </c:pt>
                <c:pt idx="6191">
                  <c:v>5</c:v>
                </c:pt>
                <c:pt idx="6192">
                  <c:v>1</c:v>
                </c:pt>
                <c:pt idx="6193">
                  <c:v>4</c:v>
                </c:pt>
                <c:pt idx="6194">
                  <c:v>5</c:v>
                </c:pt>
                <c:pt idx="6195">
                  <c:v>1</c:v>
                </c:pt>
                <c:pt idx="6196">
                  <c:v>2</c:v>
                </c:pt>
                <c:pt idx="6197">
                  <c:v>5</c:v>
                </c:pt>
                <c:pt idx="6198">
                  <c:v>2</c:v>
                </c:pt>
                <c:pt idx="6199">
                  <c:v>3</c:v>
                </c:pt>
                <c:pt idx="6200">
                  <c:v>4</c:v>
                </c:pt>
                <c:pt idx="6201">
                  <c:v>2</c:v>
                </c:pt>
                <c:pt idx="6202">
                  <c:v>6</c:v>
                </c:pt>
                <c:pt idx="6203">
                  <c:v>0</c:v>
                </c:pt>
                <c:pt idx="6204">
                  <c:v>2</c:v>
                </c:pt>
                <c:pt idx="6205">
                  <c:v>0</c:v>
                </c:pt>
                <c:pt idx="6206">
                  <c:v>2</c:v>
                </c:pt>
                <c:pt idx="6207">
                  <c:v>2</c:v>
                </c:pt>
                <c:pt idx="6208">
                  <c:v>0</c:v>
                </c:pt>
                <c:pt idx="6209">
                  <c:v>3</c:v>
                </c:pt>
                <c:pt idx="6210">
                  <c:v>5</c:v>
                </c:pt>
                <c:pt idx="6211">
                  <c:v>4</c:v>
                </c:pt>
                <c:pt idx="6212">
                  <c:v>2</c:v>
                </c:pt>
                <c:pt idx="6213">
                  <c:v>1</c:v>
                </c:pt>
                <c:pt idx="6214">
                  <c:v>1</c:v>
                </c:pt>
                <c:pt idx="6215">
                  <c:v>2</c:v>
                </c:pt>
                <c:pt idx="6216">
                  <c:v>2</c:v>
                </c:pt>
                <c:pt idx="6217">
                  <c:v>3</c:v>
                </c:pt>
                <c:pt idx="6218">
                  <c:v>2</c:v>
                </c:pt>
                <c:pt idx="6219">
                  <c:v>7</c:v>
                </c:pt>
                <c:pt idx="6220">
                  <c:v>3</c:v>
                </c:pt>
                <c:pt idx="6221">
                  <c:v>2</c:v>
                </c:pt>
                <c:pt idx="6222">
                  <c:v>2</c:v>
                </c:pt>
                <c:pt idx="6223">
                  <c:v>3</c:v>
                </c:pt>
                <c:pt idx="6224">
                  <c:v>3</c:v>
                </c:pt>
                <c:pt idx="6225">
                  <c:v>6</c:v>
                </c:pt>
                <c:pt idx="6226">
                  <c:v>3</c:v>
                </c:pt>
                <c:pt idx="6227">
                  <c:v>2</c:v>
                </c:pt>
                <c:pt idx="6228">
                  <c:v>3</c:v>
                </c:pt>
                <c:pt idx="6229">
                  <c:v>1</c:v>
                </c:pt>
                <c:pt idx="6230">
                  <c:v>4</c:v>
                </c:pt>
                <c:pt idx="6231">
                  <c:v>4</c:v>
                </c:pt>
                <c:pt idx="6232">
                  <c:v>0</c:v>
                </c:pt>
                <c:pt idx="6233">
                  <c:v>2</c:v>
                </c:pt>
                <c:pt idx="6234">
                  <c:v>2</c:v>
                </c:pt>
                <c:pt idx="6235">
                  <c:v>3</c:v>
                </c:pt>
                <c:pt idx="6236">
                  <c:v>3</c:v>
                </c:pt>
                <c:pt idx="6237">
                  <c:v>1</c:v>
                </c:pt>
                <c:pt idx="6238">
                  <c:v>2</c:v>
                </c:pt>
                <c:pt idx="6239">
                  <c:v>3</c:v>
                </c:pt>
                <c:pt idx="6240">
                  <c:v>1</c:v>
                </c:pt>
                <c:pt idx="6241">
                  <c:v>4</c:v>
                </c:pt>
                <c:pt idx="6242">
                  <c:v>2</c:v>
                </c:pt>
                <c:pt idx="6243">
                  <c:v>1</c:v>
                </c:pt>
                <c:pt idx="6244">
                  <c:v>1</c:v>
                </c:pt>
                <c:pt idx="6245">
                  <c:v>6</c:v>
                </c:pt>
                <c:pt idx="6246">
                  <c:v>2</c:v>
                </c:pt>
                <c:pt idx="6247">
                  <c:v>3</c:v>
                </c:pt>
                <c:pt idx="6248">
                  <c:v>3</c:v>
                </c:pt>
                <c:pt idx="6249">
                  <c:v>2</c:v>
                </c:pt>
                <c:pt idx="6250">
                  <c:v>2</c:v>
                </c:pt>
                <c:pt idx="6251">
                  <c:v>3</c:v>
                </c:pt>
                <c:pt idx="6252">
                  <c:v>2</c:v>
                </c:pt>
                <c:pt idx="6253">
                  <c:v>2</c:v>
                </c:pt>
                <c:pt idx="6254">
                  <c:v>3</c:v>
                </c:pt>
                <c:pt idx="6255">
                  <c:v>4</c:v>
                </c:pt>
                <c:pt idx="6256">
                  <c:v>3</c:v>
                </c:pt>
                <c:pt idx="6257">
                  <c:v>4</c:v>
                </c:pt>
                <c:pt idx="6258">
                  <c:v>1</c:v>
                </c:pt>
                <c:pt idx="6259">
                  <c:v>2</c:v>
                </c:pt>
                <c:pt idx="6260">
                  <c:v>2</c:v>
                </c:pt>
                <c:pt idx="6261">
                  <c:v>1</c:v>
                </c:pt>
                <c:pt idx="6262">
                  <c:v>0</c:v>
                </c:pt>
                <c:pt idx="6263">
                  <c:v>2</c:v>
                </c:pt>
                <c:pt idx="6264">
                  <c:v>2</c:v>
                </c:pt>
                <c:pt idx="6265">
                  <c:v>2</c:v>
                </c:pt>
                <c:pt idx="6266">
                  <c:v>3</c:v>
                </c:pt>
                <c:pt idx="6267">
                  <c:v>0</c:v>
                </c:pt>
                <c:pt idx="6268">
                  <c:v>2</c:v>
                </c:pt>
                <c:pt idx="6269">
                  <c:v>0</c:v>
                </c:pt>
                <c:pt idx="6270">
                  <c:v>0</c:v>
                </c:pt>
                <c:pt idx="6271">
                  <c:v>3</c:v>
                </c:pt>
                <c:pt idx="6272">
                  <c:v>5</c:v>
                </c:pt>
                <c:pt idx="6273">
                  <c:v>6</c:v>
                </c:pt>
                <c:pt idx="6274">
                  <c:v>2</c:v>
                </c:pt>
                <c:pt idx="6275">
                  <c:v>1</c:v>
                </c:pt>
                <c:pt idx="6276">
                  <c:v>1</c:v>
                </c:pt>
                <c:pt idx="6277">
                  <c:v>3</c:v>
                </c:pt>
                <c:pt idx="6278">
                  <c:v>0</c:v>
                </c:pt>
                <c:pt idx="6279">
                  <c:v>6</c:v>
                </c:pt>
                <c:pt idx="6280">
                  <c:v>2</c:v>
                </c:pt>
                <c:pt idx="6281">
                  <c:v>2</c:v>
                </c:pt>
                <c:pt idx="6282">
                  <c:v>0</c:v>
                </c:pt>
                <c:pt idx="6283">
                  <c:v>2</c:v>
                </c:pt>
                <c:pt idx="6284">
                  <c:v>3</c:v>
                </c:pt>
                <c:pt idx="6285">
                  <c:v>1</c:v>
                </c:pt>
                <c:pt idx="6286">
                  <c:v>2</c:v>
                </c:pt>
                <c:pt idx="6287">
                  <c:v>1</c:v>
                </c:pt>
                <c:pt idx="6288">
                  <c:v>4</c:v>
                </c:pt>
                <c:pt idx="6289">
                  <c:v>4</c:v>
                </c:pt>
                <c:pt idx="6290">
                  <c:v>4</c:v>
                </c:pt>
                <c:pt idx="6291">
                  <c:v>2</c:v>
                </c:pt>
                <c:pt idx="6292">
                  <c:v>5</c:v>
                </c:pt>
                <c:pt idx="6293">
                  <c:v>5</c:v>
                </c:pt>
                <c:pt idx="6294">
                  <c:v>4</c:v>
                </c:pt>
                <c:pt idx="6295">
                  <c:v>1</c:v>
                </c:pt>
                <c:pt idx="6296">
                  <c:v>2</c:v>
                </c:pt>
                <c:pt idx="6297">
                  <c:v>4</c:v>
                </c:pt>
                <c:pt idx="6298">
                  <c:v>1</c:v>
                </c:pt>
                <c:pt idx="6299">
                  <c:v>2</c:v>
                </c:pt>
                <c:pt idx="6300">
                  <c:v>4</c:v>
                </c:pt>
                <c:pt idx="6301">
                  <c:v>1</c:v>
                </c:pt>
                <c:pt idx="6302">
                  <c:v>3</c:v>
                </c:pt>
                <c:pt idx="6303">
                  <c:v>4</c:v>
                </c:pt>
                <c:pt idx="6304">
                  <c:v>2</c:v>
                </c:pt>
                <c:pt idx="6305">
                  <c:v>4</c:v>
                </c:pt>
                <c:pt idx="6306">
                  <c:v>1</c:v>
                </c:pt>
                <c:pt idx="6307">
                  <c:v>3</c:v>
                </c:pt>
                <c:pt idx="6308">
                  <c:v>5</c:v>
                </c:pt>
                <c:pt idx="6309">
                  <c:v>1</c:v>
                </c:pt>
                <c:pt idx="6310">
                  <c:v>3</c:v>
                </c:pt>
                <c:pt idx="6311">
                  <c:v>2</c:v>
                </c:pt>
                <c:pt idx="6312">
                  <c:v>0</c:v>
                </c:pt>
                <c:pt idx="6313">
                  <c:v>1</c:v>
                </c:pt>
                <c:pt idx="6314">
                  <c:v>3</c:v>
                </c:pt>
                <c:pt idx="6315">
                  <c:v>0</c:v>
                </c:pt>
                <c:pt idx="6316">
                  <c:v>1</c:v>
                </c:pt>
                <c:pt idx="6317">
                  <c:v>2</c:v>
                </c:pt>
                <c:pt idx="6318">
                  <c:v>2</c:v>
                </c:pt>
                <c:pt idx="6319">
                  <c:v>6</c:v>
                </c:pt>
                <c:pt idx="6320">
                  <c:v>4</c:v>
                </c:pt>
                <c:pt idx="6321">
                  <c:v>0</c:v>
                </c:pt>
                <c:pt idx="6322">
                  <c:v>0</c:v>
                </c:pt>
                <c:pt idx="6323">
                  <c:v>5</c:v>
                </c:pt>
                <c:pt idx="6324">
                  <c:v>4</c:v>
                </c:pt>
                <c:pt idx="6325">
                  <c:v>2</c:v>
                </c:pt>
                <c:pt idx="6326">
                  <c:v>3</c:v>
                </c:pt>
                <c:pt idx="6327">
                  <c:v>3</c:v>
                </c:pt>
                <c:pt idx="6328">
                  <c:v>3</c:v>
                </c:pt>
                <c:pt idx="6329">
                  <c:v>2</c:v>
                </c:pt>
                <c:pt idx="6330">
                  <c:v>3</c:v>
                </c:pt>
                <c:pt idx="6331">
                  <c:v>3</c:v>
                </c:pt>
                <c:pt idx="6332">
                  <c:v>2</c:v>
                </c:pt>
                <c:pt idx="6333">
                  <c:v>0</c:v>
                </c:pt>
                <c:pt idx="6334">
                  <c:v>4</c:v>
                </c:pt>
                <c:pt idx="6335">
                  <c:v>5</c:v>
                </c:pt>
                <c:pt idx="6336">
                  <c:v>2</c:v>
                </c:pt>
                <c:pt idx="6337">
                  <c:v>1</c:v>
                </c:pt>
                <c:pt idx="6338">
                  <c:v>1</c:v>
                </c:pt>
                <c:pt idx="6339">
                  <c:v>1</c:v>
                </c:pt>
                <c:pt idx="6340">
                  <c:v>1</c:v>
                </c:pt>
                <c:pt idx="6341">
                  <c:v>1</c:v>
                </c:pt>
                <c:pt idx="6342">
                  <c:v>5</c:v>
                </c:pt>
                <c:pt idx="6343">
                  <c:v>3</c:v>
                </c:pt>
                <c:pt idx="6344">
                  <c:v>4</c:v>
                </c:pt>
                <c:pt idx="6345">
                  <c:v>3</c:v>
                </c:pt>
                <c:pt idx="6346">
                  <c:v>2</c:v>
                </c:pt>
                <c:pt idx="6347">
                  <c:v>4</c:v>
                </c:pt>
                <c:pt idx="6348">
                  <c:v>0</c:v>
                </c:pt>
                <c:pt idx="6349">
                  <c:v>0</c:v>
                </c:pt>
                <c:pt idx="6350">
                  <c:v>3</c:v>
                </c:pt>
                <c:pt idx="6351">
                  <c:v>2</c:v>
                </c:pt>
                <c:pt idx="6352">
                  <c:v>6</c:v>
                </c:pt>
                <c:pt idx="6353">
                  <c:v>3</c:v>
                </c:pt>
                <c:pt idx="6354">
                  <c:v>7</c:v>
                </c:pt>
                <c:pt idx="6355">
                  <c:v>3</c:v>
                </c:pt>
                <c:pt idx="6356">
                  <c:v>5</c:v>
                </c:pt>
                <c:pt idx="6357">
                  <c:v>2</c:v>
                </c:pt>
                <c:pt idx="6358">
                  <c:v>4</c:v>
                </c:pt>
                <c:pt idx="6359">
                  <c:v>1</c:v>
                </c:pt>
                <c:pt idx="6360">
                  <c:v>3</c:v>
                </c:pt>
                <c:pt idx="6361">
                  <c:v>4</c:v>
                </c:pt>
                <c:pt idx="6362">
                  <c:v>4</c:v>
                </c:pt>
                <c:pt idx="6363">
                  <c:v>3</c:v>
                </c:pt>
                <c:pt idx="6364">
                  <c:v>3</c:v>
                </c:pt>
                <c:pt idx="6365">
                  <c:v>0</c:v>
                </c:pt>
                <c:pt idx="6366">
                  <c:v>2</c:v>
                </c:pt>
                <c:pt idx="6367">
                  <c:v>1</c:v>
                </c:pt>
                <c:pt idx="6368">
                  <c:v>2</c:v>
                </c:pt>
                <c:pt idx="6369">
                  <c:v>3</c:v>
                </c:pt>
                <c:pt idx="6370">
                  <c:v>1</c:v>
                </c:pt>
                <c:pt idx="6371">
                  <c:v>2</c:v>
                </c:pt>
                <c:pt idx="6372">
                  <c:v>2</c:v>
                </c:pt>
                <c:pt idx="6373">
                  <c:v>3</c:v>
                </c:pt>
                <c:pt idx="6374">
                  <c:v>3</c:v>
                </c:pt>
                <c:pt idx="6375">
                  <c:v>3</c:v>
                </c:pt>
                <c:pt idx="6376">
                  <c:v>1</c:v>
                </c:pt>
                <c:pt idx="6377">
                  <c:v>2</c:v>
                </c:pt>
                <c:pt idx="6378">
                  <c:v>0</c:v>
                </c:pt>
                <c:pt idx="6379">
                  <c:v>2</c:v>
                </c:pt>
                <c:pt idx="6380">
                  <c:v>1</c:v>
                </c:pt>
                <c:pt idx="6381">
                  <c:v>0</c:v>
                </c:pt>
                <c:pt idx="6382">
                  <c:v>3</c:v>
                </c:pt>
                <c:pt idx="6383">
                  <c:v>1</c:v>
                </c:pt>
                <c:pt idx="6384">
                  <c:v>6</c:v>
                </c:pt>
                <c:pt idx="6385">
                  <c:v>2</c:v>
                </c:pt>
                <c:pt idx="6386">
                  <c:v>4</c:v>
                </c:pt>
                <c:pt idx="6387">
                  <c:v>2</c:v>
                </c:pt>
                <c:pt idx="6388">
                  <c:v>1</c:v>
                </c:pt>
                <c:pt idx="6389">
                  <c:v>4</c:v>
                </c:pt>
                <c:pt idx="6390">
                  <c:v>3</c:v>
                </c:pt>
                <c:pt idx="6391">
                  <c:v>4</c:v>
                </c:pt>
                <c:pt idx="6392">
                  <c:v>5</c:v>
                </c:pt>
                <c:pt idx="6393">
                  <c:v>6</c:v>
                </c:pt>
                <c:pt idx="6394">
                  <c:v>2</c:v>
                </c:pt>
                <c:pt idx="6395">
                  <c:v>2</c:v>
                </c:pt>
                <c:pt idx="6396">
                  <c:v>1</c:v>
                </c:pt>
                <c:pt idx="6397">
                  <c:v>2</c:v>
                </c:pt>
                <c:pt idx="6398">
                  <c:v>4</c:v>
                </c:pt>
                <c:pt idx="6399">
                  <c:v>4</c:v>
                </c:pt>
                <c:pt idx="6400">
                  <c:v>3</c:v>
                </c:pt>
                <c:pt idx="6401">
                  <c:v>1</c:v>
                </c:pt>
                <c:pt idx="6402">
                  <c:v>2</c:v>
                </c:pt>
                <c:pt idx="6403">
                  <c:v>4</c:v>
                </c:pt>
                <c:pt idx="6404">
                  <c:v>3</c:v>
                </c:pt>
                <c:pt idx="6405">
                  <c:v>3</c:v>
                </c:pt>
                <c:pt idx="6406">
                  <c:v>4</c:v>
                </c:pt>
                <c:pt idx="6407">
                  <c:v>3</c:v>
                </c:pt>
                <c:pt idx="6408">
                  <c:v>2</c:v>
                </c:pt>
                <c:pt idx="6409">
                  <c:v>3</c:v>
                </c:pt>
                <c:pt idx="6410">
                  <c:v>1</c:v>
                </c:pt>
                <c:pt idx="6411">
                  <c:v>3</c:v>
                </c:pt>
                <c:pt idx="6412">
                  <c:v>5</c:v>
                </c:pt>
                <c:pt idx="6413">
                  <c:v>2</c:v>
                </c:pt>
                <c:pt idx="6414">
                  <c:v>2</c:v>
                </c:pt>
                <c:pt idx="6415">
                  <c:v>0</c:v>
                </c:pt>
                <c:pt idx="6416">
                  <c:v>2</c:v>
                </c:pt>
                <c:pt idx="6417">
                  <c:v>2</c:v>
                </c:pt>
                <c:pt idx="6418">
                  <c:v>2</c:v>
                </c:pt>
                <c:pt idx="6419">
                  <c:v>4</c:v>
                </c:pt>
                <c:pt idx="6420">
                  <c:v>2</c:v>
                </c:pt>
                <c:pt idx="6421">
                  <c:v>2</c:v>
                </c:pt>
                <c:pt idx="6422">
                  <c:v>6</c:v>
                </c:pt>
                <c:pt idx="6423">
                  <c:v>5</c:v>
                </c:pt>
                <c:pt idx="6424">
                  <c:v>1</c:v>
                </c:pt>
                <c:pt idx="6425">
                  <c:v>3</c:v>
                </c:pt>
                <c:pt idx="6426">
                  <c:v>2</c:v>
                </c:pt>
                <c:pt idx="6427">
                  <c:v>6</c:v>
                </c:pt>
                <c:pt idx="6428">
                  <c:v>3</c:v>
                </c:pt>
                <c:pt idx="6429">
                  <c:v>1</c:v>
                </c:pt>
                <c:pt idx="6430">
                  <c:v>2</c:v>
                </c:pt>
                <c:pt idx="6431">
                  <c:v>5</c:v>
                </c:pt>
                <c:pt idx="6432">
                  <c:v>0</c:v>
                </c:pt>
                <c:pt idx="6433">
                  <c:v>4</c:v>
                </c:pt>
                <c:pt idx="6434">
                  <c:v>1</c:v>
                </c:pt>
                <c:pt idx="6435">
                  <c:v>3</c:v>
                </c:pt>
                <c:pt idx="6436">
                  <c:v>5</c:v>
                </c:pt>
                <c:pt idx="6437">
                  <c:v>2</c:v>
                </c:pt>
                <c:pt idx="6438">
                  <c:v>3</c:v>
                </c:pt>
                <c:pt idx="6439">
                  <c:v>2</c:v>
                </c:pt>
                <c:pt idx="6440">
                  <c:v>1</c:v>
                </c:pt>
                <c:pt idx="6441">
                  <c:v>2</c:v>
                </c:pt>
                <c:pt idx="6442">
                  <c:v>1</c:v>
                </c:pt>
                <c:pt idx="6443">
                  <c:v>2</c:v>
                </c:pt>
                <c:pt idx="6444">
                  <c:v>3</c:v>
                </c:pt>
                <c:pt idx="6445">
                  <c:v>0</c:v>
                </c:pt>
                <c:pt idx="6446">
                  <c:v>4</c:v>
                </c:pt>
                <c:pt idx="6447">
                  <c:v>3</c:v>
                </c:pt>
                <c:pt idx="6448">
                  <c:v>1</c:v>
                </c:pt>
                <c:pt idx="6449">
                  <c:v>6</c:v>
                </c:pt>
                <c:pt idx="6450">
                  <c:v>3</c:v>
                </c:pt>
                <c:pt idx="6451">
                  <c:v>2</c:v>
                </c:pt>
                <c:pt idx="6452">
                  <c:v>4</c:v>
                </c:pt>
                <c:pt idx="6453">
                  <c:v>1</c:v>
                </c:pt>
                <c:pt idx="6454">
                  <c:v>6</c:v>
                </c:pt>
                <c:pt idx="6455">
                  <c:v>8</c:v>
                </c:pt>
                <c:pt idx="6456">
                  <c:v>4</c:v>
                </c:pt>
                <c:pt idx="6457">
                  <c:v>5</c:v>
                </c:pt>
                <c:pt idx="6458">
                  <c:v>2</c:v>
                </c:pt>
                <c:pt idx="6459">
                  <c:v>3</c:v>
                </c:pt>
                <c:pt idx="6460">
                  <c:v>3</c:v>
                </c:pt>
                <c:pt idx="6461">
                  <c:v>2</c:v>
                </c:pt>
                <c:pt idx="6462">
                  <c:v>4</c:v>
                </c:pt>
                <c:pt idx="6463">
                  <c:v>2</c:v>
                </c:pt>
                <c:pt idx="6464">
                  <c:v>2</c:v>
                </c:pt>
                <c:pt idx="6465">
                  <c:v>7</c:v>
                </c:pt>
                <c:pt idx="6466">
                  <c:v>2</c:v>
                </c:pt>
                <c:pt idx="6467">
                  <c:v>2</c:v>
                </c:pt>
                <c:pt idx="6468">
                  <c:v>5</c:v>
                </c:pt>
                <c:pt idx="6469">
                  <c:v>3</c:v>
                </c:pt>
                <c:pt idx="6470">
                  <c:v>3</c:v>
                </c:pt>
                <c:pt idx="6471">
                  <c:v>3</c:v>
                </c:pt>
                <c:pt idx="6472">
                  <c:v>4</c:v>
                </c:pt>
                <c:pt idx="6473">
                  <c:v>2</c:v>
                </c:pt>
                <c:pt idx="6474">
                  <c:v>4</c:v>
                </c:pt>
                <c:pt idx="6475">
                  <c:v>2</c:v>
                </c:pt>
                <c:pt idx="6476">
                  <c:v>2</c:v>
                </c:pt>
                <c:pt idx="6477">
                  <c:v>1</c:v>
                </c:pt>
                <c:pt idx="6478">
                  <c:v>0</c:v>
                </c:pt>
                <c:pt idx="6479">
                  <c:v>1</c:v>
                </c:pt>
                <c:pt idx="6480">
                  <c:v>1</c:v>
                </c:pt>
                <c:pt idx="6481">
                  <c:v>2</c:v>
                </c:pt>
                <c:pt idx="6482">
                  <c:v>3</c:v>
                </c:pt>
                <c:pt idx="6483">
                  <c:v>3</c:v>
                </c:pt>
                <c:pt idx="6484">
                  <c:v>4</c:v>
                </c:pt>
                <c:pt idx="6485">
                  <c:v>2</c:v>
                </c:pt>
                <c:pt idx="6486">
                  <c:v>1</c:v>
                </c:pt>
                <c:pt idx="6487">
                  <c:v>3</c:v>
                </c:pt>
                <c:pt idx="6488">
                  <c:v>0</c:v>
                </c:pt>
                <c:pt idx="6489">
                  <c:v>3</c:v>
                </c:pt>
                <c:pt idx="6490">
                  <c:v>2</c:v>
                </c:pt>
                <c:pt idx="6491">
                  <c:v>1</c:v>
                </c:pt>
                <c:pt idx="6492">
                  <c:v>1</c:v>
                </c:pt>
                <c:pt idx="6493">
                  <c:v>1</c:v>
                </c:pt>
                <c:pt idx="6494">
                  <c:v>4</c:v>
                </c:pt>
                <c:pt idx="6495">
                  <c:v>1</c:v>
                </c:pt>
                <c:pt idx="6496">
                  <c:v>5</c:v>
                </c:pt>
                <c:pt idx="6497">
                  <c:v>3</c:v>
                </c:pt>
                <c:pt idx="6498">
                  <c:v>0</c:v>
                </c:pt>
                <c:pt idx="6499">
                  <c:v>1</c:v>
                </c:pt>
                <c:pt idx="6500">
                  <c:v>2</c:v>
                </c:pt>
                <c:pt idx="6501">
                  <c:v>2</c:v>
                </c:pt>
                <c:pt idx="6502">
                  <c:v>2</c:v>
                </c:pt>
                <c:pt idx="6503">
                  <c:v>4</c:v>
                </c:pt>
                <c:pt idx="6504">
                  <c:v>1</c:v>
                </c:pt>
                <c:pt idx="6505">
                  <c:v>5</c:v>
                </c:pt>
                <c:pt idx="6506">
                  <c:v>5</c:v>
                </c:pt>
                <c:pt idx="6507">
                  <c:v>2</c:v>
                </c:pt>
                <c:pt idx="6508">
                  <c:v>4</c:v>
                </c:pt>
                <c:pt idx="6509">
                  <c:v>3</c:v>
                </c:pt>
                <c:pt idx="6510">
                  <c:v>1</c:v>
                </c:pt>
                <c:pt idx="6511">
                  <c:v>4</c:v>
                </c:pt>
                <c:pt idx="6512">
                  <c:v>3</c:v>
                </c:pt>
                <c:pt idx="6513">
                  <c:v>5</c:v>
                </c:pt>
                <c:pt idx="6514">
                  <c:v>4</c:v>
                </c:pt>
                <c:pt idx="6515">
                  <c:v>3</c:v>
                </c:pt>
                <c:pt idx="6516">
                  <c:v>2</c:v>
                </c:pt>
                <c:pt idx="6517">
                  <c:v>5</c:v>
                </c:pt>
                <c:pt idx="6518">
                  <c:v>4</c:v>
                </c:pt>
                <c:pt idx="6519">
                  <c:v>0</c:v>
                </c:pt>
                <c:pt idx="6520">
                  <c:v>0</c:v>
                </c:pt>
                <c:pt idx="6521">
                  <c:v>2</c:v>
                </c:pt>
                <c:pt idx="6522">
                  <c:v>1</c:v>
                </c:pt>
                <c:pt idx="6523">
                  <c:v>0</c:v>
                </c:pt>
                <c:pt idx="6524">
                  <c:v>4</c:v>
                </c:pt>
                <c:pt idx="6525">
                  <c:v>4</c:v>
                </c:pt>
                <c:pt idx="6526">
                  <c:v>1</c:v>
                </c:pt>
                <c:pt idx="6527">
                  <c:v>1</c:v>
                </c:pt>
                <c:pt idx="6528">
                  <c:v>1</c:v>
                </c:pt>
                <c:pt idx="6529">
                  <c:v>2</c:v>
                </c:pt>
                <c:pt idx="6530">
                  <c:v>5</c:v>
                </c:pt>
                <c:pt idx="6531">
                  <c:v>5</c:v>
                </c:pt>
                <c:pt idx="6532">
                  <c:v>1</c:v>
                </c:pt>
                <c:pt idx="6533">
                  <c:v>3</c:v>
                </c:pt>
                <c:pt idx="6534">
                  <c:v>2</c:v>
                </c:pt>
                <c:pt idx="6535">
                  <c:v>3</c:v>
                </c:pt>
                <c:pt idx="6536">
                  <c:v>3</c:v>
                </c:pt>
                <c:pt idx="6537">
                  <c:v>5</c:v>
                </c:pt>
                <c:pt idx="6538">
                  <c:v>4</c:v>
                </c:pt>
                <c:pt idx="6539">
                  <c:v>1</c:v>
                </c:pt>
                <c:pt idx="6540">
                  <c:v>4</c:v>
                </c:pt>
                <c:pt idx="6541">
                  <c:v>2</c:v>
                </c:pt>
                <c:pt idx="6542">
                  <c:v>4</c:v>
                </c:pt>
                <c:pt idx="6543">
                  <c:v>1</c:v>
                </c:pt>
                <c:pt idx="6544">
                  <c:v>3</c:v>
                </c:pt>
                <c:pt idx="6545">
                  <c:v>1</c:v>
                </c:pt>
                <c:pt idx="6546">
                  <c:v>6</c:v>
                </c:pt>
                <c:pt idx="6547">
                  <c:v>6</c:v>
                </c:pt>
                <c:pt idx="6548">
                  <c:v>3</c:v>
                </c:pt>
                <c:pt idx="6549">
                  <c:v>2</c:v>
                </c:pt>
                <c:pt idx="6550">
                  <c:v>4</c:v>
                </c:pt>
                <c:pt idx="6551">
                  <c:v>3</c:v>
                </c:pt>
                <c:pt idx="6552">
                  <c:v>2</c:v>
                </c:pt>
                <c:pt idx="6553">
                  <c:v>2</c:v>
                </c:pt>
                <c:pt idx="6554">
                  <c:v>7</c:v>
                </c:pt>
                <c:pt idx="6555">
                  <c:v>2</c:v>
                </c:pt>
                <c:pt idx="6556">
                  <c:v>3</c:v>
                </c:pt>
                <c:pt idx="6557">
                  <c:v>1</c:v>
                </c:pt>
                <c:pt idx="6558">
                  <c:v>1</c:v>
                </c:pt>
                <c:pt idx="6559">
                  <c:v>3</c:v>
                </c:pt>
                <c:pt idx="6560">
                  <c:v>4</c:v>
                </c:pt>
                <c:pt idx="6561">
                  <c:v>4</c:v>
                </c:pt>
                <c:pt idx="6562">
                  <c:v>2</c:v>
                </c:pt>
                <c:pt idx="6563">
                  <c:v>3</c:v>
                </c:pt>
                <c:pt idx="6564">
                  <c:v>3</c:v>
                </c:pt>
                <c:pt idx="6565">
                  <c:v>3</c:v>
                </c:pt>
                <c:pt idx="6566">
                  <c:v>0</c:v>
                </c:pt>
                <c:pt idx="6567">
                  <c:v>1</c:v>
                </c:pt>
                <c:pt idx="6568">
                  <c:v>3</c:v>
                </c:pt>
                <c:pt idx="6569">
                  <c:v>6</c:v>
                </c:pt>
                <c:pt idx="6570">
                  <c:v>1</c:v>
                </c:pt>
                <c:pt idx="6571">
                  <c:v>1</c:v>
                </c:pt>
                <c:pt idx="6572">
                  <c:v>5</c:v>
                </c:pt>
                <c:pt idx="6573">
                  <c:v>4</c:v>
                </c:pt>
                <c:pt idx="6574">
                  <c:v>3</c:v>
                </c:pt>
                <c:pt idx="6575">
                  <c:v>4</c:v>
                </c:pt>
                <c:pt idx="6576">
                  <c:v>1</c:v>
                </c:pt>
                <c:pt idx="6577">
                  <c:v>1</c:v>
                </c:pt>
                <c:pt idx="6578">
                  <c:v>2</c:v>
                </c:pt>
                <c:pt idx="6579">
                  <c:v>6</c:v>
                </c:pt>
                <c:pt idx="6580">
                  <c:v>7</c:v>
                </c:pt>
                <c:pt idx="6581">
                  <c:v>1</c:v>
                </c:pt>
                <c:pt idx="6582">
                  <c:v>2</c:v>
                </c:pt>
                <c:pt idx="6583">
                  <c:v>2</c:v>
                </c:pt>
                <c:pt idx="6584">
                  <c:v>3</c:v>
                </c:pt>
                <c:pt idx="6585">
                  <c:v>3</c:v>
                </c:pt>
                <c:pt idx="6586">
                  <c:v>3</c:v>
                </c:pt>
                <c:pt idx="6587">
                  <c:v>2</c:v>
                </c:pt>
                <c:pt idx="6588">
                  <c:v>3</c:v>
                </c:pt>
                <c:pt idx="6589">
                  <c:v>2</c:v>
                </c:pt>
                <c:pt idx="6590">
                  <c:v>2</c:v>
                </c:pt>
                <c:pt idx="6591">
                  <c:v>1</c:v>
                </c:pt>
                <c:pt idx="6592">
                  <c:v>3</c:v>
                </c:pt>
                <c:pt idx="6593">
                  <c:v>5</c:v>
                </c:pt>
                <c:pt idx="6594">
                  <c:v>1</c:v>
                </c:pt>
                <c:pt idx="6595">
                  <c:v>3</c:v>
                </c:pt>
                <c:pt idx="6596">
                  <c:v>1</c:v>
                </c:pt>
                <c:pt idx="6597">
                  <c:v>5</c:v>
                </c:pt>
                <c:pt idx="6598">
                  <c:v>2</c:v>
                </c:pt>
                <c:pt idx="6599">
                  <c:v>4</c:v>
                </c:pt>
                <c:pt idx="6600">
                  <c:v>2</c:v>
                </c:pt>
                <c:pt idx="6601">
                  <c:v>1</c:v>
                </c:pt>
                <c:pt idx="6602">
                  <c:v>2</c:v>
                </c:pt>
                <c:pt idx="6603">
                  <c:v>4</c:v>
                </c:pt>
                <c:pt idx="6604">
                  <c:v>2</c:v>
                </c:pt>
                <c:pt idx="6605">
                  <c:v>0</c:v>
                </c:pt>
                <c:pt idx="6606">
                  <c:v>2</c:v>
                </c:pt>
                <c:pt idx="6607">
                  <c:v>2</c:v>
                </c:pt>
                <c:pt idx="6608">
                  <c:v>1</c:v>
                </c:pt>
                <c:pt idx="6609">
                  <c:v>1</c:v>
                </c:pt>
                <c:pt idx="6610">
                  <c:v>4</c:v>
                </c:pt>
                <c:pt idx="6611">
                  <c:v>1</c:v>
                </c:pt>
                <c:pt idx="6612">
                  <c:v>1</c:v>
                </c:pt>
                <c:pt idx="6613">
                  <c:v>1</c:v>
                </c:pt>
                <c:pt idx="6614">
                  <c:v>1</c:v>
                </c:pt>
                <c:pt idx="6615">
                  <c:v>1</c:v>
                </c:pt>
                <c:pt idx="6616">
                  <c:v>5</c:v>
                </c:pt>
                <c:pt idx="6617">
                  <c:v>1</c:v>
                </c:pt>
                <c:pt idx="6618">
                  <c:v>3</c:v>
                </c:pt>
                <c:pt idx="6619">
                  <c:v>0</c:v>
                </c:pt>
                <c:pt idx="6620">
                  <c:v>1</c:v>
                </c:pt>
                <c:pt idx="6621">
                  <c:v>2</c:v>
                </c:pt>
                <c:pt idx="6622">
                  <c:v>6</c:v>
                </c:pt>
                <c:pt idx="6623">
                  <c:v>2</c:v>
                </c:pt>
                <c:pt idx="6624">
                  <c:v>1</c:v>
                </c:pt>
                <c:pt idx="6625">
                  <c:v>6</c:v>
                </c:pt>
                <c:pt idx="6626">
                  <c:v>3</c:v>
                </c:pt>
                <c:pt idx="6627">
                  <c:v>3</c:v>
                </c:pt>
                <c:pt idx="6628">
                  <c:v>2</c:v>
                </c:pt>
                <c:pt idx="6629">
                  <c:v>3</c:v>
                </c:pt>
                <c:pt idx="6630">
                  <c:v>4</c:v>
                </c:pt>
                <c:pt idx="6631">
                  <c:v>4</c:v>
                </c:pt>
                <c:pt idx="6632">
                  <c:v>4</c:v>
                </c:pt>
                <c:pt idx="6633">
                  <c:v>2</c:v>
                </c:pt>
                <c:pt idx="6634">
                  <c:v>1</c:v>
                </c:pt>
                <c:pt idx="6635">
                  <c:v>1</c:v>
                </c:pt>
                <c:pt idx="6636">
                  <c:v>0</c:v>
                </c:pt>
                <c:pt idx="6637">
                  <c:v>3</c:v>
                </c:pt>
                <c:pt idx="6638">
                  <c:v>3</c:v>
                </c:pt>
                <c:pt idx="6639">
                  <c:v>4</c:v>
                </c:pt>
                <c:pt idx="6640">
                  <c:v>3</c:v>
                </c:pt>
                <c:pt idx="6641">
                  <c:v>1</c:v>
                </c:pt>
                <c:pt idx="6642">
                  <c:v>3</c:v>
                </c:pt>
                <c:pt idx="6643">
                  <c:v>3</c:v>
                </c:pt>
                <c:pt idx="6644">
                  <c:v>4</c:v>
                </c:pt>
                <c:pt idx="6645">
                  <c:v>4</c:v>
                </c:pt>
                <c:pt idx="6646">
                  <c:v>2</c:v>
                </c:pt>
                <c:pt idx="6647">
                  <c:v>2</c:v>
                </c:pt>
                <c:pt idx="6648">
                  <c:v>5</c:v>
                </c:pt>
                <c:pt idx="6649">
                  <c:v>4</c:v>
                </c:pt>
                <c:pt idx="6650">
                  <c:v>4</c:v>
                </c:pt>
                <c:pt idx="6651">
                  <c:v>2</c:v>
                </c:pt>
                <c:pt idx="6652">
                  <c:v>0</c:v>
                </c:pt>
                <c:pt idx="6653">
                  <c:v>2</c:v>
                </c:pt>
                <c:pt idx="6654">
                  <c:v>3</c:v>
                </c:pt>
                <c:pt idx="6655">
                  <c:v>2</c:v>
                </c:pt>
                <c:pt idx="6656">
                  <c:v>4</c:v>
                </c:pt>
                <c:pt idx="6657">
                  <c:v>2</c:v>
                </c:pt>
                <c:pt idx="6658">
                  <c:v>2</c:v>
                </c:pt>
                <c:pt idx="6659">
                  <c:v>5</c:v>
                </c:pt>
                <c:pt idx="6660">
                  <c:v>3</c:v>
                </c:pt>
                <c:pt idx="6661">
                  <c:v>4</c:v>
                </c:pt>
                <c:pt idx="6662">
                  <c:v>5</c:v>
                </c:pt>
                <c:pt idx="6663">
                  <c:v>3</c:v>
                </c:pt>
                <c:pt idx="6664">
                  <c:v>1</c:v>
                </c:pt>
                <c:pt idx="6665">
                  <c:v>3</c:v>
                </c:pt>
                <c:pt idx="6666">
                  <c:v>2</c:v>
                </c:pt>
                <c:pt idx="6667">
                  <c:v>2</c:v>
                </c:pt>
                <c:pt idx="6668">
                  <c:v>3</c:v>
                </c:pt>
                <c:pt idx="6669">
                  <c:v>0</c:v>
                </c:pt>
                <c:pt idx="6670">
                  <c:v>2</c:v>
                </c:pt>
                <c:pt idx="6671">
                  <c:v>2</c:v>
                </c:pt>
                <c:pt idx="6672">
                  <c:v>7</c:v>
                </c:pt>
                <c:pt idx="6673">
                  <c:v>4</c:v>
                </c:pt>
                <c:pt idx="6674">
                  <c:v>1</c:v>
                </c:pt>
                <c:pt idx="6675">
                  <c:v>2</c:v>
                </c:pt>
                <c:pt idx="6676">
                  <c:v>5</c:v>
                </c:pt>
                <c:pt idx="6677">
                  <c:v>4</c:v>
                </c:pt>
                <c:pt idx="6678">
                  <c:v>1</c:v>
                </c:pt>
                <c:pt idx="6679">
                  <c:v>2</c:v>
                </c:pt>
                <c:pt idx="6680">
                  <c:v>1</c:v>
                </c:pt>
                <c:pt idx="6681">
                  <c:v>3</c:v>
                </c:pt>
                <c:pt idx="6682">
                  <c:v>1</c:v>
                </c:pt>
                <c:pt idx="6683">
                  <c:v>2</c:v>
                </c:pt>
                <c:pt idx="6684">
                  <c:v>1</c:v>
                </c:pt>
                <c:pt idx="6685">
                  <c:v>5</c:v>
                </c:pt>
                <c:pt idx="6686">
                  <c:v>1</c:v>
                </c:pt>
                <c:pt idx="6687">
                  <c:v>3</c:v>
                </c:pt>
                <c:pt idx="6688">
                  <c:v>2</c:v>
                </c:pt>
                <c:pt idx="6689">
                  <c:v>4</c:v>
                </c:pt>
                <c:pt idx="6690">
                  <c:v>1</c:v>
                </c:pt>
                <c:pt idx="6691">
                  <c:v>1</c:v>
                </c:pt>
                <c:pt idx="6692">
                  <c:v>2</c:v>
                </c:pt>
                <c:pt idx="6693">
                  <c:v>3</c:v>
                </c:pt>
                <c:pt idx="6694">
                  <c:v>1</c:v>
                </c:pt>
                <c:pt idx="6695">
                  <c:v>3</c:v>
                </c:pt>
                <c:pt idx="6696">
                  <c:v>3</c:v>
                </c:pt>
                <c:pt idx="6697">
                  <c:v>1</c:v>
                </c:pt>
                <c:pt idx="6698">
                  <c:v>4</c:v>
                </c:pt>
                <c:pt idx="6699">
                  <c:v>3</c:v>
                </c:pt>
                <c:pt idx="6700">
                  <c:v>4</c:v>
                </c:pt>
                <c:pt idx="6701">
                  <c:v>2</c:v>
                </c:pt>
                <c:pt idx="6702">
                  <c:v>5</c:v>
                </c:pt>
                <c:pt idx="6703">
                  <c:v>3</c:v>
                </c:pt>
                <c:pt idx="6704">
                  <c:v>0</c:v>
                </c:pt>
                <c:pt idx="6705">
                  <c:v>4</c:v>
                </c:pt>
                <c:pt idx="6706">
                  <c:v>6</c:v>
                </c:pt>
                <c:pt idx="6707">
                  <c:v>3</c:v>
                </c:pt>
                <c:pt idx="6708">
                  <c:v>2</c:v>
                </c:pt>
                <c:pt idx="6709">
                  <c:v>2</c:v>
                </c:pt>
                <c:pt idx="6710">
                  <c:v>1</c:v>
                </c:pt>
                <c:pt idx="6711">
                  <c:v>2</c:v>
                </c:pt>
                <c:pt idx="6712">
                  <c:v>1</c:v>
                </c:pt>
                <c:pt idx="6713">
                  <c:v>4</c:v>
                </c:pt>
                <c:pt idx="6714">
                  <c:v>1</c:v>
                </c:pt>
                <c:pt idx="6715">
                  <c:v>1</c:v>
                </c:pt>
                <c:pt idx="6716">
                  <c:v>2</c:v>
                </c:pt>
                <c:pt idx="6717">
                  <c:v>4</c:v>
                </c:pt>
                <c:pt idx="6718">
                  <c:v>4</c:v>
                </c:pt>
                <c:pt idx="6719">
                  <c:v>3</c:v>
                </c:pt>
                <c:pt idx="6720">
                  <c:v>3</c:v>
                </c:pt>
                <c:pt idx="6721">
                  <c:v>1</c:v>
                </c:pt>
                <c:pt idx="6722">
                  <c:v>5</c:v>
                </c:pt>
                <c:pt idx="6723">
                  <c:v>3</c:v>
                </c:pt>
                <c:pt idx="6724">
                  <c:v>0</c:v>
                </c:pt>
                <c:pt idx="6725">
                  <c:v>2</c:v>
                </c:pt>
                <c:pt idx="6726">
                  <c:v>6</c:v>
                </c:pt>
                <c:pt idx="6727">
                  <c:v>1</c:v>
                </c:pt>
                <c:pt idx="6728">
                  <c:v>4</c:v>
                </c:pt>
                <c:pt idx="6729">
                  <c:v>2</c:v>
                </c:pt>
                <c:pt idx="6730">
                  <c:v>5</c:v>
                </c:pt>
                <c:pt idx="6731">
                  <c:v>2</c:v>
                </c:pt>
                <c:pt idx="6732">
                  <c:v>4</c:v>
                </c:pt>
                <c:pt idx="6733">
                  <c:v>1</c:v>
                </c:pt>
                <c:pt idx="6734">
                  <c:v>7</c:v>
                </c:pt>
                <c:pt idx="6735">
                  <c:v>2</c:v>
                </c:pt>
                <c:pt idx="6736">
                  <c:v>4</c:v>
                </c:pt>
                <c:pt idx="6737">
                  <c:v>2</c:v>
                </c:pt>
                <c:pt idx="6738">
                  <c:v>4</c:v>
                </c:pt>
                <c:pt idx="6739">
                  <c:v>2</c:v>
                </c:pt>
                <c:pt idx="6740">
                  <c:v>2</c:v>
                </c:pt>
                <c:pt idx="6741">
                  <c:v>3</c:v>
                </c:pt>
                <c:pt idx="6742">
                  <c:v>5</c:v>
                </c:pt>
                <c:pt idx="6743">
                  <c:v>3</c:v>
                </c:pt>
                <c:pt idx="6744">
                  <c:v>5</c:v>
                </c:pt>
                <c:pt idx="6745">
                  <c:v>1</c:v>
                </c:pt>
                <c:pt idx="6746">
                  <c:v>3</c:v>
                </c:pt>
                <c:pt idx="6747">
                  <c:v>1</c:v>
                </c:pt>
                <c:pt idx="6748">
                  <c:v>0</c:v>
                </c:pt>
                <c:pt idx="6749">
                  <c:v>2</c:v>
                </c:pt>
                <c:pt idx="6750">
                  <c:v>3</c:v>
                </c:pt>
                <c:pt idx="6751">
                  <c:v>2</c:v>
                </c:pt>
                <c:pt idx="6752">
                  <c:v>3</c:v>
                </c:pt>
                <c:pt idx="6753">
                  <c:v>3</c:v>
                </c:pt>
                <c:pt idx="6754">
                  <c:v>1</c:v>
                </c:pt>
                <c:pt idx="6755">
                  <c:v>4</c:v>
                </c:pt>
                <c:pt idx="6756">
                  <c:v>6</c:v>
                </c:pt>
                <c:pt idx="6757">
                  <c:v>3</c:v>
                </c:pt>
                <c:pt idx="6758">
                  <c:v>3</c:v>
                </c:pt>
                <c:pt idx="6759">
                  <c:v>4</c:v>
                </c:pt>
                <c:pt idx="6760">
                  <c:v>2</c:v>
                </c:pt>
                <c:pt idx="6761">
                  <c:v>1</c:v>
                </c:pt>
                <c:pt idx="6762">
                  <c:v>5</c:v>
                </c:pt>
                <c:pt idx="6763">
                  <c:v>1</c:v>
                </c:pt>
                <c:pt idx="6764">
                  <c:v>1</c:v>
                </c:pt>
                <c:pt idx="6765">
                  <c:v>5</c:v>
                </c:pt>
                <c:pt idx="6766">
                  <c:v>0</c:v>
                </c:pt>
                <c:pt idx="6767">
                  <c:v>2</c:v>
                </c:pt>
                <c:pt idx="6768">
                  <c:v>1</c:v>
                </c:pt>
                <c:pt idx="6769">
                  <c:v>2</c:v>
                </c:pt>
                <c:pt idx="6770">
                  <c:v>3</c:v>
                </c:pt>
                <c:pt idx="6771">
                  <c:v>4</c:v>
                </c:pt>
                <c:pt idx="6772">
                  <c:v>0</c:v>
                </c:pt>
                <c:pt idx="6773">
                  <c:v>1</c:v>
                </c:pt>
                <c:pt idx="6774">
                  <c:v>1</c:v>
                </c:pt>
                <c:pt idx="6775">
                  <c:v>2</c:v>
                </c:pt>
                <c:pt idx="6776">
                  <c:v>4</c:v>
                </c:pt>
                <c:pt idx="6777">
                  <c:v>1</c:v>
                </c:pt>
                <c:pt idx="6778">
                  <c:v>5</c:v>
                </c:pt>
                <c:pt idx="6779">
                  <c:v>4</c:v>
                </c:pt>
                <c:pt idx="6780">
                  <c:v>2</c:v>
                </c:pt>
                <c:pt idx="6781">
                  <c:v>0</c:v>
                </c:pt>
                <c:pt idx="6782">
                  <c:v>3</c:v>
                </c:pt>
                <c:pt idx="6783">
                  <c:v>5</c:v>
                </c:pt>
                <c:pt idx="6784">
                  <c:v>2</c:v>
                </c:pt>
                <c:pt idx="6785">
                  <c:v>4</c:v>
                </c:pt>
                <c:pt idx="6786">
                  <c:v>1</c:v>
                </c:pt>
                <c:pt idx="6787">
                  <c:v>3</c:v>
                </c:pt>
                <c:pt idx="6788">
                  <c:v>2</c:v>
                </c:pt>
                <c:pt idx="6789">
                  <c:v>7</c:v>
                </c:pt>
                <c:pt idx="6790">
                  <c:v>5</c:v>
                </c:pt>
                <c:pt idx="6791">
                  <c:v>5</c:v>
                </c:pt>
                <c:pt idx="6792">
                  <c:v>1</c:v>
                </c:pt>
                <c:pt idx="6793">
                  <c:v>2</c:v>
                </c:pt>
                <c:pt idx="6794">
                  <c:v>5</c:v>
                </c:pt>
                <c:pt idx="6795">
                  <c:v>2</c:v>
                </c:pt>
                <c:pt idx="6796">
                  <c:v>4</c:v>
                </c:pt>
                <c:pt idx="6797">
                  <c:v>2</c:v>
                </c:pt>
                <c:pt idx="6798">
                  <c:v>3</c:v>
                </c:pt>
                <c:pt idx="6799">
                  <c:v>1</c:v>
                </c:pt>
                <c:pt idx="6800">
                  <c:v>2</c:v>
                </c:pt>
                <c:pt idx="6801">
                  <c:v>3</c:v>
                </c:pt>
                <c:pt idx="6802">
                  <c:v>4</c:v>
                </c:pt>
                <c:pt idx="6803">
                  <c:v>2</c:v>
                </c:pt>
                <c:pt idx="6804">
                  <c:v>3</c:v>
                </c:pt>
                <c:pt idx="6805">
                  <c:v>1</c:v>
                </c:pt>
                <c:pt idx="6806">
                  <c:v>2</c:v>
                </c:pt>
                <c:pt idx="6807">
                  <c:v>2</c:v>
                </c:pt>
                <c:pt idx="6808">
                  <c:v>3</c:v>
                </c:pt>
                <c:pt idx="6809">
                  <c:v>2</c:v>
                </c:pt>
                <c:pt idx="6810">
                  <c:v>3</c:v>
                </c:pt>
                <c:pt idx="6811">
                  <c:v>1</c:v>
                </c:pt>
                <c:pt idx="6812">
                  <c:v>2</c:v>
                </c:pt>
                <c:pt idx="6813">
                  <c:v>3</c:v>
                </c:pt>
                <c:pt idx="6814">
                  <c:v>5</c:v>
                </c:pt>
                <c:pt idx="6815">
                  <c:v>2</c:v>
                </c:pt>
                <c:pt idx="6816">
                  <c:v>4</c:v>
                </c:pt>
                <c:pt idx="6817">
                  <c:v>1</c:v>
                </c:pt>
                <c:pt idx="6818">
                  <c:v>2</c:v>
                </c:pt>
                <c:pt idx="6819">
                  <c:v>2</c:v>
                </c:pt>
                <c:pt idx="6820">
                  <c:v>3</c:v>
                </c:pt>
                <c:pt idx="6821">
                  <c:v>1</c:v>
                </c:pt>
                <c:pt idx="6822">
                  <c:v>4</c:v>
                </c:pt>
                <c:pt idx="6823">
                  <c:v>1</c:v>
                </c:pt>
                <c:pt idx="6824">
                  <c:v>0</c:v>
                </c:pt>
                <c:pt idx="6825">
                  <c:v>2</c:v>
                </c:pt>
                <c:pt idx="6826">
                  <c:v>2</c:v>
                </c:pt>
                <c:pt idx="6827">
                  <c:v>3</c:v>
                </c:pt>
                <c:pt idx="6828">
                  <c:v>2</c:v>
                </c:pt>
                <c:pt idx="6829">
                  <c:v>2</c:v>
                </c:pt>
                <c:pt idx="6830">
                  <c:v>3</c:v>
                </c:pt>
                <c:pt idx="6831">
                  <c:v>2</c:v>
                </c:pt>
                <c:pt idx="6832">
                  <c:v>2</c:v>
                </c:pt>
                <c:pt idx="6833">
                  <c:v>1</c:v>
                </c:pt>
                <c:pt idx="6834">
                  <c:v>1</c:v>
                </c:pt>
                <c:pt idx="6835">
                  <c:v>1</c:v>
                </c:pt>
                <c:pt idx="6836">
                  <c:v>2</c:v>
                </c:pt>
                <c:pt idx="6837">
                  <c:v>2</c:v>
                </c:pt>
                <c:pt idx="6838">
                  <c:v>6</c:v>
                </c:pt>
                <c:pt idx="6839">
                  <c:v>2</c:v>
                </c:pt>
                <c:pt idx="6840">
                  <c:v>0</c:v>
                </c:pt>
                <c:pt idx="6841">
                  <c:v>3</c:v>
                </c:pt>
                <c:pt idx="6842">
                  <c:v>3</c:v>
                </c:pt>
                <c:pt idx="6843">
                  <c:v>6</c:v>
                </c:pt>
                <c:pt idx="6844">
                  <c:v>1</c:v>
                </c:pt>
                <c:pt idx="6845">
                  <c:v>2</c:v>
                </c:pt>
                <c:pt idx="6846">
                  <c:v>3</c:v>
                </c:pt>
                <c:pt idx="6847">
                  <c:v>0</c:v>
                </c:pt>
                <c:pt idx="6848">
                  <c:v>2</c:v>
                </c:pt>
                <c:pt idx="6849">
                  <c:v>3</c:v>
                </c:pt>
                <c:pt idx="6850">
                  <c:v>4</c:v>
                </c:pt>
                <c:pt idx="6851">
                  <c:v>7</c:v>
                </c:pt>
                <c:pt idx="6852">
                  <c:v>1</c:v>
                </c:pt>
                <c:pt idx="6853">
                  <c:v>0</c:v>
                </c:pt>
                <c:pt idx="6854">
                  <c:v>4</c:v>
                </c:pt>
                <c:pt idx="6855">
                  <c:v>3</c:v>
                </c:pt>
                <c:pt idx="6856">
                  <c:v>1</c:v>
                </c:pt>
                <c:pt idx="6857">
                  <c:v>0</c:v>
                </c:pt>
                <c:pt idx="6858">
                  <c:v>5</c:v>
                </c:pt>
                <c:pt idx="6859">
                  <c:v>3</c:v>
                </c:pt>
                <c:pt idx="6860">
                  <c:v>2</c:v>
                </c:pt>
                <c:pt idx="6861">
                  <c:v>0</c:v>
                </c:pt>
                <c:pt idx="6862">
                  <c:v>2</c:v>
                </c:pt>
                <c:pt idx="6863">
                  <c:v>3</c:v>
                </c:pt>
                <c:pt idx="6864">
                  <c:v>1</c:v>
                </c:pt>
                <c:pt idx="6865">
                  <c:v>2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2</c:v>
                </c:pt>
                <c:pt idx="6870">
                  <c:v>3</c:v>
                </c:pt>
                <c:pt idx="6871">
                  <c:v>2</c:v>
                </c:pt>
                <c:pt idx="6872">
                  <c:v>3</c:v>
                </c:pt>
                <c:pt idx="6873">
                  <c:v>3</c:v>
                </c:pt>
                <c:pt idx="6874">
                  <c:v>3</c:v>
                </c:pt>
                <c:pt idx="6875">
                  <c:v>2</c:v>
                </c:pt>
                <c:pt idx="6876">
                  <c:v>5</c:v>
                </c:pt>
                <c:pt idx="6877">
                  <c:v>2</c:v>
                </c:pt>
                <c:pt idx="6878">
                  <c:v>1</c:v>
                </c:pt>
                <c:pt idx="6879">
                  <c:v>4</c:v>
                </c:pt>
                <c:pt idx="6880">
                  <c:v>7</c:v>
                </c:pt>
                <c:pt idx="6881">
                  <c:v>2</c:v>
                </c:pt>
                <c:pt idx="6882">
                  <c:v>1</c:v>
                </c:pt>
                <c:pt idx="6883">
                  <c:v>1</c:v>
                </c:pt>
                <c:pt idx="6884">
                  <c:v>2</c:v>
                </c:pt>
                <c:pt idx="6885">
                  <c:v>1</c:v>
                </c:pt>
                <c:pt idx="6886">
                  <c:v>4</c:v>
                </c:pt>
                <c:pt idx="6887">
                  <c:v>1</c:v>
                </c:pt>
                <c:pt idx="6888">
                  <c:v>3</c:v>
                </c:pt>
                <c:pt idx="6889">
                  <c:v>3</c:v>
                </c:pt>
                <c:pt idx="6890">
                  <c:v>4</c:v>
                </c:pt>
                <c:pt idx="6891">
                  <c:v>0</c:v>
                </c:pt>
                <c:pt idx="6892">
                  <c:v>3</c:v>
                </c:pt>
                <c:pt idx="6893">
                  <c:v>0</c:v>
                </c:pt>
                <c:pt idx="6894">
                  <c:v>2</c:v>
                </c:pt>
                <c:pt idx="6895">
                  <c:v>2</c:v>
                </c:pt>
                <c:pt idx="6896">
                  <c:v>2</c:v>
                </c:pt>
                <c:pt idx="6897">
                  <c:v>1</c:v>
                </c:pt>
                <c:pt idx="6898">
                  <c:v>3</c:v>
                </c:pt>
                <c:pt idx="6899">
                  <c:v>1</c:v>
                </c:pt>
                <c:pt idx="6900">
                  <c:v>2</c:v>
                </c:pt>
                <c:pt idx="6901">
                  <c:v>3</c:v>
                </c:pt>
                <c:pt idx="6902">
                  <c:v>1</c:v>
                </c:pt>
                <c:pt idx="6903">
                  <c:v>0</c:v>
                </c:pt>
                <c:pt idx="6904">
                  <c:v>2</c:v>
                </c:pt>
                <c:pt idx="6905">
                  <c:v>2</c:v>
                </c:pt>
                <c:pt idx="6906">
                  <c:v>5</c:v>
                </c:pt>
                <c:pt idx="6907">
                  <c:v>4</c:v>
                </c:pt>
                <c:pt idx="6908">
                  <c:v>1</c:v>
                </c:pt>
                <c:pt idx="6909">
                  <c:v>1</c:v>
                </c:pt>
                <c:pt idx="6910">
                  <c:v>4</c:v>
                </c:pt>
                <c:pt idx="6911">
                  <c:v>2</c:v>
                </c:pt>
                <c:pt idx="6912">
                  <c:v>1</c:v>
                </c:pt>
                <c:pt idx="6913">
                  <c:v>0</c:v>
                </c:pt>
                <c:pt idx="6914">
                  <c:v>1</c:v>
                </c:pt>
                <c:pt idx="6915">
                  <c:v>1</c:v>
                </c:pt>
                <c:pt idx="6916">
                  <c:v>0</c:v>
                </c:pt>
                <c:pt idx="6917">
                  <c:v>4</c:v>
                </c:pt>
                <c:pt idx="6918">
                  <c:v>5</c:v>
                </c:pt>
                <c:pt idx="6919">
                  <c:v>4</c:v>
                </c:pt>
                <c:pt idx="6920">
                  <c:v>4</c:v>
                </c:pt>
                <c:pt idx="6921">
                  <c:v>0</c:v>
                </c:pt>
                <c:pt idx="6922">
                  <c:v>2</c:v>
                </c:pt>
                <c:pt idx="6923">
                  <c:v>1</c:v>
                </c:pt>
                <c:pt idx="6924">
                  <c:v>2</c:v>
                </c:pt>
                <c:pt idx="6925">
                  <c:v>0</c:v>
                </c:pt>
                <c:pt idx="6926">
                  <c:v>4</c:v>
                </c:pt>
                <c:pt idx="6927">
                  <c:v>1</c:v>
                </c:pt>
                <c:pt idx="6928">
                  <c:v>1</c:v>
                </c:pt>
                <c:pt idx="6929">
                  <c:v>0</c:v>
                </c:pt>
                <c:pt idx="6930">
                  <c:v>2</c:v>
                </c:pt>
                <c:pt idx="6931">
                  <c:v>2</c:v>
                </c:pt>
                <c:pt idx="6932">
                  <c:v>1</c:v>
                </c:pt>
                <c:pt idx="6933">
                  <c:v>0</c:v>
                </c:pt>
                <c:pt idx="6934">
                  <c:v>5</c:v>
                </c:pt>
                <c:pt idx="6935">
                  <c:v>4</c:v>
                </c:pt>
                <c:pt idx="6936">
                  <c:v>2</c:v>
                </c:pt>
                <c:pt idx="6937">
                  <c:v>3</c:v>
                </c:pt>
                <c:pt idx="6938">
                  <c:v>0</c:v>
                </c:pt>
                <c:pt idx="6939">
                  <c:v>4</c:v>
                </c:pt>
                <c:pt idx="6940">
                  <c:v>4</c:v>
                </c:pt>
                <c:pt idx="6941">
                  <c:v>0</c:v>
                </c:pt>
                <c:pt idx="6942">
                  <c:v>3</c:v>
                </c:pt>
                <c:pt idx="6943">
                  <c:v>3</c:v>
                </c:pt>
                <c:pt idx="6944">
                  <c:v>0</c:v>
                </c:pt>
                <c:pt idx="6945">
                  <c:v>6</c:v>
                </c:pt>
                <c:pt idx="6946">
                  <c:v>5</c:v>
                </c:pt>
                <c:pt idx="6947">
                  <c:v>2</c:v>
                </c:pt>
                <c:pt idx="6948">
                  <c:v>5</c:v>
                </c:pt>
                <c:pt idx="6949">
                  <c:v>0</c:v>
                </c:pt>
                <c:pt idx="6950">
                  <c:v>4</c:v>
                </c:pt>
                <c:pt idx="6951">
                  <c:v>4</c:v>
                </c:pt>
                <c:pt idx="6952">
                  <c:v>4</c:v>
                </c:pt>
                <c:pt idx="6953">
                  <c:v>1</c:v>
                </c:pt>
                <c:pt idx="6954">
                  <c:v>1</c:v>
                </c:pt>
                <c:pt idx="6955">
                  <c:v>3</c:v>
                </c:pt>
                <c:pt idx="6956">
                  <c:v>4</c:v>
                </c:pt>
                <c:pt idx="6957">
                  <c:v>1</c:v>
                </c:pt>
                <c:pt idx="6958">
                  <c:v>6</c:v>
                </c:pt>
                <c:pt idx="6959">
                  <c:v>2</c:v>
                </c:pt>
                <c:pt idx="6960">
                  <c:v>6</c:v>
                </c:pt>
                <c:pt idx="6961">
                  <c:v>1</c:v>
                </c:pt>
                <c:pt idx="6962">
                  <c:v>4</c:v>
                </c:pt>
                <c:pt idx="6963">
                  <c:v>3</c:v>
                </c:pt>
                <c:pt idx="6964">
                  <c:v>5</c:v>
                </c:pt>
                <c:pt idx="6965">
                  <c:v>2</c:v>
                </c:pt>
                <c:pt idx="6966">
                  <c:v>2</c:v>
                </c:pt>
                <c:pt idx="6967">
                  <c:v>2</c:v>
                </c:pt>
                <c:pt idx="6968">
                  <c:v>3</c:v>
                </c:pt>
                <c:pt idx="6969">
                  <c:v>0</c:v>
                </c:pt>
                <c:pt idx="6970">
                  <c:v>3</c:v>
                </c:pt>
                <c:pt idx="6971">
                  <c:v>5</c:v>
                </c:pt>
                <c:pt idx="6972">
                  <c:v>2</c:v>
                </c:pt>
                <c:pt idx="6973">
                  <c:v>5</c:v>
                </c:pt>
                <c:pt idx="6974">
                  <c:v>2</c:v>
                </c:pt>
                <c:pt idx="6975">
                  <c:v>1</c:v>
                </c:pt>
                <c:pt idx="6976">
                  <c:v>1</c:v>
                </c:pt>
                <c:pt idx="6977">
                  <c:v>3</c:v>
                </c:pt>
                <c:pt idx="6978">
                  <c:v>3</c:v>
                </c:pt>
                <c:pt idx="6979">
                  <c:v>4</c:v>
                </c:pt>
                <c:pt idx="6980">
                  <c:v>2</c:v>
                </c:pt>
                <c:pt idx="6981">
                  <c:v>3</c:v>
                </c:pt>
                <c:pt idx="6982">
                  <c:v>3</c:v>
                </c:pt>
                <c:pt idx="6983">
                  <c:v>2</c:v>
                </c:pt>
                <c:pt idx="6984">
                  <c:v>3</c:v>
                </c:pt>
                <c:pt idx="6985">
                  <c:v>1</c:v>
                </c:pt>
                <c:pt idx="6986">
                  <c:v>3</c:v>
                </c:pt>
                <c:pt idx="6987">
                  <c:v>3</c:v>
                </c:pt>
                <c:pt idx="6988">
                  <c:v>4</c:v>
                </c:pt>
                <c:pt idx="6989">
                  <c:v>1</c:v>
                </c:pt>
                <c:pt idx="6990">
                  <c:v>2</c:v>
                </c:pt>
                <c:pt idx="6991">
                  <c:v>3</c:v>
                </c:pt>
                <c:pt idx="6992">
                  <c:v>4</c:v>
                </c:pt>
                <c:pt idx="6993">
                  <c:v>2</c:v>
                </c:pt>
                <c:pt idx="6994">
                  <c:v>3</c:v>
                </c:pt>
                <c:pt idx="6995">
                  <c:v>3</c:v>
                </c:pt>
                <c:pt idx="6996">
                  <c:v>2</c:v>
                </c:pt>
                <c:pt idx="6997">
                  <c:v>2</c:v>
                </c:pt>
                <c:pt idx="6998">
                  <c:v>4</c:v>
                </c:pt>
                <c:pt idx="6999">
                  <c:v>3</c:v>
                </c:pt>
                <c:pt idx="7000">
                  <c:v>3</c:v>
                </c:pt>
                <c:pt idx="7001">
                  <c:v>1</c:v>
                </c:pt>
                <c:pt idx="7002">
                  <c:v>0</c:v>
                </c:pt>
                <c:pt idx="7003">
                  <c:v>3</c:v>
                </c:pt>
                <c:pt idx="7004">
                  <c:v>2</c:v>
                </c:pt>
                <c:pt idx="7005">
                  <c:v>2</c:v>
                </c:pt>
                <c:pt idx="7006">
                  <c:v>0</c:v>
                </c:pt>
                <c:pt idx="7007">
                  <c:v>3</c:v>
                </c:pt>
                <c:pt idx="7008">
                  <c:v>1</c:v>
                </c:pt>
                <c:pt idx="7009">
                  <c:v>0</c:v>
                </c:pt>
                <c:pt idx="7010">
                  <c:v>1</c:v>
                </c:pt>
                <c:pt idx="7011">
                  <c:v>1</c:v>
                </c:pt>
                <c:pt idx="7012">
                  <c:v>3</c:v>
                </c:pt>
                <c:pt idx="7013">
                  <c:v>4</c:v>
                </c:pt>
                <c:pt idx="7014">
                  <c:v>2</c:v>
                </c:pt>
                <c:pt idx="7015">
                  <c:v>5</c:v>
                </c:pt>
                <c:pt idx="7016">
                  <c:v>4</c:v>
                </c:pt>
                <c:pt idx="7017">
                  <c:v>3</c:v>
                </c:pt>
                <c:pt idx="7018">
                  <c:v>0</c:v>
                </c:pt>
                <c:pt idx="7019">
                  <c:v>1</c:v>
                </c:pt>
                <c:pt idx="7020">
                  <c:v>2</c:v>
                </c:pt>
                <c:pt idx="7021">
                  <c:v>2</c:v>
                </c:pt>
                <c:pt idx="7022">
                  <c:v>6</c:v>
                </c:pt>
                <c:pt idx="7023">
                  <c:v>1</c:v>
                </c:pt>
                <c:pt idx="7024">
                  <c:v>2</c:v>
                </c:pt>
                <c:pt idx="7025">
                  <c:v>2</c:v>
                </c:pt>
                <c:pt idx="7026">
                  <c:v>3</c:v>
                </c:pt>
                <c:pt idx="7027">
                  <c:v>2</c:v>
                </c:pt>
                <c:pt idx="7028">
                  <c:v>2</c:v>
                </c:pt>
                <c:pt idx="7029">
                  <c:v>4</c:v>
                </c:pt>
                <c:pt idx="7030">
                  <c:v>3</c:v>
                </c:pt>
                <c:pt idx="7031">
                  <c:v>0</c:v>
                </c:pt>
                <c:pt idx="7032">
                  <c:v>6</c:v>
                </c:pt>
                <c:pt idx="7033">
                  <c:v>3</c:v>
                </c:pt>
                <c:pt idx="7034">
                  <c:v>4</c:v>
                </c:pt>
                <c:pt idx="7035">
                  <c:v>2</c:v>
                </c:pt>
                <c:pt idx="7036">
                  <c:v>2</c:v>
                </c:pt>
                <c:pt idx="7037">
                  <c:v>1</c:v>
                </c:pt>
                <c:pt idx="7038">
                  <c:v>4</c:v>
                </c:pt>
                <c:pt idx="7039">
                  <c:v>2</c:v>
                </c:pt>
                <c:pt idx="7040">
                  <c:v>1</c:v>
                </c:pt>
                <c:pt idx="7041">
                  <c:v>2</c:v>
                </c:pt>
                <c:pt idx="7042">
                  <c:v>2</c:v>
                </c:pt>
                <c:pt idx="7043">
                  <c:v>2</c:v>
                </c:pt>
                <c:pt idx="7044">
                  <c:v>3</c:v>
                </c:pt>
                <c:pt idx="7045">
                  <c:v>2</c:v>
                </c:pt>
                <c:pt idx="7046">
                  <c:v>2</c:v>
                </c:pt>
                <c:pt idx="7047">
                  <c:v>6</c:v>
                </c:pt>
                <c:pt idx="7048">
                  <c:v>5</c:v>
                </c:pt>
                <c:pt idx="7049">
                  <c:v>1</c:v>
                </c:pt>
                <c:pt idx="7050">
                  <c:v>1</c:v>
                </c:pt>
                <c:pt idx="7051">
                  <c:v>5</c:v>
                </c:pt>
                <c:pt idx="7052">
                  <c:v>4</c:v>
                </c:pt>
                <c:pt idx="7053">
                  <c:v>3</c:v>
                </c:pt>
                <c:pt idx="7054">
                  <c:v>2</c:v>
                </c:pt>
                <c:pt idx="7055">
                  <c:v>2</c:v>
                </c:pt>
                <c:pt idx="7056">
                  <c:v>3</c:v>
                </c:pt>
                <c:pt idx="7057">
                  <c:v>0</c:v>
                </c:pt>
                <c:pt idx="7058">
                  <c:v>3</c:v>
                </c:pt>
                <c:pt idx="7059">
                  <c:v>3</c:v>
                </c:pt>
                <c:pt idx="7060">
                  <c:v>1</c:v>
                </c:pt>
                <c:pt idx="7061">
                  <c:v>0</c:v>
                </c:pt>
                <c:pt idx="7062">
                  <c:v>0</c:v>
                </c:pt>
                <c:pt idx="7063">
                  <c:v>3</c:v>
                </c:pt>
                <c:pt idx="7064">
                  <c:v>6</c:v>
                </c:pt>
                <c:pt idx="7065">
                  <c:v>5</c:v>
                </c:pt>
                <c:pt idx="7066">
                  <c:v>2</c:v>
                </c:pt>
                <c:pt idx="7067">
                  <c:v>4</c:v>
                </c:pt>
                <c:pt idx="7068">
                  <c:v>7</c:v>
                </c:pt>
                <c:pt idx="7069">
                  <c:v>2</c:v>
                </c:pt>
                <c:pt idx="7070">
                  <c:v>1</c:v>
                </c:pt>
                <c:pt idx="7071">
                  <c:v>2</c:v>
                </c:pt>
                <c:pt idx="7072">
                  <c:v>3</c:v>
                </c:pt>
                <c:pt idx="7073">
                  <c:v>0</c:v>
                </c:pt>
                <c:pt idx="7074">
                  <c:v>1</c:v>
                </c:pt>
                <c:pt idx="7075">
                  <c:v>3</c:v>
                </c:pt>
                <c:pt idx="7076">
                  <c:v>3</c:v>
                </c:pt>
                <c:pt idx="7077">
                  <c:v>2</c:v>
                </c:pt>
                <c:pt idx="7078">
                  <c:v>3</c:v>
                </c:pt>
                <c:pt idx="7079">
                  <c:v>3</c:v>
                </c:pt>
                <c:pt idx="7080">
                  <c:v>4</c:v>
                </c:pt>
                <c:pt idx="7081">
                  <c:v>2</c:v>
                </c:pt>
                <c:pt idx="7082">
                  <c:v>2</c:v>
                </c:pt>
                <c:pt idx="7083">
                  <c:v>0</c:v>
                </c:pt>
                <c:pt idx="7084">
                  <c:v>0</c:v>
                </c:pt>
                <c:pt idx="7085">
                  <c:v>1</c:v>
                </c:pt>
                <c:pt idx="7086">
                  <c:v>0</c:v>
                </c:pt>
                <c:pt idx="7087">
                  <c:v>4</c:v>
                </c:pt>
                <c:pt idx="7088">
                  <c:v>0</c:v>
                </c:pt>
                <c:pt idx="7089">
                  <c:v>2</c:v>
                </c:pt>
                <c:pt idx="7090">
                  <c:v>2</c:v>
                </c:pt>
                <c:pt idx="7091">
                  <c:v>3</c:v>
                </c:pt>
                <c:pt idx="7092">
                  <c:v>2</c:v>
                </c:pt>
                <c:pt idx="7093">
                  <c:v>1</c:v>
                </c:pt>
                <c:pt idx="7094">
                  <c:v>3</c:v>
                </c:pt>
                <c:pt idx="7095">
                  <c:v>1</c:v>
                </c:pt>
                <c:pt idx="7096">
                  <c:v>3</c:v>
                </c:pt>
                <c:pt idx="7097">
                  <c:v>1</c:v>
                </c:pt>
                <c:pt idx="7098">
                  <c:v>3</c:v>
                </c:pt>
                <c:pt idx="7099">
                  <c:v>5</c:v>
                </c:pt>
                <c:pt idx="7100">
                  <c:v>2</c:v>
                </c:pt>
                <c:pt idx="7101">
                  <c:v>1</c:v>
                </c:pt>
                <c:pt idx="7102">
                  <c:v>2</c:v>
                </c:pt>
                <c:pt idx="7103">
                  <c:v>1</c:v>
                </c:pt>
                <c:pt idx="7104">
                  <c:v>3</c:v>
                </c:pt>
                <c:pt idx="7105">
                  <c:v>1</c:v>
                </c:pt>
                <c:pt idx="7106">
                  <c:v>0</c:v>
                </c:pt>
                <c:pt idx="7107">
                  <c:v>1</c:v>
                </c:pt>
                <c:pt idx="7108">
                  <c:v>2</c:v>
                </c:pt>
                <c:pt idx="7109">
                  <c:v>0</c:v>
                </c:pt>
                <c:pt idx="7110">
                  <c:v>4</c:v>
                </c:pt>
                <c:pt idx="7111">
                  <c:v>4</c:v>
                </c:pt>
                <c:pt idx="7112">
                  <c:v>1</c:v>
                </c:pt>
                <c:pt idx="7113">
                  <c:v>3</c:v>
                </c:pt>
                <c:pt idx="7114">
                  <c:v>2</c:v>
                </c:pt>
                <c:pt idx="7115">
                  <c:v>4</c:v>
                </c:pt>
                <c:pt idx="7116">
                  <c:v>4</c:v>
                </c:pt>
                <c:pt idx="7117">
                  <c:v>3</c:v>
                </c:pt>
                <c:pt idx="7118">
                  <c:v>1</c:v>
                </c:pt>
                <c:pt idx="7119">
                  <c:v>0</c:v>
                </c:pt>
                <c:pt idx="7120">
                  <c:v>4</c:v>
                </c:pt>
                <c:pt idx="7121">
                  <c:v>0</c:v>
                </c:pt>
                <c:pt idx="7122">
                  <c:v>2</c:v>
                </c:pt>
                <c:pt idx="7123">
                  <c:v>1</c:v>
                </c:pt>
                <c:pt idx="7124">
                  <c:v>2</c:v>
                </c:pt>
                <c:pt idx="7125">
                  <c:v>1</c:v>
                </c:pt>
                <c:pt idx="7126">
                  <c:v>0</c:v>
                </c:pt>
                <c:pt idx="7127">
                  <c:v>2</c:v>
                </c:pt>
                <c:pt idx="7128">
                  <c:v>1</c:v>
                </c:pt>
                <c:pt idx="7129">
                  <c:v>0</c:v>
                </c:pt>
                <c:pt idx="7130">
                  <c:v>5</c:v>
                </c:pt>
                <c:pt idx="7131">
                  <c:v>3</c:v>
                </c:pt>
                <c:pt idx="7132">
                  <c:v>2</c:v>
                </c:pt>
                <c:pt idx="7133">
                  <c:v>2</c:v>
                </c:pt>
                <c:pt idx="7134">
                  <c:v>5</c:v>
                </c:pt>
                <c:pt idx="7135">
                  <c:v>3</c:v>
                </c:pt>
                <c:pt idx="7136">
                  <c:v>1</c:v>
                </c:pt>
                <c:pt idx="7137">
                  <c:v>1</c:v>
                </c:pt>
                <c:pt idx="7138">
                  <c:v>4</c:v>
                </c:pt>
                <c:pt idx="7139">
                  <c:v>6</c:v>
                </c:pt>
                <c:pt idx="7140">
                  <c:v>2</c:v>
                </c:pt>
                <c:pt idx="7141">
                  <c:v>0</c:v>
                </c:pt>
                <c:pt idx="7142">
                  <c:v>4</c:v>
                </c:pt>
                <c:pt idx="7143">
                  <c:v>2</c:v>
                </c:pt>
                <c:pt idx="7144">
                  <c:v>2</c:v>
                </c:pt>
                <c:pt idx="7145">
                  <c:v>2</c:v>
                </c:pt>
                <c:pt idx="7146">
                  <c:v>3</c:v>
                </c:pt>
                <c:pt idx="7147">
                  <c:v>1</c:v>
                </c:pt>
                <c:pt idx="7148">
                  <c:v>1</c:v>
                </c:pt>
                <c:pt idx="7149">
                  <c:v>2</c:v>
                </c:pt>
                <c:pt idx="7150">
                  <c:v>3</c:v>
                </c:pt>
                <c:pt idx="7151">
                  <c:v>2</c:v>
                </c:pt>
                <c:pt idx="7152">
                  <c:v>2</c:v>
                </c:pt>
                <c:pt idx="7153">
                  <c:v>2</c:v>
                </c:pt>
                <c:pt idx="7154">
                  <c:v>0</c:v>
                </c:pt>
                <c:pt idx="7155">
                  <c:v>4</c:v>
                </c:pt>
                <c:pt idx="7156">
                  <c:v>0</c:v>
                </c:pt>
                <c:pt idx="7157">
                  <c:v>4</c:v>
                </c:pt>
                <c:pt idx="7158">
                  <c:v>2</c:v>
                </c:pt>
                <c:pt idx="7159">
                  <c:v>3</c:v>
                </c:pt>
                <c:pt idx="7160">
                  <c:v>4</c:v>
                </c:pt>
                <c:pt idx="7161">
                  <c:v>0</c:v>
                </c:pt>
                <c:pt idx="7162">
                  <c:v>2</c:v>
                </c:pt>
                <c:pt idx="7163">
                  <c:v>0</c:v>
                </c:pt>
                <c:pt idx="7164">
                  <c:v>3</c:v>
                </c:pt>
                <c:pt idx="7165">
                  <c:v>1</c:v>
                </c:pt>
                <c:pt idx="7166">
                  <c:v>3</c:v>
                </c:pt>
                <c:pt idx="7167">
                  <c:v>2</c:v>
                </c:pt>
                <c:pt idx="7168">
                  <c:v>4</c:v>
                </c:pt>
                <c:pt idx="7169">
                  <c:v>2</c:v>
                </c:pt>
                <c:pt idx="7170">
                  <c:v>4</c:v>
                </c:pt>
                <c:pt idx="7171">
                  <c:v>2</c:v>
                </c:pt>
                <c:pt idx="7172">
                  <c:v>3</c:v>
                </c:pt>
                <c:pt idx="7173">
                  <c:v>2</c:v>
                </c:pt>
                <c:pt idx="7174">
                  <c:v>4</c:v>
                </c:pt>
                <c:pt idx="7175">
                  <c:v>3</c:v>
                </c:pt>
                <c:pt idx="7176">
                  <c:v>2</c:v>
                </c:pt>
                <c:pt idx="7177">
                  <c:v>3</c:v>
                </c:pt>
                <c:pt idx="7178">
                  <c:v>2</c:v>
                </c:pt>
                <c:pt idx="7179">
                  <c:v>2</c:v>
                </c:pt>
                <c:pt idx="7180">
                  <c:v>6</c:v>
                </c:pt>
                <c:pt idx="7181">
                  <c:v>1</c:v>
                </c:pt>
                <c:pt idx="7182">
                  <c:v>1</c:v>
                </c:pt>
                <c:pt idx="7183">
                  <c:v>3</c:v>
                </c:pt>
                <c:pt idx="7184">
                  <c:v>3</c:v>
                </c:pt>
                <c:pt idx="7185">
                  <c:v>3</c:v>
                </c:pt>
                <c:pt idx="7186">
                  <c:v>5</c:v>
                </c:pt>
                <c:pt idx="7187">
                  <c:v>2</c:v>
                </c:pt>
                <c:pt idx="7188">
                  <c:v>3</c:v>
                </c:pt>
                <c:pt idx="7189">
                  <c:v>1</c:v>
                </c:pt>
                <c:pt idx="7190">
                  <c:v>4</c:v>
                </c:pt>
                <c:pt idx="7191">
                  <c:v>4</c:v>
                </c:pt>
                <c:pt idx="7192">
                  <c:v>1</c:v>
                </c:pt>
                <c:pt idx="7193">
                  <c:v>2</c:v>
                </c:pt>
                <c:pt idx="7194">
                  <c:v>3</c:v>
                </c:pt>
                <c:pt idx="7195">
                  <c:v>3</c:v>
                </c:pt>
                <c:pt idx="7196">
                  <c:v>0</c:v>
                </c:pt>
                <c:pt idx="7197">
                  <c:v>4</c:v>
                </c:pt>
                <c:pt idx="7198">
                  <c:v>4</c:v>
                </c:pt>
                <c:pt idx="7199">
                  <c:v>3</c:v>
                </c:pt>
                <c:pt idx="7200">
                  <c:v>1</c:v>
                </c:pt>
                <c:pt idx="7201">
                  <c:v>2</c:v>
                </c:pt>
                <c:pt idx="7202">
                  <c:v>1</c:v>
                </c:pt>
                <c:pt idx="7203">
                  <c:v>1</c:v>
                </c:pt>
                <c:pt idx="7204">
                  <c:v>3</c:v>
                </c:pt>
                <c:pt idx="7205">
                  <c:v>4</c:v>
                </c:pt>
                <c:pt idx="7206">
                  <c:v>4</c:v>
                </c:pt>
                <c:pt idx="7207">
                  <c:v>5</c:v>
                </c:pt>
                <c:pt idx="7208">
                  <c:v>3</c:v>
                </c:pt>
                <c:pt idx="7209">
                  <c:v>0</c:v>
                </c:pt>
                <c:pt idx="7210">
                  <c:v>0</c:v>
                </c:pt>
                <c:pt idx="7211">
                  <c:v>2</c:v>
                </c:pt>
                <c:pt idx="7212">
                  <c:v>4</c:v>
                </c:pt>
                <c:pt idx="7213">
                  <c:v>4</c:v>
                </c:pt>
                <c:pt idx="7214">
                  <c:v>2</c:v>
                </c:pt>
                <c:pt idx="7215">
                  <c:v>3</c:v>
                </c:pt>
                <c:pt idx="7216">
                  <c:v>4</c:v>
                </c:pt>
                <c:pt idx="7217">
                  <c:v>3</c:v>
                </c:pt>
                <c:pt idx="7218">
                  <c:v>1</c:v>
                </c:pt>
                <c:pt idx="7219">
                  <c:v>1</c:v>
                </c:pt>
                <c:pt idx="7220">
                  <c:v>5</c:v>
                </c:pt>
                <c:pt idx="7221">
                  <c:v>2</c:v>
                </c:pt>
                <c:pt idx="7222">
                  <c:v>1</c:v>
                </c:pt>
                <c:pt idx="7223">
                  <c:v>5</c:v>
                </c:pt>
                <c:pt idx="7224">
                  <c:v>0</c:v>
                </c:pt>
                <c:pt idx="7225">
                  <c:v>1</c:v>
                </c:pt>
                <c:pt idx="7226">
                  <c:v>2</c:v>
                </c:pt>
                <c:pt idx="7227">
                  <c:v>2</c:v>
                </c:pt>
                <c:pt idx="7228">
                  <c:v>3</c:v>
                </c:pt>
                <c:pt idx="7229">
                  <c:v>3</c:v>
                </c:pt>
                <c:pt idx="7230">
                  <c:v>2</c:v>
                </c:pt>
                <c:pt idx="7231">
                  <c:v>1</c:v>
                </c:pt>
                <c:pt idx="7232">
                  <c:v>1</c:v>
                </c:pt>
                <c:pt idx="7233">
                  <c:v>3</c:v>
                </c:pt>
                <c:pt idx="7234">
                  <c:v>2</c:v>
                </c:pt>
                <c:pt idx="7235">
                  <c:v>2</c:v>
                </c:pt>
                <c:pt idx="7236">
                  <c:v>2</c:v>
                </c:pt>
                <c:pt idx="7237">
                  <c:v>0</c:v>
                </c:pt>
                <c:pt idx="7238">
                  <c:v>1</c:v>
                </c:pt>
                <c:pt idx="7239">
                  <c:v>0</c:v>
                </c:pt>
                <c:pt idx="7240">
                  <c:v>4</c:v>
                </c:pt>
                <c:pt idx="7241">
                  <c:v>2</c:v>
                </c:pt>
                <c:pt idx="7242">
                  <c:v>0</c:v>
                </c:pt>
                <c:pt idx="7243">
                  <c:v>3</c:v>
                </c:pt>
                <c:pt idx="7244">
                  <c:v>2</c:v>
                </c:pt>
                <c:pt idx="7245">
                  <c:v>2</c:v>
                </c:pt>
                <c:pt idx="7246">
                  <c:v>3</c:v>
                </c:pt>
                <c:pt idx="7247">
                  <c:v>3</c:v>
                </c:pt>
                <c:pt idx="7248">
                  <c:v>1</c:v>
                </c:pt>
                <c:pt idx="7249">
                  <c:v>3</c:v>
                </c:pt>
                <c:pt idx="7250">
                  <c:v>4</c:v>
                </c:pt>
                <c:pt idx="7251">
                  <c:v>3</c:v>
                </c:pt>
                <c:pt idx="7252">
                  <c:v>4</c:v>
                </c:pt>
                <c:pt idx="7253">
                  <c:v>2</c:v>
                </c:pt>
                <c:pt idx="7254">
                  <c:v>4</c:v>
                </c:pt>
                <c:pt idx="7255">
                  <c:v>4</c:v>
                </c:pt>
                <c:pt idx="7256">
                  <c:v>3</c:v>
                </c:pt>
                <c:pt idx="7257">
                  <c:v>3</c:v>
                </c:pt>
                <c:pt idx="7258">
                  <c:v>3</c:v>
                </c:pt>
                <c:pt idx="7259">
                  <c:v>2</c:v>
                </c:pt>
                <c:pt idx="7260">
                  <c:v>1</c:v>
                </c:pt>
                <c:pt idx="7261">
                  <c:v>3</c:v>
                </c:pt>
                <c:pt idx="7262">
                  <c:v>1</c:v>
                </c:pt>
                <c:pt idx="7263">
                  <c:v>0</c:v>
                </c:pt>
                <c:pt idx="7264">
                  <c:v>6</c:v>
                </c:pt>
                <c:pt idx="7265">
                  <c:v>0</c:v>
                </c:pt>
                <c:pt idx="7266">
                  <c:v>2</c:v>
                </c:pt>
                <c:pt idx="7267">
                  <c:v>3</c:v>
                </c:pt>
                <c:pt idx="7268">
                  <c:v>5</c:v>
                </c:pt>
                <c:pt idx="7269">
                  <c:v>2</c:v>
                </c:pt>
                <c:pt idx="7270">
                  <c:v>4</c:v>
                </c:pt>
                <c:pt idx="7271">
                  <c:v>2</c:v>
                </c:pt>
                <c:pt idx="7272">
                  <c:v>2</c:v>
                </c:pt>
                <c:pt idx="7273">
                  <c:v>7</c:v>
                </c:pt>
                <c:pt idx="7274">
                  <c:v>3</c:v>
                </c:pt>
                <c:pt idx="7275">
                  <c:v>1</c:v>
                </c:pt>
                <c:pt idx="7276">
                  <c:v>2</c:v>
                </c:pt>
                <c:pt idx="7277">
                  <c:v>3</c:v>
                </c:pt>
                <c:pt idx="7278">
                  <c:v>8</c:v>
                </c:pt>
                <c:pt idx="7279">
                  <c:v>1</c:v>
                </c:pt>
                <c:pt idx="7280">
                  <c:v>8</c:v>
                </c:pt>
                <c:pt idx="7281">
                  <c:v>6</c:v>
                </c:pt>
                <c:pt idx="7282">
                  <c:v>5</c:v>
                </c:pt>
                <c:pt idx="7283">
                  <c:v>5</c:v>
                </c:pt>
                <c:pt idx="7284">
                  <c:v>6</c:v>
                </c:pt>
                <c:pt idx="7285">
                  <c:v>3</c:v>
                </c:pt>
                <c:pt idx="7286">
                  <c:v>2</c:v>
                </c:pt>
                <c:pt idx="7287">
                  <c:v>2</c:v>
                </c:pt>
                <c:pt idx="7288">
                  <c:v>4</c:v>
                </c:pt>
                <c:pt idx="7289">
                  <c:v>3</c:v>
                </c:pt>
                <c:pt idx="7290">
                  <c:v>6</c:v>
                </c:pt>
                <c:pt idx="7291">
                  <c:v>5</c:v>
                </c:pt>
                <c:pt idx="7292">
                  <c:v>6</c:v>
                </c:pt>
                <c:pt idx="7293">
                  <c:v>5</c:v>
                </c:pt>
                <c:pt idx="7294">
                  <c:v>1</c:v>
                </c:pt>
                <c:pt idx="7295">
                  <c:v>3</c:v>
                </c:pt>
                <c:pt idx="7296">
                  <c:v>4</c:v>
                </c:pt>
                <c:pt idx="7297">
                  <c:v>7</c:v>
                </c:pt>
                <c:pt idx="7298">
                  <c:v>5</c:v>
                </c:pt>
                <c:pt idx="7299">
                  <c:v>2</c:v>
                </c:pt>
                <c:pt idx="7300">
                  <c:v>4</c:v>
                </c:pt>
                <c:pt idx="7301">
                  <c:v>1</c:v>
                </c:pt>
                <c:pt idx="7302">
                  <c:v>11</c:v>
                </c:pt>
                <c:pt idx="7303">
                  <c:v>5</c:v>
                </c:pt>
                <c:pt idx="7304">
                  <c:v>5</c:v>
                </c:pt>
                <c:pt idx="7305">
                  <c:v>8</c:v>
                </c:pt>
                <c:pt idx="7306">
                  <c:v>7</c:v>
                </c:pt>
                <c:pt idx="7307">
                  <c:v>9</c:v>
                </c:pt>
                <c:pt idx="7308">
                  <c:v>2</c:v>
                </c:pt>
                <c:pt idx="7309">
                  <c:v>2</c:v>
                </c:pt>
                <c:pt idx="7310">
                  <c:v>5</c:v>
                </c:pt>
                <c:pt idx="7311">
                  <c:v>6</c:v>
                </c:pt>
                <c:pt idx="7312">
                  <c:v>6</c:v>
                </c:pt>
                <c:pt idx="7313">
                  <c:v>2</c:v>
                </c:pt>
                <c:pt idx="7314">
                  <c:v>0</c:v>
                </c:pt>
                <c:pt idx="7315">
                  <c:v>6</c:v>
                </c:pt>
                <c:pt idx="7316">
                  <c:v>6</c:v>
                </c:pt>
                <c:pt idx="7317">
                  <c:v>5</c:v>
                </c:pt>
                <c:pt idx="7318">
                  <c:v>4</c:v>
                </c:pt>
                <c:pt idx="7319">
                  <c:v>10</c:v>
                </c:pt>
                <c:pt idx="7320">
                  <c:v>5</c:v>
                </c:pt>
                <c:pt idx="7321">
                  <c:v>4</c:v>
                </c:pt>
                <c:pt idx="7322">
                  <c:v>4</c:v>
                </c:pt>
                <c:pt idx="7323">
                  <c:v>3</c:v>
                </c:pt>
                <c:pt idx="7324">
                  <c:v>5</c:v>
                </c:pt>
                <c:pt idx="7325">
                  <c:v>3</c:v>
                </c:pt>
                <c:pt idx="7326">
                  <c:v>3</c:v>
                </c:pt>
                <c:pt idx="7327">
                  <c:v>8</c:v>
                </c:pt>
                <c:pt idx="7328">
                  <c:v>3</c:v>
                </c:pt>
                <c:pt idx="7329">
                  <c:v>1</c:v>
                </c:pt>
                <c:pt idx="7330">
                  <c:v>3</c:v>
                </c:pt>
                <c:pt idx="7331">
                  <c:v>1</c:v>
                </c:pt>
                <c:pt idx="7332">
                  <c:v>3</c:v>
                </c:pt>
                <c:pt idx="7333">
                  <c:v>1</c:v>
                </c:pt>
                <c:pt idx="7334">
                  <c:v>3</c:v>
                </c:pt>
                <c:pt idx="7335">
                  <c:v>3</c:v>
                </c:pt>
                <c:pt idx="7336">
                  <c:v>2</c:v>
                </c:pt>
                <c:pt idx="7337">
                  <c:v>3</c:v>
                </c:pt>
                <c:pt idx="7338">
                  <c:v>3</c:v>
                </c:pt>
                <c:pt idx="7339">
                  <c:v>3</c:v>
                </c:pt>
                <c:pt idx="7340">
                  <c:v>5</c:v>
                </c:pt>
                <c:pt idx="7341">
                  <c:v>8</c:v>
                </c:pt>
                <c:pt idx="7342">
                  <c:v>4</c:v>
                </c:pt>
                <c:pt idx="7343">
                  <c:v>4</c:v>
                </c:pt>
                <c:pt idx="7344">
                  <c:v>3</c:v>
                </c:pt>
                <c:pt idx="7345">
                  <c:v>3</c:v>
                </c:pt>
                <c:pt idx="7346">
                  <c:v>3</c:v>
                </c:pt>
                <c:pt idx="7347">
                  <c:v>2</c:v>
                </c:pt>
                <c:pt idx="7348">
                  <c:v>6</c:v>
                </c:pt>
                <c:pt idx="7349">
                  <c:v>1</c:v>
                </c:pt>
                <c:pt idx="7350">
                  <c:v>1</c:v>
                </c:pt>
                <c:pt idx="7351">
                  <c:v>1</c:v>
                </c:pt>
                <c:pt idx="7352">
                  <c:v>2</c:v>
                </c:pt>
                <c:pt idx="7353">
                  <c:v>0</c:v>
                </c:pt>
                <c:pt idx="7354">
                  <c:v>2</c:v>
                </c:pt>
                <c:pt idx="7355">
                  <c:v>2</c:v>
                </c:pt>
                <c:pt idx="7356">
                  <c:v>2</c:v>
                </c:pt>
                <c:pt idx="7357">
                  <c:v>4</c:v>
                </c:pt>
                <c:pt idx="7358">
                  <c:v>0</c:v>
                </c:pt>
                <c:pt idx="7359">
                  <c:v>2</c:v>
                </c:pt>
                <c:pt idx="7360">
                  <c:v>3</c:v>
                </c:pt>
                <c:pt idx="7361">
                  <c:v>3</c:v>
                </c:pt>
                <c:pt idx="7362">
                  <c:v>3</c:v>
                </c:pt>
                <c:pt idx="7363">
                  <c:v>4</c:v>
                </c:pt>
                <c:pt idx="7364">
                  <c:v>1</c:v>
                </c:pt>
                <c:pt idx="7365">
                  <c:v>2</c:v>
                </c:pt>
                <c:pt idx="7366">
                  <c:v>3</c:v>
                </c:pt>
                <c:pt idx="7367">
                  <c:v>2</c:v>
                </c:pt>
                <c:pt idx="7368">
                  <c:v>2</c:v>
                </c:pt>
                <c:pt idx="7369">
                  <c:v>3</c:v>
                </c:pt>
                <c:pt idx="7370">
                  <c:v>6</c:v>
                </c:pt>
                <c:pt idx="7371">
                  <c:v>3</c:v>
                </c:pt>
                <c:pt idx="7372">
                  <c:v>0</c:v>
                </c:pt>
                <c:pt idx="7373">
                  <c:v>0</c:v>
                </c:pt>
                <c:pt idx="7374">
                  <c:v>6</c:v>
                </c:pt>
                <c:pt idx="7375">
                  <c:v>3</c:v>
                </c:pt>
                <c:pt idx="7376">
                  <c:v>1</c:v>
                </c:pt>
                <c:pt idx="7377">
                  <c:v>2</c:v>
                </c:pt>
                <c:pt idx="7378">
                  <c:v>5</c:v>
                </c:pt>
                <c:pt idx="7379">
                  <c:v>3</c:v>
                </c:pt>
                <c:pt idx="7380">
                  <c:v>3</c:v>
                </c:pt>
                <c:pt idx="7381">
                  <c:v>0</c:v>
                </c:pt>
                <c:pt idx="7382">
                  <c:v>3</c:v>
                </c:pt>
                <c:pt idx="7383">
                  <c:v>3</c:v>
                </c:pt>
                <c:pt idx="7384">
                  <c:v>0</c:v>
                </c:pt>
                <c:pt idx="7385">
                  <c:v>1</c:v>
                </c:pt>
                <c:pt idx="7386">
                  <c:v>2</c:v>
                </c:pt>
                <c:pt idx="7387">
                  <c:v>2</c:v>
                </c:pt>
                <c:pt idx="7388">
                  <c:v>2</c:v>
                </c:pt>
                <c:pt idx="7389">
                  <c:v>5</c:v>
                </c:pt>
                <c:pt idx="7390">
                  <c:v>1</c:v>
                </c:pt>
                <c:pt idx="7391">
                  <c:v>0</c:v>
                </c:pt>
                <c:pt idx="7392">
                  <c:v>2</c:v>
                </c:pt>
                <c:pt idx="7393">
                  <c:v>0</c:v>
                </c:pt>
                <c:pt idx="7394">
                  <c:v>2</c:v>
                </c:pt>
                <c:pt idx="7395">
                  <c:v>5</c:v>
                </c:pt>
                <c:pt idx="7396">
                  <c:v>3</c:v>
                </c:pt>
                <c:pt idx="7397">
                  <c:v>4</c:v>
                </c:pt>
                <c:pt idx="7398">
                  <c:v>4</c:v>
                </c:pt>
                <c:pt idx="7399">
                  <c:v>1</c:v>
                </c:pt>
                <c:pt idx="7400">
                  <c:v>2</c:v>
                </c:pt>
                <c:pt idx="7401">
                  <c:v>0</c:v>
                </c:pt>
                <c:pt idx="7402">
                  <c:v>4</c:v>
                </c:pt>
                <c:pt idx="7403">
                  <c:v>3</c:v>
                </c:pt>
                <c:pt idx="7404">
                  <c:v>2</c:v>
                </c:pt>
                <c:pt idx="7405">
                  <c:v>4</c:v>
                </c:pt>
                <c:pt idx="7406">
                  <c:v>5</c:v>
                </c:pt>
                <c:pt idx="7407">
                  <c:v>1</c:v>
                </c:pt>
                <c:pt idx="7408">
                  <c:v>2</c:v>
                </c:pt>
                <c:pt idx="7409">
                  <c:v>5</c:v>
                </c:pt>
                <c:pt idx="7410">
                  <c:v>2</c:v>
                </c:pt>
                <c:pt idx="7411">
                  <c:v>1</c:v>
                </c:pt>
                <c:pt idx="7412">
                  <c:v>3</c:v>
                </c:pt>
                <c:pt idx="7413">
                  <c:v>3</c:v>
                </c:pt>
                <c:pt idx="7414">
                  <c:v>3</c:v>
                </c:pt>
                <c:pt idx="7415">
                  <c:v>3</c:v>
                </c:pt>
                <c:pt idx="7416">
                  <c:v>2</c:v>
                </c:pt>
                <c:pt idx="7417">
                  <c:v>2</c:v>
                </c:pt>
                <c:pt idx="7418">
                  <c:v>3</c:v>
                </c:pt>
                <c:pt idx="7419">
                  <c:v>2</c:v>
                </c:pt>
                <c:pt idx="7420">
                  <c:v>1</c:v>
                </c:pt>
                <c:pt idx="7421">
                  <c:v>4</c:v>
                </c:pt>
                <c:pt idx="7422">
                  <c:v>1</c:v>
                </c:pt>
                <c:pt idx="7423">
                  <c:v>2</c:v>
                </c:pt>
                <c:pt idx="7424">
                  <c:v>3</c:v>
                </c:pt>
                <c:pt idx="7425">
                  <c:v>6</c:v>
                </c:pt>
                <c:pt idx="7426">
                  <c:v>0</c:v>
                </c:pt>
                <c:pt idx="7427">
                  <c:v>4</c:v>
                </c:pt>
                <c:pt idx="7428">
                  <c:v>1</c:v>
                </c:pt>
                <c:pt idx="7429">
                  <c:v>4</c:v>
                </c:pt>
                <c:pt idx="7430">
                  <c:v>1</c:v>
                </c:pt>
                <c:pt idx="7431">
                  <c:v>3</c:v>
                </c:pt>
                <c:pt idx="7432">
                  <c:v>1</c:v>
                </c:pt>
                <c:pt idx="7433">
                  <c:v>1</c:v>
                </c:pt>
                <c:pt idx="7434">
                  <c:v>4</c:v>
                </c:pt>
                <c:pt idx="7435">
                  <c:v>7</c:v>
                </c:pt>
                <c:pt idx="7436">
                  <c:v>6</c:v>
                </c:pt>
                <c:pt idx="7437">
                  <c:v>4</c:v>
                </c:pt>
                <c:pt idx="7438">
                  <c:v>2</c:v>
                </c:pt>
                <c:pt idx="7439">
                  <c:v>4</c:v>
                </c:pt>
                <c:pt idx="7440">
                  <c:v>6</c:v>
                </c:pt>
                <c:pt idx="7441">
                  <c:v>8</c:v>
                </c:pt>
                <c:pt idx="7442">
                  <c:v>2</c:v>
                </c:pt>
                <c:pt idx="7443">
                  <c:v>12</c:v>
                </c:pt>
                <c:pt idx="7444">
                  <c:v>3</c:v>
                </c:pt>
                <c:pt idx="7445">
                  <c:v>2</c:v>
                </c:pt>
                <c:pt idx="7446">
                  <c:v>6</c:v>
                </c:pt>
                <c:pt idx="7447">
                  <c:v>3</c:v>
                </c:pt>
                <c:pt idx="7448">
                  <c:v>6</c:v>
                </c:pt>
                <c:pt idx="7449">
                  <c:v>2</c:v>
                </c:pt>
                <c:pt idx="7450">
                  <c:v>4</c:v>
                </c:pt>
                <c:pt idx="7451">
                  <c:v>7</c:v>
                </c:pt>
                <c:pt idx="7452">
                  <c:v>6</c:v>
                </c:pt>
                <c:pt idx="7453">
                  <c:v>5</c:v>
                </c:pt>
                <c:pt idx="7454">
                  <c:v>4</c:v>
                </c:pt>
                <c:pt idx="7455">
                  <c:v>4</c:v>
                </c:pt>
                <c:pt idx="7456">
                  <c:v>11</c:v>
                </c:pt>
                <c:pt idx="7457">
                  <c:v>6</c:v>
                </c:pt>
                <c:pt idx="7458">
                  <c:v>7</c:v>
                </c:pt>
                <c:pt idx="7459">
                  <c:v>3</c:v>
                </c:pt>
                <c:pt idx="7460">
                  <c:v>8</c:v>
                </c:pt>
                <c:pt idx="7461">
                  <c:v>11</c:v>
                </c:pt>
                <c:pt idx="7462">
                  <c:v>5</c:v>
                </c:pt>
                <c:pt idx="7463">
                  <c:v>4</c:v>
                </c:pt>
                <c:pt idx="7464">
                  <c:v>4</c:v>
                </c:pt>
                <c:pt idx="7465">
                  <c:v>8</c:v>
                </c:pt>
                <c:pt idx="7466">
                  <c:v>4</c:v>
                </c:pt>
                <c:pt idx="7467">
                  <c:v>9</c:v>
                </c:pt>
                <c:pt idx="7468">
                  <c:v>11</c:v>
                </c:pt>
                <c:pt idx="7469">
                  <c:v>6</c:v>
                </c:pt>
                <c:pt idx="7470">
                  <c:v>11</c:v>
                </c:pt>
                <c:pt idx="7471">
                  <c:v>5</c:v>
                </c:pt>
                <c:pt idx="7472">
                  <c:v>6</c:v>
                </c:pt>
                <c:pt idx="7473">
                  <c:v>8</c:v>
                </c:pt>
                <c:pt idx="7474">
                  <c:v>8</c:v>
                </c:pt>
                <c:pt idx="7475">
                  <c:v>5</c:v>
                </c:pt>
                <c:pt idx="7476">
                  <c:v>8</c:v>
                </c:pt>
                <c:pt idx="7477">
                  <c:v>8</c:v>
                </c:pt>
                <c:pt idx="7478">
                  <c:v>5</c:v>
                </c:pt>
                <c:pt idx="7479">
                  <c:v>4</c:v>
                </c:pt>
                <c:pt idx="7480">
                  <c:v>7</c:v>
                </c:pt>
                <c:pt idx="7481">
                  <c:v>2</c:v>
                </c:pt>
                <c:pt idx="7482">
                  <c:v>4</c:v>
                </c:pt>
                <c:pt idx="7483">
                  <c:v>6</c:v>
                </c:pt>
                <c:pt idx="7484">
                  <c:v>6</c:v>
                </c:pt>
                <c:pt idx="7485">
                  <c:v>6</c:v>
                </c:pt>
                <c:pt idx="7486">
                  <c:v>5</c:v>
                </c:pt>
                <c:pt idx="7487">
                  <c:v>5</c:v>
                </c:pt>
                <c:pt idx="7488">
                  <c:v>7</c:v>
                </c:pt>
                <c:pt idx="7489">
                  <c:v>5</c:v>
                </c:pt>
                <c:pt idx="7490">
                  <c:v>4</c:v>
                </c:pt>
                <c:pt idx="7491">
                  <c:v>5</c:v>
                </c:pt>
                <c:pt idx="7492">
                  <c:v>2</c:v>
                </c:pt>
                <c:pt idx="7493">
                  <c:v>6</c:v>
                </c:pt>
                <c:pt idx="7494">
                  <c:v>6</c:v>
                </c:pt>
                <c:pt idx="7495">
                  <c:v>7</c:v>
                </c:pt>
                <c:pt idx="7496">
                  <c:v>5</c:v>
                </c:pt>
                <c:pt idx="7497">
                  <c:v>10</c:v>
                </c:pt>
                <c:pt idx="7498">
                  <c:v>6</c:v>
                </c:pt>
                <c:pt idx="7499">
                  <c:v>7</c:v>
                </c:pt>
                <c:pt idx="7500">
                  <c:v>7</c:v>
                </c:pt>
                <c:pt idx="7501">
                  <c:v>3</c:v>
                </c:pt>
                <c:pt idx="7502">
                  <c:v>7</c:v>
                </c:pt>
                <c:pt idx="7503">
                  <c:v>5</c:v>
                </c:pt>
                <c:pt idx="7504">
                  <c:v>7</c:v>
                </c:pt>
                <c:pt idx="7505">
                  <c:v>6</c:v>
                </c:pt>
                <c:pt idx="7506">
                  <c:v>4</c:v>
                </c:pt>
                <c:pt idx="7507">
                  <c:v>7</c:v>
                </c:pt>
                <c:pt idx="7508">
                  <c:v>7</c:v>
                </c:pt>
                <c:pt idx="7509">
                  <c:v>6</c:v>
                </c:pt>
                <c:pt idx="7510">
                  <c:v>12</c:v>
                </c:pt>
                <c:pt idx="7511">
                  <c:v>8</c:v>
                </c:pt>
                <c:pt idx="7512">
                  <c:v>4</c:v>
                </c:pt>
                <c:pt idx="7513">
                  <c:v>9</c:v>
                </c:pt>
                <c:pt idx="7514">
                  <c:v>10</c:v>
                </c:pt>
                <c:pt idx="7515">
                  <c:v>4</c:v>
                </c:pt>
                <c:pt idx="7516">
                  <c:v>6</c:v>
                </c:pt>
                <c:pt idx="7517">
                  <c:v>6</c:v>
                </c:pt>
                <c:pt idx="7518">
                  <c:v>5</c:v>
                </c:pt>
                <c:pt idx="7519">
                  <c:v>8</c:v>
                </c:pt>
                <c:pt idx="7520">
                  <c:v>7</c:v>
                </c:pt>
                <c:pt idx="7521">
                  <c:v>7</c:v>
                </c:pt>
                <c:pt idx="7522">
                  <c:v>10</c:v>
                </c:pt>
                <c:pt idx="7523">
                  <c:v>6</c:v>
                </c:pt>
                <c:pt idx="7524">
                  <c:v>6</c:v>
                </c:pt>
                <c:pt idx="7525">
                  <c:v>9</c:v>
                </c:pt>
                <c:pt idx="7526">
                  <c:v>7</c:v>
                </c:pt>
                <c:pt idx="7527">
                  <c:v>5</c:v>
                </c:pt>
                <c:pt idx="7528">
                  <c:v>5</c:v>
                </c:pt>
                <c:pt idx="7529">
                  <c:v>8</c:v>
                </c:pt>
                <c:pt idx="7530">
                  <c:v>6</c:v>
                </c:pt>
                <c:pt idx="7531">
                  <c:v>5</c:v>
                </c:pt>
                <c:pt idx="7532">
                  <c:v>7</c:v>
                </c:pt>
                <c:pt idx="7533">
                  <c:v>6</c:v>
                </c:pt>
                <c:pt idx="7534">
                  <c:v>6</c:v>
                </c:pt>
                <c:pt idx="7535">
                  <c:v>7</c:v>
                </c:pt>
                <c:pt idx="7536">
                  <c:v>2</c:v>
                </c:pt>
                <c:pt idx="7537">
                  <c:v>9</c:v>
                </c:pt>
                <c:pt idx="7538">
                  <c:v>8</c:v>
                </c:pt>
                <c:pt idx="7539">
                  <c:v>6</c:v>
                </c:pt>
                <c:pt idx="7540">
                  <c:v>3</c:v>
                </c:pt>
                <c:pt idx="7541">
                  <c:v>10</c:v>
                </c:pt>
                <c:pt idx="7542">
                  <c:v>8</c:v>
                </c:pt>
                <c:pt idx="7543">
                  <c:v>6</c:v>
                </c:pt>
                <c:pt idx="7544">
                  <c:v>6</c:v>
                </c:pt>
                <c:pt idx="7545">
                  <c:v>7</c:v>
                </c:pt>
                <c:pt idx="7546">
                  <c:v>7</c:v>
                </c:pt>
                <c:pt idx="7547">
                  <c:v>9</c:v>
                </c:pt>
                <c:pt idx="7548">
                  <c:v>5</c:v>
                </c:pt>
                <c:pt idx="7549">
                  <c:v>6</c:v>
                </c:pt>
                <c:pt idx="7550">
                  <c:v>6</c:v>
                </c:pt>
                <c:pt idx="7551">
                  <c:v>8</c:v>
                </c:pt>
                <c:pt idx="7552">
                  <c:v>6</c:v>
                </c:pt>
                <c:pt idx="7553">
                  <c:v>5</c:v>
                </c:pt>
                <c:pt idx="7554">
                  <c:v>6</c:v>
                </c:pt>
                <c:pt idx="7555">
                  <c:v>7</c:v>
                </c:pt>
                <c:pt idx="7556">
                  <c:v>4</c:v>
                </c:pt>
                <c:pt idx="7557">
                  <c:v>3</c:v>
                </c:pt>
                <c:pt idx="7558">
                  <c:v>3</c:v>
                </c:pt>
                <c:pt idx="7559">
                  <c:v>2</c:v>
                </c:pt>
                <c:pt idx="7560">
                  <c:v>5</c:v>
                </c:pt>
                <c:pt idx="7561">
                  <c:v>6</c:v>
                </c:pt>
                <c:pt idx="7562">
                  <c:v>4</c:v>
                </c:pt>
                <c:pt idx="7563">
                  <c:v>3</c:v>
                </c:pt>
                <c:pt idx="7564">
                  <c:v>3</c:v>
                </c:pt>
                <c:pt idx="7565">
                  <c:v>7</c:v>
                </c:pt>
                <c:pt idx="7566">
                  <c:v>5</c:v>
                </c:pt>
                <c:pt idx="7567">
                  <c:v>5</c:v>
                </c:pt>
                <c:pt idx="7568">
                  <c:v>2</c:v>
                </c:pt>
                <c:pt idx="7569">
                  <c:v>4</c:v>
                </c:pt>
                <c:pt idx="7570">
                  <c:v>2</c:v>
                </c:pt>
                <c:pt idx="7571">
                  <c:v>2</c:v>
                </c:pt>
                <c:pt idx="7572">
                  <c:v>3</c:v>
                </c:pt>
                <c:pt idx="7573">
                  <c:v>4</c:v>
                </c:pt>
                <c:pt idx="7574">
                  <c:v>2</c:v>
                </c:pt>
                <c:pt idx="7575">
                  <c:v>4</c:v>
                </c:pt>
                <c:pt idx="7576">
                  <c:v>1</c:v>
                </c:pt>
                <c:pt idx="7577">
                  <c:v>2</c:v>
                </c:pt>
                <c:pt idx="7578">
                  <c:v>4</c:v>
                </c:pt>
                <c:pt idx="7579">
                  <c:v>5</c:v>
                </c:pt>
                <c:pt idx="7580">
                  <c:v>4</c:v>
                </c:pt>
                <c:pt idx="7581">
                  <c:v>4</c:v>
                </c:pt>
                <c:pt idx="7582">
                  <c:v>2</c:v>
                </c:pt>
                <c:pt idx="7583">
                  <c:v>3</c:v>
                </c:pt>
                <c:pt idx="7584">
                  <c:v>2</c:v>
                </c:pt>
                <c:pt idx="7585">
                  <c:v>4</c:v>
                </c:pt>
                <c:pt idx="7586">
                  <c:v>6</c:v>
                </c:pt>
                <c:pt idx="7587">
                  <c:v>2</c:v>
                </c:pt>
                <c:pt idx="7588">
                  <c:v>2</c:v>
                </c:pt>
                <c:pt idx="7589">
                  <c:v>4</c:v>
                </c:pt>
                <c:pt idx="7590">
                  <c:v>4</c:v>
                </c:pt>
                <c:pt idx="7591">
                  <c:v>3</c:v>
                </c:pt>
                <c:pt idx="7592">
                  <c:v>2</c:v>
                </c:pt>
                <c:pt idx="7593">
                  <c:v>4</c:v>
                </c:pt>
                <c:pt idx="7594">
                  <c:v>3</c:v>
                </c:pt>
                <c:pt idx="7595">
                  <c:v>6</c:v>
                </c:pt>
                <c:pt idx="7596">
                  <c:v>0</c:v>
                </c:pt>
                <c:pt idx="7597">
                  <c:v>2</c:v>
                </c:pt>
                <c:pt idx="7598">
                  <c:v>3</c:v>
                </c:pt>
                <c:pt idx="7599">
                  <c:v>2</c:v>
                </c:pt>
                <c:pt idx="7600">
                  <c:v>2</c:v>
                </c:pt>
                <c:pt idx="7601">
                  <c:v>1</c:v>
                </c:pt>
                <c:pt idx="7602">
                  <c:v>6</c:v>
                </c:pt>
                <c:pt idx="7603">
                  <c:v>0</c:v>
                </c:pt>
                <c:pt idx="7604">
                  <c:v>4</c:v>
                </c:pt>
                <c:pt idx="7605">
                  <c:v>5</c:v>
                </c:pt>
                <c:pt idx="7606">
                  <c:v>3</c:v>
                </c:pt>
                <c:pt idx="7607">
                  <c:v>3</c:v>
                </c:pt>
                <c:pt idx="7608">
                  <c:v>1</c:v>
                </c:pt>
                <c:pt idx="7609">
                  <c:v>2</c:v>
                </c:pt>
                <c:pt idx="7610">
                  <c:v>3</c:v>
                </c:pt>
                <c:pt idx="7611">
                  <c:v>2</c:v>
                </c:pt>
                <c:pt idx="7612">
                  <c:v>1</c:v>
                </c:pt>
                <c:pt idx="7613">
                  <c:v>2</c:v>
                </c:pt>
                <c:pt idx="7614">
                  <c:v>2</c:v>
                </c:pt>
                <c:pt idx="7615">
                  <c:v>2</c:v>
                </c:pt>
                <c:pt idx="7616">
                  <c:v>3</c:v>
                </c:pt>
                <c:pt idx="7617">
                  <c:v>5</c:v>
                </c:pt>
                <c:pt idx="7618">
                  <c:v>3</c:v>
                </c:pt>
                <c:pt idx="7619">
                  <c:v>2</c:v>
                </c:pt>
                <c:pt idx="7620">
                  <c:v>3</c:v>
                </c:pt>
                <c:pt idx="7621">
                  <c:v>2</c:v>
                </c:pt>
                <c:pt idx="7622">
                  <c:v>4</c:v>
                </c:pt>
                <c:pt idx="7623">
                  <c:v>2</c:v>
                </c:pt>
                <c:pt idx="7624">
                  <c:v>3</c:v>
                </c:pt>
                <c:pt idx="7625">
                  <c:v>2</c:v>
                </c:pt>
                <c:pt idx="7626">
                  <c:v>3</c:v>
                </c:pt>
                <c:pt idx="7627">
                  <c:v>1</c:v>
                </c:pt>
                <c:pt idx="7628">
                  <c:v>2</c:v>
                </c:pt>
                <c:pt idx="7629">
                  <c:v>4</c:v>
                </c:pt>
                <c:pt idx="7630">
                  <c:v>3</c:v>
                </c:pt>
                <c:pt idx="7631">
                  <c:v>6</c:v>
                </c:pt>
                <c:pt idx="7632">
                  <c:v>3</c:v>
                </c:pt>
                <c:pt idx="7633">
                  <c:v>0</c:v>
                </c:pt>
                <c:pt idx="7634">
                  <c:v>4</c:v>
                </c:pt>
                <c:pt idx="7635">
                  <c:v>0</c:v>
                </c:pt>
                <c:pt idx="7636">
                  <c:v>2</c:v>
                </c:pt>
                <c:pt idx="7637">
                  <c:v>2</c:v>
                </c:pt>
                <c:pt idx="7638">
                  <c:v>3</c:v>
                </c:pt>
                <c:pt idx="7639">
                  <c:v>1</c:v>
                </c:pt>
                <c:pt idx="7640">
                  <c:v>4</c:v>
                </c:pt>
                <c:pt idx="7641">
                  <c:v>2</c:v>
                </c:pt>
                <c:pt idx="7642">
                  <c:v>2</c:v>
                </c:pt>
                <c:pt idx="7643">
                  <c:v>2</c:v>
                </c:pt>
                <c:pt idx="7644">
                  <c:v>0</c:v>
                </c:pt>
                <c:pt idx="7645">
                  <c:v>1</c:v>
                </c:pt>
                <c:pt idx="7646">
                  <c:v>7</c:v>
                </c:pt>
                <c:pt idx="7647">
                  <c:v>7</c:v>
                </c:pt>
                <c:pt idx="7648">
                  <c:v>4</c:v>
                </c:pt>
                <c:pt idx="7649">
                  <c:v>3</c:v>
                </c:pt>
                <c:pt idx="7650">
                  <c:v>1</c:v>
                </c:pt>
                <c:pt idx="7651">
                  <c:v>2</c:v>
                </c:pt>
                <c:pt idx="7652">
                  <c:v>8</c:v>
                </c:pt>
                <c:pt idx="7653">
                  <c:v>4</c:v>
                </c:pt>
                <c:pt idx="7654">
                  <c:v>3</c:v>
                </c:pt>
                <c:pt idx="7655">
                  <c:v>3</c:v>
                </c:pt>
                <c:pt idx="7656">
                  <c:v>6</c:v>
                </c:pt>
                <c:pt idx="7657">
                  <c:v>3</c:v>
                </c:pt>
                <c:pt idx="7658">
                  <c:v>6</c:v>
                </c:pt>
                <c:pt idx="7659">
                  <c:v>7</c:v>
                </c:pt>
                <c:pt idx="7660">
                  <c:v>7</c:v>
                </c:pt>
                <c:pt idx="7661">
                  <c:v>3</c:v>
                </c:pt>
                <c:pt idx="7662">
                  <c:v>1</c:v>
                </c:pt>
                <c:pt idx="7663">
                  <c:v>5</c:v>
                </c:pt>
                <c:pt idx="7664">
                  <c:v>4</c:v>
                </c:pt>
                <c:pt idx="7665">
                  <c:v>9</c:v>
                </c:pt>
                <c:pt idx="7666">
                  <c:v>2</c:v>
                </c:pt>
                <c:pt idx="7667">
                  <c:v>3</c:v>
                </c:pt>
                <c:pt idx="7668">
                  <c:v>0</c:v>
                </c:pt>
                <c:pt idx="7669">
                  <c:v>4</c:v>
                </c:pt>
                <c:pt idx="7670">
                  <c:v>0</c:v>
                </c:pt>
                <c:pt idx="7671">
                  <c:v>8</c:v>
                </c:pt>
                <c:pt idx="7672">
                  <c:v>6</c:v>
                </c:pt>
                <c:pt idx="7673">
                  <c:v>7</c:v>
                </c:pt>
                <c:pt idx="7674">
                  <c:v>11</c:v>
                </c:pt>
                <c:pt idx="7675">
                  <c:v>3</c:v>
                </c:pt>
                <c:pt idx="7676">
                  <c:v>5</c:v>
                </c:pt>
                <c:pt idx="7677">
                  <c:v>7</c:v>
                </c:pt>
                <c:pt idx="7678">
                  <c:v>7</c:v>
                </c:pt>
                <c:pt idx="7679">
                  <c:v>6</c:v>
                </c:pt>
                <c:pt idx="7680">
                  <c:v>11</c:v>
                </c:pt>
                <c:pt idx="7681">
                  <c:v>7</c:v>
                </c:pt>
                <c:pt idx="7682">
                  <c:v>16</c:v>
                </c:pt>
                <c:pt idx="7683">
                  <c:v>5</c:v>
                </c:pt>
                <c:pt idx="7684">
                  <c:v>10</c:v>
                </c:pt>
                <c:pt idx="7685">
                  <c:v>9</c:v>
                </c:pt>
                <c:pt idx="7686">
                  <c:v>6</c:v>
                </c:pt>
                <c:pt idx="7687">
                  <c:v>9</c:v>
                </c:pt>
                <c:pt idx="7688">
                  <c:v>5</c:v>
                </c:pt>
                <c:pt idx="7689">
                  <c:v>5</c:v>
                </c:pt>
                <c:pt idx="7690">
                  <c:v>12</c:v>
                </c:pt>
                <c:pt idx="7691">
                  <c:v>8</c:v>
                </c:pt>
                <c:pt idx="7692">
                  <c:v>7</c:v>
                </c:pt>
                <c:pt idx="7693">
                  <c:v>11</c:v>
                </c:pt>
                <c:pt idx="7694">
                  <c:v>16</c:v>
                </c:pt>
                <c:pt idx="7695">
                  <c:v>9</c:v>
                </c:pt>
                <c:pt idx="7696">
                  <c:v>6</c:v>
                </c:pt>
                <c:pt idx="7697">
                  <c:v>12</c:v>
                </c:pt>
                <c:pt idx="7698">
                  <c:v>7</c:v>
                </c:pt>
                <c:pt idx="7699">
                  <c:v>11</c:v>
                </c:pt>
                <c:pt idx="7700">
                  <c:v>9</c:v>
                </c:pt>
                <c:pt idx="7701">
                  <c:v>11</c:v>
                </c:pt>
                <c:pt idx="7702">
                  <c:v>10</c:v>
                </c:pt>
                <c:pt idx="7703">
                  <c:v>11</c:v>
                </c:pt>
                <c:pt idx="7704">
                  <c:v>13</c:v>
                </c:pt>
                <c:pt idx="7705">
                  <c:v>9</c:v>
                </c:pt>
                <c:pt idx="7706">
                  <c:v>10</c:v>
                </c:pt>
                <c:pt idx="7707">
                  <c:v>9</c:v>
                </c:pt>
                <c:pt idx="7708">
                  <c:v>10</c:v>
                </c:pt>
                <c:pt idx="7709">
                  <c:v>9</c:v>
                </c:pt>
                <c:pt idx="7710">
                  <c:v>9</c:v>
                </c:pt>
                <c:pt idx="7711">
                  <c:v>9</c:v>
                </c:pt>
                <c:pt idx="7712">
                  <c:v>13</c:v>
                </c:pt>
                <c:pt idx="7713">
                  <c:v>8</c:v>
                </c:pt>
                <c:pt idx="7714">
                  <c:v>8</c:v>
                </c:pt>
                <c:pt idx="7715">
                  <c:v>8</c:v>
                </c:pt>
                <c:pt idx="7716">
                  <c:v>11</c:v>
                </c:pt>
                <c:pt idx="7717">
                  <c:v>5</c:v>
                </c:pt>
                <c:pt idx="7718">
                  <c:v>3</c:v>
                </c:pt>
                <c:pt idx="7719">
                  <c:v>6</c:v>
                </c:pt>
                <c:pt idx="7720">
                  <c:v>7</c:v>
                </c:pt>
                <c:pt idx="7721">
                  <c:v>8</c:v>
                </c:pt>
                <c:pt idx="7722">
                  <c:v>5</c:v>
                </c:pt>
                <c:pt idx="7723">
                  <c:v>9</c:v>
                </c:pt>
                <c:pt idx="7724">
                  <c:v>6</c:v>
                </c:pt>
                <c:pt idx="7725">
                  <c:v>3</c:v>
                </c:pt>
                <c:pt idx="7726">
                  <c:v>5</c:v>
                </c:pt>
                <c:pt idx="7727">
                  <c:v>9</c:v>
                </c:pt>
                <c:pt idx="7728">
                  <c:v>4</c:v>
                </c:pt>
                <c:pt idx="7729">
                  <c:v>7</c:v>
                </c:pt>
                <c:pt idx="7730">
                  <c:v>8</c:v>
                </c:pt>
                <c:pt idx="7731">
                  <c:v>4</c:v>
                </c:pt>
                <c:pt idx="7732">
                  <c:v>7</c:v>
                </c:pt>
                <c:pt idx="7733">
                  <c:v>7</c:v>
                </c:pt>
                <c:pt idx="7734">
                  <c:v>5</c:v>
                </c:pt>
                <c:pt idx="7735">
                  <c:v>5</c:v>
                </c:pt>
                <c:pt idx="7736">
                  <c:v>5</c:v>
                </c:pt>
                <c:pt idx="7737">
                  <c:v>8</c:v>
                </c:pt>
                <c:pt idx="7738">
                  <c:v>6</c:v>
                </c:pt>
                <c:pt idx="7739">
                  <c:v>2</c:v>
                </c:pt>
                <c:pt idx="7740">
                  <c:v>4</c:v>
                </c:pt>
                <c:pt idx="7741">
                  <c:v>2</c:v>
                </c:pt>
                <c:pt idx="7742">
                  <c:v>3</c:v>
                </c:pt>
                <c:pt idx="7743">
                  <c:v>6</c:v>
                </c:pt>
                <c:pt idx="7744">
                  <c:v>4</c:v>
                </c:pt>
                <c:pt idx="7745">
                  <c:v>1</c:v>
                </c:pt>
                <c:pt idx="7746">
                  <c:v>4</c:v>
                </c:pt>
                <c:pt idx="7747">
                  <c:v>5</c:v>
                </c:pt>
                <c:pt idx="7748">
                  <c:v>2</c:v>
                </c:pt>
                <c:pt idx="7749">
                  <c:v>4</c:v>
                </c:pt>
                <c:pt idx="7750">
                  <c:v>2</c:v>
                </c:pt>
                <c:pt idx="7751">
                  <c:v>4</c:v>
                </c:pt>
                <c:pt idx="7752">
                  <c:v>5</c:v>
                </c:pt>
                <c:pt idx="7753">
                  <c:v>1</c:v>
                </c:pt>
                <c:pt idx="7754">
                  <c:v>2</c:v>
                </c:pt>
                <c:pt idx="7755">
                  <c:v>2</c:v>
                </c:pt>
                <c:pt idx="7756">
                  <c:v>4</c:v>
                </c:pt>
                <c:pt idx="7757">
                  <c:v>5</c:v>
                </c:pt>
                <c:pt idx="7758">
                  <c:v>2</c:v>
                </c:pt>
                <c:pt idx="7759">
                  <c:v>3</c:v>
                </c:pt>
                <c:pt idx="7760">
                  <c:v>3</c:v>
                </c:pt>
                <c:pt idx="7761">
                  <c:v>4</c:v>
                </c:pt>
                <c:pt idx="7762">
                  <c:v>2</c:v>
                </c:pt>
                <c:pt idx="7763">
                  <c:v>0</c:v>
                </c:pt>
                <c:pt idx="7764">
                  <c:v>1</c:v>
                </c:pt>
                <c:pt idx="7765">
                  <c:v>6</c:v>
                </c:pt>
                <c:pt idx="7766">
                  <c:v>0</c:v>
                </c:pt>
                <c:pt idx="7767">
                  <c:v>2</c:v>
                </c:pt>
                <c:pt idx="7768">
                  <c:v>5</c:v>
                </c:pt>
                <c:pt idx="7769">
                  <c:v>1</c:v>
                </c:pt>
                <c:pt idx="7770">
                  <c:v>4</c:v>
                </c:pt>
                <c:pt idx="7771">
                  <c:v>4</c:v>
                </c:pt>
                <c:pt idx="7772">
                  <c:v>2</c:v>
                </c:pt>
                <c:pt idx="7773">
                  <c:v>4</c:v>
                </c:pt>
                <c:pt idx="7774">
                  <c:v>2</c:v>
                </c:pt>
                <c:pt idx="7775">
                  <c:v>1</c:v>
                </c:pt>
                <c:pt idx="7776">
                  <c:v>1</c:v>
                </c:pt>
                <c:pt idx="7777">
                  <c:v>1</c:v>
                </c:pt>
                <c:pt idx="7778">
                  <c:v>5</c:v>
                </c:pt>
                <c:pt idx="7779">
                  <c:v>1</c:v>
                </c:pt>
                <c:pt idx="7780">
                  <c:v>1</c:v>
                </c:pt>
                <c:pt idx="7781">
                  <c:v>4</c:v>
                </c:pt>
                <c:pt idx="7782">
                  <c:v>2</c:v>
                </c:pt>
                <c:pt idx="7783">
                  <c:v>4</c:v>
                </c:pt>
                <c:pt idx="7784">
                  <c:v>2</c:v>
                </c:pt>
                <c:pt idx="7785">
                  <c:v>0</c:v>
                </c:pt>
                <c:pt idx="7786">
                  <c:v>1</c:v>
                </c:pt>
                <c:pt idx="7787">
                  <c:v>2</c:v>
                </c:pt>
                <c:pt idx="7788">
                  <c:v>3</c:v>
                </c:pt>
                <c:pt idx="7789">
                  <c:v>2</c:v>
                </c:pt>
                <c:pt idx="7790">
                  <c:v>2</c:v>
                </c:pt>
                <c:pt idx="7791">
                  <c:v>2</c:v>
                </c:pt>
                <c:pt idx="7792">
                  <c:v>4</c:v>
                </c:pt>
                <c:pt idx="7793">
                  <c:v>0</c:v>
                </c:pt>
                <c:pt idx="7794">
                  <c:v>2</c:v>
                </c:pt>
                <c:pt idx="7795">
                  <c:v>1</c:v>
                </c:pt>
                <c:pt idx="7796">
                  <c:v>2</c:v>
                </c:pt>
                <c:pt idx="7797">
                  <c:v>2</c:v>
                </c:pt>
                <c:pt idx="7798">
                  <c:v>4</c:v>
                </c:pt>
                <c:pt idx="7799">
                  <c:v>2</c:v>
                </c:pt>
                <c:pt idx="7800">
                  <c:v>4</c:v>
                </c:pt>
                <c:pt idx="7801">
                  <c:v>3</c:v>
                </c:pt>
                <c:pt idx="7802">
                  <c:v>2</c:v>
                </c:pt>
                <c:pt idx="7803">
                  <c:v>3</c:v>
                </c:pt>
                <c:pt idx="7804">
                  <c:v>3</c:v>
                </c:pt>
                <c:pt idx="7805">
                  <c:v>3</c:v>
                </c:pt>
                <c:pt idx="7806">
                  <c:v>5</c:v>
                </c:pt>
                <c:pt idx="7807">
                  <c:v>2</c:v>
                </c:pt>
                <c:pt idx="7808">
                  <c:v>5</c:v>
                </c:pt>
                <c:pt idx="7809">
                  <c:v>2</c:v>
                </c:pt>
                <c:pt idx="7810">
                  <c:v>2</c:v>
                </c:pt>
                <c:pt idx="7811">
                  <c:v>2</c:v>
                </c:pt>
                <c:pt idx="7812">
                  <c:v>6</c:v>
                </c:pt>
                <c:pt idx="7813">
                  <c:v>2</c:v>
                </c:pt>
                <c:pt idx="7814">
                  <c:v>4</c:v>
                </c:pt>
                <c:pt idx="7815">
                  <c:v>1</c:v>
                </c:pt>
                <c:pt idx="7816">
                  <c:v>2</c:v>
                </c:pt>
                <c:pt idx="7817">
                  <c:v>0</c:v>
                </c:pt>
                <c:pt idx="7818">
                  <c:v>2</c:v>
                </c:pt>
                <c:pt idx="7819">
                  <c:v>4</c:v>
                </c:pt>
                <c:pt idx="7820">
                  <c:v>0</c:v>
                </c:pt>
                <c:pt idx="7821">
                  <c:v>5</c:v>
                </c:pt>
                <c:pt idx="7822">
                  <c:v>3</c:v>
                </c:pt>
                <c:pt idx="7823">
                  <c:v>1</c:v>
                </c:pt>
                <c:pt idx="7824">
                  <c:v>0</c:v>
                </c:pt>
                <c:pt idx="7825">
                  <c:v>5</c:v>
                </c:pt>
                <c:pt idx="7826">
                  <c:v>1</c:v>
                </c:pt>
                <c:pt idx="7827">
                  <c:v>3</c:v>
                </c:pt>
                <c:pt idx="7828">
                  <c:v>0</c:v>
                </c:pt>
                <c:pt idx="7829">
                  <c:v>2</c:v>
                </c:pt>
                <c:pt idx="7830">
                  <c:v>8</c:v>
                </c:pt>
                <c:pt idx="7831">
                  <c:v>1</c:v>
                </c:pt>
                <c:pt idx="7832">
                  <c:v>6</c:v>
                </c:pt>
                <c:pt idx="7833">
                  <c:v>0</c:v>
                </c:pt>
                <c:pt idx="7834">
                  <c:v>2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2</c:v>
                </c:pt>
                <c:pt idx="7839">
                  <c:v>3</c:v>
                </c:pt>
                <c:pt idx="7840">
                  <c:v>1</c:v>
                </c:pt>
                <c:pt idx="7841">
                  <c:v>2</c:v>
                </c:pt>
                <c:pt idx="7842">
                  <c:v>2</c:v>
                </c:pt>
                <c:pt idx="7843">
                  <c:v>1</c:v>
                </c:pt>
                <c:pt idx="7844">
                  <c:v>1</c:v>
                </c:pt>
                <c:pt idx="7845">
                  <c:v>1</c:v>
                </c:pt>
                <c:pt idx="7846">
                  <c:v>2</c:v>
                </c:pt>
                <c:pt idx="7847">
                  <c:v>4</c:v>
                </c:pt>
                <c:pt idx="7848">
                  <c:v>2</c:v>
                </c:pt>
                <c:pt idx="7849">
                  <c:v>4</c:v>
                </c:pt>
                <c:pt idx="7850">
                  <c:v>2</c:v>
                </c:pt>
                <c:pt idx="7851">
                  <c:v>1</c:v>
                </c:pt>
                <c:pt idx="7852">
                  <c:v>0</c:v>
                </c:pt>
                <c:pt idx="7853">
                  <c:v>3</c:v>
                </c:pt>
                <c:pt idx="7854">
                  <c:v>1</c:v>
                </c:pt>
                <c:pt idx="7855">
                  <c:v>1</c:v>
                </c:pt>
                <c:pt idx="7856">
                  <c:v>1</c:v>
                </c:pt>
                <c:pt idx="7857">
                  <c:v>1</c:v>
                </c:pt>
                <c:pt idx="7858">
                  <c:v>2</c:v>
                </c:pt>
                <c:pt idx="7859">
                  <c:v>0</c:v>
                </c:pt>
                <c:pt idx="7860">
                  <c:v>3</c:v>
                </c:pt>
                <c:pt idx="7861">
                  <c:v>3</c:v>
                </c:pt>
                <c:pt idx="7862">
                  <c:v>2</c:v>
                </c:pt>
                <c:pt idx="7863">
                  <c:v>0</c:v>
                </c:pt>
                <c:pt idx="7864">
                  <c:v>3</c:v>
                </c:pt>
                <c:pt idx="7865">
                  <c:v>0</c:v>
                </c:pt>
                <c:pt idx="7866">
                  <c:v>0</c:v>
                </c:pt>
                <c:pt idx="7867">
                  <c:v>1</c:v>
                </c:pt>
                <c:pt idx="7868">
                  <c:v>3</c:v>
                </c:pt>
                <c:pt idx="7869">
                  <c:v>1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2</c:v>
                </c:pt>
                <c:pt idx="7875">
                  <c:v>1</c:v>
                </c:pt>
                <c:pt idx="7876">
                  <c:v>1</c:v>
                </c:pt>
                <c:pt idx="7877">
                  <c:v>0</c:v>
                </c:pt>
                <c:pt idx="7878">
                  <c:v>3</c:v>
                </c:pt>
                <c:pt idx="7879">
                  <c:v>1</c:v>
                </c:pt>
                <c:pt idx="7880">
                  <c:v>2</c:v>
                </c:pt>
                <c:pt idx="7881">
                  <c:v>0</c:v>
                </c:pt>
                <c:pt idx="7882">
                  <c:v>4</c:v>
                </c:pt>
                <c:pt idx="7883">
                  <c:v>4</c:v>
                </c:pt>
                <c:pt idx="7884">
                  <c:v>2</c:v>
                </c:pt>
                <c:pt idx="7885">
                  <c:v>1</c:v>
                </c:pt>
                <c:pt idx="7886">
                  <c:v>2</c:v>
                </c:pt>
                <c:pt idx="7887">
                  <c:v>2</c:v>
                </c:pt>
                <c:pt idx="7888">
                  <c:v>0</c:v>
                </c:pt>
                <c:pt idx="7889">
                  <c:v>3</c:v>
                </c:pt>
                <c:pt idx="7890">
                  <c:v>4</c:v>
                </c:pt>
                <c:pt idx="7891">
                  <c:v>2</c:v>
                </c:pt>
                <c:pt idx="7892">
                  <c:v>0</c:v>
                </c:pt>
                <c:pt idx="7893">
                  <c:v>1</c:v>
                </c:pt>
                <c:pt idx="7894">
                  <c:v>1</c:v>
                </c:pt>
                <c:pt idx="7895">
                  <c:v>2</c:v>
                </c:pt>
                <c:pt idx="7896">
                  <c:v>1</c:v>
                </c:pt>
                <c:pt idx="7897">
                  <c:v>2</c:v>
                </c:pt>
                <c:pt idx="7898">
                  <c:v>3</c:v>
                </c:pt>
                <c:pt idx="7899">
                  <c:v>2</c:v>
                </c:pt>
                <c:pt idx="7900">
                  <c:v>1</c:v>
                </c:pt>
                <c:pt idx="7901">
                  <c:v>5</c:v>
                </c:pt>
                <c:pt idx="7902">
                  <c:v>2</c:v>
                </c:pt>
                <c:pt idx="7903">
                  <c:v>2</c:v>
                </c:pt>
                <c:pt idx="7904">
                  <c:v>2</c:v>
                </c:pt>
                <c:pt idx="7905">
                  <c:v>2</c:v>
                </c:pt>
                <c:pt idx="7906">
                  <c:v>3</c:v>
                </c:pt>
                <c:pt idx="7907">
                  <c:v>0</c:v>
                </c:pt>
                <c:pt idx="7908">
                  <c:v>1</c:v>
                </c:pt>
                <c:pt idx="7909">
                  <c:v>2</c:v>
                </c:pt>
                <c:pt idx="7910">
                  <c:v>3</c:v>
                </c:pt>
                <c:pt idx="7911">
                  <c:v>1</c:v>
                </c:pt>
                <c:pt idx="7912">
                  <c:v>3</c:v>
                </c:pt>
                <c:pt idx="7913">
                  <c:v>2</c:v>
                </c:pt>
                <c:pt idx="7914">
                  <c:v>3</c:v>
                </c:pt>
                <c:pt idx="7915">
                  <c:v>1</c:v>
                </c:pt>
                <c:pt idx="7916">
                  <c:v>0</c:v>
                </c:pt>
                <c:pt idx="7917">
                  <c:v>1</c:v>
                </c:pt>
                <c:pt idx="7918">
                  <c:v>2</c:v>
                </c:pt>
                <c:pt idx="7919">
                  <c:v>4</c:v>
                </c:pt>
                <c:pt idx="7920">
                  <c:v>1</c:v>
                </c:pt>
                <c:pt idx="7921">
                  <c:v>1</c:v>
                </c:pt>
                <c:pt idx="7922">
                  <c:v>2</c:v>
                </c:pt>
                <c:pt idx="7923">
                  <c:v>1</c:v>
                </c:pt>
                <c:pt idx="7924">
                  <c:v>2</c:v>
                </c:pt>
                <c:pt idx="7925">
                  <c:v>1</c:v>
                </c:pt>
                <c:pt idx="7926">
                  <c:v>1</c:v>
                </c:pt>
                <c:pt idx="7927">
                  <c:v>1</c:v>
                </c:pt>
                <c:pt idx="7928">
                  <c:v>0</c:v>
                </c:pt>
                <c:pt idx="7929">
                  <c:v>1</c:v>
                </c:pt>
                <c:pt idx="7930">
                  <c:v>1</c:v>
                </c:pt>
                <c:pt idx="7931">
                  <c:v>0</c:v>
                </c:pt>
                <c:pt idx="7932">
                  <c:v>4</c:v>
                </c:pt>
                <c:pt idx="7933">
                  <c:v>3</c:v>
                </c:pt>
                <c:pt idx="7934">
                  <c:v>0</c:v>
                </c:pt>
                <c:pt idx="7935">
                  <c:v>2</c:v>
                </c:pt>
                <c:pt idx="7936">
                  <c:v>2</c:v>
                </c:pt>
                <c:pt idx="7937">
                  <c:v>0</c:v>
                </c:pt>
                <c:pt idx="7938">
                  <c:v>3</c:v>
                </c:pt>
                <c:pt idx="7939">
                  <c:v>4</c:v>
                </c:pt>
                <c:pt idx="7940">
                  <c:v>1</c:v>
                </c:pt>
                <c:pt idx="7941">
                  <c:v>2</c:v>
                </c:pt>
                <c:pt idx="7942">
                  <c:v>1</c:v>
                </c:pt>
                <c:pt idx="7943">
                  <c:v>1</c:v>
                </c:pt>
                <c:pt idx="7944">
                  <c:v>1</c:v>
                </c:pt>
                <c:pt idx="7945">
                  <c:v>1</c:v>
                </c:pt>
                <c:pt idx="7946">
                  <c:v>1</c:v>
                </c:pt>
                <c:pt idx="7947">
                  <c:v>1</c:v>
                </c:pt>
                <c:pt idx="7948">
                  <c:v>2</c:v>
                </c:pt>
                <c:pt idx="7949">
                  <c:v>4</c:v>
                </c:pt>
                <c:pt idx="7950">
                  <c:v>2</c:v>
                </c:pt>
                <c:pt idx="7951">
                  <c:v>1</c:v>
                </c:pt>
                <c:pt idx="7952">
                  <c:v>2</c:v>
                </c:pt>
                <c:pt idx="7953">
                  <c:v>0</c:v>
                </c:pt>
                <c:pt idx="7954">
                  <c:v>0</c:v>
                </c:pt>
                <c:pt idx="7955">
                  <c:v>1</c:v>
                </c:pt>
                <c:pt idx="7956">
                  <c:v>2</c:v>
                </c:pt>
                <c:pt idx="7957">
                  <c:v>2</c:v>
                </c:pt>
                <c:pt idx="7958">
                  <c:v>2</c:v>
                </c:pt>
                <c:pt idx="7959">
                  <c:v>3</c:v>
                </c:pt>
                <c:pt idx="7960">
                  <c:v>2</c:v>
                </c:pt>
                <c:pt idx="7961">
                  <c:v>2</c:v>
                </c:pt>
                <c:pt idx="7962">
                  <c:v>1</c:v>
                </c:pt>
                <c:pt idx="7963">
                  <c:v>2</c:v>
                </c:pt>
                <c:pt idx="7964">
                  <c:v>0</c:v>
                </c:pt>
                <c:pt idx="7965">
                  <c:v>3</c:v>
                </c:pt>
                <c:pt idx="7966">
                  <c:v>4</c:v>
                </c:pt>
                <c:pt idx="7967">
                  <c:v>0</c:v>
                </c:pt>
                <c:pt idx="7968">
                  <c:v>0</c:v>
                </c:pt>
                <c:pt idx="7969">
                  <c:v>3</c:v>
                </c:pt>
                <c:pt idx="7970">
                  <c:v>6</c:v>
                </c:pt>
                <c:pt idx="7971">
                  <c:v>4</c:v>
                </c:pt>
                <c:pt idx="7972">
                  <c:v>0</c:v>
                </c:pt>
                <c:pt idx="7973">
                  <c:v>0</c:v>
                </c:pt>
                <c:pt idx="7974">
                  <c:v>2</c:v>
                </c:pt>
                <c:pt idx="7975">
                  <c:v>4</c:v>
                </c:pt>
                <c:pt idx="7976">
                  <c:v>0</c:v>
                </c:pt>
                <c:pt idx="7977">
                  <c:v>2</c:v>
                </c:pt>
                <c:pt idx="7978">
                  <c:v>4</c:v>
                </c:pt>
                <c:pt idx="7979">
                  <c:v>4</c:v>
                </c:pt>
                <c:pt idx="7980">
                  <c:v>3</c:v>
                </c:pt>
                <c:pt idx="7981">
                  <c:v>0</c:v>
                </c:pt>
                <c:pt idx="7982">
                  <c:v>4</c:v>
                </c:pt>
                <c:pt idx="7983">
                  <c:v>3</c:v>
                </c:pt>
                <c:pt idx="7984">
                  <c:v>4</c:v>
                </c:pt>
                <c:pt idx="7985">
                  <c:v>1</c:v>
                </c:pt>
                <c:pt idx="7986">
                  <c:v>3</c:v>
                </c:pt>
                <c:pt idx="7987">
                  <c:v>2</c:v>
                </c:pt>
                <c:pt idx="7988">
                  <c:v>0</c:v>
                </c:pt>
                <c:pt idx="7989">
                  <c:v>6</c:v>
                </c:pt>
                <c:pt idx="7990">
                  <c:v>2</c:v>
                </c:pt>
                <c:pt idx="7991">
                  <c:v>3</c:v>
                </c:pt>
                <c:pt idx="7992">
                  <c:v>1</c:v>
                </c:pt>
                <c:pt idx="7993">
                  <c:v>0</c:v>
                </c:pt>
                <c:pt idx="7994">
                  <c:v>3</c:v>
                </c:pt>
                <c:pt idx="7995">
                  <c:v>2</c:v>
                </c:pt>
                <c:pt idx="7996">
                  <c:v>4</c:v>
                </c:pt>
                <c:pt idx="7997">
                  <c:v>2</c:v>
                </c:pt>
                <c:pt idx="7998">
                  <c:v>3</c:v>
                </c:pt>
                <c:pt idx="7999">
                  <c:v>4</c:v>
                </c:pt>
                <c:pt idx="8000">
                  <c:v>2</c:v>
                </c:pt>
                <c:pt idx="8001">
                  <c:v>3</c:v>
                </c:pt>
                <c:pt idx="8002">
                  <c:v>1</c:v>
                </c:pt>
                <c:pt idx="8003">
                  <c:v>2</c:v>
                </c:pt>
                <c:pt idx="8004">
                  <c:v>2</c:v>
                </c:pt>
                <c:pt idx="8005">
                  <c:v>1</c:v>
                </c:pt>
                <c:pt idx="8006">
                  <c:v>2</c:v>
                </c:pt>
                <c:pt idx="8007">
                  <c:v>3</c:v>
                </c:pt>
                <c:pt idx="8008">
                  <c:v>2</c:v>
                </c:pt>
                <c:pt idx="8009">
                  <c:v>0</c:v>
                </c:pt>
                <c:pt idx="8010">
                  <c:v>1</c:v>
                </c:pt>
                <c:pt idx="8011">
                  <c:v>3</c:v>
                </c:pt>
                <c:pt idx="8012">
                  <c:v>2</c:v>
                </c:pt>
                <c:pt idx="8013">
                  <c:v>3</c:v>
                </c:pt>
                <c:pt idx="8014">
                  <c:v>2</c:v>
                </c:pt>
                <c:pt idx="8015">
                  <c:v>4</c:v>
                </c:pt>
                <c:pt idx="8016">
                  <c:v>1</c:v>
                </c:pt>
                <c:pt idx="8017">
                  <c:v>0</c:v>
                </c:pt>
                <c:pt idx="8018">
                  <c:v>3</c:v>
                </c:pt>
                <c:pt idx="8019">
                  <c:v>3</c:v>
                </c:pt>
                <c:pt idx="8020">
                  <c:v>4</c:v>
                </c:pt>
                <c:pt idx="8021">
                  <c:v>2</c:v>
                </c:pt>
                <c:pt idx="8022">
                  <c:v>2</c:v>
                </c:pt>
                <c:pt idx="8023">
                  <c:v>1</c:v>
                </c:pt>
                <c:pt idx="8024">
                  <c:v>4</c:v>
                </c:pt>
                <c:pt idx="8025">
                  <c:v>5</c:v>
                </c:pt>
                <c:pt idx="8026">
                  <c:v>4</c:v>
                </c:pt>
                <c:pt idx="8027">
                  <c:v>1</c:v>
                </c:pt>
                <c:pt idx="8028">
                  <c:v>3</c:v>
                </c:pt>
                <c:pt idx="8029">
                  <c:v>2</c:v>
                </c:pt>
                <c:pt idx="8030">
                  <c:v>0</c:v>
                </c:pt>
                <c:pt idx="8031">
                  <c:v>0</c:v>
                </c:pt>
                <c:pt idx="8032">
                  <c:v>1</c:v>
                </c:pt>
                <c:pt idx="8033">
                  <c:v>1</c:v>
                </c:pt>
                <c:pt idx="8034">
                  <c:v>4</c:v>
                </c:pt>
                <c:pt idx="8035">
                  <c:v>3</c:v>
                </c:pt>
                <c:pt idx="8036">
                  <c:v>0</c:v>
                </c:pt>
                <c:pt idx="8037">
                  <c:v>4</c:v>
                </c:pt>
                <c:pt idx="8038">
                  <c:v>2</c:v>
                </c:pt>
                <c:pt idx="8039">
                  <c:v>3</c:v>
                </c:pt>
                <c:pt idx="8040">
                  <c:v>3</c:v>
                </c:pt>
                <c:pt idx="8041">
                  <c:v>1</c:v>
                </c:pt>
                <c:pt idx="8042">
                  <c:v>0</c:v>
                </c:pt>
                <c:pt idx="8043">
                  <c:v>0</c:v>
                </c:pt>
                <c:pt idx="8044">
                  <c:v>2</c:v>
                </c:pt>
                <c:pt idx="8045">
                  <c:v>2</c:v>
                </c:pt>
                <c:pt idx="8046">
                  <c:v>1</c:v>
                </c:pt>
                <c:pt idx="8047">
                  <c:v>4</c:v>
                </c:pt>
                <c:pt idx="8048">
                  <c:v>1</c:v>
                </c:pt>
                <c:pt idx="8049">
                  <c:v>1</c:v>
                </c:pt>
                <c:pt idx="8050">
                  <c:v>4</c:v>
                </c:pt>
                <c:pt idx="8051">
                  <c:v>2</c:v>
                </c:pt>
                <c:pt idx="8052">
                  <c:v>4</c:v>
                </c:pt>
                <c:pt idx="8053">
                  <c:v>1</c:v>
                </c:pt>
                <c:pt idx="8054">
                  <c:v>1</c:v>
                </c:pt>
                <c:pt idx="8055">
                  <c:v>0</c:v>
                </c:pt>
                <c:pt idx="8056">
                  <c:v>2</c:v>
                </c:pt>
                <c:pt idx="8057">
                  <c:v>3</c:v>
                </c:pt>
                <c:pt idx="8058">
                  <c:v>2</c:v>
                </c:pt>
                <c:pt idx="8059">
                  <c:v>5</c:v>
                </c:pt>
                <c:pt idx="8060">
                  <c:v>3</c:v>
                </c:pt>
                <c:pt idx="8061">
                  <c:v>4</c:v>
                </c:pt>
                <c:pt idx="8062">
                  <c:v>1</c:v>
                </c:pt>
                <c:pt idx="8063">
                  <c:v>0</c:v>
                </c:pt>
                <c:pt idx="8064">
                  <c:v>4</c:v>
                </c:pt>
                <c:pt idx="8065">
                  <c:v>1</c:v>
                </c:pt>
                <c:pt idx="8066">
                  <c:v>2</c:v>
                </c:pt>
                <c:pt idx="8067">
                  <c:v>2</c:v>
                </c:pt>
                <c:pt idx="8068">
                  <c:v>2</c:v>
                </c:pt>
                <c:pt idx="8069">
                  <c:v>1</c:v>
                </c:pt>
                <c:pt idx="8070">
                  <c:v>3</c:v>
                </c:pt>
                <c:pt idx="8071">
                  <c:v>1</c:v>
                </c:pt>
                <c:pt idx="8072">
                  <c:v>3</c:v>
                </c:pt>
                <c:pt idx="8073">
                  <c:v>2</c:v>
                </c:pt>
                <c:pt idx="8074">
                  <c:v>4</c:v>
                </c:pt>
                <c:pt idx="8075">
                  <c:v>2</c:v>
                </c:pt>
                <c:pt idx="8076">
                  <c:v>1</c:v>
                </c:pt>
                <c:pt idx="8077">
                  <c:v>0</c:v>
                </c:pt>
                <c:pt idx="8078">
                  <c:v>1</c:v>
                </c:pt>
                <c:pt idx="8079">
                  <c:v>1</c:v>
                </c:pt>
                <c:pt idx="8080">
                  <c:v>1</c:v>
                </c:pt>
                <c:pt idx="8081">
                  <c:v>3</c:v>
                </c:pt>
                <c:pt idx="8082">
                  <c:v>3</c:v>
                </c:pt>
                <c:pt idx="8083">
                  <c:v>4</c:v>
                </c:pt>
                <c:pt idx="8084">
                  <c:v>3</c:v>
                </c:pt>
                <c:pt idx="8085">
                  <c:v>2</c:v>
                </c:pt>
                <c:pt idx="8086">
                  <c:v>3</c:v>
                </c:pt>
                <c:pt idx="8087">
                  <c:v>1</c:v>
                </c:pt>
                <c:pt idx="8088">
                  <c:v>5</c:v>
                </c:pt>
                <c:pt idx="8089">
                  <c:v>0</c:v>
                </c:pt>
                <c:pt idx="8090">
                  <c:v>3</c:v>
                </c:pt>
                <c:pt idx="8091">
                  <c:v>0</c:v>
                </c:pt>
                <c:pt idx="8092">
                  <c:v>2</c:v>
                </c:pt>
                <c:pt idx="8093">
                  <c:v>2</c:v>
                </c:pt>
                <c:pt idx="8094">
                  <c:v>0</c:v>
                </c:pt>
                <c:pt idx="8095">
                  <c:v>3</c:v>
                </c:pt>
                <c:pt idx="8096">
                  <c:v>2</c:v>
                </c:pt>
                <c:pt idx="8097">
                  <c:v>2</c:v>
                </c:pt>
                <c:pt idx="8098">
                  <c:v>3</c:v>
                </c:pt>
                <c:pt idx="8099">
                  <c:v>3</c:v>
                </c:pt>
                <c:pt idx="8100">
                  <c:v>3</c:v>
                </c:pt>
                <c:pt idx="8101">
                  <c:v>2</c:v>
                </c:pt>
                <c:pt idx="8102">
                  <c:v>4</c:v>
                </c:pt>
                <c:pt idx="8103">
                  <c:v>2</c:v>
                </c:pt>
                <c:pt idx="8104">
                  <c:v>5</c:v>
                </c:pt>
                <c:pt idx="8105">
                  <c:v>2</c:v>
                </c:pt>
                <c:pt idx="8106">
                  <c:v>2</c:v>
                </c:pt>
                <c:pt idx="8107">
                  <c:v>0</c:v>
                </c:pt>
                <c:pt idx="8108">
                  <c:v>2</c:v>
                </c:pt>
                <c:pt idx="8109">
                  <c:v>3</c:v>
                </c:pt>
                <c:pt idx="8110">
                  <c:v>3</c:v>
                </c:pt>
                <c:pt idx="8111">
                  <c:v>1</c:v>
                </c:pt>
                <c:pt idx="8112">
                  <c:v>3</c:v>
                </c:pt>
                <c:pt idx="8113">
                  <c:v>5</c:v>
                </c:pt>
                <c:pt idx="8114">
                  <c:v>2</c:v>
                </c:pt>
                <c:pt idx="8115">
                  <c:v>4</c:v>
                </c:pt>
                <c:pt idx="8116">
                  <c:v>0</c:v>
                </c:pt>
                <c:pt idx="8117">
                  <c:v>1</c:v>
                </c:pt>
                <c:pt idx="8118">
                  <c:v>0</c:v>
                </c:pt>
                <c:pt idx="8119">
                  <c:v>4</c:v>
                </c:pt>
                <c:pt idx="8120">
                  <c:v>1</c:v>
                </c:pt>
                <c:pt idx="8121">
                  <c:v>2</c:v>
                </c:pt>
                <c:pt idx="8122">
                  <c:v>2</c:v>
                </c:pt>
                <c:pt idx="8123">
                  <c:v>0</c:v>
                </c:pt>
                <c:pt idx="8124">
                  <c:v>1</c:v>
                </c:pt>
                <c:pt idx="8125">
                  <c:v>1</c:v>
                </c:pt>
                <c:pt idx="8126">
                  <c:v>1</c:v>
                </c:pt>
                <c:pt idx="8127">
                  <c:v>1</c:v>
                </c:pt>
                <c:pt idx="8128">
                  <c:v>2</c:v>
                </c:pt>
                <c:pt idx="8129">
                  <c:v>2</c:v>
                </c:pt>
                <c:pt idx="8130">
                  <c:v>0</c:v>
                </c:pt>
                <c:pt idx="8131">
                  <c:v>2</c:v>
                </c:pt>
                <c:pt idx="8132">
                  <c:v>1</c:v>
                </c:pt>
                <c:pt idx="8133">
                  <c:v>2</c:v>
                </c:pt>
                <c:pt idx="8134">
                  <c:v>4</c:v>
                </c:pt>
                <c:pt idx="8135">
                  <c:v>1</c:v>
                </c:pt>
                <c:pt idx="8136">
                  <c:v>0</c:v>
                </c:pt>
                <c:pt idx="8137">
                  <c:v>1</c:v>
                </c:pt>
                <c:pt idx="8138">
                  <c:v>2</c:v>
                </c:pt>
                <c:pt idx="8139">
                  <c:v>0</c:v>
                </c:pt>
                <c:pt idx="8140">
                  <c:v>1</c:v>
                </c:pt>
                <c:pt idx="8141">
                  <c:v>0</c:v>
                </c:pt>
                <c:pt idx="8142">
                  <c:v>0</c:v>
                </c:pt>
                <c:pt idx="8143">
                  <c:v>2</c:v>
                </c:pt>
                <c:pt idx="8144">
                  <c:v>2</c:v>
                </c:pt>
                <c:pt idx="8145">
                  <c:v>1</c:v>
                </c:pt>
                <c:pt idx="8146">
                  <c:v>5</c:v>
                </c:pt>
                <c:pt idx="8147">
                  <c:v>1</c:v>
                </c:pt>
                <c:pt idx="8148">
                  <c:v>1</c:v>
                </c:pt>
                <c:pt idx="8149">
                  <c:v>1</c:v>
                </c:pt>
                <c:pt idx="8150">
                  <c:v>3</c:v>
                </c:pt>
                <c:pt idx="8151">
                  <c:v>0</c:v>
                </c:pt>
                <c:pt idx="8152">
                  <c:v>6</c:v>
                </c:pt>
                <c:pt idx="8153">
                  <c:v>0</c:v>
                </c:pt>
                <c:pt idx="8154">
                  <c:v>3</c:v>
                </c:pt>
                <c:pt idx="8155">
                  <c:v>0</c:v>
                </c:pt>
                <c:pt idx="8156">
                  <c:v>1</c:v>
                </c:pt>
                <c:pt idx="8157">
                  <c:v>0</c:v>
                </c:pt>
                <c:pt idx="8158">
                  <c:v>3</c:v>
                </c:pt>
                <c:pt idx="8159">
                  <c:v>0</c:v>
                </c:pt>
                <c:pt idx="8160">
                  <c:v>1</c:v>
                </c:pt>
                <c:pt idx="8161">
                  <c:v>2</c:v>
                </c:pt>
                <c:pt idx="8162">
                  <c:v>2</c:v>
                </c:pt>
                <c:pt idx="8163">
                  <c:v>1</c:v>
                </c:pt>
                <c:pt idx="8164">
                  <c:v>0</c:v>
                </c:pt>
                <c:pt idx="8165">
                  <c:v>6</c:v>
                </c:pt>
                <c:pt idx="8166">
                  <c:v>3</c:v>
                </c:pt>
                <c:pt idx="8167">
                  <c:v>1</c:v>
                </c:pt>
                <c:pt idx="8168">
                  <c:v>1</c:v>
                </c:pt>
                <c:pt idx="8169">
                  <c:v>3</c:v>
                </c:pt>
                <c:pt idx="8170">
                  <c:v>0</c:v>
                </c:pt>
                <c:pt idx="8171">
                  <c:v>1</c:v>
                </c:pt>
                <c:pt idx="8172">
                  <c:v>5</c:v>
                </c:pt>
                <c:pt idx="8173">
                  <c:v>4</c:v>
                </c:pt>
                <c:pt idx="8174">
                  <c:v>1</c:v>
                </c:pt>
                <c:pt idx="8175">
                  <c:v>1</c:v>
                </c:pt>
                <c:pt idx="8176">
                  <c:v>2</c:v>
                </c:pt>
                <c:pt idx="8177">
                  <c:v>5</c:v>
                </c:pt>
                <c:pt idx="8178">
                  <c:v>1</c:v>
                </c:pt>
                <c:pt idx="8179">
                  <c:v>1</c:v>
                </c:pt>
                <c:pt idx="8180">
                  <c:v>1</c:v>
                </c:pt>
                <c:pt idx="8181">
                  <c:v>1</c:v>
                </c:pt>
                <c:pt idx="8182">
                  <c:v>4</c:v>
                </c:pt>
                <c:pt idx="8183">
                  <c:v>1</c:v>
                </c:pt>
                <c:pt idx="8184">
                  <c:v>1</c:v>
                </c:pt>
                <c:pt idx="8185">
                  <c:v>1</c:v>
                </c:pt>
                <c:pt idx="8186">
                  <c:v>1</c:v>
                </c:pt>
                <c:pt idx="8187">
                  <c:v>2</c:v>
                </c:pt>
                <c:pt idx="8188">
                  <c:v>1</c:v>
                </c:pt>
                <c:pt idx="8189">
                  <c:v>0</c:v>
                </c:pt>
                <c:pt idx="8190">
                  <c:v>2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711C-4D5A-885D-5C0EC0293D1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816128"/>
        <c:axId val="48817664"/>
      </c:scatterChart>
      <c:valAx>
        <c:axId val="48816128"/>
        <c:scaling>
          <c:orientation val="minMax"/>
          <c:max val="5"/>
          <c:min val="3.5"/>
        </c:scaling>
        <c:delete val="0"/>
        <c:axPos val="b"/>
        <c:numFmt formatCode="General" sourceLinked="1"/>
        <c:majorTickMark val="out"/>
        <c:minorTickMark val="in"/>
        <c:tickLblPos val="nextTo"/>
        <c:crossAx val="48817664"/>
        <c:crosses val="autoZero"/>
        <c:crossBetween val="midCat"/>
      </c:valAx>
      <c:valAx>
        <c:axId val="48817664"/>
        <c:scaling>
          <c:logBase val="10"/>
          <c:orientation val="minMax"/>
          <c:max val="5000"/>
          <c:min val="50"/>
        </c:scaling>
        <c:delete val="0"/>
        <c:axPos val="l"/>
        <c:numFmt formatCode="General" sourceLinked="1"/>
        <c:majorTickMark val="out"/>
        <c:minorTickMark val="none"/>
        <c:tickLblPos val="nextTo"/>
        <c:crossAx val="48816128"/>
        <c:crosses val="autoZero"/>
        <c:crossBetween val="midCat"/>
      </c:valAx>
      <c:spPr>
        <a:solidFill>
          <a:prstClr val="white">
            <a:lumMod val="85000"/>
          </a:prstClr>
        </a:solidFill>
      </c:spPr>
    </c:plotArea>
    <c:plotVisOnly val="1"/>
    <c:dispBlanksAs val="gap"/>
    <c:showDLblsOverMax val="0"/>
  </c:chart>
  <c:externalData r:id="rId1">
    <c:autoUpdate val="0"/>
  </c:externalData>
  <c:userShapes r:id="rId2"/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1064125952865761"/>
          <c:y val="6.9687579375158751E-2"/>
          <c:w val="0.82685192475940505"/>
          <c:h val="0.83285104986876668"/>
        </c:manualLayout>
      </c:layout>
      <c:scatterChart>
        <c:scatterStyle val="lineMarker"/>
        <c:varyColors val="0"/>
        <c:ser>
          <c:idx val="2"/>
          <c:order val="0"/>
          <c:tx>
            <c:v>8.86E-08</c:v>
          </c:tx>
          <c:spPr>
            <a:ln w="6350">
              <a:solidFill>
                <a:schemeClr val="accent2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Sheet2!$M$4:$M$8196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622</c:v>
                </c:pt>
                <c:pt idx="21">
                  <c:v>666</c:v>
                </c:pt>
                <c:pt idx="22">
                  <c:v>678</c:v>
                </c:pt>
                <c:pt idx="23">
                  <c:v>797</c:v>
                </c:pt>
                <c:pt idx="24">
                  <c:v>947</c:v>
                </c:pt>
                <c:pt idx="25">
                  <c:v>1174</c:v>
                </c:pt>
                <c:pt idx="26">
                  <c:v>1484</c:v>
                </c:pt>
                <c:pt idx="27">
                  <c:v>1983</c:v>
                </c:pt>
                <c:pt idx="28">
                  <c:v>2447</c:v>
                </c:pt>
                <c:pt idx="29">
                  <c:v>3002</c:v>
                </c:pt>
                <c:pt idx="30">
                  <c:v>3366</c:v>
                </c:pt>
                <c:pt idx="31">
                  <c:v>3898</c:v>
                </c:pt>
                <c:pt idx="32">
                  <c:v>4329</c:v>
                </c:pt>
                <c:pt idx="33">
                  <c:v>4632</c:v>
                </c:pt>
                <c:pt idx="34">
                  <c:v>4956</c:v>
                </c:pt>
                <c:pt idx="35">
                  <c:v>5126</c:v>
                </c:pt>
                <c:pt idx="36">
                  <c:v>5449</c:v>
                </c:pt>
                <c:pt idx="37">
                  <c:v>5766</c:v>
                </c:pt>
                <c:pt idx="38">
                  <c:v>5932</c:v>
                </c:pt>
                <c:pt idx="39">
                  <c:v>6189</c:v>
                </c:pt>
                <c:pt idx="40">
                  <c:v>6132</c:v>
                </c:pt>
                <c:pt idx="41">
                  <c:v>6275</c:v>
                </c:pt>
                <c:pt idx="42">
                  <c:v>6257</c:v>
                </c:pt>
                <c:pt idx="43">
                  <c:v>6317</c:v>
                </c:pt>
                <c:pt idx="44">
                  <c:v>6529</c:v>
                </c:pt>
                <c:pt idx="45">
                  <c:v>6776</c:v>
                </c:pt>
                <c:pt idx="46">
                  <c:v>6870</c:v>
                </c:pt>
                <c:pt idx="47">
                  <c:v>7052</c:v>
                </c:pt>
                <c:pt idx="48">
                  <c:v>7154</c:v>
                </c:pt>
                <c:pt idx="49">
                  <c:v>7449</c:v>
                </c:pt>
                <c:pt idx="50">
                  <c:v>7210</c:v>
                </c:pt>
                <c:pt idx="51">
                  <c:v>7122</c:v>
                </c:pt>
                <c:pt idx="52">
                  <c:v>6719</c:v>
                </c:pt>
                <c:pt idx="53">
                  <c:v>6308</c:v>
                </c:pt>
                <c:pt idx="54">
                  <c:v>5980</c:v>
                </c:pt>
                <c:pt idx="55">
                  <c:v>5653</c:v>
                </c:pt>
                <c:pt idx="56">
                  <c:v>5538</c:v>
                </c:pt>
                <c:pt idx="57">
                  <c:v>5378</c:v>
                </c:pt>
                <c:pt idx="58">
                  <c:v>5347</c:v>
                </c:pt>
                <c:pt idx="59">
                  <c:v>5450</c:v>
                </c:pt>
                <c:pt idx="60">
                  <c:v>5600</c:v>
                </c:pt>
                <c:pt idx="61">
                  <c:v>5820</c:v>
                </c:pt>
                <c:pt idx="62">
                  <c:v>6085</c:v>
                </c:pt>
                <c:pt idx="63">
                  <c:v>6503</c:v>
                </c:pt>
                <c:pt idx="64">
                  <c:v>7028</c:v>
                </c:pt>
                <c:pt idx="65">
                  <c:v>7387</c:v>
                </c:pt>
                <c:pt idx="66">
                  <c:v>7697</c:v>
                </c:pt>
                <c:pt idx="67">
                  <c:v>8346</c:v>
                </c:pt>
                <c:pt idx="68">
                  <c:v>8729</c:v>
                </c:pt>
                <c:pt idx="69">
                  <c:v>9304</c:v>
                </c:pt>
                <c:pt idx="70">
                  <c:v>10040</c:v>
                </c:pt>
                <c:pt idx="71">
                  <c:v>11159</c:v>
                </c:pt>
                <c:pt idx="72">
                  <c:v>12632</c:v>
                </c:pt>
                <c:pt idx="73">
                  <c:v>14360</c:v>
                </c:pt>
                <c:pt idx="74">
                  <c:v>16657</c:v>
                </c:pt>
                <c:pt idx="75">
                  <c:v>19593</c:v>
                </c:pt>
                <c:pt idx="76">
                  <c:v>22814</c:v>
                </c:pt>
                <c:pt idx="77">
                  <c:v>25981</c:v>
                </c:pt>
                <c:pt idx="78">
                  <c:v>28581</c:v>
                </c:pt>
                <c:pt idx="79">
                  <c:v>31322</c:v>
                </c:pt>
                <c:pt idx="80">
                  <c:v>33571</c:v>
                </c:pt>
                <c:pt idx="81">
                  <c:v>33951</c:v>
                </c:pt>
                <c:pt idx="82">
                  <c:v>33823</c:v>
                </c:pt>
                <c:pt idx="83">
                  <c:v>33840</c:v>
                </c:pt>
                <c:pt idx="84">
                  <c:v>33168</c:v>
                </c:pt>
                <c:pt idx="85">
                  <c:v>33177</c:v>
                </c:pt>
                <c:pt idx="86">
                  <c:v>32852</c:v>
                </c:pt>
                <c:pt idx="87">
                  <c:v>32806</c:v>
                </c:pt>
                <c:pt idx="88">
                  <c:v>31722</c:v>
                </c:pt>
                <c:pt idx="89">
                  <c:v>32109</c:v>
                </c:pt>
                <c:pt idx="90">
                  <c:v>31662</c:v>
                </c:pt>
                <c:pt idx="91">
                  <c:v>31432</c:v>
                </c:pt>
                <c:pt idx="92">
                  <c:v>31166</c:v>
                </c:pt>
                <c:pt idx="93">
                  <c:v>30984</c:v>
                </c:pt>
                <c:pt idx="94">
                  <c:v>31233</c:v>
                </c:pt>
                <c:pt idx="95">
                  <c:v>29643</c:v>
                </c:pt>
                <c:pt idx="96">
                  <c:v>29281</c:v>
                </c:pt>
                <c:pt idx="97">
                  <c:v>28231</c:v>
                </c:pt>
                <c:pt idx="98">
                  <c:v>27668</c:v>
                </c:pt>
                <c:pt idx="99">
                  <c:v>26573</c:v>
                </c:pt>
                <c:pt idx="100">
                  <c:v>25898</c:v>
                </c:pt>
                <c:pt idx="101">
                  <c:v>25317</c:v>
                </c:pt>
                <c:pt idx="102">
                  <c:v>25068</c:v>
                </c:pt>
                <c:pt idx="103">
                  <c:v>24716</c:v>
                </c:pt>
                <c:pt idx="104">
                  <c:v>25347</c:v>
                </c:pt>
                <c:pt idx="105">
                  <c:v>26513</c:v>
                </c:pt>
                <c:pt idx="106">
                  <c:v>28330</c:v>
                </c:pt>
                <c:pt idx="107">
                  <c:v>32145</c:v>
                </c:pt>
                <c:pt idx="108">
                  <c:v>36494</c:v>
                </c:pt>
                <c:pt idx="109">
                  <c:v>43144</c:v>
                </c:pt>
                <c:pt idx="110">
                  <c:v>47899</c:v>
                </c:pt>
                <c:pt idx="111">
                  <c:v>55315</c:v>
                </c:pt>
                <c:pt idx="112">
                  <c:v>61137</c:v>
                </c:pt>
                <c:pt idx="113">
                  <c:v>65490</c:v>
                </c:pt>
                <c:pt idx="114">
                  <c:v>69404</c:v>
                </c:pt>
                <c:pt idx="115">
                  <c:v>70941</c:v>
                </c:pt>
                <c:pt idx="116">
                  <c:v>73327</c:v>
                </c:pt>
                <c:pt idx="117">
                  <c:v>72086</c:v>
                </c:pt>
                <c:pt idx="118">
                  <c:v>71277</c:v>
                </c:pt>
                <c:pt idx="119">
                  <c:v>69874</c:v>
                </c:pt>
                <c:pt idx="120">
                  <c:v>68913</c:v>
                </c:pt>
                <c:pt idx="121">
                  <c:v>66944</c:v>
                </c:pt>
                <c:pt idx="122">
                  <c:v>65587</c:v>
                </c:pt>
                <c:pt idx="123">
                  <c:v>64212</c:v>
                </c:pt>
                <c:pt idx="124">
                  <c:v>61487</c:v>
                </c:pt>
                <c:pt idx="125">
                  <c:v>59642</c:v>
                </c:pt>
                <c:pt idx="126">
                  <c:v>57443</c:v>
                </c:pt>
                <c:pt idx="127">
                  <c:v>55390</c:v>
                </c:pt>
                <c:pt idx="128">
                  <c:v>53011</c:v>
                </c:pt>
                <c:pt idx="129">
                  <c:v>51793</c:v>
                </c:pt>
                <c:pt idx="130">
                  <c:v>49887</c:v>
                </c:pt>
                <c:pt idx="131">
                  <c:v>48509</c:v>
                </c:pt>
                <c:pt idx="132">
                  <c:v>46480</c:v>
                </c:pt>
                <c:pt idx="133">
                  <c:v>44414</c:v>
                </c:pt>
                <c:pt idx="134">
                  <c:v>43160</c:v>
                </c:pt>
                <c:pt idx="135">
                  <c:v>41287</c:v>
                </c:pt>
                <c:pt idx="136">
                  <c:v>40629</c:v>
                </c:pt>
                <c:pt idx="137">
                  <c:v>39580</c:v>
                </c:pt>
                <c:pt idx="138">
                  <c:v>38931</c:v>
                </c:pt>
                <c:pt idx="139">
                  <c:v>37627</c:v>
                </c:pt>
                <c:pt idx="140">
                  <c:v>36575</c:v>
                </c:pt>
                <c:pt idx="141">
                  <c:v>36029</c:v>
                </c:pt>
                <c:pt idx="142">
                  <c:v>34935</c:v>
                </c:pt>
                <c:pt idx="143">
                  <c:v>34280</c:v>
                </c:pt>
                <c:pt idx="144">
                  <c:v>33017</c:v>
                </c:pt>
                <c:pt idx="145">
                  <c:v>32465</c:v>
                </c:pt>
                <c:pt idx="146">
                  <c:v>30724</c:v>
                </c:pt>
                <c:pt idx="147">
                  <c:v>29494</c:v>
                </c:pt>
                <c:pt idx="148">
                  <c:v>28376</c:v>
                </c:pt>
                <c:pt idx="149">
                  <c:v>27531</c:v>
                </c:pt>
                <c:pt idx="150">
                  <c:v>26281</c:v>
                </c:pt>
                <c:pt idx="151">
                  <c:v>25606</c:v>
                </c:pt>
                <c:pt idx="152">
                  <c:v>24587</c:v>
                </c:pt>
                <c:pt idx="153">
                  <c:v>24246</c:v>
                </c:pt>
                <c:pt idx="154">
                  <c:v>23275</c:v>
                </c:pt>
                <c:pt idx="155">
                  <c:v>22424</c:v>
                </c:pt>
                <c:pt idx="156">
                  <c:v>21721</c:v>
                </c:pt>
                <c:pt idx="157">
                  <c:v>21437</c:v>
                </c:pt>
                <c:pt idx="158">
                  <c:v>21004</c:v>
                </c:pt>
                <c:pt idx="159">
                  <c:v>20200</c:v>
                </c:pt>
                <c:pt idx="160">
                  <c:v>20054</c:v>
                </c:pt>
                <c:pt idx="161">
                  <c:v>19411</c:v>
                </c:pt>
                <c:pt idx="162">
                  <c:v>18582</c:v>
                </c:pt>
                <c:pt idx="163">
                  <c:v>17918</c:v>
                </c:pt>
                <c:pt idx="164">
                  <c:v>17524</c:v>
                </c:pt>
                <c:pt idx="165">
                  <c:v>17043</c:v>
                </c:pt>
                <c:pt idx="166">
                  <c:v>16830</c:v>
                </c:pt>
                <c:pt idx="167">
                  <c:v>16458</c:v>
                </c:pt>
                <c:pt idx="168">
                  <c:v>16298</c:v>
                </c:pt>
                <c:pt idx="169">
                  <c:v>15931</c:v>
                </c:pt>
                <c:pt idx="170">
                  <c:v>15406</c:v>
                </c:pt>
                <c:pt idx="171">
                  <c:v>15194</c:v>
                </c:pt>
                <c:pt idx="172">
                  <c:v>15054</c:v>
                </c:pt>
                <c:pt idx="173">
                  <c:v>14517</c:v>
                </c:pt>
                <c:pt idx="174">
                  <c:v>14374</c:v>
                </c:pt>
                <c:pt idx="175">
                  <c:v>13877</c:v>
                </c:pt>
                <c:pt idx="176">
                  <c:v>13633</c:v>
                </c:pt>
                <c:pt idx="177">
                  <c:v>13389</c:v>
                </c:pt>
                <c:pt idx="178">
                  <c:v>13257</c:v>
                </c:pt>
                <c:pt idx="179">
                  <c:v>12631</c:v>
                </c:pt>
                <c:pt idx="180">
                  <c:v>12368</c:v>
                </c:pt>
                <c:pt idx="181">
                  <c:v>12038</c:v>
                </c:pt>
                <c:pt idx="182">
                  <c:v>11976</c:v>
                </c:pt>
                <c:pt idx="183">
                  <c:v>11696</c:v>
                </c:pt>
                <c:pt idx="184">
                  <c:v>11353</c:v>
                </c:pt>
                <c:pt idx="185">
                  <c:v>11481</c:v>
                </c:pt>
                <c:pt idx="186">
                  <c:v>11537</c:v>
                </c:pt>
                <c:pt idx="187">
                  <c:v>11877</c:v>
                </c:pt>
                <c:pt idx="188">
                  <c:v>11817</c:v>
                </c:pt>
                <c:pt idx="189">
                  <c:v>12544</c:v>
                </c:pt>
                <c:pt idx="190">
                  <c:v>13323</c:v>
                </c:pt>
                <c:pt idx="191">
                  <c:v>13786</c:v>
                </c:pt>
                <c:pt idx="192">
                  <c:v>14599</c:v>
                </c:pt>
                <c:pt idx="193">
                  <c:v>15556</c:v>
                </c:pt>
                <c:pt idx="194">
                  <c:v>15703</c:v>
                </c:pt>
                <c:pt idx="195">
                  <c:v>15452</c:v>
                </c:pt>
                <c:pt idx="196">
                  <c:v>15859</c:v>
                </c:pt>
                <c:pt idx="197">
                  <c:v>14743</c:v>
                </c:pt>
                <c:pt idx="198">
                  <c:v>13797</c:v>
                </c:pt>
                <c:pt idx="199">
                  <c:v>12630</c:v>
                </c:pt>
                <c:pt idx="200">
                  <c:v>11479</c:v>
                </c:pt>
                <c:pt idx="201">
                  <c:v>10123</c:v>
                </c:pt>
                <c:pt idx="202">
                  <c:v>9001</c:v>
                </c:pt>
                <c:pt idx="203">
                  <c:v>8247</c:v>
                </c:pt>
                <c:pt idx="204">
                  <c:v>7561</c:v>
                </c:pt>
                <c:pt idx="205">
                  <c:v>6982</c:v>
                </c:pt>
                <c:pt idx="206">
                  <c:v>6264</c:v>
                </c:pt>
                <c:pt idx="207">
                  <c:v>5875</c:v>
                </c:pt>
                <c:pt idx="208">
                  <c:v>5704</c:v>
                </c:pt>
                <c:pt idx="209">
                  <c:v>5502</c:v>
                </c:pt>
                <c:pt idx="210">
                  <c:v>5189</c:v>
                </c:pt>
                <c:pt idx="211">
                  <c:v>5313</c:v>
                </c:pt>
                <c:pt idx="212">
                  <c:v>5108</c:v>
                </c:pt>
                <c:pt idx="213">
                  <c:v>4744</c:v>
                </c:pt>
                <c:pt idx="214">
                  <c:v>4781</c:v>
                </c:pt>
                <c:pt idx="215">
                  <c:v>4672</c:v>
                </c:pt>
                <c:pt idx="216">
                  <c:v>4603</c:v>
                </c:pt>
                <c:pt idx="217">
                  <c:v>4466</c:v>
                </c:pt>
                <c:pt idx="218">
                  <c:v>4406</c:v>
                </c:pt>
                <c:pt idx="219">
                  <c:v>4198</c:v>
                </c:pt>
                <c:pt idx="220">
                  <c:v>4199</c:v>
                </c:pt>
                <c:pt idx="221">
                  <c:v>4043</c:v>
                </c:pt>
                <c:pt idx="222">
                  <c:v>3989</c:v>
                </c:pt>
                <c:pt idx="223">
                  <c:v>3906</c:v>
                </c:pt>
                <c:pt idx="224">
                  <c:v>3779</c:v>
                </c:pt>
                <c:pt idx="225">
                  <c:v>3730</c:v>
                </c:pt>
                <c:pt idx="226">
                  <c:v>3568</c:v>
                </c:pt>
                <c:pt idx="227">
                  <c:v>3531</c:v>
                </c:pt>
                <c:pt idx="228">
                  <c:v>3385</c:v>
                </c:pt>
                <c:pt idx="229">
                  <c:v>3457</c:v>
                </c:pt>
                <c:pt idx="230">
                  <c:v>3322</c:v>
                </c:pt>
                <c:pt idx="231">
                  <c:v>3229</c:v>
                </c:pt>
                <c:pt idx="232">
                  <c:v>3053</c:v>
                </c:pt>
                <c:pt idx="233">
                  <c:v>3222</c:v>
                </c:pt>
                <c:pt idx="234">
                  <c:v>3090</c:v>
                </c:pt>
                <c:pt idx="235">
                  <c:v>2974</c:v>
                </c:pt>
                <c:pt idx="236">
                  <c:v>2898</c:v>
                </c:pt>
                <c:pt idx="237">
                  <c:v>2776</c:v>
                </c:pt>
                <c:pt idx="238">
                  <c:v>2673</c:v>
                </c:pt>
                <c:pt idx="239">
                  <c:v>2625</c:v>
                </c:pt>
                <c:pt idx="240">
                  <c:v>2510</c:v>
                </c:pt>
                <c:pt idx="241">
                  <c:v>2476</c:v>
                </c:pt>
                <c:pt idx="242">
                  <c:v>2371</c:v>
                </c:pt>
                <c:pt idx="243">
                  <c:v>2356</c:v>
                </c:pt>
                <c:pt idx="244">
                  <c:v>2267</c:v>
                </c:pt>
                <c:pt idx="245">
                  <c:v>2282</c:v>
                </c:pt>
                <c:pt idx="246">
                  <c:v>2161</c:v>
                </c:pt>
                <c:pt idx="247">
                  <c:v>2137</c:v>
                </c:pt>
                <c:pt idx="248">
                  <c:v>2082</c:v>
                </c:pt>
                <c:pt idx="249">
                  <c:v>1968</c:v>
                </c:pt>
                <c:pt idx="250">
                  <c:v>1909</c:v>
                </c:pt>
                <c:pt idx="251">
                  <c:v>1879</c:v>
                </c:pt>
                <c:pt idx="252">
                  <c:v>1845</c:v>
                </c:pt>
                <c:pt idx="253">
                  <c:v>1741</c:v>
                </c:pt>
                <c:pt idx="254">
                  <c:v>1800</c:v>
                </c:pt>
                <c:pt idx="255">
                  <c:v>1772</c:v>
                </c:pt>
                <c:pt idx="256">
                  <c:v>1684</c:v>
                </c:pt>
                <c:pt idx="257">
                  <c:v>1703</c:v>
                </c:pt>
                <c:pt idx="258">
                  <c:v>1630</c:v>
                </c:pt>
                <c:pt idx="259">
                  <c:v>1620</c:v>
                </c:pt>
                <c:pt idx="260">
                  <c:v>1554</c:v>
                </c:pt>
                <c:pt idx="261">
                  <c:v>1531</c:v>
                </c:pt>
                <c:pt idx="262">
                  <c:v>1504</c:v>
                </c:pt>
                <c:pt idx="263">
                  <c:v>1449</c:v>
                </c:pt>
                <c:pt idx="264">
                  <c:v>1306</c:v>
                </c:pt>
                <c:pt idx="265">
                  <c:v>1457</c:v>
                </c:pt>
                <c:pt idx="266">
                  <c:v>1338</c:v>
                </c:pt>
                <c:pt idx="267">
                  <c:v>1284</c:v>
                </c:pt>
                <c:pt idx="268">
                  <c:v>1308</c:v>
                </c:pt>
                <c:pt idx="269">
                  <c:v>1273</c:v>
                </c:pt>
                <c:pt idx="270">
                  <c:v>1247</c:v>
                </c:pt>
                <c:pt idx="271">
                  <c:v>1259</c:v>
                </c:pt>
                <c:pt idx="272">
                  <c:v>1203</c:v>
                </c:pt>
                <c:pt idx="273">
                  <c:v>1144</c:v>
                </c:pt>
                <c:pt idx="274">
                  <c:v>1200</c:v>
                </c:pt>
                <c:pt idx="275">
                  <c:v>1071</c:v>
                </c:pt>
                <c:pt idx="276">
                  <c:v>1086</c:v>
                </c:pt>
                <c:pt idx="277">
                  <c:v>1062</c:v>
                </c:pt>
                <c:pt idx="278">
                  <c:v>1059</c:v>
                </c:pt>
                <c:pt idx="279">
                  <c:v>954</c:v>
                </c:pt>
                <c:pt idx="280">
                  <c:v>921</c:v>
                </c:pt>
                <c:pt idx="281">
                  <c:v>973</c:v>
                </c:pt>
                <c:pt idx="282">
                  <c:v>984</c:v>
                </c:pt>
                <c:pt idx="283">
                  <c:v>965</c:v>
                </c:pt>
                <c:pt idx="284">
                  <c:v>1020</c:v>
                </c:pt>
                <c:pt idx="285">
                  <c:v>924</c:v>
                </c:pt>
                <c:pt idx="286">
                  <c:v>859</c:v>
                </c:pt>
                <c:pt idx="287">
                  <c:v>869</c:v>
                </c:pt>
                <c:pt idx="288">
                  <c:v>845</c:v>
                </c:pt>
                <c:pt idx="289">
                  <c:v>787</c:v>
                </c:pt>
                <c:pt idx="290">
                  <c:v>803</c:v>
                </c:pt>
                <c:pt idx="291">
                  <c:v>833</c:v>
                </c:pt>
                <c:pt idx="292">
                  <c:v>783</c:v>
                </c:pt>
                <c:pt idx="293">
                  <c:v>729</c:v>
                </c:pt>
                <c:pt idx="294">
                  <c:v>707</c:v>
                </c:pt>
                <c:pt idx="295">
                  <c:v>749</c:v>
                </c:pt>
                <c:pt idx="296">
                  <c:v>722</c:v>
                </c:pt>
                <c:pt idx="297">
                  <c:v>738</c:v>
                </c:pt>
                <c:pt idx="298">
                  <c:v>713</c:v>
                </c:pt>
                <c:pt idx="299">
                  <c:v>662</c:v>
                </c:pt>
                <c:pt idx="300">
                  <c:v>683</c:v>
                </c:pt>
                <c:pt idx="301">
                  <c:v>627</c:v>
                </c:pt>
                <c:pt idx="302">
                  <c:v>619</c:v>
                </c:pt>
                <c:pt idx="303">
                  <c:v>597</c:v>
                </c:pt>
                <c:pt idx="304">
                  <c:v>598</c:v>
                </c:pt>
                <c:pt idx="305">
                  <c:v>577</c:v>
                </c:pt>
                <c:pt idx="306">
                  <c:v>579</c:v>
                </c:pt>
                <c:pt idx="307">
                  <c:v>581</c:v>
                </c:pt>
                <c:pt idx="308">
                  <c:v>579</c:v>
                </c:pt>
                <c:pt idx="309">
                  <c:v>538</c:v>
                </c:pt>
                <c:pt idx="310">
                  <c:v>540</c:v>
                </c:pt>
                <c:pt idx="311">
                  <c:v>494</c:v>
                </c:pt>
                <c:pt idx="312">
                  <c:v>501</c:v>
                </c:pt>
                <c:pt idx="313">
                  <c:v>511</c:v>
                </c:pt>
                <c:pt idx="314">
                  <c:v>501</c:v>
                </c:pt>
                <c:pt idx="315">
                  <c:v>448</c:v>
                </c:pt>
                <c:pt idx="316">
                  <c:v>439</c:v>
                </c:pt>
                <c:pt idx="317">
                  <c:v>456</c:v>
                </c:pt>
                <c:pt idx="318">
                  <c:v>421</c:v>
                </c:pt>
                <c:pt idx="319">
                  <c:v>471</c:v>
                </c:pt>
                <c:pt idx="320">
                  <c:v>417</c:v>
                </c:pt>
                <c:pt idx="321">
                  <c:v>404</c:v>
                </c:pt>
                <c:pt idx="322">
                  <c:v>417</c:v>
                </c:pt>
                <c:pt idx="323">
                  <c:v>401</c:v>
                </c:pt>
                <c:pt idx="324">
                  <c:v>368</c:v>
                </c:pt>
                <c:pt idx="325">
                  <c:v>369</c:v>
                </c:pt>
                <c:pt idx="326">
                  <c:v>346</c:v>
                </c:pt>
                <c:pt idx="327">
                  <c:v>355</c:v>
                </c:pt>
                <c:pt idx="328">
                  <c:v>375</c:v>
                </c:pt>
                <c:pt idx="329">
                  <c:v>300</c:v>
                </c:pt>
                <c:pt idx="330">
                  <c:v>367</c:v>
                </c:pt>
                <c:pt idx="331">
                  <c:v>343</c:v>
                </c:pt>
                <c:pt idx="332">
                  <c:v>342</c:v>
                </c:pt>
                <c:pt idx="333">
                  <c:v>296</c:v>
                </c:pt>
                <c:pt idx="334">
                  <c:v>312</c:v>
                </c:pt>
                <c:pt idx="335">
                  <c:v>279</c:v>
                </c:pt>
                <c:pt idx="336">
                  <c:v>331</c:v>
                </c:pt>
                <c:pt idx="337">
                  <c:v>292</c:v>
                </c:pt>
                <c:pt idx="338">
                  <c:v>264</c:v>
                </c:pt>
                <c:pt idx="339">
                  <c:v>257</c:v>
                </c:pt>
                <c:pt idx="340">
                  <c:v>274</c:v>
                </c:pt>
                <c:pt idx="341">
                  <c:v>261</c:v>
                </c:pt>
                <c:pt idx="342">
                  <c:v>252</c:v>
                </c:pt>
                <c:pt idx="343">
                  <c:v>213</c:v>
                </c:pt>
                <c:pt idx="344">
                  <c:v>264</c:v>
                </c:pt>
                <c:pt idx="345">
                  <c:v>228</c:v>
                </c:pt>
                <c:pt idx="346">
                  <c:v>228</c:v>
                </c:pt>
                <c:pt idx="347">
                  <c:v>254</c:v>
                </c:pt>
                <c:pt idx="348">
                  <c:v>219</c:v>
                </c:pt>
                <c:pt idx="349">
                  <c:v>197</c:v>
                </c:pt>
                <c:pt idx="350">
                  <c:v>219</c:v>
                </c:pt>
                <c:pt idx="351">
                  <c:v>212</c:v>
                </c:pt>
                <c:pt idx="352">
                  <c:v>224</c:v>
                </c:pt>
                <c:pt idx="353">
                  <c:v>200</c:v>
                </c:pt>
                <c:pt idx="354">
                  <c:v>210</c:v>
                </c:pt>
                <c:pt idx="355">
                  <c:v>197</c:v>
                </c:pt>
                <c:pt idx="356">
                  <c:v>194</c:v>
                </c:pt>
                <c:pt idx="357">
                  <c:v>185</c:v>
                </c:pt>
                <c:pt idx="358">
                  <c:v>200</c:v>
                </c:pt>
                <c:pt idx="359">
                  <c:v>193</c:v>
                </c:pt>
                <c:pt idx="360">
                  <c:v>192</c:v>
                </c:pt>
                <c:pt idx="361">
                  <c:v>172</c:v>
                </c:pt>
                <c:pt idx="362">
                  <c:v>205</c:v>
                </c:pt>
                <c:pt idx="363">
                  <c:v>204</c:v>
                </c:pt>
                <c:pt idx="364">
                  <c:v>178</c:v>
                </c:pt>
                <c:pt idx="365">
                  <c:v>177</c:v>
                </c:pt>
                <c:pt idx="366">
                  <c:v>176</c:v>
                </c:pt>
                <c:pt idx="367">
                  <c:v>176</c:v>
                </c:pt>
                <c:pt idx="368">
                  <c:v>177</c:v>
                </c:pt>
                <c:pt idx="369">
                  <c:v>182</c:v>
                </c:pt>
                <c:pt idx="370">
                  <c:v>166</c:v>
                </c:pt>
                <c:pt idx="371">
                  <c:v>168</c:v>
                </c:pt>
                <c:pt idx="372">
                  <c:v>162</c:v>
                </c:pt>
                <c:pt idx="373">
                  <c:v>149</c:v>
                </c:pt>
                <c:pt idx="374">
                  <c:v>153</c:v>
                </c:pt>
                <c:pt idx="375">
                  <c:v>155</c:v>
                </c:pt>
                <c:pt idx="376">
                  <c:v>151</c:v>
                </c:pt>
                <c:pt idx="377">
                  <c:v>125</c:v>
                </c:pt>
                <c:pt idx="378">
                  <c:v>154</c:v>
                </c:pt>
                <c:pt idx="379">
                  <c:v>161</c:v>
                </c:pt>
                <c:pt idx="380">
                  <c:v>142</c:v>
                </c:pt>
                <c:pt idx="381">
                  <c:v>165</c:v>
                </c:pt>
                <c:pt idx="382">
                  <c:v>140</c:v>
                </c:pt>
                <c:pt idx="383">
                  <c:v>140</c:v>
                </c:pt>
                <c:pt idx="384">
                  <c:v>143</c:v>
                </c:pt>
                <c:pt idx="385">
                  <c:v>120</c:v>
                </c:pt>
                <c:pt idx="386">
                  <c:v>140</c:v>
                </c:pt>
                <c:pt idx="387">
                  <c:v>125</c:v>
                </c:pt>
                <c:pt idx="388">
                  <c:v>119</c:v>
                </c:pt>
                <c:pt idx="389">
                  <c:v>141</c:v>
                </c:pt>
                <c:pt idx="390">
                  <c:v>136</c:v>
                </c:pt>
                <c:pt idx="391">
                  <c:v>131</c:v>
                </c:pt>
                <c:pt idx="392">
                  <c:v>106</c:v>
                </c:pt>
                <c:pt idx="393">
                  <c:v>134</c:v>
                </c:pt>
                <c:pt idx="394">
                  <c:v>116</c:v>
                </c:pt>
                <c:pt idx="395">
                  <c:v>119</c:v>
                </c:pt>
                <c:pt idx="396">
                  <c:v>102</c:v>
                </c:pt>
                <c:pt idx="397">
                  <c:v>113</c:v>
                </c:pt>
                <c:pt idx="398">
                  <c:v>96</c:v>
                </c:pt>
                <c:pt idx="399">
                  <c:v>123</c:v>
                </c:pt>
                <c:pt idx="400">
                  <c:v>118</c:v>
                </c:pt>
                <c:pt idx="401">
                  <c:v>118</c:v>
                </c:pt>
                <c:pt idx="402">
                  <c:v>107</c:v>
                </c:pt>
                <c:pt idx="403">
                  <c:v>101</c:v>
                </c:pt>
                <c:pt idx="404">
                  <c:v>107</c:v>
                </c:pt>
                <c:pt idx="405">
                  <c:v>107</c:v>
                </c:pt>
                <c:pt idx="406">
                  <c:v>115</c:v>
                </c:pt>
                <c:pt idx="407">
                  <c:v>105</c:v>
                </c:pt>
                <c:pt idx="408">
                  <c:v>107</c:v>
                </c:pt>
                <c:pt idx="409">
                  <c:v>110</c:v>
                </c:pt>
                <c:pt idx="410">
                  <c:v>116</c:v>
                </c:pt>
                <c:pt idx="411">
                  <c:v>105</c:v>
                </c:pt>
                <c:pt idx="412">
                  <c:v>93</c:v>
                </c:pt>
                <c:pt idx="413">
                  <c:v>93</c:v>
                </c:pt>
                <c:pt idx="414">
                  <c:v>127</c:v>
                </c:pt>
                <c:pt idx="415">
                  <c:v>98</c:v>
                </c:pt>
                <c:pt idx="416">
                  <c:v>95</c:v>
                </c:pt>
                <c:pt idx="417">
                  <c:v>106</c:v>
                </c:pt>
                <c:pt idx="418">
                  <c:v>114</c:v>
                </c:pt>
                <c:pt idx="419">
                  <c:v>110</c:v>
                </c:pt>
                <c:pt idx="420">
                  <c:v>101</c:v>
                </c:pt>
                <c:pt idx="421">
                  <c:v>110</c:v>
                </c:pt>
                <c:pt idx="422">
                  <c:v>101</c:v>
                </c:pt>
                <c:pt idx="423">
                  <c:v>89</c:v>
                </c:pt>
                <c:pt idx="424">
                  <c:v>89</c:v>
                </c:pt>
                <c:pt idx="425">
                  <c:v>78</c:v>
                </c:pt>
                <c:pt idx="426">
                  <c:v>78</c:v>
                </c:pt>
                <c:pt idx="427">
                  <c:v>90</c:v>
                </c:pt>
                <c:pt idx="428">
                  <c:v>89</c:v>
                </c:pt>
                <c:pt idx="429">
                  <c:v>98</c:v>
                </c:pt>
                <c:pt idx="430">
                  <c:v>93</c:v>
                </c:pt>
                <c:pt idx="431">
                  <c:v>91</c:v>
                </c:pt>
                <c:pt idx="432">
                  <c:v>77</c:v>
                </c:pt>
                <c:pt idx="433">
                  <c:v>96</c:v>
                </c:pt>
                <c:pt idx="434">
                  <c:v>88</c:v>
                </c:pt>
                <c:pt idx="435">
                  <c:v>79</c:v>
                </c:pt>
                <c:pt idx="436">
                  <c:v>72</c:v>
                </c:pt>
                <c:pt idx="437">
                  <c:v>83</c:v>
                </c:pt>
                <c:pt idx="438">
                  <c:v>100</c:v>
                </c:pt>
                <c:pt idx="439">
                  <c:v>82</c:v>
                </c:pt>
                <c:pt idx="440">
                  <c:v>88</c:v>
                </c:pt>
                <c:pt idx="441">
                  <c:v>83</c:v>
                </c:pt>
                <c:pt idx="442">
                  <c:v>88</c:v>
                </c:pt>
                <c:pt idx="443">
                  <c:v>76</c:v>
                </c:pt>
                <c:pt idx="444">
                  <c:v>83</c:v>
                </c:pt>
                <c:pt idx="445">
                  <c:v>77</c:v>
                </c:pt>
                <c:pt idx="446">
                  <c:v>87</c:v>
                </c:pt>
                <c:pt idx="447">
                  <c:v>76</c:v>
                </c:pt>
                <c:pt idx="448">
                  <c:v>111</c:v>
                </c:pt>
                <c:pt idx="449">
                  <c:v>88</c:v>
                </c:pt>
                <c:pt idx="450">
                  <c:v>89</c:v>
                </c:pt>
                <c:pt idx="451">
                  <c:v>73</c:v>
                </c:pt>
                <c:pt idx="452">
                  <c:v>98</c:v>
                </c:pt>
                <c:pt idx="453">
                  <c:v>73</c:v>
                </c:pt>
                <c:pt idx="454">
                  <c:v>84</c:v>
                </c:pt>
                <c:pt idx="455">
                  <c:v>91</c:v>
                </c:pt>
                <c:pt idx="456">
                  <c:v>101</c:v>
                </c:pt>
                <c:pt idx="457">
                  <c:v>85</c:v>
                </c:pt>
                <c:pt idx="458">
                  <c:v>85</c:v>
                </c:pt>
                <c:pt idx="459">
                  <c:v>84</c:v>
                </c:pt>
                <c:pt idx="460">
                  <c:v>85</c:v>
                </c:pt>
                <c:pt idx="461">
                  <c:v>80</c:v>
                </c:pt>
                <c:pt idx="462">
                  <c:v>90</c:v>
                </c:pt>
                <c:pt idx="463">
                  <c:v>84</c:v>
                </c:pt>
                <c:pt idx="464">
                  <c:v>91</c:v>
                </c:pt>
                <c:pt idx="465">
                  <c:v>107</c:v>
                </c:pt>
                <c:pt idx="466">
                  <c:v>80</c:v>
                </c:pt>
                <c:pt idx="467">
                  <c:v>102</c:v>
                </c:pt>
                <c:pt idx="468">
                  <c:v>118</c:v>
                </c:pt>
                <c:pt idx="469">
                  <c:v>103</c:v>
                </c:pt>
                <c:pt idx="470">
                  <c:v>105</c:v>
                </c:pt>
                <c:pt idx="471">
                  <c:v>96</c:v>
                </c:pt>
                <c:pt idx="472">
                  <c:v>130</c:v>
                </c:pt>
                <c:pt idx="473">
                  <c:v>163</c:v>
                </c:pt>
                <c:pt idx="474">
                  <c:v>149</c:v>
                </c:pt>
                <c:pt idx="475">
                  <c:v>196</c:v>
                </c:pt>
                <c:pt idx="476">
                  <c:v>210</c:v>
                </c:pt>
                <c:pt idx="477">
                  <c:v>219</c:v>
                </c:pt>
                <c:pt idx="478">
                  <c:v>231</c:v>
                </c:pt>
                <c:pt idx="479">
                  <c:v>238</c:v>
                </c:pt>
                <c:pt idx="480">
                  <c:v>263</c:v>
                </c:pt>
                <c:pt idx="481">
                  <c:v>257</c:v>
                </c:pt>
                <c:pt idx="482">
                  <c:v>297</c:v>
                </c:pt>
                <c:pt idx="483">
                  <c:v>304</c:v>
                </c:pt>
                <c:pt idx="484">
                  <c:v>274</c:v>
                </c:pt>
                <c:pt idx="485">
                  <c:v>282</c:v>
                </c:pt>
                <c:pt idx="486">
                  <c:v>261</c:v>
                </c:pt>
                <c:pt idx="487">
                  <c:v>277</c:v>
                </c:pt>
                <c:pt idx="488">
                  <c:v>249</c:v>
                </c:pt>
                <c:pt idx="489">
                  <c:v>229</c:v>
                </c:pt>
                <c:pt idx="490">
                  <c:v>228</c:v>
                </c:pt>
                <c:pt idx="491">
                  <c:v>165</c:v>
                </c:pt>
                <c:pt idx="492">
                  <c:v>185</c:v>
                </c:pt>
                <c:pt idx="493">
                  <c:v>161</c:v>
                </c:pt>
                <c:pt idx="494">
                  <c:v>153</c:v>
                </c:pt>
                <c:pt idx="495">
                  <c:v>136</c:v>
                </c:pt>
                <c:pt idx="496">
                  <c:v>173</c:v>
                </c:pt>
                <c:pt idx="497">
                  <c:v>153</c:v>
                </c:pt>
                <c:pt idx="498">
                  <c:v>146</c:v>
                </c:pt>
                <c:pt idx="499">
                  <c:v>139</c:v>
                </c:pt>
                <c:pt idx="500">
                  <c:v>131</c:v>
                </c:pt>
                <c:pt idx="501">
                  <c:v>133</c:v>
                </c:pt>
                <c:pt idx="502">
                  <c:v>113</c:v>
                </c:pt>
                <c:pt idx="503">
                  <c:v>127</c:v>
                </c:pt>
                <c:pt idx="504">
                  <c:v>109</c:v>
                </c:pt>
                <c:pt idx="505">
                  <c:v>132</c:v>
                </c:pt>
                <c:pt idx="506">
                  <c:v>111</c:v>
                </c:pt>
                <c:pt idx="507">
                  <c:v>124</c:v>
                </c:pt>
                <c:pt idx="508">
                  <c:v>116</c:v>
                </c:pt>
                <c:pt idx="509">
                  <c:v>115</c:v>
                </c:pt>
                <c:pt idx="510">
                  <c:v>115</c:v>
                </c:pt>
                <c:pt idx="511">
                  <c:v>116</c:v>
                </c:pt>
                <c:pt idx="512">
                  <c:v>107</c:v>
                </c:pt>
                <c:pt idx="513">
                  <c:v>113</c:v>
                </c:pt>
                <c:pt idx="514">
                  <c:v>128</c:v>
                </c:pt>
                <c:pt idx="515">
                  <c:v>114</c:v>
                </c:pt>
                <c:pt idx="516">
                  <c:v>119</c:v>
                </c:pt>
                <c:pt idx="517">
                  <c:v>131</c:v>
                </c:pt>
                <c:pt idx="518">
                  <c:v>118</c:v>
                </c:pt>
                <c:pt idx="519">
                  <c:v>135</c:v>
                </c:pt>
                <c:pt idx="520">
                  <c:v>129</c:v>
                </c:pt>
                <c:pt idx="521">
                  <c:v>138</c:v>
                </c:pt>
                <c:pt idx="522">
                  <c:v>142</c:v>
                </c:pt>
                <c:pt idx="523">
                  <c:v>146</c:v>
                </c:pt>
                <c:pt idx="524">
                  <c:v>169</c:v>
                </c:pt>
                <c:pt idx="525">
                  <c:v>185</c:v>
                </c:pt>
                <c:pt idx="526">
                  <c:v>195</c:v>
                </c:pt>
                <c:pt idx="527">
                  <c:v>211</c:v>
                </c:pt>
                <c:pt idx="528">
                  <c:v>217</c:v>
                </c:pt>
                <c:pt idx="529">
                  <c:v>321</c:v>
                </c:pt>
                <c:pt idx="530">
                  <c:v>356</c:v>
                </c:pt>
                <c:pt idx="531">
                  <c:v>366</c:v>
                </c:pt>
                <c:pt idx="532">
                  <c:v>482</c:v>
                </c:pt>
                <c:pt idx="533">
                  <c:v>497</c:v>
                </c:pt>
                <c:pt idx="534">
                  <c:v>606</c:v>
                </c:pt>
                <c:pt idx="535">
                  <c:v>678</c:v>
                </c:pt>
                <c:pt idx="536">
                  <c:v>720</c:v>
                </c:pt>
                <c:pt idx="537">
                  <c:v>829</c:v>
                </c:pt>
                <c:pt idx="538">
                  <c:v>935</c:v>
                </c:pt>
                <c:pt idx="539">
                  <c:v>1008</c:v>
                </c:pt>
                <c:pt idx="540">
                  <c:v>1103</c:v>
                </c:pt>
                <c:pt idx="541">
                  <c:v>1210</c:v>
                </c:pt>
                <c:pt idx="542">
                  <c:v>1137</c:v>
                </c:pt>
                <c:pt idx="543">
                  <c:v>1243</c:v>
                </c:pt>
                <c:pt idx="544">
                  <c:v>1201</c:v>
                </c:pt>
                <c:pt idx="545">
                  <c:v>1193</c:v>
                </c:pt>
                <c:pt idx="546">
                  <c:v>1161</c:v>
                </c:pt>
                <c:pt idx="547">
                  <c:v>1168</c:v>
                </c:pt>
                <c:pt idx="548">
                  <c:v>1148</c:v>
                </c:pt>
                <c:pt idx="549">
                  <c:v>1131</c:v>
                </c:pt>
                <c:pt idx="550">
                  <c:v>959</c:v>
                </c:pt>
                <c:pt idx="551">
                  <c:v>887</c:v>
                </c:pt>
                <c:pt idx="552">
                  <c:v>845</c:v>
                </c:pt>
                <c:pt idx="553">
                  <c:v>793</c:v>
                </c:pt>
                <c:pt idx="554">
                  <c:v>750</c:v>
                </c:pt>
                <c:pt idx="555">
                  <c:v>626</c:v>
                </c:pt>
                <c:pt idx="556">
                  <c:v>640</c:v>
                </c:pt>
                <c:pt idx="557">
                  <c:v>596</c:v>
                </c:pt>
                <c:pt idx="558">
                  <c:v>566</c:v>
                </c:pt>
                <c:pt idx="559">
                  <c:v>475</c:v>
                </c:pt>
                <c:pt idx="560">
                  <c:v>463</c:v>
                </c:pt>
                <c:pt idx="561">
                  <c:v>449</c:v>
                </c:pt>
                <c:pt idx="562">
                  <c:v>393</c:v>
                </c:pt>
                <c:pt idx="563">
                  <c:v>413</c:v>
                </c:pt>
                <c:pt idx="564">
                  <c:v>365</c:v>
                </c:pt>
                <c:pt idx="565">
                  <c:v>339</c:v>
                </c:pt>
                <c:pt idx="566">
                  <c:v>269</c:v>
                </c:pt>
                <c:pt idx="567">
                  <c:v>330</c:v>
                </c:pt>
                <c:pt idx="568">
                  <c:v>337</c:v>
                </c:pt>
                <c:pt idx="569">
                  <c:v>307</c:v>
                </c:pt>
                <c:pt idx="570">
                  <c:v>306</c:v>
                </c:pt>
                <c:pt idx="571">
                  <c:v>323</c:v>
                </c:pt>
                <c:pt idx="572">
                  <c:v>407</c:v>
                </c:pt>
                <c:pt idx="573">
                  <c:v>385</c:v>
                </c:pt>
                <c:pt idx="574">
                  <c:v>454</c:v>
                </c:pt>
                <c:pt idx="575">
                  <c:v>485</c:v>
                </c:pt>
                <c:pt idx="576">
                  <c:v>484</c:v>
                </c:pt>
                <c:pt idx="577">
                  <c:v>538</c:v>
                </c:pt>
                <c:pt idx="578">
                  <c:v>592</c:v>
                </c:pt>
                <c:pt idx="579">
                  <c:v>629</c:v>
                </c:pt>
                <c:pt idx="580">
                  <c:v>745</c:v>
                </c:pt>
                <c:pt idx="581">
                  <c:v>692</c:v>
                </c:pt>
                <c:pt idx="582">
                  <c:v>767</c:v>
                </c:pt>
                <c:pt idx="583">
                  <c:v>855</c:v>
                </c:pt>
                <c:pt idx="584">
                  <c:v>815</c:v>
                </c:pt>
                <c:pt idx="585">
                  <c:v>877</c:v>
                </c:pt>
                <c:pt idx="586">
                  <c:v>893</c:v>
                </c:pt>
                <c:pt idx="587">
                  <c:v>871</c:v>
                </c:pt>
                <c:pt idx="588">
                  <c:v>889</c:v>
                </c:pt>
                <c:pt idx="589">
                  <c:v>882</c:v>
                </c:pt>
                <c:pt idx="590">
                  <c:v>911</c:v>
                </c:pt>
                <c:pt idx="591">
                  <c:v>927</c:v>
                </c:pt>
                <c:pt idx="592">
                  <c:v>881</c:v>
                </c:pt>
                <c:pt idx="593">
                  <c:v>842</c:v>
                </c:pt>
                <c:pt idx="594">
                  <c:v>866</c:v>
                </c:pt>
                <c:pt idx="595">
                  <c:v>816</c:v>
                </c:pt>
                <c:pt idx="596">
                  <c:v>817</c:v>
                </c:pt>
                <c:pt idx="597">
                  <c:v>826</c:v>
                </c:pt>
                <c:pt idx="598">
                  <c:v>728</c:v>
                </c:pt>
                <c:pt idx="599">
                  <c:v>741</c:v>
                </c:pt>
                <c:pt idx="600">
                  <c:v>640</c:v>
                </c:pt>
                <c:pt idx="601">
                  <c:v>626</c:v>
                </c:pt>
                <c:pt idx="602">
                  <c:v>575</c:v>
                </c:pt>
                <c:pt idx="603">
                  <c:v>556</c:v>
                </c:pt>
                <c:pt idx="604">
                  <c:v>527</c:v>
                </c:pt>
                <c:pt idx="605">
                  <c:v>489</c:v>
                </c:pt>
                <c:pt idx="606">
                  <c:v>476</c:v>
                </c:pt>
                <c:pt idx="607">
                  <c:v>435</c:v>
                </c:pt>
                <c:pt idx="608">
                  <c:v>427</c:v>
                </c:pt>
                <c:pt idx="609">
                  <c:v>438</c:v>
                </c:pt>
                <c:pt idx="610">
                  <c:v>391</c:v>
                </c:pt>
                <c:pt idx="611">
                  <c:v>341</c:v>
                </c:pt>
                <c:pt idx="612">
                  <c:v>370</c:v>
                </c:pt>
                <c:pt idx="613">
                  <c:v>336</c:v>
                </c:pt>
                <c:pt idx="614">
                  <c:v>281</c:v>
                </c:pt>
                <c:pt idx="615">
                  <c:v>324</c:v>
                </c:pt>
                <c:pt idx="616">
                  <c:v>297</c:v>
                </c:pt>
                <c:pt idx="617">
                  <c:v>263</c:v>
                </c:pt>
                <c:pt idx="618">
                  <c:v>319</c:v>
                </c:pt>
                <c:pt idx="619">
                  <c:v>273</c:v>
                </c:pt>
                <c:pt idx="620">
                  <c:v>253</c:v>
                </c:pt>
                <c:pt idx="621">
                  <c:v>228</c:v>
                </c:pt>
                <c:pt idx="622">
                  <c:v>252</c:v>
                </c:pt>
                <c:pt idx="623">
                  <c:v>243</c:v>
                </c:pt>
                <c:pt idx="624">
                  <c:v>222</c:v>
                </c:pt>
                <c:pt idx="625">
                  <c:v>193</c:v>
                </c:pt>
                <c:pt idx="626">
                  <c:v>239</c:v>
                </c:pt>
                <c:pt idx="627">
                  <c:v>208</c:v>
                </c:pt>
                <c:pt idx="628">
                  <c:v>210</c:v>
                </c:pt>
                <c:pt idx="629">
                  <c:v>177</c:v>
                </c:pt>
                <c:pt idx="630">
                  <c:v>216</c:v>
                </c:pt>
                <c:pt idx="631">
                  <c:v>172</c:v>
                </c:pt>
                <c:pt idx="632">
                  <c:v>189</c:v>
                </c:pt>
                <c:pt idx="633">
                  <c:v>177</c:v>
                </c:pt>
                <c:pt idx="634">
                  <c:v>179</c:v>
                </c:pt>
                <c:pt idx="635">
                  <c:v>177</c:v>
                </c:pt>
                <c:pt idx="636">
                  <c:v>160</c:v>
                </c:pt>
                <c:pt idx="637">
                  <c:v>147</c:v>
                </c:pt>
                <c:pt idx="638">
                  <c:v>171</c:v>
                </c:pt>
                <c:pt idx="639">
                  <c:v>184</c:v>
                </c:pt>
                <c:pt idx="640">
                  <c:v>173</c:v>
                </c:pt>
                <c:pt idx="641">
                  <c:v>162</c:v>
                </c:pt>
                <c:pt idx="642">
                  <c:v>185</c:v>
                </c:pt>
                <c:pt idx="643">
                  <c:v>172</c:v>
                </c:pt>
                <c:pt idx="644">
                  <c:v>149</c:v>
                </c:pt>
                <c:pt idx="645">
                  <c:v>149</c:v>
                </c:pt>
                <c:pt idx="646">
                  <c:v>156</c:v>
                </c:pt>
                <c:pt idx="647">
                  <c:v>182</c:v>
                </c:pt>
                <c:pt idx="648">
                  <c:v>158</c:v>
                </c:pt>
                <c:pt idx="649">
                  <c:v>166</c:v>
                </c:pt>
                <c:pt idx="650">
                  <c:v>164</c:v>
                </c:pt>
                <c:pt idx="651">
                  <c:v>139</c:v>
                </c:pt>
                <c:pt idx="652">
                  <c:v>144</c:v>
                </c:pt>
                <c:pt idx="653">
                  <c:v>150</c:v>
                </c:pt>
                <c:pt idx="654">
                  <c:v>174</c:v>
                </c:pt>
                <c:pt idx="655">
                  <c:v>144</c:v>
                </c:pt>
                <c:pt idx="656">
                  <c:v>162</c:v>
                </c:pt>
                <c:pt idx="657">
                  <c:v>147</c:v>
                </c:pt>
                <c:pt idx="658">
                  <c:v>121</c:v>
                </c:pt>
                <c:pt idx="659">
                  <c:v>136</c:v>
                </c:pt>
                <c:pt idx="660">
                  <c:v>165</c:v>
                </c:pt>
                <c:pt idx="661">
                  <c:v>151</c:v>
                </c:pt>
                <c:pt idx="662">
                  <c:v>140</c:v>
                </c:pt>
                <c:pt idx="663">
                  <c:v>150</c:v>
                </c:pt>
                <c:pt idx="664">
                  <c:v>136</c:v>
                </c:pt>
                <c:pt idx="665">
                  <c:v>151</c:v>
                </c:pt>
                <c:pt idx="666">
                  <c:v>148</c:v>
                </c:pt>
                <c:pt idx="667">
                  <c:v>137</c:v>
                </c:pt>
                <c:pt idx="668">
                  <c:v>144</c:v>
                </c:pt>
                <c:pt idx="669">
                  <c:v>151</c:v>
                </c:pt>
                <c:pt idx="670">
                  <c:v>141</c:v>
                </c:pt>
                <c:pt idx="671">
                  <c:v>149</c:v>
                </c:pt>
                <c:pt idx="672">
                  <c:v>136</c:v>
                </c:pt>
                <c:pt idx="673">
                  <c:v>140</c:v>
                </c:pt>
                <c:pt idx="674">
                  <c:v>127</c:v>
                </c:pt>
                <c:pt idx="675">
                  <c:v>123</c:v>
                </c:pt>
                <c:pt idx="676">
                  <c:v>115</c:v>
                </c:pt>
                <c:pt idx="677">
                  <c:v>137</c:v>
                </c:pt>
                <c:pt idx="678">
                  <c:v>133</c:v>
                </c:pt>
                <c:pt idx="679">
                  <c:v>129</c:v>
                </c:pt>
                <c:pt idx="680">
                  <c:v>135</c:v>
                </c:pt>
                <c:pt idx="681">
                  <c:v>152</c:v>
                </c:pt>
                <c:pt idx="682">
                  <c:v>122</c:v>
                </c:pt>
                <c:pt idx="683">
                  <c:v>130</c:v>
                </c:pt>
                <c:pt idx="684">
                  <c:v>123</c:v>
                </c:pt>
                <c:pt idx="685">
                  <c:v>124</c:v>
                </c:pt>
                <c:pt idx="686">
                  <c:v>117</c:v>
                </c:pt>
                <c:pt idx="687">
                  <c:v>125</c:v>
                </c:pt>
                <c:pt idx="688">
                  <c:v>106</c:v>
                </c:pt>
                <c:pt idx="689">
                  <c:v>138</c:v>
                </c:pt>
                <c:pt idx="690">
                  <c:v>124</c:v>
                </c:pt>
                <c:pt idx="691">
                  <c:v>129</c:v>
                </c:pt>
                <c:pt idx="692">
                  <c:v>131</c:v>
                </c:pt>
                <c:pt idx="693">
                  <c:v>118</c:v>
                </c:pt>
                <c:pt idx="694">
                  <c:v>119</c:v>
                </c:pt>
                <c:pt idx="695">
                  <c:v>155</c:v>
                </c:pt>
                <c:pt idx="696">
                  <c:v>127</c:v>
                </c:pt>
                <c:pt idx="697">
                  <c:v>143</c:v>
                </c:pt>
                <c:pt idx="698">
                  <c:v>140</c:v>
                </c:pt>
                <c:pt idx="699">
                  <c:v>134</c:v>
                </c:pt>
                <c:pt idx="700">
                  <c:v>153</c:v>
                </c:pt>
                <c:pt idx="701">
                  <c:v>140</c:v>
                </c:pt>
                <c:pt idx="702">
                  <c:v>157</c:v>
                </c:pt>
                <c:pt idx="703">
                  <c:v>119</c:v>
                </c:pt>
                <c:pt idx="704">
                  <c:v>142</c:v>
                </c:pt>
                <c:pt idx="705">
                  <c:v>162</c:v>
                </c:pt>
                <c:pt idx="706">
                  <c:v>161</c:v>
                </c:pt>
                <c:pt idx="707">
                  <c:v>152</c:v>
                </c:pt>
                <c:pt idx="708">
                  <c:v>138</c:v>
                </c:pt>
                <c:pt idx="709">
                  <c:v>159</c:v>
                </c:pt>
                <c:pt idx="710">
                  <c:v>143</c:v>
                </c:pt>
                <c:pt idx="711">
                  <c:v>162</c:v>
                </c:pt>
                <c:pt idx="712">
                  <c:v>135</c:v>
                </c:pt>
                <c:pt idx="713">
                  <c:v>130</c:v>
                </c:pt>
                <c:pt idx="714">
                  <c:v>147</c:v>
                </c:pt>
                <c:pt idx="715">
                  <c:v>104</c:v>
                </c:pt>
                <c:pt idx="716">
                  <c:v>124</c:v>
                </c:pt>
                <c:pt idx="717">
                  <c:v>101</c:v>
                </c:pt>
                <c:pt idx="718">
                  <c:v>121</c:v>
                </c:pt>
                <c:pt idx="719">
                  <c:v>94</c:v>
                </c:pt>
                <c:pt idx="720">
                  <c:v>84</c:v>
                </c:pt>
                <c:pt idx="721">
                  <c:v>104</c:v>
                </c:pt>
                <c:pt idx="722">
                  <c:v>104</c:v>
                </c:pt>
                <c:pt idx="723">
                  <c:v>86</c:v>
                </c:pt>
                <c:pt idx="724">
                  <c:v>95</c:v>
                </c:pt>
                <c:pt idx="725">
                  <c:v>93</c:v>
                </c:pt>
                <c:pt idx="726">
                  <c:v>87</c:v>
                </c:pt>
                <c:pt idx="727">
                  <c:v>101</c:v>
                </c:pt>
                <c:pt idx="728">
                  <c:v>100</c:v>
                </c:pt>
                <c:pt idx="729">
                  <c:v>82</c:v>
                </c:pt>
                <c:pt idx="730">
                  <c:v>102</c:v>
                </c:pt>
                <c:pt idx="731">
                  <c:v>117</c:v>
                </c:pt>
                <c:pt idx="732">
                  <c:v>90</c:v>
                </c:pt>
                <c:pt idx="733">
                  <c:v>100</c:v>
                </c:pt>
                <c:pt idx="734">
                  <c:v>99</c:v>
                </c:pt>
                <c:pt idx="735">
                  <c:v>99</c:v>
                </c:pt>
                <c:pt idx="736">
                  <c:v>87</c:v>
                </c:pt>
                <c:pt idx="737">
                  <c:v>83</c:v>
                </c:pt>
                <c:pt idx="738">
                  <c:v>111</c:v>
                </c:pt>
                <c:pt idx="739">
                  <c:v>80</c:v>
                </c:pt>
                <c:pt idx="740">
                  <c:v>80</c:v>
                </c:pt>
                <c:pt idx="741">
                  <c:v>87</c:v>
                </c:pt>
                <c:pt idx="742">
                  <c:v>85</c:v>
                </c:pt>
                <c:pt idx="743">
                  <c:v>82</c:v>
                </c:pt>
                <c:pt idx="744">
                  <c:v>70</c:v>
                </c:pt>
                <c:pt idx="745">
                  <c:v>88</c:v>
                </c:pt>
                <c:pt idx="746">
                  <c:v>72</c:v>
                </c:pt>
                <c:pt idx="747">
                  <c:v>89</c:v>
                </c:pt>
                <c:pt idx="748">
                  <c:v>74</c:v>
                </c:pt>
                <c:pt idx="749">
                  <c:v>83</c:v>
                </c:pt>
                <c:pt idx="750">
                  <c:v>86</c:v>
                </c:pt>
                <c:pt idx="751">
                  <c:v>84</c:v>
                </c:pt>
                <c:pt idx="752">
                  <c:v>73</c:v>
                </c:pt>
                <c:pt idx="753">
                  <c:v>71</c:v>
                </c:pt>
                <c:pt idx="754">
                  <c:v>69</c:v>
                </c:pt>
                <c:pt idx="755">
                  <c:v>96</c:v>
                </c:pt>
                <c:pt idx="756">
                  <c:v>83</c:v>
                </c:pt>
                <c:pt idx="757">
                  <c:v>80</c:v>
                </c:pt>
                <c:pt idx="758">
                  <c:v>74</c:v>
                </c:pt>
                <c:pt idx="759">
                  <c:v>87</c:v>
                </c:pt>
                <c:pt idx="760">
                  <c:v>73</c:v>
                </c:pt>
                <c:pt idx="761">
                  <c:v>79</c:v>
                </c:pt>
                <c:pt idx="762">
                  <c:v>64</c:v>
                </c:pt>
                <c:pt idx="763">
                  <c:v>84</c:v>
                </c:pt>
                <c:pt idx="764">
                  <c:v>71</c:v>
                </c:pt>
                <c:pt idx="765">
                  <c:v>76</c:v>
                </c:pt>
                <c:pt idx="766">
                  <c:v>77</c:v>
                </c:pt>
                <c:pt idx="767">
                  <c:v>76</c:v>
                </c:pt>
                <c:pt idx="768">
                  <c:v>71</c:v>
                </c:pt>
                <c:pt idx="769">
                  <c:v>106</c:v>
                </c:pt>
                <c:pt idx="770">
                  <c:v>86</c:v>
                </c:pt>
                <c:pt idx="771">
                  <c:v>101</c:v>
                </c:pt>
                <c:pt idx="772">
                  <c:v>106</c:v>
                </c:pt>
                <c:pt idx="773">
                  <c:v>89</c:v>
                </c:pt>
                <c:pt idx="774">
                  <c:v>75</c:v>
                </c:pt>
                <c:pt idx="775">
                  <c:v>83</c:v>
                </c:pt>
                <c:pt idx="776">
                  <c:v>85</c:v>
                </c:pt>
                <c:pt idx="777">
                  <c:v>89</c:v>
                </c:pt>
                <c:pt idx="778">
                  <c:v>83</c:v>
                </c:pt>
                <c:pt idx="779">
                  <c:v>73</c:v>
                </c:pt>
                <c:pt idx="780">
                  <c:v>79</c:v>
                </c:pt>
                <c:pt idx="781">
                  <c:v>66</c:v>
                </c:pt>
                <c:pt idx="782">
                  <c:v>77</c:v>
                </c:pt>
                <c:pt idx="783">
                  <c:v>60</c:v>
                </c:pt>
                <c:pt idx="784">
                  <c:v>67</c:v>
                </c:pt>
                <c:pt idx="785">
                  <c:v>68</c:v>
                </c:pt>
                <c:pt idx="786">
                  <c:v>71</c:v>
                </c:pt>
                <c:pt idx="787">
                  <c:v>60</c:v>
                </c:pt>
                <c:pt idx="788">
                  <c:v>71</c:v>
                </c:pt>
                <c:pt idx="789">
                  <c:v>72</c:v>
                </c:pt>
                <c:pt idx="790">
                  <c:v>85</c:v>
                </c:pt>
                <c:pt idx="791">
                  <c:v>65</c:v>
                </c:pt>
                <c:pt idx="792">
                  <c:v>69</c:v>
                </c:pt>
                <c:pt idx="793">
                  <c:v>72</c:v>
                </c:pt>
                <c:pt idx="794">
                  <c:v>85</c:v>
                </c:pt>
                <c:pt idx="795">
                  <c:v>58</c:v>
                </c:pt>
                <c:pt idx="796">
                  <c:v>73</c:v>
                </c:pt>
                <c:pt idx="797">
                  <c:v>75</c:v>
                </c:pt>
                <c:pt idx="798">
                  <c:v>66</c:v>
                </c:pt>
                <c:pt idx="799">
                  <c:v>69</c:v>
                </c:pt>
                <c:pt idx="800">
                  <c:v>74</c:v>
                </c:pt>
                <c:pt idx="801">
                  <c:v>73</c:v>
                </c:pt>
                <c:pt idx="802">
                  <c:v>64</c:v>
                </c:pt>
                <c:pt idx="803">
                  <c:v>62</c:v>
                </c:pt>
                <c:pt idx="804">
                  <c:v>69</c:v>
                </c:pt>
                <c:pt idx="805">
                  <c:v>73</c:v>
                </c:pt>
                <c:pt idx="806">
                  <c:v>61</c:v>
                </c:pt>
                <c:pt idx="807">
                  <c:v>75</c:v>
                </c:pt>
                <c:pt idx="808">
                  <c:v>63</c:v>
                </c:pt>
                <c:pt idx="809">
                  <c:v>73</c:v>
                </c:pt>
                <c:pt idx="810">
                  <c:v>74</c:v>
                </c:pt>
                <c:pt idx="811">
                  <c:v>58</c:v>
                </c:pt>
                <c:pt idx="812">
                  <c:v>59</c:v>
                </c:pt>
                <c:pt idx="813">
                  <c:v>76</c:v>
                </c:pt>
                <c:pt idx="814">
                  <c:v>55</c:v>
                </c:pt>
                <c:pt idx="815">
                  <c:v>72</c:v>
                </c:pt>
                <c:pt idx="816">
                  <c:v>59</c:v>
                </c:pt>
                <c:pt idx="817">
                  <c:v>78</c:v>
                </c:pt>
                <c:pt idx="818">
                  <c:v>73</c:v>
                </c:pt>
                <c:pt idx="819">
                  <c:v>79</c:v>
                </c:pt>
                <c:pt idx="820">
                  <c:v>87</c:v>
                </c:pt>
                <c:pt idx="821">
                  <c:v>96</c:v>
                </c:pt>
                <c:pt idx="822">
                  <c:v>114</c:v>
                </c:pt>
                <c:pt idx="823">
                  <c:v>123</c:v>
                </c:pt>
                <c:pt idx="824">
                  <c:v>120</c:v>
                </c:pt>
                <c:pt idx="825">
                  <c:v>137</c:v>
                </c:pt>
                <c:pt idx="826">
                  <c:v>104</c:v>
                </c:pt>
                <c:pt idx="827">
                  <c:v>125</c:v>
                </c:pt>
                <c:pt idx="828">
                  <c:v>158</c:v>
                </c:pt>
                <c:pt idx="829">
                  <c:v>130</c:v>
                </c:pt>
                <c:pt idx="830">
                  <c:v>162</c:v>
                </c:pt>
                <c:pt idx="831">
                  <c:v>151</c:v>
                </c:pt>
                <c:pt idx="832">
                  <c:v>175</c:v>
                </c:pt>
                <c:pt idx="833">
                  <c:v>162</c:v>
                </c:pt>
                <c:pt idx="834">
                  <c:v>151</c:v>
                </c:pt>
                <c:pt idx="835">
                  <c:v>164</c:v>
                </c:pt>
                <c:pt idx="836">
                  <c:v>158</c:v>
                </c:pt>
                <c:pt idx="837">
                  <c:v>154</c:v>
                </c:pt>
                <c:pt idx="838">
                  <c:v>179</c:v>
                </c:pt>
                <c:pt idx="839">
                  <c:v>160</c:v>
                </c:pt>
                <c:pt idx="840">
                  <c:v>153</c:v>
                </c:pt>
                <c:pt idx="841">
                  <c:v>134</c:v>
                </c:pt>
                <c:pt idx="842">
                  <c:v>136</c:v>
                </c:pt>
                <c:pt idx="843">
                  <c:v>121</c:v>
                </c:pt>
                <c:pt idx="844">
                  <c:v>115</c:v>
                </c:pt>
                <c:pt idx="845">
                  <c:v>105</c:v>
                </c:pt>
                <c:pt idx="846">
                  <c:v>103</c:v>
                </c:pt>
                <c:pt idx="847">
                  <c:v>86</c:v>
                </c:pt>
                <c:pt idx="848">
                  <c:v>81</c:v>
                </c:pt>
                <c:pt idx="849">
                  <c:v>69</c:v>
                </c:pt>
                <c:pt idx="850">
                  <c:v>80</c:v>
                </c:pt>
                <c:pt idx="851">
                  <c:v>93</c:v>
                </c:pt>
                <c:pt idx="852">
                  <c:v>79</c:v>
                </c:pt>
                <c:pt idx="853">
                  <c:v>72</c:v>
                </c:pt>
                <c:pt idx="854">
                  <c:v>68</c:v>
                </c:pt>
                <c:pt idx="855">
                  <c:v>82</c:v>
                </c:pt>
                <c:pt idx="856">
                  <c:v>50</c:v>
                </c:pt>
                <c:pt idx="857">
                  <c:v>72</c:v>
                </c:pt>
                <c:pt idx="858">
                  <c:v>63</c:v>
                </c:pt>
                <c:pt idx="859">
                  <c:v>75</c:v>
                </c:pt>
                <c:pt idx="860">
                  <c:v>66</c:v>
                </c:pt>
                <c:pt idx="861">
                  <c:v>57</c:v>
                </c:pt>
                <c:pt idx="862">
                  <c:v>65</c:v>
                </c:pt>
                <c:pt idx="863">
                  <c:v>80</c:v>
                </c:pt>
                <c:pt idx="864">
                  <c:v>54</c:v>
                </c:pt>
                <c:pt idx="865">
                  <c:v>87</c:v>
                </c:pt>
                <c:pt idx="866">
                  <c:v>77</c:v>
                </c:pt>
                <c:pt idx="867">
                  <c:v>68</c:v>
                </c:pt>
                <c:pt idx="868">
                  <c:v>61</c:v>
                </c:pt>
                <c:pt idx="869">
                  <c:v>62</c:v>
                </c:pt>
                <c:pt idx="870">
                  <c:v>66</c:v>
                </c:pt>
                <c:pt idx="871">
                  <c:v>62</c:v>
                </c:pt>
                <c:pt idx="872">
                  <c:v>61</c:v>
                </c:pt>
                <c:pt idx="873">
                  <c:v>65</c:v>
                </c:pt>
                <c:pt idx="874">
                  <c:v>53</c:v>
                </c:pt>
                <c:pt idx="875">
                  <c:v>72</c:v>
                </c:pt>
                <c:pt idx="876">
                  <c:v>51</c:v>
                </c:pt>
                <c:pt idx="877">
                  <c:v>61</c:v>
                </c:pt>
                <c:pt idx="878">
                  <c:v>70</c:v>
                </c:pt>
                <c:pt idx="879">
                  <c:v>64</c:v>
                </c:pt>
                <c:pt idx="880">
                  <c:v>81</c:v>
                </c:pt>
                <c:pt idx="881">
                  <c:v>63</c:v>
                </c:pt>
                <c:pt idx="882">
                  <c:v>57</c:v>
                </c:pt>
                <c:pt idx="883">
                  <c:v>56</c:v>
                </c:pt>
                <c:pt idx="884">
                  <c:v>55</c:v>
                </c:pt>
                <c:pt idx="885">
                  <c:v>63</c:v>
                </c:pt>
                <c:pt idx="886">
                  <c:v>71</c:v>
                </c:pt>
                <c:pt idx="887">
                  <c:v>61</c:v>
                </c:pt>
                <c:pt idx="888">
                  <c:v>64</c:v>
                </c:pt>
                <c:pt idx="889">
                  <c:v>70</c:v>
                </c:pt>
                <c:pt idx="890">
                  <c:v>51</c:v>
                </c:pt>
                <c:pt idx="891">
                  <c:v>75</c:v>
                </c:pt>
                <c:pt idx="892">
                  <c:v>67</c:v>
                </c:pt>
                <c:pt idx="893">
                  <c:v>63</c:v>
                </c:pt>
                <c:pt idx="894">
                  <c:v>73</c:v>
                </c:pt>
                <c:pt idx="895">
                  <c:v>59</c:v>
                </c:pt>
                <c:pt idx="896">
                  <c:v>61</c:v>
                </c:pt>
                <c:pt idx="897">
                  <c:v>69</c:v>
                </c:pt>
                <c:pt idx="898">
                  <c:v>62</c:v>
                </c:pt>
                <c:pt idx="899">
                  <c:v>69</c:v>
                </c:pt>
                <c:pt idx="900">
                  <c:v>64</c:v>
                </c:pt>
                <c:pt idx="901">
                  <c:v>71</c:v>
                </c:pt>
                <c:pt idx="902">
                  <c:v>64</c:v>
                </c:pt>
                <c:pt idx="903">
                  <c:v>81</c:v>
                </c:pt>
                <c:pt idx="904">
                  <c:v>64</c:v>
                </c:pt>
                <c:pt idx="905">
                  <c:v>48</c:v>
                </c:pt>
                <c:pt idx="906">
                  <c:v>59</c:v>
                </c:pt>
                <c:pt idx="907">
                  <c:v>55</c:v>
                </c:pt>
                <c:pt idx="908">
                  <c:v>72</c:v>
                </c:pt>
                <c:pt idx="909">
                  <c:v>63</c:v>
                </c:pt>
                <c:pt idx="910">
                  <c:v>72</c:v>
                </c:pt>
                <c:pt idx="911">
                  <c:v>58</c:v>
                </c:pt>
                <c:pt idx="912">
                  <c:v>69</c:v>
                </c:pt>
                <c:pt idx="913">
                  <c:v>71</c:v>
                </c:pt>
                <c:pt idx="914">
                  <c:v>73</c:v>
                </c:pt>
                <c:pt idx="915">
                  <c:v>77</c:v>
                </c:pt>
                <c:pt idx="916">
                  <c:v>73</c:v>
                </c:pt>
                <c:pt idx="917">
                  <c:v>70</c:v>
                </c:pt>
                <c:pt idx="918">
                  <c:v>92</c:v>
                </c:pt>
                <c:pt idx="919">
                  <c:v>81</c:v>
                </c:pt>
                <c:pt idx="920">
                  <c:v>91</c:v>
                </c:pt>
                <c:pt idx="921">
                  <c:v>73</c:v>
                </c:pt>
                <c:pt idx="922">
                  <c:v>80</c:v>
                </c:pt>
                <c:pt idx="923">
                  <c:v>57</c:v>
                </c:pt>
                <c:pt idx="924">
                  <c:v>84</c:v>
                </c:pt>
                <c:pt idx="925">
                  <c:v>74</c:v>
                </c:pt>
                <c:pt idx="926">
                  <c:v>70</c:v>
                </c:pt>
                <c:pt idx="927">
                  <c:v>65</c:v>
                </c:pt>
                <c:pt idx="928">
                  <c:v>61</c:v>
                </c:pt>
                <c:pt idx="929">
                  <c:v>60</c:v>
                </c:pt>
                <c:pt idx="930">
                  <c:v>66</c:v>
                </c:pt>
                <c:pt idx="931">
                  <c:v>60</c:v>
                </c:pt>
                <c:pt idx="932">
                  <c:v>53</c:v>
                </c:pt>
                <c:pt idx="933">
                  <c:v>59</c:v>
                </c:pt>
                <c:pt idx="934">
                  <c:v>57</c:v>
                </c:pt>
                <c:pt idx="935">
                  <c:v>78</c:v>
                </c:pt>
                <c:pt idx="936">
                  <c:v>59</c:v>
                </c:pt>
                <c:pt idx="937">
                  <c:v>60</c:v>
                </c:pt>
                <c:pt idx="938">
                  <c:v>52</c:v>
                </c:pt>
                <c:pt idx="939">
                  <c:v>71</c:v>
                </c:pt>
                <c:pt idx="940">
                  <c:v>57</c:v>
                </c:pt>
                <c:pt idx="941">
                  <c:v>58</c:v>
                </c:pt>
                <c:pt idx="942">
                  <c:v>51</c:v>
                </c:pt>
                <c:pt idx="943">
                  <c:v>64</c:v>
                </c:pt>
                <c:pt idx="944">
                  <c:v>63</c:v>
                </c:pt>
                <c:pt idx="945">
                  <c:v>55</c:v>
                </c:pt>
                <c:pt idx="946">
                  <c:v>56</c:v>
                </c:pt>
                <c:pt idx="947">
                  <c:v>70</c:v>
                </c:pt>
                <c:pt idx="948">
                  <c:v>77</c:v>
                </c:pt>
                <c:pt idx="949">
                  <c:v>62</c:v>
                </c:pt>
                <c:pt idx="950">
                  <c:v>43</c:v>
                </c:pt>
                <c:pt idx="951">
                  <c:v>62</c:v>
                </c:pt>
                <c:pt idx="952">
                  <c:v>61</c:v>
                </c:pt>
                <c:pt idx="953">
                  <c:v>58</c:v>
                </c:pt>
                <c:pt idx="954">
                  <c:v>66</c:v>
                </c:pt>
                <c:pt idx="955">
                  <c:v>52</c:v>
                </c:pt>
                <c:pt idx="956">
                  <c:v>51</c:v>
                </c:pt>
                <c:pt idx="957">
                  <c:v>57</c:v>
                </c:pt>
                <c:pt idx="958">
                  <c:v>50</c:v>
                </c:pt>
                <c:pt idx="959">
                  <c:v>60</c:v>
                </c:pt>
                <c:pt idx="960">
                  <c:v>71</c:v>
                </c:pt>
                <c:pt idx="961">
                  <c:v>56</c:v>
                </c:pt>
                <c:pt idx="962">
                  <c:v>70</c:v>
                </c:pt>
                <c:pt idx="963">
                  <c:v>57</c:v>
                </c:pt>
                <c:pt idx="964">
                  <c:v>58</c:v>
                </c:pt>
                <c:pt idx="965">
                  <c:v>67</c:v>
                </c:pt>
                <c:pt idx="966">
                  <c:v>74</c:v>
                </c:pt>
                <c:pt idx="967">
                  <c:v>62</c:v>
                </c:pt>
                <c:pt idx="968">
                  <c:v>74</c:v>
                </c:pt>
                <c:pt idx="969">
                  <c:v>70</c:v>
                </c:pt>
                <c:pt idx="970">
                  <c:v>51</c:v>
                </c:pt>
                <c:pt idx="971">
                  <c:v>78</c:v>
                </c:pt>
                <c:pt idx="972">
                  <c:v>53</c:v>
                </c:pt>
                <c:pt idx="973">
                  <c:v>75</c:v>
                </c:pt>
                <c:pt idx="974">
                  <c:v>66</c:v>
                </c:pt>
                <c:pt idx="975">
                  <c:v>72</c:v>
                </c:pt>
                <c:pt idx="976">
                  <c:v>56</c:v>
                </c:pt>
                <c:pt idx="977">
                  <c:v>84</c:v>
                </c:pt>
                <c:pt idx="978">
                  <c:v>64</c:v>
                </c:pt>
                <c:pt idx="979">
                  <c:v>54</c:v>
                </c:pt>
                <c:pt idx="980">
                  <c:v>57</c:v>
                </c:pt>
                <c:pt idx="981">
                  <c:v>60</c:v>
                </c:pt>
                <c:pt idx="982">
                  <c:v>46</c:v>
                </c:pt>
                <c:pt idx="983">
                  <c:v>72</c:v>
                </c:pt>
                <c:pt idx="984">
                  <c:v>62</c:v>
                </c:pt>
                <c:pt idx="985">
                  <c:v>54</c:v>
                </c:pt>
                <c:pt idx="986">
                  <c:v>62</c:v>
                </c:pt>
                <c:pt idx="987">
                  <c:v>56</c:v>
                </c:pt>
                <c:pt idx="988">
                  <c:v>57</c:v>
                </c:pt>
                <c:pt idx="989">
                  <c:v>48</c:v>
                </c:pt>
                <c:pt idx="990">
                  <c:v>56</c:v>
                </c:pt>
                <c:pt idx="991">
                  <c:v>51</c:v>
                </c:pt>
                <c:pt idx="992">
                  <c:v>64</c:v>
                </c:pt>
                <c:pt idx="993">
                  <c:v>58</c:v>
                </c:pt>
                <c:pt idx="994">
                  <c:v>64</c:v>
                </c:pt>
                <c:pt idx="995">
                  <c:v>54</c:v>
                </c:pt>
                <c:pt idx="996">
                  <c:v>49</c:v>
                </c:pt>
                <c:pt idx="997">
                  <c:v>62</c:v>
                </c:pt>
                <c:pt idx="998">
                  <c:v>51</c:v>
                </c:pt>
                <c:pt idx="999">
                  <c:v>58</c:v>
                </c:pt>
                <c:pt idx="1000">
                  <c:v>69</c:v>
                </c:pt>
                <c:pt idx="1001">
                  <c:v>53</c:v>
                </c:pt>
                <c:pt idx="1002">
                  <c:v>61</c:v>
                </c:pt>
                <c:pt idx="1003">
                  <c:v>63</c:v>
                </c:pt>
                <c:pt idx="1004">
                  <c:v>45</c:v>
                </c:pt>
                <c:pt idx="1005">
                  <c:v>65</c:v>
                </c:pt>
                <c:pt idx="1006">
                  <c:v>52</c:v>
                </c:pt>
                <c:pt idx="1007">
                  <c:v>54</c:v>
                </c:pt>
                <c:pt idx="1008">
                  <c:v>62</c:v>
                </c:pt>
                <c:pt idx="1009">
                  <c:v>57</c:v>
                </c:pt>
                <c:pt idx="1010">
                  <c:v>58</c:v>
                </c:pt>
                <c:pt idx="1011">
                  <c:v>52</c:v>
                </c:pt>
                <c:pt idx="1012">
                  <c:v>58</c:v>
                </c:pt>
                <c:pt idx="1013">
                  <c:v>61</c:v>
                </c:pt>
                <c:pt idx="1014">
                  <c:v>49</c:v>
                </c:pt>
                <c:pt idx="1015">
                  <c:v>52</c:v>
                </c:pt>
                <c:pt idx="1016">
                  <c:v>70</c:v>
                </c:pt>
                <c:pt idx="1017">
                  <c:v>54</c:v>
                </c:pt>
                <c:pt idx="1018">
                  <c:v>68</c:v>
                </c:pt>
                <c:pt idx="1019">
                  <c:v>62</c:v>
                </c:pt>
                <c:pt idx="1020">
                  <c:v>60</c:v>
                </c:pt>
                <c:pt idx="1021">
                  <c:v>58</c:v>
                </c:pt>
                <c:pt idx="1022">
                  <c:v>60</c:v>
                </c:pt>
                <c:pt idx="1023">
                  <c:v>58</c:v>
                </c:pt>
                <c:pt idx="1024">
                  <c:v>74</c:v>
                </c:pt>
                <c:pt idx="1025">
                  <c:v>64</c:v>
                </c:pt>
                <c:pt idx="1026">
                  <c:v>58</c:v>
                </c:pt>
                <c:pt idx="1027">
                  <c:v>67</c:v>
                </c:pt>
                <c:pt idx="1028">
                  <c:v>81</c:v>
                </c:pt>
                <c:pt idx="1029">
                  <c:v>92</c:v>
                </c:pt>
                <c:pt idx="1030">
                  <c:v>112</c:v>
                </c:pt>
                <c:pt idx="1031">
                  <c:v>93</c:v>
                </c:pt>
                <c:pt idx="1032">
                  <c:v>150</c:v>
                </c:pt>
                <c:pt idx="1033">
                  <c:v>150</c:v>
                </c:pt>
                <c:pt idx="1034">
                  <c:v>189</c:v>
                </c:pt>
                <c:pt idx="1035">
                  <c:v>216</c:v>
                </c:pt>
                <c:pt idx="1036">
                  <c:v>238</c:v>
                </c:pt>
                <c:pt idx="1037">
                  <c:v>239</c:v>
                </c:pt>
                <c:pt idx="1038">
                  <c:v>294</c:v>
                </c:pt>
                <c:pt idx="1039">
                  <c:v>327</c:v>
                </c:pt>
                <c:pt idx="1040">
                  <c:v>361</c:v>
                </c:pt>
                <c:pt idx="1041">
                  <c:v>393</c:v>
                </c:pt>
                <c:pt idx="1042">
                  <c:v>429</c:v>
                </c:pt>
                <c:pt idx="1043">
                  <c:v>443</c:v>
                </c:pt>
                <c:pt idx="1044">
                  <c:v>475</c:v>
                </c:pt>
                <c:pt idx="1045">
                  <c:v>491</c:v>
                </c:pt>
                <c:pt idx="1046">
                  <c:v>452</c:v>
                </c:pt>
                <c:pt idx="1047">
                  <c:v>543</c:v>
                </c:pt>
                <c:pt idx="1048">
                  <c:v>483</c:v>
                </c:pt>
                <c:pt idx="1049">
                  <c:v>494</c:v>
                </c:pt>
                <c:pt idx="1050">
                  <c:v>493</c:v>
                </c:pt>
                <c:pt idx="1051">
                  <c:v>476</c:v>
                </c:pt>
                <c:pt idx="1052">
                  <c:v>437</c:v>
                </c:pt>
                <c:pt idx="1053">
                  <c:v>431</c:v>
                </c:pt>
                <c:pt idx="1054">
                  <c:v>358</c:v>
                </c:pt>
                <c:pt idx="1055">
                  <c:v>370</c:v>
                </c:pt>
                <c:pt idx="1056">
                  <c:v>322</c:v>
                </c:pt>
                <c:pt idx="1057">
                  <c:v>268</c:v>
                </c:pt>
                <c:pt idx="1058">
                  <c:v>223</c:v>
                </c:pt>
                <c:pt idx="1059">
                  <c:v>215</c:v>
                </c:pt>
                <c:pt idx="1060">
                  <c:v>186</c:v>
                </c:pt>
                <c:pt idx="1061">
                  <c:v>188</c:v>
                </c:pt>
                <c:pt idx="1062">
                  <c:v>154</c:v>
                </c:pt>
                <c:pt idx="1063">
                  <c:v>164</c:v>
                </c:pt>
                <c:pt idx="1064">
                  <c:v>108</c:v>
                </c:pt>
                <c:pt idx="1065">
                  <c:v>113</c:v>
                </c:pt>
                <c:pt idx="1066">
                  <c:v>110</c:v>
                </c:pt>
                <c:pt idx="1067">
                  <c:v>115</c:v>
                </c:pt>
                <c:pt idx="1068">
                  <c:v>83</c:v>
                </c:pt>
                <c:pt idx="1069">
                  <c:v>84</c:v>
                </c:pt>
                <c:pt idx="1070">
                  <c:v>62</c:v>
                </c:pt>
                <c:pt idx="1071">
                  <c:v>71</c:v>
                </c:pt>
                <c:pt idx="1072">
                  <c:v>78</c:v>
                </c:pt>
                <c:pt idx="1073">
                  <c:v>72</c:v>
                </c:pt>
                <c:pt idx="1074">
                  <c:v>71</c:v>
                </c:pt>
                <c:pt idx="1075">
                  <c:v>69</c:v>
                </c:pt>
                <c:pt idx="1076">
                  <c:v>74</c:v>
                </c:pt>
                <c:pt idx="1077">
                  <c:v>72</c:v>
                </c:pt>
                <c:pt idx="1078">
                  <c:v>74</c:v>
                </c:pt>
                <c:pt idx="1079">
                  <c:v>76</c:v>
                </c:pt>
                <c:pt idx="1080">
                  <c:v>77</c:v>
                </c:pt>
                <c:pt idx="1081">
                  <c:v>74</c:v>
                </c:pt>
                <c:pt idx="1082">
                  <c:v>65</c:v>
                </c:pt>
                <c:pt idx="1083">
                  <c:v>58</c:v>
                </c:pt>
                <c:pt idx="1084">
                  <c:v>78</c:v>
                </c:pt>
                <c:pt idx="1085">
                  <c:v>94</c:v>
                </c:pt>
                <c:pt idx="1086">
                  <c:v>82</c:v>
                </c:pt>
                <c:pt idx="1087">
                  <c:v>101</c:v>
                </c:pt>
                <c:pt idx="1088">
                  <c:v>82</c:v>
                </c:pt>
                <c:pt idx="1089">
                  <c:v>80</c:v>
                </c:pt>
                <c:pt idx="1090">
                  <c:v>92</c:v>
                </c:pt>
                <c:pt idx="1091">
                  <c:v>113</c:v>
                </c:pt>
                <c:pt idx="1092">
                  <c:v>99</c:v>
                </c:pt>
                <c:pt idx="1093">
                  <c:v>96</c:v>
                </c:pt>
                <c:pt idx="1094">
                  <c:v>96</c:v>
                </c:pt>
                <c:pt idx="1095">
                  <c:v>103</c:v>
                </c:pt>
                <c:pt idx="1096">
                  <c:v>95</c:v>
                </c:pt>
                <c:pt idx="1097">
                  <c:v>82</c:v>
                </c:pt>
                <c:pt idx="1098">
                  <c:v>98</c:v>
                </c:pt>
                <c:pt idx="1099">
                  <c:v>97</c:v>
                </c:pt>
                <c:pt idx="1100">
                  <c:v>84</c:v>
                </c:pt>
                <c:pt idx="1101">
                  <c:v>91</c:v>
                </c:pt>
                <c:pt idx="1102">
                  <c:v>69</c:v>
                </c:pt>
                <c:pt idx="1103">
                  <c:v>87</c:v>
                </c:pt>
                <c:pt idx="1104">
                  <c:v>74</c:v>
                </c:pt>
                <c:pt idx="1105">
                  <c:v>87</c:v>
                </c:pt>
                <c:pt idx="1106">
                  <c:v>86</c:v>
                </c:pt>
                <c:pt idx="1107">
                  <c:v>78</c:v>
                </c:pt>
                <c:pt idx="1108">
                  <c:v>76</c:v>
                </c:pt>
                <c:pt idx="1109">
                  <c:v>63</c:v>
                </c:pt>
                <c:pt idx="1110">
                  <c:v>81</c:v>
                </c:pt>
                <c:pt idx="1111">
                  <c:v>62</c:v>
                </c:pt>
                <c:pt idx="1112">
                  <c:v>84</c:v>
                </c:pt>
                <c:pt idx="1113">
                  <c:v>80</c:v>
                </c:pt>
                <c:pt idx="1114">
                  <c:v>74</c:v>
                </c:pt>
                <c:pt idx="1115">
                  <c:v>73</c:v>
                </c:pt>
                <c:pt idx="1116">
                  <c:v>86</c:v>
                </c:pt>
                <c:pt idx="1117">
                  <c:v>68</c:v>
                </c:pt>
                <c:pt idx="1118">
                  <c:v>85</c:v>
                </c:pt>
                <c:pt idx="1119">
                  <c:v>89</c:v>
                </c:pt>
                <c:pt idx="1120">
                  <c:v>80</c:v>
                </c:pt>
                <c:pt idx="1121">
                  <c:v>90</c:v>
                </c:pt>
                <c:pt idx="1122">
                  <c:v>88</c:v>
                </c:pt>
                <c:pt idx="1123">
                  <c:v>85</c:v>
                </c:pt>
                <c:pt idx="1124">
                  <c:v>80</c:v>
                </c:pt>
                <c:pt idx="1125">
                  <c:v>82</c:v>
                </c:pt>
                <c:pt idx="1126">
                  <c:v>87</c:v>
                </c:pt>
                <c:pt idx="1127">
                  <c:v>86</c:v>
                </c:pt>
                <c:pt idx="1128">
                  <c:v>88</c:v>
                </c:pt>
                <c:pt idx="1129">
                  <c:v>89</c:v>
                </c:pt>
                <c:pt idx="1130">
                  <c:v>89</c:v>
                </c:pt>
                <c:pt idx="1131">
                  <c:v>69</c:v>
                </c:pt>
                <c:pt idx="1132">
                  <c:v>78</c:v>
                </c:pt>
                <c:pt idx="1133">
                  <c:v>78</c:v>
                </c:pt>
                <c:pt idx="1134">
                  <c:v>83</c:v>
                </c:pt>
                <c:pt idx="1135">
                  <c:v>79</c:v>
                </c:pt>
                <c:pt idx="1136">
                  <c:v>68</c:v>
                </c:pt>
                <c:pt idx="1137">
                  <c:v>98</c:v>
                </c:pt>
                <c:pt idx="1138">
                  <c:v>77</c:v>
                </c:pt>
                <c:pt idx="1139">
                  <c:v>71</c:v>
                </c:pt>
                <c:pt idx="1140">
                  <c:v>81</c:v>
                </c:pt>
                <c:pt idx="1141">
                  <c:v>86</c:v>
                </c:pt>
                <c:pt idx="1142">
                  <c:v>56</c:v>
                </c:pt>
                <c:pt idx="1143">
                  <c:v>83</c:v>
                </c:pt>
                <c:pt idx="1144">
                  <c:v>84</c:v>
                </c:pt>
                <c:pt idx="1145">
                  <c:v>90</c:v>
                </c:pt>
                <c:pt idx="1146">
                  <c:v>80</c:v>
                </c:pt>
                <c:pt idx="1147">
                  <c:v>94</c:v>
                </c:pt>
                <c:pt idx="1148">
                  <c:v>79</c:v>
                </c:pt>
                <c:pt idx="1149">
                  <c:v>110</c:v>
                </c:pt>
                <c:pt idx="1150">
                  <c:v>105</c:v>
                </c:pt>
                <c:pt idx="1151">
                  <c:v>124</c:v>
                </c:pt>
                <c:pt idx="1152">
                  <c:v>101</c:v>
                </c:pt>
                <c:pt idx="1153">
                  <c:v>137</c:v>
                </c:pt>
                <c:pt idx="1154">
                  <c:v>108</c:v>
                </c:pt>
                <c:pt idx="1155">
                  <c:v>118</c:v>
                </c:pt>
                <c:pt idx="1156">
                  <c:v>149</c:v>
                </c:pt>
                <c:pt idx="1157">
                  <c:v>113</c:v>
                </c:pt>
                <c:pt idx="1158">
                  <c:v>127</c:v>
                </c:pt>
                <c:pt idx="1159">
                  <c:v>129</c:v>
                </c:pt>
                <c:pt idx="1160">
                  <c:v>127</c:v>
                </c:pt>
                <c:pt idx="1161">
                  <c:v>132</c:v>
                </c:pt>
                <c:pt idx="1162">
                  <c:v>122</c:v>
                </c:pt>
                <c:pt idx="1163">
                  <c:v>122</c:v>
                </c:pt>
                <c:pt idx="1164">
                  <c:v>119</c:v>
                </c:pt>
                <c:pt idx="1165">
                  <c:v>119</c:v>
                </c:pt>
                <c:pt idx="1166">
                  <c:v>102</c:v>
                </c:pt>
                <c:pt idx="1167">
                  <c:v>112</c:v>
                </c:pt>
                <c:pt idx="1168">
                  <c:v>88</c:v>
                </c:pt>
                <c:pt idx="1169">
                  <c:v>90</c:v>
                </c:pt>
                <c:pt idx="1170">
                  <c:v>81</c:v>
                </c:pt>
                <c:pt idx="1171">
                  <c:v>87</c:v>
                </c:pt>
                <c:pt idx="1172">
                  <c:v>94</c:v>
                </c:pt>
                <c:pt idx="1173">
                  <c:v>73</c:v>
                </c:pt>
                <c:pt idx="1174">
                  <c:v>66</c:v>
                </c:pt>
                <c:pt idx="1175">
                  <c:v>59</c:v>
                </c:pt>
                <c:pt idx="1176">
                  <c:v>76</c:v>
                </c:pt>
                <c:pt idx="1177">
                  <c:v>61</c:v>
                </c:pt>
                <c:pt idx="1178">
                  <c:v>53</c:v>
                </c:pt>
                <c:pt idx="1179">
                  <c:v>48</c:v>
                </c:pt>
                <c:pt idx="1180">
                  <c:v>49</c:v>
                </c:pt>
                <c:pt idx="1181">
                  <c:v>50</c:v>
                </c:pt>
                <c:pt idx="1182">
                  <c:v>52</c:v>
                </c:pt>
                <c:pt idx="1183">
                  <c:v>66</c:v>
                </c:pt>
                <c:pt idx="1184">
                  <c:v>50</c:v>
                </c:pt>
                <c:pt idx="1185">
                  <c:v>57</c:v>
                </c:pt>
                <c:pt idx="1186">
                  <c:v>55</c:v>
                </c:pt>
                <c:pt idx="1187">
                  <c:v>58</c:v>
                </c:pt>
                <c:pt idx="1188">
                  <c:v>45</c:v>
                </c:pt>
                <c:pt idx="1189">
                  <c:v>61</c:v>
                </c:pt>
                <c:pt idx="1190">
                  <c:v>68</c:v>
                </c:pt>
                <c:pt idx="1191">
                  <c:v>55</c:v>
                </c:pt>
                <c:pt idx="1192">
                  <c:v>49</c:v>
                </c:pt>
                <c:pt idx="1193">
                  <c:v>51</c:v>
                </c:pt>
                <c:pt idx="1194">
                  <c:v>52</c:v>
                </c:pt>
                <c:pt idx="1195">
                  <c:v>57</c:v>
                </c:pt>
                <c:pt idx="1196">
                  <c:v>37</c:v>
                </c:pt>
                <c:pt idx="1197">
                  <c:v>46</c:v>
                </c:pt>
                <c:pt idx="1198">
                  <c:v>50</c:v>
                </c:pt>
                <c:pt idx="1199">
                  <c:v>56</c:v>
                </c:pt>
                <c:pt idx="1200">
                  <c:v>49</c:v>
                </c:pt>
                <c:pt idx="1201">
                  <c:v>38</c:v>
                </c:pt>
                <c:pt idx="1202">
                  <c:v>51</c:v>
                </c:pt>
                <c:pt idx="1203">
                  <c:v>46</c:v>
                </c:pt>
                <c:pt idx="1204">
                  <c:v>51</c:v>
                </c:pt>
                <c:pt idx="1205">
                  <c:v>52</c:v>
                </c:pt>
                <c:pt idx="1206">
                  <c:v>41</c:v>
                </c:pt>
                <c:pt idx="1207">
                  <c:v>57</c:v>
                </c:pt>
                <c:pt idx="1208">
                  <c:v>50</c:v>
                </c:pt>
                <c:pt idx="1209">
                  <c:v>47</c:v>
                </c:pt>
                <c:pt idx="1210">
                  <c:v>50</c:v>
                </c:pt>
                <c:pt idx="1211">
                  <c:v>53</c:v>
                </c:pt>
                <c:pt idx="1212">
                  <c:v>51</c:v>
                </c:pt>
                <c:pt idx="1213">
                  <c:v>51</c:v>
                </c:pt>
                <c:pt idx="1214">
                  <c:v>57</c:v>
                </c:pt>
                <c:pt idx="1215">
                  <c:v>53</c:v>
                </c:pt>
                <c:pt idx="1216">
                  <c:v>50</c:v>
                </c:pt>
                <c:pt idx="1217">
                  <c:v>40</c:v>
                </c:pt>
                <c:pt idx="1218">
                  <c:v>37</c:v>
                </c:pt>
                <c:pt idx="1219">
                  <c:v>43</c:v>
                </c:pt>
                <c:pt idx="1220">
                  <c:v>49</c:v>
                </c:pt>
                <c:pt idx="1221">
                  <c:v>42</c:v>
                </c:pt>
                <c:pt idx="1222">
                  <c:v>61</c:v>
                </c:pt>
                <c:pt idx="1223">
                  <c:v>35</c:v>
                </c:pt>
                <c:pt idx="1224">
                  <c:v>57</c:v>
                </c:pt>
                <c:pt idx="1225">
                  <c:v>51</c:v>
                </c:pt>
                <c:pt idx="1226">
                  <c:v>28</c:v>
                </c:pt>
                <c:pt idx="1227">
                  <c:v>49</c:v>
                </c:pt>
                <c:pt idx="1228">
                  <c:v>46</c:v>
                </c:pt>
                <c:pt idx="1229">
                  <c:v>33</c:v>
                </c:pt>
                <c:pt idx="1230">
                  <c:v>45</c:v>
                </c:pt>
                <c:pt idx="1231">
                  <c:v>46</c:v>
                </c:pt>
                <c:pt idx="1232">
                  <c:v>51</c:v>
                </c:pt>
                <c:pt idx="1233">
                  <c:v>47</c:v>
                </c:pt>
                <c:pt idx="1234">
                  <c:v>53</c:v>
                </c:pt>
                <c:pt idx="1235">
                  <c:v>58</c:v>
                </c:pt>
                <c:pt idx="1236">
                  <c:v>50</c:v>
                </c:pt>
                <c:pt idx="1237">
                  <c:v>51</c:v>
                </c:pt>
                <c:pt idx="1238">
                  <c:v>38</c:v>
                </c:pt>
                <c:pt idx="1239">
                  <c:v>52</c:v>
                </c:pt>
                <c:pt idx="1240">
                  <c:v>48</c:v>
                </c:pt>
                <c:pt idx="1241">
                  <c:v>56</c:v>
                </c:pt>
                <c:pt idx="1242">
                  <c:v>39</c:v>
                </c:pt>
                <c:pt idx="1243">
                  <c:v>60</c:v>
                </c:pt>
                <c:pt idx="1244">
                  <c:v>67</c:v>
                </c:pt>
                <c:pt idx="1245">
                  <c:v>62</c:v>
                </c:pt>
                <c:pt idx="1246">
                  <c:v>54</c:v>
                </c:pt>
                <c:pt idx="1247">
                  <c:v>39</c:v>
                </c:pt>
                <c:pt idx="1248">
                  <c:v>59</c:v>
                </c:pt>
                <c:pt idx="1249">
                  <c:v>71</c:v>
                </c:pt>
                <c:pt idx="1250">
                  <c:v>60</c:v>
                </c:pt>
                <c:pt idx="1251">
                  <c:v>56</c:v>
                </c:pt>
                <c:pt idx="1252">
                  <c:v>82</c:v>
                </c:pt>
                <c:pt idx="1253">
                  <c:v>65</c:v>
                </c:pt>
                <c:pt idx="1254">
                  <c:v>44</c:v>
                </c:pt>
                <c:pt idx="1255">
                  <c:v>63</c:v>
                </c:pt>
                <c:pt idx="1256">
                  <c:v>65</c:v>
                </c:pt>
                <c:pt idx="1257">
                  <c:v>77</c:v>
                </c:pt>
                <c:pt idx="1258">
                  <c:v>71</c:v>
                </c:pt>
                <c:pt idx="1259">
                  <c:v>72</c:v>
                </c:pt>
                <c:pt idx="1260">
                  <c:v>60</c:v>
                </c:pt>
                <c:pt idx="1261">
                  <c:v>64</c:v>
                </c:pt>
                <c:pt idx="1262">
                  <c:v>59</c:v>
                </c:pt>
                <c:pt idx="1263">
                  <c:v>66</c:v>
                </c:pt>
                <c:pt idx="1264">
                  <c:v>69</c:v>
                </c:pt>
                <c:pt idx="1265">
                  <c:v>65</c:v>
                </c:pt>
                <c:pt idx="1266">
                  <c:v>61</c:v>
                </c:pt>
                <c:pt idx="1267">
                  <c:v>65</c:v>
                </c:pt>
                <c:pt idx="1268">
                  <c:v>59</c:v>
                </c:pt>
                <c:pt idx="1269">
                  <c:v>51</c:v>
                </c:pt>
                <c:pt idx="1270">
                  <c:v>51</c:v>
                </c:pt>
                <c:pt idx="1271">
                  <c:v>53</c:v>
                </c:pt>
                <c:pt idx="1272">
                  <c:v>66</c:v>
                </c:pt>
                <c:pt idx="1273">
                  <c:v>45</c:v>
                </c:pt>
                <c:pt idx="1274">
                  <c:v>55</c:v>
                </c:pt>
                <c:pt idx="1275">
                  <c:v>45</c:v>
                </c:pt>
                <c:pt idx="1276">
                  <c:v>40</c:v>
                </c:pt>
                <c:pt idx="1277">
                  <c:v>39</c:v>
                </c:pt>
                <c:pt idx="1278">
                  <c:v>53</c:v>
                </c:pt>
                <c:pt idx="1279">
                  <c:v>44</c:v>
                </c:pt>
                <c:pt idx="1280">
                  <c:v>57</c:v>
                </c:pt>
                <c:pt idx="1281">
                  <c:v>42</c:v>
                </c:pt>
                <c:pt idx="1282">
                  <c:v>47</c:v>
                </c:pt>
                <c:pt idx="1283">
                  <c:v>49</c:v>
                </c:pt>
                <c:pt idx="1284">
                  <c:v>56</c:v>
                </c:pt>
                <c:pt idx="1285">
                  <c:v>47</c:v>
                </c:pt>
                <c:pt idx="1286">
                  <c:v>48</c:v>
                </c:pt>
                <c:pt idx="1287">
                  <c:v>48</c:v>
                </c:pt>
                <c:pt idx="1288">
                  <c:v>55</c:v>
                </c:pt>
                <c:pt idx="1289">
                  <c:v>50</c:v>
                </c:pt>
                <c:pt idx="1290">
                  <c:v>51</c:v>
                </c:pt>
                <c:pt idx="1291">
                  <c:v>39</c:v>
                </c:pt>
                <c:pt idx="1292">
                  <c:v>58</c:v>
                </c:pt>
                <c:pt idx="1293">
                  <c:v>63</c:v>
                </c:pt>
                <c:pt idx="1294">
                  <c:v>36</c:v>
                </c:pt>
                <c:pt idx="1295">
                  <c:v>53</c:v>
                </c:pt>
                <c:pt idx="1296">
                  <c:v>43</c:v>
                </c:pt>
                <c:pt idx="1297">
                  <c:v>53</c:v>
                </c:pt>
                <c:pt idx="1298">
                  <c:v>53</c:v>
                </c:pt>
                <c:pt idx="1299">
                  <c:v>40</c:v>
                </c:pt>
                <c:pt idx="1300">
                  <c:v>40</c:v>
                </c:pt>
                <c:pt idx="1301">
                  <c:v>37</c:v>
                </c:pt>
                <c:pt idx="1302">
                  <c:v>55</c:v>
                </c:pt>
                <c:pt idx="1303">
                  <c:v>51</c:v>
                </c:pt>
                <c:pt idx="1304">
                  <c:v>63</c:v>
                </c:pt>
                <c:pt idx="1305">
                  <c:v>51</c:v>
                </c:pt>
                <c:pt idx="1306">
                  <c:v>43</c:v>
                </c:pt>
                <c:pt idx="1307">
                  <c:v>50</c:v>
                </c:pt>
                <c:pt idx="1308">
                  <c:v>51</c:v>
                </c:pt>
                <c:pt idx="1309">
                  <c:v>34</c:v>
                </c:pt>
                <c:pt idx="1310">
                  <c:v>43</c:v>
                </c:pt>
                <c:pt idx="1311">
                  <c:v>38</c:v>
                </c:pt>
                <c:pt idx="1312">
                  <c:v>55</c:v>
                </c:pt>
                <c:pt idx="1313">
                  <c:v>30</c:v>
                </c:pt>
                <c:pt idx="1314">
                  <c:v>41</c:v>
                </c:pt>
                <c:pt idx="1315">
                  <c:v>37</c:v>
                </c:pt>
                <c:pt idx="1316">
                  <c:v>39</c:v>
                </c:pt>
                <c:pt idx="1317">
                  <c:v>35</c:v>
                </c:pt>
                <c:pt idx="1318">
                  <c:v>39</c:v>
                </c:pt>
                <c:pt idx="1319">
                  <c:v>32</c:v>
                </c:pt>
                <c:pt idx="1320">
                  <c:v>45</c:v>
                </c:pt>
                <c:pt idx="1321">
                  <c:v>47</c:v>
                </c:pt>
                <c:pt idx="1322">
                  <c:v>44</c:v>
                </c:pt>
                <c:pt idx="1323">
                  <c:v>43</c:v>
                </c:pt>
                <c:pt idx="1324">
                  <c:v>39</c:v>
                </c:pt>
                <c:pt idx="1325">
                  <c:v>35</c:v>
                </c:pt>
                <c:pt idx="1326">
                  <c:v>40</c:v>
                </c:pt>
                <c:pt idx="1327">
                  <c:v>35</c:v>
                </c:pt>
                <c:pt idx="1328">
                  <c:v>41</c:v>
                </c:pt>
                <c:pt idx="1329">
                  <c:v>43</c:v>
                </c:pt>
                <c:pt idx="1330">
                  <c:v>37</c:v>
                </c:pt>
                <c:pt idx="1331">
                  <c:v>41</c:v>
                </c:pt>
                <c:pt idx="1332">
                  <c:v>37</c:v>
                </c:pt>
                <c:pt idx="1333">
                  <c:v>36</c:v>
                </c:pt>
                <c:pt idx="1334">
                  <c:v>53</c:v>
                </c:pt>
                <c:pt idx="1335">
                  <c:v>38</c:v>
                </c:pt>
                <c:pt idx="1336">
                  <c:v>33</c:v>
                </c:pt>
                <c:pt idx="1337">
                  <c:v>34</c:v>
                </c:pt>
                <c:pt idx="1338">
                  <c:v>42</c:v>
                </c:pt>
                <c:pt idx="1339">
                  <c:v>47</c:v>
                </c:pt>
                <c:pt idx="1340">
                  <c:v>44</c:v>
                </c:pt>
                <c:pt idx="1341">
                  <c:v>34</c:v>
                </c:pt>
                <c:pt idx="1342">
                  <c:v>51</c:v>
                </c:pt>
                <c:pt idx="1343">
                  <c:v>29</c:v>
                </c:pt>
                <c:pt idx="1344">
                  <c:v>47</c:v>
                </c:pt>
                <c:pt idx="1345">
                  <c:v>28</c:v>
                </c:pt>
                <c:pt idx="1346">
                  <c:v>28</c:v>
                </c:pt>
                <c:pt idx="1347">
                  <c:v>37</c:v>
                </c:pt>
                <c:pt idx="1348">
                  <c:v>39</c:v>
                </c:pt>
                <c:pt idx="1349">
                  <c:v>44</c:v>
                </c:pt>
                <c:pt idx="1350">
                  <c:v>45</c:v>
                </c:pt>
                <c:pt idx="1351">
                  <c:v>37</c:v>
                </c:pt>
                <c:pt idx="1352">
                  <c:v>28</c:v>
                </c:pt>
                <c:pt idx="1353">
                  <c:v>38</c:v>
                </c:pt>
                <c:pt idx="1354">
                  <c:v>28</c:v>
                </c:pt>
                <c:pt idx="1355">
                  <c:v>35</c:v>
                </c:pt>
                <c:pt idx="1356">
                  <c:v>39</c:v>
                </c:pt>
                <c:pt idx="1357">
                  <c:v>36</c:v>
                </c:pt>
                <c:pt idx="1358">
                  <c:v>30</c:v>
                </c:pt>
                <c:pt idx="1359">
                  <c:v>30</c:v>
                </c:pt>
                <c:pt idx="1360">
                  <c:v>29</c:v>
                </c:pt>
                <c:pt idx="1361">
                  <c:v>45</c:v>
                </c:pt>
                <c:pt idx="1362">
                  <c:v>38</c:v>
                </c:pt>
                <c:pt idx="1363">
                  <c:v>46</c:v>
                </c:pt>
                <c:pt idx="1364">
                  <c:v>34</c:v>
                </c:pt>
                <c:pt idx="1365">
                  <c:v>36</c:v>
                </c:pt>
                <c:pt idx="1366">
                  <c:v>34</c:v>
                </c:pt>
                <c:pt idx="1367">
                  <c:v>43</c:v>
                </c:pt>
                <c:pt idx="1368">
                  <c:v>38</c:v>
                </c:pt>
                <c:pt idx="1369">
                  <c:v>30</c:v>
                </c:pt>
                <c:pt idx="1370">
                  <c:v>41</c:v>
                </c:pt>
                <c:pt idx="1371">
                  <c:v>30</c:v>
                </c:pt>
                <c:pt idx="1372">
                  <c:v>41</c:v>
                </c:pt>
                <c:pt idx="1373">
                  <c:v>47</c:v>
                </c:pt>
                <c:pt idx="1374">
                  <c:v>40</c:v>
                </c:pt>
                <c:pt idx="1375">
                  <c:v>40</c:v>
                </c:pt>
                <c:pt idx="1376">
                  <c:v>48</c:v>
                </c:pt>
                <c:pt idx="1377">
                  <c:v>31</c:v>
                </c:pt>
                <c:pt idx="1378">
                  <c:v>36</c:v>
                </c:pt>
                <c:pt idx="1379">
                  <c:v>39</c:v>
                </c:pt>
                <c:pt idx="1380">
                  <c:v>26</c:v>
                </c:pt>
                <c:pt idx="1381">
                  <c:v>45</c:v>
                </c:pt>
                <c:pt idx="1382">
                  <c:v>38</c:v>
                </c:pt>
                <c:pt idx="1383">
                  <c:v>42</c:v>
                </c:pt>
                <c:pt idx="1384">
                  <c:v>36</c:v>
                </c:pt>
                <c:pt idx="1385">
                  <c:v>37</c:v>
                </c:pt>
                <c:pt idx="1386">
                  <c:v>39</c:v>
                </c:pt>
                <c:pt idx="1387">
                  <c:v>29</c:v>
                </c:pt>
                <c:pt idx="1388">
                  <c:v>41</c:v>
                </c:pt>
                <c:pt idx="1389">
                  <c:v>34</c:v>
                </c:pt>
                <c:pt idx="1390">
                  <c:v>25</c:v>
                </c:pt>
                <c:pt idx="1391">
                  <c:v>40</c:v>
                </c:pt>
                <c:pt idx="1392">
                  <c:v>29</c:v>
                </c:pt>
                <c:pt idx="1393">
                  <c:v>35</c:v>
                </c:pt>
                <c:pt idx="1394">
                  <c:v>30</c:v>
                </c:pt>
                <c:pt idx="1395">
                  <c:v>41</c:v>
                </c:pt>
                <c:pt idx="1396">
                  <c:v>30</c:v>
                </c:pt>
                <c:pt idx="1397">
                  <c:v>35</c:v>
                </c:pt>
                <c:pt idx="1398">
                  <c:v>31</c:v>
                </c:pt>
                <c:pt idx="1399">
                  <c:v>40</c:v>
                </c:pt>
                <c:pt idx="1400">
                  <c:v>27</c:v>
                </c:pt>
                <c:pt idx="1401">
                  <c:v>31</c:v>
                </c:pt>
                <c:pt idx="1402">
                  <c:v>40</c:v>
                </c:pt>
                <c:pt idx="1403">
                  <c:v>35</c:v>
                </c:pt>
                <c:pt idx="1404">
                  <c:v>42</c:v>
                </c:pt>
                <c:pt idx="1405">
                  <c:v>29</c:v>
                </c:pt>
                <c:pt idx="1406">
                  <c:v>51</c:v>
                </c:pt>
                <c:pt idx="1407">
                  <c:v>29</c:v>
                </c:pt>
                <c:pt idx="1408">
                  <c:v>29</c:v>
                </c:pt>
                <c:pt idx="1409">
                  <c:v>38</c:v>
                </c:pt>
                <c:pt idx="1410">
                  <c:v>36</c:v>
                </c:pt>
                <c:pt idx="1411">
                  <c:v>36</c:v>
                </c:pt>
                <c:pt idx="1412">
                  <c:v>32</c:v>
                </c:pt>
                <c:pt idx="1413">
                  <c:v>45</c:v>
                </c:pt>
                <c:pt idx="1414">
                  <c:v>37</c:v>
                </c:pt>
                <c:pt idx="1415">
                  <c:v>46</c:v>
                </c:pt>
                <c:pt idx="1416">
                  <c:v>24</c:v>
                </c:pt>
                <c:pt idx="1417">
                  <c:v>43</c:v>
                </c:pt>
                <c:pt idx="1418">
                  <c:v>41</c:v>
                </c:pt>
                <c:pt idx="1419">
                  <c:v>29</c:v>
                </c:pt>
                <c:pt idx="1420">
                  <c:v>35</c:v>
                </c:pt>
                <c:pt idx="1421">
                  <c:v>30</c:v>
                </c:pt>
                <c:pt idx="1422">
                  <c:v>37</c:v>
                </c:pt>
                <c:pt idx="1423">
                  <c:v>34</c:v>
                </c:pt>
                <c:pt idx="1424">
                  <c:v>37</c:v>
                </c:pt>
                <c:pt idx="1425">
                  <c:v>32</c:v>
                </c:pt>
                <c:pt idx="1426">
                  <c:v>32</c:v>
                </c:pt>
                <c:pt idx="1427">
                  <c:v>43</c:v>
                </c:pt>
                <c:pt idx="1428">
                  <c:v>42</c:v>
                </c:pt>
                <c:pt idx="1429">
                  <c:v>35</c:v>
                </c:pt>
                <c:pt idx="1430">
                  <c:v>38</c:v>
                </c:pt>
                <c:pt idx="1431">
                  <c:v>45</c:v>
                </c:pt>
                <c:pt idx="1432">
                  <c:v>31</c:v>
                </c:pt>
                <c:pt idx="1433">
                  <c:v>30</c:v>
                </c:pt>
                <c:pt idx="1434">
                  <c:v>40</c:v>
                </c:pt>
                <c:pt idx="1435">
                  <c:v>40</c:v>
                </c:pt>
                <c:pt idx="1436">
                  <c:v>24</c:v>
                </c:pt>
                <c:pt idx="1437">
                  <c:v>34</c:v>
                </c:pt>
                <c:pt idx="1438">
                  <c:v>30</c:v>
                </c:pt>
                <c:pt idx="1439">
                  <c:v>34</c:v>
                </c:pt>
                <c:pt idx="1440">
                  <c:v>42</c:v>
                </c:pt>
                <c:pt idx="1441">
                  <c:v>46</c:v>
                </c:pt>
                <c:pt idx="1442">
                  <c:v>34</c:v>
                </c:pt>
                <c:pt idx="1443">
                  <c:v>44</c:v>
                </c:pt>
                <c:pt idx="1444">
                  <c:v>36</c:v>
                </c:pt>
                <c:pt idx="1445">
                  <c:v>32</c:v>
                </c:pt>
                <c:pt idx="1446">
                  <c:v>31</c:v>
                </c:pt>
                <c:pt idx="1447">
                  <c:v>30</c:v>
                </c:pt>
                <c:pt idx="1448">
                  <c:v>42</c:v>
                </c:pt>
                <c:pt idx="1449">
                  <c:v>39</c:v>
                </c:pt>
                <c:pt idx="1450">
                  <c:v>38</c:v>
                </c:pt>
                <c:pt idx="1451">
                  <c:v>30</c:v>
                </c:pt>
                <c:pt idx="1452">
                  <c:v>30</c:v>
                </c:pt>
                <c:pt idx="1453">
                  <c:v>32</c:v>
                </c:pt>
                <c:pt idx="1454">
                  <c:v>44</c:v>
                </c:pt>
                <c:pt idx="1455">
                  <c:v>23</c:v>
                </c:pt>
                <c:pt idx="1456">
                  <c:v>29</c:v>
                </c:pt>
                <c:pt idx="1457">
                  <c:v>28</c:v>
                </c:pt>
                <c:pt idx="1458">
                  <c:v>30</c:v>
                </c:pt>
                <c:pt idx="1459">
                  <c:v>27</c:v>
                </c:pt>
                <c:pt idx="1460">
                  <c:v>33</c:v>
                </c:pt>
                <c:pt idx="1461">
                  <c:v>41</c:v>
                </c:pt>
                <c:pt idx="1462">
                  <c:v>32</c:v>
                </c:pt>
                <c:pt idx="1463">
                  <c:v>34</c:v>
                </c:pt>
                <c:pt idx="1464">
                  <c:v>32</c:v>
                </c:pt>
                <c:pt idx="1465">
                  <c:v>36</c:v>
                </c:pt>
                <c:pt idx="1466">
                  <c:v>37</c:v>
                </c:pt>
                <c:pt idx="1467">
                  <c:v>25</c:v>
                </c:pt>
                <c:pt idx="1468">
                  <c:v>33</c:v>
                </c:pt>
                <c:pt idx="1469">
                  <c:v>39</c:v>
                </c:pt>
                <c:pt idx="1470">
                  <c:v>26</c:v>
                </c:pt>
                <c:pt idx="1471">
                  <c:v>28</c:v>
                </c:pt>
                <c:pt idx="1472">
                  <c:v>37</c:v>
                </c:pt>
                <c:pt idx="1473">
                  <c:v>36</c:v>
                </c:pt>
                <c:pt idx="1474">
                  <c:v>25</c:v>
                </c:pt>
                <c:pt idx="1475">
                  <c:v>38</c:v>
                </c:pt>
                <c:pt idx="1476">
                  <c:v>27</c:v>
                </c:pt>
                <c:pt idx="1477">
                  <c:v>34</c:v>
                </c:pt>
                <c:pt idx="1478">
                  <c:v>34</c:v>
                </c:pt>
                <c:pt idx="1479">
                  <c:v>29</c:v>
                </c:pt>
                <c:pt idx="1480">
                  <c:v>27</c:v>
                </c:pt>
                <c:pt idx="1481">
                  <c:v>30</c:v>
                </c:pt>
                <c:pt idx="1482">
                  <c:v>34</c:v>
                </c:pt>
                <c:pt idx="1483">
                  <c:v>30</c:v>
                </c:pt>
                <c:pt idx="1484">
                  <c:v>36</c:v>
                </c:pt>
                <c:pt idx="1485">
                  <c:v>38</c:v>
                </c:pt>
                <c:pt idx="1486">
                  <c:v>39</c:v>
                </c:pt>
                <c:pt idx="1487">
                  <c:v>41</c:v>
                </c:pt>
                <c:pt idx="1488">
                  <c:v>31</c:v>
                </c:pt>
                <c:pt idx="1489">
                  <c:v>29</c:v>
                </c:pt>
                <c:pt idx="1490">
                  <c:v>36</c:v>
                </c:pt>
                <c:pt idx="1491">
                  <c:v>29</c:v>
                </c:pt>
                <c:pt idx="1492">
                  <c:v>35</c:v>
                </c:pt>
                <c:pt idx="1493">
                  <c:v>31</c:v>
                </c:pt>
                <c:pt idx="1494">
                  <c:v>28</c:v>
                </c:pt>
                <c:pt idx="1495">
                  <c:v>26</c:v>
                </c:pt>
                <c:pt idx="1496">
                  <c:v>29</c:v>
                </c:pt>
                <c:pt idx="1497">
                  <c:v>33</c:v>
                </c:pt>
                <c:pt idx="1498">
                  <c:v>29</c:v>
                </c:pt>
                <c:pt idx="1499">
                  <c:v>30</c:v>
                </c:pt>
                <c:pt idx="1500">
                  <c:v>34</c:v>
                </c:pt>
                <c:pt idx="1501">
                  <c:v>41</c:v>
                </c:pt>
                <c:pt idx="1502">
                  <c:v>39</c:v>
                </c:pt>
                <c:pt idx="1503">
                  <c:v>31</c:v>
                </c:pt>
                <c:pt idx="1504">
                  <c:v>32</c:v>
                </c:pt>
                <c:pt idx="1505">
                  <c:v>34</c:v>
                </c:pt>
                <c:pt idx="1506">
                  <c:v>29</c:v>
                </c:pt>
                <c:pt idx="1507">
                  <c:v>35</c:v>
                </c:pt>
                <c:pt idx="1508">
                  <c:v>28</c:v>
                </c:pt>
                <c:pt idx="1509">
                  <c:v>35</c:v>
                </c:pt>
                <c:pt idx="1510">
                  <c:v>37</c:v>
                </c:pt>
                <c:pt idx="1511">
                  <c:v>32</c:v>
                </c:pt>
                <c:pt idx="1512">
                  <c:v>33</c:v>
                </c:pt>
                <c:pt idx="1513">
                  <c:v>39</c:v>
                </c:pt>
                <c:pt idx="1514">
                  <c:v>32</c:v>
                </c:pt>
                <c:pt idx="1515">
                  <c:v>33</c:v>
                </c:pt>
                <c:pt idx="1516">
                  <c:v>34</c:v>
                </c:pt>
                <c:pt idx="1517">
                  <c:v>36</c:v>
                </c:pt>
                <c:pt idx="1518">
                  <c:v>30</c:v>
                </c:pt>
                <c:pt idx="1519">
                  <c:v>46</c:v>
                </c:pt>
                <c:pt idx="1520">
                  <c:v>30</c:v>
                </c:pt>
                <c:pt idx="1521">
                  <c:v>27</c:v>
                </c:pt>
                <c:pt idx="1522">
                  <c:v>33</c:v>
                </c:pt>
                <c:pt idx="1523">
                  <c:v>37</c:v>
                </c:pt>
                <c:pt idx="1524">
                  <c:v>29</c:v>
                </c:pt>
                <c:pt idx="1525">
                  <c:v>28</c:v>
                </c:pt>
                <c:pt idx="1526">
                  <c:v>32</c:v>
                </c:pt>
                <c:pt idx="1527">
                  <c:v>37</c:v>
                </c:pt>
                <c:pt idx="1528">
                  <c:v>36</c:v>
                </c:pt>
                <c:pt idx="1529">
                  <c:v>21</c:v>
                </c:pt>
                <c:pt idx="1530">
                  <c:v>41</c:v>
                </c:pt>
                <c:pt idx="1531">
                  <c:v>37</c:v>
                </c:pt>
                <c:pt idx="1532">
                  <c:v>32</c:v>
                </c:pt>
                <c:pt idx="1533">
                  <c:v>28</c:v>
                </c:pt>
                <c:pt idx="1534">
                  <c:v>27</c:v>
                </c:pt>
                <c:pt idx="1535">
                  <c:v>31</c:v>
                </c:pt>
                <c:pt idx="1536">
                  <c:v>36</c:v>
                </c:pt>
                <c:pt idx="1537">
                  <c:v>27</c:v>
                </c:pt>
                <c:pt idx="1538">
                  <c:v>28</c:v>
                </c:pt>
                <c:pt idx="1539">
                  <c:v>40</c:v>
                </c:pt>
                <c:pt idx="1540">
                  <c:v>37</c:v>
                </c:pt>
                <c:pt idx="1541">
                  <c:v>24</c:v>
                </c:pt>
                <c:pt idx="1542">
                  <c:v>34</c:v>
                </c:pt>
                <c:pt idx="1543">
                  <c:v>32</c:v>
                </c:pt>
                <c:pt idx="1544">
                  <c:v>24</c:v>
                </c:pt>
                <c:pt idx="1545">
                  <c:v>26</c:v>
                </c:pt>
                <c:pt idx="1546">
                  <c:v>18</c:v>
                </c:pt>
                <c:pt idx="1547">
                  <c:v>20</c:v>
                </c:pt>
                <c:pt idx="1548">
                  <c:v>25</c:v>
                </c:pt>
                <c:pt idx="1549">
                  <c:v>23</c:v>
                </c:pt>
                <c:pt idx="1550">
                  <c:v>34</c:v>
                </c:pt>
                <c:pt idx="1551">
                  <c:v>31</c:v>
                </c:pt>
                <c:pt idx="1552">
                  <c:v>30</c:v>
                </c:pt>
                <c:pt idx="1553">
                  <c:v>34</c:v>
                </c:pt>
                <c:pt idx="1554">
                  <c:v>27</c:v>
                </c:pt>
                <c:pt idx="1555">
                  <c:v>30</c:v>
                </c:pt>
                <c:pt idx="1556">
                  <c:v>34</c:v>
                </c:pt>
                <c:pt idx="1557">
                  <c:v>29</c:v>
                </c:pt>
                <c:pt idx="1558">
                  <c:v>25</c:v>
                </c:pt>
                <c:pt idx="1559">
                  <c:v>44</c:v>
                </c:pt>
                <c:pt idx="1560">
                  <c:v>29</c:v>
                </c:pt>
                <c:pt idx="1561">
                  <c:v>39</c:v>
                </c:pt>
                <c:pt idx="1562">
                  <c:v>31</c:v>
                </c:pt>
                <c:pt idx="1563">
                  <c:v>33</c:v>
                </c:pt>
                <c:pt idx="1564">
                  <c:v>35</c:v>
                </c:pt>
                <c:pt idx="1565">
                  <c:v>31</c:v>
                </c:pt>
                <c:pt idx="1566">
                  <c:v>33</c:v>
                </c:pt>
                <c:pt idx="1567">
                  <c:v>34</c:v>
                </c:pt>
                <c:pt idx="1568">
                  <c:v>32</c:v>
                </c:pt>
                <c:pt idx="1569">
                  <c:v>30</c:v>
                </c:pt>
                <c:pt idx="1570">
                  <c:v>33</c:v>
                </c:pt>
                <c:pt idx="1571">
                  <c:v>24</c:v>
                </c:pt>
                <c:pt idx="1572">
                  <c:v>28</c:v>
                </c:pt>
                <c:pt idx="1573">
                  <c:v>33</c:v>
                </c:pt>
                <c:pt idx="1574">
                  <c:v>34</c:v>
                </c:pt>
                <c:pt idx="1575">
                  <c:v>35</c:v>
                </c:pt>
                <c:pt idx="1576">
                  <c:v>34</c:v>
                </c:pt>
                <c:pt idx="1577">
                  <c:v>27</c:v>
                </c:pt>
                <c:pt idx="1578">
                  <c:v>43</c:v>
                </c:pt>
                <c:pt idx="1579">
                  <c:v>27</c:v>
                </c:pt>
                <c:pt idx="1580">
                  <c:v>38</c:v>
                </c:pt>
                <c:pt idx="1581">
                  <c:v>39</c:v>
                </c:pt>
                <c:pt idx="1582">
                  <c:v>29</c:v>
                </c:pt>
                <c:pt idx="1583">
                  <c:v>23</c:v>
                </c:pt>
                <c:pt idx="1584">
                  <c:v>17</c:v>
                </c:pt>
                <c:pt idx="1585">
                  <c:v>35</c:v>
                </c:pt>
                <c:pt idx="1586">
                  <c:v>27</c:v>
                </c:pt>
                <c:pt idx="1587">
                  <c:v>30</c:v>
                </c:pt>
                <c:pt idx="1588">
                  <c:v>26</c:v>
                </c:pt>
                <c:pt idx="1589">
                  <c:v>33</c:v>
                </c:pt>
                <c:pt idx="1590">
                  <c:v>36</c:v>
                </c:pt>
                <c:pt idx="1591">
                  <c:v>28</c:v>
                </c:pt>
                <c:pt idx="1592">
                  <c:v>33</c:v>
                </c:pt>
                <c:pt idx="1593">
                  <c:v>29</c:v>
                </c:pt>
                <c:pt idx="1594">
                  <c:v>21</c:v>
                </c:pt>
                <c:pt idx="1595">
                  <c:v>35</c:v>
                </c:pt>
                <c:pt idx="1596">
                  <c:v>36</c:v>
                </c:pt>
                <c:pt idx="1597">
                  <c:v>29</c:v>
                </c:pt>
                <c:pt idx="1598">
                  <c:v>22</c:v>
                </c:pt>
                <c:pt idx="1599">
                  <c:v>24</c:v>
                </c:pt>
                <c:pt idx="1600">
                  <c:v>30</c:v>
                </c:pt>
                <c:pt idx="1601">
                  <c:v>31</c:v>
                </c:pt>
                <c:pt idx="1602">
                  <c:v>19</c:v>
                </c:pt>
                <c:pt idx="1603">
                  <c:v>27</c:v>
                </c:pt>
                <c:pt idx="1604">
                  <c:v>34</c:v>
                </c:pt>
                <c:pt idx="1605">
                  <c:v>22</c:v>
                </c:pt>
                <c:pt idx="1606">
                  <c:v>26</c:v>
                </c:pt>
                <c:pt idx="1607">
                  <c:v>35</c:v>
                </c:pt>
                <c:pt idx="1608">
                  <c:v>33</c:v>
                </c:pt>
                <c:pt idx="1609">
                  <c:v>46</c:v>
                </c:pt>
                <c:pt idx="1610">
                  <c:v>27</c:v>
                </c:pt>
                <c:pt idx="1611">
                  <c:v>24</c:v>
                </c:pt>
                <c:pt idx="1612">
                  <c:v>33</c:v>
                </c:pt>
                <c:pt idx="1613">
                  <c:v>29</c:v>
                </c:pt>
                <c:pt idx="1614">
                  <c:v>37</c:v>
                </c:pt>
                <c:pt idx="1615">
                  <c:v>30</c:v>
                </c:pt>
                <c:pt idx="1616">
                  <c:v>18</c:v>
                </c:pt>
                <c:pt idx="1617">
                  <c:v>24</c:v>
                </c:pt>
                <c:pt idx="1618">
                  <c:v>28</c:v>
                </c:pt>
                <c:pt idx="1619">
                  <c:v>23</c:v>
                </c:pt>
                <c:pt idx="1620">
                  <c:v>32</c:v>
                </c:pt>
                <c:pt idx="1621">
                  <c:v>29</c:v>
                </c:pt>
                <c:pt idx="1622">
                  <c:v>17</c:v>
                </c:pt>
                <c:pt idx="1623">
                  <c:v>22</c:v>
                </c:pt>
                <c:pt idx="1624">
                  <c:v>35</c:v>
                </c:pt>
                <c:pt idx="1625">
                  <c:v>28</c:v>
                </c:pt>
                <c:pt idx="1626">
                  <c:v>31</c:v>
                </c:pt>
                <c:pt idx="1627">
                  <c:v>27</c:v>
                </c:pt>
                <c:pt idx="1628">
                  <c:v>25</c:v>
                </c:pt>
                <c:pt idx="1629">
                  <c:v>28</c:v>
                </c:pt>
                <c:pt idx="1630">
                  <c:v>29</c:v>
                </c:pt>
                <c:pt idx="1631">
                  <c:v>24</c:v>
                </c:pt>
                <c:pt idx="1632">
                  <c:v>40</c:v>
                </c:pt>
                <c:pt idx="1633">
                  <c:v>31</c:v>
                </c:pt>
                <c:pt idx="1634">
                  <c:v>34</c:v>
                </c:pt>
                <c:pt idx="1635">
                  <c:v>26</c:v>
                </c:pt>
                <c:pt idx="1636">
                  <c:v>36</c:v>
                </c:pt>
                <c:pt idx="1637">
                  <c:v>24</c:v>
                </c:pt>
                <c:pt idx="1638">
                  <c:v>38</c:v>
                </c:pt>
                <c:pt idx="1639">
                  <c:v>26</c:v>
                </c:pt>
                <c:pt idx="1640">
                  <c:v>28</c:v>
                </c:pt>
                <c:pt idx="1641">
                  <c:v>22</c:v>
                </c:pt>
                <c:pt idx="1642">
                  <c:v>18</c:v>
                </c:pt>
                <c:pt idx="1643">
                  <c:v>28</c:v>
                </c:pt>
                <c:pt idx="1644">
                  <c:v>35</c:v>
                </c:pt>
                <c:pt idx="1645">
                  <c:v>31</c:v>
                </c:pt>
                <c:pt idx="1646">
                  <c:v>26</c:v>
                </c:pt>
                <c:pt idx="1647">
                  <c:v>26</c:v>
                </c:pt>
                <c:pt idx="1648">
                  <c:v>21</c:v>
                </c:pt>
                <c:pt idx="1649">
                  <c:v>22</c:v>
                </c:pt>
                <c:pt idx="1650">
                  <c:v>37</c:v>
                </c:pt>
                <c:pt idx="1651">
                  <c:v>27</c:v>
                </c:pt>
                <c:pt idx="1652">
                  <c:v>25</c:v>
                </c:pt>
                <c:pt idx="1653">
                  <c:v>31</c:v>
                </c:pt>
                <c:pt idx="1654">
                  <c:v>33</c:v>
                </c:pt>
                <c:pt idx="1655">
                  <c:v>29</c:v>
                </c:pt>
                <c:pt idx="1656">
                  <c:v>24</c:v>
                </c:pt>
                <c:pt idx="1657">
                  <c:v>26</c:v>
                </c:pt>
                <c:pt idx="1658">
                  <c:v>31</c:v>
                </c:pt>
                <c:pt idx="1659">
                  <c:v>30</c:v>
                </c:pt>
                <c:pt idx="1660">
                  <c:v>33</c:v>
                </c:pt>
                <c:pt idx="1661">
                  <c:v>24</c:v>
                </c:pt>
                <c:pt idx="1662">
                  <c:v>33</c:v>
                </c:pt>
                <c:pt idx="1663">
                  <c:v>27</c:v>
                </c:pt>
                <c:pt idx="1664">
                  <c:v>20</c:v>
                </c:pt>
                <c:pt idx="1665">
                  <c:v>32</c:v>
                </c:pt>
                <c:pt idx="1666">
                  <c:v>26</c:v>
                </c:pt>
                <c:pt idx="1667">
                  <c:v>31</c:v>
                </c:pt>
                <c:pt idx="1668">
                  <c:v>27</c:v>
                </c:pt>
                <c:pt idx="1669">
                  <c:v>27</c:v>
                </c:pt>
                <c:pt idx="1670">
                  <c:v>31</c:v>
                </c:pt>
                <c:pt idx="1671">
                  <c:v>34</c:v>
                </c:pt>
                <c:pt idx="1672">
                  <c:v>37</c:v>
                </c:pt>
                <c:pt idx="1673">
                  <c:v>22</c:v>
                </c:pt>
                <c:pt idx="1674">
                  <c:v>21</c:v>
                </c:pt>
                <c:pt idx="1675">
                  <c:v>33</c:v>
                </c:pt>
                <c:pt idx="1676">
                  <c:v>26</c:v>
                </c:pt>
                <c:pt idx="1677">
                  <c:v>25</c:v>
                </c:pt>
                <c:pt idx="1678">
                  <c:v>24</c:v>
                </c:pt>
                <c:pt idx="1679">
                  <c:v>35</c:v>
                </c:pt>
                <c:pt idx="1680">
                  <c:v>28</c:v>
                </c:pt>
                <c:pt idx="1681">
                  <c:v>28</c:v>
                </c:pt>
                <c:pt idx="1682">
                  <c:v>29</c:v>
                </c:pt>
                <c:pt idx="1683">
                  <c:v>23</c:v>
                </c:pt>
                <c:pt idx="1684">
                  <c:v>35</c:v>
                </c:pt>
                <c:pt idx="1685">
                  <c:v>22</c:v>
                </c:pt>
                <c:pt idx="1686">
                  <c:v>29</c:v>
                </c:pt>
                <c:pt idx="1687">
                  <c:v>29</c:v>
                </c:pt>
                <c:pt idx="1688">
                  <c:v>27</c:v>
                </c:pt>
                <c:pt idx="1689">
                  <c:v>30</c:v>
                </c:pt>
                <c:pt idx="1690">
                  <c:v>32</c:v>
                </c:pt>
                <c:pt idx="1691">
                  <c:v>20</c:v>
                </c:pt>
                <c:pt idx="1692">
                  <c:v>23</c:v>
                </c:pt>
                <c:pt idx="1693">
                  <c:v>24</c:v>
                </c:pt>
                <c:pt idx="1694">
                  <c:v>33</c:v>
                </c:pt>
                <c:pt idx="1695">
                  <c:v>25</c:v>
                </c:pt>
                <c:pt idx="1696">
                  <c:v>24</c:v>
                </c:pt>
                <c:pt idx="1697">
                  <c:v>35</c:v>
                </c:pt>
                <c:pt idx="1698">
                  <c:v>20</c:v>
                </c:pt>
                <c:pt idx="1699">
                  <c:v>30</c:v>
                </c:pt>
                <c:pt idx="1700">
                  <c:v>25</c:v>
                </c:pt>
                <c:pt idx="1701">
                  <c:v>22</c:v>
                </c:pt>
                <c:pt idx="1702">
                  <c:v>24</c:v>
                </c:pt>
                <c:pt idx="1703">
                  <c:v>27</c:v>
                </c:pt>
                <c:pt idx="1704">
                  <c:v>16</c:v>
                </c:pt>
                <c:pt idx="1705">
                  <c:v>26</c:v>
                </c:pt>
                <c:pt idx="1706">
                  <c:v>30</c:v>
                </c:pt>
                <c:pt idx="1707">
                  <c:v>25</c:v>
                </c:pt>
                <c:pt idx="1708">
                  <c:v>17</c:v>
                </c:pt>
                <c:pt idx="1709">
                  <c:v>29</c:v>
                </c:pt>
                <c:pt idx="1710">
                  <c:v>33</c:v>
                </c:pt>
                <c:pt idx="1711">
                  <c:v>20</c:v>
                </c:pt>
                <c:pt idx="1712">
                  <c:v>28</c:v>
                </c:pt>
                <c:pt idx="1713">
                  <c:v>33</c:v>
                </c:pt>
                <c:pt idx="1714">
                  <c:v>32</c:v>
                </c:pt>
                <c:pt idx="1715">
                  <c:v>24</c:v>
                </c:pt>
                <c:pt idx="1716">
                  <c:v>31</c:v>
                </c:pt>
                <c:pt idx="1717">
                  <c:v>27</c:v>
                </c:pt>
                <c:pt idx="1718">
                  <c:v>34</c:v>
                </c:pt>
                <c:pt idx="1719">
                  <c:v>21</c:v>
                </c:pt>
                <c:pt idx="1720">
                  <c:v>26</c:v>
                </c:pt>
                <c:pt idx="1721">
                  <c:v>38</c:v>
                </c:pt>
                <c:pt idx="1722">
                  <c:v>30</c:v>
                </c:pt>
                <c:pt idx="1723">
                  <c:v>27</c:v>
                </c:pt>
                <c:pt idx="1724">
                  <c:v>24</c:v>
                </c:pt>
                <c:pt idx="1725">
                  <c:v>26</c:v>
                </c:pt>
                <c:pt idx="1726">
                  <c:v>27</c:v>
                </c:pt>
                <c:pt idx="1727">
                  <c:v>26</c:v>
                </c:pt>
                <c:pt idx="1728">
                  <c:v>25</c:v>
                </c:pt>
                <c:pt idx="1729">
                  <c:v>33</c:v>
                </c:pt>
                <c:pt idx="1730">
                  <c:v>27</c:v>
                </c:pt>
                <c:pt idx="1731">
                  <c:v>25</c:v>
                </c:pt>
                <c:pt idx="1732">
                  <c:v>28</c:v>
                </c:pt>
                <c:pt idx="1733">
                  <c:v>29</c:v>
                </c:pt>
                <c:pt idx="1734">
                  <c:v>28</c:v>
                </c:pt>
                <c:pt idx="1735">
                  <c:v>23</c:v>
                </c:pt>
                <c:pt idx="1736">
                  <c:v>33</c:v>
                </c:pt>
                <c:pt idx="1737">
                  <c:v>16</c:v>
                </c:pt>
                <c:pt idx="1738">
                  <c:v>37</c:v>
                </c:pt>
                <c:pt idx="1739">
                  <c:v>27</c:v>
                </c:pt>
                <c:pt idx="1740">
                  <c:v>30</c:v>
                </c:pt>
                <c:pt idx="1741">
                  <c:v>29</c:v>
                </c:pt>
                <c:pt idx="1742">
                  <c:v>23</c:v>
                </c:pt>
                <c:pt idx="1743">
                  <c:v>30</c:v>
                </c:pt>
                <c:pt idx="1744">
                  <c:v>16</c:v>
                </c:pt>
                <c:pt idx="1745">
                  <c:v>27</c:v>
                </c:pt>
                <c:pt idx="1746">
                  <c:v>28</c:v>
                </c:pt>
                <c:pt idx="1747">
                  <c:v>24</c:v>
                </c:pt>
                <c:pt idx="1748">
                  <c:v>22</c:v>
                </c:pt>
                <c:pt idx="1749">
                  <c:v>24</c:v>
                </c:pt>
                <c:pt idx="1750">
                  <c:v>27</c:v>
                </c:pt>
                <c:pt idx="1751">
                  <c:v>24</c:v>
                </c:pt>
                <c:pt idx="1752">
                  <c:v>28</c:v>
                </c:pt>
                <c:pt idx="1753">
                  <c:v>19</c:v>
                </c:pt>
                <c:pt idx="1754">
                  <c:v>31</c:v>
                </c:pt>
                <c:pt idx="1755">
                  <c:v>30</c:v>
                </c:pt>
                <c:pt idx="1756">
                  <c:v>34</c:v>
                </c:pt>
                <c:pt idx="1757">
                  <c:v>22</c:v>
                </c:pt>
                <c:pt idx="1758">
                  <c:v>31</c:v>
                </c:pt>
                <c:pt idx="1759">
                  <c:v>21</c:v>
                </c:pt>
                <c:pt idx="1760">
                  <c:v>30</c:v>
                </c:pt>
                <c:pt idx="1761">
                  <c:v>25</c:v>
                </c:pt>
                <c:pt idx="1762">
                  <c:v>28</c:v>
                </c:pt>
                <c:pt idx="1763">
                  <c:v>18</c:v>
                </c:pt>
                <c:pt idx="1764">
                  <c:v>14</c:v>
                </c:pt>
                <c:pt idx="1765">
                  <c:v>29</c:v>
                </c:pt>
                <c:pt idx="1766">
                  <c:v>24</c:v>
                </c:pt>
                <c:pt idx="1767">
                  <c:v>25</c:v>
                </c:pt>
                <c:pt idx="1768">
                  <c:v>25</c:v>
                </c:pt>
                <c:pt idx="1769">
                  <c:v>28</c:v>
                </c:pt>
                <c:pt idx="1770">
                  <c:v>17</c:v>
                </c:pt>
                <c:pt idx="1771">
                  <c:v>30</c:v>
                </c:pt>
                <c:pt idx="1772">
                  <c:v>24</c:v>
                </c:pt>
                <c:pt idx="1773">
                  <c:v>21</c:v>
                </c:pt>
                <c:pt idx="1774">
                  <c:v>23</c:v>
                </c:pt>
                <c:pt idx="1775">
                  <c:v>22</c:v>
                </c:pt>
                <c:pt idx="1776">
                  <c:v>24</c:v>
                </c:pt>
                <c:pt idx="1777">
                  <c:v>27</c:v>
                </c:pt>
                <c:pt idx="1778">
                  <c:v>29</c:v>
                </c:pt>
                <c:pt idx="1779">
                  <c:v>23</c:v>
                </c:pt>
                <c:pt idx="1780">
                  <c:v>21</c:v>
                </c:pt>
                <c:pt idx="1781">
                  <c:v>19</c:v>
                </c:pt>
                <c:pt idx="1782">
                  <c:v>36</c:v>
                </c:pt>
                <c:pt idx="1783">
                  <c:v>28</c:v>
                </c:pt>
                <c:pt idx="1784">
                  <c:v>24</c:v>
                </c:pt>
                <c:pt idx="1785">
                  <c:v>19</c:v>
                </c:pt>
                <c:pt idx="1786">
                  <c:v>35</c:v>
                </c:pt>
                <c:pt idx="1787">
                  <c:v>25</c:v>
                </c:pt>
                <c:pt idx="1788">
                  <c:v>26</c:v>
                </c:pt>
                <c:pt idx="1789">
                  <c:v>27</c:v>
                </c:pt>
                <c:pt idx="1790">
                  <c:v>24</c:v>
                </c:pt>
                <c:pt idx="1791">
                  <c:v>27</c:v>
                </c:pt>
                <c:pt idx="1792">
                  <c:v>28</c:v>
                </c:pt>
                <c:pt idx="1793">
                  <c:v>22</c:v>
                </c:pt>
                <c:pt idx="1794">
                  <c:v>36</c:v>
                </c:pt>
                <c:pt idx="1795">
                  <c:v>17</c:v>
                </c:pt>
                <c:pt idx="1796">
                  <c:v>16</c:v>
                </c:pt>
                <c:pt idx="1797">
                  <c:v>18</c:v>
                </c:pt>
                <c:pt idx="1798">
                  <c:v>30</c:v>
                </c:pt>
                <c:pt idx="1799">
                  <c:v>25</c:v>
                </c:pt>
                <c:pt idx="1800">
                  <c:v>21</c:v>
                </c:pt>
                <c:pt idx="1801">
                  <c:v>21</c:v>
                </c:pt>
                <c:pt idx="1802">
                  <c:v>26</c:v>
                </c:pt>
                <c:pt idx="1803">
                  <c:v>23</c:v>
                </c:pt>
                <c:pt idx="1804">
                  <c:v>19</c:v>
                </c:pt>
                <c:pt idx="1805">
                  <c:v>34</c:v>
                </c:pt>
                <c:pt idx="1806">
                  <c:v>30</c:v>
                </c:pt>
                <c:pt idx="1807">
                  <c:v>21</c:v>
                </c:pt>
                <c:pt idx="1808">
                  <c:v>34</c:v>
                </c:pt>
                <c:pt idx="1809">
                  <c:v>13</c:v>
                </c:pt>
                <c:pt idx="1810">
                  <c:v>20</c:v>
                </c:pt>
                <c:pt idx="1811">
                  <c:v>28</c:v>
                </c:pt>
                <c:pt idx="1812">
                  <c:v>21</c:v>
                </c:pt>
                <c:pt idx="1813">
                  <c:v>23</c:v>
                </c:pt>
                <c:pt idx="1814">
                  <c:v>27</c:v>
                </c:pt>
                <c:pt idx="1815">
                  <c:v>25</c:v>
                </c:pt>
                <c:pt idx="1816">
                  <c:v>28</c:v>
                </c:pt>
                <c:pt idx="1817">
                  <c:v>33</c:v>
                </c:pt>
                <c:pt idx="1818">
                  <c:v>25</c:v>
                </c:pt>
                <c:pt idx="1819">
                  <c:v>26</c:v>
                </c:pt>
                <c:pt idx="1820">
                  <c:v>20</c:v>
                </c:pt>
                <c:pt idx="1821">
                  <c:v>24</c:v>
                </c:pt>
                <c:pt idx="1822">
                  <c:v>21</c:v>
                </c:pt>
                <c:pt idx="1823">
                  <c:v>37</c:v>
                </c:pt>
                <c:pt idx="1824">
                  <c:v>21</c:v>
                </c:pt>
                <c:pt idx="1825">
                  <c:v>22</c:v>
                </c:pt>
                <c:pt idx="1826">
                  <c:v>18</c:v>
                </c:pt>
                <c:pt idx="1827">
                  <c:v>28</c:v>
                </c:pt>
                <c:pt idx="1828">
                  <c:v>17</c:v>
                </c:pt>
                <c:pt idx="1829">
                  <c:v>25</c:v>
                </c:pt>
                <c:pt idx="1830">
                  <c:v>26</c:v>
                </c:pt>
                <c:pt idx="1831">
                  <c:v>22</c:v>
                </c:pt>
                <c:pt idx="1832">
                  <c:v>27</c:v>
                </c:pt>
                <c:pt idx="1833">
                  <c:v>21</c:v>
                </c:pt>
                <c:pt idx="1834">
                  <c:v>29</c:v>
                </c:pt>
                <c:pt idx="1835">
                  <c:v>29</c:v>
                </c:pt>
                <c:pt idx="1836">
                  <c:v>16</c:v>
                </c:pt>
                <c:pt idx="1837">
                  <c:v>24</c:v>
                </c:pt>
                <c:pt idx="1838">
                  <c:v>24</c:v>
                </c:pt>
                <c:pt idx="1839">
                  <c:v>24</c:v>
                </c:pt>
                <c:pt idx="1840">
                  <c:v>29</c:v>
                </c:pt>
                <c:pt idx="1841">
                  <c:v>21</c:v>
                </c:pt>
                <c:pt idx="1842">
                  <c:v>22</c:v>
                </c:pt>
                <c:pt idx="1843">
                  <c:v>16</c:v>
                </c:pt>
                <c:pt idx="1844">
                  <c:v>30</c:v>
                </c:pt>
                <c:pt idx="1845">
                  <c:v>31</c:v>
                </c:pt>
                <c:pt idx="1846">
                  <c:v>34</c:v>
                </c:pt>
                <c:pt idx="1847">
                  <c:v>15</c:v>
                </c:pt>
                <c:pt idx="1848">
                  <c:v>18</c:v>
                </c:pt>
                <c:pt idx="1849">
                  <c:v>28</c:v>
                </c:pt>
                <c:pt idx="1850">
                  <c:v>17</c:v>
                </c:pt>
                <c:pt idx="1851">
                  <c:v>20</c:v>
                </c:pt>
                <c:pt idx="1852">
                  <c:v>34</c:v>
                </c:pt>
                <c:pt idx="1853">
                  <c:v>33</c:v>
                </c:pt>
                <c:pt idx="1854">
                  <c:v>20</c:v>
                </c:pt>
                <c:pt idx="1855">
                  <c:v>23</c:v>
                </c:pt>
                <c:pt idx="1856">
                  <c:v>19</c:v>
                </c:pt>
                <c:pt idx="1857">
                  <c:v>15</c:v>
                </c:pt>
                <c:pt idx="1858">
                  <c:v>18</c:v>
                </c:pt>
                <c:pt idx="1859">
                  <c:v>25</c:v>
                </c:pt>
                <c:pt idx="1860">
                  <c:v>16</c:v>
                </c:pt>
                <c:pt idx="1861">
                  <c:v>28</c:v>
                </c:pt>
                <c:pt idx="1862">
                  <c:v>20</c:v>
                </c:pt>
                <c:pt idx="1863">
                  <c:v>21</c:v>
                </c:pt>
                <c:pt idx="1864">
                  <c:v>21</c:v>
                </c:pt>
                <c:pt idx="1865">
                  <c:v>27</c:v>
                </c:pt>
                <c:pt idx="1866">
                  <c:v>30</c:v>
                </c:pt>
                <c:pt idx="1867">
                  <c:v>27</c:v>
                </c:pt>
                <c:pt idx="1868">
                  <c:v>20</c:v>
                </c:pt>
                <c:pt idx="1869">
                  <c:v>22</c:v>
                </c:pt>
                <c:pt idx="1870">
                  <c:v>27</c:v>
                </c:pt>
                <c:pt idx="1871">
                  <c:v>28</c:v>
                </c:pt>
                <c:pt idx="1872">
                  <c:v>12</c:v>
                </c:pt>
                <c:pt idx="1873">
                  <c:v>22</c:v>
                </c:pt>
                <c:pt idx="1874">
                  <c:v>19</c:v>
                </c:pt>
                <c:pt idx="1875">
                  <c:v>17</c:v>
                </c:pt>
                <c:pt idx="1876">
                  <c:v>18</c:v>
                </c:pt>
                <c:pt idx="1877">
                  <c:v>21</c:v>
                </c:pt>
                <c:pt idx="1878">
                  <c:v>17</c:v>
                </c:pt>
                <c:pt idx="1879">
                  <c:v>21</c:v>
                </c:pt>
                <c:pt idx="1880">
                  <c:v>16</c:v>
                </c:pt>
                <c:pt idx="1881">
                  <c:v>25</c:v>
                </c:pt>
                <c:pt idx="1882">
                  <c:v>20</c:v>
                </c:pt>
                <c:pt idx="1883">
                  <c:v>22</c:v>
                </c:pt>
                <c:pt idx="1884">
                  <c:v>17</c:v>
                </c:pt>
                <c:pt idx="1885">
                  <c:v>15</c:v>
                </c:pt>
                <c:pt idx="1886">
                  <c:v>18</c:v>
                </c:pt>
                <c:pt idx="1887">
                  <c:v>30</c:v>
                </c:pt>
                <c:pt idx="1888">
                  <c:v>21</c:v>
                </c:pt>
                <c:pt idx="1889">
                  <c:v>18</c:v>
                </c:pt>
                <c:pt idx="1890">
                  <c:v>24</c:v>
                </c:pt>
                <c:pt idx="1891">
                  <c:v>24</c:v>
                </c:pt>
                <c:pt idx="1892">
                  <c:v>14</c:v>
                </c:pt>
                <c:pt idx="1893">
                  <c:v>19</c:v>
                </c:pt>
                <c:pt idx="1894">
                  <c:v>16</c:v>
                </c:pt>
                <c:pt idx="1895">
                  <c:v>23</c:v>
                </c:pt>
                <c:pt idx="1896">
                  <c:v>20</c:v>
                </c:pt>
                <c:pt idx="1897">
                  <c:v>29</c:v>
                </c:pt>
                <c:pt idx="1898">
                  <c:v>33</c:v>
                </c:pt>
                <c:pt idx="1899">
                  <c:v>29</c:v>
                </c:pt>
                <c:pt idx="1900">
                  <c:v>20</c:v>
                </c:pt>
                <c:pt idx="1901">
                  <c:v>21</c:v>
                </c:pt>
                <c:pt idx="1902">
                  <c:v>15</c:v>
                </c:pt>
                <c:pt idx="1903">
                  <c:v>23</c:v>
                </c:pt>
                <c:pt idx="1904">
                  <c:v>22</c:v>
                </c:pt>
                <c:pt idx="1905">
                  <c:v>22</c:v>
                </c:pt>
                <c:pt idx="1906">
                  <c:v>21</c:v>
                </c:pt>
                <c:pt idx="1907">
                  <c:v>19</c:v>
                </c:pt>
                <c:pt idx="1908">
                  <c:v>18</c:v>
                </c:pt>
                <c:pt idx="1909">
                  <c:v>24</c:v>
                </c:pt>
                <c:pt idx="1910">
                  <c:v>17</c:v>
                </c:pt>
                <c:pt idx="1911">
                  <c:v>23</c:v>
                </c:pt>
                <c:pt idx="1912">
                  <c:v>23</c:v>
                </c:pt>
                <c:pt idx="1913">
                  <c:v>20</c:v>
                </c:pt>
                <c:pt idx="1914">
                  <c:v>14</c:v>
                </c:pt>
                <c:pt idx="1915">
                  <c:v>23</c:v>
                </c:pt>
                <c:pt idx="1916">
                  <c:v>25</c:v>
                </c:pt>
                <c:pt idx="1917">
                  <c:v>23</c:v>
                </c:pt>
                <c:pt idx="1918">
                  <c:v>15</c:v>
                </c:pt>
                <c:pt idx="1919">
                  <c:v>19</c:v>
                </c:pt>
                <c:pt idx="1920">
                  <c:v>28</c:v>
                </c:pt>
                <c:pt idx="1921">
                  <c:v>22</c:v>
                </c:pt>
                <c:pt idx="1922">
                  <c:v>13</c:v>
                </c:pt>
                <c:pt idx="1923">
                  <c:v>27</c:v>
                </c:pt>
                <c:pt idx="1924">
                  <c:v>16</c:v>
                </c:pt>
                <c:pt idx="1925">
                  <c:v>15</c:v>
                </c:pt>
                <c:pt idx="1926">
                  <c:v>22</c:v>
                </c:pt>
                <c:pt idx="1927">
                  <c:v>18</c:v>
                </c:pt>
                <c:pt idx="1928">
                  <c:v>20</c:v>
                </c:pt>
                <c:pt idx="1929">
                  <c:v>19</c:v>
                </c:pt>
                <c:pt idx="1930">
                  <c:v>17</c:v>
                </c:pt>
                <c:pt idx="1931">
                  <c:v>19</c:v>
                </c:pt>
                <c:pt idx="1932">
                  <c:v>23</c:v>
                </c:pt>
                <c:pt idx="1933">
                  <c:v>17</c:v>
                </c:pt>
                <c:pt idx="1934">
                  <c:v>25</c:v>
                </c:pt>
                <c:pt idx="1935">
                  <c:v>20</c:v>
                </c:pt>
                <c:pt idx="1936">
                  <c:v>18</c:v>
                </c:pt>
                <c:pt idx="1937">
                  <c:v>22</c:v>
                </c:pt>
                <c:pt idx="1938">
                  <c:v>26</c:v>
                </c:pt>
                <c:pt idx="1939">
                  <c:v>17</c:v>
                </c:pt>
                <c:pt idx="1940">
                  <c:v>20</c:v>
                </c:pt>
                <c:pt idx="1941">
                  <c:v>22</c:v>
                </c:pt>
                <c:pt idx="1942">
                  <c:v>14</c:v>
                </c:pt>
                <c:pt idx="1943">
                  <c:v>30</c:v>
                </c:pt>
                <c:pt idx="1944">
                  <c:v>28</c:v>
                </c:pt>
                <c:pt idx="1945">
                  <c:v>16</c:v>
                </c:pt>
                <c:pt idx="1946">
                  <c:v>16</c:v>
                </c:pt>
                <c:pt idx="1947">
                  <c:v>21</c:v>
                </c:pt>
                <c:pt idx="1948">
                  <c:v>22</c:v>
                </c:pt>
                <c:pt idx="1949">
                  <c:v>16</c:v>
                </c:pt>
                <c:pt idx="1950">
                  <c:v>22</c:v>
                </c:pt>
                <c:pt idx="1951">
                  <c:v>16</c:v>
                </c:pt>
                <c:pt idx="1952">
                  <c:v>21</c:v>
                </c:pt>
                <c:pt idx="1953">
                  <c:v>19</c:v>
                </c:pt>
                <c:pt idx="1954">
                  <c:v>18</c:v>
                </c:pt>
                <c:pt idx="1955">
                  <c:v>24</c:v>
                </c:pt>
                <c:pt idx="1956">
                  <c:v>21</c:v>
                </c:pt>
                <c:pt idx="1957">
                  <c:v>16</c:v>
                </c:pt>
                <c:pt idx="1958">
                  <c:v>24</c:v>
                </c:pt>
                <c:pt idx="1959">
                  <c:v>26</c:v>
                </c:pt>
                <c:pt idx="1960">
                  <c:v>23</c:v>
                </c:pt>
                <c:pt idx="1961">
                  <c:v>31</c:v>
                </c:pt>
                <c:pt idx="1962">
                  <c:v>29</c:v>
                </c:pt>
                <c:pt idx="1963">
                  <c:v>22</c:v>
                </c:pt>
                <c:pt idx="1964">
                  <c:v>19</c:v>
                </c:pt>
                <c:pt idx="1965">
                  <c:v>20</c:v>
                </c:pt>
                <c:pt idx="1966">
                  <c:v>19</c:v>
                </c:pt>
                <c:pt idx="1967">
                  <c:v>25</c:v>
                </c:pt>
                <c:pt idx="1968">
                  <c:v>27</c:v>
                </c:pt>
                <c:pt idx="1969">
                  <c:v>27</c:v>
                </c:pt>
                <c:pt idx="1970">
                  <c:v>22</c:v>
                </c:pt>
                <c:pt idx="1971">
                  <c:v>28</c:v>
                </c:pt>
                <c:pt idx="1972">
                  <c:v>11</c:v>
                </c:pt>
                <c:pt idx="1973">
                  <c:v>27</c:v>
                </c:pt>
                <c:pt idx="1974">
                  <c:v>21</c:v>
                </c:pt>
                <c:pt idx="1975">
                  <c:v>23</c:v>
                </c:pt>
                <c:pt idx="1976">
                  <c:v>25</c:v>
                </c:pt>
                <c:pt idx="1977">
                  <c:v>17</c:v>
                </c:pt>
                <c:pt idx="1978">
                  <c:v>18</c:v>
                </c:pt>
                <c:pt idx="1979">
                  <c:v>25</c:v>
                </c:pt>
                <c:pt idx="1980">
                  <c:v>19</c:v>
                </c:pt>
                <c:pt idx="1981">
                  <c:v>21</c:v>
                </c:pt>
                <c:pt idx="1982">
                  <c:v>17</c:v>
                </c:pt>
                <c:pt idx="1983">
                  <c:v>22</c:v>
                </c:pt>
                <c:pt idx="1984">
                  <c:v>15</c:v>
                </c:pt>
                <c:pt idx="1985">
                  <c:v>20</c:v>
                </c:pt>
                <c:pt idx="1986">
                  <c:v>24</c:v>
                </c:pt>
                <c:pt idx="1987">
                  <c:v>19</c:v>
                </c:pt>
                <c:pt idx="1988">
                  <c:v>16</c:v>
                </c:pt>
                <c:pt idx="1989">
                  <c:v>22</c:v>
                </c:pt>
                <c:pt idx="1990">
                  <c:v>18</c:v>
                </c:pt>
                <c:pt idx="1991">
                  <c:v>17</c:v>
                </c:pt>
                <c:pt idx="1992">
                  <c:v>16</c:v>
                </c:pt>
                <c:pt idx="1993">
                  <c:v>24</c:v>
                </c:pt>
                <c:pt idx="1994">
                  <c:v>17</c:v>
                </c:pt>
                <c:pt idx="1995">
                  <c:v>13</c:v>
                </c:pt>
                <c:pt idx="1996">
                  <c:v>19</c:v>
                </c:pt>
                <c:pt idx="1997">
                  <c:v>15</c:v>
                </c:pt>
                <c:pt idx="1998">
                  <c:v>16</c:v>
                </c:pt>
                <c:pt idx="1999">
                  <c:v>19</c:v>
                </c:pt>
                <c:pt idx="2000">
                  <c:v>26</c:v>
                </c:pt>
                <c:pt idx="2001">
                  <c:v>12</c:v>
                </c:pt>
                <c:pt idx="2002">
                  <c:v>19</c:v>
                </c:pt>
                <c:pt idx="2003">
                  <c:v>15</c:v>
                </c:pt>
                <c:pt idx="2004">
                  <c:v>22</c:v>
                </c:pt>
                <c:pt idx="2005">
                  <c:v>23</c:v>
                </c:pt>
                <c:pt idx="2006">
                  <c:v>15</c:v>
                </c:pt>
                <c:pt idx="2007">
                  <c:v>16</c:v>
                </c:pt>
                <c:pt idx="2008">
                  <c:v>21</c:v>
                </c:pt>
                <c:pt idx="2009">
                  <c:v>24</c:v>
                </c:pt>
                <c:pt idx="2010">
                  <c:v>15</c:v>
                </c:pt>
                <c:pt idx="2011">
                  <c:v>20</c:v>
                </c:pt>
                <c:pt idx="2012">
                  <c:v>26</c:v>
                </c:pt>
                <c:pt idx="2013">
                  <c:v>15</c:v>
                </c:pt>
                <c:pt idx="2014">
                  <c:v>18</c:v>
                </c:pt>
                <c:pt idx="2015">
                  <c:v>30</c:v>
                </c:pt>
                <c:pt idx="2016">
                  <c:v>9</c:v>
                </c:pt>
                <c:pt idx="2017">
                  <c:v>14</c:v>
                </c:pt>
                <c:pt idx="2018">
                  <c:v>13</c:v>
                </c:pt>
                <c:pt idx="2019">
                  <c:v>19</c:v>
                </c:pt>
                <c:pt idx="2020">
                  <c:v>20</c:v>
                </c:pt>
                <c:pt idx="2021">
                  <c:v>20</c:v>
                </c:pt>
                <c:pt idx="2022">
                  <c:v>25</c:v>
                </c:pt>
                <c:pt idx="2023">
                  <c:v>20</c:v>
                </c:pt>
                <c:pt idx="2024">
                  <c:v>19</c:v>
                </c:pt>
                <c:pt idx="2025">
                  <c:v>19</c:v>
                </c:pt>
                <c:pt idx="2026">
                  <c:v>22</c:v>
                </c:pt>
                <c:pt idx="2027">
                  <c:v>28</c:v>
                </c:pt>
                <c:pt idx="2028">
                  <c:v>20</c:v>
                </c:pt>
                <c:pt idx="2029">
                  <c:v>13</c:v>
                </c:pt>
                <c:pt idx="2030">
                  <c:v>17</c:v>
                </c:pt>
                <c:pt idx="2031">
                  <c:v>22</c:v>
                </c:pt>
                <c:pt idx="2032">
                  <c:v>12</c:v>
                </c:pt>
                <c:pt idx="2033">
                  <c:v>17</c:v>
                </c:pt>
                <c:pt idx="2034">
                  <c:v>15</c:v>
                </c:pt>
                <c:pt idx="2035">
                  <c:v>29</c:v>
                </c:pt>
                <c:pt idx="2036">
                  <c:v>12</c:v>
                </c:pt>
                <c:pt idx="2037">
                  <c:v>21</c:v>
                </c:pt>
                <c:pt idx="2038">
                  <c:v>24</c:v>
                </c:pt>
                <c:pt idx="2039">
                  <c:v>22</c:v>
                </c:pt>
                <c:pt idx="2040">
                  <c:v>16</c:v>
                </c:pt>
                <c:pt idx="2041">
                  <c:v>13</c:v>
                </c:pt>
                <c:pt idx="2042">
                  <c:v>22</c:v>
                </c:pt>
                <c:pt idx="2043">
                  <c:v>20</c:v>
                </c:pt>
                <c:pt idx="2044">
                  <c:v>20</c:v>
                </c:pt>
                <c:pt idx="2045">
                  <c:v>19</c:v>
                </c:pt>
                <c:pt idx="2046">
                  <c:v>15</c:v>
                </c:pt>
                <c:pt idx="2047">
                  <c:v>14</c:v>
                </c:pt>
                <c:pt idx="2048">
                  <c:v>16</c:v>
                </c:pt>
                <c:pt idx="2049">
                  <c:v>15</c:v>
                </c:pt>
                <c:pt idx="2050">
                  <c:v>22</c:v>
                </c:pt>
                <c:pt idx="2051">
                  <c:v>19</c:v>
                </c:pt>
                <c:pt idx="2052">
                  <c:v>10</c:v>
                </c:pt>
                <c:pt idx="2053">
                  <c:v>10</c:v>
                </c:pt>
                <c:pt idx="2054">
                  <c:v>14</c:v>
                </c:pt>
                <c:pt idx="2055">
                  <c:v>24</c:v>
                </c:pt>
                <c:pt idx="2056">
                  <c:v>9</c:v>
                </c:pt>
                <c:pt idx="2057">
                  <c:v>18</c:v>
                </c:pt>
                <c:pt idx="2058">
                  <c:v>21</c:v>
                </c:pt>
                <c:pt idx="2059">
                  <c:v>23</c:v>
                </c:pt>
                <c:pt idx="2060">
                  <c:v>18</c:v>
                </c:pt>
                <c:pt idx="2061">
                  <c:v>20</c:v>
                </c:pt>
                <c:pt idx="2062">
                  <c:v>22</c:v>
                </c:pt>
                <c:pt idx="2063">
                  <c:v>19</c:v>
                </c:pt>
                <c:pt idx="2064">
                  <c:v>10</c:v>
                </c:pt>
                <c:pt idx="2065">
                  <c:v>19</c:v>
                </c:pt>
                <c:pt idx="2066">
                  <c:v>18</c:v>
                </c:pt>
                <c:pt idx="2067">
                  <c:v>20</c:v>
                </c:pt>
                <c:pt idx="2068">
                  <c:v>15</c:v>
                </c:pt>
                <c:pt idx="2069">
                  <c:v>21</c:v>
                </c:pt>
                <c:pt idx="2070">
                  <c:v>25</c:v>
                </c:pt>
                <c:pt idx="2071">
                  <c:v>17</c:v>
                </c:pt>
                <c:pt idx="2072">
                  <c:v>21</c:v>
                </c:pt>
                <c:pt idx="2073">
                  <c:v>11</c:v>
                </c:pt>
                <c:pt idx="2074">
                  <c:v>15</c:v>
                </c:pt>
                <c:pt idx="2075">
                  <c:v>18</c:v>
                </c:pt>
                <c:pt idx="2076">
                  <c:v>23</c:v>
                </c:pt>
                <c:pt idx="2077">
                  <c:v>18</c:v>
                </c:pt>
                <c:pt idx="2078">
                  <c:v>14</c:v>
                </c:pt>
                <c:pt idx="2079">
                  <c:v>14</c:v>
                </c:pt>
                <c:pt idx="2080">
                  <c:v>21</c:v>
                </c:pt>
                <c:pt idx="2081">
                  <c:v>13</c:v>
                </c:pt>
                <c:pt idx="2082">
                  <c:v>20</c:v>
                </c:pt>
                <c:pt idx="2083">
                  <c:v>13</c:v>
                </c:pt>
                <c:pt idx="2084">
                  <c:v>21</c:v>
                </c:pt>
                <c:pt idx="2085">
                  <c:v>14</c:v>
                </c:pt>
                <c:pt idx="2086">
                  <c:v>10</c:v>
                </c:pt>
                <c:pt idx="2087">
                  <c:v>13</c:v>
                </c:pt>
                <c:pt idx="2088">
                  <c:v>18</c:v>
                </c:pt>
                <c:pt idx="2089">
                  <c:v>19</c:v>
                </c:pt>
                <c:pt idx="2090">
                  <c:v>13</c:v>
                </c:pt>
                <c:pt idx="2091">
                  <c:v>21</c:v>
                </c:pt>
                <c:pt idx="2092">
                  <c:v>19</c:v>
                </c:pt>
                <c:pt idx="2093">
                  <c:v>15</c:v>
                </c:pt>
                <c:pt idx="2094">
                  <c:v>18</c:v>
                </c:pt>
                <c:pt idx="2095">
                  <c:v>17</c:v>
                </c:pt>
                <c:pt idx="2096">
                  <c:v>26</c:v>
                </c:pt>
                <c:pt idx="2097">
                  <c:v>16</c:v>
                </c:pt>
                <c:pt idx="2098">
                  <c:v>23</c:v>
                </c:pt>
                <c:pt idx="2099">
                  <c:v>16</c:v>
                </c:pt>
                <c:pt idx="2100">
                  <c:v>22</c:v>
                </c:pt>
                <c:pt idx="2101">
                  <c:v>28</c:v>
                </c:pt>
                <c:pt idx="2102">
                  <c:v>8</c:v>
                </c:pt>
                <c:pt idx="2103">
                  <c:v>19</c:v>
                </c:pt>
                <c:pt idx="2104">
                  <c:v>18</c:v>
                </c:pt>
                <c:pt idx="2105">
                  <c:v>20</c:v>
                </c:pt>
                <c:pt idx="2106">
                  <c:v>18</c:v>
                </c:pt>
                <c:pt idx="2107">
                  <c:v>17</c:v>
                </c:pt>
                <c:pt idx="2108">
                  <c:v>22</c:v>
                </c:pt>
                <c:pt idx="2109">
                  <c:v>14</c:v>
                </c:pt>
                <c:pt idx="2110">
                  <c:v>22</c:v>
                </c:pt>
                <c:pt idx="2111">
                  <c:v>20</c:v>
                </c:pt>
                <c:pt idx="2112">
                  <c:v>12</c:v>
                </c:pt>
                <c:pt idx="2113">
                  <c:v>18</c:v>
                </c:pt>
                <c:pt idx="2114">
                  <c:v>18</c:v>
                </c:pt>
                <c:pt idx="2115">
                  <c:v>15</c:v>
                </c:pt>
                <c:pt idx="2116">
                  <c:v>24</c:v>
                </c:pt>
                <c:pt idx="2117">
                  <c:v>21</c:v>
                </c:pt>
                <c:pt idx="2118">
                  <c:v>21</c:v>
                </c:pt>
                <c:pt idx="2119">
                  <c:v>22</c:v>
                </c:pt>
                <c:pt idx="2120">
                  <c:v>20</c:v>
                </c:pt>
                <c:pt idx="2121">
                  <c:v>18</c:v>
                </c:pt>
                <c:pt idx="2122">
                  <c:v>19</c:v>
                </c:pt>
                <c:pt idx="2123">
                  <c:v>14</c:v>
                </c:pt>
                <c:pt idx="2124">
                  <c:v>24</c:v>
                </c:pt>
                <c:pt idx="2125">
                  <c:v>13</c:v>
                </c:pt>
                <c:pt idx="2126">
                  <c:v>17</c:v>
                </c:pt>
                <c:pt idx="2127">
                  <c:v>12</c:v>
                </c:pt>
                <c:pt idx="2128">
                  <c:v>15</c:v>
                </c:pt>
                <c:pt idx="2129">
                  <c:v>14</c:v>
                </c:pt>
                <c:pt idx="2130">
                  <c:v>16</c:v>
                </c:pt>
                <c:pt idx="2131">
                  <c:v>18</c:v>
                </c:pt>
                <c:pt idx="2132">
                  <c:v>16</c:v>
                </c:pt>
                <c:pt idx="2133">
                  <c:v>14</c:v>
                </c:pt>
                <c:pt idx="2134">
                  <c:v>17</c:v>
                </c:pt>
                <c:pt idx="2135">
                  <c:v>17</c:v>
                </c:pt>
                <c:pt idx="2136">
                  <c:v>17</c:v>
                </c:pt>
                <c:pt idx="2137">
                  <c:v>13</c:v>
                </c:pt>
                <c:pt idx="2138">
                  <c:v>21</c:v>
                </c:pt>
                <c:pt idx="2139">
                  <c:v>15</c:v>
                </c:pt>
                <c:pt idx="2140">
                  <c:v>16</c:v>
                </c:pt>
                <c:pt idx="2141">
                  <c:v>13</c:v>
                </c:pt>
                <c:pt idx="2142">
                  <c:v>20</c:v>
                </c:pt>
                <c:pt idx="2143">
                  <c:v>13</c:v>
                </c:pt>
                <c:pt idx="2144">
                  <c:v>18</c:v>
                </c:pt>
                <c:pt idx="2145">
                  <c:v>17</c:v>
                </c:pt>
                <c:pt idx="2146">
                  <c:v>15</c:v>
                </c:pt>
                <c:pt idx="2147">
                  <c:v>12</c:v>
                </c:pt>
                <c:pt idx="2148">
                  <c:v>12</c:v>
                </c:pt>
                <c:pt idx="2149">
                  <c:v>20</c:v>
                </c:pt>
                <c:pt idx="2150">
                  <c:v>24</c:v>
                </c:pt>
                <c:pt idx="2151">
                  <c:v>21</c:v>
                </c:pt>
                <c:pt idx="2152">
                  <c:v>10</c:v>
                </c:pt>
                <c:pt idx="2153">
                  <c:v>17</c:v>
                </c:pt>
                <c:pt idx="2154">
                  <c:v>9</c:v>
                </c:pt>
                <c:pt idx="2155">
                  <c:v>19</c:v>
                </c:pt>
                <c:pt idx="2156">
                  <c:v>11</c:v>
                </c:pt>
                <c:pt idx="2157">
                  <c:v>20</c:v>
                </c:pt>
                <c:pt idx="2158">
                  <c:v>18</c:v>
                </c:pt>
                <c:pt idx="2159">
                  <c:v>16</c:v>
                </c:pt>
                <c:pt idx="2160">
                  <c:v>15</c:v>
                </c:pt>
                <c:pt idx="2161">
                  <c:v>14</c:v>
                </c:pt>
                <c:pt idx="2162">
                  <c:v>20</c:v>
                </c:pt>
                <c:pt idx="2163">
                  <c:v>12</c:v>
                </c:pt>
                <c:pt idx="2164">
                  <c:v>24</c:v>
                </c:pt>
                <c:pt idx="2165">
                  <c:v>18</c:v>
                </c:pt>
                <c:pt idx="2166">
                  <c:v>14</c:v>
                </c:pt>
                <c:pt idx="2167">
                  <c:v>10</c:v>
                </c:pt>
                <c:pt idx="2168">
                  <c:v>15</c:v>
                </c:pt>
                <c:pt idx="2169">
                  <c:v>15</c:v>
                </c:pt>
                <c:pt idx="2170">
                  <c:v>19</c:v>
                </c:pt>
                <c:pt idx="2171">
                  <c:v>15</c:v>
                </c:pt>
                <c:pt idx="2172">
                  <c:v>15</c:v>
                </c:pt>
                <c:pt idx="2173">
                  <c:v>12</c:v>
                </c:pt>
                <c:pt idx="2174">
                  <c:v>18</c:v>
                </c:pt>
                <c:pt idx="2175">
                  <c:v>18</c:v>
                </c:pt>
                <c:pt idx="2176">
                  <c:v>18</c:v>
                </c:pt>
                <c:pt idx="2177">
                  <c:v>14</c:v>
                </c:pt>
                <c:pt idx="2178">
                  <c:v>17</c:v>
                </c:pt>
                <c:pt idx="2179">
                  <c:v>15</c:v>
                </c:pt>
                <c:pt idx="2180">
                  <c:v>16</c:v>
                </c:pt>
                <c:pt idx="2181">
                  <c:v>21</c:v>
                </c:pt>
                <c:pt idx="2182">
                  <c:v>18</c:v>
                </c:pt>
                <c:pt idx="2183">
                  <c:v>16</c:v>
                </c:pt>
                <c:pt idx="2184">
                  <c:v>13</c:v>
                </c:pt>
                <c:pt idx="2185">
                  <c:v>20</c:v>
                </c:pt>
                <c:pt idx="2186">
                  <c:v>23</c:v>
                </c:pt>
                <c:pt idx="2187">
                  <c:v>15</c:v>
                </c:pt>
                <c:pt idx="2188">
                  <c:v>11</c:v>
                </c:pt>
                <c:pt idx="2189">
                  <c:v>21</c:v>
                </c:pt>
                <c:pt idx="2190">
                  <c:v>16</c:v>
                </c:pt>
                <c:pt idx="2191">
                  <c:v>16</c:v>
                </c:pt>
                <c:pt idx="2192">
                  <c:v>18</c:v>
                </c:pt>
                <c:pt idx="2193">
                  <c:v>13</c:v>
                </c:pt>
                <c:pt idx="2194">
                  <c:v>18</c:v>
                </c:pt>
                <c:pt idx="2195">
                  <c:v>22</c:v>
                </c:pt>
                <c:pt idx="2196">
                  <c:v>13</c:v>
                </c:pt>
                <c:pt idx="2197">
                  <c:v>19</c:v>
                </c:pt>
                <c:pt idx="2198">
                  <c:v>17</c:v>
                </c:pt>
                <c:pt idx="2199">
                  <c:v>12</c:v>
                </c:pt>
                <c:pt idx="2200">
                  <c:v>22</c:v>
                </c:pt>
                <c:pt idx="2201">
                  <c:v>18</c:v>
                </c:pt>
                <c:pt idx="2202">
                  <c:v>15</c:v>
                </c:pt>
                <c:pt idx="2203">
                  <c:v>16</c:v>
                </c:pt>
                <c:pt idx="2204">
                  <c:v>15</c:v>
                </c:pt>
                <c:pt idx="2205">
                  <c:v>13</c:v>
                </c:pt>
                <c:pt idx="2206">
                  <c:v>17</c:v>
                </c:pt>
                <c:pt idx="2207">
                  <c:v>13</c:v>
                </c:pt>
                <c:pt idx="2208">
                  <c:v>13</c:v>
                </c:pt>
                <c:pt idx="2209">
                  <c:v>24</c:v>
                </c:pt>
                <c:pt idx="2210">
                  <c:v>13</c:v>
                </c:pt>
                <c:pt idx="2211">
                  <c:v>20</c:v>
                </c:pt>
                <c:pt idx="2212">
                  <c:v>21</c:v>
                </c:pt>
                <c:pt idx="2213">
                  <c:v>12</c:v>
                </c:pt>
                <c:pt idx="2214">
                  <c:v>17</c:v>
                </c:pt>
                <c:pt idx="2215">
                  <c:v>16</c:v>
                </c:pt>
                <c:pt idx="2216">
                  <c:v>11</c:v>
                </c:pt>
                <c:pt idx="2217">
                  <c:v>11</c:v>
                </c:pt>
                <c:pt idx="2218">
                  <c:v>15</c:v>
                </c:pt>
                <c:pt idx="2219">
                  <c:v>12</c:v>
                </c:pt>
                <c:pt idx="2220">
                  <c:v>21</c:v>
                </c:pt>
                <c:pt idx="2221">
                  <c:v>19</c:v>
                </c:pt>
                <c:pt idx="2222">
                  <c:v>14</c:v>
                </c:pt>
                <c:pt idx="2223">
                  <c:v>17</c:v>
                </c:pt>
                <c:pt idx="2224">
                  <c:v>16</c:v>
                </c:pt>
                <c:pt idx="2225">
                  <c:v>10</c:v>
                </c:pt>
                <c:pt idx="2226">
                  <c:v>15</c:v>
                </c:pt>
                <c:pt idx="2227">
                  <c:v>6</c:v>
                </c:pt>
                <c:pt idx="2228">
                  <c:v>16</c:v>
                </c:pt>
                <c:pt idx="2229">
                  <c:v>23</c:v>
                </c:pt>
                <c:pt idx="2230">
                  <c:v>17</c:v>
                </c:pt>
                <c:pt idx="2231">
                  <c:v>22</c:v>
                </c:pt>
                <c:pt idx="2232">
                  <c:v>19</c:v>
                </c:pt>
                <c:pt idx="2233">
                  <c:v>18</c:v>
                </c:pt>
                <c:pt idx="2234">
                  <c:v>21</c:v>
                </c:pt>
                <c:pt idx="2235">
                  <c:v>22</c:v>
                </c:pt>
                <c:pt idx="2236">
                  <c:v>11</c:v>
                </c:pt>
                <c:pt idx="2237">
                  <c:v>15</c:v>
                </c:pt>
                <c:pt idx="2238">
                  <c:v>20</c:v>
                </c:pt>
                <c:pt idx="2239">
                  <c:v>12</c:v>
                </c:pt>
                <c:pt idx="2240">
                  <c:v>14</c:v>
                </c:pt>
                <c:pt idx="2241">
                  <c:v>11</c:v>
                </c:pt>
                <c:pt idx="2242">
                  <c:v>10</c:v>
                </c:pt>
                <c:pt idx="2243">
                  <c:v>18</c:v>
                </c:pt>
                <c:pt idx="2244">
                  <c:v>18</c:v>
                </c:pt>
                <c:pt idx="2245">
                  <c:v>11</c:v>
                </c:pt>
                <c:pt idx="2246">
                  <c:v>19</c:v>
                </c:pt>
                <c:pt idx="2247">
                  <c:v>22</c:v>
                </c:pt>
                <c:pt idx="2248">
                  <c:v>10</c:v>
                </c:pt>
                <c:pt idx="2249">
                  <c:v>15</c:v>
                </c:pt>
                <c:pt idx="2250">
                  <c:v>20</c:v>
                </c:pt>
                <c:pt idx="2251">
                  <c:v>9</c:v>
                </c:pt>
                <c:pt idx="2252">
                  <c:v>15</c:v>
                </c:pt>
                <c:pt idx="2253">
                  <c:v>19</c:v>
                </c:pt>
                <c:pt idx="2254">
                  <c:v>21</c:v>
                </c:pt>
                <c:pt idx="2255">
                  <c:v>19</c:v>
                </c:pt>
                <c:pt idx="2256">
                  <c:v>21</c:v>
                </c:pt>
                <c:pt idx="2257">
                  <c:v>17</c:v>
                </c:pt>
                <c:pt idx="2258">
                  <c:v>18</c:v>
                </c:pt>
                <c:pt idx="2259">
                  <c:v>14</c:v>
                </c:pt>
                <c:pt idx="2260">
                  <c:v>9</c:v>
                </c:pt>
                <c:pt idx="2261">
                  <c:v>14</c:v>
                </c:pt>
                <c:pt idx="2262">
                  <c:v>21</c:v>
                </c:pt>
                <c:pt idx="2263">
                  <c:v>15</c:v>
                </c:pt>
                <c:pt idx="2264">
                  <c:v>20</c:v>
                </c:pt>
                <c:pt idx="2265">
                  <c:v>22</c:v>
                </c:pt>
                <c:pt idx="2266">
                  <c:v>27</c:v>
                </c:pt>
                <c:pt idx="2267">
                  <c:v>13</c:v>
                </c:pt>
                <c:pt idx="2268">
                  <c:v>8</c:v>
                </c:pt>
                <c:pt idx="2269">
                  <c:v>10</c:v>
                </c:pt>
                <c:pt idx="2270">
                  <c:v>19</c:v>
                </c:pt>
                <c:pt idx="2271">
                  <c:v>13</c:v>
                </c:pt>
                <c:pt idx="2272">
                  <c:v>17</c:v>
                </c:pt>
                <c:pt idx="2273">
                  <c:v>20</c:v>
                </c:pt>
                <c:pt idx="2274">
                  <c:v>13</c:v>
                </c:pt>
                <c:pt idx="2275">
                  <c:v>10</c:v>
                </c:pt>
                <c:pt idx="2276">
                  <c:v>22</c:v>
                </c:pt>
                <c:pt idx="2277">
                  <c:v>19</c:v>
                </c:pt>
                <c:pt idx="2278">
                  <c:v>17</c:v>
                </c:pt>
                <c:pt idx="2279">
                  <c:v>15</c:v>
                </c:pt>
                <c:pt idx="2280">
                  <c:v>17</c:v>
                </c:pt>
                <c:pt idx="2281">
                  <c:v>12</c:v>
                </c:pt>
                <c:pt idx="2282">
                  <c:v>16</c:v>
                </c:pt>
                <c:pt idx="2283">
                  <c:v>16</c:v>
                </c:pt>
                <c:pt idx="2284">
                  <c:v>16</c:v>
                </c:pt>
                <c:pt idx="2285">
                  <c:v>14</c:v>
                </c:pt>
                <c:pt idx="2286">
                  <c:v>20</c:v>
                </c:pt>
                <c:pt idx="2287">
                  <c:v>12</c:v>
                </c:pt>
                <c:pt idx="2288">
                  <c:v>20</c:v>
                </c:pt>
                <c:pt idx="2289">
                  <c:v>10</c:v>
                </c:pt>
                <c:pt idx="2290">
                  <c:v>19</c:v>
                </c:pt>
                <c:pt idx="2291">
                  <c:v>15</c:v>
                </c:pt>
                <c:pt idx="2292">
                  <c:v>15</c:v>
                </c:pt>
                <c:pt idx="2293">
                  <c:v>11</c:v>
                </c:pt>
                <c:pt idx="2294">
                  <c:v>11</c:v>
                </c:pt>
                <c:pt idx="2295">
                  <c:v>17</c:v>
                </c:pt>
                <c:pt idx="2296">
                  <c:v>6</c:v>
                </c:pt>
                <c:pt idx="2297">
                  <c:v>14</c:v>
                </c:pt>
                <c:pt idx="2298">
                  <c:v>20</c:v>
                </c:pt>
                <c:pt idx="2299">
                  <c:v>12</c:v>
                </c:pt>
                <c:pt idx="2300">
                  <c:v>21</c:v>
                </c:pt>
                <c:pt idx="2301">
                  <c:v>11</c:v>
                </c:pt>
                <c:pt idx="2302">
                  <c:v>18</c:v>
                </c:pt>
                <c:pt idx="2303">
                  <c:v>12</c:v>
                </c:pt>
                <c:pt idx="2304">
                  <c:v>14</c:v>
                </c:pt>
                <c:pt idx="2305">
                  <c:v>17</c:v>
                </c:pt>
                <c:pt idx="2306">
                  <c:v>11</c:v>
                </c:pt>
                <c:pt idx="2307">
                  <c:v>16</c:v>
                </c:pt>
                <c:pt idx="2308">
                  <c:v>10</c:v>
                </c:pt>
                <c:pt idx="2309">
                  <c:v>10</c:v>
                </c:pt>
                <c:pt idx="2310">
                  <c:v>20</c:v>
                </c:pt>
                <c:pt idx="2311">
                  <c:v>11</c:v>
                </c:pt>
                <c:pt idx="2312">
                  <c:v>8</c:v>
                </c:pt>
                <c:pt idx="2313">
                  <c:v>24</c:v>
                </c:pt>
                <c:pt idx="2314">
                  <c:v>9</c:v>
                </c:pt>
                <c:pt idx="2315">
                  <c:v>16</c:v>
                </c:pt>
                <c:pt idx="2316">
                  <c:v>13</c:v>
                </c:pt>
                <c:pt idx="2317">
                  <c:v>13</c:v>
                </c:pt>
                <c:pt idx="2318">
                  <c:v>15</c:v>
                </c:pt>
                <c:pt idx="2319">
                  <c:v>13</c:v>
                </c:pt>
                <c:pt idx="2320">
                  <c:v>7</c:v>
                </c:pt>
                <c:pt idx="2321">
                  <c:v>13</c:v>
                </c:pt>
                <c:pt idx="2322">
                  <c:v>6</c:v>
                </c:pt>
                <c:pt idx="2323">
                  <c:v>14</c:v>
                </c:pt>
                <c:pt idx="2324">
                  <c:v>15</c:v>
                </c:pt>
                <c:pt idx="2325">
                  <c:v>16</c:v>
                </c:pt>
                <c:pt idx="2326">
                  <c:v>15</c:v>
                </c:pt>
                <c:pt idx="2327">
                  <c:v>11</c:v>
                </c:pt>
                <c:pt idx="2328">
                  <c:v>12</c:v>
                </c:pt>
                <c:pt idx="2329">
                  <c:v>12</c:v>
                </c:pt>
                <c:pt idx="2330">
                  <c:v>17</c:v>
                </c:pt>
                <c:pt idx="2331">
                  <c:v>13</c:v>
                </c:pt>
                <c:pt idx="2332">
                  <c:v>20</c:v>
                </c:pt>
                <c:pt idx="2333">
                  <c:v>13</c:v>
                </c:pt>
                <c:pt idx="2334">
                  <c:v>18</c:v>
                </c:pt>
                <c:pt idx="2335">
                  <c:v>8</c:v>
                </c:pt>
                <c:pt idx="2336">
                  <c:v>12</c:v>
                </c:pt>
                <c:pt idx="2337">
                  <c:v>14</c:v>
                </c:pt>
                <c:pt idx="2338">
                  <c:v>10</c:v>
                </c:pt>
                <c:pt idx="2339">
                  <c:v>14</c:v>
                </c:pt>
                <c:pt idx="2340">
                  <c:v>14</c:v>
                </c:pt>
                <c:pt idx="2341">
                  <c:v>17</c:v>
                </c:pt>
                <c:pt idx="2342">
                  <c:v>7</c:v>
                </c:pt>
                <c:pt idx="2343">
                  <c:v>10</c:v>
                </c:pt>
                <c:pt idx="2344">
                  <c:v>14</c:v>
                </c:pt>
                <c:pt idx="2345">
                  <c:v>15</c:v>
                </c:pt>
                <c:pt idx="2346">
                  <c:v>20</c:v>
                </c:pt>
                <c:pt idx="2347">
                  <c:v>11</c:v>
                </c:pt>
                <c:pt idx="2348">
                  <c:v>16</c:v>
                </c:pt>
                <c:pt idx="2349">
                  <c:v>10</c:v>
                </c:pt>
                <c:pt idx="2350">
                  <c:v>16</c:v>
                </c:pt>
                <c:pt idx="2351">
                  <c:v>17</c:v>
                </c:pt>
                <c:pt idx="2352">
                  <c:v>8</c:v>
                </c:pt>
                <c:pt idx="2353">
                  <c:v>10</c:v>
                </c:pt>
                <c:pt idx="2354">
                  <c:v>19</c:v>
                </c:pt>
                <c:pt idx="2355">
                  <c:v>10</c:v>
                </c:pt>
                <c:pt idx="2356">
                  <c:v>19</c:v>
                </c:pt>
                <c:pt idx="2357">
                  <c:v>16</c:v>
                </c:pt>
                <c:pt idx="2358">
                  <c:v>3</c:v>
                </c:pt>
                <c:pt idx="2359">
                  <c:v>21</c:v>
                </c:pt>
                <c:pt idx="2360">
                  <c:v>12</c:v>
                </c:pt>
                <c:pt idx="2361">
                  <c:v>13</c:v>
                </c:pt>
                <c:pt idx="2362">
                  <c:v>10</c:v>
                </c:pt>
                <c:pt idx="2363">
                  <c:v>21</c:v>
                </c:pt>
                <c:pt idx="2364">
                  <c:v>15</c:v>
                </c:pt>
                <c:pt idx="2365">
                  <c:v>14</c:v>
                </c:pt>
                <c:pt idx="2366">
                  <c:v>12</c:v>
                </c:pt>
                <c:pt idx="2367">
                  <c:v>15</c:v>
                </c:pt>
                <c:pt idx="2368">
                  <c:v>18</c:v>
                </c:pt>
                <c:pt idx="2369">
                  <c:v>9</c:v>
                </c:pt>
                <c:pt idx="2370">
                  <c:v>12</c:v>
                </c:pt>
                <c:pt idx="2371">
                  <c:v>14</c:v>
                </c:pt>
                <c:pt idx="2372">
                  <c:v>12</c:v>
                </c:pt>
                <c:pt idx="2373">
                  <c:v>10</c:v>
                </c:pt>
                <c:pt idx="2374">
                  <c:v>16</c:v>
                </c:pt>
                <c:pt idx="2375">
                  <c:v>11</c:v>
                </c:pt>
                <c:pt idx="2376">
                  <c:v>20</c:v>
                </c:pt>
                <c:pt idx="2377">
                  <c:v>16</c:v>
                </c:pt>
                <c:pt idx="2378">
                  <c:v>18</c:v>
                </c:pt>
                <c:pt idx="2379">
                  <c:v>16</c:v>
                </c:pt>
                <c:pt idx="2380">
                  <c:v>15</c:v>
                </c:pt>
                <c:pt idx="2381">
                  <c:v>15</c:v>
                </c:pt>
                <c:pt idx="2382">
                  <c:v>11</c:v>
                </c:pt>
                <c:pt idx="2383">
                  <c:v>19</c:v>
                </c:pt>
                <c:pt idx="2384">
                  <c:v>13</c:v>
                </c:pt>
                <c:pt idx="2385">
                  <c:v>9</c:v>
                </c:pt>
                <c:pt idx="2386">
                  <c:v>12</c:v>
                </c:pt>
                <c:pt idx="2387">
                  <c:v>9</c:v>
                </c:pt>
                <c:pt idx="2388">
                  <c:v>16</c:v>
                </c:pt>
                <c:pt idx="2389">
                  <c:v>20</c:v>
                </c:pt>
                <c:pt idx="2390">
                  <c:v>9</c:v>
                </c:pt>
                <c:pt idx="2391">
                  <c:v>13</c:v>
                </c:pt>
                <c:pt idx="2392">
                  <c:v>15</c:v>
                </c:pt>
                <c:pt idx="2393">
                  <c:v>15</c:v>
                </c:pt>
                <c:pt idx="2394">
                  <c:v>15</c:v>
                </c:pt>
                <c:pt idx="2395">
                  <c:v>21</c:v>
                </c:pt>
                <c:pt idx="2396">
                  <c:v>9</c:v>
                </c:pt>
                <c:pt idx="2397">
                  <c:v>18</c:v>
                </c:pt>
                <c:pt idx="2398">
                  <c:v>18</c:v>
                </c:pt>
                <c:pt idx="2399">
                  <c:v>11</c:v>
                </c:pt>
                <c:pt idx="2400">
                  <c:v>11</c:v>
                </c:pt>
                <c:pt idx="2401">
                  <c:v>10</c:v>
                </c:pt>
                <c:pt idx="2402">
                  <c:v>11</c:v>
                </c:pt>
                <c:pt idx="2403">
                  <c:v>8</c:v>
                </c:pt>
                <c:pt idx="2404">
                  <c:v>11</c:v>
                </c:pt>
                <c:pt idx="2405">
                  <c:v>11</c:v>
                </c:pt>
                <c:pt idx="2406">
                  <c:v>15</c:v>
                </c:pt>
                <c:pt idx="2407">
                  <c:v>20</c:v>
                </c:pt>
                <c:pt idx="2408">
                  <c:v>15</c:v>
                </c:pt>
                <c:pt idx="2409">
                  <c:v>12</c:v>
                </c:pt>
                <c:pt idx="2410">
                  <c:v>16</c:v>
                </c:pt>
                <c:pt idx="2411">
                  <c:v>15</c:v>
                </c:pt>
                <c:pt idx="2412">
                  <c:v>15</c:v>
                </c:pt>
                <c:pt idx="2413">
                  <c:v>15</c:v>
                </c:pt>
                <c:pt idx="2414">
                  <c:v>14</c:v>
                </c:pt>
                <c:pt idx="2415">
                  <c:v>13</c:v>
                </c:pt>
                <c:pt idx="2416">
                  <c:v>10</c:v>
                </c:pt>
                <c:pt idx="2417">
                  <c:v>11</c:v>
                </c:pt>
                <c:pt idx="2418">
                  <c:v>10</c:v>
                </c:pt>
                <c:pt idx="2419">
                  <c:v>10</c:v>
                </c:pt>
                <c:pt idx="2420">
                  <c:v>12</c:v>
                </c:pt>
                <c:pt idx="2421">
                  <c:v>24</c:v>
                </c:pt>
                <c:pt idx="2422">
                  <c:v>16</c:v>
                </c:pt>
                <c:pt idx="2423">
                  <c:v>19</c:v>
                </c:pt>
                <c:pt idx="2424">
                  <c:v>9</c:v>
                </c:pt>
                <c:pt idx="2425">
                  <c:v>13</c:v>
                </c:pt>
                <c:pt idx="2426">
                  <c:v>11</c:v>
                </c:pt>
                <c:pt idx="2427">
                  <c:v>14</c:v>
                </c:pt>
                <c:pt idx="2428">
                  <c:v>15</c:v>
                </c:pt>
                <c:pt idx="2429">
                  <c:v>13</c:v>
                </c:pt>
                <c:pt idx="2430">
                  <c:v>7</c:v>
                </c:pt>
                <c:pt idx="2431">
                  <c:v>9</c:v>
                </c:pt>
                <c:pt idx="2432">
                  <c:v>15</c:v>
                </c:pt>
                <c:pt idx="2433">
                  <c:v>9</c:v>
                </c:pt>
                <c:pt idx="2434">
                  <c:v>10</c:v>
                </c:pt>
                <c:pt idx="2435">
                  <c:v>16</c:v>
                </c:pt>
                <c:pt idx="2436">
                  <c:v>10</c:v>
                </c:pt>
                <c:pt idx="2437">
                  <c:v>12</c:v>
                </c:pt>
                <c:pt idx="2438">
                  <c:v>9</c:v>
                </c:pt>
                <c:pt idx="2439">
                  <c:v>8</c:v>
                </c:pt>
                <c:pt idx="2440">
                  <c:v>12</c:v>
                </c:pt>
                <c:pt idx="2441">
                  <c:v>17</c:v>
                </c:pt>
                <c:pt idx="2442">
                  <c:v>15</c:v>
                </c:pt>
                <c:pt idx="2443">
                  <c:v>16</c:v>
                </c:pt>
                <c:pt idx="2444">
                  <c:v>11</c:v>
                </c:pt>
                <c:pt idx="2445">
                  <c:v>14</c:v>
                </c:pt>
                <c:pt idx="2446">
                  <c:v>12</c:v>
                </c:pt>
                <c:pt idx="2447">
                  <c:v>18</c:v>
                </c:pt>
                <c:pt idx="2448">
                  <c:v>14</c:v>
                </c:pt>
                <c:pt idx="2449">
                  <c:v>11</c:v>
                </c:pt>
                <c:pt idx="2450">
                  <c:v>12</c:v>
                </c:pt>
                <c:pt idx="2451">
                  <c:v>14</c:v>
                </c:pt>
                <c:pt idx="2452">
                  <c:v>13</c:v>
                </c:pt>
                <c:pt idx="2453">
                  <c:v>8</c:v>
                </c:pt>
                <c:pt idx="2454">
                  <c:v>14</c:v>
                </c:pt>
                <c:pt idx="2455">
                  <c:v>18</c:v>
                </c:pt>
                <c:pt idx="2456">
                  <c:v>9</c:v>
                </c:pt>
                <c:pt idx="2457">
                  <c:v>10</c:v>
                </c:pt>
                <c:pt idx="2458">
                  <c:v>10</c:v>
                </c:pt>
                <c:pt idx="2459">
                  <c:v>11</c:v>
                </c:pt>
                <c:pt idx="2460">
                  <c:v>17</c:v>
                </c:pt>
                <c:pt idx="2461">
                  <c:v>14</c:v>
                </c:pt>
                <c:pt idx="2462">
                  <c:v>9</c:v>
                </c:pt>
                <c:pt idx="2463">
                  <c:v>22</c:v>
                </c:pt>
                <c:pt idx="2464">
                  <c:v>14</c:v>
                </c:pt>
                <c:pt idx="2465">
                  <c:v>10</c:v>
                </c:pt>
                <c:pt idx="2466">
                  <c:v>14</c:v>
                </c:pt>
                <c:pt idx="2467">
                  <c:v>10</c:v>
                </c:pt>
                <c:pt idx="2468">
                  <c:v>13</c:v>
                </c:pt>
                <c:pt idx="2469">
                  <c:v>15</c:v>
                </c:pt>
                <c:pt idx="2470">
                  <c:v>10</c:v>
                </c:pt>
                <c:pt idx="2471">
                  <c:v>16</c:v>
                </c:pt>
                <c:pt idx="2472">
                  <c:v>11</c:v>
                </c:pt>
                <c:pt idx="2473">
                  <c:v>17</c:v>
                </c:pt>
                <c:pt idx="2474">
                  <c:v>13</c:v>
                </c:pt>
                <c:pt idx="2475">
                  <c:v>12</c:v>
                </c:pt>
                <c:pt idx="2476">
                  <c:v>10</c:v>
                </c:pt>
                <c:pt idx="2477">
                  <c:v>9</c:v>
                </c:pt>
                <c:pt idx="2478">
                  <c:v>12</c:v>
                </c:pt>
                <c:pt idx="2479">
                  <c:v>8</c:v>
                </c:pt>
                <c:pt idx="2480">
                  <c:v>18</c:v>
                </c:pt>
                <c:pt idx="2481">
                  <c:v>10</c:v>
                </c:pt>
                <c:pt idx="2482">
                  <c:v>14</c:v>
                </c:pt>
                <c:pt idx="2483">
                  <c:v>12</c:v>
                </c:pt>
                <c:pt idx="2484">
                  <c:v>14</c:v>
                </c:pt>
                <c:pt idx="2485">
                  <c:v>12</c:v>
                </c:pt>
                <c:pt idx="2486">
                  <c:v>17</c:v>
                </c:pt>
                <c:pt idx="2487">
                  <c:v>14</c:v>
                </c:pt>
                <c:pt idx="2488">
                  <c:v>10</c:v>
                </c:pt>
                <c:pt idx="2489">
                  <c:v>12</c:v>
                </c:pt>
                <c:pt idx="2490">
                  <c:v>13</c:v>
                </c:pt>
                <c:pt idx="2491">
                  <c:v>13</c:v>
                </c:pt>
                <c:pt idx="2492">
                  <c:v>8</c:v>
                </c:pt>
                <c:pt idx="2493">
                  <c:v>16</c:v>
                </c:pt>
                <c:pt idx="2494">
                  <c:v>9</c:v>
                </c:pt>
                <c:pt idx="2495">
                  <c:v>11</c:v>
                </c:pt>
                <c:pt idx="2496">
                  <c:v>9</c:v>
                </c:pt>
                <c:pt idx="2497">
                  <c:v>9</c:v>
                </c:pt>
                <c:pt idx="2498">
                  <c:v>10</c:v>
                </c:pt>
                <c:pt idx="2499">
                  <c:v>8</c:v>
                </c:pt>
                <c:pt idx="2500">
                  <c:v>11</c:v>
                </c:pt>
                <c:pt idx="2501">
                  <c:v>11</c:v>
                </c:pt>
                <c:pt idx="2502">
                  <c:v>19</c:v>
                </c:pt>
                <c:pt idx="2503">
                  <c:v>10</c:v>
                </c:pt>
                <c:pt idx="2504">
                  <c:v>15</c:v>
                </c:pt>
                <c:pt idx="2505">
                  <c:v>7</c:v>
                </c:pt>
                <c:pt idx="2506">
                  <c:v>9</c:v>
                </c:pt>
                <c:pt idx="2507">
                  <c:v>14</c:v>
                </c:pt>
                <c:pt idx="2508">
                  <c:v>8</c:v>
                </c:pt>
                <c:pt idx="2509">
                  <c:v>10</c:v>
                </c:pt>
                <c:pt idx="2510">
                  <c:v>18</c:v>
                </c:pt>
                <c:pt idx="2511">
                  <c:v>11</c:v>
                </c:pt>
                <c:pt idx="2512">
                  <c:v>14</c:v>
                </c:pt>
                <c:pt idx="2513">
                  <c:v>18</c:v>
                </c:pt>
                <c:pt idx="2514">
                  <c:v>14</c:v>
                </c:pt>
                <c:pt idx="2515">
                  <c:v>3</c:v>
                </c:pt>
                <c:pt idx="2516">
                  <c:v>9</c:v>
                </c:pt>
                <c:pt idx="2517">
                  <c:v>16</c:v>
                </c:pt>
                <c:pt idx="2518">
                  <c:v>9</c:v>
                </c:pt>
                <c:pt idx="2519">
                  <c:v>10</c:v>
                </c:pt>
                <c:pt idx="2520">
                  <c:v>8</c:v>
                </c:pt>
                <c:pt idx="2521">
                  <c:v>7</c:v>
                </c:pt>
                <c:pt idx="2522">
                  <c:v>13</c:v>
                </c:pt>
                <c:pt idx="2523">
                  <c:v>12</c:v>
                </c:pt>
                <c:pt idx="2524">
                  <c:v>20</c:v>
                </c:pt>
                <c:pt idx="2525">
                  <c:v>17</c:v>
                </c:pt>
                <c:pt idx="2526">
                  <c:v>18</c:v>
                </c:pt>
                <c:pt idx="2527">
                  <c:v>14</c:v>
                </c:pt>
                <c:pt idx="2528">
                  <c:v>11</c:v>
                </c:pt>
                <c:pt idx="2529">
                  <c:v>10</c:v>
                </c:pt>
                <c:pt idx="2530">
                  <c:v>6</c:v>
                </c:pt>
                <c:pt idx="2531">
                  <c:v>10</c:v>
                </c:pt>
                <c:pt idx="2532">
                  <c:v>17</c:v>
                </c:pt>
                <c:pt idx="2533">
                  <c:v>11</c:v>
                </c:pt>
                <c:pt idx="2534">
                  <c:v>12</c:v>
                </c:pt>
                <c:pt idx="2535">
                  <c:v>17</c:v>
                </c:pt>
                <c:pt idx="2536">
                  <c:v>9</c:v>
                </c:pt>
                <c:pt idx="2537">
                  <c:v>15</c:v>
                </c:pt>
                <c:pt idx="2538">
                  <c:v>9</c:v>
                </c:pt>
                <c:pt idx="2539">
                  <c:v>15</c:v>
                </c:pt>
                <c:pt idx="2540">
                  <c:v>14</c:v>
                </c:pt>
                <c:pt idx="2541">
                  <c:v>13</c:v>
                </c:pt>
                <c:pt idx="2542">
                  <c:v>10</c:v>
                </c:pt>
                <c:pt idx="2543">
                  <c:v>9</c:v>
                </c:pt>
                <c:pt idx="2544">
                  <c:v>16</c:v>
                </c:pt>
                <c:pt idx="2545">
                  <c:v>11</c:v>
                </c:pt>
                <c:pt idx="2546">
                  <c:v>13</c:v>
                </c:pt>
                <c:pt idx="2547">
                  <c:v>10</c:v>
                </c:pt>
                <c:pt idx="2548">
                  <c:v>9</c:v>
                </c:pt>
                <c:pt idx="2549">
                  <c:v>12</c:v>
                </c:pt>
                <c:pt idx="2550">
                  <c:v>10</c:v>
                </c:pt>
                <c:pt idx="2551">
                  <c:v>11</c:v>
                </c:pt>
                <c:pt idx="2552">
                  <c:v>11</c:v>
                </c:pt>
                <c:pt idx="2553">
                  <c:v>10</c:v>
                </c:pt>
                <c:pt idx="2554">
                  <c:v>12</c:v>
                </c:pt>
                <c:pt idx="2555">
                  <c:v>16</c:v>
                </c:pt>
                <c:pt idx="2556">
                  <c:v>9</c:v>
                </c:pt>
                <c:pt idx="2557">
                  <c:v>9</c:v>
                </c:pt>
                <c:pt idx="2558">
                  <c:v>14</c:v>
                </c:pt>
                <c:pt idx="2559">
                  <c:v>9</c:v>
                </c:pt>
                <c:pt idx="2560">
                  <c:v>13</c:v>
                </c:pt>
                <c:pt idx="2561">
                  <c:v>10</c:v>
                </c:pt>
                <c:pt idx="2562">
                  <c:v>9</c:v>
                </c:pt>
                <c:pt idx="2563">
                  <c:v>8</c:v>
                </c:pt>
                <c:pt idx="2564">
                  <c:v>18</c:v>
                </c:pt>
                <c:pt idx="2565">
                  <c:v>16</c:v>
                </c:pt>
                <c:pt idx="2566">
                  <c:v>16</c:v>
                </c:pt>
                <c:pt idx="2567">
                  <c:v>10</c:v>
                </c:pt>
                <c:pt idx="2568">
                  <c:v>12</c:v>
                </c:pt>
                <c:pt idx="2569">
                  <c:v>6</c:v>
                </c:pt>
                <c:pt idx="2570">
                  <c:v>12</c:v>
                </c:pt>
                <c:pt idx="2571">
                  <c:v>14</c:v>
                </c:pt>
                <c:pt idx="2572">
                  <c:v>11</c:v>
                </c:pt>
                <c:pt idx="2573">
                  <c:v>13</c:v>
                </c:pt>
                <c:pt idx="2574">
                  <c:v>14</c:v>
                </c:pt>
                <c:pt idx="2575">
                  <c:v>14</c:v>
                </c:pt>
                <c:pt idx="2576">
                  <c:v>9</c:v>
                </c:pt>
                <c:pt idx="2577">
                  <c:v>18</c:v>
                </c:pt>
                <c:pt idx="2578">
                  <c:v>7</c:v>
                </c:pt>
                <c:pt idx="2579">
                  <c:v>13</c:v>
                </c:pt>
                <c:pt idx="2580">
                  <c:v>12</c:v>
                </c:pt>
                <c:pt idx="2581">
                  <c:v>10</c:v>
                </c:pt>
                <c:pt idx="2582">
                  <c:v>6</c:v>
                </c:pt>
                <c:pt idx="2583">
                  <c:v>9</c:v>
                </c:pt>
                <c:pt idx="2584">
                  <c:v>6</c:v>
                </c:pt>
                <c:pt idx="2585">
                  <c:v>11</c:v>
                </c:pt>
                <c:pt idx="2586">
                  <c:v>9</c:v>
                </c:pt>
                <c:pt idx="2587">
                  <c:v>11</c:v>
                </c:pt>
                <c:pt idx="2588">
                  <c:v>11</c:v>
                </c:pt>
                <c:pt idx="2589">
                  <c:v>17</c:v>
                </c:pt>
                <c:pt idx="2590">
                  <c:v>9</c:v>
                </c:pt>
                <c:pt idx="2591">
                  <c:v>14</c:v>
                </c:pt>
                <c:pt idx="2592">
                  <c:v>9</c:v>
                </c:pt>
                <c:pt idx="2593">
                  <c:v>13</c:v>
                </c:pt>
                <c:pt idx="2594">
                  <c:v>6</c:v>
                </c:pt>
                <c:pt idx="2595">
                  <c:v>10</c:v>
                </c:pt>
                <c:pt idx="2596">
                  <c:v>6</c:v>
                </c:pt>
                <c:pt idx="2597">
                  <c:v>9</c:v>
                </c:pt>
                <c:pt idx="2598">
                  <c:v>6</c:v>
                </c:pt>
                <c:pt idx="2599">
                  <c:v>14</c:v>
                </c:pt>
                <c:pt idx="2600">
                  <c:v>7</c:v>
                </c:pt>
                <c:pt idx="2601">
                  <c:v>8</c:v>
                </c:pt>
                <c:pt idx="2602">
                  <c:v>7</c:v>
                </c:pt>
                <c:pt idx="2603">
                  <c:v>9</c:v>
                </c:pt>
                <c:pt idx="2604">
                  <c:v>13</c:v>
                </c:pt>
                <c:pt idx="2605">
                  <c:v>4</c:v>
                </c:pt>
                <c:pt idx="2606">
                  <c:v>9</c:v>
                </c:pt>
                <c:pt idx="2607">
                  <c:v>14</c:v>
                </c:pt>
                <c:pt idx="2608">
                  <c:v>11</c:v>
                </c:pt>
                <c:pt idx="2609">
                  <c:v>5</c:v>
                </c:pt>
                <c:pt idx="2610">
                  <c:v>9</c:v>
                </c:pt>
                <c:pt idx="2611">
                  <c:v>18</c:v>
                </c:pt>
                <c:pt idx="2612">
                  <c:v>12</c:v>
                </c:pt>
                <c:pt idx="2613">
                  <c:v>9</c:v>
                </c:pt>
                <c:pt idx="2614">
                  <c:v>4</c:v>
                </c:pt>
                <c:pt idx="2615">
                  <c:v>14</c:v>
                </c:pt>
                <c:pt idx="2616">
                  <c:v>8</c:v>
                </c:pt>
                <c:pt idx="2617">
                  <c:v>16</c:v>
                </c:pt>
                <c:pt idx="2618">
                  <c:v>5</c:v>
                </c:pt>
                <c:pt idx="2619">
                  <c:v>14</c:v>
                </c:pt>
                <c:pt idx="2620">
                  <c:v>9</c:v>
                </c:pt>
                <c:pt idx="2621">
                  <c:v>11</c:v>
                </c:pt>
                <c:pt idx="2622">
                  <c:v>14</c:v>
                </c:pt>
                <c:pt idx="2623">
                  <c:v>19</c:v>
                </c:pt>
                <c:pt idx="2624">
                  <c:v>8</c:v>
                </c:pt>
                <c:pt idx="2625">
                  <c:v>13</c:v>
                </c:pt>
                <c:pt idx="2626">
                  <c:v>7</c:v>
                </c:pt>
                <c:pt idx="2627">
                  <c:v>14</c:v>
                </c:pt>
                <c:pt idx="2628">
                  <c:v>12</c:v>
                </c:pt>
                <c:pt idx="2629">
                  <c:v>23</c:v>
                </c:pt>
                <c:pt idx="2630">
                  <c:v>5</c:v>
                </c:pt>
                <c:pt idx="2631">
                  <c:v>8</c:v>
                </c:pt>
                <c:pt idx="2632">
                  <c:v>9</c:v>
                </c:pt>
                <c:pt idx="2633">
                  <c:v>8</c:v>
                </c:pt>
                <c:pt idx="2634">
                  <c:v>8</c:v>
                </c:pt>
                <c:pt idx="2635">
                  <c:v>12</c:v>
                </c:pt>
                <c:pt idx="2636">
                  <c:v>15</c:v>
                </c:pt>
                <c:pt idx="2637">
                  <c:v>11</c:v>
                </c:pt>
                <c:pt idx="2638">
                  <c:v>6</c:v>
                </c:pt>
                <c:pt idx="2639">
                  <c:v>10</c:v>
                </c:pt>
                <c:pt idx="2640">
                  <c:v>9</c:v>
                </c:pt>
                <c:pt idx="2641">
                  <c:v>10</c:v>
                </c:pt>
                <c:pt idx="2642">
                  <c:v>10</c:v>
                </c:pt>
                <c:pt idx="2643">
                  <c:v>11</c:v>
                </c:pt>
                <c:pt idx="2644">
                  <c:v>13</c:v>
                </c:pt>
                <c:pt idx="2645">
                  <c:v>14</c:v>
                </c:pt>
                <c:pt idx="2646">
                  <c:v>11</c:v>
                </c:pt>
                <c:pt idx="2647">
                  <c:v>11</c:v>
                </c:pt>
                <c:pt idx="2648">
                  <c:v>9</c:v>
                </c:pt>
                <c:pt idx="2649">
                  <c:v>13</c:v>
                </c:pt>
                <c:pt idx="2650">
                  <c:v>10</c:v>
                </c:pt>
                <c:pt idx="2651">
                  <c:v>7</c:v>
                </c:pt>
                <c:pt idx="2652">
                  <c:v>6</c:v>
                </c:pt>
                <c:pt idx="2653">
                  <c:v>5</c:v>
                </c:pt>
                <c:pt idx="2654">
                  <c:v>14</c:v>
                </c:pt>
                <c:pt idx="2655">
                  <c:v>11</c:v>
                </c:pt>
                <c:pt idx="2656">
                  <c:v>12</c:v>
                </c:pt>
                <c:pt idx="2657">
                  <c:v>8</c:v>
                </c:pt>
                <c:pt idx="2658">
                  <c:v>13</c:v>
                </c:pt>
                <c:pt idx="2659">
                  <c:v>8</c:v>
                </c:pt>
                <c:pt idx="2660">
                  <c:v>13</c:v>
                </c:pt>
                <c:pt idx="2661">
                  <c:v>10</c:v>
                </c:pt>
                <c:pt idx="2662">
                  <c:v>8</c:v>
                </c:pt>
                <c:pt idx="2663">
                  <c:v>11</c:v>
                </c:pt>
                <c:pt idx="2664">
                  <c:v>9</c:v>
                </c:pt>
                <c:pt idx="2665">
                  <c:v>6</c:v>
                </c:pt>
                <c:pt idx="2666">
                  <c:v>9</c:v>
                </c:pt>
                <c:pt idx="2667">
                  <c:v>6</c:v>
                </c:pt>
                <c:pt idx="2668">
                  <c:v>12</c:v>
                </c:pt>
                <c:pt idx="2669">
                  <c:v>9</c:v>
                </c:pt>
                <c:pt idx="2670">
                  <c:v>12</c:v>
                </c:pt>
                <c:pt idx="2671">
                  <c:v>13</c:v>
                </c:pt>
                <c:pt idx="2672">
                  <c:v>17</c:v>
                </c:pt>
                <c:pt idx="2673">
                  <c:v>9</c:v>
                </c:pt>
                <c:pt idx="2674">
                  <c:v>8</c:v>
                </c:pt>
                <c:pt idx="2675">
                  <c:v>14</c:v>
                </c:pt>
                <c:pt idx="2676">
                  <c:v>4</c:v>
                </c:pt>
                <c:pt idx="2677">
                  <c:v>6</c:v>
                </c:pt>
                <c:pt idx="2678">
                  <c:v>10</c:v>
                </c:pt>
                <c:pt idx="2679">
                  <c:v>12</c:v>
                </c:pt>
                <c:pt idx="2680">
                  <c:v>7</c:v>
                </c:pt>
                <c:pt idx="2681">
                  <c:v>8</c:v>
                </c:pt>
                <c:pt idx="2682">
                  <c:v>15</c:v>
                </c:pt>
                <c:pt idx="2683">
                  <c:v>18</c:v>
                </c:pt>
                <c:pt idx="2684">
                  <c:v>12</c:v>
                </c:pt>
                <c:pt idx="2685">
                  <c:v>10</c:v>
                </c:pt>
                <c:pt idx="2686">
                  <c:v>12</c:v>
                </c:pt>
                <c:pt idx="2687">
                  <c:v>13</c:v>
                </c:pt>
                <c:pt idx="2688">
                  <c:v>11</c:v>
                </c:pt>
                <c:pt idx="2689">
                  <c:v>11</c:v>
                </c:pt>
                <c:pt idx="2690">
                  <c:v>13</c:v>
                </c:pt>
                <c:pt idx="2691">
                  <c:v>11</c:v>
                </c:pt>
                <c:pt idx="2692">
                  <c:v>14</c:v>
                </c:pt>
                <c:pt idx="2693">
                  <c:v>15</c:v>
                </c:pt>
                <c:pt idx="2694">
                  <c:v>7</c:v>
                </c:pt>
                <c:pt idx="2695">
                  <c:v>8</c:v>
                </c:pt>
                <c:pt idx="2696">
                  <c:v>11</c:v>
                </c:pt>
                <c:pt idx="2697">
                  <c:v>9</c:v>
                </c:pt>
                <c:pt idx="2698">
                  <c:v>8</c:v>
                </c:pt>
                <c:pt idx="2699">
                  <c:v>10</c:v>
                </c:pt>
                <c:pt idx="2700">
                  <c:v>11</c:v>
                </c:pt>
                <c:pt idx="2701">
                  <c:v>17</c:v>
                </c:pt>
                <c:pt idx="2702">
                  <c:v>8</c:v>
                </c:pt>
                <c:pt idx="2703">
                  <c:v>8</c:v>
                </c:pt>
                <c:pt idx="2704">
                  <c:v>12</c:v>
                </c:pt>
                <c:pt idx="2705">
                  <c:v>9</c:v>
                </c:pt>
                <c:pt idx="2706">
                  <c:v>15</c:v>
                </c:pt>
                <c:pt idx="2707">
                  <c:v>6</c:v>
                </c:pt>
                <c:pt idx="2708">
                  <c:v>6</c:v>
                </c:pt>
                <c:pt idx="2709">
                  <c:v>10</c:v>
                </c:pt>
                <c:pt idx="2710">
                  <c:v>19</c:v>
                </c:pt>
                <c:pt idx="2711">
                  <c:v>11</c:v>
                </c:pt>
                <c:pt idx="2712">
                  <c:v>14</c:v>
                </c:pt>
                <c:pt idx="2713">
                  <c:v>6</c:v>
                </c:pt>
                <c:pt idx="2714">
                  <c:v>14</c:v>
                </c:pt>
                <c:pt idx="2715">
                  <c:v>7</c:v>
                </c:pt>
                <c:pt idx="2716">
                  <c:v>6</c:v>
                </c:pt>
                <c:pt idx="2717">
                  <c:v>15</c:v>
                </c:pt>
                <c:pt idx="2718">
                  <c:v>11</c:v>
                </c:pt>
                <c:pt idx="2719">
                  <c:v>7</c:v>
                </c:pt>
                <c:pt idx="2720">
                  <c:v>10</c:v>
                </c:pt>
                <c:pt idx="2721">
                  <c:v>6</c:v>
                </c:pt>
                <c:pt idx="2722">
                  <c:v>10</c:v>
                </c:pt>
                <c:pt idx="2723">
                  <c:v>9</c:v>
                </c:pt>
                <c:pt idx="2724">
                  <c:v>13</c:v>
                </c:pt>
                <c:pt idx="2725">
                  <c:v>6</c:v>
                </c:pt>
                <c:pt idx="2726">
                  <c:v>8</c:v>
                </c:pt>
                <c:pt idx="2727">
                  <c:v>8</c:v>
                </c:pt>
                <c:pt idx="2728">
                  <c:v>11</c:v>
                </c:pt>
                <c:pt idx="2729">
                  <c:v>4</c:v>
                </c:pt>
                <c:pt idx="2730">
                  <c:v>11</c:v>
                </c:pt>
                <c:pt idx="2731">
                  <c:v>4</c:v>
                </c:pt>
                <c:pt idx="2732">
                  <c:v>7</c:v>
                </c:pt>
                <c:pt idx="2733">
                  <c:v>7</c:v>
                </c:pt>
                <c:pt idx="2734">
                  <c:v>12</c:v>
                </c:pt>
                <c:pt idx="2735">
                  <c:v>10</c:v>
                </c:pt>
                <c:pt idx="2736">
                  <c:v>11</c:v>
                </c:pt>
                <c:pt idx="2737">
                  <c:v>13</c:v>
                </c:pt>
                <c:pt idx="2738">
                  <c:v>10</c:v>
                </c:pt>
                <c:pt idx="2739">
                  <c:v>6</c:v>
                </c:pt>
                <c:pt idx="2740">
                  <c:v>2</c:v>
                </c:pt>
                <c:pt idx="2741">
                  <c:v>6</c:v>
                </c:pt>
                <c:pt idx="2742">
                  <c:v>13</c:v>
                </c:pt>
                <c:pt idx="2743">
                  <c:v>13</c:v>
                </c:pt>
                <c:pt idx="2744">
                  <c:v>10</c:v>
                </c:pt>
                <c:pt idx="2745">
                  <c:v>18</c:v>
                </c:pt>
                <c:pt idx="2746">
                  <c:v>13</c:v>
                </c:pt>
                <c:pt idx="2747">
                  <c:v>17</c:v>
                </c:pt>
                <c:pt idx="2748">
                  <c:v>7</c:v>
                </c:pt>
                <c:pt idx="2749">
                  <c:v>9</c:v>
                </c:pt>
                <c:pt idx="2750">
                  <c:v>12</c:v>
                </c:pt>
                <c:pt idx="2751">
                  <c:v>13</c:v>
                </c:pt>
                <c:pt idx="2752">
                  <c:v>10</c:v>
                </c:pt>
                <c:pt idx="2753">
                  <c:v>13</c:v>
                </c:pt>
                <c:pt idx="2754">
                  <c:v>8</c:v>
                </c:pt>
                <c:pt idx="2755">
                  <c:v>12</c:v>
                </c:pt>
                <c:pt idx="2756">
                  <c:v>9</c:v>
                </c:pt>
                <c:pt idx="2757">
                  <c:v>13</c:v>
                </c:pt>
                <c:pt idx="2758">
                  <c:v>8</c:v>
                </c:pt>
                <c:pt idx="2759">
                  <c:v>12</c:v>
                </c:pt>
                <c:pt idx="2760">
                  <c:v>17</c:v>
                </c:pt>
                <c:pt idx="2761">
                  <c:v>7</c:v>
                </c:pt>
                <c:pt idx="2762">
                  <c:v>5</c:v>
                </c:pt>
                <c:pt idx="2763">
                  <c:v>8</c:v>
                </c:pt>
                <c:pt idx="2764">
                  <c:v>13</c:v>
                </c:pt>
                <c:pt idx="2765">
                  <c:v>10</c:v>
                </c:pt>
                <c:pt idx="2766">
                  <c:v>14</c:v>
                </c:pt>
                <c:pt idx="2767">
                  <c:v>6</c:v>
                </c:pt>
                <c:pt idx="2768">
                  <c:v>10</c:v>
                </c:pt>
                <c:pt idx="2769">
                  <c:v>5</c:v>
                </c:pt>
                <c:pt idx="2770">
                  <c:v>7</c:v>
                </c:pt>
                <c:pt idx="2771">
                  <c:v>11</c:v>
                </c:pt>
                <c:pt idx="2772">
                  <c:v>10</c:v>
                </c:pt>
                <c:pt idx="2773">
                  <c:v>2</c:v>
                </c:pt>
                <c:pt idx="2774">
                  <c:v>16</c:v>
                </c:pt>
                <c:pt idx="2775">
                  <c:v>9</c:v>
                </c:pt>
                <c:pt idx="2776">
                  <c:v>11</c:v>
                </c:pt>
                <c:pt idx="2777">
                  <c:v>10</c:v>
                </c:pt>
                <c:pt idx="2778">
                  <c:v>8</c:v>
                </c:pt>
                <c:pt idx="2779">
                  <c:v>7</c:v>
                </c:pt>
                <c:pt idx="2780">
                  <c:v>6</c:v>
                </c:pt>
                <c:pt idx="2781">
                  <c:v>10</c:v>
                </c:pt>
                <c:pt idx="2782">
                  <c:v>7</c:v>
                </c:pt>
                <c:pt idx="2783">
                  <c:v>12</c:v>
                </c:pt>
                <c:pt idx="2784">
                  <c:v>8</c:v>
                </c:pt>
                <c:pt idx="2785">
                  <c:v>8</c:v>
                </c:pt>
                <c:pt idx="2786">
                  <c:v>12</c:v>
                </c:pt>
                <c:pt idx="2787">
                  <c:v>5</c:v>
                </c:pt>
                <c:pt idx="2788">
                  <c:v>7</c:v>
                </c:pt>
                <c:pt idx="2789">
                  <c:v>7</c:v>
                </c:pt>
                <c:pt idx="2790">
                  <c:v>11</c:v>
                </c:pt>
                <c:pt idx="2791">
                  <c:v>13</c:v>
                </c:pt>
                <c:pt idx="2792">
                  <c:v>12</c:v>
                </c:pt>
                <c:pt idx="2793">
                  <c:v>8</c:v>
                </c:pt>
                <c:pt idx="2794">
                  <c:v>5</c:v>
                </c:pt>
                <c:pt idx="2795">
                  <c:v>12</c:v>
                </c:pt>
                <c:pt idx="2796">
                  <c:v>13</c:v>
                </c:pt>
                <c:pt idx="2797">
                  <c:v>4</c:v>
                </c:pt>
                <c:pt idx="2798">
                  <c:v>8</c:v>
                </c:pt>
                <c:pt idx="2799">
                  <c:v>7</c:v>
                </c:pt>
                <c:pt idx="2800">
                  <c:v>12</c:v>
                </c:pt>
                <c:pt idx="2801">
                  <c:v>4</c:v>
                </c:pt>
                <c:pt idx="2802">
                  <c:v>6</c:v>
                </c:pt>
                <c:pt idx="2803">
                  <c:v>12</c:v>
                </c:pt>
                <c:pt idx="2804">
                  <c:v>9</c:v>
                </c:pt>
                <c:pt idx="2805">
                  <c:v>9</c:v>
                </c:pt>
                <c:pt idx="2806">
                  <c:v>10</c:v>
                </c:pt>
                <c:pt idx="2807">
                  <c:v>7</c:v>
                </c:pt>
                <c:pt idx="2808">
                  <c:v>15</c:v>
                </c:pt>
                <c:pt idx="2809">
                  <c:v>8</c:v>
                </c:pt>
                <c:pt idx="2810">
                  <c:v>11</c:v>
                </c:pt>
                <c:pt idx="2811">
                  <c:v>10</c:v>
                </c:pt>
                <c:pt idx="2812">
                  <c:v>11</c:v>
                </c:pt>
                <c:pt idx="2813">
                  <c:v>14</c:v>
                </c:pt>
                <c:pt idx="2814">
                  <c:v>9</c:v>
                </c:pt>
                <c:pt idx="2815">
                  <c:v>7</c:v>
                </c:pt>
                <c:pt idx="2816">
                  <c:v>9</c:v>
                </c:pt>
                <c:pt idx="2817">
                  <c:v>8</c:v>
                </c:pt>
                <c:pt idx="2818">
                  <c:v>10</c:v>
                </c:pt>
                <c:pt idx="2819">
                  <c:v>4</c:v>
                </c:pt>
                <c:pt idx="2820">
                  <c:v>10</c:v>
                </c:pt>
                <c:pt idx="2821">
                  <c:v>11</c:v>
                </c:pt>
                <c:pt idx="2822">
                  <c:v>10</c:v>
                </c:pt>
                <c:pt idx="2823">
                  <c:v>13</c:v>
                </c:pt>
                <c:pt idx="2824">
                  <c:v>7</c:v>
                </c:pt>
                <c:pt idx="2825">
                  <c:v>9</c:v>
                </c:pt>
                <c:pt idx="2826">
                  <c:v>6</c:v>
                </c:pt>
                <c:pt idx="2827">
                  <c:v>12</c:v>
                </c:pt>
                <c:pt idx="2828">
                  <c:v>9</c:v>
                </c:pt>
                <c:pt idx="2829">
                  <c:v>10</c:v>
                </c:pt>
                <c:pt idx="2830">
                  <c:v>9</c:v>
                </c:pt>
                <c:pt idx="2831">
                  <c:v>11</c:v>
                </c:pt>
                <c:pt idx="2832">
                  <c:v>12</c:v>
                </c:pt>
                <c:pt idx="2833">
                  <c:v>13</c:v>
                </c:pt>
                <c:pt idx="2834">
                  <c:v>9</c:v>
                </c:pt>
                <c:pt idx="2835">
                  <c:v>4</c:v>
                </c:pt>
                <c:pt idx="2836">
                  <c:v>12</c:v>
                </c:pt>
                <c:pt idx="2837">
                  <c:v>4</c:v>
                </c:pt>
                <c:pt idx="2838">
                  <c:v>14</c:v>
                </c:pt>
                <c:pt idx="2839">
                  <c:v>6</c:v>
                </c:pt>
                <c:pt idx="2840">
                  <c:v>12</c:v>
                </c:pt>
                <c:pt idx="2841">
                  <c:v>12</c:v>
                </c:pt>
                <c:pt idx="2842">
                  <c:v>1</c:v>
                </c:pt>
                <c:pt idx="2843">
                  <c:v>13</c:v>
                </c:pt>
                <c:pt idx="2844">
                  <c:v>9</c:v>
                </c:pt>
                <c:pt idx="2845">
                  <c:v>7</c:v>
                </c:pt>
                <c:pt idx="2846">
                  <c:v>5</c:v>
                </c:pt>
                <c:pt idx="2847">
                  <c:v>6</c:v>
                </c:pt>
                <c:pt idx="2848">
                  <c:v>15</c:v>
                </c:pt>
                <c:pt idx="2849">
                  <c:v>10</c:v>
                </c:pt>
                <c:pt idx="2850">
                  <c:v>7</c:v>
                </c:pt>
                <c:pt idx="2851">
                  <c:v>8</c:v>
                </c:pt>
                <c:pt idx="2852">
                  <c:v>11</c:v>
                </c:pt>
                <c:pt idx="2853">
                  <c:v>4</c:v>
                </c:pt>
                <c:pt idx="2854">
                  <c:v>9</c:v>
                </c:pt>
                <c:pt idx="2855">
                  <c:v>5</c:v>
                </c:pt>
                <c:pt idx="2856">
                  <c:v>6</c:v>
                </c:pt>
                <c:pt idx="2857">
                  <c:v>7</c:v>
                </c:pt>
                <c:pt idx="2858">
                  <c:v>9</c:v>
                </c:pt>
                <c:pt idx="2859">
                  <c:v>8</c:v>
                </c:pt>
                <c:pt idx="2860">
                  <c:v>5</c:v>
                </c:pt>
                <c:pt idx="2861">
                  <c:v>14</c:v>
                </c:pt>
                <c:pt idx="2862">
                  <c:v>11</c:v>
                </c:pt>
                <c:pt idx="2863">
                  <c:v>5</c:v>
                </c:pt>
                <c:pt idx="2864">
                  <c:v>8</c:v>
                </c:pt>
                <c:pt idx="2865">
                  <c:v>11</c:v>
                </c:pt>
                <c:pt idx="2866">
                  <c:v>10</c:v>
                </c:pt>
                <c:pt idx="2867">
                  <c:v>10</c:v>
                </c:pt>
                <c:pt idx="2868">
                  <c:v>9</c:v>
                </c:pt>
                <c:pt idx="2869">
                  <c:v>10</c:v>
                </c:pt>
                <c:pt idx="2870">
                  <c:v>7</c:v>
                </c:pt>
                <c:pt idx="2871">
                  <c:v>6</c:v>
                </c:pt>
                <c:pt idx="2872">
                  <c:v>5</c:v>
                </c:pt>
                <c:pt idx="2873">
                  <c:v>14</c:v>
                </c:pt>
                <c:pt idx="2874">
                  <c:v>8</c:v>
                </c:pt>
                <c:pt idx="2875">
                  <c:v>4</c:v>
                </c:pt>
                <c:pt idx="2876">
                  <c:v>11</c:v>
                </c:pt>
                <c:pt idx="2877">
                  <c:v>10</c:v>
                </c:pt>
                <c:pt idx="2878">
                  <c:v>8</c:v>
                </c:pt>
                <c:pt idx="2879">
                  <c:v>7</c:v>
                </c:pt>
                <c:pt idx="2880">
                  <c:v>5</c:v>
                </c:pt>
                <c:pt idx="2881">
                  <c:v>8</c:v>
                </c:pt>
                <c:pt idx="2882">
                  <c:v>9</c:v>
                </c:pt>
                <c:pt idx="2883">
                  <c:v>10</c:v>
                </c:pt>
                <c:pt idx="2884">
                  <c:v>8</c:v>
                </c:pt>
                <c:pt idx="2885">
                  <c:v>6</c:v>
                </c:pt>
                <c:pt idx="2886">
                  <c:v>7</c:v>
                </c:pt>
                <c:pt idx="2887">
                  <c:v>9</c:v>
                </c:pt>
                <c:pt idx="2888">
                  <c:v>14</c:v>
                </c:pt>
                <c:pt idx="2889">
                  <c:v>8</c:v>
                </c:pt>
                <c:pt idx="2890">
                  <c:v>9</c:v>
                </c:pt>
                <c:pt idx="2891">
                  <c:v>13</c:v>
                </c:pt>
                <c:pt idx="2892">
                  <c:v>9</c:v>
                </c:pt>
                <c:pt idx="2893">
                  <c:v>12</c:v>
                </c:pt>
                <c:pt idx="2894">
                  <c:v>13</c:v>
                </c:pt>
                <c:pt idx="2895">
                  <c:v>9</c:v>
                </c:pt>
                <c:pt idx="2896">
                  <c:v>7</c:v>
                </c:pt>
                <c:pt idx="2897">
                  <c:v>6</c:v>
                </c:pt>
                <c:pt idx="2898">
                  <c:v>8</c:v>
                </c:pt>
                <c:pt idx="2899">
                  <c:v>16</c:v>
                </c:pt>
                <c:pt idx="2900">
                  <c:v>15</c:v>
                </c:pt>
                <c:pt idx="2901">
                  <c:v>14</c:v>
                </c:pt>
                <c:pt idx="2902">
                  <c:v>5</c:v>
                </c:pt>
                <c:pt idx="2903">
                  <c:v>3</c:v>
                </c:pt>
                <c:pt idx="2904">
                  <c:v>20</c:v>
                </c:pt>
                <c:pt idx="2905">
                  <c:v>4</c:v>
                </c:pt>
                <c:pt idx="2906">
                  <c:v>6</c:v>
                </c:pt>
                <c:pt idx="2907">
                  <c:v>7</c:v>
                </c:pt>
                <c:pt idx="2908">
                  <c:v>9</c:v>
                </c:pt>
                <c:pt idx="2909">
                  <c:v>6</c:v>
                </c:pt>
                <c:pt idx="2910">
                  <c:v>6</c:v>
                </c:pt>
                <c:pt idx="2911">
                  <c:v>9</c:v>
                </c:pt>
                <c:pt idx="2912">
                  <c:v>15</c:v>
                </c:pt>
                <c:pt idx="2913">
                  <c:v>10</c:v>
                </c:pt>
                <c:pt idx="2914">
                  <c:v>10</c:v>
                </c:pt>
                <c:pt idx="2915">
                  <c:v>8</c:v>
                </c:pt>
                <c:pt idx="2916">
                  <c:v>5</c:v>
                </c:pt>
                <c:pt idx="2917">
                  <c:v>4</c:v>
                </c:pt>
                <c:pt idx="2918">
                  <c:v>14</c:v>
                </c:pt>
                <c:pt idx="2919">
                  <c:v>10</c:v>
                </c:pt>
                <c:pt idx="2920">
                  <c:v>6</c:v>
                </c:pt>
                <c:pt idx="2921">
                  <c:v>12</c:v>
                </c:pt>
                <c:pt idx="2922">
                  <c:v>12</c:v>
                </c:pt>
                <c:pt idx="2923">
                  <c:v>9</c:v>
                </c:pt>
                <c:pt idx="2924">
                  <c:v>9</c:v>
                </c:pt>
                <c:pt idx="2925">
                  <c:v>8</c:v>
                </c:pt>
                <c:pt idx="2926">
                  <c:v>9</c:v>
                </c:pt>
                <c:pt idx="2927">
                  <c:v>9</c:v>
                </c:pt>
                <c:pt idx="2928">
                  <c:v>6</c:v>
                </c:pt>
                <c:pt idx="2929">
                  <c:v>10</c:v>
                </c:pt>
                <c:pt idx="2930">
                  <c:v>7</c:v>
                </c:pt>
                <c:pt idx="2931">
                  <c:v>9</c:v>
                </c:pt>
                <c:pt idx="2932">
                  <c:v>9</c:v>
                </c:pt>
                <c:pt idx="2933">
                  <c:v>8</c:v>
                </c:pt>
                <c:pt idx="2934">
                  <c:v>13</c:v>
                </c:pt>
                <c:pt idx="2935">
                  <c:v>6</c:v>
                </c:pt>
                <c:pt idx="2936">
                  <c:v>5</c:v>
                </c:pt>
                <c:pt idx="2937">
                  <c:v>10</c:v>
                </c:pt>
                <c:pt idx="2938">
                  <c:v>8</c:v>
                </c:pt>
                <c:pt idx="2939">
                  <c:v>13</c:v>
                </c:pt>
                <c:pt idx="2940">
                  <c:v>6</c:v>
                </c:pt>
                <c:pt idx="2941">
                  <c:v>8</c:v>
                </c:pt>
                <c:pt idx="2942">
                  <c:v>12</c:v>
                </c:pt>
                <c:pt idx="2943">
                  <c:v>10</c:v>
                </c:pt>
                <c:pt idx="2944">
                  <c:v>13</c:v>
                </c:pt>
                <c:pt idx="2945">
                  <c:v>14</c:v>
                </c:pt>
                <c:pt idx="2946">
                  <c:v>6</c:v>
                </c:pt>
                <c:pt idx="2947">
                  <c:v>8</c:v>
                </c:pt>
                <c:pt idx="2948">
                  <c:v>6</c:v>
                </c:pt>
                <c:pt idx="2949">
                  <c:v>5</c:v>
                </c:pt>
                <c:pt idx="2950">
                  <c:v>5</c:v>
                </c:pt>
                <c:pt idx="2951">
                  <c:v>4</c:v>
                </c:pt>
                <c:pt idx="2952">
                  <c:v>8</c:v>
                </c:pt>
                <c:pt idx="2953">
                  <c:v>7</c:v>
                </c:pt>
                <c:pt idx="2954">
                  <c:v>10</c:v>
                </c:pt>
                <c:pt idx="2955">
                  <c:v>7</c:v>
                </c:pt>
                <c:pt idx="2956">
                  <c:v>8</c:v>
                </c:pt>
                <c:pt idx="2957">
                  <c:v>8</c:v>
                </c:pt>
                <c:pt idx="2958">
                  <c:v>11</c:v>
                </c:pt>
                <c:pt idx="2959">
                  <c:v>8</c:v>
                </c:pt>
                <c:pt idx="2960">
                  <c:v>7</c:v>
                </c:pt>
                <c:pt idx="2961">
                  <c:v>10</c:v>
                </c:pt>
                <c:pt idx="2962">
                  <c:v>6</c:v>
                </c:pt>
                <c:pt idx="2963">
                  <c:v>7</c:v>
                </c:pt>
                <c:pt idx="2964">
                  <c:v>11</c:v>
                </c:pt>
                <c:pt idx="2965">
                  <c:v>15</c:v>
                </c:pt>
                <c:pt idx="2966">
                  <c:v>7</c:v>
                </c:pt>
                <c:pt idx="2967">
                  <c:v>4</c:v>
                </c:pt>
                <c:pt idx="2968">
                  <c:v>7</c:v>
                </c:pt>
                <c:pt idx="2969">
                  <c:v>13</c:v>
                </c:pt>
                <c:pt idx="2970">
                  <c:v>8</c:v>
                </c:pt>
                <c:pt idx="2971">
                  <c:v>8</c:v>
                </c:pt>
                <c:pt idx="2972">
                  <c:v>6</c:v>
                </c:pt>
                <c:pt idx="2973">
                  <c:v>8</c:v>
                </c:pt>
                <c:pt idx="2974">
                  <c:v>9</c:v>
                </c:pt>
                <c:pt idx="2975">
                  <c:v>4</c:v>
                </c:pt>
                <c:pt idx="2976">
                  <c:v>10</c:v>
                </c:pt>
                <c:pt idx="2977">
                  <c:v>5</c:v>
                </c:pt>
                <c:pt idx="2978">
                  <c:v>8</c:v>
                </c:pt>
                <c:pt idx="2979">
                  <c:v>4</c:v>
                </c:pt>
                <c:pt idx="2980">
                  <c:v>5</c:v>
                </c:pt>
                <c:pt idx="2981">
                  <c:v>8</c:v>
                </c:pt>
                <c:pt idx="2982">
                  <c:v>8</c:v>
                </c:pt>
                <c:pt idx="2983">
                  <c:v>7</c:v>
                </c:pt>
                <c:pt idx="2984">
                  <c:v>7</c:v>
                </c:pt>
                <c:pt idx="2985">
                  <c:v>7</c:v>
                </c:pt>
                <c:pt idx="2986">
                  <c:v>5</c:v>
                </c:pt>
                <c:pt idx="2987">
                  <c:v>9</c:v>
                </c:pt>
                <c:pt idx="2988">
                  <c:v>7</c:v>
                </c:pt>
                <c:pt idx="2989">
                  <c:v>9</c:v>
                </c:pt>
                <c:pt idx="2990">
                  <c:v>7</c:v>
                </c:pt>
                <c:pt idx="2991">
                  <c:v>5</c:v>
                </c:pt>
                <c:pt idx="2992">
                  <c:v>3</c:v>
                </c:pt>
                <c:pt idx="2993">
                  <c:v>8</c:v>
                </c:pt>
                <c:pt idx="2994">
                  <c:v>9</c:v>
                </c:pt>
                <c:pt idx="2995">
                  <c:v>6</c:v>
                </c:pt>
                <c:pt idx="2996">
                  <c:v>11</c:v>
                </c:pt>
                <c:pt idx="2997">
                  <c:v>8</c:v>
                </c:pt>
                <c:pt idx="2998">
                  <c:v>2</c:v>
                </c:pt>
                <c:pt idx="2999">
                  <c:v>11</c:v>
                </c:pt>
                <c:pt idx="3000">
                  <c:v>7</c:v>
                </c:pt>
                <c:pt idx="3001">
                  <c:v>6</c:v>
                </c:pt>
                <c:pt idx="3002">
                  <c:v>10</c:v>
                </c:pt>
                <c:pt idx="3003">
                  <c:v>6</c:v>
                </c:pt>
                <c:pt idx="3004">
                  <c:v>8</c:v>
                </c:pt>
                <c:pt idx="3005">
                  <c:v>8</c:v>
                </c:pt>
                <c:pt idx="3006">
                  <c:v>13</c:v>
                </c:pt>
                <c:pt idx="3007">
                  <c:v>12</c:v>
                </c:pt>
                <c:pt idx="3008">
                  <c:v>12</c:v>
                </c:pt>
                <c:pt idx="3009">
                  <c:v>6</c:v>
                </c:pt>
                <c:pt idx="3010">
                  <c:v>11</c:v>
                </c:pt>
                <c:pt idx="3011">
                  <c:v>4</c:v>
                </c:pt>
                <c:pt idx="3012">
                  <c:v>8</c:v>
                </c:pt>
                <c:pt idx="3013">
                  <c:v>8</c:v>
                </c:pt>
                <c:pt idx="3014">
                  <c:v>4</c:v>
                </c:pt>
                <c:pt idx="3015">
                  <c:v>4</c:v>
                </c:pt>
                <c:pt idx="3016">
                  <c:v>5</c:v>
                </c:pt>
                <c:pt idx="3017">
                  <c:v>4</c:v>
                </c:pt>
                <c:pt idx="3018">
                  <c:v>10</c:v>
                </c:pt>
                <c:pt idx="3019">
                  <c:v>8</c:v>
                </c:pt>
                <c:pt idx="3020">
                  <c:v>9</c:v>
                </c:pt>
                <c:pt idx="3021">
                  <c:v>8</c:v>
                </c:pt>
                <c:pt idx="3022">
                  <c:v>13</c:v>
                </c:pt>
                <c:pt idx="3023">
                  <c:v>5</c:v>
                </c:pt>
                <c:pt idx="3024">
                  <c:v>7</c:v>
                </c:pt>
                <c:pt idx="3025">
                  <c:v>6</c:v>
                </c:pt>
                <c:pt idx="3026">
                  <c:v>8</c:v>
                </c:pt>
                <c:pt idx="3027">
                  <c:v>7</c:v>
                </c:pt>
                <c:pt idx="3028">
                  <c:v>4</c:v>
                </c:pt>
                <c:pt idx="3029">
                  <c:v>11</c:v>
                </c:pt>
                <c:pt idx="3030">
                  <c:v>8</c:v>
                </c:pt>
                <c:pt idx="3031">
                  <c:v>11</c:v>
                </c:pt>
                <c:pt idx="3032">
                  <c:v>8</c:v>
                </c:pt>
                <c:pt idx="3033">
                  <c:v>12</c:v>
                </c:pt>
                <c:pt idx="3034">
                  <c:v>8</c:v>
                </c:pt>
                <c:pt idx="3035">
                  <c:v>9</c:v>
                </c:pt>
                <c:pt idx="3036">
                  <c:v>11</c:v>
                </c:pt>
                <c:pt idx="3037">
                  <c:v>13</c:v>
                </c:pt>
                <c:pt idx="3038">
                  <c:v>7</c:v>
                </c:pt>
                <c:pt idx="3039">
                  <c:v>8</c:v>
                </c:pt>
                <c:pt idx="3040">
                  <c:v>11</c:v>
                </c:pt>
                <c:pt idx="3041">
                  <c:v>11</c:v>
                </c:pt>
                <c:pt idx="3042">
                  <c:v>2</c:v>
                </c:pt>
                <c:pt idx="3043">
                  <c:v>11</c:v>
                </c:pt>
                <c:pt idx="3044">
                  <c:v>10</c:v>
                </c:pt>
                <c:pt idx="3045">
                  <c:v>9</c:v>
                </c:pt>
                <c:pt idx="3046">
                  <c:v>11</c:v>
                </c:pt>
                <c:pt idx="3047">
                  <c:v>10</c:v>
                </c:pt>
                <c:pt idx="3048">
                  <c:v>8</c:v>
                </c:pt>
                <c:pt idx="3049">
                  <c:v>12</c:v>
                </c:pt>
                <c:pt idx="3050">
                  <c:v>10</c:v>
                </c:pt>
                <c:pt idx="3051">
                  <c:v>3</c:v>
                </c:pt>
                <c:pt idx="3052">
                  <c:v>7</c:v>
                </c:pt>
                <c:pt idx="3053">
                  <c:v>5</c:v>
                </c:pt>
                <c:pt idx="3054">
                  <c:v>4</c:v>
                </c:pt>
                <c:pt idx="3055">
                  <c:v>6</c:v>
                </c:pt>
                <c:pt idx="3056">
                  <c:v>7</c:v>
                </c:pt>
                <c:pt idx="3057">
                  <c:v>9</c:v>
                </c:pt>
                <c:pt idx="3058">
                  <c:v>12</c:v>
                </c:pt>
                <c:pt idx="3059">
                  <c:v>10</c:v>
                </c:pt>
                <c:pt idx="3060">
                  <c:v>17</c:v>
                </c:pt>
                <c:pt idx="3061">
                  <c:v>7</c:v>
                </c:pt>
                <c:pt idx="3062">
                  <c:v>4</c:v>
                </c:pt>
                <c:pt idx="3063">
                  <c:v>12</c:v>
                </c:pt>
                <c:pt idx="3064">
                  <c:v>11</c:v>
                </c:pt>
                <c:pt idx="3065">
                  <c:v>6</c:v>
                </c:pt>
                <c:pt idx="3066">
                  <c:v>8</c:v>
                </c:pt>
                <c:pt idx="3067">
                  <c:v>7</c:v>
                </c:pt>
                <c:pt idx="3068">
                  <c:v>4</c:v>
                </c:pt>
                <c:pt idx="3069">
                  <c:v>7</c:v>
                </c:pt>
                <c:pt idx="3070">
                  <c:v>7</c:v>
                </c:pt>
                <c:pt idx="3071">
                  <c:v>16</c:v>
                </c:pt>
                <c:pt idx="3072">
                  <c:v>4</c:v>
                </c:pt>
                <c:pt idx="3073">
                  <c:v>6</c:v>
                </c:pt>
                <c:pt idx="3074">
                  <c:v>8</c:v>
                </c:pt>
                <c:pt idx="3075">
                  <c:v>5</c:v>
                </c:pt>
                <c:pt idx="3076">
                  <c:v>13</c:v>
                </c:pt>
                <c:pt idx="3077">
                  <c:v>11</c:v>
                </c:pt>
                <c:pt idx="3078">
                  <c:v>9</c:v>
                </c:pt>
                <c:pt idx="3079">
                  <c:v>9</c:v>
                </c:pt>
                <c:pt idx="3080">
                  <c:v>10</c:v>
                </c:pt>
                <c:pt idx="3081">
                  <c:v>11</c:v>
                </c:pt>
                <c:pt idx="3082">
                  <c:v>9</c:v>
                </c:pt>
                <c:pt idx="3083">
                  <c:v>7</c:v>
                </c:pt>
                <c:pt idx="3084">
                  <c:v>11</c:v>
                </c:pt>
                <c:pt idx="3085">
                  <c:v>5</c:v>
                </c:pt>
                <c:pt idx="3086">
                  <c:v>9</c:v>
                </c:pt>
                <c:pt idx="3087">
                  <c:v>7</c:v>
                </c:pt>
                <c:pt idx="3088">
                  <c:v>9</c:v>
                </c:pt>
                <c:pt idx="3089">
                  <c:v>6</c:v>
                </c:pt>
                <c:pt idx="3090">
                  <c:v>13</c:v>
                </c:pt>
                <c:pt idx="3091">
                  <c:v>9</c:v>
                </c:pt>
                <c:pt idx="3092">
                  <c:v>10</c:v>
                </c:pt>
                <c:pt idx="3093">
                  <c:v>7</c:v>
                </c:pt>
                <c:pt idx="3094">
                  <c:v>5</c:v>
                </c:pt>
                <c:pt idx="3095">
                  <c:v>10</c:v>
                </c:pt>
                <c:pt idx="3096">
                  <c:v>8</c:v>
                </c:pt>
                <c:pt idx="3097">
                  <c:v>4</c:v>
                </c:pt>
                <c:pt idx="3098">
                  <c:v>8</c:v>
                </c:pt>
                <c:pt idx="3099">
                  <c:v>8</c:v>
                </c:pt>
                <c:pt idx="3100">
                  <c:v>11</c:v>
                </c:pt>
                <c:pt idx="3101">
                  <c:v>12</c:v>
                </c:pt>
                <c:pt idx="3102">
                  <c:v>8</c:v>
                </c:pt>
                <c:pt idx="3103">
                  <c:v>10</c:v>
                </c:pt>
                <c:pt idx="3104">
                  <c:v>4</c:v>
                </c:pt>
                <c:pt idx="3105">
                  <c:v>10</c:v>
                </c:pt>
                <c:pt idx="3106">
                  <c:v>9</c:v>
                </c:pt>
                <c:pt idx="3107">
                  <c:v>3</c:v>
                </c:pt>
                <c:pt idx="3108">
                  <c:v>9</c:v>
                </c:pt>
                <c:pt idx="3109">
                  <c:v>12</c:v>
                </c:pt>
                <c:pt idx="3110">
                  <c:v>16</c:v>
                </c:pt>
                <c:pt idx="3111">
                  <c:v>10</c:v>
                </c:pt>
                <c:pt idx="3112">
                  <c:v>3</c:v>
                </c:pt>
                <c:pt idx="3113">
                  <c:v>8</c:v>
                </c:pt>
                <c:pt idx="3114">
                  <c:v>5</c:v>
                </c:pt>
                <c:pt idx="3115">
                  <c:v>7</c:v>
                </c:pt>
                <c:pt idx="3116">
                  <c:v>8</c:v>
                </c:pt>
                <c:pt idx="3117">
                  <c:v>15</c:v>
                </c:pt>
                <c:pt idx="3118">
                  <c:v>5</c:v>
                </c:pt>
                <c:pt idx="3119">
                  <c:v>8</c:v>
                </c:pt>
                <c:pt idx="3120">
                  <c:v>5</c:v>
                </c:pt>
                <c:pt idx="3121">
                  <c:v>9</c:v>
                </c:pt>
                <c:pt idx="3122">
                  <c:v>10</c:v>
                </c:pt>
                <c:pt idx="3123">
                  <c:v>11</c:v>
                </c:pt>
                <c:pt idx="3124">
                  <c:v>7</c:v>
                </c:pt>
                <c:pt idx="3125">
                  <c:v>6</c:v>
                </c:pt>
                <c:pt idx="3126">
                  <c:v>9</c:v>
                </c:pt>
                <c:pt idx="3127">
                  <c:v>7</c:v>
                </c:pt>
                <c:pt idx="3128">
                  <c:v>14</c:v>
                </c:pt>
                <c:pt idx="3129">
                  <c:v>11</c:v>
                </c:pt>
                <c:pt idx="3130">
                  <c:v>3</c:v>
                </c:pt>
                <c:pt idx="3131">
                  <c:v>3</c:v>
                </c:pt>
                <c:pt idx="3132">
                  <c:v>6</c:v>
                </c:pt>
                <c:pt idx="3133">
                  <c:v>7</c:v>
                </c:pt>
                <c:pt idx="3134">
                  <c:v>4</c:v>
                </c:pt>
                <c:pt idx="3135">
                  <c:v>8</c:v>
                </c:pt>
                <c:pt idx="3136">
                  <c:v>7</c:v>
                </c:pt>
                <c:pt idx="3137">
                  <c:v>8</c:v>
                </c:pt>
                <c:pt idx="3138">
                  <c:v>8</c:v>
                </c:pt>
                <c:pt idx="3139">
                  <c:v>5</c:v>
                </c:pt>
                <c:pt idx="3140">
                  <c:v>8</c:v>
                </c:pt>
                <c:pt idx="3141">
                  <c:v>11</c:v>
                </c:pt>
                <c:pt idx="3142">
                  <c:v>3</c:v>
                </c:pt>
                <c:pt idx="3143">
                  <c:v>5</c:v>
                </c:pt>
                <c:pt idx="3144">
                  <c:v>11</c:v>
                </c:pt>
                <c:pt idx="3145">
                  <c:v>14</c:v>
                </c:pt>
                <c:pt idx="3146">
                  <c:v>8</c:v>
                </c:pt>
                <c:pt idx="3147">
                  <c:v>11</c:v>
                </c:pt>
                <c:pt idx="3148">
                  <c:v>7</c:v>
                </c:pt>
                <c:pt idx="3149">
                  <c:v>6</c:v>
                </c:pt>
                <c:pt idx="3150">
                  <c:v>11</c:v>
                </c:pt>
                <c:pt idx="3151">
                  <c:v>8</c:v>
                </c:pt>
                <c:pt idx="3152">
                  <c:v>5</c:v>
                </c:pt>
                <c:pt idx="3153">
                  <c:v>5</c:v>
                </c:pt>
                <c:pt idx="3154">
                  <c:v>12</c:v>
                </c:pt>
                <c:pt idx="3155">
                  <c:v>3</c:v>
                </c:pt>
                <c:pt idx="3156">
                  <c:v>9</c:v>
                </c:pt>
                <c:pt idx="3157">
                  <c:v>6</c:v>
                </c:pt>
                <c:pt idx="3158">
                  <c:v>5</c:v>
                </c:pt>
                <c:pt idx="3159">
                  <c:v>9</c:v>
                </c:pt>
                <c:pt idx="3160">
                  <c:v>6</c:v>
                </c:pt>
                <c:pt idx="3161">
                  <c:v>6</c:v>
                </c:pt>
                <c:pt idx="3162">
                  <c:v>8</c:v>
                </c:pt>
                <c:pt idx="3163">
                  <c:v>7</c:v>
                </c:pt>
                <c:pt idx="3164">
                  <c:v>9</c:v>
                </c:pt>
                <c:pt idx="3165">
                  <c:v>5</c:v>
                </c:pt>
                <c:pt idx="3166">
                  <c:v>4</c:v>
                </c:pt>
                <c:pt idx="3167">
                  <c:v>7</c:v>
                </c:pt>
                <c:pt idx="3168">
                  <c:v>5</c:v>
                </c:pt>
                <c:pt idx="3169">
                  <c:v>7</c:v>
                </c:pt>
                <c:pt idx="3170">
                  <c:v>11</c:v>
                </c:pt>
                <c:pt idx="3171">
                  <c:v>2</c:v>
                </c:pt>
                <c:pt idx="3172">
                  <c:v>3</c:v>
                </c:pt>
                <c:pt idx="3173">
                  <c:v>6</c:v>
                </c:pt>
                <c:pt idx="3174">
                  <c:v>10</c:v>
                </c:pt>
                <c:pt idx="3175">
                  <c:v>8</c:v>
                </c:pt>
                <c:pt idx="3176">
                  <c:v>7</c:v>
                </c:pt>
                <c:pt idx="3177">
                  <c:v>9</c:v>
                </c:pt>
                <c:pt idx="3178">
                  <c:v>9</c:v>
                </c:pt>
                <c:pt idx="3179">
                  <c:v>11</c:v>
                </c:pt>
                <c:pt idx="3180">
                  <c:v>4</c:v>
                </c:pt>
                <c:pt idx="3181">
                  <c:v>8</c:v>
                </c:pt>
                <c:pt idx="3182">
                  <c:v>7</c:v>
                </c:pt>
                <c:pt idx="3183">
                  <c:v>4</c:v>
                </c:pt>
                <c:pt idx="3184">
                  <c:v>9</c:v>
                </c:pt>
                <c:pt idx="3185">
                  <c:v>5</c:v>
                </c:pt>
                <c:pt idx="3186">
                  <c:v>7</c:v>
                </c:pt>
                <c:pt idx="3187">
                  <c:v>6</c:v>
                </c:pt>
                <c:pt idx="3188">
                  <c:v>7</c:v>
                </c:pt>
                <c:pt idx="3189">
                  <c:v>4</c:v>
                </c:pt>
                <c:pt idx="3190">
                  <c:v>5</c:v>
                </c:pt>
                <c:pt idx="3191">
                  <c:v>6</c:v>
                </c:pt>
                <c:pt idx="3192">
                  <c:v>12</c:v>
                </c:pt>
                <c:pt idx="3193">
                  <c:v>5</c:v>
                </c:pt>
                <c:pt idx="3194">
                  <c:v>8</c:v>
                </c:pt>
                <c:pt idx="3195">
                  <c:v>6</c:v>
                </c:pt>
                <c:pt idx="3196">
                  <c:v>5</c:v>
                </c:pt>
                <c:pt idx="3197">
                  <c:v>9</c:v>
                </c:pt>
                <c:pt idx="3198">
                  <c:v>4</c:v>
                </c:pt>
                <c:pt idx="3199">
                  <c:v>6</c:v>
                </c:pt>
                <c:pt idx="3200">
                  <c:v>4</c:v>
                </c:pt>
                <c:pt idx="3201">
                  <c:v>9</c:v>
                </c:pt>
                <c:pt idx="3202">
                  <c:v>8</c:v>
                </c:pt>
                <c:pt idx="3203">
                  <c:v>7</c:v>
                </c:pt>
                <c:pt idx="3204">
                  <c:v>12</c:v>
                </c:pt>
                <c:pt idx="3205">
                  <c:v>11</c:v>
                </c:pt>
                <c:pt idx="3206">
                  <c:v>7</c:v>
                </c:pt>
                <c:pt idx="3207">
                  <c:v>7</c:v>
                </c:pt>
                <c:pt idx="3208">
                  <c:v>7</c:v>
                </c:pt>
                <c:pt idx="3209">
                  <c:v>5</c:v>
                </c:pt>
                <c:pt idx="3210">
                  <c:v>11</c:v>
                </c:pt>
                <c:pt idx="3211">
                  <c:v>8</c:v>
                </c:pt>
                <c:pt idx="3212">
                  <c:v>10</c:v>
                </c:pt>
                <c:pt idx="3213">
                  <c:v>4</c:v>
                </c:pt>
                <c:pt idx="3214">
                  <c:v>6</c:v>
                </c:pt>
                <c:pt idx="3215">
                  <c:v>13</c:v>
                </c:pt>
                <c:pt idx="3216">
                  <c:v>6</c:v>
                </c:pt>
                <c:pt idx="3217">
                  <c:v>5</c:v>
                </c:pt>
                <c:pt idx="3218">
                  <c:v>4</c:v>
                </c:pt>
                <c:pt idx="3219">
                  <c:v>12</c:v>
                </c:pt>
                <c:pt idx="3220">
                  <c:v>4</c:v>
                </c:pt>
                <c:pt idx="3221">
                  <c:v>4</c:v>
                </c:pt>
                <c:pt idx="3222">
                  <c:v>5</c:v>
                </c:pt>
                <c:pt idx="3223">
                  <c:v>6</c:v>
                </c:pt>
                <c:pt idx="3224">
                  <c:v>4</c:v>
                </c:pt>
                <c:pt idx="3225">
                  <c:v>3</c:v>
                </c:pt>
                <c:pt idx="3226">
                  <c:v>6</c:v>
                </c:pt>
                <c:pt idx="3227">
                  <c:v>4</c:v>
                </c:pt>
                <c:pt idx="3228">
                  <c:v>8</c:v>
                </c:pt>
                <c:pt idx="3229">
                  <c:v>6</c:v>
                </c:pt>
                <c:pt idx="3230">
                  <c:v>7</c:v>
                </c:pt>
                <c:pt idx="3231">
                  <c:v>10</c:v>
                </c:pt>
                <c:pt idx="3232">
                  <c:v>8</c:v>
                </c:pt>
                <c:pt idx="3233">
                  <c:v>9</c:v>
                </c:pt>
                <c:pt idx="3234">
                  <c:v>3</c:v>
                </c:pt>
                <c:pt idx="3235">
                  <c:v>9</c:v>
                </c:pt>
                <c:pt idx="3236">
                  <c:v>12</c:v>
                </c:pt>
                <c:pt idx="3237">
                  <c:v>12</c:v>
                </c:pt>
                <c:pt idx="3238">
                  <c:v>9</c:v>
                </c:pt>
                <c:pt idx="3239">
                  <c:v>7</c:v>
                </c:pt>
                <c:pt idx="3240">
                  <c:v>4</c:v>
                </c:pt>
                <c:pt idx="3241">
                  <c:v>7</c:v>
                </c:pt>
                <c:pt idx="3242">
                  <c:v>8</c:v>
                </c:pt>
                <c:pt idx="3243">
                  <c:v>2</c:v>
                </c:pt>
                <c:pt idx="3244">
                  <c:v>7</c:v>
                </c:pt>
                <c:pt idx="3245">
                  <c:v>4</c:v>
                </c:pt>
                <c:pt idx="3246">
                  <c:v>10</c:v>
                </c:pt>
                <c:pt idx="3247">
                  <c:v>10</c:v>
                </c:pt>
                <c:pt idx="3248">
                  <c:v>10</c:v>
                </c:pt>
                <c:pt idx="3249">
                  <c:v>9</c:v>
                </c:pt>
                <c:pt idx="3250">
                  <c:v>8</c:v>
                </c:pt>
                <c:pt idx="3251">
                  <c:v>12</c:v>
                </c:pt>
                <c:pt idx="3252">
                  <c:v>6</c:v>
                </c:pt>
                <c:pt idx="3253">
                  <c:v>2</c:v>
                </c:pt>
                <c:pt idx="3254">
                  <c:v>5</c:v>
                </c:pt>
                <c:pt idx="3255">
                  <c:v>4</c:v>
                </c:pt>
                <c:pt idx="3256">
                  <c:v>8</c:v>
                </c:pt>
                <c:pt idx="3257">
                  <c:v>6</c:v>
                </c:pt>
                <c:pt idx="3258">
                  <c:v>3</c:v>
                </c:pt>
                <c:pt idx="3259">
                  <c:v>9</c:v>
                </c:pt>
                <c:pt idx="3260">
                  <c:v>10</c:v>
                </c:pt>
                <c:pt idx="3261">
                  <c:v>7</c:v>
                </c:pt>
                <c:pt idx="3262">
                  <c:v>11</c:v>
                </c:pt>
                <c:pt idx="3263">
                  <c:v>8</c:v>
                </c:pt>
                <c:pt idx="3264">
                  <c:v>5</c:v>
                </c:pt>
                <c:pt idx="3265">
                  <c:v>10</c:v>
                </c:pt>
                <c:pt idx="3266">
                  <c:v>5</c:v>
                </c:pt>
                <c:pt idx="3267">
                  <c:v>8</c:v>
                </c:pt>
                <c:pt idx="3268">
                  <c:v>10</c:v>
                </c:pt>
                <c:pt idx="3269">
                  <c:v>10</c:v>
                </c:pt>
                <c:pt idx="3270">
                  <c:v>7</c:v>
                </c:pt>
                <c:pt idx="3271">
                  <c:v>8</c:v>
                </c:pt>
                <c:pt idx="3272">
                  <c:v>5</c:v>
                </c:pt>
                <c:pt idx="3273">
                  <c:v>7</c:v>
                </c:pt>
                <c:pt idx="3274">
                  <c:v>6</c:v>
                </c:pt>
                <c:pt idx="3275">
                  <c:v>9</c:v>
                </c:pt>
                <c:pt idx="3276">
                  <c:v>12</c:v>
                </c:pt>
                <c:pt idx="3277">
                  <c:v>8</c:v>
                </c:pt>
                <c:pt idx="3278">
                  <c:v>5</c:v>
                </c:pt>
                <c:pt idx="3279">
                  <c:v>10</c:v>
                </c:pt>
                <c:pt idx="3280">
                  <c:v>6</c:v>
                </c:pt>
                <c:pt idx="3281">
                  <c:v>4</c:v>
                </c:pt>
                <c:pt idx="3282">
                  <c:v>6</c:v>
                </c:pt>
                <c:pt idx="3283">
                  <c:v>5</c:v>
                </c:pt>
                <c:pt idx="3284">
                  <c:v>14</c:v>
                </c:pt>
                <c:pt idx="3285">
                  <c:v>4</c:v>
                </c:pt>
                <c:pt idx="3286">
                  <c:v>3</c:v>
                </c:pt>
                <c:pt idx="3287">
                  <c:v>6</c:v>
                </c:pt>
                <c:pt idx="3288">
                  <c:v>4</c:v>
                </c:pt>
                <c:pt idx="3289">
                  <c:v>7</c:v>
                </c:pt>
                <c:pt idx="3290">
                  <c:v>10</c:v>
                </c:pt>
                <c:pt idx="3291">
                  <c:v>7</c:v>
                </c:pt>
                <c:pt idx="3292">
                  <c:v>10</c:v>
                </c:pt>
                <c:pt idx="3293">
                  <c:v>4</c:v>
                </c:pt>
                <c:pt idx="3294">
                  <c:v>2</c:v>
                </c:pt>
                <c:pt idx="3295">
                  <c:v>4</c:v>
                </c:pt>
                <c:pt idx="3296">
                  <c:v>3</c:v>
                </c:pt>
                <c:pt idx="3297">
                  <c:v>5</c:v>
                </c:pt>
                <c:pt idx="3298">
                  <c:v>3</c:v>
                </c:pt>
                <c:pt idx="3299">
                  <c:v>11</c:v>
                </c:pt>
                <c:pt idx="3300">
                  <c:v>7</c:v>
                </c:pt>
                <c:pt idx="3301">
                  <c:v>14</c:v>
                </c:pt>
                <c:pt idx="3302">
                  <c:v>13</c:v>
                </c:pt>
                <c:pt idx="3303">
                  <c:v>8</c:v>
                </c:pt>
                <c:pt idx="3304">
                  <c:v>6</c:v>
                </c:pt>
                <c:pt idx="3305">
                  <c:v>12</c:v>
                </c:pt>
                <c:pt idx="3306">
                  <c:v>6</c:v>
                </c:pt>
                <c:pt idx="3307">
                  <c:v>6</c:v>
                </c:pt>
                <c:pt idx="3308">
                  <c:v>3</c:v>
                </c:pt>
                <c:pt idx="3309">
                  <c:v>3</c:v>
                </c:pt>
                <c:pt idx="3310">
                  <c:v>4</c:v>
                </c:pt>
                <c:pt idx="3311">
                  <c:v>4</c:v>
                </c:pt>
                <c:pt idx="3312">
                  <c:v>8</c:v>
                </c:pt>
                <c:pt idx="3313">
                  <c:v>6</c:v>
                </c:pt>
                <c:pt idx="3314">
                  <c:v>10</c:v>
                </c:pt>
                <c:pt idx="3315">
                  <c:v>7</c:v>
                </c:pt>
                <c:pt idx="3316">
                  <c:v>6</c:v>
                </c:pt>
                <c:pt idx="3317">
                  <c:v>5</c:v>
                </c:pt>
                <c:pt idx="3318">
                  <c:v>7</c:v>
                </c:pt>
                <c:pt idx="3319">
                  <c:v>7</c:v>
                </c:pt>
                <c:pt idx="3320">
                  <c:v>5</c:v>
                </c:pt>
                <c:pt idx="3321">
                  <c:v>7</c:v>
                </c:pt>
                <c:pt idx="3322">
                  <c:v>7</c:v>
                </c:pt>
                <c:pt idx="3323">
                  <c:v>5</c:v>
                </c:pt>
                <c:pt idx="3324">
                  <c:v>5</c:v>
                </c:pt>
                <c:pt idx="3325">
                  <c:v>5</c:v>
                </c:pt>
                <c:pt idx="3326">
                  <c:v>4</c:v>
                </c:pt>
                <c:pt idx="3327">
                  <c:v>5</c:v>
                </c:pt>
                <c:pt idx="3328">
                  <c:v>5</c:v>
                </c:pt>
                <c:pt idx="3329">
                  <c:v>9</c:v>
                </c:pt>
                <c:pt idx="3330">
                  <c:v>6</c:v>
                </c:pt>
                <c:pt idx="3331">
                  <c:v>5</c:v>
                </c:pt>
                <c:pt idx="3332">
                  <c:v>0</c:v>
                </c:pt>
                <c:pt idx="3333">
                  <c:v>11</c:v>
                </c:pt>
                <c:pt idx="3334">
                  <c:v>10</c:v>
                </c:pt>
                <c:pt idx="3335">
                  <c:v>6</c:v>
                </c:pt>
                <c:pt idx="3336">
                  <c:v>3</c:v>
                </c:pt>
                <c:pt idx="3337">
                  <c:v>5</c:v>
                </c:pt>
                <c:pt idx="3338">
                  <c:v>6</c:v>
                </c:pt>
                <c:pt idx="3339">
                  <c:v>5</c:v>
                </c:pt>
                <c:pt idx="3340">
                  <c:v>6</c:v>
                </c:pt>
                <c:pt idx="3341">
                  <c:v>8</c:v>
                </c:pt>
                <c:pt idx="3342">
                  <c:v>3</c:v>
                </c:pt>
                <c:pt idx="3343">
                  <c:v>3</c:v>
                </c:pt>
                <c:pt idx="3344">
                  <c:v>8</c:v>
                </c:pt>
                <c:pt idx="3345">
                  <c:v>7</c:v>
                </c:pt>
                <c:pt idx="3346">
                  <c:v>4</c:v>
                </c:pt>
                <c:pt idx="3347">
                  <c:v>4</c:v>
                </c:pt>
                <c:pt idx="3348">
                  <c:v>4</c:v>
                </c:pt>
                <c:pt idx="3349">
                  <c:v>8</c:v>
                </c:pt>
                <c:pt idx="3350">
                  <c:v>10</c:v>
                </c:pt>
                <c:pt idx="3351">
                  <c:v>3</c:v>
                </c:pt>
                <c:pt idx="3352">
                  <c:v>5</c:v>
                </c:pt>
                <c:pt idx="3353">
                  <c:v>10</c:v>
                </c:pt>
                <c:pt idx="3354">
                  <c:v>10</c:v>
                </c:pt>
                <c:pt idx="3355">
                  <c:v>7</c:v>
                </c:pt>
                <c:pt idx="3356">
                  <c:v>7</c:v>
                </c:pt>
                <c:pt idx="3357">
                  <c:v>9</c:v>
                </c:pt>
                <c:pt idx="3358">
                  <c:v>8</c:v>
                </c:pt>
                <c:pt idx="3359">
                  <c:v>5</c:v>
                </c:pt>
                <c:pt idx="3360">
                  <c:v>7</c:v>
                </c:pt>
                <c:pt idx="3361">
                  <c:v>15</c:v>
                </c:pt>
                <c:pt idx="3362">
                  <c:v>11</c:v>
                </c:pt>
                <c:pt idx="3363">
                  <c:v>6</c:v>
                </c:pt>
                <c:pt idx="3364">
                  <c:v>6</c:v>
                </c:pt>
                <c:pt idx="3365">
                  <c:v>4</c:v>
                </c:pt>
                <c:pt idx="3366">
                  <c:v>5</c:v>
                </c:pt>
                <c:pt idx="3367">
                  <c:v>6</c:v>
                </c:pt>
                <c:pt idx="3368">
                  <c:v>4</c:v>
                </c:pt>
                <c:pt idx="3369">
                  <c:v>5</c:v>
                </c:pt>
                <c:pt idx="3370">
                  <c:v>5</c:v>
                </c:pt>
                <c:pt idx="3371">
                  <c:v>9</c:v>
                </c:pt>
                <c:pt idx="3372">
                  <c:v>2</c:v>
                </c:pt>
                <c:pt idx="3373">
                  <c:v>4</c:v>
                </c:pt>
                <c:pt idx="3374">
                  <c:v>6</c:v>
                </c:pt>
                <c:pt idx="3375">
                  <c:v>3</c:v>
                </c:pt>
                <c:pt idx="3376">
                  <c:v>6</c:v>
                </c:pt>
                <c:pt idx="3377">
                  <c:v>7</c:v>
                </c:pt>
                <c:pt idx="3378">
                  <c:v>5</c:v>
                </c:pt>
                <c:pt idx="3379">
                  <c:v>3</c:v>
                </c:pt>
                <c:pt idx="3380">
                  <c:v>8</c:v>
                </c:pt>
                <c:pt idx="3381">
                  <c:v>4</c:v>
                </c:pt>
                <c:pt idx="3382">
                  <c:v>3</c:v>
                </c:pt>
                <c:pt idx="3383">
                  <c:v>6</c:v>
                </c:pt>
                <c:pt idx="3384">
                  <c:v>11</c:v>
                </c:pt>
                <c:pt idx="3385">
                  <c:v>6</c:v>
                </c:pt>
                <c:pt idx="3386">
                  <c:v>4</c:v>
                </c:pt>
                <c:pt idx="3387">
                  <c:v>10</c:v>
                </c:pt>
                <c:pt idx="3388">
                  <c:v>7</c:v>
                </c:pt>
                <c:pt idx="3389">
                  <c:v>7</c:v>
                </c:pt>
                <c:pt idx="3390">
                  <c:v>5</c:v>
                </c:pt>
                <c:pt idx="3391">
                  <c:v>10</c:v>
                </c:pt>
                <c:pt idx="3392">
                  <c:v>7</c:v>
                </c:pt>
                <c:pt idx="3393">
                  <c:v>8</c:v>
                </c:pt>
                <c:pt idx="3394">
                  <c:v>7</c:v>
                </c:pt>
                <c:pt idx="3395">
                  <c:v>6</c:v>
                </c:pt>
                <c:pt idx="3396">
                  <c:v>8</c:v>
                </c:pt>
                <c:pt idx="3397">
                  <c:v>11</c:v>
                </c:pt>
                <c:pt idx="3398">
                  <c:v>9</c:v>
                </c:pt>
                <c:pt idx="3399">
                  <c:v>2</c:v>
                </c:pt>
                <c:pt idx="3400">
                  <c:v>8</c:v>
                </c:pt>
                <c:pt idx="3401">
                  <c:v>5</c:v>
                </c:pt>
                <c:pt idx="3402">
                  <c:v>6</c:v>
                </c:pt>
                <c:pt idx="3403">
                  <c:v>6</c:v>
                </c:pt>
                <c:pt idx="3404">
                  <c:v>4</c:v>
                </c:pt>
                <c:pt idx="3405">
                  <c:v>9</c:v>
                </c:pt>
                <c:pt idx="3406">
                  <c:v>5</c:v>
                </c:pt>
                <c:pt idx="3407">
                  <c:v>3</c:v>
                </c:pt>
                <c:pt idx="3408">
                  <c:v>8</c:v>
                </c:pt>
                <c:pt idx="3409">
                  <c:v>5</c:v>
                </c:pt>
                <c:pt idx="3410">
                  <c:v>8</c:v>
                </c:pt>
                <c:pt idx="3411">
                  <c:v>10</c:v>
                </c:pt>
                <c:pt idx="3412">
                  <c:v>15</c:v>
                </c:pt>
                <c:pt idx="3413">
                  <c:v>4</c:v>
                </c:pt>
                <c:pt idx="3414">
                  <c:v>3</c:v>
                </c:pt>
                <c:pt idx="3415">
                  <c:v>11</c:v>
                </c:pt>
                <c:pt idx="3416">
                  <c:v>8</c:v>
                </c:pt>
                <c:pt idx="3417">
                  <c:v>4</c:v>
                </c:pt>
                <c:pt idx="3418">
                  <c:v>2</c:v>
                </c:pt>
                <c:pt idx="3419">
                  <c:v>8</c:v>
                </c:pt>
                <c:pt idx="3420">
                  <c:v>5</c:v>
                </c:pt>
                <c:pt idx="3421">
                  <c:v>7</c:v>
                </c:pt>
                <c:pt idx="3422">
                  <c:v>5</c:v>
                </c:pt>
                <c:pt idx="3423">
                  <c:v>5</c:v>
                </c:pt>
                <c:pt idx="3424">
                  <c:v>5</c:v>
                </c:pt>
                <c:pt idx="3425">
                  <c:v>6</c:v>
                </c:pt>
                <c:pt idx="3426">
                  <c:v>6</c:v>
                </c:pt>
                <c:pt idx="3427">
                  <c:v>5</c:v>
                </c:pt>
                <c:pt idx="3428">
                  <c:v>4</c:v>
                </c:pt>
                <c:pt idx="3429">
                  <c:v>7</c:v>
                </c:pt>
                <c:pt idx="3430">
                  <c:v>7</c:v>
                </c:pt>
                <c:pt idx="3431">
                  <c:v>4</c:v>
                </c:pt>
                <c:pt idx="3432">
                  <c:v>5</c:v>
                </c:pt>
                <c:pt idx="3433">
                  <c:v>9</c:v>
                </c:pt>
                <c:pt idx="3434">
                  <c:v>1</c:v>
                </c:pt>
                <c:pt idx="3435">
                  <c:v>7</c:v>
                </c:pt>
                <c:pt idx="3436">
                  <c:v>9</c:v>
                </c:pt>
                <c:pt idx="3437">
                  <c:v>12</c:v>
                </c:pt>
                <c:pt idx="3438">
                  <c:v>3</c:v>
                </c:pt>
                <c:pt idx="3439">
                  <c:v>9</c:v>
                </c:pt>
                <c:pt idx="3440">
                  <c:v>5</c:v>
                </c:pt>
                <c:pt idx="3441">
                  <c:v>5</c:v>
                </c:pt>
                <c:pt idx="3442">
                  <c:v>5</c:v>
                </c:pt>
                <c:pt idx="3443">
                  <c:v>6</c:v>
                </c:pt>
                <c:pt idx="3444">
                  <c:v>9</c:v>
                </c:pt>
                <c:pt idx="3445">
                  <c:v>7</c:v>
                </c:pt>
                <c:pt idx="3446">
                  <c:v>10</c:v>
                </c:pt>
                <c:pt idx="3447">
                  <c:v>5</c:v>
                </c:pt>
                <c:pt idx="3448">
                  <c:v>6</c:v>
                </c:pt>
                <c:pt idx="3449">
                  <c:v>13</c:v>
                </c:pt>
                <c:pt idx="3450">
                  <c:v>3</c:v>
                </c:pt>
                <c:pt idx="3451">
                  <c:v>5</c:v>
                </c:pt>
                <c:pt idx="3452">
                  <c:v>8</c:v>
                </c:pt>
                <c:pt idx="3453">
                  <c:v>3</c:v>
                </c:pt>
                <c:pt idx="3454">
                  <c:v>6</c:v>
                </c:pt>
                <c:pt idx="3455">
                  <c:v>5</c:v>
                </c:pt>
                <c:pt idx="3456">
                  <c:v>6</c:v>
                </c:pt>
                <c:pt idx="3457">
                  <c:v>8</c:v>
                </c:pt>
                <c:pt idx="3458">
                  <c:v>9</c:v>
                </c:pt>
                <c:pt idx="3459">
                  <c:v>3</c:v>
                </c:pt>
                <c:pt idx="3460">
                  <c:v>9</c:v>
                </c:pt>
                <c:pt idx="3461">
                  <c:v>12</c:v>
                </c:pt>
                <c:pt idx="3462">
                  <c:v>6</c:v>
                </c:pt>
                <c:pt idx="3463">
                  <c:v>6</c:v>
                </c:pt>
                <c:pt idx="3464">
                  <c:v>9</c:v>
                </c:pt>
                <c:pt idx="3465">
                  <c:v>6</c:v>
                </c:pt>
                <c:pt idx="3466">
                  <c:v>7</c:v>
                </c:pt>
                <c:pt idx="3467">
                  <c:v>6</c:v>
                </c:pt>
                <c:pt idx="3468">
                  <c:v>4</c:v>
                </c:pt>
                <c:pt idx="3469">
                  <c:v>6</c:v>
                </c:pt>
                <c:pt idx="3470">
                  <c:v>6</c:v>
                </c:pt>
                <c:pt idx="3471">
                  <c:v>5</c:v>
                </c:pt>
                <c:pt idx="3472">
                  <c:v>2</c:v>
                </c:pt>
                <c:pt idx="3473">
                  <c:v>3</c:v>
                </c:pt>
                <c:pt idx="3474">
                  <c:v>9</c:v>
                </c:pt>
                <c:pt idx="3475">
                  <c:v>10</c:v>
                </c:pt>
                <c:pt idx="3476">
                  <c:v>6</c:v>
                </c:pt>
                <c:pt idx="3477">
                  <c:v>9</c:v>
                </c:pt>
                <c:pt idx="3478">
                  <c:v>4</c:v>
                </c:pt>
                <c:pt idx="3479">
                  <c:v>5</c:v>
                </c:pt>
                <c:pt idx="3480">
                  <c:v>8</c:v>
                </c:pt>
                <c:pt idx="3481">
                  <c:v>6</c:v>
                </c:pt>
                <c:pt idx="3482">
                  <c:v>5</c:v>
                </c:pt>
                <c:pt idx="3483">
                  <c:v>4</c:v>
                </c:pt>
                <c:pt idx="3484">
                  <c:v>4</c:v>
                </c:pt>
                <c:pt idx="3485">
                  <c:v>6</c:v>
                </c:pt>
                <c:pt idx="3486">
                  <c:v>6</c:v>
                </c:pt>
                <c:pt idx="3487">
                  <c:v>6</c:v>
                </c:pt>
                <c:pt idx="3488">
                  <c:v>5</c:v>
                </c:pt>
                <c:pt idx="3489">
                  <c:v>5</c:v>
                </c:pt>
                <c:pt idx="3490">
                  <c:v>3</c:v>
                </c:pt>
                <c:pt idx="3491">
                  <c:v>5</c:v>
                </c:pt>
                <c:pt idx="3492">
                  <c:v>5</c:v>
                </c:pt>
                <c:pt idx="3493">
                  <c:v>3</c:v>
                </c:pt>
                <c:pt idx="3494">
                  <c:v>12</c:v>
                </c:pt>
                <c:pt idx="3495">
                  <c:v>12</c:v>
                </c:pt>
                <c:pt idx="3496">
                  <c:v>9</c:v>
                </c:pt>
                <c:pt idx="3497">
                  <c:v>3</c:v>
                </c:pt>
                <c:pt idx="3498">
                  <c:v>7</c:v>
                </c:pt>
                <c:pt idx="3499">
                  <c:v>11</c:v>
                </c:pt>
                <c:pt idx="3500">
                  <c:v>5</c:v>
                </c:pt>
                <c:pt idx="3501">
                  <c:v>2</c:v>
                </c:pt>
                <c:pt idx="3502">
                  <c:v>5</c:v>
                </c:pt>
                <c:pt idx="3503">
                  <c:v>3</c:v>
                </c:pt>
                <c:pt idx="3504">
                  <c:v>9</c:v>
                </c:pt>
                <c:pt idx="3505">
                  <c:v>9</c:v>
                </c:pt>
                <c:pt idx="3506">
                  <c:v>4</c:v>
                </c:pt>
                <c:pt idx="3507">
                  <c:v>8</c:v>
                </c:pt>
                <c:pt idx="3508">
                  <c:v>5</c:v>
                </c:pt>
                <c:pt idx="3509">
                  <c:v>7</c:v>
                </c:pt>
                <c:pt idx="3510">
                  <c:v>7</c:v>
                </c:pt>
                <c:pt idx="3511">
                  <c:v>2</c:v>
                </c:pt>
                <c:pt idx="3512">
                  <c:v>0</c:v>
                </c:pt>
                <c:pt idx="3513">
                  <c:v>3</c:v>
                </c:pt>
                <c:pt idx="3514">
                  <c:v>3</c:v>
                </c:pt>
                <c:pt idx="3515">
                  <c:v>6</c:v>
                </c:pt>
                <c:pt idx="3516">
                  <c:v>8</c:v>
                </c:pt>
                <c:pt idx="3517">
                  <c:v>4</c:v>
                </c:pt>
                <c:pt idx="3518">
                  <c:v>5</c:v>
                </c:pt>
                <c:pt idx="3519">
                  <c:v>8</c:v>
                </c:pt>
                <c:pt idx="3520">
                  <c:v>8</c:v>
                </c:pt>
                <c:pt idx="3521">
                  <c:v>5</c:v>
                </c:pt>
                <c:pt idx="3522">
                  <c:v>2</c:v>
                </c:pt>
                <c:pt idx="3523">
                  <c:v>5</c:v>
                </c:pt>
                <c:pt idx="3524">
                  <c:v>10</c:v>
                </c:pt>
                <c:pt idx="3525">
                  <c:v>11</c:v>
                </c:pt>
                <c:pt idx="3526">
                  <c:v>3</c:v>
                </c:pt>
                <c:pt idx="3527">
                  <c:v>8</c:v>
                </c:pt>
                <c:pt idx="3528">
                  <c:v>6</c:v>
                </c:pt>
                <c:pt idx="3529">
                  <c:v>8</c:v>
                </c:pt>
                <c:pt idx="3530">
                  <c:v>9</c:v>
                </c:pt>
                <c:pt idx="3531">
                  <c:v>6</c:v>
                </c:pt>
                <c:pt idx="3532">
                  <c:v>8</c:v>
                </c:pt>
                <c:pt idx="3533">
                  <c:v>9</c:v>
                </c:pt>
                <c:pt idx="3534">
                  <c:v>6</c:v>
                </c:pt>
                <c:pt idx="3535">
                  <c:v>2</c:v>
                </c:pt>
                <c:pt idx="3536">
                  <c:v>11</c:v>
                </c:pt>
                <c:pt idx="3537">
                  <c:v>7</c:v>
                </c:pt>
                <c:pt idx="3538">
                  <c:v>4</c:v>
                </c:pt>
                <c:pt idx="3539">
                  <c:v>5</c:v>
                </c:pt>
                <c:pt idx="3540">
                  <c:v>12</c:v>
                </c:pt>
                <c:pt idx="3541">
                  <c:v>6</c:v>
                </c:pt>
                <c:pt idx="3542">
                  <c:v>5</c:v>
                </c:pt>
                <c:pt idx="3543">
                  <c:v>6</c:v>
                </c:pt>
                <c:pt idx="3544">
                  <c:v>4</c:v>
                </c:pt>
                <c:pt idx="3545">
                  <c:v>10</c:v>
                </c:pt>
                <c:pt idx="3546">
                  <c:v>5</c:v>
                </c:pt>
                <c:pt idx="3547">
                  <c:v>4</c:v>
                </c:pt>
                <c:pt idx="3548">
                  <c:v>9</c:v>
                </c:pt>
                <c:pt idx="3549">
                  <c:v>1</c:v>
                </c:pt>
                <c:pt idx="3550">
                  <c:v>4</c:v>
                </c:pt>
                <c:pt idx="3551">
                  <c:v>7</c:v>
                </c:pt>
                <c:pt idx="3552">
                  <c:v>9</c:v>
                </c:pt>
                <c:pt idx="3553">
                  <c:v>2</c:v>
                </c:pt>
                <c:pt idx="3554">
                  <c:v>8</c:v>
                </c:pt>
                <c:pt idx="3555">
                  <c:v>8</c:v>
                </c:pt>
                <c:pt idx="3556">
                  <c:v>5</c:v>
                </c:pt>
                <c:pt idx="3557">
                  <c:v>5</c:v>
                </c:pt>
                <c:pt idx="3558">
                  <c:v>4</c:v>
                </c:pt>
                <c:pt idx="3559">
                  <c:v>8</c:v>
                </c:pt>
                <c:pt idx="3560">
                  <c:v>4</c:v>
                </c:pt>
                <c:pt idx="3561">
                  <c:v>3</c:v>
                </c:pt>
                <c:pt idx="3562">
                  <c:v>11</c:v>
                </c:pt>
                <c:pt idx="3563">
                  <c:v>7</c:v>
                </c:pt>
                <c:pt idx="3564">
                  <c:v>8</c:v>
                </c:pt>
                <c:pt idx="3565">
                  <c:v>5</c:v>
                </c:pt>
                <c:pt idx="3566">
                  <c:v>10</c:v>
                </c:pt>
                <c:pt idx="3567">
                  <c:v>7</c:v>
                </c:pt>
                <c:pt idx="3568">
                  <c:v>7</c:v>
                </c:pt>
                <c:pt idx="3569">
                  <c:v>6</c:v>
                </c:pt>
                <c:pt idx="3570">
                  <c:v>10</c:v>
                </c:pt>
                <c:pt idx="3571">
                  <c:v>6</c:v>
                </c:pt>
                <c:pt idx="3572">
                  <c:v>3</c:v>
                </c:pt>
                <c:pt idx="3573">
                  <c:v>5</c:v>
                </c:pt>
                <c:pt idx="3574">
                  <c:v>8</c:v>
                </c:pt>
                <c:pt idx="3575">
                  <c:v>5</c:v>
                </c:pt>
                <c:pt idx="3576">
                  <c:v>6</c:v>
                </c:pt>
                <c:pt idx="3577">
                  <c:v>8</c:v>
                </c:pt>
                <c:pt idx="3578">
                  <c:v>5</c:v>
                </c:pt>
                <c:pt idx="3579">
                  <c:v>3</c:v>
                </c:pt>
                <c:pt idx="3580">
                  <c:v>3</c:v>
                </c:pt>
                <c:pt idx="3581">
                  <c:v>8</c:v>
                </c:pt>
                <c:pt idx="3582">
                  <c:v>6</c:v>
                </c:pt>
                <c:pt idx="3583">
                  <c:v>4</c:v>
                </c:pt>
                <c:pt idx="3584">
                  <c:v>4</c:v>
                </c:pt>
                <c:pt idx="3585">
                  <c:v>5</c:v>
                </c:pt>
                <c:pt idx="3586">
                  <c:v>7</c:v>
                </c:pt>
                <c:pt idx="3587">
                  <c:v>6</c:v>
                </c:pt>
                <c:pt idx="3588">
                  <c:v>7</c:v>
                </c:pt>
                <c:pt idx="3589">
                  <c:v>6</c:v>
                </c:pt>
                <c:pt idx="3590">
                  <c:v>7</c:v>
                </c:pt>
                <c:pt idx="3591">
                  <c:v>9</c:v>
                </c:pt>
                <c:pt idx="3592">
                  <c:v>4</c:v>
                </c:pt>
                <c:pt idx="3593">
                  <c:v>3</c:v>
                </c:pt>
                <c:pt idx="3594">
                  <c:v>6</c:v>
                </c:pt>
                <c:pt idx="3595">
                  <c:v>4</c:v>
                </c:pt>
                <c:pt idx="3596">
                  <c:v>8</c:v>
                </c:pt>
                <c:pt idx="3597">
                  <c:v>8</c:v>
                </c:pt>
                <c:pt idx="3598">
                  <c:v>9</c:v>
                </c:pt>
                <c:pt idx="3599">
                  <c:v>7</c:v>
                </c:pt>
                <c:pt idx="3600">
                  <c:v>9</c:v>
                </c:pt>
                <c:pt idx="3601">
                  <c:v>6</c:v>
                </c:pt>
                <c:pt idx="3602">
                  <c:v>7</c:v>
                </c:pt>
                <c:pt idx="3603">
                  <c:v>8</c:v>
                </c:pt>
                <c:pt idx="3604">
                  <c:v>7</c:v>
                </c:pt>
                <c:pt idx="3605">
                  <c:v>6</c:v>
                </c:pt>
                <c:pt idx="3606">
                  <c:v>4</c:v>
                </c:pt>
                <c:pt idx="3607">
                  <c:v>7</c:v>
                </c:pt>
                <c:pt idx="3608">
                  <c:v>2</c:v>
                </c:pt>
                <c:pt idx="3609">
                  <c:v>5</c:v>
                </c:pt>
                <c:pt idx="3610">
                  <c:v>10</c:v>
                </c:pt>
                <c:pt idx="3611">
                  <c:v>1</c:v>
                </c:pt>
                <c:pt idx="3612">
                  <c:v>6</c:v>
                </c:pt>
                <c:pt idx="3613">
                  <c:v>8</c:v>
                </c:pt>
                <c:pt idx="3614">
                  <c:v>7</c:v>
                </c:pt>
                <c:pt idx="3615">
                  <c:v>4</c:v>
                </c:pt>
                <c:pt idx="3616">
                  <c:v>3</c:v>
                </c:pt>
                <c:pt idx="3617">
                  <c:v>2</c:v>
                </c:pt>
                <c:pt idx="3618">
                  <c:v>14</c:v>
                </c:pt>
                <c:pt idx="3619">
                  <c:v>10</c:v>
                </c:pt>
                <c:pt idx="3620">
                  <c:v>7</c:v>
                </c:pt>
                <c:pt idx="3621">
                  <c:v>2</c:v>
                </c:pt>
                <c:pt idx="3622">
                  <c:v>3</c:v>
                </c:pt>
                <c:pt idx="3623">
                  <c:v>10</c:v>
                </c:pt>
                <c:pt idx="3624">
                  <c:v>7</c:v>
                </c:pt>
                <c:pt idx="3625">
                  <c:v>4</c:v>
                </c:pt>
                <c:pt idx="3626">
                  <c:v>8</c:v>
                </c:pt>
                <c:pt idx="3627">
                  <c:v>6</c:v>
                </c:pt>
                <c:pt idx="3628">
                  <c:v>6</c:v>
                </c:pt>
                <c:pt idx="3629">
                  <c:v>5</c:v>
                </c:pt>
                <c:pt idx="3630">
                  <c:v>4</c:v>
                </c:pt>
                <c:pt idx="3631">
                  <c:v>5</c:v>
                </c:pt>
                <c:pt idx="3632">
                  <c:v>2</c:v>
                </c:pt>
                <c:pt idx="3633">
                  <c:v>9</c:v>
                </c:pt>
                <c:pt idx="3634">
                  <c:v>4</c:v>
                </c:pt>
                <c:pt idx="3635">
                  <c:v>4</c:v>
                </c:pt>
                <c:pt idx="3636">
                  <c:v>5</c:v>
                </c:pt>
                <c:pt idx="3637">
                  <c:v>6</c:v>
                </c:pt>
                <c:pt idx="3638">
                  <c:v>8</c:v>
                </c:pt>
                <c:pt idx="3639">
                  <c:v>3</c:v>
                </c:pt>
                <c:pt idx="3640">
                  <c:v>6</c:v>
                </c:pt>
                <c:pt idx="3641">
                  <c:v>4</c:v>
                </c:pt>
                <c:pt idx="3642">
                  <c:v>4</c:v>
                </c:pt>
                <c:pt idx="3643">
                  <c:v>7</c:v>
                </c:pt>
                <c:pt idx="3644">
                  <c:v>6</c:v>
                </c:pt>
                <c:pt idx="3645">
                  <c:v>7</c:v>
                </c:pt>
                <c:pt idx="3646">
                  <c:v>9</c:v>
                </c:pt>
                <c:pt idx="3647">
                  <c:v>6</c:v>
                </c:pt>
                <c:pt idx="3648">
                  <c:v>10</c:v>
                </c:pt>
                <c:pt idx="3649">
                  <c:v>5</c:v>
                </c:pt>
                <c:pt idx="3650">
                  <c:v>4</c:v>
                </c:pt>
                <c:pt idx="3651">
                  <c:v>6</c:v>
                </c:pt>
                <c:pt idx="3652">
                  <c:v>10</c:v>
                </c:pt>
                <c:pt idx="3653">
                  <c:v>5</c:v>
                </c:pt>
                <c:pt idx="3654">
                  <c:v>10</c:v>
                </c:pt>
                <c:pt idx="3655">
                  <c:v>2</c:v>
                </c:pt>
                <c:pt idx="3656">
                  <c:v>9</c:v>
                </c:pt>
                <c:pt idx="3657">
                  <c:v>5</c:v>
                </c:pt>
                <c:pt idx="3658">
                  <c:v>12</c:v>
                </c:pt>
                <c:pt idx="3659">
                  <c:v>6</c:v>
                </c:pt>
                <c:pt idx="3660">
                  <c:v>9</c:v>
                </c:pt>
                <c:pt idx="3661">
                  <c:v>6</c:v>
                </c:pt>
                <c:pt idx="3662">
                  <c:v>6</c:v>
                </c:pt>
                <c:pt idx="3663">
                  <c:v>3</c:v>
                </c:pt>
                <c:pt idx="3664">
                  <c:v>5</c:v>
                </c:pt>
                <c:pt idx="3665">
                  <c:v>8</c:v>
                </c:pt>
                <c:pt idx="3666">
                  <c:v>2</c:v>
                </c:pt>
                <c:pt idx="3667">
                  <c:v>2</c:v>
                </c:pt>
                <c:pt idx="3668">
                  <c:v>9</c:v>
                </c:pt>
                <c:pt idx="3669">
                  <c:v>7</c:v>
                </c:pt>
                <c:pt idx="3670">
                  <c:v>5</c:v>
                </c:pt>
                <c:pt idx="3671">
                  <c:v>3</c:v>
                </c:pt>
                <c:pt idx="3672">
                  <c:v>2</c:v>
                </c:pt>
                <c:pt idx="3673">
                  <c:v>5</c:v>
                </c:pt>
                <c:pt idx="3674">
                  <c:v>4</c:v>
                </c:pt>
                <c:pt idx="3675">
                  <c:v>5</c:v>
                </c:pt>
                <c:pt idx="3676">
                  <c:v>9</c:v>
                </c:pt>
                <c:pt idx="3677">
                  <c:v>5</c:v>
                </c:pt>
                <c:pt idx="3678">
                  <c:v>7</c:v>
                </c:pt>
                <c:pt idx="3679">
                  <c:v>6</c:v>
                </c:pt>
                <c:pt idx="3680">
                  <c:v>3</c:v>
                </c:pt>
                <c:pt idx="3681">
                  <c:v>5</c:v>
                </c:pt>
                <c:pt idx="3682">
                  <c:v>5</c:v>
                </c:pt>
                <c:pt idx="3683">
                  <c:v>5</c:v>
                </c:pt>
                <c:pt idx="3684">
                  <c:v>7</c:v>
                </c:pt>
                <c:pt idx="3685">
                  <c:v>5</c:v>
                </c:pt>
                <c:pt idx="3686">
                  <c:v>6</c:v>
                </c:pt>
                <c:pt idx="3687">
                  <c:v>6</c:v>
                </c:pt>
                <c:pt idx="3688">
                  <c:v>2</c:v>
                </c:pt>
                <c:pt idx="3689">
                  <c:v>5</c:v>
                </c:pt>
                <c:pt idx="3690">
                  <c:v>9</c:v>
                </c:pt>
                <c:pt idx="3691">
                  <c:v>6</c:v>
                </c:pt>
                <c:pt idx="3692">
                  <c:v>8</c:v>
                </c:pt>
                <c:pt idx="3693">
                  <c:v>4</c:v>
                </c:pt>
                <c:pt idx="3694">
                  <c:v>5</c:v>
                </c:pt>
                <c:pt idx="3695">
                  <c:v>7</c:v>
                </c:pt>
                <c:pt idx="3696">
                  <c:v>5</c:v>
                </c:pt>
                <c:pt idx="3697">
                  <c:v>7</c:v>
                </c:pt>
                <c:pt idx="3698">
                  <c:v>7</c:v>
                </c:pt>
                <c:pt idx="3699">
                  <c:v>7</c:v>
                </c:pt>
                <c:pt idx="3700">
                  <c:v>5</c:v>
                </c:pt>
                <c:pt idx="3701">
                  <c:v>4</c:v>
                </c:pt>
                <c:pt idx="3702">
                  <c:v>10</c:v>
                </c:pt>
                <c:pt idx="3703">
                  <c:v>5</c:v>
                </c:pt>
                <c:pt idx="3704">
                  <c:v>4</c:v>
                </c:pt>
                <c:pt idx="3705">
                  <c:v>3</c:v>
                </c:pt>
                <c:pt idx="3706">
                  <c:v>3</c:v>
                </c:pt>
                <c:pt idx="3707">
                  <c:v>4</c:v>
                </c:pt>
                <c:pt idx="3708">
                  <c:v>5</c:v>
                </c:pt>
                <c:pt idx="3709">
                  <c:v>5</c:v>
                </c:pt>
                <c:pt idx="3710">
                  <c:v>7</c:v>
                </c:pt>
                <c:pt idx="3711">
                  <c:v>2</c:v>
                </c:pt>
                <c:pt idx="3712">
                  <c:v>6</c:v>
                </c:pt>
                <c:pt idx="3713">
                  <c:v>11</c:v>
                </c:pt>
                <c:pt idx="3714">
                  <c:v>8</c:v>
                </c:pt>
                <c:pt idx="3715">
                  <c:v>8</c:v>
                </c:pt>
                <c:pt idx="3716">
                  <c:v>5</c:v>
                </c:pt>
                <c:pt idx="3717">
                  <c:v>5</c:v>
                </c:pt>
                <c:pt idx="3718">
                  <c:v>9</c:v>
                </c:pt>
                <c:pt idx="3719">
                  <c:v>6</c:v>
                </c:pt>
                <c:pt idx="3720">
                  <c:v>6</c:v>
                </c:pt>
                <c:pt idx="3721">
                  <c:v>6</c:v>
                </c:pt>
                <c:pt idx="3722">
                  <c:v>5</c:v>
                </c:pt>
                <c:pt idx="3723">
                  <c:v>3</c:v>
                </c:pt>
                <c:pt idx="3724">
                  <c:v>5</c:v>
                </c:pt>
                <c:pt idx="3725">
                  <c:v>3</c:v>
                </c:pt>
                <c:pt idx="3726">
                  <c:v>6</c:v>
                </c:pt>
                <c:pt idx="3727">
                  <c:v>6</c:v>
                </c:pt>
                <c:pt idx="3728">
                  <c:v>10</c:v>
                </c:pt>
                <c:pt idx="3729">
                  <c:v>4</c:v>
                </c:pt>
                <c:pt idx="3730">
                  <c:v>4</c:v>
                </c:pt>
                <c:pt idx="3731">
                  <c:v>4</c:v>
                </c:pt>
                <c:pt idx="3732">
                  <c:v>4</c:v>
                </c:pt>
                <c:pt idx="3733">
                  <c:v>4</c:v>
                </c:pt>
                <c:pt idx="3734">
                  <c:v>7</c:v>
                </c:pt>
                <c:pt idx="3735">
                  <c:v>6</c:v>
                </c:pt>
                <c:pt idx="3736">
                  <c:v>6</c:v>
                </c:pt>
                <c:pt idx="3737">
                  <c:v>4</c:v>
                </c:pt>
                <c:pt idx="3738">
                  <c:v>6</c:v>
                </c:pt>
                <c:pt idx="3739">
                  <c:v>5</c:v>
                </c:pt>
                <c:pt idx="3740">
                  <c:v>5</c:v>
                </c:pt>
                <c:pt idx="3741">
                  <c:v>6</c:v>
                </c:pt>
                <c:pt idx="3742">
                  <c:v>7</c:v>
                </c:pt>
                <c:pt idx="3743">
                  <c:v>3</c:v>
                </c:pt>
                <c:pt idx="3744">
                  <c:v>12</c:v>
                </c:pt>
                <c:pt idx="3745">
                  <c:v>3</c:v>
                </c:pt>
                <c:pt idx="3746">
                  <c:v>7</c:v>
                </c:pt>
                <c:pt idx="3747">
                  <c:v>8</c:v>
                </c:pt>
                <c:pt idx="3748">
                  <c:v>3</c:v>
                </c:pt>
                <c:pt idx="3749">
                  <c:v>7</c:v>
                </c:pt>
                <c:pt idx="3750">
                  <c:v>7</c:v>
                </c:pt>
                <c:pt idx="3751">
                  <c:v>3</c:v>
                </c:pt>
                <c:pt idx="3752">
                  <c:v>8</c:v>
                </c:pt>
                <c:pt idx="3753">
                  <c:v>5</c:v>
                </c:pt>
                <c:pt idx="3754">
                  <c:v>7</c:v>
                </c:pt>
                <c:pt idx="3755">
                  <c:v>1</c:v>
                </c:pt>
                <c:pt idx="3756">
                  <c:v>2</c:v>
                </c:pt>
                <c:pt idx="3757">
                  <c:v>5</c:v>
                </c:pt>
                <c:pt idx="3758">
                  <c:v>9</c:v>
                </c:pt>
                <c:pt idx="3759">
                  <c:v>6</c:v>
                </c:pt>
                <c:pt idx="3760">
                  <c:v>4</c:v>
                </c:pt>
                <c:pt idx="3761">
                  <c:v>6</c:v>
                </c:pt>
                <c:pt idx="3762">
                  <c:v>6</c:v>
                </c:pt>
                <c:pt idx="3763">
                  <c:v>6</c:v>
                </c:pt>
                <c:pt idx="3764">
                  <c:v>4</c:v>
                </c:pt>
                <c:pt idx="3765">
                  <c:v>9</c:v>
                </c:pt>
                <c:pt idx="3766">
                  <c:v>9</c:v>
                </c:pt>
                <c:pt idx="3767">
                  <c:v>4</c:v>
                </c:pt>
                <c:pt idx="3768">
                  <c:v>7</c:v>
                </c:pt>
                <c:pt idx="3769">
                  <c:v>7</c:v>
                </c:pt>
                <c:pt idx="3770">
                  <c:v>8</c:v>
                </c:pt>
                <c:pt idx="3771">
                  <c:v>2</c:v>
                </c:pt>
                <c:pt idx="3772">
                  <c:v>3</c:v>
                </c:pt>
                <c:pt idx="3773">
                  <c:v>9</c:v>
                </c:pt>
                <c:pt idx="3774">
                  <c:v>7</c:v>
                </c:pt>
                <c:pt idx="3775">
                  <c:v>8</c:v>
                </c:pt>
                <c:pt idx="3776">
                  <c:v>5</c:v>
                </c:pt>
                <c:pt idx="3777">
                  <c:v>4</c:v>
                </c:pt>
                <c:pt idx="3778">
                  <c:v>8</c:v>
                </c:pt>
                <c:pt idx="3779">
                  <c:v>3</c:v>
                </c:pt>
                <c:pt idx="3780">
                  <c:v>8</c:v>
                </c:pt>
                <c:pt idx="3781">
                  <c:v>6</c:v>
                </c:pt>
                <c:pt idx="3782">
                  <c:v>4</c:v>
                </c:pt>
                <c:pt idx="3783">
                  <c:v>4</c:v>
                </c:pt>
                <c:pt idx="3784">
                  <c:v>5</c:v>
                </c:pt>
                <c:pt idx="3785">
                  <c:v>7</c:v>
                </c:pt>
                <c:pt idx="3786">
                  <c:v>8</c:v>
                </c:pt>
                <c:pt idx="3787">
                  <c:v>5</c:v>
                </c:pt>
                <c:pt idx="3788">
                  <c:v>7</c:v>
                </c:pt>
                <c:pt idx="3789">
                  <c:v>10</c:v>
                </c:pt>
                <c:pt idx="3790">
                  <c:v>8</c:v>
                </c:pt>
                <c:pt idx="3791">
                  <c:v>7</c:v>
                </c:pt>
                <c:pt idx="3792">
                  <c:v>6</c:v>
                </c:pt>
                <c:pt idx="3793">
                  <c:v>6</c:v>
                </c:pt>
                <c:pt idx="3794">
                  <c:v>2</c:v>
                </c:pt>
                <c:pt idx="3795">
                  <c:v>4</c:v>
                </c:pt>
                <c:pt idx="3796">
                  <c:v>10</c:v>
                </c:pt>
                <c:pt idx="3797">
                  <c:v>11</c:v>
                </c:pt>
                <c:pt idx="3798">
                  <c:v>12</c:v>
                </c:pt>
                <c:pt idx="3799">
                  <c:v>3</c:v>
                </c:pt>
                <c:pt idx="3800">
                  <c:v>3</c:v>
                </c:pt>
                <c:pt idx="3801">
                  <c:v>7</c:v>
                </c:pt>
                <c:pt idx="3802">
                  <c:v>9</c:v>
                </c:pt>
                <c:pt idx="3803">
                  <c:v>7</c:v>
                </c:pt>
                <c:pt idx="3804">
                  <c:v>9</c:v>
                </c:pt>
                <c:pt idx="3805">
                  <c:v>6</c:v>
                </c:pt>
                <c:pt idx="3806">
                  <c:v>10</c:v>
                </c:pt>
                <c:pt idx="3807">
                  <c:v>7</c:v>
                </c:pt>
                <c:pt idx="3808">
                  <c:v>12</c:v>
                </c:pt>
                <c:pt idx="3809">
                  <c:v>9</c:v>
                </c:pt>
                <c:pt idx="3810">
                  <c:v>10</c:v>
                </c:pt>
                <c:pt idx="3811">
                  <c:v>10</c:v>
                </c:pt>
                <c:pt idx="3812">
                  <c:v>11</c:v>
                </c:pt>
                <c:pt idx="3813">
                  <c:v>5</c:v>
                </c:pt>
                <c:pt idx="3814">
                  <c:v>5</c:v>
                </c:pt>
                <c:pt idx="3815">
                  <c:v>6</c:v>
                </c:pt>
                <c:pt idx="3816">
                  <c:v>6</c:v>
                </c:pt>
                <c:pt idx="3817">
                  <c:v>7</c:v>
                </c:pt>
                <c:pt idx="3818">
                  <c:v>12</c:v>
                </c:pt>
                <c:pt idx="3819">
                  <c:v>9</c:v>
                </c:pt>
                <c:pt idx="3820">
                  <c:v>15</c:v>
                </c:pt>
                <c:pt idx="3821">
                  <c:v>13</c:v>
                </c:pt>
                <c:pt idx="3822">
                  <c:v>12</c:v>
                </c:pt>
                <c:pt idx="3823">
                  <c:v>6</c:v>
                </c:pt>
                <c:pt idx="3824">
                  <c:v>13</c:v>
                </c:pt>
                <c:pt idx="3825">
                  <c:v>9</c:v>
                </c:pt>
                <c:pt idx="3826">
                  <c:v>11</c:v>
                </c:pt>
                <c:pt idx="3827">
                  <c:v>8</c:v>
                </c:pt>
                <c:pt idx="3828">
                  <c:v>14</c:v>
                </c:pt>
                <c:pt idx="3829">
                  <c:v>8</c:v>
                </c:pt>
                <c:pt idx="3830">
                  <c:v>15</c:v>
                </c:pt>
                <c:pt idx="3831">
                  <c:v>11</c:v>
                </c:pt>
                <c:pt idx="3832">
                  <c:v>10</c:v>
                </c:pt>
                <c:pt idx="3833">
                  <c:v>11</c:v>
                </c:pt>
                <c:pt idx="3834">
                  <c:v>13</c:v>
                </c:pt>
                <c:pt idx="3835">
                  <c:v>13</c:v>
                </c:pt>
                <c:pt idx="3836">
                  <c:v>13</c:v>
                </c:pt>
                <c:pt idx="3837">
                  <c:v>16</c:v>
                </c:pt>
                <c:pt idx="3838">
                  <c:v>8</c:v>
                </c:pt>
                <c:pt idx="3839">
                  <c:v>10</c:v>
                </c:pt>
                <c:pt idx="3840">
                  <c:v>9</c:v>
                </c:pt>
                <c:pt idx="3841">
                  <c:v>18</c:v>
                </c:pt>
                <c:pt idx="3842">
                  <c:v>16</c:v>
                </c:pt>
                <c:pt idx="3843">
                  <c:v>15</c:v>
                </c:pt>
                <c:pt idx="3844">
                  <c:v>11</c:v>
                </c:pt>
                <c:pt idx="3845">
                  <c:v>11</c:v>
                </c:pt>
                <c:pt idx="3846">
                  <c:v>7</c:v>
                </c:pt>
                <c:pt idx="3847">
                  <c:v>16</c:v>
                </c:pt>
                <c:pt idx="3848">
                  <c:v>16</c:v>
                </c:pt>
                <c:pt idx="3849">
                  <c:v>14</c:v>
                </c:pt>
                <c:pt idx="3850">
                  <c:v>11</c:v>
                </c:pt>
                <c:pt idx="3851">
                  <c:v>5</c:v>
                </c:pt>
                <c:pt idx="3852">
                  <c:v>13</c:v>
                </c:pt>
                <c:pt idx="3853">
                  <c:v>16</c:v>
                </c:pt>
                <c:pt idx="3854">
                  <c:v>16</c:v>
                </c:pt>
                <c:pt idx="3855">
                  <c:v>14</c:v>
                </c:pt>
                <c:pt idx="3856">
                  <c:v>14</c:v>
                </c:pt>
                <c:pt idx="3857">
                  <c:v>15</c:v>
                </c:pt>
                <c:pt idx="3858">
                  <c:v>14</c:v>
                </c:pt>
                <c:pt idx="3859">
                  <c:v>15</c:v>
                </c:pt>
                <c:pt idx="3860">
                  <c:v>11</c:v>
                </c:pt>
                <c:pt idx="3861">
                  <c:v>12</c:v>
                </c:pt>
                <c:pt idx="3862">
                  <c:v>8</c:v>
                </c:pt>
                <c:pt idx="3863">
                  <c:v>12</c:v>
                </c:pt>
                <c:pt idx="3864">
                  <c:v>13</c:v>
                </c:pt>
                <c:pt idx="3865">
                  <c:v>27</c:v>
                </c:pt>
                <c:pt idx="3866">
                  <c:v>18</c:v>
                </c:pt>
                <c:pt idx="3867">
                  <c:v>20</c:v>
                </c:pt>
                <c:pt idx="3868">
                  <c:v>13</c:v>
                </c:pt>
                <c:pt idx="3869">
                  <c:v>9</c:v>
                </c:pt>
                <c:pt idx="3870">
                  <c:v>22</c:v>
                </c:pt>
                <c:pt idx="3871">
                  <c:v>15</c:v>
                </c:pt>
                <c:pt idx="3872">
                  <c:v>12</c:v>
                </c:pt>
                <c:pt idx="3873">
                  <c:v>21</c:v>
                </c:pt>
                <c:pt idx="3874">
                  <c:v>10</c:v>
                </c:pt>
                <c:pt idx="3875">
                  <c:v>17</c:v>
                </c:pt>
                <c:pt idx="3876">
                  <c:v>18</c:v>
                </c:pt>
                <c:pt idx="3877">
                  <c:v>18</c:v>
                </c:pt>
                <c:pt idx="3878">
                  <c:v>12</c:v>
                </c:pt>
                <c:pt idx="3879">
                  <c:v>13</c:v>
                </c:pt>
                <c:pt idx="3880">
                  <c:v>9</c:v>
                </c:pt>
                <c:pt idx="3881">
                  <c:v>17</c:v>
                </c:pt>
                <c:pt idx="3882">
                  <c:v>16</c:v>
                </c:pt>
                <c:pt idx="3883">
                  <c:v>14</c:v>
                </c:pt>
                <c:pt idx="3884">
                  <c:v>10</c:v>
                </c:pt>
                <c:pt idx="3885">
                  <c:v>10</c:v>
                </c:pt>
                <c:pt idx="3886">
                  <c:v>17</c:v>
                </c:pt>
                <c:pt idx="3887">
                  <c:v>6</c:v>
                </c:pt>
                <c:pt idx="3888">
                  <c:v>8</c:v>
                </c:pt>
                <c:pt idx="3889">
                  <c:v>11</c:v>
                </c:pt>
                <c:pt idx="3890">
                  <c:v>11</c:v>
                </c:pt>
                <c:pt idx="3891">
                  <c:v>8</c:v>
                </c:pt>
                <c:pt idx="3892">
                  <c:v>9</c:v>
                </c:pt>
                <c:pt idx="3893">
                  <c:v>7</c:v>
                </c:pt>
                <c:pt idx="3894">
                  <c:v>9</c:v>
                </c:pt>
                <c:pt idx="3895">
                  <c:v>10</c:v>
                </c:pt>
                <c:pt idx="3896">
                  <c:v>9</c:v>
                </c:pt>
                <c:pt idx="3897">
                  <c:v>11</c:v>
                </c:pt>
                <c:pt idx="3898">
                  <c:v>14</c:v>
                </c:pt>
                <c:pt idx="3899">
                  <c:v>10</c:v>
                </c:pt>
                <c:pt idx="3900">
                  <c:v>9</c:v>
                </c:pt>
                <c:pt idx="3901">
                  <c:v>4</c:v>
                </c:pt>
                <c:pt idx="3902">
                  <c:v>6</c:v>
                </c:pt>
                <c:pt idx="3903">
                  <c:v>6</c:v>
                </c:pt>
                <c:pt idx="3904">
                  <c:v>6</c:v>
                </c:pt>
                <c:pt idx="3905">
                  <c:v>10</c:v>
                </c:pt>
                <c:pt idx="3906">
                  <c:v>5</c:v>
                </c:pt>
                <c:pt idx="3907">
                  <c:v>13</c:v>
                </c:pt>
                <c:pt idx="3908">
                  <c:v>11</c:v>
                </c:pt>
                <c:pt idx="3909">
                  <c:v>5</c:v>
                </c:pt>
                <c:pt idx="3910">
                  <c:v>5</c:v>
                </c:pt>
                <c:pt idx="3911">
                  <c:v>4</c:v>
                </c:pt>
                <c:pt idx="3912">
                  <c:v>6</c:v>
                </c:pt>
                <c:pt idx="3913">
                  <c:v>2</c:v>
                </c:pt>
                <c:pt idx="3914">
                  <c:v>4</c:v>
                </c:pt>
                <c:pt idx="3915">
                  <c:v>7</c:v>
                </c:pt>
                <c:pt idx="3916">
                  <c:v>7</c:v>
                </c:pt>
                <c:pt idx="3917">
                  <c:v>4</c:v>
                </c:pt>
                <c:pt idx="3918">
                  <c:v>3</c:v>
                </c:pt>
                <c:pt idx="3919">
                  <c:v>7</c:v>
                </c:pt>
                <c:pt idx="3920">
                  <c:v>4</c:v>
                </c:pt>
                <c:pt idx="3921">
                  <c:v>9</c:v>
                </c:pt>
                <c:pt idx="3922">
                  <c:v>11</c:v>
                </c:pt>
                <c:pt idx="3923">
                  <c:v>7</c:v>
                </c:pt>
                <c:pt idx="3924">
                  <c:v>2</c:v>
                </c:pt>
                <c:pt idx="3925">
                  <c:v>5</c:v>
                </c:pt>
                <c:pt idx="3926">
                  <c:v>7</c:v>
                </c:pt>
                <c:pt idx="3927">
                  <c:v>8</c:v>
                </c:pt>
                <c:pt idx="3928">
                  <c:v>8</c:v>
                </c:pt>
                <c:pt idx="3929">
                  <c:v>4</c:v>
                </c:pt>
                <c:pt idx="3930">
                  <c:v>4</c:v>
                </c:pt>
                <c:pt idx="3931">
                  <c:v>6</c:v>
                </c:pt>
                <c:pt idx="3932">
                  <c:v>7</c:v>
                </c:pt>
                <c:pt idx="3933">
                  <c:v>3</c:v>
                </c:pt>
                <c:pt idx="3934">
                  <c:v>4</c:v>
                </c:pt>
                <c:pt idx="3935">
                  <c:v>6</c:v>
                </c:pt>
                <c:pt idx="3936">
                  <c:v>4</c:v>
                </c:pt>
                <c:pt idx="3937">
                  <c:v>6</c:v>
                </c:pt>
                <c:pt idx="3938">
                  <c:v>5</c:v>
                </c:pt>
                <c:pt idx="3939">
                  <c:v>7</c:v>
                </c:pt>
                <c:pt idx="3940">
                  <c:v>4</c:v>
                </c:pt>
                <c:pt idx="3941">
                  <c:v>6</c:v>
                </c:pt>
                <c:pt idx="3942">
                  <c:v>12</c:v>
                </c:pt>
                <c:pt idx="3943">
                  <c:v>10</c:v>
                </c:pt>
                <c:pt idx="3944">
                  <c:v>4</c:v>
                </c:pt>
                <c:pt idx="3945">
                  <c:v>7</c:v>
                </c:pt>
                <c:pt idx="3946">
                  <c:v>5</c:v>
                </c:pt>
                <c:pt idx="3947">
                  <c:v>4</c:v>
                </c:pt>
                <c:pt idx="3948">
                  <c:v>5</c:v>
                </c:pt>
                <c:pt idx="3949">
                  <c:v>6</c:v>
                </c:pt>
                <c:pt idx="3950">
                  <c:v>6</c:v>
                </c:pt>
                <c:pt idx="3951">
                  <c:v>8</c:v>
                </c:pt>
                <c:pt idx="3952">
                  <c:v>7</c:v>
                </c:pt>
                <c:pt idx="3953">
                  <c:v>6</c:v>
                </c:pt>
                <c:pt idx="3954">
                  <c:v>6</c:v>
                </c:pt>
                <c:pt idx="3955">
                  <c:v>5</c:v>
                </c:pt>
                <c:pt idx="3956">
                  <c:v>5</c:v>
                </c:pt>
                <c:pt idx="3957">
                  <c:v>4</c:v>
                </c:pt>
                <c:pt idx="3958">
                  <c:v>3</c:v>
                </c:pt>
                <c:pt idx="3959">
                  <c:v>11</c:v>
                </c:pt>
                <c:pt idx="3960">
                  <c:v>2</c:v>
                </c:pt>
                <c:pt idx="3961">
                  <c:v>2</c:v>
                </c:pt>
                <c:pt idx="3962">
                  <c:v>3</c:v>
                </c:pt>
                <c:pt idx="3963">
                  <c:v>3</c:v>
                </c:pt>
                <c:pt idx="3964">
                  <c:v>8</c:v>
                </c:pt>
                <c:pt idx="3965">
                  <c:v>7</c:v>
                </c:pt>
                <c:pt idx="3966">
                  <c:v>5</c:v>
                </c:pt>
                <c:pt idx="3967">
                  <c:v>8</c:v>
                </c:pt>
                <c:pt idx="3968">
                  <c:v>4</c:v>
                </c:pt>
                <c:pt idx="3969">
                  <c:v>5</c:v>
                </c:pt>
                <c:pt idx="3970">
                  <c:v>7</c:v>
                </c:pt>
                <c:pt idx="3971">
                  <c:v>10</c:v>
                </c:pt>
                <c:pt idx="3972">
                  <c:v>3</c:v>
                </c:pt>
                <c:pt idx="3973">
                  <c:v>4</c:v>
                </c:pt>
                <c:pt idx="3974">
                  <c:v>8</c:v>
                </c:pt>
                <c:pt idx="3975">
                  <c:v>4</c:v>
                </c:pt>
                <c:pt idx="3976">
                  <c:v>9</c:v>
                </c:pt>
                <c:pt idx="3977">
                  <c:v>6</c:v>
                </c:pt>
                <c:pt idx="3978">
                  <c:v>2</c:v>
                </c:pt>
                <c:pt idx="3979">
                  <c:v>7</c:v>
                </c:pt>
                <c:pt idx="3980">
                  <c:v>6</c:v>
                </c:pt>
                <c:pt idx="3981">
                  <c:v>2</c:v>
                </c:pt>
                <c:pt idx="3982">
                  <c:v>7</c:v>
                </c:pt>
                <c:pt idx="3983">
                  <c:v>4</c:v>
                </c:pt>
                <c:pt idx="3984">
                  <c:v>7</c:v>
                </c:pt>
                <c:pt idx="3985">
                  <c:v>6</c:v>
                </c:pt>
                <c:pt idx="3986">
                  <c:v>4</c:v>
                </c:pt>
                <c:pt idx="3987">
                  <c:v>6</c:v>
                </c:pt>
                <c:pt idx="3988">
                  <c:v>2</c:v>
                </c:pt>
                <c:pt idx="3989">
                  <c:v>5</c:v>
                </c:pt>
                <c:pt idx="3990">
                  <c:v>3</c:v>
                </c:pt>
                <c:pt idx="3991">
                  <c:v>5</c:v>
                </c:pt>
                <c:pt idx="3992">
                  <c:v>7</c:v>
                </c:pt>
                <c:pt idx="3993">
                  <c:v>6</c:v>
                </c:pt>
                <c:pt idx="3994">
                  <c:v>3</c:v>
                </c:pt>
                <c:pt idx="3995">
                  <c:v>5</c:v>
                </c:pt>
                <c:pt idx="3996">
                  <c:v>6</c:v>
                </c:pt>
                <c:pt idx="3997">
                  <c:v>6</c:v>
                </c:pt>
                <c:pt idx="3998">
                  <c:v>6</c:v>
                </c:pt>
                <c:pt idx="3999">
                  <c:v>4</c:v>
                </c:pt>
                <c:pt idx="4000">
                  <c:v>3</c:v>
                </c:pt>
                <c:pt idx="4001">
                  <c:v>9</c:v>
                </c:pt>
                <c:pt idx="4002">
                  <c:v>4</c:v>
                </c:pt>
                <c:pt idx="4003">
                  <c:v>12</c:v>
                </c:pt>
                <c:pt idx="4004">
                  <c:v>4</c:v>
                </c:pt>
                <c:pt idx="4005">
                  <c:v>4</c:v>
                </c:pt>
                <c:pt idx="4006">
                  <c:v>3</c:v>
                </c:pt>
                <c:pt idx="4007">
                  <c:v>4</c:v>
                </c:pt>
                <c:pt idx="4008">
                  <c:v>7</c:v>
                </c:pt>
                <c:pt idx="4009">
                  <c:v>5</c:v>
                </c:pt>
                <c:pt idx="4010">
                  <c:v>8</c:v>
                </c:pt>
                <c:pt idx="4011">
                  <c:v>4</c:v>
                </c:pt>
                <c:pt idx="4012">
                  <c:v>6</c:v>
                </c:pt>
                <c:pt idx="4013">
                  <c:v>4</c:v>
                </c:pt>
                <c:pt idx="4014">
                  <c:v>7</c:v>
                </c:pt>
                <c:pt idx="4015">
                  <c:v>8</c:v>
                </c:pt>
                <c:pt idx="4016">
                  <c:v>2</c:v>
                </c:pt>
                <c:pt idx="4017">
                  <c:v>5</c:v>
                </c:pt>
                <c:pt idx="4018">
                  <c:v>6</c:v>
                </c:pt>
                <c:pt idx="4019">
                  <c:v>4</c:v>
                </c:pt>
                <c:pt idx="4020">
                  <c:v>2</c:v>
                </c:pt>
                <c:pt idx="4021">
                  <c:v>1</c:v>
                </c:pt>
                <c:pt idx="4022">
                  <c:v>7</c:v>
                </c:pt>
                <c:pt idx="4023">
                  <c:v>4</c:v>
                </c:pt>
                <c:pt idx="4024">
                  <c:v>4</c:v>
                </c:pt>
                <c:pt idx="4025">
                  <c:v>7</c:v>
                </c:pt>
                <c:pt idx="4026">
                  <c:v>5</c:v>
                </c:pt>
                <c:pt idx="4027">
                  <c:v>1</c:v>
                </c:pt>
                <c:pt idx="4028">
                  <c:v>5</c:v>
                </c:pt>
                <c:pt idx="4029">
                  <c:v>5</c:v>
                </c:pt>
                <c:pt idx="4030">
                  <c:v>5</c:v>
                </c:pt>
                <c:pt idx="4031">
                  <c:v>8</c:v>
                </c:pt>
                <c:pt idx="4032">
                  <c:v>8</c:v>
                </c:pt>
                <c:pt idx="4033">
                  <c:v>3</c:v>
                </c:pt>
                <c:pt idx="4034">
                  <c:v>3</c:v>
                </c:pt>
                <c:pt idx="4035">
                  <c:v>7</c:v>
                </c:pt>
                <c:pt idx="4036">
                  <c:v>4</c:v>
                </c:pt>
                <c:pt idx="4037">
                  <c:v>7</c:v>
                </c:pt>
                <c:pt idx="4038">
                  <c:v>3</c:v>
                </c:pt>
                <c:pt idx="4039">
                  <c:v>7</c:v>
                </c:pt>
                <c:pt idx="4040">
                  <c:v>7</c:v>
                </c:pt>
                <c:pt idx="4041">
                  <c:v>8</c:v>
                </c:pt>
                <c:pt idx="4042">
                  <c:v>6</c:v>
                </c:pt>
                <c:pt idx="4043">
                  <c:v>8</c:v>
                </c:pt>
                <c:pt idx="4044">
                  <c:v>2</c:v>
                </c:pt>
                <c:pt idx="4045">
                  <c:v>7</c:v>
                </c:pt>
                <c:pt idx="4046">
                  <c:v>4</c:v>
                </c:pt>
                <c:pt idx="4047">
                  <c:v>3</c:v>
                </c:pt>
                <c:pt idx="4048">
                  <c:v>7</c:v>
                </c:pt>
                <c:pt idx="4049">
                  <c:v>4</c:v>
                </c:pt>
                <c:pt idx="4050">
                  <c:v>6</c:v>
                </c:pt>
                <c:pt idx="4051">
                  <c:v>6</c:v>
                </c:pt>
                <c:pt idx="4052">
                  <c:v>8</c:v>
                </c:pt>
                <c:pt idx="4053">
                  <c:v>3</c:v>
                </c:pt>
                <c:pt idx="4054">
                  <c:v>6</c:v>
                </c:pt>
                <c:pt idx="4055">
                  <c:v>2</c:v>
                </c:pt>
                <c:pt idx="4056">
                  <c:v>4</c:v>
                </c:pt>
                <c:pt idx="4057">
                  <c:v>4</c:v>
                </c:pt>
                <c:pt idx="4058">
                  <c:v>4</c:v>
                </c:pt>
                <c:pt idx="4059">
                  <c:v>8</c:v>
                </c:pt>
                <c:pt idx="4060">
                  <c:v>4</c:v>
                </c:pt>
                <c:pt idx="4061">
                  <c:v>8</c:v>
                </c:pt>
                <c:pt idx="4062">
                  <c:v>3</c:v>
                </c:pt>
                <c:pt idx="4063">
                  <c:v>2</c:v>
                </c:pt>
                <c:pt idx="4064">
                  <c:v>1</c:v>
                </c:pt>
                <c:pt idx="4065">
                  <c:v>6</c:v>
                </c:pt>
                <c:pt idx="4066">
                  <c:v>6</c:v>
                </c:pt>
                <c:pt idx="4067">
                  <c:v>7</c:v>
                </c:pt>
                <c:pt idx="4068">
                  <c:v>6</c:v>
                </c:pt>
                <c:pt idx="4069">
                  <c:v>4</c:v>
                </c:pt>
                <c:pt idx="4070">
                  <c:v>4</c:v>
                </c:pt>
                <c:pt idx="4071">
                  <c:v>3</c:v>
                </c:pt>
                <c:pt idx="4072">
                  <c:v>8</c:v>
                </c:pt>
                <c:pt idx="4073">
                  <c:v>6</c:v>
                </c:pt>
                <c:pt idx="4074">
                  <c:v>6</c:v>
                </c:pt>
                <c:pt idx="4075">
                  <c:v>3</c:v>
                </c:pt>
                <c:pt idx="4076">
                  <c:v>4</c:v>
                </c:pt>
                <c:pt idx="4077">
                  <c:v>3</c:v>
                </c:pt>
                <c:pt idx="4078">
                  <c:v>4</c:v>
                </c:pt>
                <c:pt idx="4079">
                  <c:v>2</c:v>
                </c:pt>
                <c:pt idx="4080">
                  <c:v>9</c:v>
                </c:pt>
                <c:pt idx="4081">
                  <c:v>3</c:v>
                </c:pt>
                <c:pt idx="4082">
                  <c:v>7</c:v>
                </c:pt>
                <c:pt idx="4083">
                  <c:v>6</c:v>
                </c:pt>
                <c:pt idx="4084">
                  <c:v>4</c:v>
                </c:pt>
                <c:pt idx="4085">
                  <c:v>2</c:v>
                </c:pt>
                <c:pt idx="4086">
                  <c:v>8</c:v>
                </c:pt>
                <c:pt idx="4087">
                  <c:v>5</c:v>
                </c:pt>
                <c:pt idx="4088">
                  <c:v>3</c:v>
                </c:pt>
                <c:pt idx="4089">
                  <c:v>2</c:v>
                </c:pt>
                <c:pt idx="4090">
                  <c:v>9</c:v>
                </c:pt>
                <c:pt idx="4091">
                  <c:v>7</c:v>
                </c:pt>
                <c:pt idx="4092">
                  <c:v>8</c:v>
                </c:pt>
                <c:pt idx="4093">
                  <c:v>5</c:v>
                </c:pt>
                <c:pt idx="4094">
                  <c:v>4</c:v>
                </c:pt>
                <c:pt idx="4095">
                  <c:v>5</c:v>
                </c:pt>
                <c:pt idx="4096">
                  <c:v>7</c:v>
                </c:pt>
                <c:pt idx="4097">
                  <c:v>5</c:v>
                </c:pt>
                <c:pt idx="4098">
                  <c:v>3</c:v>
                </c:pt>
                <c:pt idx="4099">
                  <c:v>8</c:v>
                </c:pt>
                <c:pt idx="4100">
                  <c:v>3</c:v>
                </c:pt>
                <c:pt idx="4101">
                  <c:v>5</c:v>
                </c:pt>
                <c:pt idx="4102">
                  <c:v>5</c:v>
                </c:pt>
                <c:pt idx="4103">
                  <c:v>7</c:v>
                </c:pt>
                <c:pt idx="4104">
                  <c:v>8</c:v>
                </c:pt>
                <c:pt idx="4105">
                  <c:v>4</c:v>
                </c:pt>
                <c:pt idx="4106">
                  <c:v>3</c:v>
                </c:pt>
                <c:pt idx="4107">
                  <c:v>4</c:v>
                </c:pt>
                <c:pt idx="4108">
                  <c:v>3</c:v>
                </c:pt>
                <c:pt idx="4109">
                  <c:v>6</c:v>
                </c:pt>
                <c:pt idx="4110">
                  <c:v>4</c:v>
                </c:pt>
                <c:pt idx="4111">
                  <c:v>3</c:v>
                </c:pt>
                <c:pt idx="4112">
                  <c:v>5</c:v>
                </c:pt>
                <c:pt idx="4113">
                  <c:v>6</c:v>
                </c:pt>
                <c:pt idx="4114">
                  <c:v>1</c:v>
                </c:pt>
                <c:pt idx="4115">
                  <c:v>5</c:v>
                </c:pt>
                <c:pt idx="4116">
                  <c:v>5</c:v>
                </c:pt>
                <c:pt idx="4117">
                  <c:v>4</c:v>
                </c:pt>
                <c:pt idx="4118">
                  <c:v>6</c:v>
                </c:pt>
                <c:pt idx="4119">
                  <c:v>2</c:v>
                </c:pt>
                <c:pt idx="4120">
                  <c:v>5</c:v>
                </c:pt>
                <c:pt idx="4121">
                  <c:v>9</c:v>
                </c:pt>
                <c:pt idx="4122">
                  <c:v>10</c:v>
                </c:pt>
                <c:pt idx="4123">
                  <c:v>4</c:v>
                </c:pt>
                <c:pt idx="4124">
                  <c:v>1</c:v>
                </c:pt>
                <c:pt idx="4125">
                  <c:v>8</c:v>
                </c:pt>
                <c:pt idx="4126">
                  <c:v>6</c:v>
                </c:pt>
                <c:pt idx="4127">
                  <c:v>3</c:v>
                </c:pt>
                <c:pt idx="4128">
                  <c:v>8</c:v>
                </c:pt>
                <c:pt idx="4129">
                  <c:v>4</c:v>
                </c:pt>
                <c:pt idx="4130">
                  <c:v>4</c:v>
                </c:pt>
                <c:pt idx="4131">
                  <c:v>6</c:v>
                </c:pt>
                <c:pt idx="4132">
                  <c:v>3</c:v>
                </c:pt>
                <c:pt idx="4133">
                  <c:v>6</c:v>
                </c:pt>
                <c:pt idx="4134">
                  <c:v>3</c:v>
                </c:pt>
                <c:pt idx="4135">
                  <c:v>8</c:v>
                </c:pt>
                <c:pt idx="4136">
                  <c:v>7</c:v>
                </c:pt>
                <c:pt idx="4137">
                  <c:v>2</c:v>
                </c:pt>
                <c:pt idx="4138">
                  <c:v>10</c:v>
                </c:pt>
                <c:pt idx="4139">
                  <c:v>2</c:v>
                </c:pt>
                <c:pt idx="4140">
                  <c:v>5</c:v>
                </c:pt>
                <c:pt idx="4141">
                  <c:v>3</c:v>
                </c:pt>
                <c:pt idx="4142">
                  <c:v>2</c:v>
                </c:pt>
                <c:pt idx="4143">
                  <c:v>7</c:v>
                </c:pt>
                <c:pt idx="4144">
                  <c:v>4</c:v>
                </c:pt>
                <c:pt idx="4145">
                  <c:v>2</c:v>
                </c:pt>
                <c:pt idx="4146">
                  <c:v>9</c:v>
                </c:pt>
                <c:pt idx="4147">
                  <c:v>5</c:v>
                </c:pt>
                <c:pt idx="4148">
                  <c:v>2</c:v>
                </c:pt>
                <c:pt idx="4149">
                  <c:v>5</c:v>
                </c:pt>
                <c:pt idx="4150">
                  <c:v>3</c:v>
                </c:pt>
                <c:pt idx="4151">
                  <c:v>3</c:v>
                </c:pt>
                <c:pt idx="4152">
                  <c:v>5</c:v>
                </c:pt>
                <c:pt idx="4153">
                  <c:v>5</c:v>
                </c:pt>
                <c:pt idx="4154">
                  <c:v>2</c:v>
                </c:pt>
                <c:pt idx="4155">
                  <c:v>4</c:v>
                </c:pt>
                <c:pt idx="4156">
                  <c:v>6</c:v>
                </c:pt>
                <c:pt idx="4157">
                  <c:v>7</c:v>
                </c:pt>
                <c:pt idx="4158">
                  <c:v>10</c:v>
                </c:pt>
                <c:pt idx="4159">
                  <c:v>6</c:v>
                </c:pt>
                <c:pt idx="4160">
                  <c:v>4</c:v>
                </c:pt>
                <c:pt idx="4161">
                  <c:v>5</c:v>
                </c:pt>
                <c:pt idx="4162">
                  <c:v>2</c:v>
                </c:pt>
                <c:pt idx="4163">
                  <c:v>5</c:v>
                </c:pt>
                <c:pt idx="4164">
                  <c:v>8</c:v>
                </c:pt>
                <c:pt idx="4165">
                  <c:v>5</c:v>
                </c:pt>
                <c:pt idx="4166">
                  <c:v>3</c:v>
                </c:pt>
                <c:pt idx="4167">
                  <c:v>6</c:v>
                </c:pt>
                <c:pt idx="4168">
                  <c:v>7</c:v>
                </c:pt>
                <c:pt idx="4169">
                  <c:v>6</c:v>
                </c:pt>
                <c:pt idx="4170">
                  <c:v>6</c:v>
                </c:pt>
                <c:pt idx="4171">
                  <c:v>9</c:v>
                </c:pt>
                <c:pt idx="4172">
                  <c:v>6</c:v>
                </c:pt>
                <c:pt idx="4173">
                  <c:v>3</c:v>
                </c:pt>
                <c:pt idx="4174">
                  <c:v>4</c:v>
                </c:pt>
                <c:pt idx="4175">
                  <c:v>4</c:v>
                </c:pt>
                <c:pt idx="4176">
                  <c:v>6</c:v>
                </c:pt>
                <c:pt idx="4177">
                  <c:v>5</c:v>
                </c:pt>
                <c:pt idx="4178">
                  <c:v>6</c:v>
                </c:pt>
                <c:pt idx="4179">
                  <c:v>3</c:v>
                </c:pt>
                <c:pt idx="4180">
                  <c:v>4</c:v>
                </c:pt>
                <c:pt idx="4181">
                  <c:v>5</c:v>
                </c:pt>
                <c:pt idx="4182">
                  <c:v>7</c:v>
                </c:pt>
                <c:pt idx="4183">
                  <c:v>2</c:v>
                </c:pt>
                <c:pt idx="4184">
                  <c:v>6</c:v>
                </c:pt>
                <c:pt idx="4185">
                  <c:v>3</c:v>
                </c:pt>
                <c:pt idx="4186">
                  <c:v>5</c:v>
                </c:pt>
                <c:pt idx="4187">
                  <c:v>7</c:v>
                </c:pt>
                <c:pt idx="4188">
                  <c:v>5</c:v>
                </c:pt>
                <c:pt idx="4189">
                  <c:v>7</c:v>
                </c:pt>
                <c:pt idx="4190">
                  <c:v>4</c:v>
                </c:pt>
                <c:pt idx="4191">
                  <c:v>3</c:v>
                </c:pt>
                <c:pt idx="4192">
                  <c:v>8</c:v>
                </c:pt>
                <c:pt idx="4193">
                  <c:v>9</c:v>
                </c:pt>
                <c:pt idx="4194">
                  <c:v>7</c:v>
                </c:pt>
                <c:pt idx="4195">
                  <c:v>7</c:v>
                </c:pt>
                <c:pt idx="4196">
                  <c:v>9</c:v>
                </c:pt>
                <c:pt idx="4197">
                  <c:v>3</c:v>
                </c:pt>
                <c:pt idx="4198">
                  <c:v>6</c:v>
                </c:pt>
                <c:pt idx="4199">
                  <c:v>11</c:v>
                </c:pt>
                <c:pt idx="4200">
                  <c:v>6</c:v>
                </c:pt>
                <c:pt idx="4201">
                  <c:v>9</c:v>
                </c:pt>
                <c:pt idx="4202">
                  <c:v>10</c:v>
                </c:pt>
                <c:pt idx="4203">
                  <c:v>3</c:v>
                </c:pt>
                <c:pt idx="4204">
                  <c:v>2</c:v>
                </c:pt>
                <c:pt idx="4205">
                  <c:v>5</c:v>
                </c:pt>
                <c:pt idx="4206">
                  <c:v>5</c:v>
                </c:pt>
                <c:pt idx="4207">
                  <c:v>7</c:v>
                </c:pt>
                <c:pt idx="4208">
                  <c:v>1</c:v>
                </c:pt>
                <c:pt idx="4209">
                  <c:v>4</c:v>
                </c:pt>
                <c:pt idx="4210">
                  <c:v>5</c:v>
                </c:pt>
                <c:pt idx="4211">
                  <c:v>3</c:v>
                </c:pt>
                <c:pt idx="4212">
                  <c:v>4</c:v>
                </c:pt>
                <c:pt idx="4213">
                  <c:v>4</c:v>
                </c:pt>
                <c:pt idx="4214">
                  <c:v>3</c:v>
                </c:pt>
                <c:pt idx="4215">
                  <c:v>7</c:v>
                </c:pt>
                <c:pt idx="4216">
                  <c:v>8</c:v>
                </c:pt>
                <c:pt idx="4217">
                  <c:v>5</c:v>
                </c:pt>
                <c:pt idx="4218">
                  <c:v>4</c:v>
                </c:pt>
                <c:pt idx="4219">
                  <c:v>5</c:v>
                </c:pt>
                <c:pt idx="4220">
                  <c:v>2</c:v>
                </c:pt>
                <c:pt idx="4221">
                  <c:v>5</c:v>
                </c:pt>
                <c:pt idx="4222">
                  <c:v>8</c:v>
                </c:pt>
                <c:pt idx="4223">
                  <c:v>2</c:v>
                </c:pt>
                <c:pt idx="4224">
                  <c:v>6</c:v>
                </c:pt>
                <c:pt idx="4225">
                  <c:v>7</c:v>
                </c:pt>
                <c:pt idx="4226">
                  <c:v>3</c:v>
                </c:pt>
                <c:pt idx="4227">
                  <c:v>2</c:v>
                </c:pt>
                <c:pt idx="4228">
                  <c:v>4</c:v>
                </c:pt>
                <c:pt idx="4229">
                  <c:v>6</c:v>
                </c:pt>
                <c:pt idx="4230">
                  <c:v>2</c:v>
                </c:pt>
                <c:pt idx="4231">
                  <c:v>2</c:v>
                </c:pt>
                <c:pt idx="4232">
                  <c:v>6</c:v>
                </c:pt>
                <c:pt idx="4233">
                  <c:v>3</c:v>
                </c:pt>
                <c:pt idx="4234">
                  <c:v>5</c:v>
                </c:pt>
                <c:pt idx="4235">
                  <c:v>9</c:v>
                </c:pt>
                <c:pt idx="4236">
                  <c:v>9</c:v>
                </c:pt>
                <c:pt idx="4237">
                  <c:v>3</c:v>
                </c:pt>
                <c:pt idx="4238">
                  <c:v>7</c:v>
                </c:pt>
                <c:pt idx="4239">
                  <c:v>4</c:v>
                </c:pt>
                <c:pt idx="4240">
                  <c:v>4</c:v>
                </c:pt>
                <c:pt idx="4241">
                  <c:v>4</c:v>
                </c:pt>
                <c:pt idx="4242">
                  <c:v>7</c:v>
                </c:pt>
                <c:pt idx="4243">
                  <c:v>3</c:v>
                </c:pt>
                <c:pt idx="4244">
                  <c:v>2</c:v>
                </c:pt>
                <c:pt idx="4245">
                  <c:v>5</c:v>
                </c:pt>
                <c:pt idx="4246">
                  <c:v>6</c:v>
                </c:pt>
                <c:pt idx="4247">
                  <c:v>7</c:v>
                </c:pt>
                <c:pt idx="4248">
                  <c:v>3</c:v>
                </c:pt>
                <c:pt idx="4249">
                  <c:v>4</c:v>
                </c:pt>
                <c:pt idx="4250">
                  <c:v>5</c:v>
                </c:pt>
                <c:pt idx="4251">
                  <c:v>7</c:v>
                </c:pt>
                <c:pt idx="4252">
                  <c:v>4</c:v>
                </c:pt>
                <c:pt idx="4253">
                  <c:v>5</c:v>
                </c:pt>
                <c:pt idx="4254">
                  <c:v>9</c:v>
                </c:pt>
                <c:pt idx="4255">
                  <c:v>1</c:v>
                </c:pt>
                <c:pt idx="4256">
                  <c:v>6</c:v>
                </c:pt>
                <c:pt idx="4257">
                  <c:v>6</c:v>
                </c:pt>
                <c:pt idx="4258">
                  <c:v>6</c:v>
                </c:pt>
                <c:pt idx="4259">
                  <c:v>5</c:v>
                </c:pt>
                <c:pt idx="4260">
                  <c:v>2</c:v>
                </c:pt>
                <c:pt idx="4261">
                  <c:v>8</c:v>
                </c:pt>
                <c:pt idx="4262">
                  <c:v>6</c:v>
                </c:pt>
                <c:pt idx="4263">
                  <c:v>4</c:v>
                </c:pt>
                <c:pt idx="4264">
                  <c:v>6</c:v>
                </c:pt>
                <c:pt idx="4265">
                  <c:v>7</c:v>
                </c:pt>
                <c:pt idx="4266">
                  <c:v>5</c:v>
                </c:pt>
                <c:pt idx="4267">
                  <c:v>3</c:v>
                </c:pt>
                <c:pt idx="4268">
                  <c:v>2</c:v>
                </c:pt>
                <c:pt idx="4269">
                  <c:v>5</c:v>
                </c:pt>
                <c:pt idx="4270">
                  <c:v>9</c:v>
                </c:pt>
                <c:pt idx="4271">
                  <c:v>5</c:v>
                </c:pt>
                <c:pt idx="4272">
                  <c:v>6</c:v>
                </c:pt>
                <c:pt idx="4273">
                  <c:v>4</c:v>
                </c:pt>
                <c:pt idx="4274">
                  <c:v>5</c:v>
                </c:pt>
                <c:pt idx="4275">
                  <c:v>5</c:v>
                </c:pt>
                <c:pt idx="4276">
                  <c:v>6</c:v>
                </c:pt>
                <c:pt idx="4277">
                  <c:v>7</c:v>
                </c:pt>
                <c:pt idx="4278">
                  <c:v>6</c:v>
                </c:pt>
                <c:pt idx="4279">
                  <c:v>5</c:v>
                </c:pt>
                <c:pt idx="4280">
                  <c:v>5</c:v>
                </c:pt>
                <c:pt idx="4281">
                  <c:v>5</c:v>
                </c:pt>
                <c:pt idx="4282">
                  <c:v>1</c:v>
                </c:pt>
                <c:pt idx="4283">
                  <c:v>4</c:v>
                </c:pt>
                <c:pt idx="4284">
                  <c:v>2</c:v>
                </c:pt>
                <c:pt idx="4285">
                  <c:v>9</c:v>
                </c:pt>
                <c:pt idx="4286">
                  <c:v>3</c:v>
                </c:pt>
                <c:pt idx="4287">
                  <c:v>4</c:v>
                </c:pt>
                <c:pt idx="4288">
                  <c:v>3</c:v>
                </c:pt>
                <c:pt idx="4289">
                  <c:v>5</c:v>
                </c:pt>
                <c:pt idx="4290">
                  <c:v>5</c:v>
                </c:pt>
                <c:pt idx="4291">
                  <c:v>5</c:v>
                </c:pt>
                <c:pt idx="4292">
                  <c:v>4</c:v>
                </c:pt>
                <c:pt idx="4293">
                  <c:v>2</c:v>
                </c:pt>
                <c:pt idx="4294">
                  <c:v>2</c:v>
                </c:pt>
                <c:pt idx="4295">
                  <c:v>5</c:v>
                </c:pt>
                <c:pt idx="4296">
                  <c:v>6</c:v>
                </c:pt>
                <c:pt idx="4297">
                  <c:v>2</c:v>
                </c:pt>
                <c:pt idx="4298">
                  <c:v>8</c:v>
                </c:pt>
                <c:pt idx="4299">
                  <c:v>10</c:v>
                </c:pt>
                <c:pt idx="4300">
                  <c:v>1</c:v>
                </c:pt>
                <c:pt idx="4301">
                  <c:v>6</c:v>
                </c:pt>
                <c:pt idx="4302">
                  <c:v>3</c:v>
                </c:pt>
                <c:pt idx="4303">
                  <c:v>7</c:v>
                </c:pt>
                <c:pt idx="4304">
                  <c:v>6</c:v>
                </c:pt>
                <c:pt idx="4305">
                  <c:v>2</c:v>
                </c:pt>
                <c:pt idx="4306">
                  <c:v>6</c:v>
                </c:pt>
                <c:pt idx="4307">
                  <c:v>9</c:v>
                </c:pt>
                <c:pt idx="4308">
                  <c:v>7</c:v>
                </c:pt>
                <c:pt idx="4309">
                  <c:v>6</c:v>
                </c:pt>
                <c:pt idx="4310">
                  <c:v>6</c:v>
                </c:pt>
                <c:pt idx="4311">
                  <c:v>4</c:v>
                </c:pt>
                <c:pt idx="4312">
                  <c:v>4</c:v>
                </c:pt>
                <c:pt idx="4313">
                  <c:v>1</c:v>
                </c:pt>
                <c:pt idx="4314">
                  <c:v>3</c:v>
                </c:pt>
                <c:pt idx="4315">
                  <c:v>3</c:v>
                </c:pt>
                <c:pt idx="4316">
                  <c:v>5</c:v>
                </c:pt>
                <c:pt idx="4317">
                  <c:v>4</c:v>
                </c:pt>
                <c:pt idx="4318">
                  <c:v>3</c:v>
                </c:pt>
                <c:pt idx="4319">
                  <c:v>5</c:v>
                </c:pt>
                <c:pt idx="4320">
                  <c:v>9</c:v>
                </c:pt>
                <c:pt idx="4321">
                  <c:v>6</c:v>
                </c:pt>
                <c:pt idx="4322">
                  <c:v>3</c:v>
                </c:pt>
                <c:pt idx="4323">
                  <c:v>6</c:v>
                </c:pt>
                <c:pt idx="4324">
                  <c:v>5</c:v>
                </c:pt>
                <c:pt idx="4325">
                  <c:v>7</c:v>
                </c:pt>
                <c:pt idx="4326">
                  <c:v>7</c:v>
                </c:pt>
                <c:pt idx="4327">
                  <c:v>3</c:v>
                </c:pt>
                <c:pt idx="4328">
                  <c:v>7</c:v>
                </c:pt>
                <c:pt idx="4329">
                  <c:v>3</c:v>
                </c:pt>
                <c:pt idx="4330">
                  <c:v>4</c:v>
                </c:pt>
                <c:pt idx="4331">
                  <c:v>4</c:v>
                </c:pt>
                <c:pt idx="4332">
                  <c:v>6</c:v>
                </c:pt>
                <c:pt idx="4333">
                  <c:v>5</c:v>
                </c:pt>
                <c:pt idx="4334">
                  <c:v>6</c:v>
                </c:pt>
                <c:pt idx="4335">
                  <c:v>1</c:v>
                </c:pt>
                <c:pt idx="4336">
                  <c:v>4</c:v>
                </c:pt>
                <c:pt idx="4337">
                  <c:v>11</c:v>
                </c:pt>
                <c:pt idx="4338">
                  <c:v>2</c:v>
                </c:pt>
                <c:pt idx="4339">
                  <c:v>11</c:v>
                </c:pt>
                <c:pt idx="4340">
                  <c:v>5</c:v>
                </c:pt>
                <c:pt idx="4341">
                  <c:v>3</c:v>
                </c:pt>
                <c:pt idx="4342">
                  <c:v>7</c:v>
                </c:pt>
                <c:pt idx="4343">
                  <c:v>4</c:v>
                </c:pt>
                <c:pt idx="4344">
                  <c:v>4</c:v>
                </c:pt>
                <c:pt idx="4345">
                  <c:v>2</c:v>
                </c:pt>
                <c:pt idx="4346">
                  <c:v>3</c:v>
                </c:pt>
                <c:pt idx="4347">
                  <c:v>5</c:v>
                </c:pt>
                <c:pt idx="4348">
                  <c:v>6</c:v>
                </c:pt>
                <c:pt idx="4349">
                  <c:v>4</c:v>
                </c:pt>
                <c:pt idx="4350">
                  <c:v>4</c:v>
                </c:pt>
                <c:pt idx="4351">
                  <c:v>6</c:v>
                </c:pt>
                <c:pt idx="4352">
                  <c:v>2</c:v>
                </c:pt>
                <c:pt idx="4353">
                  <c:v>6</c:v>
                </c:pt>
                <c:pt idx="4354">
                  <c:v>4</c:v>
                </c:pt>
                <c:pt idx="4355">
                  <c:v>4</c:v>
                </c:pt>
                <c:pt idx="4356">
                  <c:v>6</c:v>
                </c:pt>
                <c:pt idx="4357">
                  <c:v>3</c:v>
                </c:pt>
                <c:pt idx="4358">
                  <c:v>9</c:v>
                </c:pt>
                <c:pt idx="4359">
                  <c:v>6</c:v>
                </c:pt>
                <c:pt idx="4360">
                  <c:v>5</c:v>
                </c:pt>
                <c:pt idx="4361">
                  <c:v>3</c:v>
                </c:pt>
                <c:pt idx="4362">
                  <c:v>7</c:v>
                </c:pt>
                <c:pt idx="4363">
                  <c:v>10</c:v>
                </c:pt>
                <c:pt idx="4364">
                  <c:v>5</c:v>
                </c:pt>
                <c:pt idx="4365">
                  <c:v>6</c:v>
                </c:pt>
                <c:pt idx="4366">
                  <c:v>5</c:v>
                </c:pt>
                <c:pt idx="4367">
                  <c:v>6</c:v>
                </c:pt>
                <c:pt idx="4368">
                  <c:v>8</c:v>
                </c:pt>
                <c:pt idx="4369">
                  <c:v>5</c:v>
                </c:pt>
                <c:pt idx="4370">
                  <c:v>3</c:v>
                </c:pt>
                <c:pt idx="4371">
                  <c:v>8</c:v>
                </c:pt>
                <c:pt idx="4372">
                  <c:v>8</c:v>
                </c:pt>
                <c:pt idx="4373">
                  <c:v>5</c:v>
                </c:pt>
                <c:pt idx="4374">
                  <c:v>4</c:v>
                </c:pt>
                <c:pt idx="4375">
                  <c:v>4</c:v>
                </c:pt>
                <c:pt idx="4376">
                  <c:v>10</c:v>
                </c:pt>
                <c:pt idx="4377">
                  <c:v>9</c:v>
                </c:pt>
                <c:pt idx="4378">
                  <c:v>5</c:v>
                </c:pt>
                <c:pt idx="4379">
                  <c:v>6</c:v>
                </c:pt>
                <c:pt idx="4380">
                  <c:v>6</c:v>
                </c:pt>
                <c:pt idx="4381">
                  <c:v>5</c:v>
                </c:pt>
                <c:pt idx="4382">
                  <c:v>9</c:v>
                </c:pt>
                <c:pt idx="4383">
                  <c:v>7</c:v>
                </c:pt>
                <c:pt idx="4384">
                  <c:v>3</c:v>
                </c:pt>
                <c:pt idx="4385">
                  <c:v>5</c:v>
                </c:pt>
                <c:pt idx="4386">
                  <c:v>5</c:v>
                </c:pt>
                <c:pt idx="4387">
                  <c:v>7</c:v>
                </c:pt>
                <c:pt idx="4388">
                  <c:v>4</c:v>
                </c:pt>
                <c:pt idx="4389">
                  <c:v>3</c:v>
                </c:pt>
                <c:pt idx="4390">
                  <c:v>1</c:v>
                </c:pt>
                <c:pt idx="4391">
                  <c:v>8</c:v>
                </c:pt>
                <c:pt idx="4392">
                  <c:v>7</c:v>
                </c:pt>
                <c:pt idx="4393">
                  <c:v>5</c:v>
                </c:pt>
                <c:pt idx="4394">
                  <c:v>11</c:v>
                </c:pt>
                <c:pt idx="4395">
                  <c:v>10</c:v>
                </c:pt>
                <c:pt idx="4396">
                  <c:v>5</c:v>
                </c:pt>
                <c:pt idx="4397">
                  <c:v>4</c:v>
                </c:pt>
                <c:pt idx="4398">
                  <c:v>5</c:v>
                </c:pt>
                <c:pt idx="4399">
                  <c:v>9</c:v>
                </c:pt>
                <c:pt idx="4400">
                  <c:v>2</c:v>
                </c:pt>
                <c:pt idx="4401">
                  <c:v>10</c:v>
                </c:pt>
                <c:pt idx="4402">
                  <c:v>4</c:v>
                </c:pt>
                <c:pt idx="4403">
                  <c:v>4</c:v>
                </c:pt>
                <c:pt idx="4404">
                  <c:v>8</c:v>
                </c:pt>
                <c:pt idx="4405">
                  <c:v>9</c:v>
                </c:pt>
                <c:pt idx="4406">
                  <c:v>4</c:v>
                </c:pt>
                <c:pt idx="4407">
                  <c:v>7</c:v>
                </c:pt>
                <c:pt idx="4408">
                  <c:v>5</c:v>
                </c:pt>
                <c:pt idx="4409">
                  <c:v>8</c:v>
                </c:pt>
                <c:pt idx="4410">
                  <c:v>7</c:v>
                </c:pt>
                <c:pt idx="4411">
                  <c:v>9</c:v>
                </c:pt>
                <c:pt idx="4412">
                  <c:v>7</c:v>
                </c:pt>
                <c:pt idx="4413">
                  <c:v>6</c:v>
                </c:pt>
                <c:pt idx="4414">
                  <c:v>1</c:v>
                </c:pt>
                <c:pt idx="4415">
                  <c:v>5</c:v>
                </c:pt>
                <c:pt idx="4416">
                  <c:v>6</c:v>
                </c:pt>
                <c:pt idx="4417">
                  <c:v>4</c:v>
                </c:pt>
                <c:pt idx="4418">
                  <c:v>4</c:v>
                </c:pt>
                <c:pt idx="4419">
                  <c:v>2</c:v>
                </c:pt>
                <c:pt idx="4420">
                  <c:v>1</c:v>
                </c:pt>
                <c:pt idx="4421">
                  <c:v>4</c:v>
                </c:pt>
                <c:pt idx="4422">
                  <c:v>7</c:v>
                </c:pt>
                <c:pt idx="4423">
                  <c:v>6</c:v>
                </c:pt>
                <c:pt idx="4424">
                  <c:v>4</c:v>
                </c:pt>
                <c:pt idx="4425">
                  <c:v>5</c:v>
                </c:pt>
                <c:pt idx="4426">
                  <c:v>8</c:v>
                </c:pt>
                <c:pt idx="4427">
                  <c:v>4</c:v>
                </c:pt>
                <c:pt idx="4428">
                  <c:v>6</c:v>
                </c:pt>
                <c:pt idx="4429">
                  <c:v>6</c:v>
                </c:pt>
                <c:pt idx="4430">
                  <c:v>2</c:v>
                </c:pt>
                <c:pt idx="4431">
                  <c:v>2</c:v>
                </c:pt>
                <c:pt idx="4432">
                  <c:v>6</c:v>
                </c:pt>
                <c:pt idx="4433">
                  <c:v>5</c:v>
                </c:pt>
                <c:pt idx="4434">
                  <c:v>10</c:v>
                </c:pt>
                <c:pt idx="4435">
                  <c:v>2</c:v>
                </c:pt>
                <c:pt idx="4436">
                  <c:v>5</c:v>
                </c:pt>
                <c:pt idx="4437">
                  <c:v>5</c:v>
                </c:pt>
                <c:pt idx="4438">
                  <c:v>3</c:v>
                </c:pt>
                <c:pt idx="4439">
                  <c:v>8</c:v>
                </c:pt>
                <c:pt idx="4440">
                  <c:v>1</c:v>
                </c:pt>
                <c:pt idx="4441">
                  <c:v>4</c:v>
                </c:pt>
                <c:pt idx="4442">
                  <c:v>6</c:v>
                </c:pt>
                <c:pt idx="4443">
                  <c:v>5</c:v>
                </c:pt>
                <c:pt idx="4444">
                  <c:v>8</c:v>
                </c:pt>
                <c:pt idx="4445">
                  <c:v>4</c:v>
                </c:pt>
                <c:pt idx="4446">
                  <c:v>7</c:v>
                </c:pt>
                <c:pt idx="4447">
                  <c:v>5</c:v>
                </c:pt>
                <c:pt idx="4448">
                  <c:v>10</c:v>
                </c:pt>
                <c:pt idx="4449">
                  <c:v>3</c:v>
                </c:pt>
                <c:pt idx="4450">
                  <c:v>5</c:v>
                </c:pt>
                <c:pt idx="4451">
                  <c:v>4</c:v>
                </c:pt>
                <c:pt idx="4452">
                  <c:v>5</c:v>
                </c:pt>
                <c:pt idx="4453">
                  <c:v>2</c:v>
                </c:pt>
                <c:pt idx="4454">
                  <c:v>4</c:v>
                </c:pt>
                <c:pt idx="4455">
                  <c:v>3</c:v>
                </c:pt>
                <c:pt idx="4456">
                  <c:v>4</c:v>
                </c:pt>
                <c:pt idx="4457">
                  <c:v>2</c:v>
                </c:pt>
                <c:pt idx="4458">
                  <c:v>1</c:v>
                </c:pt>
                <c:pt idx="4459">
                  <c:v>4</c:v>
                </c:pt>
                <c:pt idx="4460">
                  <c:v>8</c:v>
                </c:pt>
                <c:pt idx="4461">
                  <c:v>8</c:v>
                </c:pt>
                <c:pt idx="4462">
                  <c:v>3</c:v>
                </c:pt>
                <c:pt idx="4463">
                  <c:v>4</c:v>
                </c:pt>
                <c:pt idx="4464">
                  <c:v>8</c:v>
                </c:pt>
                <c:pt idx="4465">
                  <c:v>3</c:v>
                </c:pt>
                <c:pt idx="4466">
                  <c:v>2</c:v>
                </c:pt>
                <c:pt idx="4467">
                  <c:v>3</c:v>
                </c:pt>
                <c:pt idx="4468">
                  <c:v>6</c:v>
                </c:pt>
                <c:pt idx="4469">
                  <c:v>4</c:v>
                </c:pt>
                <c:pt idx="4470">
                  <c:v>3</c:v>
                </c:pt>
                <c:pt idx="4471">
                  <c:v>3</c:v>
                </c:pt>
                <c:pt idx="4472">
                  <c:v>3</c:v>
                </c:pt>
                <c:pt idx="4473">
                  <c:v>6</c:v>
                </c:pt>
                <c:pt idx="4474">
                  <c:v>4</c:v>
                </c:pt>
                <c:pt idx="4475">
                  <c:v>4</c:v>
                </c:pt>
                <c:pt idx="4476">
                  <c:v>5</c:v>
                </c:pt>
                <c:pt idx="4477">
                  <c:v>4</c:v>
                </c:pt>
                <c:pt idx="4478">
                  <c:v>7</c:v>
                </c:pt>
                <c:pt idx="4479">
                  <c:v>4</c:v>
                </c:pt>
                <c:pt idx="4480">
                  <c:v>2</c:v>
                </c:pt>
                <c:pt idx="4481">
                  <c:v>1</c:v>
                </c:pt>
                <c:pt idx="4482">
                  <c:v>5</c:v>
                </c:pt>
                <c:pt idx="4483">
                  <c:v>3</c:v>
                </c:pt>
                <c:pt idx="4484">
                  <c:v>5</c:v>
                </c:pt>
                <c:pt idx="4485">
                  <c:v>4</c:v>
                </c:pt>
                <c:pt idx="4486">
                  <c:v>2</c:v>
                </c:pt>
                <c:pt idx="4487">
                  <c:v>5</c:v>
                </c:pt>
                <c:pt idx="4488">
                  <c:v>5</c:v>
                </c:pt>
                <c:pt idx="4489">
                  <c:v>5</c:v>
                </c:pt>
                <c:pt idx="4490">
                  <c:v>3</c:v>
                </c:pt>
                <c:pt idx="4491">
                  <c:v>7</c:v>
                </c:pt>
                <c:pt idx="4492">
                  <c:v>4</c:v>
                </c:pt>
                <c:pt idx="4493">
                  <c:v>8</c:v>
                </c:pt>
                <c:pt idx="4494">
                  <c:v>9</c:v>
                </c:pt>
                <c:pt idx="4495">
                  <c:v>5</c:v>
                </c:pt>
                <c:pt idx="4496">
                  <c:v>4</c:v>
                </c:pt>
                <c:pt idx="4497">
                  <c:v>2</c:v>
                </c:pt>
                <c:pt idx="4498">
                  <c:v>3</c:v>
                </c:pt>
                <c:pt idx="4499">
                  <c:v>4</c:v>
                </c:pt>
                <c:pt idx="4500">
                  <c:v>3</c:v>
                </c:pt>
                <c:pt idx="4501">
                  <c:v>6</c:v>
                </c:pt>
                <c:pt idx="4502">
                  <c:v>5</c:v>
                </c:pt>
                <c:pt idx="4503">
                  <c:v>3</c:v>
                </c:pt>
                <c:pt idx="4504">
                  <c:v>7</c:v>
                </c:pt>
                <c:pt idx="4505">
                  <c:v>4</c:v>
                </c:pt>
                <c:pt idx="4506">
                  <c:v>5</c:v>
                </c:pt>
                <c:pt idx="4507">
                  <c:v>6</c:v>
                </c:pt>
                <c:pt idx="4508">
                  <c:v>3</c:v>
                </c:pt>
                <c:pt idx="4509">
                  <c:v>3</c:v>
                </c:pt>
                <c:pt idx="4510">
                  <c:v>7</c:v>
                </c:pt>
                <c:pt idx="4511">
                  <c:v>6</c:v>
                </c:pt>
                <c:pt idx="4512">
                  <c:v>5</c:v>
                </c:pt>
                <c:pt idx="4513">
                  <c:v>2</c:v>
                </c:pt>
                <c:pt idx="4514">
                  <c:v>3</c:v>
                </c:pt>
                <c:pt idx="4515">
                  <c:v>4</c:v>
                </c:pt>
                <c:pt idx="4516">
                  <c:v>10</c:v>
                </c:pt>
                <c:pt idx="4517">
                  <c:v>3</c:v>
                </c:pt>
                <c:pt idx="4518">
                  <c:v>9</c:v>
                </c:pt>
                <c:pt idx="4519">
                  <c:v>3</c:v>
                </c:pt>
                <c:pt idx="4520">
                  <c:v>3</c:v>
                </c:pt>
                <c:pt idx="4521">
                  <c:v>6</c:v>
                </c:pt>
                <c:pt idx="4522">
                  <c:v>8</c:v>
                </c:pt>
                <c:pt idx="4523">
                  <c:v>3</c:v>
                </c:pt>
                <c:pt idx="4524">
                  <c:v>2</c:v>
                </c:pt>
                <c:pt idx="4525">
                  <c:v>4</c:v>
                </c:pt>
                <c:pt idx="4526">
                  <c:v>5</c:v>
                </c:pt>
                <c:pt idx="4527">
                  <c:v>3</c:v>
                </c:pt>
                <c:pt idx="4528">
                  <c:v>4</c:v>
                </c:pt>
                <c:pt idx="4529">
                  <c:v>4</c:v>
                </c:pt>
                <c:pt idx="4530">
                  <c:v>1</c:v>
                </c:pt>
                <c:pt idx="4531">
                  <c:v>2</c:v>
                </c:pt>
                <c:pt idx="4532">
                  <c:v>4</c:v>
                </c:pt>
                <c:pt idx="4533">
                  <c:v>9</c:v>
                </c:pt>
                <c:pt idx="4534">
                  <c:v>5</c:v>
                </c:pt>
                <c:pt idx="4535">
                  <c:v>7</c:v>
                </c:pt>
                <c:pt idx="4536">
                  <c:v>0</c:v>
                </c:pt>
                <c:pt idx="4537">
                  <c:v>10</c:v>
                </c:pt>
                <c:pt idx="4538">
                  <c:v>9</c:v>
                </c:pt>
                <c:pt idx="4539">
                  <c:v>2</c:v>
                </c:pt>
                <c:pt idx="4540">
                  <c:v>4</c:v>
                </c:pt>
                <c:pt idx="4541">
                  <c:v>7</c:v>
                </c:pt>
                <c:pt idx="4542">
                  <c:v>5</c:v>
                </c:pt>
                <c:pt idx="4543">
                  <c:v>3</c:v>
                </c:pt>
                <c:pt idx="4544">
                  <c:v>4</c:v>
                </c:pt>
                <c:pt idx="4545">
                  <c:v>1</c:v>
                </c:pt>
                <c:pt idx="4546">
                  <c:v>3</c:v>
                </c:pt>
                <c:pt idx="4547">
                  <c:v>6</c:v>
                </c:pt>
                <c:pt idx="4548">
                  <c:v>4</c:v>
                </c:pt>
                <c:pt idx="4549">
                  <c:v>2</c:v>
                </c:pt>
                <c:pt idx="4550">
                  <c:v>6</c:v>
                </c:pt>
                <c:pt idx="4551">
                  <c:v>2</c:v>
                </c:pt>
                <c:pt idx="4552">
                  <c:v>1</c:v>
                </c:pt>
                <c:pt idx="4553">
                  <c:v>1</c:v>
                </c:pt>
                <c:pt idx="4554">
                  <c:v>5</c:v>
                </c:pt>
                <c:pt idx="4555">
                  <c:v>5</c:v>
                </c:pt>
                <c:pt idx="4556">
                  <c:v>5</c:v>
                </c:pt>
                <c:pt idx="4557">
                  <c:v>7</c:v>
                </c:pt>
                <c:pt idx="4558">
                  <c:v>5</c:v>
                </c:pt>
                <c:pt idx="4559">
                  <c:v>4</c:v>
                </c:pt>
                <c:pt idx="4560">
                  <c:v>3</c:v>
                </c:pt>
                <c:pt idx="4561">
                  <c:v>5</c:v>
                </c:pt>
                <c:pt idx="4562">
                  <c:v>4</c:v>
                </c:pt>
                <c:pt idx="4563">
                  <c:v>4</c:v>
                </c:pt>
                <c:pt idx="4564">
                  <c:v>7</c:v>
                </c:pt>
                <c:pt idx="4565">
                  <c:v>5</c:v>
                </c:pt>
                <c:pt idx="4566">
                  <c:v>3</c:v>
                </c:pt>
                <c:pt idx="4567">
                  <c:v>6</c:v>
                </c:pt>
                <c:pt idx="4568">
                  <c:v>8</c:v>
                </c:pt>
                <c:pt idx="4569">
                  <c:v>7</c:v>
                </c:pt>
                <c:pt idx="4570">
                  <c:v>6</c:v>
                </c:pt>
                <c:pt idx="4571">
                  <c:v>6</c:v>
                </c:pt>
                <c:pt idx="4572">
                  <c:v>3</c:v>
                </c:pt>
                <c:pt idx="4573">
                  <c:v>6</c:v>
                </c:pt>
                <c:pt idx="4574">
                  <c:v>5</c:v>
                </c:pt>
                <c:pt idx="4575">
                  <c:v>4</c:v>
                </c:pt>
                <c:pt idx="4576">
                  <c:v>5</c:v>
                </c:pt>
                <c:pt idx="4577">
                  <c:v>5</c:v>
                </c:pt>
                <c:pt idx="4578">
                  <c:v>4</c:v>
                </c:pt>
                <c:pt idx="4579">
                  <c:v>8</c:v>
                </c:pt>
                <c:pt idx="4580">
                  <c:v>6</c:v>
                </c:pt>
                <c:pt idx="4581">
                  <c:v>4</c:v>
                </c:pt>
                <c:pt idx="4582">
                  <c:v>2</c:v>
                </c:pt>
                <c:pt idx="4583">
                  <c:v>2</c:v>
                </c:pt>
                <c:pt idx="4584">
                  <c:v>2</c:v>
                </c:pt>
                <c:pt idx="4585">
                  <c:v>4</c:v>
                </c:pt>
                <c:pt idx="4586">
                  <c:v>3</c:v>
                </c:pt>
                <c:pt idx="4587">
                  <c:v>4</c:v>
                </c:pt>
                <c:pt idx="4588">
                  <c:v>4</c:v>
                </c:pt>
                <c:pt idx="4589">
                  <c:v>6</c:v>
                </c:pt>
                <c:pt idx="4590">
                  <c:v>4</c:v>
                </c:pt>
                <c:pt idx="4591">
                  <c:v>2</c:v>
                </c:pt>
                <c:pt idx="4592">
                  <c:v>1</c:v>
                </c:pt>
                <c:pt idx="4593">
                  <c:v>5</c:v>
                </c:pt>
                <c:pt idx="4594">
                  <c:v>4</c:v>
                </c:pt>
                <c:pt idx="4595">
                  <c:v>2</c:v>
                </c:pt>
                <c:pt idx="4596">
                  <c:v>4</c:v>
                </c:pt>
                <c:pt idx="4597">
                  <c:v>6</c:v>
                </c:pt>
                <c:pt idx="4598">
                  <c:v>3</c:v>
                </c:pt>
                <c:pt idx="4599">
                  <c:v>5</c:v>
                </c:pt>
                <c:pt idx="4600">
                  <c:v>5</c:v>
                </c:pt>
                <c:pt idx="4601">
                  <c:v>2</c:v>
                </c:pt>
                <c:pt idx="4602">
                  <c:v>4</c:v>
                </c:pt>
                <c:pt idx="4603">
                  <c:v>5</c:v>
                </c:pt>
                <c:pt idx="4604">
                  <c:v>6</c:v>
                </c:pt>
                <c:pt idx="4605">
                  <c:v>6</c:v>
                </c:pt>
                <c:pt idx="4606">
                  <c:v>2</c:v>
                </c:pt>
                <c:pt idx="4607">
                  <c:v>2</c:v>
                </c:pt>
                <c:pt idx="4608">
                  <c:v>0</c:v>
                </c:pt>
                <c:pt idx="4609">
                  <c:v>5</c:v>
                </c:pt>
                <c:pt idx="4610">
                  <c:v>3</c:v>
                </c:pt>
                <c:pt idx="4611">
                  <c:v>1</c:v>
                </c:pt>
                <c:pt idx="4612">
                  <c:v>7</c:v>
                </c:pt>
                <c:pt idx="4613">
                  <c:v>6</c:v>
                </c:pt>
                <c:pt idx="4614">
                  <c:v>2</c:v>
                </c:pt>
                <c:pt idx="4615">
                  <c:v>3</c:v>
                </c:pt>
                <c:pt idx="4616">
                  <c:v>1</c:v>
                </c:pt>
                <c:pt idx="4617">
                  <c:v>4</c:v>
                </c:pt>
                <c:pt idx="4618">
                  <c:v>3</c:v>
                </c:pt>
                <c:pt idx="4619">
                  <c:v>1</c:v>
                </c:pt>
                <c:pt idx="4620">
                  <c:v>5</c:v>
                </c:pt>
                <c:pt idx="4621">
                  <c:v>6</c:v>
                </c:pt>
                <c:pt idx="4622">
                  <c:v>4</c:v>
                </c:pt>
                <c:pt idx="4623">
                  <c:v>8</c:v>
                </c:pt>
                <c:pt idx="4624">
                  <c:v>2</c:v>
                </c:pt>
                <c:pt idx="4625">
                  <c:v>5</c:v>
                </c:pt>
                <c:pt idx="4626">
                  <c:v>7</c:v>
                </c:pt>
                <c:pt idx="4627">
                  <c:v>3</c:v>
                </c:pt>
                <c:pt idx="4628">
                  <c:v>4</c:v>
                </c:pt>
                <c:pt idx="4629">
                  <c:v>1</c:v>
                </c:pt>
                <c:pt idx="4630">
                  <c:v>5</c:v>
                </c:pt>
                <c:pt idx="4631">
                  <c:v>5</c:v>
                </c:pt>
                <c:pt idx="4632">
                  <c:v>5</c:v>
                </c:pt>
                <c:pt idx="4633">
                  <c:v>6</c:v>
                </c:pt>
                <c:pt idx="4634">
                  <c:v>5</c:v>
                </c:pt>
                <c:pt idx="4635">
                  <c:v>7</c:v>
                </c:pt>
                <c:pt idx="4636">
                  <c:v>1</c:v>
                </c:pt>
                <c:pt idx="4637">
                  <c:v>4</c:v>
                </c:pt>
                <c:pt idx="4638">
                  <c:v>1</c:v>
                </c:pt>
                <c:pt idx="4639">
                  <c:v>2</c:v>
                </c:pt>
                <c:pt idx="4640">
                  <c:v>2</c:v>
                </c:pt>
                <c:pt idx="4641">
                  <c:v>4</c:v>
                </c:pt>
                <c:pt idx="4642">
                  <c:v>4</c:v>
                </c:pt>
                <c:pt idx="4643">
                  <c:v>5</c:v>
                </c:pt>
                <c:pt idx="4644">
                  <c:v>7</c:v>
                </c:pt>
                <c:pt idx="4645">
                  <c:v>3</c:v>
                </c:pt>
                <c:pt idx="4646">
                  <c:v>8</c:v>
                </c:pt>
                <c:pt idx="4647">
                  <c:v>4</c:v>
                </c:pt>
                <c:pt idx="4648">
                  <c:v>7</c:v>
                </c:pt>
                <c:pt idx="4649">
                  <c:v>4</c:v>
                </c:pt>
                <c:pt idx="4650">
                  <c:v>3</c:v>
                </c:pt>
                <c:pt idx="4651">
                  <c:v>1</c:v>
                </c:pt>
                <c:pt idx="4652">
                  <c:v>3</c:v>
                </c:pt>
                <c:pt idx="4653">
                  <c:v>8</c:v>
                </c:pt>
                <c:pt idx="4654">
                  <c:v>7</c:v>
                </c:pt>
                <c:pt idx="4655">
                  <c:v>7</c:v>
                </c:pt>
                <c:pt idx="4656">
                  <c:v>4</c:v>
                </c:pt>
                <c:pt idx="4657">
                  <c:v>1</c:v>
                </c:pt>
                <c:pt idx="4658">
                  <c:v>6</c:v>
                </c:pt>
                <c:pt idx="4659">
                  <c:v>3</c:v>
                </c:pt>
                <c:pt idx="4660">
                  <c:v>3</c:v>
                </c:pt>
                <c:pt idx="4661">
                  <c:v>5</c:v>
                </c:pt>
                <c:pt idx="4662">
                  <c:v>6</c:v>
                </c:pt>
                <c:pt idx="4663">
                  <c:v>5</c:v>
                </c:pt>
                <c:pt idx="4664">
                  <c:v>5</c:v>
                </c:pt>
                <c:pt idx="4665">
                  <c:v>3</c:v>
                </c:pt>
                <c:pt idx="4666">
                  <c:v>5</c:v>
                </c:pt>
                <c:pt idx="4667">
                  <c:v>3</c:v>
                </c:pt>
                <c:pt idx="4668">
                  <c:v>3</c:v>
                </c:pt>
                <c:pt idx="4669">
                  <c:v>2</c:v>
                </c:pt>
                <c:pt idx="4670">
                  <c:v>8</c:v>
                </c:pt>
                <c:pt idx="4671">
                  <c:v>6</c:v>
                </c:pt>
                <c:pt idx="4672">
                  <c:v>5</c:v>
                </c:pt>
                <c:pt idx="4673">
                  <c:v>2</c:v>
                </c:pt>
                <c:pt idx="4674">
                  <c:v>0</c:v>
                </c:pt>
                <c:pt idx="4675">
                  <c:v>5</c:v>
                </c:pt>
                <c:pt idx="4676">
                  <c:v>5</c:v>
                </c:pt>
                <c:pt idx="4677">
                  <c:v>3</c:v>
                </c:pt>
                <c:pt idx="4678">
                  <c:v>3</c:v>
                </c:pt>
                <c:pt idx="4679">
                  <c:v>2</c:v>
                </c:pt>
                <c:pt idx="4680">
                  <c:v>3</c:v>
                </c:pt>
                <c:pt idx="4681">
                  <c:v>6</c:v>
                </c:pt>
                <c:pt idx="4682">
                  <c:v>5</c:v>
                </c:pt>
                <c:pt idx="4683">
                  <c:v>6</c:v>
                </c:pt>
                <c:pt idx="4684">
                  <c:v>6</c:v>
                </c:pt>
                <c:pt idx="4685">
                  <c:v>5</c:v>
                </c:pt>
                <c:pt idx="4686">
                  <c:v>3</c:v>
                </c:pt>
                <c:pt idx="4687">
                  <c:v>10</c:v>
                </c:pt>
                <c:pt idx="4688">
                  <c:v>3</c:v>
                </c:pt>
                <c:pt idx="4689">
                  <c:v>6</c:v>
                </c:pt>
                <c:pt idx="4690">
                  <c:v>5</c:v>
                </c:pt>
                <c:pt idx="4691">
                  <c:v>4</c:v>
                </c:pt>
                <c:pt idx="4692">
                  <c:v>9</c:v>
                </c:pt>
                <c:pt idx="4693">
                  <c:v>2</c:v>
                </c:pt>
                <c:pt idx="4694">
                  <c:v>6</c:v>
                </c:pt>
                <c:pt idx="4695">
                  <c:v>4</c:v>
                </c:pt>
                <c:pt idx="4696">
                  <c:v>4</c:v>
                </c:pt>
                <c:pt idx="4697">
                  <c:v>8</c:v>
                </c:pt>
                <c:pt idx="4698">
                  <c:v>5</c:v>
                </c:pt>
                <c:pt idx="4699">
                  <c:v>4</c:v>
                </c:pt>
                <c:pt idx="4700">
                  <c:v>2</c:v>
                </c:pt>
                <c:pt idx="4701">
                  <c:v>5</c:v>
                </c:pt>
                <c:pt idx="4702">
                  <c:v>6</c:v>
                </c:pt>
                <c:pt idx="4703">
                  <c:v>8</c:v>
                </c:pt>
                <c:pt idx="4704">
                  <c:v>4</c:v>
                </c:pt>
                <c:pt idx="4705">
                  <c:v>5</c:v>
                </c:pt>
                <c:pt idx="4706">
                  <c:v>2</c:v>
                </c:pt>
                <c:pt idx="4707">
                  <c:v>4</c:v>
                </c:pt>
                <c:pt idx="4708">
                  <c:v>4</c:v>
                </c:pt>
                <c:pt idx="4709">
                  <c:v>3</c:v>
                </c:pt>
                <c:pt idx="4710">
                  <c:v>5</c:v>
                </c:pt>
                <c:pt idx="4711">
                  <c:v>5</c:v>
                </c:pt>
                <c:pt idx="4712">
                  <c:v>8</c:v>
                </c:pt>
                <c:pt idx="4713">
                  <c:v>5</c:v>
                </c:pt>
                <c:pt idx="4714">
                  <c:v>4</c:v>
                </c:pt>
                <c:pt idx="4715">
                  <c:v>8</c:v>
                </c:pt>
                <c:pt idx="4716">
                  <c:v>3</c:v>
                </c:pt>
                <c:pt idx="4717">
                  <c:v>6</c:v>
                </c:pt>
                <c:pt idx="4718">
                  <c:v>4</c:v>
                </c:pt>
                <c:pt idx="4719">
                  <c:v>5</c:v>
                </c:pt>
                <c:pt idx="4720">
                  <c:v>3</c:v>
                </c:pt>
                <c:pt idx="4721">
                  <c:v>0</c:v>
                </c:pt>
                <c:pt idx="4722">
                  <c:v>7</c:v>
                </c:pt>
                <c:pt idx="4723">
                  <c:v>3</c:v>
                </c:pt>
                <c:pt idx="4724">
                  <c:v>2</c:v>
                </c:pt>
                <c:pt idx="4725">
                  <c:v>3</c:v>
                </c:pt>
                <c:pt idx="4726">
                  <c:v>5</c:v>
                </c:pt>
                <c:pt idx="4727">
                  <c:v>3</c:v>
                </c:pt>
                <c:pt idx="4728">
                  <c:v>5</c:v>
                </c:pt>
                <c:pt idx="4729">
                  <c:v>5</c:v>
                </c:pt>
                <c:pt idx="4730">
                  <c:v>4</c:v>
                </c:pt>
                <c:pt idx="4731">
                  <c:v>5</c:v>
                </c:pt>
                <c:pt idx="4732">
                  <c:v>2</c:v>
                </c:pt>
                <c:pt idx="4733">
                  <c:v>3</c:v>
                </c:pt>
                <c:pt idx="4734">
                  <c:v>4</c:v>
                </c:pt>
                <c:pt idx="4735">
                  <c:v>5</c:v>
                </c:pt>
                <c:pt idx="4736">
                  <c:v>4</c:v>
                </c:pt>
                <c:pt idx="4737">
                  <c:v>4</c:v>
                </c:pt>
                <c:pt idx="4738">
                  <c:v>5</c:v>
                </c:pt>
                <c:pt idx="4739">
                  <c:v>3</c:v>
                </c:pt>
                <c:pt idx="4740">
                  <c:v>3</c:v>
                </c:pt>
                <c:pt idx="4741">
                  <c:v>5</c:v>
                </c:pt>
                <c:pt idx="4742">
                  <c:v>3</c:v>
                </c:pt>
                <c:pt idx="4743">
                  <c:v>3</c:v>
                </c:pt>
                <c:pt idx="4744">
                  <c:v>3</c:v>
                </c:pt>
                <c:pt idx="4745">
                  <c:v>2</c:v>
                </c:pt>
                <c:pt idx="4746">
                  <c:v>3</c:v>
                </c:pt>
                <c:pt idx="4747">
                  <c:v>4</c:v>
                </c:pt>
                <c:pt idx="4748">
                  <c:v>1</c:v>
                </c:pt>
                <c:pt idx="4749">
                  <c:v>4</c:v>
                </c:pt>
                <c:pt idx="4750">
                  <c:v>3</c:v>
                </c:pt>
                <c:pt idx="4751">
                  <c:v>5</c:v>
                </c:pt>
                <c:pt idx="4752">
                  <c:v>4</c:v>
                </c:pt>
                <c:pt idx="4753">
                  <c:v>5</c:v>
                </c:pt>
                <c:pt idx="4754">
                  <c:v>4</c:v>
                </c:pt>
                <c:pt idx="4755">
                  <c:v>7</c:v>
                </c:pt>
                <c:pt idx="4756">
                  <c:v>3</c:v>
                </c:pt>
                <c:pt idx="4757">
                  <c:v>5</c:v>
                </c:pt>
                <c:pt idx="4758">
                  <c:v>7</c:v>
                </c:pt>
                <c:pt idx="4759">
                  <c:v>3</c:v>
                </c:pt>
                <c:pt idx="4760">
                  <c:v>6</c:v>
                </c:pt>
                <c:pt idx="4761">
                  <c:v>4</c:v>
                </c:pt>
                <c:pt idx="4762">
                  <c:v>1</c:v>
                </c:pt>
                <c:pt idx="4763">
                  <c:v>3</c:v>
                </c:pt>
                <c:pt idx="4764">
                  <c:v>5</c:v>
                </c:pt>
                <c:pt idx="4765">
                  <c:v>5</c:v>
                </c:pt>
                <c:pt idx="4766">
                  <c:v>5</c:v>
                </c:pt>
                <c:pt idx="4767">
                  <c:v>3</c:v>
                </c:pt>
                <c:pt idx="4768">
                  <c:v>4</c:v>
                </c:pt>
                <c:pt idx="4769">
                  <c:v>2</c:v>
                </c:pt>
                <c:pt idx="4770">
                  <c:v>2</c:v>
                </c:pt>
                <c:pt idx="4771">
                  <c:v>4</c:v>
                </c:pt>
                <c:pt idx="4772">
                  <c:v>2</c:v>
                </c:pt>
                <c:pt idx="4773">
                  <c:v>1</c:v>
                </c:pt>
                <c:pt idx="4774">
                  <c:v>7</c:v>
                </c:pt>
                <c:pt idx="4775">
                  <c:v>4</c:v>
                </c:pt>
                <c:pt idx="4776">
                  <c:v>6</c:v>
                </c:pt>
                <c:pt idx="4777">
                  <c:v>6</c:v>
                </c:pt>
                <c:pt idx="4778">
                  <c:v>2</c:v>
                </c:pt>
                <c:pt idx="4779">
                  <c:v>5</c:v>
                </c:pt>
                <c:pt idx="4780">
                  <c:v>4</c:v>
                </c:pt>
                <c:pt idx="4781">
                  <c:v>3</c:v>
                </c:pt>
                <c:pt idx="4782">
                  <c:v>6</c:v>
                </c:pt>
                <c:pt idx="4783">
                  <c:v>6</c:v>
                </c:pt>
                <c:pt idx="4784">
                  <c:v>5</c:v>
                </c:pt>
                <c:pt idx="4785">
                  <c:v>0</c:v>
                </c:pt>
                <c:pt idx="4786">
                  <c:v>4</c:v>
                </c:pt>
                <c:pt idx="4787">
                  <c:v>4</c:v>
                </c:pt>
                <c:pt idx="4788">
                  <c:v>5</c:v>
                </c:pt>
                <c:pt idx="4789">
                  <c:v>6</c:v>
                </c:pt>
                <c:pt idx="4790">
                  <c:v>4</c:v>
                </c:pt>
                <c:pt idx="4791">
                  <c:v>5</c:v>
                </c:pt>
                <c:pt idx="4792">
                  <c:v>5</c:v>
                </c:pt>
                <c:pt idx="4793">
                  <c:v>2</c:v>
                </c:pt>
                <c:pt idx="4794">
                  <c:v>4</c:v>
                </c:pt>
                <c:pt idx="4795">
                  <c:v>3</c:v>
                </c:pt>
                <c:pt idx="4796">
                  <c:v>4</c:v>
                </c:pt>
                <c:pt idx="4797">
                  <c:v>6</c:v>
                </c:pt>
                <c:pt idx="4798">
                  <c:v>2</c:v>
                </c:pt>
                <c:pt idx="4799">
                  <c:v>5</c:v>
                </c:pt>
                <c:pt idx="4800">
                  <c:v>1</c:v>
                </c:pt>
                <c:pt idx="4801">
                  <c:v>5</c:v>
                </c:pt>
                <c:pt idx="4802">
                  <c:v>6</c:v>
                </c:pt>
                <c:pt idx="4803">
                  <c:v>3</c:v>
                </c:pt>
                <c:pt idx="4804">
                  <c:v>2</c:v>
                </c:pt>
                <c:pt idx="4805">
                  <c:v>8</c:v>
                </c:pt>
                <c:pt idx="4806">
                  <c:v>3</c:v>
                </c:pt>
                <c:pt idx="4807">
                  <c:v>6</c:v>
                </c:pt>
                <c:pt idx="4808">
                  <c:v>6</c:v>
                </c:pt>
                <c:pt idx="4809">
                  <c:v>6</c:v>
                </c:pt>
                <c:pt idx="4810">
                  <c:v>4</c:v>
                </c:pt>
                <c:pt idx="4811">
                  <c:v>2</c:v>
                </c:pt>
                <c:pt idx="4812">
                  <c:v>6</c:v>
                </c:pt>
                <c:pt idx="4813">
                  <c:v>4</c:v>
                </c:pt>
                <c:pt idx="4814">
                  <c:v>3</c:v>
                </c:pt>
                <c:pt idx="4815">
                  <c:v>2</c:v>
                </c:pt>
                <c:pt idx="4816">
                  <c:v>2</c:v>
                </c:pt>
                <c:pt idx="4817">
                  <c:v>3</c:v>
                </c:pt>
                <c:pt idx="4818">
                  <c:v>4</c:v>
                </c:pt>
                <c:pt idx="4819">
                  <c:v>1</c:v>
                </c:pt>
                <c:pt idx="4820">
                  <c:v>5</c:v>
                </c:pt>
                <c:pt idx="4821">
                  <c:v>4</c:v>
                </c:pt>
                <c:pt idx="4822">
                  <c:v>4</c:v>
                </c:pt>
                <c:pt idx="4823">
                  <c:v>3</c:v>
                </c:pt>
                <c:pt idx="4824">
                  <c:v>5</c:v>
                </c:pt>
                <c:pt idx="4825">
                  <c:v>4</c:v>
                </c:pt>
                <c:pt idx="4826">
                  <c:v>3</c:v>
                </c:pt>
                <c:pt idx="4827">
                  <c:v>1</c:v>
                </c:pt>
                <c:pt idx="4828">
                  <c:v>3</c:v>
                </c:pt>
                <c:pt idx="4829">
                  <c:v>5</c:v>
                </c:pt>
                <c:pt idx="4830">
                  <c:v>6</c:v>
                </c:pt>
                <c:pt idx="4831">
                  <c:v>4</c:v>
                </c:pt>
                <c:pt idx="4832">
                  <c:v>6</c:v>
                </c:pt>
                <c:pt idx="4833">
                  <c:v>6</c:v>
                </c:pt>
                <c:pt idx="4834">
                  <c:v>4</c:v>
                </c:pt>
                <c:pt idx="4835">
                  <c:v>5</c:v>
                </c:pt>
                <c:pt idx="4836">
                  <c:v>5</c:v>
                </c:pt>
                <c:pt idx="4837">
                  <c:v>10</c:v>
                </c:pt>
                <c:pt idx="4838">
                  <c:v>2</c:v>
                </c:pt>
                <c:pt idx="4839">
                  <c:v>3</c:v>
                </c:pt>
                <c:pt idx="4840">
                  <c:v>7</c:v>
                </c:pt>
                <c:pt idx="4841">
                  <c:v>3</c:v>
                </c:pt>
                <c:pt idx="4842">
                  <c:v>4</c:v>
                </c:pt>
                <c:pt idx="4843">
                  <c:v>4</c:v>
                </c:pt>
                <c:pt idx="4844">
                  <c:v>9</c:v>
                </c:pt>
                <c:pt idx="4845">
                  <c:v>4</c:v>
                </c:pt>
                <c:pt idx="4846">
                  <c:v>8</c:v>
                </c:pt>
                <c:pt idx="4847">
                  <c:v>6</c:v>
                </c:pt>
                <c:pt idx="4848">
                  <c:v>7</c:v>
                </c:pt>
                <c:pt idx="4849">
                  <c:v>3</c:v>
                </c:pt>
                <c:pt idx="4850">
                  <c:v>3</c:v>
                </c:pt>
                <c:pt idx="4851">
                  <c:v>4</c:v>
                </c:pt>
                <c:pt idx="4852">
                  <c:v>6</c:v>
                </c:pt>
                <c:pt idx="4853">
                  <c:v>3</c:v>
                </c:pt>
                <c:pt idx="4854">
                  <c:v>4</c:v>
                </c:pt>
                <c:pt idx="4855">
                  <c:v>7</c:v>
                </c:pt>
                <c:pt idx="4856">
                  <c:v>6</c:v>
                </c:pt>
                <c:pt idx="4857">
                  <c:v>3</c:v>
                </c:pt>
                <c:pt idx="4858">
                  <c:v>2</c:v>
                </c:pt>
                <c:pt idx="4859">
                  <c:v>0</c:v>
                </c:pt>
                <c:pt idx="4860">
                  <c:v>2</c:v>
                </c:pt>
                <c:pt idx="4861">
                  <c:v>1</c:v>
                </c:pt>
                <c:pt idx="4862">
                  <c:v>1</c:v>
                </c:pt>
                <c:pt idx="4863">
                  <c:v>1</c:v>
                </c:pt>
                <c:pt idx="4864">
                  <c:v>5</c:v>
                </c:pt>
                <c:pt idx="4865">
                  <c:v>1</c:v>
                </c:pt>
                <c:pt idx="4866">
                  <c:v>6</c:v>
                </c:pt>
                <c:pt idx="4867">
                  <c:v>4</c:v>
                </c:pt>
                <c:pt idx="4868">
                  <c:v>6</c:v>
                </c:pt>
                <c:pt idx="4869">
                  <c:v>10</c:v>
                </c:pt>
                <c:pt idx="4870">
                  <c:v>4</c:v>
                </c:pt>
                <c:pt idx="4871">
                  <c:v>7</c:v>
                </c:pt>
                <c:pt idx="4872">
                  <c:v>6</c:v>
                </c:pt>
                <c:pt idx="4873">
                  <c:v>6</c:v>
                </c:pt>
                <c:pt idx="4874">
                  <c:v>3</c:v>
                </c:pt>
                <c:pt idx="4875">
                  <c:v>2</c:v>
                </c:pt>
                <c:pt idx="4876">
                  <c:v>3</c:v>
                </c:pt>
                <c:pt idx="4877">
                  <c:v>2</c:v>
                </c:pt>
                <c:pt idx="4878">
                  <c:v>8</c:v>
                </c:pt>
                <c:pt idx="4879">
                  <c:v>3</c:v>
                </c:pt>
                <c:pt idx="4880">
                  <c:v>3</c:v>
                </c:pt>
                <c:pt idx="4881">
                  <c:v>3</c:v>
                </c:pt>
                <c:pt idx="4882">
                  <c:v>5</c:v>
                </c:pt>
                <c:pt idx="4883">
                  <c:v>5</c:v>
                </c:pt>
                <c:pt idx="4884">
                  <c:v>5</c:v>
                </c:pt>
                <c:pt idx="4885">
                  <c:v>2</c:v>
                </c:pt>
                <c:pt idx="4886">
                  <c:v>8</c:v>
                </c:pt>
                <c:pt idx="4887">
                  <c:v>3</c:v>
                </c:pt>
                <c:pt idx="4888">
                  <c:v>3</c:v>
                </c:pt>
                <c:pt idx="4889">
                  <c:v>1</c:v>
                </c:pt>
                <c:pt idx="4890">
                  <c:v>5</c:v>
                </c:pt>
                <c:pt idx="4891">
                  <c:v>0</c:v>
                </c:pt>
                <c:pt idx="4892">
                  <c:v>7</c:v>
                </c:pt>
                <c:pt idx="4893">
                  <c:v>8</c:v>
                </c:pt>
                <c:pt idx="4894">
                  <c:v>2</c:v>
                </c:pt>
                <c:pt idx="4895">
                  <c:v>5</c:v>
                </c:pt>
                <c:pt idx="4896">
                  <c:v>7</c:v>
                </c:pt>
                <c:pt idx="4897">
                  <c:v>6</c:v>
                </c:pt>
                <c:pt idx="4898">
                  <c:v>4</c:v>
                </c:pt>
                <c:pt idx="4899">
                  <c:v>3</c:v>
                </c:pt>
                <c:pt idx="4900">
                  <c:v>4</c:v>
                </c:pt>
                <c:pt idx="4901">
                  <c:v>3</c:v>
                </c:pt>
                <c:pt idx="4902">
                  <c:v>3</c:v>
                </c:pt>
                <c:pt idx="4903">
                  <c:v>3</c:v>
                </c:pt>
                <c:pt idx="4904">
                  <c:v>2</c:v>
                </c:pt>
                <c:pt idx="4905">
                  <c:v>2</c:v>
                </c:pt>
                <c:pt idx="4906">
                  <c:v>2</c:v>
                </c:pt>
                <c:pt idx="4907">
                  <c:v>1</c:v>
                </c:pt>
                <c:pt idx="4908">
                  <c:v>1</c:v>
                </c:pt>
                <c:pt idx="4909">
                  <c:v>2</c:v>
                </c:pt>
                <c:pt idx="4910">
                  <c:v>2</c:v>
                </c:pt>
                <c:pt idx="4911">
                  <c:v>7</c:v>
                </c:pt>
                <c:pt idx="4912">
                  <c:v>2</c:v>
                </c:pt>
                <c:pt idx="4913">
                  <c:v>4</c:v>
                </c:pt>
                <c:pt idx="4914">
                  <c:v>3</c:v>
                </c:pt>
                <c:pt idx="4915">
                  <c:v>1</c:v>
                </c:pt>
                <c:pt idx="4916">
                  <c:v>1</c:v>
                </c:pt>
                <c:pt idx="4917">
                  <c:v>10</c:v>
                </c:pt>
                <c:pt idx="4918">
                  <c:v>5</c:v>
                </c:pt>
                <c:pt idx="4919">
                  <c:v>2</c:v>
                </c:pt>
                <c:pt idx="4920">
                  <c:v>3</c:v>
                </c:pt>
                <c:pt idx="4921">
                  <c:v>6</c:v>
                </c:pt>
                <c:pt idx="4922">
                  <c:v>7</c:v>
                </c:pt>
                <c:pt idx="4923">
                  <c:v>7</c:v>
                </c:pt>
                <c:pt idx="4924">
                  <c:v>1</c:v>
                </c:pt>
                <c:pt idx="4925">
                  <c:v>2</c:v>
                </c:pt>
                <c:pt idx="4926">
                  <c:v>4</c:v>
                </c:pt>
                <c:pt idx="4927">
                  <c:v>0</c:v>
                </c:pt>
                <c:pt idx="4928">
                  <c:v>1</c:v>
                </c:pt>
                <c:pt idx="4929">
                  <c:v>3</c:v>
                </c:pt>
                <c:pt idx="4930">
                  <c:v>7</c:v>
                </c:pt>
                <c:pt idx="4931">
                  <c:v>4</c:v>
                </c:pt>
                <c:pt idx="4932">
                  <c:v>4</c:v>
                </c:pt>
                <c:pt idx="4933">
                  <c:v>1</c:v>
                </c:pt>
                <c:pt idx="4934">
                  <c:v>4</c:v>
                </c:pt>
                <c:pt idx="4935">
                  <c:v>6</c:v>
                </c:pt>
                <c:pt idx="4936">
                  <c:v>1</c:v>
                </c:pt>
                <c:pt idx="4937">
                  <c:v>2</c:v>
                </c:pt>
                <c:pt idx="4938">
                  <c:v>2</c:v>
                </c:pt>
                <c:pt idx="4939">
                  <c:v>4</c:v>
                </c:pt>
                <c:pt idx="4940">
                  <c:v>3</c:v>
                </c:pt>
                <c:pt idx="4941">
                  <c:v>7</c:v>
                </c:pt>
                <c:pt idx="4942">
                  <c:v>6</c:v>
                </c:pt>
                <c:pt idx="4943">
                  <c:v>6</c:v>
                </c:pt>
                <c:pt idx="4944">
                  <c:v>6</c:v>
                </c:pt>
                <c:pt idx="4945">
                  <c:v>5</c:v>
                </c:pt>
                <c:pt idx="4946">
                  <c:v>5</c:v>
                </c:pt>
                <c:pt idx="4947">
                  <c:v>5</c:v>
                </c:pt>
                <c:pt idx="4948">
                  <c:v>5</c:v>
                </c:pt>
                <c:pt idx="4949">
                  <c:v>4</c:v>
                </c:pt>
                <c:pt idx="4950">
                  <c:v>4</c:v>
                </c:pt>
                <c:pt idx="4951">
                  <c:v>4</c:v>
                </c:pt>
                <c:pt idx="4952">
                  <c:v>2</c:v>
                </c:pt>
                <c:pt idx="4953">
                  <c:v>5</c:v>
                </c:pt>
                <c:pt idx="4954">
                  <c:v>7</c:v>
                </c:pt>
                <c:pt idx="4955">
                  <c:v>1</c:v>
                </c:pt>
                <c:pt idx="4956">
                  <c:v>4</c:v>
                </c:pt>
                <c:pt idx="4957">
                  <c:v>2</c:v>
                </c:pt>
                <c:pt idx="4958">
                  <c:v>4</c:v>
                </c:pt>
                <c:pt idx="4959">
                  <c:v>4</c:v>
                </c:pt>
                <c:pt idx="4960">
                  <c:v>2</c:v>
                </c:pt>
                <c:pt idx="4961">
                  <c:v>5</c:v>
                </c:pt>
                <c:pt idx="4962">
                  <c:v>3</c:v>
                </c:pt>
                <c:pt idx="4963">
                  <c:v>3</c:v>
                </c:pt>
                <c:pt idx="4964">
                  <c:v>4</c:v>
                </c:pt>
                <c:pt idx="4965">
                  <c:v>6</c:v>
                </c:pt>
                <c:pt idx="4966">
                  <c:v>6</c:v>
                </c:pt>
                <c:pt idx="4967">
                  <c:v>4</c:v>
                </c:pt>
                <c:pt idx="4968">
                  <c:v>0</c:v>
                </c:pt>
                <c:pt idx="4969">
                  <c:v>3</c:v>
                </c:pt>
                <c:pt idx="4970">
                  <c:v>1</c:v>
                </c:pt>
                <c:pt idx="4971">
                  <c:v>4</c:v>
                </c:pt>
                <c:pt idx="4972">
                  <c:v>3</c:v>
                </c:pt>
                <c:pt idx="4973">
                  <c:v>2</c:v>
                </c:pt>
                <c:pt idx="4974">
                  <c:v>2</c:v>
                </c:pt>
                <c:pt idx="4975">
                  <c:v>6</c:v>
                </c:pt>
                <c:pt idx="4976">
                  <c:v>4</c:v>
                </c:pt>
                <c:pt idx="4977">
                  <c:v>2</c:v>
                </c:pt>
                <c:pt idx="4978">
                  <c:v>1</c:v>
                </c:pt>
                <c:pt idx="4979">
                  <c:v>2</c:v>
                </c:pt>
                <c:pt idx="4980">
                  <c:v>2</c:v>
                </c:pt>
                <c:pt idx="4981">
                  <c:v>3</c:v>
                </c:pt>
                <c:pt idx="4982">
                  <c:v>5</c:v>
                </c:pt>
                <c:pt idx="4983">
                  <c:v>4</c:v>
                </c:pt>
                <c:pt idx="4984">
                  <c:v>3</c:v>
                </c:pt>
                <c:pt idx="4985">
                  <c:v>4</c:v>
                </c:pt>
                <c:pt idx="4986">
                  <c:v>7</c:v>
                </c:pt>
                <c:pt idx="4987">
                  <c:v>9</c:v>
                </c:pt>
                <c:pt idx="4988">
                  <c:v>2</c:v>
                </c:pt>
                <c:pt idx="4989">
                  <c:v>7</c:v>
                </c:pt>
                <c:pt idx="4990">
                  <c:v>6</c:v>
                </c:pt>
                <c:pt idx="4991">
                  <c:v>9</c:v>
                </c:pt>
                <c:pt idx="4992">
                  <c:v>2</c:v>
                </c:pt>
                <c:pt idx="4993">
                  <c:v>6</c:v>
                </c:pt>
                <c:pt idx="4994">
                  <c:v>2</c:v>
                </c:pt>
                <c:pt idx="4995">
                  <c:v>3</c:v>
                </c:pt>
                <c:pt idx="4996">
                  <c:v>3</c:v>
                </c:pt>
                <c:pt idx="4997">
                  <c:v>3</c:v>
                </c:pt>
                <c:pt idx="4998">
                  <c:v>3</c:v>
                </c:pt>
                <c:pt idx="4999">
                  <c:v>5</c:v>
                </c:pt>
                <c:pt idx="5000">
                  <c:v>8</c:v>
                </c:pt>
                <c:pt idx="5001">
                  <c:v>4</c:v>
                </c:pt>
                <c:pt idx="5002">
                  <c:v>0</c:v>
                </c:pt>
                <c:pt idx="5003">
                  <c:v>5</c:v>
                </c:pt>
                <c:pt idx="5004">
                  <c:v>2</c:v>
                </c:pt>
                <c:pt idx="5005">
                  <c:v>3</c:v>
                </c:pt>
                <c:pt idx="5006">
                  <c:v>2</c:v>
                </c:pt>
                <c:pt idx="5007">
                  <c:v>7</c:v>
                </c:pt>
                <c:pt idx="5008">
                  <c:v>5</c:v>
                </c:pt>
                <c:pt idx="5009">
                  <c:v>4</c:v>
                </c:pt>
                <c:pt idx="5010">
                  <c:v>5</c:v>
                </c:pt>
                <c:pt idx="5011">
                  <c:v>6</c:v>
                </c:pt>
                <c:pt idx="5012">
                  <c:v>4</c:v>
                </c:pt>
                <c:pt idx="5013">
                  <c:v>3</c:v>
                </c:pt>
                <c:pt idx="5014">
                  <c:v>8</c:v>
                </c:pt>
                <c:pt idx="5015">
                  <c:v>3</c:v>
                </c:pt>
                <c:pt idx="5016">
                  <c:v>6</c:v>
                </c:pt>
                <c:pt idx="5017">
                  <c:v>1</c:v>
                </c:pt>
                <c:pt idx="5018">
                  <c:v>2</c:v>
                </c:pt>
                <c:pt idx="5019">
                  <c:v>4</c:v>
                </c:pt>
                <c:pt idx="5020">
                  <c:v>7</c:v>
                </c:pt>
                <c:pt idx="5021">
                  <c:v>3</c:v>
                </c:pt>
                <c:pt idx="5022">
                  <c:v>4</c:v>
                </c:pt>
                <c:pt idx="5023">
                  <c:v>3</c:v>
                </c:pt>
                <c:pt idx="5024">
                  <c:v>5</c:v>
                </c:pt>
                <c:pt idx="5025">
                  <c:v>3</c:v>
                </c:pt>
                <c:pt idx="5026">
                  <c:v>5</c:v>
                </c:pt>
                <c:pt idx="5027">
                  <c:v>7</c:v>
                </c:pt>
                <c:pt idx="5028">
                  <c:v>3</c:v>
                </c:pt>
                <c:pt idx="5029">
                  <c:v>5</c:v>
                </c:pt>
                <c:pt idx="5030">
                  <c:v>6</c:v>
                </c:pt>
                <c:pt idx="5031">
                  <c:v>4</c:v>
                </c:pt>
                <c:pt idx="5032">
                  <c:v>7</c:v>
                </c:pt>
                <c:pt idx="5033">
                  <c:v>4</c:v>
                </c:pt>
                <c:pt idx="5034">
                  <c:v>4</c:v>
                </c:pt>
                <c:pt idx="5035">
                  <c:v>6</c:v>
                </c:pt>
                <c:pt idx="5036">
                  <c:v>8</c:v>
                </c:pt>
                <c:pt idx="5037">
                  <c:v>4</c:v>
                </c:pt>
                <c:pt idx="5038">
                  <c:v>2</c:v>
                </c:pt>
                <c:pt idx="5039">
                  <c:v>9</c:v>
                </c:pt>
                <c:pt idx="5040">
                  <c:v>4</c:v>
                </c:pt>
                <c:pt idx="5041">
                  <c:v>3</c:v>
                </c:pt>
                <c:pt idx="5042">
                  <c:v>4</c:v>
                </c:pt>
                <c:pt idx="5043">
                  <c:v>0</c:v>
                </c:pt>
                <c:pt idx="5044">
                  <c:v>5</c:v>
                </c:pt>
                <c:pt idx="5045">
                  <c:v>1</c:v>
                </c:pt>
                <c:pt idx="5046">
                  <c:v>5</c:v>
                </c:pt>
                <c:pt idx="5047">
                  <c:v>0</c:v>
                </c:pt>
                <c:pt idx="5048">
                  <c:v>6</c:v>
                </c:pt>
                <c:pt idx="5049">
                  <c:v>2</c:v>
                </c:pt>
                <c:pt idx="5050">
                  <c:v>3</c:v>
                </c:pt>
                <c:pt idx="5051">
                  <c:v>6</c:v>
                </c:pt>
                <c:pt idx="5052">
                  <c:v>5</c:v>
                </c:pt>
                <c:pt idx="5053">
                  <c:v>2</c:v>
                </c:pt>
                <c:pt idx="5054">
                  <c:v>0</c:v>
                </c:pt>
                <c:pt idx="5055">
                  <c:v>5</c:v>
                </c:pt>
                <c:pt idx="5056">
                  <c:v>8</c:v>
                </c:pt>
                <c:pt idx="5057">
                  <c:v>2</c:v>
                </c:pt>
                <c:pt idx="5058">
                  <c:v>5</c:v>
                </c:pt>
                <c:pt idx="5059">
                  <c:v>6</c:v>
                </c:pt>
                <c:pt idx="5060">
                  <c:v>4</c:v>
                </c:pt>
                <c:pt idx="5061">
                  <c:v>2</c:v>
                </c:pt>
                <c:pt idx="5062">
                  <c:v>5</c:v>
                </c:pt>
                <c:pt idx="5063">
                  <c:v>0</c:v>
                </c:pt>
                <c:pt idx="5064">
                  <c:v>4</c:v>
                </c:pt>
                <c:pt idx="5065">
                  <c:v>3</c:v>
                </c:pt>
                <c:pt idx="5066">
                  <c:v>2</c:v>
                </c:pt>
                <c:pt idx="5067">
                  <c:v>4</c:v>
                </c:pt>
                <c:pt idx="5068">
                  <c:v>3</c:v>
                </c:pt>
                <c:pt idx="5069">
                  <c:v>7</c:v>
                </c:pt>
                <c:pt idx="5070">
                  <c:v>5</c:v>
                </c:pt>
                <c:pt idx="5071">
                  <c:v>2</c:v>
                </c:pt>
                <c:pt idx="5072">
                  <c:v>3</c:v>
                </c:pt>
                <c:pt idx="5073">
                  <c:v>3</c:v>
                </c:pt>
                <c:pt idx="5074">
                  <c:v>5</c:v>
                </c:pt>
                <c:pt idx="5075">
                  <c:v>6</c:v>
                </c:pt>
                <c:pt idx="5076">
                  <c:v>1</c:v>
                </c:pt>
                <c:pt idx="5077">
                  <c:v>4</c:v>
                </c:pt>
                <c:pt idx="5078">
                  <c:v>4</c:v>
                </c:pt>
                <c:pt idx="5079">
                  <c:v>2</c:v>
                </c:pt>
                <c:pt idx="5080">
                  <c:v>6</c:v>
                </c:pt>
                <c:pt idx="5081">
                  <c:v>1</c:v>
                </c:pt>
                <c:pt idx="5082">
                  <c:v>2</c:v>
                </c:pt>
                <c:pt idx="5083">
                  <c:v>2</c:v>
                </c:pt>
                <c:pt idx="5084">
                  <c:v>6</c:v>
                </c:pt>
                <c:pt idx="5085">
                  <c:v>4</c:v>
                </c:pt>
                <c:pt idx="5086">
                  <c:v>5</c:v>
                </c:pt>
                <c:pt idx="5087">
                  <c:v>6</c:v>
                </c:pt>
                <c:pt idx="5088">
                  <c:v>9</c:v>
                </c:pt>
                <c:pt idx="5089">
                  <c:v>8</c:v>
                </c:pt>
                <c:pt idx="5090">
                  <c:v>5</c:v>
                </c:pt>
                <c:pt idx="5091">
                  <c:v>3</c:v>
                </c:pt>
                <c:pt idx="5092">
                  <c:v>7</c:v>
                </c:pt>
                <c:pt idx="5093">
                  <c:v>3</c:v>
                </c:pt>
                <c:pt idx="5094">
                  <c:v>5</c:v>
                </c:pt>
                <c:pt idx="5095">
                  <c:v>1</c:v>
                </c:pt>
                <c:pt idx="5096">
                  <c:v>5</c:v>
                </c:pt>
                <c:pt idx="5097">
                  <c:v>3</c:v>
                </c:pt>
                <c:pt idx="5098">
                  <c:v>4</c:v>
                </c:pt>
                <c:pt idx="5099">
                  <c:v>5</c:v>
                </c:pt>
                <c:pt idx="5100">
                  <c:v>4</c:v>
                </c:pt>
                <c:pt idx="5101">
                  <c:v>3</c:v>
                </c:pt>
                <c:pt idx="5102">
                  <c:v>6</c:v>
                </c:pt>
                <c:pt idx="5103">
                  <c:v>4</c:v>
                </c:pt>
                <c:pt idx="5104">
                  <c:v>5</c:v>
                </c:pt>
                <c:pt idx="5105">
                  <c:v>7</c:v>
                </c:pt>
                <c:pt idx="5106">
                  <c:v>5</c:v>
                </c:pt>
                <c:pt idx="5107">
                  <c:v>4</c:v>
                </c:pt>
                <c:pt idx="5108">
                  <c:v>6</c:v>
                </c:pt>
                <c:pt idx="5109">
                  <c:v>4</c:v>
                </c:pt>
                <c:pt idx="5110">
                  <c:v>6</c:v>
                </c:pt>
                <c:pt idx="5111">
                  <c:v>5</c:v>
                </c:pt>
                <c:pt idx="5112">
                  <c:v>4</c:v>
                </c:pt>
                <c:pt idx="5113">
                  <c:v>3</c:v>
                </c:pt>
                <c:pt idx="5114">
                  <c:v>5</c:v>
                </c:pt>
                <c:pt idx="5115">
                  <c:v>6</c:v>
                </c:pt>
                <c:pt idx="5116">
                  <c:v>3</c:v>
                </c:pt>
                <c:pt idx="5117">
                  <c:v>7</c:v>
                </c:pt>
                <c:pt idx="5118">
                  <c:v>5</c:v>
                </c:pt>
                <c:pt idx="5119">
                  <c:v>4</c:v>
                </c:pt>
                <c:pt idx="5120">
                  <c:v>4</c:v>
                </c:pt>
                <c:pt idx="5121">
                  <c:v>2</c:v>
                </c:pt>
                <c:pt idx="5122">
                  <c:v>4</c:v>
                </c:pt>
                <c:pt idx="5123">
                  <c:v>5</c:v>
                </c:pt>
                <c:pt idx="5124">
                  <c:v>4</c:v>
                </c:pt>
                <c:pt idx="5125">
                  <c:v>5</c:v>
                </c:pt>
                <c:pt idx="5126">
                  <c:v>6</c:v>
                </c:pt>
                <c:pt idx="5127">
                  <c:v>4</c:v>
                </c:pt>
                <c:pt idx="5128">
                  <c:v>2</c:v>
                </c:pt>
                <c:pt idx="5129">
                  <c:v>4</c:v>
                </c:pt>
                <c:pt idx="5130">
                  <c:v>4</c:v>
                </c:pt>
                <c:pt idx="5131">
                  <c:v>2</c:v>
                </c:pt>
                <c:pt idx="5132">
                  <c:v>4</c:v>
                </c:pt>
                <c:pt idx="5133">
                  <c:v>8</c:v>
                </c:pt>
                <c:pt idx="5134">
                  <c:v>3</c:v>
                </c:pt>
                <c:pt idx="5135">
                  <c:v>2</c:v>
                </c:pt>
                <c:pt idx="5136">
                  <c:v>3</c:v>
                </c:pt>
                <c:pt idx="5137">
                  <c:v>4</c:v>
                </c:pt>
                <c:pt idx="5138">
                  <c:v>4</c:v>
                </c:pt>
                <c:pt idx="5139">
                  <c:v>3</c:v>
                </c:pt>
                <c:pt idx="5140">
                  <c:v>4</c:v>
                </c:pt>
                <c:pt idx="5141">
                  <c:v>4</c:v>
                </c:pt>
                <c:pt idx="5142">
                  <c:v>5</c:v>
                </c:pt>
                <c:pt idx="5143">
                  <c:v>0</c:v>
                </c:pt>
                <c:pt idx="5144">
                  <c:v>7</c:v>
                </c:pt>
                <c:pt idx="5145">
                  <c:v>5</c:v>
                </c:pt>
                <c:pt idx="5146">
                  <c:v>3</c:v>
                </c:pt>
                <c:pt idx="5147">
                  <c:v>1</c:v>
                </c:pt>
                <c:pt idx="5148">
                  <c:v>5</c:v>
                </c:pt>
                <c:pt idx="5149">
                  <c:v>5</c:v>
                </c:pt>
                <c:pt idx="5150">
                  <c:v>1</c:v>
                </c:pt>
                <c:pt idx="5151">
                  <c:v>4</c:v>
                </c:pt>
                <c:pt idx="5152">
                  <c:v>1</c:v>
                </c:pt>
                <c:pt idx="5153">
                  <c:v>3</c:v>
                </c:pt>
                <c:pt idx="5154">
                  <c:v>3</c:v>
                </c:pt>
                <c:pt idx="5155">
                  <c:v>1</c:v>
                </c:pt>
                <c:pt idx="5156">
                  <c:v>5</c:v>
                </c:pt>
                <c:pt idx="5157">
                  <c:v>8</c:v>
                </c:pt>
                <c:pt idx="5158">
                  <c:v>4</c:v>
                </c:pt>
                <c:pt idx="5159">
                  <c:v>6</c:v>
                </c:pt>
                <c:pt idx="5160">
                  <c:v>2</c:v>
                </c:pt>
                <c:pt idx="5161">
                  <c:v>5</c:v>
                </c:pt>
                <c:pt idx="5162">
                  <c:v>2</c:v>
                </c:pt>
                <c:pt idx="5163">
                  <c:v>1</c:v>
                </c:pt>
                <c:pt idx="5164">
                  <c:v>6</c:v>
                </c:pt>
                <c:pt idx="5165">
                  <c:v>2</c:v>
                </c:pt>
                <c:pt idx="5166">
                  <c:v>2</c:v>
                </c:pt>
                <c:pt idx="5167">
                  <c:v>3</c:v>
                </c:pt>
                <c:pt idx="5168">
                  <c:v>4</c:v>
                </c:pt>
                <c:pt idx="5169">
                  <c:v>2</c:v>
                </c:pt>
                <c:pt idx="5170">
                  <c:v>5</c:v>
                </c:pt>
                <c:pt idx="5171">
                  <c:v>1</c:v>
                </c:pt>
                <c:pt idx="5172">
                  <c:v>2</c:v>
                </c:pt>
                <c:pt idx="5173">
                  <c:v>3</c:v>
                </c:pt>
                <c:pt idx="5174">
                  <c:v>4</c:v>
                </c:pt>
                <c:pt idx="5175">
                  <c:v>4</c:v>
                </c:pt>
                <c:pt idx="5176">
                  <c:v>5</c:v>
                </c:pt>
                <c:pt idx="5177">
                  <c:v>7</c:v>
                </c:pt>
                <c:pt idx="5178">
                  <c:v>5</c:v>
                </c:pt>
                <c:pt idx="5179">
                  <c:v>4</c:v>
                </c:pt>
                <c:pt idx="5180">
                  <c:v>5</c:v>
                </c:pt>
                <c:pt idx="5181">
                  <c:v>4</c:v>
                </c:pt>
                <c:pt idx="5182">
                  <c:v>5</c:v>
                </c:pt>
                <c:pt idx="5183">
                  <c:v>2</c:v>
                </c:pt>
                <c:pt idx="5184">
                  <c:v>7</c:v>
                </c:pt>
                <c:pt idx="5185">
                  <c:v>2</c:v>
                </c:pt>
                <c:pt idx="5186">
                  <c:v>1</c:v>
                </c:pt>
                <c:pt idx="5187">
                  <c:v>1</c:v>
                </c:pt>
                <c:pt idx="5188">
                  <c:v>2</c:v>
                </c:pt>
                <c:pt idx="5189">
                  <c:v>0</c:v>
                </c:pt>
                <c:pt idx="5190">
                  <c:v>4</c:v>
                </c:pt>
                <c:pt idx="5191">
                  <c:v>4</c:v>
                </c:pt>
                <c:pt idx="5192">
                  <c:v>4</c:v>
                </c:pt>
                <c:pt idx="5193">
                  <c:v>4</c:v>
                </c:pt>
                <c:pt idx="5194">
                  <c:v>2</c:v>
                </c:pt>
                <c:pt idx="5195">
                  <c:v>2</c:v>
                </c:pt>
                <c:pt idx="5196">
                  <c:v>7</c:v>
                </c:pt>
                <c:pt idx="5197">
                  <c:v>4</c:v>
                </c:pt>
                <c:pt idx="5198">
                  <c:v>4</c:v>
                </c:pt>
                <c:pt idx="5199">
                  <c:v>7</c:v>
                </c:pt>
                <c:pt idx="5200">
                  <c:v>5</c:v>
                </c:pt>
                <c:pt idx="5201">
                  <c:v>5</c:v>
                </c:pt>
                <c:pt idx="5202">
                  <c:v>3</c:v>
                </c:pt>
                <c:pt idx="5203">
                  <c:v>3</c:v>
                </c:pt>
                <c:pt idx="5204">
                  <c:v>4</c:v>
                </c:pt>
                <c:pt idx="5205">
                  <c:v>4</c:v>
                </c:pt>
                <c:pt idx="5206">
                  <c:v>3</c:v>
                </c:pt>
                <c:pt idx="5207">
                  <c:v>6</c:v>
                </c:pt>
                <c:pt idx="5208">
                  <c:v>6</c:v>
                </c:pt>
                <c:pt idx="5209">
                  <c:v>6</c:v>
                </c:pt>
                <c:pt idx="5210">
                  <c:v>8</c:v>
                </c:pt>
                <c:pt idx="5211">
                  <c:v>4</c:v>
                </c:pt>
                <c:pt idx="5212">
                  <c:v>5</c:v>
                </c:pt>
                <c:pt idx="5213">
                  <c:v>5</c:v>
                </c:pt>
                <c:pt idx="5214">
                  <c:v>3</c:v>
                </c:pt>
                <c:pt idx="5215">
                  <c:v>2</c:v>
                </c:pt>
                <c:pt idx="5216">
                  <c:v>1</c:v>
                </c:pt>
                <c:pt idx="5217">
                  <c:v>5</c:v>
                </c:pt>
                <c:pt idx="5218">
                  <c:v>5</c:v>
                </c:pt>
                <c:pt idx="5219">
                  <c:v>3</c:v>
                </c:pt>
                <c:pt idx="5220">
                  <c:v>3</c:v>
                </c:pt>
                <c:pt idx="5221">
                  <c:v>11</c:v>
                </c:pt>
                <c:pt idx="5222">
                  <c:v>3</c:v>
                </c:pt>
                <c:pt idx="5223">
                  <c:v>5</c:v>
                </c:pt>
                <c:pt idx="5224">
                  <c:v>9</c:v>
                </c:pt>
                <c:pt idx="5225">
                  <c:v>6</c:v>
                </c:pt>
                <c:pt idx="5226">
                  <c:v>4</c:v>
                </c:pt>
                <c:pt idx="5227">
                  <c:v>7</c:v>
                </c:pt>
                <c:pt idx="5228">
                  <c:v>5</c:v>
                </c:pt>
                <c:pt idx="5229">
                  <c:v>2</c:v>
                </c:pt>
                <c:pt idx="5230">
                  <c:v>3</c:v>
                </c:pt>
                <c:pt idx="5231">
                  <c:v>3</c:v>
                </c:pt>
                <c:pt idx="5232">
                  <c:v>2</c:v>
                </c:pt>
                <c:pt idx="5233">
                  <c:v>4</c:v>
                </c:pt>
                <c:pt idx="5234">
                  <c:v>3</c:v>
                </c:pt>
                <c:pt idx="5235">
                  <c:v>1</c:v>
                </c:pt>
                <c:pt idx="5236">
                  <c:v>4</c:v>
                </c:pt>
                <c:pt idx="5237">
                  <c:v>7</c:v>
                </c:pt>
                <c:pt idx="5238">
                  <c:v>3</c:v>
                </c:pt>
                <c:pt idx="5239">
                  <c:v>5</c:v>
                </c:pt>
                <c:pt idx="5240">
                  <c:v>5</c:v>
                </c:pt>
                <c:pt idx="5241">
                  <c:v>3</c:v>
                </c:pt>
                <c:pt idx="5242">
                  <c:v>6</c:v>
                </c:pt>
                <c:pt idx="5243">
                  <c:v>3</c:v>
                </c:pt>
                <c:pt idx="5244">
                  <c:v>2</c:v>
                </c:pt>
                <c:pt idx="5245">
                  <c:v>5</c:v>
                </c:pt>
                <c:pt idx="5246">
                  <c:v>1</c:v>
                </c:pt>
                <c:pt idx="5247">
                  <c:v>5</c:v>
                </c:pt>
                <c:pt idx="5248">
                  <c:v>5</c:v>
                </c:pt>
                <c:pt idx="5249">
                  <c:v>3</c:v>
                </c:pt>
                <c:pt idx="5250">
                  <c:v>4</c:v>
                </c:pt>
                <c:pt idx="5251">
                  <c:v>9</c:v>
                </c:pt>
                <c:pt idx="5252">
                  <c:v>2</c:v>
                </c:pt>
                <c:pt idx="5253">
                  <c:v>4</c:v>
                </c:pt>
                <c:pt idx="5254">
                  <c:v>7</c:v>
                </c:pt>
                <c:pt idx="5255">
                  <c:v>4</c:v>
                </c:pt>
                <c:pt idx="5256">
                  <c:v>2</c:v>
                </c:pt>
                <c:pt idx="5257">
                  <c:v>6</c:v>
                </c:pt>
                <c:pt idx="5258">
                  <c:v>6</c:v>
                </c:pt>
                <c:pt idx="5259">
                  <c:v>4</c:v>
                </c:pt>
                <c:pt idx="5260">
                  <c:v>3</c:v>
                </c:pt>
                <c:pt idx="5261">
                  <c:v>7</c:v>
                </c:pt>
                <c:pt idx="5262">
                  <c:v>3</c:v>
                </c:pt>
                <c:pt idx="5263">
                  <c:v>1</c:v>
                </c:pt>
                <c:pt idx="5264">
                  <c:v>4</c:v>
                </c:pt>
                <c:pt idx="5265">
                  <c:v>1</c:v>
                </c:pt>
                <c:pt idx="5266">
                  <c:v>5</c:v>
                </c:pt>
                <c:pt idx="5267">
                  <c:v>2</c:v>
                </c:pt>
                <c:pt idx="5268">
                  <c:v>6</c:v>
                </c:pt>
                <c:pt idx="5269">
                  <c:v>3</c:v>
                </c:pt>
                <c:pt idx="5270">
                  <c:v>3</c:v>
                </c:pt>
                <c:pt idx="5271">
                  <c:v>3</c:v>
                </c:pt>
                <c:pt idx="5272">
                  <c:v>8</c:v>
                </c:pt>
                <c:pt idx="5273">
                  <c:v>1</c:v>
                </c:pt>
                <c:pt idx="5274">
                  <c:v>4</c:v>
                </c:pt>
                <c:pt idx="5275">
                  <c:v>9</c:v>
                </c:pt>
                <c:pt idx="5276">
                  <c:v>5</c:v>
                </c:pt>
                <c:pt idx="5277">
                  <c:v>3</c:v>
                </c:pt>
                <c:pt idx="5278">
                  <c:v>4</c:v>
                </c:pt>
                <c:pt idx="5279">
                  <c:v>6</c:v>
                </c:pt>
                <c:pt idx="5280">
                  <c:v>6</c:v>
                </c:pt>
                <c:pt idx="5281">
                  <c:v>5</c:v>
                </c:pt>
                <c:pt idx="5282">
                  <c:v>9</c:v>
                </c:pt>
                <c:pt idx="5283">
                  <c:v>4</c:v>
                </c:pt>
                <c:pt idx="5284">
                  <c:v>2</c:v>
                </c:pt>
                <c:pt idx="5285">
                  <c:v>4</c:v>
                </c:pt>
                <c:pt idx="5286">
                  <c:v>8</c:v>
                </c:pt>
                <c:pt idx="5287">
                  <c:v>2</c:v>
                </c:pt>
                <c:pt idx="5288">
                  <c:v>4</c:v>
                </c:pt>
                <c:pt idx="5289">
                  <c:v>4</c:v>
                </c:pt>
                <c:pt idx="5290">
                  <c:v>6</c:v>
                </c:pt>
                <c:pt idx="5291">
                  <c:v>5</c:v>
                </c:pt>
                <c:pt idx="5292">
                  <c:v>4</c:v>
                </c:pt>
                <c:pt idx="5293">
                  <c:v>5</c:v>
                </c:pt>
                <c:pt idx="5294">
                  <c:v>8</c:v>
                </c:pt>
                <c:pt idx="5295">
                  <c:v>5</c:v>
                </c:pt>
                <c:pt idx="5296">
                  <c:v>5</c:v>
                </c:pt>
                <c:pt idx="5297">
                  <c:v>6</c:v>
                </c:pt>
                <c:pt idx="5298">
                  <c:v>3</c:v>
                </c:pt>
                <c:pt idx="5299">
                  <c:v>6</c:v>
                </c:pt>
                <c:pt idx="5300">
                  <c:v>2</c:v>
                </c:pt>
                <c:pt idx="5301">
                  <c:v>0</c:v>
                </c:pt>
                <c:pt idx="5302">
                  <c:v>4</c:v>
                </c:pt>
                <c:pt idx="5303">
                  <c:v>2</c:v>
                </c:pt>
                <c:pt idx="5304">
                  <c:v>8</c:v>
                </c:pt>
                <c:pt idx="5305">
                  <c:v>3</c:v>
                </c:pt>
                <c:pt idx="5306">
                  <c:v>3</c:v>
                </c:pt>
                <c:pt idx="5307">
                  <c:v>8</c:v>
                </c:pt>
                <c:pt idx="5308">
                  <c:v>0</c:v>
                </c:pt>
                <c:pt idx="5309">
                  <c:v>5</c:v>
                </c:pt>
                <c:pt idx="5310">
                  <c:v>3</c:v>
                </c:pt>
                <c:pt idx="5311">
                  <c:v>5</c:v>
                </c:pt>
                <c:pt idx="5312">
                  <c:v>5</c:v>
                </c:pt>
                <c:pt idx="5313">
                  <c:v>4</c:v>
                </c:pt>
                <c:pt idx="5314">
                  <c:v>3</c:v>
                </c:pt>
                <c:pt idx="5315">
                  <c:v>2</c:v>
                </c:pt>
                <c:pt idx="5316">
                  <c:v>5</c:v>
                </c:pt>
                <c:pt idx="5317">
                  <c:v>1</c:v>
                </c:pt>
                <c:pt idx="5318">
                  <c:v>5</c:v>
                </c:pt>
                <c:pt idx="5319">
                  <c:v>4</c:v>
                </c:pt>
                <c:pt idx="5320">
                  <c:v>8</c:v>
                </c:pt>
                <c:pt idx="5321">
                  <c:v>6</c:v>
                </c:pt>
                <c:pt idx="5322">
                  <c:v>4</c:v>
                </c:pt>
                <c:pt idx="5323">
                  <c:v>6</c:v>
                </c:pt>
                <c:pt idx="5324">
                  <c:v>2</c:v>
                </c:pt>
                <c:pt idx="5325">
                  <c:v>4</c:v>
                </c:pt>
                <c:pt idx="5326">
                  <c:v>3</c:v>
                </c:pt>
                <c:pt idx="5327">
                  <c:v>4</c:v>
                </c:pt>
                <c:pt idx="5328">
                  <c:v>4</c:v>
                </c:pt>
                <c:pt idx="5329">
                  <c:v>3</c:v>
                </c:pt>
                <c:pt idx="5330">
                  <c:v>4</c:v>
                </c:pt>
                <c:pt idx="5331">
                  <c:v>4</c:v>
                </c:pt>
                <c:pt idx="5332">
                  <c:v>5</c:v>
                </c:pt>
                <c:pt idx="5333">
                  <c:v>4</c:v>
                </c:pt>
                <c:pt idx="5334">
                  <c:v>1</c:v>
                </c:pt>
                <c:pt idx="5335">
                  <c:v>6</c:v>
                </c:pt>
                <c:pt idx="5336">
                  <c:v>7</c:v>
                </c:pt>
                <c:pt idx="5337">
                  <c:v>4</c:v>
                </c:pt>
                <c:pt idx="5338">
                  <c:v>0</c:v>
                </c:pt>
                <c:pt idx="5339">
                  <c:v>2</c:v>
                </c:pt>
                <c:pt idx="5340">
                  <c:v>3</c:v>
                </c:pt>
                <c:pt idx="5341">
                  <c:v>1</c:v>
                </c:pt>
                <c:pt idx="5342">
                  <c:v>2</c:v>
                </c:pt>
                <c:pt idx="5343">
                  <c:v>4</c:v>
                </c:pt>
                <c:pt idx="5344">
                  <c:v>5</c:v>
                </c:pt>
                <c:pt idx="5345">
                  <c:v>4</c:v>
                </c:pt>
                <c:pt idx="5346">
                  <c:v>5</c:v>
                </c:pt>
                <c:pt idx="5347">
                  <c:v>1</c:v>
                </c:pt>
                <c:pt idx="5348">
                  <c:v>1</c:v>
                </c:pt>
                <c:pt idx="5349">
                  <c:v>5</c:v>
                </c:pt>
                <c:pt idx="5350">
                  <c:v>4</c:v>
                </c:pt>
                <c:pt idx="5351">
                  <c:v>3</c:v>
                </c:pt>
                <c:pt idx="5352">
                  <c:v>3</c:v>
                </c:pt>
                <c:pt idx="5353">
                  <c:v>3</c:v>
                </c:pt>
                <c:pt idx="5354">
                  <c:v>3</c:v>
                </c:pt>
                <c:pt idx="5355">
                  <c:v>2</c:v>
                </c:pt>
                <c:pt idx="5356">
                  <c:v>4</c:v>
                </c:pt>
                <c:pt idx="5357">
                  <c:v>3</c:v>
                </c:pt>
                <c:pt idx="5358">
                  <c:v>3</c:v>
                </c:pt>
                <c:pt idx="5359">
                  <c:v>2</c:v>
                </c:pt>
                <c:pt idx="5360">
                  <c:v>8</c:v>
                </c:pt>
                <c:pt idx="5361">
                  <c:v>3</c:v>
                </c:pt>
                <c:pt idx="5362">
                  <c:v>10</c:v>
                </c:pt>
                <c:pt idx="5363">
                  <c:v>4</c:v>
                </c:pt>
                <c:pt idx="5364">
                  <c:v>0</c:v>
                </c:pt>
                <c:pt idx="5365">
                  <c:v>2</c:v>
                </c:pt>
                <c:pt idx="5366">
                  <c:v>3</c:v>
                </c:pt>
                <c:pt idx="5367">
                  <c:v>3</c:v>
                </c:pt>
                <c:pt idx="5368">
                  <c:v>5</c:v>
                </c:pt>
                <c:pt idx="5369">
                  <c:v>6</c:v>
                </c:pt>
                <c:pt idx="5370">
                  <c:v>7</c:v>
                </c:pt>
                <c:pt idx="5371">
                  <c:v>2</c:v>
                </c:pt>
                <c:pt idx="5372">
                  <c:v>5</c:v>
                </c:pt>
                <c:pt idx="5373">
                  <c:v>5</c:v>
                </c:pt>
                <c:pt idx="5374">
                  <c:v>2</c:v>
                </c:pt>
                <c:pt idx="5375">
                  <c:v>4</c:v>
                </c:pt>
                <c:pt idx="5376">
                  <c:v>5</c:v>
                </c:pt>
                <c:pt idx="5377">
                  <c:v>1</c:v>
                </c:pt>
                <c:pt idx="5378">
                  <c:v>8</c:v>
                </c:pt>
                <c:pt idx="5379">
                  <c:v>3</c:v>
                </c:pt>
                <c:pt idx="5380">
                  <c:v>5</c:v>
                </c:pt>
                <c:pt idx="5381">
                  <c:v>1</c:v>
                </c:pt>
                <c:pt idx="5382">
                  <c:v>3</c:v>
                </c:pt>
                <c:pt idx="5383">
                  <c:v>4</c:v>
                </c:pt>
                <c:pt idx="5384">
                  <c:v>0</c:v>
                </c:pt>
                <c:pt idx="5385">
                  <c:v>3</c:v>
                </c:pt>
                <c:pt idx="5386">
                  <c:v>4</c:v>
                </c:pt>
                <c:pt idx="5387">
                  <c:v>3</c:v>
                </c:pt>
                <c:pt idx="5388">
                  <c:v>3</c:v>
                </c:pt>
                <c:pt idx="5389">
                  <c:v>8</c:v>
                </c:pt>
                <c:pt idx="5390">
                  <c:v>3</c:v>
                </c:pt>
                <c:pt idx="5391">
                  <c:v>4</c:v>
                </c:pt>
                <c:pt idx="5392">
                  <c:v>9</c:v>
                </c:pt>
                <c:pt idx="5393">
                  <c:v>4</c:v>
                </c:pt>
                <c:pt idx="5394">
                  <c:v>7</c:v>
                </c:pt>
                <c:pt idx="5395">
                  <c:v>3</c:v>
                </c:pt>
                <c:pt idx="5396">
                  <c:v>2</c:v>
                </c:pt>
                <c:pt idx="5397">
                  <c:v>5</c:v>
                </c:pt>
                <c:pt idx="5398">
                  <c:v>7</c:v>
                </c:pt>
                <c:pt idx="5399">
                  <c:v>4</c:v>
                </c:pt>
                <c:pt idx="5400">
                  <c:v>1</c:v>
                </c:pt>
                <c:pt idx="5401">
                  <c:v>7</c:v>
                </c:pt>
                <c:pt idx="5402">
                  <c:v>4</c:v>
                </c:pt>
                <c:pt idx="5403">
                  <c:v>5</c:v>
                </c:pt>
                <c:pt idx="5404">
                  <c:v>1</c:v>
                </c:pt>
                <c:pt idx="5405">
                  <c:v>5</c:v>
                </c:pt>
                <c:pt idx="5406">
                  <c:v>3</c:v>
                </c:pt>
                <c:pt idx="5407">
                  <c:v>3</c:v>
                </c:pt>
                <c:pt idx="5408">
                  <c:v>4</c:v>
                </c:pt>
                <c:pt idx="5409">
                  <c:v>2</c:v>
                </c:pt>
                <c:pt idx="5410">
                  <c:v>6</c:v>
                </c:pt>
                <c:pt idx="5411">
                  <c:v>3</c:v>
                </c:pt>
                <c:pt idx="5412">
                  <c:v>3</c:v>
                </c:pt>
                <c:pt idx="5413">
                  <c:v>7</c:v>
                </c:pt>
                <c:pt idx="5414">
                  <c:v>1</c:v>
                </c:pt>
                <c:pt idx="5415">
                  <c:v>3</c:v>
                </c:pt>
                <c:pt idx="5416">
                  <c:v>3</c:v>
                </c:pt>
                <c:pt idx="5417">
                  <c:v>4</c:v>
                </c:pt>
                <c:pt idx="5418">
                  <c:v>4</c:v>
                </c:pt>
                <c:pt idx="5419">
                  <c:v>8</c:v>
                </c:pt>
                <c:pt idx="5420">
                  <c:v>5</c:v>
                </c:pt>
                <c:pt idx="5421">
                  <c:v>2</c:v>
                </c:pt>
                <c:pt idx="5422">
                  <c:v>4</c:v>
                </c:pt>
                <c:pt idx="5423">
                  <c:v>5</c:v>
                </c:pt>
                <c:pt idx="5424">
                  <c:v>5</c:v>
                </c:pt>
                <c:pt idx="5425">
                  <c:v>4</c:v>
                </c:pt>
                <c:pt idx="5426">
                  <c:v>0</c:v>
                </c:pt>
                <c:pt idx="5427">
                  <c:v>6</c:v>
                </c:pt>
                <c:pt idx="5428">
                  <c:v>5</c:v>
                </c:pt>
                <c:pt idx="5429">
                  <c:v>0</c:v>
                </c:pt>
                <c:pt idx="5430">
                  <c:v>2</c:v>
                </c:pt>
                <c:pt idx="5431">
                  <c:v>6</c:v>
                </c:pt>
                <c:pt idx="5432">
                  <c:v>3</c:v>
                </c:pt>
                <c:pt idx="5433">
                  <c:v>6</c:v>
                </c:pt>
                <c:pt idx="5434">
                  <c:v>3</c:v>
                </c:pt>
                <c:pt idx="5435">
                  <c:v>1</c:v>
                </c:pt>
                <c:pt idx="5436">
                  <c:v>5</c:v>
                </c:pt>
                <c:pt idx="5437">
                  <c:v>6</c:v>
                </c:pt>
                <c:pt idx="5438">
                  <c:v>7</c:v>
                </c:pt>
                <c:pt idx="5439">
                  <c:v>2</c:v>
                </c:pt>
                <c:pt idx="5440">
                  <c:v>0</c:v>
                </c:pt>
                <c:pt idx="5441">
                  <c:v>5</c:v>
                </c:pt>
                <c:pt idx="5442">
                  <c:v>1</c:v>
                </c:pt>
                <c:pt idx="5443">
                  <c:v>4</c:v>
                </c:pt>
                <c:pt idx="5444">
                  <c:v>3</c:v>
                </c:pt>
                <c:pt idx="5445">
                  <c:v>1</c:v>
                </c:pt>
                <c:pt idx="5446">
                  <c:v>6</c:v>
                </c:pt>
                <c:pt idx="5447">
                  <c:v>3</c:v>
                </c:pt>
                <c:pt idx="5448">
                  <c:v>8</c:v>
                </c:pt>
                <c:pt idx="5449">
                  <c:v>5</c:v>
                </c:pt>
                <c:pt idx="5450">
                  <c:v>6</c:v>
                </c:pt>
                <c:pt idx="5451">
                  <c:v>2</c:v>
                </c:pt>
                <c:pt idx="5452">
                  <c:v>5</c:v>
                </c:pt>
                <c:pt idx="5453">
                  <c:v>1</c:v>
                </c:pt>
                <c:pt idx="5454">
                  <c:v>4</c:v>
                </c:pt>
                <c:pt idx="5455">
                  <c:v>4</c:v>
                </c:pt>
                <c:pt idx="5456">
                  <c:v>3</c:v>
                </c:pt>
                <c:pt idx="5457">
                  <c:v>3</c:v>
                </c:pt>
                <c:pt idx="5458">
                  <c:v>1</c:v>
                </c:pt>
                <c:pt idx="5459">
                  <c:v>5</c:v>
                </c:pt>
                <c:pt idx="5460">
                  <c:v>8</c:v>
                </c:pt>
                <c:pt idx="5461">
                  <c:v>4</c:v>
                </c:pt>
                <c:pt idx="5462">
                  <c:v>1</c:v>
                </c:pt>
                <c:pt idx="5463">
                  <c:v>2</c:v>
                </c:pt>
                <c:pt idx="5464">
                  <c:v>4</c:v>
                </c:pt>
                <c:pt idx="5465">
                  <c:v>3</c:v>
                </c:pt>
                <c:pt idx="5466">
                  <c:v>3</c:v>
                </c:pt>
                <c:pt idx="5467">
                  <c:v>4</c:v>
                </c:pt>
                <c:pt idx="5468">
                  <c:v>4</c:v>
                </c:pt>
                <c:pt idx="5469">
                  <c:v>4</c:v>
                </c:pt>
                <c:pt idx="5470">
                  <c:v>2</c:v>
                </c:pt>
                <c:pt idx="5471">
                  <c:v>1</c:v>
                </c:pt>
                <c:pt idx="5472">
                  <c:v>9</c:v>
                </c:pt>
                <c:pt idx="5473">
                  <c:v>1</c:v>
                </c:pt>
                <c:pt idx="5474">
                  <c:v>8</c:v>
                </c:pt>
                <c:pt idx="5475">
                  <c:v>5</c:v>
                </c:pt>
                <c:pt idx="5476">
                  <c:v>3</c:v>
                </c:pt>
                <c:pt idx="5477">
                  <c:v>4</c:v>
                </c:pt>
                <c:pt idx="5478">
                  <c:v>3</c:v>
                </c:pt>
                <c:pt idx="5479">
                  <c:v>2</c:v>
                </c:pt>
                <c:pt idx="5480">
                  <c:v>2</c:v>
                </c:pt>
                <c:pt idx="5481">
                  <c:v>4</c:v>
                </c:pt>
                <c:pt idx="5482">
                  <c:v>5</c:v>
                </c:pt>
                <c:pt idx="5483">
                  <c:v>1</c:v>
                </c:pt>
                <c:pt idx="5484">
                  <c:v>5</c:v>
                </c:pt>
                <c:pt idx="5485">
                  <c:v>3</c:v>
                </c:pt>
                <c:pt idx="5486">
                  <c:v>4</c:v>
                </c:pt>
                <c:pt idx="5487">
                  <c:v>7</c:v>
                </c:pt>
                <c:pt idx="5488">
                  <c:v>2</c:v>
                </c:pt>
                <c:pt idx="5489">
                  <c:v>2</c:v>
                </c:pt>
                <c:pt idx="5490">
                  <c:v>3</c:v>
                </c:pt>
                <c:pt idx="5491">
                  <c:v>2</c:v>
                </c:pt>
                <c:pt idx="5492">
                  <c:v>2</c:v>
                </c:pt>
                <c:pt idx="5493">
                  <c:v>6</c:v>
                </c:pt>
                <c:pt idx="5494">
                  <c:v>5</c:v>
                </c:pt>
                <c:pt idx="5495">
                  <c:v>5</c:v>
                </c:pt>
                <c:pt idx="5496">
                  <c:v>4</c:v>
                </c:pt>
                <c:pt idx="5497">
                  <c:v>1</c:v>
                </c:pt>
                <c:pt idx="5498">
                  <c:v>2</c:v>
                </c:pt>
                <c:pt idx="5499">
                  <c:v>4</c:v>
                </c:pt>
                <c:pt idx="5500">
                  <c:v>7</c:v>
                </c:pt>
                <c:pt idx="5501">
                  <c:v>2</c:v>
                </c:pt>
                <c:pt idx="5502">
                  <c:v>2</c:v>
                </c:pt>
                <c:pt idx="5503">
                  <c:v>2</c:v>
                </c:pt>
                <c:pt idx="5504">
                  <c:v>6</c:v>
                </c:pt>
                <c:pt idx="5505">
                  <c:v>3</c:v>
                </c:pt>
                <c:pt idx="5506">
                  <c:v>4</c:v>
                </c:pt>
                <c:pt idx="5507">
                  <c:v>3</c:v>
                </c:pt>
                <c:pt idx="5508">
                  <c:v>4</c:v>
                </c:pt>
                <c:pt idx="5509">
                  <c:v>4</c:v>
                </c:pt>
                <c:pt idx="5510">
                  <c:v>4</c:v>
                </c:pt>
                <c:pt idx="5511">
                  <c:v>4</c:v>
                </c:pt>
                <c:pt idx="5512">
                  <c:v>1</c:v>
                </c:pt>
                <c:pt idx="5513">
                  <c:v>4</c:v>
                </c:pt>
                <c:pt idx="5514">
                  <c:v>5</c:v>
                </c:pt>
                <c:pt idx="5515">
                  <c:v>6</c:v>
                </c:pt>
                <c:pt idx="5516">
                  <c:v>2</c:v>
                </c:pt>
                <c:pt idx="5517">
                  <c:v>8</c:v>
                </c:pt>
                <c:pt idx="5518">
                  <c:v>6</c:v>
                </c:pt>
                <c:pt idx="5519">
                  <c:v>3</c:v>
                </c:pt>
                <c:pt idx="5520">
                  <c:v>3</c:v>
                </c:pt>
                <c:pt idx="5521">
                  <c:v>2</c:v>
                </c:pt>
                <c:pt idx="5522">
                  <c:v>4</c:v>
                </c:pt>
                <c:pt idx="5523">
                  <c:v>6</c:v>
                </c:pt>
                <c:pt idx="5524">
                  <c:v>3</c:v>
                </c:pt>
                <c:pt idx="5525">
                  <c:v>1</c:v>
                </c:pt>
                <c:pt idx="5526">
                  <c:v>6</c:v>
                </c:pt>
                <c:pt idx="5527">
                  <c:v>1</c:v>
                </c:pt>
                <c:pt idx="5528">
                  <c:v>2</c:v>
                </c:pt>
                <c:pt idx="5529">
                  <c:v>3</c:v>
                </c:pt>
                <c:pt idx="5530">
                  <c:v>1</c:v>
                </c:pt>
                <c:pt idx="5531">
                  <c:v>3</c:v>
                </c:pt>
                <c:pt idx="5532">
                  <c:v>1</c:v>
                </c:pt>
                <c:pt idx="5533">
                  <c:v>7</c:v>
                </c:pt>
                <c:pt idx="5534">
                  <c:v>2</c:v>
                </c:pt>
                <c:pt idx="5535">
                  <c:v>4</c:v>
                </c:pt>
                <c:pt idx="5536">
                  <c:v>3</c:v>
                </c:pt>
                <c:pt idx="5537">
                  <c:v>5</c:v>
                </c:pt>
                <c:pt idx="5538">
                  <c:v>4</c:v>
                </c:pt>
                <c:pt idx="5539">
                  <c:v>5</c:v>
                </c:pt>
                <c:pt idx="5540">
                  <c:v>7</c:v>
                </c:pt>
                <c:pt idx="5541">
                  <c:v>0</c:v>
                </c:pt>
                <c:pt idx="5542">
                  <c:v>4</c:v>
                </c:pt>
                <c:pt idx="5543">
                  <c:v>5</c:v>
                </c:pt>
                <c:pt idx="5544">
                  <c:v>2</c:v>
                </c:pt>
                <c:pt idx="5545">
                  <c:v>2</c:v>
                </c:pt>
                <c:pt idx="5546">
                  <c:v>6</c:v>
                </c:pt>
                <c:pt idx="5547">
                  <c:v>3</c:v>
                </c:pt>
                <c:pt idx="5548">
                  <c:v>5</c:v>
                </c:pt>
                <c:pt idx="5549">
                  <c:v>3</c:v>
                </c:pt>
                <c:pt idx="5550">
                  <c:v>3</c:v>
                </c:pt>
                <c:pt idx="5551">
                  <c:v>5</c:v>
                </c:pt>
                <c:pt idx="5552">
                  <c:v>3</c:v>
                </c:pt>
                <c:pt idx="5553">
                  <c:v>5</c:v>
                </c:pt>
                <c:pt idx="5554">
                  <c:v>1</c:v>
                </c:pt>
                <c:pt idx="5555">
                  <c:v>5</c:v>
                </c:pt>
                <c:pt idx="5556">
                  <c:v>5</c:v>
                </c:pt>
                <c:pt idx="5557">
                  <c:v>4</c:v>
                </c:pt>
                <c:pt idx="5558">
                  <c:v>5</c:v>
                </c:pt>
                <c:pt idx="5559">
                  <c:v>2</c:v>
                </c:pt>
                <c:pt idx="5560">
                  <c:v>2</c:v>
                </c:pt>
                <c:pt idx="5561">
                  <c:v>2</c:v>
                </c:pt>
                <c:pt idx="5562">
                  <c:v>4</c:v>
                </c:pt>
                <c:pt idx="5563">
                  <c:v>3</c:v>
                </c:pt>
                <c:pt idx="5564">
                  <c:v>9</c:v>
                </c:pt>
                <c:pt idx="5565">
                  <c:v>5</c:v>
                </c:pt>
                <c:pt idx="5566">
                  <c:v>3</c:v>
                </c:pt>
                <c:pt idx="5567">
                  <c:v>1</c:v>
                </c:pt>
                <c:pt idx="5568">
                  <c:v>6</c:v>
                </c:pt>
                <c:pt idx="5569">
                  <c:v>4</c:v>
                </c:pt>
                <c:pt idx="5570">
                  <c:v>5</c:v>
                </c:pt>
                <c:pt idx="5571">
                  <c:v>3</c:v>
                </c:pt>
                <c:pt idx="5572">
                  <c:v>4</c:v>
                </c:pt>
                <c:pt idx="5573">
                  <c:v>3</c:v>
                </c:pt>
                <c:pt idx="5574">
                  <c:v>2</c:v>
                </c:pt>
                <c:pt idx="5575">
                  <c:v>2</c:v>
                </c:pt>
                <c:pt idx="5576">
                  <c:v>3</c:v>
                </c:pt>
                <c:pt idx="5577">
                  <c:v>3</c:v>
                </c:pt>
                <c:pt idx="5578">
                  <c:v>1</c:v>
                </c:pt>
                <c:pt idx="5579">
                  <c:v>0</c:v>
                </c:pt>
                <c:pt idx="5580">
                  <c:v>3</c:v>
                </c:pt>
                <c:pt idx="5581">
                  <c:v>4</c:v>
                </c:pt>
                <c:pt idx="5582">
                  <c:v>2</c:v>
                </c:pt>
                <c:pt idx="5583">
                  <c:v>1</c:v>
                </c:pt>
                <c:pt idx="5584">
                  <c:v>7</c:v>
                </c:pt>
                <c:pt idx="5585">
                  <c:v>2</c:v>
                </c:pt>
                <c:pt idx="5586">
                  <c:v>5</c:v>
                </c:pt>
                <c:pt idx="5587">
                  <c:v>2</c:v>
                </c:pt>
                <c:pt idx="5588">
                  <c:v>5</c:v>
                </c:pt>
                <c:pt idx="5589">
                  <c:v>5</c:v>
                </c:pt>
                <c:pt idx="5590">
                  <c:v>5</c:v>
                </c:pt>
                <c:pt idx="5591">
                  <c:v>4</c:v>
                </c:pt>
                <c:pt idx="5592">
                  <c:v>6</c:v>
                </c:pt>
                <c:pt idx="5593">
                  <c:v>5</c:v>
                </c:pt>
                <c:pt idx="5594">
                  <c:v>2</c:v>
                </c:pt>
                <c:pt idx="5595">
                  <c:v>1</c:v>
                </c:pt>
                <c:pt idx="5596">
                  <c:v>9</c:v>
                </c:pt>
                <c:pt idx="5597">
                  <c:v>0</c:v>
                </c:pt>
                <c:pt idx="5598">
                  <c:v>2</c:v>
                </c:pt>
                <c:pt idx="5599">
                  <c:v>5</c:v>
                </c:pt>
                <c:pt idx="5600">
                  <c:v>3</c:v>
                </c:pt>
                <c:pt idx="5601">
                  <c:v>6</c:v>
                </c:pt>
                <c:pt idx="5602">
                  <c:v>5</c:v>
                </c:pt>
                <c:pt idx="5603">
                  <c:v>6</c:v>
                </c:pt>
                <c:pt idx="5604">
                  <c:v>4</c:v>
                </c:pt>
                <c:pt idx="5605">
                  <c:v>2</c:v>
                </c:pt>
                <c:pt idx="5606">
                  <c:v>5</c:v>
                </c:pt>
                <c:pt idx="5607">
                  <c:v>2</c:v>
                </c:pt>
                <c:pt idx="5608">
                  <c:v>4</c:v>
                </c:pt>
                <c:pt idx="5609">
                  <c:v>7</c:v>
                </c:pt>
                <c:pt idx="5610">
                  <c:v>3</c:v>
                </c:pt>
                <c:pt idx="5611">
                  <c:v>5</c:v>
                </c:pt>
                <c:pt idx="5612">
                  <c:v>2</c:v>
                </c:pt>
                <c:pt idx="5613">
                  <c:v>1</c:v>
                </c:pt>
                <c:pt idx="5614">
                  <c:v>2</c:v>
                </c:pt>
                <c:pt idx="5615">
                  <c:v>6</c:v>
                </c:pt>
                <c:pt idx="5616">
                  <c:v>5</c:v>
                </c:pt>
                <c:pt idx="5617">
                  <c:v>3</c:v>
                </c:pt>
                <c:pt idx="5618">
                  <c:v>6</c:v>
                </c:pt>
                <c:pt idx="5619">
                  <c:v>0</c:v>
                </c:pt>
                <c:pt idx="5620">
                  <c:v>4</c:v>
                </c:pt>
                <c:pt idx="5621">
                  <c:v>1</c:v>
                </c:pt>
                <c:pt idx="5622">
                  <c:v>3</c:v>
                </c:pt>
                <c:pt idx="5623">
                  <c:v>4</c:v>
                </c:pt>
                <c:pt idx="5624">
                  <c:v>1</c:v>
                </c:pt>
                <c:pt idx="5625">
                  <c:v>4</c:v>
                </c:pt>
                <c:pt idx="5626">
                  <c:v>2</c:v>
                </c:pt>
                <c:pt idx="5627">
                  <c:v>2</c:v>
                </c:pt>
                <c:pt idx="5628">
                  <c:v>4</c:v>
                </c:pt>
                <c:pt idx="5629">
                  <c:v>1</c:v>
                </c:pt>
                <c:pt idx="5630">
                  <c:v>3</c:v>
                </c:pt>
                <c:pt idx="5631">
                  <c:v>5</c:v>
                </c:pt>
                <c:pt idx="5632">
                  <c:v>5</c:v>
                </c:pt>
                <c:pt idx="5633">
                  <c:v>3</c:v>
                </c:pt>
                <c:pt idx="5634">
                  <c:v>5</c:v>
                </c:pt>
                <c:pt idx="5635">
                  <c:v>3</c:v>
                </c:pt>
                <c:pt idx="5636">
                  <c:v>4</c:v>
                </c:pt>
                <c:pt idx="5637">
                  <c:v>4</c:v>
                </c:pt>
                <c:pt idx="5638">
                  <c:v>3</c:v>
                </c:pt>
                <c:pt idx="5639">
                  <c:v>2</c:v>
                </c:pt>
                <c:pt idx="5640">
                  <c:v>4</c:v>
                </c:pt>
                <c:pt idx="5641">
                  <c:v>4</c:v>
                </c:pt>
                <c:pt idx="5642">
                  <c:v>7</c:v>
                </c:pt>
                <c:pt idx="5643">
                  <c:v>5</c:v>
                </c:pt>
                <c:pt idx="5644">
                  <c:v>7</c:v>
                </c:pt>
                <c:pt idx="5645">
                  <c:v>5</c:v>
                </c:pt>
                <c:pt idx="5646">
                  <c:v>3</c:v>
                </c:pt>
                <c:pt idx="5647">
                  <c:v>3</c:v>
                </c:pt>
                <c:pt idx="5648">
                  <c:v>3</c:v>
                </c:pt>
                <c:pt idx="5649">
                  <c:v>2</c:v>
                </c:pt>
                <c:pt idx="5650">
                  <c:v>5</c:v>
                </c:pt>
                <c:pt idx="5651">
                  <c:v>3</c:v>
                </c:pt>
                <c:pt idx="5652">
                  <c:v>4</c:v>
                </c:pt>
                <c:pt idx="5653">
                  <c:v>4</c:v>
                </c:pt>
                <c:pt idx="5654">
                  <c:v>2</c:v>
                </c:pt>
                <c:pt idx="5655">
                  <c:v>1</c:v>
                </c:pt>
                <c:pt idx="5656">
                  <c:v>0</c:v>
                </c:pt>
                <c:pt idx="5657">
                  <c:v>6</c:v>
                </c:pt>
                <c:pt idx="5658">
                  <c:v>3</c:v>
                </c:pt>
                <c:pt idx="5659">
                  <c:v>4</c:v>
                </c:pt>
                <c:pt idx="5660">
                  <c:v>3</c:v>
                </c:pt>
                <c:pt idx="5661">
                  <c:v>4</c:v>
                </c:pt>
                <c:pt idx="5662">
                  <c:v>1</c:v>
                </c:pt>
                <c:pt idx="5663">
                  <c:v>3</c:v>
                </c:pt>
                <c:pt idx="5664">
                  <c:v>5</c:v>
                </c:pt>
                <c:pt idx="5665">
                  <c:v>5</c:v>
                </c:pt>
                <c:pt idx="5666">
                  <c:v>6</c:v>
                </c:pt>
                <c:pt idx="5667">
                  <c:v>1</c:v>
                </c:pt>
                <c:pt idx="5668">
                  <c:v>2</c:v>
                </c:pt>
                <c:pt idx="5669">
                  <c:v>0</c:v>
                </c:pt>
                <c:pt idx="5670">
                  <c:v>3</c:v>
                </c:pt>
                <c:pt idx="5671">
                  <c:v>3</c:v>
                </c:pt>
                <c:pt idx="5672">
                  <c:v>2</c:v>
                </c:pt>
                <c:pt idx="5673">
                  <c:v>2</c:v>
                </c:pt>
                <c:pt idx="5674">
                  <c:v>3</c:v>
                </c:pt>
                <c:pt idx="5675">
                  <c:v>3</c:v>
                </c:pt>
                <c:pt idx="5676">
                  <c:v>4</c:v>
                </c:pt>
                <c:pt idx="5677">
                  <c:v>4</c:v>
                </c:pt>
                <c:pt idx="5678">
                  <c:v>1</c:v>
                </c:pt>
                <c:pt idx="5679">
                  <c:v>7</c:v>
                </c:pt>
                <c:pt idx="5680">
                  <c:v>5</c:v>
                </c:pt>
                <c:pt idx="5681">
                  <c:v>8</c:v>
                </c:pt>
                <c:pt idx="5682">
                  <c:v>2</c:v>
                </c:pt>
                <c:pt idx="5683">
                  <c:v>3</c:v>
                </c:pt>
                <c:pt idx="5684">
                  <c:v>4</c:v>
                </c:pt>
                <c:pt idx="5685">
                  <c:v>1</c:v>
                </c:pt>
                <c:pt idx="5686">
                  <c:v>0</c:v>
                </c:pt>
                <c:pt idx="5687">
                  <c:v>5</c:v>
                </c:pt>
                <c:pt idx="5688">
                  <c:v>4</c:v>
                </c:pt>
                <c:pt idx="5689">
                  <c:v>3</c:v>
                </c:pt>
                <c:pt idx="5690">
                  <c:v>3</c:v>
                </c:pt>
                <c:pt idx="5691">
                  <c:v>1</c:v>
                </c:pt>
                <c:pt idx="5692">
                  <c:v>0</c:v>
                </c:pt>
                <c:pt idx="5693">
                  <c:v>6</c:v>
                </c:pt>
                <c:pt idx="5694">
                  <c:v>6</c:v>
                </c:pt>
                <c:pt idx="5695">
                  <c:v>3</c:v>
                </c:pt>
                <c:pt idx="5696">
                  <c:v>3</c:v>
                </c:pt>
                <c:pt idx="5697">
                  <c:v>1</c:v>
                </c:pt>
                <c:pt idx="5698">
                  <c:v>3</c:v>
                </c:pt>
                <c:pt idx="5699">
                  <c:v>8</c:v>
                </c:pt>
                <c:pt idx="5700">
                  <c:v>3</c:v>
                </c:pt>
                <c:pt idx="5701">
                  <c:v>3</c:v>
                </c:pt>
                <c:pt idx="5702">
                  <c:v>2</c:v>
                </c:pt>
                <c:pt idx="5703">
                  <c:v>3</c:v>
                </c:pt>
                <c:pt idx="5704">
                  <c:v>5</c:v>
                </c:pt>
                <c:pt idx="5705">
                  <c:v>2</c:v>
                </c:pt>
                <c:pt idx="5706">
                  <c:v>3</c:v>
                </c:pt>
                <c:pt idx="5707">
                  <c:v>1</c:v>
                </c:pt>
                <c:pt idx="5708">
                  <c:v>5</c:v>
                </c:pt>
                <c:pt idx="5709">
                  <c:v>1</c:v>
                </c:pt>
                <c:pt idx="5710">
                  <c:v>5</c:v>
                </c:pt>
                <c:pt idx="5711">
                  <c:v>4</c:v>
                </c:pt>
                <c:pt idx="5712">
                  <c:v>2</c:v>
                </c:pt>
                <c:pt idx="5713">
                  <c:v>5</c:v>
                </c:pt>
                <c:pt idx="5714">
                  <c:v>5</c:v>
                </c:pt>
                <c:pt idx="5715">
                  <c:v>2</c:v>
                </c:pt>
                <c:pt idx="5716">
                  <c:v>3</c:v>
                </c:pt>
                <c:pt idx="5717">
                  <c:v>2</c:v>
                </c:pt>
                <c:pt idx="5718">
                  <c:v>4</c:v>
                </c:pt>
                <c:pt idx="5719">
                  <c:v>5</c:v>
                </c:pt>
                <c:pt idx="5720">
                  <c:v>5</c:v>
                </c:pt>
                <c:pt idx="5721">
                  <c:v>2</c:v>
                </c:pt>
                <c:pt idx="5722">
                  <c:v>3</c:v>
                </c:pt>
                <c:pt idx="5723">
                  <c:v>3</c:v>
                </c:pt>
                <c:pt idx="5724">
                  <c:v>4</c:v>
                </c:pt>
                <c:pt idx="5725">
                  <c:v>4</c:v>
                </c:pt>
                <c:pt idx="5726">
                  <c:v>2</c:v>
                </c:pt>
                <c:pt idx="5727">
                  <c:v>4</c:v>
                </c:pt>
                <c:pt idx="5728">
                  <c:v>3</c:v>
                </c:pt>
                <c:pt idx="5729">
                  <c:v>2</c:v>
                </c:pt>
                <c:pt idx="5730">
                  <c:v>5</c:v>
                </c:pt>
                <c:pt idx="5731">
                  <c:v>5</c:v>
                </c:pt>
                <c:pt idx="5732">
                  <c:v>2</c:v>
                </c:pt>
                <c:pt idx="5733">
                  <c:v>7</c:v>
                </c:pt>
                <c:pt idx="5734">
                  <c:v>4</c:v>
                </c:pt>
                <c:pt idx="5735">
                  <c:v>3</c:v>
                </c:pt>
                <c:pt idx="5736">
                  <c:v>9</c:v>
                </c:pt>
                <c:pt idx="5737">
                  <c:v>1</c:v>
                </c:pt>
                <c:pt idx="5738">
                  <c:v>5</c:v>
                </c:pt>
                <c:pt idx="5739">
                  <c:v>3</c:v>
                </c:pt>
                <c:pt idx="5740">
                  <c:v>2</c:v>
                </c:pt>
                <c:pt idx="5741">
                  <c:v>2</c:v>
                </c:pt>
                <c:pt idx="5742">
                  <c:v>3</c:v>
                </c:pt>
                <c:pt idx="5743">
                  <c:v>2</c:v>
                </c:pt>
                <c:pt idx="5744">
                  <c:v>2</c:v>
                </c:pt>
                <c:pt idx="5745">
                  <c:v>3</c:v>
                </c:pt>
                <c:pt idx="5746">
                  <c:v>7</c:v>
                </c:pt>
                <c:pt idx="5747">
                  <c:v>6</c:v>
                </c:pt>
                <c:pt idx="5748">
                  <c:v>2</c:v>
                </c:pt>
                <c:pt idx="5749">
                  <c:v>1</c:v>
                </c:pt>
                <c:pt idx="5750">
                  <c:v>6</c:v>
                </c:pt>
                <c:pt idx="5751">
                  <c:v>1</c:v>
                </c:pt>
                <c:pt idx="5752">
                  <c:v>4</c:v>
                </c:pt>
                <c:pt idx="5753">
                  <c:v>1</c:v>
                </c:pt>
                <c:pt idx="5754">
                  <c:v>6</c:v>
                </c:pt>
                <c:pt idx="5755">
                  <c:v>0</c:v>
                </c:pt>
                <c:pt idx="5756">
                  <c:v>2</c:v>
                </c:pt>
                <c:pt idx="5757">
                  <c:v>5</c:v>
                </c:pt>
                <c:pt idx="5758">
                  <c:v>2</c:v>
                </c:pt>
                <c:pt idx="5759">
                  <c:v>6</c:v>
                </c:pt>
                <c:pt idx="5760">
                  <c:v>4</c:v>
                </c:pt>
                <c:pt idx="5761">
                  <c:v>3</c:v>
                </c:pt>
                <c:pt idx="5762">
                  <c:v>1</c:v>
                </c:pt>
                <c:pt idx="5763">
                  <c:v>3</c:v>
                </c:pt>
                <c:pt idx="5764">
                  <c:v>2</c:v>
                </c:pt>
                <c:pt idx="5765">
                  <c:v>5</c:v>
                </c:pt>
                <c:pt idx="5766">
                  <c:v>2</c:v>
                </c:pt>
                <c:pt idx="5767">
                  <c:v>3</c:v>
                </c:pt>
                <c:pt idx="5768">
                  <c:v>5</c:v>
                </c:pt>
                <c:pt idx="5769">
                  <c:v>4</c:v>
                </c:pt>
                <c:pt idx="5770">
                  <c:v>1</c:v>
                </c:pt>
                <c:pt idx="5771">
                  <c:v>3</c:v>
                </c:pt>
                <c:pt idx="5772">
                  <c:v>4</c:v>
                </c:pt>
                <c:pt idx="5773">
                  <c:v>6</c:v>
                </c:pt>
                <c:pt idx="5774">
                  <c:v>4</c:v>
                </c:pt>
                <c:pt idx="5775">
                  <c:v>3</c:v>
                </c:pt>
                <c:pt idx="5776">
                  <c:v>4</c:v>
                </c:pt>
                <c:pt idx="5777">
                  <c:v>1</c:v>
                </c:pt>
                <c:pt idx="5778">
                  <c:v>3</c:v>
                </c:pt>
                <c:pt idx="5779">
                  <c:v>3</c:v>
                </c:pt>
                <c:pt idx="5780">
                  <c:v>7</c:v>
                </c:pt>
                <c:pt idx="5781">
                  <c:v>4</c:v>
                </c:pt>
                <c:pt idx="5782">
                  <c:v>2</c:v>
                </c:pt>
                <c:pt idx="5783">
                  <c:v>2</c:v>
                </c:pt>
                <c:pt idx="5784">
                  <c:v>0</c:v>
                </c:pt>
                <c:pt idx="5785">
                  <c:v>2</c:v>
                </c:pt>
                <c:pt idx="5786">
                  <c:v>3</c:v>
                </c:pt>
                <c:pt idx="5787">
                  <c:v>1</c:v>
                </c:pt>
                <c:pt idx="5788">
                  <c:v>2</c:v>
                </c:pt>
                <c:pt idx="5789">
                  <c:v>5</c:v>
                </c:pt>
                <c:pt idx="5790">
                  <c:v>7</c:v>
                </c:pt>
                <c:pt idx="5791">
                  <c:v>6</c:v>
                </c:pt>
                <c:pt idx="5792">
                  <c:v>6</c:v>
                </c:pt>
                <c:pt idx="5793">
                  <c:v>1</c:v>
                </c:pt>
                <c:pt idx="5794">
                  <c:v>2</c:v>
                </c:pt>
                <c:pt idx="5795">
                  <c:v>2</c:v>
                </c:pt>
                <c:pt idx="5796">
                  <c:v>3</c:v>
                </c:pt>
                <c:pt idx="5797">
                  <c:v>2</c:v>
                </c:pt>
                <c:pt idx="5798">
                  <c:v>2</c:v>
                </c:pt>
                <c:pt idx="5799">
                  <c:v>3</c:v>
                </c:pt>
                <c:pt idx="5800">
                  <c:v>2</c:v>
                </c:pt>
                <c:pt idx="5801">
                  <c:v>1</c:v>
                </c:pt>
                <c:pt idx="5802">
                  <c:v>5</c:v>
                </c:pt>
                <c:pt idx="5803">
                  <c:v>6</c:v>
                </c:pt>
                <c:pt idx="5804">
                  <c:v>4</c:v>
                </c:pt>
                <c:pt idx="5805">
                  <c:v>4</c:v>
                </c:pt>
                <c:pt idx="5806">
                  <c:v>4</c:v>
                </c:pt>
                <c:pt idx="5807">
                  <c:v>2</c:v>
                </c:pt>
                <c:pt idx="5808">
                  <c:v>3</c:v>
                </c:pt>
                <c:pt idx="5809">
                  <c:v>1</c:v>
                </c:pt>
                <c:pt idx="5810">
                  <c:v>7</c:v>
                </c:pt>
                <c:pt idx="5811">
                  <c:v>7</c:v>
                </c:pt>
                <c:pt idx="5812">
                  <c:v>5</c:v>
                </c:pt>
                <c:pt idx="5813">
                  <c:v>3</c:v>
                </c:pt>
                <c:pt idx="5814">
                  <c:v>3</c:v>
                </c:pt>
                <c:pt idx="5815">
                  <c:v>0</c:v>
                </c:pt>
                <c:pt idx="5816">
                  <c:v>3</c:v>
                </c:pt>
                <c:pt idx="5817">
                  <c:v>3</c:v>
                </c:pt>
                <c:pt idx="5818">
                  <c:v>3</c:v>
                </c:pt>
                <c:pt idx="5819">
                  <c:v>4</c:v>
                </c:pt>
                <c:pt idx="5820">
                  <c:v>1</c:v>
                </c:pt>
                <c:pt idx="5821">
                  <c:v>3</c:v>
                </c:pt>
                <c:pt idx="5822">
                  <c:v>4</c:v>
                </c:pt>
                <c:pt idx="5823">
                  <c:v>2</c:v>
                </c:pt>
                <c:pt idx="5824">
                  <c:v>3</c:v>
                </c:pt>
                <c:pt idx="5825">
                  <c:v>4</c:v>
                </c:pt>
                <c:pt idx="5826">
                  <c:v>1</c:v>
                </c:pt>
                <c:pt idx="5827">
                  <c:v>4</c:v>
                </c:pt>
                <c:pt idx="5828">
                  <c:v>3</c:v>
                </c:pt>
                <c:pt idx="5829">
                  <c:v>3</c:v>
                </c:pt>
                <c:pt idx="5830">
                  <c:v>1</c:v>
                </c:pt>
                <c:pt idx="5831">
                  <c:v>2</c:v>
                </c:pt>
                <c:pt idx="5832">
                  <c:v>2</c:v>
                </c:pt>
                <c:pt idx="5833">
                  <c:v>2</c:v>
                </c:pt>
                <c:pt idx="5834">
                  <c:v>2</c:v>
                </c:pt>
                <c:pt idx="5835">
                  <c:v>2</c:v>
                </c:pt>
                <c:pt idx="5836">
                  <c:v>2</c:v>
                </c:pt>
                <c:pt idx="5837">
                  <c:v>3</c:v>
                </c:pt>
                <c:pt idx="5838">
                  <c:v>1</c:v>
                </c:pt>
                <c:pt idx="5839">
                  <c:v>1</c:v>
                </c:pt>
                <c:pt idx="5840">
                  <c:v>0</c:v>
                </c:pt>
                <c:pt idx="5841">
                  <c:v>1</c:v>
                </c:pt>
                <c:pt idx="5842">
                  <c:v>4</c:v>
                </c:pt>
                <c:pt idx="5843">
                  <c:v>6</c:v>
                </c:pt>
                <c:pt idx="5844">
                  <c:v>7</c:v>
                </c:pt>
                <c:pt idx="5845">
                  <c:v>5</c:v>
                </c:pt>
                <c:pt idx="5846">
                  <c:v>1</c:v>
                </c:pt>
                <c:pt idx="5847">
                  <c:v>3</c:v>
                </c:pt>
                <c:pt idx="5848">
                  <c:v>3</c:v>
                </c:pt>
                <c:pt idx="5849">
                  <c:v>3</c:v>
                </c:pt>
                <c:pt idx="5850">
                  <c:v>1</c:v>
                </c:pt>
                <c:pt idx="5851">
                  <c:v>6</c:v>
                </c:pt>
                <c:pt idx="5852">
                  <c:v>5</c:v>
                </c:pt>
                <c:pt idx="5853">
                  <c:v>6</c:v>
                </c:pt>
                <c:pt idx="5854">
                  <c:v>3</c:v>
                </c:pt>
                <c:pt idx="5855">
                  <c:v>4</c:v>
                </c:pt>
                <c:pt idx="5856">
                  <c:v>5</c:v>
                </c:pt>
                <c:pt idx="5857">
                  <c:v>4</c:v>
                </c:pt>
                <c:pt idx="5858">
                  <c:v>2</c:v>
                </c:pt>
                <c:pt idx="5859">
                  <c:v>2</c:v>
                </c:pt>
                <c:pt idx="5860">
                  <c:v>5</c:v>
                </c:pt>
                <c:pt idx="5861">
                  <c:v>3</c:v>
                </c:pt>
                <c:pt idx="5862">
                  <c:v>1</c:v>
                </c:pt>
                <c:pt idx="5863">
                  <c:v>2</c:v>
                </c:pt>
                <c:pt idx="5864">
                  <c:v>5</c:v>
                </c:pt>
                <c:pt idx="5865">
                  <c:v>1</c:v>
                </c:pt>
                <c:pt idx="5866">
                  <c:v>2</c:v>
                </c:pt>
                <c:pt idx="5867">
                  <c:v>5</c:v>
                </c:pt>
                <c:pt idx="5868">
                  <c:v>3</c:v>
                </c:pt>
                <c:pt idx="5869">
                  <c:v>2</c:v>
                </c:pt>
                <c:pt idx="5870">
                  <c:v>2</c:v>
                </c:pt>
                <c:pt idx="5871">
                  <c:v>6</c:v>
                </c:pt>
                <c:pt idx="5872">
                  <c:v>3</c:v>
                </c:pt>
                <c:pt idx="5873">
                  <c:v>3</c:v>
                </c:pt>
                <c:pt idx="5874">
                  <c:v>4</c:v>
                </c:pt>
                <c:pt idx="5875">
                  <c:v>2</c:v>
                </c:pt>
                <c:pt idx="5876">
                  <c:v>7</c:v>
                </c:pt>
                <c:pt idx="5877">
                  <c:v>3</c:v>
                </c:pt>
                <c:pt idx="5878">
                  <c:v>1</c:v>
                </c:pt>
                <c:pt idx="5879">
                  <c:v>5</c:v>
                </c:pt>
                <c:pt idx="5880">
                  <c:v>4</c:v>
                </c:pt>
                <c:pt idx="5881">
                  <c:v>2</c:v>
                </c:pt>
                <c:pt idx="5882">
                  <c:v>4</c:v>
                </c:pt>
                <c:pt idx="5883">
                  <c:v>3</c:v>
                </c:pt>
                <c:pt idx="5884">
                  <c:v>3</c:v>
                </c:pt>
                <c:pt idx="5885">
                  <c:v>4</c:v>
                </c:pt>
                <c:pt idx="5886">
                  <c:v>6</c:v>
                </c:pt>
                <c:pt idx="5887">
                  <c:v>2</c:v>
                </c:pt>
                <c:pt idx="5888">
                  <c:v>1</c:v>
                </c:pt>
                <c:pt idx="5889">
                  <c:v>3</c:v>
                </c:pt>
                <c:pt idx="5890">
                  <c:v>5</c:v>
                </c:pt>
                <c:pt idx="5891">
                  <c:v>3</c:v>
                </c:pt>
                <c:pt idx="5892">
                  <c:v>2</c:v>
                </c:pt>
                <c:pt idx="5893">
                  <c:v>7</c:v>
                </c:pt>
                <c:pt idx="5894">
                  <c:v>4</c:v>
                </c:pt>
                <c:pt idx="5895">
                  <c:v>2</c:v>
                </c:pt>
                <c:pt idx="5896">
                  <c:v>3</c:v>
                </c:pt>
                <c:pt idx="5897">
                  <c:v>4</c:v>
                </c:pt>
                <c:pt idx="5898">
                  <c:v>4</c:v>
                </c:pt>
                <c:pt idx="5899">
                  <c:v>2</c:v>
                </c:pt>
                <c:pt idx="5900">
                  <c:v>3</c:v>
                </c:pt>
                <c:pt idx="5901">
                  <c:v>2</c:v>
                </c:pt>
                <c:pt idx="5902">
                  <c:v>4</c:v>
                </c:pt>
                <c:pt idx="5903">
                  <c:v>1</c:v>
                </c:pt>
                <c:pt idx="5904">
                  <c:v>3</c:v>
                </c:pt>
                <c:pt idx="5905">
                  <c:v>5</c:v>
                </c:pt>
                <c:pt idx="5906">
                  <c:v>4</c:v>
                </c:pt>
                <c:pt idx="5907">
                  <c:v>1</c:v>
                </c:pt>
                <c:pt idx="5908">
                  <c:v>4</c:v>
                </c:pt>
                <c:pt idx="5909">
                  <c:v>4</c:v>
                </c:pt>
                <c:pt idx="5910">
                  <c:v>7</c:v>
                </c:pt>
                <c:pt idx="5911">
                  <c:v>7</c:v>
                </c:pt>
                <c:pt idx="5912">
                  <c:v>3</c:v>
                </c:pt>
                <c:pt idx="5913">
                  <c:v>4</c:v>
                </c:pt>
                <c:pt idx="5914">
                  <c:v>4</c:v>
                </c:pt>
                <c:pt idx="5915">
                  <c:v>1</c:v>
                </c:pt>
                <c:pt idx="5916">
                  <c:v>1</c:v>
                </c:pt>
                <c:pt idx="5917">
                  <c:v>5</c:v>
                </c:pt>
                <c:pt idx="5918">
                  <c:v>3</c:v>
                </c:pt>
                <c:pt idx="5919">
                  <c:v>3</c:v>
                </c:pt>
                <c:pt idx="5920">
                  <c:v>1</c:v>
                </c:pt>
                <c:pt idx="5921">
                  <c:v>5</c:v>
                </c:pt>
                <c:pt idx="5922">
                  <c:v>1</c:v>
                </c:pt>
                <c:pt idx="5923">
                  <c:v>3</c:v>
                </c:pt>
                <c:pt idx="5924">
                  <c:v>3</c:v>
                </c:pt>
                <c:pt idx="5925">
                  <c:v>6</c:v>
                </c:pt>
                <c:pt idx="5926">
                  <c:v>5</c:v>
                </c:pt>
                <c:pt idx="5927">
                  <c:v>4</c:v>
                </c:pt>
                <c:pt idx="5928">
                  <c:v>2</c:v>
                </c:pt>
                <c:pt idx="5929">
                  <c:v>4</c:v>
                </c:pt>
                <c:pt idx="5930">
                  <c:v>5</c:v>
                </c:pt>
                <c:pt idx="5931">
                  <c:v>1</c:v>
                </c:pt>
                <c:pt idx="5932">
                  <c:v>5</c:v>
                </c:pt>
                <c:pt idx="5933">
                  <c:v>1</c:v>
                </c:pt>
                <c:pt idx="5934">
                  <c:v>2</c:v>
                </c:pt>
                <c:pt idx="5935">
                  <c:v>6</c:v>
                </c:pt>
                <c:pt idx="5936">
                  <c:v>6</c:v>
                </c:pt>
                <c:pt idx="5937">
                  <c:v>2</c:v>
                </c:pt>
                <c:pt idx="5938">
                  <c:v>3</c:v>
                </c:pt>
                <c:pt idx="5939">
                  <c:v>4</c:v>
                </c:pt>
                <c:pt idx="5940">
                  <c:v>2</c:v>
                </c:pt>
                <c:pt idx="5941">
                  <c:v>6</c:v>
                </c:pt>
                <c:pt idx="5942">
                  <c:v>2</c:v>
                </c:pt>
                <c:pt idx="5943">
                  <c:v>5</c:v>
                </c:pt>
                <c:pt idx="5944">
                  <c:v>1</c:v>
                </c:pt>
                <c:pt idx="5945">
                  <c:v>4</c:v>
                </c:pt>
                <c:pt idx="5946">
                  <c:v>3</c:v>
                </c:pt>
                <c:pt idx="5947">
                  <c:v>1</c:v>
                </c:pt>
                <c:pt idx="5948">
                  <c:v>2</c:v>
                </c:pt>
                <c:pt idx="5949">
                  <c:v>5</c:v>
                </c:pt>
                <c:pt idx="5950">
                  <c:v>3</c:v>
                </c:pt>
                <c:pt idx="5951">
                  <c:v>4</c:v>
                </c:pt>
                <c:pt idx="5952">
                  <c:v>2</c:v>
                </c:pt>
                <c:pt idx="5953">
                  <c:v>1</c:v>
                </c:pt>
                <c:pt idx="5954">
                  <c:v>1</c:v>
                </c:pt>
                <c:pt idx="5955">
                  <c:v>4</c:v>
                </c:pt>
                <c:pt idx="5956">
                  <c:v>4</c:v>
                </c:pt>
                <c:pt idx="5957">
                  <c:v>4</c:v>
                </c:pt>
                <c:pt idx="5958">
                  <c:v>6</c:v>
                </c:pt>
                <c:pt idx="5959">
                  <c:v>5</c:v>
                </c:pt>
                <c:pt idx="5960">
                  <c:v>2</c:v>
                </c:pt>
                <c:pt idx="5961">
                  <c:v>3</c:v>
                </c:pt>
                <c:pt idx="5962">
                  <c:v>2</c:v>
                </c:pt>
                <c:pt idx="5963">
                  <c:v>4</c:v>
                </c:pt>
                <c:pt idx="5964">
                  <c:v>3</c:v>
                </c:pt>
                <c:pt idx="5965">
                  <c:v>6</c:v>
                </c:pt>
                <c:pt idx="5966">
                  <c:v>5</c:v>
                </c:pt>
                <c:pt idx="5967">
                  <c:v>3</c:v>
                </c:pt>
                <c:pt idx="5968">
                  <c:v>4</c:v>
                </c:pt>
                <c:pt idx="5969">
                  <c:v>3</c:v>
                </c:pt>
                <c:pt idx="5970">
                  <c:v>5</c:v>
                </c:pt>
                <c:pt idx="5971">
                  <c:v>3</c:v>
                </c:pt>
                <c:pt idx="5972">
                  <c:v>0</c:v>
                </c:pt>
                <c:pt idx="5973">
                  <c:v>2</c:v>
                </c:pt>
                <c:pt idx="5974">
                  <c:v>4</c:v>
                </c:pt>
                <c:pt idx="5975">
                  <c:v>5</c:v>
                </c:pt>
                <c:pt idx="5976">
                  <c:v>4</c:v>
                </c:pt>
                <c:pt idx="5977">
                  <c:v>6</c:v>
                </c:pt>
                <c:pt idx="5978">
                  <c:v>1</c:v>
                </c:pt>
                <c:pt idx="5979">
                  <c:v>2</c:v>
                </c:pt>
                <c:pt idx="5980">
                  <c:v>2</c:v>
                </c:pt>
                <c:pt idx="5981">
                  <c:v>2</c:v>
                </c:pt>
                <c:pt idx="5982">
                  <c:v>5</c:v>
                </c:pt>
                <c:pt idx="5983">
                  <c:v>2</c:v>
                </c:pt>
                <c:pt idx="5984">
                  <c:v>3</c:v>
                </c:pt>
                <c:pt idx="5985">
                  <c:v>5</c:v>
                </c:pt>
                <c:pt idx="5986">
                  <c:v>3</c:v>
                </c:pt>
                <c:pt idx="5987">
                  <c:v>2</c:v>
                </c:pt>
                <c:pt idx="5988">
                  <c:v>4</c:v>
                </c:pt>
                <c:pt idx="5989">
                  <c:v>3</c:v>
                </c:pt>
                <c:pt idx="5990">
                  <c:v>2</c:v>
                </c:pt>
                <c:pt idx="5991">
                  <c:v>2</c:v>
                </c:pt>
                <c:pt idx="5992">
                  <c:v>1</c:v>
                </c:pt>
                <c:pt idx="5993">
                  <c:v>3</c:v>
                </c:pt>
                <c:pt idx="5994">
                  <c:v>2</c:v>
                </c:pt>
                <c:pt idx="5995">
                  <c:v>3</c:v>
                </c:pt>
                <c:pt idx="5996">
                  <c:v>1</c:v>
                </c:pt>
                <c:pt idx="5997">
                  <c:v>3</c:v>
                </c:pt>
                <c:pt idx="5998">
                  <c:v>3</c:v>
                </c:pt>
                <c:pt idx="5999">
                  <c:v>4</c:v>
                </c:pt>
                <c:pt idx="6000">
                  <c:v>4</c:v>
                </c:pt>
                <c:pt idx="6001">
                  <c:v>2</c:v>
                </c:pt>
                <c:pt idx="6002">
                  <c:v>2</c:v>
                </c:pt>
                <c:pt idx="6003">
                  <c:v>4</c:v>
                </c:pt>
                <c:pt idx="6004">
                  <c:v>3</c:v>
                </c:pt>
                <c:pt idx="6005">
                  <c:v>2</c:v>
                </c:pt>
                <c:pt idx="6006">
                  <c:v>2</c:v>
                </c:pt>
                <c:pt idx="6007">
                  <c:v>2</c:v>
                </c:pt>
                <c:pt idx="6008">
                  <c:v>5</c:v>
                </c:pt>
                <c:pt idx="6009">
                  <c:v>3</c:v>
                </c:pt>
                <c:pt idx="6010">
                  <c:v>1</c:v>
                </c:pt>
                <c:pt idx="6011">
                  <c:v>2</c:v>
                </c:pt>
                <c:pt idx="6012">
                  <c:v>5</c:v>
                </c:pt>
                <c:pt idx="6013">
                  <c:v>5</c:v>
                </c:pt>
                <c:pt idx="6014">
                  <c:v>8</c:v>
                </c:pt>
                <c:pt idx="6015">
                  <c:v>3</c:v>
                </c:pt>
                <c:pt idx="6016">
                  <c:v>2</c:v>
                </c:pt>
                <c:pt idx="6017">
                  <c:v>8</c:v>
                </c:pt>
                <c:pt idx="6018">
                  <c:v>4</c:v>
                </c:pt>
                <c:pt idx="6019">
                  <c:v>8</c:v>
                </c:pt>
                <c:pt idx="6020">
                  <c:v>4</c:v>
                </c:pt>
                <c:pt idx="6021">
                  <c:v>4</c:v>
                </c:pt>
                <c:pt idx="6022">
                  <c:v>3</c:v>
                </c:pt>
                <c:pt idx="6023">
                  <c:v>4</c:v>
                </c:pt>
                <c:pt idx="6024">
                  <c:v>2</c:v>
                </c:pt>
                <c:pt idx="6025">
                  <c:v>4</c:v>
                </c:pt>
                <c:pt idx="6026">
                  <c:v>2</c:v>
                </c:pt>
                <c:pt idx="6027">
                  <c:v>3</c:v>
                </c:pt>
                <c:pt idx="6028">
                  <c:v>4</c:v>
                </c:pt>
                <c:pt idx="6029">
                  <c:v>4</c:v>
                </c:pt>
                <c:pt idx="6030">
                  <c:v>4</c:v>
                </c:pt>
                <c:pt idx="6031">
                  <c:v>2</c:v>
                </c:pt>
                <c:pt idx="6032">
                  <c:v>4</c:v>
                </c:pt>
                <c:pt idx="6033">
                  <c:v>2</c:v>
                </c:pt>
                <c:pt idx="6034">
                  <c:v>2</c:v>
                </c:pt>
                <c:pt idx="6035">
                  <c:v>5</c:v>
                </c:pt>
                <c:pt idx="6036">
                  <c:v>2</c:v>
                </c:pt>
                <c:pt idx="6037">
                  <c:v>4</c:v>
                </c:pt>
                <c:pt idx="6038">
                  <c:v>3</c:v>
                </c:pt>
                <c:pt idx="6039">
                  <c:v>5</c:v>
                </c:pt>
                <c:pt idx="6040">
                  <c:v>3</c:v>
                </c:pt>
                <c:pt idx="6041">
                  <c:v>3</c:v>
                </c:pt>
                <c:pt idx="6042">
                  <c:v>1</c:v>
                </c:pt>
                <c:pt idx="6043">
                  <c:v>3</c:v>
                </c:pt>
                <c:pt idx="6044">
                  <c:v>2</c:v>
                </c:pt>
                <c:pt idx="6045">
                  <c:v>2</c:v>
                </c:pt>
                <c:pt idx="6046">
                  <c:v>3</c:v>
                </c:pt>
                <c:pt idx="6047">
                  <c:v>6</c:v>
                </c:pt>
                <c:pt idx="6048">
                  <c:v>7</c:v>
                </c:pt>
                <c:pt idx="6049">
                  <c:v>4</c:v>
                </c:pt>
                <c:pt idx="6050">
                  <c:v>3</c:v>
                </c:pt>
                <c:pt idx="6051">
                  <c:v>2</c:v>
                </c:pt>
                <c:pt idx="6052">
                  <c:v>2</c:v>
                </c:pt>
                <c:pt idx="6053">
                  <c:v>2</c:v>
                </c:pt>
                <c:pt idx="6054">
                  <c:v>2</c:v>
                </c:pt>
                <c:pt idx="6055">
                  <c:v>3</c:v>
                </c:pt>
                <c:pt idx="6056">
                  <c:v>4</c:v>
                </c:pt>
                <c:pt idx="6057">
                  <c:v>3</c:v>
                </c:pt>
                <c:pt idx="6058">
                  <c:v>5</c:v>
                </c:pt>
                <c:pt idx="6059">
                  <c:v>5</c:v>
                </c:pt>
                <c:pt idx="6060">
                  <c:v>3</c:v>
                </c:pt>
                <c:pt idx="6061">
                  <c:v>0</c:v>
                </c:pt>
                <c:pt idx="6062">
                  <c:v>3</c:v>
                </c:pt>
                <c:pt idx="6063">
                  <c:v>3</c:v>
                </c:pt>
                <c:pt idx="6064">
                  <c:v>5</c:v>
                </c:pt>
                <c:pt idx="6065">
                  <c:v>5</c:v>
                </c:pt>
                <c:pt idx="6066">
                  <c:v>4</c:v>
                </c:pt>
                <c:pt idx="6067">
                  <c:v>1</c:v>
                </c:pt>
                <c:pt idx="6068">
                  <c:v>1</c:v>
                </c:pt>
                <c:pt idx="6069">
                  <c:v>3</c:v>
                </c:pt>
                <c:pt idx="6070">
                  <c:v>5</c:v>
                </c:pt>
                <c:pt idx="6071">
                  <c:v>3</c:v>
                </c:pt>
                <c:pt idx="6072">
                  <c:v>2</c:v>
                </c:pt>
                <c:pt idx="6073">
                  <c:v>1</c:v>
                </c:pt>
                <c:pt idx="6074">
                  <c:v>9</c:v>
                </c:pt>
                <c:pt idx="6075">
                  <c:v>8</c:v>
                </c:pt>
                <c:pt idx="6076">
                  <c:v>2</c:v>
                </c:pt>
                <c:pt idx="6077">
                  <c:v>1</c:v>
                </c:pt>
                <c:pt idx="6078">
                  <c:v>2</c:v>
                </c:pt>
                <c:pt idx="6079">
                  <c:v>5</c:v>
                </c:pt>
                <c:pt idx="6080">
                  <c:v>4</c:v>
                </c:pt>
                <c:pt idx="6081">
                  <c:v>2</c:v>
                </c:pt>
                <c:pt idx="6082">
                  <c:v>5</c:v>
                </c:pt>
                <c:pt idx="6083">
                  <c:v>1</c:v>
                </c:pt>
                <c:pt idx="6084">
                  <c:v>1</c:v>
                </c:pt>
                <c:pt idx="6085">
                  <c:v>2</c:v>
                </c:pt>
                <c:pt idx="6086">
                  <c:v>0</c:v>
                </c:pt>
                <c:pt idx="6087">
                  <c:v>5</c:v>
                </c:pt>
                <c:pt idx="6088">
                  <c:v>2</c:v>
                </c:pt>
                <c:pt idx="6089">
                  <c:v>4</c:v>
                </c:pt>
                <c:pt idx="6090">
                  <c:v>6</c:v>
                </c:pt>
                <c:pt idx="6091">
                  <c:v>4</c:v>
                </c:pt>
                <c:pt idx="6092">
                  <c:v>5</c:v>
                </c:pt>
                <c:pt idx="6093">
                  <c:v>2</c:v>
                </c:pt>
                <c:pt idx="6094">
                  <c:v>3</c:v>
                </c:pt>
                <c:pt idx="6095">
                  <c:v>2</c:v>
                </c:pt>
                <c:pt idx="6096">
                  <c:v>7</c:v>
                </c:pt>
                <c:pt idx="6097">
                  <c:v>2</c:v>
                </c:pt>
                <c:pt idx="6098">
                  <c:v>1</c:v>
                </c:pt>
                <c:pt idx="6099">
                  <c:v>5</c:v>
                </c:pt>
                <c:pt idx="6100">
                  <c:v>4</c:v>
                </c:pt>
                <c:pt idx="6101">
                  <c:v>1</c:v>
                </c:pt>
                <c:pt idx="6102">
                  <c:v>2</c:v>
                </c:pt>
                <c:pt idx="6103">
                  <c:v>3</c:v>
                </c:pt>
                <c:pt idx="6104">
                  <c:v>0</c:v>
                </c:pt>
                <c:pt idx="6105">
                  <c:v>2</c:v>
                </c:pt>
                <c:pt idx="6106">
                  <c:v>2</c:v>
                </c:pt>
                <c:pt idx="6107">
                  <c:v>1</c:v>
                </c:pt>
                <c:pt idx="6108">
                  <c:v>5</c:v>
                </c:pt>
                <c:pt idx="6109">
                  <c:v>6</c:v>
                </c:pt>
                <c:pt idx="6110">
                  <c:v>1</c:v>
                </c:pt>
                <c:pt idx="6111">
                  <c:v>3</c:v>
                </c:pt>
                <c:pt idx="6112">
                  <c:v>2</c:v>
                </c:pt>
                <c:pt idx="6113">
                  <c:v>3</c:v>
                </c:pt>
                <c:pt idx="6114">
                  <c:v>4</c:v>
                </c:pt>
                <c:pt idx="6115">
                  <c:v>3</c:v>
                </c:pt>
                <c:pt idx="6116">
                  <c:v>5</c:v>
                </c:pt>
                <c:pt idx="6117">
                  <c:v>2</c:v>
                </c:pt>
                <c:pt idx="6118">
                  <c:v>4</c:v>
                </c:pt>
                <c:pt idx="6119">
                  <c:v>3</c:v>
                </c:pt>
                <c:pt idx="6120">
                  <c:v>1</c:v>
                </c:pt>
                <c:pt idx="6121">
                  <c:v>1</c:v>
                </c:pt>
                <c:pt idx="6122">
                  <c:v>5</c:v>
                </c:pt>
                <c:pt idx="6123">
                  <c:v>5</c:v>
                </c:pt>
                <c:pt idx="6124">
                  <c:v>5</c:v>
                </c:pt>
                <c:pt idx="6125">
                  <c:v>8</c:v>
                </c:pt>
                <c:pt idx="6126">
                  <c:v>3</c:v>
                </c:pt>
                <c:pt idx="6127">
                  <c:v>3</c:v>
                </c:pt>
                <c:pt idx="6128">
                  <c:v>3</c:v>
                </c:pt>
                <c:pt idx="6129">
                  <c:v>3</c:v>
                </c:pt>
                <c:pt idx="6130">
                  <c:v>4</c:v>
                </c:pt>
                <c:pt idx="6131">
                  <c:v>4</c:v>
                </c:pt>
                <c:pt idx="6132">
                  <c:v>4</c:v>
                </c:pt>
                <c:pt idx="6133">
                  <c:v>2</c:v>
                </c:pt>
                <c:pt idx="6134">
                  <c:v>1</c:v>
                </c:pt>
                <c:pt idx="6135">
                  <c:v>4</c:v>
                </c:pt>
                <c:pt idx="6136">
                  <c:v>3</c:v>
                </c:pt>
                <c:pt idx="6137">
                  <c:v>3</c:v>
                </c:pt>
                <c:pt idx="6138">
                  <c:v>1</c:v>
                </c:pt>
                <c:pt idx="6139">
                  <c:v>5</c:v>
                </c:pt>
                <c:pt idx="6140">
                  <c:v>1</c:v>
                </c:pt>
                <c:pt idx="6141">
                  <c:v>6</c:v>
                </c:pt>
                <c:pt idx="6142">
                  <c:v>3</c:v>
                </c:pt>
                <c:pt idx="6143">
                  <c:v>2</c:v>
                </c:pt>
                <c:pt idx="6144">
                  <c:v>6</c:v>
                </c:pt>
                <c:pt idx="6145">
                  <c:v>1</c:v>
                </c:pt>
                <c:pt idx="6146">
                  <c:v>1</c:v>
                </c:pt>
                <c:pt idx="6147">
                  <c:v>7</c:v>
                </c:pt>
                <c:pt idx="6148">
                  <c:v>7</c:v>
                </c:pt>
                <c:pt idx="6149">
                  <c:v>7</c:v>
                </c:pt>
                <c:pt idx="6150">
                  <c:v>5</c:v>
                </c:pt>
                <c:pt idx="6151">
                  <c:v>1</c:v>
                </c:pt>
                <c:pt idx="6152">
                  <c:v>5</c:v>
                </c:pt>
                <c:pt idx="6153">
                  <c:v>6</c:v>
                </c:pt>
                <c:pt idx="6154">
                  <c:v>2</c:v>
                </c:pt>
                <c:pt idx="6155">
                  <c:v>1</c:v>
                </c:pt>
                <c:pt idx="6156">
                  <c:v>1</c:v>
                </c:pt>
                <c:pt idx="6157">
                  <c:v>5</c:v>
                </c:pt>
                <c:pt idx="6158">
                  <c:v>4</c:v>
                </c:pt>
                <c:pt idx="6159">
                  <c:v>2</c:v>
                </c:pt>
                <c:pt idx="6160">
                  <c:v>6</c:v>
                </c:pt>
                <c:pt idx="6161">
                  <c:v>4</c:v>
                </c:pt>
                <c:pt idx="6162">
                  <c:v>5</c:v>
                </c:pt>
                <c:pt idx="6163">
                  <c:v>2</c:v>
                </c:pt>
                <c:pt idx="6164">
                  <c:v>5</c:v>
                </c:pt>
                <c:pt idx="6165">
                  <c:v>1</c:v>
                </c:pt>
                <c:pt idx="6166">
                  <c:v>3</c:v>
                </c:pt>
                <c:pt idx="6167">
                  <c:v>4</c:v>
                </c:pt>
                <c:pt idx="6168">
                  <c:v>6</c:v>
                </c:pt>
                <c:pt idx="6169">
                  <c:v>5</c:v>
                </c:pt>
                <c:pt idx="6170">
                  <c:v>7</c:v>
                </c:pt>
                <c:pt idx="6171">
                  <c:v>6</c:v>
                </c:pt>
                <c:pt idx="6172">
                  <c:v>3</c:v>
                </c:pt>
                <c:pt idx="6173">
                  <c:v>3</c:v>
                </c:pt>
                <c:pt idx="6174">
                  <c:v>4</c:v>
                </c:pt>
                <c:pt idx="6175">
                  <c:v>4</c:v>
                </c:pt>
                <c:pt idx="6176">
                  <c:v>2</c:v>
                </c:pt>
                <c:pt idx="6177">
                  <c:v>4</c:v>
                </c:pt>
                <c:pt idx="6178">
                  <c:v>5</c:v>
                </c:pt>
                <c:pt idx="6179">
                  <c:v>2</c:v>
                </c:pt>
                <c:pt idx="6180">
                  <c:v>0</c:v>
                </c:pt>
                <c:pt idx="6181">
                  <c:v>2</c:v>
                </c:pt>
                <c:pt idx="6182">
                  <c:v>2</c:v>
                </c:pt>
                <c:pt idx="6183">
                  <c:v>3</c:v>
                </c:pt>
                <c:pt idx="6184">
                  <c:v>7</c:v>
                </c:pt>
                <c:pt idx="6185">
                  <c:v>4</c:v>
                </c:pt>
                <c:pt idx="6186">
                  <c:v>3</c:v>
                </c:pt>
                <c:pt idx="6187">
                  <c:v>6</c:v>
                </c:pt>
                <c:pt idx="6188">
                  <c:v>5</c:v>
                </c:pt>
                <c:pt idx="6189">
                  <c:v>4</c:v>
                </c:pt>
                <c:pt idx="6190">
                  <c:v>7</c:v>
                </c:pt>
                <c:pt idx="6191">
                  <c:v>6</c:v>
                </c:pt>
                <c:pt idx="6192">
                  <c:v>3</c:v>
                </c:pt>
                <c:pt idx="6193">
                  <c:v>1</c:v>
                </c:pt>
                <c:pt idx="6194">
                  <c:v>5</c:v>
                </c:pt>
                <c:pt idx="6195">
                  <c:v>6</c:v>
                </c:pt>
                <c:pt idx="6196">
                  <c:v>4</c:v>
                </c:pt>
                <c:pt idx="6197">
                  <c:v>6</c:v>
                </c:pt>
                <c:pt idx="6198">
                  <c:v>7</c:v>
                </c:pt>
                <c:pt idx="6199">
                  <c:v>7</c:v>
                </c:pt>
                <c:pt idx="6200">
                  <c:v>8</c:v>
                </c:pt>
                <c:pt idx="6201">
                  <c:v>3</c:v>
                </c:pt>
                <c:pt idx="6202">
                  <c:v>1</c:v>
                </c:pt>
                <c:pt idx="6203">
                  <c:v>2</c:v>
                </c:pt>
                <c:pt idx="6204">
                  <c:v>3</c:v>
                </c:pt>
                <c:pt idx="6205">
                  <c:v>3</c:v>
                </c:pt>
                <c:pt idx="6206">
                  <c:v>4</c:v>
                </c:pt>
                <c:pt idx="6207">
                  <c:v>4</c:v>
                </c:pt>
                <c:pt idx="6208">
                  <c:v>3</c:v>
                </c:pt>
                <c:pt idx="6209">
                  <c:v>0</c:v>
                </c:pt>
                <c:pt idx="6210">
                  <c:v>6</c:v>
                </c:pt>
                <c:pt idx="6211">
                  <c:v>2</c:v>
                </c:pt>
                <c:pt idx="6212">
                  <c:v>4</c:v>
                </c:pt>
                <c:pt idx="6213">
                  <c:v>0</c:v>
                </c:pt>
                <c:pt idx="6214">
                  <c:v>3</c:v>
                </c:pt>
                <c:pt idx="6215">
                  <c:v>5</c:v>
                </c:pt>
                <c:pt idx="6216">
                  <c:v>3</c:v>
                </c:pt>
                <c:pt idx="6217">
                  <c:v>4</c:v>
                </c:pt>
                <c:pt idx="6218">
                  <c:v>2</c:v>
                </c:pt>
                <c:pt idx="6219">
                  <c:v>4</c:v>
                </c:pt>
                <c:pt idx="6220">
                  <c:v>8</c:v>
                </c:pt>
                <c:pt idx="6221">
                  <c:v>4</c:v>
                </c:pt>
                <c:pt idx="6222">
                  <c:v>3</c:v>
                </c:pt>
                <c:pt idx="6223">
                  <c:v>2</c:v>
                </c:pt>
                <c:pt idx="6224">
                  <c:v>4</c:v>
                </c:pt>
                <c:pt idx="6225">
                  <c:v>2</c:v>
                </c:pt>
                <c:pt idx="6226">
                  <c:v>1</c:v>
                </c:pt>
                <c:pt idx="6227">
                  <c:v>3</c:v>
                </c:pt>
                <c:pt idx="6228">
                  <c:v>3</c:v>
                </c:pt>
                <c:pt idx="6229">
                  <c:v>1</c:v>
                </c:pt>
                <c:pt idx="6230">
                  <c:v>4</c:v>
                </c:pt>
                <c:pt idx="6231">
                  <c:v>5</c:v>
                </c:pt>
                <c:pt idx="6232">
                  <c:v>4</c:v>
                </c:pt>
                <c:pt idx="6233">
                  <c:v>2</c:v>
                </c:pt>
                <c:pt idx="6234">
                  <c:v>3</c:v>
                </c:pt>
                <c:pt idx="6235">
                  <c:v>1</c:v>
                </c:pt>
                <c:pt idx="6236">
                  <c:v>4</c:v>
                </c:pt>
                <c:pt idx="6237">
                  <c:v>1</c:v>
                </c:pt>
                <c:pt idx="6238">
                  <c:v>6</c:v>
                </c:pt>
                <c:pt idx="6239">
                  <c:v>4</c:v>
                </c:pt>
                <c:pt idx="6240">
                  <c:v>3</c:v>
                </c:pt>
                <c:pt idx="6241">
                  <c:v>2</c:v>
                </c:pt>
                <c:pt idx="6242">
                  <c:v>1</c:v>
                </c:pt>
                <c:pt idx="6243">
                  <c:v>3</c:v>
                </c:pt>
                <c:pt idx="6244">
                  <c:v>5</c:v>
                </c:pt>
                <c:pt idx="6245">
                  <c:v>3</c:v>
                </c:pt>
                <c:pt idx="6246">
                  <c:v>5</c:v>
                </c:pt>
                <c:pt idx="6247">
                  <c:v>7</c:v>
                </c:pt>
                <c:pt idx="6248">
                  <c:v>3</c:v>
                </c:pt>
                <c:pt idx="6249">
                  <c:v>2</c:v>
                </c:pt>
                <c:pt idx="6250">
                  <c:v>1</c:v>
                </c:pt>
                <c:pt idx="6251">
                  <c:v>1</c:v>
                </c:pt>
                <c:pt idx="6252">
                  <c:v>3</c:v>
                </c:pt>
                <c:pt idx="6253">
                  <c:v>7</c:v>
                </c:pt>
                <c:pt idx="6254">
                  <c:v>1</c:v>
                </c:pt>
                <c:pt idx="6255">
                  <c:v>2</c:v>
                </c:pt>
                <c:pt idx="6256">
                  <c:v>6</c:v>
                </c:pt>
                <c:pt idx="6257">
                  <c:v>2</c:v>
                </c:pt>
                <c:pt idx="6258">
                  <c:v>2</c:v>
                </c:pt>
                <c:pt idx="6259">
                  <c:v>2</c:v>
                </c:pt>
                <c:pt idx="6260">
                  <c:v>3</c:v>
                </c:pt>
                <c:pt idx="6261">
                  <c:v>1</c:v>
                </c:pt>
                <c:pt idx="6262">
                  <c:v>1</c:v>
                </c:pt>
                <c:pt idx="6263">
                  <c:v>5</c:v>
                </c:pt>
                <c:pt idx="6264">
                  <c:v>1</c:v>
                </c:pt>
                <c:pt idx="6265">
                  <c:v>4</c:v>
                </c:pt>
                <c:pt idx="6266">
                  <c:v>5</c:v>
                </c:pt>
                <c:pt idx="6267">
                  <c:v>3</c:v>
                </c:pt>
                <c:pt idx="6268">
                  <c:v>2</c:v>
                </c:pt>
                <c:pt idx="6269">
                  <c:v>5</c:v>
                </c:pt>
                <c:pt idx="6270">
                  <c:v>1</c:v>
                </c:pt>
                <c:pt idx="6271">
                  <c:v>3</c:v>
                </c:pt>
                <c:pt idx="6272">
                  <c:v>3</c:v>
                </c:pt>
                <c:pt idx="6273">
                  <c:v>3</c:v>
                </c:pt>
                <c:pt idx="6274">
                  <c:v>3</c:v>
                </c:pt>
                <c:pt idx="6275">
                  <c:v>3</c:v>
                </c:pt>
                <c:pt idx="6276">
                  <c:v>2</c:v>
                </c:pt>
                <c:pt idx="6277">
                  <c:v>1</c:v>
                </c:pt>
                <c:pt idx="6278">
                  <c:v>3</c:v>
                </c:pt>
                <c:pt idx="6279">
                  <c:v>4</c:v>
                </c:pt>
                <c:pt idx="6280">
                  <c:v>3</c:v>
                </c:pt>
                <c:pt idx="6281">
                  <c:v>5</c:v>
                </c:pt>
                <c:pt idx="6282">
                  <c:v>5</c:v>
                </c:pt>
                <c:pt idx="6283">
                  <c:v>3</c:v>
                </c:pt>
                <c:pt idx="6284">
                  <c:v>3</c:v>
                </c:pt>
                <c:pt idx="6285">
                  <c:v>4</c:v>
                </c:pt>
                <c:pt idx="6286">
                  <c:v>1</c:v>
                </c:pt>
                <c:pt idx="6287">
                  <c:v>4</c:v>
                </c:pt>
                <c:pt idx="6288">
                  <c:v>1</c:v>
                </c:pt>
                <c:pt idx="6289">
                  <c:v>2</c:v>
                </c:pt>
                <c:pt idx="6290">
                  <c:v>2</c:v>
                </c:pt>
                <c:pt idx="6291">
                  <c:v>2</c:v>
                </c:pt>
                <c:pt idx="6292">
                  <c:v>2</c:v>
                </c:pt>
                <c:pt idx="6293">
                  <c:v>3</c:v>
                </c:pt>
                <c:pt idx="6294">
                  <c:v>1</c:v>
                </c:pt>
                <c:pt idx="6295">
                  <c:v>2</c:v>
                </c:pt>
                <c:pt idx="6296">
                  <c:v>2</c:v>
                </c:pt>
                <c:pt idx="6297">
                  <c:v>4</c:v>
                </c:pt>
                <c:pt idx="6298">
                  <c:v>2</c:v>
                </c:pt>
                <c:pt idx="6299">
                  <c:v>3</c:v>
                </c:pt>
                <c:pt idx="6300">
                  <c:v>0</c:v>
                </c:pt>
                <c:pt idx="6301">
                  <c:v>1</c:v>
                </c:pt>
                <c:pt idx="6302">
                  <c:v>5</c:v>
                </c:pt>
                <c:pt idx="6303">
                  <c:v>4</c:v>
                </c:pt>
                <c:pt idx="6304">
                  <c:v>2</c:v>
                </c:pt>
                <c:pt idx="6305">
                  <c:v>3</c:v>
                </c:pt>
                <c:pt idx="6306">
                  <c:v>1</c:v>
                </c:pt>
                <c:pt idx="6307">
                  <c:v>5</c:v>
                </c:pt>
                <c:pt idx="6308">
                  <c:v>3</c:v>
                </c:pt>
                <c:pt idx="6309">
                  <c:v>2</c:v>
                </c:pt>
                <c:pt idx="6310">
                  <c:v>5</c:v>
                </c:pt>
                <c:pt idx="6311">
                  <c:v>2</c:v>
                </c:pt>
                <c:pt idx="6312">
                  <c:v>1</c:v>
                </c:pt>
                <c:pt idx="6313">
                  <c:v>2</c:v>
                </c:pt>
                <c:pt idx="6314">
                  <c:v>3</c:v>
                </c:pt>
                <c:pt idx="6315">
                  <c:v>1</c:v>
                </c:pt>
                <c:pt idx="6316">
                  <c:v>4</c:v>
                </c:pt>
                <c:pt idx="6317">
                  <c:v>6</c:v>
                </c:pt>
                <c:pt idx="6318">
                  <c:v>4</c:v>
                </c:pt>
                <c:pt idx="6319">
                  <c:v>0</c:v>
                </c:pt>
                <c:pt idx="6320">
                  <c:v>2</c:v>
                </c:pt>
                <c:pt idx="6321">
                  <c:v>4</c:v>
                </c:pt>
                <c:pt idx="6322">
                  <c:v>3</c:v>
                </c:pt>
                <c:pt idx="6323">
                  <c:v>1</c:v>
                </c:pt>
                <c:pt idx="6324">
                  <c:v>3</c:v>
                </c:pt>
                <c:pt idx="6325">
                  <c:v>3</c:v>
                </c:pt>
                <c:pt idx="6326">
                  <c:v>5</c:v>
                </c:pt>
                <c:pt idx="6327">
                  <c:v>3</c:v>
                </c:pt>
                <c:pt idx="6328">
                  <c:v>3</c:v>
                </c:pt>
                <c:pt idx="6329">
                  <c:v>2</c:v>
                </c:pt>
                <c:pt idx="6330">
                  <c:v>2</c:v>
                </c:pt>
                <c:pt idx="6331">
                  <c:v>6</c:v>
                </c:pt>
                <c:pt idx="6332">
                  <c:v>2</c:v>
                </c:pt>
                <c:pt idx="6333">
                  <c:v>3</c:v>
                </c:pt>
                <c:pt idx="6334">
                  <c:v>1</c:v>
                </c:pt>
                <c:pt idx="6335">
                  <c:v>4</c:v>
                </c:pt>
                <c:pt idx="6336">
                  <c:v>2</c:v>
                </c:pt>
                <c:pt idx="6337">
                  <c:v>6</c:v>
                </c:pt>
                <c:pt idx="6338">
                  <c:v>1</c:v>
                </c:pt>
                <c:pt idx="6339">
                  <c:v>2</c:v>
                </c:pt>
                <c:pt idx="6340">
                  <c:v>5</c:v>
                </c:pt>
                <c:pt idx="6341">
                  <c:v>4</c:v>
                </c:pt>
                <c:pt idx="6342">
                  <c:v>5</c:v>
                </c:pt>
                <c:pt idx="6343">
                  <c:v>3</c:v>
                </c:pt>
                <c:pt idx="6344">
                  <c:v>2</c:v>
                </c:pt>
                <c:pt idx="6345">
                  <c:v>3</c:v>
                </c:pt>
                <c:pt idx="6346">
                  <c:v>4</c:v>
                </c:pt>
                <c:pt idx="6347">
                  <c:v>2</c:v>
                </c:pt>
                <c:pt idx="6348">
                  <c:v>6</c:v>
                </c:pt>
                <c:pt idx="6349">
                  <c:v>4</c:v>
                </c:pt>
                <c:pt idx="6350">
                  <c:v>0</c:v>
                </c:pt>
                <c:pt idx="6351">
                  <c:v>4</c:v>
                </c:pt>
                <c:pt idx="6352">
                  <c:v>6</c:v>
                </c:pt>
                <c:pt idx="6353">
                  <c:v>1</c:v>
                </c:pt>
                <c:pt idx="6354">
                  <c:v>4</c:v>
                </c:pt>
                <c:pt idx="6355">
                  <c:v>4</c:v>
                </c:pt>
                <c:pt idx="6356">
                  <c:v>1</c:v>
                </c:pt>
                <c:pt idx="6357">
                  <c:v>2</c:v>
                </c:pt>
                <c:pt idx="6358">
                  <c:v>2</c:v>
                </c:pt>
                <c:pt idx="6359">
                  <c:v>3</c:v>
                </c:pt>
                <c:pt idx="6360">
                  <c:v>6</c:v>
                </c:pt>
                <c:pt idx="6361">
                  <c:v>4</c:v>
                </c:pt>
                <c:pt idx="6362">
                  <c:v>1</c:v>
                </c:pt>
                <c:pt idx="6363">
                  <c:v>3</c:v>
                </c:pt>
                <c:pt idx="6364">
                  <c:v>3</c:v>
                </c:pt>
                <c:pt idx="6365">
                  <c:v>3</c:v>
                </c:pt>
                <c:pt idx="6366">
                  <c:v>3</c:v>
                </c:pt>
                <c:pt idx="6367">
                  <c:v>3</c:v>
                </c:pt>
                <c:pt idx="6368">
                  <c:v>1</c:v>
                </c:pt>
                <c:pt idx="6369">
                  <c:v>1</c:v>
                </c:pt>
                <c:pt idx="6370">
                  <c:v>4</c:v>
                </c:pt>
                <c:pt idx="6371">
                  <c:v>5</c:v>
                </c:pt>
                <c:pt idx="6372">
                  <c:v>4</c:v>
                </c:pt>
                <c:pt idx="6373">
                  <c:v>3</c:v>
                </c:pt>
                <c:pt idx="6374">
                  <c:v>1</c:v>
                </c:pt>
                <c:pt idx="6375">
                  <c:v>2</c:v>
                </c:pt>
                <c:pt idx="6376">
                  <c:v>3</c:v>
                </c:pt>
                <c:pt idx="6377">
                  <c:v>4</c:v>
                </c:pt>
                <c:pt idx="6378">
                  <c:v>4</c:v>
                </c:pt>
                <c:pt idx="6379">
                  <c:v>4</c:v>
                </c:pt>
                <c:pt idx="6380">
                  <c:v>2</c:v>
                </c:pt>
                <c:pt idx="6381">
                  <c:v>4</c:v>
                </c:pt>
                <c:pt idx="6382">
                  <c:v>2</c:v>
                </c:pt>
                <c:pt idx="6383">
                  <c:v>4</c:v>
                </c:pt>
                <c:pt idx="6384">
                  <c:v>4</c:v>
                </c:pt>
                <c:pt idx="6385">
                  <c:v>1</c:v>
                </c:pt>
                <c:pt idx="6386">
                  <c:v>4</c:v>
                </c:pt>
                <c:pt idx="6387">
                  <c:v>2</c:v>
                </c:pt>
                <c:pt idx="6388">
                  <c:v>3</c:v>
                </c:pt>
                <c:pt idx="6389">
                  <c:v>7</c:v>
                </c:pt>
                <c:pt idx="6390">
                  <c:v>3</c:v>
                </c:pt>
                <c:pt idx="6391">
                  <c:v>4</c:v>
                </c:pt>
                <c:pt idx="6392">
                  <c:v>5</c:v>
                </c:pt>
                <c:pt idx="6393">
                  <c:v>4</c:v>
                </c:pt>
                <c:pt idx="6394">
                  <c:v>1</c:v>
                </c:pt>
                <c:pt idx="6395">
                  <c:v>7</c:v>
                </c:pt>
                <c:pt idx="6396">
                  <c:v>4</c:v>
                </c:pt>
                <c:pt idx="6397">
                  <c:v>1</c:v>
                </c:pt>
                <c:pt idx="6398">
                  <c:v>5</c:v>
                </c:pt>
                <c:pt idx="6399">
                  <c:v>4</c:v>
                </c:pt>
                <c:pt idx="6400">
                  <c:v>7</c:v>
                </c:pt>
                <c:pt idx="6401">
                  <c:v>1</c:v>
                </c:pt>
                <c:pt idx="6402">
                  <c:v>2</c:v>
                </c:pt>
                <c:pt idx="6403">
                  <c:v>3</c:v>
                </c:pt>
                <c:pt idx="6404">
                  <c:v>1</c:v>
                </c:pt>
                <c:pt idx="6405">
                  <c:v>7</c:v>
                </c:pt>
                <c:pt idx="6406">
                  <c:v>2</c:v>
                </c:pt>
                <c:pt idx="6407">
                  <c:v>5</c:v>
                </c:pt>
                <c:pt idx="6408">
                  <c:v>5</c:v>
                </c:pt>
                <c:pt idx="6409">
                  <c:v>6</c:v>
                </c:pt>
                <c:pt idx="6410">
                  <c:v>4</c:v>
                </c:pt>
                <c:pt idx="6411">
                  <c:v>4</c:v>
                </c:pt>
                <c:pt idx="6412">
                  <c:v>4</c:v>
                </c:pt>
                <c:pt idx="6413">
                  <c:v>2</c:v>
                </c:pt>
                <c:pt idx="6414">
                  <c:v>2</c:v>
                </c:pt>
                <c:pt idx="6415">
                  <c:v>3</c:v>
                </c:pt>
                <c:pt idx="6416">
                  <c:v>1</c:v>
                </c:pt>
                <c:pt idx="6417">
                  <c:v>5</c:v>
                </c:pt>
                <c:pt idx="6418">
                  <c:v>2</c:v>
                </c:pt>
                <c:pt idx="6419">
                  <c:v>5</c:v>
                </c:pt>
                <c:pt idx="6420">
                  <c:v>3</c:v>
                </c:pt>
                <c:pt idx="6421">
                  <c:v>2</c:v>
                </c:pt>
                <c:pt idx="6422">
                  <c:v>2</c:v>
                </c:pt>
                <c:pt idx="6423">
                  <c:v>5</c:v>
                </c:pt>
                <c:pt idx="6424">
                  <c:v>5</c:v>
                </c:pt>
                <c:pt idx="6425">
                  <c:v>5</c:v>
                </c:pt>
                <c:pt idx="6426">
                  <c:v>5</c:v>
                </c:pt>
                <c:pt idx="6427">
                  <c:v>2</c:v>
                </c:pt>
                <c:pt idx="6428">
                  <c:v>3</c:v>
                </c:pt>
                <c:pt idx="6429">
                  <c:v>2</c:v>
                </c:pt>
                <c:pt idx="6430">
                  <c:v>2</c:v>
                </c:pt>
                <c:pt idx="6431">
                  <c:v>5</c:v>
                </c:pt>
                <c:pt idx="6432">
                  <c:v>3</c:v>
                </c:pt>
                <c:pt idx="6433">
                  <c:v>5</c:v>
                </c:pt>
                <c:pt idx="6434">
                  <c:v>2</c:v>
                </c:pt>
                <c:pt idx="6435">
                  <c:v>2</c:v>
                </c:pt>
                <c:pt idx="6436">
                  <c:v>3</c:v>
                </c:pt>
                <c:pt idx="6437">
                  <c:v>4</c:v>
                </c:pt>
                <c:pt idx="6438">
                  <c:v>1</c:v>
                </c:pt>
                <c:pt idx="6439">
                  <c:v>1</c:v>
                </c:pt>
                <c:pt idx="6440">
                  <c:v>3</c:v>
                </c:pt>
                <c:pt idx="6441">
                  <c:v>2</c:v>
                </c:pt>
                <c:pt idx="6442">
                  <c:v>1</c:v>
                </c:pt>
                <c:pt idx="6443">
                  <c:v>2</c:v>
                </c:pt>
                <c:pt idx="6444">
                  <c:v>3</c:v>
                </c:pt>
                <c:pt idx="6445">
                  <c:v>3</c:v>
                </c:pt>
                <c:pt idx="6446">
                  <c:v>2</c:v>
                </c:pt>
                <c:pt idx="6447">
                  <c:v>2</c:v>
                </c:pt>
                <c:pt idx="6448">
                  <c:v>1</c:v>
                </c:pt>
                <c:pt idx="6449">
                  <c:v>5</c:v>
                </c:pt>
                <c:pt idx="6450">
                  <c:v>6</c:v>
                </c:pt>
                <c:pt idx="6451">
                  <c:v>2</c:v>
                </c:pt>
                <c:pt idx="6452">
                  <c:v>2</c:v>
                </c:pt>
                <c:pt idx="6453">
                  <c:v>3</c:v>
                </c:pt>
                <c:pt idx="6454">
                  <c:v>0</c:v>
                </c:pt>
                <c:pt idx="6455">
                  <c:v>1</c:v>
                </c:pt>
                <c:pt idx="6456">
                  <c:v>1</c:v>
                </c:pt>
                <c:pt idx="6457">
                  <c:v>2</c:v>
                </c:pt>
                <c:pt idx="6458">
                  <c:v>5</c:v>
                </c:pt>
                <c:pt idx="6459">
                  <c:v>2</c:v>
                </c:pt>
                <c:pt idx="6460">
                  <c:v>2</c:v>
                </c:pt>
                <c:pt idx="6461">
                  <c:v>4</c:v>
                </c:pt>
                <c:pt idx="6462">
                  <c:v>4</c:v>
                </c:pt>
                <c:pt idx="6463">
                  <c:v>4</c:v>
                </c:pt>
                <c:pt idx="6464">
                  <c:v>6</c:v>
                </c:pt>
                <c:pt idx="6465">
                  <c:v>2</c:v>
                </c:pt>
                <c:pt idx="6466">
                  <c:v>5</c:v>
                </c:pt>
                <c:pt idx="6467">
                  <c:v>2</c:v>
                </c:pt>
                <c:pt idx="6468">
                  <c:v>5</c:v>
                </c:pt>
                <c:pt idx="6469">
                  <c:v>3</c:v>
                </c:pt>
                <c:pt idx="6470">
                  <c:v>5</c:v>
                </c:pt>
                <c:pt idx="6471">
                  <c:v>2</c:v>
                </c:pt>
                <c:pt idx="6472">
                  <c:v>4</c:v>
                </c:pt>
                <c:pt idx="6473">
                  <c:v>1</c:v>
                </c:pt>
                <c:pt idx="6474">
                  <c:v>5</c:v>
                </c:pt>
                <c:pt idx="6475">
                  <c:v>4</c:v>
                </c:pt>
                <c:pt idx="6476">
                  <c:v>0</c:v>
                </c:pt>
                <c:pt idx="6477">
                  <c:v>3</c:v>
                </c:pt>
                <c:pt idx="6478">
                  <c:v>0</c:v>
                </c:pt>
                <c:pt idx="6479">
                  <c:v>4</c:v>
                </c:pt>
                <c:pt idx="6480">
                  <c:v>1</c:v>
                </c:pt>
                <c:pt idx="6481">
                  <c:v>3</c:v>
                </c:pt>
                <c:pt idx="6482">
                  <c:v>3</c:v>
                </c:pt>
                <c:pt idx="6483">
                  <c:v>6</c:v>
                </c:pt>
                <c:pt idx="6484">
                  <c:v>1</c:v>
                </c:pt>
                <c:pt idx="6485">
                  <c:v>4</c:v>
                </c:pt>
                <c:pt idx="6486">
                  <c:v>2</c:v>
                </c:pt>
                <c:pt idx="6487">
                  <c:v>2</c:v>
                </c:pt>
                <c:pt idx="6488">
                  <c:v>3</c:v>
                </c:pt>
                <c:pt idx="6489">
                  <c:v>3</c:v>
                </c:pt>
                <c:pt idx="6490">
                  <c:v>4</c:v>
                </c:pt>
                <c:pt idx="6491">
                  <c:v>3</c:v>
                </c:pt>
                <c:pt idx="6492">
                  <c:v>1</c:v>
                </c:pt>
                <c:pt idx="6493">
                  <c:v>3</c:v>
                </c:pt>
                <c:pt idx="6494">
                  <c:v>3</c:v>
                </c:pt>
                <c:pt idx="6495">
                  <c:v>1</c:v>
                </c:pt>
                <c:pt idx="6496">
                  <c:v>3</c:v>
                </c:pt>
                <c:pt idx="6497">
                  <c:v>3</c:v>
                </c:pt>
                <c:pt idx="6498">
                  <c:v>4</c:v>
                </c:pt>
                <c:pt idx="6499">
                  <c:v>5</c:v>
                </c:pt>
                <c:pt idx="6500">
                  <c:v>3</c:v>
                </c:pt>
                <c:pt idx="6501">
                  <c:v>2</c:v>
                </c:pt>
                <c:pt idx="6502">
                  <c:v>6</c:v>
                </c:pt>
                <c:pt idx="6503">
                  <c:v>3</c:v>
                </c:pt>
                <c:pt idx="6504">
                  <c:v>2</c:v>
                </c:pt>
                <c:pt idx="6505">
                  <c:v>2</c:v>
                </c:pt>
                <c:pt idx="6506">
                  <c:v>4</c:v>
                </c:pt>
                <c:pt idx="6507">
                  <c:v>3</c:v>
                </c:pt>
                <c:pt idx="6508">
                  <c:v>1</c:v>
                </c:pt>
                <c:pt idx="6509">
                  <c:v>5</c:v>
                </c:pt>
                <c:pt idx="6510">
                  <c:v>3</c:v>
                </c:pt>
                <c:pt idx="6511">
                  <c:v>5</c:v>
                </c:pt>
                <c:pt idx="6512">
                  <c:v>4</c:v>
                </c:pt>
                <c:pt idx="6513">
                  <c:v>3</c:v>
                </c:pt>
                <c:pt idx="6514">
                  <c:v>6</c:v>
                </c:pt>
                <c:pt idx="6515">
                  <c:v>4</c:v>
                </c:pt>
                <c:pt idx="6516">
                  <c:v>4</c:v>
                </c:pt>
                <c:pt idx="6517">
                  <c:v>3</c:v>
                </c:pt>
                <c:pt idx="6518">
                  <c:v>4</c:v>
                </c:pt>
                <c:pt idx="6519">
                  <c:v>8</c:v>
                </c:pt>
                <c:pt idx="6520">
                  <c:v>4</c:v>
                </c:pt>
                <c:pt idx="6521">
                  <c:v>4</c:v>
                </c:pt>
                <c:pt idx="6522">
                  <c:v>1</c:v>
                </c:pt>
                <c:pt idx="6523">
                  <c:v>3</c:v>
                </c:pt>
                <c:pt idx="6524">
                  <c:v>3</c:v>
                </c:pt>
                <c:pt idx="6525">
                  <c:v>3</c:v>
                </c:pt>
                <c:pt idx="6526">
                  <c:v>4</c:v>
                </c:pt>
                <c:pt idx="6527">
                  <c:v>3</c:v>
                </c:pt>
                <c:pt idx="6528">
                  <c:v>2</c:v>
                </c:pt>
                <c:pt idx="6529">
                  <c:v>1</c:v>
                </c:pt>
                <c:pt idx="6530">
                  <c:v>2</c:v>
                </c:pt>
                <c:pt idx="6531">
                  <c:v>5</c:v>
                </c:pt>
                <c:pt idx="6532">
                  <c:v>7</c:v>
                </c:pt>
                <c:pt idx="6533">
                  <c:v>2</c:v>
                </c:pt>
                <c:pt idx="6534">
                  <c:v>6</c:v>
                </c:pt>
                <c:pt idx="6535">
                  <c:v>3</c:v>
                </c:pt>
                <c:pt idx="6536">
                  <c:v>3</c:v>
                </c:pt>
                <c:pt idx="6537">
                  <c:v>3</c:v>
                </c:pt>
                <c:pt idx="6538">
                  <c:v>2</c:v>
                </c:pt>
                <c:pt idx="6539">
                  <c:v>8</c:v>
                </c:pt>
                <c:pt idx="6540">
                  <c:v>3</c:v>
                </c:pt>
                <c:pt idx="6541">
                  <c:v>6</c:v>
                </c:pt>
                <c:pt idx="6542">
                  <c:v>1</c:v>
                </c:pt>
                <c:pt idx="6543">
                  <c:v>3</c:v>
                </c:pt>
                <c:pt idx="6544">
                  <c:v>5</c:v>
                </c:pt>
                <c:pt idx="6545">
                  <c:v>7</c:v>
                </c:pt>
                <c:pt idx="6546">
                  <c:v>3</c:v>
                </c:pt>
                <c:pt idx="6547">
                  <c:v>3</c:v>
                </c:pt>
                <c:pt idx="6548">
                  <c:v>5</c:v>
                </c:pt>
                <c:pt idx="6549">
                  <c:v>2</c:v>
                </c:pt>
                <c:pt idx="6550">
                  <c:v>3</c:v>
                </c:pt>
                <c:pt idx="6551">
                  <c:v>1</c:v>
                </c:pt>
                <c:pt idx="6552">
                  <c:v>3</c:v>
                </c:pt>
                <c:pt idx="6553">
                  <c:v>4</c:v>
                </c:pt>
                <c:pt idx="6554">
                  <c:v>3</c:v>
                </c:pt>
                <c:pt idx="6555">
                  <c:v>1</c:v>
                </c:pt>
                <c:pt idx="6556">
                  <c:v>1</c:v>
                </c:pt>
                <c:pt idx="6557">
                  <c:v>10</c:v>
                </c:pt>
                <c:pt idx="6558">
                  <c:v>1</c:v>
                </c:pt>
                <c:pt idx="6559">
                  <c:v>4</c:v>
                </c:pt>
                <c:pt idx="6560">
                  <c:v>4</c:v>
                </c:pt>
                <c:pt idx="6561">
                  <c:v>2</c:v>
                </c:pt>
                <c:pt idx="6562">
                  <c:v>4</c:v>
                </c:pt>
                <c:pt idx="6563">
                  <c:v>1</c:v>
                </c:pt>
                <c:pt idx="6564">
                  <c:v>1</c:v>
                </c:pt>
                <c:pt idx="6565">
                  <c:v>3</c:v>
                </c:pt>
                <c:pt idx="6566">
                  <c:v>4</c:v>
                </c:pt>
                <c:pt idx="6567">
                  <c:v>2</c:v>
                </c:pt>
                <c:pt idx="6568">
                  <c:v>3</c:v>
                </c:pt>
                <c:pt idx="6569">
                  <c:v>2</c:v>
                </c:pt>
                <c:pt idx="6570">
                  <c:v>1</c:v>
                </c:pt>
                <c:pt idx="6571">
                  <c:v>0</c:v>
                </c:pt>
                <c:pt idx="6572">
                  <c:v>1</c:v>
                </c:pt>
                <c:pt idx="6573">
                  <c:v>4</c:v>
                </c:pt>
                <c:pt idx="6574">
                  <c:v>2</c:v>
                </c:pt>
                <c:pt idx="6575">
                  <c:v>3</c:v>
                </c:pt>
                <c:pt idx="6576">
                  <c:v>4</c:v>
                </c:pt>
                <c:pt idx="6577">
                  <c:v>2</c:v>
                </c:pt>
                <c:pt idx="6578">
                  <c:v>2</c:v>
                </c:pt>
                <c:pt idx="6579">
                  <c:v>5</c:v>
                </c:pt>
                <c:pt idx="6580">
                  <c:v>3</c:v>
                </c:pt>
                <c:pt idx="6581">
                  <c:v>1</c:v>
                </c:pt>
                <c:pt idx="6582">
                  <c:v>2</c:v>
                </c:pt>
                <c:pt idx="6583">
                  <c:v>2</c:v>
                </c:pt>
                <c:pt idx="6584">
                  <c:v>2</c:v>
                </c:pt>
                <c:pt idx="6585">
                  <c:v>0</c:v>
                </c:pt>
                <c:pt idx="6586">
                  <c:v>1</c:v>
                </c:pt>
                <c:pt idx="6587">
                  <c:v>1</c:v>
                </c:pt>
                <c:pt idx="6588">
                  <c:v>9</c:v>
                </c:pt>
                <c:pt idx="6589">
                  <c:v>2</c:v>
                </c:pt>
                <c:pt idx="6590">
                  <c:v>5</c:v>
                </c:pt>
                <c:pt idx="6591">
                  <c:v>0</c:v>
                </c:pt>
                <c:pt idx="6592">
                  <c:v>7</c:v>
                </c:pt>
                <c:pt idx="6593">
                  <c:v>3</c:v>
                </c:pt>
                <c:pt idx="6594">
                  <c:v>2</c:v>
                </c:pt>
                <c:pt idx="6595">
                  <c:v>5</c:v>
                </c:pt>
                <c:pt idx="6596">
                  <c:v>4</c:v>
                </c:pt>
                <c:pt idx="6597">
                  <c:v>4</c:v>
                </c:pt>
                <c:pt idx="6598">
                  <c:v>5</c:v>
                </c:pt>
                <c:pt idx="6599">
                  <c:v>2</c:v>
                </c:pt>
                <c:pt idx="6600">
                  <c:v>6</c:v>
                </c:pt>
                <c:pt idx="6601">
                  <c:v>3</c:v>
                </c:pt>
                <c:pt idx="6602">
                  <c:v>4</c:v>
                </c:pt>
                <c:pt idx="6603">
                  <c:v>3</c:v>
                </c:pt>
                <c:pt idx="6604">
                  <c:v>2</c:v>
                </c:pt>
                <c:pt idx="6605">
                  <c:v>2</c:v>
                </c:pt>
                <c:pt idx="6606">
                  <c:v>3</c:v>
                </c:pt>
                <c:pt idx="6607">
                  <c:v>0</c:v>
                </c:pt>
                <c:pt idx="6608">
                  <c:v>0</c:v>
                </c:pt>
                <c:pt idx="6609">
                  <c:v>1</c:v>
                </c:pt>
                <c:pt idx="6610">
                  <c:v>4</c:v>
                </c:pt>
                <c:pt idx="6611">
                  <c:v>2</c:v>
                </c:pt>
                <c:pt idx="6612">
                  <c:v>2</c:v>
                </c:pt>
                <c:pt idx="6613">
                  <c:v>3</c:v>
                </c:pt>
                <c:pt idx="6614">
                  <c:v>4</c:v>
                </c:pt>
                <c:pt idx="6615">
                  <c:v>5</c:v>
                </c:pt>
                <c:pt idx="6616">
                  <c:v>0</c:v>
                </c:pt>
                <c:pt idx="6617">
                  <c:v>1</c:v>
                </c:pt>
                <c:pt idx="6618">
                  <c:v>4</c:v>
                </c:pt>
                <c:pt idx="6619">
                  <c:v>9</c:v>
                </c:pt>
                <c:pt idx="6620">
                  <c:v>2</c:v>
                </c:pt>
                <c:pt idx="6621">
                  <c:v>2</c:v>
                </c:pt>
                <c:pt idx="6622">
                  <c:v>3</c:v>
                </c:pt>
                <c:pt idx="6623">
                  <c:v>1</c:v>
                </c:pt>
                <c:pt idx="6624">
                  <c:v>0</c:v>
                </c:pt>
                <c:pt idx="6625">
                  <c:v>3</c:v>
                </c:pt>
                <c:pt idx="6626">
                  <c:v>6</c:v>
                </c:pt>
                <c:pt idx="6627">
                  <c:v>3</c:v>
                </c:pt>
                <c:pt idx="6628">
                  <c:v>3</c:v>
                </c:pt>
                <c:pt idx="6629">
                  <c:v>2</c:v>
                </c:pt>
                <c:pt idx="6630">
                  <c:v>3</c:v>
                </c:pt>
                <c:pt idx="6631">
                  <c:v>5</c:v>
                </c:pt>
                <c:pt idx="6632">
                  <c:v>2</c:v>
                </c:pt>
                <c:pt idx="6633">
                  <c:v>2</c:v>
                </c:pt>
                <c:pt idx="6634">
                  <c:v>1</c:v>
                </c:pt>
                <c:pt idx="6635">
                  <c:v>4</c:v>
                </c:pt>
                <c:pt idx="6636">
                  <c:v>2</c:v>
                </c:pt>
                <c:pt idx="6637">
                  <c:v>5</c:v>
                </c:pt>
                <c:pt idx="6638">
                  <c:v>2</c:v>
                </c:pt>
                <c:pt idx="6639">
                  <c:v>5</c:v>
                </c:pt>
                <c:pt idx="6640">
                  <c:v>3</c:v>
                </c:pt>
                <c:pt idx="6641">
                  <c:v>3</c:v>
                </c:pt>
                <c:pt idx="6642">
                  <c:v>2</c:v>
                </c:pt>
                <c:pt idx="6643">
                  <c:v>5</c:v>
                </c:pt>
                <c:pt idx="6644">
                  <c:v>2</c:v>
                </c:pt>
                <c:pt idx="6645">
                  <c:v>3</c:v>
                </c:pt>
                <c:pt idx="6646">
                  <c:v>4</c:v>
                </c:pt>
                <c:pt idx="6647">
                  <c:v>2</c:v>
                </c:pt>
                <c:pt idx="6648">
                  <c:v>3</c:v>
                </c:pt>
                <c:pt idx="6649">
                  <c:v>1</c:v>
                </c:pt>
                <c:pt idx="6650">
                  <c:v>4</c:v>
                </c:pt>
                <c:pt idx="6651">
                  <c:v>4</c:v>
                </c:pt>
                <c:pt idx="6652">
                  <c:v>3</c:v>
                </c:pt>
                <c:pt idx="6653">
                  <c:v>8</c:v>
                </c:pt>
                <c:pt idx="6654">
                  <c:v>7</c:v>
                </c:pt>
                <c:pt idx="6655">
                  <c:v>3</c:v>
                </c:pt>
                <c:pt idx="6656">
                  <c:v>4</c:v>
                </c:pt>
                <c:pt idx="6657">
                  <c:v>2</c:v>
                </c:pt>
                <c:pt idx="6658">
                  <c:v>3</c:v>
                </c:pt>
                <c:pt idx="6659">
                  <c:v>1</c:v>
                </c:pt>
                <c:pt idx="6660">
                  <c:v>5</c:v>
                </c:pt>
                <c:pt idx="6661">
                  <c:v>7</c:v>
                </c:pt>
                <c:pt idx="6662">
                  <c:v>6</c:v>
                </c:pt>
                <c:pt idx="6663">
                  <c:v>6</c:v>
                </c:pt>
                <c:pt idx="6664">
                  <c:v>2</c:v>
                </c:pt>
                <c:pt idx="6665">
                  <c:v>4</c:v>
                </c:pt>
                <c:pt idx="6666">
                  <c:v>1</c:v>
                </c:pt>
                <c:pt idx="6667">
                  <c:v>4</c:v>
                </c:pt>
                <c:pt idx="6668">
                  <c:v>4</c:v>
                </c:pt>
                <c:pt idx="6669">
                  <c:v>1</c:v>
                </c:pt>
                <c:pt idx="6670">
                  <c:v>4</c:v>
                </c:pt>
                <c:pt idx="6671">
                  <c:v>1</c:v>
                </c:pt>
                <c:pt idx="6672">
                  <c:v>3</c:v>
                </c:pt>
                <c:pt idx="6673">
                  <c:v>5</c:v>
                </c:pt>
                <c:pt idx="6674">
                  <c:v>6</c:v>
                </c:pt>
                <c:pt idx="6675">
                  <c:v>1</c:v>
                </c:pt>
                <c:pt idx="6676">
                  <c:v>6</c:v>
                </c:pt>
                <c:pt idx="6677">
                  <c:v>5</c:v>
                </c:pt>
                <c:pt idx="6678">
                  <c:v>2</c:v>
                </c:pt>
                <c:pt idx="6679">
                  <c:v>3</c:v>
                </c:pt>
                <c:pt idx="6680">
                  <c:v>2</c:v>
                </c:pt>
                <c:pt idx="6681">
                  <c:v>1</c:v>
                </c:pt>
                <c:pt idx="6682">
                  <c:v>2</c:v>
                </c:pt>
                <c:pt idx="6683">
                  <c:v>3</c:v>
                </c:pt>
                <c:pt idx="6684">
                  <c:v>2</c:v>
                </c:pt>
                <c:pt idx="6685">
                  <c:v>4</c:v>
                </c:pt>
                <c:pt idx="6686">
                  <c:v>3</c:v>
                </c:pt>
                <c:pt idx="6687">
                  <c:v>6</c:v>
                </c:pt>
                <c:pt idx="6688">
                  <c:v>2</c:v>
                </c:pt>
                <c:pt idx="6689">
                  <c:v>3</c:v>
                </c:pt>
                <c:pt idx="6690">
                  <c:v>1</c:v>
                </c:pt>
                <c:pt idx="6691">
                  <c:v>2</c:v>
                </c:pt>
                <c:pt idx="6692">
                  <c:v>3</c:v>
                </c:pt>
                <c:pt idx="6693">
                  <c:v>4</c:v>
                </c:pt>
                <c:pt idx="6694">
                  <c:v>4</c:v>
                </c:pt>
                <c:pt idx="6695">
                  <c:v>2</c:v>
                </c:pt>
                <c:pt idx="6696">
                  <c:v>1</c:v>
                </c:pt>
                <c:pt idx="6697">
                  <c:v>3</c:v>
                </c:pt>
                <c:pt idx="6698">
                  <c:v>4</c:v>
                </c:pt>
                <c:pt idx="6699">
                  <c:v>5</c:v>
                </c:pt>
                <c:pt idx="6700">
                  <c:v>0</c:v>
                </c:pt>
                <c:pt idx="6701">
                  <c:v>4</c:v>
                </c:pt>
                <c:pt idx="6702">
                  <c:v>4</c:v>
                </c:pt>
                <c:pt idx="6703">
                  <c:v>2</c:v>
                </c:pt>
                <c:pt idx="6704">
                  <c:v>3</c:v>
                </c:pt>
                <c:pt idx="6705">
                  <c:v>4</c:v>
                </c:pt>
                <c:pt idx="6706">
                  <c:v>3</c:v>
                </c:pt>
                <c:pt idx="6707">
                  <c:v>6</c:v>
                </c:pt>
                <c:pt idx="6708">
                  <c:v>4</c:v>
                </c:pt>
                <c:pt idx="6709">
                  <c:v>4</c:v>
                </c:pt>
                <c:pt idx="6710">
                  <c:v>1</c:v>
                </c:pt>
                <c:pt idx="6711">
                  <c:v>3</c:v>
                </c:pt>
                <c:pt idx="6712">
                  <c:v>4</c:v>
                </c:pt>
                <c:pt idx="6713">
                  <c:v>0</c:v>
                </c:pt>
                <c:pt idx="6714">
                  <c:v>6</c:v>
                </c:pt>
                <c:pt idx="6715">
                  <c:v>4</c:v>
                </c:pt>
                <c:pt idx="6716">
                  <c:v>4</c:v>
                </c:pt>
                <c:pt idx="6717">
                  <c:v>2</c:v>
                </c:pt>
                <c:pt idx="6718">
                  <c:v>0</c:v>
                </c:pt>
                <c:pt idx="6719">
                  <c:v>0</c:v>
                </c:pt>
                <c:pt idx="6720">
                  <c:v>3</c:v>
                </c:pt>
                <c:pt idx="6721">
                  <c:v>2</c:v>
                </c:pt>
                <c:pt idx="6722">
                  <c:v>1</c:v>
                </c:pt>
                <c:pt idx="6723">
                  <c:v>7</c:v>
                </c:pt>
                <c:pt idx="6724">
                  <c:v>0</c:v>
                </c:pt>
                <c:pt idx="6725">
                  <c:v>6</c:v>
                </c:pt>
                <c:pt idx="6726">
                  <c:v>3</c:v>
                </c:pt>
                <c:pt idx="6727">
                  <c:v>6</c:v>
                </c:pt>
                <c:pt idx="6728">
                  <c:v>1</c:v>
                </c:pt>
                <c:pt idx="6729">
                  <c:v>2</c:v>
                </c:pt>
                <c:pt idx="6730">
                  <c:v>2</c:v>
                </c:pt>
                <c:pt idx="6731">
                  <c:v>5</c:v>
                </c:pt>
                <c:pt idx="6732">
                  <c:v>6</c:v>
                </c:pt>
                <c:pt idx="6733">
                  <c:v>3</c:v>
                </c:pt>
                <c:pt idx="6734">
                  <c:v>1</c:v>
                </c:pt>
                <c:pt idx="6735">
                  <c:v>2</c:v>
                </c:pt>
                <c:pt idx="6736">
                  <c:v>3</c:v>
                </c:pt>
                <c:pt idx="6737">
                  <c:v>3</c:v>
                </c:pt>
                <c:pt idx="6738">
                  <c:v>3</c:v>
                </c:pt>
                <c:pt idx="6739">
                  <c:v>3</c:v>
                </c:pt>
                <c:pt idx="6740">
                  <c:v>4</c:v>
                </c:pt>
                <c:pt idx="6741">
                  <c:v>7</c:v>
                </c:pt>
                <c:pt idx="6742">
                  <c:v>2</c:v>
                </c:pt>
                <c:pt idx="6743">
                  <c:v>1</c:v>
                </c:pt>
                <c:pt idx="6744">
                  <c:v>5</c:v>
                </c:pt>
                <c:pt idx="6745">
                  <c:v>6</c:v>
                </c:pt>
                <c:pt idx="6746">
                  <c:v>3</c:v>
                </c:pt>
                <c:pt idx="6747">
                  <c:v>5</c:v>
                </c:pt>
                <c:pt idx="6748">
                  <c:v>2</c:v>
                </c:pt>
                <c:pt idx="6749">
                  <c:v>2</c:v>
                </c:pt>
                <c:pt idx="6750">
                  <c:v>3</c:v>
                </c:pt>
                <c:pt idx="6751">
                  <c:v>3</c:v>
                </c:pt>
                <c:pt idx="6752">
                  <c:v>4</c:v>
                </c:pt>
                <c:pt idx="6753">
                  <c:v>3</c:v>
                </c:pt>
                <c:pt idx="6754">
                  <c:v>3</c:v>
                </c:pt>
                <c:pt idx="6755">
                  <c:v>2</c:v>
                </c:pt>
                <c:pt idx="6756">
                  <c:v>4</c:v>
                </c:pt>
                <c:pt idx="6757">
                  <c:v>2</c:v>
                </c:pt>
                <c:pt idx="6758">
                  <c:v>3</c:v>
                </c:pt>
                <c:pt idx="6759">
                  <c:v>1</c:v>
                </c:pt>
                <c:pt idx="6760">
                  <c:v>0</c:v>
                </c:pt>
                <c:pt idx="6761">
                  <c:v>4</c:v>
                </c:pt>
                <c:pt idx="6762">
                  <c:v>4</c:v>
                </c:pt>
                <c:pt idx="6763">
                  <c:v>3</c:v>
                </c:pt>
                <c:pt idx="6764">
                  <c:v>1</c:v>
                </c:pt>
                <c:pt idx="6765">
                  <c:v>4</c:v>
                </c:pt>
                <c:pt idx="6766">
                  <c:v>2</c:v>
                </c:pt>
                <c:pt idx="6767">
                  <c:v>4</c:v>
                </c:pt>
                <c:pt idx="6768">
                  <c:v>3</c:v>
                </c:pt>
                <c:pt idx="6769">
                  <c:v>2</c:v>
                </c:pt>
                <c:pt idx="6770">
                  <c:v>4</c:v>
                </c:pt>
                <c:pt idx="6771">
                  <c:v>2</c:v>
                </c:pt>
                <c:pt idx="6772">
                  <c:v>3</c:v>
                </c:pt>
                <c:pt idx="6773">
                  <c:v>3</c:v>
                </c:pt>
                <c:pt idx="6774">
                  <c:v>1</c:v>
                </c:pt>
                <c:pt idx="6775">
                  <c:v>2</c:v>
                </c:pt>
                <c:pt idx="6776">
                  <c:v>3</c:v>
                </c:pt>
                <c:pt idx="6777">
                  <c:v>3</c:v>
                </c:pt>
                <c:pt idx="6778">
                  <c:v>0</c:v>
                </c:pt>
                <c:pt idx="6779">
                  <c:v>4</c:v>
                </c:pt>
                <c:pt idx="6780">
                  <c:v>1</c:v>
                </c:pt>
                <c:pt idx="6781">
                  <c:v>2</c:v>
                </c:pt>
                <c:pt idx="6782">
                  <c:v>0</c:v>
                </c:pt>
                <c:pt idx="6783">
                  <c:v>2</c:v>
                </c:pt>
                <c:pt idx="6784">
                  <c:v>1</c:v>
                </c:pt>
                <c:pt idx="6785">
                  <c:v>4</c:v>
                </c:pt>
                <c:pt idx="6786">
                  <c:v>4</c:v>
                </c:pt>
                <c:pt idx="6787">
                  <c:v>4</c:v>
                </c:pt>
                <c:pt idx="6788">
                  <c:v>5</c:v>
                </c:pt>
                <c:pt idx="6789">
                  <c:v>7</c:v>
                </c:pt>
                <c:pt idx="6790">
                  <c:v>5</c:v>
                </c:pt>
                <c:pt idx="6791">
                  <c:v>3</c:v>
                </c:pt>
                <c:pt idx="6792">
                  <c:v>3</c:v>
                </c:pt>
                <c:pt idx="6793">
                  <c:v>3</c:v>
                </c:pt>
                <c:pt idx="6794">
                  <c:v>3</c:v>
                </c:pt>
                <c:pt idx="6795">
                  <c:v>1</c:v>
                </c:pt>
                <c:pt idx="6796">
                  <c:v>1</c:v>
                </c:pt>
                <c:pt idx="6797">
                  <c:v>1</c:v>
                </c:pt>
                <c:pt idx="6798">
                  <c:v>5</c:v>
                </c:pt>
                <c:pt idx="6799">
                  <c:v>4</c:v>
                </c:pt>
                <c:pt idx="6800">
                  <c:v>5</c:v>
                </c:pt>
                <c:pt idx="6801">
                  <c:v>3</c:v>
                </c:pt>
                <c:pt idx="6802">
                  <c:v>4</c:v>
                </c:pt>
                <c:pt idx="6803">
                  <c:v>6</c:v>
                </c:pt>
                <c:pt idx="6804">
                  <c:v>3</c:v>
                </c:pt>
                <c:pt idx="6805">
                  <c:v>2</c:v>
                </c:pt>
                <c:pt idx="6806">
                  <c:v>4</c:v>
                </c:pt>
                <c:pt idx="6807">
                  <c:v>3</c:v>
                </c:pt>
                <c:pt idx="6808">
                  <c:v>2</c:v>
                </c:pt>
                <c:pt idx="6809">
                  <c:v>0</c:v>
                </c:pt>
                <c:pt idx="6810">
                  <c:v>5</c:v>
                </c:pt>
                <c:pt idx="6811">
                  <c:v>2</c:v>
                </c:pt>
                <c:pt idx="6812">
                  <c:v>2</c:v>
                </c:pt>
                <c:pt idx="6813">
                  <c:v>4</c:v>
                </c:pt>
                <c:pt idx="6814">
                  <c:v>2</c:v>
                </c:pt>
                <c:pt idx="6815">
                  <c:v>6</c:v>
                </c:pt>
                <c:pt idx="6816">
                  <c:v>4</c:v>
                </c:pt>
                <c:pt idx="6817">
                  <c:v>8</c:v>
                </c:pt>
                <c:pt idx="6818">
                  <c:v>2</c:v>
                </c:pt>
                <c:pt idx="6819">
                  <c:v>5</c:v>
                </c:pt>
                <c:pt idx="6820">
                  <c:v>5</c:v>
                </c:pt>
                <c:pt idx="6821">
                  <c:v>5</c:v>
                </c:pt>
                <c:pt idx="6822">
                  <c:v>3</c:v>
                </c:pt>
                <c:pt idx="6823">
                  <c:v>5</c:v>
                </c:pt>
                <c:pt idx="6824">
                  <c:v>3</c:v>
                </c:pt>
                <c:pt idx="6825">
                  <c:v>5</c:v>
                </c:pt>
                <c:pt idx="6826">
                  <c:v>4</c:v>
                </c:pt>
                <c:pt idx="6827">
                  <c:v>3</c:v>
                </c:pt>
                <c:pt idx="6828">
                  <c:v>3</c:v>
                </c:pt>
                <c:pt idx="6829">
                  <c:v>2</c:v>
                </c:pt>
                <c:pt idx="6830">
                  <c:v>5</c:v>
                </c:pt>
                <c:pt idx="6831">
                  <c:v>1</c:v>
                </c:pt>
                <c:pt idx="6832">
                  <c:v>5</c:v>
                </c:pt>
                <c:pt idx="6833">
                  <c:v>4</c:v>
                </c:pt>
                <c:pt idx="6834">
                  <c:v>3</c:v>
                </c:pt>
                <c:pt idx="6835">
                  <c:v>5</c:v>
                </c:pt>
                <c:pt idx="6836">
                  <c:v>9</c:v>
                </c:pt>
                <c:pt idx="6837">
                  <c:v>6</c:v>
                </c:pt>
                <c:pt idx="6838">
                  <c:v>2</c:v>
                </c:pt>
                <c:pt idx="6839">
                  <c:v>4</c:v>
                </c:pt>
                <c:pt idx="6840">
                  <c:v>3</c:v>
                </c:pt>
                <c:pt idx="6841">
                  <c:v>4</c:v>
                </c:pt>
                <c:pt idx="6842">
                  <c:v>4</c:v>
                </c:pt>
                <c:pt idx="6843">
                  <c:v>3</c:v>
                </c:pt>
                <c:pt idx="6844">
                  <c:v>2</c:v>
                </c:pt>
                <c:pt idx="6845">
                  <c:v>3</c:v>
                </c:pt>
                <c:pt idx="6846">
                  <c:v>5</c:v>
                </c:pt>
                <c:pt idx="6847">
                  <c:v>2</c:v>
                </c:pt>
                <c:pt idx="6848">
                  <c:v>3</c:v>
                </c:pt>
                <c:pt idx="6849">
                  <c:v>4</c:v>
                </c:pt>
                <c:pt idx="6850">
                  <c:v>5</c:v>
                </c:pt>
                <c:pt idx="6851">
                  <c:v>3</c:v>
                </c:pt>
                <c:pt idx="6852">
                  <c:v>5</c:v>
                </c:pt>
                <c:pt idx="6853">
                  <c:v>1</c:v>
                </c:pt>
                <c:pt idx="6854">
                  <c:v>4</c:v>
                </c:pt>
                <c:pt idx="6855">
                  <c:v>3</c:v>
                </c:pt>
                <c:pt idx="6856">
                  <c:v>5</c:v>
                </c:pt>
                <c:pt idx="6857">
                  <c:v>0</c:v>
                </c:pt>
                <c:pt idx="6858">
                  <c:v>2</c:v>
                </c:pt>
                <c:pt idx="6859">
                  <c:v>2</c:v>
                </c:pt>
                <c:pt idx="6860">
                  <c:v>3</c:v>
                </c:pt>
                <c:pt idx="6861">
                  <c:v>2</c:v>
                </c:pt>
                <c:pt idx="6862">
                  <c:v>1</c:v>
                </c:pt>
                <c:pt idx="6863">
                  <c:v>3</c:v>
                </c:pt>
                <c:pt idx="6864">
                  <c:v>2</c:v>
                </c:pt>
                <c:pt idx="6865">
                  <c:v>7</c:v>
                </c:pt>
                <c:pt idx="6866">
                  <c:v>1</c:v>
                </c:pt>
                <c:pt idx="6867">
                  <c:v>2</c:v>
                </c:pt>
                <c:pt idx="6868">
                  <c:v>2</c:v>
                </c:pt>
                <c:pt idx="6869">
                  <c:v>4</c:v>
                </c:pt>
                <c:pt idx="6870">
                  <c:v>3</c:v>
                </c:pt>
                <c:pt idx="6871">
                  <c:v>4</c:v>
                </c:pt>
                <c:pt idx="6872">
                  <c:v>4</c:v>
                </c:pt>
                <c:pt idx="6873">
                  <c:v>4</c:v>
                </c:pt>
                <c:pt idx="6874">
                  <c:v>2</c:v>
                </c:pt>
                <c:pt idx="6875">
                  <c:v>2</c:v>
                </c:pt>
                <c:pt idx="6876">
                  <c:v>2</c:v>
                </c:pt>
                <c:pt idx="6877">
                  <c:v>4</c:v>
                </c:pt>
                <c:pt idx="6878">
                  <c:v>3</c:v>
                </c:pt>
                <c:pt idx="6879">
                  <c:v>6</c:v>
                </c:pt>
                <c:pt idx="6880">
                  <c:v>2</c:v>
                </c:pt>
                <c:pt idx="6881">
                  <c:v>2</c:v>
                </c:pt>
                <c:pt idx="6882">
                  <c:v>3</c:v>
                </c:pt>
                <c:pt idx="6883">
                  <c:v>8</c:v>
                </c:pt>
                <c:pt idx="6884">
                  <c:v>4</c:v>
                </c:pt>
                <c:pt idx="6885">
                  <c:v>7</c:v>
                </c:pt>
                <c:pt idx="6886">
                  <c:v>2</c:v>
                </c:pt>
                <c:pt idx="6887">
                  <c:v>2</c:v>
                </c:pt>
                <c:pt idx="6888">
                  <c:v>1</c:v>
                </c:pt>
                <c:pt idx="6889">
                  <c:v>3</c:v>
                </c:pt>
                <c:pt idx="6890">
                  <c:v>5</c:v>
                </c:pt>
                <c:pt idx="6891">
                  <c:v>3</c:v>
                </c:pt>
                <c:pt idx="6892">
                  <c:v>3</c:v>
                </c:pt>
                <c:pt idx="6893">
                  <c:v>0</c:v>
                </c:pt>
                <c:pt idx="6894">
                  <c:v>3</c:v>
                </c:pt>
                <c:pt idx="6895">
                  <c:v>4</c:v>
                </c:pt>
                <c:pt idx="6896">
                  <c:v>6</c:v>
                </c:pt>
                <c:pt idx="6897">
                  <c:v>5</c:v>
                </c:pt>
                <c:pt idx="6898">
                  <c:v>5</c:v>
                </c:pt>
                <c:pt idx="6899">
                  <c:v>2</c:v>
                </c:pt>
                <c:pt idx="6900">
                  <c:v>3</c:v>
                </c:pt>
                <c:pt idx="6901">
                  <c:v>3</c:v>
                </c:pt>
                <c:pt idx="6902">
                  <c:v>4</c:v>
                </c:pt>
                <c:pt idx="6903">
                  <c:v>1</c:v>
                </c:pt>
                <c:pt idx="6904">
                  <c:v>5</c:v>
                </c:pt>
                <c:pt idx="6905">
                  <c:v>3</c:v>
                </c:pt>
                <c:pt idx="6906">
                  <c:v>1</c:v>
                </c:pt>
                <c:pt idx="6907">
                  <c:v>5</c:v>
                </c:pt>
                <c:pt idx="6908">
                  <c:v>2</c:v>
                </c:pt>
                <c:pt idx="6909">
                  <c:v>6</c:v>
                </c:pt>
                <c:pt idx="6910">
                  <c:v>0</c:v>
                </c:pt>
                <c:pt idx="6911">
                  <c:v>1</c:v>
                </c:pt>
                <c:pt idx="6912">
                  <c:v>4</c:v>
                </c:pt>
                <c:pt idx="6913">
                  <c:v>2</c:v>
                </c:pt>
                <c:pt idx="6914">
                  <c:v>2</c:v>
                </c:pt>
                <c:pt idx="6915">
                  <c:v>2</c:v>
                </c:pt>
                <c:pt idx="6916">
                  <c:v>1</c:v>
                </c:pt>
                <c:pt idx="6917">
                  <c:v>3</c:v>
                </c:pt>
                <c:pt idx="6918">
                  <c:v>2</c:v>
                </c:pt>
                <c:pt idx="6919">
                  <c:v>6</c:v>
                </c:pt>
                <c:pt idx="6920">
                  <c:v>1</c:v>
                </c:pt>
                <c:pt idx="6921">
                  <c:v>5</c:v>
                </c:pt>
                <c:pt idx="6922">
                  <c:v>6</c:v>
                </c:pt>
                <c:pt idx="6923">
                  <c:v>3</c:v>
                </c:pt>
                <c:pt idx="6924">
                  <c:v>4</c:v>
                </c:pt>
                <c:pt idx="6925">
                  <c:v>1</c:v>
                </c:pt>
                <c:pt idx="6926">
                  <c:v>1</c:v>
                </c:pt>
                <c:pt idx="6927">
                  <c:v>7</c:v>
                </c:pt>
                <c:pt idx="6928">
                  <c:v>1</c:v>
                </c:pt>
                <c:pt idx="6929">
                  <c:v>2</c:v>
                </c:pt>
                <c:pt idx="6930">
                  <c:v>2</c:v>
                </c:pt>
                <c:pt idx="6931">
                  <c:v>2</c:v>
                </c:pt>
                <c:pt idx="6932">
                  <c:v>1</c:v>
                </c:pt>
                <c:pt idx="6933">
                  <c:v>3</c:v>
                </c:pt>
                <c:pt idx="6934">
                  <c:v>5</c:v>
                </c:pt>
                <c:pt idx="6935">
                  <c:v>0</c:v>
                </c:pt>
                <c:pt idx="6936">
                  <c:v>4</c:v>
                </c:pt>
                <c:pt idx="6937">
                  <c:v>4</c:v>
                </c:pt>
                <c:pt idx="6938">
                  <c:v>4</c:v>
                </c:pt>
                <c:pt idx="6939">
                  <c:v>6</c:v>
                </c:pt>
                <c:pt idx="6940">
                  <c:v>2</c:v>
                </c:pt>
                <c:pt idx="6941">
                  <c:v>2</c:v>
                </c:pt>
                <c:pt idx="6942">
                  <c:v>3</c:v>
                </c:pt>
                <c:pt idx="6943">
                  <c:v>2</c:v>
                </c:pt>
                <c:pt idx="6944">
                  <c:v>3</c:v>
                </c:pt>
                <c:pt idx="6945">
                  <c:v>3</c:v>
                </c:pt>
                <c:pt idx="6946">
                  <c:v>0</c:v>
                </c:pt>
                <c:pt idx="6947">
                  <c:v>3</c:v>
                </c:pt>
                <c:pt idx="6948">
                  <c:v>6</c:v>
                </c:pt>
                <c:pt idx="6949">
                  <c:v>3</c:v>
                </c:pt>
                <c:pt idx="6950">
                  <c:v>3</c:v>
                </c:pt>
                <c:pt idx="6951">
                  <c:v>4</c:v>
                </c:pt>
                <c:pt idx="6952">
                  <c:v>1</c:v>
                </c:pt>
                <c:pt idx="6953">
                  <c:v>3</c:v>
                </c:pt>
                <c:pt idx="6954">
                  <c:v>3</c:v>
                </c:pt>
                <c:pt idx="6955">
                  <c:v>2</c:v>
                </c:pt>
                <c:pt idx="6956">
                  <c:v>2</c:v>
                </c:pt>
                <c:pt idx="6957">
                  <c:v>3</c:v>
                </c:pt>
                <c:pt idx="6958">
                  <c:v>2</c:v>
                </c:pt>
                <c:pt idx="6959">
                  <c:v>4</c:v>
                </c:pt>
                <c:pt idx="6960">
                  <c:v>5</c:v>
                </c:pt>
                <c:pt idx="6961">
                  <c:v>1</c:v>
                </c:pt>
                <c:pt idx="6962">
                  <c:v>1</c:v>
                </c:pt>
                <c:pt idx="6963">
                  <c:v>3</c:v>
                </c:pt>
                <c:pt idx="6964">
                  <c:v>3</c:v>
                </c:pt>
                <c:pt idx="6965">
                  <c:v>1</c:v>
                </c:pt>
                <c:pt idx="6966">
                  <c:v>3</c:v>
                </c:pt>
                <c:pt idx="6967">
                  <c:v>1</c:v>
                </c:pt>
                <c:pt idx="6968">
                  <c:v>1</c:v>
                </c:pt>
                <c:pt idx="6969">
                  <c:v>2</c:v>
                </c:pt>
                <c:pt idx="6970">
                  <c:v>4</c:v>
                </c:pt>
                <c:pt idx="6971">
                  <c:v>3</c:v>
                </c:pt>
                <c:pt idx="6972">
                  <c:v>4</c:v>
                </c:pt>
                <c:pt idx="6973">
                  <c:v>4</c:v>
                </c:pt>
                <c:pt idx="6974">
                  <c:v>0</c:v>
                </c:pt>
                <c:pt idx="6975">
                  <c:v>2</c:v>
                </c:pt>
                <c:pt idx="6976">
                  <c:v>2</c:v>
                </c:pt>
                <c:pt idx="6977">
                  <c:v>3</c:v>
                </c:pt>
                <c:pt idx="6978">
                  <c:v>4</c:v>
                </c:pt>
                <c:pt idx="6979">
                  <c:v>1</c:v>
                </c:pt>
                <c:pt idx="6980">
                  <c:v>1</c:v>
                </c:pt>
                <c:pt idx="6981">
                  <c:v>4</c:v>
                </c:pt>
                <c:pt idx="6982">
                  <c:v>3</c:v>
                </c:pt>
                <c:pt idx="6983">
                  <c:v>3</c:v>
                </c:pt>
                <c:pt idx="6984">
                  <c:v>2</c:v>
                </c:pt>
                <c:pt idx="6985">
                  <c:v>3</c:v>
                </c:pt>
                <c:pt idx="6986">
                  <c:v>4</c:v>
                </c:pt>
                <c:pt idx="6987">
                  <c:v>2</c:v>
                </c:pt>
                <c:pt idx="6988">
                  <c:v>2</c:v>
                </c:pt>
                <c:pt idx="6989">
                  <c:v>0</c:v>
                </c:pt>
                <c:pt idx="6990">
                  <c:v>6</c:v>
                </c:pt>
                <c:pt idx="6991">
                  <c:v>4</c:v>
                </c:pt>
                <c:pt idx="6992">
                  <c:v>3</c:v>
                </c:pt>
                <c:pt idx="6993">
                  <c:v>3</c:v>
                </c:pt>
                <c:pt idx="6994">
                  <c:v>0</c:v>
                </c:pt>
                <c:pt idx="6995">
                  <c:v>2</c:v>
                </c:pt>
                <c:pt idx="6996">
                  <c:v>2</c:v>
                </c:pt>
                <c:pt idx="6997">
                  <c:v>2</c:v>
                </c:pt>
                <c:pt idx="6998">
                  <c:v>3</c:v>
                </c:pt>
                <c:pt idx="6999">
                  <c:v>1</c:v>
                </c:pt>
                <c:pt idx="7000">
                  <c:v>3</c:v>
                </c:pt>
                <c:pt idx="7001">
                  <c:v>5</c:v>
                </c:pt>
                <c:pt idx="7002">
                  <c:v>5</c:v>
                </c:pt>
                <c:pt idx="7003">
                  <c:v>2</c:v>
                </c:pt>
                <c:pt idx="7004">
                  <c:v>1</c:v>
                </c:pt>
                <c:pt idx="7005">
                  <c:v>3</c:v>
                </c:pt>
                <c:pt idx="7006">
                  <c:v>3</c:v>
                </c:pt>
                <c:pt idx="7007">
                  <c:v>2</c:v>
                </c:pt>
                <c:pt idx="7008">
                  <c:v>5</c:v>
                </c:pt>
                <c:pt idx="7009">
                  <c:v>0</c:v>
                </c:pt>
                <c:pt idx="7010">
                  <c:v>1</c:v>
                </c:pt>
                <c:pt idx="7011">
                  <c:v>2</c:v>
                </c:pt>
                <c:pt idx="7012">
                  <c:v>4</c:v>
                </c:pt>
                <c:pt idx="7013">
                  <c:v>5</c:v>
                </c:pt>
                <c:pt idx="7014">
                  <c:v>3</c:v>
                </c:pt>
                <c:pt idx="7015">
                  <c:v>8</c:v>
                </c:pt>
                <c:pt idx="7016">
                  <c:v>3</c:v>
                </c:pt>
                <c:pt idx="7017">
                  <c:v>2</c:v>
                </c:pt>
                <c:pt idx="7018">
                  <c:v>2</c:v>
                </c:pt>
                <c:pt idx="7019">
                  <c:v>4</c:v>
                </c:pt>
                <c:pt idx="7020">
                  <c:v>6</c:v>
                </c:pt>
                <c:pt idx="7021">
                  <c:v>1</c:v>
                </c:pt>
                <c:pt idx="7022">
                  <c:v>1</c:v>
                </c:pt>
                <c:pt idx="7023">
                  <c:v>5</c:v>
                </c:pt>
                <c:pt idx="7024">
                  <c:v>3</c:v>
                </c:pt>
                <c:pt idx="7025">
                  <c:v>2</c:v>
                </c:pt>
                <c:pt idx="7026">
                  <c:v>2</c:v>
                </c:pt>
                <c:pt idx="7027">
                  <c:v>5</c:v>
                </c:pt>
                <c:pt idx="7028">
                  <c:v>1</c:v>
                </c:pt>
                <c:pt idx="7029">
                  <c:v>4</c:v>
                </c:pt>
                <c:pt idx="7030">
                  <c:v>2</c:v>
                </c:pt>
                <c:pt idx="7031">
                  <c:v>3</c:v>
                </c:pt>
                <c:pt idx="7032">
                  <c:v>2</c:v>
                </c:pt>
                <c:pt idx="7033">
                  <c:v>4</c:v>
                </c:pt>
                <c:pt idx="7034">
                  <c:v>4</c:v>
                </c:pt>
                <c:pt idx="7035">
                  <c:v>2</c:v>
                </c:pt>
                <c:pt idx="7036">
                  <c:v>3</c:v>
                </c:pt>
                <c:pt idx="7037">
                  <c:v>0</c:v>
                </c:pt>
                <c:pt idx="7038">
                  <c:v>2</c:v>
                </c:pt>
                <c:pt idx="7039">
                  <c:v>3</c:v>
                </c:pt>
                <c:pt idx="7040">
                  <c:v>1</c:v>
                </c:pt>
                <c:pt idx="7041">
                  <c:v>0</c:v>
                </c:pt>
                <c:pt idx="7042">
                  <c:v>2</c:v>
                </c:pt>
                <c:pt idx="7043">
                  <c:v>3</c:v>
                </c:pt>
                <c:pt idx="7044">
                  <c:v>4</c:v>
                </c:pt>
                <c:pt idx="7045">
                  <c:v>1</c:v>
                </c:pt>
                <c:pt idx="7046">
                  <c:v>5</c:v>
                </c:pt>
                <c:pt idx="7047">
                  <c:v>2</c:v>
                </c:pt>
                <c:pt idx="7048">
                  <c:v>1</c:v>
                </c:pt>
                <c:pt idx="7049">
                  <c:v>4</c:v>
                </c:pt>
                <c:pt idx="7050">
                  <c:v>5</c:v>
                </c:pt>
                <c:pt idx="7051">
                  <c:v>2</c:v>
                </c:pt>
                <c:pt idx="7052">
                  <c:v>3</c:v>
                </c:pt>
                <c:pt idx="7053">
                  <c:v>2</c:v>
                </c:pt>
                <c:pt idx="7054">
                  <c:v>1</c:v>
                </c:pt>
                <c:pt idx="7055">
                  <c:v>2</c:v>
                </c:pt>
                <c:pt idx="7056">
                  <c:v>2</c:v>
                </c:pt>
                <c:pt idx="7057">
                  <c:v>2</c:v>
                </c:pt>
                <c:pt idx="7058">
                  <c:v>2</c:v>
                </c:pt>
                <c:pt idx="7059">
                  <c:v>1</c:v>
                </c:pt>
                <c:pt idx="7060">
                  <c:v>2</c:v>
                </c:pt>
                <c:pt idx="7061">
                  <c:v>3</c:v>
                </c:pt>
                <c:pt idx="7062">
                  <c:v>1</c:v>
                </c:pt>
                <c:pt idx="7063">
                  <c:v>1</c:v>
                </c:pt>
                <c:pt idx="7064">
                  <c:v>4</c:v>
                </c:pt>
                <c:pt idx="7065">
                  <c:v>5</c:v>
                </c:pt>
                <c:pt idx="7066">
                  <c:v>3</c:v>
                </c:pt>
                <c:pt idx="7067">
                  <c:v>2</c:v>
                </c:pt>
                <c:pt idx="7068">
                  <c:v>1</c:v>
                </c:pt>
                <c:pt idx="7069">
                  <c:v>3</c:v>
                </c:pt>
                <c:pt idx="7070">
                  <c:v>2</c:v>
                </c:pt>
                <c:pt idx="7071">
                  <c:v>4</c:v>
                </c:pt>
                <c:pt idx="7072">
                  <c:v>4</c:v>
                </c:pt>
                <c:pt idx="7073">
                  <c:v>0</c:v>
                </c:pt>
                <c:pt idx="7074">
                  <c:v>2</c:v>
                </c:pt>
                <c:pt idx="7075">
                  <c:v>5</c:v>
                </c:pt>
                <c:pt idx="7076">
                  <c:v>1</c:v>
                </c:pt>
                <c:pt idx="7077">
                  <c:v>3</c:v>
                </c:pt>
                <c:pt idx="7078">
                  <c:v>4</c:v>
                </c:pt>
                <c:pt idx="7079">
                  <c:v>4</c:v>
                </c:pt>
                <c:pt idx="7080">
                  <c:v>5</c:v>
                </c:pt>
                <c:pt idx="7081">
                  <c:v>3</c:v>
                </c:pt>
                <c:pt idx="7082">
                  <c:v>3</c:v>
                </c:pt>
                <c:pt idx="7083">
                  <c:v>2</c:v>
                </c:pt>
                <c:pt idx="7084">
                  <c:v>2</c:v>
                </c:pt>
                <c:pt idx="7085">
                  <c:v>3</c:v>
                </c:pt>
                <c:pt idx="7086">
                  <c:v>0</c:v>
                </c:pt>
                <c:pt idx="7087">
                  <c:v>4</c:v>
                </c:pt>
                <c:pt idx="7088">
                  <c:v>3</c:v>
                </c:pt>
                <c:pt idx="7089">
                  <c:v>2</c:v>
                </c:pt>
                <c:pt idx="7090">
                  <c:v>3</c:v>
                </c:pt>
                <c:pt idx="7091">
                  <c:v>4</c:v>
                </c:pt>
                <c:pt idx="7092">
                  <c:v>3</c:v>
                </c:pt>
                <c:pt idx="7093">
                  <c:v>2</c:v>
                </c:pt>
                <c:pt idx="7094">
                  <c:v>3</c:v>
                </c:pt>
                <c:pt idx="7095">
                  <c:v>4</c:v>
                </c:pt>
                <c:pt idx="7096">
                  <c:v>5</c:v>
                </c:pt>
                <c:pt idx="7097">
                  <c:v>2</c:v>
                </c:pt>
                <c:pt idx="7098">
                  <c:v>2</c:v>
                </c:pt>
                <c:pt idx="7099">
                  <c:v>7</c:v>
                </c:pt>
                <c:pt idx="7100">
                  <c:v>5</c:v>
                </c:pt>
                <c:pt idx="7101">
                  <c:v>3</c:v>
                </c:pt>
                <c:pt idx="7102">
                  <c:v>2</c:v>
                </c:pt>
                <c:pt idx="7103">
                  <c:v>1</c:v>
                </c:pt>
                <c:pt idx="7104">
                  <c:v>3</c:v>
                </c:pt>
                <c:pt idx="7105">
                  <c:v>5</c:v>
                </c:pt>
                <c:pt idx="7106">
                  <c:v>1</c:v>
                </c:pt>
                <c:pt idx="7107">
                  <c:v>2</c:v>
                </c:pt>
                <c:pt idx="7108">
                  <c:v>2</c:v>
                </c:pt>
                <c:pt idx="7109">
                  <c:v>6</c:v>
                </c:pt>
                <c:pt idx="7110">
                  <c:v>5</c:v>
                </c:pt>
                <c:pt idx="7111">
                  <c:v>4</c:v>
                </c:pt>
                <c:pt idx="7112">
                  <c:v>3</c:v>
                </c:pt>
                <c:pt idx="7113">
                  <c:v>3</c:v>
                </c:pt>
                <c:pt idx="7114">
                  <c:v>0</c:v>
                </c:pt>
                <c:pt idx="7115">
                  <c:v>5</c:v>
                </c:pt>
                <c:pt idx="7116">
                  <c:v>2</c:v>
                </c:pt>
                <c:pt idx="7117">
                  <c:v>2</c:v>
                </c:pt>
                <c:pt idx="7118">
                  <c:v>3</c:v>
                </c:pt>
                <c:pt idx="7119">
                  <c:v>3</c:v>
                </c:pt>
                <c:pt idx="7120">
                  <c:v>1</c:v>
                </c:pt>
                <c:pt idx="7121">
                  <c:v>2</c:v>
                </c:pt>
                <c:pt idx="7122">
                  <c:v>5</c:v>
                </c:pt>
                <c:pt idx="7123">
                  <c:v>1</c:v>
                </c:pt>
                <c:pt idx="7124">
                  <c:v>2</c:v>
                </c:pt>
                <c:pt idx="7125">
                  <c:v>3</c:v>
                </c:pt>
                <c:pt idx="7126">
                  <c:v>2</c:v>
                </c:pt>
                <c:pt idx="7127">
                  <c:v>2</c:v>
                </c:pt>
                <c:pt idx="7128">
                  <c:v>0</c:v>
                </c:pt>
                <c:pt idx="7129">
                  <c:v>2</c:v>
                </c:pt>
                <c:pt idx="7130">
                  <c:v>3</c:v>
                </c:pt>
                <c:pt idx="7131">
                  <c:v>5</c:v>
                </c:pt>
                <c:pt idx="7132">
                  <c:v>1</c:v>
                </c:pt>
                <c:pt idx="7133">
                  <c:v>0</c:v>
                </c:pt>
                <c:pt idx="7134">
                  <c:v>4</c:v>
                </c:pt>
                <c:pt idx="7135">
                  <c:v>1</c:v>
                </c:pt>
                <c:pt idx="7136">
                  <c:v>0</c:v>
                </c:pt>
                <c:pt idx="7137">
                  <c:v>1</c:v>
                </c:pt>
                <c:pt idx="7138">
                  <c:v>2</c:v>
                </c:pt>
                <c:pt idx="7139">
                  <c:v>4</c:v>
                </c:pt>
                <c:pt idx="7140">
                  <c:v>0</c:v>
                </c:pt>
                <c:pt idx="7141">
                  <c:v>4</c:v>
                </c:pt>
                <c:pt idx="7142">
                  <c:v>1</c:v>
                </c:pt>
                <c:pt idx="7143">
                  <c:v>1</c:v>
                </c:pt>
                <c:pt idx="7144">
                  <c:v>2</c:v>
                </c:pt>
                <c:pt idx="7145">
                  <c:v>4</c:v>
                </c:pt>
                <c:pt idx="7146">
                  <c:v>0</c:v>
                </c:pt>
                <c:pt idx="7147">
                  <c:v>0</c:v>
                </c:pt>
                <c:pt idx="7148">
                  <c:v>2</c:v>
                </c:pt>
                <c:pt idx="7149">
                  <c:v>3</c:v>
                </c:pt>
                <c:pt idx="7150">
                  <c:v>6</c:v>
                </c:pt>
                <c:pt idx="7151">
                  <c:v>1</c:v>
                </c:pt>
                <c:pt idx="7152">
                  <c:v>2</c:v>
                </c:pt>
                <c:pt idx="7153">
                  <c:v>3</c:v>
                </c:pt>
                <c:pt idx="7154">
                  <c:v>1</c:v>
                </c:pt>
                <c:pt idx="7155">
                  <c:v>3</c:v>
                </c:pt>
                <c:pt idx="7156">
                  <c:v>0</c:v>
                </c:pt>
                <c:pt idx="7157">
                  <c:v>1</c:v>
                </c:pt>
                <c:pt idx="7158">
                  <c:v>3</c:v>
                </c:pt>
                <c:pt idx="7159">
                  <c:v>6</c:v>
                </c:pt>
                <c:pt idx="7160">
                  <c:v>2</c:v>
                </c:pt>
                <c:pt idx="7161">
                  <c:v>3</c:v>
                </c:pt>
                <c:pt idx="7162">
                  <c:v>0</c:v>
                </c:pt>
                <c:pt idx="7163">
                  <c:v>4</c:v>
                </c:pt>
                <c:pt idx="7164">
                  <c:v>3</c:v>
                </c:pt>
                <c:pt idx="7165">
                  <c:v>2</c:v>
                </c:pt>
                <c:pt idx="7166">
                  <c:v>6</c:v>
                </c:pt>
                <c:pt idx="7167">
                  <c:v>1</c:v>
                </c:pt>
                <c:pt idx="7168">
                  <c:v>3</c:v>
                </c:pt>
                <c:pt idx="7169">
                  <c:v>3</c:v>
                </c:pt>
                <c:pt idx="7170">
                  <c:v>3</c:v>
                </c:pt>
                <c:pt idx="7171">
                  <c:v>3</c:v>
                </c:pt>
                <c:pt idx="7172">
                  <c:v>2</c:v>
                </c:pt>
                <c:pt idx="7173">
                  <c:v>4</c:v>
                </c:pt>
                <c:pt idx="7174">
                  <c:v>4</c:v>
                </c:pt>
                <c:pt idx="7175">
                  <c:v>3</c:v>
                </c:pt>
                <c:pt idx="7176">
                  <c:v>6</c:v>
                </c:pt>
                <c:pt idx="7177">
                  <c:v>0</c:v>
                </c:pt>
                <c:pt idx="7178">
                  <c:v>0</c:v>
                </c:pt>
                <c:pt idx="7179">
                  <c:v>5</c:v>
                </c:pt>
                <c:pt idx="7180">
                  <c:v>0</c:v>
                </c:pt>
                <c:pt idx="7181">
                  <c:v>4</c:v>
                </c:pt>
                <c:pt idx="7182">
                  <c:v>1</c:v>
                </c:pt>
                <c:pt idx="7183">
                  <c:v>2</c:v>
                </c:pt>
                <c:pt idx="7184">
                  <c:v>4</c:v>
                </c:pt>
                <c:pt idx="7185">
                  <c:v>1</c:v>
                </c:pt>
                <c:pt idx="7186">
                  <c:v>2</c:v>
                </c:pt>
                <c:pt idx="7187">
                  <c:v>5</c:v>
                </c:pt>
                <c:pt idx="7188">
                  <c:v>6</c:v>
                </c:pt>
                <c:pt idx="7189">
                  <c:v>4</c:v>
                </c:pt>
                <c:pt idx="7190">
                  <c:v>3</c:v>
                </c:pt>
                <c:pt idx="7191">
                  <c:v>1</c:v>
                </c:pt>
                <c:pt idx="7192">
                  <c:v>1</c:v>
                </c:pt>
                <c:pt idx="7193">
                  <c:v>3</c:v>
                </c:pt>
                <c:pt idx="7194">
                  <c:v>2</c:v>
                </c:pt>
                <c:pt idx="7195">
                  <c:v>4</c:v>
                </c:pt>
                <c:pt idx="7196">
                  <c:v>2</c:v>
                </c:pt>
                <c:pt idx="7197">
                  <c:v>5</c:v>
                </c:pt>
                <c:pt idx="7198">
                  <c:v>2</c:v>
                </c:pt>
                <c:pt idx="7199">
                  <c:v>5</c:v>
                </c:pt>
                <c:pt idx="7200">
                  <c:v>1</c:v>
                </c:pt>
                <c:pt idx="7201">
                  <c:v>1</c:v>
                </c:pt>
                <c:pt idx="7202">
                  <c:v>2</c:v>
                </c:pt>
                <c:pt idx="7203">
                  <c:v>2</c:v>
                </c:pt>
                <c:pt idx="7204">
                  <c:v>2</c:v>
                </c:pt>
                <c:pt idx="7205">
                  <c:v>4</c:v>
                </c:pt>
                <c:pt idx="7206">
                  <c:v>2</c:v>
                </c:pt>
                <c:pt idx="7207">
                  <c:v>3</c:v>
                </c:pt>
                <c:pt idx="7208">
                  <c:v>7</c:v>
                </c:pt>
                <c:pt idx="7209">
                  <c:v>4</c:v>
                </c:pt>
                <c:pt idx="7210">
                  <c:v>4</c:v>
                </c:pt>
                <c:pt idx="7211">
                  <c:v>3</c:v>
                </c:pt>
                <c:pt idx="7212">
                  <c:v>1</c:v>
                </c:pt>
                <c:pt idx="7213">
                  <c:v>6</c:v>
                </c:pt>
                <c:pt idx="7214">
                  <c:v>2</c:v>
                </c:pt>
                <c:pt idx="7215">
                  <c:v>4</c:v>
                </c:pt>
                <c:pt idx="7216">
                  <c:v>3</c:v>
                </c:pt>
                <c:pt idx="7217">
                  <c:v>2</c:v>
                </c:pt>
                <c:pt idx="7218">
                  <c:v>1</c:v>
                </c:pt>
                <c:pt idx="7219">
                  <c:v>2</c:v>
                </c:pt>
                <c:pt idx="7220">
                  <c:v>2</c:v>
                </c:pt>
                <c:pt idx="7221">
                  <c:v>2</c:v>
                </c:pt>
                <c:pt idx="7222">
                  <c:v>0</c:v>
                </c:pt>
                <c:pt idx="7223">
                  <c:v>5</c:v>
                </c:pt>
                <c:pt idx="7224">
                  <c:v>3</c:v>
                </c:pt>
                <c:pt idx="7225">
                  <c:v>2</c:v>
                </c:pt>
                <c:pt idx="7226">
                  <c:v>4</c:v>
                </c:pt>
                <c:pt idx="7227">
                  <c:v>3</c:v>
                </c:pt>
                <c:pt idx="7228">
                  <c:v>4</c:v>
                </c:pt>
                <c:pt idx="7229">
                  <c:v>3</c:v>
                </c:pt>
                <c:pt idx="7230">
                  <c:v>4</c:v>
                </c:pt>
                <c:pt idx="7231">
                  <c:v>4</c:v>
                </c:pt>
                <c:pt idx="7232">
                  <c:v>1</c:v>
                </c:pt>
                <c:pt idx="7233">
                  <c:v>5</c:v>
                </c:pt>
                <c:pt idx="7234">
                  <c:v>5</c:v>
                </c:pt>
                <c:pt idx="7235">
                  <c:v>3</c:v>
                </c:pt>
                <c:pt idx="7236">
                  <c:v>1</c:v>
                </c:pt>
                <c:pt idx="7237">
                  <c:v>2</c:v>
                </c:pt>
                <c:pt idx="7238">
                  <c:v>2</c:v>
                </c:pt>
                <c:pt idx="7239">
                  <c:v>0</c:v>
                </c:pt>
                <c:pt idx="7240">
                  <c:v>4</c:v>
                </c:pt>
                <c:pt idx="7241">
                  <c:v>2</c:v>
                </c:pt>
                <c:pt idx="7242">
                  <c:v>0</c:v>
                </c:pt>
                <c:pt idx="7243">
                  <c:v>2</c:v>
                </c:pt>
                <c:pt idx="7244">
                  <c:v>1</c:v>
                </c:pt>
                <c:pt idx="7245">
                  <c:v>3</c:v>
                </c:pt>
                <c:pt idx="7246">
                  <c:v>0</c:v>
                </c:pt>
                <c:pt idx="7247">
                  <c:v>1</c:v>
                </c:pt>
                <c:pt idx="7248">
                  <c:v>2</c:v>
                </c:pt>
                <c:pt idx="7249">
                  <c:v>1</c:v>
                </c:pt>
                <c:pt idx="7250">
                  <c:v>3</c:v>
                </c:pt>
                <c:pt idx="7251">
                  <c:v>5</c:v>
                </c:pt>
                <c:pt idx="7252">
                  <c:v>2</c:v>
                </c:pt>
                <c:pt idx="7253">
                  <c:v>0</c:v>
                </c:pt>
                <c:pt idx="7254">
                  <c:v>1</c:v>
                </c:pt>
                <c:pt idx="7255">
                  <c:v>3</c:v>
                </c:pt>
                <c:pt idx="7256">
                  <c:v>5</c:v>
                </c:pt>
                <c:pt idx="7257">
                  <c:v>4</c:v>
                </c:pt>
                <c:pt idx="7258">
                  <c:v>4</c:v>
                </c:pt>
                <c:pt idx="7259">
                  <c:v>2</c:v>
                </c:pt>
                <c:pt idx="7260">
                  <c:v>1</c:v>
                </c:pt>
                <c:pt idx="7261">
                  <c:v>2</c:v>
                </c:pt>
                <c:pt idx="7262">
                  <c:v>2</c:v>
                </c:pt>
                <c:pt idx="7263">
                  <c:v>2</c:v>
                </c:pt>
                <c:pt idx="7264">
                  <c:v>1</c:v>
                </c:pt>
                <c:pt idx="7265">
                  <c:v>5</c:v>
                </c:pt>
                <c:pt idx="7266">
                  <c:v>6</c:v>
                </c:pt>
                <c:pt idx="7267">
                  <c:v>7</c:v>
                </c:pt>
                <c:pt idx="7268">
                  <c:v>5</c:v>
                </c:pt>
                <c:pt idx="7269">
                  <c:v>0</c:v>
                </c:pt>
                <c:pt idx="7270">
                  <c:v>2</c:v>
                </c:pt>
                <c:pt idx="7271">
                  <c:v>7</c:v>
                </c:pt>
                <c:pt idx="7272">
                  <c:v>3</c:v>
                </c:pt>
                <c:pt idx="7273">
                  <c:v>5</c:v>
                </c:pt>
                <c:pt idx="7274">
                  <c:v>1</c:v>
                </c:pt>
                <c:pt idx="7275">
                  <c:v>2</c:v>
                </c:pt>
                <c:pt idx="7276">
                  <c:v>5</c:v>
                </c:pt>
                <c:pt idx="7277">
                  <c:v>3</c:v>
                </c:pt>
                <c:pt idx="7278">
                  <c:v>4</c:v>
                </c:pt>
                <c:pt idx="7279">
                  <c:v>1</c:v>
                </c:pt>
                <c:pt idx="7280">
                  <c:v>2</c:v>
                </c:pt>
                <c:pt idx="7281">
                  <c:v>3</c:v>
                </c:pt>
                <c:pt idx="7282">
                  <c:v>7</c:v>
                </c:pt>
                <c:pt idx="7283">
                  <c:v>6</c:v>
                </c:pt>
                <c:pt idx="7284">
                  <c:v>7</c:v>
                </c:pt>
                <c:pt idx="7285">
                  <c:v>6</c:v>
                </c:pt>
                <c:pt idx="7286">
                  <c:v>3</c:v>
                </c:pt>
                <c:pt idx="7287">
                  <c:v>4</c:v>
                </c:pt>
                <c:pt idx="7288">
                  <c:v>7</c:v>
                </c:pt>
                <c:pt idx="7289">
                  <c:v>6</c:v>
                </c:pt>
                <c:pt idx="7290">
                  <c:v>5</c:v>
                </c:pt>
                <c:pt idx="7291">
                  <c:v>4</c:v>
                </c:pt>
                <c:pt idx="7292">
                  <c:v>8</c:v>
                </c:pt>
                <c:pt idx="7293">
                  <c:v>5</c:v>
                </c:pt>
                <c:pt idx="7294">
                  <c:v>6</c:v>
                </c:pt>
                <c:pt idx="7295">
                  <c:v>5</c:v>
                </c:pt>
                <c:pt idx="7296">
                  <c:v>9</c:v>
                </c:pt>
                <c:pt idx="7297">
                  <c:v>4</c:v>
                </c:pt>
                <c:pt idx="7298">
                  <c:v>6</c:v>
                </c:pt>
                <c:pt idx="7299">
                  <c:v>5</c:v>
                </c:pt>
                <c:pt idx="7300">
                  <c:v>5</c:v>
                </c:pt>
                <c:pt idx="7301">
                  <c:v>2</c:v>
                </c:pt>
                <c:pt idx="7302">
                  <c:v>5</c:v>
                </c:pt>
                <c:pt idx="7303">
                  <c:v>2</c:v>
                </c:pt>
                <c:pt idx="7304">
                  <c:v>3</c:v>
                </c:pt>
                <c:pt idx="7305">
                  <c:v>4</c:v>
                </c:pt>
                <c:pt idx="7306">
                  <c:v>2</c:v>
                </c:pt>
                <c:pt idx="7307">
                  <c:v>3</c:v>
                </c:pt>
                <c:pt idx="7308">
                  <c:v>6</c:v>
                </c:pt>
                <c:pt idx="7309">
                  <c:v>2</c:v>
                </c:pt>
                <c:pt idx="7310">
                  <c:v>4</c:v>
                </c:pt>
                <c:pt idx="7311">
                  <c:v>5</c:v>
                </c:pt>
                <c:pt idx="7312">
                  <c:v>3</c:v>
                </c:pt>
                <c:pt idx="7313">
                  <c:v>2</c:v>
                </c:pt>
                <c:pt idx="7314">
                  <c:v>6</c:v>
                </c:pt>
                <c:pt idx="7315">
                  <c:v>8</c:v>
                </c:pt>
                <c:pt idx="7316">
                  <c:v>1</c:v>
                </c:pt>
                <c:pt idx="7317">
                  <c:v>7</c:v>
                </c:pt>
                <c:pt idx="7318">
                  <c:v>3</c:v>
                </c:pt>
                <c:pt idx="7319">
                  <c:v>1</c:v>
                </c:pt>
                <c:pt idx="7320">
                  <c:v>6</c:v>
                </c:pt>
                <c:pt idx="7321">
                  <c:v>3</c:v>
                </c:pt>
                <c:pt idx="7322">
                  <c:v>2</c:v>
                </c:pt>
                <c:pt idx="7323">
                  <c:v>6</c:v>
                </c:pt>
                <c:pt idx="7324">
                  <c:v>2</c:v>
                </c:pt>
                <c:pt idx="7325">
                  <c:v>4</c:v>
                </c:pt>
                <c:pt idx="7326">
                  <c:v>6</c:v>
                </c:pt>
                <c:pt idx="7327">
                  <c:v>8</c:v>
                </c:pt>
                <c:pt idx="7328">
                  <c:v>6</c:v>
                </c:pt>
                <c:pt idx="7329">
                  <c:v>5</c:v>
                </c:pt>
                <c:pt idx="7330">
                  <c:v>2</c:v>
                </c:pt>
                <c:pt idx="7331">
                  <c:v>1</c:v>
                </c:pt>
                <c:pt idx="7332">
                  <c:v>3</c:v>
                </c:pt>
                <c:pt idx="7333">
                  <c:v>3</c:v>
                </c:pt>
                <c:pt idx="7334">
                  <c:v>8</c:v>
                </c:pt>
                <c:pt idx="7335">
                  <c:v>1</c:v>
                </c:pt>
                <c:pt idx="7336">
                  <c:v>4</c:v>
                </c:pt>
                <c:pt idx="7337">
                  <c:v>4</c:v>
                </c:pt>
                <c:pt idx="7338">
                  <c:v>2</c:v>
                </c:pt>
                <c:pt idx="7339">
                  <c:v>5</c:v>
                </c:pt>
                <c:pt idx="7340">
                  <c:v>8</c:v>
                </c:pt>
                <c:pt idx="7341">
                  <c:v>2</c:v>
                </c:pt>
                <c:pt idx="7342">
                  <c:v>2</c:v>
                </c:pt>
                <c:pt idx="7343">
                  <c:v>4</c:v>
                </c:pt>
                <c:pt idx="7344">
                  <c:v>2</c:v>
                </c:pt>
                <c:pt idx="7345">
                  <c:v>3</c:v>
                </c:pt>
                <c:pt idx="7346">
                  <c:v>8</c:v>
                </c:pt>
                <c:pt idx="7347">
                  <c:v>2</c:v>
                </c:pt>
                <c:pt idx="7348">
                  <c:v>6</c:v>
                </c:pt>
                <c:pt idx="7349">
                  <c:v>4</c:v>
                </c:pt>
                <c:pt idx="7350">
                  <c:v>3</c:v>
                </c:pt>
                <c:pt idx="7351">
                  <c:v>3</c:v>
                </c:pt>
                <c:pt idx="7352">
                  <c:v>4</c:v>
                </c:pt>
                <c:pt idx="7353">
                  <c:v>1</c:v>
                </c:pt>
                <c:pt idx="7354">
                  <c:v>6</c:v>
                </c:pt>
                <c:pt idx="7355">
                  <c:v>1</c:v>
                </c:pt>
                <c:pt idx="7356">
                  <c:v>1</c:v>
                </c:pt>
                <c:pt idx="7357">
                  <c:v>4</c:v>
                </c:pt>
                <c:pt idx="7358">
                  <c:v>2</c:v>
                </c:pt>
                <c:pt idx="7359">
                  <c:v>4</c:v>
                </c:pt>
                <c:pt idx="7360">
                  <c:v>7</c:v>
                </c:pt>
                <c:pt idx="7361">
                  <c:v>3</c:v>
                </c:pt>
                <c:pt idx="7362">
                  <c:v>6</c:v>
                </c:pt>
                <c:pt idx="7363">
                  <c:v>2</c:v>
                </c:pt>
                <c:pt idx="7364">
                  <c:v>3</c:v>
                </c:pt>
                <c:pt idx="7365">
                  <c:v>4</c:v>
                </c:pt>
                <c:pt idx="7366">
                  <c:v>2</c:v>
                </c:pt>
                <c:pt idx="7367">
                  <c:v>1</c:v>
                </c:pt>
                <c:pt idx="7368">
                  <c:v>3</c:v>
                </c:pt>
                <c:pt idx="7369">
                  <c:v>5</c:v>
                </c:pt>
                <c:pt idx="7370">
                  <c:v>3</c:v>
                </c:pt>
                <c:pt idx="7371">
                  <c:v>0</c:v>
                </c:pt>
                <c:pt idx="7372">
                  <c:v>2</c:v>
                </c:pt>
                <c:pt idx="7373">
                  <c:v>2</c:v>
                </c:pt>
                <c:pt idx="7374">
                  <c:v>4</c:v>
                </c:pt>
                <c:pt idx="7375">
                  <c:v>9</c:v>
                </c:pt>
                <c:pt idx="7376">
                  <c:v>3</c:v>
                </c:pt>
                <c:pt idx="7377">
                  <c:v>3</c:v>
                </c:pt>
                <c:pt idx="7378">
                  <c:v>1</c:v>
                </c:pt>
                <c:pt idx="7379">
                  <c:v>3</c:v>
                </c:pt>
                <c:pt idx="7380">
                  <c:v>2</c:v>
                </c:pt>
                <c:pt idx="7381">
                  <c:v>1</c:v>
                </c:pt>
                <c:pt idx="7382">
                  <c:v>2</c:v>
                </c:pt>
                <c:pt idx="7383">
                  <c:v>3</c:v>
                </c:pt>
                <c:pt idx="7384">
                  <c:v>3</c:v>
                </c:pt>
                <c:pt idx="7385">
                  <c:v>4</c:v>
                </c:pt>
                <c:pt idx="7386">
                  <c:v>3</c:v>
                </c:pt>
                <c:pt idx="7387">
                  <c:v>2</c:v>
                </c:pt>
                <c:pt idx="7388">
                  <c:v>2</c:v>
                </c:pt>
                <c:pt idx="7389">
                  <c:v>1</c:v>
                </c:pt>
                <c:pt idx="7390">
                  <c:v>2</c:v>
                </c:pt>
                <c:pt idx="7391">
                  <c:v>3</c:v>
                </c:pt>
                <c:pt idx="7392">
                  <c:v>4</c:v>
                </c:pt>
                <c:pt idx="7393">
                  <c:v>2</c:v>
                </c:pt>
                <c:pt idx="7394">
                  <c:v>4</c:v>
                </c:pt>
                <c:pt idx="7395">
                  <c:v>3</c:v>
                </c:pt>
                <c:pt idx="7396">
                  <c:v>6</c:v>
                </c:pt>
                <c:pt idx="7397">
                  <c:v>1</c:v>
                </c:pt>
                <c:pt idx="7398">
                  <c:v>3</c:v>
                </c:pt>
                <c:pt idx="7399">
                  <c:v>4</c:v>
                </c:pt>
                <c:pt idx="7400">
                  <c:v>1</c:v>
                </c:pt>
                <c:pt idx="7401">
                  <c:v>3</c:v>
                </c:pt>
                <c:pt idx="7402">
                  <c:v>6</c:v>
                </c:pt>
                <c:pt idx="7403">
                  <c:v>6</c:v>
                </c:pt>
                <c:pt idx="7404">
                  <c:v>5</c:v>
                </c:pt>
                <c:pt idx="7405">
                  <c:v>3</c:v>
                </c:pt>
                <c:pt idx="7406">
                  <c:v>5</c:v>
                </c:pt>
                <c:pt idx="7407">
                  <c:v>4</c:v>
                </c:pt>
                <c:pt idx="7408">
                  <c:v>6</c:v>
                </c:pt>
                <c:pt idx="7409">
                  <c:v>3</c:v>
                </c:pt>
                <c:pt idx="7410">
                  <c:v>2</c:v>
                </c:pt>
                <c:pt idx="7411">
                  <c:v>2</c:v>
                </c:pt>
                <c:pt idx="7412">
                  <c:v>0</c:v>
                </c:pt>
                <c:pt idx="7413">
                  <c:v>4</c:v>
                </c:pt>
                <c:pt idx="7414">
                  <c:v>3</c:v>
                </c:pt>
                <c:pt idx="7415">
                  <c:v>3</c:v>
                </c:pt>
                <c:pt idx="7416">
                  <c:v>2</c:v>
                </c:pt>
                <c:pt idx="7417">
                  <c:v>2</c:v>
                </c:pt>
                <c:pt idx="7418">
                  <c:v>6</c:v>
                </c:pt>
                <c:pt idx="7419">
                  <c:v>1</c:v>
                </c:pt>
                <c:pt idx="7420">
                  <c:v>3</c:v>
                </c:pt>
                <c:pt idx="7421">
                  <c:v>3</c:v>
                </c:pt>
                <c:pt idx="7422">
                  <c:v>0</c:v>
                </c:pt>
                <c:pt idx="7423">
                  <c:v>5</c:v>
                </c:pt>
                <c:pt idx="7424">
                  <c:v>5</c:v>
                </c:pt>
                <c:pt idx="7425">
                  <c:v>6</c:v>
                </c:pt>
                <c:pt idx="7426">
                  <c:v>3</c:v>
                </c:pt>
                <c:pt idx="7427">
                  <c:v>2</c:v>
                </c:pt>
                <c:pt idx="7428">
                  <c:v>4</c:v>
                </c:pt>
                <c:pt idx="7429">
                  <c:v>4</c:v>
                </c:pt>
                <c:pt idx="7430">
                  <c:v>1</c:v>
                </c:pt>
                <c:pt idx="7431">
                  <c:v>6</c:v>
                </c:pt>
                <c:pt idx="7432">
                  <c:v>5</c:v>
                </c:pt>
                <c:pt idx="7433">
                  <c:v>6</c:v>
                </c:pt>
                <c:pt idx="7434">
                  <c:v>3</c:v>
                </c:pt>
                <c:pt idx="7435">
                  <c:v>5</c:v>
                </c:pt>
                <c:pt idx="7436">
                  <c:v>2</c:v>
                </c:pt>
                <c:pt idx="7437">
                  <c:v>6</c:v>
                </c:pt>
                <c:pt idx="7438">
                  <c:v>2</c:v>
                </c:pt>
                <c:pt idx="7439">
                  <c:v>5</c:v>
                </c:pt>
                <c:pt idx="7440">
                  <c:v>12</c:v>
                </c:pt>
                <c:pt idx="7441">
                  <c:v>5</c:v>
                </c:pt>
                <c:pt idx="7442">
                  <c:v>3</c:v>
                </c:pt>
                <c:pt idx="7443">
                  <c:v>7</c:v>
                </c:pt>
                <c:pt idx="7444">
                  <c:v>8</c:v>
                </c:pt>
                <c:pt idx="7445">
                  <c:v>6</c:v>
                </c:pt>
                <c:pt idx="7446">
                  <c:v>5</c:v>
                </c:pt>
                <c:pt idx="7447">
                  <c:v>7</c:v>
                </c:pt>
                <c:pt idx="7448">
                  <c:v>7</c:v>
                </c:pt>
                <c:pt idx="7449">
                  <c:v>10</c:v>
                </c:pt>
                <c:pt idx="7450">
                  <c:v>8</c:v>
                </c:pt>
                <c:pt idx="7451">
                  <c:v>7</c:v>
                </c:pt>
                <c:pt idx="7452">
                  <c:v>3</c:v>
                </c:pt>
                <c:pt idx="7453">
                  <c:v>9</c:v>
                </c:pt>
                <c:pt idx="7454">
                  <c:v>10</c:v>
                </c:pt>
                <c:pt idx="7455">
                  <c:v>3</c:v>
                </c:pt>
                <c:pt idx="7456">
                  <c:v>7</c:v>
                </c:pt>
                <c:pt idx="7457">
                  <c:v>8</c:v>
                </c:pt>
                <c:pt idx="7458">
                  <c:v>8</c:v>
                </c:pt>
                <c:pt idx="7459">
                  <c:v>5</c:v>
                </c:pt>
                <c:pt idx="7460">
                  <c:v>10</c:v>
                </c:pt>
                <c:pt idx="7461">
                  <c:v>5</c:v>
                </c:pt>
                <c:pt idx="7462">
                  <c:v>2</c:v>
                </c:pt>
                <c:pt idx="7463">
                  <c:v>6</c:v>
                </c:pt>
                <c:pt idx="7464">
                  <c:v>11</c:v>
                </c:pt>
                <c:pt idx="7465">
                  <c:v>6</c:v>
                </c:pt>
                <c:pt idx="7466">
                  <c:v>6</c:v>
                </c:pt>
                <c:pt idx="7467">
                  <c:v>7</c:v>
                </c:pt>
                <c:pt idx="7468">
                  <c:v>8</c:v>
                </c:pt>
                <c:pt idx="7469">
                  <c:v>9</c:v>
                </c:pt>
                <c:pt idx="7470">
                  <c:v>4</c:v>
                </c:pt>
                <c:pt idx="7471">
                  <c:v>10</c:v>
                </c:pt>
                <c:pt idx="7472">
                  <c:v>6</c:v>
                </c:pt>
                <c:pt idx="7473">
                  <c:v>0</c:v>
                </c:pt>
                <c:pt idx="7474">
                  <c:v>4</c:v>
                </c:pt>
                <c:pt idx="7475">
                  <c:v>4</c:v>
                </c:pt>
                <c:pt idx="7476">
                  <c:v>11</c:v>
                </c:pt>
                <c:pt idx="7477">
                  <c:v>11</c:v>
                </c:pt>
                <c:pt idx="7478">
                  <c:v>10</c:v>
                </c:pt>
                <c:pt idx="7479">
                  <c:v>11</c:v>
                </c:pt>
                <c:pt idx="7480">
                  <c:v>14</c:v>
                </c:pt>
                <c:pt idx="7481">
                  <c:v>4</c:v>
                </c:pt>
                <c:pt idx="7482">
                  <c:v>10</c:v>
                </c:pt>
                <c:pt idx="7483">
                  <c:v>9</c:v>
                </c:pt>
                <c:pt idx="7484">
                  <c:v>8</c:v>
                </c:pt>
                <c:pt idx="7485">
                  <c:v>10</c:v>
                </c:pt>
                <c:pt idx="7486">
                  <c:v>3</c:v>
                </c:pt>
                <c:pt idx="7487">
                  <c:v>6</c:v>
                </c:pt>
                <c:pt idx="7488">
                  <c:v>5</c:v>
                </c:pt>
                <c:pt idx="7489">
                  <c:v>7</c:v>
                </c:pt>
                <c:pt idx="7490">
                  <c:v>9</c:v>
                </c:pt>
                <c:pt idx="7491">
                  <c:v>8</c:v>
                </c:pt>
                <c:pt idx="7492">
                  <c:v>7</c:v>
                </c:pt>
                <c:pt idx="7493">
                  <c:v>9</c:v>
                </c:pt>
                <c:pt idx="7494">
                  <c:v>10</c:v>
                </c:pt>
                <c:pt idx="7495">
                  <c:v>11</c:v>
                </c:pt>
                <c:pt idx="7496">
                  <c:v>3</c:v>
                </c:pt>
                <c:pt idx="7497">
                  <c:v>10</c:v>
                </c:pt>
                <c:pt idx="7498">
                  <c:v>12</c:v>
                </c:pt>
                <c:pt idx="7499">
                  <c:v>7</c:v>
                </c:pt>
                <c:pt idx="7500">
                  <c:v>4</c:v>
                </c:pt>
                <c:pt idx="7501">
                  <c:v>7</c:v>
                </c:pt>
                <c:pt idx="7502">
                  <c:v>7</c:v>
                </c:pt>
                <c:pt idx="7503">
                  <c:v>15</c:v>
                </c:pt>
                <c:pt idx="7504">
                  <c:v>7</c:v>
                </c:pt>
                <c:pt idx="7505">
                  <c:v>12</c:v>
                </c:pt>
                <c:pt idx="7506">
                  <c:v>9</c:v>
                </c:pt>
                <c:pt idx="7507">
                  <c:v>7</c:v>
                </c:pt>
                <c:pt idx="7508">
                  <c:v>6</c:v>
                </c:pt>
                <c:pt idx="7509">
                  <c:v>6</c:v>
                </c:pt>
                <c:pt idx="7510">
                  <c:v>3</c:v>
                </c:pt>
                <c:pt idx="7511">
                  <c:v>8</c:v>
                </c:pt>
                <c:pt idx="7512">
                  <c:v>11</c:v>
                </c:pt>
                <c:pt idx="7513">
                  <c:v>6</c:v>
                </c:pt>
                <c:pt idx="7514">
                  <c:v>9</c:v>
                </c:pt>
                <c:pt idx="7515">
                  <c:v>8</c:v>
                </c:pt>
                <c:pt idx="7516">
                  <c:v>3</c:v>
                </c:pt>
                <c:pt idx="7517">
                  <c:v>8</c:v>
                </c:pt>
                <c:pt idx="7518">
                  <c:v>9</c:v>
                </c:pt>
                <c:pt idx="7519">
                  <c:v>7</c:v>
                </c:pt>
                <c:pt idx="7520">
                  <c:v>6</c:v>
                </c:pt>
                <c:pt idx="7521">
                  <c:v>16</c:v>
                </c:pt>
                <c:pt idx="7522">
                  <c:v>9</c:v>
                </c:pt>
                <c:pt idx="7523">
                  <c:v>12</c:v>
                </c:pt>
                <c:pt idx="7524">
                  <c:v>5</c:v>
                </c:pt>
                <c:pt idx="7525">
                  <c:v>9</c:v>
                </c:pt>
                <c:pt idx="7526">
                  <c:v>7</c:v>
                </c:pt>
                <c:pt idx="7527">
                  <c:v>7</c:v>
                </c:pt>
                <c:pt idx="7528">
                  <c:v>6</c:v>
                </c:pt>
                <c:pt idx="7529">
                  <c:v>10</c:v>
                </c:pt>
                <c:pt idx="7530">
                  <c:v>9</c:v>
                </c:pt>
                <c:pt idx="7531">
                  <c:v>11</c:v>
                </c:pt>
                <c:pt idx="7532">
                  <c:v>9</c:v>
                </c:pt>
                <c:pt idx="7533">
                  <c:v>9</c:v>
                </c:pt>
                <c:pt idx="7534">
                  <c:v>6</c:v>
                </c:pt>
                <c:pt idx="7535">
                  <c:v>10</c:v>
                </c:pt>
                <c:pt idx="7536">
                  <c:v>11</c:v>
                </c:pt>
                <c:pt idx="7537">
                  <c:v>8</c:v>
                </c:pt>
                <c:pt idx="7538">
                  <c:v>9</c:v>
                </c:pt>
                <c:pt idx="7539">
                  <c:v>7</c:v>
                </c:pt>
                <c:pt idx="7540">
                  <c:v>5</c:v>
                </c:pt>
                <c:pt idx="7541">
                  <c:v>10</c:v>
                </c:pt>
                <c:pt idx="7542">
                  <c:v>8</c:v>
                </c:pt>
                <c:pt idx="7543">
                  <c:v>7</c:v>
                </c:pt>
                <c:pt idx="7544">
                  <c:v>5</c:v>
                </c:pt>
                <c:pt idx="7545">
                  <c:v>8</c:v>
                </c:pt>
                <c:pt idx="7546">
                  <c:v>12</c:v>
                </c:pt>
                <c:pt idx="7547">
                  <c:v>7</c:v>
                </c:pt>
                <c:pt idx="7548">
                  <c:v>5</c:v>
                </c:pt>
                <c:pt idx="7549">
                  <c:v>8</c:v>
                </c:pt>
                <c:pt idx="7550">
                  <c:v>9</c:v>
                </c:pt>
                <c:pt idx="7551">
                  <c:v>0</c:v>
                </c:pt>
                <c:pt idx="7552">
                  <c:v>5</c:v>
                </c:pt>
                <c:pt idx="7553">
                  <c:v>6</c:v>
                </c:pt>
                <c:pt idx="7554">
                  <c:v>3</c:v>
                </c:pt>
                <c:pt idx="7555">
                  <c:v>7</c:v>
                </c:pt>
                <c:pt idx="7556">
                  <c:v>6</c:v>
                </c:pt>
                <c:pt idx="7557">
                  <c:v>5</c:v>
                </c:pt>
                <c:pt idx="7558">
                  <c:v>7</c:v>
                </c:pt>
                <c:pt idx="7559">
                  <c:v>3</c:v>
                </c:pt>
                <c:pt idx="7560">
                  <c:v>8</c:v>
                </c:pt>
                <c:pt idx="7561">
                  <c:v>3</c:v>
                </c:pt>
                <c:pt idx="7562">
                  <c:v>6</c:v>
                </c:pt>
                <c:pt idx="7563">
                  <c:v>3</c:v>
                </c:pt>
                <c:pt idx="7564">
                  <c:v>6</c:v>
                </c:pt>
                <c:pt idx="7565">
                  <c:v>3</c:v>
                </c:pt>
                <c:pt idx="7566">
                  <c:v>2</c:v>
                </c:pt>
                <c:pt idx="7567">
                  <c:v>12</c:v>
                </c:pt>
                <c:pt idx="7568">
                  <c:v>11</c:v>
                </c:pt>
                <c:pt idx="7569">
                  <c:v>3</c:v>
                </c:pt>
                <c:pt idx="7570">
                  <c:v>7</c:v>
                </c:pt>
                <c:pt idx="7571">
                  <c:v>3</c:v>
                </c:pt>
                <c:pt idx="7572">
                  <c:v>5</c:v>
                </c:pt>
                <c:pt idx="7573">
                  <c:v>6</c:v>
                </c:pt>
                <c:pt idx="7574">
                  <c:v>6</c:v>
                </c:pt>
                <c:pt idx="7575">
                  <c:v>7</c:v>
                </c:pt>
                <c:pt idx="7576">
                  <c:v>2</c:v>
                </c:pt>
                <c:pt idx="7577">
                  <c:v>5</c:v>
                </c:pt>
                <c:pt idx="7578">
                  <c:v>7</c:v>
                </c:pt>
                <c:pt idx="7579">
                  <c:v>2</c:v>
                </c:pt>
                <c:pt idx="7580">
                  <c:v>2</c:v>
                </c:pt>
                <c:pt idx="7581">
                  <c:v>4</c:v>
                </c:pt>
                <c:pt idx="7582">
                  <c:v>2</c:v>
                </c:pt>
                <c:pt idx="7583">
                  <c:v>5</c:v>
                </c:pt>
                <c:pt idx="7584">
                  <c:v>3</c:v>
                </c:pt>
                <c:pt idx="7585">
                  <c:v>1</c:v>
                </c:pt>
                <c:pt idx="7586">
                  <c:v>3</c:v>
                </c:pt>
                <c:pt idx="7587">
                  <c:v>3</c:v>
                </c:pt>
                <c:pt idx="7588">
                  <c:v>1</c:v>
                </c:pt>
                <c:pt idx="7589">
                  <c:v>4</c:v>
                </c:pt>
                <c:pt idx="7590">
                  <c:v>2</c:v>
                </c:pt>
                <c:pt idx="7591">
                  <c:v>1</c:v>
                </c:pt>
                <c:pt idx="7592">
                  <c:v>1</c:v>
                </c:pt>
                <c:pt idx="7593">
                  <c:v>3</c:v>
                </c:pt>
                <c:pt idx="7594">
                  <c:v>4</c:v>
                </c:pt>
                <c:pt idx="7595">
                  <c:v>2</c:v>
                </c:pt>
                <c:pt idx="7596">
                  <c:v>2</c:v>
                </c:pt>
                <c:pt idx="7597">
                  <c:v>5</c:v>
                </c:pt>
                <c:pt idx="7598">
                  <c:v>1</c:v>
                </c:pt>
                <c:pt idx="7599">
                  <c:v>3</c:v>
                </c:pt>
                <c:pt idx="7600">
                  <c:v>4</c:v>
                </c:pt>
                <c:pt idx="7601">
                  <c:v>5</c:v>
                </c:pt>
                <c:pt idx="7602">
                  <c:v>1</c:v>
                </c:pt>
                <c:pt idx="7603">
                  <c:v>8</c:v>
                </c:pt>
                <c:pt idx="7604">
                  <c:v>1</c:v>
                </c:pt>
                <c:pt idx="7605">
                  <c:v>4</c:v>
                </c:pt>
                <c:pt idx="7606">
                  <c:v>5</c:v>
                </c:pt>
                <c:pt idx="7607">
                  <c:v>1</c:v>
                </c:pt>
                <c:pt idx="7608">
                  <c:v>2</c:v>
                </c:pt>
                <c:pt idx="7609">
                  <c:v>4</c:v>
                </c:pt>
                <c:pt idx="7610">
                  <c:v>2</c:v>
                </c:pt>
                <c:pt idx="7611">
                  <c:v>3</c:v>
                </c:pt>
                <c:pt idx="7612">
                  <c:v>2</c:v>
                </c:pt>
                <c:pt idx="7613">
                  <c:v>6</c:v>
                </c:pt>
                <c:pt idx="7614">
                  <c:v>5</c:v>
                </c:pt>
                <c:pt idx="7615">
                  <c:v>5</c:v>
                </c:pt>
                <c:pt idx="7616">
                  <c:v>3</c:v>
                </c:pt>
                <c:pt idx="7617">
                  <c:v>4</c:v>
                </c:pt>
                <c:pt idx="7618">
                  <c:v>3</c:v>
                </c:pt>
                <c:pt idx="7619">
                  <c:v>2</c:v>
                </c:pt>
                <c:pt idx="7620">
                  <c:v>3</c:v>
                </c:pt>
                <c:pt idx="7621">
                  <c:v>4</c:v>
                </c:pt>
                <c:pt idx="7622">
                  <c:v>2</c:v>
                </c:pt>
                <c:pt idx="7623">
                  <c:v>5</c:v>
                </c:pt>
                <c:pt idx="7624">
                  <c:v>5</c:v>
                </c:pt>
                <c:pt idx="7625">
                  <c:v>3</c:v>
                </c:pt>
                <c:pt idx="7626">
                  <c:v>10</c:v>
                </c:pt>
                <c:pt idx="7627">
                  <c:v>2</c:v>
                </c:pt>
                <c:pt idx="7628">
                  <c:v>4</c:v>
                </c:pt>
                <c:pt idx="7629">
                  <c:v>2</c:v>
                </c:pt>
                <c:pt idx="7630">
                  <c:v>1</c:v>
                </c:pt>
                <c:pt idx="7631">
                  <c:v>3</c:v>
                </c:pt>
                <c:pt idx="7632">
                  <c:v>2</c:v>
                </c:pt>
                <c:pt idx="7633">
                  <c:v>1</c:v>
                </c:pt>
                <c:pt idx="7634">
                  <c:v>3</c:v>
                </c:pt>
                <c:pt idx="7635">
                  <c:v>2</c:v>
                </c:pt>
                <c:pt idx="7636">
                  <c:v>2</c:v>
                </c:pt>
                <c:pt idx="7637">
                  <c:v>4</c:v>
                </c:pt>
                <c:pt idx="7638">
                  <c:v>4</c:v>
                </c:pt>
                <c:pt idx="7639">
                  <c:v>1</c:v>
                </c:pt>
                <c:pt idx="7640">
                  <c:v>6</c:v>
                </c:pt>
                <c:pt idx="7641">
                  <c:v>3</c:v>
                </c:pt>
                <c:pt idx="7642">
                  <c:v>1</c:v>
                </c:pt>
                <c:pt idx="7643">
                  <c:v>1</c:v>
                </c:pt>
                <c:pt idx="7644">
                  <c:v>2</c:v>
                </c:pt>
                <c:pt idx="7645">
                  <c:v>2</c:v>
                </c:pt>
                <c:pt idx="7646">
                  <c:v>4</c:v>
                </c:pt>
                <c:pt idx="7647">
                  <c:v>5</c:v>
                </c:pt>
                <c:pt idx="7648">
                  <c:v>0</c:v>
                </c:pt>
                <c:pt idx="7649">
                  <c:v>2</c:v>
                </c:pt>
                <c:pt idx="7650">
                  <c:v>2</c:v>
                </c:pt>
                <c:pt idx="7651">
                  <c:v>5</c:v>
                </c:pt>
                <c:pt idx="7652">
                  <c:v>7</c:v>
                </c:pt>
                <c:pt idx="7653">
                  <c:v>8</c:v>
                </c:pt>
                <c:pt idx="7654">
                  <c:v>6</c:v>
                </c:pt>
                <c:pt idx="7655">
                  <c:v>5</c:v>
                </c:pt>
                <c:pt idx="7656">
                  <c:v>3</c:v>
                </c:pt>
                <c:pt idx="7657">
                  <c:v>4</c:v>
                </c:pt>
                <c:pt idx="7658">
                  <c:v>5</c:v>
                </c:pt>
                <c:pt idx="7659">
                  <c:v>4</c:v>
                </c:pt>
                <c:pt idx="7660">
                  <c:v>4</c:v>
                </c:pt>
                <c:pt idx="7661">
                  <c:v>8</c:v>
                </c:pt>
                <c:pt idx="7662">
                  <c:v>1</c:v>
                </c:pt>
                <c:pt idx="7663">
                  <c:v>2</c:v>
                </c:pt>
                <c:pt idx="7664">
                  <c:v>3</c:v>
                </c:pt>
                <c:pt idx="7665">
                  <c:v>5</c:v>
                </c:pt>
                <c:pt idx="7666">
                  <c:v>8</c:v>
                </c:pt>
                <c:pt idx="7667">
                  <c:v>3</c:v>
                </c:pt>
                <c:pt idx="7668">
                  <c:v>5</c:v>
                </c:pt>
                <c:pt idx="7669">
                  <c:v>4</c:v>
                </c:pt>
                <c:pt idx="7670">
                  <c:v>4</c:v>
                </c:pt>
                <c:pt idx="7671">
                  <c:v>8</c:v>
                </c:pt>
                <c:pt idx="7672">
                  <c:v>7</c:v>
                </c:pt>
                <c:pt idx="7673">
                  <c:v>9</c:v>
                </c:pt>
                <c:pt idx="7674">
                  <c:v>4</c:v>
                </c:pt>
                <c:pt idx="7675">
                  <c:v>7</c:v>
                </c:pt>
                <c:pt idx="7676">
                  <c:v>14</c:v>
                </c:pt>
                <c:pt idx="7677">
                  <c:v>11</c:v>
                </c:pt>
                <c:pt idx="7678">
                  <c:v>9</c:v>
                </c:pt>
                <c:pt idx="7679">
                  <c:v>14</c:v>
                </c:pt>
                <c:pt idx="7680">
                  <c:v>9</c:v>
                </c:pt>
                <c:pt idx="7681">
                  <c:v>10</c:v>
                </c:pt>
                <c:pt idx="7682">
                  <c:v>7</c:v>
                </c:pt>
                <c:pt idx="7683">
                  <c:v>9</c:v>
                </c:pt>
                <c:pt idx="7684">
                  <c:v>7</c:v>
                </c:pt>
                <c:pt idx="7685">
                  <c:v>7</c:v>
                </c:pt>
                <c:pt idx="7686">
                  <c:v>9</c:v>
                </c:pt>
                <c:pt idx="7687">
                  <c:v>16</c:v>
                </c:pt>
                <c:pt idx="7688">
                  <c:v>13</c:v>
                </c:pt>
                <c:pt idx="7689">
                  <c:v>10</c:v>
                </c:pt>
                <c:pt idx="7690">
                  <c:v>5</c:v>
                </c:pt>
                <c:pt idx="7691">
                  <c:v>11</c:v>
                </c:pt>
                <c:pt idx="7692">
                  <c:v>13</c:v>
                </c:pt>
                <c:pt idx="7693">
                  <c:v>6</c:v>
                </c:pt>
                <c:pt idx="7694">
                  <c:v>12</c:v>
                </c:pt>
                <c:pt idx="7695">
                  <c:v>12</c:v>
                </c:pt>
                <c:pt idx="7696">
                  <c:v>11</c:v>
                </c:pt>
                <c:pt idx="7697">
                  <c:v>15</c:v>
                </c:pt>
                <c:pt idx="7698">
                  <c:v>10</c:v>
                </c:pt>
                <c:pt idx="7699">
                  <c:v>11</c:v>
                </c:pt>
                <c:pt idx="7700">
                  <c:v>9</c:v>
                </c:pt>
                <c:pt idx="7701">
                  <c:v>18</c:v>
                </c:pt>
                <c:pt idx="7702">
                  <c:v>18</c:v>
                </c:pt>
                <c:pt idx="7703">
                  <c:v>5</c:v>
                </c:pt>
                <c:pt idx="7704">
                  <c:v>15</c:v>
                </c:pt>
                <c:pt idx="7705">
                  <c:v>16</c:v>
                </c:pt>
                <c:pt idx="7706">
                  <c:v>9</c:v>
                </c:pt>
                <c:pt idx="7707">
                  <c:v>17</c:v>
                </c:pt>
                <c:pt idx="7708">
                  <c:v>10</c:v>
                </c:pt>
                <c:pt idx="7709">
                  <c:v>7</c:v>
                </c:pt>
                <c:pt idx="7710">
                  <c:v>13</c:v>
                </c:pt>
                <c:pt idx="7711">
                  <c:v>13</c:v>
                </c:pt>
                <c:pt idx="7712">
                  <c:v>13</c:v>
                </c:pt>
                <c:pt idx="7713">
                  <c:v>10</c:v>
                </c:pt>
                <c:pt idx="7714">
                  <c:v>12</c:v>
                </c:pt>
                <c:pt idx="7715">
                  <c:v>11</c:v>
                </c:pt>
                <c:pt idx="7716">
                  <c:v>5</c:v>
                </c:pt>
                <c:pt idx="7717">
                  <c:v>9</c:v>
                </c:pt>
                <c:pt idx="7718">
                  <c:v>10</c:v>
                </c:pt>
                <c:pt idx="7719">
                  <c:v>8</c:v>
                </c:pt>
                <c:pt idx="7720">
                  <c:v>9</c:v>
                </c:pt>
                <c:pt idx="7721">
                  <c:v>8</c:v>
                </c:pt>
                <c:pt idx="7722">
                  <c:v>3</c:v>
                </c:pt>
                <c:pt idx="7723">
                  <c:v>8</c:v>
                </c:pt>
                <c:pt idx="7724">
                  <c:v>13</c:v>
                </c:pt>
                <c:pt idx="7725">
                  <c:v>5</c:v>
                </c:pt>
                <c:pt idx="7726">
                  <c:v>6</c:v>
                </c:pt>
                <c:pt idx="7727">
                  <c:v>6</c:v>
                </c:pt>
                <c:pt idx="7728">
                  <c:v>10</c:v>
                </c:pt>
                <c:pt idx="7729">
                  <c:v>10</c:v>
                </c:pt>
                <c:pt idx="7730">
                  <c:v>8</c:v>
                </c:pt>
                <c:pt idx="7731">
                  <c:v>7</c:v>
                </c:pt>
                <c:pt idx="7732">
                  <c:v>2</c:v>
                </c:pt>
                <c:pt idx="7733">
                  <c:v>2</c:v>
                </c:pt>
                <c:pt idx="7734">
                  <c:v>4</c:v>
                </c:pt>
                <c:pt idx="7735">
                  <c:v>9</c:v>
                </c:pt>
                <c:pt idx="7736">
                  <c:v>6</c:v>
                </c:pt>
                <c:pt idx="7737">
                  <c:v>3</c:v>
                </c:pt>
                <c:pt idx="7738">
                  <c:v>5</c:v>
                </c:pt>
                <c:pt idx="7739">
                  <c:v>5</c:v>
                </c:pt>
                <c:pt idx="7740">
                  <c:v>2</c:v>
                </c:pt>
                <c:pt idx="7741">
                  <c:v>0</c:v>
                </c:pt>
                <c:pt idx="7742">
                  <c:v>7</c:v>
                </c:pt>
                <c:pt idx="7743">
                  <c:v>7</c:v>
                </c:pt>
                <c:pt idx="7744">
                  <c:v>5</c:v>
                </c:pt>
                <c:pt idx="7745">
                  <c:v>6</c:v>
                </c:pt>
                <c:pt idx="7746">
                  <c:v>9</c:v>
                </c:pt>
                <c:pt idx="7747">
                  <c:v>0</c:v>
                </c:pt>
                <c:pt idx="7748">
                  <c:v>3</c:v>
                </c:pt>
                <c:pt idx="7749">
                  <c:v>3</c:v>
                </c:pt>
                <c:pt idx="7750">
                  <c:v>4</c:v>
                </c:pt>
                <c:pt idx="7751">
                  <c:v>4</c:v>
                </c:pt>
                <c:pt idx="7752">
                  <c:v>4</c:v>
                </c:pt>
                <c:pt idx="7753">
                  <c:v>2</c:v>
                </c:pt>
                <c:pt idx="7754">
                  <c:v>7</c:v>
                </c:pt>
                <c:pt idx="7755">
                  <c:v>3</c:v>
                </c:pt>
                <c:pt idx="7756">
                  <c:v>1</c:v>
                </c:pt>
                <c:pt idx="7757">
                  <c:v>5</c:v>
                </c:pt>
                <c:pt idx="7758">
                  <c:v>5</c:v>
                </c:pt>
                <c:pt idx="7759">
                  <c:v>3</c:v>
                </c:pt>
                <c:pt idx="7760">
                  <c:v>2</c:v>
                </c:pt>
                <c:pt idx="7761">
                  <c:v>1</c:v>
                </c:pt>
                <c:pt idx="7762">
                  <c:v>5</c:v>
                </c:pt>
                <c:pt idx="7763">
                  <c:v>3</c:v>
                </c:pt>
                <c:pt idx="7764">
                  <c:v>5</c:v>
                </c:pt>
                <c:pt idx="7765">
                  <c:v>5</c:v>
                </c:pt>
                <c:pt idx="7766">
                  <c:v>2</c:v>
                </c:pt>
                <c:pt idx="7767">
                  <c:v>1</c:v>
                </c:pt>
                <c:pt idx="7768">
                  <c:v>4</c:v>
                </c:pt>
                <c:pt idx="7769">
                  <c:v>2</c:v>
                </c:pt>
                <c:pt idx="7770">
                  <c:v>1</c:v>
                </c:pt>
                <c:pt idx="7771">
                  <c:v>2</c:v>
                </c:pt>
                <c:pt idx="7772">
                  <c:v>4</c:v>
                </c:pt>
                <c:pt idx="7773">
                  <c:v>0</c:v>
                </c:pt>
                <c:pt idx="7774">
                  <c:v>4</c:v>
                </c:pt>
                <c:pt idx="7775">
                  <c:v>3</c:v>
                </c:pt>
                <c:pt idx="7776">
                  <c:v>3</c:v>
                </c:pt>
                <c:pt idx="7777">
                  <c:v>3</c:v>
                </c:pt>
                <c:pt idx="7778">
                  <c:v>4</c:v>
                </c:pt>
                <c:pt idx="7779">
                  <c:v>3</c:v>
                </c:pt>
                <c:pt idx="7780">
                  <c:v>6</c:v>
                </c:pt>
                <c:pt idx="7781">
                  <c:v>1</c:v>
                </c:pt>
                <c:pt idx="7782">
                  <c:v>5</c:v>
                </c:pt>
                <c:pt idx="7783">
                  <c:v>3</c:v>
                </c:pt>
                <c:pt idx="7784">
                  <c:v>1</c:v>
                </c:pt>
                <c:pt idx="7785">
                  <c:v>1</c:v>
                </c:pt>
                <c:pt idx="7786">
                  <c:v>2</c:v>
                </c:pt>
                <c:pt idx="7787">
                  <c:v>5</c:v>
                </c:pt>
                <c:pt idx="7788">
                  <c:v>0</c:v>
                </c:pt>
                <c:pt idx="7789">
                  <c:v>1</c:v>
                </c:pt>
                <c:pt idx="7790">
                  <c:v>0</c:v>
                </c:pt>
                <c:pt idx="7791">
                  <c:v>1</c:v>
                </c:pt>
                <c:pt idx="7792">
                  <c:v>3</c:v>
                </c:pt>
                <c:pt idx="7793">
                  <c:v>3</c:v>
                </c:pt>
                <c:pt idx="7794">
                  <c:v>4</c:v>
                </c:pt>
                <c:pt idx="7795">
                  <c:v>5</c:v>
                </c:pt>
                <c:pt idx="7796">
                  <c:v>4</c:v>
                </c:pt>
                <c:pt idx="7797">
                  <c:v>4</c:v>
                </c:pt>
                <c:pt idx="7798">
                  <c:v>2</c:v>
                </c:pt>
                <c:pt idx="7799">
                  <c:v>4</c:v>
                </c:pt>
                <c:pt idx="7800">
                  <c:v>2</c:v>
                </c:pt>
                <c:pt idx="7801">
                  <c:v>2</c:v>
                </c:pt>
                <c:pt idx="7802">
                  <c:v>4</c:v>
                </c:pt>
                <c:pt idx="7803">
                  <c:v>1</c:v>
                </c:pt>
                <c:pt idx="7804">
                  <c:v>9</c:v>
                </c:pt>
                <c:pt idx="7805">
                  <c:v>4</c:v>
                </c:pt>
                <c:pt idx="7806">
                  <c:v>3</c:v>
                </c:pt>
                <c:pt idx="7807">
                  <c:v>6</c:v>
                </c:pt>
                <c:pt idx="7808">
                  <c:v>2</c:v>
                </c:pt>
                <c:pt idx="7809">
                  <c:v>1</c:v>
                </c:pt>
                <c:pt idx="7810">
                  <c:v>3</c:v>
                </c:pt>
                <c:pt idx="7811">
                  <c:v>1</c:v>
                </c:pt>
                <c:pt idx="7812">
                  <c:v>0</c:v>
                </c:pt>
                <c:pt idx="7813">
                  <c:v>2</c:v>
                </c:pt>
                <c:pt idx="7814">
                  <c:v>2</c:v>
                </c:pt>
                <c:pt idx="7815">
                  <c:v>1</c:v>
                </c:pt>
                <c:pt idx="7816">
                  <c:v>0</c:v>
                </c:pt>
                <c:pt idx="7817">
                  <c:v>0</c:v>
                </c:pt>
                <c:pt idx="7818">
                  <c:v>1</c:v>
                </c:pt>
                <c:pt idx="7819">
                  <c:v>1</c:v>
                </c:pt>
                <c:pt idx="7820">
                  <c:v>4</c:v>
                </c:pt>
                <c:pt idx="7821">
                  <c:v>2</c:v>
                </c:pt>
                <c:pt idx="7822">
                  <c:v>7</c:v>
                </c:pt>
                <c:pt idx="7823">
                  <c:v>3</c:v>
                </c:pt>
                <c:pt idx="7824">
                  <c:v>4</c:v>
                </c:pt>
                <c:pt idx="7825">
                  <c:v>1</c:v>
                </c:pt>
                <c:pt idx="7826">
                  <c:v>3</c:v>
                </c:pt>
                <c:pt idx="7827">
                  <c:v>4</c:v>
                </c:pt>
                <c:pt idx="7828">
                  <c:v>5</c:v>
                </c:pt>
                <c:pt idx="7829">
                  <c:v>1</c:v>
                </c:pt>
                <c:pt idx="7830">
                  <c:v>3</c:v>
                </c:pt>
                <c:pt idx="7831">
                  <c:v>3</c:v>
                </c:pt>
                <c:pt idx="7832">
                  <c:v>2</c:v>
                </c:pt>
                <c:pt idx="7833">
                  <c:v>4</c:v>
                </c:pt>
                <c:pt idx="7834">
                  <c:v>2</c:v>
                </c:pt>
                <c:pt idx="7835">
                  <c:v>4</c:v>
                </c:pt>
                <c:pt idx="7836">
                  <c:v>4</c:v>
                </c:pt>
                <c:pt idx="7837">
                  <c:v>1</c:v>
                </c:pt>
                <c:pt idx="7838">
                  <c:v>2</c:v>
                </c:pt>
                <c:pt idx="7839">
                  <c:v>1</c:v>
                </c:pt>
                <c:pt idx="7840">
                  <c:v>1</c:v>
                </c:pt>
                <c:pt idx="7841">
                  <c:v>3</c:v>
                </c:pt>
                <c:pt idx="7842">
                  <c:v>2</c:v>
                </c:pt>
                <c:pt idx="7843">
                  <c:v>0</c:v>
                </c:pt>
                <c:pt idx="7844">
                  <c:v>1</c:v>
                </c:pt>
                <c:pt idx="7845">
                  <c:v>1</c:v>
                </c:pt>
                <c:pt idx="7846">
                  <c:v>4</c:v>
                </c:pt>
                <c:pt idx="7847">
                  <c:v>2</c:v>
                </c:pt>
                <c:pt idx="7848">
                  <c:v>2</c:v>
                </c:pt>
                <c:pt idx="7849">
                  <c:v>1</c:v>
                </c:pt>
                <c:pt idx="7850">
                  <c:v>1</c:v>
                </c:pt>
                <c:pt idx="7851">
                  <c:v>3</c:v>
                </c:pt>
                <c:pt idx="7852">
                  <c:v>2</c:v>
                </c:pt>
                <c:pt idx="7853">
                  <c:v>1</c:v>
                </c:pt>
                <c:pt idx="7854">
                  <c:v>3</c:v>
                </c:pt>
                <c:pt idx="7855">
                  <c:v>1</c:v>
                </c:pt>
                <c:pt idx="7856">
                  <c:v>1</c:v>
                </c:pt>
                <c:pt idx="7857">
                  <c:v>2</c:v>
                </c:pt>
                <c:pt idx="7858">
                  <c:v>2</c:v>
                </c:pt>
                <c:pt idx="7859">
                  <c:v>3</c:v>
                </c:pt>
                <c:pt idx="7860">
                  <c:v>2</c:v>
                </c:pt>
                <c:pt idx="7861">
                  <c:v>3</c:v>
                </c:pt>
                <c:pt idx="7862">
                  <c:v>3</c:v>
                </c:pt>
                <c:pt idx="7863">
                  <c:v>1</c:v>
                </c:pt>
                <c:pt idx="7864">
                  <c:v>3</c:v>
                </c:pt>
                <c:pt idx="7865">
                  <c:v>3</c:v>
                </c:pt>
                <c:pt idx="7866">
                  <c:v>2</c:v>
                </c:pt>
                <c:pt idx="7867">
                  <c:v>3</c:v>
                </c:pt>
                <c:pt idx="7868">
                  <c:v>1</c:v>
                </c:pt>
                <c:pt idx="7869">
                  <c:v>1</c:v>
                </c:pt>
                <c:pt idx="7870">
                  <c:v>2</c:v>
                </c:pt>
                <c:pt idx="7871">
                  <c:v>2</c:v>
                </c:pt>
                <c:pt idx="7872">
                  <c:v>3</c:v>
                </c:pt>
                <c:pt idx="7873">
                  <c:v>2</c:v>
                </c:pt>
                <c:pt idx="7874">
                  <c:v>5</c:v>
                </c:pt>
                <c:pt idx="7875">
                  <c:v>1</c:v>
                </c:pt>
                <c:pt idx="7876">
                  <c:v>3</c:v>
                </c:pt>
                <c:pt idx="7877">
                  <c:v>7</c:v>
                </c:pt>
                <c:pt idx="7878">
                  <c:v>4</c:v>
                </c:pt>
                <c:pt idx="7879">
                  <c:v>7</c:v>
                </c:pt>
                <c:pt idx="7880">
                  <c:v>2</c:v>
                </c:pt>
                <c:pt idx="7881">
                  <c:v>3</c:v>
                </c:pt>
                <c:pt idx="7882">
                  <c:v>2</c:v>
                </c:pt>
                <c:pt idx="7883">
                  <c:v>1</c:v>
                </c:pt>
                <c:pt idx="7884">
                  <c:v>0</c:v>
                </c:pt>
                <c:pt idx="7885">
                  <c:v>4</c:v>
                </c:pt>
                <c:pt idx="7886">
                  <c:v>0</c:v>
                </c:pt>
                <c:pt idx="7887">
                  <c:v>3</c:v>
                </c:pt>
                <c:pt idx="7888">
                  <c:v>0</c:v>
                </c:pt>
                <c:pt idx="7889">
                  <c:v>3</c:v>
                </c:pt>
                <c:pt idx="7890">
                  <c:v>3</c:v>
                </c:pt>
                <c:pt idx="7891">
                  <c:v>3</c:v>
                </c:pt>
                <c:pt idx="7892">
                  <c:v>3</c:v>
                </c:pt>
                <c:pt idx="7893">
                  <c:v>2</c:v>
                </c:pt>
                <c:pt idx="7894">
                  <c:v>0</c:v>
                </c:pt>
                <c:pt idx="7895">
                  <c:v>2</c:v>
                </c:pt>
                <c:pt idx="7896">
                  <c:v>2</c:v>
                </c:pt>
                <c:pt idx="7897">
                  <c:v>5</c:v>
                </c:pt>
                <c:pt idx="7898">
                  <c:v>1</c:v>
                </c:pt>
                <c:pt idx="7899">
                  <c:v>0</c:v>
                </c:pt>
                <c:pt idx="7900">
                  <c:v>4</c:v>
                </c:pt>
                <c:pt idx="7901">
                  <c:v>4</c:v>
                </c:pt>
                <c:pt idx="7902">
                  <c:v>2</c:v>
                </c:pt>
                <c:pt idx="7903">
                  <c:v>2</c:v>
                </c:pt>
                <c:pt idx="7904">
                  <c:v>0</c:v>
                </c:pt>
                <c:pt idx="7905">
                  <c:v>4</c:v>
                </c:pt>
                <c:pt idx="7906">
                  <c:v>5</c:v>
                </c:pt>
                <c:pt idx="7907">
                  <c:v>1</c:v>
                </c:pt>
                <c:pt idx="7908">
                  <c:v>6</c:v>
                </c:pt>
                <c:pt idx="7909">
                  <c:v>0</c:v>
                </c:pt>
                <c:pt idx="7910">
                  <c:v>3</c:v>
                </c:pt>
                <c:pt idx="7911">
                  <c:v>2</c:v>
                </c:pt>
                <c:pt idx="7912">
                  <c:v>1</c:v>
                </c:pt>
                <c:pt idx="7913">
                  <c:v>4</c:v>
                </c:pt>
                <c:pt idx="7914">
                  <c:v>3</c:v>
                </c:pt>
                <c:pt idx="7915">
                  <c:v>3</c:v>
                </c:pt>
                <c:pt idx="7916">
                  <c:v>3</c:v>
                </c:pt>
                <c:pt idx="7917">
                  <c:v>0</c:v>
                </c:pt>
                <c:pt idx="7918">
                  <c:v>4</c:v>
                </c:pt>
                <c:pt idx="7919">
                  <c:v>4</c:v>
                </c:pt>
                <c:pt idx="7920">
                  <c:v>1</c:v>
                </c:pt>
                <c:pt idx="7921">
                  <c:v>1</c:v>
                </c:pt>
                <c:pt idx="7922">
                  <c:v>5</c:v>
                </c:pt>
                <c:pt idx="7923">
                  <c:v>1</c:v>
                </c:pt>
                <c:pt idx="7924">
                  <c:v>1</c:v>
                </c:pt>
                <c:pt idx="7925">
                  <c:v>0</c:v>
                </c:pt>
                <c:pt idx="7926">
                  <c:v>0</c:v>
                </c:pt>
                <c:pt idx="7927">
                  <c:v>2</c:v>
                </c:pt>
                <c:pt idx="7928">
                  <c:v>3</c:v>
                </c:pt>
                <c:pt idx="7929">
                  <c:v>2</c:v>
                </c:pt>
                <c:pt idx="7930">
                  <c:v>3</c:v>
                </c:pt>
                <c:pt idx="7931">
                  <c:v>2</c:v>
                </c:pt>
                <c:pt idx="7932">
                  <c:v>0</c:v>
                </c:pt>
                <c:pt idx="7933">
                  <c:v>1</c:v>
                </c:pt>
                <c:pt idx="7934">
                  <c:v>4</c:v>
                </c:pt>
                <c:pt idx="7935">
                  <c:v>2</c:v>
                </c:pt>
                <c:pt idx="7936">
                  <c:v>4</c:v>
                </c:pt>
                <c:pt idx="7937">
                  <c:v>9</c:v>
                </c:pt>
                <c:pt idx="7938">
                  <c:v>2</c:v>
                </c:pt>
                <c:pt idx="7939">
                  <c:v>3</c:v>
                </c:pt>
                <c:pt idx="7940">
                  <c:v>1</c:v>
                </c:pt>
                <c:pt idx="7941">
                  <c:v>4</c:v>
                </c:pt>
                <c:pt idx="7942">
                  <c:v>3</c:v>
                </c:pt>
                <c:pt idx="7943">
                  <c:v>4</c:v>
                </c:pt>
                <c:pt idx="7944">
                  <c:v>2</c:v>
                </c:pt>
                <c:pt idx="7945">
                  <c:v>5</c:v>
                </c:pt>
                <c:pt idx="7946">
                  <c:v>3</c:v>
                </c:pt>
                <c:pt idx="7947">
                  <c:v>3</c:v>
                </c:pt>
                <c:pt idx="7948">
                  <c:v>2</c:v>
                </c:pt>
                <c:pt idx="7949">
                  <c:v>5</c:v>
                </c:pt>
                <c:pt idx="7950">
                  <c:v>7</c:v>
                </c:pt>
                <c:pt idx="7951">
                  <c:v>2</c:v>
                </c:pt>
                <c:pt idx="7952">
                  <c:v>1</c:v>
                </c:pt>
                <c:pt idx="7953">
                  <c:v>0</c:v>
                </c:pt>
                <c:pt idx="7954">
                  <c:v>2</c:v>
                </c:pt>
                <c:pt idx="7955">
                  <c:v>2</c:v>
                </c:pt>
                <c:pt idx="7956">
                  <c:v>3</c:v>
                </c:pt>
                <c:pt idx="7957">
                  <c:v>4</c:v>
                </c:pt>
                <c:pt idx="7958">
                  <c:v>2</c:v>
                </c:pt>
                <c:pt idx="7959">
                  <c:v>3</c:v>
                </c:pt>
                <c:pt idx="7960">
                  <c:v>2</c:v>
                </c:pt>
                <c:pt idx="7961">
                  <c:v>1</c:v>
                </c:pt>
                <c:pt idx="7962">
                  <c:v>2</c:v>
                </c:pt>
                <c:pt idx="7963">
                  <c:v>1</c:v>
                </c:pt>
                <c:pt idx="7964">
                  <c:v>1</c:v>
                </c:pt>
                <c:pt idx="7965">
                  <c:v>0</c:v>
                </c:pt>
                <c:pt idx="7966">
                  <c:v>0</c:v>
                </c:pt>
                <c:pt idx="7967">
                  <c:v>2</c:v>
                </c:pt>
                <c:pt idx="7968">
                  <c:v>1</c:v>
                </c:pt>
                <c:pt idx="7969">
                  <c:v>3</c:v>
                </c:pt>
                <c:pt idx="7970">
                  <c:v>1</c:v>
                </c:pt>
                <c:pt idx="7971">
                  <c:v>2</c:v>
                </c:pt>
                <c:pt idx="7972">
                  <c:v>1</c:v>
                </c:pt>
                <c:pt idx="7973">
                  <c:v>1</c:v>
                </c:pt>
                <c:pt idx="7974">
                  <c:v>3</c:v>
                </c:pt>
                <c:pt idx="7975">
                  <c:v>4</c:v>
                </c:pt>
                <c:pt idx="7976">
                  <c:v>0</c:v>
                </c:pt>
                <c:pt idx="7977">
                  <c:v>3</c:v>
                </c:pt>
                <c:pt idx="7978">
                  <c:v>2</c:v>
                </c:pt>
                <c:pt idx="7979">
                  <c:v>3</c:v>
                </c:pt>
                <c:pt idx="7980">
                  <c:v>0</c:v>
                </c:pt>
                <c:pt idx="7981">
                  <c:v>4</c:v>
                </c:pt>
                <c:pt idx="7982">
                  <c:v>2</c:v>
                </c:pt>
                <c:pt idx="7983">
                  <c:v>5</c:v>
                </c:pt>
                <c:pt idx="7984">
                  <c:v>1</c:v>
                </c:pt>
                <c:pt idx="7985">
                  <c:v>1</c:v>
                </c:pt>
                <c:pt idx="7986">
                  <c:v>2</c:v>
                </c:pt>
                <c:pt idx="7987">
                  <c:v>4</c:v>
                </c:pt>
                <c:pt idx="7988">
                  <c:v>5</c:v>
                </c:pt>
                <c:pt idx="7989">
                  <c:v>4</c:v>
                </c:pt>
                <c:pt idx="7990">
                  <c:v>2</c:v>
                </c:pt>
                <c:pt idx="7991">
                  <c:v>3</c:v>
                </c:pt>
                <c:pt idx="7992">
                  <c:v>0</c:v>
                </c:pt>
                <c:pt idx="7993">
                  <c:v>3</c:v>
                </c:pt>
                <c:pt idx="7994">
                  <c:v>4</c:v>
                </c:pt>
                <c:pt idx="7995">
                  <c:v>1</c:v>
                </c:pt>
                <c:pt idx="7996">
                  <c:v>2</c:v>
                </c:pt>
                <c:pt idx="7997">
                  <c:v>0</c:v>
                </c:pt>
                <c:pt idx="7998">
                  <c:v>2</c:v>
                </c:pt>
                <c:pt idx="7999">
                  <c:v>4</c:v>
                </c:pt>
                <c:pt idx="8000">
                  <c:v>6</c:v>
                </c:pt>
                <c:pt idx="8001">
                  <c:v>2</c:v>
                </c:pt>
                <c:pt idx="8002">
                  <c:v>2</c:v>
                </c:pt>
                <c:pt idx="8003">
                  <c:v>1</c:v>
                </c:pt>
                <c:pt idx="8004">
                  <c:v>3</c:v>
                </c:pt>
                <c:pt idx="8005">
                  <c:v>4</c:v>
                </c:pt>
                <c:pt idx="8006">
                  <c:v>1</c:v>
                </c:pt>
                <c:pt idx="8007">
                  <c:v>3</c:v>
                </c:pt>
                <c:pt idx="8008">
                  <c:v>0</c:v>
                </c:pt>
                <c:pt idx="8009">
                  <c:v>2</c:v>
                </c:pt>
                <c:pt idx="8010">
                  <c:v>4</c:v>
                </c:pt>
                <c:pt idx="8011">
                  <c:v>3</c:v>
                </c:pt>
                <c:pt idx="8012">
                  <c:v>3</c:v>
                </c:pt>
                <c:pt idx="8013">
                  <c:v>3</c:v>
                </c:pt>
                <c:pt idx="8014">
                  <c:v>3</c:v>
                </c:pt>
                <c:pt idx="8015">
                  <c:v>1</c:v>
                </c:pt>
                <c:pt idx="8016">
                  <c:v>3</c:v>
                </c:pt>
                <c:pt idx="8017">
                  <c:v>1</c:v>
                </c:pt>
                <c:pt idx="8018">
                  <c:v>2</c:v>
                </c:pt>
                <c:pt idx="8019">
                  <c:v>2</c:v>
                </c:pt>
                <c:pt idx="8020">
                  <c:v>1</c:v>
                </c:pt>
                <c:pt idx="8021">
                  <c:v>3</c:v>
                </c:pt>
                <c:pt idx="8022">
                  <c:v>1</c:v>
                </c:pt>
                <c:pt idx="8023">
                  <c:v>1</c:v>
                </c:pt>
                <c:pt idx="8024">
                  <c:v>2</c:v>
                </c:pt>
                <c:pt idx="8025">
                  <c:v>4</c:v>
                </c:pt>
                <c:pt idx="8026">
                  <c:v>0</c:v>
                </c:pt>
                <c:pt idx="8027">
                  <c:v>2</c:v>
                </c:pt>
                <c:pt idx="8028">
                  <c:v>1</c:v>
                </c:pt>
                <c:pt idx="8029">
                  <c:v>2</c:v>
                </c:pt>
                <c:pt idx="8030">
                  <c:v>0</c:v>
                </c:pt>
                <c:pt idx="8031">
                  <c:v>1</c:v>
                </c:pt>
                <c:pt idx="8032">
                  <c:v>0</c:v>
                </c:pt>
                <c:pt idx="8033">
                  <c:v>3</c:v>
                </c:pt>
                <c:pt idx="8034">
                  <c:v>3</c:v>
                </c:pt>
                <c:pt idx="8035">
                  <c:v>7</c:v>
                </c:pt>
                <c:pt idx="8036">
                  <c:v>1</c:v>
                </c:pt>
                <c:pt idx="8037">
                  <c:v>3</c:v>
                </c:pt>
                <c:pt idx="8038">
                  <c:v>2</c:v>
                </c:pt>
                <c:pt idx="8039">
                  <c:v>3</c:v>
                </c:pt>
                <c:pt idx="8040">
                  <c:v>2</c:v>
                </c:pt>
                <c:pt idx="8041">
                  <c:v>1</c:v>
                </c:pt>
                <c:pt idx="8042">
                  <c:v>0</c:v>
                </c:pt>
                <c:pt idx="8043">
                  <c:v>2</c:v>
                </c:pt>
                <c:pt idx="8044">
                  <c:v>1</c:v>
                </c:pt>
                <c:pt idx="8045">
                  <c:v>2</c:v>
                </c:pt>
                <c:pt idx="8046">
                  <c:v>1</c:v>
                </c:pt>
                <c:pt idx="8047">
                  <c:v>2</c:v>
                </c:pt>
                <c:pt idx="8048">
                  <c:v>1</c:v>
                </c:pt>
                <c:pt idx="8049">
                  <c:v>1</c:v>
                </c:pt>
                <c:pt idx="8050">
                  <c:v>1</c:v>
                </c:pt>
                <c:pt idx="8051">
                  <c:v>2</c:v>
                </c:pt>
                <c:pt idx="8052">
                  <c:v>1</c:v>
                </c:pt>
                <c:pt idx="8053">
                  <c:v>1</c:v>
                </c:pt>
                <c:pt idx="8054">
                  <c:v>2</c:v>
                </c:pt>
                <c:pt idx="8055">
                  <c:v>2</c:v>
                </c:pt>
                <c:pt idx="8056">
                  <c:v>1</c:v>
                </c:pt>
                <c:pt idx="8057">
                  <c:v>5</c:v>
                </c:pt>
                <c:pt idx="8058">
                  <c:v>2</c:v>
                </c:pt>
                <c:pt idx="8059">
                  <c:v>3</c:v>
                </c:pt>
                <c:pt idx="8060">
                  <c:v>3</c:v>
                </c:pt>
                <c:pt idx="8061">
                  <c:v>5</c:v>
                </c:pt>
                <c:pt idx="8062">
                  <c:v>7</c:v>
                </c:pt>
                <c:pt idx="8063">
                  <c:v>2</c:v>
                </c:pt>
                <c:pt idx="8064">
                  <c:v>4</c:v>
                </c:pt>
                <c:pt idx="8065">
                  <c:v>2</c:v>
                </c:pt>
                <c:pt idx="8066">
                  <c:v>2</c:v>
                </c:pt>
                <c:pt idx="8067">
                  <c:v>1</c:v>
                </c:pt>
                <c:pt idx="8068">
                  <c:v>0</c:v>
                </c:pt>
                <c:pt idx="8069">
                  <c:v>3</c:v>
                </c:pt>
                <c:pt idx="8070">
                  <c:v>2</c:v>
                </c:pt>
                <c:pt idx="8071">
                  <c:v>1</c:v>
                </c:pt>
                <c:pt idx="8072">
                  <c:v>0</c:v>
                </c:pt>
                <c:pt idx="8073">
                  <c:v>2</c:v>
                </c:pt>
                <c:pt idx="8074">
                  <c:v>2</c:v>
                </c:pt>
                <c:pt idx="8075">
                  <c:v>0</c:v>
                </c:pt>
                <c:pt idx="8076">
                  <c:v>0</c:v>
                </c:pt>
                <c:pt idx="8077">
                  <c:v>1</c:v>
                </c:pt>
                <c:pt idx="8078">
                  <c:v>2</c:v>
                </c:pt>
                <c:pt idx="8079">
                  <c:v>2</c:v>
                </c:pt>
                <c:pt idx="8080">
                  <c:v>0</c:v>
                </c:pt>
                <c:pt idx="8081">
                  <c:v>2</c:v>
                </c:pt>
                <c:pt idx="8082">
                  <c:v>3</c:v>
                </c:pt>
                <c:pt idx="8083">
                  <c:v>1</c:v>
                </c:pt>
                <c:pt idx="8084">
                  <c:v>5</c:v>
                </c:pt>
                <c:pt idx="8085">
                  <c:v>3</c:v>
                </c:pt>
                <c:pt idx="8086">
                  <c:v>1</c:v>
                </c:pt>
                <c:pt idx="8087">
                  <c:v>6</c:v>
                </c:pt>
                <c:pt idx="8088">
                  <c:v>1</c:v>
                </c:pt>
                <c:pt idx="8089">
                  <c:v>0</c:v>
                </c:pt>
                <c:pt idx="8090">
                  <c:v>2</c:v>
                </c:pt>
                <c:pt idx="8091">
                  <c:v>3</c:v>
                </c:pt>
                <c:pt idx="8092">
                  <c:v>1</c:v>
                </c:pt>
                <c:pt idx="8093">
                  <c:v>1</c:v>
                </c:pt>
                <c:pt idx="8094">
                  <c:v>4</c:v>
                </c:pt>
                <c:pt idx="8095">
                  <c:v>2</c:v>
                </c:pt>
                <c:pt idx="8096">
                  <c:v>0</c:v>
                </c:pt>
                <c:pt idx="8097">
                  <c:v>2</c:v>
                </c:pt>
                <c:pt idx="8098">
                  <c:v>4</c:v>
                </c:pt>
                <c:pt idx="8099">
                  <c:v>1</c:v>
                </c:pt>
                <c:pt idx="8100">
                  <c:v>3</c:v>
                </c:pt>
                <c:pt idx="8101">
                  <c:v>3</c:v>
                </c:pt>
                <c:pt idx="8102">
                  <c:v>4</c:v>
                </c:pt>
                <c:pt idx="8103">
                  <c:v>3</c:v>
                </c:pt>
                <c:pt idx="8104">
                  <c:v>0</c:v>
                </c:pt>
                <c:pt idx="8105">
                  <c:v>1</c:v>
                </c:pt>
                <c:pt idx="8106">
                  <c:v>3</c:v>
                </c:pt>
                <c:pt idx="8107">
                  <c:v>3</c:v>
                </c:pt>
                <c:pt idx="8108">
                  <c:v>3</c:v>
                </c:pt>
                <c:pt idx="8109">
                  <c:v>3</c:v>
                </c:pt>
                <c:pt idx="8110">
                  <c:v>0</c:v>
                </c:pt>
                <c:pt idx="8111">
                  <c:v>2</c:v>
                </c:pt>
                <c:pt idx="8112">
                  <c:v>3</c:v>
                </c:pt>
                <c:pt idx="8113">
                  <c:v>2</c:v>
                </c:pt>
                <c:pt idx="8114">
                  <c:v>1</c:v>
                </c:pt>
                <c:pt idx="8115">
                  <c:v>1</c:v>
                </c:pt>
                <c:pt idx="8116">
                  <c:v>2</c:v>
                </c:pt>
                <c:pt idx="8117">
                  <c:v>5</c:v>
                </c:pt>
                <c:pt idx="8118">
                  <c:v>1</c:v>
                </c:pt>
                <c:pt idx="8119">
                  <c:v>2</c:v>
                </c:pt>
                <c:pt idx="8120">
                  <c:v>3</c:v>
                </c:pt>
                <c:pt idx="8121">
                  <c:v>3</c:v>
                </c:pt>
                <c:pt idx="8122">
                  <c:v>2</c:v>
                </c:pt>
                <c:pt idx="8123">
                  <c:v>5</c:v>
                </c:pt>
                <c:pt idx="8124">
                  <c:v>2</c:v>
                </c:pt>
                <c:pt idx="8125">
                  <c:v>3</c:v>
                </c:pt>
                <c:pt idx="8126">
                  <c:v>7</c:v>
                </c:pt>
                <c:pt idx="8127">
                  <c:v>2</c:v>
                </c:pt>
                <c:pt idx="8128">
                  <c:v>4</c:v>
                </c:pt>
                <c:pt idx="8129">
                  <c:v>3</c:v>
                </c:pt>
                <c:pt idx="8130">
                  <c:v>1</c:v>
                </c:pt>
                <c:pt idx="8131">
                  <c:v>1</c:v>
                </c:pt>
                <c:pt idx="8132">
                  <c:v>1</c:v>
                </c:pt>
                <c:pt idx="8133">
                  <c:v>2</c:v>
                </c:pt>
                <c:pt idx="8134">
                  <c:v>3</c:v>
                </c:pt>
                <c:pt idx="8135">
                  <c:v>1</c:v>
                </c:pt>
                <c:pt idx="8136">
                  <c:v>2</c:v>
                </c:pt>
                <c:pt idx="8137">
                  <c:v>1</c:v>
                </c:pt>
                <c:pt idx="8138">
                  <c:v>1</c:v>
                </c:pt>
                <c:pt idx="8139">
                  <c:v>6</c:v>
                </c:pt>
                <c:pt idx="8140">
                  <c:v>1</c:v>
                </c:pt>
                <c:pt idx="8141">
                  <c:v>1</c:v>
                </c:pt>
                <c:pt idx="8142">
                  <c:v>4</c:v>
                </c:pt>
                <c:pt idx="8143">
                  <c:v>4</c:v>
                </c:pt>
                <c:pt idx="8144">
                  <c:v>2</c:v>
                </c:pt>
                <c:pt idx="8145">
                  <c:v>4</c:v>
                </c:pt>
                <c:pt idx="8146">
                  <c:v>2</c:v>
                </c:pt>
                <c:pt idx="8147">
                  <c:v>4</c:v>
                </c:pt>
                <c:pt idx="8148">
                  <c:v>4</c:v>
                </c:pt>
                <c:pt idx="8149">
                  <c:v>1</c:v>
                </c:pt>
                <c:pt idx="8150">
                  <c:v>4</c:v>
                </c:pt>
                <c:pt idx="8151">
                  <c:v>4</c:v>
                </c:pt>
                <c:pt idx="8152">
                  <c:v>2</c:v>
                </c:pt>
                <c:pt idx="8153">
                  <c:v>5</c:v>
                </c:pt>
                <c:pt idx="8154">
                  <c:v>3</c:v>
                </c:pt>
                <c:pt idx="8155">
                  <c:v>2</c:v>
                </c:pt>
                <c:pt idx="8156">
                  <c:v>3</c:v>
                </c:pt>
                <c:pt idx="8157">
                  <c:v>2</c:v>
                </c:pt>
                <c:pt idx="8158">
                  <c:v>4</c:v>
                </c:pt>
                <c:pt idx="8159">
                  <c:v>1</c:v>
                </c:pt>
                <c:pt idx="8160">
                  <c:v>2</c:v>
                </c:pt>
                <c:pt idx="8161">
                  <c:v>1</c:v>
                </c:pt>
                <c:pt idx="8162">
                  <c:v>3</c:v>
                </c:pt>
                <c:pt idx="8163">
                  <c:v>3</c:v>
                </c:pt>
                <c:pt idx="8164">
                  <c:v>0</c:v>
                </c:pt>
                <c:pt idx="8165">
                  <c:v>1</c:v>
                </c:pt>
                <c:pt idx="8166">
                  <c:v>1</c:v>
                </c:pt>
                <c:pt idx="8167">
                  <c:v>1</c:v>
                </c:pt>
                <c:pt idx="8168">
                  <c:v>1</c:v>
                </c:pt>
                <c:pt idx="8169">
                  <c:v>0</c:v>
                </c:pt>
                <c:pt idx="8170">
                  <c:v>1</c:v>
                </c:pt>
                <c:pt idx="8171">
                  <c:v>3</c:v>
                </c:pt>
                <c:pt idx="8172">
                  <c:v>2</c:v>
                </c:pt>
                <c:pt idx="8173">
                  <c:v>1</c:v>
                </c:pt>
                <c:pt idx="8174">
                  <c:v>4</c:v>
                </c:pt>
                <c:pt idx="8175">
                  <c:v>3</c:v>
                </c:pt>
                <c:pt idx="8176">
                  <c:v>1</c:v>
                </c:pt>
                <c:pt idx="8177">
                  <c:v>2</c:v>
                </c:pt>
                <c:pt idx="8178">
                  <c:v>2</c:v>
                </c:pt>
                <c:pt idx="8179">
                  <c:v>3</c:v>
                </c:pt>
                <c:pt idx="8180">
                  <c:v>1</c:v>
                </c:pt>
                <c:pt idx="8181">
                  <c:v>2</c:v>
                </c:pt>
                <c:pt idx="8182">
                  <c:v>5</c:v>
                </c:pt>
                <c:pt idx="8183">
                  <c:v>3</c:v>
                </c:pt>
                <c:pt idx="8184">
                  <c:v>4</c:v>
                </c:pt>
                <c:pt idx="8185">
                  <c:v>2</c:v>
                </c:pt>
                <c:pt idx="8186">
                  <c:v>3</c:v>
                </c:pt>
                <c:pt idx="8187">
                  <c:v>1</c:v>
                </c:pt>
                <c:pt idx="8188">
                  <c:v>0</c:v>
                </c:pt>
                <c:pt idx="8189">
                  <c:v>1</c:v>
                </c:pt>
                <c:pt idx="8190">
                  <c:v>4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06AC-4C20-A263-06A467A64D7E}"/>
            </c:ext>
          </c:extLst>
        </c:ser>
        <c:ser>
          <c:idx val="3"/>
          <c:order val="1"/>
          <c:tx>
            <c:v>1.22E-07</c:v>
          </c:tx>
          <c:spPr>
            <a:ln w="6350">
              <a:solidFill>
                <a:schemeClr val="accent6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Sheet2!$J$4:$J$8196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693</c:v>
                </c:pt>
                <c:pt idx="21">
                  <c:v>816</c:v>
                </c:pt>
                <c:pt idx="22">
                  <c:v>869</c:v>
                </c:pt>
                <c:pt idx="23">
                  <c:v>977</c:v>
                </c:pt>
                <c:pt idx="24">
                  <c:v>1125</c:v>
                </c:pt>
                <c:pt idx="25">
                  <c:v>1360</c:v>
                </c:pt>
                <c:pt idx="26">
                  <c:v>1746</c:v>
                </c:pt>
                <c:pt idx="27">
                  <c:v>2238</c:v>
                </c:pt>
                <c:pt idx="28">
                  <c:v>2806</c:v>
                </c:pt>
                <c:pt idx="29">
                  <c:v>3448</c:v>
                </c:pt>
                <c:pt idx="30">
                  <c:v>4124</c:v>
                </c:pt>
                <c:pt idx="31">
                  <c:v>4478</c:v>
                </c:pt>
                <c:pt idx="32">
                  <c:v>4975</c:v>
                </c:pt>
                <c:pt idx="33">
                  <c:v>5453</c:v>
                </c:pt>
                <c:pt idx="34">
                  <c:v>5792</c:v>
                </c:pt>
                <c:pt idx="35">
                  <c:v>6199</c:v>
                </c:pt>
                <c:pt idx="36">
                  <c:v>6472</c:v>
                </c:pt>
                <c:pt idx="37">
                  <c:v>6892</c:v>
                </c:pt>
                <c:pt idx="38">
                  <c:v>7294</c:v>
                </c:pt>
                <c:pt idx="39">
                  <c:v>7693</c:v>
                </c:pt>
                <c:pt idx="40">
                  <c:v>8047</c:v>
                </c:pt>
                <c:pt idx="41">
                  <c:v>8340</c:v>
                </c:pt>
                <c:pt idx="42">
                  <c:v>8639</c:v>
                </c:pt>
                <c:pt idx="43">
                  <c:v>8895</c:v>
                </c:pt>
                <c:pt idx="44">
                  <c:v>9092</c:v>
                </c:pt>
                <c:pt idx="45">
                  <c:v>9464</c:v>
                </c:pt>
                <c:pt idx="46">
                  <c:v>9835</c:v>
                </c:pt>
                <c:pt idx="47">
                  <c:v>10198</c:v>
                </c:pt>
                <c:pt idx="48">
                  <c:v>9998</c:v>
                </c:pt>
                <c:pt idx="49">
                  <c:v>9969</c:v>
                </c:pt>
                <c:pt idx="50">
                  <c:v>9820</c:v>
                </c:pt>
                <c:pt idx="51">
                  <c:v>9429</c:v>
                </c:pt>
                <c:pt idx="52">
                  <c:v>8642</c:v>
                </c:pt>
                <c:pt idx="53">
                  <c:v>8132</c:v>
                </c:pt>
                <c:pt idx="54">
                  <c:v>7545</c:v>
                </c:pt>
                <c:pt idx="55">
                  <c:v>7015</c:v>
                </c:pt>
                <c:pt idx="56">
                  <c:v>6884</c:v>
                </c:pt>
                <c:pt idx="57">
                  <c:v>6681</c:v>
                </c:pt>
                <c:pt idx="58">
                  <c:v>7130</c:v>
                </c:pt>
                <c:pt idx="59">
                  <c:v>7098</c:v>
                </c:pt>
                <c:pt idx="60">
                  <c:v>7408</c:v>
                </c:pt>
                <c:pt idx="61">
                  <c:v>7933</c:v>
                </c:pt>
                <c:pt idx="62">
                  <c:v>8408</c:v>
                </c:pt>
                <c:pt idx="63">
                  <c:v>9299</c:v>
                </c:pt>
                <c:pt idx="64">
                  <c:v>9943</c:v>
                </c:pt>
                <c:pt idx="65">
                  <c:v>11015</c:v>
                </c:pt>
                <c:pt idx="66">
                  <c:v>11518</c:v>
                </c:pt>
                <c:pt idx="67">
                  <c:v>12665</c:v>
                </c:pt>
                <c:pt idx="68">
                  <c:v>13331</c:v>
                </c:pt>
                <c:pt idx="69">
                  <c:v>14038</c:v>
                </c:pt>
                <c:pt idx="70">
                  <c:v>15036</c:v>
                </c:pt>
                <c:pt idx="71">
                  <c:v>16531</c:v>
                </c:pt>
                <c:pt idx="72">
                  <c:v>19080</c:v>
                </c:pt>
                <c:pt idx="73">
                  <c:v>21558</c:v>
                </c:pt>
                <c:pt idx="74">
                  <c:v>25548</c:v>
                </c:pt>
                <c:pt idx="75">
                  <c:v>30511</c:v>
                </c:pt>
                <c:pt idx="76">
                  <c:v>35796</c:v>
                </c:pt>
                <c:pt idx="77">
                  <c:v>40569</c:v>
                </c:pt>
                <c:pt idx="78">
                  <c:v>44962</c:v>
                </c:pt>
                <c:pt idx="79">
                  <c:v>48256</c:v>
                </c:pt>
                <c:pt idx="80">
                  <c:v>50765</c:v>
                </c:pt>
                <c:pt idx="81">
                  <c:v>50319</c:v>
                </c:pt>
                <c:pt idx="82">
                  <c:v>50771</c:v>
                </c:pt>
                <c:pt idx="83">
                  <c:v>49515</c:v>
                </c:pt>
                <c:pt idx="84">
                  <c:v>47883</c:v>
                </c:pt>
                <c:pt idx="85">
                  <c:v>46485</c:v>
                </c:pt>
                <c:pt idx="86">
                  <c:v>45135</c:v>
                </c:pt>
                <c:pt idx="87">
                  <c:v>44029</c:v>
                </c:pt>
                <c:pt idx="88">
                  <c:v>42080</c:v>
                </c:pt>
                <c:pt idx="89">
                  <c:v>40236</c:v>
                </c:pt>
                <c:pt idx="90">
                  <c:v>39333</c:v>
                </c:pt>
                <c:pt idx="91">
                  <c:v>37967</c:v>
                </c:pt>
                <c:pt idx="92">
                  <c:v>36399</c:v>
                </c:pt>
                <c:pt idx="93">
                  <c:v>35155</c:v>
                </c:pt>
                <c:pt idx="94">
                  <c:v>34470</c:v>
                </c:pt>
                <c:pt idx="95">
                  <c:v>31978</c:v>
                </c:pt>
                <c:pt idx="96">
                  <c:v>30684</c:v>
                </c:pt>
                <c:pt idx="97">
                  <c:v>28870</c:v>
                </c:pt>
                <c:pt idx="98">
                  <c:v>27743</c:v>
                </c:pt>
                <c:pt idx="99">
                  <c:v>26206</c:v>
                </c:pt>
                <c:pt idx="100">
                  <c:v>25177</c:v>
                </c:pt>
                <c:pt idx="101">
                  <c:v>23801</c:v>
                </c:pt>
                <c:pt idx="102">
                  <c:v>24498</c:v>
                </c:pt>
                <c:pt idx="103">
                  <c:v>24435</c:v>
                </c:pt>
                <c:pt idx="104">
                  <c:v>25712</c:v>
                </c:pt>
                <c:pt idx="105">
                  <c:v>28384</c:v>
                </c:pt>
                <c:pt idx="106">
                  <c:v>32838</c:v>
                </c:pt>
                <c:pt idx="107">
                  <c:v>38605</c:v>
                </c:pt>
                <c:pt idx="108">
                  <c:v>46626</c:v>
                </c:pt>
                <c:pt idx="109">
                  <c:v>56710</c:v>
                </c:pt>
                <c:pt idx="110">
                  <c:v>65642</c:v>
                </c:pt>
                <c:pt idx="111">
                  <c:v>75405</c:v>
                </c:pt>
                <c:pt idx="112">
                  <c:v>83003</c:v>
                </c:pt>
                <c:pt idx="113">
                  <c:v>88741</c:v>
                </c:pt>
                <c:pt idx="114">
                  <c:v>91882</c:v>
                </c:pt>
                <c:pt idx="115">
                  <c:v>92074</c:v>
                </c:pt>
                <c:pt idx="116">
                  <c:v>92389</c:v>
                </c:pt>
                <c:pt idx="117">
                  <c:v>87268</c:v>
                </c:pt>
                <c:pt idx="118">
                  <c:v>83549</c:v>
                </c:pt>
                <c:pt idx="119">
                  <c:v>79493</c:v>
                </c:pt>
                <c:pt idx="120">
                  <c:v>74635</c:v>
                </c:pt>
                <c:pt idx="121">
                  <c:v>70691</c:v>
                </c:pt>
                <c:pt idx="122">
                  <c:v>66238</c:v>
                </c:pt>
                <c:pt idx="123">
                  <c:v>63240</c:v>
                </c:pt>
                <c:pt idx="124">
                  <c:v>58128</c:v>
                </c:pt>
                <c:pt idx="125">
                  <c:v>54189</c:v>
                </c:pt>
                <c:pt idx="126">
                  <c:v>50609</c:v>
                </c:pt>
                <c:pt idx="127">
                  <c:v>48007</c:v>
                </c:pt>
                <c:pt idx="128">
                  <c:v>44820</c:v>
                </c:pt>
                <c:pt idx="129">
                  <c:v>42604</c:v>
                </c:pt>
                <c:pt idx="130">
                  <c:v>40530</c:v>
                </c:pt>
                <c:pt idx="131">
                  <c:v>39013</c:v>
                </c:pt>
                <c:pt idx="132">
                  <c:v>36868</c:v>
                </c:pt>
                <c:pt idx="133">
                  <c:v>35623</c:v>
                </c:pt>
                <c:pt idx="134">
                  <c:v>34462</c:v>
                </c:pt>
                <c:pt idx="135">
                  <c:v>33736</c:v>
                </c:pt>
                <c:pt idx="136">
                  <c:v>33186</c:v>
                </c:pt>
                <c:pt idx="137">
                  <c:v>32690</c:v>
                </c:pt>
                <c:pt idx="138">
                  <c:v>32917</c:v>
                </c:pt>
                <c:pt idx="139">
                  <c:v>32250</c:v>
                </c:pt>
                <c:pt idx="140">
                  <c:v>32110</c:v>
                </c:pt>
                <c:pt idx="141">
                  <c:v>32419</c:v>
                </c:pt>
                <c:pt idx="142">
                  <c:v>31557</c:v>
                </c:pt>
                <c:pt idx="143">
                  <c:v>31457</c:v>
                </c:pt>
                <c:pt idx="144">
                  <c:v>30238</c:v>
                </c:pt>
                <c:pt idx="145">
                  <c:v>29565</c:v>
                </c:pt>
                <c:pt idx="146">
                  <c:v>28114</c:v>
                </c:pt>
                <c:pt idx="147">
                  <c:v>27262</c:v>
                </c:pt>
                <c:pt idx="148">
                  <c:v>25834</c:v>
                </c:pt>
                <c:pt idx="149">
                  <c:v>25053</c:v>
                </c:pt>
                <c:pt idx="150">
                  <c:v>23793</c:v>
                </c:pt>
                <c:pt idx="151">
                  <c:v>23090</c:v>
                </c:pt>
                <c:pt idx="152">
                  <c:v>22231</c:v>
                </c:pt>
                <c:pt idx="153">
                  <c:v>22000</c:v>
                </c:pt>
                <c:pt idx="154">
                  <c:v>21382</c:v>
                </c:pt>
                <c:pt idx="155">
                  <c:v>21086</c:v>
                </c:pt>
                <c:pt idx="156">
                  <c:v>20274</c:v>
                </c:pt>
                <c:pt idx="157">
                  <c:v>19968</c:v>
                </c:pt>
                <c:pt idx="158">
                  <c:v>19281</c:v>
                </c:pt>
                <c:pt idx="159">
                  <c:v>19302</c:v>
                </c:pt>
                <c:pt idx="160">
                  <c:v>18802</c:v>
                </c:pt>
                <c:pt idx="161">
                  <c:v>17925</c:v>
                </c:pt>
                <c:pt idx="162">
                  <c:v>17576</c:v>
                </c:pt>
                <c:pt idx="163">
                  <c:v>17122</c:v>
                </c:pt>
                <c:pt idx="164">
                  <c:v>16627</c:v>
                </c:pt>
                <c:pt idx="165">
                  <c:v>16321</c:v>
                </c:pt>
                <c:pt idx="166">
                  <c:v>16000</c:v>
                </c:pt>
                <c:pt idx="167">
                  <c:v>16196</c:v>
                </c:pt>
                <c:pt idx="168">
                  <c:v>15554</c:v>
                </c:pt>
                <c:pt idx="169">
                  <c:v>15563</c:v>
                </c:pt>
                <c:pt idx="170">
                  <c:v>15517</c:v>
                </c:pt>
                <c:pt idx="171">
                  <c:v>14946</c:v>
                </c:pt>
                <c:pt idx="172">
                  <c:v>14942</c:v>
                </c:pt>
                <c:pt idx="173">
                  <c:v>14574</c:v>
                </c:pt>
                <c:pt idx="174">
                  <c:v>14643</c:v>
                </c:pt>
                <c:pt idx="175">
                  <c:v>13955</c:v>
                </c:pt>
                <c:pt idx="176">
                  <c:v>13712</c:v>
                </c:pt>
                <c:pt idx="177">
                  <c:v>13711</c:v>
                </c:pt>
                <c:pt idx="178">
                  <c:v>13206</c:v>
                </c:pt>
                <c:pt idx="179">
                  <c:v>12749</c:v>
                </c:pt>
                <c:pt idx="180">
                  <c:v>12686</c:v>
                </c:pt>
                <c:pt idx="181">
                  <c:v>12229</c:v>
                </c:pt>
                <c:pt idx="182">
                  <c:v>12391</c:v>
                </c:pt>
                <c:pt idx="183">
                  <c:v>12043</c:v>
                </c:pt>
                <c:pt idx="184">
                  <c:v>11871</c:v>
                </c:pt>
                <c:pt idx="185">
                  <c:v>11841</c:v>
                </c:pt>
                <c:pt idx="186">
                  <c:v>12106</c:v>
                </c:pt>
                <c:pt idx="187">
                  <c:v>12252</c:v>
                </c:pt>
                <c:pt idx="188">
                  <c:v>13091</c:v>
                </c:pt>
                <c:pt idx="189">
                  <c:v>13955</c:v>
                </c:pt>
                <c:pt idx="190">
                  <c:v>14459</c:v>
                </c:pt>
                <c:pt idx="191">
                  <c:v>15660</c:v>
                </c:pt>
                <c:pt idx="192">
                  <c:v>16905</c:v>
                </c:pt>
                <c:pt idx="193">
                  <c:v>17603</c:v>
                </c:pt>
                <c:pt idx="194">
                  <c:v>18155</c:v>
                </c:pt>
                <c:pt idx="195">
                  <c:v>18610</c:v>
                </c:pt>
                <c:pt idx="196">
                  <c:v>18292</c:v>
                </c:pt>
                <c:pt idx="197">
                  <c:v>17150</c:v>
                </c:pt>
                <c:pt idx="198">
                  <c:v>15701</c:v>
                </c:pt>
                <c:pt idx="199">
                  <c:v>14275</c:v>
                </c:pt>
                <c:pt idx="200">
                  <c:v>12276</c:v>
                </c:pt>
                <c:pt idx="201">
                  <c:v>10879</c:v>
                </c:pt>
                <c:pt idx="202">
                  <c:v>9574</c:v>
                </c:pt>
                <c:pt idx="203">
                  <c:v>8487</c:v>
                </c:pt>
                <c:pt idx="204">
                  <c:v>7815</c:v>
                </c:pt>
                <c:pt idx="205">
                  <c:v>6938</c:v>
                </c:pt>
                <c:pt idx="206">
                  <c:v>6430</c:v>
                </c:pt>
                <c:pt idx="207">
                  <c:v>6012</c:v>
                </c:pt>
                <c:pt idx="208">
                  <c:v>5541</c:v>
                </c:pt>
                <c:pt idx="209">
                  <c:v>5321</c:v>
                </c:pt>
                <c:pt idx="210">
                  <c:v>5072</c:v>
                </c:pt>
                <c:pt idx="211">
                  <c:v>4963</c:v>
                </c:pt>
                <c:pt idx="212">
                  <c:v>4843</c:v>
                </c:pt>
                <c:pt idx="213">
                  <c:v>4718</c:v>
                </c:pt>
                <c:pt idx="214">
                  <c:v>4546</c:v>
                </c:pt>
                <c:pt idx="215">
                  <c:v>4535</c:v>
                </c:pt>
                <c:pt idx="216">
                  <c:v>4484</c:v>
                </c:pt>
                <c:pt idx="217">
                  <c:v>4162</c:v>
                </c:pt>
                <c:pt idx="218">
                  <c:v>4244</c:v>
                </c:pt>
                <c:pt idx="219">
                  <c:v>4058</c:v>
                </c:pt>
                <c:pt idx="220">
                  <c:v>3990</c:v>
                </c:pt>
                <c:pt idx="221">
                  <c:v>3878</c:v>
                </c:pt>
                <c:pt idx="222">
                  <c:v>3727</c:v>
                </c:pt>
                <c:pt idx="223">
                  <c:v>3696</c:v>
                </c:pt>
                <c:pt idx="224">
                  <c:v>3649</c:v>
                </c:pt>
                <c:pt idx="225">
                  <c:v>3505</c:v>
                </c:pt>
                <c:pt idx="226">
                  <c:v>3385</c:v>
                </c:pt>
                <c:pt idx="227">
                  <c:v>3410</c:v>
                </c:pt>
                <c:pt idx="228">
                  <c:v>3292</c:v>
                </c:pt>
                <c:pt idx="229">
                  <c:v>3314</c:v>
                </c:pt>
                <c:pt idx="230">
                  <c:v>3086</c:v>
                </c:pt>
                <c:pt idx="231">
                  <c:v>2988</c:v>
                </c:pt>
                <c:pt idx="232">
                  <c:v>3148</c:v>
                </c:pt>
                <c:pt idx="233">
                  <c:v>2982</c:v>
                </c:pt>
                <c:pt idx="234">
                  <c:v>2873</c:v>
                </c:pt>
                <c:pt idx="235">
                  <c:v>2875</c:v>
                </c:pt>
                <c:pt idx="236">
                  <c:v>2752</c:v>
                </c:pt>
                <c:pt idx="237">
                  <c:v>2639</c:v>
                </c:pt>
                <c:pt idx="238">
                  <c:v>2530</c:v>
                </c:pt>
                <c:pt idx="239">
                  <c:v>2515</c:v>
                </c:pt>
                <c:pt idx="240">
                  <c:v>2499</c:v>
                </c:pt>
                <c:pt idx="241">
                  <c:v>2356</c:v>
                </c:pt>
                <c:pt idx="242">
                  <c:v>2318</c:v>
                </c:pt>
                <c:pt idx="243">
                  <c:v>2290</c:v>
                </c:pt>
                <c:pt idx="244">
                  <c:v>2183</c:v>
                </c:pt>
                <c:pt idx="245">
                  <c:v>2097</c:v>
                </c:pt>
                <c:pt idx="246">
                  <c:v>2092</c:v>
                </c:pt>
                <c:pt idx="247">
                  <c:v>2063</c:v>
                </c:pt>
                <c:pt idx="248">
                  <c:v>2042</c:v>
                </c:pt>
                <c:pt idx="249">
                  <c:v>1952</c:v>
                </c:pt>
                <c:pt idx="250">
                  <c:v>1940</c:v>
                </c:pt>
                <c:pt idx="251">
                  <c:v>1842</c:v>
                </c:pt>
                <c:pt idx="252">
                  <c:v>1865</c:v>
                </c:pt>
                <c:pt idx="253">
                  <c:v>1813</c:v>
                </c:pt>
                <c:pt idx="254">
                  <c:v>1730</c:v>
                </c:pt>
                <c:pt idx="255">
                  <c:v>1736</c:v>
                </c:pt>
                <c:pt idx="256">
                  <c:v>1636</c:v>
                </c:pt>
                <c:pt idx="257">
                  <c:v>1609</c:v>
                </c:pt>
                <c:pt idx="258">
                  <c:v>1616</c:v>
                </c:pt>
                <c:pt idx="259">
                  <c:v>1577</c:v>
                </c:pt>
                <c:pt idx="260">
                  <c:v>1536</c:v>
                </c:pt>
                <c:pt idx="261">
                  <c:v>1491</c:v>
                </c:pt>
                <c:pt idx="262">
                  <c:v>1523</c:v>
                </c:pt>
                <c:pt idx="263">
                  <c:v>1527</c:v>
                </c:pt>
                <c:pt idx="264">
                  <c:v>1381</c:v>
                </c:pt>
                <c:pt idx="265">
                  <c:v>1435</c:v>
                </c:pt>
                <c:pt idx="266">
                  <c:v>1374</c:v>
                </c:pt>
                <c:pt idx="267">
                  <c:v>1356</c:v>
                </c:pt>
                <c:pt idx="268">
                  <c:v>1294</c:v>
                </c:pt>
                <c:pt idx="269">
                  <c:v>1354</c:v>
                </c:pt>
                <c:pt idx="270">
                  <c:v>1237</c:v>
                </c:pt>
                <c:pt idx="271">
                  <c:v>1236</c:v>
                </c:pt>
                <c:pt idx="272">
                  <c:v>1248</c:v>
                </c:pt>
                <c:pt idx="273">
                  <c:v>1160</c:v>
                </c:pt>
                <c:pt idx="274">
                  <c:v>1178</c:v>
                </c:pt>
                <c:pt idx="275">
                  <c:v>1096</c:v>
                </c:pt>
                <c:pt idx="276">
                  <c:v>1145</c:v>
                </c:pt>
                <c:pt idx="277">
                  <c:v>1102</c:v>
                </c:pt>
                <c:pt idx="278">
                  <c:v>1106</c:v>
                </c:pt>
                <c:pt idx="279">
                  <c:v>1052</c:v>
                </c:pt>
                <c:pt idx="280">
                  <c:v>977</c:v>
                </c:pt>
                <c:pt idx="281">
                  <c:v>966</c:v>
                </c:pt>
                <c:pt idx="282">
                  <c:v>960</c:v>
                </c:pt>
                <c:pt idx="283">
                  <c:v>978</c:v>
                </c:pt>
                <c:pt idx="284">
                  <c:v>981</c:v>
                </c:pt>
                <c:pt idx="285">
                  <c:v>886</c:v>
                </c:pt>
                <c:pt idx="286">
                  <c:v>867</c:v>
                </c:pt>
                <c:pt idx="287">
                  <c:v>864</c:v>
                </c:pt>
                <c:pt idx="288">
                  <c:v>860</c:v>
                </c:pt>
                <c:pt idx="289">
                  <c:v>840</c:v>
                </c:pt>
                <c:pt idx="290">
                  <c:v>825</c:v>
                </c:pt>
                <c:pt idx="291">
                  <c:v>868</c:v>
                </c:pt>
                <c:pt idx="292">
                  <c:v>820</c:v>
                </c:pt>
                <c:pt idx="293">
                  <c:v>801</c:v>
                </c:pt>
                <c:pt idx="294">
                  <c:v>810</c:v>
                </c:pt>
                <c:pt idx="295">
                  <c:v>700</c:v>
                </c:pt>
                <c:pt idx="296">
                  <c:v>708</c:v>
                </c:pt>
                <c:pt idx="297">
                  <c:v>710</c:v>
                </c:pt>
                <c:pt idx="298">
                  <c:v>647</c:v>
                </c:pt>
                <c:pt idx="299">
                  <c:v>751</c:v>
                </c:pt>
                <c:pt idx="300">
                  <c:v>689</c:v>
                </c:pt>
                <c:pt idx="301">
                  <c:v>657</c:v>
                </c:pt>
                <c:pt idx="302">
                  <c:v>682</c:v>
                </c:pt>
                <c:pt idx="303">
                  <c:v>631</c:v>
                </c:pt>
                <c:pt idx="304">
                  <c:v>673</c:v>
                </c:pt>
                <c:pt idx="305">
                  <c:v>629</c:v>
                </c:pt>
                <c:pt idx="306">
                  <c:v>636</c:v>
                </c:pt>
                <c:pt idx="307">
                  <c:v>633</c:v>
                </c:pt>
                <c:pt idx="308">
                  <c:v>612</c:v>
                </c:pt>
                <c:pt idx="309">
                  <c:v>571</c:v>
                </c:pt>
                <c:pt idx="310">
                  <c:v>591</c:v>
                </c:pt>
                <c:pt idx="311">
                  <c:v>552</c:v>
                </c:pt>
                <c:pt idx="312">
                  <c:v>599</c:v>
                </c:pt>
                <c:pt idx="313">
                  <c:v>555</c:v>
                </c:pt>
                <c:pt idx="314">
                  <c:v>489</c:v>
                </c:pt>
                <c:pt idx="315">
                  <c:v>503</c:v>
                </c:pt>
                <c:pt idx="316">
                  <c:v>476</c:v>
                </c:pt>
                <c:pt idx="317">
                  <c:v>487</c:v>
                </c:pt>
                <c:pt idx="318">
                  <c:v>448</c:v>
                </c:pt>
                <c:pt idx="319">
                  <c:v>477</c:v>
                </c:pt>
                <c:pt idx="320">
                  <c:v>414</c:v>
                </c:pt>
                <c:pt idx="321">
                  <c:v>460</c:v>
                </c:pt>
                <c:pt idx="322">
                  <c:v>429</c:v>
                </c:pt>
                <c:pt idx="323">
                  <c:v>408</c:v>
                </c:pt>
                <c:pt idx="324">
                  <c:v>426</c:v>
                </c:pt>
                <c:pt idx="325">
                  <c:v>404</c:v>
                </c:pt>
                <c:pt idx="326">
                  <c:v>384</c:v>
                </c:pt>
                <c:pt idx="327">
                  <c:v>390</c:v>
                </c:pt>
                <c:pt idx="328">
                  <c:v>389</c:v>
                </c:pt>
                <c:pt idx="329">
                  <c:v>346</c:v>
                </c:pt>
                <c:pt idx="330">
                  <c:v>369</c:v>
                </c:pt>
                <c:pt idx="331">
                  <c:v>358</c:v>
                </c:pt>
                <c:pt idx="332">
                  <c:v>372</c:v>
                </c:pt>
                <c:pt idx="333">
                  <c:v>336</c:v>
                </c:pt>
                <c:pt idx="334">
                  <c:v>318</c:v>
                </c:pt>
                <c:pt idx="335">
                  <c:v>349</c:v>
                </c:pt>
                <c:pt idx="336">
                  <c:v>314</c:v>
                </c:pt>
                <c:pt idx="337">
                  <c:v>320</c:v>
                </c:pt>
                <c:pt idx="338">
                  <c:v>330</c:v>
                </c:pt>
                <c:pt idx="339">
                  <c:v>307</c:v>
                </c:pt>
                <c:pt idx="340">
                  <c:v>294</c:v>
                </c:pt>
                <c:pt idx="341">
                  <c:v>327</c:v>
                </c:pt>
                <c:pt idx="342">
                  <c:v>288</c:v>
                </c:pt>
                <c:pt idx="343">
                  <c:v>280</c:v>
                </c:pt>
                <c:pt idx="344">
                  <c:v>278</c:v>
                </c:pt>
                <c:pt idx="345">
                  <c:v>269</c:v>
                </c:pt>
                <c:pt idx="346">
                  <c:v>272</c:v>
                </c:pt>
                <c:pt idx="347">
                  <c:v>248</c:v>
                </c:pt>
                <c:pt idx="348">
                  <c:v>263</c:v>
                </c:pt>
                <c:pt idx="349">
                  <c:v>301</c:v>
                </c:pt>
                <c:pt idx="350">
                  <c:v>243</c:v>
                </c:pt>
                <c:pt idx="351">
                  <c:v>270</c:v>
                </c:pt>
                <c:pt idx="352">
                  <c:v>259</c:v>
                </c:pt>
                <c:pt idx="353">
                  <c:v>245</c:v>
                </c:pt>
                <c:pt idx="354">
                  <c:v>244</c:v>
                </c:pt>
                <c:pt idx="355">
                  <c:v>251</c:v>
                </c:pt>
                <c:pt idx="356">
                  <c:v>243</c:v>
                </c:pt>
                <c:pt idx="357">
                  <c:v>255</c:v>
                </c:pt>
                <c:pt idx="358">
                  <c:v>230</c:v>
                </c:pt>
                <c:pt idx="359">
                  <c:v>225</c:v>
                </c:pt>
                <c:pt idx="360">
                  <c:v>248</c:v>
                </c:pt>
                <c:pt idx="361">
                  <c:v>226</c:v>
                </c:pt>
                <c:pt idx="362">
                  <c:v>226</c:v>
                </c:pt>
                <c:pt idx="363">
                  <c:v>204</c:v>
                </c:pt>
                <c:pt idx="364">
                  <c:v>227</c:v>
                </c:pt>
                <c:pt idx="365">
                  <c:v>195</c:v>
                </c:pt>
                <c:pt idx="366">
                  <c:v>203</c:v>
                </c:pt>
                <c:pt idx="367">
                  <c:v>191</c:v>
                </c:pt>
                <c:pt idx="368">
                  <c:v>234</c:v>
                </c:pt>
                <c:pt idx="369">
                  <c:v>194</c:v>
                </c:pt>
                <c:pt idx="370">
                  <c:v>187</c:v>
                </c:pt>
                <c:pt idx="371">
                  <c:v>216</c:v>
                </c:pt>
                <c:pt idx="372">
                  <c:v>208</c:v>
                </c:pt>
                <c:pt idx="373">
                  <c:v>203</c:v>
                </c:pt>
                <c:pt idx="374">
                  <c:v>183</c:v>
                </c:pt>
                <c:pt idx="375">
                  <c:v>186</c:v>
                </c:pt>
                <c:pt idx="376">
                  <c:v>184</c:v>
                </c:pt>
                <c:pt idx="377">
                  <c:v>173</c:v>
                </c:pt>
                <c:pt idx="378">
                  <c:v>195</c:v>
                </c:pt>
                <c:pt idx="379">
                  <c:v>170</c:v>
                </c:pt>
                <c:pt idx="380">
                  <c:v>160</c:v>
                </c:pt>
                <c:pt idx="381">
                  <c:v>162</c:v>
                </c:pt>
                <c:pt idx="382">
                  <c:v>211</c:v>
                </c:pt>
                <c:pt idx="383">
                  <c:v>183</c:v>
                </c:pt>
                <c:pt idx="384">
                  <c:v>157</c:v>
                </c:pt>
                <c:pt idx="385">
                  <c:v>167</c:v>
                </c:pt>
                <c:pt idx="386">
                  <c:v>191</c:v>
                </c:pt>
                <c:pt idx="387">
                  <c:v>177</c:v>
                </c:pt>
                <c:pt idx="388">
                  <c:v>158</c:v>
                </c:pt>
                <c:pt idx="389">
                  <c:v>167</c:v>
                </c:pt>
                <c:pt idx="390">
                  <c:v>152</c:v>
                </c:pt>
                <c:pt idx="391">
                  <c:v>168</c:v>
                </c:pt>
                <c:pt idx="392">
                  <c:v>162</c:v>
                </c:pt>
                <c:pt idx="393">
                  <c:v>168</c:v>
                </c:pt>
                <c:pt idx="394">
                  <c:v>168</c:v>
                </c:pt>
                <c:pt idx="395">
                  <c:v>175</c:v>
                </c:pt>
                <c:pt idx="396">
                  <c:v>154</c:v>
                </c:pt>
                <c:pt idx="397">
                  <c:v>141</c:v>
                </c:pt>
                <c:pt idx="398">
                  <c:v>136</c:v>
                </c:pt>
                <c:pt idx="399">
                  <c:v>149</c:v>
                </c:pt>
                <c:pt idx="400">
                  <c:v>140</c:v>
                </c:pt>
                <c:pt idx="401">
                  <c:v>143</c:v>
                </c:pt>
                <c:pt idx="402">
                  <c:v>137</c:v>
                </c:pt>
                <c:pt idx="403">
                  <c:v>131</c:v>
                </c:pt>
                <c:pt idx="404">
                  <c:v>151</c:v>
                </c:pt>
                <c:pt idx="405">
                  <c:v>155</c:v>
                </c:pt>
                <c:pt idx="406">
                  <c:v>140</c:v>
                </c:pt>
                <c:pt idx="407">
                  <c:v>140</c:v>
                </c:pt>
                <c:pt idx="408">
                  <c:v>154</c:v>
                </c:pt>
                <c:pt idx="409">
                  <c:v>122</c:v>
                </c:pt>
                <c:pt idx="410">
                  <c:v>140</c:v>
                </c:pt>
                <c:pt idx="411">
                  <c:v>128</c:v>
                </c:pt>
                <c:pt idx="412">
                  <c:v>133</c:v>
                </c:pt>
                <c:pt idx="413">
                  <c:v>132</c:v>
                </c:pt>
                <c:pt idx="414">
                  <c:v>141</c:v>
                </c:pt>
                <c:pt idx="415">
                  <c:v>136</c:v>
                </c:pt>
                <c:pt idx="416">
                  <c:v>145</c:v>
                </c:pt>
                <c:pt idx="417">
                  <c:v>143</c:v>
                </c:pt>
                <c:pt idx="418">
                  <c:v>159</c:v>
                </c:pt>
                <c:pt idx="419">
                  <c:v>121</c:v>
                </c:pt>
                <c:pt idx="420">
                  <c:v>134</c:v>
                </c:pt>
                <c:pt idx="421">
                  <c:v>131</c:v>
                </c:pt>
                <c:pt idx="422">
                  <c:v>129</c:v>
                </c:pt>
                <c:pt idx="423">
                  <c:v>152</c:v>
                </c:pt>
                <c:pt idx="424">
                  <c:v>146</c:v>
                </c:pt>
                <c:pt idx="425">
                  <c:v>121</c:v>
                </c:pt>
                <c:pt idx="426">
                  <c:v>128</c:v>
                </c:pt>
                <c:pt idx="427">
                  <c:v>144</c:v>
                </c:pt>
                <c:pt idx="428">
                  <c:v>134</c:v>
                </c:pt>
                <c:pt idx="429">
                  <c:v>126</c:v>
                </c:pt>
                <c:pt idx="430">
                  <c:v>132</c:v>
                </c:pt>
                <c:pt idx="431">
                  <c:v>129</c:v>
                </c:pt>
                <c:pt idx="432">
                  <c:v>105</c:v>
                </c:pt>
                <c:pt idx="433">
                  <c:v>149</c:v>
                </c:pt>
                <c:pt idx="434">
                  <c:v>132</c:v>
                </c:pt>
                <c:pt idx="435">
                  <c:v>134</c:v>
                </c:pt>
                <c:pt idx="436">
                  <c:v>117</c:v>
                </c:pt>
                <c:pt idx="437">
                  <c:v>157</c:v>
                </c:pt>
                <c:pt idx="438">
                  <c:v>119</c:v>
                </c:pt>
                <c:pt idx="439">
                  <c:v>123</c:v>
                </c:pt>
                <c:pt idx="440">
                  <c:v>124</c:v>
                </c:pt>
                <c:pt idx="441">
                  <c:v>124</c:v>
                </c:pt>
                <c:pt idx="442">
                  <c:v>155</c:v>
                </c:pt>
                <c:pt idx="443">
                  <c:v>127</c:v>
                </c:pt>
                <c:pt idx="444">
                  <c:v>120</c:v>
                </c:pt>
                <c:pt idx="445">
                  <c:v>113</c:v>
                </c:pt>
                <c:pt idx="446">
                  <c:v>124</c:v>
                </c:pt>
                <c:pt idx="447">
                  <c:v>121</c:v>
                </c:pt>
                <c:pt idx="448">
                  <c:v>137</c:v>
                </c:pt>
                <c:pt idx="449">
                  <c:v>119</c:v>
                </c:pt>
                <c:pt idx="450">
                  <c:v>132</c:v>
                </c:pt>
                <c:pt idx="451">
                  <c:v>122</c:v>
                </c:pt>
                <c:pt idx="452">
                  <c:v>119</c:v>
                </c:pt>
                <c:pt idx="453">
                  <c:v>110</c:v>
                </c:pt>
                <c:pt idx="454">
                  <c:v>120</c:v>
                </c:pt>
                <c:pt idx="455">
                  <c:v>108</c:v>
                </c:pt>
                <c:pt idx="456">
                  <c:v>125</c:v>
                </c:pt>
                <c:pt idx="457">
                  <c:v>120</c:v>
                </c:pt>
                <c:pt idx="458">
                  <c:v>140</c:v>
                </c:pt>
                <c:pt idx="459">
                  <c:v>110</c:v>
                </c:pt>
                <c:pt idx="460">
                  <c:v>99</c:v>
                </c:pt>
                <c:pt idx="461">
                  <c:v>141</c:v>
                </c:pt>
                <c:pt idx="462">
                  <c:v>134</c:v>
                </c:pt>
                <c:pt idx="463">
                  <c:v>126</c:v>
                </c:pt>
                <c:pt idx="464">
                  <c:v>119</c:v>
                </c:pt>
                <c:pt idx="465">
                  <c:v>116</c:v>
                </c:pt>
                <c:pt idx="466">
                  <c:v>130</c:v>
                </c:pt>
                <c:pt idx="467">
                  <c:v>123</c:v>
                </c:pt>
                <c:pt idx="468">
                  <c:v>159</c:v>
                </c:pt>
                <c:pt idx="469">
                  <c:v>120</c:v>
                </c:pt>
                <c:pt idx="470">
                  <c:v>154</c:v>
                </c:pt>
                <c:pt idx="471">
                  <c:v>164</c:v>
                </c:pt>
                <c:pt idx="472">
                  <c:v>157</c:v>
                </c:pt>
                <c:pt idx="473">
                  <c:v>203</c:v>
                </c:pt>
                <c:pt idx="474">
                  <c:v>203</c:v>
                </c:pt>
                <c:pt idx="475">
                  <c:v>244</c:v>
                </c:pt>
                <c:pt idx="476">
                  <c:v>241</c:v>
                </c:pt>
                <c:pt idx="477">
                  <c:v>270</c:v>
                </c:pt>
                <c:pt idx="478">
                  <c:v>280</c:v>
                </c:pt>
                <c:pt idx="479">
                  <c:v>326</c:v>
                </c:pt>
                <c:pt idx="480">
                  <c:v>304</c:v>
                </c:pt>
                <c:pt idx="481">
                  <c:v>354</c:v>
                </c:pt>
                <c:pt idx="482">
                  <c:v>324</c:v>
                </c:pt>
                <c:pt idx="483">
                  <c:v>357</c:v>
                </c:pt>
                <c:pt idx="484">
                  <c:v>367</c:v>
                </c:pt>
                <c:pt idx="485">
                  <c:v>320</c:v>
                </c:pt>
                <c:pt idx="486">
                  <c:v>347</c:v>
                </c:pt>
                <c:pt idx="487">
                  <c:v>310</c:v>
                </c:pt>
                <c:pt idx="488">
                  <c:v>284</c:v>
                </c:pt>
                <c:pt idx="489">
                  <c:v>260</c:v>
                </c:pt>
                <c:pt idx="490">
                  <c:v>213</c:v>
                </c:pt>
                <c:pt idx="491">
                  <c:v>208</c:v>
                </c:pt>
                <c:pt idx="492">
                  <c:v>183</c:v>
                </c:pt>
                <c:pt idx="493">
                  <c:v>203</c:v>
                </c:pt>
                <c:pt idx="494">
                  <c:v>179</c:v>
                </c:pt>
                <c:pt idx="495">
                  <c:v>183</c:v>
                </c:pt>
                <c:pt idx="496">
                  <c:v>164</c:v>
                </c:pt>
                <c:pt idx="497">
                  <c:v>155</c:v>
                </c:pt>
                <c:pt idx="498">
                  <c:v>131</c:v>
                </c:pt>
                <c:pt idx="499">
                  <c:v>133</c:v>
                </c:pt>
                <c:pt idx="500">
                  <c:v>140</c:v>
                </c:pt>
                <c:pt idx="501">
                  <c:v>143</c:v>
                </c:pt>
                <c:pt idx="502">
                  <c:v>135</c:v>
                </c:pt>
                <c:pt idx="503">
                  <c:v>142</c:v>
                </c:pt>
                <c:pt idx="504">
                  <c:v>117</c:v>
                </c:pt>
                <c:pt idx="505">
                  <c:v>132</c:v>
                </c:pt>
                <c:pt idx="506">
                  <c:v>133</c:v>
                </c:pt>
                <c:pt idx="507">
                  <c:v>124</c:v>
                </c:pt>
                <c:pt idx="508">
                  <c:v>145</c:v>
                </c:pt>
                <c:pt idx="509">
                  <c:v>136</c:v>
                </c:pt>
                <c:pt idx="510">
                  <c:v>139</c:v>
                </c:pt>
                <c:pt idx="511">
                  <c:v>144</c:v>
                </c:pt>
                <c:pt idx="512">
                  <c:v>153</c:v>
                </c:pt>
                <c:pt idx="513">
                  <c:v>158</c:v>
                </c:pt>
                <c:pt idx="514">
                  <c:v>142</c:v>
                </c:pt>
                <c:pt idx="515">
                  <c:v>154</c:v>
                </c:pt>
                <c:pt idx="516">
                  <c:v>140</c:v>
                </c:pt>
                <c:pt idx="517">
                  <c:v>173</c:v>
                </c:pt>
                <c:pt idx="518">
                  <c:v>175</c:v>
                </c:pt>
                <c:pt idx="519">
                  <c:v>159</c:v>
                </c:pt>
                <c:pt idx="520">
                  <c:v>172</c:v>
                </c:pt>
                <c:pt idx="521">
                  <c:v>198</c:v>
                </c:pt>
                <c:pt idx="522">
                  <c:v>215</c:v>
                </c:pt>
                <c:pt idx="523">
                  <c:v>249</c:v>
                </c:pt>
                <c:pt idx="524">
                  <c:v>264</c:v>
                </c:pt>
                <c:pt idx="525">
                  <c:v>307</c:v>
                </c:pt>
                <c:pt idx="526">
                  <c:v>336</c:v>
                </c:pt>
                <c:pt idx="527">
                  <c:v>383</c:v>
                </c:pt>
                <c:pt idx="528">
                  <c:v>453</c:v>
                </c:pt>
                <c:pt idx="529">
                  <c:v>536</c:v>
                </c:pt>
                <c:pt idx="530">
                  <c:v>650</c:v>
                </c:pt>
                <c:pt idx="531">
                  <c:v>759</c:v>
                </c:pt>
                <c:pt idx="532">
                  <c:v>952</c:v>
                </c:pt>
                <c:pt idx="533">
                  <c:v>1098</c:v>
                </c:pt>
                <c:pt idx="534">
                  <c:v>1233</c:v>
                </c:pt>
                <c:pt idx="535">
                  <c:v>1383</c:v>
                </c:pt>
                <c:pt idx="536">
                  <c:v>1477</c:v>
                </c:pt>
                <c:pt idx="537">
                  <c:v>1708</c:v>
                </c:pt>
                <c:pt idx="538">
                  <c:v>1727</c:v>
                </c:pt>
                <c:pt idx="539">
                  <c:v>1906</c:v>
                </c:pt>
                <c:pt idx="540">
                  <c:v>2012</c:v>
                </c:pt>
                <c:pt idx="541">
                  <c:v>1998</c:v>
                </c:pt>
                <c:pt idx="542">
                  <c:v>1995</c:v>
                </c:pt>
                <c:pt idx="543">
                  <c:v>1872</c:v>
                </c:pt>
                <c:pt idx="544">
                  <c:v>1861</c:v>
                </c:pt>
                <c:pt idx="545">
                  <c:v>1748</c:v>
                </c:pt>
                <c:pt idx="546">
                  <c:v>1762</c:v>
                </c:pt>
                <c:pt idx="547">
                  <c:v>1622</c:v>
                </c:pt>
                <c:pt idx="548">
                  <c:v>1460</c:v>
                </c:pt>
                <c:pt idx="549">
                  <c:v>1325</c:v>
                </c:pt>
                <c:pt idx="550">
                  <c:v>1163</c:v>
                </c:pt>
                <c:pt idx="551">
                  <c:v>1052</c:v>
                </c:pt>
                <c:pt idx="552">
                  <c:v>1009</c:v>
                </c:pt>
                <c:pt idx="553">
                  <c:v>859</c:v>
                </c:pt>
                <c:pt idx="554">
                  <c:v>701</c:v>
                </c:pt>
                <c:pt idx="555">
                  <c:v>677</c:v>
                </c:pt>
                <c:pt idx="556">
                  <c:v>585</c:v>
                </c:pt>
                <c:pt idx="557">
                  <c:v>522</c:v>
                </c:pt>
                <c:pt idx="558">
                  <c:v>496</c:v>
                </c:pt>
                <c:pt idx="559">
                  <c:v>473</c:v>
                </c:pt>
                <c:pt idx="560">
                  <c:v>398</c:v>
                </c:pt>
                <c:pt idx="561">
                  <c:v>373</c:v>
                </c:pt>
                <c:pt idx="562">
                  <c:v>378</c:v>
                </c:pt>
                <c:pt idx="563">
                  <c:v>350</c:v>
                </c:pt>
                <c:pt idx="564">
                  <c:v>336</c:v>
                </c:pt>
                <c:pt idx="565">
                  <c:v>343</c:v>
                </c:pt>
                <c:pt idx="566">
                  <c:v>343</c:v>
                </c:pt>
                <c:pt idx="567">
                  <c:v>353</c:v>
                </c:pt>
                <c:pt idx="568">
                  <c:v>381</c:v>
                </c:pt>
                <c:pt idx="569">
                  <c:v>462</c:v>
                </c:pt>
                <c:pt idx="570">
                  <c:v>451</c:v>
                </c:pt>
                <c:pt idx="571">
                  <c:v>530</c:v>
                </c:pt>
                <c:pt idx="572">
                  <c:v>578</c:v>
                </c:pt>
                <c:pt idx="573">
                  <c:v>658</c:v>
                </c:pt>
                <c:pt idx="574">
                  <c:v>753</c:v>
                </c:pt>
                <c:pt idx="575">
                  <c:v>813</c:v>
                </c:pt>
                <c:pt idx="576">
                  <c:v>918</c:v>
                </c:pt>
                <c:pt idx="577">
                  <c:v>960</c:v>
                </c:pt>
                <c:pt idx="578">
                  <c:v>1025</c:v>
                </c:pt>
                <c:pt idx="579">
                  <c:v>1102</c:v>
                </c:pt>
                <c:pt idx="580">
                  <c:v>1216</c:v>
                </c:pt>
                <c:pt idx="581">
                  <c:v>1267</c:v>
                </c:pt>
                <c:pt idx="582">
                  <c:v>1289</c:v>
                </c:pt>
                <c:pt idx="583">
                  <c:v>1242</c:v>
                </c:pt>
                <c:pt idx="584">
                  <c:v>1273</c:v>
                </c:pt>
                <c:pt idx="585">
                  <c:v>1272</c:v>
                </c:pt>
                <c:pt idx="586">
                  <c:v>1319</c:v>
                </c:pt>
                <c:pt idx="587">
                  <c:v>1213</c:v>
                </c:pt>
                <c:pt idx="588">
                  <c:v>1227</c:v>
                </c:pt>
                <c:pt idx="589">
                  <c:v>1183</c:v>
                </c:pt>
                <c:pt idx="590">
                  <c:v>1144</c:v>
                </c:pt>
                <c:pt idx="591">
                  <c:v>1138</c:v>
                </c:pt>
                <c:pt idx="592">
                  <c:v>1058</c:v>
                </c:pt>
                <c:pt idx="593">
                  <c:v>995</c:v>
                </c:pt>
                <c:pt idx="594">
                  <c:v>922</c:v>
                </c:pt>
                <c:pt idx="595">
                  <c:v>879</c:v>
                </c:pt>
                <c:pt idx="596">
                  <c:v>919</c:v>
                </c:pt>
                <c:pt idx="597">
                  <c:v>785</c:v>
                </c:pt>
                <c:pt idx="598">
                  <c:v>692</c:v>
                </c:pt>
                <c:pt idx="599">
                  <c:v>671</c:v>
                </c:pt>
                <c:pt idx="600">
                  <c:v>646</c:v>
                </c:pt>
                <c:pt idx="601">
                  <c:v>612</c:v>
                </c:pt>
                <c:pt idx="602">
                  <c:v>624</c:v>
                </c:pt>
                <c:pt idx="603">
                  <c:v>560</c:v>
                </c:pt>
                <c:pt idx="604">
                  <c:v>508</c:v>
                </c:pt>
                <c:pt idx="605">
                  <c:v>488</c:v>
                </c:pt>
                <c:pt idx="606">
                  <c:v>467</c:v>
                </c:pt>
                <c:pt idx="607">
                  <c:v>461</c:v>
                </c:pt>
                <c:pt idx="608">
                  <c:v>432</c:v>
                </c:pt>
                <c:pt idx="609">
                  <c:v>420</c:v>
                </c:pt>
                <c:pt idx="610">
                  <c:v>422</c:v>
                </c:pt>
                <c:pt idx="611">
                  <c:v>433</c:v>
                </c:pt>
                <c:pt idx="612">
                  <c:v>434</c:v>
                </c:pt>
                <c:pt idx="613">
                  <c:v>402</c:v>
                </c:pt>
                <c:pt idx="614">
                  <c:v>398</c:v>
                </c:pt>
                <c:pt idx="615">
                  <c:v>374</c:v>
                </c:pt>
                <c:pt idx="616">
                  <c:v>336</c:v>
                </c:pt>
                <c:pt idx="617">
                  <c:v>347</c:v>
                </c:pt>
                <c:pt idx="618">
                  <c:v>333</c:v>
                </c:pt>
                <c:pt idx="619">
                  <c:v>310</c:v>
                </c:pt>
                <c:pt idx="620">
                  <c:v>320</c:v>
                </c:pt>
                <c:pt idx="621">
                  <c:v>316</c:v>
                </c:pt>
                <c:pt idx="622">
                  <c:v>313</c:v>
                </c:pt>
                <c:pt idx="623">
                  <c:v>339</c:v>
                </c:pt>
                <c:pt idx="624">
                  <c:v>311</c:v>
                </c:pt>
                <c:pt idx="625">
                  <c:v>317</c:v>
                </c:pt>
                <c:pt idx="626">
                  <c:v>306</c:v>
                </c:pt>
                <c:pt idx="627">
                  <c:v>306</c:v>
                </c:pt>
                <c:pt idx="628">
                  <c:v>284</c:v>
                </c:pt>
                <c:pt idx="629">
                  <c:v>289</c:v>
                </c:pt>
                <c:pt idx="630">
                  <c:v>251</c:v>
                </c:pt>
                <c:pt idx="631">
                  <c:v>246</c:v>
                </c:pt>
                <c:pt idx="632">
                  <c:v>243</c:v>
                </c:pt>
                <c:pt idx="633">
                  <c:v>242</c:v>
                </c:pt>
                <c:pt idx="634">
                  <c:v>271</c:v>
                </c:pt>
                <c:pt idx="635">
                  <c:v>229</c:v>
                </c:pt>
                <c:pt idx="636">
                  <c:v>249</c:v>
                </c:pt>
                <c:pt idx="637">
                  <c:v>232</c:v>
                </c:pt>
                <c:pt idx="638">
                  <c:v>227</c:v>
                </c:pt>
                <c:pt idx="639">
                  <c:v>237</c:v>
                </c:pt>
                <c:pt idx="640">
                  <c:v>192</c:v>
                </c:pt>
                <c:pt idx="641">
                  <c:v>221</c:v>
                </c:pt>
                <c:pt idx="642">
                  <c:v>226</c:v>
                </c:pt>
                <c:pt idx="643">
                  <c:v>218</c:v>
                </c:pt>
                <c:pt idx="644">
                  <c:v>229</c:v>
                </c:pt>
                <c:pt idx="645">
                  <c:v>220</c:v>
                </c:pt>
                <c:pt idx="646">
                  <c:v>216</c:v>
                </c:pt>
                <c:pt idx="647">
                  <c:v>226</c:v>
                </c:pt>
                <c:pt idx="648">
                  <c:v>239</c:v>
                </c:pt>
                <c:pt idx="649">
                  <c:v>212</c:v>
                </c:pt>
                <c:pt idx="650">
                  <c:v>246</c:v>
                </c:pt>
                <c:pt idx="651">
                  <c:v>223</c:v>
                </c:pt>
                <c:pt idx="652">
                  <c:v>221</c:v>
                </c:pt>
                <c:pt idx="653">
                  <c:v>224</c:v>
                </c:pt>
                <c:pt idx="654">
                  <c:v>237</c:v>
                </c:pt>
                <c:pt idx="655">
                  <c:v>226</c:v>
                </c:pt>
                <c:pt idx="656">
                  <c:v>228</c:v>
                </c:pt>
                <c:pt idx="657">
                  <c:v>215</c:v>
                </c:pt>
                <c:pt idx="658">
                  <c:v>235</c:v>
                </c:pt>
                <c:pt idx="659">
                  <c:v>249</c:v>
                </c:pt>
                <c:pt idx="660">
                  <c:v>224</c:v>
                </c:pt>
                <c:pt idx="661">
                  <c:v>217</c:v>
                </c:pt>
                <c:pt idx="662">
                  <c:v>204</c:v>
                </c:pt>
                <c:pt idx="663">
                  <c:v>245</c:v>
                </c:pt>
                <c:pt idx="664">
                  <c:v>199</c:v>
                </c:pt>
                <c:pt idx="665">
                  <c:v>231</c:v>
                </c:pt>
                <c:pt idx="666">
                  <c:v>229</c:v>
                </c:pt>
                <c:pt idx="667">
                  <c:v>191</c:v>
                </c:pt>
                <c:pt idx="668">
                  <c:v>204</c:v>
                </c:pt>
                <c:pt idx="669">
                  <c:v>208</c:v>
                </c:pt>
                <c:pt idx="670">
                  <c:v>185</c:v>
                </c:pt>
                <c:pt idx="671">
                  <c:v>195</c:v>
                </c:pt>
                <c:pt idx="672">
                  <c:v>169</c:v>
                </c:pt>
                <c:pt idx="673">
                  <c:v>197</c:v>
                </c:pt>
                <c:pt idx="674">
                  <c:v>176</c:v>
                </c:pt>
                <c:pt idx="675">
                  <c:v>192</c:v>
                </c:pt>
                <c:pt idx="676">
                  <c:v>198</c:v>
                </c:pt>
                <c:pt idx="677">
                  <c:v>150</c:v>
                </c:pt>
                <c:pt idx="678">
                  <c:v>173</c:v>
                </c:pt>
                <c:pt idx="679">
                  <c:v>177</c:v>
                </c:pt>
                <c:pt idx="680">
                  <c:v>181</c:v>
                </c:pt>
                <c:pt idx="681">
                  <c:v>175</c:v>
                </c:pt>
                <c:pt idx="682">
                  <c:v>185</c:v>
                </c:pt>
                <c:pt idx="683">
                  <c:v>195</c:v>
                </c:pt>
                <c:pt idx="684">
                  <c:v>188</c:v>
                </c:pt>
                <c:pt idx="685">
                  <c:v>199</c:v>
                </c:pt>
                <c:pt idx="686">
                  <c:v>180</c:v>
                </c:pt>
                <c:pt idx="687">
                  <c:v>166</c:v>
                </c:pt>
                <c:pt idx="688">
                  <c:v>163</c:v>
                </c:pt>
                <c:pt idx="689">
                  <c:v>193</c:v>
                </c:pt>
                <c:pt idx="690">
                  <c:v>160</c:v>
                </c:pt>
                <c:pt idx="691">
                  <c:v>180</c:v>
                </c:pt>
                <c:pt idx="692">
                  <c:v>205</c:v>
                </c:pt>
                <c:pt idx="693">
                  <c:v>188</c:v>
                </c:pt>
                <c:pt idx="694">
                  <c:v>175</c:v>
                </c:pt>
                <c:pt idx="695">
                  <c:v>188</c:v>
                </c:pt>
                <c:pt idx="696">
                  <c:v>178</c:v>
                </c:pt>
                <c:pt idx="697">
                  <c:v>201</c:v>
                </c:pt>
                <c:pt idx="698">
                  <c:v>205</c:v>
                </c:pt>
                <c:pt idx="699">
                  <c:v>199</c:v>
                </c:pt>
                <c:pt idx="700">
                  <c:v>182</c:v>
                </c:pt>
                <c:pt idx="701">
                  <c:v>190</c:v>
                </c:pt>
                <c:pt idx="702">
                  <c:v>161</c:v>
                </c:pt>
                <c:pt idx="703">
                  <c:v>182</c:v>
                </c:pt>
                <c:pt idx="704">
                  <c:v>160</c:v>
                </c:pt>
                <c:pt idx="705">
                  <c:v>173</c:v>
                </c:pt>
                <c:pt idx="706">
                  <c:v>173</c:v>
                </c:pt>
                <c:pt idx="707">
                  <c:v>176</c:v>
                </c:pt>
                <c:pt idx="708">
                  <c:v>182</c:v>
                </c:pt>
                <c:pt idx="709">
                  <c:v>153</c:v>
                </c:pt>
                <c:pt idx="710">
                  <c:v>169</c:v>
                </c:pt>
                <c:pt idx="711">
                  <c:v>176</c:v>
                </c:pt>
                <c:pt idx="712">
                  <c:v>146</c:v>
                </c:pt>
                <c:pt idx="713">
                  <c:v>150</c:v>
                </c:pt>
                <c:pt idx="714">
                  <c:v>143</c:v>
                </c:pt>
                <c:pt idx="715">
                  <c:v>155</c:v>
                </c:pt>
                <c:pt idx="716">
                  <c:v>160</c:v>
                </c:pt>
                <c:pt idx="717">
                  <c:v>136</c:v>
                </c:pt>
                <c:pt idx="718">
                  <c:v>131</c:v>
                </c:pt>
                <c:pt idx="719">
                  <c:v>122</c:v>
                </c:pt>
                <c:pt idx="720">
                  <c:v>124</c:v>
                </c:pt>
                <c:pt idx="721">
                  <c:v>136</c:v>
                </c:pt>
                <c:pt idx="722">
                  <c:v>124</c:v>
                </c:pt>
                <c:pt idx="723">
                  <c:v>134</c:v>
                </c:pt>
                <c:pt idx="724">
                  <c:v>129</c:v>
                </c:pt>
                <c:pt idx="725">
                  <c:v>124</c:v>
                </c:pt>
                <c:pt idx="726">
                  <c:v>115</c:v>
                </c:pt>
                <c:pt idx="727">
                  <c:v>125</c:v>
                </c:pt>
                <c:pt idx="728">
                  <c:v>123</c:v>
                </c:pt>
                <c:pt idx="729">
                  <c:v>124</c:v>
                </c:pt>
                <c:pt idx="730">
                  <c:v>115</c:v>
                </c:pt>
                <c:pt idx="731">
                  <c:v>118</c:v>
                </c:pt>
                <c:pt idx="732">
                  <c:v>117</c:v>
                </c:pt>
                <c:pt idx="733">
                  <c:v>121</c:v>
                </c:pt>
                <c:pt idx="734">
                  <c:v>121</c:v>
                </c:pt>
                <c:pt idx="735">
                  <c:v>93</c:v>
                </c:pt>
                <c:pt idx="736">
                  <c:v>117</c:v>
                </c:pt>
                <c:pt idx="737">
                  <c:v>125</c:v>
                </c:pt>
                <c:pt idx="738">
                  <c:v>139</c:v>
                </c:pt>
                <c:pt idx="739">
                  <c:v>109</c:v>
                </c:pt>
                <c:pt idx="740">
                  <c:v>107</c:v>
                </c:pt>
                <c:pt idx="741">
                  <c:v>104</c:v>
                </c:pt>
                <c:pt idx="742">
                  <c:v>117</c:v>
                </c:pt>
                <c:pt idx="743">
                  <c:v>119</c:v>
                </c:pt>
                <c:pt idx="744">
                  <c:v>99</c:v>
                </c:pt>
                <c:pt idx="745">
                  <c:v>108</c:v>
                </c:pt>
                <c:pt idx="746">
                  <c:v>103</c:v>
                </c:pt>
                <c:pt idx="747">
                  <c:v>106</c:v>
                </c:pt>
                <c:pt idx="748">
                  <c:v>125</c:v>
                </c:pt>
                <c:pt idx="749">
                  <c:v>98</c:v>
                </c:pt>
                <c:pt idx="750">
                  <c:v>118</c:v>
                </c:pt>
                <c:pt idx="751">
                  <c:v>125</c:v>
                </c:pt>
                <c:pt idx="752">
                  <c:v>97</c:v>
                </c:pt>
                <c:pt idx="753">
                  <c:v>112</c:v>
                </c:pt>
                <c:pt idx="754">
                  <c:v>95</c:v>
                </c:pt>
                <c:pt idx="755">
                  <c:v>106</c:v>
                </c:pt>
                <c:pt idx="756">
                  <c:v>104</c:v>
                </c:pt>
                <c:pt idx="757">
                  <c:v>117</c:v>
                </c:pt>
                <c:pt idx="758">
                  <c:v>124</c:v>
                </c:pt>
                <c:pt idx="759">
                  <c:v>99</c:v>
                </c:pt>
                <c:pt idx="760">
                  <c:v>83</c:v>
                </c:pt>
                <c:pt idx="761">
                  <c:v>119</c:v>
                </c:pt>
                <c:pt idx="762">
                  <c:v>106</c:v>
                </c:pt>
                <c:pt idx="763">
                  <c:v>107</c:v>
                </c:pt>
                <c:pt idx="764">
                  <c:v>88</c:v>
                </c:pt>
                <c:pt idx="765">
                  <c:v>94</c:v>
                </c:pt>
                <c:pt idx="766">
                  <c:v>108</c:v>
                </c:pt>
                <c:pt idx="767">
                  <c:v>110</c:v>
                </c:pt>
                <c:pt idx="768">
                  <c:v>109</c:v>
                </c:pt>
                <c:pt idx="769">
                  <c:v>104</c:v>
                </c:pt>
                <c:pt idx="770">
                  <c:v>88</c:v>
                </c:pt>
                <c:pt idx="771">
                  <c:v>107</c:v>
                </c:pt>
                <c:pt idx="772">
                  <c:v>112</c:v>
                </c:pt>
                <c:pt idx="773">
                  <c:v>91</c:v>
                </c:pt>
                <c:pt idx="774">
                  <c:v>93</c:v>
                </c:pt>
                <c:pt idx="775">
                  <c:v>90</c:v>
                </c:pt>
                <c:pt idx="776">
                  <c:v>81</c:v>
                </c:pt>
                <c:pt idx="777">
                  <c:v>98</c:v>
                </c:pt>
                <c:pt idx="778">
                  <c:v>114</c:v>
                </c:pt>
                <c:pt idx="779">
                  <c:v>96</c:v>
                </c:pt>
                <c:pt idx="780">
                  <c:v>92</c:v>
                </c:pt>
                <c:pt idx="781">
                  <c:v>88</c:v>
                </c:pt>
                <c:pt idx="782">
                  <c:v>88</c:v>
                </c:pt>
                <c:pt idx="783">
                  <c:v>77</c:v>
                </c:pt>
                <c:pt idx="784">
                  <c:v>101</c:v>
                </c:pt>
                <c:pt idx="785">
                  <c:v>94</c:v>
                </c:pt>
                <c:pt idx="786">
                  <c:v>88</c:v>
                </c:pt>
                <c:pt idx="787">
                  <c:v>90</c:v>
                </c:pt>
                <c:pt idx="788">
                  <c:v>85</c:v>
                </c:pt>
                <c:pt idx="789">
                  <c:v>98</c:v>
                </c:pt>
                <c:pt idx="790">
                  <c:v>102</c:v>
                </c:pt>
                <c:pt idx="791">
                  <c:v>70</c:v>
                </c:pt>
                <c:pt idx="792">
                  <c:v>89</c:v>
                </c:pt>
                <c:pt idx="793">
                  <c:v>88</c:v>
                </c:pt>
                <c:pt idx="794">
                  <c:v>71</c:v>
                </c:pt>
                <c:pt idx="795">
                  <c:v>96</c:v>
                </c:pt>
                <c:pt idx="796">
                  <c:v>96</c:v>
                </c:pt>
                <c:pt idx="797">
                  <c:v>94</c:v>
                </c:pt>
                <c:pt idx="798">
                  <c:v>90</c:v>
                </c:pt>
                <c:pt idx="799">
                  <c:v>77</c:v>
                </c:pt>
                <c:pt idx="800">
                  <c:v>74</c:v>
                </c:pt>
                <c:pt idx="801">
                  <c:v>112</c:v>
                </c:pt>
                <c:pt idx="802">
                  <c:v>96</c:v>
                </c:pt>
                <c:pt idx="803">
                  <c:v>101</c:v>
                </c:pt>
                <c:pt idx="804">
                  <c:v>88</c:v>
                </c:pt>
                <c:pt idx="805">
                  <c:v>75</c:v>
                </c:pt>
                <c:pt idx="806">
                  <c:v>97</c:v>
                </c:pt>
                <c:pt idx="807">
                  <c:v>106</c:v>
                </c:pt>
                <c:pt idx="808">
                  <c:v>84</c:v>
                </c:pt>
                <c:pt idx="809">
                  <c:v>85</c:v>
                </c:pt>
                <c:pt idx="810">
                  <c:v>91</c:v>
                </c:pt>
                <c:pt idx="811">
                  <c:v>113</c:v>
                </c:pt>
                <c:pt idx="812">
                  <c:v>84</c:v>
                </c:pt>
                <c:pt idx="813">
                  <c:v>88</c:v>
                </c:pt>
                <c:pt idx="814">
                  <c:v>85</c:v>
                </c:pt>
                <c:pt idx="815">
                  <c:v>94</c:v>
                </c:pt>
                <c:pt idx="816">
                  <c:v>85</c:v>
                </c:pt>
                <c:pt idx="817">
                  <c:v>92</c:v>
                </c:pt>
                <c:pt idx="818">
                  <c:v>93</c:v>
                </c:pt>
                <c:pt idx="819">
                  <c:v>95</c:v>
                </c:pt>
                <c:pt idx="820">
                  <c:v>86</c:v>
                </c:pt>
                <c:pt idx="821">
                  <c:v>107</c:v>
                </c:pt>
                <c:pt idx="822">
                  <c:v>113</c:v>
                </c:pt>
                <c:pt idx="823">
                  <c:v>113</c:v>
                </c:pt>
                <c:pt idx="824">
                  <c:v>129</c:v>
                </c:pt>
                <c:pt idx="825">
                  <c:v>128</c:v>
                </c:pt>
                <c:pt idx="826">
                  <c:v>126</c:v>
                </c:pt>
                <c:pt idx="827">
                  <c:v>116</c:v>
                </c:pt>
                <c:pt idx="828">
                  <c:v>164</c:v>
                </c:pt>
                <c:pt idx="829">
                  <c:v>148</c:v>
                </c:pt>
                <c:pt idx="830">
                  <c:v>175</c:v>
                </c:pt>
                <c:pt idx="831">
                  <c:v>167</c:v>
                </c:pt>
                <c:pt idx="832">
                  <c:v>198</c:v>
                </c:pt>
                <c:pt idx="833">
                  <c:v>167</c:v>
                </c:pt>
                <c:pt idx="834">
                  <c:v>163</c:v>
                </c:pt>
                <c:pt idx="835">
                  <c:v>195</c:v>
                </c:pt>
                <c:pt idx="836">
                  <c:v>153</c:v>
                </c:pt>
                <c:pt idx="837">
                  <c:v>155</c:v>
                </c:pt>
                <c:pt idx="838">
                  <c:v>174</c:v>
                </c:pt>
                <c:pt idx="839">
                  <c:v>159</c:v>
                </c:pt>
                <c:pt idx="840">
                  <c:v>129</c:v>
                </c:pt>
                <c:pt idx="841">
                  <c:v>154</c:v>
                </c:pt>
                <c:pt idx="842">
                  <c:v>161</c:v>
                </c:pt>
                <c:pt idx="843">
                  <c:v>126</c:v>
                </c:pt>
                <c:pt idx="844">
                  <c:v>121</c:v>
                </c:pt>
                <c:pt idx="845">
                  <c:v>99</c:v>
                </c:pt>
                <c:pt idx="846">
                  <c:v>122</c:v>
                </c:pt>
                <c:pt idx="847">
                  <c:v>105</c:v>
                </c:pt>
                <c:pt idx="848">
                  <c:v>115</c:v>
                </c:pt>
                <c:pt idx="849">
                  <c:v>111</c:v>
                </c:pt>
                <c:pt idx="850">
                  <c:v>107</c:v>
                </c:pt>
                <c:pt idx="851">
                  <c:v>97</c:v>
                </c:pt>
                <c:pt idx="852">
                  <c:v>81</c:v>
                </c:pt>
                <c:pt idx="853">
                  <c:v>89</c:v>
                </c:pt>
                <c:pt idx="854">
                  <c:v>93</c:v>
                </c:pt>
                <c:pt idx="855">
                  <c:v>97</c:v>
                </c:pt>
                <c:pt idx="856">
                  <c:v>90</c:v>
                </c:pt>
                <c:pt idx="857">
                  <c:v>100</c:v>
                </c:pt>
                <c:pt idx="858">
                  <c:v>76</c:v>
                </c:pt>
                <c:pt idx="859">
                  <c:v>85</c:v>
                </c:pt>
                <c:pt idx="860">
                  <c:v>105</c:v>
                </c:pt>
                <c:pt idx="861">
                  <c:v>81</c:v>
                </c:pt>
                <c:pt idx="862">
                  <c:v>66</c:v>
                </c:pt>
                <c:pt idx="863">
                  <c:v>77</c:v>
                </c:pt>
                <c:pt idx="864">
                  <c:v>81</c:v>
                </c:pt>
                <c:pt idx="865">
                  <c:v>84</c:v>
                </c:pt>
                <c:pt idx="866">
                  <c:v>88</c:v>
                </c:pt>
                <c:pt idx="867">
                  <c:v>98</c:v>
                </c:pt>
                <c:pt idx="868">
                  <c:v>75</c:v>
                </c:pt>
                <c:pt idx="869">
                  <c:v>81</c:v>
                </c:pt>
                <c:pt idx="870">
                  <c:v>66</c:v>
                </c:pt>
                <c:pt idx="871">
                  <c:v>78</c:v>
                </c:pt>
                <c:pt idx="872">
                  <c:v>92</c:v>
                </c:pt>
                <c:pt idx="873">
                  <c:v>87</c:v>
                </c:pt>
                <c:pt idx="874">
                  <c:v>78</c:v>
                </c:pt>
                <c:pt idx="875">
                  <c:v>88</c:v>
                </c:pt>
                <c:pt idx="876">
                  <c:v>85</c:v>
                </c:pt>
                <c:pt idx="877">
                  <c:v>78</c:v>
                </c:pt>
                <c:pt idx="878">
                  <c:v>80</c:v>
                </c:pt>
                <c:pt idx="879">
                  <c:v>74</c:v>
                </c:pt>
                <c:pt idx="880">
                  <c:v>86</c:v>
                </c:pt>
                <c:pt idx="881">
                  <c:v>86</c:v>
                </c:pt>
                <c:pt idx="882">
                  <c:v>83</c:v>
                </c:pt>
                <c:pt idx="883">
                  <c:v>92</c:v>
                </c:pt>
                <c:pt idx="884">
                  <c:v>79</c:v>
                </c:pt>
                <c:pt idx="885">
                  <c:v>87</c:v>
                </c:pt>
                <c:pt idx="886">
                  <c:v>76</c:v>
                </c:pt>
                <c:pt idx="887">
                  <c:v>76</c:v>
                </c:pt>
                <c:pt idx="888">
                  <c:v>84</c:v>
                </c:pt>
                <c:pt idx="889">
                  <c:v>95</c:v>
                </c:pt>
                <c:pt idx="890">
                  <c:v>82</c:v>
                </c:pt>
                <c:pt idx="891">
                  <c:v>96</c:v>
                </c:pt>
                <c:pt idx="892">
                  <c:v>70</c:v>
                </c:pt>
                <c:pt idx="893">
                  <c:v>81</c:v>
                </c:pt>
                <c:pt idx="894">
                  <c:v>94</c:v>
                </c:pt>
                <c:pt idx="895">
                  <c:v>80</c:v>
                </c:pt>
                <c:pt idx="896">
                  <c:v>86</c:v>
                </c:pt>
                <c:pt idx="897">
                  <c:v>88</c:v>
                </c:pt>
                <c:pt idx="898">
                  <c:v>84</c:v>
                </c:pt>
                <c:pt idx="899">
                  <c:v>90</c:v>
                </c:pt>
                <c:pt idx="900">
                  <c:v>76</c:v>
                </c:pt>
                <c:pt idx="901">
                  <c:v>79</c:v>
                </c:pt>
                <c:pt idx="902">
                  <c:v>89</c:v>
                </c:pt>
                <c:pt idx="903">
                  <c:v>81</c:v>
                </c:pt>
                <c:pt idx="904">
                  <c:v>85</c:v>
                </c:pt>
                <c:pt idx="905">
                  <c:v>83</c:v>
                </c:pt>
                <c:pt idx="906">
                  <c:v>78</c:v>
                </c:pt>
                <c:pt idx="907">
                  <c:v>86</c:v>
                </c:pt>
                <c:pt idx="908">
                  <c:v>77</c:v>
                </c:pt>
                <c:pt idx="909">
                  <c:v>71</c:v>
                </c:pt>
                <c:pt idx="910">
                  <c:v>102</c:v>
                </c:pt>
                <c:pt idx="911">
                  <c:v>65</c:v>
                </c:pt>
                <c:pt idx="912">
                  <c:v>78</c:v>
                </c:pt>
                <c:pt idx="913">
                  <c:v>89</c:v>
                </c:pt>
                <c:pt idx="914">
                  <c:v>112</c:v>
                </c:pt>
                <c:pt idx="915">
                  <c:v>109</c:v>
                </c:pt>
                <c:pt idx="916">
                  <c:v>90</c:v>
                </c:pt>
                <c:pt idx="917">
                  <c:v>90</c:v>
                </c:pt>
                <c:pt idx="918">
                  <c:v>108</c:v>
                </c:pt>
                <c:pt idx="919">
                  <c:v>94</c:v>
                </c:pt>
                <c:pt idx="920">
                  <c:v>74</c:v>
                </c:pt>
                <c:pt idx="921">
                  <c:v>85</c:v>
                </c:pt>
                <c:pt idx="922">
                  <c:v>82</c:v>
                </c:pt>
                <c:pt idx="923">
                  <c:v>90</c:v>
                </c:pt>
                <c:pt idx="924">
                  <c:v>81</c:v>
                </c:pt>
                <c:pt idx="925">
                  <c:v>96</c:v>
                </c:pt>
                <c:pt idx="926">
                  <c:v>94</c:v>
                </c:pt>
                <c:pt idx="927">
                  <c:v>82</c:v>
                </c:pt>
                <c:pt idx="928">
                  <c:v>81</c:v>
                </c:pt>
                <c:pt idx="929">
                  <c:v>80</c:v>
                </c:pt>
                <c:pt idx="930">
                  <c:v>86</c:v>
                </c:pt>
                <c:pt idx="931">
                  <c:v>77</c:v>
                </c:pt>
                <c:pt idx="932">
                  <c:v>74</c:v>
                </c:pt>
                <c:pt idx="933">
                  <c:v>74</c:v>
                </c:pt>
                <c:pt idx="934">
                  <c:v>85</c:v>
                </c:pt>
                <c:pt idx="935">
                  <c:v>91</c:v>
                </c:pt>
                <c:pt idx="936">
                  <c:v>91</c:v>
                </c:pt>
                <c:pt idx="937">
                  <c:v>74</c:v>
                </c:pt>
                <c:pt idx="938">
                  <c:v>71</c:v>
                </c:pt>
                <c:pt idx="939">
                  <c:v>76</c:v>
                </c:pt>
                <c:pt idx="940">
                  <c:v>77</c:v>
                </c:pt>
                <c:pt idx="941">
                  <c:v>79</c:v>
                </c:pt>
                <c:pt idx="942">
                  <c:v>85</c:v>
                </c:pt>
                <c:pt idx="943">
                  <c:v>73</c:v>
                </c:pt>
                <c:pt idx="944">
                  <c:v>67</c:v>
                </c:pt>
                <c:pt idx="945">
                  <c:v>76</c:v>
                </c:pt>
                <c:pt idx="946">
                  <c:v>82</c:v>
                </c:pt>
                <c:pt idx="947">
                  <c:v>72</c:v>
                </c:pt>
                <c:pt idx="948">
                  <c:v>76</c:v>
                </c:pt>
                <c:pt idx="949">
                  <c:v>68</c:v>
                </c:pt>
                <c:pt idx="950">
                  <c:v>87</c:v>
                </c:pt>
                <c:pt idx="951">
                  <c:v>80</c:v>
                </c:pt>
                <c:pt idx="952">
                  <c:v>62</c:v>
                </c:pt>
                <c:pt idx="953">
                  <c:v>67</c:v>
                </c:pt>
                <c:pt idx="954">
                  <c:v>73</c:v>
                </c:pt>
                <c:pt idx="955">
                  <c:v>77</c:v>
                </c:pt>
                <c:pt idx="956">
                  <c:v>67</c:v>
                </c:pt>
                <c:pt idx="957">
                  <c:v>66</c:v>
                </c:pt>
                <c:pt idx="958">
                  <c:v>81</c:v>
                </c:pt>
                <c:pt idx="959">
                  <c:v>92</c:v>
                </c:pt>
                <c:pt idx="960">
                  <c:v>84</c:v>
                </c:pt>
                <c:pt idx="961">
                  <c:v>73</c:v>
                </c:pt>
                <c:pt idx="962">
                  <c:v>79</c:v>
                </c:pt>
                <c:pt idx="963">
                  <c:v>69</c:v>
                </c:pt>
                <c:pt idx="964">
                  <c:v>87</c:v>
                </c:pt>
                <c:pt idx="965">
                  <c:v>81</c:v>
                </c:pt>
                <c:pt idx="966">
                  <c:v>59</c:v>
                </c:pt>
                <c:pt idx="967">
                  <c:v>71</c:v>
                </c:pt>
                <c:pt idx="968">
                  <c:v>77</c:v>
                </c:pt>
                <c:pt idx="969">
                  <c:v>81</c:v>
                </c:pt>
                <c:pt idx="970">
                  <c:v>104</c:v>
                </c:pt>
                <c:pt idx="971">
                  <c:v>69</c:v>
                </c:pt>
                <c:pt idx="972">
                  <c:v>78</c:v>
                </c:pt>
                <c:pt idx="973">
                  <c:v>83</c:v>
                </c:pt>
                <c:pt idx="974">
                  <c:v>77</c:v>
                </c:pt>
                <c:pt idx="975">
                  <c:v>69</c:v>
                </c:pt>
                <c:pt idx="976">
                  <c:v>74</c:v>
                </c:pt>
                <c:pt idx="977">
                  <c:v>73</c:v>
                </c:pt>
                <c:pt idx="978">
                  <c:v>80</c:v>
                </c:pt>
                <c:pt idx="979">
                  <c:v>70</c:v>
                </c:pt>
                <c:pt idx="980">
                  <c:v>63</c:v>
                </c:pt>
                <c:pt idx="981">
                  <c:v>70</c:v>
                </c:pt>
                <c:pt idx="982">
                  <c:v>83</c:v>
                </c:pt>
                <c:pt idx="983">
                  <c:v>73</c:v>
                </c:pt>
                <c:pt idx="984">
                  <c:v>76</c:v>
                </c:pt>
                <c:pt idx="985">
                  <c:v>70</c:v>
                </c:pt>
                <c:pt idx="986">
                  <c:v>75</c:v>
                </c:pt>
                <c:pt idx="987">
                  <c:v>67</c:v>
                </c:pt>
                <c:pt idx="988">
                  <c:v>73</c:v>
                </c:pt>
                <c:pt idx="989">
                  <c:v>69</c:v>
                </c:pt>
                <c:pt idx="990">
                  <c:v>74</c:v>
                </c:pt>
                <c:pt idx="991">
                  <c:v>74</c:v>
                </c:pt>
                <c:pt idx="992">
                  <c:v>75</c:v>
                </c:pt>
                <c:pt idx="993">
                  <c:v>73</c:v>
                </c:pt>
                <c:pt idx="994">
                  <c:v>56</c:v>
                </c:pt>
                <c:pt idx="995">
                  <c:v>79</c:v>
                </c:pt>
                <c:pt idx="996">
                  <c:v>78</c:v>
                </c:pt>
                <c:pt idx="997">
                  <c:v>60</c:v>
                </c:pt>
                <c:pt idx="998">
                  <c:v>73</c:v>
                </c:pt>
                <c:pt idx="999">
                  <c:v>66</c:v>
                </c:pt>
                <c:pt idx="1000">
                  <c:v>61</c:v>
                </c:pt>
                <c:pt idx="1001">
                  <c:v>85</c:v>
                </c:pt>
                <c:pt idx="1002">
                  <c:v>58</c:v>
                </c:pt>
                <c:pt idx="1003">
                  <c:v>62</c:v>
                </c:pt>
                <c:pt idx="1004">
                  <c:v>70</c:v>
                </c:pt>
                <c:pt idx="1005">
                  <c:v>63</c:v>
                </c:pt>
                <c:pt idx="1006">
                  <c:v>63</c:v>
                </c:pt>
                <c:pt idx="1007">
                  <c:v>68</c:v>
                </c:pt>
                <c:pt idx="1008">
                  <c:v>82</c:v>
                </c:pt>
                <c:pt idx="1009">
                  <c:v>64</c:v>
                </c:pt>
                <c:pt idx="1010">
                  <c:v>63</c:v>
                </c:pt>
                <c:pt idx="1011">
                  <c:v>65</c:v>
                </c:pt>
                <c:pt idx="1012">
                  <c:v>53</c:v>
                </c:pt>
                <c:pt idx="1013">
                  <c:v>56</c:v>
                </c:pt>
                <c:pt idx="1014">
                  <c:v>73</c:v>
                </c:pt>
                <c:pt idx="1015">
                  <c:v>70</c:v>
                </c:pt>
                <c:pt idx="1016">
                  <c:v>78</c:v>
                </c:pt>
                <c:pt idx="1017">
                  <c:v>80</c:v>
                </c:pt>
                <c:pt idx="1018">
                  <c:v>68</c:v>
                </c:pt>
                <c:pt idx="1019">
                  <c:v>72</c:v>
                </c:pt>
                <c:pt idx="1020">
                  <c:v>60</c:v>
                </c:pt>
                <c:pt idx="1021">
                  <c:v>70</c:v>
                </c:pt>
                <c:pt idx="1022">
                  <c:v>64</c:v>
                </c:pt>
                <c:pt idx="1023">
                  <c:v>78</c:v>
                </c:pt>
                <c:pt idx="1024">
                  <c:v>87</c:v>
                </c:pt>
                <c:pt idx="1025">
                  <c:v>92</c:v>
                </c:pt>
                <c:pt idx="1026">
                  <c:v>96</c:v>
                </c:pt>
                <c:pt idx="1027">
                  <c:v>89</c:v>
                </c:pt>
                <c:pt idx="1028">
                  <c:v>100</c:v>
                </c:pt>
                <c:pt idx="1029">
                  <c:v>100</c:v>
                </c:pt>
                <c:pt idx="1030">
                  <c:v>114</c:v>
                </c:pt>
                <c:pt idx="1031">
                  <c:v>97</c:v>
                </c:pt>
                <c:pt idx="1032">
                  <c:v>121</c:v>
                </c:pt>
                <c:pt idx="1033">
                  <c:v>172</c:v>
                </c:pt>
                <c:pt idx="1034">
                  <c:v>166</c:v>
                </c:pt>
                <c:pt idx="1035">
                  <c:v>205</c:v>
                </c:pt>
                <c:pt idx="1036">
                  <c:v>207</c:v>
                </c:pt>
                <c:pt idx="1037">
                  <c:v>243</c:v>
                </c:pt>
                <c:pt idx="1038">
                  <c:v>298</c:v>
                </c:pt>
                <c:pt idx="1039">
                  <c:v>307</c:v>
                </c:pt>
                <c:pt idx="1040">
                  <c:v>332</c:v>
                </c:pt>
                <c:pt idx="1041">
                  <c:v>363</c:v>
                </c:pt>
                <c:pt idx="1042">
                  <c:v>413</c:v>
                </c:pt>
                <c:pt idx="1043">
                  <c:v>421</c:v>
                </c:pt>
                <c:pt idx="1044">
                  <c:v>417</c:v>
                </c:pt>
                <c:pt idx="1045">
                  <c:v>465</c:v>
                </c:pt>
                <c:pt idx="1046">
                  <c:v>442</c:v>
                </c:pt>
                <c:pt idx="1047">
                  <c:v>509</c:v>
                </c:pt>
                <c:pt idx="1048">
                  <c:v>424</c:v>
                </c:pt>
                <c:pt idx="1049">
                  <c:v>480</c:v>
                </c:pt>
                <c:pt idx="1050">
                  <c:v>486</c:v>
                </c:pt>
                <c:pt idx="1051">
                  <c:v>462</c:v>
                </c:pt>
                <c:pt idx="1052">
                  <c:v>396</c:v>
                </c:pt>
                <c:pt idx="1053">
                  <c:v>368</c:v>
                </c:pt>
                <c:pt idx="1054">
                  <c:v>368</c:v>
                </c:pt>
                <c:pt idx="1055">
                  <c:v>334</c:v>
                </c:pt>
                <c:pt idx="1056">
                  <c:v>332</c:v>
                </c:pt>
                <c:pt idx="1057">
                  <c:v>297</c:v>
                </c:pt>
                <c:pt idx="1058">
                  <c:v>275</c:v>
                </c:pt>
                <c:pt idx="1059">
                  <c:v>206</c:v>
                </c:pt>
                <c:pt idx="1060">
                  <c:v>182</c:v>
                </c:pt>
                <c:pt idx="1061">
                  <c:v>197</c:v>
                </c:pt>
                <c:pt idx="1062">
                  <c:v>153</c:v>
                </c:pt>
                <c:pt idx="1063">
                  <c:v>135</c:v>
                </c:pt>
                <c:pt idx="1064">
                  <c:v>113</c:v>
                </c:pt>
                <c:pt idx="1065">
                  <c:v>123</c:v>
                </c:pt>
                <c:pt idx="1066">
                  <c:v>116</c:v>
                </c:pt>
                <c:pt idx="1067">
                  <c:v>93</c:v>
                </c:pt>
                <c:pt idx="1068">
                  <c:v>94</c:v>
                </c:pt>
                <c:pt idx="1069">
                  <c:v>100</c:v>
                </c:pt>
                <c:pt idx="1070">
                  <c:v>102</c:v>
                </c:pt>
                <c:pt idx="1071">
                  <c:v>74</c:v>
                </c:pt>
                <c:pt idx="1072">
                  <c:v>92</c:v>
                </c:pt>
                <c:pt idx="1073">
                  <c:v>101</c:v>
                </c:pt>
                <c:pt idx="1074">
                  <c:v>84</c:v>
                </c:pt>
                <c:pt idx="1075">
                  <c:v>72</c:v>
                </c:pt>
                <c:pt idx="1076">
                  <c:v>90</c:v>
                </c:pt>
                <c:pt idx="1077">
                  <c:v>87</c:v>
                </c:pt>
                <c:pt idx="1078">
                  <c:v>102</c:v>
                </c:pt>
                <c:pt idx="1079">
                  <c:v>90</c:v>
                </c:pt>
                <c:pt idx="1080">
                  <c:v>98</c:v>
                </c:pt>
                <c:pt idx="1081">
                  <c:v>102</c:v>
                </c:pt>
                <c:pt idx="1082">
                  <c:v>80</c:v>
                </c:pt>
                <c:pt idx="1083">
                  <c:v>87</c:v>
                </c:pt>
                <c:pt idx="1084">
                  <c:v>100</c:v>
                </c:pt>
                <c:pt idx="1085">
                  <c:v>91</c:v>
                </c:pt>
                <c:pt idx="1086">
                  <c:v>109</c:v>
                </c:pt>
                <c:pt idx="1087">
                  <c:v>105</c:v>
                </c:pt>
                <c:pt idx="1088">
                  <c:v>117</c:v>
                </c:pt>
                <c:pt idx="1089">
                  <c:v>101</c:v>
                </c:pt>
                <c:pt idx="1090">
                  <c:v>106</c:v>
                </c:pt>
                <c:pt idx="1091">
                  <c:v>92</c:v>
                </c:pt>
                <c:pt idx="1092">
                  <c:v>109</c:v>
                </c:pt>
                <c:pt idx="1093">
                  <c:v>102</c:v>
                </c:pt>
                <c:pt idx="1094">
                  <c:v>109</c:v>
                </c:pt>
                <c:pt idx="1095">
                  <c:v>105</c:v>
                </c:pt>
                <c:pt idx="1096">
                  <c:v>102</c:v>
                </c:pt>
                <c:pt idx="1097">
                  <c:v>100</c:v>
                </c:pt>
                <c:pt idx="1098">
                  <c:v>92</c:v>
                </c:pt>
                <c:pt idx="1099">
                  <c:v>100</c:v>
                </c:pt>
                <c:pt idx="1100">
                  <c:v>107</c:v>
                </c:pt>
                <c:pt idx="1101">
                  <c:v>91</c:v>
                </c:pt>
                <c:pt idx="1102">
                  <c:v>95</c:v>
                </c:pt>
                <c:pt idx="1103">
                  <c:v>88</c:v>
                </c:pt>
                <c:pt idx="1104">
                  <c:v>104</c:v>
                </c:pt>
                <c:pt idx="1105">
                  <c:v>86</c:v>
                </c:pt>
                <c:pt idx="1106">
                  <c:v>92</c:v>
                </c:pt>
                <c:pt idx="1107">
                  <c:v>80</c:v>
                </c:pt>
                <c:pt idx="1108">
                  <c:v>89</c:v>
                </c:pt>
                <c:pt idx="1109">
                  <c:v>107</c:v>
                </c:pt>
                <c:pt idx="1110">
                  <c:v>85</c:v>
                </c:pt>
                <c:pt idx="1111">
                  <c:v>93</c:v>
                </c:pt>
                <c:pt idx="1112">
                  <c:v>91</c:v>
                </c:pt>
                <c:pt idx="1113">
                  <c:v>95</c:v>
                </c:pt>
                <c:pt idx="1114">
                  <c:v>87</c:v>
                </c:pt>
                <c:pt idx="1115">
                  <c:v>78</c:v>
                </c:pt>
                <c:pt idx="1116">
                  <c:v>83</c:v>
                </c:pt>
                <c:pt idx="1117">
                  <c:v>65</c:v>
                </c:pt>
                <c:pt idx="1118">
                  <c:v>73</c:v>
                </c:pt>
                <c:pt idx="1119">
                  <c:v>98</c:v>
                </c:pt>
                <c:pt idx="1120">
                  <c:v>82</c:v>
                </c:pt>
                <c:pt idx="1121">
                  <c:v>78</c:v>
                </c:pt>
                <c:pt idx="1122">
                  <c:v>102</c:v>
                </c:pt>
                <c:pt idx="1123">
                  <c:v>90</c:v>
                </c:pt>
                <c:pt idx="1124">
                  <c:v>98</c:v>
                </c:pt>
                <c:pt idx="1125">
                  <c:v>106</c:v>
                </c:pt>
                <c:pt idx="1126">
                  <c:v>95</c:v>
                </c:pt>
                <c:pt idx="1127">
                  <c:v>78</c:v>
                </c:pt>
                <c:pt idx="1128">
                  <c:v>94</c:v>
                </c:pt>
                <c:pt idx="1129">
                  <c:v>93</c:v>
                </c:pt>
                <c:pt idx="1130">
                  <c:v>94</c:v>
                </c:pt>
                <c:pt idx="1131">
                  <c:v>81</c:v>
                </c:pt>
                <c:pt idx="1132">
                  <c:v>99</c:v>
                </c:pt>
                <c:pt idx="1133">
                  <c:v>86</c:v>
                </c:pt>
                <c:pt idx="1134">
                  <c:v>103</c:v>
                </c:pt>
                <c:pt idx="1135">
                  <c:v>82</c:v>
                </c:pt>
                <c:pt idx="1136">
                  <c:v>80</c:v>
                </c:pt>
                <c:pt idx="1137">
                  <c:v>86</c:v>
                </c:pt>
                <c:pt idx="1138">
                  <c:v>78</c:v>
                </c:pt>
                <c:pt idx="1139">
                  <c:v>82</c:v>
                </c:pt>
                <c:pt idx="1140">
                  <c:v>92</c:v>
                </c:pt>
                <c:pt idx="1141">
                  <c:v>82</c:v>
                </c:pt>
                <c:pt idx="1142">
                  <c:v>90</c:v>
                </c:pt>
                <c:pt idx="1143">
                  <c:v>94</c:v>
                </c:pt>
                <c:pt idx="1144">
                  <c:v>83</c:v>
                </c:pt>
                <c:pt idx="1145">
                  <c:v>78</c:v>
                </c:pt>
                <c:pt idx="1146">
                  <c:v>98</c:v>
                </c:pt>
                <c:pt idx="1147">
                  <c:v>102</c:v>
                </c:pt>
                <c:pt idx="1148">
                  <c:v>90</c:v>
                </c:pt>
                <c:pt idx="1149">
                  <c:v>95</c:v>
                </c:pt>
                <c:pt idx="1150">
                  <c:v>119</c:v>
                </c:pt>
                <c:pt idx="1151">
                  <c:v>111</c:v>
                </c:pt>
                <c:pt idx="1152">
                  <c:v>100</c:v>
                </c:pt>
                <c:pt idx="1153">
                  <c:v>107</c:v>
                </c:pt>
                <c:pt idx="1154">
                  <c:v>109</c:v>
                </c:pt>
                <c:pt idx="1155">
                  <c:v>135</c:v>
                </c:pt>
                <c:pt idx="1156">
                  <c:v>115</c:v>
                </c:pt>
                <c:pt idx="1157">
                  <c:v>129</c:v>
                </c:pt>
                <c:pt idx="1158">
                  <c:v>136</c:v>
                </c:pt>
                <c:pt idx="1159">
                  <c:v>129</c:v>
                </c:pt>
                <c:pt idx="1160">
                  <c:v>123</c:v>
                </c:pt>
                <c:pt idx="1161">
                  <c:v>114</c:v>
                </c:pt>
                <c:pt idx="1162">
                  <c:v>140</c:v>
                </c:pt>
                <c:pt idx="1163">
                  <c:v>138</c:v>
                </c:pt>
                <c:pt idx="1164">
                  <c:v>140</c:v>
                </c:pt>
                <c:pt idx="1165">
                  <c:v>118</c:v>
                </c:pt>
                <c:pt idx="1166">
                  <c:v>119</c:v>
                </c:pt>
                <c:pt idx="1167">
                  <c:v>115</c:v>
                </c:pt>
                <c:pt idx="1168">
                  <c:v>109</c:v>
                </c:pt>
                <c:pt idx="1169">
                  <c:v>104</c:v>
                </c:pt>
                <c:pt idx="1170">
                  <c:v>107</c:v>
                </c:pt>
                <c:pt idx="1171">
                  <c:v>87</c:v>
                </c:pt>
                <c:pt idx="1172">
                  <c:v>75</c:v>
                </c:pt>
                <c:pt idx="1173">
                  <c:v>94</c:v>
                </c:pt>
                <c:pt idx="1174">
                  <c:v>77</c:v>
                </c:pt>
                <c:pt idx="1175">
                  <c:v>62</c:v>
                </c:pt>
                <c:pt idx="1176">
                  <c:v>69</c:v>
                </c:pt>
                <c:pt idx="1177">
                  <c:v>84</c:v>
                </c:pt>
                <c:pt idx="1178">
                  <c:v>67</c:v>
                </c:pt>
                <c:pt idx="1179">
                  <c:v>80</c:v>
                </c:pt>
                <c:pt idx="1180">
                  <c:v>73</c:v>
                </c:pt>
                <c:pt idx="1181">
                  <c:v>62</c:v>
                </c:pt>
                <c:pt idx="1182">
                  <c:v>72</c:v>
                </c:pt>
                <c:pt idx="1183">
                  <c:v>53</c:v>
                </c:pt>
                <c:pt idx="1184">
                  <c:v>63</c:v>
                </c:pt>
                <c:pt idx="1185">
                  <c:v>55</c:v>
                </c:pt>
                <c:pt idx="1186">
                  <c:v>78</c:v>
                </c:pt>
                <c:pt idx="1187">
                  <c:v>61</c:v>
                </c:pt>
                <c:pt idx="1188">
                  <c:v>59</c:v>
                </c:pt>
                <c:pt idx="1189">
                  <c:v>60</c:v>
                </c:pt>
                <c:pt idx="1190">
                  <c:v>58</c:v>
                </c:pt>
                <c:pt idx="1191">
                  <c:v>71</c:v>
                </c:pt>
                <c:pt idx="1192">
                  <c:v>60</c:v>
                </c:pt>
                <c:pt idx="1193">
                  <c:v>67</c:v>
                </c:pt>
                <c:pt idx="1194">
                  <c:v>76</c:v>
                </c:pt>
                <c:pt idx="1195">
                  <c:v>71</c:v>
                </c:pt>
                <c:pt idx="1196">
                  <c:v>66</c:v>
                </c:pt>
                <c:pt idx="1197">
                  <c:v>69</c:v>
                </c:pt>
                <c:pt idx="1198">
                  <c:v>59</c:v>
                </c:pt>
                <c:pt idx="1199">
                  <c:v>63</c:v>
                </c:pt>
                <c:pt idx="1200">
                  <c:v>65</c:v>
                </c:pt>
                <c:pt idx="1201">
                  <c:v>58</c:v>
                </c:pt>
                <c:pt idx="1202">
                  <c:v>70</c:v>
                </c:pt>
                <c:pt idx="1203">
                  <c:v>67</c:v>
                </c:pt>
                <c:pt idx="1204">
                  <c:v>63</c:v>
                </c:pt>
                <c:pt idx="1205">
                  <c:v>64</c:v>
                </c:pt>
                <c:pt idx="1206">
                  <c:v>63</c:v>
                </c:pt>
                <c:pt idx="1207">
                  <c:v>57</c:v>
                </c:pt>
                <c:pt idx="1208">
                  <c:v>66</c:v>
                </c:pt>
                <c:pt idx="1209">
                  <c:v>70</c:v>
                </c:pt>
                <c:pt idx="1210">
                  <c:v>53</c:v>
                </c:pt>
                <c:pt idx="1211">
                  <c:v>45</c:v>
                </c:pt>
                <c:pt idx="1212">
                  <c:v>61</c:v>
                </c:pt>
                <c:pt idx="1213">
                  <c:v>52</c:v>
                </c:pt>
                <c:pt idx="1214">
                  <c:v>71</c:v>
                </c:pt>
                <c:pt idx="1215">
                  <c:v>59</c:v>
                </c:pt>
                <c:pt idx="1216">
                  <c:v>60</c:v>
                </c:pt>
                <c:pt idx="1217">
                  <c:v>51</c:v>
                </c:pt>
                <c:pt idx="1218">
                  <c:v>54</c:v>
                </c:pt>
                <c:pt idx="1219">
                  <c:v>58</c:v>
                </c:pt>
                <c:pt idx="1220">
                  <c:v>58</c:v>
                </c:pt>
                <c:pt idx="1221">
                  <c:v>63</c:v>
                </c:pt>
                <c:pt idx="1222">
                  <c:v>64</c:v>
                </c:pt>
                <c:pt idx="1223">
                  <c:v>72</c:v>
                </c:pt>
                <c:pt idx="1224">
                  <c:v>55</c:v>
                </c:pt>
                <c:pt idx="1225">
                  <c:v>57</c:v>
                </c:pt>
                <c:pt idx="1226">
                  <c:v>65</c:v>
                </c:pt>
                <c:pt idx="1227">
                  <c:v>63</c:v>
                </c:pt>
                <c:pt idx="1228">
                  <c:v>60</c:v>
                </c:pt>
                <c:pt idx="1229">
                  <c:v>68</c:v>
                </c:pt>
                <c:pt idx="1230">
                  <c:v>61</c:v>
                </c:pt>
                <c:pt idx="1231">
                  <c:v>70</c:v>
                </c:pt>
                <c:pt idx="1232">
                  <c:v>57</c:v>
                </c:pt>
                <c:pt idx="1233">
                  <c:v>58</c:v>
                </c:pt>
                <c:pt idx="1234">
                  <c:v>58</c:v>
                </c:pt>
                <c:pt idx="1235">
                  <c:v>64</c:v>
                </c:pt>
                <c:pt idx="1236">
                  <c:v>70</c:v>
                </c:pt>
                <c:pt idx="1237">
                  <c:v>52</c:v>
                </c:pt>
                <c:pt idx="1238">
                  <c:v>71</c:v>
                </c:pt>
                <c:pt idx="1239">
                  <c:v>59</c:v>
                </c:pt>
                <c:pt idx="1240">
                  <c:v>63</c:v>
                </c:pt>
                <c:pt idx="1241">
                  <c:v>59</c:v>
                </c:pt>
                <c:pt idx="1242">
                  <c:v>55</c:v>
                </c:pt>
                <c:pt idx="1243">
                  <c:v>44</c:v>
                </c:pt>
                <c:pt idx="1244">
                  <c:v>50</c:v>
                </c:pt>
                <c:pt idx="1245">
                  <c:v>61</c:v>
                </c:pt>
                <c:pt idx="1246">
                  <c:v>66</c:v>
                </c:pt>
                <c:pt idx="1247">
                  <c:v>62</c:v>
                </c:pt>
                <c:pt idx="1248">
                  <c:v>60</c:v>
                </c:pt>
                <c:pt idx="1249">
                  <c:v>73</c:v>
                </c:pt>
                <c:pt idx="1250">
                  <c:v>67</c:v>
                </c:pt>
                <c:pt idx="1251">
                  <c:v>80</c:v>
                </c:pt>
                <c:pt idx="1252">
                  <c:v>61</c:v>
                </c:pt>
                <c:pt idx="1253">
                  <c:v>60</c:v>
                </c:pt>
                <c:pt idx="1254">
                  <c:v>74</c:v>
                </c:pt>
                <c:pt idx="1255">
                  <c:v>71</c:v>
                </c:pt>
                <c:pt idx="1256">
                  <c:v>67</c:v>
                </c:pt>
                <c:pt idx="1257">
                  <c:v>62</c:v>
                </c:pt>
                <c:pt idx="1258">
                  <c:v>71</c:v>
                </c:pt>
                <c:pt idx="1259">
                  <c:v>95</c:v>
                </c:pt>
                <c:pt idx="1260">
                  <c:v>80</c:v>
                </c:pt>
                <c:pt idx="1261">
                  <c:v>76</c:v>
                </c:pt>
                <c:pt idx="1262">
                  <c:v>71</c:v>
                </c:pt>
                <c:pt idx="1263">
                  <c:v>79</c:v>
                </c:pt>
                <c:pt idx="1264">
                  <c:v>69</c:v>
                </c:pt>
                <c:pt idx="1265">
                  <c:v>77</c:v>
                </c:pt>
                <c:pt idx="1266">
                  <c:v>71</c:v>
                </c:pt>
                <c:pt idx="1267">
                  <c:v>67</c:v>
                </c:pt>
                <c:pt idx="1268">
                  <c:v>58</c:v>
                </c:pt>
                <c:pt idx="1269">
                  <c:v>60</c:v>
                </c:pt>
                <c:pt idx="1270">
                  <c:v>61</c:v>
                </c:pt>
                <c:pt idx="1271">
                  <c:v>64</c:v>
                </c:pt>
                <c:pt idx="1272">
                  <c:v>68</c:v>
                </c:pt>
                <c:pt idx="1273">
                  <c:v>49</c:v>
                </c:pt>
                <c:pt idx="1274">
                  <c:v>54</c:v>
                </c:pt>
                <c:pt idx="1275">
                  <c:v>58</c:v>
                </c:pt>
                <c:pt idx="1276">
                  <c:v>67</c:v>
                </c:pt>
                <c:pt idx="1277">
                  <c:v>61</c:v>
                </c:pt>
                <c:pt idx="1278">
                  <c:v>63</c:v>
                </c:pt>
                <c:pt idx="1279">
                  <c:v>54</c:v>
                </c:pt>
                <c:pt idx="1280">
                  <c:v>48</c:v>
                </c:pt>
                <c:pt idx="1281">
                  <c:v>64</c:v>
                </c:pt>
                <c:pt idx="1282">
                  <c:v>65</c:v>
                </c:pt>
                <c:pt idx="1283">
                  <c:v>62</c:v>
                </c:pt>
                <c:pt idx="1284">
                  <c:v>61</c:v>
                </c:pt>
                <c:pt idx="1285">
                  <c:v>47</c:v>
                </c:pt>
                <c:pt idx="1286">
                  <c:v>47</c:v>
                </c:pt>
                <c:pt idx="1287">
                  <c:v>60</c:v>
                </c:pt>
                <c:pt idx="1288">
                  <c:v>64</c:v>
                </c:pt>
                <c:pt idx="1289">
                  <c:v>72</c:v>
                </c:pt>
                <c:pt idx="1290">
                  <c:v>59</c:v>
                </c:pt>
                <c:pt idx="1291">
                  <c:v>60</c:v>
                </c:pt>
                <c:pt idx="1292">
                  <c:v>61</c:v>
                </c:pt>
                <c:pt idx="1293">
                  <c:v>56</c:v>
                </c:pt>
                <c:pt idx="1294">
                  <c:v>51</c:v>
                </c:pt>
                <c:pt idx="1295">
                  <c:v>63</c:v>
                </c:pt>
                <c:pt idx="1296">
                  <c:v>53</c:v>
                </c:pt>
                <c:pt idx="1297">
                  <c:v>60</c:v>
                </c:pt>
                <c:pt idx="1298">
                  <c:v>62</c:v>
                </c:pt>
                <c:pt idx="1299">
                  <c:v>56</c:v>
                </c:pt>
                <c:pt idx="1300">
                  <c:v>56</c:v>
                </c:pt>
                <c:pt idx="1301">
                  <c:v>50</c:v>
                </c:pt>
                <c:pt idx="1302">
                  <c:v>52</c:v>
                </c:pt>
                <c:pt idx="1303">
                  <c:v>49</c:v>
                </c:pt>
                <c:pt idx="1304">
                  <c:v>54</c:v>
                </c:pt>
                <c:pt idx="1305">
                  <c:v>51</c:v>
                </c:pt>
                <c:pt idx="1306">
                  <c:v>61</c:v>
                </c:pt>
                <c:pt idx="1307">
                  <c:v>58</c:v>
                </c:pt>
                <c:pt idx="1308">
                  <c:v>50</c:v>
                </c:pt>
                <c:pt idx="1309">
                  <c:v>56</c:v>
                </c:pt>
                <c:pt idx="1310">
                  <c:v>47</c:v>
                </c:pt>
                <c:pt idx="1311">
                  <c:v>38</c:v>
                </c:pt>
                <c:pt idx="1312">
                  <c:v>49</c:v>
                </c:pt>
                <c:pt idx="1313">
                  <c:v>47</c:v>
                </c:pt>
                <c:pt idx="1314">
                  <c:v>44</c:v>
                </c:pt>
                <c:pt idx="1315">
                  <c:v>63</c:v>
                </c:pt>
                <c:pt idx="1316">
                  <c:v>53</c:v>
                </c:pt>
                <c:pt idx="1317">
                  <c:v>49</c:v>
                </c:pt>
                <c:pt idx="1318">
                  <c:v>51</c:v>
                </c:pt>
                <c:pt idx="1319">
                  <c:v>47</c:v>
                </c:pt>
                <c:pt idx="1320">
                  <c:v>36</c:v>
                </c:pt>
                <c:pt idx="1321">
                  <c:v>39</c:v>
                </c:pt>
                <c:pt idx="1322">
                  <c:v>49</c:v>
                </c:pt>
                <c:pt idx="1323">
                  <c:v>50</c:v>
                </c:pt>
                <c:pt idx="1324">
                  <c:v>45</c:v>
                </c:pt>
                <c:pt idx="1325">
                  <c:v>52</c:v>
                </c:pt>
                <c:pt idx="1326">
                  <c:v>45</c:v>
                </c:pt>
                <c:pt idx="1327">
                  <c:v>60</c:v>
                </c:pt>
                <c:pt idx="1328">
                  <c:v>55</c:v>
                </c:pt>
                <c:pt idx="1329">
                  <c:v>37</c:v>
                </c:pt>
                <c:pt idx="1330">
                  <c:v>43</c:v>
                </c:pt>
                <c:pt idx="1331">
                  <c:v>48</c:v>
                </c:pt>
                <c:pt idx="1332">
                  <c:v>50</c:v>
                </c:pt>
                <c:pt idx="1333">
                  <c:v>49</c:v>
                </c:pt>
                <c:pt idx="1334">
                  <c:v>57</c:v>
                </c:pt>
                <c:pt idx="1335">
                  <c:v>38</c:v>
                </c:pt>
                <c:pt idx="1336">
                  <c:v>56</c:v>
                </c:pt>
                <c:pt idx="1337">
                  <c:v>57</c:v>
                </c:pt>
                <c:pt idx="1338">
                  <c:v>61</c:v>
                </c:pt>
                <c:pt idx="1339">
                  <c:v>46</c:v>
                </c:pt>
                <c:pt idx="1340">
                  <c:v>34</c:v>
                </c:pt>
                <c:pt idx="1341">
                  <c:v>62</c:v>
                </c:pt>
                <c:pt idx="1342">
                  <c:v>42</c:v>
                </c:pt>
                <c:pt idx="1343">
                  <c:v>35</c:v>
                </c:pt>
                <c:pt idx="1344">
                  <c:v>49</c:v>
                </c:pt>
                <c:pt idx="1345">
                  <c:v>41</c:v>
                </c:pt>
                <c:pt idx="1346">
                  <c:v>44</c:v>
                </c:pt>
                <c:pt idx="1347">
                  <c:v>52</c:v>
                </c:pt>
                <c:pt idx="1348">
                  <c:v>44</c:v>
                </c:pt>
                <c:pt idx="1349">
                  <c:v>50</c:v>
                </c:pt>
                <c:pt idx="1350">
                  <c:v>65</c:v>
                </c:pt>
                <c:pt idx="1351">
                  <c:v>54</c:v>
                </c:pt>
                <c:pt idx="1352">
                  <c:v>35</c:v>
                </c:pt>
                <c:pt idx="1353">
                  <c:v>40</c:v>
                </c:pt>
                <c:pt idx="1354">
                  <c:v>46</c:v>
                </c:pt>
                <c:pt idx="1355">
                  <c:v>52</c:v>
                </c:pt>
                <c:pt idx="1356">
                  <c:v>42</c:v>
                </c:pt>
                <c:pt idx="1357">
                  <c:v>50</c:v>
                </c:pt>
                <c:pt idx="1358">
                  <c:v>46</c:v>
                </c:pt>
                <c:pt idx="1359">
                  <c:v>34</c:v>
                </c:pt>
                <c:pt idx="1360">
                  <c:v>42</c:v>
                </c:pt>
                <c:pt idx="1361">
                  <c:v>56</c:v>
                </c:pt>
                <c:pt idx="1362">
                  <c:v>50</c:v>
                </c:pt>
                <c:pt idx="1363">
                  <c:v>33</c:v>
                </c:pt>
                <c:pt idx="1364">
                  <c:v>52</c:v>
                </c:pt>
                <c:pt idx="1365">
                  <c:v>42</c:v>
                </c:pt>
                <c:pt idx="1366">
                  <c:v>38</c:v>
                </c:pt>
                <c:pt idx="1367">
                  <c:v>45</c:v>
                </c:pt>
                <c:pt idx="1368">
                  <c:v>39</c:v>
                </c:pt>
                <c:pt idx="1369">
                  <c:v>50</c:v>
                </c:pt>
                <c:pt idx="1370">
                  <c:v>48</c:v>
                </c:pt>
                <c:pt idx="1371">
                  <c:v>47</c:v>
                </c:pt>
                <c:pt idx="1372">
                  <c:v>46</c:v>
                </c:pt>
                <c:pt idx="1373">
                  <c:v>43</c:v>
                </c:pt>
                <c:pt idx="1374">
                  <c:v>45</c:v>
                </c:pt>
                <c:pt idx="1375">
                  <c:v>41</c:v>
                </c:pt>
                <c:pt idx="1376">
                  <c:v>41</c:v>
                </c:pt>
                <c:pt idx="1377">
                  <c:v>42</c:v>
                </c:pt>
                <c:pt idx="1378">
                  <c:v>34</c:v>
                </c:pt>
                <c:pt idx="1379">
                  <c:v>47</c:v>
                </c:pt>
                <c:pt idx="1380">
                  <c:v>42</c:v>
                </c:pt>
                <c:pt idx="1381">
                  <c:v>44</c:v>
                </c:pt>
                <c:pt idx="1382">
                  <c:v>38</c:v>
                </c:pt>
                <c:pt idx="1383">
                  <c:v>37</c:v>
                </c:pt>
                <c:pt idx="1384">
                  <c:v>36</c:v>
                </c:pt>
                <c:pt idx="1385">
                  <c:v>42</c:v>
                </c:pt>
                <c:pt idx="1386">
                  <c:v>37</c:v>
                </c:pt>
                <c:pt idx="1387">
                  <c:v>42</c:v>
                </c:pt>
                <c:pt idx="1388">
                  <c:v>39</c:v>
                </c:pt>
                <c:pt idx="1389">
                  <c:v>40</c:v>
                </c:pt>
                <c:pt idx="1390">
                  <c:v>55</c:v>
                </c:pt>
                <c:pt idx="1391">
                  <c:v>41</c:v>
                </c:pt>
                <c:pt idx="1392">
                  <c:v>35</c:v>
                </c:pt>
                <c:pt idx="1393">
                  <c:v>36</c:v>
                </c:pt>
                <c:pt idx="1394">
                  <c:v>39</c:v>
                </c:pt>
                <c:pt idx="1395">
                  <c:v>48</c:v>
                </c:pt>
                <c:pt idx="1396">
                  <c:v>46</c:v>
                </c:pt>
                <c:pt idx="1397">
                  <c:v>42</c:v>
                </c:pt>
                <c:pt idx="1398">
                  <c:v>41</c:v>
                </c:pt>
                <c:pt idx="1399">
                  <c:v>44</c:v>
                </c:pt>
                <c:pt idx="1400">
                  <c:v>35</c:v>
                </c:pt>
                <c:pt idx="1401">
                  <c:v>42</c:v>
                </c:pt>
                <c:pt idx="1402">
                  <c:v>41</c:v>
                </c:pt>
                <c:pt idx="1403">
                  <c:v>40</c:v>
                </c:pt>
                <c:pt idx="1404">
                  <c:v>39</c:v>
                </c:pt>
                <c:pt idx="1405">
                  <c:v>39</c:v>
                </c:pt>
                <c:pt idx="1406">
                  <c:v>39</c:v>
                </c:pt>
                <c:pt idx="1407">
                  <c:v>48</c:v>
                </c:pt>
                <c:pt idx="1408">
                  <c:v>47</c:v>
                </c:pt>
                <c:pt idx="1409">
                  <c:v>48</c:v>
                </c:pt>
                <c:pt idx="1410">
                  <c:v>38</c:v>
                </c:pt>
                <c:pt idx="1411">
                  <c:v>45</c:v>
                </c:pt>
                <c:pt idx="1412">
                  <c:v>48</c:v>
                </c:pt>
                <c:pt idx="1413">
                  <c:v>42</c:v>
                </c:pt>
                <c:pt idx="1414">
                  <c:v>42</c:v>
                </c:pt>
                <c:pt idx="1415">
                  <c:v>28</c:v>
                </c:pt>
                <c:pt idx="1416">
                  <c:v>51</c:v>
                </c:pt>
                <c:pt idx="1417">
                  <c:v>40</c:v>
                </c:pt>
                <c:pt idx="1418">
                  <c:v>41</c:v>
                </c:pt>
                <c:pt idx="1419">
                  <c:v>32</c:v>
                </c:pt>
                <c:pt idx="1420">
                  <c:v>55</c:v>
                </c:pt>
                <c:pt idx="1421">
                  <c:v>27</c:v>
                </c:pt>
                <c:pt idx="1422">
                  <c:v>48</c:v>
                </c:pt>
                <c:pt idx="1423">
                  <c:v>52</c:v>
                </c:pt>
                <c:pt idx="1424">
                  <c:v>45</c:v>
                </c:pt>
                <c:pt idx="1425">
                  <c:v>52</c:v>
                </c:pt>
                <c:pt idx="1426">
                  <c:v>31</c:v>
                </c:pt>
                <c:pt idx="1427">
                  <c:v>51</c:v>
                </c:pt>
                <c:pt idx="1428">
                  <c:v>47</c:v>
                </c:pt>
                <c:pt idx="1429">
                  <c:v>51</c:v>
                </c:pt>
                <c:pt idx="1430">
                  <c:v>44</c:v>
                </c:pt>
                <c:pt idx="1431">
                  <c:v>36</c:v>
                </c:pt>
                <c:pt idx="1432">
                  <c:v>49</c:v>
                </c:pt>
                <c:pt idx="1433">
                  <c:v>41</c:v>
                </c:pt>
                <c:pt idx="1434">
                  <c:v>41</c:v>
                </c:pt>
                <c:pt idx="1435">
                  <c:v>41</c:v>
                </c:pt>
                <c:pt idx="1436">
                  <c:v>41</c:v>
                </c:pt>
                <c:pt idx="1437">
                  <c:v>44</c:v>
                </c:pt>
                <c:pt idx="1438">
                  <c:v>32</c:v>
                </c:pt>
                <c:pt idx="1439">
                  <c:v>38</c:v>
                </c:pt>
                <c:pt idx="1440">
                  <c:v>41</c:v>
                </c:pt>
                <c:pt idx="1441">
                  <c:v>42</c:v>
                </c:pt>
                <c:pt idx="1442">
                  <c:v>36</c:v>
                </c:pt>
                <c:pt idx="1443">
                  <c:v>43</c:v>
                </c:pt>
                <c:pt idx="1444">
                  <c:v>45</c:v>
                </c:pt>
                <c:pt idx="1445">
                  <c:v>32</c:v>
                </c:pt>
                <c:pt idx="1446">
                  <c:v>46</c:v>
                </c:pt>
                <c:pt idx="1447">
                  <c:v>37</c:v>
                </c:pt>
                <c:pt idx="1448">
                  <c:v>38</c:v>
                </c:pt>
                <c:pt idx="1449">
                  <c:v>40</c:v>
                </c:pt>
                <c:pt idx="1450">
                  <c:v>42</c:v>
                </c:pt>
                <c:pt idx="1451">
                  <c:v>48</c:v>
                </c:pt>
                <c:pt idx="1452">
                  <c:v>49</c:v>
                </c:pt>
                <c:pt idx="1453">
                  <c:v>31</c:v>
                </c:pt>
                <c:pt idx="1454">
                  <c:v>47</c:v>
                </c:pt>
                <c:pt idx="1455">
                  <c:v>39</c:v>
                </c:pt>
                <c:pt idx="1456">
                  <c:v>36</c:v>
                </c:pt>
                <c:pt idx="1457">
                  <c:v>40</c:v>
                </c:pt>
                <c:pt idx="1458">
                  <c:v>32</c:v>
                </c:pt>
                <c:pt idx="1459">
                  <c:v>50</c:v>
                </c:pt>
                <c:pt idx="1460">
                  <c:v>39</c:v>
                </c:pt>
                <c:pt idx="1461">
                  <c:v>39</c:v>
                </c:pt>
                <c:pt idx="1462">
                  <c:v>33</c:v>
                </c:pt>
                <c:pt idx="1463">
                  <c:v>44</c:v>
                </c:pt>
                <c:pt idx="1464">
                  <c:v>43</c:v>
                </c:pt>
                <c:pt idx="1465">
                  <c:v>45</c:v>
                </c:pt>
                <c:pt idx="1466">
                  <c:v>42</c:v>
                </c:pt>
                <c:pt idx="1467">
                  <c:v>48</c:v>
                </c:pt>
                <c:pt idx="1468">
                  <c:v>41</c:v>
                </c:pt>
                <c:pt idx="1469">
                  <c:v>35</c:v>
                </c:pt>
                <c:pt idx="1470">
                  <c:v>33</c:v>
                </c:pt>
                <c:pt idx="1471">
                  <c:v>44</c:v>
                </c:pt>
                <c:pt idx="1472">
                  <c:v>49</c:v>
                </c:pt>
                <c:pt idx="1473">
                  <c:v>43</c:v>
                </c:pt>
                <c:pt idx="1474">
                  <c:v>49</c:v>
                </c:pt>
                <c:pt idx="1475">
                  <c:v>42</c:v>
                </c:pt>
                <c:pt idx="1476">
                  <c:v>42</c:v>
                </c:pt>
                <c:pt idx="1477">
                  <c:v>35</c:v>
                </c:pt>
                <c:pt idx="1478">
                  <c:v>32</c:v>
                </c:pt>
                <c:pt idx="1479">
                  <c:v>50</c:v>
                </c:pt>
                <c:pt idx="1480">
                  <c:v>48</c:v>
                </c:pt>
                <c:pt idx="1481">
                  <c:v>40</c:v>
                </c:pt>
                <c:pt idx="1482">
                  <c:v>45</c:v>
                </c:pt>
                <c:pt idx="1483">
                  <c:v>45</c:v>
                </c:pt>
                <c:pt idx="1484">
                  <c:v>39</c:v>
                </c:pt>
                <c:pt idx="1485">
                  <c:v>43</c:v>
                </c:pt>
                <c:pt idx="1486">
                  <c:v>29</c:v>
                </c:pt>
                <c:pt idx="1487">
                  <c:v>31</c:v>
                </c:pt>
                <c:pt idx="1488">
                  <c:v>45</c:v>
                </c:pt>
                <c:pt idx="1489">
                  <c:v>36</c:v>
                </c:pt>
                <c:pt idx="1490">
                  <c:v>34</c:v>
                </c:pt>
                <c:pt idx="1491">
                  <c:v>42</c:v>
                </c:pt>
                <c:pt idx="1492">
                  <c:v>33</c:v>
                </c:pt>
                <c:pt idx="1493">
                  <c:v>45</c:v>
                </c:pt>
                <c:pt idx="1494">
                  <c:v>51</c:v>
                </c:pt>
                <c:pt idx="1495">
                  <c:v>43</c:v>
                </c:pt>
                <c:pt idx="1496">
                  <c:v>42</c:v>
                </c:pt>
                <c:pt idx="1497">
                  <c:v>37</c:v>
                </c:pt>
                <c:pt idx="1498">
                  <c:v>39</c:v>
                </c:pt>
                <c:pt idx="1499">
                  <c:v>34</c:v>
                </c:pt>
                <c:pt idx="1500">
                  <c:v>49</c:v>
                </c:pt>
                <c:pt idx="1501">
                  <c:v>44</c:v>
                </c:pt>
                <c:pt idx="1502">
                  <c:v>43</c:v>
                </c:pt>
                <c:pt idx="1503">
                  <c:v>44</c:v>
                </c:pt>
                <c:pt idx="1504">
                  <c:v>40</c:v>
                </c:pt>
                <c:pt idx="1505">
                  <c:v>41</c:v>
                </c:pt>
                <c:pt idx="1506">
                  <c:v>32</c:v>
                </c:pt>
                <c:pt idx="1507">
                  <c:v>43</c:v>
                </c:pt>
                <c:pt idx="1508">
                  <c:v>40</c:v>
                </c:pt>
                <c:pt idx="1509">
                  <c:v>38</c:v>
                </c:pt>
                <c:pt idx="1510">
                  <c:v>39</c:v>
                </c:pt>
                <c:pt idx="1511">
                  <c:v>30</c:v>
                </c:pt>
                <c:pt idx="1512">
                  <c:v>52</c:v>
                </c:pt>
                <c:pt idx="1513">
                  <c:v>38</c:v>
                </c:pt>
                <c:pt idx="1514">
                  <c:v>40</c:v>
                </c:pt>
                <c:pt idx="1515">
                  <c:v>43</c:v>
                </c:pt>
                <c:pt idx="1516">
                  <c:v>46</c:v>
                </c:pt>
                <c:pt idx="1517">
                  <c:v>43</c:v>
                </c:pt>
                <c:pt idx="1518">
                  <c:v>44</c:v>
                </c:pt>
                <c:pt idx="1519">
                  <c:v>34</c:v>
                </c:pt>
                <c:pt idx="1520">
                  <c:v>36</c:v>
                </c:pt>
                <c:pt idx="1521">
                  <c:v>41</c:v>
                </c:pt>
                <c:pt idx="1522">
                  <c:v>35</c:v>
                </c:pt>
                <c:pt idx="1523">
                  <c:v>36</c:v>
                </c:pt>
                <c:pt idx="1524">
                  <c:v>27</c:v>
                </c:pt>
                <c:pt idx="1525">
                  <c:v>36</c:v>
                </c:pt>
                <c:pt idx="1526">
                  <c:v>33</c:v>
                </c:pt>
                <c:pt idx="1527">
                  <c:v>41</c:v>
                </c:pt>
                <c:pt idx="1528">
                  <c:v>36</c:v>
                </c:pt>
                <c:pt idx="1529">
                  <c:v>43</c:v>
                </c:pt>
                <c:pt idx="1530">
                  <c:v>33</c:v>
                </c:pt>
                <c:pt idx="1531">
                  <c:v>42</c:v>
                </c:pt>
                <c:pt idx="1532">
                  <c:v>44</c:v>
                </c:pt>
                <c:pt idx="1533">
                  <c:v>29</c:v>
                </c:pt>
                <c:pt idx="1534">
                  <c:v>29</c:v>
                </c:pt>
                <c:pt idx="1535">
                  <c:v>49</c:v>
                </c:pt>
                <c:pt idx="1536">
                  <c:v>28</c:v>
                </c:pt>
                <c:pt idx="1537">
                  <c:v>35</c:v>
                </c:pt>
                <c:pt idx="1538">
                  <c:v>31</c:v>
                </c:pt>
                <c:pt idx="1539">
                  <c:v>25</c:v>
                </c:pt>
                <c:pt idx="1540">
                  <c:v>37</c:v>
                </c:pt>
                <c:pt idx="1541">
                  <c:v>38</c:v>
                </c:pt>
                <c:pt idx="1542">
                  <c:v>33</c:v>
                </c:pt>
                <c:pt idx="1543">
                  <c:v>46</c:v>
                </c:pt>
                <c:pt idx="1544">
                  <c:v>41</c:v>
                </c:pt>
                <c:pt idx="1545">
                  <c:v>35</c:v>
                </c:pt>
                <c:pt idx="1546">
                  <c:v>31</c:v>
                </c:pt>
                <c:pt idx="1547">
                  <c:v>32</c:v>
                </c:pt>
                <c:pt idx="1548">
                  <c:v>30</c:v>
                </c:pt>
                <c:pt idx="1549">
                  <c:v>26</c:v>
                </c:pt>
                <c:pt idx="1550">
                  <c:v>50</c:v>
                </c:pt>
                <c:pt idx="1551">
                  <c:v>36</c:v>
                </c:pt>
                <c:pt idx="1552">
                  <c:v>35</c:v>
                </c:pt>
                <c:pt idx="1553">
                  <c:v>37</c:v>
                </c:pt>
                <c:pt idx="1554">
                  <c:v>46</c:v>
                </c:pt>
                <c:pt idx="1555">
                  <c:v>29</c:v>
                </c:pt>
                <c:pt idx="1556">
                  <c:v>29</c:v>
                </c:pt>
                <c:pt idx="1557">
                  <c:v>37</c:v>
                </c:pt>
                <c:pt idx="1558">
                  <c:v>37</c:v>
                </c:pt>
                <c:pt idx="1559">
                  <c:v>34</c:v>
                </c:pt>
                <c:pt idx="1560">
                  <c:v>34</c:v>
                </c:pt>
                <c:pt idx="1561">
                  <c:v>39</c:v>
                </c:pt>
                <c:pt idx="1562">
                  <c:v>44</c:v>
                </c:pt>
                <c:pt idx="1563">
                  <c:v>26</c:v>
                </c:pt>
                <c:pt idx="1564">
                  <c:v>49</c:v>
                </c:pt>
                <c:pt idx="1565">
                  <c:v>26</c:v>
                </c:pt>
                <c:pt idx="1566">
                  <c:v>33</c:v>
                </c:pt>
                <c:pt idx="1567">
                  <c:v>40</c:v>
                </c:pt>
                <c:pt idx="1568">
                  <c:v>44</c:v>
                </c:pt>
                <c:pt idx="1569">
                  <c:v>38</c:v>
                </c:pt>
                <c:pt idx="1570">
                  <c:v>37</c:v>
                </c:pt>
                <c:pt idx="1571">
                  <c:v>38</c:v>
                </c:pt>
                <c:pt idx="1572">
                  <c:v>41</c:v>
                </c:pt>
                <c:pt idx="1573">
                  <c:v>29</c:v>
                </c:pt>
                <c:pt idx="1574">
                  <c:v>38</c:v>
                </c:pt>
                <c:pt idx="1575">
                  <c:v>30</c:v>
                </c:pt>
                <c:pt idx="1576">
                  <c:v>30</c:v>
                </c:pt>
                <c:pt idx="1577">
                  <c:v>46</c:v>
                </c:pt>
                <c:pt idx="1578">
                  <c:v>27</c:v>
                </c:pt>
                <c:pt idx="1579">
                  <c:v>32</c:v>
                </c:pt>
                <c:pt idx="1580">
                  <c:v>34</c:v>
                </c:pt>
                <c:pt idx="1581">
                  <c:v>37</c:v>
                </c:pt>
                <c:pt idx="1582">
                  <c:v>31</c:v>
                </c:pt>
                <c:pt idx="1583">
                  <c:v>42</c:v>
                </c:pt>
                <c:pt idx="1584">
                  <c:v>42</c:v>
                </c:pt>
                <c:pt idx="1585">
                  <c:v>31</c:v>
                </c:pt>
                <c:pt idx="1586">
                  <c:v>36</c:v>
                </c:pt>
                <c:pt idx="1587">
                  <c:v>32</c:v>
                </c:pt>
                <c:pt idx="1588">
                  <c:v>35</c:v>
                </c:pt>
                <c:pt idx="1589">
                  <c:v>32</c:v>
                </c:pt>
                <c:pt idx="1590">
                  <c:v>35</c:v>
                </c:pt>
                <c:pt idx="1591">
                  <c:v>40</c:v>
                </c:pt>
                <c:pt idx="1592">
                  <c:v>33</c:v>
                </c:pt>
                <c:pt idx="1593">
                  <c:v>32</c:v>
                </c:pt>
                <c:pt idx="1594">
                  <c:v>31</c:v>
                </c:pt>
                <c:pt idx="1595">
                  <c:v>34</c:v>
                </c:pt>
                <c:pt idx="1596">
                  <c:v>44</c:v>
                </c:pt>
                <c:pt idx="1597">
                  <c:v>41</c:v>
                </c:pt>
                <c:pt idx="1598">
                  <c:v>28</c:v>
                </c:pt>
                <c:pt idx="1599">
                  <c:v>29</c:v>
                </c:pt>
                <c:pt idx="1600">
                  <c:v>31</c:v>
                </c:pt>
                <c:pt idx="1601">
                  <c:v>26</c:v>
                </c:pt>
                <c:pt idx="1602">
                  <c:v>33</c:v>
                </c:pt>
                <c:pt idx="1603">
                  <c:v>26</c:v>
                </c:pt>
                <c:pt idx="1604">
                  <c:v>30</c:v>
                </c:pt>
                <c:pt idx="1605">
                  <c:v>37</c:v>
                </c:pt>
                <c:pt idx="1606">
                  <c:v>22</c:v>
                </c:pt>
                <c:pt idx="1607">
                  <c:v>27</c:v>
                </c:pt>
                <c:pt idx="1608">
                  <c:v>46</c:v>
                </c:pt>
                <c:pt idx="1609">
                  <c:v>35</c:v>
                </c:pt>
                <c:pt idx="1610">
                  <c:v>32</c:v>
                </c:pt>
                <c:pt idx="1611">
                  <c:v>37</c:v>
                </c:pt>
                <c:pt idx="1612">
                  <c:v>35</c:v>
                </c:pt>
                <c:pt idx="1613">
                  <c:v>30</c:v>
                </c:pt>
                <c:pt idx="1614">
                  <c:v>34</c:v>
                </c:pt>
                <c:pt idx="1615">
                  <c:v>38</c:v>
                </c:pt>
                <c:pt idx="1616">
                  <c:v>31</c:v>
                </c:pt>
                <c:pt idx="1617">
                  <c:v>28</c:v>
                </c:pt>
                <c:pt idx="1618">
                  <c:v>35</c:v>
                </c:pt>
                <c:pt idx="1619">
                  <c:v>45</c:v>
                </c:pt>
                <c:pt idx="1620">
                  <c:v>35</c:v>
                </c:pt>
                <c:pt idx="1621">
                  <c:v>35</c:v>
                </c:pt>
                <c:pt idx="1622">
                  <c:v>41</c:v>
                </c:pt>
                <c:pt idx="1623">
                  <c:v>38</c:v>
                </c:pt>
                <c:pt idx="1624">
                  <c:v>26</c:v>
                </c:pt>
                <c:pt idx="1625">
                  <c:v>28</c:v>
                </c:pt>
                <c:pt idx="1626">
                  <c:v>28</c:v>
                </c:pt>
                <c:pt idx="1627">
                  <c:v>31</c:v>
                </c:pt>
                <c:pt idx="1628">
                  <c:v>30</c:v>
                </c:pt>
                <c:pt idx="1629">
                  <c:v>36</c:v>
                </c:pt>
                <c:pt idx="1630">
                  <c:v>40</c:v>
                </c:pt>
                <c:pt idx="1631">
                  <c:v>38</c:v>
                </c:pt>
                <c:pt idx="1632">
                  <c:v>32</c:v>
                </c:pt>
                <c:pt idx="1633">
                  <c:v>34</c:v>
                </c:pt>
                <c:pt idx="1634">
                  <c:v>33</c:v>
                </c:pt>
                <c:pt idx="1635">
                  <c:v>34</c:v>
                </c:pt>
                <c:pt idx="1636">
                  <c:v>30</c:v>
                </c:pt>
                <c:pt idx="1637">
                  <c:v>30</c:v>
                </c:pt>
                <c:pt idx="1638">
                  <c:v>40</c:v>
                </c:pt>
                <c:pt idx="1639">
                  <c:v>33</c:v>
                </c:pt>
                <c:pt idx="1640">
                  <c:v>29</c:v>
                </c:pt>
                <c:pt idx="1641">
                  <c:v>25</c:v>
                </c:pt>
                <c:pt idx="1642">
                  <c:v>22</c:v>
                </c:pt>
                <c:pt idx="1643">
                  <c:v>32</c:v>
                </c:pt>
                <c:pt idx="1644">
                  <c:v>32</c:v>
                </c:pt>
                <c:pt idx="1645">
                  <c:v>22</c:v>
                </c:pt>
                <c:pt idx="1646">
                  <c:v>26</c:v>
                </c:pt>
                <c:pt idx="1647">
                  <c:v>26</c:v>
                </c:pt>
                <c:pt idx="1648">
                  <c:v>35</c:v>
                </c:pt>
                <c:pt idx="1649">
                  <c:v>35</c:v>
                </c:pt>
                <c:pt idx="1650">
                  <c:v>34</c:v>
                </c:pt>
                <c:pt idx="1651">
                  <c:v>34</c:v>
                </c:pt>
                <c:pt idx="1652">
                  <c:v>32</c:v>
                </c:pt>
                <c:pt idx="1653">
                  <c:v>27</c:v>
                </c:pt>
                <c:pt idx="1654">
                  <c:v>31</c:v>
                </c:pt>
                <c:pt idx="1655">
                  <c:v>32</c:v>
                </c:pt>
                <c:pt idx="1656">
                  <c:v>31</c:v>
                </c:pt>
                <c:pt idx="1657">
                  <c:v>37</c:v>
                </c:pt>
                <c:pt idx="1658">
                  <c:v>30</c:v>
                </c:pt>
                <c:pt idx="1659">
                  <c:v>30</c:v>
                </c:pt>
                <c:pt idx="1660">
                  <c:v>37</c:v>
                </c:pt>
                <c:pt idx="1661">
                  <c:v>40</c:v>
                </c:pt>
                <c:pt idx="1662">
                  <c:v>34</c:v>
                </c:pt>
                <c:pt idx="1663">
                  <c:v>32</c:v>
                </c:pt>
                <c:pt idx="1664">
                  <c:v>32</c:v>
                </c:pt>
                <c:pt idx="1665">
                  <c:v>32</c:v>
                </c:pt>
                <c:pt idx="1666">
                  <c:v>26</c:v>
                </c:pt>
                <c:pt idx="1667">
                  <c:v>38</c:v>
                </c:pt>
                <c:pt idx="1668">
                  <c:v>34</c:v>
                </c:pt>
                <c:pt idx="1669">
                  <c:v>33</c:v>
                </c:pt>
                <c:pt idx="1670">
                  <c:v>35</c:v>
                </c:pt>
                <c:pt idx="1671">
                  <c:v>25</c:v>
                </c:pt>
                <c:pt idx="1672">
                  <c:v>29</c:v>
                </c:pt>
                <c:pt idx="1673">
                  <c:v>31</c:v>
                </c:pt>
                <c:pt idx="1674">
                  <c:v>39</c:v>
                </c:pt>
                <c:pt idx="1675">
                  <c:v>31</c:v>
                </c:pt>
                <c:pt idx="1676">
                  <c:v>28</c:v>
                </c:pt>
                <c:pt idx="1677">
                  <c:v>26</c:v>
                </c:pt>
                <c:pt idx="1678">
                  <c:v>24</c:v>
                </c:pt>
                <c:pt idx="1679">
                  <c:v>32</c:v>
                </c:pt>
                <c:pt idx="1680">
                  <c:v>32</c:v>
                </c:pt>
                <c:pt idx="1681">
                  <c:v>42</c:v>
                </c:pt>
                <c:pt idx="1682">
                  <c:v>34</c:v>
                </c:pt>
                <c:pt idx="1683">
                  <c:v>22</c:v>
                </c:pt>
                <c:pt idx="1684">
                  <c:v>28</c:v>
                </c:pt>
                <c:pt idx="1685">
                  <c:v>31</c:v>
                </c:pt>
                <c:pt idx="1686">
                  <c:v>34</c:v>
                </c:pt>
                <c:pt idx="1687">
                  <c:v>35</c:v>
                </c:pt>
                <c:pt idx="1688">
                  <c:v>37</c:v>
                </c:pt>
                <c:pt idx="1689">
                  <c:v>20</c:v>
                </c:pt>
                <c:pt idx="1690">
                  <c:v>29</c:v>
                </c:pt>
                <c:pt idx="1691">
                  <c:v>30</c:v>
                </c:pt>
                <c:pt idx="1692">
                  <c:v>30</c:v>
                </c:pt>
                <c:pt idx="1693">
                  <c:v>32</c:v>
                </c:pt>
                <c:pt idx="1694">
                  <c:v>24</c:v>
                </c:pt>
                <c:pt idx="1695">
                  <c:v>26</c:v>
                </c:pt>
                <c:pt idx="1696">
                  <c:v>25</c:v>
                </c:pt>
                <c:pt idx="1697">
                  <c:v>40</c:v>
                </c:pt>
                <c:pt idx="1698">
                  <c:v>24</c:v>
                </c:pt>
                <c:pt idx="1699">
                  <c:v>23</c:v>
                </c:pt>
                <c:pt idx="1700">
                  <c:v>23</c:v>
                </c:pt>
                <c:pt idx="1701">
                  <c:v>35</c:v>
                </c:pt>
                <c:pt idx="1702">
                  <c:v>28</c:v>
                </c:pt>
                <c:pt idx="1703">
                  <c:v>22</c:v>
                </c:pt>
                <c:pt idx="1704">
                  <c:v>30</c:v>
                </c:pt>
                <c:pt idx="1705">
                  <c:v>34</c:v>
                </c:pt>
                <c:pt idx="1706">
                  <c:v>32</c:v>
                </c:pt>
                <c:pt idx="1707">
                  <c:v>41</c:v>
                </c:pt>
                <c:pt idx="1708">
                  <c:v>22</c:v>
                </c:pt>
                <c:pt idx="1709">
                  <c:v>28</c:v>
                </c:pt>
                <c:pt idx="1710">
                  <c:v>36</c:v>
                </c:pt>
                <c:pt idx="1711">
                  <c:v>32</c:v>
                </c:pt>
                <c:pt idx="1712">
                  <c:v>31</c:v>
                </c:pt>
                <c:pt idx="1713">
                  <c:v>43</c:v>
                </c:pt>
                <c:pt idx="1714">
                  <c:v>29</c:v>
                </c:pt>
                <c:pt idx="1715">
                  <c:v>38</c:v>
                </c:pt>
                <c:pt idx="1716">
                  <c:v>33</c:v>
                </c:pt>
                <c:pt idx="1717">
                  <c:v>24</c:v>
                </c:pt>
                <c:pt idx="1718">
                  <c:v>27</c:v>
                </c:pt>
                <c:pt idx="1719">
                  <c:v>37</c:v>
                </c:pt>
                <c:pt idx="1720">
                  <c:v>22</c:v>
                </c:pt>
                <c:pt idx="1721">
                  <c:v>27</c:v>
                </c:pt>
                <c:pt idx="1722">
                  <c:v>33</c:v>
                </c:pt>
                <c:pt idx="1723">
                  <c:v>38</c:v>
                </c:pt>
                <c:pt idx="1724">
                  <c:v>28</c:v>
                </c:pt>
                <c:pt idx="1725">
                  <c:v>34</c:v>
                </c:pt>
                <c:pt idx="1726">
                  <c:v>21</c:v>
                </c:pt>
                <c:pt idx="1727">
                  <c:v>31</c:v>
                </c:pt>
                <c:pt idx="1728">
                  <c:v>22</c:v>
                </c:pt>
                <c:pt idx="1729">
                  <c:v>26</c:v>
                </c:pt>
                <c:pt idx="1730">
                  <c:v>28</c:v>
                </c:pt>
                <c:pt idx="1731">
                  <c:v>31</c:v>
                </c:pt>
                <c:pt idx="1732">
                  <c:v>28</c:v>
                </c:pt>
                <c:pt idx="1733">
                  <c:v>28</c:v>
                </c:pt>
                <c:pt idx="1734">
                  <c:v>35</c:v>
                </c:pt>
                <c:pt idx="1735">
                  <c:v>28</c:v>
                </c:pt>
                <c:pt idx="1736">
                  <c:v>33</c:v>
                </c:pt>
                <c:pt idx="1737">
                  <c:v>40</c:v>
                </c:pt>
                <c:pt idx="1738">
                  <c:v>20</c:v>
                </c:pt>
                <c:pt idx="1739">
                  <c:v>29</c:v>
                </c:pt>
                <c:pt idx="1740">
                  <c:v>31</c:v>
                </c:pt>
                <c:pt idx="1741">
                  <c:v>24</c:v>
                </c:pt>
                <c:pt idx="1742">
                  <c:v>29</c:v>
                </c:pt>
                <c:pt idx="1743">
                  <c:v>21</c:v>
                </c:pt>
                <c:pt idx="1744">
                  <c:v>35</c:v>
                </c:pt>
                <c:pt idx="1745">
                  <c:v>26</c:v>
                </c:pt>
                <c:pt idx="1746">
                  <c:v>21</c:v>
                </c:pt>
                <c:pt idx="1747">
                  <c:v>26</c:v>
                </c:pt>
                <c:pt idx="1748">
                  <c:v>23</c:v>
                </c:pt>
                <c:pt idx="1749">
                  <c:v>26</c:v>
                </c:pt>
                <c:pt idx="1750">
                  <c:v>29</c:v>
                </c:pt>
                <c:pt idx="1751">
                  <c:v>26</c:v>
                </c:pt>
                <c:pt idx="1752">
                  <c:v>27</c:v>
                </c:pt>
                <c:pt idx="1753">
                  <c:v>25</c:v>
                </c:pt>
                <c:pt idx="1754">
                  <c:v>32</c:v>
                </c:pt>
                <c:pt idx="1755">
                  <c:v>43</c:v>
                </c:pt>
                <c:pt idx="1756">
                  <c:v>36</c:v>
                </c:pt>
                <c:pt idx="1757">
                  <c:v>29</c:v>
                </c:pt>
                <c:pt idx="1758">
                  <c:v>26</c:v>
                </c:pt>
                <c:pt idx="1759">
                  <c:v>25</c:v>
                </c:pt>
                <c:pt idx="1760">
                  <c:v>28</c:v>
                </c:pt>
                <c:pt idx="1761">
                  <c:v>38</c:v>
                </c:pt>
                <c:pt idx="1762">
                  <c:v>36</c:v>
                </c:pt>
                <c:pt idx="1763">
                  <c:v>23</c:v>
                </c:pt>
                <c:pt idx="1764">
                  <c:v>29</c:v>
                </c:pt>
                <c:pt idx="1765">
                  <c:v>32</c:v>
                </c:pt>
                <c:pt idx="1766">
                  <c:v>17</c:v>
                </c:pt>
                <c:pt idx="1767">
                  <c:v>36</c:v>
                </c:pt>
                <c:pt idx="1768">
                  <c:v>25</c:v>
                </c:pt>
                <c:pt idx="1769">
                  <c:v>32</c:v>
                </c:pt>
                <c:pt idx="1770">
                  <c:v>28</c:v>
                </c:pt>
                <c:pt idx="1771">
                  <c:v>33</c:v>
                </c:pt>
                <c:pt idx="1772">
                  <c:v>20</c:v>
                </c:pt>
                <c:pt idx="1773">
                  <c:v>26</c:v>
                </c:pt>
                <c:pt idx="1774">
                  <c:v>29</c:v>
                </c:pt>
                <c:pt idx="1775">
                  <c:v>30</c:v>
                </c:pt>
                <c:pt idx="1776">
                  <c:v>29</c:v>
                </c:pt>
                <c:pt idx="1777">
                  <c:v>37</c:v>
                </c:pt>
                <c:pt idx="1778">
                  <c:v>35</c:v>
                </c:pt>
                <c:pt idx="1779">
                  <c:v>24</c:v>
                </c:pt>
                <c:pt idx="1780">
                  <c:v>26</c:v>
                </c:pt>
                <c:pt idx="1781">
                  <c:v>22</c:v>
                </c:pt>
                <c:pt idx="1782">
                  <c:v>35</c:v>
                </c:pt>
                <c:pt idx="1783">
                  <c:v>27</c:v>
                </c:pt>
                <c:pt idx="1784">
                  <c:v>28</c:v>
                </c:pt>
                <c:pt idx="1785">
                  <c:v>38</c:v>
                </c:pt>
                <c:pt idx="1786">
                  <c:v>29</c:v>
                </c:pt>
                <c:pt idx="1787">
                  <c:v>27</c:v>
                </c:pt>
                <c:pt idx="1788">
                  <c:v>23</c:v>
                </c:pt>
                <c:pt idx="1789">
                  <c:v>34</c:v>
                </c:pt>
                <c:pt idx="1790">
                  <c:v>24</c:v>
                </c:pt>
                <c:pt idx="1791">
                  <c:v>37</c:v>
                </c:pt>
                <c:pt idx="1792">
                  <c:v>16</c:v>
                </c:pt>
                <c:pt idx="1793">
                  <c:v>37</c:v>
                </c:pt>
                <c:pt idx="1794">
                  <c:v>32</c:v>
                </c:pt>
                <c:pt idx="1795">
                  <c:v>30</c:v>
                </c:pt>
                <c:pt idx="1796">
                  <c:v>23</c:v>
                </c:pt>
                <c:pt idx="1797">
                  <c:v>20</c:v>
                </c:pt>
                <c:pt idx="1798">
                  <c:v>19</c:v>
                </c:pt>
                <c:pt idx="1799">
                  <c:v>29</c:v>
                </c:pt>
                <c:pt idx="1800">
                  <c:v>26</c:v>
                </c:pt>
                <c:pt idx="1801">
                  <c:v>28</c:v>
                </c:pt>
                <c:pt idx="1802">
                  <c:v>30</c:v>
                </c:pt>
                <c:pt idx="1803">
                  <c:v>24</c:v>
                </c:pt>
                <c:pt idx="1804">
                  <c:v>22</c:v>
                </c:pt>
                <c:pt idx="1805">
                  <c:v>12</c:v>
                </c:pt>
                <c:pt idx="1806">
                  <c:v>25</c:v>
                </c:pt>
                <c:pt idx="1807">
                  <c:v>27</c:v>
                </c:pt>
                <c:pt idx="1808">
                  <c:v>29</c:v>
                </c:pt>
                <c:pt idx="1809">
                  <c:v>25</c:v>
                </c:pt>
                <c:pt idx="1810">
                  <c:v>33</c:v>
                </c:pt>
                <c:pt idx="1811">
                  <c:v>26</c:v>
                </c:pt>
                <c:pt idx="1812">
                  <c:v>31</c:v>
                </c:pt>
                <c:pt idx="1813">
                  <c:v>24</c:v>
                </c:pt>
                <c:pt idx="1814">
                  <c:v>29</c:v>
                </c:pt>
                <c:pt idx="1815">
                  <c:v>24</c:v>
                </c:pt>
                <c:pt idx="1816">
                  <c:v>17</c:v>
                </c:pt>
                <c:pt idx="1817">
                  <c:v>25</c:v>
                </c:pt>
                <c:pt idx="1818">
                  <c:v>25</c:v>
                </c:pt>
                <c:pt idx="1819">
                  <c:v>24</c:v>
                </c:pt>
                <c:pt idx="1820">
                  <c:v>35</c:v>
                </c:pt>
                <c:pt idx="1821">
                  <c:v>20</c:v>
                </c:pt>
                <c:pt idx="1822">
                  <c:v>32</c:v>
                </c:pt>
                <c:pt idx="1823">
                  <c:v>26</c:v>
                </c:pt>
                <c:pt idx="1824">
                  <c:v>33</c:v>
                </c:pt>
                <c:pt idx="1825">
                  <c:v>29</c:v>
                </c:pt>
                <c:pt idx="1826">
                  <c:v>37</c:v>
                </c:pt>
                <c:pt idx="1827">
                  <c:v>21</c:v>
                </c:pt>
                <c:pt idx="1828">
                  <c:v>30</c:v>
                </c:pt>
                <c:pt idx="1829">
                  <c:v>29</c:v>
                </c:pt>
                <c:pt idx="1830">
                  <c:v>29</c:v>
                </c:pt>
                <c:pt idx="1831">
                  <c:v>27</c:v>
                </c:pt>
                <c:pt idx="1832">
                  <c:v>29</c:v>
                </c:pt>
                <c:pt idx="1833">
                  <c:v>28</c:v>
                </c:pt>
                <c:pt idx="1834">
                  <c:v>26</c:v>
                </c:pt>
                <c:pt idx="1835">
                  <c:v>26</c:v>
                </c:pt>
                <c:pt idx="1836">
                  <c:v>26</c:v>
                </c:pt>
                <c:pt idx="1837">
                  <c:v>25</c:v>
                </c:pt>
                <c:pt idx="1838">
                  <c:v>25</c:v>
                </c:pt>
                <c:pt idx="1839">
                  <c:v>28</c:v>
                </c:pt>
                <c:pt idx="1840">
                  <c:v>26</c:v>
                </c:pt>
                <c:pt idx="1841">
                  <c:v>21</c:v>
                </c:pt>
                <c:pt idx="1842">
                  <c:v>30</c:v>
                </c:pt>
                <c:pt idx="1843">
                  <c:v>28</c:v>
                </c:pt>
                <c:pt idx="1844">
                  <c:v>31</c:v>
                </c:pt>
                <c:pt idx="1845">
                  <c:v>30</c:v>
                </c:pt>
                <c:pt idx="1846">
                  <c:v>31</c:v>
                </c:pt>
                <c:pt idx="1847">
                  <c:v>19</c:v>
                </c:pt>
                <c:pt idx="1848">
                  <c:v>22</c:v>
                </c:pt>
                <c:pt idx="1849">
                  <c:v>27</c:v>
                </c:pt>
                <c:pt idx="1850">
                  <c:v>31</c:v>
                </c:pt>
                <c:pt idx="1851">
                  <c:v>25</c:v>
                </c:pt>
                <c:pt idx="1852">
                  <c:v>34</c:v>
                </c:pt>
                <c:pt idx="1853">
                  <c:v>38</c:v>
                </c:pt>
                <c:pt idx="1854">
                  <c:v>29</c:v>
                </c:pt>
                <c:pt idx="1855">
                  <c:v>28</c:v>
                </c:pt>
                <c:pt idx="1856">
                  <c:v>28</c:v>
                </c:pt>
                <c:pt idx="1857">
                  <c:v>22</c:v>
                </c:pt>
                <c:pt idx="1858">
                  <c:v>22</c:v>
                </c:pt>
                <c:pt idx="1859">
                  <c:v>27</c:v>
                </c:pt>
                <c:pt idx="1860">
                  <c:v>29</c:v>
                </c:pt>
                <c:pt idx="1861">
                  <c:v>26</c:v>
                </c:pt>
                <c:pt idx="1862">
                  <c:v>21</c:v>
                </c:pt>
                <c:pt idx="1863">
                  <c:v>24</c:v>
                </c:pt>
                <c:pt idx="1864">
                  <c:v>22</c:v>
                </c:pt>
                <c:pt idx="1865">
                  <c:v>17</c:v>
                </c:pt>
                <c:pt idx="1866">
                  <c:v>17</c:v>
                </c:pt>
                <c:pt idx="1867">
                  <c:v>17</c:v>
                </c:pt>
                <c:pt idx="1868">
                  <c:v>30</c:v>
                </c:pt>
                <c:pt idx="1869">
                  <c:v>29</c:v>
                </c:pt>
                <c:pt idx="1870">
                  <c:v>29</c:v>
                </c:pt>
                <c:pt idx="1871">
                  <c:v>18</c:v>
                </c:pt>
                <c:pt idx="1872">
                  <c:v>28</c:v>
                </c:pt>
                <c:pt idx="1873">
                  <c:v>29</c:v>
                </c:pt>
                <c:pt idx="1874">
                  <c:v>20</c:v>
                </c:pt>
                <c:pt idx="1875">
                  <c:v>28</c:v>
                </c:pt>
                <c:pt idx="1876">
                  <c:v>17</c:v>
                </c:pt>
                <c:pt idx="1877">
                  <c:v>20</c:v>
                </c:pt>
                <c:pt idx="1878">
                  <c:v>32</c:v>
                </c:pt>
                <c:pt idx="1879">
                  <c:v>25</c:v>
                </c:pt>
                <c:pt idx="1880">
                  <c:v>34</c:v>
                </c:pt>
                <c:pt idx="1881">
                  <c:v>27</c:v>
                </c:pt>
                <c:pt idx="1882">
                  <c:v>19</c:v>
                </c:pt>
                <c:pt idx="1883">
                  <c:v>24</c:v>
                </c:pt>
                <c:pt idx="1884">
                  <c:v>18</c:v>
                </c:pt>
                <c:pt idx="1885">
                  <c:v>29</c:v>
                </c:pt>
                <c:pt idx="1886">
                  <c:v>27</c:v>
                </c:pt>
                <c:pt idx="1887">
                  <c:v>19</c:v>
                </c:pt>
                <c:pt idx="1888">
                  <c:v>19</c:v>
                </c:pt>
                <c:pt idx="1889">
                  <c:v>35</c:v>
                </c:pt>
                <c:pt idx="1890">
                  <c:v>24</c:v>
                </c:pt>
                <c:pt idx="1891">
                  <c:v>21</c:v>
                </c:pt>
                <c:pt idx="1892">
                  <c:v>26</c:v>
                </c:pt>
                <c:pt idx="1893">
                  <c:v>33</c:v>
                </c:pt>
                <c:pt idx="1894">
                  <c:v>24</c:v>
                </c:pt>
                <c:pt idx="1895">
                  <c:v>23</c:v>
                </c:pt>
                <c:pt idx="1896">
                  <c:v>27</c:v>
                </c:pt>
                <c:pt idx="1897">
                  <c:v>31</c:v>
                </c:pt>
                <c:pt idx="1898">
                  <c:v>20</c:v>
                </c:pt>
                <c:pt idx="1899">
                  <c:v>20</c:v>
                </c:pt>
                <c:pt idx="1900">
                  <c:v>24</c:v>
                </c:pt>
                <c:pt idx="1901">
                  <c:v>31</c:v>
                </c:pt>
                <c:pt idx="1902">
                  <c:v>22</c:v>
                </c:pt>
                <c:pt idx="1903">
                  <c:v>23</c:v>
                </c:pt>
                <c:pt idx="1904">
                  <c:v>24</c:v>
                </c:pt>
                <c:pt idx="1905">
                  <c:v>34</c:v>
                </c:pt>
                <c:pt idx="1906">
                  <c:v>12</c:v>
                </c:pt>
                <c:pt idx="1907">
                  <c:v>21</c:v>
                </c:pt>
                <c:pt idx="1908">
                  <c:v>29</c:v>
                </c:pt>
                <c:pt idx="1909">
                  <c:v>21</c:v>
                </c:pt>
                <c:pt idx="1910">
                  <c:v>29</c:v>
                </c:pt>
                <c:pt idx="1911">
                  <c:v>28</c:v>
                </c:pt>
                <c:pt idx="1912">
                  <c:v>26</c:v>
                </c:pt>
                <c:pt idx="1913">
                  <c:v>24</c:v>
                </c:pt>
                <c:pt idx="1914">
                  <c:v>29</c:v>
                </c:pt>
                <c:pt idx="1915">
                  <c:v>20</c:v>
                </c:pt>
                <c:pt idx="1916">
                  <c:v>29</c:v>
                </c:pt>
                <c:pt idx="1917">
                  <c:v>23</c:v>
                </c:pt>
                <c:pt idx="1918">
                  <c:v>20</c:v>
                </c:pt>
                <c:pt idx="1919">
                  <c:v>30</c:v>
                </c:pt>
                <c:pt idx="1920">
                  <c:v>26</c:v>
                </c:pt>
                <c:pt idx="1921">
                  <c:v>25</c:v>
                </c:pt>
                <c:pt idx="1922">
                  <c:v>28</c:v>
                </c:pt>
                <c:pt idx="1923">
                  <c:v>27</c:v>
                </c:pt>
                <c:pt idx="1924">
                  <c:v>15</c:v>
                </c:pt>
                <c:pt idx="1925">
                  <c:v>15</c:v>
                </c:pt>
                <c:pt idx="1926">
                  <c:v>30</c:v>
                </c:pt>
                <c:pt idx="1927">
                  <c:v>23</c:v>
                </c:pt>
                <c:pt idx="1928">
                  <c:v>22</c:v>
                </c:pt>
                <c:pt idx="1929">
                  <c:v>33</c:v>
                </c:pt>
                <c:pt idx="1930">
                  <c:v>26</c:v>
                </c:pt>
                <c:pt idx="1931">
                  <c:v>20</c:v>
                </c:pt>
                <c:pt idx="1932">
                  <c:v>26</c:v>
                </c:pt>
                <c:pt idx="1933">
                  <c:v>22</c:v>
                </c:pt>
                <c:pt idx="1934">
                  <c:v>25</c:v>
                </c:pt>
                <c:pt idx="1935">
                  <c:v>26</c:v>
                </c:pt>
                <c:pt idx="1936">
                  <c:v>24</c:v>
                </c:pt>
                <c:pt idx="1937">
                  <c:v>27</c:v>
                </c:pt>
                <c:pt idx="1938">
                  <c:v>27</c:v>
                </c:pt>
                <c:pt idx="1939">
                  <c:v>27</c:v>
                </c:pt>
                <c:pt idx="1940">
                  <c:v>20</c:v>
                </c:pt>
                <c:pt idx="1941">
                  <c:v>21</c:v>
                </c:pt>
                <c:pt idx="1942">
                  <c:v>21</c:v>
                </c:pt>
                <c:pt idx="1943">
                  <c:v>31</c:v>
                </c:pt>
                <c:pt idx="1944">
                  <c:v>29</c:v>
                </c:pt>
                <c:pt idx="1945">
                  <c:v>23</c:v>
                </c:pt>
                <c:pt idx="1946">
                  <c:v>24</c:v>
                </c:pt>
                <c:pt idx="1947">
                  <c:v>20</c:v>
                </c:pt>
                <c:pt idx="1948">
                  <c:v>24</c:v>
                </c:pt>
                <c:pt idx="1949">
                  <c:v>11</c:v>
                </c:pt>
                <c:pt idx="1950">
                  <c:v>24</c:v>
                </c:pt>
                <c:pt idx="1951">
                  <c:v>20</c:v>
                </c:pt>
                <c:pt idx="1952">
                  <c:v>30</c:v>
                </c:pt>
                <c:pt idx="1953">
                  <c:v>23</c:v>
                </c:pt>
                <c:pt idx="1954">
                  <c:v>13</c:v>
                </c:pt>
                <c:pt idx="1955">
                  <c:v>20</c:v>
                </c:pt>
                <c:pt idx="1956">
                  <c:v>35</c:v>
                </c:pt>
                <c:pt idx="1957">
                  <c:v>27</c:v>
                </c:pt>
                <c:pt idx="1958">
                  <c:v>27</c:v>
                </c:pt>
                <c:pt idx="1959">
                  <c:v>20</c:v>
                </c:pt>
                <c:pt idx="1960">
                  <c:v>18</c:v>
                </c:pt>
                <c:pt idx="1961">
                  <c:v>26</c:v>
                </c:pt>
                <c:pt idx="1962">
                  <c:v>24</c:v>
                </c:pt>
                <c:pt idx="1963">
                  <c:v>16</c:v>
                </c:pt>
                <c:pt idx="1964">
                  <c:v>23</c:v>
                </c:pt>
                <c:pt idx="1965">
                  <c:v>22</c:v>
                </c:pt>
                <c:pt idx="1966">
                  <c:v>19</c:v>
                </c:pt>
                <c:pt idx="1967">
                  <c:v>21</c:v>
                </c:pt>
                <c:pt idx="1968">
                  <c:v>17</c:v>
                </c:pt>
                <c:pt idx="1969">
                  <c:v>21</c:v>
                </c:pt>
                <c:pt idx="1970">
                  <c:v>24</c:v>
                </c:pt>
                <c:pt idx="1971">
                  <c:v>19</c:v>
                </c:pt>
                <c:pt idx="1972">
                  <c:v>17</c:v>
                </c:pt>
                <c:pt idx="1973">
                  <c:v>25</c:v>
                </c:pt>
                <c:pt idx="1974">
                  <c:v>19</c:v>
                </c:pt>
                <c:pt idx="1975">
                  <c:v>20</c:v>
                </c:pt>
                <c:pt idx="1976">
                  <c:v>13</c:v>
                </c:pt>
                <c:pt idx="1977">
                  <c:v>28</c:v>
                </c:pt>
                <c:pt idx="1978">
                  <c:v>20</c:v>
                </c:pt>
                <c:pt idx="1979">
                  <c:v>19</c:v>
                </c:pt>
                <c:pt idx="1980">
                  <c:v>24</c:v>
                </c:pt>
                <c:pt idx="1981">
                  <c:v>20</c:v>
                </c:pt>
                <c:pt idx="1982">
                  <c:v>22</c:v>
                </c:pt>
                <c:pt idx="1983">
                  <c:v>28</c:v>
                </c:pt>
                <c:pt idx="1984">
                  <c:v>21</c:v>
                </c:pt>
                <c:pt idx="1985">
                  <c:v>31</c:v>
                </c:pt>
                <c:pt idx="1986">
                  <c:v>23</c:v>
                </c:pt>
                <c:pt idx="1987">
                  <c:v>21</c:v>
                </c:pt>
                <c:pt idx="1988">
                  <c:v>8</c:v>
                </c:pt>
                <c:pt idx="1989">
                  <c:v>25</c:v>
                </c:pt>
                <c:pt idx="1990">
                  <c:v>21</c:v>
                </c:pt>
                <c:pt idx="1991">
                  <c:v>16</c:v>
                </c:pt>
                <c:pt idx="1992">
                  <c:v>29</c:v>
                </c:pt>
                <c:pt idx="1993">
                  <c:v>26</c:v>
                </c:pt>
                <c:pt idx="1994">
                  <c:v>27</c:v>
                </c:pt>
                <c:pt idx="1995">
                  <c:v>26</c:v>
                </c:pt>
                <c:pt idx="1996">
                  <c:v>28</c:v>
                </c:pt>
                <c:pt idx="1997">
                  <c:v>16</c:v>
                </c:pt>
                <c:pt idx="1998">
                  <c:v>15</c:v>
                </c:pt>
                <c:pt idx="1999">
                  <c:v>23</c:v>
                </c:pt>
                <c:pt idx="2000">
                  <c:v>34</c:v>
                </c:pt>
                <c:pt idx="2001">
                  <c:v>22</c:v>
                </c:pt>
                <c:pt idx="2002">
                  <c:v>25</c:v>
                </c:pt>
                <c:pt idx="2003">
                  <c:v>20</c:v>
                </c:pt>
                <c:pt idx="2004">
                  <c:v>21</c:v>
                </c:pt>
                <c:pt idx="2005">
                  <c:v>22</c:v>
                </c:pt>
                <c:pt idx="2006">
                  <c:v>19</c:v>
                </c:pt>
                <c:pt idx="2007">
                  <c:v>19</c:v>
                </c:pt>
                <c:pt idx="2008">
                  <c:v>26</c:v>
                </c:pt>
                <c:pt idx="2009">
                  <c:v>23</c:v>
                </c:pt>
                <c:pt idx="2010">
                  <c:v>22</c:v>
                </c:pt>
                <c:pt idx="2011">
                  <c:v>15</c:v>
                </c:pt>
                <c:pt idx="2012">
                  <c:v>27</c:v>
                </c:pt>
                <c:pt idx="2013">
                  <c:v>17</c:v>
                </c:pt>
                <c:pt idx="2014">
                  <c:v>21</c:v>
                </c:pt>
                <c:pt idx="2015">
                  <c:v>28</c:v>
                </c:pt>
                <c:pt idx="2016">
                  <c:v>25</c:v>
                </c:pt>
                <c:pt idx="2017">
                  <c:v>26</c:v>
                </c:pt>
                <c:pt idx="2018">
                  <c:v>27</c:v>
                </c:pt>
                <c:pt idx="2019">
                  <c:v>24</c:v>
                </c:pt>
                <c:pt idx="2020">
                  <c:v>23</c:v>
                </c:pt>
                <c:pt idx="2021">
                  <c:v>21</c:v>
                </c:pt>
                <c:pt idx="2022">
                  <c:v>19</c:v>
                </c:pt>
                <c:pt idx="2023">
                  <c:v>19</c:v>
                </c:pt>
                <c:pt idx="2024">
                  <c:v>16</c:v>
                </c:pt>
                <c:pt idx="2025">
                  <c:v>22</c:v>
                </c:pt>
                <c:pt idx="2026">
                  <c:v>14</c:v>
                </c:pt>
                <c:pt idx="2027">
                  <c:v>20</c:v>
                </c:pt>
                <c:pt idx="2028">
                  <c:v>16</c:v>
                </c:pt>
                <c:pt idx="2029">
                  <c:v>20</c:v>
                </c:pt>
                <c:pt idx="2030">
                  <c:v>19</c:v>
                </c:pt>
                <c:pt idx="2031">
                  <c:v>21</c:v>
                </c:pt>
                <c:pt idx="2032">
                  <c:v>26</c:v>
                </c:pt>
                <c:pt idx="2033">
                  <c:v>21</c:v>
                </c:pt>
                <c:pt idx="2034">
                  <c:v>16</c:v>
                </c:pt>
                <c:pt idx="2035">
                  <c:v>22</c:v>
                </c:pt>
                <c:pt idx="2036">
                  <c:v>23</c:v>
                </c:pt>
                <c:pt idx="2037">
                  <c:v>18</c:v>
                </c:pt>
                <c:pt idx="2038">
                  <c:v>15</c:v>
                </c:pt>
                <c:pt idx="2039">
                  <c:v>16</c:v>
                </c:pt>
                <c:pt idx="2040">
                  <c:v>26</c:v>
                </c:pt>
                <c:pt idx="2041">
                  <c:v>26</c:v>
                </c:pt>
                <c:pt idx="2042">
                  <c:v>11</c:v>
                </c:pt>
                <c:pt idx="2043">
                  <c:v>28</c:v>
                </c:pt>
                <c:pt idx="2044">
                  <c:v>18</c:v>
                </c:pt>
                <c:pt idx="2045">
                  <c:v>16</c:v>
                </c:pt>
                <c:pt idx="2046">
                  <c:v>21</c:v>
                </c:pt>
                <c:pt idx="2047">
                  <c:v>25</c:v>
                </c:pt>
                <c:pt idx="2048">
                  <c:v>15</c:v>
                </c:pt>
                <c:pt idx="2049">
                  <c:v>15</c:v>
                </c:pt>
                <c:pt idx="2050">
                  <c:v>15</c:v>
                </c:pt>
                <c:pt idx="2051">
                  <c:v>28</c:v>
                </c:pt>
                <c:pt idx="2052">
                  <c:v>20</c:v>
                </c:pt>
                <c:pt idx="2053">
                  <c:v>21</c:v>
                </c:pt>
                <c:pt idx="2054">
                  <c:v>20</c:v>
                </c:pt>
                <c:pt idx="2055">
                  <c:v>20</c:v>
                </c:pt>
                <c:pt idx="2056">
                  <c:v>27</c:v>
                </c:pt>
                <c:pt idx="2057">
                  <c:v>27</c:v>
                </c:pt>
                <c:pt idx="2058">
                  <c:v>17</c:v>
                </c:pt>
                <c:pt idx="2059">
                  <c:v>20</c:v>
                </c:pt>
                <c:pt idx="2060">
                  <c:v>11</c:v>
                </c:pt>
                <c:pt idx="2061">
                  <c:v>14</c:v>
                </c:pt>
                <c:pt idx="2062">
                  <c:v>21</c:v>
                </c:pt>
                <c:pt idx="2063">
                  <c:v>18</c:v>
                </c:pt>
                <c:pt idx="2064">
                  <c:v>20</c:v>
                </c:pt>
                <c:pt idx="2065">
                  <c:v>20</c:v>
                </c:pt>
                <c:pt idx="2066">
                  <c:v>21</c:v>
                </c:pt>
                <c:pt idx="2067">
                  <c:v>16</c:v>
                </c:pt>
                <c:pt idx="2068">
                  <c:v>14</c:v>
                </c:pt>
                <c:pt idx="2069">
                  <c:v>18</c:v>
                </c:pt>
                <c:pt idx="2070">
                  <c:v>28</c:v>
                </c:pt>
                <c:pt idx="2071">
                  <c:v>17</c:v>
                </c:pt>
                <c:pt idx="2072">
                  <c:v>22</c:v>
                </c:pt>
                <c:pt idx="2073">
                  <c:v>19</c:v>
                </c:pt>
                <c:pt idx="2074">
                  <c:v>24</c:v>
                </c:pt>
                <c:pt idx="2075">
                  <c:v>23</c:v>
                </c:pt>
                <c:pt idx="2076">
                  <c:v>19</c:v>
                </c:pt>
                <c:pt idx="2077">
                  <c:v>28</c:v>
                </c:pt>
                <c:pt idx="2078">
                  <c:v>21</c:v>
                </c:pt>
                <c:pt idx="2079">
                  <c:v>19</c:v>
                </c:pt>
                <c:pt idx="2080">
                  <c:v>22</c:v>
                </c:pt>
                <c:pt idx="2081">
                  <c:v>21</c:v>
                </c:pt>
                <c:pt idx="2082">
                  <c:v>14</c:v>
                </c:pt>
                <c:pt idx="2083">
                  <c:v>13</c:v>
                </c:pt>
                <c:pt idx="2084">
                  <c:v>21</c:v>
                </c:pt>
                <c:pt idx="2085">
                  <c:v>13</c:v>
                </c:pt>
                <c:pt idx="2086">
                  <c:v>26</c:v>
                </c:pt>
                <c:pt idx="2087">
                  <c:v>14</c:v>
                </c:pt>
                <c:pt idx="2088">
                  <c:v>25</c:v>
                </c:pt>
                <c:pt idx="2089">
                  <c:v>22</c:v>
                </c:pt>
                <c:pt idx="2090">
                  <c:v>16</c:v>
                </c:pt>
                <c:pt idx="2091">
                  <c:v>20</c:v>
                </c:pt>
                <c:pt idx="2092">
                  <c:v>21</c:v>
                </c:pt>
                <c:pt idx="2093">
                  <c:v>14</c:v>
                </c:pt>
                <c:pt idx="2094">
                  <c:v>21</c:v>
                </c:pt>
                <c:pt idx="2095">
                  <c:v>23</c:v>
                </c:pt>
                <c:pt idx="2096">
                  <c:v>20</c:v>
                </c:pt>
                <c:pt idx="2097">
                  <c:v>23</c:v>
                </c:pt>
                <c:pt idx="2098">
                  <c:v>18</c:v>
                </c:pt>
                <c:pt idx="2099">
                  <c:v>19</c:v>
                </c:pt>
                <c:pt idx="2100">
                  <c:v>25</c:v>
                </c:pt>
                <c:pt idx="2101">
                  <c:v>12</c:v>
                </c:pt>
                <c:pt idx="2102">
                  <c:v>22</c:v>
                </c:pt>
                <c:pt idx="2103">
                  <c:v>8</c:v>
                </c:pt>
                <c:pt idx="2104">
                  <c:v>27</c:v>
                </c:pt>
                <c:pt idx="2105">
                  <c:v>18</c:v>
                </c:pt>
                <c:pt idx="2106">
                  <c:v>16</c:v>
                </c:pt>
                <c:pt idx="2107">
                  <c:v>21</c:v>
                </c:pt>
                <c:pt idx="2108">
                  <c:v>20</c:v>
                </c:pt>
                <c:pt idx="2109">
                  <c:v>20</c:v>
                </c:pt>
                <c:pt idx="2110">
                  <c:v>22</c:v>
                </c:pt>
                <c:pt idx="2111">
                  <c:v>13</c:v>
                </c:pt>
                <c:pt idx="2112">
                  <c:v>19</c:v>
                </c:pt>
                <c:pt idx="2113">
                  <c:v>18</c:v>
                </c:pt>
                <c:pt idx="2114">
                  <c:v>18</c:v>
                </c:pt>
                <c:pt idx="2115">
                  <c:v>17</c:v>
                </c:pt>
                <c:pt idx="2116">
                  <c:v>18</c:v>
                </c:pt>
                <c:pt idx="2117">
                  <c:v>20</c:v>
                </c:pt>
                <c:pt idx="2118">
                  <c:v>16</c:v>
                </c:pt>
                <c:pt idx="2119">
                  <c:v>19</c:v>
                </c:pt>
                <c:pt idx="2120">
                  <c:v>21</c:v>
                </c:pt>
                <c:pt idx="2121">
                  <c:v>19</c:v>
                </c:pt>
                <c:pt idx="2122">
                  <c:v>20</c:v>
                </c:pt>
                <c:pt idx="2123">
                  <c:v>22</c:v>
                </c:pt>
                <c:pt idx="2124">
                  <c:v>19</c:v>
                </c:pt>
                <c:pt idx="2125">
                  <c:v>20</c:v>
                </c:pt>
                <c:pt idx="2126">
                  <c:v>20</c:v>
                </c:pt>
                <c:pt idx="2127">
                  <c:v>15</c:v>
                </c:pt>
                <c:pt idx="2128">
                  <c:v>11</c:v>
                </c:pt>
                <c:pt idx="2129">
                  <c:v>14</c:v>
                </c:pt>
                <c:pt idx="2130">
                  <c:v>17</c:v>
                </c:pt>
                <c:pt idx="2131">
                  <c:v>20</c:v>
                </c:pt>
                <c:pt idx="2132">
                  <c:v>22</c:v>
                </c:pt>
                <c:pt idx="2133">
                  <c:v>18</c:v>
                </c:pt>
                <c:pt idx="2134">
                  <c:v>11</c:v>
                </c:pt>
                <c:pt idx="2135">
                  <c:v>26</c:v>
                </c:pt>
                <c:pt idx="2136">
                  <c:v>19</c:v>
                </c:pt>
                <c:pt idx="2137">
                  <c:v>23</c:v>
                </c:pt>
                <c:pt idx="2138">
                  <c:v>24</c:v>
                </c:pt>
                <c:pt idx="2139">
                  <c:v>16</c:v>
                </c:pt>
                <c:pt idx="2140">
                  <c:v>12</c:v>
                </c:pt>
                <c:pt idx="2141">
                  <c:v>17</c:v>
                </c:pt>
                <c:pt idx="2142">
                  <c:v>26</c:v>
                </c:pt>
                <c:pt idx="2143">
                  <c:v>26</c:v>
                </c:pt>
                <c:pt idx="2144">
                  <c:v>18</c:v>
                </c:pt>
                <c:pt idx="2145">
                  <c:v>22</c:v>
                </c:pt>
                <c:pt idx="2146">
                  <c:v>23</c:v>
                </c:pt>
                <c:pt idx="2147">
                  <c:v>29</c:v>
                </c:pt>
                <c:pt idx="2148">
                  <c:v>19</c:v>
                </c:pt>
                <c:pt idx="2149">
                  <c:v>19</c:v>
                </c:pt>
                <c:pt idx="2150">
                  <c:v>27</c:v>
                </c:pt>
                <c:pt idx="2151">
                  <c:v>21</c:v>
                </c:pt>
                <c:pt idx="2152">
                  <c:v>21</c:v>
                </c:pt>
                <c:pt idx="2153">
                  <c:v>18</c:v>
                </c:pt>
                <c:pt idx="2154">
                  <c:v>17</c:v>
                </c:pt>
                <c:pt idx="2155">
                  <c:v>17</c:v>
                </c:pt>
                <c:pt idx="2156">
                  <c:v>24</c:v>
                </c:pt>
                <c:pt idx="2157">
                  <c:v>25</c:v>
                </c:pt>
                <c:pt idx="2158">
                  <c:v>18</c:v>
                </c:pt>
                <c:pt idx="2159">
                  <c:v>21</c:v>
                </c:pt>
                <c:pt idx="2160">
                  <c:v>23</c:v>
                </c:pt>
                <c:pt idx="2161">
                  <c:v>17</c:v>
                </c:pt>
                <c:pt idx="2162">
                  <c:v>21</c:v>
                </c:pt>
                <c:pt idx="2163">
                  <c:v>30</c:v>
                </c:pt>
                <c:pt idx="2164">
                  <c:v>19</c:v>
                </c:pt>
                <c:pt idx="2165">
                  <c:v>16</c:v>
                </c:pt>
                <c:pt idx="2166">
                  <c:v>16</c:v>
                </c:pt>
                <c:pt idx="2167">
                  <c:v>11</c:v>
                </c:pt>
                <c:pt idx="2168">
                  <c:v>12</c:v>
                </c:pt>
                <c:pt idx="2169">
                  <c:v>28</c:v>
                </c:pt>
                <c:pt idx="2170">
                  <c:v>18</c:v>
                </c:pt>
                <c:pt idx="2171">
                  <c:v>17</c:v>
                </c:pt>
                <c:pt idx="2172">
                  <c:v>24</c:v>
                </c:pt>
                <c:pt idx="2173">
                  <c:v>21</c:v>
                </c:pt>
                <c:pt idx="2174">
                  <c:v>12</c:v>
                </c:pt>
                <c:pt idx="2175">
                  <c:v>28</c:v>
                </c:pt>
                <c:pt idx="2176">
                  <c:v>14</c:v>
                </c:pt>
                <c:pt idx="2177">
                  <c:v>22</c:v>
                </c:pt>
                <c:pt idx="2178">
                  <c:v>12</c:v>
                </c:pt>
                <c:pt idx="2179">
                  <c:v>23</c:v>
                </c:pt>
                <c:pt idx="2180">
                  <c:v>23</c:v>
                </c:pt>
                <c:pt idx="2181">
                  <c:v>24</c:v>
                </c:pt>
                <c:pt idx="2182">
                  <c:v>16</c:v>
                </c:pt>
                <c:pt idx="2183">
                  <c:v>17</c:v>
                </c:pt>
                <c:pt idx="2184">
                  <c:v>20</c:v>
                </c:pt>
                <c:pt idx="2185">
                  <c:v>18</c:v>
                </c:pt>
                <c:pt idx="2186">
                  <c:v>16</c:v>
                </c:pt>
                <c:pt idx="2187">
                  <c:v>15</c:v>
                </c:pt>
                <c:pt idx="2188">
                  <c:v>17</c:v>
                </c:pt>
                <c:pt idx="2189">
                  <c:v>26</c:v>
                </c:pt>
                <c:pt idx="2190">
                  <c:v>25</c:v>
                </c:pt>
                <c:pt idx="2191">
                  <c:v>17</c:v>
                </c:pt>
                <c:pt idx="2192">
                  <c:v>26</c:v>
                </c:pt>
                <c:pt idx="2193">
                  <c:v>21</c:v>
                </c:pt>
                <c:pt idx="2194">
                  <c:v>16</c:v>
                </c:pt>
                <c:pt idx="2195">
                  <c:v>14</c:v>
                </c:pt>
                <c:pt idx="2196">
                  <c:v>24</c:v>
                </c:pt>
                <c:pt idx="2197">
                  <c:v>22</c:v>
                </c:pt>
                <c:pt idx="2198">
                  <c:v>15</c:v>
                </c:pt>
                <c:pt idx="2199">
                  <c:v>18</c:v>
                </c:pt>
                <c:pt idx="2200">
                  <c:v>21</c:v>
                </c:pt>
                <c:pt idx="2201">
                  <c:v>18</c:v>
                </c:pt>
                <c:pt idx="2202">
                  <c:v>18</c:v>
                </c:pt>
                <c:pt idx="2203">
                  <c:v>18</c:v>
                </c:pt>
                <c:pt idx="2204">
                  <c:v>15</c:v>
                </c:pt>
                <c:pt idx="2205">
                  <c:v>18</c:v>
                </c:pt>
                <c:pt idx="2206">
                  <c:v>19</c:v>
                </c:pt>
                <c:pt idx="2207">
                  <c:v>9</c:v>
                </c:pt>
                <c:pt idx="2208">
                  <c:v>20</c:v>
                </c:pt>
                <c:pt idx="2209">
                  <c:v>15</c:v>
                </c:pt>
                <c:pt idx="2210">
                  <c:v>13</c:v>
                </c:pt>
                <c:pt idx="2211">
                  <c:v>19</c:v>
                </c:pt>
                <c:pt idx="2212">
                  <c:v>15</c:v>
                </c:pt>
                <c:pt idx="2213">
                  <c:v>15</c:v>
                </c:pt>
                <c:pt idx="2214">
                  <c:v>22</c:v>
                </c:pt>
                <c:pt idx="2215">
                  <c:v>17</c:v>
                </c:pt>
                <c:pt idx="2216">
                  <c:v>23</c:v>
                </c:pt>
                <c:pt idx="2217">
                  <c:v>16</c:v>
                </c:pt>
                <c:pt idx="2218">
                  <c:v>8</c:v>
                </c:pt>
                <c:pt idx="2219">
                  <c:v>13</c:v>
                </c:pt>
                <c:pt idx="2220">
                  <c:v>21</c:v>
                </c:pt>
                <c:pt idx="2221">
                  <c:v>19</c:v>
                </c:pt>
                <c:pt idx="2222">
                  <c:v>16</c:v>
                </c:pt>
                <c:pt idx="2223">
                  <c:v>11</c:v>
                </c:pt>
                <c:pt idx="2224">
                  <c:v>26</c:v>
                </c:pt>
                <c:pt idx="2225">
                  <c:v>23</c:v>
                </c:pt>
                <c:pt idx="2226">
                  <c:v>12</c:v>
                </c:pt>
                <c:pt idx="2227">
                  <c:v>18</c:v>
                </c:pt>
                <c:pt idx="2228">
                  <c:v>16</c:v>
                </c:pt>
                <c:pt idx="2229">
                  <c:v>21</c:v>
                </c:pt>
                <c:pt idx="2230">
                  <c:v>16</c:v>
                </c:pt>
                <c:pt idx="2231">
                  <c:v>17</c:v>
                </c:pt>
                <c:pt idx="2232">
                  <c:v>13</c:v>
                </c:pt>
                <c:pt idx="2233">
                  <c:v>16</c:v>
                </c:pt>
                <c:pt idx="2234">
                  <c:v>14</c:v>
                </c:pt>
                <c:pt idx="2235">
                  <c:v>18</c:v>
                </c:pt>
                <c:pt idx="2236">
                  <c:v>15</c:v>
                </c:pt>
                <c:pt idx="2237">
                  <c:v>16</c:v>
                </c:pt>
                <c:pt idx="2238">
                  <c:v>7</c:v>
                </c:pt>
                <c:pt idx="2239">
                  <c:v>17</c:v>
                </c:pt>
                <c:pt idx="2240">
                  <c:v>11</c:v>
                </c:pt>
                <c:pt idx="2241">
                  <c:v>12</c:v>
                </c:pt>
                <c:pt idx="2242">
                  <c:v>8</c:v>
                </c:pt>
                <c:pt idx="2243">
                  <c:v>17</c:v>
                </c:pt>
                <c:pt idx="2244">
                  <c:v>18</c:v>
                </c:pt>
                <c:pt idx="2245">
                  <c:v>16</c:v>
                </c:pt>
                <c:pt idx="2246">
                  <c:v>20</c:v>
                </c:pt>
                <c:pt idx="2247">
                  <c:v>17</c:v>
                </c:pt>
                <c:pt idx="2248">
                  <c:v>17</c:v>
                </c:pt>
                <c:pt idx="2249">
                  <c:v>29</c:v>
                </c:pt>
                <c:pt idx="2250">
                  <c:v>22</c:v>
                </c:pt>
                <c:pt idx="2251">
                  <c:v>13</c:v>
                </c:pt>
                <c:pt idx="2252">
                  <c:v>12</c:v>
                </c:pt>
                <c:pt idx="2253">
                  <c:v>17</c:v>
                </c:pt>
                <c:pt idx="2254">
                  <c:v>14</c:v>
                </c:pt>
                <c:pt idx="2255">
                  <c:v>22</c:v>
                </c:pt>
                <c:pt idx="2256">
                  <c:v>21</c:v>
                </c:pt>
                <c:pt idx="2257">
                  <c:v>21</c:v>
                </c:pt>
                <c:pt idx="2258">
                  <c:v>15</c:v>
                </c:pt>
                <c:pt idx="2259">
                  <c:v>11</c:v>
                </c:pt>
                <c:pt idx="2260">
                  <c:v>21</c:v>
                </c:pt>
                <c:pt idx="2261">
                  <c:v>11</c:v>
                </c:pt>
                <c:pt idx="2262">
                  <c:v>17</c:v>
                </c:pt>
                <c:pt idx="2263">
                  <c:v>17</c:v>
                </c:pt>
                <c:pt idx="2264">
                  <c:v>22</c:v>
                </c:pt>
                <c:pt idx="2265">
                  <c:v>13</c:v>
                </c:pt>
                <c:pt idx="2266">
                  <c:v>17</c:v>
                </c:pt>
                <c:pt idx="2267">
                  <c:v>17</c:v>
                </c:pt>
                <c:pt idx="2268">
                  <c:v>15</c:v>
                </c:pt>
                <c:pt idx="2269">
                  <c:v>16</c:v>
                </c:pt>
                <c:pt idx="2270">
                  <c:v>18</c:v>
                </c:pt>
                <c:pt idx="2271">
                  <c:v>13</c:v>
                </c:pt>
                <c:pt idx="2272">
                  <c:v>16</c:v>
                </c:pt>
                <c:pt idx="2273">
                  <c:v>13</c:v>
                </c:pt>
                <c:pt idx="2274">
                  <c:v>17</c:v>
                </c:pt>
                <c:pt idx="2275">
                  <c:v>18</c:v>
                </c:pt>
                <c:pt idx="2276">
                  <c:v>18</c:v>
                </c:pt>
                <c:pt idx="2277">
                  <c:v>14</c:v>
                </c:pt>
                <c:pt idx="2278">
                  <c:v>7</c:v>
                </c:pt>
                <c:pt idx="2279">
                  <c:v>14</c:v>
                </c:pt>
                <c:pt idx="2280">
                  <c:v>14</c:v>
                </c:pt>
                <c:pt idx="2281">
                  <c:v>13</c:v>
                </c:pt>
                <c:pt idx="2282">
                  <c:v>13</c:v>
                </c:pt>
                <c:pt idx="2283">
                  <c:v>11</c:v>
                </c:pt>
                <c:pt idx="2284">
                  <c:v>13</c:v>
                </c:pt>
                <c:pt idx="2285">
                  <c:v>20</c:v>
                </c:pt>
                <c:pt idx="2286">
                  <c:v>15</c:v>
                </c:pt>
                <c:pt idx="2287">
                  <c:v>15</c:v>
                </c:pt>
                <c:pt idx="2288">
                  <c:v>16</c:v>
                </c:pt>
                <c:pt idx="2289">
                  <c:v>16</c:v>
                </c:pt>
                <c:pt idx="2290">
                  <c:v>17</c:v>
                </c:pt>
                <c:pt idx="2291">
                  <c:v>14</c:v>
                </c:pt>
                <c:pt idx="2292">
                  <c:v>15</c:v>
                </c:pt>
                <c:pt idx="2293">
                  <c:v>19</c:v>
                </c:pt>
                <c:pt idx="2294">
                  <c:v>16</c:v>
                </c:pt>
                <c:pt idx="2295">
                  <c:v>21</c:v>
                </c:pt>
                <c:pt idx="2296">
                  <c:v>15</c:v>
                </c:pt>
                <c:pt idx="2297">
                  <c:v>14</c:v>
                </c:pt>
                <c:pt idx="2298">
                  <c:v>13</c:v>
                </c:pt>
                <c:pt idx="2299">
                  <c:v>18</c:v>
                </c:pt>
                <c:pt idx="2300">
                  <c:v>15</c:v>
                </c:pt>
                <c:pt idx="2301">
                  <c:v>15</c:v>
                </c:pt>
                <c:pt idx="2302">
                  <c:v>13</c:v>
                </c:pt>
                <c:pt idx="2303">
                  <c:v>11</c:v>
                </c:pt>
                <c:pt idx="2304">
                  <c:v>10</c:v>
                </c:pt>
                <c:pt idx="2305">
                  <c:v>20</c:v>
                </c:pt>
                <c:pt idx="2306">
                  <c:v>16</c:v>
                </c:pt>
                <c:pt idx="2307">
                  <c:v>17</c:v>
                </c:pt>
                <c:pt idx="2308">
                  <c:v>22</c:v>
                </c:pt>
                <c:pt idx="2309">
                  <c:v>17</c:v>
                </c:pt>
                <c:pt idx="2310">
                  <c:v>16</c:v>
                </c:pt>
                <c:pt idx="2311">
                  <c:v>21</c:v>
                </c:pt>
                <c:pt idx="2312">
                  <c:v>12</c:v>
                </c:pt>
                <c:pt idx="2313">
                  <c:v>11</c:v>
                </c:pt>
                <c:pt idx="2314">
                  <c:v>19</c:v>
                </c:pt>
                <c:pt idx="2315">
                  <c:v>12</c:v>
                </c:pt>
                <c:pt idx="2316">
                  <c:v>19</c:v>
                </c:pt>
                <c:pt idx="2317">
                  <c:v>19</c:v>
                </c:pt>
                <c:pt idx="2318">
                  <c:v>20</c:v>
                </c:pt>
                <c:pt idx="2319">
                  <c:v>20</c:v>
                </c:pt>
                <c:pt idx="2320">
                  <c:v>16</c:v>
                </c:pt>
                <c:pt idx="2321">
                  <c:v>12</c:v>
                </c:pt>
                <c:pt idx="2322">
                  <c:v>14</c:v>
                </c:pt>
                <c:pt idx="2323">
                  <c:v>10</c:v>
                </c:pt>
                <c:pt idx="2324">
                  <c:v>16</c:v>
                </c:pt>
                <c:pt idx="2325">
                  <c:v>25</c:v>
                </c:pt>
                <c:pt idx="2326">
                  <c:v>26</c:v>
                </c:pt>
                <c:pt idx="2327">
                  <c:v>17</c:v>
                </c:pt>
                <c:pt idx="2328">
                  <c:v>15</c:v>
                </c:pt>
                <c:pt idx="2329">
                  <c:v>16</c:v>
                </c:pt>
                <c:pt idx="2330">
                  <c:v>12</c:v>
                </c:pt>
                <c:pt idx="2331">
                  <c:v>18</c:v>
                </c:pt>
                <c:pt idx="2332">
                  <c:v>14</c:v>
                </c:pt>
                <c:pt idx="2333">
                  <c:v>17</c:v>
                </c:pt>
                <c:pt idx="2334">
                  <c:v>22</c:v>
                </c:pt>
                <c:pt idx="2335">
                  <c:v>13</c:v>
                </c:pt>
                <c:pt idx="2336">
                  <c:v>11</c:v>
                </c:pt>
                <c:pt idx="2337">
                  <c:v>13</c:v>
                </c:pt>
                <c:pt idx="2338">
                  <c:v>14</c:v>
                </c:pt>
                <c:pt idx="2339">
                  <c:v>14</c:v>
                </c:pt>
                <c:pt idx="2340">
                  <c:v>16</c:v>
                </c:pt>
                <c:pt idx="2341">
                  <c:v>20</c:v>
                </c:pt>
                <c:pt idx="2342">
                  <c:v>18</c:v>
                </c:pt>
                <c:pt idx="2343">
                  <c:v>12</c:v>
                </c:pt>
                <c:pt idx="2344">
                  <c:v>16</c:v>
                </c:pt>
                <c:pt idx="2345">
                  <c:v>12</c:v>
                </c:pt>
                <c:pt idx="2346">
                  <c:v>27</c:v>
                </c:pt>
                <c:pt idx="2347">
                  <c:v>14</c:v>
                </c:pt>
                <c:pt idx="2348">
                  <c:v>15</c:v>
                </c:pt>
                <c:pt idx="2349">
                  <c:v>12</c:v>
                </c:pt>
                <c:pt idx="2350">
                  <c:v>12</c:v>
                </c:pt>
                <c:pt idx="2351">
                  <c:v>12</c:v>
                </c:pt>
                <c:pt idx="2352">
                  <c:v>11</c:v>
                </c:pt>
                <c:pt idx="2353">
                  <c:v>12</c:v>
                </c:pt>
                <c:pt idx="2354">
                  <c:v>15</c:v>
                </c:pt>
                <c:pt idx="2355">
                  <c:v>8</c:v>
                </c:pt>
                <c:pt idx="2356">
                  <c:v>18</c:v>
                </c:pt>
                <c:pt idx="2357">
                  <c:v>11</c:v>
                </c:pt>
                <c:pt idx="2358">
                  <c:v>15</c:v>
                </c:pt>
                <c:pt idx="2359">
                  <c:v>9</c:v>
                </c:pt>
                <c:pt idx="2360">
                  <c:v>14</c:v>
                </c:pt>
                <c:pt idx="2361">
                  <c:v>15</c:v>
                </c:pt>
                <c:pt idx="2362">
                  <c:v>14</c:v>
                </c:pt>
                <c:pt idx="2363">
                  <c:v>14</c:v>
                </c:pt>
                <c:pt idx="2364">
                  <c:v>19</c:v>
                </c:pt>
                <c:pt idx="2365">
                  <c:v>18</c:v>
                </c:pt>
                <c:pt idx="2366">
                  <c:v>15</c:v>
                </c:pt>
                <c:pt idx="2367">
                  <c:v>16</c:v>
                </c:pt>
                <c:pt idx="2368">
                  <c:v>7</c:v>
                </c:pt>
                <c:pt idx="2369">
                  <c:v>14</c:v>
                </c:pt>
                <c:pt idx="2370">
                  <c:v>21</c:v>
                </c:pt>
                <c:pt idx="2371">
                  <c:v>13</c:v>
                </c:pt>
                <c:pt idx="2372">
                  <c:v>15</c:v>
                </c:pt>
                <c:pt idx="2373">
                  <c:v>16</c:v>
                </c:pt>
                <c:pt idx="2374">
                  <c:v>15</c:v>
                </c:pt>
                <c:pt idx="2375">
                  <c:v>13</c:v>
                </c:pt>
                <c:pt idx="2376">
                  <c:v>14</c:v>
                </c:pt>
                <c:pt idx="2377">
                  <c:v>15</c:v>
                </c:pt>
                <c:pt idx="2378">
                  <c:v>16</c:v>
                </c:pt>
                <c:pt idx="2379">
                  <c:v>16</c:v>
                </c:pt>
                <c:pt idx="2380">
                  <c:v>17</c:v>
                </c:pt>
                <c:pt idx="2381">
                  <c:v>16</c:v>
                </c:pt>
                <c:pt idx="2382">
                  <c:v>16</c:v>
                </c:pt>
                <c:pt idx="2383">
                  <c:v>17</c:v>
                </c:pt>
                <c:pt idx="2384">
                  <c:v>10</c:v>
                </c:pt>
                <c:pt idx="2385">
                  <c:v>11</c:v>
                </c:pt>
                <c:pt idx="2386">
                  <c:v>8</c:v>
                </c:pt>
                <c:pt idx="2387">
                  <c:v>14</c:v>
                </c:pt>
                <c:pt idx="2388">
                  <c:v>17</c:v>
                </c:pt>
                <c:pt idx="2389">
                  <c:v>13</c:v>
                </c:pt>
                <c:pt idx="2390">
                  <c:v>15</c:v>
                </c:pt>
                <c:pt idx="2391">
                  <c:v>9</c:v>
                </c:pt>
                <c:pt idx="2392">
                  <c:v>13</c:v>
                </c:pt>
                <c:pt idx="2393">
                  <c:v>13</c:v>
                </c:pt>
                <c:pt idx="2394">
                  <c:v>9</c:v>
                </c:pt>
                <c:pt idx="2395">
                  <c:v>14</c:v>
                </c:pt>
                <c:pt idx="2396">
                  <c:v>16</c:v>
                </c:pt>
                <c:pt idx="2397">
                  <c:v>7</c:v>
                </c:pt>
                <c:pt idx="2398">
                  <c:v>15</c:v>
                </c:pt>
                <c:pt idx="2399">
                  <c:v>20</c:v>
                </c:pt>
                <c:pt idx="2400">
                  <c:v>17</c:v>
                </c:pt>
                <c:pt idx="2401">
                  <c:v>15</c:v>
                </c:pt>
                <c:pt idx="2402">
                  <c:v>14</c:v>
                </c:pt>
                <c:pt idx="2403">
                  <c:v>16</c:v>
                </c:pt>
                <c:pt idx="2404">
                  <c:v>16</c:v>
                </c:pt>
                <c:pt idx="2405">
                  <c:v>11</c:v>
                </c:pt>
                <c:pt idx="2406">
                  <c:v>13</c:v>
                </c:pt>
                <c:pt idx="2407">
                  <c:v>13</c:v>
                </c:pt>
                <c:pt idx="2408">
                  <c:v>16</c:v>
                </c:pt>
                <c:pt idx="2409">
                  <c:v>10</c:v>
                </c:pt>
                <c:pt idx="2410">
                  <c:v>15</c:v>
                </c:pt>
                <c:pt idx="2411">
                  <c:v>15</c:v>
                </c:pt>
                <c:pt idx="2412">
                  <c:v>8</c:v>
                </c:pt>
                <c:pt idx="2413">
                  <c:v>14</c:v>
                </c:pt>
                <c:pt idx="2414">
                  <c:v>13</c:v>
                </c:pt>
                <c:pt idx="2415">
                  <c:v>11</c:v>
                </c:pt>
                <c:pt idx="2416">
                  <c:v>15</c:v>
                </c:pt>
                <c:pt idx="2417">
                  <c:v>16</c:v>
                </c:pt>
                <c:pt idx="2418">
                  <c:v>11</c:v>
                </c:pt>
                <c:pt idx="2419">
                  <c:v>13</c:v>
                </c:pt>
                <c:pt idx="2420">
                  <c:v>17</c:v>
                </c:pt>
                <c:pt idx="2421">
                  <c:v>16</c:v>
                </c:pt>
                <c:pt idx="2422">
                  <c:v>13</c:v>
                </c:pt>
                <c:pt idx="2423">
                  <c:v>16</c:v>
                </c:pt>
                <c:pt idx="2424">
                  <c:v>16</c:v>
                </c:pt>
                <c:pt idx="2425">
                  <c:v>15</c:v>
                </c:pt>
                <c:pt idx="2426">
                  <c:v>8</c:v>
                </c:pt>
                <c:pt idx="2427">
                  <c:v>28</c:v>
                </c:pt>
                <c:pt idx="2428">
                  <c:v>14</c:v>
                </c:pt>
                <c:pt idx="2429">
                  <c:v>16</c:v>
                </c:pt>
                <c:pt idx="2430">
                  <c:v>16</c:v>
                </c:pt>
                <c:pt idx="2431">
                  <c:v>12</c:v>
                </c:pt>
                <c:pt idx="2432">
                  <c:v>6</c:v>
                </c:pt>
                <c:pt idx="2433">
                  <c:v>13</c:v>
                </c:pt>
                <c:pt idx="2434">
                  <c:v>11</c:v>
                </c:pt>
                <c:pt idx="2435">
                  <c:v>7</c:v>
                </c:pt>
                <c:pt idx="2436">
                  <c:v>18</c:v>
                </c:pt>
                <c:pt idx="2437">
                  <c:v>15</c:v>
                </c:pt>
                <c:pt idx="2438">
                  <c:v>16</c:v>
                </c:pt>
                <c:pt idx="2439">
                  <c:v>9</c:v>
                </c:pt>
                <c:pt idx="2440">
                  <c:v>13</c:v>
                </c:pt>
                <c:pt idx="2441">
                  <c:v>12</c:v>
                </c:pt>
                <c:pt idx="2442">
                  <c:v>9</c:v>
                </c:pt>
                <c:pt idx="2443">
                  <c:v>7</c:v>
                </c:pt>
                <c:pt idx="2444">
                  <c:v>15</c:v>
                </c:pt>
                <c:pt idx="2445">
                  <c:v>10</c:v>
                </c:pt>
                <c:pt idx="2446">
                  <c:v>13</c:v>
                </c:pt>
                <c:pt idx="2447">
                  <c:v>15</c:v>
                </c:pt>
                <c:pt idx="2448">
                  <c:v>6</c:v>
                </c:pt>
                <c:pt idx="2449">
                  <c:v>10</c:v>
                </c:pt>
                <c:pt idx="2450">
                  <c:v>18</c:v>
                </c:pt>
                <c:pt idx="2451">
                  <c:v>13</c:v>
                </c:pt>
                <c:pt idx="2452">
                  <c:v>18</c:v>
                </c:pt>
                <c:pt idx="2453">
                  <c:v>13</c:v>
                </c:pt>
                <c:pt idx="2454">
                  <c:v>11</c:v>
                </c:pt>
                <c:pt idx="2455">
                  <c:v>13</c:v>
                </c:pt>
                <c:pt idx="2456">
                  <c:v>11</c:v>
                </c:pt>
                <c:pt idx="2457">
                  <c:v>17</c:v>
                </c:pt>
                <c:pt idx="2458">
                  <c:v>14</c:v>
                </c:pt>
                <c:pt idx="2459">
                  <c:v>10</c:v>
                </c:pt>
                <c:pt idx="2460">
                  <c:v>21</c:v>
                </c:pt>
                <c:pt idx="2461">
                  <c:v>19</c:v>
                </c:pt>
                <c:pt idx="2462">
                  <c:v>13</c:v>
                </c:pt>
                <c:pt idx="2463">
                  <c:v>21</c:v>
                </c:pt>
                <c:pt idx="2464">
                  <c:v>15</c:v>
                </c:pt>
                <c:pt idx="2465">
                  <c:v>8</c:v>
                </c:pt>
                <c:pt idx="2466">
                  <c:v>13</c:v>
                </c:pt>
                <c:pt idx="2467">
                  <c:v>12</c:v>
                </c:pt>
                <c:pt idx="2468">
                  <c:v>13</c:v>
                </c:pt>
                <c:pt idx="2469">
                  <c:v>15</c:v>
                </c:pt>
                <c:pt idx="2470">
                  <c:v>12</c:v>
                </c:pt>
                <c:pt idx="2471">
                  <c:v>9</c:v>
                </c:pt>
                <c:pt idx="2472">
                  <c:v>22</c:v>
                </c:pt>
                <c:pt idx="2473">
                  <c:v>12</c:v>
                </c:pt>
                <c:pt idx="2474">
                  <c:v>22</c:v>
                </c:pt>
                <c:pt idx="2475">
                  <c:v>13</c:v>
                </c:pt>
                <c:pt idx="2476">
                  <c:v>17</c:v>
                </c:pt>
                <c:pt idx="2477">
                  <c:v>13</c:v>
                </c:pt>
                <c:pt idx="2478">
                  <c:v>8</c:v>
                </c:pt>
                <c:pt idx="2479">
                  <c:v>10</c:v>
                </c:pt>
                <c:pt idx="2480">
                  <c:v>17</c:v>
                </c:pt>
                <c:pt idx="2481">
                  <c:v>17</c:v>
                </c:pt>
                <c:pt idx="2482">
                  <c:v>7</c:v>
                </c:pt>
                <c:pt idx="2483">
                  <c:v>15</c:v>
                </c:pt>
                <c:pt idx="2484">
                  <c:v>14</c:v>
                </c:pt>
                <c:pt idx="2485">
                  <c:v>7</c:v>
                </c:pt>
                <c:pt idx="2486">
                  <c:v>13</c:v>
                </c:pt>
                <c:pt idx="2487">
                  <c:v>9</c:v>
                </c:pt>
                <c:pt idx="2488">
                  <c:v>15</c:v>
                </c:pt>
                <c:pt idx="2489">
                  <c:v>12</c:v>
                </c:pt>
                <c:pt idx="2490">
                  <c:v>14</c:v>
                </c:pt>
                <c:pt idx="2491">
                  <c:v>11</c:v>
                </c:pt>
                <c:pt idx="2492">
                  <c:v>15</c:v>
                </c:pt>
                <c:pt idx="2493">
                  <c:v>13</c:v>
                </c:pt>
                <c:pt idx="2494">
                  <c:v>11</c:v>
                </c:pt>
                <c:pt idx="2495">
                  <c:v>8</c:v>
                </c:pt>
                <c:pt idx="2496">
                  <c:v>15</c:v>
                </c:pt>
                <c:pt idx="2497">
                  <c:v>13</c:v>
                </c:pt>
                <c:pt idx="2498">
                  <c:v>7</c:v>
                </c:pt>
                <c:pt idx="2499">
                  <c:v>7</c:v>
                </c:pt>
                <c:pt idx="2500">
                  <c:v>14</c:v>
                </c:pt>
                <c:pt idx="2501">
                  <c:v>15</c:v>
                </c:pt>
                <c:pt idx="2502">
                  <c:v>17</c:v>
                </c:pt>
                <c:pt idx="2503">
                  <c:v>9</c:v>
                </c:pt>
                <c:pt idx="2504">
                  <c:v>16</c:v>
                </c:pt>
                <c:pt idx="2505">
                  <c:v>11</c:v>
                </c:pt>
                <c:pt idx="2506">
                  <c:v>13</c:v>
                </c:pt>
                <c:pt idx="2507">
                  <c:v>11</c:v>
                </c:pt>
                <c:pt idx="2508">
                  <c:v>11</c:v>
                </c:pt>
                <c:pt idx="2509">
                  <c:v>13</c:v>
                </c:pt>
                <c:pt idx="2510">
                  <c:v>13</c:v>
                </c:pt>
                <c:pt idx="2511">
                  <c:v>8</c:v>
                </c:pt>
                <c:pt idx="2512">
                  <c:v>12</c:v>
                </c:pt>
                <c:pt idx="2513">
                  <c:v>10</c:v>
                </c:pt>
                <c:pt idx="2514">
                  <c:v>14</c:v>
                </c:pt>
                <c:pt idx="2515">
                  <c:v>20</c:v>
                </c:pt>
                <c:pt idx="2516">
                  <c:v>13</c:v>
                </c:pt>
                <c:pt idx="2517">
                  <c:v>12</c:v>
                </c:pt>
                <c:pt idx="2518">
                  <c:v>5</c:v>
                </c:pt>
                <c:pt idx="2519">
                  <c:v>16</c:v>
                </c:pt>
                <c:pt idx="2520">
                  <c:v>7</c:v>
                </c:pt>
                <c:pt idx="2521">
                  <c:v>16</c:v>
                </c:pt>
                <c:pt idx="2522">
                  <c:v>10</c:v>
                </c:pt>
                <c:pt idx="2523">
                  <c:v>4</c:v>
                </c:pt>
                <c:pt idx="2524">
                  <c:v>15</c:v>
                </c:pt>
                <c:pt idx="2525">
                  <c:v>13</c:v>
                </c:pt>
                <c:pt idx="2526">
                  <c:v>14</c:v>
                </c:pt>
                <c:pt idx="2527">
                  <c:v>18</c:v>
                </c:pt>
                <c:pt idx="2528">
                  <c:v>7</c:v>
                </c:pt>
                <c:pt idx="2529">
                  <c:v>12</c:v>
                </c:pt>
                <c:pt idx="2530">
                  <c:v>11</c:v>
                </c:pt>
                <c:pt idx="2531">
                  <c:v>11</c:v>
                </c:pt>
                <c:pt idx="2532">
                  <c:v>15</c:v>
                </c:pt>
                <c:pt idx="2533">
                  <c:v>9</c:v>
                </c:pt>
                <c:pt idx="2534">
                  <c:v>13</c:v>
                </c:pt>
                <c:pt idx="2535">
                  <c:v>12</c:v>
                </c:pt>
                <c:pt idx="2536">
                  <c:v>12</c:v>
                </c:pt>
                <c:pt idx="2537">
                  <c:v>18</c:v>
                </c:pt>
                <c:pt idx="2538">
                  <c:v>15</c:v>
                </c:pt>
                <c:pt idx="2539">
                  <c:v>12</c:v>
                </c:pt>
                <c:pt idx="2540">
                  <c:v>21</c:v>
                </c:pt>
                <c:pt idx="2541">
                  <c:v>11</c:v>
                </c:pt>
                <c:pt idx="2542">
                  <c:v>16</c:v>
                </c:pt>
                <c:pt idx="2543">
                  <c:v>14</c:v>
                </c:pt>
                <c:pt idx="2544">
                  <c:v>16</c:v>
                </c:pt>
                <c:pt idx="2545">
                  <c:v>6</c:v>
                </c:pt>
                <c:pt idx="2546">
                  <c:v>19</c:v>
                </c:pt>
                <c:pt idx="2547">
                  <c:v>13</c:v>
                </c:pt>
                <c:pt idx="2548">
                  <c:v>17</c:v>
                </c:pt>
                <c:pt idx="2549">
                  <c:v>13</c:v>
                </c:pt>
                <c:pt idx="2550">
                  <c:v>16</c:v>
                </c:pt>
                <c:pt idx="2551">
                  <c:v>19</c:v>
                </c:pt>
                <c:pt idx="2552">
                  <c:v>12</c:v>
                </c:pt>
                <c:pt idx="2553">
                  <c:v>12</c:v>
                </c:pt>
                <c:pt idx="2554">
                  <c:v>9</c:v>
                </c:pt>
                <c:pt idx="2555">
                  <c:v>13</c:v>
                </c:pt>
                <c:pt idx="2556">
                  <c:v>10</c:v>
                </c:pt>
                <c:pt idx="2557">
                  <c:v>10</c:v>
                </c:pt>
                <c:pt idx="2558">
                  <c:v>17</c:v>
                </c:pt>
                <c:pt idx="2559">
                  <c:v>17</c:v>
                </c:pt>
                <c:pt idx="2560">
                  <c:v>18</c:v>
                </c:pt>
                <c:pt idx="2561">
                  <c:v>12</c:v>
                </c:pt>
                <c:pt idx="2562">
                  <c:v>8</c:v>
                </c:pt>
                <c:pt idx="2563">
                  <c:v>13</c:v>
                </c:pt>
                <c:pt idx="2564">
                  <c:v>18</c:v>
                </c:pt>
                <c:pt idx="2565">
                  <c:v>14</c:v>
                </c:pt>
                <c:pt idx="2566">
                  <c:v>11</c:v>
                </c:pt>
                <c:pt idx="2567">
                  <c:v>8</c:v>
                </c:pt>
                <c:pt idx="2568">
                  <c:v>8</c:v>
                </c:pt>
                <c:pt idx="2569">
                  <c:v>15</c:v>
                </c:pt>
                <c:pt idx="2570">
                  <c:v>13</c:v>
                </c:pt>
                <c:pt idx="2571">
                  <c:v>11</c:v>
                </c:pt>
                <c:pt idx="2572">
                  <c:v>13</c:v>
                </c:pt>
                <c:pt idx="2573">
                  <c:v>3</c:v>
                </c:pt>
                <c:pt idx="2574">
                  <c:v>11</c:v>
                </c:pt>
                <c:pt idx="2575">
                  <c:v>11</c:v>
                </c:pt>
                <c:pt idx="2576">
                  <c:v>11</c:v>
                </c:pt>
                <c:pt idx="2577">
                  <c:v>14</c:v>
                </c:pt>
                <c:pt idx="2578">
                  <c:v>16</c:v>
                </c:pt>
                <c:pt idx="2579">
                  <c:v>12</c:v>
                </c:pt>
                <c:pt idx="2580">
                  <c:v>10</c:v>
                </c:pt>
                <c:pt idx="2581">
                  <c:v>14</c:v>
                </c:pt>
                <c:pt idx="2582">
                  <c:v>12</c:v>
                </c:pt>
                <c:pt idx="2583">
                  <c:v>10</c:v>
                </c:pt>
                <c:pt idx="2584">
                  <c:v>16</c:v>
                </c:pt>
                <c:pt idx="2585">
                  <c:v>13</c:v>
                </c:pt>
                <c:pt idx="2586">
                  <c:v>11</c:v>
                </c:pt>
                <c:pt idx="2587">
                  <c:v>18</c:v>
                </c:pt>
                <c:pt idx="2588">
                  <c:v>8</c:v>
                </c:pt>
                <c:pt idx="2589">
                  <c:v>8</c:v>
                </c:pt>
                <c:pt idx="2590">
                  <c:v>14</c:v>
                </c:pt>
                <c:pt idx="2591">
                  <c:v>12</c:v>
                </c:pt>
                <c:pt idx="2592">
                  <c:v>9</c:v>
                </c:pt>
                <c:pt idx="2593">
                  <c:v>6</c:v>
                </c:pt>
                <c:pt idx="2594">
                  <c:v>6</c:v>
                </c:pt>
                <c:pt idx="2595">
                  <c:v>11</c:v>
                </c:pt>
                <c:pt idx="2596">
                  <c:v>11</c:v>
                </c:pt>
                <c:pt idx="2597">
                  <c:v>14</c:v>
                </c:pt>
                <c:pt idx="2598">
                  <c:v>6</c:v>
                </c:pt>
                <c:pt idx="2599">
                  <c:v>12</c:v>
                </c:pt>
                <c:pt idx="2600">
                  <c:v>11</c:v>
                </c:pt>
                <c:pt idx="2601">
                  <c:v>12</c:v>
                </c:pt>
                <c:pt idx="2602">
                  <c:v>14</c:v>
                </c:pt>
                <c:pt idx="2603">
                  <c:v>12</c:v>
                </c:pt>
                <c:pt idx="2604">
                  <c:v>7</c:v>
                </c:pt>
                <c:pt idx="2605">
                  <c:v>19</c:v>
                </c:pt>
                <c:pt idx="2606">
                  <c:v>6</c:v>
                </c:pt>
                <c:pt idx="2607">
                  <c:v>11</c:v>
                </c:pt>
                <c:pt idx="2608">
                  <c:v>9</c:v>
                </c:pt>
                <c:pt idx="2609">
                  <c:v>17</c:v>
                </c:pt>
                <c:pt idx="2610">
                  <c:v>14</c:v>
                </c:pt>
                <c:pt idx="2611">
                  <c:v>11</c:v>
                </c:pt>
                <c:pt idx="2612">
                  <c:v>11</c:v>
                </c:pt>
                <c:pt idx="2613">
                  <c:v>13</c:v>
                </c:pt>
                <c:pt idx="2614">
                  <c:v>13</c:v>
                </c:pt>
                <c:pt idx="2615">
                  <c:v>13</c:v>
                </c:pt>
                <c:pt idx="2616">
                  <c:v>8</c:v>
                </c:pt>
                <c:pt idx="2617">
                  <c:v>10</c:v>
                </c:pt>
                <c:pt idx="2618">
                  <c:v>20</c:v>
                </c:pt>
                <c:pt idx="2619">
                  <c:v>11</c:v>
                </c:pt>
                <c:pt idx="2620">
                  <c:v>14</c:v>
                </c:pt>
                <c:pt idx="2621">
                  <c:v>11</c:v>
                </c:pt>
                <c:pt idx="2622">
                  <c:v>11</c:v>
                </c:pt>
                <c:pt idx="2623">
                  <c:v>8</c:v>
                </c:pt>
                <c:pt idx="2624">
                  <c:v>9</c:v>
                </c:pt>
                <c:pt idx="2625">
                  <c:v>14</c:v>
                </c:pt>
                <c:pt idx="2626">
                  <c:v>17</c:v>
                </c:pt>
                <c:pt idx="2627">
                  <c:v>9</c:v>
                </c:pt>
                <c:pt idx="2628">
                  <c:v>15</c:v>
                </c:pt>
                <c:pt idx="2629">
                  <c:v>8</c:v>
                </c:pt>
                <c:pt idx="2630">
                  <c:v>14</c:v>
                </c:pt>
                <c:pt idx="2631">
                  <c:v>12</c:v>
                </c:pt>
                <c:pt idx="2632">
                  <c:v>14</c:v>
                </c:pt>
                <c:pt idx="2633">
                  <c:v>13</c:v>
                </c:pt>
                <c:pt idx="2634">
                  <c:v>9</c:v>
                </c:pt>
                <c:pt idx="2635">
                  <c:v>11</c:v>
                </c:pt>
                <c:pt idx="2636">
                  <c:v>9</c:v>
                </c:pt>
                <c:pt idx="2637">
                  <c:v>17</c:v>
                </c:pt>
                <c:pt idx="2638">
                  <c:v>6</c:v>
                </c:pt>
                <c:pt idx="2639">
                  <c:v>15</c:v>
                </c:pt>
                <c:pt idx="2640">
                  <c:v>9</c:v>
                </c:pt>
                <c:pt idx="2641">
                  <c:v>15</c:v>
                </c:pt>
                <c:pt idx="2642">
                  <c:v>8</c:v>
                </c:pt>
                <c:pt idx="2643">
                  <c:v>8</c:v>
                </c:pt>
                <c:pt idx="2644">
                  <c:v>14</c:v>
                </c:pt>
                <c:pt idx="2645">
                  <c:v>12</c:v>
                </c:pt>
                <c:pt idx="2646">
                  <c:v>12</c:v>
                </c:pt>
                <c:pt idx="2647">
                  <c:v>6</c:v>
                </c:pt>
                <c:pt idx="2648">
                  <c:v>12</c:v>
                </c:pt>
                <c:pt idx="2649">
                  <c:v>8</c:v>
                </c:pt>
                <c:pt idx="2650">
                  <c:v>7</c:v>
                </c:pt>
                <c:pt idx="2651">
                  <c:v>7</c:v>
                </c:pt>
                <c:pt idx="2652">
                  <c:v>11</c:v>
                </c:pt>
                <c:pt idx="2653">
                  <c:v>11</c:v>
                </c:pt>
                <c:pt idx="2654">
                  <c:v>15</c:v>
                </c:pt>
                <c:pt idx="2655">
                  <c:v>11</c:v>
                </c:pt>
                <c:pt idx="2656">
                  <c:v>9</c:v>
                </c:pt>
                <c:pt idx="2657">
                  <c:v>8</c:v>
                </c:pt>
                <c:pt idx="2658">
                  <c:v>11</c:v>
                </c:pt>
                <c:pt idx="2659">
                  <c:v>4</c:v>
                </c:pt>
                <c:pt idx="2660">
                  <c:v>4</c:v>
                </c:pt>
                <c:pt idx="2661">
                  <c:v>6</c:v>
                </c:pt>
                <c:pt idx="2662">
                  <c:v>11</c:v>
                </c:pt>
                <c:pt idx="2663">
                  <c:v>6</c:v>
                </c:pt>
                <c:pt idx="2664">
                  <c:v>8</c:v>
                </c:pt>
                <c:pt idx="2665">
                  <c:v>10</c:v>
                </c:pt>
                <c:pt idx="2666">
                  <c:v>15</c:v>
                </c:pt>
                <c:pt idx="2667">
                  <c:v>7</c:v>
                </c:pt>
                <c:pt idx="2668">
                  <c:v>8</c:v>
                </c:pt>
                <c:pt idx="2669">
                  <c:v>14</c:v>
                </c:pt>
                <c:pt idx="2670">
                  <c:v>10</c:v>
                </c:pt>
                <c:pt idx="2671">
                  <c:v>11</c:v>
                </c:pt>
                <c:pt idx="2672">
                  <c:v>11</c:v>
                </c:pt>
                <c:pt idx="2673">
                  <c:v>7</c:v>
                </c:pt>
                <c:pt idx="2674">
                  <c:v>12</c:v>
                </c:pt>
                <c:pt idx="2675">
                  <c:v>9</c:v>
                </c:pt>
                <c:pt idx="2676">
                  <c:v>11</c:v>
                </c:pt>
                <c:pt idx="2677">
                  <c:v>12</c:v>
                </c:pt>
                <c:pt idx="2678">
                  <c:v>13</c:v>
                </c:pt>
                <c:pt idx="2679">
                  <c:v>14</c:v>
                </c:pt>
                <c:pt idx="2680">
                  <c:v>9</c:v>
                </c:pt>
                <c:pt idx="2681">
                  <c:v>10</c:v>
                </c:pt>
                <c:pt idx="2682">
                  <c:v>10</c:v>
                </c:pt>
                <c:pt idx="2683">
                  <c:v>9</c:v>
                </c:pt>
                <c:pt idx="2684">
                  <c:v>14</c:v>
                </c:pt>
                <c:pt idx="2685">
                  <c:v>11</c:v>
                </c:pt>
                <c:pt idx="2686">
                  <c:v>10</c:v>
                </c:pt>
                <c:pt idx="2687">
                  <c:v>10</c:v>
                </c:pt>
                <c:pt idx="2688">
                  <c:v>9</c:v>
                </c:pt>
                <c:pt idx="2689">
                  <c:v>17</c:v>
                </c:pt>
                <c:pt idx="2690">
                  <c:v>10</c:v>
                </c:pt>
                <c:pt idx="2691">
                  <c:v>14</c:v>
                </c:pt>
                <c:pt idx="2692">
                  <c:v>10</c:v>
                </c:pt>
                <c:pt idx="2693">
                  <c:v>11</c:v>
                </c:pt>
                <c:pt idx="2694">
                  <c:v>13</c:v>
                </c:pt>
                <c:pt idx="2695">
                  <c:v>7</c:v>
                </c:pt>
                <c:pt idx="2696">
                  <c:v>12</c:v>
                </c:pt>
                <c:pt idx="2697">
                  <c:v>9</c:v>
                </c:pt>
                <c:pt idx="2698">
                  <c:v>13</c:v>
                </c:pt>
                <c:pt idx="2699">
                  <c:v>12</c:v>
                </c:pt>
                <c:pt idx="2700">
                  <c:v>11</c:v>
                </c:pt>
                <c:pt idx="2701">
                  <c:v>14</c:v>
                </c:pt>
                <c:pt idx="2702">
                  <c:v>15</c:v>
                </c:pt>
                <c:pt idx="2703">
                  <c:v>14</c:v>
                </c:pt>
                <c:pt idx="2704">
                  <c:v>12</c:v>
                </c:pt>
                <c:pt idx="2705">
                  <c:v>10</c:v>
                </c:pt>
                <c:pt idx="2706">
                  <c:v>10</c:v>
                </c:pt>
                <c:pt idx="2707">
                  <c:v>7</c:v>
                </c:pt>
                <c:pt idx="2708">
                  <c:v>13</c:v>
                </c:pt>
                <c:pt idx="2709">
                  <c:v>16</c:v>
                </c:pt>
                <c:pt idx="2710">
                  <c:v>9</c:v>
                </c:pt>
                <c:pt idx="2711">
                  <c:v>15</c:v>
                </c:pt>
                <c:pt idx="2712">
                  <c:v>10</c:v>
                </c:pt>
                <c:pt idx="2713">
                  <c:v>12</c:v>
                </c:pt>
                <c:pt idx="2714">
                  <c:v>10</c:v>
                </c:pt>
                <c:pt idx="2715">
                  <c:v>15</c:v>
                </c:pt>
                <c:pt idx="2716">
                  <c:v>11</c:v>
                </c:pt>
                <c:pt idx="2717">
                  <c:v>15</c:v>
                </c:pt>
                <c:pt idx="2718">
                  <c:v>11</c:v>
                </c:pt>
                <c:pt idx="2719">
                  <c:v>10</c:v>
                </c:pt>
                <c:pt idx="2720">
                  <c:v>12</c:v>
                </c:pt>
                <c:pt idx="2721">
                  <c:v>13</c:v>
                </c:pt>
                <c:pt idx="2722">
                  <c:v>10</c:v>
                </c:pt>
                <c:pt idx="2723">
                  <c:v>9</c:v>
                </c:pt>
                <c:pt idx="2724">
                  <c:v>5</c:v>
                </c:pt>
                <c:pt idx="2725">
                  <c:v>7</c:v>
                </c:pt>
                <c:pt idx="2726">
                  <c:v>6</c:v>
                </c:pt>
                <c:pt idx="2727">
                  <c:v>8</c:v>
                </c:pt>
                <c:pt idx="2728">
                  <c:v>15</c:v>
                </c:pt>
                <c:pt idx="2729">
                  <c:v>16</c:v>
                </c:pt>
                <c:pt idx="2730">
                  <c:v>10</c:v>
                </c:pt>
                <c:pt idx="2731">
                  <c:v>10</c:v>
                </c:pt>
                <c:pt idx="2732">
                  <c:v>13</c:v>
                </c:pt>
                <c:pt idx="2733">
                  <c:v>8</c:v>
                </c:pt>
                <c:pt idx="2734">
                  <c:v>14</c:v>
                </c:pt>
                <c:pt idx="2735">
                  <c:v>5</c:v>
                </c:pt>
                <c:pt idx="2736">
                  <c:v>6</c:v>
                </c:pt>
                <c:pt idx="2737">
                  <c:v>9</c:v>
                </c:pt>
                <c:pt idx="2738">
                  <c:v>8</c:v>
                </c:pt>
                <c:pt idx="2739">
                  <c:v>10</c:v>
                </c:pt>
                <c:pt idx="2740">
                  <c:v>9</c:v>
                </c:pt>
                <c:pt idx="2741">
                  <c:v>11</c:v>
                </c:pt>
                <c:pt idx="2742">
                  <c:v>11</c:v>
                </c:pt>
                <c:pt idx="2743">
                  <c:v>12</c:v>
                </c:pt>
                <c:pt idx="2744">
                  <c:v>8</c:v>
                </c:pt>
                <c:pt idx="2745">
                  <c:v>11</c:v>
                </c:pt>
                <c:pt idx="2746">
                  <c:v>9</c:v>
                </c:pt>
                <c:pt idx="2747">
                  <c:v>6</c:v>
                </c:pt>
                <c:pt idx="2748">
                  <c:v>10</c:v>
                </c:pt>
                <c:pt idx="2749">
                  <c:v>9</c:v>
                </c:pt>
                <c:pt idx="2750">
                  <c:v>12</c:v>
                </c:pt>
                <c:pt idx="2751">
                  <c:v>8</c:v>
                </c:pt>
                <c:pt idx="2752">
                  <c:v>10</c:v>
                </c:pt>
                <c:pt idx="2753">
                  <c:v>10</c:v>
                </c:pt>
                <c:pt idx="2754">
                  <c:v>5</c:v>
                </c:pt>
                <c:pt idx="2755">
                  <c:v>11</c:v>
                </c:pt>
                <c:pt idx="2756">
                  <c:v>8</c:v>
                </c:pt>
                <c:pt idx="2757">
                  <c:v>19</c:v>
                </c:pt>
                <c:pt idx="2758">
                  <c:v>8</c:v>
                </c:pt>
                <c:pt idx="2759">
                  <c:v>10</c:v>
                </c:pt>
                <c:pt idx="2760">
                  <c:v>10</c:v>
                </c:pt>
                <c:pt idx="2761">
                  <c:v>5</c:v>
                </c:pt>
                <c:pt idx="2762">
                  <c:v>11</c:v>
                </c:pt>
                <c:pt idx="2763">
                  <c:v>10</c:v>
                </c:pt>
                <c:pt idx="2764">
                  <c:v>6</c:v>
                </c:pt>
                <c:pt idx="2765">
                  <c:v>7</c:v>
                </c:pt>
                <c:pt idx="2766">
                  <c:v>9</c:v>
                </c:pt>
                <c:pt idx="2767">
                  <c:v>7</c:v>
                </c:pt>
                <c:pt idx="2768">
                  <c:v>13</c:v>
                </c:pt>
                <c:pt idx="2769">
                  <c:v>8</c:v>
                </c:pt>
                <c:pt idx="2770">
                  <c:v>11</c:v>
                </c:pt>
                <c:pt idx="2771">
                  <c:v>12</c:v>
                </c:pt>
                <c:pt idx="2772">
                  <c:v>7</c:v>
                </c:pt>
                <c:pt idx="2773">
                  <c:v>13</c:v>
                </c:pt>
                <c:pt idx="2774">
                  <c:v>14</c:v>
                </c:pt>
                <c:pt idx="2775">
                  <c:v>14</c:v>
                </c:pt>
                <c:pt idx="2776">
                  <c:v>14</c:v>
                </c:pt>
                <c:pt idx="2777">
                  <c:v>12</c:v>
                </c:pt>
                <c:pt idx="2778">
                  <c:v>11</c:v>
                </c:pt>
                <c:pt idx="2779">
                  <c:v>11</c:v>
                </c:pt>
                <c:pt idx="2780">
                  <c:v>8</c:v>
                </c:pt>
                <c:pt idx="2781">
                  <c:v>7</c:v>
                </c:pt>
                <c:pt idx="2782">
                  <c:v>15</c:v>
                </c:pt>
                <c:pt idx="2783">
                  <c:v>11</c:v>
                </c:pt>
                <c:pt idx="2784">
                  <c:v>12</c:v>
                </c:pt>
                <c:pt idx="2785">
                  <c:v>8</c:v>
                </c:pt>
                <c:pt idx="2786">
                  <c:v>12</c:v>
                </c:pt>
                <c:pt idx="2787">
                  <c:v>10</c:v>
                </c:pt>
                <c:pt idx="2788">
                  <c:v>11</c:v>
                </c:pt>
                <c:pt idx="2789">
                  <c:v>5</c:v>
                </c:pt>
                <c:pt idx="2790">
                  <c:v>9</c:v>
                </c:pt>
                <c:pt idx="2791">
                  <c:v>4</c:v>
                </c:pt>
                <c:pt idx="2792">
                  <c:v>10</c:v>
                </c:pt>
                <c:pt idx="2793">
                  <c:v>9</c:v>
                </c:pt>
                <c:pt idx="2794">
                  <c:v>8</c:v>
                </c:pt>
                <c:pt idx="2795">
                  <c:v>13</c:v>
                </c:pt>
                <c:pt idx="2796">
                  <c:v>7</c:v>
                </c:pt>
                <c:pt idx="2797">
                  <c:v>11</c:v>
                </c:pt>
                <c:pt idx="2798">
                  <c:v>9</c:v>
                </c:pt>
                <c:pt idx="2799">
                  <c:v>13</c:v>
                </c:pt>
                <c:pt idx="2800">
                  <c:v>8</c:v>
                </c:pt>
                <c:pt idx="2801">
                  <c:v>11</c:v>
                </c:pt>
                <c:pt idx="2802">
                  <c:v>7</c:v>
                </c:pt>
                <c:pt idx="2803">
                  <c:v>15</c:v>
                </c:pt>
                <c:pt idx="2804">
                  <c:v>8</c:v>
                </c:pt>
                <c:pt idx="2805">
                  <c:v>5</c:v>
                </c:pt>
                <c:pt idx="2806">
                  <c:v>11</c:v>
                </c:pt>
                <c:pt idx="2807">
                  <c:v>10</c:v>
                </c:pt>
                <c:pt idx="2808">
                  <c:v>13</c:v>
                </c:pt>
                <c:pt idx="2809">
                  <c:v>11</c:v>
                </c:pt>
                <c:pt idx="2810">
                  <c:v>16</c:v>
                </c:pt>
                <c:pt idx="2811">
                  <c:v>11</c:v>
                </c:pt>
                <c:pt idx="2812">
                  <c:v>10</c:v>
                </c:pt>
                <c:pt idx="2813">
                  <c:v>11</c:v>
                </c:pt>
                <c:pt idx="2814">
                  <c:v>10</c:v>
                </c:pt>
                <c:pt idx="2815">
                  <c:v>7</c:v>
                </c:pt>
                <c:pt idx="2816">
                  <c:v>6</c:v>
                </c:pt>
                <c:pt idx="2817">
                  <c:v>8</c:v>
                </c:pt>
                <c:pt idx="2818">
                  <c:v>14</c:v>
                </c:pt>
                <c:pt idx="2819">
                  <c:v>12</c:v>
                </c:pt>
                <c:pt idx="2820">
                  <c:v>10</c:v>
                </c:pt>
                <c:pt idx="2821">
                  <c:v>15</c:v>
                </c:pt>
                <c:pt idx="2822">
                  <c:v>11</c:v>
                </c:pt>
                <c:pt idx="2823">
                  <c:v>11</c:v>
                </c:pt>
                <c:pt idx="2824">
                  <c:v>8</c:v>
                </c:pt>
                <c:pt idx="2825">
                  <c:v>11</c:v>
                </c:pt>
                <c:pt idx="2826">
                  <c:v>12</c:v>
                </c:pt>
                <c:pt idx="2827">
                  <c:v>10</c:v>
                </c:pt>
                <c:pt idx="2828">
                  <c:v>8</c:v>
                </c:pt>
                <c:pt idx="2829">
                  <c:v>5</c:v>
                </c:pt>
                <c:pt idx="2830">
                  <c:v>10</c:v>
                </c:pt>
                <c:pt idx="2831">
                  <c:v>5</c:v>
                </c:pt>
                <c:pt idx="2832">
                  <c:v>6</c:v>
                </c:pt>
                <c:pt idx="2833">
                  <c:v>11</c:v>
                </c:pt>
                <c:pt idx="2834">
                  <c:v>5</c:v>
                </c:pt>
                <c:pt idx="2835">
                  <c:v>15</c:v>
                </c:pt>
                <c:pt idx="2836">
                  <c:v>6</c:v>
                </c:pt>
                <c:pt idx="2837">
                  <c:v>15</c:v>
                </c:pt>
                <c:pt idx="2838">
                  <c:v>8</c:v>
                </c:pt>
                <c:pt idx="2839">
                  <c:v>8</c:v>
                </c:pt>
                <c:pt idx="2840">
                  <c:v>6</c:v>
                </c:pt>
                <c:pt idx="2841">
                  <c:v>5</c:v>
                </c:pt>
                <c:pt idx="2842">
                  <c:v>7</c:v>
                </c:pt>
                <c:pt idx="2843">
                  <c:v>6</c:v>
                </c:pt>
                <c:pt idx="2844">
                  <c:v>17</c:v>
                </c:pt>
                <c:pt idx="2845">
                  <c:v>8</c:v>
                </c:pt>
                <c:pt idx="2846">
                  <c:v>6</c:v>
                </c:pt>
                <c:pt idx="2847">
                  <c:v>8</c:v>
                </c:pt>
                <c:pt idx="2848">
                  <c:v>7</c:v>
                </c:pt>
                <c:pt idx="2849">
                  <c:v>6</c:v>
                </c:pt>
                <c:pt idx="2850">
                  <c:v>3</c:v>
                </c:pt>
                <c:pt idx="2851">
                  <c:v>7</c:v>
                </c:pt>
                <c:pt idx="2852">
                  <c:v>9</c:v>
                </c:pt>
                <c:pt idx="2853">
                  <c:v>11</c:v>
                </c:pt>
                <c:pt idx="2854">
                  <c:v>11</c:v>
                </c:pt>
                <c:pt idx="2855">
                  <c:v>9</c:v>
                </c:pt>
                <c:pt idx="2856">
                  <c:v>10</c:v>
                </c:pt>
                <c:pt idx="2857">
                  <c:v>21</c:v>
                </c:pt>
                <c:pt idx="2858">
                  <c:v>13</c:v>
                </c:pt>
                <c:pt idx="2859">
                  <c:v>6</c:v>
                </c:pt>
                <c:pt idx="2860">
                  <c:v>12</c:v>
                </c:pt>
                <c:pt idx="2861">
                  <c:v>14</c:v>
                </c:pt>
                <c:pt idx="2862">
                  <c:v>12</c:v>
                </c:pt>
                <c:pt idx="2863">
                  <c:v>10</c:v>
                </c:pt>
                <c:pt idx="2864">
                  <c:v>0</c:v>
                </c:pt>
                <c:pt idx="2865">
                  <c:v>5</c:v>
                </c:pt>
                <c:pt idx="2866">
                  <c:v>10</c:v>
                </c:pt>
                <c:pt idx="2867">
                  <c:v>6</c:v>
                </c:pt>
                <c:pt idx="2868">
                  <c:v>8</c:v>
                </c:pt>
                <c:pt idx="2869">
                  <c:v>12</c:v>
                </c:pt>
                <c:pt idx="2870">
                  <c:v>11</c:v>
                </c:pt>
                <c:pt idx="2871">
                  <c:v>7</c:v>
                </c:pt>
                <c:pt idx="2872">
                  <c:v>9</c:v>
                </c:pt>
                <c:pt idx="2873">
                  <c:v>9</c:v>
                </c:pt>
                <c:pt idx="2874">
                  <c:v>5</c:v>
                </c:pt>
                <c:pt idx="2875">
                  <c:v>9</c:v>
                </c:pt>
                <c:pt idx="2876">
                  <c:v>9</c:v>
                </c:pt>
                <c:pt idx="2877">
                  <c:v>10</c:v>
                </c:pt>
                <c:pt idx="2878">
                  <c:v>7</c:v>
                </c:pt>
                <c:pt idx="2879">
                  <c:v>9</c:v>
                </c:pt>
                <c:pt idx="2880">
                  <c:v>3</c:v>
                </c:pt>
                <c:pt idx="2881">
                  <c:v>11</c:v>
                </c:pt>
                <c:pt idx="2882">
                  <c:v>8</c:v>
                </c:pt>
                <c:pt idx="2883">
                  <c:v>4</c:v>
                </c:pt>
                <c:pt idx="2884">
                  <c:v>7</c:v>
                </c:pt>
                <c:pt idx="2885">
                  <c:v>4</c:v>
                </c:pt>
                <c:pt idx="2886">
                  <c:v>8</c:v>
                </c:pt>
                <c:pt idx="2887">
                  <c:v>13</c:v>
                </c:pt>
                <c:pt idx="2888">
                  <c:v>9</c:v>
                </c:pt>
                <c:pt idx="2889">
                  <c:v>9</c:v>
                </c:pt>
                <c:pt idx="2890">
                  <c:v>15</c:v>
                </c:pt>
                <c:pt idx="2891">
                  <c:v>13</c:v>
                </c:pt>
                <c:pt idx="2892">
                  <c:v>7</c:v>
                </c:pt>
                <c:pt idx="2893">
                  <c:v>11</c:v>
                </c:pt>
                <c:pt idx="2894">
                  <c:v>11</c:v>
                </c:pt>
                <c:pt idx="2895">
                  <c:v>10</c:v>
                </c:pt>
                <c:pt idx="2896">
                  <c:v>8</c:v>
                </c:pt>
                <c:pt idx="2897">
                  <c:v>9</c:v>
                </c:pt>
                <c:pt idx="2898">
                  <c:v>13</c:v>
                </c:pt>
                <c:pt idx="2899">
                  <c:v>9</c:v>
                </c:pt>
                <c:pt idx="2900">
                  <c:v>10</c:v>
                </c:pt>
                <c:pt idx="2901">
                  <c:v>5</c:v>
                </c:pt>
                <c:pt idx="2902">
                  <c:v>9</c:v>
                </c:pt>
                <c:pt idx="2903">
                  <c:v>8</c:v>
                </c:pt>
                <c:pt idx="2904">
                  <c:v>10</c:v>
                </c:pt>
                <c:pt idx="2905">
                  <c:v>12</c:v>
                </c:pt>
                <c:pt idx="2906">
                  <c:v>8</c:v>
                </c:pt>
                <c:pt idx="2907">
                  <c:v>11</c:v>
                </c:pt>
                <c:pt idx="2908">
                  <c:v>10</c:v>
                </c:pt>
                <c:pt idx="2909">
                  <c:v>8</c:v>
                </c:pt>
                <c:pt idx="2910">
                  <c:v>9</c:v>
                </c:pt>
                <c:pt idx="2911">
                  <c:v>11</c:v>
                </c:pt>
                <c:pt idx="2912">
                  <c:v>12</c:v>
                </c:pt>
                <c:pt idx="2913">
                  <c:v>11</c:v>
                </c:pt>
                <c:pt idx="2914">
                  <c:v>7</c:v>
                </c:pt>
                <c:pt idx="2915">
                  <c:v>1</c:v>
                </c:pt>
                <c:pt idx="2916">
                  <c:v>12</c:v>
                </c:pt>
                <c:pt idx="2917">
                  <c:v>13</c:v>
                </c:pt>
                <c:pt idx="2918">
                  <c:v>7</c:v>
                </c:pt>
                <c:pt idx="2919">
                  <c:v>12</c:v>
                </c:pt>
                <c:pt idx="2920">
                  <c:v>8</c:v>
                </c:pt>
                <c:pt idx="2921">
                  <c:v>8</c:v>
                </c:pt>
                <c:pt idx="2922">
                  <c:v>8</c:v>
                </c:pt>
                <c:pt idx="2923">
                  <c:v>8</c:v>
                </c:pt>
                <c:pt idx="2924">
                  <c:v>7</c:v>
                </c:pt>
                <c:pt idx="2925">
                  <c:v>9</c:v>
                </c:pt>
                <c:pt idx="2926">
                  <c:v>7</c:v>
                </c:pt>
                <c:pt idx="2927">
                  <c:v>6</c:v>
                </c:pt>
                <c:pt idx="2928">
                  <c:v>8</c:v>
                </c:pt>
                <c:pt idx="2929">
                  <c:v>13</c:v>
                </c:pt>
                <c:pt idx="2930">
                  <c:v>8</c:v>
                </c:pt>
                <c:pt idx="2931">
                  <c:v>11</c:v>
                </c:pt>
                <c:pt idx="2932">
                  <c:v>10</c:v>
                </c:pt>
                <c:pt idx="2933">
                  <c:v>8</c:v>
                </c:pt>
                <c:pt idx="2934">
                  <c:v>8</c:v>
                </c:pt>
                <c:pt idx="2935">
                  <c:v>8</c:v>
                </c:pt>
                <c:pt idx="2936">
                  <c:v>11</c:v>
                </c:pt>
                <c:pt idx="2937">
                  <c:v>7</c:v>
                </c:pt>
                <c:pt idx="2938">
                  <c:v>10</c:v>
                </c:pt>
                <c:pt idx="2939">
                  <c:v>12</c:v>
                </c:pt>
                <c:pt idx="2940">
                  <c:v>9</c:v>
                </c:pt>
                <c:pt idx="2941">
                  <c:v>6</c:v>
                </c:pt>
                <c:pt idx="2942">
                  <c:v>11</c:v>
                </c:pt>
                <c:pt idx="2943">
                  <c:v>11</c:v>
                </c:pt>
                <c:pt idx="2944">
                  <c:v>6</c:v>
                </c:pt>
                <c:pt idx="2945">
                  <c:v>6</c:v>
                </c:pt>
                <c:pt idx="2946">
                  <c:v>9</c:v>
                </c:pt>
                <c:pt idx="2947">
                  <c:v>17</c:v>
                </c:pt>
                <c:pt idx="2948">
                  <c:v>15</c:v>
                </c:pt>
                <c:pt idx="2949">
                  <c:v>7</c:v>
                </c:pt>
                <c:pt idx="2950">
                  <c:v>4</c:v>
                </c:pt>
                <c:pt idx="2951">
                  <c:v>5</c:v>
                </c:pt>
                <c:pt idx="2952">
                  <c:v>10</c:v>
                </c:pt>
                <c:pt idx="2953">
                  <c:v>13</c:v>
                </c:pt>
                <c:pt idx="2954">
                  <c:v>9</c:v>
                </c:pt>
                <c:pt idx="2955">
                  <c:v>8</c:v>
                </c:pt>
                <c:pt idx="2956">
                  <c:v>9</c:v>
                </c:pt>
                <c:pt idx="2957">
                  <c:v>13</c:v>
                </c:pt>
                <c:pt idx="2958">
                  <c:v>13</c:v>
                </c:pt>
                <c:pt idx="2959">
                  <c:v>7</c:v>
                </c:pt>
                <c:pt idx="2960">
                  <c:v>16</c:v>
                </c:pt>
                <c:pt idx="2961">
                  <c:v>3</c:v>
                </c:pt>
                <c:pt idx="2962">
                  <c:v>6</c:v>
                </c:pt>
                <c:pt idx="2963">
                  <c:v>9</c:v>
                </c:pt>
                <c:pt idx="2964">
                  <c:v>12</c:v>
                </c:pt>
                <c:pt idx="2965">
                  <c:v>6</c:v>
                </c:pt>
                <c:pt idx="2966">
                  <c:v>6</c:v>
                </c:pt>
                <c:pt idx="2967">
                  <c:v>13</c:v>
                </c:pt>
                <c:pt idx="2968">
                  <c:v>9</c:v>
                </c:pt>
                <c:pt idx="2969">
                  <c:v>7</c:v>
                </c:pt>
                <c:pt idx="2970">
                  <c:v>9</c:v>
                </c:pt>
                <c:pt idx="2971">
                  <c:v>7</c:v>
                </c:pt>
                <c:pt idx="2972">
                  <c:v>9</c:v>
                </c:pt>
                <c:pt idx="2973">
                  <c:v>10</c:v>
                </c:pt>
                <c:pt idx="2974">
                  <c:v>6</c:v>
                </c:pt>
                <c:pt idx="2975">
                  <c:v>12</c:v>
                </c:pt>
                <c:pt idx="2976">
                  <c:v>11</c:v>
                </c:pt>
                <c:pt idx="2977">
                  <c:v>7</c:v>
                </c:pt>
                <c:pt idx="2978">
                  <c:v>8</c:v>
                </c:pt>
                <c:pt idx="2979">
                  <c:v>7</c:v>
                </c:pt>
                <c:pt idx="2980">
                  <c:v>7</c:v>
                </c:pt>
                <c:pt idx="2981">
                  <c:v>7</c:v>
                </c:pt>
                <c:pt idx="2982">
                  <c:v>9</c:v>
                </c:pt>
                <c:pt idx="2983">
                  <c:v>5</c:v>
                </c:pt>
                <c:pt idx="2984">
                  <c:v>8</c:v>
                </c:pt>
                <c:pt idx="2985">
                  <c:v>10</c:v>
                </c:pt>
                <c:pt idx="2986">
                  <c:v>8</c:v>
                </c:pt>
                <c:pt idx="2987">
                  <c:v>14</c:v>
                </c:pt>
                <c:pt idx="2988">
                  <c:v>9</c:v>
                </c:pt>
                <c:pt idx="2989">
                  <c:v>13</c:v>
                </c:pt>
                <c:pt idx="2990">
                  <c:v>13</c:v>
                </c:pt>
                <c:pt idx="2991">
                  <c:v>7</c:v>
                </c:pt>
                <c:pt idx="2992">
                  <c:v>9</c:v>
                </c:pt>
                <c:pt idx="2993">
                  <c:v>10</c:v>
                </c:pt>
                <c:pt idx="2994">
                  <c:v>4</c:v>
                </c:pt>
                <c:pt idx="2995">
                  <c:v>17</c:v>
                </c:pt>
                <c:pt idx="2996">
                  <c:v>9</c:v>
                </c:pt>
                <c:pt idx="2997">
                  <c:v>7</c:v>
                </c:pt>
                <c:pt idx="2998">
                  <c:v>6</c:v>
                </c:pt>
                <c:pt idx="2999">
                  <c:v>13</c:v>
                </c:pt>
                <c:pt idx="3000">
                  <c:v>7</c:v>
                </c:pt>
                <c:pt idx="3001">
                  <c:v>9</c:v>
                </c:pt>
                <c:pt idx="3002">
                  <c:v>8</c:v>
                </c:pt>
                <c:pt idx="3003">
                  <c:v>9</c:v>
                </c:pt>
                <c:pt idx="3004">
                  <c:v>16</c:v>
                </c:pt>
                <c:pt idx="3005">
                  <c:v>5</c:v>
                </c:pt>
                <c:pt idx="3006">
                  <c:v>10</c:v>
                </c:pt>
                <c:pt idx="3007">
                  <c:v>11</c:v>
                </c:pt>
                <c:pt idx="3008">
                  <c:v>8</c:v>
                </c:pt>
                <c:pt idx="3009">
                  <c:v>11</c:v>
                </c:pt>
                <c:pt idx="3010">
                  <c:v>14</c:v>
                </c:pt>
                <c:pt idx="3011">
                  <c:v>12</c:v>
                </c:pt>
                <c:pt idx="3012">
                  <c:v>6</c:v>
                </c:pt>
                <c:pt idx="3013">
                  <c:v>12</c:v>
                </c:pt>
                <c:pt idx="3014">
                  <c:v>9</c:v>
                </c:pt>
                <c:pt idx="3015">
                  <c:v>13</c:v>
                </c:pt>
                <c:pt idx="3016">
                  <c:v>8</c:v>
                </c:pt>
                <c:pt idx="3017">
                  <c:v>5</c:v>
                </c:pt>
                <c:pt idx="3018">
                  <c:v>5</c:v>
                </c:pt>
                <c:pt idx="3019">
                  <c:v>10</c:v>
                </c:pt>
                <c:pt idx="3020">
                  <c:v>4</c:v>
                </c:pt>
                <c:pt idx="3021">
                  <c:v>9</c:v>
                </c:pt>
                <c:pt idx="3022">
                  <c:v>8</c:v>
                </c:pt>
                <c:pt idx="3023">
                  <c:v>11</c:v>
                </c:pt>
                <c:pt idx="3024">
                  <c:v>4</c:v>
                </c:pt>
                <c:pt idx="3025">
                  <c:v>5</c:v>
                </c:pt>
                <c:pt idx="3026">
                  <c:v>8</c:v>
                </c:pt>
                <c:pt idx="3027">
                  <c:v>9</c:v>
                </c:pt>
                <c:pt idx="3028">
                  <c:v>8</c:v>
                </c:pt>
                <c:pt idx="3029">
                  <c:v>5</c:v>
                </c:pt>
                <c:pt idx="3030">
                  <c:v>11</c:v>
                </c:pt>
                <c:pt idx="3031">
                  <c:v>6</c:v>
                </c:pt>
                <c:pt idx="3032">
                  <c:v>2</c:v>
                </c:pt>
                <c:pt idx="3033">
                  <c:v>5</c:v>
                </c:pt>
                <c:pt idx="3034">
                  <c:v>14</c:v>
                </c:pt>
                <c:pt idx="3035">
                  <c:v>10</c:v>
                </c:pt>
                <c:pt idx="3036">
                  <c:v>10</c:v>
                </c:pt>
                <c:pt idx="3037">
                  <c:v>10</c:v>
                </c:pt>
                <c:pt idx="3038">
                  <c:v>8</c:v>
                </c:pt>
                <c:pt idx="3039">
                  <c:v>11</c:v>
                </c:pt>
                <c:pt idx="3040">
                  <c:v>10</c:v>
                </c:pt>
                <c:pt idx="3041">
                  <c:v>7</c:v>
                </c:pt>
                <c:pt idx="3042">
                  <c:v>10</c:v>
                </c:pt>
                <c:pt idx="3043">
                  <c:v>2</c:v>
                </c:pt>
                <c:pt idx="3044">
                  <c:v>4</c:v>
                </c:pt>
                <c:pt idx="3045">
                  <c:v>8</c:v>
                </c:pt>
                <c:pt idx="3046">
                  <c:v>5</c:v>
                </c:pt>
                <c:pt idx="3047">
                  <c:v>12</c:v>
                </c:pt>
                <c:pt idx="3048">
                  <c:v>6</c:v>
                </c:pt>
                <c:pt idx="3049">
                  <c:v>5</c:v>
                </c:pt>
                <c:pt idx="3050">
                  <c:v>7</c:v>
                </c:pt>
                <c:pt idx="3051">
                  <c:v>10</c:v>
                </c:pt>
                <c:pt idx="3052">
                  <c:v>7</c:v>
                </c:pt>
                <c:pt idx="3053">
                  <c:v>5</c:v>
                </c:pt>
                <c:pt idx="3054">
                  <c:v>3</c:v>
                </c:pt>
                <c:pt idx="3055">
                  <c:v>9</c:v>
                </c:pt>
                <c:pt idx="3056">
                  <c:v>3</c:v>
                </c:pt>
                <c:pt idx="3057">
                  <c:v>6</c:v>
                </c:pt>
                <c:pt idx="3058">
                  <c:v>5</c:v>
                </c:pt>
                <c:pt idx="3059">
                  <c:v>6</c:v>
                </c:pt>
                <c:pt idx="3060">
                  <c:v>11</c:v>
                </c:pt>
                <c:pt idx="3061">
                  <c:v>13</c:v>
                </c:pt>
                <c:pt idx="3062">
                  <c:v>6</c:v>
                </c:pt>
                <c:pt idx="3063">
                  <c:v>5</c:v>
                </c:pt>
                <c:pt idx="3064">
                  <c:v>4</c:v>
                </c:pt>
                <c:pt idx="3065">
                  <c:v>7</c:v>
                </c:pt>
                <c:pt idx="3066">
                  <c:v>7</c:v>
                </c:pt>
                <c:pt idx="3067">
                  <c:v>7</c:v>
                </c:pt>
                <c:pt idx="3068">
                  <c:v>18</c:v>
                </c:pt>
                <c:pt idx="3069">
                  <c:v>8</c:v>
                </c:pt>
                <c:pt idx="3070">
                  <c:v>5</c:v>
                </c:pt>
                <c:pt idx="3071">
                  <c:v>7</c:v>
                </c:pt>
                <c:pt idx="3072">
                  <c:v>11</c:v>
                </c:pt>
                <c:pt idx="3073">
                  <c:v>7</c:v>
                </c:pt>
                <c:pt idx="3074">
                  <c:v>12</c:v>
                </c:pt>
                <c:pt idx="3075">
                  <c:v>5</c:v>
                </c:pt>
                <c:pt idx="3076">
                  <c:v>7</c:v>
                </c:pt>
                <c:pt idx="3077">
                  <c:v>13</c:v>
                </c:pt>
                <c:pt idx="3078">
                  <c:v>7</c:v>
                </c:pt>
                <c:pt idx="3079">
                  <c:v>7</c:v>
                </c:pt>
                <c:pt idx="3080">
                  <c:v>6</c:v>
                </c:pt>
                <c:pt idx="3081">
                  <c:v>6</c:v>
                </c:pt>
                <c:pt idx="3082">
                  <c:v>5</c:v>
                </c:pt>
                <c:pt idx="3083">
                  <c:v>11</c:v>
                </c:pt>
                <c:pt idx="3084">
                  <c:v>6</c:v>
                </c:pt>
                <c:pt idx="3085">
                  <c:v>9</c:v>
                </c:pt>
                <c:pt idx="3086">
                  <c:v>7</c:v>
                </c:pt>
                <c:pt idx="3087">
                  <c:v>6</c:v>
                </c:pt>
                <c:pt idx="3088">
                  <c:v>9</c:v>
                </c:pt>
                <c:pt idx="3089">
                  <c:v>9</c:v>
                </c:pt>
                <c:pt idx="3090">
                  <c:v>9</c:v>
                </c:pt>
                <c:pt idx="3091">
                  <c:v>7</c:v>
                </c:pt>
                <c:pt idx="3092">
                  <c:v>7</c:v>
                </c:pt>
                <c:pt idx="3093">
                  <c:v>9</c:v>
                </c:pt>
                <c:pt idx="3094">
                  <c:v>8</c:v>
                </c:pt>
                <c:pt idx="3095">
                  <c:v>4</c:v>
                </c:pt>
                <c:pt idx="3096">
                  <c:v>8</c:v>
                </c:pt>
                <c:pt idx="3097">
                  <c:v>10</c:v>
                </c:pt>
                <c:pt idx="3098">
                  <c:v>9</c:v>
                </c:pt>
                <c:pt idx="3099">
                  <c:v>10</c:v>
                </c:pt>
                <c:pt idx="3100">
                  <c:v>13</c:v>
                </c:pt>
                <c:pt idx="3101">
                  <c:v>10</c:v>
                </c:pt>
                <c:pt idx="3102">
                  <c:v>7</c:v>
                </c:pt>
                <c:pt idx="3103">
                  <c:v>13</c:v>
                </c:pt>
                <c:pt idx="3104">
                  <c:v>8</c:v>
                </c:pt>
                <c:pt idx="3105">
                  <c:v>9</c:v>
                </c:pt>
                <c:pt idx="3106">
                  <c:v>11</c:v>
                </c:pt>
                <c:pt idx="3107">
                  <c:v>8</c:v>
                </c:pt>
                <c:pt idx="3108">
                  <c:v>5</c:v>
                </c:pt>
                <c:pt idx="3109">
                  <c:v>7</c:v>
                </c:pt>
                <c:pt idx="3110">
                  <c:v>7</c:v>
                </c:pt>
                <c:pt idx="3111">
                  <c:v>5</c:v>
                </c:pt>
                <c:pt idx="3112">
                  <c:v>7</c:v>
                </c:pt>
                <c:pt idx="3113">
                  <c:v>10</c:v>
                </c:pt>
                <c:pt idx="3114">
                  <c:v>10</c:v>
                </c:pt>
                <c:pt idx="3115">
                  <c:v>8</c:v>
                </c:pt>
                <c:pt idx="3116">
                  <c:v>5</c:v>
                </c:pt>
                <c:pt idx="3117">
                  <c:v>5</c:v>
                </c:pt>
                <c:pt idx="3118">
                  <c:v>8</c:v>
                </c:pt>
                <c:pt idx="3119">
                  <c:v>8</c:v>
                </c:pt>
                <c:pt idx="3120">
                  <c:v>8</c:v>
                </c:pt>
                <c:pt idx="3121">
                  <c:v>8</c:v>
                </c:pt>
                <c:pt idx="3122">
                  <c:v>7</c:v>
                </c:pt>
                <c:pt idx="3123">
                  <c:v>6</c:v>
                </c:pt>
                <c:pt idx="3124">
                  <c:v>9</c:v>
                </c:pt>
                <c:pt idx="3125">
                  <c:v>10</c:v>
                </c:pt>
                <c:pt idx="3126">
                  <c:v>10</c:v>
                </c:pt>
                <c:pt idx="3127">
                  <c:v>4</c:v>
                </c:pt>
                <c:pt idx="3128">
                  <c:v>9</c:v>
                </c:pt>
                <c:pt idx="3129">
                  <c:v>10</c:v>
                </c:pt>
                <c:pt idx="3130">
                  <c:v>3</c:v>
                </c:pt>
                <c:pt idx="3131">
                  <c:v>6</c:v>
                </c:pt>
                <c:pt idx="3132">
                  <c:v>7</c:v>
                </c:pt>
                <c:pt idx="3133">
                  <c:v>6</c:v>
                </c:pt>
                <c:pt idx="3134">
                  <c:v>11</c:v>
                </c:pt>
                <c:pt idx="3135">
                  <c:v>7</c:v>
                </c:pt>
                <c:pt idx="3136">
                  <c:v>11</c:v>
                </c:pt>
                <c:pt idx="3137">
                  <c:v>8</c:v>
                </c:pt>
                <c:pt idx="3138">
                  <c:v>9</c:v>
                </c:pt>
                <c:pt idx="3139">
                  <c:v>4</c:v>
                </c:pt>
                <c:pt idx="3140">
                  <c:v>3</c:v>
                </c:pt>
                <c:pt idx="3141">
                  <c:v>7</c:v>
                </c:pt>
                <c:pt idx="3142">
                  <c:v>8</c:v>
                </c:pt>
                <c:pt idx="3143">
                  <c:v>4</c:v>
                </c:pt>
                <c:pt idx="3144">
                  <c:v>5</c:v>
                </c:pt>
                <c:pt idx="3145">
                  <c:v>6</c:v>
                </c:pt>
                <c:pt idx="3146">
                  <c:v>5</c:v>
                </c:pt>
                <c:pt idx="3147">
                  <c:v>7</c:v>
                </c:pt>
                <c:pt idx="3148">
                  <c:v>9</c:v>
                </c:pt>
                <c:pt idx="3149">
                  <c:v>7</c:v>
                </c:pt>
                <c:pt idx="3150">
                  <c:v>7</c:v>
                </c:pt>
                <c:pt idx="3151">
                  <c:v>8</c:v>
                </c:pt>
                <c:pt idx="3152">
                  <c:v>5</c:v>
                </c:pt>
                <c:pt idx="3153">
                  <c:v>10</c:v>
                </c:pt>
                <c:pt idx="3154">
                  <c:v>9</c:v>
                </c:pt>
                <c:pt idx="3155">
                  <c:v>1</c:v>
                </c:pt>
                <c:pt idx="3156">
                  <c:v>11</c:v>
                </c:pt>
                <c:pt idx="3157">
                  <c:v>8</c:v>
                </c:pt>
                <c:pt idx="3158">
                  <c:v>9</c:v>
                </c:pt>
                <c:pt idx="3159">
                  <c:v>6</c:v>
                </c:pt>
                <c:pt idx="3160">
                  <c:v>15</c:v>
                </c:pt>
                <c:pt idx="3161">
                  <c:v>11</c:v>
                </c:pt>
                <c:pt idx="3162">
                  <c:v>13</c:v>
                </c:pt>
                <c:pt idx="3163">
                  <c:v>5</c:v>
                </c:pt>
                <c:pt idx="3164">
                  <c:v>8</c:v>
                </c:pt>
                <c:pt idx="3165">
                  <c:v>7</c:v>
                </c:pt>
                <c:pt idx="3166">
                  <c:v>10</c:v>
                </c:pt>
                <c:pt idx="3167">
                  <c:v>3</c:v>
                </c:pt>
                <c:pt idx="3168">
                  <c:v>6</c:v>
                </c:pt>
                <c:pt idx="3169">
                  <c:v>8</c:v>
                </c:pt>
                <c:pt idx="3170">
                  <c:v>9</c:v>
                </c:pt>
                <c:pt idx="3171">
                  <c:v>11</c:v>
                </c:pt>
                <c:pt idx="3172">
                  <c:v>7</c:v>
                </c:pt>
                <c:pt idx="3173">
                  <c:v>10</c:v>
                </c:pt>
                <c:pt idx="3174">
                  <c:v>12</c:v>
                </c:pt>
                <c:pt idx="3175">
                  <c:v>9</c:v>
                </c:pt>
                <c:pt idx="3176">
                  <c:v>5</c:v>
                </c:pt>
                <c:pt idx="3177">
                  <c:v>6</c:v>
                </c:pt>
                <c:pt idx="3178">
                  <c:v>8</c:v>
                </c:pt>
                <c:pt idx="3179">
                  <c:v>5</c:v>
                </c:pt>
                <c:pt idx="3180">
                  <c:v>9</c:v>
                </c:pt>
                <c:pt idx="3181">
                  <c:v>6</c:v>
                </c:pt>
                <c:pt idx="3182">
                  <c:v>6</c:v>
                </c:pt>
                <c:pt idx="3183">
                  <c:v>9</c:v>
                </c:pt>
                <c:pt idx="3184">
                  <c:v>11</c:v>
                </c:pt>
                <c:pt idx="3185">
                  <c:v>10</c:v>
                </c:pt>
                <c:pt idx="3186">
                  <c:v>13</c:v>
                </c:pt>
                <c:pt idx="3187">
                  <c:v>7</c:v>
                </c:pt>
                <c:pt idx="3188">
                  <c:v>7</c:v>
                </c:pt>
                <c:pt idx="3189">
                  <c:v>7</c:v>
                </c:pt>
                <c:pt idx="3190">
                  <c:v>6</c:v>
                </c:pt>
                <c:pt idx="3191">
                  <c:v>10</c:v>
                </c:pt>
                <c:pt idx="3192">
                  <c:v>10</c:v>
                </c:pt>
                <c:pt idx="3193">
                  <c:v>5</c:v>
                </c:pt>
                <c:pt idx="3194">
                  <c:v>9</c:v>
                </c:pt>
                <c:pt idx="3195">
                  <c:v>8</c:v>
                </c:pt>
                <c:pt idx="3196">
                  <c:v>9</c:v>
                </c:pt>
                <c:pt idx="3197">
                  <c:v>5</c:v>
                </c:pt>
                <c:pt idx="3198">
                  <c:v>10</c:v>
                </c:pt>
                <c:pt idx="3199">
                  <c:v>12</c:v>
                </c:pt>
                <c:pt idx="3200">
                  <c:v>3</c:v>
                </c:pt>
                <c:pt idx="3201">
                  <c:v>6</c:v>
                </c:pt>
                <c:pt idx="3202">
                  <c:v>7</c:v>
                </c:pt>
                <c:pt idx="3203">
                  <c:v>3</c:v>
                </c:pt>
                <c:pt idx="3204">
                  <c:v>9</c:v>
                </c:pt>
                <c:pt idx="3205">
                  <c:v>12</c:v>
                </c:pt>
                <c:pt idx="3206">
                  <c:v>10</c:v>
                </c:pt>
                <c:pt idx="3207">
                  <c:v>3</c:v>
                </c:pt>
                <c:pt idx="3208">
                  <c:v>9</c:v>
                </c:pt>
                <c:pt idx="3209">
                  <c:v>7</c:v>
                </c:pt>
                <c:pt idx="3210">
                  <c:v>7</c:v>
                </c:pt>
                <c:pt idx="3211">
                  <c:v>13</c:v>
                </c:pt>
                <c:pt idx="3212">
                  <c:v>4</c:v>
                </c:pt>
                <c:pt idx="3213">
                  <c:v>4</c:v>
                </c:pt>
                <c:pt idx="3214">
                  <c:v>9</c:v>
                </c:pt>
                <c:pt idx="3215">
                  <c:v>7</c:v>
                </c:pt>
                <c:pt idx="3216">
                  <c:v>8</c:v>
                </c:pt>
                <c:pt idx="3217">
                  <c:v>11</c:v>
                </c:pt>
                <c:pt idx="3218">
                  <c:v>7</c:v>
                </c:pt>
                <c:pt idx="3219">
                  <c:v>3</c:v>
                </c:pt>
                <c:pt idx="3220">
                  <c:v>14</c:v>
                </c:pt>
                <c:pt idx="3221">
                  <c:v>8</c:v>
                </c:pt>
                <c:pt idx="3222">
                  <c:v>9</c:v>
                </c:pt>
                <c:pt idx="3223">
                  <c:v>4</c:v>
                </c:pt>
                <c:pt idx="3224">
                  <c:v>7</c:v>
                </c:pt>
                <c:pt idx="3225">
                  <c:v>7</c:v>
                </c:pt>
                <c:pt idx="3226">
                  <c:v>9</c:v>
                </c:pt>
                <c:pt idx="3227">
                  <c:v>5</c:v>
                </c:pt>
                <c:pt idx="3228">
                  <c:v>6</c:v>
                </c:pt>
                <c:pt idx="3229">
                  <c:v>9</c:v>
                </c:pt>
                <c:pt idx="3230">
                  <c:v>8</c:v>
                </c:pt>
                <c:pt idx="3231">
                  <c:v>11</c:v>
                </c:pt>
                <c:pt idx="3232">
                  <c:v>9</c:v>
                </c:pt>
                <c:pt idx="3233">
                  <c:v>8</c:v>
                </c:pt>
                <c:pt idx="3234">
                  <c:v>3</c:v>
                </c:pt>
                <c:pt idx="3235">
                  <c:v>4</c:v>
                </c:pt>
                <c:pt idx="3236">
                  <c:v>9</c:v>
                </c:pt>
                <c:pt idx="3237">
                  <c:v>10</c:v>
                </c:pt>
                <c:pt idx="3238">
                  <c:v>6</c:v>
                </c:pt>
                <c:pt idx="3239">
                  <c:v>6</c:v>
                </c:pt>
                <c:pt idx="3240">
                  <c:v>11</c:v>
                </c:pt>
                <c:pt idx="3241">
                  <c:v>7</c:v>
                </c:pt>
                <c:pt idx="3242">
                  <c:v>11</c:v>
                </c:pt>
                <c:pt idx="3243">
                  <c:v>4</c:v>
                </c:pt>
                <c:pt idx="3244">
                  <c:v>11</c:v>
                </c:pt>
                <c:pt idx="3245">
                  <c:v>10</c:v>
                </c:pt>
                <c:pt idx="3246">
                  <c:v>3</c:v>
                </c:pt>
                <c:pt idx="3247">
                  <c:v>7</c:v>
                </c:pt>
                <c:pt idx="3248">
                  <c:v>6</c:v>
                </c:pt>
                <c:pt idx="3249">
                  <c:v>14</c:v>
                </c:pt>
                <c:pt idx="3250">
                  <c:v>3</c:v>
                </c:pt>
                <c:pt idx="3251">
                  <c:v>4</c:v>
                </c:pt>
                <c:pt idx="3252">
                  <c:v>9</c:v>
                </c:pt>
                <c:pt idx="3253">
                  <c:v>9</c:v>
                </c:pt>
                <c:pt idx="3254">
                  <c:v>3</c:v>
                </c:pt>
                <c:pt idx="3255">
                  <c:v>8</c:v>
                </c:pt>
                <c:pt idx="3256">
                  <c:v>7</c:v>
                </c:pt>
                <c:pt idx="3257">
                  <c:v>7</c:v>
                </c:pt>
                <c:pt idx="3258">
                  <c:v>5</c:v>
                </c:pt>
                <c:pt idx="3259">
                  <c:v>4</c:v>
                </c:pt>
                <c:pt idx="3260">
                  <c:v>11</c:v>
                </c:pt>
                <c:pt idx="3261">
                  <c:v>6</c:v>
                </c:pt>
                <c:pt idx="3262">
                  <c:v>4</c:v>
                </c:pt>
                <c:pt idx="3263">
                  <c:v>6</c:v>
                </c:pt>
                <c:pt idx="3264">
                  <c:v>12</c:v>
                </c:pt>
                <c:pt idx="3265">
                  <c:v>10</c:v>
                </c:pt>
                <c:pt idx="3266">
                  <c:v>4</c:v>
                </c:pt>
                <c:pt idx="3267">
                  <c:v>9</c:v>
                </c:pt>
                <c:pt idx="3268">
                  <c:v>12</c:v>
                </c:pt>
                <c:pt idx="3269">
                  <c:v>5</c:v>
                </c:pt>
                <c:pt idx="3270">
                  <c:v>7</c:v>
                </c:pt>
                <c:pt idx="3271">
                  <c:v>6</c:v>
                </c:pt>
                <c:pt idx="3272">
                  <c:v>5</c:v>
                </c:pt>
                <c:pt idx="3273">
                  <c:v>4</c:v>
                </c:pt>
                <c:pt idx="3274">
                  <c:v>4</c:v>
                </c:pt>
                <c:pt idx="3275">
                  <c:v>9</c:v>
                </c:pt>
                <c:pt idx="3276">
                  <c:v>6</c:v>
                </c:pt>
                <c:pt idx="3277">
                  <c:v>7</c:v>
                </c:pt>
                <c:pt idx="3278">
                  <c:v>7</c:v>
                </c:pt>
                <c:pt idx="3279">
                  <c:v>3</c:v>
                </c:pt>
                <c:pt idx="3280">
                  <c:v>10</c:v>
                </c:pt>
                <c:pt idx="3281">
                  <c:v>11</c:v>
                </c:pt>
                <c:pt idx="3282">
                  <c:v>5</c:v>
                </c:pt>
                <c:pt idx="3283">
                  <c:v>3</c:v>
                </c:pt>
                <c:pt idx="3284">
                  <c:v>2</c:v>
                </c:pt>
                <c:pt idx="3285">
                  <c:v>5</c:v>
                </c:pt>
                <c:pt idx="3286">
                  <c:v>8</c:v>
                </c:pt>
                <c:pt idx="3287">
                  <c:v>9</c:v>
                </c:pt>
                <c:pt idx="3288">
                  <c:v>8</c:v>
                </c:pt>
                <c:pt idx="3289">
                  <c:v>4</c:v>
                </c:pt>
                <c:pt idx="3290">
                  <c:v>5</c:v>
                </c:pt>
                <c:pt idx="3291">
                  <c:v>6</c:v>
                </c:pt>
                <c:pt idx="3292">
                  <c:v>5</c:v>
                </c:pt>
                <c:pt idx="3293">
                  <c:v>8</c:v>
                </c:pt>
                <c:pt idx="3294">
                  <c:v>6</c:v>
                </c:pt>
                <c:pt idx="3295">
                  <c:v>4</c:v>
                </c:pt>
                <c:pt idx="3296">
                  <c:v>4</c:v>
                </c:pt>
                <c:pt idx="3297">
                  <c:v>10</c:v>
                </c:pt>
                <c:pt idx="3298">
                  <c:v>5</c:v>
                </c:pt>
                <c:pt idx="3299">
                  <c:v>9</c:v>
                </c:pt>
                <c:pt idx="3300">
                  <c:v>4</c:v>
                </c:pt>
                <c:pt idx="3301">
                  <c:v>7</c:v>
                </c:pt>
                <c:pt idx="3302">
                  <c:v>5</c:v>
                </c:pt>
                <c:pt idx="3303">
                  <c:v>7</c:v>
                </c:pt>
                <c:pt idx="3304">
                  <c:v>8</c:v>
                </c:pt>
                <c:pt idx="3305">
                  <c:v>8</c:v>
                </c:pt>
                <c:pt idx="3306">
                  <c:v>4</c:v>
                </c:pt>
                <c:pt idx="3307">
                  <c:v>7</c:v>
                </c:pt>
                <c:pt idx="3308">
                  <c:v>1</c:v>
                </c:pt>
                <c:pt idx="3309">
                  <c:v>2</c:v>
                </c:pt>
                <c:pt idx="3310">
                  <c:v>5</c:v>
                </c:pt>
                <c:pt idx="3311">
                  <c:v>7</c:v>
                </c:pt>
                <c:pt idx="3312">
                  <c:v>2</c:v>
                </c:pt>
                <c:pt idx="3313">
                  <c:v>5</c:v>
                </c:pt>
                <c:pt idx="3314">
                  <c:v>4</c:v>
                </c:pt>
                <c:pt idx="3315">
                  <c:v>3</c:v>
                </c:pt>
                <c:pt idx="3316">
                  <c:v>5</c:v>
                </c:pt>
                <c:pt idx="3317">
                  <c:v>8</c:v>
                </c:pt>
                <c:pt idx="3318">
                  <c:v>2</c:v>
                </c:pt>
                <c:pt idx="3319">
                  <c:v>3</c:v>
                </c:pt>
                <c:pt idx="3320">
                  <c:v>7</c:v>
                </c:pt>
                <c:pt idx="3321">
                  <c:v>10</c:v>
                </c:pt>
                <c:pt idx="3322">
                  <c:v>6</c:v>
                </c:pt>
                <c:pt idx="3323">
                  <c:v>8</c:v>
                </c:pt>
                <c:pt idx="3324">
                  <c:v>4</c:v>
                </c:pt>
                <c:pt idx="3325">
                  <c:v>4</c:v>
                </c:pt>
                <c:pt idx="3326">
                  <c:v>6</c:v>
                </c:pt>
                <c:pt idx="3327">
                  <c:v>6</c:v>
                </c:pt>
                <c:pt idx="3328">
                  <c:v>8</c:v>
                </c:pt>
                <c:pt idx="3329">
                  <c:v>1</c:v>
                </c:pt>
                <c:pt idx="3330">
                  <c:v>11</c:v>
                </c:pt>
                <c:pt idx="3331">
                  <c:v>10</c:v>
                </c:pt>
                <c:pt idx="3332">
                  <c:v>7</c:v>
                </c:pt>
                <c:pt idx="3333">
                  <c:v>8</c:v>
                </c:pt>
                <c:pt idx="3334">
                  <c:v>6</c:v>
                </c:pt>
                <c:pt idx="3335">
                  <c:v>8</c:v>
                </c:pt>
                <c:pt idx="3336">
                  <c:v>9</c:v>
                </c:pt>
                <c:pt idx="3337">
                  <c:v>9</c:v>
                </c:pt>
                <c:pt idx="3338">
                  <c:v>7</c:v>
                </c:pt>
                <c:pt idx="3339">
                  <c:v>5</c:v>
                </c:pt>
                <c:pt idx="3340">
                  <c:v>8</c:v>
                </c:pt>
                <c:pt idx="3341">
                  <c:v>11</c:v>
                </c:pt>
                <c:pt idx="3342">
                  <c:v>4</c:v>
                </c:pt>
                <c:pt idx="3343">
                  <c:v>8</c:v>
                </c:pt>
                <c:pt idx="3344">
                  <c:v>6</c:v>
                </c:pt>
                <c:pt idx="3345">
                  <c:v>6</c:v>
                </c:pt>
                <c:pt idx="3346">
                  <c:v>5</c:v>
                </c:pt>
                <c:pt idx="3347">
                  <c:v>8</c:v>
                </c:pt>
                <c:pt idx="3348">
                  <c:v>4</c:v>
                </c:pt>
                <c:pt idx="3349">
                  <c:v>5</c:v>
                </c:pt>
                <c:pt idx="3350">
                  <c:v>5</c:v>
                </c:pt>
                <c:pt idx="3351">
                  <c:v>6</c:v>
                </c:pt>
                <c:pt idx="3352">
                  <c:v>9</c:v>
                </c:pt>
                <c:pt idx="3353">
                  <c:v>7</c:v>
                </c:pt>
                <c:pt idx="3354">
                  <c:v>5</c:v>
                </c:pt>
                <c:pt idx="3355">
                  <c:v>4</c:v>
                </c:pt>
                <c:pt idx="3356">
                  <c:v>8</c:v>
                </c:pt>
                <c:pt idx="3357">
                  <c:v>7</c:v>
                </c:pt>
                <c:pt idx="3358">
                  <c:v>6</c:v>
                </c:pt>
                <c:pt idx="3359">
                  <c:v>6</c:v>
                </c:pt>
                <c:pt idx="3360">
                  <c:v>10</c:v>
                </c:pt>
                <c:pt idx="3361">
                  <c:v>8</c:v>
                </c:pt>
                <c:pt idx="3362">
                  <c:v>8</c:v>
                </c:pt>
                <c:pt idx="3363">
                  <c:v>4</c:v>
                </c:pt>
                <c:pt idx="3364">
                  <c:v>3</c:v>
                </c:pt>
                <c:pt idx="3365">
                  <c:v>10</c:v>
                </c:pt>
                <c:pt idx="3366">
                  <c:v>8</c:v>
                </c:pt>
                <c:pt idx="3367">
                  <c:v>8</c:v>
                </c:pt>
                <c:pt idx="3368">
                  <c:v>5</c:v>
                </c:pt>
                <c:pt idx="3369">
                  <c:v>9</c:v>
                </c:pt>
                <c:pt idx="3370">
                  <c:v>6</c:v>
                </c:pt>
                <c:pt idx="3371">
                  <c:v>9</c:v>
                </c:pt>
                <c:pt idx="3372">
                  <c:v>9</c:v>
                </c:pt>
                <c:pt idx="3373">
                  <c:v>9</c:v>
                </c:pt>
                <c:pt idx="3374">
                  <c:v>9</c:v>
                </c:pt>
                <c:pt idx="3375">
                  <c:v>7</c:v>
                </c:pt>
                <c:pt idx="3376">
                  <c:v>8</c:v>
                </c:pt>
                <c:pt idx="3377">
                  <c:v>9</c:v>
                </c:pt>
                <c:pt idx="3378">
                  <c:v>8</c:v>
                </c:pt>
                <c:pt idx="3379">
                  <c:v>6</c:v>
                </c:pt>
                <c:pt idx="3380">
                  <c:v>4</c:v>
                </c:pt>
                <c:pt idx="3381">
                  <c:v>5</c:v>
                </c:pt>
                <c:pt idx="3382">
                  <c:v>6</c:v>
                </c:pt>
                <c:pt idx="3383">
                  <c:v>7</c:v>
                </c:pt>
                <c:pt idx="3384">
                  <c:v>3</c:v>
                </c:pt>
                <c:pt idx="3385">
                  <c:v>11</c:v>
                </c:pt>
                <c:pt idx="3386">
                  <c:v>7</c:v>
                </c:pt>
                <c:pt idx="3387">
                  <c:v>5</c:v>
                </c:pt>
                <c:pt idx="3388">
                  <c:v>3</c:v>
                </c:pt>
                <c:pt idx="3389">
                  <c:v>2</c:v>
                </c:pt>
                <c:pt idx="3390">
                  <c:v>14</c:v>
                </c:pt>
                <c:pt idx="3391">
                  <c:v>5</c:v>
                </c:pt>
                <c:pt idx="3392">
                  <c:v>8</c:v>
                </c:pt>
                <c:pt idx="3393">
                  <c:v>4</c:v>
                </c:pt>
                <c:pt idx="3394">
                  <c:v>7</c:v>
                </c:pt>
                <c:pt idx="3395">
                  <c:v>9</c:v>
                </c:pt>
                <c:pt idx="3396">
                  <c:v>3</c:v>
                </c:pt>
                <c:pt idx="3397">
                  <c:v>6</c:v>
                </c:pt>
                <c:pt idx="3398">
                  <c:v>7</c:v>
                </c:pt>
                <c:pt idx="3399">
                  <c:v>6</c:v>
                </c:pt>
                <c:pt idx="3400">
                  <c:v>3</c:v>
                </c:pt>
                <c:pt idx="3401">
                  <c:v>7</c:v>
                </c:pt>
                <c:pt idx="3402">
                  <c:v>13</c:v>
                </c:pt>
                <c:pt idx="3403">
                  <c:v>8</c:v>
                </c:pt>
                <c:pt idx="3404">
                  <c:v>13</c:v>
                </c:pt>
                <c:pt idx="3405">
                  <c:v>5</c:v>
                </c:pt>
                <c:pt idx="3406">
                  <c:v>7</c:v>
                </c:pt>
                <c:pt idx="3407">
                  <c:v>6</c:v>
                </c:pt>
                <c:pt idx="3408">
                  <c:v>5</c:v>
                </c:pt>
                <c:pt idx="3409">
                  <c:v>6</c:v>
                </c:pt>
                <c:pt idx="3410">
                  <c:v>9</c:v>
                </c:pt>
                <c:pt idx="3411">
                  <c:v>11</c:v>
                </c:pt>
                <c:pt idx="3412">
                  <c:v>12</c:v>
                </c:pt>
                <c:pt idx="3413">
                  <c:v>7</c:v>
                </c:pt>
                <c:pt idx="3414">
                  <c:v>7</c:v>
                </c:pt>
                <c:pt idx="3415">
                  <c:v>9</c:v>
                </c:pt>
                <c:pt idx="3416">
                  <c:v>10</c:v>
                </c:pt>
                <c:pt idx="3417">
                  <c:v>1</c:v>
                </c:pt>
                <c:pt idx="3418">
                  <c:v>6</c:v>
                </c:pt>
                <c:pt idx="3419">
                  <c:v>2</c:v>
                </c:pt>
                <c:pt idx="3420">
                  <c:v>6</c:v>
                </c:pt>
                <c:pt idx="3421">
                  <c:v>6</c:v>
                </c:pt>
                <c:pt idx="3422">
                  <c:v>5</c:v>
                </c:pt>
                <c:pt idx="3423">
                  <c:v>5</c:v>
                </c:pt>
                <c:pt idx="3424">
                  <c:v>8</c:v>
                </c:pt>
                <c:pt idx="3425">
                  <c:v>10</c:v>
                </c:pt>
                <c:pt idx="3426">
                  <c:v>12</c:v>
                </c:pt>
                <c:pt idx="3427">
                  <c:v>7</c:v>
                </c:pt>
                <c:pt idx="3428">
                  <c:v>4</c:v>
                </c:pt>
                <c:pt idx="3429">
                  <c:v>5</c:v>
                </c:pt>
                <c:pt idx="3430">
                  <c:v>8</c:v>
                </c:pt>
                <c:pt idx="3431">
                  <c:v>5</c:v>
                </c:pt>
                <c:pt idx="3432">
                  <c:v>8</c:v>
                </c:pt>
                <c:pt idx="3433">
                  <c:v>8</c:v>
                </c:pt>
                <c:pt idx="3434">
                  <c:v>8</c:v>
                </c:pt>
                <c:pt idx="3435">
                  <c:v>7</c:v>
                </c:pt>
                <c:pt idx="3436">
                  <c:v>10</c:v>
                </c:pt>
                <c:pt idx="3437">
                  <c:v>10</c:v>
                </c:pt>
                <c:pt idx="3438">
                  <c:v>10</c:v>
                </c:pt>
                <c:pt idx="3439">
                  <c:v>8</c:v>
                </c:pt>
                <c:pt idx="3440">
                  <c:v>4</c:v>
                </c:pt>
                <c:pt idx="3441">
                  <c:v>8</c:v>
                </c:pt>
                <c:pt idx="3442">
                  <c:v>4</c:v>
                </c:pt>
                <c:pt idx="3443">
                  <c:v>4</c:v>
                </c:pt>
                <c:pt idx="3444">
                  <c:v>10</c:v>
                </c:pt>
                <c:pt idx="3445">
                  <c:v>4</c:v>
                </c:pt>
                <c:pt idx="3446">
                  <c:v>8</c:v>
                </c:pt>
                <c:pt idx="3447">
                  <c:v>8</c:v>
                </c:pt>
                <c:pt idx="3448">
                  <c:v>4</c:v>
                </c:pt>
                <c:pt idx="3449">
                  <c:v>7</c:v>
                </c:pt>
                <c:pt idx="3450">
                  <c:v>5</c:v>
                </c:pt>
                <c:pt idx="3451">
                  <c:v>7</c:v>
                </c:pt>
                <c:pt idx="3452">
                  <c:v>6</c:v>
                </c:pt>
                <c:pt idx="3453">
                  <c:v>7</c:v>
                </c:pt>
                <c:pt idx="3454">
                  <c:v>15</c:v>
                </c:pt>
                <c:pt idx="3455">
                  <c:v>5</c:v>
                </c:pt>
                <c:pt idx="3456">
                  <c:v>7</c:v>
                </c:pt>
                <c:pt idx="3457">
                  <c:v>9</c:v>
                </c:pt>
                <c:pt idx="3458">
                  <c:v>7</c:v>
                </c:pt>
                <c:pt idx="3459">
                  <c:v>6</c:v>
                </c:pt>
                <c:pt idx="3460">
                  <c:v>4</c:v>
                </c:pt>
                <c:pt idx="3461">
                  <c:v>10</c:v>
                </c:pt>
                <c:pt idx="3462">
                  <c:v>6</c:v>
                </c:pt>
                <c:pt idx="3463">
                  <c:v>5</c:v>
                </c:pt>
                <c:pt idx="3464">
                  <c:v>7</c:v>
                </c:pt>
                <c:pt idx="3465">
                  <c:v>9</c:v>
                </c:pt>
                <c:pt idx="3466">
                  <c:v>6</c:v>
                </c:pt>
                <c:pt idx="3467">
                  <c:v>4</c:v>
                </c:pt>
                <c:pt idx="3468">
                  <c:v>7</c:v>
                </c:pt>
                <c:pt idx="3469">
                  <c:v>7</c:v>
                </c:pt>
                <c:pt idx="3470">
                  <c:v>5</c:v>
                </c:pt>
                <c:pt idx="3471">
                  <c:v>5</c:v>
                </c:pt>
                <c:pt idx="3472">
                  <c:v>5</c:v>
                </c:pt>
                <c:pt idx="3473">
                  <c:v>4</c:v>
                </c:pt>
                <c:pt idx="3474">
                  <c:v>5</c:v>
                </c:pt>
                <c:pt idx="3475">
                  <c:v>7</c:v>
                </c:pt>
                <c:pt idx="3476">
                  <c:v>6</c:v>
                </c:pt>
                <c:pt idx="3477">
                  <c:v>7</c:v>
                </c:pt>
                <c:pt idx="3478">
                  <c:v>8</c:v>
                </c:pt>
                <c:pt idx="3479">
                  <c:v>8</c:v>
                </c:pt>
                <c:pt idx="3480">
                  <c:v>5</c:v>
                </c:pt>
                <c:pt idx="3481">
                  <c:v>2</c:v>
                </c:pt>
                <c:pt idx="3482">
                  <c:v>4</c:v>
                </c:pt>
                <c:pt idx="3483">
                  <c:v>3</c:v>
                </c:pt>
                <c:pt idx="3484">
                  <c:v>7</c:v>
                </c:pt>
                <c:pt idx="3485">
                  <c:v>6</c:v>
                </c:pt>
                <c:pt idx="3486">
                  <c:v>9</c:v>
                </c:pt>
                <c:pt idx="3487">
                  <c:v>5</c:v>
                </c:pt>
                <c:pt idx="3488">
                  <c:v>5</c:v>
                </c:pt>
                <c:pt idx="3489">
                  <c:v>5</c:v>
                </c:pt>
                <c:pt idx="3490">
                  <c:v>8</c:v>
                </c:pt>
                <c:pt idx="3491">
                  <c:v>2</c:v>
                </c:pt>
                <c:pt idx="3492">
                  <c:v>4</c:v>
                </c:pt>
                <c:pt idx="3493">
                  <c:v>7</c:v>
                </c:pt>
                <c:pt idx="3494">
                  <c:v>7</c:v>
                </c:pt>
                <c:pt idx="3495">
                  <c:v>6</c:v>
                </c:pt>
                <c:pt idx="3496">
                  <c:v>8</c:v>
                </c:pt>
                <c:pt idx="3497">
                  <c:v>8</c:v>
                </c:pt>
                <c:pt idx="3498">
                  <c:v>5</c:v>
                </c:pt>
                <c:pt idx="3499">
                  <c:v>4</c:v>
                </c:pt>
                <c:pt idx="3500">
                  <c:v>8</c:v>
                </c:pt>
                <c:pt idx="3501">
                  <c:v>8</c:v>
                </c:pt>
                <c:pt idx="3502">
                  <c:v>4</c:v>
                </c:pt>
                <c:pt idx="3503">
                  <c:v>5</c:v>
                </c:pt>
                <c:pt idx="3504">
                  <c:v>12</c:v>
                </c:pt>
                <c:pt idx="3505">
                  <c:v>7</c:v>
                </c:pt>
                <c:pt idx="3506">
                  <c:v>14</c:v>
                </c:pt>
                <c:pt idx="3507">
                  <c:v>3</c:v>
                </c:pt>
                <c:pt idx="3508">
                  <c:v>6</c:v>
                </c:pt>
                <c:pt idx="3509">
                  <c:v>10</c:v>
                </c:pt>
                <c:pt idx="3510">
                  <c:v>3</c:v>
                </c:pt>
                <c:pt idx="3511">
                  <c:v>11</c:v>
                </c:pt>
                <c:pt idx="3512">
                  <c:v>6</c:v>
                </c:pt>
                <c:pt idx="3513">
                  <c:v>10</c:v>
                </c:pt>
                <c:pt idx="3514">
                  <c:v>8</c:v>
                </c:pt>
                <c:pt idx="3515">
                  <c:v>7</c:v>
                </c:pt>
                <c:pt idx="3516">
                  <c:v>4</c:v>
                </c:pt>
                <c:pt idx="3517">
                  <c:v>8</c:v>
                </c:pt>
                <c:pt idx="3518">
                  <c:v>4</c:v>
                </c:pt>
                <c:pt idx="3519">
                  <c:v>5</c:v>
                </c:pt>
                <c:pt idx="3520">
                  <c:v>5</c:v>
                </c:pt>
                <c:pt idx="3521">
                  <c:v>8</c:v>
                </c:pt>
                <c:pt idx="3522">
                  <c:v>3</c:v>
                </c:pt>
                <c:pt idx="3523">
                  <c:v>7</c:v>
                </c:pt>
                <c:pt idx="3524">
                  <c:v>7</c:v>
                </c:pt>
                <c:pt idx="3525">
                  <c:v>3</c:v>
                </c:pt>
                <c:pt idx="3526">
                  <c:v>8</c:v>
                </c:pt>
                <c:pt idx="3527">
                  <c:v>4</c:v>
                </c:pt>
                <c:pt idx="3528">
                  <c:v>9</c:v>
                </c:pt>
                <c:pt idx="3529">
                  <c:v>2</c:v>
                </c:pt>
                <c:pt idx="3530">
                  <c:v>9</c:v>
                </c:pt>
                <c:pt idx="3531">
                  <c:v>3</c:v>
                </c:pt>
                <c:pt idx="3532">
                  <c:v>6</c:v>
                </c:pt>
                <c:pt idx="3533">
                  <c:v>4</c:v>
                </c:pt>
                <c:pt idx="3534">
                  <c:v>3</c:v>
                </c:pt>
                <c:pt idx="3535">
                  <c:v>6</c:v>
                </c:pt>
                <c:pt idx="3536">
                  <c:v>4</c:v>
                </c:pt>
                <c:pt idx="3537">
                  <c:v>5</c:v>
                </c:pt>
                <c:pt idx="3538">
                  <c:v>6</c:v>
                </c:pt>
                <c:pt idx="3539">
                  <c:v>10</c:v>
                </c:pt>
                <c:pt idx="3540">
                  <c:v>9</c:v>
                </c:pt>
                <c:pt idx="3541">
                  <c:v>13</c:v>
                </c:pt>
                <c:pt idx="3542">
                  <c:v>4</c:v>
                </c:pt>
                <c:pt idx="3543">
                  <c:v>3</c:v>
                </c:pt>
                <c:pt idx="3544">
                  <c:v>5</c:v>
                </c:pt>
                <c:pt idx="3545">
                  <c:v>3</c:v>
                </c:pt>
                <c:pt idx="3546">
                  <c:v>3</c:v>
                </c:pt>
                <c:pt idx="3547">
                  <c:v>10</c:v>
                </c:pt>
                <c:pt idx="3548">
                  <c:v>11</c:v>
                </c:pt>
                <c:pt idx="3549">
                  <c:v>4</c:v>
                </c:pt>
                <c:pt idx="3550">
                  <c:v>3</c:v>
                </c:pt>
                <c:pt idx="3551">
                  <c:v>9</c:v>
                </c:pt>
                <c:pt idx="3552">
                  <c:v>5</c:v>
                </c:pt>
                <c:pt idx="3553">
                  <c:v>11</c:v>
                </c:pt>
                <c:pt idx="3554">
                  <c:v>6</c:v>
                </c:pt>
                <c:pt idx="3555">
                  <c:v>6</c:v>
                </c:pt>
                <c:pt idx="3556">
                  <c:v>6</c:v>
                </c:pt>
                <c:pt idx="3557">
                  <c:v>3</c:v>
                </c:pt>
                <c:pt idx="3558">
                  <c:v>6</c:v>
                </c:pt>
                <c:pt idx="3559">
                  <c:v>8</c:v>
                </c:pt>
                <c:pt idx="3560">
                  <c:v>9</c:v>
                </c:pt>
                <c:pt idx="3561">
                  <c:v>6</c:v>
                </c:pt>
                <c:pt idx="3562">
                  <c:v>14</c:v>
                </c:pt>
                <c:pt idx="3563">
                  <c:v>2</c:v>
                </c:pt>
                <c:pt idx="3564">
                  <c:v>6</c:v>
                </c:pt>
                <c:pt idx="3565">
                  <c:v>4</c:v>
                </c:pt>
                <c:pt idx="3566">
                  <c:v>4</c:v>
                </c:pt>
                <c:pt idx="3567">
                  <c:v>8</c:v>
                </c:pt>
                <c:pt idx="3568">
                  <c:v>7</c:v>
                </c:pt>
                <c:pt idx="3569">
                  <c:v>8</c:v>
                </c:pt>
                <c:pt idx="3570">
                  <c:v>5</c:v>
                </c:pt>
                <c:pt idx="3571">
                  <c:v>7</c:v>
                </c:pt>
                <c:pt idx="3572">
                  <c:v>7</c:v>
                </c:pt>
                <c:pt idx="3573">
                  <c:v>7</c:v>
                </c:pt>
                <c:pt idx="3574">
                  <c:v>4</c:v>
                </c:pt>
                <c:pt idx="3575">
                  <c:v>7</c:v>
                </c:pt>
                <c:pt idx="3576">
                  <c:v>10</c:v>
                </c:pt>
                <c:pt idx="3577">
                  <c:v>5</c:v>
                </c:pt>
                <c:pt idx="3578">
                  <c:v>4</c:v>
                </c:pt>
                <c:pt idx="3579">
                  <c:v>5</c:v>
                </c:pt>
                <c:pt idx="3580">
                  <c:v>14</c:v>
                </c:pt>
                <c:pt idx="3581">
                  <c:v>4</c:v>
                </c:pt>
                <c:pt idx="3582">
                  <c:v>2</c:v>
                </c:pt>
                <c:pt idx="3583">
                  <c:v>8</c:v>
                </c:pt>
                <c:pt idx="3584">
                  <c:v>4</c:v>
                </c:pt>
                <c:pt idx="3585">
                  <c:v>11</c:v>
                </c:pt>
                <c:pt idx="3586">
                  <c:v>6</c:v>
                </c:pt>
                <c:pt idx="3587">
                  <c:v>11</c:v>
                </c:pt>
                <c:pt idx="3588">
                  <c:v>6</c:v>
                </c:pt>
                <c:pt idx="3589">
                  <c:v>5</c:v>
                </c:pt>
                <c:pt idx="3590">
                  <c:v>7</c:v>
                </c:pt>
                <c:pt idx="3591">
                  <c:v>6</c:v>
                </c:pt>
                <c:pt idx="3592">
                  <c:v>6</c:v>
                </c:pt>
                <c:pt idx="3593">
                  <c:v>5</c:v>
                </c:pt>
                <c:pt idx="3594">
                  <c:v>8</c:v>
                </c:pt>
                <c:pt idx="3595">
                  <c:v>7</c:v>
                </c:pt>
                <c:pt idx="3596">
                  <c:v>3</c:v>
                </c:pt>
                <c:pt idx="3597">
                  <c:v>6</c:v>
                </c:pt>
                <c:pt idx="3598">
                  <c:v>5</c:v>
                </c:pt>
                <c:pt idx="3599">
                  <c:v>3</c:v>
                </c:pt>
                <c:pt idx="3600">
                  <c:v>6</c:v>
                </c:pt>
                <c:pt idx="3601">
                  <c:v>10</c:v>
                </c:pt>
                <c:pt idx="3602">
                  <c:v>8</c:v>
                </c:pt>
                <c:pt idx="3603">
                  <c:v>3</c:v>
                </c:pt>
                <c:pt idx="3604">
                  <c:v>5</c:v>
                </c:pt>
                <c:pt idx="3605">
                  <c:v>5</c:v>
                </c:pt>
                <c:pt idx="3606">
                  <c:v>6</c:v>
                </c:pt>
                <c:pt idx="3607">
                  <c:v>5</c:v>
                </c:pt>
                <c:pt idx="3608">
                  <c:v>11</c:v>
                </c:pt>
                <c:pt idx="3609">
                  <c:v>5</c:v>
                </c:pt>
                <c:pt idx="3610">
                  <c:v>3</c:v>
                </c:pt>
                <c:pt idx="3611">
                  <c:v>9</c:v>
                </c:pt>
                <c:pt idx="3612">
                  <c:v>5</c:v>
                </c:pt>
                <c:pt idx="3613">
                  <c:v>2</c:v>
                </c:pt>
                <c:pt idx="3614">
                  <c:v>11</c:v>
                </c:pt>
                <c:pt idx="3615">
                  <c:v>6</c:v>
                </c:pt>
                <c:pt idx="3616">
                  <c:v>7</c:v>
                </c:pt>
                <c:pt idx="3617">
                  <c:v>9</c:v>
                </c:pt>
                <c:pt idx="3618">
                  <c:v>8</c:v>
                </c:pt>
                <c:pt idx="3619">
                  <c:v>10</c:v>
                </c:pt>
                <c:pt idx="3620">
                  <c:v>2</c:v>
                </c:pt>
                <c:pt idx="3621">
                  <c:v>4</c:v>
                </c:pt>
                <c:pt idx="3622">
                  <c:v>6</c:v>
                </c:pt>
                <c:pt idx="3623">
                  <c:v>6</c:v>
                </c:pt>
                <c:pt idx="3624">
                  <c:v>5</c:v>
                </c:pt>
                <c:pt idx="3625">
                  <c:v>7</c:v>
                </c:pt>
                <c:pt idx="3626">
                  <c:v>3</c:v>
                </c:pt>
                <c:pt idx="3627">
                  <c:v>6</c:v>
                </c:pt>
                <c:pt idx="3628">
                  <c:v>8</c:v>
                </c:pt>
                <c:pt idx="3629">
                  <c:v>4</c:v>
                </c:pt>
                <c:pt idx="3630">
                  <c:v>3</c:v>
                </c:pt>
                <c:pt idx="3631">
                  <c:v>5</c:v>
                </c:pt>
                <c:pt idx="3632">
                  <c:v>5</c:v>
                </c:pt>
                <c:pt idx="3633">
                  <c:v>7</c:v>
                </c:pt>
                <c:pt idx="3634">
                  <c:v>5</c:v>
                </c:pt>
                <c:pt idx="3635">
                  <c:v>6</c:v>
                </c:pt>
                <c:pt idx="3636">
                  <c:v>6</c:v>
                </c:pt>
                <c:pt idx="3637">
                  <c:v>4</c:v>
                </c:pt>
                <c:pt idx="3638">
                  <c:v>6</c:v>
                </c:pt>
                <c:pt idx="3639">
                  <c:v>8</c:v>
                </c:pt>
                <c:pt idx="3640">
                  <c:v>4</c:v>
                </c:pt>
                <c:pt idx="3641">
                  <c:v>7</c:v>
                </c:pt>
                <c:pt idx="3642">
                  <c:v>4</c:v>
                </c:pt>
                <c:pt idx="3643">
                  <c:v>11</c:v>
                </c:pt>
                <c:pt idx="3644">
                  <c:v>4</c:v>
                </c:pt>
                <c:pt idx="3645">
                  <c:v>4</c:v>
                </c:pt>
                <c:pt idx="3646">
                  <c:v>6</c:v>
                </c:pt>
                <c:pt idx="3647">
                  <c:v>4</c:v>
                </c:pt>
                <c:pt idx="3648">
                  <c:v>5</c:v>
                </c:pt>
                <c:pt idx="3649">
                  <c:v>5</c:v>
                </c:pt>
                <c:pt idx="3650">
                  <c:v>6</c:v>
                </c:pt>
                <c:pt idx="3651">
                  <c:v>11</c:v>
                </c:pt>
                <c:pt idx="3652">
                  <c:v>8</c:v>
                </c:pt>
                <c:pt idx="3653">
                  <c:v>8</c:v>
                </c:pt>
                <c:pt idx="3654">
                  <c:v>6</c:v>
                </c:pt>
                <c:pt idx="3655">
                  <c:v>3</c:v>
                </c:pt>
                <c:pt idx="3656">
                  <c:v>7</c:v>
                </c:pt>
                <c:pt idx="3657">
                  <c:v>4</c:v>
                </c:pt>
                <c:pt idx="3658">
                  <c:v>8</c:v>
                </c:pt>
                <c:pt idx="3659">
                  <c:v>4</c:v>
                </c:pt>
                <c:pt idx="3660">
                  <c:v>8</c:v>
                </c:pt>
                <c:pt idx="3661">
                  <c:v>8</c:v>
                </c:pt>
                <c:pt idx="3662">
                  <c:v>6</c:v>
                </c:pt>
                <c:pt idx="3663">
                  <c:v>3</c:v>
                </c:pt>
                <c:pt idx="3664">
                  <c:v>6</c:v>
                </c:pt>
                <c:pt idx="3665">
                  <c:v>6</c:v>
                </c:pt>
                <c:pt idx="3666">
                  <c:v>5</c:v>
                </c:pt>
                <c:pt idx="3667">
                  <c:v>9</c:v>
                </c:pt>
                <c:pt idx="3668">
                  <c:v>9</c:v>
                </c:pt>
                <c:pt idx="3669">
                  <c:v>6</c:v>
                </c:pt>
                <c:pt idx="3670">
                  <c:v>10</c:v>
                </c:pt>
                <c:pt idx="3671">
                  <c:v>7</c:v>
                </c:pt>
                <c:pt idx="3672">
                  <c:v>10</c:v>
                </c:pt>
                <c:pt idx="3673">
                  <c:v>8</c:v>
                </c:pt>
                <c:pt idx="3674">
                  <c:v>6</c:v>
                </c:pt>
                <c:pt idx="3675">
                  <c:v>8</c:v>
                </c:pt>
                <c:pt idx="3676">
                  <c:v>1</c:v>
                </c:pt>
                <c:pt idx="3677">
                  <c:v>8</c:v>
                </c:pt>
                <c:pt idx="3678">
                  <c:v>3</c:v>
                </c:pt>
                <c:pt idx="3679">
                  <c:v>4</c:v>
                </c:pt>
                <c:pt idx="3680">
                  <c:v>3</c:v>
                </c:pt>
                <c:pt idx="3681">
                  <c:v>4</c:v>
                </c:pt>
                <c:pt idx="3682">
                  <c:v>6</c:v>
                </c:pt>
                <c:pt idx="3683">
                  <c:v>4</c:v>
                </c:pt>
                <c:pt idx="3684">
                  <c:v>3</c:v>
                </c:pt>
                <c:pt idx="3685">
                  <c:v>5</c:v>
                </c:pt>
                <c:pt idx="3686">
                  <c:v>4</c:v>
                </c:pt>
                <c:pt idx="3687">
                  <c:v>8</c:v>
                </c:pt>
                <c:pt idx="3688">
                  <c:v>8</c:v>
                </c:pt>
                <c:pt idx="3689">
                  <c:v>7</c:v>
                </c:pt>
                <c:pt idx="3690">
                  <c:v>6</c:v>
                </c:pt>
                <c:pt idx="3691">
                  <c:v>6</c:v>
                </c:pt>
                <c:pt idx="3692">
                  <c:v>8</c:v>
                </c:pt>
                <c:pt idx="3693">
                  <c:v>7</c:v>
                </c:pt>
                <c:pt idx="3694">
                  <c:v>4</c:v>
                </c:pt>
                <c:pt idx="3695">
                  <c:v>4</c:v>
                </c:pt>
                <c:pt idx="3696">
                  <c:v>10</c:v>
                </c:pt>
                <c:pt idx="3697">
                  <c:v>3</c:v>
                </c:pt>
                <c:pt idx="3698">
                  <c:v>12</c:v>
                </c:pt>
                <c:pt idx="3699">
                  <c:v>9</c:v>
                </c:pt>
                <c:pt idx="3700">
                  <c:v>5</c:v>
                </c:pt>
                <c:pt idx="3701">
                  <c:v>6</c:v>
                </c:pt>
                <c:pt idx="3702">
                  <c:v>3</c:v>
                </c:pt>
                <c:pt idx="3703">
                  <c:v>8</c:v>
                </c:pt>
                <c:pt idx="3704">
                  <c:v>4</c:v>
                </c:pt>
                <c:pt idx="3705">
                  <c:v>6</c:v>
                </c:pt>
                <c:pt idx="3706">
                  <c:v>10</c:v>
                </c:pt>
                <c:pt idx="3707">
                  <c:v>8</c:v>
                </c:pt>
                <c:pt idx="3708">
                  <c:v>1</c:v>
                </c:pt>
                <c:pt idx="3709">
                  <c:v>6</c:v>
                </c:pt>
                <c:pt idx="3710">
                  <c:v>9</c:v>
                </c:pt>
                <c:pt idx="3711">
                  <c:v>4</c:v>
                </c:pt>
                <c:pt idx="3712">
                  <c:v>5</c:v>
                </c:pt>
                <c:pt idx="3713">
                  <c:v>6</c:v>
                </c:pt>
                <c:pt idx="3714">
                  <c:v>3</c:v>
                </c:pt>
                <c:pt idx="3715">
                  <c:v>6</c:v>
                </c:pt>
                <c:pt idx="3716">
                  <c:v>3</c:v>
                </c:pt>
                <c:pt idx="3717">
                  <c:v>2</c:v>
                </c:pt>
                <c:pt idx="3718">
                  <c:v>8</c:v>
                </c:pt>
                <c:pt idx="3719">
                  <c:v>5</c:v>
                </c:pt>
                <c:pt idx="3720">
                  <c:v>2</c:v>
                </c:pt>
                <c:pt idx="3721">
                  <c:v>4</c:v>
                </c:pt>
                <c:pt idx="3722">
                  <c:v>8</c:v>
                </c:pt>
                <c:pt idx="3723">
                  <c:v>5</c:v>
                </c:pt>
                <c:pt idx="3724">
                  <c:v>5</c:v>
                </c:pt>
                <c:pt idx="3725">
                  <c:v>5</c:v>
                </c:pt>
                <c:pt idx="3726">
                  <c:v>6</c:v>
                </c:pt>
                <c:pt idx="3727">
                  <c:v>8</c:v>
                </c:pt>
                <c:pt idx="3728">
                  <c:v>3</c:v>
                </c:pt>
                <c:pt idx="3729">
                  <c:v>8</c:v>
                </c:pt>
                <c:pt idx="3730">
                  <c:v>5</c:v>
                </c:pt>
                <c:pt idx="3731">
                  <c:v>5</c:v>
                </c:pt>
                <c:pt idx="3732">
                  <c:v>8</c:v>
                </c:pt>
                <c:pt idx="3733">
                  <c:v>2</c:v>
                </c:pt>
                <c:pt idx="3734">
                  <c:v>2</c:v>
                </c:pt>
                <c:pt idx="3735">
                  <c:v>5</c:v>
                </c:pt>
                <c:pt idx="3736">
                  <c:v>6</c:v>
                </c:pt>
                <c:pt idx="3737">
                  <c:v>5</c:v>
                </c:pt>
                <c:pt idx="3738">
                  <c:v>4</c:v>
                </c:pt>
                <c:pt idx="3739">
                  <c:v>5</c:v>
                </c:pt>
                <c:pt idx="3740">
                  <c:v>7</c:v>
                </c:pt>
                <c:pt idx="3741">
                  <c:v>8</c:v>
                </c:pt>
                <c:pt idx="3742">
                  <c:v>2</c:v>
                </c:pt>
                <c:pt idx="3743">
                  <c:v>8</c:v>
                </c:pt>
                <c:pt idx="3744">
                  <c:v>6</c:v>
                </c:pt>
                <c:pt idx="3745">
                  <c:v>5</c:v>
                </c:pt>
                <c:pt idx="3746">
                  <c:v>5</c:v>
                </c:pt>
                <c:pt idx="3747">
                  <c:v>11</c:v>
                </c:pt>
                <c:pt idx="3748">
                  <c:v>11</c:v>
                </c:pt>
                <c:pt idx="3749">
                  <c:v>3</c:v>
                </c:pt>
                <c:pt idx="3750">
                  <c:v>5</c:v>
                </c:pt>
                <c:pt idx="3751">
                  <c:v>5</c:v>
                </c:pt>
                <c:pt idx="3752">
                  <c:v>4</c:v>
                </c:pt>
                <c:pt idx="3753">
                  <c:v>8</c:v>
                </c:pt>
                <c:pt idx="3754">
                  <c:v>10</c:v>
                </c:pt>
                <c:pt idx="3755">
                  <c:v>4</c:v>
                </c:pt>
                <c:pt idx="3756">
                  <c:v>6</c:v>
                </c:pt>
                <c:pt idx="3757">
                  <c:v>8</c:v>
                </c:pt>
                <c:pt idx="3758">
                  <c:v>5</c:v>
                </c:pt>
                <c:pt idx="3759">
                  <c:v>4</c:v>
                </c:pt>
                <c:pt idx="3760">
                  <c:v>6</c:v>
                </c:pt>
                <c:pt idx="3761">
                  <c:v>7</c:v>
                </c:pt>
                <c:pt idx="3762">
                  <c:v>6</c:v>
                </c:pt>
                <c:pt idx="3763">
                  <c:v>7</c:v>
                </c:pt>
                <c:pt idx="3764">
                  <c:v>6</c:v>
                </c:pt>
                <c:pt idx="3765">
                  <c:v>3</c:v>
                </c:pt>
                <c:pt idx="3766">
                  <c:v>6</c:v>
                </c:pt>
                <c:pt idx="3767">
                  <c:v>7</c:v>
                </c:pt>
                <c:pt idx="3768">
                  <c:v>5</c:v>
                </c:pt>
                <c:pt idx="3769">
                  <c:v>4</c:v>
                </c:pt>
                <c:pt idx="3770">
                  <c:v>5</c:v>
                </c:pt>
                <c:pt idx="3771">
                  <c:v>4</c:v>
                </c:pt>
                <c:pt idx="3772">
                  <c:v>10</c:v>
                </c:pt>
                <c:pt idx="3773">
                  <c:v>5</c:v>
                </c:pt>
                <c:pt idx="3774">
                  <c:v>3</c:v>
                </c:pt>
                <c:pt idx="3775">
                  <c:v>3</c:v>
                </c:pt>
                <c:pt idx="3776">
                  <c:v>5</c:v>
                </c:pt>
                <c:pt idx="3777">
                  <c:v>4</c:v>
                </c:pt>
                <c:pt idx="3778">
                  <c:v>5</c:v>
                </c:pt>
                <c:pt idx="3779">
                  <c:v>5</c:v>
                </c:pt>
                <c:pt idx="3780">
                  <c:v>10</c:v>
                </c:pt>
                <c:pt idx="3781">
                  <c:v>4</c:v>
                </c:pt>
                <c:pt idx="3782">
                  <c:v>8</c:v>
                </c:pt>
                <c:pt idx="3783">
                  <c:v>6</c:v>
                </c:pt>
                <c:pt idx="3784">
                  <c:v>8</c:v>
                </c:pt>
                <c:pt idx="3785">
                  <c:v>4</c:v>
                </c:pt>
                <c:pt idx="3786">
                  <c:v>6</c:v>
                </c:pt>
                <c:pt idx="3787">
                  <c:v>6</c:v>
                </c:pt>
                <c:pt idx="3788">
                  <c:v>6</c:v>
                </c:pt>
                <c:pt idx="3789">
                  <c:v>11</c:v>
                </c:pt>
                <c:pt idx="3790">
                  <c:v>6</c:v>
                </c:pt>
                <c:pt idx="3791">
                  <c:v>5</c:v>
                </c:pt>
                <c:pt idx="3792">
                  <c:v>8</c:v>
                </c:pt>
                <c:pt idx="3793">
                  <c:v>5</c:v>
                </c:pt>
                <c:pt idx="3794">
                  <c:v>5</c:v>
                </c:pt>
                <c:pt idx="3795">
                  <c:v>4</c:v>
                </c:pt>
                <c:pt idx="3796">
                  <c:v>8</c:v>
                </c:pt>
                <c:pt idx="3797">
                  <c:v>6</c:v>
                </c:pt>
                <c:pt idx="3798">
                  <c:v>11</c:v>
                </c:pt>
                <c:pt idx="3799">
                  <c:v>6</c:v>
                </c:pt>
                <c:pt idx="3800">
                  <c:v>7</c:v>
                </c:pt>
                <c:pt idx="3801">
                  <c:v>3</c:v>
                </c:pt>
                <c:pt idx="3802">
                  <c:v>8</c:v>
                </c:pt>
                <c:pt idx="3803">
                  <c:v>9</c:v>
                </c:pt>
                <c:pt idx="3804">
                  <c:v>11</c:v>
                </c:pt>
                <c:pt idx="3805">
                  <c:v>10</c:v>
                </c:pt>
                <c:pt idx="3806">
                  <c:v>7</c:v>
                </c:pt>
                <c:pt idx="3807">
                  <c:v>10</c:v>
                </c:pt>
                <c:pt idx="3808">
                  <c:v>10</c:v>
                </c:pt>
                <c:pt idx="3809">
                  <c:v>10</c:v>
                </c:pt>
                <c:pt idx="3810">
                  <c:v>10</c:v>
                </c:pt>
                <c:pt idx="3811">
                  <c:v>10</c:v>
                </c:pt>
                <c:pt idx="3812">
                  <c:v>12</c:v>
                </c:pt>
                <c:pt idx="3813">
                  <c:v>10</c:v>
                </c:pt>
                <c:pt idx="3814">
                  <c:v>3</c:v>
                </c:pt>
                <c:pt idx="3815">
                  <c:v>8</c:v>
                </c:pt>
                <c:pt idx="3816">
                  <c:v>16</c:v>
                </c:pt>
                <c:pt idx="3817">
                  <c:v>24</c:v>
                </c:pt>
                <c:pt idx="3818">
                  <c:v>10</c:v>
                </c:pt>
                <c:pt idx="3819">
                  <c:v>16</c:v>
                </c:pt>
                <c:pt idx="3820">
                  <c:v>19</c:v>
                </c:pt>
                <c:pt idx="3821">
                  <c:v>14</c:v>
                </c:pt>
                <c:pt idx="3822">
                  <c:v>17</c:v>
                </c:pt>
                <c:pt idx="3823">
                  <c:v>11</c:v>
                </c:pt>
                <c:pt idx="3824">
                  <c:v>10</c:v>
                </c:pt>
                <c:pt idx="3825">
                  <c:v>12</c:v>
                </c:pt>
                <c:pt idx="3826">
                  <c:v>10</c:v>
                </c:pt>
                <c:pt idx="3827">
                  <c:v>16</c:v>
                </c:pt>
                <c:pt idx="3828">
                  <c:v>8</c:v>
                </c:pt>
                <c:pt idx="3829">
                  <c:v>22</c:v>
                </c:pt>
                <c:pt idx="3830">
                  <c:v>15</c:v>
                </c:pt>
                <c:pt idx="3831">
                  <c:v>14</c:v>
                </c:pt>
                <c:pt idx="3832">
                  <c:v>10</c:v>
                </c:pt>
                <c:pt idx="3833">
                  <c:v>10</c:v>
                </c:pt>
                <c:pt idx="3834">
                  <c:v>13</c:v>
                </c:pt>
                <c:pt idx="3835">
                  <c:v>13</c:v>
                </c:pt>
                <c:pt idx="3836">
                  <c:v>19</c:v>
                </c:pt>
                <c:pt idx="3837">
                  <c:v>14</c:v>
                </c:pt>
                <c:pt idx="3838">
                  <c:v>18</c:v>
                </c:pt>
                <c:pt idx="3839">
                  <c:v>16</c:v>
                </c:pt>
                <c:pt idx="3840">
                  <c:v>22</c:v>
                </c:pt>
                <c:pt idx="3841">
                  <c:v>16</c:v>
                </c:pt>
                <c:pt idx="3842">
                  <c:v>9</c:v>
                </c:pt>
                <c:pt idx="3843">
                  <c:v>18</c:v>
                </c:pt>
                <c:pt idx="3844">
                  <c:v>20</c:v>
                </c:pt>
                <c:pt idx="3845">
                  <c:v>23</c:v>
                </c:pt>
                <c:pt idx="3846">
                  <c:v>12</c:v>
                </c:pt>
                <c:pt idx="3847">
                  <c:v>16</c:v>
                </c:pt>
                <c:pt idx="3848">
                  <c:v>11</c:v>
                </c:pt>
                <c:pt idx="3849">
                  <c:v>16</c:v>
                </c:pt>
                <c:pt idx="3850">
                  <c:v>20</c:v>
                </c:pt>
                <c:pt idx="3851">
                  <c:v>18</c:v>
                </c:pt>
                <c:pt idx="3852">
                  <c:v>10</c:v>
                </c:pt>
                <c:pt idx="3853">
                  <c:v>15</c:v>
                </c:pt>
                <c:pt idx="3854">
                  <c:v>9</c:v>
                </c:pt>
                <c:pt idx="3855">
                  <c:v>14</c:v>
                </c:pt>
                <c:pt idx="3856">
                  <c:v>14</c:v>
                </c:pt>
                <c:pt idx="3857">
                  <c:v>18</c:v>
                </c:pt>
                <c:pt idx="3858">
                  <c:v>21</c:v>
                </c:pt>
                <c:pt idx="3859">
                  <c:v>17</c:v>
                </c:pt>
                <c:pt idx="3860">
                  <c:v>10</c:v>
                </c:pt>
                <c:pt idx="3861">
                  <c:v>24</c:v>
                </c:pt>
                <c:pt idx="3862">
                  <c:v>23</c:v>
                </c:pt>
                <c:pt idx="3863">
                  <c:v>22</c:v>
                </c:pt>
                <c:pt idx="3864">
                  <c:v>24</c:v>
                </c:pt>
                <c:pt idx="3865">
                  <c:v>16</c:v>
                </c:pt>
                <c:pt idx="3866">
                  <c:v>21</c:v>
                </c:pt>
                <c:pt idx="3867">
                  <c:v>17</c:v>
                </c:pt>
                <c:pt idx="3868">
                  <c:v>15</c:v>
                </c:pt>
                <c:pt idx="3869">
                  <c:v>16</c:v>
                </c:pt>
                <c:pt idx="3870">
                  <c:v>27</c:v>
                </c:pt>
                <c:pt idx="3871">
                  <c:v>16</c:v>
                </c:pt>
                <c:pt idx="3872">
                  <c:v>16</c:v>
                </c:pt>
                <c:pt idx="3873">
                  <c:v>19</c:v>
                </c:pt>
                <c:pt idx="3874">
                  <c:v>17</c:v>
                </c:pt>
                <c:pt idx="3875">
                  <c:v>24</c:v>
                </c:pt>
                <c:pt idx="3876">
                  <c:v>19</c:v>
                </c:pt>
                <c:pt idx="3877">
                  <c:v>15</c:v>
                </c:pt>
                <c:pt idx="3878">
                  <c:v>18</c:v>
                </c:pt>
                <c:pt idx="3879">
                  <c:v>14</c:v>
                </c:pt>
                <c:pt idx="3880">
                  <c:v>16</c:v>
                </c:pt>
                <c:pt idx="3881">
                  <c:v>17</c:v>
                </c:pt>
                <c:pt idx="3882">
                  <c:v>14</c:v>
                </c:pt>
                <c:pt idx="3883">
                  <c:v>13</c:v>
                </c:pt>
                <c:pt idx="3884">
                  <c:v>23</c:v>
                </c:pt>
                <c:pt idx="3885">
                  <c:v>17</c:v>
                </c:pt>
                <c:pt idx="3886">
                  <c:v>13</c:v>
                </c:pt>
                <c:pt idx="3887">
                  <c:v>18</c:v>
                </c:pt>
                <c:pt idx="3888">
                  <c:v>15</c:v>
                </c:pt>
                <c:pt idx="3889">
                  <c:v>13</c:v>
                </c:pt>
                <c:pt idx="3890">
                  <c:v>14</c:v>
                </c:pt>
                <c:pt idx="3891">
                  <c:v>12</c:v>
                </c:pt>
                <c:pt idx="3892">
                  <c:v>12</c:v>
                </c:pt>
                <c:pt idx="3893">
                  <c:v>19</c:v>
                </c:pt>
                <c:pt idx="3894">
                  <c:v>10</c:v>
                </c:pt>
                <c:pt idx="3895">
                  <c:v>8</c:v>
                </c:pt>
                <c:pt idx="3896">
                  <c:v>11</c:v>
                </c:pt>
                <c:pt idx="3897">
                  <c:v>7</c:v>
                </c:pt>
                <c:pt idx="3898">
                  <c:v>9</c:v>
                </c:pt>
                <c:pt idx="3899">
                  <c:v>8</c:v>
                </c:pt>
                <c:pt idx="3900">
                  <c:v>3</c:v>
                </c:pt>
                <c:pt idx="3901">
                  <c:v>12</c:v>
                </c:pt>
                <c:pt idx="3902">
                  <c:v>7</c:v>
                </c:pt>
                <c:pt idx="3903">
                  <c:v>3</c:v>
                </c:pt>
                <c:pt idx="3904">
                  <c:v>7</c:v>
                </c:pt>
                <c:pt idx="3905">
                  <c:v>11</c:v>
                </c:pt>
                <c:pt idx="3906">
                  <c:v>7</c:v>
                </c:pt>
                <c:pt idx="3907">
                  <c:v>13</c:v>
                </c:pt>
                <c:pt idx="3908">
                  <c:v>11</c:v>
                </c:pt>
                <c:pt idx="3909">
                  <c:v>13</c:v>
                </c:pt>
                <c:pt idx="3910">
                  <c:v>8</c:v>
                </c:pt>
                <c:pt idx="3911">
                  <c:v>7</c:v>
                </c:pt>
                <c:pt idx="3912">
                  <c:v>4</c:v>
                </c:pt>
                <c:pt idx="3913">
                  <c:v>9</c:v>
                </c:pt>
                <c:pt idx="3914">
                  <c:v>11</c:v>
                </c:pt>
                <c:pt idx="3915">
                  <c:v>9</c:v>
                </c:pt>
                <c:pt idx="3916">
                  <c:v>5</c:v>
                </c:pt>
                <c:pt idx="3917">
                  <c:v>6</c:v>
                </c:pt>
                <c:pt idx="3918">
                  <c:v>8</c:v>
                </c:pt>
                <c:pt idx="3919">
                  <c:v>4</c:v>
                </c:pt>
                <c:pt idx="3920">
                  <c:v>9</c:v>
                </c:pt>
                <c:pt idx="3921">
                  <c:v>5</c:v>
                </c:pt>
                <c:pt idx="3922">
                  <c:v>7</c:v>
                </c:pt>
                <c:pt idx="3923">
                  <c:v>6</c:v>
                </c:pt>
                <c:pt idx="3924">
                  <c:v>6</c:v>
                </c:pt>
                <c:pt idx="3925">
                  <c:v>9</c:v>
                </c:pt>
                <c:pt idx="3926">
                  <c:v>8</c:v>
                </c:pt>
                <c:pt idx="3927">
                  <c:v>9</c:v>
                </c:pt>
                <c:pt idx="3928">
                  <c:v>5</c:v>
                </c:pt>
                <c:pt idx="3929">
                  <c:v>6</c:v>
                </c:pt>
                <c:pt idx="3930">
                  <c:v>5</c:v>
                </c:pt>
                <c:pt idx="3931">
                  <c:v>3</c:v>
                </c:pt>
                <c:pt idx="3932">
                  <c:v>3</c:v>
                </c:pt>
                <c:pt idx="3933">
                  <c:v>7</c:v>
                </c:pt>
                <c:pt idx="3934">
                  <c:v>6</c:v>
                </c:pt>
                <c:pt idx="3935">
                  <c:v>9</c:v>
                </c:pt>
                <c:pt idx="3936">
                  <c:v>2</c:v>
                </c:pt>
                <c:pt idx="3937">
                  <c:v>4</c:v>
                </c:pt>
                <c:pt idx="3938">
                  <c:v>5</c:v>
                </c:pt>
                <c:pt idx="3939">
                  <c:v>4</c:v>
                </c:pt>
                <c:pt idx="3940">
                  <c:v>6</c:v>
                </c:pt>
                <c:pt idx="3941">
                  <c:v>9</c:v>
                </c:pt>
                <c:pt idx="3942">
                  <c:v>3</c:v>
                </c:pt>
                <c:pt idx="3943">
                  <c:v>9</c:v>
                </c:pt>
                <c:pt idx="3944">
                  <c:v>3</c:v>
                </c:pt>
                <c:pt idx="3945">
                  <c:v>8</c:v>
                </c:pt>
                <c:pt idx="3946">
                  <c:v>8</c:v>
                </c:pt>
                <c:pt idx="3947">
                  <c:v>9</c:v>
                </c:pt>
                <c:pt idx="3948">
                  <c:v>13</c:v>
                </c:pt>
                <c:pt idx="3949">
                  <c:v>7</c:v>
                </c:pt>
                <c:pt idx="3950">
                  <c:v>2</c:v>
                </c:pt>
                <c:pt idx="3951">
                  <c:v>2</c:v>
                </c:pt>
                <c:pt idx="3952">
                  <c:v>4</c:v>
                </c:pt>
                <c:pt idx="3953">
                  <c:v>8</c:v>
                </c:pt>
                <c:pt idx="3954">
                  <c:v>6</c:v>
                </c:pt>
                <c:pt idx="3955">
                  <c:v>7</c:v>
                </c:pt>
                <c:pt idx="3956">
                  <c:v>8</c:v>
                </c:pt>
                <c:pt idx="3957">
                  <c:v>9</c:v>
                </c:pt>
                <c:pt idx="3958">
                  <c:v>5</c:v>
                </c:pt>
                <c:pt idx="3959">
                  <c:v>2</c:v>
                </c:pt>
                <c:pt idx="3960">
                  <c:v>4</c:v>
                </c:pt>
                <c:pt idx="3961">
                  <c:v>5</c:v>
                </c:pt>
                <c:pt idx="3962">
                  <c:v>8</c:v>
                </c:pt>
                <c:pt idx="3963">
                  <c:v>7</c:v>
                </c:pt>
                <c:pt idx="3964">
                  <c:v>6</c:v>
                </c:pt>
                <c:pt idx="3965">
                  <c:v>4</c:v>
                </c:pt>
                <c:pt idx="3966">
                  <c:v>5</c:v>
                </c:pt>
                <c:pt idx="3967">
                  <c:v>6</c:v>
                </c:pt>
                <c:pt idx="3968">
                  <c:v>6</c:v>
                </c:pt>
                <c:pt idx="3969">
                  <c:v>4</c:v>
                </c:pt>
                <c:pt idx="3970">
                  <c:v>7</c:v>
                </c:pt>
                <c:pt idx="3971">
                  <c:v>5</c:v>
                </c:pt>
                <c:pt idx="3972">
                  <c:v>10</c:v>
                </c:pt>
                <c:pt idx="3973">
                  <c:v>6</c:v>
                </c:pt>
                <c:pt idx="3974">
                  <c:v>8</c:v>
                </c:pt>
                <c:pt idx="3975">
                  <c:v>4</c:v>
                </c:pt>
                <c:pt idx="3976">
                  <c:v>4</c:v>
                </c:pt>
                <c:pt idx="3977">
                  <c:v>8</c:v>
                </c:pt>
                <c:pt idx="3978">
                  <c:v>5</c:v>
                </c:pt>
                <c:pt idx="3979">
                  <c:v>6</c:v>
                </c:pt>
                <c:pt idx="3980">
                  <c:v>5</c:v>
                </c:pt>
                <c:pt idx="3981">
                  <c:v>9</c:v>
                </c:pt>
                <c:pt idx="3982">
                  <c:v>7</c:v>
                </c:pt>
                <c:pt idx="3983">
                  <c:v>6</c:v>
                </c:pt>
                <c:pt idx="3984">
                  <c:v>7</c:v>
                </c:pt>
                <c:pt idx="3985">
                  <c:v>1</c:v>
                </c:pt>
                <c:pt idx="3986">
                  <c:v>9</c:v>
                </c:pt>
                <c:pt idx="3987">
                  <c:v>7</c:v>
                </c:pt>
                <c:pt idx="3988">
                  <c:v>7</c:v>
                </c:pt>
                <c:pt idx="3989">
                  <c:v>4</c:v>
                </c:pt>
                <c:pt idx="3990">
                  <c:v>10</c:v>
                </c:pt>
                <c:pt idx="3991">
                  <c:v>6</c:v>
                </c:pt>
                <c:pt idx="3992">
                  <c:v>2</c:v>
                </c:pt>
                <c:pt idx="3993">
                  <c:v>4</c:v>
                </c:pt>
                <c:pt idx="3994">
                  <c:v>5</c:v>
                </c:pt>
                <c:pt idx="3995">
                  <c:v>5</c:v>
                </c:pt>
                <c:pt idx="3996">
                  <c:v>9</c:v>
                </c:pt>
                <c:pt idx="3997">
                  <c:v>4</c:v>
                </c:pt>
                <c:pt idx="3998">
                  <c:v>6</c:v>
                </c:pt>
                <c:pt idx="3999">
                  <c:v>4</c:v>
                </c:pt>
                <c:pt idx="4000">
                  <c:v>4</c:v>
                </c:pt>
                <c:pt idx="4001">
                  <c:v>3</c:v>
                </c:pt>
                <c:pt idx="4002">
                  <c:v>3</c:v>
                </c:pt>
                <c:pt idx="4003">
                  <c:v>9</c:v>
                </c:pt>
                <c:pt idx="4004">
                  <c:v>6</c:v>
                </c:pt>
                <c:pt idx="4005">
                  <c:v>5</c:v>
                </c:pt>
                <c:pt idx="4006">
                  <c:v>6</c:v>
                </c:pt>
                <c:pt idx="4007">
                  <c:v>4</c:v>
                </c:pt>
                <c:pt idx="4008">
                  <c:v>5</c:v>
                </c:pt>
                <c:pt idx="4009">
                  <c:v>3</c:v>
                </c:pt>
                <c:pt idx="4010">
                  <c:v>8</c:v>
                </c:pt>
                <c:pt idx="4011">
                  <c:v>5</c:v>
                </c:pt>
                <c:pt idx="4012">
                  <c:v>4</c:v>
                </c:pt>
                <c:pt idx="4013">
                  <c:v>7</c:v>
                </c:pt>
                <c:pt idx="4014">
                  <c:v>4</c:v>
                </c:pt>
                <c:pt idx="4015">
                  <c:v>8</c:v>
                </c:pt>
                <c:pt idx="4016">
                  <c:v>5</c:v>
                </c:pt>
                <c:pt idx="4017">
                  <c:v>7</c:v>
                </c:pt>
                <c:pt idx="4018">
                  <c:v>6</c:v>
                </c:pt>
                <c:pt idx="4019">
                  <c:v>5</c:v>
                </c:pt>
                <c:pt idx="4020">
                  <c:v>13</c:v>
                </c:pt>
                <c:pt idx="4021">
                  <c:v>6</c:v>
                </c:pt>
                <c:pt idx="4022">
                  <c:v>3</c:v>
                </c:pt>
                <c:pt idx="4023">
                  <c:v>5</c:v>
                </c:pt>
                <c:pt idx="4024">
                  <c:v>6</c:v>
                </c:pt>
                <c:pt idx="4025">
                  <c:v>4</c:v>
                </c:pt>
                <c:pt idx="4026">
                  <c:v>2</c:v>
                </c:pt>
                <c:pt idx="4027">
                  <c:v>1</c:v>
                </c:pt>
                <c:pt idx="4028">
                  <c:v>5</c:v>
                </c:pt>
                <c:pt idx="4029">
                  <c:v>5</c:v>
                </c:pt>
                <c:pt idx="4030">
                  <c:v>5</c:v>
                </c:pt>
                <c:pt idx="4031">
                  <c:v>2</c:v>
                </c:pt>
                <c:pt idx="4032">
                  <c:v>3</c:v>
                </c:pt>
                <c:pt idx="4033">
                  <c:v>6</c:v>
                </c:pt>
                <c:pt idx="4034">
                  <c:v>2</c:v>
                </c:pt>
                <c:pt idx="4035">
                  <c:v>4</c:v>
                </c:pt>
                <c:pt idx="4036">
                  <c:v>5</c:v>
                </c:pt>
                <c:pt idx="4037">
                  <c:v>8</c:v>
                </c:pt>
                <c:pt idx="4038">
                  <c:v>2</c:v>
                </c:pt>
                <c:pt idx="4039">
                  <c:v>6</c:v>
                </c:pt>
                <c:pt idx="4040">
                  <c:v>2</c:v>
                </c:pt>
                <c:pt idx="4041">
                  <c:v>12</c:v>
                </c:pt>
                <c:pt idx="4042">
                  <c:v>6</c:v>
                </c:pt>
                <c:pt idx="4043">
                  <c:v>4</c:v>
                </c:pt>
                <c:pt idx="4044">
                  <c:v>5</c:v>
                </c:pt>
                <c:pt idx="4045">
                  <c:v>6</c:v>
                </c:pt>
                <c:pt idx="4046">
                  <c:v>3</c:v>
                </c:pt>
                <c:pt idx="4047">
                  <c:v>4</c:v>
                </c:pt>
                <c:pt idx="4048">
                  <c:v>3</c:v>
                </c:pt>
                <c:pt idx="4049">
                  <c:v>2</c:v>
                </c:pt>
                <c:pt idx="4050">
                  <c:v>6</c:v>
                </c:pt>
                <c:pt idx="4051">
                  <c:v>3</c:v>
                </c:pt>
                <c:pt idx="4052">
                  <c:v>4</c:v>
                </c:pt>
                <c:pt idx="4053">
                  <c:v>5</c:v>
                </c:pt>
                <c:pt idx="4054">
                  <c:v>2</c:v>
                </c:pt>
                <c:pt idx="4055">
                  <c:v>3</c:v>
                </c:pt>
                <c:pt idx="4056">
                  <c:v>8</c:v>
                </c:pt>
                <c:pt idx="4057">
                  <c:v>5</c:v>
                </c:pt>
                <c:pt idx="4058">
                  <c:v>2</c:v>
                </c:pt>
                <c:pt idx="4059">
                  <c:v>6</c:v>
                </c:pt>
                <c:pt idx="4060">
                  <c:v>4</c:v>
                </c:pt>
                <c:pt idx="4061">
                  <c:v>7</c:v>
                </c:pt>
                <c:pt idx="4062">
                  <c:v>1</c:v>
                </c:pt>
                <c:pt idx="4063">
                  <c:v>3</c:v>
                </c:pt>
                <c:pt idx="4064">
                  <c:v>6</c:v>
                </c:pt>
                <c:pt idx="4065">
                  <c:v>4</c:v>
                </c:pt>
                <c:pt idx="4066">
                  <c:v>5</c:v>
                </c:pt>
                <c:pt idx="4067">
                  <c:v>5</c:v>
                </c:pt>
                <c:pt idx="4068">
                  <c:v>7</c:v>
                </c:pt>
                <c:pt idx="4069">
                  <c:v>6</c:v>
                </c:pt>
                <c:pt idx="4070">
                  <c:v>8</c:v>
                </c:pt>
                <c:pt idx="4071">
                  <c:v>2</c:v>
                </c:pt>
                <c:pt idx="4072">
                  <c:v>5</c:v>
                </c:pt>
                <c:pt idx="4073">
                  <c:v>3</c:v>
                </c:pt>
                <c:pt idx="4074">
                  <c:v>3</c:v>
                </c:pt>
                <c:pt idx="4075">
                  <c:v>2</c:v>
                </c:pt>
                <c:pt idx="4076">
                  <c:v>5</c:v>
                </c:pt>
                <c:pt idx="4077">
                  <c:v>7</c:v>
                </c:pt>
                <c:pt idx="4078">
                  <c:v>7</c:v>
                </c:pt>
                <c:pt idx="4079">
                  <c:v>3</c:v>
                </c:pt>
                <c:pt idx="4080">
                  <c:v>3</c:v>
                </c:pt>
                <c:pt idx="4081">
                  <c:v>10</c:v>
                </c:pt>
                <c:pt idx="4082">
                  <c:v>3</c:v>
                </c:pt>
                <c:pt idx="4083">
                  <c:v>7</c:v>
                </c:pt>
                <c:pt idx="4084">
                  <c:v>0</c:v>
                </c:pt>
                <c:pt idx="4085">
                  <c:v>3</c:v>
                </c:pt>
                <c:pt idx="4086">
                  <c:v>6</c:v>
                </c:pt>
                <c:pt idx="4087">
                  <c:v>4</c:v>
                </c:pt>
                <c:pt idx="4088">
                  <c:v>3</c:v>
                </c:pt>
                <c:pt idx="4089">
                  <c:v>6</c:v>
                </c:pt>
                <c:pt idx="4090">
                  <c:v>3</c:v>
                </c:pt>
                <c:pt idx="4091">
                  <c:v>3</c:v>
                </c:pt>
                <c:pt idx="4092">
                  <c:v>7</c:v>
                </c:pt>
                <c:pt idx="4093">
                  <c:v>7</c:v>
                </c:pt>
                <c:pt idx="4094">
                  <c:v>4</c:v>
                </c:pt>
                <c:pt idx="4095">
                  <c:v>6</c:v>
                </c:pt>
                <c:pt idx="4096">
                  <c:v>8</c:v>
                </c:pt>
                <c:pt idx="4097">
                  <c:v>7</c:v>
                </c:pt>
                <c:pt idx="4098">
                  <c:v>6</c:v>
                </c:pt>
                <c:pt idx="4099">
                  <c:v>8</c:v>
                </c:pt>
                <c:pt idx="4100">
                  <c:v>8</c:v>
                </c:pt>
                <c:pt idx="4101">
                  <c:v>7</c:v>
                </c:pt>
                <c:pt idx="4102">
                  <c:v>4</c:v>
                </c:pt>
                <c:pt idx="4103">
                  <c:v>4</c:v>
                </c:pt>
                <c:pt idx="4104">
                  <c:v>4</c:v>
                </c:pt>
                <c:pt idx="4105">
                  <c:v>4</c:v>
                </c:pt>
                <c:pt idx="4106">
                  <c:v>2</c:v>
                </c:pt>
                <c:pt idx="4107">
                  <c:v>5</c:v>
                </c:pt>
                <c:pt idx="4108">
                  <c:v>4</c:v>
                </c:pt>
                <c:pt idx="4109">
                  <c:v>4</c:v>
                </c:pt>
                <c:pt idx="4110">
                  <c:v>2</c:v>
                </c:pt>
                <c:pt idx="4111">
                  <c:v>5</c:v>
                </c:pt>
                <c:pt idx="4112">
                  <c:v>1</c:v>
                </c:pt>
                <c:pt idx="4113">
                  <c:v>1</c:v>
                </c:pt>
                <c:pt idx="4114">
                  <c:v>1</c:v>
                </c:pt>
                <c:pt idx="4115">
                  <c:v>8</c:v>
                </c:pt>
                <c:pt idx="4116">
                  <c:v>8</c:v>
                </c:pt>
                <c:pt idx="4117">
                  <c:v>3</c:v>
                </c:pt>
                <c:pt idx="4118">
                  <c:v>7</c:v>
                </c:pt>
                <c:pt idx="4119">
                  <c:v>2</c:v>
                </c:pt>
                <c:pt idx="4120">
                  <c:v>2</c:v>
                </c:pt>
                <c:pt idx="4121">
                  <c:v>4</c:v>
                </c:pt>
                <c:pt idx="4122">
                  <c:v>2</c:v>
                </c:pt>
                <c:pt idx="4123">
                  <c:v>3</c:v>
                </c:pt>
                <c:pt idx="4124">
                  <c:v>8</c:v>
                </c:pt>
                <c:pt idx="4125">
                  <c:v>5</c:v>
                </c:pt>
                <c:pt idx="4126">
                  <c:v>4</c:v>
                </c:pt>
                <c:pt idx="4127">
                  <c:v>6</c:v>
                </c:pt>
                <c:pt idx="4128">
                  <c:v>4</c:v>
                </c:pt>
                <c:pt idx="4129">
                  <c:v>4</c:v>
                </c:pt>
                <c:pt idx="4130">
                  <c:v>8</c:v>
                </c:pt>
                <c:pt idx="4131">
                  <c:v>2</c:v>
                </c:pt>
                <c:pt idx="4132">
                  <c:v>8</c:v>
                </c:pt>
                <c:pt idx="4133">
                  <c:v>4</c:v>
                </c:pt>
                <c:pt idx="4134">
                  <c:v>4</c:v>
                </c:pt>
                <c:pt idx="4135">
                  <c:v>6</c:v>
                </c:pt>
                <c:pt idx="4136">
                  <c:v>3</c:v>
                </c:pt>
                <c:pt idx="4137">
                  <c:v>3</c:v>
                </c:pt>
                <c:pt idx="4138">
                  <c:v>5</c:v>
                </c:pt>
                <c:pt idx="4139">
                  <c:v>7</c:v>
                </c:pt>
                <c:pt idx="4140">
                  <c:v>4</c:v>
                </c:pt>
                <c:pt idx="4141">
                  <c:v>2</c:v>
                </c:pt>
                <c:pt idx="4142">
                  <c:v>7</c:v>
                </c:pt>
                <c:pt idx="4143">
                  <c:v>7</c:v>
                </c:pt>
                <c:pt idx="4144">
                  <c:v>3</c:v>
                </c:pt>
                <c:pt idx="4145">
                  <c:v>3</c:v>
                </c:pt>
                <c:pt idx="4146">
                  <c:v>8</c:v>
                </c:pt>
                <c:pt idx="4147">
                  <c:v>3</c:v>
                </c:pt>
                <c:pt idx="4148">
                  <c:v>6</c:v>
                </c:pt>
                <c:pt idx="4149">
                  <c:v>4</c:v>
                </c:pt>
                <c:pt idx="4150">
                  <c:v>9</c:v>
                </c:pt>
                <c:pt idx="4151">
                  <c:v>6</c:v>
                </c:pt>
                <c:pt idx="4152">
                  <c:v>10</c:v>
                </c:pt>
                <c:pt idx="4153">
                  <c:v>4</c:v>
                </c:pt>
                <c:pt idx="4154">
                  <c:v>7</c:v>
                </c:pt>
                <c:pt idx="4155">
                  <c:v>8</c:v>
                </c:pt>
                <c:pt idx="4156">
                  <c:v>6</c:v>
                </c:pt>
                <c:pt idx="4157">
                  <c:v>5</c:v>
                </c:pt>
                <c:pt idx="4158">
                  <c:v>2</c:v>
                </c:pt>
                <c:pt idx="4159">
                  <c:v>7</c:v>
                </c:pt>
                <c:pt idx="4160">
                  <c:v>6</c:v>
                </c:pt>
                <c:pt idx="4161">
                  <c:v>5</c:v>
                </c:pt>
                <c:pt idx="4162">
                  <c:v>8</c:v>
                </c:pt>
                <c:pt idx="4163">
                  <c:v>6</c:v>
                </c:pt>
                <c:pt idx="4164">
                  <c:v>5</c:v>
                </c:pt>
                <c:pt idx="4165">
                  <c:v>5</c:v>
                </c:pt>
                <c:pt idx="4166">
                  <c:v>10</c:v>
                </c:pt>
                <c:pt idx="4167">
                  <c:v>3</c:v>
                </c:pt>
                <c:pt idx="4168">
                  <c:v>4</c:v>
                </c:pt>
                <c:pt idx="4169">
                  <c:v>5</c:v>
                </c:pt>
                <c:pt idx="4170">
                  <c:v>5</c:v>
                </c:pt>
                <c:pt idx="4171">
                  <c:v>4</c:v>
                </c:pt>
                <c:pt idx="4172">
                  <c:v>1</c:v>
                </c:pt>
                <c:pt idx="4173">
                  <c:v>3</c:v>
                </c:pt>
                <c:pt idx="4174">
                  <c:v>5</c:v>
                </c:pt>
                <c:pt idx="4175">
                  <c:v>4</c:v>
                </c:pt>
                <c:pt idx="4176">
                  <c:v>3</c:v>
                </c:pt>
                <c:pt idx="4177">
                  <c:v>5</c:v>
                </c:pt>
                <c:pt idx="4178">
                  <c:v>4</c:v>
                </c:pt>
                <c:pt idx="4179">
                  <c:v>0</c:v>
                </c:pt>
                <c:pt idx="4180">
                  <c:v>7</c:v>
                </c:pt>
                <c:pt idx="4181">
                  <c:v>3</c:v>
                </c:pt>
                <c:pt idx="4182">
                  <c:v>4</c:v>
                </c:pt>
                <c:pt idx="4183">
                  <c:v>5</c:v>
                </c:pt>
                <c:pt idx="4184">
                  <c:v>6</c:v>
                </c:pt>
                <c:pt idx="4185">
                  <c:v>4</c:v>
                </c:pt>
                <c:pt idx="4186">
                  <c:v>2</c:v>
                </c:pt>
                <c:pt idx="4187">
                  <c:v>4</c:v>
                </c:pt>
                <c:pt idx="4188">
                  <c:v>8</c:v>
                </c:pt>
                <c:pt idx="4189">
                  <c:v>9</c:v>
                </c:pt>
                <c:pt idx="4190">
                  <c:v>5</c:v>
                </c:pt>
                <c:pt idx="4191">
                  <c:v>4</c:v>
                </c:pt>
                <c:pt idx="4192">
                  <c:v>5</c:v>
                </c:pt>
                <c:pt idx="4193">
                  <c:v>7</c:v>
                </c:pt>
                <c:pt idx="4194">
                  <c:v>11</c:v>
                </c:pt>
                <c:pt idx="4195">
                  <c:v>1</c:v>
                </c:pt>
                <c:pt idx="4196">
                  <c:v>4</c:v>
                </c:pt>
                <c:pt idx="4197">
                  <c:v>7</c:v>
                </c:pt>
                <c:pt idx="4198">
                  <c:v>7</c:v>
                </c:pt>
                <c:pt idx="4199">
                  <c:v>4</c:v>
                </c:pt>
                <c:pt idx="4200">
                  <c:v>1</c:v>
                </c:pt>
                <c:pt idx="4201">
                  <c:v>3</c:v>
                </c:pt>
                <c:pt idx="4202">
                  <c:v>4</c:v>
                </c:pt>
                <c:pt idx="4203">
                  <c:v>4</c:v>
                </c:pt>
                <c:pt idx="4204">
                  <c:v>7</c:v>
                </c:pt>
                <c:pt idx="4205">
                  <c:v>6</c:v>
                </c:pt>
                <c:pt idx="4206">
                  <c:v>4</c:v>
                </c:pt>
                <c:pt idx="4207">
                  <c:v>3</c:v>
                </c:pt>
                <c:pt idx="4208">
                  <c:v>3</c:v>
                </c:pt>
                <c:pt idx="4209">
                  <c:v>1</c:v>
                </c:pt>
                <c:pt idx="4210">
                  <c:v>4</c:v>
                </c:pt>
                <c:pt idx="4211">
                  <c:v>4</c:v>
                </c:pt>
                <c:pt idx="4212">
                  <c:v>6</c:v>
                </c:pt>
                <c:pt idx="4213">
                  <c:v>7</c:v>
                </c:pt>
                <c:pt idx="4214">
                  <c:v>8</c:v>
                </c:pt>
                <c:pt idx="4215">
                  <c:v>3</c:v>
                </c:pt>
                <c:pt idx="4216">
                  <c:v>11</c:v>
                </c:pt>
                <c:pt idx="4217">
                  <c:v>6</c:v>
                </c:pt>
                <c:pt idx="4218">
                  <c:v>3</c:v>
                </c:pt>
                <c:pt idx="4219">
                  <c:v>3</c:v>
                </c:pt>
                <c:pt idx="4220">
                  <c:v>5</c:v>
                </c:pt>
                <c:pt idx="4221">
                  <c:v>4</c:v>
                </c:pt>
                <c:pt idx="4222">
                  <c:v>3</c:v>
                </c:pt>
                <c:pt idx="4223">
                  <c:v>4</c:v>
                </c:pt>
                <c:pt idx="4224">
                  <c:v>6</c:v>
                </c:pt>
                <c:pt idx="4225">
                  <c:v>2</c:v>
                </c:pt>
                <c:pt idx="4226">
                  <c:v>7</c:v>
                </c:pt>
                <c:pt idx="4227">
                  <c:v>7</c:v>
                </c:pt>
                <c:pt idx="4228">
                  <c:v>5</c:v>
                </c:pt>
                <c:pt idx="4229">
                  <c:v>1</c:v>
                </c:pt>
                <c:pt idx="4230">
                  <c:v>5</c:v>
                </c:pt>
                <c:pt idx="4231">
                  <c:v>4</c:v>
                </c:pt>
                <c:pt idx="4232">
                  <c:v>6</c:v>
                </c:pt>
                <c:pt idx="4233">
                  <c:v>4</c:v>
                </c:pt>
                <c:pt idx="4234">
                  <c:v>5</c:v>
                </c:pt>
                <c:pt idx="4235">
                  <c:v>6</c:v>
                </c:pt>
                <c:pt idx="4236">
                  <c:v>1</c:v>
                </c:pt>
                <c:pt idx="4237">
                  <c:v>2</c:v>
                </c:pt>
                <c:pt idx="4238">
                  <c:v>6</c:v>
                </c:pt>
                <c:pt idx="4239">
                  <c:v>8</c:v>
                </c:pt>
                <c:pt idx="4240">
                  <c:v>4</c:v>
                </c:pt>
                <c:pt idx="4241">
                  <c:v>5</c:v>
                </c:pt>
                <c:pt idx="4242">
                  <c:v>3</c:v>
                </c:pt>
                <c:pt idx="4243">
                  <c:v>0</c:v>
                </c:pt>
                <c:pt idx="4244">
                  <c:v>4</c:v>
                </c:pt>
                <c:pt idx="4245">
                  <c:v>5</c:v>
                </c:pt>
                <c:pt idx="4246">
                  <c:v>4</c:v>
                </c:pt>
                <c:pt idx="4247">
                  <c:v>8</c:v>
                </c:pt>
                <c:pt idx="4248">
                  <c:v>3</c:v>
                </c:pt>
                <c:pt idx="4249">
                  <c:v>4</c:v>
                </c:pt>
                <c:pt idx="4250">
                  <c:v>2</c:v>
                </c:pt>
                <c:pt idx="4251">
                  <c:v>2</c:v>
                </c:pt>
                <c:pt idx="4252">
                  <c:v>3</c:v>
                </c:pt>
                <c:pt idx="4253">
                  <c:v>2</c:v>
                </c:pt>
                <c:pt idx="4254">
                  <c:v>3</c:v>
                </c:pt>
                <c:pt idx="4255">
                  <c:v>2</c:v>
                </c:pt>
                <c:pt idx="4256">
                  <c:v>3</c:v>
                </c:pt>
                <c:pt idx="4257">
                  <c:v>3</c:v>
                </c:pt>
                <c:pt idx="4258">
                  <c:v>2</c:v>
                </c:pt>
                <c:pt idx="4259">
                  <c:v>4</c:v>
                </c:pt>
                <c:pt idx="4260">
                  <c:v>8</c:v>
                </c:pt>
                <c:pt idx="4261">
                  <c:v>5</c:v>
                </c:pt>
                <c:pt idx="4262">
                  <c:v>5</c:v>
                </c:pt>
                <c:pt idx="4263">
                  <c:v>1</c:v>
                </c:pt>
                <c:pt idx="4264">
                  <c:v>5</c:v>
                </c:pt>
                <c:pt idx="4265">
                  <c:v>4</c:v>
                </c:pt>
                <c:pt idx="4266">
                  <c:v>2</c:v>
                </c:pt>
                <c:pt idx="4267">
                  <c:v>2</c:v>
                </c:pt>
                <c:pt idx="4268">
                  <c:v>4</c:v>
                </c:pt>
                <c:pt idx="4269">
                  <c:v>8</c:v>
                </c:pt>
                <c:pt idx="4270">
                  <c:v>5</c:v>
                </c:pt>
                <c:pt idx="4271">
                  <c:v>4</c:v>
                </c:pt>
                <c:pt idx="4272">
                  <c:v>4</c:v>
                </c:pt>
                <c:pt idx="4273">
                  <c:v>4</c:v>
                </c:pt>
                <c:pt idx="4274">
                  <c:v>9</c:v>
                </c:pt>
                <c:pt idx="4275">
                  <c:v>8</c:v>
                </c:pt>
                <c:pt idx="4276">
                  <c:v>5</c:v>
                </c:pt>
                <c:pt idx="4277">
                  <c:v>6</c:v>
                </c:pt>
                <c:pt idx="4278">
                  <c:v>5</c:v>
                </c:pt>
                <c:pt idx="4279">
                  <c:v>3</c:v>
                </c:pt>
                <c:pt idx="4280">
                  <c:v>2</c:v>
                </c:pt>
                <c:pt idx="4281">
                  <c:v>7</c:v>
                </c:pt>
                <c:pt idx="4282">
                  <c:v>4</c:v>
                </c:pt>
                <c:pt idx="4283">
                  <c:v>6</c:v>
                </c:pt>
                <c:pt idx="4284">
                  <c:v>1</c:v>
                </c:pt>
                <c:pt idx="4285">
                  <c:v>4</c:v>
                </c:pt>
                <c:pt idx="4286">
                  <c:v>3</c:v>
                </c:pt>
                <c:pt idx="4287">
                  <c:v>8</c:v>
                </c:pt>
                <c:pt idx="4288">
                  <c:v>8</c:v>
                </c:pt>
                <c:pt idx="4289">
                  <c:v>4</c:v>
                </c:pt>
                <c:pt idx="4290">
                  <c:v>7</c:v>
                </c:pt>
                <c:pt idx="4291">
                  <c:v>8</c:v>
                </c:pt>
                <c:pt idx="4292">
                  <c:v>5</c:v>
                </c:pt>
                <c:pt idx="4293">
                  <c:v>4</c:v>
                </c:pt>
                <c:pt idx="4294">
                  <c:v>4</c:v>
                </c:pt>
                <c:pt idx="4295">
                  <c:v>7</c:v>
                </c:pt>
                <c:pt idx="4296">
                  <c:v>7</c:v>
                </c:pt>
                <c:pt idx="4297">
                  <c:v>4</c:v>
                </c:pt>
                <c:pt idx="4298">
                  <c:v>5</c:v>
                </c:pt>
                <c:pt idx="4299">
                  <c:v>2</c:v>
                </c:pt>
                <c:pt idx="4300">
                  <c:v>5</c:v>
                </c:pt>
                <c:pt idx="4301">
                  <c:v>6</c:v>
                </c:pt>
                <c:pt idx="4302">
                  <c:v>4</c:v>
                </c:pt>
                <c:pt idx="4303">
                  <c:v>4</c:v>
                </c:pt>
                <c:pt idx="4304">
                  <c:v>0</c:v>
                </c:pt>
                <c:pt idx="4305">
                  <c:v>6</c:v>
                </c:pt>
                <c:pt idx="4306">
                  <c:v>3</c:v>
                </c:pt>
                <c:pt idx="4307">
                  <c:v>5</c:v>
                </c:pt>
                <c:pt idx="4308">
                  <c:v>3</c:v>
                </c:pt>
                <c:pt idx="4309">
                  <c:v>4</c:v>
                </c:pt>
                <c:pt idx="4310">
                  <c:v>6</c:v>
                </c:pt>
                <c:pt idx="4311">
                  <c:v>6</c:v>
                </c:pt>
                <c:pt idx="4312">
                  <c:v>2</c:v>
                </c:pt>
                <c:pt idx="4313">
                  <c:v>8</c:v>
                </c:pt>
                <c:pt idx="4314">
                  <c:v>1</c:v>
                </c:pt>
                <c:pt idx="4315">
                  <c:v>5</c:v>
                </c:pt>
                <c:pt idx="4316">
                  <c:v>4</c:v>
                </c:pt>
                <c:pt idx="4317">
                  <c:v>2</c:v>
                </c:pt>
                <c:pt idx="4318">
                  <c:v>7</c:v>
                </c:pt>
                <c:pt idx="4319">
                  <c:v>4</c:v>
                </c:pt>
                <c:pt idx="4320">
                  <c:v>5</c:v>
                </c:pt>
                <c:pt idx="4321">
                  <c:v>2</c:v>
                </c:pt>
                <c:pt idx="4322">
                  <c:v>6</c:v>
                </c:pt>
                <c:pt idx="4323">
                  <c:v>7</c:v>
                </c:pt>
                <c:pt idx="4324">
                  <c:v>5</c:v>
                </c:pt>
                <c:pt idx="4325">
                  <c:v>0</c:v>
                </c:pt>
                <c:pt idx="4326">
                  <c:v>8</c:v>
                </c:pt>
                <c:pt idx="4327">
                  <c:v>5</c:v>
                </c:pt>
                <c:pt idx="4328">
                  <c:v>5</c:v>
                </c:pt>
                <c:pt idx="4329">
                  <c:v>6</c:v>
                </c:pt>
                <c:pt idx="4330">
                  <c:v>3</c:v>
                </c:pt>
                <c:pt idx="4331">
                  <c:v>5</c:v>
                </c:pt>
                <c:pt idx="4332">
                  <c:v>9</c:v>
                </c:pt>
                <c:pt idx="4333">
                  <c:v>1</c:v>
                </c:pt>
                <c:pt idx="4334">
                  <c:v>6</c:v>
                </c:pt>
                <c:pt idx="4335">
                  <c:v>3</c:v>
                </c:pt>
                <c:pt idx="4336">
                  <c:v>7</c:v>
                </c:pt>
                <c:pt idx="4337">
                  <c:v>6</c:v>
                </c:pt>
                <c:pt idx="4338">
                  <c:v>5</c:v>
                </c:pt>
                <c:pt idx="4339">
                  <c:v>2</c:v>
                </c:pt>
                <c:pt idx="4340">
                  <c:v>4</c:v>
                </c:pt>
                <c:pt idx="4341">
                  <c:v>8</c:v>
                </c:pt>
                <c:pt idx="4342">
                  <c:v>7</c:v>
                </c:pt>
                <c:pt idx="4343">
                  <c:v>6</c:v>
                </c:pt>
                <c:pt idx="4344">
                  <c:v>4</c:v>
                </c:pt>
                <c:pt idx="4345">
                  <c:v>4</c:v>
                </c:pt>
                <c:pt idx="4346">
                  <c:v>6</c:v>
                </c:pt>
                <c:pt idx="4347">
                  <c:v>10</c:v>
                </c:pt>
                <c:pt idx="4348">
                  <c:v>3</c:v>
                </c:pt>
                <c:pt idx="4349">
                  <c:v>1</c:v>
                </c:pt>
                <c:pt idx="4350">
                  <c:v>3</c:v>
                </c:pt>
                <c:pt idx="4351">
                  <c:v>6</c:v>
                </c:pt>
                <c:pt idx="4352">
                  <c:v>5</c:v>
                </c:pt>
                <c:pt idx="4353">
                  <c:v>7</c:v>
                </c:pt>
                <c:pt idx="4354">
                  <c:v>4</c:v>
                </c:pt>
                <c:pt idx="4355">
                  <c:v>1</c:v>
                </c:pt>
                <c:pt idx="4356">
                  <c:v>12</c:v>
                </c:pt>
                <c:pt idx="4357">
                  <c:v>11</c:v>
                </c:pt>
                <c:pt idx="4358">
                  <c:v>2</c:v>
                </c:pt>
                <c:pt idx="4359">
                  <c:v>8</c:v>
                </c:pt>
                <c:pt idx="4360">
                  <c:v>6</c:v>
                </c:pt>
                <c:pt idx="4361">
                  <c:v>5</c:v>
                </c:pt>
                <c:pt idx="4362">
                  <c:v>9</c:v>
                </c:pt>
                <c:pt idx="4363">
                  <c:v>3</c:v>
                </c:pt>
                <c:pt idx="4364">
                  <c:v>4</c:v>
                </c:pt>
                <c:pt idx="4365">
                  <c:v>6</c:v>
                </c:pt>
                <c:pt idx="4366">
                  <c:v>5</c:v>
                </c:pt>
                <c:pt idx="4367">
                  <c:v>6</c:v>
                </c:pt>
                <c:pt idx="4368">
                  <c:v>5</c:v>
                </c:pt>
                <c:pt idx="4369">
                  <c:v>9</c:v>
                </c:pt>
                <c:pt idx="4370">
                  <c:v>8</c:v>
                </c:pt>
                <c:pt idx="4371">
                  <c:v>6</c:v>
                </c:pt>
                <c:pt idx="4372">
                  <c:v>6</c:v>
                </c:pt>
                <c:pt idx="4373">
                  <c:v>2</c:v>
                </c:pt>
                <c:pt idx="4374">
                  <c:v>6</c:v>
                </c:pt>
                <c:pt idx="4375">
                  <c:v>3</c:v>
                </c:pt>
                <c:pt idx="4376">
                  <c:v>6</c:v>
                </c:pt>
                <c:pt idx="4377">
                  <c:v>9</c:v>
                </c:pt>
                <c:pt idx="4378">
                  <c:v>4</c:v>
                </c:pt>
                <c:pt idx="4379">
                  <c:v>9</c:v>
                </c:pt>
                <c:pt idx="4380">
                  <c:v>2</c:v>
                </c:pt>
                <c:pt idx="4381">
                  <c:v>8</c:v>
                </c:pt>
                <c:pt idx="4382">
                  <c:v>4</c:v>
                </c:pt>
                <c:pt idx="4383">
                  <c:v>3</c:v>
                </c:pt>
                <c:pt idx="4384">
                  <c:v>9</c:v>
                </c:pt>
                <c:pt idx="4385">
                  <c:v>7</c:v>
                </c:pt>
                <c:pt idx="4386">
                  <c:v>14</c:v>
                </c:pt>
                <c:pt idx="4387">
                  <c:v>10</c:v>
                </c:pt>
                <c:pt idx="4388">
                  <c:v>10</c:v>
                </c:pt>
                <c:pt idx="4389">
                  <c:v>10</c:v>
                </c:pt>
                <c:pt idx="4390">
                  <c:v>8</c:v>
                </c:pt>
                <c:pt idx="4391">
                  <c:v>9</c:v>
                </c:pt>
                <c:pt idx="4392">
                  <c:v>7</c:v>
                </c:pt>
                <c:pt idx="4393">
                  <c:v>5</c:v>
                </c:pt>
                <c:pt idx="4394">
                  <c:v>6</c:v>
                </c:pt>
                <c:pt idx="4395">
                  <c:v>6</c:v>
                </c:pt>
                <c:pt idx="4396">
                  <c:v>4</c:v>
                </c:pt>
                <c:pt idx="4397">
                  <c:v>6</c:v>
                </c:pt>
                <c:pt idx="4398">
                  <c:v>7</c:v>
                </c:pt>
                <c:pt idx="4399">
                  <c:v>2</c:v>
                </c:pt>
                <c:pt idx="4400">
                  <c:v>5</c:v>
                </c:pt>
                <c:pt idx="4401">
                  <c:v>5</c:v>
                </c:pt>
                <c:pt idx="4402">
                  <c:v>3</c:v>
                </c:pt>
                <c:pt idx="4403">
                  <c:v>3</c:v>
                </c:pt>
                <c:pt idx="4404">
                  <c:v>13</c:v>
                </c:pt>
                <c:pt idx="4405">
                  <c:v>6</c:v>
                </c:pt>
                <c:pt idx="4406">
                  <c:v>6</c:v>
                </c:pt>
                <c:pt idx="4407">
                  <c:v>5</c:v>
                </c:pt>
                <c:pt idx="4408">
                  <c:v>3</c:v>
                </c:pt>
                <c:pt idx="4409">
                  <c:v>6</c:v>
                </c:pt>
                <c:pt idx="4410">
                  <c:v>3</c:v>
                </c:pt>
                <c:pt idx="4411">
                  <c:v>8</c:v>
                </c:pt>
                <c:pt idx="4412">
                  <c:v>4</c:v>
                </c:pt>
                <c:pt idx="4413">
                  <c:v>5</c:v>
                </c:pt>
                <c:pt idx="4414">
                  <c:v>3</c:v>
                </c:pt>
                <c:pt idx="4415">
                  <c:v>4</c:v>
                </c:pt>
                <c:pt idx="4416">
                  <c:v>5</c:v>
                </c:pt>
                <c:pt idx="4417">
                  <c:v>7</c:v>
                </c:pt>
                <c:pt idx="4418">
                  <c:v>5</c:v>
                </c:pt>
                <c:pt idx="4419">
                  <c:v>4</c:v>
                </c:pt>
                <c:pt idx="4420">
                  <c:v>5</c:v>
                </c:pt>
                <c:pt idx="4421">
                  <c:v>4</c:v>
                </c:pt>
                <c:pt idx="4422">
                  <c:v>4</c:v>
                </c:pt>
                <c:pt idx="4423">
                  <c:v>3</c:v>
                </c:pt>
                <c:pt idx="4424">
                  <c:v>2</c:v>
                </c:pt>
                <c:pt idx="4425">
                  <c:v>5</c:v>
                </c:pt>
                <c:pt idx="4426">
                  <c:v>2</c:v>
                </c:pt>
                <c:pt idx="4427">
                  <c:v>6</c:v>
                </c:pt>
                <c:pt idx="4428">
                  <c:v>4</c:v>
                </c:pt>
                <c:pt idx="4429">
                  <c:v>4</c:v>
                </c:pt>
                <c:pt idx="4430">
                  <c:v>3</c:v>
                </c:pt>
                <c:pt idx="4431">
                  <c:v>5</c:v>
                </c:pt>
                <c:pt idx="4432">
                  <c:v>5</c:v>
                </c:pt>
                <c:pt idx="4433">
                  <c:v>7</c:v>
                </c:pt>
                <c:pt idx="4434">
                  <c:v>5</c:v>
                </c:pt>
                <c:pt idx="4435">
                  <c:v>5</c:v>
                </c:pt>
                <c:pt idx="4436">
                  <c:v>8</c:v>
                </c:pt>
                <c:pt idx="4437">
                  <c:v>3</c:v>
                </c:pt>
                <c:pt idx="4438">
                  <c:v>6</c:v>
                </c:pt>
                <c:pt idx="4439">
                  <c:v>4</c:v>
                </c:pt>
                <c:pt idx="4440">
                  <c:v>4</c:v>
                </c:pt>
                <c:pt idx="4441">
                  <c:v>5</c:v>
                </c:pt>
                <c:pt idx="4442">
                  <c:v>4</c:v>
                </c:pt>
                <c:pt idx="4443">
                  <c:v>6</c:v>
                </c:pt>
                <c:pt idx="4444">
                  <c:v>5</c:v>
                </c:pt>
                <c:pt idx="4445">
                  <c:v>5</c:v>
                </c:pt>
                <c:pt idx="4446">
                  <c:v>3</c:v>
                </c:pt>
                <c:pt idx="4447">
                  <c:v>5</c:v>
                </c:pt>
                <c:pt idx="4448">
                  <c:v>4</c:v>
                </c:pt>
                <c:pt idx="4449">
                  <c:v>7</c:v>
                </c:pt>
                <c:pt idx="4450">
                  <c:v>6</c:v>
                </c:pt>
                <c:pt idx="4451">
                  <c:v>7</c:v>
                </c:pt>
                <c:pt idx="4452">
                  <c:v>5</c:v>
                </c:pt>
                <c:pt idx="4453">
                  <c:v>4</c:v>
                </c:pt>
                <c:pt idx="4454">
                  <c:v>9</c:v>
                </c:pt>
                <c:pt idx="4455">
                  <c:v>6</c:v>
                </c:pt>
                <c:pt idx="4456">
                  <c:v>4</c:v>
                </c:pt>
                <c:pt idx="4457">
                  <c:v>3</c:v>
                </c:pt>
                <c:pt idx="4458">
                  <c:v>4</c:v>
                </c:pt>
                <c:pt idx="4459">
                  <c:v>4</c:v>
                </c:pt>
                <c:pt idx="4460">
                  <c:v>8</c:v>
                </c:pt>
                <c:pt idx="4461">
                  <c:v>1</c:v>
                </c:pt>
                <c:pt idx="4462">
                  <c:v>5</c:v>
                </c:pt>
                <c:pt idx="4463">
                  <c:v>3</c:v>
                </c:pt>
                <c:pt idx="4464">
                  <c:v>6</c:v>
                </c:pt>
                <c:pt idx="4465">
                  <c:v>0</c:v>
                </c:pt>
                <c:pt idx="4466">
                  <c:v>4</c:v>
                </c:pt>
                <c:pt idx="4467">
                  <c:v>6</c:v>
                </c:pt>
                <c:pt idx="4468">
                  <c:v>9</c:v>
                </c:pt>
                <c:pt idx="4469">
                  <c:v>7</c:v>
                </c:pt>
                <c:pt idx="4470">
                  <c:v>4</c:v>
                </c:pt>
                <c:pt idx="4471">
                  <c:v>3</c:v>
                </c:pt>
                <c:pt idx="4472">
                  <c:v>3</c:v>
                </c:pt>
                <c:pt idx="4473">
                  <c:v>4</c:v>
                </c:pt>
                <c:pt idx="4474">
                  <c:v>9</c:v>
                </c:pt>
                <c:pt idx="4475">
                  <c:v>2</c:v>
                </c:pt>
                <c:pt idx="4476">
                  <c:v>7</c:v>
                </c:pt>
                <c:pt idx="4477">
                  <c:v>4</c:v>
                </c:pt>
                <c:pt idx="4478">
                  <c:v>2</c:v>
                </c:pt>
                <c:pt idx="4479">
                  <c:v>6</c:v>
                </c:pt>
                <c:pt idx="4480">
                  <c:v>5</c:v>
                </c:pt>
                <c:pt idx="4481">
                  <c:v>4</c:v>
                </c:pt>
                <c:pt idx="4482">
                  <c:v>3</c:v>
                </c:pt>
                <c:pt idx="4483">
                  <c:v>5</c:v>
                </c:pt>
                <c:pt idx="4484">
                  <c:v>8</c:v>
                </c:pt>
                <c:pt idx="4485">
                  <c:v>5</c:v>
                </c:pt>
                <c:pt idx="4486">
                  <c:v>6</c:v>
                </c:pt>
                <c:pt idx="4487">
                  <c:v>8</c:v>
                </c:pt>
                <c:pt idx="4488">
                  <c:v>6</c:v>
                </c:pt>
                <c:pt idx="4489">
                  <c:v>4</c:v>
                </c:pt>
                <c:pt idx="4490">
                  <c:v>0</c:v>
                </c:pt>
                <c:pt idx="4491">
                  <c:v>2</c:v>
                </c:pt>
                <c:pt idx="4492">
                  <c:v>4</c:v>
                </c:pt>
                <c:pt idx="4493">
                  <c:v>3</c:v>
                </c:pt>
                <c:pt idx="4494">
                  <c:v>6</c:v>
                </c:pt>
                <c:pt idx="4495">
                  <c:v>3</c:v>
                </c:pt>
                <c:pt idx="4496">
                  <c:v>2</c:v>
                </c:pt>
                <c:pt idx="4497">
                  <c:v>3</c:v>
                </c:pt>
                <c:pt idx="4498">
                  <c:v>6</c:v>
                </c:pt>
                <c:pt idx="4499">
                  <c:v>4</c:v>
                </c:pt>
                <c:pt idx="4500">
                  <c:v>3</c:v>
                </c:pt>
                <c:pt idx="4501">
                  <c:v>1</c:v>
                </c:pt>
                <c:pt idx="4502">
                  <c:v>7</c:v>
                </c:pt>
                <c:pt idx="4503">
                  <c:v>2</c:v>
                </c:pt>
                <c:pt idx="4504">
                  <c:v>4</c:v>
                </c:pt>
                <c:pt idx="4505">
                  <c:v>4</c:v>
                </c:pt>
                <c:pt idx="4506">
                  <c:v>5</c:v>
                </c:pt>
                <c:pt idx="4507">
                  <c:v>5</c:v>
                </c:pt>
                <c:pt idx="4508">
                  <c:v>3</c:v>
                </c:pt>
                <c:pt idx="4509">
                  <c:v>2</c:v>
                </c:pt>
                <c:pt idx="4510">
                  <c:v>4</c:v>
                </c:pt>
                <c:pt idx="4511">
                  <c:v>0</c:v>
                </c:pt>
                <c:pt idx="4512">
                  <c:v>7</c:v>
                </c:pt>
                <c:pt idx="4513">
                  <c:v>5</c:v>
                </c:pt>
                <c:pt idx="4514">
                  <c:v>4</c:v>
                </c:pt>
                <c:pt idx="4515">
                  <c:v>5</c:v>
                </c:pt>
                <c:pt idx="4516">
                  <c:v>4</c:v>
                </c:pt>
                <c:pt idx="4517">
                  <c:v>1</c:v>
                </c:pt>
                <c:pt idx="4518">
                  <c:v>4</c:v>
                </c:pt>
                <c:pt idx="4519">
                  <c:v>3</c:v>
                </c:pt>
                <c:pt idx="4520">
                  <c:v>3</c:v>
                </c:pt>
                <c:pt idx="4521">
                  <c:v>3</c:v>
                </c:pt>
                <c:pt idx="4522">
                  <c:v>3</c:v>
                </c:pt>
                <c:pt idx="4523">
                  <c:v>5</c:v>
                </c:pt>
                <c:pt idx="4524">
                  <c:v>6</c:v>
                </c:pt>
                <c:pt idx="4525">
                  <c:v>4</c:v>
                </c:pt>
                <c:pt idx="4526">
                  <c:v>2</c:v>
                </c:pt>
                <c:pt idx="4527">
                  <c:v>3</c:v>
                </c:pt>
                <c:pt idx="4528">
                  <c:v>1</c:v>
                </c:pt>
                <c:pt idx="4529">
                  <c:v>4</c:v>
                </c:pt>
                <c:pt idx="4530">
                  <c:v>4</c:v>
                </c:pt>
                <c:pt idx="4531">
                  <c:v>4</c:v>
                </c:pt>
                <c:pt idx="4532">
                  <c:v>8</c:v>
                </c:pt>
                <c:pt idx="4533">
                  <c:v>5</c:v>
                </c:pt>
                <c:pt idx="4534">
                  <c:v>6</c:v>
                </c:pt>
                <c:pt idx="4535">
                  <c:v>11</c:v>
                </c:pt>
                <c:pt idx="4536">
                  <c:v>5</c:v>
                </c:pt>
                <c:pt idx="4537">
                  <c:v>2</c:v>
                </c:pt>
                <c:pt idx="4538">
                  <c:v>6</c:v>
                </c:pt>
                <c:pt idx="4539">
                  <c:v>9</c:v>
                </c:pt>
                <c:pt idx="4540">
                  <c:v>4</c:v>
                </c:pt>
                <c:pt idx="4541">
                  <c:v>3</c:v>
                </c:pt>
                <c:pt idx="4542">
                  <c:v>7</c:v>
                </c:pt>
                <c:pt idx="4543">
                  <c:v>5</c:v>
                </c:pt>
                <c:pt idx="4544">
                  <c:v>3</c:v>
                </c:pt>
                <c:pt idx="4545">
                  <c:v>7</c:v>
                </c:pt>
                <c:pt idx="4546">
                  <c:v>6</c:v>
                </c:pt>
                <c:pt idx="4547">
                  <c:v>8</c:v>
                </c:pt>
                <c:pt idx="4548">
                  <c:v>4</c:v>
                </c:pt>
                <c:pt idx="4549">
                  <c:v>6</c:v>
                </c:pt>
                <c:pt idx="4550">
                  <c:v>1</c:v>
                </c:pt>
                <c:pt idx="4551">
                  <c:v>3</c:v>
                </c:pt>
                <c:pt idx="4552">
                  <c:v>3</c:v>
                </c:pt>
                <c:pt idx="4553">
                  <c:v>3</c:v>
                </c:pt>
                <c:pt idx="4554">
                  <c:v>7</c:v>
                </c:pt>
                <c:pt idx="4555">
                  <c:v>3</c:v>
                </c:pt>
                <c:pt idx="4556">
                  <c:v>4</c:v>
                </c:pt>
                <c:pt idx="4557">
                  <c:v>5</c:v>
                </c:pt>
                <c:pt idx="4558">
                  <c:v>2</c:v>
                </c:pt>
                <c:pt idx="4559">
                  <c:v>3</c:v>
                </c:pt>
                <c:pt idx="4560">
                  <c:v>3</c:v>
                </c:pt>
                <c:pt idx="4561">
                  <c:v>3</c:v>
                </c:pt>
                <c:pt idx="4562">
                  <c:v>7</c:v>
                </c:pt>
                <c:pt idx="4563">
                  <c:v>4</c:v>
                </c:pt>
                <c:pt idx="4564">
                  <c:v>1</c:v>
                </c:pt>
                <c:pt idx="4565">
                  <c:v>7</c:v>
                </c:pt>
                <c:pt idx="4566">
                  <c:v>7</c:v>
                </c:pt>
                <c:pt idx="4567">
                  <c:v>4</c:v>
                </c:pt>
                <c:pt idx="4568">
                  <c:v>3</c:v>
                </c:pt>
                <c:pt idx="4569">
                  <c:v>2</c:v>
                </c:pt>
                <c:pt idx="4570">
                  <c:v>3</c:v>
                </c:pt>
                <c:pt idx="4571">
                  <c:v>3</c:v>
                </c:pt>
                <c:pt idx="4572">
                  <c:v>1</c:v>
                </c:pt>
                <c:pt idx="4573">
                  <c:v>7</c:v>
                </c:pt>
                <c:pt idx="4574">
                  <c:v>6</c:v>
                </c:pt>
                <c:pt idx="4575">
                  <c:v>3</c:v>
                </c:pt>
                <c:pt idx="4576">
                  <c:v>3</c:v>
                </c:pt>
                <c:pt idx="4577">
                  <c:v>5</c:v>
                </c:pt>
                <c:pt idx="4578">
                  <c:v>4</c:v>
                </c:pt>
                <c:pt idx="4579">
                  <c:v>4</c:v>
                </c:pt>
                <c:pt idx="4580">
                  <c:v>4</c:v>
                </c:pt>
                <c:pt idx="4581">
                  <c:v>8</c:v>
                </c:pt>
                <c:pt idx="4582">
                  <c:v>4</c:v>
                </c:pt>
                <c:pt idx="4583">
                  <c:v>5</c:v>
                </c:pt>
                <c:pt idx="4584">
                  <c:v>5</c:v>
                </c:pt>
                <c:pt idx="4585">
                  <c:v>3</c:v>
                </c:pt>
                <c:pt idx="4586">
                  <c:v>1</c:v>
                </c:pt>
                <c:pt idx="4587">
                  <c:v>2</c:v>
                </c:pt>
                <c:pt idx="4588">
                  <c:v>4</c:v>
                </c:pt>
                <c:pt idx="4589">
                  <c:v>2</c:v>
                </c:pt>
                <c:pt idx="4590">
                  <c:v>2</c:v>
                </c:pt>
                <c:pt idx="4591">
                  <c:v>4</c:v>
                </c:pt>
                <c:pt idx="4592">
                  <c:v>7</c:v>
                </c:pt>
                <c:pt idx="4593">
                  <c:v>2</c:v>
                </c:pt>
                <c:pt idx="4594">
                  <c:v>4</c:v>
                </c:pt>
                <c:pt idx="4595">
                  <c:v>5</c:v>
                </c:pt>
                <c:pt idx="4596">
                  <c:v>3</c:v>
                </c:pt>
                <c:pt idx="4597">
                  <c:v>2</c:v>
                </c:pt>
                <c:pt idx="4598">
                  <c:v>2</c:v>
                </c:pt>
                <c:pt idx="4599">
                  <c:v>5</c:v>
                </c:pt>
                <c:pt idx="4600">
                  <c:v>4</c:v>
                </c:pt>
                <c:pt idx="4601">
                  <c:v>3</c:v>
                </c:pt>
                <c:pt idx="4602">
                  <c:v>5</c:v>
                </c:pt>
                <c:pt idx="4603">
                  <c:v>3</c:v>
                </c:pt>
                <c:pt idx="4604">
                  <c:v>5</c:v>
                </c:pt>
                <c:pt idx="4605">
                  <c:v>6</c:v>
                </c:pt>
                <c:pt idx="4606">
                  <c:v>2</c:v>
                </c:pt>
                <c:pt idx="4607">
                  <c:v>4</c:v>
                </c:pt>
                <c:pt idx="4608">
                  <c:v>2</c:v>
                </c:pt>
                <c:pt idx="4609">
                  <c:v>5</c:v>
                </c:pt>
                <c:pt idx="4610">
                  <c:v>4</c:v>
                </c:pt>
                <c:pt idx="4611">
                  <c:v>4</c:v>
                </c:pt>
                <c:pt idx="4612">
                  <c:v>5</c:v>
                </c:pt>
                <c:pt idx="4613">
                  <c:v>1</c:v>
                </c:pt>
                <c:pt idx="4614">
                  <c:v>2</c:v>
                </c:pt>
                <c:pt idx="4615">
                  <c:v>5</c:v>
                </c:pt>
                <c:pt idx="4616">
                  <c:v>6</c:v>
                </c:pt>
                <c:pt idx="4617">
                  <c:v>4</c:v>
                </c:pt>
                <c:pt idx="4618">
                  <c:v>2</c:v>
                </c:pt>
                <c:pt idx="4619">
                  <c:v>2</c:v>
                </c:pt>
                <c:pt idx="4620">
                  <c:v>2</c:v>
                </c:pt>
                <c:pt idx="4621">
                  <c:v>6</c:v>
                </c:pt>
                <c:pt idx="4622">
                  <c:v>4</c:v>
                </c:pt>
                <c:pt idx="4623">
                  <c:v>3</c:v>
                </c:pt>
                <c:pt idx="4624">
                  <c:v>3</c:v>
                </c:pt>
                <c:pt idx="4625">
                  <c:v>5</c:v>
                </c:pt>
                <c:pt idx="4626">
                  <c:v>2</c:v>
                </c:pt>
                <c:pt idx="4627">
                  <c:v>5</c:v>
                </c:pt>
                <c:pt idx="4628">
                  <c:v>4</c:v>
                </c:pt>
                <c:pt idx="4629">
                  <c:v>7</c:v>
                </c:pt>
                <c:pt idx="4630">
                  <c:v>2</c:v>
                </c:pt>
                <c:pt idx="4631">
                  <c:v>2</c:v>
                </c:pt>
                <c:pt idx="4632">
                  <c:v>4</c:v>
                </c:pt>
                <c:pt idx="4633">
                  <c:v>4</c:v>
                </c:pt>
                <c:pt idx="4634">
                  <c:v>7</c:v>
                </c:pt>
                <c:pt idx="4635">
                  <c:v>6</c:v>
                </c:pt>
                <c:pt idx="4636">
                  <c:v>7</c:v>
                </c:pt>
                <c:pt idx="4637">
                  <c:v>5</c:v>
                </c:pt>
                <c:pt idx="4638">
                  <c:v>1</c:v>
                </c:pt>
                <c:pt idx="4639">
                  <c:v>2</c:v>
                </c:pt>
                <c:pt idx="4640">
                  <c:v>4</c:v>
                </c:pt>
                <c:pt idx="4641">
                  <c:v>2</c:v>
                </c:pt>
                <c:pt idx="4642">
                  <c:v>5</c:v>
                </c:pt>
                <c:pt idx="4643">
                  <c:v>2</c:v>
                </c:pt>
                <c:pt idx="4644">
                  <c:v>2</c:v>
                </c:pt>
                <c:pt idx="4645">
                  <c:v>4</c:v>
                </c:pt>
                <c:pt idx="4646">
                  <c:v>2</c:v>
                </c:pt>
                <c:pt idx="4647">
                  <c:v>4</c:v>
                </c:pt>
                <c:pt idx="4648">
                  <c:v>5</c:v>
                </c:pt>
                <c:pt idx="4649">
                  <c:v>2</c:v>
                </c:pt>
                <c:pt idx="4650">
                  <c:v>6</c:v>
                </c:pt>
                <c:pt idx="4651">
                  <c:v>3</c:v>
                </c:pt>
                <c:pt idx="4652">
                  <c:v>2</c:v>
                </c:pt>
                <c:pt idx="4653">
                  <c:v>7</c:v>
                </c:pt>
                <c:pt idx="4654">
                  <c:v>7</c:v>
                </c:pt>
                <c:pt idx="4655">
                  <c:v>4</c:v>
                </c:pt>
                <c:pt idx="4656">
                  <c:v>4</c:v>
                </c:pt>
                <c:pt idx="4657">
                  <c:v>2</c:v>
                </c:pt>
                <c:pt idx="4658">
                  <c:v>1</c:v>
                </c:pt>
                <c:pt idx="4659">
                  <c:v>3</c:v>
                </c:pt>
                <c:pt idx="4660">
                  <c:v>4</c:v>
                </c:pt>
                <c:pt idx="4661">
                  <c:v>4</c:v>
                </c:pt>
                <c:pt idx="4662">
                  <c:v>1</c:v>
                </c:pt>
                <c:pt idx="4663">
                  <c:v>4</c:v>
                </c:pt>
                <c:pt idx="4664">
                  <c:v>3</c:v>
                </c:pt>
                <c:pt idx="4665">
                  <c:v>3</c:v>
                </c:pt>
                <c:pt idx="4666">
                  <c:v>3</c:v>
                </c:pt>
                <c:pt idx="4667">
                  <c:v>4</c:v>
                </c:pt>
                <c:pt idx="4668">
                  <c:v>3</c:v>
                </c:pt>
                <c:pt idx="4669">
                  <c:v>6</c:v>
                </c:pt>
                <c:pt idx="4670">
                  <c:v>3</c:v>
                </c:pt>
                <c:pt idx="4671">
                  <c:v>7</c:v>
                </c:pt>
                <c:pt idx="4672">
                  <c:v>7</c:v>
                </c:pt>
                <c:pt idx="4673">
                  <c:v>4</c:v>
                </c:pt>
                <c:pt idx="4674">
                  <c:v>3</c:v>
                </c:pt>
                <c:pt idx="4675">
                  <c:v>8</c:v>
                </c:pt>
                <c:pt idx="4676">
                  <c:v>4</c:v>
                </c:pt>
                <c:pt idx="4677">
                  <c:v>3</c:v>
                </c:pt>
                <c:pt idx="4678">
                  <c:v>2</c:v>
                </c:pt>
                <c:pt idx="4679">
                  <c:v>3</c:v>
                </c:pt>
                <c:pt idx="4680">
                  <c:v>5</c:v>
                </c:pt>
                <c:pt idx="4681">
                  <c:v>2</c:v>
                </c:pt>
                <c:pt idx="4682">
                  <c:v>3</c:v>
                </c:pt>
                <c:pt idx="4683">
                  <c:v>6</c:v>
                </c:pt>
                <c:pt idx="4684">
                  <c:v>5</c:v>
                </c:pt>
                <c:pt idx="4685">
                  <c:v>3</c:v>
                </c:pt>
                <c:pt idx="4686">
                  <c:v>5</c:v>
                </c:pt>
                <c:pt idx="4687">
                  <c:v>2</c:v>
                </c:pt>
                <c:pt idx="4688">
                  <c:v>1</c:v>
                </c:pt>
                <c:pt idx="4689">
                  <c:v>6</c:v>
                </c:pt>
                <c:pt idx="4690">
                  <c:v>0</c:v>
                </c:pt>
                <c:pt idx="4691">
                  <c:v>4</c:v>
                </c:pt>
                <c:pt idx="4692">
                  <c:v>5</c:v>
                </c:pt>
                <c:pt idx="4693">
                  <c:v>5</c:v>
                </c:pt>
                <c:pt idx="4694">
                  <c:v>5</c:v>
                </c:pt>
                <c:pt idx="4695">
                  <c:v>5</c:v>
                </c:pt>
                <c:pt idx="4696">
                  <c:v>7</c:v>
                </c:pt>
                <c:pt idx="4697">
                  <c:v>3</c:v>
                </c:pt>
                <c:pt idx="4698">
                  <c:v>2</c:v>
                </c:pt>
                <c:pt idx="4699">
                  <c:v>3</c:v>
                </c:pt>
                <c:pt idx="4700">
                  <c:v>6</c:v>
                </c:pt>
                <c:pt idx="4701">
                  <c:v>2</c:v>
                </c:pt>
                <c:pt idx="4702">
                  <c:v>5</c:v>
                </c:pt>
                <c:pt idx="4703">
                  <c:v>6</c:v>
                </c:pt>
                <c:pt idx="4704">
                  <c:v>1</c:v>
                </c:pt>
                <c:pt idx="4705">
                  <c:v>3</c:v>
                </c:pt>
                <c:pt idx="4706">
                  <c:v>3</c:v>
                </c:pt>
                <c:pt idx="4707">
                  <c:v>6</c:v>
                </c:pt>
                <c:pt idx="4708">
                  <c:v>3</c:v>
                </c:pt>
                <c:pt idx="4709">
                  <c:v>5</c:v>
                </c:pt>
                <c:pt idx="4710">
                  <c:v>6</c:v>
                </c:pt>
                <c:pt idx="4711">
                  <c:v>5</c:v>
                </c:pt>
                <c:pt idx="4712">
                  <c:v>3</c:v>
                </c:pt>
                <c:pt idx="4713">
                  <c:v>5</c:v>
                </c:pt>
                <c:pt idx="4714">
                  <c:v>3</c:v>
                </c:pt>
                <c:pt idx="4715">
                  <c:v>4</c:v>
                </c:pt>
                <c:pt idx="4716">
                  <c:v>6</c:v>
                </c:pt>
                <c:pt idx="4717">
                  <c:v>3</c:v>
                </c:pt>
                <c:pt idx="4718">
                  <c:v>2</c:v>
                </c:pt>
                <c:pt idx="4719">
                  <c:v>1</c:v>
                </c:pt>
                <c:pt idx="4720">
                  <c:v>6</c:v>
                </c:pt>
                <c:pt idx="4721">
                  <c:v>3</c:v>
                </c:pt>
                <c:pt idx="4722">
                  <c:v>1</c:v>
                </c:pt>
                <c:pt idx="4723">
                  <c:v>6</c:v>
                </c:pt>
                <c:pt idx="4724">
                  <c:v>6</c:v>
                </c:pt>
                <c:pt idx="4725">
                  <c:v>3</c:v>
                </c:pt>
                <c:pt idx="4726">
                  <c:v>3</c:v>
                </c:pt>
                <c:pt idx="4727">
                  <c:v>7</c:v>
                </c:pt>
                <c:pt idx="4728">
                  <c:v>2</c:v>
                </c:pt>
                <c:pt idx="4729">
                  <c:v>2</c:v>
                </c:pt>
                <c:pt idx="4730">
                  <c:v>4</c:v>
                </c:pt>
                <c:pt idx="4731">
                  <c:v>7</c:v>
                </c:pt>
                <c:pt idx="4732">
                  <c:v>4</c:v>
                </c:pt>
                <c:pt idx="4733">
                  <c:v>5</c:v>
                </c:pt>
                <c:pt idx="4734">
                  <c:v>5</c:v>
                </c:pt>
                <c:pt idx="4735">
                  <c:v>1</c:v>
                </c:pt>
                <c:pt idx="4736">
                  <c:v>4</c:v>
                </c:pt>
                <c:pt idx="4737">
                  <c:v>5</c:v>
                </c:pt>
                <c:pt idx="4738">
                  <c:v>4</c:v>
                </c:pt>
                <c:pt idx="4739">
                  <c:v>1</c:v>
                </c:pt>
                <c:pt idx="4740">
                  <c:v>4</c:v>
                </c:pt>
                <c:pt idx="4741">
                  <c:v>4</c:v>
                </c:pt>
                <c:pt idx="4742">
                  <c:v>8</c:v>
                </c:pt>
                <c:pt idx="4743">
                  <c:v>5</c:v>
                </c:pt>
                <c:pt idx="4744">
                  <c:v>5</c:v>
                </c:pt>
                <c:pt idx="4745">
                  <c:v>5</c:v>
                </c:pt>
                <c:pt idx="4746">
                  <c:v>5</c:v>
                </c:pt>
                <c:pt idx="4747">
                  <c:v>4</c:v>
                </c:pt>
                <c:pt idx="4748">
                  <c:v>4</c:v>
                </c:pt>
                <c:pt idx="4749">
                  <c:v>4</c:v>
                </c:pt>
                <c:pt idx="4750">
                  <c:v>2</c:v>
                </c:pt>
                <c:pt idx="4751">
                  <c:v>3</c:v>
                </c:pt>
                <c:pt idx="4752">
                  <c:v>0</c:v>
                </c:pt>
                <c:pt idx="4753">
                  <c:v>6</c:v>
                </c:pt>
                <c:pt idx="4754">
                  <c:v>3</c:v>
                </c:pt>
                <c:pt idx="4755">
                  <c:v>4</c:v>
                </c:pt>
                <c:pt idx="4756">
                  <c:v>3</c:v>
                </c:pt>
                <c:pt idx="4757">
                  <c:v>2</c:v>
                </c:pt>
                <c:pt idx="4758">
                  <c:v>4</c:v>
                </c:pt>
                <c:pt idx="4759">
                  <c:v>10</c:v>
                </c:pt>
                <c:pt idx="4760">
                  <c:v>6</c:v>
                </c:pt>
                <c:pt idx="4761">
                  <c:v>1</c:v>
                </c:pt>
                <c:pt idx="4762">
                  <c:v>5</c:v>
                </c:pt>
                <c:pt idx="4763">
                  <c:v>6</c:v>
                </c:pt>
                <c:pt idx="4764">
                  <c:v>7</c:v>
                </c:pt>
                <c:pt idx="4765">
                  <c:v>5</c:v>
                </c:pt>
                <c:pt idx="4766">
                  <c:v>2</c:v>
                </c:pt>
                <c:pt idx="4767">
                  <c:v>3</c:v>
                </c:pt>
                <c:pt idx="4768">
                  <c:v>6</c:v>
                </c:pt>
                <c:pt idx="4769">
                  <c:v>6</c:v>
                </c:pt>
                <c:pt idx="4770">
                  <c:v>2</c:v>
                </c:pt>
                <c:pt idx="4771">
                  <c:v>4</c:v>
                </c:pt>
                <c:pt idx="4772">
                  <c:v>7</c:v>
                </c:pt>
                <c:pt idx="4773">
                  <c:v>4</c:v>
                </c:pt>
                <c:pt idx="4774">
                  <c:v>7</c:v>
                </c:pt>
                <c:pt idx="4775">
                  <c:v>4</c:v>
                </c:pt>
                <c:pt idx="4776">
                  <c:v>4</c:v>
                </c:pt>
                <c:pt idx="4777">
                  <c:v>3</c:v>
                </c:pt>
                <c:pt idx="4778">
                  <c:v>1</c:v>
                </c:pt>
                <c:pt idx="4779">
                  <c:v>2</c:v>
                </c:pt>
                <c:pt idx="4780">
                  <c:v>0</c:v>
                </c:pt>
                <c:pt idx="4781">
                  <c:v>5</c:v>
                </c:pt>
                <c:pt idx="4782">
                  <c:v>4</c:v>
                </c:pt>
                <c:pt idx="4783">
                  <c:v>1</c:v>
                </c:pt>
                <c:pt idx="4784">
                  <c:v>5</c:v>
                </c:pt>
                <c:pt idx="4785">
                  <c:v>8</c:v>
                </c:pt>
                <c:pt idx="4786">
                  <c:v>3</c:v>
                </c:pt>
                <c:pt idx="4787">
                  <c:v>5</c:v>
                </c:pt>
                <c:pt idx="4788">
                  <c:v>1</c:v>
                </c:pt>
                <c:pt idx="4789">
                  <c:v>0</c:v>
                </c:pt>
                <c:pt idx="4790">
                  <c:v>1</c:v>
                </c:pt>
                <c:pt idx="4791">
                  <c:v>5</c:v>
                </c:pt>
                <c:pt idx="4792">
                  <c:v>5</c:v>
                </c:pt>
                <c:pt idx="4793">
                  <c:v>3</c:v>
                </c:pt>
                <c:pt idx="4794">
                  <c:v>2</c:v>
                </c:pt>
                <c:pt idx="4795">
                  <c:v>2</c:v>
                </c:pt>
                <c:pt idx="4796">
                  <c:v>4</c:v>
                </c:pt>
                <c:pt idx="4797">
                  <c:v>3</c:v>
                </c:pt>
                <c:pt idx="4798">
                  <c:v>4</c:v>
                </c:pt>
                <c:pt idx="4799">
                  <c:v>9</c:v>
                </c:pt>
                <c:pt idx="4800">
                  <c:v>8</c:v>
                </c:pt>
                <c:pt idx="4801">
                  <c:v>3</c:v>
                </c:pt>
                <c:pt idx="4802">
                  <c:v>8</c:v>
                </c:pt>
                <c:pt idx="4803">
                  <c:v>4</c:v>
                </c:pt>
                <c:pt idx="4804">
                  <c:v>0</c:v>
                </c:pt>
                <c:pt idx="4805">
                  <c:v>1</c:v>
                </c:pt>
                <c:pt idx="4806">
                  <c:v>6</c:v>
                </c:pt>
                <c:pt idx="4807">
                  <c:v>4</c:v>
                </c:pt>
                <c:pt idx="4808">
                  <c:v>4</c:v>
                </c:pt>
                <c:pt idx="4809">
                  <c:v>1</c:v>
                </c:pt>
                <c:pt idx="4810">
                  <c:v>5</c:v>
                </c:pt>
                <c:pt idx="4811">
                  <c:v>5</c:v>
                </c:pt>
                <c:pt idx="4812">
                  <c:v>2</c:v>
                </c:pt>
                <c:pt idx="4813">
                  <c:v>2</c:v>
                </c:pt>
                <c:pt idx="4814">
                  <c:v>4</c:v>
                </c:pt>
                <c:pt idx="4815">
                  <c:v>4</c:v>
                </c:pt>
                <c:pt idx="4816">
                  <c:v>4</c:v>
                </c:pt>
                <c:pt idx="4817">
                  <c:v>0</c:v>
                </c:pt>
                <c:pt idx="4818">
                  <c:v>4</c:v>
                </c:pt>
                <c:pt idx="4819">
                  <c:v>3</c:v>
                </c:pt>
                <c:pt idx="4820">
                  <c:v>6</c:v>
                </c:pt>
                <c:pt idx="4821">
                  <c:v>5</c:v>
                </c:pt>
                <c:pt idx="4822">
                  <c:v>3</c:v>
                </c:pt>
                <c:pt idx="4823">
                  <c:v>2</c:v>
                </c:pt>
                <c:pt idx="4824">
                  <c:v>5</c:v>
                </c:pt>
                <c:pt idx="4825">
                  <c:v>6</c:v>
                </c:pt>
                <c:pt idx="4826">
                  <c:v>5</c:v>
                </c:pt>
                <c:pt idx="4827">
                  <c:v>5</c:v>
                </c:pt>
                <c:pt idx="4828">
                  <c:v>3</c:v>
                </c:pt>
                <c:pt idx="4829">
                  <c:v>5</c:v>
                </c:pt>
                <c:pt idx="4830">
                  <c:v>4</c:v>
                </c:pt>
                <c:pt idx="4831">
                  <c:v>5</c:v>
                </c:pt>
                <c:pt idx="4832">
                  <c:v>3</c:v>
                </c:pt>
                <c:pt idx="4833">
                  <c:v>4</c:v>
                </c:pt>
                <c:pt idx="4834">
                  <c:v>5</c:v>
                </c:pt>
                <c:pt idx="4835">
                  <c:v>2</c:v>
                </c:pt>
                <c:pt idx="4836">
                  <c:v>2</c:v>
                </c:pt>
                <c:pt idx="4837">
                  <c:v>3</c:v>
                </c:pt>
                <c:pt idx="4838">
                  <c:v>2</c:v>
                </c:pt>
                <c:pt idx="4839">
                  <c:v>1</c:v>
                </c:pt>
                <c:pt idx="4840">
                  <c:v>1</c:v>
                </c:pt>
                <c:pt idx="4841">
                  <c:v>5</c:v>
                </c:pt>
                <c:pt idx="4842">
                  <c:v>4</c:v>
                </c:pt>
                <c:pt idx="4843">
                  <c:v>3</c:v>
                </c:pt>
                <c:pt idx="4844">
                  <c:v>2</c:v>
                </c:pt>
                <c:pt idx="4845">
                  <c:v>4</c:v>
                </c:pt>
                <c:pt idx="4846">
                  <c:v>6</c:v>
                </c:pt>
                <c:pt idx="4847">
                  <c:v>5</c:v>
                </c:pt>
                <c:pt idx="4848">
                  <c:v>2</c:v>
                </c:pt>
                <c:pt idx="4849">
                  <c:v>6</c:v>
                </c:pt>
                <c:pt idx="4850">
                  <c:v>1</c:v>
                </c:pt>
                <c:pt idx="4851">
                  <c:v>1</c:v>
                </c:pt>
                <c:pt idx="4852">
                  <c:v>5</c:v>
                </c:pt>
                <c:pt idx="4853">
                  <c:v>4</c:v>
                </c:pt>
                <c:pt idx="4854">
                  <c:v>4</c:v>
                </c:pt>
                <c:pt idx="4855">
                  <c:v>7</c:v>
                </c:pt>
                <c:pt idx="4856">
                  <c:v>4</c:v>
                </c:pt>
                <c:pt idx="4857">
                  <c:v>4</c:v>
                </c:pt>
                <c:pt idx="4858">
                  <c:v>8</c:v>
                </c:pt>
                <c:pt idx="4859">
                  <c:v>5</c:v>
                </c:pt>
                <c:pt idx="4860">
                  <c:v>4</c:v>
                </c:pt>
                <c:pt idx="4861">
                  <c:v>5</c:v>
                </c:pt>
                <c:pt idx="4862">
                  <c:v>4</c:v>
                </c:pt>
                <c:pt idx="4863">
                  <c:v>6</c:v>
                </c:pt>
                <c:pt idx="4864">
                  <c:v>1</c:v>
                </c:pt>
                <c:pt idx="4865">
                  <c:v>2</c:v>
                </c:pt>
                <c:pt idx="4866">
                  <c:v>4</c:v>
                </c:pt>
                <c:pt idx="4867">
                  <c:v>3</c:v>
                </c:pt>
                <c:pt idx="4868">
                  <c:v>9</c:v>
                </c:pt>
                <c:pt idx="4869">
                  <c:v>3</c:v>
                </c:pt>
                <c:pt idx="4870">
                  <c:v>3</c:v>
                </c:pt>
                <c:pt idx="4871">
                  <c:v>8</c:v>
                </c:pt>
                <c:pt idx="4872">
                  <c:v>4</c:v>
                </c:pt>
                <c:pt idx="4873">
                  <c:v>6</c:v>
                </c:pt>
                <c:pt idx="4874">
                  <c:v>4</c:v>
                </c:pt>
                <c:pt idx="4875">
                  <c:v>1</c:v>
                </c:pt>
                <c:pt idx="4876">
                  <c:v>6</c:v>
                </c:pt>
                <c:pt idx="4877">
                  <c:v>3</c:v>
                </c:pt>
                <c:pt idx="4878">
                  <c:v>6</c:v>
                </c:pt>
                <c:pt idx="4879">
                  <c:v>3</c:v>
                </c:pt>
                <c:pt idx="4880">
                  <c:v>5</c:v>
                </c:pt>
                <c:pt idx="4881">
                  <c:v>5</c:v>
                </c:pt>
                <c:pt idx="4882">
                  <c:v>5</c:v>
                </c:pt>
                <c:pt idx="4883">
                  <c:v>4</c:v>
                </c:pt>
                <c:pt idx="4884">
                  <c:v>4</c:v>
                </c:pt>
                <c:pt idx="4885">
                  <c:v>4</c:v>
                </c:pt>
                <c:pt idx="4886">
                  <c:v>1</c:v>
                </c:pt>
                <c:pt idx="4887">
                  <c:v>4</c:v>
                </c:pt>
                <c:pt idx="4888">
                  <c:v>2</c:v>
                </c:pt>
                <c:pt idx="4889">
                  <c:v>3</c:v>
                </c:pt>
                <c:pt idx="4890">
                  <c:v>2</c:v>
                </c:pt>
                <c:pt idx="4891">
                  <c:v>3</c:v>
                </c:pt>
                <c:pt idx="4892">
                  <c:v>3</c:v>
                </c:pt>
                <c:pt idx="4893">
                  <c:v>6</c:v>
                </c:pt>
                <c:pt idx="4894">
                  <c:v>4</c:v>
                </c:pt>
                <c:pt idx="4895">
                  <c:v>0</c:v>
                </c:pt>
                <c:pt idx="4896">
                  <c:v>2</c:v>
                </c:pt>
                <c:pt idx="4897">
                  <c:v>5</c:v>
                </c:pt>
                <c:pt idx="4898">
                  <c:v>8</c:v>
                </c:pt>
                <c:pt idx="4899">
                  <c:v>7</c:v>
                </c:pt>
                <c:pt idx="4900">
                  <c:v>3</c:v>
                </c:pt>
                <c:pt idx="4901">
                  <c:v>3</c:v>
                </c:pt>
                <c:pt idx="4902">
                  <c:v>4</c:v>
                </c:pt>
                <c:pt idx="4903">
                  <c:v>3</c:v>
                </c:pt>
                <c:pt idx="4904">
                  <c:v>4</c:v>
                </c:pt>
                <c:pt idx="4905">
                  <c:v>5</c:v>
                </c:pt>
                <c:pt idx="4906">
                  <c:v>4</c:v>
                </c:pt>
                <c:pt idx="4907">
                  <c:v>5</c:v>
                </c:pt>
                <c:pt idx="4908">
                  <c:v>1</c:v>
                </c:pt>
                <c:pt idx="4909">
                  <c:v>3</c:v>
                </c:pt>
                <c:pt idx="4910">
                  <c:v>4</c:v>
                </c:pt>
                <c:pt idx="4911">
                  <c:v>5</c:v>
                </c:pt>
                <c:pt idx="4912">
                  <c:v>1</c:v>
                </c:pt>
                <c:pt idx="4913">
                  <c:v>7</c:v>
                </c:pt>
                <c:pt idx="4914">
                  <c:v>2</c:v>
                </c:pt>
                <c:pt idx="4915">
                  <c:v>3</c:v>
                </c:pt>
                <c:pt idx="4916">
                  <c:v>6</c:v>
                </c:pt>
                <c:pt idx="4917">
                  <c:v>3</c:v>
                </c:pt>
                <c:pt idx="4918">
                  <c:v>2</c:v>
                </c:pt>
                <c:pt idx="4919">
                  <c:v>1</c:v>
                </c:pt>
                <c:pt idx="4920">
                  <c:v>3</c:v>
                </c:pt>
                <c:pt idx="4921">
                  <c:v>3</c:v>
                </c:pt>
                <c:pt idx="4922">
                  <c:v>1</c:v>
                </c:pt>
                <c:pt idx="4923">
                  <c:v>0</c:v>
                </c:pt>
                <c:pt idx="4924">
                  <c:v>4</c:v>
                </c:pt>
                <c:pt idx="4925">
                  <c:v>1</c:v>
                </c:pt>
                <c:pt idx="4926">
                  <c:v>3</c:v>
                </c:pt>
                <c:pt idx="4927">
                  <c:v>6</c:v>
                </c:pt>
                <c:pt idx="4928">
                  <c:v>3</c:v>
                </c:pt>
                <c:pt idx="4929">
                  <c:v>3</c:v>
                </c:pt>
                <c:pt idx="4930">
                  <c:v>1</c:v>
                </c:pt>
                <c:pt idx="4931">
                  <c:v>6</c:v>
                </c:pt>
                <c:pt idx="4932">
                  <c:v>1</c:v>
                </c:pt>
                <c:pt idx="4933">
                  <c:v>4</c:v>
                </c:pt>
                <c:pt idx="4934">
                  <c:v>7</c:v>
                </c:pt>
                <c:pt idx="4935">
                  <c:v>3</c:v>
                </c:pt>
                <c:pt idx="4936">
                  <c:v>0</c:v>
                </c:pt>
                <c:pt idx="4937">
                  <c:v>2</c:v>
                </c:pt>
                <c:pt idx="4938">
                  <c:v>2</c:v>
                </c:pt>
                <c:pt idx="4939">
                  <c:v>3</c:v>
                </c:pt>
                <c:pt idx="4940">
                  <c:v>7</c:v>
                </c:pt>
                <c:pt idx="4941">
                  <c:v>6</c:v>
                </c:pt>
                <c:pt idx="4942">
                  <c:v>4</c:v>
                </c:pt>
                <c:pt idx="4943">
                  <c:v>6</c:v>
                </c:pt>
                <c:pt idx="4944">
                  <c:v>3</c:v>
                </c:pt>
                <c:pt idx="4945">
                  <c:v>5</c:v>
                </c:pt>
                <c:pt idx="4946">
                  <c:v>2</c:v>
                </c:pt>
                <c:pt idx="4947">
                  <c:v>2</c:v>
                </c:pt>
                <c:pt idx="4948">
                  <c:v>1</c:v>
                </c:pt>
                <c:pt idx="4949">
                  <c:v>6</c:v>
                </c:pt>
                <c:pt idx="4950">
                  <c:v>4</c:v>
                </c:pt>
                <c:pt idx="4951">
                  <c:v>1</c:v>
                </c:pt>
                <c:pt idx="4952">
                  <c:v>3</c:v>
                </c:pt>
                <c:pt idx="4953">
                  <c:v>2</c:v>
                </c:pt>
                <c:pt idx="4954">
                  <c:v>3</c:v>
                </c:pt>
                <c:pt idx="4955">
                  <c:v>2</c:v>
                </c:pt>
                <c:pt idx="4956">
                  <c:v>4</c:v>
                </c:pt>
                <c:pt idx="4957">
                  <c:v>3</c:v>
                </c:pt>
                <c:pt idx="4958">
                  <c:v>5</c:v>
                </c:pt>
                <c:pt idx="4959">
                  <c:v>3</c:v>
                </c:pt>
                <c:pt idx="4960">
                  <c:v>4</c:v>
                </c:pt>
                <c:pt idx="4961">
                  <c:v>3</c:v>
                </c:pt>
                <c:pt idx="4962">
                  <c:v>1</c:v>
                </c:pt>
                <c:pt idx="4963">
                  <c:v>3</c:v>
                </c:pt>
                <c:pt idx="4964">
                  <c:v>2</c:v>
                </c:pt>
                <c:pt idx="4965">
                  <c:v>6</c:v>
                </c:pt>
                <c:pt idx="4966">
                  <c:v>3</c:v>
                </c:pt>
                <c:pt idx="4967">
                  <c:v>0</c:v>
                </c:pt>
                <c:pt idx="4968">
                  <c:v>6</c:v>
                </c:pt>
                <c:pt idx="4969">
                  <c:v>3</c:v>
                </c:pt>
                <c:pt idx="4970">
                  <c:v>2</c:v>
                </c:pt>
                <c:pt idx="4971">
                  <c:v>2</c:v>
                </c:pt>
                <c:pt idx="4972">
                  <c:v>6</c:v>
                </c:pt>
                <c:pt idx="4973">
                  <c:v>4</c:v>
                </c:pt>
                <c:pt idx="4974">
                  <c:v>4</c:v>
                </c:pt>
                <c:pt idx="4975">
                  <c:v>7</c:v>
                </c:pt>
                <c:pt idx="4976">
                  <c:v>2</c:v>
                </c:pt>
                <c:pt idx="4977">
                  <c:v>3</c:v>
                </c:pt>
                <c:pt idx="4978">
                  <c:v>5</c:v>
                </c:pt>
                <c:pt idx="4979">
                  <c:v>4</c:v>
                </c:pt>
                <c:pt idx="4980">
                  <c:v>9</c:v>
                </c:pt>
                <c:pt idx="4981">
                  <c:v>4</c:v>
                </c:pt>
                <c:pt idx="4982">
                  <c:v>2</c:v>
                </c:pt>
                <c:pt idx="4983">
                  <c:v>1</c:v>
                </c:pt>
                <c:pt idx="4984">
                  <c:v>4</c:v>
                </c:pt>
                <c:pt idx="4985">
                  <c:v>5</c:v>
                </c:pt>
                <c:pt idx="4986">
                  <c:v>5</c:v>
                </c:pt>
                <c:pt idx="4987">
                  <c:v>2</c:v>
                </c:pt>
                <c:pt idx="4988">
                  <c:v>5</c:v>
                </c:pt>
                <c:pt idx="4989">
                  <c:v>2</c:v>
                </c:pt>
                <c:pt idx="4990">
                  <c:v>3</c:v>
                </c:pt>
                <c:pt idx="4991">
                  <c:v>3</c:v>
                </c:pt>
                <c:pt idx="4992">
                  <c:v>5</c:v>
                </c:pt>
                <c:pt idx="4993">
                  <c:v>5</c:v>
                </c:pt>
                <c:pt idx="4994">
                  <c:v>8</c:v>
                </c:pt>
                <c:pt idx="4995">
                  <c:v>5</c:v>
                </c:pt>
                <c:pt idx="4996">
                  <c:v>5</c:v>
                </c:pt>
                <c:pt idx="4997">
                  <c:v>3</c:v>
                </c:pt>
                <c:pt idx="4998">
                  <c:v>4</c:v>
                </c:pt>
                <c:pt idx="4999">
                  <c:v>3</c:v>
                </c:pt>
                <c:pt idx="5000">
                  <c:v>4</c:v>
                </c:pt>
                <c:pt idx="5001">
                  <c:v>3</c:v>
                </c:pt>
                <c:pt idx="5002">
                  <c:v>3</c:v>
                </c:pt>
                <c:pt idx="5003">
                  <c:v>3</c:v>
                </c:pt>
                <c:pt idx="5004">
                  <c:v>7</c:v>
                </c:pt>
                <c:pt idx="5005">
                  <c:v>5</c:v>
                </c:pt>
                <c:pt idx="5006">
                  <c:v>3</c:v>
                </c:pt>
                <c:pt idx="5007">
                  <c:v>3</c:v>
                </c:pt>
                <c:pt idx="5008">
                  <c:v>5</c:v>
                </c:pt>
                <c:pt idx="5009">
                  <c:v>1</c:v>
                </c:pt>
                <c:pt idx="5010">
                  <c:v>7</c:v>
                </c:pt>
                <c:pt idx="5011">
                  <c:v>3</c:v>
                </c:pt>
                <c:pt idx="5012">
                  <c:v>4</c:v>
                </c:pt>
                <c:pt idx="5013">
                  <c:v>3</c:v>
                </c:pt>
                <c:pt idx="5014">
                  <c:v>5</c:v>
                </c:pt>
                <c:pt idx="5015">
                  <c:v>9</c:v>
                </c:pt>
                <c:pt idx="5016">
                  <c:v>2</c:v>
                </c:pt>
                <c:pt idx="5017">
                  <c:v>2</c:v>
                </c:pt>
                <c:pt idx="5018">
                  <c:v>4</c:v>
                </c:pt>
                <c:pt idx="5019">
                  <c:v>6</c:v>
                </c:pt>
                <c:pt idx="5020">
                  <c:v>3</c:v>
                </c:pt>
                <c:pt idx="5021">
                  <c:v>3</c:v>
                </c:pt>
                <c:pt idx="5022">
                  <c:v>1</c:v>
                </c:pt>
                <c:pt idx="5023">
                  <c:v>4</c:v>
                </c:pt>
                <c:pt idx="5024">
                  <c:v>2</c:v>
                </c:pt>
                <c:pt idx="5025">
                  <c:v>7</c:v>
                </c:pt>
                <c:pt idx="5026">
                  <c:v>2</c:v>
                </c:pt>
                <c:pt idx="5027">
                  <c:v>2</c:v>
                </c:pt>
                <c:pt idx="5028">
                  <c:v>4</c:v>
                </c:pt>
                <c:pt idx="5029">
                  <c:v>1</c:v>
                </c:pt>
                <c:pt idx="5030">
                  <c:v>6</c:v>
                </c:pt>
                <c:pt idx="5031">
                  <c:v>6</c:v>
                </c:pt>
                <c:pt idx="5032">
                  <c:v>6</c:v>
                </c:pt>
                <c:pt idx="5033">
                  <c:v>5</c:v>
                </c:pt>
                <c:pt idx="5034">
                  <c:v>3</c:v>
                </c:pt>
                <c:pt idx="5035">
                  <c:v>2</c:v>
                </c:pt>
                <c:pt idx="5036">
                  <c:v>3</c:v>
                </c:pt>
                <c:pt idx="5037">
                  <c:v>2</c:v>
                </c:pt>
                <c:pt idx="5038">
                  <c:v>1</c:v>
                </c:pt>
                <c:pt idx="5039">
                  <c:v>4</c:v>
                </c:pt>
                <c:pt idx="5040">
                  <c:v>7</c:v>
                </c:pt>
                <c:pt idx="5041">
                  <c:v>5</c:v>
                </c:pt>
                <c:pt idx="5042">
                  <c:v>1</c:v>
                </c:pt>
                <c:pt idx="5043">
                  <c:v>3</c:v>
                </c:pt>
                <c:pt idx="5044">
                  <c:v>5</c:v>
                </c:pt>
                <c:pt idx="5045">
                  <c:v>4</c:v>
                </c:pt>
                <c:pt idx="5046">
                  <c:v>5</c:v>
                </c:pt>
                <c:pt idx="5047">
                  <c:v>5</c:v>
                </c:pt>
                <c:pt idx="5048">
                  <c:v>4</c:v>
                </c:pt>
                <c:pt idx="5049">
                  <c:v>4</c:v>
                </c:pt>
                <c:pt idx="5050">
                  <c:v>2</c:v>
                </c:pt>
                <c:pt idx="5051">
                  <c:v>1</c:v>
                </c:pt>
                <c:pt idx="5052">
                  <c:v>3</c:v>
                </c:pt>
                <c:pt idx="5053">
                  <c:v>2</c:v>
                </c:pt>
                <c:pt idx="5054">
                  <c:v>6</c:v>
                </c:pt>
                <c:pt idx="5055">
                  <c:v>3</c:v>
                </c:pt>
                <c:pt idx="5056">
                  <c:v>1</c:v>
                </c:pt>
                <c:pt idx="5057">
                  <c:v>1</c:v>
                </c:pt>
                <c:pt idx="5058">
                  <c:v>1</c:v>
                </c:pt>
                <c:pt idx="5059">
                  <c:v>6</c:v>
                </c:pt>
                <c:pt idx="5060">
                  <c:v>2</c:v>
                </c:pt>
                <c:pt idx="5061">
                  <c:v>3</c:v>
                </c:pt>
                <c:pt idx="5062">
                  <c:v>2</c:v>
                </c:pt>
                <c:pt idx="5063">
                  <c:v>3</c:v>
                </c:pt>
                <c:pt idx="5064">
                  <c:v>3</c:v>
                </c:pt>
                <c:pt idx="5065">
                  <c:v>2</c:v>
                </c:pt>
                <c:pt idx="5066">
                  <c:v>2</c:v>
                </c:pt>
                <c:pt idx="5067">
                  <c:v>3</c:v>
                </c:pt>
                <c:pt idx="5068">
                  <c:v>4</c:v>
                </c:pt>
                <c:pt idx="5069">
                  <c:v>2</c:v>
                </c:pt>
                <c:pt idx="5070">
                  <c:v>10</c:v>
                </c:pt>
                <c:pt idx="5071">
                  <c:v>3</c:v>
                </c:pt>
                <c:pt idx="5072">
                  <c:v>4</c:v>
                </c:pt>
                <c:pt idx="5073">
                  <c:v>1</c:v>
                </c:pt>
                <c:pt idx="5074">
                  <c:v>0</c:v>
                </c:pt>
                <c:pt idx="5075">
                  <c:v>5</c:v>
                </c:pt>
                <c:pt idx="5076">
                  <c:v>5</c:v>
                </c:pt>
                <c:pt idx="5077">
                  <c:v>1</c:v>
                </c:pt>
                <c:pt idx="5078">
                  <c:v>2</c:v>
                </c:pt>
                <c:pt idx="5079">
                  <c:v>8</c:v>
                </c:pt>
                <c:pt idx="5080">
                  <c:v>4</c:v>
                </c:pt>
                <c:pt idx="5081">
                  <c:v>1</c:v>
                </c:pt>
                <c:pt idx="5082">
                  <c:v>1</c:v>
                </c:pt>
                <c:pt idx="5083">
                  <c:v>1</c:v>
                </c:pt>
                <c:pt idx="5084">
                  <c:v>7</c:v>
                </c:pt>
                <c:pt idx="5085">
                  <c:v>2</c:v>
                </c:pt>
                <c:pt idx="5086">
                  <c:v>2</c:v>
                </c:pt>
                <c:pt idx="5087">
                  <c:v>3</c:v>
                </c:pt>
                <c:pt idx="5088">
                  <c:v>4</c:v>
                </c:pt>
                <c:pt idx="5089">
                  <c:v>10</c:v>
                </c:pt>
                <c:pt idx="5090">
                  <c:v>1</c:v>
                </c:pt>
                <c:pt idx="5091">
                  <c:v>7</c:v>
                </c:pt>
                <c:pt idx="5092">
                  <c:v>1</c:v>
                </c:pt>
                <c:pt idx="5093">
                  <c:v>4</c:v>
                </c:pt>
                <c:pt idx="5094">
                  <c:v>3</c:v>
                </c:pt>
                <c:pt idx="5095">
                  <c:v>2</c:v>
                </c:pt>
                <c:pt idx="5096">
                  <c:v>4</c:v>
                </c:pt>
                <c:pt idx="5097">
                  <c:v>2</c:v>
                </c:pt>
                <c:pt idx="5098">
                  <c:v>3</c:v>
                </c:pt>
                <c:pt idx="5099">
                  <c:v>1</c:v>
                </c:pt>
                <c:pt idx="5100">
                  <c:v>4</c:v>
                </c:pt>
                <c:pt idx="5101">
                  <c:v>6</c:v>
                </c:pt>
                <c:pt idx="5102">
                  <c:v>2</c:v>
                </c:pt>
                <c:pt idx="5103">
                  <c:v>3</c:v>
                </c:pt>
                <c:pt idx="5104">
                  <c:v>4</c:v>
                </c:pt>
                <c:pt idx="5105">
                  <c:v>3</c:v>
                </c:pt>
                <c:pt idx="5106">
                  <c:v>4</c:v>
                </c:pt>
                <c:pt idx="5107">
                  <c:v>2</c:v>
                </c:pt>
                <c:pt idx="5108">
                  <c:v>6</c:v>
                </c:pt>
                <c:pt idx="5109">
                  <c:v>2</c:v>
                </c:pt>
                <c:pt idx="5110">
                  <c:v>6</c:v>
                </c:pt>
                <c:pt idx="5111">
                  <c:v>3</c:v>
                </c:pt>
                <c:pt idx="5112">
                  <c:v>1</c:v>
                </c:pt>
                <c:pt idx="5113">
                  <c:v>5</c:v>
                </c:pt>
                <c:pt idx="5114">
                  <c:v>4</c:v>
                </c:pt>
                <c:pt idx="5115">
                  <c:v>2</c:v>
                </c:pt>
                <c:pt idx="5116">
                  <c:v>6</c:v>
                </c:pt>
                <c:pt idx="5117">
                  <c:v>2</c:v>
                </c:pt>
                <c:pt idx="5118">
                  <c:v>4</c:v>
                </c:pt>
                <c:pt idx="5119">
                  <c:v>3</c:v>
                </c:pt>
                <c:pt idx="5120">
                  <c:v>1</c:v>
                </c:pt>
                <c:pt idx="5121">
                  <c:v>5</c:v>
                </c:pt>
                <c:pt idx="5122">
                  <c:v>2</c:v>
                </c:pt>
                <c:pt idx="5123">
                  <c:v>4</c:v>
                </c:pt>
                <c:pt idx="5124">
                  <c:v>4</c:v>
                </c:pt>
                <c:pt idx="5125">
                  <c:v>3</c:v>
                </c:pt>
                <c:pt idx="5126">
                  <c:v>3</c:v>
                </c:pt>
                <c:pt idx="5127">
                  <c:v>5</c:v>
                </c:pt>
                <c:pt idx="5128">
                  <c:v>1</c:v>
                </c:pt>
                <c:pt idx="5129">
                  <c:v>2</c:v>
                </c:pt>
                <c:pt idx="5130">
                  <c:v>3</c:v>
                </c:pt>
                <c:pt idx="5131">
                  <c:v>8</c:v>
                </c:pt>
                <c:pt idx="5132">
                  <c:v>3</c:v>
                </c:pt>
                <c:pt idx="5133">
                  <c:v>8</c:v>
                </c:pt>
                <c:pt idx="5134">
                  <c:v>7</c:v>
                </c:pt>
                <c:pt idx="5135">
                  <c:v>5</c:v>
                </c:pt>
                <c:pt idx="5136">
                  <c:v>3</c:v>
                </c:pt>
                <c:pt idx="5137">
                  <c:v>1</c:v>
                </c:pt>
                <c:pt idx="5138">
                  <c:v>4</c:v>
                </c:pt>
                <c:pt idx="5139">
                  <c:v>10</c:v>
                </c:pt>
                <c:pt idx="5140">
                  <c:v>7</c:v>
                </c:pt>
                <c:pt idx="5141">
                  <c:v>3</c:v>
                </c:pt>
                <c:pt idx="5142">
                  <c:v>3</c:v>
                </c:pt>
                <c:pt idx="5143">
                  <c:v>5</c:v>
                </c:pt>
                <c:pt idx="5144">
                  <c:v>4</c:v>
                </c:pt>
                <c:pt idx="5145">
                  <c:v>2</c:v>
                </c:pt>
                <c:pt idx="5146">
                  <c:v>4</c:v>
                </c:pt>
                <c:pt idx="5147">
                  <c:v>2</c:v>
                </c:pt>
                <c:pt idx="5148">
                  <c:v>1</c:v>
                </c:pt>
                <c:pt idx="5149">
                  <c:v>7</c:v>
                </c:pt>
                <c:pt idx="5150">
                  <c:v>8</c:v>
                </c:pt>
                <c:pt idx="5151">
                  <c:v>10</c:v>
                </c:pt>
                <c:pt idx="5152">
                  <c:v>2</c:v>
                </c:pt>
                <c:pt idx="5153">
                  <c:v>1</c:v>
                </c:pt>
                <c:pt idx="5154">
                  <c:v>3</c:v>
                </c:pt>
                <c:pt idx="5155">
                  <c:v>4</c:v>
                </c:pt>
                <c:pt idx="5156">
                  <c:v>6</c:v>
                </c:pt>
                <c:pt idx="5157">
                  <c:v>3</c:v>
                </c:pt>
                <c:pt idx="5158">
                  <c:v>2</c:v>
                </c:pt>
                <c:pt idx="5159">
                  <c:v>3</c:v>
                </c:pt>
                <c:pt idx="5160">
                  <c:v>3</c:v>
                </c:pt>
                <c:pt idx="5161">
                  <c:v>4</c:v>
                </c:pt>
                <c:pt idx="5162">
                  <c:v>6</c:v>
                </c:pt>
                <c:pt idx="5163">
                  <c:v>7</c:v>
                </c:pt>
                <c:pt idx="5164">
                  <c:v>0</c:v>
                </c:pt>
                <c:pt idx="5165">
                  <c:v>3</c:v>
                </c:pt>
                <c:pt idx="5166">
                  <c:v>5</c:v>
                </c:pt>
                <c:pt idx="5167">
                  <c:v>3</c:v>
                </c:pt>
                <c:pt idx="5168">
                  <c:v>3</c:v>
                </c:pt>
                <c:pt idx="5169">
                  <c:v>1</c:v>
                </c:pt>
                <c:pt idx="5170">
                  <c:v>2</c:v>
                </c:pt>
                <c:pt idx="5171">
                  <c:v>1</c:v>
                </c:pt>
                <c:pt idx="5172">
                  <c:v>3</c:v>
                </c:pt>
                <c:pt idx="5173">
                  <c:v>5</c:v>
                </c:pt>
                <c:pt idx="5174">
                  <c:v>4</c:v>
                </c:pt>
                <c:pt idx="5175">
                  <c:v>5</c:v>
                </c:pt>
                <c:pt idx="5176">
                  <c:v>1</c:v>
                </c:pt>
                <c:pt idx="5177">
                  <c:v>3</c:v>
                </c:pt>
                <c:pt idx="5178">
                  <c:v>1</c:v>
                </c:pt>
                <c:pt idx="5179">
                  <c:v>5</c:v>
                </c:pt>
                <c:pt idx="5180">
                  <c:v>4</c:v>
                </c:pt>
                <c:pt idx="5181">
                  <c:v>10</c:v>
                </c:pt>
                <c:pt idx="5182">
                  <c:v>2</c:v>
                </c:pt>
                <c:pt idx="5183">
                  <c:v>3</c:v>
                </c:pt>
                <c:pt idx="5184">
                  <c:v>2</c:v>
                </c:pt>
                <c:pt idx="5185">
                  <c:v>3</c:v>
                </c:pt>
                <c:pt idx="5186">
                  <c:v>2</c:v>
                </c:pt>
                <c:pt idx="5187">
                  <c:v>2</c:v>
                </c:pt>
                <c:pt idx="5188">
                  <c:v>2</c:v>
                </c:pt>
                <c:pt idx="5189">
                  <c:v>4</c:v>
                </c:pt>
                <c:pt idx="5190">
                  <c:v>2</c:v>
                </c:pt>
                <c:pt idx="5191">
                  <c:v>4</c:v>
                </c:pt>
                <c:pt idx="5192">
                  <c:v>4</c:v>
                </c:pt>
                <c:pt idx="5193">
                  <c:v>3</c:v>
                </c:pt>
                <c:pt idx="5194">
                  <c:v>4</c:v>
                </c:pt>
                <c:pt idx="5195">
                  <c:v>0</c:v>
                </c:pt>
                <c:pt idx="5196">
                  <c:v>6</c:v>
                </c:pt>
                <c:pt idx="5197">
                  <c:v>5</c:v>
                </c:pt>
                <c:pt idx="5198">
                  <c:v>3</c:v>
                </c:pt>
                <c:pt idx="5199">
                  <c:v>4</c:v>
                </c:pt>
                <c:pt idx="5200">
                  <c:v>5</c:v>
                </c:pt>
                <c:pt idx="5201">
                  <c:v>4</c:v>
                </c:pt>
                <c:pt idx="5202">
                  <c:v>2</c:v>
                </c:pt>
                <c:pt idx="5203">
                  <c:v>5</c:v>
                </c:pt>
                <c:pt idx="5204">
                  <c:v>2</c:v>
                </c:pt>
                <c:pt idx="5205">
                  <c:v>4</c:v>
                </c:pt>
                <c:pt idx="5206">
                  <c:v>3</c:v>
                </c:pt>
                <c:pt idx="5207">
                  <c:v>6</c:v>
                </c:pt>
                <c:pt idx="5208">
                  <c:v>4</c:v>
                </c:pt>
                <c:pt idx="5209">
                  <c:v>2</c:v>
                </c:pt>
                <c:pt idx="5210">
                  <c:v>1</c:v>
                </c:pt>
                <c:pt idx="5211">
                  <c:v>3</c:v>
                </c:pt>
                <c:pt idx="5212">
                  <c:v>5</c:v>
                </c:pt>
                <c:pt idx="5213">
                  <c:v>1</c:v>
                </c:pt>
                <c:pt idx="5214">
                  <c:v>5</c:v>
                </c:pt>
                <c:pt idx="5215">
                  <c:v>0</c:v>
                </c:pt>
                <c:pt idx="5216">
                  <c:v>5</c:v>
                </c:pt>
                <c:pt idx="5217">
                  <c:v>1</c:v>
                </c:pt>
                <c:pt idx="5218">
                  <c:v>4</c:v>
                </c:pt>
                <c:pt idx="5219">
                  <c:v>4</c:v>
                </c:pt>
                <c:pt idx="5220">
                  <c:v>2</c:v>
                </c:pt>
                <c:pt idx="5221">
                  <c:v>2</c:v>
                </c:pt>
                <c:pt idx="5222">
                  <c:v>7</c:v>
                </c:pt>
                <c:pt idx="5223">
                  <c:v>7</c:v>
                </c:pt>
                <c:pt idx="5224">
                  <c:v>2</c:v>
                </c:pt>
                <c:pt idx="5225">
                  <c:v>3</c:v>
                </c:pt>
                <c:pt idx="5226">
                  <c:v>7</c:v>
                </c:pt>
                <c:pt idx="5227">
                  <c:v>5</c:v>
                </c:pt>
                <c:pt idx="5228">
                  <c:v>2</c:v>
                </c:pt>
                <c:pt idx="5229">
                  <c:v>4</c:v>
                </c:pt>
                <c:pt idx="5230">
                  <c:v>2</c:v>
                </c:pt>
                <c:pt idx="5231">
                  <c:v>4</c:v>
                </c:pt>
                <c:pt idx="5232">
                  <c:v>5</c:v>
                </c:pt>
                <c:pt idx="5233">
                  <c:v>3</c:v>
                </c:pt>
                <c:pt idx="5234">
                  <c:v>2</c:v>
                </c:pt>
                <c:pt idx="5235">
                  <c:v>1</c:v>
                </c:pt>
                <c:pt idx="5236">
                  <c:v>2</c:v>
                </c:pt>
                <c:pt idx="5237">
                  <c:v>1</c:v>
                </c:pt>
                <c:pt idx="5238">
                  <c:v>4</c:v>
                </c:pt>
                <c:pt idx="5239">
                  <c:v>2</c:v>
                </c:pt>
                <c:pt idx="5240">
                  <c:v>4</c:v>
                </c:pt>
                <c:pt idx="5241">
                  <c:v>3</c:v>
                </c:pt>
                <c:pt idx="5242">
                  <c:v>2</c:v>
                </c:pt>
                <c:pt idx="5243">
                  <c:v>2</c:v>
                </c:pt>
                <c:pt idx="5244">
                  <c:v>5</c:v>
                </c:pt>
                <c:pt idx="5245">
                  <c:v>1</c:v>
                </c:pt>
                <c:pt idx="5246">
                  <c:v>5</c:v>
                </c:pt>
                <c:pt idx="5247">
                  <c:v>4</c:v>
                </c:pt>
                <c:pt idx="5248">
                  <c:v>4</c:v>
                </c:pt>
                <c:pt idx="5249">
                  <c:v>6</c:v>
                </c:pt>
                <c:pt idx="5250">
                  <c:v>6</c:v>
                </c:pt>
                <c:pt idx="5251">
                  <c:v>3</c:v>
                </c:pt>
                <c:pt idx="5252">
                  <c:v>2</c:v>
                </c:pt>
                <c:pt idx="5253">
                  <c:v>2</c:v>
                </c:pt>
                <c:pt idx="5254">
                  <c:v>4</c:v>
                </c:pt>
                <c:pt idx="5255">
                  <c:v>3</c:v>
                </c:pt>
                <c:pt idx="5256">
                  <c:v>1</c:v>
                </c:pt>
                <c:pt idx="5257">
                  <c:v>2</c:v>
                </c:pt>
                <c:pt idx="5258">
                  <c:v>4</c:v>
                </c:pt>
                <c:pt idx="5259">
                  <c:v>4</c:v>
                </c:pt>
                <c:pt idx="5260">
                  <c:v>3</c:v>
                </c:pt>
                <c:pt idx="5261">
                  <c:v>4</c:v>
                </c:pt>
                <c:pt idx="5262">
                  <c:v>2</c:v>
                </c:pt>
                <c:pt idx="5263">
                  <c:v>5</c:v>
                </c:pt>
                <c:pt idx="5264">
                  <c:v>2</c:v>
                </c:pt>
                <c:pt idx="5265">
                  <c:v>2</c:v>
                </c:pt>
                <c:pt idx="5266">
                  <c:v>4</c:v>
                </c:pt>
                <c:pt idx="5267">
                  <c:v>4</c:v>
                </c:pt>
                <c:pt idx="5268">
                  <c:v>2</c:v>
                </c:pt>
                <c:pt idx="5269">
                  <c:v>4</c:v>
                </c:pt>
                <c:pt idx="5270">
                  <c:v>2</c:v>
                </c:pt>
                <c:pt idx="5271">
                  <c:v>1</c:v>
                </c:pt>
                <c:pt idx="5272">
                  <c:v>1</c:v>
                </c:pt>
                <c:pt idx="5273">
                  <c:v>1</c:v>
                </c:pt>
                <c:pt idx="5274">
                  <c:v>4</c:v>
                </c:pt>
                <c:pt idx="5275">
                  <c:v>4</c:v>
                </c:pt>
                <c:pt idx="5276">
                  <c:v>5</c:v>
                </c:pt>
                <c:pt idx="5277">
                  <c:v>5</c:v>
                </c:pt>
                <c:pt idx="5278">
                  <c:v>5</c:v>
                </c:pt>
                <c:pt idx="5279">
                  <c:v>6</c:v>
                </c:pt>
                <c:pt idx="5280">
                  <c:v>1</c:v>
                </c:pt>
                <c:pt idx="5281">
                  <c:v>6</c:v>
                </c:pt>
                <c:pt idx="5282">
                  <c:v>1</c:v>
                </c:pt>
                <c:pt idx="5283">
                  <c:v>3</c:v>
                </c:pt>
                <c:pt idx="5284">
                  <c:v>8</c:v>
                </c:pt>
                <c:pt idx="5285">
                  <c:v>2</c:v>
                </c:pt>
                <c:pt idx="5286">
                  <c:v>5</c:v>
                </c:pt>
                <c:pt idx="5287">
                  <c:v>3</c:v>
                </c:pt>
                <c:pt idx="5288">
                  <c:v>2</c:v>
                </c:pt>
                <c:pt idx="5289">
                  <c:v>1</c:v>
                </c:pt>
                <c:pt idx="5290">
                  <c:v>3</c:v>
                </c:pt>
                <c:pt idx="5291">
                  <c:v>5</c:v>
                </c:pt>
                <c:pt idx="5292">
                  <c:v>2</c:v>
                </c:pt>
                <c:pt idx="5293">
                  <c:v>2</c:v>
                </c:pt>
                <c:pt idx="5294">
                  <c:v>1</c:v>
                </c:pt>
                <c:pt idx="5295">
                  <c:v>1</c:v>
                </c:pt>
                <c:pt idx="5296">
                  <c:v>1</c:v>
                </c:pt>
                <c:pt idx="5297">
                  <c:v>5</c:v>
                </c:pt>
                <c:pt idx="5298">
                  <c:v>4</c:v>
                </c:pt>
                <c:pt idx="5299">
                  <c:v>2</c:v>
                </c:pt>
                <c:pt idx="5300">
                  <c:v>3</c:v>
                </c:pt>
                <c:pt idx="5301">
                  <c:v>0</c:v>
                </c:pt>
                <c:pt idx="5302">
                  <c:v>7</c:v>
                </c:pt>
                <c:pt idx="5303">
                  <c:v>1</c:v>
                </c:pt>
                <c:pt idx="5304">
                  <c:v>4</c:v>
                </c:pt>
                <c:pt idx="5305">
                  <c:v>2</c:v>
                </c:pt>
                <c:pt idx="5306">
                  <c:v>1</c:v>
                </c:pt>
                <c:pt idx="5307">
                  <c:v>4</c:v>
                </c:pt>
                <c:pt idx="5308">
                  <c:v>3</c:v>
                </c:pt>
                <c:pt idx="5309">
                  <c:v>1</c:v>
                </c:pt>
                <c:pt idx="5310">
                  <c:v>5</c:v>
                </c:pt>
                <c:pt idx="5311">
                  <c:v>2</c:v>
                </c:pt>
                <c:pt idx="5312">
                  <c:v>2</c:v>
                </c:pt>
                <c:pt idx="5313">
                  <c:v>4</c:v>
                </c:pt>
                <c:pt idx="5314">
                  <c:v>3</c:v>
                </c:pt>
                <c:pt idx="5315">
                  <c:v>2</c:v>
                </c:pt>
                <c:pt idx="5316">
                  <c:v>2</c:v>
                </c:pt>
                <c:pt idx="5317">
                  <c:v>3</c:v>
                </c:pt>
                <c:pt idx="5318">
                  <c:v>3</c:v>
                </c:pt>
                <c:pt idx="5319">
                  <c:v>1</c:v>
                </c:pt>
                <c:pt idx="5320">
                  <c:v>0</c:v>
                </c:pt>
                <c:pt idx="5321">
                  <c:v>4</c:v>
                </c:pt>
                <c:pt idx="5322">
                  <c:v>2</c:v>
                </c:pt>
                <c:pt idx="5323">
                  <c:v>0</c:v>
                </c:pt>
                <c:pt idx="5324">
                  <c:v>4</c:v>
                </c:pt>
                <c:pt idx="5325">
                  <c:v>3</c:v>
                </c:pt>
                <c:pt idx="5326">
                  <c:v>2</c:v>
                </c:pt>
                <c:pt idx="5327">
                  <c:v>6</c:v>
                </c:pt>
                <c:pt idx="5328">
                  <c:v>7</c:v>
                </c:pt>
                <c:pt idx="5329">
                  <c:v>0</c:v>
                </c:pt>
                <c:pt idx="5330">
                  <c:v>0</c:v>
                </c:pt>
                <c:pt idx="5331">
                  <c:v>5</c:v>
                </c:pt>
                <c:pt idx="5332">
                  <c:v>4</c:v>
                </c:pt>
                <c:pt idx="5333">
                  <c:v>5</c:v>
                </c:pt>
                <c:pt idx="5334">
                  <c:v>6</c:v>
                </c:pt>
                <c:pt idx="5335">
                  <c:v>6</c:v>
                </c:pt>
                <c:pt idx="5336">
                  <c:v>3</c:v>
                </c:pt>
                <c:pt idx="5337">
                  <c:v>3</c:v>
                </c:pt>
                <c:pt idx="5338">
                  <c:v>3</c:v>
                </c:pt>
                <c:pt idx="5339">
                  <c:v>2</c:v>
                </c:pt>
                <c:pt idx="5340">
                  <c:v>4</c:v>
                </c:pt>
                <c:pt idx="5341">
                  <c:v>7</c:v>
                </c:pt>
                <c:pt idx="5342">
                  <c:v>3</c:v>
                </c:pt>
                <c:pt idx="5343">
                  <c:v>4</c:v>
                </c:pt>
                <c:pt idx="5344">
                  <c:v>1</c:v>
                </c:pt>
                <c:pt idx="5345">
                  <c:v>4</c:v>
                </c:pt>
                <c:pt idx="5346">
                  <c:v>8</c:v>
                </c:pt>
                <c:pt idx="5347">
                  <c:v>6</c:v>
                </c:pt>
                <c:pt idx="5348">
                  <c:v>7</c:v>
                </c:pt>
                <c:pt idx="5349">
                  <c:v>3</c:v>
                </c:pt>
                <c:pt idx="5350">
                  <c:v>1</c:v>
                </c:pt>
                <c:pt idx="5351">
                  <c:v>1</c:v>
                </c:pt>
                <c:pt idx="5352">
                  <c:v>7</c:v>
                </c:pt>
                <c:pt idx="5353">
                  <c:v>5</c:v>
                </c:pt>
                <c:pt idx="5354">
                  <c:v>1</c:v>
                </c:pt>
                <c:pt idx="5355">
                  <c:v>4</c:v>
                </c:pt>
                <c:pt idx="5356">
                  <c:v>4</c:v>
                </c:pt>
                <c:pt idx="5357">
                  <c:v>3</c:v>
                </c:pt>
                <c:pt idx="5358">
                  <c:v>5</c:v>
                </c:pt>
                <c:pt idx="5359">
                  <c:v>4</c:v>
                </c:pt>
                <c:pt idx="5360">
                  <c:v>3</c:v>
                </c:pt>
                <c:pt idx="5361">
                  <c:v>3</c:v>
                </c:pt>
                <c:pt idx="5362">
                  <c:v>3</c:v>
                </c:pt>
                <c:pt idx="5363">
                  <c:v>4</c:v>
                </c:pt>
                <c:pt idx="5364">
                  <c:v>3</c:v>
                </c:pt>
                <c:pt idx="5365">
                  <c:v>4</c:v>
                </c:pt>
                <c:pt idx="5366">
                  <c:v>1</c:v>
                </c:pt>
                <c:pt idx="5367">
                  <c:v>3</c:v>
                </c:pt>
                <c:pt idx="5368">
                  <c:v>5</c:v>
                </c:pt>
                <c:pt idx="5369">
                  <c:v>3</c:v>
                </c:pt>
                <c:pt idx="5370">
                  <c:v>4</c:v>
                </c:pt>
                <c:pt idx="5371">
                  <c:v>4</c:v>
                </c:pt>
                <c:pt idx="5372">
                  <c:v>2</c:v>
                </c:pt>
                <c:pt idx="5373">
                  <c:v>5</c:v>
                </c:pt>
                <c:pt idx="5374">
                  <c:v>7</c:v>
                </c:pt>
                <c:pt idx="5375">
                  <c:v>4</c:v>
                </c:pt>
                <c:pt idx="5376">
                  <c:v>4</c:v>
                </c:pt>
                <c:pt idx="5377">
                  <c:v>1</c:v>
                </c:pt>
                <c:pt idx="5378">
                  <c:v>4</c:v>
                </c:pt>
                <c:pt idx="5379">
                  <c:v>2</c:v>
                </c:pt>
                <c:pt idx="5380">
                  <c:v>4</c:v>
                </c:pt>
                <c:pt idx="5381">
                  <c:v>1</c:v>
                </c:pt>
                <c:pt idx="5382">
                  <c:v>1</c:v>
                </c:pt>
                <c:pt idx="5383">
                  <c:v>7</c:v>
                </c:pt>
                <c:pt idx="5384">
                  <c:v>3</c:v>
                </c:pt>
                <c:pt idx="5385">
                  <c:v>5</c:v>
                </c:pt>
                <c:pt idx="5386">
                  <c:v>1</c:v>
                </c:pt>
                <c:pt idx="5387">
                  <c:v>2</c:v>
                </c:pt>
                <c:pt idx="5388">
                  <c:v>4</c:v>
                </c:pt>
                <c:pt idx="5389">
                  <c:v>5</c:v>
                </c:pt>
                <c:pt idx="5390">
                  <c:v>4</c:v>
                </c:pt>
                <c:pt idx="5391">
                  <c:v>4</c:v>
                </c:pt>
                <c:pt idx="5392">
                  <c:v>6</c:v>
                </c:pt>
                <c:pt idx="5393">
                  <c:v>2</c:v>
                </c:pt>
                <c:pt idx="5394">
                  <c:v>2</c:v>
                </c:pt>
                <c:pt idx="5395">
                  <c:v>3</c:v>
                </c:pt>
                <c:pt idx="5396">
                  <c:v>5</c:v>
                </c:pt>
                <c:pt idx="5397">
                  <c:v>1</c:v>
                </c:pt>
                <c:pt idx="5398">
                  <c:v>6</c:v>
                </c:pt>
                <c:pt idx="5399">
                  <c:v>1</c:v>
                </c:pt>
                <c:pt idx="5400">
                  <c:v>3</c:v>
                </c:pt>
                <c:pt idx="5401">
                  <c:v>5</c:v>
                </c:pt>
                <c:pt idx="5402">
                  <c:v>2</c:v>
                </c:pt>
                <c:pt idx="5403">
                  <c:v>3</c:v>
                </c:pt>
                <c:pt idx="5404">
                  <c:v>5</c:v>
                </c:pt>
                <c:pt idx="5405">
                  <c:v>7</c:v>
                </c:pt>
                <c:pt idx="5406">
                  <c:v>0</c:v>
                </c:pt>
                <c:pt idx="5407">
                  <c:v>3</c:v>
                </c:pt>
                <c:pt idx="5408">
                  <c:v>3</c:v>
                </c:pt>
                <c:pt idx="5409">
                  <c:v>4</c:v>
                </c:pt>
                <c:pt idx="5410">
                  <c:v>2</c:v>
                </c:pt>
                <c:pt idx="5411">
                  <c:v>2</c:v>
                </c:pt>
                <c:pt idx="5412">
                  <c:v>6</c:v>
                </c:pt>
                <c:pt idx="5413">
                  <c:v>4</c:v>
                </c:pt>
                <c:pt idx="5414">
                  <c:v>4</c:v>
                </c:pt>
                <c:pt idx="5415">
                  <c:v>1</c:v>
                </c:pt>
                <c:pt idx="5416">
                  <c:v>3</c:v>
                </c:pt>
                <c:pt idx="5417">
                  <c:v>2</c:v>
                </c:pt>
                <c:pt idx="5418">
                  <c:v>1</c:v>
                </c:pt>
                <c:pt idx="5419">
                  <c:v>2</c:v>
                </c:pt>
                <c:pt idx="5420">
                  <c:v>1</c:v>
                </c:pt>
                <c:pt idx="5421">
                  <c:v>0</c:v>
                </c:pt>
                <c:pt idx="5422">
                  <c:v>2</c:v>
                </c:pt>
                <c:pt idx="5423">
                  <c:v>2</c:v>
                </c:pt>
                <c:pt idx="5424">
                  <c:v>6</c:v>
                </c:pt>
                <c:pt idx="5425">
                  <c:v>4</c:v>
                </c:pt>
                <c:pt idx="5426">
                  <c:v>6</c:v>
                </c:pt>
                <c:pt idx="5427">
                  <c:v>11</c:v>
                </c:pt>
                <c:pt idx="5428">
                  <c:v>4</c:v>
                </c:pt>
                <c:pt idx="5429">
                  <c:v>3</c:v>
                </c:pt>
                <c:pt idx="5430">
                  <c:v>4</c:v>
                </c:pt>
                <c:pt idx="5431">
                  <c:v>4</c:v>
                </c:pt>
                <c:pt idx="5432">
                  <c:v>3</c:v>
                </c:pt>
                <c:pt idx="5433">
                  <c:v>3</c:v>
                </c:pt>
                <c:pt idx="5434">
                  <c:v>5</c:v>
                </c:pt>
                <c:pt idx="5435">
                  <c:v>5</c:v>
                </c:pt>
                <c:pt idx="5436">
                  <c:v>4</c:v>
                </c:pt>
                <c:pt idx="5437">
                  <c:v>5</c:v>
                </c:pt>
                <c:pt idx="5438">
                  <c:v>3</c:v>
                </c:pt>
                <c:pt idx="5439">
                  <c:v>6</c:v>
                </c:pt>
                <c:pt idx="5440">
                  <c:v>7</c:v>
                </c:pt>
                <c:pt idx="5441">
                  <c:v>2</c:v>
                </c:pt>
                <c:pt idx="5442">
                  <c:v>5</c:v>
                </c:pt>
                <c:pt idx="5443">
                  <c:v>3</c:v>
                </c:pt>
                <c:pt idx="5444">
                  <c:v>1</c:v>
                </c:pt>
                <c:pt idx="5445">
                  <c:v>5</c:v>
                </c:pt>
                <c:pt idx="5446">
                  <c:v>5</c:v>
                </c:pt>
                <c:pt idx="5447">
                  <c:v>3</c:v>
                </c:pt>
                <c:pt idx="5448">
                  <c:v>4</c:v>
                </c:pt>
                <c:pt idx="5449">
                  <c:v>4</c:v>
                </c:pt>
                <c:pt idx="5450">
                  <c:v>5</c:v>
                </c:pt>
                <c:pt idx="5451">
                  <c:v>2</c:v>
                </c:pt>
                <c:pt idx="5452">
                  <c:v>4</c:v>
                </c:pt>
                <c:pt idx="5453">
                  <c:v>5</c:v>
                </c:pt>
                <c:pt idx="5454">
                  <c:v>1</c:v>
                </c:pt>
                <c:pt idx="5455">
                  <c:v>3</c:v>
                </c:pt>
                <c:pt idx="5456">
                  <c:v>3</c:v>
                </c:pt>
                <c:pt idx="5457">
                  <c:v>5</c:v>
                </c:pt>
                <c:pt idx="5458">
                  <c:v>5</c:v>
                </c:pt>
                <c:pt idx="5459">
                  <c:v>1</c:v>
                </c:pt>
                <c:pt idx="5460">
                  <c:v>3</c:v>
                </c:pt>
                <c:pt idx="5461">
                  <c:v>3</c:v>
                </c:pt>
                <c:pt idx="5462">
                  <c:v>8</c:v>
                </c:pt>
                <c:pt idx="5463">
                  <c:v>1</c:v>
                </c:pt>
                <c:pt idx="5464">
                  <c:v>4</c:v>
                </c:pt>
                <c:pt idx="5465">
                  <c:v>2</c:v>
                </c:pt>
                <c:pt idx="5466">
                  <c:v>3</c:v>
                </c:pt>
                <c:pt idx="5467">
                  <c:v>1</c:v>
                </c:pt>
                <c:pt idx="5468">
                  <c:v>4</c:v>
                </c:pt>
                <c:pt idx="5469">
                  <c:v>2</c:v>
                </c:pt>
                <c:pt idx="5470">
                  <c:v>9</c:v>
                </c:pt>
                <c:pt idx="5471">
                  <c:v>4</c:v>
                </c:pt>
                <c:pt idx="5472">
                  <c:v>4</c:v>
                </c:pt>
                <c:pt idx="5473">
                  <c:v>2</c:v>
                </c:pt>
                <c:pt idx="5474">
                  <c:v>3</c:v>
                </c:pt>
                <c:pt idx="5475">
                  <c:v>3</c:v>
                </c:pt>
                <c:pt idx="5476">
                  <c:v>5</c:v>
                </c:pt>
                <c:pt idx="5477">
                  <c:v>9</c:v>
                </c:pt>
                <c:pt idx="5478">
                  <c:v>0</c:v>
                </c:pt>
                <c:pt idx="5479">
                  <c:v>4</c:v>
                </c:pt>
                <c:pt idx="5480">
                  <c:v>0</c:v>
                </c:pt>
                <c:pt idx="5481">
                  <c:v>2</c:v>
                </c:pt>
                <c:pt idx="5482">
                  <c:v>3</c:v>
                </c:pt>
                <c:pt idx="5483">
                  <c:v>3</c:v>
                </c:pt>
                <c:pt idx="5484">
                  <c:v>1</c:v>
                </c:pt>
                <c:pt idx="5485">
                  <c:v>1</c:v>
                </c:pt>
                <c:pt idx="5486">
                  <c:v>5</c:v>
                </c:pt>
                <c:pt idx="5487">
                  <c:v>3</c:v>
                </c:pt>
                <c:pt idx="5488">
                  <c:v>2</c:v>
                </c:pt>
                <c:pt idx="5489">
                  <c:v>2</c:v>
                </c:pt>
                <c:pt idx="5490">
                  <c:v>3</c:v>
                </c:pt>
                <c:pt idx="5491">
                  <c:v>3</c:v>
                </c:pt>
                <c:pt idx="5492">
                  <c:v>3</c:v>
                </c:pt>
                <c:pt idx="5493">
                  <c:v>0</c:v>
                </c:pt>
                <c:pt idx="5494">
                  <c:v>4</c:v>
                </c:pt>
                <c:pt idx="5495">
                  <c:v>4</c:v>
                </c:pt>
                <c:pt idx="5496">
                  <c:v>1</c:v>
                </c:pt>
                <c:pt idx="5497">
                  <c:v>3</c:v>
                </c:pt>
                <c:pt idx="5498">
                  <c:v>4</c:v>
                </c:pt>
                <c:pt idx="5499">
                  <c:v>7</c:v>
                </c:pt>
                <c:pt idx="5500">
                  <c:v>3</c:v>
                </c:pt>
                <c:pt idx="5501">
                  <c:v>3</c:v>
                </c:pt>
                <c:pt idx="5502">
                  <c:v>2</c:v>
                </c:pt>
                <c:pt idx="5503">
                  <c:v>2</c:v>
                </c:pt>
                <c:pt idx="5504">
                  <c:v>4</c:v>
                </c:pt>
                <c:pt idx="5505">
                  <c:v>8</c:v>
                </c:pt>
                <c:pt idx="5506">
                  <c:v>3</c:v>
                </c:pt>
                <c:pt idx="5507">
                  <c:v>1</c:v>
                </c:pt>
                <c:pt idx="5508">
                  <c:v>6</c:v>
                </c:pt>
                <c:pt idx="5509">
                  <c:v>3</c:v>
                </c:pt>
                <c:pt idx="5510">
                  <c:v>3</c:v>
                </c:pt>
                <c:pt idx="5511">
                  <c:v>3</c:v>
                </c:pt>
                <c:pt idx="5512">
                  <c:v>6</c:v>
                </c:pt>
                <c:pt idx="5513">
                  <c:v>5</c:v>
                </c:pt>
                <c:pt idx="5514">
                  <c:v>5</c:v>
                </c:pt>
                <c:pt idx="5515">
                  <c:v>7</c:v>
                </c:pt>
                <c:pt idx="5516">
                  <c:v>3</c:v>
                </c:pt>
                <c:pt idx="5517">
                  <c:v>4</c:v>
                </c:pt>
                <c:pt idx="5518">
                  <c:v>3</c:v>
                </c:pt>
                <c:pt idx="5519">
                  <c:v>5</c:v>
                </c:pt>
                <c:pt idx="5520">
                  <c:v>3</c:v>
                </c:pt>
                <c:pt idx="5521">
                  <c:v>2</c:v>
                </c:pt>
                <c:pt idx="5522">
                  <c:v>1</c:v>
                </c:pt>
                <c:pt idx="5523">
                  <c:v>1</c:v>
                </c:pt>
                <c:pt idx="5524">
                  <c:v>2</c:v>
                </c:pt>
                <c:pt idx="5525">
                  <c:v>2</c:v>
                </c:pt>
                <c:pt idx="5526">
                  <c:v>1</c:v>
                </c:pt>
                <c:pt idx="5527">
                  <c:v>4</c:v>
                </c:pt>
                <c:pt idx="5528">
                  <c:v>7</c:v>
                </c:pt>
                <c:pt idx="5529">
                  <c:v>2</c:v>
                </c:pt>
                <c:pt idx="5530">
                  <c:v>4</c:v>
                </c:pt>
                <c:pt idx="5531">
                  <c:v>3</c:v>
                </c:pt>
                <c:pt idx="5532">
                  <c:v>1</c:v>
                </c:pt>
                <c:pt idx="5533">
                  <c:v>6</c:v>
                </c:pt>
                <c:pt idx="5534">
                  <c:v>4</c:v>
                </c:pt>
                <c:pt idx="5535">
                  <c:v>5</c:v>
                </c:pt>
                <c:pt idx="5536">
                  <c:v>5</c:v>
                </c:pt>
                <c:pt idx="5537">
                  <c:v>3</c:v>
                </c:pt>
                <c:pt idx="5538">
                  <c:v>1</c:v>
                </c:pt>
                <c:pt idx="5539">
                  <c:v>2</c:v>
                </c:pt>
                <c:pt idx="5540">
                  <c:v>2</c:v>
                </c:pt>
                <c:pt idx="5541">
                  <c:v>7</c:v>
                </c:pt>
                <c:pt idx="5542">
                  <c:v>3</c:v>
                </c:pt>
                <c:pt idx="5543">
                  <c:v>2</c:v>
                </c:pt>
                <c:pt idx="5544">
                  <c:v>5</c:v>
                </c:pt>
                <c:pt idx="5545">
                  <c:v>4</c:v>
                </c:pt>
                <c:pt idx="5546">
                  <c:v>2</c:v>
                </c:pt>
                <c:pt idx="5547">
                  <c:v>3</c:v>
                </c:pt>
                <c:pt idx="5548">
                  <c:v>4</c:v>
                </c:pt>
                <c:pt idx="5549">
                  <c:v>2</c:v>
                </c:pt>
                <c:pt idx="5550">
                  <c:v>3</c:v>
                </c:pt>
                <c:pt idx="5551">
                  <c:v>6</c:v>
                </c:pt>
                <c:pt idx="5552">
                  <c:v>1</c:v>
                </c:pt>
                <c:pt idx="5553">
                  <c:v>2</c:v>
                </c:pt>
                <c:pt idx="5554">
                  <c:v>3</c:v>
                </c:pt>
                <c:pt idx="5555">
                  <c:v>4</c:v>
                </c:pt>
                <c:pt idx="5556">
                  <c:v>5</c:v>
                </c:pt>
                <c:pt idx="5557">
                  <c:v>3</c:v>
                </c:pt>
                <c:pt idx="5558">
                  <c:v>5</c:v>
                </c:pt>
                <c:pt idx="5559">
                  <c:v>6</c:v>
                </c:pt>
                <c:pt idx="5560">
                  <c:v>4</c:v>
                </c:pt>
                <c:pt idx="5561">
                  <c:v>6</c:v>
                </c:pt>
                <c:pt idx="5562">
                  <c:v>0</c:v>
                </c:pt>
                <c:pt idx="5563">
                  <c:v>2</c:v>
                </c:pt>
                <c:pt idx="5564">
                  <c:v>2</c:v>
                </c:pt>
                <c:pt idx="5565">
                  <c:v>5</c:v>
                </c:pt>
                <c:pt idx="5566">
                  <c:v>5</c:v>
                </c:pt>
                <c:pt idx="5567">
                  <c:v>3</c:v>
                </c:pt>
                <c:pt idx="5568">
                  <c:v>1</c:v>
                </c:pt>
                <c:pt idx="5569">
                  <c:v>1</c:v>
                </c:pt>
                <c:pt idx="5570">
                  <c:v>4</c:v>
                </c:pt>
                <c:pt idx="5571">
                  <c:v>3</c:v>
                </c:pt>
                <c:pt idx="5572">
                  <c:v>4</c:v>
                </c:pt>
                <c:pt idx="5573">
                  <c:v>4</c:v>
                </c:pt>
                <c:pt idx="5574">
                  <c:v>2</c:v>
                </c:pt>
                <c:pt idx="5575">
                  <c:v>5</c:v>
                </c:pt>
                <c:pt idx="5576">
                  <c:v>1</c:v>
                </c:pt>
                <c:pt idx="5577">
                  <c:v>4</c:v>
                </c:pt>
                <c:pt idx="5578">
                  <c:v>3</c:v>
                </c:pt>
                <c:pt idx="5579">
                  <c:v>4</c:v>
                </c:pt>
                <c:pt idx="5580">
                  <c:v>1</c:v>
                </c:pt>
                <c:pt idx="5581">
                  <c:v>3</c:v>
                </c:pt>
                <c:pt idx="5582">
                  <c:v>8</c:v>
                </c:pt>
                <c:pt idx="5583">
                  <c:v>4</c:v>
                </c:pt>
                <c:pt idx="5584">
                  <c:v>2</c:v>
                </c:pt>
                <c:pt idx="5585">
                  <c:v>2</c:v>
                </c:pt>
                <c:pt idx="5586">
                  <c:v>4</c:v>
                </c:pt>
                <c:pt idx="5587">
                  <c:v>3</c:v>
                </c:pt>
                <c:pt idx="5588">
                  <c:v>1</c:v>
                </c:pt>
                <c:pt idx="5589">
                  <c:v>2</c:v>
                </c:pt>
                <c:pt idx="5590">
                  <c:v>2</c:v>
                </c:pt>
                <c:pt idx="5591">
                  <c:v>2</c:v>
                </c:pt>
                <c:pt idx="5592">
                  <c:v>5</c:v>
                </c:pt>
                <c:pt idx="5593">
                  <c:v>3</c:v>
                </c:pt>
                <c:pt idx="5594">
                  <c:v>3</c:v>
                </c:pt>
                <c:pt idx="5595">
                  <c:v>8</c:v>
                </c:pt>
                <c:pt idx="5596">
                  <c:v>1</c:v>
                </c:pt>
                <c:pt idx="5597">
                  <c:v>9</c:v>
                </c:pt>
                <c:pt idx="5598">
                  <c:v>6</c:v>
                </c:pt>
                <c:pt idx="5599">
                  <c:v>1</c:v>
                </c:pt>
                <c:pt idx="5600">
                  <c:v>6</c:v>
                </c:pt>
                <c:pt idx="5601">
                  <c:v>0</c:v>
                </c:pt>
                <c:pt idx="5602">
                  <c:v>2</c:v>
                </c:pt>
                <c:pt idx="5603">
                  <c:v>1</c:v>
                </c:pt>
                <c:pt idx="5604">
                  <c:v>2</c:v>
                </c:pt>
                <c:pt idx="5605">
                  <c:v>5</c:v>
                </c:pt>
                <c:pt idx="5606">
                  <c:v>1</c:v>
                </c:pt>
                <c:pt idx="5607">
                  <c:v>3</c:v>
                </c:pt>
                <c:pt idx="5608">
                  <c:v>2</c:v>
                </c:pt>
                <c:pt idx="5609">
                  <c:v>1</c:v>
                </c:pt>
                <c:pt idx="5610">
                  <c:v>7</c:v>
                </c:pt>
                <c:pt idx="5611">
                  <c:v>2</c:v>
                </c:pt>
                <c:pt idx="5612">
                  <c:v>1</c:v>
                </c:pt>
                <c:pt idx="5613">
                  <c:v>5</c:v>
                </c:pt>
                <c:pt idx="5614">
                  <c:v>7</c:v>
                </c:pt>
                <c:pt idx="5615">
                  <c:v>5</c:v>
                </c:pt>
                <c:pt idx="5616">
                  <c:v>3</c:v>
                </c:pt>
                <c:pt idx="5617">
                  <c:v>2</c:v>
                </c:pt>
                <c:pt idx="5618">
                  <c:v>2</c:v>
                </c:pt>
                <c:pt idx="5619">
                  <c:v>3</c:v>
                </c:pt>
                <c:pt idx="5620">
                  <c:v>2</c:v>
                </c:pt>
                <c:pt idx="5621">
                  <c:v>0</c:v>
                </c:pt>
                <c:pt idx="5622">
                  <c:v>3</c:v>
                </c:pt>
                <c:pt idx="5623">
                  <c:v>1</c:v>
                </c:pt>
                <c:pt idx="5624">
                  <c:v>4</c:v>
                </c:pt>
                <c:pt idx="5625">
                  <c:v>3</c:v>
                </c:pt>
                <c:pt idx="5626">
                  <c:v>3</c:v>
                </c:pt>
                <c:pt idx="5627">
                  <c:v>3</c:v>
                </c:pt>
                <c:pt idx="5628">
                  <c:v>2</c:v>
                </c:pt>
                <c:pt idx="5629">
                  <c:v>2</c:v>
                </c:pt>
                <c:pt idx="5630">
                  <c:v>1</c:v>
                </c:pt>
                <c:pt idx="5631">
                  <c:v>3</c:v>
                </c:pt>
                <c:pt idx="5632">
                  <c:v>2</c:v>
                </c:pt>
                <c:pt idx="5633">
                  <c:v>5</c:v>
                </c:pt>
                <c:pt idx="5634">
                  <c:v>4</c:v>
                </c:pt>
                <c:pt idx="5635">
                  <c:v>2</c:v>
                </c:pt>
                <c:pt idx="5636">
                  <c:v>3</c:v>
                </c:pt>
                <c:pt idx="5637">
                  <c:v>5</c:v>
                </c:pt>
                <c:pt idx="5638">
                  <c:v>1</c:v>
                </c:pt>
                <c:pt idx="5639">
                  <c:v>6</c:v>
                </c:pt>
                <c:pt idx="5640">
                  <c:v>3</c:v>
                </c:pt>
                <c:pt idx="5641">
                  <c:v>3</c:v>
                </c:pt>
                <c:pt idx="5642">
                  <c:v>7</c:v>
                </c:pt>
                <c:pt idx="5643">
                  <c:v>3</c:v>
                </c:pt>
                <c:pt idx="5644">
                  <c:v>3</c:v>
                </c:pt>
                <c:pt idx="5645">
                  <c:v>7</c:v>
                </c:pt>
                <c:pt idx="5646">
                  <c:v>1</c:v>
                </c:pt>
                <c:pt idx="5647">
                  <c:v>6</c:v>
                </c:pt>
                <c:pt idx="5648">
                  <c:v>5</c:v>
                </c:pt>
                <c:pt idx="5649">
                  <c:v>4</c:v>
                </c:pt>
                <c:pt idx="5650">
                  <c:v>4</c:v>
                </c:pt>
                <c:pt idx="5651">
                  <c:v>6</c:v>
                </c:pt>
                <c:pt idx="5652">
                  <c:v>6</c:v>
                </c:pt>
                <c:pt idx="5653">
                  <c:v>3</c:v>
                </c:pt>
                <c:pt idx="5654">
                  <c:v>5</c:v>
                </c:pt>
                <c:pt idx="5655">
                  <c:v>4</c:v>
                </c:pt>
                <c:pt idx="5656">
                  <c:v>5</c:v>
                </c:pt>
                <c:pt idx="5657">
                  <c:v>8</c:v>
                </c:pt>
                <c:pt idx="5658">
                  <c:v>3</c:v>
                </c:pt>
                <c:pt idx="5659">
                  <c:v>2</c:v>
                </c:pt>
                <c:pt idx="5660">
                  <c:v>6</c:v>
                </c:pt>
                <c:pt idx="5661">
                  <c:v>1</c:v>
                </c:pt>
                <c:pt idx="5662">
                  <c:v>5</c:v>
                </c:pt>
                <c:pt idx="5663">
                  <c:v>4</c:v>
                </c:pt>
                <c:pt idx="5664">
                  <c:v>2</c:v>
                </c:pt>
                <c:pt idx="5665">
                  <c:v>1</c:v>
                </c:pt>
                <c:pt idx="5666">
                  <c:v>1</c:v>
                </c:pt>
                <c:pt idx="5667">
                  <c:v>2</c:v>
                </c:pt>
                <c:pt idx="5668">
                  <c:v>5</c:v>
                </c:pt>
                <c:pt idx="5669">
                  <c:v>2</c:v>
                </c:pt>
                <c:pt idx="5670">
                  <c:v>3</c:v>
                </c:pt>
                <c:pt idx="5671">
                  <c:v>3</c:v>
                </c:pt>
                <c:pt idx="5672">
                  <c:v>3</c:v>
                </c:pt>
                <c:pt idx="5673">
                  <c:v>2</c:v>
                </c:pt>
                <c:pt idx="5674">
                  <c:v>4</c:v>
                </c:pt>
                <c:pt idx="5675">
                  <c:v>4</c:v>
                </c:pt>
                <c:pt idx="5676">
                  <c:v>4</c:v>
                </c:pt>
                <c:pt idx="5677">
                  <c:v>2</c:v>
                </c:pt>
                <c:pt idx="5678">
                  <c:v>3</c:v>
                </c:pt>
                <c:pt idx="5679">
                  <c:v>3</c:v>
                </c:pt>
                <c:pt idx="5680">
                  <c:v>2</c:v>
                </c:pt>
                <c:pt idx="5681">
                  <c:v>2</c:v>
                </c:pt>
                <c:pt idx="5682">
                  <c:v>2</c:v>
                </c:pt>
                <c:pt idx="5683">
                  <c:v>3</c:v>
                </c:pt>
                <c:pt idx="5684">
                  <c:v>2</c:v>
                </c:pt>
                <c:pt idx="5685">
                  <c:v>2</c:v>
                </c:pt>
                <c:pt idx="5686">
                  <c:v>5</c:v>
                </c:pt>
                <c:pt idx="5687">
                  <c:v>3</c:v>
                </c:pt>
                <c:pt idx="5688">
                  <c:v>2</c:v>
                </c:pt>
                <c:pt idx="5689">
                  <c:v>4</c:v>
                </c:pt>
                <c:pt idx="5690">
                  <c:v>2</c:v>
                </c:pt>
                <c:pt idx="5691">
                  <c:v>1</c:v>
                </c:pt>
                <c:pt idx="5692">
                  <c:v>1</c:v>
                </c:pt>
                <c:pt idx="5693">
                  <c:v>3</c:v>
                </c:pt>
                <c:pt idx="5694">
                  <c:v>1</c:v>
                </c:pt>
                <c:pt idx="5695">
                  <c:v>3</c:v>
                </c:pt>
                <c:pt idx="5696">
                  <c:v>5</c:v>
                </c:pt>
                <c:pt idx="5697">
                  <c:v>4</c:v>
                </c:pt>
                <c:pt idx="5698">
                  <c:v>4</c:v>
                </c:pt>
                <c:pt idx="5699">
                  <c:v>0</c:v>
                </c:pt>
                <c:pt idx="5700">
                  <c:v>4</c:v>
                </c:pt>
                <c:pt idx="5701">
                  <c:v>4</c:v>
                </c:pt>
                <c:pt idx="5702">
                  <c:v>1</c:v>
                </c:pt>
                <c:pt idx="5703">
                  <c:v>5</c:v>
                </c:pt>
                <c:pt idx="5704">
                  <c:v>6</c:v>
                </c:pt>
                <c:pt idx="5705">
                  <c:v>0</c:v>
                </c:pt>
                <c:pt idx="5706">
                  <c:v>2</c:v>
                </c:pt>
                <c:pt idx="5707">
                  <c:v>4</c:v>
                </c:pt>
                <c:pt idx="5708">
                  <c:v>1</c:v>
                </c:pt>
                <c:pt idx="5709">
                  <c:v>3</c:v>
                </c:pt>
                <c:pt idx="5710">
                  <c:v>3</c:v>
                </c:pt>
                <c:pt idx="5711">
                  <c:v>6</c:v>
                </c:pt>
                <c:pt idx="5712">
                  <c:v>8</c:v>
                </c:pt>
                <c:pt idx="5713">
                  <c:v>0</c:v>
                </c:pt>
                <c:pt idx="5714">
                  <c:v>3</c:v>
                </c:pt>
                <c:pt idx="5715">
                  <c:v>3</c:v>
                </c:pt>
                <c:pt idx="5716">
                  <c:v>3</c:v>
                </c:pt>
                <c:pt idx="5717">
                  <c:v>1</c:v>
                </c:pt>
                <c:pt idx="5718">
                  <c:v>4</c:v>
                </c:pt>
                <c:pt idx="5719">
                  <c:v>1</c:v>
                </c:pt>
                <c:pt idx="5720">
                  <c:v>2</c:v>
                </c:pt>
                <c:pt idx="5721">
                  <c:v>1</c:v>
                </c:pt>
                <c:pt idx="5722">
                  <c:v>1</c:v>
                </c:pt>
                <c:pt idx="5723">
                  <c:v>3</c:v>
                </c:pt>
                <c:pt idx="5724">
                  <c:v>0</c:v>
                </c:pt>
                <c:pt idx="5725">
                  <c:v>2</c:v>
                </c:pt>
                <c:pt idx="5726">
                  <c:v>4</c:v>
                </c:pt>
                <c:pt idx="5727">
                  <c:v>1</c:v>
                </c:pt>
                <c:pt idx="5728">
                  <c:v>1</c:v>
                </c:pt>
                <c:pt idx="5729">
                  <c:v>3</c:v>
                </c:pt>
                <c:pt idx="5730">
                  <c:v>6</c:v>
                </c:pt>
                <c:pt idx="5731">
                  <c:v>3</c:v>
                </c:pt>
                <c:pt idx="5732">
                  <c:v>3</c:v>
                </c:pt>
                <c:pt idx="5733">
                  <c:v>6</c:v>
                </c:pt>
                <c:pt idx="5734">
                  <c:v>3</c:v>
                </c:pt>
                <c:pt idx="5735">
                  <c:v>0</c:v>
                </c:pt>
                <c:pt idx="5736">
                  <c:v>5</c:v>
                </c:pt>
                <c:pt idx="5737">
                  <c:v>1</c:v>
                </c:pt>
                <c:pt idx="5738">
                  <c:v>6</c:v>
                </c:pt>
                <c:pt idx="5739">
                  <c:v>6</c:v>
                </c:pt>
                <c:pt idx="5740">
                  <c:v>2</c:v>
                </c:pt>
                <c:pt idx="5741">
                  <c:v>5</c:v>
                </c:pt>
                <c:pt idx="5742">
                  <c:v>1</c:v>
                </c:pt>
                <c:pt idx="5743">
                  <c:v>3</c:v>
                </c:pt>
                <c:pt idx="5744">
                  <c:v>2</c:v>
                </c:pt>
                <c:pt idx="5745">
                  <c:v>5</c:v>
                </c:pt>
                <c:pt idx="5746">
                  <c:v>1</c:v>
                </c:pt>
                <c:pt idx="5747">
                  <c:v>2</c:v>
                </c:pt>
                <c:pt idx="5748">
                  <c:v>9</c:v>
                </c:pt>
                <c:pt idx="5749">
                  <c:v>2</c:v>
                </c:pt>
                <c:pt idx="5750">
                  <c:v>3</c:v>
                </c:pt>
                <c:pt idx="5751">
                  <c:v>3</c:v>
                </c:pt>
                <c:pt idx="5752">
                  <c:v>2</c:v>
                </c:pt>
                <c:pt idx="5753">
                  <c:v>3</c:v>
                </c:pt>
                <c:pt idx="5754">
                  <c:v>2</c:v>
                </c:pt>
                <c:pt idx="5755">
                  <c:v>3</c:v>
                </c:pt>
                <c:pt idx="5756">
                  <c:v>2</c:v>
                </c:pt>
                <c:pt idx="5757">
                  <c:v>1</c:v>
                </c:pt>
                <c:pt idx="5758">
                  <c:v>1</c:v>
                </c:pt>
                <c:pt idx="5759">
                  <c:v>5</c:v>
                </c:pt>
                <c:pt idx="5760">
                  <c:v>1</c:v>
                </c:pt>
                <c:pt idx="5761">
                  <c:v>6</c:v>
                </c:pt>
                <c:pt idx="5762">
                  <c:v>6</c:v>
                </c:pt>
                <c:pt idx="5763">
                  <c:v>3</c:v>
                </c:pt>
                <c:pt idx="5764">
                  <c:v>4</c:v>
                </c:pt>
                <c:pt idx="5765">
                  <c:v>5</c:v>
                </c:pt>
                <c:pt idx="5766">
                  <c:v>2</c:v>
                </c:pt>
                <c:pt idx="5767">
                  <c:v>5</c:v>
                </c:pt>
                <c:pt idx="5768">
                  <c:v>4</c:v>
                </c:pt>
                <c:pt idx="5769">
                  <c:v>3</c:v>
                </c:pt>
                <c:pt idx="5770">
                  <c:v>7</c:v>
                </c:pt>
                <c:pt idx="5771">
                  <c:v>4</c:v>
                </c:pt>
                <c:pt idx="5772">
                  <c:v>3</c:v>
                </c:pt>
                <c:pt idx="5773">
                  <c:v>5</c:v>
                </c:pt>
                <c:pt idx="5774">
                  <c:v>3</c:v>
                </c:pt>
                <c:pt idx="5775">
                  <c:v>5</c:v>
                </c:pt>
                <c:pt idx="5776">
                  <c:v>7</c:v>
                </c:pt>
                <c:pt idx="5777">
                  <c:v>4</c:v>
                </c:pt>
                <c:pt idx="5778">
                  <c:v>2</c:v>
                </c:pt>
                <c:pt idx="5779">
                  <c:v>4</c:v>
                </c:pt>
                <c:pt idx="5780">
                  <c:v>4</c:v>
                </c:pt>
                <c:pt idx="5781">
                  <c:v>3</c:v>
                </c:pt>
                <c:pt idx="5782">
                  <c:v>1</c:v>
                </c:pt>
                <c:pt idx="5783">
                  <c:v>2</c:v>
                </c:pt>
                <c:pt idx="5784">
                  <c:v>1</c:v>
                </c:pt>
                <c:pt idx="5785">
                  <c:v>2</c:v>
                </c:pt>
                <c:pt idx="5786">
                  <c:v>2</c:v>
                </c:pt>
                <c:pt idx="5787">
                  <c:v>3</c:v>
                </c:pt>
                <c:pt idx="5788">
                  <c:v>1</c:v>
                </c:pt>
                <c:pt idx="5789">
                  <c:v>4</c:v>
                </c:pt>
                <c:pt idx="5790">
                  <c:v>2</c:v>
                </c:pt>
                <c:pt idx="5791">
                  <c:v>0</c:v>
                </c:pt>
                <c:pt idx="5792">
                  <c:v>4</c:v>
                </c:pt>
                <c:pt idx="5793">
                  <c:v>5</c:v>
                </c:pt>
                <c:pt idx="5794">
                  <c:v>1</c:v>
                </c:pt>
                <c:pt idx="5795">
                  <c:v>0</c:v>
                </c:pt>
                <c:pt idx="5796">
                  <c:v>3</c:v>
                </c:pt>
                <c:pt idx="5797">
                  <c:v>2</c:v>
                </c:pt>
                <c:pt idx="5798">
                  <c:v>5</c:v>
                </c:pt>
                <c:pt idx="5799">
                  <c:v>5</c:v>
                </c:pt>
                <c:pt idx="5800">
                  <c:v>4</c:v>
                </c:pt>
                <c:pt idx="5801">
                  <c:v>0</c:v>
                </c:pt>
                <c:pt idx="5802">
                  <c:v>3</c:v>
                </c:pt>
                <c:pt idx="5803">
                  <c:v>3</c:v>
                </c:pt>
                <c:pt idx="5804">
                  <c:v>8</c:v>
                </c:pt>
                <c:pt idx="5805">
                  <c:v>0</c:v>
                </c:pt>
                <c:pt idx="5806">
                  <c:v>2</c:v>
                </c:pt>
                <c:pt idx="5807">
                  <c:v>4</c:v>
                </c:pt>
                <c:pt idx="5808">
                  <c:v>2</c:v>
                </c:pt>
                <c:pt idx="5809">
                  <c:v>1</c:v>
                </c:pt>
                <c:pt idx="5810">
                  <c:v>0</c:v>
                </c:pt>
                <c:pt idx="5811">
                  <c:v>5</c:v>
                </c:pt>
                <c:pt idx="5812">
                  <c:v>2</c:v>
                </c:pt>
                <c:pt idx="5813">
                  <c:v>3</c:v>
                </c:pt>
                <c:pt idx="5814">
                  <c:v>3</c:v>
                </c:pt>
                <c:pt idx="5815">
                  <c:v>2</c:v>
                </c:pt>
                <c:pt idx="5816">
                  <c:v>1</c:v>
                </c:pt>
                <c:pt idx="5817">
                  <c:v>4</c:v>
                </c:pt>
                <c:pt idx="5818">
                  <c:v>2</c:v>
                </c:pt>
                <c:pt idx="5819">
                  <c:v>2</c:v>
                </c:pt>
                <c:pt idx="5820">
                  <c:v>5</c:v>
                </c:pt>
                <c:pt idx="5821">
                  <c:v>6</c:v>
                </c:pt>
                <c:pt idx="5822">
                  <c:v>8</c:v>
                </c:pt>
                <c:pt idx="5823">
                  <c:v>2</c:v>
                </c:pt>
                <c:pt idx="5824">
                  <c:v>3</c:v>
                </c:pt>
                <c:pt idx="5825">
                  <c:v>1</c:v>
                </c:pt>
                <c:pt idx="5826">
                  <c:v>4</c:v>
                </c:pt>
                <c:pt idx="5827">
                  <c:v>5</c:v>
                </c:pt>
                <c:pt idx="5828">
                  <c:v>5</c:v>
                </c:pt>
                <c:pt idx="5829">
                  <c:v>6</c:v>
                </c:pt>
                <c:pt idx="5830">
                  <c:v>3</c:v>
                </c:pt>
                <c:pt idx="5831">
                  <c:v>1</c:v>
                </c:pt>
                <c:pt idx="5832">
                  <c:v>1</c:v>
                </c:pt>
                <c:pt idx="5833">
                  <c:v>1</c:v>
                </c:pt>
                <c:pt idx="5834">
                  <c:v>3</c:v>
                </c:pt>
                <c:pt idx="5835">
                  <c:v>5</c:v>
                </c:pt>
                <c:pt idx="5836">
                  <c:v>5</c:v>
                </c:pt>
                <c:pt idx="5837">
                  <c:v>0</c:v>
                </c:pt>
                <c:pt idx="5838">
                  <c:v>6</c:v>
                </c:pt>
                <c:pt idx="5839">
                  <c:v>2</c:v>
                </c:pt>
                <c:pt idx="5840">
                  <c:v>3</c:v>
                </c:pt>
                <c:pt idx="5841">
                  <c:v>3</c:v>
                </c:pt>
                <c:pt idx="5842">
                  <c:v>1</c:v>
                </c:pt>
                <c:pt idx="5843">
                  <c:v>1</c:v>
                </c:pt>
                <c:pt idx="5844">
                  <c:v>3</c:v>
                </c:pt>
                <c:pt idx="5845">
                  <c:v>4</c:v>
                </c:pt>
                <c:pt idx="5846">
                  <c:v>5</c:v>
                </c:pt>
                <c:pt idx="5847">
                  <c:v>3</c:v>
                </c:pt>
                <c:pt idx="5848">
                  <c:v>2</c:v>
                </c:pt>
                <c:pt idx="5849">
                  <c:v>1</c:v>
                </c:pt>
                <c:pt idx="5850">
                  <c:v>3</c:v>
                </c:pt>
                <c:pt idx="5851">
                  <c:v>5</c:v>
                </c:pt>
                <c:pt idx="5852">
                  <c:v>4</c:v>
                </c:pt>
                <c:pt idx="5853">
                  <c:v>4</c:v>
                </c:pt>
                <c:pt idx="5854">
                  <c:v>1</c:v>
                </c:pt>
                <c:pt idx="5855">
                  <c:v>6</c:v>
                </c:pt>
                <c:pt idx="5856">
                  <c:v>2</c:v>
                </c:pt>
                <c:pt idx="5857">
                  <c:v>2</c:v>
                </c:pt>
                <c:pt idx="5858">
                  <c:v>1</c:v>
                </c:pt>
                <c:pt idx="5859">
                  <c:v>1</c:v>
                </c:pt>
                <c:pt idx="5860">
                  <c:v>0</c:v>
                </c:pt>
                <c:pt idx="5861">
                  <c:v>4</c:v>
                </c:pt>
                <c:pt idx="5862">
                  <c:v>3</c:v>
                </c:pt>
                <c:pt idx="5863">
                  <c:v>5</c:v>
                </c:pt>
                <c:pt idx="5864">
                  <c:v>4</c:v>
                </c:pt>
                <c:pt idx="5865">
                  <c:v>1</c:v>
                </c:pt>
                <c:pt idx="5866">
                  <c:v>6</c:v>
                </c:pt>
                <c:pt idx="5867">
                  <c:v>4</c:v>
                </c:pt>
                <c:pt idx="5868">
                  <c:v>2</c:v>
                </c:pt>
                <c:pt idx="5869">
                  <c:v>1</c:v>
                </c:pt>
                <c:pt idx="5870">
                  <c:v>5</c:v>
                </c:pt>
                <c:pt idx="5871">
                  <c:v>5</c:v>
                </c:pt>
                <c:pt idx="5872">
                  <c:v>5</c:v>
                </c:pt>
                <c:pt idx="5873">
                  <c:v>9</c:v>
                </c:pt>
                <c:pt idx="5874">
                  <c:v>5</c:v>
                </c:pt>
                <c:pt idx="5875">
                  <c:v>6</c:v>
                </c:pt>
                <c:pt idx="5876">
                  <c:v>8</c:v>
                </c:pt>
                <c:pt idx="5877">
                  <c:v>8</c:v>
                </c:pt>
                <c:pt idx="5878">
                  <c:v>2</c:v>
                </c:pt>
                <c:pt idx="5879">
                  <c:v>2</c:v>
                </c:pt>
                <c:pt idx="5880">
                  <c:v>4</c:v>
                </c:pt>
                <c:pt idx="5881">
                  <c:v>6</c:v>
                </c:pt>
                <c:pt idx="5882">
                  <c:v>2</c:v>
                </c:pt>
                <c:pt idx="5883">
                  <c:v>5</c:v>
                </c:pt>
                <c:pt idx="5884">
                  <c:v>6</c:v>
                </c:pt>
                <c:pt idx="5885">
                  <c:v>4</c:v>
                </c:pt>
                <c:pt idx="5886">
                  <c:v>6</c:v>
                </c:pt>
                <c:pt idx="5887">
                  <c:v>4</c:v>
                </c:pt>
                <c:pt idx="5888">
                  <c:v>4</c:v>
                </c:pt>
                <c:pt idx="5889">
                  <c:v>3</c:v>
                </c:pt>
                <c:pt idx="5890">
                  <c:v>5</c:v>
                </c:pt>
                <c:pt idx="5891">
                  <c:v>5</c:v>
                </c:pt>
                <c:pt idx="5892">
                  <c:v>1</c:v>
                </c:pt>
                <c:pt idx="5893">
                  <c:v>3</c:v>
                </c:pt>
                <c:pt idx="5894">
                  <c:v>4</c:v>
                </c:pt>
                <c:pt idx="5895">
                  <c:v>2</c:v>
                </c:pt>
                <c:pt idx="5896">
                  <c:v>8</c:v>
                </c:pt>
                <c:pt idx="5897">
                  <c:v>4</c:v>
                </c:pt>
                <c:pt idx="5898">
                  <c:v>3</c:v>
                </c:pt>
                <c:pt idx="5899">
                  <c:v>4</c:v>
                </c:pt>
                <c:pt idx="5900">
                  <c:v>6</c:v>
                </c:pt>
                <c:pt idx="5901">
                  <c:v>1</c:v>
                </c:pt>
                <c:pt idx="5902">
                  <c:v>2</c:v>
                </c:pt>
                <c:pt idx="5903">
                  <c:v>1</c:v>
                </c:pt>
                <c:pt idx="5904">
                  <c:v>2</c:v>
                </c:pt>
                <c:pt idx="5905">
                  <c:v>1</c:v>
                </c:pt>
                <c:pt idx="5906">
                  <c:v>5</c:v>
                </c:pt>
                <c:pt idx="5907">
                  <c:v>1</c:v>
                </c:pt>
                <c:pt idx="5908">
                  <c:v>2</c:v>
                </c:pt>
                <c:pt idx="5909">
                  <c:v>6</c:v>
                </c:pt>
                <c:pt idx="5910">
                  <c:v>2</c:v>
                </c:pt>
                <c:pt idx="5911">
                  <c:v>2</c:v>
                </c:pt>
                <c:pt idx="5912">
                  <c:v>5</c:v>
                </c:pt>
                <c:pt idx="5913">
                  <c:v>1</c:v>
                </c:pt>
                <c:pt idx="5914">
                  <c:v>2</c:v>
                </c:pt>
                <c:pt idx="5915">
                  <c:v>3</c:v>
                </c:pt>
                <c:pt idx="5916">
                  <c:v>3</c:v>
                </c:pt>
                <c:pt idx="5917">
                  <c:v>1</c:v>
                </c:pt>
                <c:pt idx="5918">
                  <c:v>1</c:v>
                </c:pt>
                <c:pt idx="5919">
                  <c:v>1</c:v>
                </c:pt>
                <c:pt idx="5920">
                  <c:v>2</c:v>
                </c:pt>
                <c:pt idx="5921">
                  <c:v>5</c:v>
                </c:pt>
                <c:pt idx="5922">
                  <c:v>3</c:v>
                </c:pt>
                <c:pt idx="5923">
                  <c:v>4</c:v>
                </c:pt>
                <c:pt idx="5924">
                  <c:v>4</c:v>
                </c:pt>
                <c:pt idx="5925">
                  <c:v>5</c:v>
                </c:pt>
                <c:pt idx="5926">
                  <c:v>4</c:v>
                </c:pt>
                <c:pt idx="5927">
                  <c:v>2</c:v>
                </c:pt>
                <c:pt idx="5928">
                  <c:v>1</c:v>
                </c:pt>
                <c:pt idx="5929">
                  <c:v>3</c:v>
                </c:pt>
                <c:pt idx="5930">
                  <c:v>4</c:v>
                </c:pt>
                <c:pt idx="5931">
                  <c:v>1</c:v>
                </c:pt>
                <c:pt idx="5932">
                  <c:v>2</c:v>
                </c:pt>
                <c:pt idx="5933">
                  <c:v>7</c:v>
                </c:pt>
                <c:pt idx="5934">
                  <c:v>2</c:v>
                </c:pt>
                <c:pt idx="5935">
                  <c:v>7</c:v>
                </c:pt>
                <c:pt idx="5936">
                  <c:v>5</c:v>
                </c:pt>
                <c:pt idx="5937">
                  <c:v>2</c:v>
                </c:pt>
                <c:pt idx="5938">
                  <c:v>5</c:v>
                </c:pt>
                <c:pt idx="5939">
                  <c:v>0</c:v>
                </c:pt>
                <c:pt idx="5940">
                  <c:v>4</c:v>
                </c:pt>
                <c:pt idx="5941">
                  <c:v>2</c:v>
                </c:pt>
                <c:pt idx="5942">
                  <c:v>4</c:v>
                </c:pt>
                <c:pt idx="5943">
                  <c:v>5</c:v>
                </c:pt>
                <c:pt idx="5944">
                  <c:v>4</c:v>
                </c:pt>
                <c:pt idx="5945">
                  <c:v>3</c:v>
                </c:pt>
                <c:pt idx="5946">
                  <c:v>2</c:v>
                </c:pt>
                <c:pt idx="5947">
                  <c:v>4</c:v>
                </c:pt>
                <c:pt idx="5948">
                  <c:v>4</c:v>
                </c:pt>
                <c:pt idx="5949">
                  <c:v>1</c:v>
                </c:pt>
                <c:pt idx="5950">
                  <c:v>5</c:v>
                </c:pt>
                <c:pt idx="5951">
                  <c:v>2</c:v>
                </c:pt>
                <c:pt idx="5952">
                  <c:v>2</c:v>
                </c:pt>
                <c:pt idx="5953">
                  <c:v>3</c:v>
                </c:pt>
                <c:pt idx="5954">
                  <c:v>2</c:v>
                </c:pt>
                <c:pt idx="5955">
                  <c:v>7</c:v>
                </c:pt>
                <c:pt idx="5956">
                  <c:v>3</c:v>
                </c:pt>
                <c:pt idx="5957">
                  <c:v>3</c:v>
                </c:pt>
                <c:pt idx="5958">
                  <c:v>0</c:v>
                </c:pt>
                <c:pt idx="5959">
                  <c:v>2</c:v>
                </c:pt>
                <c:pt idx="5960">
                  <c:v>1</c:v>
                </c:pt>
                <c:pt idx="5961">
                  <c:v>1</c:v>
                </c:pt>
                <c:pt idx="5962">
                  <c:v>4</c:v>
                </c:pt>
                <c:pt idx="5963">
                  <c:v>5</c:v>
                </c:pt>
                <c:pt idx="5964">
                  <c:v>5</c:v>
                </c:pt>
                <c:pt idx="5965">
                  <c:v>3</c:v>
                </c:pt>
                <c:pt idx="5966">
                  <c:v>1</c:v>
                </c:pt>
                <c:pt idx="5967">
                  <c:v>1</c:v>
                </c:pt>
                <c:pt idx="5968">
                  <c:v>2</c:v>
                </c:pt>
                <c:pt idx="5969">
                  <c:v>3</c:v>
                </c:pt>
                <c:pt idx="5970">
                  <c:v>2</c:v>
                </c:pt>
                <c:pt idx="5971">
                  <c:v>5</c:v>
                </c:pt>
                <c:pt idx="5972">
                  <c:v>4</c:v>
                </c:pt>
                <c:pt idx="5973">
                  <c:v>4</c:v>
                </c:pt>
                <c:pt idx="5974">
                  <c:v>6</c:v>
                </c:pt>
                <c:pt idx="5975">
                  <c:v>3</c:v>
                </c:pt>
                <c:pt idx="5976">
                  <c:v>3</c:v>
                </c:pt>
                <c:pt idx="5977">
                  <c:v>0</c:v>
                </c:pt>
                <c:pt idx="5978">
                  <c:v>2</c:v>
                </c:pt>
                <c:pt idx="5979">
                  <c:v>4</c:v>
                </c:pt>
                <c:pt idx="5980">
                  <c:v>2</c:v>
                </c:pt>
                <c:pt idx="5981">
                  <c:v>2</c:v>
                </c:pt>
                <c:pt idx="5982">
                  <c:v>6</c:v>
                </c:pt>
                <c:pt idx="5983">
                  <c:v>6</c:v>
                </c:pt>
                <c:pt idx="5984">
                  <c:v>4</c:v>
                </c:pt>
                <c:pt idx="5985">
                  <c:v>2</c:v>
                </c:pt>
                <c:pt idx="5986">
                  <c:v>4</c:v>
                </c:pt>
                <c:pt idx="5987">
                  <c:v>6</c:v>
                </c:pt>
                <c:pt idx="5988">
                  <c:v>5</c:v>
                </c:pt>
                <c:pt idx="5989">
                  <c:v>3</c:v>
                </c:pt>
                <c:pt idx="5990">
                  <c:v>2</c:v>
                </c:pt>
                <c:pt idx="5991">
                  <c:v>3</c:v>
                </c:pt>
                <c:pt idx="5992">
                  <c:v>3</c:v>
                </c:pt>
                <c:pt idx="5993">
                  <c:v>2</c:v>
                </c:pt>
                <c:pt idx="5994">
                  <c:v>2</c:v>
                </c:pt>
                <c:pt idx="5995">
                  <c:v>2</c:v>
                </c:pt>
                <c:pt idx="5996">
                  <c:v>2</c:v>
                </c:pt>
                <c:pt idx="5997">
                  <c:v>3</c:v>
                </c:pt>
                <c:pt idx="5998">
                  <c:v>1</c:v>
                </c:pt>
                <c:pt idx="5999">
                  <c:v>0</c:v>
                </c:pt>
                <c:pt idx="6000">
                  <c:v>3</c:v>
                </c:pt>
                <c:pt idx="6001">
                  <c:v>3</c:v>
                </c:pt>
                <c:pt idx="6002">
                  <c:v>4</c:v>
                </c:pt>
                <c:pt idx="6003">
                  <c:v>2</c:v>
                </c:pt>
                <c:pt idx="6004">
                  <c:v>2</c:v>
                </c:pt>
                <c:pt idx="6005">
                  <c:v>4</c:v>
                </c:pt>
                <c:pt idx="6006">
                  <c:v>2</c:v>
                </c:pt>
                <c:pt idx="6007">
                  <c:v>3</c:v>
                </c:pt>
                <c:pt idx="6008">
                  <c:v>8</c:v>
                </c:pt>
                <c:pt idx="6009">
                  <c:v>4</c:v>
                </c:pt>
                <c:pt idx="6010">
                  <c:v>4</c:v>
                </c:pt>
                <c:pt idx="6011">
                  <c:v>4</c:v>
                </c:pt>
                <c:pt idx="6012">
                  <c:v>2</c:v>
                </c:pt>
                <c:pt idx="6013">
                  <c:v>5</c:v>
                </c:pt>
                <c:pt idx="6014">
                  <c:v>4</c:v>
                </c:pt>
                <c:pt idx="6015">
                  <c:v>2</c:v>
                </c:pt>
                <c:pt idx="6016">
                  <c:v>4</c:v>
                </c:pt>
                <c:pt idx="6017">
                  <c:v>4</c:v>
                </c:pt>
                <c:pt idx="6018">
                  <c:v>4</c:v>
                </c:pt>
                <c:pt idx="6019">
                  <c:v>3</c:v>
                </c:pt>
                <c:pt idx="6020">
                  <c:v>2</c:v>
                </c:pt>
                <c:pt idx="6021">
                  <c:v>3</c:v>
                </c:pt>
                <c:pt idx="6022">
                  <c:v>2</c:v>
                </c:pt>
                <c:pt idx="6023">
                  <c:v>2</c:v>
                </c:pt>
                <c:pt idx="6024">
                  <c:v>1</c:v>
                </c:pt>
                <c:pt idx="6025">
                  <c:v>2</c:v>
                </c:pt>
                <c:pt idx="6026">
                  <c:v>2</c:v>
                </c:pt>
                <c:pt idx="6027">
                  <c:v>4</c:v>
                </c:pt>
                <c:pt idx="6028">
                  <c:v>3</c:v>
                </c:pt>
                <c:pt idx="6029">
                  <c:v>5</c:v>
                </c:pt>
                <c:pt idx="6030">
                  <c:v>4</c:v>
                </c:pt>
                <c:pt idx="6031">
                  <c:v>0</c:v>
                </c:pt>
                <c:pt idx="6032">
                  <c:v>4</c:v>
                </c:pt>
                <c:pt idx="6033">
                  <c:v>5</c:v>
                </c:pt>
                <c:pt idx="6034">
                  <c:v>6</c:v>
                </c:pt>
                <c:pt idx="6035">
                  <c:v>2</c:v>
                </c:pt>
                <c:pt idx="6036">
                  <c:v>2</c:v>
                </c:pt>
                <c:pt idx="6037">
                  <c:v>4</c:v>
                </c:pt>
                <c:pt idx="6038">
                  <c:v>5</c:v>
                </c:pt>
                <c:pt idx="6039">
                  <c:v>2</c:v>
                </c:pt>
                <c:pt idx="6040">
                  <c:v>2</c:v>
                </c:pt>
                <c:pt idx="6041">
                  <c:v>3</c:v>
                </c:pt>
                <c:pt idx="6042">
                  <c:v>2</c:v>
                </c:pt>
                <c:pt idx="6043">
                  <c:v>4</c:v>
                </c:pt>
                <c:pt idx="6044">
                  <c:v>0</c:v>
                </c:pt>
                <c:pt idx="6045">
                  <c:v>2</c:v>
                </c:pt>
                <c:pt idx="6046">
                  <c:v>3</c:v>
                </c:pt>
                <c:pt idx="6047">
                  <c:v>3</c:v>
                </c:pt>
                <c:pt idx="6048">
                  <c:v>1</c:v>
                </c:pt>
                <c:pt idx="6049">
                  <c:v>2</c:v>
                </c:pt>
                <c:pt idx="6050">
                  <c:v>6</c:v>
                </c:pt>
                <c:pt idx="6051">
                  <c:v>2</c:v>
                </c:pt>
                <c:pt idx="6052">
                  <c:v>3</c:v>
                </c:pt>
                <c:pt idx="6053">
                  <c:v>2</c:v>
                </c:pt>
                <c:pt idx="6054">
                  <c:v>3</c:v>
                </c:pt>
                <c:pt idx="6055">
                  <c:v>5</c:v>
                </c:pt>
                <c:pt idx="6056">
                  <c:v>5</c:v>
                </c:pt>
                <c:pt idx="6057">
                  <c:v>1</c:v>
                </c:pt>
                <c:pt idx="6058">
                  <c:v>5</c:v>
                </c:pt>
                <c:pt idx="6059">
                  <c:v>5</c:v>
                </c:pt>
                <c:pt idx="6060">
                  <c:v>0</c:v>
                </c:pt>
                <c:pt idx="6061">
                  <c:v>5</c:v>
                </c:pt>
                <c:pt idx="6062">
                  <c:v>4</c:v>
                </c:pt>
                <c:pt idx="6063">
                  <c:v>2</c:v>
                </c:pt>
                <c:pt idx="6064">
                  <c:v>5</c:v>
                </c:pt>
                <c:pt idx="6065">
                  <c:v>2</c:v>
                </c:pt>
                <c:pt idx="6066">
                  <c:v>2</c:v>
                </c:pt>
                <c:pt idx="6067">
                  <c:v>3</c:v>
                </c:pt>
                <c:pt idx="6068">
                  <c:v>7</c:v>
                </c:pt>
                <c:pt idx="6069">
                  <c:v>1</c:v>
                </c:pt>
                <c:pt idx="6070">
                  <c:v>2</c:v>
                </c:pt>
                <c:pt idx="6071">
                  <c:v>4</c:v>
                </c:pt>
                <c:pt idx="6072">
                  <c:v>1</c:v>
                </c:pt>
                <c:pt idx="6073">
                  <c:v>3</c:v>
                </c:pt>
                <c:pt idx="6074">
                  <c:v>4</c:v>
                </c:pt>
                <c:pt idx="6075">
                  <c:v>3</c:v>
                </c:pt>
                <c:pt idx="6076">
                  <c:v>0</c:v>
                </c:pt>
                <c:pt idx="6077">
                  <c:v>4</c:v>
                </c:pt>
                <c:pt idx="6078">
                  <c:v>1</c:v>
                </c:pt>
                <c:pt idx="6079">
                  <c:v>1</c:v>
                </c:pt>
                <c:pt idx="6080">
                  <c:v>2</c:v>
                </c:pt>
                <c:pt idx="6081">
                  <c:v>0</c:v>
                </c:pt>
                <c:pt idx="6082">
                  <c:v>1</c:v>
                </c:pt>
                <c:pt idx="6083">
                  <c:v>4</c:v>
                </c:pt>
                <c:pt idx="6084">
                  <c:v>5</c:v>
                </c:pt>
                <c:pt idx="6085">
                  <c:v>2</c:v>
                </c:pt>
                <c:pt idx="6086">
                  <c:v>1</c:v>
                </c:pt>
                <c:pt idx="6087">
                  <c:v>5</c:v>
                </c:pt>
                <c:pt idx="6088">
                  <c:v>5</c:v>
                </c:pt>
                <c:pt idx="6089">
                  <c:v>3</c:v>
                </c:pt>
                <c:pt idx="6090">
                  <c:v>0</c:v>
                </c:pt>
                <c:pt idx="6091">
                  <c:v>4</c:v>
                </c:pt>
                <c:pt idx="6092">
                  <c:v>0</c:v>
                </c:pt>
                <c:pt idx="6093">
                  <c:v>1</c:v>
                </c:pt>
                <c:pt idx="6094">
                  <c:v>1</c:v>
                </c:pt>
                <c:pt idx="6095">
                  <c:v>4</c:v>
                </c:pt>
                <c:pt idx="6096">
                  <c:v>5</c:v>
                </c:pt>
                <c:pt idx="6097">
                  <c:v>7</c:v>
                </c:pt>
                <c:pt idx="6098">
                  <c:v>2</c:v>
                </c:pt>
                <c:pt idx="6099">
                  <c:v>0</c:v>
                </c:pt>
                <c:pt idx="6100">
                  <c:v>0</c:v>
                </c:pt>
                <c:pt idx="6101">
                  <c:v>2</c:v>
                </c:pt>
                <c:pt idx="6102">
                  <c:v>6</c:v>
                </c:pt>
                <c:pt idx="6103">
                  <c:v>1</c:v>
                </c:pt>
                <c:pt idx="6104">
                  <c:v>4</c:v>
                </c:pt>
                <c:pt idx="6105">
                  <c:v>4</c:v>
                </c:pt>
                <c:pt idx="6106">
                  <c:v>2</c:v>
                </c:pt>
                <c:pt idx="6107">
                  <c:v>4</c:v>
                </c:pt>
                <c:pt idx="6108">
                  <c:v>2</c:v>
                </c:pt>
                <c:pt idx="6109">
                  <c:v>5</c:v>
                </c:pt>
                <c:pt idx="6110">
                  <c:v>3</c:v>
                </c:pt>
                <c:pt idx="6111">
                  <c:v>5</c:v>
                </c:pt>
                <c:pt idx="6112">
                  <c:v>3</c:v>
                </c:pt>
                <c:pt idx="6113">
                  <c:v>1</c:v>
                </c:pt>
                <c:pt idx="6114">
                  <c:v>4</c:v>
                </c:pt>
                <c:pt idx="6115">
                  <c:v>3</c:v>
                </c:pt>
                <c:pt idx="6116">
                  <c:v>3</c:v>
                </c:pt>
                <c:pt idx="6117">
                  <c:v>2</c:v>
                </c:pt>
                <c:pt idx="6118">
                  <c:v>2</c:v>
                </c:pt>
                <c:pt idx="6119">
                  <c:v>2</c:v>
                </c:pt>
                <c:pt idx="6120">
                  <c:v>5</c:v>
                </c:pt>
                <c:pt idx="6121">
                  <c:v>4</c:v>
                </c:pt>
                <c:pt idx="6122">
                  <c:v>4</c:v>
                </c:pt>
                <c:pt idx="6123">
                  <c:v>3</c:v>
                </c:pt>
                <c:pt idx="6124">
                  <c:v>4</c:v>
                </c:pt>
                <c:pt idx="6125">
                  <c:v>2</c:v>
                </c:pt>
                <c:pt idx="6126">
                  <c:v>2</c:v>
                </c:pt>
                <c:pt idx="6127">
                  <c:v>2</c:v>
                </c:pt>
                <c:pt idx="6128">
                  <c:v>1</c:v>
                </c:pt>
                <c:pt idx="6129">
                  <c:v>3</c:v>
                </c:pt>
                <c:pt idx="6130">
                  <c:v>3</c:v>
                </c:pt>
                <c:pt idx="6131">
                  <c:v>1</c:v>
                </c:pt>
                <c:pt idx="6132">
                  <c:v>4</c:v>
                </c:pt>
                <c:pt idx="6133">
                  <c:v>6</c:v>
                </c:pt>
                <c:pt idx="6134">
                  <c:v>0</c:v>
                </c:pt>
                <c:pt idx="6135">
                  <c:v>2</c:v>
                </c:pt>
                <c:pt idx="6136">
                  <c:v>2</c:v>
                </c:pt>
                <c:pt idx="6137">
                  <c:v>4</c:v>
                </c:pt>
                <c:pt idx="6138">
                  <c:v>2</c:v>
                </c:pt>
                <c:pt idx="6139">
                  <c:v>6</c:v>
                </c:pt>
                <c:pt idx="6140">
                  <c:v>2</c:v>
                </c:pt>
                <c:pt idx="6141">
                  <c:v>4</c:v>
                </c:pt>
                <c:pt idx="6142">
                  <c:v>1</c:v>
                </c:pt>
                <c:pt idx="6143">
                  <c:v>7</c:v>
                </c:pt>
                <c:pt idx="6144">
                  <c:v>5</c:v>
                </c:pt>
                <c:pt idx="6145">
                  <c:v>3</c:v>
                </c:pt>
                <c:pt idx="6146">
                  <c:v>3</c:v>
                </c:pt>
                <c:pt idx="6147">
                  <c:v>2</c:v>
                </c:pt>
                <c:pt idx="6148">
                  <c:v>1</c:v>
                </c:pt>
                <c:pt idx="6149">
                  <c:v>4</c:v>
                </c:pt>
                <c:pt idx="6150">
                  <c:v>6</c:v>
                </c:pt>
                <c:pt idx="6151">
                  <c:v>3</c:v>
                </c:pt>
                <c:pt idx="6152">
                  <c:v>0</c:v>
                </c:pt>
                <c:pt idx="6153">
                  <c:v>3</c:v>
                </c:pt>
                <c:pt idx="6154">
                  <c:v>2</c:v>
                </c:pt>
                <c:pt idx="6155">
                  <c:v>3</c:v>
                </c:pt>
                <c:pt idx="6156">
                  <c:v>6</c:v>
                </c:pt>
                <c:pt idx="6157">
                  <c:v>4</c:v>
                </c:pt>
                <c:pt idx="6158">
                  <c:v>2</c:v>
                </c:pt>
                <c:pt idx="6159">
                  <c:v>0</c:v>
                </c:pt>
                <c:pt idx="6160">
                  <c:v>2</c:v>
                </c:pt>
                <c:pt idx="6161">
                  <c:v>3</c:v>
                </c:pt>
                <c:pt idx="6162">
                  <c:v>2</c:v>
                </c:pt>
                <c:pt idx="6163">
                  <c:v>5</c:v>
                </c:pt>
                <c:pt idx="6164">
                  <c:v>3</c:v>
                </c:pt>
                <c:pt idx="6165">
                  <c:v>4</c:v>
                </c:pt>
                <c:pt idx="6166">
                  <c:v>2</c:v>
                </c:pt>
                <c:pt idx="6167">
                  <c:v>4</c:v>
                </c:pt>
                <c:pt idx="6168">
                  <c:v>4</c:v>
                </c:pt>
                <c:pt idx="6169">
                  <c:v>6</c:v>
                </c:pt>
                <c:pt idx="6170">
                  <c:v>4</c:v>
                </c:pt>
                <c:pt idx="6171">
                  <c:v>3</c:v>
                </c:pt>
                <c:pt idx="6172">
                  <c:v>1</c:v>
                </c:pt>
                <c:pt idx="6173">
                  <c:v>2</c:v>
                </c:pt>
                <c:pt idx="6174">
                  <c:v>7</c:v>
                </c:pt>
                <c:pt idx="6175">
                  <c:v>1</c:v>
                </c:pt>
                <c:pt idx="6176">
                  <c:v>2</c:v>
                </c:pt>
                <c:pt idx="6177">
                  <c:v>0</c:v>
                </c:pt>
                <c:pt idx="6178">
                  <c:v>4</c:v>
                </c:pt>
                <c:pt idx="6179">
                  <c:v>1</c:v>
                </c:pt>
                <c:pt idx="6180">
                  <c:v>2</c:v>
                </c:pt>
                <c:pt idx="6181">
                  <c:v>4</c:v>
                </c:pt>
                <c:pt idx="6182">
                  <c:v>1</c:v>
                </c:pt>
                <c:pt idx="6183">
                  <c:v>2</c:v>
                </c:pt>
                <c:pt idx="6184">
                  <c:v>5</c:v>
                </c:pt>
                <c:pt idx="6185">
                  <c:v>2</c:v>
                </c:pt>
                <c:pt idx="6186">
                  <c:v>6</c:v>
                </c:pt>
                <c:pt idx="6187">
                  <c:v>5</c:v>
                </c:pt>
                <c:pt idx="6188">
                  <c:v>3</c:v>
                </c:pt>
                <c:pt idx="6189">
                  <c:v>1</c:v>
                </c:pt>
                <c:pt idx="6190">
                  <c:v>0</c:v>
                </c:pt>
                <c:pt idx="6191">
                  <c:v>2</c:v>
                </c:pt>
                <c:pt idx="6192">
                  <c:v>4</c:v>
                </c:pt>
                <c:pt idx="6193">
                  <c:v>2</c:v>
                </c:pt>
                <c:pt idx="6194">
                  <c:v>1</c:v>
                </c:pt>
                <c:pt idx="6195">
                  <c:v>4</c:v>
                </c:pt>
                <c:pt idx="6196">
                  <c:v>4</c:v>
                </c:pt>
                <c:pt idx="6197">
                  <c:v>1</c:v>
                </c:pt>
                <c:pt idx="6198">
                  <c:v>5</c:v>
                </c:pt>
                <c:pt idx="6199">
                  <c:v>5</c:v>
                </c:pt>
                <c:pt idx="6200">
                  <c:v>3</c:v>
                </c:pt>
                <c:pt idx="6201">
                  <c:v>4</c:v>
                </c:pt>
                <c:pt idx="6202">
                  <c:v>2</c:v>
                </c:pt>
                <c:pt idx="6203">
                  <c:v>4</c:v>
                </c:pt>
                <c:pt idx="6204">
                  <c:v>1</c:v>
                </c:pt>
                <c:pt idx="6205">
                  <c:v>2</c:v>
                </c:pt>
                <c:pt idx="6206">
                  <c:v>3</c:v>
                </c:pt>
                <c:pt idx="6207">
                  <c:v>4</c:v>
                </c:pt>
                <c:pt idx="6208">
                  <c:v>2</c:v>
                </c:pt>
                <c:pt idx="6209">
                  <c:v>8</c:v>
                </c:pt>
                <c:pt idx="6210">
                  <c:v>2</c:v>
                </c:pt>
                <c:pt idx="6211">
                  <c:v>0</c:v>
                </c:pt>
                <c:pt idx="6212">
                  <c:v>2</c:v>
                </c:pt>
                <c:pt idx="6213">
                  <c:v>4</c:v>
                </c:pt>
                <c:pt idx="6214">
                  <c:v>5</c:v>
                </c:pt>
                <c:pt idx="6215">
                  <c:v>4</c:v>
                </c:pt>
                <c:pt idx="6216">
                  <c:v>5</c:v>
                </c:pt>
                <c:pt idx="6217">
                  <c:v>4</c:v>
                </c:pt>
                <c:pt idx="6218">
                  <c:v>2</c:v>
                </c:pt>
                <c:pt idx="6219">
                  <c:v>4</c:v>
                </c:pt>
                <c:pt idx="6220">
                  <c:v>1</c:v>
                </c:pt>
                <c:pt idx="6221">
                  <c:v>5</c:v>
                </c:pt>
                <c:pt idx="6222">
                  <c:v>3</c:v>
                </c:pt>
                <c:pt idx="6223">
                  <c:v>6</c:v>
                </c:pt>
                <c:pt idx="6224">
                  <c:v>3</c:v>
                </c:pt>
                <c:pt idx="6225">
                  <c:v>2</c:v>
                </c:pt>
                <c:pt idx="6226">
                  <c:v>4</c:v>
                </c:pt>
                <c:pt idx="6227">
                  <c:v>7</c:v>
                </c:pt>
                <c:pt idx="6228">
                  <c:v>3</c:v>
                </c:pt>
                <c:pt idx="6229">
                  <c:v>5</c:v>
                </c:pt>
                <c:pt idx="6230">
                  <c:v>3</c:v>
                </c:pt>
                <c:pt idx="6231">
                  <c:v>3</c:v>
                </c:pt>
                <c:pt idx="6232">
                  <c:v>2</c:v>
                </c:pt>
                <c:pt idx="6233">
                  <c:v>2</c:v>
                </c:pt>
                <c:pt idx="6234">
                  <c:v>1</c:v>
                </c:pt>
                <c:pt idx="6235">
                  <c:v>6</c:v>
                </c:pt>
                <c:pt idx="6236">
                  <c:v>3</c:v>
                </c:pt>
                <c:pt idx="6237">
                  <c:v>4</c:v>
                </c:pt>
                <c:pt idx="6238">
                  <c:v>3</c:v>
                </c:pt>
                <c:pt idx="6239">
                  <c:v>0</c:v>
                </c:pt>
                <c:pt idx="6240">
                  <c:v>4</c:v>
                </c:pt>
                <c:pt idx="6241">
                  <c:v>1</c:v>
                </c:pt>
                <c:pt idx="6242">
                  <c:v>3</c:v>
                </c:pt>
                <c:pt idx="6243">
                  <c:v>2</c:v>
                </c:pt>
                <c:pt idx="6244">
                  <c:v>2</c:v>
                </c:pt>
                <c:pt idx="6245">
                  <c:v>5</c:v>
                </c:pt>
                <c:pt idx="6246">
                  <c:v>2</c:v>
                </c:pt>
                <c:pt idx="6247">
                  <c:v>1</c:v>
                </c:pt>
                <c:pt idx="6248">
                  <c:v>2</c:v>
                </c:pt>
                <c:pt idx="6249">
                  <c:v>2</c:v>
                </c:pt>
                <c:pt idx="6250">
                  <c:v>5</c:v>
                </c:pt>
                <c:pt idx="6251">
                  <c:v>3</c:v>
                </c:pt>
                <c:pt idx="6252">
                  <c:v>3</c:v>
                </c:pt>
                <c:pt idx="6253">
                  <c:v>4</c:v>
                </c:pt>
                <c:pt idx="6254">
                  <c:v>4</c:v>
                </c:pt>
                <c:pt idx="6255">
                  <c:v>4</c:v>
                </c:pt>
                <c:pt idx="6256">
                  <c:v>5</c:v>
                </c:pt>
                <c:pt idx="6257">
                  <c:v>3</c:v>
                </c:pt>
                <c:pt idx="6258">
                  <c:v>2</c:v>
                </c:pt>
                <c:pt idx="6259">
                  <c:v>4</c:v>
                </c:pt>
                <c:pt idx="6260">
                  <c:v>3</c:v>
                </c:pt>
                <c:pt idx="6261">
                  <c:v>2</c:v>
                </c:pt>
                <c:pt idx="6262">
                  <c:v>2</c:v>
                </c:pt>
                <c:pt idx="6263">
                  <c:v>2</c:v>
                </c:pt>
                <c:pt idx="6264">
                  <c:v>3</c:v>
                </c:pt>
                <c:pt idx="6265">
                  <c:v>3</c:v>
                </c:pt>
                <c:pt idx="6266">
                  <c:v>2</c:v>
                </c:pt>
                <c:pt idx="6267">
                  <c:v>1</c:v>
                </c:pt>
                <c:pt idx="6268">
                  <c:v>4</c:v>
                </c:pt>
                <c:pt idx="6269">
                  <c:v>1</c:v>
                </c:pt>
                <c:pt idx="6270">
                  <c:v>1</c:v>
                </c:pt>
                <c:pt idx="6271">
                  <c:v>5</c:v>
                </c:pt>
                <c:pt idx="6272">
                  <c:v>2</c:v>
                </c:pt>
                <c:pt idx="6273">
                  <c:v>2</c:v>
                </c:pt>
                <c:pt idx="6274">
                  <c:v>2</c:v>
                </c:pt>
                <c:pt idx="6275">
                  <c:v>5</c:v>
                </c:pt>
                <c:pt idx="6276">
                  <c:v>2</c:v>
                </c:pt>
                <c:pt idx="6277">
                  <c:v>5</c:v>
                </c:pt>
                <c:pt idx="6278">
                  <c:v>4</c:v>
                </c:pt>
                <c:pt idx="6279">
                  <c:v>5</c:v>
                </c:pt>
                <c:pt idx="6280">
                  <c:v>10</c:v>
                </c:pt>
                <c:pt idx="6281">
                  <c:v>3</c:v>
                </c:pt>
                <c:pt idx="6282">
                  <c:v>1</c:v>
                </c:pt>
                <c:pt idx="6283">
                  <c:v>4</c:v>
                </c:pt>
                <c:pt idx="6284">
                  <c:v>6</c:v>
                </c:pt>
                <c:pt idx="6285">
                  <c:v>1</c:v>
                </c:pt>
                <c:pt idx="6286">
                  <c:v>2</c:v>
                </c:pt>
                <c:pt idx="6287">
                  <c:v>0</c:v>
                </c:pt>
                <c:pt idx="6288">
                  <c:v>3</c:v>
                </c:pt>
                <c:pt idx="6289">
                  <c:v>2</c:v>
                </c:pt>
                <c:pt idx="6290">
                  <c:v>3</c:v>
                </c:pt>
                <c:pt idx="6291">
                  <c:v>6</c:v>
                </c:pt>
                <c:pt idx="6292">
                  <c:v>4</c:v>
                </c:pt>
                <c:pt idx="6293">
                  <c:v>4</c:v>
                </c:pt>
                <c:pt idx="6294">
                  <c:v>2</c:v>
                </c:pt>
                <c:pt idx="6295">
                  <c:v>2</c:v>
                </c:pt>
                <c:pt idx="6296">
                  <c:v>1</c:v>
                </c:pt>
                <c:pt idx="6297">
                  <c:v>3</c:v>
                </c:pt>
                <c:pt idx="6298">
                  <c:v>3</c:v>
                </c:pt>
                <c:pt idx="6299">
                  <c:v>4</c:v>
                </c:pt>
                <c:pt idx="6300">
                  <c:v>4</c:v>
                </c:pt>
                <c:pt idx="6301">
                  <c:v>7</c:v>
                </c:pt>
                <c:pt idx="6302">
                  <c:v>1</c:v>
                </c:pt>
                <c:pt idx="6303">
                  <c:v>2</c:v>
                </c:pt>
                <c:pt idx="6304">
                  <c:v>5</c:v>
                </c:pt>
                <c:pt idx="6305">
                  <c:v>3</c:v>
                </c:pt>
                <c:pt idx="6306">
                  <c:v>4</c:v>
                </c:pt>
                <c:pt idx="6307">
                  <c:v>2</c:v>
                </c:pt>
                <c:pt idx="6308">
                  <c:v>3</c:v>
                </c:pt>
                <c:pt idx="6309">
                  <c:v>1</c:v>
                </c:pt>
                <c:pt idx="6310">
                  <c:v>4</c:v>
                </c:pt>
                <c:pt idx="6311">
                  <c:v>4</c:v>
                </c:pt>
                <c:pt idx="6312">
                  <c:v>5</c:v>
                </c:pt>
                <c:pt idx="6313">
                  <c:v>3</c:v>
                </c:pt>
                <c:pt idx="6314">
                  <c:v>1</c:v>
                </c:pt>
                <c:pt idx="6315">
                  <c:v>2</c:v>
                </c:pt>
                <c:pt idx="6316">
                  <c:v>3</c:v>
                </c:pt>
                <c:pt idx="6317">
                  <c:v>1</c:v>
                </c:pt>
                <c:pt idx="6318">
                  <c:v>4</c:v>
                </c:pt>
                <c:pt idx="6319">
                  <c:v>3</c:v>
                </c:pt>
                <c:pt idx="6320">
                  <c:v>4</c:v>
                </c:pt>
                <c:pt idx="6321">
                  <c:v>3</c:v>
                </c:pt>
                <c:pt idx="6322">
                  <c:v>2</c:v>
                </c:pt>
                <c:pt idx="6323">
                  <c:v>3</c:v>
                </c:pt>
                <c:pt idx="6324">
                  <c:v>1</c:v>
                </c:pt>
                <c:pt idx="6325">
                  <c:v>4</c:v>
                </c:pt>
                <c:pt idx="6326">
                  <c:v>4</c:v>
                </c:pt>
                <c:pt idx="6327">
                  <c:v>0</c:v>
                </c:pt>
                <c:pt idx="6328">
                  <c:v>2</c:v>
                </c:pt>
                <c:pt idx="6329">
                  <c:v>2</c:v>
                </c:pt>
                <c:pt idx="6330">
                  <c:v>4</c:v>
                </c:pt>
                <c:pt idx="6331">
                  <c:v>5</c:v>
                </c:pt>
                <c:pt idx="6332">
                  <c:v>2</c:v>
                </c:pt>
                <c:pt idx="6333">
                  <c:v>3</c:v>
                </c:pt>
                <c:pt idx="6334">
                  <c:v>1</c:v>
                </c:pt>
                <c:pt idx="6335">
                  <c:v>2</c:v>
                </c:pt>
                <c:pt idx="6336">
                  <c:v>3</c:v>
                </c:pt>
                <c:pt idx="6337">
                  <c:v>4</c:v>
                </c:pt>
                <c:pt idx="6338">
                  <c:v>3</c:v>
                </c:pt>
                <c:pt idx="6339">
                  <c:v>2</c:v>
                </c:pt>
                <c:pt idx="6340">
                  <c:v>5</c:v>
                </c:pt>
                <c:pt idx="6341">
                  <c:v>9</c:v>
                </c:pt>
                <c:pt idx="6342">
                  <c:v>0</c:v>
                </c:pt>
                <c:pt idx="6343">
                  <c:v>0</c:v>
                </c:pt>
                <c:pt idx="6344">
                  <c:v>3</c:v>
                </c:pt>
                <c:pt idx="6345">
                  <c:v>1</c:v>
                </c:pt>
                <c:pt idx="6346">
                  <c:v>3</c:v>
                </c:pt>
                <c:pt idx="6347">
                  <c:v>2</c:v>
                </c:pt>
                <c:pt idx="6348">
                  <c:v>1</c:v>
                </c:pt>
                <c:pt idx="6349">
                  <c:v>1</c:v>
                </c:pt>
                <c:pt idx="6350">
                  <c:v>1</c:v>
                </c:pt>
                <c:pt idx="6351">
                  <c:v>2</c:v>
                </c:pt>
                <c:pt idx="6352">
                  <c:v>2</c:v>
                </c:pt>
                <c:pt idx="6353">
                  <c:v>1</c:v>
                </c:pt>
                <c:pt idx="6354">
                  <c:v>2</c:v>
                </c:pt>
                <c:pt idx="6355">
                  <c:v>2</c:v>
                </c:pt>
                <c:pt idx="6356">
                  <c:v>5</c:v>
                </c:pt>
                <c:pt idx="6357">
                  <c:v>3</c:v>
                </c:pt>
                <c:pt idx="6358">
                  <c:v>2</c:v>
                </c:pt>
                <c:pt idx="6359">
                  <c:v>1</c:v>
                </c:pt>
                <c:pt idx="6360">
                  <c:v>1</c:v>
                </c:pt>
                <c:pt idx="6361">
                  <c:v>2</c:v>
                </c:pt>
                <c:pt idx="6362">
                  <c:v>4</c:v>
                </c:pt>
                <c:pt idx="6363">
                  <c:v>4</c:v>
                </c:pt>
                <c:pt idx="6364">
                  <c:v>4</c:v>
                </c:pt>
                <c:pt idx="6365">
                  <c:v>2</c:v>
                </c:pt>
                <c:pt idx="6366">
                  <c:v>7</c:v>
                </c:pt>
                <c:pt idx="6367">
                  <c:v>5</c:v>
                </c:pt>
                <c:pt idx="6368">
                  <c:v>3</c:v>
                </c:pt>
                <c:pt idx="6369">
                  <c:v>2</c:v>
                </c:pt>
                <c:pt idx="6370">
                  <c:v>3</c:v>
                </c:pt>
                <c:pt idx="6371">
                  <c:v>5</c:v>
                </c:pt>
                <c:pt idx="6372">
                  <c:v>1</c:v>
                </c:pt>
                <c:pt idx="6373">
                  <c:v>2</c:v>
                </c:pt>
                <c:pt idx="6374">
                  <c:v>0</c:v>
                </c:pt>
                <c:pt idx="6375">
                  <c:v>2</c:v>
                </c:pt>
                <c:pt idx="6376">
                  <c:v>3</c:v>
                </c:pt>
                <c:pt idx="6377">
                  <c:v>5</c:v>
                </c:pt>
                <c:pt idx="6378">
                  <c:v>4</c:v>
                </c:pt>
                <c:pt idx="6379">
                  <c:v>3</c:v>
                </c:pt>
                <c:pt idx="6380">
                  <c:v>3</c:v>
                </c:pt>
                <c:pt idx="6381">
                  <c:v>2</c:v>
                </c:pt>
                <c:pt idx="6382">
                  <c:v>3</c:v>
                </c:pt>
                <c:pt idx="6383">
                  <c:v>3</c:v>
                </c:pt>
                <c:pt idx="6384">
                  <c:v>2</c:v>
                </c:pt>
                <c:pt idx="6385">
                  <c:v>0</c:v>
                </c:pt>
                <c:pt idx="6386">
                  <c:v>2</c:v>
                </c:pt>
                <c:pt idx="6387">
                  <c:v>0</c:v>
                </c:pt>
                <c:pt idx="6388">
                  <c:v>3</c:v>
                </c:pt>
                <c:pt idx="6389">
                  <c:v>4</c:v>
                </c:pt>
                <c:pt idx="6390">
                  <c:v>1</c:v>
                </c:pt>
                <c:pt idx="6391">
                  <c:v>4</c:v>
                </c:pt>
                <c:pt idx="6392">
                  <c:v>4</c:v>
                </c:pt>
                <c:pt idx="6393">
                  <c:v>4</c:v>
                </c:pt>
                <c:pt idx="6394">
                  <c:v>4</c:v>
                </c:pt>
                <c:pt idx="6395">
                  <c:v>1</c:v>
                </c:pt>
                <c:pt idx="6396">
                  <c:v>0</c:v>
                </c:pt>
                <c:pt idx="6397">
                  <c:v>1</c:v>
                </c:pt>
                <c:pt idx="6398">
                  <c:v>1</c:v>
                </c:pt>
                <c:pt idx="6399">
                  <c:v>4</c:v>
                </c:pt>
                <c:pt idx="6400">
                  <c:v>2</c:v>
                </c:pt>
                <c:pt idx="6401">
                  <c:v>2</c:v>
                </c:pt>
                <c:pt idx="6402">
                  <c:v>2</c:v>
                </c:pt>
                <c:pt idx="6403">
                  <c:v>4</c:v>
                </c:pt>
                <c:pt idx="6404">
                  <c:v>3</c:v>
                </c:pt>
                <c:pt idx="6405">
                  <c:v>3</c:v>
                </c:pt>
                <c:pt idx="6406">
                  <c:v>3</c:v>
                </c:pt>
                <c:pt idx="6407">
                  <c:v>3</c:v>
                </c:pt>
                <c:pt idx="6408">
                  <c:v>2</c:v>
                </c:pt>
                <c:pt idx="6409">
                  <c:v>2</c:v>
                </c:pt>
                <c:pt idx="6410">
                  <c:v>3</c:v>
                </c:pt>
                <c:pt idx="6411">
                  <c:v>3</c:v>
                </c:pt>
                <c:pt idx="6412">
                  <c:v>3</c:v>
                </c:pt>
                <c:pt idx="6413">
                  <c:v>2</c:v>
                </c:pt>
                <c:pt idx="6414">
                  <c:v>2</c:v>
                </c:pt>
                <c:pt idx="6415">
                  <c:v>2</c:v>
                </c:pt>
                <c:pt idx="6416">
                  <c:v>5</c:v>
                </c:pt>
                <c:pt idx="6417">
                  <c:v>3</c:v>
                </c:pt>
                <c:pt idx="6418">
                  <c:v>4</c:v>
                </c:pt>
                <c:pt idx="6419">
                  <c:v>1</c:v>
                </c:pt>
                <c:pt idx="6420">
                  <c:v>5</c:v>
                </c:pt>
                <c:pt idx="6421">
                  <c:v>0</c:v>
                </c:pt>
                <c:pt idx="6422">
                  <c:v>1</c:v>
                </c:pt>
                <c:pt idx="6423">
                  <c:v>3</c:v>
                </c:pt>
                <c:pt idx="6424">
                  <c:v>2</c:v>
                </c:pt>
                <c:pt idx="6425">
                  <c:v>3</c:v>
                </c:pt>
                <c:pt idx="6426">
                  <c:v>3</c:v>
                </c:pt>
                <c:pt idx="6427">
                  <c:v>0</c:v>
                </c:pt>
                <c:pt idx="6428">
                  <c:v>1</c:v>
                </c:pt>
                <c:pt idx="6429">
                  <c:v>3</c:v>
                </c:pt>
                <c:pt idx="6430">
                  <c:v>2</c:v>
                </c:pt>
                <c:pt idx="6431">
                  <c:v>5</c:v>
                </c:pt>
                <c:pt idx="6432">
                  <c:v>1</c:v>
                </c:pt>
                <c:pt idx="6433">
                  <c:v>3</c:v>
                </c:pt>
                <c:pt idx="6434">
                  <c:v>2</c:v>
                </c:pt>
                <c:pt idx="6435">
                  <c:v>0</c:v>
                </c:pt>
                <c:pt idx="6436">
                  <c:v>2</c:v>
                </c:pt>
                <c:pt idx="6437">
                  <c:v>3</c:v>
                </c:pt>
                <c:pt idx="6438">
                  <c:v>4</c:v>
                </c:pt>
                <c:pt idx="6439">
                  <c:v>3</c:v>
                </c:pt>
                <c:pt idx="6440">
                  <c:v>7</c:v>
                </c:pt>
                <c:pt idx="6441">
                  <c:v>2</c:v>
                </c:pt>
                <c:pt idx="6442">
                  <c:v>0</c:v>
                </c:pt>
                <c:pt idx="6443">
                  <c:v>2</c:v>
                </c:pt>
                <c:pt idx="6444">
                  <c:v>3</c:v>
                </c:pt>
                <c:pt idx="6445">
                  <c:v>3</c:v>
                </c:pt>
                <c:pt idx="6446">
                  <c:v>2</c:v>
                </c:pt>
                <c:pt idx="6447">
                  <c:v>3</c:v>
                </c:pt>
                <c:pt idx="6448">
                  <c:v>1</c:v>
                </c:pt>
                <c:pt idx="6449">
                  <c:v>0</c:v>
                </c:pt>
                <c:pt idx="6450">
                  <c:v>0</c:v>
                </c:pt>
                <c:pt idx="6451">
                  <c:v>2</c:v>
                </c:pt>
                <c:pt idx="6452">
                  <c:v>1</c:v>
                </c:pt>
                <c:pt idx="6453">
                  <c:v>2</c:v>
                </c:pt>
                <c:pt idx="6454">
                  <c:v>1</c:v>
                </c:pt>
                <c:pt idx="6455">
                  <c:v>2</c:v>
                </c:pt>
                <c:pt idx="6456">
                  <c:v>1</c:v>
                </c:pt>
                <c:pt idx="6457">
                  <c:v>5</c:v>
                </c:pt>
                <c:pt idx="6458">
                  <c:v>3</c:v>
                </c:pt>
                <c:pt idx="6459">
                  <c:v>0</c:v>
                </c:pt>
                <c:pt idx="6460">
                  <c:v>3</c:v>
                </c:pt>
                <c:pt idx="6461">
                  <c:v>4</c:v>
                </c:pt>
                <c:pt idx="6462">
                  <c:v>1</c:v>
                </c:pt>
                <c:pt idx="6463">
                  <c:v>1</c:v>
                </c:pt>
                <c:pt idx="6464">
                  <c:v>1</c:v>
                </c:pt>
                <c:pt idx="6465">
                  <c:v>2</c:v>
                </c:pt>
                <c:pt idx="6466">
                  <c:v>3</c:v>
                </c:pt>
                <c:pt idx="6467">
                  <c:v>5</c:v>
                </c:pt>
                <c:pt idx="6468">
                  <c:v>2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3</c:v>
                </c:pt>
                <c:pt idx="6473">
                  <c:v>2</c:v>
                </c:pt>
                <c:pt idx="6474">
                  <c:v>2</c:v>
                </c:pt>
                <c:pt idx="6475">
                  <c:v>2</c:v>
                </c:pt>
                <c:pt idx="6476">
                  <c:v>3</c:v>
                </c:pt>
                <c:pt idx="6477">
                  <c:v>3</c:v>
                </c:pt>
                <c:pt idx="6478">
                  <c:v>1</c:v>
                </c:pt>
                <c:pt idx="6479">
                  <c:v>3</c:v>
                </c:pt>
                <c:pt idx="6480">
                  <c:v>2</c:v>
                </c:pt>
                <c:pt idx="6481">
                  <c:v>1</c:v>
                </c:pt>
                <c:pt idx="6482">
                  <c:v>5</c:v>
                </c:pt>
                <c:pt idx="6483">
                  <c:v>2</c:v>
                </c:pt>
                <c:pt idx="6484">
                  <c:v>3</c:v>
                </c:pt>
                <c:pt idx="6485">
                  <c:v>0</c:v>
                </c:pt>
                <c:pt idx="6486">
                  <c:v>4</c:v>
                </c:pt>
                <c:pt idx="6487">
                  <c:v>4</c:v>
                </c:pt>
                <c:pt idx="6488">
                  <c:v>1</c:v>
                </c:pt>
                <c:pt idx="6489">
                  <c:v>4</c:v>
                </c:pt>
                <c:pt idx="6490">
                  <c:v>3</c:v>
                </c:pt>
                <c:pt idx="6491">
                  <c:v>3</c:v>
                </c:pt>
                <c:pt idx="6492">
                  <c:v>3</c:v>
                </c:pt>
                <c:pt idx="6493">
                  <c:v>8</c:v>
                </c:pt>
                <c:pt idx="6494">
                  <c:v>1</c:v>
                </c:pt>
                <c:pt idx="6495">
                  <c:v>2</c:v>
                </c:pt>
                <c:pt idx="6496">
                  <c:v>3</c:v>
                </c:pt>
                <c:pt idx="6497">
                  <c:v>3</c:v>
                </c:pt>
                <c:pt idx="6498">
                  <c:v>1</c:v>
                </c:pt>
                <c:pt idx="6499">
                  <c:v>2</c:v>
                </c:pt>
                <c:pt idx="6500">
                  <c:v>3</c:v>
                </c:pt>
                <c:pt idx="6501">
                  <c:v>2</c:v>
                </c:pt>
                <c:pt idx="6502">
                  <c:v>2</c:v>
                </c:pt>
                <c:pt idx="6503">
                  <c:v>4</c:v>
                </c:pt>
                <c:pt idx="6504">
                  <c:v>2</c:v>
                </c:pt>
                <c:pt idx="6505">
                  <c:v>2</c:v>
                </c:pt>
                <c:pt idx="6506">
                  <c:v>3</c:v>
                </c:pt>
                <c:pt idx="6507">
                  <c:v>10</c:v>
                </c:pt>
                <c:pt idx="6508">
                  <c:v>1</c:v>
                </c:pt>
                <c:pt idx="6509">
                  <c:v>0</c:v>
                </c:pt>
                <c:pt idx="6510">
                  <c:v>3</c:v>
                </c:pt>
                <c:pt idx="6511">
                  <c:v>1</c:v>
                </c:pt>
                <c:pt idx="6512">
                  <c:v>3</c:v>
                </c:pt>
                <c:pt idx="6513">
                  <c:v>5</c:v>
                </c:pt>
                <c:pt idx="6514">
                  <c:v>2</c:v>
                </c:pt>
                <c:pt idx="6515">
                  <c:v>4</c:v>
                </c:pt>
                <c:pt idx="6516">
                  <c:v>2</c:v>
                </c:pt>
                <c:pt idx="6517">
                  <c:v>6</c:v>
                </c:pt>
                <c:pt idx="6518">
                  <c:v>2</c:v>
                </c:pt>
                <c:pt idx="6519">
                  <c:v>4</c:v>
                </c:pt>
                <c:pt idx="6520">
                  <c:v>1</c:v>
                </c:pt>
                <c:pt idx="6521">
                  <c:v>8</c:v>
                </c:pt>
                <c:pt idx="6522">
                  <c:v>4</c:v>
                </c:pt>
                <c:pt idx="6523">
                  <c:v>2</c:v>
                </c:pt>
                <c:pt idx="6524">
                  <c:v>1</c:v>
                </c:pt>
                <c:pt idx="6525">
                  <c:v>1</c:v>
                </c:pt>
                <c:pt idx="6526">
                  <c:v>5</c:v>
                </c:pt>
                <c:pt idx="6527">
                  <c:v>1</c:v>
                </c:pt>
                <c:pt idx="6528">
                  <c:v>3</c:v>
                </c:pt>
                <c:pt idx="6529">
                  <c:v>2</c:v>
                </c:pt>
                <c:pt idx="6530">
                  <c:v>2</c:v>
                </c:pt>
                <c:pt idx="6531">
                  <c:v>1</c:v>
                </c:pt>
                <c:pt idx="6532">
                  <c:v>1</c:v>
                </c:pt>
                <c:pt idx="6533">
                  <c:v>5</c:v>
                </c:pt>
                <c:pt idx="6534">
                  <c:v>2</c:v>
                </c:pt>
                <c:pt idx="6535">
                  <c:v>0</c:v>
                </c:pt>
                <c:pt idx="6536">
                  <c:v>3</c:v>
                </c:pt>
                <c:pt idx="6537">
                  <c:v>3</c:v>
                </c:pt>
                <c:pt idx="6538">
                  <c:v>0</c:v>
                </c:pt>
                <c:pt idx="6539">
                  <c:v>4</c:v>
                </c:pt>
                <c:pt idx="6540">
                  <c:v>6</c:v>
                </c:pt>
                <c:pt idx="6541">
                  <c:v>5</c:v>
                </c:pt>
                <c:pt idx="6542">
                  <c:v>1</c:v>
                </c:pt>
                <c:pt idx="6543">
                  <c:v>6</c:v>
                </c:pt>
                <c:pt idx="6544">
                  <c:v>4</c:v>
                </c:pt>
                <c:pt idx="6545">
                  <c:v>2</c:v>
                </c:pt>
                <c:pt idx="6546">
                  <c:v>0</c:v>
                </c:pt>
                <c:pt idx="6547">
                  <c:v>2</c:v>
                </c:pt>
                <c:pt idx="6548">
                  <c:v>5</c:v>
                </c:pt>
                <c:pt idx="6549">
                  <c:v>1</c:v>
                </c:pt>
                <c:pt idx="6550">
                  <c:v>1</c:v>
                </c:pt>
                <c:pt idx="6551">
                  <c:v>4</c:v>
                </c:pt>
                <c:pt idx="6552">
                  <c:v>5</c:v>
                </c:pt>
                <c:pt idx="6553">
                  <c:v>4</c:v>
                </c:pt>
                <c:pt idx="6554">
                  <c:v>2</c:v>
                </c:pt>
                <c:pt idx="6555">
                  <c:v>2</c:v>
                </c:pt>
                <c:pt idx="6556">
                  <c:v>5</c:v>
                </c:pt>
                <c:pt idx="6557">
                  <c:v>1</c:v>
                </c:pt>
                <c:pt idx="6558">
                  <c:v>1</c:v>
                </c:pt>
                <c:pt idx="6559">
                  <c:v>3</c:v>
                </c:pt>
                <c:pt idx="6560">
                  <c:v>0</c:v>
                </c:pt>
                <c:pt idx="6561">
                  <c:v>0</c:v>
                </c:pt>
                <c:pt idx="6562">
                  <c:v>2</c:v>
                </c:pt>
                <c:pt idx="6563">
                  <c:v>7</c:v>
                </c:pt>
                <c:pt idx="6564">
                  <c:v>2</c:v>
                </c:pt>
                <c:pt idx="6565">
                  <c:v>3</c:v>
                </c:pt>
                <c:pt idx="6566">
                  <c:v>3</c:v>
                </c:pt>
                <c:pt idx="6567">
                  <c:v>2</c:v>
                </c:pt>
                <c:pt idx="6568">
                  <c:v>4</c:v>
                </c:pt>
                <c:pt idx="6569">
                  <c:v>2</c:v>
                </c:pt>
                <c:pt idx="6570">
                  <c:v>2</c:v>
                </c:pt>
                <c:pt idx="6571">
                  <c:v>3</c:v>
                </c:pt>
                <c:pt idx="6572">
                  <c:v>3</c:v>
                </c:pt>
                <c:pt idx="6573">
                  <c:v>3</c:v>
                </c:pt>
                <c:pt idx="6574">
                  <c:v>0</c:v>
                </c:pt>
                <c:pt idx="6575">
                  <c:v>3</c:v>
                </c:pt>
                <c:pt idx="6576">
                  <c:v>5</c:v>
                </c:pt>
                <c:pt idx="6577">
                  <c:v>2</c:v>
                </c:pt>
                <c:pt idx="6578">
                  <c:v>0</c:v>
                </c:pt>
                <c:pt idx="6579">
                  <c:v>3</c:v>
                </c:pt>
                <c:pt idx="6580">
                  <c:v>1</c:v>
                </c:pt>
                <c:pt idx="6581">
                  <c:v>3</c:v>
                </c:pt>
                <c:pt idx="6582">
                  <c:v>3</c:v>
                </c:pt>
                <c:pt idx="6583">
                  <c:v>0</c:v>
                </c:pt>
                <c:pt idx="6584">
                  <c:v>3</c:v>
                </c:pt>
                <c:pt idx="6585">
                  <c:v>3</c:v>
                </c:pt>
                <c:pt idx="6586">
                  <c:v>2</c:v>
                </c:pt>
                <c:pt idx="6587">
                  <c:v>3</c:v>
                </c:pt>
                <c:pt idx="6588">
                  <c:v>1</c:v>
                </c:pt>
                <c:pt idx="6589">
                  <c:v>3</c:v>
                </c:pt>
                <c:pt idx="6590">
                  <c:v>1</c:v>
                </c:pt>
                <c:pt idx="6591">
                  <c:v>0</c:v>
                </c:pt>
                <c:pt idx="6592">
                  <c:v>3</c:v>
                </c:pt>
                <c:pt idx="6593">
                  <c:v>3</c:v>
                </c:pt>
                <c:pt idx="6594">
                  <c:v>3</c:v>
                </c:pt>
                <c:pt idx="6595">
                  <c:v>8</c:v>
                </c:pt>
                <c:pt idx="6596">
                  <c:v>1</c:v>
                </c:pt>
                <c:pt idx="6597">
                  <c:v>3</c:v>
                </c:pt>
                <c:pt idx="6598">
                  <c:v>4</c:v>
                </c:pt>
                <c:pt idx="6599">
                  <c:v>2</c:v>
                </c:pt>
                <c:pt idx="6600">
                  <c:v>3</c:v>
                </c:pt>
                <c:pt idx="6601">
                  <c:v>2</c:v>
                </c:pt>
                <c:pt idx="6602">
                  <c:v>3</c:v>
                </c:pt>
                <c:pt idx="6603">
                  <c:v>4</c:v>
                </c:pt>
                <c:pt idx="6604">
                  <c:v>3</c:v>
                </c:pt>
                <c:pt idx="6605">
                  <c:v>2</c:v>
                </c:pt>
                <c:pt idx="6606">
                  <c:v>4</c:v>
                </c:pt>
                <c:pt idx="6607">
                  <c:v>3</c:v>
                </c:pt>
                <c:pt idx="6608">
                  <c:v>2</c:v>
                </c:pt>
                <c:pt idx="6609">
                  <c:v>4</c:v>
                </c:pt>
                <c:pt idx="6610">
                  <c:v>3</c:v>
                </c:pt>
                <c:pt idx="6611">
                  <c:v>5</c:v>
                </c:pt>
                <c:pt idx="6612">
                  <c:v>5</c:v>
                </c:pt>
                <c:pt idx="6613">
                  <c:v>3</c:v>
                </c:pt>
                <c:pt idx="6614">
                  <c:v>2</c:v>
                </c:pt>
                <c:pt idx="6615">
                  <c:v>2</c:v>
                </c:pt>
                <c:pt idx="6616">
                  <c:v>3</c:v>
                </c:pt>
                <c:pt idx="6617">
                  <c:v>2</c:v>
                </c:pt>
                <c:pt idx="6618">
                  <c:v>2</c:v>
                </c:pt>
                <c:pt idx="6619">
                  <c:v>5</c:v>
                </c:pt>
                <c:pt idx="6620">
                  <c:v>2</c:v>
                </c:pt>
                <c:pt idx="6621">
                  <c:v>3</c:v>
                </c:pt>
                <c:pt idx="6622">
                  <c:v>3</c:v>
                </c:pt>
                <c:pt idx="6623">
                  <c:v>3</c:v>
                </c:pt>
                <c:pt idx="6624">
                  <c:v>0</c:v>
                </c:pt>
                <c:pt idx="6625">
                  <c:v>3</c:v>
                </c:pt>
                <c:pt idx="6626">
                  <c:v>5</c:v>
                </c:pt>
                <c:pt idx="6627">
                  <c:v>1</c:v>
                </c:pt>
                <c:pt idx="6628">
                  <c:v>2</c:v>
                </c:pt>
                <c:pt idx="6629">
                  <c:v>1</c:v>
                </c:pt>
                <c:pt idx="6630">
                  <c:v>7</c:v>
                </c:pt>
                <c:pt idx="6631">
                  <c:v>4</c:v>
                </c:pt>
                <c:pt idx="6632">
                  <c:v>0</c:v>
                </c:pt>
                <c:pt idx="6633">
                  <c:v>4</c:v>
                </c:pt>
                <c:pt idx="6634">
                  <c:v>3</c:v>
                </c:pt>
                <c:pt idx="6635">
                  <c:v>1</c:v>
                </c:pt>
                <c:pt idx="6636">
                  <c:v>3</c:v>
                </c:pt>
                <c:pt idx="6637">
                  <c:v>1</c:v>
                </c:pt>
                <c:pt idx="6638">
                  <c:v>3</c:v>
                </c:pt>
                <c:pt idx="6639">
                  <c:v>2</c:v>
                </c:pt>
                <c:pt idx="6640">
                  <c:v>1</c:v>
                </c:pt>
                <c:pt idx="6641">
                  <c:v>5</c:v>
                </c:pt>
                <c:pt idx="6642">
                  <c:v>1</c:v>
                </c:pt>
                <c:pt idx="6643">
                  <c:v>6</c:v>
                </c:pt>
                <c:pt idx="6644">
                  <c:v>3</c:v>
                </c:pt>
                <c:pt idx="6645">
                  <c:v>3</c:v>
                </c:pt>
                <c:pt idx="6646">
                  <c:v>3</c:v>
                </c:pt>
                <c:pt idx="6647">
                  <c:v>4</c:v>
                </c:pt>
                <c:pt idx="6648">
                  <c:v>1</c:v>
                </c:pt>
                <c:pt idx="6649">
                  <c:v>4</c:v>
                </c:pt>
                <c:pt idx="6650">
                  <c:v>2</c:v>
                </c:pt>
                <c:pt idx="6651">
                  <c:v>3</c:v>
                </c:pt>
                <c:pt idx="6652">
                  <c:v>2</c:v>
                </c:pt>
                <c:pt idx="6653">
                  <c:v>1</c:v>
                </c:pt>
                <c:pt idx="6654">
                  <c:v>4</c:v>
                </c:pt>
                <c:pt idx="6655">
                  <c:v>3</c:v>
                </c:pt>
                <c:pt idx="6656">
                  <c:v>1</c:v>
                </c:pt>
                <c:pt idx="6657">
                  <c:v>3</c:v>
                </c:pt>
                <c:pt idx="6658">
                  <c:v>2</c:v>
                </c:pt>
                <c:pt idx="6659">
                  <c:v>2</c:v>
                </c:pt>
                <c:pt idx="6660">
                  <c:v>2</c:v>
                </c:pt>
                <c:pt idx="6661">
                  <c:v>4</c:v>
                </c:pt>
                <c:pt idx="6662">
                  <c:v>3</c:v>
                </c:pt>
                <c:pt idx="6663">
                  <c:v>1</c:v>
                </c:pt>
                <c:pt idx="6664">
                  <c:v>4</c:v>
                </c:pt>
                <c:pt idx="6665">
                  <c:v>5</c:v>
                </c:pt>
                <c:pt idx="6666">
                  <c:v>2</c:v>
                </c:pt>
                <c:pt idx="6667">
                  <c:v>4</c:v>
                </c:pt>
                <c:pt idx="6668">
                  <c:v>2</c:v>
                </c:pt>
                <c:pt idx="6669">
                  <c:v>2</c:v>
                </c:pt>
                <c:pt idx="6670">
                  <c:v>2</c:v>
                </c:pt>
                <c:pt idx="6671">
                  <c:v>4</c:v>
                </c:pt>
                <c:pt idx="6672">
                  <c:v>2</c:v>
                </c:pt>
                <c:pt idx="6673">
                  <c:v>2</c:v>
                </c:pt>
                <c:pt idx="6674">
                  <c:v>4</c:v>
                </c:pt>
                <c:pt idx="6675">
                  <c:v>1</c:v>
                </c:pt>
                <c:pt idx="6676">
                  <c:v>0</c:v>
                </c:pt>
                <c:pt idx="6677">
                  <c:v>3</c:v>
                </c:pt>
                <c:pt idx="6678">
                  <c:v>4</c:v>
                </c:pt>
                <c:pt idx="6679">
                  <c:v>3</c:v>
                </c:pt>
                <c:pt idx="6680">
                  <c:v>5</c:v>
                </c:pt>
                <c:pt idx="6681">
                  <c:v>6</c:v>
                </c:pt>
                <c:pt idx="6682">
                  <c:v>4</c:v>
                </c:pt>
                <c:pt idx="6683">
                  <c:v>1</c:v>
                </c:pt>
                <c:pt idx="6684">
                  <c:v>4</c:v>
                </c:pt>
                <c:pt idx="6685">
                  <c:v>2</c:v>
                </c:pt>
                <c:pt idx="6686">
                  <c:v>1</c:v>
                </c:pt>
                <c:pt idx="6687">
                  <c:v>4</c:v>
                </c:pt>
                <c:pt idx="6688">
                  <c:v>1</c:v>
                </c:pt>
                <c:pt idx="6689">
                  <c:v>0</c:v>
                </c:pt>
                <c:pt idx="6690">
                  <c:v>2</c:v>
                </c:pt>
                <c:pt idx="6691">
                  <c:v>2</c:v>
                </c:pt>
                <c:pt idx="6692">
                  <c:v>1</c:v>
                </c:pt>
                <c:pt idx="6693">
                  <c:v>0</c:v>
                </c:pt>
                <c:pt idx="6694">
                  <c:v>2</c:v>
                </c:pt>
                <c:pt idx="6695">
                  <c:v>7</c:v>
                </c:pt>
                <c:pt idx="6696">
                  <c:v>1</c:v>
                </c:pt>
                <c:pt idx="6697">
                  <c:v>3</c:v>
                </c:pt>
                <c:pt idx="6698">
                  <c:v>2</c:v>
                </c:pt>
                <c:pt idx="6699">
                  <c:v>4</c:v>
                </c:pt>
                <c:pt idx="6700">
                  <c:v>6</c:v>
                </c:pt>
                <c:pt idx="6701">
                  <c:v>4</c:v>
                </c:pt>
                <c:pt idx="6702">
                  <c:v>2</c:v>
                </c:pt>
                <c:pt idx="6703">
                  <c:v>4</c:v>
                </c:pt>
                <c:pt idx="6704">
                  <c:v>2</c:v>
                </c:pt>
                <c:pt idx="6705">
                  <c:v>3</c:v>
                </c:pt>
                <c:pt idx="6706">
                  <c:v>2</c:v>
                </c:pt>
                <c:pt idx="6707">
                  <c:v>1</c:v>
                </c:pt>
                <c:pt idx="6708">
                  <c:v>3</c:v>
                </c:pt>
                <c:pt idx="6709">
                  <c:v>4</c:v>
                </c:pt>
                <c:pt idx="6710">
                  <c:v>1</c:v>
                </c:pt>
                <c:pt idx="6711">
                  <c:v>6</c:v>
                </c:pt>
                <c:pt idx="6712">
                  <c:v>1</c:v>
                </c:pt>
                <c:pt idx="6713">
                  <c:v>2</c:v>
                </c:pt>
                <c:pt idx="6714">
                  <c:v>2</c:v>
                </c:pt>
                <c:pt idx="6715">
                  <c:v>1</c:v>
                </c:pt>
                <c:pt idx="6716">
                  <c:v>2</c:v>
                </c:pt>
                <c:pt idx="6717">
                  <c:v>2</c:v>
                </c:pt>
                <c:pt idx="6718">
                  <c:v>3</c:v>
                </c:pt>
                <c:pt idx="6719">
                  <c:v>1</c:v>
                </c:pt>
                <c:pt idx="6720">
                  <c:v>5</c:v>
                </c:pt>
                <c:pt idx="6721">
                  <c:v>4</c:v>
                </c:pt>
                <c:pt idx="6722">
                  <c:v>4</c:v>
                </c:pt>
                <c:pt idx="6723">
                  <c:v>4</c:v>
                </c:pt>
                <c:pt idx="6724">
                  <c:v>3</c:v>
                </c:pt>
                <c:pt idx="6725">
                  <c:v>1</c:v>
                </c:pt>
                <c:pt idx="6726">
                  <c:v>1</c:v>
                </c:pt>
                <c:pt idx="6727">
                  <c:v>1</c:v>
                </c:pt>
                <c:pt idx="6728">
                  <c:v>3</c:v>
                </c:pt>
                <c:pt idx="6729">
                  <c:v>2</c:v>
                </c:pt>
                <c:pt idx="6730">
                  <c:v>1</c:v>
                </c:pt>
                <c:pt idx="6731">
                  <c:v>1</c:v>
                </c:pt>
                <c:pt idx="6732">
                  <c:v>2</c:v>
                </c:pt>
                <c:pt idx="6733">
                  <c:v>0</c:v>
                </c:pt>
                <c:pt idx="6734">
                  <c:v>3</c:v>
                </c:pt>
                <c:pt idx="6735">
                  <c:v>3</c:v>
                </c:pt>
                <c:pt idx="6736">
                  <c:v>1</c:v>
                </c:pt>
                <c:pt idx="6737">
                  <c:v>3</c:v>
                </c:pt>
                <c:pt idx="6738">
                  <c:v>1</c:v>
                </c:pt>
                <c:pt idx="6739">
                  <c:v>3</c:v>
                </c:pt>
                <c:pt idx="6740">
                  <c:v>2</c:v>
                </c:pt>
                <c:pt idx="6741">
                  <c:v>5</c:v>
                </c:pt>
                <c:pt idx="6742">
                  <c:v>1</c:v>
                </c:pt>
                <c:pt idx="6743">
                  <c:v>6</c:v>
                </c:pt>
                <c:pt idx="6744">
                  <c:v>3</c:v>
                </c:pt>
                <c:pt idx="6745">
                  <c:v>2</c:v>
                </c:pt>
                <c:pt idx="6746">
                  <c:v>2</c:v>
                </c:pt>
                <c:pt idx="6747">
                  <c:v>3</c:v>
                </c:pt>
                <c:pt idx="6748">
                  <c:v>3</c:v>
                </c:pt>
                <c:pt idx="6749">
                  <c:v>0</c:v>
                </c:pt>
                <c:pt idx="6750">
                  <c:v>2</c:v>
                </c:pt>
                <c:pt idx="6751">
                  <c:v>1</c:v>
                </c:pt>
                <c:pt idx="6752">
                  <c:v>1</c:v>
                </c:pt>
                <c:pt idx="6753">
                  <c:v>2</c:v>
                </c:pt>
                <c:pt idx="6754">
                  <c:v>4</c:v>
                </c:pt>
                <c:pt idx="6755">
                  <c:v>1</c:v>
                </c:pt>
                <c:pt idx="6756">
                  <c:v>3</c:v>
                </c:pt>
                <c:pt idx="6757">
                  <c:v>4</c:v>
                </c:pt>
                <c:pt idx="6758">
                  <c:v>3</c:v>
                </c:pt>
                <c:pt idx="6759">
                  <c:v>3</c:v>
                </c:pt>
                <c:pt idx="6760">
                  <c:v>7</c:v>
                </c:pt>
                <c:pt idx="6761">
                  <c:v>2</c:v>
                </c:pt>
                <c:pt idx="6762">
                  <c:v>2</c:v>
                </c:pt>
                <c:pt idx="6763">
                  <c:v>1</c:v>
                </c:pt>
                <c:pt idx="6764">
                  <c:v>3</c:v>
                </c:pt>
                <c:pt idx="6765">
                  <c:v>3</c:v>
                </c:pt>
                <c:pt idx="6766">
                  <c:v>2</c:v>
                </c:pt>
                <c:pt idx="6767">
                  <c:v>3</c:v>
                </c:pt>
                <c:pt idx="6768">
                  <c:v>2</c:v>
                </c:pt>
                <c:pt idx="6769">
                  <c:v>0</c:v>
                </c:pt>
                <c:pt idx="6770">
                  <c:v>0</c:v>
                </c:pt>
                <c:pt idx="6771">
                  <c:v>3</c:v>
                </c:pt>
                <c:pt idx="6772">
                  <c:v>3</c:v>
                </c:pt>
                <c:pt idx="6773">
                  <c:v>3</c:v>
                </c:pt>
                <c:pt idx="6774">
                  <c:v>2</c:v>
                </c:pt>
                <c:pt idx="6775">
                  <c:v>1</c:v>
                </c:pt>
                <c:pt idx="6776">
                  <c:v>5</c:v>
                </c:pt>
                <c:pt idx="6777">
                  <c:v>0</c:v>
                </c:pt>
                <c:pt idx="6778">
                  <c:v>0</c:v>
                </c:pt>
                <c:pt idx="6779">
                  <c:v>2</c:v>
                </c:pt>
                <c:pt idx="6780">
                  <c:v>5</c:v>
                </c:pt>
                <c:pt idx="6781">
                  <c:v>6</c:v>
                </c:pt>
                <c:pt idx="6782">
                  <c:v>1</c:v>
                </c:pt>
                <c:pt idx="6783">
                  <c:v>4</c:v>
                </c:pt>
                <c:pt idx="6784">
                  <c:v>2</c:v>
                </c:pt>
                <c:pt idx="6785">
                  <c:v>7</c:v>
                </c:pt>
                <c:pt idx="6786">
                  <c:v>3</c:v>
                </c:pt>
                <c:pt idx="6787">
                  <c:v>6</c:v>
                </c:pt>
                <c:pt idx="6788">
                  <c:v>2</c:v>
                </c:pt>
                <c:pt idx="6789">
                  <c:v>3</c:v>
                </c:pt>
                <c:pt idx="6790">
                  <c:v>5</c:v>
                </c:pt>
                <c:pt idx="6791">
                  <c:v>1</c:v>
                </c:pt>
                <c:pt idx="6792">
                  <c:v>4</c:v>
                </c:pt>
                <c:pt idx="6793">
                  <c:v>3</c:v>
                </c:pt>
                <c:pt idx="6794">
                  <c:v>0</c:v>
                </c:pt>
                <c:pt idx="6795">
                  <c:v>5</c:v>
                </c:pt>
                <c:pt idx="6796">
                  <c:v>1</c:v>
                </c:pt>
                <c:pt idx="6797">
                  <c:v>3</c:v>
                </c:pt>
                <c:pt idx="6798">
                  <c:v>1</c:v>
                </c:pt>
                <c:pt idx="6799">
                  <c:v>3</c:v>
                </c:pt>
                <c:pt idx="6800">
                  <c:v>3</c:v>
                </c:pt>
                <c:pt idx="6801">
                  <c:v>6</c:v>
                </c:pt>
                <c:pt idx="6802">
                  <c:v>3</c:v>
                </c:pt>
                <c:pt idx="6803">
                  <c:v>2</c:v>
                </c:pt>
                <c:pt idx="6804">
                  <c:v>6</c:v>
                </c:pt>
                <c:pt idx="6805">
                  <c:v>2</c:v>
                </c:pt>
                <c:pt idx="6806">
                  <c:v>1</c:v>
                </c:pt>
                <c:pt idx="6807">
                  <c:v>2</c:v>
                </c:pt>
                <c:pt idx="6808">
                  <c:v>3</c:v>
                </c:pt>
                <c:pt idx="6809">
                  <c:v>3</c:v>
                </c:pt>
                <c:pt idx="6810">
                  <c:v>2</c:v>
                </c:pt>
                <c:pt idx="6811">
                  <c:v>3</c:v>
                </c:pt>
                <c:pt idx="6812">
                  <c:v>3</c:v>
                </c:pt>
                <c:pt idx="6813">
                  <c:v>2</c:v>
                </c:pt>
                <c:pt idx="6814">
                  <c:v>4</c:v>
                </c:pt>
                <c:pt idx="6815">
                  <c:v>5</c:v>
                </c:pt>
                <c:pt idx="6816">
                  <c:v>3</c:v>
                </c:pt>
                <c:pt idx="6817">
                  <c:v>2</c:v>
                </c:pt>
                <c:pt idx="6818">
                  <c:v>1</c:v>
                </c:pt>
                <c:pt idx="6819">
                  <c:v>1</c:v>
                </c:pt>
                <c:pt idx="6820">
                  <c:v>4</c:v>
                </c:pt>
                <c:pt idx="6821">
                  <c:v>5</c:v>
                </c:pt>
                <c:pt idx="6822">
                  <c:v>4</c:v>
                </c:pt>
                <c:pt idx="6823">
                  <c:v>2</c:v>
                </c:pt>
                <c:pt idx="6824">
                  <c:v>4</c:v>
                </c:pt>
                <c:pt idx="6825">
                  <c:v>4</c:v>
                </c:pt>
                <c:pt idx="6826">
                  <c:v>3</c:v>
                </c:pt>
                <c:pt idx="6827">
                  <c:v>1</c:v>
                </c:pt>
                <c:pt idx="6828">
                  <c:v>1</c:v>
                </c:pt>
                <c:pt idx="6829">
                  <c:v>2</c:v>
                </c:pt>
                <c:pt idx="6830">
                  <c:v>1</c:v>
                </c:pt>
                <c:pt idx="6831">
                  <c:v>3</c:v>
                </c:pt>
                <c:pt idx="6832">
                  <c:v>6</c:v>
                </c:pt>
                <c:pt idx="6833">
                  <c:v>0</c:v>
                </c:pt>
                <c:pt idx="6834">
                  <c:v>0</c:v>
                </c:pt>
                <c:pt idx="6835">
                  <c:v>2</c:v>
                </c:pt>
                <c:pt idx="6836">
                  <c:v>3</c:v>
                </c:pt>
                <c:pt idx="6837">
                  <c:v>3</c:v>
                </c:pt>
                <c:pt idx="6838">
                  <c:v>2</c:v>
                </c:pt>
                <c:pt idx="6839">
                  <c:v>1</c:v>
                </c:pt>
                <c:pt idx="6840">
                  <c:v>3</c:v>
                </c:pt>
                <c:pt idx="6841">
                  <c:v>4</c:v>
                </c:pt>
                <c:pt idx="6842">
                  <c:v>3</c:v>
                </c:pt>
                <c:pt idx="6843">
                  <c:v>2</c:v>
                </c:pt>
                <c:pt idx="6844">
                  <c:v>3</c:v>
                </c:pt>
                <c:pt idx="6845">
                  <c:v>4</c:v>
                </c:pt>
                <c:pt idx="6846">
                  <c:v>5</c:v>
                </c:pt>
                <c:pt idx="6847">
                  <c:v>3</c:v>
                </c:pt>
                <c:pt idx="6848">
                  <c:v>4</c:v>
                </c:pt>
                <c:pt idx="6849">
                  <c:v>3</c:v>
                </c:pt>
                <c:pt idx="6850">
                  <c:v>1</c:v>
                </c:pt>
                <c:pt idx="6851">
                  <c:v>5</c:v>
                </c:pt>
                <c:pt idx="6852">
                  <c:v>3</c:v>
                </c:pt>
                <c:pt idx="6853">
                  <c:v>2</c:v>
                </c:pt>
                <c:pt idx="6854">
                  <c:v>2</c:v>
                </c:pt>
                <c:pt idx="6855">
                  <c:v>3</c:v>
                </c:pt>
                <c:pt idx="6856">
                  <c:v>1</c:v>
                </c:pt>
                <c:pt idx="6857">
                  <c:v>1</c:v>
                </c:pt>
                <c:pt idx="6858">
                  <c:v>0</c:v>
                </c:pt>
                <c:pt idx="6859">
                  <c:v>3</c:v>
                </c:pt>
                <c:pt idx="6860">
                  <c:v>4</c:v>
                </c:pt>
                <c:pt idx="6861">
                  <c:v>3</c:v>
                </c:pt>
                <c:pt idx="6862">
                  <c:v>6</c:v>
                </c:pt>
                <c:pt idx="6863">
                  <c:v>1</c:v>
                </c:pt>
                <c:pt idx="6864">
                  <c:v>2</c:v>
                </c:pt>
                <c:pt idx="6865">
                  <c:v>2</c:v>
                </c:pt>
                <c:pt idx="6866">
                  <c:v>2</c:v>
                </c:pt>
                <c:pt idx="6867">
                  <c:v>2</c:v>
                </c:pt>
                <c:pt idx="6868">
                  <c:v>4</c:v>
                </c:pt>
                <c:pt idx="6869">
                  <c:v>5</c:v>
                </c:pt>
                <c:pt idx="6870">
                  <c:v>4</c:v>
                </c:pt>
                <c:pt idx="6871">
                  <c:v>2</c:v>
                </c:pt>
                <c:pt idx="6872">
                  <c:v>0</c:v>
                </c:pt>
                <c:pt idx="6873">
                  <c:v>4</c:v>
                </c:pt>
                <c:pt idx="6874">
                  <c:v>1</c:v>
                </c:pt>
                <c:pt idx="6875">
                  <c:v>3</c:v>
                </c:pt>
                <c:pt idx="6876">
                  <c:v>1</c:v>
                </c:pt>
                <c:pt idx="6877">
                  <c:v>4</c:v>
                </c:pt>
                <c:pt idx="6878">
                  <c:v>0</c:v>
                </c:pt>
                <c:pt idx="6879">
                  <c:v>0</c:v>
                </c:pt>
                <c:pt idx="6880">
                  <c:v>0</c:v>
                </c:pt>
                <c:pt idx="6881">
                  <c:v>1</c:v>
                </c:pt>
                <c:pt idx="6882">
                  <c:v>2</c:v>
                </c:pt>
                <c:pt idx="6883">
                  <c:v>3</c:v>
                </c:pt>
                <c:pt idx="6884">
                  <c:v>3</c:v>
                </c:pt>
                <c:pt idx="6885">
                  <c:v>3</c:v>
                </c:pt>
                <c:pt idx="6886">
                  <c:v>4</c:v>
                </c:pt>
                <c:pt idx="6887">
                  <c:v>3</c:v>
                </c:pt>
                <c:pt idx="6888">
                  <c:v>2</c:v>
                </c:pt>
                <c:pt idx="6889">
                  <c:v>2</c:v>
                </c:pt>
                <c:pt idx="6890">
                  <c:v>3</c:v>
                </c:pt>
                <c:pt idx="6891">
                  <c:v>2</c:v>
                </c:pt>
                <c:pt idx="6892">
                  <c:v>1</c:v>
                </c:pt>
                <c:pt idx="6893">
                  <c:v>4</c:v>
                </c:pt>
                <c:pt idx="6894">
                  <c:v>2</c:v>
                </c:pt>
                <c:pt idx="6895">
                  <c:v>3</c:v>
                </c:pt>
                <c:pt idx="6896">
                  <c:v>2</c:v>
                </c:pt>
                <c:pt idx="6897">
                  <c:v>0</c:v>
                </c:pt>
                <c:pt idx="6898">
                  <c:v>6</c:v>
                </c:pt>
                <c:pt idx="6899">
                  <c:v>1</c:v>
                </c:pt>
                <c:pt idx="6900">
                  <c:v>0</c:v>
                </c:pt>
                <c:pt idx="6901">
                  <c:v>3</c:v>
                </c:pt>
                <c:pt idx="6902">
                  <c:v>2</c:v>
                </c:pt>
                <c:pt idx="6903">
                  <c:v>1</c:v>
                </c:pt>
                <c:pt idx="6904">
                  <c:v>1</c:v>
                </c:pt>
                <c:pt idx="6905">
                  <c:v>3</c:v>
                </c:pt>
                <c:pt idx="6906">
                  <c:v>3</c:v>
                </c:pt>
                <c:pt idx="6907">
                  <c:v>4</c:v>
                </c:pt>
                <c:pt idx="6908">
                  <c:v>3</c:v>
                </c:pt>
                <c:pt idx="6909">
                  <c:v>3</c:v>
                </c:pt>
                <c:pt idx="6910">
                  <c:v>4</c:v>
                </c:pt>
                <c:pt idx="6911">
                  <c:v>2</c:v>
                </c:pt>
                <c:pt idx="6912">
                  <c:v>2</c:v>
                </c:pt>
                <c:pt idx="6913">
                  <c:v>4</c:v>
                </c:pt>
                <c:pt idx="6914">
                  <c:v>1</c:v>
                </c:pt>
                <c:pt idx="6915">
                  <c:v>1</c:v>
                </c:pt>
                <c:pt idx="6916">
                  <c:v>3</c:v>
                </c:pt>
                <c:pt idx="6917">
                  <c:v>2</c:v>
                </c:pt>
                <c:pt idx="6918">
                  <c:v>4</c:v>
                </c:pt>
                <c:pt idx="6919">
                  <c:v>3</c:v>
                </c:pt>
                <c:pt idx="6920">
                  <c:v>4</c:v>
                </c:pt>
                <c:pt idx="6921">
                  <c:v>2</c:v>
                </c:pt>
                <c:pt idx="6922">
                  <c:v>0</c:v>
                </c:pt>
                <c:pt idx="6923">
                  <c:v>1</c:v>
                </c:pt>
                <c:pt idx="6924">
                  <c:v>1</c:v>
                </c:pt>
                <c:pt idx="6925">
                  <c:v>4</c:v>
                </c:pt>
                <c:pt idx="6926">
                  <c:v>0</c:v>
                </c:pt>
                <c:pt idx="6927">
                  <c:v>3</c:v>
                </c:pt>
                <c:pt idx="6928">
                  <c:v>0</c:v>
                </c:pt>
                <c:pt idx="6929">
                  <c:v>2</c:v>
                </c:pt>
                <c:pt idx="6930">
                  <c:v>2</c:v>
                </c:pt>
                <c:pt idx="6931">
                  <c:v>6</c:v>
                </c:pt>
                <c:pt idx="6932">
                  <c:v>4</c:v>
                </c:pt>
                <c:pt idx="6933">
                  <c:v>1</c:v>
                </c:pt>
                <c:pt idx="6934">
                  <c:v>2</c:v>
                </c:pt>
                <c:pt idx="6935">
                  <c:v>2</c:v>
                </c:pt>
                <c:pt idx="6936">
                  <c:v>3</c:v>
                </c:pt>
                <c:pt idx="6937">
                  <c:v>0</c:v>
                </c:pt>
                <c:pt idx="6938">
                  <c:v>1</c:v>
                </c:pt>
                <c:pt idx="6939">
                  <c:v>6</c:v>
                </c:pt>
                <c:pt idx="6940">
                  <c:v>2</c:v>
                </c:pt>
                <c:pt idx="6941">
                  <c:v>0</c:v>
                </c:pt>
                <c:pt idx="6942">
                  <c:v>5</c:v>
                </c:pt>
                <c:pt idx="6943">
                  <c:v>5</c:v>
                </c:pt>
                <c:pt idx="6944">
                  <c:v>6</c:v>
                </c:pt>
                <c:pt idx="6945">
                  <c:v>2</c:v>
                </c:pt>
                <c:pt idx="6946">
                  <c:v>1</c:v>
                </c:pt>
                <c:pt idx="6947">
                  <c:v>0</c:v>
                </c:pt>
                <c:pt idx="6948">
                  <c:v>4</c:v>
                </c:pt>
                <c:pt idx="6949">
                  <c:v>2</c:v>
                </c:pt>
                <c:pt idx="6950">
                  <c:v>4</c:v>
                </c:pt>
                <c:pt idx="6951">
                  <c:v>3</c:v>
                </c:pt>
                <c:pt idx="6952">
                  <c:v>2</c:v>
                </c:pt>
                <c:pt idx="6953">
                  <c:v>3</c:v>
                </c:pt>
                <c:pt idx="6954">
                  <c:v>3</c:v>
                </c:pt>
                <c:pt idx="6955">
                  <c:v>3</c:v>
                </c:pt>
                <c:pt idx="6956">
                  <c:v>2</c:v>
                </c:pt>
                <c:pt idx="6957">
                  <c:v>3</c:v>
                </c:pt>
                <c:pt idx="6958">
                  <c:v>1</c:v>
                </c:pt>
                <c:pt idx="6959">
                  <c:v>4</c:v>
                </c:pt>
                <c:pt idx="6960">
                  <c:v>1</c:v>
                </c:pt>
                <c:pt idx="6961">
                  <c:v>2</c:v>
                </c:pt>
                <c:pt idx="6962">
                  <c:v>3</c:v>
                </c:pt>
                <c:pt idx="6963">
                  <c:v>2</c:v>
                </c:pt>
                <c:pt idx="6964">
                  <c:v>1</c:v>
                </c:pt>
                <c:pt idx="6965">
                  <c:v>4</c:v>
                </c:pt>
                <c:pt idx="6966">
                  <c:v>3</c:v>
                </c:pt>
                <c:pt idx="6967">
                  <c:v>0</c:v>
                </c:pt>
                <c:pt idx="6968">
                  <c:v>2</c:v>
                </c:pt>
                <c:pt idx="6969">
                  <c:v>2</c:v>
                </c:pt>
                <c:pt idx="6970">
                  <c:v>1</c:v>
                </c:pt>
                <c:pt idx="6971">
                  <c:v>3</c:v>
                </c:pt>
                <c:pt idx="6972">
                  <c:v>3</c:v>
                </c:pt>
                <c:pt idx="6973">
                  <c:v>0</c:v>
                </c:pt>
                <c:pt idx="6974">
                  <c:v>1</c:v>
                </c:pt>
                <c:pt idx="6975">
                  <c:v>6</c:v>
                </c:pt>
                <c:pt idx="6976">
                  <c:v>0</c:v>
                </c:pt>
                <c:pt idx="6977">
                  <c:v>5</c:v>
                </c:pt>
                <c:pt idx="6978">
                  <c:v>2</c:v>
                </c:pt>
                <c:pt idx="6979">
                  <c:v>3</c:v>
                </c:pt>
                <c:pt idx="6980">
                  <c:v>5</c:v>
                </c:pt>
                <c:pt idx="6981">
                  <c:v>2</c:v>
                </c:pt>
                <c:pt idx="6982">
                  <c:v>4</c:v>
                </c:pt>
                <c:pt idx="6983">
                  <c:v>2</c:v>
                </c:pt>
                <c:pt idx="6984">
                  <c:v>2</c:v>
                </c:pt>
                <c:pt idx="6985">
                  <c:v>2</c:v>
                </c:pt>
                <c:pt idx="6986">
                  <c:v>4</c:v>
                </c:pt>
                <c:pt idx="6987">
                  <c:v>3</c:v>
                </c:pt>
                <c:pt idx="6988">
                  <c:v>3</c:v>
                </c:pt>
                <c:pt idx="6989">
                  <c:v>1</c:v>
                </c:pt>
                <c:pt idx="6990">
                  <c:v>2</c:v>
                </c:pt>
                <c:pt idx="6991">
                  <c:v>1</c:v>
                </c:pt>
                <c:pt idx="6992">
                  <c:v>4</c:v>
                </c:pt>
                <c:pt idx="6993">
                  <c:v>3</c:v>
                </c:pt>
                <c:pt idx="6994">
                  <c:v>3</c:v>
                </c:pt>
                <c:pt idx="6995">
                  <c:v>2</c:v>
                </c:pt>
                <c:pt idx="6996">
                  <c:v>3</c:v>
                </c:pt>
                <c:pt idx="6997">
                  <c:v>4</c:v>
                </c:pt>
                <c:pt idx="6998">
                  <c:v>1</c:v>
                </c:pt>
                <c:pt idx="6999">
                  <c:v>4</c:v>
                </c:pt>
                <c:pt idx="7000">
                  <c:v>2</c:v>
                </c:pt>
                <c:pt idx="7001">
                  <c:v>3</c:v>
                </c:pt>
                <c:pt idx="7002">
                  <c:v>3</c:v>
                </c:pt>
                <c:pt idx="7003">
                  <c:v>2</c:v>
                </c:pt>
                <c:pt idx="7004">
                  <c:v>5</c:v>
                </c:pt>
                <c:pt idx="7005">
                  <c:v>1</c:v>
                </c:pt>
                <c:pt idx="7006">
                  <c:v>2</c:v>
                </c:pt>
                <c:pt idx="7007">
                  <c:v>3</c:v>
                </c:pt>
                <c:pt idx="7008">
                  <c:v>4</c:v>
                </c:pt>
                <c:pt idx="7009">
                  <c:v>6</c:v>
                </c:pt>
                <c:pt idx="7010">
                  <c:v>1</c:v>
                </c:pt>
                <c:pt idx="7011">
                  <c:v>1</c:v>
                </c:pt>
                <c:pt idx="7012">
                  <c:v>0</c:v>
                </c:pt>
                <c:pt idx="7013">
                  <c:v>3</c:v>
                </c:pt>
                <c:pt idx="7014">
                  <c:v>1</c:v>
                </c:pt>
                <c:pt idx="7015">
                  <c:v>3</c:v>
                </c:pt>
                <c:pt idx="7016">
                  <c:v>2</c:v>
                </c:pt>
                <c:pt idx="7017">
                  <c:v>0</c:v>
                </c:pt>
                <c:pt idx="7018">
                  <c:v>4</c:v>
                </c:pt>
                <c:pt idx="7019">
                  <c:v>2</c:v>
                </c:pt>
                <c:pt idx="7020">
                  <c:v>6</c:v>
                </c:pt>
                <c:pt idx="7021">
                  <c:v>0</c:v>
                </c:pt>
                <c:pt idx="7022">
                  <c:v>3</c:v>
                </c:pt>
                <c:pt idx="7023">
                  <c:v>6</c:v>
                </c:pt>
                <c:pt idx="7024">
                  <c:v>2</c:v>
                </c:pt>
                <c:pt idx="7025">
                  <c:v>4</c:v>
                </c:pt>
                <c:pt idx="7026">
                  <c:v>2</c:v>
                </c:pt>
                <c:pt idx="7027">
                  <c:v>1</c:v>
                </c:pt>
                <c:pt idx="7028">
                  <c:v>1</c:v>
                </c:pt>
                <c:pt idx="7029">
                  <c:v>1</c:v>
                </c:pt>
                <c:pt idx="7030">
                  <c:v>0</c:v>
                </c:pt>
                <c:pt idx="7031">
                  <c:v>1</c:v>
                </c:pt>
                <c:pt idx="7032">
                  <c:v>1</c:v>
                </c:pt>
                <c:pt idx="7033">
                  <c:v>0</c:v>
                </c:pt>
                <c:pt idx="7034">
                  <c:v>3</c:v>
                </c:pt>
                <c:pt idx="7035">
                  <c:v>3</c:v>
                </c:pt>
                <c:pt idx="7036">
                  <c:v>0</c:v>
                </c:pt>
                <c:pt idx="7037">
                  <c:v>1</c:v>
                </c:pt>
                <c:pt idx="7038">
                  <c:v>4</c:v>
                </c:pt>
                <c:pt idx="7039">
                  <c:v>2</c:v>
                </c:pt>
                <c:pt idx="7040">
                  <c:v>4</c:v>
                </c:pt>
                <c:pt idx="7041">
                  <c:v>8</c:v>
                </c:pt>
                <c:pt idx="7042">
                  <c:v>4</c:v>
                </c:pt>
                <c:pt idx="7043">
                  <c:v>4</c:v>
                </c:pt>
                <c:pt idx="7044">
                  <c:v>5</c:v>
                </c:pt>
                <c:pt idx="7045">
                  <c:v>0</c:v>
                </c:pt>
                <c:pt idx="7046">
                  <c:v>1</c:v>
                </c:pt>
                <c:pt idx="7047">
                  <c:v>5</c:v>
                </c:pt>
                <c:pt idx="7048">
                  <c:v>1</c:v>
                </c:pt>
                <c:pt idx="7049">
                  <c:v>2</c:v>
                </c:pt>
                <c:pt idx="7050">
                  <c:v>3</c:v>
                </c:pt>
                <c:pt idx="7051">
                  <c:v>4</c:v>
                </c:pt>
                <c:pt idx="7052">
                  <c:v>0</c:v>
                </c:pt>
                <c:pt idx="7053">
                  <c:v>2</c:v>
                </c:pt>
                <c:pt idx="7054">
                  <c:v>3</c:v>
                </c:pt>
                <c:pt idx="7055">
                  <c:v>7</c:v>
                </c:pt>
                <c:pt idx="7056">
                  <c:v>0</c:v>
                </c:pt>
                <c:pt idx="7057">
                  <c:v>3</c:v>
                </c:pt>
                <c:pt idx="7058">
                  <c:v>2</c:v>
                </c:pt>
                <c:pt idx="7059">
                  <c:v>2</c:v>
                </c:pt>
                <c:pt idx="7060">
                  <c:v>3</c:v>
                </c:pt>
                <c:pt idx="7061">
                  <c:v>4</c:v>
                </c:pt>
                <c:pt idx="7062">
                  <c:v>1</c:v>
                </c:pt>
                <c:pt idx="7063">
                  <c:v>1</c:v>
                </c:pt>
                <c:pt idx="7064">
                  <c:v>0</c:v>
                </c:pt>
                <c:pt idx="7065">
                  <c:v>5</c:v>
                </c:pt>
                <c:pt idx="7066">
                  <c:v>4</c:v>
                </c:pt>
                <c:pt idx="7067">
                  <c:v>2</c:v>
                </c:pt>
                <c:pt idx="7068">
                  <c:v>1</c:v>
                </c:pt>
                <c:pt idx="7069">
                  <c:v>4</c:v>
                </c:pt>
                <c:pt idx="7070">
                  <c:v>2</c:v>
                </c:pt>
                <c:pt idx="7071">
                  <c:v>4</c:v>
                </c:pt>
                <c:pt idx="7072">
                  <c:v>1</c:v>
                </c:pt>
                <c:pt idx="7073">
                  <c:v>3</c:v>
                </c:pt>
                <c:pt idx="7074">
                  <c:v>3</c:v>
                </c:pt>
                <c:pt idx="7075">
                  <c:v>0</c:v>
                </c:pt>
                <c:pt idx="7076">
                  <c:v>2</c:v>
                </c:pt>
                <c:pt idx="7077">
                  <c:v>3</c:v>
                </c:pt>
                <c:pt idx="7078">
                  <c:v>3</c:v>
                </c:pt>
                <c:pt idx="7079">
                  <c:v>0</c:v>
                </c:pt>
                <c:pt idx="7080">
                  <c:v>0</c:v>
                </c:pt>
                <c:pt idx="7081">
                  <c:v>4</c:v>
                </c:pt>
                <c:pt idx="7082">
                  <c:v>1</c:v>
                </c:pt>
                <c:pt idx="7083">
                  <c:v>4</c:v>
                </c:pt>
                <c:pt idx="7084">
                  <c:v>1</c:v>
                </c:pt>
                <c:pt idx="7085">
                  <c:v>3</c:v>
                </c:pt>
                <c:pt idx="7086">
                  <c:v>2</c:v>
                </c:pt>
                <c:pt idx="7087">
                  <c:v>5</c:v>
                </c:pt>
                <c:pt idx="7088">
                  <c:v>0</c:v>
                </c:pt>
                <c:pt idx="7089">
                  <c:v>6</c:v>
                </c:pt>
                <c:pt idx="7090">
                  <c:v>1</c:v>
                </c:pt>
                <c:pt idx="7091">
                  <c:v>3</c:v>
                </c:pt>
                <c:pt idx="7092">
                  <c:v>5</c:v>
                </c:pt>
                <c:pt idx="7093">
                  <c:v>0</c:v>
                </c:pt>
                <c:pt idx="7094">
                  <c:v>1</c:v>
                </c:pt>
                <c:pt idx="7095">
                  <c:v>1</c:v>
                </c:pt>
                <c:pt idx="7096">
                  <c:v>1</c:v>
                </c:pt>
                <c:pt idx="7097">
                  <c:v>1</c:v>
                </c:pt>
                <c:pt idx="7098">
                  <c:v>2</c:v>
                </c:pt>
                <c:pt idx="7099">
                  <c:v>2</c:v>
                </c:pt>
                <c:pt idx="7100">
                  <c:v>4</c:v>
                </c:pt>
                <c:pt idx="7101">
                  <c:v>3</c:v>
                </c:pt>
                <c:pt idx="7102">
                  <c:v>2</c:v>
                </c:pt>
                <c:pt idx="7103">
                  <c:v>3</c:v>
                </c:pt>
                <c:pt idx="7104">
                  <c:v>6</c:v>
                </c:pt>
                <c:pt idx="7105">
                  <c:v>3</c:v>
                </c:pt>
                <c:pt idx="7106">
                  <c:v>3</c:v>
                </c:pt>
                <c:pt idx="7107">
                  <c:v>3</c:v>
                </c:pt>
                <c:pt idx="7108">
                  <c:v>2</c:v>
                </c:pt>
                <c:pt idx="7109">
                  <c:v>5</c:v>
                </c:pt>
                <c:pt idx="7110">
                  <c:v>2</c:v>
                </c:pt>
                <c:pt idx="7111">
                  <c:v>1</c:v>
                </c:pt>
                <c:pt idx="7112">
                  <c:v>5</c:v>
                </c:pt>
                <c:pt idx="7113">
                  <c:v>1</c:v>
                </c:pt>
                <c:pt idx="7114">
                  <c:v>2</c:v>
                </c:pt>
                <c:pt idx="7115">
                  <c:v>2</c:v>
                </c:pt>
                <c:pt idx="7116">
                  <c:v>1</c:v>
                </c:pt>
                <c:pt idx="7117">
                  <c:v>2</c:v>
                </c:pt>
                <c:pt idx="7118">
                  <c:v>2</c:v>
                </c:pt>
                <c:pt idx="7119">
                  <c:v>2</c:v>
                </c:pt>
                <c:pt idx="7120">
                  <c:v>2</c:v>
                </c:pt>
                <c:pt idx="7121">
                  <c:v>0</c:v>
                </c:pt>
                <c:pt idx="7122">
                  <c:v>5</c:v>
                </c:pt>
                <c:pt idx="7123">
                  <c:v>2</c:v>
                </c:pt>
                <c:pt idx="7124">
                  <c:v>3</c:v>
                </c:pt>
                <c:pt idx="7125">
                  <c:v>3</c:v>
                </c:pt>
                <c:pt idx="7126">
                  <c:v>3</c:v>
                </c:pt>
                <c:pt idx="7127">
                  <c:v>3</c:v>
                </c:pt>
                <c:pt idx="7128">
                  <c:v>1</c:v>
                </c:pt>
                <c:pt idx="7129">
                  <c:v>1</c:v>
                </c:pt>
                <c:pt idx="7130">
                  <c:v>2</c:v>
                </c:pt>
                <c:pt idx="7131">
                  <c:v>1</c:v>
                </c:pt>
                <c:pt idx="7132">
                  <c:v>3</c:v>
                </c:pt>
                <c:pt idx="7133">
                  <c:v>3</c:v>
                </c:pt>
                <c:pt idx="7134">
                  <c:v>2</c:v>
                </c:pt>
                <c:pt idx="7135">
                  <c:v>1</c:v>
                </c:pt>
                <c:pt idx="7136">
                  <c:v>4</c:v>
                </c:pt>
                <c:pt idx="7137">
                  <c:v>3</c:v>
                </c:pt>
                <c:pt idx="7138">
                  <c:v>3</c:v>
                </c:pt>
                <c:pt idx="7139">
                  <c:v>5</c:v>
                </c:pt>
                <c:pt idx="7140">
                  <c:v>4</c:v>
                </c:pt>
                <c:pt idx="7141">
                  <c:v>5</c:v>
                </c:pt>
                <c:pt idx="7142">
                  <c:v>3</c:v>
                </c:pt>
                <c:pt idx="7143">
                  <c:v>4</c:v>
                </c:pt>
                <c:pt idx="7144">
                  <c:v>4</c:v>
                </c:pt>
                <c:pt idx="7145">
                  <c:v>0</c:v>
                </c:pt>
                <c:pt idx="7146">
                  <c:v>1</c:v>
                </c:pt>
                <c:pt idx="7147">
                  <c:v>2</c:v>
                </c:pt>
                <c:pt idx="7148">
                  <c:v>4</c:v>
                </c:pt>
                <c:pt idx="7149">
                  <c:v>1</c:v>
                </c:pt>
                <c:pt idx="7150">
                  <c:v>1</c:v>
                </c:pt>
                <c:pt idx="7151">
                  <c:v>0</c:v>
                </c:pt>
                <c:pt idx="7152">
                  <c:v>3</c:v>
                </c:pt>
                <c:pt idx="7153">
                  <c:v>1</c:v>
                </c:pt>
                <c:pt idx="7154">
                  <c:v>5</c:v>
                </c:pt>
                <c:pt idx="7155">
                  <c:v>4</c:v>
                </c:pt>
                <c:pt idx="7156">
                  <c:v>0</c:v>
                </c:pt>
                <c:pt idx="7157">
                  <c:v>1</c:v>
                </c:pt>
                <c:pt idx="7158">
                  <c:v>2</c:v>
                </c:pt>
                <c:pt idx="7159">
                  <c:v>1</c:v>
                </c:pt>
                <c:pt idx="7160">
                  <c:v>3</c:v>
                </c:pt>
                <c:pt idx="7161">
                  <c:v>5</c:v>
                </c:pt>
                <c:pt idx="7162">
                  <c:v>2</c:v>
                </c:pt>
                <c:pt idx="7163">
                  <c:v>2</c:v>
                </c:pt>
                <c:pt idx="7164">
                  <c:v>5</c:v>
                </c:pt>
                <c:pt idx="7165">
                  <c:v>3</c:v>
                </c:pt>
                <c:pt idx="7166">
                  <c:v>1</c:v>
                </c:pt>
                <c:pt idx="7167">
                  <c:v>3</c:v>
                </c:pt>
                <c:pt idx="7168">
                  <c:v>3</c:v>
                </c:pt>
                <c:pt idx="7169">
                  <c:v>2</c:v>
                </c:pt>
                <c:pt idx="7170">
                  <c:v>6</c:v>
                </c:pt>
                <c:pt idx="7171">
                  <c:v>3</c:v>
                </c:pt>
                <c:pt idx="7172">
                  <c:v>2</c:v>
                </c:pt>
                <c:pt idx="7173">
                  <c:v>3</c:v>
                </c:pt>
                <c:pt idx="7174">
                  <c:v>2</c:v>
                </c:pt>
                <c:pt idx="7175">
                  <c:v>2</c:v>
                </c:pt>
                <c:pt idx="7176">
                  <c:v>1</c:v>
                </c:pt>
                <c:pt idx="7177">
                  <c:v>1</c:v>
                </c:pt>
                <c:pt idx="7178">
                  <c:v>1</c:v>
                </c:pt>
                <c:pt idx="7179">
                  <c:v>4</c:v>
                </c:pt>
                <c:pt idx="7180">
                  <c:v>5</c:v>
                </c:pt>
                <c:pt idx="7181">
                  <c:v>5</c:v>
                </c:pt>
                <c:pt idx="7182">
                  <c:v>1</c:v>
                </c:pt>
                <c:pt idx="7183">
                  <c:v>2</c:v>
                </c:pt>
                <c:pt idx="7184">
                  <c:v>4</c:v>
                </c:pt>
                <c:pt idx="7185">
                  <c:v>3</c:v>
                </c:pt>
                <c:pt idx="7186">
                  <c:v>1</c:v>
                </c:pt>
                <c:pt idx="7187">
                  <c:v>4</c:v>
                </c:pt>
                <c:pt idx="7188">
                  <c:v>4</c:v>
                </c:pt>
                <c:pt idx="7189">
                  <c:v>2</c:v>
                </c:pt>
                <c:pt idx="7190">
                  <c:v>3</c:v>
                </c:pt>
                <c:pt idx="7191">
                  <c:v>4</c:v>
                </c:pt>
                <c:pt idx="7192">
                  <c:v>3</c:v>
                </c:pt>
                <c:pt idx="7193">
                  <c:v>3</c:v>
                </c:pt>
                <c:pt idx="7194">
                  <c:v>3</c:v>
                </c:pt>
                <c:pt idx="7195">
                  <c:v>0</c:v>
                </c:pt>
                <c:pt idx="7196">
                  <c:v>2</c:v>
                </c:pt>
                <c:pt idx="7197">
                  <c:v>3</c:v>
                </c:pt>
                <c:pt idx="7198">
                  <c:v>2</c:v>
                </c:pt>
                <c:pt idx="7199">
                  <c:v>2</c:v>
                </c:pt>
                <c:pt idx="7200">
                  <c:v>3</c:v>
                </c:pt>
                <c:pt idx="7201">
                  <c:v>4</c:v>
                </c:pt>
                <c:pt idx="7202">
                  <c:v>1</c:v>
                </c:pt>
                <c:pt idx="7203">
                  <c:v>4</c:v>
                </c:pt>
                <c:pt idx="7204">
                  <c:v>4</c:v>
                </c:pt>
                <c:pt idx="7205">
                  <c:v>1</c:v>
                </c:pt>
                <c:pt idx="7206">
                  <c:v>5</c:v>
                </c:pt>
                <c:pt idx="7207">
                  <c:v>8</c:v>
                </c:pt>
                <c:pt idx="7208">
                  <c:v>1</c:v>
                </c:pt>
                <c:pt idx="7209">
                  <c:v>4</c:v>
                </c:pt>
                <c:pt idx="7210">
                  <c:v>3</c:v>
                </c:pt>
                <c:pt idx="7211">
                  <c:v>0</c:v>
                </c:pt>
                <c:pt idx="7212">
                  <c:v>3</c:v>
                </c:pt>
                <c:pt idx="7213">
                  <c:v>4</c:v>
                </c:pt>
                <c:pt idx="7214">
                  <c:v>4</c:v>
                </c:pt>
                <c:pt idx="7215">
                  <c:v>3</c:v>
                </c:pt>
                <c:pt idx="7216">
                  <c:v>1</c:v>
                </c:pt>
                <c:pt idx="7217">
                  <c:v>2</c:v>
                </c:pt>
                <c:pt idx="7218">
                  <c:v>2</c:v>
                </c:pt>
                <c:pt idx="7219">
                  <c:v>3</c:v>
                </c:pt>
                <c:pt idx="7220">
                  <c:v>3</c:v>
                </c:pt>
                <c:pt idx="7221">
                  <c:v>1</c:v>
                </c:pt>
                <c:pt idx="7222">
                  <c:v>4</c:v>
                </c:pt>
                <c:pt idx="7223">
                  <c:v>5</c:v>
                </c:pt>
                <c:pt idx="7224">
                  <c:v>0</c:v>
                </c:pt>
                <c:pt idx="7225">
                  <c:v>0</c:v>
                </c:pt>
                <c:pt idx="7226">
                  <c:v>2</c:v>
                </c:pt>
                <c:pt idx="7227">
                  <c:v>0</c:v>
                </c:pt>
                <c:pt idx="7228">
                  <c:v>1</c:v>
                </c:pt>
                <c:pt idx="7229">
                  <c:v>0</c:v>
                </c:pt>
                <c:pt idx="7230">
                  <c:v>3</c:v>
                </c:pt>
                <c:pt idx="7231">
                  <c:v>1</c:v>
                </c:pt>
                <c:pt idx="7232">
                  <c:v>4</c:v>
                </c:pt>
                <c:pt idx="7233">
                  <c:v>4</c:v>
                </c:pt>
                <c:pt idx="7234">
                  <c:v>1</c:v>
                </c:pt>
                <c:pt idx="7235">
                  <c:v>0</c:v>
                </c:pt>
                <c:pt idx="7236">
                  <c:v>2</c:v>
                </c:pt>
                <c:pt idx="7237">
                  <c:v>2</c:v>
                </c:pt>
                <c:pt idx="7238">
                  <c:v>3</c:v>
                </c:pt>
                <c:pt idx="7239">
                  <c:v>2</c:v>
                </c:pt>
                <c:pt idx="7240">
                  <c:v>3</c:v>
                </c:pt>
                <c:pt idx="7241">
                  <c:v>3</c:v>
                </c:pt>
                <c:pt idx="7242">
                  <c:v>1</c:v>
                </c:pt>
                <c:pt idx="7243">
                  <c:v>3</c:v>
                </c:pt>
                <c:pt idx="7244">
                  <c:v>6</c:v>
                </c:pt>
                <c:pt idx="7245">
                  <c:v>8</c:v>
                </c:pt>
                <c:pt idx="7246">
                  <c:v>1</c:v>
                </c:pt>
                <c:pt idx="7247">
                  <c:v>2</c:v>
                </c:pt>
                <c:pt idx="7248">
                  <c:v>1</c:v>
                </c:pt>
                <c:pt idx="7249">
                  <c:v>3</c:v>
                </c:pt>
                <c:pt idx="7250">
                  <c:v>1</c:v>
                </c:pt>
                <c:pt idx="7251">
                  <c:v>2</c:v>
                </c:pt>
                <c:pt idx="7252">
                  <c:v>3</c:v>
                </c:pt>
                <c:pt idx="7253">
                  <c:v>1</c:v>
                </c:pt>
                <c:pt idx="7254">
                  <c:v>4</c:v>
                </c:pt>
                <c:pt idx="7255">
                  <c:v>4</c:v>
                </c:pt>
                <c:pt idx="7256">
                  <c:v>1</c:v>
                </c:pt>
                <c:pt idx="7257">
                  <c:v>2</c:v>
                </c:pt>
                <c:pt idx="7258">
                  <c:v>4</c:v>
                </c:pt>
                <c:pt idx="7259">
                  <c:v>2</c:v>
                </c:pt>
                <c:pt idx="7260">
                  <c:v>5</c:v>
                </c:pt>
                <c:pt idx="7261">
                  <c:v>1</c:v>
                </c:pt>
                <c:pt idx="7262">
                  <c:v>3</c:v>
                </c:pt>
                <c:pt idx="7263">
                  <c:v>2</c:v>
                </c:pt>
                <c:pt idx="7264">
                  <c:v>6</c:v>
                </c:pt>
                <c:pt idx="7265">
                  <c:v>1</c:v>
                </c:pt>
                <c:pt idx="7266">
                  <c:v>2</c:v>
                </c:pt>
                <c:pt idx="7267">
                  <c:v>1</c:v>
                </c:pt>
                <c:pt idx="7268">
                  <c:v>2</c:v>
                </c:pt>
                <c:pt idx="7269">
                  <c:v>6</c:v>
                </c:pt>
                <c:pt idx="7270">
                  <c:v>5</c:v>
                </c:pt>
                <c:pt idx="7271">
                  <c:v>4</c:v>
                </c:pt>
                <c:pt idx="7272">
                  <c:v>3</c:v>
                </c:pt>
                <c:pt idx="7273">
                  <c:v>1</c:v>
                </c:pt>
                <c:pt idx="7274">
                  <c:v>2</c:v>
                </c:pt>
                <c:pt idx="7275">
                  <c:v>1</c:v>
                </c:pt>
                <c:pt idx="7276">
                  <c:v>3</c:v>
                </c:pt>
                <c:pt idx="7277">
                  <c:v>6</c:v>
                </c:pt>
                <c:pt idx="7278">
                  <c:v>3</c:v>
                </c:pt>
                <c:pt idx="7279">
                  <c:v>5</c:v>
                </c:pt>
                <c:pt idx="7280">
                  <c:v>3</c:v>
                </c:pt>
                <c:pt idx="7281">
                  <c:v>4</c:v>
                </c:pt>
                <c:pt idx="7282">
                  <c:v>2</c:v>
                </c:pt>
                <c:pt idx="7283">
                  <c:v>6</c:v>
                </c:pt>
                <c:pt idx="7284">
                  <c:v>2</c:v>
                </c:pt>
                <c:pt idx="7285">
                  <c:v>6</c:v>
                </c:pt>
                <c:pt idx="7286">
                  <c:v>6</c:v>
                </c:pt>
                <c:pt idx="7287">
                  <c:v>5</c:v>
                </c:pt>
                <c:pt idx="7288">
                  <c:v>2</c:v>
                </c:pt>
                <c:pt idx="7289">
                  <c:v>3</c:v>
                </c:pt>
                <c:pt idx="7290">
                  <c:v>6</c:v>
                </c:pt>
                <c:pt idx="7291">
                  <c:v>5</c:v>
                </c:pt>
                <c:pt idx="7292">
                  <c:v>2</c:v>
                </c:pt>
                <c:pt idx="7293">
                  <c:v>5</c:v>
                </c:pt>
                <c:pt idx="7294">
                  <c:v>6</c:v>
                </c:pt>
                <c:pt idx="7295">
                  <c:v>8</c:v>
                </c:pt>
                <c:pt idx="7296">
                  <c:v>6</c:v>
                </c:pt>
                <c:pt idx="7297">
                  <c:v>7</c:v>
                </c:pt>
                <c:pt idx="7298">
                  <c:v>4</c:v>
                </c:pt>
                <c:pt idx="7299">
                  <c:v>3</c:v>
                </c:pt>
                <c:pt idx="7300">
                  <c:v>6</c:v>
                </c:pt>
                <c:pt idx="7301">
                  <c:v>8</c:v>
                </c:pt>
                <c:pt idx="7302">
                  <c:v>3</c:v>
                </c:pt>
                <c:pt idx="7303">
                  <c:v>3</c:v>
                </c:pt>
                <c:pt idx="7304">
                  <c:v>6</c:v>
                </c:pt>
                <c:pt idx="7305">
                  <c:v>4</c:v>
                </c:pt>
                <c:pt idx="7306">
                  <c:v>5</c:v>
                </c:pt>
                <c:pt idx="7307">
                  <c:v>3</c:v>
                </c:pt>
                <c:pt idx="7308">
                  <c:v>8</c:v>
                </c:pt>
                <c:pt idx="7309">
                  <c:v>3</c:v>
                </c:pt>
                <c:pt idx="7310">
                  <c:v>4</c:v>
                </c:pt>
                <c:pt idx="7311">
                  <c:v>5</c:v>
                </c:pt>
                <c:pt idx="7312">
                  <c:v>2</c:v>
                </c:pt>
                <c:pt idx="7313">
                  <c:v>7</c:v>
                </c:pt>
                <c:pt idx="7314">
                  <c:v>4</c:v>
                </c:pt>
                <c:pt idx="7315">
                  <c:v>6</c:v>
                </c:pt>
                <c:pt idx="7316">
                  <c:v>3</c:v>
                </c:pt>
                <c:pt idx="7317">
                  <c:v>2</c:v>
                </c:pt>
                <c:pt idx="7318">
                  <c:v>4</c:v>
                </c:pt>
                <c:pt idx="7319">
                  <c:v>7</c:v>
                </c:pt>
                <c:pt idx="7320">
                  <c:v>5</c:v>
                </c:pt>
                <c:pt idx="7321">
                  <c:v>6</c:v>
                </c:pt>
                <c:pt idx="7322">
                  <c:v>1</c:v>
                </c:pt>
                <c:pt idx="7323">
                  <c:v>1</c:v>
                </c:pt>
                <c:pt idx="7324">
                  <c:v>3</c:v>
                </c:pt>
                <c:pt idx="7325">
                  <c:v>6</c:v>
                </c:pt>
                <c:pt idx="7326">
                  <c:v>5</c:v>
                </c:pt>
                <c:pt idx="7327">
                  <c:v>2</c:v>
                </c:pt>
                <c:pt idx="7328">
                  <c:v>1</c:v>
                </c:pt>
                <c:pt idx="7329">
                  <c:v>3</c:v>
                </c:pt>
                <c:pt idx="7330">
                  <c:v>3</c:v>
                </c:pt>
                <c:pt idx="7331">
                  <c:v>4</c:v>
                </c:pt>
                <c:pt idx="7332">
                  <c:v>7</c:v>
                </c:pt>
                <c:pt idx="7333">
                  <c:v>2</c:v>
                </c:pt>
                <c:pt idx="7334">
                  <c:v>1</c:v>
                </c:pt>
                <c:pt idx="7335">
                  <c:v>4</c:v>
                </c:pt>
                <c:pt idx="7336">
                  <c:v>5</c:v>
                </c:pt>
                <c:pt idx="7337">
                  <c:v>3</c:v>
                </c:pt>
                <c:pt idx="7338">
                  <c:v>4</c:v>
                </c:pt>
                <c:pt idx="7339">
                  <c:v>2</c:v>
                </c:pt>
                <c:pt idx="7340">
                  <c:v>3</c:v>
                </c:pt>
                <c:pt idx="7341">
                  <c:v>4</c:v>
                </c:pt>
                <c:pt idx="7342">
                  <c:v>5</c:v>
                </c:pt>
                <c:pt idx="7343">
                  <c:v>1</c:v>
                </c:pt>
                <c:pt idx="7344">
                  <c:v>4</c:v>
                </c:pt>
                <c:pt idx="7345">
                  <c:v>4</c:v>
                </c:pt>
                <c:pt idx="7346">
                  <c:v>5</c:v>
                </c:pt>
                <c:pt idx="7347">
                  <c:v>3</c:v>
                </c:pt>
                <c:pt idx="7348">
                  <c:v>4</c:v>
                </c:pt>
                <c:pt idx="7349">
                  <c:v>5</c:v>
                </c:pt>
                <c:pt idx="7350">
                  <c:v>4</c:v>
                </c:pt>
                <c:pt idx="7351">
                  <c:v>3</c:v>
                </c:pt>
                <c:pt idx="7352">
                  <c:v>3</c:v>
                </c:pt>
                <c:pt idx="7353">
                  <c:v>2</c:v>
                </c:pt>
                <c:pt idx="7354">
                  <c:v>3</c:v>
                </c:pt>
                <c:pt idx="7355">
                  <c:v>3</c:v>
                </c:pt>
                <c:pt idx="7356">
                  <c:v>3</c:v>
                </c:pt>
                <c:pt idx="7357">
                  <c:v>6</c:v>
                </c:pt>
                <c:pt idx="7358">
                  <c:v>2</c:v>
                </c:pt>
                <c:pt idx="7359">
                  <c:v>4</c:v>
                </c:pt>
                <c:pt idx="7360">
                  <c:v>1</c:v>
                </c:pt>
                <c:pt idx="7361">
                  <c:v>6</c:v>
                </c:pt>
                <c:pt idx="7362">
                  <c:v>3</c:v>
                </c:pt>
                <c:pt idx="7363">
                  <c:v>2</c:v>
                </c:pt>
                <c:pt idx="7364">
                  <c:v>3</c:v>
                </c:pt>
                <c:pt idx="7365">
                  <c:v>3</c:v>
                </c:pt>
                <c:pt idx="7366">
                  <c:v>0</c:v>
                </c:pt>
                <c:pt idx="7367">
                  <c:v>2</c:v>
                </c:pt>
                <c:pt idx="7368">
                  <c:v>3</c:v>
                </c:pt>
                <c:pt idx="7369">
                  <c:v>2</c:v>
                </c:pt>
                <c:pt idx="7370">
                  <c:v>3</c:v>
                </c:pt>
                <c:pt idx="7371">
                  <c:v>2</c:v>
                </c:pt>
                <c:pt idx="7372">
                  <c:v>5</c:v>
                </c:pt>
                <c:pt idx="7373">
                  <c:v>1</c:v>
                </c:pt>
                <c:pt idx="7374">
                  <c:v>4</c:v>
                </c:pt>
                <c:pt idx="7375">
                  <c:v>1</c:v>
                </c:pt>
                <c:pt idx="7376">
                  <c:v>4</c:v>
                </c:pt>
                <c:pt idx="7377">
                  <c:v>2</c:v>
                </c:pt>
                <c:pt idx="7378">
                  <c:v>3</c:v>
                </c:pt>
                <c:pt idx="7379">
                  <c:v>4</c:v>
                </c:pt>
                <c:pt idx="7380">
                  <c:v>0</c:v>
                </c:pt>
                <c:pt idx="7381">
                  <c:v>3</c:v>
                </c:pt>
                <c:pt idx="7382">
                  <c:v>1</c:v>
                </c:pt>
                <c:pt idx="7383">
                  <c:v>8</c:v>
                </c:pt>
                <c:pt idx="7384">
                  <c:v>4</c:v>
                </c:pt>
                <c:pt idx="7385">
                  <c:v>6</c:v>
                </c:pt>
                <c:pt idx="7386">
                  <c:v>0</c:v>
                </c:pt>
                <c:pt idx="7387">
                  <c:v>2</c:v>
                </c:pt>
                <c:pt idx="7388">
                  <c:v>6</c:v>
                </c:pt>
                <c:pt idx="7389">
                  <c:v>2</c:v>
                </c:pt>
                <c:pt idx="7390">
                  <c:v>1</c:v>
                </c:pt>
                <c:pt idx="7391">
                  <c:v>1</c:v>
                </c:pt>
                <c:pt idx="7392">
                  <c:v>2</c:v>
                </c:pt>
                <c:pt idx="7393">
                  <c:v>2</c:v>
                </c:pt>
                <c:pt idx="7394">
                  <c:v>0</c:v>
                </c:pt>
                <c:pt idx="7395">
                  <c:v>1</c:v>
                </c:pt>
                <c:pt idx="7396">
                  <c:v>2</c:v>
                </c:pt>
                <c:pt idx="7397">
                  <c:v>3</c:v>
                </c:pt>
                <c:pt idx="7398">
                  <c:v>2</c:v>
                </c:pt>
                <c:pt idx="7399">
                  <c:v>2</c:v>
                </c:pt>
                <c:pt idx="7400">
                  <c:v>5</c:v>
                </c:pt>
                <c:pt idx="7401">
                  <c:v>5</c:v>
                </c:pt>
                <c:pt idx="7402">
                  <c:v>2</c:v>
                </c:pt>
                <c:pt idx="7403">
                  <c:v>5</c:v>
                </c:pt>
                <c:pt idx="7404">
                  <c:v>4</c:v>
                </c:pt>
                <c:pt idx="7405">
                  <c:v>1</c:v>
                </c:pt>
                <c:pt idx="7406">
                  <c:v>3</c:v>
                </c:pt>
                <c:pt idx="7407">
                  <c:v>3</c:v>
                </c:pt>
                <c:pt idx="7408">
                  <c:v>3</c:v>
                </c:pt>
                <c:pt idx="7409">
                  <c:v>2</c:v>
                </c:pt>
                <c:pt idx="7410">
                  <c:v>2</c:v>
                </c:pt>
                <c:pt idx="7411">
                  <c:v>1</c:v>
                </c:pt>
                <c:pt idx="7412">
                  <c:v>1</c:v>
                </c:pt>
                <c:pt idx="7413">
                  <c:v>2</c:v>
                </c:pt>
                <c:pt idx="7414">
                  <c:v>7</c:v>
                </c:pt>
                <c:pt idx="7415">
                  <c:v>5</c:v>
                </c:pt>
                <c:pt idx="7416">
                  <c:v>0</c:v>
                </c:pt>
                <c:pt idx="7417">
                  <c:v>2</c:v>
                </c:pt>
                <c:pt idx="7418">
                  <c:v>2</c:v>
                </c:pt>
                <c:pt idx="7419">
                  <c:v>1</c:v>
                </c:pt>
                <c:pt idx="7420">
                  <c:v>4</c:v>
                </c:pt>
                <c:pt idx="7421">
                  <c:v>5</c:v>
                </c:pt>
                <c:pt idx="7422">
                  <c:v>2</c:v>
                </c:pt>
                <c:pt idx="7423">
                  <c:v>5</c:v>
                </c:pt>
                <c:pt idx="7424">
                  <c:v>1</c:v>
                </c:pt>
                <c:pt idx="7425">
                  <c:v>5</c:v>
                </c:pt>
                <c:pt idx="7426">
                  <c:v>4</c:v>
                </c:pt>
                <c:pt idx="7427">
                  <c:v>5</c:v>
                </c:pt>
                <c:pt idx="7428">
                  <c:v>6</c:v>
                </c:pt>
                <c:pt idx="7429">
                  <c:v>1</c:v>
                </c:pt>
                <c:pt idx="7430">
                  <c:v>3</c:v>
                </c:pt>
                <c:pt idx="7431">
                  <c:v>4</c:v>
                </c:pt>
                <c:pt idx="7432">
                  <c:v>3</c:v>
                </c:pt>
                <c:pt idx="7433">
                  <c:v>3</c:v>
                </c:pt>
                <c:pt idx="7434">
                  <c:v>5</c:v>
                </c:pt>
                <c:pt idx="7435">
                  <c:v>2</c:v>
                </c:pt>
                <c:pt idx="7436">
                  <c:v>3</c:v>
                </c:pt>
                <c:pt idx="7437">
                  <c:v>2</c:v>
                </c:pt>
                <c:pt idx="7438">
                  <c:v>5</c:v>
                </c:pt>
                <c:pt idx="7439">
                  <c:v>5</c:v>
                </c:pt>
                <c:pt idx="7440">
                  <c:v>4</c:v>
                </c:pt>
                <c:pt idx="7441">
                  <c:v>8</c:v>
                </c:pt>
                <c:pt idx="7442">
                  <c:v>3</c:v>
                </c:pt>
                <c:pt idx="7443">
                  <c:v>3</c:v>
                </c:pt>
                <c:pt idx="7444">
                  <c:v>5</c:v>
                </c:pt>
                <c:pt idx="7445">
                  <c:v>4</c:v>
                </c:pt>
                <c:pt idx="7446">
                  <c:v>4</c:v>
                </c:pt>
                <c:pt idx="7447">
                  <c:v>5</c:v>
                </c:pt>
                <c:pt idx="7448">
                  <c:v>5</c:v>
                </c:pt>
                <c:pt idx="7449">
                  <c:v>2</c:v>
                </c:pt>
                <c:pt idx="7450">
                  <c:v>5</c:v>
                </c:pt>
                <c:pt idx="7451">
                  <c:v>5</c:v>
                </c:pt>
                <c:pt idx="7452">
                  <c:v>4</c:v>
                </c:pt>
                <c:pt idx="7453">
                  <c:v>8</c:v>
                </c:pt>
                <c:pt idx="7454">
                  <c:v>9</c:v>
                </c:pt>
                <c:pt idx="7455">
                  <c:v>5</c:v>
                </c:pt>
                <c:pt idx="7456">
                  <c:v>6</c:v>
                </c:pt>
                <c:pt idx="7457">
                  <c:v>9</c:v>
                </c:pt>
                <c:pt idx="7458">
                  <c:v>12</c:v>
                </c:pt>
                <c:pt idx="7459">
                  <c:v>10</c:v>
                </c:pt>
                <c:pt idx="7460">
                  <c:v>2</c:v>
                </c:pt>
                <c:pt idx="7461">
                  <c:v>5</c:v>
                </c:pt>
                <c:pt idx="7462">
                  <c:v>7</c:v>
                </c:pt>
                <c:pt idx="7463">
                  <c:v>11</c:v>
                </c:pt>
                <c:pt idx="7464">
                  <c:v>4</c:v>
                </c:pt>
                <c:pt idx="7465">
                  <c:v>8</c:v>
                </c:pt>
                <c:pt idx="7466">
                  <c:v>9</c:v>
                </c:pt>
                <c:pt idx="7467">
                  <c:v>3</c:v>
                </c:pt>
                <c:pt idx="7468">
                  <c:v>11</c:v>
                </c:pt>
                <c:pt idx="7469">
                  <c:v>6</c:v>
                </c:pt>
                <c:pt idx="7470">
                  <c:v>6</c:v>
                </c:pt>
                <c:pt idx="7471">
                  <c:v>4</c:v>
                </c:pt>
                <c:pt idx="7472">
                  <c:v>10</c:v>
                </c:pt>
                <c:pt idx="7473">
                  <c:v>7</c:v>
                </c:pt>
                <c:pt idx="7474">
                  <c:v>11</c:v>
                </c:pt>
                <c:pt idx="7475">
                  <c:v>11</c:v>
                </c:pt>
                <c:pt idx="7476">
                  <c:v>9</c:v>
                </c:pt>
                <c:pt idx="7477">
                  <c:v>1</c:v>
                </c:pt>
                <c:pt idx="7478">
                  <c:v>5</c:v>
                </c:pt>
                <c:pt idx="7479">
                  <c:v>5</c:v>
                </c:pt>
                <c:pt idx="7480">
                  <c:v>6</c:v>
                </c:pt>
                <c:pt idx="7481">
                  <c:v>5</c:v>
                </c:pt>
                <c:pt idx="7482">
                  <c:v>8</c:v>
                </c:pt>
                <c:pt idx="7483">
                  <c:v>10</c:v>
                </c:pt>
                <c:pt idx="7484">
                  <c:v>5</c:v>
                </c:pt>
                <c:pt idx="7485">
                  <c:v>8</c:v>
                </c:pt>
                <c:pt idx="7486">
                  <c:v>10</c:v>
                </c:pt>
                <c:pt idx="7487">
                  <c:v>3</c:v>
                </c:pt>
                <c:pt idx="7488">
                  <c:v>7</c:v>
                </c:pt>
                <c:pt idx="7489">
                  <c:v>7</c:v>
                </c:pt>
                <c:pt idx="7490">
                  <c:v>8</c:v>
                </c:pt>
                <c:pt idx="7491">
                  <c:v>3</c:v>
                </c:pt>
                <c:pt idx="7492">
                  <c:v>5</c:v>
                </c:pt>
                <c:pt idx="7493">
                  <c:v>6</c:v>
                </c:pt>
                <c:pt idx="7494">
                  <c:v>6</c:v>
                </c:pt>
                <c:pt idx="7495">
                  <c:v>8</c:v>
                </c:pt>
                <c:pt idx="7496">
                  <c:v>10</c:v>
                </c:pt>
                <c:pt idx="7497">
                  <c:v>7</c:v>
                </c:pt>
                <c:pt idx="7498">
                  <c:v>6</c:v>
                </c:pt>
                <c:pt idx="7499">
                  <c:v>11</c:v>
                </c:pt>
                <c:pt idx="7500">
                  <c:v>5</c:v>
                </c:pt>
                <c:pt idx="7501">
                  <c:v>11</c:v>
                </c:pt>
                <c:pt idx="7502">
                  <c:v>7</c:v>
                </c:pt>
                <c:pt idx="7503">
                  <c:v>6</c:v>
                </c:pt>
                <c:pt idx="7504">
                  <c:v>7</c:v>
                </c:pt>
                <c:pt idx="7505">
                  <c:v>7</c:v>
                </c:pt>
                <c:pt idx="7506">
                  <c:v>4</c:v>
                </c:pt>
                <c:pt idx="7507">
                  <c:v>6</c:v>
                </c:pt>
                <c:pt idx="7508">
                  <c:v>7</c:v>
                </c:pt>
                <c:pt idx="7509">
                  <c:v>7</c:v>
                </c:pt>
                <c:pt idx="7510">
                  <c:v>13</c:v>
                </c:pt>
                <c:pt idx="7511">
                  <c:v>8</c:v>
                </c:pt>
                <c:pt idx="7512">
                  <c:v>11</c:v>
                </c:pt>
                <c:pt idx="7513">
                  <c:v>5</c:v>
                </c:pt>
                <c:pt idx="7514">
                  <c:v>8</c:v>
                </c:pt>
                <c:pt idx="7515">
                  <c:v>11</c:v>
                </c:pt>
                <c:pt idx="7516">
                  <c:v>8</c:v>
                </c:pt>
                <c:pt idx="7517">
                  <c:v>6</c:v>
                </c:pt>
                <c:pt idx="7518">
                  <c:v>10</c:v>
                </c:pt>
                <c:pt idx="7519">
                  <c:v>0</c:v>
                </c:pt>
                <c:pt idx="7520">
                  <c:v>6</c:v>
                </c:pt>
                <c:pt idx="7521">
                  <c:v>9</c:v>
                </c:pt>
                <c:pt idx="7522">
                  <c:v>12</c:v>
                </c:pt>
                <c:pt idx="7523">
                  <c:v>7</c:v>
                </c:pt>
                <c:pt idx="7524">
                  <c:v>11</c:v>
                </c:pt>
                <c:pt idx="7525">
                  <c:v>8</c:v>
                </c:pt>
                <c:pt idx="7526">
                  <c:v>4</c:v>
                </c:pt>
                <c:pt idx="7527">
                  <c:v>7</c:v>
                </c:pt>
                <c:pt idx="7528">
                  <c:v>9</c:v>
                </c:pt>
                <c:pt idx="7529">
                  <c:v>6</c:v>
                </c:pt>
                <c:pt idx="7530">
                  <c:v>7</c:v>
                </c:pt>
                <c:pt idx="7531">
                  <c:v>13</c:v>
                </c:pt>
                <c:pt idx="7532">
                  <c:v>13</c:v>
                </c:pt>
                <c:pt idx="7533">
                  <c:v>8</c:v>
                </c:pt>
                <c:pt idx="7534">
                  <c:v>10</c:v>
                </c:pt>
                <c:pt idx="7535">
                  <c:v>13</c:v>
                </c:pt>
                <c:pt idx="7536">
                  <c:v>4</c:v>
                </c:pt>
                <c:pt idx="7537">
                  <c:v>5</c:v>
                </c:pt>
                <c:pt idx="7538">
                  <c:v>7</c:v>
                </c:pt>
                <c:pt idx="7539">
                  <c:v>7</c:v>
                </c:pt>
                <c:pt idx="7540">
                  <c:v>6</c:v>
                </c:pt>
                <c:pt idx="7541">
                  <c:v>10</c:v>
                </c:pt>
                <c:pt idx="7542">
                  <c:v>7</c:v>
                </c:pt>
                <c:pt idx="7543">
                  <c:v>5</c:v>
                </c:pt>
                <c:pt idx="7544">
                  <c:v>7</c:v>
                </c:pt>
                <c:pt idx="7545">
                  <c:v>6</c:v>
                </c:pt>
                <c:pt idx="7546">
                  <c:v>4</c:v>
                </c:pt>
                <c:pt idx="7547">
                  <c:v>7</c:v>
                </c:pt>
                <c:pt idx="7548">
                  <c:v>2</c:v>
                </c:pt>
                <c:pt idx="7549">
                  <c:v>5</c:v>
                </c:pt>
                <c:pt idx="7550">
                  <c:v>6</c:v>
                </c:pt>
                <c:pt idx="7551">
                  <c:v>7</c:v>
                </c:pt>
                <c:pt idx="7552">
                  <c:v>7</c:v>
                </c:pt>
                <c:pt idx="7553">
                  <c:v>0</c:v>
                </c:pt>
                <c:pt idx="7554">
                  <c:v>4</c:v>
                </c:pt>
                <c:pt idx="7555">
                  <c:v>2</c:v>
                </c:pt>
                <c:pt idx="7556">
                  <c:v>2</c:v>
                </c:pt>
                <c:pt idx="7557">
                  <c:v>8</c:v>
                </c:pt>
                <c:pt idx="7558">
                  <c:v>4</c:v>
                </c:pt>
                <c:pt idx="7559">
                  <c:v>4</c:v>
                </c:pt>
                <c:pt idx="7560">
                  <c:v>3</c:v>
                </c:pt>
                <c:pt idx="7561">
                  <c:v>4</c:v>
                </c:pt>
                <c:pt idx="7562">
                  <c:v>6</c:v>
                </c:pt>
                <c:pt idx="7563">
                  <c:v>6</c:v>
                </c:pt>
                <c:pt idx="7564">
                  <c:v>2</c:v>
                </c:pt>
                <c:pt idx="7565">
                  <c:v>8</c:v>
                </c:pt>
                <c:pt idx="7566">
                  <c:v>3</c:v>
                </c:pt>
                <c:pt idx="7567">
                  <c:v>1</c:v>
                </c:pt>
                <c:pt idx="7568">
                  <c:v>4</c:v>
                </c:pt>
                <c:pt idx="7569">
                  <c:v>4</c:v>
                </c:pt>
                <c:pt idx="7570">
                  <c:v>4</c:v>
                </c:pt>
                <c:pt idx="7571">
                  <c:v>1</c:v>
                </c:pt>
                <c:pt idx="7572">
                  <c:v>3</c:v>
                </c:pt>
                <c:pt idx="7573">
                  <c:v>2</c:v>
                </c:pt>
                <c:pt idx="7574">
                  <c:v>5</c:v>
                </c:pt>
                <c:pt idx="7575">
                  <c:v>4</c:v>
                </c:pt>
                <c:pt idx="7576">
                  <c:v>2</c:v>
                </c:pt>
                <c:pt idx="7577">
                  <c:v>5</c:v>
                </c:pt>
                <c:pt idx="7578">
                  <c:v>3</c:v>
                </c:pt>
                <c:pt idx="7579">
                  <c:v>4</c:v>
                </c:pt>
                <c:pt idx="7580">
                  <c:v>4</c:v>
                </c:pt>
                <c:pt idx="7581">
                  <c:v>2</c:v>
                </c:pt>
                <c:pt idx="7582">
                  <c:v>2</c:v>
                </c:pt>
                <c:pt idx="7583">
                  <c:v>3</c:v>
                </c:pt>
                <c:pt idx="7584">
                  <c:v>6</c:v>
                </c:pt>
                <c:pt idx="7585">
                  <c:v>3</c:v>
                </c:pt>
                <c:pt idx="7586">
                  <c:v>1</c:v>
                </c:pt>
                <c:pt idx="7587">
                  <c:v>1</c:v>
                </c:pt>
                <c:pt idx="7588">
                  <c:v>1</c:v>
                </c:pt>
                <c:pt idx="7589">
                  <c:v>2</c:v>
                </c:pt>
                <c:pt idx="7590">
                  <c:v>3</c:v>
                </c:pt>
                <c:pt idx="7591">
                  <c:v>2</c:v>
                </c:pt>
                <c:pt idx="7592">
                  <c:v>4</c:v>
                </c:pt>
                <c:pt idx="7593">
                  <c:v>3</c:v>
                </c:pt>
                <c:pt idx="7594">
                  <c:v>3</c:v>
                </c:pt>
                <c:pt idx="7595">
                  <c:v>2</c:v>
                </c:pt>
                <c:pt idx="7596">
                  <c:v>1</c:v>
                </c:pt>
                <c:pt idx="7597">
                  <c:v>3</c:v>
                </c:pt>
                <c:pt idx="7598">
                  <c:v>2</c:v>
                </c:pt>
                <c:pt idx="7599">
                  <c:v>7</c:v>
                </c:pt>
                <c:pt idx="7600">
                  <c:v>2</c:v>
                </c:pt>
                <c:pt idx="7601">
                  <c:v>3</c:v>
                </c:pt>
                <c:pt idx="7602">
                  <c:v>3</c:v>
                </c:pt>
                <c:pt idx="7603">
                  <c:v>3</c:v>
                </c:pt>
                <c:pt idx="7604">
                  <c:v>2</c:v>
                </c:pt>
                <c:pt idx="7605">
                  <c:v>3</c:v>
                </c:pt>
                <c:pt idx="7606">
                  <c:v>2</c:v>
                </c:pt>
                <c:pt idx="7607">
                  <c:v>1</c:v>
                </c:pt>
                <c:pt idx="7608">
                  <c:v>2</c:v>
                </c:pt>
                <c:pt idx="7609">
                  <c:v>2</c:v>
                </c:pt>
                <c:pt idx="7610">
                  <c:v>3</c:v>
                </c:pt>
                <c:pt idx="7611">
                  <c:v>5</c:v>
                </c:pt>
                <c:pt idx="7612">
                  <c:v>6</c:v>
                </c:pt>
                <c:pt idx="7613">
                  <c:v>3</c:v>
                </c:pt>
                <c:pt idx="7614">
                  <c:v>1</c:v>
                </c:pt>
                <c:pt idx="7615">
                  <c:v>3</c:v>
                </c:pt>
                <c:pt idx="7616">
                  <c:v>5</c:v>
                </c:pt>
                <c:pt idx="7617">
                  <c:v>4</c:v>
                </c:pt>
                <c:pt idx="7618">
                  <c:v>1</c:v>
                </c:pt>
                <c:pt idx="7619">
                  <c:v>1</c:v>
                </c:pt>
                <c:pt idx="7620">
                  <c:v>3</c:v>
                </c:pt>
                <c:pt idx="7621">
                  <c:v>2</c:v>
                </c:pt>
                <c:pt idx="7622">
                  <c:v>3</c:v>
                </c:pt>
                <c:pt idx="7623">
                  <c:v>3</c:v>
                </c:pt>
                <c:pt idx="7624">
                  <c:v>2</c:v>
                </c:pt>
                <c:pt idx="7625">
                  <c:v>0</c:v>
                </c:pt>
                <c:pt idx="7626">
                  <c:v>1</c:v>
                </c:pt>
                <c:pt idx="7627">
                  <c:v>2</c:v>
                </c:pt>
                <c:pt idx="7628">
                  <c:v>4</c:v>
                </c:pt>
                <c:pt idx="7629">
                  <c:v>2</c:v>
                </c:pt>
                <c:pt idx="7630">
                  <c:v>2</c:v>
                </c:pt>
                <c:pt idx="7631">
                  <c:v>2</c:v>
                </c:pt>
                <c:pt idx="7632">
                  <c:v>3</c:v>
                </c:pt>
                <c:pt idx="7633">
                  <c:v>1</c:v>
                </c:pt>
                <c:pt idx="7634">
                  <c:v>3</c:v>
                </c:pt>
                <c:pt idx="7635">
                  <c:v>0</c:v>
                </c:pt>
                <c:pt idx="7636">
                  <c:v>2</c:v>
                </c:pt>
                <c:pt idx="7637">
                  <c:v>2</c:v>
                </c:pt>
                <c:pt idx="7638">
                  <c:v>2</c:v>
                </c:pt>
                <c:pt idx="7639">
                  <c:v>6</c:v>
                </c:pt>
                <c:pt idx="7640">
                  <c:v>2</c:v>
                </c:pt>
                <c:pt idx="7641">
                  <c:v>2</c:v>
                </c:pt>
                <c:pt idx="7642">
                  <c:v>3</c:v>
                </c:pt>
                <c:pt idx="7643">
                  <c:v>3</c:v>
                </c:pt>
                <c:pt idx="7644">
                  <c:v>4</c:v>
                </c:pt>
                <c:pt idx="7645">
                  <c:v>5</c:v>
                </c:pt>
                <c:pt idx="7646">
                  <c:v>4</c:v>
                </c:pt>
                <c:pt idx="7647">
                  <c:v>2</c:v>
                </c:pt>
                <c:pt idx="7648">
                  <c:v>2</c:v>
                </c:pt>
                <c:pt idx="7649">
                  <c:v>1</c:v>
                </c:pt>
                <c:pt idx="7650">
                  <c:v>5</c:v>
                </c:pt>
                <c:pt idx="7651">
                  <c:v>5</c:v>
                </c:pt>
                <c:pt idx="7652">
                  <c:v>3</c:v>
                </c:pt>
                <c:pt idx="7653">
                  <c:v>10</c:v>
                </c:pt>
                <c:pt idx="7654">
                  <c:v>3</c:v>
                </c:pt>
                <c:pt idx="7655">
                  <c:v>4</c:v>
                </c:pt>
                <c:pt idx="7656">
                  <c:v>4</c:v>
                </c:pt>
                <c:pt idx="7657">
                  <c:v>2</c:v>
                </c:pt>
                <c:pt idx="7658">
                  <c:v>6</c:v>
                </c:pt>
                <c:pt idx="7659">
                  <c:v>8</c:v>
                </c:pt>
                <c:pt idx="7660">
                  <c:v>5</c:v>
                </c:pt>
                <c:pt idx="7661">
                  <c:v>4</c:v>
                </c:pt>
                <c:pt idx="7662">
                  <c:v>6</c:v>
                </c:pt>
                <c:pt idx="7663">
                  <c:v>3</c:v>
                </c:pt>
                <c:pt idx="7664">
                  <c:v>6</c:v>
                </c:pt>
                <c:pt idx="7665">
                  <c:v>5</c:v>
                </c:pt>
                <c:pt idx="7666">
                  <c:v>3</c:v>
                </c:pt>
                <c:pt idx="7667">
                  <c:v>6</c:v>
                </c:pt>
                <c:pt idx="7668">
                  <c:v>2</c:v>
                </c:pt>
                <c:pt idx="7669">
                  <c:v>8</c:v>
                </c:pt>
                <c:pt idx="7670">
                  <c:v>10</c:v>
                </c:pt>
                <c:pt idx="7671">
                  <c:v>10</c:v>
                </c:pt>
                <c:pt idx="7672">
                  <c:v>3</c:v>
                </c:pt>
                <c:pt idx="7673">
                  <c:v>7</c:v>
                </c:pt>
                <c:pt idx="7674">
                  <c:v>6</c:v>
                </c:pt>
                <c:pt idx="7675">
                  <c:v>5</c:v>
                </c:pt>
                <c:pt idx="7676">
                  <c:v>2</c:v>
                </c:pt>
                <c:pt idx="7677">
                  <c:v>8</c:v>
                </c:pt>
                <c:pt idx="7678">
                  <c:v>9</c:v>
                </c:pt>
                <c:pt idx="7679">
                  <c:v>5</c:v>
                </c:pt>
                <c:pt idx="7680">
                  <c:v>8</c:v>
                </c:pt>
                <c:pt idx="7681">
                  <c:v>6</c:v>
                </c:pt>
                <c:pt idx="7682">
                  <c:v>9</c:v>
                </c:pt>
                <c:pt idx="7683">
                  <c:v>7</c:v>
                </c:pt>
                <c:pt idx="7684">
                  <c:v>7</c:v>
                </c:pt>
                <c:pt idx="7685">
                  <c:v>7</c:v>
                </c:pt>
                <c:pt idx="7686">
                  <c:v>11</c:v>
                </c:pt>
                <c:pt idx="7687">
                  <c:v>9</c:v>
                </c:pt>
                <c:pt idx="7688">
                  <c:v>9</c:v>
                </c:pt>
                <c:pt idx="7689">
                  <c:v>16</c:v>
                </c:pt>
                <c:pt idx="7690">
                  <c:v>11</c:v>
                </c:pt>
                <c:pt idx="7691">
                  <c:v>11</c:v>
                </c:pt>
                <c:pt idx="7692">
                  <c:v>12</c:v>
                </c:pt>
                <c:pt idx="7693">
                  <c:v>12</c:v>
                </c:pt>
                <c:pt idx="7694">
                  <c:v>8</c:v>
                </c:pt>
                <c:pt idx="7695">
                  <c:v>10</c:v>
                </c:pt>
                <c:pt idx="7696">
                  <c:v>12</c:v>
                </c:pt>
                <c:pt idx="7697">
                  <c:v>8</c:v>
                </c:pt>
                <c:pt idx="7698">
                  <c:v>4</c:v>
                </c:pt>
                <c:pt idx="7699">
                  <c:v>8</c:v>
                </c:pt>
                <c:pt idx="7700">
                  <c:v>15</c:v>
                </c:pt>
                <c:pt idx="7701">
                  <c:v>15</c:v>
                </c:pt>
                <c:pt idx="7702">
                  <c:v>12</c:v>
                </c:pt>
                <c:pt idx="7703">
                  <c:v>9</c:v>
                </c:pt>
                <c:pt idx="7704">
                  <c:v>9</c:v>
                </c:pt>
                <c:pt idx="7705">
                  <c:v>9</c:v>
                </c:pt>
                <c:pt idx="7706">
                  <c:v>8</c:v>
                </c:pt>
                <c:pt idx="7707">
                  <c:v>8</c:v>
                </c:pt>
                <c:pt idx="7708">
                  <c:v>9</c:v>
                </c:pt>
                <c:pt idx="7709">
                  <c:v>3</c:v>
                </c:pt>
                <c:pt idx="7710">
                  <c:v>8</c:v>
                </c:pt>
                <c:pt idx="7711">
                  <c:v>6</c:v>
                </c:pt>
                <c:pt idx="7712">
                  <c:v>7</c:v>
                </c:pt>
                <c:pt idx="7713">
                  <c:v>11</c:v>
                </c:pt>
                <c:pt idx="7714">
                  <c:v>13</c:v>
                </c:pt>
                <c:pt idx="7715">
                  <c:v>15</c:v>
                </c:pt>
                <c:pt idx="7716">
                  <c:v>4</c:v>
                </c:pt>
                <c:pt idx="7717">
                  <c:v>9</c:v>
                </c:pt>
                <c:pt idx="7718">
                  <c:v>8</c:v>
                </c:pt>
                <c:pt idx="7719">
                  <c:v>8</c:v>
                </c:pt>
                <c:pt idx="7720">
                  <c:v>13</c:v>
                </c:pt>
                <c:pt idx="7721">
                  <c:v>7</c:v>
                </c:pt>
                <c:pt idx="7722">
                  <c:v>4</c:v>
                </c:pt>
                <c:pt idx="7723">
                  <c:v>9</c:v>
                </c:pt>
                <c:pt idx="7724">
                  <c:v>8</c:v>
                </c:pt>
                <c:pt idx="7725">
                  <c:v>11</c:v>
                </c:pt>
                <c:pt idx="7726">
                  <c:v>4</c:v>
                </c:pt>
                <c:pt idx="7727">
                  <c:v>7</c:v>
                </c:pt>
                <c:pt idx="7728">
                  <c:v>9</c:v>
                </c:pt>
                <c:pt idx="7729">
                  <c:v>6</c:v>
                </c:pt>
                <c:pt idx="7730">
                  <c:v>8</c:v>
                </c:pt>
                <c:pt idx="7731">
                  <c:v>2</c:v>
                </c:pt>
                <c:pt idx="7732">
                  <c:v>6</c:v>
                </c:pt>
                <c:pt idx="7733">
                  <c:v>3</c:v>
                </c:pt>
                <c:pt idx="7734">
                  <c:v>6</c:v>
                </c:pt>
                <c:pt idx="7735">
                  <c:v>5</c:v>
                </c:pt>
                <c:pt idx="7736">
                  <c:v>6</c:v>
                </c:pt>
                <c:pt idx="7737">
                  <c:v>5</c:v>
                </c:pt>
                <c:pt idx="7738">
                  <c:v>5</c:v>
                </c:pt>
                <c:pt idx="7739">
                  <c:v>4</c:v>
                </c:pt>
                <c:pt idx="7740">
                  <c:v>4</c:v>
                </c:pt>
                <c:pt idx="7741">
                  <c:v>4</c:v>
                </c:pt>
                <c:pt idx="7742">
                  <c:v>4</c:v>
                </c:pt>
                <c:pt idx="7743">
                  <c:v>8</c:v>
                </c:pt>
                <c:pt idx="7744">
                  <c:v>5</c:v>
                </c:pt>
                <c:pt idx="7745">
                  <c:v>5</c:v>
                </c:pt>
                <c:pt idx="7746">
                  <c:v>6</c:v>
                </c:pt>
                <c:pt idx="7747">
                  <c:v>1</c:v>
                </c:pt>
                <c:pt idx="7748">
                  <c:v>10</c:v>
                </c:pt>
                <c:pt idx="7749">
                  <c:v>3</c:v>
                </c:pt>
                <c:pt idx="7750">
                  <c:v>2</c:v>
                </c:pt>
                <c:pt idx="7751">
                  <c:v>2</c:v>
                </c:pt>
                <c:pt idx="7752">
                  <c:v>2</c:v>
                </c:pt>
                <c:pt idx="7753">
                  <c:v>5</c:v>
                </c:pt>
                <c:pt idx="7754">
                  <c:v>0</c:v>
                </c:pt>
                <c:pt idx="7755">
                  <c:v>1</c:v>
                </c:pt>
                <c:pt idx="7756">
                  <c:v>1</c:v>
                </c:pt>
                <c:pt idx="7757">
                  <c:v>5</c:v>
                </c:pt>
                <c:pt idx="7758">
                  <c:v>5</c:v>
                </c:pt>
                <c:pt idx="7759">
                  <c:v>0</c:v>
                </c:pt>
                <c:pt idx="7760">
                  <c:v>4</c:v>
                </c:pt>
                <c:pt idx="7761">
                  <c:v>2</c:v>
                </c:pt>
                <c:pt idx="7762">
                  <c:v>4</c:v>
                </c:pt>
                <c:pt idx="7763">
                  <c:v>4</c:v>
                </c:pt>
                <c:pt idx="7764">
                  <c:v>2</c:v>
                </c:pt>
                <c:pt idx="7765">
                  <c:v>1</c:v>
                </c:pt>
                <c:pt idx="7766">
                  <c:v>0</c:v>
                </c:pt>
                <c:pt idx="7767">
                  <c:v>4</c:v>
                </c:pt>
                <c:pt idx="7768">
                  <c:v>4</c:v>
                </c:pt>
                <c:pt idx="7769">
                  <c:v>0</c:v>
                </c:pt>
                <c:pt idx="7770">
                  <c:v>4</c:v>
                </c:pt>
                <c:pt idx="7771">
                  <c:v>5</c:v>
                </c:pt>
                <c:pt idx="7772">
                  <c:v>5</c:v>
                </c:pt>
                <c:pt idx="7773">
                  <c:v>1</c:v>
                </c:pt>
                <c:pt idx="7774">
                  <c:v>2</c:v>
                </c:pt>
                <c:pt idx="7775">
                  <c:v>2</c:v>
                </c:pt>
                <c:pt idx="7776">
                  <c:v>6</c:v>
                </c:pt>
                <c:pt idx="7777">
                  <c:v>1</c:v>
                </c:pt>
                <c:pt idx="7778">
                  <c:v>3</c:v>
                </c:pt>
                <c:pt idx="7779">
                  <c:v>2</c:v>
                </c:pt>
                <c:pt idx="7780">
                  <c:v>5</c:v>
                </c:pt>
                <c:pt idx="7781">
                  <c:v>1</c:v>
                </c:pt>
                <c:pt idx="7782">
                  <c:v>3</c:v>
                </c:pt>
                <c:pt idx="7783">
                  <c:v>1</c:v>
                </c:pt>
                <c:pt idx="7784">
                  <c:v>3</c:v>
                </c:pt>
                <c:pt idx="7785">
                  <c:v>1</c:v>
                </c:pt>
                <c:pt idx="7786">
                  <c:v>3</c:v>
                </c:pt>
                <c:pt idx="7787">
                  <c:v>3</c:v>
                </c:pt>
                <c:pt idx="7788">
                  <c:v>3</c:v>
                </c:pt>
                <c:pt idx="7789">
                  <c:v>2</c:v>
                </c:pt>
                <c:pt idx="7790">
                  <c:v>2</c:v>
                </c:pt>
                <c:pt idx="7791">
                  <c:v>3</c:v>
                </c:pt>
                <c:pt idx="7792">
                  <c:v>1</c:v>
                </c:pt>
                <c:pt idx="7793">
                  <c:v>3</c:v>
                </c:pt>
                <c:pt idx="7794">
                  <c:v>3</c:v>
                </c:pt>
                <c:pt idx="7795">
                  <c:v>3</c:v>
                </c:pt>
                <c:pt idx="7796">
                  <c:v>1</c:v>
                </c:pt>
                <c:pt idx="7797">
                  <c:v>1</c:v>
                </c:pt>
                <c:pt idx="7798">
                  <c:v>4</c:v>
                </c:pt>
                <c:pt idx="7799">
                  <c:v>6</c:v>
                </c:pt>
                <c:pt idx="7800">
                  <c:v>2</c:v>
                </c:pt>
                <c:pt idx="7801">
                  <c:v>3</c:v>
                </c:pt>
                <c:pt idx="7802">
                  <c:v>1</c:v>
                </c:pt>
                <c:pt idx="7803">
                  <c:v>4</c:v>
                </c:pt>
                <c:pt idx="7804">
                  <c:v>2</c:v>
                </c:pt>
                <c:pt idx="7805">
                  <c:v>3</c:v>
                </c:pt>
                <c:pt idx="7806">
                  <c:v>0</c:v>
                </c:pt>
                <c:pt idx="7807">
                  <c:v>5</c:v>
                </c:pt>
                <c:pt idx="7808">
                  <c:v>1</c:v>
                </c:pt>
                <c:pt idx="7809">
                  <c:v>2</c:v>
                </c:pt>
                <c:pt idx="7810">
                  <c:v>2</c:v>
                </c:pt>
                <c:pt idx="7811">
                  <c:v>1</c:v>
                </c:pt>
                <c:pt idx="7812">
                  <c:v>2</c:v>
                </c:pt>
                <c:pt idx="7813">
                  <c:v>2</c:v>
                </c:pt>
                <c:pt idx="7814">
                  <c:v>2</c:v>
                </c:pt>
                <c:pt idx="7815">
                  <c:v>2</c:v>
                </c:pt>
                <c:pt idx="7816">
                  <c:v>4</c:v>
                </c:pt>
                <c:pt idx="7817">
                  <c:v>2</c:v>
                </c:pt>
                <c:pt idx="7818">
                  <c:v>2</c:v>
                </c:pt>
                <c:pt idx="7819">
                  <c:v>4</c:v>
                </c:pt>
                <c:pt idx="7820">
                  <c:v>2</c:v>
                </c:pt>
                <c:pt idx="7821">
                  <c:v>4</c:v>
                </c:pt>
                <c:pt idx="7822">
                  <c:v>4</c:v>
                </c:pt>
                <c:pt idx="7823">
                  <c:v>4</c:v>
                </c:pt>
                <c:pt idx="7824">
                  <c:v>2</c:v>
                </c:pt>
                <c:pt idx="7825">
                  <c:v>3</c:v>
                </c:pt>
                <c:pt idx="7826">
                  <c:v>2</c:v>
                </c:pt>
                <c:pt idx="7827">
                  <c:v>5</c:v>
                </c:pt>
                <c:pt idx="7828">
                  <c:v>3</c:v>
                </c:pt>
                <c:pt idx="7829">
                  <c:v>3</c:v>
                </c:pt>
                <c:pt idx="7830">
                  <c:v>2</c:v>
                </c:pt>
                <c:pt idx="7831">
                  <c:v>2</c:v>
                </c:pt>
                <c:pt idx="7832">
                  <c:v>3</c:v>
                </c:pt>
                <c:pt idx="7833">
                  <c:v>2</c:v>
                </c:pt>
                <c:pt idx="7834">
                  <c:v>2</c:v>
                </c:pt>
                <c:pt idx="7835">
                  <c:v>1</c:v>
                </c:pt>
                <c:pt idx="7836">
                  <c:v>2</c:v>
                </c:pt>
                <c:pt idx="7837">
                  <c:v>2</c:v>
                </c:pt>
                <c:pt idx="7838">
                  <c:v>1</c:v>
                </c:pt>
                <c:pt idx="7839">
                  <c:v>1</c:v>
                </c:pt>
                <c:pt idx="7840">
                  <c:v>4</c:v>
                </c:pt>
                <c:pt idx="7841">
                  <c:v>2</c:v>
                </c:pt>
                <c:pt idx="7842">
                  <c:v>1</c:v>
                </c:pt>
                <c:pt idx="7843">
                  <c:v>4</c:v>
                </c:pt>
                <c:pt idx="7844">
                  <c:v>3</c:v>
                </c:pt>
                <c:pt idx="7845">
                  <c:v>0</c:v>
                </c:pt>
                <c:pt idx="7846">
                  <c:v>5</c:v>
                </c:pt>
                <c:pt idx="7847">
                  <c:v>2</c:v>
                </c:pt>
                <c:pt idx="7848">
                  <c:v>5</c:v>
                </c:pt>
                <c:pt idx="7849">
                  <c:v>5</c:v>
                </c:pt>
                <c:pt idx="7850">
                  <c:v>0</c:v>
                </c:pt>
                <c:pt idx="7851">
                  <c:v>2</c:v>
                </c:pt>
                <c:pt idx="7852">
                  <c:v>2</c:v>
                </c:pt>
                <c:pt idx="7853">
                  <c:v>3</c:v>
                </c:pt>
                <c:pt idx="7854">
                  <c:v>1</c:v>
                </c:pt>
                <c:pt idx="7855">
                  <c:v>3</c:v>
                </c:pt>
                <c:pt idx="7856">
                  <c:v>5</c:v>
                </c:pt>
                <c:pt idx="7857">
                  <c:v>4</c:v>
                </c:pt>
                <c:pt idx="7858">
                  <c:v>2</c:v>
                </c:pt>
                <c:pt idx="7859">
                  <c:v>1</c:v>
                </c:pt>
                <c:pt idx="7860">
                  <c:v>1</c:v>
                </c:pt>
                <c:pt idx="7861">
                  <c:v>4</c:v>
                </c:pt>
                <c:pt idx="7862">
                  <c:v>1</c:v>
                </c:pt>
                <c:pt idx="7863">
                  <c:v>4</c:v>
                </c:pt>
                <c:pt idx="7864">
                  <c:v>1</c:v>
                </c:pt>
                <c:pt idx="7865">
                  <c:v>1</c:v>
                </c:pt>
                <c:pt idx="7866">
                  <c:v>4</c:v>
                </c:pt>
                <c:pt idx="7867">
                  <c:v>2</c:v>
                </c:pt>
                <c:pt idx="7868">
                  <c:v>2</c:v>
                </c:pt>
                <c:pt idx="7869">
                  <c:v>2</c:v>
                </c:pt>
                <c:pt idx="7870">
                  <c:v>3</c:v>
                </c:pt>
                <c:pt idx="7871">
                  <c:v>2</c:v>
                </c:pt>
                <c:pt idx="7872">
                  <c:v>4</c:v>
                </c:pt>
                <c:pt idx="7873">
                  <c:v>3</c:v>
                </c:pt>
                <c:pt idx="7874">
                  <c:v>2</c:v>
                </c:pt>
                <c:pt idx="7875">
                  <c:v>3</c:v>
                </c:pt>
                <c:pt idx="7876">
                  <c:v>8</c:v>
                </c:pt>
                <c:pt idx="7877">
                  <c:v>1</c:v>
                </c:pt>
                <c:pt idx="7878">
                  <c:v>2</c:v>
                </c:pt>
                <c:pt idx="7879">
                  <c:v>3</c:v>
                </c:pt>
                <c:pt idx="7880">
                  <c:v>2</c:v>
                </c:pt>
                <c:pt idx="7881">
                  <c:v>4</c:v>
                </c:pt>
                <c:pt idx="7882">
                  <c:v>2</c:v>
                </c:pt>
                <c:pt idx="7883">
                  <c:v>2</c:v>
                </c:pt>
                <c:pt idx="7884">
                  <c:v>0</c:v>
                </c:pt>
                <c:pt idx="7885">
                  <c:v>2</c:v>
                </c:pt>
                <c:pt idx="7886">
                  <c:v>2</c:v>
                </c:pt>
                <c:pt idx="7887">
                  <c:v>1</c:v>
                </c:pt>
                <c:pt idx="7888">
                  <c:v>3</c:v>
                </c:pt>
                <c:pt idx="7889">
                  <c:v>1</c:v>
                </c:pt>
                <c:pt idx="7890">
                  <c:v>1</c:v>
                </c:pt>
                <c:pt idx="7891">
                  <c:v>1</c:v>
                </c:pt>
                <c:pt idx="7892">
                  <c:v>1</c:v>
                </c:pt>
                <c:pt idx="7893">
                  <c:v>2</c:v>
                </c:pt>
                <c:pt idx="7894">
                  <c:v>2</c:v>
                </c:pt>
                <c:pt idx="7895">
                  <c:v>2</c:v>
                </c:pt>
                <c:pt idx="7896">
                  <c:v>3</c:v>
                </c:pt>
                <c:pt idx="7897">
                  <c:v>2</c:v>
                </c:pt>
                <c:pt idx="7898">
                  <c:v>1</c:v>
                </c:pt>
                <c:pt idx="7899">
                  <c:v>2</c:v>
                </c:pt>
                <c:pt idx="7900">
                  <c:v>2</c:v>
                </c:pt>
                <c:pt idx="7901">
                  <c:v>7</c:v>
                </c:pt>
                <c:pt idx="7902">
                  <c:v>3</c:v>
                </c:pt>
                <c:pt idx="7903">
                  <c:v>3</c:v>
                </c:pt>
                <c:pt idx="7904">
                  <c:v>0</c:v>
                </c:pt>
                <c:pt idx="7905">
                  <c:v>1</c:v>
                </c:pt>
                <c:pt idx="7906">
                  <c:v>0</c:v>
                </c:pt>
                <c:pt idx="7907">
                  <c:v>2</c:v>
                </c:pt>
                <c:pt idx="7908">
                  <c:v>2</c:v>
                </c:pt>
                <c:pt idx="7909">
                  <c:v>3</c:v>
                </c:pt>
                <c:pt idx="7910">
                  <c:v>0</c:v>
                </c:pt>
                <c:pt idx="7911">
                  <c:v>1</c:v>
                </c:pt>
                <c:pt idx="7912">
                  <c:v>1</c:v>
                </c:pt>
                <c:pt idx="7913">
                  <c:v>1</c:v>
                </c:pt>
                <c:pt idx="7914">
                  <c:v>0</c:v>
                </c:pt>
                <c:pt idx="7915">
                  <c:v>3</c:v>
                </c:pt>
                <c:pt idx="7916">
                  <c:v>1</c:v>
                </c:pt>
                <c:pt idx="7917">
                  <c:v>2</c:v>
                </c:pt>
                <c:pt idx="7918">
                  <c:v>0</c:v>
                </c:pt>
                <c:pt idx="7919">
                  <c:v>0</c:v>
                </c:pt>
                <c:pt idx="7920">
                  <c:v>2</c:v>
                </c:pt>
                <c:pt idx="7921">
                  <c:v>2</c:v>
                </c:pt>
                <c:pt idx="7922">
                  <c:v>3</c:v>
                </c:pt>
                <c:pt idx="7923">
                  <c:v>1</c:v>
                </c:pt>
                <c:pt idx="7924">
                  <c:v>3</c:v>
                </c:pt>
                <c:pt idx="7925">
                  <c:v>1</c:v>
                </c:pt>
                <c:pt idx="7926">
                  <c:v>1</c:v>
                </c:pt>
                <c:pt idx="7927">
                  <c:v>1</c:v>
                </c:pt>
                <c:pt idx="7928">
                  <c:v>2</c:v>
                </c:pt>
                <c:pt idx="7929">
                  <c:v>3</c:v>
                </c:pt>
                <c:pt idx="7930">
                  <c:v>0</c:v>
                </c:pt>
                <c:pt idx="7931">
                  <c:v>1</c:v>
                </c:pt>
                <c:pt idx="7932">
                  <c:v>2</c:v>
                </c:pt>
                <c:pt idx="7933">
                  <c:v>4</c:v>
                </c:pt>
                <c:pt idx="7934">
                  <c:v>1</c:v>
                </c:pt>
                <c:pt idx="7935">
                  <c:v>0</c:v>
                </c:pt>
                <c:pt idx="7936">
                  <c:v>1</c:v>
                </c:pt>
                <c:pt idx="7937">
                  <c:v>2</c:v>
                </c:pt>
                <c:pt idx="7938">
                  <c:v>3</c:v>
                </c:pt>
                <c:pt idx="7939">
                  <c:v>2</c:v>
                </c:pt>
                <c:pt idx="7940">
                  <c:v>1</c:v>
                </c:pt>
                <c:pt idx="7941">
                  <c:v>2</c:v>
                </c:pt>
                <c:pt idx="7942">
                  <c:v>1</c:v>
                </c:pt>
                <c:pt idx="7943">
                  <c:v>4</c:v>
                </c:pt>
                <c:pt idx="7944">
                  <c:v>0</c:v>
                </c:pt>
                <c:pt idx="7945">
                  <c:v>1</c:v>
                </c:pt>
                <c:pt idx="7946">
                  <c:v>1</c:v>
                </c:pt>
                <c:pt idx="7947">
                  <c:v>6</c:v>
                </c:pt>
                <c:pt idx="7948">
                  <c:v>2</c:v>
                </c:pt>
                <c:pt idx="7949">
                  <c:v>0</c:v>
                </c:pt>
                <c:pt idx="7950">
                  <c:v>1</c:v>
                </c:pt>
                <c:pt idx="7951">
                  <c:v>1</c:v>
                </c:pt>
                <c:pt idx="7952">
                  <c:v>0</c:v>
                </c:pt>
                <c:pt idx="7953">
                  <c:v>1</c:v>
                </c:pt>
                <c:pt idx="7954">
                  <c:v>1</c:v>
                </c:pt>
                <c:pt idx="7955">
                  <c:v>2</c:v>
                </c:pt>
                <c:pt idx="7956">
                  <c:v>3</c:v>
                </c:pt>
                <c:pt idx="7957">
                  <c:v>5</c:v>
                </c:pt>
                <c:pt idx="7958">
                  <c:v>4</c:v>
                </c:pt>
                <c:pt idx="7959">
                  <c:v>1</c:v>
                </c:pt>
                <c:pt idx="7960">
                  <c:v>3</c:v>
                </c:pt>
                <c:pt idx="7961">
                  <c:v>2</c:v>
                </c:pt>
                <c:pt idx="7962">
                  <c:v>4</c:v>
                </c:pt>
                <c:pt idx="7963">
                  <c:v>1</c:v>
                </c:pt>
                <c:pt idx="7964">
                  <c:v>1</c:v>
                </c:pt>
                <c:pt idx="7965">
                  <c:v>1</c:v>
                </c:pt>
                <c:pt idx="7966">
                  <c:v>1</c:v>
                </c:pt>
                <c:pt idx="7967">
                  <c:v>1</c:v>
                </c:pt>
                <c:pt idx="7968">
                  <c:v>1</c:v>
                </c:pt>
                <c:pt idx="7969">
                  <c:v>1</c:v>
                </c:pt>
                <c:pt idx="7970">
                  <c:v>5</c:v>
                </c:pt>
                <c:pt idx="7971">
                  <c:v>1</c:v>
                </c:pt>
                <c:pt idx="7972">
                  <c:v>1</c:v>
                </c:pt>
                <c:pt idx="7973">
                  <c:v>5</c:v>
                </c:pt>
                <c:pt idx="7974">
                  <c:v>3</c:v>
                </c:pt>
                <c:pt idx="7975">
                  <c:v>2</c:v>
                </c:pt>
                <c:pt idx="7976">
                  <c:v>1</c:v>
                </c:pt>
                <c:pt idx="7977">
                  <c:v>4</c:v>
                </c:pt>
                <c:pt idx="7978">
                  <c:v>2</c:v>
                </c:pt>
                <c:pt idx="7979">
                  <c:v>3</c:v>
                </c:pt>
                <c:pt idx="7980">
                  <c:v>3</c:v>
                </c:pt>
                <c:pt idx="7981">
                  <c:v>2</c:v>
                </c:pt>
                <c:pt idx="7982">
                  <c:v>4</c:v>
                </c:pt>
                <c:pt idx="7983">
                  <c:v>3</c:v>
                </c:pt>
                <c:pt idx="7984">
                  <c:v>1</c:v>
                </c:pt>
                <c:pt idx="7985">
                  <c:v>2</c:v>
                </c:pt>
                <c:pt idx="7986">
                  <c:v>1</c:v>
                </c:pt>
                <c:pt idx="7987">
                  <c:v>2</c:v>
                </c:pt>
                <c:pt idx="7988">
                  <c:v>1</c:v>
                </c:pt>
                <c:pt idx="7989">
                  <c:v>3</c:v>
                </c:pt>
                <c:pt idx="7990">
                  <c:v>2</c:v>
                </c:pt>
                <c:pt idx="7991">
                  <c:v>3</c:v>
                </c:pt>
                <c:pt idx="7992">
                  <c:v>2</c:v>
                </c:pt>
                <c:pt idx="7993">
                  <c:v>3</c:v>
                </c:pt>
                <c:pt idx="7994">
                  <c:v>2</c:v>
                </c:pt>
                <c:pt idx="7995">
                  <c:v>3</c:v>
                </c:pt>
                <c:pt idx="7996">
                  <c:v>1</c:v>
                </c:pt>
                <c:pt idx="7997">
                  <c:v>2</c:v>
                </c:pt>
                <c:pt idx="7998">
                  <c:v>3</c:v>
                </c:pt>
                <c:pt idx="7999">
                  <c:v>4</c:v>
                </c:pt>
                <c:pt idx="8000">
                  <c:v>5</c:v>
                </c:pt>
                <c:pt idx="8001">
                  <c:v>1</c:v>
                </c:pt>
                <c:pt idx="8002">
                  <c:v>2</c:v>
                </c:pt>
                <c:pt idx="8003">
                  <c:v>4</c:v>
                </c:pt>
                <c:pt idx="8004">
                  <c:v>3</c:v>
                </c:pt>
                <c:pt idx="8005">
                  <c:v>1</c:v>
                </c:pt>
                <c:pt idx="8006">
                  <c:v>3</c:v>
                </c:pt>
                <c:pt idx="8007">
                  <c:v>2</c:v>
                </c:pt>
                <c:pt idx="8008">
                  <c:v>1</c:v>
                </c:pt>
                <c:pt idx="8009">
                  <c:v>5</c:v>
                </c:pt>
                <c:pt idx="8010">
                  <c:v>3</c:v>
                </c:pt>
                <c:pt idx="8011">
                  <c:v>2</c:v>
                </c:pt>
                <c:pt idx="8012">
                  <c:v>3</c:v>
                </c:pt>
                <c:pt idx="8013">
                  <c:v>2</c:v>
                </c:pt>
                <c:pt idx="8014">
                  <c:v>1</c:v>
                </c:pt>
                <c:pt idx="8015">
                  <c:v>1</c:v>
                </c:pt>
                <c:pt idx="8016">
                  <c:v>2</c:v>
                </c:pt>
                <c:pt idx="8017">
                  <c:v>1</c:v>
                </c:pt>
                <c:pt idx="8018">
                  <c:v>1</c:v>
                </c:pt>
                <c:pt idx="8019">
                  <c:v>2</c:v>
                </c:pt>
                <c:pt idx="8020">
                  <c:v>4</c:v>
                </c:pt>
                <c:pt idx="8021">
                  <c:v>2</c:v>
                </c:pt>
                <c:pt idx="8022">
                  <c:v>2</c:v>
                </c:pt>
                <c:pt idx="8023">
                  <c:v>4</c:v>
                </c:pt>
                <c:pt idx="8024">
                  <c:v>1</c:v>
                </c:pt>
                <c:pt idx="8025">
                  <c:v>1</c:v>
                </c:pt>
                <c:pt idx="8026">
                  <c:v>0</c:v>
                </c:pt>
                <c:pt idx="8027">
                  <c:v>1</c:v>
                </c:pt>
                <c:pt idx="8028">
                  <c:v>6</c:v>
                </c:pt>
                <c:pt idx="8029">
                  <c:v>2</c:v>
                </c:pt>
                <c:pt idx="8030">
                  <c:v>3</c:v>
                </c:pt>
                <c:pt idx="8031">
                  <c:v>0</c:v>
                </c:pt>
                <c:pt idx="8032">
                  <c:v>2</c:v>
                </c:pt>
                <c:pt idx="8033">
                  <c:v>1</c:v>
                </c:pt>
                <c:pt idx="8034">
                  <c:v>3</c:v>
                </c:pt>
                <c:pt idx="8035">
                  <c:v>6</c:v>
                </c:pt>
                <c:pt idx="8036">
                  <c:v>2</c:v>
                </c:pt>
                <c:pt idx="8037">
                  <c:v>3</c:v>
                </c:pt>
                <c:pt idx="8038">
                  <c:v>5</c:v>
                </c:pt>
                <c:pt idx="8039">
                  <c:v>2</c:v>
                </c:pt>
                <c:pt idx="8040">
                  <c:v>2</c:v>
                </c:pt>
                <c:pt idx="8041">
                  <c:v>0</c:v>
                </c:pt>
                <c:pt idx="8042">
                  <c:v>1</c:v>
                </c:pt>
                <c:pt idx="8043">
                  <c:v>7</c:v>
                </c:pt>
                <c:pt idx="8044">
                  <c:v>2</c:v>
                </c:pt>
                <c:pt idx="8045">
                  <c:v>4</c:v>
                </c:pt>
                <c:pt idx="8046">
                  <c:v>1</c:v>
                </c:pt>
                <c:pt idx="8047">
                  <c:v>1</c:v>
                </c:pt>
                <c:pt idx="8048">
                  <c:v>3</c:v>
                </c:pt>
                <c:pt idx="8049">
                  <c:v>2</c:v>
                </c:pt>
                <c:pt idx="8050">
                  <c:v>0</c:v>
                </c:pt>
                <c:pt idx="8051">
                  <c:v>1</c:v>
                </c:pt>
                <c:pt idx="8052">
                  <c:v>0</c:v>
                </c:pt>
                <c:pt idx="8053">
                  <c:v>2</c:v>
                </c:pt>
                <c:pt idx="8054">
                  <c:v>2</c:v>
                </c:pt>
                <c:pt idx="8055">
                  <c:v>1</c:v>
                </c:pt>
                <c:pt idx="8056">
                  <c:v>3</c:v>
                </c:pt>
                <c:pt idx="8057">
                  <c:v>3</c:v>
                </c:pt>
                <c:pt idx="8058">
                  <c:v>1</c:v>
                </c:pt>
                <c:pt idx="8059">
                  <c:v>2</c:v>
                </c:pt>
                <c:pt idx="8060">
                  <c:v>2</c:v>
                </c:pt>
                <c:pt idx="8061">
                  <c:v>2</c:v>
                </c:pt>
                <c:pt idx="8062">
                  <c:v>0</c:v>
                </c:pt>
                <c:pt idx="8063">
                  <c:v>1</c:v>
                </c:pt>
                <c:pt idx="8064">
                  <c:v>0</c:v>
                </c:pt>
                <c:pt idx="8065">
                  <c:v>2</c:v>
                </c:pt>
                <c:pt idx="8066">
                  <c:v>2</c:v>
                </c:pt>
                <c:pt idx="8067">
                  <c:v>1</c:v>
                </c:pt>
                <c:pt idx="8068">
                  <c:v>1</c:v>
                </c:pt>
                <c:pt idx="8069">
                  <c:v>2</c:v>
                </c:pt>
                <c:pt idx="8070">
                  <c:v>1</c:v>
                </c:pt>
                <c:pt idx="8071">
                  <c:v>2</c:v>
                </c:pt>
                <c:pt idx="8072">
                  <c:v>2</c:v>
                </c:pt>
                <c:pt idx="8073">
                  <c:v>1</c:v>
                </c:pt>
                <c:pt idx="8074">
                  <c:v>2</c:v>
                </c:pt>
                <c:pt idx="8075">
                  <c:v>4</c:v>
                </c:pt>
                <c:pt idx="8076">
                  <c:v>2</c:v>
                </c:pt>
                <c:pt idx="8077">
                  <c:v>1</c:v>
                </c:pt>
                <c:pt idx="8078">
                  <c:v>2</c:v>
                </c:pt>
                <c:pt idx="8079">
                  <c:v>2</c:v>
                </c:pt>
                <c:pt idx="8080">
                  <c:v>4</c:v>
                </c:pt>
                <c:pt idx="8081">
                  <c:v>2</c:v>
                </c:pt>
                <c:pt idx="8082">
                  <c:v>5</c:v>
                </c:pt>
                <c:pt idx="8083">
                  <c:v>2</c:v>
                </c:pt>
                <c:pt idx="8084">
                  <c:v>1</c:v>
                </c:pt>
                <c:pt idx="8085">
                  <c:v>1</c:v>
                </c:pt>
                <c:pt idx="8086">
                  <c:v>1</c:v>
                </c:pt>
                <c:pt idx="8087">
                  <c:v>0</c:v>
                </c:pt>
                <c:pt idx="8088">
                  <c:v>2</c:v>
                </c:pt>
                <c:pt idx="8089">
                  <c:v>6</c:v>
                </c:pt>
                <c:pt idx="8090">
                  <c:v>2</c:v>
                </c:pt>
                <c:pt idx="8091">
                  <c:v>5</c:v>
                </c:pt>
                <c:pt idx="8092">
                  <c:v>2</c:v>
                </c:pt>
                <c:pt idx="8093">
                  <c:v>2</c:v>
                </c:pt>
                <c:pt idx="8094">
                  <c:v>0</c:v>
                </c:pt>
                <c:pt idx="8095">
                  <c:v>1</c:v>
                </c:pt>
                <c:pt idx="8096">
                  <c:v>1</c:v>
                </c:pt>
                <c:pt idx="8097">
                  <c:v>2</c:v>
                </c:pt>
                <c:pt idx="8098">
                  <c:v>0</c:v>
                </c:pt>
                <c:pt idx="8099">
                  <c:v>1</c:v>
                </c:pt>
                <c:pt idx="8100">
                  <c:v>3</c:v>
                </c:pt>
                <c:pt idx="8101">
                  <c:v>1</c:v>
                </c:pt>
                <c:pt idx="8102">
                  <c:v>4</c:v>
                </c:pt>
                <c:pt idx="8103">
                  <c:v>2</c:v>
                </c:pt>
                <c:pt idx="8104">
                  <c:v>2</c:v>
                </c:pt>
                <c:pt idx="8105">
                  <c:v>3</c:v>
                </c:pt>
                <c:pt idx="8106">
                  <c:v>1</c:v>
                </c:pt>
                <c:pt idx="8107">
                  <c:v>3</c:v>
                </c:pt>
                <c:pt idx="8108">
                  <c:v>0</c:v>
                </c:pt>
                <c:pt idx="8109">
                  <c:v>2</c:v>
                </c:pt>
                <c:pt idx="8110">
                  <c:v>1</c:v>
                </c:pt>
                <c:pt idx="8111">
                  <c:v>2</c:v>
                </c:pt>
                <c:pt idx="8112">
                  <c:v>4</c:v>
                </c:pt>
                <c:pt idx="8113">
                  <c:v>3</c:v>
                </c:pt>
                <c:pt idx="8114">
                  <c:v>2</c:v>
                </c:pt>
                <c:pt idx="8115">
                  <c:v>1</c:v>
                </c:pt>
                <c:pt idx="8116">
                  <c:v>1</c:v>
                </c:pt>
                <c:pt idx="8117">
                  <c:v>0</c:v>
                </c:pt>
                <c:pt idx="8118">
                  <c:v>0</c:v>
                </c:pt>
                <c:pt idx="8119">
                  <c:v>1</c:v>
                </c:pt>
                <c:pt idx="8120">
                  <c:v>0</c:v>
                </c:pt>
                <c:pt idx="8121">
                  <c:v>2</c:v>
                </c:pt>
                <c:pt idx="8122">
                  <c:v>5</c:v>
                </c:pt>
                <c:pt idx="8123">
                  <c:v>1</c:v>
                </c:pt>
                <c:pt idx="8124">
                  <c:v>2</c:v>
                </c:pt>
                <c:pt idx="8125">
                  <c:v>3</c:v>
                </c:pt>
                <c:pt idx="8126">
                  <c:v>1</c:v>
                </c:pt>
                <c:pt idx="8127">
                  <c:v>0</c:v>
                </c:pt>
                <c:pt idx="8128">
                  <c:v>1</c:v>
                </c:pt>
                <c:pt idx="8129">
                  <c:v>2</c:v>
                </c:pt>
                <c:pt idx="8130">
                  <c:v>0</c:v>
                </c:pt>
                <c:pt idx="8131">
                  <c:v>0</c:v>
                </c:pt>
                <c:pt idx="8132">
                  <c:v>2</c:v>
                </c:pt>
                <c:pt idx="8133">
                  <c:v>2</c:v>
                </c:pt>
                <c:pt idx="8134">
                  <c:v>3</c:v>
                </c:pt>
                <c:pt idx="8135">
                  <c:v>3</c:v>
                </c:pt>
                <c:pt idx="8136">
                  <c:v>3</c:v>
                </c:pt>
                <c:pt idx="8137">
                  <c:v>2</c:v>
                </c:pt>
                <c:pt idx="8138">
                  <c:v>1</c:v>
                </c:pt>
                <c:pt idx="8139">
                  <c:v>2</c:v>
                </c:pt>
                <c:pt idx="8140">
                  <c:v>2</c:v>
                </c:pt>
                <c:pt idx="8141">
                  <c:v>1</c:v>
                </c:pt>
                <c:pt idx="8142">
                  <c:v>0</c:v>
                </c:pt>
                <c:pt idx="8143">
                  <c:v>2</c:v>
                </c:pt>
                <c:pt idx="8144">
                  <c:v>3</c:v>
                </c:pt>
                <c:pt idx="8145">
                  <c:v>0</c:v>
                </c:pt>
                <c:pt idx="8146">
                  <c:v>0</c:v>
                </c:pt>
                <c:pt idx="8147">
                  <c:v>2</c:v>
                </c:pt>
                <c:pt idx="8148">
                  <c:v>2</c:v>
                </c:pt>
                <c:pt idx="8149">
                  <c:v>4</c:v>
                </c:pt>
                <c:pt idx="8150">
                  <c:v>0</c:v>
                </c:pt>
                <c:pt idx="8151">
                  <c:v>1</c:v>
                </c:pt>
                <c:pt idx="8152">
                  <c:v>1</c:v>
                </c:pt>
                <c:pt idx="8153">
                  <c:v>0</c:v>
                </c:pt>
                <c:pt idx="8154">
                  <c:v>1</c:v>
                </c:pt>
                <c:pt idx="8155">
                  <c:v>4</c:v>
                </c:pt>
                <c:pt idx="8156">
                  <c:v>1</c:v>
                </c:pt>
                <c:pt idx="8157">
                  <c:v>3</c:v>
                </c:pt>
                <c:pt idx="8158">
                  <c:v>0</c:v>
                </c:pt>
                <c:pt idx="8159">
                  <c:v>1</c:v>
                </c:pt>
                <c:pt idx="8160">
                  <c:v>1</c:v>
                </c:pt>
                <c:pt idx="8161">
                  <c:v>2</c:v>
                </c:pt>
                <c:pt idx="8162">
                  <c:v>0</c:v>
                </c:pt>
                <c:pt idx="8163">
                  <c:v>3</c:v>
                </c:pt>
                <c:pt idx="8164">
                  <c:v>1</c:v>
                </c:pt>
                <c:pt idx="8165">
                  <c:v>1</c:v>
                </c:pt>
                <c:pt idx="8166">
                  <c:v>2</c:v>
                </c:pt>
                <c:pt idx="8167">
                  <c:v>2</c:v>
                </c:pt>
                <c:pt idx="8168">
                  <c:v>2</c:v>
                </c:pt>
                <c:pt idx="8169">
                  <c:v>2</c:v>
                </c:pt>
                <c:pt idx="8170">
                  <c:v>3</c:v>
                </c:pt>
                <c:pt idx="8171">
                  <c:v>3</c:v>
                </c:pt>
                <c:pt idx="8172">
                  <c:v>1</c:v>
                </c:pt>
                <c:pt idx="8173">
                  <c:v>4</c:v>
                </c:pt>
                <c:pt idx="8174">
                  <c:v>1</c:v>
                </c:pt>
                <c:pt idx="8175">
                  <c:v>1</c:v>
                </c:pt>
                <c:pt idx="8176">
                  <c:v>2</c:v>
                </c:pt>
                <c:pt idx="8177">
                  <c:v>1</c:v>
                </c:pt>
                <c:pt idx="8178">
                  <c:v>1</c:v>
                </c:pt>
                <c:pt idx="8179">
                  <c:v>2</c:v>
                </c:pt>
                <c:pt idx="8180">
                  <c:v>4</c:v>
                </c:pt>
                <c:pt idx="8181">
                  <c:v>2</c:v>
                </c:pt>
                <c:pt idx="8182">
                  <c:v>2</c:v>
                </c:pt>
                <c:pt idx="8183">
                  <c:v>1</c:v>
                </c:pt>
                <c:pt idx="8184">
                  <c:v>0</c:v>
                </c:pt>
                <c:pt idx="8185">
                  <c:v>0</c:v>
                </c:pt>
                <c:pt idx="8186">
                  <c:v>1</c:v>
                </c:pt>
                <c:pt idx="8187">
                  <c:v>1</c:v>
                </c:pt>
                <c:pt idx="8188">
                  <c:v>0</c:v>
                </c:pt>
                <c:pt idx="8189">
                  <c:v>1</c:v>
                </c:pt>
                <c:pt idx="8190">
                  <c:v>2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06AC-4C20-A263-06A467A64D7E}"/>
            </c:ext>
          </c:extLst>
        </c:ser>
        <c:ser>
          <c:idx val="0"/>
          <c:order val="2"/>
          <c:tx>
            <c:v>1.38E-07</c:v>
          </c:tx>
          <c:spPr>
            <a:ln w="6350">
              <a:solidFill>
                <a:schemeClr val="accent3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Sheet2!$K$4:$K$8196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834</c:v>
                </c:pt>
                <c:pt idx="21">
                  <c:v>861</c:v>
                </c:pt>
                <c:pt idx="22">
                  <c:v>927</c:v>
                </c:pt>
                <c:pt idx="23">
                  <c:v>979</c:v>
                </c:pt>
                <c:pt idx="24">
                  <c:v>1241</c:v>
                </c:pt>
                <c:pt idx="25">
                  <c:v>1428</c:v>
                </c:pt>
                <c:pt idx="26">
                  <c:v>1960</c:v>
                </c:pt>
                <c:pt idx="27">
                  <c:v>2339</c:v>
                </c:pt>
                <c:pt idx="28">
                  <c:v>2951</c:v>
                </c:pt>
                <c:pt idx="29">
                  <c:v>3705</c:v>
                </c:pt>
                <c:pt idx="30">
                  <c:v>4265</c:v>
                </c:pt>
                <c:pt idx="31">
                  <c:v>4794</c:v>
                </c:pt>
                <c:pt idx="32">
                  <c:v>5432</c:v>
                </c:pt>
                <c:pt idx="33">
                  <c:v>5909</c:v>
                </c:pt>
                <c:pt idx="34">
                  <c:v>6176</c:v>
                </c:pt>
                <c:pt idx="35">
                  <c:v>6462</c:v>
                </c:pt>
                <c:pt idx="36">
                  <c:v>7052</c:v>
                </c:pt>
                <c:pt idx="37">
                  <c:v>7154</c:v>
                </c:pt>
                <c:pt idx="38">
                  <c:v>7925</c:v>
                </c:pt>
                <c:pt idx="39">
                  <c:v>8339</c:v>
                </c:pt>
                <c:pt idx="40">
                  <c:v>8884</c:v>
                </c:pt>
                <c:pt idx="41">
                  <c:v>9055</c:v>
                </c:pt>
                <c:pt idx="42">
                  <c:v>9511</c:v>
                </c:pt>
                <c:pt idx="43">
                  <c:v>10046</c:v>
                </c:pt>
                <c:pt idx="44">
                  <c:v>10416</c:v>
                </c:pt>
                <c:pt idx="45">
                  <c:v>10513</c:v>
                </c:pt>
                <c:pt idx="46">
                  <c:v>10845</c:v>
                </c:pt>
                <c:pt idx="47">
                  <c:v>11199</c:v>
                </c:pt>
                <c:pt idx="48">
                  <c:v>11163</c:v>
                </c:pt>
                <c:pt idx="49">
                  <c:v>11076</c:v>
                </c:pt>
                <c:pt idx="50">
                  <c:v>10610</c:v>
                </c:pt>
                <c:pt idx="51">
                  <c:v>10141</c:v>
                </c:pt>
                <c:pt idx="52">
                  <c:v>9365</c:v>
                </c:pt>
                <c:pt idx="53">
                  <c:v>8791</c:v>
                </c:pt>
                <c:pt idx="54">
                  <c:v>7959</c:v>
                </c:pt>
                <c:pt idx="55">
                  <c:v>7675</c:v>
                </c:pt>
                <c:pt idx="56">
                  <c:v>7378</c:v>
                </c:pt>
                <c:pt idx="57">
                  <c:v>7327</c:v>
                </c:pt>
                <c:pt idx="58">
                  <c:v>7649</c:v>
                </c:pt>
                <c:pt idx="59">
                  <c:v>7965</c:v>
                </c:pt>
                <c:pt idx="60">
                  <c:v>8243</c:v>
                </c:pt>
                <c:pt idx="61">
                  <c:v>8731</c:v>
                </c:pt>
                <c:pt idx="62">
                  <c:v>9510</c:v>
                </c:pt>
                <c:pt idx="63">
                  <c:v>10454</c:v>
                </c:pt>
                <c:pt idx="64">
                  <c:v>11447</c:v>
                </c:pt>
                <c:pt idx="65">
                  <c:v>12387</c:v>
                </c:pt>
                <c:pt idx="66">
                  <c:v>13317</c:v>
                </c:pt>
                <c:pt idx="67">
                  <c:v>14264</c:v>
                </c:pt>
                <c:pt idx="68">
                  <c:v>15458</c:v>
                </c:pt>
                <c:pt idx="69">
                  <c:v>16137</c:v>
                </c:pt>
                <c:pt idx="70">
                  <c:v>17207</c:v>
                </c:pt>
                <c:pt idx="71">
                  <c:v>18633</c:v>
                </c:pt>
                <c:pt idx="72">
                  <c:v>21604</c:v>
                </c:pt>
                <c:pt idx="73">
                  <c:v>24352</c:v>
                </c:pt>
                <c:pt idx="74">
                  <c:v>28625</c:v>
                </c:pt>
                <c:pt idx="75">
                  <c:v>34085</c:v>
                </c:pt>
                <c:pt idx="76">
                  <c:v>39836</c:v>
                </c:pt>
                <c:pt idx="77">
                  <c:v>45318</c:v>
                </c:pt>
                <c:pt idx="78">
                  <c:v>50111</c:v>
                </c:pt>
                <c:pt idx="79">
                  <c:v>53380</c:v>
                </c:pt>
                <c:pt idx="80">
                  <c:v>56352</c:v>
                </c:pt>
                <c:pt idx="81">
                  <c:v>55977</c:v>
                </c:pt>
                <c:pt idx="82">
                  <c:v>55450</c:v>
                </c:pt>
                <c:pt idx="83">
                  <c:v>53976</c:v>
                </c:pt>
                <c:pt idx="84">
                  <c:v>51894</c:v>
                </c:pt>
                <c:pt idx="85">
                  <c:v>50094</c:v>
                </c:pt>
                <c:pt idx="86">
                  <c:v>48092</c:v>
                </c:pt>
                <c:pt idx="87">
                  <c:v>46881</c:v>
                </c:pt>
                <c:pt idx="88">
                  <c:v>44030</c:v>
                </c:pt>
                <c:pt idx="89">
                  <c:v>42244</c:v>
                </c:pt>
                <c:pt idx="90">
                  <c:v>40972</c:v>
                </c:pt>
                <c:pt idx="91">
                  <c:v>38959</c:v>
                </c:pt>
                <c:pt idx="92">
                  <c:v>37608</c:v>
                </c:pt>
                <c:pt idx="93">
                  <c:v>35443</c:v>
                </c:pt>
                <c:pt idx="94">
                  <c:v>34573</c:v>
                </c:pt>
                <c:pt idx="95">
                  <c:v>31904</c:v>
                </c:pt>
                <c:pt idx="96">
                  <c:v>30118</c:v>
                </c:pt>
                <c:pt idx="97">
                  <c:v>28555</c:v>
                </c:pt>
                <c:pt idx="98">
                  <c:v>26870</c:v>
                </c:pt>
                <c:pt idx="99">
                  <c:v>25549</c:v>
                </c:pt>
                <c:pt idx="100">
                  <c:v>24480</c:v>
                </c:pt>
                <c:pt idx="101">
                  <c:v>23907</c:v>
                </c:pt>
                <c:pt idx="102">
                  <c:v>24197</c:v>
                </c:pt>
                <c:pt idx="103">
                  <c:v>24340</c:v>
                </c:pt>
                <c:pt idx="104">
                  <c:v>25925</c:v>
                </c:pt>
                <c:pt idx="105">
                  <c:v>28947</c:v>
                </c:pt>
                <c:pt idx="106">
                  <c:v>33863</c:v>
                </c:pt>
                <c:pt idx="107">
                  <c:v>40469</c:v>
                </c:pt>
                <c:pt idx="108">
                  <c:v>49590</c:v>
                </c:pt>
                <c:pt idx="109">
                  <c:v>60249</c:v>
                </c:pt>
                <c:pt idx="110">
                  <c:v>69350</c:v>
                </c:pt>
                <c:pt idx="111">
                  <c:v>79462</c:v>
                </c:pt>
                <c:pt idx="112">
                  <c:v>87199</c:v>
                </c:pt>
                <c:pt idx="113">
                  <c:v>93001</c:v>
                </c:pt>
                <c:pt idx="114">
                  <c:v>95833</c:v>
                </c:pt>
                <c:pt idx="115">
                  <c:v>95658</c:v>
                </c:pt>
                <c:pt idx="116">
                  <c:v>95191</c:v>
                </c:pt>
                <c:pt idx="117">
                  <c:v>90075</c:v>
                </c:pt>
                <c:pt idx="118">
                  <c:v>84819</c:v>
                </c:pt>
                <c:pt idx="119">
                  <c:v>79052</c:v>
                </c:pt>
                <c:pt idx="120">
                  <c:v>73599</c:v>
                </c:pt>
                <c:pt idx="121">
                  <c:v>68841</c:v>
                </c:pt>
                <c:pt idx="122">
                  <c:v>64267</c:v>
                </c:pt>
                <c:pt idx="123">
                  <c:v>61072</c:v>
                </c:pt>
                <c:pt idx="124">
                  <c:v>55735</c:v>
                </c:pt>
                <c:pt idx="125">
                  <c:v>51827</c:v>
                </c:pt>
                <c:pt idx="126">
                  <c:v>48099</c:v>
                </c:pt>
                <c:pt idx="127">
                  <c:v>44421</c:v>
                </c:pt>
                <c:pt idx="128">
                  <c:v>41534</c:v>
                </c:pt>
                <c:pt idx="129">
                  <c:v>39204</c:v>
                </c:pt>
                <c:pt idx="130">
                  <c:v>37451</c:v>
                </c:pt>
                <c:pt idx="131">
                  <c:v>35985</c:v>
                </c:pt>
                <c:pt idx="132">
                  <c:v>33781</c:v>
                </c:pt>
                <c:pt idx="133">
                  <c:v>32663</c:v>
                </c:pt>
                <c:pt idx="134">
                  <c:v>32168</c:v>
                </c:pt>
                <c:pt idx="135">
                  <c:v>31571</c:v>
                </c:pt>
                <c:pt idx="136">
                  <c:v>30628</c:v>
                </c:pt>
                <c:pt idx="137">
                  <c:v>30537</c:v>
                </c:pt>
                <c:pt idx="138">
                  <c:v>30862</c:v>
                </c:pt>
                <c:pt idx="139">
                  <c:v>30596</c:v>
                </c:pt>
                <c:pt idx="140">
                  <c:v>30891</c:v>
                </c:pt>
                <c:pt idx="141">
                  <c:v>31132</c:v>
                </c:pt>
                <c:pt idx="142">
                  <c:v>30715</c:v>
                </c:pt>
                <c:pt idx="143">
                  <c:v>30200</c:v>
                </c:pt>
                <c:pt idx="144">
                  <c:v>29451</c:v>
                </c:pt>
                <c:pt idx="145">
                  <c:v>28557</c:v>
                </c:pt>
                <c:pt idx="146">
                  <c:v>27060</c:v>
                </c:pt>
                <c:pt idx="147">
                  <c:v>25917</c:v>
                </c:pt>
                <c:pt idx="148">
                  <c:v>24692</c:v>
                </c:pt>
                <c:pt idx="149">
                  <c:v>23749</c:v>
                </c:pt>
                <c:pt idx="150">
                  <c:v>22858</c:v>
                </c:pt>
                <c:pt idx="151">
                  <c:v>22408</c:v>
                </c:pt>
                <c:pt idx="152">
                  <c:v>21517</c:v>
                </c:pt>
                <c:pt idx="153">
                  <c:v>21337</c:v>
                </c:pt>
                <c:pt idx="154">
                  <c:v>20608</c:v>
                </c:pt>
                <c:pt idx="155">
                  <c:v>19889</c:v>
                </c:pt>
                <c:pt idx="156">
                  <c:v>19788</c:v>
                </c:pt>
                <c:pt idx="157">
                  <c:v>19315</c:v>
                </c:pt>
                <c:pt idx="158">
                  <c:v>19096</c:v>
                </c:pt>
                <c:pt idx="159">
                  <c:v>18690</c:v>
                </c:pt>
                <c:pt idx="160">
                  <c:v>18458</c:v>
                </c:pt>
                <c:pt idx="161">
                  <c:v>17649</c:v>
                </c:pt>
                <c:pt idx="162">
                  <c:v>17181</c:v>
                </c:pt>
                <c:pt idx="163">
                  <c:v>16670</c:v>
                </c:pt>
                <c:pt idx="164">
                  <c:v>16385</c:v>
                </c:pt>
                <c:pt idx="165">
                  <c:v>15937</c:v>
                </c:pt>
                <c:pt idx="166">
                  <c:v>15820</c:v>
                </c:pt>
                <c:pt idx="167">
                  <c:v>15736</c:v>
                </c:pt>
                <c:pt idx="168">
                  <c:v>15499</c:v>
                </c:pt>
                <c:pt idx="169">
                  <c:v>15334</c:v>
                </c:pt>
                <c:pt idx="170">
                  <c:v>15076</c:v>
                </c:pt>
                <c:pt idx="171">
                  <c:v>14869</c:v>
                </c:pt>
                <c:pt idx="172">
                  <c:v>14407</c:v>
                </c:pt>
                <c:pt idx="173">
                  <c:v>14315</c:v>
                </c:pt>
                <c:pt idx="174">
                  <c:v>14254</c:v>
                </c:pt>
                <c:pt idx="175">
                  <c:v>13826</c:v>
                </c:pt>
                <c:pt idx="176">
                  <c:v>13650</c:v>
                </c:pt>
                <c:pt idx="177">
                  <c:v>13253</c:v>
                </c:pt>
                <c:pt idx="178">
                  <c:v>13011</c:v>
                </c:pt>
                <c:pt idx="179">
                  <c:v>12999</c:v>
                </c:pt>
                <c:pt idx="180">
                  <c:v>12451</c:v>
                </c:pt>
                <c:pt idx="181">
                  <c:v>12414</c:v>
                </c:pt>
                <c:pt idx="182">
                  <c:v>12274</c:v>
                </c:pt>
                <c:pt idx="183">
                  <c:v>12062</c:v>
                </c:pt>
                <c:pt idx="184">
                  <c:v>12018</c:v>
                </c:pt>
                <c:pt idx="185">
                  <c:v>11961</c:v>
                </c:pt>
                <c:pt idx="186">
                  <c:v>12057</c:v>
                </c:pt>
                <c:pt idx="187">
                  <c:v>13008</c:v>
                </c:pt>
                <c:pt idx="188">
                  <c:v>13240</c:v>
                </c:pt>
                <c:pt idx="189">
                  <c:v>14654</c:v>
                </c:pt>
                <c:pt idx="190">
                  <c:v>15465</c:v>
                </c:pt>
                <c:pt idx="191">
                  <c:v>17161</c:v>
                </c:pt>
                <c:pt idx="192">
                  <c:v>18361</c:v>
                </c:pt>
                <c:pt idx="193">
                  <c:v>19636</c:v>
                </c:pt>
                <c:pt idx="194">
                  <c:v>20533</c:v>
                </c:pt>
                <c:pt idx="195">
                  <c:v>20773</c:v>
                </c:pt>
                <c:pt idx="196">
                  <c:v>20608</c:v>
                </c:pt>
                <c:pt idx="197">
                  <c:v>19054</c:v>
                </c:pt>
                <c:pt idx="198">
                  <c:v>17323</c:v>
                </c:pt>
                <c:pt idx="199">
                  <c:v>15450</c:v>
                </c:pt>
                <c:pt idx="200">
                  <c:v>13670</c:v>
                </c:pt>
                <c:pt idx="201">
                  <c:v>11863</c:v>
                </c:pt>
                <c:pt idx="202">
                  <c:v>10054</c:v>
                </c:pt>
                <c:pt idx="203">
                  <c:v>9009</c:v>
                </c:pt>
                <c:pt idx="204">
                  <c:v>7862</c:v>
                </c:pt>
                <c:pt idx="205">
                  <c:v>7146</c:v>
                </c:pt>
                <c:pt idx="206">
                  <c:v>6307</c:v>
                </c:pt>
                <c:pt idx="207">
                  <c:v>5943</c:v>
                </c:pt>
                <c:pt idx="208">
                  <c:v>5691</c:v>
                </c:pt>
                <c:pt idx="209">
                  <c:v>5232</c:v>
                </c:pt>
                <c:pt idx="210">
                  <c:v>5010</c:v>
                </c:pt>
                <c:pt idx="211">
                  <c:v>4961</c:v>
                </c:pt>
                <c:pt idx="212">
                  <c:v>4777</c:v>
                </c:pt>
                <c:pt idx="213">
                  <c:v>4562</c:v>
                </c:pt>
                <c:pt idx="214">
                  <c:v>4405</c:v>
                </c:pt>
                <c:pt idx="215">
                  <c:v>4355</c:v>
                </c:pt>
                <c:pt idx="216">
                  <c:v>4150</c:v>
                </c:pt>
                <c:pt idx="217">
                  <c:v>4184</c:v>
                </c:pt>
                <c:pt idx="218">
                  <c:v>4234</c:v>
                </c:pt>
                <c:pt idx="219">
                  <c:v>3972</c:v>
                </c:pt>
                <c:pt idx="220">
                  <c:v>3936</c:v>
                </c:pt>
                <c:pt idx="221">
                  <c:v>3798</c:v>
                </c:pt>
                <c:pt idx="222">
                  <c:v>3773</c:v>
                </c:pt>
                <c:pt idx="223">
                  <c:v>3655</c:v>
                </c:pt>
                <c:pt idx="224">
                  <c:v>3619</c:v>
                </c:pt>
                <c:pt idx="225">
                  <c:v>3571</c:v>
                </c:pt>
                <c:pt idx="226">
                  <c:v>3412</c:v>
                </c:pt>
                <c:pt idx="227">
                  <c:v>3294</c:v>
                </c:pt>
                <c:pt idx="228">
                  <c:v>3386</c:v>
                </c:pt>
                <c:pt idx="229">
                  <c:v>3152</c:v>
                </c:pt>
                <c:pt idx="230">
                  <c:v>3140</c:v>
                </c:pt>
                <c:pt idx="231">
                  <c:v>3198</c:v>
                </c:pt>
                <c:pt idx="232">
                  <c:v>2903</c:v>
                </c:pt>
                <c:pt idx="233">
                  <c:v>2940</c:v>
                </c:pt>
                <c:pt idx="234">
                  <c:v>2872</c:v>
                </c:pt>
                <c:pt idx="235">
                  <c:v>2756</c:v>
                </c:pt>
                <c:pt idx="236">
                  <c:v>2778</c:v>
                </c:pt>
                <c:pt idx="237">
                  <c:v>2784</c:v>
                </c:pt>
                <c:pt idx="238">
                  <c:v>2595</c:v>
                </c:pt>
                <c:pt idx="239">
                  <c:v>2454</c:v>
                </c:pt>
                <c:pt idx="240">
                  <c:v>2508</c:v>
                </c:pt>
                <c:pt idx="241">
                  <c:v>2380</c:v>
                </c:pt>
                <c:pt idx="242">
                  <c:v>2302</c:v>
                </c:pt>
                <c:pt idx="243">
                  <c:v>2237</c:v>
                </c:pt>
                <c:pt idx="244">
                  <c:v>2322</c:v>
                </c:pt>
                <c:pt idx="245">
                  <c:v>2226</c:v>
                </c:pt>
                <c:pt idx="246">
                  <c:v>2170</c:v>
                </c:pt>
                <c:pt idx="247">
                  <c:v>2119</c:v>
                </c:pt>
                <c:pt idx="248">
                  <c:v>2078</c:v>
                </c:pt>
                <c:pt idx="249">
                  <c:v>1970</c:v>
                </c:pt>
                <c:pt idx="250">
                  <c:v>1912</c:v>
                </c:pt>
                <c:pt idx="251">
                  <c:v>1888</c:v>
                </c:pt>
                <c:pt idx="252">
                  <c:v>1831</c:v>
                </c:pt>
                <c:pt idx="253">
                  <c:v>1853</c:v>
                </c:pt>
                <c:pt idx="254">
                  <c:v>1743</c:v>
                </c:pt>
                <c:pt idx="255">
                  <c:v>1748</c:v>
                </c:pt>
                <c:pt idx="256">
                  <c:v>1774</c:v>
                </c:pt>
                <c:pt idx="257">
                  <c:v>1697</c:v>
                </c:pt>
                <c:pt idx="258">
                  <c:v>1693</c:v>
                </c:pt>
                <c:pt idx="259">
                  <c:v>1606</c:v>
                </c:pt>
                <c:pt idx="260">
                  <c:v>1610</c:v>
                </c:pt>
                <c:pt idx="261">
                  <c:v>1573</c:v>
                </c:pt>
                <c:pt idx="262">
                  <c:v>1638</c:v>
                </c:pt>
                <c:pt idx="263">
                  <c:v>1438</c:v>
                </c:pt>
                <c:pt idx="264">
                  <c:v>1478</c:v>
                </c:pt>
                <c:pt idx="265">
                  <c:v>1379</c:v>
                </c:pt>
                <c:pt idx="266">
                  <c:v>1382</c:v>
                </c:pt>
                <c:pt idx="267">
                  <c:v>1437</c:v>
                </c:pt>
                <c:pt idx="268">
                  <c:v>1302</c:v>
                </c:pt>
                <c:pt idx="269">
                  <c:v>1380</c:v>
                </c:pt>
                <c:pt idx="270">
                  <c:v>1330</c:v>
                </c:pt>
                <c:pt idx="271">
                  <c:v>1344</c:v>
                </c:pt>
                <c:pt idx="272">
                  <c:v>1355</c:v>
                </c:pt>
                <c:pt idx="273">
                  <c:v>1273</c:v>
                </c:pt>
                <c:pt idx="274">
                  <c:v>1200</c:v>
                </c:pt>
                <c:pt idx="275">
                  <c:v>1155</c:v>
                </c:pt>
                <c:pt idx="276">
                  <c:v>1196</c:v>
                </c:pt>
                <c:pt idx="277">
                  <c:v>1170</c:v>
                </c:pt>
                <c:pt idx="278">
                  <c:v>1195</c:v>
                </c:pt>
                <c:pt idx="279">
                  <c:v>1139</c:v>
                </c:pt>
                <c:pt idx="280">
                  <c:v>1075</c:v>
                </c:pt>
                <c:pt idx="281">
                  <c:v>1117</c:v>
                </c:pt>
                <c:pt idx="282">
                  <c:v>1028</c:v>
                </c:pt>
                <c:pt idx="283">
                  <c:v>1091</c:v>
                </c:pt>
                <c:pt idx="284">
                  <c:v>1035</c:v>
                </c:pt>
                <c:pt idx="285">
                  <c:v>941</c:v>
                </c:pt>
                <c:pt idx="286">
                  <c:v>929</c:v>
                </c:pt>
                <c:pt idx="287">
                  <c:v>921</c:v>
                </c:pt>
                <c:pt idx="288">
                  <c:v>913</c:v>
                </c:pt>
                <c:pt idx="289">
                  <c:v>950</c:v>
                </c:pt>
                <c:pt idx="290">
                  <c:v>920</c:v>
                </c:pt>
                <c:pt idx="291">
                  <c:v>865</c:v>
                </c:pt>
                <c:pt idx="292">
                  <c:v>867</c:v>
                </c:pt>
                <c:pt idx="293">
                  <c:v>873</c:v>
                </c:pt>
                <c:pt idx="294">
                  <c:v>819</c:v>
                </c:pt>
                <c:pt idx="295">
                  <c:v>798</c:v>
                </c:pt>
                <c:pt idx="296">
                  <c:v>828</c:v>
                </c:pt>
                <c:pt idx="297">
                  <c:v>757</c:v>
                </c:pt>
                <c:pt idx="298">
                  <c:v>793</c:v>
                </c:pt>
                <c:pt idx="299">
                  <c:v>715</c:v>
                </c:pt>
                <c:pt idx="300">
                  <c:v>722</c:v>
                </c:pt>
                <c:pt idx="301">
                  <c:v>671</c:v>
                </c:pt>
                <c:pt idx="302">
                  <c:v>716</c:v>
                </c:pt>
                <c:pt idx="303">
                  <c:v>671</c:v>
                </c:pt>
                <c:pt idx="304">
                  <c:v>678</c:v>
                </c:pt>
                <c:pt idx="305">
                  <c:v>698</c:v>
                </c:pt>
                <c:pt idx="306">
                  <c:v>685</c:v>
                </c:pt>
                <c:pt idx="307">
                  <c:v>597</c:v>
                </c:pt>
                <c:pt idx="308">
                  <c:v>656</c:v>
                </c:pt>
                <c:pt idx="309">
                  <c:v>586</c:v>
                </c:pt>
                <c:pt idx="310">
                  <c:v>650</c:v>
                </c:pt>
                <c:pt idx="311">
                  <c:v>640</c:v>
                </c:pt>
                <c:pt idx="312">
                  <c:v>562</c:v>
                </c:pt>
                <c:pt idx="313">
                  <c:v>592</c:v>
                </c:pt>
                <c:pt idx="314">
                  <c:v>533</c:v>
                </c:pt>
                <c:pt idx="315">
                  <c:v>580</c:v>
                </c:pt>
                <c:pt idx="316">
                  <c:v>562</c:v>
                </c:pt>
                <c:pt idx="317">
                  <c:v>515</c:v>
                </c:pt>
                <c:pt idx="318">
                  <c:v>504</c:v>
                </c:pt>
                <c:pt idx="319">
                  <c:v>535</c:v>
                </c:pt>
                <c:pt idx="320">
                  <c:v>501</c:v>
                </c:pt>
                <c:pt idx="321">
                  <c:v>459</c:v>
                </c:pt>
                <c:pt idx="322">
                  <c:v>431</c:v>
                </c:pt>
                <c:pt idx="323">
                  <c:v>488</c:v>
                </c:pt>
                <c:pt idx="324">
                  <c:v>436</c:v>
                </c:pt>
                <c:pt idx="325">
                  <c:v>449</c:v>
                </c:pt>
                <c:pt idx="326">
                  <c:v>441</c:v>
                </c:pt>
                <c:pt idx="327">
                  <c:v>386</c:v>
                </c:pt>
                <c:pt idx="328">
                  <c:v>445</c:v>
                </c:pt>
                <c:pt idx="329">
                  <c:v>427</c:v>
                </c:pt>
                <c:pt idx="330">
                  <c:v>412</c:v>
                </c:pt>
                <c:pt idx="331">
                  <c:v>415</c:v>
                </c:pt>
                <c:pt idx="332">
                  <c:v>379</c:v>
                </c:pt>
                <c:pt idx="333">
                  <c:v>390</c:v>
                </c:pt>
                <c:pt idx="334">
                  <c:v>382</c:v>
                </c:pt>
                <c:pt idx="335">
                  <c:v>365</c:v>
                </c:pt>
                <c:pt idx="336">
                  <c:v>370</c:v>
                </c:pt>
                <c:pt idx="337">
                  <c:v>346</c:v>
                </c:pt>
                <c:pt idx="338">
                  <c:v>369</c:v>
                </c:pt>
                <c:pt idx="339">
                  <c:v>385</c:v>
                </c:pt>
                <c:pt idx="340">
                  <c:v>330</c:v>
                </c:pt>
                <c:pt idx="341">
                  <c:v>331</c:v>
                </c:pt>
                <c:pt idx="342">
                  <c:v>330</c:v>
                </c:pt>
                <c:pt idx="343">
                  <c:v>311</c:v>
                </c:pt>
                <c:pt idx="344">
                  <c:v>342</c:v>
                </c:pt>
                <c:pt idx="345">
                  <c:v>347</c:v>
                </c:pt>
                <c:pt idx="346">
                  <c:v>309</c:v>
                </c:pt>
                <c:pt idx="347">
                  <c:v>328</c:v>
                </c:pt>
                <c:pt idx="348">
                  <c:v>321</c:v>
                </c:pt>
                <c:pt idx="349">
                  <c:v>309</c:v>
                </c:pt>
                <c:pt idx="350">
                  <c:v>307</c:v>
                </c:pt>
                <c:pt idx="351">
                  <c:v>291</c:v>
                </c:pt>
                <c:pt idx="352">
                  <c:v>305</c:v>
                </c:pt>
                <c:pt idx="353">
                  <c:v>307</c:v>
                </c:pt>
                <c:pt idx="354">
                  <c:v>277</c:v>
                </c:pt>
                <c:pt idx="355">
                  <c:v>284</c:v>
                </c:pt>
                <c:pt idx="356">
                  <c:v>283</c:v>
                </c:pt>
                <c:pt idx="357">
                  <c:v>269</c:v>
                </c:pt>
                <c:pt idx="358">
                  <c:v>261</c:v>
                </c:pt>
                <c:pt idx="359">
                  <c:v>276</c:v>
                </c:pt>
                <c:pt idx="360">
                  <c:v>290</c:v>
                </c:pt>
                <c:pt idx="361">
                  <c:v>266</c:v>
                </c:pt>
                <c:pt idx="362">
                  <c:v>273</c:v>
                </c:pt>
                <c:pt idx="363">
                  <c:v>257</c:v>
                </c:pt>
                <c:pt idx="364">
                  <c:v>265</c:v>
                </c:pt>
                <c:pt idx="365">
                  <c:v>262</c:v>
                </c:pt>
                <c:pt idx="366">
                  <c:v>243</c:v>
                </c:pt>
                <c:pt idx="367">
                  <c:v>257</c:v>
                </c:pt>
                <c:pt idx="368">
                  <c:v>265</c:v>
                </c:pt>
                <c:pt idx="369">
                  <c:v>234</c:v>
                </c:pt>
                <c:pt idx="370">
                  <c:v>235</c:v>
                </c:pt>
                <c:pt idx="371">
                  <c:v>218</c:v>
                </c:pt>
                <c:pt idx="372">
                  <c:v>252</c:v>
                </c:pt>
                <c:pt idx="373">
                  <c:v>198</c:v>
                </c:pt>
                <c:pt idx="374">
                  <c:v>240</c:v>
                </c:pt>
                <c:pt idx="375">
                  <c:v>251</c:v>
                </c:pt>
                <c:pt idx="376">
                  <c:v>220</c:v>
                </c:pt>
                <c:pt idx="377">
                  <c:v>205</c:v>
                </c:pt>
                <c:pt idx="378">
                  <c:v>219</c:v>
                </c:pt>
                <c:pt idx="379">
                  <c:v>241</c:v>
                </c:pt>
                <c:pt idx="380">
                  <c:v>241</c:v>
                </c:pt>
                <c:pt idx="381">
                  <c:v>233</c:v>
                </c:pt>
                <c:pt idx="382">
                  <c:v>208</c:v>
                </c:pt>
                <c:pt idx="383">
                  <c:v>256</c:v>
                </c:pt>
                <c:pt idx="384">
                  <c:v>203</c:v>
                </c:pt>
                <c:pt idx="385">
                  <c:v>210</c:v>
                </c:pt>
                <c:pt idx="386">
                  <c:v>216</c:v>
                </c:pt>
                <c:pt idx="387">
                  <c:v>199</c:v>
                </c:pt>
                <c:pt idx="388">
                  <c:v>194</c:v>
                </c:pt>
                <c:pt idx="389">
                  <c:v>189</c:v>
                </c:pt>
                <c:pt idx="390">
                  <c:v>206</c:v>
                </c:pt>
                <c:pt idx="391">
                  <c:v>183</c:v>
                </c:pt>
                <c:pt idx="392">
                  <c:v>192</c:v>
                </c:pt>
                <c:pt idx="393">
                  <c:v>191</c:v>
                </c:pt>
                <c:pt idx="394">
                  <c:v>217</c:v>
                </c:pt>
                <c:pt idx="395">
                  <c:v>173</c:v>
                </c:pt>
                <c:pt idx="396">
                  <c:v>164</c:v>
                </c:pt>
                <c:pt idx="397">
                  <c:v>206</c:v>
                </c:pt>
                <c:pt idx="398">
                  <c:v>199</c:v>
                </c:pt>
                <c:pt idx="399">
                  <c:v>199</c:v>
                </c:pt>
                <c:pt idx="400">
                  <c:v>178</c:v>
                </c:pt>
                <c:pt idx="401">
                  <c:v>185</c:v>
                </c:pt>
                <c:pt idx="402">
                  <c:v>188</c:v>
                </c:pt>
                <c:pt idx="403">
                  <c:v>184</c:v>
                </c:pt>
                <c:pt idx="404">
                  <c:v>194</c:v>
                </c:pt>
                <c:pt idx="405">
                  <c:v>190</c:v>
                </c:pt>
                <c:pt idx="406">
                  <c:v>186</c:v>
                </c:pt>
                <c:pt idx="407">
                  <c:v>181</c:v>
                </c:pt>
                <c:pt idx="408">
                  <c:v>167</c:v>
                </c:pt>
                <c:pt idx="409">
                  <c:v>179</c:v>
                </c:pt>
                <c:pt idx="410">
                  <c:v>179</c:v>
                </c:pt>
                <c:pt idx="411">
                  <c:v>168</c:v>
                </c:pt>
                <c:pt idx="412">
                  <c:v>188</c:v>
                </c:pt>
                <c:pt idx="413">
                  <c:v>173</c:v>
                </c:pt>
                <c:pt idx="414">
                  <c:v>161</c:v>
                </c:pt>
                <c:pt idx="415">
                  <c:v>169</c:v>
                </c:pt>
                <c:pt idx="416">
                  <c:v>164</c:v>
                </c:pt>
                <c:pt idx="417">
                  <c:v>158</c:v>
                </c:pt>
                <c:pt idx="418">
                  <c:v>176</c:v>
                </c:pt>
                <c:pt idx="419">
                  <c:v>168</c:v>
                </c:pt>
                <c:pt idx="420">
                  <c:v>173</c:v>
                </c:pt>
                <c:pt idx="421">
                  <c:v>158</c:v>
                </c:pt>
                <c:pt idx="422">
                  <c:v>173</c:v>
                </c:pt>
                <c:pt idx="423">
                  <c:v>166</c:v>
                </c:pt>
                <c:pt idx="424">
                  <c:v>151</c:v>
                </c:pt>
                <c:pt idx="425">
                  <c:v>175</c:v>
                </c:pt>
                <c:pt idx="426">
                  <c:v>179</c:v>
                </c:pt>
                <c:pt idx="427">
                  <c:v>169</c:v>
                </c:pt>
                <c:pt idx="428">
                  <c:v>160</c:v>
                </c:pt>
                <c:pt idx="429">
                  <c:v>159</c:v>
                </c:pt>
                <c:pt idx="430">
                  <c:v>150</c:v>
                </c:pt>
                <c:pt idx="431">
                  <c:v>180</c:v>
                </c:pt>
                <c:pt idx="432">
                  <c:v>147</c:v>
                </c:pt>
                <c:pt idx="433">
                  <c:v>182</c:v>
                </c:pt>
                <c:pt idx="434">
                  <c:v>157</c:v>
                </c:pt>
                <c:pt idx="435">
                  <c:v>139</c:v>
                </c:pt>
                <c:pt idx="436">
                  <c:v>172</c:v>
                </c:pt>
                <c:pt idx="437">
                  <c:v>156</c:v>
                </c:pt>
                <c:pt idx="438">
                  <c:v>174</c:v>
                </c:pt>
                <c:pt idx="439">
                  <c:v>152</c:v>
                </c:pt>
                <c:pt idx="440">
                  <c:v>151</c:v>
                </c:pt>
                <c:pt idx="441">
                  <c:v>169</c:v>
                </c:pt>
                <c:pt idx="442">
                  <c:v>155</c:v>
                </c:pt>
                <c:pt idx="443">
                  <c:v>145</c:v>
                </c:pt>
                <c:pt idx="444">
                  <c:v>152</c:v>
                </c:pt>
                <c:pt idx="445">
                  <c:v>147</c:v>
                </c:pt>
                <c:pt idx="446">
                  <c:v>157</c:v>
                </c:pt>
                <c:pt idx="447">
                  <c:v>154</c:v>
                </c:pt>
                <c:pt idx="448">
                  <c:v>144</c:v>
                </c:pt>
                <c:pt idx="449">
                  <c:v>171</c:v>
                </c:pt>
                <c:pt idx="450">
                  <c:v>152</c:v>
                </c:pt>
                <c:pt idx="451">
                  <c:v>168</c:v>
                </c:pt>
                <c:pt idx="452">
                  <c:v>146</c:v>
                </c:pt>
                <c:pt idx="453">
                  <c:v>152</c:v>
                </c:pt>
                <c:pt idx="454">
                  <c:v>160</c:v>
                </c:pt>
                <c:pt idx="455">
                  <c:v>170</c:v>
                </c:pt>
                <c:pt idx="456">
                  <c:v>149</c:v>
                </c:pt>
                <c:pt idx="457">
                  <c:v>159</c:v>
                </c:pt>
                <c:pt idx="458">
                  <c:v>156</c:v>
                </c:pt>
                <c:pt idx="459">
                  <c:v>153</c:v>
                </c:pt>
                <c:pt idx="460">
                  <c:v>161</c:v>
                </c:pt>
                <c:pt idx="461">
                  <c:v>154</c:v>
                </c:pt>
                <c:pt idx="462">
                  <c:v>176</c:v>
                </c:pt>
                <c:pt idx="463">
                  <c:v>147</c:v>
                </c:pt>
                <c:pt idx="464">
                  <c:v>168</c:v>
                </c:pt>
                <c:pt idx="465">
                  <c:v>176</c:v>
                </c:pt>
                <c:pt idx="466">
                  <c:v>167</c:v>
                </c:pt>
                <c:pt idx="467">
                  <c:v>181</c:v>
                </c:pt>
                <c:pt idx="468">
                  <c:v>160</c:v>
                </c:pt>
                <c:pt idx="469">
                  <c:v>209</c:v>
                </c:pt>
                <c:pt idx="470">
                  <c:v>235</c:v>
                </c:pt>
                <c:pt idx="471">
                  <c:v>240</c:v>
                </c:pt>
                <c:pt idx="472">
                  <c:v>236</c:v>
                </c:pt>
                <c:pt idx="473">
                  <c:v>276</c:v>
                </c:pt>
                <c:pt idx="474">
                  <c:v>270</c:v>
                </c:pt>
                <c:pt idx="475">
                  <c:v>300</c:v>
                </c:pt>
                <c:pt idx="476">
                  <c:v>314</c:v>
                </c:pt>
                <c:pt idx="477">
                  <c:v>348</c:v>
                </c:pt>
                <c:pt idx="478">
                  <c:v>357</c:v>
                </c:pt>
                <c:pt idx="479">
                  <c:v>379</c:v>
                </c:pt>
                <c:pt idx="480">
                  <c:v>393</c:v>
                </c:pt>
                <c:pt idx="481">
                  <c:v>434</c:v>
                </c:pt>
                <c:pt idx="482">
                  <c:v>427</c:v>
                </c:pt>
                <c:pt idx="483">
                  <c:v>426</c:v>
                </c:pt>
                <c:pt idx="484">
                  <c:v>428</c:v>
                </c:pt>
                <c:pt idx="485">
                  <c:v>411</c:v>
                </c:pt>
                <c:pt idx="486">
                  <c:v>387</c:v>
                </c:pt>
                <c:pt idx="487">
                  <c:v>355</c:v>
                </c:pt>
                <c:pt idx="488">
                  <c:v>316</c:v>
                </c:pt>
                <c:pt idx="489">
                  <c:v>305</c:v>
                </c:pt>
                <c:pt idx="490">
                  <c:v>265</c:v>
                </c:pt>
                <c:pt idx="491">
                  <c:v>266</c:v>
                </c:pt>
                <c:pt idx="492">
                  <c:v>231</c:v>
                </c:pt>
                <c:pt idx="493">
                  <c:v>211</c:v>
                </c:pt>
                <c:pt idx="494">
                  <c:v>233</c:v>
                </c:pt>
                <c:pt idx="495">
                  <c:v>214</c:v>
                </c:pt>
                <c:pt idx="496">
                  <c:v>176</c:v>
                </c:pt>
                <c:pt idx="497">
                  <c:v>191</c:v>
                </c:pt>
                <c:pt idx="498">
                  <c:v>172</c:v>
                </c:pt>
                <c:pt idx="499">
                  <c:v>177</c:v>
                </c:pt>
                <c:pt idx="500">
                  <c:v>176</c:v>
                </c:pt>
                <c:pt idx="501">
                  <c:v>165</c:v>
                </c:pt>
                <c:pt idx="502">
                  <c:v>156</c:v>
                </c:pt>
                <c:pt idx="503">
                  <c:v>177</c:v>
                </c:pt>
                <c:pt idx="504">
                  <c:v>164</c:v>
                </c:pt>
                <c:pt idx="505">
                  <c:v>166</c:v>
                </c:pt>
                <c:pt idx="506">
                  <c:v>172</c:v>
                </c:pt>
                <c:pt idx="507">
                  <c:v>151</c:v>
                </c:pt>
                <c:pt idx="508">
                  <c:v>163</c:v>
                </c:pt>
                <c:pt idx="509">
                  <c:v>161</c:v>
                </c:pt>
                <c:pt idx="510">
                  <c:v>180</c:v>
                </c:pt>
                <c:pt idx="511">
                  <c:v>167</c:v>
                </c:pt>
                <c:pt idx="512">
                  <c:v>173</c:v>
                </c:pt>
                <c:pt idx="513">
                  <c:v>179</c:v>
                </c:pt>
                <c:pt idx="514">
                  <c:v>197</c:v>
                </c:pt>
                <c:pt idx="515">
                  <c:v>174</c:v>
                </c:pt>
                <c:pt idx="516">
                  <c:v>222</c:v>
                </c:pt>
                <c:pt idx="517">
                  <c:v>223</c:v>
                </c:pt>
                <c:pt idx="518">
                  <c:v>239</c:v>
                </c:pt>
                <c:pt idx="519">
                  <c:v>220</c:v>
                </c:pt>
                <c:pt idx="520">
                  <c:v>261</c:v>
                </c:pt>
                <c:pt idx="521">
                  <c:v>278</c:v>
                </c:pt>
                <c:pt idx="522">
                  <c:v>298</c:v>
                </c:pt>
                <c:pt idx="523">
                  <c:v>303</c:v>
                </c:pt>
                <c:pt idx="524">
                  <c:v>355</c:v>
                </c:pt>
                <c:pt idx="525">
                  <c:v>368</c:v>
                </c:pt>
                <c:pt idx="526">
                  <c:v>487</c:v>
                </c:pt>
                <c:pt idx="527">
                  <c:v>510</c:v>
                </c:pt>
                <c:pt idx="528">
                  <c:v>628</c:v>
                </c:pt>
                <c:pt idx="529">
                  <c:v>793</c:v>
                </c:pt>
                <c:pt idx="530">
                  <c:v>894</c:v>
                </c:pt>
                <c:pt idx="531">
                  <c:v>1046</c:v>
                </c:pt>
                <c:pt idx="532">
                  <c:v>1286</c:v>
                </c:pt>
                <c:pt idx="533">
                  <c:v>1389</c:v>
                </c:pt>
                <c:pt idx="534">
                  <c:v>1611</c:v>
                </c:pt>
                <c:pt idx="535">
                  <c:v>1876</c:v>
                </c:pt>
                <c:pt idx="536">
                  <c:v>1953</c:v>
                </c:pt>
                <c:pt idx="537">
                  <c:v>2129</c:v>
                </c:pt>
                <c:pt idx="538">
                  <c:v>2288</c:v>
                </c:pt>
                <c:pt idx="539">
                  <c:v>2432</c:v>
                </c:pt>
                <c:pt idx="540">
                  <c:v>2343</c:v>
                </c:pt>
                <c:pt idx="541">
                  <c:v>2477</c:v>
                </c:pt>
                <c:pt idx="542">
                  <c:v>2387</c:v>
                </c:pt>
                <c:pt idx="543">
                  <c:v>2333</c:v>
                </c:pt>
                <c:pt idx="544">
                  <c:v>2185</c:v>
                </c:pt>
                <c:pt idx="545">
                  <c:v>2163</c:v>
                </c:pt>
                <c:pt idx="546">
                  <c:v>1925</c:v>
                </c:pt>
                <c:pt idx="547">
                  <c:v>1682</c:v>
                </c:pt>
                <c:pt idx="548">
                  <c:v>1532</c:v>
                </c:pt>
                <c:pt idx="549">
                  <c:v>1382</c:v>
                </c:pt>
                <c:pt idx="550">
                  <c:v>1282</c:v>
                </c:pt>
                <c:pt idx="551">
                  <c:v>1098</c:v>
                </c:pt>
                <c:pt idx="552">
                  <c:v>966</c:v>
                </c:pt>
                <c:pt idx="553">
                  <c:v>823</c:v>
                </c:pt>
                <c:pt idx="554">
                  <c:v>780</c:v>
                </c:pt>
                <c:pt idx="555">
                  <c:v>693</c:v>
                </c:pt>
                <c:pt idx="556">
                  <c:v>585</c:v>
                </c:pt>
                <c:pt idx="557">
                  <c:v>546</c:v>
                </c:pt>
                <c:pt idx="558">
                  <c:v>492</c:v>
                </c:pt>
                <c:pt idx="559">
                  <c:v>443</c:v>
                </c:pt>
                <c:pt idx="560">
                  <c:v>413</c:v>
                </c:pt>
                <c:pt idx="561">
                  <c:v>408</c:v>
                </c:pt>
                <c:pt idx="562">
                  <c:v>365</c:v>
                </c:pt>
                <c:pt idx="563">
                  <c:v>399</c:v>
                </c:pt>
                <c:pt idx="564">
                  <c:v>369</c:v>
                </c:pt>
                <c:pt idx="565">
                  <c:v>347</c:v>
                </c:pt>
                <c:pt idx="566">
                  <c:v>444</c:v>
                </c:pt>
                <c:pt idx="567">
                  <c:v>468</c:v>
                </c:pt>
                <c:pt idx="568">
                  <c:v>512</c:v>
                </c:pt>
                <c:pt idx="569">
                  <c:v>563</c:v>
                </c:pt>
                <c:pt idx="570">
                  <c:v>589</c:v>
                </c:pt>
                <c:pt idx="571">
                  <c:v>694</c:v>
                </c:pt>
                <c:pt idx="572">
                  <c:v>751</c:v>
                </c:pt>
                <c:pt idx="573">
                  <c:v>929</c:v>
                </c:pt>
                <c:pt idx="574">
                  <c:v>997</c:v>
                </c:pt>
                <c:pt idx="575">
                  <c:v>1153</c:v>
                </c:pt>
                <c:pt idx="576">
                  <c:v>1157</c:v>
                </c:pt>
                <c:pt idx="577">
                  <c:v>1276</c:v>
                </c:pt>
                <c:pt idx="578">
                  <c:v>1336</c:v>
                </c:pt>
                <c:pt idx="579">
                  <c:v>1438</c:v>
                </c:pt>
                <c:pt idx="580">
                  <c:v>1524</c:v>
                </c:pt>
                <c:pt idx="581">
                  <c:v>1502</c:v>
                </c:pt>
                <c:pt idx="582">
                  <c:v>1459</c:v>
                </c:pt>
                <c:pt idx="583">
                  <c:v>1526</c:v>
                </c:pt>
                <c:pt idx="584">
                  <c:v>1527</c:v>
                </c:pt>
                <c:pt idx="585">
                  <c:v>1533</c:v>
                </c:pt>
                <c:pt idx="586">
                  <c:v>1510</c:v>
                </c:pt>
                <c:pt idx="587">
                  <c:v>1423</c:v>
                </c:pt>
                <c:pt idx="588">
                  <c:v>1344</c:v>
                </c:pt>
                <c:pt idx="589">
                  <c:v>1340</c:v>
                </c:pt>
                <c:pt idx="590">
                  <c:v>1247</c:v>
                </c:pt>
                <c:pt idx="591">
                  <c:v>1202</c:v>
                </c:pt>
                <c:pt idx="592">
                  <c:v>1119</c:v>
                </c:pt>
                <c:pt idx="593">
                  <c:v>1058</c:v>
                </c:pt>
                <c:pt idx="594">
                  <c:v>1017</c:v>
                </c:pt>
                <c:pt idx="595">
                  <c:v>962</c:v>
                </c:pt>
                <c:pt idx="596">
                  <c:v>885</c:v>
                </c:pt>
                <c:pt idx="597">
                  <c:v>847</c:v>
                </c:pt>
                <c:pt idx="598">
                  <c:v>794</c:v>
                </c:pt>
                <c:pt idx="599">
                  <c:v>738</c:v>
                </c:pt>
                <c:pt idx="600">
                  <c:v>679</c:v>
                </c:pt>
                <c:pt idx="601">
                  <c:v>633</c:v>
                </c:pt>
                <c:pt idx="602">
                  <c:v>596</c:v>
                </c:pt>
                <c:pt idx="603">
                  <c:v>556</c:v>
                </c:pt>
                <c:pt idx="604">
                  <c:v>539</c:v>
                </c:pt>
                <c:pt idx="605">
                  <c:v>543</c:v>
                </c:pt>
                <c:pt idx="606">
                  <c:v>490</c:v>
                </c:pt>
                <c:pt idx="607">
                  <c:v>496</c:v>
                </c:pt>
                <c:pt idx="608">
                  <c:v>505</c:v>
                </c:pt>
                <c:pt idx="609">
                  <c:v>450</c:v>
                </c:pt>
                <c:pt idx="610">
                  <c:v>468</c:v>
                </c:pt>
                <c:pt idx="611">
                  <c:v>413</c:v>
                </c:pt>
                <c:pt idx="612">
                  <c:v>515</c:v>
                </c:pt>
                <c:pt idx="613">
                  <c:v>466</c:v>
                </c:pt>
                <c:pt idx="614">
                  <c:v>462</c:v>
                </c:pt>
                <c:pt idx="615">
                  <c:v>470</c:v>
                </c:pt>
                <c:pt idx="616">
                  <c:v>424</c:v>
                </c:pt>
                <c:pt idx="617">
                  <c:v>454</c:v>
                </c:pt>
                <c:pt idx="618">
                  <c:v>406</c:v>
                </c:pt>
                <c:pt idx="619">
                  <c:v>450</c:v>
                </c:pt>
                <c:pt idx="620">
                  <c:v>422</c:v>
                </c:pt>
                <c:pt idx="621">
                  <c:v>394</c:v>
                </c:pt>
                <c:pt idx="622">
                  <c:v>416</c:v>
                </c:pt>
                <c:pt idx="623">
                  <c:v>395</c:v>
                </c:pt>
                <c:pt idx="624">
                  <c:v>375</c:v>
                </c:pt>
                <c:pt idx="625">
                  <c:v>360</c:v>
                </c:pt>
                <c:pt idx="626">
                  <c:v>363</c:v>
                </c:pt>
                <c:pt idx="627">
                  <c:v>355</c:v>
                </c:pt>
                <c:pt idx="628">
                  <c:v>353</c:v>
                </c:pt>
                <c:pt idx="629">
                  <c:v>349</c:v>
                </c:pt>
                <c:pt idx="630">
                  <c:v>316</c:v>
                </c:pt>
                <c:pt idx="631">
                  <c:v>292</c:v>
                </c:pt>
                <c:pt idx="632">
                  <c:v>337</c:v>
                </c:pt>
                <c:pt idx="633">
                  <c:v>320</c:v>
                </c:pt>
                <c:pt idx="634">
                  <c:v>297</c:v>
                </c:pt>
                <c:pt idx="635">
                  <c:v>289</c:v>
                </c:pt>
                <c:pt idx="636">
                  <c:v>300</c:v>
                </c:pt>
                <c:pt idx="637">
                  <c:v>293</c:v>
                </c:pt>
                <c:pt idx="638">
                  <c:v>310</c:v>
                </c:pt>
                <c:pt idx="639">
                  <c:v>271</c:v>
                </c:pt>
                <c:pt idx="640">
                  <c:v>269</c:v>
                </c:pt>
                <c:pt idx="641">
                  <c:v>283</c:v>
                </c:pt>
                <c:pt idx="642">
                  <c:v>272</c:v>
                </c:pt>
                <c:pt idx="643">
                  <c:v>277</c:v>
                </c:pt>
                <c:pt idx="644">
                  <c:v>275</c:v>
                </c:pt>
                <c:pt idx="645">
                  <c:v>290</c:v>
                </c:pt>
                <c:pt idx="646">
                  <c:v>261</c:v>
                </c:pt>
                <c:pt idx="647">
                  <c:v>279</c:v>
                </c:pt>
                <c:pt idx="648">
                  <c:v>288</c:v>
                </c:pt>
                <c:pt idx="649">
                  <c:v>268</c:v>
                </c:pt>
                <c:pt idx="650">
                  <c:v>274</c:v>
                </c:pt>
                <c:pt idx="651">
                  <c:v>271</c:v>
                </c:pt>
                <c:pt idx="652">
                  <c:v>255</c:v>
                </c:pt>
                <c:pt idx="653">
                  <c:v>288</c:v>
                </c:pt>
                <c:pt idx="654">
                  <c:v>255</c:v>
                </c:pt>
                <c:pt idx="655">
                  <c:v>278</c:v>
                </c:pt>
                <c:pt idx="656">
                  <c:v>290</c:v>
                </c:pt>
                <c:pt idx="657">
                  <c:v>285</c:v>
                </c:pt>
                <c:pt idx="658">
                  <c:v>270</c:v>
                </c:pt>
                <c:pt idx="659">
                  <c:v>266</c:v>
                </c:pt>
                <c:pt idx="660">
                  <c:v>286</c:v>
                </c:pt>
                <c:pt idx="661">
                  <c:v>279</c:v>
                </c:pt>
                <c:pt idx="662">
                  <c:v>254</c:v>
                </c:pt>
                <c:pt idx="663">
                  <c:v>292</c:v>
                </c:pt>
                <c:pt idx="664">
                  <c:v>267</c:v>
                </c:pt>
                <c:pt idx="665">
                  <c:v>293</c:v>
                </c:pt>
                <c:pt idx="666">
                  <c:v>294</c:v>
                </c:pt>
                <c:pt idx="667">
                  <c:v>240</c:v>
                </c:pt>
                <c:pt idx="668">
                  <c:v>239</c:v>
                </c:pt>
                <c:pt idx="669">
                  <c:v>277</c:v>
                </c:pt>
                <c:pt idx="670">
                  <c:v>202</c:v>
                </c:pt>
                <c:pt idx="671">
                  <c:v>238</c:v>
                </c:pt>
                <c:pt idx="672">
                  <c:v>231</c:v>
                </c:pt>
                <c:pt idx="673">
                  <c:v>209</c:v>
                </c:pt>
                <c:pt idx="674">
                  <c:v>226</c:v>
                </c:pt>
                <c:pt idx="675">
                  <c:v>221</c:v>
                </c:pt>
                <c:pt idx="676">
                  <c:v>197</c:v>
                </c:pt>
                <c:pt idx="677">
                  <c:v>200</c:v>
                </c:pt>
                <c:pt idx="678">
                  <c:v>208</c:v>
                </c:pt>
                <c:pt idx="679">
                  <c:v>226</c:v>
                </c:pt>
                <c:pt idx="680">
                  <c:v>193</c:v>
                </c:pt>
                <c:pt idx="681">
                  <c:v>238</c:v>
                </c:pt>
                <c:pt idx="682">
                  <c:v>237</c:v>
                </c:pt>
                <c:pt idx="683">
                  <c:v>239</c:v>
                </c:pt>
                <c:pt idx="684">
                  <c:v>206</c:v>
                </c:pt>
                <c:pt idx="685">
                  <c:v>209</c:v>
                </c:pt>
                <c:pt idx="686">
                  <c:v>230</c:v>
                </c:pt>
                <c:pt idx="687">
                  <c:v>232</c:v>
                </c:pt>
                <c:pt idx="688">
                  <c:v>201</c:v>
                </c:pt>
                <c:pt idx="689">
                  <c:v>209</c:v>
                </c:pt>
                <c:pt idx="690">
                  <c:v>215</c:v>
                </c:pt>
                <c:pt idx="691">
                  <c:v>207</c:v>
                </c:pt>
                <c:pt idx="692">
                  <c:v>241</c:v>
                </c:pt>
                <c:pt idx="693">
                  <c:v>233</c:v>
                </c:pt>
                <c:pt idx="694">
                  <c:v>218</c:v>
                </c:pt>
                <c:pt idx="695">
                  <c:v>222</c:v>
                </c:pt>
                <c:pt idx="696">
                  <c:v>226</c:v>
                </c:pt>
                <c:pt idx="697">
                  <c:v>223</c:v>
                </c:pt>
                <c:pt idx="698">
                  <c:v>236</c:v>
                </c:pt>
                <c:pt idx="699">
                  <c:v>238</c:v>
                </c:pt>
                <c:pt idx="700">
                  <c:v>236</c:v>
                </c:pt>
                <c:pt idx="701">
                  <c:v>222</c:v>
                </c:pt>
                <c:pt idx="702">
                  <c:v>227</c:v>
                </c:pt>
                <c:pt idx="703">
                  <c:v>222</c:v>
                </c:pt>
                <c:pt idx="704">
                  <c:v>212</c:v>
                </c:pt>
                <c:pt idx="705">
                  <c:v>242</c:v>
                </c:pt>
                <c:pt idx="706">
                  <c:v>223</c:v>
                </c:pt>
                <c:pt idx="707">
                  <c:v>241</c:v>
                </c:pt>
                <c:pt idx="708">
                  <c:v>237</c:v>
                </c:pt>
                <c:pt idx="709">
                  <c:v>191</c:v>
                </c:pt>
                <c:pt idx="710">
                  <c:v>192</c:v>
                </c:pt>
                <c:pt idx="711">
                  <c:v>208</c:v>
                </c:pt>
                <c:pt idx="712">
                  <c:v>183</c:v>
                </c:pt>
                <c:pt idx="713">
                  <c:v>212</c:v>
                </c:pt>
                <c:pt idx="714">
                  <c:v>155</c:v>
                </c:pt>
                <c:pt idx="715">
                  <c:v>159</c:v>
                </c:pt>
                <c:pt idx="716">
                  <c:v>168</c:v>
                </c:pt>
                <c:pt idx="717">
                  <c:v>144</c:v>
                </c:pt>
                <c:pt idx="718">
                  <c:v>149</c:v>
                </c:pt>
                <c:pt idx="719">
                  <c:v>151</c:v>
                </c:pt>
                <c:pt idx="720">
                  <c:v>144</c:v>
                </c:pt>
                <c:pt idx="721">
                  <c:v>146</c:v>
                </c:pt>
                <c:pt idx="722">
                  <c:v>123</c:v>
                </c:pt>
                <c:pt idx="723">
                  <c:v>156</c:v>
                </c:pt>
                <c:pt idx="724">
                  <c:v>118</c:v>
                </c:pt>
                <c:pt idx="725">
                  <c:v>153</c:v>
                </c:pt>
                <c:pt idx="726">
                  <c:v>158</c:v>
                </c:pt>
                <c:pt idx="727">
                  <c:v>153</c:v>
                </c:pt>
                <c:pt idx="728">
                  <c:v>128</c:v>
                </c:pt>
                <c:pt idx="729">
                  <c:v>145</c:v>
                </c:pt>
                <c:pt idx="730">
                  <c:v>128</c:v>
                </c:pt>
                <c:pt idx="731">
                  <c:v>135</c:v>
                </c:pt>
                <c:pt idx="732">
                  <c:v>115</c:v>
                </c:pt>
                <c:pt idx="733">
                  <c:v>147</c:v>
                </c:pt>
                <c:pt idx="734">
                  <c:v>133</c:v>
                </c:pt>
                <c:pt idx="735">
                  <c:v>143</c:v>
                </c:pt>
                <c:pt idx="736">
                  <c:v>146</c:v>
                </c:pt>
                <c:pt idx="737">
                  <c:v>136</c:v>
                </c:pt>
                <c:pt idx="738">
                  <c:v>128</c:v>
                </c:pt>
                <c:pt idx="739">
                  <c:v>118</c:v>
                </c:pt>
                <c:pt idx="740">
                  <c:v>125</c:v>
                </c:pt>
                <c:pt idx="741">
                  <c:v>125</c:v>
                </c:pt>
                <c:pt idx="742">
                  <c:v>118</c:v>
                </c:pt>
                <c:pt idx="743">
                  <c:v>129</c:v>
                </c:pt>
                <c:pt idx="744">
                  <c:v>132</c:v>
                </c:pt>
                <c:pt idx="745">
                  <c:v>127</c:v>
                </c:pt>
                <c:pt idx="746">
                  <c:v>137</c:v>
                </c:pt>
                <c:pt idx="747">
                  <c:v>116</c:v>
                </c:pt>
                <c:pt idx="748">
                  <c:v>118</c:v>
                </c:pt>
                <c:pt idx="749">
                  <c:v>107</c:v>
                </c:pt>
                <c:pt idx="750">
                  <c:v>136</c:v>
                </c:pt>
                <c:pt idx="751">
                  <c:v>108</c:v>
                </c:pt>
                <c:pt idx="752">
                  <c:v>128</c:v>
                </c:pt>
                <c:pt idx="753">
                  <c:v>126</c:v>
                </c:pt>
                <c:pt idx="754">
                  <c:v>127</c:v>
                </c:pt>
                <c:pt idx="755">
                  <c:v>114</c:v>
                </c:pt>
                <c:pt idx="756">
                  <c:v>126</c:v>
                </c:pt>
                <c:pt idx="757">
                  <c:v>107</c:v>
                </c:pt>
                <c:pt idx="758">
                  <c:v>131</c:v>
                </c:pt>
                <c:pt idx="759">
                  <c:v>119</c:v>
                </c:pt>
                <c:pt idx="760">
                  <c:v>151</c:v>
                </c:pt>
                <c:pt idx="761">
                  <c:v>141</c:v>
                </c:pt>
                <c:pt idx="762">
                  <c:v>135</c:v>
                </c:pt>
                <c:pt idx="763">
                  <c:v>120</c:v>
                </c:pt>
                <c:pt idx="764">
                  <c:v>123</c:v>
                </c:pt>
                <c:pt idx="765">
                  <c:v>124</c:v>
                </c:pt>
                <c:pt idx="766">
                  <c:v>120</c:v>
                </c:pt>
                <c:pt idx="767">
                  <c:v>121</c:v>
                </c:pt>
                <c:pt idx="768">
                  <c:v>139</c:v>
                </c:pt>
                <c:pt idx="769">
                  <c:v>128</c:v>
                </c:pt>
                <c:pt idx="770">
                  <c:v>131</c:v>
                </c:pt>
                <c:pt idx="771">
                  <c:v>138</c:v>
                </c:pt>
                <c:pt idx="772">
                  <c:v>149</c:v>
                </c:pt>
                <c:pt idx="773">
                  <c:v>137</c:v>
                </c:pt>
                <c:pt idx="774">
                  <c:v>124</c:v>
                </c:pt>
                <c:pt idx="775">
                  <c:v>127</c:v>
                </c:pt>
                <c:pt idx="776">
                  <c:v>127</c:v>
                </c:pt>
                <c:pt idx="777">
                  <c:v>123</c:v>
                </c:pt>
                <c:pt idx="778">
                  <c:v>135</c:v>
                </c:pt>
                <c:pt idx="779">
                  <c:v>116</c:v>
                </c:pt>
                <c:pt idx="780">
                  <c:v>121</c:v>
                </c:pt>
                <c:pt idx="781">
                  <c:v>127</c:v>
                </c:pt>
                <c:pt idx="782">
                  <c:v>113</c:v>
                </c:pt>
                <c:pt idx="783">
                  <c:v>129</c:v>
                </c:pt>
                <c:pt idx="784">
                  <c:v>130</c:v>
                </c:pt>
                <c:pt idx="785">
                  <c:v>109</c:v>
                </c:pt>
                <c:pt idx="786">
                  <c:v>101</c:v>
                </c:pt>
                <c:pt idx="787">
                  <c:v>129</c:v>
                </c:pt>
                <c:pt idx="788">
                  <c:v>124</c:v>
                </c:pt>
                <c:pt idx="789">
                  <c:v>114</c:v>
                </c:pt>
                <c:pt idx="790">
                  <c:v>107</c:v>
                </c:pt>
                <c:pt idx="791">
                  <c:v>123</c:v>
                </c:pt>
                <c:pt idx="792">
                  <c:v>125</c:v>
                </c:pt>
                <c:pt idx="793">
                  <c:v>106</c:v>
                </c:pt>
                <c:pt idx="794">
                  <c:v>102</c:v>
                </c:pt>
                <c:pt idx="795">
                  <c:v>97</c:v>
                </c:pt>
                <c:pt idx="796">
                  <c:v>120</c:v>
                </c:pt>
                <c:pt idx="797">
                  <c:v>113</c:v>
                </c:pt>
                <c:pt idx="798">
                  <c:v>116</c:v>
                </c:pt>
                <c:pt idx="799">
                  <c:v>102</c:v>
                </c:pt>
                <c:pt idx="800">
                  <c:v>106</c:v>
                </c:pt>
                <c:pt idx="801">
                  <c:v>104</c:v>
                </c:pt>
                <c:pt idx="802">
                  <c:v>105</c:v>
                </c:pt>
                <c:pt idx="803">
                  <c:v>117</c:v>
                </c:pt>
                <c:pt idx="804">
                  <c:v>101</c:v>
                </c:pt>
                <c:pt idx="805">
                  <c:v>109</c:v>
                </c:pt>
                <c:pt idx="806">
                  <c:v>102</c:v>
                </c:pt>
                <c:pt idx="807">
                  <c:v>126</c:v>
                </c:pt>
                <c:pt idx="808">
                  <c:v>110</c:v>
                </c:pt>
                <c:pt idx="809">
                  <c:v>95</c:v>
                </c:pt>
                <c:pt idx="810">
                  <c:v>117</c:v>
                </c:pt>
                <c:pt idx="811">
                  <c:v>97</c:v>
                </c:pt>
                <c:pt idx="812">
                  <c:v>119</c:v>
                </c:pt>
                <c:pt idx="813">
                  <c:v>113</c:v>
                </c:pt>
                <c:pt idx="814">
                  <c:v>98</c:v>
                </c:pt>
                <c:pt idx="815">
                  <c:v>110</c:v>
                </c:pt>
                <c:pt idx="816">
                  <c:v>126</c:v>
                </c:pt>
                <c:pt idx="817">
                  <c:v>111</c:v>
                </c:pt>
                <c:pt idx="818">
                  <c:v>107</c:v>
                </c:pt>
                <c:pt idx="819">
                  <c:v>129</c:v>
                </c:pt>
                <c:pt idx="820">
                  <c:v>102</c:v>
                </c:pt>
                <c:pt idx="821">
                  <c:v>111</c:v>
                </c:pt>
                <c:pt idx="822">
                  <c:v>137</c:v>
                </c:pt>
                <c:pt idx="823">
                  <c:v>162</c:v>
                </c:pt>
                <c:pt idx="824">
                  <c:v>149</c:v>
                </c:pt>
                <c:pt idx="825">
                  <c:v>138</c:v>
                </c:pt>
                <c:pt idx="826">
                  <c:v>145</c:v>
                </c:pt>
                <c:pt idx="827">
                  <c:v>159</c:v>
                </c:pt>
                <c:pt idx="828">
                  <c:v>179</c:v>
                </c:pt>
                <c:pt idx="829">
                  <c:v>172</c:v>
                </c:pt>
                <c:pt idx="830">
                  <c:v>201</c:v>
                </c:pt>
                <c:pt idx="831">
                  <c:v>172</c:v>
                </c:pt>
                <c:pt idx="832">
                  <c:v>187</c:v>
                </c:pt>
                <c:pt idx="833">
                  <c:v>171</c:v>
                </c:pt>
                <c:pt idx="834">
                  <c:v>210</c:v>
                </c:pt>
                <c:pt idx="835">
                  <c:v>187</c:v>
                </c:pt>
                <c:pt idx="836">
                  <c:v>199</c:v>
                </c:pt>
                <c:pt idx="837">
                  <c:v>186</c:v>
                </c:pt>
                <c:pt idx="838">
                  <c:v>199</c:v>
                </c:pt>
                <c:pt idx="839">
                  <c:v>181</c:v>
                </c:pt>
                <c:pt idx="840">
                  <c:v>167</c:v>
                </c:pt>
                <c:pt idx="841">
                  <c:v>151</c:v>
                </c:pt>
                <c:pt idx="842">
                  <c:v>160</c:v>
                </c:pt>
                <c:pt idx="843">
                  <c:v>141</c:v>
                </c:pt>
                <c:pt idx="844">
                  <c:v>172</c:v>
                </c:pt>
                <c:pt idx="845">
                  <c:v>123</c:v>
                </c:pt>
                <c:pt idx="846">
                  <c:v>121</c:v>
                </c:pt>
                <c:pt idx="847">
                  <c:v>132</c:v>
                </c:pt>
                <c:pt idx="848">
                  <c:v>121</c:v>
                </c:pt>
                <c:pt idx="849">
                  <c:v>121</c:v>
                </c:pt>
                <c:pt idx="850">
                  <c:v>119</c:v>
                </c:pt>
                <c:pt idx="851">
                  <c:v>104</c:v>
                </c:pt>
                <c:pt idx="852">
                  <c:v>108</c:v>
                </c:pt>
                <c:pt idx="853">
                  <c:v>107</c:v>
                </c:pt>
                <c:pt idx="854">
                  <c:v>99</c:v>
                </c:pt>
                <c:pt idx="855">
                  <c:v>109</c:v>
                </c:pt>
                <c:pt idx="856">
                  <c:v>101</c:v>
                </c:pt>
                <c:pt idx="857">
                  <c:v>84</c:v>
                </c:pt>
                <c:pt idx="858">
                  <c:v>109</c:v>
                </c:pt>
                <c:pt idx="859">
                  <c:v>97</c:v>
                </c:pt>
                <c:pt idx="860">
                  <c:v>101</c:v>
                </c:pt>
                <c:pt idx="861">
                  <c:v>96</c:v>
                </c:pt>
                <c:pt idx="862">
                  <c:v>118</c:v>
                </c:pt>
                <c:pt idx="863">
                  <c:v>101</c:v>
                </c:pt>
                <c:pt idx="864">
                  <c:v>116</c:v>
                </c:pt>
                <c:pt idx="865">
                  <c:v>113</c:v>
                </c:pt>
                <c:pt idx="866">
                  <c:v>88</c:v>
                </c:pt>
                <c:pt idx="867">
                  <c:v>104</c:v>
                </c:pt>
                <c:pt idx="868">
                  <c:v>111</c:v>
                </c:pt>
                <c:pt idx="869">
                  <c:v>101</c:v>
                </c:pt>
                <c:pt idx="870">
                  <c:v>94</c:v>
                </c:pt>
                <c:pt idx="871">
                  <c:v>86</c:v>
                </c:pt>
                <c:pt idx="872">
                  <c:v>100</c:v>
                </c:pt>
                <c:pt idx="873">
                  <c:v>86</c:v>
                </c:pt>
                <c:pt idx="874">
                  <c:v>97</c:v>
                </c:pt>
                <c:pt idx="875">
                  <c:v>95</c:v>
                </c:pt>
                <c:pt idx="876">
                  <c:v>102</c:v>
                </c:pt>
                <c:pt idx="877">
                  <c:v>85</c:v>
                </c:pt>
                <c:pt idx="878">
                  <c:v>107</c:v>
                </c:pt>
                <c:pt idx="879">
                  <c:v>103</c:v>
                </c:pt>
                <c:pt idx="880">
                  <c:v>95</c:v>
                </c:pt>
                <c:pt idx="881">
                  <c:v>93</c:v>
                </c:pt>
                <c:pt idx="882">
                  <c:v>91</c:v>
                </c:pt>
                <c:pt idx="883">
                  <c:v>80</c:v>
                </c:pt>
                <c:pt idx="884">
                  <c:v>100</c:v>
                </c:pt>
                <c:pt idx="885">
                  <c:v>83</c:v>
                </c:pt>
                <c:pt idx="886">
                  <c:v>90</c:v>
                </c:pt>
                <c:pt idx="887">
                  <c:v>91</c:v>
                </c:pt>
                <c:pt idx="888">
                  <c:v>80</c:v>
                </c:pt>
                <c:pt idx="889">
                  <c:v>87</c:v>
                </c:pt>
                <c:pt idx="890">
                  <c:v>97</c:v>
                </c:pt>
                <c:pt idx="891">
                  <c:v>101</c:v>
                </c:pt>
                <c:pt idx="892">
                  <c:v>95</c:v>
                </c:pt>
                <c:pt idx="893">
                  <c:v>90</c:v>
                </c:pt>
                <c:pt idx="894">
                  <c:v>98</c:v>
                </c:pt>
                <c:pt idx="895">
                  <c:v>90</c:v>
                </c:pt>
                <c:pt idx="896">
                  <c:v>93</c:v>
                </c:pt>
                <c:pt idx="897">
                  <c:v>90</c:v>
                </c:pt>
                <c:pt idx="898">
                  <c:v>107</c:v>
                </c:pt>
                <c:pt idx="899">
                  <c:v>103</c:v>
                </c:pt>
                <c:pt idx="900">
                  <c:v>90</c:v>
                </c:pt>
                <c:pt idx="901">
                  <c:v>93</c:v>
                </c:pt>
                <c:pt idx="902">
                  <c:v>104</c:v>
                </c:pt>
                <c:pt idx="903">
                  <c:v>89</c:v>
                </c:pt>
                <c:pt idx="904">
                  <c:v>80</c:v>
                </c:pt>
                <c:pt idx="905">
                  <c:v>89</c:v>
                </c:pt>
                <c:pt idx="906">
                  <c:v>92</c:v>
                </c:pt>
                <c:pt idx="907">
                  <c:v>92</c:v>
                </c:pt>
                <c:pt idx="908">
                  <c:v>93</c:v>
                </c:pt>
                <c:pt idx="909">
                  <c:v>106</c:v>
                </c:pt>
                <c:pt idx="910">
                  <c:v>82</c:v>
                </c:pt>
                <c:pt idx="911">
                  <c:v>107</c:v>
                </c:pt>
                <c:pt idx="912">
                  <c:v>91</c:v>
                </c:pt>
                <c:pt idx="913">
                  <c:v>97</c:v>
                </c:pt>
                <c:pt idx="914">
                  <c:v>110</c:v>
                </c:pt>
                <c:pt idx="915">
                  <c:v>105</c:v>
                </c:pt>
                <c:pt idx="916">
                  <c:v>103</c:v>
                </c:pt>
                <c:pt idx="917">
                  <c:v>103</c:v>
                </c:pt>
                <c:pt idx="918">
                  <c:v>106</c:v>
                </c:pt>
                <c:pt idx="919">
                  <c:v>110</c:v>
                </c:pt>
                <c:pt idx="920">
                  <c:v>101</c:v>
                </c:pt>
                <c:pt idx="921">
                  <c:v>106</c:v>
                </c:pt>
                <c:pt idx="922">
                  <c:v>102</c:v>
                </c:pt>
                <c:pt idx="923">
                  <c:v>82</c:v>
                </c:pt>
                <c:pt idx="924">
                  <c:v>103</c:v>
                </c:pt>
                <c:pt idx="925">
                  <c:v>103</c:v>
                </c:pt>
                <c:pt idx="926">
                  <c:v>109</c:v>
                </c:pt>
                <c:pt idx="927">
                  <c:v>100</c:v>
                </c:pt>
                <c:pt idx="928">
                  <c:v>99</c:v>
                </c:pt>
                <c:pt idx="929">
                  <c:v>98</c:v>
                </c:pt>
                <c:pt idx="930">
                  <c:v>113</c:v>
                </c:pt>
                <c:pt idx="931">
                  <c:v>90</c:v>
                </c:pt>
                <c:pt idx="932">
                  <c:v>113</c:v>
                </c:pt>
                <c:pt idx="933">
                  <c:v>94</c:v>
                </c:pt>
                <c:pt idx="934">
                  <c:v>100</c:v>
                </c:pt>
                <c:pt idx="935">
                  <c:v>94</c:v>
                </c:pt>
                <c:pt idx="936">
                  <c:v>82</c:v>
                </c:pt>
                <c:pt idx="937">
                  <c:v>104</c:v>
                </c:pt>
                <c:pt idx="938">
                  <c:v>83</c:v>
                </c:pt>
                <c:pt idx="939">
                  <c:v>91</c:v>
                </c:pt>
                <c:pt idx="940">
                  <c:v>77</c:v>
                </c:pt>
                <c:pt idx="941">
                  <c:v>100</c:v>
                </c:pt>
                <c:pt idx="942">
                  <c:v>87</c:v>
                </c:pt>
                <c:pt idx="943">
                  <c:v>94</c:v>
                </c:pt>
                <c:pt idx="944">
                  <c:v>80</c:v>
                </c:pt>
                <c:pt idx="945">
                  <c:v>104</c:v>
                </c:pt>
                <c:pt idx="946">
                  <c:v>81</c:v>
                </c:pt>
                <c:pt idx="947">
                  <c:v>79</c:v>
                </c:pt>
                <c:pt idx="948">
                  <c:v>92</c:v>
                </c:pt>
                <c:pt idx="949">
                  <c:v>91</c:v>
                </c:pt>
                <c:pt idx="950">
                  <c:v>63</c:v>
                </c:pt>
                <c:pt idx="951">
                  <c:v>96</c:v>
                </c:pt>
                <c:pt idx="952">
                  <c:v>88</c:v>
                </c:pt>
                <c:pt idx="953">
                  <c:v>64</c:v>
                </c:pt>
                <c:pt idx="954">
                  <c:v>84</c:v>
                </c:pt>
                <c:pt idx="955">
                  <c:v>79</c:v>
                </c:pt>
                <c:pt idx="956">
                  <c:v>78</c:v>
                </c:pt>
                <c:pt idx="957">
                  <c:v>85</c:v>
                </c:pt>
                <c:pt idx="958">
                  <c:v>96</c:v>
                </c:pt>
                <c:pt idx="959">
                  <c:v>96</c:v>
                </c:pt>
                <c:pt idx="960">
                  <c:v>85</c:v>
                </c:pt>
                <c:pt idx="961">
                  <c:v>97</c:v>
                </c:pt>
                <c:pt idx="962">
                  <c:v>85</c:v>
                </c:pt>
                <c:pt idx="963">
                  <c:v>108</c:v>
                </c:pt>
                <c:pt idx="964">
                  <c:v>89</c:v>
                </c:pt>
                <c:pt idx="965">
                  <c:v>77</c:v>
                </c:pt>
                <c:pt idx="966">
                  <c:v>97</c:v>
                </c:pt>
                <c:pt idx="967">
                  <c:v>84</c:v>
                </c:pt>
                <c:pt idx="968">
                  <c:v>106</c:v>
                </c:pt>
                <c:pt idx="969">
                  <c:v>92</c:v>
                </c:pt>
                <c:pt idx="970">
                  <c:v>89</c:v>
                </c:pt>
                <c:pt idx="971">
                  <c:v>84</c:v>
                </c:pt>
                <c:pt idx="972">
                  <c:v>97</c:v>
                </c:pt>
                <c:pt idx="973">
                  <c:v>97</c:v>
                </c:pt>
                <c:pt idx="974">
                  <c:v>102</c:v>
                </c:pt>
                <c:pt idx="975">
                  <c:v>102</c:v>
                </c:pt>
                <c:pt idx="976">
                  <c:v>97</c:v>
                </c:pt>
                <c:pt idx="977">
                  <c:v>90</c:v>
                </c:pt>
                <c:pt idx="978">
                  <c:v>96</c:v>
                </c:pt>
                <c:pt idx="979">
                  <c:v>68</c:v>
                </c:pt>
                <c:pt idx="980">
                  <c:v>88</c:v>
                </c:pt>
                <c:pt idx="981">
                  <c:v>82</c:v>
                </c:pt>
                <c:pt idx="982">
                  <c:v>96</c:v>
                </c:pt>
                <c:pt idx="983">
                  <c:v>99</c:v>
                </c:pt>
                <c:pt idx="984">
                  <c:v>92</c:v>
                </c:pt>
                <c:pt idx="985">
                  <c:v>90</c:v>
                </c:pt>
                <c:pt idx="986">
                  <c:v>78</c:v>
                </c:pt>
                <c:pt idx="987">
                  <c:v>85</c:v>
                </c:pt>
                <c:pt idx="988">
                  <c:v>86</c:v>
                </c:pt>
                <c:pt idx="989">
                  <c:v>89</c:v>
                </c:pt>
                <c:pt idx="990">
                  <c:v>88</c:v>
                </c:pt>
                <c:pt idx="991">
                  <c:v>76</c:v>
                </c:pt>
                <c:pt idx="992">
                  <c:v>100</c:v>
                </c:pt>
                <c:pt idx="993">
                  <c:v>102</c:v>
                </c:pt>
                <c:pt idx="994">
                  <c:v>77</c:v>
                </c:pt>
                <c:pt idx="995">
                  <c:v>83</c:v>
                </c:pt>
                <c:pt idx="996">
                  <c:v>84</c:v>
                </c:pt>
                <c:pt idx="997">
                  <c:v>85</c:v>
                </c:pt>
                <c:pt idx="998">
                  <c:v>108</c:v>
                </c:pt>
                <c:pt idx="999">
                  <c:v>96</c:v>
                </c:pt>
                <c:pt idx="1000">
                  <c:v>76</c:v>
                </c:pt>
                <c:pt idx="1001">
                  <c:v>93</c:v>
                </c:pt>
                <c:pt idx="1002">
                  <c:v>75</c:v>
                </c:pt>
                <c:pt idx="1003">
                  <c:v>90</c:v>
                </c:pt>
                <c:pt idx="1004">
                  <c:v>85</c:v>
                </c:pt>
                <c:pt idx="1005">
                  <c:v>69</c:v>
                </c:pt>
                <c:pt idx="1006">
                  <c:v>87</c:v>
                </c:pt>
                <c:pt idx="1007">
                  <c:v>112</c:v>
                </c:pt>
                <c:pt idx="1008">
                  <c:v>60</c:v>
                </c:pt>
                <c:pt idx="1009">
                  <c:v>73</c:v>
                </c:pt>
                <c:pt idx="1010">
                  <c:v>92</c:v>
                </c:pt>
                <c:pt idx="1011">
                  <c:v>77</c:v>
                </c:pt>
                <c:pt idx="1012">
                  <c:v>83</c:v>
                </c:pt>
                <c:pt idx="1013">
                  <c:v>93</c:v>
                </c:pt>
                <c:pt idx="1014">
                  <c:v>100</c:v>
                </c:pt>
                <c:pt idx="1015">
                  <c:v>72</c:v>
                </c:pt>
                <c:pt idx="1016">
                  <c:v>84</c:v>
                </c:pt>
                <c:pt idx="1017">
                  <c:v>69</c:v>
                </c:pt>
                <c:pt idx="1018">
                  <c:v>83</c:v>
                </c:pt>
                <c:pt idx="1019">
                  <c:v>87</c:v>
                </c:pt>
                <c:pt idx="1020">
                  <c:v>119</c:v>
                </c:pt>
                <c:pt idx="1021">
                  <c:v>98</c:v>
                </c:pt>
                <c:pt idx="1022">
                  <c:v>102</c:v>
                </c:pt>
                <c:pt idx="1023">
                  <c:v>79</c:v>
                </c:pt>
                <c:pt idx="1024">
                  <c:v>84</c:v>
                </c:pt>
                <c:pt idx="1025">
                  <c:v>112</c:v>
                </c:pt>
                <c:pt idx="1026">
                  <c:v>97</c:v>
                </c:pt>
                <c:pt idx="1027">
                  <c:v>104</c:v>
                </c:pt>
                <c:pt idx="1028">
                  <c:v>105</c:v>
                </c:pt>
                <c:pt idx="1029">
                  <c:v>129</c:v>
                </c:pt>
                <c:pt idx="1030">
                  <c:v>117</c:v>
                </c:pt>
                <c:pt idx="1031">
                  <c:v>169</c:v>
                </c:pt>
                <c:pt idx="1032">
                  <c:v>147</c:v>
                </c:pt>
                <c:pt idx="1033">
                  <c:v>170</c:v>
                </c:pt>
                <c:pt idx="1034">
                  <c:v>198</c:v>
                </c:pt>
                <c:pt idx="1035">
                  <c:v>245</c:v>
                </c:pt>
                <c:pt idx="1036">
                  <c:v>248</c:v>
                </c:pt>
                <c:pt idx="1037">
                  <c:v>296</c:v>
                </c:pt>
                <c:pt idx="1038">
                  <c:v>353</c:v>
                </c:pt>
                <c:pt idx="1039">
                  <c:v>355</c:v>
                </c:pt>
                <c:pt idx="1040">
                  <c:v>427</c:v>
                </c:pt>
                <c:pt idx="1041">
                  <c:v>435</c:v>
                </c:pt>
                <c:pt idx="1042">
                  <c:v>498</c:v>
                </c:pt>
                <c:pt idx="1043">
                  <c:v>543</c:v>
                </c:pt>
                <c:pt idx="1044">
                  <c:v>530</c:v>
                </c:pt>
                <c:pt idx="1045">
                  <c:v>581</c:v>
                </c:pt>
                <c:pt idx="1046">
                  <c:v>542</c:v>
                </c:pt>
                <c:pt idx="1047">
                  <c:v>550</c:v>
                </c:pt>
                <c:pt idx="1048">
                  <c:v>620</c:v>
                </c:pt>
                <c:pt idx="1049">
                  <c:v>607</c:v>
                </c:pt>
                <c:pt idx="1050">
                  <c:v>586</c:v>
                </c:pt>
                <c:pt idx="1051">
                  <c:v>547</c:v>
                </c:pt>
                <c:pt idx="1052">
                  <c:v>559</c:v>
                </c:pt>
                <c:pt idx="1053">
                  <c:v>488</c:v>
                </c:pt>
                <c:pt idx="1054">
                  <c:v>492</c:v>
                </c:pt>
                <c:pt idx="1055">
                  <c:v>430</c:v>
                </c:pt>
                <c:pt idx="1056">
                  <c:v>346</c:v>
                </c:pt>
                <c:pt idx="1057">
                  <c:v>313</c:v>
                </c:pt>
                <c:pt idx="1058">
                  <c:v>300</c:v>
                </c:pt>
                <c:pt idx="1059">
                  <c:v>252</c:v>
                </c:pt>
                <c:pt idx="1060">
                  <c:v>208</c:v>
                </c:pt>
                <c:pt idx="1061">
                  <c:v>230</c:v>
                </c:pt>
                <c:pt idx="1062">
                  <c:v>190</c:v>
                </c:pt>
                <c:pt idx="1063">
                  <c:v>155</c:v>
                </c:pt>
                <c:pt idx="1064">
                  <c:v>168</c:v>
                </c:pt>
                <c:pt idx="1065">
                  <c:v>139</c:v>
                </c:pt>
                <c:pt idx="1066">
                  <c:v>140</c:v>
                </c:pt>
                <c:pt idx="1067">
                  <c:v>132</c:v>
                </c:pt>
                <c:pt idx="1068">
                  <c:v>112</c:v>
                </c:pt>
                <c:pt idx="1069">
                  <c:v>128</c:v>
                </c:pt>
                <c:pt idx="1070">
                  <c:v>101</c:v>
                </c:pt>
                <c:pt idx="1071">
                  <c:v>86</c:v>
                </c:pt>
                <c:pt idx="1072">
                  <c:v>126</c:v>
                </c:pt>
                <c:pt idx="1073">
                  <c:v>111</c:v>
                </c:pt>
                <c:pt idx="1074">
                  <c:v>116</c:v>
                </c:pt>
                <c:pt idx="1075">
                  <c:v>97</c:v>
                </c:pt>
                <c:pt idx="1076">
                  <c:v>90</c:v>
                </c:pt>
                <c:pt idx="1077">
                  <c:v>92</c:v>
                </c:pt>
                <c:pt idx="1078">
                  <c:v>115</c:v>
                </c:pt>
                <c:pt idx="1079">
                  <c:v>118</c:v>
                </c:pt>
                <c:pt idx="1080">
                  <c:v>93</c:v>
                </c:pt>
                <c:pt idx="1081">
                  <c:v>113</c:v>
                </c:pt>
                <c:pt idx="1082">
                  <c:v>105</c:v>
                </c:pt>
                <c:pt idx="1083">
                  <c:v>103</c:v>
                </c:pt>
                <c:pt idx="1084">
                  <c:v>115</c:v>
                </c:pt>
                <c:pt idx="1085">
                  <c:v>101</c:v>
                </c:pt>
                <c:pt idx="1086">
                  <c:v>120</c:v>
                </c:pt>
                <c:pt idx="1087">
                  <c:v>119</c:v>
                </c:pt>
                <c:pt idx="1088">
                  <c:v>101</c:v>
                </c:pt>
                <c:pt idx="1089">
                  <c:v>124</c:v>
                </c:pt>
                <c:pt idx="1090">
                  <c:v>120</c:v>
                </c:pt>
                <c:pt idx="1091">
                  <c:v>114</c:v>
                </c:pt>
                <c:pt idx="1092">
                  <c:v>112</c:v>
                </c:pt>
                <c:pt idx="1093">
                  <c:v>110</c:v>
                </c:pt>
                <c:pt idx="1094">
                  <c:v>136</c:v>
                </c:pt>
                <c:pt idx="1095">
                  <c:v>118</c:v>
                </c:pt>
                <c:pt idx="1096">
                  <c:v>118</c:v>
                </c:pt>
                <c:pt idx="1097">
                  <c:v>112</c:v>
                </c:pt>
                <c:pt idx="1098">
                  <c:v>118</c:v>
                </c:pt>
                <c:pt idx="1099">
                  <c:v>114</c:v>
                </c:pt>
                <c:pt idx="1100">
                  <c:v>132</c:v>
                </c:pt>
                <c:pt idx="1101">
                  <c:v>115</c:v>
                </c:pt>
                <c:pt idx="1102">
                  <c:v>111</c:v>
                </c:pt>
                <c:pt idx="1103">
                  <c:v>115</c:v>
                </c:pt>
                <c:pt idx="1104">
                  <c:v>113</c:v>
                </c:pt>
                <c:pt idx="1105">
                  <c:v>101</c:v>
                </c:pt>
                <c:pt idx="1106">
                  <c:v>122</c:v>
                </c:pt>
                <c:pt idx="1107">
                  <c:v>110</c:v>
                </c:pt>
                <c:pt idx="1108">
                  <c:v>113</c:v>
                </c:pt>
                <c:pt idx="1109">
                  <c:v>100</c:v>
                </c:pt>
                <c:pt idx="1110">
                  <c:v>114</c:v>
                </c:pt>
                <c:pt idx="1111">
                  <c:v>86</c:v>
                </c:pt>
                <c:pt idx="1112">
                  <c:v>101</c:v>
                </c:pt>
                <c:pt idx="1113">
                  <c:v>112</c:v>
                </c:pt>
                <c:pt idx="1114">
                  <c:v>91</c:v>
                </c:pt>
                <c:pt idx="1115">
                  <c:v>115</c:v>
                </c:pt>
                <c:pt idx="1116">
                  <c:v>129</c:v>
                </c:pt>
                <c:pt idx="1117">
                  <c:v>99</c:v>
                </c:pt>
                <c:pt idx="1118">
                  <c:v>99</c:v>
                </c:pt>
                <c:pt idx="1119">
                  <c:v>86</c:v>
                </c:pt>
                <c:pt idx="1120">
                  <c:v>87</c:v>
                </c:pt>
                <c:pt idx="1121">
                  <c:v>118</c:v>
                </c:pt>
                <c:pt idx="1122">
                  <c:v>128</c:v>
                </c:pt>
                <c:pt idx="1123">
                  <c:v>114</c:v>
                </c:pt>
                <c:pt idx="1124">
                  <c:v>107</c:v>
                </c:pt>
                <c:pt idx="1125">
                  <c:v>98</c:v>
                </c:pt>
                <c:pt idx="1126">
                  <c:v>106</c:v>
                </c:pt>
                <c:pt idx="1127">
                  <c:v>106</c:v>
                </c:pt>
                <c:pt idx="1128">
                  <c:v>112</c:v>
                </c:pt>
                <c:pt idx="1129">
                  <c:v>113</c:v>
                </c:pt>
                <c:pt idx="1130">
                  <c:v>108</c:v>
                </c:pt>
                <c:pt idx="1131">
                  <c:v>114</c:v>
                </c:pt>
                <c:pt idx="1132">
                  <c:v>82</c:v>
                </c:pt>
                <c:pt idx="1133">
                  <c:v>105</c:v>
                </c:pt>
                <c:pt idx="1134">
                  <c:v>80</c:v>
                </c:pt>
                <c:pt idx="1135">
                  <c:v>104</c:v>
                </c:pt>
                <c:pt idx="1136">
                  <c:v>95</c:v>
                </c:pt>
                <c:pt idx="1137">
                  <c:v>108</c:v>
                </c:pt>
                <c:pt idx="1138">
                  <c:v>95</c:v>
                </c:pt>
                <c:pt idx="1139">
                  <c:v>96</c:v>
                </c:pt>
                <c:pt idx="1140">
                  <c:v>92</c:v>
                </c:pt>
                <c:pt idx="1141">
                  <c:v>105</c:v>
                </c:pt>
                <c:pt idx="1142">
                  <c:v>86</c:v>
                </c:pt>
                <c:pt idx="1143">
                  <c:v>90</c:v>
                </c:pt>
                <c:pt idx="1144">
                  <c:v>108</c:v>
                </c:pt>
                <c:pt idx="1145">
                  <c:v>99</c:v>
                </c:pt>
                <c:pt idx="1146">
                  <c:v>94</c:v>
                </c:pt>
                <c:pt idx="1147">
                  <c:v>105</c:v>
                </c:pt>
                <c:pt idx="1148">
                  <c:v>121</c:v>
                </c:pt>
                <c:pt idx="1149">
                  <c:v>132</c:v>
                </c:pt>
                <c:pt idx="1150">
                  <c:v>128</c:v>
                </c:pt>
                <c:pt idx="1151">
                  <c:v>145</c:v>
                </c:pt>
                <c:pt idx="1152">
                  <c:v>124</c:v>
                </c:pt>
                <c:pt idx="1153">
                  <c:v>148</c:v>
                </c:pt>
                <c:pt idx="1154">
                  <c:v>129</c:v>
                </c:pt>
                <c:pt idx="1155">
                  <c:v>158</c:v>
                </c:pt>
                <c:pt idx="1156">
                  <c:v>170</c:v>
                </c:pt>
                <c:pt idx="1157">
                  <c:v>165</c:v>
                </c:pt>
                <c:pt idx="1158">
                  <c:v>151</c:v>
                </c:pt>
                <c:pt idx="1159">
                  <c:v>162</c:v>
                </c:pt>
                <c:pt idx="1160">
                  <c:v>152</c:v>
                </c:pt>
                <c:pt idx="1161">
                  <c:v>162</c:v>
                </c:pt>
                <c:pt idx="1162">
                  <c:v>152</c:v>
                </c:pt>
                <c:pt idx="1163">
                  <c:v>156</c:v>
                </c:pt>
                <c:pt idx="1164">
                  <c:v>161</c:v>
                </c:pt>
                <c:pt idx="1165">
                  <c:v>151</c:v>
                </c:pt>
                <c:pt idx="1166">
                  <c:v>119</c:v>
                </c:pt>
                <c:pt idx="1167">
                  <c:v>126</c:v>
                </c:pt>
                <c:pt idx="1168">
                  <c:v>125</c:v>
                </c:pt>
                <c:pt idx="1169">
                  <c:v>114</c:v>
                </c:pt>
                <c:pt idx="1170">
                  <c:v>94</c:v>
                </c:pt>
                <c:pt idx="1171">
                  <c:v>92</c:v>
                </c:pt>
                <c:pt idx="1172">
                  <c:v>85</c:v>
                </c:pt>
                <c:pt idx="1173">
                  <c:v>92</c:v>
                </c:pt>
                <c:pt idx="1174">
                  <c:v>92</c:v>
                </c:pt>
                <c:pt idx="1175">
                  <c:v>91</c:v>
                </c:pt>
                <c:pt idx="1176">
                  <c:v>79</c:v>
                </c:pt>
                <c:pt idx="1177">
                  <c:v>86</c:v>
                </c:pt>
                <c:pt idx="1178">
                  <c:v>59</c:v>
                </c:pt>
                <c:pt idx="1179">
                  <c:v>78</c:v>
                </c:pt>
                <c:pt idx="1180">
                  <c:v>70</c:v>
                </c:pt>
                <c:pt idx="1181">
                  <c:v>80</c:v>
                </c:pt>
                <c:pt idx="1182">
                  <c:v>77</c:v>
                </c:pt>
                <c:pt idx="1183">
                  <c:v>83</c:v>
                </c:pt>
                <c:pt idx="1184">
                  <c:v>73</c:v>
                </c:pt>
                <c:pt idx="1185">
                  <c:v>69</c:v>
                </c:pt>
                <c:pt idx="1186">
                  <c:v>70</c:v>
                </c:pt>
                <c:pt idx="1187">
                  <c:v>67</c:v>
                </c:pt>
                <c:pt idx="1188">
                  <c:v>80</c:v>
                </c:pt>
                <c:pt idx="1189">
                  <c:v>76</c:v>
                </c:pt>
                <c:pt idx="1190">
                  <c:v>80</c:v>
                </c:pt>
                <c:pt idx="1191">
                  <c:v>67</c:v>
                </c:pt>
                <c:pt idx="1192">
                  <c:v>75</c:v>
                </c:pt>
                <c:pt idx="1193">
                  <c:v>75</c:v>
                </c:pt>
                <c:pt idx="1194">
                  <c:v>68</c:v>
                </c:pt>
                <c:pt idx="1195">
                  <c:v>65</c:v>
                </c:pt>
                <c:pt idx="1196">
                  <c:v>62</c:v>
                </c:pt>
                <c:pt idx="1197">
                  <c:v>65</c:v>
                </c:pt>
                <c:pt idx="1198">
                  <c:v>72</c:v>
                </c:pt>
                <c:pt idx="1199">
                  <c:v>72</c:v>
                </c:pt>
                <c:pt idx="1200">
                  <c:v>70</c:v>
                </c:pt>
                <c:pt idx="1201">
                  <c:v>58</c:v>
                </c:pt>
                <c:pt idx="1202">
                  <c:v>59</c:v>
                </c:pt>
                <c:pt idx="1203">
                  <c:v>74</c:v>
                </c:pt>
                <c:pt idx="1204">
                  <c:v>73</c:v>
                </c:pt>
                <c:pt idx="1205">
                  <c:v>70</c:v>
                </c:pt>
                <c:pt idx="1206">
                  <c:v>59</c:v>
                </c:pt>
                <c:pt idx="1207">
                  <c:v>71</c:v>
                </c:pt>
                <c:pt idx="1208">
                  <c:v>90</c:v>
                </c:pt>
                <c:pt idx="1209">
                  <c:v>83</c:v>
                </c:pt>
                <c:pt idx="1210">
                  <c:v>61</c:v>
                </c:pt>
                <c:pt idx="1211">
                  <c:v>69</c:v>
                </c:pt>
                <c:pt idx="1212">
                  <c:v>64</c:v>
                </c:pt>
                <c:pt idx="1213">
                  <c:v>65</c:v>
                </c:pt>
                <c:pt idx="1214">
                  <c:v>75</c:v>
                </c:pt>
                <c:pt idx="1215">
                  <c:v>61</c:v>
                </c:pt>
                <c:pt idx="1216">
                  <c:v>62</c:v>
                </c:pt>
                <c:pt idx="1217">
                  <c:v>75</c:v>
                </c:pt>
                <c:pt idx="1218">
                  <c:v>63</c:v>
                </c:pt>
                <c:pt idx="1219">
                  <c:v>65</c:v>
                </c:pt>
                <c:pt idx="1220">
                  <c:v>55</c:v>
                </c:pt>
                <c:pt idx="1221">
                  <c:v>83</c:v>
                </c:pt>
                <c:pt idx="1222">
                  <c:v>72</c:v>
                </c:pt>
                <c:pt idx="1223">
                  <c:v>79</c:v>
                </c:pt>
                <c:pt idx="1224">
                  <c:v>77</c:v>
                </c:pt>
                <c:pt idx="1225">
                  <c:v>56</c:v>
                </c:pt>
                <c:pt idx="1226">
                  <c:v>61</c:v>
                </c:pt>
                <c:pt idx="1227">
                  <c:v>55</c:v>
                </c:pt>
                <c:pt idx="1228">
                  <c:v>62</c:v>
                </c:pt>
                <c:pt idx="1229">
                  <c:v>72</c:v>
                </c:pt>
                <c:pt idx="1230">
                  <c:v>62</c:v>
                </c:pt>
                <c:pt idx="1231">
                  <c:v>81</c:v>
                </c:pt>
                <c:pt idx="1232">
                  <c:v>64</c:v>
                </c:pt>
                <c:pt idx="1233">
                  <c:v>77</c:v>
                </c:pt>
                <c:pt idx="1234">
                  <c:v>60</c:v>
                </c:pt>
                <c:pt idx="1235">
                  <c:v>79</c:v>
                </c:pt>
                <c:pt idx="1236">
                  <c:v>58</c:v>
                </c:pt>
                <c:pt idx="1237">
                  <c:v>64</c:v>
                </c:pt>
                <c:pt idx="1238">
                  <c:v>57</c:v>
                </c:pt>
                <c:pt idx="1239">
                  <c:v>75</c:v>
                </c:pt>
                <c:pt idx="1240">
                  <c:v>66</c:v>
                </c:pt>
                <c:pt idx="1241">
                  <c:v>67</c:v>
                </c:pt>
                <c:pt idx="1242">
                  <c:v>78</c:v>
                </c:pt>
                <c:pt idx="1243">
                  <c:v>58</c:v>
                </c:pt>
                <c:pt idx="1244">
                  <c:v>71</c:v>
                </c:pt>
                <c:pt idx="1245">
                  <c:v>68</c:v>
                </c:pt>
                <c:pt idx="1246">
                  <c:v>73</c:v>
                </c:pt>
                <c:pt idx="1247">
                  <c:v>80</c:v>
                </c:pt>
                <c:pt idx="1248">
                  <c:v>88</c:v>
                </c:pt>
                <c:pt idx="1249">
                  <c:v>75</c:v>
                </c:pt>
                <c:pt idx="1250">
                  <c:v>81</c:v>
                </c:pt>
                <c:pt idx="1251">
                  <c:v>80</c:v>
                </c:pt>
                <c:pt idx="1252">
                  <c:v>68</c:v>
                </c:pt>
                <c:pt idx="1253">
                  <c:v>68</c:v>
                </c:pt>
                <c:pt idx="1254">
                  <c:v>74</c:v>
                </c:pt>
                <c:pt idx="1255">
                  <c:v>87</c:v>
                </c:pt>
                <c:pt idx="1256">
                  <c:v>71</c:v>
                </c:pt>
                <c:pt idx="1257">
                  <c:v>80</c:v>
                </c:pt>
                <c:pt idx="1258">
                  <c:v>68</c:v>
                </c:pt>
                <c:pt idx="1259">
                  <c:v>77</c:v>
                </c:pt>
                <c:pt idx="1260">
                  <c:v>106</c:v>
                </c:pt>
                <c:pt idx="1261">
                  <c:v>79</c:v>
                </c:pt>
                <c:pt idx="1262">
                  <c:v>76</c:v>
                </c:pt>
                <c:pt idx="1263">
                  <c:v>76</c:v>
                </c:pt>
                <c:pt idx="1264">
                  <c:v>69</c:v>
                </c:pt>
                <c:pt idx="1265">
                  <c:v>73</c:v>
                </c:pt>
                <c:pt idx="1266">
                  <c:v>98</c:v>
                </c:pt>
                <c:pt idx="1267">
                  <c:v>78</c:v>
                </c:pt>
                <c:pt idx="1268">
                  <c:v>73</c:v>
                </c:pt>
                <c:pt idx="1269">
                  <c:v>86</c:v>
                </c:pt>
                <c:pt idx="1270">
                  <c:v>76</c:v>
                </c:pt>
                <c:pt idx="1271">
                  <c:v>60</c:v>
                </c:pt>
                <c:pt idx="1272">
                  <c:v>82</c:v>
                </c:pt>
                <c:pt idx="1273">
                  <c:v>62</c:v>
                </c:pt>
                <c:pt idx="1274">
                  <c:v>70</c:v>
                </c:pt>
                <c:pt idx="1275">
                  <c:v>68</c:v>
                </c:pt>
                <c:pt idx="1276">
                  <c:v>58</c:v>
                </c:pt>
                <c:pt idx="1277">
                  <c:v>59</c:v>
                </c:pt>
                <c:pt idx="1278">
                  <c:v>53</c:v>
                </c:pt>
                <c:pt idx="1279">
                  <c:v>63</c:v>
                </c:pt>
                <c:pt idx="1280">
                  <c:v>61</c:v>
                </c:pt>
                <c:pt idx="1281">
                  <c:v>65</c:v>
                </c:pt>
                <c:pt idx="1282">
                  <c:v>59</c:v>
                </c:pt>
                <c:pt idx="1283">
                  <c:v>76</c:v>
                </c:pt>
                <c:pt idx="1284">
                  <c:v>58</c:v>
                </c:pt>
                <c:pt idx="1285">
                  <c:v>52</c:v>
                </c:pt>
                <c:pt idx="1286">
                  <c:v>60</c:v>
                </c:pt>
                <c:pt idx="1287">
                  <c:v>52</c:v>
                </c:pt>
                <c:pt idx="1288">
                  <c:v>67</c:v>
                </c:pt>
                <c:pt idx="1289">
                  <c:v>78</c:v>
                </c:pt>
                <c:pt idx="1290">
                  <c:v>75</c:v>
                </c:pt>
                <c:pt idx="1291">
                  <c:v>73</c:v>
                </c:pt>
                <c:pt idx="1292">
                  <c:v>69</c:v>
                </c:pt>
                <c:pt idx="1293">
                  <c:v>43</c:v>
                </c:pt>
                <c:pt idx="1294">
                  <c:v>66</c:v>
                </c:pt>
                <c:pt idx="1295">
                  <c:v>66</c:v>
                </c:pt>
                <c:pt idx="1296">
                  <c:v>57</c:v>
                </c:pt>
                <c:pt idx="1297">
                  <c:v>68</c:v>
                </c:pt>
                <c:pt idx="1298">
                  <c:v>50</c:v>
                </c:pt>
                <c:pt idx="1299">
                  <c:v>76</c:v>
                </c:pt>
                <c:pt idx="1300">
                  <c:v>47</c:v>
                </c:pt>
                <c:pt idx="1301">
                  <c:v>67</c:v>
                </c:pt>
                <c:pt idx="1302">
                  <c:v>58</c:v>
                </c:pt>
                <c:pt idx="1303">
                  <c:v>58</c:v>
                </c:pt>
                <c:pt idx="1304">
                  <c:v>43</c:v>
                </c:pt>
                <c:pt idx="1305">
                  <c:v>75</c:v>
                </c:pt>
                <c:pt idx="1306">
                  <c:v>65</c:v>
                </c:pt>
                <c:pt idx="1307">
                  <c:v>64</c:v>
                </c:pt>
                <c:pt idx="1308">
                  <c:v>41</c:v>
                </c:pt>
                <c:pt idx="1309">
                  <c:v>69</c:v>
                </c:pt>
                <c:pt idx="1310">
                  <c:v>58</c:v>
                </c:pt>
                <c:pt idx="1311">
                  <c:v>57</c:v>
                </c:pt>
                <c:pt idx="1312">
                  <c:v>64</c:v>
                </c:pt>
                <c:pt idx="1313">
                  <c:v>52</c:v>
                </c:pt>
                <c:pt idx="1314">
                  <c:v>60</c:v>
                </c:pt>
                <c:pt idx="1315">
                  <c:v>56</c:v>
                </c:pt>
                <c:pt idx="1316">
                  <c:v>45</c:v>
                </c:pt>
                <c:pt idx="1317">
                  <c:v>53</c:v>
                </c:pt>
                <c:pt idx="1318">
                  <c:v>46</c:v>
                </c:pt>
                <c:pt idx="1319">
                  <c:v>53</c:v>
                </c:pt>
                <c:pt idx="1320">
                  <c:v>52</c:v>
                </c:pt>
                <c:pt idx="1321">
                  <c:v>58</c:v>
                </c:pt>
                <c:pt idx="1322">
                  <c:v>48</c:v>
                </c:pt>
                <c:pt idx="1323">
                  <c:v>54</c:v>
                </c:pt>
                <c:pt idx="1324">
                  <c:v>54</c:v>
                </c:pt>
                <c:pt idx="1325">
                  <c:v>50</c:v>
                </c:pt>
                <c:pt idx="1326">
                  <c:v>65</c:v>
                </c:pt>
                <c:pt idx="1327">
                  <c:v>48</c:v>
                </c:pt>
                <c:pt idx="1328">
                  <c:v>66</c:v>
                </c:pt>
                <c:pt idx="1329">
                  <c:v>49</c:v>
                </c:pt>
                <c:pt idx="1330">
                  <c:v>61</c:v>
                </c:pt>
                <c:pt idx="1331">
                  <c:v>52</c:v>
                </c:pt>
                <c:pt idx="1332">
                  <c:v>50</c:v>
                </c:pt>
                <c:pt idx="1333">
                  <c:v>50</c:v>
                </c:pt>
                <c:pt idx="1334">
                  <c:v>50</c:v>
                </c:pt>
                <c:pt idx="1335">
                  <c:v>60</c:v>
                </c:pt>
                <c:pt idx="1336">
                  <c:v>41</c:v>
                </c:pt>
                <c:pt idx="1337">
                  <c:v>59</c:v>
                </c:pt>
                <c:pt idx="1338">
                  <c:v>49</c:v>
                </c:pt>
                <c:pt idx="1339">
                  <c:v>49</c:v>
                </c:pt>
                <c:pt idx="1340">
                  <c:v>59</c:v>
                </c:pt>
                <c:pt idx="1341">
                  <c:v>51</c:v>
                </c:pt>
                <c:pt idx="1342">
                  <c:v>61</c:v>
                </c:pt>
                <c:pt idx="1343">
                  <c:v>50</c:v>
                </c:pt>
                <c:pt idx="1344">
                  <c:v>49</c:v>
                </c:pt>
                <c:pt idx="1345">
                  <c:v>74</c:v>
                </c:pt>
                <c:pt idx="1346">
                  <c:v>43</c:v>
                </c:pt>
                <c:pt idx="1347">
                  <c:v>48</c:v>
                </c:pt>
                <c:pt idx="1348">
                  <c:v>57</c:v>
                </c:pt>
                <c:pt idx="1349">
                  <c:v>61</c:v>
                </c:pt>
                <c:pt idx="1350">
                  <c:v>61</c:v>
                </c:pt>
                <c:pt idx="1351">
                  <c:v>51</c:v>
                </c:pt>
                <c:pt idx="1352">
                  <c:v>56</c:v>
                </c:pt>
                <c:pt idx="1353">
                  <c:v>63</c:v>
                </c:pt>
                <c:pt idx="1354">
                  <c:v>34</c:v>
                </c:pt>
                <c:pt idx="1355">
                  <c:v>50</c:v>
                </c:pt>
                <c:pt idx="1356">
                  <c:v>41</c:v>
                </c:pt>
                <c:pt idx="1357">
                  <c:v>46</c:v>
                </c:pt>
                <c:pt idx="1358">
                  <c:v>56</c:v>
                </c:pt>
                <c:pt idx="1359">
                  <c:v>51</c:v>
                </c:pt>
                <c:pt idx="1360">
                  <c:v>64</c:v>
                </c:pt>
                <c:pt idx="1361">
                  <c:v>55</c:v>
                </c:pt>
                <c:pt idx="1362">
                  <c:v>53</c:v>
                </c:pt>
                <c:pt idx="1363">
                  <c:v>41</c:v>
                </c:pt>
                <c:pt idx="1364">
                  <c:v>58</c:v>
                </c:pt>
                <c:pt idx="1365">
                  <c:v>48</c:v>
                </c:pt>
                <c:pt idx="1366">
                  <c:v>49</c:v>
                </c:pt>
                <c:pt idx="1367">
                  <c:v>48</c:v>
                </c:pt>
                <c:pt idx="1368">
                  <c:v>64</c:v>
                </c:pt>
                <c:pt idx="1369">
                  <c:v>59</c:v>
                </c:pt>
                <c:pt idx="1370">
                  <c:v>43</c:v>
                </c:pt>
                <c:pt idx="1371">
                  <c:v>49</c:v>
                </c:pt>
                <c:pt idx="1372">
                  <c:v>35</c:v>
                </c:pt>
                <c:pt idx="1373">
                  <c:v>54</c:v>
                </c:pt>
                <c:pt idx="1374">
                  <c:v>49</c:v>
                </c:pt>
                <c:pt idx="1375">
                  <c:v>41</c:v>
                </c:pt>
                <c:pt idx="1376">
                  <c:v>49</c:v>
                </c:pt>
                <c:pt idx="1377">
                  <c:v>54</c:v>
                </c:pt>
                <c:pt idx="1378">
                  <c:v>56</c:v>
                </c:pt>
                <c:pt idx="1379">
                  <c:v>52</c:v>
                </c:pt>
                <c:pt idx="1380">
                  <c:v>62</c:v>
                </c:pt>
                <c:pt idx="1381">
                  <c:v>47</c:v>
                </c:pt>
                <c:pt idx="1382">
                  <c:v>46</c:v>
                </c:pt>
                <c:pt idx="1383">
                  <c:v>38</c:v>
                </c:pt>
                <c:pt idx="1384">
                  <c:v>43</c:v>
                </c:pt>
                <c:pt idx="1385">
                  <c:v>54</c:v>
                </c:pt>
                <c:pt idx="1386">
                  <c:v>48</c:v>
                </c:pt>
                <c:pt idx="1387">
                  <c:v>49</c:v>
                </c:pt>
                <c:pt idx="1388">
                  <c:v>47</c:v>
                </c:pt>
                <c:pt idx="1389">
                  <c:v>47</c:v>
                </c:pt>
                <c:pt idx="1390">
                  <c:v>50</c:v>
                </c:pt>
                <c:pt idx="1391">
                  <c:v>52</c:v>
                </c:pt>
                <c:pt idx="1392">
                  <c:v>51</c:v>
                </c:pt>
                <c:pt idx="1393">
                  <c:v>65</c:v>
                </c:pt>
                <c:pt idx="1394">
                  <c:v>42</c:v>
                </c:pt>
                <c:pt idx="1395">
                  <c:v>51</c:v>
                </c:pt>
                <c:pt idx="1396">
                  <c:v>63</c:v>
                </c:pt>
                <c:pt idx="1397">
                  <c:v>43</c:v>
                </c:pt>
                <c:pt idx="1398">
                  <c:v>43</c:v>
                </c:pt>
                <c:pt idx="1399">
                  <c:v>50</c:v>
                </c:pt>
                <c:pt idx="1400">
                  <c:v>53</c:v>
                </c:pt>
                <c:pt idx="1401">
                  <c:v>47</c:v>
                </c:pt>
                <c:pt idx="1402">
                  <c:v>55</c:v>
                </c:pt>
                <c:pt idx="1403">
                  <c:v>53</c:v>
                </c:pt>
                <c:pt idx="1404">
                  <c:v>45</c:v>
                </c:pt>
                <c:pt idx="1405">
                  <c:v>48</c:v>
                </c:pt>
                <c:pt idx="1406">
                  <c:v>37</c:v>
                </c:pt>
                <c:pt idx="1407">
                  <c:v>43</c:v>
                </c:pt>
                <c:pt idx="1408">
                  <c:v>50</c:v>
                </c:pt>
                <c:pt idx="1409">
                  <c:v>42</c:v>
                </c:pt>
                <c:pt idx="1410">
                  <c:v>48</c:v>
                </c:pt>
                <c:pt idx="1411">
                  <c:v>54</c:v>
                </c:pt>
                <c:pt idx="1412">
                  <c:v>51</c:v>
                </c:pt>
                <c:pt idx="1413">
                  <c:v>50</c:v>
                </c:pt>
                <c:pt idx="1414">
                  <c:v>49</c:v>
                </c:pt>
                <c:pt idx="1415">
                  <c:v>49</c:v>
                </c:pt>
                <c:pt idx="1416">
                  <c:v>44</c:v>
                </c:pt>
                <c:pt idx="1417">
                  <c:v>51</c:v>
                </c:pt>
                <c:pt idx="1418">
                  <c:v>68</c:v>
                </c:pt>
                <c:pt idx="1419">
                  <c:v>54</c:v>
                </c:pt>
                <c:pt idx="1420">
                  <c:v>46</c:v>
                </c:pt>
                <c:pt idx="1421">
                  <c:v>61</c:v>
                </c:pt>
                <c:pt idx="1422">
                  <c:v>30</c:v>
                </c:pt>
                <c:pt idx="1423">
                  <c:v>35</c:v>
                </c:pt>
                <c:pt idx="1424">
                  <c:v>43</c:v>
                </c:pt>
                <c:pt idx="1425">
                  <c:v>59</c:v>
                </c:pt>
                <c:pt idx="1426">
                  <c:v>51</c:v>
                </c:pt>
                <c:pt idx="1427">
                  <c:v>45</c:v>
                </c:pt>
                <c:pt idx="1428">
                  <c:v>62</c:v>
                </c:pt>
                <c:pt idx="1429">
                  <c:v>54</c:v>
                </c:pt>
                <c:pt idx="1430">
                  <c:v>58</c:v>
                </c:pt>
                <c:pt idx="1431">
                  <c:v>47</c:v>
                </c:pt>
                <c:pt idx="1432">
                  <c:v>52</c:v>
                </c:pt>
                <c:pt idx="1433">
                  <c:v>38</c:v>
                </c:pt>
                <c:pt idx="1434">
                  <c:v>53</c:v>
                </c:pt>
                <c:pt idx="1435">
                  <c:v>51</c:v>
                </c:pt>
                <c:pt idx="1436">
                  <c:v>45</c:v>
                </c:pt>
                <c:pt idx="1437">
                  <c:v>38</c:v>
                </c:pt>
                <c:pt idx="1438">
                  <c:v>41</c:v>
                </c:pt>
                <c:pt idx="1439">
                  <c:v>50</c:v>
                </c:pt>
                <c:pt idx="1440">
                  <c:v>49</c:v>
                </c:pt>
                <c:pt idx="1441">
                  <c:v>49</c:v>
                </c:pt>
                <c:pt idx="1442">
                  <c:v>55</c:v>
                </c:pt>
                <c:pt idx="1443">
                  <c:v>38</c:v>
                </c:pt>
                <c:pt idx="1444">
                  <c:v>41</c:v>
                </c:pt>
                <c:pt idx="1445">
                  <c:v>43</c:v>
                </c:pt>
                <c:pt idx="1446">
                  <c:v>50</c:v>
                </c:pt>
                <c:pt idx="1447">
                  <c:v>46</c:v>
                </c:pt>
                <c:pt idx="1448">
                  <c:v>47</c:v>
                </c:pt>
                <c:pt idx="1449">
                  <c:v>29</c:v>
                </c:pt>
                <c:pt idx="1450">
                  <c:v>48</c:v>
                </c:pt>
                <c:pt idx="1451">
                  <c:v>47</c:v>
                </c:pt>
                <c:pt idx="1452">
                  <c:v>32</c:v>
                </c:pt>
                <c:pt idx="1453">
                  <c:v>49</c:v>
                </c:pt>
                <c:pt idx="1454">
                  <c:v>49</c:v>
                </c:pt>
                <c:pt idx="1455">
                  <c:v>41</c:v>
                </c:pt>
                <c:pt idx="1456">
                  <c:v>47</c:v>
                </c:pt>
                <c:pt idx="1457">
                  <c:v>38</c:v>
                </c:pt>
                <c:pt idx="1458">
                  <c:v>52</c:v>
                </c:pt>
                <c:pt idx="1459">
                  <c:v>40</c:v>
                </c:pt>
                <c:pt idx="1460">
                  <c:v>52</c:v>
                </c:pt>
                <c:pt idx="1461">
                  <c:v>42</c:v>
                </c:pt>
                <c:pt idx="1462">
                  <c:v>30</c:v>
                </c:pt>
                <c:pt idx="1463">
                  <c:v>49</c:v>
                </c:pt>
                <c:pt idx="1464">
                  <c:v>48</c:v>
                </c:pt>
                <c:pt idx="1465">
                  <c:v>45</c:v>
                </c:pt>
                <c:pt idx="1466">
                  <c:v>36</c:v>
                </c:pt>
                <c:pt idx="1467">
                  <c:v>50</c:v>
                </c:pt>
                <c:pt idx="1468">
                  <c:v>40</c:v>
                </c:pt>
                <c:pt idx="1469">
                  <c:v>45</c:v>
                </c:pt>
                <c:pt idx="1470">
                  <c:v>44</c:v>
                </c:pt>
                <c:pt idx="1471">
                  <c:v>50</c:v>
                </c:pt>
                <c:pt idx="1472">
                  <c:v>41</c:v>
                </c:pt>
                <c:pt idx="1473">
                  <c:v>50</c:v>
                </c:pt>
                <c:pt idx="1474">
                  <c:v>44</c:v>
                </c:pt>
                <c:pt idx="1475">
                  <c:v>42</c:v>
                </c:pt>
                <c:pt idx="1476">
                  <c:v>42</c:v>
                </c:pt>
                <c:pt idx="1477">
                  <c:v>49</c:v>
                </c:pt>
                <c:pt idx="1478">
                  <c:v>51</c:v>
                </c:pt>
                <c:pt idx="1479">
                  <c:v>50</c:v>
                </c:pt>
                <c:pt idx="1480">
                  <c:v>50</c:v>
                </c:pt>
                <c:pt idx="1481">
                  <c:v>46</c:v>
                </c:pt>
                <c:pt idx="1482">
                  <c:v>37</c:v>
                </c:pt>
                <c:pt idx="1483">
                  <c:v>50</c:v>
                </c:pt>
                <c:pt idx="1484">
                  <c:v>45</c:v>
                </c:pt>
                <c:pt idx="1485">
                  <c:v>39</c:v>
                </c:pt>
                <c:pt idx="1486">
                  <c:v>31</c:v>
                </c:pt>
                <c:pt idx="1487">
                  <c:v>34</c:v>
                </c:pt>
                <c:pt idx="1488">
                  <c:v>47</c:v>
                </c:pt>
                <c:pt idx="1489">
                  <c:v>52</c:v>
                </c:pt>
                <c:pt idx="1490">
                  <c:v>48</c:v>
                </c:pt>
                <c:pt idx="1491">
                  <c:v>42</c:v>
                </c:pt>
                <c:pt idx="1492">
                  <c:v>53</c:v>
                </c:pt>
                <c:pt idx="1493">
                  <c:v>50</c:v>
                </c:pt>
                <c:pt idx="1494">
                  <c:v>41</c:v>
                </c:pt>
                <c:pt idx="1495">
                  <c:v>52</c:v>
                </c:pt>
                <c:pt idx="1496">
                  <c:v>40</c:v>
                </c:pt>
                <c:pt idx="1497">
                  <c:v>35</c:v>
                </c:pt>
                <c:pt idx="1498">
                  <c:v>54</c:v>
                </c:pt>
                <c:pt idx="1499">
                  <c:v>49</c:v>
                </c:pt>
                <c:pt idx="1500">
                  <c:v>61</c:v>
                </c:pt>
                <c:pt idx="1501">
                  <c:v>45</c:v>
                </c:pt>
                <c:pt idx="1502">
                  <c:v>52</c:v>
                </c:pt>
                <c:pt idx="1503">
                  <c:v>47</c:v>
                </c:pt>
                <c:pt idx="1504">
                  <c:v>37</c:v>
                </c:pt>
                <c:pt idx="1505">
                  <c:v>61</c:v>
                </c:pt>
                <c:pt idx="1506">
                  <c:v>45</c:v>
                </c:pt>
                <c:pt idx="1507">
                  <c:v>42</c:v>
                </c:pt>
                <c:pt idx="1508">
                  <c:v>44</c:v>
                </c:pt>
                <c:pt idx="1509">
                  <c:v>47</c:v>
                </c:pt>
                <c:pt idx="1510">
                  <c:v>40</c:v>
                </c:pt>
                <c:pt idx="1511">
                  <c:v>37</c:v>
                </c:pt>
                <c:pt idx="1512">
                  <c:v>38</c:v>
                </c:pt>
                <c:pt idx="1513">
                  <c:v>38</c:v>
                </c:pt>
                <c:pt idx="1514">
                  <c:v>38</c:v>
                </c:pt>
                <c:pt idx="1515">
                  <c:v>42</c:v>
                </c:pt>
                <c:pt idx="1516">
                  <c:v>45</c:v>
                </c:pt>
                <c:pt idx="1517">
                  <c:v>45</c:v>
                </c:pt>
                <c:pt idx="1518">
                  <c:v>46</c:v>
                </c:pt>
                <c:pt idx="1519">
                  <c:v>40</c:v>
                </c:pt>
                <c:pt idx="1520">
                  <c:v>43</c:v>
                </c:pt>
                <c:pt idx="1521">
                  <c:v>30</c:v>
                </c:pt>
                <c:pt idx="1522">
                  <c:v>37</c:v>
                </c:pt>
                <c:pt idx="1523">
                  <c:v>43</c:v>
                </c:pt>
                <c:pt idx="1524">
                  <c:v>40</c:v>
                </c:pt>
                <c:pt idx="1525">
                  <c:v>41</c:v>
                </c:pt>
                <c:pt idx="1526">
                  <c:v>53</c:v>
                </c:pt>
                <c:pt idx="1527">
                  <c:v>51</c:v>
                </c:pt>
                <c:pt idx="1528">
                  <c:v>36</c:v>
                </c:pt>
                <c:pt idx="1529">
                  <c:v>43</c:v>
                </c:pt>
                <c:pt idx="1530">
                  <c:v>53</c:v>
                </c:pt>
                <c:pt idx="1531">
                  <c:v>42</c:v>
                </c:pt>
                <c:pt idx="1532">
                  <c:v>55</c:v>
                </c:pt>
                <c:pt idx="1533">
                  <c:v>35</c:v>
                </c:pt>
                <c:pt idx="1534">
                  <c:v>45</c:v>
                </c:pt>
                <c:pt idx="1535">
                  <c:v>37</c:v>
                </c:pt>
                <c:pt idx="1536">
                  <c:v>42</c:v>
                </c:pt>
                <c:pt idx="1537">
                  <c:v>34</c:v>
                </c:pt>
                <c:pt idx="1538">
                  <c:v>37</c:v>
                </c:pt>
                <c:pt idx="1539">
                  <c:v>44</c:v>
                </c:pt>
                <c:pt idx="1540">
                  <c:v>29</c:v>
                </c:pt>
                <c:pt idx="1541">
                  <c:v>38</c:v>
                </c:pt>
                <c:pt idx="1542">
                  <c:v>34</c:v>
                </c:pt>
                <c:pt idx="1543">
                  <c:v>41</c:v>
                </c:pt>
                <c:pt idx="1544">
                  <c:v>39</c:v>
                </c:pt>
                <c:pt idx="1545">
                  <c:v>39</c:v>
                </c:pt>
                <c:pt idx="1546">
                  <c:v>38</c:v>
                </c:pt>
                <c:pt idx="1547">
                  <c:v>41</c:v>
                </c:pt>
                <c:pt idx="1548">
                  <c:v>45</c:v>
                </c:pt>
                <c:pt idx="1549">
                  <c:v>36</c:v>
                </c:pt>
                <c:pt idx="1550">
                  <c:v>43</c:v>
                </c:pt>
                <c:pt idx="1551">
                  <c:v>35</c:v>
                </c:pt>
                <c:pt idx="1552">
                  <c:v>42</c:v>
                </c:pt>
                <c:pt idx="1553">
                  <c:v>37</c:v>
                </c:pt>
                <c:pt idx="1554">
                  <c:v>45</c:v>
                </c:pt>
                <c:pt idx="1555">
                  <c:v>43</c:v>
                </c:pt>
                <c:pt idx="1556">
                  <c:v>50</c:v>
                </c:pt>
                <c:pt idx="1557">
                  <c:v>47</c:v>
                </c:pt>
                <c:pt idx="1558">
                  <c:v>26</c:v>
                </c:pt>
                <c:pt idx="1559">
                  <c:v>36</c:v>
                </c:pt>
                <c:pt idx="1560">
                  <c:v>29</c:v>
                </c:pt>
                <c:pt idx="1561">
                  <c:v>37</c:v>
                </c:pt>
                <c:pt idx="1562">
                  <c:v>30</c:v>
                </c:pt>
                <c:pt idx="1563">
                  <c:v>44</c:v>
                </c:pt>
                <c:pt idx="1564">
                  <c:v>48</c:v>
                </c:pt>
                <c:pt idx="1565">
                  <c:v>30</c:v>
                </c:pt>
                <c:pt idx="1566">
                  <c:v>45</c:v>
                </c:pt>
                <c:pt idx="1567">
                  <c:v>29</c:v>
                </c:pt>
                <c:pt idx="1568">
                  <c:v>32</c:v>
                </c:pt>
                <c:pt idx="1569">
                  <c:v>42</c:v>
                </c:pt>
                <c:pt idx="1570">
                  <c:v>50</c:v>
                </c:pt>
                <c:pt idx="1571">
                  <c:v>50</c:v>
                </c:pt>
                <c:pt idx="1572">
                  <c:v>48</c:v>
                </c:pt>
                <c:pt idx="1573">
                  <c:v>40</c:v>
                </c:pt>
                <c:pt idx="1574">
                  <c:v>48</c:v>
                </c:pt>
                <c:pt idx="1575">
                  <c:v>40</c:v>
                </c:pt>
                <c:pt idx="1576">
                  <c:v>31</c:v>
                </c:pt>
                <c:pt idx="1577">
                  <c:v>44</c:v>
                </c:pt>
                <c:pt idx="1578">
                  <c:v>42</c:v>
                </c:pt>
                <c:pt idx="1579">
                  <c:v>31</c:v>
                </c:pt>
                <c:pt idx="1580">
                  <c:v>33</c:v>
                </c:pt>
                <c:pt idx="1581">
                  <c:v>46</c:v>
                </c:pt>
                <c:pt idx="1582">
                  <c:v>41</c:v>
                </c:pt>
                <c:pt idx="1583">
                  <c:v>36</c:v>
                </c:pt>
                <c:pt idx="1584">
                  <c:v>36</c:v>
                </c:pt>
                <c:pt idx="1585">
                  <c:v>36</c:v>
                </c:pt>
                <c:pt idx="1586">
                  <c:v>36</c:v>
                </c:pt>
                <c:pt idx="1587">
                  <c:v>41</c:v>
                </c:pt>
                <c:pt idx="1588">
                  <c:v>38</c:v>
                </c:pt>
                <c:pt idx="1589">
                  <c:v>30</c:v>
                </c:pt>
                <c:pt idx="1590">
                  <c:v>22</c:v>
                </c:pt>
                <c:pt idx="1591">
                  <c:v>30</c:v>
                </c:pt>
                <c:pt idx="1592">
                  <c:v>32</c:v>
                </c:pt>
                <c:pt idx="1593">
                  <c:v>28</c:v>
                </c:pt>
                <c:pt idx="1594">
                  <c:v>47</c:v>
                </c:pt>
                <c:pt idx="1595">
                  <c:v>33</c:v>
                </c:pt>
                <c:pt idx="1596">
                  <c:v>39</c:v>
                </c:pt>
                <c:pt idx="1597">
                  <c:v>31</c:v>
                </c:pt>
                <c:pt idx="1598">
                  <c:v>38</c:v>
                </c:pt>
                <c:pt idx="1599">
                  <c:v>41</c:v>
                </c:pt>
                <c:pt idx="1600">
                  <c:v>38</c:v>
                </c:pt>
                <c:pt idx="1601">
                  <c:v>36</c:v>
                </c:pt>
                <c:pt idx="1602">
                  <c:v>41</c:v>
                </c:pt>
                <c:pt idx="1603">
                  <c:v>39</c:v>
                </c:pt>
                <c:pt idx="1604">
                  <c:v>37</c:v>
                </c:pt>
                <c:pt idx="1605">
                  <c:v>45</c:v>
                </c:pt>
                <c:pt idx="1606">
                  <c:v>40</c:v>
                </c:pt>
                <c:pt idx="1607">
                  <c:v>41</c:v>
                </c:pt>
                <c:pt idx="1608">
                  <c:v>48</c:v>
                </c:pt>
                <c:pt idx="1609">
                  <c:v>41</c:v>
                </c:pt>
                <c:pt idx="1610">
                  <c:v>34</c:v>
                </c:pt>
                <c:pt idx="1611">
                  <c:v>44</c:v>
                </c:pt>
                <c:pt idx="1612">
                  <c:v>37</c:v>
                </c:pt>
                <c:pt idx="1613">
                  <c:v>37</c:v>
                </c:pt>
                <c:pt idx="1614">
                  <c:v>39</c:v>
                </c:pt>
                <c:pt idx="1615">
                  <c:v>28</c:v>
                </c:pt>
                <c:pt idx="1616">
                  <c:v>44</c:v>
                </c:pt>
                <c:pt idx="1617">
                  <c:v>29</c:v>
                </c:pt>
                <c:pt idx="1618">
                  <c:v>49</c:v>
                </c:pt>
                <c:pt idx="1619">
                  <c:v>38</c:v>
                </c:pt>
                <c:pt idx="1620">
                  <c:v>42</c:v>
                </c:pt>
                <c:pt idx="1621">
                  <c:v>41</c:v>
                </c:pt>
                <c:pt idx="1622">
                  <c:v>29</c:v>
                </c:pt>
                <c:pt idx="1623">
                  <c:v>51</c:v>
                </c:pt>
                <c:pt idx="1624">
                  <c:v>33</c:v>
                </c:pt>
                <c:pt idx="1625">
                  <c:v>37</c:v>
                </c:pt>
                <c:pt idx="1626">
                  <c:v>37</c:v>
                </c:pt>
                <c:pt idx="1627">
                  <c:v>35</c:v>
                </c:pt>
                <c:pt idx="1628">
                  <c:v>32</c:v>
                </c:pt>
                <c:pt idx="1629">
                  <c:v>29</c:v>
                </c:pt>
                <c:pt idx="1630">
                  <c:v>38</c:v>
                </c:pt>
                <c:pt idx="1631">
                  <c:v>43</c:v>
                </c:pt>
                <c:pt idx="1632">
                  <c:v>32</c:v>
                </c:pt>
                <c:pt idx="1633">
                  <c:v>41</c:v>
                </c:pt>
                <c:pt idx="1634">
                  <c:v>37</c:v>
                </c:pt>
                <c:pt idx="1635">
                  <c:v>29</c:v>
                </c:pt>
                <c:pt idx="1636">
                  <c:v>27</c:v>
                </c:pt>
                <c:pt idx="1637">
                  <c:v>34</c:v>
                </c:pt>
                <c:pt idx="1638">
                  <c:v>31</c:v>
                </c:pt>
                <c:pt idx="1639">
                  <c:v>27</c:v>
                </c:pt>
                <c:pt idx="1640">
                  <c:v>33</c:v>
                </c:pt>
                <c:pt idx="1641">
                  <c:v>36</c:v>
                </c:pt>
                <c:pt idx="1642">
                  <c:v>34</c:v>
                </c:pt>
                <c:pt idx="1643">
                  <c:v>34</c:v>
                </c:pt>
                <c:pt idx="1644">
                  <c:v>35</c:v>
                </c:pt>
                <c:pt idx="1645">
                  <c:v>41</c:v>
                </c:pt>
                <c:pt idx="1646">
                  <c:v>25</c:v>
                </c:pt>
                <c:pt idx="1647">
                  <c:v>33</c:v>
                </c:pt>
                <c:pt idx="1648">
                  <c:v>44</c:v>
                </c:pt>
                <c:pt idx="1649">
                  <c:v>39</c:v>
                </c:pt>
                <c:pt idx="1650">
                  <c:v>25</c:v>
                </c:pt>
                <c:pt idx="1651">
                  <c:v>42</c:v>
                </c:pt>
                <c:pt idx="1652">
                  <c:v>37</c:v>
                </c:pt>
                <c:pt idx="1653">
                  <c:v>30</c:v>
                </c:pt>
                <c:pt idx="1654">
                  <c:v>36</c:v>
                </c:pt>
                <c:pt idx="1655">
                  <c:v>38</c:v>
                </c:pt>
                <c:pt idx="1656">
                  <c:v>33</c:v>
                </c:pt>
                <c:pt idx="1657">
                  <c:v>34</c:v>
                </c:pt>
                <c:pt idx="1658">
                  <c:v>30</c:v>
                </c:pt>
                <c:pt idx="1659">
                  <c:v>38</c:v>
                </c:pt>
                <c:pt idx="1660">
                  <c:v>24</c:v>
                </c:pt>
                <c:pt idx="1661">
                  <c:v>33</c:v>
                </c:pt>
                <c:pt idx="1662">
                  <c:v>30</c:v>
                </c:pt>
                <c:pt idx="1663">
                  <c:v>32</c:v>
                </c:pt>
                <c:pt idx="1664">
                  <c:v>27</c:v>
                </c:pt>
                <c:pt idx="1665">
                  <c:v>31</c:v>
                </c:pt>
                <c:pt idx="1666">
                  <c:v>34</c:v>
                </c:pt>
                <c:pt idx="1667">
                  <c:v>40</c:v>
                </c:pt>
                <c:pt idx="1668">
                  <c:v>32</c:v>
                </c:pt>
                <c:pt idx="1669">
                  <c:v>31</c:v>
                </c:pt>
                <c:pt idx="1670">
                  <c:v>27</c:v>
                </c:pt>
                <c:pt idx="1671">
                  <c:v>34</c:v>
                </c:pt>
                <c:pt idx="1672">
                  <c:v>39</c:v>
                </c:pt>
                <c:pt idx="1673">
                  <c:v>38</c:v>
                </c:pt>
                <c:pt idx="1674">
                  <c:v>33</c:v>
                </c:pt>
                <c:pt idx="1675">
                  <c:v>44</c:v>
                </c:pt>
                <c:pt idx="1676">
                  <c:v>33</c:v>
                </c:pt>
                <c:pt idx="1677">
                  <c:v>27</c:v>
                </c:pt>
                <c:pt idx="1678">
                  <c:v>28</c:v>
                </c:pt>
                <c:pt idx="1679">
                  <c:v>29</c:v>
                </c:pt>
                <c:pt idx="1680">
                  <c:v>38</c:v>
                </c:pt>
                <c:pt idx="1681">
                  <c:v>46</c:v>
                </c:pt>
                <c:pt idx="1682">
                  <c:v>31</c:v>
                </c:pt>
                <c:pt idx="1683">
                  <c:v>24</c:v>
                </c:pt>
                <c:pt idx="1684">
                  <c:v>29</c:v>
                </c:pt>
                <c:pt idx="1685">
                  <c:v>24</c:v>
                </c:pt>
                <c:pt idx="1686">
                  <c:v>37</c:v>
                </c:pt>
                <c:pt idx="1687">
                  <c:v>39</c:v>
                </c:pt>
                <c:pt idx="1688">
                  <c:v>33</c:v>
                </c:pt>
                <c:pt idx="1689">
                  <c:v>34</c:v>
                </c:pt>
                <c:pt idx="1690">
                  <c:v>43</c:v>
                </c:pt>
                <c:pt idx="1691">
                  <c:v>40</c:v>
                </c:pt>
                <c:pt idx="1692">
                  <c:v>34</c:v>
                </c:pt>
                <c:pt idx="1693">
                  <c:v>30</c:v>
                </c:pt>
                <c:pt idx="1694">
                  <c:v>34</c:v>
                </c:pt>
                <c:pt idx="1695">
                  <c:v>38</c:v>
                </c:pt>
                <c:pt idx="1696">
                  <c:v>25</c:v>
                </c:pt>
                <c:pt idx="1697">
                  <c:v>38</c:v>
                </c:pt>
                <c:pt idx="1698">
                  <c:v>30</c:v>
                </c:pt>
                <c:pt idx="1699">
                  <c:v>40</c:v>
                </c:pt>
                <c:pt idx="1700">
                  <c:v>40</c:v>
                </c:pt>
                <c:pt idx="1701">
                  <c:v>27</c:v>
                </c:pt>
                <c:pt idx="1702">
                  <c:v>31</c:v>
                </c:pt>
                <c:pt idx="1703">
                  <c:v>24</c:v>
                </c:pt>
                <c:pt idx="1704">
                  <c:v>38</c:v>
                </c:pt>
                <c:pt idx="1705">
                  <c:v>39</c:v>
                </c:pt>
                <c:pt idx="1706">
                  <c:v>27</c:v>
                </c:pt>
                <c:pt idx="1707">
                  <c:v>31</c:v>
                </c:pt>
                <c:pt idx="1708">
                  <c:v>36</c:v>
                </c:pt>
                <c:pt idx="1709">
                  <c:v>25</c:v>
                </c:pt>
                <c:pt idx="1710">
                  <c:v>27</c:v>
                </c:pt>
                <c:pt idx="1711">
                  <c:v>33</c:v>
                </c:pt>
                <c:pt idx="1712">
                  <c:v>27</c:v>
                </c:pt>
                <c:pt idx="1713">
                  <c:v>28</c:v>
                </c:pt>
                <c:pt idx="1714">
                  <c:v>39</c:v>
                </c:pt>
                <c:pt idx="1715">
                  <c:v>44</c:v>
                </c:pt>
                <c:pt idx="1716">
                  <c:v>34</c:v>
                </c:pt>
                <c:pt idx="1717">
                  <c:v>37</c:v>
                </c:pt>
                <c:pt idx="1718">
                  <c:v>34</c:v>
                </c:pt>
                <c:pt idx="1719">
                  <c:v>41</c:v>
                </c:pt>
                <c:pt idx="1720">
                  <c:v>34</c:v>
                </c:pt>
                <c:pt idx="1721">
                  <c:v>26</c:v>
                </c:pt>
                <c:pt idx="1722">
                  <c:v>37</c:v>
                </c:pt>
                <c:pt idx="1723">
                  <c:v>41</c:v>
                </c:pt>
                <c:pt idx="1724">
                  <c:v>25</c:v>
                </c:pt>
                <c:pt idx="1725">
                  <c:v>26</c:v>
                </c:pt>
                <c:pt idx="1726">
                  <c:v>29</c:v>
                </c:pt>
                <c:pt idx="1727">
                  <c:v>39</c:v>
                </c:pt>
                <c:pt idx="1728">
                  <c:v>33</c:v>
                </c:pt>
                <c:pt idx="1729">
                  <c:v>21</c:v>
                </c:pt>
                <c:pt idx="1730">
                  <c:v>28</c:v>
                </c:pt>
                <c:pt idx="1731">
                  <c:v>31</c:v>
                </c:pt>
                <c:pt idx="1732">
                  <c:v>43</c:v>
                </c:pt>
                <c:pt idx="1733">
                  <c:v>30</c:v>
                </c:pt>
                <c:pt idx="1734">
                  <c:v>23</c:v>
                </c:pt>
                <c:pt idx="1735">
                  <c:v>31</c:v>
                </c:pt>
                <c:pt idx="1736">
                  <c:v>27</c:v>
                </c:pt>
                <c:pt idx="1737">
                  <c:v>33</c:v>
                </c:pt>
                <c:pt idx="1738">
                  <c:v>29</c:v>
                </c:pt>
                <c:pt idx="1739">
                  <c:v>31</c:v>
                </c:pt>
                <c:pt idx="1740">
                  <c:v>25</c:v>
                </c:pt>
                <c:pt idx="1741">
                  <c:v>35</c:v>
                </c:pt>
                <c:pt idx="1742">
                  <c:v>39</c:v>
                </c:pt>
                <c:pt idx="1743">
                  <c:v>38</c:v>
                </c:pt>
                <c:pt idx="1744">
                  <c:v>27</c:v>
                </c:pt>
                <c:pt idx="1745">
                  <c:v>33</c:v>
                </c:pt>
                <c:pt idx="1746">
                  <c:v>41</c:v>
                </c:pt>
                <c:pt idx="1747">
                  <c:v>30</c:v>
                </c:pt>
                <c:pt idx="1748">
                  <c:v>34</c:v>
                </c:pt>
                <c:pt idx="1749">
                  <c:v>17</c:v>
                </c:pt>
                <c:pt idx="1750">
                  <c:v>34</c:v>
                </c:pt>
                <c:pt idx="1751">
                  <c:v>33</c:v>
                </c:pt>
                <c:pt idx="1752">
                  <c:v>34</c:v>
                </c:pt>
                <c:pt idx="1753">
                  <c:v>30</c:v>
                </c:pt>
                <c:pt idx="1754">
                  <c:v>31</c:v>
                </c:pt>
                <c:pt idx="1755">
                  <c:v>37</c:v>
                </c:pt>
                <c:pt idx="1756">
                  <c:v>31</c:v>
                </c:pt>
                <c:pt idx="1757">
                  <c:v>32</c:v>
                </c:pt>
                <c:pt idx="1758">
                  <c:v>38</c:v>
                </c:pt>
                <c:pt idx="1759">
                  <c:v>40</c:v>
                </c:pt>
                <c:pt idx="1760">
                  <c:v>23</c:v>
                </c:pt>
                <c:pt idx="1761">
                  <c:v>25</c:v>
                </c:pt>
                <c:pt idx="1762">
                  <c:v>29</c:v>
                </c:pt>
                <c:pt idx="1763">
                  <c:v>26</c:v>
                </c:pt>
                <c:pt idx="1764">
                  <c:v>41</c:v>
                </c:pt>
                <c:pt idx="1765">
                  <c:v>32</c:v>
                </c:pt>
                <c:pt idx="1766">
                  <c:v>23</c:v>
                </c:pt>
                <c:pt idx="1767">
                  <c:v>28</c:v>
                </c:pt>
                <c:pt idx="1768">
                  <c:v>26</c:v>
                </c:pt>
                <c:pt idx="1769">
                  <c:v>31</c:v>
                </c:pt>
                <c:pt idx="1770">
                  <c:v>34</c:v>
                </c:pt>
                <c:pt idx="1771">
                  <c:v>25</c:v>
                </c:pt>
                <c:pt idx="1772">
                  <c:v>32</c:v>
                </c:pt>
                <c:pt idx="1773">
                  <c:v>32</c:v>
                </c:pt>
                <c:pt idx="1774">
                  <c:v>31</c:v>
                </c:pt>
                <c:pt idx="1775">
                  <c:v>35</c:v>
                </c:pt>
                <c:pt idx="1776">
                  <c:v>27</c:v>
                </c:pt>
                <c:pt idx="1777">
                  <c:v>40</c:v>
                </c:pt>
                <c:pt idx="1778">
                  <c:v>37</c:v>
                </c:pt>
                <c:pt idx="1779">
                  <c:v>33</c:v>
                </c:pt>
                <c:pt idx="1780">
                  <c:v>30</c:v>
                </c:pt>
                <c:pt idx="1781">
                  <c:v>30</c:v>
                </c:pt>
                <c:pt idx="1782">
                  <c:v>34</c:v>
                </c:pt>
                <c:pt idx="1783">
                  <c:v>25</c:v>
                </c:pt>
                <c:pt idx="1784">
                  <c:v>37</c:v>
                </c:pt>
                <c:pt idx="1785">
                  <c:v>28</c:v>
                </c:pt>
                <c:pt idx="1786">
                  <c:v>43</c:v>
                </c:pt>
                <c:pt idx="1787">
                  <c:v>39</c:v>
                </c:pt>
                <c:pt idx="1788">
                  <c:v>24</c:v>
                </c:pt>
                <c:pt idx="1789">
                  <c:v>37</c:v>
                </c:pt>
                <c:pt idx="1790">
                  <c:v>25</c:v>
                </c:pt>
                <c:pt idx="1791">
                  <c:v>29</c:v>
                </c:pt>
                <c:pt idx="1792">
                  <c:v>30</c:v>
                </c:pt>
                <c:pt idx="1793">
                  <c:v>27</c:v>
                </c:pt>
                <c:pt idx="1794">
                  <c:v>31</c:v>
                </c:pt>
                <c:pt idx="1795">
                  <c:v>38</c:v>
                </c:pt>
                <c:pt idx="1796">
                  <c:v>26</c:v>
                </c:pt>
                <c:pt idx="1797">
                  <c:v>46</c:v>
                </c:pt>
                <c:pt idx="1798">
                  <c:v>32</c:v>
                </c:pt>
                <c:pt idx="1799">
                  <c:v>23</c:v>
                </c:pt>
                <c:pt idx="1800">
                  <c:v>25</c:v>
                </c:pt>
                <c:pt idx="1801">
                  <c:v>17</c:v>
                </c:pt>
                <c:pt idx="1802">
                  <c:v>36</c:v>
                </c:pt>
                <c:pt idx="1803">
                  <c:v>31</c:v>
                </c:pt>
                <c:pt idx="1804">
                  <c:v>33</c:v>
                </c:pt>
                <c:pt idx="1805">
                  <c:v>36</c:v>
                </c:pt>
                <c:pt idx="1806">
                  <c:v>23</c:v>
                </c:pt>
                <c:pt idx="1807">
                  <c:v>29</c:v>
                </c:pt>
                <c:pt idx="1808">
                  <c:v>29</c:v>
                </c:pt>
                <c:pt idx="1809">
                  <c:v>31</c:v>
                </c:pt>
                <c:pt idx="1810">
                  <c:v>35</c:v>
                </c:pt>
                <c:pt idx="1811">
                  <c:v>25</c:v>
                </c:pt>
                <c:pt idx="1812">
                  <c:v>24</c:v>
                </c:pt>
                <c:pt idx="1813">
                  <c:v>26</c:v>
                </c:pt>
                <c:pt idx="1814">
                  <c:v>15</c:v>
                </c:pt>
                <c:pt idx="1815">
                  <c:v>22</c:v>
                </c:pt>
                <c:pt idx="1816">
                  <c:v>24</c:v>
                </c:pt>
                <c:pt idx="1817">
                  <c:v>32</c:v>
                </c:pt>
                <c:pt idx="1818">
                  <c:v>31</c:v>
                </c:pt>
                <c:pt idx="1819">
                  <c:v>44</c:v>
                </c:pt>
                <c:pt idx="1820">
                  <c:v>15</c:v>
                </c:pt>
                <c:pt idx="1821">
                  <c:v>28</c:v>
                </c:pt>
                <c:pt idx="1822">
                  <c:v>22</c:v>
                </c:pt>
                <c:pt idx="1823">
                  <c:v>29</c:v>
                </c:pt>
                <c:pt idx="1824">
                  <c:v>28</c:v>
                </c:pt>
                <c:pt idx="1825">
                  <c:v>31</c:v>
                </c:pt>
                <c:pt idx="1826">
                  <c:v>34</c:v>
                </c:pt>
                <c:pt idx="1827">
                  <c:v>25</c:v>
                </c:pt>
                <c:pt idx="1828">
                  <c:v>40</c:v>
                </c:pt>
                <c:pt idx="1829">
                  <c:v>18</c:v>
                </c:pt>
                <c:pt idx="1830">
                  <c:v>18</c:v>
                </c:pt>
                <c:pt idx="1831">
                  <c:v>20</c:v>
                </c:pt>
                <c:pt idx="1832">
                  <c:v>30</c:v>
                </c:pt>
                <c:pt idx="1833">
                  <c:v>25</c:v>
                </c:pt>
                <c:pt idx="1834">
                  <c:v>26</c:v>
                </c:pt>
                <c:pt idx="1835">
                  <c:v>37</c:v>
                </c:pt>
                <c:pt idx="1836">
                  <c:v>21</c:v>
                </c:pt>
                <c:pt idx="1837">
                  <c:v>27</c:v>
                </c:pt>
                <c:pt idx="1838">
                  <c:v>38</c:v>
                </c:pt>
                <c:pt idx="1839">
                  <c:v>35</c:v>
                </c:pt>
                <c:pt idx="1840">
                  <c:v>28</c:v>
                </c:pt>
                <c:pt idx="1841">
                  <c:v>33</c:v>
                </c:pt>
                <c:pt idx="1842">
                  <c:v>40</c:v>
                </c:pt>
                <c:pt idx="1843">
                  <c:v>24</c:v>
                </c:pt>
                <c:pt idx="1844">
                  <c:v>34</c:v>
                </c:pt>
                <c:pt idx="1845">
                  <c:v>36</c:v>
                </c:pt>
                <c:pt idx="1846">
                  <c:v>24</c:v>
                </c:pt>
                <c:pt idx="1847">
                  <c:v>26</c:v>
                </c:pt>
                <c:pt idx="1848">
                  <c:v>34</c:v>
                </c:pt>
                <c:pt idx="1849">
                  <c:v>34</c:v>
                </c:pt>
                <c:pt idx="1850">
                  <c:v>30</c:v>
                </c:pt>
                <c:pt idx="1851">
                  <c:v>39</c:v>
                </c:pt>
                <c:pt idx="1852">
                  <c:v>25</c:v>
                </c:pt>
                <c:pt idx="1853">
                  <c:v>21</c:v>
                </c:pt>
                <c:pt idx="1854">
                  <c:v>28</c:v>
                </c:pt>
                <c:pt idx="1855">
                  <c:v>28</c:v>
                </c:pt>
                <c:pt idx="1856">
                  <c:v>27</c:v>
                </c:pt>
                <c:pt idx="1857">
                  <c:v>31</c:v>
                </c:pt>
                <c:pt idx="1858">
                  <c:v>39</c:v>
                </c:pt>
                <c:pt idx="1859">
                  <c:v>28</c:v>
                </c:pt>
                <c:pt idx="1860">
                  <c:v>29</c:v>
                </c:pt>
                <c:pt idx="1861">
                  <c:v>32</c:v>
                </c:pt>
                <c:pt idx="1862">
                  <c:v>26</c:v>
                </c:pt>
                <c:pt idx="1863">
                  <c:v>19</c:v>
                </c:pt>
                <c:pt idx="1864">
                  <c:v>28</c:v>
                </c:pt>
                <c:pt idx="1865">
                  <c:v>33</c:v>
                </c:pt>
                <c:pt idx="1866">
                  <c:v>33</c:v>
                </c:pt>
                <c:pt idx="1867">
                  <c:v>28</c:v>
                </c:pt>
                <c:pt idx="1868">
                  <c:v>32</c:v>
                </c:pt>
                <c:pt idx="1869">
                  <c:v>30</c:v>
                </c:pt>
                <c:pt idx="1870">
                  <c:v>24</c:v>
                </c:pt>
                <c:pt idx="1871">
                  <c:v>28</c:v>
                </c:pt>
                <c:pt idx="1872">
                  <c:v>30</c:v>
                </c:pt>
                <c:pt idx="1873">
                  <c:v>33</c:v>
                </c:pt>
                <c:pt idx="1874">
                  <c:v>18</c:v>
                </c:pt>
                <c:pt idx="1875">
                  <c:v>28</c:v>
                </c:pt>
                <c:pt idx="1876">
                  <c:v>30</c:v>
                </c:pt>
                <c:pt idx="1877">
                  <c:v>25</c:v>
                </c:pt>
                <c:pt idx="1878">
                  <c:v>24</c:v>
                </c:pt>
                <c:pt idx="1879">
                  <c:v>30</c:v>
                </c:pt>
                <c:pt idx="1880">
                  <c:v>22</c:v>
                </c:pt>
                <c:pt idx="1881">
                  <c:v>26</c:v>
                </c:pt>
                <c:pt idx="1882">
                  <c:v>19</c:v>
                </c:pt>
                <c:pt idx="1883">
                  <c:v>22</c:v>
                </c:pt>
                <c:pt idx="1884">
                  <c:v>24</c:v>
                </c:pt>
                <c:pt idx="1885">
                  <c:v>32</c:v>
                </c:pt>
                <c:pt idx="1886">
                  <c:v>20</c:v>
                </c:pt>
                <c:pt idx="1887">
                  <c:v>28</c:v>
                </c:pt>
                <c:pt idx="1888">
                  <c:v>22</c:v>
                </c:pt>
                <c:pt idx="1889">
                  <c:v>24</c:v>
                </c:pt>
                <c:pt idx="1890">
                  <c:v>27</c:v>
                </c:pt>
                <c:pt idx="1891">
                  <c:v>27</c:v>
                </c:pt>
                <c:pt idx="1892">
                  <c:v>21</c:v>
                </c:pt>
                <c:pt idx="1893">
                  <c:v>19</c:v>
                </c:pt>
                <c:pt idx="1894">
                  <c:v>25</c:v>
                </c:pt>
                <c:pt idx="1895">
                  <c:v>33</c:v>
                </c:pt>
                <c:pt idx="1896">
                  <c:v>27</c:v>
                </c:pt>
                <c:pt idx="1897">
                  <c:v>25</c:v>
                </c:pt>
                <c:pt idx="1898">
                  <c:v>20</c:v>
                </c:pt>
                <c:pt idx="1899">
                  <c:v>23</c:v>
                </c:pt>
                <c:pt idx="1900">
                  <c:v>31</c:v>
                </c:pt>
                <c:pt idx="1901">
                  <c:v>23</c:v>
                </c:pt>
                <c:pt idx="1902">
                  <c:v>15</c:v>
                </c:pt>
                <c:pt idx="1903">
                  <c:v>24</c:v>
                </c:pt>
                <c:pt idx="1904">
                  <c:v>22</c:v>
                </c:pt>
                <c:pt idx="1905">
                  <c:v>34</c:v>
                </c:pt>
                <c:pt idx="1906">
                  <c:v>32</c:v>
                </c:pt>
                <c:pt idx="1907">
                  <c:v>31</c:v>
                </c:pt>
                <c:pt idx="1908">
                  <c:v>31</c:v>
                </c:pt>
                <c:pt idx="1909">
                  <c:v>21</c:v>
                </c:pt>
                <c:pt idx="1910">
                  <c:v>25</c:v>
                </c:pt>
                <c:pt idx="1911">
                  <c:v>19</c:v>
                </c:pt>
                <c:pt idx="1912">
                  <c:v>31</c:v>
                </c:pt>
                <c:pt idx="1913">
                  <c:v>19</c:v>
                </c:pt>
                <c:pt idx="1914">
                  <c:v>28</c:v>
                </c:pt>
                <c:pt idx="1915">
                  <c:v>30</c:v>
                </c:pt>
                <c:pt idx="1916">
                  <c:v>20</c:v>
                </c:pt>
                <c:pt idx="1917">
                  <c:v>27</c:v>
                </c:pt>
                <c:pt idx="1918">
                  <c:v>22</c:v>
                </c:pt>
                <c:pt idx="1919">
                  <c:v>26</c:v>
                </c:pt>
                <c:pt idx="1920">
                  <c:v>23</c:v>
                </c:pt>
                <c:pt idx="1921">
                  <c:v>25</c:v>
                </c:pt>
                <c:pt idx="1922">
                  <c:v>24</c:v>
                </c:pt>
                <c:pt idx="1923">
                  <c:v>35</c:v>
                </c:pt>
                <c:pt idx="1924">
                  <c:v>28</c:v>
                </c:pt>
                <c:pt idx="1925">
                  <c:v>22</c:v>
                </c:pt>
                <c:pt idx="1926">
                  <c:v>23</c:v>
                </c:pt>
                <c:pt idx="1927">
                  <c:v>22</c:v>
                </c:pt>
                <c:pt idx="1928">
                  <c:v>24</c:v>
                </c:pt>
                <c:pt idx="1929">
                  <c:v>24</c:v>
                </c:pt>
                <c:pt idx="1930">
                  <c:v>24</c:v>
                </c:pt>
                <c:pt idx="1931">
                  <c:v>22</c:v>
                </c:pt>
                <c:pt idx="1932">
                  <c:v>18</c:v>
                </c:pt>
                <c:pt idx="1933">
                  <c:v>27</c:v>
                </c:pt>
                <c:pt idx="1934">
                  <c:v>23</c:v>
                </c:pt>
                <c:pt idx="1935">
                  <c:v>29</c:v>
                </c:pt>
                <c:pt idx="1936">
                  <c:v>34</c:v>
                </c:pt>
                <c:pt idx="1937">
                  <c:v>22</c:v>
                </c:pt>
                <c:pt idx="1938">
                  <c:v>20</c:v>
                </c:pt>
                <c:pt idx="1939">
                  <c:v>23</c:v>
                </c:pt>
                <c:pt idx="1940">
                  <c:v>20</c:v>
                </c:pt>
                <c:pt idx="1941">
                  <c:v>26</c:v>
                </c:pt>
                <c:pt idx="1942">
                  <c:v>21</c:v>
                </c:pt>
                <c:pt idx="1943">
                  <c:v>24</c:v>
                </c:pt>
                <c:pt idx="1944">
                  <c:v>23</c:v>
                </c:pt>
                <c:pt idx="1945">
                  <c:v>26</c:v>
                </c:pt>
                <c:pt idx="1946">
                  <c:v>31</c:v>
                </c:pt>
                <c:pt idx="1947">
                  <c:v>27</c:v>
                </c:pt>
                <c:pt idx="1948">
                  <c:v>26</c:v>
                </c:pt>
                <c:pt idx="1949">
                  <c:v>31</c:v>
                </c:pt>
                <c:pt idx="1950">
                  <c:v>28</c:v>
                </c:pt>
                <c:pt idx="1951">
                  <c:v>28</c:v>
                </c:pt>
                <c:pt idx="1952">
                  <c:v>31</c:v>
                </c:pt>
                <c:pt idx="1953">
                  <c:v>26</c:v>
                </c:pt>
                <c:pt idx="1954">
                  <c:v>28</c:v>
                </c:pt>
                <c:pt idx="1955">
                  <c:v>21</c:v>
                </c:pt>
                <c:pt idx="1956">
                  <c:v>22</c:v>
                </c:pt>
                <c:pt idx="1957">
                  <c:v>23</c:v>
                </c:pt>
                <c:pt idx="1958">
                  <c:v>23</c:v>
                </c:pt>
                <c:pt idx="1959">
                  <c:v>22</c:v>
                </c:pt>
                <c:pt idx="1960">
                  <c:v>23</c:v>
                </c:pt>
                <c:pt idx="1961">
                  <c:v>31</c:v>
                </c:pt>
                <c:pt idx="1962">
                  <c:v>25</c:v>
                </c:pt>
                <c:pt idx="1963">
                  <c:v>27</c:v>
                </c:pt>
                <c:pt idx="1964">
                  <c:v>26</c:v>
                </c:pt>
                <c:pt idx="1965">
                  <c:v>20</c:v>
                </c:pt>
                <c:pt idx="1966">
                  <c:v>21</c:v>
                </c:pt>
                <c:pt idx="1967">
                  <c:v>25</c:v>
                </c:pt>
                <c:pt idx="1968">
                  <c:v>31</c:v>
                </c:pt>
                <c:pt idx="1969">
                  <c:v>16</c:v>
                </c:pt>
                <c:pt idx="1970">
                  <c:v>34</c:v>
                </c:pt>
                <c:pt idx="1971">
                  <c:v>21</c:v>
                </c:pt>
                <c:pt idx="1972">
                  <c:v>25</c:v>
                </c:pt>
                <c:pt idx="1973">
                  <c:v>25</c:v>
                </c:pt>
                <c:pt idx="1974">
                  <c:v>23</c:v>
                </c:pt>
                <c:pt idx="1975">
                  <c:v>23</c:v>
                </c:pt>
                <c:pt idx="1976">
                  <c:v>15</c:v>
                </c:pt>
                <c:pt idx="1977">
                  <c:v>21</c:v>
                </c:pt>
                <c:pt idx="1978">
                  <c:v>16</c:v>
                </c:pt>
                <c:pt idx="1979">
                  <c:v>33</c:v>
                </c:pt>
                <c:pt idx="1980">
                  <c:v>24</c:v>
                </c:pt>
                <c:pt idx="1981">
                  <c:v>23</c:v>
                </c:pt>
                <c:pt idx="1982">
                  <c:v>34</c:v>
                </c:pt>
                <c:pt idx="1983">
                  <c:v>34</c:v>
                </c:pt>
                <c:pt idx="1984">
                  <c:v>24</c:v>
                </c:pt>
                <c:pt idx="1985">
                  <c:v>18</c:v>
                </c:pt>
                <c:pt idx="1986">
                  <c:v>21</c:v>
                </c:pt>
                <c:pt idx="1987">
                  <c:v>19</c:v>
                </c:pt>
                <c:pt idx="1988">
                  <c:v>23</c:v>
                </c:pt>
                <c:pt idx="1989">
                  <c:v>24</c:v>
                </c:pt>
                <c:pt idx="1990">
                  <c:v>29</c:v>
                </c:pt>
                <c:pt idx="1991">
                  <c:v>20</c:v>
                </c:pt>
                <c:pt idx="1992">
                  <c:v>23</c:v>
                </c:pt>
                <c:pt idx="1993">
                  <c:v>22</c:v>
                </c:pt>
                <c:pt idx="1994">
                  <c:v>19</c:v>
                </c:pt>
                <c:pt idx="1995">
                  <c:v>26</c:v>
                </c:pt>
                <c:pt idx="1996">
                  <c:v>26</c:v>
                </c:pt>
                <c:pt idx="1997">
                  <c:v>17</c:v>
                </c:pt>
                <c:pt idx="1998">
                  <c:v>26</c:v>
                </c:pt>
                <c:pt idx="1999">
                  <c:v>14</c:v>
                </c:pt>
                <c:pt idx="2000">
                  <c:v>23</c:v>
                </c:pt>
                <c:pt idx="2001">
                  <c:v>28</c:v>
                </c:pt>
                <c:pt idx="2002">
                  <c:v>26</c:v>
                </c:pt>
                <c:pt idx="2003">
                  <c:v>16</c:v>
                </c:pt>
                <c:pt idx="2004">
                  <c:v>15</c:v>
                </c:pt>
                <c:pt idx="2005">
                  <c:v>29</c:v>
                </c:pt>
                <c:pt idx="2006">
                  <c:v>32</c:v>
                </c:pt>
                <c:pt idx="2007">
                  <c:v>31</c:v>
                </c:pt>
                <c:pt idx="2008">
                  <c:v>28</c:v>
                </c:pt>
                <c:pt idx="2009">
                  <c:v>30</c:v>
                </c:pt>
                <c:pt idx="2010">
                  <c:v>28</c:v>
                </c:pt>
                <c:pt idx="2011">
                  <c:v>23</c:v>
                </c:pt>
                <c:pt idx="2012">
                  <c:v>22</c:v>
                </c:pt>
                <c:pt idx="2013">
                  <c:v>20</c:v>
                </c:pt>
                <c:pt idx="2014">
                  <c:v>17</c:v>
                </c:pt>
                <c:pt idx="2015">
                  <c:v>22</c:v>
                </c:pt>
                <c:pt idx="2016">
                  <c:v>19</c:v>
                </c:pt>
                <c:pt idx="2017">
                  <c:v>23</c:v>
                </c:pt>
                <c:pt idx="2018">
                  <c:v>14</c:v>
                </c:pt>
                <c:pt idx="2019">
                  <c:v>22</c:v>
                </c:pt>
                <c:pt idx="2020">
                  <c:v>28</c:v>
                </c:pt>
                <c:pt idx="2021">
                  <c:v>30</c:v>
                </c:pt>
                <c:pt idx="2022">
                  <c:v>25</c:v>
                </c:pt>
                <c:pt idx="2023">
                  <c:v>24</c:v>
                </c:pt>
                <c:pt idx="2024">
                  <c:v>24</c:v>
                </c:pt>
                <c:pt idx="2025">
                  <c:v>17</c:v>
                </c:pt>
                <c:pt idx="2026">
                  <c:v>18</c:v>
                </c:pt>
                <c:pt idx="2027">
                  <c:v>21</c:v>
                </c:pt>
                <c:pt idx="2028">
                  <c:v>28</c:v>
                </c:pt>
                <c:pt idx="2029">
                  <c:v>19</c:v>
                </c:pt>
                <c:pt idx="2030">
                  <c:v>35</c:v>
                </c:pt>
                <c:pt idx="2031">
                  <c:v>20</c:v>
                </c:pt>
                <c:pt idx="2032">
                  <c:v>20</c:v>
                </c:pt>
                <c:pt idx="2033">
                  <c:v>24</c:v>
                </c:pt>
                <c:pt idx="2034">
                  <c:v>23</c:v>
                </c:pt>
                <c:pt idx="2035">
                  <c:v>21</c:v>
                </c:pt>
                <c:pt idx="2036">
                  <c:v>21</c:v>
                </c:pt>
                <c:pt idx="2037">
                  <c:v>12</c:v>
                </c:pt>
                <c:pt idx="2038">
                  <c:v>27</c:v>
                </c:pt>
                <c:pt idx="2039">
                  <c:v>25</c:v>
                </c:pt>
                <c:pt idx="2040">
                  <c:v>22</c:v>
                </c:pt>
                <c:pt idx="2041">
                  <c:v>30</c:v>
                </c:pt>
                <c:pt idx="2042">
                  <c:v>17</c:v>
                </c:pt>
                <c:pt idx="2043">
                  <c:v>20</c:v>
                </c:pt>
                <c:pt idx="2044">
                  <c:v>24</c:v>
                </c:pt>
                <c:pt idx="2045">
                  <c:v>23</c:v>
                </c:pt>
                <c:pt idx="2046">
                  <c:v>15</c:v>
                </c:pt>
                <c:pt idx="2047">
                  <c:v>18</c:v>
                </c:pt>
                <c:pt idx="2048">
                  <c:v>18</c:v>
                </c:pt>
                <c:pt idx="2049">
                  <c:v>21</c:v>
                </c:pt>
                <c:pt idx="2050">
                  <c:v>16</c:v>
                </c:pt>
                <c:pt idx="2051">
                  <c:v>27</c:v>
                </c:pt>
                <c:pt idx="2052">
                  <c:v>25</c:v>
                </c:pt>
                <c:pt idx="2053">
                  <c:v>24</c:v>
                </c:pt>
                <c:pt idx="2054">
                  <c:v>24</c:v>
                </c:pt>
                <c:pt idx="2055">
                  <c:v>30</c:v>
                </c:pt>
                <c:pt idx="2056">
                  <c:v>28</c:v>
                </c:pt>
                <c:pt idx="2057">
                  <c:v>22</c:v>
                </c:pt>
                <c:pt idx="2058">
                  <c:v>21</c:v>
                </c:pt>
                <c:pt idx="2059">
                  <c:v>30</c:v>
                </c:pt>
                <c:pt idx="2060">
                  <c:v>24</c:v>
                </c:pt>
                <c:pt idx="2061">
                  <c:v>15</c:v>
                </c:pt>
                <c:pt idx="2062">
                  <c:v>27</c:v>
                </c:pt>
                <c:pt idx="2063">
                  <c:v>24</c:v>
                </c:pt>
                <c:pt idx="2064">
                  <c:v>26</c:v>
                </c:pt>
                <c:pt idx="2065">
                  <c:v>20</c:v>
                </c:pt>
                <c:pt idx="2066">
                  <c:v>19</c:v>
                </c:pt>
                <c:pt idx="2067">
                  <c:v>13</c:v>
                </c:pt>
                <c:pt idx="2068">
                  <c:v>25</c:v>
                </c:pt>
                <c:pt idx="2069">
                  <c:v>22</c:v>
                </c:pt>
                <c:pt idx="2070">
                  <c:v>20</c:v>
                </c:pt>
                <c:pt idx="2071">
                  <c:v>26</c:v>
                </c:pt>
                <c:pt idx="2072">
                  <c:v>18</c:v>
                </c:pt>
                <c:pt idx="2073">
                  <c:v>26</c:v>
                </c:pt>
                <c:pt idx="2074">
                  <c:v>26</c:v>
                </c:pt>
                <c:pt idx="2075">
                  <c:v>12</c:v>
                </c:pt>
                <c:pt idx="2076">
                  <c:v>18</c:v>
                </c:pt>
                <c:pt idx="2077">
                  <c:v>15</c:v>
                </c:pt>
                <c:pt idx="2078">
                  <c:v>26</c:v>
                </c:pt>
                <c:pt idx="2079">
                  <c:v>30</c:v>
                </c:pt>
                <c:pt idx="2080">
                  <c:v>23</c:v>
                </c:pt>
                <c:pt idx="2081">
                  <c:v>29</c:v>
                </c:pt>
                <c:pt idx="2082">
                  <c:v>23</c:v>
                </c:pt>
                <c:pt idx="2083">
                  <c:v>21</c:v>
                </c:pt>
                <c:pt idx="2084">
                  <c:v>24</c:v>
                </c:pt>
                <c:pt idx="2085">
                  <c:v>20</c:v>
                </c:pt>
                <c:pt idx="2086">
                  <c:v>23</c:v>
                </c:pt>
                <c:pt idx="2087">
                  <c:v>24</c:v>
                </c:pt>
                <c:pt idx="2088">
                  <c:v>16</c:v>
                </c:pt>
                <c:pt idx="2089">
                  <c:v>18</c:v>
                </c:pt>
                <c:pt idx="2090">
                  <c:v>21</c:v>
                </c:pt>
                <c:pt idx="2091">
                  <c:v>16</c:v>
                </c:pt>
                <c:pt idx="2092">
                  <c:v>20</c:v>
                </c:pt>
                <c:pt idx="2093">
                  <c:v>21</c:v>
                </c:pt>
                <c:pt idx="2094">
                  <c:v>19</c:v>
                </c:pt>
                <c:pt idx="2095">
                  <c:v>14</c:v>
                </c:pt>
                <c:pt idx="2096">
                  <c:v>22</c:v>
                </c:pt>
                <c:pt idx="2097">
                  <c:v>24</c:v>
                </c:pt>
                <c:pt idx="2098">
                  <c:v>31</c:v>
                </c:pt>
                <c:pt idx="2099">
                  <c:v>21</c:v>
                </c:pt>
                <c:pt idx="2100">
                  <c:v>25</c:v>
                </c:pt>
                <c:pt idx="2101">
                  <c:v>25</c:v>
                </c:pt>
                <c:pt idx="2102">
                  <c:v>22</c:v>
                </c:pt>
                <c:pt idx="2103">
                  <c:v>21</c:v>
                </c:pt>
                <c:pt idx="2104">
                  <c:v>30</c:v>
                </c:pt>
                <c:pt idx="2105">
                  <c:v>28</c:v>
                </c:pt>
                <c:pt idx="2106">
                  <c:v>15</c:v>
                </c:pt>
                <c:pt idx="2107">
                  <c:v>25</c:v>
                </c:pt>
                <c:pt idx="2108">
                  <c:v>26</c:v>
                </c:pt>
                <c:pt idx="2109">
                  <c:v>26</c:v>
                </c:pt>
                <c:pt idx="2110">
                  <c:v>22</c:v>
                </c:pt>
                <c:pt idx="2111">
                  <c:v>25</c:v>
                </c:pt>
                <c:pt idx="2112">
                  <c:v>21</c:v>
                </c:pt>
                <c:pt idx="2113">
                  <c:v>23</c:v>
                </c:pt>
                <c:pt idx="2114">
                  <c:v>22</c:v>
                </c:pt>
                <c:pt idx="2115">
                  <c:v>23</c:v>
                </c:pt>
                <c:pt idx="2116">
                  <c:v>20</c:v>
                </c:pt>
                <c:pt idx="2117">
                  <c:v>27</c:v>
                </c:pt>
                <c:pt idx="2118">
                  <c:v>10</c:v>
                </c:pt>
                <c:pt idx="2119">
                  <c:v>25</c:v>
                </c:pt>
                <c:pt idx="2120">
                  <c:v>27</c:v>
                </c:pt>
                <c:pt idx="2121">
                  <c:v>23</c:v>
                </c:pt>
                <c:pt idx="2122">
                  <c:v>18</c:v>
                </c:pt>
                <c:pt idx="2123">
                  <c:v>12</c:v>
                </c:pt>
                <c:pt idx="2124">
                  <c:v>22</c:v>
                </c:pt>
                <c:pt idx="2125">
                  <c:v>13</c:v>
                </c:pt>
                <c:pt idx="2126">
                  <c:v>18</c:v>
                </c:pt>
                <c:pt idx="2127">
                  <c:v>15</c:v>
                </c:pt>
                <c:pt idx="2128">
                  <c:v>21</c:v>
                </c:pt>
                <c:pt idx="2129">
                  <c:v>14</c:v>
                </c:pt>
                <c:pt idx="2130">
                  <c:v>20</c:v>
                </c:pt>
                <c:pt idx="2131">
                  <c:v>20</c:v>
                </c:pt>
                <c:pt idx="2132">
                  <c:v>17</c:v>
                </c:pt>
                <c:pt idx="2133">
                  <c:v>15</c:v>
                </c:pt>
                <c:pt idx="2134">
                  <c:v>25</c:v>
                </c:pt>
                <c:pt idx="2135">
                  <c:v>14</c:v>
                </c:pt>
                <c:pt idx="2136">
                  <c:v>18</c:v>
                </c:pt>
                <c:pt idx="2137">
                  <c:v>19</c:v>
                </c:pt>
                <c:pt idx="2138">
                  <c:v>22</c:v>
                </c:pt>
                <c:pt idx="2139">
                  <c:v>14</c:v>
                </c:pt>
                <c:pt idx="2140">
                  <c:v>23</c:v>
                </c:pt>
                <c:pt idx="2141">
                  <c:v>38</c:v>
                </c:pt>
                <c:pt idx="2142">
                  <c:v>17</c:v>
                </c:pt>
                <c:pt idx="2143">
                  <c:v>16</c:v>
                </c:pt>
                <c:pt idx="2144">
                  <c:v>18</c:v>
                </c:pt>
                <c:pt idx="2145">
                  <c:v>15</c:v>
                </c:pt>
                <c:pt idx="2146">
                  <c:v>24</c:v>
                </c:pt>
                <c:pt idx="2147">
                  <c:v>25</c:v>
                </c:pt>
                <c:pt idx="2148">
                  <c:v>20</c:v>
                </c:pt>
                <c:pt idx="2149">
                  <c:v>21</c:v>
                </c:pt>
                <c:pt idx="2150">
                  <c:v>28</c:v>
                </c:pt>
                <c:pt idx="2151">
                  <c:v>28</c:v>
                </c:pt>
                <c:pt idx="2152">
                  <c:v>13</c:v>
                </c:pt>
                <c:pt idx="2153">
                  <c:v>13</c:v>
                </c:pt>
                <c:pt idx="2154">
                  <c:v>14</c:v>
                </c:pt>
                <c:pt idx="2155">
                  <c:v>20</c:v>
                </c:pt>
                <c:pt idx="2156">
                  <c:v>13</c:v>
                </c:pt>
                <c:pt idx="2157">
                  <c:v>21</c:v>
                </c:pt>
                <c:pt idx="2158">
                  <c:v>20</c:v>
                </c:pt>
                <c:pt idx="2159">
                  <c:v>21</c:v>
                </c:pt>
                <c:pt idx="2160">
                  <c:v>17</c:v>
                </c:pt>
                <c:pt idx="2161">
                  <c:v>24</c:v>
                </c:pt>
                <c:pt idx="2162">
                  <c:v>11</c:v>
                </c:pt>
                <c:pt idx="2163">
                  <c:v>19</c:v>
                </c:pt>
                <c:pt idx="2164">
                  <c:v>21</c:v>
                </c:pt>
                <c:pt idx="2165">
                  <c:v>14</c:v>
                </c:pt>
                <c:pt idx="2166">
                  <c:v>24</c:v>
                </c:pt>
                <c:pt idx="2167">
                  <c:v>23</c:v>
                </c:pt>
                <c:pt idx="2168">
                  <c:v>20</c:v>
                </c:pt>
                <c:pt idx="2169">
                  <c:v>16</c:v>
                </c:pt>
                <c:pt idx="2170">
                  <c:v>16</c:v>
                </c:pt>
                <c:pt idx="2171">
                  <c:v>24</c:v>
                </c:pt>
                <c:pt idx="2172">
                  <c:v>17</c:v>
                </c:pt>
                <c:pt idx="2173">
                  <c:v>24</c:v>
                </c:pt>
                <c:pt idx="2174">
                  <c:v>15</c:v>
                </c:pt>
                <c:pt idx="2175">
                  <c:v>24</c:v>
                </c:pt>
                <c:pt idx="2176">
                  <c:v>22</c:v>
                </c:pt>
                <c:pt idx="2177">
                  <c:v>20</c:v>
                </c:pt>
                <c:pt idx="2178">
                  <c:v>19</c:v>
                </c:pt>
                <c:pt idx="2179">
                  <c:v>21</c:v>
                </c:pt>
                <c:pt idx="2180">
                  <c:v>15</c:v>
                </c:pt>
                <c:pt idx="2181">
                  <c:v>20</c:v>
                </c:pt>
                <c:pt idx="2182">
                  <c:v>18</c:v>
                </c:pt>
                <c:pt idx="2183">
                  <c:v>19</c:v>
                </c:pt>
                <c:pt idx="2184">
                  <c:v>15</c:v>
                </c:pt>
                <c:pt idx="2185">
                  <c:v>16</c:v>
                </c:pt>
                <c:pt idx="2186">
                  <c:v>19</c:v>
                </c:pt>
                <c:pt idx="2187">
                  <c:v>23</c:v>
                </c:pt>
                <c:pt idx="2188">
                  <c:v>23</c:v>
                </c:pt>
                <c:pt idx="2189">
                  <c:v>15</c:v>
                </c:pt>
                <c:pt idx="2190">
                  <c:v>17</c:v>
                </c:pt>
                <c:pt idx="2191">
                  <c:v>21</c:v>
                </c:pt>
                <c:pt idx="2192">
                  <c:v>16</c:v>
                </c:pt>
                <c:pt idx="2193">
                  <c:v>5</c:v>
                </c:pt>
                <c:pt idx="2194">
                  <c:v>13</c:v>
                </c:pt>
                <c:pt idx="2195">
                  <c:v>10</c:v>
                </c:pt>
                <c:pt idx="2196">
                  <c:v>24</c:v>
                </c:pt>
                <c:pt idx="2197">
                  <c:v>12</c:v>
                </c:pt>
                <c:pt idx="2198">
                  <c:v>13</c:v>
                </c:pt>
                <c:pt idx="2199">
                  <c:v>19</c:v>
                </c:pt>
                <c:pt idx="2200">
                  <c:v>16</c:v>
                </c:pt>
                <c:pt idx="2201">
                  <c:v>17</c:v>
                </c:pt>
                <c:pt idx="2202">
                  <c:v>13</c:v>
                </c:pt>
                <c:pt idx="2203">
                  <c:v>10</c:v>
                </c:pt>
                <c:pt idx="2204">
                  <c:v>16</c:v>
                </c:pt>
                <c:pt idx="2205">
                  <c:v>15</c:v>
                </c:pt>
                <c:pt idx="2206">
                  <c:v>13</c:v>
                </c:pt>
                <c:pt idx="2207">
                  <c:v>23</c:v>
                </c:pt>
                <c:pt idx="2208">
                  <c:v>18</c:v>
                </c:pt>
                <c:pt idx="2209">
                  <c:v>20</c:v>
                </c:pt>
                <c:pt idx="2210">
                  <c:v>27</c:v>
                </c:pt>
                <c:pt idx="2211">
                  <c:v>27</c:v>
                </c:pt>
                <c:pt idx="2212">
                  <c:v>32</c:v>
                </c:pt>
                <c:pt idx="2213">
                  <c:v>17</c:v>
                </c:pt>
                <c:pt idx="2214">
                  <c:v>22</c:v>
                </c:pt>
                <c:pt idx="2215">
                  <c:v>17</c:v>
                </c:pt>
                <c:pt idx="2216">
                  <c:v>19</c:v>
                </c:pt>
                <c:pt idx="2217">
                  <c:v>22</c:v>
                </c:pt>
                <c:pt idx="2218">
                  <c:v>14</c:v>
                </c:pt>
                <c:pt idx="2219">
                  <c:v>15</c:v>
                </c:pt>
                <c:pt idx="2220">
                  <c:v>12</c:v>
                </c:pt>
                <c:pt idx="2221">
                  <c:v>21</c:v>
                </c:pt>
                <c:pt idx="2222">
                  <c:v>19</c:v>
                </c:pt>
                <c:pt idx="2223">
                  <c:v>15</c:v>
                </c:pt>
                <c:pt idx="2224">
                  <c:v>23</c:v>
                </c:pt>
                <c:pt idx="2225">
                  <c:v>25</c:v>
                </c:pt>
                <c:pt idx="2226">
                  <c:v>21</c:v>
                </c:pt>
                <c:pt idx="2227">
                  <c:v>20</c:v>
                </c:pt>
                <c:pt idx="2228">
                  <c:v>21</c:v>
                </c:pt>
                <c:pt idx="2229">
                  <c:v>16</c:v>
                </c:pt>
                <c:pt idx="2230">
                  <c:v>14</c:v>
                </c:pt>
                <c:pt idx="2231">
                  <c:v>10</c:v>
                </c:pt>
                <c:pt idx="2232">
                  <c:v>19</c:v>
                </c:pt>
                <c:pt idx="2233">
                  <c:v>17</c:v>
                </c:pt>
                <c:pt idx="2234">
                  <c:v>9</c:v>
                </c:pt>
                <c:pt idx="2235">
                  <c:v>18</c:v>
                </c:pt>
                <c:pt idx="2236">
                  <c:v>27</c:v>
                </c:pt>
                <c:pt idx="2237">
                  <c:v>21</c:v>
                </c:pt>
                <c:pt idx="2238">
                  <c:v>29</c:v>
                </c:pt>
                <c:pt idx="2239">
                  <c:v>11</c:v>
                </c:pt>
                <c:pt idx="2240">
                  <c:v>22</c:v>
                </c:pt>
                <c:pt idx="2241">
                  <c:v>11</c:v>
                </c:pt>
                <c:pt idx="2242">
                  <c:v>11</c:v>
                </c:pt>
                <c:pt idx="2243">
                  <c:v>17</c:v>
                </c:pt>
                <c:pt idx="2244">
                  <c:v>22</c:v>
                </c:pt>
                <c:pt idx="2245">
                  <c:v>17</c:v>
                </c:pt>
                <c:pt idx="2246">
                  <c:v>15</c:v>
                </c:pt>
                <c:pt idx="2247">
                  <c:v>23</c:v>
                </c:pt>
                <c:pt idx="2248">
                  <c:v>23</c:v>
                </c:pt>
                <c:pt idx="2249">
                  <c:v>10</c:v>
                </c:pt>
                <c:pt idx="2250">
                  <c:v>13</c:v>
                </c:pt>
                <c:pt idx="2251">
                  <c:v>21</c:v>
                </c:pt>
                <c:pt idx="2252">
                  <c:v>20</c:v>
                </c:pt>
                <c:pt idx="2253">
                  <c:v>12</c:v>
                </c:pt>
                <c:pt idx="2254">
                  <c:v>18</c:v>
                </c:pt>
                <c:pt idx="2255">
                  <c:v>16</c:v>
                </c:pt>
                <c:pt idx="2256">
                  <c:v>23</c:v>
                </c:pt>
                <c:pt idx="2257">
                  <c:v>19</c:v>
                </c:pt>
                <c:pt idx="2258">
                  <c:v>16</c:v>
                </c:pt>
                <c:pt idx="2259">
                  <c:v>13</c:v>
                </c:pt>
                <c:pt idx="2260">
                  <c:v>19</c:v>
                </c:pt>
                <c:pt idx="2261">
                  <c:v>18</c:v>
                </c:pt>
                <c:pt idx="2262">
                  <c:v>21</c:v>
                </c:pt>
                <c:pt idx="2263">
                  <c:v>16</c:v>
                </c:pt>
                <c:pt idx="2264">
                  <c:v>11</c:v>
                </c:pt>
                <c:pt idx="2265">
                  <c:v>15</c:v>
                </c:pt>
                <c:pt idx="2266">
                  <c:v>12</c:v>
                </c:pt>
                <c:pt idx="2267">
                  <c:v>18</c:v>
                </c:pt>
                <c:pt idx="2268">
                  <c:v>16</c:v>
                </c:pt>
                <c:pt idx="2269">
                  <c:v>16</c:v>
                </c:pt>
                <c:pt idx="2270">
                  <c:v>15</c:v>
                </c:pt>
                <c:pt idx="2271">
                  <c:v>22</c:v>
                </c:pt>
                <c:pt idx="2272">
                  <c:v>15</c:v>
                </c:pt>
                <c:pt idx="2273">
                  <c:v>13</c:v>
                </c:pt>
                <c:pt idx="2274">
                  <c:v>19</c:v>
                </c:pt>
                <c:pt idx="2275">
                  <c:v>17</c:v>
                </c:pt>
                <c:pt idx="2276">
                  <c:v>14</c:v>
                </c:pt>
                <c:pt idx="2277">
                  <c:v>23</c:v>
                </c:pt>
                <c:pt idx="2278">
                  <c:v>21</c:v>
                </c:pt>
                <c:pt idx="2279">
                  <c:v>19</c:v>
                </c:pt>
                <c:pt idx="2280">
                  <c:v>19</c:v>
                </c:pt>
                <c:pt idx="2281">
                  <c:v>13</c:v>
                </c:pt>
                <c:pt idx="2282">
                  <c:v>20</c:v>
                </c:pt>
                <c:pt idx="2283">
                  <c:v>12</c:v>
                </c:pt>
                <c:pt idx="2284">
                  <c:v>12</c:v>
                </c:pt>
                <c:pt idx="2285">
                  <c:v>14</c:v>
                </c:pt>
                <c:pt idx="2286">
                  <c:v>17</c:v>
                </c:pt>
                <c:pt idx="2287">
                  <c:v>14</c:v>
                </c:pt>
                <c:pt idx="2288">
                  <c:v>19</c:v>
                </c:pt>
                <c:pt idx="2289">
                  <c:v>13</c:v>
                </c:pt>
                <c:pt idx="2290">
                  <c:v>13</c:v>
                </c:pt>
                <c:pt idx="2291">
                  <c:v>15</c:v>
                </c:pt>
                <c:pt idx="2292">
                  <c:v>22</c:v>
                </c:pt>
                <c:pt idx="2293">
                  <c:v>13</c:v>
                </c:pt>
                <c:pt idx="2294">
                  <c:v>22</c:v>
                </c:pt>
                <c:pt idx="2295">
                  <c:v>23</c:v>
                </c:pt>
                <c:pt idx="2296">
                  <c:v>22</c:v>
                </c:pt>
                <c:pt idx="2297">
                  <c:v>19</c:v>
                </c:pt>
                <c:pt idx="2298">
                  <c:v>9</c:v>
                </c:pt>
                <c:pt idx="2299">
                  <c:v>14</c:v>
                </c:pt>
                <c:pt idx="2300">
                  <c:v>19</c:v>
                </c:pt>
                <c:pt idx="2301">
                  <c:v>12</c:v>
                </c:pt>
                <c:pt idx="2302">
                  <c:v>19</c:v>
                </c:pt>
                <c:pt idx="2303">
                  <c:v>17</c:v>
                </c:pt>
                <c:pt idx="2304">
                  <c:v>18</c:v>
                </c:pt>
                <c:pt idx="2305">
                  <c:v>23</c:v>
                </c:pt>
                <c:pt idx="2306">
                  <c:v>14</c:v>
                </c:pt>
                <c:pt idx="2307">
                  <c:v>15</c:v>
                </c:pt>
                <c:pt idx="2308">
                  <c:v>17</c:v>
                </c:pt>
                <c:pt idx="2309">
                  <c:v>16</c:v>
                </c:pt>
                <c:pt idx="2310">
                  <c:v>19</c:v>
                </c:pt>
                <c:pt idx="2311">
                  <c:v>15</c:v>
                </c:pt>
                <c:pt idx="2312">
                  <c:v>19</c:v>
                </c:pt>
                <c:pt idx="2313">
                  <c:v>10</c:v>
                </c:pt>
                <c:pt idx="2314">
                  <c:v>15</c:v>
                </c:pt>
                <c:pt idx="2315">
                  <c:v>23</c:v>
                </c:pt>
                <c:pt idx="2316">
                  <c:v>15</c:v>
                </c:pt>
                <c:pt idx="2317">
                  <c:v>16</c:v>
                </c:pt>
                <c:pt idx="2318">
                  <c:v>31</c:v>
                </c:pt>
                <c:pt idx="2319">
                  <c:v>16</c:v>
                </c:pt>
                <c:pt idx="2320">
                  <c:v>20</c:v>
                </c:pt>
                <c:pt idx="2321">
                  <c:v>22</c:v>
                </c:pt>
                <c:pt idx="2322">
                  <c:v>12</c:v>
                </c:pt>
                <c:pt idx="2323">
                  <c:v>17</c:v>
                </c:pt>
                <c:pt idx="2324">
                  <c:v>16</c:v>
                </c:pt>
                <c:pt idx="2325">
                  <c:v>21</c:v>
                </c:pt>
                <c:pt idx="2326">
                  <c:v>17</c:v>
                </c:pt>
                <c:pt idx="2327">
                  <c:v>12</c:v>
                </c:pt>
                <c:pt idx="2328">
                  <c:v>10</c:v>
                </c:pt>
                <c:pt idx="2329">
                  <c:v>15</c:v>
                </c:pt>
                <c:pt idx="2330">
                  <c:v>22</c:v>
                </c:pt>
                <c:pt idx="2331">
                  <c:v>13</c:v>
                </c:pt>
                <c:pt idx="2332">
                  <c:v>6</c:v>
                </c:pt>
                <c:pt idx="2333">
                  <c:v>16</c:v>
                </c:pt>
                <c:pt idx="2334">
                  <c:v>22</c:v>
                </c:pt>
                <c:pt idx="2335">
                  <c:v>17</c:v>
                </c:pt>
                <c:pt idx="2336">
                  <c:v>14</c:v>
                </c:pt>
                <c:pt idx="2337">
                  <c:v>11</c:v>
                </c:pt>
                <c:pt idx="2338">
                  <c:v>13</c:v>
                </c:pt>
                <c:pt idx="2339">
                  <c:v>15</c:v>
                </c:pt>
                <c:pt idx="2340">
                  <c:v>17</c:v>
                </c:pt>
                <c:pt idx="2341">
                  <c:v>20</c:v>
                </c:pt>
                <c:pt idx="2342">
                  <c:v>18</c:v>
                </c:pt>
                <c:pt idx="2343">
                  <c:v>18</c:v>
                </c:pt>
                <c:pt idx="2344">
                  <c:v>21</c:v>
                </c:pt>
                <c:pt idx="2345">
                  <c:v>16</c:v>
                </c:pt>
                <c:pt idx="2346">
                  <c:v>21</c:v>
                </c:pt>
                <c:pt idx="2347">
                  <c:v>16</c:v>
                </c:pt>
                <c:pt idx="2348">
                  <c:v>15</c:v>
                </c:pt>
                <c:pt idx="2349">
                  <c:v>14</c:v>
                </c:pt>
                <c:pt idx="2350">
                  <c:v>16</c:v>
                </c:pt>
                <c:pt idx="2351">
                  <c:v>15</c:v>
                </c:pt>
                <c:pt idx="2352">
                  <c:v>17</c:v>
                </c:pt>
                <c:pt idx="2353">
                  <c:v>18</c:v>
                </c:pt>
                <c:pt idx="2354">
                  <c:v>24</c:v>
                </c:pt>
                <c:pt idx="2355">
                  <c:v>14</c:v>
                </c:pt>
                <c:pt idx="2356">
                  <c:v>22</c:v>
                </c:pt>
                <c:pt idx="2357">
                  <c:v>18</c:v>
                </c:pt>
                <c:pt idx="2358">
                  <c:v>11</c:v>
                </c:pt>
                <c:pt idx="2359">
                  <c:v>15</c:v>
                </c:pt>
                <c:pt idx="2360">
                  <c:v>13</c:v>
                </c:pt>
                <c:pt idx="2361">
                  <c:v>20</c:v>
                </c:pt>
                <c:pt idx="2362">
                  <c:v>17</c:v>
                </c:pt>
                <c:pt idx="2363">
                  <c:v>14</c:v>
                </c:pt>
                <c:pt idx="2364">
                  <c:v>19</c:v>
                </c:pt>
                <c:pt idx="2365">
                  <c:v>15</c:v>
                </c:pt>
                <c:pt idx="2366">
                  <c:v>26</c:v>
                </c:pt>
                <c:pt idx="2367">
                  <c:v>18</c:v>
                </c:pt>
                <c:pt idx="2368">
                  <c:v>17</c:v>
                </c:pt>
                <c:pt idx="2369">
                  <c:v>16</c:v>
                </c:pt>
                <c:pt idx="2370">
                  <c:v>10</c:v>
                </c:pt>
                <c:pt idx="2371">
                  <c:v>13</c:v>
                </c:pt>
                <c:pt idx="2372">
                  <c:v>17</c:v>
                </c:pt>
                <c:pt idx="2373">
                  <c:v>16</c:v>
                </c:pt>
                <c:pt idx="2374">
                  <c:v>13</c:v>
                </c:pt>
                <c:pt idx="2375">
                  <c:v>11</c:v>
                </c:pt>
                <c:pt idx="2376">
                  <c:v>13</c:v>
                </c:pt>
                <c:pt idx="2377">
                  <c:v>13</c:v>
                </c:pt>
                <c:pt idx="2378">
                  <c:v>13</c:v>
                </c:pt>
                <c:pt idx="2379">
                  <c:v>19</c:v>
                </c:pt>
                <c:pt idx="2380">
                  <c:v>17</c:v>
                </c:pt>
                <c:pt idx="2381">
                  <c:v>14</c:v>
                </c:pt>
                <c:pt idx="2382">
                  <c:v>17</c:v>
                </c:pt>
                <c:pt idx="2383">
                  <c:v>15</c:v>
                </c:pt>
                <c:pt idx="2384">
                  <c:v>12</c:v>
                </c:pt>
                <c:pt idx="2385">
                  <c:v>19</c:v>
                </c:pt>
                <c:pt idx="2386">
                  <c:v>16</c:v>
                </c:pt>
                <c:pt idx="2387">
                  <c:v>22</c:v>
                </c:pt>
                <c:pt idx="2388">
                  <c:v>27</c:v>
                </c:pt>
                <c:pt idx="2389">
                  <c:v>14</c:v>
                </c:pt>
                <c:pt idx="2390">
                  <c:v>17</c:v>
                </c:pt>
                <c:pt idx="2391">
                  <c:v>11</c:v>
                </c:pt>
                <c:pt idx="2392">
                  <c:v>14</c:v>
                </c:pt>
                <c:pt idx="2393">
                  <c:v>19</c:v>
                </c:pt>
                <c:pt idx="2394">
                  <c:v>12</c:v>
                </c:pt>
                <c:pt idx="2395">
                  <c:v>17</c:v>
                </c:pt>
                <c:pt idx="2396">
                  <c:v>9</c:v>
                </c:pt>
                <c:pt idx="2397">
                  <c:v>10</c:v>
                </c:pt>
                <c:pt idx="2398">
                  <c:v>14</c:v>
                </c:pt>
                <c:pt idx="2399">
                  <c:v>18</c:v>
                </c:pt>
                <c:pt idx="2400">
                  <c:v>14</c:v>
                </c:pt>
                <c:pt idx="2401">
                  <c:v>17</c:v>
                </c:pt>
                <c:pt idx="2402">
                  <c:v>12</c:v>
                </c:pt>
                <c:pt idx="2403">
                  <c:v>20</c:v>
                </c:pt>
                <c:pt idx="2404">
                  <c:v>18</c:v>
                </c:pt>
                <c:pt idx="2405">
                  <c:v>21</c:v>
                </c:pt>
                <c:pt idx="2406">
                  <c:v>12</c:v>
                </c:pt>
                <c:pt idx="2407">
                  <c:v>7</c:v>
                </c:pt>
                <c:pt idx="2408">
                  <c:v>12</c:v>
                </c:pt>
                <c:pt idx="2409">
                  <c:v>13</c:v>
                </c:pt>
                <c:pt idx="2410">
                  <c:v>12</c:v>
                </c:pt>
                <c:pt idx="2411">
                  <c:v>13</c:v>
                </c:pt>
                <c:pt idx="2412">
                  <c:v>11</c:v>
                </c:pt>
                <c:pt idx="2413">
                  <c:v>14</c:v>
                </c:pt>
                <c:pt idx="2414">
                  <c:v>14</c:v>
                </c:pt>
                <c:pt idx="2415">
                  <c:v>16</c:v>
                </c:pt>
                <c:pt idx="2416">
                  <c:v>17</c:v>
                </c:pt>
                <c:pt idx="2417">
                  <c:v>14</c:v>
                </c:pt>
                <c:pt idx="2418">
                  <c:v>17</c:v>
                </c:pt>
                <c:pt idx="2419">
                  <c:v>15</c:v>
                </c:pt>
                <c:pt idx="2420">
                  <c:v>12</c:v>
                </c:pt>
                <c:pt idx="2421">
                  <c:v>12</c:v>
                </c:pt>
                <c:pt idx="2422">
                  <c:v>14</c:v>
                </c:pt>
                <c:pt idx="2423">
                  <c:v>12</c:v>
                </c:pt>
                <c:pt idx="2424">
                  <c:v>11</c:v>
                </c:pt>
                <c:pt idx="2425">
                  <c:v>19</c:v>
                </c:pt>
                <c:pt idx="2426">
                  <c:v>16</c:v>
                </c:pt>
                <c:pt idx="2427">
                  <c:v>20</c:v>
                </c:pt>
                <c:pt idx="2428">
                  <c:v>12</c:v>
                </c:pt>
                <c:pt idx="2429">
                  <c:v>9</c:v>
                </c:pt>
                <c:pt idx="2430">
                  <c:v>12</c:v>
                </c:pt>
                <c:pt idx="2431">
                  <c:v>14</c:v>
                </c:pt>
                <c:pt idx="2432">
                  <c:v>14</c:v>
                </c:pt>
                <c:pt idx="2433">
                  <c:v>19</c:v>
                </c:pt>
                <c:pt idx="2434">
                  <c:v>11</c:v>
                </c:pt>
                <c:pt idx="2435">
                  <c:v>8</c:v>
                </c:pt>
                <c:pt idx="2436">
                  <c:v>31</c:v>
                </c:pt>
                <c:pt idx="2437">
                  <c:v>6</c:v>
                </c:pt>
                <c:pt idx="2438">
                  <c:v>15</c:v>
                </c:pt>
                <c:pt idx="2439">
                  <c:v>9</c:v>
                </c:pt>
                <c:pt idx="2440">
                  <c:v>22</c:v>
                </c:pt>
                <c:pt idx="2441">
                  <c:v>15</c:v>
                </c:pt>
                <c:pt idx="2442">
                  <c:v>25</c:v>
                </c:pt>
                <c:pt idx="2443">
                  <c:v>10</c:v>
                </c:pt>
                <c:pt idx="2444">
                  <c:v>9</c:v>
                </c:pt>
                <c:pt idx="2445">
                  <c:v>15</c:v>
                </c:pt>
                <c:pt idx="2446">
                  <c:v>17</c:v>
                </c:pt>
                <c:pt idx="2447">
                  <c:v>15</c:v>
                </c:pt>
                <c:pt idx="2448">
                  <c:v>15</c:v>
                </c:pt>
                <c:pt idx="2449">
                  <c:v>7</c:v>
                </c:pt>
                <c:pt idx="2450">
                  <c:v>15</c:v>
                </c:pt>
                <c:pt idx="2451">
                  <c:v>11</c:v>
                </c:pt>
                <c:pt idx="2452">
                  <c:v>12</c:v>
                </c:pt>
                <c:pt idx="2453">
                  <c:v>12</c:v>
                </c:pt>
                <c:pt idx="2454">
                  <c:v>18</c:v>
                </c:pt>
                <c:pt idx="2455">
                  <c:v>16</c:v>
                </c:pt>
                <c:pt idx="2456">
                  <c:v>15</c:v>
                </c:pt>
                <c:pt idx="2457">
                  <c:v>16</c:v>
                </c:pt>
                <c:pt idx="2458">
                  <c:v>10</c:v>
                </c:pt>
                <c:pt idx="2459">
                  <c:v>13</c:v>
                </c:pt>
                <c:pt idx="2460">
                  <c:v>13</c:v>
                </c:pt>
                <c:pt idx="2461">
                  <c:v>17</c:v>
                </c:pt>
                <c:pt idx="2462">
                  <c:v>11</c:v>
                </c:pt>
                <c:pt idx="2463">
                  <c:v>13</c:v>
                </c:pt>
                <c:pt idx="2464">
                  <c:v>13</c:v>
                </c:pt>
                <c:pt idx="2465">
                  <c:v>17</c:v>
                </c:pt>
                <c:pt idx="2466">
                  <c:v>17</c:v>
                </c:pt>
                <c:pt idx="2467">
                  <c:v>18</c:v>
                </c:pt>
                <c:pt idx="2468">
                  <c:v>14</c:v>
                </c:pt>
                <c:pt idx="2469">
                  <c:v>11</c:v>
                </c:pt>
                <c:pt idx="2470">
                  <c:v>9</c:v>
                </c:pt>
                <c:pt idx="2471">
                  <c:v>17</c:v>
                </c:pt>
                <c:pt idx="2472">
                  <c:v>12</c:v>
                </c:pt>
                <c:pt idx="2473">
                  <c:v>14</c:v>
                </c:pt>
                <c:pt idx="2474">
                  <c:v>18</c:v>
                </c:pt>
                <c:pt idx="2475">
                  <c:v>16</c:v>
                </c:pt>
                <c:pt idx="2476">
                  <c:v>14</c:v>
                </c:pt>
                <c:pt idx="2477">
                  <c:v>11</c:v>
                </c:pt>
                <c:pt idx="2478">
                  <c:v>9</c:v>
                </c:pt>
                <c:pt idx="2479">
                  <c:v>12</c:v>
                </c:pt>
                <c:pt idx="2480">
                  <c:v>13</c:v>
                </c:pt>
                <c:pt idx="2481">
                  <c:v>11</c:v>
                </c:pt>
                <c:pt idx="2482">
                  <c:v>13</c:v>
                </c:pt>
                <c:pt idx="2483">
                  <c:v>13</c:v>
                </c:pt>
                <c:pt idx="2484">
                  <c:v>7</c:v>
                </c:pt>
                <c:pt idx="2485">
                  <c:v>13</c:v>
                </c:pt>
                <c:pt idx="2486">
                  <c:v>22</c:v>
                </c:pt>
                <c:pt idx="2487">
                  <c:v>15</c:v>
                </c:pt>
                <c:pt idx="2488">
                  <c:v>13</c:v>
                </c:pt>
                <c:pt idx="2489">
                  <c:v>13</c:v>
                </c:pt>
                <c:pt idx="2490">
                  <c:v>17</c:v>
                </c:pt>
                <c:pt idx="2491">
                  <c:v>13</c:v>
                </c:pt>
                <c:pt idx="2492">
                  <c:v>14</c:v>
                </c:pt>
                <c:pt idx="2493">
                  <c:v>16</c:v>
                </c:pt>
                <c:pt idx="2494">
                  <c:v>23</c:v>
                </c:pt>
                <c:pt idx="2495">
                  <c:v>15</c:v>
                </c:pt>
                <c:pt idx="2496">
                  <c:v>15</c:v>
                </c:pt>
                <c:pt idx="2497">
                  <c:v>7</c:v>
                </c:pt>
                <c:pt idx="2498">
                  <c:v>14</c:v>
                </c:pt>
                <c:pt idx="2499">
                  <c:v>13</c:v>
                </c:pt>
                <c:pt idx="2500">
                  <c:v>16</c:v>
                </c:pt>
                <c:pt idx="2501">
                  <c:v>19</c:v>
                </c:pt>
                <c:pt idx="2502">
                  <c:v>12</c:v>
                </c:pt>
                <c:pt idx="2503">
                  <c:v>9</c:v>
                </c:pt>
                <c:pt idx="2504">
                  <c:v>16</c:v>
                </c:pt>
                <c:pt idx="2505">
                  <c:v>13</c:v>
                </c:pt>
                <c:pt idx="2506">
                  <c:v>14</c:v>
                </c:pt>
                <c:pt idx="2507">
                  <c:v>20</c:v>
                </c:pt>
                <c:pt idx="2508">
                  <c:v>11</c:v>
                </c:pt>
                <c:pt idx="2509">
                  <c:v>17</c:v>
                </c:pt>
                <c:pt idx="2510">
                  <c:v>12</c:v>
                </c:pt>
                <c:pt idx="2511">
                  <c:v>17</c:v>
                </c:pt>
                <c:pt idx="2512">
                  <c:v>12</c:v>
                </c:pt>
                <c:pt idx="2513">
                  <c:v>9</c:v>
                </c:pt>
                <c:pt idx="2514">
                  <c:v>14</c:v>
                </c:pt>
                <c:pt idx="2515">
                  <c:v>16</c:v>
                </c:pt>
                <c:pt idx="2516">
                  <c:v>11</c:v>
                </c:pt>
                <c:pt idx="2517">
                  <c:v>10</c:v>
                </c:pt>
                <c:pt idx="2518">
                  <c:v>16</c:v>
                </c:pt>
                <c:pt idx="2519">
                  <c:v>10</c:v>
                </c:pt>
                <c:pt idx="2520">
                  <c:v>15</c:v>
                </c:pt>
                <c:pt idx="2521">
                  <c:v>13</c:v>
                </c:pt>
                <c:pt idx="2522">
                  <c:v>13</c:v>
                </c:pt>
                <c:pt idx="2523">
                  <c:v>10</c:v>
                </c:pt>
                <c:pt idx="2524">
                  <c:v>16</c:v>
                </c:pt>
                <c:pt idx="2525">
                  <c:v>12</c:v>
                </c:pt>
                <c:pt idx="2526">
                  <c:v>14</c:v>
                </c:pt>
                <c:pt idx="2527">
                  <c:v>18</c:v>
                </c:pt>
                <c:pt idx="2528">
                  <c:v>11</c:v>
                </c:pt>
                <c:pt idx="2529">
                  <c:v>11</c:v>
                </c:pt>
                <c:pt idx="2530">
                  <c:v>11</c:v>
                </c:pt>
                <c:pt idx="2531">
                  <c:v>15</c:v>
                </c:pt>
                <c:pt idx="2532">
                  <c:v>11</c:v>
                </c:pt>
                <c:pt idx="2533">
                  <c:v>16</c:v>
                </c:pt>
                <c:pt idx="2534">
                  <c:v>13</c:v>
                </c:pt>
                <c:pt idx="2535">
                  <c:v>13</c:v>
                </c:pt>
                <c:pt idx="2536">
                  <c:v>15</c:v>
                </c:pt>
                <c:pt idx="2537">
                  <c:v>16</c:v>
                </c:pt>
                <c:pt idx="2538">
                  <c:v>9</c:v>
                </c:pt>
                <c:pt idx="2539">
                  <c:v>15</c:v>
                </c:pt>
                <c:pt idx="2540">
                  <c:v>17</c:v>
                </c:pt>
                <c:pt idx="2541">
                  <c:v>12</c:v>
                </c:pt>
                <c:pt idx="2542">
                  <c:v>17</c:v>
                </c:pt>
                <c:pt idx="2543">
                  <c:v>8</c:v>
                </c:pt>
                <c:pt idx="2544">
                  <c:v>21</c:v>
                </c:pt>
                <c:pt idx="2545">
                  <c:v>16</c:v>
                </c:pt>
                <c:pt idx="2546">
                  <c:v>13</c:v>
                </c:pt>
                <c:pt idx="2547">
                  <c:v>16</c:v>
                </c:pt>
                <c:pt idx="2548">
                  <c:v>17</c:v>
                </c:pt>
                <c:pt idx="2549">
                  <c:v>7</c:v>
                </c:pt>
                <c:pt idx="2550">
                  <c:v>12</c:v>
                </c:pt>
                <c:pt idx="2551">
                  <c:v>12</c:v>
                </c:pt>
                <c:pt idx="2552">
                  <c:v>9</c:v>
                </c:pt>
                <c:pt idx="2553">
                  <c:v>11</c:v>
                </c:pt>
                <c:pt idx="2554">
                  <c:v>13</c:v>
                </c:pt>
                <c:pt idx="2555">
                  <c:v>12</c:v>
                </c:pt>
                <c:pt idx="2556">
                  <c:v>12</c:v>
                </c:pt>
                <c:pt idx="2557">
                  <c:v>16</c:v>
                </c:pt>
                <c:pt idx="2558">
                  <c:v>18</c:v>
                </c:pt>
                <c:pt idx="2559">
                  <c:v>11</c:v>
                </c:pt>
                <c:pt idx="2560">
                  <c:v>7</c:v>
                </c:pt>
                <c:pt idx="2561">
                  <c:v>13</c:v>
                </c:pt>
                <c:pt idx="2562">
                  <c:v>24</c:v>
                </c:pt>
                <c:pt idx="2563">
                  <c:v>12</c:v>
                </c:pt>
                <c:pt idx="2564">
                  <c:v>15</c:v>
                </c:pt>
                <c:pt idx="2565">
                  <c:v>12</c:v>
                </c:pt>
                <c:pt idx="2566">
                  <c:v>14</c:v>
                </c:pt>
                <c:pt idx="2567">
                  <c:v>12</c:v>
                </c:pt>
                <c:pt idx="2568">
                  <c:v>13</c:v>
                </c:pt>
                <c:pt idx="2569">
                  <c:v>12</c:v>
                </c:pt>
                <c:pt idx="2570">
                  <c:v>8</c:v>
                </c:pt>
                <c:pt idx="2571">
                  <c:v>4</c:v>
                </c:pt>
                <c:pt idx="2572">
                  <c:v>12</c:v>
                </c:pt>
                <c:pt idx="2573">
                  <c:v>13</c:v>
                </c:pt>
                <c:pt idx="2574">
                  <c:v>16</c:v>
                </c:pt>
                <c:pt idx="2575">
                  <c:v>8</c:v>
                </c:pt>
                <c:pt idx="2576">
                  <c:v>11</c:v>
                </c:pt>
                <c:pt idx="2577">
                  <c:v>19</c:v>
                </c:pt>
                <c:pt idx="2578">
                  <c:v>18</c:v>
                </c:pt>
                <c:pt idx="2579">
                  <c:v>11</c:v>
                </c:pt>
                <c:pt idx="2580">
                  <c:v>10</c:v>
                </c:pt>
                <c:pt idx="2581">
                  <c:v>11</c:v>
                </c:pt>
                <c:pt idx="2582">
                  <c:v>10</c:v>
                </c:pt>
                <c:pt idx="2583">
                  <c:v>15</c:v>
                </c:pt>
                <c:pt idx="2584">
                  <c:v>14</c:v>
                </c:pt>
                <c:pt idx="2585">
                  <c:v>17</c:v>
                </c:pt>
                <c:pt idx="2586">
                  <c:v>9</c:v>
                </c:pt>
                <c:pt idx="2587">
                  <c:v>12</c:v>
                </c:pt>
                <c:pt idx="2588">
                  <c:v>14</c:v>
                </c:pt>
                <c:pt idx="2589">
                  <c:v>8</c:v>
                </c:pt>
                <c:pt idx="2590">
                  <c:v>11</c:v>
                </c:pt>
                <c:pt idx="2591">
                  <c:v>20</c:v>
                </c:pt>
                <c:pt idx="2592">
                  <c:v>17</c:v>
                </c:pt>
                <c:pt idx="2593">
                  <c:v>7</c:v>
                </c:pt>
                <c:pt idx="2594">
                  <c:v>10</c:v>
                </c:pt>
                <c:pt idx="2595">
                  <c:v>11</c:v>
                </c:pt>
                <c:pt idx="2596">
                  <c:v>10</c:v>
                </c:pt>
                <c:pt idx="2597">
                  <c:v>4</c:v>
                </c:pt>
                <c:pt idx="2598">
                  <c:v>13</c:v>
                </c:pt>
                <c:pt idx="2599">
                  <c:v>17</c:v>
                </c:pt>
                <c:pt idx="2600">
                  <c:v>9</c:v>
                </c:pt>
                <c:pt idx="2601">
                  <c:v>12</c:v>
                </c:pt>
                <c:pt idx="2602">
                  <c:v>12</c:v>
                </c:pt>
                <c:pt idx="2603">
                  <c:v>14</c:v>
                </c:pt>
                <c:pt idx="2604">
                  <c:v>14</c:v>
                </c:pt>
                <c:pt idx="2605">
                  <c:v>11</c:v>
                </c:pt>
                <c:pt idx="2606">
                  <c:v>14</c:v>
                </c:pt>
                <c:pt idx="2607">
                  <c:v>18</c:v>
                </c:pt>
                <c:pt idx="2608">
                  <c:v>13</c:v>
                </c:pt>
                <c:pt idx="2609">
                  <c:v>14</c:v>
                </c:pt>
                <c:pt idx="2610">
                  <c:v>16</c:v>
                </c:pt>
                <c:pt idx="2611">
                  <c:v>10</c:v>
                </c:pt>
                <c:pt idx="2612">
                  <c:v>11</c:v>
                </c:pt>
                <c:pt idx="2613">
                  <c:v>10</c:v>
                </c:pt>
                <c:pt idx="2614">
                  <c:v>17</c:v>
                </c:pt>
                <c:pt idx="2615">
                  <c:v>8</c:v>
                </c:pt>
                <c:pt idx="2616">
                  <c:v>10</c:v>
                </c:pt>
                <c:pt idx="2617">
                  <c:v>5</c:v>
                </c:pt>
                <c:pt idx="2618">
                  <c:v>7</c:v>
                </c:pt>
                <c:pt idx="2619">
                  <c:v>18</c:v>
                </c:pt>
                <c:pt idx="2620">
                  <c:v>8</c:v>
                </c:pt>
                <c:pt idx="2621">
                  <c:v>14</c:v>
                </c:pt>
                <c:pt idx="2622">
                  <c:v>11</c:v>
                </c:pt>
                <c:pt idx="2623">
                  <c:v>19</c:v>
                </c:pt>
                <c:pt idx="2624">
                  <c:v>9</c:v>
                </c:pt>
                <c:pt idx="2625">
                  <c:v>7</c:v>
                </c:pt>
                <c:pt idx="2626">
                  <c:v>15</c:v>
                </c:pt>
                <c:pt idx="2627">
                  <c:v>10</c:v>
                </c:pt>
                <c:pt idx="2628">
                  <c:v>8</c:v>
                </c:pt>
                <c:pt idx="2629">
                  <c:v>13</c:v>
                </c:pt>
                <c:pt idx="2630">
                  <c:v>10</c:v>
                </c:pt>
                <c:pt idx="2631">
                  <c:v>18</c:v>
                </c:pt>
                <c:pt idx="2632">
                  <c:v>10</c:v>
                </c:pt>
                <c:pt idx="2633">
                  <c:v>15</c:v>
                </c:pt>
                <c:pt idx="2634">
                  <c:v>18</c:v>
                </c:pt>
                <c:pt idx="2635">
                  <c:v>19</c:v>
                </c:pt>
                <c:pt idx="2636">
                  <c:v>14</c:v>
                </c:pt>
                <c:pt idx="2637">
                  <c:v>9</c:v>
                </c:pt>
                <c:pt idx="2638">
                  <c:v>6</c:v>
                </c:pt>
                <c:pt idx="2639">
                  <c:v>6</c:v>
                </c:pt>
                <c:pt idx="2640">
                  <c:v>6</c:v>
                </c:pt>
                <c:pt idx="2641">
                  <c:v>13</c:v>
                </c:pt>
                <c:pt idx="2642">
                  <c:v>9</c:v>
                </c:pt>
                <c:pt idx="2643">
                  <c:v>17</c:v>
                </c:pt>
                <c:pt idx="2644">
                  <c:v>12</c:v>
                </c:pt>
                <c:pt idx="2645">
                  <c:v>13</c:v>
                </c:pt>
                <c:pt idx="2646">
                  <c:v>8</c:v>
                </c:pt>
                <c:pt idx="2647">
                  <c:v>8</c:v>
                </c:pt>
                <c:pt idx="2648">
                  <c:v>13</c:v>
                </c:pt>
                <c:pt idx="2649">
                  <c:v>6</c:v>
                </c:pt>
                <c:pt idx="2650">
                  <c:v>11</c:v>
                </c:pt>
                <c:pt idx="2651">
                  <c:v>7</c:v>
                </c:pt>
                <c:pt idx="2652">
                  <c:v>14</c:v>
                </c:pt>
                <c:pt idx="2653">
                  <c:v>8</c:v>
                </c:pt>
                <c:pt idx="2654">
                  <c:v>9</c:v>
                </c:pt>
                <c:pt idx="2655">
                  <c:v>14</c:v>
                </c:pt>
                <c:pt idx="2656">
                  <c:v>14</c:v>
                </c:pt>
                <c:pt idx="2657">
                  <c:v>13</c:v>
                </c:pt>
                <c:pt idx="2658">
                  <c:v>11</c:v>
                </c:pt>
                <c:pt idx="2659">
                  <c:v>13</c:v>
                </c:pt>
                <c:pt idx="2660">
                  <c:v>20</c:v>
                </c:pt>
                <c:pt idx="2661">
                  <c:v>7</c:v>
                </c:pt>
                <c:pt idx="2662">
                  <c:v>9</c:v>
                </c:pt>
                <c:pt idx="2663">
                  <c:v>9</c:v>
                </c:pt>
                <c:pt idx="2664">
                  <c:v>11</c:v>
                </c:pt>
                <c:pt idx="2665">
                  <c:v>16</c:v>
                </c:pt>
                <c:pt idx="2666">
                  <c:v>14</c:v>
                </c:pt>
                <c:pt idx="2667">
                  <c:v>7</c:v>
                </c:pt>
                <c:pt idx="2668">
                  <c:v>19</c:v>
                </c:pt>
                <c:pt idx="2669">
                  <c:v>10</c:v>
                </c:pt>
                <c:pt idx="2670">
                  <c:v>11</c:v>
                </c:pt>
                <c:pt idx="2671">
                  <c:v>11</c:v>
                </c:pt>
                <c:pt idx="2672">
                  <c:v>12</c:v>
                </c:pt>
                <c:pt idx="2673">
                  <c:v>22</c:v>
                </c:pt>
                <c:pt idx="2674">
                  <c:v>13</c:v>
                </c:pt>
                <c:pt idx="2675">
                  <c:v>11</c:v>
                </c:pt>
                <c:pt idx="2676">
                  <c:v>15</c:v>
                </c:pt>
                <c:pt idx="2677">
                  <c:v>18</c:v>
                </c:pt>
                <c:pt idx="2678">
                  <c:v>8</c:v>
                </c:pt>
                <c:pt idx="2679">
                  <c:v>6</c:v>
                </c:pt>
                <c:pt idx="2680">
                  <c:v>13</c:v>
                </c:pt>
                <c:pt idx="2681">
                  <c:v>5</c:v>
                </c:pt>
                <c:pt idx="2682">
                  <c:v>9</c:v>
                </c:pt>
                <c:pt idx="2683">
                  <c:v>8</c:v>
                </c:pt>
                <c:pt idx="2684">
                  <c:v>9</c:v>
                </c:pt>
                <c:pt idx="2685">
                  <c:v>9</c:v>
                </c:pt>
                <c:pt idx="2686">
                  <c:v>7</c:v>
                </c:pt>
                <c:pt idx="2687">
                  <c:v>8</c:v>
                </c:pt>
                <c:pt idx="2688">
                  <c:v>7</c:v>
                </c:pt>
                <c:pt idx="2689">
                  <c:v>15</c:v>
                </c:pt>
                <c:pt idx="2690">
                  <c:v>11</c:v>
                </c:pt>
                <c:pt idx="2691">
                  <c:v>12</c:v>
                </c:pt>
                <c:pt idx="2692">
                  <c:v>17</c:v>
                </c:pt>
                <c:pt idx="2693">
                  <c:v>13</c:v>
                </c:pt>
                <c:pt idx="2694">
                  <c:v>8</c:v>
                </c:pt>
                <c:pt idx="2695">
                  <c:v>7</c:v>
                </c:pt>
                <c:pt idx="2696">
                  <c:v>11</c:v>
                </c:pt>
                <c:pt idx="2697">
                  <c:v>14</c:v>
                </c:pt>
                <c:pt idx="2698">
                  <c:v>16</c:v>
                </c:pt>
                <c:pt idx="2699">
                  <c:v>15</c:v>
                </c:pt>
                <c:pt idx="2700">
                  <c:v>17</c:v>
                </c:pt>
                <c:pt idx="2701">
                  <c:v>13</c:v>
                </c:pt>
                <c:pt idx="2702">
                  <c:v>9</c:v>
                </c:pt>
                <c:pt idx="2703">
                  <c:v>5</c:v>
                </c:pt>
                <c:pt idx="2704">
                  <c:v>9</c:v>
                </c:pt>
                <c:pt idx="2705">
                  <c:v>15</c:v>
                </c:pt>
                <c:pt idx="2706">
                  <c:v>12</c:v>
                </c:pt>
                <c:pt idx="2707">
                  <c:v>7</c:v>
                </c:pt>
                <c:pt idx="2708">
                  <c:v>8</c:v>
                </c:pt>
                <c:pt idx="2709">
                  <c:v>8</c:v>
                </c:pt>
                <c:pt idx="2710">
                  <c:v>15</c:v>
                </c:pt>
                <c:pt idx="2711">
                  <c:v>9</c:v>
                </c:pt>
                <c:pt idx="2712">
                  <c:v>9</c:v>
                </c:pt>
                <c:pt idx="2713">
                  <c:v>9</c:v>
                </c:pt>
                <c:pt idx="2714">
                  <c:v>8</c:v>
                </c:pt>
                <c:pt idx="2715">
                  <c:v>11</c:v>
                </c:pt>
                <c:pt idx="2716">
                  <c:v>7</c:v>
                </c:pt>
                <c:pt idx="2717">
                  <c:v>11</c:v>
                </c:pt>
                <c:pt idx="2718">
                  <c:v>18</c:v>
                </c:pt>
                <c:pt idx="2719">
                  <c:v>9</c:v>
                </c:pt>
                <c:pt idx="2720">
                  <c:v>7</c:v>
                </c:pt>
                <c:pt idx="2721">
                  <c:v>11</c:v>
                </c:pt>
                <c:pt idx="2722">
                  <c:v>5</c:v>
                </c:pt>
                <c:pt idx="2723">
                  <c:v>17</c:v>
                </c:pt>
                <c:pt idx="2724">
                  <c:v>15</c:v>
                </c:pt>
                <c:pt idx="2725">
                  <c:v>13</c:v>
                </c:pt>
                <c:pt idx="2726">
                  <c:v>13</c:v>
                </c:pt>
                <c:pt idx="2727">
                  <c:v>15</c:v>
                </c:pt>
                <c:pt idx="2728">
                  <c:v>12</c:v>
                </c:pt>
                <c:pt idx="2729">
                  <c:v>11</c:v>
                </c:pt>
                <c:pt idx="2730">
                  <c:v>15</c:v>
                </c:pt>
                <c:pt idx="2731">
                  <c:v>16</c:v>
                </c:pt>
                <c:pt idx="2732">
                  <c:v>10</c:v>
                </c:pt>
                <c:pt idx="2733">
                  <c:v>9</c:v>
                </c:pt>
                <c:pt idx="2734">
                  <c:v>13</c:v>
                </c:pt>
                <c:pt idx="2735">
                  <c:v>7</c:v>
                </c:pt>
                <c:pt idx="2736">
                  <c:v>15</c:v>
                </c:pt>
                <c:pt idx="2737">
                  <c:v>11</c:v>
                </c:pt>
                <c:pt idx="2738">
                  <c:v>10</c:v>
                </c:pt>
                <c:pt idx="2739">
                  <c:v>15</c:v>
                </c:pt>
                <c:pt idx="2740">
                  <c:v>10</c:v>
                </c:pt>
                <c:pt idx="2741">
                  <c:v>9</c:v>
                </c:pt>
                <c:pt idx="2742">
                  <c:v>7</c:v>
                </c:pt>
                <c:pt idx="2743">
                  <c:v>18</c:v>
                </c:pt>
                <c:pt idx="2744">
                  <c:v>14</c:v>
                </c:pt>
                <c:pt idx="2745">
                  <c:v>7</c:v>
                </c:pt>
                <c:pt idx="2746">
                  <c:v>11</c:v>
                </c:pt>
                <c:pt idx="2747">
                  <c:v>15</c:v>
                </c:pt>
                <c:pt idx="2748">
                  <c:v>10</c:v>
                </c:pt>
                <c:pt idx="2749">
                  <c:v>15</c:v>
                </c:pt>
                <c:pt idx="2750">
                  <c:v>4</c:v>
                </c:pt>
                <c:pt idx="2751">
                  <c:v>9</c:v>
                </c:pt>
                <c:pt idx="2752">
                  <c:v>13</c:v>
                </c:pt>
                <c:pt idx="2753">
                  <c:v>11</c:v>
                </c:pt>
                <c:pt idx="2754">
                  <c:v>15</c:v>
                </c:pt>
                <c:pt idx="2755">
                  <c:v>13</c:v>
                </c:pt>
                <c:pt idx="2756">
                  <c:v>11</c:v>
                </c:pt>
                <c:pt idx="2757">
                  <c:v>7</c:v>
                </c:pt>
                <c:pt idx="2758">
                  <c:v>12</c:v>
                </c:pt>
                <c:pt idx="2759">
                  <c:v>10</c:v>
                </c:pt>
                <c:pt idx="2760">
                  <c:v>14</c:v>
                </c:pt>
                <c:pt idx="2761">
                  <c:v>11</c:v>
                </c:pt>
                <c:pt idx="2762">
                  <c:v>10</c:v>
                </c:pt>
                <c:pt idx="2763">
                  <c:v>15</c:v>
                </c:pt>
                <c:pt idx="2764">
                  <c:v>8</c:v>
                </c:pt>
                <c:pt idx="2765">
                  <c:v>15</c:v>
                </c:pt>
                <c:pt idx="2766">
                  <c:v>9</c:v>
                </c:pt>
                <c:pt idx="2767">
                  <c:v>12</c:v>
                </c:pt>
                <c:pt idx="2768">
                  <c:v>8</c:v>
                </c:pt>
                <c:pt idx="2769">
                  <c:v>6</c:v>
                </c:pt>
                <c:pt idx="2770">
                  <c:v>2</c:v>
                </c:pt>
                <c:pt idx="2771">
                  <c:v>14</c:v>
                </c:pt>
                <c:pt idx="2772">
                  <c:v>13</c:v>
                </c:pt>
                <c:pt idx="2773">
                  <c:v>4</c:v>
                </c:pt>
                <c:pt idx="2774">
                  <c:v>12</c:v>
                </c:pt>
                <c:pt idx="2775">
                  <c:v>10</c:v>
                </c:pt>
                <c:pt idx="2776">
                  <c:v>10</c:v>
                </c:pt>
                <c:pt idx="2777">
                  <c:v>13</c:v>
                </c:pt>
                <c:pt idx="2778">
                  <c:v>8</c:v>
                </c:pt>
                <c:pt idx="2779">
                  <c:v>14</c:v>
                </c:pt>
                <c:pt idx="2780">
                  <c:v>8</c:v>
                </c:pt>
                <c:pt idx="2781">
                  <c:v>13</c:v>
                </c:pt>
                <c:pt idx="2782">
                  <c:v>15</c:v>
                </c:pt>
                <c:pt idx="2783">
                  <c:v>9</c:v>
                </c:pt>
                <c:pt idx="2784">
                  <c:v>11</c:v>
                </c:pt>
                <c:pt idx="2785">
                  <c:v>6</c:v>
                </c:pt>
                <c:pt idx="2786">
                  <c:v>11</c:v>
                </c:pt>
                <c:pt idx="2787">
                  <c:v>6</c:v>
                </c:pt>
                <c:pt idx="2788">
                  <c:v>13</c:v>
                </c:pt>
                <c:pt idx="2789">
                  <c:v>8</c:v>
                </c:pt>
                <c:pt idx="2790">
                  <c:v>13</c:v>
                </c:pt>
                <c:pt idx="2791">
                  <c:v>16</c:v>
                </c:pt>
                <c:pt idx="2792">
                  <c:v>6</c:v>
                </c:pt>
                <c:pt idx="2793">
                  <c:v>8</c:v>
                </c:pt>
                <c:pt idx="2794">
                  <c:v>12</c:v>
                </c:pt>
                <c:pt idx="2795">
                  <c:v>11</c:v>
                </c:pt>
                <c:pt idx="2796">
                  <c:v>7</c:v>
                </c:pt>
                <c:pt idx="2797">
                  <c:v>15</c:v>
                </c:pt>
                <c:pt idx="2798">
                  <c:v>11</c:v>
                </c:pt>
                <c:pt idx="2799">
                  <c:v>5</c:v>
                </c:pt>
                <c:pt idx="2800">
                  <c:v>12</c:v>
                </c:pt>
                <c:pt idx="2801">
                  <c:v>9</c:v>
                </c:pt>
                <c:pt idx="2802">
                  <c:v>6</c:v>
                </c:pt>
                <c:pt idx="2803">
                  <c:v>8</c:v>
                </c:pt>
                <c:pt idx="2804">
                  <c:v>9</c:v>
                </c:pt>
                <c:pt idx="2805">
                  <c:v>7</c:v>
                </c:pt>
                <c:pt idx="2806">
                  <c:v>10</c:v>
                </c:pt>
                <c:pt idx="2807">
                  <c:v>15</c:v>
                </c:pt>
                <c:pt idx="2808">
                  <c:v>10</c:v>
                </c:pt>
                <c:pt idx="2809">
                  <c:v>12</c:v>
                </c:pt>
                <c:pt idx="2810">
                  <c:v>6</c:v>
                </c:pt>
                <c:pt idx="2811">
                  <c:v>14</c:v>
                </c:pt>
                <c:pt idx="2812">
                  <c:v>8</c:v>
                </c:pt>
                <c:pt idx="2813">
                  <c:v>9</c:v>
                </c:pt>
                <c:pt idx="2814">
                  <c:v>13</c:v>
                </c:pt>
                <c:pt idx="2815">
                  <c:v>12</c:v>
                </c:pt>
                <c:pt idx="2816">
                  <c:v>9</c:v>
                </c:pt>
                <c:pt idx="2817">
                  <c:v>10</c:v>
                </c:pt>
                <c:pt idx="2818">
                  <c:v>13</c:v>
                </c:pt>
                <c:pt idx="2819">
                  <c:v>12</c:v>
                </c:pt>
                <c:pt idx="2820">
                  <c:v>4</c:v>
                </c:pt>
                <c:pt idx="2821">
                  <c:v>18</c:v>
                </c:pt>
                <c:pt idx="2822">
                  <c:v>8</c:v>
                </c:pt>
                <c:pt idx="2823">
                  <c:v>9</c:v>
                </c:pt>
                <c:pt idx="2824">
                  <c:v>6</c:v>
                </c:pt>
                <c:pt idx="2825">
                  <c:v>10</c:v>
                </c:pt>
                <c:pt idx="2826">
                  <c:v>7</c:v>
                </c:pt>
                <c:pt idx="2827">
                  <c:v>10</c:v>
                </c:pt>
                <c:pt idx="2828">
                  <c:v>7</c:v>
                </c:pt>
                <c:pt idx="2829">
                  <c:v>15</c:v>
                </c:pt>
                <c:pt idx="2830">
                  <c:v>12</c:v>
                </c:pt>
                <c:pt idx="2831">
                  <c:v>16</c:v>
                </c:pt>
                <c:pt idx="2832">
                  <c:v>16</c:v>
                </c:pt>
                <c:pt idx="2833">
                  <c:v>19</c:v>
                </c:pt>
                <c:pt idx="2834">
                  <c:v>11</c:v>
                </c:pt>
                <c:pt idx="2835">
                  <c:v>8</c:v>
                </c:pt>
                <c:pt idx="2836">
                  <c:v>11</c:v>
                </c:pt>
                <c:pt idx="2837">
                  <c:v>6</c:v>
                </c:pt>
                <c:pt idx="2838">
                  <c:v>11</c:v>
                </c:pt>
                <c:pt idx="2839">
                  <c:v>6</c:v>
                </c:pt>
                <c:pt idx="2840">
                  <c:v>15</c:v>
                </c:pt>
                <c:pt idx="2841">
                  <c:v>8</c:v>
                </c:pt>
                <c:pt idx="2842">
                  <c:v>9</c:v>
                </c:pt>
                <c:pt idx="2843">
                  <c:v>8</c:v>
                </c:pt>
                <c:pt idx="2844">
                  <c:v>13</c:v>
                </c:pt>
                <c:pt idx="2845">
                  <c:v>11</c:v>
                </c:pt>
                <c:pt idx="2846">
                  <c:v>10</c:v>
                </c:pt>
                <c:pt idx="2847">
                  <c:v>7</c:v>
                </c:pt>
                <c:pt idx="2848">
                  <c:v>9</c:v>
                </c:pt>
                <c:pt idx="2849">
                  <c:v>5</c:v>
                </c:pt>
                <c:pt idx="2850">
                  <c:v>11</c:v>
                </c:pt>
                <c:pt idx="2851">
                  <c:v>12</c:v>
                </c:pt>
                <c:pt idx="2852">
                  <c:v>13</c:v>
                </c:pt>
                <c:pt idx="2853">
                  <c:v>15</c:v>
                </c:pt>
                <c:pt idx="2854">
                  <c:v>15</c:v>
                </c:pt>
                <c:pt idx="2855">
                  <c:v>6</c:v>
                </c:pt>
                <c:pt idx="2856">
                  <c:v>9</c:v>
                </c:pt>
                <c:pt idx="2857">
                  <c:v>5</c:v>
                </c:pt>
                <c:pt idx="2858">
                  <c:v>9</c:v>
                </c:pt>
                <c:pt idx="2859">
                  <c:v>8</c:v>
                </c:pt>
                <c:pt idx="2860">
                  <c:v>7</c:v>
                </c:pt>
                <c:pt idx="2861">
                  <c:v>7</c:v>
                </c:pt>
                <c:pt idx="2862">
                  <c:v>5</c:v>
                </c:pt>
                <c:pt idx="2863">
                  <c:v>11</c:v>
                </c:pt>
                <c:pt idx="2864">
                  <c:v>10</c:v>
                </c:pt>
                <c:pt idx="2865">
                  <c:v>10</c:v>
                </c:pt>
                <c:pt idx="2866">
                  <c:v>12</c:v>
                </c:pt>
                <c:pt idx="2867">
                  <c:v>8</c:v>
                </c:pt>
                <c:pt idx="2868">
                  <c:v>12</c:v>
                </c:pt>
                <c:pt idx="2869">
                  <c:v>8</c:v>
                </c:pt>
                <c:pt idx="2870">
                  <c:v>5</c:v>
                </c:pt>
                <c:pt idx="2871">
                  <c:v>5</c:v>
                </c:pt>
                <c:pt idx="2872">
                  <c:v>12</c:v>
                </c:pt>
                <c:pt idx="2873">
                  <c:v>6</c:v>
                </c:pt>
                <c:pt idx="2874">
                  <c:v>11</c:v>
                </c:pt>
                <c:pt idx="2875">
                  <c:v>11</c:v>
                </c:pt>
                <c:pt idx="2876">
                  <c:v>11</c:v>
                </c:pt>
                <c:pt idx="2877">
                  <c:v>10</c:v>
                </c:pt>
                <c:pt idx="2878">
                  <c:v>11</c:v>
                </c:pt>
                <c:pt idx="2879">
                  <c:v>10</c:v>
                </c:pt>
                <c:pt idx="2880">
                  <c:v>7</c:v>
                </c:pt>
                <c:pt idx="2881">
                  <c:v>8</c:v>
                </c:pt>
                <c:pt idx="2882">
                  <c:v>8</c:v>
                </c:pt>
                <c:pt idx="2883">
                  <c:v>8</c:v>
                </c:pt>
                <c:pt idx="2884">
                  <c:v>12</c:v>
                </c:pt>
                <c:pt idx="2885">
                  <c:v>14</c:v>
                </c:pt>
                <c:pt idx="2886">
                  <c:v>16</c:v>
                </c:pt>
                <c:pt idx="2887">
                  <c:v>8</c:v>
                </c:pt>
                <c:pt idx="2888">
                  <c:v>8</c:v>
                </c:pt>
                <c:pt idx="2889">
                  <c:v>7</c:v>
                </c:pt>
                <c:pt idx="2890">
                  <c:v>11</c:v>
                </c:pt>
                <c:pt idx="2891">
                  <c:v>5</c:v>
                </c:pt>
                <c:pt idx="2892">
                  <c:v>15</c:v>
                </c:pt>
                <c:pt idx="2893">
                  <c:v>13</c:v>
                </c:pt>
                <c:pt idx="2894">
                  <c:v>11</c:v>
                </c:pt>
                <c:pt idx="2895">
                  <c:v>4</c:v>
                </c:pt>
                <c:pt idx="2896">
                  <c:v>7</c:v>
                </c:pt>
                <c:pt idx="2897">
                  <c:v>3</c:v>
                </c:pt>
                <c:pt idx="2898">
                  <c:v>8</c:v>
                </c:pt>
                <c:pt idx="2899">
                  <c:v>10</c:v>
                </c:pt>
                <c:pt idx="2900">
                  <c:v>15</c:v>
                </c:pt>
                <c:pt idx="2901">
                  <c:v>18</c:v>
                </c:pt>
                <c:pt idx="2902">
                  <c:v>8</c:v>
                </c:pt>
                <c:pt idx="2903">
                  <c:v>9</c:v>
                </c:pt>
                <c:pt idx="2904">
                  <c:v>7</c:v>
                </c:pt>
                <c:pt idx="2905">
                  <c:v>11</c:v>
                </c:pt>
                <c:pt idx="2906">
                  <c:v>9</c:v>
                </c:pt>
                <c:pt idx="2907">
                  <c:v>11</c:v>
                </c:pt>
                <c:pt idx="2908">
                  <c:v>10</c:v>
                </c:pt>
                <c:pt idx="2909">
                  <c:v>8</c:v>
                </c:pt>
                <c:pt idx="2910">
                  <c:v>5</c:v>
                </c:pt>
                <c:pt idx="2911">
                  <c:v>8</c:v>
                </c:pt>
                <c:pt idx="2912">
                  <c:v>7</c:v>
                </c:pt>
                <c:pt idx="2913">
                  <c:v>8</c:v>
                </c:pt>
                <c:pt idx="2914">
                  <c:v>5</c:v>
                </c:pt>
                <c:pt idx="2915">
                  <c:v>10</c:v>
                </c:pt>
                <c:pt idx="2916">
                  <c:v>8</c:v>
                </c:pt>
                <c:pt idx="2917">
                  <c:v>6</c:v>
                </c:pt>
                <c:pt idx="2918">
                  <c:v>5</c:v>
                </c:pt>
                <c:pt idx="2919">
                  <c:v>10</c:v>
                </c:pt>
                <c:pt idx="2920">
                  <c:v>13</c:v>
                </c:pt>
                <c:pt idx="2921">
                  <c:v>7</c:v>
                </c:pt>
                <c:pt idx="2922">
                  <c:v>10</c:v>
                </c:pt>
                <c:pt idx="2923">
                  <c:v>6</c:v>
                </c:pt>
                <c:pt idx="2924">
                  <c:v>6</c:v>
                </c:pt>
                <c:pt idx="2925">
                  <c:v>9</c:v>
                </c:pt>
                <c:pt idx="2926">
                  <c:v>10</c:v>
                </c:pt>
                <c:pt idx="2927">
                  <c:v>11</c:v>
                </c:pt>
                <c:pt idx="2928">
                  <c:v>5</c:v>
                </c:pt>
                <c:pt idx="2929">
                  <c:v>6</c:v>
                </c:pt>
                <c:pt idx="2930">
                  <c:v>3</c:v>
                </c:pt>
                <c:pt idx="2931">
                  <c:v>11</c:v>
                </c:pt>
                <c:pt idx="2932">
                  <c:v>11</c:v>
                </c:pt>
                <c:pt idx="2933">
                  <c:v>4</c:v>
                </c:pt>
                <c:pt idx="2934">
                  <c:v>14</c:v>
                </c:pt>
                <c:pt idx="2935">
                  <c:v>7</c:v>
                </c:pt>
                <c:pt idx="2936">
                  <c:v>7</c:v>
                </c:pt>
                <c:pt idx="2937">
                  <c:v>11</c:v>
                </c:pt>
                <c:pt idx="2938">
                  <c:v>10</c:v>
                </c:pt>
                <c:pt idx="2939">
                  <c:v>13</c:v>
                </c:pt>
                <c:pt idx="2940">
                  <c:v>11</c:v>
                </c:pt>
                <c:pt idx="2941">
                  <c:v>9</c:v>
                </c:pt>
                <c:pt idx="2942">
                  <c:v>13</c:v>
                </c:pt>
                <c:pt idx="2943">
                  <c:v>11</c:v>
                </c:pt>
                <c:pt idx="2944">
                  <c:v>9</c:v>
                </c:pt>
                <c:pt idx="2945">
                  <c:v>12</c:v>
                </c:pt>
                <c:pt idx="2946">
                  <c:v>12</c:v>
                </c:pt>
                <c:pt idx="2947">
                  <c:v>10</c:v>
                </c:pt>
                <c:pt idx="2948">
                  <c:v>6</c:v>
                </c:pt>
                <c:pt idx="2949">
                  <c:v>4</c:v>
                </c:pt>
                <c:pt idx="2950">
                  <c:v>9</c:v>
                </c:pt>
                <c:pt idx="2951">
                  <c:v>12</c:v>
                </c:pt>
                <c:pt idx="2952">
                  <c:v>9</c:v>
                </c:pt>
                <c:pt idx="2953">
                  <c:v>14</c:v>
                </c:pt>
                <c:pt idx="2954">
                  <c:v>9</c:v>
                </c:pt>
                <c:pt idx="2955">
                  <c:v>13</c:v>
                </c:pt>
                <c:pt idx="2956">
                  <c:v>8</c:v>
                </c:pt>
                <c:pt idx="2957">
                  <c:v>6</c:v>
                </c:pt>
                <c:pt idx="2958">
                  <c:v>8</c:v>
                </c:pt>
                <c:pt idx="2959">
                  <c:v>10</c:v>
                </c:pt>
                <c:pt idx="2960">
                  <c:v>19</c:v>
                </c:pt>
                <c:pt idx="2961">
                  <c:v>6</c:v>
                </c:pt>
                <c:pt idx="2962">
                  <c:v>9</c:v>
                </c:pt>
                <c:pt idx="2963">
                  <c:v>17</c:v>
                </c:pt>
                <c:pt idx="2964">
                  <c:v>11</c:v>
                </c:pt>
                <c:pt idx="2965">
                  <c:v>7</c:v>
                </c:pt>
                <c:pt idx="2966">
                  <c:v>8</c:v>
                </c:pt>
                <c:pt idx="2967">
                  <c:v>11</c:v>
                </c:pt>
                <c:pt idx="2968">
                  <c:v>12</c:v>
                </c:pt>
                <c:pt idx="2969">
                  <c:v>9</c:v>
                </c:pt>
                <c:pt idx="2970">
                  <c:v>11</c:v>
                </c:pt>
                <c:pt idx="2971">
                  <c:v>8</c:v>
                </c:pt>
                <c:pt idx="2972">
                  <c:v>7</c:v>
                </c:pt>
                <c:pt idx="2973">
                  <c:v>7</c:v>
                </c:pt>
                <c:pt idx="2974">
                  <c:v>10</c:v>
                </c:pt>
                <c:pt idx="2975">
                  <c:v>9</c:v>
                </c:pt>
                <c:pt idx="2976">
                  <c:v>9</c:v>
                </c:pt>
                <c:pt idx="2977">
                  <c:v>8</c:v>
                </c:pt>
                <c:pt idx="2978">
                  <c:v>7</c:v>
                </c:pt>
                <c:pt idx="2979">
                  <c:v>14</c:v>
                </c:pt>
                <c:pt idx="2980">
                  <c:v>7</c:v>
                </c:pt>
                <c:pt idx="2981">
                  <c:v>3</c:v>
                </c:pt>
                <c:pt idx="2982">
                  <c:v>10</c:v>
                </c:pt>
                <c:pt idx="2983">
                  <c:v>8</c:v>
                </c:pt>
                <c:pt idx="2984">
                  <c:v>9</c:v>
                </c:pt>
                <c:pt idx="2985">
                  <c:v>8</c:v>
                </c:pt>
                <c:pt idx="2986">
                  <c:v>9</c:v>
                </c:pt>
                <c:pt idx="2987">
                  <c:v>7</c:v>
                </c:pt>
                <c:pt idx="2988">
                  <c:v>12</c:v>
                </c:pt>
                <c:pt idx="2989">
                  <c:v>19</c:v>
                </c:pt>
                <c:pt idx="2990">
                  <c:v>8</c:v>
                </c:pt>
                <c:pt idx="2991">
                  <c:v>9</c:v>
                </c:pt>
                <c:pt idx="2992">
                  <c:v>12</c:v>
                </c:pt>
                <c:pt idx="2993">
                  <c:v>8</c:v>
                </c:pt>
                <c:pt idx="2994">
                  <c:v>8</c:v>
                </c:pt>
                <c:pt idx="2995">
                  <c:v>3</c:v>
                </c:pt>
                <c:pt idx="2996">
                  <c:v>8</c:v>
                </c:pt>
                <c:pt idx="2997">
                  <c:v>9</c:v>
                </c:pt>
                <c:pt idx="2998">
                  <c:v>9</c:v>
                </c:pt>
                <c:pt idx="2999">
                  <c:v>8</c:v>
                </c:pt>
                <c:pt idx="3000">
                  <c:v>9</c:v>
                </c:pt>
                <c:pt idx="3001">
                  <c:v>9</c:v>
                </c:pt>
                <c:pt idx="3002">
                  <c:v>8</c:v>
                </c:pt>
                <c:pt idx="3003">
                  <c:v>15</c:v>
                </c:pt>
                <c:pt idx="3004">
                  <c:v>6</c:v>
                </c:pt>
                <c:pt idx="3005">
                  <c:v>9</c:v>
                </c:pt>
                <c:pt idx="3006">
                  <c:v>10</c:v>
                </c:pt>
                <c:pt idx="3007">
                  <c:v>6</c:v>
                </c:pt>
                <c:pt idx="3008">
                  <c:v>3</c:v>
                </c:pt>
                <c:pt idx="3009">
                  <c:v>10</c:v>
                </c:pt>
                <c:pt idx="3010">
                  <c:v>9</c:v>
                </c:pt>
                <c:pt idx="3011">
                  <c:v>12</c:v>
                </c:pt>
                <c:pt idx="3012">
                  <c:v>11</c:v>
                </c:pt>
                <c:pt idx="3013">
                  <c:v>14</c:v>
                </c:pt>
                <c:pt idx="3014">
                  <c:v>7</c:v>
                </c:pt>
                <c:pt idx="3015">
                  <c:v>7</c:v>
                </c:pt>
                <c:pt idx="3016">
                  <c:v>12</c:v>
                </c:pt>
                <c:pt idx="3017">
                  <c:v>3</c:v>
                </c:pt>
                <c:pt idx="3018">
                  <c:v>10</c:v>
                </c:pt>
                <c:pt idx="3019">
                  <c:v>13</c:v>
                </c:pt>
                <c:pt idx="3020">
                  <c:v>8</c:v>
                </c:pt>
                <c:pt idx="3021">
                  <c:v>5</c:v>
                </c:pt>
                <c:pt idx="3022">
                  <c:v>10</c:v>
                </c:pt>
                <c:pt idx="3023">
                  <c:v>11</c:v>
                </c:pt>
                <c:pt idx="3024">
                  <c:v>6</c:v>
                </c:pt>
                <c:pt idx="3025">
                  <c:v>7</c:v>
                </c:pt>
                <c:pt idx="3026">
                  <c:v>9</c:v>
                </c:pt>
                <c:pt idx="3027">
                  <c:v>8</c:v>
                </c:pt>
                <c:pt idx="3028">
                  <c:v>10</c:v>
                </c:pt>
                <c:pt idx="3029">
                  <c:v>8</c:v>
                </c:pt>
                <c:pt idx="3030">
                  <c:v>8</c:v>
                </c:pt>
                <c:pt idx="3031">
                  <c:v>11</c:v>
                </c:pt>
                <c:pt idx="3032">
                  <c:v>15</c:v>
                </c:pt>
                <c:pt idx="3033">
                  <c:v>9</c:v>
                </c:pt>
                <c:pt idx="3034">
                  <c:v>9</c:v>
                </c:pt>
                <c:pt idx="3035">
                  <c:v>9</c:v>
                </c:pt>
                <c:pt idx="3036">
                  <c:v>4</c:v>
                </c:pt>
                <c:pt idx="3037">
                  <c:v>8</c:v>
                </c:pt>
                <c:pt idx="3038">
                  <c:v>11</c:v>
                </c:pt>
                <c:pt idx="3039">
                  <c:v>4</c:v>
                </c:pt>
                <c:pt idx="3040">
                  <c:v>5</c:v>
                </c:pt>
                <c:pt idx="3041">
                  <c:v>11</c:v>
                </c:pt>
                <c:pt idx="3042">
                  <c:v>9</c:v>
                </c:pt>
                <c:pt idx="3043">
                  <c:v>7</c:v>
                </c:pt>
                <c:pt idx="3044">
                  <c:v>6</c:v>
                </c:pt>
                <c:pt idx="3045">
                  <c:v>5</c:v>
                </c:pt>
                <c:pt idx="3046">
                  <c:v>10</c:v>
                </c:pt>
                <c:pt idx="3047">
                  <c:v>10</c:v>
                </c:pt>
                <c:pt idx="3048">
                  <c:v>11</c:v>
                </c:pt>
                <c:pt idx="3049">
                  <c:v>11</c:v>
                </c:pt>
                <c:pt idx="3050">
                  <c:v>6</c:v>
                </c:pt>
                <c:pt idx="3051">
                  <c:v>11</c:v>
                </c:pt>
                <c:pt idx="3052">
                  <c:v>7</c:v>
                </c:pt>
                <c:pt idx="3053">
                  <c:v>9</c:v>
                </c:pt>
                <c:pt idx="3054">
                  <c:v>10</c:v>
                </c:pt>
                <c:pt idx="3055">
                  <c:v>5</c:v>
                </c:pt>
                <c:pt idx="3056">
                  <c:v>7</c:v>
                </c:pt>
                <c:pt idx="3057">
                  <c:v>8</c:v>
                </c:pt>
                <c:pt idx="3058">
                  <c:v>11</c:v>
                </c:pt>
                <c:pt idx="3059">
                  <c:v>5</c:v>
                </c:pt>
                <c:pt idx="3060">
                  <c:v>9</c:v>
                </c:pt>
                <c:pt idx="3061">
                  <c:v>11</c:v>
                </c:pt>
                <c:pt idx="3062">
                  <c:v>9</c:v>
                </c:pt>
                <c:pt idx="3063">
                  <c:v>11</c:v>
                </c:pt>
                <c:pt idx="3064">
                  <c:v>8</c:v>
                </c:pt>
                <c:pt idx="3065">
                  <c:v>6</c:v>
                </c:pt>
                <c:pt idx="3066">
                  <c:v>5</c:v>
                </c:pt>
                <c:pt idx="3067">
                  <c:v>12</c:v>
                </c:pt>
                <c:pt idx="3068">
                  <c:v>6</c:v>
                </c:pt>
                <c:pt idx="3069">
                  <c:v>10</c:v>
                </c:pt>
                <c:pt idx="3070">
                  <c:v>5</c:v>
                </c:pt>
                <c:pt idx="3071">
                  <c:v>6</c:v>
                </c:pt>
                <c:pt idx="3072">
                  <c:v>8</c:v>
                </c:pt>
                <c:pt idx="3073">
                  <c:v>12</c:v>
                </c:pt>
                <c:pt idx="3074">
                  <c:v>11</c:v>
                </c:pt>
                <c:pt idx="3075">
                  <c:v>16</c:v>
                </c:pt>
                <c:pt idx="3076">
                  <c:v>3</c:v>
                </c:pt>
                <c:pt idx="3077">
                  <c:v>7</c:v>
                </c:pt>
                <c:pt idx="3078">
                  <c:v>8</c:v>
                </c:pt>
                <c:pt idx="3079">
                  <c:v>6</c:v>
                </c:pt>
                <c:pt idx="3080">
                  <c:v>8</c:v>
                </c:pt>
                <c:pt idx="3081">
                  <c:v>7</c:v>
                </c:pt>
                <c:pt idx="3082">
                  <c:v>5</c:v>
                </c:pt>
                <c:pt idx="3083">
                  <c:v>6</c:v>
                </c:pt>
                <c:pt idx="3084">
                  <c:v>5</c:v>
                </c:pt>
                <c:pt idx="3085">
                  <c:v>4</c:v>
                </c:pt>
                <c:pt idx="3086">
                  <c:v>7</c:v>
                </c:pt>
                <c:pt idx="3087">
                  <c:v>11</c:v>
                </c:pt>
                <c:pt idx="3088">
                  <c:v>4</c:v>
                </c:pt>
                <c:pt idx="3089">
                  <c:v>4</c:v>
                </c:pt>
                <c:pt idx="3090">
                  <c:v>10</c:v>
                </c:pt>
                <c:pt idx="3091">
                  <c:v>7</c:v>
                </c:pt>
                <c:pt idx="3092">
                  <c:v>12</c:v>
                </c:pt>
                <c:pt idx="3093">
                  <c:v>7</c:v>
                </c:pt>
                <c:pt idx="3094">
                  <c:v>8</c:v>
                </c:pt>
                <c:pt idx="3095">
                  <c:v>5</c:v>
                </c:pt>
                <c:pt idx="3096">
                  <c:v>3</c:v>
                </c:pt>
                <c:pt idx="3097">
                  <c:v>8</c:v>
                </c:pt>
                <c:pt idx="3098">
                  <c:v>9</c:v>
                </c:pt>
                <c:pt idx="3099">
                  <c:v>6</c:v>
                </c:pt>
                <c:pt idx="3100">
                  <c:v>10</c:v>
                </c:pt>
                <c:pt idx="3101">
                  <c:v>11</c:v>
                </c:pt>
                <c:pt idx="3102">
                  <c:v>4</c:v>
                </c:pt>
                <c:pt idx="3103">
                  <c:v>6</c:v>
                </c:pt>
                <c:pt idx="3104">
                  <c:v>16</c:v>
                </c:pt>
                <c:pt idx="3105">
                  <c:v>10</c:v>
                </c:pt>
                <c:pt idx="3106">
                  <c:v>3</c:v>
                </c:pt>
                <c:pt idx="3107">
                  <c:v>13</c:v>
                </c:pt>
                <c:pt idx="3108">
                  <c:v>6</c:v>
                </c:pt>
                <c:pt idx="3109">
                  <c:v>11</c:v>
                </c:pt>
                <c:pt idx="3110">
                  <c:v>5</c:v>
                </c:pt>
                <c:pt idx="3111">
                  <c:v>9</c:v>
                </c:pt>
                <c:pt idx="3112">
                  <c:v>7</c:v>
                </c:pt>
                <c:pt idx="3113">
                  <c:v>14</c:v>
                </c:pt>
                <c:pt idx="3114">
                  <c:v>8</c:v>
                </c:pt>
                <c:pt idx="3115">
                  <c:v>5</c:v>
                </c:pt>
                <c:pt idx="3116">
                  <c:v>8</c:v>
                </c:pt>
                <c:pt idx="3117">
                  <c:v>8</c:v>
                </c:pt>
                <c:pt idx="3118">
                  <c:v>4</c:v>
                </c:pt>
                <c:pt idx="3119">
                  <c:v>15</c:v>
                </c:pt>
                <c:pt idx="3120">
                  <c:v>7</c:v>
                </c:pt>
                <c:pt idx="3121">
                  <c:v>15</c:v>
                </c:pt>
                <c:pt idx="3122">
                  <c:v>8</c:v>
                </c:pt>
                <c:pt idx="3123">
                  <c:v>10</c:v>
                </c:pt>
                <c:pt idx="3124">
                  <c:v>6</c:v>
                </c:pt>
                <c:pt idx="3125">
                  <c:v>5</c:v>
                </c:pt>
                <c:pt idx="3126">
                  <c:v>8</c:v>
                </c:pt>
                <c:pt idx="3127">
                  <c:v>4</c:v>
                </c:pt>
                <c:pt idx="3128">
                  <c:v>10</c:v>
                </c:pt>
                <c:pt idx="3129">
                  <c:v>8</c:v>
                </c:pt>
                <c:pt idx="3130">
                  <c:v>6</c:v>
                </c:pt>
                <c:pt idx="3131">
                  <c:v>5</c:v>
                </c:pt>
                <c:pt idx="3132">
                  <c:v>8</c:v>
                </c:pt>
                <c:pt idx="3133">
                  <c:v>5</c:v>
                </c:pt>
                <c:pt idx="3134">
                  <c:v>7</c:v>
                </c:pt>
                <c:pt idx="3135">
                  <c:v>5</c:v>
                </c:pt>
                <c:pt idx="3136">
                  <c:v>4</c:v>
                </c:pt>
                <c:pt idx="3137">
                  <c:v>7</c:v>
                </c:pt>
                <c:pt idx="3138">
                  <c:v>11</c:v>
                </c:pt>
                <c:pt idx="3139">
                  <c:v>5</c:v>
                </c:pt>
                <c:pt idx="3140">
                  <c:v>3</c:v>
                </c:pt>
                <c:pt idx="3141">
                  <c:v>8</c:v>
                </c:pt>
                <c:pt idx="3142">
                  <c:v>5</c:v>
                </c:pt>
                <c:pt idx="3143">
                  <c:v>10</c:v>
                </c:pt>
                <c:pt idx="3144">
                  <c:v>5</c:v>
                </c:pt>
                <c:pt idx="3145">
                  <c:v>9</c:v>
                </c:pt>
                <c:pt idx="3146">
                  <c:v>5</c:v>
                </c:pt>
                <c:pt idx="3147">
                  <c:v>6</c:v>
                </c:pt>
                <c:pt idx="3148">
                  <c:v>9</c:v>
                </c:pt>
                <c:pt idx="3149">
                  <c:v>9</c:v>
                </c:pt>
                <c:pt idx="3150">
                  <c:v>7</c:v>
                </c:pt>
                <c:pt idx="3151">
                  <c:v>9</c:v>
                </c:pt>
                <c:pt idx="3152">
                  <c:v>12</c:v>
                </c:pt>
                <c:pt idx="3153">
                  <c:v>10</c:v>
                </c:pt>
                <c:pt idx="3154">
                  <c:v>5</c:v>
                </c:pt>
                <c:pt idx="3155">
                  <c:v>11</c:v>
                </c:pt>
                <c:pt idx="3156">
                  <c:v>6</c:v>
                </c:pt>
                <c:pt idx="3157">
                  <c:v>10</c:v>
                </c:pt>
                <c:pt idx="3158">
                  <c:v>10</c:v>
                </c:pt>
                <c:pt idx="3159">
                  <c:v>9</c:v>
                </c:pt>
                <c:pt idx="3160">
                  <c:v>2</c:v>
                </c:pt>
                <c:pt idx="3161">
                  <c:v>11</c:v>
                </c:pt>
                <c:pt idx="3162">
                  <c:v>4</c:v>
                </c:pt>
                <c:pt idx="3163">
                  <c:v>13</c:v>
                </c:pt>
                <c:pt idx="3164">
                  <c:v>9</c:v>
                </c:pt>
                <c:pt idx="3165">
                  <c:v>6</c:v>
                </c:pt>
                <c:pt idx="3166">
                  <c:v>13</c:v>
                </c:pt>
                <c:pt idx="3167">
                  <c:v>10</c:v>
                </c:pt>
                <c:pt idx="3168">
                  <c:v>5</c:v>
                </c:pt>
                <c:pt idx="3169">
                  <c:v>8</c:v>
                </c:pt>
                <c:pt idx="3170">
                  <c:v>9</c:v>
                </c:pt>
                <c:pt idx="3171">
                  <c:v>11</c:v>
                </c:pt>
                <c:pt idx="3172">
                  <c:v>12</c:v>
                </c:pt>
                <c:pt idx="3173">
                  <c:v>7</c:v>
                </c:pt>
                <c:pt idx="3174">
                  <c:v>6</c:v>
                </c:pt>
                <c:pt idx="3175">
                  <c:v>7</c:v>
                </c:pt>
                <c:pt idx="3176">
                  <c:v>9</c:v>
                </c:pt>
                <c:pt idx="3177">
                  <c:v>5</c:v>
                </c:pt>
                <c:pt idx="3178">
                  <c:v>13</c:v>
                </c:pt>
                <c:pt idx="3179">
                  <c:v>6</c:v>
                </c:pt>
                <c:pt idx="3180">
                  <c:v>10</c:v>
                </c:pt>
                <c:pt idx="3181">
                  <c:v>11</c:v>
                </c:pt>
                <c:pt idx="3182">
                  <c:v>2</c:v>
                </c:pt>
                <c:pt idx="3183">
                  <c:v>11</c:v>
                </c:pt>
                <c:pt idx="3184">
                  <c:v>7</c:v>
                </c:pt>
                <c:pt idx="3185">
                  <c:v>9</c:v>
                </c:pt>
                <c:pt idx="3186">
                  <c:v>8</c:v>
                </c:pt>
                <c:pt idx="3187">
                  <c:v>5</c:v>
                </c:pt>
                <c:pt idx="3188">
                  <c:v>5</c:v>
                </c:pt>
                <c:pt idx="3189">
                  <c:v>8</c:v>
                </c:pt>
                <c:pt idx="3190">
                  <c:v>7</c:v>
                </c:pt>
                <c:pt idx="3191">
                  <c:v>10</c:v>
                </c:pt>
                <c:pt idx="3192">
                  <c:v>11</c:v>
                </c:pt>
                <c:pt idx="3193">
                  <c:v>8</c:v>
                </c:pt>
                <c:pt idx="3194">
                  <c:v>11</c:v>
                </c:pt>
                <c:pt idx="3195">
                  <c:v>10</c:v>
                </c:pt>
                <c:pt idx="3196">
                  <c:v>6</c:v>
                </c:pt>
                <c:pt idx="3197">
                  <c:v>11</c:v>
                </c:pt>
                <c:pt idx="3198">
                  <c:v>6</c:v>
                </c:pt>
                <c:pt idx="3199">
                  <c:v>9</c:v>
                </c:pt>
                <c:pt idx="3200">
                  <c:v>6</c:v>
                </c:pt>
                <c:pt idx="3201">
                  <c:v>5</c:v>
                </c:pt>
                <c:pt idx="3202">
                  <c:v>8</c:v>
                </c:pt>
                <c:pt idx="3203">
                  <c:v>9</c:v>
                </c:pt>
                <c:pt idx="3204">
                  <c:v>12</c:v>
                </c:pt>
                <c:pt idx="3205">
                  <c:v>6</c:v>
                </c:pt>
                <c:pt idx="3206">
                  <c:v>5</c:v>
                </c:pt>
                <c:pt idx="3207">
                  <c:v>5</c:v>
                </c:pt>
                <c:pt idx="3208">
                  <c:v>8</c:v>
                </c:pt>
                <c:pt idx="3209">
                  <c:v>5</c:v>
                </c:pt>
                <c:pt idx="3210">
                  <c:v>6</c:v>
                </c:pt>
                <c:pt idx="3211">
                  <c:v>9</c:v>
                </c:pt>
                <c:pt idx="3212">
                  <c:v>6</c:v>
                </c:pt>
                <c:pt idx="3213">
                  <c:v>6</c:v>
                </c:pt>
                <c:pt idx="3214">
                  <c:v>4</c:v>
                </c:pt>
                <c:pt idx="3215">
                  <c:v>6</c:v>
                </c:pt>
                <c:pt idx="3216">
                  <c:v>5</c:v>
                </c:pt>
                <c:pt idx="3217">
                  <c:v>6</c:v>
                </c:pt>
                <c:pt idx="3218">
                  <c:v>7</c:v>
                </c:pt>
                <c:pt idx="3219">
                  <c:v>6</c:v>
                </c:pt>
                <c:pt idx="3220">
                  <c:v>6</c:v>
                </c:pt>
                <c:pt idx="3221">
                  <c:v>8</c:v>
                </c:pt>
                <c:pt idx="3222">
                  <c:v>8</c:v>
                </c:pt>
                <c:pt idx="3223">
                  <c:v>7</c:v>
                </c:pt>
                <c:pt idx="3224">
                  <c:v>8</c:v>
                </c:pt>
                <c:pt idx="3225">
                  <c:v>12</c:v>
                </c:pt>
                <c:pt idx="3226">
                  <c:v>10</c:v>
                </c:pt>
                <c:pt idx="3227">
                  <c:v>2</c:v>
                </c:pt>
                <c:pt idx="3228">
                  <c:v>10</c:v>
                </c:pt>
                <c:pt idx="3229">
                  <c:v>4</c:v>
                </c:pt>
                <c:pt idx="3230">
                  <c:v>3</c:v>
                </c:pt>
                <c:pt idx="3231">
                  <c:v>12</c:v>
                </c:pt>
                <c:pt idx="3232">
                  <c:v>6</c:v>
                </c:pt>
                <c:pt idx="3233">
                  <c:v>8</c:v>
                </c:pt>
                <c:pt idx="3234">
                  <c:v>8</c:v>
                </c:pt>
                <c:pt idx="3235">
                  <c:v>4</c:v>
                </c:pt>
                <c:pt idx="3236">
                  <c:v>3</c:v>
                </c:pt>
                <c:pt idx="3237">
                  <c:v>6</c:v>
                </c:pt>
                <c:pt idx="3238">
                  <c:v>9</c:v>
                </c:pt>
                <c:pt idx="3239">
                  <c:v>6</c:v>
                </c:pt>
                <c:pt idx="3240">
                  <c:v>3</c:v>
                </c:pt>
                <c:pt idx="3241">
                  <c:v>11</c:v>
                </c:pt>
                <c:pt idx="3242">
                  <c:v>6</c:v>
                </c:pt>
                <c:pt idx="3243">
                  <c:v>8</c:v>
                </c:pt>
                <c:pt idx="3244">
                  <c:v>7</c:v>
                </c:pt>
                <c:pt idx="3245">
                  <c:v>11</c:v>
                </c:pt>
                <c:pt idx="3246">
                  <c:v>8</c:v>
                </c:pt>
                <c:pt idx="3247">
                  <c:v>9</c:v>
                </c:pt>
                <c:pt idx="3248">
                  <c:v>6</c:v>
                </c:pt>
                <c:pt idx="3249">
                  <c:v>7</c:v>
                </c:pt>
                <c:pt idx="3250">
                  <c:v>7</c:v>
                </c:pt>
                <c:pt idx="3251">
                  <c:v>10</c:v>
                </c:pt>
                <c:pt idx="3252">
                  <c:v>8</c:v>
                </c:pt>
                <c:pt idx="3253">
                  <c:v>8</c:v>
                </c:pt>
                <c:pt idx="3254">
                  <c:v>13</c:v>
                </c:pt>
                <c:pt idx="3255">
                  <c:v>9</c:v>
                </c:pt>
                <c:pt idx="3256">
                  <c:v>13</c:v>
                </c:pt>
                <c:pt idx="3257">
                  <c:v>7</c:v>
                </c:pt>
                <c:pt idx="3258">
                  <c:v>7</c:v>
                </c:pt>
                <c:pt idx="3259">
                  <c:v>8</c:v>
                </c:pt>
                <c:pt idx="3260">
                  <c:v>5</c:v>
                </c:pt>
                <c:pt idx="3261">
                  <c:v>11</c:v>
                </c:pt>
                <c:pt idx="3262">
                  <c:v>9</c:v>
                </c:pt>
                <c:pt idx="3263">
                  <c:v>3</c:v>
                </c:pt>
                <c:pt idx="3264">
                  <c:v>8</c:v>
                </c:pt>
                <c:pt idx="3265">
                  <c:v>9</c:v>
                </c:pt>
                <c:pt idx="3266">
                  <c:v>11</c:v>
                </c:pt>
                <c:pt idx="3267">
                  <c:v>5</c:v>
                </c:pt>
                <c:pt idx="3268">
                  <c:v>2</c:v>
                </c:pt>
                <c:pt idx="3269">
                  <c:v>8</c:v>
                </c:pt>
                <c:pt idx="3270">
                  <c:v>8</c:v>
                </c:pt>
                <c:pt idx="3271">
                  <c:v>7</c:v>
                </c:pt>
                <c:pt idx="3272">
                  <c:v>8</c:v>
                </c:pt>
                <c:pt idx="3273">
                  <c:v>13</c:v>
                </c:pt>
                <c:pt idx="3274">
                  <c:v>7</c:v>
                </c:pt>
                <c:pt idx="3275">
                  <c:v>5</c:v>
                </c:pt>
                <c:pt idx="3276">
                  <c:v>5</c:v>
                </c:pt>
                <c:pt idx="3277">
                  <c:v>2</c:v>
                </c:pt>
                <c:pt idx="3278">
                  <c:v>11</c:v>
                </c:pt>
                <c:pt idx="3279">
                  <c:v>6</c:v>
                </c:pt>
                <c:pt idx="3280">
                  <c:v>10</c:v>
                </c:pt>
                <c:pt idx="3281">
                  <c:v>14</c:v>
                </c:pt>
                <c:pt idx="3282">
                  <c:v>2</c:v>
                </c:pt>
                <c:pt idx="3283">
                  <c:v>10</c:v>
                </c:pt>
                <c:pt idx="3284">
                  <c:v>11</c:v>
                </c:pt>
                <c:pt idx="3285">
                  <c:v>9</c:v>
                </c:pt>
                <c:pt idx="3286">
                  <c:v>4</c:v>
                </c:pt>
                <c:pt idx="3287">
                  <c:v>9</c:v>
                </c:pt>
                <c:pt idx="3288">
                  <c:v>5</c:v>
                </c:pt>
                <c:pt idx="3289">
                  <c:v>10</c:v>
                </c:pt>
                <c:pt idx="3290">
                  <c:v>9</c:v>
                </c:pt>
                <c:pt idx="3291">
                  <c:v>14</c:v>
                </c:pt>
                <c:pt idx="3292">
                  <c:v>20</c:v>
                </c:pt>
                <c:pt idx="3293">
                  <c:v>5</c:v>
                </c:pt>
                <c:pt idx="3294">
                  <c:v>8</c:v>
                </c:pt>
                <c:pt idx="3295">
                  <c:v>6</c:v>
                </c:pt>
                <c:pt idx="3296">
                  <c:v>3</c:v>
                </c:pt>
                <c:pt idx="3297">
                  <c:v>6</c:v>
                </c:pt>
                <c:pt idx="3298">
                  <c:v>6</c:v>
                </c:pt>
                <c:pt idx="3299">
                  <c:v>9</c:v>
                </c:pt>
                <c:pt idx="3300">
                  <c:v>8</c:v>
                </c:pt>
                <c:pt idx="3301">
                  <c:v>4</c:v>
                </c:pt>
                <c:pt idx="3302">
                  <c:v>10</c:v>
                </c:pt>
                <c:pt idx="3303">
                  <c:v>5</c:v>
                </c:pt>
                <c:pt idx="3304">
                  <c:v>7</c:v>
                </c:pt>
                <c:pt idx="3305">
                  <c:v>13</c:v>
                </c:pt>
                <c:pt idx="3306">
                  <c:v>9</c:v>
                </c:pt>
                <c:pt idx="3307">
                  <c:v>6</c:v>
                </c:pt>
                <c:pt idx="3308">
                  <c:v>8</c:v>
                </c:pt>
                <c:pt idx="3309">
                  <c:v>6</c:v>
                </c:pt>
                <c:pt idx="3310">
                  <c:v>5</c:v>
                </c:pt>
                <c:pt idx="3311">
                  <c:v>4</c:v>
                </c:pt>
                <c:pt idx="3312">
                  <c:v>8</c:v>
                </c:pt>
                <c:pt idx="3313">
                  <c:v>10</c:v>
                </c:pt>
                <c:pt idx="3314">
                  <c:v>9</c:v>
                </c:pt>
                <c:pt idx="3315">
                  <c:v>13</c:v>
                </c:pt>
                <c:pt idx="3316">
                  <c:v>7</c:v>
                </c:pt>
                <c:pt idx="3317">
                  <c:v>3</c:v>
                </c:pt>
                <c:pt idx="3318">
                  <c:v>12</c:v>
                </c:pt>
                <c:pt idx="3319">
                  <c:v>11</c:v>
                </c:pt>
                <c:pt idx="3320">
                  <c:v>11</c:v>
                </c:pt>
                <c:pt idx="3321">
                  <c:v>10</c:v>
                </c:pt>
                <c:pt idx="3322">
                  <c:v>5</c:v>
                </c:pt>
                <c:pt idx="3323">
                  <c:v>8</c:v>
                </c:pt>
                <c:pt idx="3324">
                  <c:v>5</c:v>
                </c:pt>
                <c:pt idx="3325">
                  <c:v>7</c:v>
                </c:pt>
                <c:pt idx="3326">
                  <c:v>3</c:v>
                </c:pt>
                <c:pt idx="3327">
                  <c:v>10</c:v>
                </c:pt>
                <c:pt idx="3328">
                  <c:v>14</c:v>
                </c:pt>
                <c:pt idx="3329">
                  <c:v>5</c:v>
                </c:pt>
                <c:pt idx="3330">
                  <c:v>5</c:v>
                </c:pt>
                <c:pt idx="3331">
                  <c:v>6</c:v>
                </c:pt>
                <c:pt idx="3332">
                  <c:v>6</c:v>
                </c:pt>
                <c:pt idx="3333">
                  <c:v>7</c:v>
                </c:pt>
                <c:pt idx="3334">
                  <c:v>4</c:v>
                </c:pt>
                <c:pt idx="3335">
                  <c:v>9</c:v>
                </c:pt>
                <c:pt idx="3336">
                  <c:v>4</c:v>
                </c:pt>
                <c:pt idx="3337">
                  <c:v>10</c:v>
                </c:pt>
                <c:pt idx="3338">
                  <c:v>4</c:v>
                </c:pt>
                <c:pt idx="3339">
                  <c:v>9</c:v>
                </c:pt>
                <c:pt idx="3340">
                  <c:v>6</c:v>
                </c:pt>
                <c:pt idx="3341">
                  <c:v>6</c:v>
                </c:pt>
                <c:pt idx="3342">
                  <c:v>9</c:v>
                </c:pt>
                <c:pt idx="3343">
                  <c:v>7</c:v>
                </c:pt>
                <c:pt idx="3344">
                  <c:v>8</c:v>
                </c:pt>
                <c:pt idx="3345">
                  <c:v>7</c:v>
                </c:pt>
                <c:pt idx="3346">
                  <c:v>8</c:v>
                </c:pt>
                <c:pt idx="3347">
                  <c:v>8</c:v>
                </c:pt>
                <c:pt idx="3348">
                  <c:v>10</c:v>
                </c:pt>
                <c:pt idx="3349">
                  <c:v>4</c:v>
                </c:pt>
                <c:pt idx="3350">
                  <c:v>8</c:v>
                </c:pt>
                <c:pt idx="3351">
                  <c:v>11</c:v>
                </c:pt>
                <c:pt idx="3352">
                  <c:v>9</c:v>
                </c:pt>
                <c:pt idx="3353">
                  <c:v>5</c:v>
                </c:pt>
                <c:pt idx="3354">
                  <c:v>7</c:v>
                </c:pt>
                <c:pt idx="3355">
                  <c:v>7</c:v>
                </c:pt>
                <c:pt idx="3356">
                  <c:v>12</c:v>
                </c:pt>
                <c:pt idx="3357">
                  <c:v>10</c:v>
                </c:pt>
                <c:pt idx="3358">
                  <c:v>9</c:v>
                </c:pt>
                <c:pt idx="3359">
                  <c:v>7</c:v>
                </c:pt>
                <c:pt idx="3360">
                  <c:v>7</c:v>
                </c:pt>
                <c:pt idx="3361">
                  <c:v>6</c:v>
                </c:pt>
                <c:pt idx="3362">
                  <c:v>8</c:v>
                </c:pt>
                <c:pt idx="3363">
                  <c:v>5</c:v>
                </c:pt>
                <c:pt idx="3364">
                  <c:v>6</c:v>
                </c:pt>
                <c:pt idx="3365">
                  <c:v>7</c:v>
                </c:pt>
                <c:pt idx="3366">
                  <c:v>6</c:v>
                </c:pt>
                <c:pt idx="3367">
                  <c:v>2</c:v>
                </c:pt>
                <c:pt idx="3368">
                  <c:v>6</c:v>
                </c:pt>
                <c:pt idx="3369">
                  <c:v>10</c:v>
                </c:pt>
                <c:pt idx="3370">
                  <c:v>10</c:v>
                </c:pt>
                <c:pt idx="3371">
                  <c:v>8</c:v>
                </c:pt>
                <c:pt idx="3372">
                  <c:v>2</c:v>
                </c:pt>
                <c:pt idx="3373">
                  <c:v>6</c:v>
                </c:pt>
                <c:pt idx="3374">
                  <c:v>5</c:v>
                </c:pt>
                <c:pt idx="3375">
                  <c:v>9</c:v>
                </c:pt>
                <c:pt idx="3376">
                  <c:v>8</c:v>
                </c:pt>
                <c:pt idx="3377">
                  <c:v>6</c:v>
                </c:pt>
                <c:pt idx="3378">
                  <c:v>5</c:v>
                </c:pt>
                <c:pt idx="3379">
                  <c:v>7</c:v>
                </c:pt>
                <c:pt idx="3380">
                  <c:v>7</c:v>
                </c:pt>
                <c:pt idx="3381">
                  <c:v>6</c:v>
                </c:pt>
                <c:pt idx="3382">
                  <c:v>4</c:v>
                </c:pt>
                <c:pt idx="3383">
                  <c:v>10</c:v>
                </c:pt>
                <c:pt idx="3384">
                  <c:v>8</c:v>
                </c:pt>
                <c:pt idx="3385">
                  <c:v>4</c:v>
                </c:pt>
                <c:pt idx="3386">
                  <c:v>6</c:v>
                </c:pt>
                <c:pt idx="3387">
                  <c:v>10</c:v>
                </c:pt>
                <c:pt idx="3388">
                  <c:v>6</c:v>
                </c:pt>
                <c:pt idx="3389">
                  <c:v>6</c:v>
                </c:pt>
                <c:pt idx="3390">
                  <c:v>9</c:v>
                </c:pt>
                <c:pt idx="3391">
                  <c:v>6</c:v>
                </c:pt>
                <c:pt idx="3392">
                  <c:v>6</c:v>
                </c:pt>
                <c:pt idx="3393">
                  <c:v>8</c:v>
                </c:pt>
                <c:pt idx="3394">
                  <c:v>7</c:v>
                </c:pt>
                <c:pt idx="3395">
                  <c:v>8</c:v>
                </c:pt>
                <c:pt idx="3396">
                  <c:v>8</c:v>
                </c:pt>
                <c:pt idx="3397">
                  <c:v>10</c:v>
                </c:pt>
                <c:pt idx="3398">
                  <c:v>8</c:v>
                </c:pt>
                <c:pt idx="3399">
                  <c:v>8</c:v>
                </c:pt>
                <c:pt idx="3400">
                  <c:v>7</c:v>
                </c:pt>
                <c:pt idx="3401">
                  <c:v>6</c:v>
                </c:pt>
                <c:pt idx="3402">
                  <c:v>10</c:v>
                </c:pt>
                <c:pt idx="3403">
                  <c:v>4</c:v>
                </c:pt>
                <c:pt idx="3404">
                  <c:v>3</c:v>
                </c:pt>
                <c:pt idx="3405">
                  <c:v>8</c:v>
                </c:pt>
                <c:pt idx="3406">
                  <c:v>3</c:v>
                </c:pt>
                <c:pt idx="3407">
                  <c:v>4</c:v>
                </c:pt>
                <c:pt idx="3408">
                  <c:v>10</c:v>
                </c:pt>
                <c:pt idx="3409">
                  <c:v>7</c:v>
                </c:pt>
                <c:pt idx="3410">
                  <c:v>4</c:v>
                </c:pt>
                <c:pt idx="3411">
                  <c:v>5</c:v>
                </c:pt>
                <c:pt idx="3412">
                  <c:v>6</c:v>
                </c:pt>
                <c:pt idx="3413">
                  <c:v>3</c:v>
                </c:pt>
                <c:pt idx="3414">
                  <c:v>5</c:v>
                </c:pt>
                <c:pt idx="3415">
                  <c:v>10</c:v>
                </c:pt>
                <c:pt idx="3416">
                  <c:v>5</c:v>
                </c:pt>
                <c:pt idx="3417">
                  <c:v>9</c:v>
                </c:pt>
                <c:pt idx="3418">
                  <c:v>4</c:v>
                </c:pt>
                <c:pt idx="3419">
                  <c:v>7</c:v>
                </c:pt>
                <c:pt idx="3420">
                  <c:v>5</c:v>
                </c:pt>
                <c:pt idx="3421">
                  <c:v>8</c:v>
                </c:pt>
                <c:pt idx="3422">
                  <c:v>5</c:v>
                </c:pt>
                <c:pt idx="3423">
                  <c:v>4</c:v>
                </c:pt>
                <c:pt idx="3424">
                  <c:v>8</c:v>
                </c:pt>
                <c:pt idx="3425">
                  <c:v>5</c:v>
                </c:pt>
                <c:pt idx="3426">
                  <c:v>3</c:v>
                </c:pt>
                <c:pt idx="3427">
                  <c:v>11</c:v>
                </c:pt>
                <c:pt idx="3428">
                  <c:v>8</c:v>
                </c:pt>
                <c:pt idx="3429">
                  <c:v>5</c:v>
                </c:pt>
                <c:pt idx="3430">
                  <c:v>11</c:v>
                </c:pt>
                <c:pt idx="3431">
                  <c:v>5</c:v>
                </c:pt>
                <c:pt idx="3432">
                  <c:v>6</c:v>
                </c:pt>
                <c:pt idx="3433">
                  <c:v>4</c:v>
                </c:pt>
                <c:pt idx="3434">
                  <c:v>3</c:v>
                </c:pt>
                <c:pt idx="3435">
                  <c:v>4</c:v>
                </c:pt>
                <c:pt idx="3436">
                  <c:v>5</c:v>
                </c:pt>
                <c:pt idx="3437">
                  <c:v>11</c:v>
                </c:pt>
                <c:pt idx="3438">
                  <c:v>6</c:v>
                </c:pt>
                <c:pt idx="3439">
                  <c:v>9</c:v>
                </c:pt>
                <c:pt idx="3440">
                  <c:v>8</c:v>
                </c:pt>
                <c:pt idx="3441">
                  <c:v>5</c:v>
                </c:pt>
                <c:pt idx="3442">
                  <c:v>5</c:v>
                </c:pt>
                <c:pt idx="3443">
                  <c:v>4</c:v>
                </c:pt>
                <c:pt idx="3444">
                  <c:v>5</c:v>
                </c:pt>
                <c:pt idx="3445">
                  <c:v>5</c:v>
                </c:pt>
                <c:pt idx="3446">
                  <c:v>4</c:v>
                </c:pt>
                <c:pt idx="3447">
                  <c:v>3</c:v>
                </c:pt>
                <c:pt idx="3448">
                  <c:v>7</c:v>
                </c:pt>
                <c:pt idx="3449">
                  <c:v>2</c:v>
                </c:pt>
                <c:pt idx="3450">
                  <c:v>4</c:v>
                </c:pt>
                <c:pt idx="3451">
                  <c:v>8</c:v>
                </c:pt>
                <c:pt idx="3452">
                  <c:v>6</c:v>
                </c:pt>
                <c:pt idx="3453">
                  <c:v>10</c:v>
                </c:pt>
                <c:pt idx="3454">
                  <c:v>4</c:v>
                </c:pt>
                <c:pt idx="3455">
                  <c:v>7</c:v>
                </c:pt>
                <c:pt idx="3456">
                  <c:v>7</c:v>
                </c:pt>
                <c:pt idx="3457">
                  <c:v>8</c:v>
                </c:pt>
                <c:pt idx="3458">
                  <c:v>11</c:v>
                </c:pt>
                <c:pt idx="3459">
                  <c:v>13</c:v>
                </c:pt>
                <c:pt idx="3460">
                  <c:v>4</c:v>
                </c:pt>
                <c:pt idx="3461">
                  <c:v>7</c:v>
                </c:pt>
                <c:pt idx="3462">
                  <c:v>8</c:v>
                </c:pt>
                <c:pt idx="3463">
                  <c:v>3</c:v>
                </c:pt>
                <c:pt idx="3464">
                  <c:v>3</c:v>
                </c:pt>
                <c:pt idx="3465">
                  <c:v>2</c:v>
                </c:pt>
                <c:pt idx="3466">
                  <c:v>4</c:v>
                </c:pt>
                <c:pt idx="3467">
                  <c:v>3</c:v>
                </c:pt>
                <c:pt idx="3468">
                  <c:v>8</c:v>
                </c:pt>
                <c:pt idx="3469">
                  <c:v>7</c:v>
                </c:pt>
                <c:pt idx="3470">
                  <c:v>3</c:v>
                </c:pt>
                <c:pt idx="3471">
                  <c:v>8</c:v>
                </c:pt>
                <c:pt idx="3472">
                  <c:v>9</c:v>
                </c:pt>
                <c:pt idx="3473">
                  <c:v>8</c:v>
                </c:pt>
                <c:pt idx="3474">
                  <c:v>4</c:v>
                </c:pt>
                <c:pt idx="3475">
                  <c:v>5</c:v>
                </c:pt>
                <c:pt idx="3476">
                  <c:v>9</c:v>
                </c:pt>
                <c:pt idx="3477">
                  <c:v>9</c:v>
                </c:pt>
                <c:pt idx="3478">
                  <c:v>6</c:v>
                </c:pt>
                <c:pt idx="3479">
                  <c:v>6</c:v>
                </c:pt>
                <c:pt idx="3480">
                  <c:v>3</c:v>
                </c:pt>
                <c:pt idx="3481">
                  <c:v>5</c:v>
                </c:pt>
                <c:pt idx="3482">
                  <c:v>4</c:v>
                </c:pt>
                <c:pt idx="3483">
                  <c:v>10</c:v>
                </c:pt>
                <c:pt idx="3484">
                  <c:v>6</c:v>
                </c:pt>
                <c:pt idx="3485">
                  <c:v>4</c:v>
                </c:pt>
                <c:pt idx="3486">
                  <c:v>6</c:v>
                </c:pt>
                <c:pt idx="3487">
                  <c:v>7</c:v>
                </c:pt>
                <c:pt idx="3488">
                  <c:v>6</c:v>
                </c:pt>
                <c:pt idx="3489">
                  <c:v>4</c:v>
                </c:pt>
                <c:pt idx="3490">
                  <c:v>7</c:v>
                </c:pt>
                <c:pt idx="3491">
                  <c:v>5</c:v>
                </c:pt>
                <c:pt idx="3492">
                  <c:v>5</c:v>
                </c:pt>
                <c:pt idx="3493">
                  <c:v>4</c:v>
                </c:pt>
                <c:pt idx="3494">
                  <c:v>5</c:v>
                </c:pt>
                <c:pt idx="3495">
                  <c:v>11</c:v>
                </c:pt>
                <c:pt idx="3496">
                  <c:v>4</c:v>
                </c:pt>
                <c:pt idx="3497">
                  <c:v>3</c:v>
                </c:pt>
                <c:pt idx="3498">
                  <c:v>6</c:v>
                </c:pt>
                <c:pt idx="3499">
                  <c:v>7</c:v>
                </c:pt>
                <c:pt idx="3500">
                  <c:v>8</c:v>
                </c:pt>
                <c:pt idx="3501">
                  <c:v>4</c:v>
                </c:pt>
                <c:pt idx="3502">
                  <c:v>10</c:v>
                </c:pt>
                <c:pt idx="3503">
                  <c:v>6</c:v>
                </c:pt>
                <c:pt idx="3504">
                  <c:v>6</c:v>
                </c:pt>
                <c:pt idx="3505">
                  <c:v>5</c:v>
                </c:pt>
                <c:pt idx="3506">
                  <c:v>9</c:v>
                </c:pt>
                <c:pt idx="3507">
                  <c:v>2</c:v>
                </c:pt>
                <c:pt idx="3508">
                  <c:v>4</c:v>
                </c:pt>
                <c:pt idx="3509">
                  <c:v>5</c:v>
                </c:pt>
                <c:pt idx="3510">
                  <c:v>5</c:v>
                </c:pt>
                <c:pt idx="3511">
                  <c:v>3</c:v>
                </c:pt>
                <c:pt idx="3512">
                  <c:v>4</c:v>
                </c:pt>
                <c:pt idx="3513">
                  <c:v>5</c:v>
                </c:pt>
                <c:pt idx="3514">
                  <c:v>4</c:v>
                </c:pt>
                <c:pt idx="3515">
                  <c:v>1</c:v>
                </c:pt>
                <c:pt idx="3516">
                  <c:v>5</c:v>
                </c:pt>
                <c:pt idx="3517">
                  <c:v>7</c:v>
                </c:pt>
                <c:pt idx="3518">
                  <c:v>8</c:v>
                </c:pt>
                <c:pt idx="3519">
                  <c:v>11</c:v>
                </c:pt>
                <c:pt idx="3520">
                  <c:v>7</c:v>
                </c:pt>
                <c:pt idx="3521">
                  <c:v>3</c:v>
                </c:pt>
                <c:pt idx="3522">
                  <c:v>7</c:v>
                </c:pt>
                <c:pt idx="3523">
                  <c:v>3</c:v>
                </c:pt>
                <c:pt idx="3524">
                  <c:v>5</c:v>
                </c:pt>
                <c:pt idx="3525">
                  <c:v>1</c:v>
                </c:pt>
                <c:pt idx="3526">
                  <c:v>8</c:v>
                </c:pt>
                <c:pt idx="3527">
                  <c:v>6</c:v>
                </c:pt>
                <c:pt idx="3528">
                  <c:v>7</c:v>
                </c:pt>
                <c:pt idx="3529">
                  <c:v>4</c:v>
                </c:pt>
                <c:pt idx="3530">
                  <c:v>5</c:v>
                </c:pt>
                <c:pt idx="3531">
                  <c:v>5</c:v>
                </c:pt>
                <c:pt idx="3532">
                  <c:v>5</c:v>
                </c:pt>
                <c:pt idx="3533">
                  <c:v>10</c:v>
                </c:pt>
                <c:pt idx="3534">
                  <c:v>5</c:v>
                </c:pt>
                <c:pt idx="3535">
                  <c:v>7</c:v>
                </c:pt>
                <c:pt idx="3536">
                  <c:v>5</c:v>
                </c:pt>
                <c:pt idx="3537">
                  <c:v>9</c:v>
                </c:pt>
                <c:pt idx="3538">
                  <c:v>5</c:v>
                </c:pt>
                <c:pt idx="3539">
                  <c:v>7</c:v>
                </c:pt>
                <c:pt idx="3540">
                  <c:v>3</c:v>
                </c:pt>
                <c:pt idx="3541">
                  <c:v>7</c:v>
                </c:pt>
                <c:pt idx="3542">
                  <c:v>9</c:v>
                </c:pt>
                <c:pt idx="3543">
                  <c:v>3</c:v>
                </c:pt>
                <c:pt idx="3544">
                  <c:v>8</c:v>
                </c:pt>
                <c:pt idx="3545">
                  <c:v>6</c:v>
                </c:pt>
                <c:pt idx="3546">
                  <c:v>10</c:v>
                </c:pt>
                <c:pt idx="3547">
                  <c:v>5</c:v>
                </c:pt>
                <c:pt idx="3548">
                  <c:v>4</c:v>
                </c:pt>
                <c:pt idx="3549">
                  <c:v>8</c:v>
                </c:pt>
                <c:pt idx="3550">
                  <c:v>6</c:v>
                </c:pt>
                <c:pt idx="3551">
                  <c:v>2</c:v>
                </c:pt>
                <c:pt idx="3552">
                  <c:v>2</c:v>
                </c:pt>
                <c:pt idx="3553">
                  <c:v>3</c:v>
                </c:pt>
                <c:pt idx="3554">
                  <c:v>4</c:v>
                </c:pt>
                <c:pt idx="3555">
                  <c:v>10</c:v>
                </c:pt>
                <c:pt idx="3556">
                  <c:v>4</c:v>
                </c:pt>
                <c:pt idx="3557">
                  <c:v>6</c:v>
                </c:pt>
                <c:pt idx="3558">
                  <c:v>6</c:v>
                </c:pt>
                <c:pt idx="3559">
                  <c:v>7</c:v>
                </c:pt>
                <c:pt idx="3560">
                  <c:v>6</c:v>
                </c:pt>
                <c:pt idx="3561">
                  <c:v>7</c:v>
                </c:pt>
                <c:pt idx="3562">
                  <c:v>6</c:v>
                </c:pt>
                <c:pt idx="3563">
                  <c:v>7</c:v>
                </c:pt>
                <c:pt idx="3564">
                  <c:v>6</c:v>
                </c:pt>
                <c:pt idx="3565">
                  <c:v>10</c:v>
                </c:pt>
                <c:pt idx="3566">
                  <c:v>9</c:v>
                </c:pt>
                <c:pt idx="3567">
                  <c:v>1</c:v>
                </c:pt>
                <c:pt idx="3568">
                  <c:v>4</c:v>
                </c:pt>
                <c:pt idx="3569">
                  <c:v>5</c:v>
                </c:pt>
                <c:pt idx="3570">
                  <c:v>10</c:v>
                </c:pt>
                <c:pt idx="3571">
                  <c:v>9</c:v>
                </c:pt>
                <c:pt idx="3572">
                  <c:v>5</c:v>
                </c:pt>
                <c:pt idx="3573">
                  <c:v>4</c:v>
                </c:pt>
                <c:pt idx="3574">
                  <c:v>4</c:v>
                </c:pt>
                <c:pt idx="3575">
                  <c:v>5</c:v>
                </c:pt>
                <c:pt idx="3576">
                  <c:v>2</c:v>
                </c:pt>
                <c:pt idx="3577">
                  <c:v>7</c:v>
                </c:pt>
                <c:pt idx="3578">
                  <c:v>10</c:v>
                </c:pt>
                <c:pt idx="3579">
                  <c:v>4</c:v>
                </c:pt>
                <c:pt idx="3580">
                  <c:v>5</c:v>
                </c:pt>
                <c:pt idx="3581">
                  <c:v>8</c:v>
                </c:pt>
                <c:pt idx="3582">
                  <c:v>12</c:v>
                </c:pt>
                <c:pt idx="3583">
                  <c:v>4</c:v>
                </c:pt>
                <c:pt idx="3584">
                  <c:v>5</c:v>
                </c:pt>
                <c:pt idx="3585">
                  <c:v>13</c:v>
                </c:pt>
                <c:pt idx="3586">
                  <c:v>8</c:v>
                </c:pt>
                <c:pt idx="3587">
                  <c:v>4</c:v>
                </c:pt>
                <c:pt idx="3588">
                  <c:v>6</c:v>
                </c:pt>
                <c:pt idx="3589">
                  <c:v>12</c:v>
                </c:pt>
                <c:pt idx="3590">
                  <c:v>3</c:v>
                </c:pt>
                <c:pt idx="3591">
                  <c:v>3</c:v>
                </c:pt>
                <c:pt idx="3592">
                  <c:v>6</c:v>
                </c:pt>
                <c:pt idx="3593">
                  <c:v>8</c:v>
                </c:pt>
                <c:pt idx="3594">
                  <c:v>2</c:v>
                </c:pt>
                <c:pt idx="3595">
                  <c:v>6</c:v>
                </c:pt>
                <c:pt idx="3596">
                  <c:v>6</c:v>
                </c:pt>
                <c:pt idx="3597">
                  <c:v>4</c:v>
                </c:pt>
                <c:pt idx="3598">
                  <c:v>5</c:v>
                </c:pt>
                <c:pt idx="3599">
                  <c:v>3</c:v>
                </c:pt>
                <c:pt idx="3600">
                  <c:v>10</c:v>
                </c:pt>
                <c:pt idx="3601">
                  <c:v>4</c:v>
                </c:pt>
                <c:pt idx="3602">
                  <c:v>7</c:v>
                </c:pt>
                <c:pt idx="3603">
                  <c:v>2</c:v>
                </c:pt>
                <c:pt idx="3604">
                  <c:v>6</c:v>
                </c:pt>
                <c:pt idx="3605">
                  <c:v>6</c:v>
                </c:pt>
                <c:pt idx="3606">
                  <c:v>9</c:v>
                </c:pt>
                <c:pt idx="3607">
                  <c:v>3</c:v>
                </c:pt>
                <c:pt idx="3608">
                  <c:v>8</c:v>
                </c:pt>
                <c:pt idx="3609">
                  <c:v>3</c:v>
                </c:pt>
                <c:pt idx="3610">
                  <c:v>3</c:v>
                </c:pt>
                <c:pt idx="3611">
                  <c:v>8</c:v>
                </c:pt>
                <c:pt idx="3612">
                  <c:v>7</c:v>
                </c:pt>
                <c:pt idx="3613">
                  <c:v>9</c:v>
                </c:pt>
                <c:pt idx="3614">
                  <c:v>3</c:v>
                </c:pt>
                <c:pt idx="3615">
                  <c:v>3</c:v>
                </c:pt>
                <c:pt idx="3616">
                  <c:v>7</c:v>
                </c:pt>
                <c:pt idx="3617">
                  <c:v>10</c:v>
                </c:pt>
                <c:pt idx="3618">
                  <c:v>3</c:v>
                </c:pt>
                <c:pt idx="3619">
                  <c:v>6</c:v>
                </c:pt>
                <c:pt idx="3620">
                  <c:v>9</c:v>
                </c:pt>
                <c:pt idx="3621">
                  <c:v>8</c:v>
                </c:pt>
                <c:pt idx="3622">
                  <c:v>7</c:v>
                </c:pt>
                <c:pt idx="3623">
                  <c:v>2</c:v>
                </c:pt>
                <c:pt idx="3624">
                  <c:v>5</c:v>
                </c:pt>
                <c:pt idx="3625">
                  <c:v>7</c:v>
                </c:pt>
                <c:pt idx="3626">
                  <c:v>6</c:v>
                </c:pt>
                <c:pt idx="3627">
                  <c:v>4</c:v>
                </c:pt>
                <c:pt idx="3628">
                  <c:v>6</c:v>
                </c:pt>
                <c:pt idx="3629">
                  <c:v>4</c:v>
                </c:pt>
                <c:pt idx="3630">
                  <c:v>3</c:v>
                </c:pt>
                <c:pt idx="3631">
                  <c:v>5</c:v>
                </c:pt>
                <c:pt idx="3632">
                  <c:v>5</c:v>
                </c:pt>
                <c:pt idx="3633">
                  <c:v>6</c:v>
                </c:pt>
                <c:pt idx="3634">
                  <c:v>12</c:v>
                </c:pt>
                <c:pt idx="3635">
                  <c:v>9</c:v>
                </c:pt>
                <c:pt idx="3636">
                  <c:v>3</c:v>
                </c:pt>
                <c:pt idx="3637">
                  <c:v>12</c:v>
                </c:pt>
                <c:pt idx="3638">
                  <c:v>10</c:v>
                </c:pt>
                <c:pt idx="3639">
                  <c:v>6</c:v>
                </c:pt>
                <c:pt idx="3640">
                  <c:v>3</c:v>
                </c:pt>
                <c:pt idx="3641">
                  <c:v>3</c:v>
                </c:pt>
                <c:pt idx="3642">
                  <c:v>5</c:v>
                </c:pt>
                <c:pt idx="3643">
                  <c:v>5</c:v>
                </c:pt>
                <c:pt idx="3644">
                  <c:v>1</c:v>
                </c:pt>
                <c:pt idx="3645">
                  <c:v>6</c:v>
                </c:pt>
                <c:pt idx="3646">
                  <c:v>4</c:v>
                </c:pt>
                <c:pt idx="3647">
                  <c:v>8</c:v>
                </c:pt>
                <c:pt idx="3648">
                  <c:v>4</c:v>
                </c:pt>
                <c:pt idx="3649">
                  <c:v>7</c:v>
                </c:pt>
                <c:pt idx="3650">
                  <c:v>6</c:v>
                </c:pt>
                <c:pt idx="3651">
                  <c:v>11</c:v>
                </c:pt>
                <c:pt idx="3652">
                  <c:v>2</c:v>
                </c:pt>
                <c:pt idx="3653">
                  <c:v>6</c:v>
                </c:pt>
                <c:pt idx="3654">
                  <c:v>7</c:v>
                </c:pt>
                <c:pt idx="3655">
                  <c:v>3</c:v>
                </c:pt>
                <c:pt idx="3656">
                  <c:v>6</c:v>
                </c:pt>
                <c:pt idx="3657">
                  <c:v>4</c:v>
                </c:pt>
                <c:pt idx="3658">
                  <c:v>6</c:v>
                </c:pt>
                <c:pt idx="3659">
                  <c:v>5</c:v>
                </c:pt>
                <c:pt idx="3660">
                  <c:v>7</c:v>
                </c:pt>
                <c:pt idx="3661">
                  <c:v>7</c:v>
                </c:pt>
                <c:pt idx="3662">
                  <c:v>5</c:v>
                </c:pt>
                <c:pt idx="3663">
                  <c:v>8</c:v>
                </c:pt>
                <c:pt idx="3664">
                  <c:v>5</c:v>
                </c:pt>
                <c:pt idx="3665">
                  <c:v>5</c:v>
                </c:pt>
                <c:pt idx="3666">
                  <c:v>7</c:v>
                </c:pt>
                <c:pt idx="3667">
                  <c:v>12</c:v>
                </c:pt>
                <c:pt idx="3668">
                  <c:v>4</c:v>
                </c:pt>
                <c:pt idx="3669">
                  <c:v>7</c:v>
                </c:pt>
                <c:pt idx="3670">
                  <c:v>5</c:v>
                </c:pt>
                <c:pt idx="3671">
                  <c:v>7</c:v>
                </c:pt>
                <c:pt idx="3672">
                  <c:v>4</c:v>
                </c:pt>
                <c:pt idx="3673">
                  <c:v>2</c:v>
                </c:pt>
                <c:pt idx="3674">
                  <c:v>8</c:v>
                </c:pt>
                <c:pt idx="3675">
                  <c:v>3</c:v>
                </c:pt>
                <c:pt idx="3676">
                  <c:v>2</c:v>
                </c:pt>
                <c:pt idx="3677">
                  <c:v>7</c:v>
                </c:pt>
                <c:pt idx="3678">
                  <c:v>6</c:v>
                </c:pt>
                <c:pt idx="3679">
                  <c:v>7</c:v>
                </c:pt>
                <c:pt idx="3680">
                  <c:v>8</c:v>
                </c:pt>
                <c:pt idx="3681">
                  <c:v>7</c:v>
                </c:pt>
                <c:pt idx="3682">
                  <c:v>6</c:v>
                </c:pt>
                <c:pt idx="3683">
                  <c:v>7</c:v>
                </c:pt>
                <c:pt idx="3684">
                  <c:v>5</c:v>
                </c:pt>
                <c:pt idx="3685">
                  <c:v>4</c:v>
                </c:pt>
                <c:pt idx="3686">
                  <c:v>8</c:v>
                </c:pt>
                <c:pt idx="3687">
                  <c:v>5</c:v>
                </c:pt>
                <c:pt idx="3688">
                  <c:v>5</c:v>
                </c:pt>
                <c:pt idx="3689">
                  <c:v>2</c:v>
                </c:pt>
                <c:pt idx="3690">
                  <c:v>5</c:v>
                </c:pt>
                <c:pt idx="3691">
                  <c:v>8</c:v>
                </c:pt>
                <c:pt idx="3692">
                  <c:v>6</c:v>
                </c:pt>
                <c:pt idx="3693">
                  <c:v>6</c:v>
                </c:pt>
                <c:pt idx="3694">
                  <c:v>4</c:v>
                </c:pt>
                <c:pt idx="3695">
                  <c:v>9</c:v>
                </c:pt>
                <c:pt idx="3696">
                  <c:v>4</c:v>
                </c:pt>
                <c:pt idx="3697">
                  <c:v>4</c:v>
                </c:pt>
                <c:pt idx="3698">
                  <c:v>4</c:v>
                </c:pt>
                <c:pt idx="3699">
                  <c:v>3</c:v>
                </c:pt>
                <c:pt idx="3700">
                  <c:v>5</c:v>
                </c:pt>
                <c:pt idx="3701">
                  <c:v>6</c:v>
                </c:pt>
                <c:pt idx="3702">
                  <c:v>3</c:v>
                </c:pt>
                <c:pt idx="3703">
                  <c:v>6</c:v>
                </c:pt>
                <c:pt idx="3704">
                  <c:v>12</c:v>
                </c:pt>
                <c:pt idx="3705">
                  <c:v>4</c:v>
                </c:pt>
                <c:pt idx="3706">
                  <c:v>5</c:v>
                </c:pt>
                <c:pt idx="3707">
                  <c:v>6</c:v>
                </c:pt>
                <c:pt idx="3708">
                  <c:v>2</c:v>
                </c:pt>
                <c:pt idx="3709">
                  <c:v>2</c:v>
                </c:pt>
                <c:pt idx="3710">
                  <c:v>6</c:v>
                </c:pt>
                <c:pt idx="3711">
                  <c:v>1</c:v>
                </c:pt>
                <c:pt idx="3712">
                  <c:v>10</c:v>
                </c:pt>
                <c:pt idx="3713">
                  <c:v>1</c:v>
                </c:pt>
                <c:pt idx="3714">
                  <c:v>10</c:v>
                </c:pt>
                <c:pt idx="3715">
                  <c:v>0</c:v>
                </c:pt>
                <c:pt idx="3716">
                  <c:v>2</c:v>
                </c:pt>
                <c:pt idx="3717">
                  <c:v>3</c:v>
                </c:pt>
                <c:pt idx="3718">
                  <c:v>4</c:v>
                </c:pt>
                <c:pt idx="3719">
                  <c:v>4</c:v>
                </c:pt>
                <c:pt idx="3720">
                  <c:v>3</c:v>
                </c:pt>
                <c:pt idx="3721">
                  <c:v>3</c:v>
                </c:pt>
                <c:pt idx="3722">
                  <c:v>8</c:v>
                </c:pt>
                <c:pt idx="3723">
                  <c:v>5</c:v>
                </c:pt>
                <c:pt idx="3724">
                  <c:v>7</c:v>
                </c:pt>
                <c:pt idx="3725">
                  <c:v>9</c:v>
                </c:pt>
                <c:pt idx="3726">
                  <c:v>7</c:v>
                </c:pt>
                <c:pt idx="3727">
                  <c:v>9</c:v>
                </c:pt>
                <c:pt idx="3728">
                  <c:v>5</c:v>
                </c:pt>
                <c:pt idx="3729">
                  <c:v>7</c:v>
                </c:pt>
                <c:pt idx="3730">
                  <c:v>7</c:v>
                </c:pt>
                <c:pt idx="3731">
                  <c:v>4</c:v>
                </c:pt>
                <c:pt idx="3732">
                  <c:v>6</c:v>
                </c:pt>
                <c:pt idx="3733">
                  <c:v>5</c:v>
                </c:pt>
                <c:pt idx="3734">
                  <c:v>5</c:v>
                </c:pt>
                <c:pt idx="3735">
                  <c:v>2</c:v>
                </c:pt>
                <c:pt idx="3736">
                  <c:v>4</c:v>
                </c:pt>
                <c:pt idx="3737">
                  <c:v>7</c:v>
                </c:pt>
                <c:pt idx="3738">
                  <c:v>2</c:v>
                </c:pt>
                <c:pt idx="3739">
                  <c:v>7</c:v>
                </c:pt>
                <c:pt idx="3740">
                  <c:v>6</c:v>
                </c:pt>
                <c:pt idx="3741">
                  <c:v>8</c:v>
                </c:pt>
                <c:pt idx="3742">
                  <c:v>4</c:v>
                </c:pt>
                <c:pt idx="3743">
                  <c:v>8</c:v>
                </c:pt>
                <c:pt idx="3744">
                  <c:v>6</c:v>
                </c:pt>
                <c:pt idx="3745">
                  <c:v>8</c:v>
                </c:pt>
                <c:pt idx="3746">
                  <c:v>10</c:v>
                </c:pt>
                <c:pt idx="3747">
                  <c:v>4</c:v>
                </c:pt>
                <c:pt idx="3748">
                  <c:v>9</c:v>
                </c:pt>
                <c:pt idx="3749">
                  <c:v>12</c:v>
                </c:pt>
                <c:pt idx="3750">
                  <c:v>5</c:v>
                </c:pt>
                <c:pt idx="3751">
                  <c:v>4</c:v>
                </c:pt>
                <c:pt idx="3752">
                  <c:v>10</c:v>
                </c:pt>
                <c:pt idx="3753">
                  <c:v>3</c:v>
                </c:pt>
                <c:pt idx="3754">
                  <c:v>5</c:v>
                </c:pt>
                <c:pt idx="3755">
                  <c:v>7</c:v>
                </c:pt>
                <c:pt idx="3756">
                  <c:v>4</c:v>
                </c:pt>
                <c:pt idx="3757">
                  <c:v>7</c:v>
                </c:pt>
                <c:pt idx="3758">
                  <c:v>5</c:v>
                </c:pt>
                <c:pt idx="3759">
                  <c:v>7</c:v>
                </c:pt>
                <c:pt idx="3760">
                  <c:v>5</c:v>
                </c:pt>
                <c:pt idx="3761">
                  <c:v>6</c:v>
                </c:pt>
                <c:pt idx="3762">
                  <c:v>0</c:v>
                </c:pt>
                <c:pt idx="3763">
                  <c:v>6</c:v>
                </c:pt>
                <c:pt idx="3764">
                  <c:v>4</c:v>
                </c:pt>
                <c:pt idx="3765">
                  <c:v>3</c:v>
                </c:pt>
                <c:pt idx="3766">
                  <c:v>11</c:v>
                </c:pt>
                <c:pt idx="3767">
                  <c:v>9</c:v>
                </c:pt>
                <c:pt idx="3768">
                  <c:v>3</c:v>
                </c:pt>
                <c:pt idx="3769">
                  <c:v>10</c:v>
                </c:pt>
                <c:pt idx="3770">
                  <c:v>5</c:v>
                </c:pt>
                <c:pt idx="3771">
                  <c:v>5</c:v>
                </c:pt>
                <c:pt idx="3772">
                  <c:v>3</c:v>
                </c:pt>
                <c:pt idx="3773">
                  <c:v>3</c:v>
                </c:pt>
                <c:pt idx="3774">
                  <c:v>1</c:v>
                </c:pt>
                <c:pt idx="3775">
                  <c:v>4</c:v>
                </c:pt>
                <c:pt idx="3776">
                  <c:v>5</c:v>
                </c:pt>
                <c:pt idx="3777">
                  <c:v>7</c:v>
                </c:pt>
                <c:pt idx="3778">
                  <c:v>10</c:v>
                </c:pt>
                <c:pt idx="3779">
                  <c:v>9</c:v>
                </c:pt>
                <c:pt idx="3780">
                  <c:v>7</c:v>
                </c:pt>
                <c:pt idx="3781">
                  <c:v>5</c:v>
                </c:pt>
                <c:pt idx="3782">
                  <c:v>5</c:v>
                </c:pt>
                <c:pt idx="3783">
                  <c:v>7</c:v>
                </c:pt>
                <c:pt idx="3784">
                  <c:v>1</c:v>
                </c:pt>
                <c:pt idx="3785">
                  <c:v>11</c:v>
                </c:pt>
                <c:pt idx="3786">
                  <c:v>5</c:v>
                </c:pt>
                <c:pt idx="3787">
                  <c:v>8</c:v>
                </c:pt>
                <c:pt idx="3788">
                  <c:v>5</c:v>
                </c:pt>
                <c:pt idx="3789">
                  <c:v>8</c:v>
                </c:pt>
                <c:pt idx="3790">
                  <c:v>6</c:v>
                </c:pt>
                <c:pt idx="3791">
                  <c:v>5</c:v>
                </c:pt>
                <c:pt idx="3792">
                  <c:v>6</c:v>
                </c:pt>
                <c:pt idx="3793">
                  <c:v>10</c:v>
                </c:pt>
                <c:pt idx="3794">
                  <c:v>4</c:v>
                </c:pt>
                <c:pt idx="3795">
                  <c:v>7</c:v>
                </c:pt>
                <c:pt idx="3796">
                  <c:v>5</c:v>
                </c:pt>
                <c:pt idx="3797">
                  <c:v>9</c:v>
                </c:pt>
                <c:pt idx="3798">
                  <c:v>13</c:v>
                </c:pt>
                <c:pt idx="3799">
                  <c:v>3</c:v>
                </c:pt>
                <c:pt idx="3800">
                  <c:v>5</c:v>
                </c:pt>
                <c:pt idx="3801">
                  <c:v>11</c:v>
                </c:pt>
                <c:pt idx="3802">
                  <c:v>9</c:v>
                </c:pt>
                <c:pt idx="3803">
                  <c:v>10</c:v>
                </c:pt>
                <c:pt idx="3804">
                  <c:v>9</c:v>
                </c:pt>
                <c:pt idx="3805">
                  <c:v>8</c:v>
                </c:pt>
                <c:pt idx="3806">
                  <c:v>5</c:v>
                </c:pt>
                <c:pt idx="3807">
                  <c:v>12</c:v>
                </c:pt>
                <c:pt idx="3808">
                  <c:v>7</c:v>
                </c:pt>
                <c:pt idx="3809">
                  <c:v>4</c:v>
                </c:pt>
                <c:pt idx="3810">
                  <c:v>15</c:v>
                </c:pt>
                <c:pt idx="3811">
                  <c:v>17</c:v>
                </c:pt>
                <c:pt idx="3812">
                  <c:v>15</c:v>
                </c:pt>
                <c:pt idx="3813">
                  <c:v>13</c:v>
                </c:pt>
                <c:pt idx="3814">
                  <c:v>7</c:v>
                </c:pt>
                <c:pt idx="3815">
                  <c:v>15</c:v>
                </c:pt>
                <c:pt idx="3816">
                  <c:v>13</c:v>
                </c:pt>
                <c:pt idx="3817">
                  <c:v>11</c:v>
                </c:pt>
                <c:pt idx="3818">
                  <c:v>10</c:v>
                </c:pt>
                <c:pt idx="3819">
                  <c:v>11</c:v>
                </c:pt>
                <c:pt idx="3820">
                  <c:v>14</c:v>
                </c:pt>
                <c:pt idx="3821">
                  <c:v>10</c:v>
                </c:pt>
                <c:pt idx="3822">
                  <c:v>19</c:v>
                </c:pt>
                <c:pt idx="3823">
                  <c:v>8</c:v>
                </c:pt>
                <c:pt idx="3824">
                  <c:v>16</c:v>
                </c:pt>
                <c:pt idx="3825">
                  <c:v>12</c:v>
                </c:pt>
                <c:pt idx="3826">
                  <c:v>17</c:v>
                </c:pt>
                <c:pt idx="3827">
                  <c:v>22</c:v>
                </c:pt>
                <c:pt idx="3828">
                  <c:v>17</c:v>
                </c:pt>
                <c:pt idx="3829">
                  <c:v>11</c:v>
                </c:pt>
                <c:pt idx="3830">
                  <c:v>16</c:v>
                </c:pt>
                <c:pt idx="3831">
                  <c:v>17</c:v>
                </c:pt>
                <c:pt idx="3832">
                  <c:v>12</c:v>
                </c:pt>
                <c:pt idx="3833">
                  <c:v>18</c:v>
                </c:pt>
                <c:pt idx="3834">
                  <c:v>21</c:v>
                </c:pt>
                <c:pt idx="3835">
                  <c:v>12</c:v>
                </c:pt>
                <c:pt idx="3836">
                  <c:v>18</c:v>
                </c:pt>
                <c:pt idx="3837">
                  <c:v>18</c:v>
                </c:pt>
                <c:pt idx="3838">
                  <c:v>23</c:v>
                </c:pt>
                <c:pt idx="3839">
                  <c:v>10</c:v>
                </c:pt>
                <c:pt idx="3840">
                  <c:v>8</c:v>
                </c:pt>
                <c:pt idx="3841">
                  <c:v>16</c:v>
                </c:pt>
                <c:pt idx="3842">
                  <c:v>18</c:v>
                </c:pt>
                <c:pt idx="3843">
                  <c:v>23</c:v>
                </c:pt>
                <c:pt idx="3844">
                  <c:v>15</c:v>
                </c:pt>
                <c:pt idx="3845">
                  <c:v>14</c:v>
                </c:pt>
                <c:pt idx="3846">
                  <c:v>14</c:v>
                </c:pt>
                <c:pt idx="3847">
                  <c:v>11</c:v>
                </c:pt>
                <c:pt idx="3848">
                  <c:v>15</c:v>
                </c:pt>
                <c:pt idx="3849">
                  <c:v>17</c:v>
                </c:pt>
                <c:pt idx="3850">
                  <c:v>11</c:v>
                </c:pt>
                <c:pt idx="3851">
                  <c:v>21</c:v>
                </c:pt>
                <c:pt idx="3852">
                  <c:v>18</c:v>
                </c:pt>
                <c:pt idx="3853">
                  <c:v>20</c:v>
                </c:pt>
                <c:pt idx="3854">
                  <c:v>21</c:v>
                </c:pt>
                <c:pt idx="3855">
                  <c:v>20</c:v>
                </c:pt>
                <c:pt idx="3856">
                  <c:v>27</c:v>
                </c:pt>
                <c:pt idx="3857">
                  <c:v>22</c:v>
                </c:pt>
                <c:pt idx="3858">
                  <c:v>23</c:v>
                </c:pt>
                <c:pt idx="3859">
                  <c:v>30</c:v>
                </c:pt>
                <c:pt idx="3860">
                  <c:v>19</c:v>
                </c:pt>
                <c:pt idx="3861">
                  <c:v>24</c:v>
                </c:pt>
                <c:pt idx="3862">
                  <c:v>24</c:v>
                </c:pt>
                <c:pt idx="3863">
                  <c:v>28</c:v>
                </c:pt>
                <c:pt idx="3864">
                  <c:v>26</c:v>
                </c:pt>
                <c:pt idx="3865">
                  <c:v>18</c:v>
                </c:pt>
                <c:pt idx="3866">
                  <c:v>20</c:v>
                </c:pt>
                <c:pt idx="3867">
                  <c:v>19</c:v>
                </c:pt>
                <c:pt idx="3868">
                  <c:v>24</c:v>
                </c:pt>
                <c:pt idx="3869">
                  <c:v>28</c:v>
                </c:pt>
                <c:pt idx="3870">
                  <c:v>27</c:v>
                </c:pt>
                <c:pt idx="3871">
                  <c:v>24</c:v>
                </c:pt>
                <c:pt idx="3872">
                  <c:v>24</c:v>
                </c:pt>
                <c:pt idx="3873">
                  <c:v>15</c:v>
                </c:pt>
                <c:pt idx="3874">
                  <c:v>22</c:v>
                </c:pt>
                <c:pt idx="3875">
                  <c:v>21</c:v>
                </c:pt>
                <c:pt idx="3876">
                  <c:v>18</c:v>
                </c:pt>
                <c:pt idx="3877">
                  <c:v>18</c:v>
                </c:pt>
                <c:pt idx="3878">
                  <c:v>17</c:v>
                </c:pt>
                <c:pt idx="3879">
                  <c:v>18</c:v>
                </c:pt>
                <c:pt idx="3880">
                  <c:v>19</c:v>
                </c:pt>
                <c:pt idx="3881">
                  <c:v>20</c:v>
                </c:pt>
                <c:pt idx="3882">
                  <c:v>21</c:v>
                </c:pt>
                <c:pt idx="3883">
                  <c:v>25</c:v>
                </c:pt>
                <c:pt idx="3884">
                  <c:v>14</c:v>
                </c:pt>
                <c:pt idx="3885">
                  <c:v>15</c:v>
                </c:pt>
                <c:pt idx="3886">
                  <c:v>16</c:v>
                </c:pt>
                <c:pt idx="3887">
                  <c:v>8</c:v>
                </c:pt>
                <c:pt idx="3888">
                  <c:v>9</c:v>
                </c:pt>
                <c:pt idx="3889">
                  <c:v>11</c:v>
                </c:pt>
                <c:pt idx="3890">
                  <c:v>15</c:v>
                </c:pt>
                <c:pt idx="3891">
                  <c:v>13</c:v>
                </c:pt>
                <c:pt idx="3892">
                  <c:v>15</c:v>
                </c:pt>
                <c:pt idx="3893">
                  <c:v>13</c:v>
                </c:pt>
                <c:pt idx="3894">
                  <c:v>11</c:v>
                </c:pt>
                <c:pt idx="3895">
                  <c:v>12</c:v>
                </c:pt>
                <c:pt idx="3896">
                  <c:v>11</c:v>
                </c:pt>
                <c:pt idx="3897">
                  <c:v>10</c:v>
                </c:pt>
                <c:pt idx="3898">
                  <c:v>3</c:v>
                </c:pt>
                <c:pt idx="3899">
                  <c:v>9</c:v>
                </c:pt>
                <c:pt idx="3900">
                  <c:v>15</c:v>
                </c:pt>
                <c:pt idx="3901">
                  <c:v>6</c:v>
                </c:pt>
                <c:pt idx="3902">
                  <c:v>8</c:v>
                </c:pt>
                <c:pt idx="3903">
                  <c:v>4</c:v>
                </c:pt>
                <c:pt idx="3904">
                  <c:v>7</c:v>
                </c:pt>
                <c:pt idx="3905">
                  <c:v>9</c:v>
                </c:pt>
                <c:pt idx="3906">
                  <c:v>5</c:v>
                </c:pt>
                <c:pt idx="3907">
                  <c:v>11</c:v>
                </c:pt>
                <c:pt idx="3908">
                  <c:v>8</c:v>
                </c:pt>
                <c:pt idx="3909">
                  <c:v>5</c:v>
                </c:pt>
                <c:pt idx="3910">
                  <c:v>7</c:v>
                </c:pt>
                <c:pt idx="3911">
                  <c:v>5</c:v>
                </c:pt>
                <c:pt idx="3912">
                  <c:v>9</c:v>
                </c:pt>
                <c:pt idx="3913">
                  <c:v>7</c:v>
                </c:pt>
                <c:pt idx="3914">
                  <c:v>5</c:v>
                </c:pt>
                <c:pt idx="3915">
                  <c:v>8</c:v>
                </c:pt>
                <c:pt idx="3916">
                  <c:v>6</c:v>
                </c:pt>
                <c:pt idx="3917">
                  <c:v>7</c:v>
                </c:pt>
                <c:pt idx="3918">
                  <c:v>9</c:v>
                </c:pt>
                <c:pt idx="3919">
                  <c:v>7</c:v>
                </c:pt>
                <c:pt idx="3920">
                  <c:v>5</c:v>
                </c:pt>
                <c:pt idx="3921">
                  <c:v>15</c:v>
                </c:pt>
                <c:pt idx="3922">
                  <c:v>6</c:v>
                </c:pt>
                <c:pt idx="3923">
                  <c:v>10</c:v>
                </c:pt>
                <c:pt idx="3924">
                  <c:v>6</c:v>
                </c:pt>
                <c:pt idx="3925">
                  <c:v>17</c:v>
                </c:pt>
                <c:pt idx="3926">
                  <c:v>8</c:v>
                </c:pt>
                <c:pt idx="3927">
                  <c:v>8</c:v>
                </c:pt>
                <c:pt idx="3928">
                  <c:v>10</c:v>
                </c:pt>
                <c:pt idx="3929">
                  <c:v>6</c:v>
                </c:pt>
                <c:pt idx="3930">
                  <c:v>4</c:v>
                </c:pt>
                <c:pt idx="3931">
                  <c:v>2</c:v>
                </c:pt>
                <c:pt idx="3932">
                  <c:v>3</c:v>
                </c:pt>
                <c:pt idx="3933">
                  <c:v>4</c:v>
                </c:pt>
                <c:pt idx="3934">
                  <c:v>7</c:v>
                </c:pt>
                <c:pt idx="3935">
                  <c:v>9</c:v>
                </c:pt>
                <c:pt idx="3936">
                  <c:v>5</c:v>
                </c:pt>
                <c:pt idx="3937">
                  <c:v>9</c:v>
                </c:pt>
                <c:pt idx="3938">
                  <c:v>6</c:v>
                </c:pt>
                <c:pt idx="3939">
                  <c:v>6</c:v>
                </c:pt>
                <c:pt idx="3940">
                  <c:v>2</c:v>
                </c:pt>
                <c:pt idx="3941">
                  <c:v>4</c:v>
                </c:pt>
                <c:pt idx="3942">
                  <c:v>6</c:v>
                </c:pt>
                <c:pt idx="3943">
                  <c:v>7</c:v>
                </c:pt>
                <c:pt idx="3944">
                  <c:v>4</c:v>
                </c:pt>
                <c:pt idx="3945">
                  <c:v>9</c:v>
                </c:pt>
                <c:pt idx="3946">
                  <c:v>8</c:v>
                </c:pt>
                <c:pt idx="3947">
                  <c:v>8</c:v>
                </c:pt>
                <c:pt idx="3948">
                  <c:v>5</c:v>
                </c:pt>
                <c:pt idx="3949">
                  <c:v>5</c:v>
                </c:pt>
                <c:pt idx="3950">
                  <c:v>3</c:v>
                </c:pt>
                <c:pt idx="3951">
                  <c:v>4</c:v>
                </c:pt>
                <c:pt idx="3952">
                  <c:v>5</c:v>
                </c:pt>
                <c:pt idx="3953">
                  <c:v>3</c:v>
                </c:pt>
                <c:pt idx="3954">
                  <c:v>5</c:v>
                </c:pt>
                <c:pt idx="3955">
                  <c:v>5</c:v>
                </c:pt>
                <c:pt idx="3956">
                  <c:v>8</c:v>
                </c:pt>
                <c:pt idx="3957">
                  <c:v>6</c:v>
                </c:pt>
                <c:pt idx="3958">
                  <c:v>8</c:v>
                </c:pt>
                <c:pt idx="3959">
                  <c:v>5</c:v>
                </c:pt>
                <c:pt idx="3960">
                  <c:v>11</c:v>
                </c:pt>
                <c:pt idx="3961">
                  <c:v>8</c:v>
                </c:pt>
                <c:pt idx="3962">
                  <c:v>11</c:v>
                </c:pt>
                <c:pt idx="3963">
                  <c:v>7</c:v>
                </c:pt>
                <c:pt idx="3964">
                  <c:v>1</c:v>
                </c:pt>
                <c:pt idx="3965">
                  <c:v>3</c:v>
                </c:pt>
                <c:pt idx="3966">
                  <c:v>6</c:v>
                </c:pt>
                <c:pt idx="3967">
                  <c:v>8</c:v>
                </c:pt>
                <c:pt idx="3968">
                  <c:v>7</c:v>
                </c:pt>
                <c:pt idx="3969">
                  <c:v>9</c:v>
                </c:pt>
                <c:pt idx="3970">
                  <c:v>9</c:v>
                </c:pt>
                <c:pt idx="3971">
                  <c:v>9</c:v>
                </c:pt>
                <c:pt idx="3972">
                  <c:v>5</c:v>
                </c:pt>
                <c:pt idx="3973">
                  <c:v>4</c:v>
                </c:pt>
                <c:pt idx="3974">
                  <c:v>5</c:v>
                </c:pt>
                <c:pt idx="3975">
                  <c:v>4</c:v>
                </c:pt>
                <c:pt idx="3976">
                  <c:v>6</c:v>
                </c:pt>
                <c:pt idx="3977">
                  <c:v>8</c:v>
                </c:pt>
                <c:pt idx="3978">
                  <c:v>6</c:v>
                </c:pt>
                <c:pt idx="3979">
                  <c:v>8</c:v>
                </c:pt>
                <c:pt idx="3980">
                  <c:v>3</c:v>
                </c:pt>
                <c:pt idx="3981">
                  <c:v>8</c:v>
                </c:pt>
                <c:pt idx="3982">
                  <c:v>4</c:v>
                </c:pt>
                <c:pt idx="3983">
                  <c:v>7</c:v>
                </c:pt>
                <c:pt idx="3984">
                  <c:v>3</c:v>
                </c:pt>
                <c:pt idx="3985">
                  <c:v>7</c:v>
                </c:pt>
                <c:pt idx="3986">
                  <c:v>4</c:v>
                </c:pt>
                <c:pt idx="3987">
                  <c:v>4</c:v>
                </c:pt>
                <c:pt idx="3988">
                  <c:v>5</c:v>
                </c:pt>
                <c:pt idx="3989">
                  <c:v>9</c:v>
                </c:pt>
                <c:pt idx="3990">
                  <c:v>10</c:v>
                </c:pt>
                <c:pt idx="3991">
                  <c:v>4</c:v>
                </c:pt>
                <c:pt idx="3992">
                  <c:v>5</c:v>
                </c:pt>
                <c:pt idx="3993">
                  <c:v>3</c:v>
                </c:pt>
                <c:pt idx="3994">
                  <c:v>10</c:v>
                </c:pt>
                <c:pt idx="3995">
                  <c:v>5</c:v>
                </c:pt>
                <c:pt idx="3996">
                  <c:v>7</c:v>
                </c:pt>
                <c:pt idx="3997">
                  <c:v>7</c:v>
                </c:pt>
                <c:pt idx="3998">
                  <c:v>7</c:v>
                </c:pt>
                <c:pt idx="3999">
                  <c:v>4</c:v>
                </c:pt>
                <c:pt idx="4000">
                  <c:v>5</c:v>
                </c:pt>
                <c:pt idx="4001">
                  <c:v>6</c:v>
                </c:pt>
                <c:pt idx="4002">
                  <c:v>6</c:v>
                </c:pt>
                <c:pt idx="4003">
                  <c:v>3</c:v>
                </c:pt>
                <c:pt idx="4004">
                  <c:v>3</c:v>
                </c:pt>
                <c:pt idx="4005">
                  <c:v>3</c:v>
                </c:pt>
                <c:pt idx="4006">
                  <c:v>6</c:v>
                </c:pt>
                <c:pt idx="4007">
                  <c:v>4</c:v>
                </c:pt>
                <c:pt idx="4008">
                  <c:v>5</c:v>
                </c:pt>
                <c:pt idx="4009">
                  <c:v>4</c:v>
                </c:pt>
                <c:pt idx="4010">
                  <c:v>3</c:v>
                </c:pt>
                <c:pt idx="4011">
                  <c:v>3</c:v>
                </c:pt>
                <c:pt idx="4012">
                  <c:v>5</c:v>
                </c:pt>
                <c:pt idx="4013">
                  <c:v>7</c:v>
                </c:pt>
                <c:pt idx="4014">
                  <c:v>2</c:v>
                </c:pt>
                <c:pt idx="4015">
                  <c:v>8</c:v>
                </c:pt>
                <c:pt idx="4016">
                  <c:v>3</c:v>
                </c:pt>
                <c:pt idx="4017">
                  <c:v>6</c:v>
                </c:pt>
                <c:pt idx="4018">
                  <c:v>9</c:v>
                </c:pt>
                <c:pt idx="4019">
                  <c:v>6</c:v>
                </c:pt>
                <c:pt idx="4020">
                  <c:v>8</c:v>
                </c:pt>
                <c:pt idx="4021">
                  <c:v>5</c:v>
                </c:pt>
                <c:pt idx="4022">
                  <c:v>5</c:v>
                </c:pt>
                <c:pt idx="4023">
                  <c:v>3</c:v>
                </c:pt>
                <c:pt idx="4024">
                  <c:v>5</c:v>
                </c:pt>
                <c:pt idx="4025">
                  <c:v>6</c:v>
                </c:pt>
                <c:pt idx="4026">
                  <c:v>8</c:v>
                </c:pt>
                <c:pt idx="4027">
                  <c:v>5</c:v>
                </c:pt>
                <c:pt idx="4028">
                  <c:v>6</c:v>
                </c:pt>
                <c:pt idx="4029">
                  <c:v>3</c:v>
                </c:pt>
                <c:pt idx="4030">
                  <c:v>5</c:v>
                </c:pt>
                <c:pt idx="4031">
                  <c:v>9</c:v>
                </c:pt>
                <c:pt idx="4032">
                  <c:v>5</c:v>
                </c:pt>
                <c:pt idx="4033">
                  <c:v>8</c:v>
                </c:pt>
                <c:pt idx="4034">
                  <c:v>6</c:v>
                </c:pt>
                <c:pt idx="4035">
                  <c:v>7</c:v>
                </c:pt>
                <c:pt idx="4036">
                  <c:v>5</c:v>
                </c:pt>
                <c:pt idx="4037">
                  <c:v>8</c:v>
                </c:pt>
                <c:pt idx="4038">
                  <c:v>9</c:v>
                </c:pt>
                <c:pt idx="4039">
                  <c:v>3</c:v>
                </c:pt>
                <c:pt idx="4040">
                  <c:v>6</c:v>
                </c:pt>
                <c:pt idx="4041">
                  <c:v>5</c:v>
                </c:pt>
                <c:pt idx="4042">
                  <c:v>6</c:v>
                </c:pt>
                <c:pt idx="4043">
                  <c:v>6</c:v>
                </c:pt>
                <c:pt idx="4044">
                  <c:v>4</c:v>
                </c:pt>
                <c:pt idx="4045">
                  <c:v>7</c:v>
                </c:pt>
                <c:pt idx="4046">
                  <c:v>5</c:v>
                </c:pt>
                <c:pt idx="4047">
                  <c:v>6</c:v>
                </c:pt>
                <c:pt idx="4048">
                  <c:v>4</c:v>
                </c:pt>
                <c:pt idx="4049">
                  <c:v>5</c:v>
                </c:pt>
                <c:pt idx="4050">
                  <c:v>5</c:v>
                </c:pt>
                <c:pt idx="4051">
                  <c:v>4</c:v>
                </c:pt>
                <c:pt idx="4052">
                  <c:v>8</c:v>
                </c:pt>
                <c:pt idx="4053">
                  <c:v>0</c:v>
                </c:pt>
                <c:pt idx="4054">
                  <c:v>4</c:v>
                </c:pt>
                <c:pt idx="4055">
                  <c:v>7</c:v>
                </c:pt>
                <c:pt idx="4056">
                  <c:v>3</c:v>
                </c:pt>
                <c:pt idx="4057">
                  <c:v>3</c:v>
                </c:pt>
                <c:pt idx="4058">
                  <c:v>6</c:v>
                </c:pt>
                <c:pt idx="4059">
                  <c:v>7</c:v>
                </c:pt>
                <c:pt idx="4060">
                  <c:v>6</c:v>
                </c:pt>
                <c:pt idx="4061">
                  <c:v>4</c:v>
                </c:pt>
                <c:pt idx="4062">
                  <c:v>8</c:v>
                </c:pt>
                <c:pt idx="4063">
                  <c:v>5</c:v>
                </c:pt>
                <c:pt idx="4064">
                  <c:v>0</c:v>
                </c:pt>
                <c:pt idx="4065">
                  <c:v>6</c:v>
                </c:pt>
                <c:pt idx="4066">
                  <c:v>2</c:v>
                </c:pt>
                <c:pt idx="4067">
                  <c:v>5</c:v>
                </c:pt>
                <c:pt idx="4068">
                  <c:v>6</c:v>
                </c:pt>
                <c:pt idx="4069">
                  <c:v>9</c:v>
                </c:pt>
                <c:pt idx="4070">
                  <c:v>3</c:v>
                </c:pt>
                <c:pt idx="4071">
                  <c:v>4</c:v>
                </c:pt>
                <c:pt idx="4072">
                  <c:v>8</c:v>
                </c:pt>
                <c:pt idx="4073">
                  <c:v>3</c:v>
                </c:pt>
                <c:pt idx="4074">
                  <c:v>6</c:v>
                </c:pt>
                <c:pt idx="4075">
                  <c:v>3</c:v>
                </c:pt>
                <c:pt idx="4076">
                  <c:v>6</c:v>
                </c:pt>
                <c:pt idx="4077">
                  <c:v>5</c:v>
                </c:pt>
                <c:pt idx="4078">
                  <c:v>7</c:v>
                </c:pt>
                <c:pt idx="4079">
                  <c:v>4</c:v>
                </c:pt>
                <c:pt idx="4080">
                  <c:v>2</c:v>
                </c:pt>
                <c:pt idx="4081">
                  <c:v>9</c:v>
                </c:pt>
                <c:pt idx="4082">
                  <c:v>5</c:v>
                </c:pt>
                <c:pt idx="4083">
                  <c:v>1</c:v>
                </c:pt>
                <c:pt idx="4084">
                  <c:v>11</c:v>
                </c:pt>
                <c:pt idx="4085">
                  <c:v>4</c:v>
                </c:pt>
                <c:pt idx="4086">
                  <c:v>6</c:v>
                </c:pt>
                <c:pt idx="4087">
                  <c:v>2</c:v>
                </c:pt>
                <c:pt idx="4088">
                  <c:v>9</c:v>
                </c:pt>
                <c:pt idx="4089">
                  <c:v>6</c:v>
                </c:pt>
                <c:pt idx="4090">
                  <c:v>6</c:v>
                </c:pt>
                <c:pt idx="4091">
                  <c:v>3</c:v>
                </c:pt>
                <c:pt idx="4092">
                  <c:v>6</c:v>
                </c:pt>
                <c:pt idx="4093">
                  <c:v>2</c:v>
                </c:pt>
                <c:pt idx="4094">
                  <c:v>3</c:v>
                </c:pt>
                <c:pt idx="4095">
                  <c:v>4</c:v>
                </c:pt>
                <c:pt idx="4096">
                  <c:v>5</c:v>
                </c:pt>
                <c:pt idx="4097">
                  <c:v>1</c:v>
                </c:pt>
                <c:pt idx="4098">
                  <c:v>7</c:v>
                </c:pt>
                <c:pt idx="4099">
                  <c:v>5</c:v>
                </c:pt>
                <c:pt idx="4100">
                  <c:v>1</c:v>
                </c:pt>
                <c:pt idx="4101">
                  <c:v>8</c:v>
                </c:pt>
                <c:pt idx="4102">
                  <c:v>8</c:v>
                </c:pt>
                <c:pt idx="4103">
                  <c:v>5</c:v>
                </c:pt>
                <c:pt idx="4104">
                  <c:v>5</c:v>
                </c:pt>
                <c:pt idx="4105">
                  <c:v>4</c:v>
                </c:pt>
                <c:pt idx="4106">
                  <c:v>2</c:v>
                </c:pt>
                <c:pt idx="4107">
                  <c:v>10</c:v>
                </c:pt>
                <c:pt idx="4108">
                  <c:v>3</c:v>
                </c:pt>
                <c:pt idx="4109">
                  <c:v>3</c:v>
                </c:pt>
                <c:pt idx="4110">
                  <c:v>3</c:v>
                </c:pt>
                <c:pt idx="4111">
                  <c:v>6</c:v>
                </c:pt>
                <c:pt idx="4112">
                  <c:v>8</c:v>
                </c:pt>
                <c:pt idx="4113">
                  <c:v>8</c:v>
                </c:pt>
                <c:pt idx="4114">
                  <c:v>8</c:v>
                </c:pt>
                <c:pt idx="4115">
                  <c:v>6</c:v>
                </c:pt>
                <c:pt idx="4116">
                  <c:v>10</c:v>
                </c:pt>
                <c:pt idx="4117">
                  <c:v>7</c:v>
                </c:pt>
                <c:pt idx="4118">
                  <c:v>3</c:v>
                </c:pt>
                <c:pt idx="4119">
                  <c:v>5</c:v>
                </c:pt>
                <c:pt idx="4120">
                  <c:v>4</c:v>
                </c:pt>
                <c:pt idx="4121">
                  <c:v>4</c:v>
                </c:pt>
                <c:pt idx="4122">
                  <c:v>5</c:v>
                </c:pt>
                <c:pt idx="4123">
                  <c:v>6</c:v>
                </c:pt>
                <c:pt idx="4124">
                  <c:v>3</c:v>
                </c:pt>
                <c:pt idx="4125">
                  <c:v>3</c:v>
                </c:pt>
                <c:pt idx="4126">
                  <c:v>3</c:v>
                </c:pt>
                <c:pt idx="4127">
                  <c:v>4</c:v>
                </c:pt>
                <c:pt idx="4128">
                  <c:v>3</c:v>
                </c:pt>
                <c:pt idx="4129">
                  <c:v>7</c:v>
                </c:pt>
                <c:pt idx="4130">
                  <c:v>7</c:v>
                </c:pt>
                <c:pt idx="4131">
                  <c:v>7</c:v>
                </c:pt>
                <c:pt idx="4132">
                  <c:v>7</c:v>
                </c:pt>
                <c:pt idx="4133">
                  <c:v>6</c:v>
                </c:pt>
                <c:pt idx="4134">
                  <c:v>4</c:v>
                </c:pt>
                <c:pt idx="4135">
                  <c:v>5</c:v>
                </c:pt>
                <c:pt idx="4136">
                  <c:v>7</c:v>
                </c:pt>
                <c:pt idx="4137">
                  <c:v>2</c:v>
                </c:pt>
                <c:pt idx="4138">
                  <c:v>3</c:v>
                </c:pt>
                <c:pt idx="4139">
                  <c:v>4</c:v>
                </c:pt>
                <c:pt idx="4140">
                  <c:v>5</c:v>
                </c:pt>
                <c:pt idx="4141">
                  <c:v>5</c:v>
                </c:pt>
                <c:pt idx="4142">
                  <c:v>7</c:v>
                </c:pt>
                <c:pt idx="4143">
                  <c:v>6</c:v>
                </c:pt>
                <c:pt idx="4144">
                  <c:v>1</c:v>
                </c:pt>
                <c:pt idx="4145">
                  <c:v>0</c:v>
                </c:pt>
                <c:pt idx="4146">
                  <c:v>2</c:v>
                </c:pt>
                <c:pt idx="4147">
                  <c:v>6</c:v>
                </c:pt>
                <c:pt idx="4148">
                  <c:v>9</c:v>
                </c:pt>
                <c:pt idx="4149">
                  <c:v>3</c:v>
                </c:pt>
                <c:pt idx="4150">
                  <c:v>4</c:v>
                </c:pt>
                <c:pt idx="4151">
                  <c:v>2</c:v>
                </c:pt>
                <c:pt idx="4152">
                  <c:v>6</c:v>
                </c:pt>
                <c:pt idx="4153">
                  <c:v>2</c:v>
                </c:pt>
                <c:pt idx="4154">
                  <c:v>9</c:v>
                </c:pt>
                <c:pt idx="4155">
                  <c:v>9</c:v>
                </c:pt>
                <c:pt idx="4156">
                  <c:v>6</c:v>
                </c:pt>
                <c:pt idx="4157">
                  <c:v>3</c:v>
                </c:pt>
                <c:pt idx="4158">
                  <c:v>5</c:v>
                </c:pt>
                <c:pt idx="4159">
                  <c:v>10</c:v>
                </c:pt>
                <c:pt idx="4160">
                  <c:v>4</c:v>
                </c:pt>
                <c:pt idx="4161">
                  <c:v>4</c:v>
                </c:pt>
                <c:pt idx="4162">
                  <c:v>9</c:v>
                </c:pt>
                <c:pt idx="4163">
                  <c:v>4</c:v>
                </c:pt>
                <c:pt idx="4164">
                  <c:v>6</c:v>
                </c:pt>
                <c:pt idx="4165">
                  <c:v>4</c:v>
                </c:pt>
                <c:pt idx="4166">
                  <c:v>6</c:v>
                </c:pt>
                <c:pt idx="4167">
                  <c:v>6</c:v>
                </c:pt>
                <c:pt idx="4168">
                  <c:v>4</c:v>
                </c:pt>
                <c:pt idx="4169">
                  <c:v>6</c:v>
                </c:pt>
                <c:pt idx="4170">
                  <c:v>4</c:v>
                </c:pt>
                <c:pt idx="4171">
                  <c:v>5</c:v>
                </c:pt>
                <c:pt idx="4172">
                  <c:v>6</c:v>
                </c:pt>
                <c:pt idx="4173">
                  <c:v>5</c:v>
                </c:pt>
                <c:pt idx="4174">
                  <c:v>4</c:v>
                </c:pt>
                <c:pt idx="4175">
                  <c:v>7</c:v>
                </c:pt>
                <c:pt idx="4176">
                  <c:v>3</c:v>
                </c:pt>
                <c:pt idx="4177">
                  <c:v>3</c:v>
                </c:pt>
                <c:pt idx="4178">
                  <c:v>3</c:v>
                </c:pt>
                <c:pt idx="4179">
                  <c:v>3</c:v>
                </c:pt>
                <c:pt idx="4180">
                  <c:v>6</c:v>
                </c:pt>
                <c:pt idx="4181">
                  <c:v>6</c:v>
                </c:pt>
                <c:pt idx="4182">
                  <c:v>9</c:v>
                </c:pt>
                <c:pt idx="4183">
                  <c:v>3</c:v>
                </c:pt>
                <c:pt idx="4184">
                  <c:v>3</c:v>
                </c:pt>
                <c:pt idx="4185">
                  <c:v>6</c:v>
                </c:pt>
                <c:pt idx="4186">
                  <c:v>2</c:v>
                </c:pt>
                <c:pt idx="4187">
                  <c:v>7</c:v>
                </c:pt>
                <c:pt idx="4188">
                  <c:v>4</c:v>
                </c:pt>
                <c:pt idx="4189">
                  <c:v>5</c:v>
                </c:pt>
                <c:pt idx="4190">
                  <c:v>4</c:v>
                </c:pt>
                <c:pt idx="4191">
                  <c:v>11</c:v>
                </c:pt>
                <c:pt idx="4192">
                  <c:v>7</c:v>
                </c:pt>
                <c:pt idx="4193">
                  <c:v>4</c:v>
                </c:pt>
                <c:pt idx="4194">
                  <c:v>7</c:v>
                </c:pt>
                <c:pt idx="4195">
                  <c:v>4</c:v>
                </c:pt>
                <c:pt idx="4196">
                  <c:v>12</c:v>
                </c:pt>
                <c:pt idx="4197">
                  <c:v>6</c:v>
                </c:pt>
                <c:pt idx="4198">
                  <c:v>2</c:v>
                </c:pt>
                <c:pt idx="4199">
                  <c:v>3</c:v>
                </c:pt>
                <c:pt idx="4200">
                  <c:v>4</c:v>
                </c:pt>
                <c:pt idx="4201">
                  <c:v>2</c:v>
                </c:pt>
                <c:pt idx="4202">
                  <c:v>1</c:v>
                </c:pt>
                <c:pt idx="4203">
                  <c:v>4</c:v>
                </c:pt>
                <c:pt idx="4204">
                  <c:v>4</c:v>
                </c:pt>
                <c:pt idx="4205">
                  <c:v>3</c:v>
                </c:pt>
                <c:pt idx="4206">
                  <c:v>2</c:v>
                </c:pt>
                <c:pt idx="4207">
                  <c:v>5</c:v>
                </c:pt>
                <c:pt idx="4208">
                  <c:v>2</c:v>
                </c:pt>
                <c:pt idx="4209">
                  <c:v>4</c:v>
                </c:pt>
                <c:pt idx="4210">
                  <c:v>5</c:v>
                </c:pt>
                <c:pt idx="4211">
                  <c:v>6</c:v>
                </c:pt>
                <c:pt idx="4212">
                  <c:v>7</c:v>
                </c:pt>
                <c:pt idx="4213">
                  <c:v>6</c:v>
                </c:pt>
                <c:pt idx="4214">
                  <c:v>1</c:v>
                </c:pt>
                <c:pt idx="4215">
                  <c:v>4</c:v>
                </c:pt>
                <c:pt idx="4216">
                  <c:v>4</c:v>
                </c:pt>
                <c:pt idx="4217">
                  <c:v>5</c:v>
                </c:pt>
                <c:pt idx="4218">
                  <c:v>4</c:v>
                </c:pt>
                <c:pt idx="4219">
                  <c:v>3</c:v>
                </c:pt>
                <c:pt idx="4220">
                  <c:v>5</c:v>
                </c:pt>
                <c:pt idx="4221">
                  <c:v>5</c:v>
                </c:pt>
                <c:pt idx="4222">
                  <c:v>3</c:v>
                </c:pt>
                <c:pt idx="4223">
                  <c:v>6</c:v>
                </c:pt>
                <c:pt idx="4224">
                  <c:v>7</c:v>
                </c:pt>
                <c:pt idx="4225">
                  <c:v>3</c:v>
                </c:pt>
                <c:pt idx="4226">
                  <c:v>5</c:v>
                </c:pt>
                <c:pt idx="4227">
                  <c:v>1</c:v>
                </c:pt>
                <c:pt idx="4228">
                  <c:v>5</c:v>
                </c:pt>
                <c:pt idx="4229">
                  <c:v>6</c:v>
                </c:pt>
                <c:pt idx="4230">
                  <c:v>4</c:v>
                </c:pt>
                <c:pt idx="4231">
                  <c:v>2</c:v>
                </c:pt>
                <c:pt idx="4232">
                  <c:v>5</c:v>
                </c:pt>
                <c:pt idx="4233">
                  <c:v>2</c:v>
                </c:pt>
                <c:pt idx="4234">
                  <c:v>5</c:v>
                </c:pt>
                <c:pt idx="4235">
                  <c:v>6</c:v>
                </c:pt>
                <c:pt idx="4236">
                  <c:v>5</c:v>
                </c:pt>
                <c:pt idx="4237">
                  <c:v>6</c:v>
                </c:pt>
                <c:pt idx="4238">
                  <c:v>3</c:v>
                </c:pt>
                <c:pt idx="4239">
                  <c:v>2</c:v>
                </c:pt>
                <c:pt idx="4240">
                  <c:v>6</c:v>
                </c:pt>
                <c:pt idx="4241">
                  <c:v>5</c:v>
                </c:pt>
                <c:pt idx="4242">
                  <c:v>3</c:v>
                </c:pt>
                <c:pt idx="4243">
                  <c:v>2</c:v>
                </c:pt>
                <c:pt idx="4244">
                  <c:v>3</c:v>
                </c:pt>
                <c:pt idx="4245">
                  <c:v>7</c:v>
                </c:pt>
                <c:pt idx="4246">
                  <c:v>3</c:v>
                </c:pt>
                <c:pt idx="4247">
                  <c:v>9</c:v>
                </c:pt>
                <c:pt idx="4248">
                  <c:v>7</c:v>
                </c:pt>
                <c:pt idx="4249">
                  <c:v>7</c:v>
                </c:pt>
                <c:pt idx="4250">
                  <c:v>5</c:v>
                </c:pt>
                <c:pt idx="4251">
                  <c:v>3</c:v>
                </c:pt>
                <c:pt idx="4252">
                  <c:v>3</c:v>
                </c:pt>
                <c:pt idx="4253">
                  <c:v>4</c:v>
                </c:pt>
                <c:pt idx="4254">
                  <c:v>5</c:v>
                </c:pt>
                <c:pt idx="4255">
                  <c:v>5</c:v>
                </c:pt>
                <c:pt idx="4256">
                  <c:v>3</c:v>
                </c:pt>
                <c:pt idx="4257">
                  <c:v>7</c:v>
                </c:pt>
                <c:pt idx="4258">
                  <c:v>5</c:v>
                </c:pt>
                <c:pt idx="4259">
                  <c:v>4</c:v>
                </c:pt>
                <c:pt idx="4260">
                  <c:v>4</c:v>
                </c:pt>
                <c:pt idx="4261">
                  <c:v>5</c:v>
                </c:pt>
                <c:pt idx="4262">
                  <c:v>1</c:v>
                </c:pt>
                <c:pt idx="4263">
                  <c:v>3</c:v>
                </c:pt>
                <c:pt idx="4264">
                  <c:v>1</c:v>
                </c:pt>
                <c:pt idx="4265">
                  <c:v>9</c:v>
                </c:pt>
                <c:pt idx="4266">
                  <c:v>4</c:v>
                </c:pt>
                <c:pt idx="4267">
                  <c:v>3</c:v>
                </c:pt>
                <c:pt idx="4268">
                  <c:v>3</c:v>
                </c:pt>
                <c:pt idx="4269">
                  <c:v>5</c:v>
                </c:pt>
                <c:pt idx="4270">
                  <c:v>5</c:v>
                </c:pt>
                <c:pt idx="4271">
                  <c:v>7</c:v>
                </c:pt>
                <c:pt idx="4272">
                  <c:v>6</c:v>
                </c:pt>
                <c:pt idx="4273">
                  <c:v>2</c:v>
                </c:pt>
                <c:pt idx="4274">
                  <c:v>4</c:v>
                </c:pt>
                <c:pt idx="4275">
                  <c:v>8</c:v>
                </c:pt>
                <c:pt idx="4276">
                  <c:v>3</c:v>
                </c:pt>
                <c:pt idx="4277">
                  <c:v>12</c:v>
                </c:pt>
                <c:pt idx="4278">
                  <c:v>5</c:v>
                </c:pt>
                <c:pt idx="4279">
                  <c:v>6</c:v>
                </c:pt>
                <c:pt idx="4280">
                  <c:v>5</c:v>
                </c:pt>
                <c:pt idx="4281">
                  <c:v>6</c:v>
                </c:pt>
                <c:pt idx="4282">
                  <c:v>5</c:v>
                </c:pt>
                <c:pt idx="4283">
                  <c:v>4</c:v>
                </c:pt>
                <c:pt idx="4284">
                  <c:v>2</c:v>
                </c:pt>
                <c:pt idx="4285">
                  <c:v>3</c:v>
                </c:pt>
                <c:pt idx="4286">
                  <c:v>7</c:v>
                </c:pt>
                <c:pt idx="4287">
                  <c:v>2</c:v>
                </c:pt>
                <c:pt idx="4288">
                  <c:v>3</c:v>
                </c:pt>
                <c:pt idx="4289">
                  <c:v>4</c:v>
                </c:pt>
                <c:pt idx="4290">
                  <c:v>4</c:v>
                </c:pt>
                <c:pt idx="4291">
                  <c:v>2</c:v>
                </c:pt>
                <c:pt idx="4292">
                  <c:v>4</c:v>
                </c:pt>
                <c:pt idx="4293">
                  <c:v>5</c:v>
                </c:pt>
                <c:pt idx="4294">
                  <c:v>7</c:v>
                </c:pt>
                <c:pt idx="4295">
                  <c:v>7</c:v>
                </c:pt>
                <c:pt idx="4296">
                  <c:v>6</c:v>
                </c:pt>
                <c:pt idx="4297">
                  <c:v>4</c:v>
                </c:pt>
                <c:pt idx="4298">
                  <c:v>7</c:v>
                </c:pt>
                <c:pt idx="4299">
                  <c:v>6</c:v>
                </c:pt>
                <c:pt idx="4300">
                  <c:v>4</c:v>
                </c:pt>
                <c:pt idx="4301">
                  <c:v>5</c:v>
                </c:pt>
                <c:pt idx="4302">
                  <c:v>4</c:v>
                </c:pt>
                <c:pt idx="4303">
                  <c:v>4</c:v>
                </c:pt>
                <c:pt idx="4304">
                  <c:v>5</c:v>
                </c:pt>
                <c:pt idx="4305">
                  <c:v>3</c:v>
                </c:pt>
                <c:pt idx="4306">
                  <c:v>0</c:v>
                </c:pt>
                <c:pt idx="4307">
                  <c:v>3</c:v>
                </c:pt>
                <c:pt idx="4308">
                  <c:v>7</c:v>
                </c:pt>
                <c:pt idx="4309">
                  <c:v>5</c:v>
                </c:pt>
                <c:pt idx="4310">
                  <c:v>4</c:v>
                </c:pt>
                <c:pt idx="4311">
                  <c:v>7</c:v>
                </c:pt>
                <c:pt idx="4312">
                  <c:v>7</c:v>
                </c:pt>
                <c:pt idx="4313">
                  <c:v>3</c:v>
                </c:pt>
                <c:pt idx="4314">
                  <c:v>1</c:v>
                </c:pt>
                <c:pt idx="4315">
                  <c:v>4</c:v>
                </c:pt>
                <c:pt idx="4316">
                  <c:v>3</c:v>
                </c:pt>
                <c:pt idx="4317">
                  <c:v>6</c:v>
                </c:pt>
                <c:pt idx="4318">
                  <c:v>2</c:v>
                </c:pt>
                <c:pt idx="4319">
                  <c:v>2</c:v>
                </c:pt>
                <c:pt idx="4320">
                  <c:v>3</c:v>
                </c:pt>
                <c:pt idx="4321">
                  <c:v>5</c:v>
                </c:pt>
                <c:pt idx="4322">
                  <c:v>5</c:v>
                </c:pt>
                <c:pt idx="4323">
                  <c:v>5</c:v>
                </c:pt>
                <c:pt idx="4324">
                  <c:v>2</c:v>
                </c:pt>
                <c:pt idx="4325">
                  <c:v>3</c:v>
                </c:pt>
                <c:pt idx="4326">
                  <c:v>3</c:v>
                </c:pt>
                <c:pt idx="4327">
                  <c:v>4</c:v>
                </c:pt>
                <c:pt idx="4328">
                  <c:v>1</c:v>
                </c:pt>
                <c:pt idx="4329">
                  <c:v>6</c:v>
                </c:pt>
                <c:pt idx="4330">
                  <c:v>3</c:v>
                </c:pt>
                <c:pt idx="4331">
                  <c:v>7</c:v>
                </c:pt>
                <c:pt idx="4332">
                  <c:v>4</c:v>
                </c:pt>
                <c:pt idx="4333">
                  <c:v>6</c:v>
                </c:pt>
                <c:pt idx="4334">
                  <c:v>5</c:v>
                </c:pt>
                <c:pt idx="4335">
                  <c:v>4</c:v>
                </c:pt>
                <c:pt idx="4336">
                  <c:v>6</c:v>
                </c:pt>
                <c:pt idx="4337">
                  <c:v>10</c:v>
                </c:pt>
                <c:pt idx="4338">
                  <c:v>7</c:v>
                </c:pt>
                <c:pt idx="4339">
                  <c:v>8</c:v>
                </c:pt>
                <c:pt idx="4340">
                  <c:v>2</c:v>
                </c:pt>
                <c:pt idx="4341">
                  <c:v>3</c:v>
                </c:pt>
                <c:pt idx="4342">
                  <c:v>4</c:v>
                </c:pt>
                <c:pt idx="4343">
                  <c:v>5</c:v>
                </c:pt>
                <c:pt idx="4344">
                  <c:v>8</c:v>
                </c:pt>
                <c:pt idx="4345">
                  <c:v>7</c:v>
                </c:pt>
                <c:pt idx="4346">
                  <c:v>3</c:v>
                </c:pt>
                <c:pt idx="4347">
                  <c:v>4</c:v>
                </c:pt>
                <c:pt idx="4348">
                  <c:v>2</c:v>
                </c:pt>
                <c:pt idx="4349">
                  <c:v>5</c:v>
                </c:pt>
                <c:pt idx="4350">
                  <c:v>5</c:v>
                </c:pt>
                <c:pt idx="4351">
                  <c:v>13</c:v>
                </c:pt>
                <c:pt idx="4352">
                  <c:v>3</c:v>
                </c:pt>
                <c:pt idx="4353">
                  <c:v>6</c:v>
                </c:pt>
                <c:pt idx="4354">
                  <c:v>9</c:v>
                </c:pt>
                <c:pt idx="4355">
                  <c:v>9</c:v>
                </c:pt>
                <c:pt idx="4356">
                  <c:v>9</c:v>
                </c:pt>
                <c:pt idx="4357">
                  <c:v>6</c:v>
                </c:pt>
                <c:pt idx="4358">
                  <c:v>7</c:v>
                </c:pt>
                <c:pt idx="4359">
                  <c:v>9</c:v>
                </c:pt>
                <c:pt idx="4360">
                  <c:v>10</c:v>
                </c:pt>
                <c:pt idx="4361">
                  <c:v>8</c:v>
                </c:pt>
                <c:pt idx="4362">
                  <c:v>10</c:v>
                </c:pt>
                <c:pt idx="4363">
                  <c:v>8</c:v>
                </c:pt>
                <c:pt idx="4364">
                  <c:v>7</c:v>
                </c:pt>
                <c:pt idx="4365">
                  <c:v>4</c:v>
                </c:pt>
                <c:pt idx="4366">
                  <c:v>9</c:v>
                </c:pt>
                <c:pt idx="4367">
                  <c:v>8</c:v>
                </c:pt>
                <c:pt idx="4368">
                  <c:v>8</c:v>
                </c:pt>
                <c:pt idx="4369">
                  <c:v>6</c:v>
                </c:pt>
                <c:pt idx="4370">
                  <c:v>6</c:v>
                </c:pt>
                <c:pt idx="4371">
                  <c:v>9</c:v>
                </c:pt>
                <c:pt idx="4372">
                  <c:v>9</c:v>
                </c:pt>
                <c:pt idx="4373">
                  <c:v>6</c:v>
                </c:pt>
                <c:pt idx="4374">
                  <c:v>6</c:v>
                </c:pt>
                <c:pt idx="4375">
                  <c:v>5</c:v>
                </c:pt>
                <c:pt idx="4376">
                  <c:v>6</c:v>
                </c:pt>
                <c:pt idx="4377">
                  <c:v>8</c:v>
                </c:pt>
                <c:pt idx="4378">
                  <c:v>7</c:v>
                </c:pt>
                <c:pt idx="4379">
                  <c:v>11</c:v>
                </c:pt>
                <c:pt idx="4380">
                  <c:v>10</c:v>
                </c:pt>
                <c:pt idx="4381">
                  <c:v>8</c:v>
                </c:pt>
                <c:pt idx="4382">
                  <c:v>3</c:v>
                </c:pt>
                <c:pt idx="4383">
                  <c:v>6</c:v>
                </c:pt>
                <c:pt idx="4384">
                  <c:v>8</c:v>
                </c:pt>
                <c:pt idx="4385">
                  <c:v>7</c:v>
                </c:pt>
                <c:pt idx="4386">
                  <c:v>8</c:v>
                </c:pt>
                <c:pt idx="4387">
                  <c:v>10</c:v>
                </c:pt>
                <c:pt idx="4388">
                  <c:v>4</c:v>
                </c:pt>
                <c:pt idx="4389">
                  <c:v>4</c:v>
                </c:pt>
                <c:pt idx="4390">
                  <c:v>5</c:v>
                </c:pt>
                <c:pt idx="4391">
                  <c:v>3</c:v>
                </c:pt>
                <c:pt idx="4392">
                  <c:v>3</c:v>
                </c:pt>
                <c:pt idx="4393">
                  <c:v>2</c:v>
                </c:pt>
                <c:pt idx="4394">
                  <c:v>4</c:v>
                </c:pt>
                <c:pt idx="4395">
                  <c:v>3</c:v>
                </c:pt>
                <c:pt idx="4396">
                  <c:v>8</c:v>
                </c:pt>
                <c:pt idx="4397">
                  <c:v>5</c:v>
                </c:pt>
                <c:pt idx="4398">
                  <c:v>4</c:v>
                </c:pt>
                <c:pt idx="4399">
                  <c:v>5</c:v>
                </c:pt>
                <c:pt idx="4400">
                  <c:v>5</c:v>
                </c:pt>
                <c:pt idx="4401">
                  <c:v>7</c:v>
                </c:pt>
                <c:pt idx="4402">
                  <c:v>6</c:v>
                </c:pt>
                <c:pt idx="4403">
                  <c:v>9</c:v>
                </c:pt>
                <c:pt idx="4404">
                  <c:v>5</c:v>
                </c:pt>
                <c:pt idx="4405">
                  <c:v>3</c:v>
                </c:pt>
                <c:pt idx="4406">
                  <c:v>7</c:v>
                </c:pt>
                <c:pt idx="4407">
                  <c:v>8</c:v>
                </c:pt>
                <c:pt idx="4408">
                  <c:v>4</c:v>
                </c:pt>
                <c:pt idx="4409">
                  <c:v>2</c:v>
                </c:pt>
                <c:pt idx="4410">
                  <c:v>4</c:v>
                </c:pt>
                <c:pt idx="4411">
                  <c:v>2</c:v>
                </c:pt>
                <c:pt idx="4412">
                  <c:v>6</c:v>
                </c:pt>
                <c:pt idx="4413">
                  <c:v>4</c:v>
                </c:pt>
                <c:pt idx="4414">
                  <c:v>3</c:v>
                </c:pt>
                <c:pt idx="4415">
                  <c:v>3</c:v>
                </c:pt>
                <c:pt idx="4416">
                  <c:v>12</c:v>
                </c:pt>
                <c:pt idx="4417">
                  <c:v>3</c:v>
                </c:pt>
                <c:pt idx="4418">
                  <c:v>7</c:v>
                </c:pt>
                <c:pt idx="4419">
                  <c:v>4</c:v>
                </c:pt>
                <c:pt idx="4420">
                  <c:v>2</c:v>
                </c:pt>
                <c:pt idx="4421">
                  <c:v>3</c:v>
                </c:pt>
                <c:pt idx="4422">
                  <c:v>6</c:v>
                </c:pt>
                <c:pt idx="4423">
                  <c:v>4</c:v>
                </c:pt>
                <c:pt idx="4424">
                  <c:v>3</c:v>
                </c:pt>
                <c:pt idx="4425">
                  <c:v>7</c:v>
                </c:pt>
                <c:pt idx="4426">
                  <c:v>5</c:v>
                </c:pt>
                <c:pt idx="4427">
                  <c:v>3</c:v>
                </c:pt>
                <c:pt idx="4428">
                  <c:v>8</c:v>
                </c:pt>
                <c:pt idx="4429">
                  <c:v>6</c:v>
                </c:pt>
                <c:pt idx="4430">
                  <c:v>6</c:v>
                </c:pt>
                <c:pt idx="4431">
                  <c:v>2</c:v>
                </c:pt>
                <c:pt idx="4432">
                  <c:v>3</c:v>
                </c:pt>
                <c:pt idx="4433">
                  <c:v>5</c:v>
                </c:pt>
                <c:pt idx="4434">
                  <c:v>4</c:v>
                </c:pt>
                <c:pt idx="4435">
                  <c:v>2</c:v>
                </c:pt>
                <c:pt idx="4436">
                  <c:v>5</c:v>
                </c:pt>
                <c:pt idx="4437">
                  <c:v>5</c:v>
                </c:pt>
                <c:pt idx="4438">
                  <c:v>3</c:v>
                </c:pt>
                <c:pt idx="4439">
                  <c:v>3</c:v>
                </c:pt>
                <c:pt idx="4440">
                  <c:v>5</c:v>
                </c:pt>
                <c:pt idx="4441">
                  <c:v>3</c:v>
                </c:pt>
                <c:pt idx="4442">
                  <c:v>6</c:v>
                </c:pt>
                <c:pt idx="4443">
                  <c:v>4</c:v>
                </c:pt>
                <c:pt idx="4444">
                  <c:v>4</c:v>
                </c:pt>
                <c:pt idx="4445">
                  <c:v>4</c:v>
                </c:pt>
                <c:pt idx="4446">
                  <c:v>3</c:v>
                </c:pt>
                <c:pt idx="4447">
                  <c:v>4</c:v>
                </c:pt>
                <c:pt idx="4448">
                  <c:v>4</c:v>
                </c:pt>
                <c:pt idx="4449">
                  <c:v>7</c:v>
                </c:pt>
                <c:pt idx="4450">
                  <c:v>6</c:v>
                </c:pt>
                <c:pt idx="4451">
                  <c:v>2</c:v>
                </c:pt>
                <c:pt idx="4452">
                  <c:v>5</c:v>
                </c:pt>
                <c:pt idx="4453">
                  <c:v>8</c:v>
                </c:pt>
                <c:pt idx="4454">
                  <c:v>1</c:v>
                </c:pt>
                <c:pt idx="4455">
                  <c:v>4</c:v>
                </c:pt>
                <c:pt idx="4456">
                  <c:v>6</c:v>
                </c:pt>
                <c:pt idx="4457">
                  <c:v>4</c:v>
                </c:pt>
                <c:pt idx="4458">
                  <c:v>8</c:v>
                </c:pt>
                <c:pt idx="4459">
                  <c:v>8</c:v>
                </c:pt>
                <c:pt idx="4460">
                  <c:v>8</c:v>
                </c:pt>
                <c:pt idx="4461">
                  <c:v>6</c:v>
                </c:pt>
                <c:pt idx="4462">
                  <c:v>2</c:v>
                </c:pt>
                <c:pt idx="4463">
                  <c:v>3</c:v>
                </c:pt>
                <c:pt idx="4464">
                  <c:v>6</c:v>
                </c:pt>
                <c:pt idx="4465">
                  <c:v>4</c:v>
                </c:pt>
                <c:pt idx="4466">
                  <c:v>7</c:v>
                </c:pt>
                <c:pt idx="4467">
                  <c:v>3</c:v>
                </c:pt>
                <c:pt idx="4468">
                  <c:v>11</c:v>
                </c:pt>
                <c:pt idx="4469">
                  <c:v>3</c:v>
                </c:pt>
                <c:pt idx="4470">
                  <c:v>5</c:v>
                </c:pt>
                <c:pt idx="4471">
                  <c:v>5</c:v>
                </c:pt>
                <c:pt idx="4472">
                  <c:v>7</c:v>
                </c:pt>
                <c:pt idx="4473">
                  <c:v>3</c:v>
                </c:pt>
                <c:pt idx="4474">
                  <c:v>3</c:v>
                </c:pt>
                <c:pt idx="4475">
                  <c:v>8</c:v>
                </c:pt>
                <c:pt idx="4476">
                  <c:v>2</c:v>
                </c:pt>
                <c:pt idx="4477">
                  <c:v>5</c:v>
                </c:pt>
                <c:pt idx="4478">
                  <c:v>4</c:v>
                </c:pt>
                <c:pt idx="4479">
                  <c:v>4</c:v>
                </c:pt>
                <c:pt idx="4480">
                  <c:v>6</c:v>
                </c:pt>
                <c:pt idx="4481">
                  <c:v>5</c:v>
                </c:pt>
                <c:pt idx="4482">
                  <c:v>9</c:v>
                </c:pt>
                <c:pt idx="4483">
                  <c:v>1</c:v>
                </c:pt>
                <c:pt idx="4484">
                  <c:v>1</c:v>
                </c:pt>
                <c:pt idx="4485">
                  <c:v>4</c:v>
                </c:pt>
                <c:pt idx="4486">
                  <c:v>2</c:v>
                </c:pt>
                <c:pt idx="4487">
                  <c:v>3</c:v>
                </c:pt>
                <c:pt idx="4488">
                  <c:v>5</c:v>
                </c:pt>
                <c:pt idx="4489">
                  <c:v>5</c:v>
                </c:pt>
                <c:pt idx="4490">
                  <c:v>2</c:v>
                </c:pt>
                <c:pt idx="4491">
                  <c:v>3</c:v>
                </c:pt>
                <c:pt idx="4492">
                  <c:v>0</c:v>
                </c:pt>
                <c:pt idx="4493">
                  <c:v>1</c:v>
                </c:pt>
                <c:pt idx="4494">
                  <c:v>4</c:v>
                </c:pt>
                <c:pt idx="4495">
                  <c:v>5</c:v>
                </c:pt>
                <c:pt idx="4496">
                  <c:v>6</c:v>
                </c:pt>
                <c:pt idx="4497">
                  <c:v>7</c:v>
                </c:pt>
                <c:pt idx="4498">
                  <c:v>2</c:v>
                </c:pt>
                <c:pt idx="4499">
                  <c:v>4</c:v>
                </c:pt>
                <c:pt idx="4500">
                  <c:v>2</c:v>
                </c:pt>
                <c:pt idx="4501">
                  <c:v>6</c:v>
                </c:pt>
                <c:pt idx="4502">
                  <c:v>5</c:v>
                </c:pt>
                <c:pt idx="4503">
                  <c:v>7</c:v>
                </c:pt>
                <c:pt idx="4504">
                  <c:v>4</c:v>
                </c:pt>
                <c:pt idx="4505">
                  <c:v>3</c:v>
                </c:pt>
                <c:pt idx="4506">
                  <c:v>2</c:v>
                </c:pt>
                <c:pt idx="4507">
                  <c:v>4</c:v>
                </c:pt>
                <c:pt idx="4508">
                  <c:v>3</c:v>
                </c:pt>
                <c:pt idx="4509">
                  <c:v>5</c:v>
                </c:pt>
                <c:pt idx="4510">
                  <c:v>5</c:v>
                </c:pt>
                <c:pt idx="4511">
                  <c:v>2</c:v>
                </c:pt>
                <c:pt idx="4512">
                  <c:v>4</c:v>
                </c:pt>
                <c:pt idx="4513">
                  <c:v>3</c:v>
                </c:pt>
                <c:pt idx="4514">
                  <c:v>3</c:v>
                </c:pt>
                <c:pt idx="4515">
                  <c:v>4</c:v>
                </c:pt>
                <c:pt idx="4516">
                  <c:v>7</c:v>
                </c:pt>
                <c:pt idx="4517">
                  <c:v>4</c:v>
                </c:pt>
                <c:pt idx="4518">
                  <c:v>5</c:v>
                </c:pt>
                <c:pt idx="4519">
                  <c:v>6</c:v>
                </c:pt>
                <c:pt idx="4520">
                  <c:v>6</c:v>
                </c:pt>
                <c:pt idx="4521">
                  <c:v>5</c:v>
                </c:pt>
                <c:pt idx="4522">
                  <c:v>4</c:v>
                </c:pt>
                <c:pt idx="4523">
                  <c:v>3</c:v>
                </c:pt>
                <c:pt idx="4524">
                  <c:v>3</c:v>
                </c:pt>
                <c:pt idx="4525">
                  <c:v>4</c:v>
                </c:pt>
                <c:pt idx="4526">
                  <c:v>3</c:v>
                </c:pt>
                <c:pt idx="4527">
                  <c:v>5</c:v>
                </c:pt>
                <c:pt idx="4528">
                  <c:v>1</c:v>
                </c:pt>
                <c:pt idx="4529">
                  <c:v>5</c:v>
                </c:pt>
                <c:pt idx="4530">
                  <c:v>2</c:v>
                </c:pt>
                <c:pt idx="4531">
                  <c:v>1</c:v>
                </c:pt>
                <c:pt idx="4532">
                  <c:v>5</c:v>
                </c:pt>
                <c:pt idx="4533">
                  <c:v>4</c:v>
                </c:pt>
                <c:pt idx="4534">
                  <c:v>3</c:v>
                </c:pt>
                <c:pt idx="4535">
                  <c:v>5</c:v>
                </c:pt>
                <c:pt idx="4536">
                  <c:v>7</c:v>
                </c:pt>
                <c:pt idx="4537">
                  <c:v>6</c:v>
                </c:pt>
                <c:pt idx="4538">
                  <c:v>4</c:v>
                </c:pt>
                <c:pt idx="4539">
                  <c:v>4</c:v>
                </c:pt>
                <c:pt idx="4540">
                  <c:v>4</c:v>
                </c:pt>
                <c:pt idx="4541">
                  <c:v>7</c:v>
                </c:pt>
                <c:pt idx="4542">
                  <c:v>8</c:v>
                </c:pt>
                <c:pt idx="4543">
                  <c:v>8</c:v>
                </c:pt>
                <c:pt idx="4544">
                  <c:v>6</c:v>
                </c:pt>
                <c:pt idx="4545">
                  <c:v>7</c:v>
                </c:pt>
                <c:pt idx="4546">
                  <c:v>2</c:v>
                </c:pt>
                <c:pt idx="4547">
                  <c:v>3</c:v>
                </c:pt>
                <c:pt idx="4548">
                  <c:v>6</c:v>
                </c:pt>
                <c:pt idx="4549">
                  <c:v>3</c:v>
                </c:pt>
                <c:pt idx="4550">
                  <c:v>3</c:v>
                </c:pt>
                <c:pt idx="4551">
                  <c:v>8</c:v>
                </c:pt>
                <c:pt idx="4552">
                  <c:v>2</c:v>
                </c:pt>
                <c:pt idx="4553">
                  <c:v>5</c:v>
                </c:pt>
                <c:pt idx="4554">
                  <c:v>2</c:v>
                </c:pt>
                <c:pt idx="4555">
                  <c:v>0</c:v>
                </c:pt>
                <c:pt idx="4556">
                  <c:v>6</c:v>
                </c:pt>
                <c:pt idx="4557">
                  <c:v>4</c:v>
                </c:pt>
                <c:pt idx="4558">
                  <c:v>7</c:v>
                </c:pt>
                <c:pt idx="4559">
                  <c:v>5</c:v>
                </c:pt>
                <c:pt idx="4560">
                  <c:v>5</c:v>
                </c:pt>
                <c:pt idx="4561">
                  <c:v>5</c:v>
                </c:pt>
                <c:pt idx="4562">
                  <c:v>6</c:v>
                </c:pt>
                <c:pt idx="4563">
                  <c:v>3</c:v>
                </c:pt>
                <c:pt idx="4564">
                  <c:v>5</c:v>
                </c:pt>
                <c:pt idx="4565">
                  <c:v>4</c:v>
                </c:pt>
                <c:pt idx="4566">
                  <c:v>4</c:v>
                </c:pt>
                <c:pt idx="4567">
                  <c:v>4</c:v>
                </c:pt>
                <c:pt idx="4568">
                  <c:v>4</c:v>
                </c:pt>
                <c:pt idx="4569">
                  <c:v>3</c:v>
                </c:pt>
                <c:pt idx="4570">
                  <c:v>2</c:v>
                </c:pt>
                <c:pt idx="4571">
                  <c:v>3</c:v>
                </c:pt>
                <c:pt idx="4572">
                  <c:v>5</c:v>
                </c:pt>
                <c:pt idx="4573">
                  <c:v>5</c:v>
                </c:pt>
                <c:pt idx="4574">
                  <c:v>6</c:v>
                </c:pt>
                <c:pt idx="4575">
                  <c:v>6</c:v>
                </c:pt>
                <c:pt idx="4576">
                  <c:v>7</c:v>
                </c:pt>
                <c:pt idx="4577">
                  <c:v>0</c:v>
                </c:pt>
                <c:pt idx="4578">
                  <c:v>5</c:v>
                </c:pt>
                <c:pt idx="4579">
                  <c:v>5</c:v>
                </c:pt>
                <c:pt idx="4580">
                  <c:v>4</c:v>
                </c:pt>
                <c:pt idx="4581">
                  <c:v>7</c:v>
                </c:pt>
                <c:pt idx="4582">
                  <c:v>1</c:v>
                </c:pt>
                <c:pt idx="4583">
                  <c:v>5</c:v>
                </c:pt>
                <c:pt idx="4584">
                  <c:v>6</c:v>
                </c:pt>
                <c:pt idx="4585">
                  <c:v>3</c:v>
                </c:pt>
                <c:pt idx="4586">
                  <c:v>3</c:v>
                </c:pt>
                <c:pt idx="4587">
                  <c:v>6</c:v>
                </c:pt>
                <c:pt idx="4588">
                  <c:v>2</c:v>
                </c:pt>
                <c:pt idx="4589">
                  <c:v>8</c:v>
                </c:pt>
                <c:pt idx="4590">
                  <c:v>10</c:v>
                </c:pt>
                <c:pt idx="4591">
                  <c:v>5</c:v>
                </c:pt>
                <c:pt idx="4592">
                  <c:v>1</c:v>
                </c:pt>
                <c:pt idx="4593">
                  <c:v>2</c:v>
                </c:pt>
                <c:pt idx="4594">
                  <c:v>8</c:v>
                </c:pt>
                <c:pt idx="4595">
                  <c:v>2</c:v>
                </c:pt>
                <c:pt idx="4596">
                  <c:v>2</c:v>
                </c:pt>
                <c:pt idx="4597">
                  <c:v>9</c:v>
                </c:pt>
                <c:pt idx="4598">
                  <c:v>1</c:v>
                </c:pt>
                <c:pt idx="4599">
                  <c:v>3</c:v>
                </c:pt>
                <c:pt idx="4600">
                  <c:v>6</c:v>
                </c:pt>
                <c:pt idx="4601">
                  <c:v>3</c:v>
                </c:pt>
                <c:pt idx="4602">
                  <c:v>2</c:v>
                </c:pt>
                <c:pt idx="4603">
                  <c:v>5</c:v>
                </c:pt>
                <c:pt idx="4604">
                  <c:v>6</c:v>
                </c:pt>
                <c:pt idx="4605">
                  <c:v>7</c:v>
                </c:pt>
                <c:pt idx="4606">
                  <c:v>4</c:v>
                </c:pt>
                <c:pt idx="4607">
                  <c:v>9</c:v>
                </c:pt>
                <c:pt idx="4608">
                  <c:v>2</c:v>
                </c:pt>
                <c:pt idx="4609">
                  <c:v>2</c:v>
                </c:pt>
                <c:pt idx="4610">
                  <c:v>2</c:v>
                </c:pt>
                <c:pt idx="4611">
                  <c:v>0</c:v>
                </c:pt>
                <c:pt idx="4612">
                  <c:v>2</c:v>
                </c:pt>
                <c:pt idx="4613">
                  <c:v>2</c:v>
                </c:pt>
                <c:pt idx="4614">
                  <c:v>2</c:v>
                </c:pt>
                <c:pt idx="4615">
                  <c:v>4</c:v>
                </c:pt>
                <c:pt idx="4616">
                  <c:v>4</c:v>
                </c:pt>
                <c:pt idx="4617">
                  <c:v>7</c:v>
                </c:pt>
                <c:pt idx="4618">
                  <c:v>5</c:v>
                </c:pt>
                <c:pt idx="4619">
                  <c:v>8</c:v>
                </c:pt>
                <c:pt idx="4620">
                  <c:v>3</c:v>
                </c:pt>
                <c:pt idx="4621">
                  <c:v>4</c:v>
                </c:pt>
                <c:pt idx="4622">
                  <c:v>5</c:v>
                </c:pt>
                <c:pt idx="4623">
                  <c:v>5</c:v>
                </c:pt>
                <c:pt idx="4624">
                  <c:v>1</c:v>
                </c:pt>
                <c:pt idx="4625">
                  <c:v>2</c:v>
                </c:pt>
                <c:pt idx="4626">
                  <c:v>5</c:v>
                </c:pt>
                <c:pt idx="4627">
                  <c:v>5</c:v>
                </c:pt>
                <c:pt idx="4628">
                  <c:v>6</c:v>
                </c:pt>
                <c:pt idx="4629">
                  <c:v>3</c:v>
                </c:pt>
                <c:pt idx="4630">
                  <c:v>5</c:v>
                </c:pt>
                <c:pt idx="4631">
                  <c:v>2</c:v>
                </c:pt>
                <c:pt idx="4632">
                  <c:v>4</c:v>
                </c:pt>
                <c:pt idx="4633">
                  <c:v>1</c:v>
                </c:pt>
                <c:pt idx="4634">
                  <c:v>6</c:v>
                </c:pt>
                <c:pt idx="4635">
                  <c:v>5</c:v>
                </c:pt>
                <c:pt idx="4636">
                  <c:v>3</c:v>
                </c:pt>
                <c:pt idx="4637">
                  <c:v>3</c:v>
                </c:pt>
                <c:pt idx="4638">
                  <c:v>2</c:v>
                </c:pt>
                <c:pt idx="4639">
                  <c:v>3</c:v>
                </c:pt>
                <c:pt idx="4640">
                  <c:v>3</c:v>
                </c:pt>
                <c:pt idx="4641">
                  <c:v>4</c:v>
                </c:pt>
                <c:pt idx="4642">
                  <c:v>6</c:v>
                </c:pt>
                <c:pt idx="4643">
                  <c:v>2</c:v>
                </c:pt>
                <c:pt idx="4644">
                  <c:v>3</c:v>
                </c:pt>
                <c:pt idx="4645">
                  <c:v>4</c:v>
                </c:pt>
                <c:pt idx="4646">
                  <c:v>3</c:v>
                </c:pt>
                <c:pt idx="4647">
                  <c:v>2</c:v>
                </c:pt>
                <c:pt idx="4648">
                  <c:v>6</c:v>
                </c:pt>
                <c:pt idx="4649">
                  <c:v>2</c:v>
                </c:pt>
                <c:pt idx="4650">
                  <c:v>1</c:v>
                </c:pt>
                <c:pt idx="4651">
                  <c:v>3</c:v>
                </c:pt>
                <c:pt idx="4652">
                  <c:v>3</c:v>
                </c:pt>
                <c:pt idx="4653">
                  <c:v>4</c:v>
                </c:pt>
                <c:pt idx="4654">
                  <c:v>1</c:v>
                </c:pt>
                <c:pt idx="4655">
                  <c:v>1</c:v>
                </c:pt>
                <c:pt idx="4656">
                  <c:v>1</c:v>
                </c:pt>
                <c:pt idx="4657">
                  <c:v>2</c:v>
                </c:pt>
                <c:pt idx="4658">
                  <c:v>3</c:v>
                </c:pt>
                <c:pt idx="4659">
                  <c:v>5</c:v>
                </c:pt>
                <c:pt idx="4660">
                  <c:v>0</c:v>
                </c:pt>
                <c:pt idx="4661">
                  <c:v>4</c:v>
                </c:pt>
                <c:pt idx="4662">
                  <c:v>2</c:v>
                </c:pt>
                <c:pt idx="4663">
                  <c:v>6</c:v>
                </c:pt>
                <c:pt idx="4664">
                  <c:v>6</c:v>
                </c:pt>
                <c:pt idx="4665">
                  <c:v>5</c:v>
                </c:pt>
                <c:pt idx="4666">
                  <c:v>6</c:v>
                </c:pt>
                <c:pt idx="4667">
                  <c:v>3</c:v>
                </c:pt>
                <c:pt idx="4668">
                  <c:v>3</c:v>
                </c:pt>
                <c:pt idx="4669">
                  <c:v>4</c:v>
                </c:pt>
                <c:pt idx="4670">
                  <c:v>5</c:v>
                </c:pt>
                <c:pt idx="4671">
                  <c:v>2</c:v>
                </c:pt>
                <c:pt idx="4672">
                  <c:v>2</c:v>
                </c:pt>
                <c:pt idx="4673">
                  <c:v>2</c:v>
                </c:pt>
                <c:pt idx="4674">
                  <c:v>3</c:v>
                </c:pt>
                <c:pt idx="4675">
                  <c:v>1</c:v>
                </c:pt>
                <c:pt idx="4676">
                  <c:v>4</c:v>
                </c:pt>
                <c:pt idx="4677">
                  <c:v>3</c:v>
                </c:pt>
                <c:pt idx="4678">
                  <c:v>2</c:v>
                </c:pt>
                <c:pt idx="4679">
                  <c:v>8</c:v>
                </c:pt>
                <c:pt idx="4680">
                  <c:v>9</c:v>
                </c:pt>
                <c:pt idx="4681">
                  <c:v>5</c:v>
                </c:pt>
                <c:pt idx="4682">
                  <c:v>7</c:v>
                </c:pt>
                <c:pt idx="4683">
                  <c:v>4</c:v>
                </c:pt>
                <c:pt idx="4684">
                  <c:v>4</c:v>
                </c:pt>
                <c:pt idx="4685">
                  <c:v>4</c:v>
                </c:pt>
                <c:pt idx="4686">
                  <c:v>5</c:v>
                </c:pt>
                <c:pt idx="4687">
                  <c:v>5</c:v>
                </c:pt>
                <c:pt idx="4688">
                  <c:v>6</c:v>
                </c:pt>
                <c:pt idx="4689">
                  <c:v>2</c:v>
                </c:pt>
                <c:pt idx="4690">
                  <c:v>3</c:v>
                </c:pt>
                <c:pt idx="4691">
                  <c:v>1</c:v>
                </c:pt>
                <c:pt idx="4692">
                  <c:v>7</c:v>
                </c:pt>
                <c:pt idx="4693">
                  <c:v>7</c:v>
                </c:pt>
                <c:pt idx="4694">
                  <c:v>6</c:v>
                </c:pt>
                <c:pt idx="4695">
                  <c:v>6</c:v>
                </c:pt>
                <c:pt idx="4696">
                  <c:v>4</c:v>
                </c:pt>
                <c:pt idx="4697">
                  <c:v>0</c:v>
                </c:pt>
                <c:pt idx="4698">
                  <c:v>4</c:v>
                </c:pt>
                <c:pt idx="4699">
                  <c:v>3</c:v>
                </c:pt>
                <c:pt idx="4700">
                  <c:v>2</c:v>
                </c:pt>
                <c:pt idx="4701">
                  <c:v>1</c:v>
                </c:pt>
                <c:pt idx="4702">
                  <c:v>5</c:v>
                </c:pt>
                <c:pt idx="4703">
                  <c:v>2</c:v>
                </c:pt>
                <c:pt idx="4704">
                  <c:v>3</c:v>
                </c:pt>
                <c:pt idx="4705">
                  <c:v>4</c:v>
                </c:pt>
                <c:pt idx="4706">
                  <c:v>4</c:v>
                </c:pt>
                <c:pt idx="4707">
                  <c:v>2</c:v>
                </c:pt>
                <c:pt idx="4708">
                  <c:v>4</c:v>
                </c:pt>
                <c:pt idx="4709">
                  <c:v>5</c:v>
                </c:pt>
                <c:pt idx="4710">
                  <c:v>4</c:v>
                </c:pt>
                <c:pt idx="4711">
                  <c:v>2</c:v>
                </c:pt>
                <c:pt idx="4712">
                  <c:v>5</c:v>
                </c:pt>
                <c:pt idx="4713">
                  <c:v>3</c:v>
                </c:pt>
                <c:pt idx="4714">
                  <c:v>8</c:v>
                </c:pt>
                <c:pt idx="4715">
                  <c:v>1</c:v>
                </c:pt>
                <c:pt idx="4716">
                  <c:v>3</c:v>
                </c:pt>
                <c:pt idx="4717">
                  <c:v>1</c:v>
                </c:pt>
                <c:pt idx="4718">
                  <c:v>3</c:v>
                </c:pt>
                <c:pt idx="4719">
                  <c:v>2</c:v>
                </c:pt>
                <c:pt idx="4720">
                  <c:v>9</c:v>
                </c:pt>
                <c:pt idx="4721">
                  <c:v>3</c:v>
                </c:pt>
                <c:pt idx="4722">
                  <c:v>2</c:v>
                </c:pt>
                <c:pt idx="4723">
                  <c:v>2</c:v>
                </c:pt>
                <c:pt idx="4724">
                  <c:v>3</c:v>
                </c:pt>
                <c:pt idx="4725">
                  <c:v>2</c:v>
                </c:pt>
                <c:pt idx="4726">
                  <c:v>3</c:v>
                </c:pt>
                <c:pt idx="4727">
                  <c:v>4</c:v>
                </c:pt>
                <c:pt idx="4728">
                  <c:v>3</c:v>
                </c:pt>
                <c:pt idx="4729">
                  <c:v>3</c:v>
                </c:pt>
                <c:pt idx="4730">
                  <c:v>3</c:v>
                </c:pt>
                <c:pt idx="4731">
                  <c:v>7</c:v>
                </c:pt>
                <c:pt idx="4732">
                  <c:v>7</c:v>
                </c:pt>
                <c:pt idx="4733">
                  <c:v>2</c:v>
                </c:pt>
                <c:pt idx="4734">
                  <c:v>2</c:v>
                </c:pt>
                <c:pt idx="4735">
                  <c:v>4</c:v>
                </c:pt>
                <c:pt idx="4736">
                  <c:v>6</c:v>
                </c:pt>
                <c:pt idx="4737">
                  <c:v>3</c:v>
                </c:pt>
                <c:pt idx="4738">
                  <c:v>5</c:v>
                </c:pt>
                <c:pt idx="4739">
                  <c:v>4</c:v>
                </c:pt>
                <c:pt idx="4740">
                  <c:v>6</c:v>
                </c:pt>
                <c:pt idx="4741">
                  <c:v>3</c:v>
                </c:pt>
                <c:pt idx="4742">
                  <c:v>3</c:v>
                </c:pt>
                <c:pt idx="4743">
                  <c:v>7</c:v>
                </c:pt>
                <c:pt idx="4744">
                  <c:v>5</c:v>
                </c:pt>
                <c:pt idx="4745">
                  <c:v>4</c:v>
                </c:pt>
                <c:pt idx="4746">
                  <c:v>5</c:v>
                </c:pt>
                <c:pt idx="4747">
                  <c:v>6</c:v>
                </c:pt>
                <c:pt idx="4748">
                  <c:v>4</c:v>
                </c:pt>
                <c:pt idx="4749">
                  <c:v>3</c:v>
                </c:pt>
                <c:pt idx="4750">
                  <c:v>6</c:v>
                </c:pt>
                <c:pt idx="4751">
                  <c:v>4</c:v>
                </c:pt>
                <c:pt idx="4752">
                  <c:v>5</c:v>
                </c:pt>
                <c:pt idx="4753">
                  <c:v>2</c:v>
                </c:pt>
                <c:pt idx="4754">
                  <c:v>2</c:v>
                </c:pt>
                <c:pt idx="4755">
                  <c:v>4</c:v>
                </c:pt>
                <c:pt idx="4756">
                  <c:v>2</c:v>
                </c:pt>
                <c:pt idx="4757">
                  <c:v>2</c:v>
                </c:pt>
                <c:pt idx="4758">
                  <c:v>7</c:v>
                </c:pt>
                <c:pt idx="4759">
                  <c:v>1</c:v>
                </c:pt>
                <c:pt idx="4760">
                  <c:v>7</c:v>
                </c:pt>
                <c:pt idx="4761">
                  <c:v>2</c:v>
                </c:pt>
                <c:pt idx="4762">
                  <c:v>2</c:v>
                </c:pt>
                <c:pt idx="4763">
                  <c:v>1</c:v>
                </c:pt>
                <c:pt idx="4764">
                  <c:v>8</c:v>
                </c:pt>
                <c:pt idx="4765">
                  <c:v>3</c:v>
                </c:pt>
                <c:pt idx="4766">
                  <c:v>4</c:v>
                </c:pt>
                <c:pt idx="4767">
                  <c:v>4</c:v>
                </c:pt>
                <c:pt idx="4768">
                  <c:v>2</c:v>
                </c:pt>
                <c:pt idx="4769">
                  <c:v>1</c:v>
                </c:pt>
                <c:pt idx="4770">
                  <c:v>1</c:v>
                </c:pt>
                <c:pt idx="4771">
                  <c:v>2</c:v>
                </c:pt>
                <c:pt idx="4772">
                  <c:v>5</c:v>
                </c:pt>
                <c:pt idx="4773">
                  <c:v>3</c:v>
                </c:pt>
                <c:pt idx="4774">
                  <c:v>2</c:v>
                </c:pt>
                <c:pt idx="4775">
                  <c:v>2</c:v>
                </c:pt>
                <c:pt idx="4776">
                  <c:v>7</c:v>
                </c:pt>
                <c:pt idx="4777">
                  <c:v>2</c:v>
                </c:pt>
                <c:pt idx="4778">
                  <c:v>2</c:v>
                </c:pt>
                <c:pt idx="4779">
                  <c:v>2</c:v>
                </c:pt>
                <c:pt idx="4780">
                  <c:v>5</c:v>
                </c:pt>
                <c:pt idx="4781">
                  <c:v>3</c:v>
                </c:pt>
                <c:pt idx="4782">
                  <c:v>2</c:v>
                </c:pt>
                <c:pt idx="4783">
                  <c:v>7</c:v>
                </c:pt>
                <c:pt idx="4784">
                  <c:v>2</c:v>
                </c:pt>
                <c:pt idx="4785">
                  <c:v>5</c:v>
                </c:pt>
                <c:pt idx="4786">
                  <c:v>4</c:v>
                </c:pt>
                <c:pt idx="4787">
                  <c:v>5</c:v>
                </c:pt>
                <c:pt idx="4788">
                  <c:v>8</c:v>
                </c:pt>
                <c:pt idx="4789">
                  <c:v>3</c:v>
                </c:pt>
                <c:pt idx="4790">
                  <c:v>4</c:v>
                </c:pt>
                <c:pt idx="4791">
                  <c:v>1</c:v>
                </c:pt>
                <c:pt idx="4792">
                  <c:v>0</c:v>
                </c:pt>
                <c:pt idx="4793">
                  <c:v>5</c:v>
                </c:pt>
                <c:pt idx="4794">
                  <c:v>1</c:v>
                </c:pt>
                <c:pt idx="4795">
                  <c:v>6</c:v>
                </c:pt>
                <c:pt idx="4796">
                  <c:v>3</c:v>
                </c:pt>
                <c:pt idx="4797">
                  <c:v>3</c:v>
                </c:pt>
                <c:pt idx="4798">
                  <c:v>1</c:v>
                </c:pt>
                <c:pt idx="4799">
                  <c:v>6</c:v>
                </c:pt>
                <c:pt idx="4800">
                  <c:v>2</c:v>
                </c:pt>
                <c:pt idx="4801">
                  <c:v>6</c:v>
                </c:pt>
                <c:pt idx="4802">
                  <c:v>4</c:v>
                </c:pt>
                <c:pt idx="4803">
                  <c:v>3</c:v>
                </c:pt>
                <c:pt idx="4804">
                  <c:v>5</c:v>
                </c:pt>
                <c:pt idx="4805">
                  <c:v>6</c:v>
                </c:pt>
                <c:pt idx="4806">
                  <c:v>2</c:v>
                </c:pt>
                <c:pt idx="4807">
                  <c:v>4</c:v>
                </c:pt>
                <c:pt idx="4808">
                  <c:v>3</c:v>
                </c:pt>
                <c:pt idx="4809">
                  <c:v>5</c:v>
                </c:pt>
                <c:pt idx="4810">
                  <c:v>1</c:v>
                </c:pt>
                <c:pt idx="4811">
                  <c:v>5</c:v>
                </c:pt>
                <c:pt idx="4812">
                  <c:v>1</c:v>
                </c:pt>
                <c:pt idx="4813">
                  <c:v>2</c:v>
                </c:pt>
                <c:pt idx="4814">
                  <c:v>3</c:v>
                </c:pt>
                <c:pt idx="4815">
                  <c:v>4</c:v>
                </c:pt>
                <c:pt idx="4816">
                  <c:v>4</c:v>
                </c:pt>
                <c:pt idx="4817">
                  <c:v>5</c:v>
                </c:pt>
                <c:pt idx="4818">
                  <c:v>1</c:v>
                </c:pt>
                <c:pt idx="4819">
                  <c:v>9</c:v>
                </c:pt>
                <c:pt idx="4820">
                  <c:v>2</c:v>
                </c:pt>
                <c:pt idx="4821">
                  <c:v>6</c:v>
                </c:pt>
                <c:pt idx="4822">
                  <c:v>2</c:v>
                </c:pt>
                <c:pt idx="4823">
                  <c:v>3</c:v>
                </c:pt>
                <c:pt idx="4824">
                  <c:v>7</c:v>
                </c:pt>
                <c:pt idx="4825">
                  <c:v>3</c:v>
                </c:pt>
                <c:pt idx="4826">
                  <c:v>2</c:v>
                </c:pt>
                <c:pt idx="4827">
                  <c:v>6</c:v>
                </c:pt>
                <c:pt idx="4828">
                  <c:v>3</c:v>
                </c:pt>
                <c:pt idx="4829">
                  <c:v>1</c:v>
                </c:pt>
                <c:pt idx="4830">
                  <c:v>2</c:v>
                </c:pt>
                <c:pt idx="4831">
                  <c:v>9</c:v>
                </c:pt>
                <c:pt idx="4832">
                  <c:v>4</c:v>
                </c:pt>
                <c:pt idx="4833">
                  <c:v>9</c:v>
                </c:pt>
                <c:pt idx="4834">
                  <c:v>3</c:v>
                </c:pt>
                <c:pt idx="4835">
                  <c:v>2</c:v>
                </c:pt>
                <c:pt idx="4836">
                  <c:v>4</c:v>
                </c:pt>
                <c:pt idx="4837">
                  <c:v>3</c:v>
                </c:pt>
                <c:pt idx="4838">
                  <c:v>7</c:v>
                </c:pt>
                <c:pt idx="4839">
                  <c:v>3</c:v>
                </c:pt>
                <c:pt idx="4840">
                  <c:v>2</c:v>
                </c:pt>
                <c:pt idx="4841">
                  <c:v>4</c:v>
                </c:pt>
                <c:pt idx="4842">
                  <c:v>5</c:v>
                </c:pt>
                <c:pt idx="4843">
                  <c:v>3</c:v>
                </c:pt>
                <c:pt idx="4844">
                  <c:v>4</c:v>
                </c:pt>
                <c:pt idx="4845">
                  <c:v>6</c:v>
                </c:pt>
                <c:pt idx="4846">
                  <c:v>2</c:v>
                </c:pt>
                <c:pt idx="4847">
                  <c:v>8</c:v>
                </c:pt>
                <c:pt idx="4848">
                  <c:v>4</c:v>
                </c:pt>
                <c:pt idx="4849">
                  <c:v>2</c:v>
                </c:pt>
                <c:pt idx="4850">
                  <c:v>5</c:v>
                </c:pt>
                <c:pt idx="4851">
                  <c:v>6</c:v>
                </c:pt>
                <c:pt idx="4852">
                  <c:v>1</c:v>
                </c:pt>
                <c:pt idx="4853">
                  <c:v>6</c:v>
                </c:pt>
                <c:pt idx="4854">
                  <c:v>4</c:v>
                </c:pt>
                <c:pt idx="4855">
                  <c:v>0</c:v>
                </c:pt>
                <c:pt idx="4856">
                  <c:v>1</c:v>
                </c:pt>
                <c:pt idx="4857">
                  <c:v>1</c:v>
                </c:pt>
                <c:pt idx="4858">
                  <c:v>4</c:v>
                </c:pt>
                <c:pt idx="4859">
                  <c:v>3</c:v>
                </c:pt>
                <c:pt idx="4860">
                  <c:v>5</c:v>
                </c:pt>
                <c:pt idx="4861">
                  <c:v>3</c:v>
                </c:pt>
                <c:pt idx="4862">
                  <c:v>4</c:v>
                </c:pt>
                <c:pt idx="4863">
                  <c:v>7</c:v>
                </c:pt>
                <c:pt idx="4864">
                  <c:v>7</c:v>
                </c:pt>
                <c:pt idx="4865">
                  <c:v>2</c:v>
                </c:pt>
                <c:pt idx="4866">
                  <c:v>9</c:v>
                </c:pt>
                <c:pt idx="4867">
                  <c:v>2</c:v>
                </c:pt>
                <c:pt idx="4868">
                  <c:v>7</c:v>
                </c:pt>
                <c:pt idx="4869">
                  <c:v>6</c:v>
                </c:pt>
                <c:pt idx="4870">
                  <c:v>2</c:v>
                </c:pt>
                <c:pt idx="4871">
                  <c:v>3</c:v>
                </c:pt>
                <c:pt idx="4872">
                  <c:v>3</c:v>
                </c:pt>
                <c:pt idx="4873">
                  <c:v>1</c:v>
                </c:pt>
                <c:pt idx="4874">
                  <c:v>0</c:v>
                </c:pt>
                <c:pt idx="4875">
                  <c:v>3</c:v>
                </c:pt>
                <c:pt idx="4876">
                  <c:v>6</c:v>
                </c:pt>
                <c:pt idx="4877">
                  <c:v>0</c:v>
                </c:pt>
                <c:pt idx="4878">
                  <c:v>7</c:v>
                </c:pt>
                <c:pt idx="4879">
                  <c:v>1</c:v>
                </c:pt>
                <c:pt idx="4880">
                  <c:v>5</c:v>
                </c:pt>
                <c:pt idx="4881">
                  <c:v>3</c:v>
                </c:pt>
                <c:pt idx="4882">
                  <c:v>1</c:v>
                </c:pt>
                <c:pt idx="4883">
                  <c:v>6</c:v>
                </c:pt>
                <c:pt idx="4884">
                  <c:v>4</c:v>
                </c:pt>
                <c:pt idx="4885">
                  <c:v>6</c:v>
                </c:pt>
                <c:pt idx="4886">
                  <c:v>1</c:v>
                </c:pt>
                <c:pt idx="4887">
                  <c:v>4</c:v>
                </c:pt>
                <c:pt idx="4888">
                  <c:v>3</c:v>
                </c:pt>
                <c:pt idx="4889">
                  <c:v>1</c:v>
                </c:pt>
                <c:pt idx="4890">
                  <c:v>4</c:v>
                </c:pt>
                <c:pt idx="4891">
                  <c:v>3</c:v>
                </c:pt>
                <c:pt idx="4892">
                  <c:v>2</c:v>
                </c:pt>
                <c:pt idx="4893">
                  <c:v>6</c:v>
                </c:pt>
                <c:pt idx="4894">
                  <c:v>5</c:v>
                </c:pt>
                <c:pt idx="4895">
                  <c:v>9</c:v>
                </c:pt>
                <c:pt idx="4896">
                  <c:v>3</c:v>
                </c:pt>
                <c:pt idx="4897">
                  <c:v>1</c:v>
                </c:pt>
                <c:pt idx="4898">
                  <c:v>1</c:v>
                </c:pt>
                <c:pt idx="4899">
                  <c:v>2</c:v>
                </c:pt>
                <c:pt idx="4900">
                  <c:v>0</c:v>
                </c:pt>
                <c:pt idx="4901">
                  <c:v>3</c:v>
                </c:pt>
                <c:pt idx="4902">
                  <c:v>4</c:v>
                </c:pt>
                <c:pt idx="4903">
                  <c:v>2</c:v>
                </c:pt>
                <c:pt idx="4904">
                  <c:v>5</c:v>
                </c:pt>
                <c:pt idx="4905">
                  <c:v>1</c:v>
                </c:pt>
                <c:pt idx="4906">
                  <c:v>4</c:v>
                </c:pt>
                <c:pt idx="4907">
                  <c:v>2</c:v>
                </c:pt>
                <c:pt idx="4908">
                  <c:v>4</c:v>
                </c:pt>
                <c:pt idx="4909">
                  <c:v>3</c:v>
                </c:pt>
                <c:pt idx="4910">
                  <c:v>7</c:v>
                </c:pt>
                <c:pt idx="4911">
                  <c:v>2</c:v>
                </c:pt>
                <c:pt idx="4912">
                  <c:v>3</c:v>
                </c:pt>
                <c:pt idx="4913">
                  <c:v>4</c:v>
                </c:pt>
                <c:pt idx="4914">
                  <c:v>4</c:v>
                </c:pt>
                <c:pt idx="4915">
                  <c:v>6</c:v>
                </c:pt>
                <c:pt idx="4916">
                  <c:v>3</c:v>
                </c:pt>
                <c:pt idx="4917">
                  <c:v>4</c:v>
                </c:pt>
                <c:pt idx="4918">
                  <c:v>5</c:v>
                </c:pt>
                <c:pt idx="4919">
                  <c:v>2</c:v>
                </c:pt>
                <c:pt idx="4920">
                  <c:v>2</c:v>
                </c:pt>
                <c:pt idx="4921">
                  <c:v>2</c:v>
                </c:pt>
                <c:pt idx="4922">
                  <c:v>5</c:v>
                </c:pt>
                <c:pt idx="4923">
                  <c:v>4</c:v>
                </c:pt>
                <c:pt idx="4924">
                  <c:v>1</c:v>
                </c:pt>
                <c:pt idx="4925">
                  <c:v>2</c:v>
                </c:pt>
                <c:pt idx="4926">
                  <c:v>2</c:v>
                </c:pt>
                <c:pt idx="4927">
                  <c:v>7</c:v>
                </c:pt>
                <c:pt idx="4928">
                  <c:v>2</c:v>
                </c:pt>
                <c:pt idx="4929">
                  <c:v>4</c:v>
                </c:pt>
                <c:pt idx="4930">
                  <c:v>6</c:v>
                </c:pt>
                <c:pt idx="4931">
                  <c:v>6</c:v>
                </c:pt>
                <c:pt idx="4932">
                  <c:v>2</c:v>
                </c:pt>
                <c:pt idx="4933">
                  <c:v>3</c:v>
                </c:pt>
                <c:pt idx="4934">
                  <c:v>2</c:v>
                </c:pt>
                <c:pt idx="4935">
                  <c:v>5</c:v>
                </c:pt>
                <c:pt idx="4936">
                  <c:v>7</c:v>
                </c:pt>
                <c:pt idx="4937">
                  <c:v>3</c:v>
                </c:pt>
                <c:pt idx="4938">
                  <c:v>5</c:v>
                </c:pt>
                <c:pt idx="4939">
                  <c:v>4</c:v>
                </c:pt>
                <c:pt idx="4940">
                  <c:v>4</c:v>
                </c:pt>
                <c:pt idx="4941">
                  <c:v>2</c:v>
                </c:pt>
                <c:pt idx="4942">
                  <c:v>2</c:v>
                </c:pt>
                <c:pt idx="4943">
                  <c:v>5</c:v>
                </c:pt>
                <c:pt idx="4944">
                  <c:v>3</c:v>
                </c:pt>
                <c:pt idx="4945">
                  <c:v>2</c:v>
                </c:pt>
                <c:pt idx="4946">
                  <c:v>5</c:v>
                </c:pt>
                <c:pt idx="4947">
                  <c:v>4</c:v>
                </c:pt>
                <c:pt idx="4948">
                  <c:v>3</c:v>
                </c:pt>
                <c:pt idx="4949">
                  <c:v>6</c:v>
                </c:pt>
                <c:pt idx="4950">
                  <c:v>3</c:v>
                </c:pt>
                <c:pt idx="4951">
                  <c:v>6</c:v>
                </c:pt>
                <c:pt idx="4952">
                  <c:v>3</c:v>
                </c:pt>
                <c:pt idx="4953">
                  <c:v>3</c:v>
                </c:pt>
                <c:pt idx="4954">
                  <c:v>4</c:v>
                </c:pt>
                <c:pt idx="4955">
                  <c:v>3</c:v>
                </c:pt>
                <c:pt idx="4956">
                  <c:v>2</c:v>
                </c:pt>
                <c:pt idx="4957">
                  <c:v>3</c:v>
                </c:pt>
                <c:pt idx="4958">
                  <c:v>2</c:v>
                </c:pt>
                <c:pt idx="4959">
                  <c:v>5</c:v>
                </c:pt>
                <c:pt idx="4960">
                  <c:v>2</c:v>
                </c:pt>
                <c:pt idx="4961">
                  <c:v>3</c:v>
                </c:pt>
                <c:pt idx="4962">
                  <c:v>4</c:v>
                </c:pt>
                <c:pt idx="4963">
                  <c:v>3</c:v>
                </c:pt>
                <c:pt idx="4964">
                  <c:v>5</c:v>
                </c:pt>
                <c:pt idx="4965">
                  <c:v>5</c:v>
                </c:pt>
                <c:pt idx="4966">
                  <c:v>5</c:v>
                </c:pt>
                <c:pt idx="4967">
                  <c:v>2</c:v>
                </c:pt>
                <c:pt idx="4968">
                  <c:v>3</c:v>
                </c:pt>
                <c:pt idx="4969">
                  <c:v>6</c:v>
                </c:pt>
                <c:pt idx="4970">
                  <c:v>3</c:v>
                </c:pt>
                <c:pt idx="4971">
                  <c:v>4</c:v>
                </c:pt>
                <c:pt idx="4972">
                  <c:v>4</c:v>
                </c:pt>
                <c:pt idx="4973">
                  <c:v>7</c:v>
                </c:pt>
                <c:pt idx="4974">
                  <c:v>4</c:v>
                </c:pt>
                <c:pt idx="4975">
                  <c:v>5</c:v>
                </c:pt>
                <c:pt idx="4976">
                  <c:v>6</c:v>
                </c:pt>
                <c:pt idx="4977">
                  <c:v>6</c:v>
                </c:pt>
                <c:pt idx="4978">
                  <c:v>5</c:v>
                </c:pt>
                <c:pt idx="4979">
                  <c:v>5</c:v>
                </c:pt>
                <c:pt idx="4980">
                  <c:v>8</c:v>
                </c:pt>
                <c:pt idx="4981">
                  <c:v>4</c:v>
                </c:pt>
                <c:pt idx="4982">
                  <c:v>2</c:v>
                </c:pt>
                <c:pt idx="4983">
                  <c:v>5</c:v>
                </c:pt>
                <c:pt idx="4984">
                  <c:v>1</c:v>
                </c:pt>
                <c:pt idx="4985">
                  <c:v>4</c:v>
                </c:pt>
                <c:pt idx="4986">
                  <c:v>7</c:v>
                </c:pt>
                <c:pt idx="4987">
                  <c:v>6</c:v>
                </c:pt>
                <c:pt idx="4988">
                  <c:v>5</c:v>
                </c:pt>
                <c:pt idx="4989">
                  <c:v>3</c:v>
                </c:pt>
                <c:pt idx="4990">
                  <c:v>7</c:v>
                </c:pt>
                <c:pt idx="4991">
                  <c:v>6</c:v>
                </c:pt>
                <c:pt idx="4992">
                  <c:v>1</c:v>
                </c:pt>
                <c:pt idx="4993">
                  <c:v>7</c:v>
                </c:pt>
                <c:pt idx="4994">
                  <c:v>2</c:v>
                </c:pt>
                <c:pt idx="4995">
                  <c:v>5</c:v>
                </c:pt>
                <c:pt idx="4996">
                  <c:v>4</c:v>
                </c:pt>
                <c:pt idx="4997">
                  <c:v>5</c:v>
                </c:pt>
                <c:pt idx="4998">
                  <c:v>4</c:v>
                </c:pt>
                <c:pt idx="4999">
                  <c:v>2</c:v>
                </c:pt>
                <c:pt idx="5000">
                  <c:v>6</c:v>
                </c:pt>
                <c:pt idx="5001">
                  <c:v>7</c:v>
                </c:pt>
                <c:pt idx="5002">
                  <c:v>2</c:v>
                </c:pt>
                <c:pt idx="5003">
                  <c:v>4</c:v>
                </c:pt>
                <c:pt idx="5004">
                  <c:v>6</c:v>
                </c:pt>
                <c:pt idx="5005">
                  <c:v>2</c:v>
                </c:pt>
                <c:pt idx="5006">
                  <c:v>3</c:v>
                </c:pt>
                <c:pt idx="5007">
                  <c:v>2</c:v>
                </c:pt>
                <c:pt idx="5008">
                  <c:v>4</c:v>
                </c:pt>
                <c:pt idx="5009">
                  <c:v>2</c:v>
                </c:pt>
                <c:pt idx="5010">
                  <c:v>7</c:v>
                </c:pt>
                <c:pt idx="5011">
                  <c:v>2</c:v>
                </c:pt>
                <c:pt idx="5012">
                  <c:v>2</c:v>
                </c:pt>
                <c:pt idx="5013">
                  <c:v>4</c:v>
                </c:pt>
                <c:pt idx="5014">
                  <c:v>3</c:v>
                </c:pt>
                <c:pt idx="5015">
                  <c:v>1</c:v>
                </c:pt>
                <c:pt idx="5016">
                  <c:v>5</c:v>
                </c:pt>
                <c:pt idx="5017">
                  <c:v>3</c:v>
                </c:pt>
                <c:pt idx="5018">
                  <c:v>3</c:v>
                </c:pt>
                <c:pt idx="5019">
                  <c:v>9</c:v>
                </c:pt>
                <c:pt idx="5020">
                  <c:v>6</c:v>
                </c:pt>
                <c:pt idx="5021">
                  <c:v>1</c:v>
                </c:pt>
                <c:pt idx="5022">
                  <c:v>2</c:v>
                </c:pt>
                <c:pt idx="5023">
                  <c:v>2</c:v>
                </c:pt>
                <c:pt idx="5024">
                  <c:v>5</c:v>
                </c:pt>
                <c:pt idx="5025">
                  <c:v>1</c:v>
                </c:pt>
                <c:pt idx="5026">
                  <c:v>3</c:v>
                </c:pt>
                <c:pt idx="5027">
                  <c:v>3</c:v>
                </c:pt>
                <c:pt idx="5028">
                  <c:v>5</c:v>
                </c:pt>
                <c:pt idx="5029">
                  <c:v>1</c:v>
                </c:pt>
                <c:pt idx="5030">
                  <c:v>7</c:v>
                </c:pt>
                <c:pt idx="5031">
                  <c:v>4</c:v>
                </c:pt>
                <c:pt idx="5032">
                  <c:v>3</c:v>
                </c:pt>
                <c:pt idx="5033">
                  <c:v>6</c:v>
                </c:pt>
                <c:pt idx="5034">
                  <c:v>5</c:v>
                </c:pt>
                <c:pt idx="5035">
                  <c:v>3</c:v>
                </c:pt>
                <c:pt idx="5036">
                  <c:v>6</c:v>
                </c:pt>
                <c:pt idx="5037">
                  <c:v>6</c:v>
                </c:pt>
                <c:pt idx="5038">
                  <c:v>1</c:v>
                </c:pt>
                <c:pt idx="5039">
                  <c:v>2</c:v>
                </c:pt>
                <c:pt idx="5040">
                  <c:v>1</c:v>
                </c:pt>
                <c:pt idx="5041">
                  <c:v>1</c:v>
                </c:pt>
                <c:pt idx="5042">
                  <c:v>4</c:v>
                </c:pt>
                <c:pt idx="5043">
                  <c:v>5</c:v>
                </c:pt>
                <c:pt idx="5044">
                  <c:v>3</c:v>
                </c:pt>
                <c:pt idx="5045">
                  <c:v>4</c:v>
                </c:pt>
                <c:pt idx="5046">
                  <c:v>1</c:v>
                </c:pt>
                <c:pt idx="5047">
                  <c:v>5</c:v>
                </c:pt>
                <c:pt idx="5048">
                  <c:v>6</c:v>
                </c:pt>
                <c:pt idx="5049">
                  <c:v>0</c:v>
                </c:pt>
                <c:pt idx="5050">
                  <c:v>4</c:v>
                </c:pt>
                <c:pt idx="5051">
                  <c:v>3</c:v>
                </c:pt>
                <c:pt idx="5052">
                  <c:v>5</c:v>
                </c:pt>
                <c:pt idx="5053">
                  <c:v>3</c:v>
                </c:pt>
                <c:pt idx="5054">
                  <c:v>4</c:v>
                </c:pt>
                <c:pt idx="5055">
                  <c:v>5</c:v>
                </c:pt>
                <c:pt idx="5056">
                  <c:v>9</c:v>
                </c:pt>
                <c:pt idx="5057">
                  <c:v>3</c:v>
                </c:pt>
                <c:pt idx="5058">
                  <c:v>2</c:v>
                </c:pt>
                <c:pt idx="5059">
                  <c:v>5</c:v>
                </c:pt>
                <c:pt idx="5060">
                  <c:v>1</c:v>
                </c:pt>
                <c:pt idx="5061">
                  <c:v>0</c:v>
                </c:pt>
                <c:pt idx="5062">
                  <c:v>6</c:v>
                </c:pt>
                <c:pt idx="5063">
                  <c:v>6</c:v>
                </c:pt>
                <c:pt idx="5064">
                  <c:v>1</c:v>
                </c:pt>
                <c:pt idx="5065">
                  <c:v>6</c:v>
                </c:pt>
                <c:pt idx="5066">
                  <c:v>2</c:v>
                </c:pt>
                <c:pt idx="5067">
                  <c:v>4</c:v>
                </c:pt>
                <c:pt idx="5068">
                  <c:v>4</c:v>
                </c:pt>
                <c:pt idx="5069">
                  <c:v>4</c:v>
                </c:pt>
                <c:pt idx="5070">
                  <c:v>4</c:v>
                </c:pt>
                <c:pt idx="5071">
                  <c:v>2</c:v>
                </c:pt>
                <c:pt idx="5072">
                  <c:v>5</c:v>
                </c:pt>
                <c:pt idx="5073">
                  <c:v>5</c:v>
                </c:pt>
                <c:pt idx="5074">
                  <c:v>5</c:v>
                </c:pt>
                <c:pt idx="5075">
                  <c:v>6</c:v>
                </c:pt>
                <c:pt idx="5076">
                  <c:v>4</c:v>
                </c:pt>
                <c:pt idx="5077">
                  <c:v>3</c:v>
                </c:pt>
                <c:pt idx="5078">
                  <c:v>2</c:v>
                </c:pt>
                <c:pt idx="5079">
                  <c:v>2</c:v>
                </c:pt>
                <c:pt idx="5080">
                  <c:v>2</c:v>
                </c:pt>
                <c:pt idx="5081">
                  <c:v>3</c:v>
                </c:pt>
                <c:pt idx="5082">
                  <c:v>6</c:v>
                </c:pt>
                <c:pt idx="5083">
                  <c:v>3</c:v>
                </c:pt>
                <c:pt idx="5084">
                  <c:v>2</c:v>
                </c:pt>
                <c:pt idx="5085">
                  <c:v>4</c:v>
                </c:pt>
                <c:pt idx="5086">
                  <c:v>3</c:v>
                </c:pt>
                <c:pt idx="5087">
                  <c:v>4</c:v>
                </c:pt>
                <c:pt idx="5088">
                  <c:v>4</c:v>
                </c:pt>
                <c:pt idx="5089">
                  <c:v>6</c:v>
                </c:pt>
                <c:pt idx="5090">
                  <c:v>6</c:v>
                </c:pt>
                <c:pt idx="5091">
                  <c:v>7</c:v>
                </c:pt>
                <c:pt idx="5092">
                  <c:v>6</c:v>
                </c:pt>
                <c:pt idx="5093">
                  <c:v>2</c:v>
                </c:pt>
                <c:pt idx="5094">
                  <c:v>3</c:v>
                </c:pt>
                <c:pt idx="5095">
                  <c:v>4</c:v>
                </c:pt>
                <c:pt idx="5096">
                  <c:v>4</c:v>
                </c:pt>
                <c:pt idx="5097">
                  <c:v>2</c:v>
                </c:pt>
                <c:pt idx="5098">
                  <c:v>2</c:v>
                </c:pt>
                <c:pt idx="5099">
                  <c:v>0</c:v>
                </c:pt>
                <c:pt idx="5100">
                  <c:v>4</c:v>
                </c:pt>
                <c:pt idx="5101">
                  <c:v>2</c:v>
                </c:pt>
                <c:pt idx="5102">
                  <c:v>4</c:v>
                </c:pt>
                <c:pt idx="5103">
                  <c:v>2</c:v>
                </c:pt>
                <c:pt idx="5104">
                  <c:v>2</c:v>
                </c:pt>
                <c:pt idx="5105">
                  <c:v>2</c:v>
                </c:pt>
                <c:pt idx="5106">
                  <c:v>2</c:v>
                </c:pt>
                <c:pt idx="5107">
                  <c:v>2</c:v>
                </c:pt>
                <c:pt idx="5108">
                  <c:v>7</c:v>
                </c:pt>
                <c:pt idx="5109">
                  <c:v>2</c:v>
                </c:pt>
                <c:pt idx="5110">
                  <c:v>2</c:v>
                </c:pt>
                <c:pt idx="5111">
                  <c:v>6</c:v>
                </c:pt>
                <c:pt idx="5112">
                  <c:v>2</c:v>
                </c:pt>
                <c:pt idx="5113">
                  <c:v>5</c:v>
                </c:pt>
                <c:pt idx="5114">
                  <c:v>5</c:v>
                </c:pt>
                <c:pt idx="5115">
                  <c:v>4</c:v>
                </c:pt>
                <c:pt idx="5116">
                  <c:v>2</c:v>
                </c:pt>
                <c:pt idx="5117">
                  <c:v>0</c:v>
                </c:pt>
                <c:pt idx="5118">
                  <c:v>3</c:v>
                </c:pt>
                <c:pt idx="5119">
                  <c:v>8</c:v>
                </c:pt>
                <c:pt idx="5120">
                  <c:v>6</c:v>
                </c:pt>
                <c:pt idx="5121">
                  <c:v>3</c:v>
                </c:pt>
                <c:pt idx="5122">
                  <c:v>0</c:v>
                </c:pt>
                <c:pt idx="5123">
                  <c:v>4</c:v>
                </c:pt>
                <c:pt idx="5124">
                  <c:v>2</c:v>
                </c:pt>
                <c:pt idx="5125">
                  <c:v>5</c:v>
                </c:pt>
                <c:pt idx="5126">
                  <c:v>7</c:v>
                </c:pt>
                <c:pt idx="5127">
                  <c:v>2</c:v>
                </c:pt>
                <c:pt idx="5128">
                  <c:v>1</c:v>
                </c:pt>
                <c:pt idx="5129">
                  <c:v>6</c:v>
                </c:pt>
                <c:pt idx="5130">
                  <c:v>1</c:v>
                </c:pt>
                <c:pt idx="5131">
                  <c:v>6</c:v>
                </c:pt>
                <c:pt idx="5132">
                  <c:v>2</c:v>
                </c:pt>
                <c:pt idx="5133">
                  <c:v>4</c:v>
                </c:pt>
                <c:pt idx="5134">
                  <c:v>6</c:v>
                </c:pt>
                <c:pt idx="5135">
                  <c:v>1</c:v>
                </c:pt>
                <c:pt idx="5136">
                  <c:v>3</c:v>
                </c:pt>
                <c:pt idx="5137">
                  <c:v>3</c:v>
                </c:pt>
                <c:pt idx="5138">
                  <c:v>5</c:v>
                </c:pt>
                <c:pt idx="5139">
                  <c:v>1</c:v>
                </c:pt>
                <c:pt idx="5140">
                  <c:v>2</c:v>
                </c:pt>
                <c:pt idx="5141">
                  <c:v>2</c:v>
                </c:pt>
                <c:pt idx="5142">
                  <c:v>3</c:v>
                </c:pt>
                <c:pt idx="5143">
                  <c:v>2</c:v>
                </c:pt>
                <c:pt idx="5144">
                  <c:v>5</c:v>
                </c:pt>
                <c:pt idx="5145">
                  <c:v>6</c:v>
                </c:pt>
                <c:pt idx="5146">
                  <c:v>2</c:v>
                </c:pt>
                <c:pt idx="5147">
                  <c:v>3</c:v>
                </c:pt>
                <c:pt idx="5148">
                  <c:v>4</c:v>
                </c:pt>
                <c:pt idx="5149">
                  <c:v>1</c:v>
                </c:pt>
                <c:pt idx="5150">
                  <c:v>2</c:v>
                </c:pt>
                <c:pt idx="5151">
                  <c:v>5</c:v>
                </c:pt>
                <c:pt idx="5152">
                  <c:v>4</c:v>
                </c:pt>
                <c:pt idx="5153">
                  <c:v>3</c:v>
                </c:pt>
                <c:pt idx="5154">
                  <c:v>4</c:v>
                </c:pt>
                <c:pt idx="5155">
                  <c:v>2</c:v>
                </c:pt>
                <c:pt idx="5156">
                  <c:v>4</c:v>
                </c:pt>
                <c:pt idx="5157">
                  <c:v>0</c:v>
                </c:pt>
                <c:pt idx="5158">
                  <c:v>2</c:v>
                </c:pt>
                <c:pt idx="5159">
                  <c:v>0</c:v>
                </c:pt>
                <c:pt idx="5160">
                  <c:v>2</c:v>
                </c:pt>
                <c:pt idx="5161">
                  <c:v>3</c:v>
                </c:pt>
                <c:pt idx="5162">
                  <c:v>2</c:v>
                </c:pt>
                <c:pt idx="5163">
                  <c:v>5</c:v>
                </c:pt>
                <c:pt idx="5164">
                  <c:v>4</c:v>
                </c:pt>
                <c:pt idx="5165">
                  <c:v>2</c:v>
                </c:pt>
                <c:pt idx="5166">
                  <c:v>2</c:v>
                </c:pt>
                <c:pt idx="5167">
                  <c:v>3</c:v>
                </c:pt>
                <c:pt idx="5168">
                  <c:v>1</c:v>
                </c:pt>
                <c:pt idx="5169">
                  <c:v>4</c:v>
                </c:pt>
                <c:pt idx="5170">
                  <c:v>6</c:v>
                </c:pt>
                <c:pt idx="5171">
                  <c:v>4</c:v>
                </c:pt>
                <c:pt idx="5172">
                  <c:v>4</c:v>
                </c:pt>
                <c:pt idx="5173">
                  <c:v>4</c:v>
                </c:pt>
                <c:pt idx="5174">
                  <c:v>2</c:v>
                </c:pt>
                <c:pt idx="5175">
                  <c:v>8</c:v>
                </c:pt>
                <c:pt idx="5176">
                  <c:v>2</c:v>
                </c:pt>
                <c:pt idx="5177">
                  <c:v>2</c:v>
                </c:pt>
                <c:pt idx="5178">
                  <c:v>8</c:v>
                </c:pt>
                <c:pt idx="5179">
                  <c:v>6</c:v>
                </c:pt>
                <c:pt idx="5180">
                  <c:v>8</c:v>
                </c:pt>
                <c:pt idx="5181">
                  <c:v>4</c:v>
                </c:pt>
                <c:pt idx="5182">
                  <c:v>2</c:v>
                </c:pt>
                <c:pt idx="5183">
                  <c:v>3</c:v>
                </c:pt>
                <c:pt idx="5184">
                  <c:v>3</c:v>
                </c:pt>
                <c:pt idx="5185">
                  <c:v>4</c:v>
                </c:pt>
                <c:pt idx="5186">
                  <c:v>2</c:v>
                </c:pt>
                <c:pt idx="5187">
                  <c:v>1</c:v>
                </c:pt>
                <c:pt idx="5188">
                  <c:v>0</c:v>
                </c:pt>
                <c:pt idx="5189">
                  <c:v>2</c:v>
                </c:pt>
                <c:pt idx="5190">
                  <c:v>1</c:v>
                </c:pt>
                <c:pt idx="5191">
                  <c:v>4</c:v>
                </c:pt>
                <c:pt idx="5192">
                  <c:v>2</c:v>
                </c:pt>
                <c:pt idx="5193">
                  <c:v>2</c:v>
                </c:pt>
                <c:pt idx="5194">
                  <c:v>0</c:v>
                </c:pt>
                <c:pt idx="5195">
                  <c:v>3</c:v>
                </c:pt>
                <c:pt idx="5196">
                  <c:v>3</c:v>
                </c:pt>
                <c:pt idx="5197">
                  <c:v>2</c:v>
                </c:pt>
                <c:pt idx="5198">
                  <c:v>1</c:v>
                </c:pt>
                <c:pt idx="5199">
                  <c:v>4</c:v>
                </c:pt>
                <c:pt idx="5200">
                  <c:v>4</c:v>
                </c:pt>
                <c:pt idx="5201">
                  <c:v>3</c:v>
                </c:pt>
                <c:pt idx="5202">
                  <c:v>4</c:v>
                </c:pt>
                <c:pt idx="5203">
                  <c:v>3</c:v>
                </c:pt>
                <c:pt idx="5204">
                  <c:v>1</c:v>
                </c:pt>
                <c:pt idx="5205">
                  <c:v>7</c:v>
                </c:pt>
                <c:pt idx="5206">
                  <c:v>2</c:v>
                </c:pt>
                <c:pt idx="5207">
                  <c:v>0</c:v>
                </c:pt>
                <c:pt idx="5208">
                  <c:v>2</c:v>
                </c:pt>
                <c:pt idx="5209">
                  <c:v>4</c:v>
                </c:pt>
                <c:pt idx="5210">
                  <c:v>8</c:v>
                </c:pt>
                <c:pt idx="5211">
                  <c:v>1</c:v>
                </c:pt>
                <c:pt idx="5212">
                  <c:v>2</c:v>
                </c:pt>
                <c:pt idx="5213">
                  <c:v>9</c:v>
                </c:pt>
                <c:pt idx="5214">
                  <c:v>3</c:v>
                </c:pt>
                <c:pt idx="5215">
                  <c:v>4</c:v>
                </c:pt>
                <c:pt idx="5216">
                  <c:v>2</c:v>
                </c:pt>
                <c:pt idx="5217">
                  <c:v>4</c:v>
                </c:pt>
                <c:pt idx="5218">
                  <c:v>1</c:v>
                </c:pt>
                <c:pt idx="5219">
                  <c:v>6</c:v>
                </c:pt>
                <c:pt idx="5220">
                  <c:v>1</c:v>
                </c:pt>
                <c:pt idx="5221">
                  <c:v>5</c:v>
                </c:pt>
                <c:pt idx="5222">
                  <c:v>6</c:v>
                </c:pt>
                <c:pt idx="5223">
                  <c:v>4</c:v>
                </c:pt>
                <c:pt idx="5224">
                  <c:v>2</c:v>
                </c:pt>
                <c:pt idx="5225">
                  <c:v>6</c:v>
                </c:pt>
                <c:pt idx="5226">
                  <c:v>3</c:v>
                </c:pt>
                <c:pt idx="5227">
                  <c:v>2</c:v>
                </c:pt>
                <c:pt idx="5228">
                  <c:v>1</c:v>
                </c:pt>
                <c:pt idx="5229">
                  <c:v>1</c:v>
                </c:pt>
                <c:pt idx="5230">
                  <c:v>2</c:v>
                </c:pt>
                <c:pt idx="5231">
                  <c:v>4</c:v>
                </c:pt>
                <c:pt idx="5232">
                  <c:v>5</c:v>
                </c:pt>
                <c:pt idx="5233">
                  <c:v>3</c:v>
                </c:pt>
                <c:pt idx="5234">
                  <c:v>6</c:v>
                </c:pt>
                <c:pt idx="5235">
                  <c:v>5</c:v>
                </c:pt>
                <c:pt idx="5236">
                  <c:v>3</c:v>
                </c:pt>
                <c:pt idx="5237">
                  <c:v>1</c:v>
                </c:pt>
                <c:pt idx="5238">
                  <c:v>3</c:v>
                </c:pt>
                <c:pt idx="5239">
                  <c:v>5</c:v>
                </c:pt>
                <c:pt idx="5240">
                  <c:v>3</c:v>
                </c:pt>
                <c:pt idx="5241">
                  <c:v>3</c:v>
                </c:pt>
                <c:pt idx="5242">
                  <c:v>5</c:v>
                </c:pt>
                <c:pt idx="5243">
                  <c:v>3</c:v>
                </c:pt>
                <c:pt idx="5244">
                  <c:v>1</c:v>
                </c:pt>
                <c:pt idx="5245">
                  <c:v>7</c:v>
                </c:pt>
                <c:pt idx="5246">
                  <c:v>4</c:v>
                </c:pt>
                <c:pt idx="5247">
                  <c:v>4</c:v>
                </c:pt>
                <c:pt idx="5248">
                  <c:v>1</c:v>
                </c:pt>
                <c:pt idx="5249">
                  <c:v>5</c:v>
                </c:pt>
                <c:pt idx="5250">
                  <c:v>4</c:v>
                </c:pt>
                <c:pt idx="5251">
                  <c:v>2</c:v>
                </c:pt>
                <c:pt idx="5252">
                  <c:v>5</c:v>
                </c:pt>
                <c:pt idx="5253">
                  <c:v>6</c:v>
                </c:pt>
                <c:pt idx="5254">
                  <c:v>2</c:v>
                </c:pt>
                <c:pt idx="5255">
                  <c:v>3</c:v>
                </c:pt>
                <c:pt idx="5256">
                  <c:v>4</c:v>
                </c:pt>
                <c:pt idx="5257">
                  <c:v>3</c:v>
                </c:pt>
                <c:pt idx="5258">
                  <c:v>7</c:v>
                </c:pt>
                <c:pt idx="5259">
                  <c:v>4</c:v>
                </c:pt>
                <c:pt idx="5260">
                  <c:v>3</c:v>
                </c:pt>
                <c:pt idx="5261">
                  <c:v>0</c:v>
                </c:pt>
                <c:pt idx="5262">
                  <c:v>4</c:v>
                </c:pt>
                <c:pt idx="5263">
                  <c:v>2</c:v>
                </c:pt>
                <c:pt idx="5264">
                  <c:v>0</c:v>
                </c:pt>
                <c:pt idx="5265">
                  <c:v>6</c:v>
                </c:pt>
                <c:pt idx="5266">
                  <c:v>3</c:v>
                </c:pt>
                <c:pt idx="5267">
                  <c:v>3</c:v>
                </c:pt>
                <c:pt idx="5268">
                  <c:v>8</c:v>
                </c:pt>
                <c:pt idx="5269">
                  <c:v>3</c:v>
                </c:pt>
                <c:pt idx="5270">
                  <c:v>3</c:v>
                </c:pt>
                <c:pt idx="5271">
                  <c:v>3</c:v>
                </c:pt>
                <c:pt idx="5272">
                  <c:v>2</c:v>
                </c:pt>
                <c:pt idx="5273">
                  <c:v>4</c:v>
                </c:pt>
                <c:pt idx="5274">
                  <c:v>1</c:v>
                </c:pt>
                <c:pt idx="5275">
                  <c:v>3</c:v>
                </c:pt>
                <c:pt idx="5276">
                  <c:v>2</c:v>
                </c:pt>
                <c:pt idx="5277">
                  <c:v>3</c:v>
                </c:pt>
                <c:pt idx="5278">
                  <c:v>5</c:v>
                </c:pt>
                <c:pt idx="5279">
                  <c:v>2</c:v>
                </c:pt>
                <c:pt idx="5280">
                  <c:v>2</c:v>
                </c:pt>
                <c:pt idx="5281">
                  <c:v>2</c:v>
                </c:pt>
                <c:pt idx="5282">
                  <c:v>3</c:v>
                </c:pt>
                <c:pt idx="5283">
                  <c:v>0</c:v>
                </c:pt>
                <c:pt idx="5284">
                  <c:v>2</c:v>
                </c:pt>
                <c:pt idx="5285">
                  <c:v>4</c:v>
                </c:pt>
                <c:pt idx="5286">
                  <c:v>4</c:v>
                </c:pt>
                <c:pt idx="5287">
                  <c:v>3</c:v>
                </c:pt>
                <c:pt idx="5288">
                  <c:v>3</c:v>
                </c:pt>
                <c:pt idx="5289">
                  <c:v>2</c:v>
                </c:pt>
                <c:pt idx="5290">
                  <c:v>3</c:v>
                </c:pt>
                <c:pt idx="5291">
                  <c:v>3</c:v>
                </c:pt>
                <c:pt idx="5292">
                  <c:v>7</c:v>
                </c:pt>
                <c:pt idx="5293">
                  <c:v>5</c:v>
                </c:pt>
                <c:pt idx="5294">
                  <c:v>3</c:v>
                </c:pt>
                <c:pt idx="5295">
                  <c:v>1</c:v>
                </c:pt>
                <c:pt idx="5296">
                  <c:v>4</c:v>
                </c:pt>
                <c:pt idx="5297">
                  <c:v>3</c:v>
                </c:pt>
                <c:pt idx="5298">
                  <c:v>3</c:v>
                </c:pt>
                <c:pt idx="5299">
                  <c:v>4</c:v>
                </c:pt>
                <c:pt idx="5300">
                  <c:v>0</c:v>
                </c:pt>
                <c:pt idx="5301">
                  <c:v>4</c:v>
                </c:pt>
                <c:pt idx="5302">
                  <c:v>2</c:v>
                </c:pt>
                <c:pt idx="5303">
                  <c:v>2</c:v>
                </c:pt>
                <c:pt idx="5304">
                  <c:v>3</c:v>
                </c:pt>
                <c:pt idx="5305">
                  <c:v>2</c:v>
                </c:pt>
                <c:pt idx="5306">
                  <c:v>4</c:v>
                </c:pt>
                <c:pt idx="5307">
                  <c:v>1</c:v>
                </c:pt>
                <c:pt idx="5308">
                  <c:v>1</c:v>
                </c:pt>
                <c:pt idx="5309">
                  <c:v>7</c:v>
                </c:pt>
                <c:pt idx="5310">
                  <c:v>1</c:v>
                </c:pt>
                <c:pt idx="5311">
                  <c:v>5</c:v>
                </c:pt>
                <c:pt idx="5312">
                  <c:v>8</c:v>
                </c:pt>
                <c:pt idx="5313">
                  <c:v>5</c:v>
                </c:pt>
                <c:pt idx="5314">
                  <c:v>3</c:v>
                </c:pt>
                <c:pt idx="5315">
                  <c:v>4</c:v>
                </c:pt>
                <c:pt idx="5316">
                  <c:v>0</c:v>
                </c:pt>
                <c:pt idx="5317">
                  <c:v>6</c:v>
                </c:pt>
                <c:pt idx="5318">
                  <c:v>2</c:v>
                </c:pt>
                <c:pt idx="5319">
                  <c:v>2</c:v>
                </c:pt>
                <c:pt idx="5320">
                  <c:v>3</c:v>
                </c:pt>
                <c:pt idx="5321">
                  <c:v>1</c:v>
                </c:pt>
                <c:pt idx="5322">
                  <c:v>3</c:v>
                </c:pt>
                <c:pt idx="5323">
                  <c:v>1</c:v>
                </c:pt>
                <c:pt idx="5324">
                  <c:v>2</c:v>
                </c:pt>
                <c:pt idx="5325">
                  <c:v>3</c:v>
                </c:pt>
                <c:pt idx="5326">
                  <c:v>2</c:v>
                </c:pt>
                <c:pt idx="5327">
                  <c:v>2</c:v>
                </c:pt>
                <c:pt idx="5328">
                  <c:v>4</c:v>
                </c:pt>
                <c:pt idx="5329">
                  <c:v>2</c:v>
                </c:pt>
                <c:pt idx="5330">
                  <c:v>5</c:v>
                </c:pt>
                <c:pt idx="5331">
                  <c:v>4</c:v>
                </c:pt>
                <c:pt idx="5332">
                  <c:v>4</c:v>
                </c:pt>
                <c:pt idx="5333">
                  <c:v>4</c:v>
                </c:pt>
                <c:pt idx="5334">
                  <c:v>0</c:v>
                </c:pt>
                <c:pt idx="5335">
                  <c:v>2</c:v>
                </c:pt>
                <c:pt idx="5336">
                  <c:v>1</c:v>
                </c:pt>
                <c:pt idx="5337">
                  <c:v>3</c:v>
                </c:pt>
                <c:pt idx="5338">
                  <c:v>4</c:v>
                </c:pt>
                <c:pt idx="5339">
                  <c:v>5</c:v>
                </c:pt>
                <c:pt idx="5340">
                  <c:v>2</c:v>
                </c:pt>
                <c:pt idx="5341">
                  <c:v>4</c:v>
                </c:pt>
                <c:pt idx="5342">
                  <c:v>3</c:v>
                </c:pt>
                <c:pt idx="5343">
                  <c:v>3</c:v>
                </c:pt>
                <c:pt idx="5344">
                  <c:v>4</c:v>
                </c:pt>
                <c:pt idx="5345">
                  <c:v>4</c:v>
                </c:pt>
                <c:pt idx="5346">
                  <c:v>3</c:v>
                </c:pt>
                <c:pt idx="5347">
                  <c:v>7</c:v>
                </c:pt>
                <c:pt idx="5348">
                  <c:v>0</c:v>
                </c:pt>
                <c:pt idx="5349">
                  <c:v>8</c:v>
                </c:pt>
                <c:pt idx="5350">
                  <c:v>2</c:v>
                </c:pt>
                <c:pt idx="5351">
                  <c:v>4</c:v>
                </c:pt>
                <c:pt idx="5352">
                  <c:v>3</c:v>
                </c:pt>
                <c:pt idx="5353">
                  <c:v>7</c:v>
                </c:pt>
                <c:pt idx="5354">
                  <c:v>4</c:v>
                </c:pt>
                <c:pt idx="5355">
                  <c:v>2</c:v>
                </c:pt>
                <c:pt idx="5356">
                  <c:v>4</c:v>
                </c:pt>
                <c:pt idx="5357">
                  <c:v>4</c:v>
                </c:pt>
                <c:pt idx="5358">
                  <c:v>3</c:v>
                </c:pt>
                <c:pt idx="5359">
                  <c:v>5</c:v>
                </c:pt>
                <c:pt idx="5360">
                  <c:v>6</c:v>
                </c:pt>
                <c:pt idx="5361">
                  <c:v>3</c:v>
                </c:pt>
                <c:pt idx="5362">
                  <c:v>2</c:v>
                </c:pt>
                <c:pt idx="5363">
                  <c:v>2</c:v>
                </c:pt>
                <c:pt idx="5364">
                  <c:v>2</c:v>
                </c:pt>
                <c:pt idx="5365">
                  <c:v>0</c:v>
                </c:pt>
                <c:pt idx="5366">
                  <c:v>2</c:v>
                </c:pt>
                <c:pt idx="5367">
                  <c:v>1</c:v>
                </c:pt>
                <c:pt idx="5368">
                  <c:v>1</c:v>
                </c:pt>
                <c:pt idx="5369">
                  <c:v>5</c:v>
                </c:pt>
                <c:pt idx="5370">
                  <c:v>2</c:v>
                </c:pt>
                <c:pt idx="5371">
                  <c:v>4</c:v>
                </c:pt>
                <c:pt idx="5372">
                  <c:v>2</c:v>
                </c:pt>
                <c:pt idx="5373">
                  <c:v>2</c:v>
                </c:pt>
                <c:pt idx="5374">
                  <c:v>10</c:v>
                </c:pt>
                <c:pt idx="5375">
                  <c:v>6</c:v>
                </c:pt>
                <c:pt idx="5376">
                  <c:v>3</c:v>
                </c:pt>
                <c:pt idx="5377">
                  <c:v>2</c:v>
                </c:pt>
                <c:pt idx="5378">
                  <c:v>1</c:v>
                </c:pt>
                <c:pt idx="5379">
                  <c:v>5</c:v>
                </c:pt>
                <c:pt idx="5380">
                  <c:v>2</c:v>
                </c:pt>
                <c:pt idx="5381">
                  <c:v>3</c:v>
                </c:pt>
                <c:pt idx="5382">
                  <c:v>3</c:v>
                </c:pt>
                <c:pt idx="5383">
                  <c:v>5</c:v>
                </c:pt>
                <c:pt idx="5384">
                  <c:v>7</c:v>
                </c:pt>
                <c:pt idx="5385">
                  <c:v>6</c:v>
                </c:pt>
                <c:pt idx="5386">
                  <c:v>0</c:v>
                </c:pt>
                <c:pt idx="5387">
                  <c:v>6</c:v>
                </c:pt>
                <c:pt idx="5388">
                  <c:v>2</c:v>
                </c:pt>
                <c:pt idx="5389">
                  <c:v>3</c:v>
                </c:pt>
                <c:pt idx="5390">
                  <c:v>0</c:v>
                </c:pt>
                <c:pt idx="5391">
                  <c:v>5</c:v>
                </c:pt>
                <c:pt idx="5392">
                  <c:v>5</c:v>
                </c:pt>
                <c:pt idx="5393">
                  <c:v>1</c:v>
                </c:pt>
                <c:pt idx="5394">
                  <c:v>5</c:v>
                </c:pt>
                <c:pt idx="5395">
                  <c:v>8</c:v>
                </c:pt>
                <c:pt idx="5396">
                  <c:v>5</c:v>
                </c:pt>
                <c:pt idx="5397">
                  <c:v>2</c:v>
                </c:pt>
                <c:pt idx="5398">
                  <c:v>4</c:v>
                </c:pt>
                <c:pt idx="5399">
                  <c:v>3</c:v>
                </c:pt>
                <c:pt idx="5400">
                  <c:v>3</c:v>
                </c:pt>
                <c:pt idx="5401">
                  <c:v>6</c:v>
                </c:pt>
                <c:pt idx="5402">
                  <c:v>2</c:v>
                </c:pt>
                <c:pt idx="5403">
                  <c:v>3</c:v>
                </c:pt>
                <c:pt idx="5404">
                  <c:v>2</c:v>
                </c:pt>
                <c:pt idx="5405">
                  <c:v>3</c:v>
                </c:pt>
                <c:pt idx="5406">
                  <c:v>4</c:v>
                </c:pt>
                <c:pt idx="5407">
                  <c:v>3</c:v>
                </c:pt>
                <c:pt idx="5408">
                  <c:v>3</c:v>
                </c:pt>
                <c:pt idx="5409">
                  <c:v>2</c:v>
                </c:pt>
                <c:pt idx="5410">
                  <c:v>2</c:v>
                </c:pt>
                <c:pt idx="5411">
                  <c:v>5</c:v>
                </c:pt>
                <c:pt idx="5412">
                  <c:v>5</c:v>
                </c:pt>
                <c:pt idx="5413">
                  <c:v>8</c:v>
                </c:pt>
                <c:pt idx="5414">
                  <c:v>4</c:v>
                </c:pt>
                <c:pt idx="5415">
                  <c:v>3</c:v>
                </c:pt>
                <c:pt idx="5416">
                  <c:v>2</c:v>
                </c:pt>
                <c:pt idx="5417">
                  <c:v>4</c:v>
                </c:pt>
                <c:pt idx="5418">
                  <c:v>0</c:v>
                </c:pt>
                <c:pt idx="5419">
                  <c:v>4</c:v>
                </c:pt>
                <c:pt idx="5420">
                  <c:v>3</c:v>
                </c:pt>
                <c:pt idx="5421">
                  <c:v>3</c:v>
                </c:pt>
                <c:pt idx="5422">
                  <c:v>2</c:v>
                </c:pt>
                <c:pt idx="5423">
                  <c:v>5</c:v>
                </c:pt>
                <c:pt idx="5424">
                  <c:v>2</c:v>
                </c:pt>
                <c:pt idx="5425">
                  <c:v>3</c:v>
                </c:pt>
                <c:pt idx="5426">
                  <c:v>5</c:v>
                </c:pt>
                <c:pt idx="5427">
                  <c:v>1</c:v>
                </c:pt>
                <c:pt idx="5428">
                  <c:v>2</c:v>
                </c:pt>
                <c:pt idx="5429">
                  <c:v>3</c:v>
                </c:pt>
                <c:pt idx="5430">
                  <c:v>2</c:v>
                </c:pt>
                <c:pt idx="5431">
                  <c:v>8</c:v>
                </c:pt>
                <c:pt idx="5432">
                  <c:v>6</c:v>
                </c:pt>
                <c:pt idx="5433">
                  <c:v>2</c:v>
                </c:pt>
                <c:pt idx="5434">
                  <c:v>3</c:v>
                </c:pt>
                <c:pt idx="5435">
                  <c:v>4</c:v>
                </c:pt>
                <c:pt idx="5436">
                  <c:v>3</c:v>
                </c:pt>
                <c:pt idx="5437">
                  <c:v>3</c:v>
                </c:pt>
                <c:pt idx="5438">
                  <c:v>2</c:v>
                </c:pt>
                <c:pt idx="5439">
                  <c:v>1</c:v>
                </c:pt>
                <c:pt idx="5440">
                  <c:v>3</c:v>
                </c:pt>
                <c:pt idx="5441">
                  <c:v>3</c:v>
                </c:pt>
                <c:pt idx="5442">
                  <c:v>6</c:v>
                </c:pt>
                <c:pt idx="5443">
                  <c:v>3</c:v>
                </c:pt>
                <c:pt idx="5444">
                  <c:v>4</c:v>
                </c:pt>
                <c:pt idx="5445">
                  <c:v>1</c:v>
                </c:pt>
                <c:pt idx="5446">
                  <c:v>2</c:v>
                </c:pt>
                <c:pt idx="5447">
                  <c:v>7</c:v>
                </c:pt>
                <c:pt idx="5448">
                  <c:v>3</c:v>
                </c:pt>
                <c:pt idx="5449">
                  <c:v>3</c:v>
                </c:pt>
                <c:pt idx="5450">
                  <c:v>3</c:v>
                </c:pt>
                <c:pt idx="5451">
                  <c:v>4</c:v>
                </c:pt>
                <c:pt idx="5452">
                  <c:v>5</c:v>
                </c:pt>
                <c:pt idx="5453">
                  <c:v>3</c:v>
                </c:pt>
                <c:pt idx="5454">
                  <c:v>3</c:v>
                </c:pt>
                <c:pt idx="5455">
                  <c:v>2</c:v>
                </c:pt>
                <c:pt idx="5456">
                  <c:v>1</c:v>
                </c:pt>
                <c:pt idx="5457">
                  <c:v>1</c:v>
                </c:pt>
                <c:pt idx="5458">
                  <c:v>2</c:v>
                </c:pt>
                <c:pt idx="5459">
                  <c:v>5</c:v>
                </c:pt>
                <c:pt idx="5460">
                  <c:v>1</c:v>
                </c:pt>
                <c:pt idx="5461">
                  <c:v>3</c:v>
                </c:pt>
                <c:pt idx="5462">
                  <c:v>4</c:v>
                </c:pt>
                <c:pt idx="5463">
                  <c:v>5</c:v>
                </c:pt>
                <c:pt idx="5464">
                  <c:v>5</c:v>
                </c:pt>
                <c:pt idx="5465">
                  <c:v>4</c:v>
                </c:pt>
                <c:pt idx="5466">
                  <c:v>3</c:v>
                </c:pt>
                <c:pt idx="5467">
                  <c:v>5</c:v>
                </c:pt>
                <c:pt idx="5468">
                  <c:v>5</c:v>
                </c:pt>
                <c:pt idx="5469">
                  <c:v>4</c:v>
                </c:pt>
                <c:pt idx="5470">
                  <c:v>4</c:v>
                </c:pt>
                <c:pt idx="5471">
                  <c:v>2</c:v>
                </c:pt>
                <c:pt idx="5472">
                  <c:v>1</c:v>
                </c:pt>
                <c:pt idx="5473">
                  <c:v>4</c:v>
                </c:pt>
                <c:pt idx="5474">
                  <c:v>1</c:v>
                </c:pt>
                <c:pt idx="5475">
                  <c:v>2</c:v>
                </c:pt>
                <c:pt idx="5476">
                  <c:v>2</c:v>
                </c:pt>
                <c:pt idx="5477">
                  <c:v>5</c:v>
                </c:pt>
                <c:pt idx="5478">
                  <c:v>3</c:v>
                </c:pt>
                <c:pt idx="5479">
                  <c:v>4</c:v>
                </c:pt>
                <c:pt idx="5480">
                  <c:v>4</c:v>
                </c:pt>
                <c:pt idx="5481">
                  <c:v>1</c:v>
                </c:pt>
                <c:pt idx="5482">
                  <c:v>6</c:v>
                </c:pt>
                <c:pt idx="5483">
                  <c:v>2</c:v>
                </c:pt>
                <c:pt idx="5484">
                  <c:v>4</c:v>
                </c:pt>
                <c:pt idx="5485">
                  <c:v>4</c:v>
                </c:pt>
                <c:pt idx="5486">
                  <c:v>2</c:v>
                </c:pt>
                <c:pt idx="5487">
                  <c:v>2</c:v>
                </c:pt>
                <c:pt idx="5488">
                  <c:v>6</c:v>
                </c:pt>
                <c:pt idx="5489">
                  <c:v>4</c:v>
                </c:pt>
                <c:pt idx="5490">
                  <c:v>5</c:v>
                </c:pt>
                <c:pt idx="5491">
                  <c:v>2</c:v>
                </c:pt>
                <c:pt idx="5492">
                  <c:v>2</c:v>
                </c:pt>
                <c:pt idx="5493">
                  <c:v>4</c:v>
                </c:pt>
                <c:pt idx="5494">
                  <c:v>1</c:v>
                </c:pt>
                <c:pt idx="5495">
                  <c:v>2</c:v>
                </c:pt>
                <c:pt idx="5496">
                  <c:v>3</c:v>
                </c:pt>
                <c:pt idx="5497">
                  <c:v>4</c:v>
                </c:pt>
                <c:pt idx="5498">
                  <c:v>3</c:v>
                </c:pt>
                <c:pt idx="5499">
                  <c:v>2</c:v>
                </c:pt>
                <c:pt idx="5500">
                  <c:v>5</c:v>
                </c:pt>
                <c:pt idx="5501">
                  <c:v>2</c:v>
                </c:pt>
                <c:pt idx="5502">
                  <c:v>2</c:v>
                </c:pt>
                <c:pt idx="5503">
                  <c:v>6</c:v>
                </c:pt>
                <c:pt idx="5504">
                  <c:v>0</c:v>
                </c:pt>
                <c:pt idx="5505">
                  <c:v>0</c:v>
                </c:pt>
                <c:pt idx="5506">
                  <c:v>5</c:v>
                </c:pt>
                <c:pt idx="5507">
                  <c:v>3</c:v>
                </c:pt>
                <c:pt idx="5508">
                  <c:v>5</c:v>
                </c:pt>
                <c:pt idx="5509">
                  <c:v>2</c:v>
                </c:pt>
                <c:pt idx="5510">
                  <c:v>5</c:v>
                </c:pt>
                <c:pt idx="5511">
                  <c:v>6</c:v>
                </c:pt>
                <c:pt idx="5512">
                  <c:v>9</c:v>
                </c:pt>
                <c:pt idx="5513">
                  <c:v>0</c:v>
                </c:pt>
                <c:pt idx="5514">
                  <c:v>4</c:v>
                </c:pt>
                <c:pt idx="5515">
                  <c:v>2</c:v>
                </c:pt>
                <c:pt idx="5516">
                  <c:v>8</c:v>
                </c:pt>
                <c:pt idx="5517">
                  <c:v>4</c:v>
                </c:pt>
                <c:pt idx="5518">
                  <c:v>1</c:v>
                </c:pt>
                <c:pt idx="5519">
                  <c:v>1</c:v>
                </c:pt>
                <c:pt idx="5520">
                  <c:v>2</c:v>
                </c:pt>
                <c:pt idx="5521">
                  <c:v>3</c:v>
                </c:pt>
                <c:pt idx="5522">
                  <c:v>3</c:v>
                </c:pt>
                <c:pt idx="5523">
                  <c:v>1</c:v>
                </c:pt>
                <c:pt idx="5524">
                  <c:v>1</c:v>
                </c:pt>
                <c:pt idx="5525">
                  <c:v>4</c:v>
                </c:pt>
                <c:pt idx="5526">
                  <c:v>4</c:v>
                </c:pt>
                <c:pt idx="5527">
                  <c:v>6</c:v>
                </c:pt>
                <c:pt idx="5528">
                  <c:v>0</c:v>
                </c:pt>
                <c:pt idx="5529">
                  <c:v>2</c:v>
                </c:pt>
                <c:pt idx="5530">
                  <c:v>2</c:v>
                </c:pt>
                <c:pt idx="5531">
                  <c:v>4</c:v>
                </c:pt>
                <c:pt idx="5532">
                  <c:v>5</c:v>
                </c:pt>
                <c:pt idx="5533">
                  <c:v>2</c:v>
                </c:pt>
                <c:pt idx="5534">
                  <c:v>1</c:v>
                </c:pt>
                <c:pt idx="5535">
                  <c:v>3</c:v>
                </c:pt>
                <c:pt idx="5536">
                  <c:v>6</c:v>
                </c:pt>
                <c:pt idx="5537">
                  <c:v>4</c:v>
                </c:pt>
                <c:pt idx="5538">
                  <c:v>5</c:v>
                </c:pt>
                <c:pt idx="5539">
                  <c:v>3</c:v>
                </c:pt>
                <c:pt idx="5540">
                  <c:v>2</c:v>
                </c:pt>
                <c:pt idx="5541">
                  <c:v>4</c:v>
                </c:pt>
                <c:pt idx="5542">
                  <c:v>6</c:v>
                </c:pt>
                <c:pt idx="5543">
                  <c:v>4</c:v>
                </c:pt>
                <c:pt idx="5544">
                  <c:v>3</c:v>
                </c:pt>
                <c:pt idx="5545">
                  <c:v>3</c:v>
                </c:pt>
                <c:pt idx="5546">
                  <c:v>1</c:v>
                </c:pt>
                <c:pt idx="5547">
                  <c:v>1</c:v>
                </c:pt>
                <c:pt idx="5548">
                  <c:v>0</c:v>
                </c:pt>
                <c:pt idx="5549">
                  <c:v>1</c:v>
                </c:pt>
                <c:pt idx="5550">
                  <c:v>1</c:v>
                </c:pt>
                <c:pt idx="5551">
                  <c:v>2</c:v>
                </c:pt>
                <c:pt idx="5552">
                  <c:v>1</c:v>
                </c:pt>
                <c:pt idx="5553">
                  <c:v>2</c:v>
                </c:pt>
                <c:pt idx="5554">
                  <c:v>3</c:v>
                </c:pt>
                <c:pt idx="5555">
                  <c:v>3</c:v>
                </c:pt>
                <c:pt idx="5556">
                  <c:v>4</c:v>
                </c:pt>
                <c:pt idx="5557">
                  <c:v>3</c:v>
                </c:pt>
                <c:pt idx="5558">
                  <c:v>8</c:v>
                </c:pt>
                <c:pt idx="5559">
                  <c:v>3</c:v>
                </c:pt>
                <c:pt idx="5560">
                  <c:v>3</c:v>
                </c:pt>
                <c:pt idx="5561">
                  <c:v>3</c:v>
                </c:pt>
                <c:pt idx="5562">
                  <c:v>5</c:v>
                </c:pt>
                <c:pt idx="5563">
                  <c:v>1</c:v>
                </c:pt>
                <c:pt idx="5564">
                  <c:v>5</c:v>
                </c:pt>
                <c:pt idx="5565">
                  <c:v>2</c:v>
                </c:pt>
                <c:pt idx="5566">
                  <c:v>5</c:v>
                </c:pt>
                <c:pt idx="5567">
                  <c:v>2</c:v>
                </c:pt>
                <c:pt idx="5568">
                  <c:v>4</c:v>
                </c:pt>
                <c:pt idx="5569">
                  <c:v>2</c:v>
                </c:pt>
                <c:pt idx="5570">
                  <c:v>3</c:v>
                </c:pt>
                <c:pt idx="5571">
                  <c:v>3</c:v>
                </c:pt>
                <c:pt idx="5572">
                  <c:v>4</c:v>
                </c:pt>
                <c:pt idx="5573">
                  <c:v>5</c:v>
                </c:pt>
                <c:pt idx="5574">
                  <c:v>2</c:v>
                </c:pt>
                <c:pt idx="5575">
                  <c:v>0</c:v>
                </c:pt>
                <c:pt idx="5576">
                  <c:v>4</c:v>
                </c:pt>
                <c:pt idx="5577">
                  <c:v>4</c:v>
                </c:pt>
                <c:pt idx="5578">
                  <c:v>3</c:v>
                </c:pt>
                <c:pt idx="5579">
                  <c:v>2</c:v>
                </c:pt>
                <c:pt idx="5580">
                  <c:v>6</c:v>
                </c:pt>
                <c:pt idx="5581">
                  <c:v>5</c:v>
                </c:pt>
                <c:pt idx="5582">
                  <c:v>3</c:v>
                </c:pt>
                <c:pt idx="5583">
                  <c:v>4</c:v>
                </c:pt>
                <c:pt idx="5584">
                  <c:v>4</c:v>
                </c:pt>
                <c:pt idx="5585">
                  <c:v>1</c:v>
                </c:pt>
                <c:pt idx="5586">
                  <c:v>1</c:v>
                </c:pt>
                <c:pt idx="5587">
                  <c:v>1</c:v>
                </c:pt>
                <c:pt idx="5588">
                  <c:v>7</c:v>
                </c:pt>
                <c:pt idx="5589">
                  <c:v>1</c:v>
                </c:pt>
                <c:pt idx="5590">
                  <c:v>5</c:v>
                </c:pt>
                <c:pt idx="5591">
                  <c:v>6</c:v>
                </c:pt>
                <c:pt idx="5592">
                  <c:v>0</c:v>
                </c:pt>
                <c:pt idx="5593">
                  <c:v>6</c:v>
                </c:pt>
                <c:pt idx="5594">
                  <c:v>4</c:v>
                </c:pt>
                <c:pt idx="5595">
                  <c:v>1</c:v>
                </c:pt>
                <c:pt idx="5596">
                  <c:v>3</c:v>
                </c:pt>
                <c:pt idx="5597">
                  <c:v>5</c:v>
                </c:pt>
                <c:pt idx="5598">
                  <c:v>1</c:v>
                </c:pt>
                <c:pt idx="5599">
                  <c:v>3</c:v>
                </c:pt>
                <c:pt idx="5600">
                  <c:v>2</c:v>
                </c:pt>
                <c:pt idx="5601">
                  <c:v>2</c:v>
                </c:pt>
                <c:pt idx="5602">
                  <c:v>3</c:v>
                </c:pt>
                <c:pt idx="5603">
                  <c:v>8</c:v>
                </c:pt>
                <c:pt idx="5604">
                  <c:v>6</c:v>
                </c:pt>
                <c:pt idx="5605">
                  <c:v>2</c:v>
                </c:pt>
                <c:pt idx="5606">
                  <c:v>2</c:v>
                </c:pt>
                <c:pt idx="5607">
                  <c:v>4</c:v>
                </c:pt>
                <c:pt idx="5608">
                  <c:v>1</c:v>
                </c:pt>
                <c:pt idx="5609">
                  <c:v>3</c:v>
                </c:pt>
                <c:pt idx="5610">
                  <c:v>7</c:v>
                </c:pt>
                <c:pt idx="5611">
                  <c:v>3</c:v>
                </c:pt>
                <c:pt idx="5612">
                  <c:v>3</c:v>
                </c:pt>
                <c:pt idx="5613">
                  <c:v>3</c:v>
                </c:pt>
                <c:pt idx="5614">
                  <c:v>6</c:v>
                </c:pt>
                <c:pt idx="5615">
                  <c:v>4</c:v>
                </c:pt>
                <c:pt idx="5616">
                  <c:v>4</c:v>
                </c:pt>
                <c:pt idx="5617">
                  <c:v>2</c:v>
                </c:pt>
                <c:pt idx="5618">
                  <c:v>1</c:v>
                </c:pt>
                <c:pt idx="5619">
                  <c:v>5</c:v>
                </c:pt>
                <c:pt idx="5620">
                  <c:v>4</c:v>
                </c:pt>
                <c:pt idx="5621">
                  <c:v>5</c:v>
                </c:pt>
                <c:pt idx="5622">
                  <c:v>2</c:v>
                </c:pt>
                <c:pt idx="5623">
                  <c:v>0</c:v>
                </c:pt>
                <c:pt idx="5624">
                  <c:v>1</c:v>
                </c:pt>
                <c:pt idx="5625">
                  <c:v>4</c:v>
                </c:pt>
                <c:pt idx="5626">
                  <c:v>3</c:v>
                </c:pt>
                <c:pt idx="5627">
                  <c:v>1</c:v>
                </c:pt>
                <c:pt idx="5628">
                  <c:v>2</c:v>
                </c:pt>
                <c:pt idx="5629">
                  <c:v>1</c:v>
                </c:pt>
                <c:pt idx="5630">
                  <c:v>3</c:v>
                </c:pt>
                <c:pt idx="5631">
                  <c:v>4</c:v>
                </c:pt>
                <c:pt idx="5632">
                  <c:v>1</c:v>
                </c:pt>
                <c:pt idx="5633">
                  <c:v>1</c:v>
                </c:pt>
                <c:pt idx="5634">
                  <c:v>3</c:v>
                </c:pt>
                <c:pt idx="5635">
                  <c:v>3</c:v>
                </c:pt>
                <c:pt idx="5636">
                  <c:v>1</c:v>
                </c:pt>
                <c:pt idx="5637">
                  <c:v>3</c:v>
                </c:pt>
                <c:pt idx="5638">
                  <c:v>5</c:v>
                </c:pt>
                <c:pt idx="5639">
                  <c:v>1</c:v>
                </c:pt>
                <c:pt idx="5640">
                  <c:v>4</c:v>
                </c:pt>
                <c:pt idx="5641">
                  <c:v>2</c:v>
                </c:pt>
                <c:pt idx="5642">
                  <c:v>1</c:v>
                </c:pt>
                <c:pt idx="5643">
                  <c:v>7</c:v>
                </c:pt>
                <c:pt idx="5644">
                  <c:v>2</c:v>
                </c:pt>
                <c:pt idx="5645">
                  <c:v>3</c:v>
                </c:pt>
                <c:pt idx="5646">
                  <c:v>2</c:v>
                </c:pt>
                <c:pt idx="5647">
                  <c:v>5</c:v>
                </c:pt>
                <c:pt idx="5648">
                  <c:v>2</c:v>
                </c:pt>
                <c:pt idx="5649">
                  <c:v>2</c:v>
                </c:pt>
                <c:pt idx="5650">
                  <c:v>2</c:v>
                </c:pt>
                <c:pt idx="5651">
                  <c:v>1</c:v>
                </c:pt>
                <c:pt idx="5652">
                  <c:v>4</c:v>
                </c:pt>
                <c:pt idx="5653">
                  <c:v>2</c:v>
                </c:pt>
                <c:pt idx="5654">
                  <c:v>2</c:v>
                </c:pt>
                <c:pt idx="5655">
                  <c:v>7</c:v>
                </c:pt>
                <c:pt idx="5656">
                  <c:v>3</c:v>
                </c:pt>
                <c:pt idx="5657">
                  <c:v>4</c:v>
                </c:pt>
                <c:pt idx="5658">
                  <c:v>10</c:v>
                </c:pt>
                <c:pt idx="5659">
                  <c:v>2</c:v>
                </c:pt>
                <c:pt idx="5660">
                  <c:v>6</c:v>
                </c:pt>
                <c:pt idx="5661">
                  <c:v>2</c:v>
                </c:pt>
                <c:pt idx="5662">
                  <c:v>5</c:v>
                </c:pt>
                <c:pt idx="5663">
                  <c:v>3</c:v>
                </c:pt>
                <c:pt idx="5664">
                  <c:v>4</c:v>
                </c:pt>
                <c:pt idx="5665">
                  <c:v>3</c:v>
                </c:pt>
                <c:pt idx="5666">
                  <c:v>1</c:v>
                </c:pt>
                <c:pt idx="5667">
                  <c:v>3</c:v>
                </c:pt>
                <c:pt idx="5668">
                  <c:v>2</c:v>
                </c:pt>
                <c:pt idx="5669">
                  <c:v>2</c:v>
                </c:pt>
                <c:pt idx="5670">
                  <c:v>5</c:v>
                </c:pt>
                <c:pt idx="5671">
                  <c:v>3</c:v>
                </c:pt>
                <c:pt idx="5672">
                  <c:v>1</c:v>
                </c:pt>
                <c:pt idx="5673">
                  <c:v>1</c:v>
                </c:pt>
                <c:pt idx="5674">
                  <c:v>5</c:v>
                </c:pt>
                <c:pt idx="5675">
                  <c:v>7</c:v>
                </c:pt>
                <c:pt idx="5676">
                  <c:v>2</c:v>
                </c:pt>
                <c:pt idx="5677">
                  <c:v>4</c:v>
                </c:pt>
                <c:pt idx="5678">
                  <c:v>3</c:v>
                </c:pt>
                <c:pt idx="5679">
                  <c:v>1</c:v>
                </c:pt>
                <c:pt idx="5680">
                  <c:v>2</c:v>
                </c:pt>
                <c:pt idx="5681">
                  <c:v>3</c:v>
                </c:pt>
                <c:pt idx="5682">
                  <c:v>5</c:v>
                </c:pt>
                <c:pt idx="5683">
                  <c:v>4</c:v>
                </c:pt>
                <c:pt idx="5684">
                  <c:v>4</c:v>
                </c:pt>
                <c:pt idx="5685">
                  <c:v>4</c:v>
                </c:pt>
                <c:pt idx="5686">
                  <c:v>1</c:v>
                </c:pt>
                <c:pt idx="5687">
                  <c:v>2</c:v>
                </c:pt>
                <c:pt idx="5688">
                  <c:v>1</c:v>
                </c:pt>
                <c:pt idx="5689">
                  <c:v>2</c:v>
                </c:pt>
                <c:pt idx="5690">
                  <c:v>4</c:v>
                </c:pt>
                <c:pt idx="5691">
                  <c:v>3</c:v>
                </c:pt>
                <c:pt idx="5692">
                  <c:v>1</c:v>
                </c:pt>
                <c:pt idx="5693">
                  <c:v>2</c:v>
                </c:pt>
                <c:pt idx="5694">
                  <c:v>5</c:v>
                </c:pt>
                <c:pt idx="5695">
                  <c:v>5</c:v>
                </c:pt>
                <c:pt idx="5696">
                  <c:v>3</c:v>
                </c:pt>
                <c:pt idx="5697">
                  <c:v>2</c:v>
                </c:pt>
                <c:pt idx="5698">
                  <c:v>5</c:v>
                </c:pt>
                <c:pt idx="5699">
                  <c:v>2</c:v>
                </c:pt>
                <c:pt idx="5700">
                  <c:v>4</c:v>
                </c:pt>
                <c:pt idx="5701">
                  <c:v>3</c:v>
                </c:pt>
                <c:pt idx="5702">
                  <c:v>4</c:v>
                </c:pt>
                <c:pt idx="5703">
                  <c:v>4</c:v>
                </c:pt>
                <c:pt idx="5704">
                  <c:v>5</c:v>
                </c:pt>
                <c:pt idx="5705">
                  <c:v>3</c:v>
                </c:pt>
                <c:pt idx="5706">
                  <c:v>3</c:v>
                </c:pt>
                <c:pt idx="5707">
                  <c:v>2</c:v>
                </c:pt>
                <c:pt idx="5708">
                  <c:v>3</c:v>
                </c:pt>
                <c:pt idx="5709">
                  <c:v>2</c:v>
                </c:pt>
                <c:pt idx="5710">
                  <c:v>2</c:v>
                </c:pt>
                <c:pt idx="5711">
                  <c:v>2</c:v>
                </c:pt>
                <c:pt idx="5712">
                  <c:v>2</c:v>
                </c:pt>
                <c:pt idx="5713">
                  <c:v>2</c:v>
                </c:pt>
                <c:pt idx="5714">
                  <c:v>3</c:v>
                </c:pt>
                <c:pt idx="5715">
                  <c:v>1</c:v>
                </c:pt>
                <c:pt idx="5716">
                  <c:v>5</c:v>
                </c:pt>
                <c:pt idx="5717">
                  <c:v>1</c:v>
                </c:pt>
                <c:pt idx="5718">
                  <c:v>0</c:v>
                </c:pt>
                <c:pt idx="5719">
                  <c:v>4</c:v>
                </c:pt>
                <c:pt idx="5720">
                  <c:v>1</c:v>
                </c:pt>
                <c:pt idx="5721">
                  <c:v>4</c:v>
                </c:pt>
                <c:pt idx="5722">
                  <c:v>5</c:v>
                </c:pt>
                <c:pt idx="5723">
                  <c:v>4</c:v>
                </c:pt>
                <c:pt idx="5724">
                  <c:v>4</c:v>
                </c:pt>
                <c:pt idx="5725">
                  <c:v>2</c:v>
                </c:pt>
                <c:pt idx="5726">
                  <c:v>2</c:v>
                </c:pt>
                <c:pt idx="5727">
                  <c:v>2</c:v>
                </c:pt>
                <c:pt idx="5728">
                  <c:v>4</c:v>
                </c:pt>
                <c:pt idx="5729">
                  <c:v>2</c:v>
                </c:pt>
                <c:pt idx="5730">
                  <c:v>3</c:v>
                </c:pt>
                <c:pt idx="5731">
                  <c:v>1</c:v>
                </c:pt>
                <c:pt idx="5732">
                  <c:v>5</c:v>
                </c:pt>
                <c:pt idx="5733">
                  <c:v>6</c:v>
                </c:pt>
                <c:pt idx="5734">
                  <c:v>6</c:v>
                </c:pt>
                <c:pt idx="5735">
                  <c:v>4</c:v>
                </c:pt>
                <c:pt idx="5736">
                  <c:v>6</c:v>
                </c:pt>
                <c:pt idx="5737">
                  <c:v>5</c:v>
                </c:pt>
                <c:pt idx="5738">
                  <c:v>1</c:v>
                </c:pt>
                <c:pt idx="5739">
                  <c:v>4</c:v>
                </c:pt>
                <c:pt idx="5740">
                  <c:v>1</c:v>
                </c:pt>
                <c:pt idx="5741">
                  <c:v>2</c:v>
                </c:pt>
                <c:pt idx="5742">
                  <c:v>4</c:v>
                </c:pt>
                <c:pt idx="5743">
                  <c:v>4</c:v>
                </c:pt>
                <c:pt idx="5744">
                  <c:v>5</c:v>
                </c:pt>
                <c:pt idx="5745">
                  <c:v>2</c:v>
                </c:pt>
                <c:pt idx="5746">
                  <c:v>0</c:v>
                </c:pt>
                <c:pt idx="5747">
                  <c:v>0</c:v>
                </c:pt>
                <c:pt idx="5748">
                  <c:v>2</c:v>
                </c:pt>
                <c:pt idx="5749">
                  <c:v>6</c:v>
                </c:pt>
                <c:pt idx="5750">
                  <c:v>4</c:v>
                </c:pt>
                <c:pt idx="5751">
                  <c:v>3</c:v>
                </c:pt>
                <c:pt idx="5752">
                  <c:v>4</c:v>
                </c:pt>
                <c:pt idx="5753">
                  <c:v>4</c:v>
                </c:pt>
                <c:pt idx="5754">
                  <c:v>8</c:v>
                </c:pt>
                <c:pt idx="5755">
                  <c:v>0</c:v>
                </c:pt>
                <c:pt idx="5756">
                  <c:v>6</c:v>
                </c:pt>
                <c:pt idx="5757">
                  <c:v>6</c:v>
                </c:pt>
                <c:pt idx="5758">
                  <c:v>3</c:v>
                </c:pt>
                <c:pt idx="5759">
                  <c:v>1</c:v>
                </c:pt>
                <c:pt idx="5760">
                  <c:v>1</c:v>
                </c:pt>
                <c:pt idx="5761">
                  <c:v>3</c:v>
                </c:pt>
                <c:pt idx="5762">
                  <c:v>2</c:v>
                </c:pt>
                <c:pt idx="5763">
                  <c:v>4</c:v>
                </c:pt>
                <c:pt idx="5764">
                  <c:v>10</c:v>
                </c:pt>
                <c:pt idx="5765">
                  <c:v>6</c:v>
                </c:pt>
                <c:pt idx="5766">
                  <c:v>3</c:v>
                </c:pt>
                <c:pt idx="5767">
                  <c:v>6</c:v>
                </c:pt>
                <c:pt idx="5768">
                  <c:v>3</c:v>
                </c:pt>
                <c:pt idx="5769">
                  <c:v>2</c:v>
                </c:pt>
                <c:pt idx="5770">
                  <c:v>1</c:v>
                </c:pt>
                <c:pt idx="5771">
                  <c:v>3</c:v>
                </c:pt>
                <c:pt idx="5772">
                  <c:v>5</c:v>
                </c:pt>
                <c:pt idx="5773">
                  <c:v>0</c:v>
                </c:pt>
                <c:pt idx="5774">
                  <c:v>1</c:v>
                </c:pt>
                <c:pt idx="5775">
                  <c:v>7</c:v>
                </c:pt>
                <c:pt idx="5776">
                  <c:v>2</c:v>
                </c:pt>
                <c:pt idx="5777">
                  <c:v>6</c:v>
                </c:pt>
                <c:pt idx="5778">
                  <c:v>5</c:v>
                </c:pt>
                <c:pt idx="5779">
                  <c:v>4</c:v>
                </c:pt>
                <c:pt idx="5780">
                  <c:v>0</c:v>
                </c:pt>
                <c:pt idx="5781">
                  <c:v>0</c:v>
                </c:pt>
                <c:pt idx="5782">
                  <c:v>5</c:v>
                </c:pt>
                <c:pt idx="5783">
                  <c:v>7</c:v>
                </c:pt>
                <c:pt idx="5784">
                  <c:v>6</c:v>
                </c:pt>
                <c:pt idx="5785">
                  <c:v>0</c:v>
                </c:pt>
                <c:pt idx="5786">
                  <c:v>5</c:v>
                </c:pt>
                <c:pt idx="5787">
                  <c:v>1</c:v>
                </c:pt>
                <c:pt idx="5788">
                  <c:v>2</c:v>
                </c:pt>
                <c:pt idx="5789">
                  <c:v>0</c:v>
                </c:pt>
                <c:pt idx="5790">
                  <c:v>1</c:v>
                </c:pt>
                <c:pt idx="5791">
                  <c:v>9</c:v>
                </c:pt>
                <c:pt idx="5792">
                  <c:v>2</c:v>
                </c:pt>
                <c:pt idx="5793">
                  <c:v>4</c:v>
                </c:pt>
                <c:pt idx="5794">
                  <c:v>3</c:v>
                </c:pt>
                <c:pt idx="5795">
                  <c:v>3</c:v>
                </c:pt>
                <c:pt idx="5796">
                  <c:v>1</c:v>
                </c:pt>
                <c:pt idx="5797">
                  <c:v>1</c:v>
                </c:pt>
                <c:pt idx="5798">
                  <c:v>4</c:v>
                </c:pt>
                <c:pt idx="5799">
                  <c:v>4</c:v>
                </c:pt>
                <c:pt idx="5800">
                  <c:v>3</c:v>
                </c:pt>
                <c:pt idx="5801">
                  <c:v>5</c:v>
                </c:pt>
                <c:pt idx="5802">
                  <c:v>1</c:v>
                </c:pt>
                <c:pt idx="5803">
                  <c:v>4</c:v>
                </c:pt>
                <c:pt idx="5804">
                  <c:v>2</c:v>
                </c:pt>
                <c:pt idx="5805">
                  <c:v>2</c:v>
                </c:pt>
                <c:pt idx="5806">
                  <c:v>2</c:v>
                </c:pt>
                <c:pt idx="5807">
                  <c:v>0</c:v>
                </c:pt>
                <c:pt idx="5808">
                  <c:v>4</c:v>
                </c:pt>
                <c:pt idx="5809">
                  <c:v>1</c:v>
                </c:pt>
                <c:pt idx="5810">
                  <c:v>2</c:v>
                </c:pt>
                <c:pt idx="5811">
                  <c:v>4</c:v>
                </c:pt>
                <c:pt idx="5812">
                  <c:v>4</c:v>
                </c:pt>
                <c:pt idx="5813">
                  <c:v>4</c:v>
                </c:pt>
                <c:pt idx="5814">
                  <c:v>2</c:v>
                </c:pt>
                <c:pt idx="5815">
                  <c:v>2</c:v>
                </c:pt>
                <c:pt idx="5816">
                  <c:v>3</c:v>
                </c:pt>
                <c:pt idx="5817">
                  <c:v>4</c:v>
                </c:pt>
                <c:pt idx="5818">
                  <c:v>3</c:v>
                </c:pt>
                <c:pt idx="5819">
                  <c:v>3</c:v>
                </c:pt>
                <c:pt idx="5820">
                  <c:v>5</c:v>
                </c:pt>
                <c:pt idx="5821">
                  <c:v>5</c:v>
                </c:pt>
                <c:pt idx="5822">
                  <c:v>2</c:v>
                </c:pt>
                <c:pt idx="5823">
                  <c:v>2</c:v>
                </c:pt>
                <c:pt idx="5824">
                  <c:v>4</c:v>
                </c:pt>
                <c:pt idx="5825">
                  <c:v>3</c:v>
                </c:pt>
                <c:pt idx="5826">
                  <c:v>6</c:v>
                </c:pt>
                <c:pt idx="5827">
                  <c:v>1</c:v>
                </c:pt>
                <c:pt idx="5828">
                  <c:v>6</c:v>
                </c:pt>
                <c:pt idx="5829">
                  <c:v>1</c:v>
                </c:pt>
                <c:pt idx="5830">
                  <c:v>0</c:v>
                </c:pt>
                <c:pt idx="5831">
                  <c:v>1</c:v>
                </c:pt>
                <c:pt idx="5832">
                  <c:v>2</c:v>
                </c:pt>
                <c:pt idx="5833">
                  <c:v>5</c:v>
                </c:pt>
                <c:pt idx="5834">
                  <c:v>2</c:v>
                </c:pt>
                <c:pt idx="5835">
                  <c:v>4</c:v>
                </c:pt>
                <c:pt idx="5836">
                  <c:v>3</c:v>
                </c:pt>
                <c:pt idx="5837">
                  <c:v>3</c:v>
                </c:pt>
                <c:pt idx="5838">
                  <c:v>3</c:v>
                </c:pt>
                <c:pt idx="5839">
                  <c:v>1</c:v>
                </c:pt>
                <c:pt idx="5840">
                  <c:v>7</c:v>
                </c:pt>
                <c:pt idx="5841">
                  <c:v>1</c:v>
                </c:pt>
                <c:pt idx="5842">
                  <c:v>8</c:v>
                </c:pt>
                <c:pt idx="5843">
                  <c:v>3</c:v>
                </c:pt>
                <c:pt idx="5844">
                  <c:v>2</c:v>
                </c:pt>
                <c:pt idx="5845">
                  <c:v>4</c:v>
                </c:pt>
                <c:pt idx="5846">
                  <c:v>2</c:v>
                </c:pt>
                <c:pt idx="5847">
                  <c:v>5</c:v>
                </c:pt>
                <c:pt idx="5848">
                  <c:v>1</c:v>
                </c:pt>
                <c:pt idx="5849">
                  <c:v>6</c:v>
                </c:pt>
                <c:pt idx="5850">
                  <c:v>5</c:v>
                </c:pt>
                <c:pt idx="5851">
                  <c:v>2</c:v>
                </c:pt>
                <c:pt idx="5852">
                  <c:v>7</c:v>
                </c:pt>
                <c:pt idx="5853">
                  <c:v>1</c:v>
                </c:pt>
                <c:pt idx="5854">
                  <c:v>1</c:v>
                </c:pt>
                <c:pt idx="5855">
                  <c:v>2</c:v>
                </c:pt>
                <c:pt idx="5856">
                  <c:v>2</c:v>
                </c:pt>
                <c:pt idx="5857">
                  <c:v>4</c:v>
                </c:pt>
                <c:pt idx="5858">
                  <c:v>5</c:v>
                </c:pt>
                <c:pt idx="5859">
                  <c:v>1</c:v>
                </c:pt>
                <c:pt idx="5860">
                  <c:v>3</c:v>
                </c:pt>
                <c:pt idx="5861">
                  <c:v>5</c:v>
                </c:pt>
                <c:pt idx="5862">
                  <c:v>2</c:v>
                </c:pt>
                <c:pt idx="5863">
                  <c:v>2</c:v>
                </c:pt>
                <c:pt idx="5864">
                  <c:v>5</c:v>
                </c:pt>
                <c:pt idx="5865">
                  <c:v>5</c:v>
                </c:pt>
                <c:pt idx="5866">
                  <c:v>2</c:v>
                </c:pt>
                <c:pt idx="5867">
                  <c:v>4</c:v>
                </c:pt>
                <c:pt idx="5868">
                  <c:v>3</c:v>
                </c:pt>
                <c:pt idx="5869">
                  <c:v>3</c:v>
                </c:pt>
                <c:pt idx="5870">
                  <c:v>2</c:v>
                </c:pt>
                <c:pt idx="5871">
                  <c:v>3</c:v>
                </c:pt>
                <c:pt idx="5872">
                  <c:v>2</c:v>
                </c:pt>
                <c:pt idx="5873">
                  <c:v>3</c:v>
                </c:pt>
                <c:pt idx="5874">
                  <c:v>3</c:v>
                </c:pt>
                <c:pt idx="5875">
                  <c:v>7</c:v>
                </c:pt>
                <c:pt idx="5876">
                  <c:v>2</c:v>
                </c:pt>
                <c:pt idx="5877">
                  <c:v>4</c:v>
                </c:pt>
                <c:pt idx="5878">
                  <c:v>2</c:v>
                </c:pt>
                <c:pt idx="5879">
                  <c:v>5</c:v>
                </c:pt>
                <c:pt idx="5880">
                  <c:v>2</c:v>
                </c:pt>
                <c:pt idx="5881">
                  <c:v>2</c:v>
                </c:pt>
                <c:pt idx="5882">
                  <c:v>3</c:v>
                </c:pt>
                <c:pt idx="5883">
                  <c:v>1</c:v>
                </c:pt>
                <c:pt idx="5884">
                  <c:v>4</c:v>
                </c:pt>
                <c:pt idx="5885">
                  <c:v>4</c:v>
                </c:pt>
                <c:pt idx="5886">
                  <c:v>5</c:v>
                </c:pt>
                <c:pt idx="5887">
                  <c:v>2</c:v>
                </c:pt>
                <c:pt idx="5888">
                  <c:v>4</c:v>
                </c:pt>
                <c:pt idx="5889">
                  <c:v>1</c:v>
                </c:pt>
                <c:pt idx="5890">
                  <c:v>5</c:v>
                </c:pt>
                <c:pt idx="5891">
                  <c:v>9</c:v>
                </c:pt>
                <c:pt idx="5892">
                  <c:v>2</c:v>
                </c:pt>
                <c:pt idx="5893">
                  <c:v>1</c:v>
                </c:pt>
                <c:pt idx="5894">
                  <c:v>1</c:v>
                </c:pt>
                <c:pt idx="5895">
                  <c:v>3</c:v>
                </c:pt>
                <c:pt idx="5896">
                  <c:v>4</c:v>
                </c:pt>
                <c:pt idx="5897">
                  <c:v>2</c:v>
                </c:pt>
                <c:pt idx="5898">
                  <c:v>3</c:v>
                </c:pt>
                <c:pt idx="5899">
                  <c:v>6</c:v>
                </c:pt>
                <c:pt idx="5900">
                  <c:v>4</c:v>
                </c:pt>
                <c:pt idx="5901">
                  <c:v>1</c:v>
                </c:pt>
                <c:pt idx="5902">
                  <c:v>3</c:v>
                </c:pt>
                <c:pt idx="5903">
                  <c:v>3</c:v>
                </c:pt>
                <c:pt idx="5904">
                  <c:v>2</c:v>
                </c:pt>
                <c:pt idx="5905">
                  <c:v>1</c:v>
                </c:pt>
                <c:pt idx="5906">
                  <c:v>2</c:v>
                </c:pt>
                <c:pt idx="5907">
                  <c:v>4</c:v>
                </c:pt>
                <c:pt idx="5908">
                  <c:v>2</c:v>
                </c:pt>
                <c:pt idx="5909">
                  <c:v>4</c:v>
                </c:pt>
                <c:pt idx="5910">
                  <c:v>4</c:v>
                </c:pt>
                <c:pt idx="5911">
                  <c:v>4</c:v>
                </c:pt>
                <c:pt idx="5912">
                  <c:v>0</c:v>
                </c:pt>
                <c:pt idx="5913">
                  <c:v>4</c:v>
                </c:pt>
                <c:pt idx="5914">
                  <c:v>3</c:v>
                </c:pt>
                <c:pt idx="5915">
                  <c:v>5</c:v>
                </c:pt>
                <c:pt idx="5916">
                  <c:v>6</c:v>
                </c:pt>
                <c:pt idx="5917">
                  <c:v>2</c:v>
                </c:pt>
                <c:pt idx="5918">
                  <c:v>5</c:v>
                </c:pt>
                <c:pt idx="5919">
                  <c:v>4</c:v>
                </c:pt>
                <c:pt idx="5920">
                  <c:v>2</c:v>
                </c:pt>
                <c:pt idx="5921">
                  <c:v>1</c:v>
                </c:pt>
                <c:pt idx="5922">
                  <c:v>3</c:v>
                </c:pt>
                <c:pt idx="5923">
                  <c:v>0</c:v>
                </c:pt>
                <c:pt idx="5924">
                  <c:v>4</c:v>
                </c:pt>
                <c:pt idx="5925">
                  <c:v>0</c:v>
                </c:pt>
                <c:pt idx="5926">
                  <c:v>8</c:v>
                </c:pt>
                <c:pt idx="5927">
                  <c:v>2</c:v>
                </c:pt>
                <c:pt idx="5928">
                  <c:v>2</c:v>
                </c:pt>
                <c:pt idx="5929">
                  <c:v>5</c:v>
                </c:pt>
                <c:pt idx="5930">
                  <c:v>4</c:v>
                </c:pt>
                <c:pt idx="5931">
                  <c:v>1</c:v>
                </c:pt>
                <c:pt idx="5932">
                  <c:v>2</c:v>
                </c:pt>
                <c:pt idx="5933">
                  <c:v>3</c:v>
                </c:pt>
                <c:pt idx="5934">
                  <c:v>5</c:v>
                </c:pt>
                <c:pt idx="5935">
                  <c:v>3</c:v>
                </c:pt>
                <c:pt idx="5936">
                  <c:v>5</c:v>
                </c:pt>
                <c:pt idx="5937">
                  <c:v>5</c:v>
                </c:pt>
                <c:pt idx="5938">
                  <c:v>1</c:v>
                </c:pt>
                <c:pt idx="5939">
                  <c:v>3</c:v>
                </c:pt>
                <c:pt idx="5940">
                  <c:v>0</c:v>
                </c:pt>
                <c:pt idx="5941">
                  <c:v>2</c:v>
                </c:pt>
                <c:pt idx="5942">
                  <c:v>2</c:v>
                </c:pt>
                <c:pt idx="5943">
                  <c:v>4</c:v>
                </c:pt>
                <c:pt idx="5944">
                  <c:v>3</c:v>
                </c:pt>
                <c:pt idx="5945">
                  <c:v>3</c:v>
                </c:pt>
                <c:pt idx="5946">
                  <c:v>5</c:v>
                </c:pt>
                <c:pt idx="5947">
                  <c:v>5</c:v>
                </c:pt>
                <c:pt idx="5948">
                  <c:v>4</c:v>
                </c:pt>
                <c:pt idx="5949">
                  <c:v>4</c:v>
                </c:pt>
                <c:pt idx="5950">
                  <c:v>2</c:v>
                </c:pt>
                <c:pt idx="5951">
                  <c:v>2</c:v>
                </c:pt>
                <c:pt idx="5952">
                  <c:v>4</c:v>
                </c:pt>
                <c:pt idx="5953">
                  <c:v>3</c:v>
                </c:pt>
                <c:pt idx="5954">
                  <c:v>6</c:v>
                </c:pt>
                <c:pt idx="5955">
                  <c:v>3</c:v>
                </c:pt>
                <c:pt idx="5956">
                  <c:v>4</c:v>
                </c:pt>
                <c:pt idx="5957">
                  <c:v>2</c:v>
                </c:pt>
                <c:pt idx="5958">
                  <c:v>4</c:v>
                </c:pt>
                <c:pt idx="5959">
                  <c:v>2</c:v>
                </c:pt>
                <c:pt idx="5960">
                  <c:v>5</c:v>
                </c:pt>
                <c:pt idx="5961">
                  <c:v>4</c:v>
                </c:pt>
                <c:pt idx="5962">
                  <c:v>3</c:v>
                </c:pt>
                <c:pt idx="5963">
                  <c:v>6</c:v>
                </c:pt>
                <c:pt idx="5964">
                  <c:v>4</c:v>
                </c:pt>
                <c:pt idx="5965">
                  <c:v>3</c:v>
                </c:pt>
                <c:pt idx="5966">
                  <c:v>2</c:v>
                </c:pt>
                <c:pt idx="5967">
                  <c:v>6</c:v>
                </c:pt>
                <c:pt idx="5968">
                  <c:v>1</c:v>
                </c:pt>
                <c:pt idx="5969">
                  <c:v>2</c:v>
                </c:pt>
                <c:pt idx="5970">
                  <c:v>2</c:v>
                </c:pt>
                <c:pt idx="5971">
                  <c:v>3</c:v>
                </c:pt>
                <c:pt idx="5972">
                  <c:v>3</c:v>
                </c:pt>
                <c:pt idx="5973">
                  <c:v>3</c:v>
                </c:pt>
                <c:pt idx="5974">
                  <c:v>0</c:v>
                </c:pt>
                <c:pt idx="5975">
                  <c:v>3</c:v>
                </c:pt>
                <c:pt idx="5976">
                  <c:v>5</c:v>
                </c:pt>
                <c:pt idx="5977">
                  <c:v>2</c:v>
                </c:pt>
                <c:pt idx="5978">
                  <c:v>2</c:v>
                </c:pt>
                <c:pt idx="5979">
                  <c:v>5</c:v>
                </c:pt>
                <c:pt idx="5980">
                  <c:v>3</c:v>
                </c:pt>
                <c:pt idx="5981">
                  <c:v>3</c:v>
                </c:pt>
                <c:pt idx="5982">
                  <c:v>1</c:v>
                </c:pt>
                <c:pt idx="5983">
                  <c:v>5</c:v>
                </c:pt>
                <c:pt idx="5984">
                  <c:v>3</c:v>
                </c:pt>
                <c:pt idx="5985">
                  <c:v>4</c:v>
                </c:pt>
                <c:pt idx="5986">
                  <c:v>2</c:v>
                </c:pt>
                <c:pt idx="5987">
                  <c:v>3</c:v>
                </c:pt>
                <c:pt idx="5988">
                  <c:v>4</c:v>
                </c:pt>
                <c:pt idx="5989">
                  <c:v>5</c:v>
                </c:pt>
                <c:pt idx="5990">
                  <c:v>2</c:v>
                </c:pt>
                <c:pt idx="5991">
                  <c:v>2</c:v>
                </c:pt>
                <c:pt idx="5992">
                  <c:v>1</c:v>
                </c:pt>
                <c:pt idx="5993">
                  <c:v>1</c:v>
                </c:pt>
                <c:pt idx="5994">
                  <c:v>3</c:v>
                </c:pt>
                <c:pt idx="5995">
                  <c:v>4</c:v>
                </c:pt>
                <c:pt idx="5996">
                  <c:v>1</c:v>
                </c:pt>
                <c:pt idx="5997">
                  <c:v>2</c:v>
                </c:pt>
                <c:pt idx="5998">
                  <c:v>1</c:v>
                </c:pt>
                <c:pt idx="5999">
                  <c:v>2</c:v>
                </c:pt>
                <c:pt idx="6000">
                  <c:v>2</c:v>
                </c:pt>
                <c:pt idx="6001">
                  <c:v>1</c:v>
                </c:pt>
                <c:pt idx="6002">
                  <c:v>5</c:v>
                </c:pt>
                <c:pt idx="6003">
                  <c:v>3</c:v>
                </c:pt>
                <c:pt idx="6004">
                  <c:v>3</c:v>
                </c:pt>
                <c:pt idx="6005">
                  <c:v>3</c:v>
                </c:pt>
                <c:pt idx="6006">
                  <c:v>3</c:v>
                </c:pt>
                <c:pt idx="6007">
                  <c:v>3</c:v>
                </c:pt>
                <c:pt idx="6008">
                  <c:v>2</c:v>
                </c:pt>
                <c:pt idx="6009">
                  <c:v>6</c:v>
                </c:pt>
                <c:pt idx="6010">
                  <c:v>5</c:v>
                </c:pt>
                <c:pt idx="6011">
                  <c:v>5</c:v>
                </c:pt>
                <c:pt idx="6012">
                  <c:v>8</c:v>
                </c:pt>
                <c:pt idx="6013">
                  <c:v>3</c:v>
                </c:pt>
                <c:pt idx="6014">
                  <c:v>3</c:v>
                </c:pt>
                <c:pt idx="6015">
                  <c:v>2</c:v>
                </c:pt>
                <c:pt idx="6016">
                  <c:v>5</c:v>
                </c:pt>
                <c:pt idx="6017">
                  <c:v>2</c:v>
                </c:pt>
                <c:pt idx="6018">
                  <c:v>4</c:v>
                </c:pt>
                <c:pt idx="6019">
                  <c:v>6</c:v>
                </c:pt>
                <c:pt idx="6020">
                  <c:v>1</c:v>
                </c:pt>
                <c:pt idx="6021">
                  <c:v>1</c:v>
                </c:pt>
                <c:pt idx="6022">
                  <c:v>3</c:v>
                </c:pt>
                <c:pt idx="6023">
                  <c:v>1</c:v>
                </c:pt>
                <c:pt idx="6024">
                  <c:v>6</c:v>
                </c:pt>
                <c:pt idx="6025">
                  <c:v>1</c:v>
                </c:pt>
                <c:pt idx="6026">
                  <c:v>3</c:v>
                </c:pt>
                <c:pt idx="6027">
                  <c:v>4</c:v>
                </c:pt>
                <c:pt idx="6028">
                  <c:v>2</c:v>
                </c:pt>
                <c:pt idx="6029">
                  <c:v>5</c:v>
                </c:pt>
                <c:pt idx="6030">
                  <c:v>2</c:v>
                </c:pt>
                <c:pt idx="6031">
                  <c:v>0</c:v>
                </c:pt>
                <c:pt idx="6032">
                  <c:v>3</c:v>
                </c:pt>
                <c:pt idx="6033">
                  <c:v>3</c:v>
                </c:pt>
                <c:pt idx="6034">
                  <c:v>0</c:v>
                </c:pt>
                <c:pt idx="6035">
                  <c:v>4</c:v>
                </c:pt>
                <c:pt idx="6036">
                  <c:v>1</c:v>
                </c:pt>
                <c:pt idx="6037">
                  <c:v>1</c:v>
                </c:pt>
                <c:pt idx="6038">
                  <c:v>6</c:v>
                </c:pt>
                <c:pt idx="6039">
                  <c:v>4</c:v>
                </c:pt>
                <c:pt idx="6040">
                  <c:v>2</c:v>
                </c:pt>
                <c:pt idx="6041">
                  <c:v>3</c:v>
                </c:pt>
                <c:pt idx="6042">
                  <c:v>6</c:v>
                </c:pt>
                <c:pt idx="6043">
                  <c:v>2</c:v>
                </c:pt>
                <c:pt idx="6044">
                  <c:v>3</c:v>
                </c:pt>
                <c:pt idx="6045">
                  <c:v>3</c:v>
                </c:pt>
                <c:pt idx="6046">
                  <c:v>3</c:v>
                </c:pt>
                <c:pt idx="6047">
                  <c:v>1</c:v>
                </c:pt>
                <c:pt idx="6048">
                  <c:v>3</c:v>
                </c:pt>
                <c:pt idx="6049">
                  <c:v>3</c:v>
                </c:pt>
                <c:pt idx="6050">
                  <c:v>2</c:v>
                </c:pt>
                <c:pt idx="6051">
                  <c:v>2</c:v>
                </c:pt>
                <c:pt idx="6052">
                  <c:v>2</c:v>
                </c:pt>
                <c:pt idx="6053">
                  <c:v>3</c:v>
                </c:pt>
                <c:pt idx="6054">
                  <c:v>1</c:v>
                </c:pt>
                <c:pt idx="6055">
                  <c:v>0</c:v>
                </c:pt>
                <c:pt idx="6056">
                  <c:v>1</c:v>
                </c:pt>
                <c:pt idx="6057">
                  <c:v>3</c:v>
                </c:pt>
                <c:pt idx="6058">
                  <c:v>5</c:v>
                </c:pt>
                <c:pt idx="6059">
                  <c:v>6</c:v>
                </c:pt>
                <c:pt idx="6060">
                  <c:v>5</c:v>
                </c:pt>
                <c:pt idx="6061">
                  <c:v>2</c:v>
                </c:pt>
                <c:pt idx="6062">
                  <c:v>3</c:v>
                </c:pt>
                <c:pt idx="6063">
                  <c:v>2</c:v>
                </c:pt>
                <c:pt idx="6064">
                  <c:v>7</c:v>
                </c:pt>
                <c:pt idx="6065">
                  <c:v>2</c:v>
                </c:pt>
                <c:pt idx="6066">
                  <c:v>2</c:v>
                </c:pt>
                <c:pt idx="6067">
                  <c:v>0</c:v>
                </c:pt>
                <c:pt idx="6068">
                  <c:v>4</c:v>
                </c:pt>
                <c:pt idx="6069">
                  <c:v>4</c:v>
                </c:pt>
                <c:pt idx="6070">
                  <c:v>1</c:v>
                </c:pt>
                <c:pt idx="6071">
                  <c:v>3</c:v>
                </c:pt>
                <c:pt idx="6072">
                  <c:v>1</c:v>
                </c:pt>
                <c:pt idx="6073">
                  <c:v>2</c:v>
                </c:pt>
                <c:pt idx="6074">
                  <c:v>1</c:v>
                </c:pt>
                <c:pt idx="6075">
                  <c:v>4</c:v>
                </c:pt>
                <c:pt idx="6076">
                  <c:v>3</c:v>
                </c:pt>
                <c:pt idx="6077">
                  <c:v>6</c:v>
                </c:pt>
                <c:pt idx="6078">
                  <c:v>4</c:v>
                </c:pt>
                <c:pt idx="6079">
                  <c:v>1</c:v>
                </c:pt>
                <c:pt idx="6080">
                  <c:v>3</c:v>
                </c:pt>
                <c:pt idx="6081">
                  <c:v>3</c:v>
                </c:pt>
                <c:pt idx="6082">
                  <c:v>6</c:v>
                </c:pt>
                <c:pt idx="6083">
                  <c:v>2</c:v>
                </c:pt>
                <c:pt idx="6084">
                  <c:v>3</c:v>
                </c:pt>
                <c:pt idx="6085">
                  <c:v>4</c:v>
                </c:pt>
                <c:pt idx="6086">
                  <c:v>3</c:v>
                </c:pt>
                <c:pt idx="6087">
                  <c:v>4</c:v>
                </c:pt>
                <c:pt idx="6088">
                  <c:v>2</c:v>
                </c:pt>
                <c:pt idx="6089">
                  <c:v>4</c:v>
                </c:pt>
                <c:pt idx="6090">
                  <c:v>2</c:v>
                </c:pt>
                <c:pt idx="6091">
                  <c:v>2</c:v>
                </c:pt>
                <c:pt idx="6092">
                  <c:v>1</c:v>
                </c:pt>
                <c:pt idx="6093">
                  <c:v>3</c:v>
                </c:pt>
                <c:pt idx="6094">
                  <c:v>4</c:v>
                </c:pt>
                <c:pt idx="6095">
                  <c:v>4</c:v>
                </c:pt>
                <c:pt idx="6096">
                  <c:v>3</c:v>
                </c:pt>
                <c:pt idx="6097">
                  <c:v>0</c:v>
                </c:pt>
                <c:pt idx="6098">
                  <c:v>2</c:v>
                </c:pt>
                <c:pt idx="6099">
                  <c:v>2</c:v>
                </c:pt>
                <c:pt idx="6100">
                  <c:v>0</c:v>
                </c:pt>
                <c:pt idx="6101">
                  <c:v>3</c:v>
                </c:pt>
                <c:pt idx="6102">
                  <c:v>2</c:v>
                </c:pt>
                <c:pt idx="6103">
                  <c:v>0</c:v>
                </c:pt>
                <c:pt idx="6104">
                  <c:v>2</c:v>
                </c:pt>
                <c:pt idx="6105">
                  <c:v>0</c:v>
                </c:pt>
                <c:pt idx="6106">
                  <c:v>1</c:v>
                </c:pt>
                <c:pt idx="6107">
                  <c:v>2</c:v>
                </c:pt>
                <c:pt idx="6108">
                  <c:v>0</c:v>
                </c:pt>
                <c:pt idx="6109">
                  <c:v>7</c:v>
                </c:pt>
                <c:pt idx="6110">
                  <c:v>1</c:v>
                </c:pt>
                <c:pt idx="6111">
                  <c:v>1</c:v>
                </c:pt>
                <c:pt idx="6112">
                  <c:v>3</c:v>
                </c:pt>
                <c:pt idx="6113">
                  <c:v>3</c:v>
                </c:pt>
                <c:pt idx="6114">
                  <c:v>4</c:v>
                </c:pt>
                <c:pt idx="6115">
                  <c:v>0</c:v>
                </c:pt>
                <c:pt idx="6116">
                  <c:v>1</c:v>
                </c:pt>
                <c:pt idx="6117">
                  <c:v>1</c:v>
                </c:pt>
                <c:pt idx="6118">
                  <c:v>2</c:v>
                </c:pt>
                <c:pt idx="6119">
                  <c:v>2</c:v>
                </c:pt>
                <c:pt idx="6120">
                  <c:v>4</c:v>
                </c:pt>
                <c:pt idx="6121">
                  <c:v>1</c:v>
                </c:pt>
                <c:pt idx="6122">
                  <c:v>5</c:v>
                </c:pt>
                <c:pt idx="6123">
                  <c:v>5</c:v>
                </c:pt>
                <c:pt idx="6124">
                  <c:v>2</c:v>
                </c:pt>
                <c:pt idx="6125">
                  <c:v>3</c:v>
                </c:pt>
                <c:pt idx="6126">
                  <c:v>4</c:v>
                </c:pt>
                <c:pt idx="6127">
                  <c:v>1</c:v>
                </c:pt>
                <c:pt idx="6128">
                  <c:v>1</c:v>
                </c:pt>
                <c:pt idx="6129">
                  <c:v>1</c:v>
                </c:pt>
                <c:pt idx="6130">
                  <c:v>5</c:v>
                </c:pt>
                <c:pt idx="6131">
                  <c:v>4</c:v>
                </c:pt>
                <c:pt idx="6132">
                  <c:v>2</c:v>
                </c:pt>
                <c:pt idx="6133">
                  <c:v>2</c:v>
                </c:pt>
                <c:pt idx="6134">
                  <c:v>2</c:v>
                </c:pt>
                <c:pt idx="6135">
                  <c:v>2</c:v>
                </c:pt>
                <c:pt idx="6136">
                  <c:v>6</c:v>
                </c:pt>
                <c:pt idx="6137">
                  <c:v>6</c:v>
                </c:pt>
                <c:pt idx="6138">
                  <c:v>2</c:v>
                </c:pt>
                <c:pt idx="6139">
                  <c:v>4</c:v>
                </c:pt>
                <c:pt idx="6140">
                  <c:v>2</c:v>
                </c:pt>
                <c:pt idx="6141">
                  <c:v>4</c:v>
                </c:pt>
                <c:pt idx="6142">
                  <c:v>3</c:v>
                </c:pt>
                <c:pt idx="6143">
                  <c:v>1</c:v>
                </c:pt>
                <c:pt idx="6144">
                  <c:v>1</c:v>
                </c:pt>
                <c:pt idx="6145">
                  <c:v>5</c:v>
                </c:pt>
                <c:pt idx="6146">
                  <c:v>6</c:v>
                </c:pt>
                <c:pt idx="6147">
                  <c:v>6</c:v>
                </c:pt>
                <c:pt idx="6148">
                  <c:v>2</c:v>
                </c:pt>
                <c:pt idx="6149">
                  <c:v>2</c:v>
                </c:pt>
                <c:pt idx="6150">
                  <c:v>4</c:v>
                </c:pt>
                <c:pt idx="6151">
                  <c:v>0</c:v>
                </c:pt>
                <c:pt idx="6152">
                  <c:v>1</c:v>
                </c:pt>
                <c:pt idx="6153">
                  <c:v>3</c:v>
                </c:pt>
                <c:pt idx="6154">
                  <c:v>2</c:v>
                </c:pt>
                <c:pt idx="6155">
                  <c:v>4</c:v>
                </c:pt>
                <c:pt idx="6156">
                  <c:v>0</c:v>
                </c:pt>
                <c:pt idx="6157">
                  <c:v>2</c:v>
                </c:pt>
                <c:pt idx="6158">
                  <c:v>1</c:v>
                </c:pt>
                <c:pt idx="6159">
                  <c:v>4</c:v>
                </c:pt>
                <c:pt idx="6160">
                  <c:v>1</c:v>
                </c:pt>
                <c:pt idx="6161">
                  <c:v>0</c:v>
                </c:pt>
                <c:pt idx="6162">
                  <c:v>3</c:v>
                </c:pt>
                <c:pt idx="6163">
                  <c:v>0</c:v>
                </c:pt>
                <c:pt idx="6164">
                  <c:v>3</c:v>
                </c:pt>
                <c:pt idx="6165">
                  <c:v>1</c:v>
                </c:pt>
                <c:pt idx="6166">
                  <c:v>1</c:v>
                </c:pt>
                <c:pt idx="6167">
                  <c:v>5</c:v>
                </c:pt>
                <c:pt idx="6168">
                  <c:v>2</c:v>
                </c:pt>
                <c:pt idx="6169">
                  <c:v>2</c:v>
                </c:pt>
                <c:pt idx="6170">
                  <c:v>3</c:v>
                </c:pt>
                <c:pt idx="6171">
                  <c:v>5</c:v>
                </c:pt>
                <c:pt idx="6172">
                  <c:v>2</c:v>
                </c:pt>
                <c:pt idx="6173">
                  <c:v>4</c:v>
                </c:pt>
                <c:pt idx="6174">
                  <c:v>4</c:v>
                </c:pt>
                <c:pt idx="6175">
                  <c:v>6</c:v>
                </c:pt>
                <c:pt idx="6176">
                  <c:v>2</c:v>
                </c:pt>
                <c:pt idx="6177">
                  <c:v>3</c:v>
                </c:pt>
                <c:pt idx="6178">
                  <c:v>5</c:v>
                </c:pt>
                <c:pt idx="6179">
                  <c:v>4</c:v>
                </c:pt>
                <c:pt idx="6180">
                  <c:v>3</c:v>
                </c:pt>
                <c:pt idx="6181">
                  <c:v>5</c:v>
                </c:pt>
                <c:pt idx="6182">
                  <c:v>1</c:v>
                </c:pt>
                <c:pt idx="6183">
                  <c:v>1</c:v>
                </c:pt>
                <c:pt idx="6184">
                  <c:v>1</c:v>
                </c:pt>
                <c:pt idx="6185">
                  <c:v>4</c:v>
                </c:pt>
                <c:pt idx="6186">
                  <c:v>3</c:v>
                </c:pt>
                <c:pt idx="6187">
                  <c:v>4</c:v>
                </c:pt>
                <c:pt idx="6188">
                  <c:v>3</c:v>
                </c:pt>
                <c:pt idx="6189">
                  <c:v>2</c:v>
                </c:pt>
                <c:pt idx="6190">
                  <c:v>2</c:v>
                </c:pt>
                <c:pt idx="6191">
                  <c:v>1</c:v>
                </c:pt>
                <c:pt idx="6192">
                  <c:v>2</c:v>
                </c:pt>
                <c:pt idx="6193">
                  <c:v>4</c:v>
                </c:pt>
                <c:pt idx="6194">
                  <c:v>2</c:v>
                </c:pt>
                <c:pt idx="6195">
                  <c:v>2</c:v>
                </c:pt>
                <c:pt idx="6196">
                  <c:v>3</c:v>
                </c:pt>
                <c:pt idx="6197">
                  <c:v>4</c:v>
                </c:pt>
                <c:pt idx="6198">
                  <c:v>5</c:v>
                </c:pt>
                <c:pt idx="6199">
                  <c:v>5</c:v>
                </c:pt>
                <c:pt idx="6200">
                  <c:v>3</c:v>
                </c:pt>
                <c:pt idx="6201">
                  <c:v>4</c:v>
                </c:pt>
                <c:pt idx="6202">
                  <c:v>1</c:v>
                </c:pt>
                <c:pt idx="6203">
                  <c:v>4</c:v>
                </c:pt>
                <c:pt idx="6204">
                  <c:v>0</c:v>
                </c:pt>
                <c:pt idx="6205">
                  <c:v>1</c:v>
                </c:pt>
                <c:pt idx="6206">
                  <c:v>4</c:v>
                </c:pt>
                <c:pt idx="6207">
                  <c:v>1</c:v>
                </c:pt>
                <c:pt idx="6208">
                  <c:v>3</c:v>
                </c:pt>
                <c:pt idx="6209">
                  <c:v>3</c:v>
                </c:pt>
                <c:pt idx="6210">
                  <c:v>4</c:v>
                </c:pt>
                <c:pt idx="6211">
                  <c:v>0</c:v>
                </c:pt>
                <c:pt idx="6212">
                  <c:v>5</c:v>
                </c:pt>
                <c:pt idx="6213">
                  <c:v>3</c:v>
                </c:pt>
                <c:pt idx="6214">
                  <c:v>2</c:v>
                </c:pt>
                <c:pt idx="6215">
                  <c:v>2</c:v>
                </c:pt>
                <c:pt idx="6216">
                  <c:v>1</c:v>
                </c:pt>
                <c:pt idx="6217">
                  <c:v>3</c:v>
                </c:pt>
                <c:pt idx="6218">
                  <c:v>4</c:v>
                </c:pt>
                <c:pt idx="6219">
                  <c:v>7</c:v>
                </c:pt>
                <c:pt idx="6220">
                  <c:v>2</c:v>
                </c:pt>
                <c:pt idx="6221">
                  <c:v>2</c:v>
                </c:pt>
                <c:pt idx="6222">
                  <c:v>3</c:v>
                </c:pt>
                <c:pt idx="6223">
                  <c:v>4</c:v>
                </c:pt>
                <c:pt idx="6224">
                  <c:v>4</c:v>
                </c:pt>
                <c:pt idx="6225">
                  <c:v>1</c:v>
                </c:pt>
                <c:pt idx="6226">
                  <c:v>4</c:v>
                </c:pt>
                <c:pt idx="6227">
                  <c:v>4</c:v>
                </c:pt>
                <c:pt idx="6228">
                  <c:v>4</c:v>
                </c:pt>
                <c:pt idx="6229">
                  <c:v>1</c:v>
                </c:pt>
                <c:pt idx="6230">
                  <c:v>1</c:v>
                </c:pt>
                <c:pt idx="6231">
                  <c:v>1</c:v>
                </c:pt>
                <c:pt idx="6232">
                  <c:v>4</c:v>
                </c:pt>
                <c:pt idx="6233">
                  <c:v>2</c:v>
                </c:pt>
                <c:pt idx="6234">
                  <c:v>2</c:v>
                </c:pt>
                <c:pt idx="6235">
                  <c:v>4</c:v>
                </c:pt>
                <c:pt idx="6236">
                  <c:v>3</c:v>
                </c:pt>
                <c:pt idx="6237">
                  <c:v>1</c:v>
                </c:pt>
                <c:pt idx="6238">
                  <c:v>2</c:v>
                </c:pt>
                <c:pt idx="6239">
                  <c:v>2</c:v>
                </c:pt>
                <c:pt idx="6240">
                  <c:v>3</c:v>
                </c:pt>
                <c:pt idx="6241">
                  <c:v>3</c:v>
                </c:pt>
                <c:pt idx="6242">
                  <c:v>1</c:v>
                </c:pt>
                <c:pt idx="6243">
                  <c:v>7</c:v>
                </c:pt>
                <c:pt idx="6244">
                  <c:v>0</c:v>
                </c:pt>
                <c:pt idx="6245">
                  <c:v>3</c:v>
                </c:pt>
                <c:pt idx="6246">
                  <c:v>3</c:v>
                </c:pt>
                <c:pt idx="6247">
                  <c:v>2</c:v>
                </c:pt>
                <c:pt idx="6248">
                  <c:v>3</c:v>
                </c:pt>
                <c:pt idx="6249">
                  <c:v>5</c:v>
                </c:pt>
                <c:pt idx="6250">
                  <c:v>0</c:v>
                </c:pt>
                <c:pt idx="6251">
                  <c:v>1</c:v>
                </c:pt>
                <c:pt idx="6252">
                  <c:v>3</c:v>
                </c:pt>
                <c:pt idx="6253">
                  <c:v>2</c:v>
                </c:pt>
                <c:pt idx="6254">
                  <c:v>5</c:v>
                </c:pt>
                <c:pt idx="6255">
                  <c:v>3</c:v>
                </c:pt>
                <c:pt idx="6256">
                  <c:v>2</c:v>
                </c:pt>
                <c:pt idx="6257">
                  <c:v>4</c:v>
                </c:pt>
                <c:pt idx="6258">
                  <c:v>4</c:v>
                </c:pt>
                <c:pt idx="6259">
                  <c:v>6</c:v>
                </c:pt>
                <c:pt idx="6260">
                  <c:v>3</c:v>
                </c:pt>
                <c:pt idx="6261">
                  <c:v>1</c:v>
                </c:pt>
                <c:pt idx="6262">
                  <c:v>4</c:v>
                </c:pt>
                <c:pt idx="6263">
                  <c:v>4</c:v>
                </c:pt>
                <c:pt idx="6264">
                  <c:v>3</c:v>
                </c:pt>
                <c:pt idx="6265">
                  <c:v>2</c:v>
                </c:pt>
                <c:pt idx="6266">
                  <c:v>3</c:v>
                </c:pt>
                <c:pt idx="6267">
                  <c:v>2</c:v>
                </c:pt>
                <c:pt idx="6268">
                  <c:v>3</c:v>
                </c:pt>
                <c:pt idx="6269">
                  <c:v>3</c:v>
                </c:pt>
                <c:pt idx="6270">
                  <c:v>0</c:v>
                </c:pt>
                <c:pt idx="6271">
                  <c:v>2</c:v>
                </c:pt>
                <c:pt idx="6272">
                  <c:v>0</c:v>
                </c:pt>
                <c:pt idx="6273">
                  <c:v>2</c:v>
                </c:pt>
                <c:pt idx="6274">
                  <c:v>3</c:v>
                </c:pt>
                <c:pt idx="6275">
                  <c:v>4</c:v>
                </c:pt>
                <c:pt idx="6276">
                  <c:v>2</c:v>
                </c:pt>
                <c:pt idx="6277">
                  <c:v>2</c:v>
                </c:pt>
                <c:pt idx="6278">
                  <c:v>5</c:v>
                </c:pt>
                <c:pt idx="6279">
                  <c:v>3</c:v>
                </c:pt>
                <c:pt idx="6280">
                  <c:v>7</c:v>
                </c:pt>
                <c:pt idx="6281">
                  <c:v>4</c:v>
                </c:pt>
                <c:pt idx="6282">
                  <c:v>2</c:v>
                </c:pt>
                <c:pt idx="6283">
                  <c:v>3</c:v>
                </c:pt>
                <c:pt idx="6284">
                  <c:v>2</c:v>
                </c:pt>
                <c:pt idx="6285">
                  <c:v>1</c:v>
                </c:pt>
                <c:pt idx="6286">
                  <c:v>4</c:v>
                </c:pt>
                <c:pt idx="6287">
                  <c:v>1</c:v>
                </c:pt>
                <c:pt idx="6288">
                  <c:v>2</c:v>
                </c:pt>
                <c:pt idx="6289">
                  <c:v>5</c:v>
                </c:pt>
                <c:pt idx="6290">
                  <c:v>4</c:v>
                </c:pt>
                <c:pt idx="6291">
                  <c:v>4</c:v>
                </c:pt>
                <c:pt idx="6292">
                  <c:v>1</c:v>
                </c:pt>
                <c:pt idx="6293">
                  <c:v>2</c:v>
                </c:pt>
                <c:pt idx="6294">
                  <c:v>2</c:v>
                </c:pt>
                <c:pt idx="6295">
                  <c:v>3</c:v>
                </c:pt>
                <c:pt idx="6296">
                  <c:v>5</c:v>
                </c:pt>
                <c:pt idx="6297">
                  <c:v>3</c:v>
                </c:pt>
                <c:pt idx="6298">
                  <c:v>3</c:v>
                </c:pt>
                <c:pt idx="6299">
                  <c:v>4</c:v>
                </c:pt>
                <c:pt idx="6300">
                  <c:v>1</c:v>
                </c:pt>
                <c:pt idx="6301">
                  <c:v>2</c:v>
                </c:pt>
                <c:pt idx="6302">
                  <c:v>2</c:v>
                </c:pt>
                <c:pt idx="6303">
                  <c:v>2</c:v>
                </c:pt>
                <c:pt idx="6304">
                  <c:v>1</c:v>
                </c:pt>
                <c:pt idx="6305">
                  <c:v>3</c:v>
                </c:pt>
                <c:pt idx="6306">
                  <c:v>2</c:v>
                </c:pt>
                <c:pt idx="6307">
                  <c:v>3</c:v>
                </c:pt>
                <c:pt idx="6308">
                  <c:v>3</c:v>
                </c:pt>
                <c:pt idx="6309">
                  <c:v>1</c:v>
                </c:pt>
                <c:pt idx="6310">
                  <c:v>3</c:v>
                </c:pt>
                <c:pt idx="6311">
                  <c:v>4</c:v>
                </c:pt>
                <c:pt idx="6312">
                  <c:v>0</c:v>
                </c:pt>
                <c:pt idx="6313">
                  <c:v>3</c:v>
                </c:pt>
                <c:pt idx="6314">
                  <c:v>4</c:v>
                </c:pt>
                <c:pt idx="6315">
                  <c:v>6</c:v>
                </c:pt>
                <c:pt idx="6316">
                  <c:v>3</c:v>
                </c:pt>
                <c:pt idx="6317">
                  <c:v>4</c:v>
                </c:pt>
                <c:pt idx="6318">
                  <c:v>4</c:v>
                </c:pt>
                <c:pt idx="6319">
                  <c:v>2</c:v>
                </c:pt>
                <c:pt idx="6320">
                  <c:v>1</c:v>
                </c:pt>
                <c:pt idx="6321">
                  <c:v>3</c:v>
                </c:pt>
                <c:pt idx="6322">
                  <c:v>1</c:v>
                </c:pt>
                <c:pt idx="6323">
                  <c:v>4</c:v>
                </c:pt>
                <c:pt idx="6324">
                  <c:v>4</c:v>
                </c:pt>
                <c:pt idx="6325">
                  <c:v>3</c:v>
                </c:pt>
                <c:pt idx="6326">
                  <c:v>6</c:v>
                </c:pt>
                <c:pt idx="6327">
                  <c:v>4</c:v>
                </c:pt>
                <c:pt idx="6328">
                  <c:v>2</c:v>
                </c:pt>
                <c:pt idx="6329">
                  <c:v>1</c:v>
                </c:pt>
                <c:pt idx="6330">
                  <c:v>4</c:v>
                </c:pt>
                <c:pt idx="6331">
                  <c:v>6</c:v>
                </c:pt>
                <c:pt idx="6332">
                  <c:v>4</c:v>
                </c:pt>
                <c:pt idx="6333">
                  <c:v>3</c:v>
                </c:pt>
                <c:pt idx="6334">
                  <c:v>2</c:v>
                </c:pt>
                <c:pt idx="6335">
                  <c:v>2</c:v>
                </c:pt>
                <c:pt idx="6336">
                  <c:v>2</c:v>
                </c:pt>
                <c:pt idx="6337">
                  <c:v>4</c:v>
                </c:pt>
                <c:pt idx="6338">
                  <c:v>4</c:v>
                </c:pt>
                <c:pt idx="6339">
                  <c:v>3</c:v>
                </c:pt>
                <c:pt idx="6340">
                  <c:v>3</c:v>
                </c:pt>
                <c:pt idx="6341">
                  <c:v>1</c:v>
                </c:pt>
                <c:pt idx="6342">
                  <c:v>1</c:v>
                </c:pt>
                <c:pt idx="6343">
                  <c:v>2</c:v>
                </c:pt>
                <c:pt idx="6344">
                  <c:v>3</c:v>
                </c:pt>
                <c:pt idx="6345">
                  <c:v>4</c:v>
                </c:pt>
                <c:pt idx="6346">
                  <c:v>2</c:v>
                </c:pt>
                <c:pt idx="6347">
                  <c:v>4</c:v>
                </c:pt>
                <c:pt idx="6348">
                  <c:v>4</c:v>
                </c:pt>
                <c:pt idx="6349">
                  <c:v>1</c:v>
                </c:pt>
                <c:pt idx="6350">
                  <c:v>4</c:v>
                </c:pt>
                <c:pt idx="6351">
                  <c:v>5</c:v>
                </c:pt>
                <c:pt idx="6352">
                  <c:v>2</c:v>
                </c:pt>
                <c:pt idx="6353">
                  <c:v>4</c:v>
                </c:pt>
                <c:pt idx="6354">
                  <c:v>2</c:v>
                </c:pt>
                <c:pt idx="6355">
                  <c:v>1</c:v>
                </c:pt>
                <c:pt idx="6356">
                  <c:v>2</c:v>
                </c:pt>
                <c:pt idx="6357">
                  <c:v>4</c:v>
                </c:pt>
                <c:pt idx="6358">
                  <c:v>5</c:v>
                </c:pt>
                <c:pt idx="6359">
                  <c:v>1</c:v>
                </c:pt>
                <c:pt idx="6360">
                  <c:v>2</c:v>
                </c:pt>
                <c:pt idx="6361">
                  <c:v>2</c:v>
                </c:pt>
                <c:pt idx="6362">
                  <c:v>1</c:v>
                </c:pt>
                <c:pt idx="6363">
                  <c:v>5</c:v>
                </c:pt>
                <c:pt idx="6364">
                  <c:v>1</c:v>
                </c:pt>
                <c:pt idx="6365">
                  <c:v>3</c:v>
                </c:pt>
                <c:pt idx="6366">
                  <c:v>5</c:v>
                </c:pt>
                <c:pt idx="6367">
                  <c:v>2</c:v>
                </c:pt>
                <c:pt idx="6368">
                  <c:v>3</c:v>
                </c:pt>
                <c:pt idx="6369">
                  <c:v>7</c:v>
                </c:pt>
                <c:pt idx="6370">
                  <c:v>3</c:v>
                </c:pt>
                <c:pt idx="6371">
                  <c:v>6</c:v>
                </c:pt>
                <c:pt idx="6372">
                  <c:v>3</c:v>
                </c:pt>
                <c:pt idx="6373">
                  <c:v>4</c:v>
                </c:pt>
                <c:pt idx="6374">
                  <c:v>1</c:v>
                </c:pt>
                <c:pt idx="6375">
                  <c:v>3</c:v>
                </c:pt>
                <c:pt idx="6376">
                  <c:v>3</c:v>
                </c:pt>
                <c:pt idx="6377">
                  <c:v>3</c:v>
                </c:pt>
                <c:pt idx="6378">
                  <c:v>2</c:v>
                </c:pt>
                <c:pt idx="6379">
                  <c:v>3</c:v>
                </c:pt>
                <c:pt idx="6380">
                  <c:v>4</c:v>
                </c:pt>
                <c:pt idx="6381">
                  <c:v>3</c:v>
                </c:pt>
                <c:pt idx="6382">
                  <c:v>0</c:v>
                </c:pt>
                <c:pt idx="6383">
                  <c:v>1</c:v>
                </c:pt>
                <c:pt idx="6384">
                  <c:v>6</c:v>
                </c:pt>
                <c:pt idx="6385">
                  <c:v>2</c:v>
                </c:pt>
                <c:pt idx="6386">
                  <c:v>1</c:v>
                </c:pt>
                <c:pt idx="6387">
                  <c:v>3</c:v>
                </c:pt>
                <c:pt idx="6388">
                  <c:v>4</c:v>
                </c:pt>
                <c:pt idx="6389">
                  <c:v>1</c:v>
                </c:pt>
                <c:pt idx="6390">
                  <c:v>6</c:v>
                </c:pt>
                <c:pt idx="6391">
                  <c:v>3</c:v>
                </c:pt>
                <c:pt idx="6392">
                  <c:v>3</c:v>
                </c:pt>
                <c:pt idx="6393">
                  <c:v>4</c:v>
                </c:pt>
                <c:pt idx="6394">
                  <c:v>1</c:v>
                </c:pt>
                <c:pt idx="6395">
                  <c:v>1</c:v>
                </c:pt>
                <c:pt idx="6396">
                  <c:v>4</c:v>
                </c:pt>
                <c:pt idx="6397">
                  <c:v>5</c:v>
                </c:pt>
                <c:pt idx="6398">
                  <c:v>3</c:v>
                </c:pt>
                <c:pt idx="6399">
                  <c:v>1</c:v>
                </c:pt>
                <c:pt idx="6400">
                  <c:v>3</c:v>
                </c:pt>
                <c:pt idx="6401">
                  <c:v>1</c:v>
                </c:pt>
                <c:pt idx="6402">
                  <c:v>2</c:v>
                </c:pt>
                <c:pt idx="6403">
                  <c:v>5</c:v>
                </c:pt>
                <c:pt idx="6404">
                  <c:v>2</c:v>
                </c:pt>
                <c:pt idx="6405">
                  <c:v>4</c:v>
                </c:pt>
                <c:pt idx="6406">
                  <c:v>3</c:v>
                </c:pt>
                <c:pt idx="6407">
                  <c:v>1</c:v>
                </c:pt>
                <c:pt idx="6408">
                  <c:v>1</c:v>
                </c:pt>
                <c:pt idx="6409">
                  <c:v>4</c:v>
                </c:pt>
                <c:pt idx="6410">
                  <c:v>5</c:v>
                </c:pt>
                <c:pt idx="6411">
                  <c:v>3</c:v>
                </c:pt>
                <c:pt idx="6412">
                  <c:v>3</c:v>
                </c:pt>
                <c:pt idx="6413">
                  <c:v>3</c:v>
                </c:pt>
                <c:pt idx="6414">
                  <c:v>2</c:v>
                </c:pt>
                <c:pt idx="6415">
                  <c:v>1</c:v>
                </c:pt>
                <c:pt idx="6416">
                  <c:v>3</c:v>
                </c:pt>
                <c:pt idx="6417">
                  <c:v>2</c:v>
                </c:pt>
                <c:pt idx="6418">
                  <c:v>1</c:v>
                </c:pt>
                <c:pt idx="6419">
                  <c:v>0</c:v>
                </c:pt>
                <c:pt idx="6420">
                  <c:v>2</c:v>
                </c:pt>
                <c:pt idx="6421">
                  <c:v>7</c:v>
                </c:pt>
                <c:pt idx="6422">
                  <c:v>2</c:v>
                </c:pt>
                <c:pt idx="6423">
                  <c:v>3</c:v>
                </c:pt>
                <c:pt idx="6424">
                  <c:v>0</c:v>
                </c:pt>
                <c:pt idx="6425">
                  <c:v>2</c:v>
                </c:pt>
                <c:pt idx="6426">
                  <c:v>3</c:v>
                </c:pt>
                <c:pt idx="6427">
                  <c:v>4</c:v>
                </c:pt>
                <c:pt idx="6428">
                  <c:v>3</c:v>
                </c:pt>
                <c:pt idx="6429">
                  <c:v>5</c:v>
                </c:pt>
                <c:pt idx="6430">
                  <c:v>6</c:v>
                </c:pt>
                <c:pt idx="6431">
                  <c:v>7</c:v>
                </c:pt>
                <c:pt idx="6432">
                  <c:v>4</c:v>
                </c:pt>
                <c:pt idx="6433">
                  <c:v>3</c:v>
                </c:pt>
                <c:pt idx="6434">
                  <c:v>6</c:v>
                </c:pt>
                <c:pt idx="6435">
                  <c:v>4</c:v>
                </c:pt>
                <c:pt idx="6436">
                  <c:v>4</c:v>
                </c:pt>
                <c:pt idx="6437">
                  <c:v>2</c:v>
                </c:pt>
                <c:pt idx="6438">
                  <c:v>0</c:v>
                </c:pt>
                <c:pt idx="6439">
                  <c:v>3</c:v>
                </c:pt>
                <c:pt idx="6440">
                  <c:v>4</c:v>
                </c:pt>
                <c:pt idx="6441">
                  <c:v>5</c:v>
                </c:pt>
                <c:pt idx="6442">
                  <c:v>3</c:v>
                </c:pt>
                <c:pt idx="6443">
                  <c:v>2</c:v>
                </c:pt>
                <c:pt idx="6444">
                  <c:v>4</c:v>
                </c:pt>
                <c:pt idx="6445">
                  <c:v>3</c:v>
                </c:pt>
                <c:pt idx="6446">
                  <c:v>6</c:v>
                </c:pt>
                <c:pt idx="6447">
                  <c:v>0</c:v>
                </c:pt>
                <c:pt idx="6448">
                  <c:v>1</c:v>
                </c:pt>
                <c:pt idx="6449">
                  <c:v>0</c:v>
                </c:pt>
                <c:pt idx="6450">
                  <c:v>1</c:v>
                </c:pt>
                <c:pt idx="6451">
                  <c:v>5</c:v>
                </c:pt>
                <c:pt idx="6452">
                  <c:v>5</c:v>
                </c:pt>
                <c:pt idx="6453">
                  <c:v>1</c:v>
                </c:pt>
                <c:pt idx="6454">
                  <c:v>1</c:v>
                </c:pt>
                <c:pt idx="6455">
                  <c:v>3</c:v>
                </c:pt>
                <c:pt idx="6456">
                  <c:v>2</c:v>
                </c:pt>
                <c:pt idx="6457">
                  <c:v>0</c:v>
                </c:pt>
                <c:pt idx="6458">
                  <c:v>6</c:v>
                </c:pt>
                <c:pt idx="6459">
                  <c:v>2</c:v>
                </c:pt>
                <c:pt idx="6460">
                  <c:v>0</c:v>
                </c:pt>
                <c:pt idx="6461">
                  <c:v>1</c:v>
                </c:pt>
                <c:pt idx="6462">
                  <c:v>3</c:v>
                </c:pt>
                <c:pt idx="6463">
                  <c:v>3</c:v>
                </c:pt>
                <c:pt idx="6464">
                  <c:v>3</c:v>
                </c:pt>
                <c:pt idx="6465">
                  <c:v>3</c:v>
                </c:pt>
                <c:pt idx="6466">
                  <c:v>2</c:v>
                </c:pt>
                <c:pt idx="6467">
                  <c:v>6</c:v>
                </c:pt>
                <c:pt idx="6468">
                  <c:v>1</c:v>
                </c:pt>
                <c:pt idx="6469">
                  <c:v>3</c:v>
                </c:pt>
                <c:pt idx="6470">
                  <c:v>1</c:v>
                </c:pt>
                <c:pt idx="6471">
                  <c:v>3</c:v>
                </c:pt>
                <c:pt idx="6472">
                  <c:v>2</c:v>
                </c:pt>
                <c:pt idx="6473">
                  <c:v>1</c:v>
                </c:pt>
                <c:pt idx="6474">
                  <c:v>2</c:v>
                </c:pt>
                <c:pt idx="6475">
                  <c:v>0</c:v>
                </c:pt>
                <c:pt idx="6476">
                  <c:v>1</c:v>
                </c:pt>
                <c:pt idx="6477">
                  <c:v>3</c:v>
                </c:pt>
                <c:pt idx="6478">
                  <c:v>3</c:v>
                </c:pt>
                <c:pt idx="6479">
                  <c:v>2</c:v>
                </c:pt>
                <c:pt idx="6480">
                  <c:v>4</c:v>
                </c:pt>
                <c:pt idx="6481">
                  <c:v>5</c:v>
                </c:pt>
                <c:pt idx="6482">
                  <c:v>2</c:v>
                </c:pt>
                <c:pt idx="6483">
                  <c:v>0</c:v>
                </c:pt>
                <c:pt idx="6484">
                  <c:v>3</c:v>
                </c:pt>
                <c:pt idx="6485">
                  <c:v>4</c:v>
                </c:pt>
                <c:pt idx="6486">
                  <c:v>6</c:v>
                </c:pt>
                <c:pt idx="6487">
                  <c:v>2</c:v>
                </c:pt>
                <c:pt idx="6488">
                  <c:v>1</c:v>
                </c:pt>
                <c:pt idx="6489">
                  <c:v>3</c:v>
                </c:pt>
                <c:pt idx="6490">
                  <c:v>4</c:v>
                </c:pt>
                <c:pt idx="6491">
                  <c:v>2</c:v>
                </c:pt>
                <c:pt idx="6492">
                  <c:v>5</c:v>
                </c:pt>
                <c:pt idx="6493">
                  <c:v>1</c:v>
                </c:pt>
                <c:pt idx="6494">
                  <c:v>8</c:v>
                </c:pt>
                <c:pt idx="6495">
                  <c:v>2</c:v>
                </c:pt>
                <c:pt idx="6496">
                  <c:v>2</c:v>
                </c:pt>
                <c:pt idx="6497">
                  <c:v>3</c:v>
                </c:pt>
                <c:pt idx="6498">
                  <c:v>2</c:v>
                </c:pt>
                <c:pt idx="6499">
                  <c:v>6</c:v>
                </c:pt>
                <c:pt idx="6500">
                  <c:v>3</c:v>
                </c:pt>
                <c:pt idx="6501">
                  <c:v>0</c:v>
                </c:pt>
                <c:pt idx="6502">
                  <c:v>4</c:v>
                </c:pt>
                <c:pt idx="6503">
                  <c:v>0</c:v>
                </c:pt>
                <c:pt idx="6504">
                  <c:v>4</c:v>
                </c:pt>
                <c:pt idx="6505">
                  <c:v>4</c:v>
                </c:pt>
                <c:pt idx="6506">
                  <c:v>3</c:v>
                </c:pt>
                <c:pt idx="6507">
                  <c:v>3</c:v>
                </c:pt>
                <c:pt idx="6508">
                  <c:v>2</c:v>
                </c:pt>
                <c:pt idx="6509">
                  <c:v>1</c:v>
                </c:pt>
                <c:pt idx="6510">
                  <c:v>4</c:v>
                </c:pt>
                <c:pt idx="6511">
                  <c:v>2</c:v>
                </c:pt>
                <c:pt idx="6512">
                  <c:v>3</c:v>
                </c:pt>
                <c:pt idx="6513">
                  <c:v>4</c:v>
                </c:pt>
                <c:pt idx="6514">
                  <c:v>3</c:v>
                </c:pt>
                <c:pt idx="6515">
                  <c:v>1</c:v>
                </c:pt>
                <c:pt idx="6516">
                  <c:v>1</c:v>
                </c:pt>
                <c:pt idx="6517">
                  <c:v>2</c:v>
                </c:pt>
                <c:pt idx="6518">
                  <c:v>4</c:v>
                </c:pt>
                <c:pt idx="6519">
                  <c:v>1</c:v>
                </c:pt>
                <c:pt idx="6520">
                  <c:v>2</c:v>
                </c:pt>
                <c:pt idx="6521">
                  <c:v>2</c:v>
                </c:pt>
                <c:pt idx="6522">
                  <c:v>4</c:v>
                </c:pt>
                <c:pt idx="6523">
                  <c:v>4</c:v>
                </c:pt>
                <c:pt idx="6524">
                  <c:v>2</c:v>
                </c:pt>
                <c:pt idx="6525">
                  <c:v>3</c:v>
                </c:pt>
                <c:pt idx="6526">
                  <c:v>1</c:v>
                </c:pt>
                <c:pt idx="6527">
                  <c:v>2</c:v>
                </c:pt>
                <c:pt idx="6528">
                  <c:v>4</c:v>
                </c:pt>
                <c:pt idx="6529">
                  <c:v>2</c:v>
                </c:pt>
                <c:pt idx="6530">
                  <c:v>4</c:v>
                </c:pt>
                <c:pt idx="6531">
                  <c:v>3</c:v>
                </c:pt>
                <c:pt idx="6532">
                  <c:v>3</c:v>
                </c:pt>
                <c:pt idx="6533">
                  <c:v>2</c:v>
                </c:pt>
                <c:pt idx="6534">
                  <c:v>2</c:v>
                </c:pt>
                <c:pt idx="6535">
                  <c:v>3</c:v>
                </c:pt>
                <c:pt idx="6536">
                  <c:v>7</c:v>
                </c:pt>
                <c:pt idx="6537">
                  <c:v>2</c:v>
                </c:pt>
                <c:pt idx="6538">
                  <c:v>3</c:v>
                </c:pt>
                <c:pt idx="6539">
                  <c:v>3</c:v>
                </c:pt>
                <c:pt idx="6540">
                  <c:v>4</c:v>
                </c:pt>
                <c:pt idx="6541">
                  <c:v>3</c:v>
                </c:pt>
                <c:pt idx="6542">
                  <c:v>3</c:v>
                </c:pt>
                <c:pt idx="6543">
                  <c:v>0</c:v>
                </c:pt>
                <c:pt idx="6544">
                  <c:v>2</c:v>
                </c:pt>
                <c:pt idx="6545">
                  <c:v>2</c:v>
                </c:pt>
                <c:pt idx="6546">
                  <c:v>4</c:v>
                </c:pt>
                <c:pt idx="6547">
                  <c:v>6</c:v>
                </c:pt>
                <c:pt idx="6548">
                  <c:v>4</c:v>
                </c:pt>
                <c:pt idx="6549">
                  <c:v>0</c:v>
                </c:pt>
                <c:pt idx="6550">
                  <c:v>0</c:v>
                </c:pt>
                <c:pt idx="6551">
                  <c:v>3</c:v>
                </c:pt>
                <c:pt idx="6552">
                  <c:v>2</c:v>
                </c:pt>
                <c:pt idx="6553">
                  <c:v>3</c:v>
                </c:pt>
                <c:pt idx="6554">
                  <c:v>4</c:v>
                </c:pt>
                <c:pt idx="6555">
                  <c:v>2</c:v>
                </c:pt>
                <c:pt idx="6556">
                  <c:v>3</c:v>
                </c:pt>
                <c:pt idx="6557">
                  <c:v>1</c:v>
                </c:pt>
                <c:pt idx="6558">
                  <c:v>2</c:v>
                </c:pt>
                <c:pt idx="6559">
                  <c:v>4</c:v>
                </c:pt>
                <c:pt idx="6560">
                  <c:v>6</c:v>
                </c:pt>
                <c:pt idx="6561">
                  <c:v>3</c:v>
                </c:pt>
                <c:pt idx="6562">
                  <c:v>4</c:v>
                </c:pt>
                <c:pt idx="6563">
                  <c:v>3</c:v>
                </c:pt>
                <c:pt idx="6564">
                  <c:v>2</c:v>
                </c:pt>
                <c:pt idx="6565">
                  <c:v>1</c:v>
                </c:pt>
                <c:pt idx="6566">
                  <c:v>5</c:v>
                </c:pt>
                <c:pt idx="6567">
                  <c:v>3</c:v>
                </c:pt>
                <c:pt idx="6568">
                  <c:v>6</c:v>
                </c:pt>
                <c:pt idx="6569">
                  <c:v>4</c:v>
                </c:pt>
                <c:pt idx="6570">
                  <c:v>3</c:v>
                </c:pt>
                <c:pt idx="6571">
                  <c:v>2</c:v>
                </c:pt>
                <c:pt idx="6572">
                  <c:v>0</c:v>
                </c:pt>
                <c:pt idx="6573">
                  <c:v>3</c:v>
                </c:pt>
                <c:pt idx="6574">
                  <c:v>4</c:v>
                </c:pt>
                <c:pt idx="6575">
                  <c:v>6</c:v>
                </c:pt>
                <c:pt idx="6576">
                  <c:v>3</c:v>
                </c:pt>
                <c:pt idx="6577">
                  <c:v>4</c:v>
                </c:pt>
                <c:pt idx="6578">
                  <c:v>2</c:v>
                </c:pt>
                <c:pt idx="6579">
                  <c:v>1</c:v>
                </c:pt>
                <c:pt idx="6580">
                  <c:v>3</c:v>
                </c:pt>
                <c:pt idx="6581">
                  <c:v>8</c:v>
                </c:pt>
                <c:pt idx="6582">
                  <c:v>5</c:v>
                </c:pt>
                <c:pt idx="6583">
                  <c:v>2</c:v>
                </c:pt>
                <c:pt idx="6584">
                  <c:v>2</c:v>
                </c:pt>
                <c:pt idx="6585">
                  <c:v>2</c:v>
                </c:pt>
                <c:pt idx="6586">
                  <c:v>1</c:v>
                </c:pt>
                <c:pt idx="6587">
                  <c:v>1</c:v>
                </c:pt>
                <c:pt idx="6588">
                  <c:v>2</c:v>
                </c:pt>
                <c:pt idx="6589">
                  <c:v>2</c:v>
                </c:pt>
                <c:pt idx="6590">
                  <c:v>3</c:v>
                </c:pt>
                <c:pt idx="6591">
                  <c:v>2</c:v>
                </c:pt>
                <c:pt idx="6592">
                  <c:v>2</c:v>
                </c:pt>
                <c:pt idx="6593">
                  <c:v>1</c:v>
                </c:pt>
                <c:pt idx="6594">
                  <c:v>3</c:v>
                </c:pt>
                <c:pt idx="6595">
                  <c:v>1</c:v>
                </c:pt>
                <c:pt idx="6596">
                  <c:v>3</c:v>
                </c:pt>
                <c:pt idx="6597">
                  <c:v>2</c:v>
                </c:pt>
                <c:pt idx="6598">
                  <c:v>1</c:v>
                </c:pt>
                <c:pt idx="6599">
                  <c:v>4</c:v>
                </c:pt>
                <c:pt idx="6600">
                  <c:v>4</c:v>
                </c:pt>
                <c:pt idx="6601">
                  <c:v>3</c:v>
                </c:pt>
                <c:pt idx="6602">
                  <c:v>1</c:v>
                </c:pt>
                <c:pt idx="6603">
                  <c:v>3</c:v>
                </c:pt>
                <c:pt idx="6604">
                  <c:v>2</c:v>
                </c:pt>
                <c:pt idx="6605">
                  <c:v>1</c:v>
                </c:pt>
                <c:pt idx="6606">
                  <c:v>3</c:v>
                </c:pt>
                <c:pt idx="6607">
                  <c:v>4</c:v>
                </c:pt>
                <c:pt idx="6608">
                  <c:v>1</c:v>
                </c:pt>
                <c:pt idx="6609">
                  <c:v>2</c:v>
                </c:pt>
                <c:pt idx="6610">
                  <c:v>3</c:v>
                </c:pt>
                <c:pt idx="6611">
                  <c:v>3</c:v>
                </c:pt>
                <c:pt idx="6612">
                  <c:v>2</c:v>
                </c:pt>
                <c:pt idx="6613">
                  <c:v>4</c:v>
                </c:pt>
                <c:pt idx="6614">
                  <c:v>1</c:v>
                </c:pt>
                <c:pt idx="6615">
                  <c:v>3</c:v>
                </c:pt>
                <c:pt idx="6616">
                  <c:v>4</c:v>
                </c:pt>
                <c:pt idx="6617">
                  <c:v>1</c:v>
                </c:pt>
                <c:pt idx="6618">
                  <c:v>1</c:v>
                </c:pt>
                <c:pt idx="6619">
                  <c:v>3</c:v>
                </c:pt>
                <c:pt idx="6620">
                  <c:v>2</c:v>
                </c:pt>
                <c:pt idx="6621">
                  <c:v>2</c:v>
                </c:pt>
                <c:pt idx="6622">
                  <c:v>4</c:v>
                </c:pt>
                <c:pt idx="6623">
                  <c:v>2</c:v>
                </c:pt>
                <c:pt idx="6624">
                  <c:v>3</c:v>
                </c:pt>
                <c:pt idx="6625">
                  <c:v>3</c:v>
                </c:pt>
                <c:pt idx="6626">
                  <c:v>6</c:v>
                </c:pt>
                <c:pt idx="6627">
                  <c:v>1</c:v>
                </c:pt>
                <c:pt idx="6628">
                  <c:v>3</c:v>
                </c:pt>
                <c:pt idx="6629">
                  <c:v>0</c:v>
                </c:pt>
                <c:pt idx="6630">
                  <c:v>5</c:v>
                </c:pt>
                <c:pt idx="6631">
                  <c:v>5</c:v>
                </c:pt>
                <c:pt idx="6632">
                  <c:v>1</c:v>
                </c:pt>
                <c:pt idx="6633">
                  <c:v>8</c:v>
                </c:pt>
                <c:pt idx="6634">
                  <c:v>3</c:v>
                </c:pt>
                <c:pt idx="6635">
                  <c:v>0</c:v>
                </c:pt>
                <c:pt idx="6636">
                  <c:v>2</c:v>
                </c:pt>
                <c:pt idx="6637">
                  <c:v>3</c:v>
                </c:pt>
                <c:pt idx="6638">
                  <c:v>1</c:v>
                </c:pt>
                <c:pt idx="6639">
                  <c:v>2</c:v>
                </c:pt>
                <c:pt idx="6640">
                  <c:v>0</c:v>
                </c:pt>
                <c:pt idx="6641">
                  <c:v>2</c:v>
                </c:pt>
                <c:pt idx="6642">
                  <c:v>4</c:v>
                </c:pt>
                <c:pt idx="6643">
                  <c:v>5</c:v>
                </c:pt>
                <c:pt idx="6644">
                  <c:v>1</c:v>
                </c:pt>
                <c:pt idx="6645">
                  <c:v>5</c:v>
                </c:pt>
                <c:pt idx="6646">
                  <c:v>7</c:v>
                </c:pt>
                <c:pt idx="6647">
                  <c:v>3</c:v>
                </c:pt>
                <c:pt idx="6648">
                  <c:v>2</c:v>
                </c:pt>
                <c:pt idx="6649">
                  <c:v>1</c:v>
                </c:pt>
                <c:pt idx="6650">
                  <c:v>2</c:v>
                </c:pt>
                <c:pt idx="6651">
                  <c:v>2</c:v>
                </c:pt>
                <c:pt idx="6652">
                  <c:v>1</c:v>
                </c:pt>
                <c:pt idx="6653">
                  <c:v>2</c:v>
                </c:pt>
                <c:pt idx="6654">
                  <c:v>2</c:v>
                </c:pt>
                <c:pt idx="6655">
                  <c:v>2</c:v>
                </c:pt>
                <c:pt idx="6656">
                  <c:v>4</c:v>
                </c:pt>
                <c:pt idx="6657">
                  <c:v>6</c:v>
                </c:pt>
                <c:pt idx="6658">
                  <c:v>7</c:v>
                </c:pt>
                <c:pt idx="6659">
                  <c:v>3</c:v>
                </c:pt>
                <c:pt idx="6660">
                  <c:v>3</c:v>
                </c:pt>
                <c:pt idx="6661">
                  <c:v>3</c:v>
                </c:pt>
                <c:pt idx="6662">
                  <c:v>4</c:v>
                </c:pt>
                <c:pt idx="6663">
                  <c:v>2</c:v>
                </c:pt>
                <c:pt idx="6664">
                  <c:v>1</c:v>
                </c:pt>
                <c:pt idx="6665">
                  <c:v>1</c:v>
                </c:pt>
                <c:pt idx="6666">
                  <c:v>2</c:v>
                </c:pt>
                <c:pt idx="6667">
                  <c:v>6</c:v>
                </c:pt>
                <c:pt idx="6668">
                  <c:v>4</c:v>
                </c:pt>
                <c:pt idx="6669">
                  <c:v>1</c:v>
                </c:pt>
                <c:pt idx="6670">
                  <c:v>4</c:v>
                </c:pt>
                <c:pt idx="6671">
                  <c:v>2</c:v>
                </c:pt>
                <c:pt idx="6672">
                  <c:v>1</c:v>
                </c:pt>
                <c:pt idx="6673">
                  <c:v>0</c:v>
                </c:pt>
                <c:pt idx="6674">
                  <c:v>3</c:v>
                </c:pt>
                <c:pt idx="6675">
                  <c:v>4</c:v>
                </c:pt>
                <c:pt idx="6676">
                  <c:v>3</c:v>
                </c:pt>
                <c:pt idx="6677">
                  <c:v>3</c:v>
                </c:pt>
                <c:pt idx="6678">
                  <c:v>2</c:v>
                </c:pt>
                <c:pt idx="6679">
                  <c:v>5</c:v>
                </c:pt>
                <c:pt idx="6680">
                  <c:v>1</c:v>
                </c:pt>
                <c:pt idx="6681">
                  <c:v>2</c:v>
                </c:pt>
                <c:pt idx="6682">
                  <c:v>3</c:v>
                </c:pt>
                <c:pt idx="6683">
                  <c:v>4</c:v>
                </c:pt>
                <c:pt idx="6684">
                  <c:v>2</c:v>
                </c:pt>
                <c:pt idx="6685">
                  <c:v>5</c:v>
                </c:pt>
                <c:pt idx="6686">
                  <c:v>7</c:v>
                </c:pt>
                <c:pt idx="6687">
                  <c:v>5</c:v>
                </c:pt>
                <c:pt idx="6688">
                  <c:v>2</c:v>
                </c:pt>
                <c:pt idx="6689">
                  <c:v>1</c:v>
                </c:pt>
                <c:pt idx="6690">
                  <c:v>2</c:v>
                </c:pt>
                <c:pt idx="6691">
                  <c:v>2</c:v>
                </c:pt>
                <c:pt idx="6692">
                  <c:v>2</c:v>
                </c:pt>
                <c:pt idx="6693">
                  <c:v>0</c:v>
                </c:pt>
                <c:pt idx="6694">
                  <c:v>5</c:v>
                </c:pt>
                <c:pt idx="6695">
                  <c:v>1</c:v>
                </c:pt>
                <c:pt idx="6696">
                  <c:v>2</c:v>
                </c:pt>
                <c:pt idx="6697">
                  <c:v>2</c:v>
                </c:pt>
                <c:pt idx="6698">
                  <c:v>2</c:v>
                </c:pt>
                <c:pt idx="6699">
                  <c:v>5</c:v>
                </c:pt>
                <c:pt idx="6700">
                  <c:v>1</c:v>
                </c:pt>
                <c:pt idx="6701">
                  <c:v>3</c:v>
                </c:pt>
                <c:pt idx="6702">
                  <c:v>4</c:v>
                </c:pt>
                <c:pt idx="6703">
                  <c:v>1</c:v>
                </c:pt>
                <c:pt idx="6704">
                  <c:v>3</c:v>
                </c:pt>
                <c:pt idx="6705">
                  <c:v>0</c:v>
                </c:pt>
                <c:pt idx="6706">
                  <c:v>2</c:v>
                </c:pt>
                <c:pt idx="6707">
                  <c:v>5</c:v>
                </c:pt>
                <c:pt idx="6708">
                  <c:v>2</c:v>
                </c:pt>
                <c:pt idx="6709">
                  <c:v>2</c:v>
                </c:pt>
                <c:pt idx="6710">
                  <c:v>3</c:v>
                </c:pt>
                <c:pt idx="6711">
                  <c:v>6</c:v>
                </c:pt>
                <c:pt idx="6712">
                  <c:v>0</c:v>
                </c:pt>
                <c:pt idx="6713">
                  <c:v>2</c:v>
                </c:pt>
                <c:pt idx="6714">
                  <c:v>3</c:v>
                </c:pt>
                <c:pt idx="6715">
                  <c:v>3</c:v>
                </c:pt>
                <c:pt idx="6716">
                  <c:v>0</c:v>
                </c:pt>
                <c:pt idx="6717">
                  <c:v>3</c:v>
                </c:pt>
                <c:pt idx="6718">
                  <c:v>1</c:v>
                </c:pt>
                <c:pt idx="6719">
                  <c:v>2</c:v>
                </c:pt>
                <c:pt idx="6720">
                  <c:v>2</c:v>
                </c:pt>
                <c:pt idx="6721">
                  <c:v>3</c:v>
                </c:pt>
                <c:pt idx="6722">
                  <c:v>0</c:v>
                </c:pt>
                <c:pt idx="6723">
                  <c:v>1</c:v>
                </c:pt>
                <c:pt idx="6724">
                  <c:v>6</c:v>
                </c:pt>
                <c:pt idx="6725">
                  <c:v>5</c:v>
                </c:pt>
                <c:pt idx="6726">
                  <c:v>6</c:v>
                </c:pt>
                <c:pt idx="6727">
                  <c:v>8</c:v>
                </c:pt>
                <c:pt idx="6728">
                  <c:v>1</c:v>
                </c:pt>
                <c:pt idx="6729">
                  <c:v>5</c:v>
                </c:pt>
                <c:pt idx="6730">
                  <c:v>2</c:v>
                </c:pt>
                <c:pt idx="6731">
                  <c:v>3</c:v>
                </c:pt>
                <c:pt idx="6732">
                  <c:v>2</c:v>
                </c:pt>
                <c:pt idx="6733">
                  <c:v>4</c:v>
                </c:pt>
                <c:pt idx="6734">
                  <c:v>1</c:v>
                </c:pt>
                <c:pt idx="6735">
                  <c:v>1</c:v>
                </c:pt>
                <c:pt idx="6736">
                  <c:v>1</c:v>
                </c:pt>
                <c:pt idx="6737">
                  <c:v>4</c:v>
                </c:pt>
                <c:pt idx="6738">
                  <c:v>0</c:v>
                </c:pt>
                <c:pt idx="6739">
                  <c:v>2</c:v>
                </c:pt>
                <c:pt idx="6740">
                  <c:v>2</c:v>
                </c:pt>
                <c:pt idx="6741">
                  <c:v>3</c:v>
                </c:pt>
                <c:pt idx="6742">
                  <c:v>3</c:v>
                </c:pt>
                <c:pt idx="6743">
                  <c:v>4</c:v>
                </c:pt>
                <c:pt idx="6744">
                  <c:v>3</c:v>
                </c:pt>
                <c:pt idx="6745">
                  <c:v>3</c:v>
                </c:pt>
                <c:pt idx="6746">
                  <c:v>1</c:v>
                </c:pt>
                <c:pt idx="6747">
                  <c:v>3</c:v>
                </c:pt>
                <c:pt idx="6748">
                  <c:v>4</c:v>
                </c:pt>
                <c:pt idx="6749">
                  <c:v>0</c:v>
                </c:pt>
                <c:pt idx="6750">
                  <c:v>3</c:v>
                </c:pt>
                <c:pt idx="6751">
                  <c:v>0</c:v>
                </c:pt>
                <c:pt idx="6752">
                  <c:v>1</c:v>
                </c:pt>
                <c:pt idx="6753">
                  <c:v>4</c:v>
                </c:pt>
                <c:pt idx="6754">
                  <c:v>3</c:v>
                </c:pt>
                <c:pt idx="6755">
                  <c:v>5</c:v>
                </c:pt>
                <c:pt idx="6756">
                  <c:v>3</c:v>
                </c:pt>
                <c:pt idx="6757">
                  <c:v>4</c:v>
                </c:pt>
                <c:pt idx="6758">
                  <c:v>2</c:v>
                </c:pt>
                <c:pt idx="6759">
                  <c:v>3</c:v>
                </c:pt>
                <c:pt idx="6760">
                  <c:v>1</c:v>
                </c:pt>
                <c:pt idx="6761">
                  <c:v>3</c:v>
                </c:pt>
                <c:pt idx="6762">
                  <c:v>3</c:v>
                </c:pt>
                <c:pt idx="6763">
                  <c:v>2</c:v>
                </c:pt>
                <c:pt idx="6764">
                  <c:v>2</c:v>
                </c:pt>
                <c:pt idx="6765">
                  <c:v>2</c:v>
                </c:pt>
                <c:pt idx="6766">
                  <c:v>3</c:v>
                </c:pt>
                <c:pt idx="6767">
                  <c:v>5</c:v>
                </c:pt>
                <c:pt idx="6768">
                  <c:v>0</c:v>
                </c:pt>
                <c:pt idx="6769">
                  <c:v>2</c:v>
                </c:pt>
                <c:pt idx="6770">
                  <c:v>3</c:v>
                </c:pt>
                <c:pt idx="6771">
                  <c:v>4</c:v>
                </c:pt>
                <c:pt idx="6772">
                  <c:v>1</c:v>
                </c:pt>
                <c:pt idx="6773">
                  <c:v>2</c:v>
                </c:pt>
                <c:pt idx="6774">
                  <c:v>4</c:v>
                </c:pt>
                <c:pt idx="6775">
                  <c:v>2</c:v>
                </c:pt>
                <c:pt idx="6776">
                  <c:v>2</c:v>
                </c:pt>
                <c:pt idx="6777">
                  <c:v>3</c:v>
                </c:pt>
                <c:pt idx="6778">
                  <c:v>5</c:v>
                </c:pt>
                <c:pt idx="6779">
                  <c:v>1</c:v>
                </c:pt>
                <c:pt idx="6780">
                  <c:v>1</c:v>
                </c:pt>
                <c:pt idx="6781">
                  <c:v>5</c:v>
                </c:pt>
                <c:pt idx="6782">
                  <c:v>2</c:v>
                </c:pt>
                <c:pt idx="6783">
                  <c:v>1</c:v>
                </c:pt>
                <c:pt idx="6784">
                  <c:v>2</c:v>
                </c:pt>
                <c:pt idx="6785">
                  <c:v>4</c:v>
                </c:pt>
                <c:pt idx="6786">
                  <c:v>3</c:v>
                </c:pt>
                <c:pt idx="6787">
                  <c:v>5</c:v>
                </c:pt>
                <c:pt idx="6788">
                  <c:v>1</c:v>
                </c:pt>
                <c:pt idx="6789">
                  <c:v>0</c:v>
                </c:pt>
                <c:pt idx="6790">
                  <c:v>3</c:v>
                </c:pt>
                <c:pt idx="6791">
                  <c:v>3</c:v>
                </c:pt>
                <c:pt idx="6792">
                  <c:v>0</c:v>
                </c:pt>
                <c:pt idx="6793">
                  <c:v>6</c:v>
                </c:pt>
                <c:pt idx="6794">
                  <c:v>4</c:v>
                </c:pt>
                <c:pt idx="6795">
                  <c:v>2</c:v>
                </c:pt>
                <c:pt idx="6796">
                  <c:v>3</c:v>
                </c:pt>
                <c:pt idx="6797">
                  <c:v>2</c:v>
                </c:pt>
                <c:pt idx="6798">
                  <c:v>3</c:v>
                </c:pt>
                <c:pt idx="6799">
                  <c:v>3</c:v>
                </c:pt>
                <c:pt idx="6800">
                  <c:v>6</c:v>
                </c:pt>
                <c:pt idx="6801">
                  <c:v>3</c:v>
                </c:pt>
                <c:pt idx="6802">
                  <c:v>1</c:v>
                </c:pt>
                <c:pt idx="6803">
                  <c:v>2</c:v>
                </c:pt>
                <c:pt idx="6804">
                  <c:v>3</c:v>
                </c:pt>
                <c:pt idx="6805">
                  <c:v>3</c:v>
                </c:pt>
                <c:pt idx="6806">
                  <c:v>0</c:v>
                </c:pt>
                <c:pt idx="6807">
                  <c:v>1</c:v>
                </c:pt>
                <c:pt idx="6808">
                  <c:v>1</c:v>
                </c:pt>
                <c:pt idx="6809">
                  <c:v>3</c:v>
                </c:pt>
                <c:pt idx="6810">
                  <c:v>3</c:v>
                </c:pt>
                <c:pt idx="6811">
                  <c:v>3</c:v>
                </c:pt>
                <c:pt idx="6812">
                  <c:v>6</c:v>
                </c:pt>
                <c:pt idx="6813">
                  <c:v>2</c:v>
                </c:pt>
                <c:pt idx="6814">
                  <c:v>2</c:v>
                </c:pt>
                <c:pt idx="6815">
                  <c:v>2</c:v>
                </c:pt>
                <c:pt idx="6816">
                  <c:v>3</c:v>
                </c:pt>
                <c:pt idx="6817">
                  <c:v>3</c:v>
                </c:pt>
                <c:pt idx="6818">
                  <c:v>2</c:v>
                </c:pt>
                <c:pt idx="6819">
                  <c:v>1</c:v>
                </c:pt>
                <c:pt idx="6820">
                  <c:v>2</c:v>
                </c:pt>
                <c:pt idx="6821">
                  <c:v>1</c:v>
                </c:pt>
                <c:pt idx="6822">
                  <c:v>3</c:v>
                </c:pt>
                <c:pt idx="6823">
                  <c:v>3</c:v>
                </c:pt>
                <c:pt idx="6824">
                  <c:v>1</c:v>
                </c:pt>
                <c:pt idx="6825">
                  <c:v>2</c:v>
                </c:pt>
                <c:pt idx="6826">
                  <c:v>2</c:v>
                </c:pt>
                <c:pt idx="6827">
                  <c:v>0</c:v>
                </c:pt>
                <c:pt idx="6828">
                  <c:v>6</c:v>
                </c:pt>
                <c:pt idx="6829">
                  <c:v>3</c:v>
                </c:pt>
                <c:pt idx="6830">
                  <c:v>2</c:v>
                </c:pt>
                <c:pt idx="6831">
                  <c:v>3</c:v>
                </c:pt>
                <c:pt idx="6832">
                  <c:v>3</c:v>
                </c:pt>
                <c:pt idx="6833">
                  <c:v>3</c:v>
                </c:pt>
                <c:pt idx="6834">
                  <c:v>5</c:v>
                </c:pt>
                <c:pt idx="6835">
                  <c:v>3</c:v>
                </c:pt>
                <c:pt idx="6836">
                  <c:v>1</c:v>
                </c:pt>
                <c:pt idx="6837">
                  <c:v>3</c:v>
                </c:pt>
                <c:pt idx="6838">
                  <c:v>2</c:v>
                </c:pt>
                <c:pt idx="6839">
                  <c:v>2</c:v>
                </c:pt>
                <c:pt idx="6840">
                  <c:v>2</c:v>
                </c:pt>
                <c:pt idx="6841">
                  <c:v>4</c:v>
                </c:pt>
                <c:pt idx="6842">
                  <c:v>4</c:v>
                </c:pt>
                <c:pt idx="6843">
                  <c:v>2</c:v>
                </c:pt>
                <c:pt idx="6844">
                  <c:v>2</c:v>
                </c:pt>
                <c:pt idx="6845">
                  <c:v>1</c:v>
                </c:pt>
                <c:pt idx="6846">
                  <c:v>3</c:v>
                </c:pt>
                <c:pt idx="6847">
                  <c:v>0</c:v>
                </c:pt>
                <c:pt idx="6848">
                  <c:v>6</c:v>
                </c:pt>
                <c:pt idx="6849">
                  <c:v>2</c:v>
                </c:pt>
                <c:pt idx="6850">
                  <c:v>1</c:v>
                </c:pt>
                <c:pt idx="6851">
                  <c:v>3</c:v>
                </c:pt>
                <c:pt idx="6852">
                  <c:v>6</c:v>
                </c:pt>
                <c:pt idx="6853">
                  <c:v>0</c:v>
                </c:pt>
                <c:pt idx="6854">
                  <c:v>4</c:v>
                </c:pt>
                <c:pt idx="6855">
                  <c:v>2</c:v>
                </c:pt>
                <c:pt idx="6856">
                  <c:v>1</c:v>
                </c:pt>
                <c:pt idx="6857">
                  <c:v>1</c:v>
                </c:pt>
                <c:pt idx="6858">
                  <c:v>6</c:v>
                </c:pt>
                <c:pt idx="6859">
                  <c:v>2</c:v>
                </c:pt>
                <c:pt idx="6860">
                  <c:v>1</c:v>
                </c:pt>
                <c:pt idx="6861">
                  <c:v>2</c:v>
                </c:pt>
                <c:pt idx="6862">
                  <c:v>6</c:v>
                </c:pt>
                <c:pt idx="6863">
                  <c:v>2</c:v>
                </c:pt>
                <c:pt idx="6864">
                  <c:v>5</c:v>
                </c:pt>
                <c:pt idx="6865">
                  <c:v>3</c:v>
                </c:pt>
                <c:pt idx="6866">
                  <c:v>0</c:v>
                </c:pt>
                <c:pt idx="6867">
                  <c:v>5</c:v>
                </c:pt>
                <c:pt idx="6868">
                  <c:v>4</c:v>
                </c:pt>
                <c:pt idx="6869">
                  <c:v>1</c:v>
                </c:pt>
                <c:pt idx="6870">
                  <c:v>8</c:v>
                </c:pt>
                <c:pt idx="6871">
                  <c:v>0</c:v>
                </c:pt>
                <c:pt idx="6872">
                  <c:v>3</c:v>
                </c:pt>
                <c:pt idx="6873">
                  <c:v>4</c:v>
                </c:pt>
                <c:pt idx="6874">
                  <c:v>3</c:v>
                </c:pt>
                <c:pt idx="6875">
                  <c:v>2</c:v>
                </c:pt>
                <c:pt idx="6876">
                  <c:v>2</c:v>
                </c:pt>
                <c:pt idx="6877">
                  <c:v>3</c:v>
                </c:pt>
                <c:pt idx="6878">
                  <c:v>4</c:v>
                </c:pt>
                <c:pt idx="6879">
                  <c:v>1</c:v>
                </c:pt>
                <c:pt idx="6880">
                  <c:v>3</c:v>
                </c:pt>
                <c:pt idx="6881">
                  <c:v>5</c:v>
                </c:pt>
                <c:pt idx="6882">
                  <c:v>0</c:v>
                </c:pt>
                <c:pt idx="6883">
                  <c:v>2</c:v>
                </c:pt>
                <c:pt idx="6884">
                  <c:v>0</c:v>
                </c:pt>
                <c:pt idx="6885">
                  <c:v>4</c:v>
                </c:pt>
                <c:pt idx="6886">
                  <c:v>2</c:v>
                </c:pt>
                <c:pt idx="6887">
                  <c:v>5</c:v>
                </c:pt>
                <c:pt idx="6888">
                  <c:v>5</c:v>
                </c:pt>
                <c:pt idx="6889">
                  <c:v>1</c:v>
                </c:pt>
                <c:pt idx="6890">
                  <c:v>4</c:v>
                </c:pt>
                <c:pt idx="6891">
                  <c:v>3</c:v>
                </c:pt>
                <c:pt idx="6892">
                  <c:v>0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0</c:v>
                </c:pt>
                <c:pt idx="6897">
                  <c:v>6</c:v>
                </c:pt>
                <c:pt idx="6898">
                  <c:v>1</c:v>
                </c:pt>
                <c:pt idx="6899">
                  <c:v>2</c:v>
                </c:pt>
                <c:pt idx="6900">
                  <c:v>2</c:v>
                </c:pt>
                <c:pt idx="6901">
                  <c:v>0</c:v>
                </c:pt>
                <c:pt idx="6902">
                  <c:v>5</c:v>
                </c:pt>
                <c:pt idx="6903">
                  <c:v>4</c:v>
                </c:pt>
                <c:pt idx="6904">
                  <c:v>4</c:v>
                </c:pt>
                <c:pt idx="6905">
                  <c:v>3</c:v>
                </c:pt>
                <c:pt idx="6906">
                  <c:v>1</c:v>
                </c:pt>
                <c:pt idx="6907">
                  <c:v>2</c:v>
                </c:pt>
                <c:pt idx="6908">
                  <c:v>1</c:v>
                </c:pt>
                <c:pt idx="6909">
                  <c:v>4</c:v>
                </c:pt>
                <c:pt idx="6910">
                  <c:v>1</c:v>
                </c:pt>
                <c:pt idx="6911">
                  <c:v>0</c:v>
                </c:pt>
                <c:pt idx="6912">
                  <c:v>4</c:v>
                </c:pt>
                <c:pt idx="6913">
                  <c:v>2</c:v>
                </c:pt>
                <c:pt idx="6914">
                  <c:v>2</c:v>
                </c:pt>
                <c:pt idx="6915">
                  <c:v>3</c:v>
                </c:pt>
                <c:pt idx="6916">
                  <c:v>6</c:v>
                </c:pt>
                <c:pt idx="6917">
                  <c:v>2</c:v>
                </c:pt>
                <c:pt idx="6918">
                  <c:v>1</c:v>
                </c:pt>
                <c:pt idx="6919">
                  <c:v>2</c:v>
                </c:pt>
                <c:pt idx="6920">
                  <c:v>3</c:v>
                </c:pt>
                <c:pt idx="6921">
                  <c:v>1</c:v>
                </c:pt>
                <c:pt idx="6922">
                  <c:v>0</c:v>
                </c:pt>
                <c:pt idx="6923">
                  <c:v>2</c:v>
                </c:pt>
                <c:pt idx="6924">
                  <c:v>3</c:v>
                </c:pt>
                <c:pt idx="6925">
                  <c:v>3</c:v>
                </c:pt>
                <c:pt idx="6926">
                  <c:v>2</c:v>
                </c:pt>
                <c:pt idx="6927">
                  <c:v>1</c:v>
                </c:pt>
                <c:pt idx="6928">
                  <c:v>2</c:v>
                </c:pt>
                <c:pt idx="6929">
                  <c:v>1</c:v>
                </c:pt>
                <c:pt idx="6930">
                  <c:v>1</c:v>
                </c:pt>
                <c:pt idx="6931">
                  <c:v>2</c:v>
                </c:pt>
                <c:pt idx="6932">
                  <c:v>2</c:v>
                </c:pt>
                <c:pt idx="6933">
                  <c:v>3</c:v>
                </c:pt>
                <c:pt idx="6934">
                  <c:v>1</c:v>
                </c:pt>
                <c:pt idx="6935">
                  <c:v>1</c:v>
                </c:pt>
                <c:pt idx="6936">
                  <c:v>3</c:v>
                </c:pt>
                <c:pt idx="6937">
                  <c:v>1</c:v>
                </c:pt>
                <c:pt idx="6938">
                  <c:v>2</c:v>
                </c:pt>
                <c:pt idx="6939">
                  <c:v>2</c:v>
                </c:pt>
                <c:pt idx="6940">
                  <c:v>5</c:v>
                </c:pt>
                <c:pt idx="6941">
                  <c:v>0</c:v>
                </c:pt>
                <c:pt idx="6942">
                  <c:v>2</c:v>
                </c:pt>
                <c:pt idx="6943">
                  <c:v>0</c:v>
                </c:pt>
                <c:pt idx="6944">
                  <c:v>2</c:v>
                </c:pt>
                <c:pt idx="6945">
                  <c:v>1</c:v>
                </c:pt>
                <c:pt idx="6946">
                  <c:v>4</c:v>
                </c:pt>
                <c:pt idx="6947">
                  <c:v>2</c:v>
                </c:pt>
                <c:pt idx="6948">
                  <c:v>1</c:v>
                </c:pt>
                <c:pt idx="6949">
                  <c:v>2</c:v>
                </c:pt>
                <c:pt idx="6950">
                  <c:v>2</c:v>
                </c:pt>
                <c:pt idx="6951">
                  <c:v>2</c:v>
                </c:pt>
                <c:pt idx="6952">
                  <c:v>3</c:v>
                </c:pt>
                <c:pt idx="6953">
                  <c:v>2</c:v>
                </c:pt>
                <c:pt idx="6954">
                  <c:v>4</c:v>
                </c:pt>
                <c:pt idx="6955">
                  <c:v>1</c:v>
                </c:pt>
                <c:pt idx="6956">
                  <c:v>4</c:v>
                </c:pt>
                <c:pt idx="6957">
                  <c:v>3</c:v>
                </c:pt>
                <c:pt idx="6958">
                  <c:v>3</c:v>
                </c:pt>
                <c:pt idx="6959">
                  <c:v>2</c:v>
                </c:pt>
                <c:pt idx="6960">
                  <c:v>3</c:v>
                </c:pt>
                <c:pt idx="6961">
                  <c:v>1</c:v>
                </c:pt>
                <c:pt idx="6962">
                  <c:v>1</c:v>
                </c:pt>
                <c:pt idx="6963">
                  <c:v>0</c:v>
                </c:pt>
                <c:pt idx="6964">
                  <c:v>1</c:v>
                </c:pt>
                <c:pt idx="6965">
                  <c:v>3</c:v>
                </c:pt>
                <c:pt idx="6966">
                  <c:v>4</c:v>
                </c:pt>
                <c:pt idx="6967">
                  <c:v>5</c:v>
                </c:pt>
                <c:pt idx="6968">
                  <c:v>4</c:v>
                </c:pt>
                <c:pt idx="6969">
                  <c:v>3</c:v>
                </c:pt>
                <c:pt idx="6970">
                  <c:v>3</c:v>
                </c:pt>
                <c:pt idx="6971">
                  <c:v>2</c:v>
                </c:pt>
                <c:pt idx="6972">
                  <c:v>5</c:v>
                </c:pt>
                <c:pt idx="6973">
                  <c:v>3</c:v>
                </c:pt>
                <c:pt idx="6974">
                  <c:v>3</c:v>
                </c:pt>
                <c:pt idx="6975">
                  <c:v>4</c:v>
                </c:pt>
                <c:pt idx="6976">
                  <c:v>2</c:v>
                </c:pt>
                <c:pt idx="6977">
                  <c:v>4</c:v>
                </c:pt>
                <c:pt idx="6978">
                  <c:v>3</c:v>
                </c:pt>
                <c:pt idx="6979">
                  <c:v>2</c:v>
                </c:pt>
                <c:pt idx="6980">
                  <c:v>2</c:v>
                </c:pt>
                <c:pt idx="6981">
                  <c:v>4</c:v>
                </c:pt>
                <c:pt idx="6982">
                  <c:v>1</c:v>
                </c:pt>
                <c:pt idx="6983">
                  <c:v>2</c:v>
                </c:pt>
                <c:pt idx="6984">
                  <c:v>4</c:v>
                </c:pt>
                <c:pt idx="6985">
                  <c:v>2</c:v>
                </c:pt>
                <c:pt idx="6986">
                  <c:v>2</c:v>
                </c:pt>
                <c:pt idx="6987">
                  <c:v>2</c:v>
                </c:pt>
                <c:pt idx="6988">
                  <c:v>3</c:v>
                </c:pt>
                <c:pt idx="6989">
                  <c:v>1</c:v>
                </c:pt>
                <c:pt idx="6990">
                  <c:v>3</c:v>
                </c:pt>
                <c:pt idx="6991">
                  <c:v>2</c:v>
                </c:pt>
                <c:pt idx="6992">
                  <c:v>1</c:v>
                </c:pt>
                <c:pt idx="6993">
                  <c:v>2</c:v>
                </c:pt>
                <c:pt idx="6994">
                  <c:v>1</c:v>
                </c:pt>
                <c:pt idx="6995">
                  <c:v>1</c:v>
                </c:pt>
                <c:pt idx="6996">
                  <c:v>2</c:v>
                </c:pt>
                <c:pt idx="6997">
                  <c:v>1</c:v>
                </c:pt>
                <c:pt idx="6998">
                  <c:v>5</c:v>
                </c:pt>
                <c:pt idx="6999">
                  <c:v>1</c:v>
                </c:pt>
                <c:pt idx="7000">
                  <c:v>5</c:v>
                </c:pt>
                <c:pt idx="7001">
                  <c:v>3</c:v>
                </c:pt>
                <c:pt idx="7002">
                  <c:v>4</c:v>
                </c:pt>
                <c:pt idx="7003">
                  <c:v>2</c:v>
                </c:pt>
                <c:pt idx="7004">
                  <c:v>3</c:v>
                </c:pt>
                <c:pt idx="7005">
                  <c:v>5</c:v>
                </c:pt>
                <c:pt idx="7006">
                  <c:v>3</c:v>
                </c:pt>
                <c:pt idx="7007">
                  <c:v>0</c:v>
                </c:pt>
                <c:pt idx="7008">
                  <c:v>2</c:v>
                </c:pt>
                <c:pt idx="7009">
                  <c:v>3</c:v>
                </c:pt>
                <c:pt idx="7010">
                  <c:v>3</c:v>
                </c:pt>
                <c:pt idx="7011">
                  <c:v>1</c:v>
                </c:pt>
                <c:pt idx="7012">
                  <c:v>5</c:v>
                </c:pt>
                <c:pt idx="7013">
                  <c:v>1</c:v>
                </c:pt>
                <c:pt idx="7014">
                  <c:v>0</c:v>
                </c:pt>
                <c:pt idx="7015">
                  <c:v>3</c:v>
                </c:pt>
                <c:pt idx="7016">
                  <c:v>0</c:v>
                </c:pt>
                <c:pt idx="7017">
                  <c:v>4</c:v>
                </c:pt>
                <c:pt idx="7018">
                  <c:v>4</c:v>
                </c:pt>
                <c:pt idx="7019">
                  <c:v>2</c:v>
                </c:pt>
                <c:pt idx="7020">
                  <c:v>1</c:v>
                </c:pt>
                <c:pt idx="7021">
                  <c:v>3</c:v>
                </c:pt>
                <c:pt idx="7022">
                  <c:v>2</c:v>
                </c:pt>
                <c:pt idx="7023">
                  <c:v>1</c:v>
                </c:pt>
                <c:pt idx="7024">
                  <c:v>4</c:v>
                </c:pt>
                <c:pt idx="7025">
                  <c:v>4</c:v>
                </c:pt>
                <c:pt idx="7026">
                  <c:v>4</c:v>
                </c:pt>
                <c:pt idx="7027">
                  <c:v>1</c:v>
                </c:pt>
                <c:pt idx="7028">
                  <c:v>4</c:v>
                </c:pt>
                <c:pt idx="7029">
                  <c:v>0</c:v>
                </c:pt>
                <c:pt idx="7030">
                  <c:v>3</c:v>
                </c:pt>
                <c:pt idx="7031">
                  <c:v>2</c:v>
                </c:pt>
                <c:pt idx="7032">
                  <c:v>1</c:v>
                </c:pt>
                <c:pt idx="7033">
                  <c:v>3</c:v>
                </c:pt>
                <c:pt idx="7034">
                  <c:v>0</c:v>
                </c:pt>
                <c:pt idx="7035">
                  <c:v>2</c:v>
                </c:pt>
                <c:pt idx="7036">
                  <c:v>5</c:v>
                </c:pt>
                <c:pt idx="7037">
                  <c:v>1</c:v>
                </c:pt>
                <c:pt idx="7038">
                  <c:v>1</c:v>
                </c:pt>
                <c:pt idx="7039">
                  <c:v>2</c:v>
                </c:pt>
                <c:pt idx="7040">
                  <c:v>3</c:v>
                </c:pt>
                <c:pt idx="7041">
                  <c:v>5</c:v>
                </c:pt>
                <c:pt idx="7042">
                  <c:v>1</c:v>
                </c:pt>
                <c:pt idx="7043">
                  <c:v>2</c:v>
                </c:pt>
                <c:pt idx="7044">
                  <c:v>3</c:v>
                </c:pt>
                <c:pt idx="7045">
                  <c:v>3</c:v>
                </c:pt>
                <c:pt idx="7046">
                  <c:v>1</c:v>
                </c:pt>
                <c:pt idx="7047">
                  <c:v>5</c:v>
                </c:pt>
                <c:pt idx="7048">
                  <c:v>3</c:v>
                </c:pt>
                <c:pt idx="7049">
                  <c:v>2</c:v>
                </c:pt>
                <c:pt idx="7050">
                  <c:v>1</c:v>
                </c:pt>
                <c:pt idx="7051">
                  <c:v>2</c:v>
                </c:pt>
                <c:pt idx="7052">
                  <c:v>3</c:v>
                </c:pt>
                <c:pt idx="7053">
                  <c:v>2</c:v>
                </c:pt>
                <c:pt idx="7054">
                  <c:v>1</c:v>
                </c:pt>
                <c:pt idx="7055">
                  <c:v>0</c:v>
                </c:pt>
                <c:pt idx="7056">
                  <c:v>1</c:v>
                </c:pt>
                <c:pt idx="7057">
                  <c:v>1</c:v>
                </c:pt>
                <c:pt idx="7058">
                  <c:v>4</c:v>
                </c:pt>
                <c:pt idx="7059">
                  <c:v>4</c:v>
                </c:pt>
                <c:pt idx="7060">
                  <c:v>3</c:v>
                </c:pt>
                <c:pt idx="7061">
                  <c:v>1</c:v>
                </c:pt>
                <c:pt idx="7062">
                  <c:v>3</c:v>
                </c:pt>
                <c:pt idx="7063">
                  <c:v>2</c:v>
                </c:pt>
                <c:pt idx="7064">
                  <c:v>0</c:v>
                </c:pt>
                <c:pt idx="7065">
                  <c:v>4</c:v>
                </c:pt>
                <c:pt idx="7066">
                  <c:v>3</c:v>
                </c:pt>
                <c:pt idx="7067">
                  <c:v>1</c:v>
                </c:pt>
                <c:pt idx="7068">
                  <c:v>0</c:v>
                </c:pt>
                <c:pt idx="7069">
                  <c:v>2</c:v>
                </c:pt>
                <c:pt idx="7070">
                  <c:v>2</c:v>
                </c:pt>
                <c:pt idx="7071">
                  <c:v>4</c:v>
                </c:pt>
                <c:pt idx="7072">
                  <c:v>1</c:v>
                </c:pt>
                <c:pt idx="7073">
                  <c:v>2</c:v>
                </c:pt>
                <c:pt idx="7074">
                  <c:v>1</c:v>
                </c:pt>
                <c:pt idx="7075">
                  <c:v>2</c:v>
                </c:pt>
                <c:pt idx="7076">
                  <c:v>6</c:v>
                </c:pt>
                <c:pt idx="7077">
                  <c:v>7</c:v>
                </c:pt>
                <c:pt idx="7078">
                  <c:v>0</c:v>
                </c:pt>
                <c:pt idx="7079">
                  <c:v>2</c:v>
                </c:pt>
                <c:pt idx="7080">
                  <c:v>2</c:v>
                </c:pt>
                <c:pt idx="7081">
                  <c:v>2</c:v>
                </c:pt>
                <c:pt idx="7082">
                  <c:v>2</c:v>
                </c:pt>
                <c:pt idx="7083">
                  <c:v>4</c:v>
                </c:pt>
                <c:pt idx="7084">
                  <c:v>1</c:v>
                </c:pt>
                <c:pt idx="7085">
                  <c:v>3</c:v>
                </c:pt>
                <c:pt idx="7086">
                  <c:v>5</c:v>
                </c:pt>
                <c:pt idx="7087">
                  <c:v>1</c:v>
                </c:pt>
                <c:pt idx="7088">
                  <c:v>2</c:v>
                </c:pt>
                <c:pt idx="7089">
                  <c:v>2</c:v>
                </c:pt>
                <c:pt idx="7090">
                  <c:v>0</c:v>
                </c:pt>
                <c:pt idx="7091">
                  <c:v>4</c:v>
                </c:pt>
                <c:pt idx="7092">
                  <c:v>1</c:v>
                </c:pt>
                <c:pt idx="7093">
                  <c:v>2</c:v>
                </c:pt>
                <c:pt idx="7094">
                  <c:v>1</c:v>
                </c:pt>
                <c:pt idx="7095">
                  <c:v>1</c:v>
                </c:pt>
                <c:pt idx="7096">
                  <c:v>0</c:v>
                </c:pt>
                <c:pt idx="7097">
                  <c:v>2</c:v>
                </c:pt>
                <c:pt idx="7098">
                  <c:v>5</c:v>
                </c:pt>
                <c:pt idx="7099">
                  <c:v>3</c:v>
                </c:pt>
                <c:pt idx="7100">
                  <c:v>3</c:v>
                </c:pt>
                <c:pt idx="7101">
                  <c:v>1</c:v>
                </c:pt>
                <c:pt idx="7102">
                  <c:v>2</c:v>
                </c:pt>
                <c:pt idx="7103">
                  <c:v>3</c:v>
                </c:pt>
                <c:pt idx="7104">
                  <c:v>4</c:v>
                </c:pt>
                <c:pt idx="7105">
                  <c:v>2</c:v>
                </c:pt>
                <c:pt idx="7106">
                  <c:v>2</c:v>
                </c:pt>
                <c:pt idx="7107">
                  <c:v>1</c:v>
                </c:pt>
                <c:pt idx="7108">
                  <c:v>3</c:v>
                </c:pt>
                <c:pt idx="7109">
                  <c:v>3</c:v>
                </c:pt>
                <c:pt idx="7110">
                  <c:v>2</c:v>
                </c:pt>
                <c:pt idx="7111">
                  <c:v>3</c:v>
                </c:pt>
                <c:pt idx="7112">
                  <c:v>0</c:v>
                </c:pt>
                <c:pt idx="7113">
                  <c:v>2</c:v>
                </c:pt>
                <c:pt idx="7114">
                  <c:v>2</c:v>
                </c:pt>
                <c:pt idx="7115">
                  <c:v>1</c:v>
                </c:pt>
                <c:pt idx="7116">
                  <c:v>2</c:v>
                </c:pt>
                <c:pt idx="7117">
                  <c:v>2</c:v>
                </c:pt>
                <c:pt idx="7118">
                  <c:v>4</c:v>
                </c:pt>
                <c:pt idx="7119">
                  <c:v>3</c:v>
                </c:pt>
                <c:pt idx="7120">
                  <c:v>6</c:v>
                </c:pt>
                <c:pt idx="7121">
                  <c:v>2</c:v>
                </c:pt>
                <c:pt idx="7122">
                  <c:v>0</c:v>
                </c:pt>
                <c:pt idx="7123">
                  <c:v>1</c:v>
                </c:pt>
                <c:pt idx="7124">
                  <c:v>2</c:v>
                </c:pt>
                <c:pt idx="7125">
                  <c:v>3</c:v>
                </c:pt>
                <c:pt idx="7126">
                  <c:v>1</c:v>
                </c:pt>
                <c:pt idx="7127">
                  <c:v>2</c:v>
                </c:pt>
                <c:pt idx="7128">
                  <c:v>1</c:v>
                </c:pt>
                <c:pt idx="7129">
                  <c:v>2</c:v>
                </c:pt>
                <c:pt idx="7130">
                  <c:v>3</c:v>
                </c:pt>
                <c:pt idx="7131">
                  <c:v>1</c:v>
                </c:pt>
                <c:pt idx="7132">
                  <c:v>0</c:v>
                </c:pt>
                <c:pt idx="7133">
                  <c:v>3</c:v>
                </c:pt>
                <c:pt idx="7134">
                  <c:v>3</c:v>
                </c:pt>
                <c:pt idx="7135">
                  <c:v>0</c:v>
                </c:pt>
                <c:pt idx="7136">
                  <c:v>2</c:v>
                </c:pt>
                <c:pt idx="7137">
                  <c:v>1</c:v>
                </c:pt>
                <c:pt idx="7138">
                  <c:v>5</c:v>
                </c:pt>
                <c:pt idx="7139">
                  <c:v>3</c:v>
                </c:pt>
                <c:pt idx="7140">
                  <c:v>2</c:v>
                </c:pt>
                <c:pt idx="7141">
                  <c:v>2</c:v>
                </c:pt>
                <c:pt idx="7142">
                  <c:v>3</c:v>
                </c:pt>
                <c:pt idx="7143">
                  <c:v>5</c:v>
                </c:pt>
                <c:pt idx="7144">
                  <c:v>2</c:v>
                </c:pt>
                <c:pt idx="7145">
                  <c:v>5</c:v>
                </c:pt>
                <c:pt idx="7146">
                  <c:v>3</c:v>
                </c:pt>
                <c:pt idx="7147">
                  <c:v>3</c:v>
                </c:pt>
                <c:pt idx="7148">
                  <c:v>3</c:v>
                </c:pt>
                <c:pt idx="7149">
                  <c:v>5</c:v>
                </c:pt>
                <c:pt idx="7150">
                  <c:v>3</c:v>
                </c:pt>
                <c:pt idx="7151">
                  <c:v>2</c:v>
                </c:pt>
                <c:pt idx="7152">
                  <c:v>1</c:v>
                </c:pt>
                <c:pt idx="7153">
                  <c:v>5</c:v>
                </c:pt>
                <c:pt idx="7154">
                  <c:v>2</c:v>
                </c:pt>
                <c:pt idx="7155">
                  <c:v>2</c:v>
                </c:pt>
                <c:pt idx="7156">
                  <c:v>1</c:v>
                </c:pt>
                <c:pt idx="7157">
                  <c:v>1</c:v>
                </c:pt>
                <c:pt idx="7158">
                  <c:v>2</c:v>
                </c:pt>
                <c:pt idx="7159">
                  <c:v>2</c:v>
                </c:pt>
                <c:pt idx="7160">
                  <c:v>2</c:v>
                </c:pt>
                <c:pt idx="7161">
                  <c:v>5</c:v>
                </c:pt>
                <c:pt idx="7162">
                  <c:v>5</c:v>
                </c:pt>
                <c:pt idx="7163">
                  <c:v>3</c:v>
                </c:pt>
                <c:pt idx="7164">
                  <c:v>2</c:v>
                </c:pt>
                <c:pt idx="7165">
                  <c:v>4</c:v>
                </c:pt>
                <c:pt idx="7166">
                  <c:v>2</c:v>
                </c:pt>
                <c:pt idx="7167">
                  <c:v>2</c:v>
                </c:pt>
                <c:pt idx="7168">
                  <c:v>6</c:v>
                </c:pt>
                <c:pt idx="7169">
                  <c:v>3</c:v>
                </c:pt>
                <c:pt idx="7170">
                  <c:v>0</c:v>
                </c:pt>
                <c:pt idx="7171">
                  <c:v>4</c:v>
                </c:pt>
                <c:pt idx="7172">
                  <c:v>1</c:v>
                </c:pt>
                <c:pt idx="7173">
                  <c:v>2</c:v>
                </c:pt>
                <c:pt idx="7174">
                  <c:v>2</c:v>
                </c:pt>
                <c:pt idx="7175">
                  <c:v>5</c:v>
                </c:pt>
                <c:pt idx="7176">
                  <c:v>3</c:v>
                </c:pt>
                <c:pt idx="7177">
                  <c:v>0</c:v>
                </c:pt>
                <c:pt idx="7178">
                  <c:v>5</c:v>
                </c:pt>
                <c:pt idx="7179">
                  <c:v>4</c:v>
                </c:pt>
                <c:pt idx="7180">
                  <c:v>1</c:v>
                </c:pt>
                <c:pt idx="7181">
                  <c:v>3</c:v>
                </c:pt>
                <c:pt idx="7182">
                  <c:v>5</c:v>
                </c:pt>
                <c:pt idx="7183">
                  <c:v>5</c:v>
                </c:pt>
                <c:pt idx="7184">
                  <c:v>1</c:v>
                </c:pt>
                <c:pt idx="7185">
                  <c:v>2</c:v>
                </c:pt>
                <c:pt idx="7186">
                  <c:v>1</c:v>
                </c:pt>
                <c:pt idx="7187">
                  <c:v>1</c:v>
                </c:pt>
                <c:pt idx="7188">
                  <c:v>3</c:v>
                </c:pt>
                <c:pt idx="7189">
                  <c:v>1</c:v>
                </c:pt>
                <c:pt idx="7190">
                  <c:v>2</c:v>
                </c:pt>
                <c:pt idx="7191">
                  <c:v>5</c:v>
                </c:pt>
                <c:pt idx="7192">
                  <c:v>4</c:v>
                </c:pt>
                <c:pt idx="7193">
                  <c:v>3</c:v>
                </c:pt>
                <c:pt idx="7194">
                  <c:v>0</c:v>
                </c:pt>
                <c:pt idx="7195">
                  <c:v>2</c:v>
                </c:pt>
                <c:pt idx="7196">
                  <c:v>5</c:v>
                </c:pt>
                <c:pt idx="7197">
                  <c:v>0</c:v>
                </c:pt>
                <c:pt idx="7198">
                  <c:v>3</c:v>
                </c:pt>
                <c:pt idx="7199">
                  <c:v>0</c:v>
                </c:pt>
                <c:pt idx="7200">
                  <c:v>2</c:v>
                </c:pt>
                <c:pt idx="7201">
                  <c:v>2</c:v>
                </c:pt>
                <c:pt idx="7202">
                  <c:v>1</c:v>
                </c:pt>
                <c:pt idx="7203">
                  <c:v>5</c:v>
                </c:pt>
                <c:pt idx="7204">
                  <c:v>1</c:v>
                </c:pt>
                <c:pt idx="7205">
                  <c:v>1</c:v>
                </c:pt>
                <c:pt idx="7206">
                  <c:v>1</c:v>
                </c:pt>
                <c:pt idx="7207">
                  <c:v>1</c:v>
                </c:pt>
                <c:pt idx="7208">
                  <c:v>3</c:v>
                </c:pt>
                <c:pt idx="7209">
                  <c:v>1</c:v>
                </c:pt>
                <c:pt idx="7210">
                  <c:v>2</c:v>
                </c:pt>
                <c:pt idx="7211">
                  <c:v>3</c:v>
                </c:pt>
                <c:pt idx="7212">
                  <c:v>2</c:v>
                </c:pt>
                <c:pt idx="7213">
                  <c:v>1</c:v>
                </c:pt>
                <c:pt idx="7214">
                  <c:v>3</c:v>
                </c:pt>
                <c:pt idx="7215">
                  <c:v>1</c:v>
                </c:pt>
                <c:pt idx="7216">
                  <c:v>4</c:v>
                </c:pt>
                <c:pt idx="7217">
                  <c:v>0</c:v>
                </c:pt>
                <c:pt idx="7218">
                  <c:v>4</c:v>
                </c:pt>
                <c:pt idx="7219">
                  <c:v>5</c:v>
                </c:pt>
                <c:pt idx="7220">
                  <c:v>2</c:v>
                </c:pt>
                <c:pt idx="7221">
                  <c:v>2</c:v>
                </c:pt>
                <c:pt idx="7222">
                  <c:v>4</c:v>
                </c:pt>
                <c:pt idx="7223">
                  <c:v>2</c:v>
                </c:pt>
                <c:pt idx="7224">
                  <c:v>0</c:v>
                </c:pt>
                <c:pt idx="7225">
                  <c:v>0</c:v>
                </c:pt>
                <c:pt idx="7226">
                  <c:v>1</c:v>
                </c:pt>
                <c:pt idx="7227">
                  <c:v>4</c:v>
                </c:pt>
                <c:pt idx="7228">
                  <c:v>4</c:v>
                </c:pt>
                <c:pt idx="7229">
                  <c:v>2</c:v>
                </c:pt>
                <c:pt idx="7230">
                  <c:v>1</c:v>
                </c:pt>
                <c:pt idx="7231">
                  <c:v>3</c:v>
                </c:pt>
                <c:pt idx="7232">
                  <c:v>3</c:v>
                </c:pt>
                <c:pt idx="7233">
                  <c:v>7</c:v>
                </c:pt>
                <c:pt idx="7234">
                  <c:v>1</c:v>
                </c:pt>
                <c:pt idx="7235">
                  <c:v>3</c:v>
                </c:pt>
                <c:pt idx="7236">
                  <c:v>2</c:v>
                </c:pt>
                <c:pt idx="7237">
                  <c:v>2</c:v>
                </c:pt>
                <c:pt idx="7238">
                  <c:v>3</c:v>
                </c:pt>
                <c:pt idx="7239">
                  <c:v>2</c:v>
                </c:pt>
                <c:pt idx="7240">
                  <c:v>1</c:v>
                </c:pt>
                <c:pt idx="7241">
                  <c:v>3</c:v>
                </c:pt>
                <c:pt idx="7242">
                  <c:v>3</c:v>
                </c:pt>
                <c:pt idx="7243">
                  <c:v>2</c:v>
                </c:pt>
                <c:pt idx="7244">
                  <c:v>3</c:v>
                </c:pt>
                <c:pt idx="7245">
                  <c:v>2</c:v>
                </c:pt>
                <c:pt idx="7246">
                  <c:v>2</c:v>
                </c:pt>
                <c:pt idx="7247">
                  <c:v>1</c:v>
                </c:pt>
                <c:pt idx="7248">
                  <c:v>2</c:v>
                </c:pt>
                <c:pt idx="7249">
                  <c:v>2</c:v>
                </c:pt>
                <c:pt idx="7250">
                  <c:v>5</c:v>
                </c:pt>
                <c:pt idx="7251">
                  <c:v>0</c:v>
                </c:pt>
                <c:pt idx="7252">
                  <c:v>5</c:v>
                </c:pt>
                <c:pt idx="7253">
                  <c:v>3</c:v>
                </c:pt>
                <c:pt idx="7254">
                  <c:v>5</c:v>
                </c:pt>
                <c:pt idx="7255">
                  <c:v>5</c:v>
                </c:pt>
                <c:pt idx="7256">
                  <c:v>6</c:v>
                </c:pt>
                <c:pt idx="7257">
                  <c:v>5</c:v>
                </c:pt>
                <c:pt idx="7258">
                  <c:v>1</c:v>
                </c:pt>
                <c:pt idx="7259">
                  <c:v>0</c:v>
                </c:pt>
                <c:pt idx="7260">
                  <c:v>3</c:v>
                </c:pt>
                <c:pt idx="7261">
                  <c:v>4</c:v>
                </c:pt>
                <c:pt idx="7262">
                  <c:v>1</c:v>
                </c:pt>
                <c:pt idx="7263">
                  <c:v>3</c:v>
                </c:pt>
                <c:pt idx="7264">
                  <c:v>2</c:v>
                </c:pt>
                <c:pt idx="7265">
                  <c:v>5</c:v>
                </c:pt>
                <c:pt idx="7266">
                  <c:v>2</c:v>
                </c:pt>
                <c:pt idx="7267">
                  <c:v>2</c:v>
                </c:pt>
                <c:pt idx="7268">
                  <c:v>1</c:v>
                </c:pt>
                <c:pt idx="7269">
                  <c:v>1</c:v>
                </c:pt>
                <c:pt idx="7270">
                  <c:v>3</c:v>
                </c:pt>
                <c:pt idx="7271">
                  <c:v>1</c:v>
                </c:pt>
                <c:pt idx="7272">
                  <c:v>3</c:v>
                </c:pt>
                <c:pt idx="7273">
                  <c:v>1</c:v>
                </c:pt>
                <c:pt idx="7274">
                  <c:v>3</c:v>
                </c:pt>
                <c:pt idx="7275">
                  <c:v>8</c:v>
                </c:pt>
                <c:pt idx="7276">
                  <c:v>2</c:v>
                </c:pt>
                <c:pt idx="7277">
                  <c:v>4</c:v>
                </c:pt>
                <c:pt idx="7278">
                  <c:v>0</c:v>
                </c:pt>
                <c:pt idx="7279">
                  <c:v>5</c:v>
                </c:pt>
                <c:pt idx="7280">
                  <c:v>4</c:v>
                </c:pt>
                <c:pt idx="7281">
                  <c:v>3</c:v>
                </c:pt>
                <c:pt idx="7282">
                  <c:v>2</c:v>
                </c:pt>
                <c:pt idx="7283">
                  <c:v>4</c:v>
                </c:pt>
                <c:pt idx="7284">
                  <c:v>5</c:v>
                </c:pt>
                <c:pt idx="7285">
                  <c:v>2</c:v>
                </c:pt>
                <c:pt idx="7286">
                  <c:v>6</c:v>
                </c:pt>
                <c:pt idx="7287">
                  <c:v>5</c:v>
                </c:pt>
                <c:pt idx="7288">
                  <c:v>4</c:v>
                </c:pt>
                <c:pt idx="7289">
                  <c:v>4</c:v>
                </c:pt>
                <c:pt idx="7290">
                  <c:v>6</c:v>
                </c:pt>
                <c:pt idx="7291">
                  <c:v>8</c:v>
                </c:pt>
                <c:pt idx="7292">
                  <c:v>3</c:v>
                </c:pt>
                <c:pt idx="7293">
                  <c:v>2</c:v>
                </c:pt>
                <c:pt idx="7294">
                  <c:v>6</c:v>
                </c:pt>
                <c:pt idx="7295">
                  <c:v>4</c:v>
                </c:pt>
                <c:pt idx="7296">
                  <c:v>11</c:v>
                </c:pt>
                <c:pt idx="7297">
                  <c:v>5</c:v>
                </c:pt>
                <c:pt idx="7298">
                  <c:v>6</c:v>
                </c:pt>
                <c:pt idx="7299">
                  <c:v>8</c:v>
                </c:pt>
                <c:pt idx="7300">
                  <c:v>10</c:v>
                </c:pt>
                <c:pt idx="7301">
                  <c:v>5</c:v>
                </c:pt>
                <c:pt idx="7302">
                  <c:v>6</c:v>
                </c:pt>
                <c:pt idx="7303">
                  <c:v>8</c:v>
                </c:pt>
                <c:pt idx="7304">
                  <c:v>10</c:v>
                </c:pt>
                <c:pt idx="7305">
                  <c:v>6</c:v>
                </c:pt>
                <c:pt idx="7306">
                  <c:v>6</c:v>
                </c:pt>
                <c:pt idx="7307">
                  <c:v>4</c:v>
                </c:pt>
                <c:pt idx="7308">
                  <c:v>2</c:v>
                </c:pt>
                <c:pt idx="7309">
                  <c:v>1</c:v>
                </c:pt>
                <c:pt idx="7310">
                  <c:v>3</c:v>
                </c:pt>
                <c:pt idx="7311">
                  <c:v>6</c:v>
                </c:pt>
                <c:pt idx="7312">
                  <c:v>4</c:v>
                </c:pt>
                <c:pt idx="7313">
                  <c:v>4</c:v>
                </c:pt>
                <c:pt idx="7314">
                  <c:v>7</c:v>
                </c:pt>
                <c:pt idx="7315">
                  <c:v>6</c:v>
                </c:pt>
                <c:pt idx="7316">
                  <c:v>3</c:v>
                </c:pt>
                <c:pt idx="7317">
                  <c:v>4</c:v>
                </c:pt>
                <c:pt idx="7318">
                  <c:v>5</c:v>
                </c:pt>
                <c:pt idx="7319">
                  <c:v>3</c:v>
                </c:pt>
                <c:pt idx="7320">
                  <c:v>8</c:v>
                </c:pt>
                <c:pt idx="7321">
                  <c:v>5</c:v>
                </c:pt>
                <c:pt idx="7322">
                  <c:v>7</c:v>
                </c:pt>
                <c:pt idx="7323">
                  <c:v>5</c:v>
                </c:pt>
                <c:pt idx="7324">
                  <c:v>5</c:v>
                </c:pt>
                <c:pt idx="7325">
                  <c:v>3</c:v>
                </c:pt>
                <c:pt idx="7326">
                  <c:v>2</c:v>
                </c:pt>
                <c:pt idx="7327">
                  <c:v>5</c:v>
                </c:pt>
                <c:pt idx="7328">
                  <c:v>3</c:v>
                </c:pt>
                <c:pt idx="7329">
                  <c:v>3</c:v>
                </c:pt>
                <c:pt idx="7330">
                  <c:v>3</c:v>
                </c:pt>
                <c:pt idx="7331">
                  <c:v>1</c:v>
                </c:pt>
                <c:pt idx="7332">
                  <c:v>2</c:v>
                </c:pt>
                <c:pt idx="7333">
                  <c:v>7</c:v>
                </c:pt>
                <c:pt idx="7334">
                  <c:v>3</c:v>
                </c:pt>
                <c:pt idx="7335">
                  <c:v>2</c:v>
                </c:pt>
                <c:pt idx="7336">
                  <c:v>3</c:v>
                </c:pt>
                <c:pt idx="7337">
                  <c:v>5</c:v>
                </c:pt>
                <c:pt idx="7338">
                  <c:v>2</c:v>
                </c:pt>
                <c:pt idx="7339">
                  <c:v>3</c:v>
                </c:pt>
                <c:pt idx="7340">
                  <c:v>2</c:v>
                </c:pt>
                <c:pt idx="7341">
                  <c:v>5</c:v>
                </c:pt>
                <c:pt idx="7342">
                  <c:v>3</c:v>
                </c:pt>
                <c:pt idx="7343">
                  <c:v>4</c:v>
                </c:pt>
                <c:pt idx="7344">
                  <c:v>2</c:v>
                </c:pt>
                <c:pt idx="7345">
                  <c:v>0</c:v>
                </c:pt>
                <c:pt idx="7346">
                  <c:v>1</c:v>
                </c:pt>
                <c:pt idx="7347">
                  <c:v>1</c:v>
                </c:pt>
                <c:pt idx="7348">
                  <c:v>4</c:v>
                </c:pt>
                <c:pt idx="7349">
                  <c:v>3</c:v>
                </c:pt>
                <c:pt idx="7350">
                  <c:v>5</c:v>
                </c:pt>
                <c:pt idx="7351">
                  <c:v>2</c:v>
                </c:pt>
                <c:pt idx="7352">
                  <c:v>2</c:v>
                </c:pt>
                <c:pt idx="7353">
                  <c:v>1</c:v>
                </c:pt>
                <c:pt idx="7354">
                  <c:v>6</c:v>
                </c:pt>
                <c:pt idx="7355">
                  <c:v>6</c:v>
                </c:pt>
                <c:pt idx="7356">
                  <c:v>6</c:v>
                </c:pt>
                <c:pt idx="7357">
                  <c:v>4</c:v>
                </c:pt>
                <c:pt idx="7358">
                  <c:v>3</c:v>
                </c:pt>
                <c:pt idx="7359">
                  <c:v>4</c:v>
                </c:pt>
                <c:pt idx="7360">
                  <c:v>3</c:v>
                </c:pt>
                <c:pt idx="7361">
                  <c:v>8</c:v>
                </c:pt>
                <c:pt idx="7362">
                  <c:v>2</c:v>
                </c:pt>
                <c:pt idx="7363">
                  <c:v>2</c:v>
                </c:pt>
                <c:pt idx="7364">
                  <c:v>5</c:v>
                </c:pt>
                <c:pt idx="7365">
                  <c:v>3</c:v>
                </c:pt>
                <c:pt idx="7366">
                  <c:v>2</c:v>
                </c:pt>
                <c:pt idx="7367">
                  <c:v>3</c:v>
                </c:pt>
                <c:pt idx="7368">
                  <c:v>1</c:v>
                </c:pt>
                <c:pt idx="7369">
                  <c:v>4</c:v>
                </c:pt>
                <c:pt idx="7370">
                  <c:v>1</c:v>
                </c:pt>
                <c:pt idx="7371">
                  <c:v>4</c:v>
                </c:pt>
                <c:pt idx="7372">
                  <c:v>5</c:v>
                </c:pt>
                <c:pt idx="7373">
                  <c:v>3</c:v>
                </c:pt>
                <c:pt idx="7374">
                  <c:v>4</c:v>
                </c:pt>
                <c:pt idx="7375">
                  <c:v>2</c:v>
                </c:pt>
                <c:pt idx="7376">
                  <c:v>3</c:v>
                </c:pt>
                <c:pt idx="7377">
                  <c:v>0</c:v>
                </c:pt>
                <c:pt idx="7378">
                  <c:v>3</c:v>
                </c:pt>
                <c:pt idx="7379">
                  <c:v>1</c:v>
                </c:pt>
                <c:pt idx="7380">
                  <c:v>1</c:v>
                </c:pt>
                <c:pt idx="7381">
                  <c:v>2</c:v>
                </c:pt>
                <c:pt idx="7382">
                  <c:v>2</c:v>
                </c:pt>
                <c:pt idx="7383">
                  <c:v>2</c:v>
                </c:pt>
                <c:pt idx="7384">
                  <c:v>5</c:v>
                </c:pt>
                <c:pt idx="7385">
                  <c:v>3</c:v>
                </c:pt>
                <c:pt idx="7386">
                  <c:v>1</c:v>
                </c:pt>
                <c:pt idx="7387">
                  <c:v>1</c:v>
                </c:pt>
                <c:pt idx="7388">
                  <c:v>3</c:v>
                </c:pt>
                <c:pt idx="7389">
                  <c:v>3</c:v>
                </c:pt>
                <c:pt idx="7390">
                  <c:v>2</c:v>
                </c:pt>
                <c:pt idx="7391">
                  <c:v>0</c:v>
                </c:pt>
                <c:pt idx="7392">
                  <c:v>2</c:v>
                </c:pt>
                <c:pt idx="7393">
                  <c:v>2</c:v>
                </c:pt>
                <c:pt idx="7394">
                  <c:v>4</c:v>
                </c:pt>
                <c:pt idx="7395">
                  <c:v>5</c:v>
                </c:pt>
                <c:pt idx="7396">
                  <c:v>2</c:v>
                </c:pt>
                <c:pt idx="7397">
                  <c:v>2</c:v>
                </c:pt>
                <c:pt idx="7398">
                  <c:v>4</c:v>
                </c:pt>
                <c:pt idx="7399">
                  <c:v>1</c:v>
                </c:pt>
                <c:pt idx="7400">
                  <c:v>4</c:v>
                </c:pt>
                <c:pt idx="7401">
                  <c:v>3</c:v>
                </c:pt>
                <c:pt idx="7402">
                  <c:v>0</c:v>
                </c:pt>
                <c:pt idx="7403">
                  <c:v>2</c:v>
                </c:pt>
                <c:pt idx="7404">
                  <c:v>2</c:v>
                </c:pt>
                <c:pt idx="7405">
                  <c:v>1</c:v>
                </c:pt>
                <c:pt idx="7406">
                  <c:v>3</c:v>
                </c:pt>
                <c:pt idx="7407">
                  <c:v>5</c:v>
                </c:pt>
                <c:pt idx="7408">
                  <c:v>1</c:v>
                </c:pt>
                <c:pt idx="7409">
                  <c:v>1</c:v>
                </c:pt>
                <c:pt idx="7410">
                  <c:v>0</c:v>
                </c:pt>
                <c:pt idx="7411">
                  <c:v>2</c:v>
                </c:pt>
                <c:pt idx="7412">
                  <c:v>7</c:v>
                </c:pt>
                <c:pt idx="7413">
                  <c:v>0</c:v>
                </c:pt>
                <c:pt idx="7414">
                  <c:v>1</c:v>
                </c:pt>
                <c:pt idx="7415">
                  <c:v>2</c:v>
                </c:pt>
                <c:pt idx="7416">
                  <c:v>0</c:v>
                </c:pt>
                <c:pt idx="7417">
                  <c:v>8</c:v>
                </c:pt>
                <c:pt idx="7418">
                  <c:v>2</c:v>
                </c:pt>
                <c:pt idx="7419">
                  <c:v>4</c:v>
                </c:pt>
                <c:pt idx="7420">
                  <c:v>3</c:v>
                </c:pt>
                <c:pt idx="7421">
                  <c:v>3</c:v>
                </c:pt>
                <c:pt idx="7422">
                  <c:v>2</c:v>
                </c:pt>
                <c:pt idx="7423">
                  <c:v>1</c:v>
                </c:pt>
                <c:pt idx="7424">
                  <c:v>2</c:v>
                </c:pt>
                <c:pt idx="7425">
                  <c:v>3</c:v>
                </c:pt>
                <c:pt idx="7426">
                  <c:v>3</c:v>
                </c:pt>
                <c:pt idx="7427">
                  <c:v>3</c:v>
                </c:pt>
                <c:pt idx="7428">
                  <c:v>1</c:v>
                </c:pt>
                <c:pt idx="7429">
                  <c:v>3</c:v>
                </c:pt>
                <c:pt idx="7430">
                  <c:v>4</c:v>
                </c:pt>
                <c:pt idx="7431">
                  <c:v>0</c:v>
                </c:pt>
                <c:pt idx="7432">
                  <c:v>1</c:v>
                </c:pt>
                <c:pt idx="7433">
                  <c:v>7</c:v>
                </c:pt>
                <c:pt idx="7434">
                  <c:v>4</c:v>
                </c:pt>
                <c:pt idx="7435">
                  <c:v>2</c:v>
                </c:pt>
                <c:pt idx="7436">
                  <c:v>1</c:v>
                </c:pt>
                <c:pt idx="7437">
                  <c:v>6</c:v>
                </c:pt>
                <c:pt idx="7438">
                  <c:v>3</c:v>
                </c:pt>
                <c:pt idx="7439">
                  <c:v>1</c:v>
                </c:pt>
                <c:pt idx="7440">
                  <c:v>3</c:v>
                </c:pt>
                <c:pt idx="7441">
                  <c:v>3</c:v>
                </c:pt>
                <c:pt idx="7442">
                  <c:v>4</c:v>
                </c:pt>
                <c:pt idx="7443">
                  <c:v>3</c:v>
                </c:pt>
                <c:pt idx="7444">
                  <c:v>2</c:v>
                </c:pt>
                <c:pt idx="7445">
                  <c:v>6</c:v>
                </c:pt>
                <c:pt idx="7446">
                  <c:v>5</c:v>
                </c:pt>
                <c:pt idx="7447">
                  <c:v>4</c:v>
                </c:pt>
                <c:pt idx="7448">
                  <c:v>5</c:v>
                </c:pt>
                <c:pt idx="7449">
                  <c:v>4</c:v>
                </c:pt>
                <c:pt idx="7450">
                  <c:v>5</c:v>
                </c:pt>
                <c:pt idx="7451">
                  <c:v>7</c:v>
                </c:pt>
                <c:pt idx="7452">
                  <c:v>7</c:v>
                </c:pt>
                <c:pt idx="7453">
                  <c:v>9</c:v>
                </c:pt>
                <c:pt idx="7454">
                  <c:v>6</c:v>
                </c:pt>
                <c:pt idx="7455">
                  <c:v>5</c:v>
                </c:pt>
                <c:pt idx="7456">
                  <c:v>4</c:v>
                </c:pt>
                <c:pt idx="7457">
                  <c:v>6</c:v>
                </c:pt>
                <c:pt idx="7458">
                  <c:v>5</c:v>
                </c:pt>
                <c:pt idx="7459">
                  <c:v>4</c:v>
                </c:pt>
                <c:pt idx="7460">
                  <c:v>4</c:v>
                </c:pt>
                <c:pt idx="7461">
                  <c:v>9</c:v>
                </c:pt>
                <c:pt idx="7462">
                  <c:v>6</c:v>
                </c:pt>
                <c:pt idx="7463">
                  <c:v>5</c:v>
                </c:pt>
                <c:pt idx="7464">
                  <c:v>4</c:v>
                </c:pt>
                <c:pt idx="7465">
                  <c:v>4</c:v>
                </c:pt>
                <c:pt idx="7466">
                  <c:v>8</c:v>
                </c:pt>
                <c:pt idx="7467">
                  <c:v>5</c:v>
                </c:pt>
                <c:pt idx="7468">
                  <c:v>9</c:v>
                </c:pt>
                <c:pt idx="7469">
                  <c:v>10</c:v>
                </c:pt>
                <c:pt idx="7470">
                  <c:v>1</c:v>
                </c:pt>
                <c:pt idx="7471">
                  <c:v>5</c:v>
                </c:pt>
                <c:pt idx="7472">
                  <c:v>7</c:v>
                </c:pt>
                <c:pt idx="7473">
                  <c:v>4</c:v>
                </c:pt>
                <c:pt idx="7474">
                  <c:v>6</c:v>
                </c:pt>
                <c:pt idx="7475">
                  <c:v>6</c:v>
                </c:pt>
                <c:pt idx="7476">
                  <c:v>6</c:v>
                </c:pt>
                <c:pt idx="7477">
                  <c:v>7</c:v>
                </c:pt>
                <c:pt idx="7478">
                  <c:v>9</c:v>
                </c:pt>
                <c:pt idx="7479">
                  <c:v>6</c:v>
                </c:pt>
                <c:pt idx="7480">
                  <c:v>4</c:v>
                </c:pt>
                <c:pt idx="7481">
                  <c:v>4</c:v>
                </c:pt>
                <c:pt idx="7482">
                  <c:v>6</c:v>
                </c:pt>
                <c:pt idx="7483">
                  <c:v>5</c:v>
                </c:pt>
                <c:pt idx="7484">
                  <c:v>8</c:v>
                </c:pt>
                <c:pt idx="7485">
                  <c:v>4</c:v>
                </c:pt>
                <c:pt idx="7486">
                  <c:v>7</c:v>
                </c:pt>
                <c:pt idx="7487">
                  <c:v>4</c:v>
                </c:pt>
                <c:pt idx="7488">
                  <c:v>8</c:v>
                </c:pt>
                <c:pt idx="7489">
                  <c:v>11</c:v>
                </c:pt>
                <c:pt idx="7490">
                  <c:v>4</c:v>
                </c:pt>
                <c:pt idx="7491">
                  <c:v>6</c:v>
                </c:pt>
                <c:pt idx="7492">
                  <c:v>5</c:v>
                </c:pt>
                <c:pt idx="7493">
                  <c:v>2</c:v>
                </c:pt>
                <c:pt idx="7494">
                  <c:v>7</c:v>
                </c:pt>
                <c:pt idx="7495">
                  <c:v>4</c:v>
                </c:pt>
                <c:pt idx="7496">
                  <c:v>8</c:v>
                </c:pt>
                <c:pt idx="7497">
                  <c:v>6</c:v>
                </c:pt>
                <c:pt idx="7498">
                  <c:v>10</c:v>
                </c:pt>
                <c:pt idx="7499">
                  <c:v>4</c:v>
                </c:pt>
                <c:pt idx="7500">
                  <c:v>8</c:v>
                </c:pt>
                <c:pt idx="7501">
                  <c:v>5</c:v>
                </c:pt>
                <c:pt idx="7502">
                  <c:v>8</c:v>
                </c:pt>
                <c:pt idx="7503">
                  <c:v>13</c:v>
                </c:pt>
                <c:pt idx="7504">
                  <c:v>6</c:v>
                </c:pt>
                <c:pt idx="7505">
                  <c:v>6</c:v>
                </c:pt>
                <c:pt idx="7506">
                  <c:v>8</c:v>
                </c:pt>
                <c:pt idx="7507">
                  <c:v>6</c:v>
                </c:pt>
                <c:pt idx="7508">
                  <c:v>5</c:v>
                </c:pt>
                <c:pt idx="7509">
                  <c:v>3</c:v>
                </c:pt>
                <c:pt idx="7510">
                  <c:v>5</c:v>
                </c:pt>
                <c:pt idx="7511">
                  <c:v>8</c:v>
                </c:pt>
                <c:pt idx="7512">
                  <c:v>9</c:v>
                </c:pt>
                <c:pt idx="7513">
                  <c:v>4</c:v>
                </c:pt>
                <c:pt idx="7514">
                  <c:v>12</c:v>
                </c:pt>
                <c:pt idx="7515">
                  <c:v>16</c:v>
                </c:pt>
                <c:pt idx="7516">
                  <c:v>11</c:v>
                </c:pt>
                <c:pt idx="7517">
                  <c:v>8</c:v>
                </c:pt>
                <c:pt idx="7518">
                  <c:v>7</c:v>
                </c:pt>
                <c:pt idx="7519">
                  <c:v>10</c:v>
                </c:pt>
                <c:pt idx="7520">
                  <c:v>5</c:v>
                </c:pt>
                <c:pt idx="7521">
                  <c:v>6</c:v>
                </c:pt>
                <c:pt idx="7522">
                  <c:v>7</c:v>
                </c:pt>
                <c:pt idx="7523">
                  <c:v>10</c:v>
                </c:pt>
                <c:pt idx="7524">
                  <c:v>3</c:v>
                </c:pt>
                <c:pt idx="7525">
                  <c:v>6</c:v>
                </c:pt>
                <c:pt idx="7526">
                  <c:v>8</c:v>
                </c:pt>
                <c:pt idx="7527">
                  <c:v>8</c:v>
                </c:pt>
                <c:pt idx="7528">
                  <c:v>16</c:v>
                </c:pt>
                <c:pt idx="7529">
                  <c:v>4</c:v>
                </c:pt>
                <c:pt idx="7530">
                  <c:v>5</c:v>
                </c:pt>
                <c:pt idx="7531">
                  <c:v>5</c:v>
                </c:pt>
                <c:pt idx="7532">
                  <c:v>7</c:v>
                </c:pt>
                <c:pt idx="7533">
                  <c:v>9</c:v>
                </c:pt>
                <c:pt idx="7534">
                  <c:v>6</c:v>
                </c:pt>
                <c:pt idx="7535">
                  <c:v>8</c:v>
                </c:pt>
                <c:pt idx="7536">
                  <c:v>9</c:v>
                </c:pt>
                <c:pt idx="7537">
                  <c:v>8</c:v>
                </c:pt>
                <c:pt idx="7538">
                  <c:v>12</c:v>
                </c:pt>
                <c:pt idx="7539">
                  <c:v>14</c:v>
                </c:pt>
                <c:pt idx="7540">
                  <c:v>6</c:v>
                </c:pt>
                <c:pt idx="7541">
                  <c:v>5</c:v>
                </c:pt>
                <c:pt idx="7542">
                  <c:v>9</c:v>
                </c:pt>
                <c:pt idx="7543">
                  <c:v>13</c:v>
                </c:pt>
                <c:pt idx="7544">
                  <c:v>5</c:v>
                </c:pt>
                <c:pt idx="7545">
                  <c:v>5</c:v>
                </c:pt>
                <c:pt idx="7546">
                  <c:v>6</c:v>
                </c:pt>
                <c:pt idx="7547">
                  <c:v>5</c:v>
                </c:pt>
                <c:pt idx="7548">
                  <c:v>5</c:v>
                </c:pt>
                <c:pt idx="7549">
                  <c:v>11</c:v>
                </c:pt>
                <c:pt idx="7550">
                  <c:v>5</c:v>
                </c:pt>
                <c:pt idx="7551">
                  <c:v>3</c:v>
                </c:pt>
                <c:pt idx="7552">
                  <c:v>5</c:v>
                </c:pt>
                <c:pt idx="7553">
                  <c:v>7</c:v>
                </c:pt>
                <c:pt idx="7554">
                  <c:v>2</c:v>
                </c:pt>
                <c:pt idx="7555">
                  <c:v>9</c:v>
                </c:pt>
                <c:pt idx="7556">
                  <c:v>6</c:v>
                </c:pt>
                <c:pt idx="7557">
                  <c:v>5</c:v>
                </c:pt>
                <c:pt idx="7558">
                  <c:v>4</c:v>
                </c:pt>
                <c:pt idx="7559">
                  <c:v>5</c:v>
                </c:pt>
                <c:pt idx="7560">
                  <c:v>5</c:v>
                </c:pt>
                <c:pt idx="7561">
                  <c:v>7</c:v>
                </c:pt>
                <c:pt idx="7562">
                  <c:v>3</c:v>
                </c:pt>
                <c:pt idx="7563">
                  <c:v>1</c:v>
                </c:pt>
                <c:pt idx="7564">
                  <c:v>1</c:v>
                </c:pt>
                <c:pt idx="7565">
                  <c:v>3</c:v>
                </c:pt>
                <c:pt idx="7566">
                  <c:v>3</c:v>
                </c:pt>
                <c:pt idx="7567">
                  <c:v>5</c:v>
                </c:pt>
                <c:pt idx="7568">
                  <c:v>8</c:v>
                </c:pt>
                <c:pt idx="7569">
                  <c:v>1</c:v>
                </c:pt>
                <c:pt idx="7570">
                  <c:v>3</c:v>
                </c:pt>
                <c:pt idx="7571">
                  <c:v>3</c:v>
                </c:pt>
                <c:pt idx="7572">
                  <c:v>6</c:v>
                </c:pt>
                <c:pt idx="7573">
                  <c:v>1</c:v>
                </c:pt>
                <c:pt idx="7574">
                  <c:v>4</c:v>
                </c:pt>
                <c:pt idx="7575">
                  <c:v>4</c:v>
                </c:pt>
                <c:pt idx="7576">
                  <c:v>2</c:v>
                </c:pt>
                <c:pt idx="7577">
                  <c:v>6</c:v>
                </c:pt>
                <c:pt idx="7578">
                  <c:v>5</c:v>
                </c:pt>
                <c:pt idx="7579">
                  <c:v>2</c:v>
                </c:pt>
                <c:pt idx="7580">
                  <c:v>3</c:v>
                </c:pt>
                <c:pt idx="7581">
                  <c:v>1</c:v>
                </c:pt>
                <c:pt idx="7582">
                  <c:v>4</c:v>
                </c:pt>
                <c:pt idx="7583">
                  <c:v>4</c:v>
                </c:pt>
                <c:pt idx="7584">
                  <c:v>4</c:v>
                </c:pt>
                <c:pt idx="7585">
                  <c:v>3</c:v>
                </c:pt>
                <c:pt idx="7586">
                  <c:v>5</c:v>
                </c:pt>
                <c:pt idx="7587">
                  <c:v>2</c:v>
                </c:pt>
                <c:pt idx="7588">
                  <c:v>6</c:v>
                </c:pt>
                <c:pt idx="7589">
                  <c:v>5</c:v>
                </c:pt>
                <c:pt idx="7590">
                  <c:v>3</c:v>
                </c:pt>
                <c:pt idx="7591">
                  <c:v>1</c:v>
                </c:pt>
                <c:pt idx="7592">
                  <c:v>2</c:v>
                </c:pt>
                <c:pt idx="7593">
                  <c:v>2</c:v>
                </c:pt>
                <c:pt idx="7594">
                  <c:v>1</c:v>
                </c:pt>
                <c:pt idx="7595">
                  <c:v>1</c:v>
                </c:pt>
                <c:pt idx="7596">
                  <c:v>1</c:v>
                </c:pt>
                <c:pt idx="7597">
                  <c:v>6</c:v>
                </c:pt>
                <c:pt idx="7598">
                  <c:v>4</c:v>
                </c:pt>
                <c:pt idx="7599">
                  <c:v>1</c:v>
                </c:pt>
                <c:pt idx="7600">
                  <c:v>1</c:v>
                </c:pt>
                <c:pt idx="7601">
                  <c:v>0</c:v>
                </c:pt>
                <c:pt idx="7602">
                  <c:v>3</c:v>
                </c:pt>
                <c:pt idx="7603">
                  <c:v>0</c:v>
                </c:pt>
                <c:pt idx="7604">
                  <c:v>3</c:v>
                </c:pt>
                <c:pt idx="7605">
                  <c:v>4</c:v>
                </c:pt>
                <c:pt idx="7606">
                  <c:v>4</c:v>
                </c:pt>
                <c:pt idx="7607">
                  <c:v>2</c:v>
                </c:pt>
                <c:pt idx="7608">
                  <c:v>0</c:v>
                </c:pt>
                <c:pt idx="7609">
                  <c:v>3</c:v>
                </c:pt>
                <c:pt idx="7610">
                  <c:v>4</c:v>
                </c:pt>
                <c:pt idx="7611">
                  <c:v>3</c:v>
                </c:pt>
                <c:pt idx="7612">
                  <c:v>1</c:v>
                </c:pt>
                <c:pt idx="7613">
                  <c:v>5</c:v>
                </c:pt>
                <c:pt idx="7614">
                  <c:v>0</c:v>
                </c:pt>
                <c:pt idx="7615">
                  <c:v>4</c:v>
                </c:pt>
                <c:pt idx="7616">
                  <c:v>6</c:v>
                </c:pt>
                <c:pt idx="7617">
                  <c:v>6</c:v>
                </c:pt>
                <c:pt idx="7618">
                  <c:v>3</c:v>
                </c:pt>
                <c:pt idx="7619">
                  <c:v>7</c:v>
                </c:pt>
                <c:pt idx="7620">
                  <c:v>1</c:v>
                </c:pt>
                <c:pt idx="7621">
                  <c:v>2</c:v>
                </c:pt>
                <c:pt idx="7622">
                  <c:v>1</c:v>
                </c:pt>
                <c:pt idx="7623">
                  <c:v>1</c:v>
                </c:pt>
                <c:pt idx="7624">
                  <c:v>2</c:v>
                </c:pt>
                <c:pt idx="7625">
                  <c:v>4</c:v>
                </c:pt>
                <c:pt idx="7626">
                  <c:v>1</c:v>
                </c:pt>
                <c:pt idx="7627">
                  <c:v>2</c:v>
                </c:pt>
                <c:pt idx="7628">
                  <c:v>2</c:v>
                </c:pt>
                <c:pt idx="7629">
                  <c:v>3</c:v>
                </c:pt>
                <c:pt idx="7630">
                  <c:v>2</c:v>
                </c:pt>
                <c:pt idx="7631">
                  <c:v>4</c:v>
                </c:pt>
                <c:pt idx="7632">
                  <c:v>5</c:v>
                </c:pt>
                <c:pt idx="7633">
                  <c:v>5</c:v>
                </c:pt>
                <c:pt idx="7634">
                  <c:v>3</c:v>
                </c:pt>
                <c:pt idx="7635">
                  <c:v>1</c:v>
                </c:pt>
                <c:pt idx="7636">
                  <c:v>2</c:v>
                </c:pt>
                <c:pt idx="7637">
                  <c:v>2</c:v>
                </c:pt>
                <c:pt idx="7638">
                  <c:v>5</c:v>
                </c:pt>
                <c:pt idx="7639">
                  <c:v>2</c:v>
                </c:pt>
                <c:pt idx="7640">
                  <c:v>2</c:v>
                </c:pt>
                <c:pt idx="7641">
                  <c:v>2</c:v>
                </c:pt>
                <c:pt idx="7642">
                  <c:v>0</c:v>
                </c:pt>
                <c:pt idx="7643">
                  <c:v>3</c:v>
                </c:pt>
                <c:pt idx="7644">
                  <c:v>4</c:v>
                </c:pt>
                <c:pt idx="7645">
                  <c:v>3</c:v>
                </c:pt>
                <c:pt idx="7646">
                  <c:v>2</c:v>
                </c:pt>
                <c:pt idx="7647">
                  <c:v>3</c:v>
                </c:pt>
                <c:pt idx="7648">
                  <c:v>4</c:v>
                </c:pt>
                <c:pt idx="7649">
                  <c:v>2</c:v>
                </c:pt>
                <c:pt idx="7650">
                  <c:v>2</c:v>
                </c:pt>
                <c:pt idx="7651">
                  <c:v>2</c:v>
                </c:pt>
                <c:pt idx="7652">
                  <c:v>2</c:v>
                </c:pt>
                <c:pt idx="7653">
                  <c:v>2</c:v>
                </c:pt>
                <c:pt idx="7654">
                  <c:v>3</c:v>
                </c:pt>
                <c:pt idx="7655">
                  <c:v>6</c:v>
                </c:pt>
                <c:pt idx="7656">
                  <c:v>4</c:v>
                </c:pt>
                <c:pt idx="7657">
                  <c:v>7</c:v>
                </c:pt>
                <c:pt idx="7658">
                  <c:v>4</c:v>
                </c:pt>
                <c:pt idx="7659">
                  <c:v>7</c:v>
                </c:pt>
                <c:pt idx="7660">
                  <c:v>2</c:v>
                </c:pt>
                <c:pt idx="7661">
                  <c:v>5</c:v>
                </c:pt>
                <c:pt idx="7662">
                  <c:v>3</c:v>
                </c:pt>
                <c:pt idx="7663">
                  <c:v>3</c:v>
                </c:pt>
                <c:pt idx="7664">
                  <c:v>4</c:v>
                </c:pt>
                <c:pt idx="7665">
                  <c:v>10</c:v>
                </c:pt>
                <c:pt idx="7666">
                  <c:v>6</c:v>
                </c:pt>
                <c:pt idx="7667">
                  <c:v>3</c:v>
                </c:pt>
                <c:pt idx="7668">
                  <c:v>5</c:v>
                </c:pt>
                <c:pt idx="7669">
                  <c:v>2</c:v>
                </c:pt>
                <c:pt idx="7670">
                  <c:v>5</c:v>
                </c:pt>
                <c:pt idx="7671">
                  <c:v>5</c:v>
                </c:pt>
                <c:pt idx="7672">
                  <c:v>4</c:v>
                </c:pt>
                <c:pt idx="7673">
                  <c:v>5</c:v>
                </c:pt>
                <c:pt idx="7674">
                  <c:v>7</c:v>
                </c:pt>
                <c:pt idx="7675">
                  <c:v>9</c:v>
                </c:pt>
                <c:pt idx="7676">
                  <c:v>10</c:v>
                </c:pt>
                <c:pt idx="7677">
                  <c:v>3</c:v>
                </c:pt>
                <c:pt idx="7678">
                  <c:v>4</c:v>
                </c:pt>
                <c:pt idx="7679">
                  <c:v>6</c:v>
                </c:pt>
                <c:pt idx="7680">
                  <c:v>7</c:v>
                </c:pt>
                <c:pt idx="7681">
                  <c:v>7</c:v>
                </c:pt>
                <c:pt idx="7682">
                  <c:v>3</c:v>
                </c:pt>
                <c:pt idx="7683">
                  <c:v>7</c:v>
                </c:pt>
                <c:pt idx="7684">
                  <c:v>10</c:v>
                </c:pt>
                <c:pt idx="7685">
                  <c:v>9</c:v>
                </c:pt>
                <c:pt idx="7686">
                  <c:v>13</c:v>
                </c:pt>
                <c:pt idx="7687">
                  <c:v>19</c:v>
                </c:pt>
                <c:pt idx="7688">
                  <c:v>6</c:v>
                </c:pt>
                <c:pt idx="7689">
                  <c:v>4</c:v>
                </c:pt>
                <c:pt idx="7690">
                  <c:v>7</c:v>
                </c:pt>
                <c:pt idx="7691">
                  <c:v>5</c:v>
                </c:pt>
                <c:pt idx="7692">
                  <c:v>11</c:v>
                </c:pt>
                <c:pt idx="7693">
                  <c:v>8</c:v>
                </c:pt>
                <c:pt idx="7694">
                  <c:v>18</c:v>
                </c:pt>
                <c:pt idx="7695">
                  <c:v>5</c:v>
                </c:pt>
                <c:pt idx="7696">
                  <c:v>9</c:v>
                </c:pt>
                <c:pt idx="7697">
                  <c:v>7</c:v>
                </c:pt>
                <c:pt idx="7698">
                  <c:v>10</c:v>
                </c:pt>
                <c:pt idx="7699">
                  <c:v>13</c:v>
                </c:pt>
                <c:pt idx="7700">
                  <c:v>10</c:v>
                </c:pt>
                <c:pt idx="7701">
                  <c:v>17</c:v>
                </c:pt>
                <c:pt idx="7702">
                  <c:v>10</c:v>
                </c:pt>
                <c:pt idx="7703">
                  <c:v>13</c:v>
                </c:pt>
                <c:pt idx="7704">
                  <c:v>11</c:v>
                </c:pt>
                <c:pt idx="7705">
                  <c:v>5</c:v>
                </c:pt>
                <c:pt idx="7706">
                  <c:v>7</c:v>
                </c:pt>
                <c:pt idx="7707">
                  <c:v>8</c:v>
                </c:pt>
                <c:pt idx="7708">
                  <c:v>8</c:v>
                </c:pt>
                <c:pt idx="7709">
                  <c:v>7</c:v>
                </c:pt>
                <c:pt idx="7710">
                  <c:v>13</c:v>
                </c:pt>
                <c:pt idx="7711">
                  <c:v>12</c:v>
                </c:pt>
                <c:pt idx="7712">
                  <c:v>5</c:v>
                </c:pt>
                <c:pt idx="7713">
                  <c:v>12</c:v>
                </c:pt>
                <c:pt idx="7714">
                  <c:v>9</c:v>
                </c:pt>
                <c:pt idx="7715">
                  <c:v>8</c:v>
                </c:pt>
                <c:pt idx="7716">
                  <c:v>9</c:v>
                </c:pt>
                <c:pt idx="7717">
                  <c:v>5</c:v>
                </c:pt>
                <c:pt idx="7718">
                  <c:v>3</c:v>
                </c:pt>
                <c:pt idx="7719">
                  <c:v>8</c:v>
                </c:pt>
                <c:pt idx="7720">
                  <c:v>5</c:v>
                </c:pt>
                <c:pt idx="7721">
                  <c:v>7</c:v>
                </c:pt>
                <c:pt idx="7722">
                  <c:v>9</c:v>
                </c:pt>
                <c:pt idx="7723">
                  <c:v>3</c:v>
                </c:pt>
                <c:pt idx="7724">
                  <c:v>8</c:v>
                </c:pt>
                <c:pt idx="7725">
                  <c:v>9</c:v>
                </c:pt>
                <c:pt idx="7726">
                  <c:v>12</c:v>
                </c:pt>
                <c:pt idx="7727">
                  <c:v>8</c:v>
                </c:pt>
                <c:pt idx="7728">
                  <c:v>4</c:v>
                </c:pt>
                <c:pt idx="7729">
                  <c:v>7</c:v>
                </c:pt>
                <c:pt idx="7730">
                  <c:v>5</c:v>
                </c:pt>
                <c:pt idx="7731">
                  <c:v>7</c:v>
                </c:pt>
                <c:pt idx="7732">
                  <c:v>5</c:v>
                </c:pt>
                <c:pt idx="7733">
                  <c:v>4</c:v>
                </c:pt>
                <c:pt idx="7734">
                  <c:v>11</c:v>
                </c:pt>
                <c:pt idx="7735">
                  <c:v>3</c:v>
                </c:pt>
                <c:pt idx="7736">
                  <c:v>4</c:v>
                </c:pt>
                <c:pt idx="7737">
                  <c:v>2</c:v>
                </c:pt>
                <c:pt idx="7738">
                  <c:v>7</c:v>
                </c:pt>
                <c:pt idx="7739">
                  <c:v>3</c:v>
                </c:pt>
                <c:pt idx="7740">
                  <c:v>5</c:v>
                </c:pt>
                <c:pt idx="7741">
                  <c:v>3</c:v>
                </c:pt>
                <c:pt idx="7742">
                  <c:v>3</c:v>
                </c:pt>
                <c:pt idx="7743">
                  <c:v>2</c:v>
                </c:pt>
                <c:pt idx="7744">
                  <c:v>4</c:v>
                </c:pt>
                <c:pt idx="7745">
                  <c:v>7</c:v>
                </c:pt>
                <c:pt idx="7746">
                  <c:v>9</c:v>
                </c:pt>
                <c:pt idx="7747">
                  <c:v>5</c:v>
                </c:pt>
                <c:pt idx="7748">
                  <c:v>4</c:v>
                </c:pt>
                <c:pt idx="7749">
                  <c:v>3</c:v>
                </c:pt>
                <c:pt idx="7750">
                  <c:v>5</c:v>
                </c:pt>
                <c:pt idx="7751">
                  <c:v>5</c:v>
                </c:pt>
                <c:pt idx="7752">
                  <c:v>4</c:v>
                </c:pt>
                <c:pt idx="7753">
                  <c:v>6</c:v>
                </c:pt>
                <c:pt idx="7754">
                  <c:v>4</c:v>
                </c:pt>
                <c:pt idx="7755">
                  <c:v>2</c:v>
                </c:pt>
                <c:pt idx="7756">
                  <c:v>5</c:v>
                </c:pt>
                <c:pt idx="7757">
                  <c:v>6</c:v>
                </c:pt>
                <c:pt idx="7758">
                  <c:v>3</c:v>
                </c:pt>
                <c:pt idx="7759">
                  <c:v>2</c:v>
                </c:pt>
                <c:pt idx="7760">
                  <c:v>3</c:v>
                </c:pt>
                <c:pt idx="7761">
                  <c:v>4</c:v>
                </c:pt>
                <c:pt idx="7762">
                  <c:v>7</c:v>
                </c:pt>
                <c:pt idx="7763">
                  <c:v>6</c:v>
                </c:pt>
                <c:pt idx="7764">
                  <c:v>5</c:v>
                </c:pt>
                <c:pt idx="7765">
                  <c:v>3</c:v>
                </c:pt>
                <c:pt idx="7766">
                  <c:v>1</c:v>
                </c:pt>
                <c:pt idx="7767">
                  <c:v>4</c:v>
                </c:pt>
                <c:pt idx="7768">
                  <c:v>7</c:v>
                </c:pt>
                <c:pt idx="7769">
                  <c:v>3</c:v>
                </c:pt>
                <c:pt idx="7770">
                  <c:v>0</c:v>
                </c:pt>
                <c:pt idx="7771">
                  <c:v>6</c:v>
                </c:pt>
                <c:pt idx="7772">
                  <c:v>4</c:v>
                </c:pt>
                <c:pt idx="7773">
                  <c:v>4</c:v>
                </c:pt>
                <c:pt idx="7774">
                  <c:v>4</c:v>
                </c:pt>
                <c:pt idx="7775">
                  <c:v>4</c:v>
                </c:pt>
                <c:pt idx="7776">
                  <c:v>3</c:v>
                </c:pt>
                <c:pt idx="7777">
                  <c:v>6</c:v>
                </c:pt>
                <c:pt idx="7778">
                  <c:v>3</c:v>
                </c:pt>
                <c:pt idx="7779">
                  <c:v>5</c:v>
                </c:pt>
                <c:pt idx="7780">
                  <c:v>3</c:v>
                </c:pt>
                <c:pt idx="7781">
                  <c:v>0</c:v>
                </c:pt>
                <c:pt idx="7782">
                  <c:v>2</c:v>
                </c:pt>
                <c:pt idx="7783">
                  <c:v>4</c:v>
                </c:pt>
                <c:pt idx="7784">
                  <c:v>2</c:v>
                </c:pt>
                <c:pt idx="7785">
                  <c:v>1</c:v>
                </c:pt>
                <c:pt idx="7786">
                  <c:v>3</c:v>
                </c:pt>
                <c:pt idx="7787">
                  <c:v>0</c:v>
                </c:pt>
                <c:pt idx="7788">
                  <c:v>3</c:v>
                </c:pt>
                <c:pt idx="7789">
                  <c:v>1</c:v>
                </c:pt>
                <c:pt idx="7790">
                  <c:v>4</c:v>
                </c:pt>
                <c:pt idx="7791">
                  <c:v>1</c:v>
                </c:pt>
                <c:pt idx="7792">
                  <c:v>3</c:v>
                </c:pt>
                <c:pt idx="7793">
                  <c:v>2</c:v>
                </c:pt>
                <c:pt idx="7794">
                  <c:v>4</c:v>
                </c:pt>
                <c:pt idx="7795">
                  <c:v>2</c:v>
                </c:pt>
                <c:pt idx="7796">
                  <c:v>2</c:v>
                </c:pt>
                <c:pt idx="7797">
                  <c:v>1</c:v>
                </c:pt>
                <c:pt idx="7798">
                  <c:v>5</c:v>
                </c:pt>
                <c:pt idx="7799">
                  <c:v>1</c:v>
                </c:pt>
                <c:pt idx="7800">
                  <c:v>0</c:v>
                </c:pt>
                <c:pt idx="7801">
                  <c:v>3</c:v>
                </c:pt>
                <c:pt idx="7802">
                  <c:v>1</c:v>
                </c:pt>
                <c:pt idx="7803">
                  <c:v>3</c:v>
                </c:pt>
                <c:pt idx="7804">
                  <c:v>3</c:v>
                </c:pt>
                <c:pt idx="7805">
                  <c:v>2</c:v>
                </c:pt>
                <c:pt idx="7806">
                  <c:v>1</c:v>
                </c:pt>
                <c:pt idx="7807">
                  <c:v>0</c:v>
                </c:pt>
                <c:pt idx="7808">
                  <c:v>2</c:v>
                </c:pt>
                <c:pt idx="7809">
                  <c:v>4</c:v>
                </c:pt>
                <c:pt idx="7810">
                  <c:v>2</c:v>
                </c:pt>
                <c:pt idx="7811">
                  <c:v>0</c:v>
                </c:pt>
                <c:pt idx="7812">
                  <c:v>1</c:v>
                </c:pt>
                <c:pt idx="7813">
                  <c:v>3</c:v>
                </c:pt>
                <c:pt idx="7814">
                  <c:v>1</c:v>
                </c:pt>
                <c:pt idx="7815">
                  <c:v>2</c:v>
                </c:pt>
                <c:pt idx="7816">
                  <c:v>4</c:v>
                </c:pt>
                <c:pt idx="7817">
                  <c:v>2</c:v>
                </c:pt>
                <c:pt idx="7818">
                  <c:v>4</c:v>
                </c:pt>
                <c:pt idx="7819">
                  <c:v>4</c:v>
                </c:pt>
                <c:pt idx="7820">
                  <c:v>2</c:v>
                </c:pt>
                <c:pt idx="7821">
                  <c:v>4</c:v>
                </c:pt>
                <c:pt idx="7822">
                  <c:v>2</c:v>
                </c:pt>
                <c:pt idx="7823">
                  <c:v>1</c:v>
                </c:pt>
                <c:pt idx="7824">
                  <c:v>6</c:v>
                </c:pt>
                <c:pt idx="7825">
                  <c:v>4</c:v>
                </c:pt>
                <c:pt idx="7826">
                  <c:v>4</c:v>
                </c:pt>
                <c:pt idx="7827">
                  <c:v>2</c:v>
                </c:pt>
                <c:pt idx="7828">
                  <c:v>6</c:v>
                </c:pt>
                <c:pt idx="7829">
                  <c:v>2</c:v>
                </c:pt>
                <c:pt idx="7830">
                  <c:v>4</c:v>
                </c:pt>
                <c:pt idx="7831">
                  <c:v>0</c:v>
                </c:pt>
                <c:pt idx="7832">
                  <c:v>1</c:v>
                </c:pt>
                <c:pt idx="7833">
                  <c:v>0</c:v>
                </c:pt>
                <c:pt idx="7834">
                  <c:v>4</c:v>
                </c:pt>
                <c:pt idx="7835">
                  <c:v>1</c:v>
                </c:pt>
                <c:pt idx="7836">
                  <c:v>2</c:v>
                </c:pt>
                <c:pt idx="7837">
                  <c:v>2</c:v>
                </c:pt>
                <c:pt idx="7838">
                  <c:v>3</c:v>
                </c:pt>
                <c:pt idx="7839">
                  <c:v>2</c:v>
                </c:pt>
                <c:pt idx="7840">
                  <c:v>2</c:v>
                </c:pt>
                <c:pt idx="7841">
                  <c:v>3</c:v>
                </c:pt>
                <c:pt idx="7842">
                  <c:v>1</c:v>
                </c:pt>
                <c:pt idx="7843">
                  <c:v>2</c:v>
                </c:pt>
                <c:pt idx="7844">
                  <c:v>1</c:v>
                </c:pt>
                <c:pt idx="7845">
                  <c:v>2</c:v>
                </c:pt>
                <c:pt idx="7846">
                  <c:v>0</c:v>
                </c:pt>
                <c:pt idx="7847">
                  <c:v>1</c:v>
                </c:pt>
                <c:pt idx="7848">
                  <c:v>1</c:v>
                </c:pt>
                <c:pt idx="7849">
                  <c:v>3</c:v>
                </c:pt>
                <c:pt idx="7850">
                  <c:v>1</c:v>
                </c:pt>
                <c:pt idx="7851">
                  <c:v>0</c:v>
                </c:pt>
                <c:pt idx="7852">
                  <c:v>1</c:v>
                </c:pt>
                <c:pt idx="7853">
                  <c:v>0</c:v>
                </c:pt>
                <c:pt idx="7854">
                  <c:v>1</c:v>
                </c:pt>
                <c:pt idx="7855">
                  <c:v>6</c:v>
                </c:pt>
                <c:pt idx="7856">
                  <c:v>0</c:v>
                </c:pt>
                <c:pt idx="7857">
                  <c:v>3</c:v>
                </c:pt>
                <c:pt idx="7858">
                  <c:v>2</c:v>
                </c:pt>
                <c:pt idx="7859">
                  <c:v>3</c:v>
                </c:pt>
                <c:pt idx="7860">
                  <c:v>3</c:v>
                </c:pt>
                <c:pt idx="7861">
                  <c:v>2</c:v>
                </c:pt>
                <c:pt idx="7862">
                  <c:v>1</c:v>
                </c:pt>
                <c:pt idx="7863">
                  <c:v>4</c:v>
                </c:pt>
                <c:pt idx="7864">
                  <c:v>4</c:v>
                </c:pt>
                <c:pt idx="7865">
                  <c:v>2</c:v>
                </c:pt>
                <c:pt idx="7866">
                  <c:v>6</c:v>
                </c:pt>
                <c:pt idx="7867">
                  <c:v>0</c:v>
                </c:pt>
                <c:pt idx="7868">
                  <c:v>3</c:v>
                </c:pt>
                <c:pt idx="7869">
                  <c:v>1</c:v>
                </c:pt>
                <c:pt idx="7870">
                  <c:v>1</c:v>
                </c:pt>
                <c:pt idx="7871">
                  <c:v>4</c:v>
                </c:pt>
                <c:pt idx="7872">
                  <c:v>2</c:v>
                </c:pt>
                <c:pt idx="7873">
                  <c:v>1</c:v>
                </c:pt>
                <c:pt idx="7874">
                  <c:v>4</c:v>
                </c:pt>
                <c:pt idx="7875">
                  <c:v>2</c:v>
                </c:pt>
                <c:pt idx="7876">
                  <c:v>0</c:v>
                </c:pt>
                <c:pt idx="7877">
                  <c:v>3</c:v>
                </c:pt>
                <c:pt idx="7878">
                  <c:v>4</c:v>
                </c:pt>
                <c:pt idx="7879">
                  <c:v>1</c:v>
                </c:pt>
                <c:pt idx="7880">
                  <c:v>0</c:v>
                </c:pt>
                <c:pt idx="7881">
                  <c:v>2</c:v>
                </c:pt>
                <c:pt idx="7882">
                  <c:v>1</c:v>
                </c:pt>
                <c:pt idx="7883">
                  <c:v>0</c:v>
                </c:pt>
                <c:pt idx="7884">
                  <c:v>2</c:v>
                </c:pt>
                <c:pt idx="7885">
                  <c:v>1</c:v>
                </c:pt>
                <c:pt idx="7886">
                  <c:v>1</c:v>
                </c:pt>
                <c:pt idx="7887">
                  <c:v>1</c:v>
                </c:pt>
                <c:pt idx="7888">
                  <c:v>1</c:v>
                </c:pt>
                <c:pt idx="7889">
                  <c:v>3</c:v>
                </c:pt>
                <c:pt idx="7890">
                  <c:v>2</c:v>
                </c:pt>
                <c:pt idx="7891">
                  <c:v>3</c:v>
                </c:pt>
                <c:pt idx="7892">
                  <c:v>2</c:v>
                </c:pt>
                <c:pt idx="7893">
                  <c:v>2</c:v>
                </c:pt>
                <c:pt idx="7894">
                  <c:v>1</c:v>
                </c:pt>
                <c:pt idx="7895">
                  <c:v>3</c:v>
                </c:pt>
                <c:pt idx="7896">
                  <c:v>3</c:v>
                </c:pt>
                <c:pt idx="7897">
                  <c:v>1</c:v>
                </c:pt>
                <c:pt idx="7898">
                  <c:v>4</c:v>
                </c:pt>
                <c:pt idx="7899">
                  <c:v>4</c:v>
                </c:pt>
                <c:pt idx="7900">
                  <c:v>0</c:v>
                </c:pt>
                <c:pt idx="7901">
                  <c:v>1</c:v>
                </c:pt>
                <c:pt idx="7902">
                  <c:v>6</c:v>
                </c:pt>
                <c:pt idx="7903">
                  <c:v>2</c:v>
                </c:pt>
                <c:pt idx="7904">
                  <c:v>1</c:v>
                </c:pt>
                <c:pt idx="7905">
                  <c:v>4</c:v>
                </c:pt>
                <c:pt idx="7906">
                  <c:v>3</c:v>
                </c:pt>
                <c:pt idx="7907">
                  <c:v>2</c:v>
                </c:pt>
                <c:pt idx="7908">
                  <c:v>4</c:v>
                </c:pt>
                <c:pt idx="7909">
                  <c:v>5</c:v>
                </c:pt>
                <c:pt idx="7910">
                  <c:v>0</c:v>
                </c:pt>
                <c:pt idx="7911">
                  <c:v>1</c:v>
                </c:pt>
                <c:pt idx="7912">
                  <c:v>7</c:v>
                </c:pt>
                <c:pt idx="7913">
                  <c:v>2</c:v>
                </c:pt>
                <c:pt idx="7914">
                  <c:v>2</c:v>
                </c:pt>
                <c:pt idx="7915">
                  <c:v>3</c:v>
                </c:pt>
                <c:pt idx="7916">
                  <c:v>2</c:v>
                </c:pt>
                <c:pt idx="7917">
                  <c:v>4</c:v>
                </c:pt>
                <c:pt idx="7918">
                  <c:v>1</c:v>
                </c:pt>
                <c:pt idx="7919">
                  <c:v>5</c:v>
                </c:pt>
                <c:pt idx="7920">
                  <c:v>1</c:v>
                </c:pt>
                <c:pt idx="7921">
                  <c:v>2</c:v>
                </c:pt>
                <c:pt idx="7922">
                  <c:v>0</c:v>
                </c:pt>
                <c:pt idx="7923">
                  <c:v>5</c:v>
                </c:pt>
                <c:pt idx="7924">
                  <c:v>3</c:v>
                </c:pt>
                <c:pt idx="7925">
                  <c:v>2</c:v>
                </c:pt>
                <c:pt idx="7926">
                  <c:v>5</c:v>
                </c:pt>
                <c:pt idx="7927">
                  <c:v>2</c:v>
                </c:pt>
                <c:pt idx="7928">
                  <c:v>3</c:v>
                </c:pt>
                <c:pt idx="7929">
                  <c:v>1</c:v>
                </c:pt>
                <c:pt idx="7930">
                  <c:v>1</c:v>
                </c:pt>
                <c:pt idx="7931">
                  <c:v>2</c:v>
                </c:pt>
                <c:pt idx="7932">
                  <c:v>4</c:v>
                </c:pt>
                <c:pt idx="7933">
                  <c:v>3</c:v>
                </c:pt>
                <c:pt idx="7934">
                  <c:v>2</c:v>
                </c:pt>
                <c:pt idx="7935">
                  <c:v>1</c:v>
                </c:pt>
                <c:pt idx="7936">
                  <c:v>1</c:v>
                </c:pt>
                <c:pt idx="7937">
                  <c:v>3</c:v>
                </c:pt>
                <c:pt idx="7938">
                  <c:v>0</c:v>
                </c:pt>
                <c:pt idx="7939">
                  <c:v>1</c:v>
                </c:pt>
                <c:pt idx="7940">
                  <c:v>2</c:v>
                </c:pt>
                <c:pt idx="7941">
                  <c:v>3</c:v>
                </c:pt>
                <c:pt idx="7942">
                  <c:v>5</c:v>
                </c:pt>
                <c:pt idx="7943">
                  <c:v>2</c:v>
                </c:pt>
                <c:pt idx="7944">
                  <c:v>4</c:v>
                </c:pt>
                <c:pt idx="7945">
                  <c:v>1</c:v>
                </c:pt>
                <c:pt idx="7946">
                  <c:v>2</c:v>
                </c:pt>
                <c:pt idx="7947">
                  <c:v>4</c:v>
                </c:pt>
                <c:pt idx="7948">
                  <c:v>1</c:v>
                </c:pt>
                <c:pt idx="7949">
                  <c:v>2</c:v>
                </c:pt>
                <c:pt idx="7950">
                  <c:v>1</c:v>
                </c:pt>
                <c:pt idx="7951">
                  <c:v>2</c:v>
                </c:pt>
                <c:pt idx="7952">
                  <c:v>2</c:v>
                </c:pt>
                <c:pt idx="7953">
                  <c:v>1</c:v>
                </c:pt>
                <c:pt idx="7954">
                  <c:v>4</c:v>
                </c:pt>
                <c:pt idx="7955">
                  <c:v>1</c:v>
                </c:pt>
                <c:pt idx="7956">
                  <c:v>4</c:v>
                </c:pt>
                <c:pt idx="7957">
                  <c:v>2</c:v>
                </c:pt>
                <c:pt idx="7958">
                  <c:v>0</c:v>
                </c:pt>
                <c:pt idx="7959">
                  <c:v>2</c:v>
                </c:pt>
                <c:pt idx="7960">
                  <c:v>3</c:v>
                </c:pt>
                <c:pt idx="7961">
                  <c:v>1</c:v>
                </c:pt>
                <c:pt idx="7962">
                  <c:v>2</c:v>
                </c:pt>
                <c:pt idx="7963">
                  <c:v>1</c:v>
                </c:pt>
                <c:pt idx="7964">
                  <c:v>1</c:v>
                </c:pt>
                <c:pt idx="7965">
                  <c:v>0</c:v>
                </c:pt>
                <c:pt idx="7966">
                  <c:v>0</c:v>
                </c:pt>
                <c:pt idx="7967">
                  <c:v>3</c:v>
                </c:pt>
                <c:pt idx="7968">
                  <c:v>3</c:v>
                </c:pt>
                <c:pt idx="7969">
                  <c:v>4</c:v>
                </c:pt>
                <c:pt idx="7970">
                  <c:v>2</c:v>
                </c:pt>
                <c:pt idx="7971">
                  <c:v>2</c:v>
                </c:pt>
                <c:pt idx="7972">
                  <c:v>2</c:v>
                </c:pt>
                <c:pt idx="7973">
                  <c:v>1</c:v>
                </c:pt>
                <c:pt idx="7974">
                  <c:v>4</c:v>
                </c:pt>
                <c:pt idx="7975">
                  <c:v>3</c:v>
                </c:pt>
                <c:pt idx="7976">
                  <c:v>5</c:v>
                </c:pt>
                <c:pt idx="7977">
                  <c:v>2</c:v>
                </c:pt>
                <c:pt idx="7978">
                  <c:v>1</c:v>
                </c:pt>
                <c:pt idx="7979">
                  <c:v>0</c:v>
                </c:pt>
                <c:pt idx="7980">
                  <c:v>3</c:v>
                </c:pt>
                <c:pt idx="7981">
                  <c:v>2</c:v>
                </c:pt>
                <c:pt idx="7982">
                  <c:v>0</c:v>
                </c:pt>
                <c:pt idx="7983">
                  <c:v>2</c:v>
                </c:pt>
                <c:pt idx="7984">
                  <c:v>1</c:v>
                </c:pt>
                <c:pt idx="7985">
                  <c:v>1</c:v>
                </c:pt>
                <c:pt idx="7986">
                  <c:v>3</c:v>
                </c:pt>
                <c:pt idx="7987">
                  <c:v>0</c:v>
                </c:pt>
                <c:pt idx="7988">
                  <c:v>3</c:v>
                </c:pt>
                <c:pt idx="7989">
                  <c:v>3</c:v>
                </c:pt>
                <c:pt idx="7990">
                  <c:v>1</c:v>
                </c:pt>
                <c:pt idx="7991">
                  <c:v>0</c:v>
                </c:pt>
                <c:pt idx="7992">
                  <c:v>2</c:v>
                </c:pt>
                <c:pt idx="7993">
                  <c:v>3</c:v>
                </c:pt>
                <c:pt idx="7994">
                  <c:v>1</c:v>
                </c:pt>
                <c:pt idx="7995">
                  <c:v>2</c:v>
                </c:pt>
                <c:pt idx="7996">
                  <c:v>1</c:v>
                </c:pt>
                <c:pt idx="7997">
                  <c:v>0</c:v>
                </c:pt>
                <c:pt idx="7998">
                  <c:v>0</c:v>
                </c:pt>
                <c:pt idx="7999">
                  <c:v>5</c:v>
                </c:pt>
                <c:pt idx="8000">
                  <c:v>2</c:v>
                </c:pt>
                <c:pt idx="8001">
                  <c:v>0</c:v>
                </c:pt>
                <c:pt idx="8002">
                  <c:v>0</c:v>
                </c:pt>
                <c:pt idx="8003">
                  <c:v>1</c:v>
                </c:pt>
                <c:pt idx="8004">
                  <c:v>3</c:v>
                </c:pt>
                <c:pt idx="8005">
                  <c:v>4</c:v>
                </c:pt>
                <c:pt idx="8006">
                  <c:v>2</c:v>
                </c:pt>
                <c:pt idx="8007">
                  <c:v>4</c:v>
                </c:pt>
                <c:pt idx="8008">
                  <c:v>2</c:v>
                </c:pt>
                <c:pt idx="8009">
                  <c:v>1</c:v>
                </c:pt>
                <c:pt idx="8010">
                  <c:v>1</c:v>
                </c:pt>
                <c:pt idx="8011">
                  <c:v>0</c:v>
                </c:pt>
                <c:pt idx="8012">
                  <c:v>3</c:v>
                </c:pt>
                <c:pt idx="8013">
                  <c:v>1</c:v>
                </c:pt>
                <c:pt idx="8014">
                  <c:v>1</c:v>
                </c:pt>
                <c:pt idx="8015">
                  <c:v>2</c:v>
                </c:pt>
                <c:pt idx="8016">
                  <c:v>2</c:v>
                </c:pt>
                <c:pt idx="8017">
                  <c:v>1</c:v>
                </c:pt>
                <c:pt idx="8018">
                  <c:v>1</c:v>
                </c:pt>
                <c:pt idx="8019">
                  <c:v>0</c:v>
                </c:pt>
                <c:pt idx="8020">
                  <c:v>6</c:v>
                </c:pt>
                <c:pt idx="8021">
                  <c:v>3</c:v>
                </c:pt>
                <c:pt idx="8022">
                  <c:v>0</c:v>
                </c:pt>
                <c:pt idx="8023">
                  <c:v>2</c:v>
                </c:pt>
                <c:pt idx="8024">
                  <c:v>2</c:v>
                </c:pt>
                <c:pt idx="8025">
                  <c:v>2</c:v>
                </c:pt>
                <c:pt idx="8026">
                  <c:v>2</c:v>
                </c:pt>
                <c:pt idx="8027">
                  <c:v>1</c:v>
                </c:pt>
                <c:pt idx="8028">
                  <c:v>0</c:v>
                </c:pt>
                <c:pt idx="8029">
                  <c:v>1</c:v>
                </c:pt>
                <c:pt idx="8030">
                  <c:v>3</c:v>
                </c:pt>
                <c:pt idx="8031">
                  <c:v>4</c:v>
                </c:pt>
                <c:pt idx="8032">
                  <c:v>2</c:v>
                </c:pt>
                <c:pt idx="8033">
                  <c:v>1</c:v>
                </c:pt>
                <c:pt idx="8034">
                  <c:v>0</c:v>
                </c:pt>
                <c:pt idx="8035">
                  <c:v>3</c:v>
                </c:pt>
                <c:pt idx="8036">
                  <c:v>3</c:v>
                </c:pt>
                <c:pt idx="8037">
                  <c:v>1</c:v>
                </c:pt>
                <c:pt idx="8038">
                  <c:v>2</c:v>
                </c:pt>
                <c:pt idx="8039">
                  <c:v>2</c:v>
                </c:pt>
                <c:pt idx="8040">
                  <c:v>5</c:v>
                </c:pt>
                <c:pt idx="8041">
                  <c:v>0</c:v>
                </c:pt>
                <c:pt idx="8042">
                  <c:v>0</c:v>
                </c:pt>
                <c:pt idx="8043">
                  <c:v>4</c:v>
                </c:pt>
                <c:pt idx="8044">
                  <c:v>3</c:v>
                </c:pt>
                <c:pt idx="8045">
                  <c:v>4</c:v>
                </c:pt>
                <c:pt idx="8046">
                  <c:v>5</c:v>
                </c:pt>
                <c:pt idx="8047">
                  <c:v>2</c:v>
                </c:pt>
                <c:pt idx="8048">
                  <c:v>0</c:v>
                </c:pt>
                <c:pt idx="8049">
                  <c:v>2</c:v>
                </c:pt>
                <c:pt idx="8050">
                  <c:v>1</c:v>
                </c:pt>
                <c:pt idx="8051">
                  <c:v>0</c:v>
                </c:pt>
                <c:pt idx="8052">
                  <c:v>2</c:v>
                </c:pt>
                <c:pt idx="8053">
                  <c:v>2</c:v>
                </c:pt>
                <c:pt idx="8054">
                  <c:v>2</c:v>
                </c:pt>
                <c:pt idx="8055">
                  <c:v>0</c:v>
                </c:pt>
                <c:pt idx="8056">
                  <c:v>0</c:v>
                </c:pt>
                <c:pt idx="8057">
                  <c:v>4</c:v>
                </c:pt>
                <c:pt idx="8058">
                  <c:v>0</c:v>
                </c:pt>
                <c:pt idx="8059">
                  <c:v>6</c:v>
                </c:pt>
                <c:pt idx="8060">
                  <c:v>3</c:v>
                </c:pt>
                <c:pt idx="8061">
                  <c:v>3</c:v>
                </c:pt>
                <c:pt idx="8062">
                  <c:v>4</c:v>
                </c:pt>
                <c:pt idx="8063">
                  <c:v>2</c:v>
                </c:pt>
                <c:pt idx="8064">
                  <c:v>0</c:v>
                </c:pt>
                <c:pt idx="8065">
                  <c:v>5</c:v>
                </c:pt>
                <c:pt idx="8066">
                  <c:v>1</c:v>
                </c:pt>
                <c:pt idx="8067">
                  <c:v>4</c:v>
                </c:pt>
                <c:pt idx="8068">
                  <c:v>3</c:v>
                </c:pt>
                <c:pt idx="8069">
                  <c:v>3</c:v>
                </c:pt>
                <c:pt idx="8070">
                  <c:v>3</c:v>
                </c:pt>
                <c:pt idx="8071">
                  <c:v>3</c:v>
                </c:pt>
                <c:pt idx="8072">
                  <c:v>2</c:v>
                </c:pt>
                <c:pt idx="8073">
                  <c:v>3</c:v>
                </c:pt>
                <c:pt idx="8074">
                  <c:v>6</c:v>
                </c:pt>
                <c:pt idx="8075">
                  <c:v>2</c:v>
                </c:pt>
                <c:pt idx="8076">
                  <c:v>1</c:v>
                </c:pt>
                <c:pt idx="8077">
                  <c:v>5</c:v>
                </c:pt>
                <c:pt idx="8078">
                  <c:v>3</c:v>
                </c:pt>
                <c:pt idx="8079">
                  <c:v>2</c:v>
                </c:pt>
                <c:pt idx="8080">
                  <c:v>4</c:v>
                </c:pt>
                <c:pt idx="8081">
                  <c:v>2</c:v>
                </c:pt>
                <c:pt idx="8082">
                  <c:v>0</c:v>
                </c:pt>
                <c:pt idx="8083">
                  <c:v>1</c:v>
                </c:pt>
                <c:pt idx="8084">
                  <c:v>0</c:v>
                </c:pt>
                <c:pt idx="8085">
                  <c:v>4</c:v>
                </c:pt>
                <c:pt idx="8086">
                  <c:v>0</c:v>
                </c:pt>
                <c:pt idx="8087">
                  <c:v>1</c:v>
                </c:pt>
                <c:pt idx="8088">
                  <c:v>0</c:v>
                </c:pt>
                <c:pt idx="8089">
                  <c:v>1</c:v>
                </c:pt>
                <c:pt idx="8090">
                  <c:v>2</c:v>
                </c:pt>
                <c:pt idx="8091">
                  <c:v>1</c:v>
                </c:pt>
                <c:pt idx="8092">
                  <c:v>1</c:v>
                </c:pt>
                <c:pt idx="8093">
                  <c:v>1</c:v>
                </c:pt>
                <c:pt idx="8094">
                  <c:v>0</c:v>
                </c:pt>
                <c:pt idx="8095">
                  <c:v>6</c:v>
                </c:pt>
                <c:pt idx="8096">
                  <c:v>4</c:v>
                </c:pt>
                <c:pt idx="8097">
                  <c:v>1</c:v>
                </c:pt>
                <c:pt idx="8098">
                  <c:v>1</c:v>
                </c:pt>
                <c:pt idx="8099">
                  <c:v>2</c:v>
                </c:pt>
                <c:pt idx="8100">
                  <c:v>1</c:v>
                </c:pt>
                <c:pt idx="8101">
                  <c:v>2</c:v>
                </c:pt>
                <c:pt idx="8102">
                  <c:v>2</c:v>
                </c:pt>
                <c:pt idx="8103">
                  <c:v>2</c:v>
                </c:pt>
                <c:pt idx="8104">
                  <c:v>2</c:v>
                </c:pt>
                <c:pt idx="8105">
                  <c:v>0</c:v>
                </c:pt>
                <c:pt idx="8106">
                  <c:v>2</c:v>
                </c:pt>
                <c:pt idx="8107">
                  <c:v>5</c:v>
                </c:pt>
                <c:pt idx="8108">
                  <c:v>0</c:v>
                </c:pt>
                <c:pt idx="8109">
                  <c:v>2</c:v>
                </c:pt>
                <c:pt idx="8110">
                  <c:v>2</c:v>
                </c:pt>
                <c:pt idx="8111">
                  <c:v>2</c:v>
                </c:pt>
                <c:pt idx="8112">
                  <c:v>2</c:v>
                </c:pt>
                <c:pt idx="8113">
                  <c:v>1</c:v>
                </c:pt>
                <c:pt idx="8114">
                  <c:v>3</c:v>
                </c:pt>
                <c:pt idx="8115">
                  <c:v>2</c:v>
                </c:pt>
                <c:pt idx="8116">
                  <c:v>0</c:v>
                </c:pt>
                <c:pt idx="8117">
                  <c:v>0</c:v>
                </c:pt>
                <c:pt idx="8118">
                  <c:v>0</c:v>
                </c:pt>
                <c:pt idx="8119">
                  <c:v>3</c:v>
                </c:pt>
                <c:pt idx="8120">
                  <c:v>3</c:v>
                </c:pt>
                <c:pt idx="8121">
                  <c:v>3</c:v>
                </c:pt>
                <c:pt idx="8122">
                  <c:v>1</c:v>
                </c:pt>
                <c:pt idx="8123">
                  <c:v>3</c:v>
                </c:pt>
                <c:pt idx="8124">
                  <c:v>1</c:v>
                </c:pt>
                <c:pt idx="8125">
                  <c:v>1</c:v>
                </c:pt>
                <c:pt idx="8126">
                  <c:v>3</c:v>
                </c:pt>
                <c:pt idx="8127">
                  <c:v>2</c:v>
                </c:pt>
                <c:pt idx="8128">
                  <c:v>2</c:v>
                </c:pt>
                <c:pt idx="8129">
                  <c:v>0</c:v>
                </c:pt>
                <c:pt idx="8130">
                  <c:v>3</c:v>
                </c:pt>
                <c:pt idx="8131">
                  <c:v>2</c:v>
                </c:pt>
                <c:pt idx="8132">
                  <c:v>0</c:v>
                </c:pt>
                <c:pt idx="8133">
                  <c:v>1</c:v>
                </c:pt>
                <c:pt idx="8134">
                  <c:v>3</c:v>
                </c:pt>
                <c:pt idx="8135">
                  <c:v>2</c:v>
                </c:pt>
                <c:pt idx="8136">
                  <c:v>3</c:v>
                </c:pt>
                <c:pt idx="8137">
                  <c:v>3</c:v>
                </c:pt>
                <c:pt idx="8138">
                  <c:v>1</c:v>
                </c:pt>
                <c:pt idx="8139">
                  <c:v>2</c:v>
                </c:pt>
                <c:pt idx="8140">
                  <c:v>3</c:v>
                </c:pt>
                <c:pt idx="8141">
                  <c:v>2</c:v>
                </c:pt>
                <c:pt idx="8142">
                  <c:v>1</c:v>
                </c:pt>
                <c:pt idx="8143">
                  <c:v>2</c:v>
                </c:pt>
                <c:pt idx="8144">
                  <c:v>1</c:v>
                </c:pt>
                <c:pt idx="8145">
                  <c:v>1</c:v>
                </c:pt>
                <c:pt idx="8146">
                  <c:v>1</c:v>
                </c:pt>
                <c:pt idx="8147">
                  <c:v>1</c:v>
                </c:pt>
                <c:pt idx="8148">
                  <c:v>2</c:v>
                </c:pt>
                <c:pt idx="8149">
                  <c:v>3</c:v>
                </c:pt>
                <c:pt idx="8150">
                  <c:v>3</c:v>
                </c:pt>
                <c:pt idx="8151">
                  <c:v>0</c:v>
                </c:pt>
                <c:pt idx="8152">
                  <c:v>1</c:v>
                </c:pt>
                <c:pt idx="8153">
                  <c:v>3</c:v>
                </c:pt>
                <c:pt idx="8154">
                  <c:v>1</c:v>
                </c:pt>
                <c:pt idx="8155">
                  <c:v>1</c:v>
                </c:pt>
                <c:pt idx="8156">
                  <c:v>4</c:v>
                </c:pt>
                <c:pt idx="8157">
                  <c:v>3</c:v>
                </c:pt>
                <c:pt idx="8158">
                  <c:v>1</c:v>
                </c:pt>
                <c:pt idx="8159">
                  <c:v>1</c:v>
                </c:pt>
                <c:pt idx="8160">
                  <c:v>0</c:v>
                </c:pt>
                <c:pt idx="8161">
                  <c:v>1</c:v>
                </c:pt>
                <c:pt idx="8162">
                  <c:v>2</c:v>
                </c:pt>
                <c:pt idx="8163">
                  <c:v>2</c:v>
                </c:pt>
                <c:pt idx="8164">
                  <c:v>4</c:v>
                </c:pt>
                <c:pt idx="8165">
                  <c:v>3</c:v>
                </c:pt>
                <c:pt idx="8166">
                  <c:v>2</c:v>
                </c:pt>
                <c:pt idx="8167">
                  <c:v>0</c:v>
                </c:pt>
                <c:pt idx="8168">
                  <c:v>2</c:v>
                </c:pt>
                <c:pt idx="8169">
                  <c:v>1</c:v>
                </c:pt>
                <c:pt idx="8170">
                  <c:v>1</c:v>
                </c:pt>
                <c:pt idx="8171">
                  <c:v>1</c:v>
                </c:pt>
                <c:pt idx="8172">
                  <c:v>3</c:v>
                </c:pt>
                <c:pt idx="8173">
                  <c:v>0</c:v>
                </c:pt>
                <c:pt idx="8174">
                  <c:v>4</c:v>
                </c:pt>
                <c:pt idx="8175">
                  <c:v>1</c:v>
                </c:pt>
                <c:pt idx="8176">
                  <c:v>3</c:v>
                </c:pt>
                <c:pt idx="8177">
                  <c:v>3</c:v>
                </c:pt>
                <c:pt idx="8178">
                  <c:v>1</c:v>
                </c:pt>
                <c:pt idx="8179">
                  <c:v>1</c:v>
                </c:pt>
                <c:pt idx="8180">
                  <c:v>0</c:v>
                </c:pt>
                <c:pt idx="8181">
                  <c:v>1</c:v>
                </c:pt>
                <c:pt idx="8182">
                  <c:v>3</c:v>
                </c:pt>
                <c:pt idx="8183">
                  <c:v>3</c:v>
                </c:pt>
                <c:pt idx="8184">
                  <c:v>1</c:v>
                </c:pt>
                <c:pt idx="8185">
                  <c:v>5</c:v>
                </c:pt>
                <c:pt idx="8186">
                  <c:v>1</c:v>
                </c:pt>
                <c:pt idx="8187">
                  <c:v>2</c:v>
                </c:pt>
                <c:pt idx="8188">
                  <c:v>1</c:v>
                </c:pt>
                <c:pt idx="8189">
                  <c:v>0</c:v>
                </c:pt>
                <c:pt idx="8190">
                  <c:v>4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06AC-4C20-A263-06A467A64D7E}"/>
            </c:ext>
          </c:extLst>
        </c:ser>
        <c:ser>
          <c:idx val="1"/>
          <c:order val="3"/>
          <c:tx>
            <c:v>1.67E-07</c:v>
          </c:tx>
          <c:spPr>
            <a:ln w="6350">
              <a:solidFill>
                <a:schemeClr val="accent5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Sheet2!$L$4:$L$8196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868</c:v>
                </c:pt>
                <c:pt idx="21">
                  <c:v>942</c:v>
                </c:pt>
                <c:pt idx="22">
                  <c:v>1030</c:v>
                </c:pt>
                <c:pt idx="23">
                  <c:v>1123</c:v>
                </c:pt>
                <c:pt idx="24">
                  <c:v>1330</c:v>
                </c:pt>
                <c:pt idx="25">
                  <c:v>1673</c:v>
                </c:pt>
                <c:pt idx="26">
                  <c:v>2024</c:v>
                </c:pt>
                <c:pt idx="27">
                  <c:v>2623</c:v>
                </c:pt>
                <c:pt idx="28">
                  <c:v>3139</c:v>
                </c:pt>
                <c:pt idx="29">
                  <c:v>3986</c:v>
                </c:pt>
                <c:pt idx="30">
                  <c:v>4540</c:v>
                </c:pt>
                <c:pt idx="31">
                  <c:v>5127</c:v>
                </c:pt>
                <c:pt idx="32">
                  <c:v>5791</c:v>
                </c:pt>
                <c:pt idx="33">
                  <c:v>6348</c:v>
                </c:pt>
                <c:pt idx="34">
                  <c:v>6540</c:v>
                </c:pt>
                <c:pt idx="35">
                  <c:v>6926</c:v>
                </c:pt>
                <c:pt idx="36">
                  <c:v>7606</c:v>
                </c:pt>
                <c:pt idx="37">
                  <c:v>7958</c:v>
                </c:pt>
                <c:pt idx="38">
                  <c:v>8408</c:v>
                </c:pt>
                <c:pt idx="39">
                  <c:v>8922</c:v>
                </c:pt>
                <c:pt idx="40">
                  <c:v>9337</c:v>
                </c:pt>
                <c:pt idx="41">
                  <c:v>9985</c:v>
                </c:pt>
                <c:pt idx="42">
                  <c:v>10220</c:v>
                </c:pt>
                <c:pt idx="43">
                  <c:v>10820</c:v>
                </c:pt>
                <c:pt idx="44">
                  <c:v>10934</c:v>
                </c:pt>
                <c:pt idx="45">
                  <c:v>11281</c:v>
                </c:pt>
                <c:pt idx="46">
                  <c:v>11547</c:v>
                </c:pt>
                <c:pt idx="47">
                  <c:v>11693</c:v>
                </c:pt>
                <c:pt idx="48">
                  <c:v>11707</c:v>
                </c:pt>
                <c:pt idx="49">
                  <c:v>11636</c:v>
                </c:pt>
                <c:pt idx="50">
                  <c:v>10972</c:v>
                </c:pt>
                <c:pt idx="51">
                  <c:v>10732</c:v>
                </c:pt>
                <c:pt idx="52">
                  <c:v>9830</c:v>
                </c:pt>
                <c:pt idx="53">
                  <c:v>9090</c:v>
                </c:pt>
                <c:pt idx="54">
                  <c:v>8447</c:v>
                </c:pt>
                <c:pt idx="55">
                  <c:v>7896</c:v>
                </c:pt>
                <c:pt idx="56">
                  <c:v>7905</c:v>
                </c:pt>
                <c:pt idx="57">
                  <c:v>7717</c:v>
                </c:pt>
                <c:pt idx="58">
                  <c:v>8080</c:v>
                </c:pt>
                <c:pt idx="59">
                  <c:v>8284</c:v>
                </c:pt>
                <c:pt idx="60">
                  <c:v>8809</c:v>
                </c:pt>
                <c:pt idx="61">
                  <c:v>9379</c:v>
                </c:pt>
                <c:pt idx="62">
                  <c:v>10311</c:v>
                </c:pt>
                <c:pt idx="63">
                  <c:v>11124</c:v>
                </c:pt>
                <c:pt idx="64">
                  <c:v>12296</c:v>
                </c:pt>
                <c:pt idx="65">
                  <c:v>13896</c:v>
                </c:pt>
                <c:pt idx="66">
                  <c:v>14349</c:v>
                </c:pt>
                <c:pt idx="67">
                  <c:v>15705</c:v>
                </c:pt>
                <c:pt idx="68">
                  <c:v>16607</c:v>
                </c:pt>
                <c:pt idx="69">
                  <c:v>17778</c:v>
                </c:pt>
                <c:pt idx="70">
                  <c:v>18802</c:v>
                </c:pt>
                <c:pt idx="71">
                  <c:v>20395</c:v>
                </c:pt>
                <c:pt idx="72">
                  <c:v>23040</c:v>
                </c:pt>
                <c:pt idx="73">
                  <c:v>26337</c:v>
                </c:pt>
                <c:pt idx="74">
                  <c:v>30826</c:v>
                </c:pt>
                <c:pt idx="75">
                  <c:v>36462</c:v>
                </c:pt>
                <c:pt idx="76">
                  <c:v>42620</c:v>
                </c:pt>
                <c:pt idx="77">
                  <c:v>48176</c:v>
                </c:pt>
                <c:pt idx="78">
                  <c:v>53539</c:v>
                </c:pt>
                <c:pt idx="79">
                  <c:v>56810</c:v>
                </c:pt>
                <c:pt idx="80">
                  <c:v>59684</c:v>
                </c:pt>
                <c:pt idx="81">
                  <c:v>58937</c:v>
                </c:pt>
                <c:pt idx="82">
                  <c:v>58381</c:v>
                </c:pt>
                <c:pt idx="83">
                  <c:v>57006</c:v>
                </c:pt>
                <c:pt idx="84">
                  <c:v>55189</c:v>
                </c:pt>
                <c:pt idx="85">
                  <c:v>52544</c:v>
                </c:pt>
                <c:pt idx="86">
                  <c:v>50593</c:v>
                </c:pt>
                <c:pt idx="87">
                  <c:v>48282</c:v>
                </c:pt>
                <c:pt idx="88">
                  <c:v>45337</c:v>
                </c:pt>
                <c:pt idx="89">
                  <c:v>43386</c:v>
                </c:pt>
                <c:pt idx="90">
                  <c:v>41503</c:v>
                </c:pt>
                <c:pt idx="91">
                  <c:v>39085</c:v>
                </c:pt>
                <c:pt idx="92">
                  <c:v>37751</c:v>
                </c:pt>
                <c:pt idx="93">
                  <c:v>35617</c:v>
                </c:pt>
                <c:pt idx="94">
                  <c:v>34379</c:v>
                </c:pt>
                <c:pt idx="95">
                  <c:v>31931</c:v>
                </c:pt>
                <c:pt idx="96">
                  <c:v>30155</c:v>
                </c:pt>
                <c:pt idx="97">
                  <c:v>28438</c:v>
                </c:pt>
                <c:pt idx="98">
                  <c:v>26529</c:v>
                </c:pt>
                <c:pt idx="99">
                  <c:v>25226</c:v>
                </c:pt>
                <c:pt idx="100">
                  <c:v>24067</c:v>
                </c:pt>
                <c:pt idx="101">
                  <c:v>23334</c:v>
                </c:pt>
                <c:pt idx="102">
                  <c:v>23513</c:v>
                </c:pt>
                <c:pt idx="103">
                  <c:v>24114</c:v>
                </c:pt>
                <c:pt idx="104">
                  <c:v>26218</c:v>
                </c:pt>
                <c:pt idx="105">
                  <c:v>29638</c:v>
                </c:pt>
                <c:pt idx="106">
                  <c:v>34442</c:v>
                </c:pt>
                <c:pt idx="107">
                  <c:v>41800</c:v>
                </c:pt>
                <c:pt idx="108">
                  <c:v>50662</c:v>
                </c:pt>
                <c:pt idx="109">
                  <c:v>61934</c:v>
                </c:pt>
                <c:pt idx="110">
                  <c:v>72130</c:v>
                </c:pt>
                <c:pt idx="111">
                  <c:v>82667</c:v>
                </c:pt>
                <c:pt idx="112">
                  <c:v>91042</c:v>
                </c:pt>
                <c:pt idx="113">
                  <c:v>96311</c:v>
                </c:pt>
                <c:pt idx="114">
                  <c:v>98240</c:v>
                </c:pt>
                <c:pt idx="115">
                  <c:v>98292</c:v>
                </c:pt>
                <c:pt idx="116">
                  <c:v>96608</c:v>
                </c:pt>
                <c:pt idx="117">
                  <c:v>90436</c:v>
                </c:pt>
                <c:pt idx="118">
                  <c:v>84683</c:v>
                </c:pt>
                <c:pt idx="119">
                  <c:v>79823</c:v>
                </c:pt>
                <c:pt idx="120">
                  <c:v>74082</c:v>
                </c:pt>
                <c:pt idx="121">
                  <c:v>69045</c:v>
                </c:pt>
                <c:pt idx="122">
                  <c:v>64007</c:v>
                </c:pt>
                <c:pt idx="123">
                  <c:v>60065</c:v>
                </c:pt>
                <c:pt idx="124">
                  <c:v>54892</c:v>
                </c:pt>
                <c:pt idx="125">
                  <c:v>50766</c:v>
                </c:pt>
                <c:pt idx="126">
                  <c:v>46523</c:v>
                </c:pt>
                <c:pt idx="127">
                  <c:v>43242</c:v>
                </c:pt>
                <c:pt idx="128">
                  <c:v>40258</c:v>
                </c:pt>
                <c:pt idx="129">
                  <c:v>37483</c:v>
                </c:pt>
                <c:pt idx="130">
                  <c:v>35409</c:v>
                </c:pt>
                <c:pt idx="131">
                  <c:v>34576</c:v>
                </c:pt>
                <c:pt idx="132">
                  <c:v>32728</c:v>
                </c:pt>
                <c:pt idx="133">
                  <c:v>32038</c:v>
                </c:pt>
                <c:pt idx="134">
                  <c:v>31114</c:v>
                </c:pt>
                <c:pt idx="135">
                  <c:v>30491</c:v>
                </c:pt>
                <c:pt idx="136">
                  <c:v>30260</c:v>
                </c:pt>
                <c:pt idx="137">
                  <c:v>30077</c:v>
                </c:pt>
                <c:pt idx="138">
                  <c:v>30683</c:v>
                </c:pt>
                <c:pt idx="139">
                  <c:v>30619</c:v>
                </c:pt>
                <c:pt idx="140">
                  <c:v>30173</c:v>
                </c:pt>
                <c:pt idx="141">
                  <c:v>30520</c:v>
                </c:pt>
                <c:pt idx="142">
                  <c:v>30081</c:v>
                </c:pt>
                <c:pt idx="143">
                  <c:v>30048</c:v>
                </c:pt>
                <c:pt idx="144">
                  <c:v>29103</c:v>
                </c:pt>
                <c:pt idx="145">
                  <c:v>28463</c:v>
                </c:pt>
                <c:pt idx="146">
                  <c:v>26951</c:v>
                </c:pt>
                <c:pt idx="147">
                  <c:v>25327</c:v>
                </c:pt>
                <c:pt idx="148">
                  <c:v>24523</c:v>
                </c:pt>
                <c:pt idx="149">
                  <c:v>23699</c:v>
                </c:pt>
                <c:pt idx="150">
                  <c:v>22887</c:v>
                </c:pt>
                <c:pt idx="151">
                  <c:v>21833</c:v>
                </c:pt>
                <c:pt idx="152">
                  <c:v>21424</c:v>
                </c:pt>
                <c:pt idx="153">
                  <c:v>21244</c:v>
                </c:pt>
                <c:pt idx="154">
                  <c:v>20225</c:v>
                </c:pt>
                <c:pt idx="155">
                  <c:v>19932</c:v>
                </c:pt>
                <c:pt idx="156">
                  <c:v>19656</c:v>
                </c:pt>
                <c:pt idx="157">
                  <c:v>19044</c:v>
                </c:pt>
                <c:pt idx="158">
                  <c:v>18945</c:v>
                </c:pt>
                <c:pt idx="159">
                  <c:v>18572</c:v>
                </c:pt>
                <c:pt idx="160">
                  <c:v>18188</c:v>
                </c:pt>
                <c:pt idx="161">
                  <c:v>17613</c:v>
                </c:pt>
                <c:pt idx="162">
                  <c:v>17165</c:v>
                </c:pt>
                <c:pt idx="163">
                  <c:v>16698</c:v>
                </c:pt>
                <c:pt idx="164">
                  <c:v>16311</c:v>
                </c:pt>
                <c:pt idx="165">
                  <c:v>16287</c:v>
                </c:pt>
                <c:pt idx="166">
                  <c:v>15811</c:v>
                </c:pt>
                <c:pt idx="167">
                  <c:v>16175</c:v>
                </c:pt>
                <c:pt idx="168">
                  <c:v>15279</c:v>
                </c:pt>
                <c:pt idx="169">
                  <c:v>15285</c:v>
                </c:pt>
                <c:pt idx="170">
                  <c:v>15174</c:v>
                </c:pt>
                <c:pt idx="171">
                  <c:v>15081</c:v>
                </c:pt>
                <c:pt idx="172">
                  <c:v>14719</c:v>
                </c:pt>
                <c:pt idx="173">
                  <c:v>14268</c:v>
                </c:pt>
                <c:pt idx="174">
                  <c:v>14478</c:v>
                </c:pt>
                <c:pt idx="175">
                  <c:v>14134</c:v>
                </c:pt>
                <c:pt idx="176">
                  <c:v>13750</c:v>
                </c:pt>
                <c:pt idx="177">
                  <c:v>13557</c:v>
                </c:pt>
                <c:pt idx="178">
                  <c:v>13235</c:v>
                </c:pt>
                <c:pt idx="179">
                  <c:v>13012</c:v>
                </c:pt>
                <c:pt idx="180">
                  <c:v>12609</c:v>
                </c:pt>
                <c:pt idx="181">
                  <c:v>12290</c:v>
                </c:pt>
                <c:pt idx="182">
                  <c:v>12263</c:v>
                </c:pt>
                <c:pt idx="183">
                  <c:v>11998</c:v>
                </c:pt>
                <c:pt idx="184">
                  <c:v>11763</c:v>
                </c:pt>
                <c:pt idx="185">
                  <c:v>12239</c:v>
                </c:pt>
                <c:pt idx="186">
                  <c:v>12378</c:v>
                </c:pt>
                <c:pt idx="187">
                  <c:v>12974</c:v>
                </c:pt>
                <c:pt idx="188">
                  <c:v>13662</c:v>
                </c:pt>
                <c:pt idx="189">
                  <c:v>15285</c:v>
                </c:pt>
                <c:pt idx="190">
                  <c:v>16627</c:v>
                </c:pt>
                <c:pt idx="191">
                  <c:v>18454</c:v>
                </c:pt>
                <c:pt idx="192">
                  <c:v>19886</c:v>
                </c:pt>
                <c:pt idx="193">
                  <c:v>21211</c:v>
                </c:pt>
                <c:pt idx="194">
                  <c:v>22467</c:v>
                </c:pt>
                <c:pt idx="195">
                  <c:v>22830</c:v>
                </c:pt>
                <c:pt idx="196">
                  <c:v>22624</c:v>
                </c:pt>
                <c:pt idx="197">
                  <c:v>21008</c:v>
                </c:pt>
                <c:pt idx="198">
                  <c:v>19341</c:v>
                </c:pt>
                <c:pt idx="199">
                  <c:v>17345</c:v>
                </c:pt>
                <c:pt idx="200">
                  <c:v>14849</c:v>
                </c:pt>
                <c:pt idx="201">
                  <c:v>12761</c:v>
                </c:pt>
                <c:pt idx="202">
                  <c:v>10965</c:v>
                </c:pt>
                <c:pt idx="203">
                  <c:v>9304</c:v>
                </c:pt>
                <c:pt idx="204">
                  <c:v>8531</c:v>
                </c:pt>
                <c:pt idx="205">
                  <c:v>7195</c:v>
                </c:pt>
                <c:pt idx="206">
                  <c:v>6618</c:v>
                </c:pt>
                <c:pt idx="207">
                  <c:v>6052</c:v>
                </c:pt>
                <c:pt idx="208">
                  <c:v>5590</c:v>
                </c:pt>
                <c:pt idx="209">
                  <c:v>5496</c:v>
                </c:pt>
                <c:pt idx="210">
                  <c:v>5145</c:v>
                </c:pt>
                <c:pt idx="211">
                  <c:v>5099</c:v>
                </c:pt>
                <c:pt idx="212">
                  <c:v>4703</c:v>
                </c:pt>
                <c:pt idx="213">
                  <c:v>4681</c:v>
                </c:pt>
                <c:pt idx="214">
                  <c:v>4564</c:v>
                </c:pt>
                <c:pt idx="215">
                  <c:v>4486</c:v>
                </c:pt>
                <c:pt idx="216">
                  <c:v>4277</c:v>
                </c:pt>
                <c:pt idx="217">
                  <c:v>4195</c:v>
                </c:pt>
                <c:pt idx="218">
                  <c:v>4312</c:v>
                </c:pt>
                <c:pt idx="219">
                  <c:v>4101</c:v>
                </c:pt>
                <c:pt idx="220">
                  <c:v>3884</c:v>
                </c:pt>
                <c:pt idx="221">
                  <c:v>3970</c:v>
                </c:pt>
                <c:pt idx="222">
                  <c:v>3851</c:v>
                </c:pt>
                <c:pt idx="223">
                  <c:v>3789</c:v>
                </c:pt>
                <c:pt idx="224">
                  <c:v>3614</c:v>
                </c:pt>
                <c:pt idx="225">
                  <c:v>3638</c:v>
                </c:pt>
                <c:pt idx="226">
                  <c:v>3595</c:v>
                </c:pt>
                <c:pt idx="227">
                  <c:v>3413</c:v>
                </c:pt>
                <c:pt idx="228">
                  <c:v>3270</c:v>
                </c:pt>
                <c:pt idx="229">
                  <c:v>3269</c:v>
                </c:pt>
                <c:pt idx="230">
                  <c:v>3278</c:v>
                </c:pt>
                <c:pt idx="231">
                  <c:v>3134</c:v>
                </c:pt>
                <c:pt idx="232">
                  <c:v>3091</c:v>
                </c:pt>
                <c:pt idx="233">
                  <c:v>3003</c:v>
                </c:pt>
                <c:pt idx="234">
                  <c:v>2870</c:v>
                </c:pt>
                <c:pt idx="235">
                  <c:v>2852</c:v>
                </c:pt>
                <c:pt idx="236">
                  <c:v>2868</c:v>
                </c:pt>
                <c:pt idx="237">
                  <c:v>2589</c:v>
                </c:pt>
                <c:pt idx="238">
                  <c:v>2557</c:v>
                </c:pt>
                <c:pt idx="239">
                  <c:v>2623</c:v>
                </c:pt>
                <c:pt idx="240">
                  <c:v>2669</c:v>
                </c:pt>
                <c:pt idx="241">
                  <c:v>2431</c:v>
                </c:pt>
                <c:pt idx="242">
                  <c:v>2430</c:v>
                </c:pt>
                <c:pt idx="243">
                  <c:v>2276</c:v>
                </c:pt>
                <c:pt idx="244">
                  <c:v>2312</c:v>
                </c:pt>
                <c:pt idx="245">
                  <c:v>2339</c:v>
                </c:pt>
                <c:pt idx="246">
                  <c:v>2283</c:v>
                </c:pt>
                <c:pt idx="247">
                  <c:v>2197</c:v>
                </c:pt>
                <c:pt idx="248">
                  <c:v>2176</c:v>
                </c:pt>
                <c:pt idx="249">
                  <c:v>2057</c:v>
                </c:pt>
                <c:pt idx="250">
                  <c:v>2022</c:v>
                </c:pt>
                <c:pt idx="251">
                  <c:v>2015</c:v>
                </c:pt>
                <c:pt idx="252">
                  <c:v>1915</c:v>
                </c:pt>
                <c:pt idx="253">
                  <c:v>1957</c:v>
                </c:pt>
                <c:pt idx="254">
                  <c:v>1885</c:v>
                </c:pt>
                <c:pt idx="255">
                  <c:v>1894</c:v>
                </c:pt>
                <c:pt idx="256">
                  <c:v>1774</c:v>
                </c:pt>
                <c:pt idx="257">
                  <c:v>1748</c:v>
                </c:pt>
                <c:pt idx="258">
                  <c:v>1764</c:v>
                </c:pt>
                <c:pt idx="259">
                  <c:v>1712</c:v>
                </c:pt>
                <c:pt idx="260">
                  <c:v>1665</c:v>
                </c:pt>
                <c:pt idx="261">
                  <c:v>1709</c:v>
                </c:pt>
                <c:pt idx="262">
                  <c:v>1661</c:v>
                </c:pt>
                <c:pt idx="263">
                  <c:v>1549</c:v>
                </c:pt>
                <c:pt idx="264">
                  <c:v>1522</c:v>
                </c:pt>
                <c:pt idx="265">
                  <c:v>1496</c:v>
                </c:pt>
                <c:pt idx="266">
                  <c:v>1583</c:v>
                </c:pt>
                <c:pt idx="267">
                  <c:v>1371</c:v>
                </c:pt>
                <c:pt idx="268">
                  <c:v>1434</c:v>
                </c:pt>
                <c:pt idx="269">
                  <c:v>1478</c:v>
                </c:pt>
                <c:pt idx="270">
                  <c:v>1391</c:v>
                </c:pt>
                <c:pt idx="271">
                  <c:v>1400</c:v>
                </c:pt>
                <c:pt idx="272">
                  <c:v>1374</c:v>
                </c:pt>
                <c:pt idx="273">
                  <c:v>1352</c:v>
                </c:pt>
                <c:pt idx="274">
                  <c:v>1213</c:v>
                </c:pt>
                <c:pt idx="275">
                  <c:v>1239</c:v>
                </c:pt>
                <c:pt idx="276">
                  <c:v>1189</c:v>
                </c:pt>
                <c:pt idx="277">
                  <c:v>1195</c:v>
                </c:pt>
                <c:pt idx="278">
                  <c:v>1224</c:v>
                </c:pt>
                <c:pt idx="279">
                  <c:v>1126</c:v>
                </c:pt>
                <c:pt idx="280">
                  <c:v>1166</c:v>
                </c:pt>
                <c:pt idx="281">
                  <c:v>1096</c:v>
                </c:pt>
                <c:pt idx="282">
                  <c:v>1059</c:v>
                </c:pt>
                <c:pt idx="283">
                  <c:v>1081</c:v>
                </c:pt>
                <c:pt idx="284">
                  <c:v>1044</c:v>
                </c:pt>
                <c:pt idx="285">
                  <c:v>1090</c:v>
                </c:pt>
                <c:pt idx="286">
                  <c:v>1013</c:v>
                </c:pt>
                <c:pt idx="287">
                  <c:v>1016</c:v>
                </c:pt>
                <c:pt idx="288">
                  <c:v>991</c:v>
                </c:pt>
                <c:pt idx="289">
                  <c:v>979</c:v>
                </c:pt>
                <c:pt idx="290">
                  <c:v>937</c:v>
                </c:pt>
                <c:pt idx="291">
                  <c:v>975</c:v>
                </c:pt>
                <c:pt idx="292">
                  <c:v>923</c:v>
                </c:pt>
                <c:pt idx="293">
                  <c:v>929</c:v>
                </c:pt>
                <c:pt idx="294">
                  <c:v>915</c:v>
                </c:pt>
                <c:pt idx="295">
                  <c:v>877</c:v>
                </c:pt>
                <c:pt idx="296">
                  <c:v>844</c:v>
                </c:pt>
                <c:pt idx="297">
                  <c:v>813</c:v>
                </c:pt>
                <c:pt idx="298">
                  <c:v>862</c:v>
                </c:pt>
                <c:pt idx="299">
                  <c:v>817</c:v>
                </c:pt>
                <c:pt idx="300">
                  <c:v>790</c:v>
                </c:pt>
                <c:pt idx="301">
                  <c:v>764</c:v>
                </c:pt>
                <c:pt idx="302">
                  <c:v>841</c:v>
                </c:pt>
                <c:pt idx="303">
                  <c:v>763</c:v>
                </c:pt>
                <c:pt idx="304">
                  <c:v>733</c:v>
                </c:pt>
                <c:pt idx="305">
                  <c:v>735</c:v>
                </c:pt>
                <c:pt idx="306">
                  <c:v>752</c:v>
                </c:pt>
                <c:pt idx="307">
                  <c:v>672</c:v>
                </c:pt>
                <c:pt idx="308">
                  <c:v>756</c:v>
                </c:pt>
                <c:pt idx="309">
                  <c:v>733</c:v>
                </c:pt>
                <c:pt idx="310">
                  <c:v>659</c:v>
                </c:pt>
                <c:pt idx="311">
                  <c:v>699</c:v>
                </c:pt>
                <c:pt idx="312">
                  <c:v>649</c:v>
                </c:pt>
                <c:pt idx="313">
                  <c:v>641</c:v>
                </c:pt>
                <c:pt idx="314">
                  <c:v>606</c:v>
                </c:pt>
                <c:pt idx="315">
                  <c:v>621</c:v>
                </c:pt>
                <c:pt idx="316">
                  <c:v>597</c:v>
                </c:pt>
                <c:pt idx="317">
                  <c:v>632</c:v>
                </c:pt>
                <c:pt idx="318">
                  <c:v>538</c:v>
                </c:pt>
                <c:pt idx="319">
                  <c:v>577</c:v>
                </c:pt>
                <c:pt idx="320">
                  <c:v>551</c:v>
                </c:pt>
                <c:pt idx="321">
                  <c:v>536</c:v>
                </c:pt>
                <c:pt idx="322">
                  <c:v>490</c:v>
                </c:pt>
                <c:pt idx="323">
                  <c:v>477</c:v>
                </c:pt>
                <c:pt idx="324">
                  <c:v>535</c:v>
                </c:pt>
                <c:pt idx="325">
                  <c:v>473</c:v>
                </c:pt>
                <c:pt idx="326">
                  <c:v>452</c:v>
                </c:pt>
                <c:pt idx="327">
                  <c:v>467</c:v>
                </c:pt>
                <c:pt idx="328">
                  <c:v>436</c:v>
                </c:pt>
                <c:pt idx="329">
                  <c:v>421</c:v>
                </c:pt>
                <c:pt idx="330">
                  <c:v>433</c:v>
                </c:pt>
                <c:pt idx="331">
                  <c:v>476</c:v>
                </c:pt>
                <c:pt idx="332">
                  <c:v>432</c:v>
                </c:pt>
                <c:pt idx="333">
                  <c:v>437</c:v>
                </c:pt>
                <c:pt idx="334">
                  <c:v>430</c:v>
                </c:pt>
                <c:pt idx="335">
                  <c:v>428</c:v>
                </c:pt>
                <c:pt idx="336">
                  <c:v>398</c:v>
                </c:pt>
                <c:pt idx="337">
                  <c:v>410</c:v>
                </c:pt>
                <c:pt idx="338">
                  <c:v>382</c:v>
                </c:pt>
                <c:pt idx="339">
                  <c:v>368</c:v>
                </c:pt>
                <c:pt idx="340">
                  <c:v>379</c:v>
                </c:pt>
                <c:pt idx="341">
                  <c:v>366</c:v>
                </c:pt>
                <c:pt idx="342">
                  <c:v>420</c:v>
                </c:pt>
                <c:pt idx="343">
                  <c:v>371</c:v>
                </c:pt>
                <c:pt idx="344">
                  <c:v>361</c:v>
                </c:pt>
                <c:pt idx="345">
                  <c:v>363</c:v>
                </c:pt>
                <c:pt idx="346">
                  <c:v>376</c:v>
                </c:pt>
                <c:pt idx="347">
                  <c:v>363</c:v>
                </c:pt>
                <c:pt idx="348">
                  <c:v>350</c:v>
                </c:pt>
                <c:pt idx="349">
                  <c:v>354</c:v>
                </c:pt>
                <c:pt idx="350">
                  <c:v>330</c:v>
                </c:pt>
                <c:pt idx="351">
                  <c:v>341</c:v>
                </c:pt>
                <c:pt idx="352">
                  <c:v>315</c:v>
                </c:pt>
                <c:pt idx="353">
                  <c:v>363</c:v>
                </c:pt>
                <c:pt idx="354">
                  <c:v>323</c:v>
                </c:pt>
                <c:pt idx="355">
                  <c:v>320</c:v>
                </c:pt>
                <c:pt idx="356">
                  <c:v>330</c:v>
                </c:pt>
                <c:pt idx="357">
                  <c:v>308</c:v>
                </c:pt>
                <c:pt idx="358">
                  <c:v>300</c:v>
                </c:pt>
                <c:pt idx="359">
                  <c:v>297</c:v>
                </c:pt>
                <c:pt idx="360">
                  <c:v>287</c:v>
                </c:pt>
                <c:pt idx="361">
                  <c:v>327</c:v>
                </c:pt>
                <c:pt idx="362">
                  <c:v>291</c:v>
                </c:pt>
                <c:pt idx="363">
                  <c:v>296</c:v>
                </c:pt>
                <c:pt idx="364">
                  <c:v>303</c:v>
                </c:pt>
                <c:pt idx="365">
                  <c:v>292</c:v>
                </c:pt>
                <c:pt idx="366">
                  <c:v>303</c:v>
                </c:pt>
                <c:pt idx="367">
                  <c:v>292</c:v>
                </c:pt>
                <c:pt idx="368">
                  <c:v>279</c:v>
                </c:pt>
                <c:pt idx="369">
                  <c:v>283</c:v>
                </c:pt>
                <c:pt idx="370">
                  <c:v>259</c:v>
                </c:pt>
                <c:pt idx="371">
                  <c:v>272</c:v>
                </c:pt>
                <c:pt idx="372">
                  <c:v>262</c:v>
                </c:pt>
                <c:pt idx="373">
                  <c:v>235</c:v>
                </c:pt>
                <c:pt idx="374">
                  <c:v>286</c:v>
                </c:pt>
                <c:pt idx="375">
                  <c:v>262</c:v>
                </c:pt>
                <c:pt idx="376">
                  <c:v>244</c:v>
                </c:pt>
                <c:pt idx="377">
                  <c:v>239</c:v>
                </c:pt>
                <c:pt idx="378">
                  <c:v>276</c:v>
                </c:pt>
                <c:pt idx="379">
                  <c:v>247</c:v>
                </c:pt>
                <c:pt idx="380">
                  <c:v>248</c:v>
                </c:pt>
                <c:pt idx="381">
                  <c:v>252</c:v>
                </c:pt>
                <c:pt idx="382">
                  <c:v>283</c:v>
                </c:pt>
                <c:pt idx="383">
                  <c:v>231</c:v>
                </c:pt>
                <c:pt idx="384">
                  <c:v>235</c:v>
                </c:pt>
                <c:pt idx="385">
                  <c:v>248</c:v>
                </c:pt>
                <c:pt idx="386">
                  <c:v>244</c:v>
                </c:pt>
                <c:pt idx="387">
                  <c:v>209</c:v>
                </c:pt>
                <c:pt idx="388">
                  <c:v>246</c:v>
                </c:pt>
                <c:pt idx="389">
                  <c:v>262</c:v>
                </c:pt>
                <c:pt idx="390">
                  <c:v>219</c:v>
                </c:pt>
                <c:pt idx="391">
                  <c:v>241</c:v>
                </c:pt>
                <c:pt idx="392">
                  <c:v>242</c:v>
                </c:pt>
                <c:pt idx="393">
                  <c:v>251</c:v>
                </c:pt>
                <c:pt idx="394">
                  <c:v>229</c:v>
                </c:pt>
                <c:pt idx="395">
                  <c:v>237</c:v>
                </c:pt>
                <c:pt idx="396">
                  <c:v>226</c:v>
                </c:pt>
                <c:pt idx="397">
                  <c:v>197</c:v>
                </c:pt>
                <c:pt idx="398">
                  <c:v>221</c:v>
                </c:pt>
                <c:pt idx="399">
                  <c:v>206</c:v>
                </c:pt>
                <c:pt idx="400">
                  <c:v>237</c:v>
                </c:pt>
                <c:pt idx="401">
                  <c:v>222</c:v>
                </c:pt>
                <c:pt idx="402">
                  <c:v>202</c:v>
                </c:pt>
                <c:pt idx="403">
                  <c:v>218</c:v>
                </c:pt>
                <c:pt idx="404">
                  <c:v>229</c:v>
                </c:pt>
                <c:pt idx="405">
                  <c:v>191</c:v>
                </c:pt>
                <c:pt idx="406">
                  <c:v>230</c:v>
                </c:pt>
                <c:pt idx="407">
                  <c:v>204</c:v>
                </c:pt>
                <c:pt idx="408">
                  <c:v>206</c:v>
                </c:pt>
                <c:pt idx="409">
                  <c:v>211</c:v>
                </c:pt>
                <c:pt idx="410">
                  <c:v>211</c:v>
                </c:pt>
                <c:pt idx="411">
                  <c:v>220</c:v>
                </c:pt>
                <c:pt idx="412">
                  <c:v>217</c:v>
                </c:pt>
                <c:pt idx="413">
                  <c:v>208</c:v>
                </c:pt>
                <c:pt idx="414">
                  <c:v>194</c:v>
                </c:pt>
                <c:pt idx="415">
                  <c:v>202</c:v>
                </c:pt>
                <c:pt idx="416">
                  <c:v>186</c:v>
                </c:pt>
                <c:pt idx="417">
                  <c:v>213</c:v>
                </c:pt>
                <c:pt idx="418">
                  <c:v>214</c:v>
                </c:pt>
                <c:pt idx="419">
                  <c:v>180</c:v>
                </c:pt>
                <c:pt idx="420">
                  <c:v>192</c:v>
                </c:pt>
                <c:pt idx="421">
                  <c:v>219</c:v>
                </c:pt>
                <c:pt idx="422">
                  <c:v>211</c:v>
                </c:pt>
                <c:pt idx="423">
                  <c:v>207</c:v>
                </c:pt>
                <c:pt idx="424">
                  <c:v>193</c:v>
                </c:pt>
                <c:pt idx="425">
                  <c:v>190</c:v>
                </c:pt>
                <c:pt idx="426">
                  <c:v>200</c:v>
                </c:pt>
                <c:pt idx="427">
                  <c:v>236</c:v>
                </c:pt>
                <c:pt idx="428">
                  <c:v>186</c:v>
                </c:pt>
                <c:pt idx="429">
                  <c:v>213</c:v>
                </c:pt>
                <c:pt idx="430">
                  <c:v>187</c:v>
                </c:pt>
                <c:pt idx="431">
                  <c:v>181</c:v>
                </c:pt>
                <c:pt idx="432">
                  <c:v>201</c:v>
                </c:pt>
                <c:pt idx="433">
                  <c:v>204</c:v>
                </c:pt>
                <c:pt idx="434">
                  <c:v>191</c:v>
                </c:pt>
                <c:pt idx="435">
                  <c:v>201</c:v>
                </c:pt>
                <c:pt idx="436">
                  <c:v>184</c:v>
                </c:pt>
                <c:pt idx="437">
                  <c:v>210</c:v>
                </c:pt>
                <c:pt idx="438">
                  <c:v>185</c:v>
                </c:pt>
                <c:pt idx="439">
                  <c:v>167</c:v>
                </c:pt>
                <c:pt idx="440">
                  <c:v>192</c:v>
                </c:pt>
                <c:pt idx="441">
                  <c:v>186</c:v>
                </c:pt>
                <c:pt idx="442">
                  <c:v>187</c:v>
                </c:pt>
                <c:pt idx="443">
                  <c:v>198</c:v>
                </c:pt>
                <c:pt idx="444">
                  <c:v>186</c:v>
                </c:pt>
                <c:pt idx="445">
                  <c:v>188</c:v>
                </c:pt>
                <c:pt idx="446">
                  <c:v>198</c:v>
                </c:pt>
                <c:pt idx="447">
                  <c:v>181</c:v>
                </c:pt>
                <c:pt idx="448">
                  <c:v>186</c:v>
                </c:pt>
                <c:pt idx="449">
                  <c:v>162</c:v>
                </c:pt>
                <c:pt idx="450">
                  <c:v>173</c:v>
                </c:pt>
                <c:pt idx="451">
                  <c:v>177</c:v>
                </c:pt>
                <c:pt idx="452">
                  <c:v>188</c:v>
                </c:pt>
                <c:pt idx="453">
                  <c:v>189</c:v>
                </c:pt>
                <c:pt idx="454">
                  <c:v>203</c:v>
                </c:pt>
                <c:pt idx="455">
                  <c:v>173</c:v>
                </c:pt>
                <c:pt idx="456">
                  <c:v>212</c:v>
                </c:pt>
                <c:pt idx="457">
                  <c:v>175</c:v>
                </c:pt>
                <c:pt idx="458">
                  <c:v>200</c:v>
                </c:pt>
                <c:pt idx="459">
                  <c:v>193</c:v>
                </c:pt>
                <c:pt idx="460">
                  <c:v>206</c:v>
                </c:pt>
                <c:pt idx="461">
                  <c:v>173</c:v>
                </c:pt>
                <c:pt idx="462">
                  <c:v>183</c:v>
                </c:pt>
                <c:pt idx="463">
                  <c:v>198</c:v>
                </c:pt>
                <c:pt idx="464">
                  <c:v>188</c:v>
                </c:pt>
                <c:pt idx="465">
                  <c:v>191</c:v>
                </c:pt>
                <c:pt idx="466">
                  <c:v>167</c:v>
                </c:pt>
                <c:pt idx="467">
                  <c:v>202</c:v>
                </c:pt>
                <c:pt idx="468">
                  <c:v>238</c:v>
                </c:pt>
                <c:pt idx="469">
                  <c:v>247</c:v>
                </c:pt>
                <c:pt idx="470">
                  <c:v>239</c:v>
                </c:pt>
                <c:pt idx="471">
                  <c:v>255</c:v>
                </c:pt>
                <c:pt idx="472">
                  <c:v>259</c:v>
                </c:pt>
                <c:pt idx="473">
                  <c:v>301</c:v>
                </c:pt>
                <c:pt idx="474">
                  <c:v>345</c:v>
                </c:pt>
                <c:pt idx="475">
                  <c:v>352</c:v>
                </c:pt>
                <c:pt idx="476">
                  <c:v>368</c:v>
                </c:pt>
                <c:pt idx="477">
                  <c:v>429</c:v>
                </c:pt>
                <c:pt idx="478">
                  <c:v>440</c:v>
                </c:pt>
                <c:pt idx="479">
                  <c:v>457</c:v>
                </c:pt>
                <c:pt idx="480">
                  <c:v>486</c:v>
                </c:pt>
                <c:pt idx="481">
                  <c:v>526</c:v>
                </c:pt>
                <c:pt idx="482">
                  <c:v>473</c:v>
                </c:pt>
                <c:pt idx="483">
                  <c:v>475</c:v>
                </c:pt>
                <c:pt idx="484">
                  <c:v>500</c:v>
                </c:pt>
                <c:pt idx="485">
                  <c:v>403</c:v>
                </c:pt>
                <c:pt idx="486">
                  <c:v>472</c:v>
                </c:pt>
                <c:pt idx="487">
                  <c:v>409</c:v>
                </c:pt>
                <c:pt idx="488">
                  <c:v>433</c:v>
                </c:pt>
                <c:pt idx="489">
                  <c:v>356</c:v>
                </c:pt>
                <c:pt idx="490">
                  <c:v>304</c:v>
                </c:pt>
                <c:pt idx="491">
                  <c:v>294</c:v>
                </c:pt>
                <c:pt idx="492">
                  <c:v>287</c:v>
                </c:pt>
                <c:pt idx="493">
                  <c:v>258</c:v>
                </c:pt>
                <c:pt idx="494">
                  <c:v>239</c:v>
                </c:pt>
                <c:pt idx="495">
                  <c:v>234</c:v>
                </c:pt>
                <c:pt idx="496">
                  <c:v>224</c:v>
                </c:pt>
                <c:pt idx="497">
                  <c:v>220</c:v>
                </c:pt>
                <c:pt idx="498">
                  <c:v>213</c:v>
                </c:pt>
                <c:pt idx="499">
                  <c:v>216</c:v>
                </c:pt>
                <c:pt idx="500">
                  <c:v>200</c:v>
                </c:pt>
                <c:pt idx="501">
                  <c:v>194</c:v>
                </c:pt>
                <c:pt idx="502">
                  <c:v>192</c:v>
                </c:pt>
                <c:pt idx="503">
                  <c:v>218</c:v>
                </c:pt>
                <c:pt idx="504">
                  <c:v>184</c:v>
                </c:pt>
                <c:pt idx="505">
                  <c:v>199</c:v>
                </c:pt>
                <c:pt idx="506">
                  <c:v>182</c:v>
                </c:pt>
                <c:pt idx="507">
                  <c:v>211</c:v>
                </c:pt>
                <c:pt idx="508">
                  <c:v>201</c:v>
                </c:pt>
                <c:pt idx="509">
                  <c:v>218</c:v>
                </c:pt>
                <c:pt idx="510">
                  <c:v>214</c:v>
                </c:pt>
                <c:pt idx="511">
                  <c:v>230</c:v>
                </c:pt>
                <c:pt idx="512">
                  <c:v>216</c:v>
                </c:pt>
                <c:pt idx="513">
                  <c:v>249</c:v>
                </c:pt>
                <c:pt idx="514">
                  <c:v>211</c:v>
                </c:pt>
                <c:pt idx="515">
                  <c:v>237</c:v>
                </c:pt>
                <c:pt idx="516">
                  <c:v>240</c:v>
                </c:pt>
                <c:pt idx="517">
                  <c:v>249</c:v>
                </c:pt>
                <c:pt idx="518">
                  <c:v>244</c:v>
                </c:pt>
                <c:pt idx="519">
                  <c:v>262</c:v>
                </c:pt>
                <c:pt idx="520">
                  <c:v>273</c:v>
                </c:pt>
                <c:pt idx="521">
                  <c:v>287</c:v>
                </c:pt>
                <c:pt idx="522">
                  <c:v>343</c:v>
                </c:pt>
                <c:pt idx="523">
                  <c:v>369</c:v>
                </c:pt>
                <c:pt idx="524">
                  <c:v>446</c:v>
                </c:pt>
                <c:pt idx="525">
                  <c:v>464</c:v>
                </c:pt>
                <c:pt idx="526">
                  <c:v>519</c:v>
                </c:pt>
                <c:pt idx="527">
                  <c:v>699</c:v>
                </c:pt>
                <c:pt idx="528">
                  <c:v>747</c:v>
                </c:pt>
                <c:pt idx="529">
                  <c:v>957</c:v>
                </c:pt>
                <c:pt idx="530">
                  <c:v>1147</c:v>
                </c:pt>
                <c:pt idx="531">
                  <c:v>1321</c:v>
                </c:pt>
                <c:pt idx="532">
                  <c:v>1576</c:v>
                </c:pt>
                <c:pt idx="533">
                  <c:v>1771</c:v>
                </c:pt>
                <c:pt idx="534">
                  <c:v>2072</c:v>
                </c:pt>
                <c:pt idx="535">
                  <c:v>2148</c:v>
                </c:pt>
                <c:pt idx="536">
                  <c:v>2408</c:v>
                </c:pt>
                <c:pt idx="537">
                  <c:v>2620</c:v>
                </c:pt>
                <c:pt idx="538">
                  <c:v>2657</c:v>
                </c:pt>
                <c:pt idx="539">
                  <c:v>2760</c:v>
                </c:pt>
                <c:pt idx="540">
                  <c:v>2984</c:v>
                </c:pt>
                <c:pt idx="541">
                  <c:v>2842</c:v>
                </c:pt>
                <c:pt idx="542">
                  <c:v>2682</c:v>
                </c:pt>
                <c:pt idx="543">
                  <c:v>2620</c:v>
                </c:pt>
                <c:pt idx="544">
                  <c:v>2465</c:v>
                </c:pt>
                <c:pt idx="545">
                  <c:v>2305</c:v>
                </c:pt>
                <c:pt idx="546">
                  <c:v>2164</c:v>
                </c:pt>
                <c:pt idx="547">
                  <c:v>1887</c:v>
                </c:pt>
                <c:pt idx="548">
                  <c:v>1657</c:v>
                </c:pt>
                <c:pt idx="549">
                  <c:v>1527</c:v>
                </c:pt>
                <c:pt idx="550">
                  <c:v>1416</c:v>
                </c:pt>
                <c:pt idx="551">
                  <c:v>1178</c:v>
                </c:pt>
                <c:pt idx="552">
                  <c:v>1109</c:v>
                </c:pt>
                <c:pt idx="553">
                  <c:v>919</c:v>
                </c:pt>
                <c:pt idx="554">
                  <c:v>812</c:v>
                </c:pt>
                <c:pt idx="555">
                  <c:v>719</c:v>
                </c:pt>
                <c:pt idx="556">
                  <c:v>634</c:v>
                </c:pt>
                <c:pt idx="557">
                  <c:v>616</c:v>
                </c:pt>
                <c:pt idx="558">
                  <c:v>505</c:v>
                </c:pt>
                <c:pt idx="559">
                  <c:v>512</c:v>
                </c:pt>
                <c:pt idx="560">
                  <c:v>473</c:v>
                </c:pt>
                <c:pt idx="561">
                  <c:v>424</c:v>
                </c:pt>
                <c:pt idx="562">
                  <c:v>418</c:v>
                </c:pt>
                <c:pt idx="563">
                  <c:v>424</c:v>
                </c:pt>
                <c:pt idx="564">
                  <c:v>442</c:v>
                </c:pt>
                <c:pt idx="565">
                  <c:v>449</c:v>
                </c:pt>
                <c:pt idx="566">
                  <c:v>464</c:v>
                </c:pt>
                <c:pt idx="567">
                  <c:v>528</c:v>
                </c:pt>
                <c:pt idx="568">
                  <c:v>556</c:v>
                </c:pt>
                <c:pt idx="569">
                  <c:v>689</c:v>
                </c:pt>
                <c:pt idx="570">
                  <c:v>698</c:v>
                </c:pt>
                <c:pt idx="571">
                  <c:v>812</c:v>
                </c:pt>
                <c:pt idx="572">
                  <c:v>969</c:v>
                </c:pt>
                <c:pt idx="573">
                  <c:v>1061</c:v>
                </c:pt>
                <c:pt idx="574">
                  <c:v>1190</c:v>
                </c:pt>
                <c:pt idx="575">
                  <c:v>1315</c:v>
                </c:pt>
                <c:pt idx="576">
                  <c:v>1396</c:v>
                </c:pt>
                <c:pt idx="577">
                  <c:v>1519</c:v>
                </c:pt>
                <c:pt idx="578">
                  <c:v>1566</c:v>
                </c:pt>
                <c:pt idx="579">
                  <c:v>1740</c:v>
                </c:pt>
                <c:pt idx="580">
                  <c:v>1663</c:v>
                </c:pt>
                <c:pt idx="581">
                  <c:v>1716</c:v>
                </c:pt>
                <c:pt idx="582">
                  <c:v>1745</c:v>
                </c:pt>
                <c:pt idx="583">
                  <c:v>1769</c:v>
                </c:pt>
                <c:pt idx="584">
                  <c:v>1757</c:v>
                </c:pt>
                <c:pt idx="585">
                  <c:v>1638</c:v>
                </c:pt>
                <c:pt idx="586">
                  <c:v>1606</c:v>
                </c:pt>
                <c:pt idx="587">
                  <c:v>1619</c:v>
                </c:pt>
                <c:pt idx="588">
                  <c:v>1451</c:v>
                </c:pt>
                <c:pt idx="589">
                  <c:v>1428</c:v>
                </c:pt>
                <c:pt idx="590">
                  <c:v>1348</c:v>
                </c:pt>
                <c:pt idx="591">
                  <c:v>1247</c:v>
                </c:pt>
                <c:pt idx="592">
                  <c:v>1203</c:v>
                </c:pt>
                <c:pt idx="593">
                  <c:v>1177</c:v>
                </c:pt>
                <c:pt idx="594">
                  <c:v>1144</c:v>
                </c:pt>
                <c:pt idx="595">
                  <c:v>952</c:v>
                </c:pt>
                <c:pt idx="596">
                  <c:v>940</c:v>
                </c:pt>
                <c:pt idx="597">
                  <c:v>896</c:v>
                </c:pt>
                <c:pt idx="598">
                  <c:v>833</c:v>
                </c:pt>
                <c:pt idx="599">
                  <c:v>759</c:v>
                </c:pt>
                <c:pt idx="600">
                  <c:v>727</c:v>
                </c:pt>
                <c:pt idx="601">
                  <c:v>733</c:v>
                </c:pt>
                <c:pt idx="602">
                  <c:v>650</c:v>
                </c:pt>
                <c:pt idx="603">
                  <c:v>688</c:v>
                </c:pt>
                <c:pt idx="604">
                  <c:v>635</c:v>
                </c:pt>
                <c:pt idx="605">
                  <c:v>573</c:v>
                </c:pt>
                <c:pt idx="606">
                  <c:v>548</c:v>
                </c:pt>
                <c:pt idx="607">
                  <c:v>537</c:v>
                </c:pt>
                <c:pt idx="608">
                  <c:v>515</c:v>
                </c:pt>
                <c:pt idx="609">
                  <c:v>507</c:v>
                </c:pt>
                <c:pt idx="610">
                  <c:v>512</c:v>
                </c:pt>
                <c:pt idx="611">
                  <c:v>549</c:v>
                </c:pt>
                <c:pt idx="612">
                  <c:v>521</c:v>
                </c:pt>
                <c:pt idx="613">
                  <c:v>518</c:v>
                </c:pt>
                <c:pt idx="614">
                  <c:v>527</c:v>
                </c:pt>
                <c:pt idx="615">
                  <c:v>476</c:v>
                </c:pt>
                <c:pt idx="616">
                  <c:v>545</c:v>
                </c:pt>
                <c:pt idx="617">
                  <c:v>563</c:v>
                </c:pt>
                <c:pt idx="618">
                  <c:v>508</c:v>
                </c:pt>
                <c:pt idx="619">
                  <c:v>530</c:v>
                </c:pt>
                <c:pt idx="620">
                  <c:v>497</c:v>
                </c:pt>
                <c:pt idx="621">
                  <c:v>457</c:v>
                </c:pt>
                <c:pt idx="622">
                  <c:v>500</c:v>
                </c:pt>
                <c:pt idx="623">
                  <c:v>448</c:v>
                </c:pt>
                <c:pt idx="624">
                  <c:v>488</c:v>
                </c:pt>
                <c:pt idx="625">
                  <c:v>403</c:v>
                </c:pt>
                <c:pt idx="626">
                  <c:v>413</c:v>
                </c:pt>
                <c:pt idx="627">
                  <c:v>387</c:v>
                </c:pt>
                <c:pt idx="628">
                  <c:v>382</c:v>
                </c:pt>
                <c:pt idx="629">
                  <c:v>362</c:v>
                </c:pt>
                <c:pt idx="630">
                  <c:v>400</c:v>
                </c:pt>
                <c:pt idx="631">
                  <c:v>353</c:v>
                </c:pt>
                <c:pt idx="632">
                  <c:v>379</c:v>
                </c:pt>
                <c:pt idx="633">
                  <c:v>358</c:v>
                </c:pt>
                <c:pt idx="634">
                  <c:v>340</c:v>
                </c:pt>
                <c:pt idx="635">
                  <c:v>315</c:v>
                </c:pt>
                <c:pt idx="636">
                  <c:v>314</c:v>
                </c:pt>
                <c:pt idx="637">
                  <c:v>295</c:v>
                </c:pt>
                <c:pt idx="638">
                  <c:v>319</c:v>
                </c:pt>
                <c:pt idx="639">
                  <c:v>353</c:v>
                </c:pt>
                <c:pt idx="640">
                  <c:v>316</c:v>
                </c:pt>
                <c:pt idx="641">
                  <c:v>330</c:v>
                </c:pt>
                <c:pt idx="642">
                  <c:v>327</c:v>
                </c:pt>
                <c:pt idx="643">
                  <c:v>365</c:v>
                </c:pt>
                <c:pt idx="644">
                  <c:v>357</c:v>
                </c:pt>
                <c:pt idx="645">
                  <c:v>341</c:v>
                </c:pt>
                <c:pt idx="646">
                  <c:v>299</c:v>
                </c:pt>
                <c:pt idx="647">
                  <c:v>339</c:v>
                </c:pt>
                <c:pt idx="648">
                  <c:v>353</c:v>
                </c:pt>
                <c:pt idx="649">
                  <c:v>312</c:v>
                </c:pt>
                <c:pt idx="650">
                  <c:v>339</c:v>
                </c:pt>
                <c:pt idx="651">
                  <c:v>340</c:v>
                </c:pt>
                <c:pt idx="652">
                  <c:v>332</c:v>
                </c:pt>
                <c:pt idx="653">
                  <c:v>333</c:v>
                </c:pt>
                <c:pt idx="654">
                  <c:v>350</c:v>
                </c:pt>
                <c:pt idx="655">
                  <c:v>333</c:v>
                </c:pt>
                <c:pt idx="656">
                  <c:v>335</c:v>
                </c:pt>
                <c:pt idx="657">
                  <c:v>344</c:v>
                </c:pt>
                <c:pt idx="658">
                  <c:v>358</c:v>
                </c:pt>
                <c:pt idx="659">
                  <c:v>327</c:v>
                </c:pt>
                <c:pt idx="660">
                  <c:v>349</c:v>
                </c:pt>
                <c:pt idx="661">
                  <c:v>337</c:v>
                </c:pt>
                <c:pt idx="662">
                  <c:v>346</c:v>
                </c:pt>
                <c:pt idx="663">
                  <c:v>327</c:v>
                </c:pt>
                <c:pt idx="664">
                  <c:v>303</c:v>
                </c:pt>
                <c:pt idx="665">
                  <c:v>333</c:v>
                </c:pt>
                <c:pt idx="666">
                  <c:v>323</c:v>
                </c:pt>
                <c:pt idx="667">
                  <c:v>286</c:v>
                </c:pt>
                <c:pt idx="668">
                  <c:v>298</c:v>
                </c:pt>
                <c:pt idx="669">
                  <c:v>304</c:v>
                </c:pt>
                <c:pt idx="670">
                  <c:v>261</c:v>
                </c:pt>
                <c:pt idx="671">
                  <c:v>254</c:v>
                </c:pt>
                <c:pt idx="672">
                  <c:v>255</c:v>
                </c:pt>
                <c:pt idx="673">
                  <c:v>249</c:v>
                </c:pt>
                <c:pt idx="674">
                  <c:v>260</c:v>
                </c:pt>
                <c:pt idx="675">
                  <c:v>215</c:v>
                </c:pt>
                <c:pt idx="676">
                  <c:v>271</c:v>
                </c:pt>
                <c:pt idx="677">
                  <c:v>252</c:v>
                </c:pt>
                <c:pt idx="678">
                  <c:v>252</c:v>
                </c:pt>
                <c:pt idx="679">
                  <c:v>233</c:v>
                </c:pt>
                <c:pt idx="680">
                  <c:v>236</c:v>
                </c:pt>
                <c:pt idx="681">
                  <c:v>248</c:v>
                </c:pt>
                <c:pt idx="682">
                  <c:v>270</c:v>
                </c:pt>
                <c:pt idx="683">
                  <c:v>247</c:v>
                </c:pt>
                <c:pt idx="684">
                  <c:v>234</c:v>
                </c:pt>
                <c:pt idx="685">
                  <c:v>262</c:v>
                </c:pt>
                <c:pt idx="686">
                  <c:v>265</c:v>
                </c:pt>
                <c:pt idx="687">
                  <c:v>234</c:v>
                </c:pt>
                <c:pt idx="688">
                  <c:v>263</c:v>
                </c:pt>
                <c:pt idx="689">
                  <c:v>231</c:v>
                </c:pt>
                <c:pt idx="690">
                  <c:v>279</c:v>
                </c:pt>
                <c:pt idx="691">
                  <c:v>297</c:v>
                </c:pt>
                <c:pt idx="692">
                  <c:v>287</c:v>
                </c:pt>
                <c:pt idx="693">
                  <c:v>232</c:v>
                </c:pt>
                <c:pt idx="694">
                  <c:v>269</c:v>
                </c:pt>
                <c:pt idx="695">
                  <c:v>276</c:v>
                </c:pt>
                <c:pt idx="696">
                  <c:v>296</c:v>
                </c:pt>
                <c:pt idx="697">
                  <c:v>273</c:v>
                </c:pt>
                <c:pt idx="698">
                  <c:v>277</c:v>
                </c:pt>
                <c:pt idx="699">
                  <c:v>268</c:v>
                </c:pt>
                <c:pt idx="700">
                  <c:v>247</c:v>
                </c:pt>
                <c:pt idx="701">
                  <c:v>269</c:v>
                </c:pt>
                <c:pt idx="702">
                  <c:v>248</c:v>
                </c:pt>
                <c:pt idx="703">
                  <c:v>245</c:v>
                </c:pt>
                <c:pt idx="704">
                  <c:v>274</c:v>
                </c:pt>
                <c:pt idx="705">
                  <c:v>252</c:v>
                </c:pt>
                <c:pt idx="706">
                  <c:v>287</c:v>
                </c:pt>
                <c:pt idx="707">
                  <c:v>270</c:v>
                </c:pt>
                <c:pt idx="708">
                  <c:v>262</c:v>
                </c:pt>
                <c:pt idx="709">
                  <c:v>238</c:v>
                </c:pt>
                <c:pt idx="710">
                  <c:v>246</c:v>
                </c:pt>
                <c:pt idx="711">
                  <c:v>228</c:v>
                </c:pt>
                <c:pt idx="712">
                  <c:v>220</c:v>
                </c:pt>
                <c:pt idx="713">
                  <c:v>214</c:v>
                </c:pt>
                <c:pt idx="714">
                  <c:v>209</c:v>
                </c:pt>
                <c:pt idx="715">
                  <c:v>215</c:v>
                </c:pt>
                <c:pt idx="716">
                  <c:v>197</c:v>
                </c:pt>
                <c:pt idx="717">
                  <c:v>181</c:v>
                </c:pt>
                <c:pt idx="718">
                  <c:v>188</c:v>
                </c:pt>
                <c:pt idx="719">
                  <c:v>168</c:v>
                </c:pt>
                <c:pt idx="720">
                  <c:v>195</c:v>
                </c:pt>
                <c:pt idx="721">
                  <c:v>188</c:v>
                </c:pt>
                <c:pt idx="722">
                  <c:v>169</c:v>
                </c:pt>
                <c:pt idx="723">
                  <c:v>174</c:v>
                </c:pt>
                <c:pt idx="724">
                  <c:v>162</c:v>
                </c:pt>
                <c:pt idx="725">
                  <c:v>166</c:v>
                </c:pt>
                <c:pt idx="726">
                  <c:v>139</c:v>
                </c:pt>
                <c:pt idx="727">
                  <c:v>155</c:v>
                </c:pt>
                <c:pt idx="728">
                  <c:v>165</c:v>
                </c:pt>
                <c:pt idx="729">
                  <c:v>184</c:v>
                </c:pt>
                <c:pt idx="730">
                  <c:v>180</c:v>
                </c:pt>
                <c:pt idx="731">
                  <c:v>172</c:v>
                </c:pt>
                <c:pt idx="732">
                  <c:v>155</c:v>
                </c:pt>
                <c:pt idx="733">
                  <c:v>164</c:v>
                </c:pt>
                <c:pt idx="734">
                  <c:v>179</c:v>
                </c:pt>
                <c:pt idx="735">
                  <c:v>150</c:v>
                </c:pt>
                <c:pt idx="736">
                  <c:v>168</c:v>
                </c:pt>
                <c:pt idx="737">
                  <c:v>156</c:v>
                </c:pt>
                <c:pt idx="738">
                  <c:v>147</c:v>
                </c:pt>
                <c:pt idx="739">
                  <c:v>153</c:v>
                </c:pt>
                <c:pt idx="740">
                  <c:v>159</c:v>
                </c:pt>
                <c:pt idx="741">
                  <c:v>132</c:v>
                </c:pt>
                <c:pt idx="742">
                  <c:v>151</c:v>
                </c:pt>
                <c:pt idx="743">
                  <c:v>157</c:v>
                </c:pt>
                <c:pt idx="744">
                  <c:v>161</c:v>
                </c:pt>
                <c:pt idx="745">
                  <c:v>144</c:v>
                </c:pt>
                <c:pt idx="746">
                  <c:v>161</c:v>
                </c:pt>
                <c:pt idx="747">
                  <c:v>155</c:v>
                </c:pt>
                <c:pt idx="748">
                  <c:v>124</c:v>
                </c:pt>
                <c:pt idx="749">
                  <c:v>138</c:v>
                </c:pt>
                <c:pt idx="750">
                  <c:v>159</c:v>
                </c:pt>
                <c:pt idx="751">
                  <c:v>140</c:v>
                </c:pt>
                <c:pt idx="752">
                  <c:v>150</c:v>
                </c:pt>
                <c:pt idx="753">
                  <c:v>139</c:v>
                </c:pt>
                <c:pt idx="754">
                  <c:v>164</c:v>
                </c:pt>
                <c:pt idx="755">
                  <c:v>128</c:v>
                </c:pt>
                <c:pt idx="756">
                  <c:v>173</c:v>
                </c:pt>
                <c:pt idx="757">
                  <c:v>182</c:v>
                </c:pt>
                <c:pt idx="758">
                  <c:v>154</c:v>
                </c:pt>
                <c:pt idx="759">
                  <c:v>148</c:v>
                </c:pt>
                <c:pt idx="760">
                  <c:v>156</c:v>
                </c:pt>
                <c:pt idx="761">
                  <c:v>147</c:v>
                </c:pt>
                <c:pt idx="762">
                  <c:v>116</c:v>
                </c:pt>
                <c:pt idx="763">
                  <c:v>150</c:v>
                </c:pt>
                <c:pt idx="764">
                  <c:v>147</c:v>
                </c:pt>
                <c:pt idx="765">
                  <c:v>144</c:v>
                </c:pt>
                <c:pt idx="766">
                  <c:v>144</c:v>
                </c:pt>
                <c:pt idx="767">
                  <c:v>123</c:v>
                </c:pt>
                <c:pt idx="768">
                  <c:v>133</c:v>
                </c:pt>
                <c:pt idx="769">
                  <c:v>129</c:v>
                </c:pt>
                <c:pt idx="770">
                  <c:v>148</c:v>
                </c:pt>
                <c:pt idx="771">
                  <c:v>152</c:v>
                </c:pt>
                <c:pt idx="772">
                  <c:v>145</c:v>
                </c:pt>
                <c:pt idx="773">
                  <c:v>131</c:v>
                </c:pt>
                <c:pt idx="774">
                  <c:v>142</c:v>
                </c:pt>
                <c:pt idx="775">
                  <c:v>139</c:v>
                </c:pt>
                <c:pt idx="776">
                  <c:v>138</c:v>
                </c:pt>
                <c:pt idx="777">
                  <c:v>146</c:v>
                </c:pt>
                <c:pt idx="778">
                  <c:v>144</c:v>
                </c:pt>
                <c:pt idx="779">
                  <c:v>136</c:v>
                </c:pt>
                <c:pt idx="780">
                  <c:v>145</c:v>
                </c:pt>
                <c:pt idx="781">
                  <c:v>123</c:v>
                </c:pt>
                <c:pt idx="782">
                  <c:v>140</c:v>
                </c:pt>
                <c:pt idx="783">
                  <c:v>125</c:v>
                </c:pt>
                <c:pt idx="784">
                  <c:v>126</c:v>
                </c:pt>
                <c:pt idx="785">
                  <c:v>124</c:v>
                </c:pt>
                <c:pt idx="786">
                  <c:v>115</c:v>
                </c:pt>
                <c:pt idx="787">
                  <c:v>143</c:v>
                </c:pt>
                <c:pt idx="788">
                  <c:v>131</c:v>
                </c:pt>
                <c:pt idx="789">
                  <c:v>108</c:v>
                </c:pt>
                <c:pt idx="790">
                  <c:v>132</c:v>
                </c:pt>
                <c:pt idx="791">
                  <c:v>147</c:v>
                </c:pt>
                <c:pt idx="792">
                  <c:v>129</c:v>
                </c:pt>
                <c:pt idx="793">
                  <c:v>130</c:v>
                </c:pt>
                <c:pt idx="794">
                  <c:v>141</c:v>
                </c:pt>
                <c:pt idx="795">
                  <c:v>140</c:v>
                </c:pt>
                <c:pt idx="796">
                  <c:v>106</c:v>
                </c:pt>
                <c:pt idx="797">
                  <c:v>128</c:v>
                </c:pt>
                <c:pt idx="798">
                  <c:v>148</c:v>
                </c:pt>
                <c:pt idx="799">
                  <c:v>135</c:v>
                </c:pt>
                <c:pt idx="800">
                  <c:v>116</c:v>
                </c:pt>
                <c:pt idx="801">
                  <c:v>139</c:v>
                </c:pt>
                <c:pt idx="802">
                  <c:v>116</c:v>
                </c:pt>
                <c:pt idx="803">
                  <c:v>113</c:v>
                </c:pt>
                <c:pt idx="804">
                  <c:v>113</c:v>
                </c:pt>
                <c:pt idx="805">
                  <c:v>143</c:v>
                </c:pt>
                <c:pt idx="806">
                  <c:v>134</c:v>
                </c:pt>
                <c:pt idx="807">
                  <c:v>126</c:v>
                </c:pt>
                <c:pt idx="808">
                  <c:v>124</c:v>
                </c:pt>
                <c:pt idx="809">
                  <c:v>116</c:v>
                </c:pt>
                <c:pt idx="810">
                  <c:v>133</c:v>
                </c:pt>
                <c:pt idx="811">
                  <c:v>128</c:v>
                </c:pt>
                <c:pt idx="812">
                  <c:v>131</c:v>
                </c:pt>
                <c:pt idx="813">
                  <c:v>134</c:v>
                </c:pt>
                <c:pt idx="814">
                  <c:v>124</c:v>
                </c:pt>
                <c:pt idx="815">
                  <c:v>134</c:v>
                </c:pt>
                <c:pt idx="816">
                  <c:v>109</c:v>
                </c:pt>
                <c:pt idx="817">
                  <c:v>118</c:v>
                </c:pt>
                <c:pt idx="818">
                  <c:v>122</c:v>
                </c:pt>
                <c:pt idx="819">
                  <c:v>149</c:v>
                </c:pt>
                <c:pt idx="820">
                  <c:v>122</c:v>
                </c:pt>
                <c:pt idx="821">
                  <c:v>138</c:v>
                </c:pt>
                <c:pt idx="822">
                  <c:v>140</c:v>
                </c:pt>
                <c:pt idx="823">
                  <c:v>168</c:v>
                </c:pt>
                <c:pt idx="824">
                  <c:v>188</c:v>
                </c:pt>
                <c:pt idx="825">
                  <c:v>191</c:v>
                </c:pt>
                <c:pt idx="826">
                  <c:v>171</c:v>
                </c:pt>
                <c:pt idx="827">
                  <c:v>173</c:v>
                </c:pt>
                <c:pt idx="828">
                  <c:v>204</c:v>
                </c:pt>
                <c:pt idx="829">
                  <c:v>222</c:v>
                </c:pt>
                <c:pt idx="830">
                  <c:v>231</c:v>
                </c:pt>
                <c:pt idx="831">
                  <c:v>231</c:v>
                </c:pt>
                <c:pt idx="832">
                  <c:v>209</c:v>
                </c:pt>
                <c:pt idx="833">
                  <c:v>252</c:v>
                </c:pt>
                <c:pt idx="834">
                  <c:v>232</c:v>
                </c:pt>
                <c:pt idx="835">
                  <c:v>216</c:v>
                </c:pt>
                <c:pt idx="836">
                  <c:v>235</c:v>
                </c:pt>
                <c:pt idx="837">
                  <c:v>206</c:v>
                </c:pt>
                <c:pt idx="838">
                  <c:v>195</c:v>
                </c:pt>
                <c:pt idx="839">
                  <c:v>209</c:v>
                </c:pt>
                <c:pt idx="840">
                  <c:v>183</c:v>
                </c:pt>
                <c:pt idx="841">
                  <c:v>187</c:v>
                </c:pt>
                <c:pt idx="842">
                  <c:v>176</c:v>
                </c:pt>
                <c:pt idx="843">
                  <c:v>180</c:v>
                </c:pt>
                <c:pt idx="844">
                  <c:v>185</c:v>
                </c:pt>
                <c:pt idx="845">
                  <c:v>156</c:v>
                </c:pt>
                <c:pt idx="846">
                  <c:v>137</c:v>
                </c:pt>
                <c:pt idx="847">
                  <c:v>145</c:v>
                </c:pt>
                <c:pt idx="848">
                  <c:v>161</c:v>
                </c:pt>
                <c:pt idx="849">
                  <c:v>138</c:v>
                </c:pt>
                <c:pt idx="850">
                  <c:v>141</c:v>
                </c:pt>
                <c:pt idx="851">
                  <c:v>115</c:v>
                </c:pt>
                <c:pt idx="852">
                  <c:v>118</c:v>
                </c:pt>
                <c:pt idx="853">
                  <c:v>104</c:v>
                </c:pt>
                <c:pt idx="854">
                  <c:v>120</c:v>
                </c:pt>
                <c:pt idx="855">
                  <c:v>132</c:v>
                </c:pt>
                <c:pt idx="856">
                  <c:v>115</c:v>
                </c:pt>
                <c:pt idx="857">
                  <c:v>107</c:v>
                </c:pt>
                <c:pt idx="858">
                  <c:v>104</c:v>
                </c:pt>
                <c:pt idx="859">
                  <c:v>122</c:v>
                </c:pt>
                <c:pt idx="860">
                  <c:v>122</c:v>
                </c:pt>
                <c:pt idx="861">
                  <c:v>111</c:v>
                </c:pt>
                <c:pt idx="862">
                  <c:v>107</c:v>
                </c:pt>
                <c:pt idx="863">
                  <c:v>109</c:v>
                </c:pt>
                <c:pt idx="864">
                  <c:v>136</c:v>
                </c:pt>
                <c:pt idx="865">
                  <c:v>129</c:v>
                </c:pt>
                <c:pt idx="866">
                  <c:v>108</c:v>
                </c:pt>
                <c:pt idx="867">
                  <c:v>112</c:v>
                </c:pt>
                <c:pt idx="868">
                  <c:v>134</c:v>
                </c:pt>
                <c:pt idx="869">
                  <c:v>114</c:v>
                </c:pt>
                <c:pt idx="870">
                  <c:v>103</c:v>
                </c:pt>
                <c:pt idx="871">
                  <c:v>124</c:v>
                </c:pt>
                <c:pt idx="872">
                  <c:v>112</c:v>
                </c:pt>
                <c:pt idx="873">
                  <c:v>107</c:v>
                </c:pt>
                <c:pt idx="874">
                  <c:v>110</c:v>
                </c:pt>
                <c:pt idx="875">
                  <c:v>104</c:v>
                </c:pt>
                <c:pt idx="876">
                  <c:v>103</c:v>
                </c:pt>
                <c:pt idx="877">
                  <c:v>129</c:v>
                </c:pt>
                <c:pt idx="878">
                  <c:v>117</c:v>
                </c:pt>
                <c:pt idx="879">
                  <c:v>122</c:v>
                </c:pt>
                <c:pt idx="880">
                  <c:v>134</c:v>
                </c:pt>
                <c:pt idx="881">
                  <c:v>129</c:v>
                </c:pt>
                <c:pt idx="882">
                  <c:v>111</c:v>
                </c:pt>
                <c:pt idx="883">
                  <c:v>111</c:v>
                </c:pt>
                <c:pt idx="884">
                  <c:v>113</c:v>
                </c:pt>
                <c:pt idx="885">
                  <c:v>106</c:v>
                </c:pt>
                <c:pt idx="886">
                  <c:v>125</c:v>
                </c:pt>
                <c:pt idx="887">
                  <c:v>106</c:v>
                </c:pt>
                <c:pt idx="888">
                  <c:v>119</c:v>
                </c:pt>
                <c:pt idx="889">
                  <c:v>113</c:v>
                </c:pt>
                <c:pt idx="890">
                  <c:v>112</c:v>
                </c:pt>
                <c:pt idx="891">
                  <c:v>101</c:v>
                </c:pt>
                <c:pt idx="892">
                  <c:v>115</c:v>
                </c:pt>
                <c:pt idx="893">
                  <c:v>110</c:v>
                </c:pt>
                <c:pt idx="894">
                  <c:v>116</c:v>
                </c:pt>
                <c:pt idx="895">
                  <c:v>112</c:v>
                </c:pt>
                <c:pt idx="896">
                  <c:v>121</c:v>
                </c:pt>
                <c:pt idx="897">
                  <c:v>93</c:v>
                </c:pt>
                <c:pt idx="898">
                  <c:v>98</c:v>
                </c:pt>
                <c:pt idx="899">
                  <c:v>112</c:v>
                </c:pt>
                <c:pt idx="900">
                  <c:v>98</c:v>
                </c:pt>
                <c:pt idx="901">
                  <c:v>124</c:v>
                </c:pt>
                <c:pt idx="902">
                  <c:v>116</c:v>
                </c:pt>
                <c:pt idx="903">
                  <c:v>128</c:v>
                </c:pt>
                <c:pt idx="904">
                  <c:v>118</c:v>
                </c:pt>
                <c:pt idx="905">
                  <c:v>137</c:v>
                </c:pt>
                <c:pt idx="906">
                  <c:v>113</c:v>
                </c:pt>
                <c:pt idx="907">
                  <c:v>114</c:v>
                </c:pt>
                <c:pt idx="908">
                  <c:v>110</c:v>
                </c:pt>
                <c:pt idx="909">
                  <c:v>114</c:v>
                </c:pt>
                <c:pt idx="910">
                  <c:v>135</c:v>
                </c:pt>
                <c:pt idx="911">
                  <c:v>96</c:v>
                </c:pt>
                <c:pt idx="912">
                  <c:v>125</c:v>
                </c:pt>
                <c:pt idx="913">
                  <c:v>117</c:v>
                </c:pt>
                <c:pt idx="914">
                  <c:v>128</c:v>
                </c:pt>
                <c:pt idx="915">
                  <c:v>126</c:v>
                </c:pt>
                <c:pt idx="916">
                  <c:v>122</c:v>
                </c:pt>
                <c:pt idx="917">
                  <c:v>119</c:v>
                </c:pt>
                <c:pt idx="918">
                  <c:v>113</c:v>
                </c:pt>
                <c:pt idx="919">
                  <c:v>122</c:v>
                </c:pt>
                <c:pt idx="920">
                  <c:v>116</c:v>
                </c:pt>
                <c:pt idx="921">
                  <c:v>136</c:v>
                </c:pt>
                <c:pt idx="922">
                  <c:v>103</c:v>
                </c:pt>
                <c:pt idx="923">
                  <c:v>125</c:v>
                </c:pt>
                <c:pt idx="924">
                  <c:v>134</c:v>
                </c:pt>
                <c:pt idx="925">
                  <c:v>109</c:v>
                </c:pt>
                <c:pt idx="926">
                  <c:v>111</c:v>
                </c:pt>
                <c:pt idx="927">
                  <c:v>102</c:v>
                </c:pt>
                <c:pt idx="928">
                  <c:v>112</c:v>
                </c:pt>
                <c:pt idx="929">
                  <c:v>108</c:v>
                </c:pt>
                <c:pt idx="930">
                  <c:v>111</c:v>
                </c:pt>
                <c:pt idx="931">
                  <c:v>92</c:v>
                </c:pt>
                <c:pt idx="932">
                  <c:v>120</c:v>
                </c:pt>
                <c:pt idx="933">
                  <c:v>128</c:v>
                </c:pt>
                <c:pt idx="934">
                  <c:v>113</c:v>
                </c:pt>
                <c:pt idx="935">
                  <c:v>95</c:v>
                </c:pt>
                <c:pt idx="936">
                  <c:v>123</c:v>
                </c:pt>
                <c:pt idx="937">
                  <c:v>92</c:v>
                </c:pt>
                <c:pt idx="938">
                  <c:v>117</c:v>
                </c:pt>
                <c:pt idx="939">
                  <c:v>88</c:v>
                </c:pt>
                <c:pt idx="940">
                  <c:v>109</c:v>
                </c:pt>
                <c:pt idx="941">
                  <c:v>101</c:v>
                </c:pt>
                <c:pt idx="942">
                  <c:v>106</c:v>
                </c:pt>
                <c:pt idx="943">
                  <c:v>95</c:v>
                </c:pt>
                <c:pt idx="944">
                  <c:v>97</c:v>
                </c:pt>
                <c:pt idx="945">
                  <c:v>96</c:v>
                </c:pt>
                <c:pt idx="946">
                  <c:v>98</c:v>
                </c:pt>
                <c:pt idx="947">
                  <c:v>84</c:v>
                </c:pt>
                <c:pt idx="948">
                  <c:v>92</c:v>
                </c:pt>
                <c:pt idx="949">
                  <c:v>94</c:v>
                </c:pt>
                <c:pt idx="950">
                  <c:v>117</c:v>
                </c:pt>
                <c:pt idx="951">
                  <c:v>94</c:v>
                </c:pt>
                <c:pt idx="952">
                  <c:v>108</c:v>
                </c:pt>
                <c:pt idx="953">
                  <c:v>132</c:v>
                </c:pt>
                <c:pt idx="954">
                  <c:v>93</c:v>
                </c:pt>
                <c:pt idx="955">
                  <c:v>113</c:v>
                </c:pt>
                <c:pt idx="956">
                  <c:v>94</c:v>
                </c:pt>
                <c:pt idx="957">
                  <c:v>90</c:v>
                </c:pt>
                <c:pt idx="958">
                  <c:v>113</c:v>
                </c:pt>
                <c:pt idx="959">
                  <c:v>108</c:v>
                </c:pt>
                <c:pt idx="960">
                  <c:v>113</c:v>
                </c:pt>
                <c:pt idx="961">
                  <c:v>116</c:v>
                </c:pt>
                <c:pt idx="962">
                  <c:v>95</c:v>
                </c:pt>
                <c:pt idx="963">
                  <c:v>116</c:v>
                </c:pt>
                <c:pt idx="964">
                  <c:v>126</c:v>
                </c:pt>
                <c:pt idx="965">
                  <c:v>87</c:v>
                </c:pt>
                <c:pt idx="966">
                  <c:v>110</c:v>
                </c:pt>
                <c:pt idx="967">
                  <c:v>92</c:v>
                </c:pt>
                <c:pt idx="968">
                  <c:v>104</c:v>
                </c:pt>
                <c:pt idx="969">
                  <c:v>102</c:v>
                </c:pt>
                <c:pt idx="970">
                  <c:v>103</c:v>
                </c:pt>
                <c:pt idx="971">
                  <c:v>82</c:v>
                </c:pt>
                <c:pt idx="972">
                  <c:v>95</c:v>
                </c:pt>
                <c:pt idx="973">
                  <c:v>90</c:v>
                </c:pt>
                <c:pt idx="974">
                  <c:v>100</c:v>
                </c:pt>
                <c:pt idx="975">
                  <c:v>100</c:v>
                </c:pt>
                <c:pt idx="976">
                  <c:v>118</c:v>
                </c:pt>
                <c:pt idx="977">
                  <c:v>104</c:v>
                </c:pt>
                <c:pt idx="978">
                  <c:v>94</c:v>
                </c:pt>
                <c:pt idx="979">
                  <c:v>93</c:v>
                </c:pt>
                <c:pt idx="980">
                  <c:v>103</c:v>
                </c:pt>
                <c:pt idx="981">
                  <c:v>97</c:v>
                </c:pt>
                <c:pt idx="982">
                  <c:v>97</c:v>
                </c:pt>
                <c:pt idx="983">
                  <c:v>122</c:v>
                </c:pt>
                <c:pt idx="984">
                  <c:v>94</c:v>
                </c:pt>
                <c:pt idx="985">
                  <c:v>104</c:v>
                </c:pt>
                <c:pt idx="986">
                  <c:v>110</c:v>
                </c:pt>
                <c:pt idx="987">
                  <c:v>103</c:v>
                </c:pt>
                <c:pt idx="988">
                  <c:v>96</c:v>
                </c:pt>
                <c:pt idx="989">
                  <c:v>103</c:v>
                </c:pt>
                <c:pt idx="990">
                  <c:v>94</c:v>
                </c:pt>
                <c:pt idx="991">
                  <c:v>98</c:v>
                </c:pt>
                <c:pt idx="992">
                  <c:v>93</c:v>
                </c:pt>
                <c:pt idx="993">
                  <c:v>93</c:v>
                </c:pt>
                <c:pt idx="994">
                  <c:v>113</c:v>
                </c:pt>
                <c:pt idx="995">
                  <c:v>85</c:v>
                </c:pt>
                <c:pt idx="996">
                  <c:v>78</c:v>
                </c:pt>
                <c:pt idx="997">
                  <c:v>75</c:v>
                </c:pt>
                <c:pt idx="998">
                  <c:v>99</c:v>
                </c:pt>
                <c:pt idx="999">
                  <c:v>94</c:v>
                </c:pt>
                <c:pt idx="1000">
                  <c:v>79</c:v>
                </c:pt>
                <c:pt idx="1001">
                  <c:v>112</c:v>
                </c:pt>
                <c:pt idx="1002">
                  <c:v>94</c:v>
                </c:pt>
                <c:pt idx="1003">
                  <c:v>86</c:v>
                </c:pt>
                <c:pt idx="1004">
                  <c:v>96</c:v>
                </c:pt>
                <c:pt idx="1005">
                  <c:v>86</c:v>
                </c:pt>
                <c:pt idx="1006">
                  <c:v>99</c:v>
                </c:pt>
                <c:pt idx="1007">
                  <c:v>100</c:v>
                </c:pt>
                <c:pt idx="1008">
                  <c:v>125</c:v>
                </c:pt>
                <c:pt idx="1009">
                  <c:v>91</c:v>
                </c:pt>
                <c:pt idx="1010">
                  <c:v>96</c:v>
                </c:pt>
                <c:pt idx="1011">
                  <c:v>99</c:v>
                </c:pt>
                <c:pt idx="1012">
                  <c:v>96</c:v>
                </c:pt>
                <c:pt idx="1013">
                  <c:v>99</c:v>
                </c:pt>
                <c:pt idx="1014">
                  <c:v>95</c:v>
                </c:pt>
                <c:pt idx="1015">
                  <c:v>93</c:v>
                </c:pt>
                <c:pt idx="1016">
                  <c:v>89</c:v>
                </c:pt>
                <c:pt idx="1017">
                  <c:v>110</c:v>
                </c:pt>
                <c:pt idx="1018">
                  <c:v>100</c:v>
                </c:pt>
                <c:pt idx="1019">
                  <c:v>114</c:v>
                </c:pt>
                <c:pt idx="1020">
                  <c:v>109</c:v>
                </c:pt>
                <c:pt idx="1021">
                  <c:v>93</c:v>
                </c:pt>
                <c:pt idx="1022">
                  <c:v>98</c:v>
                </c:pt>
                <c:pt idx="1023">
                  <c:v>123</c:v>
                </c:pt>
                <c:pt idx="1024">
                  <c:v>97</c:v>
                </c:pt>
                <c:pt idx="1025">
                  <c:v>119</c:v>
                </c:pt>
                <c:pt idx="1026">
                  <c:v>132</c:v>
                </c:pt>
                <c:pt idx="1027">
                  <c:v>127</c:v>
                </c:pt>
                <c:pt idx="1028">
                  <c:v>124</c:v>
                </c:pt>
                <c:pt idx="1029">
                  <c:v>149</c:v>
                </c:pt>
                <c:pt idx="1030">
                  <c:v>151</c:v>
                </c:pt>
                <c:pt idx="1031">
                  <c:v>171</c:v>
                </c:pt>
                <c:pt idx="1032">
                  <c:v>221</c:v>
                </c:pt>
                <c:pt idx="1033">
                  <c:v>208</c:v>
                </c:pt>
                <c:pt idx="1034">
                  <c:v>258</c:v>
                </c:pt>
                <c:pt idx="1035">
                  <c:v>283</c:v>
                </c:pt>
                <c:pt idx="1036">
                  <c:v>332</c:v>
                </c:pt>
                <c:pt idx="1037">
                  <c:v>328</c:v>
                </c:pt>
                <c:pt idx="1038">
                  <c:v>414</c:v>
                </c:pt>
                <c:pt idx="1039">
                  <c:v>475</c:v>
                </c:pt>
                <c:pt idx="1040">
                  <c:v>511</c:v>
                </c:pt>
                <c:pt idx="1041">
                  <c:v>532</c:v>
                </c:pt>
                <c:pt idx="1042">
                  <c:v>587</c:v>
                </c:pt>
                <c:pt idx="1043">
                  <c:v>564</c:v>
                </c:pt>
                <c:pt idx="1044">
                  <c:v>652</c:v>
                </c:pt>
                <c:pt idx="1045">
                  <c:v>673</c:v>
                </c:pt>
                <c:pt idx="1046">
                  <c:v>672</c:v>
                </c:pt>
                <c:pt idx="1047">
                  <c:v>701</c:v>
                </c:pt>
                <c:pt idx="1048">
                  <c:v>708</c:v>
                </c:pt>
                <c:pt idx="1049">
                  <c:v>688</c:v>
                </c:pt>
                <c:pt idx="1050">
                  <c:v>672</c:v>
                </c:pt>
                <c:pt idx="1051">
                  <c:v>633</c:v>
                </c:pt>
                <c:pt idx="1052">
                  <c:v>567</c:v>
                </c:pt>
                <c:pt idx="1053">
                  <c:v>572</c:v>
                </c:pt>
                <c:pt idx="1054">
                  <c:v>482</c:v>
                </c:pt>
                <c:pt idx="1055">
                  <c:v>462</c:v>
                </c:pt>
                <c:pt idx="1056">
                  <c:v>474</c:v>
                </c:pt>
                <c:pt idx="1057">
                  <c:v>410</c:v>
                </c:pt>
                <c:pt idx="1058">
                  <c:v>373</c:v>
                </c:pt>
                <c:pt idx="1059">
                  <c:v>319</c:v>
                </c:pt>
                <c:pt idx="1060">
                  <c:v>293</c:v>
                </c:pt>
                <c:pt idx="1061">
                  <c:v>262</c:v>
                </c:pt>
                <c:pt idx="1062">
                  <c:v>263</c:v>
                </c:pt>
                <c:pt idx="1063">
                  <c:v>193</c:v>
                </c:pt>
                <c:pt idx="1064">
                  <c:v>169</c:v>
                </c:pt>
                <c:pt idx="1065">
                  <c:v>153</c:v>
                </c:pt>
                <c:pt idx="1066">
                  <c:v>140</c:v>
                </c:pt>
                <c:pt idx="1067">
                  <c:v>154</c:v>
                </c:pt>
                <c:pt idx="1068">
                  <c:v>168</c:v>
                </c:pt>
                <c:pt idx="1069">
                  <c:v>148</c:v>
                </c:pt>
                <c:pt idx="1070">
                  <c:v>124</c:v>
                </c:pt>
                <c:pt idx="1071">
                  <c:v>139</c:v>
                </c:pt>
                <c:pt idx="1072">
                  <c:v>120</c:v>
                </c:pt>
                <c:pt idx="1073">
                  <c:v>118</c:v>
                </c:pt>
                <c:pt idx="1074">
                  <c:v>120</c:v>
                </c:pt>
                <c:pt idx="1075">
                  <c:v>111</c:v>
                </c:pt>
                <c:pt idx="1076">
                  <c:v>125</c:v>
                </c:pt>
                <c:pt idx="1077">
                  <c:v>123</c:v>
                </c:pt>
                <c:pt idx="1078">
                  <c:v>109</c:v>
                </c:pt>
                <c:pt idx="1079">
                  <c:v>133</c:v>
                </c:pt>
                <c:pt idx="1080">
                  <c:v>99</c:v>
                </c:pt>
                <c:pt idx="1081">
                  <c:v>117</c:v>
                </c:pt>
                <c:pt idx="1082">
                  <c:v>120</c:v>
                </c:pt>
                <c:pt idx="1083">
                  <c:v>137</c:v>
                </c:pt>
                <c:pt idx="1084">
                  <c:v>130</c:v>
                </c:pt>
                <c:pt idx="1085">
                  <c:v>130</c:v>
                </c:pt>
                <c:pt idx="1086">
                  <c:v>129</c:v>
                </c:pt>
                <c:pt idx="1087">
                  <c:v>134</c:v>
                </c:pt>
                <c:pt idx="1088">
                  <c:v>134</c:v>
                </c:pt>
                <c:pt idx="1089">
                  <c:v>134</c:v>
                </c:pt>
                <c:pt idx="1090">
                  <c:v>140</c:v>
                </c:pt>
                <c:pt idx="1091">
                  <c:v>117</c:v>
                </c:pt>
                <c:pt idx="1092">
                  <c:v>126</c:v>
                </c:pt>
                <c:pt idx="1093">
                  <c:v>120</c:v>
                </c:pt>
                <c:pt idx="1094">
                  <c:v>138</c:v>
                </c:pt>
                <c:pt idx="1095">
                  <c:v>128</c:v>
                </c:pt>
                <c:pt idx="1096">
                  <c:v>137</c:v>
                </c:pt>
                <c:pt idx="1097">
                  <c:v>132</c:v>
                </c:pt>
                <c:pt idx="1098">
                  <c:v>115</c:v>
                </c:pt>
                <c:pt idx="1099">
                  <c:v>122</c:v>
                </c:pt>
                <c:pt idx="1100">
                  <c:v>145</c:v>
                </c:pt>
                <c:pt idx="1101">
                  <c:v>140</c:v>
                </c:pt>
                <c:pt idx="1102">
                  <c:v>138</c:v>
                </c:pt>
                <c:pt idx="1103">
                  <c:v>110</c:v>
                </c:pt>
                <c:pt idx="1104">
                  <c:v>118</c:v>
                </c:pt>
                <c:pt idx="1105">
                  <c:v>125</c:v>
                </c:pt>
                <c:pt idx="1106">
                  <c:v>125</c:v>
                </c:pt>
                <c:pt idx="1107">
                  <c:v>122</c:v>
                </c:pt>
                <c:pt idx="1108">
                  <c:v>133</c:v>
                </c:pt>
                <c:pt idx="1109">
                  <c:v>133</c:v>
                </c:pt>
                <c:pt idx="1110">
                  <c:v>125</c:v>
                </c:pt>
                <c:pt idx="1111">
                  <c:v>108</c:v>
                </c:pt>
                <c:pt idx="1112">
                  <c:v>109</c:v>
                </c:pt>
                <c:pt idx="1113">
                  <c:v>123</c:v>
                </c:pt>
                <c:pt idx="1114">
                  <c:v>105</c:v>
                </c:pt>
                <c:pt idx="1115">
                  <c:v>118</c:v>
                </c:pt>
                <c:pt idx="1116">
                  <c:v>107</c:v>
                </c:pt>
                <c:pt idx="1117">
                  <c:v>137</c:v>
                </c:pt>
                <c:pt idx="1118">
                  <c:v>110</c:v>
                </c:pt>
                <c:pt idx="1119">
                  <c:v>120</c:v>
                </c:pt>
                <c:pt idx="1120">
                  <c:v>123</c:v>
                </c:pt>
                <c:pt idx="1121">
                  <c:v>112</c:v>
                </c:pt>
                <c:pt idx="1122">
                  <c:v>136</c:v>
                </c:pt>
                <c:pt idx="1123">
                  <c:v>120</c:v>
                </c:pt>
                <c:pt idx="1124">
                  <c:v>90</c:v>
                </c:pt>
                <c:pt idx="1125">
                  <c:v>125</c:v>
                </c:pt>
                <c:pt idx="1126">
                  <c:v>130</c:v>
                </c:pt>
                <c:pt idx="1127">
                  <c:v>116</c:v>
                </c:pt>
                <c:pt idx="1128">
                  <c:v>119</c:v>
                </c:pt>
                <c:pt idx="1129">
                  <c:v>98</c:v>
                </c:pt>
                <c:pt idx="1130">
                  <c:v>116</c:v>
                </c:pt>
                <c:pt idx="1131">
                  <c:v>133</c:v>
                </c:pt>
                <c:pt idx="1132">
                  <c:v>125</c:v>
                </c:pt>
                <c:pt idx="1133">
                  <c:v>125</c:v>
                </c:pt>
                <c:pt idx="1134">
                  <c:v>99</c:v>
                </c:pt>
                <c:pt idx="1135">
                  <c:v>116</c:v>
                </c:pt>
                <c:pt idx="1136">
                  <c:v>121</c:v>
                </c:pt>
                <c:pt idx="1137">
                  <c:v>113</c:v>
                </c:pt>
                <c:pt idx="1138">
                  <c:v>114</c:v>
                </c:pt>
                <c:pt idx="1139">
                  <c:v>123</c:v>
                </c:pt>
                <c:pt idx="1140">
                  <c:v>122</c:v>
                </c:pt>
                <c:pt idx="1141">
                  <c:v>129</c:v>
                </c:pt>
                <c:pt idx="1142">
                  <c:v>113</c:v>
                </c:pt>
                <c:pt idx="1143">
                  <c:v>126</c:v>
                </c:pt>
                <c:pt idx="1144">
                  <c:v>107</c:v>
                </c:pt>
                <c:pt idx="1145">
                  <c:v>117</c:v>
                </c:pt>
                <c:pt idx="1146">
                  <c:v>131</c:v>
                </c:pt>
                <c:pt idx="1147">
                  <c:v>140</c:v>
                </c:pt>
                <c:pt idx="1148">
                  <c:v>128</c:v>
                </c:pt>
                <c:pt idx="1149">
                  <c:v>160</c:v>
                </c:pt>
                <c:pt idx="1150">
                  <c:v>154</c:v>
                </c:pt>
                <c:pt idx="1151">
                  <c:v>143</c:v>
                </c:pt>
                <c:pt idx="1152">
                  <c:v>188</c:v>
                </c:pt>
                <c:pt idx="1153">
                  <c:v>172</c:v>
                </c:pt>
                <c:pt idx="1154">
                  <c:v>166</c:v>
                </c:pt>
                <c:pt idx="1155">
                  <c:v>185</c:v>
                </c:pt>
                <c:pt idx="1156">
                  <c:v>181</c:v>
                </c:pt>
                <c:pt idx="1157">
                  <c:v>179</c:v>
                </c:pt>
                <c:pt idx="1158">
                  <c:v>165</c:v>
                </c:pt>
                <c:pt idx="1159">
                  <c:v>186</c:v>
                </c:pt>
                <c:pt idx="1160">
                  <c:v>189</c:v>
                </c:pt>
                <c:pt idx="1161">
                  <c:v>171</c:v>
                </c:pt>
                <c:pt idx="1162">
                  <c:v>150</c:v>
                </c:pt>
                <c:pt idx="1163">
                  <c:v>152</c:v>
                </c:pt>
                <c:pt idx="1164">
                  <c:v>182</c:v>
                </c:pt>
                <c:pt idx="1165">
                  <c:v>151</c:v>
                </c:pt>
                <c:pt idx="1166">
                  <c:v>151</c:v>
                </c:pt>
                <c:pt idx="1167">
                  <c:v>155</c:v>
                </c:pt>
                <c:pt idx="1168">
                  <c:v>149</c:v>
                </c:pt>
                <c:pt idx="1169">
                  <c:v>137</c:v>
                </c:pt>
                <c:pt idx="1170">
                  <c:v>133</c:v>
                </c:pt>
                <c:pt idx="1171">
                  <c:v>120</c:v>
                </c:pt>
                <c:pt idx="1172">
                  <c:v>126</c:v>
                </c:pt>
                <c:pt idx="1173">
                  <c:v>119</c:v>
                </c:pt>
                <c:pt idx="1174">
                  <c:v>97</c:v>
                </c:pt>
                <c:pt idx="1175">
                  <c:v>125</c:v>
                </c:pt>
                <c:pt idx="1176">
                  <c:v>101</c:v>
                </c:pt>
                <c:pt idx="1177">
                  <c:v>111</c:v>
                </c:pt>
                <c:pt idx="1178">
                  <c:v>104</c:v>
                </c:pt>
                <c:pt idx="1179">
                  <c:v>88</c:v>
                </c:pt>
                <c:pt idx="1180">
                  <c:v>105</c:v>
                </c:pt>
                <c:pt idx="1181">
                  <c:v>83</c:v>
                </c:pt>
                <c:pt idx="1182">
                  <c:v>73</c:v>
                </c:pt>
                <c:pt idx="1183">
                  <c:v>70</c:v>
                </c:pt>
                <c:pt idx="1184">
                  <c:v>89</c:v>
                </c:pt>
                <c:pt idx="1185">
                  <c:v>76</c:v>
                </c:pt>
                <c:pt idx="1186">
                  <c:v>92</c:v>
                </c:pt>
                <c:pt idx="1187">
                  <c:v>75</c:v>
                </c:pt>
                <c:pt idx="1188">
                  <c:v>81</c:v>
                </c:pt>
                <c:pt idx="1189">
                  <c:v>72</c:v>
                </c:pt>
                <c:pt idx="1190">
                  <c:v>85</c:v>
                </c:pt>
                <c:pt idx="1191">
                  <c:v>82</c:v>
                </c:pt>
                <c:pt idx="1192">
                  <c:v>82</c:v>
                </c:pt>
                <c:pt idx="1193">
                  <c:v>68</c:v>
                </c:pt>
                <c:pt idx="1194">
                  <c:v>89</c:v>
                </c:pt>
                <c:pt idx="1195">
                  <c:v>68</c:v>
                </c:pt>
                <c:pt idx="1196">
                  <c:v>80</c:v>
                </c:pt>
                <c:pt idx="1197">
                  <c:v>74</c:v>
                </c:pt>
                <c:pt idx="1198">
                  <c:v>74</c:v>
                </c:pt>
                <c:pt idx="1199">
                  <c:v>92</c:v>
                </c:pt>
                <c:pt idx="1200">
                  <c:v>72</c:v>
                </c:pt>
                <c:pt idx="1201">
                  <c:v>72</c:v>
                </c:pt>
                <c:pt idx="1202">
                  <c:v>92</c:v>
                </c:pt>
                <c:pt idx="1203">
                  <c:v>74</c:v>
                </c:pt>
                <c:pt idx="1204">
                  <c:v>75</c:v>
                </c:pt>
                <c:pt idx="1205">
                  <c:v>74</c:v>
                </c:pt>
                <c:pt idx="1206">
                  <c:v>72</c:v>
                </c:pt>
                <c:pt idx="1207">
                  <c:v>80</c:v>
                </c:pt>
                <c:pt idx="1208">
                  <c:v>76</c:v>
                </c:pt>
                <c:pt idx="1209">
                  <c:v>87</c:v>
                </c:pt>
                <c:pt idx="1210">
                  <c:v>93</c:v>
                </c:pt>
                <c:pt idx="1211">
                  <c:v>83</c:v>
                </c:pt>
                <c:pt idx="1212">
                  <c:v>84</c:v>
                </c:pt>
                <c:pt idx="1213">
                  <c:v>62</c:v>
                </c:pt>
                <c:pt idx="1214">
                  <c:v>67</c:v>
                </c:pt>
                <c:pt idx="1215">
                  <c:v>70</c:v>
                </c:pt>
                <c:pt idx="1216">
                  <c:v>81</c:v>
                </c:pt>
                <c:pt idx="1217">
                  <c:v>69</c:v>
                </c:pt>
                <c:pt idx="1218">
                  <c:v>84</c:v>
                </c:pt>
                <c:pt idx="1219">
                  <c:v>69</c:v>
                </c:pt>
                <c:pt idx="1220">
                  <c:v>73</c:v>
                </c:pt>
                <c:pt idx="1221">
                  <c:v>74</c:v>
                </c:pt>
                <c:pt idx="1222">
                  <c:v>65</c:v>
                </c:pt>
                <c:pt idx="1223">
                  <c:v>86</c:v>
                </c:pt>
                <c:pt idx="1224">
                  <c:v>76</c:v>
                </c:pt>
                <c:pt idx="1225">
                  <c:v>74</c:v>
                </c:pt>
                <c:pt idx="1226">
                  <c:v>60</c:v>
                </c:pt>
                <c:pt idx="1227">
                  <c:v>78</c:v>
                </c:pt>
                <c:pt idx="1228">
                  <c:v>75</c:v>
                </c:pt>
                <c:pt idx="1229">
                  <c:v>63</c:v>
                </c:pt>
                <c:pt idx="1230">
                  <c:v>69</c:v>
                </c:pt>
                <c:pt idx="1231">
                  <c:v>66</c:v>
                </c:pt>
                <c:pt idx="1232">
                  <c:v>80</c:v>
                </c:pt>
                <c:pt idx="1233">
                  <c:v>69</c:v>
                </c:pt>
                <c:pt idx="1234">
                  <c:v>66</c:v>
                </c:pt>
                <c:pt idx="1235">
                  <c:v>79</c:v>
                </c:pt>
                <c:pt idx="1236">
                  <c:v>62</c:v>
                </c:pt>
                <c:pt idx="1237">
                  <c:v>78</c:v>
                </c:pt>
                <c:pt idx="1238">
                  <c:v>79</c:v>
                </c:pt>
                <c:pt idx="1239">
                  <c:v>74</c:v>
                </c:pt>
                <c:pt idx="1240">
                  <c:v>56</c:v>
                </c:pt>
                <c:pt idx="1241">
                  <c:v>86</c:v>
                </c:pt>
                <c:pt idx="1242">
                  <c:v>82</c:v>
                </c:pt>
                <c:pt idx="1243">
                  <c:v>67</c:v>
                </c:pt>
                <c:pt idx="1244">
                  <c:v>81</c:v>
                </c:pt>
                <c:pt idx="1245">
                  <c:v>92</c:v>
                </c:pt>
                <c:pt idx="1246">
                  <c:v>94</c:v>
                </c:pt>
                <c:pt idx="1247">
                  <c:v>77</c:v>
                </c:pt>
                <c:pt idx="1248">
                  <c:v>68</c:v>
                </c:pt>
                <c:pt idx="1249">
                  <c:v>86</c:v>
                </c:pt>
                <c:pt idx="1250">
                  <c:v>80</c:v>
                </c:pt>
                <c:pt idx="1251">
                  <c:v>82</c:v>
                </c:pt>
                <c:pt idx="1252">
                  <c:v>87</c:v>
                </c:pt>
                <c:pt idx="1253">
                  <c:v>90</c:v>
                </c:pt>
                <c:pt idx="1254">
                  <c:v>84</c:v>
                </c:pt>
                <c:pt idx="1255">
                  <c:v>90</c:v>
                </c:pt>
                <c:pt idx="1256">
                  <c:v>93</c:v>
                </c:pt>
                <c:pt idx="1257">
                  <c:v>96</c:v>
                </c:pt>
                <c:pt idx="1258">
                  <c:v>98</c:v>
                </c:pt>
                <c:pt idx="1259">
                  <c:v>93</c:v>
                </c:pt>
                <c:pt idx="1260">
                  <c:v>77</c:v>
                </c:pt>
                <c:pt idx="1261">
                  <c:v>81</c:v>
                </c:pt>
                <c:pt idx="1262">
                  <c:v>77</c:v>
                </c:pt>
                <c:pt idx="1263">
                  <c:v>99</c:v>
                </c:pt>
                <c:pt idx="1264">
                  <c:v>108</c:v>
                </c:pt>
                <c:pt idx="1265">
                  <c:v>86</c:v>
                </c:pt>
                <c:pt idx="1266">
                  <c:v>91</c:v>
                </c:pt>
                <c:pt idx="1267">
                  <c:v>79</c:v>
                </c:pt>
                <c:pt idx="1268">
                  <c:v>66</c:v>
                </c:pt>
                <c:pt idx="1269">
                  <c:v>90</c:v>
                </c:pt>
                <c:pt idx="1270">
                  <c:v>66</c:v>
                </c:pt>
                <c:pt idx="1271">
                  <c:v>82</c:v>
                </c:pt>
                <c:pt idx="1272">
                  <c:v>66</c:v>
                </c:pt>
                <c:pt idx="1273">
                  <c:v>62</c:v>
                </c:pt>
                <c:pt idx="1274">
                  <c:v>68</c:v>
                </c:pt>
                <c:pt idx="1275">
                  <c:v>81</c:v>
                </c:pt>
                <c:pt idx="1276">
                  <c:v>88</c:v>
                </c:pt>
                <c:pt idx="1277">
                  <c:v>85</c:v>
                </c:pt>
                <c:pt idx="1278">
                  <c:v>70</c:v>
                </c:pt>
                <c:pt idx="1279">
                  <c:v>69</c:v>
                </c:pt>
                <c:pt idx="1280">
                  <c:v>80</c:v>
                </c:pt>
                <c:pt idx="1281">
                  <c:v>82</c:v>
                </c:pt>
                <c:pt idx="1282">
                  <c:v>71</c:v>
                </c:pt>
                <c:pt idx="1283">
                  <c:v>64</c:v>
                </c:pt>
                <c:pt idx="1284">
                  <c:v>84</c:v>
                </c:pt>
                <c:pt idx="1285">
                  <c:v>59</c:v>
                </c:pt>
                <c:pt idx="1286">
                  <c:v>52</c:v>
                </c:pt>
                <c:pt idx="1287">
                  <c:v>57</c:v>
                </c:pt>
                <c:pt idx="1288">
                  <c:v>72</c:v>
                </c:pt>
                <c:pt idx="1289">
                  <c:v>74</c:v>
                </c:pt>
                <c:pt idx="1290">
                  <c:v>77</c:v>
                </c:pt>
                <c:pt idx="1291">
                  <c:v>61</c:v>
                </c:pt>
                <c:pt idx="1292">
                  <c:v>73</c:v>
                </c:pt>
                <c:pt idx="1293">
                  <c:v>75</c:v>
                </c:pt>
                <c:pt idx="1294">
                  <c:v>72</c:v>
                </c:pt>
                <c:pt idx="1295">
                  <c:v>76</c:v>
                </c:pt>
                <c:pt idx="1296">
                  <c:v>84</c:v>
                </c:pt>
                <c:pt idx="1297">
                  <c:v>67</c:v>
                </c:pt>
                <c:pt idx="1298">
                  <c:v>67</c:v>
                </c:pt>
                <c:pt idx="1299">
                  <c:v>69</c:v>
                </c:pt>
                <c:pt idx="1300">
                  <c:v>75</c:v>
                </c:pt>
                <c:pt idx="1301">
                  <c:v>78</c:v>
                </c:pt>
                <c:pt idx="1302">
                  <c:v>62</c:v>
                </c:pt>
                <c:pt idx="1303">
                  <c:v>67</c:v>
                </c:pt>
                <c:pt idx="1304">
                  <c:v>72</c:v>
                </c:pt>
                <c:pt idx="1305">
                  <c:v>62</c:v>
                </c:pt>
                <c:pt idx="1306">
                  <c:v>77</c:v>
                </c:pt>
                <c:pt idx="1307">
                  <c:v>68</c:v>
                </c:pt>
                <c:pt idx="1308">
                  <c:v>65</c:v>
                </c:pt>
                <c:pt idx="1309">
                  <c:v>62</c:v>
                </c:pt>
                <c:pt idx="1310">
                  <c:v>55</c:v>
                </c:pt>
                <c:pt idx="1311">
                  <c:v>54</c:v>
                </c:pt>
                <c:pt idx="1312">
                  <c:v>45</c:v>
                </c:pt>
                <c:pt idx="1313">
                  <c:v>59</c:v>
                </c:pt>
                <c:pt idx="1314">
                  <c:v>57</c:v>
                </c:pt>
                <c:pt idx="1315">
                  <c:v>60</c:v>
                </c:pt>
                <c:pt idx="1316">
                  <c:v>73</c:v>
                </c:pt>
                <c:pt idx="1317">
                  <c:v>61</c:v>
                </c:pt>
                <c:pt idx="1318">
                  <c:v>58</c:v>
                </c:pt>
                <c:pt idx="1319">
                  <c:v>54</c:v>
                </c:pt>
                <c:pt idx="1320">
                  <c:v>61</c:v>
                </c:pt>
                <c:pt idx="1321">
                  <c:v>63</c:v>
                </c:pt>
                <c:pt idx="1322">
                  <c:v>49</c:v>
                </c:pt>
                <c:pt idx="1323">
                  <c:v>62</c:v>
                </c:pt>
                <c:pt idx="1324">
                  <c:v>56</c:v>
                </c:pt>
                <c:pt idx="1325">
                  <c:v>69</c:v>
                </c:pt>
                <c:pt idx="1326">
                  <c:v>64</c:v>
                </c:pt>
                <c:pt idx="1327">
                  <c:v>55</c:v>
                </c:pt>
                <c:pt idx="1328">
                  <c:v>66</c:v>
                </c:pt>
                <c:pt idx="1329">
                  <c:v>52</c:v>
                </c:pt>
                <c:pt idx="1330">
                  <c:v>49</c:v>
                </c:pt>
                <c:pt idx="1331">
                  <c:v>40</c:v>
                </c:pt>
                <c:pt idx="1332">
                  <c:v>50</c:v>
                </c:pt>
                <c:pt idx="1333">
                  <c:v>63</c:v>
                </c:pt>
                <c:pt idx="1334">
                  <c:v>59</c:v>
                </c:pt>
                <c:pt idx="1335">
                  <c:v>59</c:v>
                </c:pt>
                <c:pt idx="1336">
                  <c:v>57</c:v>
                </c:pt>
                <c:pt idx="1337">
                  <c:v>56</c:v>
                </c:pt>
                <c:pt idx="1338">
                  <c:v>49</c:v>
                </c:pt>
                <c:pt idx="1339">
                  <c:v>53</c:v>
                </c:pt>
                <c:pt idx="1340">
                  <c:v>49</c:v>
                </c:pt>
                <c:pt idx="1341">
                  <c:v>74</c:v>
                </c:pt>
                <c:pt idx="1342">
                  <c:v>56</c:v>
                </c:pt>
                <c:pt idx="1343">
                  <c:v>57</c:v>
                </c:pt>
                <c:pt idx="1344">
                  <c:v>51</c:v>
                </c:pt>
                <c:pt idx="1345">
                  <c:v>57</c:v>
                </c:pt>
                <c:pt idx="1346">
                  <c:v>71</c:v>
                </c:pt>
                <c:pt idx="1347">
                  <c:v>62</c:v>
                </c:pt>
                <c:pt idx="1348">
                  <c:v>60</c:v>
                </c:pt>
                <c:pt idx="1349">
                  <c:v>75</c:v>
                </c:pt>
                <c:pt idx="1350">
                  <c:v>67</c:v>
                </c:pt>
                <c:pt idx="1351">
                  <c:v>44</c:v>
                </c:pt>
                <c:pt idx="1352">
                  <c:v>51</c:v>
                </c:pt>
                <c:pt idx="1353">
                  <c:v>66</c:v>
                </c:pt>
                <c:pt idx="1354">
                  <c:v>63</c:v>
                </c:pt>
                <c:pt idx="1355">
                  <c:v>64</c:v>
                </c:pt>
                <c:pt idx="1356">
                  <c:v>62</c:v>
                </c:pt>
                <c:pt idx="1357">
                  <c:v>55</c:v>
                </c:pt>
                <c:pt idx="1358">
                  <c:v>56</c:v>
                </c:pt>
                <c:pt idx="1359">
                  <c:v>53</c:v>
                </c:pt>
                <c:pt idx="1360">
                  <c:v>54</c:v>
                </c:pt>
                <c:pt idx="1361">
                  <c:v>53</c:v>
                </c:pt>
                <c:pt idx="1362">
                  <c:v>65</c:v>
                </c:pt>
                <c:pt idx="1363">
                  <c:v>68</c:v>
                </c:pt>
                <c:pt idx="1364">
                  <c:v>49</c:v>
                </c:pt>
                <c:pt idx="1365">
                  <c:v>56</c:v>
                </c:pt>
                <c:pt idx="1366">
                  <c:v>53</c:v>
                </c:pt>
                <c:pt idx="1367">
                  <c:v>57</c:v>
                </c:pt>
                <c:pt idx="1368">
                  <c:v>42</c:v>
                </c:pt>
                <c:pt idx="1369">
                  <c:v>46</c:v>
                </c:pt>
                <c:pt idx="1370">
                  <c:v>58</c:v>
                </c:pt>
                <c:pt idx="1371">
                  <c:v>53</c:v>
                </c:pt>
                <c:pt idx="1372">
                  <c:v>59</c:v>
                </c:pt>
                <c:pt idx="1373">
                  <c:v>57</c:v>
                </c:pt>
                <c:pt idx="1374">
                  <c:v>48</c:v>
                </c:pt>
                <c:pt idx="1375">
                  <c:v>55</c:v>
                </c:pt>
                <c:pt idx="1376">
                  <c:v>56</c:v>
                </c:pt>
                <c:pt idx="1377">
                  <c:v>67</c:v>
                </c:pt>
                <c:pt idx="1378">
                  <c:v>58</c:v>
                </c:pt>
                <c:pt idx="1379">
                  <c:v>55</c:v>
                </c:pt>
                <c:pt idx="1380">
                  <c:v>64</c:v>
                </c:pt>
                <c:pt idx="1381">
                  <c:v>47</c:v>
                </c:pt>
                <c:pt idx="1382">
                  <c:v>40</c:v>
                </c:pt>
                <c:pt idx="1383">
                  <c:v>64</c:v>
                </c:pt>
                <c:pt idx="1384">
                  <c:v>58</c:v>
                </c:pt>
                <c:pt idx="1385">
                  <c:v>60</c:v>
                </c:pt>
                <c:pt idx="1386">
                  <c:v>55</c:v>
                </c:pt>
                <c:pt idx="1387">
                  <c:v>56</c:v>
                </c:pt>
                <c:pt idx="1388">
                  <c:v>60</c:v>
                </c:pt>
                <c:pt idx="1389">
                  <c:v>59</c:v>
                </c:pt>
                <c:pt idx="1390">
                  <c:v>52</c:v>
                </c:pt>
                <c:pt idx="1391">
                  <c:v>60</c:v>
                </c:pt>
                <c:pt idx="1392">
                  <c:v>42</c:v>
                </c:pt>
                <c:pt idx="1393">
                  <c:v>57</c:v>
                </c:pt>
                <c:pt idx="1394">
                  <c:v>62</c:v>
                </c:pt>
                <c:pt idx="1395">
                  <c:v>47</c:v>
                </c:pt>
                <c:pt idx="1396">
                  <c:v>55</c:v>
                </c:pt>
                <c:pt idx="1397">
                  <c:v>49</c:v>
                </c:pt>
                <c:pt idx="1398">
                  <c:v>60</c:v>
                </c:pt>
                <c:pt idx="1399">
                  <c:v>45</c:v>
                </c:pt>
                <c:pt idx="1400">
                  <c:v>56</c:v>
                </c:pt>
                <c:pt idx="1401">
                  <c:v>38</c:v>
                </c:pt>
                <c:pt idx="1402">
                  <c:v>57</c:v>
                </c:pt>
                <c:pt idx="1403">
                  <c:v>77</c:v>
                </c:pt>
                <c:pt idx="1404">
                  <c:v>50</c:v>
                </c:pt>
                <c:pt idx="1405">
                  <c:v>58</c:v>
                </c:pt>
                <c:pt idx="1406">
                  <c:v>48</c:v>
                </c:pt>
                <c:pt idx="1407">
                  <c:v>59</c:v>
                </c:pt>
                <c:pt idx="1408">
                  <c:v>66</c:v>
                </c:pt>
                <c:pt idx="1409">
                  <c:v>60</c:v>
                </c:pt>
                <c:pt idx="1410">
                  <c:v>53</c:v>
                </c:pt>
                <c:pt idx="1411">
                  <c:v>62</c:v>
                </c:pt>
                <c:pt idx="1412">
                  <c:v>51</c:v>
                </c:pt>
                <c:pt idx="1413">
                  <c:v>55</c:v>
                </c:pt>
                <c:pt idx="1414">
                  <c:v>62</c:v>
                </c:pt>
                <c:pt idx="1415">
                  <c:v>52</c:v>
                </c:pt>
                <c:pt idx="1416">
                  <c:v>60</c:v>
                </c:pt>
                <c:pt idx="1417">
                  <c:v>61</c:v>
                </c:pt>
                <c:pt idx="1418">
                  <c:v>54</c:v>
                </c:pt>
                <c:pt idx="1419">
                  <c:v>51</c:v>
                </c:pt>
                <c:pt idx="1420">
                  <c:v>52</c:v>
                </c:pt>
                <c:pt idx="1421">
                  <c:v>58</c:v>
                </c:pt>
                <c:pt idx="1422">
                  <c:v>47</c:v>
                </c:pt>
                <c:pt idx="1423">
                  <c:v>50</c:v>
                </c:pt>
                <c:pt idx="1424">
                  <c:v>53</c:v>
                </c:pt>
                <c:pt idx="1425">
                  <c:v>53</c:v>
                </c:pt>
                <c:pt idx="1426">
                  <c:v>45</c:v>
                </c:pt>
                <c:pt idx="1427">
                  <c:v>53</c:v>
                </c:pt>
                <c:pt idx="1428">
                  <c:v>63</c:v>
                </c:pt>
                <c:pt idx="1429">
                  <c:v>45</c:v>
                </c:pt>
                <c:pt idx="1430">
                  <c:v>55</c:v>
                </c:pt>
                <c:pt idx="1431">
                  <c:v>48</c:v>
                </c:pt>
                <c:pt idx="1432">
                  <c:v>59</c:v>
                </c:pt>
                <c:pt idx="1433">
                  <c:v>54</c:v>
                </c:pt>
                <c:pt idx="1434">
                  <c:v>49</c:v>
                </c:pt>
                <c:pt idx="1435">
                  <c:v>48</c:v>
                </c:pt>
                <c:pt idx="1436">
                  <c:v>42</c:v>
                </c:pt>
                <c:pt idx="1437">
                  <c:v>56</c:v>
                </c:pt>
                <c:pt idx="1438">
                  <c:v>56</c:v>
                </c:pt>
                <c:pt idx="1439">
                  <c:v>48</c:v>
                </c:pt>
                <c:pt idx="1440">
                  <c:v>42</c:v>
                </c:pt>
                <c:pt idx="1441">
                  <c:v>52</c:v>
                </c:pt>
                <c:pt idx="1442">
                  <c:v>56</c:v>
                </c:pt>
                <c:pt idx="1443">
                  <c:v>48</c:v>
                </c:pt>
                <c:pt idx="1444">
                  <c:v>48</c:v>
                </c:pt>
                <c:pt idx="1445">
                  <c:v>36</c:v>
                </c:pt>
                <c:pt idx="1446">
                  <c:v>53</c:v>
                </c:pt>
                <c:pt idx="1447">
                  <c:v>45</c:v>
                </c:pt>
                <c:pt idx="1448">
                  <c:v>48</c:v>
                </c:pt>
                <c:pt idx="1449">
                  <c:v>49</c:v>
                </c:pt>
                <c:pt idx="1450">
                  <c:v>50</c:v>
                </c:pt>
                <c:pt idx="1451">
                  <c:v>54</c:v>
                </c:pt>
                <c:pt idx="1452">
                  <c:v>61</c:v>
                </c:pt>
                <c:pt idx="1453">
                  <c:v>48</c:v>
                </c:pt>
                <c:pt idx="1454">
                  <c:v>45</c:v>
                </c:pt>
                <c:pt idx="1455">
                  <c:v>42</c:v>
                </c:pt>
                <c:pt idx="1456">
                  <c:v>48</c:v>
                </c:pt>
                <c:pt idx="1457">
                  <c:v>49</c:v>
                </c:pt>
                <c:pt idx="1458">
                  <c:v>57</c:v>
                </c:pt>
                <c:pt idx="1459">
                  <c:v>45</c:v>
                </c:pt>
                <c:pt idx="1460">
                  <c:v>59</c:v>
                </c:pt>
                <c:pt idx="1461">
                  <c:v>54</c:v>
                </c:pt>
                <c:pt idx="1462">
                  <c:v>59</c:v>
                </c:pt>
                <c:pt idx="1463">
                  <c:v>52</c:v>
                </c:pt>
                <c:pt idx="1464">
                  <c:v>58</c:v>
                </c:pt>
                <c:pt idx="1465">
                  <c:v>65</c:v>
                </c:pt>
                <c:pt idx="1466">
                  <c:v>46</c:v>
                </c:pt>
                <c:pt idx="1467">
                  <c:v>60</c:v>
                </c:pt>
                <c:pt idx="1468">
                  <c:v>59</c:v>
                </c:pt>
                <c:pt idx="1469">
                  <c:v>52</c:v>
                </c:pt>
                <c:pt idx="1470">
                  <c:v>54</c:v>
                </c:pt>
                <c:pt idx="1471">
                  <c:v>54</c:v>
                </c:pt>
                <c:pt idx="1472">
                  <c:v>51</c:v>
                </c:pt>
                <c:pt idx="1473">
                  <c:v>47</c:v>
                </c:pt>
                <c:pt idx="1474">
                  <c:v>47</c:v>
                </c:pt>
                <c:pt idx="1475">
                  <c:v>55</c:v>
                </c:pt>
                <c:pt idx="1476">
                  <c:v>57</c:v>
                </c:pt>
                <c:pt idx="1477">
                  <c:v>54</c:v>
                </c:pt>
                <c:pt idx="1478">
                  <c:v>58</c:v>
                </c:pt>
                <c:pt idx="1479">
                  <c:v>50</c:v>
                </c:pt>
                <c:pt idx="1480">
                  <c:v>46</c:v>
                </c:pt>
                <c:pt idx="1481">
                  <c:v>44</c:v>
                </c:pt>
                <c:pt idx="1482">
                  <c:v>51</c:v>
                </c:pt>
                <c:pt idx="1483">
                  <c:v>43</c:v>
                </c:pt>
                <c:pt idx="1484">
                  <c:v>56</c:v>
                </c:pt>
                <c:pt idx="1485">
                  <c:v>42</c:v>
                </c:pt>
                <c:pt idx="1486">
                  <c:v>48</c:v>
                </c:pt>
                <c:pt idx="1487">
                  <c:v>53</c:v>
                </c:pt>
                <c:pt idx="1488">
                  <c:v>50</c:v>
                </c:pt>
                <c:pt idx="1489">
                  <c:v>54</c:v>
                </c:pt>
                <c:pt idx="1490">
                  <c:v>47</c:v>
                </c:pt>
                <c:pt idx="1491">
                  <c:v>31</c:v>
                </c:pt>
                <c:pt idx="1492">
                  <c:v>46</c:v>
                </c:pt>
                <c:pt idx="1493">
                  <c:v>50</c:v>
                </c:pt>
                <c:pt idx="1494">
                  <c:v>59</c:v>
                </c:pt>
                <c:pt idx="1495">
                  <c:v>44</c:v>
                </c:pt>
                <c:pt idx="1496">
                  <c:v>38</c:v>
                </c:pt>
                <c:pt idx="1497">
                  <c:v>51</c:v>
                </c:pt>
                <c:pt idx="1498">
                  <c:v>54</c:v>
                </c:pt>
                <c:pt idx="1499">
                  <c:v>46</c:v>
                </c:pt>
                <c:pt idx="1500">
                  <c:v>40</c:v>
                </c:pt>
                <c:pt idx="1501">
                  <c:v>35</c:v>
                </c:pt>
                <c:pt idx="1502">
                  <c:v>51</c:v>
                </c:pt>
                <c:pt idx="1503">
                  <c:v>50</c:v>
                </c:pt>
                <c:pt idx="1504">
                  <c:v>56</c:v>
                </c:pt>
                <c:pt idx="1505">
                  <c:v>50</c:v>
                </c:pt>
                <c:pt idx="1506">
                  <c:v>39</c:v>
                </c:pt>
                <c:pt idx="1507">
                  <c:v>45</c:v>
                </c:pt>
                <c:pt idx="1508">
                  <c:v>40</c:v>
                </c:pt>
                <c:pt idx="1509">
                  <c:v>56</c:v>
                </c:pt>
                <c:pt idx="1510">
                  <c:v>48</c:v>
                </c:pt>
                <c:pt idx="1511">
                  <c:v>47</c:v>
                </c:pt>
                <c:pt idx="1512">
                  <c:v>48</c:v>
                </c:pt>
                <c:pt idx="1513">
                  <c:v>52</c:v>
                </c:pt>
                <c:pt idx="1514">
                  <c:v>50</c:v>
                </c:pt>
                <c:pt idx="1515">
                  <c:v>44</c:v>
                </c:pt>
                <c:pt idx="1516">
                  <c:v>48</c:v>
                </c:pt>
                <c:pt idx="1517">
                  <c:v>57</c:v>
                </c:pt>
                <c:pt idx="1518">
                  <c:v>34</c:v>
                </c:pt>
                <c:pt idx="1519">
                  <c:v>38</c:v>
                </c:pt>
                <c:pt idx="1520">
                  <c:v>51</c:v>
                </c:pt>
                <c:pt idx="1521">
                  <c:v>39</c:v>
                </c:pt>
                <c:pt idx="1522">
                  <c:v>40</c:v>
                </c:pt>
                <c:pt idx="1523">
                  <c:v>44</c:v>
                </c:pt>
                <c:pt idx="1524">
                  <c:v>45</c:v>
                </c:pt>
                <c:pt idx="1525">
                  <c:v>42</c:v>
                </c:pt>
                <c:pt idx="1526">
                  <c:v>50</c:v>
                </c:pt>
                <c:pt idx="1527">
                  <c:v>56</c:v>
                </c:pt>
                <c:pt idx="1528">
                  <c:v>37</c:v>
                </c:pt>
                <c:pt idx="1529">
                  <c:v>45</c:v>
                </c:pt>
                <c:pt idx="1530">
                  <c:v>56</c:v>
                </c:pt>
                <c:pt idx="1531">
                  <c:v>42</c:v>
                </c:pt>
                <c:pt idx="1532">
                  <c:v>41</c:v>
                </c:pt>
                <c:pt idx="1533">
                  <c:v>39</c:v>
                </c:pt>
                <c:pt idx="1534">
                  <c:v>37</c:v>
                </c:pt>
                <c:pt idx="1535">
                  <c:v>45</c:v>
                </c:pt>
                <c:pt idx="1536">
                  <c:v>48</c:v>
                </c:pt>
                <c:pt idx="1537">
                  <c:v>40</c:v>
                </c:pt>
                <c:pt idx="1538">
                  <c:v>52</c:v>
                </c:pt>
                <c:pt idx="1539">
                  <c:v>34</c:v>
                </c:pt>
                <c:pt idx="1540">
                  <c:v>34</c:v>
                </c:pt>
                <c:pt idx="1541">
                  <c:v>44</c:v>
                </c:pt>
                <c:pt idx="1542">
                  <c:v>42</c:v>
                </c:pt>
                <c:pt idx="1543">
                  <c:v>43</c:v>
                </c:pt>
                <c:pt idx="1544">
                  <c:v>49</c:v>
                </c:pt>
                <c:pt idx="1545">
                  <c:v>46</c:v>
                </c:pt>
                <c:pt idx="1546">
                  <c:v>54</c:v>
                </c:pt>
                <c:pt idx="1547">
                  <c:v>35</c:v>
                </c:pt>
                <c:pt idx="1548">
                  <c:v>51</c:v>
                </c:pt>
                <c:pt idx="1549">
                  <c:v>47</c:v>
                </c:pt>
                <c:pt idx="1550">
                  <c:v>48</c:v>
                </c:pt>
                <c:pt idx="1551">
                  <c:v>50</c:v>
                </c:pt>
                <c:pt idx="1552">
                  <c:v>43</c:v>
                </c:pt>
                <c:pt idx="1553">
                  <c:v>36</c:v>
                </c:pt>
                <c:pt idx="1554">
                  <c:v>33</c:v>
                </c:pt>
                <c:pt idx="1555">
                  <c:v>44</c:v>
                </c:pt>
                <c:pt idx="1556">
                  <c:v>38</c:v>
                </c:pt>
                <c:pt idx="1557">
                  <c:v>41</c:v>
                </c:pt>
                <c:pt idx="1558">
                  <c:v>48</c:v>
                </c:pt>
                <c:pt idx="1559">
                  <c:v>58</c:v>
                </c:pt>
                <c:pt idx="1560">
                  <c:v>42</c:v>
                </c:pt>
                <c:pt idx="1561">
                  <c:v>48</c:v>
                </c:pt>
                <c:pt idx="1562">
                  <c:v>27</c:v>
                </c:pt>
                <c:pt idx="1563">
                  <c:v>54</c:v>
                </c:pt>
                <c:pt idx="1564">
                  <c:v>32</c:v>
                </c:pt>
                <c:pt idx="1565">
                  <c:v>46</c:v>
                </c:pt>
                <c:pt idx="1566">
                  <c:v>38</c:v>
                </c:pt>
                <c:pt idx="1567">
                  <c:v>51</c:v>
                </c:pt>
                <c:pt idx="1568">
                  <c:v>29</c:v>
                </c:pt>
                <c:pt idx="1569">
                  <c:v>44</c:v>
                </c:pt>
                <c:pt idx="1570">
                  <c:v>37</c:v>
                </c:pt>
                <c:pt idx="1571">
                  <c:v>32</c:v>
                </c:pt>
                <c:pt idx="1572">
                  <c:v>54</c:v>
                </c:pt>
                <c:pt idx="1573">
                  <c:v>47</c:v>
                </c:pt>
                <c:pt idx="1574">
                  <c:v>46</c:v>
                </c:pt>
                <c:pt idx="1575">
                  <c:v>50</c:v>
                </c:pt>
                <c:pt idx="1576">
                  <c:v>42</c:v>
                </c:pt>
                <c:pt idx="1577">
                  <c:v>34</c:v>
                </c:pt>
                <c:pt idx="1578">
                  <c:v>40</c:v>
                </c:pt>
                <c:pt idx="1579">
                  <c:v>47</c:v>
                </c:pt>
                <c:pt idx="1580">
                  <c:v>42</c:v>
                </c:pt>
                <c:pt idx="1581">
                  <c:v>47</c:v>
                </c:pt>
                <c:pt idx="1582">
                  <c:v>37</c:v>
                </c:pt>
                <c:pt idx="1583">
                  <c:v>34</c:v>
                </c:pt>
                <c:pt idx="1584">
                  <c:v>34</c:v>
                </c:pt>
                <c:pt idx="1585">
                  <c:v>34</c:v>
                </c:pt>
                <c:pt idx="1586">
                  <c:v>42</c:v>
                </c:pt>
                <c:pt idx="1587">
                  <c:v>41</c:v>
                </c:pt>
                <c:pt idx="1588">
                  <c:v>40</c:v>
                </c:pt>
                <c:pt idx="1589">
                  <c:v>43</c:v>
                </c:pt>
                <c:pt idx="1590">
                  <c:v>29</c:v>
                </c:pt>
                <c:pt idx="1591">
                  <c:v>45</c:v>
                </c:pt>
                <c:pt idx="1592">
                  <c:v>38</c:v>
                </c:pt>
                <c:pt idx="1593">
                  <c:v>46</c:v>
                </c:pt>
                <c:pt idx="1594">
                  <c:v>47</c:v>
                </c:pt>
                <c:pt idx="1595">
                  <c:v>45</c:v>
                </c:pt>
                <c:pt idx="1596">
                  <c:v>44</c:v>
                </c:pt>
                <c:pt idx="1597">
                  <c:v>31</c:v>
                </c:pt>
                <c:pt idx="1598">
                  <c:v>40</c:v>
                </c:pt>
                <c:pt idx="1599">
                  <c:v>42</c:v>
                </c:pt>
                <c:pt idx="1600">
                  <c:v>50</c:v>
                </c:pt>
                <c:pt idx="1601">
                  <c:v>41</c:v>
                </c:pt>
                <c:pt idx="1602">
                  <c:v>33</c:v>
                </c:pt>
                <c:pt idx="1603">
                  <c:v>39</c:v>
                </c:pt>
                <c:pt idx="1604">
                  <c:v>45</c:v>
                </c:pt>
                <c:pt idx="1605">
                  <c:v>38</c:v>
                </c:pt>
                <c:pt idx="1606">
                  <c:v>47</c:v>
                </c:pt>
                <c:pt idx="1607">
                  <c:v>34</c:v>
                </c:pt>
                <c:pt idx="1608">
                  <c:v>42</c:v>
                </c:pt>
                <c:pt idx="1609">
                  <c:v>19</c:v>
                </c:pt>
                <c:pt idx="1610">
                  <c:v>34</c:v>
                </c:pt>
                <c:pt idx="1611">
                  <c:v>48</c:v>
                </c:pt>
                <c:pt idx="1612">
                  <c:v>41</c:v>
                </c:pt>
                <c:pt idx="1613">
                  <c:v>42</c:v>
                </c:pt>
                <c:pt idx="1614">
                  <c:v>50</c:v>
                </c:pt>
                <c:pt idx="1615">
                  <c:v>30</c:v>
                </c:pt>
                <c:pt idx="1616">
                  <c:v>36</c:v>
                </c:pt>
                <c:pt idx="1617">
                  <c:v>35</c:v>
                </c:pt>
                <c:pt idx="1618">
                  <c:v>48</c:v>
                </c:pt>
                <c:pt idx="1619">
                  <c:v>34</c:v>
                </c:pt>
                <c:pt idx="1620">
                  <c:v>35</c:v>
                </c:pt>
                <c:pt idx="1621">
                  <c:v>45</c:v>
                </c:pt>
                <c:pt idx="1622">
                  <c:v>42</c:v>
                </c:pt>
                <c:pt idx="1623">
                  <c:v>41</c:v>
                </c:pt>
                <c:pt idx="1624">
                  <c:v>48</c:v>
                </c:pt>
                <c:pt idx="1625">
                  <c:v>36</c:v>
                </c:pt>
                <c:pt idx="1626">
                  <c:v>33</c:v>
                </c:pt>
                <c:pt idx="1627">
                  <c:v>42</c:v>
                </c:pt>
                <c:pt idx="1628">
                  <c:v>33</c:v>
                </c:pt>
                <c:pt idx="1629">
                  <c:v>36</c:v>
                </c:pt>
                <c:pt idx="1630">
                  <c:v>38</c:v>
                </c:pt>
                <c:pt idx="1631">
                  <c:v>32</c:v>
                </c:pt>
                <c:pt idx="1632">
                  <c:v>54</c:v>
                </c:pt>
                <c:pt idx="1633">
                  <c:v>42</c:v>
                </c:pt>
                <c:pt idx="1634">
                  <c:v>44</c:v>
                </c:pt>
                <c:pt idx="1635">
                  <c:v>40</c:v>
                </c:pt>
                <c:pt idx="1636">
                  <c:v>42</c:v>
                </c:pt>
                <c:pt idx="1637">
                  <c:v>38</c:v>
                </c:pt>
                <c:pt idx="1638">
                  <c:v>46</c:v>
                </c:pt>
                <c:pt idx="1639">
                  <c:v>38</c:v>
                </c:pt>
                <c:pt idx="1640">
                  <c:v>47</c:v>
                </c:pt>
                <c:pt idx="1641">
                  <c:v>33</c:v>
                </c:pt>
                <c:pt idx="1642">
                  <c:v>38</c:v>
                </c:pt>
                <c:pt idx="1643">
                  <c:v>45</c:v>
                </c:pt>
                <c:pt idx="1644">
                  <c:v>41</c:v>
                </c:pt>
                <c:pt idx="1645">
                  <c:v>37</c:v>
                </c:pt>
                <c:pt idx="1646">
                  <c:v>46</c:v>
                </c:pt>
                <c:pt idx="1647">
                  <c:v>38</c:v>
                </c:pt>
                <c:pt idx="1648">
                  <c:v>46</c:v>
                </c:pt>
                <c:pt idx="1649">
                  <c:v>32</c:v>
                </c:pt>
                <c:pt idx="1650">
                  <c:v>35</c:v>
                </c:pt>
                <c:pt idx="1651">
                  <c:v>32</c:v>
                </c:pt>
                <c:pt idx="1652">
                  <c:v>46</c:v>
                </c:pt>
                <c:pt idx="1653">
                  <c:v>43</c:v>
                </c:pt>
                <c:pt idx="1654">
                  <c:v>36</c:v>
                </c:pt>
                <c:pt idx="1655">
                  <c:v>36</c:v>
                </c:pt>
                <c:pt idx="1656">
                  <c:v>38</c:v>
                </c:pt>
                <c:pt idx="1657">
                  <c:v>51</c:v>
                </c:pt>
                <c:pt idx="1658">
                  <c:v>32</c:v>
                </c:pt>
                <c:pt idx="1659">
                  <c:v>44</c:v>
                </c:pt>
                <c:pt idx="1660">
                  <c:v>37</c:v>
                </c:pt>
                <c:pt idx="1661">
                  <c:v>38</c:v>
                </c:pt>
                <c:pt idx="1662">
                  <c:v>45</c:v>
                </c:pt>
                <c:pt idx="1663">
                  <c:v>49</c:v>
                </c:pt>
                <c:pt idx="1664">
                  <c:v>27</c:v>
                </c:pt>
                <c:pt idx="1665">
                  <c:v>40</c:v>
                </c:pt>
                <c:pt idx="1666">
                  <c:v>37</c:v>
                </c:pt>
                <c:pt idx="1667">
                  <c:v>39</c:v>
                </c:pt>
                <c:pt idx="1668">
                  <c:v>36</c:v>
                </c:pt>
                <c:pt idx="1669">
                  <c:v>48</c:v>
                </c:pt>
                <c:pt idx="1670">
                  <c:v>41</c:v>
                </c:pt>
                <c:pt idx="1671">
                  <c:v>26</c:v>
                </c:pt>
                <c:pt idx="1672">
                  <c:v>40</c:v>
                </c:pt>
                <c:pt idx="1673">
                  <c:v>32</c:v>
                </c:pt>
                <c:pt idx="1674">
                  <c:v>41</c:v>
                </c:pt>
                <c:pt idx="1675">
                  <c:v>32</c:v>
                </c:pt>
                <c:pt idx="1676">
                  <c:v>42</c:v>
                </c:pt>
                <c:pt idx="1677">
                  <c:v>44</c:v>
                </c:pt>
                <c:pt idx="1678">
                  <c:v>38</c:v>
                </c:pt>
                <c:pt idx="1679">
                  <c:v>38</c:v>
                </c:pt>
                <c:pt idx="1680">
                  <c:v>37</c:v>
                </c:pt>
                <c:pt idx="1681">
                  <c:v>48</c:v>
                </c:pt>
                <c:pt idx="1682">
                  <c:v>36</c:v>
                </c:pt>
                <c:pt idx="1683">
                  <c:v>41</c:v>
                </c:pt>
                <c:pt idx="1684">
                  <c:v>40</c:v>
                </c:pt>
                <c:pt idx="1685">
                  <c:v>30</c:v>
                </c:pt>
                <c:pt idx="1686">
                  <c:v>45</c:v>
                </c:pt>
                <c:pt idx="1687">
                  <c:v>43</c:v>
                </c:pt>
                <c:pt idx="1688">
                  <c:v>36</c:v>
                </c:pt>
                <c:pt idx="1689">
                  <c:v>42</c:v>
                </c:pt>
                <c:pt idx="1690">
                  <c:v>37</c:v>
                </c:pt>
                <c:pt idx="1691">
                  <c:v>30</c:v>
                </c:pt>
                <c:pt idx="1692">
                  <c:v>34</c:v>
                </c:pt>
                <c:pt idx="1693">
                  <c:v>35</c:v>
                </c:pt>
                <c:pt idx="1694">
                  <c:v>29</c:v>
                </c:pt>
                <c:pt idx="1695">
                  <c:v>38</c:v>
                </c:pt>
                <c:pt idx="1696">
                  <c:v>33</c:v>
                </c:pt>
                <c:pt idx="1697">
                  <c:v>27</c:v>
                </c:pt>
                <c:pt idx="1698">
                  <c:v>37</c:v>
                </c:pt>
                <c:pt idx="1699">
                  <c:v>33</c:v>
                </c:pt>
                <c:pt idx="1700">
                  <c:v>33</c:v>
                </c:pt>
                <c:pt idx="1701">
                  <c:v>31</c:v>
                </c:pt>
                <c:pt idx="1702">
                  <c:v>41</c:v>
                </c:pt>
                <c:pt idx="1703">
                  <c:v>43</c:v>
                </c:pt>
                <c:pt idx="1704">
                  <c:v>34</c:v>
                </c:pt>
                <c:pt idx="1705">
                  <c:v>41</c:v>
                </c:pt>
                <c:pt idx="1706">
                  <c:v>45</c:v>
                </c:pt>
                <c:pt idx="1707">
                  <c:v>31</c:v>
                </c:pt>
                <c:pt idx="1708">
                  <c:v>37</c:v>
                </c:pt>
                <c:pt idx="1709">
                  <c:v>35</c:v>
                </c:pt>
                <c:pt idx="1710">
                  <c:v>39</c:v>
                </c:pt>
                <c:pt idx="1711">
                  <c:v>38</c:v>
                </c:pt>
                <c:pt idx="1712">
                  <c:v>37</c:v>
                </c:pt>
                <c:pt idx="1713">
                  <c:v>36</c:v>
                </c:pt>
                <c:pt idx="1714">
                  <c:v>32</c:v>
                </c:pt>
                <c:pt idx="1715">
                  <c:v>37</c:v>
                </c:pt>
                <c:pt idx="1716">
                  <c:v>35</c:v>
                </c:pt>
                <c:pt idx="1717">
                  <c:v>33</c:v>
                </c:pt>
                <c:pt idx="1718">
                  <c:v>29</c:v>
                </c:pt>
                <c:pt idx="1719">
                  <c:v>37</c:v>
                </c:pt>
                <c:pt idx="1720">
                  <c:v>24</c:v>
                </c:pt>
                <c:pt idx="1721">
                  <c:v>29</c:v>
                </c:pt>
                <c:pt idx="1722">
                  <c:v>35</c:v>
                </c:pt>
                <c:pt idx="1723">
                  <c:v>40</c:v>
                </c:pt>
                <c:pt idx="1724">
                  <c:v>31</c:v>
                </c:pt>
                <c:pt idx="1725">
                  <c:v>44</c:v>
                </c:pt>
                <c:pt idx="1726">
                  <c:v>30</c:v>
                </c:pt>
                <c:pt idx="1727">
                  <c:v>30</c:v>
                </c:pt>
                <c:pt idx="1728">
                  <c:v>36</c:v>
                </c:pt>
                <c:pt idx="1729">
                  <c:v>31</c:v>
                </c:pt>
                <c:pt idx="1730">
                  <c:v>31</c:v>
                </c:pt>
                <c:pt idx="1731">
                  <c:v>40</c:v>
                </c:pt>
                <c:pt idx="1732">
                  <c:v>39</c:v>
                </c:pt>
                <c:pt idx="1733">
                  <c:v>38</c:v>
                </c:pt>
                <c:pt idx="1734">
                  <c:v>30</c:v>
                </c:pt>
                <c:pt idx="1735">
                  <c:v>36</c:v>
                </c:pt>
                <c:pt idx="1736">
                  <c:v>35</c:v>
                </c:pt>
                <c:pt idx="1737">
                  <c:v>42</c:v>
                </c:pt>
                <c:pt idx="1738">
                  <c:v>39</c:v>
                </c:pt>
                <c:pt idx="1739">
                  <c:v>33</c:v>
                </c:pt>
                <c:pt idx="1740">
                  <c:v>30</c:v>
                </c:pt>
                <c:pt idx="1741">
                  <c:v>36</c:v>
                </c:pt>
                <c:pt idx="1742">
                  <c:v>36</c:v>
                </c:pt>
                <c:pt idx="1743">
                  <c:v>48</c:v>
                </c:pt>
                <c:pt idx="1744">
                  <c:v>37</c:v>
                </c:pt>
                <c:pt idx="1745">
                  <c:v>31</c:v>
                </c:pt>
                <c:pt idx="1746">
                  <c:v>23</c:v>
                </c:pt>
                <c:pt idx="1747">
                  <c:v>31</c:v>
                </c:pt>
                <c:pt idx="1748">
                  <c:v>36</c:v>
                </c:pt>
                <c:pt idx="1749">
                  <c:v>34</c:v>
                </c:pt>
                <c:pt idx="1750">
                  <c:v>23</c:v>
                </c:pt>
                <c:pt idx="1751">
                  <c:v>40</c:v>
                </c:pt>
                <c:pt idx="1752">
                  <c:v>35</c:v>
                </c:pt>
                <c:pt idx="1753">
                  <c:v>38</c:v>
                </c:pt>
                <c:pt idx="1754">
                  <c:v>30</c:v>
                </c:pt>
                <c:pt idx="1755">
                  <c:v>43</c:v>
                </c:pt>
                <c:pt idx="1756">
                  <c:v>31</c:v>
                </c:pt>
                <c:pt idx="1757">
                  <c:v>36</c:v>
                </c:pt>
                <c:pt idx="1758">
                  <c:v>36</c:v>
                </c:pt>
                <c:pt idx="1759">
                  <c:v>30</c:v>
                </c:pt>
                <c:pt idx="1760">
                  <c:v>31</c:v>
                </c:pt>
                <c:pt idx="1761">
                  <c:v>33</c:v>
                </c:pt>
                <c:pt idx="1762">
                  <c:v>41</c:v>
                </c:pt>
                <c:pt idx="1763">
                  <c:v>31</c:v>
                </c:pt>
                <c:pt idx="1764">
                  <c:v>51</c:v>
                </c:pt>
                <c:pt idx="1765">
                  <c:v>29</c:v>
                </c:pt>
                <c:pt idx="1766">
                  <c:v>37</c:v>
                </c:pt>
                <c:pt idx="1767">
                  <c:v>22</c:v>
                </c:pt>
                <c:pt idx="1768">
                  <c:v>27</c:v>
                </c:pt>
                <c:pt idx="1769">
                  <c:v>31</c:v>
                </c:pt>
                <c:pt idx="1770">
                  <c:v>32</c:v>
                </c:pt>
                <c:pt idx="1771">
                  <c:v>25</c:v>
                </c:pt>
                <c:pt idx="1772">
                  <c:v>38</c:v>
                </c:pt>
                <c:pt idx="1773">
                  <c:v>24</c:v>
                </c:pt>
                <c:pt idx="1774">
                  <c:v>34</c:v>
                </c:pt>
                <c:pt idx="1775">
                  <c:v>28</c:v>
                </c:pt>
                <c:pt idx="1776">
                  <c:v>32</c:v>
                </c:pt>
                <c:pt idx="1777">
                  <c:v>29</c:v>
                </c:pt>
                <c:pt idx="1778">
                  <c:v>35</c:v>
                </c:pt>
                <c:pt idx="1779">
                  <c:v>33</c:v>
                </c:pt>
                <c:pt idx="1780">
                  <c:v>45</c:v>
                </c:pt>
                <c:pt idx="1781">
                  <c:v>25</c:v>
                </c:pt>
                <c:pt idx="1782">
                  <c:v>25</c:v>
                </c:pt>
                <c:pt idx="1783">
                  <c:v>38</c:v>
                </c:pt>
                <c:pt idx="1784">
                  <c:v>20</c:v>
                </c:pt>
                <c:pt idx="1785">
                  <c:v>33</c:v>
                </c:pt>
                <c:pt idx="1786">
                  <c:v>48</c:v>
                </c:pt>
                <c:pt idx="1787">
                  <c:v>34</c:v>
                </c:pt>
                <c:pt idx="1788">
                  <c:v>33</c:v>
                </c:pt>
                <c:pt idx="1789">
                  <c:v>27</c:v>
                </c:pt>
                <c:pt idx="1790">
                  <c:v>25</c:v>
                </c:pt>
                <c:pt idx="1791">
                  <c:v>31</c:v>
                </c:pt>
                <c:pt idx="1792">
                  <c:v>37</c:v>
                </c:pt>
                <c:pt idx="1793">
                  <c:v>45</c:v>
                </c:pt>
                <c:pt idx="1794">
                  <c:v>27</c:v>
                </c:pt>
                <c:pt idx="1795">
                  <c:v>34</c:v>
                </c:pt>
                <c:pt idx="1796">
                  <c:v>37</c:v>
                </c:pt>
                <c:pt idx="1797">
                  <c:v>25</c:v>
                </c:pt>
                <c:pt idx="1798">
                  <c:v>29</c:v>
                </c:pt>
                <c:pt idx="1799">
                  <c:v>34</c:v>
                </c:pt>
                <c:pt idx="1800">
                  <c:v>31</c:v>
                </c:pt>
                <c:pt idx="1801">
                  <c:v>28</c:v>
                </c:pt>
                <c:pt idx="1802">
                  <c:v>29</c:v>
                </c:pt>
                <c:pt idx="1803">
                  <c:v>31</c:v>
                </c:pt>
                <c:pt idx="1804">
                  <c:v>37</c:v>
                </c:pt>
                <c:pt idx="1805">
                  <c:v>28</c:v>
                </c:pt>
                <c:pt idx="1806">
                  <c:v>38</c:v>
                </c:pt>
                <c:pt idx="1807">
                  <c:v>26</c:v>
                </c:pt>
                <c:pt idx="1808">
                  <c:v>38</c:v>
                </c:pt>
                <c:pt idx="1809">
                  <c:v>33</c:v>
                </c:pt>
                <c:pt idx="1810">
                  <c:v>39</c:v>
                </c:pt>
                <c:pt idx="1811">
                  <c:v>27</c:v>
                </c:pt>
                <c:pt idx="1812">
                  <c:v>30</c:v>
                </c:pt>
                <c:pt idx="1813">
                  <c:v>29</c:v>
                </c:pt>
                <c:pt idx="1814">
                  <c:v>27</c:v>
                </c:pt>
                <c:pt idx="1815">
                  <c:v>31</c:v>
                </c:pt>
                <c:pt idx="1816">
                  <c:v>26</c:v>
                </c:pt>
                <c:pt idx="1817">
                  <c:v>33</c:v>
                </c:pt>
                <c:pt idx="1818">
                  <c:v>25</c:v>
                </c:pt>
                <c:pt idx="1819">
                  <c:v>23</c:v>
                </c:pt>
                <c:pt idx="1820">
                  <c:v>31</c:v>
                </c:pt>
                <c:pt idx="1821">
                  <c:v>28</c:v>
                </c:pt>
                <c:pt idx="1822">
                  <c:v>39</c:v>
                </c:pt>
                <c:pt idx="1823">
                  <c:v>32</c:v>
                </c:pt>
                <c:pt idx="1824">
                  <c:v>39</c:v>
                </c:pt>
                <c:pt idx="1825">
                  <c:v>28</c:v>
                </c:pt>
                <c:pt idx="1826">
                  <c:v>32</c:v>
                </c:pt>
                <c:pt idx="1827">
                  <c:v>29</c:v>
                </c:pt>
                <c:pt idx="1828">
                  <c:v>32</c:v>
                </c:pt>
                <c:pt idx="1829">
                  <c:v>33</c:v>
                </c:pt>
                <c:pt idx="1830">
                  <c:v>32</c:v>
                </c:pt>
                <c:pt idx="1831">
                  <c:v>47</c:v>
                </c:pt>
                <c:pt idx="1832">
                  <c:v>26</c:v>
                </c:pt>
                <c:pt idx="1833">
                  <c:v>25</c:v>
                </c:pt>
                <c:pt idx="1834">
                  <c:v>31</c:v>
                </c:pt>
                <c:pt idx="1835">
                  <c:v>30</c:v>
                </c:pt>
                <c:pt idx="1836">
                  <c:v>37</c:v>
                </c:pt>
                <c:pt idx="1837">
                  <c:v>29</c:v>
                </c:pt>
                <c:pt idx="1838">
                  <c:v>30</c:v>
                </c:pt>
                <c:pt idx="1839">
                  <c:v>24</c:v>
                </c:pt>
                <c:pt idx="1840">
                  <c:v>20</c:v>
                </c:pt>
                <c:pt idx="1841">
                  <c:v>23</c:v>
                </c:pt>
                <c:pt idx="1842">
                  <c:v>33</c:v>
                </c:pt>
                <c:pt idx="1843">
                  <c:v>32</c:v>
                </c:pt>
                <c:pt idx="1844">
                  <c:v>36</c:v>
                </c:pt>
                <c:pt idx="1845">
                  <c:v>29</c:v>
                </c:pt>
                <c:pt idx="1846">
                  <c:v>37</c:v>
                </c:pt>
                <c:pt idx="1847">
                  <c:v>31</c:v>
                </c:pt>
                <c:pt idx="1848">
                  <c:v>27</c:v>
                </c:pt>
                <c:pt idx="1849">
                  <c:v>21</c:v>
                </c:pt>
                <c:pt idx="1850">
                  <c:v>24</c:v>
                </c:pt>
                <c:pt idx="1851">
                  <c:v>36</c:v>
                </c:pt>
                <c:pt idx="1852">
                  <c:v>23</c:v>
                </c:pt>
                <c:pt idx="1853">
                  <c:v>26</c:v>
                </c:pt>
                <c:pt idx="1854">
                  <c:v>29</c:v>
                </c:pt>
                <c:pt idx="1855">
                  <c:v>22</c:v>
                </c:pt>
                <c:pt idx="1856">
                  <c:v>33</c:v>
                </c:pt>
                <c:pt idx="1857">
                  <c:v>40</c:v>
                </c:pt>
                <c:pt idx="1858">
                  <c:v>33</c:v>
                </c:pt>
                <c:pt idx="1859">
                  <c:v>25</c:v>
                </c:pt>
                <c:pt idx="1860">
                  <c:v>32</c:v>
                </c:pt>
                <c:pt idx="1861">
                  <c:v>29</c:v>
                </c:pt>
                <c:pt idx="1862">
                  <c:v>40</c:v>
                </c:pt>
                <c:pt idx="1863">
                  <c:v>24</c:v>
                </c:pt>
                <c:pt idx="1864">
                  <c:v>31</c:v>
                </c:pt>
                <c:pt idx="1865">
                  <c:v>37</c:v>
                </c:pt>
                <c:pt idx="1866">
                  <c:v>45</c:v>
                </c:pt>
                <c:pt idx="1867">
                  <c:v>25</c:v>
                </c:pt>
                <c:pt idx="1868">
                  <c:v>31</c:v>
                </c:pt>
                <c:pt idx="1869">
                  <c:v>22</c:v>
                </c:pt>
                <c:pt idx="1870">
                  <c:v>33</c:v>
                </c:pt>
                <c:pt idx="1871">
                  <c:v>33</c:v>
                </c:pt>
                <c:pt idx="1872">
                  <c:v>32</c:v>
                </c:pt>
                <c:pt idx="1873">
                  <c:v>28</c:v>
                </c:pt>
                <c:pt idx="1874">
                  <c:v>29</c:v>
                </c:pt>
                <c:pt idx="1875">
                  <c:v>24</c:v>
                </c:pt>
                <c:pt idx="1876">
                  <c:v>30</c:v>
                </c:pt>
                <c:pt idx="1877">
                  <c:v>31</c:v>
                </c:pt>
                <c:pt idx="1878">
                  <c:v>29</c:v>
                </c:pt>
                <c:pt idx="1879">
                  <c:v>29</c:v>
                </c:pt>
                <c:pt idx="1880">
                  <c:v>32</c:v>
                </c:pt>
                <c:pt idx="1881">
                  <c:v>28</c:v>
                </c:pt>
                <c:pt idx="1882">
                  <c:v>26</c:v>
                </c:pt>
                <c:pt idx="1883">
                  <c:v>20</c:v>
                </c:pt>
                <c:pt idx="1884">
                  <c:v>35</c:v>
                </c:pt>
                <c:pt idx="1885">
                  <c:v>34</c:v>
                </c:pt>
                <c:pt idx="1886">
                  <c:v>36</c:v>
                </c:pt>
                <c:pt idx="1887">
                  <c:v>32</c:v>
                </c:pt>
                <c:pt idx="1888">
                  <c:v>36</c:v>
                </c:pt>
                <c:pt idx="1889">
                  <c:v>21</c:v>
                </c:pt>
                <c:pt idx="1890">
                  <c:v>34</c:v>
                </c:pt>
                <c:pt idx="1891">
                  <c:v>40</c:v>
                </c:pt>
                <c:pt idx="1892">
                  <c:v>25</c:v>
                </c:pt>
                <c:pt idx="1893">
                  <c:v>30</c:v>
                </c:pt>
                <c:pt idx="1894">
                  <c:v>19</c:v>
                </c:pt>
                <c:pt idx="1895">
                  <c:v>34</c:v>
                </c:pt>
                <c:pt idx="1896">
                  <c:v>31</c:v>
                </c:pt>
                <c:pt idx="1897">
                  <c:v>35</c:v>
                </c:pt>
                <c:pt idx="1898">
                  <c:v>32</c:v>
                </c:pt>
                <c:pt idx="1899">
                  <c:v>26</c:v>
                </c:pt>
                <c:pt idx="1900">
                  <c:v>44</c:v>
                </c:pt>
                <c:pt idx="1901">
                  <c:v>35</c:v>
                </c:pt>
                <c:pt idx="1902">
                  <c:v>21</c:v>
                </c:pt>
                <c:pt idx="1903">
                  <c:v>34</c:v>
                </c:pt>
                <c:pt idx="1904">
                  <c:v>28</c:v>
                </c:pt>
                <c:pt idx="1905">
                  <c:v>26</c:v>
                </c:pt>
                <c:pt idx="1906">
                  <c:v>22</c:v>
                </c:pt>
                <c:pt idx="1907">
                  <c:v>26</c:v>
                </c:pt>
                <c:pt idx="1908">
                  <c:v>23</c:v>
                </c:pt>
                <c:pt idx="1909">
                  <c:v>30</c:v>
                </c:pt>
                <c:pt idx="1910">
                  <c:v>26</c:v>
                </c:pt>
                <c:pt idx="1911">
                  <c:v>33</c:v>
                </c:pt>
                <c:pt idx="1912">
                  <c:v>26</c:v>
                </c:pt>
                <c:pt idx="1913">
                  <c:v>28</c:v>
                </c:pt>
                <c:pt idx="1914">
                  <c:v>29</c:v>
                </c:pt>
                <c:pt idx="1915">
                  <c:v>20</c:v>
                </c:pt>
                <c:pt idx="1916">
                  <c:v>24</c:v>
                </c:pt>
                <c:pt idx="1917">
                  <c:v>35</c:v>
                </c:pt>
                <c:pt idx="1918">
                  <c:v>22</c:v>
                </c:pt>
                <c:pt idx="1919">
                  <c:v>33</c:v>
                </c:pt>
                <c:pt idx="1920">
                  <c:v>30</c:v>
                </c:pt>
                <c:pt idx="1921">
                  <c:v>27</c:v>
                </c:pt>
                <c:pt idx="1922">
                  <c:v>27</c:v>
                </c:pt>
                <c:pt idx="1923">
                  <c:v>30</c:v>
                </c:pt>
                <c:pt idx="1924">
                  <c:v>33</c:v>
                </c:pt>
                <c:pt idx="1925">
                  <c:v>30</c:v>
                </c:pt>
                <c:pt idx="1926">
                  <c:v>27</c:v>
                </c:pt>
                <c:pt idx="1927">
                  <c:v>23</c:v>
                </c:pt>
                <c:pt idx="1928">
                  <c:v>20</c:v>
                </c:pt>
                <c:pt idx="1929">
                  <c:v>23</c:v>
                </c:pt>
                <c:pt idx="1930">
                  <c:v>25</c:v>
                </c:pt>
                <c:pt idx="1931">
                  <c:v>28</c:v>
                </c:pt>
                <c:pt idx="1932">
                  <c:v>25</c:v>
                </c:pt>
                <c:pt idx="1933">
                  <c:v>27</c:v>
                </c:pt>
                <c:pt idx="1934">
                  <c:v>24</c:v>
                </c:pt>
                <c:pt idx="1935">
                  <c:v>21</c:v>
                </c:pt>
                <c:pt idx="1936">
                  <c:v>27</c:v>
                </c:pt>
                <c:pt idx="1937">
                  <c:v>24</c:v>
                </c:pt>
                <c:pt idx="1938">
                  <c:v>25</c:v>
                </c:pt>
                <c:pt idx="1939">
                  <c:v>26</c:v>
                </c:pt>
                <c:pt idx="1940">
                  <c:v>30</c:v>
                </c:pt>
                <c:pt idx="1941">
                  <c:v>24</c:v>
                </c:pt>
                <c:pt idx="1942">
                  <c:v>30</c:v>
                </c:pt>
                <c:pt idx="1943">
                  <c:v>29</c:v>
                </c:pt>
                <c:pt idx="1944">
                  <c:v>28</c:v>
                </c:pt>
                <c:pt idx="1945">
                  <c:v>28</c:v>
                </c:pt>
                <c:pt idx="1946">
                  <c:v>34</c:v>
                </c:pt>
                <c:pt idx="1947">
                  <c:v>33</c:v>
                </c:pt>
                <c:pt idx="1948">
                  <c:v>28</c:v>
                </c:pt>
                <c:pt idx="1949">
                  <c:v>28</c:v>
                </c:pt>
                <c:pt idx="1950">
                  <c:v>32</c:v>
                </c:pt>
                <c:pt idx="1951">
                  <c:v>33</c:v>
                </c:pt>
                <c:pt idx="1952">
                  <c:v>24</c:v>
                </c:pt>
                <c:pt idx="1953">
                  <c:v>26</c:v>
                </c:pt>
                <c:pt idx="1954">
                  <c:v>25</c:v>
                </c:pt>
                <c:pt idx="1955">
                  <c:v>19</c:v>
                </c:pt>
                <c:pt idx="1956">
                  <c:v>23</c:v>
                </c:pt>
                <c:pt idx="1957">
                  <c:v>28</c:v>
                </c:pt>
                <c:pt idx="1958">
                  <c:v>32</c:v>
                </c:pt>
                <c:pt idx="1959">
                  <c:v>31</c:v>
                </c:pt>
                <c:pt idx="1960">
                  <c:v>26</c:v>
                </c:pt>
                <c:pt idx="1961">
                  <c:v>32</c:v>
                </c:pt>
                <c:pt idx="1962">
                  <c:v>20</c:v>
                </c:pt>
                <c:pt idx="1963">
                  <c:v>26</c:v>
                </c:pt>
                <c:pt idx="1964">
                  <c:v>25</c:v>
                </c:pt>
                <c:pt idx="1965">
                  <c:v>33</c:v>
                </c:pt>
                <c:pt idx="1966">
                  <c:v>19</c:v>
                </c:pt>
                <c:pt idx="1967">
                  <c:v>27</c:v>
                </c:pt>
                <c:pt idx="1968">
                  <c:v>31</c:v>
                </c:pt>
                <c:pt idx="1969">
                  <c:v>37</c:v>
                </c:pt>
                <c:pt idx="1970">
                  <c:v>24</c:v>
                </c:pt>
                <c:pt idx="1971">
                  <c:v>19</c:v>
                </c:pt>
                <c:pt idx="1972">
                  <c:v>36</c:v>
                </c:pt>
                <c:pt idx="1973">
                  <c:v>27</c:v>
                </c:pt>
                <c:pt idx="1974">
                  <c:v>19</c:v>
                </c:pt>
                <c:pt idx="1975">
                  <c:v>22</c:v>
                </c:pt>
                <c:pt idx="1976">
                  <c:v>24</c:v>
                </c:pt>
                <c:pt idx="1977">
                  <c:v>26</c:v>
                </c:pt>
                <c:pt idx="1978">
                  <c:v>23</c:v>
                </c:pt>
                <c:pt idx="1979">
                  <c:v>30</c:v>
                </c:pt>
                <c:pt idx="1980">
                  <c:v>25</c:v>
                </c:pt>
                <c:pt idx="1981">
                  <c:v>20</c:v>
                </c:pt>
                <c:pt idx="1982">
                  <c:v>28</c:v>
                </c:pt>
                <c:pt idx="1983">
                  <c:v>21</c:v>
                </c:pt>
                <c:pt idx="1984">
                  <c:v>25</c:v>
                </c:pt>
                <c:pt idx="1985">
                  <c:v>26</c:v>
                </c:pt>
                <c:pt idx="1986">
                  <c:v>25</c:v>
                </c:pt>
                <c:pt idx="1987">
                  <c:v>19</c:v>
                </c:pt>
                <c:pt idx="1988">
                  <c:v>26</c:v>
                </c:pt>
                <c:pt idx="1989">
                  <c:v>25</c:v>
                </c:pt>
                <c:pt idx="1990">
                  <c:v>30</c:v>
                </c:pt>
                <c:pt idx="1991">
                  <c:v>27</c:v>
                </c:pt>
                <c:pt idx="1992">
                  <c:v>16</c:v>
                </c:pt>
                <c:pt idx="1993">
                  <c:v>23</c:v>
                </c:pt>
                <c:pt idx="1994">
                  <c:v>18</c:v>
                </c:pt>
                <c:pt idx="1995">
                  <c:v>24</c:v>
                </c:pt>
                <c:pt idx="1996">
                  <c:v>25</c:v>
                </c:pt>
                <c:pt idx="1997">
                  <c:v>29</c:v>
                </c:pt>
                <c:pt idx="1998">
                  <c:v>26</c:v>
                </c:pt>
                <c:pt idx="1999">
                  <c:v>30</c:v>
                </c:pt>
                <c:pt idx="2000">
                  <c:v>21</c:v>
                </c:pt>
                <c:pt idx="2001">
                  <c:v>27</c:v>
                </c:pt>
                <c:pt idx="2002">
                  <c:v>28</c:v>
                </c:pt>
                <c:pt idx="2003">
                  <c:v>20</c:v>
                </c:pt>
                <c:pt idx="2004">
                  <c:v>28</c:v>
                </c:pt>
                <c:pt idx="2005">
                  <c:v>27</c:v>
                </c:pt>
                <c:pt idx="2006">
                  <c:v>18</c:v>
                </c:pt>
                <c:pt idx="2007">
                  <c:v>31</c:v>
                </c:pt>
                <c:pt idx="2008">
                  <c:v>23</c:v>
                </c:pt>
                <c:pt idx="2009">
                  <c:v>27</c:v>
                </c:pt>
                <c:pt idx="2010">
                  <c:v>19</c:v>
                </c:pt>
                <c:pt idx="2011">
                  <c:v>27</c:v>
                </c:pt>
                <c:pt idx="2012">
                  <c:v>28</c:v>
                </c:pt>
                <c:pt idx="2013">
                  <c:v>26</c:v>
                </c:pt>
                <c:pt idx="2014">
                  <c:v>23</c:v>
                </c:pt>
                <c:pt idx="2015">
                  <c:v>16</c:v>
                </c:pt>
                <c:pt idx="2016">
                  <c:v>28</c:v>
                </c:pt>
                <c:pt idx="2017">
                  <c:v>17</c:v>
                </c:pt>
                <c:pt idx="2018">
                  <c:v>30</c:v>
                </c:pt>
                <c:pt idx="2019">
                  <c:v>20</c:v>
                </c:pt>
                <c:pt idx="2020">
                  <c:v>23</c:v>
                </c:pt>
                <c:pt idx="2021">
                  <c:v>26</c:v>
                </c:pt>
                <c:pt idx="2022">
                  <c:v>22</c:v>
                </c:pt>
                <c:pt idx="2023">
                  <c:v>30</c:v>
                </c:pt>
                <c:pt idx="2024">
                  <c:v>21</c:v>
                </c:pt>
                <c:pt idx="2025">
                  <c:v>22</c:v>
                </c:pt>
                <c:pt idx="2026">
                  <c:v>27</c:v>
                </c:pt>
                <c:pt idx="2027">
                  <c:v>29</c:v>
                </c:pt>
                <c:pt idx="2028">
                  <c:v>28</c:v>
                </c:pt>
                <c:pt idx="2029">
                  <c:v>19</c:v>
                </c:pt>
                <c:pt idx="2030">
                  <c:v>22</c:v>
                </c:pt>
                <c:pt idx="2031">
                  <c:v>35</c:v>
                </c:pt>
                <c:pt idx="2032">
                  <c:v>27</c:v>
                </c:pt>
                <c:pt idx="2033">
                  <c:v>21</c:v>
                </c:pt>
                <c:pt idx="2034">
                  <c:v>27</c:v>
                </c:pt>
                <c:pt idx="2035">
                  <c:v>23</c:v>
                </c:pt>
                <c:pt idx="2036">
                  <c:v>21</c:v>
                </c:pt>
                <c:pt idx="2037">
                  <c:v>19</c:v>
                </c:pt>
                <c:pt idx="2038">
                  <c:v>17</c:v>
                </c:pt>
                <c:pt idx="2039">
                  <c:v>23</c:v>
                </c:pt>
                <c:pt idx="2040">
                  <c:v>19</c:v>
                </c:pt>
                <c:pt idx="2041">
                  <c:v>31</c:v>
                </c:pt>
                <c:pt idx="2042">
                  <c:v>22</c:v>
                </c:pt>
                <c:pt idx="2043">
                  <c:v>28</c:v>
                </c:pt>
                <c:pt idx="2044">
                  <c:v>19</c:v>
                </c:pt>
                <c:pt idx="2045">
                  <c:v>30</c:v>
                </c:pt>
                <c:pt idx="2046">
                  <c:v>23</c:v>
                </c:pt>
                <c:pt idx="2047">
                  <c:v>29</c:v>
                </c:pt>
                <c:pt idx="2048">
                  <c:v>24</c:v>
                </c:pt>
                <c:pt idx="2049">
                  <c:v>21</c:v>
                </c:pt>
                <c:pt idx="2050">
                  <c:v>27</c:v>
                </c:pt>
                <c:pt idx="2051">
                  <c:v>38</c:v>
                </c:pt>
                <c:pt idx="2052">
                  <c:v>24</c:v>
                </c:pt>
                <c:pt idx="2053">
                  <c:v>27</c:v>
                </c:pt>
                <c:pt idx="2054">
                  <c:v>28</c:v>
                </c:pt>
                <c:pt idx="2055">
                  <c:v>20</c:v>
                </c:pt>
                <c:pt idx="2056">
                  <c:v>36</c:v>
                </c:pt>
                <c:pt idx="2057">
                  <c:v>24</c:v>
                </c:pt>
                <c:pt idx="2058">
                  <c:v>26</c:v>
                </c:pt>
                <c:pt idx="2059">
                  <c:v>27</c:v>
                </c:pt>
                <c:pt idx="2060">
                  <c:v>16</c:v>
                </c:pt>
                <c:pt idx="2061">
                  <c:v>20</c:v>
                </c:pt>
                <c:pt idx="2062">
                  <c:v>27</c:v>
                </c:pt>
                <c:pt idx="2063">
                  <c:v>21</c:v>
                </c:pt>
                <c:pt idx="2064">
                  <c:v>31</c:v>
                </c:pt>
                <c:pt idx="2065">
                  <c:v>15</c:v>
                </c:pt>
                <c:pt idx="2066">
                  <c:v>28</c:v>
                </c:pt>
                <c:pt idx="2067">
                  <c:v>22</c:v>
                </c:pt>
                <c:pt idx="2068">
                  <c:v>20</c:v>
                </c:pt>
                <c:pt idx="2069">
                  <c:v>17</c:v>
                </c:pt>
                <c:pt idx="2070">
                  <c:v>21</c:v>
                </c:pt>
                <c:pt idx="2071">
                  <c:v>23</c:v>
                </c:pt>
                <c:pt idx="2072">
                  <c:v>17</c:v>
                </c:pt>
                <c:pt idx="2073">
                  <c:v>23</c:v>
                </c:pt>
                <c:pt idx="2074">
                  <c:v>26</c:v>
                </c:pt>
                <c:pt idx="2075">
                  <c:v>27</c:v>
                </c:pt>
                <c:pt idx="2076">
                  <c:v>22</c:v>
                </c:pt>
                <c:pt idx="2077">
                  <c:v>17</c:v>
                </c:pt>
                <c:pt idx="2078">
                  <c:v>25</c:v>
                </c:pt>
                <c:pt idx="2079">
                  <c:v>14</c:v>
                </c:pt>
                <c:pt idx="2080">
                  <c:v>25</c:v>
                </c:pt>
                <c:pt idx="2081">
                  <c:v>22</c:v>
                </c:pt>
                <c:pt idx="2082">
                  <c:v>24</c:v>
                </c:pt>
                <c:pt idx="2083">
                  <c:v>18</c:v>
                </c:pt>
                <c:pt idx="2084">
                  <c:v>23</c:v>
                </c:pt>
                <c:pt idx="2085">
                  <c:v>19</c:v>
                </c:pt>
                <c:pt idx="2086">
                  <c:v>12</c:v>
                </c:pt>
                <c:pt idx="2087">
                  <c:v>23</c:v>
                </c:pt>
                <c:pt idx="2088">
                  <c:v>24</c:v>
                </c:pt>
                <c:pt idx="2089">
                  <c:v>32</c:v>
                </c:pt>
                <c:pt idx="2090">
                  <c:v>15</c:v>
                </c:pt>
                <c:pt idx="2091">
                  <c:v>24</c:v>
                </c:pt>
                <c:pt idx="2092">
                  <c:v>26</c:v>
                </c:pt>
                <c:pt idx="2093">
                  <c:v>20</c:v>
                </c:pt>
                <c:pt idx="2094">
                  <c:v>22</c:v>
                </c:pt>
                <c:pt idx="2095">
                  <c:v>17</c:v>
                </c:pt>
                <c:pt idx="2096">
                  <c:v>19</c:v>
                </c:pt>
                <c:pt idx="2097">
                  <c:v>19</c:v>
                </c:pt>
                <c:pt idx="2098">
                  <c:v>21</c:v>
                </c:pt>
                <c:pt idx="2099">
                  <c:v>25</c:v>
                </c:pt>
                <c:pt idx="2100">
                  <c:v>26</c:v>
                </c:pt>
                <c:pt idx="2101">
                  <c:v>22</c:v>
                </c:pt>
                <c:pt idx="2102">
                  <c:v>19</c:v>
                </c:pt>
                <c:pt idx="2103">
                  <c:v>25</c:v>
                </c:pt>
                <c:pt idx="2104">
                  <c:v>17</c:v>
                </c:pt>
                <c:pt idx="2105">
                  <c:v>19</c:v>
                </c:pt>
                <c:pt idx="2106">
                  <c:v>14</c:v>
                </c:pt>
                <c:pt idx="2107">
                  <c:v>20</c:v>
                </c:pt>
                <c:pt idx="2108">
                  <c:v>14</c:v>
                </c:pt>
                <c:pt idx="2109">
                  <c:v>23</c:v>
                </c:pt>
                <c:pt idx="2110">
                  <c:v>20</c:v>
                </c:pt>
                <c:pt idx="2111">
                  <c:v>19</c:v>
                </c:pt>
                <c:pt idx="2112">
                  <c:v>30</c:v>
                </c:pt>
                <c:pt idx="2113">
                  <c:v>14</c:v>
                </c:pt>
                <c:pt idx="2114">
                  <c:v>21</c:v>
                </c:pt>
                <c:pt idx="2115">
                  <c:v>30</c:v>
                </c:pt>
                <c:pt idx="2116">
                  <c:v>18</c:v>
                </c:pt>
                <c:pt idx="2117">
                  <c:v>24</c:v>
                </c:pt>
                <c:pt idx="2118">
                  <c:v>23</c:v>
                </c:pt>
                <c:pt idx="2119">
                  <c:v>24</c:v>
                </c:pt>
                <c:pt idx="2120">
                  <c:v>18</c:v>
                </c:pt>
                <c:pt idx="2121">
                  <c:v>20</c:v>
                </c:pt>
                <c:pt idx="2122">
                  <c:v>18</c:v>
                </c:pt>
                <c:pt idx="2123">
                  <c:v>16</c:v>
                </c:pt>
                <c:pt idx="2124">
                  <c:v>23</c:v>
                </c:pt>
                <c:pt idx="2125">
                  <c:v>31</c:v>
                </c:pt>
                <c:pt idx="2126">
                  <c:v>24</c:v>
                </c:pt>
                <c:pt idx="2127">
                  <c:v>18</c:v>
                </c:pt>
                <c:pt idx="2128">
                  <c:v>24</c:v>
                </c:pt>
                <c:pt idx="2129">
                  <c:v>18</c:v>
                </c:pt>
                <c:pt idx="2130">
                  <c:v>26</c:v>
                </c:pt>
                <c:pt idx="2131">
                  <c:v>20</c:v>
                </c:pt>
                <c:pt idx="2132">
                  <c:v>30</c:v>
                </c:pt>
                <c:pt idx="2133">
                  <c:v>20</c:v>
                </c:pt>
                <c:pt idx="2134">
                  <c:v>22</c:v>
                </c:pt>
                <c:pt idx="2135">
                  <c:v>17</c:v>
                </c:pt>
                <c:pt idx="2136">
                  <c:v>13</c:v>
                </c:pt>
                <c:pt idx="2137">
                  <c:v>10</c:v>
                </c:pt>
                <c:pt idx="2138">
                  <c:v>22</c:v>
                </c:pt>
                <c:pt idx="2139">
                  <c:v>17</c:v>
                </c:pt>
                <c:pt idx="2140">
                  <c:v>20</c:v>
                </c:pt>
                <c:pt idx="2141">
                  <c:v>20</c:v>
                </c:pt>
                <c:pt idx="2142">
                  <c:v>26</c:v>
                </c:pt>
                <c:pt idx="2143">
                  <c:v>13</c:v>
                </c:pt>
                <c:pt idx="2144">
                  <c:v>23</c:v>
                </c:pt>
                <c:pt idx="2145">
                  <c:v>18</c:v>
                </c:pt>
                <c:pt idx="2146">
                  <c:v>36</c:v>
                </c:pt>
                <c:pt idx="2147">
                  <c:v>21</c:v>
                </c:pt>
                <c:pt idx="2148">
                  <c:v>27</c:v>
                </c:pt>
                <c:pt idx="2149">
                  <c:v>15</c:v>
                </c:pt>
                <c:pt idx="2150">
                  <c:v>26</c:v>
                </c:pt>
                <c:pt idx="2151">
                  <c:v>26</c:v>
                </c:pt>
                <c:pt idx="2152">
                  <c:v>18</c:v>
                </c:pt>
                <c:pt idx="2153">
                  <c:v>19</c:v>
                </c:pt>
                <c:pt idx="2154">
                  <c:v>18</c:v>
                </c:pt>
                <c:pt idx="2155">
                  <c:v>13</c:v>
                </c:pt>
                <c:pt idx="2156">
                  <c:v>20</c:v>
                </c:pt>
                <c:pt idx="2157">
                  <c:v>25</c:v>
                </c:pt>
                <c:pt idx="2158">
                  <c:v>19</c:v>
                </c:pt>
                <c:pt idx="2159">
                  <c:v>25</c:v>
                </c:pt>
                <c:pt idx="2160">
                  <c:v>23</c:v>
                </c:pt>
                <c:pt idx="2161">
                  <c:v>24</c:v>
                </c:pt>
                <c:pt idx="2162">
                  <c:v>25</c:v>
                </c:pt>
                <c:pt idx="2163">
                  <c:v>31</c:v>
                </c:pt>
                <c:pt idx="2164">
                  <c:v>20</c:v>
                </c:pt>
                <c:pt idx="2165">
                  <c:v>22</c:v>
                </c:pt>
                <c:pt idx="2166">
                  <c:v>31</c:v>
                </c:pt>
                <c:pt idx="2167">
                  <c:v>15</c:v>
                </c:pt>
                <c:pt idx="2168">
                  <c:v>23</c:v>
                </c:pt>
                <c:pt idx="2169">
                  <c:v>24</c:v>
                </c:pt>
                <c:pt idx="2170">
                  <c:v>14</c:v>
                </c:pt>
                <c:pt idx="2171">
                  <c:v>21</c:v>
                </c:pt>
                <c:pt idx="2172">
                  <c:v>17</c:v>
                </c:pt>
                <c:pt idx="2173">
                  <c:v>21</c:v>
                </c:pt>
                <c:pt idx="2174">
                  <c:v>15</c:v>
                </c:pt>
                <c:pt idx="2175">
                  <c:v>16</c:v>
                </c:pt>
                <c:pt idx="2176">
                  <c:v>14</c:v>
                </c:pt>
                <c:pt idx="2177">
                  <c:v>18</c:v>
                </c:pt>
                <c:pt idx="2178">
                  <c:v>22</c:v>
                </c:pt>
                <c:pt idx="2179">
                  <c:v>23</c:v>
                </c:pt>
                <c:pt idx="2180">
                  <c:v>26</c:v>
                </c:pt>
                <c:pt idx="2181">
                  <c:v>17</c:v>
                </c:pt>
                <c:pt idx="2182">
                  <c:v>19</c:v>
                </c:pt>
                <c:pt idx="2183">
                  <c:v>18</c:v>
                </c:pt>
                <c:pt idx="2184">
                  <c:v>20</c:v>
                </c:pt>
                <c:pt idx="2185">
                  <c:v>12</c:v>
                </c:pt>
                <c:pt idx="2186">
                  <c:v>22</c:v>
                </c:pt>
                <c:pt idx="2187">
                  <c:v>18</c:v>
                </c:pt>
                <c:pt idx="2188">
                  <c:v>16</c:v>
                </c:pt>
                <c:pt idx="2189">
                  <c:v>28</c:v>
                </c:pt>
                <c:pt idx="2190">
                  <c:v>25</c:v>
                </c:pt>
                <c:pt idx="2191">
                  <c:v>19</c:v>
                </c:pt>
                <c:pt idx="2192">
                  <c:v>21</c:v>
                </c:pt>
                <c:pt idx="2193">
                  <c:v>20</c:v>
                </c:pt>
                <c:pt idx="2194">
                  <c:v>18</c:v>
                </c:pt>
                <c:pt idx="2195">
                  <c:v>16</c:v>
                </c:pt>
                <c:pt idx="2196">
                  <c:v>20</c:v>
                </c:pt>
                <c:pt idx="2197">
                  <c:v>23</c:v>
                </c:pt>
                <c:pt idx="2198">
                  <c:v>14</c:v>
                </c:pt>
                <c:pt idx="2199">
                  <c:v>23</c:v>
                </c:pt>
                <c:pt idx="2200">
                  <c:v>12</c:v>
                </c:pt>
                <c:pt idx="2201">
                  <c:v>22</c:v>
                </c:pt>
                <c:pt idx="2202">
                  <c:v>15</c:v>
                </c:pt>
                <c:pt idx="2203">
                  <c:v>17</c:v>
                </c:pt>
                <c:pt idx="2204">
                  <c:v>29</c:v>
                </c:pt>
                <c:pt idx="2205">
                  <c:v>22</c:v>
                </c:pt>
                <c:pt idx="2206">
                  <c:v>10</c:v>
                </c:pt>
                <c:pt idx="2207">
                  <c:v>19</c:v>
                </c:pt>
                <c:pt idx="2208">
                  <c:v>24</c:v>
                </c:pt>
                <c:pt idx="2209">
                  <c:v>14</c:v>
                </c:pt>
                <c:pt idx="2210">
                  <c:v>21</c:v>
                </c:pt>
                <c:pt idx="2211">
                  <c:v>19</c:v>
                </c:pt>
                <c:pt idx="2212">
                  <c:v>20</c:v>
                </c:pt>
                <c:pt idx="2213">
                  <c:v>19</c:v>
                </c:pt>
                <c:pt idx="2214">
                  <c:v>12</c:v>
                </c:pt>
                <c:pt idx="2215">
                  <c:v>22</c:v>
                </c:pt>
                <c:pt idx="2216">
                  <c:v>25</c:v>
                </c:pt>
                <c:pt idx="2217">
                  <c:v>19</c:v>
                </c:pt>
                <c:pt idx="2218">
                  <c:v>20</c:v>
                </c:pt>
                <c:pt idx="2219">
                  <c:v>18</c:v>
                </c:pt>
                <c:pt idx="2220">
                  <c:v>27</c:v>
                </c:pt>
                <c:pt idx="2221">
                  <c:v>26</c:v>
                </c:pt>
                <c:pt idx="2222">
                  <c:v>17</c:v>
                </c:pt>
                <c:pt idx="2223">
                  <c:v>15</c:v>
                </c:pt>
                <c:pt idx="2224">
                  <c:v>17</c:v>
                </c:pt>
                <c:pt idx="2225">
                  <c:v>14</c:v>
                </c:pt>
                <c:pt idx="2226">
                  <c:v>22</c:v>
                </c:pt>
                <c:pt idx="2227">
                  <c:v>22</c:v>
                </c:pt>
                <c:pt idx="2228">
                  <c:v>22</c:v>
                </c:pt>
                <c:pt idx="2229">
                  <c:v>15</c:v>
                </c:pt>
                <c:pt idx="2230">
                  <c:v>22</c:v>
                </c:pt>
                <c:pt idx="2231">
                  <c:v>13</c:v>
                </c:pt>
                <c:pt idx="2232">
                  <c:v>21</c:v>
                </c:pt>
                <c:pt idx="2233">
                  <c:v>28</c:v>
                </c:pt>
                <c:pt idx="2234">
                  <c:v>17</c:v>
                </c:pt>
                <c:pt idx="2235">
                  <c:v>17</c:v>
                </c:pt>
                <c:pt idx="2236">
                  <c:v>17</c:v>
                </c:pt>
                <c:pt idx="2237">
                  <c:v>22</c:v>
                </c:pt>
                <c:pt idx="2238">
                  <c:v>10</c:v>
                </c:pt>
                <c:pt idx="2239">
                  <c:v>18</c:v>
                </c:pt>
                <c:pt idx="2240">
                  <c:v>22</c:v>
                </c:pt>
                <c:pt idx="2241">
                  <c:v>12</c:v>
                </c:pt>
                <c:pt idx="2242">
                  <c:v>23</c:v>
                </c:pt>
                <c:pt idx="2243">
                  <c:v>17</c:v>
                </c:pt>
                <c:pt idx="2244">
                  <c:v>24</c:v>
                </c:pt>
                <c:pt idx="2245">
                  <c:v>22</c:v>
                </c:pt>
                <c:pt idx="2246">
                  <c:v>20</c:v>
                </c:pt>
                <c:pt idx="2247">
                  <c:v>14</c:v>
                </c:pt>
                <c:pt idx="2248">
                  <c:v>18</c:v>
                </c:pt>
                <c:pt idx="2249">
                  <c:v>16</c:v>
                </c:pt>
                <c:pt idx="2250">
                  <c:v>16</c:v>
                </c:pt>
                <c:pt idx="2251">
                  <c:v>17</c:v>
                </c:pt>
                <c:pt idx="2252">
                  <c:v>22</c:v>
                </c:pt>
                <c:pt idx="2253">
                  <c:v>13</c:v>
                </c:pt>
                <c:pt idx="2254">
                  <c:v>23</c:v>
                </c:pt>
                <c:pt idx="2255">
                  <c:v>21</c:v>
                </c:pt>
                <c:pt idx="2256">
                  <c:v>21</c:v>
                </c:pt>
                <c:pt idx="2257">
                  <c:v>22</c:v>
                </c:pt>
                <c:pt idx="2258">
                  <c:v>29</c:v>
                </c:pt>
                <c:pt idx="2259">
                  <c:v>21</c:v>
                </c:pt>
                <c:pt idx="2260">
                  <c:v>21</c:v>
                </c:pt>
                <c:pt idx="2261">
                  <c:v>28</c:v>
                </c:pt>
                <c:pt idx="2262">
                  <c:v>17</c:v>
                </c:pt>
                <c:pt idx="2263">
                  <c:v>16</c:v>
                </c:pt>
                <c:pt idx="2264">
                  <c:v>22</c:v>
                </c:pt>
                <c:pt idx="2265">
                  <c:v>11</c:v>
                </c:pt>
                <c:pt idx="2266">
                  <c:v>31</c:v>
                </c:pt>
                <c:pt idx="2267">
                  <c:v>24</c:v>
                </c:pt>
                <c:pt idx="2268">
                  <c:v>13</c:v>
                </c:pt>
                <c:pt idx="2269">
                  <c:v>18</c:v>
                </c:pt>
                <c:pt idx="2270">
                  <c:v>16</c:v>
                </c:pt>
                <c:pt idx="2271">
                  <c:v>13</c:v>
                </c:pt>
                <c:pt idx="2272">
                  <c:v>14</c:v>
                </c:pt>
                <c:pt idx="2273">
                  <c:v>16</c:v>
                </c:pt>
                <c:pt idx="2274">
                  <c:v>15</c:v>
                </c:pt>
                <c:pt idx="2275">
                  <c:v>24</c:v>
                </c:pt>
                <c:pt idx="2276">
                  <c:v>15</c:v>
                </c:pt>
                <c:pt idx="2277">
                  <c:v>19</c:v>
                </c:pt>
                <c:pt idx="2278">
                  <c:v>22</c:v>
                </c:pt>
                <c:pt idx="2279">
                  <c:v>18</c:v>
                </c:pt>
                <c:pt idx="2280">
                  <c:v>23</c:v>
                </c:pt>
                <c:pt idx="2281">
                  <c:v>19</c:v>
                </c:pt>
                <c:pt idx="2282">
                  <c:v>18</c:v>
                </c:pt>
                <c:pt idx="2283">
                  <c:v>16</c:v>
                </c:pt>
                <c:pt idx="2284">
                  <c:v>27</c:v>
                </c:pt>
                <c:pt idx="2285">
                  <c:v>28</c:v>
                </c:pt>
                <c:pt idx="2286">
                  <c:v>16</c:v>
                </c:pt>
                <c:pt idx="2287">
                  <c:v>18</c:v>
                </c:pt>
                <c:pt idx="2288">
                  <c:v>24</c:v>
                </c:pt>
                <c:pt idx="2289">
                  <c:v>24</c:v>
                </c:pt>
                <c:pt idx="2290">
                  <c:v>16</c:v>
                </c:pt>
                <c:pt idx="2291">
                  <c:v>16</c:v>
                </c:pt>
                <c:pt idx="2292">
                  <c:v>21</c:v>
                </c:pt>
                <c:pt idx="2293">
                  <c:v>20</c:v>
                </c:pt>
                <c:pt idx="2294">
                  <c:v>17</c:v>
                </c:pt>
                <c:pt idx="2295">
                  <c:v>19</c:v>
                </c:pt>
                <c:pt idx="2296">
                  <c:v>8</c:v>
                </c:pt>
                <c:pt idx="2297">
                  <c:v>19</c:v>
                </c:pt>
                <c:pt idx="2298">
                  <c:v>19</c:v>
                </c:pt>
                <c:pt idx="2299">
                  <c:v>13</c:v>
                </c:pt>
                <c:pt idx="2300">
                  <c:v>17</c:v>
                </c:pt>
                <c:pt idx="2301">
                  <c:v>17</c:v>
                </c:pt>
                <c:pt idx="2302">
                  <c:v>20</c:v>
                </c:pt>
                <c:pt idx="2303">
                  <c:v>19</c:v>
                </c:pt>
                <c:pt idx="2304">
                  <c:v>17</c:v>
                </c:pt>
                <c:pt idx="2305">
                  <c:v>15</c:v>
                </c:pt>
                <c:pt idx="2306">
                  <c:v>15</c:v>
                </c:pt>
                <c:pt idx="2307">
                  <c:v>16</c:v>
                </c:pt>
                <c:pt idx="2308">
                  <c:v>19</c:v>
                </c:pt>
                <c:pt idx="2309">
                  <c:v>23</c:v>
                </c:pt>
                <c:pt idx="2310">
                  <c:v>21</c:v>
                </c:pt>
                <c:pt idx="2311">
                  <c:v>14</c:v>
                </c:pt>
                <c:pt idx="2312">
                  <c:v>21</c:v>
                </c:pt>
                <c:pt idx="2313">
                  <c:v>11</c:v>
                </c:pt>
                <c:pt idx="2314">
                  <c:v>23</c:v>
                </c:pt>
                <c:pt idx="2315">
                  <c:v>21</c:v>
                </c:pt>
                <c:pt idx="2316">
                  <c:v>12</c:v>
                </c:pt>
                <c:pt idx="2317">
                  <c:v>20</c:v>
                </c:pt>
                <c:pt idx="2318">
                  <c:v>20</c:v>
                </c:pt>
                <c:pt idx="2319">
                  <c:v>25</c:v>
                </c:pt>
                <c:pt idx="2320">
                  <c:v>11</c:v>
                </c:pt>
                <c:pt idx="2321">
                  <c:v>16</c:v>
                </c:pt>
                <c:pt idx="2322">
                  <c:v>15</c:v>
                </c:pt>
                <c:pt idx="2323">
                  <c:v>14</c:v>
                </c:pt>
                <c:pt idx="2324">
                  <c:v>18</c:v>
                </c:pt>
                <c:pt idx="2325">
                  <c:v>25</c:v>
                </c:pt>
                <c:pt idx="2326">
                  <c:v>19</c:v>
                </c:pt>
                <c:pt idx="2327">
                  <c:v>24</c:v>
                </c:pt>
                <c:pt idx="2328">
                  <c:v>15</c:v>
                </c:pt>
                <c:pt idx="2329">
                  <c:v>17</c:v>
                </c:pt>
                <c:pt idx="2330">
                  <c:v>12</c:v>
                </c:pt>
                <c:pt idx="2331">
                  <c:v>27</c:v>
                </c:pt>
                <c:pt idx="2332">
                  <c:v>8</c:v>
                </c:pt>
                <c:pt idx="2333">
                  <c:v>20</c:v>
                </c:pt>
                <c:pt idx="2334">
                  <c:v>11</c:v>
                </c:pt>
                <c:pt idx="2335">
                  <c:v>14</c:v>
                </c:pt>
                <c:pt idx="2336">
                  <c:v>22</c:v>
                </c:pt>
                <c:pt idx="2337">
                  <c:v>15</c:v>
                </c:pt>
                <c:pt idx="2338">
                  <c:v>18</c:v>
                </c:pt>
                <c:pt idx="2339">
                  <c:v>18</c:v>
                </c:pt>
                <c:pt idx="2340">
                  <c:v>21</c:v>
                </c:pt>
                <c:pt idx="2341">
                  <c:v>18</c:v>
                </c:pt>
                <c:pt idx="2342">
                  <c:v>18</c:v>
                </c:pt>
                <c:pt idx="2343">
                  <c:v>12</c:v>
                </c:pt>
                <c:pt idx="2344">
                  <c:v>23</c:v>
                </c:pt>
                <c:pt idx="2345">
                  <c:v>19</c:v>
                </c:pt>
                <c:pt idx="2346">
                  <c:v>20</c:v>
                </c:pt>
                <c:pt idx="2347">
                  <c:v>18</c:v>
                </c:pt>
                <c:pt idx="2348">
                  <c:v>13</c:v>
                </c:pt>
                <c:pt idx="2349">
                  <c:v>12</c:v>
                </c:pt>
                <c:pt idx="2350">
                  <c:v>23</c:v>
                </c:pt>
                <c:pt idx="2351">
                  <c:v>16</c:v>
                </c:pt>
                <c:pt idx="2352">
                  <c:v>8</c:v>
                </c:pt>
                <c:pt idx="2353">
                  <c:v>12</c:v>
                </c:pt>
                <c:pt idx="2354">
                  <c:v>13</c:v>
                </c:pt>
                <c:pt idx="2355">
                  <c:v>24</c:v>
                </c:pt>
                <c:pt idx="2356">
                  <c:v>13</c:v>
                </c:pt>
                <c:pt idx="2357">
                  <c:v>12</c:v>
                </c:pt>
                <c:pt idx="2358">
                  <c:v>15</c:v>
                </c:pt>
                <c:pt idx="2359">
                  <c:v>16</c:v>
                </c:pt>
                <c:pt idx="2360">
                  <c:v>23</c:v>
                </c:pt>
                <c:pt idx="2361">
                  <c:v>20</c:v>
                </c:pt>
                <c:pt idx="2362">
                  <c:v>13</c:v>
                </c:pt>
                <c:pt idx="2363">
                  <c:v>17</c:v>
                </c:pt>
                <c:pt idx="2364">
                  <c:v>19</c:v>
                </c:pt>
                <c:pt idx="2365">
                  <c:v>21</c:v>
                </c:pt>
                <c:pt idx="2366">
                  <c:v>17</c:v>
                </c:pt>
                <c:pt idx="2367">
                  <c:v>16</c:v>
                </c:pt>
                <c:pt idx="2368">
                  <c:v>21</c:v>
                </c:pt>
                <c:pt idx="2369">
                  <c:v>18</c:v>
                </c:pt>
                <c:pt idx="2370">
                  <c:v>13</c:v>
                </c:pt>
                <c:pt idx="2371">
                  <c:v>9</c:v>
                </c:pt>
                <c:pt idx="2372">
                  <c:v>14</c:v>
                </c:pt>
                <c:pt idx="2373">
                  <c:v>9</c:v>
                </c:pt>
                <c:pt idx="2374">
                  <c:v>15</c:v>
                </c:pt>
                <c:pt idx="2375">
                  <c:v>14</c:v>
                </c:pt>
                <c:pt idx="2376">
                  <c:v>13</c:v>
                </c:pt>
                <c:pt idx="2377">
                  <c:v>22</c:v>
                </c:pt>
                <c:pt idx="2378">
                  <c:v>14</c:v>
                </c:pt>
                <c:pt idx="2379">
                  <c:v>31</c:v>
                </c:pt>
                <c:pt idx="2380">
                  <c:v>20</c:v>
                </c:pt>
                <c:pt idx="2381">
                  <c:v>12</c:v>
                </c:pt>
                <c:pt idx="2382">
                  <c:v>16</c:v>
                </c:pt>
                <c:pt idx="2383">
                  <c:v>20</c:v>
                </c:pt>
                <c:pt idx="2384">
                  <c:v>21</c:v>
                </c:pt>
                <c:pt idx="2385">
                  <c:v>21</c:v>
                </c:pt>
                <c:pt idx="2386">
                  <c:v>16</c:v>
                </c:pt>
                <c:pt idx="2387">
                  <c:v>11</c:v>
                </c:pt>
                <c:pt idx="2388">
                  <c:v>9</c:v>
                </c:pt>
                <c:pt idx="2389">
                  <c:v>12</c:v>
                </c:pt>
                <c:pt idx="2390">
                  <c:v>19</c:v>
                </c:pt>
                <c:pt idx="2391">
                  <c:v>8</c:v>
                </c:pt>
                <c:pt idx="2392">
                  <c:v>9</c:v>
                </c:pt>
                <c:pt idx="2393">
                  <c:v>13</c:v>
                </c:pt>
                <c:pt idx="2394">
                  <c:v>15</c:v>
                </c:pt>
                <c:pt idx="2395">
                  <c:v>19</c:v>
                </c:pt>
                <c:pt idx="2396">
                  <c:v>18</c:v>
                </c:pt>
                <c:pt idx="2397">
                  <c:v>18</c:v>
                </c:pt>
                <c:pt idx="2398">
                  <c:v>18</c:v>
                </c:pt>
                <c:pt idx="2399">
                  <c:v>12</c:v>
                </c:pt>
                <c:pt idx="2400">
                  <c:v>8</c:v>
                </c:pt>
                <c:pt idx="2401">
                  <c:v>18</c:v>
                </c:pt>
                <c:pt idx="2402">
                  <c:v>16</c:v>
                </c:pt>
                <c:pt idx="2403">
                  <c:v>16</c:v>
                </c:pt>
                <c:pt idx="2404">
                  <c:v>12</c:v>
                </c:pt>
                <c:pt idx="2405">
                  <c:v>15</c:v>
                </c:pt>
                <c:pt idx="2406">
                  <c:v>18</c:v>
                </c:pt>
                <c:pt idx="2407">
                  <c:v>18</c:v>
                </c:pt>
                <c:pt idx="2408">
                  <c:v>22</c:v>
                </c:pt>
                <c:pt idx="2409">
                  <c:v>20</c:v>
                </c:pt>
                <c:pt idx="2410">
                  <c:v>13</c:v>
                </c:pt>
                <c:pt idx="2411">
                  <c:v>20</c:v>
                </c:pt>
                <c:pt idx="2412">
                  <c:v>16</c:v>
                </c:pt>
                <c:pt idx="2413">
                  <c:v>14</c:v>
                </c:pt>
                <c:pt idx="2414">
                  <c:v>12</c:v>
                </c:pt>
                <c:pt idx="2415">
                  <c:v>14</c:v>
                </c:pt>
                <c:pt idx="2416">
                  <c:v>14</c:v>
                </c:pt>
                <c:pt idx="2417">
                  <c:v>10</c:v>
                </c:pt>
                <c:pt idx="2418">
                  <c:v>26</c:v>
                </c:pt>
                <c:pt idx="2419">
                  <c:v>16</c:v>
                </c:pt>
                <c:pt idx="2420">
                  <c:v>18</c:v>
                </c:pt>
                <c:pt idx="2421">
                  <c:v>17</c:v>
                </c:pt>
                <c:pt idx="2422">
                  <c:v>14</c:v>
                </c:pt>
                <c:pt idx="2423">
                  <c:v>10</c:v>
                </c:pt>
                <c:pt idx="2424">
                  <c:v>15</c:v>
                </c:pt>
                <c:pt idx="2425">
                  <c:v>14</c:v>
                </c:pt>
                <c:pt idx="2426">
                  <c:v>18</c:v>
                </c:pt>
                <c:pt idx="2427">
                  <c:v>15</c:v>
                </c:pt>
                <c:pt idx="2428">
                  <c:v>15</c:v>
                </c:pt>
                <c:pt idx="2429">
                  <c:v>14</c:v>
                </c:pt>
                <c:pt idx="2430">
                  <c:v>15</c:v>
                </c:pt>
                <c:pt idx="2431">
                  <c:v>11</c:v>
                </c:pt>
                <c:pt idx="2432">
                  <c:v>20</c:v>
                </c:pt>
                <c:pt idx="2433">
                  <c:v>16</c:v>
                </c:pt>
                <c:pt idx="2434">
                  <c:v>23</c:v>
                </c:pt>
                <c:pt idx="2435">
                  <c:v>11</c:v>
                </c:pt>
                <c:pt idx="2436">
                  <c:v>26</c:v>
                </c:pt>
                <c:pt idx="2437">
                  <c:v>10</c:v>
                </c:pt>
                <c:pt idx="2438">
                  <c:v>17</c:v>
                </c:pt>
                <c:pt idx="2439">
                  <c:v>12</c:v>
                </c:pt>
                <c:pt idx="2440">
                  <c:v>19</c:v>
                </c:pt>
                <c:pt idx="2441">
                  <c:v>16</c:v>
                </c:pt>
                <c:pt idx="2442">
                  <c:v>15</c:v>
                </c:pt>
                <c:pt idx="2443">
                  <c:v>14</c:v>
                </c:pt>
                <c:pt idx="2444">
                  <c:v>20</c:v>
                </c:pt>
                <c:pt idx="2445">
                  <c:v>20</c:v>
                </c:pt>
                <c:pt idx="2446">
                  <c:v>11</c:v>
                </c:pt>
                <c:pt idx="2447">
                  <c:v>16</c:v>
                </c:pt>
                <c:pt idx="2448">
                  <c:v>11</c:v>
                </c:pt>
                <c:pt idx="2449">
                  <c:v>19</c:v>
                </c:pt>
                <c:pt idx="2450">
                  <c:v>19</c:v>
                </c:pt>
                <c:pt idx="2451">
                  <c:v>14</c:v>
                </c:pt>
                <c:pt idx="2452">
                  <c:v>20</c:v>
                </c:pt>
                <c:pt idx="2453">
                  <c:v>17</c:v>
                </c:pt>
                <c:pt idx="2454">
                  <c:v>26</c:v>
                </c:pt>
                <c:pt idx="2455">
                  <c:v>13</c:v>
                </c:pt>
                <c:pt idx="2456">
                  <c:v>16</c:v>
                </c:pt>
                <c:pt idx="2457">
                  <c:v>15</c:v>
                </c:pt>
                <c:pt idx="2458">
                  <c:v>16</c:v>
                </c:pt>
                <c:pt idx="2459">
                  <c:v>17</c:v>
                </c:pt>
                <c:pt idx="2460">
                  <c:v>17</c:v>
                </c:pt>
                <c:pt idx="2461">
                  <c:v>19</c:v>
                </c:pt>
                <c:pt idx="2462">
                  <c:v>13</c:v>
                </c:pt>
                <c:pt idx="2463">
                  <c:v>22</c:v>
                </c:pt>
                <c:pt idx="2464">
                  <c:v>14</c:v>
                </c:pt>
                <c:pt idx="2465">
                  <c:v>16</c:v>
                </c:pt>
                <c:pt idx="2466">
                  <c:v>12</c:v>
                </c:pt>
                <c:pt idx="2467">
                  <c:v>16</c:v>
                </c:pt>
                <c:pt idx="2468">
                  <c:v>17</c:v>
                </c:pt>
                <c:pt idx="2469">
                  <c:v>16</c:v>
                </c:pt>
                <c:pt idx="2470">
                  <c:v>9</c:v>
                </c:pt>
                <c:pt idx="2471">
                  <c:v>12</c:v>
                </c:pt>
                <c:pt idx="2472">
                  <c:v>7</c:v>
                </c:pt>
                <c:pt idx="2473">
                  <c:v>17</c:v>
                </c:pt>
                <c:pt idx="2474">
                  <c:v>12</c:v>
                </c:pt>
                <c:pt idx="2475">
                  <c:v>11</c:v>
                </c:pt>
                <c:pt idx="2476">
                  <c:v>16</c:v>
                </c:pt>
                <c:pt idx="2477">
                  <c:v>8</c:v>
                </c:pt>
                <c:pt idx="2478">
                  <c:v>15</c:v>
                </c:pt>
                <c:pt idx="2479">
                  <c:v>15</c:v>
                </c:pt>
                <c:pt idx="2480">
                  <c:v>10</c:v>
                </c:pt>
                <c:pt idx="2481">
                  <c:v>10</c:v>
                </c:pt>
                <c:pt idx="2482">
                  <c:v>18</c:v>
                </c:pt>
                <c:pt idx="2483">
                  <c:v>17</c:v>
                </c:pt>
                <c:pt idx="2484">
                  <c:v>12</c:v>
                </c:pt>
                <c:pt idx="2485">
                  <c:v>8</c:v>
                </c:pt>
                <c:pt idx="2486">
                  <c:v>12</c:v>
                </c:pt>
                <c:pt idx="2487">
                  <c:v>13</c:v>
                </c:pt>
                <c:pt idx="2488">
                  <c:v>19</c:v>
                </c:pt>
                <c:pt idx="2489">
                  <c:v>11</c:v>
                </c:pt>
                <c:pt idx="2490">
                  <c:v>20</c:v>
                </c:pt>
                <c:pt idx="2491">
                  <c:v>13</c:v>
                </c:pt>
                <c:pt idx="2492">
                  <c:v>14</c:v>
                </c:pt>
                <c:pt idx="2493">
                  <c:v>15</c:v>
                </c:pt>
                <c:pt idx="2494">
                  <c:v>14</c:v>
                </c:pt>
                <c:pt idx="2495">
                  <c:v>16</c:v>
                </c:pt>
                <c:pt idx="2496">
                  <c:v>13</c:v>
                </c:pt>
                <c:pt idx="2497">
                  <c:v>12</c:v>
                </c:pt>
                <c:pt idx="2498">
                  <c:v>16</c:v>
                </c:pt>
                <c:pt idx="2499">
                  <c:v>14</c:v>
                </c:pt>
                <c:pt idx="2500">
                  <c:v>15</c:v>
                </c:pt>
                <c:pt idx="2501">
                  <c:v>12</c:v>
                </c:pt>
                <c:pt idx="2502">
                  <c:v>13</c:v>
                </c:pt>
                <c:pt idx="2503">
                  <c:v>19</c:v>
                </c:pt>
                <c:pt idx="2504">
                  <c:v>17</c:v>
                </c:pt>
                <c:pt idx="2505">
                  <c:v>12</c:v>
                </c:pt>
                <c:pt idx="2506">
                  <c:v>13</c:v>
                </c:pt>
                <c:pt idx="2507">
                  <c:v>14</c:v>
                </c:pt>
                <c:pt idx="2508">
                  <c:v>13</c:v>
                </c:pt>
                <c:pt idx="2509">
                  <c:v>16</c:v>
                </c:pt>
                <c:pt idx="2510">
                  <c:v>14</c:v>
                </c:pt>
                <c:pt idx="2511">
                  <c:v>17</c:v>
                </c:pt>
                <c:pt idx="2512">
                  <c:v>12</c:v>
                </c:pt>
                <c:pt idx="2513">
                  <c:v>13</c:v>
                </c:pt>
                <c:pt idx="2514">
                  <c:v>19</c:v>
                </c:pt>
                <c:pt idx="2515">
                  <c:v>17</c:v>
                </c:pt>
                <c:pt idx="2516">
                  <c:v>14</c:v>
                </c:pt>
                <c:pt idx="2517">
                  <c:v>14</c:v>
                </c:pt>
                <c:pt idx="2518">
                  <c:v>13</c:v>
                </c:pt>
                <c:pt idx="2519">
                  <c:v>13</c:v>
                </c:pt>
                <c:pt idx="2520">
                  <c:v>10</c:v>
                </c:pt>
                <c:pt idx="2521">
                  <c:v>6</c:v>
                </c:pt>
                <c:pt idx="2522">
                  <c:v>14</c:v>
                </c:pt>
                <c:pt idx="2523">
                  <c:v>13</c:v>
                </c:pt>
                <c:pt idx="2524">
                  <c:v>16</c:v>
                </c:pt>
                <c:pt idx="2525">
                  <c:v>16</c:v>
                </c:pt>
                <c:pt idx="2526">
                  <c:v>14</c:v>
                </c:pt>
                <c:pt idx="2527">
                  <c:v>16</c:v>
                </c:pt>
                <c:pt idx="2528">
                  <c:v>16</c:v>
                </c:pt>
                <c:pt idx="2529">
                  <c:v>11</c:v>
                </c:pt>
                <c:pt idx="2530">
                  <c:v>7</c:v>
                </c:pt>
                <c:pt idx="2531">
                  <c:v>8</c:v>
                </c:pt>
                <c:pt idx="2532">
                  <c:v>21</c:v>
                </c:pt>
                <c:pt idx="2533">
                  <c:v>12</c:v>
                </c:pt>
                <c:pt idx="2534">
                  <c:v>12</c:v>
                </c:pt>
                <c:pt idx="2535">
                  <c:v>10</c:v>
                </c:pt>
                <c:pt idx="2536">
                  <c:v>23</c:v>
                </c:pt>
                <c:pt idx="2537">
                  <c:v>16</c:v>
                </c:pt>
                <c:pt idx="2538">
                  <c:v>11</c:v>
                </c:pt>
                <c:pt idx="2539">
                  <c:v>8</c:v>
                </c:pt>
                <c:pt idx="2540">
                  <c:v>11</c:v>
                </c:pt>
                <c:pt idx="2541">
                  <c:v>18</c:v>
                </c:pt>
                <c:pt idx="2542">
                  <c:v>20</c:v>
                </c:pt>
                <c:pt idx="2543">
                  <c:v>9</c:v>
                </c:pt>
                <c:pt idx="2544">
                  <c:v>13</c:v>
                </c:pt>
                <c:pt idx="2545">
                  <c:v>14</c:v>
                </c:pt>
                <c:pt idx="2546">
                  <c:v>6</c:v>
                </c:pt>
                <c:pt idx="2547">
                  <c:v>9</c:v>
                </c:pt>
                <c:pt idx="2548">
                  <c:v>6</c:v>
                </c:pt>
                <c:pt idx="2549">
                  <c:v>12</c:v>
                </c:pt>
                <c:pt idx="2550">
                  <c:v>15</c:v>
                </c:pt>
                <c:pt idx="2551">
                  <c:v>14</c:v>
                </c:pt>
                <c:pt idx="2552">
                  <c:v>18</c:v>
                </c:pt>
                <c:pt idx="2553">
                  <c:v>14</c:v>
                </c:pt>
                <c:pt idx="2554">
                  <c:v>15</c:v>
                </c:pt>
                <c:pt idx="2555">
                  <c:v>13</c:v>
                </c:pt>
                <c:pt idx="2556">
                  <c:v>15</c:v>
                </c:pt>
                <c:pt idx="2557">
                  <c:v>13</c:v>
                </c:pt>
                <c:pt idx="2558">
                  <c:v>7</c:v>
                </c:pt>
                <c:pt idx="2559">
                  <c:v>11</c:v>
                </c:pt>
                <c:pt idx="2560">
                  <c:v>16</c:v>
                </c:pt>
                <c:pt idx="2561">
                  <c:v>7</c:v>
                </c:pt>
                <c:pt idx="2562">
                  <c:v>9</c:v>
                </c:pt>
                <c:pt idx="2563">
                  <c:v>16</c:v>
                </c:pt>
                <c:pt idx="2564">
                  <c:v>19</c:v>
                </c:pt>
                <c:pt idx="2565">
                  <c:v>14</c:v>
                </c:pt>
                <c:pt idx="2566">
                  <c:v>11</c:v>
                </c:pt>
                <c:pt idx="2567">
                  <c:v>18</c:v>
                </c:pt>
                <c:pt idx="2568">
                  <c:v>11</c:v>
                </c:pt>
                <c:pt idx="2569">
                  <c:v>13</c:v>
                </c:pt>
                <c:pt idx="2570">
                  <c:v>11</c:v>
                </c:pt>
                <c:pt idx="2571">
                  <c:v>13</c:v>
                </c:pt>
                <c:pt idx="2572">
                  <c:v>7</c:v>
                </c:pt>
                <c:pt idx="2573">
                  <c:v>14</c:v>
                </c:pt>
                <c:pt idx="2574">
                  <c:v>11</c:v>
                </c:pt>
                <c:pt idx="2575">
                  <c:v>14</c:v>
                </c:pt>
                <c:pt idx="2576">
                  <c:v>9</c:v>
                </c:pt>
                <c:pt idx="2577">
                  <c:v>12</c:v>
                </c:pt>
                <c:pt idx="2578">
                  <c:v>14</c:v>
                </c:pt>
                <c:pt idx="2579">
                  <c:v>16</c:v>
                </c:pt>
                <c:pt idx="2580">
                  <c:v>11</c:v>
                </c:pt>
                <c:pt idx="2581">
                  <c:v>12</c:v>
                </c:pt>
                <c:pt idx="2582">
                  <c:v>15</c:v>
                </c:pt>
                <c:pt idx="2583">
                  <c:v>15</c:v>
                </c:pt>
                <c:pt idx="2584">
                  <c:v>14</c:v>
                </c:pt>
                <c:pt idx="2585">
                  <c:v>9</c:v>
                </c:pt>
                <c:pt idx="2586">
                  <c:v>11</c:v>
                </c:pt>
                <c:pt idx="2587">
                  <c:v>18</c:v>
                </c:pt>
                <c:pt idx="2588">
                  <c:v>12</c:v>
                </c:pt>
                <c:pt idx="2589">
                  <c:v>18</c:v>
                </c:pt>
                <c:pt idx="2590">
                  <c:v>10</c:v>
                </c:pt>
                <c:pt idx="2591">
                  <c:v>12</c:v>
                </c:pt>
                <c:pt idx="2592">
                  <c:v>4</c:v>
                </c:pt>
                <c:pt idx="2593">
                  <c:v>13</c:v>
                </c:pt>
                <c:pt idx="2594">
                  <c:v>11</c:v>
                </c:pt>
                <c:pt idx="2595">
                  <c:v>15</c:v>
                </c:pt>
                <c:pt idx="2596">
                  <c:v>7</c:v>
                </c:pt>
                <c:pt idx="2597">
                  <c:v>9</c:v>
                </c:pt>
                <c:pt idx="2598">
                  <c:v>18</c:v>
                </c:pt>
                <c:pt idx="2599">
                  <c:v>13</c:v>
                </c:pt>
                <c:pt idx="2600">
                  <c:v>12</c:v>
                </c:pt>
                <c:pt idx="2601">
                  <c:v>6</c:v>
                </c:pt>
                <c:pt idx="2602">
                  <c:v>18</c:v>
                </c:pt>
                <c:pt idx="2603">
                  <c:v>10</c:v>
                </c:pt>
                <c:pt idx="2604">
                  <c:v>16</c:v>
                </c:pt>
                <c:pt idx="2605">
                  <c:v>17</c:v>
                </c:pt>
                <c:pt idx="2606">
                  <c:v>15</c:v>
                </c:pt>
                <c:pt idx="2607">
                  <c:v>15</c:v>
                </c:pt>
                <c:pt idx="2608">
                  <c:v>14</c:v>
                </c:pt>
                <c:pt idx="2609">
                  <c:v>18</c:v>
                </c:pt>
                <c:pt idx="2610">
                  <c:v>5</c:v>
                </c:pt>
                <c:pt idx="2611">
                  <c:v>14</c:v>
                </c:pt>
                <c:pt idx="2612">
                  <c:v>16</c:v>
                </c:pt>
                <c:pt idx="2613">
                  <c:v>17</c:v>
                </c:pt>
                <c:pt idx="2614">
                  <c:v>15</c:v>
                </c:pt>
                <c:pt idx="2615">
                  <c:v>18</c:v>
                </c:pt>
                <c:pt idx="2616">
                  <c:v>15</c:v>
                </c:pt>
                <c:pt idx="2617">
                  <c:v>18</c:v>
                </c:pt>
                <c:pt idx="2618">
                  <c:v>18</c:v>
                </c:pt>
                <c:pt idx="2619">
                  <c:v>9</c:v>
                </c:pt>
                <c:pt idx="2620">
                  <c:v>12</c:v>
                </c:pt>
                <c:pt idx="2621">
                  <c:v>5</c:v>
                </c:pt>
                <c:pt idx="2622">
                  <c:v>17</c:v>
                </c:pt>
                <c:pt idx="2623">
                  <c:v>12</c:v>
                </c:pt>
                <c:pt idx="2624">
                  <c:v>10</c:v>
                </c:pt>
                <c:pt idx="2625">
                  <c:v>11</c:v>
                </c:pt>
                <c:pt idx="2626">
                  <c:v>9</c:v>
                </c:pt>
                <c:pt idx="2627">
                  <c:v>11</c:v>
                </c:pt>
                <c:pt idx="2628">
                  <c:v>14</c:v>
                </c:pt>
                <c:pt idx="2629">
                  <c:v>11</c:v>
                </c:pt>
                <c:pt idx="2630">
                  <c:v>5</c:v>
                </c:pt>
                <c:pt idx="2631">
                  <c:v>13</c:v>
                </c:pt>
                <c:pt idx="2632">
                  <c:v>10</c:v>
                </c:pt>
                <c:pt idx="2633">
                  <c:v>14</c:v>
                </c:pt>
                <c:pt idx="2634">
                  <c:v>11</c:v>
                </c:pt>
                <c:pt idx="2635">
                  <c:v>14</c:v>
                </c:pt>
                <c:pt idx="2636">
                  <c:v>10</c:v>
                </c:pt>
                <c:pt idx="2637">
                  <c:v>12</c:v>
                </c:pt>
                <c:pt idx="2638">
                  <c:v>18</c:v>
                </c:pt>
                <c:pt idx="2639">
                  <c:v>4</c:v>
                </c:pt>
                <c:pt idx="2640">
                  <c:v>11</c:v>
                </c:pt>
                <c:pt idx="2641">
                  <c:v>12</c:v>
                </c:pt>
                <c:pt idx="2642">
                  <c:v>12</c:v>
                </c:pt>
                <c:pt idx="2643">
                  <c:v>11</c:v>
                </c:pt>
                <c:pt idx="2644">
                  <c:v>6</c:v>
                </c:pt>
                <c:pt idx="2645">
                  <c:v>13</c:v>
                </c:pt>
                <c:pt idx="2646">
                  <c:v>14</c:v>
                </c:pt>
                <c:pt idx="2647">
                  <c:v>12</c:v>
                </c:pt>
                <c:pt idx="2648">
                  <c:v>15</c:v>
                </c:pt>
                <c:pt idx="2649">
                  <c:v>12</c:v>
                </c:pt>
                <c:pt idx="2650">
                  <c:v>12</c:v>
                </c:pt>
                <c:pt idx="2651">
                  <c:v>9</c:v>
                </c:pt>
                <c:pt idx="2652">
                  <c:v>9</c:v>
                </c:pt>
                <c:pt idx="2653">
                  <c:v>11</c:v>
                </c:pt>
                <c:pt idx="2654">
                  <c:v>13</c:v>
                </c:pt>
                <c:pt idx="2655">
                  <c:v>9</c:v>
                </c:pt>
                <c:pt idx="2656">
                  <c:v>12</c:v>
                </c:pt>
                <c:pt idx="2657">
                  <c:v>11</c:v>
                </c:pt>
                <c:pt idx="2658">
                  <c:v>17</c:v>
                </c:pt>
                <c:pt idx="2659">
                  <c:v>10</c:v>
                </c:pt>
                <c:pt idx="2660">
                  <c:v>11</c:v>
                </c:pt>
                <c:pt idx="2661">
                  <c:v>14</c:v>
                </c:pt>
                <c:pt idx="2662">
                  <c:v>9</c:v>
                </c:pt>
                <c:pt idx="2663">
                  <c:v>15</c:v>
                </c:pt>
                <c:pt idx="2664">
                  <c:v>13</c:v>
                </c:pt>
                <c:pt idx="2665">
                  <c:v>9</c:v>
                </c:pt>
                <c:pt idx="2666">
                  <c:v>16</c:v>
                </c:pt>
                <c:pt idx="2667">
                  <c:v>8</c:v>
                </c:pt>
                <c:pt idx="2668">
                  <c:v>14</c:v>
                </c:pt>
                <c:pt idx="2669">
                  <c:v>10</c:v>
                </c:pt>
                <c:pt idx="2670">
                  <c:v>11</c:v>
                </c:pt>
                <c:pt idx="2671">
                  <c:v>13</c:v>
                </c:pt>
                <c:pt idx="2672">
                  <c:v>16</c:v>
                </c:pt>
                <c:pt idx="2673">
                  <c:v>11</c:v>
                </c:pt>
                <c:pt idx="2674">
                  <c:v>8</c:v>
                </c:pt>
                <c:pt idx="2675">
                  <c:v>11</c:v>
                </c:pt>
                <c:pt idx="2676">
                  <c:v>17</c:v>
                </c:pt>
                <c:pt idx="2677">
                  <c:v>8</c:v>
                </c:pt>
                <c:pt idx="2678">
                  <c:v>12</c:v>
                </c:pt>
                <c:pt idx="2679">
                  <c:v>10</c:v>
                </c:pt>
                <c:pt idx="2680">
                  <c:v>9</c:v>
                </c:pt>
                <c:pt idx="2681">
                  <c:v>13</c:v>
                </c:pt>
                <c:pt idx="2682">
                  <c:v>9</c:v>
                </c:pt>
                <c:pt idx="2683">
                  <c:v>11</c:v>
                </c:pt>
                <c:pt idx="2684">
                  <c:v>15</c:v>
                </c:pt>
                <c:pt idx="2685">
                  <c:v>11</c:v>
                </c:pt>
                <c:pt idx="2686">
                  <c:v>17</c:v>
                </c:pt>
                <c:pt idx="2687">
                  <c:v>7</c:v>
                </c:pt>
                <c:pt idx="2688">
                  <c:v>5</c:v>
                </c:pt>
                <c:pt idx="2689">
                  <c:v>12</c:v>
                </c:pt>
                <c:pt idx="2690">
                  <c:v>15</c:v>
                </c:pt>
                <c:pt idx="2691">
                  <c:v>13</c:v>
                </c:pt>
                <c:pt idx="2692">
                  <c:v>11</c:v>
                </c:pt>
                <c:pt idx="2693">
                  <c:v>6</c:v>
                </c:pt>
                <c:pt idx="2694">
                  <c:v>11</c:v>
                </c:pt>
                <c:pt idx="2695">
                  <c:v>13</c:v>
                </c:pt>
                <c:pt idx="2696">
                  <c:v>13</c:v>
                </c:pt>
                <c:pt idx="2697">
                  <c:v>9</c:v>
                </c:pt>
                <c:pt idx="2698">
                  <c:v>9</c:v>
                </c:pt>
                <c:pt idx="2699">
                  <c:v>15</c:v>
                </c:pt>
                <c:pt idx="2700">
                  <c:v>15</c:v>
                </c:pt>
                <c:pt idx="2701">
                  <c:v>12</c:v>
                </c:pt>
                <c:pt idx="2702">
                  <c:v>7</c:v>
                </c:pt>
                <c:pt idx="2703">
                  <c:v>15</c:v>
                </c:pt>
                <c:pt idx="2704">
                  <c:v>9</c:v>
                </c:pt>
                <c:pt idx="2705">
                  <c:v>15</c:v>
                </c:pt>
                <c:pt idx="2706">
                  <c:v>10</c:v>
                </c:pt>
                <c:pt idx="2707">
                  <c:v>9</c:v>
                </c:pt>
                <c:pt idx="2708">
                  <c:v>7</c:v>
                </c:pt>
                <c:pt idx="2709">
                  <c:v>7</c:v>
                </c:pt>
                <c:pt idx="2710">
                  <c:v>12</c:v>
                </c:pt>
                <c:pt idx="2711">
                  <c:v>8</c:v>
                </c:pt>
                <c:pt idx="2712">
                  <c:v>14</c:v>
                </c:pt>
                <c:pt idx="2713">
                  <c:v>11</c:v>
                </c:pt>
                <c:pt idx="2714">
                  <c:v>10</c:v>
                </c:pt>
                <c:pt idx="2715">
                  <c:v>7</c:v>
                </c:pt>
                <c:pt idx="2716">
                  <c:v>11</c:v>
                </c:pt>
                <c:pt idx="2717">
                  <c:v>9</c:v>
                </c:pt>
                <c:pt idx="2718">
                  <c:v>11</c:v>
                </c:pt>
                <c:pt idx="2719">
                  <c:v>16</c:v>
                </c:pt>
                <c:pt idx="2720">
                  <c:v>16</c:v>
                </c:pt>
                <c:pt idx="2721">
                  <c:v>13</c:v>
                </c:pt>
                <c:pt idx="2722">
                  <c:v>8</c:v>
                </c:pt>
                <c:pt idx="2723">
                  <c:v>10</c:v>
                </c:pt>
                <c:pt idx="2724">
                  <c:v>6</c:v>
                </c:pt>
                <c:pt idx="2725">
                  <c:v>10</c:v>
                </c:pt>
                <c:pt idx="2726">
                  <c:v>10</c:v>
                </c:pt>
                <c:pt idx="2727">
                  <c:v>9</c:v>
                </c:pt>
                <c:pt idx="2728">
                  <c:v>12</c:v>
                </c:pt>
                <c:pt idx="2729">
                  <c:v>13</c:v>
                </c:pt>
                <c:pt idx="2730">
                  <c:v>14</c:v>
                </c:pt>
                <c:pt idx="2731">
                  <c:v>14</c:v>
                </c:pt>
                <c:pt idx="2732">
                  <c:v>5</c:v>
                </c:pt>
                <c:pt idx="2733">
                  <c:v>17</c:v>
                </c:pt>
                <c:pt idx="2734">
                  <c:v>12</c:v>
                </c:pt>
                <c:pt idx="2735">
                  <c:v>7</c:v>
                </c:pt>
                <c:pt idx="2736">
                  <c:v>6</c:v>
                </c:pt>
                <c:pt idx="2737">
                  <c:v>10</c:v>
                </c:pt>
                <c:pt idx="2738">
                  <c:v>13</c:v>
                </c:pt>
                <c:pt idx="2739">
                  <c:v>19</c:v>
                </c:pt>
                <c:pt idx="2740">
                  <c:v>13</c:v>
                </c:pt>
                <c:pt idx="2741">
                  <c:v>9</c:v>
                </c:pt>
                <c:pt idx="2742">
                  <c:v>10</c:v>
                </c:pt>
                <c:pt idx="2743">
                  <c:v>16</c:v>
                </c:pt>
                <c:pt idx="2744">
                  <c:v>10</c:v>
                </c:pt>
                <c:pt idx="2745">
                  <c:v>7</c:v>
                </c:pt>
                <c:pt idx="2746">
                  <c:v>14</c:v>
                </c:pt>
                <c:pt idx="2747">
                  <c:v>11</c:v>
                </c:pt>
                <c:pt idx="2748">
                  <c:v>6</c:v>
                </c:pt>
                <c:pt idx="2749">
                  <c:v>13</c:v>
                </c:pt>
                <c:pt idx="2750">
                  <c:v>13</c:v>
                </c:pt>
                <c:pt idx="2751">
                  <c:v>8</c:v>
                </c:pt>
                <c:pt idx="2752">
                  <c:v>12</c:v>
                </c:pt>
                <c:pt idx="2753">
                  <c:v>9</c:v>
                </c:pt>
                <c:pt idx="2754">
                  <c:v>12</c:v>
                </c:pt>
                <c:pt idx="2755">
                  <c:v>12</c:v>
                </c:pt>
                <c:pt idx="2756">
                  <c:v>11</c:v>
                </c:pt>
                <c:pt idx="2757">
                  <c:v>9</c:v>
                </c:pt>
                <c:pt idx="2758">
                  <c:v>13</c:v>
                </c:pt>
                <c:pt idx="2759">
                  <c:v>9</c:v>
                </c:pt>
                <c:pt idx="2760">
                  <c:v>16</c:v>
                </c:pt>
                <c:pt idx="2761">
                  <c:v>8</c:v>
                </c:pt>
                <c:pt idx="2762">
                  <c:v>18</c:v>
                </c:pt>
                <c:pt idx="2763">
                  <c:v>4</c:v>
                </c:pt>
                <c:pt idx="2764">
                  <c:v>9</c:v>
                </c:pt>
                <c:pt idx="2765">
                  <c:v>12</c:v>
                </c:pt>
                <c:pt idx="2766">
                  <c:v>18</c:v>
                </c:pt>
                <c:pt idx="2767">
                  <c:v>20</c:v>
                </c:pt>
                <c:pt idx="2768">
                  <c:v>12</c:v>
                </c:pt>
                <c:pt idx="2769">
                  <c:v>20</c:v>
                </c:pt>
                <c:pt idx="2770">
                  <c:v>12</c:v>
                </c:pt>
                <c:pt idx="2771">
                  <c:v>10</c:v>
                </c:pt>
                <c:pt idx="2772">
                  <c:v>15</c:v>
                </c:pt>
                <c:pt idx="2773">
                  <c:v>8</c:v>
                </c:pt>
                <c:pt idx="2774">
                  <c:v>11</c:v>
                </c:pt>
                <c:pt idx="2775">
                  <c:v>6</c:v>
                </c:pt>
                <c:pt idx="2776">
                  <c:v>5</c:v>
                </c:pt>
                <c:pt idx="2777">
                  <c:v>12</c:v>
                </c:pt>
                <c:pt idx="2778">
                  <c:v>10</c:v>
                </c:pt>
                <c:pt idx="2779">
                  <c:v>13</c:v>
                </c:pt>
                <c:pt idx="2780">
                  <c:v>15</c:v>
                </c:pt>
                <c:pt idx="2781">
                  <c:v>8</c:v>
                </c:pt>
                <c:pt idx="2782">
                  <c:v>7</c:v>
                </c:pt>
                <c:pt idx="2783">
                  <c:v>10</c:v>
                </c:pt>
                <c:pt idx="2784">
                  <c:v>13</c:v>
                </c:pt>
                <c:pt idx="2785">
                  <c:v>7</c:v>
                </c:pt>
                <c:pt idx="2786">
                  <c:v>10</c:v>
                </c:pt>
                <c:pt idx="2787">
                  <c:v>11</c:v>
                </c:pt>
                <c:pt idx="2788">
                  <c:v>11</c:v>
                </c:pt>
                <c:pt idx="2789">
                  <c:v>13</c:v>
                </c:pt>
                <c:pt idx="2790">
                  <c:v>9</c:v>
                </c:pt>
                <c:pt idx="2791">
                  <c:v>11</c:v>
                </c:pt>
                <c:pt idx="2792">
                  <c:v>13</c:v>
                </c:pt>
                <c:pt idx="2793">
                  <c:v>10</c:v>
                </c:pt>
                <c:pt idx="2794">
                  <c:v>12</c:v>
                </c:pt>
                <c:pt idx="2795">
                  <c:v>13</c:v>
                </c:pt>
                <c:pt idx="2796">
                  <c:v>12</c:v>
                </c:pt>
                <c:pt idx="2797">
                  <c:v>13</c:v>
                </c:pt>
                <c:pt idx="2798">
                  <c:v>8</c:v>
                </c:pt>
                <c:pt idx="2799">
                  <c:v>4</c:v>
                </c:pt>
                <c:pt idx="2800">
                  <c:v>9</c:v>
                </c:pt>
                <c:pt idx="2801">
                  <c:v>8</c:v>
                </c:pt>
                <c:pt idx="2802">
                  <c:v>10</c:v>
                </c:pt>
                <c:pt idx="2803">
                  <c:v>14</c:v>
                </c:pt>
                <c:pt idx="2804">
                  <c:v>7</c:v>
                </c:pt>
                <c:pt idx="2805">
                  <c:v>4</c:v>
                </c:pt>
                <c:pt idx="2806">
                  <c:v>18</c:v>
                </c:pt>
                <c:pt idx="2807">
                  <c:v>8</c:v>
                </c:pt>
                <c:pt idx="2808">
                  <c:v>18</c:v>
                </c:pt>
                <c:pt idx="2809">
                  <c:v>20</c:v>
                </c:pt>
                <c:pt idx="2810">
                  <c:v>9</c:v>
                </c:pt>
                <c:pt idx="2811">
                  <c:v>18</c:v>
                </c:pt>
                <c:pt idx="2812">
                  <c:v>10</c:v>
                </c:pt>
                <c:pt idx="2813">
                  <c:v>15</c:v>
                </c:pt>
                <c:pt idx="2814">
                  <c:v>13</c:v>
                </c:pt>
                <c:pt idx="2815">
                  <c:v>12</c:v>
                </c:pt>
                <c:pt idx="2816">
                  <c:v>16</c:v>
                </c:pt>
                <c:pt idx="2817">
                  <c:v>13</c:v>
                </c:pt>
                <c:pt idx="2818">
                  <c:v>9</c:v>
                </c:pt>
                <c:pt idx="2819">
                  <c:v>13</c:v>
                </c:pt>
                <c:pt idx="2820">
                  <c:v>19</c:v>
                </c:pt>
                <c:pt idx="2821">
                  <c:v>8</c:v>
                </c:pt>
                <c:pt idx="2822">
                  <c:v>6</c:v>
                </c:pt>
                <c:pt idx="2823">
                  <c:v>11</c:v>
                </c:pt>
                <c:pt idx="2824">
                  <c:v>12</c:v>
                </c:pt>
                <c:pt idx="2825">
                  <c:v>10</c:v>
                </c:pt>
                <c:pt idx="2826">
                  <c:v>11</c:v>
                </c:pt>
                <c:pt idx="2827">
                  <c:v>10</c:v>
                </c:pt>
                <c:pt idx="2828">
                  <c:v>13</c:v>
                </c:pt>
                <c:pt idx="2829">
                  <c:v>19</c:v>
                </c:pt>
                <c:pt idx="2830">
                  <c:v>10</c:v>
                </c:pt>
                <c:pt idx="2831">
                  <c:v>8</c:v>
                </c:pt>
                <c:pt idx="2832">
                  <c:v>11</c:v>
                </c:pt>
                <c:pt idx="2833">
                  <c:v>8</c:v>
                </c:pt>
                <c:pt idx="2834">
                  <c:v>6</c:v>
                </c:pt>
                <c:pt idx="2835">
                  <c:v>8</c:v>
                </c:pt>
                <c:pt idx="2836">
                  <c:v>14</c:v>
                </c:pt>
                <c:pt idx="2837">
                  <c:v>7</c:v>
                </c:pt>
                <c:pt idx="2838">
                  <c:v>10</c:v>
                </c:pt>
                <c:pt idx="2839">
                  <c:v>12</c:v>
                </c:pt>
                <c:pt idx="2840">
                  <c:v>10</c:v>
                </c:pt>
                <c:pt idx="2841">
                  <c:v>12</c:v>
                </c:pt>
                <c:pt idx="2842">
                  <c:v>9</c:v>
                </c:pt>
                <c:pt idx="2843">
                  <c:v>12</c:v>
                </c:pt>
                <c:pt idx="2844">
                  <c:v>17</c:v>
                </c:pt>
                <c:pt idx="2845">
                  <c:v>12</c:v>
                </c:pt>
                <c:pt idx="2846">
                  <c:v>9</c:v>
                </c:pt>
                <c:pt idx="2847">
                  <c:v>9</c:v>
                </c:pt>
                <c:pt idx="2848">
                  <c:v>11</c:v>
                </c:pt>
                <c:pt idx="2849">
                  <c:v>8</c:v>
                </c:pt>
                <c:pt idx="2850">
                  <c:v>12</c:v>
                </c:pt>
                <c:pt idx="2851">
                  <c:v>19</c:v>
                </c:pt>
                <c:pt idx="2852">
                  <c:v>4</c:v>
                </c:pt>
                <c:pt idx="2853">
                  <c:v>10</c:v>
                </c:pt>
                <c:pt idx="2854">
                  <c:v>7</c:v>
                </c:pt>
                <c:pt idx="2855">
                  <c:v>7</c:v>
                </c:pt>
                <c:pt idx="2856">
                  <c:v>7</c:v>
                </c:pt>
                <c:pt idx="2857">
                  <c:v>10</c:v>
                </c:pt>
                <c:pt idx="2858">
                  <c:v>8</c:v>
                </c:pt>
                <c:pt idx="2859">
                  <c:v>12</c:v>
                </c:pt>
                <c:pt idx="2860">
                  <c:v>11</c:v>
                </c:pt>
                <c:pt idx="2861">
                  <c:v>10</c:v>
                </c:pt>
                <c:pt idx="2862">
                  <c:v>9</c:v>
                </c:pt>
                <c:pt idx="2863">
                  <c:v>11</c:v>
                </c:pt>
                <c:pt idx="2864">
                  <c:v>8</c:v>
                </c:pt>
                <c:pt idx="2865">
                  <c:v>6</c:v>
                </c:pt>
                <c:pt idx="2866">
                  <c:v>10</c:v>
                </c:pt>
                <c:pt idx="2867">
                  <c:v>13</c:v>
                </c:pt>
                <c:pt idx="2868">
                  <c:v>10</c:v>
                </c:pt>
                <c:pt idx="2869">
                  <c:v>11</c:v>
                </c:pt>
                <c:pt idx="2870">
                  <c:v>3</c:v>
                </c:pt>
                <c:pt idx="2871">
                  <c:v>7</c:v>
                </c:pt>
                <c:pt idx="2872">
                  <c:v>6</c:v>
                </c:pt>
                <c:pt idx="2873">
                  <c:v>13</c:v>
                </c:pt>
                <c:pt idx="2874">
                  <c:v>12</c:v>
                </c:pt>
                <c:pt idx="2875">
                  <c:v>13</c:v>
                </c:pt>
                <c:pt idx="2876">
                  <c:v>9</c:v>
                </c:pt>
                <c:pt idx="2877">
                  <c:v>13</c:v>
                </c:pt>
                <c:pt idx="2878">
                  <c:v>12</c:v>
                </c:pt>
                <c:pt idx="2879">
                  <c:v>9</c:v>
                </c:pt>
                <c:pt idx="2880">
                  <c:v>9</c:v>
                </c:pt>
                <c:pt idx="2881">
                  <c:v>8</c:v>
                </c:pt>
                <c:pt idx="2882">
                  <c:v>12</c:v>
                </c:pt>
                <c:pt idx="2883">
                  <c:v>4</c:v>
                </c:pt>
                <c:pt idx="2884">
                  <c:v>16</c:v>
                </c:pt>
                <c:pt idx="2885">
                  <c:v>13</c:v>
                </c:pt>
                <c:pt idx="2886">
                  <c:v>7</c:v>
                </c:pt>
                <c:pt idx="2887">
                  <c:v>11</c:v>
                </c:pt>
                <c:pt idx="2888">
                  <c:v>12</c:v>
                </c:pt>
                <c:pt idx="2889">
                  <c:v>9</c:v>
                </c:pt>
                <c:pt idx="2890">
                  <c:v>6</c:v>
                </c:pt>
                <c:pt idx="2891">
                  <c:v>1</c:v>
                </c:pt>
                <c:pt idx="2892">
                  <c:v>8</c:v>
                </c:pt>
                <c:pt idx="2893">
                  <c:v>9</c:v>
                </c:pt>
                <c:pt idx="2894">
                  <c:v>10</c:v>
                </c:pt>
                <c:pt idx="2895">
                  <c:v>18</c:v>
                </c:pt>
                <c:pt idx="2896">
                  <c:v>7</c:v>
                </c:pt>
                <c:pt idx="2897">
                  <c:v>10</c:v>
                </c:pt>
                <c:pt idx="2898">
                  <c:v>6</c:v>
                </c:pt>
                <c:pt idx="2899">
                  <c:v>3</c:v>
                </c:pt>
                <c:pt idx="2900">
                  <c:v>11</c:v>
                </c:pt>
                <c:pt idx="2901">
                  <c:v>14</c:v>
                </c:pt>
                <c:pt idx="2902">
                  <c:v>14</c:v>
                </c:pt>
                <c:pt idx="2903">
                  <c:v>9</c:v>
                </c:pt>
                <c:pt idx="2904">
                  <c:v>5</c:v>
                </c:pt>
                <c:pt idx="2905">
                  <c:v>8</c:v>
                </c:pt>
                <c:pt idx="2906">
                  <c:v>9</c:v>
                </c:pt>
                <c:pt idx="2907">
                  <c:v>8</c:v>
                </c:pt>
                <c:pt idx="2908">
                  <c:v>7</c:v>
                </c:pt>
                <c:pt idx="2909">
                  <c:v>9</c:v>
                </c:pt>
                <c:pt idx="2910">
                  <c:v>7</c:v>
                </c:pt>
                <c:pt idx="2911">
                  <c:v>10</c:v>
                </c:pt>
                <c:pt idx="2912">
                  <c:v>5</c:v>
                </c:pt>
                <c:pt idx="2913">
                  <c:v>11</c:v>
                </c:pt>
                <c:pt idx="2914">
                  <c:v>8</c:v>
                </c:pt>
                <c:pt idx="2915">
                  <c:v>5</c:v>
                </c:pt>
                <c:pt idx="2916">
                  <c:v>15</c:v>
                </c:pt>
                <c:pt idx="2917">
                  <c:v>13</c:v>
                </c:pt>
                <c:pt idx="2918">
                  <c:v>11</c:v>
                </c:pt>
                <c:pt idx="2919">
                  <c:v>6</c:v>
                </c:pt>
                <c:pt idx="2920">
                  <c:v>7</c:v>
                </c:pt>
                <c:pt idx="2921">
                  <c:v>12</c:v>
                </c:pt>
                <c:pt idx="2922">
                  <c:v>9</c:v>
                </c:pt>
                <c:pt idx="2923">
                  <c:v>14</c:v>
                </c:pt>
                <c:pt idx="2924">
                  <c:v>8</c:v>
                </c:pt>
                <c:pt idx="2925">
                  <c:v>13</c:v>
                </c:pt>
                <c:pt idx="2926">
                  <c:v>7</c:v>
                </c:pt>
                <c:pt idx="2927">
                  <c:v>8</c:v>
                </c:pt>
                <c:pt idx="2928">
                  <c:v>9</c:v>
                </c:pt>
                <c:pt idx="2929">
                  <c:v>11</c:v>
                </c:pt>
                <c:pt idx="2930">
                  <c:v>10</c:v>
                </c:pt>
                <c:pt idx="2931">
                  <c:v>9</c:v>
                </c:pt>
                <c:pt idx="2932">
                  <c:v>12</c:v>
                </c:pt>
                <c:pt idx="2933">
                  <c:v>6</c:v>
                </c:pt>
                <c:pt idx="2934">
                  <c:v>13</c:v>
                </c:pt>
                <c:pt idx="2935">
                  <c:v>7</c:v>
                </c:pt>
                <c:pt idx="2936">
                  <c:v>12</c:v>
                </c:pt>
                <c:pt idx="2937">
                  <c:v>5</c:v>
                </c:pt>
                <c:pt idx="2938">
                  <c:v>13</c:v>
                </c:pt>
                <c:pt idx="2939">
                  <c:v>10</c:v>
                </c:pt>
                <c:pt idx="2940">
                  <c:v>6</c:v>
                </c:pt>
                <c:pt idx="2941">
                  <c:v>7</c:v>
                </c:pt>
                <c:pt idx="2942">
                  <c:v>14</c:v>
                </c:pt>
                <c:pt idx="2943">
                  <c:v>8</c:v>
                </c:pt>
                <c:pt idx="2944">
                  <c:v>2</c:v>
                </c:pt>
                <c:pt idx="2945">
                  <c:v>11</c:v>
                </c:pt>
                <c:pt idx="2946">
                  <c:v>8</c:v>
                </c:pt>
                <c:pt idx="2947">
                  <c:v>6</c:v>
                </c:pt>
                <c:pt idx="2948">
                  <c:v>15</c:v>
                </c:pt>
                <c:pt idx="2949">
                  <c:v>8</c:v>
                </c:pt>
                <c:pt idx="2950">
                  <c:v>12</c:v>
                </c:pt>
                <c:pt idx="2951">
                  <c:v>8</c:v>
                </c:pt>
                <c:pt idx="2952">
                  <c:v>12</c:v>
                </c:pt>
                <c:pt idx="2953">
                  <c:v>13</c:v>
                </c:pt>
                <c:pt idx="2954">
                  <c:v>13</c:v>
                </c:pt>
                <c:pt idx="2955">
                  <c:v>5</c:v>
                </c:pt>
                <c:pt idx="2956">
                  <c:v>10</c:v>
                </c:pt>
                <c:pt idx="2957">
                  <c:v>6</c:v>
                </c:pt>
                <c:pt idx="2958">
                  <c:v>12</c:v>
                </c:pt>
                <c:pt idx="2959">
                  <c:v>8</c:v>
                </c:pt>
                <c:pt idx="2960">
                  <c:v>12</c:v>
                </c:pt>
                <c:pt idx="2961">
                  <c:v>8</c:v>
                </c:pt>
                <c:pt idx="2962">
                  <c:v>7</c:v>
                </c:pt>
                <c:pt idx="2963">
                  <c:v>13</c:v>
                </c:pt>
                <c:pt idx="2964">
                  <c:v>5</c:v>
                </c:pt>
                <c:pt idx="2965">
                  <c:v>5</c:v>
                </c:pt>
                <c:pt idx="2966">
                  <c:v>17</c:v>
                </c:pt>
                <c:pt idx="2967">
                  <c:v>9</c:v>
                </c:pt>
                <c:pt idx="2968">
                  <c:v>9</c:v>
                </c:pt>
                <c:pt idx="2969">
                  <c:v>9</c:v>
                </c:pt>
                <c:pt idx="2970">
                  <c:v>9</c:v>
                </c:pt>
                <c:pt idx="2971">
                  <c:v>11</c:v>
                </c:pt>
                <c:pt idx="2972">
                  <c:v>7</c:v>
                </c:pt>
                <c:pt idx="2973">
                  <c:v>9</c:v>
                </c:pt>
                <c:pt idx="2974">
                  <c:v>7</c:v>
                </c:pt>
                <c:pt idx="2975">
                  <c:v>11</c:v>
                </c:pt>
                <c:pt idx="2976">
                  <c:v>10</c:v>
                </c:pt>
                <c:pt idx="2977">
                  <c:v>8</c:v>
                </c:pt>
                <c:pt idx="2978">
                  <c:v>8</c:v>
                </c:pt>
                <c:pt idx="2979">
                  <c:v>10</c:v>
                </c:pt>
                <c:pt idx="2980">
                  <c:v>4</c:v>
                </c:pt>
                <c:pt idx="2981">
                  <c:v>14</c:v>
                </c:pt>
                <c:pt idx="2982">
                  <c:v>7</c:v>
                </c:pt>
                <c:pt idx="2983">
                  <c:v>5</c:v>
                </c:pt>
                <c:pt idx="2984">
                  <c:v>7</c:v>
                </c:pt>
                <c:pt idx="2985">
                  <c:v>8</c:v>
                </c:pt>
                <c:pt idx="2986">
                  <c:v>6</c:v>
                </c:pt>
                <c:pt idx="2987">
                  <c:v>10</c:v>
                </c:pt>
                <c:pt idx="2988">
                  <c:v>12</c:v>
                </c:pt>
                <c:pt idx="2989">
                  <c:v>8</c:v>
                </c:pt>
                <c:pt idx="2990">
                  <c:v>14</c:v>
                </c:pt>
                <c:pt idx="2991">
                  <c:v>9</c:v>
                </c:pt>
                <c:pt idx="2992">
                  <c:v>10</c:v>
                </c:pt>
                <c:pt idx="2993">
                  <c:v>13</c:v>
                </c:pt>
                <c:pt idx="2994">
                  <c:v>11</c:v>
                </c:pt>
                <c:pt idx="2995">
                  <c:v>10</c:v>
                </c:pt>
                <c:pt idx="2996">
                  <c:v>11</c:v>
                </c:pt>
                <c:pt idx="2997">
                  <c:v>8</c:v>
                </c:pt>
                <c:pt idx="2998">
                  <c:v>8</c:v>
                </c:pt>
                <c:pt idx="2999">
                  <c:v>7</c:v>
                </c:pt>
                <c:pt idx="3000">
                  <c:v>13</c:v>
                </c:pt>
                <c:pt idx="3001">
                  <c:v>5</c:v>
                </c:pt>
                <c:pt idx="3002">
                  <c:v>10</c:v>
                </c:pt>
                <c:pt idx="3003">
                  <c:v>12</c:v>
                </c:pt>
                <c:pt idx="3004">
                  <c:v>5</c:v>
                </c:pt>
                <c:pt idx="3005">
                  <c:v>7</c:v>
                </c:pt>
                <c:pt idx="3006">
                  <c:v>10</c:v>
                </c:pt>
                <c:pt idx="3007">
                  <c:v>8</c:v>
                </c:pt>
                <c:pt idx="3008">
                  <c:v>7</c:v>
                </c:pt>
                <c:pt idx="3009">
                  <c:v>8</c:v>
                </c:pt>
                <c:pt idx="3010">
                  <c:v>5</c:v>
                </c:pt>
                <c:pt idx="3011">
                  <c:v>9</c:v>
                </c:pt>
                <c:pt idx="3012">
                  <c:v>9</c:v>
                </c:pt>
                <c:pt idx="3013">
                  <c:v>5</c:v>
                </c:pt>
                <c:pt idx="3014">
                  <c:v>8</c:v>
                </c:pt>
                <c:pt idx="3015">
                  <c:v>18</c:v>
                </c:pt>
                <c:pt idx="3016">
                  <c:v>11</c:v>
                </c:pt>
                <c:pt idx="3017">
                  <c:v>13</c:v>
                </c:pt>
                <c:pt idx="3018">
                  <c:v>7</c:v>
                </c:pt>
                <c:pt idx="3019">
                  <c:v>14</c:v>
                </c:pt>
                <c:pt idx="3020">
                  <c:v>10</c:v>
                </c:pt>
                <c:pt idx="3021">
                  <c:v>14</c:v>
                </c:pt>
                <c:pt idx="3022">
                  <c:v>7</c:v>
                </c:pt>
                <c:pt idx="3023">
                  <c:v>8</c:v>
                </c:pt>
                <c:pt idx="3024">
                  <c:v>8</c:v>
                </c:pt>
                <c:pt idx="3025">
                  <c:v>9</c:v>
                </c:pt>
                <c:pt idx="3026">
                  <c:v>8</c:v>
                </c:pt>
                <c:pt idx="3027">
                  <c:v>5</c:v>
                </c:pt>
                <c:pt idx="3028">
                  <c:v>10</c:v>
                </c:pt>
                <c:pt idx="3029">
                  <c:v>8</c:v>
                </c:pt>
                <c:pt idx="3030">
                  <c:v>11</c:v>
                </c:pt>
                <c:pt idx="3031">
                  <c:v>12</c:v>
                </c:pt>
                <c:pt idx="3032">
                  <c:v>7</c:v>
                </c:pt>
                <c:pt idx="3033">
                  <c:v>5</c:v>
                </c:pt>
                <c:pt idx="3034">
                  <c:v>10</c:v>
                </c:pt>
                <c:pt idx="3035">
                  <c:v>11</c:v>
                </c:pt>
                <c:pt idx="3036">
                  <c:v>10</c:v>
                </c:pt>
                <c:pt idx="3037">
                  <c:v>10</c:v>
                </c:pt>
                <c:pt idx="3038">
                  <c:v>9</c:v>
                </c:pt>
                <c:pt idx="3039">
                  <c:v>13</c:v>
                </c:pt>
                <c:pt idx="3040">
                  <c:v>7</c:v>
                </c:pt>
                <c:pt idx="3041">
                  <c:v>5</c:v>
                </c:pt>
                <c:pt idx="3042">
                  <c:v>11</c:v>
                </c:pt>
                <c:pt idx="3043">
                  <c:v>8</c:v>
                </c:pt>
                <c:pt idx="3044">
                  <c:v>7</c:v>
                </c:pt>
                <c:pt idx="3045">
                  <c:v>5</c:v>
                </c:pt>
                <c:pt idx="3046">
                  <c:v>3</c:v>
                </c:pt>
                <c:pt idx="3047">
                  <c:v>12</c:v>
                </c:pt>
                <c:pt idx="3048">
                  <c:v>9</c:v>
                </c:pt>
                <c:pt idx="3049">
                  <c:v>7</c:v>
                </c:pt>
                <c:pt idx="3050">
                  <c:v>4</c:v>
                </c:pt>
                <c:pt idx="3051">
                  <c:v>8</c:v>
                </c:pt>
                <c:pt idx="3052">
                  <c:v>11</c:v>
                </c:pt>
                <c:pt idx="3053">
                  <c:v>11</c:v>
                </c:pt>
                <c:pt idx="3054">
                  <c:v>7</c:v>
                </c:pt>
                <c:pt idx="3055">
                  <c:v>8</c:v>
                </c:pt>
                <c:pt idx="3056">
                  <c:v>9</c:v>
                </c:pt>
                <c:pt idx="3057">
                  <c:v>10</c:v>
                </c:pt>
                <c:pt idx="3058">
                  <c:v>6</c:v>
                </c:pt>
                <c:pt idx="3059">
                  <c:v>3</c:v>
                </c:pt>
                <c:pt idx="3060">
                  <c:v>8</c:v>
                </c:pt>
                <c:pt idx="3061">
                  <c:v>9</c:v>
                </c:pt>
                <c:pt idx="3062">
                  <c:v>9</c:v>
                </c:pt>
                <c:pt idx="3063">
                  <c:v>9</c:v>
                </c:pt>
                <c:pt idx="3064">
                  <c:v>11</c:v>
                </c:pt>
                <c:pt idx="3065">
                  <c:v>8</c:v>
                </c:pt>
                <c:pt idx="3066">
                  <c:v>9</c:v>
                </c:pt>
                <c:pt idx="3067">
                  <c:v>10</c:v>
                </c:pt>
                <c:pt idx="3068">
                  <c:v>4</c:v>
                </c:pt>
                <c:pt idx="3069">
                  <c:v>9</c:v>
                </c:pt>
                <c:pt idx="3070">
                  <c:v>11</c:v>
                </c:pt>
                <c:pt idx="3071">
                  <c:v>10</c:v>
                </c:pt>
                <c:pt idx="3072">
                  <c:v>7</c:v>
                </c:pt>
                <c:pt idx="3073">
                  <c:v>7</c:v>
                </c:pt>
                <c:pt idx="3074">
                  <c:v>9</c:v>
                </c:pt>
                <c:pt idx="3075">
                  <c:v>18</c:v>
                </c:pt>
                <c:pt idx="3076">
                  <c:v>8</c:v>
                </c:pt>
                <c:pt idx="3077">
                  <c:v>13</c:v>
                </c:pt>
                <c:pt idx="3078">
                  <c:v>6</c:v>
                </c:pt>
                <c:pt idx="3079">
                  <c:v>6</c:v>
                </c:pt>
                <c:pt idx="3080">
                  <c:v>9</c:v>
                </c:pt>
                <c:pt idx="3081">
                  <c:v>4</c:v>
                </c:pt>
                <c:pt idx="3082">
                  <c:v>5</c:v>
                </c:pt>
                <c:pt idx="3083">
                  <c:v>9</c:v>
                </c:pt>
                <c:pt idx="3084">
                  <c:v>10</c:v>
                </c:pt>
                <c:pt idx="3085">
                  <c:v>6</c:v>
                </c:pt>
                <c:pt idx="3086">
                  <c:v>9</c:v>
                </c:pt>
                <c:pt idx="3087">
                  <c:v>8</c:v>
                </c:pt>
                <c:pt idx="3088">
                  <c:v>5</c:v>
                </c:pt>
                <c:pt idx="3089">
                  <c:v>6</c:v>
                </c:pt>
                <c:pt idx="3090">
                  <c:v>13</c:v>
                </c:pt>
                <c:pt idx="3091">
                  <c:v>7</c:v>
                </c:pt>
                <c:pt idx="3092">
                  <c:v>2</c:v>
                </c:pt>
                <c:pt idx="3093">
                  <c:v>10</c:v>
                </c:pt>
                <c:pt idx="3094">
                  <c:v>6</c:v>
                </c:pt>
                <c:pt idx="3095">
                  <c:v>9</c:v>
                </c:pt>
                <c:pt idx="3096">
                  <c:v>10</c:v>
                </c:pt>
                <c:pt idx="3097">
                  <c:v>6</c:v>
                </c:pt>
                <c:pt idx="3098">
                  <c:v>7</c:v>
                </c:pt>
                <c:pt idx="3099">
                  <c:v>7</c:v>
                </c:pt>
                <c:pt idx="3100">
                  <c:v>6</c:v>
                </c:pt>
                <c:pt idx="3101">
                  <c:v>9</c:v>
                </c:pt>
                <c:pt idx="3102">
                  <c:v>5</c:v>
                </c:pt>
                <c:pt idx="3103">
                  <c:v>8</c:v>
                </c:pt>
                <c:pt idx="3104">
                  <c:v>2</c:v>
                </c:pt>
                <c:pt idx="3105">
                  <c:v>14</c:v>
                </c:pt>
                <c:pt idx="3106">
                  <c:v>4</c:v>
                </c:pt>
                <c:pt idx="3107">
                  <c:v>9</c:v>
                </c:pt>
                <c:pt idx="3108">
                  <c:v>11</c:v>
                </c:pt>
                <c:pt idx="3109">
                  <c:v>9</c:v>
                </c:pt>
                <c:pt idx="3110">
                  <c:v>2</c:v>
                </c:pt>
                <c:pt idx="3111">
                  <c:v>19</c:v>
                </c:pt>
                <c:pt idx="3112">
                  <c:v>6</c:v>
                </c:pt>
                <c:pt idx="3113">
                  <c:v>7</c:v>
                </c:pt>
                <c:pt idx="3114">
                  <c:v>12</c:v>
                </c:pt>
                <c:pt idx="3115">
                  <c:v>14</c:v>
                </c:pt>
                <c:pt idx="3116">
                  <c:v>9</c:v>
                </c:pt>
                <c:pt idx="3117">
                  <c:v>6</c:v>
                </c:pt>
                <c:pt idx="3118">
                  <c:v>10</c:v>
                </c:pt>
                <c:pt idx="3119">
                  <c:v>10</c:v>
                </c:pt>
                <c:pt idx="3120">
                  <c:v>8</c:v>
                </c:pt>
                <c:pt idx="3121">
                  <c:v>6</c:v>
                </c:pt>
                <c:pt idx="3122">
                  <c:v>9</c:v>
                </c:pt>
                <c:pt idx="3123">
                  <c:v>7</c:v>
                </c:pt>
                <c:pt idx="3124">
                  <c:v>10</c:v>
                </c:pt>
                <c:pt idx="3125">
                  <c:v>7</c:v>
                </c:pt>
                <c:pt idx="3126">
                  <c:v>9</c:v>
                </c:pt>
                <c:pt idx="3127">
                  <c:v>7</c:v>
                </c:pt>
                <c:pt idx="3128">
                  <c:v>8</c:v>
                </c:pt>
                <c:pt idx="3129">
                  <c:v>6</c:v>
                </c:pt>
                <c:pt idx="3130">
                  <c:v>6</c:v>
                </c:pt>
                <c:pt idx="3131">
                  <c:v>7</c:v>
                </c:pt>
                <c:pt idx="3132">
                  <c:v>8</c:v>
                </c:pt>
                <c:pt idx="3133">
                  <c:v>7</c:v>
                </c:pt>
                <c:pt idx="3134">
                  <c:v>11</c:v>
                </c:pt>
                <c:pt idx="3135">
                  <c:v>9</c:v>
                </c:pt>
                <c:pt idx="3136">
                  <c:v>5</c:v>
                </c:pt>
                <c:pt idx="3137">
                  <c:v>9</c:v>
                </c:pt>
                <c:pt idx="3138">
                  <c:v>6</c:v>
                </c:pt>
                <c:pt idx="3139">
                  <c:v>9</c:v>
                </c:pt>
                <c:pt idx="3140">
                  <c:v>5</c:v>
                </c:pt>
                <c:pt idx="3141">
                  <c:v>2</c:v>
                </c:pt>
                <c:pt idx="3142">
                  <c:v>11</c:v>
                </c:pt>
                <c:pt idx="3143">
                  <c:v>5</c:v>
                </c:pt>
                <c:pt idx="3144">
                  <c:v>7</c:v>
                </c:pt>
                <c:pt idx="3145">
                  <c:v>7</c:v>
                </c:pt>
                <c:pt idx="3146">
                  <c:v>8</c:v>
                </c:pt>
                <c:pt idx="3147">
                  <c:v>6</c:v>
                </c:pt>
                <c:pt idx="3148">
                  <c:v>8</c:v>
                </c:pt>
                <c:pt idx="3149">
                  <c:v>6</c:v>
                </c:pt>
                <c:pt idx="3150">
                  <c:v>3</c:v>
                </c:pt>
                <c:pt idx="3151">
                  <c:v>6</c:v>
                </c:pt>
                <c:pt idx="3152">
                  <c:v>8</c:v>
                </c:pt>
                <c:pt idx="3153">
                  <c:v>9</c:v>
                </c:pt>
                <c:pt idx="3154">
                  <c:v>8</c:v>
                </c:pt>
                <c:pt idx="3155">
                  <c:v>11</c:v>
                </c:pt>
                <c:pt idx="3156">
                  <c:v>12</c:v>
                </c:pt>
                <c:pt idx="3157">
                  <c:v>8</c:v>
                </c:pt>
                <c:pt idx="3158">
                  <c:v>5</c:v>
                </c:pt>
                <c:pt idx="3159">
                  <c:v>5</c:v>
                </c:pt>
                <c:pt idx="3160">
                  <c:v>3</c:v>
                </c:pt>
                <c:pt idx="3161">
                  <c:v>9</c:v>
                </c:pt>
                <c:pt idx="3162">
                  <c:v>9</c:v>
                </c:pt>
                <c:pt idx="3163">
                  <c:v>7</c:v>
                </c:pt>
                <c:pt idx="3164">
                  <c:v>7</c:v>
                </c:pt>
                <c:pt idx="3165">
                  <c:v>5</c:v>
                </c:pt>
                <c:pt idx="3166">
                  <c:v>11</c:v>
                </c:pt>
                <c:pt idx="3167">
                  <c:v>9</c:v>
                </c:pt>
                <c:pt idx="3168">
                  <c:v>3</c:v>
                </c:pt>
                <c:pt idx="3169">
                  <c:v>7</c:v>
                </c:pt>
                <c:pt idx="3170">
                  <c:v>5</c:v>
                </c:pt>
                <c:pt idx="3171">
                  <c:v>9</c:v>
                </c:pt>
                <c:pt idx="3172">
                  <c:v>4</c:v>
                </c:pt>
                <c:pt idx="3173">
                  <c:v>12</c:v>
                </c:pt>
                <c:pt idx="3174">
                  <c:v>8</c:v>
                </c:pt>
                <c:pt idx="3175">
                  <c:v>12</c:v>
                </c:pt>
                <c:pt idx="3176">
                  <c:v>7</c:v>
                </c:pt>
                <c:pt idx="3177">
                  <c:v>7</c:v>
                </c:pt>
                <c:pt idx="3178">
                  <c:v>8</c:v>
                </c:pt>
                <c:pt idx="3179">
                  <c:v>10</c:v>
                </c:pt>
                <c:pt idx="3180">
                  <c:v>15</c:v>
                </c:pt>
                <c:pt idx="3181">
                  <c:v>6</c:v>
                </c:pt>
                <c:pt idx="3182">
                  <c:v>5</c:v>
                </c:pt>
                <c:pt idx="3183">
                  <c:v>9</c:v>
                </c:pt>
                <c:pt idx="3184">
                  <c:v>5</c:v>
                </c:pt>
                <c:pt idx="3185">
                  <c:v>10</c:v>
                </c:pt>
                <c:pt idx="3186">
                  <c:v>6</c:v>
                </c:pt>
                <c:pt idx="3187">
                  <c:v>9</c:v>
                </c:pt>
                <c:pt idx="3188">
                  <c:v>8</c:v>
                </c:pt>
                <c:pt idx="3189">
                  <c:v>9</c:v>
                </c:pt>
                <c:pt idx="3190">
                  <c:v>4</c:v>
                </c:pt>
                <c:pt idx="3191">
                  <c:v>11</c:v>
                </c:pt>
                <c:pt idx="3192">
                  <c:v>10</c:v>
                </c:pt>
                <c:pt idx="3193">
                  <c:v>7</c:v>
                </c:pt>
                <c:pt idx="3194">
                  <c:v>5</c:v>
                </c:pt>
                <c:pt idx="3195">
                  <c:v>3</c:v>
                </c:pt>
                <c:pt idx="3196">
                  <c:v>10</c:v>
                </c:pt>
                <c:pt idx="3197">
                  <c:v>6</c:v>
                </c:pt>
                <c:pt idx="3198">
                  <c:v>6</c:v>
                </c:pt>
                <c:pt idx="3199">
                  <c:v>10</c:v>
                </c:pt>
                <c:pt idx="3200">
                  <c:v>11</c:v>
                </c:pt>
                <c:pt idx="3201">
                  <c:v>12</c:v>
                </c:pt>
                <c:pt idx="3202">
                  <c:v>9</c:v>
                </c:pt>
                <c:pt idx="3203">
                  <c:v>7</c:v>
                </c:pt>
                <c:pt idx="3204">
                  <c:v>6</c:v>
                </c:pt>
                <c:pt idx="3205">
                  <c:v>6</c:v>
                </c:pt>
                <c:pt idx="3206">
                  <c:v>5</c:v>
                </c:pt>
                <c:pt idx="3207">
                  <c:v>6</c:v>
                </c:pt>
                <c:pt idx="3208">
                  <c:v>9</c:v>
                </c:pt>
                <c:pt idx="3209">
                  <c:v>9</c:v>
                </c:pt>
                <c:pt idx="3210">
                  <c:v>7</c:v>
                </c:pt>
                <c:pt idx="3211">
                  <c:v>5</c:v>
                </c:pt>
                <c:pt idx="3212">
                  <c:v>9</c:v>
                </c:pt>
                <c:pt idx="3213">
                  <c:v>4</c:v>
                </c:pt>
                <c:pt idx="3214">
                  <c:v>3</c:v>
                </c:pt>
                <c:pt idx="3215">
                  <c:v>9</c:v>
                </c:pt>
                <c:pt idx="3216">
                  <c:v>7</c:v>
                </c:pt>
                <c:pt idx="3217">
                  <c:v>12</c:v>
                </c:pt>
                <c:pt idx="3218">
                  <c:v>10</c:v>
                </c:pt>
                <c:pt idx="3219">
                  <c:v>7</c:v>
                </c:pt>
                <c:pt idx="3220">
                  <c:v>3</c:v>
                </c:pt>
                <c:pt idx="3221">
                  <c:v>6</c:v>
                </c:pt>
                <c:pt idx="3222">
                  <c:v>6</c:v>
                </c:pt>
                <c:pt idx="3223">
                  <c:v>9</c:v>
                </c:pt>
                <c:pt idx="3224">
                  <c:v>12</c:v>
                </c:pt>
                <c:pt idx="3225">
                  <c:v>9</c:v>
                </c:pt>
                <c:pt idx="3226">
                  <c:v>8</c:v>
                </c:pt>
                <c:pt idx="3227">
                  <c:v>8</c:v>
                </c:pt>
                <c:pt idx="3228">
                  <c:v>9</c:v>
                </c:pt>
                <c:pt idx="3229">
                  <c:v>3</c:v>
                </c:pt>
                <c:pt idx="3230">
                  <c:v>5</c:v>
                </c:pt>
                <c:pt idx="3231">
                  <c:v>11</c:v>
                </c:pt>
                <c:pt idx="3232">
                  <c:v>5</c:v>
                </c:pt>
                <c:pt idx="3233">
                  <c:v>5</c:v>
                </c:pt>
                <c:pt idx="3234">
                  <c:v>10</c:v>
                </c:pt>
                <c:pt idx="3235">
                  <c:v>7</c:v>
                </c:pt>
                <c:pt idx="3236">
                  <c:v>11</c:v>
                </c:pt>
                <c:pt idx="3237">
                  <c:v>7</c:v>
                </c:pt>
                <c:pt idx="3238">
                  <c:v>7</c:v>
                </c:pt>
                <c:pt idx="3239">
                  <c:v>6</c:v>
                </c:pt>
                <c:pt idx="3240">
                  <c:v>2</c:v>
                </c:pt>
                <c:pt idx="3241">
                  <c:v>19</c:v>
                </c:pt>
                <c:pt idx="3242">
                  <c:v>8</c:v>
                </c:pt>
                <c:pt idx="3243">
                  <c:v>4</c:v>
                </c:pt>
                <c:pt idx="3244">
                  <c:v>8</c:v>
                </c:pt>
                <c:pt idx="3245">
                  <c:v>5</c:v>
                </c:pt>
                <c:pt idx="3246">
                  <c:v>10</c:v>
                </c:pt>
                <c:pt idx="3247">
                  <c:v>9</c:v>
                </c:pt>
                <c:pt idx="3248">
                  <c:v>6</c:v>
                </c:pt>
                <c:pt idx="3249">
                  <c:v>6</c:v>
                </c:pt>
                <c:pt idx="3250">
                  <c:v>6</c:v>
                </c:pt>
                <c:pt idx="3251">
                  <c:v>6</c:v>
                </c:pt>
                <c:pt idx="3252">
                  <c:v>11</c:v>
                </c:pt>
                <c:pt idx="3253">
                  <c:v>5</c:v>
                </c:pt>
                <c:pt idx="3254">
                  <c:v>6</c:v>
                </c:pt>
                <c:pt idx="3255">
                  <c:v>8</c:v>
                </c:pt>
                <c:pt idx="3256">
                  <c:v>12</c:v>
                </c:pt>
                <c:pt idx="3257">
                  <c:v>6</c:v>
                </c:pt>
                <c:pt idx="3258">
                  <c:v>10</c:v>
                </c:pt>
                <c:pt idx="3259">
                  <c:v>8</c:v>
                </c:pt>
                <c:pt idx="3260">
                  <c:v>9</c:v>
                </c:pt>
                <c:pt idx="3261">
                  <c:v>5</c:v>
                </c:pt>
                <c:pt idx="3262">
                  <c:v>6</c:v>
                </c:pt>
                <c:pt idx="3263">
                  <c:v>5</c:v>
                </c:pt>
                <c:pt idx="3264">
                  <c:v>10</c:v>
                </c:pt>
                <c:pt idx="3265">
                  <c:v>5</c:v>
                </c:pt>
                <c:pt idx="3266">
                  <c:v>9</c:v>
                </c:pt>
                <c:pt idx="3267">
                  <c:v>8</c:v>
                </c:pt>
                <c:pt idx="3268">
                  <c:v>8</c:v>
                </c:pt>
                <c:pt idx="3269">
                  <c:v>8</c:v>
                </c:pt>
                <c:pt idx="3270">
                  <c:v>10</c:v>
                </c:pt>
                <c:pt idx="3271">
                  <c:v>5</c:v>
                </c:pt>
                <c:pt idx="3272">
                  <c:v>7</c:v>
                </c:pt>
                <c:pt idx="3273">
                  <c:v>6</c:v>
                </c:pt>
                <c:pt idx="3274">
                  <c:v>8</c:v>
                </c:pt>
                <c:pt idx="3275">
                  <c:v>4</c:v>
                </c:pt>
                <c:pt idx="3276">
                  <c:v>6</c:v>
                </c:pt>
                <c:pt idx="3277">
                  <c:v>6</c:v>
                </c:pt>
                <c:pt idx="3278">
                  <c:v>6</c:v>
                </c:pt>
                <c:pt idx="3279">
                  <c:v>12</c:v>
                </c:pt>
                <c:pt idx="3280">
                  <c:v>10</c:v>
                </c:pt>
                <c:pt idx="3281">
                  <c:v>2</c:v>
                </c:pt>
                <c:pt idx="3282">
                  <c:v>10</c:v>
                </c:pt>
                <c:pt idx="3283">
                  <c:v>5</c:v>
                </c:pt>
                <c:pt idx="3284">
                  <c:v>9</c:v>
                </c:pt>
                <c:pt idx="3285">
                  <c:v>11</c:v>
                </c:pt>
                <c:pt idx="3286">
                  <c:v>2</c:v>
                </c:pt>
                <c:pt idx="3287">
                  <c:v>8</c:v>
                </c:pt>
                <c:pt idx="3288">
                  <c:v>9</c:v>
                </c:pt>
                <c:pt idx="3289">
                  <c:v>6</c:v>
                </c:pt>
                <c:pt idx="3290">
                  <c:v>9</c:v>
                </c:pt>
                <c:pt idx="3291">
                  <c:v>8</c:v>
                </c:pt>
                <c:pt idx="3292">
                  <c:v>5</c:v>
                </c:pt>
                <c:pt idx="3293">
                  <c:v>8</c:v>
                </c:pt>
                <c:pt idx="3294">
                  <c:v>11</c:v>
                </c:pt>
                <c:pt idx="3295">
                  <c:v>5</c:v>
                </c:pt>
                <c:pt idx="3296">
                  <c:v>12</c:v>
                </c:pt>
                <c:pt idx="3297">
                  <c:v>7</c:v>
                </c:pt>
                <c:pt idx="3298">
                  <c:v>5</c:v>
                </c:pt>
                <c:pt idx="3299">
                  <c:v>8</c:v>
                </c:pt>
                <c:pt idx="3300">
                  <c:v>7</c:v>
                </c:pt>
                <c:pt idx="3301">
                  <c:v>8</c:v>
                </c:pt>
                <c:pt idx="3302">
                  <c:v>8</c:v>
                </c:pt>
                <c:pt idx="3303">
                  <c:v>6</c:v>
                </c:pt>
                <c:pt idx="3304">
                  <c:v>6</c:v>
                </c:pt>
                <c:pt idx="3305">
                  <c:v>4</c:v>
                </c:pt>
                <c:pt idx="3306">
                  <c:v>8</c:v>
                </c:pt>
                <c:pt idx="3307">
                  <c:v>10</c:v>
                </c:pt>
                <c:pt idx="3308">
                  <c:v>8</c:v>
                </c:pt>
                <c:pt idx="3309">
                  <c:v>8</c:v>
                </c:pt>
                <c:pt idx="3310">
                  <c:v>6</c:v>
                </c:pt>
                <c:pt idx="3311">
                  <c:v>8</c:v>
                </c:pt>
                <c:pt idx="3312">
                  <c:v>3</c:v>
                </c:pt>
                <c:pt idx="3313">
                  <c:v>1</c:v>
                </c:pt>
                <c:pt idx="3314">
                  <c:v>7</c:v>
                </c:pt>
                <c:pt idx="3315">
                  <c:v>7</c:v>
                </c:pt>
                <c:pt idx="3316">
                  <c:v>11</c:v>
                </c:pt>
                <c:pt idx="3317">
                  <c:v>5</c:v>
                </c:pt>
                <c:pt idx="3318">
                  <c:v>11</c:v>
                </c:pt>
                <c:pt idx="3319">
                  <c:v>5</c:v>
                </c:pt>
                <c:pt idx="3320">
                  <c:v>8</c:v>
                </c:pt>
                <c:pt idx="3321">
                  <c:v>14</c:v>
                </c:pt>
                <c:pt idx="3322">
                  <c:v>9</c:v>
                </c:pt>
                <c:pt idx="3323">
                  <c:v>7</c:v>
                </c:pt>
                <c:pt idx="3324">
                  <c:v>14</c:v>
                </c:pt>
                <c:pt idx="3325">
                  <c:v>8</c:v>
                </c:pt>
                <c:pt idx="3326">
                  <c:v>10</c:v>
                </c:pt>
                <c:pt idx="3327">
                  <c:v>8</c:v>
                </c:pt>
                <c:pt idx="3328">
                  <c:v>7</c:v>
                </c:pt>
                <c:pt idx="3329">
                  <c:v>7</c:v>
                </c:pt>
                <c:pt idx="3330">
                  <c:v>8</c:v>
                </c:pt>
                <c:pt idx="3331">
                  <c:v>4</c:v>
                </c:pt>
                <c:pt idx="3332">
                  <c:v>7</c:v>
                </c:pt>
                <c:pt idx="3333">
                  <c:v>12</c:v>
                </c:pt>
                <c:pt idx="3334">
                  <c:v>5</c:v>
                </c:pt>
                <c:pt idx="3335">
                  <c:v>8</c:v>
                </c:pt>
                <c:pt idx="3336">
                  <c:v>3</c:v>
                </c:pt>
                <c:pt idx="3337">
                  <c:v>11</c:v>
                </c:pt>
                <c:pt idx="3338">
                  <c:v>7</c:v>
                </c:pt>
                <c:pt idx="3339">
                  <c:v>9</c:v>
                </c:pt>
                <c:pt idx="3340">
                  <c:v>13</c:v>
                </c:pt>
                <c:pt idx="3341">
                  <c:v>10</c:v>
                </c:pt>
                <c:pt idx="3342">
                  <c:v>10</c:v>
                </c:pt>
                <c:pt idx="3343">
                  <c:v>7</c:v>
                </c:pt>
                <c:pt idx="3344">
                  <c:v>9</c:v>
                </c:pt>
                <c:pt idx="3345">
                  <c:v>8</c:v>
                </c:pt>
                <c:pt idx="3346">
                  <c:v>9</c:v>
                </c:pt>
                <c:pt idx="3347">
                  <c:v>7</c:v>
                </c:pt>
                <c:pt idx="3348">
                  <c:v>6</c:v>
                </c:pt>
                <c:pt idx="3349">
                  <c:v>8</c:v>
                </c:pt>
                <c:pt idx="3350">
                  <c:v>11</c:v>
                </c:pt>
                <c:pt idx="3351">
                  <c:v>11</c:v>
                </c:pt>
                <c:pt idx="3352">
                  <c:v>5</c:v>
                </c:pt>
                <c:pt idx="3353">
                  <c:v>5</c:v>
                </c:pt>
                <c:pt idx="3354">
                  <c:v>12</c:v>
                </c:pt>
                <c:pt idx="3355">
                  <c:v>11</c:v>
                </c:pt>
                <c:pt idx="3356">
                  <c:v>5</c:v>
                </c:pt>
                <c:pt idx="3357">
                  <c:v>9</c:v>
                </c:pt>
                <c:pt idx="3358">
                  <c:v>4</c:v>
                </c:pt>
                <c:pt idx="3359">
                  <c:v>6</c:v>
                </c:pt>
                <c:pt idx="3360">
                  <c:v>8</c:v>
                </c:pt>
                <c:pt idx="3361">
                  <c:v>7</c:v>
                </c:pt>
                <c:pt idx="3362">
                  <c:v>9</c:v>
                </c:pt>
                <c:pt idx="3363">
                  <c:v>6</c:v>
                </c:pt>
                <c:pt idx="3364">
                  <c:v>8</c:v>
                </c:pt>
                <c:pt idx="3365">
                  <c:v>6</c:v>
                </c:pt>
                <c:pt idx="3366">
                  <c:v>14</c:v>
                </c:pt>
                <c:pt idx="3367">
                  <c:v>5</c:v>
                </c:pt>
                <c:pt idx="3368">
                  <c:v>5</c:v>
                </c:pt>
                <c:pt idx="3369">
                  <c:v>5</c:v>
                </c:pt>
                <c:pt idx="3370">
                  <c:v>6</c:v>
                </c:pt>
                <c:pt idx="3371">
                  <c:v>10</c:v>
                </c:pt>
                <c:pt idx="3372">
                  <c:v>9</c:v>
                </c:pt>
                <c:pt idx="3373">
                  <c:v>8</c:v>
                </c:pt>
                <c:pt idx="3374">
                  <c:v>7</c:v>
                </c:pt>
                <c:pt idx="3375">
                  <c:v>4</c:v>
                </c:pt>
                <c:pt idx="3376">
                  <c:v>8</c:v>
                </c:pt>
                <c:pt idx="3377">
                  <c:v>6</c:v>
                </c:pt>
                <c:pt idx="3378">
                  <c:v>10</c:v>
                </c:pt>
                <c:pt idx="3379">
                  <c:v>6</c:v>
                </c:pt>
                <c:pt idx="3380">
                  <c:v>10</c:v>
                </c:pt>
                <c:pt idx="3381">
                  <c:v>7</c:v>
                </c:pt>
                <c:pt idx="3382">
                  <c:v>11</c:v>
                </c:pt>
                <c:pt idx="3383">
                  <c:v>7</c:v>
                </c:pt>
                <c:pt idx="3384">
                  <c:v>6</c:v>
                </c:pt>
                <c:pt idx="3385">
                  <c:v>7</c:v>
                </c:pt>
                <c:pt idx="3386">
                  <c:v>14</c:v>
                </c:pt>
                <c:pt idx="3387">
                  <c:v>3</c:v>
                </c:pt>
                <c:pt idx="3388">
                  <c:v>6</c:v>
                </c:pt>
                <c:pt idx="3389">
                  <c:v>10</c:v>
                </c:pt>
                <c:pt idx="3390">
                  <c:v>12</c:v>
                </c:pt>
                <c:pt idx="3391">
                  <c:v>14</c:v>
                </c:pt>
                <c:pt idx="3392">
                  <c:v>12</c:v>
                </c:pt>
                <c:pt idx="3393">
                  <c:v>9</c:v>
                </c:pt>
                <c:pt idx="3394">
                  <c:v>8</c:v>
                </c:pt>
                <c:pt idx="3395">
                  <c:v>7</c:v>
                </c:pt>
                <c:pt idx="3396">
                  <c:v>9</c:v>
                </c:pt>
                <c:pt idx="3397">
                  <c:v>7</c:v>
                </c:pt>
                <c:pt idx="3398">
                  <c:v>11</c:v>
                </c:pt>
                <c:pt idx="3399">
                  <c:v>3</c:v>
                </c:pt>
                <c:pt idx="3400">
                  <c:v>7</c:v>
                </c:pt>
                <c:pt idx="3401">
                  <c:v>6</c:v>
                </c:pt>
                <c:pt idx="3402">
                  <c:v>7</c:v>
                </c:pt>
                <c:pt idx="3403">
                  <c:v>6</c:v>
                </c:pt>
                <c:pt idx="3404">
                  <c:v>4</c:v>
                </c:pt>
                <c:pt idx="3405">
                  <c:v>7</c:v>
                </c:pt>
                <c:pt idx="3406">
                  <c:v>3</c:v>
                </c:pt>
                <c:pt idx="3407">
                  <c:v>10</c:v>
                </c:pt>
                <c:pt idx="3408">
                  <c:v>13</c:v>
                </c:pt>
                <c:pt idx="3409">
                  <c:v>7</c:v>
                </c:pt>
                <c:pt idx="3410">
                  <c:v>6</c:v>
                </c:pt>
                <c:pt idx="3411">
                  <c:v>7</c:v>
                </c:pt>
                <c:pt idx="3412">
                  <c:v>7</c:v>
                </c:pt>
                <c:pt idx="3413">
                  <c:v>5</c:v>
                </c:pt>
                <c:pt idx="3414">
                  <c:v>5</c:v>
                </c:pt>
                <c:pt idx="3415">
                  <c:v>13</c:v>
                </c:pt>
                <c:pt idx="3416">
                  <c:v>5</c:v>
                </c:pt>
                <c:pt idx="3417">
                  <c:v>8</c:v>
                </c:pt>
                <c:pt idx="3418">
                  <c:v>4</c:v>
                </c:pt>
                <c:pt idx="3419">
                  <c:v>8</c:v>
                </c:pt>
                <c:pt idx="3420">
                  <c:v>9</c:v>
                </c:pt>
                <c:pt idx="3421">
                  <c:v>3</c:v>
                </c:pt>
                <c:pt idx="3422">
                  <c:v>7</c:v>
                </c:pt>
                <c:pt idx="3423">
                  <c:v>1</c:v>
                </c:pt>
                <c:pt idx="3424">
                  <c:v>7</c:v>
                </c:pt>
                <c:pt idx="3425">
                  <c:v>9</c:v>
                </c:pt>
                <c:pt idx="3426">
                  <c:v>6</c:v>
                </c:pt>
                <c:pt idx="3427">
                  <c:v>2</c:v>
                </c:pt>
                <c:pt idx="3428">
                  <c:v>3</c:v>
                </c:pt>
                <c:pt idx="3429">
                  <c:v>4</c:v>
                </c:pt>
                <c:pt idx="3430">
                  <c:v>4</c:v>
                </c:pt>
                <c:pt idx="3431">
                  <c:v>6</c:v>
                </c:pt>
                <c:pt idx="3432">
                  <c:v>8</c:v>
                </c:pt>
                <c:pt idx="3433">
                  <c:v>6</c:v>
                </c:pt>
                <c:pt idx="3434">
                  <c:v>3</c:v>
                </c:pt>
                <c:pt idx="3435">
                  <c:v>10</c:v>
                </c:pt>
                <c:pt idx="3436">
                  <c:v>10</c:v>
                </c:pt>
                <c:pt idx="3437">
                  <c:v>8</c:v>
                </c:pt>
                <c:pt idx="3438">
                  <c:v>2</c:v>
                </c:pt>
                <c:pt idx="3439">
                  <c:v>5</c:v>
                </c:pt>
                <c:pt idx="3440">
                  <c:v>11</c:v>
                </c:pt>
                <c:pt idx="3441">
                  <c:v>7</c:v>
                </c:pt>
                <c:pt idx="3442">
                  <c:v>9</c:v>
                </c:pt>
                <c:pt idx="3443">
                  <c:v>11</c:v>
                </c:pt>
                <c:pt idx="3444">
                  <c:v>9</c:v>
                </c:pt>
                <c:pt idx="3445">
                  <c:v>6</c:v>
                </c:pt>
                <c:pt idx="3446">
                  <c:v>7</c:v>
                </c:pt>
                <c:pt idx="3447">
                  <c:v>8</c:v>
                </c:pt>
                <c:pt idx="3448">
                  <c:v>4</c:v>
                </c:pt>
                <c:pt idx="3449">
                  <c:v>5</c:v>
                </c:pt>
                <c:pt idx="3450">
                  <c:v>6</c:v>
                </c:pt>
                <c:pt idx="3451">
                  <c:v>8</c:v>
                </c:pt>
                <c:pt idx="3452">
                  <c:v>4</c:v>
                </c:pt>
                <c:pt idx="3453">
                  <c:v>3</c:v>
                </c:pt>
                <c:pt idx="3454">
                  <c:v>5</c:v>
                </c:pt>
                <c:pt idx="3455">
                  <c:v>9</c:v>
                </c:pt>
                <c:pt idx="3456">
                  <c:v>5</c:v>
                </c:pt>
                <c:pt idx="3457">
                  <c:v>6</c:v>
                </c:pt>
                <c:pt idx="3458">
                  <c:v>9</c:v>
                </c:pt>
                <c:pt idx="3459">
                  <c:v>8</c:v>
                </c:pt>
                <c:pt idx="3460">
                  <c:v>10</c:v>
                </c:pt>
                <c:pt idx="3461">
                  <c:v>9</c:v>
                </c:pt>
                <c:pt idx="3462">
                  <c:v>6</c:v>
                </c:pt>
                <c:pt idx="3463">
                  <c:v>10</c:v>
                </c:pt>
                <c:pt idx="3464">
                  <c:v>13</c:v>
                </c:pt>
                <c:pt idx="3465">
                  <c:v>4</c:v>
                </c:pt>
                <c:pt idx="3466">
                  <c:v>4</c:v>
                </c:pt>
                <c:pt idx="3467">
                  <c:v>9</c:v>
                </c:pt>
                <c:pt idx="3468">
                  <c:v>3</c:v>
                </c:pt>
                <c:pt idx="3469">
                  <c:v>6</c:v>
                </c:pt>
                <c:pt idx="3470">
                  <c:v>4</c:v>
                </c:pt>
                <c:pt idx="3471">
                  <c:v>3</c:v>
                </c:pt>
                <c:pt idx="3472">
                  <c:v>6</c:v>
                </c:pt>
                <c:pt idx="3473">
                  <c:v>4</c:v>
                </c:pt>
                <c:pt idx="3474">
                  <c:v>9</c:v>
                </c:pt>
                <c:pt idx="3475">
                  <c:v>9</c:v>
                </c:pt>
                <c:pt idx="3476">
                  <c:v>10</c:v>
                </c:pt>
                <c:pt idx="3477">
                  <c:v>9</c:v>
                </c:pt>
                <c:pt idx="3478">
                  <c:v>4</c:v>
                </c:pt>
                <c:pt idx="3479">
                  <c:v>6</c:v>
                </c:pt>
                <c:pt idx="3480">
                  <c:v>6</c:v>
                </c:pt>
                <c:pt idx="3481">
                  <c:v>3</c:v>
                </c:pt>
                <c:pt idx="3482">
                  <c:v>11</c:v>
                </c:pt>
                <c:pt idx="3483">
                  <c:v>5</c:v>
                </c:pt>
                <c:pt idx="3484">
                  <c:v>6</c:v>
                </c:pt>
                <c:pt idx="3485">
                  <c:v>6</c:v>
                </c:pt>
                <c:pt idx="3486">
                  <c:v>3</c:v>
                </c:pt>
                <c:pt idx="3487">
                  <c:v>13</c:v>
                </c:pt>
                <c:pt idx="3488">
                  <c:v>5</c:v>
                </c:pt>
                <c:pt idx="3489">
                  <c:v>7</c:v>
                </c:pt>
                <c:pt idx="3490">
                  <c:v>7</c:v>
                </c:pt>
                <c:pt idx="3491">
                  <c:v>9</c:v>
                </c:pt>
                <c:pt idx="3492">
                  <c:v>5</c:v>
                </c:pt>
                <c:pt idx="3493">
                  <c:v>4</c:v>
                </c:pt>
                <c:pt idx="3494">
                  <c:v>9</c:v>
                </c:pt>
                <c:pt idx="3495">
                  <c:v>6</c:v>
                </c:pt>
                <c:pt idx="3496">
                  <c:v>2</c:v>
                </c:pt>
                <c:pt idx="3497">
                  <c:v>11</c:v>
                </c:pt>
                <c:pt idx="3498">
                  <c:v>7</c:v>
                </c:pt>
                <c:pt idx="3499">
                  <c:v>10</c:v>
                </c:pt>
                <c:pt idx="3500">
                  <c:v>4</c:v>
                </c:pt>
                <c:pt idx="3501">
                  <c:v>2</c:v>
                </c:pt>
                <c:pt idx="3502">
                  <c:v>5</c:v>
                </c:pt>
                <c:pt idx="3503">
                  <c:v>6</c:v>
                </c:pt>
                <c:pt idx="3504">
                  <c:v>7</c:v>
                </c:pt>
                <c:pt idx="3505">
                  <c:v>8</c:v>
                </c:pt>
                <c:pt idx="3506">
                  <c:v>6</c:v>
                </c:pt>
                <c:pt idx="3507">
                  <c:v>8</c:v>
                </c:pt>
                <c:pt idx="3508">
                  <c:v>6</c:v>
                </c:pt>
                <c:pt idx="3509">
                  <c:v>7</c:v>
                </c:pt>
                <c:pt idx="3510">
                  <c:v>9</c:v>
                </c:pt>
                <c:pt idx="3511">
                  <c:v>9</c:v>
                </c:pt>
                <c:pt idx="3512">
                  <c:v>5</c:v>
                </c:pt>
                <c:pt idx="3513">
                  <c:v>5</c:v>
                </c:pt>
                <c:pt idx="3514">
                  <c:v>9</c:v>
                </c:pt>
                <c:pt idx="3515">
                  <c:v>7</c:v>
                </c:pt>
                <c:pt idx="3516">
                  <c:v>9</c:v>
                </c:pt>
                <c:pt idx="3517">
                  <c:v>8</c:v>
                </c:pt>
                <c:pt idx="3518">
                  <c:v>5</c:v>
                </c:pt>
                <c:pt idx="3519">
                  <c:v>3</c:v>
                </c:pt>
                <c:pt idx="3520">
                  <c:v>5</c:v>
                </c:pt>
                <c:pt idx="3521">
                  <c:v>8</c:v>
                </c:pt>
                <c:pt idx="3522">
                  <c:v>7</c:v>
                </c:pt>
                <c:pt idx="3523">
                  <c:v>9</c:v>
                </c:pt>
                <c:pt idx="3524">
                  <c:v>11</c:v>
                </c:pt>
                <c:pt idx="3525">
                  <c:v>8</c:v>
                </c:pt>
                <c:pt idx="3526">
                  <c:v>3</c:v>
                </c:pt>
                <c:pt idx="3527">
                  <c:v>6</c:v>
                </c:pt>
                <c:pt idx="3528">
                  <c:v>6</c:v>
                </c:pt>
                <c:pt idx="3529">
                  <c:v>9</c:v>
                </c:pt>
                <c:pt idx="3530">
                  <c:v>9</c:v>
                </c:pt>
                <c:pt idx="3531">
                  <c:v>6</c:v>
                </c:pt>
                <c:pt idx="3532">
                  <c:v>6</c:v>
                </c:pt>
                <c:pt idx="3533">
                  <c:v>8</c:v>
                </c:pt>
                <c:pt idx="3534">
                  <c:v>8</c:v>
                </c:pt>
                <c:pt idx="3535">
                  <c:v>5</c:v>
                </c:pt>
                <c:pt idx="3536">
                  <c:v>6</c:v>
                </c:pt>
                <c:pt idx="3537">
                  <c:v>6</c:v>
                </c:pt>
                <c:pt idx="3538">
                  <c:v>9</c:v>
                </c:pt>
                <c:pt idx="3539">
                  <c:v>4</c:v>
                </c:pt>
                <c:pt idx="3540">
                  <c:v>8</c:v>
                </c:pt>
                <c:pt idx="3541">
                  <c:v>5</c:v>
                </c:pt>
                <c:pt idx="3542">
                  <c:v>7</c:v>
                </c:pt>
                <c:pt idx="3543">
                  <c:v>4</c:v>
                </c:pt>
                <c:pt idx="3544">
                  <c:v>9</c:v>
                </c:pt>
                <c:pt idx="3545">
                  <c:v>9</c:v>
                </c:pt>
                <c:pt idx="3546">
                  <c:v>4</c:v>
                </c:pt>
                <c:pt idx="3547">
                  <c:v>10</c:v>
                </c:pt>
                <c:pt idx="3548">
                  <c:v>5</c:v>
                </c:pt>
                <c:pt idx="3549">
                  <c:v>8</c:v>
                </c:pt>
                <c:pt idx="3550">
                  <c:v>4</c:v>
                </c:pt>
                <c:pt idx="3551">
                  <c:v>5</c:v>
                </c:pt>
                <c:pt idx="3552">
                  <c:v>4</c:v>
                </c:pt>
                <c:pt idx="3553">
                  <c:v>4</c:v>
                </c:pt>
                <c:pt idx="3554">
                  <c:v>8</c:v>
                </c:pt>
                <c:pt idx="3555">
                  <c:v>9</c:v>
                </c:pt>
                <c:pt idx="3556">
                  <c:v>3</c:v>
                </c:pt>
                <c:pt idx="3557">
                  <c:v>4</c:v>
                </c:pt>
                <c:pt idx="3558">
                  <c:v>4</c:v>
                </c:pt>
                <c:pt idx="3559">
                  <c:v>6</c:v>
                </c:pt>
                <c:pt idx="3560">
                  <c:v>5</c:v>
                </c:pt>
                <c:pt idx="3561">
                  <c:v>2</c:v>
                </c:pt>
                <c:pt idx="3562">
                  <c:v>4</c:v>
                </c:pt>
                <c:pt idx="3563">
                  <c:v>12</c:v>
                </c:pt>
                <c:pt idx="3564">
                  <c:v>5</c:v>
                </c:pt>
                <c:pt idx="3565">
                  <c:v>4</c:v>
                </c:pt>
                <c:pt idx="3566">
                  <c:v>4</c:v>
                </c:pt>
                <c:pt idx="3567">
                  <c:v>9</c:v>
                </c:pt>
                <c:pt idx="3568">
                  <c:v>8</c:v>
                </c:pt>
                <c:pt idx="3569">
                  <c:v>4</c:v>
                </c:pt>
                <c:pt idx="3570">
                  <c:v>8</c:v>
                </c:pt>
                <c:pt idx="3571">
                  <c:v>4</c:v>
                </c:pt>
                <c:pt idx="3572">
                  <c:v>7</c:v>
                </c:pt>
                <c:pt idx="3573">
                  <c:v>6</c:v>
                </c:pt>
                <c:pt idx="3574">
                  <c:v>11</c:v>
                </c:pt>
                <c:pt idx="3575">
                  <c:v>6</c:v>
                </c:pt>
                <c:pt idx="3576">
                  <c:v>5</c:v>
                </c:pt>
                <c:pt idx="3577">
                  <c:v>5</c:v>
                </c:pt>
                <c:pt idx="3578">
                  <c:v>9</c:v>
                </c:pt>
                <c:pt idx="3579">
                  <c:v>1</c:v>
                </c:pt>
                <c:pt idx="3580">
                  <c:v>12</c:v>
                </c:pt>
                <c:pt idx="3581">
                  <c:v>3</c:v>
                </c:pt>
                <c:pt idx="3582">
                  <c:v>6</c:v>
                </c:pt>
                <c:pt idx="3583">
                  <c:v>6</c:v>
                </c:pt>
                <c:pt idx="3584">
                  <c:v>12</c:v>
                </c:pt>
                <c:pt idx="3585">
                  <c:v>8</c:v>
                </c:pt>
                <c:pt idx="3586">
                  <c:v>3</c:v>
                </c:pt>
                <c:pt idx="3587">
                  <c:v>1</c:v>
                </c:pt>
                <c:pt idx="3588">
                  <c:v>4</c:v>
                </c:pt>
                <c:pt idx="3589">
                  <c:v>4</c:v>
                </c:pt>
                <c:pt idx="3590">
                  <c:v>5</c:v>
                </c:pt>
                <c:pt idx="3591">
                  <c:v>11</c:v>
                </c:pt>
                <c:pt idx="3592">
                  <c:v>9</c:v>
                </c:pt>
                <c:pt idx="3593">
                  <c:v>6</c:v>
                </c:pt>
                <c:pt idx="3594">
                  <c:v>6</c:v>
                </c:pt>
                <c:pt idx="3595">
                  <c:v>7</c:v>
                </c:pt>
                <c:pt idx="3596">
                  <c:v>6</c:v>
                </c:pt>
                <c:pt idx="3597">
                  <c:v>10</c:v>
                </c:pt>
                <c:pt idx="3598">
                  <c:v>3</c:v>
                </c:pt>
                <c:pt idx="3599">
                  <c:v>6</c:v>
                </c:pt>
                <c:pt idx="3600">
                  <c:v>10</c:v>
                </c:pt>
                <c:pt idx="3601">
                  <c:v>6</c:v>
                </c:pt>
                <c:pt idx="3602">
                  <c:v>2</c:v>
                </c:pt>
                <c:pt idx="3603">
                  <c:v>5</c:v>
                </c:pt>
                <c:pt idx="3604">
                  <c:v>1</c:v>
                </c:pt>
                <c:pt idx="3605">
                  <c:v>3</c:v>
                </c:pt>
                <c:pt idx="3606">
                  <c:v>8</c:v>
                </c:pt>
                <c:pt idx="3607">
                  <c:v>4</c:v>
                </c:pt>
                <c:pt idx="3608">
                  <c:v>7</c:v>
                </c:pt>
                <c:pt idx="3609">
                  <c:v>6</c:v>
                </c:pt>
                <c:pt idx="3610">
                  <c:v>1</c:v>
                </c:pt>
                <c:pt idx="3611">
                  <c:v>4</c:v>
                </c:pt>
                <c:pt idx="3612">
                  <c:v>4</c:v>
                </c:pt>
                <c:pt idx="3613">
                  <c:v>6</c:v>
                </c:pt>
                <c:pt idx="3614">
                  <c:v>5</c:v>
                </c:pt>
                <c:pt idx="3615">
                  <c:v>6</c:v>
                </c:pt>
                <c:pt idx="3616">
                  <c:v>5</c:v>
                </c:pt>
                <c:pt idx="3617">
                  <c:v>12</c:v>
                </c:pt>
                <c:pt idx="3618">
                  <c:v>4</c:v>
                </c:pt>
                <c:pt idx="3619">
                  <c:v>11</c:v>
                </c:pt>
                <c:pt idx="3620">
                  <c:v>5</c:v>
                </c:pt>
                <c:pt idx="3621">
                  <c:v>7</c:v>
                </c:pt>
                <c:pt idx="3622">
                  <c:v>1</c:v>
                </c:pt>
                <c:pt idx="3623">
                  <c:v>11</c:v>
                </c:pt>
                <c:pt idx="3624">
                  <c:v>7</c:v>
                </c:pt>
                <c:pt idx="3625">
                  <c:v>3</c:v>
                </c:pt>
                <c:pt idx="3626">
                  <c:v>9</c:v>
                </c:pt>
                <c:pt idx="3627">
                  <c:v>4</c:v>
                </c:pt>
                <c:pt idx="3628">
                  <c:v>6</c:v>
                </c:pt>
                <c:pt idx="3629">
                  <c:v>8</c:v>
                </c:pt>
                <c:pt idx="3630">
                  <c:v>8</c:v>
                </c:pt>
                <c:pt idx="3631">
                  <c:v>7</c:v>
                </c:pt>
                <c:pt idx="3632">
                  <c:v>6</c:v>
                </c:pt>
                <c:pt idx="3633">
                  <c:v>5</c:v>
                </c:pt>
                <c:pt idx="3634">
                  <c:v>4</c:v>
                </c:pt>
                <c:pt idx="3635">
                  <c:v>8</c:v>
                </c:pt>
                <c:pt idx="3636">
                  <c:v>3</c:v>
                </c:pt>
                <c:pt idx="3637">
                  <c:v>9</c:v>
                </c:pt>
                <c:pt idx="3638">
                  <c:v>8</c:v>
                </c:pt>
                <c:pt idx="3639">
                  <c:v>6</c:v>
                </c:pt>
                <c:pt idx="3640">
                  <c:v>10</c:v>
                </c:pt>
                <c:pt idx="3641">
                  <c:v>5</c:v>
                </c:pt>
                <c:pt idx="3642">
                  <c:v>4</c:v>
                </c:pt>
                <c:pt idx="3643">
                  <c:v>4</c:v>
                </c:pt>
                <c:pt idx="3644">
                  <c:v>3</c:v>
                </c:pt>
                <c:pt idx="3645">
                  <c:v>4</c:v>
                </c:pt>
                <c:pt idx="3646">
                  <c:v>4</c:v>
                </c:pt>
                <c:pt idx="3647">
                  <c:v>4</c:v>
                </c:pt>
                <c:pt idx="3648">
                  <c:v>5</c:v>
                </c:pt>
                <c:pt idx="3649">
                  <c:v>6</c:v>
                </c:pt>
                <c:pt idx="3650">
                  <c:v>3</c:v>
                </c:pt>
                <c:pt idx="3651">
                  <c:v>6</c:v>
                </c:pt>
                <c:pt idx="3652">
                  <c:v>7</c:v>
                </c:pt>
                <c:pt idx="3653">
                  <c:v>8</c:v>
                </c:pt>
                <c:pt idx="3654">
                  <c:v>6</c:v>
                </c:pt>
                <c:pt idx="3655">
                  <c:v>10</c:v>
                </c:pt>
                <c:pt idx="3656">
                  <c:v>7</c:v>
                </c:pt>
                <c:pt idx="3657">
                  <c:v>6</c:v>
                </c:pt>
                <c:pt idx="3658">
                  <c:v>5</c:v>
                </c:pt>
                <c:pt idx="3659">
                  <c:v>5</c:v>
                </c:pt>
                <c:pt idx="3660">
                  <c:v>6</c:v>
                </c:pt>
                <c:pt idx="3661">
                  <c:v>2</c:v>
                </c:pt>
                <c:pt idx="3662">
                  <c:v>6</c:v>
                </c:pt>
                <c:pt idx="3663">
                  <c:v>5</c:v>
                </c:pt>
                <c:pt idx="3664">
                  <c:v>9</c:v>
                </c:pt>
                <c:pt idx="3665">
                  <c:v>5</c:v>
                </c:pt>
                <c:pt idx="3666">
                  <c:v>11</c:v>
                </c:pt>
                <c:pt idx="3667">
                  <c:v>8</c:v>
                </c:pt>
                <c:pt idx="3668">
                  <c:v>4</c:v>
                </c:pt>
                <c:pt idx="3669">
                  <c:v>6</c:v>
                </c:pt>
                <c:pt idx="3670">
                  <c:v>7</c:v>
                </c:pt>
                <c:pt idx="3671">
                  <c:v>2</c:v>
                </c:pt>
                <c:pt idx="3672">
                  <c:v>9</c:v>
                </c:pt>
                <c:pt idx="3673">
                  <c:v>8</c:v>
                </c:pt>
                <c:pt idx="3674">
                  <c:v>3</c:v>
                </c:pt>
                <c:pt idx="3675">
                  <c:v>3</c:v>
                </c:pt>
                <c:pt idx="3676">
                  <c:v>13</c:v>
                </c:pt>
                <c:pt idx="3677">
                  <c:v>0</c:v>
                </c:pt>
                <c:pt idx="3678">
                  <c:v>5</c:v>
                </c:pt>
                <c:pt idx="3679">
                  <c:v>3</c:v>
                </c:pt>
                <c:pt idx="3680">
                  <c:v>5</c:v>
                </c:pt>
                <c:pt idx="3681">
                  <c:v>6</c:v>
                </c:pt>
                <c:pt idx="3682">
                  <c:v>2</c:v>
                </c:pt>
                <c:pt idx="3683">
                  <c:v>7</c:v>
                </c:pt>
                <c:pt idx="3684">
                  <c:v>7</c:v>
                </c:pt>
                <c:pt idx="3685">
                  <c:v>5</c:v>
                </c:pt>
                <c:pt idx="3686">
                  <c:v>8</c:v>
                </c:pt>
                <c:pt idx="3687">
                  <c:v>3</c:v>
                </c:pt>
                <c:pt idx="3688">
                  <c:v>7</c:v>
                </c:pt>
                <c:pt idx="3689">
                  <c:v>7</c:v>
                </c:pt>
                <c:pt idx="3690">
                  <c:v>1</c:v>
                </c:pt>
                <c:pt idx="3691">
                  <c:v>6</c:v>
                </c:pt>
                <c:pt idx="3692">
                  <c:v>6</c:v>
                </c:pt>
                <c:pt idx="3693">
                  <c:v>4</c:v>
                </c:pt>
                <c:pt idx="3694">
                  <c:v>4</c:v>
                </c:pt>
                <c:pt idx="3695">
                  <c:v>9</c:v>
                </c:pt>
                <c:pt idx="3696">
                  <c:v>4</c:v>
                </c:pt>
                <c:pt idx="3697">
                  <c:v>9</c:v>
                </c:pt>
                <c:pt idx="3698">
                  <c:v>6</c:v>
                </c:pt>
                <c:pt idx="3699">
                  <c:v>10</c:v>
                </c:pt>
                <c:pt idx="3700">
                  <c:v>8</c:v>
                </c:pt>
                <c:pt idx="3701">
                  <c:v>6</c:v>
                </c:pt>
                <c:pt idx="3702">
                  <c:v>5</c:v>
                </c:pt>
                <c:pt idx="3703">
                  <c:v>5</c:v>
                </c:pt>
                <c:pt idx="3704">
                  <c:v>2</c:v>
                </c:pt>
                <c:pt idx="3705">
                  <c:v>6</c:v>
                </c:pt>
                <c:pt idx="3706">
                  <c:v>4</c:v>
                </c:pt>
                <c:pt idx="3707">
                  <c:v>9</c:v>
                </c:pt>
                <c:pt idx="3708">
                  <c:v>10</c:v>
                </c:pt>
                <c:pt idx="3709">
                  <c:v>5</c:v>
                </c:pt>
                <c:pt idx="3710">
                  <c:v>5</c:v>
                </c:pt>
                <c:pt idx="3711">
                  <c:v>3</c:v>
                </c:pt>
                <c:pt idx="3712">
                  <c:v>3</c:v>
                </c:pt>
                <c:pt idx="3713">
                  <c:v>4</c:v>
                </c:pt>
                <c:pt idx="3714">
                  <c:v>7</c:v>
                </c:pt>
                <c:pt idx="3715">
                  <c:v>4</c:v>
                </c:pt>
                <c:pt idx="3716">
                  <c:v>6</c:v>
                </c:pt>
                <c:pt idx="3717">
                  <c:v>3</c:v>
                </c:pt>
                <c:pt idx="3718">
                  <c:v>7</c:v>
                </c:pt>
                <c:pt idx="3719">
                  <c:v>10</c:v>
                </c:pt>
                <c:pt idx="3720">
                  <c:v>1</c:v>
                </c:pt>
                <c:pt idx="3721">
                  <c:v>5</c:v>
                </c:pt>
                <c:pt idx="3722">
                  <c:v>7</c:v>
                </c:pt>
                <c:pt idx="3723">
                  <c:v>4</c:v>
                </c:pt>
                <c:pt idx="3724">
                  <c:v>3</c:v>
                </c:pt>
                <c:pt idx="3725">
                  <c:v>12</c:v>
                </c:pt>
                <c:pt idx="3726">
                  <c:v>7</c:v>
                </c:pt>
                <c:pt idx="3727">
                  <c:v>7</c:v>
                </c:pt>
                <c:pt idx="3728">
                  <c:v>6</c:v>
                </c:pt>
                <c:pt idx="3729">
                  <c:v>10</c:v>
                </c:pt>
                <c:pt idx="3730">
                  <c:v>6</c:v>
                </c:pt>
                <c:pt idx="3731">
                  <c:v>7</c:v>
                </c:pt>
                <c:pt idx="3732">
                  <c:v>7</c:v>
                </c:pt>
                <c:pt idx="3733">
                  <c:v>6</c:v>
                </c:pt>
                <c:pt idx="3734">
                  <c:v>3</c:v>
                </c:pt>
                <c:pt idx="3735">
                  <c:v>6</c:v>
                </c:pt>
                <c:pt idx="3736">
                  <c:v>1</c:v>
                </c:pt>
                <c:pt idx="3737">
                  <c:v>4</c:v>
                </c:pt>
                <c:pt idx="3738">
                  <c:v>2</c:v>
                </c:pt>
                <c:pt idx="3739">
                  <c:v>11</c:v>
                </c:pt>
                <c:pt idx="3740">
                  <c:v>9</c:v>
                </c:pt>
                <c:pt idx="3741">
                  <c:v>10</c:v>
                </c:pt>
                <c:pt idx="3742">
                  <c:v>8</c:v>
                </c:pt>
                <c:pt idx="3743">
                  <c:v>5</c:v>
                </c:pt>
                <c:pt idx="3744">
                  <c:v>6</c:v>
                </c:pt>
                <c:pt idx="3745">
                  <c:v>2</c:v>
                </c:pt>
                <c:pt idx="3746">
                  <c:v>5</c:v>
                </c:pt>
                <c:pt idx="3747">
                  <c:v>6</c:v>
                </c:pt>
                <c:pt idx="3748">
                  <c:v>5</c:v>
                </c:pt>
                <c:pt idx="3749">
                  <c:v>8</c:v>
                </c:pt>
                <c:pt idx="3750">
                  <c:v>6</c:v>
                </c:pt>
                <c:pt idx="3751">
                  <c:v>7</c:v>
                </c:pt>
                <c:pt idx="3752">
                  <c:v>0</c:v>
                </c:pt>
                <c:pt idx="3753">
                  <c:v>5</c:v>
                </c:pt>
                <c:pt idx="3754">
                  <c:v>6</c:v>
                </c:pt>
                <c:pt idx="3755">
                  <c:v>6</c:v>
                </c:pt>
                <c:pt idx="3756">
                  <c:v>2</c:v>
                </c:pt>
                <c:pt idx="3757">
                  <c:v>3</c:v>
                </c:pt>
                <c:pt idx="3758">
                  <c:v>9</c:v>
                </c:pt>
                <c:pt idx="3759">
                  <c:v>9</c:v>
                </c:pt>
                <c:pt idx="3760">
                  <c:v>12</c:v>
                </c:pt>
                <c:pt idx="3761">
                  <c:v>6</c:v>
                </c:pt>
                <c:pt idx="3762">
                  <c:v>5</c:v>
                </c:pt>
                <c:pt idx="3763">
                  <c:v>5</c:v>
                </c:pt>
                <c:pt idx="3764">
                  <c:v>4</c:v>
                </c:pt>
                <c:pt idx="3765">
                  <c:v>4</c:v>
                </c:pt>
                <c:pt idx="3766">
                  <c:v>5</c:v>
                </c:pt>
                <c:pt idx="3767">
                  <c:v>2</c:v>
                </c:pt>
                <c:pt idx="3768">
                  <c:v>6</c:v>
                </c:pt>
                <c:pt idx="3769">
                  <c:v>4</c:v>
                </c:pt>
                <c:pt idx="3770">
                  <c:v>3</c:v>
                </c:pt>
                <c:pt idx="3771">
                  <c:v>9</c:v>
                </c:pt>
                <c:pt idx="3772">
                  <c:v>3</c:v>
                </c:pt>
                <c:pt idx="3773">
                  <c:v>4</c:v>
                </c:pt>
                <c:pt idx="3774">
                  <c:v>6</c:v>
                </c:pt>
                <c:pt idx="3775">
                  <c:v>7</c:v>
                </c:pt>
                <c:pt idx="3776">
                  <c:v>5</c:v>
                </c:pt>
                <c:pt idx="3777">
                  <c:v>5</c:v>
                </c:pt>
                <c:pt idx="3778">
                  <c:v>4</c:v>
                </c:pt>
                <c:pt idx="3779">
                  <c:v>9</c:v>
                </c:pt>
                <c:pt idx="3780">
                  <c:v>6</c:v>
                </c:pt>
                <c:pt idx="3781">
                  <c:v>12</c:v>
                </c:pt>
                <c:pt idx="3782">
                  <c:v>9</c:v>
                </c:pt>
                <c:pt idx="3783">
                  <c:v>4</c:v>
                </c:pt>
                <c:pt idx="3784">
                  <c:v>7</c:v>
                </c:pt>
                <c:pt idx="3785">
                  <c:v>9</c:v>
                </c:pt>
                <c:pt idx="3786">
                  <c:v>2</c:v>
                </c:pt>
                <c:pt idx="3787">
                  <c:v>5</c:v>
                </c:pt>
                <c:pt idx="3788">
                  <c:v>3</c:v>
                </c:pt>
                <c:pt idx="3789">
                  <c:v>6</c:v>
                </c:pt>
                <c:pt idx="3790">
                  <c:v>8</c:v>
                </c:pt>
                <c:pt idx="3791">
                  <c:v>7</c:v>
                </c:pt>
                <c:pt idx="3792">
                  <c:v>6</c:v>
                </c:pt>
                <c:pt idx="3793">
                  <c:v>9</c:v>
                </c:pt>
                <c:pt idx="3794">
                  <c:v>6</c:v>
                </c:pt>
                <c:pt idx="3795">
                  <c:v>8</c:v>
                </c:pt>
                <c:pt idx="3796">
                  <c:v>9</c:v>
                </c:pt>
                <c:pt idx="3797">
                  <c:v>8</c:v>
                </c:pt>
                <c:pt idx="3798">
                  <c:v>9</c:v>
                </c:pt>
                <c:pt idx="3799">
                  <c:v>10</c:v>
                </c:pt>
                <c:pt idx="3800">
                  <c:v>5</c:v>
                </c:pt>
                <c:pt idx="3801">
                  <c:v>7</c:v>
                </c:pt>
                <c:pt idx="3802">
                  <c:v>8</c:v>
                </c:pt>
                <c:pt idx="3803">
                  <c:v>8</c:v>
                </c:pt>
                <c:pt idx="3804">
                  <c:v>8</c:v>
                </c:pt>
                <c:pt idx="3805">
                  <c:v>9</c:v>
                </c:pt>
                <c:pt idx="3806">
                  <c:v>8</c:v>
                </c:pt>
                <c:pt idx="3807">
                  <c:v>13</c:v>
                </c:pt>
                <c:pt idx="3808">
                  <c:v>14</c:v>
                </c:pt>
                <c:pt idx="3809">
                  <c:v>13</c:v>
                </c:pt>
                <c:pt idx="3810">
                  <c:v>9</c:v>
                </c:pt>
                <c:pt idx="3811">
                  <c:v>14</c:v>
                </c:pt>
                <c:pt idx="3812">
                  <c:v>12</c:v>
                </c:pt>
                <c:pt idx="3813">
                  <c:v>10</c:v>
                </c:pt>
                <c:pt idx="3814">
                  <c:v>14</c:v>
                </c:pt>
                <c:pt idx="3815">
                  <c:v>11</c:v>
                </c:pt>
                <c:pt idx="3816">
                  <c:v>11</c:v>
                </c:pt>
                <c:pt idx="3817">
                  <c:v>19</c:v>
                </c:pt>
                <c:pt idx="3818">
                  <c:v>9</c:v>
                </c:pt>
                <c:pt idx="3819">
                  <c:v>10</c:v>
                </c:pt>
                <c:pt idx="3820">
                  <c:v>8</c:v>
                </c:pt>
                <c:pt idx="3821">
                  <c:v>21</c:v>
                </c:pt>
                <c:pt idx="3822">
                  <c:v>9</c:v>
                </c:pt>
                <c:pt idx="3823">
                  <c:v>15</c:v>
                </c:pt>
                <c:pt idx="3824">
                  <c:v>19</c:v>
                </c:pt>
                <c:pt idx="3825">
                  <c:v>15</c:v>
                </c:pt>
                <c:pt idx="3826">
                  <c:v>17</c:v>
                </c:pt>
                <c:pt idx="3827">
                  <c:v>23</c:v>
                </c:pt>
                <c:pt idx="3828">
                  <c:v>14</c:v>
                </c:pt>
                <c:pt idx="3829">
                  <c:v>22</c:v>
                </c:pt>
                <c:pt idx="3830">
                  <c:v>6</c:v>
                </c:pt>
                <c:pt idx="3831">
                  <c:v>15</c:v>
                </c:pt>
                <c:pt idx="3832">
                  <c:v>16</c:v>
                </c:pt>
                <c:pt idx="3833">
                  <c:v>12</c:v>
                </c:pt>
                <c:pt idx="3834">
                  <c:v>17</c:v>
                </c:pt>
                <c:pt idx="3835">
                  <c:v>20</c:v>
                </c:pt>
                <c:pt idx="3836">
                  <c:v>19</c:v>
                </c:pt>
                <c:pt idx="3837">
                  <c:v>10</c:v>
                </c:pt>
                <c:pt idx="3838">
                  <c:v>20</c:v>
                </c:pt>
                <c:pt idx="3839">
                  <c:v>26</c:v>
                </c:pt>
                <c:pt idx="3840">
                  <c:v>12</c:v>
                </c:pt>
                <c:pt idx="3841">
                  <c:v>17</c:v>
                </c:pt>
                <c:pt idx="3842">
                  <c:v>15</c:v>
                </c:pt>
                <c:pt idx="3843">
                  <c:v>24</c:v>
                </c:pt>
                <c:pt idx="3844">
                  <c:v>9</c:v>
                </c:pt>
                <c:pt idx="3845">
                  <c:v>27</c:v>
                </c:pt>
                <c:pt idx="3846">
                  <c:v>21</c:v>
                </c:pt>
                <c:pt idx="3847">
                  <c:v>26</c:v>
                </c:pt>
                <c:pt idx="3848">
                  <c:v>20</c:v>
                </c:pt>
                <c:pt idx="3849">
                  <c:v>22</c:v>
                </c:pt>
                <c:pt idx="3850">
                  <c:v>19</c:v>
                </c:pt>
                <c:pt idx="3851">
                  <c:v>14</c:v>
                </c:pt>
                <c:pt idx="3852">
                  <c:v>13</c:v>
                </c:pt>
                <c:pt idx="3853">
                  <c:v>22</c:v>
                </c:pt>
                <c:pt idx="3854">
                  <c:v>18</c:v>
                </c:pt>
                <c:pt idx="3855">
                  <c:v>22</c:v>
                </c:pt>
                <c:pt idx="3856">
                  <c:v>27</c:v>
                </c:pt>
                <c:pt idx="3857">
                  <c:v>24</c:v>
                </c:pt>
                <c:pt idx="3858">
                  <c:v>23</c:v>
                </c:pt>
                <c:pt idx="3859">
                  <c:v>23</c:v>
                </c:pt>
                <c:pt idx="3860">
                  <c:v>24</c:v>
                </c:pt>
                <c:pt idx="3861">
                  <c:v>18</c:v>
                </c:pt>
                <c:pt idx="3862">
                  <c:v>25</c:v>
                </c:pt>
                <c:pt idx="3863">
                  <c:v>15</c:v>
                </c:pt>
                <c:pt idx="3864">
                  <c:v>29</c:v>
                </c:pt>
                <c:pt idx="3865">
                  <c:v>22</c:v>
                </c:pt>
                <c:pt idx="3866">
                  <c:v>31</c:v>
                </c:pt>
                <c:pt idx="3867">
                  <c:v>22</c:v>
                </c:pt>
                <c:pt idx="3868">
                  <c:v>24</c:v>
                </c:pt>
                <c:pt idx="3869">
                  <c:v>18</c:v>
                </c:pt>
                <c:pt idx="3870">
                  <c:v>25</c:v>
                </c:pt>
                <c:pt idx="3871">
                  <c:v>21</c:v>
                </c:pt>
                <c:pt idx="3872">
                  <c:v>33</c:v>
                </c:pt>
                <c:pt idx="3873">
                  <c:v>27</c:v>
                </c:pt>
                <c:pt idx="3874">
                  <c:v>22</c:v>
                </c:pt>
                <c:pt idx="3875">
                  <c:v>17</c:v>
                </c:pt>
                <c:pt idx="3876">
                  <c:v>14</c:v>
                </c:pt>
                <c:pt idx="3877">
                  <c:v>26</c:v>
                </c:pt>
                <c:pt idx="3878">
                  <c:v>24</c:v>
                </c:pt>
                <c:pt idx="3879">
                  <c:v>21</c:v>
                </c:pt>
                <c:pt idx="3880">
                  <c:v>23</c:v>
                </c:pt>
                <c:pt idx="3881">
                  <c:v>16</c:v>
                </c:pt>
                <c:pt idx="3882">
                  <c:v>10</c:v>
                </c:pt>
                <c:pt idx="3883">
                  <c:v>14</c:v>
                </c:pt>
                <c:pt idx="3884">
                  <c:v>12</c:v>
                </c:pt>
                <c:pt idx="3885">
                  <c:v>19</c:v>
                </c:pt>
                <c:pt idx="3886">
                  <c:v>13</c:v>
                </c:pt>
                <c:pt idx="3887">
                  <c:v>16</c:v>
                </c:pt>
                <c:pt idx="3888">
                  <c:v>9</c:v>
                </c:pt>
                <c:pt idx="3889">
                  <c:v>16</c:v>
                </c:pt>
                <c:pt idx="3890">
                  <c:v>12</c:v>
                </c:pt>
                <c:pt idx="3891">
                  <c:v>15</c:v>
                </c:pt>
                <c:pt idx="3892">
                  <c:v>14</c:v>
                </c:pt>
                <c:pt idx="3893">
                  <c:v>12</c:v>
                </c:pt>
                <c:pt idx="3894">
                  <c:v>6</c:v>
                </c:pt>
                <c:pt idx="3895">
                  <c:v>9</c:v>
                </c:pt>
                <c:pt idx="3896">
                  <c:v>7</c:v>
                </c:pt>
                <c:pt idx="3897">
                  <c:v>14</c:v>
                </c:pt>
                <c:pt idx="3898">
                  <c:v>5</c:v>
                </c:pt>
                <c:pt idx="3899">
                  <c:v>11</c:v>
                </c:pt>
                <c:pt idx="3900">
                  <c:v>7</c:v>
                </c:pt>
                <c:pt idx="3901">
                  <c:v>8</c:v>
                </c:pt>
                <c:pt idx="3902">
                  <c:v>5</c:v>
                </c:pt>
                <c:pt idx="3903">
                  <c:v>9</c:v>
                </c:pt>
                <c:pt idx="3904">
                  <c:v>5</c:v>
                </c:pt>
                <c:pt idx="3905">
                  <c:v>7</c:v>
                </c:pt>
                <c:pt idx="3906">
                  <c:v>11</c:v>
                </c:pt>
                <c:pt idx="3907">
                  <c:v>7</c:v>
                </c:pt>
                <c:pt idx="3908">
                  <c:v>7</c:v>
                </c:pt>
                <c:pt idx="3909">
                  <c:v>9</c:v>
                </c:pt>
                <c:pt idx="3910">
                  <c:v>9</c:v>
                </c:pt>
                <c:pt idx="3911">
                  <c:v>9</c:v>
                </c:pt>
                <c:pt idx="3912">
                  <c:v>10</c:v>
                </c:pt>
                <c:pt idx="3913">
                  <c:v>3</c:v>
                </c:pt>
                <c:pt idx="3914">
                  <c:v>5</c:v>
                </c:pt>
                <c:pt idx="3915">
                  <c:v>4</c:v>
                </c:pt>
                <c:pt idx="3916">
                  <c:v>7</c:v>
                </c:pt>
                <c:pt idx="3917">
                  <c:v>8</c:v>
                </c:pt>
                <c:pt idx="3918">
                  <c:v>10</c:v>
                </c:pt>
                <c:pt idx="3919">
                  <c:v>8</c:v>
                </c:pt>
                <c:pt idx="3920">
                  <c:v>9</c:v>
                </c:pt>
                <c:pt idx="3921">
                  <c:v>10</c:v>
                </c:pt>
                <c:pt idx="3922">
                  <c:v>6</c:v>
                </c:pt>
                <c:pt idx="3923">
                  <c:v>6</c:v>
                </c:pt>
                <c:pt idx="3924">
                  <c:v>9</c:v>
                </c:pt>
                <c:pt idx="3925">
                  <c:v>4</c:v>
                </c:pt>
                <c:pt idx="3926">
                  <c:v>7</c:v>
                </c:pt>
                <c:pt idx="3927">
                  <c:v>4</c:v>
                </c:pt>
                <c:pt idx="3928">
                  <c:v>7</c:v>
                </c:pt>
                <c:pt idx="3929">
                  <c:v>6</c:v>
                </c:pt>
                <c:pt idx="3930">
                  <c:v>5</c:v>
                </c:pt>
                <c:pt idx="3931">
                  <c:v>12</c:v>
                </c:pt>
                <c:pt idx="3932">
                  <c:v>13</c:v>
                </c:pt>
                <c:pt idx="3933">
                  <c:v>6</c:v>
                </c:pt>
                <c:pt idx="3934">
                  <c:v>6</c:v>
                </c:pt>
                <c:pt idx="3935">
                  <c:v>10</c:v>
                </c:pt>
                <c:pt idx="3936">
                  <c:v>14</c:v>
                </c:pt>
                <c:pt idx="3937">
                  <c:v>1</c:v>
                </c:pt>
                <c:pt idx="3938">
                  <c:v>5</c:v>
                </c:pt>
                <c:pt idx="3939">
                  <c:v>3</c:v>
                </c:pt>
                <c:pt idx="3940">
                  <c:v>8</c:v>
                </c:pt>
                <c:pt idx="3941">
                  <c:v>7</c:v>
                </c:pt>
                <c:pt idx="3942">
                  <c:v>9</c:v>
                </c:pt>
                <c:pt idx="3943">
                  <c:v>3</c:v>
                </c:pt>
                <c:pt idx="3944">
                  <c:v>4</c:v>
                </c:pt>
                <c:pt idx="3945">
                  <c:v>13</c:v>
                </c:pt>
                <c:pt idx="3946">
                  <c:v>3</c:v>
                </c:pt>
                <c:pt idx="3947">
                  <c:v>6</c:v>
                </c:pt>
                <c:pt idx="3948">
                  <c:v>8</c:v>
                </c:pt>
                <c:pt idx="3949">
                  <c:v>9</c:v>
                </c:pt>
                <c:pt idx="3950">
                  <c:v>12</c:v>
                </c:pt>
                <c:pt idx="3951">
                  <c:v>8</c:v>
                </c:pt>
                <c:pt idx="3952">
                  <c:v>5</c:v>
                </c:pt>
                <c:pt idx="3953">
                  <c:v>11</c:v>
                </c:pt>
                <c:pt idx="3954">
                  <c:v>5</c:v>
                </c:pt>
                <c:pt idx="3955">
                  <c:v>3</c:v>
                </c:pt>
                <c:pt idx="3956">
                  <c:v>6</c:v>
                </c:pt>
                <c:pt idx="3957">
                  <c:v>5</c:v>
                </c:pt>
                <c:pt idx="3958">
                  <c:v>6</c:v>
                </c:pt>
                <c:pt idx="3959">
                  <c:v>10</c:v>
                </c:pt>
                <c:pt idx="3960">
                  <c:v>3</c:v>
                </c:pt>
                <c:pt idx="3961">
                  <c:v>4</c:v>
                </c:pt>
                <c:pt idx="3962">
                  <c:v>4</c:v>
                </c:pt>
                <c:pt idx="3963">
                  <c:v>7</c:v>
                </c:pt>
                <c:pt idx="3964">
                  <c:v>7</c:v>
                </c:pt>
                <c:pt idx="3965">
                  <c:v>6</c:v>
                </c:pt>
                <c:pt idx="3966">
                  <c:v>5</c:v>
                </c:pt>
                <c:pt idx="3967">
                  <c:v>4</c:v>
                </c:pt>
                <c:pt idx="3968">
                  <c:v>10</c:v>
                </c:pt>
                <c:pt idx="3969">
                  <c:v>6</c:v>
                </c:pt>
                <c:pt idx="3970">
                  <c:v>9</c:v>
                </c:pt>
                <c:pt idx="3971">
                  <c:v>4</c:v>
                </c:pt>
                <c:pt idx="3972">
                  <c:v>5</c:v>
                </c:pt>
                <c:pt idx="3973">
                  <c:v>5</c:v>
                </c:pt>
                <c:pt idx="3974">
                  <c:v>4</c:v>
                </c:pt>
                <c:pt idx="3975">
                  <c:v>4</c:v>
                </c:pt>
                <c:pt idx="3976">
                  <c:v>7</c:v>
                </c:pt>
                <c:pt idx="3977">
                  <c:v>8</c:v>
                </c:pt>
                <c:pt idx="3978">
                  <c:v>2</c:v>
                </c:pt>
                <c:pt idx="3979">
                  <c:v>5</c:v>
                </c:pt>
                <c:pt idx="3980">
                  <c:v>3</c:v>
                </c:pt>
                <c:pt idx="3981">
                  <c:v>0</c:v>
                </c:pt>
                <c:pt idx="3982">
                  <c:v>6</c:v>
                </c:pt>
                <c:pt idx="3983">
                  <c:v>4</c:v>
                </c:pt>
                <c:pt idx="3984">
                  <c:v>5</c:v>
                </c:pt>
                <c:pt idx="3985">
                  <c:v>13</c:v>
                </c:pt>
                <c:pt idx="3986">
                  <c:v>4</c:v>
                </c:pt>
                <c:pt idx="3987">
                  <c:v>6</c:v>
                </c:pt>
                <c:pt idx="3988">
                  <c:v>3</c:v>
                </c:pt>
                <c:pt idx="3989">
                  <c:v>7</c:v>
                </c:pt>
                <c:pt idx="3990">
                  <c:v>9</c:v>
                </c:pt>
                <c:pt idx="3991">
                  <c:v>6</c:v>
                </c:pt>
                <c:pt idx="3992">
                  <c:v>4</c:v>
                </c:pt>
                <c:pt idx="3993">
                  <c:v>4</c:v>
                </c:pt>
                <c:pt idx="3994">
                  <c:v>4</c:v>
                </c:pt>
                <c:pt idx="3995">
                  <c:v>7</c:v>
                </c:pt>
                <c:pt idx="3996">
                  <c:v>8</c:v>
                </c:pt>
                <c:pt idx="3997">
                  <c:v>4</c:v>
                </c:pt>
                <c:pt idx="3998">
                  <c:v>4</c:v>
                </c:pt>
                <c:pt idx="3999">
                  <c:v>7</c:v>
                </c:pt>
                <c:pt idx="4000">
                  <c:v>11</c:v>
                </c:pt>
                <c:pt idx="4001">
                  <c:v>7</c:v>
                </c:pt>
                <c:pt idx="4002">
                  <c:v>5</c:v>
                </c:pt>
                <c:pt idx="4003">
                  <c:v>5</c:v>
                </c:pt>
                <c:pt idx="4004">
                  <c:v>5</c:v>
                </c:pt>
                <c:pt idx="4005">
                  <c:v>6</c:v>
                </c:pt>
                <c:pt idx="4006">
                  <c:v>5</c:v>
                </c:pt>
                <c:pt idx="4007">
                  <c:v>4</c:v>
                </c:pt>
                <c:pt idx="4008">
                  <c:v>9</c:v>
                </c:pt>
                <c:pt idx="4009">
                  <c:v>10</c:v>
                </c:pt>
                <c:pt idx="4010">
                  <c:v>8</c:v>
                </c:pt>
                <c:pt idx="4011">
                  <c:v>6</c:v>
                </c:pt>
                <c:pt idx="4012">
                  <c:v>5</c:v>
                </c:pt>
                <c:pt idx="4013">
                  <c:v>7</c:v>
                </c:pt>
                <c:pt idx="4014">
                  <c:v>5</c:v>
                </c:pt>
                <c:pt idx="4015">
                  <c:v>11</c:v>
                </c:pt>
                <c:pt idx="4016">
                  <c:v>8</c:v>
                </c:pt>
                <c:pt idx="4017">
                  <c:v>0</c:v>
                </c:pt>
                <c:pt idx="4018">
                  <c:v>9</c:v>
                </c:pt>
                <c:pt idx="4019">
                  <c:v>7</c:v>
                </c:pt>
                <c:pt idx="4020">
                  <c:v>2</c:v>
                </c:pt>
                <c:pt idx="4021">
                  <c:v>4</c:v>
                </c:pt>
                <c:pt idx="4022">
                  <c:v>6</c:v>
                </c:pt>
                <c:pt idx="4023">
                  <c:v>5</c:v>
                </c:pt>
                <c:pt idx="4024">
                  <c:v>4</c:v>
                </c:pt>
                <c:pt idx="4025">
                  <c:v>4</c:v>
                </c:pt>
                <c:pt idx="4026">
                  <c:v>3</c:v>
                </c:pt>
                <c:pt idx="4027">
                  <c:v>6</c:v>
                </c:pt>
                <c:pt idx="4028">
                  <c:v>6</c:v>
                </c:pt>
                <c:pt idx="4029">
                  <c:v>3</c:v>
                </c:pt>
                <c:pt idx="4030">
                  <c:v>4</c:v>
                </c:pt>
                <c:pt idx="4031">
                  <c:v>6</c:v>
                </c:pt>
                <c:pt idx="4032">
                  <c:v>5</c:v>
                </c:pt>
                <c:pt idx="4033">
                  <c:v>2</c:v>
                </c:pt>
                <c:pt idx="4034">
                  <c:v>4</c:v>
                </c:pt>
                <c:pt idx="4035">
                  <c:v>3</c:v>
                </c:pt>
                <c:pt idx="4036">
                  <c:v>2</c:v>
                </c:pt>
                <c:pt idx="4037">
                  <c:v>1</c:v>
                </c:pt>
                <c:pt idx="4038">
                  <c:v>4</c:v>
                </c:pt>
                <c:pt idx="4039">
                  <c:v>2</c:v>
                </c:pt>
                <c:pt idx="4040">
                  <c:v>8</c:v>
                </c:pt>
                <c:pt idx="4041">
                  <c:v>5</c:v>
                </c:pt>
                <c:pt idx="4042">
                  <c:v>11</c:v>
                </c:pt>
                <c:pt idx="4043">
                  <c:v>7</c:v>
                </c:pt>
                <c:pt idx="4044">
                  <c:v>6</c:v>
                </c:pt>
                <c:pt idx="4045">
                  <c:v>3</c:v>
                </c:pt>
                <c:pt idx="4046">
                  <c:v>8</c:v>
                </c:pt>
                <c:pt idx="4047">
                  <c:v>6</c:v>
                </c:pt>
                <c:pt idx="4048">
                  <c:v>7</c:v>
                </c:pt>
                <c:pt idx="4049">
                  <c:v>5</c:v>
                </c:pt>
                <c:pt idx="4050">
                  <c:v>4</c:v>
                </c:pt>
                <c:pt idx="4051">
                  <c:v>8</c:v>
                </c:pt>
                <c:pt idx="4052">
                  <c:v>6</c:v>
                </c:pt>
                <c:pt idx="4053">
                  <c:v>2</c:v>
                </c:pt>
                <c:pt idx="4054">
                  <c:v>5</c:v>
                </c:pt>
                <c:pt idx="4055">
                  <c:v>3</c:v>
                </c:pt>
                <c:pt idx="4056">
                  <c:v>3</c:v>
                </c:pt>
                <c:pt idx="4057">
                  <c:v>7</c:v>
                </c:pt>
                <c:pt idx="4058">
                  <c:v>8</c:v>
                </c:pt>
                <c:pt idx="4059">
                  <c:v>3</c:v>
                </c:pt>
                <c:pt idx="4060">
                  <c:v>2</c:v>
                </c:pt>
                <c:pt idx="4061">
                  <c:v>0</c:v>
                </c:pt>
                <c:pt idx="4062">
                  <c:v>10</c:v>
                </c:pt>
                <c:pt idx="4063">
                  <c:v>4</c:v>
                </c:pt>
                <c:pt idx="4064">
                  <c:v>2</c:v>
                </c:pt>
                <c:pt idx="4065">
                  <c:v>5</c:v>
                </c:pt>
                <c:pt idx="4066">
                  <c:v>4</c:v>
                </c:pt>
                <c:pt idx="4067">
                  <c:v>4</c:v>
                </c:pt>
                <c:pt idx="4068">
                  <c:v>11</c:v>
                </c:pt>
                <c:pt idx="4069">
                  <c:v>7</c:v>
                </c:pt>
                <c:pt idx="4070">
                  <c:v>4</c:v>
                </c:pt>
                <c:pt idx="4071">
                  <c:v>7</c:v>
                </c:pt>
                <c:pt idx="4072">
                  <c:v>5</c:v>
                </c:pt>
                <c:pt idx="4073">
                  <c:v>8</c:v>
                </c:pt>
                <c:pt idx="4074">
                  <c:v>7</c:v>
                </c:pt>
                <c:pt idx="4075">
                  <c:v>3</c:v>
                </c:pt>
                <c:pt idx="4076">
                  <c:v>4</c:v>
                </c:pt>
                <c:pt idx="4077">
                  <c:v>6</c:v>
                </c:pt>
                <c:pt idx="4078">
                  <c:v>4</c:v>
                </c:pt>
                <c:pt idx="4079">
                  <c:v>7</c:v>
                </c:pt>
                <c:pt idx="4080">
                  <c:v>7</c:v>
                </c:pt>
                <c:pt idx="4081">
                  <c:v>4</c:v>
                </c:pt>
                <c:pt idx="4082">
                  <c:v>7</c:v>
                </c:pt>
                <c:pt idx="4083">
                  <c:v>4</c:v>
                </c:pt>
                <c:pt idx="4084">
                  <c:v>3</c:v>
                </c:pt>
                <c:pt idx="4085">
                  <c:v>6</c:v>
                </c:pt>
                <c:pt idx="4086">
                  <c:v>10</c:v>
                </c:pt>
                <c:pt idx="4087">
                  <c:v>5</c:v>
                </c:pt>
                <c:pt idx="4088">
                  <c:v>7</c:v>
                </c:pt>
                <c:pt idx="4089">
                  <c:v>6</c:v>
                </c:pt>
                <c:pt idx="4090">
                  <c:v>6</c:v>
                </c:pt>
                <c:pt idx="4091">
                  <c:v>3</c:v>
                </c:pt>
                <c:pt idx="4092">
                  <c:v>5</c:v>
                </c:pt>
                <c:pt idx="4093">
                  <c:v>4</c:v>
                </c:pt>
                <c:pt idx="4094">
                  <c:v>4</c:v>
                </c:pt>
                <c:pt idx="4095">
                  <c:v>5</c:v>
                </c:pt>
                <c:pt idx="4096">
                  <c:v>4</c:v>
                </c:pt>
                <c:pt idx="4097">
                  <c:v>3</c:v>
                </c:pt>
                <c:pt idx="4098">
                  <c:v>6</c:v>
                </c:pt>
                <c:pt idx="4099">
                  <c:v>5</c:v>
                </c:pt>
                <c:pt idx="4100">
                  <c:v>10</c:v>
                </c:pt>
                <c:pt idx="4101">
                  <c:v>3</c:v>
                </c:pt>
                <c:pt idx="4102">
                  <c:v>5</c:v>
                </c:pt>
                <c:pt idx="4103">
                  <c:v>3</c:v>
                </c:pt>
                <c:pt idx="4104">
                  <c:v>4</c:v>
                </c:pt>
                <c:pt idx="4105">
                  <c:v>7</c:v>
                </c:pt>
                <c:pt idx="4106">
                  <c:v>4</c:v>
                </c:pt>
                <c:pt idx="4107">
                  <c:v>3</c:v>
                </c:pt>
                <c:pt idx="4108">
                  <c:v>4</c:v>
                </c:pt>
                <c:pt idx="4109">
                  <c:v>4</c:v>
                </c:pt>
                <c:pt idx="4110">
                  <c:v>8</c:v>
                </c:pt>
                <c:pt idx="4111">
                  <c:v>10</c:v>
                </c:pt>
                <c:pt idx="4112">
                  <c:v>3</c:v>
                </c:pt>
                <c:pt idx="4113">
                  <c:v>4</c:v>
                </c:pt>
                <c:pt idx="4114">
                  <c:v>8</c:v>
                </c:pt>
                <c:pt idx="4115">
                  <c:v>4</c:v>
                </c:pt>
                <c:pt idx="4116">
                  <c:v>6</c:v>
                </c:pt>
                <c:pt idx="4117">
                  <c:v>3</c:v>
                </c:pt>
                <c:pt idx="4118">
                  <c:v>5</c:v>
                </c:pt>
                <c:pt idx="4119">
                  <c:v>4</c:v>
                </c:pt>
                <c:pt idx="4120">
                  <c:v>3</c:v>
                </c:pt>
                <c:pt idx="4121">
                  <c:v>5</c:v>
                </c:pt>
                <c:pt idx="4122">
                  <c:v>5</c:v>
                </c:pt>
                <c:pt idx="4123">
                  <c:v>4</c:v>
                </c:pt>
                <c:pt idx="4124">
                  <c:v>5</c:v>
                </c:pt>
                <c:pt idx="4125">
                  <c:v>4</c:v>
                </c:pt>
                <c:pt idx="4126">
                  <c:v>2</c:v>
                </c:pt>
                <c:pt idx="4127">
                  <c:v>4</c:v>
                </c:pt>
                <c:pt idx="4128">
                  <c:v>3</c:v>
                </c:pt>
                <c:pt idx="4129">
                  <c:v>3</c:v>
                </c:pt>
                <c:pt idx="4130">
                  <c:v>3</c:v>
                </c:pt>
                <c:pt idx="4131">
                  <c:v>3</c:v>
                </c:pt>
                <c:pt idx="4132">
                  <c:v>7</c:v>
                </c:pt>
                <c:pt idx="4133">
                  <c:v>8</c:v>
                </c:pt>
                <c:pt idx="4134">
                  <c:v>5</c:v>
                </c:pt>
                <c:pt idx="4135">
                  <c:v>1</c:v>
                </c:pt>
                <c:pt idx="4136">
                  <c:v>4</c:v>
                </c:pt>
                <c:pt idx="4137">
                  <c:v>5</c:v>
                </c:pt>
                <c:pt idx="4138">
                  <c:v>2</c:v>
                </c:pt>
                <c:pt idx="4139">
                  <c:v>2</c:v>
                </c:pt>
                <c:pt idx="4140">
                  <c:v>6</c:v>
                </c:pt>
                <c:pt idx="4141">
                  <c:v>3</c:v>
                </c:pt>
                <c:pt idx="4142">
                  <c:v>7</c:v>
                </c:pt>
                <c:pt idx="4143">
                  <c:v>5</c:v>
                </c:pt>
                <c:pt idx="4144">
                  <c:v>4</c:v>
                </c:pt>
                <c:pt idx="4145">
                  <c:v>7</c:v>
                </c:pt>
                <c:pt idx="4146">
                  <c:v>10</c:v>
                </c:pt>
                <c:pt idx="4147">
                  <c:v>6</c:v>
                </c:pt>
                <c:pt idx="4148">
                  <c:v>5</c:v>
                </c:pt>
                <c:pt idx="4149">
                  <c:v>10</c:v>
                </c:pt>
                <c:pt idx="4150">
                  <c:v>2</c:v>
                </c:pt>
                <c:pt idx="4151">
                  <c:v>9</c:v>
                </c:pt>
                <c:pt idx="4152">
                  <c:v>5</c:v>
                </c:pt>
                <c:pt idx="4153">
                  <c:v>5</c:v>
                </c:pt>
                <c:pt idx="4154">
                  <c:v>3</c:v>
                </c:pt>
                <c:pt idx="4155">
                  <c:v>5</c:v>
                </c:pt>
                <c:pt idx="4156">
                  <c:v>4</c:v>
                </c:pt>
                <c:pt idx="4157">
                  <c:v>1</c:v>
                </c:pt>
                <c:pt idx="4158">
                  <c:v>2</c:v>
                </c:pt>
                <c:pt idx="4159">
                  <c:v>5</c:v>
                </c:pt>
                <c:pt idx="4160">
                  <c:v>5</c:v>
                </c:pt>
                <c:pt idx="4161">
                  <c:v>5</c:v>
                </c:pt>
                <c:pt idx="4162">
                  <c:v>4</c:v>
                </c:pt>
                <c:pt idx="4163">
                  <c:v>6</c:v>
                </c:pt>
                <c:pt idx="4164">
                  <c:v>4</c:v>
                </c:pt>
                <c:pt idx="4165">
                  <c:v>5</c:v>
                </c:pt>
                <c:pt idx="4166">
                  <c:v>7</c:v>
                </c:pt>
                <c:pt idx="4167">
                  <c:v>4</c:v>
                </c:pt>
                <c:pt idx="4168">
                  <c:v>4</c:v>
                </c:pt>
                <c:pt idx="4169">
                  <c:v>6</c:v>
                </c:pt>
                <c:pt idx="4170">
                  <c:v>2</c:v>
                </c:pt>
                <c:pt idx="4171">
                  <c:v>5</c:v>
                </c:pt>
                <c:pt idx="4172">
                  <c:v>3</c:v>
                </c:pt>
                <c:pt idx="4173">
                  <c:v>1</c:v>
                </c:pt>
                <c:pt idx="4174">
                  <c:v>6</c:v>
                </c:pt>
                <c:pt idx="4175">
                  <c:v>3</c:v>
                </c:pt>
                <c:pt idx="4176">
                  <c:v>3</c:v>
                </c:pt>
                <c:pt idx="4177">
                  <c:v>10</c:v>
                </c:pt>
                <c:pt idx="4178">
                  <c:v>7</c:v>
                </c:pt>
                <c:pt idx="4179">
                  <c:v>3</c:v>
                </c:pt>
                <c:pt idx="4180">
                  <c:v>6</c:v>
                </c:pt>
                <c:pt idx="4181">
                  <c:v>6</c:v>
                </c:pt>
                <c:pt idx="4182">
                  <c:v>8</c:v>
                </c:pt>
                <c:pt idx="4183">
                  <c:v>7</c:v>
                </c:pt>
                <c:pt idx="4184">
                  <c:v>6</c:v>
                </c:pt>
                <c:pt idx="4185">
                  <c:v>5</c:v>
                </c:pt>
                <c:pt idx="4186">
                  <c:v>3</c:v>
                </c:pt>
                <c:pt idx="4187">
                  <c:v>4</c:v>
                </c:pt>
                <c:pt idx="4188">
                  <c:v>7</c:v>
                </c:pt>
                <c:pt idx="4189">
                  <c:v>6</c:v>
                </c:pt>
                <c:pt idx="4190">
                  <c:v>6</c:v>
                </c:pt>
                <c:pt idx="4191">
                  <c:v>5</c:v>
                </c:pt>
                <c:pt idx="4192">
                  <c:v>3</c:v>
                </c:pt>
                <c:pt idx="4193">
                  <c:v>6</c:v>
                </c:pt>
                <c:pt idx="4194">
                  <c:v>4</c:v>
                </c:pt>
                <c:pt idx="4195">
                  <c:v>6</c:v>
                </c:pt>
                <c:pt idx="4196">
                  <c:v>4</c:v>
                </c:pt>
                <c:pt idx="4197">
                  <c:v>3</c:v>
                </c:pt>
                <c:pt idx="4198">
                  <c:v>5</c:v>
                </c:pt>
                <c:pt idx="4199">
                  <c:v>6</c:v>
                </c:pt>
                <c:pt idx="4200">
                  <c:v>8</c:v>
                </c:pt>
                <c:pt idx="4201">
                  <c:v>3</c:v>
                </c:pt>
                <c:pt idx="4202">
                  <c:v>4</c:v>
                </c:pt>
                <c:pt idx="4203">
                  <c:v>4</c:v>
                </c:pt>
                <c:pt idx="4204">
                  <c:v>4</c:v>
                </c:pt>
                <c:pt idx="4205">
                  <c:v>6</c:v>
                </c:pt>
                <c:pt idx="4206">
                  <c:v>4</c:v>
                </c:pt>
                <c:pt idx="4207">
                  <c:v>5</c:v>
                </c:pt>
                <c:pt idx="4208">
                  <c:v>6</c:v>
                </c:pt>
                <c:pt idx="4209">
                  <c:v>2</c:v>
                </c:pt>
                <c:pt idx="4210">
                  <c:v>2</c:v>
                </c:pt>
                <c:pt idx="4211">
                  <c:v>5</c:v>
                </c:pt>
                <c:pt idx="4212">
                  <c:v>3</c:v>
                </c:pt>
                <c:pt idx="4213">
                  <c:v>5</c:v>
                </c:pt>
                <c:pt idx="4214">
                  <c:v>5</c:v>
                </c:pt>
                <c:pt idx="4215">
                  <c:v>4</c:v>
                </c:pt>
                <c:pt idx="4216">
                  <c:v>1</c:v>
                </c:pt>
                <c:pt idx="4217">
                  <c:v>6</c:v>
                </c:pt>
                <c:pt idx="4218">
                  <c:v>7</c:v>
                </c:pt>
                <c:pt idx="4219">
                  <c:v>6</c:v>
                </c:pt>
                <c:pt idx="4220">
                  <c:v>3</c:v>
                </c:pt>
                <c:pt idx="4221">
                  <c:v>2</c:v>
                </c:pt>
                <c:pt idx="4222">
                  <c:v>4</c:v>
                </c:pt>
                <c:pt idx="4223">
                  <c:v>4</c:v>
                </c:pt>
                <c:pt idx="4224">
                  <c:v>7</c:v>
                </c:pt>
                <c:pt idx="4225">
                  <c:v>7</c:v>
                </c:pt>
                <c:pt idx="4226">
                  <c:v>4</c:v>
                </c:pt>
                <c:pt idx="4227">
                  <c:v>5</c:v>
                </c:pt>
                <c:pt idx="4228">
                  <c:v>4</c:v>
                </c:pt>
                <c:pt idx="4229">
                  <c:v>7</c:v>
                </c:pt>
                <c:pt idx="4230">
                  <c:v>5</c:v>
                </c:pt>
                <c:pt idx="4231">
                  <c:v>7</c:v>
                </c:pt>
                <c:pt idx="4232">
                  <c:v>9</c:v>
                </c:pt>
                <c:pt idx="4233">
                  <c:v>4</c:v>
                </c:pt>
                <c:pt idx="4234">
                  <c:v>1</c:v>
                </c:pt>
                <c:pt idx="4235">
                  <c:v>4</c:v>
                </c:pt>
                <c:pt idx="4236">
                  <c:v>5</c:v>
                </c:pt>
                <c:pt idx="4237">
                  <c:v>7</c:v>
                </c:pt>
                <c:pt idx="4238">
                  <c:v>8</c:v>
                </c:pt>
                <c:pt idx="4239">
                  <c:v>8</c:v>
                </c:pt>
                <c:pt idx="4240">
                  <c:v>8</c:v>
                </c:pt>
                <c:pt idx="4241">
                  <c:v>4</c:v>
                </c:pt>
                <c:pt idx="4242">
                  <c:v>3</c:v>
                </c:pt>
                <c:pt idx="4243">
                  <c:v>0</c:v>
                </c:pt>
                <c:pt idx="4244">
                  <c:v>3</c:v>
                </c:pt>
                <c:pt idx="4245">
                  <c:v>4</c:v>
                </c:pt>
                <c:pt idx="4246">
                  <c:v>7</c:v>
                </c:pt>
                <c:pt idx="4247">
                  <c:v>6</c:v>
                </c:pt>
                <c:pt idx="4248">
                  <c:v>5</c:v>
                </c:pt>
                <c:pt idx="4249">
                  <c:v>5</c:v>
                </c:pt>
                <c:pt idx="4250">
                  <c:v>2</c:v>
                </c:pt>
                <c:pt idx="4251">
                  <c:v>6</c:v>
                </c:pt>
                <c:pt idx="4252">
                  <c:v>6</c:v>
                </c:pt>
                <c:pt idx="4253">
                  <c:v>3</c:v>
                </c:pt>
                <c:pt idx="4254">
                  <c:v>4</c:v>
                </c:pt>
                <c:pt idx="4255">
                  <c:v>7</c:v>
                </c:pt>
                <c:pt idx="4256">
                  <c:v>6</c:v>
                </c:pt>
                <c:pt idx="4257">
                  <c:v>7</c:v>
                </c:pt>
                <c:pt idx="4258">
                  <c:v>3</c:v>
                </c:pt>
                <c:pt idx="4259">
                  <c:v>4</c:v>
                </c:pt>
                <c:pt idx="4260">
                  <c:v>7</c:v>
                </c:pt>
                <c:pt idx="4261">
                  <c:v>8</c:v>
                </c:pt>
                <c:pt idx="4262">
                  <c:v>5</c:v>
                </c:pt>
                <c:pt idx="4263">
                  <c:v>3</c:v>
                </c:pt>
                <c:pt idx="4264">
                  <c:v>3</c:v>
                </c:pt>
                <c:pt idx="4265">
                  <c:v>5</c:v>
                </c:pt>
                <c:pt idx="4266">
                  <c:v>6</c:v>
                </c:pt>
                <c:pt idx="4267">
                  <c:v>1</c:v>
                </c:pt>
                <c:pt idx="4268">
                  <c:v>4</c:v>
                </c:pt>
                <c:pt idx="4269">
                  <c:v>8</c:v>
                </c:pt>
                <c:pt idx="4270">
                  <c:v>5</c:v>
                </c:pt>
                <c:pt idx="4271">
                  <c:v>11</c:v>
                </c:pt>
                <c:pt idx="4272">
                  <c:v>4</c:v>
                </c:pt>
                <c:pt idx="4273">
                  <c:v>3</c:v>
                </c:pt>
                <c:pt idx="4274">
                  <c:v>4</c:v>
                </c:pt>
                <c:pt idx="4275">
                  <c:v>4</c:v>
                </c:pt>
                <c:pt idx="4276">
                  <c:v>5</c:v>
                </c:pt>
                <c:pt idx="4277">
                  <c:v>5</c:v>
                </c:pt>
                <c:pt idx="4278">
                  <c:v>8</c:v>
                </c:pt>
                <c:pt idx="4279">
                  <c:v>5</c:v>
                </c:pt>
                <c:pt idx="4280">
                  <c:v>4</c:v>
                </c:pt>
                <c:pt idx="4281">
                  <c:v>2</c:v>
                </c:pt>
                <c:pt idx="4282">
                  <c:v>7</c:v>
                </c:pt>
                <c:pt idx="4283">
                  <c:v>3</c:v>
                </c:pt>
                <c:pt idx="4284">
                  <c:v>3</c:v>
                </c:pt>
                <c:pt idx="4285">
                  <c:v>3</c:v>
                </c:pt>
                <c:pt idx="4286">
                  <c:v>3</c:v>
                </c:pt>
                <c:pt idx="4287">
                  <c:v>6</c:v>
                </c:pt>
                <c:pt idx="4288">
                  <c:v>3</c:v>
                </c:pt>
                <c:pt idx="4289">
                  <c:v>3</c:v>
                </c:pt>
                <c:pt idx="4290">
                  <c:v>5</c:v>
                </c:pt>
                <c:pt idx="4291">
                  <c:v>4</c:v>
                </c:pt>
                <c:pt idx="4292">
                  <c:v>4</c:v>
                </c:pt>
                <c:pt idx="4293">
                  <c:v>5</c:v>
                </c:pt>
                <c:pt idx="4294">
                  <c:v>6</c:v>
                </c:pt>
                <c:pt idx="4295">
                  <c:v>4</c:v>
                </c:pt>
                <c:pt idx="4296">
                  <c:v>3</c:v>
                </c:pt>
                <c:pt idx="4297">
                  <c:v>7</c:v>
                </c:pt>
                <c:pt idx="4298">
                  <c:v>0</c:v>
                </c:pt>
                <c:pt idx="4299">
                  <c:v>6</c:v>
                </c:pt>
                <c:pt idx="4300">
                  <c:v>7</c:v>
                </c:pt>
                <c:pt idx="4301">
                  <c:v>2</c:v>
                </c:pt>
                <c:pt idx="4302">
                  <c:v>5</c:v>
                </c:pt>
                <c:pt idx="4303">
                  <c:v>4</c:v>
                </c:pt>
                <c:pt idx="4304">
                  <c:v>10</c:v>
                </c:pt>
                <c:pt idx="4305">
                  <c:v>5</c:v>
                </c:pt>
                <c:pt idx="4306">
                  <c:v>5</c:v>
                </c:pt>
                <c:pt idx="4307">
                  <c:v>2</c:v>
                </c:pt>
                <c:pt idx="4308">
                  <c:v>4</c:v>
                </c:pt>
                <c:pt idx="4309">
                  <c:v>7</c:v>
                </c:pt>
                <c:pt idx="4310">
                  <c:v>3</c:v>
                </c:pt>
                <c:pt idx="4311">
                  <c:v>2</c:v>
                </c:pt>
                <c:pt idx="4312">
                  <c:v>1</c:v>
                </c:pt>
                <c:pt idx="4313">
                  <c:v>7</c:v>
                </c:pt>
                <c:pt idx="4314">
                  <c:v>3</c:v>
                </c:pt>
                <c:pt idx="4315">
                  <c:v>5</c:v>
                </c:pt>
                <c:pt idx="4316">
                  <c:v>3</c:v>
                </c:pt>
                <c:pt idx="4317">
                  <c:v>2</c:v>
                </c:pt>
                <c:pt idx="4318">
                  <c:v>2</c:v>
                </c:pt>
                <c:pt idx="4319">
                  <c:v>3</c:v>
                </c:pt>
                <c:pt idx="4320">
                  <c:v>5</c:v>
                </c:pt>
                <c:pt idx="4321">
                  <c:v>8</c:v>
                </c:pt>
                <c:pt idx="4322">
                  <c:v>4</c:v>
                </c:pt>
                <c:pt idx="4323">
                  <c:v>1</c:v>
                </c:pt>
                <c:pt idx="4324">
                  <c:v>4</c:v>
                </c:pt>
                <c:pt idx="4325">
                  <c:v>10</c:v>
                </c:pt>
                <c:pt idx="4326">
                  <c:v>6</c:v>
                </c:pt>
                <c:pt idx="4327">
                  <c:v>4</c:v>
                </c:pt>
                <c:pt idx="4328">
                  <c:v>7</c:v>
                </c:pt>
                <c:pt idx="4329">
                  <c:v>6</c:v>
                </c:pt>
                <c:pt idx="4330">
                  <c:v>5</c:v>
                </c:pt>
                <c:pt idx="4331">
                  <c:v>1</c:v>
                </c:pt>
                <c:pt idx="4332">
                  <c:v>5</c:v>
                </c:pt>
                <c:pt idx="4333">
                  <c:v>1</c:v>
                </c:pt>
                <c:pt idx="4334">
                  <c:v>5</c:v>
                </c:pt>
                <c:pt idx="4335">
                  <c:v>4</c:v>
                </c:pt>
                <c:pt idx="4336">
                  <c:v>7</c:v>
                </c:pt>
                <c:pt idx="4337">
                  <c:v>7</c:v>
                </c:pt>
                <c:pt idx="4338">
                  <c:v>4</c:v>
                </c:pt>
                <c:pt idx="4339">
                  <c:v>1</c:v>
                </c:pt>
                <c:pt idx="4340">
                  <c:v>7</c:v>
                </c:pt>
                <c:pt idx="4341">
                  <c:v>0</c:v>
                </c:pt>
                <c:pt idx="4342">
                  <c:v>11</c:v>
                </c:pt>
                <c:pt idx="4343">
                  <c:v>7</c:v>
                </c:pt>
                <c:pt idx="4344">
                  <c:v>4</c:v>
                </c:pt>
                <c:pt idx="4345">
                  <c:v>10</c:v>
                </c:pt>
                <c:pt idx="4346">
                  <c:v>7</c:v>
                </c:pt>
                <c:pt idx="4347">
                  <c:v>6</c:v>
                </c:pt>
                <c:pt idx="4348">
                  <c:v>6</c:v>
                </c:pt>
                <c:pt idx="4349">
                  <c:v>7</c:v>
                </c:pt>
                <c:pt idx="4350">
                  <c:v>8</c:v>
                </c:pt>
                <c:pt idx="4351">
                  <c:v>4</c:v>
                </c:pt>
                <c:pt idx="4352">
                  <c:v>9</c:v>
                </c:pt>
                <c:pt idx="4353">
                  <c:v>6</c:v>
                </c:pt>
                <c:pt idx="4354">
                  <c:v>8</c:v>
                </c:pt>
                <c:pt idx="4355">
                  <c:v>7</c:v>
                </c:pt>
                <c:pt idx="4356">
                  <c:v>10</c:v>
                </c:pt>
                <c:pt idx="4357">
                  <c:v>5</c:v>
                </c:pt>
                <c:pt idx="4358">
                  <c:v>10</c:v>
                </c:pt>
                <c:pt idx="4359">
                  <c:v>6</c:v>
                </c:pt>
                <c:pt idx="4360">
                  <c:v>9</c:v>
                </c:pt>
                <c:pt idx="4361">
                  <c:v>10</c:v>
                </c:pt>
                <c:pt idx="4362">
                  <c:v>11</c:v>
                </c:pt>
                <c:pt idx="4363">
                  <c:v>7</c:v>
                </c:pt>
                <c:pt idx="4364">
                  <c:v>9</c:v>
                </c:pt>
                <c:pt idx="4365">
                  <c:v>5</c:v>
                </c:pt>
                <c:pt idx="4366">
                  <c:v>10</c:v>
                </c:pt>
                <c:pt idx="4367">
                  <c:v>10</c:v>
                </c:pt>
                <c:pt idx="4368">
                  <c:v>7</c:v>
                </c:pt>
                <c:pt idx="4369">
                  <c:v>11</c:v>
                </c:pt>
                <c:pt idx="4370">
                  <c:v>7</c:v>
                </c:pt>
                <c:pt idx="4371">
                  <c:v>6</c:v>
                </c:pt>
                <c:pt idx="4372">
                  <c:v>9</c:v>
                </c:pt>
                <c:pt idx="4373">
                  <c:v>10</c:v>
                </c:pt>
                <c:pt idx="4374">
                  <c:v>7</c:v>
                </c:pt>
                <c:pt idx="4375">
                  <c:v>7</c:v>
                </c:pt>
                <c:pt idx="4376">
                  <c:v>6</c:v>
                </c:pt>
                <c:pt idx="4377">
                  <c:v>7</c:v>
                </c:pt>
                <c:pt idx="4378">
                  <c:v>9</c:v>
                </c:pt>
                <c:pt idx="4379">
                  <c:v>2</c:v>
                </c:pt>
                <c:pt idx="4380">
                  <c:v>11</c:v>
                </c:pt>
                <c:pt idx="4381">
                  <c:v>4</c:v>
                </c:pt>
                <c:pt idx="4382">
                  <c:v>6</c:v>
                </c:pt>
                <c:pt idx="4383">
                  <c:v>6</c:v>
                </c:pt>
                <c:pt idx="4384">
                  <c:v>10</c:v>
                </c:pt>
                <c:pt idx="4385">
                  <c:v>5</c:v>
                </c:pt>
                <c:pt idx="4386">
                  <c:v>10</c:v>
                </c:pt>
                <c:pt idx="4387">
                  <c:v>3</c:v>
                </c:pt>
                <c:pt idx="4388">
                  <c:v>7</c:v>
                </c:pt>
                <c:pt idx="4389">
                  <c:v>4</c:v>
                </c:pt>
                <c:pt idx="4390">
                  <c:v>7</c:v>
                </c:pt>
                <c:pt idx="4391">
                  <c:v>4</c:v>
                </c:pt>
                <c:pt idx="4392">
                  <c:v>7</c:v>
                </c:pt>
                <c:pt idx="4393">
                  <c:v>6</c:v>
                </c:pt>
                <c:pt idx="4394">
                  <c:v>4</c:v>
                </c:pt>
                <c:pt idx="4395">
                  <c:v>7</c:v>
                </c:pt>
                <c:pt idx="4396">
                  <c:v>7</c:v>
                </c:pt>
                <c:pt idx="4397">
                  <c:v>3</c:v>
                </c:pt>
                <c:pt idx="4398">
                  <c:v>6</c:v>
                </c:pt>
                <c:pt idx="4399">
                  <c:v>5</c:v>
                </c:pt>
                <c:pt idx="4400">
                  <c:v>7</c:v>
                </c:pt>
                <c:pt idx="4401">
                  <c:v>2</c:v>
                </c:pt>
                <c:pt idx="4402">
                  <c:v>4</c:v>
                </c:pt>
                <c:pt idx="4403">
                  <c:v>3</c:v>
                </c:pt>
                <c:pt idx="4404">
                  <c:v>7</c:v>
                </c:pt>
                <c:pt idx="4405">
                  <c:v>8</c:v>
                </c:pt>
                <c:pt idx="4406">
                  <c:v>5</c:v>
                </c:pt>
                <c:pt idx="4407">
                  <c:v>6</c:v>
                </c:pt>
                <c:pt idx="4408">
                  <c:v>2</c:v>
                </c:pt>
                <c:pt idx="4409">
                  <c:v>5</c:v>
                </c:pt>
                <c:pt idx="4410">
                  <c:v>6</c:v>
                </c:pt>
                <c:pt idx="4411">
                  <c:v>4</c:v>
                </c:pt>
                <c:pt idx="4412">
                  <c:v>4</c:v>
                </c:pt>
                <c:pt idx="4413">
                  <c:v>5</c:v>
                </c:pt>
                <c:pt idx="4414">
                  <c:v>4</c:v>
                </c:pt>
                <c:pt idx="4415">
                  <c:v>3</c:v>
                </c:pt>
                <c:pt idx="4416">
                  <c:v>5</c:v>
                </c:pt>
                <c:pt idx="4417">
                  <c:v>6</c:v>
                </c:pt>
                <c:pt idx="4418">
                  <c:v>0</c:v>
                </c:pt>
                <c:pt idx="4419">
                  <c:v>5</c:v>
                </c:pt>
                <c:pt idx="4420">
                  <c:v>7</c:v>
                </c:pt>
                <c:pt idx="4421">
                  <c:v>4</c:v>
                </c:pt>
                <c:pt idx="4422">
                  <c:v>6</c:v>
                </c:pt>
                <c:pt idx="4423">
                  <c:v>3</c:v>
                </c:pt>
                <c:pt idx="4424">
                  <c:v>4</c:v>
                </c:pt>
                <c:pt idx="4425">
                  <c:v>3</c:v>
                </c:pt>
                <c:pt idx="4426">
                  <c:v>5</c:v>
                </c:pt>
                <c:pt idx="4427">
                  <c:v>4</c:v>
                </c:pt>
                <c:pt idx="4428">
                  <c:v>4</c:v>
                </c:pt>
                <c:pt idx="4429">
                  <c:v>6</c:v>
                </c:pt>
                <c:pt idx="4430">
                  <c:v>3</c:v>
                </c:pt>
                <c:pt idx="4431">
                  <c:v>8</c:v>
                </c:pt>
                <c:pt idx="4432">
                  <c:v>5</c:v>
                </c:pt>
                <c:pt idx="4433">
                  <c:v>4</c:v>
                </c:pt>
                <c:pt idx="4434">
                  <c:v>4</c:v>
                </c:pt>
                <c:pt idx="4435">
                  <c:v>5</c:v>
                </c:pt>
                <c:pt idx="4436">
                  <c:v>8</c:v>
                </c:pt>
                <c:pt idx="4437">
                  <c:v>2</c:v>
                </c:pt>
                <c:pt idx="4438">
                  <c:v>2</c:v>
                </c:pt>
                <c:pt idx="4439">
                  <c:v>3</c:v>
                </c:pt>
                <c:pt idx="4440">
                  <c:v>8</c:v>
                </c:pt>
                <c:pt idx="4441">
                  <c:v>6</c:v>
                </c:pt>
                <c:pt idx="4442">
                  <c:v>2</c:v>
                </c:pt>
                <c:pt idx="4443">
                  <c:v>8</c:v>
                </c:pt>
                <c:pt idx="4444">
                  <c:v>3</c:v>
                </c:pt>
                <c:pt idx="4445">
                  <c:v>6</c:v>
                </c:pt>
                <c:pt idx="4446">
                  <c:v>6</c:v>
                </c:pt>
                <c:pt idx="4447">
                  <c:v>11</c:v>
                </c:pt>
                <c:pt idx="4448">
                  <c:v>4</c:v>
                </c:pt>
                <c:pt idx="4449">
                  <c:v>1</c:v>
                </c:pt>
                <c:pt idx="4450">
                  <c:v>3</c:v>
                </c:pt>
                <c:pt idx="4451">
                  <c:v>4</c:v>
                </c:pt>
                <c:pt idx="4452">
                  <c:v>1</c:v>
                </c:pt>
                <c:pt idx="4453">
                  <c:v>5</c:v>
                </c:pt>
                <c:pt idx="4454">
                  <c:v>5</c:v>
                </c:pt>
                <c:pt idx="4455">
                  <c:v>5</c:v>
                </c:pt>
                <c:pt idx="4456">
                  <c:v>4</c:v>
                </c:pt>
                <c:pt idx="4457">
                  <c:v>3</c:v>
                </c:pt>
                <c:pt idx="4458">
                  <c:v>2</c:v>
                </c:pt>
                <c:pt idx="4459">
                  <c:v>4</c:v>
                </c:pt>
                <c:pt idx="4460">
                  <c:v>4</c:v>
                </c:pt>
                <c:pt idx="4461">
                  <c:v>3</c:v>
                </c:pt>
                <c:pt idx="4462">
                  <c:v>6</c:v>
                </c:pt>
                <c:pt idx="4463">
                  <c:v>6</c:v>
                </c:pt>
                <c:pt idx="4464">
                  <c:v>7</c:v>
                </c:pt>
                <c:pt idx="4465">
                  <c:v>4</c:v>
                </c:pt>
                <c:pt idx="4466">
                  <c:v>3</c:v>
                </c:pt>
                <c:pt idx="4467">
                  <c:v>4</c:v>
                </c:pt>
                <c:pt idx="4468">
                  <c:v>3</c:v>
                </c:pt>
                <c:pt idx="4469">
                  <c:v>5</c:v>
                </c:pt>
                <c:pt idx="4470">
                  <c:v>6</c:v>
                </c:pt>
                <c:pt idx="4471">
                  <c:v>5</c:v>
                </c:pt>
                <c:pt idx="4472">
                  <c:v>7</c:v>
                </c:pt>
                <c:pt idx="4473">
                  <c:v>8</c:v>
                </c:pt>
                <c:pt idx="4474">
                  <c:v>3</c:v>
                </c:pt>
                <c:pt idx="4475">
                  <c:v>6</c:v>
                </c:pt>
                <c:pt idx="4476">
                  <c:v>3</c:v>
                </c:pt>
                <c:pt idx="4477">
                  <c:v>5</c:v>
                </c:pt>
                <c:pt idx="4478">
                  <c:v>7</c:v>
                </c:pt>
                <c:pt idx="4479">
                  <c:v>6</c:v>
                </c:pt>
                <c:pt idx="4480">
                  <c:v>9</c:v>
                </c:pt>
                <c:pt idx="4481">
                  <c:v>5</c:v>
                </c:pt>
                <c:pt idx="4482">
                  <c:v>4</c:v>
                </c:pt>
                <c:pt idx="4483">
                  <c:v>3</c:v>
                </c:pt>
                <c:pt idx="4484">
                  <c:v>3</c:v>
                </c:pt>
                <c:pt idx="4485">
                  <c:v>3</c:v>
                </c:pt>
                <c:pt idx="4486">
                  <c:v>2</c:v>
                </c:pt>
                <c:pt idx="4487">
                  <c:v>5</c:v>
                </c:pt>
                <c:pt idx="4488">
                  <c:v>5</c:v>
                </c:pt>
                <c:pt idx="4489">
                  <c:v>8</c:v>
                </c:pt>
                <c:pt idx="4490">
                  <c:v>3</c:v>
                </c:pt>
                <c:pt idx="4491">
                  <c:v>7</c:v>
                </c:pt>
                <c:pt idx="4492">
                  <c:v>3</c:v>
                </c:pt>
                <c:pt idx="4493">
                  <c:v>2</c:v>
                </c:pt>
                <c:pt idx="4494">
                  <c:v>4</c:v>
                </c:pt>
                <c:pt idx="4495">
                  <c:v>3</c:v>
                </c:pt>
                <c:pt idx="4496">
                  <c:v>5</c:v>
                </c:pt>
                <c:pt idx="4497">
                  <c:v>3</c:v>
                </c:pt>
                <c:pt idx="4498">
                  <c:v>3</c:v>
                </c:pt>
                <c:pt idx="4499">
                  <c:v>7</c:v>
                </c:pt>
                <c:pt idx="4500">
                  <c:v>1</c:v>
                </c:pt>
                <c:pt idx="4501">
                  <c:v>3</c:v>
                </c:pt>
                <c:pt idx="4502">
                  <c:v>3</c:v>
                </c:pt>
                <c:pt idx="4503">
                  <c:v>0</c:v>
                </c:pt>
                <c:pt idx="4504">
                  <c:v>4</c:v>
                </c:pt>
                <c:pt idx="4505">
                  <c:v>6</c:v>
                </c:pt>
                <c:pt idx="4506">
                  <c:v>2</c:v>
                </c:pt>
                <c:pt idx="4507">
                  <c:v>2</c:v>
                </c:pt>
                <c:pt idx="4508">
                  <c:v>8</c:v>
                </c:pt>
                <c:pt idx="4509">
                  <c:v>6</c:v>
                </c:pt>
                <c:pt idx="4510">
                  <c:v>4</c:v>
                </c:pt>
                <c:pt idx="4511">
                  <c:v>2</c:v>
                </c:pt>
                <c:pt idx="4512">
                  <c:v>2</c:v>
                </c:pt>
                <c:pt idx="4513">
                  <c:v>6</c:v>
                </c:pt>
                <c:pt idx="4514">
                  <c:v>1</c:v>
                </c:pt>
                <c:pt idx="4515">
                  <c:v>2</c:v>
                </c:pt>
                <c:pt idx="4516">
                  <c:v>2</c:v>
                </c:pt>
                <c:pt idx="4517">
                  <c:v>4</c:v>
                </c:pt>
                <c:pt idx="4518">
                  <c:v>3</c:v>
                </c:pt>
                <c:pt idx="4519">
                  <c:v>4</c:v>
                </c:pt>
                <c:pt idx="4520">
                  <c:v>5</c:v>
                </c:pt>
                <c:pt idx="4521">
                  <c:v>6</c:v>
                </c:pt>
                <c:pt idx="4522">
                  <c:v>3</c:v>
                </c:pt>
                <c:pt idx="4523">
                  <c:v>7</c:v>
                </c:pt>
                <c:pt idx="4524">
                  <c:v>4</c:v>
                </c:pt>
                <c:pt idx="4525">
                  <c:v>8</c:v>
                </c:pt>
                <c:pt idx="4526">
                  <c:v>4</c:v>
                </c:pt>
                <c:pt idx="4527">
                  <c:v>6</c:v>
                </c:pt>
                <c:pt idx="4528">
                  <c:v>2</c:v>
                </c:pt>
                <c:pt idx="4529">
                  <c:v>4</c:v>
                </c:pt>
                <c:pt idx="4530">
                  <c:v>2</c:v>
                </c:pt>
                <c:pt idx="4531">
                  <c:v>2</c:v>
                </c:pt>
                <c:pt idx="4532">
                  <c:v>4</c:v>
                </c:pt>
                <c:pt idx="4533">
                  <c:v>6</c:v>
                </c:pt>
                <c:pt idx="4534">
                  <c:v>7</c:v>
                </c:pt>
                <c:pt idx="4535">
                  <c:v>2</c:v>
                </c:pt>
                <c:pt idx="4536">
                  <c:v>3</c:v>
                </c:pt>
                <c:pt idx="4537">
                  <c:v>2</c:v>
                </c:pt>
                <c:pt idx="4538">
                  <c:v>7</c:v>
                </c:pt>
                <c:pt idx="4539">
                  <c:v>3</c:v>
                </c:pt>
                <c:pt idx="4540">
                  <c:v>9</c:v>
                </c:pt>
                <c:pt idx="4541">
                  <c:v>5</c:v>
                </c:pt>
                <c:pt idx="4542">
                  <c:v>2</c:v>
                </c:pt>
                <c:pt idx="4543">
                  <c:v>5</c:v>
                </c:pt>
                <c:pt idx="4544">
                  <c:v>3</c:v>
                </c:pt>
                <c:pt idx="4545">
                  <c:v>3</c:v>
                </c:pt>
                <c:pt idx="4546">
                  <c:v>9</c:v>
                </c:pt>
                <c:pt idx="4547">
                  <c:v>4</c:v>
                </c:pt>
                <c:pt idx="4548">
                  <c:v>4</c:v>
                </c:pt>
                <c:pt idx="4549">
                  <c:v>7</c:v>
                </c:pt>
                <c:pt idx="4550">
                  <c:v>5</c:v>
                </c:pt>
                <c:pt idx="4551">
                  <c:v>6</c:v>
                </c:pt>
                <c:pt idx="4552">
                  <c:v>5</c:v>
                </c:pt>
                <c:pt idx="4553">
                  <c:v>5</c:v>
                </c:pt>
                <c:pt idx="4554">
                  <c:v>1</c:v>
                </c:pt>
                <c:pt idx="4555">
                  <c:v>4</c:v>
                </c:pt>
                <c:pt idx="4556">
                  <c:v>5</c:v>
                </c:pt>
                <c:pt idx="4557">
                  <c:v>3</c:v>
                </c:pt>
                <c:pt idx="4558">
                  <c:v>8</c:v>
                </c:pt>
                <c:pt idx="4559">
                  <c:v>4</c:v>
                </c:pt>
                <c:pt idx="4560">
                  <c:v>5</c:v>
                </c:pt>
                <c:pt idx="4561">
                  <c:v>3</c:v>
                </c:pt>
                <c:pt idx="4562">
                  <c:v>8</c:v>
                </c:pt>
                <c:pt idx="4563">
                  <c:v>0</c:v>
                </c:pt>
                <c:pt idx="4564">
                  <c:v>5</c:v>
                </c:pt>
                <c:pt idx="4565">
                  <c:v>1</c:v>
                </c:pt>
                <c:pt idx="4566">
                  <c:v>4</c:v>
                </c:pt>
                <c:pt idx="4567">
                  <c:v>0</c:v>
                </c:pt>
                <c:pt idx="4568">
                  <c:v>9</c:v>
                </c:pt>
                <c:pt idx="4569">
                  <c:v>2</c:v>
                </c:pt>
                <c:pt idx="4570">
                  <c:v>3</c:v>
                </c:pt>
                <c:pt idx="4571">
                  <c:v>5</c:v>
                </c:pt>
                <c:pt idx="4572">
                  <c:v>6</c:v>
                </c:pt>
                <c:pt idx="4573">
                  <c:v>3</c:v>
                </c:pt>
                <c:pt idx="4574">
                  <c:v>2</c:v>
                </c:pt>
                <c:pt idx="4575">
                  <c:v>7</c:v>
                </c:pt>
                <c:pt idx="4576">
                  <c:v>6</c:v>
                </c:pt>
                <c:pt idx="4577">
                  <c:v>4</c:v>
                </c:pt>
                <c:pt idx="4578">
                  <c:v>4</c:v>
                </c:pt>
                <c:pt idx="4579">
                  <c:v>4</c:v>
                </c:pt>
                <c:pt idx="4580">
                  <c:v>3</c:v>
                </c:pt>
                <c:pt idx="4581">
                  <c:v>3</c:v>
                </c:pt>
                <c:pt idx="4582">
                  <c:v>6</c:v>
                </c:pt>
                <c:pt idx="4583">
                  <c:v>2</c:v>
                </c:pt>
                <c:pt idx="4584">
                  <c:v>2</c:v>
                </c:pt>
                <c:pt idx="4585">
                  <c:v>2</c:v>
                </c:pt>
                <c:pt idx="4586">
                  <c:v>7</c:v>
                </c:pt>
                <c:pt idx="4587">
                  <c:v>8</c:v>
                </c:pt>
                <c:pt idx="4588">
                  <c:v>1</c:v>
                </c:pt>
                <c:pt idx="4589">
                  <c:v>6</c:v>
                </c:pt>
                <c:pt idx="4590">
                  <c:v>3</c:v>
                </c:pt>
                <c:pt idx="4591">
                  <c:v>3</c:v>
                </c:pt>
                <c:pt idx="4592">
                  <c:v>5</c:v>
                </c:pt>
                <c:pt idx="4593">
                  <c:v>4</c:v>
                </c:pt>
                <c:pt idx="4594">
                  <c:v>3</c:v>
                </c:pt>
                <c:pt idx="4595">
                  <c:v>3</c:v>
                </c:pt>
                <c:pt idx="4596">
                  <c:v>2</c:v>
                </c:pt>
                <c:pt idx="4597">
                  <c:v>3</c:v>
                </c:pt>
                <c:pt idx="4598">
                  <c:v>0</c:v>
                </c:pt>
                <c:pt idx="4599">
                  <c:v>2</c:v>
                </c:pt>
                <c:pt idx="4600">
                  <c:v>3</c:v>
                </c:pt>
                <c:pt idx="4601">
                  <c:v>5</c:v>
                </c:pt>
                <c:pt idx="4602">
                  <c:v>3</c:v>
                </c:pt>
                <c:pt idx="4603">
                  <c:v>3</c:v>
                </c:pt>
                <c:pt idx="4604">
                  <c:v>4</c:v>
                </c:pt>
                <c:pt idx="4605">
                  <c:v>3</c:v>
                </c:pt>
                <c:pt idx="4606">
                  <c:v>3</c:v>
                </c:pt>
                <c:pt idx="4607">
                  <c:v>4</c:v>
                </c:pt>
                <c:pt idx="4608">
                  <c:v>4</c:v>
                </c:pt>
                <c:pt idx="4609">
                  <c:v>2</c:v>
                </c:pt>
                <c:pt idx="4610">
                  <c:v>5</c:v>
                </c:pt>
                <c:pt idx="4611">
                  <c:v>2</c:v>
                </c:pt>
                <c:pt idx="4612">
                  <c:v>4</c:v>
                </c:pt>
                <c:pt idx="4613">
                  <c:v>5</c:v>
                </c:pt>
                <c:pt idx="4614">
                  <c:v>5</c:v>
                </c:pt>
                <c:pt idx="4615">
                  <c:v>8</c:v>
                </c:pt>
                <c:pt idx="4616">
                  <c:v>0</c:v>
                </c:pt>
                <c:pt idx="4617">
                  <c:v>2</c:v>
                </c:pt>
                <c:pt idx="4618">
                  <c:v>4</c:v>
                </c:pt>
                <c:pt idx="4619">
                  <c:v>6</c:v>
                </c:pt>
                <c:pt idx="4620">
                  <c:v>6</c:v>
                </c:pt>
                <c:pt idx="4621">
                  <c:v>8</c:v>
                </c:pt>
                <c:pt idx="4622">
                  <c:v>9</c:v>
                </c:pt>
                <c:pt idx="4623">
                  <c:v>1</c:v>
                </c:pt>
                <c:pt idx="4624">
                  <c:v>5</c:v>
                </c:pt>
                <c:pt idx="4625">
                  <c:v>4</c:v>
                </c:pt>
                <c:pt idx="4626">
                  <c:v>7</c:v>
                </c:pt>
                <c:pt idx="4627">
                  <c:v>5</c:v>
                </c:pt>
                <c:pt idx="4628">
                  <c:v>6</c:v>
                </c:pt>
                <c:pt idx="4629">
                  <c:v>1</c:v>
                </c:pt>
                <c:pt idx="4630">
                  <c:v>4</c:v>
                </c:pt>
                <c:pt idx="4631">
                  <c:v>6</c:v>
                </c:pt>
                <c:pt idx="4632">
                  <c:v>6</c:v>
                </c:pt>
                <c:pt idx="4633">
                  <c:v>2</c:v>
                </c:pt>
                <c:pt idx="4634">
                  <c:v>8</c:v>
                </c:pt>
                <c:pt idx="4635">
                  <c:v>1</c:v>
                </c:pt>
                <c:pt idx="4636">
                  <c:v>6</c:v>
                </c:pt>
                <c:pt idx="4637">
                  <c:v>2</c:v>
                </c:pt>
                <c:pt idx="4638">
                  <c:v>4</c:v>
                </c:pt>
                <c:pt idx="4639">
                  <c:v>3</c:v>
                </c:pt>
                <c:pt idx="4640">
                  <c:v>3</c:v>
                </c:pt>
                <c:pt idx="4641">
                  <c:v>2</c:v>
                </c:pt>
                <c:pt idx="4642">
                  <c:v>3</c:v>
                </c:pt>
                <c:pt idx="4643">
                  <c:v>4</c:v>
                </c:pt>
                <c:pt idx="4644">
                  <c:v>2</c:v>
                </c:pt>
                <c:pt idx="4645">
                  <c:v>5</c:v>
                </c:pt>
                <c:pt idx="4646">
                  <c:v>5</c:v>
                </c:pt>
                <c:pt idx="4647">
                  <c:v>3</c:v>
                </c:pt>
                <c:pt idx="4648">
                  <c:v>4</c:v>
                </c:pt>
                <c:pt idx="4649">
                  <c:v>3</c:v>
                </c:pt>
                <c:pt idx="4650">
                  <c:v>5</c:v>
                </c:pt>
                <c:pt idx="4651">
                  <c:v>5</c:v>
                </c:pt>
                <c:pt idx="4652">
                  <c:v>0</c:v>
                </c:pt>
                <c:pt idx="4653">
                  <c:v>1</c:v>
                </c:pt>
                <c:pt idx="4654">
                  <c:v>6</c:v>
                </c:pt>
                <c:pt idx="4655">
                  <c:v>5</c:v>
                </c:pt>
                <c:pt idx="4656">
                  <c:v>5</c:v>
                </c:pt>
                <c:pt idx="4657">
                  <c:v>0</c:v>
                </c:pt>
                <c:pt idx="4658">
                  <c:v>6</c:v>
                </c:pt>
                <c:pt idx="4659">
                  <c:v>3</c:v>
                </c:pt>
                <c:pt idx="4660">
                  <c:v>5</c:v>
                </c:pt>
                <c:pt idx="4661">
                  <c:v>5</c:v>
                </c:pt>
                <c:pt idx="4662">
                  <c:v>1</c:v>
                </c:pt>
                <c:pt idx="4663">
                  <c:v>4</c:v>
                </c:pt>
                <c:pt idx="4664">
                  <c:v>2</c:v>
                </c:pt>
                <c:pt idx="4665">
                  <c:v>6</c:v>
                </c:pt>
                <c:pt idx="4666">
                  <c:v>3</c:v>
                </c:pt>
                <c:pt idx="4667">
                  <c:v>1</c:v>
                </c:pt>
                <c:pt idx="4668">
                  <c:v>2</c:v>
                </c:pt>
                <c:pt idx="4669">
                  <c:v>4</c:v>
                </c:pt>
                <c:pt idx="4670">
                  <c:v>8</c:v>
                </c:pt>
                <c:pt idx="4671">
                  <c:v>3</c:v>
                </c:pt>
                <c:pt idx="4672">
                  <c:v>4</c:v>
                </c:pt>
                <c:pt idx="4673">
                  <c:v>4</c:v>
                </c:pt>
                <c:pt idx="4674">
                  <c:v>4</c:v>
                </c:pt>
                <c:pt idx="4675">
                  <c:v>1</c:v>
                </c:pt>
                <c:pt idx="4676">
                  <c:v>3</c:v>
                </c:pt>
                <c:pt idx="4677">
                  <c:v>2</c:v>
                </c:pt>
                <c:pt idx="4678">
                  <c:v>2</c:v>
                </c:pt>
                <c:pt idx="4679">
                  <c:v>5</c:v>
                </c:pt>
                <c:pt idx="4680">
                  <c:v>2</c:v>
                </c:pt>
                <c:pt idx="4681">
                  <c:v>0</c:v>
                </c:pt>
                <c:pt idx="4682">
                  <c:v>6</c:v>
                </c:pt>
                <c:pt idx="4683">
                  <c:v>6</c:v>
                </c:pt>
                <c:pt idx="4684">
                  <c:v>0</c:v>
                </c:pt>
                <c:pt idx="4685">
                  <c:v>0</c:v>
                </c:pt>
                <c:pt idx="4686">
                  <c:v>2</c:v>
                </c:pt>
                <c:pt idx="4687">
                  <c:v>12</c:v>
                </c:pt>
                <c:pt idx="4688">
                  <c:v>1</c:v>
                </c:pt>
                <c:pt idx="4689">
                  <c:v>3</c:v>
                </c:pt>
                <c:pt idx="4690">
                  <c:v>6</c:v>
                </c:pt>
                <c:pt idx="4691">
                  <c:v>4</c:v>
                </c:pt>
                <c:pt idx="4692">
                  <c:v>4</c:v>
                </c:pt>
                <c:pt idx="4693">
                  <c:v>4</c:v>
                </c:pt>
                <c:pt idx="4694">
                  <c:v>2</c:v>
                </c:pt>
                <c:pt idx="4695">
                  <c:v>4</c:v>
                </c:pt>
                <c:pt idx="4696">
                  <c:v>1</c:v>
                </c:pt>
                <c:pt idx="4697">
                  <c:v>7</c:v>
                </c:pt>
                <c:pt idx="4698">
                  <c:v>4</c:v>
                </c:pt>
                <c:pt idx="4699">
                  <c:v>4</c:v>
                </c:pt>
                <c:pt idx="4700">
                  <c:v>4</c:v>
                </c:pt>
                <c:pt idx="4701">
                  <c:v>4</c:v>
                </c:pt>
                <c:pt idx="4702">
                  <c:v>6</c:v>
                </c:pt>
                <c:pt idx="4703">
                  <c:v>6</c:v>
                </c:pt>
                <c:pt idx="4704">
                  <c:v>3</c:v>
                </c:pt>
                <c:pt idx="4705">
                  <c:v>7</c:v>
                </c:pt>
                <c:pt idx="4706">
                  <c:v>4</c:v>
                </c:pt>
                <c:pt idx="4707">
                  <c:v>1</c:v>
                </c:pt>
                <c:pt idx="4708">
                  <c:v>5</c:v>
                </c:pt>
                <c:pt idx="4709">
                  <c:v>4</c:v>
                </c:pt>
                <c:pt idx="4710">
                  <c:v>1</c:v>
                </c:pt>
                <c:pt idx="4711">
                  <c:v>6</c:v>
                </c:pt>
                <c:pt idx="4712">
                  <c:v>1</c:v>
                </c:pt>
                <c:pt idx="4713">
                  <c:v>2</c:v>
                </c:pt>
                <c:pt idx="4714">
                  <c:v>6</c:v>
                </c:pt>
                <c:pt idx="4715">
                  <c:v>2</c:v>
                </c:pt>
                <c:pt idx="4716">
                  <c:v>5</c:v>
                </c:pt>
                <c:pt idx="4717">
                  <c:v>1</c:v>
                </c:pt>
                <c:pt idx="4718">
                  <c:v>1</c:v>
                </c:pt>
                <c:pt idx="4719">
                  <c:v>2</c:v>
                </c:pt>
                <c:pt idx="4720">
                  <c:v>4</c:v>
                </c:pt>
                <c:pt idx="4721">
                  <c:v>8</c:v>
                </c:pt>
                <c:pt idx="4722">
                  <c:v>6</c:v>
                </c:pt>
                <c:pt idx="4723">
                  <c:v>4</c:v>
                </c:pt>
                <c:pt idx="4724">
                  <c:v>2</c:v>
                </c:pt>
                <c:pt idx="4725">
                  <c:v>4</c:v>
                </c:pt>
                <c:pt idx="4726">
                  <c:v>2</c:v>
                </c:pt>
                <c:pt idx="4727">
                  <c:v>7</c:v>
                </c:pt>
                <c:pt idx="4728">
                  <c:v>5</c:v>
                </c:pt>
                <c:pt idx="4729">
                  <c:v>4</c:v>
                </c:pt>
                <c:pt idx="4730">
                  <c:v>1</c:v>
                </c:pt>
                <c:pt idx="4731">
                  <c:v>5</c:v>
                </c:pt>
                <c:pt idx="4732">
                  <c:v>4</c:v>
                </c:pt>
                <c:pt idx="4733">
                  <c:v>6</c:v>
                </c:pt>
                <c:pt idx="4734">
                  <c:v>6</c:v>
                </c:pt>
                <c:pt idx="4735">
                  <c:v>3</c:v>
                </c:pt>
                <c:pt idx="4736">
                  <c:v>3</c:v>
                </c:pt>
                <c:pt idx="4737">
                  <c:v>4</c:v>
                </c:pt>
                <c:pt idx="4738">
                  <c:v>7</c:v>
                </c:pt>
                <c:pt idx="4739">
                  <c:v>4</c:v>
                </c:pt>
                <c:pt idx="4740">
                  <c:v>3</c:v>
                </c:pt>
                <c:pt idx="4741">
                  <c:v>7</c:v>
                </c:pt>
                <c:pt idx="4742">
                  <c:v>6</c:v>
                </c:pt>
                <c:pt idx="4743">
                  <c:v>4</c:v>
                </c:pt>
                <c:pt idx="4744">
                  <c:v>1</c:v>
                </c:pt>
                <c:pt idx="4745">
                  <c:v>3</c:v>
                </c:pt>
                <c:pt idx="4746">
                  <c:v>1</c:v>
                </c:pt>
                <c:pt idx="4747">
                  <c:v>2</c:v>
                </c:pt>
                <c:pt idx="4748">
                  <c:v>4</c:v>
                </c:pt>
                <c:pt idx="4749">
                  <c:v>4</c:v>
                </c:pt>
                <c:pt idx="4750">
                  <c:v>4</c:v>
                </c:pt>
                <c:pt idx="4751">
                  <c:v>4</c:v>
                </c:pt>
                <c:pt idx="4752">
                  <c:v>2</c:v>
                </c:pt>
                <c:pt idx="4753">
                  <c:v>3</c:v>
                </c:pt>
                <c:pt idx="4754">
                  <c:v>2</c:v>
                </c:pt>
                <c:pt idx="4755">
                  <c:v>8</c:v>
                </c:pt>
                <c:pt idx="4756">
                  <c:v>5</c:v>
                </c:pt>
                <c:pt idx="4757">
                  <c:v>4</c:v>
                </c:pt>
                <c:pt idx="4758">
                  <c:v>2</c:v>
                </c:pt>
                <c:pt idx="4759">
                  <c:v>2</c:v>
                </c:pt>
                <c:pt idx="4760">
                  <c:v>1</c:v>
                </c:pt>
                <c:pt idx="4761">
                  <c:v>3</c:v>
                </c:pt>
                <c:pt idx="4762">
                  <c:v>4</c:v>
                </c:pt>
                <c:pt idx="4763">
                  <c:v>3</c:v>
                </c:pt>
                <c:pt idx="4764">
                  <c:v>2</c:v>
                </c:pt>
                <c:pt idx="4765">
                  <c:v>3</c:v>
                </c:pt>
                <c:pt idx="4766">
                  <c:v>1</c:v>
                </c:pt>
                <c:pt idx="4767">
                  <c:v>4</c:v>
                </c:pt>
                <c:pt idx="4768">
                  <c:v>2</c:v>
                </c:pt>
                <c:pt idx="4769">
                  <c:v>4</c:v>
                </c:pt>
                <c:pt idx="4770">
                  <c:v>1</c:v>
                </c:pt>
                <c:pt idx="4771">
                  <c:v>4</c:v>
                </c:pt>
                <c:pt idx="4772">
                  <c:v>7</c:v>
                </c:pt>
                <c:pt idx="4773">
                  <c:v>1</c:v>
                </c:pt>
                <c:pt idx="4774">
                  <c:v>5</c:v>
                </c:pt>
                <c:pt idx="4775">
                  <c:v>2</c:v>
                </c:pt>
                <c:pt idx="4776">
                  <c:v>2</c:v>
                </c:pt>
                <c:pt idx="4777">
                  <c:v>7</c:v>
                </c:pt>
                <c:pt idx="4778">
                  <c:v>5</c:v>
                </c:pt>
                <c:pt idx="4779">
                  <c:v>6</c:v>
                </c:pt>
                <c:pt idx="4780">
                  <c:v>3</c:v>
                </c:pt>
                <c:pt idx="4781">
                  <c:v>4</c:v>
                </c:pt>
                <c:pt idx="4782">
                  <c:v>1</c:v>
                </c:pt>
                <c:pt idx="4783">
                  <c:v>3</c:v>
                </c:pt>
                <c:pt idx="4784">
                  <c:v>2</c:v>
                </c:pt>
                <c:pt idx="4785">
                  <c:v>3</c:v>
                </c:pt>
                <c:pt idx="4786">
                  <c:v>4</c:v>
                </c:pt>
                <c:pt idx="4787">
                  <c:v>1</c:v>
                </c:pt>
                <c:pt idx="4788">
                  <c:v>2</c:v>
                </c:pt>
                <c:pt idx="4789">
                  <c:v>4</c:v>
                </c:pt>
                <c:pt idx="4790">
                  <c:v>3</c:v>
                </c:pt>
                <c:pt idx="4791">
                  <c:v>4</c:v>
                </c:pt>
                <c:pt idx="4792">
                  <c:v>4</c:v>
                </c:pt>
                <c:pt idx="4793">
                  <c:v>6</c:v>
                </c:pt>
                <c:pt idx="4794">
                  <c:v>5</c:v>
                </c:pt>
                <c:pt idx="4795">
                  <c:v>4</c:v>
                </c:pt>
                <c:pt idx="4796">
                  <c:v>3</c:v>
                </c:pt>
                <c:pt idx="4797">
                  <c:v>1</c:v>
                </c:pt>
                <c:pt idx="4798">
                  <c:v>6</c:v>
                </c:pt>
                <c:pt idx="4799">
                  <c:v>1</c:v>
                </c:pt>
                <c:pt idx="4800">
                  <c:v>4</c:v>
                </c:pt>
                <c:pt idx="4801">
                  <c:v>5</c:v>
                </c:pt>
                <c:pt idx="4802">
                  <c:v>4</c:v>
                </c:pt>
                <c:pt idx="4803">
                  <c:v>0</c:v>
                </c:pt>
                <c:pt idx="4804">
                  <c:v>3</c:v>
                </c:pt>
                <c:pt idx="4805">
                  <c:v>2</c:v>
                </c:pt>
                <c:pt idx="4806">
                  <c:v>0</c:v>
                </c:pt>
                <c:pt idx="4807">
                  <c:v>2</c:v>
                </c:pt>
                <c:pt idx="4808">
                  <c:v>3</c:v>
                </c:pt>
                <c:pt idx="4809">
                  <c:v>7</c:v>
                </c:pt>
                <c:pt idx="4810">
                  <c:v>2</c:v>
                </c:pt>
                <c:pt idx="4811">
                  <c:v>1</c:v>
                </c:pt>
                <c:pt idx="4812">
                  <c:v>2</c:v>
                </c:pt>
                <c:pt idx="4813">
                  <c:v>2</c:v>
                </c:pt>
                <c:pt idx="4814">
                  <c:v>1</c:v>
                </c:pt>
                <c:pt idx="4815">
                  <c:v>1</c:v>
                </c:pt>
                <c:pt idx="4816">
                  <c:v>3</c:v>
                </c:pt>
                <c:pt idx="4817">
                  <c:v>4</c:v>
                </c:pt>
                <c:pt idx="4818">
                  <c:v>7</c:v>
                </c:pt>
                <c:pt idx="4819">
                  <c:v>3</c:v>
                </c:pt>
                <c:pt idx="4820">
                  <c:v>8</c:v>
                </c:pt>
                <c:pt idx="4821">
                  <c:v>4</c:v>
                </c:pt>
                <c:pt idx="4822">
                  <c:v>4</c:v>
                </c:pt>
                <c:pt idx="4823">
                  <c:v>2</c:v>
                </c:pt>
                <c:pt idx="4824">
                  <c:v>4</c:v>
                </c:pt>
                <c:pt idx="4825">
                  <c:v>4</c:v>
                </c:pt>
                <c:pt idx="4826">
                  <c:v>5</c:v>
                </c:pt>
                <c:pt idx="4827">
                  <c:v>3</c:v>
                </c:pt>
                <c:pt idx="4828">
                  <c:v>6</c:v>
                </c:pt>
                <c:pt idx="4829">
                  <c:v>6</c:v>
                </c:pt>
                <c:pt idx="4830">
                  <c:v>4</c:v>
                </c:pt>
                <c:pt idx="4831">
                  <c:v>0</c:v>
                </c:pt>
                <c:pt idx="4832">
                  <c:v>0</c:v>
                </c:pt>
                <c:pt idx="4833">
                  <c:v>5</c:v>
                </c:pt>
                <c:pt idx="4834">
                  <c:v>2</c:v>
                </c:pt>
                <c:pt idx="4835">
                  <c:v>4</c:v>
                </c:pt>
                <c:pt idx="4836">
                  <c:v>5</c:v>
                </c:pt>
                <c:pt idx="4837">
                  <c:v>4</c:v>
                </c:pt>
                <c:pt idx="4838">
                  <c:v>9</c:v>
                </c:pt>
                <c:pt idx="4839">
                  <c:v>4</c:v>
                </c:pt>
                <c:pt idx="4840">
                  <c:v>5</c:v>
                </c:pt>
                <c:pt idx="4841">
                  <c:v>4</c:v>
                </c:pt>
                <c:pt idx="4842">
                  <c:v>6</c:v>
                </c:pt>
                <c:pt idx="4843">
                  <c:v>2</c:v>
                </c:pt>
                <c:pt idx="4844">
                  <c:v>4</c:v>
                </c:pt>
                <c:pt idx="4845">
                  <c:v>3</c:v>
                </c:pt>
                <c:pt idx="4846">
                  <c:v>1</c:v>
                </c:pt>
                <c:pt idx="4847">
                  <c:v>4</c:v>
                </c:pt>
                <c:pt idx="4848">
                  <c:v>3</c:v>
                </c:pt>
                <c:pt idx="4849">
                  <c:v>4</c:v>
                </c:pt>
                <c:pt idx="4850">
                  <c:v>3</c:v>
                </c:pt>
                <c:pt idx="4851">
                  <c:v>2</c:v>
                </c:pt>
                <c:pt idx="4852">
                  <c:v>2</c:v>
                </c:pt>
                <c:pt idx="4853">
                  <c:v>3</c:v>
                </c:pt>
                <c:pt idx="4854">
                  <c:v>2</c:v>
                </c:pt>
                <c:pt idx="4855">
                  <c:v>1</c:v>
                </c:pt>
                <c:pt idx="4856">
                  <c:v>3</c:v>
                </c:pt>
                <c:pt idx="4857">
                  <c:v>1</c:v>
                </c:pt>
                <c:pt idx="4858">
                  <c:v>2</c:v>
                </c:pt>
                <c:pt idx="4859">
                  <c:v>2</c:v>
                </c:pt>
                <c:pt idx="4860">
                  <c:v>3</c:v>
                </c:pt>
                <c:pt idx="4861">
                  <c:v>1</c:v>
                </c:pt>
                <c:pt idx="4862">
                  <c:v>1</c:v>
                </c:pt>
                <c:pt idx="4863">
                  <c:v>6</c:v>
                </c:pt>
                <c:pt idx="4864">
                  <c:v>6</c:v>
                </c:pt>
                <c:pt idx="4865">
                  <c:v>4</c:v>
                </c:pt>
                <c:pt idx="4866">
                  <c:v>2</c:v>
                </c:pt>
                <c:pt idx="4867">
                  <c:v>5</c:v>
                </c:pt>
                <c:pt idx="4868">
                  <c:v>3</c:v>
                </c:pt>
                <c:pt idx="4869">
                  <c:v>2</c:v>
                </c:pt>
                <c:pt idx="4870">
                  <c:v>1</c:v>
                </c:pt>
                <c:pt idx="4871">
                  <c:v>2</c:v>
                </c:pt>
                <c:pt idx="4872">
                  <c:v>6</c:v>
                </c:pt>
                <c:pt idx="4873">
                  <c:v>2</c:v>
                </c:pt>
                <c:pt idx="4874">
                  <c:v>2</c:v>
                </c:pt>
                <c:pt idx="4875">
                  <c:v>3</c:v>
                </c:pt>
                <c:pt idx="4876">
                  <c:v>6</c:v>
                </c:pt>
                <c:pt idx="4877">
                  <c:v>3</c:v>
                </c:pt>
                <c:pt idx="4878">
                  <c:v>3</c:v>
                </c:pt>
                <c:pt idx="4879">
                  <c:v>4</c:v>
                </c:pt>
                <c:pt idx="4880">
                  <c:v>5</c:v>
                </c:pt>
                <c:pt idx="4881">
                  <c:v>3</c:v>
                </c:pt>
                <c:pt idx="4882">
                  <c:v>10</c:v>
                </c:pt>
                <c:pt idx="4883">
                  <c:v>4</c:v>
                </c:pt>
                <c:pt idx="4884">
                  <c:v>1</c:v>
                </c:pt>
                <c:pt idx="4885">
                  <c:v>2</c:v>
                </c:pt>
                <c:pt idx="4886">
                  <c:v>3</c:v>
                </c:pt>
                <c:pt idx="4887">
                  <c:v>2</c:v>
                </c:pt>
                <c:pt idx="4888">
                  <c:v>4</c:v>
                </c:pt>
                <c:pt idx="4889">
                  <c:v>6</c:v>
                </c:pt>
                <c:pt idx="4890">
                  <c:v>5</c:v>
                </c:pt>
                <c:pt idx="4891">
                  <c:v>6</c:v>
                </c:pt>
                <c:pt idx="4892">
                  <c:v>1</c:v>
                </c:pt>
                <c:pt idx="4893">
                  <c:v>5</c:v>
                </c:pt>
                <c:pt idx="4894">
                  <c:v>0</c:v>
                </c:pt>
                <c:pt idx="4895">
                  <c:v>4</c:v>
                </c:pt>
                <c:pt idx="4896">
                  <c:v>6</c:v>
                </c:pt>
                <c:pt idx="4897">
                  <c:v>4</c:v>
                </c:pt>
                <c:pt idx="4898">
                  <c:v>4</c:v>
                </c:pt>
                <c:pt idx="4899">
                  <c:v>1</c:v>
                </c:pt>
                <c:pt idx="4900">
                  <c:v>3</c:v>
                </c:pt>
                <c:pt idx="4901">
                  <c:v>3</c:v>
                </c:pt>
                <c:pt idx="4902">
                  <c:v>4</c:v>
                </c:pt>
                <c:pt idx="4903">
                  <c:v>8</c:v>
                </c:pt>
                <c:pt idx="4904">
                  <c:v>2</c:v>
                </c:pt>
                <c:pt idx="4905">
                  <c:v>1</c:v>
                </c:pt>
                <c:pt idx="4906">
                  <c:v>5</c:v>
                </c:pt>
                <c:pt idx="4907">
                  <c:v>4</c:v>
                </c:pt>
                <c:pt idx="4908">
                  <c:v>4</c:v>
                </c:pt>
                <c:pt idx="4909">
                  <c:v>2</c:v>
                </c:pt>
                <c:pt idx="4910">
                  <c:v>3</c:v>
                </c:pt>
                <c:pt idx="4911">
                  <c:v>3</c:v>
                </c:pt>
                <c:pt idx="4912">
                  <c:v>5</c:v>
                </c:pt>
                <c:pt idx="4913">
                  <c:v>3</c:v>
                </c:pt>
                <c:pt idx="4914">
                  <c:v>6</c:v>
                </c:pt>
                <c:pt idx="4915">
                  <c:v>2</c:v>
                </c:pt>
                <c:pt idx="4916">
                  <c:v>4</c:v>
                </c:pt>
                <c:pt idx="4917">
                  <c:v>1</c:v>
                </c:pt>
                <c:pt idx="4918">
                  <c:v>5</c:v>
                </c:pt>
                <c:pt idx="4919">
                  <c:v>2</c:v>
                </c:pt>
                <c:pt idx="4920">
                  <c:v>3</c:v>
                </c:pt>
                <c:pt idx="4921">
                  <c:v>5</c:v>
                </c:pt>
                <c:pt idx="4922">
                  <c:v>4</c:v>
                </c:pt>
                <c:pt idx="4923">
                  <c:v>4</c:v>
                </c:pt>
                <c:pt idx="4924">
                  <c:v>7</c:v>
                </c:pt>
                <c:pt idx="4925">
                  <c:v>5</c:v>
                </c:pt>
                <c:pt idx="4926">
                  <c:v>2</c:v>
                </c:pt>
                <c:pt idx="4927">
                  <c:v>3</c:v>
                </c:pt>
                <c:pt idx="4928">
                  <c:v>5</c:v>
                </c:pt>
                <c:pt idx="4929">
                  <c:v>6</c:v>
                </c:pt>
                <c:pt idx="4930">
                  <c:v>4</c:v>
                </c:pt>
                <c:pt idx="4931">
                  <c:v>2</c:v>
                </c:pt>
                <c:pt idx="4932">
                  <c:v>2</c:v>
                </c:pt>
                <c:pt idx="4933">
                  <c:v>3</c:v>
                </c:pt>
                <c:pt idx="4934">
                  <c:v>3</c:v>
                </c:pt>
                <c:pt idx="4935">
                  <c:v>2</c:v>
                </c:pt>
                <c:pt idx="4936">
                  <c:v>6</c:v>
                </c:pt>
                <c:pt idx="4937">
                  <c:v>2</c:v>
                </c:pt>
                <c:pt idx="4938">
                  <c:v>3</c:v>
                </c:pt>
                <c:pt idx="4939">
                  <c:v>1</c:v>
                </c:pt>
                <c:pt idx="4940">
                  <c:v>5</c:v>
                </c:pt>
                <c:pt idx="4941">
                  <c:v>4</c:v>
                </c:pt>
                <c:pt idx="4942">
                  <c:v>1</c:v>
                </c:pt>
                <c:pt idx="4943">
                  <c:v>2</c:v>
                </c:pt>
                <c:pt idx="4944">
                  <c:v>3</c:v>
                </c:pt>
                <c:pt idx="4945">
                  <c:v>3</c:v>
                </c:pt>
                <c:pt idx="4946">
                  <c:v>1</c:v>
                </c:pt>
                <c:pt idx="4947">
                  <c:v>5</c:v>
                </c:pt>
                <c:pt idx="4948">
                  <c:v>8</c:v>
                </c:pt>
                <c:pt idx="4949">
                  <c:v>4</c:v>
                </c:pt>
                <c:pt idx="4950">
                  <c:v>2</c:v>
                </c:pt>
                <c:pt idx="4951">
                  <c:v>5</c:v>
                </c:pt>
                <c:pt idx="4952">
                  <c:v>1</c:v>
                </c:pt>
                <c:pt idx="4953">
                  <c:v>3</c:v>
                </c:pt>
                <c:pt idx="4954">
                  <c:v>4</c:v>
                </c:pt>
                <c:pt idx="4955">
                  <c:v>6</c:v>
                </c:pt>
                <c:pt idx="4956">
                  <c:v>0</c:v>
                </c:pt>
                <c:pt idx="4957">
                  <c:v>5</c:v>
                </c:pt>
                <c:pt idx="4958">
                  <c:v>4</c:v>
                </c:pt>
                <c:pt idx="4959">
                  <c:v>5</c:v>
                </c:pt>
                <c:pt idx="4960">
                  <c:v>6</c:v>
                </c:pt>
                <c:pt idx="4961">
                  <c:v>6</c:v>
                </c:pt>
                <c:pt idx="4962">
                  <c:v>4</c:v>
                </c:pt>
                <c:pt idx="4963">
                  <c:v>4</c:v>
                </c:pt>
                <c:pt idx="4964">
                  <c:v>5</c:v>
                </c:pt>
                <c:pt idx="4965">
                  <c:v>1</c:v>
                </c:pt>
                <c:pt idx="4966">
                  <c:v>6</c:v>
                </c:pt>
                <c:pt idx="4967">
                  <c:v>4</c:v>
                </c:pt>
                <c:pt idx="4968">
                  <c:v>0</c:v>
                </c:pt>
                <c:pt idx="4969">
                  <c:v>8</c:v>
                </c:pt>
                <c:pt idx="4970">
                  <c:v>4</c:v>
                </c:pt>
                <c:pt idx="4971">
                  <c:v>5</c:v>
                </c:pt>
                <c:pt idx="4972">
                  <c:v>5</c:v>
                </c:pt>
                <c:pt idx="4973">
                  <c:v>0</c:v>
                </c:pt>
                <c:pt idx="4974">
                  <c:v>4</c:v>
                </c:pt>
                <c:pt idx="4975">
                  <c:v>1</c:v>
                </c:pt>
                <c:pt idx="4976">
                  <c:v>5</c:v>
                </c:pt>
                <c:pt idx="4977">
                  <c:v>4</c:v>
                </c:pt>
                <c:pt idx="4978">
                  <c:v>3</c:v>
                </c:pt>
                <c:pt idx="4979">
                  <c:v>5</c:v>
                </c:pt>
                <c:pt idx="4980">
                  <c:v>5</c:v>
                </c:pt>
                <c:pt idx="4981">
                  <c:v>3</c:v>
                </c:pt>
                <c:pt idx="4982">
                  <c:v>1</c:v>
                </c:pt>
                <c:pt idx="4983">
                  <c:v>8</c:v>
                </c:pt>
                <c:pt idx="4984">
                  <c:v>3</c:v>
                </c:pt>
                <c:pt idx="4985">
                  <c:v>2</c:v>
                </c:pt>
                <c:pt idx="4986">
                  <c:v>3</c:v>
                </c:pt>
                <c:pt idx="4987">
                  <c:v>4</c:v>
                </c:pt>
                <c:pt idx="4988">
                  <c:v>6</c:v>
                </c:pt>
                <c:pt idx="4989">
                  <c:v>2</c:v>
                </c:pt>
                <c:pt idx="4990">
                  <c:v>6</c:v>
                </c:pt>
                <c:pt idx="4991">
                  <c:v>6</c:v>
                </c:pt>
                <c:pt idx="4992">
                  <c:v>6</c:v>
                </c:pt>
                <c:pt idx="4993">
                  <c:v>0</c:v>
                </c:pt>
                <c:pt idx="4994">
                  <c:v>7</c:v>
                </c:pt>
                <c:pt idx="4995">
                  <c:v>2</c:v>
                </c:pt>
                <c:pt idx="4996">
                  <c:v>0</c:v>
                </c:pt>
                <c:pt idx="4997">
                  <c:v>1</c:v>
                </c:pt>
                <c:pt idx="4998">
                  <c:v>4</c:v>
                </c:pt>
                <c:pt idx="4999">
                  <c:v>5</c:v>
                </c:pt>
                <c:pt idx="5000">
                  <c:v>3</c:v>
                </c:pt>
                <c:pt idx="5001">
                  <c:v>2</c:v>
                </c:pt>
                <c:pt idx="5002">
                  <c:v>3</c:v>
                </c:pt>
                <c:pt idx="5003">
                  <c:v>2</c:v>
                </c:pt>
                <c:pt idx="5004">
                  <c:v>5</c:v>
                </c:pt>
                <c:pt idx="5005">
                  <c:v>2</c:v>
                </c:pt>
                <c:pt idx="5006">
                  <c:v>3</c:v>
                </c:pt>
                <c:pt idx="5007">
                  <c:v>0</c:v>
                </c:pt>
                <c:pt idx="5008">
                  <c:v>1</c:v>
                </c:pt>
                <c:pt idx="5009">
                  <c:v>7</c:v>
                </c:pt>
                <c:pt idx="5010">
                  <c:v>3</c:v>
                </c:pt>
                <c:pt idx="5011">
                  <c:v>3</c:v>
                </c:pt>
                <c:pt idx="5012">
                  <c:v>4</c:v>
                </c:pt>
                <c:pt idx="5013">
                  <c:v>6</c:v>
                </c:pt>
                <c:pt idx="5014">
                  <c:v>3</c:v>
                </c:pt>
                <c:pt idx="5015">
                  <c:v>3</c:v>
                </c:pt>
                <c:pt idx="5016">
                  <c:v>4</c:v>
                </c:pt>
                <c:pt idx="5017">
                  <c:v>4</c:v>
                </c:pt>
                <c:pt idx="5018">
                  <c:v>6</c:v>
                </c:pt>
                <c:pt idx="5019">
                  <c:v>4</c:v>
                </c:pt>
                <c:pt idx="5020">
                  <c:v>3</c:v>
                </c:pt>
                <c:pt idx="5021">
                  <c:v>1</c:v>
                </c:pt>
                <c:pt idx="5022">
                  <c:v>2</c:v>
                </c:pt>
                <c:pt idx="5023">
                  <c:v>7</c:v>
                </c:pt>
                <c:pt idx="5024">
                  <c:v>4</c:v>
                </c:pt>
                <c:pt idx="5025">
                  <c:v>5</c:v>
                </c:pt>
                <c:pt idx="5026">
                  <c:v>4</c:v>
                </c:pt>
                <c:pt idx="5027">
                  <c:v>5</c:v>
                </c:pt>
                <c:pt idx="5028">
                  <c:v>3</c:v>
                </c:pt>
                <c:pt idx="5029">
                  <c:v>0</c:v>
                </c:pt>
                <c:pt idx="5030">
                  <c:v>2</c:v>
                </c:pt>
                <c:pt idx="5031">
                  <c:v>5</c:v>
                </c:pt>
                <c:pt idx="5032">
                  <c:v>4</c:v>
                </c:pt>
                <c:pt idx="5033">
                  <c:v>4</c:v>
                </c:pt>
                <c:pt idx="5034">
                  <c:v>2</c:v>
                </c:pt>
                <c:pt idx="5035">
                  <c:v>1</c:v>
                </c:pt>
                <c:pt idx="5036">
                  <c:v>1</c:v>
                </c:pt>
                <c:pt idx="5037">
                  <c:v>3</c:v>
                </c:pt>
                <c:pt idx="5038">
                  <c:v>6</c:v>
                </c:pt>
                <c:pt idx="5039">
                  <c:v>3</c:v>
                </c:pt>
                <c:pt idx="5040">
                  <c:v>6</c:v>
                </c:pt>
                <c:pt idx="5041">
                  <c:v>2</c:v>
                </c:pt>
                <c:pt idx="5042">
                  <c:v>1</c:v>
                </c:pt>
                <c:pt idx="5043">
                  <c:v>2</c:v>
                </c:pt>
                <c:pt idx="5044">
                  <c:v>5</c:v>
                </c:pt>
                <c:pt idx="5045">
                  <c:v>4</c:v>
                </c:pt>
                <c:pt idx="5046">
                  <c:v>5</c:v>
                </c:pt>
                <c:pt idx="5047">
                  <c:v>7</c:v>
                </c:pt>
                <c:pt idx="5048">
                  <c:v>5</c:v>
                </c:pt>
                <c:pt idx="5049">
                  <c:v>2</c:v>
                </c:pt>
                <c:pt idx="5050">
                  <c:v>6</c:v>
                </c:pt>
                <c:pt idx="5051">
                  <c:v>2</c:v>
                </c:pt>
                <c:pt idx="5052">
                  <c:v>3</c:v>
                </c:pt>
                <c:pt idx="5053">
                  <c:v>4</c:v>
                </c:pt>
                <c:pt idx="5054">
                  <c:v>7</c:v>
                </c:pt>
                <c:pt idx="5055">
                  <c:v>2</c:v>
                </c:pt>
                <c:pt idx="5056">
                  <c:v>4</c:v>
                </c:pt>
                <c:pt idx="5057">
                  <c:v>3</c:v>
                </c:pt>
                <c:pt idx="5058">
                  <c:v>3</c:v>
                </c:pt>
                <c:pt idx="5059">
                  <c:v>1</c:v>
                </c:pt>
                <c:pt idx="5060">
                  <c:v>4</c:v>
                </c:pt>
                <c:pt idx="5061">
                  <c:v>3</c:v>
                </c:pt>
                <c:pt idx="5062">
                  <c:v>5</c:v>
                </c:pt>
                <c:pt idx="5063">
                  <c:v>3</c:v>
                </c:pt>
                <c:pt idx="5064">
                  <c:v>5</c:v>
                </c:pt>
                <c:pt idx="5065">
                  <c:v>2</c:v>
                </c:pt>
                <c:pt idx="5066">
                  <c:v>3</c:v>
                </c:pt>
                <c:pt idx="5067">
                  <c:v>2</c:v>
                </c:pt>
                <c:pt idx="5068">
                  <c:v>4</c:v>
                </c:pt>
                <c:pt idx="5069">
                  <c:v>1</c:v>
                </c:pt>
                <c:pt idx="5070">
                  <c:v>2</c:v>
                </c:pt>
                <c:pt idx="5071">
                  <c:v>4</c:v>
                </c:pt>
                <c:pt idx="5072">
                  <c:v>2</c:v>
                </c:pt>
                <c:pt idx="5073">
                  <c:v>6</c:v>
                </c:pt>
                <c:pt idx="5074">
                  <c:v>6</c:v>
                </c:pt>
                <c:pt idx="5075">
                  <c:v>2</c:v>
                </c:pt>
                <c:pt idx="5076">
                  <c:v>4</c:v>
                </c:pt>
                <c:pt idx="5077">
                  <c:v>0</c:v>
                </c:pt>
                <c:pt idx="5078">
                  <c:v>2</c:v>
                </c:pt>
                <c:pt idx="5079">
                  <c:v>2</c:v>
                </c:pt>
                <c:pt idx="5080">
                  <c:v>1</c:v>
                </c:pt>
                <c:pt idx="5081">
                  <c:v>1</c:v>
                </c:pt>
                <c:pt idx="5082">
                  <c:v>7</c:v>
                </c:pt>
                <c:pt idx="5083">
                  <c:v>5</c:v>
                </c:pt>
                <c:pt idx="5084">
                  <c:v>4</c:v>
                </c:pt>
                <c:pt idx="5085">
                  <c:v>5</c:v>
                </c:pt>
                <c:pt idx="5086">
                  <c:v>1</c:v>
                </c:pt>
                <c:pt idx="5087">
                  <c:v>1</c:v>
                </c:pt>
                <c:pt idx="5088">
                  <c:v>4</c:v>
                </c:pt>
                <c:pt idx="5089">
                  <c:v>8</c:v>
                </c:pt>
                <c:pt idx="5090">
                  <c:v>6</c:v>
                </c:pt>
                <c:pt idx="5091">
                  <c:v>4</c:v>
                </c:pt>
                <c:pt idx="5092">
                  <c:v>1</c:v>
                </c:pt>
                <c:pt idx="5093">
                  <c:v>1</c:v>
                </c:pt>
                <c:pt idx="5094">
                  <c:v>2</c:v>
                </c:pt>
                <c:pt idx="5095">
                  <c:v>1</c:v>
                </c:pt>
                <c:pt idx="5096">
                  <c:v>3</c:v>
                </c:pt>
                <c:pt idx="5097">
                  <c:v>4</c:v>
                </c:pt>
                <c:pt idx="5098">
                  <c:v>2</c:v>
                </c:pt>
                <c:pt idx="5099">
                  <c:v>3</c:v>
                </c:pt>
                <c:pt idx="5100">
                  <c:v>2</c:v>
                </c:pt>
                <c:pt idx="5101">
                  <c:v>2</c:v>
                </c:pt>
                <c:pt idx="5102">
                  <c:v>3</c:v>
                </c:pt>
                <c:pt idx="5103">
                  <c:v>6</c:v>
                </c:pt>
                <c:pt idx="5104">
                  <c:v>3</c:v>
                </c:pt>
                <c:pt idx="5105">
                  <c:v>6</c:v>
                </c:pt>
                <c:pt idx="5106">
                  <c:v>4</c:v>
                </c:pt>
                <c:pt idx="5107">
                  <c:v>1</c:v>
                </c:pt>
                <c:pt idx="5108">
                  <c:v>5</c:v>
                </c:pt>
                <c:pt idx="5109">
                  <c:v>1</c:v>
                </c:pt>
                <c:pt idx="5110">
                  <c:v>6</c:v>
                </c:pt>
                <c:pt idx="5111">
                  <c:v>6</c:v>
                </c:pt>
                <c:pt idx="5112">
                  <c:v>3</c:v>
                </c:pt>
                <c:pt idx="5113">
                  <c:v>3</c:v>
                </c:pt>
                <c:pt idx="5114">
                  <c:v>4</c:v>
                </c:pt>
                <c:pt idx="5115">
                  <c:v>2</c:v>
                </c:pt>
                <c:pt idx="5116">
                  <c:v>4</c:v>
                </c:pt>
                <c:pt idx="5117">
                  <c:v>5</c:v>
                </c:pt>
                <c:pt idx="5118">
                  <c:v>3</c:v>
                </c:pt>
                <c:pt idx="5119">
                  <c:v>3</c:v>
                </c:pt>
                <c:pt idx="5120">
                  <c:v>4</c:v>
                </c:pt>
                <c:pt idx="5121">
                  <c:v>3</c:v>
                </c:pt>
                <c:pt idx="5122">
                  <c:v>3</c:v>
                </c:pt>
                <c:pt idx="5123">
                  <c:v>7</c:v>
                </c:pt>
                <c:pt idx="5124">
                  <c:v>6</c:v>
                </c:pt>
                <c:pt idx="5125">
                  <c:v>4</c:v>
                </c:pt>
                <c:pt idx="5126">
                  <c:v>5</c:v>
                </c:pt>
                <c:pt idx="5127">
                  <c:v>4</c:v>
                </c:pt>
                <c:pt idx="5128">
                  <c:v>7</c:v>
                </c:pt>
                <c:pt idx="5129">
                  <c:v>4</c:v>
                </c:pt>
                <c:pt idx="5130">
                  <c:v>3</c:v>
                </c:pt>
                <c:pt idx="5131">
                  <c:v>6</c:v>
                </c:pt>
                <c:pt idx="5132">
                  <c:v>1</c:v>
                </c:pt>
                <c:pt idx="5133">
                  <c:v>4</c:v>
                </c:pt>
                <c:pt idx="5134">
                  <c:v>4</c:v>
                </c:pt>
                <c:pt idx="5135">
                  <c:v>4</c:v>
                </c:pt>
                <c:pt idx="5136">
                  <c:v>5</c:v>
                </c:pt>
                <c:pt idx="5137">
                  <c:v>7</c:v>
                </c:pt>
                <c:pt idx="5138">
                  <c:v>4</c:v>
                </c:pt>
                <c:pt idx="5139">
                  <c:v>4</c:v>
                </c:pt>
                <c:pt idx="5140">
                  <c:v>3</c:v>
                </c:pt>
                <c:pt idx="5141">
                  <c:v>2</c:v>
                </c:pt>
                <c:pt idx="5142">
                  <c:v>6</c:v>
                </c:pt>
                <c:pt idx="5143">
                  <c:v>4</c:v>
                </c:pt>
                <c:pt idx="5144">
                  <c:v>4</c:v>
                </c:pt>
                <c:pt idx="5145">
                  <c:v>6</c:v>
                </c:pt>
                <c:pt idx="5146">
                  <c:v>5</c:v>
                </c:pt>
                <c:pt idx="5147">
                  <c:v>3</c:v>
                </c:pt>
                <c:pt idx="5148">
                  <c:v>4</c:v>
                </c:pt>
                <c:pt idx="5149">
                  <c:v>5</c:v>
                </c:pt>
                <c:pt idx="5150">
                  <c:v>4</c:v>
                </c:pt>
                <c:pt idx="5151">
                  <c:v>2</c:v>
                </c:pt>
                <c:pt idx="5152">
                  <c:v>4</c:v>
                </c:pt>
                <c:pt idx="5153">
                  <c:v>6</c:v>
                </c:pt>
                <c:pt idx="5154">
                  <c:v>2</c:v>
                </c:pt>
                <c:pt idx="5155">
                  <c:v>4</c:v>
                </c:pt>
                <c:pt idx="5156">
                  <c:v>3</c:v>
                </c:pt>
                <c:pt idx="5157">
                  <c:v>2</c:v>
                </c:pt>
                <c:pt idx="5158">
                  <c:v>4</c:v>
                </c:pt>
                <c:pt idx="5159">
                  <c:v>4</c:v>
                </c:pt>
                <c:pt idx="5160">
                  <c:v>4</c:v>
                </c:pt>
                <c:pt idx="5161">
                  <c:v>3</c:v>
                </c:pt>
                <c:pt idx="5162">
                  <c:v>5</c:v>
                </c:pt>
                <c:pt idx="5163">
                  <c:v>4</c:v>
                </c:pt>
                <c:pt idx="5164">
                  <c:v>3</c:v>
                </c:pt>
                <c:pt idx="5165">
                  <c:v>6</c:v>
                </c:pt>
                <c:pt idx="5166">
                  <c:v>2</c:v>
                </c:pt>
                <c:pt idx="5167">
                  <c:v>4</c:v>
                </c:pt>
                <c:pt idx="5168">
                  <c:v>4</c:v>
                </c:pt>
                <c:pt idx="5169">
                  <c:v>0</c:v>
                </c:pt>
                <c:pt idx="5170">
                  <c:v>2</c:v>
                </c:pt>
                <c:pt idx="5171">
                  <c:v>4</c:v>
                </c:pt>
                <c:pt idx="5172">
                  <c:v>3</c:v>
                </c:pt>
                <c:pt idx="5173">
                  <c:v>3</c:v>
                </c:pt>
                <c:pt idx="5174">
                  <c:v>2</c:v>
                </c:pt>
                <c:pt idx="5175">
                  <c:v>6</c:v>
                </c:pt>
                <c:pt idx="5176">
                  <c:v>6</c:v>
                </c:pt>
                <c:pt idx="5177">
                  <c:v>4</c:v>
                </c:pt>
                <c:pt idx="5178">
                  <c:v>3</c:v>
                </c:pt>
                <c:pt idx="5179">
                  <c:v>4</c:v>
                </c:pt>
                <c:pt idx="5180">
                  <c:v>5</c:v>
                </c:pt>
                <c:pt idx="5181">
                  <c:v>0</c:v>
                </c:pt>
                <c:pt idx="5182">
                  <c:v>6</c:v>
                </c:pt>
                <c:pt idx="5183">
                  <c:v>3</c:v>
                </c:pt>
                <c:pt idx="5184">
                  <c:v>5</c:v>
                </c:pt>
                <c:pt idx="5185">
                  <c:v>6</c:v>
                </c:pt>
                <c:pt idx="5186">
                  <c:v>10</c:v>
                </c:pt>
                <c:pt idx="5187">
                  <c:v>5</c:v>
                </c:pt>
                <c:pt idx="5188">
                  <c:v>6</c:v>
                </c:pt>
                <c:pt idx="5189">
                  <c:v>3</c:v>
                </c:pt>
                <c:pt idx="5190">
                  <c:v>3</c:v>
                </c:pt>
                <c:pt idx="5191">
                  <c:v>3</c:v>
                </c:pt>
                <c:pt idx="5192">
                  <c:v>4</c:v>
                </c:pt>
                <c:pt idx="5193">
                  <c:v>2</c:v>
                </c:pt>
                <c:pt idx="5194">
                  <c:v>2</c:v>
                </c:pt>
                <c:pt idx="5195">
                  <c:v>6</c:v>
                </c:pt>
                <c:pt idx="5196">
                  <c:v>3</c:v>
                </c:pt>
                <c:pt idx="5197">
                  <c:v>2</c:v>
                </c:pt>
                <c:pt idx="5198">
                  <c:v>3</c:v>
                </c:pt>
                <c:pt idx="5199">
                  <c:v>2</c:v>
                </c:pt>
                <c:pt idx="5200">
                  <c:v>6</c:v>
                </c:pt>
                <c:pt idx="5201">
                  <c:v>0</c:v>
                </c:pt>
                <c:pt idx="5202">
                  <c:v>3</c:v>
                </c:pt>
                <c:pt idx="5203">
                  <c:v>2</c:v>
                </c:pt>
                <c:pt idx="5204">
                  <c:v>3</c:v>
                </c:pt>
                <c:pt idx="5205">
                  <c:v>1</c:v>
                </c:pt>
                <c:pt idx="5206">
                  <c:v>4</c:v>
                </c:pt>
                <c:pt idx="5207">
                  <c:v>4</c:v>
                </c:pt>
                <c:pt idx="5208">
                  <c:v>2</c:v>
                </c:pt>
                <c:pt idx="5209">
                  <c:v>8</c:v>
                </c:pt>
                <c:pt idx="5210">
                  <c:v>2</c:v>
                </c:pt>
                <c:pt idx="5211">
                  <c:v>7</c:v>
                </c:pt>
                <c:pt idx="5212">
                  <c:v>0</c:v>
                </c:pt>
                <c:pt idx="5213">
                  <c:v>5</c:v>
                </c:pt>
                <c:pt idx="5214">
                  <c:v>6</c:v>
                </c:pt>
                <c:pt idx="5215">
                  <c:v>3</c:v>
                </c:pt>
                <c:pt idx="5216">
                  <c:v>4</c:v>
                </c:pt>
                <c:pt idx="5217">
                  <c:v>3</c:v>
                </c:pt>
                <c:pt idx="5218">
                  <c:v>2</c:v>
                </c:pt>
                <c:pt idx="5219">
                  <c:v>1</c:v>
                </c:pt>
                <c:pt idx="5220">
                  <c:v>3</c:v>
                </c:pt>
                <c:pt idx="5221">
                  <c:v>4</c:v>
                </c:pt>
                <c:pt idx="5222">
                  <c:v>1</c:v>
                </c:pt>
                <c:pt idx="5223">
                  <c:v>5</c:v>
                </c:pt>
                <c:pt idx="5224">
                  <c:v>0</c:v>
                </c:pt>
                <c:pt idx="5225">
                  <c:v>7</c:v>
                </c:pt>
                <c:pt idx="5226">
                  <c:v>5</c:v>
                </c:pt>
                <c:pt idx="5227">
                  <c:v>3</c:v>
                </c:pt>
                <c:pt idx="5228">
                  <c:v>2</c:v>
                </c:pt>
                <c:pt idx="5229">
                  <c:v>1</c:v>
                </c:pt>
                <c:pt idx="5230">
                  <c:v>2</c:v>
                </c:pt>
                <c:pt idx="5231">
                  <c:v>3</c:v>
                </c:pt>
                <c:pt idx="5232">
                  <c:v>2</c:v>
                </c:pt>
                <c:pt idx="5233">
                  <c:v>4</c:v>
                </c:pt>
                <c:pt idx="5234">
                  <c:v>3</c:v>
                </c:pt>
                <c:pt idx="5235">
                  <c:v>5</c:v>
                </c:pt>
                <c:pt idx="5236">
                  <c:v>8</c:v>
                </c:pt>
                <c:pt idx="5237">
                  <c:v>4</c:v>
                </c:pt>
                <c:pt idx="5238">
                  <c:v>7</c:v>
                </c:pt>
                <c:pt idx="5239">
                  <c:v>3</c:v>
                </c:pt>
                <c:pt idx="5240">
                  <c:v>2</c:v>
                </c:pt>
                <c:pt idx="5241">
                  <c:v>3</c:v>
                </c:pt>
                <c:pt idx="5242">
                  <c:v>1</c:v>
                </c:pt>
                <c:pt idx="5243">
                  <c:v>2</c:v>
                </c:pt>
                <c:pt idx="5244">
                  <c:v>5</c:v>
                </c:pt>
                <c:pt idx="5245">
                  <c:v>4</c:v>
                </c:pt>
                <c:pt idx="5246">
                  <c:v>2</c:v>
                </c:pt>
                <c:pt idx="5247">
                  <c:v>5</c:v>
                </c:pt>
                <c:pt idx="5248">
                  <c:v>6</c:v>
                </c:pt>
                <c:pt idx="5249">
                  <c:v>4</c:v>
                </c:pt>
                <c:pt idx="5250">
                  <c:v>3</c:v>
                </c:pt>
                <c:pt idx="5251">
                  <c:v>4</c:v>
                </c:pt>
                <c:pt idx="5252">
                  <c:v>1</c:v>
                </c:pt>
                <c:pt idx="5253">
                  <c:v>6</c:v>
                </c:pt>
                <c:pt idx="5254">
                  <c:v>0</c:v>
                </c:pt>
                <c:pt idx="5255">
                  <c:v>3</c:v>
                </c:pt>
                <c:pt idx="5256">
                  <c:v>2</c:v>
                </c:pt>
                <c:pt idx="5257">
                  <c:v>2</c:v>
                </c:pt>
                <c:pt idx="5258">
                  <c:v>5</c:v>
                </c:pt>
                <c:pt idx="5259">
                  <c:v>4</c:v>
                </c:pt>
                <c:pt idx="5260">
                  <c:v>5</c:v>
                </c:pt>
                <c:pt idx="5261">
                  <c:v>2</c:v>
                </c:pt>
                <c:pt idx="5262">
                  <c:v>1</c:v>
                </c:pt>
                <c:pt idx="5263">
                  <c:v>8</c:v>
                </c:pt>
                <c:pt idx="5264">
                  <c:v>3</c:v>
                </c:pt>
                <c:pt idx="5265">
                  <c:v>3</c:v>
                </c:pt>
                <c:pt idx="5266">
                  <c:v>5</c:v>
                </c:pt>
                <c:pt idx="5267">
                  <c:v>3</c:v>
                </c:pt>
                <c:pt idx="5268">
                  <c:v>2</c:v>
                </c:pt>
                <c:pt idx="5269">
                  <c:v>7</c:v>
                </c:pt>
                <c:pt idx="5270">
                  <c:v>5</c:v>
                </c:pt>
                <c:pt idx="5271">
                  <c:v>4</c:v>
                </c:pt>
                <c:pt idx="5272">
                  <c:v>3</c:v>
                </c:pt>
                <c:pt idx="5273">
                  <c:v>6</c:v>
                </c:pt>
                <c:pt idx="5274">
                  <c:v>1</c:v>
                </c:pt>
                <c:pt idx="5275">
                  <c:v>1</c:v>
                </c:pt>
                <c:pt idx="5276">
                  <c:v>3</c:v>
                </c:pt>
                <c:pt idx="5277">
                  <c:v>4</c:v>
                </c:pt>
                <c:pt idx="5278">
                  <c:v>3</c:v>
                </c:pt>
                <c:pt idx="5279">
                  <c:v>5</c:v>
                </c:pt>
                <c:pt idx="5280">
                  <c:v>2</c:v>
                </c:pt>
                <c:pt idx="5281">
                  <c:v>2</c:v>
                </c:pt>
                <c:pt idx="5282">
                  <c:v>5</c:v>
                </c:pt>
                <c:pt idx="5283">
                  <c:v>2</c:v>
                </c:pt>
                <c:pt idx="5284">
                  <c:v>0</c:v>
                </c:pt>
                <c:pt idx="5285">
                  <c:v>5</c:v>
                </c:pt>
                <c:pt idx="5286">
                  <c:v>3</c:v>
                </c:pt>
                <c:pt idx="5287">
                  <c:v>2</c:v>
                </c:pt>
                <c:pt idx="5288">
                  <c:v>9</c:v>
                </c:pt>
                <c:pt idx="5289">
                  <c:v>3</c:v>
                </c:pt>
                <c:pt idx="5290">
                  <c:v>6</c:v>
                </c:pt>
                <c:pt idx="5291">
                  <c:v>1</c:v>
                </c:pt>
                <c:pt idx="5292">
                  <c:v>1</c:v>
                </c:pt>
                <c:pt idx="5293">
                  <c:v>3</c:v>
                </c:pt>
                <c:pt idx="5294">
                  <c:v>4</c:v>
                </c:pt>
                <c:pt idx="5295">
                  <c:v>5</c:v>
                </c:pt>
                <c:pt idx="5296">
                  <c:v>6</c:v>
                </c:pt>
                <c:pt idx="5297">
                  <c:v>3</c:v>
                </c:pt>
                <c:pt idx="5298">
                  <c:v>3</c:v>
                </c:pt>
                <c:pt idx="5299">
                  <c:v>4</c:v>
                </c:pt>
                <c:pt idx="5300">
                  <c:v>5</c:v>
                </c:pt>
                <c:pt idx="5301">
                  <c:v>3</c:v>
                </c:pt>
                <c:pt idx="5302">
                  <c:v>4</c:v>
                </c:pt>
                <c:pt idx="5303">
                  <c:v>4</c:v>
                </c:pt>
                <c:pt idx="5304">
                  <c:v>6</c:v>
                </c:pt>
                <c:pt idx="5305">
                  <c:v>3</c:v>
                </c:pt>
                <c:pt idx="5306">
                  <c:v>4</c:v>
                </c:pt>
                <c:pt idx="5307">
                  <c:v>2</c:v>
                </c:pt>
                <c:pt idx="5308">
                  <c:v>1</c:v>
                </c:pt>
                <c:pt idx="5309">
                  <c:v>3</c:v>
                </c:pt>
                <c:pt idx="5310">
                  <c:v>4</c:v>
                </c:pt>
                <c:pt idx="5311">
                  <c:v>2</c:v>
                </c:pt>
                <c:pt idx="5312">
                  <c:v>3</c:v>
                </c:pt>
                <c:pt idx="5313">
                  <c:v>4</c:v>
                </c:pt>
                <c:pt idx="5314">
                  <c:v>2</c:v>
                </c:pt>
                <c:pt idx="5315">
                  <c:v>3</c:v>
                </c:pt>
                <c:pt idx="5316">
                  <c:v>5</c:v>
                </c:pt>
                <c:pt idx="5317">
                  <c:v>3</c:v>
                </c:pt>
                <c:pt idx="5318">
                  <c:v>3</c:v>
                </c:pt>
                <c:pt idx="5319">
                  <c:v>3</c:v>
                </c:pt>
                <c:pt idx="5320">
                  <c:v>4</c:v>
                </c:pt>
                <c:pt idx="5321">
                  <c:v>3</c:v>
                </c:pt>
                <c:pt idx="5322">
                  <c:v>4</c:v>
                </c:pt>
                <c:pt idx="5323">
                  <c:v>2</c:v>
                </c:pt>
                <c:pt idx="5324">
                  <c:v>2</c:v>
                </c:pt>
                <c:pt idx="5325">
                  <c:v>3</c:v>
                </c:pt>
                <c:pt idx="5326">
                  <c:v>2</c:v>
                </c:pt>
                <c:pt idx="5327">
                  <c:v>4</c:v>
                </c:pt>
                <c:pt idx="5328">
                  <c:v>4</c:v>
                </c:pt>
                <c:pt idx="5329">
                  <c:v>5</c:v>
                </c:pt>
                <c:pt idx="5330">
                  <c:v>4</c:v>
                </c:pt>
                <c:pt idx="5331">
                  <c:v>2</c:v>
                </c:pt>
                <c:pt idx="5332">
                  <c:v>3</c:v>
                </c:pt>
                <c:pt idx="5333">
                  <c:v>3</c:v>
                </c:pt>
                <c:pt idx="5334">
                  <c:v>6</c:v>
                </c:pt>
                <c:pt idx="5335">
                  <c:v>5</c:v>
                </c:pt>
                <c:pt idx="5336">
                  <c:v>4</c:v>
                </c:pt>
                <c:pt idx="5337">
                  <c:v>2</c:v>
                </c:pt>
                <c:pt idx="5338">
                  <c:v>2</c:v>
                </c:pt>
                <c:pt idx="5339">
                  <c:v>4</c:v>
                </c:pt>
                <c:pt idx="5340">
                  <c:v>0</c:v>
                </c:pt>
                <c:pt idx="5341">
                  <c:v>3</c:v>
                </c:pt>
                <c:pt idx="5342">
                  <c:v>3</c:v>
                </c:pt>
                <c:pt idx="5343">
                  <c:v>2</c:v>
                </c:pt>
                <c:pt idx="5344">
                  <c:v>4</c:v>
                </c:pt>
                <c:pt idx="5345">
                  <c:v>5</c:v>
                </c:pt>
                <c:pt idx="5346">
                  <c:v>1</c:v>
                </c:pt>
                <c:pt idx="5347">
                  <c:v>3</c:v>
                </c:pt>
                <c:pt idx="5348">
                  <c:v>1</c:v>
                </c:pt>
                <c:pt idx="5349">
                  <c:v>3</c:v>
                </c:pt>
                <c:pt idx="5350">
                  <c:v>1</c:v>
                </c:pt>
                <c:pt idx="5351">
                  <c:v>1</c:v>
                </c:pt>
                <c:pt idx="5352">
                  <c:v>5</c:v>
                </c:pt>
                <c:pt idx="5353">
                  <c:v>4</c:v>
                </c:pt>
                <c:pt idx="5354">
                  <c:v>1</c:v>
                </c:pt>
                <c:pt idx="5355">
                  <c:v>2</c:v>
                </c:pt>
                <c:pt idx="5356">
                  <c:v>3</c:v>
                </c:pt>
                <c:pt idx="5357">
                  <c:v>6</c:v>
                </c:pt>
                <c:pt idx="5358">
                  <c:v>3</c:v>
                </c:pt>
                <c:pt idx="5359">
                  <c:v>4</c:v>
                </c:pt>
                <c:pt idx="5360">
                  <c:v>4</c:v>
                </c:pt>
                <c:pt idx="5361">
                  <c:v>4</c:v>
                </c:pt>
                <c:pt idx="5362">
                  <c:v>0</c:v>
                </c:pt>
                <c:pt idx="5363">
                  <c:v>5</c:v>
                </c:pt>
                <c:pt idx="5364">
                  <c:v>0</c:v>
                </c:pt>
                <c:pt idx="5365">
                  <c:v>4</c:v>
                </c:pt>
                <c:pt idx="5366">
                  <c:v>3</c:v>
                </c:pt>
                <c:pt idx="5367">
                  <c:v>2</c:v>
                </c:pt>
                <c:pt idx="5368">
                  <c:v>4</c:v>
                </c:pt>
                <c:pt idx="5369">
                  <c:v>3</c:v>
                </c:pt>
                <c:pt idx="5370">
                  <c:v>1</c:v>
                </c:pt>
                <c:pt idx="5371">
                  <c:v>8</c:v>
                </c:pt>
                <c:pt idx="5372">
                  <c:v>5</c:v>
                </c:pt>
                <c:pt idx="5373">
                  <c:v>4</c:v>
                </c:pt>
                <c:pt idx="5374">
                  <c:v>2</c:v>
                </c:pt>
                <c:pt idx="5375">
                  <c:v>5</c:v>
                </c:pt>
                <c:pt idx="5376">
                  <c:v>8</c:v>
                </c:pt>
                <c:pt idx="5377">
                  <c:v>3</c:v>
                </c:pt>
                <c:pt idx="5378">
                  <c:v>5</c:v>
                </c:pt>
                <c:pt idx="5379">
                  <c:v>5</c:v>
                </c:pt>
                <c:pt idx="5380">
                  <c:v>3</c:v>
                </c:pt>
                <c:pt idx="5381">
                  <c:v>3</c:v>
                </c:pt>
                <c:pt idx="5382">
                  <c:v>2</c:v>
                </c:pt>
                <c:pt idx="5383">
                  <c:v>1</c:v>
                </c:pt>
                <c:pt idx="5384">
                  <c:v>2</c:v>
                </c:pt>
                <c:pt idx="5385">
                  <c:v>2</c:v>
                </c:pt>
                <c:pt idx="5386">
                  <c:v>5</c:v>
                </c:pt>
                <c:pt idx="5387">
                  <c:v>3</c:v>
                </c:pt>
                <c:pt idx="5388">
                  <c:v>2</c:v>
                </c:pt>
                <c:pt idx="5389">
                  <c:v>3</c:v>
                </c:pt>
                <c:pt idx="5390">
                  <c:v>3</c:v>
                </c:pt>
                <c:pt idx="5391">
                  <c:v>2</c:v>
                </c:pt>
                <c:pt idx="5392">
                  <c:v>3</c:v>
                </c:pt>
                <c:pt idx="5393">
                  <c:v>3</c:v>
                </c:pt>
                <c:pt idx="5394">
                  <c:v>1</c:v>
                </c:pt>
                <c:pt idx="5395">
                  <c:v>1</c:v>
                </c:pt>
                <c:pt idx="5396">
                  <c:v>3</c:v>
                </c:pt>
                <c:pt idx="5397">
                  <c:v>7</c:v>
                </c:pt>
                <c:pt idx="5398">
                  <c:v>4</c:v>
                </c:pt>
                <c:pt idx="5399">
                  <c:v>2</c:v>
                </c:pt>
                <c:pt idx="5400">
                  <c:v>4</c:v>
                </c:pt>
                <c:pt idx="5401">
                  <c:v>1</c:v>
                </c:pt>
                <c:pt idx="5402">
                  <c:v>4</c:v>
                </c:pt>
                <c:pt idx="5403">
                  <c:v>2</c:v>
                </c:pt>
                <c:pt idx="5404">
                  <c:v>4</c:v>
                </c:pt>
                <c:pt idx="5405">
                  <c:v>2</c:v>
                </c:pt>
                <c:pt idx="5406">
                  <c:v>3</c:v>
                </c:pt>
                <c:pt idx="5407">
                  <c:v>4</c:v>
                </c:pt>
                <c:pt idx="5408">
                  <c:v>3</c:v>
                </c:pt>
                <c:pt idx="5409">
                  <c:v>3</c:v>
                </c:pt>
                <c:pt idx="5410">
                  <c:v>2</c:v>
                </c:pt>
                <c:pt idx="5411">
                  <c:v>1</c:v>
                </c:pt>
                <c:pt idx="5412">
                  <c:v>4</c:v>
                </c:pt>
                <c:pt idx="5413">
                  <c:v>1</c:v>
                </c:pt>
                <c:pt idx="5414">
                  <c:v>1</c:v>
                </c:pt>
                <c:pt idx="5415">
                  <c:v>4</c:v>
                </c:pt>
                <c:pt idx="5416">
                  <c:v>4</c:v>
                </c:pt>
                <c:pt idx="5417">
                  <c:v>4</c:v>
                </c:pt>
                <c:pt idx="5418">
                  <c:v>4</c:v>
                </c:pt>
                <c:pt idx="5419">
                  <c:v>4</c:v>
                </c:pt>
                <c:pt idx="5420">
                  <c:v>4</c:v>
                </c:pt>
                <c:pt idx="5421">
                  <c:v>2</c:v>
                </c:pt>
                <c:pt idx="5422">
                  <c:v>3</c:v>
                </c:pt>
                <c:pt idx="5423">
                  <c:v>4</c:v>
                </c:pt>
                <c:pt idx="5424">
                  <c:v>1</c:v>
                </c:pt>
                <c:pt idx="5425">
                  <c:v>1</c:v>
                </c:pt>
                <c:pt idx="5426">
                  <c:v>5</c:v>
                </c:pt>
                <c:pt idx="5427">
                  <c:v>3</c:v>
                </c:pt>
                <c:pt idx="5428">
                  <c:v>7</c:v>
                </c:pt>
                <c:pt idx="5429">
                  <c:v>6</c:v>
                </c:pt>
                <c:pt idx="5430">
                  <c:v>2</c:v>
                </c:pt>
                <c:pt idx="5431">
                  <c:v>4</c:v>
                </c:pt>
                <c:pt idx="5432">
                  <c:v>1</c:v>
                </c:pt>
                <c:pt idx="5433">
                  <c:v>3</c:v>
                </c:pt>
                <c:pt idx="5434">
                  <c:v>5</c:v>
                </c:pt>
                <c:pt idx="5435">
                  <c:v>7</c:v>
                </c:pt>
                <c:pt idx="5436">
                  <c:v>2</c:v>
                </c:pt>
                <c:pt idx="5437">
                  <c:v>3</c:v>
                </c:pt>
                <c:pt idx="5438">
                  <c:v>5</c:v>
                </c:pt>
                <c:pt idx="5439">
                  <c:v>2</c:v>
                </c:pt>
                <c:pt idx="5440">
                  <c:v>2</c:v>
                </c:pt>
                <c:pt idx="5441">
                  <c:v>3</c:v>
                </c:pt>
                <c:pt idx="5442">
                  <c:v>2</c:v>
                </c:pt>
                <c:pt idx="5443">
                  <c:v>4</c:v>
                </c:pt>
                <c:pt idx="5444">
                  <c:v>2</c:v>
                </c:pt>
                <c:pt idx="5445">
                  <c:v>9</c:v>
                </c:pt>
                <c:pt idx="5446">
                  <c:v>2</c:v>
                </c:pt>
                <c:pt idx="5447">
                  <c:v>3</c:v>
                </c:pt>
                <c:pt idx="5448">
                  <c:v>4</c:v>
                </c:pt>
                <c:pt idx="5449">
                  <c:v>0</c:v>
                </c:pt>
                <c:pt idx="5450">
                  <c:v>2</c:v>
                </c:pt>
                <c:pt idx="5451">
                  <c:v>4</c:v>
                </c:pt>
                <c:pt idx="5452">
                  <c:v>1</c:v>
                </c:pt>
                <c:pt idx="5453">
                  <c:v>4</c:v>
                </c:pt>
                <c:pt idx="5454">
                  <c:v>2</c:v>
                </c:pt>
                <c:pt idx="5455">
                  <c:v>3</c:v>
                </c:pt>
                <c:pt idx="5456">
                  <c:v>4</c:v>
                </c:pt>
                <c:pt idx="5457">
                  <c:v>2</c:v>
                </c:pt>
                <c:pt idx="5458">
                  <c:v>2</c:v>
                </c:pt>
                <c:pt idx="5459">
                  <c:v>4</c:v>
                </c:pt>
                <c:pt idx="5460">
                  <c:v>7</c:v>
                </c:pt>
                <c:pt idx="5461">
                  <c:v>3</c:v>
                </c:pt>
                <c:pt idx="5462">
                  <c:v>5</c:v>
                </c:pt>
                <c:pt idx="5463">
                  <c:v>5</c:v>
                </c:pt>
                <c:pt idx="5464">
                  <c:v>0</c:v>
                </c:pt>
                <c:pt idx="5465">
                  <c:v>4</c:v>
                </c:pt>
                <c:pt idx="5466">
                  <c:v>0</c:v>
                </c:pt>
                <c:pt idx="5467">
                  <c:v>2</c:v>
                </c:pt>
                <c:pt idx="5468">
                  <c:v>4</c:v>
                </c:pt>
                <c:pt idx="5469">
                  <c:v>5</c:v>
                </c:pt>
                <c:pt idx="5470">
                  <c:v>1</c:v>
                </c:pt>
                <c:pt idx="5471">
                  <c:v>1</c:v>
                </c:pt>
                <c:pt idx="5472">
                  <c:v>2</c:v>
                </c:pt>
                <c:pt idx="5473">
                  <c:v>0</c:v>
                </c:pt>
                <c:pt idx="5474">
                  <c:v>1</c:v>
                </c:pt>
                <c:pt idx="5475">
                  <c:v>3</c:v>
                </c:pt>
                <c:pt idx="5476">
                  <c:v>2</c:v>
                </c:pt>
                <c:pt idx="5477">
                  <c:v>2</c:v>
                </c:pt>
                <c:pt idx="5478">
                  <c:v>2</c:v>
                </c:pt>
                <c:pt idx="5479">
                  <c:v>3</c:v>
                </c:pt>
                <c:pt idx="5480">
                  <c:v>3</c:v>
                </c:pt>
                <c:pt idx="5481">
                  <c:v>0</c:v>
                </c:pt>
                <c:pt idx="5482">
                  <c:v>2</c:v>
                </c:pt>
                <c:pt idx="5483">
                  <c:v>5</c:v>
                </c:pt>
                <c:pt idx="5484">
                  <c:v>3</c:v>
                </c:pt>
                <c:pt idx="5485">
                  <c:v>6</c:v>
                </c:pt>
                <c:pt idx="5486">
                  <c:v>2</c:v>
                </c:pt>
                <c:pt idx="5487">
                  <c:v>4</c:v>
                </c:pt>
                <c:pt idx="5488">
                  <c:v>3</c:v>
                </c:pt>
                <c:pt idx="5489">
                  <c:v>3</c:v>
                </c:pt>
                <c:pt idx="5490">
                  <c:v>2</c:v>
                </c:pt>
                <c:pt idx="5491">
                  <c:v>3</c:v>
                </c:pt>
                <c:pt idx="5492">
                  <c:v>2</c:v>
                </c:pt>
                <c:pt idx="5493">
                  <c:v>2</c:v>
                </c:pt>
                <c:pt idx="5494">
                  <c:v>5</c:v>
                </c:pt>
                <c:pt idx="5495">
                  <c:v>4</c:v>
                </c:pt>
                <c:pt idx="5496">
                  <c:v>4</c:v>
                </c:pt>
                <c:pt idx="5497">
                  <c:v>1</c:v>
                </c:pt>
                <c:pt idx="5498">
                  <c:v>3</c:v>
                </c:pt>
                <c:pt idx="5499">
                  <c:v>1</c:v>
                </c:pt>
                <c:pt idx="5500">
                  <c:v>2</c:v>
                </c:pt>
                <c:pt idx="5501">
                  <c:v>2</c:v>
                </c:pt>
                <c:pt idx="5502">
                  <c:v>5</c:v>
                </c:pt>
                <c:pt idx="5503">
                  <c:v>4</c:v>
                </c:pt>
                <c:pt idx="5504">
                  <c:v>4</c:v>
                </c:pt>
                <c:pt idx="5505">
                  <c:v>3</c:v>
                </c:pt>
                <c:pt idx="5506">
                  <c:v>2</c:v>
                </c:pt>
                <c:pt idx="5507">
                  <c:v>7</c:v>
                </c:pt>
                <c:pt idx="5508">
                  <c:v>0</c:v>
                </c:pt>
                <c:pt idx="5509">
                  <c:v>1</c:v>
                </c:pt>
                <c:pt idx="5510">
                  <c:v>4</c:v>
                </c:pt>
                <c:pt idx="5511">
                  <c:v>3</c:v>
                </c:pt>
                <c:pt idx="5512">
                  <c:v>4</c:v>
                </c:pt>
                <c:pt idx="5513">
                  <c:v>5</c:v>
                </c:pt>
                <c:pt idx="5514">
                  <c:v>2</c:v>
                </c:pt>
                <c:pt idx="5515">
                  <c:v>7</c:v>
                </c:pt>
                <c:pt idx="5516">
                  <c:v>2</c:v>
                </c:pt>
                <c:pt idx="5517">
                  <c:v>5</c:v>
                </c:pt>
                <c:pt idx="5518">
                  <c:v>4</c:v>
                </c:pt>
                <c:pt idx="5519">
                  <c:v>4</c:v>
                </c:pt>
                <c:pt idx="5520">
                  <c:v>1</c:v>
                </c:pt>
                <c:pt idx="5521">
                  <c:v>2</c:v>
                </c:pt>
                <c:pt idx="5522">
                  <c:v>2</c:v>
                </c:pt>
                <c:pt idx="5523">
                  <c:v>3</c:v>
                </c:pt>
                <c:pt idx="5524">
                  <c:v>3</c:v>
                </c:pt>
                <c:pt idx="5525">
                  <c:v>4</c:v>
                </c:pt>
                <c:pt idx="5526">
                  <c:v>2</c:v>
                </c:pt>
                <c:pt idx="5527">
                  <c:v>3</c:v>
                </c:pt>
                <c:pt idx="5528">
                  <c:v>0</c:v>
                </c:pt>
                <c:pt idx="5529">
                  <c:v>3</c:v>
                </c:pt>
                <c:pt idx="5530">
                  <c:v>1</c:v>
                </c:pt>
                <c:pt idx="5531">
                  <c:v>2</c:v>
                </c:pt>
                <c:pt idx="5532">
                  <c:v>3</c:v>
                </c:pt>
                <c:pt idx="5533">
                  <c:v>2</c:v>
                </c:pt>
                <c:pt idx="5534">
                  <c:v>3</c:v>
                </c:pt>
                <c:pt idx="5535">
                  <c:v>2</c:v>
                </c:pt>
                <c:pt idx="5536">
                  <c:v>0</c:v>
                </c:pt>
                <c:pt idx="5537">
                  <c:v>7</c:v>
                </c:pt>
                <c:pt idx="5538">
                  <c:v>1</c:v>
                </c:pt>
                <c:pt idx="5539">
                  <c:v>1</c:v>
                </c:pt>
                <c:pt idx="5540">
                  <c:v>2</c:v>
                </c:pt>
                <c:pt idx="5541">
                  <c:v>3</c:v>
                </c:pt>
                <c:pt idx="5542">
                  <c:v>5</c:v>
                </c:pt>
                <c:pt idx="5543">
                  <c:v>1</c:v>
                </c:pt>
                <c:pt idx="5544">
                  <c:v>4</c:v>
                </c:pt>
                <c:pt idx="5545">
                  <c:v>3</c:v>
                </c:pt>
                <c:pt idx="5546">
                  <c:v>2</c:v>
                </c:pt>
                <c:pt idx="5547">
                  <c:v>1</c:v>
                </c:pt>
                <c:pt idx="5548">
                  <c:v>6</c:v>
                </c:pt>
                <c:pt idx="5549">
                  <c:v>2</c:v>
                </c:pt>
                <c:pt idx="5550">
                  <c:v>4</c:v>
                </c:pt>
                <c:pt idx="5551">
                  <c:v>5</c:v>
                </c:pt>
                <c:pt idx="5552">
                  <c:v>6</c:v>
                </c:pt>
                <c:pt idx="5553">
                  <c:v>4</c:v>
                </c:pt>
                <c:pt idx="5554">
                  <c:v>1</c:v>
                </c:pt>
                <c:pt idx="5555">
                  <c:v>4</c:v>
                </c:pt>
                <c:pt idx="5556">
                  <c:v>6</c:v>
                </c:pt>
                <c:pt idx="5557">
                  <c:v>3</c:v>
                </c:pt>
                <c:pt idx="5558">
                  <c:v>3</c:v>
                </c:pt>
                <c:pt idx="5559">
                  <c:v>6</c:v>
                </c:pt>
                <c:pt idx="5560">
                  <c:v>2</c:v>
                </c:pt>
                <c:pt idx="5561">
                  <c:v>2</c:v>
                </c:pt>
                <c:pt idx="5562">
                  <c:v>6</c:v>
                </c:pt>
                <c:pt idx="5563">
                  <c:v>6</c:v>
                </c:pt>
                <c:pt idx="5564">
                  <c:v>1</c:v>
                </c:pt>
                <c:pt idx="5565">
                  <c:v>4</c:v>
                </c:pt>
                <c:pt idx="5566">
                  <c:v>4</c:v>
                </c:pt>
                <c:pt idx="5567">
                  <c:v>2</c:v>
                </c:pt>
                <c:pt idx="5568">
                  <c:v>1</c:v>
                </c:pt>
                <c:pt idx="5569">
                  <c:v>1</c:v>
                </c:pt>
                <c:pt idx="5570">
                  <c:v>3</c:v>
                </c:pt>
                <c:pt idx="5571">
                  <c:v>4</c:v>
                </c:pt>
                <c:pt idx="5572">
                  <c:v>1</c:v>
                </c:pt>
                <c:pt idx="5573">
                  <c:v>2</c:v>
                </c:pt>
                <c:pt idx="5574">
                  <c:v>4</c:v>
                </c:pt>
                <c:pt idx="5575">
                  <c:v>1</c:v>
                </c:pt>
                <c:pt idx="5576">
                  <c:v>3</c:v>
                </c:pt>
                <c:pt idx="5577">
                  <c:v>1</c:v>
                </c:pt>
                <c:pt idx="5578">
                  <c:v>3</c:v>
                </c:pt>
                <c:pt idx="5579">
                  <c:v>5</c:v>
                </c:pt>
                <c:pt idx="5580">
                  <c:v>2</c:v>
                </c:pt>
                <c:pt idx="5581">
                  <c:v>7</c:v>
                </c:pt>
                <c:pt idx="5582">
                  <c:v>5</c:v>
                </c:pt>
                <c:pt idx="5583">
                  <c:v>3</c:v>
                </c:pt>
                <c:pt idx="5584">
                  <c:v>3</c:v>
                </c:pt>
                <c:pt idx="5585">
                  <c:v>3</c:v>
                </c:pt>
                <c:pt idx="5586">
                  <c:v>4</c:v>
                </c:pt>
                <c:pt idx="5587">
                  <c:v>2</c:v>
                </c:pt>
                <c:pt idx="5588">
                  <c:v>3</c:v>
                </c:pt>
                <c:pt idx="5589">
                  <c:v>2</c:v>
                </c:pt>
                <c:pt idx="5590">
                  <c:v>2</c:v>
                </c:pt>
                <c:pt idx="5591">
                  <c:v>2</c:v>
                </c:pt>
                <c:pt idx="5592">
                  <c:v>2</c:v>
                </c:pt>
                <c:pt idx="5593">
                  <c:v>4</c:v>
                </c:pt>
                <c:pt idx="5594">
                  <c:v>4</c:v>
                </c:pt>
                <c:pt idx="5595">
                  <c:v>6</c:v>
                </c:pt>
                <c:pt idx="5596">
                  <c:v>0</c:v>
                </c:pt>
                <c:pt idx="5597">
                  <c:v>4</c:v>
                </c:pt>
                <c:pt idx="5598">
                  <c:v>4</c:v>
                </c:pt>
                <c:pt idx="5599">
                  <c:v>6</c:v>
                </c:pt>
                <c:pt idx="5600">
                  <c:v>4</c:v>
                </c:pt>
                <c:pt idx="5601">
                  <c:v>4</c:v>
                </c:pt>
                <c:pt idx="5602">
                  <c:v>4</c:v>
                </c:pt>
                <c:pt idx="5603">
                  <c:v>2</c:v>
                </c:pt>
                <c:pt idx="5604">
                  <c:v>6</c:v>
                </c:pt>
                <c:pt idx="5605">
                  <c:v>4</c:v>
                </c:pt>
                <c:pt idx="5606">
                  <c:v>4</c:v>
                </c:pt>
                <c:pt idx="5607">
                  <c:v>2</c:v>
                </c:pt>
                <c:pt idx="5608">
                  <c:v>5</c:v>
                </c:pt>
                <c:pt idx="5609">
                  <c:v>6</c:v>
                </c:pt>
                <c:pt idx="5610">
                  <c:v>4</c:v>
                </c:pt>
                <c:pt idx="5611">
                  <c:v>2</c:v>
                </c:pt>
                <c:pt idx="5612">
                  <c:v>2</c:v>
                </c:pt>
                <c:pt idx="5613">
                  <c:v>1</c:v>
                </c:pt>
                <c:pt idx="5614">
                  <c:v>2</c:v>
                </c:pt>
                <c:pt idx="5615">
                  <c:v>1</c:v>
                </c:pt>
                <c:pt idx="5616">
                  <c:v>2</c:v>
                </c:pt>
                <c:pt idx="5617">
                  <c:v>4</c:v>
                </c:pt>
                <c:pt idx="5618">
                  <c:v>1</c:v>
                </c:pt>
                <c:pt idx="5619">
                  <c:v>5</c:v>
                </c:pt>
                <c:pt idx="5620">
                  <c:v>3</c:v>
                </c:pt>
                <c:pt idx="5621">
                  <c:v>2</c:v>
                </c:pt>
                <c:pt idx="5622">
                  <c:v>3</c:v>
                </c:pt>
                <c:pt idx="5623">
                  <c:v>5</c:v>
                </c:pt>
                <c:pt idx="5624">
                  <c:v>0</c:v>
                </c:pt>
                <c:pt idx="5625">
                  <c:v>1</c:v>
                </c:pt>
                <c:pt idx="5626">
                  <c:v>4</c:v>
                </c:pt>
                <c:pt idx="5627">
                  <c:v>4</c:v>
                </c:pt>
                <c:pt idx="5628">
                  <c:v>2</c:v>
                </c:pt>
                <c:pt idx="5629">
                  <c:v>7</c:v>
                </c:pt>
                <c:pt idx="5630">
                  <c:v>2</c:v>
                </c:pt>
                <c:pt idx="5631">
                  <c:v>4</c:v>
                </c:pt>
                <c:pt idx="5632">
                  <c:v>4</c:v>
                </c:pt>
                <c:pt idx="5633">
                  <c:v>0</c:v>
                </c:pt>
                <c:pt idx="5634">
                  <c:v>2</c:v>
                </c:pt>
                <c:pt idx="5635">
                  <c:v>2</c:v>
                </c:pt>
                <c:pt idx="5636">
                  <c:v>3</c:v>
                </c:pt>
                <c:pt idx="5637">
                  <c:v>2</c:v>
                </c:pt>
                <c:pt idx="5638">
                  <c:v>1</c:v>
                </c:pt>
                <c:pt idx="5639">
                  <c:v>4</c:v>
                </c:pt>
                <c:pt idx="5640">
                  <c:v>5</c:v>
                </c:pt>
                <c:pt idx="5641">
                  <c:v>2</c:v>
                </c:pt>
                <c:pt idx="5642">
                  <c:v>2</c:v>
                </c:pt>
                <c:pt idx="5643">
                  <c:v>4</c:v>
                </c:pt>
                <c:pt idx="5644">
                  <c:v>6</c:v>
                </c:pt>
                <c:pt idx="5645">
                  <c:v>4</c:v>
                </c:pt>
                <c:pt idx="5646">
                  <c:v>4</c:v>
                </c:pt>
                <c:pt idx="5647">
                  <c:v>3</c:v>
                </c:pt>
                <c:pt idx="5648">
                  <c:v>2</c:v>
                </c:pt>
                <c:pt idx="5649">
                  <c:v>1</c:v>
                </c:pt>
                <c:pt idx="5650">
                  <c:v>4</c:v>
                </c:pt>
                <c:pt idx="5651">
                  <c:v>3</c:v>
                </c:pt>
                <c:pt idx="5652">
                  <c:v>3</c:v>
                </c:pt>
                <c:pt idx="5653">
                  <c:v>3</c:v>
                </c:pt>
                <c:pt idx="5654">
                  <c:v>8</c:v>
                </c:pt>
                <c:pt idx="5655">
                  <c:v>4</c:v>
                </c:pt>
                <c:pt idx="5656">
                  <c:v>2</c:v>
                </c:pt>
                <c:pt idx="5657">
                  <c:v>6</c:v>
                </c:pt>
                <c:pt idx="5658">
                  <c:v>6</c:v>
                </c:pt>
                <c:pt idx="5659">
                  <c:v>2</c:v>
                </c:pt>
                <c:pt idx="5660">
                  <c:v>3</c:v>
                </c:pt>
                <c:pt idx="5661">
                  <c:v>4</c:v>
                </c:pt>
                <c:pt idx="5662">
                  <c:v>1</c:v>
                </c:pt>
                <c:pt idx="5663">
                  <c:v>4</c:v>
                </c:pt>
                <c:pt idx="5664">
                  <c:v>1</c:v>
                </c:pt>
                <c:pt idx="5665">
                  <c:v>4</c:v>
                </c:pt>
                <c:pt idx="5666">
                  <c:v>5</c:v>
                </c:pt>
                <c:pt idx="5667">
                  <c:v>2</c:v>
                </c:pt>
                <c:pt idx="5668">
                  <c:v>3</c:v>
                </c:pt>
                <c:pt idx="5669">
                  <c:v>2</c:v>
                </c:pt>
                <c:pt idx="5670">
                  <c:v>0</c:v>
                </c:pt>
                <c:pt idx="5671">
                  <c:v>2</c:v>
                </c:pt>
                <c:pt idx="5672">
                  <c:v>1</c:v>
                </c:pt>
                <c:pt idx="5673">
                  <c:v>3</c:v>
                </c:pt>
                <c:pt idx="5674">
                  <c:v>6</c:v>
                </c:pt>
                <c:pt idx="5675">
                  <c:v>3</c:v>
                </c:pt>
                <c:pt idx="5676">
                  <c:v>5</c:v>
                </c:pt>
                <c:pt idx="5677">
                  <c:v>6</c:v>
                </c:pt>
                <c:pt idx="5678">
                  <c:v>1</c:v>
                </c:pt>
                <c:pt idx="5679">
                  <c:v>5</c:v>
                </c:pt>
                <c:pt idx="5680">
                  <c:v>4</c:v>
                </c:pt>
                <c:pt idx="5681">
                  <c:v>3</c:v>
                </c:pt>
                <c:pt idx="5682">
                  <c:v>1</c:v>
                </c:pt>
                <c:pt idx="5683">
                  <c:v>3</c:v>
                </c:pt>
                <c:pt idx="5684">
                  <c:v>4</c:v>
                </c:pt>
                <c:pt idx="5685">
                  <c:v>5</c:v>
                </c:pt>
                <c:pt idx="5686">
                  <c:v>1</c:v>
                </c:pt>
                <c:pt idx="5687">
                  <c:v>4</c:v>
                </c:pt>
                <c:pt idx="5688">
                  <c:v>5</c:v>
                </c:pt>
                <c:pt idx="5689">
                  <c:v>2</c:v>
                </c:pt>
                <c:pt idx="5690">
                  <c:v>0</c:v>
                </c:pt>
                <c:pt idx="5691">
                  <c:v>6</c:v>
                </c:pt>
                <c:pt idx="5692">
                  <c:v>1</c:v>
                </c:pt>
                <c:pt idx="5693">
                  <c:v>1</c:v>
                </c:pt>
                <c:pt idx="5694">
                  <c:v>3</c:v>
                </c:pt>
                <c:pt idx="5695">
                  <c:v>1</c:v>
                </c:pt>
                <c:pt idx="5696">
                  <c:v>0</c:v>
                </c:pt>
                <c:pt idx="5697">
                  <c:v>6</c:v>
                </c:pt>
                <c:pt idx="5698">
                  <c:v>2</c:v>
                </c:pt>
                <c:pt idx="5699">
                  <c:v>4</c:v>
                </c:pt>
                <c:pt idx="5700">
                  <c:v>4</c:v>
                </c:pt>
                <c:pt idx="5701">
                  <c:v>1</c:v>
                </c:pt>
                <c:pt idx="5702">
                  <c:v>2</c:v>
                </c:pt>
                <c:pt idx="5703">
                  <c:v>2</c:v>
                </c:pt>
                <c:pt idx="5704">
                  <c:v>1</c:v>
                </c:pt>
                <c:pt idx="5705">
                  <c:v>3</c:v>
                </c:pt>
                <c:pt idx="5706">
                  <c:v>2</c:v>
                </c:pt>
                <c:pt idx="5707">
                  <c:v>6</c:v>
                </c:pt>
                <c:pt idx="5708">
                  <c:v>0</c:v>
                </c:pt>
                <c:pt idx="5709">
                  <c:v>2</c:v>
                </c:pt>
                <c:pt idx="5710">
                  <c:v>3</c:v>
                </c:pt>
                <c:pt idx="5711">
                  <c:v>2</c:v>
                </c:pt>
                <c:pt idx="5712">
                  <c:v>4</c:v>
                </c:pt>
                <c:pt idx="5713">
                  <c:v>4</c:v>
                </c:pt>
                <c:pt idx="5714">
                  <c:v>4</c:v>
                </c:pt>
                <c:pt idx="5715">
                  <c:v>1</c:v>
                </c:pt>
                <c:pt idx="5716">
                  <c:v>6</c:v>
                </c:pt>
                <c:pt idx="5717">
                  <c:v>7</c:v>
                </c:pt>
                <c:pt idx="5718">
                  <c:v>3</c:v>
                </c:pt>
                <c:pt idx="5719">
                  <c:v>1</c:v>
                </c:pt>
                <c:pt idx="5720">
                  <c:v>4</c:v>
                </c:pt>
                <c:pt idx="5721">
                  <c:v>4</c:v>
                </c:pt>
                <c:pt idx="5722">
                  <c:v>3</c:v>
                </c:pt>
                <c:pt idx="5723">
                  <c:v>2</c:v>
                </c:pt>
                <c:pt idx="5724">
                  <c:v>5</c:v>
                </c:pt>
                <c:pt idx="5725">
                  <c:v>4</c:v>
                </c:pt>
                <c:pt idx="5726">
                  <c:v>2</c:v>
                </c:pt>
                <c:pt idx="5727">
                  <c:v>5</c:v>
                </c:pt>
                <c:pt idx="5728">
                  <c:v>2</c:v>
                </c:pt>
                <c:pt idx="5729">
                  <c:v>5</c:v>
                </c:pt>
                <c:pt idx="5730">
                  <c:v>2</c:v>
                </c:pt>
                <c:pt idx="5731">
                  <c:v>5</c:v>
                </c:pt>
                <c:pt idx="5732">
                  <c:v>2</c:v>
                </c:pt>
                <c:pt idx="5733">
                  <c:v>4</c:v>
                </c:pt>
                <c:pt idx="5734">
                  <c:v>2</c:v>
                </c:pt>
                <c:pt idx="5735">
                  <c:v>1</c:v>
                </c:pt>
                <c:pt idx="5736">
                  <c:v>5</c:v>
                </c:pt>
                <c:pt idx="5737">
                  <c:v>2</c:v>
                </c:pt>
                <c:pt idx="5738">
                  <c:v>4</c:v>
                </c:pt>
                <c:pt idx="5739">
                  <c:v>3</c:v>
                </c:pt>
                <c:pt idx="5740">
                  <c:v>3</c:v>
                </c:pt>
                <c:pt idx="5741">
                  <c:v>3</c:v>
                </c:pt>
                <c:pt idx="5742">
                  <c:v>4</c:v>
                </c:pt>
                <c:pt idx="5743">
                  <c:v>4</c:v>
                </c:pt>
                <c:pt idx="5744">
                  <c:v>1</c:v>
                </c:pt>
                <c:pt idx="5745">
                  <c:v>6</c:v>
                </c:pt>
                <c:pt idx="5746">
                  <c:v>1</c:v>
                </c:pt>
                <c:pt idx="5747">
                  <c:v>4</c:v>
                </c:pt>
                <c:pt idx="5748">
                  <c:v>3</c:v>
                </c:pt>
                <c:pt idx="5749">
                  <c:v>4</c:v>
                </c:pt>
                <c:pt idx="5750">
                  <c:v>6</c:v>
                </c:pt>
                <c:pt idx="5751">
                  <c:v>6</c:v>
                </c:pt>
                <c:pt idx="5752">
                  <c:v>0</c:v>
                </c:pt>
                <c:pt idx="5753">
                  <c:v>4</c:v>
                </c:pt>
                <c:pt idx="5754">
                  <c:v>1</c:v>
                </c:pt>
                <c:pt idx="5755">
                  <c:v>3</c:v>
                </c:pt>
                <c:pt idx="5756">
                  <c:v>2</c:v>
                </c:pt>
                <c:pt idx="5757">
                  <c:v>6</c:v>
                </c:pt>
                <c:pt idx="5758">
                  <c:v>5</c:v>
                </c:pt>
                <c:pt idx="5759">
                  <c:v>5</c:v>
                </c:pt>
                <c:pt idx="5760">
                  <c:v>0</c:v>
                </c:pt>
                <c:pt idx="5761">
                  <c:v>1</c:v>
                </c:pt>
                <c:pt idx="5762">
                  <c:v>4</c:v>
                </c:pt>
                <c:pt idx="5763">
                  <c:v>3</c:v>
                </c:pt>
                <c:pt idx="5764">
                  <c:v>5</c:v>
                </c:pt>
                <c:pt idx="5765">
                  <c:v>3</c:v>
                </c:pt>
                <c:pt idx="5766">
                  <c:v>3</c:v>
                </c:pt>
                <c:pt idx="5767">
                  <c:v>3</c:v>
                </c:pt>
                <c:pt idx="5768">
                  <c:v>2</c:v>
                </c:pt>
                <c:pt idx="5769">
                  <c:v>3</c:v>
                </c:pt>
                <c:pt idx="5770">
                  <c:v>2</c:v>
                </c:pt>
                <c:pt idx="5771">
                  <c:v>4</c:v>
                </c:pt>
                <c:pt idx="5772">
                  <c:v>2</c:v>
                </c:pt>
                <c:pt idx="5773">
                  <c:v>5</c:v>
                </c:pt>
                <c:pt idx="5774">
                  <c:v>4</c:v>
                </c:pt>
                <c:pt idx="5775">
                  <c:v>2</c:v>
                </c:pt>
                <c:pt idx="5776">
                  <c:v>2</c:v>
                </c:pt>
                <c:pt idx="5777">
                  <c:v>2</c:v>
                </c:pt>
                <c:pt idx="5778">
                  <c:v>0</c:v>
                </c:pt>
                <c:pt idx="5779">
                  <c:v>5</c:v>
                </c:pt>
                <c:pt idx="5780">
                  <c:v>4</c:v>
                </c:pt>
                <c:pt idx="5781">
                  <c:v>5</c:v>
                </c:pt>
                <c:pt idx="5782">
                  <c:v>8</c:v>
                </c:pt>
                <c:pt idx="5783">
                  <c:v>5</c:v>
                </c:pt>
                <c:pt idx="5784">
                  <c:v>3</c:v>
                </c:pt>
                <c:pt idx="5785">
                  <c:v>2</c:v>
                </c:pt>
                <c:pt idx="5786">
                  <c:v>0</c:v>
                </c:pt>
                <c:pt idx="5787">
                  <c:v>5</c:v>
                </c:pt>
                <c:pt idx="5788">
                  <c:v>2</c:v>
                </c:pt>
                <c:pt idx="5789">
                  <c:v>2</c:v>
                </c:pt>
                <c:pt idx="5790">
                  <c:v>6</c:v>
                </c:pt>
                <c:pt idx="5791">
                  <c:v>5</c:v>
                </c:pt>
                <c:pt idx="5792">
                  <c:v>6</c:v>
                </c:pt>
                <c:pt idx="5793">
                  <c:v>4</c:v>
                </c:pt>
                <c:pt idx="5794">
                  <c:v>3</c:v>
                </c:pt>
                <c:pt idx="5795">
                  <c:v>2</c:v>
                </c:pt>
                <c:pt idx="5796">
                  <c:v>4</c:v>
                </c:pt>
                <c:pt idx="5797">
                  <c:v>6</c:v>
                </c:pt>
                <c:pt idx="5798">
                  <c:v>2</c:v>
                </c:pt>
                <c:pt idx="5799">
                  <c:v>4</c:v>
                </c:pt>
                <c:pt idx="5800">
                  <c:v>3</c:v>
                </c:pt>
                <c:pt idx="5801">
                  <c:v>4</c:v>
                </c:pt>
                <c:pt idx="5802">
                  <c:v>4</c:v>
                </c:pt>
                <c:pt idx="5803">
                  <c:v>3</c:v>
                </c:pt>
                <c:pt idx="5804">
                  <c:v>4</c:v>
                </c:pt>
                <c:pt idx="5805">
                  <c:v>1</c:v>
                </c:pt>
                <c:pt idx="5806">
                  <c:v>3</c:v>
                </c:pt>
                <c:pt idx="5807">
                  <c:v>6</c:v>
                </c:pt>
                <c:pt idx="5808">
                  <c:v>2</c:v>
                </c:pt>
                <c:pt idx="5809">
                  <c:v>4</c:v>
                </c:pt>
                <c:pt idx="5810">
                  <c:v>4</c:v>
                </c:pt>
                <c:pt idx="5811">
                  <c:v>3</c:v>
                </c:pt>
                <c:pt idx="5812">
                  <c:v>2</c:v>
                </c:pt>
                <c:pt idx="5813">
                  <c:v>1</c:v>
                </c:pt>
                <c:pt idx="5814">
                  <c:v>1</c:v>
                </c:pt>
                <c:pt idx="5815">
                  <c:v>3</c:v>
                </c:pt>
                <c:pt idx="5816">
                  <c:v>2</c:v>
                </c:pt>
                <c:pt idx="5817">
                  <c:v>4</c:v>
                </c:pt>
                <c:pt idx="5818">
                  <c:v>3</c:v>
                </c:pt>
                <c:pt idx="5819">
                  <c:v>3</c:v>
                </c:pt>
                <c:pt idx="5820">
                  <c:v>5</c:v>
                </c:pt>
                <c:pt idx="5821">
                  <c:v>2</c:v>
                </c:pt>
                <c:pt idx="5822">
                  <c:v>3</c:v>
                </c:pt>
                <c:pt idx="5823">
                  <c:v>0</c:v>
                </c:pt>
                <c:pt idx="5824">
                  <c:v>4</c:v>
                </c:pt>
                <c:pt idx="5825">
                  <c:v>3</c:v>
                </c:pt>
                <c:pt idx="5826">
                  <c:v>4</c:v>
                </c:pt>
                <c:pt idx="5827">
                  <c:v>5</c:v>
                </c:pt>
                <c:pt idx="5828">
                  <c:v>2</c:v>
                </c:pt>
                <c:pt idx="5829">
                  <c:v>5</c:v>
                </c:pt>
                <c:pt idx="5830">
                  <c:v>3</c:v>
                </c:pt>
                <c:pt idx="5831">
                  <c:v>2</c:v>
                </c:pt>
                <c:pt idx="5832">
                  <c:v>1</c:v>
                </c:pt>
                <c:pt idx="5833">
                  <c:v>4</c:v>
                </c:pt>
                <c:pt idx="5834">
                  <c:v>3</c:v>
                </c:pt>
                <c:pt idx="5835">
                  <c:v>3</c:v>
                </c:pt>
                <c:pt idx="5836">
                  <c:v>0</c:v>
                </c:pt>
                <c:pt idx="5837">
                  <c:v>4</c:v>
                </c:pt>
                <c:pt idx="5838">
                  <c:v>3</c:v>
                </c:pt>
                <c:pt idx="5839">
                  <c:v>0</c:v>
                </c:pt>
                <c:pt idx="5840">
                  <c:v>3</c:v>
                </c:pt>
                <c:pt idx="5841">
                  <c:v>2</c:v>
                </c:pt>
                <c:pt idx="5842">
                  <c:v>3</c:v>
                </c:pt>
                <c:pt idx="5843">
                  <c:v>3</c:v>
                </c:pt>
                <c:pt idx="5844">
                  <c:v>1</c:v>
                </c:pt>
                <c:pt idx="5845">
                  <c:v>2</c:v>
                </c:pt>
                <c:pt idx="5846">
                  <c:v>1</c:v>
                </c:pt>
                <c:pt idx="5847">
                  <c:v>1</c:v>
                </c:pt>
                <c:pt idx="5848">
                  <c:v>4</c:v>
                </c:pt>
                <c:pt idx="5849">
                  <c:v>2</c:v>
                </c:pt>
                <c:pt idx="5850">
                  <c:v>3</c:v>
                </c:pt>
                <c:pt idx="5851">
                  <c:v>5</c:v>
                </c:pt>
                <c:pt idx="5852">
                  <c:v>2</c:v>
                </c:pt>
                <c:pt idx="5853">
                  <c:v>4</c:v>
                </c:pt>
                <c:pt idx="5854">
                  <c:v>5</c:v>
                </c:pt>
                <c:pt idx="5855">
                  <c:v>3</c:v>
                </c:pt>
                <c:pt idx="5856">
                  <c:v>4</c:v>
                </c:pt>
                <c:pt idx="5857">
                  <c:v>3</c:v>
                </c:pt>
                <c:pt idx="5858">
                  <c:v>1</c:v>
                </c:pt>
                <c:pt idx="5859">
                  <c:v>4</c:v>
                </c:pt>
                <c:pt idx="5860">
                  <c:v>2</c:v>
                </c:pt>
                <c:pt idx="5861">
                  <c:v>6</c:v>
                </c:pt>
                <c:pt idx="5862">
                  <c:v>1</c:v>
                </c:pt>
                <c:pt idx="5863">
                  <c:v>6</c:v>
                </c:pt>
                <c:pt idx="5864">
                  <c:v>8</c:v>
                </c:pt>
                <c:pt idx="5865">
                  <c:v>1</c:v>
                </c:pt>
                <c:pt idx="5866">
                  <c:v>4</c:v>
                </c:pt>
                <c:pt idx="5867">
                  <c:v>3</c:v>
                </c:pt>
                <c:pt idx="5868">
                  <c:v>2</c:v>
                </c:pt>
                <c:pt idx="5869">
                  <c:v>1</c:v>
                </c:pt>
                <c:pt idx="5870">
                  <c:v>4</c:v>
                </c:pt>
                <c:pt idx="5871">
                  <c:v>3</c:v>
                </c:pt>
                <c:pt idx="5872">
                  <c:v>1</c:v>
                </c:pt>
                <c:pt idx="5873">
                  <c:v>0</c:v>
                </c:pt>
                <c:pt idx="5874">
                  <c:v>2</c:v>
                </c:pt>
                <c:pt idx="5875">
                  <c:v>2</c:v>
                </c:pt>
                <c:pt idx="5876">
                  <c:v>6</c:v>
                </c:pt>
                <c:pt idx="5877">
                  <c:v>5</c:v>
                </c:pt>
                <c:pt idx="5878">
                  <c:v>2</c:v>
                </c:pt>
                <c:pt idx="5879">
                  <c:v>4</c:v>
                </c:pt>
                <c:pt idx="5880">
                  <c:v>2</c:v>
                </c:pt>
                <c:pt idx="5881">
                  <c:v>6</c:v>
                </c:pt>
                <c:pt idx="5882">
                  <c:v>4</c:v>
                </c:pt>
                <c:pt idx="5883">
                  <c:v>7</c:v>
                </c:pt>
                <c:pt idx="5884">
                  <c:v>5</c:v>
                </c:pt>
                <c:pt idx="5885">
                  <c:v>2</c:v>
                </c:pt>
                <c:pt idx="5886">
                  <c:v>4</c:v>
                </c:pt>
                <c:pt idx="5887">
                  <c:v>2</c:v>
                </c:pt>
                <c:pt idx="5888">
                  <c:v>0</c:v>
                </c:pt>
                <c:pt idx="5889">
                  <c:v>0</c:v>
                </c:pt>
                <c:pt idx="5890">
                  <c:v>2</c:v>
                </c:pt>
                <c:pt idx="5891">
                  <c:v>2</c:v>
                </c:pt>
                <c:pt idx="5892">
                  <c:v>1</c:v>
                </c:pt>
                <c:pt idx="5893">
                  <c:v>5</c:v>
                </c:pt>
                <c:pt idx="5894">
                  <c:v>4</c:v>
                </c:pt>
                <c:pt idx="5895">
                  <c:v>3</c:v>
                </c:pt>
                <c:pt idx="5896">
                  <c:v>0</c:v>
                </c:pt>
                <c:pt idx="5897">
                  <c:v>3</c:v>
                </c:pt>
                <c:pt idx="5898">
                  <c:v>3</c:v>
                </c:pt>
                <c:pt idx="5899">
                  <c:v>1</c:v>
                </c:pt>
                <c:pt idx="5900">
                  <c:v>6</c:v>
                </c:pt>
                <c:pt idx="5901">
                  <c:v>3</c:v>
                </c:pt>
                <c:pt idx="5902">
                  <c:v>2</c:v>
                </c:pt>
                <c:pt idx="5903">
                  <c:v>1</c:v>
                </c:pt>
                <c:pt idx="5904">
                  <c:v>2</c:v>
                </c:pt>
                <c:pt idx="5905">
                  <c:v>6</c:v>
                </c:pt>
                <c:pt idx="5906">
                  <c:v>0</c:v>
                </c:pt>
                <c:pt idx="5907">
                  <c:v>2</c:v>
                </c:pt>
                <c:pt idx="5908">
                  <c:v>1</c:v>
                </c:pt>
                <c:pt idx="5909">
                  <c:v>1</c:v>
                </c:pt>
                <c:pt idx="5910">
                  <c:v>1</c:v>
                </c:pt>
                <c:pt idx="5911">
                  <c:v>1</c:v>
                </c:pt>
                <c:pt idx="5912">
                  <c:v>4</c:v>
                </c:pt>
                <c:pt idx="5913">
                  <c:v>2</c:v>
                </c:pt>
                <c:pt idx="5914">
                  <c:v>5</c:v>
                </c:pt>
                <c:pt idx="5915">
                  <c:v>2</c:v>
                </c:pt>
                <c:pt idx="5916">
                  <c:v>3</c:v>
                </c:pt>
                <c:pt idx="5917">
                  <c:v>4</c:v>
                </c:pt>
                <c:pt idx="5918">
                  <c:v>4</c:v>
                </c:pt>
                <c:pt idx="5919">
                  <c:v>0</c:v>
                </c:pt>
                <c:pt idx="5920">
                  <c:v>4</c:v>
                </c:pt>
                <c:pt idx="5921">
                  <c:v>5</c:v>
                </c:pt>
                <c:pt idx="5922">
                  <c:v>2</c:v>
                </c:pt>
                <c:pt idx="5923">
                  <c:v>2</c:v>
                </c:pt>
                <c:pt idx="5924">
                  <c:v>3</c:v>
                </c:pt>
                <c:pt idx="5925">
                  <c:v>2</c:v>
                </c:pt>
                <c:pt idx="5926">
                  <c:v>2</c:v>
                </c:pt>
                <c:pt idx="5927">
                  <c:v>2</c:v>
                </c:pt>
                <c:pt idx="5928">
                  <c:v>1</c:v>
                </c:pt>
                <c:pt idx="5929">
                  <c:v>4</c:v>
                </c:pt>
                <c:pt idx="5930">
                  <c:v>3</c:v>
                </c:pt>
                <c:pt idx="5931">
                  <c:v>1</c:v>
                </c:pt>
                <c:pt idx="5932">
                  <c:v>1</c:v>
                </c:pt>
                <c:pt idx="5933">
                  <c:v>2</c:v>
                </c:pt>
                <c:pt idx="5934">
                  <c:v>3</c:v>
                </c:pt>
                <c:pt idx="5935">
                  <c:v>1</c:v>
                </c:pt>
                <c:pt idx="5936">
                  <c:v>5</c:v>
                </c:pt>
                <c:pt idx="5937">
                  <c:v>3</c:v>
                </c:pt>
                <c:pt idx="5938">
                  <c:v>6</c:v>
                </c:pt>
                <c:pt idx="5939">
                  <c:v>1</c:v>
                </c:pt>
                <c:pt idx="5940">
                  <c:v>5</c:v>
                </c:pt>
                <c:pt idx="5941">
                  <c:v>2</c:v>
                </c:pt>
                <c:pt idx="5942">
                  <c:v>3</c:v>
                </c:pt>
                <c:pt idx="5943">
                  <c:v>2</c:v>
                </c:pt>
                <c:pt idx="5944">
                  <c:v>3</c:v>
                </c:pt>
                <c:pt idx="5945">
                  <c:v>2</c:v>
                </c:pt>
                <c:pt idx="5946">
                  <c:v>1</c:v>
                </c:pt>
                <c:pt idx="5947">
                  <c:v>2</c:v>
                </c:pt>
                <c:pt idx="5948">
                  <c:v>1</c:v>
                </c:pt>
                <c:pt idx="5949">
                  <c:v>3</c:v>
                </c:pt>
                <c:pt idx="5950">
                  <c:v>7</c:v>
                </c:pt>
                <c:pt idx="5951">
                  <c:v>4</c:v>
                </c:pt>
                <c:pt idx="5952">
                  <c:v>5</c:v>
                </c:pt>
                <c:pt idx="5953">
                  <c:v>2</c:v>
                </c:pt>
                <c:pt idx="5954">
                  <c:v>2</c:v>
                </c:pt>
                <c:pt idx="5955">
                  <c:v>5</c:v>
                </c:pt>
                <c:pt idx="5956">
                  <c:v>3</c:v>
                </c:pt>
                <c:pt idx="5957">
                  <c:v>4</c:v>
                </c:pt>
                <c:pt idx="5958">
                  <c:v>2</c:v>
                </c:pt>
                <c:pt idx="5959">
                  <c:v>3</c:v>
                </c:pt>
                <c:pt idx="5960">
                  <c:v>4</c:v>
                </c:pt>
                <c:pt idx="5961">
                  <c:v>4</c:v>
                </c:pt>
                <c:pt idx="5962">
                  <c:v>1</c:v>
                </c:pt>
                <c:pt idx="5963">
                  <c:v>5</c:v>
                </c:pt>
                <c:pt idx="5964">
                  <c:v>1</c:v>
                </c:pt>
                <c:pt idx="5965">
                  <c:v>2</c:v>
                </c:pt>
                <c:pt idx="5966">
                  <c:v>2</c:v>
                </c:pt>
                <c:pt idx="5967">
                  <c:v>3</c:v>
                </c:pt>
                <c:pt idx="5968">
                  <c:v>4</c:v>
                </c:pt>
                <c:pt idx="5969">
                  <c:v>4</c:v>
                </c:pt>
                <c:pt idx="5970">
                  <c:v>1</c:v>
                </c:pt>
                <c:pt idx="5971">
                  <c:v>1</c:v>
                </c:pt>
                <c:pt idx="5972">
                  <c:v>3</c:v>
                </c:pt>
                <c:pt idx="5973">
                  <c:v>3</c:v>
                </c:pt>
                <c:pt idx="5974">
                  <c:v>6</c:v>
                </c:pt>
                <c:pt idx="5975">
                  <c:v>0</c:v>
                </c:pt>
                <c:pt idx="5976">
                  <c:v>2</c:v>
                </c:pt>
                <c:pt idx="5977">
                  <c:v>1</c:v>
                </c:pt>
                <c:pt idx="5978">
                  <c:v>4</c:v>
                </c:pt>
                <c:pt idx="5979">
                  <c:v>3</c:v>
                </c:pt>
                <c:pt idx="5980">
                  <c:v>1</c:v>
                </c:pt>
                <c:pt idx="5981">
                  <c:v>3</c:v>
                </c:pt>
                <c:pt idx="5982">
                  <c:v>1</c:v>
                </c:pt>
                <c:pt idx="5983">
                  <c:v>2</c:v>
                </c:pt>
                <c:pt idx="5984">
                  <c:v>2</c:v>
                </c:pt>
                <c:pt idx="5985">
                  <c:v>4</c:v>
                </c:pt>
                <c:pt idx="5986">
                  <c:v>3</c:v>
                </c:pt>
                <c:pt idx="5987">
                  <c:v>6</c:v>
                </c:pt>
                <c:pt idx="5988">
                  <c:v>0</c:v>
                </c:pt>
                <c:pt idx="5989">
                  <c:v>2</c:v>
                </c:pt>
                <c:pt idx="5990">
                  <c:v>3</c:v>
                </c:pt>
                <c:pt idx="5991">
                  <c:v>2</c:v>
                </c:pt>
                <c:pt idx="5992">
                  <c:v>2</c:v>
                </c:pt>
                <c:pt idx="5993">
                  <c:v>4</c:v>
                </c:pt>
                <c:pt idx="5994">
                  <c:v>2</c:v>
                </c:pt>
                <c:pt idx="5995">
                  <c:v>4</c:v>
                </c:pt>
                <c:pt idx="5996">
                  <c:v>4</c:v>
                </c:pt>
                <c:pt idx="5997">
                  <c:v>4</c:v>
                </c:pt>
                <c:pt idx="5998">
                  <c:v>2</c:v>
                </c:pt>
                <c:pt idx="5999">
                  <c:v>1</c:v>
                </c:pt>
                <c:pt idx="6000">
                  <c:v>3</c:v>
                </c:pt>
                <c:pt idx="6001">
                  <c:v>3</c:v>
                </c:pt>
                <c:pt idx="6002">
                  <c:v>5</c:v>
                </c:pt>
                <c:pt idx="6003">
                  <c:v>0</c:v>
                </c:pt>
                <c:pt idx="6004">
                  <c:v>1</c:v>
                </c:pt>
                <c:pt idx="6005">
                  <c:v>3</c:v>
                </c:pt>
                <c:pt idx="6006">
                  <c:v>1</c:v>
                </c:pt>
                <c:pt idx="6007">
                  <c:v>5</c:v>
                </c:pt>
                <c:pt idx="6008">
                  <c:v>1</c:v>
                </c:pt>
                <c:pt idx="6009">
                  <c:v>2</c:v>
                </c:pt>
                <c:pt idx="6010">
                  <c:v>1</c:v>
                </c:pt>
                <c:pt idx="6011">
                  <c:v>2</c:v>
                </c:pt>
                <c:pt idx="6012">
                  <c:v>8</c:v>
                </c:pt>
                <c:pt idx="6013">
                  <c:v>1</c:v>
                </c:pt>
                <c:pt idx="6014">
                  <c:v>2</c:v>
                </c:pt>
                <c:pt idx="6015">
                  <c:v>0</c:v>
                </c:pt>
                <c:pt idx="6016">
                  <c:v>2</c:v>
                </c:pt>
                <c:pt idx="6017">
                  <c:v>6</c:v>
                </c:pt>
                <c:pt idx="6018">
                  <c:v>1</c:v>
                </c:pt>
                <c:pt idx="6019">
                  <c:v>5</c:v>
                </c:pt>
                <c:pt idx="6020">
                  <c:v>6</c:v>
                </c:pt>
                <c:pt idx="6021">
                  <c:v>5</c:v>
                </c:pt>
                <c:pt idx="6022">
                  <c:v>4</c:v>
                </c:pt>
                <c:pt idx="6023">
                  <c:v>5</c:v>
                </c:pt>
                <c:pt idx="6024">
                  <c:v>2</c:v>
                </c:pt>
                <c:pt idx="6025">
                  <c:v>6</c:v>
                </c:pt>
                <c:pt idx="6026">
                  <c:v>3</c:v>
                </c:pt>
                <c:pt idx="6027">
                  <c:v>4</c:v>
                </c:pt>
                <c:pt idx="6028">
                  <c:v>3</c:v>
                </c:pt>
                <c:pt idx="6029">
                  <c:v>7</c:v>
                </c:pt>
                <c:pt idx="6030">
                  <c:v>2</c:v>
                </c:pt>
                <c:pt idx="6031">
                  <c:v>8</c:v>
                </c:pt>
                <c:pt idx="6032">
                  <c:v>1</c:v>
                </c:pt>
                <c:pt idx="6033">
                  <c:v>1</c:v>
                </c:pt>
                <c:pt idx="6034">
                  <c:v>2</c:v>
                </c:pt>
                <c:pt idx="6035">
                  <c:v>3</c:v>
                </c:pt>
                <c:pt idx="6036">
                  <c:v>2</c:v>
                </c:pt>
                <c:pt idx="6037">
                  <c:v>3</c:v>
                </c:pt>
                <c:pt idx="6038">
                  <c:v>6</c:v>
                </c:pt>
                <c:pt idx="6039">
                  <c:v>3</c:v>
                </c:pt>
                <c:pt idx="6040">
                  <c:v>1</c:v>
                </c:pt>
                <c:pt idx="6041">
                  <c:v>1</c:v>
                </c:pt>
                <c:pt idx="6042">
                  <c:v>3</c:v>
                </c:pt>
                <c:pt idx="6043">
                  <c:v>5</c:v>
                </c:pt>
                <c:pt idx="6044">
                  <c:v>2</c:v>
                </c:pt>
                <c:pt idx="6045">
                  <c:v>4</c:v>
                </c:pt>
                <c:pt idx="6046">
                  <c:v>4</c:v>
                </c:pt>
                <c:pt idx="6047">
                  <c:v>2</c:v>
                </c:pt>
                <c:pt idx="6048">
                  <c:v>2</c:v>
                </c:pt>
                <c:pt idx="6049">
                  <c:v>4</c:v>
                </c:pt>
                <c:pt idx="6050">
                  <c:v>3</c:v>
                </c:pt>
                <c:pt idx="6051">
                  <c:v>0</c:v>
                </c:pt>
                <c:pt idx="6052">
                  <c:v>3</c:v>
                </c:pt>
                <c:pt idx="6053">
                  <c:v>7</c:v>
                </c:pt>
                <c:pt idx="6054">
                  <c:v>3</c:v>
                </c:pt>
                <c:pt idx="6055">
                  <c:v>2</c:v>
                </c:pt>
                <c:pt idx="6056">
                  <c:v>5</c:v>
                </c:pt>
                <c:pt idx="6057">
                  <c:v>2</c:v>
                </c:pt>
                <c:pt idx="6058">
                  <c:v>5</c:v>
                </c:pt>
                <c:pt idx="6059">
                  <c:v>2</c:v>
                </c:pt>
                <c:pt idx="6060">
                  <c:v>1</c:v>
                </c:pt>
                <c:pt idx="6061">
                  <c:v>2</c:v>
                </c:pt>
                <c:pt idx="6062">
                  <c:v>3</c:v>
                </c:pt>
                <c:pt idx="6063">
                  <c:v>1</c:v>
                </c:pt>
                <c:pt idx="6064">
                  <c:v>2</c:v>
                </c:pt>
                <c:pt idx="6065">
                  <c:v>3</c:v>
                </c:pt>
                <c:pt idx="6066">
                  <c:v>3</c:v>
                </c:pt>
                <c:pt idx="6067">
                  <c:v>3</c:v>
                </c:pt>
                <c:pt idx="6068">
                  <c:v>3</c:v>
                </c:pt>
                <c:pt idx="6069">
                  <c:v>6</c:v>
                </c:pt>
                <c:pt idx="6070">
                  <c:v>0</c:v>
                </c:pt>
                <c:pt idx="6071">
                  <c:v>1</c:v>
                </c:pt>
                <c:pt idx="6072">
                  <c:v>2</c:v>
                </c:pt>
                <c:pt idx="6073">
                  <c:v>1</c:v>
                </c:pt>
                <c:pt idx="6074">
                  <c:v>2</c:v>
                </c:pt>
                <c:pt idx="6075">
                  <c:v>2</c:v>
                </c:pt>
                <c:pt idx="6076">
                  <c:v>6</c:v>
                </c:pt>
                <c:pt idx="6077">
                  <c:v>2</c:v>
                </c:pt>
                <c:pt idx="6078">
                  <c:v>3</c:v>
                </c:pt>
                <c:pt idx="6079">
                  <c:v>2</c:v>
                </c:pt>
                <c:pt idx="6080">
                  <c:v>2</c:v>
                </c:pt>
                <c:pt idx="6081">
                  <c:v>5</c:v>
                </c:pt>
                <c:pt idx="6082">
                  <c:v>1</c:v>
                </c:pt>
                <c:pt idx="6083">
                  <c:v>1</c:v>
                </c:pt>
                <c:pt idx="6084">
                  <c:v>6</c:v>
                </c:pt>
                <c:pt idx="6085">
                  <c:v>4</c:v>
                </c:pt>
                <c:pt idx="6086">
                  <c:v>3</c:v>
                </c:pt>
                <c:pt idx="6087">
                  <c:v>1</c:v>
                </c:pt>
                <c:pt idx="6088">
                  <c:v>2</c:v>
                </c:pt>
                <c:pt idx="6089">
                  <c:v>2</c:v>
                </c:pt>
                <c:pt idx="6090">
                  <c:v>2</c:v>
                </c:pt>
                <c:pt idx="6091">
                  <c:v>3</c:v>
                </c:pt>
                <c:pt idx="6092">
                  <c:v>2</c:v>
                </c:pt>
                <c:pt idx="6093">
                  <c:v>4</c:v>
                </c:pt>
                <c:pt idx="6094">
                  <c:v>2</c:v>
                </c:pt>
                <c:pt idx="6095">
                  <c:v>4</c:v>
                </c:pt>
                <c:pt idx="6096">
                  <c:v>4</c:v>
                </c:pt>
                <c:pt idx="6097">
                  <c:v>5</c:v>
                </c:pt>
                <c:pt idx="6098">
                  <c:v>5</c:v>
                </c:pt>
                <c:pt idx="6099">
                  <c:v>4</c:v>
                </c:pt>
                <c:pt idx="6100">
                  <c:v>4</c:v>
                </c:pt>
                <c:pt idx="6101">
                  <c:v>0</c:v>
                </c:pt>
                <c:pt idx="6102">
                  <c:v>5</c:v>
                </c:pt>
                <c:pt idx="6103">
                  <c:v>4</c:v>
                </c:pt>
                <c:pt idx="6104">
                  <c:v>1</c:v>
                </c:pt>
                <c:pt idx="6105">
                  <c:v>2</c:v>
                </c:pt>
                <c:pt idx="6106">
                  <c:v>1</c:v>
                </c:pt>
                <c:pt idx="6107">
                  <c:v>1</c:v>
                </c:pt>
                <c:pt idx="6108">
                  <c:v>2</c:v>
                </c:pt>
                <c:pt idx="6109">
                  <c:v>1</c:v>
                </c:pt>
                <c:pt idx="6110">
                  <c:v>6</c:v>
                </c:pt>
                <c:pt idx="6111">
                  <c:v>2</c:v>
                </c:pt>
                <c:pt idx="6112">
                  <c:v>6</c:v>
                </c:pt>
                <c:pt idx="6113">
                  <c:v>2</c:v>
                </c:pt>
                <c:pt idx="6114">
                  <c:v>0</c:v>
                </c:pt>
                <c:pt idx="6115">
                  <c:v>2</c:v>
                </c:pt>
                <c:pt idx="6116">
                  <c:v>3</c:v>
                </c:pt>
                <c:pt idx="6117">
                  <c:v>3</c:v>
                </c:pt>
                <c:pt idx="6118">
                  <c:v>3</c:v>
                </c:pt>
                <c:pt idx="6119">
                  <c:v>1</c:v>
                </c:pt>
                <c:pt idx="6120">
                  <c:v>2</c:v>
                </c:pt>
                <c:pt idx="6121">
                  <c:v>2</c:v>
                </c:pt>
                <c:pt idx="6122">
                  <c:v>3</c:v>
                </c:pt>
                <c:pt idx="6123">
                  <c:v>3</c:v>
                </c:pt>
                <c:pt idx="6124">
                  <c:v>1</c:v>
                </c:pt>
                <c:pt idx="6125">
                  <c:v>4</c:v>
                </c:pt>
                <c:pt idx="6126">
                  <c:v>1</c:v>
                </c:pt>
                <c:pt idx="6127">
                  <c:v>4</c:v>
                </c:pt>
                <c:pt idx="6128">
                  <c:v>3</c:v>
                </c:pt>
                <c:pt idx="6129">
                  <c:v>5</c:v>
                </c:pt>
                <c:pt idx="6130">
                  <c:v>3</c:v>
                </c:pt>
                <c:pt idx="6131">
                  <c:v>4</c:v>
                </c:pt>
                <c:pt idx="6132">
                  <c:v>2</c:v>
                </c:pt>
                <c:pt idx="6133">
                  <c:v>4</c:v>
                </c:pt>
                <c:pt idx="6134">
                  <c:v>2</c:v>
                </c:pt>
                <c:pt idx="6135">
                  <c:v>1</c:v>
                </c:pt>
                <c:pt idx="6136">
                  <c:v>2</c:v>
                </c:pt>
                <c:pt idx="6137">
                  <c:v>3</c:v>
                </c:pt>
                <c:pt idx="6138">
                  <c:v>4</c:v>
                </c:pt>
                <c:pt idx="6139">
                  <c:v>1</c:v>
                </c:pt>
                <c:pt idx="6140">
                  <c:v>1</c:v>
                </c:pt>
                <c:pt idx="6141">
                  <c:v>2</c:v>
                </c:pt>
                <c:pt idx="6142">
                  <c:v>2</c:v>
                </c:pt>
                <c:pt idx="6143">
                  <c:v>5</c:v>
                </c:pt>
                <c:pt idx="6144">
                  <c:v>2</c:v>
                </c:pt>
                <c:pt idx="6145">
                  <c:v>2</c:v>
                </c:pt>
                <c:pt idx="6146">
                  <c:v>0</c:v>
                </c:pt>
                <c:pt idx="6147">
                  <c:v>4</c:v>
                </c:pt>
                <c:pt idx="6148">
                  <c:v>4</c:v>
                </c:pt>
                <c:pt idx="6149">
                  <c:v>2</c:v>
                </c:pt>
                <c:pt idx="6150">
                  <c:v>3</c:v>
                </c:pt>
                <c:pt idx="6151">
                  <c:v>2</c:v>
                </c:pt>
                <c:pt idx="6152">
                  <c:v>3</c:v>
                </c:pt>
                <c:pt idx="6153">
                  <c:v>2</c:v>
                </c:pt>
                <c:pt idx="6154">
                  <c:v>3</c:v>
                </c:pt>
                <c:pt idx="6155">
                  <c:v>4</c:v>
                </c:pt>
                <c:pt idx="6156">
                  <c:v>2</c:v>
                </c:pt>
                <c:pt idx="6157">
                  <c:v>0</c:v>
                </c:pt>
                <c:pt idx="6158">
                  <c:v>4</c:v>
                </c:pt>
                <c:pt idx="6159">
                  <c:v>4</c:v>
                </c:pt>
                <c:pt idx="6160">
                  <c:v>0</c:v>
                </c:pt>
                <c:pt idx="6161">
                  <c:v>3</c:v>
                </c:pt>
                <c:pt idx="6162">
                  <c:v>1</c:v>
                </c:pt>
                <c:pt idx="6163">
                  <c:v>4</c:v>
                </c:pt>
                <c:pt idx="6164">
                  <c:v>1</c:v>
                </c:pt>
                <c:pt idx="6165">
                  <c:v>5</c:v>
                </c:pt>
                <c:pt idx="6166">
                  <c:v>6</c:v>
                </c:pt>
                <c:pt idx="6167">
                  <c:v>1</c:v>
                </c:pt>
                <c:pt idx="6168">
                  <c:v>1</c:v>
                </c:pt>
                <c:pt idx="6169">
                  <c:v>3</c:v>
                </c:pt>
                <c:pt idx="6170">
                  <c:v>5</c:v>
                </c:pt>
                <c:pt idx="6171">
                  <c:v>3</c:v>
                </c:pt>
                <c:pt idx="6172">
                  <c:v>2</c:v>
                </c:pt>
                <c:pt idx="6173">
                  <c:v>3</c:v>
                </c:pt>
                <c:pt idx="6174">
                  <c:v>1</c:v>
                </c:pt>
                <c:pt idx="6175">
                  <c:v>2</c:v>
                </c:pt>
                <c:pt idx="6176">
                  <c:v>3</c:v>
                </c:pt>
                <c:pt idx="6177">
                  <c:v>2</c:v>
                </c:pt>
                <c:pt idx="6178">
                  <c:v>2</c:v>
                </c:pt>
                <c:pt idx="6179">
                  <c:v>5</c:v>
                </c:pt>
                <c:pt idx="6180">
                  <c:v>2</c:v>
                </c:pt>
                <c:pt idx="6181">
                  <c:v>3</c:v>
                </c:pt>
                <c:pt idx="6182">
                  <c:v>1</c:v>
                </c:pt>
                <c:pt idx="6183">
                  <c:v>5</c:v>
                </c:pt>
                <c:pt idx="6184">
                  <c:v>0</c:v>
                </c:pt>
                <c:pt idx="6185">
                  <c:v>0</c:v>
                </c:pt>
                <c:pt idx="6186">
                  <c:v>3</c:v>
                </c:pt>
                <c:pt idx="6187">
                  <c:v>3</c:v>
                </c:pt>
                <c:pt idx="6188">
                  <c:v>4</c:v>
                </c:pt>
                <c:pt idx="6189">
                  <c:v>3</c:v>
                </c:pt>
                <c:pt idx="6190">
                  <c:v>2</c:v>
                </c:pt>
                <c:pt idx="6191">
                  <c:v>5</c:v>
                </c:pt>
                <c:pt idx="6192">
                  <c:v>3</c:v>
                </c:pt>
                <c:pt idx="6193">
                  <c:v>3</c:v>
                </c:pt>
                <c:pt idx="6194">
                  <c:v>1</c:v>
                </c:pt>
                <c:pt idx="6195">
                  <c:v>5</c:v>
                </c:pt>
                <c:pt idx="6196">
                  <c:v>1</c:v>
                </c:pt>
                <c:pt idx="6197">
                  <c:v>0</c:v>
                </c:pt>
                <c:pt idx="6198">
                  <c:v>1</c:v>
                </c:pt>
                <c:pt idx="6199">
                  <c:v>4</c:v>
                </c:pt>
                <c:pt idx="6200">
                  <c:v>4</c:v>
                </c:pt>
                <c:pt idx="6201">
                  <c:v>4</c:v>
                </c:pt>
                <c:pt idx="6202">
                  <c:v>4</c:v>
                </c:pt>
                <c:pt idx="6203">
                  <c:v>1</c:v>
                </c:pt>
                <c:pt idx="6204">
                  <c:v>1</c:v>
                </c:pt>
                <c:pt idx="6205">
                  <c:v>3</c:v>
                </c:pt>
                <c:pt idx="6206">
                  <c:v>2</c:v>
                </c:pt>
                <c:pt idx="6207">
                  <c:v>0</c:v>
                </c:pt>
                <c:pt idx="6208">
                  <c:v>3</c:v>
                </c:pt>
                <c:pt idx="6209">
                  <c:v>6</c:v>
                </c:pt>
                <c:pt idx="6210">
                  <c:v>1</c:v>
                </c:pt>
                <c:pt idx="6211">
                  <c:v>0</c:v>
                </c:pt>
                <c:pt idx="6212">
                  <c:v>3</c:v>
                </c:pt>
                <c:pt idx="6213">
                  <c:v>0</c:v>
                </c:pt>
                <c:pt idx="6214">
                  <c:v>1</c:v>
                </c:pt>
                <c:pt idx="6215">
                  <c:v>1</c:v>
                </c:pt>
                <c:pt idx="6216">
                  <c:v>2</c:v>
                </c:pt>
                <c:pt idx="6217">
                  <c:v>3</c:v>
                </c:pt>
                <c:pt idx="6218">
                  <c:v>2</c:v>
                </c:pt>
                <c:pt idx="6219">
                  <c:v>2</c:v>
                </c:pt>
                <c:pt idx="6220">
                  <c:v>2</c:v>
                </c:pt>
                <c:pt idx="6221">
                  <c:v>0</c:v>
                </c:pt>
                <c:pt idx="6222">
                  <c:v>3</c:v>
                </c:pt>
                <c:pt idx="6223">
                  <c:v>2</c:v>
                </c:pt>
                <c:pt idx="6224">
                  <c:v>3</c:v>
                </c:pt>
                <c:pt idx="6225">
                  <c:v>3</c:v>
                </c:pt>
                <c:pt idx="6226">
                  <c:v>3</c:v>
                </c:pt>
                <c:pt idx="6227">
                  <c:v>1</c:v>
                </c:pt>
                <c:pt idx="6228">
                  <c:v>5</c:v>
                </c:pt>
                <c:pt idx="6229">
                  <c:v>2</c:v>
                </c:pt>
                <c:pt idx="6230">
                  <c:v>5</c:v>
                </c:pt>
                <c:pt idx="6231">
                  <c:v>4</c:v>
                </c:pt>
                <c:pt idx="6232">
                  <c:v>1</c:v>
                </c:pt>
                <c:pt idx="6233">
                  <c:v>4</c:v>
                </c:pt>
                <c:pt idx="6234">
                  <c:v>4</c:v>
                </c:pt>
                <c:pt idx="6235">
                  <c:v>1</c:v>
                </c:pt>
                <c:pt idx="6236">
                  <c:v>6</c:v>
                </c:pt>
                <c:pt idx="6237">
                  <c:v>7</c:v>
                </c:pt>
                <c:pt idx="6238">
                  <c:v>2</c:v>
                </c:pt>
                <c:pt idx="6239">
                  <c:v>2</c:v>
                </c:pt>
                <c:pt idx="6240">
                  <c:v>3</c:v>
                </c:pt>
                <c:pt idx="6241">
                  <c:v>1</c:v>
                </c:pt>
                <c:pt idx="6242">
                  <c:v>3</c:v>
                </c:pt>
                <c:pt idx="6243">
                  <c:v>2</c:v>
                </c:pt>
                <c:pt idx="6244">
                  <c:v>1</c:v>
                </c:pt>
                <c:pt idx="6245">
                  <c:v>2</c:v>
                </c:pt>
                <c:pt idx="6246">
                  <c:v>2</c:v>
                </c:pt>
                <c:pt idx="6247">
                  <c:v>4</c:v>
                </c:pt>
                <c:pt idx="6248">
                  <c:v>1</c:v>
                </c:pt>
                <c:pt idx="6249">
                  <c:v>3</c:v>
                </c:pt>
                <c:pt idx="6250">
                  <c:v>2</c:v>
                </c:pt>
                <c:pt idx="6251">
                  <c:v>3</c:v>
                </c:pt>
                <c:pt idx="6252">
                  <c:v>2</c:v>
                </c:pt>
                <c:pt idx="6253">
                  <c:v>1</c:v>
                </c:pt>
                <c:pt idx="6254">
                  <c:v>7</c:v>
                </c:pt>
                <c:pt idx="6255">
                  <c:v>0</c:v>
                </c:pt>
                <c:pt idx="6256">
                  <c:v>3</c:v>
                </c:pt>
                <c:pt idx="6257">
                  <c:v>2</c:v>
                </c:pt>
                <c:pt idx="6258">
                  <c:v>3</c:v>
                </c:pt>
                <c:pt idx="6259">
                  <c:v>1</c:v>
                </c:pt>
                <c:pt idx="6260">
                  <c:v>7</c:v>
                </c:pt>
                <c:pt idx="6261">
                  <c:v>5</c:v>
                </c:pt>
                <c:pt idx="6262">
                  <c:v>5</c:v>
                </c:pt>
                <c:pt idx="6263">
                  <c:v>1</c:v>
                </c:pt>
                <c:pt idx="6264">
                  <c:v>0</c:v>
                </c:pt>
                <c:pt idx="6265">
                  <c:v>3</c:v>
                </c:pt>
                <c:pt idx="6266">
                  <c:v>4</c:v>
                </c:pt>
                <c:pt idx="6267">
                  <c:v>0</c:v>
                </c:pt>
                <c:pt idx="6268">
                  <c:v>3</c:v>
                </c:pt>
                <c:pt idx="6269">
                  <c:v>4</c:v>
                </c:pt>
                <c:pt idx="6270">
                  <c:v>3</c:v>
                </c:pt>
                <c:pt idx="6271">
                  <c:v>4</c:v>
                </c:pt>
                <c:pt idx="6272">
                  <c:v>6</c:v>
                </c:pt>
                <c:pt idx="6273">
                  <c:v>1</c:v>
                </c:pt>
                <c:pt idx="6274">
                  <c:v>3</c:v>
                </c:pt>
                <c:pt idx="6275">
                  <c:v>2</c:v>
                </c:pt>
                <c:pt idx="6276">
                  <c:v>6</c:v>
                </c:pt>
                <c:pt idx="6277">
                  <c:v>2</c:v>
                </c:pt>
                <c:pt idx="6278">
                  <c:v>3</c:v>
                </c:pt>
                <c:pt idx="6279">
                  <c:v>2</c:v>
                </c:pt>
                <c:pt idx="6280">
                  <c:v>7</c:v>
                </c:pt>
                <c:pt idx="6281">
                  <c:v>5</c:v>
                </c:pt>
                <c:pt idx="6282">
                  <c:v>3</c:v>
                </c:pt>
                <c:pt idx="6283">
                  <c:v>1</c:v>
                </c:pt>
                <c:pt idx="6284">
                  <c:v>5</c:v>
                </c:pt>
                <c:pt idx="6285">
                  <c:v>2</c:v>
                </c:pt>
                <c:pt idx="6286">
                  <c:v>2</c:v>
                </c:pt>
                <c:pt idx="6287">
                  <c:v>1</c:v>
                </c:pt>
                <c:pt idx="6288">
                  <c:v>2</c:v>
                </c:pt>
                <c:pt idx="6289">
                  <c:v>4</c:v>
                </c:pt>
                <c:pt idx="6290">
                  <c:v>6</c:v>
                </c:pt>
                <c:pt idx="6291">
                  <c:v>3</c:v>
                </c:pt>
                <c:pt idx="6292">
                  <c:v>1</c:v>
                </c:pt>
                <c:pt idx="6293">
                  <c:v>3</c:v>
                </c:pt>
                <c:pt idx="6294">
                  <c:v>2</c:v>
                </c:pt>
                <c:pt idx="6295">
                  <c:v>1</c:v>
                </c:pt>
                <c:pt idx="6296">
                  <c:v>3</c:v>
                </c:pt>
                <c:pt idx="6297">
                  <c:v>1</c:v>
                </c:pt>
                <c:pt idx="6298">
                  <c:v>0</c:v>
                </c:pt>
                <c:pt idx="6299">
                  <c:v>1</c:v>
                </c:pt>
                <c:pt idx="6300">
                  <c:v>4</c:v>
                </c:pt>
                <c:pt idx="6301">
                  <c:v>4</c:v>
                </c:pt>
                <c:pt idx="6302">
                  <c:v>1</c:v>
                </c:pt>
                <c:pt idx="6303">
                  <c:v>2</c:v>
                </c:pt>
                <c:pt idx="6304">
                  <c:v>2</c:v>
                </c:pt>
                <c:pt idx="6305">
                  <c:v>2</c:v>
                </c:pt>
                <c:pt idx="6306">
                  <c:v>3</c:v>
                </c:pt>
                <c:pt idx="6307">
                  <c:v>2</c:v>
                </c:pt>
                <c:pt idx="6308">
                  <c:v>5</c:v>
                </c:pt>
                <c:pt idx="6309">
                  <c:v>2</c:v>
                </c:pt>
                <c:pt idx="6310">
                  <c:v>3</c:v>
                </c:pt>
                <c:pt idx="6311">
                  <c:v>4</c:v>
                </c:pt>
                <c:pt idx="6312">
                  <c:v>0</c:v>
                </c:pt>
                <c:pt idx="6313">
                  <c:v>1</c:v>
                </c:pt>
                <c:pt idx="6314">
                  <c:v>2</c:v>
                </c:pt>
                <c:pt idx="6315">
                  <c:v>4</c:v>
                </c:pt>
                <c:pt idx="6316">
                  <c:v>1</c:v>
                </c:pt>
                <c:pt idx="6317">
                  <c:v>1</c:v>
                </c:pt>
                <c:pt idx="6318">
                  <c:v>3</c:v>
                </c:pt>
                <c:pt idx="6319">
                  <c:v>2</c:v>
                </c:pt>
                <c:pt idx="6320">
                  <c:v>1</c:v>
                </c:pt>
                <c:pt idx="6321">
                  <c:v>5</c:v>
                </c:pt>
                <c:pt idx="6322">
                  <c:v>2</c:v>
                </c:pt>
                <c:pt idx="6323">
                  <c:v>1</c:v>
                </c:pt>
                <c:pt idx="6324">
                  <c:v>1</c:v>
                </c:pt>
                <c:pt idx="6325">
                  <c:v>0</c:v>
                </c:pt>
                <c:pt idx="6326">
                  <c:v>3</c:v>
                </c:pt>
                <c:pt idx="6327">
                  <c:v>3</c:v>
                </c:pt>
                <c:pt idx="6328">
                  <c:v>2</c:v>
                </c:pt>
                <c:pt idx="6329">
                  <c:v>6</c:v>
                </c:pt>
                <c:pt idx="6330">
                  <c:v>1</c:v>
                </c:pt>
                <c:pt idx="6331">
                  <c:v>3</c:v>
                </c:pt>
                <c:pt idx="6332">
                  <c:v>4</c:v>
                </c:pt>
                <c:pt idx="6333">
                  <c:v>2</c:v>
                </c:pt>
                <c:pt idx="6334">
                  <c:v>3</c:v>
                </c:pt>
                <c:pt idx="6335">
                  <c:v>4</c:v>
                </c:pt>
                <c:pt idx="6336">
                  <c:v>2</c:v>
                </c:pt>
                <c:pt idx="6337">
                  <c:v>4</c:v>
                </c:pt>
                <c:pt idx="6338">
                  <c:v>1</c:v>
                </c:pt>
                <c:pt idx="6339">
                  <c:v>1</c:v>
                </c:pt>
                <c:pt idx="6340">
                  <c:v>5</c:v>
                </c:pt>
                <c:pt idx="6341">
                  <c:v>3</c:v>
                </c:pt>
                <c:pt idx="6342">
                  <c:v>6</c:v>
                </c:pt>
                <c:pt idx="6343">
                  <c:v>2</c:v>
                </c:pt>
                <c:pt idx="6344">
                  <c:v>2</c:v>
                </c:pt>
                <c:pt idx="6345">
                  <c:v>7</c:v>
                </c:pt>
                <c:pt idx="6346">
                  <c:v>3</c:v>
                </c:pt>
                <c:pt idx="6347">
                  <c:v>0</c:v>
                </c:pt>
                <c:pt idx="6348">
                  <c:v>2</c:v>
                </c:pt>
                <c:pt idx="6349">
                  <c:v>3</c:v>
                </c:pt>
                <c:pt idx="6350">
                  <c:v>5</c:v>
                </c:pt>
                <c:pt idx="6351">
                  <c:v>5</c:v>
                </c:pt>
                <c:pt idx="6352">
                  <c:v>2</c:v>
                </c:pt>
                <c:pt idx="6353">
                  <c:v>3</c:v>
                </c:pt>
                <c:pt idx="6354">
                  <c:v>2</c:v>
                </c:pt>
                <c:pt idx="6355">
                  <c:v>3</c:v>
                </c:pt>
                <c:pt idx="6356">
                  <c:v>2</c:v>
                </c:pt>
                <c:pt idx="6357">
                  <c:v>5</c:v>
                </c:pt>
                <c:pt idx="6358">
                  <c:v>2</c:v>
                </c:pt>
                <c:pt idx="6359">
                  <c:v>2</c:v>
                </c:pt>
                <c:pt idx="6360">
                  <c:v>2</c:v>
                </c:pt>
                <c:pt idx="6361">
                  <c:v>1</c:v>
                </c:pt>
                <c:pt idx="6362">
                  <c:v>3</c:v>
                </c:pt>
                <c:pt idx="6363">
                  <c:v>5</c:v>
                </c:pt>
                <c:pt idx="6364">
                  <c:v>1</c:v>
                </c:pt>
                <c:pt idx="6365">
                  <c:v>1</c:v>
                </c:pt>
                <c:pt idx="6366">
                  <c:v>2</c:v>
                </c:pt>
                <c:pt idx="6367">
                  <c:v>0</c:v>
                </c:pt>
                <c:pt idx="6368">
                  <c:v>1</c:v>
                </c:pt>
                <c:pt idx="6369">
                  <c:v>2</c:v>
                </c:pt>
                <c:pt idx="6370">
                  <c:v>0</c:v>
                </c:pt>
                <c:pt idx="6371">
                  <c:v>3</c:v>
                </c:pt>
                <c:pt idx="6372">
                  <c:v>0</c:v>
                </c:pt>
                <c:pt idx="6373">
                  <c:v>2</c:v>
                </c:pt>
                <c:pt idx="6374">
                  <c:v>5</c:v>
                </c:pt>
                <c:pt idx="6375">
                  <c:v>2</c:v>
                </c:pt>
                <c:pt idx="6376">
                  <c:v>0</c:v>
                </c:pt>
                <c:pt idx="6377">
                  <c:v>2</c:v>
                </c:pt>
                <c:pt idx="6378">
                  <c:v>3</c:v>
                </c:pt>
                <c:pt idx="6379">
                  <c:v>5</c:v>
                </c:pt>
                <c:pt idx="6380">
                  <c:v>2</c:v>
                </c:pt>
                <c:pt idx="6381">
                  <c:v>3</c:v>
                </c:pt>
                <c:pt idx="6382">
                  <c:v>1</c:v>
                </c:pt>
                <c:pt idx="6383">
                  <c:v>4</c:v>
                </c:pt>
                <c:pt idx="6384">
                  <c:v>1</c:v>
                </c:pt>
                <c:pt idx="6385">
                  <c:v>3</c:v>
                </c:pt>
                <c:pt idx="6386">
                  <c:v>1</c:v>
                </c:pt>
                <c:pt idx="6387">
                  <c:v>2</c:v>
                </c:pt>
                <c:pt idx="6388">
                  <c:v>1</c:v>
                </c:pt>
                <c:pt idx="6389">
                  <c:v>1</c:v>
                </c:pt>
                <c:pt idx="6390">
                  <c:v>3</c:v>
                </c:pt>
                <c:pt idx="6391">
                  <c:v>4</c:v>
                </c:pt>
                <c:pt idx="6392">
                  <c:v>2</c:v>
                </c:pt>
                <c:pt idx="6393">
                  <c:v>4</c:v>
                </c:pt>
                <c:pt idx="6394">
                  <c:v>1</c:v>
                </c:pt>
                <c:pt idx="6395">
                  <c:v>4</c:v>
                </c:pt>
                <c:pt idx="6396">
                  <c:v>3</c:v>
                </c:pt>
                <c:pt idx="6397">
                  <c:v>0</c:v>
                </c:pt>
                <c:pt idx="6398">
                  <c:v>1</c:v>
                </c:pt>
                <c:pt idx="6399">
                  <c:v>6</c:v>
                </c:pt>
                <c:pt idx="6400">
                  <c:v>1</c:v>
                </c:pt>
                <c:pt idx="6401">
                  <c:v>2</c:v>
                </c:pt>
                <c:pt idx="6402">
                  <c:v>2</c:v>
                </c:pt>
                <c:pt idx="6403">
                  <c:v>2</c:v>
                </c:pt>
                <c:pt idx="6404">
                  <c:v>4</c:v>
                </c:pt>
                <c:pt idx="6405">
                  <c:v>4</c:v>
                </c:pt>
                <c:pt idx="6406">
                  <c:v>1</c:v>
                </c:pt>
                <c:pt idx="6407">
                  <c:v>1</c:v>
                </c:pt>
                <c:pt idx="6408">
                  <c:v>3</c:v>
                </c:pt>
                <c:pt idx="6409">
                  <c:v>3</c:v>
                </c:pt>
                <c:pt idx="6410">
                  <c:v>3</c:v>
                </c:pt>
                <c:pt idx="6411">
                  <c:v>1</c:v>
                </c:pt>
                <c:pt idx="6412">
                  <c:v>2</c:v>
                </c:pt>
                <c:pt idx="6413">
                  <c:v>3</c:v>
                </c:pt>
                <c:pt idx="6414">
                  <c:v>3</c:v>
                </c:pt>
                <c:pt idx="6415">
                  <c:v>3</c:v>
                </c:pt>
                <c:pt idx="6416">
                  <c:v>4</c:v>
                </c:pt>
                <c:pt idx="6417">
                  <c:v>6</c:v>
                </c:pt>
                <c:pt idx="6418">
                  <c:v>4</c:v>
                </c:pt>
                <c:pt idx="6419">
                  <c:v>1</c:v>
                </c:pt>
                <c:pt idx="6420">
                  <c:v>2</c:v>
                </c:pt>
                <c:pt idx="6421">
                  <c:v>2</c:v>
                </c:pt>
                <c:pt idx="6422">
                  <c:v>5</c:v>
                </c:pt>
                <c:pt idx="6423">
                  <c:v>1</c:v>
                </c:pt>
                <c:pt idx="6424">
                  <c:v>2</c:v>
                </c:pt>
                <c:pt idx="6425">
                  <c:v>0</c:v>
                </c:pt>
                <c:pt idx="6426">
                  <c:v>0</c:v>
                </c:pt>
                <c:pt idx="6427">
                  <c:v>0</c:v>
                </c:pt>
                <c:pt idx="6428">
                  <c:v>1</c:v>
                </c:pt>
                <c:pt idx="6429">
                  <c:v>2</c:v>
                </c:pt>
                <c:pt idx="6430">
                  <c:v>1</c:v>
                </c:pt>
                <c:pt idx="6431">
                  <c:v>2</c:v>
                </c:pt>
                <c:pt idx="6432">
                  <c:v>2</c:v>
                </c:pt>
                <c:pt idx="6433">
                  <c:v>2</c:v>
                </c:pt>
                <c:pt idx="6434">
                  <c:v>1</c:v>
                </c:pt>
                <c:pt idx="6435">
                  <c:v>1</c:v>
                </c:pt>
                <c:pt idx="6436">
                  <c:v>3</c:v>
                </c:pt>
                <c:pt idx="6437">
                  <c:v>1</c:v>
                </c:pt>
                <c:pt idx="6438">
                  <c:v>3</c:v>
                </c:pt>
                <c:pt idx="6439">
                  <c:v>2</c:v>
                </c:pt>
                <c:pt idx="6440">
                  <c:v>1</c:v>
                </c:pt>
                <c:pt idx="6441">
                  <c:v>4</c:v>
                </c:pt>
                <c:pt idx="6442">
                  <c:v>1</c:v>
                </c:pt>
                <c:pt idx="6443">
                  <c:v>3</c:v>
                </c:pt>
                <c:pt idx="6444">
                  <c:v>2</c:v>
                </c:pt>
                <c:pt idx="6445">
                  <c:v>6</c:v>
                </c:pt>
                <c:pt idx="6446">
                  <c:v>2</c:v>
                </c:pt>
                <c:pt idx="6447">
                  <c:v>4</c:v>
                </c:pt>
                <c:pt idx="6448">
                  <c:v>3</c:v>
                </c:pt>
                <c:pt idx="6449">
                  <c:v>5</c:v>
                </c:pt>
                <c:pt idx="6450">
                  <c:v>3</c:v>
                </c:pt>
                <c:pt idx="6451">
                  <c:v>4</c:v>
                </c:pt>
                <c:pt idx="6452">
                  <c:v>5</c:v>
                </c:pt>
                <c:pt idx="6453">
                  <c:v>6</c:v>
                </c:pt>
                <c:pt idx="6454">
                  <c:v>4</c:v>
                </c:pt>
                <c:pt idx="6455">
                  <c:v>0</c:v>
                </c:pt>
                <c:pt idx="6456">
                  <c:v>2</c:v>
                </c:pt>
                <c:pt idx="6457">
                  <c:v>4</c:v>
                </c:pt>
                <c:pt idx="6458">
                  <c:v>0</c:v>
                </c:pt>
                <c:pt idx="6459">
                  <c:v>1</c:v>
                </c:pt>
                <c:pt idx="6460">
                  <c:v>2</c:v>
                </c:pt>
                <c:pt idx="6461">
                  <c:v>5</c:v>
                </c:pt>
                <c:pt idx="6462">
                  <c:v>1</c:v>
                </c:pt>
                <c:pt idx="6463">
                  <c:v>1</c:v>
                </c:pt>
                <c:pt idx="6464">
                  <c:v>4</c:v>
                </c:pt>
                <c:pt idx="6465">
                  <c:v>2</c:v>
                </c:pt>
                <c:pt idx="6466">
                  <c:v>0</c:v>
                </c:pt>
                <c:pt idx="6467">
                  <c:v>4</c:v>
                </c:pt>
                <c:pt idx="6468">
                  <c:v>1</c:v>
                </c:pt>
                <c:pt idx="6469">
                  <c:v>2</c:v>
                </c:pt>
                <c:pt idx="6470">
                  <c:v>4</c:v>
                </c:pt>
                <c:pt idx="6471">
                  <c:v>8</c:v>
                </c:pt>
                <c:pt idx="6472">
                  <c:v>5</c:v>
                </c:pt>
                <c:pt idx="6473">
                  <c:v>4</c:v>
                </c:pt>
                <c:pt idx="6474">
                  <c:v>1</c:v>
                </c:pt>
                <c:pt idx="6475">
                  <c:v>1</c:v>
                </c:pt>
                <c:pt idx="6476">
                  <c:v>1</c:v>
                </c:pt>
                <c:pt idx="6477">
                  <c:v>2</c:v>
                </c:pt>
                <c:pt idx="6478">
                  <c:v>1</c:v>
                </c:pt>
                <c:pt idx="6479">
                  <c:v>1</c:v>
                </c:pt>
                <c:pt idx="6480">
                  <c:v>3</c:v>
                </c:pt>
                <c:pt idx="6481">
                  <c:v>1</c:v>
                </c:pt>
                <c:pt idx="6482">
                  <c:v>5</c:v>
                </c:pt>
                <c:pt idx="6483">
                  <c:v>2</c:v>
                </c:pt>
                <c:pt idx="6484">
                  <c:v>6</c:v>
                </c:pt>
                <c:pt idx="6485">
                  <c:v>1</c:v>
                </c:pt>
                <c:pt idx="6486">
                  <c:v>3</c:v>
                </c:pt>
                <c:pt idx="6487">
                  <c:v>4</c:v>
                </c:pt>
                <c:pt idx="6488">
                  <c:v>1</c:v>
                </c:pt>
                <c:pt idx="6489">
                  <c:v>2</c:v>
                </c:pt>
                <c:pt idx="6490">
                  <c:v>4</c:v>
                </c:pt>
                <c:pt idx="6491">
                  <c:v>1</c:v>
                </c:pt>
                <c:pt idx="6492">
                  <c:v>4</c:v>
                </c:pt>
                <c:pt idx="6493">
                  <c:v>2</c:v>
                </c:pt>
                <c:pt idx="6494">
                  <c:v>4</c:v>
                </c:pt>
                <c:pt idx="6495">
                  <c:v>4</c:v>
                </c:pt>
                <c:pt idx="6496">
                  <c:v>1</c:v>
                </c:pt>
                <c:pt idx="6497">
                  <c:v>3</c:v>
                </c:pt>
                <c:pt idx="6498">
                  <c:v>2</c:v>
                </c:pt>
                <c:pt idx="6499">
                  <c:v>4</c:v>
                </c:pt>
                <c:pt idx="6500">
                  <c:v>2</c:v>
                </c:pt>
                <c:pt idx="6501">
                  <c:v>2</c:v>
                </c:pt>
                <c:pt idx="6502">
                  <c:v>1</c:v>
                </c:pt>
                <c:pt idx="6503">
                  <c:v>5</c:v>
                </c:pt>
                <c:pt idx="6504">
                  <c:v>2</c:v>
                </c:pt>
                <c:pt idx="6505">
                  <c:v>4</c:v>
                </c:pt>
                <c:pt idx="6506">
                  <c:v>2</c:v>
                </c:pt>
                <c:pt idx="6507">
                  <c:v>2</c:v>
                </c:pt>
                <c:pt idx="6508">
                  <c:v>4</c:v>
                </c:pt>
                <c:pt idx="6509">
                  <c:v>2</c:v>
                </c:pt>
                <c:pt idx="6510">
                  <c:v>7</c:v>
                </c:pt>
                <c:pt idx="6511">
                  <c:v>1</c:v>
                </c:pt>
                <c:pt idx="6512">
                  <c:v>4</c:v>
                </c:pt>
                <c:pt idx="6513">
                  <c:v>0</c:v>
                </c:pt>
                <c:pt idx="6514">
                  <c:v>3</c:v>
                </c:pt>
                <c:pt idx="6515">
                  <c:v>1</c:v>
                </c:pt>
                <c:pt idx="6516">
                  <c:v>1</c:v>
                </c:pt>
                <c:pt idx="6517">
                  <c:v>1</c:v>
                </c:pt>
                <c:pt idx="6518">
                  <c:v>4</c:v>
                </c:pt>
                <c:pt idx="6519">
                  <c:v>4</c:v>
                </c:pt>
                <c:pt idx="6520">
                  <c:v>2</c:v>
                </c:pt>
                <c:pt idx="6521">
                  <c:v>1</c:v>
                </c:pt>
                <c:pt idx="6522">
                  <c:v>2</c:v>
                </c:pt>
                <c:pt idx="6523">
                  <c:v>8</c:v>
                </c:pt>
                <c:pt idx="6524">
                  <c:v>1</c:v>
                </c:pt>
                <c:pt idx="6525">
                  <c:v>3</c:v>
                </c:pt>
                <c:pt idx="6526">
                  <c:v>1</c:v>
                </c:pt>
                <c:pt idx="6527">
                  <c:v>2</c:v>
                </c:pt>
                <c:pt idx="6528">
                  <c:v>1</c:v>
                </c:pt>
                <c:pt idx="6529">
                  <c:v>1</c:v>
                </c:pt>
                <c:pt idx="6530">
                  <c:v>3</c:v>
                </c:pt>
                <c:pt idx="6531">
                  <c:v>0</c:v>
                </c:pt>
                <c:pt idx="6532">
                  <c:v>4</c:v>
                </c:pt>
                <c:pt idx="6533">
                  <c:v>1</c:v>
                </c:pt>
                <c:pt idx="6534">
                  <c:v>3</c:v>
                </c:pt>
                <c:pt idx="6535">
                  <c:v>3</c:v>
                </c:pt>
                <c:pt idx="6536">
                  <c:v>5</c:v>
                </c:pt>
                <c:pt idx="6537">
                  <c:v>4</c:v>
                </c:pt>
                <c:pt idx="6538">
                  <c:v>1</c:v>
                </c:pt>
                <c:pt idx="6539">
                  <c:v>2</c:v>
                </c:pt>
                <c:pt idx="6540">
                  <c:v>1</c:v>
                </c:pt>
                <c:pt idx="6541">
                  <c:v>1</c:v>
                </c:pt>
                <c:pt idx="6542">
                  <c:v>0</c:v>
                </c:pt>
                <c:pt idx="6543">
                  <c:v>1</c:v>
                </c:pt>
                <c:pt idx="6544">
                  <c:v>5</c:v>
                </c:pt>
                <c:pt idx="6545">
                  <c:v>3</c:v>
                </c:pt>
                <c:pt idx="6546">
                  <c:v>1</c:v>
                </c:pt>
                <c:pt idx="6547">
                  <c:v>4</c:v>
                </c:pt>
                <c:pt idx="6548">
                  <c:v>2</c:v>
                </c:pt>
                <c:pt idx="6549">
                  <c:v>2</c:v>
                </c:pt>
                <c:pt idx="6550">
                  <c:v>0</c:v>
                </c:pt>
                <c:pt idx="6551">
                  <c:v>2</c:v>
                </c:pt>
                <c:pt idx="6552">
                  <c:v>2</c:v>
                </c:pt>
                <c:pt idx="6553">
                  <c:v>5</c:v>
                </c:pt>
                <c:pt idx="6554">
                  <c:v>4</c:v>
                </c:pt>
                <c:pt idx="6555">
                  <c:v>4</c:v>
                </c:pt>
                <c:pt idx="6556">
                  <c:v>3</c:v>
                </c:pt>
                <c:pt idx="6557">
                  <c:v>3</c:v>
                </c:pt>
                <c:pt idx="6558">
                  <c:v>2</c:v>
                </c:pt>
                <c:pt idx="6559">
                  <c:v>6</c:v>
                </c:pt>
                <c:pt idx="6560">
                  <c:v>4</c:v>
                </c:pt>
                <c:pt idx="6561">
                  <c:v>2</c:v>
                </c:pt>
                <c:pt idx="6562">
                  <c:v>5</c:v>
                </c:pt>
                <c:pt idx="6563">
                  <c:v>2</c:v>
                </c:pt>
                <c:pt idx="6564">
                  <c:v>3</c:v>
                </c:pt>
                <c:pt idx="6565">
                  <c:v>4</c:v>
                </c:pt>
                <c:pt idx="6566">
                  <c:v>4</c:v>
                </c:pt>
                <c:pt idx="6567">
                  <c:v>2</c:v>
                </c:pt>
                <c:pt idx="6568">
                  <c:v>1</c:v>
                </c:pt>
                <c:pt idx="6569">
                  <c:v>3</c:v>
                </c:pt>
                <c:pt idx="6570">
                  <c:v>3</c:v>
                </c:pt>
                <c:pt idx="6571">
                  <c:v>1</c:v>
                </c:pt>
                <c:pt idx="6572">
                  <c:v>0</c:v>
                </c:pt>
                <c:pt idx="6573">
                  <c:v>2</c:v>
                </c:pt>
                <c:pt idx="6574">
                  <c:v>1</c:v>
                </c:pt>
                <c:pt idx="6575">
                  <c:v>2</c:v>
                </c:pt>
                <c:pt idx="6576">
                  <c:v>3</c:v>
                </c:pt>
                <c:pt idx="6577">
                  <c:v>1</c:v>
                </c:pt>
                <c:pt idx="6578">
                  <c:v>3</c:v>
                </c:pt>
                <c:pt idx="6579">
                  <c:v>0</c:v>
                </c:pt>
                <c:pt idx="6580">
                  <c:v>1</c:v>
                </c:pt>
                <c:pt idx="6581">
                  <c:v>4</c:v>
                </c:pt>
                <c:pt idx="6582">
                  <c:v>2</c:v>
                </c:pt>
                <c:pt idx="6583">
                  <c:v>2</c:v>
                </c:pt>
                <c:pt idx="6584">
                  <c:v>5</c:v>
                </c:pt>
                <c:pt idx="6585">
                  <c:v>4</c:v>
                </c:pt>
                <c:pt idx="6586">
                  <c:v>3</c:v>
                </c:pt>
                <c:pt idx="6587">
                  <c:v>4</c:v>
                </c:pt>
                <c:pt idx="6588">
                  <c:v>3</c:v>
                </c:pt>
                <c:pt idx="6589">
                  <c:v>2</c:v>
                </c:pt>
                <c:pt idx="6590">
                  <c:v>2</c:v>
                </c:pt>
                <c:pt idx="6591">
                  <c:v>2</c:v>
                </c:pt>
                <c:pt idx="6592">
                  <c:v>1</c:v>
                </c:pt>
                <c:pt idx="6593">
                  <c:v>1</c:v>
                </c:pt>
                <c:pt idx="6594">
                  <c:v>5</c:v>
                </c:pt>
                <c:pt idx="6595">
                  <c:v>1</c:v>
                </c:pt>
                <c:pt idx="6596">
                  <c:v>2</c:v>
                </c:pt>
                <c:pt idx="6597">
                  <c:v>2</c:v>
                </c:pt>
                <c:pt idx="6598">
                  <c:v>2</c:v>
                </c:pt>
                <c:pt idx="6599">
                  <c:v>2</c:v>
                </c:pt>
                <c:pt idx="6600">
                  <c:v>0</c:v>
                </c:pt>
                <c:pt idx="6601">
                  <c:v>1</c:v>
                </c:pt>
                <c:pt idx="6602">
                  <c:v>3</c:v>
                </c:pt>
                <c:pt idx="6603">
                  <c:v>6</c:v>
                </c:pt>
                <c:pt idx="6604">
                  <c:v>2</c:v>
                </c:pt>
                <c:pt idx="6605">
                  <c:v>2</c:v>
                </c:pt>
                <c:pt idx="6606">
                  <c:v>0</c:v>
                </c:pt>
                <c:pt idx="6607">
                  <c:v>2</c:v>
                </c:pt>
                <c:pt idx="6608">
                  <c:v>2</c:v>
                </c:pt>
                <c:pt idx="6609">
                  <c:v>1</c:v>
                </c:pt>
                <c:pt idx="6610">
                  <c:v>1</c:v>
                </c:pt>
                <c:pt idx="6611">
                  <c:v>2</c:v>
                </c:pt>
                <c:pt idx="6612">
                  <c:v>4</c:v>
                </c:pt>
                <c:pt idx="6613">
                  <c:v>4</c:v>
                </c:pt>
                <c:pt idx="6614">
                  <c:v>1</c:v>
                </c:pt>
                <c:pt idx="6615">
                  <c:v>2</c:v>
                </c:pt>
                <c:pt idx="6616">
                  <c:v>2</c:v>
                </c:pt>
                <c:pt idx="6617">
                  <c:v>3</c:v>
                </c:pt>
                <c:pt idx="6618">
                  <c:v>2</c:v>
                </c:pt>
                <c:pt idx="6619">
                  <c:v>2</c:v>
                </c:pt>
                <c:pt idx="6620">
                  <c:v>2</c:v>
                </c:pt>
                <c:pt idx="6621">
                  <c:v>5</c:v>
                </c:pt>
                <c:pt idx="6622">
                  <c:v>2</c:v>
                </c:pt>
                <c:pt idx="6623">
                  <c:v>2</c:v>
                </c:pt>
                <c:pt idx="6624">
                  <c:v>3</c:v>
                </c:pt>
                <c:pt idx="6625">
                  <c:v>3</c:v>
                </c:pt>
                <c:pt idx="6626">
                  <c:v>2</c:v>
                </c:pt>
                <c:pt idx="6627">
                  <c:v>5</c:v>
                </c:pt>
                <c:pt idx="6628">
                  <c:v>5</c:v>
                </c:pt>
                <c:pt idx="6629">
                  <c:v>1</c:v>
                </c:pt>
                <c:pt idx="6630">
                  <c:v>1</c:v>
                </c:pt>
                <c:pt idx="6631">
                  <c:v>2</c:v>
                </c:pt>
                <c:pt idx="6632">
                  <c:v>4</c:v>
                </c:pt>
                <c:pt idx="6633">
                  <c:v>4</c:v>
                </c:pt>
                <c:pt idx="6634">
                  <c:v>5</c:v>
                </c:pt>
                <c:pt idx="6635">
                  <c:v>2</c:v>
                </c:pt>
                <c:pt idx="6636">
                  <c:v>2</c:v>
                </c:pt>
                <c:pt idx="6637">
                  <c:v>4</c:v>
                </c:pt>
                <c:pt idx="6638">
                  <c:v>2</c:v>
                </c:pt>
                <c:pt idx="6639">
                  <c:v>0</c:v>
                </c:pt>
                <c:pt idx="6640">
                  <c:v>9</c:v>
                </c:pt>
                <c:pt idx="6641">
                  <c:v>1</c:v>
                </c:pt>
                <c:pt idx="6642">
                  <c:v>2</c:v>
                </c:pt>
                <c:pt idx="6643">
                  <c:v>2</c:v>
                </c:pt>
                <c:pt idx="6644">
                  <c:v>1</c:v>
                </c:pt>
                <c:pt idx="6645">
                  <c:v>2</c:v>
                </c:pt>
                <c:pt idx="6646">
                  <c:v>4</c:v>
                </c:pt>
                <c:pt idx="6647">
                  <c:v>3</c:v>
                </c:pt>
                <c:pt idx="6648">
                  <c:v>1</c:v>
                </c:pt>
                <c:pt idx="6649">
                  <c:v>2</c:v>
                </c:pt>
                <c:pt idx="6650">
                  <c:v>3</c:v>
                </c:pt>
                <c:pt idx="6651">
                  <c:v>2</c:v>
                </c:pt>
                <c:pt idx="6652">
                  <c:v>2</c:v>
                </c:pt>
                <c:pt idx="6653">
                  <c:v>2</c:v>
                </c:pt>
                <c:pt idx="6654">
                  <c:v>2</c:v>
                </c:pt>
                <c:pt idx="6655">
                  <c:v>0</c:v>
                </c:pt>
                <c:pt idx="6656">
                  <c:v>3</c:v>
                </c:pt>
                <c:pt idx="6657">
                  <c:v>3</c:v>
                </c:pt>
                <c:pt idx="6658">
                  <c:v>3</c:v>
                </c:pt>
                <c:pt idx="6659">
                  <c:v>1</c:v>
                </c:pt>
                <c:pt idx="6660">
                  <c:v>3</c:v>
                </c:pt>
                <c:pt idx="6661">
                  <c:v>0</c:v>
                </c:pt>
                <c:pt idx="6662">
                  <c:v>2</c:v>
                </c:pt>
                <c:pt idx="6663">
                  <c:v>1</c:v>
                </c:pt>
                <c:pt idx="6664">
                  <c:v>4</c:v>
                </c:pt>
                <c:pt idx="6665">
                  <c:v>1</c:v>
                </c:pt>
                <c:pt idx="6666">
                  <c:v>2</c:v>
                </c:pt>
                <c:pt idx="6667">
                  <c:v>1</c:v>
                </c:pt>
                <c:pt idx="6668">
                  <c:v>1</c:v>
                </c:pt>
                <c:pt idx="6669">
                  <c:v>2</c:v>
                </c:pt>
                <c:pt idx="6670">
                  <c:v>3</c:v>
                </c:pt>
                <c:pt idx="6671">
                  <c:v>1</c:v>
                </c:pt>
                <c:pt idx="6672">
                  <c:v>5</c:v>
                </c:pt>
                <c:pt idx="6673">
                  <c:v>3</c:v>
                </c:pt>
                <c:pt idx="6674">
                  <c:v>3</c:v>
                </c:pt>
                <c:pt idx="6675">
                  <c:v>1</c:v>
                </c:pt>
                <c:pt idx="6676">
                  <c:v>4</c:v>
                </c:pt>
                <c:pt idx="6677">
                  <c:v>3</c:v>
                </c:pt>
                <c:pt idx="6678">
                  <c:v>1</c:v>
                </c:pt>
                <c:pt idx="6679">
                  <c:v>2</c:v>
                </c:pt>
                <c:pt idx="6680">
                  <c:v>2</c:v>
                </c:pt>
                <c:pt idx="6681">
                  <c:v>3</c:v>
                </c:pt>
                <c:pt idx="6682">
                  <c:v>3</c:v>
                </c:pt>
                <c:pt idx="6683">
                  <c:v>2</c:v>
                </c:pt>
                <c:pt idx="6684">
                  <c:v>7</c:v>
                </c:pt>
                <c:pt idx="6685">
                  <c:v>4</c:v>
                </c:pt>
                <c:pt idx="6686">
                  <c:v>7</c:v>
                </c:pt>
                <c:pt idx="6687">
                  <c:v>5</c:v>
                </c:pt>
                <c:pt idx="6688">
                  <c:v>3</c:v>
                </c:pt>
                <c:pt idx="6689">
                  <c:v>5</c:v>
                </c:pt>
                <c:pt idx="6690">
                  <c:v>4</c:v>
                </c:pt>
                <c:pt idx="6691">
                  <c:v>4</c:v>
                </c:pt>
                <c:pt idx="6692">
                  <c:v>4</c:v>
                </c:pt>
                <c:pt idx="6693">
                  <c:v>2</c:v>
                </c:pt>
                <c:pt idx="6694">
                  <c:v>2</c:v>
                </c:pt>
                <c:pt idx="6695">
                  <c:v>3</c:v>
                </c:pt>
                <c:pt idx="6696">
                  <c:v>2</c:v>
                </c:pt>
                <c:pt idx="6697">
                  <c:v>3</c:v>
                </c:pt>
                <c:pt idx="6698">
                  <c:v>3</c:v>
                </c:pt>
                <c:pt idx="6699">
                  <c:v>2</c:v>
                </c:pt>
                <c:pt idx="6700">
                  <c:v>2</c:v>
                </c:pt>
                <c:pt idx="6701">
                  <c:v>3</c:v>
                </c:pt>
                <c:pt idx="6702">
                  <c:v>1</c:v>
                </c:pt>
                <c:pt idx="6703">
                  <c:v>2</c:v>
                </c:pt>
                <c:pt idx="6704">
                  <c:v>3</c:v>
                </c:pt>
                <c:pt idx="6705">
                  <c:v>2</c:v>
                </c:pt>
                <c:pt idx="6706">
                  <c:v>3</c:v>
                </c:pt>
                <c:pt idx="6707">
                  <c:v>1</c:v>
                </c:pt>
                <c:pt idx="6708">
                  <c:v>4</c:v>
                </c:pt>
                <c:pt idx="6709">
                  <c:v>1</c:v>
                </c:pt>
                <c:pt idx="6710">
                  <c:v>4</c:v>
                </c:pt>
                <c:pt idx="6711">
                  <c:v>1</c:v>
                </c:pt>
                <c:pt idx="6712">
                  <c:v>3</c:v>
                </c:pt>
                <c:pt idx="6713">
                  <c:v>2</c:v>
                </c:pt>
                <c:pt idx="6714">
                  <c:v>3</c:v>
                </c:pt>
                <c:pt idx="6715">
                  <c:v>4</c:v>
                </c:pt>
                <c:pt idx="6716">
                  <c:v>1</c:v>
                </c:pt>
                <c:pt idx="6717">
                  <c:v>3</c:v>
                </c:pt>
                <c:pt idx="6718">
                  <c:v>5</c:v>
                </c:pt>
                <c:pt idx="6719">
                  <c:v>2</c:v>
                </c:pt>
                <c:pt idx="6720">
                  <c:v>4</c:v>
                </c:pt>
                <c:pt idx="6721">
                  <c:v>2</c:v>
                </c:pt>
                <c:pt idx="6722">
                  <c:v>4</c:v>
                </c:pt>
                <c:pt idx="6723">
                  <c:v>4</c:v>
                </c:pt>
                <c:pt idx="6724">
                  <c:v>3</c:v>
                </c:pt>
                <c:pt idx="6725">
                  <c:v>5</c:v>
                </c:pt>
                <c:pt idx="6726">
                  <c:v>3</c:v>
                </c:pt>
                <c:pt idx="6727">
                  <c:v>3</c:v>
                </c:pt>
                <c:pt idx="6728">
                  <c:v>5</c:v>
                </c:pt>
                <c:pt idx="6729">
                  <c:v>4</c:v>
                </c:pt>
                <c:pt idx="6730">
                  <c:v>6</c:v>
                </c:pt>
                <c:pt idx="6731">
                  <c:v>2</c:v>
                </c:pt>
                <c:pt idx="6732">
                  <c:v>2</c:v>
                </c:pt>
                <c:pt idx="6733">
                  <c:v>2</c:v>
                </c:pt>
                <c:pt idx="6734">
                  <c:v>0</c:v>
                </c:pt>
                <c:pt idx="6735">
                  <c:v>2</c:v>
                </c:pt>
                <c:pt idx="6736">
                  <c:v>3</c:v>
                </c:pt>
                <c:pt idx="6737">
                  <c:v>2</c:v>
                </c:pt>
                <c:pt idx="6738">
                  <c:v>3</c:v>
                </c:pt>
                <c:pt idx="6739">
                  <c:v>1</c:v>
                </c:pt>
                <c:pt idx="6740">
                  <c:v>3</c:v>
                </c:pt>
                <c:pt idx="6741">
                  <c:v>4</c:v>
                </c:pt>
                <c:pt idx="6742">
                  <c:v>2</c:v>
                </c:pt>
                <c:pt idx="6743">
                  <c:v>3</c:v>
                </c:pt>
                <c:pt idx="6744">
                  <c:v>2</c:v>
                </c:pt>
                <c:pt idx="6745">
                  <c:v>1</c:v>
                </c:pt>
                <c:pt idx="6746">
                  <c:v>4</c:v>
                </c:pt>
                <c:pt idx="6747">
                  <c:v>2</c:v>
                </c:pt>
                <c:pt idx="6748">
                  <c:v>0</c:v>
                </c:pt>
                <c:pt idx="6749">
                  <c:v>1</c:v>
                </c:pt>
                <c:pt idx="6750">
                  <c:v>2</c:v>
                </c:pt>
                <c:pt idx="6751">
                  <c:v>1</c:v>
                </c:pt>
                <c:pt idx="6752">
                  <c:v>3</c:v>
                </c:pt>
                <c:pt idx="6753">
                  <c:v>2</c:v>
                </c:pt>
                <c:pt idx="6754">
                  <c:v>1</c:v>
                </c:pt>
                <c:pt idx="6755">
                  <c:v>3</c:v>
                </c:pt>
                <c:pt idx="6756">
                  <c:v>2</c:v>
                </c:pt>
                <c:pt idx="6757">
                  <c:v>1</c:v>
                </c:pt>
                <c:pt idx="6758">
                  <c:v>3</c:v>
                </c:pt>
                <c:pt idx="6759">
                  <c:v>4</c:v>
                </c:pt>
                <c:pt idx="6760">
                  <c:v>2</c:v>
                </c:pt>
                <c:pt idx="6761">
                  <c:v>1</c:v>
                </c:pt>
                <c:pt idx="6762">
                  <c:v>6</c:v>
                </c:pt>
                <c:pt idx="6763">
                  <c:v>3</c:v>
                </c:pt>
                <c:pt idx="6764">
                  <c:v>2</c:v>
                </c:pt>
                <c:pt idx="6765">
                  <c:v>4</c:v>
                </c:pt>
                <c:pt idx="6766">
                  <c:v>4</c:v>
                </c:pt>
                <c:pt idx="6767">
                  <c:v>1</c:v>
                </c:pt>
                <c:pt idx="6768">
                  <c:v>4</c:v>
                </c:pt>
                <c:pt idx="6769">
                  <c:v>0</c:v>
                </c:pt>
                <c:pt idx="6770">
                  <c:v>1</c:v>
                </c:pt>
                <c:pt idx="6771">
                  <c:v>5</c:v>
                </c:pt>
                <c:pt idx="6772">
                  <c:v>1</c:v>
                </c:pt>
                <c:pt idx="6773">
                  <c:v>3</c:v>
                </c:pt>
                <c:pt idx="6774">
                  <c:v>7</c:v>
                </c:pt>
                <c:pt idx="6775">
                  <c:v>2</c:v>
                </c:pt>
                <c:pt idx="6776">
                  <c:v>3</c:v>
                </c:pt>
                <c:pt idx="6777">
                  <c:v>2</c:v>
                </c:pt>
                <c:pt idx="6778">
                  <c:v>3</c:v>
                </c:pt>
                <c:pt idx="6779">
                  <c:v>4</c:v>
                </c:pt>
                <c:pt idx="6780">
                  <c:v>3</c:v>
                </c:pt>
                <c:pt idx="6781">
                  <c:v>1</c:v>
                </c:pt>
                <c:pt idx="6782">
                  <c:v>2</c:v>
                </c:pt>
                <c:pt idx="6783">
                  <c:v>1</c:v>
                </c:pt>
                <c:pt idx="6784">
                  <c:v>5</c:v>
                </c:pt>
                <c:pt idx="6785">
                  <c:v>1</c:v>
                </c:pt>
                <c:pt idx="6786">
                  <c:v>1</c:v>
                </c:pt>
                <c:pt idx="6787">
                  <c:v>2</c:v>
                </c:pt>
                <c:pt idx="6788">
                  <c:v>1</c:v>
                </c:pt>
                <c:pt idx="6789">
                  <c:v>2</c:v>
                </c:pt>
                <c:pt idx="6790">
                  <c:v>2</c:v>
                </c:pt>
                <c:pt idx="6791">
                  <c:v>2</c:v>
                </c:pt>
                <c:pt idx="6792">
                  <c:v>6</c:v>
                </c:pt>
                <c:pt idx="6793">
                  <c:v>2</c:v>
                </c:pt>
                <c:pt idx="6794">
                  <c:v>2</c:v>
                </c:pt>
                <c:pt idx="6795">
                  <c:v>7</c:v>
                </c:pt>
                <c:pt idx="6796">
                  <c:v>2</c:v>
                </c:pt>
                <c:pt idx="6797">
                  <c:v>4</c:v>
                </c:pt>
                <c:pt idx="6798">
                  <c:v>5</c:v>
                </c:pt>
                <c:pt idx="6799">
                  <c:v>6</c:v>
                </c:pt>
                <c:pt idx="6800">
                  <c:v>3</c:v>
                </c:pt>
                <c:pt idx="6801">
                  <c:v>1</c:v>
                </c:pt>
                <c:pt idx="6802">
                  <c:v>1</c:v>
                </c:pt>
                <c:pt idx="6803">
                  <c:v>2</c:v>
                </c:pt>
                <c:pt idx="6804">
                  <c:v>3</c:v>
                </c:pt>
                <c:pt idx="6805">
                  <c:v>1</c:v>
                </c:pt>
                <c:pt idx="6806">
                  <c:v>1</c:v>
                </c:pt>
                <c:pt idx="6807">
                  <c:v>2</c:v>
                </c:pt>
                <c:pt idx="6808">
                  <c:v>3</c:v>
                </c:pt>
                <c:pt idx="6809">
                  <c:v>3</c:v>
                </c:pt>
                <c:pt idx="6810">
                  <c:v>3</c:v>
                </c:pt>
                <c:pt idx="6811">
                  <c:v>1</c:v>
                </c:pt>
                <c:pt idx="6812">
                  <c:v>3</c:v>
                </c:pt>
                <c:pt idx="6813">
                  <c:v>2</c:v>
                </c:pt>
                <c:pt idx="6814">
                  <c:v>2</c:v>
                </c:pt>
                <c:pt idx="6815">
                  <c:v>2</c:v>
                </c:pt>
                <c:pt idx="6816">
                  <c:v>2</c:v>
                </c:pt>
                <c:pt idx="6817">
                  <c:v>4</c:v>
                </c:pt>
                <c:pt idx="6818">
                  <c:v>2</c:v>
                </c:pt>
                <c:pt idx="6819">
                  <c:v>4</c:v>
                </c:pt>
                <c:pt idx="6820">
                  <c:v>0</c:v>
                </c:pt>
                <c:pt idx="6821">
                  <c:v>1</c:v>
                </c:pt>
                <c:pt idx="6822">
                  <c:v>3</c:v>
                </c:pt>
                <c:pt idx="6823">
                  <c:v>0</c:v>
                </c:pt>
                <c:pt idx="6824">
                  <c:v>4</c:v>
                </c:pt>
                <c:pt idx="6825">
                  <c:v>3</c:v>
                </c:pt>
                <c:pt idx="6826">
                  <c:v>0</c:v>
                </c:pt>
                <c:pt idx="6827">
                  <c:v>2</c:v>
                </c:pt>
                <c:pt idx="6828">
                  <c:v>2</c:v>
                </c:pt>
                <c:pt idx="6829">
                  <c:v>4</c:v>
                </c:pt>
                <c:pt idx="6830">
                  <c:v>0</c:v>
                </c:pt>
                <c:pt idx="6831">
                  <c:v>4</c:v>
                </c:pt>
                <c:pt idx="6832">
                  <c:v>3</c:v>
                </c:pt>
                <c:pt idx="6833">
                  <c:v>2</c:v>
                </c:pt>
                <c:pt idx="6834">
                  <c:v>2</c:v>
                </c:pt>
                <c:pt idx="6835">
                  <c:v>3</c:v>
                </c:pt>
                <c:pt idx="6836">
                  <c:v>3</c:v>
                </c:pt>
                <c:pt idx="6837">
                  <c:v>2</c:v>
                </c:pt>
                <c:pt idx="6838">
                  <c:v>2</c:v>
                </c:pt>
                <c:pt idx="6839">
                  <c:v>3</c:v>
                </c:pt>
                <c:pt idx="6840">
                  <c:v>1</c:v>
                </c:pt>
                <c:pt idx="6841">
                  <c:v>2</c:v>
                </c:pt>
                <c:pt idx="6842">
                  <c:v>0</c:v>
                </c:pt>
                <c:pt idx="6843">
                  <c:v>2</c:v>
                </c:pt>
                <c:pt idx="6844">
                  <c:v>4</c:v>
                </c:pt>
                <c:pt idx="6845">
                  <c:v>1</c:v>
                </c:pt>
                <c:pt idx="6846">
                  <c:v>2</c:v>
                </c:pt>
                <c:pt idx="6847">
                  <c:v>2</c:v>
                </c:pt>
                <c:pt idx="6848">
                  <c:v>3</c:v>
                </c:pt>
                <c:pt idx="6849">
                  <c:v>2</c:v>
                </c:pt>
                <c:pt idx="6850">
                  <c:v>1</c:v>
                </c:pt>
                <c:pt idx="6851">
                  <c:v>4</c:v>
                </c:pt>
                <c:pt idx="6852">
                  <c:v>2</c:v>
                </c:pt>
                <c:pt idx="6853">
                  <c:v>2</c:v>
                </c:pt>
                <c:pt idx="6854">
                  <c:v>2</c:v>
                </c:pt>
                <c:pt idx="6855">
                  <c:v>4</c:v>
                </c:pt>
                <c:pt idx="6856">
                  <c:v>2</c:v>
                </c:pt>
                <c:pt idx="6857">
                  <c:v>3</c:v>
                </c:pt>
                <c:pt idx="6858">
                  <c:v>0</c:v>
                </c:pt>
                <c:pt idx="6859">
                  <c:v>2</c:v>
                </c:pt>
                <c:pt idx="6860">
                  <c:v>3</c:v>
                </c:pt>
                <c:pt idx="6861">
                  <c:v>6</c:v>
                </c:pt>
                <c:pt idx="6862">
                  <c:v>1</c:v>
                </c:pt>
                <c:pt idx="6863">
                  <c:v>2</c:v>
                </c:pt>
                <c:pt idx="6864">
                  <c:v>2</c:v>
                </c:pt>
                <c:pt idx="6865">
                  <c:v>1</c:v>
                </c:pt>
                <c:pt idx="6866">
                  <c:v>0</c:v>
                </c:pt>
                <c:pt idx="6867">
                  <c:v>1</c:v>
                </c:pt>
                <c:pt idx="6868">
                  <c:v>4</c:v>
                </c:pt>
                <c:pt idx="6869">
                  <c:v>4</c:v>
                </c:pt>
                <c:pt idx="6870">
                  <c:v>2</c:v>
                </c:pt>
                <c:pt idx="6871">
                  <c:v>4</c:v>
                </c:pt>
                <c:pt idx="6872">
                  <c:v>4</c:v>
                </c:pt>
                <c:pt idx="6873">
                  <c:v>2</c:v>
                </c:pt>
                <c:pt idx="6874">
                  <c:v>3</c:v>
                </c:pt>
                <c:pt idx="6875">
                  <c:v>1</c:v>
                </c:pt>
                <c:pt idx="6876">
                  <c:v>6</c:v>
                </c:pt>
                <c:pt idx="6877">
                  <c:v>2</c:v>
                </c:pt>
                <c:pt idx="6878">
                  <c:v>3</c:v>
                </c:pt>
                <c:pt idx="6879">
                  <c:v>2</c:v>
                </c:pt>
                <c:pt idx="6880">
                  <c:v>1</c:v>
                </c:pt>
                <c:pt idx="6881">
                  <c:v>1</c:v>
                </c:pt>
                <c:pt idx="6882">
                  <c:v>5</c:v>
                </c:pt>
                <c:pt idx="6883">
                  <c:v>1</c:v>
                </c:pt>
                <c:pt idx="6884">
                  <c:v>2</c:v>
                </c:pt>
                <c:pt idx="6885">
                  <c:v>1</c:v>
                </c:pt>
                <c:pt idx="6886">
                  <c:v>4</c:v>
                </c:pt>
                <c:pt idx="6887">
                  <c:v>1</c:v>
                </c:pt>
                <c:pt idx="6888">
                  <c:v>3</c:v>
                </c:pt>
                <c:pt idx="6889">
                  <c:v>2</c:v>
                </c:pt>
                <c:pt idx="6890">
                  <c:v>3</c:v>
                </c:pt>
                <c:pt idx="6891">
                  <c:v>4</c:v>
                </c:pt>
                <c:pt idx="6892">
                  <c:v>4</c:v>
                </c:pt>
                <c:pt idx="6893">
                  <c:v>1</c:v>
                </c:pt>
                <c:pt idx="6894">
                  <c:v>2</c:v>
                </c:pt>
                <c:pt idx="6895">
                  <c:v>2</c:v>
                </c:pt>
                <c:pt idx="6896">
                  <c:v>3</c:v>
                </c:pt>
                <c:pt idx="6897">
                  <c:v>5</c:v>
                </c:pt>
                <c:pt idx="6898">
                  <c:v>2</c:v>
                </c:pt>
                <c:pt idx="6899">
                  <c:v>4</c:v>
                </c:pt>
                <c:pt idx="6900">
                  <c:v>2</c:v>
                </c:pt>
                <c:pt idx="6901">
                  <c:v>4</c:v>
                </c:pt>
                <c:pt idx="6902">
                  <c:v>2</c:v>
                </c:pt>
                <c:pt idx="6903">
                  <c:v>4</c:v>
                </c:pt>
                <c:pt idx="6904">
                  <c:v>6</c:v>
                </c:pt>
                <c:pt idx="6905">
                  <c:v>3</c:v>
                </c:pt>
                <c:pt idx="6906">
                  <c:v>2</c:v>
                </c:pt>
                <c:pt idx="6907">
                  <c:v>1</c:v>
                </c:pt>
                <c:pt idx="6908">
                  <c:v>1</c:v>
                </c:pt>
                <c:pt idx="6909">
                  <c:v>3</c:v>
                </c:pt>
                <c:pt idx="6910">
                  <c:v>2</c:v>
                </c:pt>
                <c:pt idx="6911">
                  <c:v>3</c:v>
                </c:pt>
                <c:pt idx="6912">
                  <c:v>2</c:v>
                </c:pt>
                <c:pt idx="6913">
                  <c:v>2</c:v>
                </c:pt>
                <c:pt idx="6914">
                  <c:v>1</c:v>
                </c:pt>
                <c:pt idx="6915">
                  <c:v>6</c:v>
                </c:pt>
                <c:pt idx="6916">
                  <c:v>2</c:v>
                </c:pt>
                <c:pt idx="6917">
                  <c:v>3</c:v>
                </c:pt>
                <c:pt idx="6918">
                  <c:v>4</c:v>
                </c:pt>
                <c:pt idx="6919">
                  <c:v>4</c:v>
                </c:pt>
                <c:pt idx="6920">
                  <c:v>1</c:v>
                </c:pt>
                <c:pt idx="6921">
                  <c:v>1</c:v>
                </c:pt>
                <c:pt idx="6922">
                  <c:v>1</c:v>
                </c:pt>
                <c:pt idx="6923">
                  <c:v>0</c:v>
                </c:pt>
                <c:pt idx="6924">
                  <c:v>1</c:v>
                </c:pt>
                <c:pt idx="6925">
                  <c:v>3</c:v>
                </c:pt>
                <c:pt idx="6926">
                  <c:v>2</c:v>
                </c:pt>
                <c:pt idx="6927">
                  <c:v>7</c:v>
                </c:pt>
                <c:pt idx="6928">
                  <c:v>2</c:v>
                </c:pt>
                <c:pt idx="6929">
                  <c:v>2</c:v>
                </c:pt>
                <c:pt idx="6930">
                  <c:v>4</c:v>
                </c:pt>
                <c:pt idx="6931">
                  <c:v>2</c:v>
                </c:pt>
                <c:pt idx="6932">
                  <c:v>3</c:v>
                </c:pt>
                <c:pt idx="6933">
                  <c:v>3</c:v>
                </c:pt>
                <c:pt idx="6934">
                  <c:v>2</c:v>
                </c:pt>
                <c:pt idx="6935">
                  <c:v>2</c:v>
                </c:pt>
                <c:pt idx="6936">
                  <c:v>4</c:v>
                </c:pt>
                <c:pt idx="6937">
                  <c:v>3</c:v>
                </c:pt>
                <c:pt idx="6938">
                  <c:v>1</c:v>
                </c:pt>
                <c:pt idx="6939">
                  <c:v>4</c:v>
                </c:pt>
                <c:pt idx="6940">
                  <c:v>0</c:v>
                </c:pt>
                <c:pt idx="6941">
                  <c:v>3</c:v>
                </c:pt>
                <c:pt idx="6942">
                  <c:v>1</c:v>
                </c:pt>
                <c:pt idx="6943">
                  <c:v>1</c:v>
                </c:pt>
                <c:pt idx="6944">
                  <c:v>2</c:v>
                </c:pt>
                <c:pt idx="6945">
                  <c:v>1</c:v>
                </c:pt>
                <c:pt idx="6946">
                  <c:v>5</c:v>
                </c:pt>
                <c:pt idx="6947">
                  <c:v>7</c:v>
                </c:pt>
                <c:pt idx="6948">
                  <c:v>4</c:v>
                </c:pt>
                <c:pt idx="6949">
                  <c:v>5</c:v>
                </c:pt>
                <c:pt idx="6950">
                  <c:v>1</c:v>
                </c:pt>
                <c:pt idx="6951">
                  <c:v>2</c:v>
                </c:pt>
                <c:pt idx="6952">
                  <c:v>5</c:v>
                </c:pt>
                <c:pt idx="6953">
                  <c:v>1</c:v>
                </c:pt>
                <c:pt idx="6954">
                  <c:v>1</c:v>
                </c:pt>
                <c:pt idx="6955">
                  <c:v>2</c:v>
                </c:pt>
                <c:pt idx="6956">
                  <c:v>2</c:v>
                </c:pt>
                <c:pt idx="6957">
                  <c:v>1</c:v>
                </c:pt>
                <c:pt idx="6958">
                  <c:v>0</c:v>
                </c:pt>
                <c:pt idx="6959">
                  <c:v>0</c:v>
                </c:pt>
                <c:pt idx="6960">
                  <c:v>4</c:v>
                </c:pt>
                <c:pt idx="6961">
                  <c:v>2</c:v>
                </c:pt>
                <c:pt idx="6962">
                  <c:v>2</c:v>
                </c:pt>
                <c:pt idx="6963">
                  <c:v>5</c:v>
                </c:pt>
                <c:pt idx="6964">
                  <c:v>5</c:v>
                </c:pt>
                <c:pt idx="6965">
                  <c:v>0</c:v>
                </c:pt>
                <c:pt idx="6966">
                  <c:v>3</c:v>
                </c:pt>
                <c:pt idx="6967">
                  <c:v>2</c:v>
                </c:pt>
                <c:pt idx="6968">
                  <c:v>3</c:v>
                </c:pt>
                <c:pt idx="6969">
                  <c:v>1</c:v>
                </c:pt>
                <c:pt idx="6970">
                  <c:v>2</c:v>
                </c:pt>
                <c:pt idx="6971">
                  <c:v>4</c:v>
                </c:pt>
                <c:pt idx="6972">
                  <c:v>2</c:v>
                </c:pt>
                <c:pt idx="6973">
                  <c:v>8</c:v>
                </c:pt>
                <c:pt idx="6974">
                  <c:v>4</c:v>
                </c:pt>
                <c:pt idx="6975">
                  <c:v>0</c:v>
                </c:pt>
                <c:pt idx="6976">
                  <c:v>4</c:v>
                </c:pt>
                <c:pt idx="6977">
                  <c:v>2</c:v>
                </c:pt>
                <c:pt idx="6978">
                  <c:v>2</c:v>
                </c:pt>
                <c:pt idx="6979">
                  <c:v>1</c:v>
                </c:pt>
                <c:pt idx="6980">
                  <c:v>2</c:v>
                </c:pt>
                <c:pt idx="6981">
                  <c:v>0</c:v>
                </c:pt>
                <c:pt idx="6982">
                  <c:v>2</c:v>
                </c:pt>
                <c:pt idx="6983">
                  <c:v>1</c:v>
                </c:pt>
                <c:pt idx="6984">
                  <c:v>2</c:v>
                </c:pt>
                <c:pt idx="6985">
                  <c:v>1</c:v>
                </c:pt>
                <c:pt idx="6986">
                  <c:v>3</c:v>
                </c:pt>
                <c:pt idx="6987">
                  <c:v>2</c:v>
                </c:pt>
                <c:pt idx="6988">
                  <c:v>4</c:v>
                </c:pt>
                <c:pt idx="6989">
                  <c:v>4</c:v>
                </c:pt>
                <c:pt idx="6990">
                  <c:v>3</c:v>
                </c:pt>
                <c:pt idx="6991">
                  <c:v>3</c:v>
                </c:pt>
                <c:pt idx="6992">
                  <c:v>0</c:v>
                </c:pt>
                <c:pt idx="6993">
                  <c:v>4</c:v>
                </c:pt>
                <c:pt idx="6994">
                  <c:v>1</c:v>
                </c:pt>
                <c:pt idx="6995">
                  <c:v>2</c:v>
                </c:pt>
                <c:pt idx="6996">
                  <c:v>2</c:v>
                </c:pt>
                <c:pt idx="6997">
                  <c:v>1</c:v>
                </c:pt>
                <c:pt idx="6998">
                  <c:v>2</c:v>
                </c:pt>
                <c:pt idx="6999">
                  <c:v>4</c:v>
                </c:pt>
                <c:pt idx="7000">
                  <c:v>2</c:v>
                </c:pt>
                <c:pt idx="7001">
                  <c:v>4</c:v>
                </c:pt>
                <c:pt idx="7002">
                  <c:v>3</c:v>
                </c:pt>
                <c:pt idx="7003">
                  <c:v>1</c:v>
                </c:pt>
                <c:pt idx="7004">
                  <c:v>4</c:v>
                </c:pt>
                <c:pt idx="7005">
                  <c:v>3</c:v>
                </c:pt>
                <c:pt idx="7006">
                  <c:v>5</c:v>
                </c:pt>
                <c:pt idx="7007">
                  <c:v>1</c:v>
                </c:pt>
                <c:pt idx="7008">
                  <c:v>4</c:v>
                </c:pt>
                <c:pt idx="7009">
                  <c:v>4</c:v>
                </c:pt>
                <c:pt idx="7010">
                  <c:v>3</c:v>
                </c:pt>
                <c:pt idx="7011">
                  <c:v>1</c:v>
                </c:pt>
                <c:pt idx="7012">
                  <c:v>0</c:v>
                </c:pt>
                <c:pt idx="7013">
                  <c:v>2</c:v>
                </c:pt>
                <c:pt idx="7014">
                  <c:v>4</c:v>
                </c:pt>
                <c:pt idx="7015">
                  <c:v>1</c:v>
                </c:pt>
                <c:pt idx="7016">
                  <c:v>1</c:v>
                </c:pt>
                <c:pt idx="7017">
                  <c:v>2</c:v>
                </c:pt>
                <c:pt idx="7018">
                  <c:v>3</c:v>
                </c:pt>
                <c:pt idx="7019">
                  <c:v>2</c:v>
                </c:pt>
                <c:pt idx="7020">
                  <c:v>5</c:v>
                </c:pt>
                <c:pt idx="7021">
                  <c:v>7</c:v>
                </c:pt>
                <c:pt idx="7022">
                  <c:v>0</c:v>
                </c:pt>
                <c:pt idx="7023">
                  <c:v>3</c:v>
                </c:pt>
                <c:pt idx="7024">
                  <c:v>2</c:v>
                </c:pt>
                <c:pt idx="7025">
                  <c:v>6</c:v>
                </c:pt>
                <c:pt idx="7026">
                  <c:v>3</c:v>
                </c:pt>
                <c:pt idx="7027">
                  <c:v>2</c:v>
                </c:pt>
                <c:pt idx="7028">
                  <c:v>3</c:v>
                </c:pt>
                <c:pt idx="7029">
                  <c:v>2</c:v>
                </c:pt>
                <c:pt idx="7030">
                  <c:v>0</c:v>
                </c:pt>
                <c:pt idx="7031">
                  <c:v>2</c:v>
                </c:pt>
                <c:pt idx="7032">
                  <c:v>1</c:v>
                </c:pt>
                <c:pt idx="7033">
                  <c:v>1</c:v>
                </c:pt>
                <c:pt idx="7034">
                  <c:v>4</c:v>
                </c:pt>
                <c:pt idx="7035">
                  <c:v>1</c:v>
                </c:pt>
                <c:pt idx="7036">
                  <c:v>5</c:v>
                </c:pt>
                <c:pt idx="7037">
                  <c:v>1</c:v>
                </c:pt>
                <c:pt idx="7038">
                  <c:v>3</c:v>
                </c:pt>
                <c:pt idx="7039">
                  <c:v>5</c:v>
                </c:pt>
                <c:pt idx="7040">
                  <c:v>4</c:v>
                </c:pt>
                <c:pt idx="7041">
                  <c:v>3</c:v>
                </c:pt>
                <c:pt idx="7042">
                  <c:v>4</c:v>
                </c:pt>
                <c:pt idx="7043">
                  <c:v>1</c:v>
                </c:pt>
                <c:pt idx="7044">
                  <c:v>0</c:v>
                </c:pt>
                <c:pt idx="7045">
                  <c:v>5</c:v>
                </c:pt>
                <c:pt idx="7046">
                  <c:v>1</c:v>
                </c:pt>
                <c:pt idx="7047">
                  <c:v>1</c:v>
                </c:pt>
                <c:pt idx="7048">
                  <c:v>1</c:v>
                </c:pt>
                <c:pt idx="7049">
                  <c:v>5</c:v>
                </c:pt>
                <c:pt idx="7050">
                  <c:v>5</c:v>
                </c:pt>
                <c:pt idx="7051">
                  <c:v>2</c:v>
                </c:pt>
                <c:pt idx="7052">
                  <c:v>4</c:v>
                </c:pt>
                <c:pt idx="7053">
                  <c:v>0</c:v>
                </c:pt>
                <c:pt idx="7054">
                  <c:v>1</c:v>
                </c:pt>
                <c:pt idx="7055">
                  <c:v>1</c:v>
                </c:pt>
                <c:pt idx="7056">
                  <c:v>2</c:v>
                </c:pt>
                <c:pt idx="7057">
                  <c:v>0</c:v>
                </c:pt>
                <c:pt idx="7058">
                  <c:v>6</c:v>
                </c:pt>
                <c:pt idx="7059">
                  <c:v>1</c:v>
                </c:pt>
                <c:pt idx="7060">
                  <c:v>3</c:v>
                </c:pt>
                <c:pt idx="7061">
                  <c:v>2</c:v>
                </c:pt>
                <c:pt idx="7062">
                  <c:v>0</c:v>
                </c:pt>
                <c:pt idx="7063">
                  <c:v>2</c:v>
                </c:pt>
                <c:pt idx="7064">
                  <c:v>3</c:v>
                </c:pt>
                <c:pt idx="7065">
                  <c:v>3</c:v>
                </c:pt>
                <c:pt idx="7066">
                  <c:v>0</c:v>
                </c:pt>
                <c:pt idx="7067">
                  <c:v>2</c:v>
                </c:pt>
                <c:pt idx="7068">
                  <c:v>4</c:v>
                </c:pt>
                <c:pt idx="7069">
                  <c:v>3</c:v>
                </c:pt>
                <c:pt idx="7070">
                  <c:v>3</c:v>
                </c:pt>
                <c:pt idx="7071">
                  <c:v>3</c:v>
                </c:pt>
                <c:pt idx="7072">
                  <c:v>2</c:v>
                </c:pt>
                <c:pt idx="7073">
                  <c:v>5</c:v>
                </c:pt>
                <c:pt idx="7074">
                  <c:v>3</c:v>
                </c:pt>
                <c:pt idx="7075">
                  <c:v>2</c:v>
                </c:pt>
                <c:pt idx="7076">
                  <c:v>3</c:v>
                </c:pt>
                <c:pt idx="7077">
                  <c:v>1</c:v>
                </c:pt>
                <c:pt idx="7078">
                  <c:v>2</c:v>
                </c:pt>
                <c:pt idx="7079">
                  <c:v>0</c:v>
                </c:pt>
                <c:pt idx="7080">
                  <c:v>3</c:v>
                </c:pt>
                <c:pt idx="7081">
                  <c:v>1</c:v>
                </c:pt>
                <c:pt idx="7082">
                  <c:v>6</c:v>
                </c:pt>
                <c:pt idx="7083">
                  <c:v>3</c:v>
                </c:pt>
                <c:pt idx="7084">
                  <c:v>1</c:v>
                </c:pt>
                <c:pt idx="7085">
                  <c:v>2</c:v>
                </c:pt>
                <c:pt idx="7086">
                  <c:v>0</c:v>
                </c:pt>
                <c:pt idx="7087">
                  <c:v>1</c:v>
                </c:pt>
                <c:pt idx="7088">
                  <c:v>4</c:v>
                </c:pt>
                <c:pt idx="7089">
                  <c:v>1</c:v>
                </c:pt>
                <c:pt idx="7090">
                  <c:v>3</c:v>
                </c:pt>
                <c:pt idx="7091">
                  <c:v>1</c:v>
                </c:pt>
                <c:pt idx="7092">
                  <c:v>2</c:v>
                </c:pt>
                <c:pt idx="7093">
                  <c:v>3</c:v>
                </c:pt>
                <c:pt idx="7094">
                  <c:v>2</c:v>
                </c:pt>
                <c:pt idx="7095">
                  <c:v>2</c:v>
                </c:pt>
                <c:pt idx="7096">
                  <c:v>4</c:v>
                </c:pt>
                <c:pt idx="7097">
                  <c:v>3</c:v>
                </c:pt>
                <c:pt idx="7098">
                  <c:v>0</c:v>
                </c:pt>
                <c:pt idx="7099">
                  <c:v>1</c:v>
                </c:pt>
                <c:pt idx="7100">
                  <c:v>2</c:v>
                </c:pt>
                <c:pt idx="7101">
                  <c:v>2</c:v>
                </c:pt>
                <c:pt idx="7102">
                  <c:v>2</c:v>
                </c:pt>
                <c:pt idx="7103">
                  <c:v>1</c:v>
                </c:pt>
                <c:pt idx="7104">
                  <c:v>2</c:v>
                </c:pt>
                <c:pt idx="7105">
                  <c:v>2</c:v>
                </c:pt>
                <c:pt idx="7106">
                  <c:v>1</c:v>
                </c:pt>
                <c:pt idx="7107">
                  <c:v>0</c:v>
                </c:pt>
                <c:pt idx="7108">
                  <c:v>6</c:v>
                </c:pt>
                <c:pt idx="7109">
                  <c:v>3</c:v>
                </c:pt>
                <c:pt idx="7110">
                  <c:v>2</c:v>
                </c:pt>
                <c:pt idx="7111">
                  <c:v>2</c:v>
                </c:pt>
                <c:pt idx="7112">
                  <c:v>3</c:v>
                </c:pt>
                <c:pt idx="7113">
                  <c:v>2</c:v>
                </c:pt>
                <c:pt idx="7114">
                  <c:v>4</c:v>
                </c:pt>
                <c:pt idx="7115">
                  <c:v>2</c:v>
                </c:pt>
                <c:pt idx="7116">
                  <c:v>2</c:v>
                </c:pt>
                <c:pt idx="7117">
                  <c:v>1</c:v>
                </c:pt>
                <c:pt idx="7118">
                  <c:v>1</c:v>
                </c:pt>
                <c:pt idx="7119">
                  <c:v>2</c:v>
                </c:pt>
                <c:pt idx="7120">
                  <c:v>2</c:v>
                </c:pt>
                <c:pt idx="7121">
                  <c:v>3</c:v>
                </c:pt>
                <c:pt idx="7122">
                  <c:v>1</c:v>
                </c:pt>
                <c:pt idx="7123">
                  <c:v>5</c:v>
                </c:pt>
                <c:pt idx="7124">
                  <c:v>0</c:v>
                </c:pt>
                <c:pt idx="7125">
                  <c:v>5</c:v>
                </c:pt>
                <c:pt idx="7126">
                  <c:v>5</c:v>
                </c:pt>
                <c:pt idx="7127">
                  <c:v>2</c:v>
                </c:pt>
                <c:pt idx="7128">
                  <c:v>2</c:v>
                </c:pt>
                <c:pt idx="7129">
                  <c:v>4</c:v>
                </c:pt>
                <c:pt idx="7130">
                  <c:v>2</c:v>
                </c:pt>
                <c:pt idx="7131">
                  <c:v>1</c:v>
                </c:pt>
                <c:pt idx="7132">
                  <c:v>1</c:v>
                </c:pt>
                <c:pt idx="7133">
                  <c:v>4</c:v>
                </c:pt>
                <c:pt idx="7134">
                  <c:v>4</c:v>
                </c:pt>
                <c:pt idx="7135">
                  <c:v>2</c:v>
                </c:pt>
                <c:pt idx="7136">
                  <c:v>1</c:v>
                </c:pt>
                <c:pt idx="7137">
                  <c:v>4</c:v>
                </c:pt>
                <c:pt idx="7138">
                  <c:v>4</c:v>
                </c:pt>
                <c:pt idx="7139">
                  <c:v>4</c:v>
                </c:pt>
                <c:pt idx="7140">
                  <c:v>6</c:v>
                </c:pt>
                <c:pt idx="7141">
                  <c:v>2</c:v>
                </c:pt>
                <c:pt idx="7142">
                  <c:v>2</c:v>
                </c:pt>
                <c:pt idx="7143">
                  <c:v>2</c:v>
                </c:pt>
                <c:pt idx="7144">
                  <c:v>2</c:v>
                </c:pt>
                <c:pt idx="7145">
                  <c:v>2</c:v>
                </c:pt>
                <c:pt idx="7146">
                  <c:v>2</c:v>
                </c:pt>
                <c:pt idx="7147">
                  <c:v>1</c:v>
                </c:pt>
                <c:pt idx="7148">
                  <c:v>3</c:v>
                </c:pt>
                <c:pt idx="7149">
                  <c:v>3</c:v>
                </c:pt>
                <c:pt idx="7150">
                  <c:v>2</c:v>
                </c:pt>
                <c:pt idx="7151">
                  <c:v>2</c:v>
                </c:pt>
                <c:pt idx="7152">
                  <c:v>3</c:v>
                </c:pt>
                <c:pt idx="7153">
                  <c:v>5</c:v>
                </c:pt>
                <c:pt idx="7154">
                  <c:v>2</c:v>
                </c:pt>
                <c:pt idx="7155">
                  <c:v>2</c:v>
                </c:pt>
                <c:pt idx="7156">
                  <c:v>0</c:v>
                </c:pt>
                <c:pt idx="7157">
                  <c:v>3</c:v>
                </c:pt>
                <c:pt idx="7158">
                  <c:v>2</c:v>
                </c:pt>
                <c:pt idx="7159">
                  <c:v>1</c:v>
                </c:pt>
                <c:pt idx="7160">
                  <c:v>2</c:v>
                </c:pt>
                <c:pt idx="7161">
                  <c:v>2</c:v>
                </c:pt>
                <c:pt idx="7162">
                  <c:v>2</c:v>
                </c:pt>
                <c:pt idx="7163">
                  <c:v>0</c:v>
                </c:pt>
                <c:pt idx="7164">
                  <c:v>6</c:v>
                </c:pt>
                <c:pt idx="7165">
                  <c:v>4</c:v>
                </c:pt>
                <c:pt idx="7166">
                  <c:v>5</c:v>
                </c:pt>
                <c:pt idx="7167">
                  <c:v>0</c:v>
                </c:pt>
                <c:pt idx="7168">
                  <c:v>2</c:v>
                </c:pt>
                <c:pt idx="7169">
                  <c:v>2</c:v>
                </c:pt>
                <c:pt idx="7170">
                  <c:v>1</c:v>
                </c:pt>
                <c:pt idx="7171">
                  <c:v>2</c:v>
                </c:pt>
                <c:pt idx="7172">
                  <c:v>2</c:v>
                </c:pt>
                <c:pt idx="7173">
                  <c:v>4</c:v>
                </c:pt>
                <c:pt idx="7174">
                  <c:v>4</c:v>
                </c:pt>
                <c:pt idx="7175">
                  <c:v>1</c:v>
                </c:pt>
                <c:pt idx="7176">
                  <c:v>3</c:v>
                </c:pt>
                <c:pt idx="7177">
                  <c:v>8</c:v>
                </c:pt>
                <c:pt idx="7178">
                  <c:v>2</c:v>
                </c:pt>
                <c:pt idx="7179">
                  <c:v>2</c:v>
                </c:pt>
                <c:pt idx="7180">
                  <c:v>2</c:v>
                </c:pt>
                <c:pt idx="7181">
                  <c:v>1</c:v>
                </c:pt>
                <c:pt idx="7182">
                  <c:v>3</c:v>
                </c:pt>
                <c:pt idx="7183">
                  <c:v>2</c:v>
                </c:pt>
                <c:pt idx="7184">
                  <c:v>4</c:v>
                </c:pt>
                <c:pt idx="7185">
                  <c:v>2</c:v>
                </c:pt>
                <c:pt idx="7186">
                  <c:v>1</c:v>
                </c:pt>
                <c:pt idx="7187">
                  <c:v>5</c:v>
                </c:pt>
                <c:pt idx="7188">
                  <c:v>1</c:v>
                </c:pt>
                <c:pt idx="7189">
                  <c:v>2</c:v>
                </c:pt>
                <c:pt idx="7190">
                  <c:v>4</c:v>
                </c:pt>
                <c:pt idx="7191">
                  <c:v>2</c:v>
                </c:pt>
                <c:pt idx="7192">
                  <c:v>3</c:v>
                </c:pt>
                <c:pt idx="7193">
                  <c:v>2</c:v>
                </c:pt>
                <c:pt idx="7194">
                  <c:v>3</c:v>
                </c:pt>
                <c:pt idx="7195">
                  <c:v>0</c:v>
                </c:pt>
                <c:pt idx="7196">
                  <c:v>5</c:v>
                </c:pt>
                <c:pt idx="7197">
                  <c:v>2</c:v>
                </c:pt>
                <c:pt idx="7198">
                  <c:v>7</c:v>
                </c:pt>
                <c:pt idx="7199">
                  <c:v>3</c:v>
                </c:pt>
                <c:pt idx="7200">
                  <c:v>1</c:v>
                </c:pt>
                <c:pt idx="7201">
                  <c:v>3</c:v>
                </c:pt>
                <c:pt idx="7202">
                  <c:v>0</c:v>
                </c:pt>
                <c:pt idx="7203">
                  <c:v>2</c:v>
                </c:pt>
                <c:pt idx="7204">
                  <c:v>3</c:v>
                </c:pt>
                <c:pt idx="7205">
                  <c:v>1</c:v>
                </c:pt>
                <c:pt idx="7206">
                  <c:v>4</c:v>
                </c:pt>
                <c:pt idx="7207">
                  <c:v>4</c:v>
                </c:pt>
                <c:pt idx="7208">
                  <c:v>5</c:v>
                </c:pt>
                <c:pt idx="7209">
                  <c:v>1</c:v>
                </c:pt>
                <c:pt idx="7210">
                  <c:v>2</c:v>
                </c:pt>
                <c:pt idx="7211">
                  <c:v>3</c:v>
                </c:pt>
                <c:pt idx="7212">
                  <c:v>3</c:v>
                </c:pt>
                <c:pt idx="7213">
                  <c:v>2</c:v>
                </c:pt>
                <c:pt idx="7214">
                  <c:v>0</c:v>
                </c:pt>
                <c:pt idx="7215">
                  <c:v>4</c:v>
                </c:pt>
                <c:pt idx="7216">
                  <c:v>1</c:v>
                </c:pt>
                <c:pt idx="7217">
                  <c:v>4</c:v>
                </c:pt>
                <c:pt idx="7218">
                  <c:v>4</c:v>
                </c:pt>
                <c:pt idx="7219">
                  <c:v>1</c:v>
                </c:pt>
                <c:pt idx="7220">
                  <c:v>1</c:v>
                </c:pt>
                <c:pt idx="7221">
                  <c:v>2</c:v>
                </c:pt>
                <c:pt idx="7222">
                  <c:v>1</c:v>
                </c:pt>
                <c:pt idx="7223">
                  <c:v>0</c:v>
                </c:pt>
                <c:pt idx="7224">
                  <c:v>2</c:v>
                </c:pt>
                <c:pt idx="7225">
                  <c:v>6</c:v>
                </c:pt>
                <c:pt idx="7226">
                  <c:v>3</c:v>
                </c:pt>
                <c:pt idx="7227">
                  <c:v>3</c:v>
                </c:pt>
                <c:pt idx="7228">
                  <c:v>1</c:v>
                </c:pt>
                <c:pt idx="7229">
                  <c:v>3</c:v>
                </c:pt>
                <c:pt idx="7230">
                  <c:v>4</c:v>
                </c:pt>
                <c:pt idx="7231">
                  <c:v>3</c:v>
                </c:pt>
                <c:pt idx="7232">
                  <c:v>1</c:v>
                </c:pt>
                <c:pt idx="7233">
                  <c:v>0</c:v>
                </c:pt>
                <c:pt idx="7234">
                  <c:v>1</c:v>
                </c:pt>
                <c:pt idx="7235">
                  <c:v>0</c:v>
                </c:pt>
                <c:pt idx="7236">
                  <c:v>3</c:v>
                </c:pt>
                <c:pt idx="7237">
                  <c:v>3</c:v>
                </c:pt>
                <c:pt idx="7238">
                  <c:v>2</c:v>
                </c:pt>
                <c:pt idx="7239">
                  <c:v>1</c:v>
                </c:pt>
                <c:pt idx="7240">
                  <c:v>3</c:v>
                </c:pt>
                <c:pt idx="7241">
                  <c:v>0</c:v>
                </c:pt>
                <c:pt idx="7242">
                  <c:v>3</c:v>
                </c:pt>
                <c:pt idx="7243">
                  <c:v>3</c:v>
                </c:pt>
                <c:pt idx="7244">
                  <c:v>2</c:v>
                </c:pt>
                <c:pt idx="7245">
                  <c:v>3</c:v>
                </c:pt>
                <c:pt idx="7246">
                  <c:v>5</c:v>
                </c:pt>
                <c:pt idx="7247">
                  <c:v>2</c:v>
                </c:pt>
                <c:pt idx="7248">
                  <c:v>3</c:v>
                </c:pt>
                <c:pt idx="7249">
                  <c:v>4</c:v>
                </c:pt>
                <c:pt idx="7250">
                  <c:v>1</c:v>
                </c:pt>
                <c:pt idx="7251">
                  <c:v>3</c:v>
                </c:pt>
                <c:pt idx="7252">
                  <c:v>0</c:v>
                </c:pt>
                <c:pt idx="7253">
                  <c:v>2</c:v>
                </c:pt>
                <c:pt idx="7254">
                  <c:v>2</c:v>
                </c:pt>
                <c:pt idx="7255">
                  <c:v>6</c:v>
                </c:pt>
                <c:pt idx="7256">
                  <c:v>5</c:v>
                </c:pt>
                <c:pt idx="7257">
                  <c:v>3</c:v>
                </c:pt>
                <c:pt idx="7258">
                  <c:v>2</c:v>
                </c:pt>
                <c:pt idx="7259">
                  <c:v>1</c:v>
                </c:pt>
                <c:pt idx="7260">
                  <c:v>0</c:v>
                </c:pt>
                <c:pt idx="7261">
                  <c:v>3</c:v>
                </c:pt>
                <c:pt idx="7262">
                  <c:v>0</c:v>
                </c:pt>
                <c:pt idx="7263">
                  <c:v>1</c:v>
                </c:pt>
                <c:pt idx="7264">
                  <c:v>2</c:v>
                </c:pt>
                <c:pt idx="7265">
                  <c:v>4</c:v>
                </c:pt>
                <c:pt idx="7266">
                  <c:v>2</c:v>
                </c:pt>
                <c:pt idx="7267">
                  <c:v>4</c:v>
                </c:pt>
                <c:pt idx="7268">
                  <c:v>0</c:v>
                </c:pt>
                <c:pt idx="7269">
                  <c:v>2</c:v>
                </c:pt>
                <c:pt idx="7270">
                  <c:v>4</c:v>
                </c:pt>
                <c:pt idx="7271">
                  <c:v>1</c:v>
                </c:pt>
                <c:pt idx="7272">
                  <c:v>4</c:v>
                </c:pt>
                <c:pt idx="7273">
                  <c:v>2</c:v>
                </c:pt>
                <c:pt idx="7274">
                  <c:v>7</c:v>
                </c:pt>
                <c:pt idx="7275">
                  <c:v>4</c:v>
                </c:pt>
                <c:pt idx="7276">
                  <c:v>6</c:v>
                </c:pt>
                <c:pt idx="7277">
                  <c:v>4</c:v>
                </c:pt>
                <c:pt idx="7278">
                  <c:v>2</c:v>
                </c:pt>
                <c:pt idx="7279">
                  <c:v>4</c:v>
                </c:pt>
                <c:pt idx="7280">
                  <c:v>2</c:v>
                </c:pt>
                <c:pt idx="7281">
                  <c:v>6</c:v>
                </c:pt>
                <c:pt idx="7282">
                  <c:v>2</c:v>
                </c:pt>
                <c:pt idx="7283">
                  <c:v>3</c:v>
                </c:pt>
                <c:pt idx="7284">
                  <c:v>3</c:v>
                </c:pt>
                <c:pt idx="7285">
                  <c:v>2</c:v>
                </c:pt>
                <c:pt idx="7286">
                  <c:v>3</c:v>
                </c:pt>
                <c:pt idx="7287">
                  <c:v>4</c:v>
                </c:pt>
                <c:pt idx="7288">
                  <c:v>3</c:v>
                </c:pt>
                <c:pt idx="7289">
                  <c:v>4</c:v>
                </c:pt>
                <c:pt idx="7290">
                  <c:v>3</c:v>
                </c:pt>
                <c:pt idx="7291">
                  <c:v>1</c:v>
                </c:pt>
                <c:pt idx="7292">
                  <c:v>5</c:v>
                </c:pt>
                <c:pt idx="7293">
                  <c:v>1</c:v>
                </c:pt>
                <c:pt idx="7294">
                  <c:v>3</c:v>
                </c:pt>
                <c:pt idx="7295">
                  <c:v>4</c:v>
                </c:pt>
                <c:pt idx="7296">
                  <c:v>4</c:v>
                </c:pt>
                <c:pt idx="7297">
                  <c:v>5</c:v>
                </c:pt>
                <c:pt idx="7298">
                  <c:v>4</c:v>
                </c:pt>
                <c:pt idx="7299">
                  <c:v>2</c:v>
                </c:pt>
                <c:pt idx="7300">
                  <c:v>5</c:v>
                </c:pt>
                <c:pt idx="7301">
                  <c:v>8</c:v>
                </c:pt>
                <c:pt idx="7302">
                  <c:v>6</c:v>
                </c:pt>
                <c:pt idx="7303">
                  <c:v>5</c:v>
                </c:pt>
                <c:pt idx="7304">
                  <c:v>3</c:v>
                </c:pt>
                <c:pt idx="7305">
                  <c:v>4</c:v>
                </c:pt>
                <c:pt idx="7306">
                  <c:v>7</c:v>
                </c:pt>
                <c:pt idx="7307">
                  <c:v>7</c:v>
                </c:pt>
                <c:pt idx="7308">
                  <c:v>3</c:v>
                </c:pt>
                <c:pt idx="7309">
                  <c:v>4</c:v>
                </c:pt>
                <c:pt idx="7310">
                  <c:v>5</c:v>
                </c:pt>
                <c:pt idx="7311">
                  <c:v>1</c:v>
                </c:pt>
                <c:pt idx="7312">
                  <c:v>2</c:v>
                </c:pt>
                <c:pt idx="7313">
                  <c:v>3</c:v>
                </c:pt>
                <c:pt idx="7314">
                  <c:v>7</c:v>
                </c:pt>
                <c:pt idx="7315">
                  <c:v>9</c:v>
                </c:pt>
                <c:pt idx="7316">
                  <c:v>3</c:v>
                </c:pt>
                <c:pt idx="7317">
                  <c:v>6</c:v>
                </c:pt>
                <c:pt idx="7318">
                  <c:v>4</c:v>
                </c:pt>
                <c:pt idx="7319">
                  <c:v>5</c:v>
                </c:pt>
                <c:pt idx="7320">
                  <c:v>4</c:v>
                </c:pt>
                <c:pt idx="7321">
                  <c:v>6</c:v>
                </c:pt>
                <c:pt idx="7322">
                  <c:v>6</c:v>
                </c:pt>
                <c:pt idx="7323">
                  <c:v>0</c:v>
                </c:pt>
                <c:pt idx="7324">
                  <c:v>4</c:v>
                </c:pt>
                <c:pt idx="7325">
                  <c:v>1</c:v>
                </c:pt>
                <c:pt idx="7326">
                  <c:v>5</c:v>
                </c:pt>
                <c:pt idx="7327">
                  <c:v>3</c:v>
                </c:pt>
                <c:pt idx="7328">
                  <c:v>3</c:v>
                </c:pt>
                <c:pt idx="7329">
                  <c:v>1</c:v>
                </c:pt>
                <c:pt idx="7330">
                  <c:v>1</c:v>
                </c:pt>
                <c:pt idx="7331">
                  <c:v>3</c:v>
                </c:pt>
                <c:pt idx="7332">
                  <c:v>7</c:v>
                </c:pt>
                <c:pt idx="7333">
                  <c:v>1</c:v>
                </c:pt>
                <c:pt idx="7334">
                  <c:v>3</c:v>
                </c:pt>
                <c:pt idx="7335">
                  <c:v>2</c:v>
                </c:pt>
                <c:pt idx="7336">
                  <c:v>1</c:v>
                </c:pt>
                <c:pt idx="7337">
                  <c:v>2</c:v>
                </c:pt>
                <c:pt idx="7338">
                  <c:v>3</c:v>
                </c:pt>
                <c:pt idx="7339">
                  <c:v>1</c:v>
                </c:pt>
                <c:pt idx="7340">
                  <c:v>6</c:v>
                </c:pt>
                <c:pt idx="7341">
                  <c:v>2</c:v>
                </c:pt>
                <c:pt idx="7342">
                  <c:v>0</c:v>
                </c:pt>
                <c:pt idx="7343">
                  <c:v>2</c:v>
                </c:pt>
                <c:pt idx="7344">
                  <c:v>4</c:v>
                </c:pt>
                <c:pt idx="7345">
                  <c:v>5</c:v>
                </c:pt>
                <c:pt idx="7346">
                  <c:v>2</c:v>
                </c:pt>
                <c:pt idx="7347">
                  <c:v>3</c:v>
                </c:pt>
                <c:pt idx="7348">
                  <c:v>2</c:v>
                </c:pt>
                <c:pt idx="7349">
                  <c:v>5</c:v>
                </c:pt>
                <c:pt idx="7350">
                  <c:v>6</c:v>
                </c:pt>
                <c:pt idx="7351">
                  <c:v>2</c:v>
                </c:pt>
                <c:pt idx="7352">
                  <c:v>2</c:v>
                </c:pt>
                <c:pt idx="7353">
                  <c:v>1</c:v>
                </c:pt>
                <c:pt idx="7354">
                  <c:v>0</c:v>
                </c:pt>
                <c:pt idx="7355">
                  <c:v>6</c:v>
                </c:pt>
                <c:pt idx="7356">
                  <c:v>2</c:v>
                </c:pt>
                <c:pt idx="7357">
                  <c:v>2</c:v>
                </c:pt>
                <c:pt idx="7358">
                  <c:v>3</c:v>
                </c:pt>
                <c:pt idx="7359">
                  <c:v>3</c:v>
                </c:pt>
                <c:pt idx="7360">
                  <c:v>5</c:v>
                </c:pt>
                <c:pt idx="7361">
                  <c:v>2</c:v>
                </c:pt>
                <c:pt idx="7362">
                  <c:v>4</c:v>
                </c:pt>
                <c:pt idx="7363">
                  <c:v>4</c:v>
                </c:pt>
                <c:pt idx="7364">
                  <c:v>3</c:v>
                </c:pt>
                <c:pt idx="7365">
                  <c:v>2</c:v>
                </c:pt>
                <c:pt idx="7366">
                  <c:v>3</c:v>
                </c:pt>
                <c:pt idx="7367">
                  <c:v>3</c:v>
                </c:pt>
                <c:pt idx="7368">
                  <c:v>4</c:v>
                </c:pt>
                <c:pt idx="7369">
                  <c:v>2</c:v>
                </c:pt>
                <c:pt idx="7370">
                  <c:v>2</c:v>
                </c:pt>
                <c:pt idx="7371">
                  <c:v>5</c:v>
                </c:pt>
                <c:pt idx="7372">
                  <c:v>1</c:v>
                </c:pt>
                <c:pt idx="7373">
                  <c:v>5</c:v>
                </c:pt>
                <c:pt idx="7374">
                  <c:v>3</c:v>
                </c:pt>
                <c:pt idx="7375">
                  <c:v>2</c:v>
                </c:pt>
                <c:pt idx="7376">
                  <c:v>4</c:v>
                </c:pt>
                <c:pt idx="7377">
                  <c:v>0</c:v>
                </c:pt>
                <c:pt idx="7378">
                  <c:v>3</c:v>
                </c:pt>
                <c:pt idx="7379">
                  <c:v>1</c:v>
                </c:pt>
                <c:pt idx="7380">
                  <c:v>0</c:v>
                </c:pt>
                <c:pt idx="7381">
                  <c:v>5</c:v>
                </c:pt>
                <c:pt idx="7382">
                  <c:v>4</c:v>
                </c:pt>
                <c:pt idx="7383">
                  <c:v>1</c:v>
                </c:pt>
                <c:pt idx="7384">
                  <c:v>0</c:v>
                </c:pt>
                <c:pt idx="7385">
                  <c:v>2</c:v>
                </c:pt>
                <c:pt idx="7386">
                  <c:v>4</c:v>
                </c:pt>
                <c:pt idx="7387">
                  <c:v>2</c:v>
                </c:pt>
                <c:pt idx="7388">
                  <c:v>3</c:v>
                </c:pt>
                <c:pt idx="7389">
                  <c:v>2</c:v>
                </c:pt>
                <c:pt idx="7390">
                  <c:v>2</c:v>
                </c:pt>
                <c:pt idx="7391">
                  <c:v>0</c:v>
                </c:pt>
                <c:pt idx="7392">
                  <c:v>0</c:v>
                </c:pt>
                <c:pt idx="7393">
                  <c:v>4</c:v>
                </c:pt>
                <c:pt idx="7394">
                  <c:v>2</c:v>
                </c:pt>
                <c:pt idx="7395">
                  <c:v>1</c:v>
                </c:pt>
                <c:pt idx="7396">
                  <c:v>1</c:v>
                </c:pt>
                <c:pt idx="7397">
                  <c:v>3</c:v>
                </c:pt>
                <c:pt idx="7398">
                  <c:v>3</c:v>
                </c:pt>
                <c:pt idx="7399">
                  <c:v>1</c:v>
                </c:pt>
                <c:pt idx="7400">
                  <c:v>2</c:v>
                </c:pt>
                <c:pt idx="7401">
                  <c:v>4</c:v>
                </c:pt>
                <c:pt idx="7402">
                  <c:v>2</c:v>
                </c:pt>
                <c:pt idx="7403">
                  <c:v>4</c:v>
                </c:pt>
                <c:pt idx="7404">
                  <c:v>0</c:v>
                </c:pt>
                <c:pt idx="7405">
                  <c:v>3</c:v>
                </c:pt>
                <c:pt idx="7406">
                  <c:v>1</c:v>
                </c:pt>
                <c:pt idx="7407">
                  <c:v>2</c:v>
                </c:pt>
                <c:pt idx="7408">
                  <c:v>1</c:v>
                </c:pt>
                <c:pt idx="7409">
                  <c:v>3</c:v>
                </c:pt>
                <c:pt idx="7410">
                  <c:v>1</c:v>
                </c:pt>
                <c:pt idx="7411">
                  <c:v>0</c:v>
                </c:pt>
                <c:pt idx="7412">
                  <c:v>5</c:v>
                </c:pt>
                <c:pt idx="7413">
                  <c:v>2</c:v>
                </c:pt>
                <c:pt idx="7414">
                  <c:v>4</c:v>
                </c:pt>
                <c:pt idx="7415">
                  <c:v>0</c:v>
                </c:pt>
                <c:pt idx="7416">
                  <c:v>2</c:v>
                </c:pt>
                <c:pt idx="7417">
                  <c:v>2</c:v>
                </c:pt>
                <c:pt idx="7418">
                  <c:v>4</c:v>
                </c:pt>
                <c:pt idx="7419">
                  <c:v>1</c:v>
                </c:pt>
                <c:pt idx="7420">
                  <c:v>4</c:v>
                </c:pt>
                <c:pt idx="7421">
                  <c:v>5</c:v>
                </c:pt>
                <c:pt idx="7422">
                  <c:v>1</c:v>
                </c:pt>
                <c:pt idx="7423">
                  <c:v>5</c:v>
                </c:pt>
                <c:pt idx="7424">
                  <c:v>3</c:v>
                </c:pt>
                <c:pt idx="7425">
                  <c:v>4</c:v>
                </c:pt>
                <c:pt idx="7426">
                  <c:v>0</c:v>
                </c:pt>
                <c:pt idx="7427">
                  <c:v>3</c:v>
                </c:pt>
                <c:pt idx="7428">
                  <c:v>1</c:v>
                </c:pt>
                <c:pt idx="7429">
                  <c:v>4</c:v>
                </c:pt>
                <c:pt idx="7430">
                  <c:v>3</c:v>
                </c:pt>
                <c:pt idx="7431">
                  <c:v>1</c:v>
                </c:pt>
                <c:pt idx="7432">
                  <c:v>4</c:v>
                </c:pt>
                <c:pt idx="7433">
                  <c:v>2</c:v>
                </c:pt>
                <c:pt idx="7434">
                  <c:v>4</c:v>
                </c:pt>
                <c:pt idx="7435">
                  <c:v>6</c:v>
                </c:pt>
                <c:pt idx="7436">
                  <c:v>5</c:v>
                </c:pt>
                <c:pt idx="7437">
                  <c:v>7</c:v>
                </c:pt>
                <c:pt idx="7438">
                  <c:v>5</c:v>
                </c:pt>
                <c:pt idx="7439">
                  <c:v>2</c:v>
                </c:pt>
                <c:pt idx="7440">
                  <c:v>7</c:v>
                </c:pt>
                <c:pt idx="7441">
                  <c:v>4</c:v>
                </c:pt>
                <c:pt idx="7442">
                  <c:v>2</c:v>
                </c:pt>
                <c:pt idx="7443">
                  <c:v>7</c:v>
                </c:pt>
                <c:pt idx="7444">
                  <c:v>3</c:v>
                </c:pt>
                <c:pt idx="7445">
                  <c:v>3</c:v>
                </c:pt>
                <c:pt idx="7446">
                  <c:v>1</c:v>
                </c:pt>
                <c:pt idx="7447">
                  <c:v>6</c:v>
                </c:pt>
                <c:pt idx="7448">
                  <c:v>11</c:v>
                </c:pt>
                <c:pt idx="7449">
                  <c:v>5</c:v>
                </c:pt>
                <c:pt idx="7450">
                  <c:v>6</c:v>
                </c:pt>
                <c:pt idx="7451">
                  <c:v>6</c:v>
                </c:pt>
                <c:pt idx="7452">
                  <c:v>10</c:v>
                </c:pt>
                <c:pt idx="7453">
                  <c:v>7</c:v>
                </c:pt>
                <c:pt idx="7454">
                  <c:v>10</c:v>
                </c:pt>
                <c:pt idx="7455">
                  <c:v>6</c:v>
                </c:pt>
                <c:pt idx="7456">
                  <c:v>5</c:v>
                </c:pt>
                <c:pt idx="7457">
                  <c:v>7</c:v>
                </c:pt>
                <c:pt idx="7458">
                  <c:v>7</c:v>
                </c:pt>
                <c:pt idx="7459">
                  <c:v>8</c:v>
                </c:pt>
                <c:pt idx="7460">
                  <c:v>9</c:v>
                </c:pt>
                <c:pt idx="7461">
                  <c:v>5</c:v>
                </c:pt>
                <c:pt idx="7462">
                  <c:v>7</c:v>
                </c:pt>
                <c:pt idx="7463">
                  <c:v>3</c:v>
                </c:pt>
                <c:pt idx="7464">
                  <c:v>10</c:v>
                </c:pt>
                <c:pt idx="7465">
                  <c:v>7</c:v>
                </c:pt>
                <c:pt idx="7466">
                  <c:v>2</c:v>
                </c:pt>
                <c:pt idx="7467">
                  <c:v>7</c:v>
                </c:pt>
                <c:pt idx="7468">
                  <c:v>3</c:v>
                </c:pt>
                <c:pt idx="7469">
                  <c:v>3</c:v>
                </c:pt>
                <c:pt idx="7470">
                  <c:v>5</c:v>
                </c:pt>
                <c:pt idx="7471">
                  <c:v>2</c:v>
                </c:pt>
                <c:pt idx="7472">
                  <c:v>7</c:v>
                </c:pt>
                <c:pt idx="7473">
                  <c:v>9</c:v>
                </c:pt>
                <c:pt idx="7474">
                  <c:v>12</c:v>
                </c:pt>
                <c:pt idx="7475">
                  <c:v>6</c:v>
                </c:pt>
                <c:pt idx="7476">
                  <c:v>5</c:v>
                </c:pt>
                <c:pt idx="7477">
                  <c:v>8</c:v>
                </c:pt>
                <c:pt idx="7478">
                  <c:v>4</c:v>
                </c:pt>
                <c:pt idx="7479">
                  <c:v>4</c:v>
                </c:pt>
                <c:pt idx="7480">
                  <c:v>1</c:v>
                </c:pt>
                <c:pt idx="7481">
                  <c:v>8</c:v>
                </c:pt>
                <c:pt idx="7482">
                  <c:v>5</c:v>
                </c:pt>
                <c:pt idx="7483">
                  <c:v>8</c:v>
                </c:pt>
                <c:pt idx="7484">
                  <c:v>7</c:v>
                </c:pt>
                <c:pt idx="7485">
                  <c:v>8</c:v>
                </c:pt>
                <c:pt idx="7486">
                  <c:v>9</c:v>
                </c:pt>
                <c:pt idx="7487">
                  <c:v>8</c:v>
                </c:pt>
                <c:pt idx="7488">
                  <c:v>3</c:v>
                </c:pt>
                <c:pt idx="7489">
                  <c:v>6</c:v>
                </c:pt>
                <c:pt idx="7490">
                  <c:v>6</c:v>
                </c:pt>
                <c:pt idx="7491">
                  <c:v>5</c:v>
                </c:pt>
                <c:pt idx="7492">
                  <c:v>7</c:v>
                </c:pt>
                <c:pt idx="7493">
                  <c:v>7</c:v>
                </c:pt>
                <c:pt idx="7494">
                  <c:v>7</c:v>
                </c:pt>
                <c:pt idx="7495">
                  <c:v>2</c:v>
                </c:pt>
                <c:pt idx="7496">
                  <c:v>8</c:v>
                </c:pt>
                <c:pt idx="7497">
                  <c:v>6</c:v>
                </c:pt>
                <c:pt idx="7498">
                  <c:v>6</c:v>
                </c:pt>
                <c:pt idx="7499">
                  <c:v>2</c:v>
                </c:pt>
                <c:pt idx="7500">
                  <c:v>8</c:v>
                </c:pt>
                <c:pt idx="7501">
                  <c:v>5</c:v>
                </c:pt>
                <c:pt idx="7502">
                  <c:v>5</c:v>
                </c:pt>
                <c:pt idx="7503">
                  <c:v>6</c:v>
                </c:pt>
                <c:pt idx="7504">
                  <c:v>7</c:v>
                </c:pt>
                <c:pt idx="7505">
                  <c:v>7</c:v>
                </c:pt>
                <c:pt idx="7506">
                  <c:v>7</c:v>
                </c:pt>
                <c:pt idx="7507">
                  <c:v>10</c:v>
                </c:pt>
                <c:pt idx="7508">
                  <c:v>7</c:v>
                </c:pt>
                <c:pt idx="7509">
                  <c:v>5</c:v>
                </c:pt>
                <c:pt idx="7510">
                  <c:v>10</c:v>
                </c:pt>
                <c:pt idx="7511">
                  <c:v>2</c:v>
                </c:pt>
                <c:pt idx="7512">
                  <c:v>11</c:v>
                </c:pt>
                <c:pt idx="7513">
                  <c:v>8</c:v>
                </c:pt>
                <c:pt idx="7514">
                  <c:v>4</c:v>
                </c:pt>
                <c:pt idx="7515">
                  <c:v>9</c:v>
                </c:pt>
                <c:pt idx="7516">
                  <c:v>9</c:v>
                </c:pt>
                <c:pt idx="7517">
                  <c:v>10</c:v>
                </c:pt>
                <c:pt idx="7518">
                  <c:v>7</c:v>
                </c:pt>
                <c:pt idx="7519">
                  <c:v>7</c:v>
                </c:pt>
                <c:pt idx="7520">
                  <c:v>6</c:v>
                </c:pt>
                <c:pt idx="7521">
                  <c:v>8</c:v>
                </c:pt>
                <c:pt idx="7522">
                  <c:v>12</c:v>
                </c:pt>
                <c:pt idx="7523">
                  <c:v>10</c:v>
                </c:pt>
                <c:pt idx="7524">
                  <c:v>8</c:v>
                </c:pt>
                <c:pt idx="7525">
                  <c:v>1</c:v>
                </c:pt>
                <c:pt idx="7526">
                  <c:v>8</c:v>
                </c:pt>
                <c:pt idx="7527">
                  <c:v>7</c:v>
                </c:pt>
                <c:pt idx="7528">
                  <c:v>9</c:v>
                </c:pt>
                <c:pt idx="7529">
                  <c:v>8</c:v>
                </c:pt>
                <c:pt idx="7530">
                  <c:v>4</c:v>
                </c:pt>
                <c:pt idx="7531">
                  <c:v>3</c:v>
                </c:pt>
                <c:pt idx="7532">
                  <c:v>10</c:v>
                </c:pt>
                <c:pt idx="7533">
                  <c:v>6</c:v>
                </c:pt>
                <c:pt idx="7534">
                  <c:v>11</c:v>
                </c:pt>
                <c:pt idx="7535">
                  <c:v>8</c:v>
                </c:pt>
                <c:pt idx="7536">
                  <c:v>3</c:v>
                </c:pt>
                <c:pt idx="7537">
                  <c:v>11</c:v>
                </c:pt>
                <c:pt idx="7538">
                  <c:v>4</c:v>
                </c:pt>
                <c:pt idx="7539">
                  <c:v>6</c:v>
                </c:pt>
                <c:pt idx="7540">
                  <c:v>5</c:v>
                </c:pt>
                <c:pt idx="7541">
                  <c:v>7</c:v>
                </c:pt>
                <c:pt idx="7542">
                  <c:v>9</c:v>
                </c:pt>
                <c:pt idx="7543">
                  <c:v>6</c:v>
                </c:pt>
                <c:pt idx="7544">
                  <c:v>5</c:v>
                </c:pt>
                <c:pt idx="7545">
                  <c:v>5</c:v>
                </c:pt>
                <c:pt idx="7546">
                  <c:v>7</c:v>
                </c:pt>
                <c:pt idx="7547">
                  <c:v>7</c:v>
                </c:pt>
                <c:pt idx="7548">
                  <c:v>6</c:v>
                </c:pt>
                <c:pt idx="7549">
                  <c:v>1</c:v>
                </c:pt>
                <c:pt idx="7550">
                  <c:v>3</c:v>
                </c:pt>
                <c:pt idx="7551">
                  <c:v>4</c:v>
                </c:pt>
                <c:pt idx="7552">
                  <c:v>7</c:v>
                </c:pt>
                <c:pt idx="7553">
                  <c:v>11</c:v>
                </c:pt>
                <c:pt idx="7554">
                  <c:v>1</c:v>
                </c:pt>
                <c:pt idx="7555">
                  <c:v>5</c:v>
                </c:pt>
                <c:pt idx="7556">
                  <c:v>2</c:v>
                </c:pt>
                <c:pt idx="7557">
                  <c:v>6</c:v>
                </c:pt>
                <c:pt idx="7558">
                  <c:v>2</c:v>
                </c:pt>
                <c:pt idx="7559">
                  <c:v>5</c:v>
                </c:pt>
                <c:pt idx="7560">
                  <c:v>1</c:v>
                </c:pt>
                <c:pt idx="7561">
                  <c:v>5</c:v>
                </c:pt>
                <c:pt idx="7562">
                  <c:v>2</c:v>
                </c:pt>
                <c:pt idx="7563">
                  <c:v>5</c:v>
                </c:pt>
                <c:pt idx="7564">
                  <c:v>5</c:v>
                </c:pt>
                <c:pt idx="7565">
                  <c:v>3</c:v>
                </c:pt>
                <c:pt idx="7566">
                  <c:v>7</c:v>
                </c:pt>
                <c:pt idx="7567">
                  <c:v>0</c:v>
                </c:pt>
                <c:pt idx="7568">
                  <c:v>1</c:v>
                </c:pt>
                <c:pt idx="7569">
                  <c:v>4</c:v>
                </c:pt>
                <c:pt idx="7570">
                  <c:v>6</c:v>
                </c:pt>
                <c:pt idx="7571">
                  <c:v>3</c:v>
                </c:pt>
                <c:pt idx="7572">
                  <c:v>7</c:v>
                </c:pt>
                <c:pt idx="7573">
                  <c:v>4</c:v>
                </c:pt>
                <c:pt idx="7574">
                  <c:v>5</c:v>
                </c:pt>
                <c:pt idx="7575">
                  <c:v>8</c:v>
                </c:pt>
                <c:pt idx="7576">
                  <c:v>2</c:v>
                </c:pt>
                <c:pt idx="7577">
                  <c:v>5</c:v>
                </c:pt>
                <c:pt idx="7578">
                  <c:v>2</c:v>
                </c:pt>
                <c:pt idx="7579">
                  <c:v>5</c:v>
                </c:pt>
                <c:pt idx="7580">
                  <c:v>5</c:v>
                </c:pt>
                <c:pt idx="7581">
                  <c:v>0</c:v>
                </c:pt>
                <c:pt idx="7582">
                  <c:v>4</c:v>
                </c:pt>
                <c:pt idx="7583">
                  <c:v>6</c:v>
                </c:pt>
                <c:pt idx="7584">
                  <c:v>1</c:v>
                </c:pt>
                <c:pt idx="7585">
                  <c:v>3</c:v>
                </c:pt>
                <c:pt idx="7586">
                  <c:v>2</c:v>
                </c:pt>
                <c:pt idx="7587">
                  <c:v>2</c:v>
                </c:pt>
                <c:pt idx="7588">
                  <c:v>3</c:v>
                </c:pt>
                <c:pt idx="7589">
                  <c:v>3</c:v>
                </c:pt>
                <c:pt idx="7590">
                  <c:v>3</c:v>
                </c:pt>
                <c:pt idx="7591">
                  <c:v>3</c:v>
                </c:pt>
                <c:pt idx="7592">
                  <c:v>4</c:v>
                </c:pt>
                <c:pt idx="7593">
                  <c:v>1</c:v>
                </c:pt>
                <c:pt idx="7594">
                  <c:v>4</c:v>
                </c:pt>
                <c:pt idx="7595">
                  <c:v>3</c:v>
                </c:pt>
                <c:pt idx="7596">
                  <c:v>4</c:v>
                </c:pt>
                <c:pt idx="7597">
                  <c:v>1</c:v>
                </c:pt>
                <c:pt idx="7598">
                  <c:v>1</c:v>
                </c:pt>
                <c:pt idx="7599">
                  <c:v>1</c:v>
                </c:pt>
                <c:pt idx="7600">
                  <c:v>3</c:v>
                </c:pt>
                <c:pt idx="7601">
                  <c:v>2</c:v>
                </c:pt>
                <c:pt idx="7602">
                  <c:v>6</c:v>
                </c:pt>
                <c:pt idx="7603">
                  <c:v>6</c:v>
                </c:pt>
                <c:pt idx="7604">
                  <c:v>2</c:v>
                </c:pt>
                <c:pt idx="7605">
                  <c:v>2</c:v>
                </c:pt>
                <c:pt idx="7606">
                  <c:v>3</c:v>
                </c:pt>
                <c:pt idx="7607">
                  <c:v>0</c:v>
                </c:pt>
                <c:pt idx="7608">
                  <c:v>2</c:v>
                </c:pt>
                <c:pt idx="7609">
                  <c:v>4</c:v>
                </c:pt>
                <c:pt idx="7610">
                  <c:v>4</c:v>
                </c:pt>
                <c:pt idx="7611">
                  <c:v>2</c:v>
                </c:pt>
                <c:pt idx="7612">
                  <c:v>3</c:v>
                </c:pt>
                <c:pt idx="7613">
                  <c:v>2</c:v>
                </c:pt>
                <c:pt idx="7614">
                  <c:v>0</c:v>
                </c:pt>
                <c:pt idx="7615">
                  <c:v>3</c:v>
                </c:pt>
                <c:pt idx="7616">
                  <c:v>0</c:v>
                </c:pt>
                <c:pt idx="7617">
                  <c:v>1</c:v>
                </c:pt>
                <c:pt idx="7618">
                  <c:v>1</c:v>
                </c:pt>
                <c:pt idx="7619">
                  <c:v>1</c:v>
                </c:pt>
                <c:pt idx="7620">
                  <c:v>1</c:v>
                </c:pt>
                <c:pt idx="7621">
                  <c:v>2</c:v>
                </c:pt>
                <c:pt idx="7622">
                  <c:v>4</c:v>
                </c:pt>
                <c:pt idx="7623">
                  <c:v>2</c:v>
                </c:pt>
                <c:pt idx="7624">
                  <c:v>3</c:v>
                </c:pt>
                <c:pt idx="7625">
                  <c:v>1</c:v>
                </c:pt>
                <c:pt idx="7626">
                  <c:v>4</c:v>
                </c:pt>
                <c:pt idx="7627">
                  <c:v>2</c:v>
                </c:pt>
                <c:pt idx="7628">
                  <c:v>3</c:v>
                </c:pt>
                <c:pt idx="7629">
                  <c:v>0</c:v>
                </c:pt>
                <c:pt idx="7630">
                  <c:v>2</c:v>
                </c:pt>
                <c:pt idx="7631">
                  <c:v>2</c:v>
                </c:pt>
                <c:pt idx="7632">
                  <c:v>5</c:v>
                </c:pt>
                <c:pt idx="7633">
                  <c:v>2</c:v>
                </c:pt>
                <c:pt idx="7634">
                  <c:v>2</c:v>
                </c:pt>
                <c:pt idx="7635">
                  <c:v>3</c:v>
                </c:pt>
                <c:pt idx="7636">
                  <c:v>2</c:v>
                </c:pt>
                <c:pt idx="7637">
                  <c:v>0</c:v>
                </c:pt>
                <c:pt idx="7638">
                  <c:v>1</c:v>
                </c:pt>
                <c:pt idx="7639">
                  <c:v>3</c:v>
                </c:pt>
                <c:pt idx="7640">
                  <c:v>4</c:v>
                </c:pt>
                <c:pt idx="7641">
                  <c:v>2</c:v>
                </c:pt>
                <c:pt idx="7642">
                  <c:v>4</c:v>
                </c:pt>
                <c:pt idx="7643">
                  <c:v>4</c:v>
                </c:pt>
                <c:pt idx="7644">
                  <c:v>2</c:v>
                </c:pt>
                <c:pt idx="7645">
                  <c:v>5</c:v>
                </c:pt>
                <c:pt idx="7646">
                  <c:v>0</c:v>
                </c:pt>
                <c:pt idx="7647">
                  <c:v>1</c:v>
                </c:pt>
                <c:pt idx="7648">
                  <c:v>5</c:v>
                </c:pt>
                <c:pt idx="7649">
                  <c:v>4</c:v>
                </c:pt>
                <c:pt idx="7650">
                  <c:v>2</c:v>
                </c:pt>
                <c:pt idx="7651">
                  <c:v>5</c:v>
                </c:pt>
                <c:pt idx="7652">
                  <c:v>1</c:v>
                </c:pt>
                <c:pt idx="7653">
                  <c:v>2</c:v>
                </c:pt>
                <c:pt idx="7654">
                  <c:v>5</c:v>
                </c:pt>
                <c:pt idx="7655">
                  <c:v>5</c:v>
                </c:pt>
                <c:pt idx="7656">
                  <c:v>2</c:v>
                </c:pt>
                <c:pt idx="7657">
                  <c:v>4</c:v>
                </c:pt>
                <c:pt idx="7658">
                  <c:v>1</c:v>
                </c:pt>
                <c:pt idx="7659">
                  <c:v>2</c:v>
                </c:pt>
                <c:pt idx="7660">
                  <c:v>6</c:v>
                </c:pt>
                <c:pt idx="7661">
                  <c:v>6</c:v>
                </c:pt>
                <c:pt idx="7662">
                  <c:v>4</c:v>
                </c:pt>
                <c:pt idx="7663">
                  <c:v>5</c:v>
                </c:pt>
                <c:pt idx="7664">
                  <c:v>4</c:v>
                </c:pt>
                <c:pt idx="7665">
                  <c:v>3</c:v>
                </c:pt>
                <c:pt idx="7666">
                  <c:v>4</c:v>
                </c:pt>
                <c:pt idx="7667">
                  <c:v>7</c:v>
                </c:pt>
                <c:pt idx="7668">
                  <c:v>5</c:v>
                </c:pt>
                <c:pt idx="7669">
                  <c:v>4</c:v>
                </c:pt>
                <c:pt idx="7670">
                  <c:v>5</c:v>
                </c:pt>
                <c:pt idx="7671">
                  <c:v>2</c:v>
                </c:pt>
                <c:pt idx="7672">
                  <c:v>8</c:v>
                </c:pt>
                <c:pt idx="7673">
                  <c:v>6</c:v>
                </c:pt>
                <c:pt idx="7674">
                  <c:v>8</c:v>
                </c:pt>
                <c:pt idx="7675">
                  <c:v>6</c:v>
                </c:pt>
                <c:pt idx="7676">
                  <c:v>7</c:v>
                </c:pt>
                <c:pt idx="7677">
                  <c:v>10</c:v>
                </c:pt>
                <c:pt idx="7678">
                  <c:v>6</c:v>
                </c:pt>
                <c:pt idx="7679">
                  <c:v>3</c:v>
                </c:pt>
                <c:pt idx="7680">
                  <c:v>6</c:v>
                </c:pt>
                <c:pt idx="7681">
                  <c:v>6</c:v>
                </c:pt>
                <c:pt idx="7682">
                  <c:v>7</c:v>
                </c:pt>
                <c:pt idx="7683">
                  <c:v>7</c:v>
                </c:pt>
                <c:pt idx="7684">
                  <c:v>7</c:v>
                </c:pt>
                <c:pt idx="7685">
                  <c:v>8</c:v>
                </c:pt>
                <c:pt idx="7686">
                  <c:v>6</c:v>
                </c:pt>
                <c:pt idx="7687">
                  <c:v>6</c:v>
                </c:pt>
                <c:pt idx="7688">
                  <c:v>6</c:v>
                </c:pt>
                <c:pt idx="7689">
                  <c:v>9</c:v>
                </c:pt>
                <c:pt idx="7690">
                  <c:v>10</c:v>
                </c:pt>
                <c:pt idx="7691">
                  <c:v>14</c:v>
                </c:pt>
                <c:pt idx="7692">
                  <c:v>10</c:v>
                </c:pt>
                <c:pt idx="7693">
                  <c:v>10</c:v>
                </c:pt>
                <c:pt idx="7694">
                  <c:v>12</c:v>
                </c:pt>
                <c:pt idx="7695">
                  <c:v>7</c:v>
                </c:pt>
                <c:pt idx="7696">
                  <c:v>9</c:v>
                </c:pt>
                <c:pt idx="7697">
                  <c:v>6</c:v>
                </c:pt>
                <c:pt idx="7698">
                  <c:v>16</c:v>
                </c:pt>
                <c:pt idx="7699">
                  <c:v>19</c:v>
                </c:pt>
                <c:pt idx="7700">
                  <c:v>10</c:v>
                </c:pt>
                <c:pt idx="7701">
                  <c:v>6</c:v>
                </c:pt>
                <c:pt idx="7702">
                  <c:v>10</c:v>
                </c:pt>
                <c:pt idx="7703">
                  <c:v>9</c:v>
                </c:pt>
                <c:pt idx="7704">
                  <c:v>18</c:v>
                </c:pt>
                <c:pt idx="7705">
                  <c:v>7</c:v>
                </c:pt>
                <c:pt idx="7706">
                  <c:v>19</c:v>
                </c:pt>
                <c:pt idx="7707">
                  <c:v>8</c:v>
                </c:pt>
                <c:pt idx="7708">
                  <c:v>9</c:v>
                </c:pt>
                <c:pt idx="7709">
                  <c:v>13</c:v>
                </c:pt>
                <c:pt idx="7710">
                  <c:v>8</c:v>
                </c:pt>
                <c:pt idx="7711">
                  <c:v>9</c:v>
                </c:pt>
                <c:pt idx="7712">
                  <c:v>14</c:v>
                </c:pt>
                <c:pt idx="7713">
                  <c:v>8</c:v>
                </c:pt>
                <c:pt idx="7714">
                  <c:v>9</c:v>
                </c:pt>
                <c:pt idx="7715">
                  <c:v>4</c:v>
                </c:pt>
                <c:pt idx="7716">
                  <c:v>14</c:v>
                </c:pt>
                <c:pt idx="7717">
                  <c:v>7</c:v>
                </c:pt>
                <c:pt idx="7718">
                  <c:v>4</c:v>
                </c:pt>
                <c:pt idx="7719">
                  <c:v>8</c:v>
                </c:pt>
                <c:pt idx="7720">
                  <c:v>10</c:v>
                </c:pt>
                <c:pt idx="7721">
                  <c:v>5</c:v>
                </c:pt>
                <c:pt idx="7722">
                  <c:v>7</c:v>
                </c:pt>
                <c:pt idx="7723">
                  <c:v>5</c:v>
                </c:pt>
                <c:pt idx="7724">
                  <c:v>9</c:v>
                </c:pt>
                <c:pt idx="7725">
                  <c:v>2</c:v>
                </c:pt>
                <c:pt idx="7726">
                  <c:v>7</c:v>
                </c:pt>
                <c:pt idx="7727">
                  <c:v>3</c:v>
                </c:pt>
                <c:pt idx="7728">
                  <c:v>3</c:v>
                </c:pt>
                <c:pt idx="7729">
                  <c:v>3</c:v>
                </c:pt>
                <c:pt idx="7730">
                  <c:v>4</c:v>
                </c:pt>
                <c:pt idx="7731">
                  <c:v>5</c:v>
                </c:pt>
                <c:pt idx="7732">
                  <c:v>7</c:v>
                </c:pt>
                <c:pt idx="7733">
                  <c:v>6</c:v>
                </c:pt>
                <c:pt idx="7734">
                  <c:v>6</c:v>
                </c:pt>
                <c:pt idx="7735">
                  <c:v>4</c:v>
                </c:pt>
                <c:pt idx="7736">
                  <c:v>6</c:v>
                </c:pt>
                <c:pt idx="7737">
                  <c:v>2</c:v>
                </c:pt>
                <c:pt idx="7738">
                  <c:v>10</c:v>
                </c:pt>
                <c:pt idx="7739">
                  <c:v>6</c:v>
                </c:pt>
                <c:pt idx="7740">
                  <c:v>3</c:v>
                </c:pt>
                <c:pt idx="7741">
                  <c:v>3</c:v>
                </c:pt>
                <c:pt idx="7742">
                  <c:v>3</c:v>
                </c:pt>
                <c:pt idx="7743">
                  <c:v>4</c:v>
                </c:pt>
                <c:pt idx="7744">
                  <c:v>8</c:v>
                </c:pt>
                <c:pt idx="7745">
                  <c:v>2</c:v>
                </c:pt>
                <c:pt idx="7746">
                  <c:v>4</c:v>
                </c:pt>
                <c:pt idx="7747">
                  <c:v>4</c:v>
                </c:pt>
                <c:pt idx="7748">
                  <c:v>0</c:v>
                </c:pt>
                <c:pt idx="7749">
                  <c:v>3</c:v>
                </c:pt>
                <c:pt idx="7750">
                  <c:v>4</c:v>
                </c:pt>
                <c:pt idx="7751">
                  <c:v>1</c:v>
                </c:pt>
                <c:pt idx="7752">
                  <c:v>3</c:v>
                </c:pt>
                <c:pt idx="7753">
                  <c:v>3</c:v>
                </c:pt>
                <c:pt idx="7754">
                  <c:v>6</c:v>
                </c:pt>
                <c:pt idx="7755">
                  <c:v>5</c:v>
                </c:pt>
                <c:pt idx="7756">
                  <c:v>2</c:v>
                </c:pt>
                <c:pt idx="7757">
                  <c:v>3</c:v>
                </c:pt>
                <c:pt idx="7758">
                  <c:v>4</c:v>
                </c:pt>
                <c:pt idx="7759">
                  <c:v>3</c:v>
                </c:pt>
                <c:pt idx="7760">
                  <c:v>5</c:v>
                </c:pt>
                <c:pt idx="7761">
                  <c:v>6</c:v>
                </c:pt>
                <c:pt idx="7762">
                  <c:v>5</c:v>
                </c:pt>
                <c:pt idx="7763">
                  <c:v>3</c:v>
                </c:pt>
                <c:pt idx="7764">
                  <c:v>7</c:v>
                </c:pt>
                <c:pt idx="7765">
                  <c:v>5</c:v>
                </c:pt>
                <c:pt idx="7766">
                  <c:v>2</c:v>
                </c:pt>
                <c:pt idx="7767">
                  <c:v>1</c:v>
                </c:pt>
                <c:pt idx="7768">
                  <c:v>4</c:v>
                </c:pt>
                <c:pt idx="7769">
                  <c:v>1</c:v>
                </c:pt>
                <c:pt idx="7770">
                  <c:v>3</c:v>
                </c:pt>
                <c:pt idx="7771">
                  <c:v>3</c:v>
                </c:pt>
                <c:pt idx="7772">
                  <c:v>2</c:v>
                </c:pt>
                <c:pt idx="7773">
                  <c:v>4</c:v>
                </c:pt>
                <c:pt idx="7774">
                  <c:v>4</c:v>
                </c:pt>
                <c:pt idx="7775">
                  <c:v>2</c:v>
                </c:pt>
                <c:pt idx="7776">
                  <c:v>0</c:v>
                </c:pt>
                <c:pt idx="7777">
                  <c:v>2</c:v>
                </c:pt>
                <c:pt idx="7778">
                  <c:v>6</c:v>
                </c:pt>
                <c:pt idx="7779">
                  <c:v>2</c:v>
                </c:pt>
                <c:pt idx="7780">
                  <c:v>2</c:v>
                </c:pt>
                <c:pt idx="7781">
                  <c:v>4</c:v>
                </c:pt>
                <c:pt idx="7782">
                  <c:v>2</c:v>
                </c:pt>
                <c:pt idx="7783">
                  <c:v>2</c:v>
                </c:pt>
                <c:pt idx="7784">
                  <c:v>1</c:v>
                </c:pt>
                <c:pt idx="7785">
                  <c:v>2</c:v>
                </c:pt>
                <c:pt idx="7786">
                  <c:v>4</c:v>
                </c:pt>
                <c:pt idx="7787">
                  <c:v>5</c:v>
                </c:pt>
                <c:pt idx="7788">
                  <c:v>1</c:v>
                </c:pt>
                <c:pt idx="7789">
                  <c:v>3</c:v>
                </c:pt>
                <c:pt idx="7790">
                  <c:v>3</c:v>
                </c:pt>
                <c:pt idx="7791">
                  <c:v>1</c:v>
                </c:pt>
                <c:pt idx="7792">
                  <c:v>2</c:v>
                </c:pt>
                <c:pt idx="7793">
                  <c:v>2</c:v>
                </c:pt>
                <c:pt idx="7794">
                  <c:v>2</c:v>
                </c:pt>
                <c:pt idx="7795">
                  <c:v>2</c:v>
                </c:pt>
                <c:pt idx="7796">
                  <c:v>3</c:v>
                </c:pt>
                <c:pt idx="7797">
                  <c:v>3</c:v>
                </c:pt>
                <c:pt idx="7798">
                  <c:v>1</c:v>
                </c:pt>
                <c:pt idx="7799">
                  <c:v>3</c:v>
                </c:pt>
                <c:pt idx="7800">
                  <c:v>3</c:v>
                </c:pt>
                <c:pt idx="7801">
                  <c:v>3</c:v>
                </c:pt>
                <c:pt idx="7802">
                  <c:v>4</c:v>
                </c:pt>
                <c:pt idx="7803">
                  <c:v>4</c:v>
                </c:pt>
                <c:pt idx="7804">
                  <c:v>4</c:v>
                </c:pt>
                <c:pt idx="7805">
                  <c:v>1</c:v>
                </c:pt>
                <c:pt idx="7806">
                  <c:v>2</c:v>
                </c:pt>
                <c:pt idx="7807">
                  <c:v>5</c:v>
                </c:pt>
                <c:pt idx="7808">
                  <c:v>1</c:v>
                </c:pt>
                <c:pt idx="7809">
                  <c:v>3</c:v>
                </c:pt>
                <c:pt idx="7810">
                  <c:v>3</c:v>
                </c:pt>
                <c:pt idx="7811">
                  <c:v>4</c:v>
                </c:pt>
                <c:pt idx="7812">
                  <c:v>1</c:v>
                </c:pt>
                <c:pt idx="7813">
                  <c:v>1</c:v>
                </c:pt>
                <c:pt idx="7814">
                  <c:v>0</c:v>
                </c:pt>
                <c:pt idx="7815">
                  <c:v>1</c:v>
                </c:pt>
                <c:pt idx="7816">
                  <c:v>3</c:v>
                </c:pt>
                <c:pt idx="7817">
                  <c:v>3</c:v>
                </c:pt>
                <c:pt idx="7818">
                  <c:v>0</c:v>
                </c:pt>
                <c:pt idx="7819">
                  <c:v>1</c:v>
                </c:pt>
                <c:pt idx="7820">
                  <c:v>2</c:v>
                </c:pt>
                <c:pt idx="7821">
                  <c:v>2</c:v>
                </c:pt>
                <c:pt idx="7822">
                  <c:v>2</c:v>
                </c:pt>
                <c:pt idx="7823">
                  <c:v>0</c:v>
                </c:pt>
                <c:pt idx="7824">
                  <c:v>2</c:v>
                </c:pt>
                <c:pt idx="7825">
                  <c:v>3</c:v>
                </c:pt>
                <c:pt idx="7826">
                  <c:v>1</c:v>
                </c:pt>
                <c:pt idx="7827">
                  <c:v>3</c:v>
                </c:pt>
                <c:pt idx="7828">
                  <c:v>5</c:v>
                </c:pt>
                <c:pt idx="7829">
                  <c:v>3</c:v>
                </c:pt>
                <c:pt idx="7830">
                  <c:v>0</c:v>
                </c:pt>
                <c:pt idx="7831">
                  <c:v>1</c:v>
                </c:pt>
                <c:pt idx="7832">
                  <c:v>5</c:v>
                </c:pt>
                <c:pt idx="7833">
                  <c:v>7</c:v>
                </c:pt>
                <c:pt idx="7834">
                  <c:v>2</c:v>
                </c:pt>
                <c:pt idx="7835">
                  <c:v>2</c:v>
                </c:pt>
                <c:pt idx="7836">
                  <c:v>2</c:v>
                </c:pt>
                <c:pt idx="7837">
                  <c:v>1</c:v>
                </c:pt>
                <c:pt idx="7838">
                  <c:v>1</c:v>
                </c:pt>
                <c:pt idx="7839">
                  <c:v>0</c:v>
                </c:pt>
                <c:pt idx="7840">
                  <c:v>1</c:v>
                </c:pt>
                <c:pt idx="7841">
                  <c:v>3</c:v>
                </c:pt>
                <c:pt idx="7842">
                  <c:v>2</c:v>
                </c:pt>
                <c:pt idx="7843">
                  <c:v>4</c:v>
                </c:pt>
                <c:pt idx="7844">
                  <c:v>4</c:v>
                </c:pt>
                <c:pt idx="7845">
                  <c:v>4</c:v>
                </c:pt>
                <c:pt idx="7846">
                  <c:v>1</c:v>
                </c:pt>
                <c:pt idx="7847">
                  <c:v>2</c:v>
                </c:pt>
                <c:pt idx="7848">
                  <c:v>2</c:v>
                </c:pt>
                <c:pt idx="7849">
                  <c:v>2</c:v>
                </c:pt>
                <c:pt idx="7850">
                  <c:v>2</c:v>
                </c:pt>
                <c:pt idx="7851">
                  <c:v>1</c:v>
                </c:pt>
                <c:pt idx="7852">
                  <c:v>2</c:v>
                </c:pt>
                <c:pt idx="7853">
                  <c:v>1</c:v>
                </c:pt>
                <c:pt idx="7854">
                  <c:v>1</c:v>
                </c:pt>
                <c:pt idx="7855">
                  <c:v>2</c:v>
                </c:pt>
                <c:pt idx="7856">
                  <c:v>4</c:v>
                </c:pt>
                <c:pt idx="7857">
                  <c:v>1</c:v>
                </c:pt>
                <c:pt idx="7858">
                  <c:v>0</c:v>
                </c:pt>
                <c:pt idx="7859">
                  <c:v>3</c:v>
                </c:pt>
                <c:pt idx="7860">
                  <c:v>2</c:v>
                </c:pt>
                <c:pt idx="7861">
                  <c:v>2</c:v>
                </c:pt>
                <c:pt idx="7862">
                  <c:v>2</c:v>
                </c:pt>
                <c:pt idx="7863">
                  <c:v>1</c:v>
                </c:pt>
                <c:pt idx="7864">
                  <c:v>4</c:v>
                </c:pt>
                <c:pt idx="7865">
                  <c:v>2</c:v>
                </c:pt>
                <c:pt idx="7866">
                  <c:v>3</c:v>
                </c:pt>
                <c:pt idx="7867">
                  <c:v>3</c:v>
                </c:pt>
                <c:pt idx="7868">
                  <c:v>2</c:v>
                </c:pt>
                <c:pt idx="7869">
                  <c:v>3</c:v>
                </c:pt>
                <c:pt idx="7870">
                  <c:v>3</c:v>
                </c:pt>
                <c:pt idx="7871">
                  <c:v>2</c:v>
                </c:pt>
                <c:pt idx="7872">
                  <c:v>3</c:v>
                </c:pt>
                <c:pt idx="7873">
                  <c:v>2</c:v>
                </c:pt>
                <c:pt idx="7874">
                  <c:v>3</c:v>
                </c:pt>
                <c:pt idx="7875">
                  <c:v>3</c:v>
                </c:pt>
                <c:pt idx="7876">
                  <c:v>2</c:v>
                </c:pt>
                <c:pt idx="7877">
                  <c:v>5</c:v>
                </c:pt>
                <c:pt idx="7878">
                  <c:v>3</c:v>
                </c:pt>
                <c:pt idx="7879">
                  <c:v>2</c:v>
                </c:pt>
                <c:pt idx="7880">
                  <c:v>1</c:v>
                </c:pt>
                <c:pt idx="7881">
                  <c:v>0</c:v>
                </c:pt>
                <c:pt idx="7882">
                  <c:v>3</c:v>
                </c:pt>
                <c:pt idx="7883">
                  <c:v>1</c:v>
                </c:pt>
                <c:pt idx="7884">
                  <c:v>2</c:v>
                </c:pt>
                <c:pt idx="7885">
                  <c:v>3</c:v>
                </c:pt>
                <c:pt idx="7886">
                  <c:v>1</c:v>
                </c:pt>
                <c:pt idx="7887">
                  <c:v>1</c:v>
                </c:pt>
                <c:pt idx="7888">
                  <c:v>1</c:v>
                </c:pt>
                <c:pt idx="7889">
                  <c:v>5</c:v>
                </c:pt>
                <c:pt idx="7890">
                  <c:v>7</c:v>
                </c:pt>
                <c:pt idx="7891">
                  <c:v>2</c:v>
                </c:pt>
                <c:pt idx="7892">
                  <c:v>5</c:v>
                </c:pt>
                <c:pt idx="7893">
                  <c:v>8</c:v>
                </c:pt>
                <c:pt idx="7894">
                  <c:v>2</c:v>
                </c:pt>
                <c:pt idx="7895">
                  <c:v>0</c:v>
                </c:pt>
                <c:pt idx="7896">
                  <c:v>2</c:v>
                </c:pt>
                <c:pt idx="7897">
                  <c:v>1</c:v>
                </c:pt>
                <c:pt idx="7898">
                  <c:v>3</c:v>
                </c:pt>
                <c:pt idx="7899">
                  <c:v>1</c:v>
                </c:pt>
                <c:pt idx="7900">
                  <c:v>2</c:v>
                </c:pt>
                <c:pt idx="7901">
                  <c:v>1</c:v>
                </c:pt>
                <c:pt idx="7902">
                  <c:v>3</c:v>
                </c:pt>
                <c:pt idx="7903">
                  <c:v>1</c:v>
                </c:pt>
                <c:pt idx="7904">
                  <c:v>2</c:v>
                </c:pt>
                <c:pt idx="7905">
                  <c:v>2</c:v>
                </c:pt>
                <c:pt idx="7906">
                  <c:v>2</c:v>
                </c:pt>
                <c:pt idx="7907">
                  <c:v>1</c:v>
                </c:pt>
                <c:pt idx="7908">
                  <c:v>1</c:v>
                </c:pt>
                <c:pt idx="7909">
                  <c:v>3</c:v>
                </c:pt>
                <c:pt idx="7910">
                  <c:v>0</c:v>
                </c:pt>
                <c:pt idx="7911">
                  <c:v>1</c:v>
                </c:pt>
                <c:pt idx="7912">
                  <c:v>2</c:v>
                </c:pt>
                <c:pt idx="7913">
                  <c:v>2</c:v>
                </c:pt>
                <c:pt idx="7914">
                  <c:v>2</c:v>
                </c:pt>
                <c:pt idx="7915">
                  <c:v>3</c:v>
                </c:pt>
                <c:pt idx="7916">
                  <c:v>1</c:v>
                </c:pt>
                <c:pt idx="7917">
                  <c:v>2</c:v>
                </c:pt>
                <c:pt idx="7918">
                  <c:v>1</c:v>
                </c:pt>
                <c:pt idx="7919">
                  <c:v>3</c:v>
                </c:pt>
                <c:pt idx="7920">
                  <c:v>1</c:v>
                </c:pt>
                <c:pt idx="7921">
                  <c:v>3</c:v>
                </c:pt>
                <c:pt idx="7922">
                  <c:v>3</c:v>
                </c:pt>
                <c:pt idx="7923">
                  <c:v>2</c:v>
                </c:pt>
                <c:pt idx="7924">
                  <c:v>1</c:v>
                </c:pt>
                <c:pt idx="7925">
                  <c:v>1</c:v>
                </c:pt>
                <c:pt idx="7926">
                  <c:v>1</c:v>
                </c:pt>
                <c:pt idx="7927">
                  <c:v>3</c:v>
                </c:pt>
                <c:pt idx="7928">
                  <c:v>2</c:v>
                </c:pt>
                <c:pt idx="7929">
                  <c:v>3</c:v>
                </c:pt>
                <c:pt idx="7930">
                  <c:v>2</c:v>
                </c:pt>
                <c:pt idx="7931">
                  <c:v>3</c:v>
                </c:pt>
                <c:pt idx="7932">
                  <c:v>1</c:v>
                </c:pt>
                <c:pt idx="7933">
                  <c:v>1</c:v>
                </c:pt>
                <c:pt idx="7934">
                  <c:v>1</c:v>
                </c:pt>
                <c:pt idx="7935">
                  <c:v>2</c:v>
                </c:pt>
                <c:pt idx="7936">
                  <c:v>2</c:v>
                </c:pt>
                <c:pt idx="7937">
                  <c:v>0</c:v>
                </c:pt>
                <c:pt idx="7938">
                  <c:v>8</c:v>
                </c:pt>
                <c:pt idx="7939">
                  <c:v>2</c:v>
                </c:pt>
                <c:pt idx="7940">
                  <c:v>0</c:v>
                </c:pt>
                <c:pt idx="7941">
                  <c:v>1</c:v>
                </c:pt>
                <c:pt idx="7942">
                  <c:v>0</c:v>
                </c:pt>
                <c:pt idx="7943">
                  <c:v>1</c:v>
                </c:pt>
                <c:pt idx="7944">
                  <c:v>3</c:v>
                </c:pt>
                <c:pt idx="7945">
                  <c:v>1</c:v>
                </c:pt>
                <c:pt idx="7946">
                  <c:v>1</c:v>
                </c:pt>
                <c:pt idx="7947">
                  <c:v>3</c:v>
                </c:pt>
                <c:pt idx="7948">
                  <c:v>4</c:v>
                </c:pt>
                <c:pt idx="7949">
                  <c:v>2</c:v>
                </c:pt>
                <c:pt idx="7950">
                  <c:v>2</c:v>
                </c:pt>
                <c:pt idx="7951">
                  <c:v>1</c:v>
                </c:pt>
                <c:pt idx="7952">
                  <c:v>0</c:v>
                </c:pt>
                <c:pt idx="7953">
                  <c:v>1</c:v>
                </c:pt>
                <c:pt idx="7954">
                  <c:v>1</c:v>
                </c:pt>
                <c:pt idx="7955">
                  <c:v>1</c:v>
                </c:pt>
                <c:pt idx="7956">
                  <c:v>1</c:v>
                </c:pt>
                <c:pt idx="7957">
                  <c:v>1</c:v>
                </c:pt>
                <c:pt idx="7958">
                  <c:v>1</c:v>
                </c:pt>
                <c:pt idx="7959">
                  <c:v>1</c:v>
                </c:pt>
                <c:pt idx="7960">
                  <c:v>2</c:v>
                </c:pt>
                <c:pt idx="7961">
                  <c:v>2</c:v>
                </c:pt>
                <c:pt idx="7962">
                  <c:v>2</c:v>
                </c:pt>
                <c:pt idx="7963">
                  <c:v>3</c:v>
                </c:pt>
                <c:pt idx="7964">
                  <c:v>2</c:v>
                </c:pt>
                <c:pt idx="7965">
                  <c:v>3</c:v>
                </c:pt>
                <c:pt idx="7966">
                  <c:v>1</c:v>
                </c:pt>
                <c:pt idx="7967">
                  <c:v>2</c:v>
                </c:pt>
                <c:pt idx="7968">
                  <c:v>1</c:v>
                </c:pt>
                <c:pt idx="7969">
                  <c:v>4</c:v>
                </c:pt>
                <c:pt idx="7970">
                  <c:v>4</c:v>
                </c:pt>
                <c:pt idx="7971">
                  <c:v>4</c:v>
                </c:pt>
                <c:pt idx="7972">
                  <c:v>3</c:v>
                </c:pt>
                <c:pt idx="7973">
                  <c:v>1</c:v>
                </c:pt>
                <c:pt idx="7974">
                  <c:v>0</c:v>
                </c:pt>
                <c:pt idx="7975">
                  <c:v>4</c:v>
                </c:pt>
                <c:pt idx="7976">
                  <c:v>2</c:v>
                </c:pt>
                <c:pt idx="7977">
                  <c:v>2</c:v>
                </c:pt>
                <c:pt idx="7978">
                  <c:v>1</c:v>
                </c:pt>
                <c:pt idx="7979">
                  <c:v>2</c:v>
                </c:pt>
                <c:pt idx="7980">
                  <c:v>1</c:v>
                </c:pt>
                <c:pt idx="7981">
                  <c:v>0</c:v>
                </c:pt>
                <c:pt idx="7982">
                  <c:v>1</c:v>
                </c:pt>
                <c:pt idx="7983">
                  <c:v>2</c:v>
                </c:pt>
                <c:pt idx="7984">
                  <c:v>1</c:v>
                </c:pt>
                <c:pt idx="7985">
                  <c:v>1</c:v>
                </c:pt>
                <c:pt idx="7986">
                  <c:v>2</c:v>
                </c:pt>
                <c:pt idx="7987">
                  <c:v>3</c:v>
                </c:pt>
                <c:pt idx="7988">
                  <c:v>1</c:v>
                </c:pt>
                <c:pt idx="7989">
                  <c:v>1</c:v>
                </c:pt>
                <c:pt idx="7990">
                  <c:v>1</c:v>
                </c:pt>
                <c:pt idx="7991">
                  <c:v>5</c:v>
                </c:pt>
                <c:pt idx="7992">
                  <c:v>2</c:v>
                </c:pt>
                <c:pt idx="7993">
                  <c:v>4</c:v>
                </c:pt>
                <c:pt idx="7994">
                  <c:v>1</c:v>
                </c:pt>
                <c:pt idx="7995">
                  <c:v>1</c:v>
                </c:pt>
                <c:pt idx="7996">
                  <c:v>2</c:v>
                </c:pt>
                <c:pt idx="7997">
                  <c:v>1</c:v>
                </c:pt>
                <c:pt idx="7998">
                  <c:v>2</c:v>
                </c:pt>
                <c:pt idx="7999">
                  <c:v>5</c:v>
                </c:pt>
                <c:pt idx="8000">
                  <c:v>0</c:v>
                </c:pt>
                <c:pt idx="8001">
                  <c:v>1</c:v>
                </c:pt>
                <c:pt idx="8002">
                  <c:v>0</c:v>
                </c:pt>
                <c:pt idx="8003">
                  <c:v>4</c:v>
                </c:pt>
                <c:pt idx="8004">
                  <c:v>0</c:v>
                </c:pt>
                <c:pt idx="8005">
                  <c:v>2</c:v>
                </c:pt>
                <c:pt idx="8006">
                  <c:v>1</c:v>
                </c:pt>
                <c:pt idx="8007">
                  <c:v>1</c:v>
                </c:pt>
                <c:pt idx="8008">
                  <c:v>1</c:v>
                </c:pt>
                <c:pt idx="8009">
                  <c:v>1</c:v>
                </c:pt>
                <c:pt idx="8010">
                  <c:v>4</c:v>
                </c:pt>
                <c:pt idx="8011">
                  <c:v>1</c:v>
                </c:pt>
                <c:pt idx="8012">
                  <c:v>0</c:v>
                </c:pt>
                <c:pt idx="8013">
                  <c:v>3</c:v>
                </c:pt>
                <c:pt idx="8014">
                  <c:v>4</c:v>
                </c:pt>
                <c:pt idx="8015">
                  <c:v>0</c:v>
                </c:pt>
                <c:pt idx="8016">
                  <c:v>1</c:v>
                </c:pt>
                <c:pt idx="8017">
                  <c:v>1</c:v>
                </c:pt>
                <c:pt idx="8018">
                  <c:v>1</c:v>
                </c:pt>
                <c:pt idx="8019">
                  <c:v>4</c:v>
                </c:pt>
                <c:pt idx="8020">
                  <c:v>2</c:v>
                </c:pt>
                <c:pt idx="8021">
                  <c:v>2</c:v>
                </c:pt>
                <c:pt idx="8022">
                  <c:v>2</c:v>
                </c:pt>
                <c:pt idx="8023">
                  <c:v>2</c:v>
                </c:pt>
                <c:pt idx="8024">
                  <c:v>1</c:v>
                </c:pt>
                <c:pt idx="8025">
                  <c:v>2</c:v>
                </c:pt>
                <c:pt idx="8026">
                  <c:v>2</c:v>
                </c:pt>
                <c:pt idx="8027">
                  <c:v>2</c:v>
                </c:pt>
                <c:pt idx="8028">
                  <c:v>4</c:v>
                </c:pt>
                <c:pt idx="8029">
                  <c:v>2</c:v>
                </c:pt>
                <c:pt idx="8030">
                  <c:v>0</c:v>
                </c:pt>
                <c:pt idx="8031">
                  <c:v>1</c:v>
                </c:pt>
                <c:pt idx="8032">
                  <c:v>1</c:v>
                </c:pt>
                <c:pt idx="8033">
                  <c:v>1</c:v>
                </c:pt>
                <c:pt idx="8034">
                  <c:v>4</c:v>
                </c:pt>
                <c:pt idx="8035">
                  <c:v>1</c:v>
                </c:pt>
                <c:pt idx="8036">
                  <c:v>1</c:v>
                </c:pt>
                <c:pt idx="8037">
                  <c:v>0</c:v>
                </c:pt>
                <c:pt idx="8038">
                  <c:v>2</c:v>
                </c:pt>
                <c:pt idx="8039">
                  <c:v>1</c:v>
                </c:pt>
                <c:pt idx="8040">
                  <c:v>3</c:v>
                </c:pt>
                <c:pt idx="8041">
                  <c:v>0</c:v>
                </c:pt>
                <c:pt idx="8042">
                  <c:v>2</c:v>
                </c:pt>
                <c:pt idx="8043">
                  <c:v>0</c:v>
                </c:pt>
                <c:pt idx="8044">
                  <c:v>1</c:v>
                </c:pt>
                <c:pt idx="8045">
                  <c:v>5</c:v>
                </c:pt>
                <c:pt idx="8046">
                  <c:v>1</c:v>
                </c:pt>
                <c:pt idx="8047">
                  <c:v>0</c:v>
                </c:pt>
                <c:pt idx="8048">
                  <c:v>0</c:v>
                </c:pt>
                <c:pt idx="8049">
                  <c:v>1</c:v>
                </c:pt>
                <c:pt idx="8050">
                  <c:v>4</c:v>
                </c:pt>
                <c:pt idx="8051">
                  <c:v>2</c:v>
                </c:pt>
                <c:pt idx="8052">
                  <c:v>3</c:v>
                </c:pt>
                <c:pt idx="8053">
                  <c:v>1</c:v>
                </c:pt>
                <c:pt idx="8054">
                  <c:v>3</c:v>
                </c:pt>
                <c:pt idx="8055">
                  <c:v>3</c:v>
                </c:pt>
                <c:pt idx="8056">
                  <c:v>1</c:v>
                </c:pt>
                <c:pt idx="8057">
                  <c:v>0</c:v>
                </c:pt>
                <c:pt idx="8058">
                  <c:v>1</c:v>
                </c:pt>
                <c:pt idx="8059">
                  <c:v>2</c:v>
                </c:pt>
                <c:pt idx="8060">
                  <c:v>4</c:v>
                </c:pt>
                <c:pt idx="8061">
                  <c:v>4</c:v>
                </c:pt>
                <c:pt idx="8062">
                  <c:v>4</c:v>
                </c:pt>
                <c:pt idx="8063">
                  <c:v>5</c:v>
                </c:pt>
                <c:pt idx="8064">
                  <c:v>4</c:v>
                </c:pt>
                <c:pt idx="8065">
                  <c:v>1</c:v>
                </c:pt>
                <c:pt idx="8066">
                  <c:v>1</c:v>
                </c:pt>
                <c:pt idx="8067">
                  <c:v>2</c:v>
                </c:pt>
                <c:pt idx="8068">
                  <c:v>1</c:v>
                </c:pt>
                <c:pt idx="8069">
                  <c:v>1</c:v>
                </c:pt>
                <c:pt idx="8070">
                  <c:v>3</c:v>
                </c:pt>
                <c:pt idx="8071">
                  <c:v>0</c:v>
                </c:pt>
                <c:pt idx="8072">
                  <c:v>3</c:v>
                </c:pt>
                <c:pt idx="8073">
                  <c:v>3</c:v>
                </c:pt>
                <c:pt idx="8074">
                  <c:v>2</c:v>
                </c:pt>
                <c:pt idx="8075">
                  <c:v>3</c:v>
                </c:pt>
                <c:pt idx="8076">
                  <c:v>3</c:v>
                </c:pt>
                <c:pt idx="8077">
                  <c:v>2</c:v>
                </c:pt>
                <c:pt idx="8078">
                  <c:v>0</c:v>
                </c:pt>
                <c:pt idx="8079">
                  <c:v>1</c:v>
                </c:pt>
                <c:pt idx="8080">
                  <c:v>5</c:v>
                </c:pt>
                <c:pt idx="8081">
                  <c:v>1</c:v>
                </c:pt>
                <c:pt idx="8082">
                  <c:v>1</c:v>
                </c:pt>
                <c:pt idx="8083">
                  <c:v>1</c:v>
                </c:pt>
                <c:pt idx="8084">
                  <c:v>1</c:v>
                </c:pt>
                <c:pt idx="8085">
                  <c:v>4</c:v>
                </c:pt>
                <c:pt idx="8086">
                  <c:v>1</c:v>
                </c:pt>
                <c:pt idx="8087">
                  <c:v>3</c:v>
                </c:pt>
                <c:pt idx="8088">
                  <c:v>4</c:v>
                </c:pt>
                <c:pt idx="8089">
                  <c:v>0</c:v>
                </c:pt>
                <c:pt idx="8090">
                  <c:v>2</c:v>
                </c:pt>
                <c:pt idx="8091">
                  <c:v>0</c:v>
                </c:pt>
                <c:pt idx="8092">
                  <c:v>2</c:v>
                </c:pt>
                <c:pt idx="8093">
                  <c:v>2</c:v>
                </c:pt>
                <c:pt idx="8094">
                  <c:v>1</c:v>
                </c:pt>
                <c:pt idx="8095">
                  <c:v>0</c:v>
                </c:pt>
                <c:pt idx="8096">
                  <c:v>1</c:v>
                </c:pt>
                <c:pt idx="8097">
                  <c:v>0</c:v>
                </c:pt>
                <c:pt idx="8098">
                  <c:v>3</c:v>
                </c:pt>
                <c:pt idx="8099">
                  <c:v>1</c:v>
                </c:pt>
                <c:pt idx="8100">
                  <c:v>1</c:v>
                </c:pt>
                <c:pt idx="8101">
                  <c:v>0</c:v>
                </c:pt>
                <c:pt idx="8102">
                  <c:v>1</c:v>
                </c:pt>
                <c:pt idx="8103">
                  <c:v>2</c:v>
                </c:pt>
                <c:pt idx="8104">
                  <c:v>3</c:v>
                </c:pt>
                <c:pt idx="8105">
                  <c:v>1</c:v>
                </c:pt>
                <c:pt idx="8106">
                  <c:v>2</c:v>
                </c:pt>
                <c:pt idx="8107">
                  <c:v>0</c:v>
                </c:pt>
                <c:pt idx="8108">
                  <c:v>3</c:v>
                </c:pt>
                <c:pt idx="8109">
                  <c:v>1</c:v>
                </c:pt>
                <c:pt idx="8110">
                  <c:v>2</c:v>
                </c:pt>
                <c:pt idx="8111">
                  <c:v>4</c:v>
                </c:pt>
                <c:pt idx="8112">
                  <c:v>3</c:v>
                </c:pt>
                <c:pt idx="8113">
                  <c:v>3</c:v>
                </c:pt>
                <c:pt idx="8114">
                  <c:v>1</c:v>
                </c:pt>
                <c:pt idx="8115">
                  <c:v>1</c:v>
                </c:pt>
                <c:pt idx="8116">
                  <c:v>2</c:v>
                </c:pt>
                <c:pt idx="8117">
                  <c:v>3</c:v>
                </c:pt>
                <c:pt idx="8118">
                  <c:v>1</c:v>
                </c:pt>
                <c:pt idx="8119">
                  <c:v>0</c:v>
                </c:pt>
                <c:pt idx="8120">
                  <c:v>3</c:v>
                </c:pt>
                <c:pt idx="8121">
                  <c:v>1</c:v>
                </c:pt>
                <c:pt idx="8122">
                  <c:v>3</c:v>
                </c:pt>
                <c:pt idx="8123">
                  <c:v>0</c:v>
                </c:pt>
                <c:pt idx="8124">
                  <c:v>1</c:v>
                </c:pt>
                <c:pt idx="8125">
                  <c:v>4</c:v>
                </c:pt>
                <c:pt idx="8126">
                  <c:v>5</c:v>
                </c:pt>
                <c:pt idx="8127">
                  <c:v>1</c:v>
                </c:pt>
                <c:pt idx="8128">
                  <c:v>1</c:v>
                </c:pt>
                <c:pt idx="8129">
                  <c:v>2</c:v>
                </c:pt>
                <c:pt idx="8130">
                  <c:v>2</c:v>
                </c:pt>
                <c:pt idx="8131">
                  <c:v>0</c:v>
                </c:pt>
                <c:pt idx="8132">
                  <c:v>2</c:v>
                </c:pt>
                <c:pt idx="8133">
                  <c:v>3</c:v>
                </c:pt>
                <c:pt idx="8134">
                  <c:v>0</c:v>
                </c:pt>
                <c:pt idx="8135">
                  <c:v>1</c:v>
                </c:pt>
                <c:pt idx="8136">
                  <c:v>1</c:v>
                </c:pt>
                <c:pt idx="8137">
                  <c:v>2</c:v>
                </c:pt>
                <c:pt idx="8138">
                  <c:v>1</c:v>
                </c:pt>
                <c:pt idx="8139">
                  <c:v>0</c:v>
                </c:pt>
                <c:pt idx="8140">
                  <c:v>4</c:v>
                </c:pt>
                <c:pt idx="8141">
                  <c:v>7</c:v>
                </c:pt>
                <c:pt idx="8142">
                  <c:v>1</c:v>
                </c:pt>
                <c:pt idx="8143">
                  <c:v>2</c:v>
                </c:pt>
                <c:pt idx="8144">
                  <c:v>0</c:v>
                </c:pt>
                <c:pt idx="8145">
                  <c:v>0</c:v>
                </c:pt>
                <c:pt idx="8146">
                  <c:v>3</c:v>
                </c:pt>
                <c:pt idx="8147">
                  <c:v>2</c:v>
                </c:pt>
                <c:pt idx="8148">
                  <c:v>1</c:v>
                </c:pt>
                <c:pt idx="8149">
                  <c:v>1</c:v>
                </c:pt>
                <c:pt idx="8150">
                  <c:v>2</c:v>
                </c:pt>
                <c:pt idx="8151">
                  <c:v>2</c:v>
                </c:pt>
                <c:pt idx="8152">
                  <c:v>1</c:v>
                </c:pt>
                <c:pt idx="8153">
                  <c:v>1</c:v>
                </c:pt>
                <c:pt idx="8154">
                  <c:v>1</c:v>
                </c:pt>
                <c:pt idx="8155">
                  <c:v>1</c:v>
                </c:pt>
                <c:pt idx="8156">
                  <c:v>0</c:v>
                </c:pt>
                <c:pt idx="8157">
                  <c:v>2</c:v>
                </c:pt>
                <c:pt idx="8158">
                  <c:v>0</c:v>
                </c:pt>
                <c:pt idx="8159">
                  <c:v>1</c:v>
                </c:pt>
                <c:pt idx="8160">
                  <c:v>2</c:v>
                </c:pt>
                <c:pt idx="8161">
                  <c:v>1</c:v>
                </c:pt>
                <c:pt idx="8162">
                  <c:v>1</c:v>
                </c:pt>
                <c:pt idx="8163">
                  <c:v>1</c:v>
                </c:pt>
                <c:pt idx="8164">
                  <c:v>1</c:v>
                </c:pt>
                <c:pt idx="8165">
                  <c:v>1</c:v>
                </c:pt>
                <c:pt idx="8166">
                  <c:v>2</c:v>
                </c:pt>
                <c:pt idx="8167">
                  <c:v>3</c:v>
                </c:pt>
                <c:pt idx="8168">
                  <c:v>1</c:v>
                </c:pt>
                <c:pt idx="8169">
                  <c:v>2</c:v>
                </c:pt>
                <c:pt idx="8170">
                  <c:v>1</c:v>
                </c:pt>
                <c:pt idx="8171">
                  <c:v>0</c:v>
                </c:pt>
                <c:pt idx="8172">
                  <c:v>1</c:v>
                </c:pt>
                <c:pt idx="8173">
                  <c:v>1</c:v>
                </c:pt>
                <c:pt idx="8174">
                  <c:v>3</c:v>
                </c:pt>
                <c:pt idx="8175">
                  <c:v>1</c:v>
                </c:pt>
                <c:pt idx="8176">
                  <c:v>1</c:v>
                </c:pt>
                <c:pt idx="8177">
                  <c:v>7</c:v>
                </c:pt>
                <c:pt idx="8178">
                  <c:v>5</c:v>
                </c:pt>
                <c:pt idx="8179">
                  <c:v>0</c:v>
                </c:pt>
                <c:pt idx="8180">
                  <c:v>2</c:v>
                </c:pt>
                <c:pt idx="8181">
                  <c:v>3</c:v>
                </c:pt>
                <c:pt idx="8182">
                  <c:v>2</c:v>
                </c:pt>
                <c:pt idx="8183">
                  <c:v>3</c:v>
                </c:pt>
                <c:pt idx="8184">
                  <c:v>5</c:v>
                </c:pt>
                <c:pt idx="8185">
                  <c:v>2</c:v>
                </c:pt>
                <c:pt idx="8186">
                  <c:v>2</c:v>
                </c:pt>
                <c:pt idx="8187">
                  <c:v>4</c:v>
                </c:pt>
                <c:pt idx="8188">
                  <c:v>0</c:v>
                </c:pt>
                <c:pt idx="8189">
                  <c:v>1</c:v>
                </c:pt>
                <c:pt idx="8190">
                  <c:v>2</c:v>
                </c:pt>
                <c:pt idx="8191">
                  <c:v>2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06AC-4C20-A263-06A467A64D7E}"/>
            </c:ext>
          </c:extLst>
        </c:ser>
        <c:ser>
          <c:idx val="4"/>
          <c:order val="4"/>
          <c:tx>
            <c:v>1.87E-07</c:v>
          </c:tx>
          <c:spPr>
            <a:ln w="6350">
              <a:solidFill>
                <a:schemeClr val="accent4"/>
              </a:solidFill>
            </a:ln>
          </c:spPr>
          <c:marker>
            <c:symbol val="none"/>
          </c:marker>
          <c:xVal>
            <c:numRef>
              <c:f>Sheet2!$A$4:$A$8196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-1.2699999999999998E-2</c:v>
                </c:pt>
                <c:pt idx="3">
                  <c:v>-4.9999999999999992E-3</c:v>
                </c:pt>
                <c:pt idx="4">
                  <c:v>2.7000000000000014E-3</c:v>
                </c:pt>
                <c:pt idx="5">
                  <c:v>1.0400000000000001E-2</c:v>
                </c:pt>
                <c:pt idx="6">
                  <c:v>1.8100000000000008E-2</c:v>
                </c:pt>
                <c:pt idx="7">
                  <c:v>2.5800000000000007E-2</c:v>
                </c:pt>
                <c:pt idx="8">
                  <c:v>3.3500000000000002E-2</c:v>
                </c:pt>
                <c:pt idx="9">
                  <c:v>4.1199999999999994E-2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6.4300000000000024E-2</c:v>
                </c:pt>
                <c:pt idx="13">
                  <c:v>7.2000000000000022E-2</c:v>
                </c:pt>
                <c:pt idx="14">
                  <c:v>7.9700000000000021E-2</c:v>
                </c:pt>
                <c:pt idx="15">
                  <c:v>8.7399999999999992E-2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0.11820000000000003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0.14130000000000001</c:v>
                </c:pt>
                <c:pt idx="23">
                  <c:v>0.14900000000000005</c:v>
                </c:pt>
                <c:pt idx="24">
                  <c:v>0.15670000000000003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0.17980000000000004</c:v>
                </c:pt>
                <c:pt idx="28">
                  <c:v>0.18750000000000003</c:v>
                </c:pt>
                <c:pt idx="29">
                  <c:v>0.19519999999999998</c:v>
                </c:pt>
                <c:pt idx="30">
                  <c:v>0.20290000000000005</c:v>
                </c:pt>
                <c:pt idx="31">
                  <c:v>0.21060000000000001</c:v>
                </c:pt>
                <c:pt idx="32">
                  <c:v>0.21830000000000002</c:v>
                </c:pt>
                <c:pt idx="33">
                  <c:v>0.22600000000000001</c:v>
                </c:pt>
                <c:pt idx="34">
                  <c:v>0.23370000000000005</c:v>
                </c:pt>
                <c:pt idx="35">
                  <c:v>0.24140000000000003</c:v>
                </c:pt>
                <c:pt idx="36">
                  <c:v>0.24910000000000002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0.27990000000000004</c:v>
                </c:pt>
                <c:pt idx="41">
                  <c:v>0.28760000000000002</c:v>
                </c:pt>
                <c:pt idx="42">
                  <c:v>0.29530000000000006</c:v>
                </c:pt>
                <c:pt idx="43">
                  <c:v>0.3030000000000001</c:v>
                </c:pt>
                <c:pt idx="44">
                  <c:v>0.31070000000000003</c:v>
                </c:pt>
                <c:pt idx="45">
                  <c:v>0.31840000000000007</c:v>
                </c:pt>
                <c:pt idx="46">
                  <c:v>0.32610000000000006</c:v>
                </c:pt>
                <c:pt idx="47">
                  <c:v>0.3338000000000001</c:v>
                </c:pt>
                <c:pt idx="48">
                  <c:v>0.34150000000000008</c:v>
                </c:pt>
                <c:pt idx="49">
                  <c:v>0.34920000000000001</c:v>
                </c:pt>
                <c:pt idx="50">
                  <c:v>0.35690000000000005</c:v>
                </c:pt>
                <c:pt idx="51">
                  <c:v>0.36460000000000004</c:v>
                </c:pt>
                <c:pt idx="52">
                  <c:v>0.37230000000000008</c:v>
                </c:pt>
                <c:pt idx="53">
                  <c:v>0.38000000000000006</c:v>
                </c:pt>
                <c:pt idx="54">
                  <c:v>0.3877000000000001</c:v>
                </c:pt>
                <c:pt idx="55">
                  <c:v>0.39540000000000008</c:v>
                </c:pt>
                <c:pt idx="56">
                  <c:v>0.40310000000000001</c:v>
                </c:pt>
                <c:pt idx="57">
                  <c:v>0.41080000000000005</c:v>
                </c:pt>
                <c:pt idx="58">
                  <c:v>0.41850000000000004</c:v>
                </c:pt>
                <c:pt idx="59">
                  <c:v>0.42620000000000002</c:v>
                </c:pt>
                <c:pt idx="60">
                  <c:v>0.43390000000000006</c:v>
                </c:pt>
                <c:pt idx="61">
                  <c:v>0.44160000000000005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0.4724000000000001</c:v>
                </c:pt>
                <c:pt idx="66">
                  <c:v>0.48010000000000003</c:v>
                </c:pt>
                <c:pt idx="67">
                  <c:v>0.48780000000000007</c:v>
                </c:pt>
                <c:pt idx="68">
                  <c:v>0.49550000000000011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0.51859999999999984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0.54170000000000007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0.56480000000000008</c:v>
                </c:pt>
                <c:pt idx="78">
                  <c:v>0.57250000000000001</c:v>
                </c:pt>
                <c:pt idx="79">
                  <c:v>0.58019999999999994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0.60330000000000017</c:v>
                </c:pt>
                <c:pt idx="83">
                  <c:v>0.6110000000000001</c:v>
                </c:pt>
                <c:pt idx="84">
                  <c:v>0.61870000000000014</c:v>
                </c:pt>
                <c:pt idx="85">
                  <c:v>0.62640000000000007</c:v>
                </c:pt>
                <c:pt idx="86">
                  <c:v>0.63410000000000011</c:v>
                </c:pt>
                <c:pt idx="87">
                  <c:v>0.64180000000000015</c:v>
                </c:pt>
                <c:pt idx="88">
                  <c:v>0.64950000000000008</c:v>
                </c:pt>
                <c:pt idx="89">
                  <c:v>0.65720000000000012</c:v>
                </c:pt>
                <c:pt idx="90">
                  <c:v>0.66490000000000016</c:v>
                </c:pt>
                <c:pt idx="91">
                  <c:v>0.67260000000000009</c:v>
                </c:pt>
                <c:pt idx="92">
                  <c:v>0.68030000000000002</c:v>
                </c:pt>
                <c:pt idx="93">
                  <c:v>0.68800000000000017</c:v>
                </c:pt>
                <c:pt idx="94">
                  <c:v>0.6957000000000001</c:v>
                </c:pt>
                <c:pt idx="95">
                  <c:v>0.70340000000000003</c:v>
                </c:pt>
                <c:pt idx="96">
                  <c:v>0.71110000000000018</c:v>
                </c:pt>
                <c:pt idx="97">
                  <c:v>0.71880000000000011</c:v>
                </c:pt>
                <c:pt idx="98">
                  <c:v>0.72650000000000003</c:v>
                </c:pt>
                <c:pt idx="99">
                  <c:v>0.73420000000000007</c:v>
                </c:pt>
                <c:pt idx="100">
                  <c:v>0.74190000000000011</c:v>
                </c:pt>
                <c:pt idx="101">
                  <c:v>0.74960000000000016</c:v>
                </c:pt>
                <c:pt idx="102">
                  <c:v>0.75730000000000008</c:v>
                </c:pt>
                <c:pt idx="103">
                  <c:v>0.76500000000000012</c:v>
                </c:pt>
                <c:pt idx="104">
                  <c:v>0.77270000000000016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0.79580000000000017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0.81890000000000007</c:v>
                </c:pt>
                <c:pt idx="111">
                  <c:v>0.82660000000000011</c:v>
                </c:pt>
                <c:pt idx="112">
                  <c:v>0.83430000000000004</c:v>
                </c:pt>
                <c:pt idx="113">
                  <c:v>0.84200000000000008</c:v>
                </c:pt>
                <c:pt idx="114">
                  <c:v>0.84970000000000012</c:v>
                </c:pt>
                <c:pt idx="115">
                  <c:v>0.85740000000000005</c:v>
                </c:pt>
                <c:pt idx="116">
                  <c:v>0.86510000000000009</c:v>
                </c:pt>
                <c:pt idx="117">
                  <c:v>0.87280000000000013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0.90360000000000018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0.92670000000000008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0.94980000000000009</c:v>
                </c:pt>
                <c:pt idx="128">
                  <c:v>0.95750000000000002</c:v>
                </c:pt>
                <c:pt idx="129">
                  <c:v>0.96520000000000017</c:v>
                </c:pt>
                <c:pt idx="130">
                  <c:v>0.97290000000000021</c:v>
                </c:pt>
                <c:pt idx="131">
                  <c:v>0.98059999999999981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1.0036999999999998</c:v>
                </c:pt>
                <c:pt idx="135">
                  <c:v>1.0113999999999999</c:v>
                </c:pt>
                <c:pt idx="136">
                  <c:v>1.0190999999999999</c:v>
                </c:pt>
                <c:pt idx="137">
                  <c:v>1.0267999999999997</c:v>
                </c:pt>
                <c:pt idx="138">
                  <c:v>1.0345</c:v>
                </c:pt>
                <c:pt idx="139">
                  <c:v>1.0422</c:v>
                </c:pt>
                <c:pt idx="140">
                  <c:v>1.0498999999999998</c:v>
                </c:pt>
                <c:pt idx="141">
                  <c:v>1.0575999999999999</c:v>
                </c:pt>
                <c:pt idx="142">
                  <c:v>1.0652999999999997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1.1037999999999999</c:v>
                </c:pt>
                <c:pt idx="148">
                  <c:v>1.1114999999999997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1.2038999999999997</c:v>
                </c:pt>
                <c:pt idx="161">
                  <c:v>1.2115999999999998</c:v>
                </c:pt>
                <c:pt idx="162">
                  <c:v>1.2192999999999998</c:v>
                </c:pt>
                <c:pt idx="163">
                  <c:v>1.2269999999999999</c:v>
                </c:pt>
                <c:pt idx="164">
                  <c:v>1.2346999999999999</c:v>
                </c:pt>
                <c:pt idx="165">
                  <c:v>1.2423999999999997</c:v>
                </c:pt>
                <c:pt idx="166">
                  <c:v>1.2501</c:v>
                </c:pt>
                <c:pt idx="167">
                  <c:v>1.2577999999999998</c:v>
                </c:pt>
                <c:pt idx="168">
                  <c:v>1.2654999999999998</c:v>
                </c:pt>
                <c:pt idx="169">
                  <c:v>1.2731999999999999</c:v>
                </c:pt>
                <c:pt idx="170">
                  <c:v>1.2808999999999997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1.3116999999999999</c:v>
                </c:pt>
                <c:pt idx="175">
                  <c:v>1.3193999999999999</c:v>
                </c:pt>
                <c:pt idx="176">
                  <c:v>1.3270999999999997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1.3578999999999999</c:v>
                </c:pt>
                <c:pt idx="181">
                  <c:v>1.3655999999999997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1.4040999999999999</c:v>
                </c:pt>
                <c:pt idx="187">
                  <c:v>1.4117999999999995</c:v>
                </c:pt>
                <c:pt idx="188">
                  <c:v>1.4194999999999998</c:v>
                </c:pt>
                <c:pt idx="189">
                  <c:v>1.4271999999999998</c:v>
                </c:pt>
                <c:pt idx="190">
                  <c:v>1.4348999999999998</c:v>
                </c:pt>
                <c:pt idx="191">
                  <c:v>1.4425999999999999</c:v>
                </c:pt>
                <c:pt idx="192">
                  <c:v>1.4502999999999999</c:v>
                </c:pt>
                <c:pt idx="193">
                  <c:v>1.458</c:v>
                </c:pt>
                <c:pt idx="194">
                  <c:v>1.4656999999999998</c:v>
                </c:pt>
                <c:pt idx="195">
                  <c:v>1.4733999999999998</c:v>
                </c:pt>
                <c:pt idx="196">
                  <c:v>1.4810999999999999</c:v>
                </c:pt>
                <c:pt idx="197">
                  <c:v>1.4887999999999999</c:v>
                </c:pt>
                <c:pt idx="198">
                  <c:v>1.4964999999999997</c:v>
                </c:pt>
                <c:pt idx="199">
                  <c:v>1.5042</c:v>
                </c:pt>
                <c:pt idx="200">
                  <c:v>1.5118999999999998</c:v>
                </c:pt>
                <c:pt idx="201">
                  <c:v>1.5195999999999998</c:v>
                </c:pt>
                <c:pt idx="202">
                  <c:v>1.5272999999999999</c:v>
                </c:pt>
                <c:pt idx="203">
                  <c:v>1.5349999999999999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1.5657999999999999</c:v>
                </c:pt>
                <c:pt idx="208">
                  <c:v>1.5734999999999999</c:v>
                </c:pt>
                <c:pt idx="209">
                  <c:v>1.5811999999999997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1.6196999999999999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1.6658999999999997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1.7043999999999999</c:v>
                </c:pt>
                <c:pt idx="226">
                  <c:v>1.7121</c:v>
                </c:pt>
                <c:pt idx="227">
                  <c:v>1.7197999999999998</c:v>
                </c:pt>
                <c:pt idx="228">
                  <c:v>1.7274999999999998</c:v>
                </c:pt>
                <c:pt idx="229">
                  <c:v>1.7351999999999999</c:v>
                </c:pt>
                <c:pt idx="230">
                  <c:v>1.7428999999999999</c:v>
                </c:pt>
                <c:pt idx="231">
                  <c:v>1.7505999999999997</c:v>
                </c:pt>
                <c:pt idx="232">
                  <c:v>1.7583</c:v>
                </c:pt>
                <c:pt idx="233">
                  <c:v>1.766</c:v>
                </c:pt>
                <c:pt idx="234">
                  <c:v>1.7736999999999998</c:v>
                </c:pt>
                <c:pt idx="235">
                  <c:v>1.7813999999999999</c:v>
                </c:pt>
                <c:pt idx="236">
                  <c:v>1.7890999999999999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1.8198999999999999</c:v>
                </c:pt>
                <c:pt idx="241">
                  <c:v>1.8275999999999999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1.8737999999999999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1.9200000000000004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2.0585999999999998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2.1279000000000008</c:v>
                </c:pt>
                <c:pt idx="281">
                  <c:v>2.1355999999999997</c:v>
                </c:pt>
                <c:pt idx="282">
                  <c:v>2.1433000000000009</c:v>
                </c:pt>
                <c:pt idx="283">
                  <c:v>2.1509999999999998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2.2049000000000007</c:v>
                </c:pt>
                <c:pt idx="291">
                  <c:v>2.2125999999999997</c:v>
                </c:pt>
                <c:pt idx="292">
                  <c:v>2.2203000000000008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2.2434000000000007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2.2819000000000007</c:v>
                </c:pt>
                <c:pt idx="301">
                  <c:v>2.2896000000000001</c:v>
                </c:pt>
                <c:pt idx="302">
                  <c:v>2.2973000000000008</c:v>
                </c:pt>
                <c:pt idx="303">
                  <c:v>2.3049999999999997</c:v>
                </c:pt>
                <c:pt idx="304">
                  <c:v>2.3127</c:v>
                </c:pt>
                <c:pt idx="305">
                  <c:v>2.3203999999999998</c:v>
                </c:pt>
                <c:pt idx="306">
                  <c:v>2.3281000000000005</c:v>
                </c:pt>
                <c:pt idx="307">
                  <c:v>2.3357999999999999</c:v>
                </c:pt>
                <c:pt idx="308">
                  <c:v>2.3435000000000001</c:v>
                </c:pt>
                <c:pt idx="309">
                  <c:v>2.3512</c:v>
                </c:pt>
                <c:pt idx="310">
                  <c:v>2.3588999999999998</c:v>
                </c:pt>
                <c:pt idx="311">
                  <c:v>2.3666</c:v>
                </c:pt>
                <c:pt idx="312">
                  <c:v>2.3743000000000003</c:v>
                </c:pt>
                <c:pt idx="313">
                  <c:v>2.3819999999999997</c:v>
                </c:pt>
                <c:pt idx="314">
                  <c:v>2.3897000000000004</c:v>
                </c:pt>
                <c:pt idx="315">
                  <c:v>2.3973999999999998</c:v>
                </c:pt>
                <c:pt idx="316">
                  <c:v>2.4051000000000005</c:v>
                </c:pt>
                <c:pt idx="317">
                  <c:v>2.4127999999999998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2.4358999999999997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2.4589999999999996</c:v>
                </c:pt>
                <c:pt idx="324">
                  <c:v>2.4667000000000003</c:v>
                </c:pt>
                <c:pt idx="325">
                  <c:v>2.4743999999999997</c:v>
                </c:pt>
                <c:pt idx="326">
                  <c:v>2.4821000000000004</c:v>
                </c:pt>
                <c:pt idx="327">
                  <c:v>2.4897999999999998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2.5128999999999997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</c:v>
                </c:pt>
                <c:pt idx="334">
                  <c:v>2.5437000000000007</c:v>
                </c:pt>
                <c:pt idx="335">
                  <c:v>2.5513999999999997</c:v>
                </c:pt>
                <c:pt idx="336">
                  <c:v>2.5591000000000004</c:v>
                </c:pt>
                <c:pt idx="337">
                  <c:v>2.5667999999999997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2.6207000000000007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2.6591999999999998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2.7131000000000007</c:v>
                </c:pt>
                <c:pt idx="357">
                  <c:v>2.7208000000000001</c:v>
                </c:pt>
                <c:pt idx="358">
                  <c:v>2.7285000000000008</c:v>
                </c:pt>
                <c:pt idx="359">
                  <c:v>2.7361999999999997</c:v>
                </c:pt>
                <c:pt idx="360">
                  <c:v>2.7439000000000009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2.7670000000000008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2.8131999999999997</c:v>
                </c:pt>
                <c:pt idx="370">
                  <c:v>2.8209000000000004</c:v>
                </c:pt>
                <c:pt idx="371">
                  <c:v>2.8285999999999998</c:v>
                </c:pt>
                <c:pt idx="372">
                  <c:v>2.8363</c:v>
                </c:pt>
                <c:pt idx="373">
                  <c:v>2.8440000000000003</c:v>
                </c:pt>
                <c:pt idx="374">
                  <c:v>2.8516999999999997</c:v>
                </c:pt>
                <c:pt idx="375">
                  <c:v>2.8593999999999999</c:v>
                </c:pt>
                <c:pt idx="376">
                  <c:v>2.8671000000000002</c:v>
                </c:pt>
                <c:pt idx="377">
                  <c:v>2.8748</c:v>
                </c:pt>
                <c:pt idx="378">
                  <c:v>2.8825000000000003</c:v>
                </c:pt>
                <c:pt idx="379">
                  <c:v>2.8901999999999997</c:v>
                </c:pt>
                <c:pt idx="380">
                  <c:v>2.8979000000000004</c:v>
                </c:pt>
                <c:pt idx="381">
                  <c:v>2.9055999999999997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2.9363999999999999</c:v>
                </c:pt>
                <c:pt idx="386">
                  <c:v>2.9441000000000002</c:v>
                </c:pt>
                <c:pt idx="387">
                  <c:v>2.9518</c:v>
                </c:pt>
                <c:pt idx="388">
                  <c:v>2.9594999999999998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2.9825999999999997</c:v>
                </c:pt>
                <c:pt idx="392">
                  <c:v>2.9903000000000004</c:v>
                </c:pt>
                <c:pt idx="393">
                  <c:v>2.9979999999999998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3.0364999999999998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3.0595999999999997</c:v>
                </c:pt>
                <c:pt idx="402">
                  <c:v>3.0673000000000008</c:v>
                </c:pt>
                <c:pt idx="403">
                  <c:v>3.0749999999999997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3.1366000000000001</c:v>
                </c:pt>
                <c:pt idx="412">
                  <c:v>3.1443000000000008</c:v>
                </c:pt>
                <c:pt idx="413">
                  <c:v>3.1519999999999997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3.2213000000000007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3.267500000000001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</c:v>
                </c:pt>
                <c:pt idx="434">
                  <c:v>3.3137000000000003</c:v>
                </c:pt>
                <c:pt idx="435">
                  <c:v>3.3213999999999997</c:v>
                </c:pt>
                <c:pt idx="436">
                  <c:v>3.3291000000000004</c:v>
                </c:pt>
                <c:pt idx="437">
                  <c:v>3.3367999999999993</c:v>
                </c:pt>
                <c:pt idx="438">
                  <c:v>3.3445000000000005</c:v>
                </c:pt>
                <c:pt idx="439">
                  <c:v>3.3521999999999998</c:v>
                </c:pt>
                <c:pt idx="440">
                  <c:v>3.3598999999999997</c:v>
                </c:pt>
                <c:pt idx="441">
                  <c:v>3.3676000000000004</c:v>
                </c:pt>
                <c:pt idx="442">
                  <c:v>3.3752999999999997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3.3984000000000001</c:v>
                </c:pt>
                <c:pt idx="446">
                  <c:v>3.4061000000000003</c:v>
                </c:pt>
                <c:pt idx="447">
                  <c:v>3.4137999999999997</c:v>
                </c:pt>
                <c:pt idx="448">
                  <c:v>3.4215000000000004</c:v>
                </c:pt>
                <c:pt idx="449">
                  <c:v>3.4291999999999998</c:v>
                </c:pt>
                <c:pt idx="450">
                  <c:v>3.4369000000000001</c:v>
                </c:pt>
                <c:pt idx="451">
                  <c:v>3.4446000000000003</c:v>
                </c:pt>
                <c:pt idx="452">
                  <c:v>3.4522999999999997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</c:v>
                </c:pt>
                <c:pt idx="456">
                  <c:v>3.4831000000000008</c:v>
                </c:pt>
                <c:pt idx="457">
                  <c:v>3.4907999999999997</c:v>
                </c:pt>
                <c:pt idx="458">
                  <c:v>3.4985000000000004</c:v>
                </c:pt>
                <c:pt idx="459">
                  <c:v>3.5061999999999998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</c:v>
                </c:pt>
                <c:pt idx="466">
                  <c:v>3.5601000000000007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3.5985999999999998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3.6679000000000008</c:v>
                </c:pt>
                <c:pt idx="481">
                  <c:v>3.6755999999999998</c:v>
                </c:pt>
                <c:pt idx="482">
                  <c:v>3.6833000000000009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3.7295000000000007</c:v>
                </c:pt>
                <c:pt idx="489">
                  <c:v>3.7372000000000005</c:v>
                </c:pt>
                <c:pt idx="490">
                  <c:v>3.7449000000000008</c:v>
                </c:pt>
                <c:pt idx="491">
                  <c:v>3.7525999999999997</c:v>
                </c:pt>
                <c:pt idx="492">
                  <c:v>3.7603000000000009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3.7834000000000008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3.8064999999999998</c:v>
                </c:pt>
                <c:pt idx="499">
                  <c:v>3.8142</c:v>
                </c:pt>
                <c:pt idx="500">
                  <c:v>3.8219000000000003</c:v>
                </c:pt>
                <c:pt idx="501">
                  <c:v>3.8295999999999997</c:v>
                </c:pt>
                <c:pt idx="502">
                  <c:v>3.8373000000000004</c:v>
                </c:pt>
                <c:pt idx="503">
                  <c:v>3.8449999999999998</c:v>
                </c:pt>
                <c:pt idx="504">
                  <c:v>3.8527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3.8757999999999999</c:v>
                </c:pt>
                <c:pt idx="508">
                  <c:v>3.8835000000000002</c:v>
                </c:pt>
                <c:pt idx="509">
                  <c:v>3.8912</c:v>
                </c:pt>
                <c:pt idx="510">
                  <c:v>3.8989000000000003</c:v>
                </c:pt>
                <c:pt idx="511">
                  <c:v>3.9066000000000001</c:v>
                </c:pt>
                <c:pt idx="512">
                  <c:v>3.9143000000000003</c:v>
                </c:pt>
                <c:pt idx="513">
                  <c:v>3.9219999999999997</c:v>
                </c:pt>
                <c:pt idx="514">
                  <c:v>3.9297000000000004</c:v>
                </c:pt>
                <c:pt idx="515">
                  <c:v>3.9373999999999998</c:v>
                </c:pt>
                <c:pt idx="516">
                  <c:v>3.9451000000000005</c:v>
                </c:pt>
                <c:pt idx="517">
                  <c:v>3.9527999999999999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3.9989999999999997</c:v>
                </c:pt>
                <c:pt idx="524">
                  <c:v>4.0067000000000004</c:v>
                </c:pt>
                <c:pt idx="525">
                  <c:v>4.0143999999999993</c:v>
                </c:pt>
                <c:pt idx="526">
                  <c:v>4.0220999999999991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4.0528999999999993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4.1144999999999987</c:v>
                </c:pt>
                <c:pt idx="539">
                  <c:v>4.1221999999999994</c:v>
                </c:pt>
                <c:pt idx="540">
                  <c:v>4.1298999999999992</c:v>
                </c:pt>
                <c:pt idx="541">
                  <c:v>4.1375999999999991</c:v>
                </c:pt>
                <c:pt idx="542">
                  <c:v>4.1452999999999998</c:v>
                </c:pt>
                <c:pt idx="543">
                  <c:v>4.1529999999999987</c:v>
                </c:pt>
                <c:pt idx="544">
                  <c:v>4.1606999999999994</c:v>
                </c:pt>
                <c:pt idx="545">
                  <c:v>4.1683999999999992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4.2762000000000011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4.2993000000000006</c:v>
                </c:pt>
                <c:pt idx="563">
                  <c:v>4.3069999999999995</c:v>
                </c:pt>
                <c:pt idx="564">
                  <c:v>4.3146999999999993</c:v>
                </c:pt>
                <c:pt idx="565">
                  <c:v>4.3223999999999991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4.3608999999999991</c:v>
                </c:pt>
                <c:pt idx="571">
                  <c:v>4.3685999999999989</c:v>
                </c:pt>
                <c:pt idx="572">
                  <c:v>4.3763000000000005</c:v>
                </c:pt>
                <c:pt idx="573">
                  <c:v>4.3839999999999995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4.4224999999999994</c:v>
                </c:pt>
                <c:pt idx="579">
                  <c:v>4.430200000000001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4.4533000000000005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4.4764000000000008</c:v>
                </c:pt>
                <c:pt idx="586">
                  <c:v>4.4840999999999998</c:v>
                </c:pt>
                <c:pt idx="587">
                  <c:v>4.4918000000000005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</c:v>
                </c:pt>
                <c:pt idx="591">
                  <c:v>4.5225999999999988</c:v>
                </c:pt>
                <c:pt idx="592">
                  <c:v>4.5303000000000004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4.6149999999999993</c:v>
                </c:pt>
                <c:pt idx="604">
                  <c:v>4.6226999999999991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4.6534999999999993</c:v>
                </c:pt>
                <c:pt idx="609">
                  <c:v>4.6612</c:v>
                </c:pt>
                <c:pt idx="610">
                  <c:v>4.6688999999999989</c:v>
                </c:pt>
                <c:pt idx="611">
                  <c:v>4.6765999999999996</c:v>
                </c:pt>
                <c:pt idx="612">
                  <c:v>4.6842999999999995</c:v>
                </c:pt>
                <c:pt idx="613">
                  <c:v>4.6919999999999993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4.7227999999999994</c:v>
                </c:pt>
                <c:pt idx="618">
                  <c:v>4.7305000000000001</c:v>
                </c:pt>
                <c:pt idx="619">
                  <c:v>4.7382000000000009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4.7767000000000008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4.8074999999999992</c:v>
                </c:pt>
                <c:pt idx="629">
                  <c:v>4.815199999999999</c:v>
                </c:pt>
                <c:pt idx="630">
                  <c:v>4.8228999999999989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4.8844999999999992</c:v>
                </c:pt>
                <c:pt idx="639">
                  <c:v>4.892199999999999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4.9307000000000007</c:v>
                </c:pt>
                <c:pt idx="645">
                  <c:v>4.9384000000000006</c:v>
                </c:pt>
                <c:pt idx="646">
                  <c:v>4.9461000000000004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4.9769000000000005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5.0230999999999995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5.1000999999999994</c:v>
                </c:pt>
                <c:pt idx="667">
                  <c:v>5.1077999999999992</c:v>
                </c:pt>
                <c:pt idx="668">
                  <c:v>5.115499999999999</c:v>
                </c:pt>
                <c:pt idx="669">
                  <c:v>5.1231999999999989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5.1770999999999994</c:v>
                </c:pt>
                <c:pt idx="677">
                  <c:v>5.1847999999999992</c:v>
                </c:pt>
                <c:pt idx="678">
                  <c:v>5.192499999999999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5.2387000000000006</c:v>
                </c:pt>
                <c:pt idx="685">
                  <c:v>5.2464000000000004</c:v>
                </c:pt>
                <c:pt idx="686">
                  <c:v>5.2540999999999993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5.2848999999999995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5.3079999999999989</c:v>
                </c:pt>
                <c:pt idx="694">
                  <c:v>5.3156999999999996</c:v>
                </c:pt>
                <c:pt idx="695">
                  <c:v>5.3233999999999995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5.3541999999999987</c:v>
                </c:pt>
                <c:pt idx="700">
                  <c:v>5.3618999999999994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5.3849999999999989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5.4312000000000005</c:v>
                </c:pt>
                <c:pt idx="710">
                  <c:v>5.4389000000000003</c:v>
                </c:pt>
                <c:pt idx="711">
                  <c:v>5.446600000000001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5.4697000000000005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5.5158999999999994</c:v>
                </c:pt>
                <c:pt idx="721">
                  <c:v>5.5236000000000001</c:v>
                </c:pt>
                <c:pt idx="722">
                  <c:v>5.5313000000000008</c:v>
                </c:pt>
                <c:pt idx="723">
                  <c:v>5.5389999999999997</c:v>
                </c:pt>
                <c:pt idx="724">
                  <c:v>5.5467000000000004</c:v>
                </c:pt>
                <c:pt idx="725">
                  <c:v>5.5543999999999993</c:v>
                </c:pt>
                <c:pt idx="726">
                  <c:v>5.5620999999999992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5.5928999999999993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5.6159999999999988</c:v>
                </c:pt>
                <c:pt idx="734">
                  <c:v>5.6236999999999995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5.6544999999999987</c:v>
                </c:pt>
                <c:pt idx="739">
                  <c:v>5.6621999999999995</c:v>
                </c:pt>
                <c:pt idx="740">
                  <c:v>5.6698999999999993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5.6929999999999987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5.7315000000000005</c:v>
                </c:pt>
                <c:pt idx="749">
                  <c:v>5.7392000000000012</c:v>
                </c:pt>
                <c:pt idx="750">
                  <c:v>5.7469000000000001</c:v>
                </c:pt>
                <c:pt idx="751">
                  <c:v>5.754599999999999</c:v>
                </c:pt>
                <c:pt idx="752">
                  <c:v>5.7622999999999998</c:v>
                </c:pt>
                <c:pt idx="753">
                  <c:v>5.7700000000000005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5.8238999999999992</c:v>
                </c:pt>
                <c:pt idx="761">
                  <c:v>5.8315999999999999</c:v>
                </c:pt>
                <c:pt idx="762">
                  <c:v>5.8393000000000006</c:v>
                </c:pt>
                <c:pt idx="763">
                  <c:v>5.8469999999999995</c:v>
                </c:pt>
                <c:pt idx="764">
                  <c:v>5.8546999999999993</c:v>
                </c:pt>
                <c:pt idx="765">
                  <c:v>5.8623999999999992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5.8854999999999995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5.9163000000000006</c:v>
                </c:pt>
                <c:pt idx="773">
                  <c:v>5.9239999999999995</c:v>
                </c:pt>
                <c:pt idx="774">
                  <c:v>5.9317000000000011</c:v>
                </c:pt>
                <c:pt idx="775">
                  <c:v>5.9394000000000009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5.9624999999999995</c:v>
                </c:pt>
                <c:pt idx="779">
                  <c:v>5.9702000000000011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5.9933000000000005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6.0240999999999989</c:v>
                </c:pt>
                <c:pt idx="787">
                  <c:v>6.0318000000000005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6.0548999999999991</c:v>
                </c:pt>
                <c:pt idx="791">
                  <c:v>6.0625999999999989</c:v>
                </c:pt>
                <c:pt idx="792">
                  <c:v>6.0703000000000005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6.1164999999999994</c:v>
                </c:pt>
                <c:pt idx="799">
                  <c:v>6.1241999999999992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6.1549999999999994</c:v>
                </c:pt>
                <c:pt idx="804">
                  <c:v>6.1626999999999992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6.1934999999999993</c:v>
                </c:pt>
                <c:pt idx="809">
                  <c:v>6.2012000000000009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6.2242999999999995</c:v>
                </c:pt>
                <c:pt idx="813">
                  <c:v>6.2320000000000002</c:v>
                </c:pt>
                <c:pt idx="814">
                  <c:v>6.2397000000000009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6.2627999999999995</c:v>
                </c:pt>
                <c:pt idx="818">
                  <c:v>6.2705000000000002</c:v>
                </c:pt>
                <c:pt idx="819">
                  <c:v>6.2782000000000009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6.3243999999999989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6.3474999999999993</c:v>
                </c:pt>
                <c:pt idx="829">
                  <c:v>6.3552</c:v>
                </c:pt>
                <c:pt idx="830">
                  <c:v>6.3628999999999989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6.4014000000000006</c:v>
                </c:pt>
                <c:pt idx="836">
                  <c:v>6.4091000000000005</c:v>
                </c:pt>
                <c:pt idx="837">
                  <c:v>6.4168000000000003</c:v>
                </c:pt>
                <c:pt idx="838">
                  <c:v>6.4244999999999992</c:v>
                </c:pt>
                <c:pt idx="839">
                  <c:v>6.4321999999999999</c:v>
                </c:pt>
                <c:pt idx="840">
                  <c:v>6.4399000000000006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6.4707000000000008</c:v>
                </c:pt>
                <c:pt idx="845">
                  <c:v>6.4784000000000006</c:v>
                </c:pt>
                <c:pt idx="846">
                  <c:v>6.4861000000000004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6.5245999999999995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6.5630999999999995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6.6169999999999991</c:v>
                </c:pt>
                <c:pt idx="864">
                  <c:v>6.6246999999999989</c:v>
                </c:pt>
                <c:pt idx="865">
                  <c:v>6.6323999999999996</c:v>
                </c:pt>
                <c:pt idx="866">
                  <c:v>6.6400999999999994</c:v>
                </c:pt>
                <c:pt idx="867">
                  <c:v>6.6477999999999993</c:v>
                </c:pt>
                <c:pt idx="868">
                  <c:v>6.6554999999999991</c:v>
                </c:pt>
                <c:pt idx="869">
                  <c:v>6.6631999999999989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6.6939999999999991</c:v>
                </c:pt>
                <c:pt idx="874">
                  <c:v>6.7017000000000007</c:v>
                </c:pt>
                <c:pt idx="875">
                  <c:v>6.7094000000000005</c:v>
                </c:pt>
                <c:pt idx="876">
                  <c:v>6.7170999999999994</c:v>
                </c:pt>
                <c:pt idx="877">
                  <c:v>6.7247999999999992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6.7787000000000006</c:v>
                </c:pt>
                <c:pt idx="885">
                  <c:v>6.7864000000000004</c:v>
                </c:pt>
                <c:pt idx="886">
                  <c:v>6.7940999999999994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6.8171999999999988</c:v>
                </c:pt>
                <c:pt idx="890">
                  <c:v>6.8248999999999986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</c:v>
                </c:pt>
                <c:pt idx="894">
                  <c:v>6.8556999999999997</c:v>
                </c:pt>
                <c:pt idx="895">
                  <c:v>6.8633999999999995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6.8941999999999988</c:v>
                </c:pt>
                <c:pt idx="900">
                  <c:v>6.9019000000000004</c:v>
                </c:pt>
                <c:pt idx="901">
                  <c:v>6.9096000000000011</c:v>
                </c:pt>
                <c:pt idx="902">
                  <c:v>6.9173</c:v>
                </c:pt>
                <c:pt idx="903">
                  <c:v>6.9249999999999989</c:v>
                </c:pt>
                <c:pt idx="904">
                  <c:v>6.9327000000000005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6.9712000000000005</c:v>
                </c:pt>
                <c:pt idx="910">
                  <c:v>6.9789000000000003</c:v>
                </c:pt>
                <c:pt idx="911">
                  <c:v>6.986600000000001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7.0097000000000005</c:v>
                </c:pt>
                <c:pt idx="915">
                  <c:v>7.0173999999999994</c:v>
                </c:pt>
                <c:pt idx="916">
                  <c:v>7.0250999999999992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7.0558999999999994</c:v>
                </c:pt>
                <c:pt idx="921">
                  <c:v>7.0636000000000001</c:v>
                </c:pt>
                <c:pt idx="922">
                  <c:v>7.0713000000000008</c:v>
                </c:pt>
                <c:pt idx="923">
                  <c:v>7.0789999999999997</c:v>
                </c:pt>
                <c:pt idx="924">
                  <c:v>7.0867000000000004</c:v>
                </c:pt>
                <c:pt idx="925">
                  <c:v>7.0943999999999994</c:v>
                </c:pt>
                <c:pt idx="926">
                  <c:v>7.1020999999999992</c:v>
                </c:pt>
                <c:pt idx="927">
                  <c:v>7.1097999999999999</c:v>
                </c:pt>
                <c:pt idx="928">
                  <c:v>7.1174999999999988</c:v>
                </c:pt>
                <c:pt idx="929">
                  <c:v>7.1251999999999995</c:v>
                </c:pt>
                <c:pt idx="930">
                  <c:v>7.1328999999999994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7.1559999999999988</c:v>
                </c:pt>
                <c:pt idx="934">
                  <c:v>7.1636999999999995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7.1944999999999988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7.2715000000000005</c:v>
                </c:pt>
                <c:pt idx="949">
                  <c:v>7.2792000000000012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7.3176999999999994</c:v>
                </c:pt>
                <c:pt idx="955">
                  <c:v>7.3253999999999992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7.3638999999999992</c:v>
                </c:pt>
                <c:pt idx="961">
                  <c:v>7.3715999999999999</c:v>
                </c:pt>
                <c:pt idx="962">
                  <c:v>7.3793000000000006</c:v>
                </c:pt>
                <c:pt idx="963">
                  <c:v>7.3869999999999996</c:v>
                </c:pt>
                <c:pt idx="964">
                  <c:v>7.3946999999999994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7.4254999999999995</c:v>
                </c:pt>
                <c:pt idx="969">
                  <c:v>7.4332000000000011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7.4563000000000006</c:v>
                </c:pt>
                <c:pt idx="973">
                  <c:v>7.4639999999999995</c:v>
                </c:pt>
                <c:pt idx="974">
                  <c:v>7.4717000000000011</c:v>
                </c:pt>
                <c:pt idx="975">
                  <c:v>7.4794000000000009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7.5024999999999995</c:v>
                </c:pt>
                <c:pt idx="979">
                  <c:v>7.5102000000000002</c:v>
                </c:pt>
                <c:pt idx="980">
                  <c:v>7.5178999999999991</c:v>
                </c:pt>
                <c:pt idx="981">
                  <c:v>7.525599999999999</c:v>
                </c:pt>
                <c:pt idx="982">
                  <c:v>7.5333000000000006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7.5640999999999989</c:v>
                </c:pt>
                <c:pt idx="987">
                  <c:v>7.5718000000000005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7.5948999999999991</c:v>
                </c:pt>
                <c:pt idx="991">
                  <c:v>7.6025999999999989</c:v>
                </c:pt>
                <c:pt idx="992">
                  <c:v>7.6102999999999996</c:v>
                </c:pt>
                <c:pt idx="993">
                  <c:v>7.6179999999999994</c:v>
                </c:pt>
                <c:pt idx="994">
                  <c:v>7.6256999999999993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7.6564999999999994</c:v>
                </c:pt>
                <c:pt idx="999">
                  <c:v>7.6641999999999992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7.6949999999999994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7.7257999999999996</c:v>
                </c:pt>
                <c:pt idx="1008">
                  <c:v>7.7335000000000003</c:v>
                </c:pt>
                <c:pt idx="1009">
                  <c:v>7.741200000000001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7.7642999999999995</c:v>
                </c:pt>
                <c:pt idx="1013">
                  <c:v>7.7720000000000002</c:v>
                </c:pt>
                <c:pt idx="1014">
                  <c:v>7.7797000000000009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7.8027999999999995</c:v>
                </c:pt>
                <c:pt idx="1018">
                  <c:v>7.8104999999999993</c:v>
                </c:pt>
                <c:pt idx="1019">
                  <c:v>7.8182</c:v>
                </c:pt>
                <c:pt idx="1020">
                  <c:v>7.825899999999999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7.8643999999999989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7.8874999999999993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7.9337000000000009</c:v>
                </c:pt>
                <c:pt idx="1035">
                  <c:v>7.9414000000000007</c:v>
                </c:pt>
                <c:pt idx="1036">
                  <c:v>7.9491000000000005</c:v>
                </c:pt>
                <c:pt idx="1037">
                  <c:v>7.9568000000000003</c:v>
                </c:pt>
                <c:pt idx="1038">
                  <c:v>7.9644999999999992</c:v>
                </c:pt>
                <c:pt idx="1039">
                  <c:v>7.9722000000000017</c:v>
                </c:pt>
                <c:pt idx="1040">
                  <c:v>7.9799000000000015</c:v>
                </c:pt>
                <c:pt idx="1041">
                  <c:v>7.9876000000000014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8.0107000000000035</c:v>
                </c:pt>
                <c:pt idx="1045">
                  <c:v>8.0183999999999997</c:v>
                </c:pt>
                <c:pt idx="1046">
                  <c:v>8.0261000000000013</c:v>
                </c:pt>
                <c:pt idx="1047">
                  <c:v>8.0338000000000012</c:v>
                </c:pt>
                <c:pt idx="1048">
                  <c:v>8.041500000000001</c:v>
                </c:pt>
                <c:pt idx="1049">
                  <c:v>8.049199999999999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8.0877000000000034</c:v>
                </c:pt>
                <c:pt idx="1055">
                  <c:v>8.0954000000000015</c:v>
                </c:pt>
                <c:pt idx="1056">
                  <c:v>8.1031000000000013</c:v>
                </c:pt>
                <c:pt idx="1057">
                  <c:v>8.1108000000000011</c:v>
                </c:pt>
                <c:pt idx="1058">
                  <c:v>8.1185000000000009</c:v>
                </c:pt>
                <c:pt idx="1059">
                  <c:v>8.126199999999999</c:v>
                </c:pt>
                <c:pt idx="1060">
                  <c:v>8.1338999999999988</c:v>
                </c:pt>
                <c:pt idx="1061">
                  <c:v>8.1415999999999986</c:v>
                </c:pt>
                <c:pt idx="1062">
                  <c:v>8.1492999999999984</c:v>
                </c:pt>
                <c:pt idx="1063">
                  <c:v>8.157</c:v>
                </c:pt>
                <c:pt idx="1064">
                  <c:v>8.1647000000000016</c:v>
                </c:pt>
                <c:pt idx="1065">
                  <c:v>8.1724000000000014</c:v>
                </c:pt>
                <c:pt idx="1066">
                  <c:v>8.1801000000000013</c:v>
                </c:pt>
                <c:pt idx="1067">
                  <c:v>8.1878000000000011</c:v>
                </c:pt>
                <c:pt idx="1068">
                  <c:v>8.1955000000000027</c:v>
                </c:pt>
                <c:pt idx="1069">
                  <c:v>8.2031999999999989</c:v>
                </c:pt>
                <c:pt idx="1070">
                  <c:v>8.2108999999999988</c:v>
                </c:pt>
                <c:pt idx="1071">
                  <c:v>8.2185999999999986</c:v>
                </c:pt>
                <c:pt idx="1072">
                  <c:v>8.2262999999999984</c:v>
                </c:pt>
                <c:pt idx="1073">
                  <c:v>8.2339999999999982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8.2571000000000012</c:v>
                </c:pt>
                <c:pt idx="1077">
                  <c:v>8.264800000000001</c:v>
                </c:pt>
                <c:pt idx="1078">
                  <c:v>8.2725000000000026</c:v>
                </c:pt>
                <c:pt idx="1079">
                  <c:v>8.2801999999999989</c:v>
                </c:pt>
                <c:pt idx="1080">
                  <c:v>8.2878999999999987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8.3110000000000035</c:v>
                </c:pt>
                <c:pt idx="1084">
                  <c:v>8.3187000000000015</c:v>
                </c:pt>
                <c:pt idx="1085">
                  <c:v>8.3264000000000014</c:v>
                </c:pt>
                <c:pt idx="1086">
                  <c:v>8.3341000000000012</c:v>
                </c:pt>
                <c:pt idx="1087">
                  <c:v>8.341800000000001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8.372600000000002</c:v>
                </c:pt>
                <c:pt idx="1092">
                  <c:v>8.3803000000000001</c:v>
                </c:pt>
                <c:pt idx="1093">
                  <c:v>8.3880000000000035</c:v>
                </c:pt>
                <c:pt idx="1094">
                  <c:v>8.3957000000000033</c:v>
                </c:pt>
                <c:pt idx="1095">
                  <c:v>8.4034000000000013</c:v>
                </c:pt>
                <c:pt idx="1096">
                  <c:v>8.4111000000000011</c:v>
                </c:pt>
                <c:pt idx="1097">
                  <c:v>8.4188000000000009</c:v>
                </c:pt>
                <c:pt idx="1098">
                  <c:v>8.4265000000000008</c:v>
                </c:pt>
                <c:pt idx="1099">
                  <c:v>8.4341999999999988</c:v>
                </c:pt>
                <c:pt idx="1100">
                  <c:v>8.4418999999999986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8.4650000000000034</c:v>
                </c:pt>
                <c:pt idx="1104">
                  <c:v>8.4727000000000032</c:v>
                </c:pt>
                <c:pt idx="1105">
                  <c:v>8.4804000000000013</c:v>
                </c:pt>
                <c:pt idx="1106">
                  <c:v>8.4881000000000011</c:v>
                </c:pt>
                <c:pt idx="1107">
                  <c:v>8.4958000000000027</c:v>
                </c:pt>
                <c:pt idx="1108">
                  <c:v>8.5035000000000007</c:v>
                </c:pt>
                <c:pt idx="1109">
                  <c:v>8.5111999999999988</c:v>
                </c:pt>
                <c:pt idx="1110">
                  <c:v>8.5188999999999986</c:v>
                </c:pt>
                <c:pt idx="1111">
                  <c:v>8.5266000000000002</c:v>
                </c:pt>
                <c:pt idx="1112">
                  <c:v>8.5342999999999982</c:v>
                </c:pt>
                <c:pt idx="1113">
                  <c:v>8.5419999999999998</c:v>
                </c:pt>
                <c:pt idx="1114">
                  <c:v>8.5497000000000014</c:v>
                </c:pt>
                <c:pt idx="1115">
                  <c:v>8.5574000000000012</c:v>
                </c:pt>
                <c:pt idx="1116">
                  <c:v>8.5651000000000028</c:v>
                </c:pt>
                <c:pt idx="1117">
                  <c:v>8.5728000000000026</c:v>
                </c:pt>
                <c:pt idx="1118">
                  <c:v>8.5805000000000007</c:v>
                </c:pt>
                <c:pt idx="1119">
                  <c:v>8.5881999999999987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8.6112999999999982</c:v>
                </c:pt>
                <c:pt idx="1123">
                  <c:v>8.6189999999999998</c:v>
                </c:pt>
                <c:pt idx="1124">
                  <c:v>8.6267000000000014</c:v>
                </c:pt>
                <c:pt idx="1125">
                  <c:v>8.6343999999999994</c:v>
                </c:pt>
                <c:pt idx="1126">
                  <c:v>8.642100000000001</c:v>
                </c:pt>
                <c:pt idx="1127">
                  <c:v>8.649799999999999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8.6883000000000017</c:v>
                </c:pt>
                <c:pt idx="1133">
                  <c:v>8.6960000000000015</c:v>
                </c:pt>
                <c:pt idx="1134">
                  <c:v>8.7037000000000013</c:v>
                </c:pt>
                <c:pt idx="1135">
                  <c:v>8.7113999999999994</c:v>
                </c:pt>
                <c:pt idx="1136">
                  <c:v>8.719100000000001</c:v>
                </c:pt>
                <c:pt idx="1137">
                  <c:v>8.726799999999999</c:v>
                </c:pt>
                <c:pt idx="1138">
                  <c:v>8.7344999999999988</c:v>
                </c:pt>
                <c:pt idx="1139">
                  <c:v>8.7421999999999986</c:v>
                </c:pt>
                <c:pt idx="1140">
                  <c:v>8.7498999999999985</c:v>
                </c:pt>
                <c:pt idx="1141">
                  <c:v>8.7576000000000001</c:v>
                </c:pt>
                <c:pt idx="1142">
                  <c:v>8.7653000000000034</c:v>
                </c:pt>
                <c:pt idx="1143">
                  <c:v>8.7730000000000015</c:v>
                </c:pt>
                <c:pt idx="1144">
                  <c:v>8.7807000000000013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8.8423000000000016</c:v>
                </c:pt>
                <c:pt idx="1153">
                  <c:v>8.8500000000000014</c:v>
                </c:pt>
                <c:pt idx="1154">
                  <c:v>8.857700000000003</c:v>
                </c:pt>
                <c:pt idx="1155">
                  <c:v>8.8654000000000028</c:v>
                </c:pt>
                <c:pt idx="1156">
                  <c:v>8.8731000000000027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8.9193000000000016</c:v>
                </c:pt>
                <c:pt idx="1163">
                  <c:v>8.9270000000000014</c:v>
                </c:pt>
                <c:pt idx="1164">
                  <c:v>8.9347000000000012</c:v>
                </c:pt>
                <c:pt idx="1165">
                  <c:v>8.942400000000001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8.9655000000000022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8.9886000000000035</c:v>
                </c:pt>
                <c:pt idx="1172">
                  <c:v>8.9963000000000015</c:v>
                </c:pt>
                <c:pt idx="1173">
                  <c:v>9.0040000000000013</c:v>
                </c:pt>
                <c:pt idx="1174">
                  <c:v>9.0117000000000012</c:v>
                </c:pt>
                <c:pt idx="1175">
                  <c:v>9.019400000000001</c:v>
                </c:pt>
                <c:pt idx="1176">
                  <c:v>9.027099999999999</c:v>
                </c:pt>
                <c:pt idx="1177">
                  <c:v>9.0347999999999988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9.0656000000000052</c:v>
                </c:pt>
                <c:pt idx="1182">
                  <c:v>9.0733000000000015</c:v>
                </c:pt>
                <c:pt idx="1183">
                  <c:v>9.0810000000000013</c:v>
                </c:pt>
                <c:pt idx="1184">
                  <c:v>9.0887000000000011</c:v>
                </c:pt>
                <c:pt idx="1185">
                  <c:v>9.0964000000000027</c:v>
                </c:pt>
                <c:pt idx="1186">
                  <c:v>9.104099999999999</c:v>
                </c:pt>
                <c:pt idx="1187">
                  <c:v>9.1117999999999988</c:v>
                </c:pt>
                <c:pt idx="1188">
                  <c:v>9.1195000000000004</c:v>
                </c:pt>
                <c:pt idx="1189">
                  <c:v>9.1271999999999984</c:v>
                </c:pt>
                <c:pt idx="1190">
                  <c:v>9.1348999999999982</c:v>
                </c:pt>
                <c:pt idx="1191">
                  <c:v>9.1426000000000016</c:v>
                </c:pt>
                <c:pt idx="1192">
                  <c:v>9.1503000000000014</c:v>
                </c:pt>
                <c:pt idx="1193">
                  <c:v>9.1580000000000013</c:v>
                </c:pt>
                <c:pt idx="1194">
                  <c:v>9.1657000000000028</c:v>
                </c:pt>
                <c:pt idx="1195">
                  <c:v>9.1734000000000027</c:v>
                </c:pt>
                <c:pt idx="1196">
                  <c:v>9.1810999999999989</c:v>
                </c:pt>
                <c:pt idx="1197">
                  <c:v>9.1887999999999987</c:v>
                </c:pt>
                <c:pt idx="1198">
                  <c:v>9.1965000000000003</c:v>
                </c:pt>
                <c:pt idx="1199">
                  <c:v>9.2041999999999984</c:v>
                </c:pt>
                <c:pt idx="1200">
                  <c:v>9.2118999999999982</c:v>
                </c:pt>
                <c:pt idx="1201">
                  <c:v>9.2196000000000016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9.242700000000001</c:v>
                </c:pt>
                <c:pt idx="1205">
                  <c:v>9.2504000000000008</c:v>
                </c:pt>
                <c:pt idx="1206">
                  <c:v>9.2580999999999989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9.2811999999999983</c:v>
                </c:pt>
                <c:pt idx="1210">
                  <c:v>9.2889000000000017</c:v>
                </c:pt>
                <c:pt idx="1211">
                  <c:v>9.2966000000000015</c:v>
                </c:pt>
                <c:pt idx="1212">
                  <c:v>9.3043000000000013</c:v>
                </c:pt>
                <c:pt idx="1213">
                  <c:v>9.3120000000000012</c:v>
                </c:pt>
                <c:pt idx="1214">
                  <c:v>9.3197000000000028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9.350500000000002</c:v>
                </c:pt>
                <c:pt idx="1219">
                  <c:v>9.3582000000000001</c:v>
                </c:pt>
                <c:pt idx="1220">
                  <c:v>9.3659000000000052</c:v>
                </c:pt>
                <c:pt idx="1221">
                  <c:v>9.3736000000000033</c:v>
                </c:pt>
                <c:pt idx="1222">
                  <c:v>9.3813000000000013</c:v>
                </c:pt>
                <c:pt idx="1223">
                  <c:v>9.3890000000000011</c:v>
                </c:pt>
                <c:pt idx="1224">
                  <c:v>9.3967000000000027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9.4429000000000016</c:v>
                </c:pt>
                <c:pt idx="1231">
                  <c:v>9.4506000000000032</c:v>
                </c:pt>
                <c:pt idx="1232">
                  <c:v>9.4583000000000013</c:v>
                </c:pt>
                <c:pt idx="1233">
                  <c:v>9.4660000000000029</c:v>
                </c:pt>
                <c:pt idx="1234">
                  <c:v>9.4737000000000027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9.5199000000000016</c:v>
                </c:pt>
                <c:pt idx="1241">
                  <c:v>9.5276000000000014</c:v>
                </c:pt>
                <c:pt idx="1242">
                  <c:v>9.5353000000000012</c:v>
                </c:pt>
                <c:pt idx="1243">
                  <c:v>9.543000000000001</c:v>
                </c:pt>
                <c:pt idx="1244">
                  <c:v>9.5507000000000026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9.5892000000000035</c:v>
                </c:pt>
                <c:pt idx="1250">
                  <c:v>9.5969000000000015</c:v>
                </c:pt>
                <c:pt idx="1251">
                  <c:v>9.6046000000000014</c:v>
                </c:pt>
                <c:pt idx="1252">
                  <c:v>9.6123000000000012</c:v>
                </c:pt>
                <c:pt idx="1253">
                  <c:v>9.620000000000001</c:v>
                </c:pt>
                <c:pt idx="1254">
                  <c:v>9.627699999999999</c:v>
                </c:pt>
                <c:pt idx="1255">
                  <c:v>9.6354000000000006</c:v>
                </c:pt>
                <c:pt idx="1256">
                  <c:v>9.6430999999999987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9.6662000000000035</c:v>
                </c:pt>
                <c:pt idx="1260">
                  <c:v>9.6739000000000015</c:v>
                </c:pt>
                <c:pt idx="1261">
                  <c:v>9.6816000000000013</c:v>
                </c:pt>
                <c:pt idx="1262">
                  <c:v>9.6893000000000011</c:v>
                </c:pt>
                <c:pt idx="1263">
                  <c:v>9.697000000000001</c:v>
                </c:pt>
                <c:pt idx="1264">
                  <c:v>9.704699999999999</c:v>
                </c:pt>
                <c:pt idx="1265">
                  <c:v>9.7124000000000006</c:v>
                </c:pt>
                <c:pt idx="1266">
                  <c:v>9.7200999999999986</c:v>
                </c:pt>
                <c:pt idx="1267">
                  <c:v>9.7277999999999984</c:v>
                </c:pt>
                <c:pt idx="1268">
                  <c:v>9.7355</c:v>
                </c:pt>
                <c:pt idx="1269">
                  <c:v>9.7432000000000016</c:v>
                </c:pt>
                <c:pt idx="1270">
                  <c:v>9.7509000000000015</c:v>
                </c:pt>
                <c:pt idx="1271">
                  <c:v>9.7586000000000013</c:v>
                </c:pt>
                <c:pt idx="1272">
                  <c:v>9.7663000000000011</c:v>
                </c:pt>
                <c:pt idx="1273">
                  <c:v>9.7740000000000009</c:v>
                </c:pt>
                <c:pt idx="1274">
                  <c:v>9.781699999999999</c:v>
                </c:pt>
                <c:pt idx="1275">
                  <c:v>9.7894000000000005</c:v>
                </c:pt>
                <c:pt idx="1276">
                  <c:v>9.7970999999999986</c:v>
                </c:pt>
                <c:pt idx="1277">
                  <c:v>9.8048000000000002</c:v>
                </c:pt>
                <c:pt idx="1278">
                  <c:v>9.8125000000000018</c:v>
                </c:pt>
                <c:pt idx="1279">
                  <c:v>9.8202000000000016</c:v>
                </c:pt>
                <c:pt idx="1280">
                  <c:v>9.8279000000000014</c:v>
                </c:pt>
                <c:pt idx="1281">
                  <c:v>9.835600000000003</c:v>
                </c:pt>
                <c:pt idx="1282">
                  <c:v>9.843300000000001</c:v>
                </c:pt>
                <c:pt idx="1283">
                  <c:v>9.8510000000000026</c:v>
                </c:pt>
                <c:pt idx="1284">
                  <c:v>9.8587000000000007</c:v>
                </c:pt>
                <c:pt idx="1285">
                  <c:v>9.8664000000000023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9.8895000000000017</c:v>
                </c:pt>
                <c:pt idx="1289">
                  <c:v>9.8972000000000016</c:v>
                </c:pt>
                <c:pt idx="1290">
                  <c:v>9.9049000000000014</c:v>
                </c:pt>
                <c:pt idx="1291">
                  <c:v>9.912600000000003</c:v>
                </c:pt>
                <c:pt idx="1292">
                  <c:v>9.920300000000001</c:v>
                </c:pt>
                <c:pt idx="1293">
                  <c:v>9.927999999999999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9.9665000000000052</c:v>
                </c:pt>
                <c:pt idx="1299">
                  <c:v>9.9742000000000015</c:v>
                </c:pt>
                <c:pt idx="1300">
                  <c:v>9.9819000000000013</c:v>
                </c:pt>
                <c:pt idx="1301">
                  <c:v>9.9896000000000029</c:v>
                </c:pt>
                <c:pt idx="1302">
                  <c:v>9.997300000000001</c:v>
                </c:pt>
                <c:pt idx="1303">
                  <c:v>10.005000000000003</c:v>
                </c:pt>
                <c:pt idx="1304">
                  <c:v>10.012700000000002</c:v>
                </c:pt>
                <c:pt idx="1305">
                  <c:v>10.0204</c:v>
                </c:pt>
                <c:pt idx="1306">
                  <c:v>10.028099999999998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10.066600000000003</c:v>
                </c:pt>
                <c:pt idx="1312">
                  <c:v>10.074300000000001</c:v>
                </c:pt>
                <c:pt idx="1313">
                  <c:v>10.082000000000003</c:v>
                </c:pt>
                <c:pt idx="1314">
                  <c:v>10.089700000000002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10.128199999999998</c:v>
                </c:pt>
                <c:pt idx="1320">
                  <c:v>10.135900000000001</c:v>
                </c:pt>
                <c:pt idx="1321">
                  <c:v>10.143600000000001</c:v>
                </c:pt>
                <c:pt idx="1322">
                  <c:v>10.151300000000001</c:v>
                </c:pt>
                <c:pt idx="1323">
                  <c:v>10.159000000000002</c:v>
                </c:pt>
                <c:pt idx="1324">
                  <c:v>10.166700000000002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10.212900000000001</c:v>
                </c:pt>
                <c:pt idx="1331">
                  <c:v>10.220600000000001</c:v>
                </c:pt>
                <c:pt idx="1332">
                  <c:v>10.228299999999999</c:v>
                </c:pt>
                <c:pt idx="1333">
                  <c:v>10.236000000000001</c:v>
                </c:pt>
                <c:pt idx="1334">
                  <c:v>10.243699999999999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10.289900000000001</c:v>
                </c:pt>
                <c:pt idx="1341">
                  <c:v>10.297600000000001</c:v>
                </c:pt>
                <c:pt idx="1342">
                  <c:v>10.305300000000003</c:v>
                </c:pt>
                <c:pt idx="1343">
                  <c:v>10.313000000000002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10.351500000000001</c:v>
                </c:pt>
                <c:pt idx="1349">
                  <c:v>10.359200000000001</c:v>
                </c:pt>
                <c:pt idx="1350">
                  <c:v>10.366900000000003</c:v>
                </c:pt>
                <c:pt idx="1351">
                  <c:v>10.374600000000003</c:v>
                </c:pt>
                <c:pt idx="1352">
                  <c:v>10.382300000000003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10.405400000000002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10.436200000000001</c:v>
                </c:pt>
                <c:pt idx="1360">
                  <c:v>10.443900000000001</c:v>
                </c:pt>
                <c:pt idx="1361">
                  <c:v>10.451600000000003</c:v>
                </c:pt>
                <c:pt idx="1362">
                  <c:v>10.459300000000002</c:v>
                </c:pt>
                <c:pt idx="1363">
                  <c:v>10.467000000000002</c:v>
                </c:pt>
                <c:pt idx="1364">
                  <c:v>10.4747</c:v>
                </c:pt>
                <c:pt idx="1365">
                  <c:v>10.482400000000002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10.505500000000001</c:v>
                </c:pt>
                <c:pt idx="1369">
                  <c:v>10.513200000000001</c:v>
                </c:pt>
                <c:pt idx="1370">
                  <c:v>10.520900000000001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10.543999999999999</c:v>
                </c:pt>
                <c:pt idx="1374">
                  <c:v>10.5517</c:v>
                </c:pt>
                <c:pt idx="1375">
                  <c:v>10.559400000000002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10.582500000000001</c:v>
                </c:pt>
                <c:pt idx="1379">
                  <c:v>10.590200000000001</c:v>
                </c:pt>
                <c:pt idx="1380">
                  <c:v>10.597900000000001</c:v>
                </c:pt>
                <c:pt idx="1381">
                  <c:v>10.605600000000003</c:v>
                </c:pt>
                <c:pt idx="1382">
                  <c:v>10.613300000000001</c:v>
                </c:pt>
                <c:pt idx="1383">
                  <c:v>10.620999999999999</c:v>
                </c:pt>
                <c:pt idx="1384">
                  <c:v>10.628699999999998</c:v>
                </c:pt>
                <c:pt idx="1385">
                  <c:v>10.6364</c:v>
                </c:pt>
                <c:pt idx="1386">
                  <c:v>10.644099999999998</c:v>
                </c:pt>
                <c:pt idx="1387">
                  <c:v>10.6518</c:v>
                </c:pt>
                <c:pt idx="1388">
                  <c:v>10.659500000000001</c:v>
                </c:pt>
                <c:pt idx="1389">
                  <c:v>10.667200000000001</c:v>
                </c:pt>
                <c:pt idx="1390">
                  <c:v>10.674900000000001</c:v>
                </c:pt>
                <c:pt idx="1391">
                  <c:v>10.682600000000003</c:v>
                </c:pt>
                <c:pt idx="1392">
                  <c:v>10.690300000000001</c:v>
                </c:pt>
                <c:pt idx="1393">
                  <c:v>10.697999999999999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10.721099999999998</c:v>
                </c:pt>
                <c:pt idx="1397">
                  <c:v>10.728799999999998</c:v>
                </c:pt>
                <c:pt idx="1398">
                  <c:v>10.736500000000001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10.759600000000002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10.798099999999998</c:v>
                </c:pt>
                <c:pt idx="1407">
                  <c:v>10.805800000000001</c:v>
                </c:pt>
                <c:pt idx="1408">
                  <c:v>10.813500000000003</c:v>
                </c:pt>
                <c:pt idx="1409">
                  <c:v>10.821200000000001</c:v>
                </c:pt>
                <c:pt idx="1410">
                  <c:v>10.828900000000001</c:v>
                </c:pt>
                <c:pt idx="1411">
                  <c:v>10.836600000000002</c:v>
                </c:pt>
                <c:pt idx="1412">
                  <c:v>10.844299999999999</c:v>
                </c:pt>
                <c:pt idx="1413">
                  <c:v>10.852000000000002</c:v>
                </c:pt>
                <c:pt idx="1414">
                  <c:v>10.859700000000002</c:v>
                </c:pt>
                <c:pt idx="1415">
                  <c:v>10.867400000000002</c:v>
                </c:pt>
                <c:pt idx="1416">
                  <c:v>10.875100000000002</c:v>
                </c:pt>
                <c:pt idx="1417">
                  <c:v>10.882800000000001</c:v>
                </c:pt>
                <c:pt idx="1418">
                  <c:v>10.890500000000003</c:v>
                </c:pt>
                <c:pt idx="1419">
                  <c:v>10.898200000000001</c:v>
                </c:pt>
                <c:pt idx="1420">
                  <c:v>10.905900000000003</c:v>
                </c:pt>
                <c:pt idx="1421">
                  <c:v>10.913600000000002</c:v>
                </c:pt>
                <c:pt idx="1422">
                  <c:v>10.921299999999999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10.952100000000002</c:v>
                </c:pt>
                <c:pt idx="1427">
                  <c:v>10.959800000000001</c:v>
                </c:pt>
                <c:pt idx="1428">
                  <c:v>10.967500000000003</c:v>
                </c:pt>
                <c:pt idx="1429">
                  <c:v>10.975200000000003</c:v>
                </c:pt>
                <c:pt idx="1430">
                  <c:v>10.982900000000003</c:v>
                </c:pt>
                <c:pt idx="1431">
                  <c:v>10.990600000000002</c:v>
                </c:pt>
                <c:pt idx="1432">
                  <c:v>10.998299999999999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11.036800000000001</c:v>
                </c:pt>
                <c:pt idx="1438">
                  <c:v>11.044500000000001</c:v>
                </c:pt>
                <c:pt idx="1439">
                  <c:v>11.052200000000003</c:v>
                </c:pt>
                <c:pt idx="1440">
                  <c:v>11.059900000000003</c:v>
                </c:pt>
                <c:pt idx="1441">
                  <c:v>11.067600000000002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11.113800000000001</c:v>
                </c:pt>
                <c:pt idx="1448">
                  <c:v>11.121500000000001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11.175400000000002</c:v>
                </c:pt>
                <c:pt idx="1456">
                  <c:v>11.1831</c:v>
                </c:pt>
                <c:pt idx="1457">
                  <c:v>11.190800000000001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11.221599999999999</c:v>
                </c:pt>
                <c:pt idx="1462">
                  <c:v>11.229299999999999</c:v>
                </c:pt>
                <c:pt idx="1463">
                  <c:v>11.236999999999998</c:v>
                </c:pt>
                <c:pt idx="1464">
                  <c:v>11.244699999999998</c:v>
                </c:pt>
                <c:pt idx="1465">
                  <c:v>11.252400000000002</c:v>
                </c:pt>
                <c:pt idx="1466">
                  <c:v>11.2601</c:v>
                </c:pt>
                <c:pt idx="1467">
                  <c:v>11.267800000000001</c:v>
                </c:pt>
                <c:pt idx="1468">
                  <c:v>11.275500000000003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11.298599999999999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11.329400000000001</c:v>
                </c:pt>
                <c:pt idx="1476">
                  <c:v>11.3371</c:v>
                </c:pt>
                <c:pt idx="1477">
                  <c:v>11.344800000000001</c:v>
                </c:pt>
                <c:pt idx="1478">
                  <c:v>11.352500000000004</c:v>
                </c:pt>
                <c:pt idx="1479">
                  <c:v>11.360200000000003</c:v>
                </c:pt>
                <c:pt idx="1480">
                  <c:v>11.367900000000002</c:v>
                </c:pt>
                <c:pt idx="1481">
                  <c:v>11.375600000000002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11.406400000000001</c:v>
                </c:pt>
                <c:pt idx="1486">
                  <c:v>11.414100000000001</c:v>
                </c:pt>
                <c:pt idx="1487">
                  <c:v>11.421800000000001</c:v>
                </c:pt>
                <c:pt idx="1488">
                  <c:v>11.429500000000003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11.452600000000002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11.475700000000002</c:v>
                </c:pt>
                <c:pt idx="1495">
                  <c:v>11.483400000000001</c:v>
                </c:pt>
                <c:pt idx="1496">
                  <c:v>11.491100000000001</c:v>
                </c:pt>
                <c:pt idx="1497">
                  <c:v>11.498800000000001</c:v>
                </c:pt>
                <c:pt idx="1498">
                  <c:v>11.506500000000003</c:v>
                </c:pt>
                <c:pt idx="1499">
                  <c:v>11.514200000000001</c:v>
                </c:pt>
                <c:pt idx="1500">
                  <c:v>11.521899999999999</c:v>
                </c:pt>
                <c:pt idx="1501">
                  <c:v>11.5296</c:v>
                </c:pt>
                <c:pt idx="1502">
                  <c:v>11.537299999999998</c:v>
                </c:pt>
                <c:pt idx="1503">
                  <c:v>11.545</c:v>
                </c:pt>
                <c:pt idx="1504">
                  <c:v>11.552700000000002</c:v>
                </c:pt>
                <c:pt idx="1505">
                  <c:v>11.560400000000001</c:v>
                </c:pt>
                <c:pt idx="1506">
                  <c:v>11.568100000000001</c:v>
                </c:pt>
                <c:pt idx="1507">
                  <c:v>11.575800000000003</c:v>
                </c:pt>
                <c:pt idx="1508">
                  <c:v>11.583500000000003</c:v>
                </c:pt>
                <c:pt idx="1509">
                  <c:v>11.591200000000001</c:v>
                </c:pt>
                <c:pt idx="1510">
                  <c:v>11.598899999999999</c:v>
                </c:pt>
                <c:pt idx="1511">
                  <c:v>11.6066</c:v>
                </c:pt>
                <c:pt idx="1512">
                  <c:v>11.614299999999998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11.645100000000001</c:v>
                </c:pt>
                <c:pt idx="1517">
                  <c:v>11.652800000000003</c:v>
                </c:pt>
                <c:pt idx="1518">
                  <c:v>11.660500000000003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11.691299999999998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11.722100000000001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11.768299999999998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11.806800000000003</c:v>
                </c:pt>
                <c:pt idx="1538">
                  <c:v>11.814500000000002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11.853000000000002</c:v>
                </c:pt>
                <c:pt idx="1544">
                  <c:v>11.860700000000001</c:v>
                </c:pt>
                <c:pt idx="1545">
                  <c:v>11.868400000000001</c:v>
                </c:pt>
                <c:pt idx="1546">
                  <c:v>11.876100000000003</c:v>
                </c:pt>
                <c:pt idx="1547">
                  <c:v>11.883800000000003</c:v>
                </c:pt>
                <c:pt idx="1548">
                  <c:v>11.891500000000002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11.945400000000001</c:v>
                </c:pt>
                <c:pt idx="1556">
                  <c:v>11.953100000000003</c:v>
                </c:pt>
                <c:pt idx="1557">
                  <c:v>11.960800000000003</c:v>
                </c:pt>
                <c:pt idx="1558">
                  <c:v>11.968500000000002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12.014700000000001</c:v>
                </c:pt>
                <c:pt idx="1565">
                  <c:v>12.022400000000001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12.045500000000002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12.091700000000001</c:v>
                </c:pt>
                <c:pt idx="1575">
                  <c:v>12.099400000000001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12.130199999999999</c:v>
                </c:pt>
                <c:pt idx="1580">
                  <c:v>12.137899999999998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12.168700000000001</c:v>
                </c:pt>
                <c:pt idx="1585">
                  <c:v>12.176400000000003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12.207199999999998</c:v>
                </c:pt>
                <c:pt idx="1590">
                  <c:v>12.214899999999998</c:v>
                </c:pt>
                <c:pt idx="1591">
                  <c:v>12.2226</c:v>
                </c:pt>
                <c:pt idx="1592">
                  <c:v>12.230299999999998</c:v>
                </c:pt>
                <c:pt idx="1593">
                  <c:v>12.237999999999998</c:v>
                </c:pt>
                <c:pt idx="1594">
                  <c:v>12.245700000000001</c:v>
                </c:pt>
                <c:pt idx="1595">
                  <c:v>12.253400000000003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12.284199999999998</c:v>
                </c:pt>
                <c:pt idx="1600">
                  <c:v>12.291899999999998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12.315000000000001</c:v>
                </c:pt>
                <c:pt idx="1604">
                  <c:v>12.322700000000003</c:v>
                </c:pt>
                <c:pt idx="1605">
                  <c:v>12.330400000000003</c:v>
                </c:pt>
                <c:pt idx="1606">
                  <c:v>12.338100000000001</c:v>
                </c:pt>
                <c:pt idx="1607">
                  <c:v>12.345800000000002</c:v>
                </c:pt>
                <c:pt idx="1608">
                  <c:v>12.353500000000002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12.376600000000002</c:v>
                </c:pt>
                <c:pt idx="1612">
                  <c:v>12.3843</c:v>
                </c:pt>
                <c:pt idx="1613">
                  <c:v>12.392000000000001</c:v>
                </c:pt>
                <c:pt idx="1614">
                  <c:v>12.399700000000003</c:v>
                </c:pt>
                <c:pt idx="1615">
                  <c:v>12.407400000000003</c:v>
                </c:pt>
                <c:pt idx="1616">
                  <c:v>12.415100000000002</c:v>
                </c:pt>
                <c:pt idx="1617">
                  <c:v>12.422800000000002</c:v>
                </c:pt>
                <c:pt idx="1618">
                  <c:v>12.4305</c:v>
                </c:pt>
                <c:pt idx="1619">
                  <c:v>12.438199999999998</c:v>
                </c:pt>
                <c:pt idx="1620">
                  <c:v>12.4459</c:v>
                </c:pt>
                <c:pt idx="1621">
                  <c:v>12.453600000000002</c:v>
                </c:pt>
                <c:pt idx="1622">
                  <c:v>12.4613</c:v>
                </c:pt>
                <c:pt idx="1623">
                  <c:v>12.469000000000001</c:v>
                </c:pt>
                <c:pt idx="1624">
                  <c:v>12.476700000000003</c:v>
                </c:pt>
                <c:pt idx="1625">
                  <c:v>12.484400000000003</c:v>
                </c:pt>
                <c:pt idx="1626">
                  <c:v>12.492100000000002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12.538299999999998</c:v>
                </c:pt>
                <c:pt idx="1633">
                  <c:v>12.546000000000001</c:v>
                </c:pt>
                <c:pt idx="1634">
                  <c:v>12.553700000000003</c:v>
                </c:pt>
                <c:pt idx="1635">
                  <c:v>12.561400000000003</c:v>
                </c:pt>
                <c:pt idx="1636">
                  <c:v>12.569100000000002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12.623000000000001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12.692300000000001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12.715400000000002</c:v>
                </c:pt>
                <c:pt idx="1656">
                  <c:v>12.723100000000001</c:v>
                </c:pt>
                <c:pt idx="1657">
                  <c:v>12.730799999999999</c:v>
                </c:pt>
                <c:pt idx="1658">
                  <c:v>12.738499999999998</c:v>
                </c:pt>
                <c:pt idx="1659">
                  <c:v>12.746199999999998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12.769300000000001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12.792400000000002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12.815500000000002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12.846300000000001</c:v>
                </c:pt>
                <c:pt idx="1673">
                  <c:v>12.854000000000003</c:v>
                </c:pt>
                <c:pt idx="1674">
                  <c:v>12.861700000000003</c:v>
                </c:pt>
                <c:pt idx="1675">
                  <c:v>12.869400000000004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12.892500000000002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12.915600000000001</c:v>
                </c:pt>
                <c:pt idx="1682">
                  <c:v>12.923300000000001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12.946400000000002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12.969500000000002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12.992600000000003</c:v>
                </c:pt>
                <c:pt idx="1692">
                  <c:v>13.000300000000001</c:v>
                </c:pt>
                <c:pt idx="1693">
                  <c:v>13.008000000000001</c:v>
                </c:pt>
                <c:pt idx="1694">
                  <c:v>13.015700000000002</c:v>
                </c:pt>
                <c:pt idx="1695">
                  <c:v>13.023400000000002</c:v>
                </c:pt>
                <c:pt idx="1696">
                  <c:v>13.031099999999999</c:v>
                </c:pt>
                <c:pt idx="1697">
                  <c:v>13.038799999999998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13.069600000000003</c:v>
                </c:pt>
                <c:pt idx="1702">
                  <c:v>13.077300000000001</c:v>
                </c:pt>
                <c:pt idx="1703">
                  <c:v>13.085000000000003</c:v>
                </c:pt>
                <c:pt idx="1704">
                  <c:v>13.092700000000002</c:v>
                </c:pt>
                <c:pt idx="1705">
                  <c:v>13.1004</c:v>
                </c:pt>
                <c:pt idx="1706">
                  <c:v>13.108099999999999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13.131199999999998</c:v>
                </c:pt>
                <c:pt idx="1710">
                  <c:v>13.138899999999998</c:v>
                </c:pt>
                <c:pt idx="1711">
                  <c:v>13.146600000000001</c:v>
                </c:pt>
                <c:pt idx="1712">
                  <c:v>13.154300000000001</c:v>
                </c:pt>
                <c:pt idx="1713">
                  <c:v>13.162000000000003</c:v>
                </c:pt>
                <c:pt idx="1714">
                  <c:v>13.169700000000002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13.208199999999998</c:v>
                </c:pt>
                <c:pt idx="1720">
                  <c:v>13.2159</c:v>
                </c:pt>
                <c:pt idx="1721">
                  <c:v>13.223600000000001</c:v>
                </c:pt>
                <c:pt idx="1722">
                  <c:v>13.231299999999999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13.292900000000001</c:v>
                </c:pt>
                <c:pt idx="1731">
                  <c:v>13.300600000000003</c:v>
                </c:pt>
                <c:pt idx="1732">
                  <c:v>13.308300000000001</c:v>
                </c:pt>
                <c:pt idx="1733">
                  <c:v>13.316000000000003</c:v>
                </c:pt>
                <c:pt idx="1734">
                  <c:v>13.323700000000002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13.354500000000002</c:v>
                </c:pt>
                <c:pt idx="1739">
                  <c:v>13.362200000000001</c:v>
                </c:pt>
                <c:pt idx="1740">
                  <c:v>13.369900000000003</c:v>
                </c:pt>
                <c:pt idx="1741">
                  <c:v>13.377600000000003</c:v>
                </c:pt>
                <c:pt idx="1742">
                  <c:v>13.385300000000003</c:v>
                </c:pt>
                <c:pt idx="1743">
                  <c:v>13.393000000000002</c:v>
                </c:pt>
                <c:pt idx="1744">
                  <c:v>13.400700000000002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13.446900000000001</c:v>
                </c:pt>
                <c:pt idx="1751">
                  <c:v>13.454600000000003</c:v>
                </c:pt>
                <c:pt idx="1752">
                  <c:v>13.462300000000003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13.485400000000002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13.523900000000001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13.562400000000002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13.585500000000001</c:v>
                </c:pt>
                <c:pt idx="1769">
                  <c:v>13.5932</c:v>
                </c:pt>
                <c:pt idx="1770">
                  <c:v>13.600900000000001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13.631699999999999</c:v>
                </c:pt>
                <c:pt idx="1775">
                  <c:v>13.6394</c:v>
                </c:pt>
                <c:pt idx="1776">
                  <c:v>13.647099999999998</c:v>
                </c:pt>
                <c:pt idx="1777">
                  <c:v>13.6548</c:v>
                </c:pt>
                <c:pt idx="1778">
                  <c:v>13.662500000000001</c:v>
                </c:pt>
                <c:pt idx="1779">
                  <c:v>13.670200000000001</c:v>
                </c:pt>
                <c:pt idx="1780">
                  <c:v>13.677900000000001</c:v>
                </c:pt>
                <c:pt idx="1781">
                  <c:v>13.685600000000003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13.708699999999999</c:v>
                </c:pt>
                <c:pt idx="1785">
                  <c:v>13.7164</c:v>
                </c:pt>
                <c:pt idx="1786">
                  <c:v>13.724099999999998</c:v>
                </c:pt>
                <c:pt idx="1787">
                  <c:v>13.731799999999998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13.762600000000003</c:v>
                </c:pt>
                <c:pt idx="1792">
                  <c:v>13.770300000000001</c:v>
                </c:pt>
                <c:pt idx="1793">
                  <c:v>13.777999999999999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13.816500000000001</c:v>
                </c:pt>
                <c:pt idx="1799">
                  <c:v>13.824200000000001</c:v>
                </c:pt>
                <c:pt idx="1800">
                  <c:v>13.831900000000001</c:v>
                </c:pt>
                <c:pt idx="1801">
                  <c:v>13.839600000000003</c:v>
                </c:pt>
                <c:pt idx="1802">
                  <c:v>13.847300000000001</c:v>
                </c:pt>
                <c:pt idx="1803">
                  <c:v>13.855000000000002</c:v>
                </c:pt>
                <c:pt idx="1804">
                  <c:v>13.862700000000002</c:v>
                </c:pt>
                <c:pt idx="1805">
                  <c:v>13.870400000000002</c:v>
                </c:pt>
                <c:pt idx="1806">
                  <c:v>13.8781</c:v>
                </c:pt>
                <c:pt idx="1807">
                  <c:v>13.885800000000001</c:v>
                </c:pt>
                <c:pt idx="1808">
                  <c:v>13.893500000000001</c:v>
                </c:pt>
                <c:pt idx="1809">
                  <c:v>13.901200000000001</c:v>
                </c:pt>
                <c:pt idx="1810">
                  <c:v>13.908900000000001</c:v>
                </c:pt>
                <c:pt idx="1811">
                  <c:v>13.916600000000003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13.955100000000002</c:v>
                </c:pt>
                <c:pt idx="1817">
                  <c:v>13.962800000000001</c:v>
                </c:pt>
                <c:pt idx="1818">
                  <c:v>13.970500000000003</c:v>
                </c:pt>
                <c:pt idx="1819">
                  <c:v>13.978200000000001</c:v>
                </c:pt>
                <c:pt idx="1820">
                  <c:v>13.985900000000003</c:v>
                </c:pt>
                <c:pt idx="1821">
                  <c:v>13.993600000000002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14.047500000000001</c:v>
                </c:pt>
                <c:pt idx="1829">
                  <c:v>14.055200000000003</c:v>
                </c:pt>
                <c:pt idx="1830">
                  <c:v>14.062900000000003</c:v>
                </c:pt>
                <c:pt idx="1831">
                  <c:v>14.070600000000002</c:v>
                </c:pt>
                <c:pt idx="1832">
                  <c:v>14.078299999999999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14.124500000000001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14.201500000000001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14.232299999999999</c:v>
                </c:pt>
                <c:pt idx="1853">
                  <c:v>14.239999999999998</c:v>
                </c:pt>
                <c:pt idx="1854">
                  <c:v>14.247699999999998</c:v>
                </c:pt>
                <c:pt idx="1855">
                  <c:v>14.255400000000002</c:v>
                </c:pt>
                <c:pt idx="1856">
                  <c:v>14.2631</c:v>
                </c:pt>
                <c:pt idx="1857">
                  <c:v>14.270800000000001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14.301600000000002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14.332400000000002</c:v>
                </c:pt>
                <c:pt idx="1866">
                  <c:v>14.3401</c:v>
                </c:pt>
                <c:pt idx="1867">
                  <c:v>14.347800000000001</c:v>
                </c:pt>
                <c:pt idx="1868">
                  <c:v>14.355500000000005</c:v>
                </c:pt>
                <c:pt idx="1869">
                  <c:v>14.363200000000003</c:v>
                </c:pt>
                <c:pt idx="1870">
                  <c:v>14.370900000000002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14.409400000000002</c:v>
                </c:pt>
                <c:pt idx="1876">
                  <c:v>14.4171</c:v>
                </c:pt>
                <c:pt idx="1877">
                  <c:v>14.424800000000001</c:v>
                </c:pt>
                <c:pt idx="1878">
                  <c:v>14.432500000000003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14.455600000000002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14.486400000000001</c:v>
                </c:pt>
                <c:pt idx="1886">
                  <c:v>14.4941</c:v>
                </c:pt>
                <c:pt idx="1887">
                  <c:v>14.501800000000001</c:v>
                </c:pt>
                <c:pt idx="1888">
                  <c:v>14.509500000000003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14.540299999999998</c:v>
                </c:pt>
                <c:pt idx="1893">
                  <c:v>14.547999999999998</c:v>
                </c:pt>
                <c:pt idx="1894">
                  <c:v>14.555700000000002</c:v>
                </c:pt>
                <c:pt idx="1895">
                  <c:v>14.563400000000001</c:v>
                </c:pt>
                <c:pt idx="1896">
                  <c:v>14.571100000000001</c:v>
                </c:pt>
                <c:pt idx="1897">
                  <c:v>14.578800000000001</c:v>
                </c:pt>
                <c:pt idx="1898">
                  <c:v>14.586500000000003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14.617299999999998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14.655800000000003</c:v>
                </c:pt>
                <c:pt idx="1908">
                  <c:v>14.663500000000003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14.694299999999998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14.725100000000001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14.748199999999999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14.771299999999998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14.802100000000003</c:v>
                </c:pt>
                <c:pt idx="1927">
                  <c:v>14.809800000000003</c:v>
                </c:pt>
                <c:pt idx="1928">
                  <c:v>14.817500000000003</c:v>
                </c:pt>
                <c:pt idx="1929">
                  <c:v>14.825200000000002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14.848299999999998</c:v>
                </c:pt>
                <c:pt idx="1933">
                  <c:v>14.856000000000002</c:v>
                </c:pt>
                <c:pt idx="1934">
                  <c:v>14.863700000000001</c:v>
                </c:pt>
                <c:pt idx="1935">
                  <c:v>14.871400000000001</c:v>
                </c:pt>
                <c:pt idx="1936">
                  <c:v>14.879100000000003</c:v>
                </c:pt>
                <c:pt idx="1937">
                  <c:v>14.886800000000003</c:v>
                </c:pt>
                <c:pt idx="1938">
                  <c:v>14.894500000000003</c:v>
                </c:pt>
                <c:pt idx="1939">
                  <c:v>14.902200000000002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14.956100000000003</c:v>
                </c:pt>
                <c:pt idx="1947">
                  <c:v>14.963800000000003</c:v>
                </c:pt>
                <c:pt idx="1948">
                  <c:v>14.971500000000002</c:v>
                </c:pt>
                <c:pt idx="1949">
                  <c:v>14.979200000000002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15.025400000000001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15.102400000000001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15.125500000000002</c:v>
                </c:pt>
                <c:pt idx="1969">
                  <c:v>15.133199999999999</c:v>
                </c:pt>
                <c:pt idx="1970">
                  <c:v>15.140899999999998</c:v>
                </c:pt>
                <c:pt idx="1971">
                  <c:v>15.148599999999998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15.179400000000003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15.202500000000002</c:v>
                </c:pt>
                <c:pt idx="1979">
                  <c:v>15.210199999999999</c:v>
                </c:pt>
                <c:pt idx="1980">
                  <c:v>15.217899999999998</c:v>
                </c:pt>
                <c:pt idx="1981">
                  <c:v>15.2256</c:v>
                </c:pt>
                <c:pt idx="1982">
                  <c:v>15.233299999999998</c:v>
                </c:pt>
                <c:pt idx="1983">
                  <c:v>15.240999999999998</c:v>
                </c:pt>
                <c:pt idx="1984">
                  <c:v>15.248699999999999</c:v>
                </c:pt>
                <c:pt idx="1985">
                  <c:v>15.256400000000003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15.279500000000002</c:v>
                </c:pt>
                <c:pt idx="1989">
                  <c:v>15.287199999999999</c:v>
                </c:pt>
                <c:pt idx="1990">
                  <c:v>15.294899999999998</c:v>
                </c:pt>
                <c:pt idx="1991">
                  <c:v>15.302600000000002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15.325700000000003</c:v>
                </c:pt>
                <c:pt idx="1995">
                  <c:v>15.333400000000003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15.356500000000002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15.379600000000002</c:v>
                </c:pt>
                <c:pt idx="2002">
                  <c:v>15.3873</c:v>
                </c:pt>
                <c:pt idx="2003">
                  <c:v>15.395000000000001</c:v>
                </c:pt>
                <c:pt idx="2004">
                  <c:v>15.402700000000003</c:v>
                </c:pt>
                <c:pt idx="2005">
                  <c:v>15.410400000000003</c:v>
                </c:pt>
                <c:pt idx="2006">
                  <c:v>15.418100000000001</c:v>
                </c:pt>
                <c:pt idx="2007">
                  <c:v>15.425800000000002</c:v>
                </c:pt>
                <c:pt idx="2008">
                  <c:v>15.4335</c:v>
                </c:pt>
                <c:pt idx="2009">
                  <c:v>15.441199999999998</c:v>
                </c:pt>
                <c:pt idx="2010">
                  <c:v>15.448899999999998</c:v>
                </c:pt>
                <c:pt idx="2011">
                  <c:v>15.456600000000002</c:v>
                </c:pt>
                <c:pt idx="2012">
                  <c:v>15.4643</c:v>
                </c:pt>
                <c:pt idx="2013">
                  <c:v>15.472000000000001</c:v>
                </c:pt>
                <c:pt idx="2014">
                  <c:v>15.479700000000003</c:v>
                </c:pt>
                <c:pt idx="2015">
                  <c:v>15.487400000000003</c:v>
                </c:pt>
                <c:pt idx="2016">
                  <c:v>15.495100000000003</c:v>
                </c:pt>
                <c:pt idx="2017">
                  <c:v>15.502800000000002</c:v>
                </c:pt>
                <c:pt idx="2018">
                  <c:v>15.5105</c:v>
                </c:pt>
                <c:pt idx="2019">
                  <c:v>15.518199999999998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15.541299999999998</c:v>
                </c:pt>
                <c:pt idx="2023">
                  <c:v>15.548999999999999</c:v>
                </c:pt>
                <c:pt idx="2024">
                  <c:v>15.556700000000003</c:v>
                </c:pt>
                <c:pt idx="2025">
                  <c:v>15.564400000000003</c:v>
                </c:pt>
                <c:pt idx="2026">
                  <c:v>15.572100000000002</c:v>
                </c:pt>
                <c:pt idx="2027">
                  <c:v>15.579800000000002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15.618299999999998</c:v>
                </c:pt>
                <c:pt idx="2033">
                  <c:v>15.626000000000001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15.703000000000001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15.733799999999999</c:v>
                </c:pt>
                <c:pt idx="2048">
                  <c:v>15.741499999999998</c:v>
                </c:pt>
                <c:pt idx="2049">
                  <c:v>15.749199999999998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15.795400000000003</c:v>
                </c:pt>
                <c:pt idx="2056">
                  <c:v>15.803100000000002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15.849300000000001</c:v>
                </c:pt>
                <c:pt idx="2063">
                  <c:v>15.857000000000003</c:v>
                </c:pt>
                <c:pt idx="2064">
                  <c:v>15.864700000000003</c:v>
                </c:pt>
                <c:pt idx="2065">
                  <c:v>15.872400000000004</c:v>
                </c:pt>
                <c:pt idx="2066">
                  <c:v>15.880100000000002</c:v>
                </c:pt>
                <c:pt idx="2067">
                  <c:v>15.8878</c:v>
                </c:pt>
                <c:pt idx="2068">
                  <c:v>15.895500000000002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15.926300000000001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15.949400000000002</c:v>
                </c:pt>
                <c:pt idx="2076">
                  <c:v>15.957100000000002</c:v>
                </c:pt>
                <c:pt idx="2077">
                  <c:v>15.9648</c:v>
                </c:pt>
                <c:pt idx="2078">
                  <c:v>15.972500000000004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15.995600000000003</c:v>
                </c:pt>
                <c:pt idx="2082">
                  <c:v>16.003300000000003</c:v>
                </c:pt>
                <c:pt idx="2083">
                  <c:v>16.011000000000006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16.034100000000006</c:v>
                </c:pt>
                <c:pt idx="2087">
                  <c:v>16.041800000000006</c:v>
                </c:pt>
                <c:pt idx="2088">
                  <c:v>16.049500000000002</c:v>
                </c:pt>
                <c:pt idx="2089">
                  <c:v>16.057200000000005</c:v>
                </c:pt>
                <c:pt idx="2090">
                  <c:v>16.064900000000005</c:v>
                </c:pt>
                <c:pt idx="2091">
                  <c:v>16.072599999999998</c:v>
                </c:pt>
                <c:pt idx="2092">
                  <c:v>16.080299999999998</c:v>
                </c:pt>
                <c:pt idx="2093">
                  <c:v>16.087999999999997</c:v>
                </c:pt>
                <c:pt idx="2094">
                  <c:v>16.095699999999997</c:v>
                </c:pt>
                <c:pt idx="2095">
                  <c:v>16.103400000000001</c:v>
                </c:pt>
                <c:pt idx="2096">
                  <c:v>16.111100000000004</c:v>
                </c:pt>
                <c:pt idx="2097">
                  <c:v>16.118800000000007</c:v>
                </c:pt>
                <c:pt idx="2098">
                  <c:v>16.126500000000004</c:v>
                </c:pt>
                <c:pt idx="2099">
                  <c:v>16.134200000000007</c:v>
                </c:pt>
                <c:pt idx="2100">
                  <c:v>16.141900000000007</c:v>
                </c:pt>
                <c:pt idx="2101">
                  <c:v>16.149600000000003</c:v>
                </c:pt>
                <c:pt idx="2102">
                  <c:v>16.157300000000006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16.195800000000006</c:v>
                </c:pt>
                <c:pt idx="2108">
                  <c:v>16.203500000000002</c:v>
                </c:pt>
                <c:pt idx="2109">
                  <c:v>16.211200000000005</c:v>
                </c:pt>
                <c:pt idx="2110">
                  <c:v>16.218900000000001</c:v>
                </c:pt>
                <c:pt idx="2111">
                  <c:v>16.226599999999998</c:v>
                </c:pt>
                <c:pt idx="2112">
                  <c:v>16.234300000000001</c:v>
                </c:pt>
                <c:pt idx="2113">
                  <c:v>16.241999999999997</c:v>
                </c:pt>
                <c:pt idx="2114">
                  <c:v>16.249699999999997</c:v>
                </c:pt>
                <c:pt idx="2115">
                  <c:v>16.257400000000001</c:v>
                </c:pt>
                <c:pt idx="2116">
                  <c:v>16.265099999999997</c:v>
                </c:pt>
                <c:pt idx="2117">
                  <c:v>16.272800000000004</c:v>
                </c:pt>
                <c:pt idx="2118">
                  <c:v>16.2805</c:v>
                </c:pt>
                <c:pt idx="2119">
                  <c:v>16.2882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16.311300000000006</c:v>
                </c:pt>
                <c:pt idx="2123">
                  <c:v>16.319000000000006</c:v>
                </c:pt>
                <c:pt idx="2124">
                  <c:v>16.326700000000002</c:v>
                </c:pt>
                <c:pt idx="2125">
                  <c:v>16.334400000000006</c:v>
                </c:pt>
                <c:pt idx="2126">
                  <c:v>16.342100000000002</c:v>
                </c:pt>
                <c:pt idx="2127">
                  <c:v>16.349800000000005</c:v>
                </c:pt>
                <c:pt idx="2128">
                  <c:v>16.357500000000005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16.380599999999998</c:v>
                </c:pt>
                <c:pt idx="2132">
                  <c:v>16.388299999999997</c:v>
                </c:pt>
                <c:pt idx="2133">
                  <c:v>16.396000000000001</c:v>
                </c:pt>
                <c:pt idx="2134">
                  <c:v>16.403699999999997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16.465299999999999</c:v>
                </c:pt>
                <c:pt idx="2143">
                  <c:v>16.473000000000003</c:v>
                </c:pt>
                <c:pt idx="2144">
                  <c:v>16.480699999999999</c:v>
                </c:pt>
                <c:pt idx="2145">
                  <c:v>16.488399999999999</c:v>
                </c:pt>
                <c:pt idx="2146">
                  <c:v>16.496100000000002</c:v>
                </c:pt>
                <c:pt idx="2147">
                  <c:v>16.503800000000005</c:v>
                </c:pt>
                <c:pt idx="2148">
                  <c:v>16.511500000000005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16.542299999999997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16.565399999999997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</c:v>
                </c:pt>
                <c:pt idx="2159">
                  <c:v>16.596200000000003</c:v>
                </c:pt>
                <c:pt idx="2160">
                  <c:v>16.603900000000007</c:v>
                </c:pt>
                <c:pt idx="2161">
                  <c:v>16.611600000000006</c:v>
                </c:pt>
                <c:pt idx="2162">
                  <c:v>16.619300000000006</c:v>
                </c:pt>
                <c:pt idx="2163">
                  <c:v>16.627000000000006</c:v>
                </c:pt>
                <c:pt idx="2164">
                  <c:v>16.634700000000006</c:v>
                </c:pt>
                <c:pt idx="2165">
                  <c:v>16.642400000000002</c:v>
                </c:pt>
                <c:pt idx="2166">
                  <c:v>16.650100000000005</c:v>
                </c:pt>
                <c:pt idx="2167">
                  <c:v>16.657800000000009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16.688599999999997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16.734800000000007</c:v>
                </c:pt>
                <c:pt idx="2178">
                  <c:v>16.7425</c:v>
                </c:pt>
                <c:pt idx="2179">
                  <c:v>16.750200000000003</c:v>
                </c:pt>
                <c:pt idx="2180">
                  <c:v>16.757900000000006</c:v>
                </c:pt>
                <c:pt idx="2181">
                  <c:v>16.765599999999999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16.788699999999999</c:v>
                </c:pt>
                <c:pt idx="2185">
                  <c:v>16.796400000000002</c:v>
                </c:pt>
                <c:pt idx="2186">
                  <c:v>16.804100000000005</c:v>
                </c:pt>
                <c:pt idx="2187">
                  <c:v>16.811800000000009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16.834900000000005</c:v>
                </c:pt>
                <c:pt idx="2191">
                  <c:v>16.842599999999997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16.865699999999997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16.911900000000006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16.942699999999999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16.973499999999998</c:v>
                </c:pt>
                <c:pt idx="2209">
                  <c:v>16.981199999999998</c:v>
                </c:pt>
                <c:pt idx="2210">
                  <c:v>16.988899999999997</c:v>
                </c:pt>
                <c:pt idx="2211">
                  <c:v>16.996599999999997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17.104400000000005</c:v>
                </c:pt>
                <c:pt idx="2226">
                  <c:v>17.112100000000005</c:v>
                </c:pt>
                <c:pt idx="2227">
                  <c:v>17.119800000000005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17.196800000000007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17.219900000000006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17.281499999999998</c:v>
                </c:pt>
                <c:pt idx="2249">
                  <c:v>17.289199999999997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17.350800000000007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17.373900000000006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17.397000000000006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17.420099999999998</c:v>
                </c:pt>
                <c:pt idx="2267">
                  <c:v>17.427800000000001</c:v>
                </c:pt>
                <c:pt idx="2268">
                  <c:v>17.435499999999998</c:v>
                </c:pt>
                <c:pt idx="2269">
                  <c:v>17.443199999999997</c:v>
                </c:pt>
                <c:pt idx="2270">
                  <c:v>17.450900000000001</c:v>
                </c:pt>
                <c:pt idx="2271">
                  <c:v>17.458599999999997</c:v>
                </c:pt>
                <c:pt idx="2272">
                  <c:v>17.466299999999997</c:v>
                </c:pt>
                <c:pt idx="2273">
                  <c:v>17.474000000000004</c:v>
                </c:pt>
                <c:pt idx="2274">
                  <c:v>17.4817</c:v>
                </c:pt>
                <c:pt idx="2275">
                  <c:v>17.4894</c:v>
                </c:pt>
                <c:pt idx="2276">
                  <c:v>17.497100000000003</c:v>
                </c:pt>
                <c:pt idx="2277">
                  <c:v>17.504800000000007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17.527900000000006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17.551000000000005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17.589499999999997</c:v>
                </c:pt>
                <c:pt idx="2289">
                  <c:v>17.597200000000001</c:v>
                </c:pt>
                <c:pt idx="2290">
                  <c:v>17.604900000000004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17.651100000000007</c:v>
                </c:pt>
                <c:pt idx="2297">
                  <c:v>17.658800000000006</c:v>
                </c:pt>
                <c:pt idx="2298">
                  <c:v>17.666500000000003</c:v>
                </c:pt>
                <c:pt idx="2299">
                  <c:v>17.674200000000006</c:v>
                </c:pt>
                <c:pt idx="2300">
                  <c:v>17.681900000000006</c:v>
                </c:pt>
                <c:pt idx="2301">
                  <c:v>17.689600000000002</c:v>
                </c:pt>
                <c:pt idx="2302">
                  <c:v>17.697300000000006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17.720399999999998</c:v>
                </c:pt>
                <c:pt idx="2306">
                  <c:v>17.728099999999998</c:v>
                </c:pt>
                <c:pt idx="2307">
                  <c:v>17.735800000000001</c:v>
                </c:pt>
                <c:pt idx="2308">
                  <c:v>17.743499999999997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17.766599999999997</c:v>
                </c:pt>
                <c:pt idx="2312">
                  <c:v>17.774300000000004</c:v>
                </c:pt>
                <c:pt idx="2313">
                  <c:v>17.782</c:v>
                </c:pt>
                <c:pt idx="2314">
                  <c:v>17.7897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17.812800000000006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17.835900000000006</c:v>
                </c:pt>
                <c:pt idx="2321">
                  <c:v>17.843600000000002</c:v>
                </c:pt>
                <c:pt idx="2322">
                  <c:v>17.851300000000005</c:v>
                </c:pt>
                <c:pt idx="2323">
                  <c:v>17.859000000000005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17.882099999999998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17.905199999999997</c:v>
                </c:pt>
                <c:pt idx="2330">
                  <c:v>17.9129</c:v>
                </c:pt>
                <c:pt idx="2331">
                  <c:v>17.9206</c:v>
                </c:pt>
                <c:pt idx="2332">
                  <c:v>17.9283</c:v>
                </c:pt>
                <c:pt idx="2333">
                  <c:v>17.936000000000003</c:v>
                </c:pt>
                <c:pt idx="2334">
                  <c:v>17.9437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17.982199999999999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18.013000000000005</c:v>
                </c:pt>
                <c:pt idx="2344">
                  <c:v>18.020699999999998</c:v>
                </c:pt>
                <c:pt idx="2345">
                  <c:v>18.028399999999998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18.113100000000006</c:v>
                </c:pt>
                <c:pt idx="2357">
                  <c:v>18.120800000000006</c:v>
                </c:pt>
                <c:pt idx="2358">
                  <c:v>18.128500000000003</c:v>
                </c:pt>
                <c:pt idx="2359">
                  <c:v>18.136200000000006</c:v>
                </c:pt>
                <c:pt idx="2360">
                  <c:v>18.143900000000006</c:v>
                </c:pt>
                <c:pt idx="2361">
                  <c:v>18.151600000000006</c:v>
                </c:pt>
                <c:pt idx="2362">
                  <c:v>18.159300000000005</c:v>
                </c:pt>
                <c:pt idx="2363">
                  <c:v>18.167000000000005</c:v>
                </c:pt>
                <c:pt idx="2364">
                  <c:v>18.174700000000001</c:v>
                </c:pt>
                <c:pt idx="2365">
                  <c:v>18.182399999999998</c:v>
                </c:pt>
                <c:pt idx="2366">
                  <c:v>18.190100000000001</c:v>
                </c:pt>
                <c:pt idx="2367">
                  <c:v>18.197800000000004</c:v>
                </c:pt>
                <c:pt idx="2368">
                  <c:v>18.205499999999997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18.274800000000006</c:v>
                </c:pt>
                <c:pt idx="2378">
                  <c:v>18.282499999999999</c:v>
                </c:pt>
                <c:pt idx="2379">
                  <c:v>18.290200000000002</c:v>
                </c:pt>
                <c:pt idx="2380">
                  <c:v>18.297900000000006</c:v>
                </c:pt>
                <c:pt idx="2381">
                  <c:v>18.305600000000002</c:v>
                </c:pt>
                <c:pt idx="2382">
                  <c:v>18.313300000000005</c:v>
                </c:pt>
                <c:pt idx="2383">
                  <c:v>18.321000000000005</c:v>
                </c:pt>
                <c:pt idx="2384">
                  <c:v>18.328699999999998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18.351800000000004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18.374900000000007</c:v>
                </c:pt>
                <c:pt idx="2391">
                  <c:v>18.3826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18.451900000000006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18.474999999999998</c:v>
                </c:pt>
                <c:pt idx="2404">
                  <c:v>18.482699999999994</c:v>
                </c:pt>
                <c:pt idx="2405">
                  <c:v>18.490399999999998</c:v>
                </c:pt>
                <c:pt idx="2406">
                  <c:v>18.498099999999997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18.605900000000005</c:v>
                </c:pt>
                <c:pt idx="2421">
                  <c:v>18.613600000000005</c:v>
                </c:pt>
                <c:pt idx="2422">
                  <c:v>18.621300000000005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18.659800000000004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18.736800000000006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18.759900000000005</c:v>
                </c:pt>
                <c:pt idx="2441">
                  <c:v>18.767600000000002</c:v>
                </c:pt>
                <c:pt idx="2442">
                  <c:v>18.775299999999998</c:v>
                </c:pt>
                <c:pt idx="2443">
                  <c:v>18.782999999999998</c:v>
                </c:pt>
                <c:pt idx="2444">
                  <c:v>18.790699999999998</c:v>
                </c:pt>
                <c:pt idx="2445">
                  <c:v>18.798399999999997</c:v>
                </c:pt>
                <c:pt idx="2446">
                  <c:v>18.806100000000001</c:v>
                </c:pt>
                <c:pt idx="2447">
                  <c:v>18.813800000000004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18.836900000000007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18.890800000000006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18.913900000000005</c:v>
                </c:pt>
                <c:pt idx="2461">
                  <c:v>18.921600000000002</c:v>
                </c:pt>
                <c:pt idx="2462">
                  <c:v>18.929299999999998</c:v>
                </c:pt>
                <c:pt idx="2463">
                  <c:v>18.937000000000001</c:v>
                </c:pt>
                <c:pt idx="2464">
                  <c:v>18.944699999999997</c:v>
                </c:pt>
                <c:pt idx="2465">
                  <c:v>18.952399999999997</c:v>
                </c:pt>
                <c:pt idx="2466">
                  <c:v>18.960099999999997</c:v>
                </c:pt>
                <c:pt idx="2467">
                  <c:v>18.9678</c:v>
                </c:pt>
                <c:pt idx="2468">
                  <c:v>18.9755</c:v>
                </c:pt>
                <c:pt idx="2469">
                  <c:v>18.9832</c:v>
                </c:pt>
                <c:pt idx="2470">
                  <c:v>18.990900000000003</c:v>
                </c:pt>
                <c:pt idx="2471">
                  <c:v>18.9986</c:v>
                </c:pt>
                <c:pt idx="2472">
                  <c:v>19.006300000000003</c:v>
                </c:pt>
                <c:pt idx="2473">
                  <c:v>19.014000000000006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19.037100000000006</c:v>
                </c:pt>
                <c:pt idx="2477">
                  <c:v>19.044800000000006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19.067900000000005</c:v>
                </c:pt>
                <c:pt idx="2481">
                  <c:v>19.075599999999998</c:v>
                </c:pt>
                <c:pt idx="2482">
                  <c:v>19.083299999999998</c:v>
                </c:pt>
                <c:pt idx="2483">
                  <c:v>19.091000000000001</c:v>
                </c:pt>
                <c:pt idx="2484">
                  <c:v>19.098699999999997</c:v>
                </c:pt>
                <c:pt idx="2485">
                  <c:v>19.106400000000001</c:v>
                </c:pt>
                <c:pt idx="2486">
                  <c:v>19.114100000000004</c:v>
                </c:pt>
                <c:pt idx="2487">
                  <c:v>19.121800000000007</c:v>
                </c:pt>
                <c:pt idx="2488">
                  <c:v>19.129500000000004</c:v>
                </c:pt>
                <c:pt idx="2489">
                  <c:v>19.137200000000007</c:v>
                </c:pt>
                <c:pt idx="2490">
                  <c:v>19.144900000000007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19.191100000000006</c:v>
                </c:pt>
                <c:pt idx="2497">
                  <c:v>19.198800000000006</c:v>
                </c:pt>
                <c:pt idx="2498">
                  <c:v>19.206500000000002</c:v>
                </c:pt>
                <c:pt idx="2499">
                  <c:v>19.214200000000005</c:v>
                </c:pt>
                <c:pt idx="2500">
                  <c:v>19.221900000000005</c:v>
                </c:pt>
                <c:pt idx="2501">
                  <c:v>19.229599999999998</c:v>
                </c:pt>
                <c:pt idx="2502">
                  <c:v>19.237300000000001</c:v>
                </c:pt>
                <c:pt idx="2503">
                  <c:v>19.244999999999997</c:v>
                </c:pt>
                <c:pt idx="2504">
                  <c:v>19.252699999999997</c:v>
                </c:pt>
                <c:pt idx="2505">
                  <c:v>19.260399999999997</c:v>
                </c:pt>
                <c:pt idx="2506">
                  <c:v>19.268099999999997</c:v>
                </c:pt>
                <c:pt idx="2507">
                  <c:v>19.275800000000004</c:v>
                </c:pt>
                <c:pt idx="2508">
                  <c:v>19.2835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19.314300000000006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19.337400000000006</c:v>
                </c:pt>
                <c:pt idx="2516">
                  <c:v>19.345100000000002</c:v>
                </c:pt>
                <c:pt idx="2517">
                  <c:v>19.352800000000006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19.383599999999998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19.406699999999997</c:v>
                </c:pt>
                <c:pt idx="2525">
                  <c:v>19.414400000000001</c:v>
                </c:pt>
                <c:pt idx="2526">
                  <c:v>19.4221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</c:v>
                </c:pt>
                <c:pt idx="2530">
                  <c:v>19.452900000000003</c:v>
                </c:pt>
                <c:pt idx="2531">
                  <c:v>19.460599999999999</c:v>
                </c:pt>
                <c:pt idx="2532">
                  <c:v>19.468299999999999</c:v>
                </c:pt>
                <c:pt idx="2533">
                  <c:v>19.476000000000003</c:v>
                </c:pt>
                <c:pt idx="2534">
                  <c:v>19.483699999999999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19.506800000000005</c:v>
                </c:pt>
                <c:pt idx="2538">
                  <c:v>19.514500000000005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19.545299999999997</c:v>
                </c:pt>
                <c:pt idx="2543">
                  <c:v>19.553000000000001</c:v>
                </c:pt>
                <c:pt idx="2544">
                  <c:v>19.560699999999997</c:v>
                </c:pt>
                <c:pt idx="2545">
                  <c:v>19.568399999999997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19.606900000000007</c:v>
                </c:pt>
                <c:pt idx="2551">
                  <c:v>19.614600000000006</c:v>
                </c:pt>
                <c:pt idx="2552">
                  <c:v>19.622300000000003</c:v>
                </c:pt>
                <c:pt idx="2553">
                  <c:v>19.630000000000006</c:v>
                </c:pt>
                <c:pt idx="2554">
                  <c:v>19.637700000000006</c:v>
                </c:pt>
                <c:pt idx="2555">
                  <c:v>19.645400000000002</c:v>
                </c:pt>
                <c:pt idx="2556">
                  <c:v>19.653100000000006</c:v>
                </c:pt>
                <c:pt idx="2557">
                  <c:v>19.660800000000005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</c:v>
                </c:pt>
                <c:pt idx="2566">
                  <c:v>19.730100000000004</c:v>
                </c:pt>
                <c:pt idx="2567">
                  <c:v>19.737800000000007</c:v>
                </c:pt>
                <c:pt idx="2568">
                  <c:v>19.7455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19.768599999999999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19.807100000000005</c:v>
                </c:pt>
                <c:pt idx="2577">
                  <c:v>19.814800000000009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19.837900000000005</c:v>
                </c:pt>
                <c:pt idx="2581">
                  <c:v>19.845599999999997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19.868699999999997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19.891800000000007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19.914900000000006</c:v>
                </c:pt>
                <c:pt idx="2591">
                  <c:v>19.922599999999999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19.945699999999999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19.976499999999998</c:v>
                </c:pt>
                <c:pt idx="2599">
                  <c:v>19.984199999999998</c:v>
                </c:pt>
                <c:pt idx="2600">
                  <c:v>19.991900000000001</c:v>
                </c:pt>
                <c:pt idx="2601">
                  <c:v>19.999599999999997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20.107400000000005</c:v>
                </c:pt>
                <c:pt idx="2616">
                  <c:v>20.115100000000005</c:v>
                </c:pt>
                <c:pt idx="2617">
                  <c:v>20.122800000000005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20.199800000000007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20.284499999999998</c:v>
                </c:pt>
                <c:pt idx="2639">
                  <c:v>20.292199999999998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20.353800000000007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20.376900000000006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20.438499999999998</c:v>
                </c:pt>
                <c:pt idx="2659">
                  <c:v>20.446199999999997</c:v>
                </c:pt>
                <c:pt idx="2660">
                  <c:v>20.453900000000001</c:v>
                </c:pt>
                <c:pt idx="2661">
                  <c:v>20.461599999999997</c:v>
                </c:pt>
                <c:pt idx="2662">
                  <c:v>20.469299999999997</c:v>
                </c:pt>
                <c:pt idx="2663">
                  <c:v>20.477000000000004</c:v>
                </c:pt>
                <c:pt idx="2664">
                  <c:v>20.4847</c:v>
                </c:pt>
                <c:pt idx="2665">
                  <c:v>20.4924</c:v>
                </c:pt>
                <c:pt idx="2666">
                  <c:v>20.500100000000003</c:v>
                </c:pt>
                <c:pt idx="2667">
                  <c:v>20.507800000000007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20.530900000000006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20.554000000000006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20.577100000000005</c:v>
                </c:pt>
                <c:pt idx="2677">
                  <c:v>20.584800000000001</c:v>
                </c:pt>
                <c:pt idx="2678">
                  <c:v>20.592499999999998</c:v>
                </c:pt>
                <c:pt idx="2679">
                  <c:v>20.600200000000001</c:v>
                </c:pt>
                <c:pt idx="2680">
                  <c:v>20.607900000000004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20.631000000000007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20.654100000000007</c:v>
                </c:pt>
                <c:pt idx="2687">
                  <c:v>20.661800000000007</c:v>
                </c:pt>
                <c:pt idx="2688">
                  <c:v>20.669500000000003</c:v>
                </c:pt>
                <c:pt idx="2689">
                  <c:v>20.677200000000006</c:v>
                </c:pt>
                <c:pt idx="2690">
                  <c:v>20.684900000000006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20.746499999999997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20.769599999999997</c:v>
                </c:pt>
                <c:pt idx="2702">
                  <c:v>20.777300000000004</c:v>
                </c:pt>
                <c:pt idx="2703">
                  <c:v>20.785</c:v>
                </c:pt>
                <c:pt idx="2704">
                  <c:v>20.7927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20.815800000000007</c:v>
                </c:pt>
                <c:pt idx="2708">
                  <c:v>20.823500000000003</c:v>
                </c:pt>
                <c:pt idx="2709">
                  <c:v>20.831200000000006</c:v>
                </c:pt>
                <c:pt idx="2710">
                  <c:v>20.838900000000006</c:v>
                </c:pt>
                <c:pt idx="2711">
                  <c:v>20.846600000000002</c:v>
                </c:pt>
                <c:pt idx="2712">
                  <c:v>20.854300000000006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20.877400000000005</c:v>
                </c:pt>
                <c:pt idx="2716">
                  <c:v>20.885099999999998</c:v>
                </c:pt>
                <c:pt idx="2717">
                  <c:v>20.892800000000001</c:v>
                </c:pt>
                <c:pt idx="2718">
                  <c:v>20.900499999999997</c:v>
                </c:pt>
                <c:pt idx="2719">
                  <c:v>20.908199999999997</c:v>
                </c:pt>
                <c:pt idx="2720">
                  <c:v>20.915900000000001</c:v>
                </c:pt>
                <c:pt idx="2721">
                  <c:v>20.9236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</c:v>
                </c:pt>
                <c:pt idx="2725">
                  <c:v>20.954400000000003</c:v>
                </c:pt>
                <c:pt idx="2726">
                  <c:v>20.9621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20.985199999999999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21.016000000000005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21.062199999999997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21.116100000000007</c:v>
                </c:pt>
                <c:pt idx="2747">
                  <c:v>21.123800000000006</c:v>
                </c:pt>
                <c:pt idx="2748">
                  <c:v>21.131500000000006</c:v>
                </c:pt>
                <c:pt idx="2749">
                  <c:v>21.139200000000006</c:v>
                </c:pt>
                <c:pt idx="2750">
                  <c:v>21.146900000000006</c:v>
                </c:pt>
                <c:pt idx="2751">
                  <c:v>21.154600000000006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21.177700000000005</c:v>
                </c:pt>
                <c:pt idx="2755">
                  <c:v>21.185399999999998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21.208499999999997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</c:v>
                </c:pt>
                <c:pt idx="2766">
                  <c:v>21.270100000000003</c:v>
                </c:pt>
                <c:pt idx="2767">
                  <c:v>21.277800000000006</c:v>
                </c:pt>
                <c:pt idx="2768">
                  <c:v>21.285499999999999</c:v>
                </c:pt>
                <c:pt idx="2769">
                  <c:v>21.293200000000002</c:v>
                </c:pt>
                <c:pt idx="2770">
                  <c:v>21.300900000000006</c:v>
                </c:pt>
                <c:pt idx="2771">
                  <c:v>21.308600000000002</c:v>
                </c:pt>
                <c:pt idx="2772">
                  <c:v>21.316300000000005</c:v>
                </c:pt>
                <c:pt idx="2773">
                  <c:v>21.324000000000005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21.354800000000004</c:v>
                </c:pt>
                <c:pt idx="2778">
                  <c:v>21.362499999999997</c:v>
                </c:pt>
                <c:pt idx="2779">
                  <c:v>21.370200000000001</c:v>
                </c:pt>
                <c:pt idx="2780">
                  <c:v>21.377900000000007</c:v>
                </c:pt>
                <c:pt idx="2781">
                  <c:v>21.3856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21.431800000000006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21.454900000000006</c:v>
                </c:pt>
                <c:pt idx="2791">
                  <c:v>21.462599999999998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21.485699999999994</c:v>
                </c:pt>
                <c:pt idx="2795">
                  <c:v>21.493399999999998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21.531900000000007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21.601200000000006</c:v>
                </c:pt>
                <c:pt idx="2810">
                  <c:v>21.608900000000006</c:v>
                </c:pt>
                <c:pt idx="2811">
                  <c:v>21.616600000000005</c:v>
                </c:pt>
                <c:pt idx="2812">
                  <c:v>21.624300000000005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21.739800000000006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21.785999999999998</c:v>
                </c:pt>
                <c:pt idx="2834">
                  <c:v>21.793699999999998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21.816800000000004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21.839900000000007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21.893800000000006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21.916900000000005</c:v>
                </c:pt>
                <c:pt idx="2851">
                  <c:v>21.924600000000002</c:v>
                </c:pt>
                <c:pt idx="2852">
                  <c:v>21.932299999999998</c:v>
                </c:pt>
                <c:pt idx="2853">
                  <c:v>21.939999999999998</c:v>
                </c:pt>
                <c:pt idx="2854">
                  <c:v>21.947699999999998</c:v>
                </c:pt>
                <c:pt idx="2855">
                  <c:v>21.955399999999997</c:v>
                </c:pt>
                <c:pt idx="2856">
                  <c:v>21.963099999999997</c:v>
                </c:pt>
                <c:pt idx="2857">
                  <c:v>21.970800000000001</c:v>
                </c:pt>
                <c:pt idx="2858">
                  <c:v>21.9785</c:v>
                </c:pt>
                <c:pt idx="2859">
                  <c:v>21.9862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22.017000000000007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22.047800000000006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22.070900000000005</c:v>
                </c:pt>
                <c:pt idx="2871">
                  <c:v>22.078600000000002</c:v>
                </c:pt>
                <c:pt idx="2872">
                  <c:v>22.086299999999998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22.117100000000004</c:v>
                </c:pt>
                <c:pt idx="2877">
                  <c:v>22.124800000000008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22.147900000000007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22.171000000000006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22.194100000000006</c:v>
                </c:pt>
                <c:pt idx="2887">
                  <c:v>22.201800000000006</c:v>
                </c:pt>
                <c:pt idx="2888">
                  <c:v>22.209500000000002</c:v>
                </c:pt>
                <c:pt idx="2889">
                  <c:v>22.217200000000005</c:v>
                </c:pt>
                <c:pt idx="2890">
                  <c:v>22.224900000000005</c:v>
                </c:pt>
                <c:pt idx="2891">
                  <c:v>22.232599999999998</c:v>
                </c:pt>
                <c:pt idx="2892">
                  <c:v>22.240299999999998</c:v>
                </c:pt>
                <c:pt idx="2893">
                  <c:v>22.247999999999998</c:v>
                </c:pt>
                <c:pt idx="2894">
                  <c:v>22.255699999999997</c:v>
                </c:pt>
                <c:pt idx="2895">
                  <c:v>22.263399999999997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</c:v>
                </c:pt>
                <c:pt idx="2899">
                  <c:v>22.294200000000004</c:v>
                </c:pt>
                <c:pt idx="2900">
                  <c:v>22.301900000000007</c:v>
                </c:pt>
                <c:pt idx="2901">
                  <c:v>22.309600000000003</c:v>
                </c:pt>
                <c:pt idx="2902">
                  <c:v>22.317300000000007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22.355800000000006</c:v>
                </c:pt>
                <c:pt idx="2908">
                  <c:v>22.363500000000002</c:v>
                </c:pt>
                <c:pt idx="2909">
                  <c:v>22.371200000000005</c:v>
                </c:pt>
                <c:pt idx="2910">
                  <c:v>22.378900000000005</c:v>
                </c:pt>
                <c:pt idx="2911">
                  <c:v>22.386599999999998</c:v>
                </c:pt>
                <c:pt idx="2912">
                  <c:v>22.394300000000001</c:v>
                </c:pt>
                <c:pt idx="2913">
                  <c:v>22.401999999999997</c:v>
                </c:pt>
                <c:pt idx="2914">
                  <c:v>22.409699999999997</c:v>
                </c:pt>
                <c:pt idx="2915">
                  <c:v>22.417400000000001</c:v>
                </c:pt>
                <c:pt idx="2916">
                  <c:v>22.4251</c:v>
                </c:pt>
                <c:pt idx="2917">
                  <c:v>22.432800000000004</c:v>
                </c:pt>
                <c:pt idx="2918">
                  <c:v>22.4405</c:v>
                </c:pt>
                <c:pt idx="2919">
                  <c:v>22.4482</c:v>
                </c:pt>
                <c:pt idx="2920">
                  <c:v>22.455900000000003</c:v>
                </c:pt>
                <c:pt idx="2921">
                  <c:v>22.4636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22.486699999999999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22.509800000000006</c:v>
                </c:pt>
                <c:pt idx="2928">
                  <c:v>22.517500000000005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22.540599999999998</c:v>
                </c:pt>
                <c:pt idx="2932">
                  <c:v>22.548299999999998</c:v>
                </c:pt>
                <c:pt idx="2933">
                  <c:v>22.556000000000001</c:v>
                </c:pt>
                <c:pt idx="2934">
                  <c:v>22.563699999999997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22.609900000000007</c:v>
                </c:pt>
                <c:pt idx="2941">
                  <c:v>22.617600000000007</c:v>
                </c:pt>
                <c:pt idx="2942">
                  <c:v>22.625300000000003</c:v>
                </c:pt>
                <c:pt idx="2943">
                  <c:v>22.633000000000006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22.656100000000006</c:v>
                </c:pt>
                <c:pt idx="2947">
                  <c:v>22.663800000000005</c:v>
                </c:pt>
                <c:pt idx="2948">
                  <c:v>22.671500000000005</c:v>
                </c:pt>
                <c:pt idx="2949">
                  <c:v>22.679200000000005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22.702299999999997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22.810100000000006</c:v>
                </c:pt>
                <c:pt idx="2967">
                  <c:v>22.817800000000009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22.848599999999998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22.894800000000007</c:v>
                </c:pt>
                <c:pt idx="2978">
                  <c:v>22.9025</c:v>
                </c:pt>
                <c:pt idx="2979">
                  <c:v>22.910200000000003</c:v>
                </c:pt>
                <c:pt idx="2980">
                  <c:v>22.917900000000007</c:v>
                </c:pt>
                <c:pt idx="2981">
                  <c:v>22.925599999999999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22.948699999999999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22.971800000000005</c:v>
                </c:pt>
                <c:pt idx="2988">
                  <c:v>22.979500000000002</c:v>
                </c:pt>
                <c:pt idx="2989">
                  <c:v>22.987199999999998</c:v>
                </c:pt>
                <c:pt idx="2990">
                  <c:v>22.994900000000001</c:v>
                </c:pt>
                <c:pt idx="2991">
                  <c:v>23.002599999999997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23.025700000000001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23.071900000000007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23.110400000000006</c:v>
                </c:pt>
                <c:pt idx="3006">
                  <c:v>23.118100000000005</c:v>
                </c:pt>
                <c:pt idx="3007">
                  <c:v>23.125800000000005</c:v>
                </c:pt>
                <c:pt idx="3008">
                  <c:v>23.133500000000005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23.279800000000005</c:v>
                </c:pt>
                <c:pt idx="3028">
                  <c:v>23.287499999999998</c:v>
                </c:pt>
                <c:pt idx="3029">
                  <c:v>23.295199999999998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23.356800000000007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23.379900000000006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23.433800000000005</c:v>
                </c:pt>
                <c:pt idx="3048">
                  <c:v>23.441499999999998</c:v>
                </c:pt>
                <c:pt idx="3049">
                  <c:v>23.449199999999998</c:v>
                </c:pt>
                <c:pt idx="3050">
                  <c:v>23.456900000000001</c:v>
                </c:pt>
                <c:pt idx="3051">
                  <c:v>23.464599999999997</c:v>
                </c:pt>
                <c:pt idx="3052">
                  <c:v>23.472299999999997</c:v>
                </c:pt>
                <c:pt idx="3053">
                  <c:v>23.48</c:v>
                </c:pt>
                <c:pt idx="3054">
                  <c:v>23.4877</c:v>
                </c:pt>
                <c:pt idx="3055">
                  <c:v>23.4954</c:v>
                </c:pt>
                <c:pt idx="3056">
                  <c:v>23.503100000000003</c:v>
                </c:pt>
                <c:pt idx="3057">
                  <c:v>23.510800000000007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23.533900000000006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23.557000000000006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23.595499999999998</c:v>
                </c:pt>
                <c:pt idx="3069">
                  <c:v>23.603200000000001</c:v>
                </c:pt>
                <c:pt idx="3070">
                  <c:v>23.610900000000004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23.634000000000007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23.657100000000007</c:v>
                </c:pt>
                <c:pt idx="3077">
                  <c:v>23.664800000000007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23.687900000000006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23.711000000000006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23.734100000000005</c:v>
                </c:pt>
                <c:pt idx="3087">
                  <c:v>23.741800000000001</c:v>
                </c:pt>
                <c:pt idx="3088">
                  <c:v>23.749499999999998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23.772599999999997</c:v>
                </c:pt>
                <c:pt idx="3092">
                  <c:v>23.7803</c:v>
                </c:pt>
                <c:pt idx="3093">
                  <c:v>23.788</c:v>
                </c:pt>
                <c:pt idx="3094">
                  <c:v>23.7957</c:v>
                </c:pt>
                <c:pt idx="3095">
                  <c:v>23.803400000000003</c:v>
                </c:pt>
                <c:pt idx="3096">
                  <c:v>23.811100000000007</c:v>
                </c:pt>
                <c:pt idx="3097">
                  <c:v>23.818800000000007</c:v>
                </c:pt>
                <c:pt idx="3098">
                  <c:v>23.826500000000003</c:v>
                </c:pt>
                <c:pt idx="3099">
                  <c:v>23.834200000000006</c:v>
                </c:pt>
                <c:pt idx="3100">
                  <c:v>23.841900000000006</c:v>
                </c:pt>
                <c:pt idx="3101">
                  <c:v>23.849600000000002</c:v>
                </c:pt>
                <c:pt idx="3102">
                  <c:v>23.857300000000006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23.888099999999998</c:v>
                </c:pt>
                <c:pt idx="3107">
                  <c:v>23.895800000000001</c:v>
                </c:pt>
                <c:pt idx="3108">
                  <c:v>23.903499999999998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23.926599999999997</c:v>
                </c:pt>
                <c:pt idx="3112">
                  <c:v>23.934300000000004</c:v>
                </c:pt>
                <c:pt idx="3113">
                  <c:v>23.942</c:v>
                </c:pt>
                <c:pt idx="3114">
                  <c:v>23.9497</c:v>
                </c:pt>
                <c:pt idx="3115">
                  <c:v>23.957400000000003</c:v>
                </c:pt>
                <c:pt idx="3116">
                  <c:v>23.9651</c:v>
                </c:pt>
                <c:pt idx="3117">
                  <c:v>23.972800000000003</c:v>
                </c:pt>
                <c:pt idx="3118">
                  <c:v>23.980499999999999</c:v>
                </c:pt>
                <c:pt idx="3119">
                  <c:v>23.988199999999999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24.011300000000006</c:v>
                </c:pt>
                <c:pt idx="3123">
                  <c:v>24.019000000000005</c:v>
                </c:pt>
                <c:pt idx="3124">
                  <c:v>24.026700000000002</c:v>
                </c:pt>
                <c:pt idx="3125">
                  <c:v>24.034400000000005</c:v>
                </c:pt>
                <c:pt idx="3126">
                  <c:v>24.042099999999998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24.065199999999997</c:v>
                </c:pt>
                <c:pt idx="3130">
                  <c:v>24.072900000000001</c:v>
                </c:pt>
                <c:pt idx="3131">
                  <c:v>24.0806</c:v>
                </c:pt>
                <c:pt idx="3132">
                  <c:v>24.0883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24.111400000000007</c:v>
                </c:pt>
                <c:pt idx="3136">
                  <c:v>24.119100000000007</c:v>
                </c:pt>
                <c:pt idx="3137">
                  <c:v>24.126800000000006</c:v>
                </c:pt>
                <c:pt idx="3138">
                  <c:v>24.134500000000006</c:v>
                </c:pt>
                <c:pt idx="3139">
                  <c:v>24.142200000000003</c:v>
                </c:pt>
                <c:pt idx="3140">
                  <c:v>24.149900000000006</c:v>
                </c:pt>
                <c:pt idx="3141">
                  <c:v>24.157600000000006</c:v>
                </c:pt>
                <c:pt idx="3142">
                  <c:v>24.165300000000002</c:v>
                </c:pt>
                <c:pt idx="3143">
                  <c:v>24.173000000000005</c:v>
                </c:pt>
                <c:pt idx="3144">
                  <c:v>24.180700000000002</c:v>
                </c:pt>
                <c:pt idx="3145">
                  <c:v>24.188399999999998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24.288499999999999</c:v>
                </c:pt>
                <c:pt idx="3159">
                  <c:v>24.296200000000002</c:v>
                </c:pt>
                <c:pt idx="3160">
                  <c:v>24.303900000000006</c:v>
                </c:pt>
                <c:pt idx="3161">
                  <c:v>24.311600000000006</c:v>
                </c:pt>
                <c:pt idx="3162">
                  <c:v>24.319300000000005</c:v>
                </c:pt>
                <c:pt idx="3163">
                  <c:v>24.327000000000005</c:v>
                </c:pt>
                <c:pt idx="3164">
                  <c:v>24.334700000000005</c:v>
                </c:pt>
                <c:pt idx="3165">
                  <c:v>24.342399999999998</c:v>
                </c:pt>
                <c:pt idx="3166">
                  <c:v>24.350100000000001</c:v>
                </c:pt>
                <c:pt idx="3167">
                  <c:v>24.357800000000005</c:v>
                </c:pt>
                <c:pt idx="3168">
                  <c:v>24.365499999999997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24.434800000000006</c:v>
                </c:pt>
                <c:pt idx="3178">
                  <c:v>24.442499999999999</c:v>
                </c:pt>
                <c:pt idx="3179">
                  <c:v>24.450200000000002</c:v>
                </c:pt>
                <c:pt idx="3180">
                  <c:v>24.457900000000006</c:v>
                </c:pt>
                <c:pt idx="3181">
                  <c:v>24.465599999999998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24.488699999999994</c:v>
                </c:pt>
                <c:pt idx="3185">
                  <c:v>24.496399999999998</c:v>
                </c:pt>
                <c:pt idx="3186">
                  <c:v>24.504100000000001</c:v>
                </c:pt>
                <c:pt idx="3187">
                  <c:v>24.511800000000004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24.534900000000007</c:v>
                </c:pt>
                <c:pt idx="3191">
                  <c:v>24.5426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24.604200000000006</c:v>
                </c:pt>
                <c:pt idx="3200">
                  <c:v>24.611900000000009</c:v>
                </c:pt>
                <c:pt idx="3201">
                  <c:v>24.619600000000005</c:v>
                </c:pt>
                <c:pt idx="3202">
                  <c:v>24.627300000000005</c:v>
                </c:pt>
                <c:pt idx="3203">
                  <c:v>24.635000000000005</c:v>
                </c:pt>
                <c:pt idx="3204">
                  <c:v>24.642699999999998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24.788999999999998</c:v>
                </c:pt>
                <c:pt idx="3224">
                  <c:v>24.796699999999998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24.819800000000004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24.896800000000006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24.919900000000005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24.942999999999998</c:v>
                </c:pt>
                <c:pt idx="3244">
                  <c:v>24.950699999999998</c:v>
                </c:pt>
                <c:pt idx="3245">
                  <c:v>24.958399999999997</c:v>
                </c:pt>
                <c:pt idx="3246">
                  <c:v>24.966099999999997</c:v>
                </c:pt>
                <c:pt idx="3247">
                  <c:v>24.973800000000001</c:v>
                </c:pt>
                <c:pt idx="3248">
                  <c:v>24.9815</c:v>
                </c:pt>
                <c:pt idx="3249">
                  <c:v>24.9892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25.050800000000006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25.073900000000005</c:v>
                </c:pt>
                <c:pt idx="3261">
                  <c:v>25.081600000000002</c:v>
                </c:pt>
                <c:pt idx="3262">
                  <c:v>25.089299999999998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25.127800000000004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25.150900000000007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25.174000000000007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25.197100000000006</c:v>
                </c:pt>
                <c:pt idx="3277">
                  <c:v>25.204800000000006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25.227900000000005</c:v>
                </c:pt>
                <c:pt idx="3281">
                  <c:v>25.235600000000002</c:v>
                </c:pt>
                <c:pt idx="3282">
                  <c:v>25.243299999999998</c:v>
                </c:pt>
                <c:pt idx="3283">
                  <c:v>25.251000000000001</c:v>
                </c:pt>
                <c:pt idx="3284">
                  <c:v>25.258699999999997</c:v>
                </c:pt>
                <c:pt idx="3285">
                  <c:v>25.266399999999997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</c:v>
                </c:pt>
                <c:pt idx="3289">
                  <c:v>25.297200000000004</c:v>
                </c:pt>
                <c:pt idx="3290">
                  <c:v>25.304900000000007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25.351100000000006</c:v>
                </c:pt>
                <c:pt idx="3297">
                  <c:v>25.358800000000006</c:v>
                </c:pt>
                <c:pt idx="3298">
                  <c:v>25.366500000000002</c:v>
                </c:pt>
                <c:pt idx="3299">
                  <c:v>25.374200000000005</c:v>
                </c:pt>
                <c:pt idx="3300">
                  <c:v>25.381900000000005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25.404999999999998</c:v>
                </c:pt>
                <c:pt idx="3304">
                  <c:v>25.412699999999997</c:v>
                </c:pt>
                <c:pt idx="3305">
                  <c:v>25.420399999999997</c:v>
                </c:pt>
                <c:pt idx="3306">
                  <c:v>25.428099999999997</c:v>
                </c:pt>
                <c:pt idx="3307">
                  <c:v>25.435800000000004</c:v>
                </c:pt>
                <c:pt idx="3308">
                  <c:v>25.4435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</c:v>
                </c:pt>
                <c:pt idx="3312">
                  <c:v>25.474300000000003</c:v>
                </c:pt>
                <c:pt idx="3313">
                  <c:v>25.481999999999999</c:v>
                </c:pt>
                <c:pt idx="3314">
                  <c:v>25.489699999999999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25.512800000000006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25.535900000000005</c:v>
                </c:pt>
                <c:pt idx="3321">
                  <c:v>25.543599999999998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25.566699999999997</c:v>
                </c:pt>
                <c:pt idx="3325">
                  <c:v>25.574400000000001</c:v>
                </c:pt>
                <c:pt idx="3326">
                  <c:v>25.582100000000001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25.612900000000007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25.636000000000006</c:v>
                </c:pt>
                <c:pt idx="3334">
                  <c:v>25.643700000000003</c:v>
                </c:pt>
                <c:pt idx="3335">
                  <c:v>25.651400000000006</c:v>
                </c:pt>
                <c:pt idx="3336">
                  <c:v>25.659100000000006</c:v>
                </c:pt>
                <c:pt idx="3337">
                  <c:v>25.666800000000006</c:v>
                </c:pt>
                <c:pt idx="3338">
                  <c:v>25.674500000000005</c:v>
                </c:pt>
                <c:pt idx="3339">
                  <c:v>25.682200000000002</c:v>
                </c:pt>
                <c:pt idx="3340">
                  <c:v>25.689900000000005</c:v>
                </c:pt>
                <c:pt idx="3341">
                  <c:v>25.697600000000001</c:v>
                </c:pt>
                <c:pt idx="3342">
                  <c:v>25.705299999999998</c:v>
                </c:pt>
                <c:pt idx="3343">
                  <c:v>25.713000000000001</c:v>
                </c:pt>
                <c:pt idx="3344">
                  <c:v>25.720699999999997</c:v>
                </c:pt>
                <c:pt idx="3345">
                  <c:v>25.728399999999997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25.782299999999999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25.813100000000006</c:v>
                </c:pt>
                <c:pt idx="3357">
                  <c:v>25.820800000000006</c:v>
                </c:pt>
                <c:pt idx="3358">
                  <c:v>25.828500000000002</c:v>
                </c:pt>
                <c:pt idx="3359">
                  <c:v>25.836200000000005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25.882400000000001</c:v>
                </c:pt>
                <c:pt idx="3366">
                  <c:v>25.890100000000004</c:v>
                </c:pt>
                <c:pt idx="3367">
                  <c:v>25.897800000000007</c:v>
                </c:pt>
                <c:pt idx="3368">
                  <c:v>25.9055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25.928599999999999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25.974800000000005</c:v>
                </c:pt>
                <c:pt idx="3378">
                  <c:v>25.982499999999998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26.005599999999998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26.028699999999997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26.051800000000007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26.074900000000007</c:v>
                </c:pt>
                <c:pt idx="3391">
                  <c:v>26.082599999999999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26.113400000000006</c:v>
                </c:pt>
                <c:pt idx="3396">
                  <c:v>26.121100000000006</c:v>
                </c:pt>
                <c:pt idx="3397">
                  <c:v>26.128800000000005</c:v>
                </c:pt>
                <c:pt idx="3398">
                  <c:v>26.136500000000005</c:v>
                </c:pt>
                <c:pt idx="3399">
                  <c:v>26.144200000000001</c:v>
                </c:pt>
                <c:pt idx="3400">
                  <c:v>26.151900000000005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26.182700000000001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26.298199999999998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26.359800000000007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26.436800000000005</c:v>
                </c:pt>
                <c:pt idx="3438">
                  <c:v>26.444499999999998</c:v>
                </c:pt>
                <c:pt idx="3439">
                  <c:v>26.452199999999998</c:v>
                </c:pt>
                <c:pt idx="3440">
                  <c:v>26.459900000000001</c:v>
                </c:pt>
                <c:pt idx="3441">
                  <c:v>26.467599999999997</c:v>
                </c:pt>
                <c:pt idx="3442">
                  <c:v>26.475299999999997</c:v>
                </c:pt>
                <c:pt idx="3443">
                  <c:v>26.483000000000001</c:v>
                </c:pt>
                <c:pt idx="3444">
                  <c:v>26.4907</c:v>
                </c:pt>
                <c:pt idx="3445">
                  <c:v>26.4984</c:v>
                </c:pt>
                <c:pt idx="3446">
                  <c:v>26.506100000000004</c:v>
                </c:pt>
                <c:pt idx="3447">
                  <c:v>26.513800000000007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26.536900000000006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26.590800000000005</c:v>
                </c:pt>
                <c:pt idx="3458">
                  <c:v>26.598499999999998</c:v>
                </c:pt>
                <c:pt idx="3459">
                  <c:v>26.606200000000001</c:v>
                </c:pt>
                <c:pt idx="3460">
                  <c:v>26.613900000000005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26.637000000000008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26.667800000000007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26.690900000000006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26.714000000000006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26.737100000000005</c:v>
                </c:pt>
                <c:pt idx="3477">
                  <c:v>26.744800000000001</c:v>
                </c:pt>
                <c:pt idx="3478">
                  <c:v>26.752499999999998</c:v>
                </c:pt>
                <c:pt idx="3479">
                  <c:v>26.760199999999998</c:v>
                </c:pt>
                <c:pt idx="3480">
                  <c:v>26.767900000000001</c:v>
                </c:pt>
                <c:pt idx="3481">
                  <c:v>26.775599999999997</c:v>
                </c:pt>
                <c:pt idx="3482">
                  <c:v>26.783300000000001</c:v>
                </c:pt>
                <c:pt idx="3483">
                  <c:v>26.791000000000004</c:v>
                </c:pt>
                <c:pt idx="3484">
                  <c:v>26.7987</c:v>
                </c:pt>
                <c:pt idx="3485">
                  <c:v>26.806400000000004</c:v>
                </c:pt>
                <c:pt idx="3486">
                  <c:v>26.814100000000007</c:v>
                </c:pt>
                <c:pt idx="3487">
                  <c:v>26.821800000000007</c:v>
                </c:pt>
                <c:pt idx="3488">
                  <c:v>26.829500000000003</c:v>
                </c:pt>
                <c:pt idx="3489">
                  <c:v>26.837200000000006</c:v>
                </c:pt>
                <c:pt idx="3490">
                  <c:v>26.844900000000006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26.891100000000005</c:v>
                </c:pt>
                <c:pt idx="3497">
                  <c:v>26.898800000000001</c:v>
                </c:pt>
                <c:pt idx="3498">
                  <c:v>26.906499999999998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26.929599999999997</c:v>
                </c:pt>
                <c:pt idx="3502">
                  <c:v>26.937300000000004</c:v>
                </c:pt>
                <c:pt idx="3503">
                  <c:v>26.945</c:v>
                </c:pt>
                <c:pt idx="3504">
                  <c:v>26.9527</c:v>
                </c:pt>
                <c:pt idx="3505">
                  <c:v>26.9604</c:v>
                </c:pt>
                <c:pt idx="3506">
                  <c:v>26.9681</c:v>
                </c:pt>
                <c:pt idx="3507">
                  <c:v>26.975800000000003</c:v>
                </c:pt>
                <c:pt idx="3508">
                  <c:v>26.983499999999999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27.014300000000006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27.037400000000005</c:v>
                </c:pt>
                <c:pt idx="3516">
                  <c:v>27.045099999999998</c:v>
                </c:pt>
                <c:pt idx="3517">
                  <c:v>27.052800000000001</c:v>
                </c:pt>
                <c:pt idx="3518">
                  <c:v>27.060499999999998</c:v>
                </c:pt>
                <c:pt idx="3519">
                  <c:v>27.068199999999997</c:v>
                </c:pt>
                <c:pt idx="3520">
                  <c:v>27.075900000000001</c:v>
                </c:pt>
                <c:pt idx="3521">
                  <c:v>27.083600000000001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27.114400000000007</c:v>
                </c:pt>
                <c:pt idx="3526">
                  <c:v>27.122100000000003</c:v>
                </c:pt>
                <c:pt idx="3527">
                  <c:v>27.129800000000007</c:v>
                </c:pt>
                <c:pt idx="3528">
                  <c:v>27.137500000000006</c:v>
                </c:pt>
                <c:pt idx="3529">
                  <c:v>27.145200000000003</c:v>
                </c:pt>
                <c:pt idx="3530">
                  <c:v>27.152900000000006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27.176000000000005</c:v>
                </c:pt>
                <c:pt idx="3534">
                  <c:v>27.183700000000002</c:v>
                </c:pt>
                <c:pt idx="3535">
                  <c:v>27.191400000000005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27.222199999999997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</c:v>
                </c:pt>
                <c:pt idx="3543">
                  <c:v>27.253000000000004</c:v>
                </c:pt>
                <c:pt idx="3544">
                  <c:v>27.2607</c:v>
                </c:pt>
                <c:pt idx="3545">
                  <c:v>27.2684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27.306900000000006</c:v>
                </c:pt>
                <c:pt idx="3551">
                  <c:v>27.314600000000006</c:v>
                </c:pt>
                <c:pt idx="3552">
                  <c:v>27.322300000000002</c:v>
                </c:pt>
                <c:pt idx="3553">
                  <c:v>27.330000000000005</c:v>
                </c:pt>
                <c:pt idx="3554">
                  <c:v>27.337700000000005</c:v>
                </c:pt>
                <c:pt idx="3555">
                  <c:v>27.345399999999998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27.368499999999997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</c:v>
                </c:pt>
                <c:pt idx="3566">
                  <c:v>27.430100000000003</c:v>
                </c:pt>
                <c:pt idx="3567">
                  <c:v>27.437800000000006</c:v>
                </c:pt>
                <c:pt idx="3568">
                  <c:v>27.445499999999999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27.468599999999999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27.499399999999998</c:v>
                </c:pt>
                <c:pt idx="3576">
                  <c:v>27.507100000000001</c:v>
                </c:pt>
                <c:pt idx="3577">
                  <c:v>27.514800000000005</c:v>
                </c:pt>
                <c:pt idx="3578">
                  <c:v>27.522499999999997</c:v>
                </c:pt>
                <c:pt idx="3579">
                  <c:v>27.530200000000001</c:v>
                </c:pt>
                <c:pt idx="3580">
                  <c:v>27.537900000000008</c:v>
                </c:pt>
                <c:pt idx="3581">
                  <c:v>27.5456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27.591800000000006</c:v>
                </c:pt>
                <c:pt idx="3588">
                  <c:v>27.599500000000003</c:v>
                </c:pt>
                <c:pt idx="3589">
                  <c:v>27.607200000000006</c:v>
                </c:pt>
                <c:pt idx="3590">
                  <c:v>27.614900000000009</c:v>
                </c:pt>
                <c:pt idx="3591">
                  <c:v>27.622600000000002</c:v>
                </c:pt>
                <c:pt idx="3592">
                  <c:v>27.630300000000005</c:v>
                </c:pt>
                <c:pt idx="3593">
                  <c:v>27.638000000000005</c:v>
                </c:pt>
                <c:pt idx="3594">
                  <c:v>27.645699999999998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27.691900000000008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27.799699999999998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27.899800000000006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27.953699999999998</c:v>
                </c:pt>
                <c:pt idx="3635">
                  <c:v>27.961399999999998</c:v>
                </c:pt>
                <c:pt idx="3636">
                  <c:v>27.969099999999997</c:v>
                </c:pt>
                <c:pt idx="3637">
                  <c:v>27.976800000000001</c:v>
                </c:pt>
                <c:pt idx="3638">
                  <c:v>27.984500000000001</c:v>
                </c:pt>
                <c:pt idx="3639">
                  <c:v>27.9922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28.053800000000006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28.076900000000006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28.130800000000004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28.153900000000007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28.177000000000007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28.207800000000006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28.230900000000005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28.261699999999998</c:v>
                </c:pt>
                <c:pt idx="3675">
                  <c:v>28.269399999999997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</c:v>
                </c:pt>
                <c:pt idx="3679">
                  <c:v>28.300200000000004</c:v>
                </c:pt>
                <c:pt idx="3680">
                  <c:v>28.307900000000007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28.331000000000007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28.354100000000006</c:v>
                </c:pt>
                <c:pt idx="3687">
                  <c:v>28.361800000000006</c:v>
                </c:pt>
                <c:pt idx="3688">
                  <c:v>28.369500000000002</c:v>
                </c:pt>
                <c:pt idx="3689">
                  <c:v>28.377200000000006</c:v>
                </c:pt>
                <c:pt idx="3690">
                  <c:v>28.384900000000005</c:v>
                </c:pt>
                <c:pt idx="3691">
                  <c:v>28.392600000000002</c:v>
                </c:pt>
                <c:pt idx="3692">
                  <c:v>28.400299999999998</c:v>
                </c:pt>
                <c:pt idx="3693">
                  <c:v>28.407999999999998</c:v>
                </c:pt>
                <c:pt idx="3694">
                  <c:v>28.415699999999998</c:v>
                </c:pt>
                <c:pt idx="3695">
                  <c:v>28.423399999999997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</c:v>
                </c:pt>
                <c:pt idx="3702">
                  <c:v>28.477300000000003</c:v>
                </c:pt>
                <c:pt idx="3703">
                  <c:v>28.484999999999999</c:v>
                </c:pt>
                <c:pt idx="3704">
                  <c:v>28.492699999999999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28.515800000000006</c:v>
                </c:pt>
                <c:pt idx="3708">
                  <c:v>28.523500000000002</c:v>
                </c:pt>
                <c:pt idx="3709">
                  <c:v>28.531200000000005</c:v>
                </c:pt>
                <c:pt idx="3710">
                  <c:v>28.538900000000005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28.561999999999998</c:v>
                </c:pt>
                <c:pt idx="3714">
                  <c:v>28.569699999999997</c:v>
                </c:pt>
                <c:pt idx="3715">
                  <c:v>28.577400000000001</c:v>
                </c:pt>
                <c:pt idx="3716">
                  <c:v>28.585100000000001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28.615900000000007</c:v>
                </c:pt>
                <c:pt idx="3721">
                  <c:v>28.623600000000003</c:v>
                </c:pt>
                <c:pt idx="3722">
                  <c:v>28.631300000000007</c:v>
                </c:pt>
                <c:pt idx="3723">
                  <c:v>28.639000000000006</c:v>
                </c:pt>
                <c:pt idx="3724">
                  <c:v>28.646700000000003</c:v>
                </c:pt>
                <c:pt idx="3725">
                  <c:v>28.654400000000006</c:v>
                </c:pt>
                <c:pt idx="3726">
                  <c:v>28.662100000000002</c:v>
                </c:pt>
                <c:pt idx="3727">
                  <c:v>28.669800000000006</c:v>
                </c:pt>
                <c:pt idx="3728">
                  <c:v>28.677500000000006</c:v>
                </c:pt>
                <c:pt idx="3729">
                  <c:v>28.685200000000002</c:v>
                </c:pt>
                <c:pt idx="3730">
                  <c:v>28.692900000000005</c:v>
                </c:pt>
                <c:pt idx="3731">
                  <c:v>28.700599999999998</c:v>
                </c:pt>
                <c:pt idx="3732">
                  <c:v>28.708299999999998</c:v>
                </c:pt>
                <c:pt idx="3733">
                  <c:v>28.716000000000001</c:v>
                </c:pt>
                <c:pt idx="3734">
                  <c:v>28.723699999999997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28.785299999999999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28.816100000000006</c:v>
                </c:pt>
                <c:pt idx="3747">
                  <c:v>28.823800000000006</c:v>
                </c:pt>
                <c:pt idx="3748">
                  <c:v>28.831500000000005</c:v>
                </c:pt>
                <c:pt idx="3749">
                  <c:v>28.839200000000005</c:v>
                </c:pt>
                <c:pt idx="3750">
                  <c:v>28.846900000000005</c:v>
                </c:pt>
                <c:pt idx="3751">
                  <c:v>28.854600000000001</c:v>
                </c:pt>
                <c:pt idx="3752">
                  <c:v>28.862299999999998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28.885400000000001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28.962399999999999</c:v>
                </c:pt>
                <c:pt idx="3766">
                  <c:v>28.970100000000002</c:v>
                </c:pt>
                <c:pt idx="3767">
                  <c:v>28.977800000000006</c:v>
                </c:pt>
                <c:pt idx="3768">
                  <c:v>28.985499999999998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29.008599999999998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29.054800000000007</c:v>
                </c:pt>
                <c:pt idx="3778">
                  <c:v>29.0625</c:v>
                </c:pt>
                <c:pt idx="3779">
                  <c:v>29.070200000000003</c:v>
                </c:pt>
                <c:pt idx="3780">
                  <c:v>29.077900000000007</c:v>
                </c:pt>
                <c:pt idx="3781">
                  <c:v>29.085599999999999</c:v>
                </c:pt>
                <c:pt idx="3782">
                  <c:v>29.093300000000003</c:v>
                </c:pt>
                <c:pt idx="3783">
                  <c:v>29.101000000000006</c:v>
                </c:pt>
                <c:pt idx="3784">
                  <c:v>29.108700000000002</c:v>
                </c:pt>
                <c:pt idx="3785">
                  <c:v>29.116400000000006</c:v>
                </c:pt>
                <c:pt idx="3786">
                  <c:v>29.124100000000006</c:v>
                </c:pt>
                <c:pt idx="3787">
                  <c:v>29.131800000000009</c:v>
                </c:pt>
                <c:pt idx="3788">
                  <c:v>29.139500000000005</c:v>
                </c:pt>
                <c:pt idx="3789">
                  <c:v>29.147200000000005</c:v>
                </c:pt>
                <c:pt idx="3790">
                  <c:v>29.154900000000005</c:v>
                </c:pt>
                <c:pt idx="3791">
                  <c:v>29.162599999999998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29.185700000000001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29.231900000000007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29.262699999999999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29.439800000000005</c:v>
                </c:pt>
                <c:pt idx="3828">
                  <c:v>29.447500000000002</c:v>
                </c:pt>
                <c:pt idx="3829">
                  <c:v>29.455199999999998</c:v>
                </c:pt>
                <c:pt idx="3830">
                  <c:v>29.462899999999998</c:v>
                </c:pt>
                <c:pt idx="3831">
                  <c:v>29.470599999999997</c:v>
                </c:pt>
                <c:pt idx="3832">
                  <c:v>29.478299999999997</c:v>
                </c:pt>
                <c:pt idx="3833">
                  <c:v>29.486000000000001</c:v>
                </c:pt>
                <c:pt idx="3834">
                  <c:v>29.4937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29.516800000000007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29.539900000000006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29.593800000000005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29.616900000000005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29.670800000000007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29.693900000000006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29.717000000000006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29.747800000000005</c:v>
                </c:pt>
                <c:pt idx="3868">
                  <c:v>29.755499999999998</c:v>
                </c:pt>
                <c:pt idx="3869">
                  <c:v>29.763199999999998</c:v>
                </c:pt>
                <c:pt idx="3870">
                  <c:v>29.770900000000001</c:v>
                </c:pt>
                <c:pt idx="3871">
                  <c:v>29.778599999999997</c:v>
                </c:pt>
                <c:pt idx="3872">
                  <c:v>29.786300000000001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29.817100000000007</c:v>
                </c:pt>
                <c:pt idx="3877">
                  <c:v>29.824800000000007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29.847900000000006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29.871000000000006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29.894100000000005</c:v>
                </c:pt>
                <c:pt idx="3887">
                  <c:v>29.901800000000001</c:v>
                </c:pt>
                <c:pt idx="3888">
                  <c:v>29.909499999999998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29.932599999999997</c:v>
                </c:pt>
                <c:pt idx="3892">
                  <c:v>29.940300000000001</c:v>
                </c:pt>
                <c:pt idx="3893">
                  <c:v>29.948</c:v>
                </c:pt>
                <c:pt idx="3894">
                  <c:v>29.9557</c:v>
                </c:pt>
                <c:pt idx="3895">
                  <c:v>29.9634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29.986499999999999</c:v>
                </c:pt>
                <c:pt idx="3899">
                  <c:v>29.994200000000003</c:v>
                </c:pt>
                <c:pt idx="3900">
                  <c:v>30.001900000000006</c:v>
                </c:pt>
                <c:pt idx="3901">
                  <c:v>30.009600000000002</c:v>
                </c:pt>
                <c:pt idx="3902">
                  <c:v>30.017300000000006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30.063499999999998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30.086600000000001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30.117400000000007</c:v>
                </c:pt>
                <c:pt idx="3916">
                  <c:v>30.125100000000003</c:v>
                </c:pt>
                <c:pt idx="3917">
                  <c:v>30.132800000000007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30.155900000000006</c:v>
                </c:pt>
                <c:pt idx="3921">
                  <c:v>30.163600000000002</c:v>
                </c:pt>
                <c:pt idx="3922">
                  <c:v>30.171300000000006</c:v>
                </c:pt>
                <c:pt idx="3923">
                  <c:v>30.179000000000006</c:v>
                </c:pt>
                <c:pt idx="3924">
                  <c:v>30.186700000000002</c:v>
                </c:pt>
                <c:pt idx="3925">
                  <c:v>30.194400000000005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30.225199999999997</c:v>
                </c:pt>
                <c:pt idx="3930">
                  <c:v>30.232900000000001</c:v>
                </c:pt>
                <c:pt idx="3931">
                  <c:v>30.240600000000001</c:v>
                </c:pt>
                <c:pt idx="3932">
                  <c:v>30.2483</c:v>
                </c:pt>
                <c:pt idx="3933">
                  <c:v>30.256000000000004</c:v>
                </c:pt>
                <c:pt idx="3934">
                  <c:v>30.2637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30.309900000000006</c:v>
                </c:pt>
                <c:pt idx="3941">
                  <c:v>30.317600000000006</c:v>
                </c:pt>
                <c:pt idx="3942">
                  <c:v>30.325300000000002</c:v>
                </c:pt>
                <c:pt idx="3943">
                  <c:v>30.333000000000006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30.448499999999999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30.517800000000005</c:v>
                </c:pt>
                <c:pt idx="3968">
                  <c:v>30.525499999999997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30.594800000000006</c:v>
                </c:pt>
                <c:pt idx="3978">
                  <c:v>30.602500000000003</c:v>
                </c:pt>
                <c:pt idx="3979">
                  <c:v>30.610200000000006</c:v>
                </c:pt>
                <c:pt idx="3980">
                  <c:v>30.617900000000009</c:v>
                </c:pt>
                <c:pt idx="3981">
                  <c:v>30.625600000000002</c:v>
                </c:pt>
                <c:pt idx="3982">
                  <c:v>30.633300000000006</c:v>
                </c:pt>
                <c:pt idx="3983">
                  <c:v>30.641000000000005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30.671800000000005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30.694900000000008</c:v>
                </c:pt>
                <c:pt idx="3991">
                  <c:v>30.7026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30.771900000000006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30.956699999999998</c:v>
                </c:pt>
                <c:pt idx="4025">
                  <c:v>30.964399999999998</c:v>
                </c:pt>
                <c:pt idx="4026">
                  <c:v>30.972099999999998</c:v>
                </c:pt>
                <c:pt idx="4027">
                  <c:v>30.979800000000001</c:v>
                </c:pt>
                <c:pt idx="4028">
                  <c:v>30.987500000000001</c:v>
                </c:pt>
                <c:pt idx="4029">
                  <c:v>30.995200000000001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31.056800000000006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31.079900000000006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31.103000000000005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31.133800000000004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31.156900000000007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31.210800000000006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31.233900000000006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31.264699999999998</c:v>
                </c:pt>
                <c:pt idx="4065">
                  <c:v>31.272399999999998</c:v>
                </c:pt>
                <c:pt idx="4066">
                  <c:v>31.280099999999997</c:v>
                </c:pt>
                <c:pt idx="4067">
                  <c:v>31.287800000000004</c:v>
                </c:pt>
                <c:pt idx="4068">
                  <c:v>31.295500000000001</c:v>
                </c:pt>
                <c:pt idx="4069">
                  <c:v>31.303200000000004</c:v>
                </c:pt>
                <c:pt idx="4070">
                  <c:v>31.310900000000007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31.334000000000007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31.357100000000006</c:v>
                </c:pt>
                <c:pt idx="4077">
                  <c:v>31.364800000000006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31.387900000000005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31.418699999999998</c:v>
                </c:pt>
                <c:pt idx="4085">
                  <c:v>31.426399999999997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</c:v>
                </c:pt>
                <c:pt idx="4092">
                  <c:v>31.4803</c:v>
                </c:pt>
                <c:pt idx="4093">
                  <c:v>31.488</c:v>
                </c:pt>
                <c:pt idx="4094">
                  <c:v>31.495699999999999</c:v>
                </c:pt>
                <c:pt idx="4095">
                  <c:v>31.503400000000003</c:v>
                </c:pt>
                <c:pt idx="4096">
                  <c:v>31.511100000000006</c:v>
                </c:pt>
                <c:pt idx="4097">
                  <c:v>31.518800000000006</c:v>
                </c:pt>
                <c:pt idx="4098">
                  <c:v>31.526500000000002</c:v>
                </c:pt>
                <c:pt idx="4099">
                  <c:v>31.534200000000006</c:v>
                </c:pt>
                <c:pt idx="4100">
                  <c:v>31.541900000000005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31.564999999999998</c:v>
                </c:pt>
                <c:pt idx="4104">
                  <c:v>31.572699999999998</c:v>
                </c:pt>
                <c:pt idx="4105">
                  <c:v>31.580399999999997</c:v>
                </c:pt>
                <c:pt idx="4106">
                  <c:v>31.588100000000001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31.611200000000007</c:v>
                </c:pt>
                <c:pt idx="4110">
                  <c:v>31.618900000000007</c:v>
                </c:pt>
                <c:pt idx="4111">
                  <c:v>31.626600000000003</c:v>
                </c:pt>
                <c:pt idx="4112">
                  <c:v>31.634300000000007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31.657400000000006</c:v>
                </c:pt>
                <c:pt idx="4116">
                  <c:v>31.665100000000002</c:v>
                </c:pt>
                <c:pt idx="4117">
                  <c:v>31.672800000000006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31.695900000000005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31.726699999999997</c:v>
                </c:pt>
                <c:pt idx="4125">
                  <c:v>31.734400000000001</c:v>
                </c:pt>
                <c:pt idx="4126">
                  <c:v>31.742100000000001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</c:v>
                </c:pt>
                <c:pt idx="4130">
                  <c:v>31.772900000000003</c:v>
                </c:pt>
                <c:pt idx="4131">
                  <c:v>31.7806</c:v>
                </c:pt>
                <c:pt idx="4132">
                  <c:v>31.7883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31.811400000000006</c:v>
                </c:pt>
                <c:pt idx="4136">
                  <c:v>31.819100000000006</c:v>
                </c:pt>
                <c:pt idx="4137">
                  <c:v>31.826800000000006</c:v>
                </c:pt>
                <c:pt idx="4138">
                  <c:v>31.834500000000006</c:v>
                </c:pt>
                <c:pt idx="4139">
                  <c:v>31.842200000000002</c:v>
                </c:pt>
                <c:pt idx="4140">
                  <c:v>31.849900000000005</c:v>
                </c:pt>
                <c:pt idx="4141">
                  <c:v>31.857600000000001</c:v>
                </c:pt>
                <c:pt idx="4142">
                  <c:v>31.865299999999998</c:v>
                </c:pt>
                <c:pt idx="4143">
                  <c:v>31.873000000000001</c:v>
                </c:pt>
                <c:pt idx="4144">
                  <c:v>31.880699999999997</c:v>
                </c:pt>
                <c:pt idx="4145">
                  <c:v>31.888400000000001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31.942299999999999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31.965399999999999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31.988499999999998</c:v>
                </c:pt>
                <c:pt idx="4159">
                  <c:v>31.996200000000002</c:v>
                </c:pt>
                <c:pt idx="4160">
                  <c:v>32.003900000000002</c:v>
                </c:pt>
                <c:pt idx="4161">
                  <c:v>32.011599999999994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32.057799999999993</c:v>
                </c:pt>
                <c:pt idx="4168">
                  <c:v>32.065500000000007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32.096300000000006</c:v>
                </c:pt>
                <c:pt idx="4173">
                  <c:v>32.104000000000006</c:v>
                </c:pt>
                <c:pt idx="4174">
                  <c:v>32.111699999999999</c:v>
                </c:pt>
                <c:pt idx="4175">
                  <c:v>32.119400000000006</c:v>
                </c:pt>
                <c:pt idx="4176">
                  <c:v>32.127100000000006</c:v>
                </c:pt>
                <c:pt idx="4177">
                  <c:v>32.134800000000006</c:v>
                </c:pt>
                <c:pt idx="4178">
                  <c:v>32.142500000000005</c:v>
                </c:pt>
                <c:pt idx="4179">
                  <c:v>32.150200000000005</c:v>
                </c:pt>
                <c:pt idx="4180">
                  <c:v>32.157899999999998</c:v>
                </c:pt>
                <c:pt idx="4181">
                  <c:v>32.165600000000012</c:v>
                </c:pt>
                <c:pt idx="4182">
                  <c:v>32.173300000000005</c:v>
                </c:pt>
                <c:pt idx="4183">
                  <c:v>32.181000000000004</c:v>
                </c:pt>
                <c:pt idx="4184">
                  <c:v>32.188700000000004</c:v>
                </c:pt>
                <c:pt idx="4185">
                  <c:v>32.196400000000011</c:v>
                </c:pt>
                <c:pt idx="4186">
                  <c:v>32.204100000000004</c:v>
                </c:pt>
                <c:pt idx="4187">
                  <c:v>32.211800000000004</c:v>
                </c:pt>
                <c:pt idx="4188">
                  <c:v>32.219500000000004</c:v>
                </c:pt>
                <c:pt idx="4189">
                  <c:v>32.227200000000011</c:v>
                </c:pt>
                <c:pt idx="4190">
                  <c:v>32.234900000000003</c:v>
                </c:pt>
                <c:pt idx="4191">
                  <c:v>32.24260000000001</c:v>
                </c:pt>
                <c:pt idx="4192">
                  <c:v>32.250300000000003</c:v>
                </c:pt>
                <c:pt idx="4193">
                  <c:v>32.258000000000003</c:v>
                </c:pt>
                <c:pt idx="4194">
                  <c:v>32.26570000000001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32.296500000000009</c:v>
                </c:pt>
                <c:pt idx="4199">
                  <c:v>32.304199999999994</c:v>
                </c:pt>
                <c:pt idx="4200">
                  <c:v>32.311899999999994</c:v>
                </c:pt>
                <c:pt idx="4201">
                  <c:v>32.319599999999994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32.350399999999993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32.381199999999993</c:v>
                </c:pt>
                <c:pt idx="4210">
                  <c:v>32.3889</c:v>
                </c:pt>
                <c:pt idx="4211">
                  <c:v>32.396600000000007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32.427400000000006</c:v>
                </c:pt>
                <c:pt idx="4216">
                  <c:v>32.435100000000006</c:v>
                </c:pt>
                <c:pt idx="4217">
                  <c:v>32.442800000000005</c:v>
                </c:pt>
                <c:pt idx="4218">
                  <c:v>32.450499999999998</c:v>
                </c:pt>
                <c:pt idx="4219">
                  <c:v>32.458200000000005</c:v>
                </c:pt>
                <c:pt idx="4220">
                  <c:v>32.465900000000005</c:v>
                </c:pt>
                <c:pt idx="4221">
                  <c:v>32.473600000000005</c:v>
                </c:pt>
                <c:pt idx="4222">
                  <c:v>32.481299999999997</c:v>
                </c:pt>
                <c:pt idx="4223">
                  <c:v>32.489000000000004</c:v>
                </c:pt>
                <c:pt idx="4224">
                  <c:v>32.496700000000004</c:v>
                </c:pt>
                <c:pt idx="4225">
                  <c:v>32.504400000000004</c:v>
                </c:pt>
                <c:pt idx="4226">
                  <c:v>32.512100000000004</c:v>
                </c:pt>
                <c:pt idx="4227">
                  <c:v>32.519800000000004</c:v>
                </c:pt>
                <c:pt idx="4228">
                  <c:v>32.527500000000003</c:v>
                </c:pt>
                <c:pt idx="4229">
                  <c:v>32.53520000000001</c:v>
                </c:pt>
                <c:pt idx="4230">
                  <c:v>32.542900000000003</c:v>
                </c:pt>
                <c:pt idx="4231">
                  <c:v>32.550600000000003</c:v>
                </c:pt>
                <c:pt idx="4232">
                  <c:v>32.558300000000003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32.581399999999995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32.635300000000008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32.666100000000007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32.696900000000007</c:v>
                </c:pt>
                <c:pt idx="4251">
                  <c:v>32.704600000000006</c:v>
                </c:pt>
                <c:pt idx="4252">
                  <c:v>32.712300000000006</c:v>
                </c:pt>
                <c:pt idx="4253">
                  <c:v>32.720000000000006</c:v>
                </c:pt>
                <c:pt idx="4254">
                  <c:v>32.727700000000006</c:v>
                </c:pt>
                <c:pt idx="4255">
                  <c:v>32.735400000000013</c:v>
                </c:pt>
                <c:pt idx="4256">
                  <c:v>32.743100000000005</c:v>
                </c:pt>
                <c:pt idx="4257">
                  <c:v>32.750800000000005</c:v>
                </c:pt>
                <c:pt idx="4258">
                  <c:v>32.758500000000005</c:v>
                </c:pt>
                <c:pt idx="4259">
                  <c:v>32.766200000000012</c:v>
                </c:pt>
                <c:pt idx="4260">
                  <c:v>32.773900000000005</c:v>
                </c:pt>
                <c:pt idx="4261">
                  <c:v>32.781600000000005</c:v>
                </c:pt>
                <c:pt idx="4262">
                  <c:v>32.789300000000004</c:v>
                </c:pt>
                <c:pt idx="4263">
                  <c:v>32.797000000000011</c:v>
                </c:pt>
                <c:pt idx="4264">
                  <c:v>32.804699999999997</c:v>
                </c:pt>
                <c:pt idx="4265">
                  <c:v>32.812400000000004</c:v>
                </c:pt>
                <c:pt idx="4266">
                  <c:v>32.820100000000004</c:v>
                </c:pt>
                <c:pt idx="4267">
                  <c:v>32.827800000000003</c:v>
                </c:pt>
                <c:pt idx="4268">
                  <c:v>32.835500000000003</c:v>
                </c:pt>
                <c:pt idx="4269">
                  <c:v>32.843200000000003</c:v>
                </c:pt>
                <c:pt idx="4270">
                  <c:v>32.850899999999996</c:v>
                </c:pt>
                <c:pt idx="4271">
                  <c:v>32.858600000000003</c:v>
                </c:pt>
                <c:pt idx="4272">
                  <c:v>32.866300000000003</c:v>
                </c:pt>
                <c:pt idx="4273">
                  <c:v>32.873999999999995</c:v>
                </c:pt>
                <c:pt idx="4274">
                  <c:v>32.881699999999995</c:v>
                </c:pt>
                <c:pt idx="4275">
                  <c:v>32.889399999999995</c:v>
                </c:pt>
                <c:pt idx="4276">
                  <c:v>32.897100000000002</c:v>
                </c:pt>
                <c:pt idx="4277">
                  <c:v>32.904799999999994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32.950999999999993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32.981799999999993</c:v>
                </c:pt>
                <c:pt idx="4288">
                  <c:v>32.9895</c:v>
                </c:pt>
                <c:pt idx="4289">
                  <c:v>32.997200000000007</c:v>
                </c:pt>
                <c:pt idx="4290">
                  <c:v>33.004899999999999</c:v>
                </c:pt>
                <c:pt idx="4291">
                  <c:v>33.012600000000006</c:v>
                </c:pt>
                <c:pt idx="4292">
                  <c:v>33.020300000000006</c:v>
                </c:pt>
                <c:pt idx="4293">
                  <c:v>33.028000000000006</c:v>
                </c:pt>
                <c:pt idx="4294">
                  <c:v>33.035700000000006</c:v>
                </c:pt>
                <c:pt idx="4295">
                  <c:v>33.043400000000005</c:v>
                </c:pt>
                <c:pt idx="4296">
                  <c:v>33.051099999999998</c:v>
                </c:pt>
                <c:pt idx="4297">
                  <c:v>33.058800000000005</c:v>
                </c:pt>
                <c:pt idx="4298">
                  <c:v>33.066500000000005</c:v>
                </c:pt>
                <c:pt idx="4299">
                  <c:v>33.074200000000005</c:v>
                </c:pt>
                <c:pt idx="4300">
                  <c:v>33.081899999999997</c:v>
                </c:pt>
                <c:pt idx="4301">
                  <c:v>33.089600000000004</c:v>
                </c:pt>
                <c:pt idx="4302">
                  <c:v>33.097300000000004</c:v>
                </c:pt>
                <c:pt idx="4303">
                  <c:v>33.105000000000004</c:v>
                </c:pt>
                <c:pt idx="4304">
                  <c:v>33.112700000000004</c:v>
                </c:pt>
                <c:pt idx="4305">
                  <c:v>33.120400000000011</c:v>
                </c:pt>
                <c:pt idx="4306">
                  <c:v>33.128100000000011</c:v>
                </c:pt>
                <c:pt idx="4307">
                  <c:v>33.13580000000001</c:v>
                </c:pt>
                <c:pt idx="4308">
                  <c:v>33.143500000000003</c:v>
                </c:pt>
                <c:pt idx="4309">
                  <c:v>33.151200000000003</c:v>
                </c:pt>
                <c:pt idx="4310">
                  <c:v>33.158900000000003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33.205100000000009</c:v>
                </c:pt>
                <c:pt idx="4317">
                  <c:v>33.212800000000001</c:v>
                </c:pt>
                <c:pt idx="4318">
                  <c:v>33.220500000000008</c:v>
                </c:pt>
                <c:pt idx="4319">
                  <c:v>33.228200000000008</c:v>
                </c:pt>
                <c:pt idx="4320">
                  <c:v>33.235900000000008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33.266700000000007</c:v>
                </c:pt>
                <c:pt idx="4325">
                  <c:v>33.2744</c:v>
                </c:pt>
                <c:pt idx="4326">
                  <c:v>33.282100000000007</c:v>
                </c:pt>
                <c:pt idx="4327">
                  <c:v>33.2898</c:v>
                </c:pt>
                <c:pt idx="4328">
                  <c:v>33.297500000000007</c:v>
                </c:pt>
                <c:pt idx="4329">
                  <c:v>33.305200000000006</c:v>
                </c:pt>
                <c:pt idx="4330">
                  <c:v>33.312899999999999</c:v>
                </c:pt>
                <c:pt idx="4331">
                  <c:v>33.320600000000006</c:v>
                </c:pt>
                <c:pt idx="4332">
                  <c:v>33.328300000000006</c:v>
                </c:pt>
                <c:pt idx="4333">
                  <c:v>33.336000000000006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33.366800000000005</c:v>
                </c:pt>
                <c:pt idx="4338">
                  <c:v>33.374499999999998</c:v>
                </c:pt>
                <c:pt idx="4339">
                  <c:v>33.382200000000005</c:v>
                </c:pt>
                <c:pt idx="4340">
                  <c:v>33.389899999999997</c:v>
                </c:pt>
                <c:pt idx="4341">
                  <c:v>33.397600000000004</c:v>
                </c:pt>
                <c:pt idx="4342">
                  <c:v>33.405300000000004</c:v>
                </c:pt>
                <c:pt idx="4343">
                  <c:v>33.413000000000004</c:v>
                </c:pt>
                <c:pt idx="4344">
                  <c:v>33.420700000000004</c:v>
                </c:pt>
                <c:pt idx="4345">
                  <c:v>33.428400000000011</c:v>
                </c:pt>
                <c:pt idx="4346">
                  <c:v>33.436100000000003</c:v>
                </c:pt>
                <c:pt idx="4347">
                  <c:v>33.443800000000003</c:v>
                </c:pt>
                <c:pt idx="4348">
                  <c:v>33.451499999999996</c:v>
                </c:pt>
                <c:pt idx="4349">
                  <c:v>33.459200000000003</c:v>
                </c:pt>
                <c:pt idx="4350">
                  <c:v>33.466900000000003</c:v>
                </c:pt>
                <c:pt idx="4351">
                  <c:v>33.474599999999995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33.528500000000008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33.551599999999993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33.590100000000007</c:v>
                </c:pt>
                <c:pt idx="4367">
                  <c:v>33.597800000000007</c:v>
                </c:pt>
                <c:pt idx="4368">
                  <c:v>33.605500000000006</c:v>
                </c:pt>
                <c:pt idx="4369">
                  <c:v>33.613200000000006</c:v>
                </c:pt>
                <c:pt idx="4370">
                  <c:v>33.620900000000006</c:v>
                </c:pt>
                <c:pt idx="4371">
                  <c:v>33.628600000000013</c:v>
                </c:pt>
                <c:pt idx="4372">
                  <c:v>33.636300000000006</c:v>
                </c:pt>
                <c:pt idx="4373">
                  <c:v>33.644000000000005</c:v>
                </c:pt>
                <c:pt idx="4374">
                  <c:v>33.651699999999998</c:v>
                </c:pt>
                <c:pt idx="4375">
                  <c:v>33.659400000000005</c:v>
                </c:pt>
                <c:pt idx="4376">
                  <c:v>33.667100000000005</c:v>
                </c:pt>
                <c:pt idx="4377">
                  <c:v>33.674800000000005</c:v>
                </c:pt>
                <c:pt idx="4378">
                  <c:v>33.682500000000005</c:v>
                </c:pt>
                <c:pt idx="4379">
                  <c:v>33.690200000000011</c:v>
                </c:pt>
                <c:pt idx="4380">
                  <c:v>33.697900000000004</c:v>
                </c:pt>
                <c:pt idx="4381">
                  <c:v>33.705600000000011</c:v>
                </c:pt>
                <c:pt idx="4382">
                  <c:v>33.713300000000004</c:v>
                </c:pt>
                <c:pt idx="4383">
                  <c:v>33.721000000000011</c:v>
                </c:pt>
                <c:pt idx="4384">
                  <c:v>33.728700000000011</c:v>
                </c:pt>
                <c:pt idx="4385">
                  <c:v>33.73640000000001</c:v>
                </c:pt>
                <c:pt idx="4386">
                  <c:v>33.744100000000003</c:v>
                </c:pt>
                <c:pt idx="4387">
                  <c:v>33.751800000000003</c:v>
                </c:pt>
                <c:pt idx="4388">
                  <c:v>33.759500000000003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33.790300000000009</c:v>
                </c:pt>
                <c:pt idx="4393">
                  <c:v>33.798000000000009</c:v>
                </c:pt>
                <c:pt idx="4394">
                  <c:v>33.805700000000002</c:v>
                </c:pt>
                <c:pt idx="4395">
                  <c:v>33.813399999999994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33.844199999999994</c:v>
                </c:pt>
                <c:pt idx="4400">
                  <c:v>33.851899999999993</c:v>
                </c:pt>
                <c:pt idx="4401">
                  <c:v>33.859599999999993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33.898100000000007</c:v>
                </c:pt>
                <c:pt idx="4407">
                  <c:v>33.905800000000006</c:v>
                </c:pt>
                <c:pt idx="4408">
                  <c:v>33.913499999999999</c:v>
                </c:pt>
                <c:pt idx="4409">
                  <c:v>33.921200000000006</c:v>
                </c:pt>
                <c:pt idx="4410">
                  <c:v>33.928900000000006</c:v>
                </c:pt>
                <c:pt idx="4411">
                  <c:v>33.936600000000006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33.967400000000005</c:v>
                </c:pt>
                <c:pt idx="4416">
                  <c:v>33.975100000000005</c:v>
                </c:pt>
                <c:pt idx="4417">
                  <c:v>33.982800000000005</c:v>
                </c:pt>
                <c:pt idx="4418">
                  <c:v>33.990500000000004</c:v>
                </c:pt>
                <c:pt idx="4419">
                  <c:v>33.998200000000011</c:v>
                </c:pt>
                <c:pt idx="4420">
                  <c:v>34.005900000000004</c:v>
                </c:pt>
                <c:pt idx="4421">
                  <c:v>34.013600000000004</c:v>
                </c:pt>
                <c:pt idx="4422">
                  <c:v>34.021300000000004</c:v>
                </c:pt>
                <c:pt idx="4423">
                  <c:v>34.029000000000011</c:v>
                </c:pt>
                <c:pt idx="4424">
                  <c:v>34.036700000000003</c:v>
                </c:pt>
                <c:pt idx="4425">
                  <c:v>34.044400000000003</c:v>
                </c:pt>
                <c:pt idx="4426">
                  <c:v>34.052100000000003</c:v>
                </c:pt>
                <c:pt idx="4427">
                  <c:v>34.059800000000003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34.098300000000009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34.129100000000008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34.175300000000007</c:v>
                </c:pt>
                <c:pt idx="4443">
                  <c:v>34.183</c:v>
                </c:pt>
                <c:pt idx="4444">
                  <c:v>34.190700000000007</c:v>
                </c:pt>
                <c:pt idx="4445">
                  <c:v>34.198400000000014</c:v>
                </c:pt>
                <c:pt idx="4446">
                  <c:v>34.206100000000006</c:v>
                </c:pt>
                <c:pt idx="4447">
                  <c:v>34.213800000000006</c:v>
                </c:pt>
                <c:pt idx="4448">
                  <c:v>34.221500000000006</c:v>
                </c:pt>
                <c:pt idx="4449">
                  <c:v>34.229200000000013</c:v>
                </c:pt>
                <c:pt idx="4450">
                  <c:v>34.236900000000006</c:v>
                </c:pt>
                <c:pt idx="4451">
                  <c:v>34.244600000000005</c:v>
                </c:pt>
                <c:pt idx="4452">
                  <c:v>34.252300000000005</c:v>
                </c:pt>
                <c:pt idx="4453">
                  <c:v>34.260000000000005</c:v>
                </c:pt>
                <c:pt idx="4454">
                  <c:v>34.267700000000005</c:v>
                </c:pt>
                <c:pt idx="4455">
                  <c:v>34.275400000000012</c:v>
                </c:pt>
                <c:pt idx="4456">
                  <c:v>34.283100000000005</c:v>
                </c:pt>
                <c:pt idx="4457">
                  <c:v>34.290800000000011</c:v>
                </c:pt>
                <c:pt idx="4458">
                  <c:v>34.298500000000011</c:v>
                </c:pt>
                <c:pt idx="4459">
                  <c:v>34.306200000000004</c:v>
                </c:pt>
                <c:pt idx="4460">
                  <c:v>34.313899999999997</c:v>
                </c:pt>
                <c:pt idx="4461">
                  <c:v>34.321600000000004</c:v>
                </c:pt>
                <c:pt idx="4462">
                  <c:v>34.329300000000003</c:v>
                </c:pt>
                <c:pt idx="4463">
                  <c:v>34.337000000000003</c:v>
                </c:pt>
                <c:pt idx="4464">
                  <c:v>34.344699999999996</c:v>
                </c:pt>
                <c:pt idx="4465">
                  <c:v>34.352400000000003</c:v>
                </c:pt>
                <c:pt idx="4466">
                  <c:v>34.360100000000003</c:v>
                </c:pt>
                <c:pt idx="4467">
                  <c:v>34.367799999999995</c:v>
                </c:pt>
                <c:pt idx="4468">
                  <c:v>34.375500000000002</c:v>
                </c:pt>
                <c:pt idx="4469">
                  <c:v>34.383199999999995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34.413999999999994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34.444799999999994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34.498700000000007</c:v>
                </c:pt>
                <c:pt idx="4485">
                  <c:v>34.506400000000006</c:v>
                </c:pt>
                <c:pt idx="4486">
                  <c:v>34.514099999999999</c:v>
                </c:pt>
                <c:pt idx="4487">
                  <c:v>34.521800000000006</c:v>
                </c:pt>
                <c:pt idx="4488">
                  <c:v>34.529500000000006</c:v>
                </c:pt>
                <c:pt idx="4489">
                  <c:v>34.537200000000006</c:v>
                </c:pt>
                <c:pt idx="4490">
                  <c:v>34.544899999999998</c:v>
                </c:pt>
                <c:pt idx="4491">
                  <c:v>34.552600000000005</c:v>
                </c:pt>
                <c:pt idx="4492">
                  <c:v>34.560300000000005</c:v>
                </c:pt>
                <c:pt idx="4493">
                  <c:v>34.568000000000005</c:v>
                </c:pt>
                <c:pt idx="4494">
                  <c:v>34.575700000000005</c:v>
                </c:pt>
                <c:pt idx="4495">
                  <c:v>34.583400000000005</c:v>
                </c:pt>
                <c:pt idx="4496">
                  <c:v>34.591100000000004</c:v>
                </c:pt>
                <c:pt idx="4497">
                  <c:v>34.598800000000011</c:v>
                </c:pt>
                <c:pt idx="4498">
                  <c:v>34.606500000000004</c:v>
                </c:pt>
                <c:pt idx="4499">
                  <c:v>34.614200000000004</c:v>
                </c:pt>
                <c:pt idx="4500">
                  <c:v>34.621900000000004</c:v>
                </c:pt>
                <c:pt idx="4501">
                  <c:v>34.629600000000011</c:v>
                </c:pt>
                <c:pt idx="4502">
                  <c:v>34.637300000000003</c:v>
                </c:pt>
                <c:pt idx="4503">
                  <c:v>34.645000000000003</c:v>
                </c:pt>
                <c:pt idx="4504">
                  <c:v>34.652700000000003</c:v>
                </c:pt>
                <c:pt idx="4505">
                  <c:v>34.66040000000001</c:v>
                </c:pt>
                <c:pt idx="4506">
                  <c:v>34.66810000000001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34.698900000000009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34.722000000000008</c:v>
                </c:pt>
                <c:pt idx="4514">
                  <c:v>34.729700000000008</c:v>
                </c:pt>
                <c:pt idx="4515">
                  <c:v>34.737400000000001</c:v>
                </c:pt>
                <c:pt idx="4516">
                  <c:v>34.745100000000008</c:v>
                </c:pt>
                <c:pt idx="4517">
                  <c:v>34.752800000000001</c:v>
                </c:pt>
                <c:pt idx="4518">
                  <c:v>34.760500000000008</c:v>
                </c:pt>
                <c:pt idx="4519">
                  <c:v>34.768200000000007</c:v>
                </c:pt>
                <c:pt idx="4520">
                  <c:v>34.775900000000007</c:v>
                </c:pt>
                <c:pt idx="4521">
                  <c:v>34.7836</c:v>
                </c:pt>
                <c:pt idx="4522">
                  <c:v>34.791300000000007</c:v>
                </c:pt>
                <c:pt idx="4523">
                  <c:v>34.799000000000014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34.822100000000006</c:v>
                </c:pt>
                <c:pt idx="4527">
                  <c:v>34.829800000000006</c:v>
                </c:pt>
                <c:pt idx="4528">
                  <c:v>34.837499999999999</c:v>
                </c:pt>
                <c:pt idx="4529">
                  <c:v>34.845200000000006</c:v>
                </c:pt>
                <c:pt idx="4530">
                  <c:v>34.852899999999998</c:v>
                </c:pt>
                <c:pt idx="4531">
                  <c:v>34.860600000000005</c:v>
                </c:pt>
                <c:pt idx="4532">
                  <c:v>34.868300000000005</c:v>
                </c:pt>
                <c:pt idx="4533">
                  <c:v>34.876000000000005</c:v>
                </c:pt>
                <c:pt idx="4534">
                  <c:v>34.883699999999997</c:v>
                </c:pt>
                <c:pt idx="4535">
                  <c:v>34.891400000000004</c:v>
                </c:pt>
                <c:pt idx="4536">
                  <c:v>34.899100000000004</c:v>
                </c:pt>
                <c:pt idx="4537">
                  <c:v>34.906800000000004</c:v>
                </c:pt>
                <c:pt idx="4538">
                  <c:v>34.914499999999997</c:v>
                </c:pt>
                <c:pt idx="4539">
                  <c:v>34.922200000000011</c:v>
                </c:pt>
                <c:pt idx="4540">
                  <c:v>34.929900000000004</c:v>
                </c:pt>
                <c:pt idx="4541">
                  <c:v>34.937600000000003</c:v>
                </c:pt>
                <c:pt idx="4542">
                  <c:v>34.945300000000003</c:v>
                </c:pt>
                <c:pt idx="4543">
                  <c:v>34.953000000000003</c:v>
                </c:pt>
                <c:pt idx="4544">
                  <c:v>34.960700000000003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34.983799999999995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35.014599999999994</c:v>
                </c:pt>
                <c:pt idx="4552">
                  <c:v>35.022300000000008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35.068500000000007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35.099300000000007</c:v>
                </c:pt>
                <c:pt idx="4563">
                  <c:v>35.107000000000006</c:v>
                </c:pt>
                <c:pt idx="4564">
                  <c:v>35.114699999999999</c:v>
                </c:pt>
                <c:pt idx="4565">
                  <c:v>35.122400000000013</c:v>
                </c:pt>
                <c:pt idx="4566">
                  <c:v>35.130100000000006</c:v>
                </c:pt>
                <c:pt idx="4567">
                  <c:v>35.137800000000006</c:v>
                </c:pt>
                <c:pt idx="4568">
                  <c:v>35.145500000000006</c:v>
                </c:pt>
                <c:pt idx="4569">
                  <c:v>35.153200000000005</c:v>
                </c:pt>
                <c:pt idx="4570">
                  <c:v>35.160900000000005</c:v>
                </c:pt>
                <c:pt idx="4571">
                  <c:v>35.168600000000012</c:v>
                </c:pt>
                <c:pt idx="4572">
                  <c:v>35.176300000000005</c:v>
                </c:pt>
                <c:pt idx="4573">
                  <c:v>35.184000000000005</c:v>
                </c:pt>
                <c:pt idx="4574">
                  <c:v>35.191700000000004</c:v>
                </c:pt>
                <c:pt idx="4575">
                  <c:v>35.199400000000011</c:v>
                </c:pt>
                <c:pt idx="4576">
                  <c:v>35.207100000000004</c:v>
                </c:pt>
                <c:pt idx="4577">
                  <c:v>35.214800000000004</c:v>
                </c:pt>
                <c:pt idx="4578">
                  <c:v>35.222500000000011</c:v>
                </c:pt>
                <c:pt idx="4579">
                  <c:v>35.230200000000011</c:v>
                </c:pt>
                <c:pt idx="4580">
                  <c:v>35.237900000000003</c:v>
                </c:pt>
                <c:pt idx="4581">
                  <c:v>35.24560000000001</c:v>
                </c:pt>
                <c:pt idx="4582">
                  <c:v>35.253300000000003</c:v>
                </c:pt>
                <c:pt idx="4583">
                  <c:v>35.26100000000001</c:v>
                </c:pt>
                <c:pt idx="4584">
                  <c:v>35.26870000000001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35.299500000000009</c:v>
                </c:pt>
                <c:pt idx="4589">
                  <c:v>35.307199999999995</c:v>
                </c:pt>
                <c:pt idx="4590">
                  <c:v>35.314899999999994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35.353399999999993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35.384199999999993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35.422700000000006</c:v>
                </c:pt>
                <c:pt idx="4605">
                  <c:v>35.430400000000006</c:v>
                </c:pt>
                <c:pt idx="4606">
                  <c:v>35.438100000000006</c:v>
                </c:pt>
                <c:pt idx="4607">
                  <c:v>35.445800000000006</c:v>
                </c:pt>
                <c:pt idx="4608">
                  <c:v>35.453499999999998</c:v>
                </c:pt>
                <c:pt idx="4609">
                  <c:v>35.461200000000005</c:v>
                </c:pt>
                <c:pt idx="4610">
                  <c:v>35.468900000000005</c:v>
                </c:pt>
                <c:pt idx="4611">
                  <c:v>35.476600000000005</c:v>
                </c:pt>
                <c:pt idx="4612">
                  <c:v>35.484299999999998</c:v>
                </c:pt>
                <c:pt idx="4613">
                  <c:v>35.492000000000004</c:v>
                </c:pt>
                <c:pt idx="4614">
                  <c:v>35.499700000000004</c:v>
                </c:pt>
                <c:pt idx="4615">
                  <c:v>35.507400000000004</c:v>
                </c:pt>
                <c:pt idx="4616">
                  <c:v>35.515100000000004</c:v>
                </c:pt>
                <c:pt idx="4617">
                  <c:v>35.522800000000011</c:v>
                </c:pt>
                <c:pt idx="4618">
                  <c:v>35.530500000000004</c:v>
                </c:pt>
                <c:pt idx="4619">
                  <c:v>35.53820000000001</c:v>
                </c:pt>
                <c:pt idx="4620">
                  <c:v>35.545900000000003</c:v>
                </c:pt>
                <c:pt idx="4621">
                  <c:v>35.553600000000003</c:v>
                </c:pt>
                <c:pt idx="4622">
                  <c:v>35.561300000000003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35.584399999999995</c:v>
                </c:pt>
                <c:pt idx="4626">
                  <c:v>35.592100000000009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35.622900000000008</c:v>
                </c:pt>
                <c:pt idx="4631">
                  <c:v>35.630600000000001</c:v>
                </c:pt>
                <c:pt idx="4632">
                  <c:v>35.638300000000008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35.669100000000007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35.692200000000007</c:v>
                </c:pt>
                <c:pt idx="4640">
                  <c:v>35.699900000000007</c:v>
                </c:pt>
                <c:pt idx="4641">
                  <c:v>35.707600000000006</c:v>
                </c:pt>
                <c:pt idx="4642">
                  <c:v>35.715300000000006</c:v>
                </c:pt>
                <c:pt idx="4643">
                  <c:v>35.723000000000013</c:v>
                </c:pt>
                <c:pt idx="4644">
                  <c:v>35.730700000000006</c:v>
                </c:pt>
                <c:pt idx="4645">
                  <c:v>35.738400000000013</c:v>
                </c:pt>
                <c:pt idx="4646">
                  <c:v>35.746100000000006</c:v>
                </c:pt>
                <c:pt idx="4647">
                  <c:v>35.753800000000005</c:v>
                </c:pt>
                <c:pt idx="4648">
                  <c:v>35.761500000000005</c:v>
                </c:pt>
                <c:pt idx="4649">
                  <c:v>35.769200000000012</c:v>
                </c:pt>
                <c:pt idx="4650">
                  <c:v>35.776900000000005</c:v>
                </c:pt>
                <c:pt idx="4651">
                  <c:v>35.784600000000005</c:v>
                </c:pt>
                <c:pt idx="4652">
                  <c:v>35.792300000000012</c:v>
                </c:pt>
                <c:pt idx="4653">
                  <c:v>35.800000000000011</c:v>
                </c:pt>
                <c:pt idx="4654">
                  <c:v>35.807699999999997</c:v>
                </c:pt>
                <c:pt idx="4655">
                  <c:v>35.815400000000004</c:v>
                </c:pt>
                <c:pt idx="4656">
                  <c:v>35.823100000000004</c:v>
                </c:pt>
                <c:pt idx="4657">
                  <c:v>35.830800000000004</c:v>
                </c:pt>
                <c:pt idx="4658">
                  <c:v>35.838500000000003</c:v>
                </c:pt>
                <c:pt idx="4659">
                  <c:v>35.846200000000003</c:v>
                </c:pt>
                <c:pt idx="4660">
                  <c:v>35.853899999999996</c:v>
                </c:pt>
                <c:pt idx="4661">
                  <c:v>35.861600000000003</c:v>
                </c:pt>
                <c:pt idx="4662">
                  <c:v>35.869300000000003</c:v>
                </c:pt>
                <c:pt idx="4663">
                  <c:v>35.876999999999995</c:v>
                </c:pt>
                <c:pt idx="4664">
                  <c:v>35.884699999999995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35.907799999999995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35.953999999999994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35.984799999999993</c:v>
                </c:pt>
                <c:pt idx="4678">
                  <c:v>35.992500000000007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36.015600000000006</c:v>
                </c:pt>
                <c:pt idx="4682">
                  <c:v>36.023300000000006</c:v>
                </c:pt>
                <c:pt idx="4683">
                  <c:v>36.031000000000006</c:v>
                </c:pt>
                <c:pt idx="4684">
                  <c:v>36.038700000000006</c:v>
                </c:pt>
                <c:pt idx="4685">
                  <c:v>36.046400000000006</c:v>
                </c:pt>
                <c:pt idx="4686">
                  <c:v>36.054099999999998</c:v>
                </c:pt>
                <c:pt idx="4687">
                  <c:v>36.061800000000005</c:v>
                </c:pt>
                <c:pt idx="4688">
                  <c:v>36.069500000000005</c:v>
                </c:pt>
                <c:pt idx="4689">
                  <c:v>36.077200000000005</c:v>
                </c:pt>
                <c:pt idx="4690">
                  <c:v>36.084899999999998</c:v>
                </c:pt>
                <c:pt idx="4691">
                  <c:v>36.092600000000012</c:v>
                </c:pt>
                <c:pt idx="4692">
                  <c:v>36.100300000000004</c:v>
                </c:pt>
                <c:pt idx="4693">
                  <c:v>36.108000000000004</c:v>
                </c:pt>
                <c:pt idx="4694">
                  <c:v>36.115700000000004</c:v>
                </c:pt>
                <c:pt idx="4695">
                  <c:v>36.123400000000011</c:v>
                </c:pt>
                <c:pt idx="4696">
                  <c:v>36.131100000000004</c:v>
                </c:pt>
                <c:pt idx="4697">
                  <c:v>36.13880000000001</c:v>
                </c:pt>
                <c:pt idx="4698">
                  <c:v>36.146500000000003</c:v>
                </c:pt>
                <c:pt idx="4699">
                  <c:v>36.154200000000003</c:v>
                </c:pt>
                <c:pt idx="4700">
                  <c:v>36.161900000000003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36.192700000000009</c:v>
                </c:pt>
                <c:pt idx="4705">
                  <c:v>36.200400000000002</c:v>
                </c:pt>
                <c:pt idx="4706">
                  <c:v>36.208100000000009</c:v>
                </c:pt>
                <c:pt idx="4707">
                  <c:v>36.215800000000002</c:v>
                </c:pt>
                <c:pt idx="4708">
                  <c:v>36.223500000000008</c:v>
                </c:pt>
                <c:pt idx="4709">
                  <c:v>36.231200000000001</c:v>
                </c:pt>
                <c:pt idx="4710">
                  <c:v>36.238900000000008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36.262000000000008</c:v>
                </c:pt>
                <c:pt idx="4714">
                  <c:v>36.269700000000007</c:v>
                </c:pt>
                <c:pt idx="4715">
                  <c:v>36.2774</c:v>
                </c:pt>
                <c:pt idx="4716">
                  <c:v>36.285100000000007</c:v>
                </c:pt>
                <c:pt idx="4717">
                  <c:v>36.292800000000007</c:v>
                </c:pt>
                <c:pt idx="4718">
                  <c:v>36.3005</c:v>
                </c:pt>
                <c:pt idx="4719">
                  <c:v>36.308200000000006</c:v>
                </c:pt>
                <c:pt idx="4720">
                  <c:v>36.315899999999999</c:v>
                </c:pt>
                <c:pt idx="4721">
                  <c:v>36.323600000000006</c:v>
                </c:pt>
                <c:pt idx="4722">
                  <c:v>36.331299999999999</c:v>
                </c:pt>
                <c:pt idx="4723">
                  <c:v>36.339000000000006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36.362100000000005</c:v>
                </c:pt>
                <c:pt idx="4727">
                  <c:v>36.369800000000005</c:v>
                </c:pt>
                <c:pt idx="4728">
                  <c:v>36.377499999999998</c:v>
                </c:pt>
                <c:pt idx="4729">
                  <c:v>36.385200000000005</c:v>
                </c:pt>
                <c:pt idx="4730">
                  <c:v>36.392900000000004</c:v>
                </c:pt>
                <c:pt idx="4731">
                  <c:v>36.400600000000004</c:v>
                </c:pt>
                <c:pt idx="4732">
                  <c:v>36.408300000000004</c:v>
                </c:pt>
                <c:pt idx="4733">
                  <c:v>36.416000000000004</c:v>
                </c:pt>
                <c:pt idx="4734">
                  <c:v>36.423700000000004</c:v>
                </c:pt>
                <c:pt idx="4735">
                  <c:v>36.431400000000004</c:v>
                </c:pt>
                <c:pt idx="4736">
                  <c:v>36.439100000000003</c:v>
                </c:pt>
                <c:pt idx="4737">
                  <c:v>36.446800000000003</c:v>
                </c:pt>
                <c:pt idx="4738">
                  <c:v>36.454499999999996</c:v>
                </c:pt>
                <c:pt idx="4739">
                  <c:v>36.46220000000001</c:v>
                </c:pt>
                <c:pt idx="4740">
                  <c:v>36.469900000000003</c:v>
                </c:pt>
                <c:pt idx="4741">
                  <c:v>36.477599999999995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36.554599999999994</c:v>
                </c:pt>
                <c:pt idx="4752">
                  <c:v>36.562300000000008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36.593100000000007</c:v>
                </c:pt>
                <c:pt idx="4757">
                  <c:v>36.6008</c:v>
                </c:pt>
                <c:pt idx="4758">
                  <c:v>36.608500000000006</c:v>
                </c:pt>
                <c:pt idx="4759">
                  <c:v>36.616200000000006</c:v>
                </c:pt>
                <c:pt idx="4760">
                  <c:v>36.623900000000006</c:v>
                </c:pt>
                <c:pt idx="4761">
                  <c:v>36.631600000000006</c:v>
                </c:pt>
                <c:pt idx="4762">
                  <c:v>36.639300000000006</c:v>
                </c:pt>
                <c:pt idx="4763">
                  <c:v>36.647000000000006</c:v>
                </c:pt>
                <c:pt idx="4764">
                  <c:v>36.654699999999998</c:v>
                </c:pt>
                <c:pt idx="4765">
                  <c:v>36.662400000000012</c:v>
                </c:pt>
                <c:pt idx="4766">
                  <c:v>36.670100000000005</c:v>
                </c:pt>
                <c:pt idx="4767">
                  <c:v>36.677800000000005</c:v>
                </c:pt>
                <c:pt idx="4768">
                  <c:v>36.685500000000005</c:v>
                </c:pt>
                <c:pt idx="4769">
                  <c:v>36.693200000000012</c:v>
                </c:pt>
                <c:pt idx="4770">
                  <c:v>36.700900000000004</c:v>
                </c:pt>
                <c:pt idx="4771">
                  <c:v>36.708600000000011</c:v>
                </c:pt>
                <c:pt idx="4772">
                  <c:v>36.716300000000004</c:v>
                </c:pt>
                <c:pt idx="4773">
                  <c:v>36.724000000000011</c:v>
                </c:pt>
                <c:pt idx="4774">
                  <c:v>36.731700000000004</c:v>
                </c:pt>
                <c:pt idx="4775">
                  <c:v>36.73940000000001</c:v>
                </c:pt>
                <c:pt idx="4776">
                  <c:v>36.747100000000003</c:v>
                </c:pt>
                <c:pt idx="4777">
                  <c:v>36.754800000000003</c:v>
                </c:pt>
                <c:pt idx="4778">
                  <c:v>36.76250000000001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36.793300000000009</c:v>
                </c:pt>
                <c:pt idx="4783">
                  <c:v>36.800999999999995</c:v>
                </c:pt>
                <c:pt idx="4784">
                  <c:v>36.808700000000002</c:v>
                </c:pt>
                <c:pt idx="4785">
                  <c:v>36.816399999999994</c:v>
                </c:pt>
                <c:pt idx="4786">
                  <c:v>36.824100000000001</c:v>
                </c:pt>
                <c:pt idx="4787">
                  <c:v>36.831799999999994</c:v>
                </c:pt>
                <c:pt idx="4788">
                  <c:v>36.839500000000001</c:v>
                </c:pt>
                <c:pt idx="4789">
                  <c:v>36.847199999999994</c:v>
                </c:pt>
                <c:pt idx="4790">
                  <c:v>36.854899999999994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36.908800000000006</c:v>
                </c:pt>
                <c:pt idx="4798">
                  <c:v>36.916499999999999</c:v>
                </c:pt>
                <c:pt idx="4799">
                  <c:v>36.924200000000006</c:v>
                </c:pt>
                <c:pt idx="4800">
                  <c:v>36.931899999999999</c:v>
                </c:pt>
                <c:pt idx="4801">
                  <c:v>36.939600000000006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36.962700000000005</c:v>
                </c:pt>
                <c:pt idx="4805">
                  <c:v>36.970400000000005</c:v>
                </c:pt>
                <c:pt idx="4806">
                  <c:v>36.978100000000005</c:v>
                </c:pt>
                <c:pt idx="4807">
                  <c:v>36.985800000000005</c:v>
                </c:pt>
                <c:pt idx="4808">
                  <c:v>36.993500000000004</c:v>
                </c:pt>
                <c:pt idx="4809">
                  <c:v>37.001200000000004</c:v>
                </c:pt>
                <c:pt idx="4810">
                  <c:v>37.008900000000004</c:v>
                </c:pt>
                <c:pt idx="4811">
                  <c:v>37.016600000000004</c:v>
                </c:pt>
                <c:pt idx="4812">
                  <c:v>37.024300000000004</c:v>
                </c:pt>
                <c:pt idx="4813">
                  <c:v>37.032000000000004</c:v>
                </c:pt>
                <c:pt idx="4814">
                  <c:v>37.039700000000003</c:v>
                </c:pt>
                <c:pt idx="4815">
                  <c:v>37.047400000000003</c:v>
                </c:pt>
                <c:pt idx="4816">
                  <c:v>37.055100000000003</c:v>
                </c:pt>
                <c:pt idx="4817">
                  <c:v>37.06280000000001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37.132100000000008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37.162900000000008</c:v>
                </c:pt>
                <c:pt idx="4831">
                  <c:v>37.1706</c:v>
                </c:pt>
                <c:pt idx="4832">
                  <c:v>37.178300000000007</c:v>
                </c:pt>
                <c:pt idx="4833">
                  <c:v>37.186</c:v>
                </c:pt>
                <c:pt idx="4834">
                  <c:v>37.193700000000007</c:v>
                </c:pt>
                <c:pt idx="4835">
                  <c:v>37.2014</c:v>
                </c:pt>
                <c:pt idx="4836">
                  <c:v>37.209100000000007</c:v>
                </c:pt>
                <c:pt idx="4837">
                  <c:v>37.216800000000006</c:v>
                </c:pt>
                <c:pt idx="4838">
                  <c:v>37.224500000000006</c:v>
                </c:pt>
                <c:pt idx="4839">
                  <c:v>37.232200000000013</c:v>
                </c:pt>
                <c:pt idx="4840">
                  <c:v>37.239900000000006</c:v>
                </c:pt>
                <c:pt idx="4841">
                  <c:v>37.247600000000006</c:v>
                </c:pt>
                <c:pt idx="4842">
                  <c:v>37.255300000000005</c:v>
                </c:pt>
                <c:pt idx="4843">
                  <c:v>37.263000000000012</c:v>
                </c:pt>
                <c:pt idx="4844">
                  <c:v>37.270700000000005</c:v>
                </c:pt>
                <c:pt idx="4845">
                  <c:v>37.278400000000012</c:v>
                </c:pt>
                <c:pt idx="4846">
                  <c:v>37.286100000000005</c:v>
                </c:pt>
                <c:pt idx="4847">
                  <c:v>37.293800000000012</c:v>
                </c:pt>
                <c:pt idx="4848">
                  <c:v>37.301499999999997</c:v>
                </c:pt>
                <c:pt idx="4849">
                  <c:v>37.309200000000004</c:v>
                </c:pt>
                <c:pt idx="4850">
                  <c:v>37.316899999999997</c:v>
                </c:pt>
                <c:pt idx="4851">
                  <c:v>37.324600000000004</c:v>
                </c:pt>
                <c:pt idx="4852">
                  <c:v>37.332300000000004</c:v>
                </c:pt>
                <c:pt idx="4853">
                  <c:v>37.340000000000003</c:v>
                </c:pt>
                <c:pt idx="4854">
                  <c:v>37.347699999999996</c:v>
                </c:pt>
                <c:pt idx="4855">
                  <c:v>37.355400000000003</c:v>
                </c:pt>
                <c:pt idx="4856">
                  <c:v>37.363100000000003</c:v>
                </c:pt>
                <c:pt idx="4857">
                  <c:v>37.370799999999996</c:v>
                </c:pt>
                <c:pt idx="4858">
                  <c:v>37.378500000000003</c:v>
                </c:pt>
                <c:pt idx="4859">
                  <c:v>37.386199999999995</c:v>
                </c:pt>
                <c:pt idx="4860">
                  <c:v>37.393900000000002</c:v>
                </c:pt>
                <c:pt idx="4861">
                  <c:v>37.401599999999995</c:v>
                </c:pt>
                <c:pt idx="4862">
                  <c:v>37.409300000000002</c:v>
                </c:pt>
                <c:pt idx="4863">
                  <c:v>37.416999999999994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37.447799999999994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37.509400000000007</c:v>
                </c:pt>
                <c:pt idx="4876">
                  <c:v>37.517099999999999</c:v>
                </c:pt>
                <c:pt idx="4877">
                  <c:v>37.524800000000006</c:v>
                </c:pt>
                <c:pt idx="4878">
                  <c:v>37.532500000000006</c:v>
                </c:pt>
                <c:pt idx="4879">
                  <c:v>37.540200000000006</c:v>
                </c:pt>
                <c:pt idx="4880">
                  <c:v>37.547899999999998</c:v>
                </c:pt>
                <c:pt idx="4881">
                  <c:v>37.555600000000005</c:v>
                </c:pt>
                <c:pt idx="4882">
                  <c:v>37.563300000000005</c:v>
                </c:pt>
                <c:pt idx="4883">
                  <c:v>37.571000000000005</c:v>
                </c:pt>
                <c:pt idx="4884">
                  <c:v>37.578700000000005</c:v>
                </c:pt>
                <c:pt idx="4885">
                  <c:v>37.586400000000005</c:v>
                </c:pt>
                <c:pt idx="4886">
                  <c:v>37.594100000000005</c:v>
                </c:pt>
                <c:pt idx="4887">
                  <c:v>37.601800000000004</c:v>
                </c:pt>
                <c:pt idx="4888">
                  <c:v>37.609500000000004</c:v>
                </c:pt>
                <c:pt idx="4889">
                  <c:v>37.617200000000004</c:v>
                </c:pt>
                <c:pt idx="4890">
                  <c:v>37.624900000000004</c:v>
                </c:pt>
                <c:pt idx="4891">
                  <c:v>37.632600000000011</c:v>
                </c:pt>
                <c:pt idx="4892">
                  <c:v>37.640300000000003</c:v>
                </c:pt>
                <c:pt idx="4893">
                  <c:v>37.648000000000003</c:v>
                </c:pt>
                <c:pt idx="4894">
                  <c:v>37.655700000000003</c:v>
                </c:pt>
                <c:pt idx="4895">
                  <c:v>37.66340000000001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37.725000000000009</c:v>
                </c:pt>
                <c:pt idx="4904">
                  <c:v>37.732700000000008</c:v>
                </c:pt>
                <c:pt idx="4905">
                  <c:v>37.740400000000001</c:v>
                </c:pt>
                <c:pt idx="4906">
                  <c:v>37.748100000000008</c:v>
                </c:pt>
                <c:pt idx="4907">
                  <c:v>37.755800000000001</c:v>
                </c:pt>
                <c:pt idx="4908">
                  <c:v>37.763500000000008</c:v>
                </c:pt>
                <c:pt idx="4909">
                  <c:v>37.7712</c:v>
                </c:pt>
                <c:pt idx="4910">
                  <c:v>37.778900000000007</c:v>
                </c:pt>
                <c:pt idx="4911">
                  <c:v>37.7866</c:v>
                </c:pt>
                <c:pt idx="4912">
                  <c:v>37.794300000000007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37.825100000000006</c:v>
                </c:pt>
                <c:pt idx="4917">
                  <c:v>37.832800000000006</c:v>
                </c:pt>
                <c:pt idx="4918">
                  <c:v>37.840499999999999</c:v>
                </c:pt>
                <c:pt idx="4919">
                  <c:v>37.848200000000006</c:v>
                </c:pt>
                <c:pt idx="4920">
                  <c:v>37.855899999999998</c:v>
                </c:pt>
                <c:pt idx="4921">
                  <c:v>37.863600000000005</c:v>
                </c:pt>
                <c:pt idx="4922">
                  <c:v>37.871299999999998</c:v>
                </c:pt>
                <c:pt idx="4923">
                  <c:v>37.879000000000005</c:v>
                </c:pt>
                <c:pt idx="4924">
                  <c:v>37.886699999999998</c:v>
                </c:pt>
                <c:pt idx="4925">
                  <c:v>37.894400000000005</c:v>
                </c:pt>
                <c:pt idx="4926">
                  <c:v>37.902100000000004</c:v>
                </c:pt>
                <c:pt idx="4927">
                  <c:v>37.909800000000004</c:v>
                </c:pt>
                <c:pt idx="4928">
                  <c:v>37.917499999999997</c:v>
                </c:pt>
                <c:pt idx="4929">
                  <c:v>37.925200000000011</c:v>
                </c:pt>
                <c:pt idx="4930">
                  <c:v>37.932900000000004</c:v>
                </c:pt>
                <c:pt idx="4931">
                  <c:v>37.940600000000003</c:v>
                </c:pt>
                <c:pt idx="4932">
                  <c:v>37.948300000000003</c:v>
                </c:pt>
                <c:pt idx="4933">
                  <c:v>37.956000000000003</c:v>
                </c:pt>
                <c:pt idx="4934">
                  <c:v>37.963700000000003</c:v>
                </c:pt>
                <c:pt idx="4935">
                  <c:v>37.971399999999996</c:v>
                </c:pt>
                <c:pt idx="4936">
                  <c:v>37.979100000000003</c:v>
                </c:pt>
                <c:pt idx="4937">
                  <c:v>37.986799999999995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38.017599999999995</c:v>
                </c:pt>
                <c:pt idx="4942">
                  <c:v>38.025300000000009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38.102300000000007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38.125400000000013</c:v>
                </c:pt>
                <c:pt idx="4956">
                  <c:v>38.133100000000006</c:v>
                </c:pt>
                <c:pt idx="4957">
                  <c:v>38.140800000000006</c:v>
                </c:pt>
                <c:pt idx="4958">
                  <c:v>38.148500000000006</c:v>
                </c:pt>
                <c:pt idx="4959">
                  <c:v>38.156200000000005</c:v>
                </c:pt>
                <c:pt idx="4960">
                  <c:v>38.163900000000005</c:v>
                </c:pt>
                <c:pt idx="4961">
                  <c:v>38.171600000000005</c:v>
                </c:pt>
                <c:pt idx="4962">
                  <c:v>38.179300000000005</c:v>
                </c:pt>
                <c:pt idx="4963">
                  <c:v>38.187000000000005</c:v>
                </c:pt>
                <c:pt idx="4964">
                  <c:v>38.194700000000005</c:v>
                </c:pt>
                <c:pt idx="4965">
                  <c:v>38.202400000000011</c:v>
                </c:pt>
                <c:pt idx="4966">
                  <c:v>38.210100000000004</c:v>
                </c:pt>
                <c:pt idx="4967">
                  <c:v>38.217800000000004</c:v>
                </c:pt>
                <c:pt idx="4968">
                  <c:v>38.225500000000011</c:v>
                </c:pt>
                <c:pt idx="4969">
                  <c:v>38.233200000000011</c:v>
                </c:pt>
                <c:pt idx="4970">
                  <c:v>38.240900000000003</c:v>
                </c:pt>
                <c:pt idx="4971">
                  <c:v>38.24860000000001</c:v>
                </c:pt>
                <c:pt idx="4972">
                  <c:v>38.256300000000003</c:v>
                </c:pt>
                <c:pt idx="4973">
                  <c:v>38.26400000000001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38.310199999999995</c:v>
                </c:pt>
                <c:pt idx="4980">
                  <c:v>38.317899999999995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38.340999999999994</c:v>
                </c:pt>
                <c:pt idx="4984">
                  <c:v>38.348700000000001</c:v>
                </c:pt>
                <c:pt idx="4985">
                  <c:v>38.356399999999994</c:v>
                </c:pt>
                <c:pt idx="4986">
                  <c:v>38.364100000000001</c:v>
                </c:pt>
                <c:pt idx="4987">
                  <c:v>38.371799999999993</c:v>
                </c:pt>
                <c:pt idx="4988">
                  <c:v>38.3795</c:v>
                </c:pt>
                <c:pt idx="4989">
                  <c:v>38.387199999999993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38.425700000000006</c:v>
                </c:pt>
                <c:pt idx="4995">
                  <c:v>38.433400000000006</c:v>
                </c:pt>
                <c:pt idx="4996">
                  <c:v>38.441099999999999</c:v>
                </c:pt>
                <c:pt idx="4997">
                  <c:v>38.448800000000006</c:v>
                </c:pt>
                <c:pt idx="4998">
                  <c:v>38.456499999999998</c:v>
                </c:pt>
                <c:pt idx="4999">
                  <c:v>38.464200000000005</c:v>
                </c:pt>
                <c:pt idx="5000">
                  <c:v>38.471899999999998</c:v>
                </c:pt>
                <c:pt idx="5001">
                  <c:v>38.479600000000005</c:v>
                </c:pt>
                <c:pt idx="5002">
                  <c:v>38.487299999999998</c:v>
                </c:pt>
                <c:pt idx="5003">
                  <c:v>38.495000000000005</c:v>
                </c:pt>
                <c:pt idx="5004">
                  <c:v>38.502700000000004</c:v>
                </c:pt>
                <c:pt idx="5005">
                  <c:v>38.510400000000004</c:v>
                </c:pt>
                <c:pt idx="5006">
                  <c:v>38.518100000000004</c:v>
                </c:pt>
                <c:pt idx="5007">
                  <c:v>38.525800000000011</c:v>
                </c:pt>
                <c:pt idx="5008">
                  <c:v>38.533500000000004</c:v>
                </c:pt>
                <c:pt idx="5009">
                  <c:v>38.541200000000003</c:v>
                </c:pt>
                <c:pt idx="5010">
                  <c:v>38.548900000000003</c:v>
                </c:pt>
                <c:pt idx="5011">
                  <c:v>38.556600000000003</c:v>
                </c:pt>
                <c:pt idx="5012">
                  <c:v>38.564300000000003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38.587399999999995</c:v>
                </c:pt>
                <c:pt idx="5016">
                  <c:v>38.595100000000009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38.625900000000009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38.672100000000007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38.695200000000007</c:v>
                </c:pt>
                <c:pt idx="5030">
                  <c:v>38.702900000000007</c:v>
                </c:pt>
                <c:pt idx="5031">
                  <c:v>38.710600000000007</c:v>
                </c:pt>
                <c:pt idx="5032">
                  <c:v>38.718300000000006</c:v>
                </c:pt>
                <c:pt idx="5033">
                  <c:v>38.726000000000013</c:v>
                </c:pt>
                <c:pt idx="5034">
                  <c:v>38.733700000000006</c:v>
                </c:pt>
                <c:pt idx="5035">
                  <c:v>38.741400000000006</c:v>
                </c:pt>
                <c:pt idx="5036">
                  <c:v>38.749100000000006</c:v>
                </c:pt>
                <c:pt idx="5037">
                  <c:v>38.756800000000005</c:v>
                </c:pt>
                <c:pt idx="5038">
                  <c:v>38.764500000000005</c:v>
                </c:pt>
                <c:pt idx="5039">
                  <c:v>38.772200000000012</c:v>
                </c:pt>
                <c:pt idx="5040">
                  <c:v>38.779900000000005</c:v>
                </c:pt>
                <c:pt idx="5041">
                  <c:v>38.787600000000005</c:v>
                </c:pt>
                <c:pt idx="5042">
                  <c:v>38.795300000000012</c:v>
                </c:pt>
                <c:pt idx="5043">
                  <c:v>38.803000000000004</c:v>
                </c:pt>
                <c:pt idx="5044">
                  <c:v>38.810699999999997</c:v>
                </c:pt>
                <c:pt idx="5045">
                  <c:v>38.818400000000004</c:v>
                </c:pt>
                <c:pt idx="5046">
                  <c:v>38.826100000000004</c:v>
                </c:pt>
                <c:pt idx="5047">
                  <c:v>38.833800000000004</c:v>
                </c:pt>
                <c:pt idx="5048">
                  <c:v>38.841499999999996</c:v>
                </c:pt>
                <c:pt idx="5049">
                  <c:v>38.849200000000003</c:v>
                </c:pt>
                <c:pt idx="5050">
                  <c:v>38.856899999999996</c:v>
                </c:pt>
                <c:pt idx="5051">
                  <c:v>38.864600000000003</c:v>
                </c:pt>
                <c:pt idx="5052">
                  <c:v>38.872300000000003</c:v>
                </c:pt>
                <c:pt idx="5053">
                  <c:v>38.879999999999995</c:v>
                </c:pt>
                <c:pt idx="5054">
                  <c:v>38.887699999999995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38.910799999999995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38.941599999999994</c:v>
                </c:pt>
                <c:pt idx="5062">
                  <c:v>38.949300000000001</c:v>
                </c:pt>
                <c:pt idx="5063">
                  <c:v>38.956999999999994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38.987799999999993</c:v>
                </c:pt>
                <c:pt idx="5068">
                  <c:v>38.995500000000007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39.018600000000006</c:v>
                </c:pt>
                <c:pt idx="5072">
                  <c:v>39.026300000000006</c:v>
                </c:pt>
                <c:pt idx="5073">
                  <c:v>39.034000000000006</c:v>
                </c:pt>
                <c:pt idx="5074">
                  <c:v>39.041699999999999</c:v>
                </c:pt>
                <c:pt idx="5075">
                  <c:v>39.049400000000006</c:v>
                </c:pt>
                <c:pt idx="5076">
                  <c:v>39.057099999999998</c:v>
                </c:pt>
                <c:pt idx="5077">
                  <c:v>39.064800000000005</c:v>
                </c:pt>
                <c:pt idx="5078">
                  <c:v>39.072500000000005</c:v>
                </c:pt>
                <c:pt idx="5079">
                  <c:v>39.080200000000005</c:v>
                </c:pt>
                <c:pt idx="5080">
                  <c:v>39.087899999999998</c:v>
                </c:pt>
                <c:pt idx="5081">
                  <c:v>39.095600000000012</c:v>
                </c:pt>
                <c:pt idx="5082">
                  <c:v>39.103300000000004</c:v>
                </c:pt>
                <c:pt idx="5083">
                  <c:v>39.111000000000004</c:v>
                </c:pt>
                <c:pt idx="5084">
                  <c:v>39.118700000000004</c:v>
                </c:pt>
                <c:pt idx="5085">
                  <c:v>39.126400000000011</c:v>
                </c:pt>
                <c:pt idx="5086">
                  <c:v>39.134100000000004</c:v>
                </c:pt>
                <c:pt idx="5087">
                  <c:v>39.141800000000003</c:v>
                </c:pt>
                <c:pt idx="5088">
                  <c:v>39.149500000000003</c:v>
                </c:pt>
                <c:pt idx="5089">
                  <c:v>39.157200000000003</c:v>
                </c:pt>
                <c:pt idx="5090">
                  <c:v>39.164900000000003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39.195700000000009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39.226500000000009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39.265000000000008</c:v>
                </c:pt>
                <c:pt idx="5104">
                  <c:v>39.272700000000007</c:v>
                </c:pt>
                <c:pt idx="5105">
                  <c:v>39.2804</c:v>
                </c:pt>
                <c:pt idx="5106">
                  <c:v>39.288100000000007</c:v>
                </c:pt>
                <c:pt idx="5107">
                  <c:v>39.295800000000007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39.326600000000006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39.365100000000005</c:v>
                </c:pt>
                <c:pt idx="5117">
                  <c:v>39.372800000000005</c:v>
                </c:pt>
                <c:pt idx="5118">
                  <c:v>39.380499999999998</c:v>
                </c:pt>
                <c:pt idx="5119">
                  <c:v>39.388200000000005</c:v>
                </c:pt>
                <c:pt idx="5120">
                  <c:v>39.395900000000005</c:v>
                </c:pt>
                <c:pt idx="5121">
                  <c:v>39.403600000000004</c:v>
                </c:pt>
                <c:pt idx="5122">
                  <c:v>39.411299999999997</c:v>
                </c:pt>
                <c:pt idx="5123">
                  <c:v>39.419000000000004</c:v>
                </c:pt>
                <c:pt idx="5124">
                  <c:v>39.426700000000004</c:v>
                </c:pt>
                <c:pt idx="5125">
                  <c:v>39.434400000000004</c:v>
                </c:pt>
                <c:pt idx="5126">
                  <c:v>39.442100000000003</c:v>
                </c:pt>
                <c:pt idx="5127">
                  <c:v>39.449800000000003</c:v>
                </c:pt>
                <c:pt idx="5128">
                  <c:v>39.457499999999996</c:v>
                </c:pt>
                <c:pt idx="5129">
                  <c:v>39.46520000000001</c:v>
                </c:pt>
                <c:pt idx="5130">
                  <c:v>39.472900000000003</c:v>
                </c:pt>
                <c:pt idx="5131">
                  <c:v>39.480599999999995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39.511399999999995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39.557599999999994</c:v>
                </c:pt>
                <c:pt idx="5142">
                  <c:v>39.565300000000008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39.596100000000007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39.619200000000006</c:v>
                </c:pt>
                <c:pt idx="5150">
                  <c:v>39.626900000000006</c:v>
                </c:pt>
                <c:pt idx="5151">
                  <c:v>39.634600000000006</c:v>
                </c:pt>
                <c:pt idx="5152">
                  <c:v>39.642300000000006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39.665400000000012</c:v>
                </c:pt>
                <c:pt idx="5156">
                  <c:v>39.673100000000005</c:v>
                </c:pt>
                <c:pt idx="5157">
                  <c:v>39.680800000000005</c:v>
                </c:pt>
                <c:pt idx="5158">
                  <c:v>39.688500000000005</c:v>
                </c:pt>
                <c:pt idx="5159">
                  <c:v>39.696200000000012</c:v>
                </c:pt>
                <c:pt idx="5160">
                  <c:v>39.703900000000004</c:v>
                </c:pt>
                <c:pt idx="5161">
                  <c:v>39.711600000000004</c:v>
                </c:pt>
                <c:pt idx="5162">
                  <c:v>39.719300000000004</c:v>
                </c:pt>
                <c:pt idx="5163">
                  <c:v>39.727000000000011</c:v>
                </c:pt>
                <c:pt idx="5164">
                  <c:v>39.734700000000004</c:v>
                </c:pt>
                <c:pt idx="5165">
                  <c:v>39.742400000000011</c:v>
                </c:pt>
                <c:pt idx="5166">
                  <c:v>39.750100000000003</c:v>
                </c:pt>
                <c:pt idx="5167">
                  <c:v>39.757800000000003</c:v>
                </c:pt>
                <c:pt idx="5168">
                  <c:v>39.76550000000001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39.796300000000009</c:v>
                </c:pt>
                <c:pt idx="5173">
                  <c:v>39.803999999999995</c:v>
                </c:pt>
                <c:pt idx="5174">
                  <c:v>39.811699999999995</c:v>
                </c:pt>
                <c:pt idx="5175">
                  <c:v>39.819399999999995</c:v>
                </c:pt>
                <c:pt idx="5176">
                  <c:v>39.827100000000002</c:v>
                </c:pt>
                <c:pt idx="5177">
                  <c:v>39.834799999999994</c:v>
                </c:pt>
                <c:pt idx="5178">
                  <c:v>39.842500000000001</c:v>
                </c:pt>
                <c:pt idx="5179">
                  <c:v>39.850199999999994</c:v>
                </c:pt>
                <c:pt idx="5180">
                  <c:v>39.857899999999994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39.880999999999993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39.927200000000006</c:v>
                </c:pt>
                <c:pt idx="5190">
                  <c:v>39.934899999999999</c:v>
                </c:pt>
                <c:pt idx="5191">
                  <c:v>39.942600000000006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39.965700000000005</c:v>
                </c:pt>
                <c:pt idx="5195">
                  <c:v>39.973400000000005</c:v>
                </c:pt>
                <c:pt idx="5196">
                  <c:v>39.981099999999998</c:v>
                </c:pt>
                <c:pt idx="5197">
                  <c:v>39.988800000000005</c:v>
                </c:pt>
                <c:pt idx="5198">
                  <c:v>39.996500000000005</c:v>
                </c:pt>
                <c:pt idx="5199">
                  <c:v>40.004200000000004</c:v>
                </c:pt>
                <c:pt idx="5200">
                  <c:v>40.011899999999997</c:v>
                </c:pt>
                <c:pt idx="5201">
                  <c:v>40.019600000000004</c:v>
                </c:pt>
                <c:pt idx="5202">
                  <c:v>40.027300000000004</c:v>
                </c:pt>
                <c:pt idx="5203">
                  <c:v>40.035000000000004</c:v>
                </c:pt>
                <c:pt idx="5204">
                  <c:v>40.042700000000004</c:v>
                </c:pt>
                <c:pt idx="5205">
                  <c:v>40.050400000000003</c:v>
                </c:pt>
                <c:pt idx="5206">
                  <c:v>40.058100000000003</c:v>
                </c:pt>
                <c:pt idx="5207">
                  <c:v>40.06580000000001</c:v>
                </c:pt>
                <c:pt idx="5208">
                  <c:v>40.073500000000003</c:v>
                </c:pt>
                <c:pt idx="5209">
                  <c:v>40.081199999999995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40.135100000000008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40.165900000000008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40.196700000000007</c:v>
                </c:pt>
                <c:pt idx="5225">
                  <c:v>40.2044</c:v>
                </c:pt>
                <c:pt idx="5226">
                  <c:v>40.212100000000007</c:v>
                </c:pt>
                <c:pt idx="5227">
                  <c:v>40.219800000000006</c:v>
                </c:pt>
                <c:pt idx="5228">
                  <c:v>40.227500000000006</c:v>
                </c:pt>
                <c:pt idx="5229">
                  <c:v>40.235200000000013</c:v>
                </c:pt>
                <c:pt idx="5230">
                  <c:v>40.242900000000006</c:v>
                </c:pt>
                <c:pt idx="5231">
                  <c:v>40.250600000000006</c:v>
                </c:pt>
                <c:pt idx="5232">
                  <c:v>40.258300000000006</c:v>
                </c:pt>
                <c:pt idx="5233">
                  <c:v>40.266000000000012</c:v>
                </c:pt>
                <c:pt idx="5234">
                  <c:v>40.273700000000005</c:v>
                </c:pt>
                <c:pt idx="5235">
                  <c:v>40.281400000000005</c:v>
                </c:pt>
                <c:pt idx="5236">
                  <c:v>40.289100000000005</c:v>
                </c:pt>
                <c:pt idx="5237">
                  <c:v>40.296800000000012</c:v>
                </c:pt>
                <c:pt idx="5238">
                  <c:v>40.304499999999997</c:v>
                </c:pt>
                <c:pt idx="5239">
                  <c:v>40.312200000000004</c:v>
                </c:pt>
                <c:pt idx="5240">
                  <c:v>40.319899999999997</c:v>
                </c:pt>
                <c:pt idx="5241">
                  <c:v>40.327600000000004</c:v>
                </c:pt>
                <c:pt idx="5242">
                  <c:v>40.335300000000004</c:v>
                </c:pt>
                <c:pt idx="5243">
                  <c:v>40.343000000000004</c:v>
                </c:pt>
                <c:pt idx="5244">
                  <c:v>40.350699999999996</c:v>
                </c:pt>
                <c:pt idx="5245">
                  <c:v>40.358400000000003</c:v>
                </c:pt>
                <c:pt idx="5246">
                  <c:v>40.366100000000003</c:v>
                </c:pt>
                <c:pt idx="5247">
                  <c:v>40.373799999999996</c:v>
                </c:pt>
                <c:pt idx="5248">
                  <c:v>40.381499999999996</c:v>
                </c:pt>
                <c:pt idx="5249">
                  <c:v>40.389199999999995</c:v>
                </c:pt>
                <c:pt idx="5250">
                  <c:v>40.396900000000002</c:v>
                </c:pt>
                <c:pt idx="5251">
                  <c:v>40.404599999999995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40.450799999999994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40.481599999999993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40.520100000000006</c:v>
                </c:pt>
                <c:pt idx="5267">
                  <c:v>40.527800000000006</c:v>
                </c:pt>
                <c:pt idx="5268">
                  <c:v>40.535500000000006</c:v>
                </c:pt>
                <c:pt idx="5269">
                  <c:v>40.543200000000006</c:v>
                </c:pt>
                <c:pt idx="5270">
                  <c:v>40.550899999999999</c:v>
                </c:pt>
                <c:pt idx="5271">
                  <c:v>40.558600000000006</c:v>
                </c:pt>
                <c:pt idx="5272">
                  <c:v>40.566300000000005</c:v>
                </c:pt>
                <c:pt idx="5273">
                  <c:v>40.574000000000005</c:v>
                </c:pt>
                <c:pt idx="5274">
                  <c:v>40.581699999999998</c:v>
                </c:pt>
                <c:pt idx="5275">
                  <c:v>40.589400000000005</c:v>
                </c:pt>
                <c:pt idx="5276">
                  <c:v>40.597100000000005</c:v>
                </c:pt>
                <c:pt idx="5277">
                  <c:v>40.604800000000004</c:v>
                </c:pt>
                <c:pt idx="5278">
                  <c:v>40.612500000000004</c:v>
                </c:pt>
                <c:pt idx="5279">
                  <c:v>40.620200000000011</c:v>
                </c:pt>
                <c:pt idx="5280">
                  <c:v>40.627900000000004</c:v>
                </c:pt>
                <c:pt idx="5281">
                  <c:v>40.635600000000011</c:v>
                </c:pt>
                <c:pt idx="5282">
                  <c:v>40.643300000000004</c:v>
                </c:pt>
                <c:pt idx="5283">
                  <c:v>40.651000000000003</c:v>
                </c:pt>
                <c:pt idx="5284">
                  <c:v>40.658700000000003</c:v>
                </c:pt>
                <c:pt idx="5285">
                  <c:v>40.66640000000001</c:v>
                </c:pt>
                <c:pt idx="5286">
                  <c:v>40.674100000000003</c:v>
                </c:pt>
                <c:pt idx="5287">
                  <c:v>40.681799999999996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40.720300000000009</c:v>
                </c:pt>
                <c:pt idx="5293">
                  <c:v>40.728000000000009</c:v>
                </c:pt>
                <c:pt idx="5294">
                  <c:v>40.735700000000008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40.766500000000008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40.797300000000007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40.820400000000006</c:v>
                </c:pt>
                <c:pt idx="5306">
                  <c:v>40.828100000000006</c:v>
                </c:pt>
                <c:pt idx="5307">
                  <c:v>40.835800000000006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40.866600000000005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40.897400000000005</c:v>
                </c:pt>
                <c:pt idx="5316">
                  <c:v>40.905100000000004</c:v>
                </c:pt>
                <c:pt idx="5317">
                  <c:v>40.912800000000004</c:v>
                </c:pt>
                <c:pt idx="5318">
                  <c:v>40.920500000000004</c:v>
                </c:pt>
                <c:pt idx="5319">
                  <c:v>40.928200000000011</c:v>
                </c:pt>
                <c:pt idx="5320">
                  <c:v>40.935900000000004</c:v>
                </c:pt>
                <c:pt idx="5321">
                  <c:v>40.943600000000004</c:v>
                </c:pt>
                <c:pt idx="5322">
                  <c:v>40.951299999999996</c:v>
                </c:pt>
                <c:pt idx="5323">
                  <c:v>40.959000000000003</c:v>
                </c:pt>
                <c:pt idx="5324">
                  <c:v>40.966700000000003</c:v>
                </c:pt>
                <c:pt idx="5325">
                  <c:v>40.974399999999996</c:v>
                </c:pt>
                <c:pt idx="5326">
                  <c:v>40.982100000000003</c:v>
                </c:pt>
                <c:pt idx="5327">
                  <c:v>40.989799999999995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41.028300000000009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41.051399999999994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41.105300000000007</c:v>
                </c:pt>
                <c:pt idx="5343">
                  <c:v>41.113</c:v>
                </c:pt>
                <c:pt idx="5344">
                  <c:v>41.120700000000006</c:v>
                </c:pt>
                <c:pt idx="5345">
                  <c:v>41.128400000000013</c:v>
                </c:pt>
                <c:pt idx="5346">
                  <c:v>41.136100000000006</c:v>
                </c:pt>
                <c:pt idx="5347">
                  <c:v>41.143800000000006</c:v>
                </c:pt>
                <c:pt idx="5348">
                  <c:v>41.151499999999999</c:v>
                </c:pt>
                <c:pt idx="5349">
                  <c:v>41.159200000000006</c:v>
                </c:pt>
                <c:pt idx="5350">
                  <c:v>41.166900000000005</c:v>
                </c:pt>
                <c:pt idx="5351">
                  <c:v>41.174600000000005</c:v>
                </c:pt>
                <c:pt idx="5352">
                  <c:v>41.182300000000005</c:v>
                </c:pt>
                <c:pt idx="5353">
                  <c:v>41.190000000000005</c:v>
                </c:pt>
                <c:pt idx="5354">
                  <c:v>41.197700000000005</c:v>
                </c:pt>
                <c:pt idx="5355">
                  <c:v>41.205400000000012</c:v>
                </c:pt>
                <c:pt idx="5356">
                  <c:v>41.213100000000004</c:v>
                </c:pt>
                <c:pt idx="5357">
                  <c:v>41.220800000000011</c:v>
                </c:pt>
                <c:pt idx="5358">
                  <c:v>41.228500000000011</c:v>
                </c:pt>
                <c:pt idx="5359">
                  <c:v>41.236200000000011</c:v>
                </c:pt>
                <c:pt idx="5360">
                  <c:v>41.243900000000004</c:v>
                </c:pt>
                <c:pt idx="5361">
                  <c:v>41.251600000000003</c:v>
                </c:pt>
                <c:pt idx="5362">
                  <c:v>41.259300000000003</c:v>
                </c:pt>
                <c:pt idx="5363">
                  <c:v>41.26700000000001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41.29010000000001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41.313199999999995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41.343999999999994</c:v>
                </c:pt>
                <c:pt idx="5374">
                  <c:v>41.351699999999994</c:v>
                </c:pt>
                <c:pt idx="5375">
                  <c:v>41.359399999999994</c:v>
                </c:pt>
                <c:pt idx="5376">
                  <c:v>41.367100000000001</c:v>
                </c:pt>
                <c:pt idx="5377">
                  <c:v>41.374799999999993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41.421000000000006</c:v>
                </c:pt>
                <c:pt idx="5384">
                  <c:v>41.428700000000006</c:v>
                </c:pt>
                <c:pt idx="5385">
                  <c:v>41.436400000000006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41.467200000000005</c:v>
                </c:pt>
                <c:pt idx="5390">
                  <c:v>41.474899999999998</c:v>
                </c:pt>
                <c:pt idx="5391">
                  <c:v>41.482600000000005</c:v>
                </c:pt>
                <c:pt idx="5392">
                  <c:v>41.490300000000005</c:v>
                </c:pt>
                <c:pt idx="5393">
                  <c:v>41.498000000000005</c:v>
                </c:pt>
                <c:pt idx="5394">
                  <c:v>41.505700000000004</c:v>
                </c:pt>
                <c:pt idx="5395">
                  <c:v>41.513400000000004</c:v>
                </c:pt>
                <c:pt idx="5396">
                  <c:v>41.521100000000004</c:v>
                </c:pt>
                <c:pt idx="5397">
                  <c:v>41.528800000000011</c:v>
                </c:pt>
                <c:pt idx="5398">
                  <c:v>41.536500000000004</c:v>
                </c:pt>
                <c:pt idx="5399">
                  <c:v>41.544200000000004</c:v>
                </c:pt>
                <c:pt idx="5400">
                  <c:v>41.551899999999996</c:v>
                </c:pt>
                <c:pt idx="5401">
                  <c:v>41.559600000000003</c:v>
                </c:pt>
                <c:pt idx="5402">
                  <c:v>41.567300000000003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41.598100000000009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41.628900000000009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41.675100000000008</c:v>
                </c:pt>
                <c:pt idx="5417">
                  <c:v>41.6828</c:v>
                </c:pt>
                <c:pt idx="5418">
                  <c:v>41.690500000000007</c:v>
                </c:pt>
                <c:pt idx="5419">
                  <c:v>41.698200000000007</c:v>
                </c:pt>
                <c:pt idx="5420">
                  <c:v>41.705900000000007</c:v>
                </c:pt>
                <c:pt idx="5421">
                  <c:v>41.7136</c:v>
                </c:pt>
                <c:pt idx="5422">
                  <c:v>41.721300000000006</c:v>
                </c:pt>
                <c:pt idx="5423">
                  <c:v>41.729000000000013</c:v>
                </c:pt>
                <c:pt idx="5424">
                  <c:v>41.736700000000006</c:v>
                </c:pt>
                <c:pt idx="5425">
                  <c:v>41.744400000000006</c:v>
                </c:pt>
                <c:pt idx="5426">
                  <c:v>41.752100000000006</c:v>
                </c:pt>
                <c:pt idx="5427">
                  <c:v>41.759800000000006</c:v>
                </c:pt>
                <c:pt idx="5428">
                  <c:v>41.767500000000005</c:v>
                </c:pt>
                <c:pt idx="5429">
                  <c:v>41.775200000000012</c:v>
                </c:pt>
                <c:pt idx="5430">
                  <c:v>41.782900000000005</c:v>
                </c:pt>
                <c:pt idx="5431">
                  <c:v>41.790600000000012</c:v>
                </c:pt>
                <c:pt idx="5432">
                  <c:v>41.798300000000012</c:v>
                </c:pt>
                <c:pt idx="5433">
                  <c:v>41.806000000000004</c:v>
                </c:pt>
                <c:pt idx="5434">
                  <c:v>41.813699999999997</c:v>
                </c:pt>
                <c:pt idx="5435">
                  <c:v>41.821400000000004</c:v>
                </c:pt>
                <c:pt idx="5436">
                  <c:v>41.829100000000004</c:v>
                </c:pt>
                <c:pt idx="5437">
                  <c:v>41.836800000000004</c:v>
                </c:pt>
                <c:pt idx="5438">
                  <c:v>41.844499999999996</c:v>
                </c:pt>
                <c:pt idx="5439">
                  <c:v>41.852200000000003</c:v>
                </c:pt>
                <c:pt idx="5440">
                  <c:v>41.859899999999996</c:v>
                </c:pt>
                <c:pt idx="5441">
                  <c:v>41.867600000000003</c:v>
                </c:pt>
                <c:pt idx="5442">
                  <c:v>41.875300000000003</c:v>
                </c:pt>
                <c:pt idx="5443">
                  <c:v>41.882999999999996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41.913799999999995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41.944599999999994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41.998500000000007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42.021600000000007</c:v>
                </c:pt>
                <c:pt idx="5462">
                  <c:v>42.029300000000006</c:v>
                </c:pt>
                <c:pt idx="5463">
                  <c:v>42.037000000000006</c:v>
                </c:pt>
                <c:pt idx="5464">
                  <c:v>42.044699999999999</c:v>
                </c:pt>
                <c:pt idx="5465">
                  <c:v>42.052400000000006</c:v>
                </c:pt>
                <c:pt idx="5466">
                  <c:v>42.060100000000006</c:v>
                </c:pt>
                <c:pt idx="5467">
                  <c:v>42.067800000000005</c:v>
                </c:pt>
                <c:pt idx="5468">
                  <c:v>42.075500000000005</c:v>
                </c:pt>
                <c:pt idx="5469">
                  <c:v>42.083200000000005</c:v>
                </c:pt>
                <c:pt idx="5470">
                  <c:v>42.090900000000005</c:v>
                </c:pt>
                <c:pt idx="5471">
                  <c:v>42.098600000000012</c:v>
                </c:pt>
                <c:pt idx="5472">
                  <c:v>42.106300000000005</c:v>
                </c:pt>
                <c:pt idx="5473">
                  <c:v>42.114000000000004</c:v>
                </c:pt>
                <c:pt idx="5474">
                  <c:v>42.121700000000004</c:v>
                </c:pt>
                <c:pt idx="5475">
                  <c:v>42.129400000000011</c:v>
                </c:pt>
                <c:pt idx="5476">
                  <c:v>42.137100000000004</c:v>
                </c:pt>
                <c:pt idx="5477">
                  <c:v>42.144800000000004</c:v>
                </c:pt>
                <c:pt idx="5478">
                  <c:v>42.152500000000003</c:v>
                </c:pt>
                <c:pt idx="5479">
                  <c:v>42.16020000000001</c:v>
                </c:pt>
                <c:pt idx="5480">
                  <c:v>42.167900000000003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42.198700000000009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42.229500000000009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42.260300000000008</c:v>
                </c:pt>
                <c:pt idx="5493">
                  <c:v>42.268000000000008</c:v>
                </c:pt>
                <c:pt idx="5494">
                  <c:v>42.275700000000008</c:v>
                </c:pt>
                <c:pt idx="5495">
                  <c:v>42.2834</c:v>
                </c:pt>
                <c:pt idx="5496">
                  <c:v>42.291100000000007</c:v>
                </c:pt>
                <c:pt idx="5497">
                  <c:v>42.298800000000007</c:v>
                </c:pt>
                <c:pt idx="5498">
                  <c:v>42.3065</c:v>
                </c:pt>
                <c:pt idx="5499">
                  <c:v>42.314199999999992</c:v>
                </c:pt>
                <c:pt idx="5500">
                  <c:v>42.321899999999999</c:v>
                </c:pt>
                <c:pt idx="5501">
                  <c:v>42.329600000000006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42.360400000000006</c:v>
                </c:pt>
                <c:pt idx="5506">
                  <c:v>42.368100000000005</c:v>
                </c:pt>
                <c:pt idx="5507">
                  <c:v>42.375800000000005</c:v>
                </c:pt>
                <c:pt idx="5508">
                  <c:v>42.383499999999998</c:v>
                </c:pt>
                <c:pt idx="5509">
                  <c:v>42.391200000000005</c:v>
                </c:pt>
                <c:pt idx="5510">
                  <c:v>42.398900000000005</c:v>
                </c:pt>
                <c:pt idx="5511">
                  <c:v>42.406600000000005</c:v>
                </c:pt>
                <c:pt idx="5512">
                  <c:v>42.414299999999997</c:v>
                </c:pt>
                <c:pt idx="5513">
                  <c:v>42.422000000000004</c:v>
                </c:pt>
                <c:pt idx="5514">
                  <c:v>42.429700000000004</c:v>
                </c:pt>
                <c:pt idx="5515">
                  <c:v>42.437400000000004</c:v>
                </c:pt>
                <c:pt idx="5516">
                  <c:v>42.445100000000004</c:v>
                </c:pt>
                <c:pt idx="5517">
                  <c:v>42.452800000000003</c:v>
                </c:pt>
                <c:pt idx="5518">
                  <c:v>42.460500000000003</c:v>
                </c:pt>
                <c:pt idx="5519">
                  <c:v>42.46820000000001</c:v>
                </c:pt>
                <c:pt idx="5520">
                  <c:v>42.475900000000003</c:v>
                </c:pt>
                <c:pt idx="5521">
                  <c:v>42.483599999999996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42.514399999999995</c:v>
                </c:pt>
                <c:pt idx="5526">
                  <c:v>42.522100000000009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42.568300000000008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42.599100000000007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42.622200000000014</c:v>
                </c:pt>
                <c:pt idx="5540">
                  <c:v>42.629900000000006</c:v>
                </c:pt>
                <c:pt idx="5541">
                  <c:v>42.637600000000006</c:v>
                </c:pt>
                <c:pt idx="5542">
                  <c:v>42.645300000000006</c:v>
                </c:pt>
                <c:pt idx="5543">
                  <c:v>42.653000000000006</c:v>
                </c:pt>
                <c:pt idx="5544">
                  <c:v>42.660700000000006</c:v>
                </c:pt>
                <c:pt idx="5545">
                  <c:v>42.668400000000013</c:v>
                </c:pt>
                <c:pt idx="5546">
                  <c:v>42.676100000000005</c:v>
                </c:pt>
                <c:pt idx="5547">
                  <c:v>42.683800000000005</c:v>
                </c:pt>
                <c:pt idx="5548">
                  <c:v>42.691500000000005</c:v>
                </c:pt>
                <c:pt idx="5549">
                  <c:v>42.699200000000012</c:v>
                </c:pt>
                <c:pt idx="5550">
                  <c:v>42.706900000000005</c:v>
                </c:pt>
                <c:pt idx="5551">
                  <c:v>42.714600000000004</c:v>
                </c:pt>
                <c:pt idx="5552">
                  <c:v>42.722300000000011</c:v>
                </c:pt>
                <c:pt idx="5553">
                  <c:v>42.730000000000004</c:v>
                </c:pt>
                <c:pt idx="5554">
                  <c:v>42.737700000000004</c:v>
                </c:pt>
                <c:pt idx="5555">
                  <c:v>42.745400000000011</c:v>
                </c:pt>
                <c:pt idx="5556">
                  <c:v>42.753100000000003</c:v>
                </c:pt>
                <c:pt idx="5557">
                  <c:v>42.76080000000001</c:v>
                </c:pt>
                <c:pt idx="5558">
                  <c:v>42.76850000000001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42.799300000000009</c:v>
                </c:pt>
                <c:pt idx="5563">
                  <c:v>42.806999999999995</c:v>
                </c:pt>
                <c:pt idx="5564">
                  <c:v>42.814699999999995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42.837799999999994</c:v>
                </c:pt>
                <c:pt idx="5568">
                  <c:v>42.845500000000001</c:v>
                </c:pt>
                <c:pt idx="5569">
                  <c:v>42.853199999999994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42.883999999999993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42.914799999999993</c:v>
                </c:pt>
                <c:pt idx="5578">
                  <c:v>42.922500000000007</c:v>
                </c:pt>
                <c:pt idx="5579">
                  <c:v>42.930200000000006</c:v>
                </c:pt>
                <c:pt idx="5580">
                  <c:v>42.937899999999999</c:v>
                </c:pt>
                <c:pt idx="5581">
                  <c:v>42.945600000000006</c:v>
                </c:pt>
                <c:pt idx="5582">
                  <c:v>42.953299999999999</c:v>
                </c:pt>
                <c:pt idx="5583">
                  <c:v>42.961000000000006</c:v>
                </c:pt>
                <c:pt idx="5584">
                  <c:v>42.968700000000005</c:v>
                </c:pt>
                <c:pt idx="5585">
                  <c:v>42.976400000000005</c:v>
                </c:pt>
                <c:pt idx="5586">
                  <c:v>42.984099999999998</c:v>
                </c:pt>
                <c:pt idx="5587">
                  <c:v>42.991800000000005</c:v>
                </c:pt>
                <c:pt idx="5588">
                  <c:v>42.999500000000005</c:v>
                </c:pt>
                <c:pt idx="5589">
                  <c:v>43.007200000000005</c:v>
                </c:pt>
                <c:pt idx="5590">
                  <c:v>43.014899999999997</c:v>
                </c:pt>
                <c:pt idx="5591">
                  <c:v>43.022600000000011</c:v>
                </c:pt>
                <c:pt idx="5592">
                  <c:v>43.030300000000004</c:v>
                </c:pt>
                <c:pt idx="5593">
                  <c:v>43.038000000000004</c:v>
                </c:pt>
                <c:pt idx="5594">
                  <c:v>43.045700000000004</c:v>
                </c:pt>
                <c:pt idx="5595">
                  <c:v>43.053400000000003</c:v>
                </c:pt>
                <c:pt idx="5596">
                  <c:v>43.061100000000003</c:v>
                </c:pt>
                <c:pt idx="5597">
                  <c:v>43.06880000000001</c:v>
                </c:pt>
                <c:pt idx="5598">
                  <c:v>43.076500000000003</c:v>
                </c:pt>
                <c:pt idx="5599">
                  <c:v>43.084199999999996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43.122700000000009</c:v>
                </c:pt>
                <c:pt idx="5605">
                  <c:v>43.130400000000002</c:v>
                </c:pt>
                <c:pt idx="5606">
                  <c:v>43.138100000000009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43.168900000000008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43.192000000000007</c:v>
                </c:pt>
                <c:pt idx="5614">
                  <c:v>43.199700000000007</c:v>
                </c:pt>
                <c:pt idx="5615">
                  <c:v>43.2074</c:v>
                </c:pt>
                <c:pt idx="5616">
                  <c:v>43.215100000000007</c:v>
                </c:pt>
                <c:pt idx="5617">
                  <c:v>43.222800000000014</c:v>
                </c:pt>
                <c:pt idx="5618">
                  <c:v>43.230500000000006</c:v>
                </c:pt>
                <c:pt idx="5619">
                  <c:v>43.238200000000013</c:v>
                </c:pt>
                <c:pt idx="5620">
                  <c:v>43.245900000000006</c:v>
                </c:pt>
                <c:pt idx="5621">
                  <c:v>43.253600000000006</c:v>
                </c:pt>
                <c:pt idx="5622">
                  <c:v>43.261300000000006</c:v>
                </c:pt>
                <c:pt idx="5623">
                  <c:v>43.269000000000013</c:v>
                </c:pt>
                <c:pt idx="5624">
                  <c:v>43.276700000000005</c:v>
                </c:pt>
                <c:pt idx="5625">
                  <c:v>43.284400000000005</c:v>
                </c:pt>
                <c:pt idx="5626">
                  <c:v>43.292100000000012</c:v>
                </c:pt>
                <c:pt idx="5627">
                  <c:v>43.299800000000012</c:v>
                </c:pt>
                <c:pt idx="5628">
                  <c:v>43.307499999999997</c:v>
                </c:pt>
                <c:pt idx="5629">
                  <c:v>43.315200000000004</c:v>
                </c:pt>
                <c:pt idx="5630">
                  <c:v>43.322900000000004</c:v>
                </c:pt>
                <c:pt idx="5631">
                  <c:v>43.330600000000004</c:v>
                </c:pt>
                <c:pt idx="5632">
                  <c:v>43.338300000000004</c:v>
                </c:pt>
                <c:pt idx="5633">
                  <c:v>43.346000000000004</c:v>
                </c:pt>
                <c:pt idx="5634">
                  <c:v>43.353699999999996</c:v>
                </c:pt>
                <c:pt idx="5635">
                  <c:v>43.361400000000003</c:v>
                </c:pt>
                <c:pt idx="5636">
                  <c:v>43.369100000000003</c:v>
                </c:pt>
                <c:pt idx="5637">
                  <c:v>43.376799999999996</c:v>
                </c:pt>
                <c:pt idx="5638">
                  <c:v>43.384499999999996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43.407599999999995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43.453799999999994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43.484599999999993</c:v>
                </c:pt>
                <c:pt idx="5652">
                  <c:v>43.492300000000007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43.523100000000007</c:v>
                </c:pt>
                <c:pt idx="5657">
                  <c:v>43.530800000000006</c:v>
                </c:pt>
                <c:pt idx="5658">
                  <c:v>43.538500000000006</c:v>
                </c:pt>
                <c:pt idx="5659">
                  <c:v>43.546200000000006</c:v>
                </c:pt>
                <c:pt idx="5660">
                  <c:v>43.553899999999999</c:v>
                </c:pt>
                <c:pt idx="5661">
                  <c:v>43.561600000000006</c:v>
                </c:pt>
                <c:pt idx="5662">
                  <c:v>43.569300000000005</c:v>
                </c:pt>
                <c:pt idx="5663">
                  <c:v>43.577000000000005</c:v>
                </c:pt>
                <c:pt idx="5664">
                  <c:v>43.584699999999998</c:v>
                </c:pt>
                <c:pt idx="5665">
                  <c:v>43.592400000000012</c:v>
                </c:pt>
                <c:pt idx="5666">
                  <c:v>43.600100000000005</c:v>
                </c:pt>
                <c:pt idx="5667">
                  <c:v>43.607800000000005</c:v>
                </c:pt>
                <c:pt idx="5668">
                  <c:v>43.615500000000004</c:v>
                </c:pt>
                <c:pt idx="5669">
                  <c:v>43.623200000000011</c:v>
                </c:pt>
                <c:pt idx="5670">
                  <c:v>43.630900000000004</c:v>
                </c:pt>
                <c:pt idx="5671">
                  <c:v>43.638600000000011</c:v>
                </c:pt>
                <c:pt idx="5672">
                  <c:v>43.646300000000004</c:v>
                </c:pt>
                <c:pt idx="5673">
                  <c:v>43.654000000000003</c:v>
                </c:pt>
                <c:pt idx="5674">
                  <c:v>43.661700000000003</c:v>
                </c:pt>
                <c:pt idx="5675">
                  <c:v>43.66940000000001</c:v>
                </c:pt>
                <c:pt idx="5676">
                  <c:v>43.677100000000003</c:v>
                </c:pt>
                <c:pt idx="5677">
                  <c:v>43.684799999999996</c:v>
                </c:pt>
                <c:pt idx="5678">
                  <c:v>43.69250000000001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43.723300000000009</c:v>
                </c:pt>
                <c:pt idx="5683">
                  <c:v>43.731000000000002</c:v>
                </c:pt>
                <c:pt idx="5684">
                  <c:v>43.738700000000009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43.769500000000008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43.792600000000007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43.823400000000007</c:v>
                </c:pt>
                <c:pt idx="5696">
                  <c:v>43.831099999999999</c:v>
                </c:pt>
                <c:pt idx="5697">
                  <c:v>43.838800000000006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43.869600000000005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43.892700000000005</c:v>
                </c:pt>
                <c:pt idx="5705">
                  <c:v>43.900400000000005</c:v>
                </c:pt>
                <c:pt idx="5706">
                  <c:v>43.908100000000005</c:v>
                </c:pt>
                <c:pt idx="5707">
                  <c:v>43.915800000000004</c:v>
                </c:pt>
                <c:pt idx="5708">
                  <c:v>43.923500000000004</c:v>
                </c:pt>
                <c:pt idx="5709">
                  <c:v>43.931200000000004</c:v>
                </c:pt>
                <c:pt idx="5710">
                  <c:v>43.938900000000004</c:v>
                </c:pt>
                <c:pt idx="5711">
                  <c:v>43.946600000000004</c:v>
                </c:pt>
                <c:pt idx="5712">
                  <c:v>43.954299999999996</c:v>
                </c:pt>
                <c:pt idx="5713">
                  <c:v>43.962000000000003</c:v>
                </c:pt>
                <c:pt idx="5714">
                  <c:v>43.969700000000003</c:v>
                </c:pt>
                <c:pt idx="5715">
                  <c:v>43.977399999999996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44.054399999999994</c:v>
                </c:pt>
                <c:pt idx="5726">
                  <c:v>44.062100000000008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44.092900000000007</c:v>
                </c:pt>
                <c:pt idx="5731">
                  <c:v>44.1006</c:v>
                </c:pt>
                <c:pt idx="5732">
                  <c:v>44.108300000000007</c:v>
                </c:pt>
                <c:pt idx="5733">
                  <c:v>44.116</c:v>
                </c:pt>
                <c:pt idx="5734">
                  <c:v>44.123700000000007</c:v>
                </c:pt>
                <c:pt idx="5735">
                  <c:v>44.131400000000006</c:v>
                </c:pt>
                <c:pt idx="5736">
                  <c:v>44.139100000000006</c:v>
                </c:pt>
                <c:pt idx="5737">
                  <c:v>44.146800000000006</c:v>
                </c:pt>
                <c:pt idx="5738">
                  <c:v>44.154499999999999</c:v>
                </c:pt>
                <c:pt idx="5739">
                  <c:v>44.162200000000013</c:v>
                </c:pt>
                <c:pt idx="5740">
                  <c:v>44.169900000000005</c:v>
                </c:pt>
                <c:pt idx="5741">
                  <c:v>44.177600000000005</c:v>
                </c:pt>
                <c:pt idx="5742">
                  <c:v>44.185300000000005</c:v>
                </c:pt>
                <c:pt idx="5743">
                  <c:v>44.193000000000012</c:v>
                </c:pt>
                <c:pt idx="5744">
                  <c:v>44.200700000000005</c:v>
                </c:pt>
                <c:pt idx="5745">
                  <c:v>44.208400000000012</c:v>
                </c:pt>
                <c:pt idx="5746">
                  <c:v>44.216100000000004</c:v>
                </c:pt>
                <c:pt idx="5747">
                  <c:v>44.223800000000011</c:v>
                </c:pt>
                <c:pt idx="5748">
                  <c:v>44.231500000000004</c:v>
                </c:pt>
                <c:pt idx="5749">
                  <c:v>44.239200000000011</c:v>
                </c:pt>
                <c:pt idx="5750">
                  <c:v>44.246900000000004</c:v>
                </c:pt>
                <c:pt idx="5751">
                  <c:v>44.254600000000003</c:v>
                </c:pt>
                <c:pt idx="5752">
                  <c:v>44.26230000000001</c:v>
                </c:pt>
                <c:pt idx="5753">
                  <c:v>44.27000000000001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44.29310000000001</c:v>
                </c:pt>
                <c:pt idx="5757">
                  <c:v>44.300799999999995</c:v>
                </c:pt>
                <c:pt idx="5758">
                  <c:v>44.308500000000002</c:v>
                </c:pt>
                <c:pt idx="5759">
                  <c:v>44.316199999999995</c:v>
                </c:pt>
                <c:pt idx="5760">
                  <c:v>44.323900000000002</c:v>
                </c:pt>
                <c:pt idx="5761">
                  <c:v>44.331599999999995</c:v>
                </c:pt>
                <c:pt idx="5762">
                  <c:v>44.339300000000001</c:v>
                </c:pt>
                <c:pt idx="5763">
                  <c:v>44.346999999999994</c:v>
                </c:pt>
                <c:pt idx="5764">
                  <c:v>44.354699999999994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44.377799999999993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44.424000000000007</c:v>
                </c:pt>
                <c:pt idx="5774">
                  <c:v>44.431699999999999</c:v>
                </c:pt>
                <c:pt idx="5775">
                  <c:v>44.439400000000006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44.462500000000006</c:v>
                </c:pt>
                <c:pt idx="5779">
                  <c:v>44.470200000000006</c:v>
                </c:pt>
                <c:pt idx="5780">
                  <c:v>44.477899999999998</c:v>
                </c:pt>
                <c:pt idx="5781">
                  <c:v>44.485600000000005</c:v>
                </c:pt>
                <c:pt idx="5782">
                  <c:v>44.493300000000005</c:v>
                </c:pt>
                <c:pt idx="5783">
                  <c:v>44.501000000000005</c:v>
                </c:pt>
                <c:pt idx="5784">
                  <c:v>44.508700000000005</c:v>
                </c:pt>
                <c:pt idx="5785">
                  <c:v>44.516400000000004</c:v>
                </c:pt>
                <c:pt idx="5786">
                  <c:v>44.524100000000004</c:v>
                </c:pt>
                <c:pt idx="5787">
                  <c:v>44.531800000000004</c:v>
                </c:pt>
                <c:pt idx="5788">
                  <c:v>44.539500000000004</c:v>
                </c:pt>
                <c:pt idx="5789">
                  <c:v>44.547200000000004</c:v>
                </c:pt>
                <c:pt idx="5790">
                  <c:v>44.554899999999996</c:v>
                </c:pt>
                <c:pt idx="5791">
                  <c:v>44.56260000000001</c:v>
                </c:pt>
                <c:pt idx="5792">
                  <c:v>44.570300000000003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44.662700000000008</c:v>
                </c:pt>
                <c:pt idx="5805">
                  <c:v>44.670400000000001</c:v>
                </c:pt>
                <c:pt idx="5806">
                  <c:v>44.678100000000008</c:v>
                </c:pt>
                <c:pt idx="5807">
                  <c:v>44.6858</c:v>
                </c:pt>
                <c:pt idx="5808">
                  <c:v>44.693500000000007</c:v>
                </c:pt>
                <c:pt idx="5809">
                  <c:v>44.7012</c:v>
                </c:pt>
                <c:pt idx="5810">
                  <c:v>44.708900000000007</c:v>
                </c:pt>
                <c:pt idx="5811">
                  <c:v>44.7166</c:v>
                </c:pt>
                <c:pt idx="5812">
                  <c:v>44.724300000000007</c:v>
                </c:pt>
                <c:pt idx="5813">
                  <c:v>44.732000000000006</c:v>
                </c:pt>
                <c:pt idx="5814">
                  <c:v>44.739700000000006</c:v>
                </c:pt>
                <c:pt idx="5815">
                  <c:v>44.747400000000006</c:v>
                </c:pt>
                <c:pt idx="5816">
                  <c:v>44.755100000000006</c:v>
                </c:pt>
                <c:pt idx="5817">
                  <c:v>44.762800000000013</c:v>
                </c:pt>
                <c:pt idx="5818">
                  <c:v>44.770500000000006</c:v>
                </c:pt>
                <c:pt idx="5819">
                  <c:v>44.778200000000012</c:v>
                </c:pt>
                <c:pt idx="5820">
                  <c:v>44.785900000000005</c:v>
                </c:pt>
                <c:pt idx="5821">
                  <c:v>44.793600000000012</c:v>
                </c:pt>
                <c:pt idx="5822">
                  <c:v>44.801299999999998</c:v>
                </c:pt>
                <c:pt idx="5823">
                  <c:v>44.809000000000005</c:v>
                </c:pt>
                <c:pt idx="5824">
                  <c:v>44.816699999999997</c:v>
                </c:pt>
                <c:pt idx="5825">
                  <c:v>44.824400000000004</c:v>
                </c:pt>
                <c:pt idx="5826">
                  <c:v>44.832100000000004</c:v>
                </c:pt>
                <c:pt idx="5827">
                  <c:v>44.839800000000004</c:v>
                </c:pt>
                <c:pt idx="5828">
                  <c:v>44.847499999999997</c:v>
                </c:pt>
                <c:pt idx="5829">
                  <c:v>44.855200000000004</c:v>
                </c:pt>
                <c:pt idx="5830">
                  <c:v>44.862900000000003</c:v>
                </c:pt>
                <c:pt idx="5831">
                  <c:v>44.870600000000003</c:v>
                </c:pt>
                <c:pt idx="5832">
                  <c:v>44.878300000000003</c:v>
                </c:pt>
                <c:pt idx="5833">
                  <c:v>44.885999999999996</c:v>
                </c:pt>
                <c:pt idx="5834">
                  <c:v>44.893700000000003</c:v>
                </c:pt>
                <c:pt idx="5835">
                  <c:v>44.901399999999995</c:v>
                </c:pt>
                <c:pt idx="5836">
                  <c:v>44.909100000000002</c:v>
                </c:pt>
                <c:pt idx="5837">
                  <c:v>44.916799999999995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44.947599999999994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45.032300000000006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45.055400000000006</c:v>
                </c:pt>
                <c:pt idx="5856">
                  <c:v>45.063100000000006</c:v>
                </c:pt>
                <c:pt idx="5857">
                  <c:v>45.070800000000006</c:v>
                </c:pt>
                <c:pt idx="5858">
                  <c:v>45.078500000000005</c:v>
                </c:pt>
                <c:pt idx="5859">
                  <c:v>45.086200000000005</c:v>
                </c:pt>
                <c:pt idx="5860">
                  <c:v>45.093900000000005</c:v>
                </c:pt>
                <c:pt idx="5861">
                  <c:v>45.101600000000005</c:v>
                </c:pt>
                <c:pt idx="5862">
                  <c:v>45.109300000000005</c:v>
                </c:pt>
                <c:pt idx="5863">
                  <c:v>45.117000000000004</c:v>
                </c:pt>
                <c:pt idx="5864">
                  <c:v>45.124700000000004</c:v>
                </c:pt>
                <c:pt idx="5865">
                  <c:v>45.132400000000011</c:v>
                </c:pt>
                <c:pt idx="5866">
                  <c:v>45.140100000000004</c:v>
                </c:pt>
                <c:pt idx="5867">
                  <c:v>45.147800000000004</c:v>
                </c:pt>
                <c:pt idx="5868">
                  <c:v>45.155500000000004</c:v>
                </c:pt>
                <c:pt idx="5869">
                  <c:v>45.16320000000001</c:v>
                </c:pt>
                <c:pt idx="5870">
                  <c:v>45.170900000000003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45.232500000000009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45.263300000000008</c:v>
                </c:pt>
                <c:pt idx="5883">
                  <c:v>45.271000000000001</c:v>
                </c:pt>
                <c:pt idx="5884">
                  <c:v>45.278700000000008</c:v>
                </c:pt>
                <c:pt idx="5885">
                  <c:v>45.2864</c:v>
                </c:pt>
                <c:pt idx="5886">
                  <c:v>45.294100000000007</c:v>
                </c:pt>
                <c:pt idx="5887">
                  <c:v>45.301799999999993</c:v>
                </c:pt>
                <c:pt idx="5888">
                  <c:v>45.3095</c:v>
                </c:pt>
                <c:pt idx="5889">
                  <c:v>45.317199999999993</c:v>
                </c:pt>
                <c:pt idx="5890">
                  <c:v>45.3249</c:v>
                </c:pt>
                <c:pt idx="5891">
                  <c:v>45.332600000000006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45.363400000000006</c:v>
                </c:pt>
                <c:pt idx="5896">
                  <c:v>45.371099999999998</c:v>
                </c:pt>
                <c:pt idx="5897">
                  <c:v>45.378800000000005</c:v>
                </c:pt>
                <c:pt idx="5898">
                  <c:v>45.386499999999998</c:v>
                </c:pt>
                <c:pt idx="5899">
                  <c:v>45.394200000000005</c:v>
                </c:pt>
                <c:pt idx="5900">
                  <c:v>45.401899999999998</c:v>
                </c:pt>
                <c:pt idx="5901">
                  <c:v>45.409600000000005</c:v>
                </c:pt>
                <c:pt idx="5902">
                  <c:v>45.417299999999997</c:v>
                </c:pt>
                <c:pt idx="5903">
                  <c:v>45.425000000000004</c:v>
                </c:pt>
                <c:pt idx="5904">
                  <c:v>45.432700000000004</c:v>
                </c:pt>
                <c:pt idx="5905">
                  <c:v>45.440400000000004</c:v>
                </c:pt>
                <c:pt idx="5906">
                  <c:v>45.448100000000004</c:v>
                </c:pt>
                <c:pt idx="5907">
                  <c:v>45.455800000000004</c:v>
                </c:pt>
                <c:pt idx="5908">
                  <c:v>45.463500000000003</c:v>
                </c:pt>
                <c:pt idx="5909">
                  <c:v>45.471200000000003</c:v>
                </c:pt>
                <c:pt idx="5910">
                  <c:v>45.478900000000003</c:v>
                </c:pt>
                <c:pt idx="5911">
                  <c:v>45.486599999999996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45.517399999999995</c:v>
                </c:pt>
                <c:pt idx="5916">
                  <c:v>45.525100000000009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45.602100000000007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45.625200000000007</c:v>
                </c:pt>
                <c:pt idx="5930">
                  <c:v>45.632900000000006</c:v>
                </c:pt>
                <c:pt idx="5931">
                  <c:v>45.640600000000006</c:v>
                </c:pt>
                <c:pt idx="5932">
                  <c:v>45.648300000000006</c:v>
                </c:pt>
                <c:pt idx="5933">
                  <c:v>45.656000000000006</c:v>
                </c:pt>
                <c:pt idx="5934">
                  <c:v>45.663700000000006</c:v>
                </c:pt>
                <c:pt idx="5935">
                  <c:v>45.671400000000006</c:v>
                </c:pt>
                <c:pt idx="5936">
                  <c:v>45.679100000000005</c:v>
                </c:pt>
                <c:pt idx="5937">
                  <c:v>45.686800000000005</c:v>
                </c:pt>
                <c:pt idx="5938">
                  <c:v>45.694500000000005</c:v>
                </c:pt>
                <c:pt idx="5939">
                  <c:v>45.702200000000012</c:v>
                </c:pt>
                <c:pt idx="5940">
                  <c:v>45.709900000000005</c:v>
                </c:pt>
                <c:pt idx="5941">
                  <c:v>45.717600000000004</c:v>
                </c:pt>
                <c:pt idx="5942">
                  <c:v>45.725300000000011</c:v>
                </c:pt>
                <c:pt idx="5943">
                  <c:v>45.733000000000011</c:v>
                </c:pt>
                <c:pt idx="5944">
                  <c:v>45.740700000000004</c:v>
                </c:pt>
                <c:pt idx="5945">
                  <c:v>45.748400000000011</c:v>
                </c:pt>
                <c:pt idx="5946">
                  <c:v>45.756100000000004</c:v>
                </c:pt>
                <c:pt idx="5947">
                  <c:v>45.76380000000001</c:v>
                </c:pt>
                <c:pt idx="5948">
                  <c:v>45.771500000000003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45.809999999999995</c:v>
                </c:pt>
                <c:pt idx="5954">
                  <c:v>45.817699999999995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45.840799999999994</c:v>
                </c:pt>
                <c:pt idx="5958">
                  <c:v>45.848500000000001</c:v>
                </c:pt>
                <c:pt idx="5959">
                  <c:v>45.856199999999994</c:v>
                </c:pt>
                <c:pt idx="5960">
                  <c:v>45.863900000000001</c:v>
                </c:pt>
                <c:pt idx="5961">
                  <c:v>45.871599999999994</c:v>
                </c:pt>
                <c:pt idx="5962">
                  <c:v>45.879300000000001</c:v>
                </c:pt>
                <c:pt idx="5963">
                  <c:v>45.886999999999993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45.917799999999993</c:v>
                </c:pt>
                <c:pt idx="5968">
                  <c:v>45.925500000000007</c:v>
                </c:pt>
                <c:pt idx="5969">
                  <c:v>45.933200000000006</c:v>
                </c:pt>
                <c:pt idx="5970">
                  <c:v>45.940899999999999</c:v>
                </c:pt>
                <c:pt idx="5971">
                  <c:v>45.948600000000006</c:v>
                </c:pt>
                <c:pt idx="5972">
                  <c:v>45.956299999999999</c:v>
                </c:pt>
                <c:pt idx="5973">
                  <c:v>45.964000000000006</c:v>
                </c:pt>
                <c:pt idx="5974">
                  <c:v>45.971699999999998</c:v>
                </c:pt>
                <c:pt idx="5975">
                  <c:v>45.979400000000005</c:v>
                </c:pt>
                <c:pt idx="5976">
                  <c:v>45.987099999999998</c:v>
                </c:pt>
                <c:pt idx="5977">
                  <c:v>45.994800000000005</c:v>
                </c:pt>
                <c:pt idx="5978">
                  <c:v>46.002500000000005</c:v>
                </c:pt>
                <c:pt idx="5979">
                  <c:v>46.010200000000005</c:v>
                </c:pt>
                <c:pt idx="5980">
                  <c:v>46.017899999999997</c:v>
                </c:pt>
                <c:pt idx="5981">
                  <c:v>46.025600000000011</c:v>
                </c:pt>
                <c:pt idx="5982">
                  <c:v>46.033300000000004</c:v>
                </c:pt>
                <c:pt idx="5983">
                  <c:v>46.041000000000004</c:v>
                </c:pt>
                <c:pt idx="5984">
                  <c:v>46.048700000000004</c:v>
                </c:pt>
                <c:pt idx="5985">
                  <c:v>46.056400000000004</c:v>
                </c:pt>
                <c:pt idx="5986">
                  <c:v>46.064100000000003</c:v>
                </c:pt>
                <c:pt idx="5987">
                  <c:v>46.071800000000003</c:v>
                </c:pt>
                <c:pt idx="5988">
                  <c:v>46.079500000000003</c:v>
                </c:pt>
                <c:pt idx="5989">
                  <c:v>46.087199999999996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46.125700000000009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46.195000000000007</c:v>
                </c:pt>
                <c:pt idx="6004">
                  <c:v>46.202700000000007</c:v>
                </c:pt>
                <c:pt idx="6005">
                  <c:v>46.2104</c:v>
                </c:pt>
                <c:pt idx="6006">
                  <c:v>46.218100000000007</c:v>
                </c:pt>
                <c:pt idx="6007">
                  <c:v>46.225800000000007</c:v>
                </c:pt>
                <c:pt idx="6008">
                  <c:v>46.233500000000006</c:v>
                </c:pt>
                <c:pt idx="6009">
                  <c:v>46.241200000000006</c:v>
                </c:pt>
                <c:pt idx="6010">
                  <c:v>46.248900000000006</c:v>
                </c:pt>
                <c:pt idx="6011">
                  <c:v>46.256600000000006</c:v>
                </c:pt>
                <c:pt idx="6012">
                  <c:v>46.264300000000006</c:v>
                </c:pt>
                <c:pt idx="6013">
                  <c:v>46.272000000000006</c:v>
                </c:pt>
                <c:pt idx="6014">
                  <c:v>46.279700000000005</c:v>
                </c:pt>
                <c:pt idx="6015">
                  <c:v>46.287400000000005</c:v>
                </c:pt>
                <c:pt idx="6016">
                  <c:v>46.295100000000012</c:v>
                </c:pt>
                <c:pt idx="6017">
                  <c:v>46.302800000000005</c:v>
                </c:pt>
                <c:pt idx="6018">
                  <c:v>46.310499999999998</c:v>
                </c:pt>
                <c:pt idx="6019">
                  <c:v>46.318200000000004</c:v>
                </c:pt>
                <c:pt idx="6020">
                  <c:v>46.325900000000004</c:v>
                </c:pt>
                <c:pt idx="6021">
                  <c:v>46.333600000000004</c:v>
                </c:pt>
                <c:pt idx="6022">
                  <c:v>46.341299999999997</c:v>
                </c:pt>
                <c:pt idx="6023">
                  <c:v>46.349000000000004</c:v>
                </c:pt>
                <c:pt idx="6024">
                  <c:v>46.356699999999996</c:v>
                </c:pt>
                <c:pt idx="6025">
                  <c:v>46.364400000000003</c:v>
                </c:pt>
                <c:pt idx="6026">
                  <c:v>46.372100000000003</c:v>
                </c:pt>
                <c:pt idx="6027">
                  <c:v>46.379799999999996</c:v>
                </c:pt>
                <c:pt idx="6028">
                  <c:v>46.387499999999996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46.410599999999995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46.441399999999994</c:v>
                </c:pt>
                <c:pt idx="6036">
                  <c:v>46.449100000000001</c:v>
                </c:pt>
                <c:pt idx="6037">
                  <c:v>46.456799999999994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46.487599999999993</c:v>
                </c:pt>
                <c:pt idx="6042">
                  <c:v>46.495300000000007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46.526100000000007</c:v>
                </c:pt>
                <c:pt idx="6047">
                  <c:v>46.533800000000006</c:v>
                </c:pt>
                <c:pt idx="6048">
                  <c:v>46.541499999999999</c:v>
                </c:pt>
                <c:pt idx="6049">
                  <c:v>46.549200000000006</c:v>
                </c:pt>
                <c:pt idx="6050">
                  <c:v>46.556899999999999</c:v>
                </c:pt>
                <c:pt idx="6051">
                  <c:v>46.564600000000006</c:v>
                </c:pt>
                <c:pt idx="6052">
                  <c:v>46.572300000000006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46.595400000000012</c:v>
                </c:pt>
                <c:pt idx="6056">
                  <c:v>46.603100000000005</c:v>
                </c:pt>
                <c:pt idx="6057">
                  <c:v>46.610800000000005</c:v>
                </c:pt>
                <c:pt idx="6058">
                  <c:v>46.618500000000004</c:v>
                </c:pt>
                <c:pt idx="6059">
                  <c:v>46.626200000000011</c:v>
                </c:pt>
                <c:pt idx="6060">
                  <c:v>46.633900000000004</c:v>
                </c:pt>
                <c:pt idx="6061">
                  <c:v>46.641600000000004</c:v>
                </c:pt>
                <c:pt idx="6062">
                  <c:v>46.649300000000004</c:v>
                </c:pt>
                <c:pt idx="6063">
                  <c:v>46.657000000000004</c:v>
                </c:pt>
                <c:pt idx="6064">
                  <c:v>46.664700000000003</c:v>
                </c:pt>
                <c:pt idx="6065">
                  <c:v>46.67240000000001</c:v>
                </c:pt>
                <c:pt idx="6066">
                  <c:v>46.680100000000003</c:v>
                </c:pt>
                <c:pt idx="6067">
                  <c:v>46.687799999999996</c:v>
                </c:pt>
                <c:pt idx="6068">
                  <c:v>46.69550000000001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46.726300000000009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46.772500000000008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46.795600000000007</c:v>
                </c:pt>
                <c:pt idx="6082">
                  <c:v>46.8033</c:v>
                </c:pt>
                <c:pt idx="6083">
                  <c:v>46.810999999999993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46.872600000000006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46.895700000000005</c:v>
                </c:pt>
                <c:pt idx="6095">
                  <c:v>46.903400000000005</c:v>
                </c:pt>
                <c:pt idx="6096">
                  <c:v>46.911099999999998</c:v>
                </c:pt>
                <c:pt idx="6097">
                  <c:v>46.918800000000005</c:v>
                </c:pt>
                <c:pt idx="6098">
                  <c:v>46.926500000000004</c:v>
                </c:pt>
                <c:pt idx="6099">
                  <c:v>46.934200000000004</c:v>
                </c:pt>
                <c:pt idx="6100">
                  <c:v>46.941899999999997</c:v>
                </c:pt>
                <c:pt idx="6101">
                  <c:v>46.949600000000004</c:v>
                </c:pt>
                <c:pt idx="6102">
                  <c:v>46.957299999999996</c:v>
                </c:pt>
                <c:pt idx="6103">
                  <c:v>46.965000000000003</c:v>
                </c:pt>
                <c:pt idx="6104">
                  <c:v>46.972700000000003</c:v>
                </c:pt>
                <c:pt idx="6105">
                  <c:v>46.980400000000003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47.011199999999995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47.057399999999994</c:v>
                </c:pt>
                <c:pt idx="6116">
                  <c:v>47.065100000000008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47.095900000000007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47.126700000000007</c:v>
                </c:pt>
                <c:pt idx="6125">
                  <c:v>47.134400000000007</c:v>
                </c:pt>
                <c:pt idx="6126">
                  <c:v>47.142100000000006</c:v>
                </c:pt>
                <c:pt idx="6127">
                  <c:v>47.149800000000006</c:v>
                </c:pt>
                <c:pt idx="6128">
                  <c:v>47.157499999999999</c:v>
                </c:pt>
                <c:pt idx="6129">
                  <c:v>47.165200000000013</c:v>
                </c:pt>
                <c:pt idx="6130">
                  <c:v>47.172900000000006</c:v>
                </c:pt>
                <c:pt idx="6131">
                  <c:v>47.180600000000005</c:v>
                </c:pt>
                <c:pt idx="6132">
                  <c:v>47.188300000000005</c:v>
                </c:pt>
                <c:pt idx="6133">
                  <c:v>47.196000000000012</c:v>
                </c:pt>
                <c:pt idx="6134">
                  <c:v>47.203700000000005</c:v>
                </c:pt>
                <c:pt idx="6135">
                  <c:v>47.211400000000005</c:v>
                </c:pt>
                <c:pt idx="6136">
                  <c:v>47.219100000000005</c:v>
                </c:pt>
                <c:pt idx="6137">
                  <c:v>47.226800000000011</c:v>
                </c:pt>
                <c:pt idx="6138">
                  <c:v>47.234500000000004</c:v>
                </c:pt>
                <c:pt idx="6139">
                  <c:v>47.242200000000011</c:v>
                </c:pt>
                <c:pt idx="6140">
                  <c:v>47.249900000000004</c:v>
                </c:pt>
                <c:pt idx="6141">
                  <c:v>47.257600000000004</c:v>
                </c:pt>
                <c:pt idx="6142">
                  <c:v>47.265300000000011</c:v>
                </c:pt>
                <c:pt idx="6143">
                  <c:v>47.27300000000001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47.29610000000001</c:v>
                </c:pt>
                <c:pt idx="6147">
                  <c:v>47.303799999999995</c:v>
                </c:pt>
                <c:pt idx="6148">
                  <c:v>47.311499999999995</c:v>
                </c:pt>
                <c:pt idx="6149">
                  <c:v>47.319199999999995</c:v>
                </c:pt>
                <c:pt idx="6150">
                  <c:v>47.326900000000002</c:v>
                </c:pt>
                <c:pt idx="6151">
                  <c:v>47.334599999999995</c:v>
                </c:pt>
                <c:pt idx="6152">
                  <c:v>47.342300000000002</c:v>
                </c:pt>
                <c:pt idx="6153">
                  <c:v>47.349999999999994</c:v>
                </c:pt>
                <c:pt idx="6154">
                  <c:v>47.357699999999994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47.380799999999994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47.411599999999993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47.442400000000006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47.465500000000006</c:v>
                </c:pt>
                <c:pt idx="6169">
                  <c:v>47.473200000000006</c:v>
                </c:pt>
                <c:pt idx="6170">
                  <c:v>47.480899999999998</c:v>
                </c:pt>
                <c:pt idx="6171">
                  <c:v>47.488600000000005</c:v>
                </c:pt>
                <c:pt idx="6172">
                  <c:v>47.496300000000005</c:v>
                </c:pt>
                <c:pt idx="6173">
                  <c:v>47.504000000000005</c:v>
                </c:pt>
                <c:pt idx="6174">
                  <c:v>47.511699999999998</c:v>
                </c:pt>
                <c:pt idx="6175">
                  <c:v>47.519400000000005</c:v>
                </c:pt>
                <c:pt idx="6176">
                  <c:v>47.527100000000004</c:v>
                </c:pt>
                <c:pt idx="6177">
                  <c:v>47.534800000000004</c:v>
                </c:pt>
                <c:pt idx="6178">
                  <c:v>47.542500000000004</c:v>
                </c:pt>
                <c:pt idx="6179">
                  <c:v>47.550200000000004</c:v>
                </c:pt>
                <c:pt idx="6180">
                  <c:v>47.557899999999997</c:v>
                </c:pt>
                <c:pt idx="6181">
                  <c:v>47.565600000000011</c:v>
                </c:pt>
                <c:pt idx="6182">
                  <c:v>47.573300000000003</c:v>
                </c:pt>
                <c:pt idx="6183">
                  <c:v>47.581000000000003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47.611799999999995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47.665700000000008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47.696500000000007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47.727300000000007</c:v>
                </c:pt>
                <c:pt idx="6203">
                  <c:v>47.735000000000007</c:v>
                </c:pt>
                <c:pt idx="6204">
                  <c:v>47.742700000000006</c:v>
                </c:pt>
                <c:pt idx="6205">
                  <c:v>47.750400000000006</c:v>
                </c:pt>
                <c:pt idx="6206">
                  <c:v>47.758100000000006</c:v>
                </c:pt>
                <c:pt idx="6207">
                  <c:v>47.765800000000013</c:v>
                </c:pt>
                <c:pt idx="6208">
                  <c:v>47.773500000000006</c:v>
                </c:pt>
                <c:pt idx="6209">
                  <c:v>47.781200000000005</c:v>
                </c:pt>
                <c:pt idx="6210">
                  <c:v>47.788900000000005</c:v>
                </c:pt>
                <c:pt idx="6211">
                  <c:v>47.796600000000012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47.827400000000004</c:v>
                </c:pt>
                <c:pt idx="6216">
                  <c:v>47.835100000000004</c:v>
                </c:pt>
                <c:pt idx="6217">
                  <c:v>47.842800000000004</c:v>
                </c:pt>
                <c:pt idx="6218">
                  <c:v>47.850499999999997</c:v>
                </c:pt>
                <c:pt idx="6219">
                  <c:v>47.858200000000004</c:v>
                </c:pt>
                <c:pt idx="6220">
                  <c:v>47.865900000000003</c:v>
                </c:pt>
                <c:pt idx="6221">
                  <c:v>47.873600000000003</c:v>
                </c:pt>
                <c:pt idx="6222">
                  <c:v>47.881299999999996</c:v>
                </c:pt>
                <c:pt idx="6223">
                  <c:v>47.888999999999996</c:v>
                </c:pt>
                <c:pt idx="6224">
                  <c:v>47.896700000000003</c:v>
                </c:pt>
                <c:pt idx="6225">
                  <c:v>47.904399999999995</c:v>
                </c:pt>
                <c:pt idx="6226">
                  <c:v>47.912100000000002</c:v>
                </c:pt>
                <c:pt idx="6227">
                  <c:v>47.919799999999995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47.950599999999994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47.981399999999994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48.035300000000007</c:v>
                </c:pt>
                <c:pt idx="6243">
                  <c:v>48.043000000000006</c:v>
                </c:pt>
                <c:pt idx="6244">
                  <c:v>48.050699999999999</c:v>
                </c:pt>
                <c:pt idx="6245">
                  <c:v>48.058400000000006</c:v>
                </c:pt>
                <c:pt idx="6246">
                  <c:v>48.066100000000006</c:v>
                </c:pt>
                <c:pt idx="6247">
                  <c:v>48.073800000000006</c:v>
                </c:pt>
                <c:pt idx="6248">
                  <c:v>48.081499999999998</c:v>
                </c:pt>
                <c:pt idx="6249">
                  <c:v>48.089200000000005</c:v>
                </c:pt>
                <c:pt idx="6250">
                  <c:v>48.096900000000005</c:v>
                </c:pt>
                <c:pt idx="6251">
                  <c:v>48.104600000000005</c:v>
                </c:pt>
                <c:pt idx="6252">
                  <c:v>48.112300000000005</c:v>
                </c:pt>
                <c:pt idx="6253">
                  <c:v>48.120000000000005</c:v>
                </c:pt>
                <c:pt idx="6254">
                  <c:v>48.127700000000004</c:v>
                </c:pt>
                <c:pt idx="6255">
                  <c:v>48.135400000000011</c:v>
                </c:pt>
                <c:pt idx="6256">
                  <c:v>48.143100000000004</c:v>
                </c:pt>
                <c:pt idx="6257">
                  <c:v>48.150800000000004</c:v>
                </c:pt>
                <c:pt idx="6258">
                  <c:v>48.158500000000004</c:v>
                </c:pt>
                <c:pt idx="6259">
                  <c:v>48.166200000000011</c:v>
                </c:pt>
                <c:pt idx="6260">
                  <c:v>48.173900000000003</c:v>
                </c:pt>
                <c:pt idx="6261">
                  <c:v>48.181600000000003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48.220100000000009</c:v>
                </c:pt>
                <c:pt idx="6267">
                  <c:v>48.227800000000002</c:v>
                </c:pt>
                <c:pt idx="6268">
                  <c:v>48.235500000000009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48.266300000000008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48.297100000000007</c:v>
                </c:pt>
                <c:pt idx="6277">
                  <c:v>48.304799999999993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48.335600000000007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48.366400000000006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48.397200000000005</c:v>
                </c:pt>
                <c:pt idx="6290">
                  <c:v>48.404899999999998</c:v>
                </c:pt>
                <c:pt idx="6291">
                  <c:v>48.412600000000005</c:v>
                </c:pt>
                <c:pt idx="6292">
                  <c:v>48.420300000000005</c:v>
                </c:pt>
                <c:pt idx="6293">
                  <c:v>48.428000000000004</c:v>
                </c:pt>
                <c:pt idx="6294">
                  <c:v>48.435700000000004</c:v>
                </c:pt>
                <c:pt idx="6295">
                  <c:v>48.443400000000004</c:v>
                </c:pt>
                <c:pt idx="6296">
                  <c:v>48.451099999999997</c:v>
                </c:pt>
                <c:pt idx="6297">
                  <c:v>48.458800000000004</c:v>
                </c:pt>
                <c:pt idx="6298">
                  <c:v>48.466500000000003</c:v>
                </c:pt>
                <c:pt idx="6299">
                  <c:v>48.474200000000003</c:v>
                </c:pt>
                <c:pt idx="6300">
                  <c:v>48.481899999999996</c:v>
                </c:pt>
                <c:pt idx="6301">
                  <c:v>48.489599999999996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48.528100000000009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48.551199999999994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48.605100000000007</c:v>
                </c:pt>
                <c:pt idx="6317">
                  <c:v>48.6128</c:v>
                </c:pt>
                <c:pt idx="6318">
                  <c:v>48.620500000000007</c:v>
                </c:pt>
                <c:pt idx="6319">
                  <c:v>48.628200000000007</c:v>
                </c:pt>
                <c:pt idx="6320">
                  <c:v>48.635900000000007</c:v>
                </c:pt>
                <c:pt idx="6321">
                  <c:v>48.643600000000006</c:v>
                </c:pt>
                <c:pt idx="6322">
                  <c:v>48.651299999999999</c:v>
                </c:pt>
                <c:pt idx="6323">
                  <c:v>48.659000000000006</c:v>
                </c:pt>
                <c:pt idx="6324">
                  <c:v>48.666700000000006</c:v>
                </c:pt>
                <c:pt idx="6325">
                  <c:v>48.674400000000006</c:v>
                </c:pt>
                <c:pt idx="6326">
                  <c:v>48.682100000000005</c:v>
                </c:pt>
                <c:pt idx="6327">
                  <c:v>48.689800000000005</c:v>
                </c:pt>
                <c:pt idx="6328">
                  <c:v>48.697500000000005</c:v>
                </c:pt>
                <c:pt idx="6329">
                  <c:v>48.705200000000012</c:v>
                </c:pt>
                <c:pt idx="6330">
                  <c:v>48.712900000000005</c:v>
                </c:pt>
                <c:pt idx="6331">
                  <c:v>48.720600000000012</c:v>
                </c:pt>
                <c:pt idx="6332">
                  <c:v>48.728300000000011</c:v>
                </c:pt>
                <c:pt idx="6333">
                  <c:v>48.736000000000011</c:v>
                </c:pt>
                <c:pt idx="6334">
                  <c:v>48.743700000000004</c:v>
                </c:pt>
                <c:pt idx="6335">
                  <c:v>48.751400000000004</c:v>
                </c:pt>
                <c:pt idx="6336">
                  <c:v>48.759100000000004</c:v>
                </c:pt>
                <c:pt idx="6337">
                  <c:v>48.766800000000011</c:v>
                </c:pt>
                <c:pt idx="6338">
                  <c:v>48.774500000000003</c:v>
                </c:pt>
                <c:pt idx="6339">
                  <c:v>48.78220000000001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48.812999999999995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48.843799999999995</c:v>
                </c:pt>
                <c:pt idx="6348">
                  <c:v>48.851499999999994</c:v>
                </c:pt>
                <c:pt idx="6349">
                  <c:v>48.859199999999994</c:v>
                </c:pt>
                <c:pt idx="6350">
                  <c:v>48.866900000000001</c:v>
                </c:pt>
                <c:pt idx="6351">
                  <c:v>48.874599999999994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48.928500000000007</c:v>
                </c:pt>
                <c:pt idx="6359">
                  <c:v>48.936200000000007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48.967000000000006</c:v>
                </c:pt>
                <c:pt idx="6364">
                  <c:v>48.974699999999999</c:v>
                </c:pt>
                <c:pt idx="6365">
                  <c:v>48.982400000000005</c:v>
                </c:pt>
                <c:pt idx="6366">
                  <c:v>48.990100000000005</c:v>
                </c:pt>
                <c:pt idx="6367">
                  <c:v>48.997800000000005</c:v>
                </c:pt>
                <c:pt idx="6368">
                  <c:v>49.005500000000005</c:v>
                </c:pt>
                <c:pt idx="6369">
                  <c:v>49.013200000000005</c:v>
                </c:pt>
                <c:pt idx="6370">
                  <c:v>49.020900000000005</c:v>
                </c:pt>
                <c:pt idx="6371">
                  <c:v>49.028600000000012</c:v>
                </c:pt>
                <c:pt idx="6372">
                  <c:v>49.036300000000004</c:v>
                </c:pt>
                <c:pt idx="6373">
                  <c:v>49.044000000000004</c:v>
                </c:pt>
                <c:pt idx="6374">
                  <c:v>49.051699999999997</c:v>
                </c:pt>
                <c:pt idx="6375">
                  <c:v>49.059400000000004</c:v>
                </c:pt>
                <c:pt idx="6376">
                  <c:v>49.067100000000003</c:v>
                </c:pt>
                <c:pt idx="6377">
                  <c:v>49.074800000000003</c:v>
                </c:pt>
                <c:pt idx="6378">
                  <c:v>49.082500000000003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49.128700000000009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49.151799999999994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49.190300000000008</c:v>
                </c:pt>
                <c:pt idx="6393">
                  <c:v>49.198000000000008</c:v>
                </c:pt>
                <c:pt idx="6394">
                  <c:v>49.205700000000007</c:v>
                </c:pt>
                <c:pt idx="6395">
                  <c:v>49.2134</c:v>
                </c:pt>
                <c:pt idx="6396">
                  <c:v>49.221100000000007</c:v>
                </c:pt>
                <c:pt idx="6397">
                  <c:v>49.228800000000007</c:v>
                </c:pt>
                <c:pt idx="6398">
                  <c:v>49.236500000000007</c:v>
                </c:pt>
                <c:pt idx="6399">
                  <c:v>49.244200000000006</c:v>
                </c:pt>
                <c:pt idx="6400">
                  <c:v>49.251899999999999</c:v>
                </c:pt>
                <c:pt idx="6401">
                  <c:v>49.259600000000006</c:v>
                </c:pt>
                <c:pt idx="6402">
                  <c:v>49.267300000000006</c:v>
                </c:pt>
                <c:pt idx="6403">
                  <c:v>49.275000000000006</c:v>
                </c:pt>
                <c:pt idx="6404">
                  <c:v>49.282700000000006</c:v>
                </c:pt>
                <c:pt idx="6405">
                  <c:v>49.290400000000012</c:v>
                </c:pt>
                <c:pt idx="6406">
                  <c:v>49.298100000000012</c:v>
                </c:pt>
                <c:pt idx="6407">
                  <c:v>49.305800000000005</c:v>
                </c:pt>
                <c:pt idx="6408">
                  <c:v>49.313499999999998</c:v>
                </c:pt>
                <c:pt idx="6409">
                  <c:v>49.321200000000005</c:v>
                </c:pt>
                <c:pt idx="6410">
                  <c:v>49.328900000000004</c:v>
                </c:pt>
                <c:pt idx="6411">
                  <c:v>49.336600000000004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49.367400000000004</c:v>
                </c:pt>
                <c:pt idx="6416">
                  <c:v>49.375100000000003</c:v>
                </c:pt>
                <c:pt idx="6417">
                  <c:v>49.382800000000003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49.413599999999995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49.444399999999995</c:v>
                </c:pt>
                <c:pt idx="6426">
                  <c:v>49.452100000000002</c:v>
                </c:pt>
                <c:pt idx="6427">
                  <c:v>49.459799999999994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49.498300000000008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49.529100000000007</c:v>
                </c:pt>
                <c:pt idx="6437">
                  <c:v>49.536800000000007</c:v>
                </c:pt>
                <c:pt idx="6438">
                  <c:v>49.544499999999999</c:v>
                </c:pt>
                <c:pt idx="6439">
                  <c:v>49.552200000000006</c:v>
                </c:pt>
                <c:pt idx="6440">
                  <c:v>49.559899999999999</c:v>
                </c:pt>
                <c:pt idx="6441">
                  <c:v>49.567600000000006</c:v>
                </c:pt>
                <c:pt idx="6442">
                  <c:v>49.575300000000006</c:v>
                </c:pt>
                <c:pt idx="6443">
                  <c:v>49.583000000000006</c:v>
                </c:pt>
                <c:pt idx="6444">
                  <c:v>49.590700000000005</c:v>
                </c:pt>
                <c:pt idx="6445">
                  <c:v>49.598400000000012</c:v>
                </c:pt>
                <c:pt idx="6446">
                  <c:v>49.606100000000005</c:v>
                </c:pt>
                <c:pt idx="6447">
                  <c:v>49.613800000000005</c:v>
                </c:pt>
                <c:pt idx="6448">
                  <c:v>49.621500000000005</c:v>
                </c:pt>
                <c:pt idx="6449">
                  <c:v>49.629200000000012</c:v>
                </c:pt>
                <c:pt idx="6450">
                  <c:v>49.636900000000004</c:v>
                </c:pt>
                <c:pt idx="6451">
                  <c:v>49.644600000000004</c:v>
                </c:pt>
                <c:pt idx="6452">
                  <c:v>49.652300000000004</c:v>
                </c:pt>
                <c:pt idx="6453">
                  <c:v>49.660000000000004</c:v>
                </c:pt>
                <c:pt idx="6454">
                  <c:v>49.667700000000004</c:v>
                </c:pt>
                <c:pt idx="6455">
                  <c:v>49.67540000000001</c:v>
                </c:pt>
                <c:pt idx="6456">
                  <c:v>49.683100000000003</c:v>
                </c:pt>
                <c:pt idx="6457">
                  <c:v>49.690800000000003</c:v>
                </c:pt>
                <c:pt idx="6458">
                  <c:v>49.69850000000001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49.729300000000009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49.760100000000008</c:v>
                </c:pt>
                <c:pt idx="6467">
                  <c:v>49.767800000000001</c:v>
                </c:pt>
                <c:pt idx="6468">
                  <c:v>49.775500000000008</c:v>
                </c:pt>
                <c:pt idx="6469">
                  <c:v>49.783200000000001</c:v>
                </c:pt>
                <c:pt idx="6470">
                  <c:v>49.790900000000008</c:v>
                </c:pt>
                <c:pt idx="6471">
                  <c:v>49.798600000000008</c:v>
                </c:pt>
                <c:pt idx="6472">
                  <c:v>49.8063</c:v>
                </c:pt>
                <c:pt idx="6473">
                  <c:v>49.813999999999993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49.860200000000006</c:v>
                </c:pt>
                <c:pt idx="6480">
                  <c:v>49.867899999999999</c:v>
                </c:pt>
                <c:pt idx="6481">
                  <c:v>49.875600000000006</c:v>
                </c:pt>
                <c:pt idx="6482">
                  <c:v>49.883299999999998</c:v>
                </c:pt>
                <c:pt idx="6483">
                  <c:v>49.891000000000005</c:v>
                </c:pt>
                <c:pt idx="6484">
                  <c:v>49.898700000000005</c:v>
                </c:pt>
                <c:pt idx="6485">
                  <c:v>49.906400000000005</c:v>
                </c:pt>
                <c:pt idx="6486">
                  <c:v>49.914099999999998</c:v>
                </c:pt>
                <c:pt idx="6487">
                  <c:v>49.921800000000005</c:v>
                </c:pt>
                <c:pt idx="6488">
                  <c:v>49.929500000000004</c:v>
                </c:pt>
                <c:pt idx="6489">
                  <c:v>49.937200000000004</c:v>
                </c:pt>
                <c:pt idx="6490">
                  <c:v>49.944899999999997</c:v>
                </c:pt>
                <c:pt idx="6491">
                  <c:v>49.952600000000004</c:v>
                </c:pt>
                <c:pt idx="6492">
                  <c:v>49.960300000000004</c:v>
                </c:pt>
                <c:pt idx="6493">
                  <c:v>49.968000000000004</c:v>
                </c:pt>
                <c:pt idx="6494">
                  <c:v>49.975700000000003</c:v>
                </c:pt>
                <c:pt idx="6495">
                  <c:v>49.983400000000003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50.014199999999995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50.068100000000008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50.098900000000008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50.122000000000007</c:v>
                </c:pt>
                <c:pt idx="6514">
                  <c:v>50.129700000000007</c:v>
                </c:pt>
                <c:pt idx="6515">
                  <c:v>50.1374</c:v>
                </c:pt>
                <c:pt idx="6516">
                  <c:v>50.145100000000006</c:v>
                </c:pt>
                <c:pt idx="6517">
                  <c:v>50.152800000000006</c:v>
                </c:pt>
                <c:pt idx="6518">
                  <c:v>50.160500000000006</c:v>
                </c:pt>
                <c:pt idx="6519">
                  <c:v>50.168200000000013</c:v>
                </c:pt>
                <c:pt idx="6520">
                  <c:v>50.175900000000006</c:v>
                </c:pt>
                <c:pt idx="6521">
                  <c:v>50.183600000000006</c:v>
                </c:pt>
                <c:pt idx="6522">
                  <c:v>50.191300000000005</c:v>
                </c:pt>
                <c:pt idx="6523">
                  <c:v>50.199000000000012</c:v>
                </c:pt>
                <c:pt idx="6524">
                  <c:v>50.206700000000005</c:v>
                </c:pt>
                <c:pt idx="6525">
                  <c:v>50.214400000000005</c:v>
                </c:pt>
                <c:pt idx="6526">
                  <c:v>50.222100000000012</c:v>
                </c:pt>
                <c:pt idx="6527">
                  <c:v>50.229800000000012</c:v>
                </c:pt>
                <c:pt idx="6528">
                  <c:v>50.237500000000004</c:v>
                </c:pt>
                <c:pt idx="6529">
                  <c:v>50.245200000000011</c:v>
                </c:pt>
                <c:pt idx="6530">
                  <c:v>50.252900000000004</c:v>
                </c:pt>
                <c:pt idx="6531">
                  <c:v>50.260600000000011</c:v>
                </c:pt>
                <c:pt idx="6532">
                  <c:v>50.268300000000011</c:v>
                </c:pt>
                <c:pt idx="6533">
                  <c:v>50.27600000000001</c:v>
                </c:pt>
                <c:pt idx="6534">
                  <c:v>50.283700000000003</c:v>
                </c:pt>
                <c:pt idx="6535">
                  <c:v>50.291400000000003</c:v>
                </c:pt>
                <c:pt idx="6536">
                  <c:v>50.29910000000001</c:v>
                </c:pt>
                <c:pt idx="6537">
                  <c:v>50.306799999999996</c:v>
                </c:pt>
                <c:pt idx="6538">
                  <c:v>50.314499999999995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50.337599999999995</c:v>
                </c:pt>
                <c:pt idx="6542">
                  <c:v>50.345300000000002</c:v>
                </c:pt>
                <c:pt idx="6543">
                  <c:v>50.352999999999994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50.383799999999994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50.414599999999993</c:v>
                </c:pt>
                <c:pt idx="6552">
                  <c:v>50.422300000000007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50.445400000000006</c:v>
                </c:pt>
                <c:pt idx="6556">
                  <c:v>50.453099999999999</c:v>
                </c:pt>
                <c:pt idx="6557">
                  <c:v>50.460800000000006</c:v>
                </c:pt>
                <c:pt idx="6558">
                  <c:v>50.468500000000006</c:v>
                </c:pt>
                <c:pt idx="6559">
                  <c:v>50.476200000000006</c:v>
                </c:pt>
                <c:pt idx="6560">
                  <c:v>50.483899999999998</c:v>
                </c:pt>
                <c:pt idx="6561">
                  <c:v>50.491600000000005</c:v>
                </c:pt>
                <c:pt idx="6562">
                  <c:v>50.499300000000005</c:v>
                </c:pt>
                <c:pt idx="6563">
                  <c:v>50.507000000000005</c:v>
                </c:pt>
                <c:pt idx="6564">
                  <c:v>50.514699999999998</c:v>
                </c:pt>
                <c:pt idx="6565">
                  <c:v>50.522400000000012</c:v>
                </c:pt>
                <c:pt idx="6566">
                  <c:v>50.530100000000004</c:v>
                </c:pt>
                <c:pt idx="6567">
                  <c:v>50.537800000000004</c:v>
                </c:pt>
                <c:pt idx="6568">
                  <c:v>50.545500000000004</c:v>
                </c:pt>
                <c:pt idx="6569">
                  <c:v>50.553200000000004</c:v>
                </c:pt>
                <c:pt idx="6570">
                  <c:v>50.560900000000004</c:v>
                </c:pt>
                <c:pt idx="6571">
                  <c:v>50.568600000000011</c:v>
                </c:pt>
                <c:pt idx="6572">
                  <c:v>50.576300000000003</c:v>
                </c:pt>
                <c:pt idx="6573">
                  <c:v>50.584000000000003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50.614799999999995</c:v>
                </c:pt>
                <c:pt idx="6578">
                  <c:v>50.622500000000009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50.668700000000008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50.699500000000008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50.722600000000007</c:v>
                </c:pt>
                <c:pt idx="6592">
                  <c:v>50.730300000000007</c:v>
                </c:pt>
                <c:pt idx="6593">
                  <c:v>50.738000000000007</c:v>
                </c:pt>
                <c:pt idx="6594">
                  <c:v>50.745700000000006</c:v>
                </c:pt>
                <c:pt idx="6595">
                  <c:v>50.753400000000006</c:v>
                </c:pt>
                <c:pt idx="6596">
                  <c:v>50.761100000000006</c:v>
                </c:pt>
                <c:pt idx="6597">
                  <c:v>50.768800000000013</c:v>
                </c:pt>
                <c:pt idx="6598">
                  <c:v>50.776500000000006</c:v>
                </c:pt>
                <c:pt idx="6599">
                  <c:v>50.784200000000006</c:v>
                </c:pt>
                <c:pt idx="6600">
                  <c:v>50.791900000000005</c:v>
                </c:pt>
                <c:pt idx="6601">
                  <c:v>50.799600000000012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50.822700000000005</c:v>
                </c:pt>
                <c:pt idx="6605">
                  <c:v>50.830400000000004</c:v>
                </c:pt>
                <c:pt idx="6606">
                  <c:v>50.838100000000004</c:v>
                </c:pt>
                <c:pt idx="6607">
                  <c:v>50.845800000000004</c:v>
                </c:pt>
                <c:pt idx="6608">
                  <c:v>50.853499999999997</c:v>
                </c:pt>
                <c:pt idx="6609">
                  <c:v>50.861200000000004</c:v>
                </c:pt>
                <c:pt idx="6610">
                  <c:v>50.868900000000004</c:v>
                </c:pt>
                <c:pt idx="6611">
                  <c:v>50.876600000000003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50.907399999999996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50.953599999999994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50.984399999999994</c:v>
                </c:pt>
                <c:pt idx="6626">
                  <c:v>50.992100000000008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51.022900000000007</c:v>
                </c:pt>
                <c:pt idx="6631">
                  <c:v>51.0306</c:v>
                </c:pt>
                <c:pt idx="6632">
                  <c:v>51.038300000000007</c:v>
                </c:pt>
                <c:pt idx="6633">
                  <c:v>51.046000000000006</c:v>
                </c:pt>
                <c:pt idx="6634">
                  <c:v>51.053699999999999</c:v>
                </c:pt>
                <c:pt idx="6635">
                  <c:v>51.061400000000006</c:v>
                </c:pt>
                <c:pt idx="6636">
                  <c:v>51.069100000000006</c:v>
                </c:pt>
                <c:pt idx="6637">
                  <c:v>51.076800000000006</c:v>
                </c:pt>
                <c:pt idx="6638">
                  <c:v>51.084499999999998</c:v>
                </c:pt>
                <c:pt idx="6639">
                  <c:v>51.092200000000012</c:v>
                </c:pt>
                <c:pt idx="6640">
                  <c:v>51.099900000000005</c:v>
                </c:pt>
                <c:pt idx="6641">
                  <c:v>51.107600000000005</c:v>
                </c:pt>
                <c:pt idx="6642">
                  <c:v>51.115300000000005</c:v>
                </c:pt>
                <c:pt idx="6643">
                  <c:v>51.123000000000012</c:v>
                </c:pt>
                <c:pt idx="6644">
                  <c:v>51.130700000000004</c:v>
                </c:pt>
                <c:pt idx="6645">
                  <c:v>51.138400000000011</c:v>
                </c:pt>
                <c:pt idx="6646">
                  <c:v>51.146100000000004</c:v>
                </c:pt>
                <c:pt idx="6647">
                  <c:v>51.153800000000004</c:v>
                </c:pt>
                <c:pt idx="6648">
                  <c:v>51.161500000000004</c:v>
                </c:pt>
                <c:pt idx="6649">
                  <c:v>51.169200000000011</c:v>
                </c:pt>
                <c:pt idx="6650">
                  <c:v>51.176900000000003</c:v>
                </c:pt>
                <c:pt idx="6651">
                  <c:v>51.184600000000003</c:v>
                </c:pt>
                <c:pt idx="6652">
                  <c:v>51.19230000000001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51.223100000000009</c:v>
                </c:pt>
                <c:pt idx="6657">
                  <c:v>51.230800000000002</c:v>
                </c:pt>
                <c:pt idx="6658">
                  <c:v>51.238500000000009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51.269300000000008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51.292400000000008</c:v>
                </c:pt>
                <c:pt idx="6666">
                  <c:v>51.3001</c:v>
                </c:pt>
                <c:pt idx="6667">
                  <c:v>51.307799999999993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51.369400000000006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51.392500000000005</c:v>
                </c:pt>
                <c:pt idx="6679">
                  <c:v>51.400200000000005</c:v>
                </c:pt>
                <c:pt idx="6680">
                  <c:v>51.407899999999998</c:v>
                </c:pt>
                <c:pt idx="6681">
                  <c:v>51.415600000000005</c:v>
                </c:pt>
                <c:pt idx="6682">
                  <c:v>51.423300000000005</c:v>
                </c:pt>
                <c:pt idx="6683">
                  <c:v>51.431000000000004</c:v>
                </c:pt>
                <c:pt idx="6684">
                  <c:v>51.438700000000004</c:v>
                </c:pt>
                <c:pt idx="6685">
                  <c:v>51.446400000000004</c:v>
                </c:pt>
                <c:pt idx="6686">
                  <c:v>51.454099999999997</c:v>
                </c:pt>
                <c:pt idx="6687">
                  <c:v>51.461800000000004</c:v>
                </c:pt>
                <c:pt idx="6688">
                  <c:v>51.469500000000004</c:v>
                </c:pt>
                <c:pt idx="6689">
                  <c:v>51.477200000000003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51.554199999999994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51.592700000000008</c:v>
                </c:pt>
                <c:pt idx="6705">
                  <c:v>51.6004</c:v>
                </c:pt>
                <c:pt idx="6706">
                  <c:v>51.608100000000007</c:v>
                </c:pt>
                <c:pt idx="6707">
                  <c:v>51.6158</c:v>
                </c:pt>
                <c:pt idx="6708">
                  <c:v>51.623500000000007</c:v>
                </c:pt>
                <c:pt idx="6709">
                  <c:v>51.6312</c:v>
                </c:pt>
                <c:pt idx="6710">
                  <c:v>51.638900000000007</c:v>
                </c:pt>
                <c:pt idx="6711">
                  <c:v>51.646600000000007</c:v>
                </c:pt>
                <c:pt idx="6712">
                  <c:v>51.654299999999999</c:v>
                </c:pt>
                <c:pt idx="6713">
                  <c:v>51.662000000000006</c:v>
                </c:pt>
                <c:pt idx="6714">
                  <c:v>51.669700000000006</c:v>
                </c:pt>
                <c:pt idx="6715">
                  <c:v>51.677400000000006</c:v>
                </c:pt>
                <c:pt idx="6716">
                  <c:v>51.685100000000006</c:v>
                </c:pt>
                <c:pt idx="6717">
                  <c:v>51.692800000000013</c:v>
                </c:pt>
                <c:pt idx="6718">
                  <c:v>51.700500000000005</c:v>
                </c:pt>
                <c:pt idx="6719">
                  <c:v>51.708200000000012</c:v>
                </c:pt>
                <c:pt idx="6720">
                  <c:v>51.715900000000005</c:v>
                </c:pt>
                <c:pt idx="6721">
                  <c:v>51.723600000000012</c:v>
                </c:pt>
                <c:pt idx="6722">
                  <c:v>51.731300000000005</c:v>
                </c:pt>
                <c:pt idx="6723">
                  <c:v>51.739000000000011</c:v>
                </c:pt>
                <c:pt idx="6724">
                  <c:v>51.746700000000004</c:v>
                </c:pt>
                <c:pt idx="6725">
                  <c:v>51.754400000000004</c:v>
                </c:pt>
                <c:pt idx="6726">
                  <c:v>51.762100000000011</c:v>
                </c:pt>
                <c:pt idx="6727">
                  <c:v>51.769800000000011</c:v>
                </c:pt>
                <c:pt idx="6728">
                  <c:v>51.777500000000003</c:v>
                </c:pt>
                <c:pt idx="6729">
                  <c:v>51.78520000000001</c:v>
                </c:pt>
                <c:pt idx="6730">
                  <c:v>51.79290000000001</c:v>
                </c:pt>
                <c:pt idx="6731">
                  <c:v>51.800599999999996</c:v>
                </c:pt>
                <c:pt idx="6732">
                  <c:v>51.808300000000003</c:v>
                </c:pt>
                <c:pt idx="6733">
                  <c:v>51.815999999999995</c:v>
                </c:pt>
                <c:pt idx="6734">
                  <c:v>51.823700000000002</c:v>
                </c:pt>
                <c:pt idx="6735">
                  <c:v>51.831399999999995</c:v>
                </c:pt>
                <c:pt idx="6736">
                  <c:v>51.839100000000002</c:v>
                </c:pt>
                <c:pt idx="6737">
                  <c:v>51.846799999999995</c:v>
                </c:pt>
                <c:pt idx="6738">
                  <c:v>51.854499999999994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51.877599999999994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51.962300000000006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51.985400000000006</c:v>
                </c:pt>
                <c:pt idx="6756">
                  <c:v>51.993100000000005</c:v>
                </c:pt>
                <c:pt idx="6757">
                  <c:v>52.000800000000005</c:v>
                </c:pt>
                <c:pt idx="6758">
                  <c:v>52.008500000000005</c:v>
                </c:pt>
                <c:pt idx="6759">
                  <c:v>52.016200000000005</c:v>
                </c:pt>
                <c:pt idx="6760">
                  <c:v>52.023900000000005</c:v>
                </c:pt>
                <c:pt idx="6761">
                  <c:v>52.031600000000005</c:v>
                </c:pt>
                <c:pt idx="6762">
                  <c:v>52.039300000000004</c:v>
                </c:pt>
                <c:pt idx="6763">
                  <c:v>52.047000000000004</c:v>
                </c:pt>
                <c:pt idx="6764">
                  <c:v>52.054699999999997</c:v>
                </c:pt>
                <c:pt idx="6765">
                  <c:v>52.062400000000011</c:v>
                </c:pt>
                <c:pt idx="6766">
                  <c:v>52.070100000000004</c:v>
                </c:pt>
                <c:pt idx="6767">
                  <c:v>52.077800000000003</c:v>
                </c:pt>
                <c:pt idx="6768">
                  <c:v>52.085500000000003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52.154799999999994</c:v>
                </c:pt>
                <c:pt idx="6778">
                  <c:v>52.162500000000009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52.193300000000008</c:v>
                </c:pt>
                <c:pt idx="6783">
                  <c:v>52.201000000000001</c:v>
                </c:pt>
                <c:pt idx="6784">
                  <c:v>52.208700000000007</c:v>
                </c:pt>
                <c:pt idx="6785">
                  <c:v>52.2164</c:v>
                </c:pt>
                <c:pt idx="6786">
                  <c:v>52.224100000000007</c:v>
                </c:pt>
                <c:pt idx="6787">
                  <c:v>52.2318</c:v>
                </c:pt>
                <c:pt idx="6788">
                  <c:v>52.239500000000007</c:v>
                </c:pt>
                <c:pt idx="6789">
                  <c:v>52.247200000000007</c:v>
                </c:pt>
                <c:pt idx="6790">
                  <c:v>52.254899999999999</c:v>
                </c:pt>
                <c:pt idx="6791">
                  <c:v>52.262600000000013</c:v>
                </c:pt>
                <c:pt idx="6792">
                  <c:v>52.270300000000006</c:v>
                </c:pt>
                <c:pt idx="6793">
                  <c:v>52.278000000000006</c:v>
                </c:pt>
                <c:pt idx="6794">
                  <c:v>52.285700000000006</c:v>
                </c:pt>
                <c:pt idx="6795">
                  <c:v>52.293400000000013</c:v>
                </c:pt>
                <c:pt idx="6796">
                  <c:v>52.301099999999998</c:v>
                </c:pt>
                <c:pt idx="6797">
                  <c:v>52.308800000000005</c:v>
                </c:pt>
                <c:pt idx="6798">
                  <c:v>52.316499999999998</c:v>
                </c:pt>
                <c:pt idx="6799">
                  <c:v>52.324200000000005</c:v>
                </c:pt>
                <c:pt idx="6800">
                  <c:v>52.331899999999997</c:v>
                </c:pt>
                <c:pt idx="6801">
                  <c:v>52.339600000000004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52.362700000000004</c:v>
                </c:pt>
                <c:pt idx="6805">
                  <c:v>52.370400000000004</c:v>
                </c:pt>
                <c:pt idx="6806">
                  <c:v>52.378100000000003</c:v>
                </c:pt>
                <c:pt idx="6807">
                  <c:v>52.385800000000003</c:v>
                </c:pt>
                <c:pt idx="6808">
                  <c:v>52.393500000000003</c:v>
                </c:pt>
                <c:pt idx="6809">
                  <c:v>52.401199999999996</c:v>
                </c:pt>
                <c:pt idx="6810">
                  <c:v>52.408900000000003</c:v>
                </c:pt>
                <c:pt idx="6811">
                  <c:v>52.416599999999995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52.447399999999995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52.532100000000007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52.555200000000006</c:v>
                </c:pt>
                <c:pt idx="6830">
                  <c:v>52.562900000000006</c:v>
                </c:pt>
                <c:pt idx="6831">
                  <c:v>52.570600000000006</c:v>
                </c:pt>
                <c:pt idx="6832">
                  <c:v>52.578300000000006</c:v>
                </c:pt>
                <c:pt idx="6833">
                  <c:v>52.586000000000006</c:v>
                </c:pt>
                <c:pt idx="6834">
                  <c:v>52.593700000000005</c:v>
                </c:pt>
                <c:pt idx="6835">
                  <c:v>52.601400000000005</c:v>
                </c:pt>
                <c:pt idx="6836">
                  <c:v>52.609100000000005</c:v>
                </c:pt>
                <c:pt idx="6837">
                  <c:v>52.616800000000005</c:v>
                </c:pt>
                <c:pt idx="6838">
                  <c:v>52.624500000000005</c:v>
                </c:pt>
                <c:pt idx="6839">
                  <c:v>52.632200000000012</c:v>
                </c:pt>
                <c:pt idx="6840">
                  <c:v>52.639900000000004</c:v>
                </c:pt>
                <c:pt idx="6841">
                  <c:v>52.647600000000004</c:v>
                </c:pt>
                <c:pt idx="6842">
                  <c:v>52.655300000000004</c:v>
                </c:pt>
                <c:pt idx="6843">
                  <c:v>52.663000000000011</c:v>
                </c:pt>
                <c:pt idx="6844">
                  <c:v>52.670700000000004</c:v>
                </c:pt>
                <c:pt idx="6845">
                  <c:v>52.678400000000011</c:v>
                </c:pt>
                <c:pt idx="6846">
                  <c:v>52.686100000000003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52.732300000000009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52.763100000000009</c:v>
                </c:pt>
                <c:pt idx="6857">
                  <c:v>52.770800000000001</c:v>
                </c:pt>
                <c:pt idx="6858">
                  <c:v>52.778500000000008</c:v>
                </c:pt>
                <c:pt idx="6859">
                  <c:v>52.786200000000001</c:v>
                </c:pt>
                <c:pt idx="6860">
                  <c:v>52.793900000000008</c:v>
                </c:pt>
                <c:pt idx="6861">
                  <c:v>52.801599999999993</c:v>
                </c:pt>
                <c:pt idx="6862">
                  <c:v>52.8093</c:v>
                </c:pt>
                <c:pt idx="6863">
                  <c:v>52.816999999999993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52.863200000000006</c:v>
                </c:pt>
                <c:pt idx="6870">
                  <c:v>52.870899999999999</c:v>
                </c:pt>
                <c:pt idx="6871">
                  <c:v>52.878600000000006</c:v>
                </c:pt>
                <c:pt idx="6872">
                  <c:v>52.886299999999999</c:v>
                </c:pt>
                <c:pt idx="6873">
                  <c:v>52.894000000000005</c:v>
                </c:pt>
                <c:pt idx="6874">
                  <c:v>52.901699999999998</c:v>
                </c:pt>
                <c:pt idx="6875">
                  <c:v>52.909400000000005</c:v>
                </c:pt>
                <c:pt idx="6876">
                  <c:v>52.917099999999998</c:v>
                </c:pt>
                <c:pt idx="6877">
                  <c:v>52.924800000000005</c:v>
                </c:pt>
                <c:pt idx="6878">
                  <c:v>52.932500000000005</c:v>
                </c:pt>
                <c:pt idx="6879">
                  <c:v>52.940200000000004</c:v>
                </c:pt>
                <c:pt idx="6880">
                  <c:v>52.947899999999997</c:v>
                </c:pt>
                <c:pt idx="6881">
                  <c:v>52.955600000000004</c:v>
                </c:pt>
                <c:pt idx="6882">
                  <c:v>52.963300000000004</c:v>
                </c:pt>
                <c:pt idx="6883">
                  <c:v>52.971000000000004</c:v>
                </c:pt>
                <c:pt idx="6884">
                  <c:v>52.978700000000003</c:v>
                </c:pt>
                <c:pt idx="6885">
                  <c:v>52.986400000000003</c:v>
                </c:pt>
                <c:pt idx="6886">
                  <c:v>52.994100000000003</c:v>
                </c:pt>
                <c:pt idx="6887">
                  <c:v>53.001799999999996</c:v>
                </c:pt>
                <c:pt idx="6888">
                  <c:v>53.009500000000003</c:v>
                </c:pt>
                <c:pt idx="6889">
                  <c:v>53.017199999999995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53.125000000000007</c:v>
                </c:pt>
                <c:pt idx="6904">
                  <c:v>53.132700000000007</c:v>
                </c:pt>
                <c:pt idx="6905">
                  <c:v>53.1404</c:v>
                </c:pt>
                <c:pt idx="6906">
                  <c:v>53.148100000000007</c:v>
                </c:pt>
                <c:pt idx="6907">
                  <c:v>53.155800000000006</c:v>
                </c:pt>
                <c:pt idx="6908">
                  <c:v>53.163500000000006</c:v>
                </c:pt>
                <c:pt idx="6909">
                  <c:v>53.171200000000006</c:v>
                </c:pt>
                <c:pt idx="6910">
                  <c:v>53.178900000000006</c:v>
                </c:pt>
                <c:pt idx="6911">
                  <c:v>53.186600000000006</c:v>
                </c:pt>
                <c:pt idx="6912">
                  <c:v>53.194300000000005</c:v>
                </c:pt>
                <c:pt idx="6913">
                  <c:v>53.202000000000005</c:v>
                </c:pt>
                <c:pt idx="6914">
                  <c:v>53.209700000000005</c:v>
                </c:pt>
                <c:pt idx="6915">
                  <c:v>53.217400000000005</c:v>
                </c:pt>
                <c:pt idx="6916">
                  <c:v>53.225100000000012</c:v>
                </c:pt>
                <c:pt idx="6917">
                  <c:v>53.232800000000012</c:v>
                </c:pt>
                <c:pt idx="6918">
                  <c:v>53.240500000000004</c:v>
                </c:pt>
                <c:pt idx="6919">
                  <c:v>53.248200000000011</c:v>
                </c:pt>
                <c:pt idx="6920">
                  <c:v>53.255900000000004</c:v>
                </c:pt>
                <c:pt idx="6921">
                  <c:v>53.263600000000011</c:v>
                </c:pt>
                <c:pt idx="6922">
                  <c:v>53.271300000000004</c:v>
                </c:pt>
                <c:pt idx="6923">
                  <c:v>53.279000000000011</c:v>
                </c:pt>
                <c:pt idx="6924">
                  <c:v>53.286700000000003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53.309799999999996</c:v>
                </c:pt>
                <c:pt idx="6928">
                  <c:v>53.317499999999995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53.340599999999995</c:v>
                </c:pt>
                <c:pt idx="6932">
                  <c:v>53.348300000000002</c:v>
                </c:pt>
                <c:pt idx="6933">
                  <c:v>53.355999999999995</c:v>
                </c:pt>
                <c:pt idx="6934">
                  <c:v>53.363700000000001</c:v>
                </c:pt>
                <c:pt idx="6935">
                  <c:v>53.371399999999994</c:v>
                </c:pt>
                <c:pt idx="6936">
                  <c:v>53.379100000000001</c:v>
                </c:pt>
                <c:pt idx="6937">
                  <c:v>53.386799999999994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53.417599999999993</c:v>
                </c:pt>
                <c:pt idx="6942">
                  <c:v>53.425300000000007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53.448400000000007</c:v>
                </c:pt>
                <c:pt idx="6946">
                  <c:v>53.456099999999999</c:v>
                </c:pt>
                <c:pt idx="6947">
                  <c:v>53.463800000000006</c:v>
                </c:pt>
                <c:pt idx="6948">
                  <c:v>53.471499999999999</c:v>
                </c:pt>
                <c:pt idx="6949">
                  <c:v>53.479200000000006</c:v>
                </c:pt>
                <c:pt idx="6950">
                  <c:v>53.486899999999999</c:v>
                </c:pt>
                <c:pt idx="6951">
                  <c:v>53.494600000000005</c:v>
                </c:pt>
                <c:pt idx="6952">
                  <c:v>53.502300000000005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53.525400000000012</c:v>
                </c:pt>
                <c:pt idx="6956">
                  <c:v>53.533100000000005</c:v>
                </c:pt>
                <c:pt idx="6957">
                  <c:v>53.540800000000004</c:v>
                </c:pt>
                <c:pt idx="6958">
                  <c:v>53.548500000000004</c:v>
                </c:pt>
                <c:pt idx="6959">
                  <c:v>53.556200000000004</c:v>
                </c:pt>
                <c:pt idx="6960">
                  <c:v>53.563900000000004</c:v>
                </c:pt>
                <c:pt idx="6961">
                  <c:v>53.571600000000004</c:v>
                </c:pt>
                <c:pt idx="6962">
                  <c:v>53.579300000000003</c:v>
                </c:pt>
                <c:pt idx="6963">
                  <c:v>53.587000000000003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53.617799999999995</c:v>
                </c:pt>
                <c:pt idx="6968">
                  <c:v>53.625500000000009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53.702500000000008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53.725600000000007</c:v>
                </c:pt>
                <c:pt idx="6982">
                  <c:v>53.733300000000007</c:v>
                </c:pt>
                <c:pt idx="6983">
                  <c:v>53.741</c:v>
                </c:pt>
                <c:pt idx="6984">
                  <c:v>53.748700000000007</c:v>
                </c:pt>
                <c:pt idx="6985">
                  <c:v>53.756400000000006</c:v>
                </c:pt>
                <c:pt idx="6986">
                  <c:v>53.764100000000006</c:v>
                </c:pt>
                <c:pt idx="6987">
                  <c:v>53.771800000000006</c:v>
                </c:pt>
                <c:pt idx="6988">
                  <c:v>53.779500000000006</c:v>
                </c:pt>
                <c:pt idx="6989">
                  <c:v>53.787200000000006</c:v>
                </c:pt>
                <c:pt idx="6990">
                  <c:v>53.794900000000005</c:v>
                </c:pt>
                <c:pt idx="6991">
                  <c:v>53.802600000000005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53.825700000000005</c:v>
                </c:pt>
                <c:pt idx="6995">
                  <c:v>53.833400000000005</c:v>
                </c:pt>
                <c:pt idx="6996">
                  <c:v>53.841099999999997</c:v>
                </c:pt>
                <c:pt idx="6997">
                  <c:v>53.848800000000004</c:v>
                </c:pt>
                <c:pt idx="6998">
                  <c:v>53.856499999999997</c:v>
                </c:pt>
                <c:pt idx="6999">
                  <c:v>53.864200000000004</c:v>
                </c:pt>
                <c:pt idx="7000">
                  <c:v>53.871899999999997</c:v>
                </c:pt>
                <c:pt idx="7001">
                  <c:v>53.879600000000003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53.910399999999996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53.941199999999995</c:v>
                </c:pt>
                <c:pt idx="7010">
                  <c:v>53.948900000000002</c:v>
                </c:pt>
                <c:pt idx="7011">
                  <c:v>53.956599999999995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53.987399999999994</c:v>
                </c:pt>
                <c:pt idx="7016">
                  <c:v>53.995100000000008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54.025900000000007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54.049000000000007</c:v>
                </c:pt>
                <c:pt idx="7024">
                  <c:v>54.056699999999999</c:v>
                </c:pt>
                <c:pt idx="7025">
                  <c:v>54.064400000000006</c:v>
                </c:pt>
                <c:pt idx="7026">
                  <c:v>54.072100000000006</c:v>
                </c:pt>
                <c:pt idx="7027">
                  <c:v>54.079800000000006</c:v>
                </c:pt>
                <c:pt idx="7028">
                  <c:v>54.087499999999999</c:v>
                </c:pt>
                <c:pt idx="7029">
                  <c:v>54.095200000000013</c:v>
                </c:pt>
                <c:pt idx="7030">
                  <c:v>54.102900000000005</c:v>
                </c:pt>
                <c:pt idx="7031">
                  <c:v>54.110600000000005</c:v>
                </c:pt>
                <c:pt idx="7032">
                  <c:v>54.118300000000005</c:v>
                </c:pt>
                <c:pt idx="7033">
                  <c:v>54.126000000000012</c:v>
                </c:pt>
                <c:pt idx="7034">
                  <c:v>54.133700000000005</c:v>
                </c:pt>
                <c:pt idx="7035">
                  <c:v>54.141400000000004</c:v>
                </c:pt>
                <c:pt idx="7036">
                  <c:v>54.149100000000004</c:v>
                </c:pt>
                <c:pt idx="7037">
                  <c:v>54.156800000000004</c:v>
                </c:pt>
                <c:pt idx="7038">
                  <c:v>54.164500000000004</c:v>
                </c:pt>
                <c:pt idx="7039">
                  <c:v>54.172200000000011</c:v>
                </c:pt>
                <c:pt idx="7040">
                  <c:v>54.179900000000004</c:v>
                </c:pt>
                <c:pt idx="7041">
                  <c:v>54.187600000000003</c:v>
                </c:pt>
                <c:pt idx="7042">
                  <c:v>54.19530000000001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54.22610000000001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54.272300000000008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54.295400000000008</c:v>
                </c:pt>
                <c:pt idx="7056">
                  <c:v>54.303100000000001</c:v>
                </c:pt>
                <c:pt idx="7057">
                  <c:v>54.310799999999993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54.341599999999993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54.372400000000006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54.395500000000006</c:v>
                </c:pt>
                <c:pt idx="7069">
                  <c:v>54.403200000000005</c:v>
                </c:pt>
                <c:pt idx="7070">
                  <c:v>54.410899999999998</c:v>
                </c:pt>
                <c:pt idx="7071">
                  <c:v>54.418600000000005</c:v>
                </c:pt>
                <c:pt idx="7072">
                  <c:v>54.426300000000005</c:v>
                </c:pt>
                <c:pt idx="7073">
                  <c:v>54.434000000000005</c:v>
                </c:pt>
                <c:pt idx="7074">
                  <c:v>54.441699999999997</c:v>
                </c:pt>
                <c:pt idx="7075">
                  <c:v>54.449400000000004</c:v>
                </c:pt>
                <c:pt idx="7076">
                  <c:v>54.457099999999997</c:v>
                </c:pt>
                <c:pt idx="7077">
                  <c:v>54.464800000000004</c:v>
                </c:pt>
                <c:pt idx="7078">
                  <c:v>54.472500000000004</c:v>
                </c:pt>
                <c:pt idx="7079">
                  <c:v>54.480200000000004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54.510999999999996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54.541799999999995</c:v>
                </c:pt>
                <c:pt idx="7088">
                  <c:v>54.549500000000002</c:v>
                </c:pt>
                <c:pt idx="7089">
                  <c:v>54.557199999999995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54.595700000000008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54.626500000000007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54.665000000000006</c:v>
                </c:pt>
                <c:pt idx="7104">
                  <c:v>54.672700000000006</c:v>
                </c:pt>
                <c:pt idx="7105">
                  <c:v>54.680400000000006</c:v>
                </c:pt>
                <c:pt idx="7106">
                  <c:v>54.688100000000006</c:v>
                </c:pt>
                <c:pt idx="7107">
                  <c:v>54.695800000000013</c:v>
                </c:pt>
                <c:pt idx="7108">
                  <c:v>54.703500000000005</c:v>
                </c:pt>
                <c:pt idx="7109">
                  <c:v>54.711200000000005</c:v>
                </c:pt>
                <c:pt idx="7110">
                  <c:v>54.718900000000005</c:v>
                </c:pt>
                <c:pt idx="7111">
                  <c:v>54.726600000000012</c:v>
                </c:pt>
                <c:pt idx="7112">
                  <c:v>54.734300000000005</c:v>
                </c:pt>
                <c:pt idx="7113">
                  <c:v>54.742000000000004</c:v>
                </c:pt>
                <c:pt idx="7114">
                  <c:v>54.749700000000004</c:v>
                </c:pt>
                <c:pt idx="7115">
                  <c:v>54.757400000000004</c:v>
                </c:pt>
                <c:pt idx="7116">
                  <c:v>54.765100000000011</c:v>
                </c:pt>
                <c:pt idx="7117">
                  <c:v>54.772800000000011</c:v>
                </c:pt>
                <c:pt idx="7118">
                  <c:v>54.780500000000004</c:v>
                </c:pt>
                <c:pt idx="7119">
                  <c:v>54.78820000000001</c:v>
                </c:pt>
                <c:pt idx="7120">
                  <c:v>54.79590000000001</c:v>
                </c:pt>
                <c:pt idx="7121">
                  <c:v>54.803599999999996</c:v>
                </c:pt>
                <c:pt idx="7122">
                  <c:v>54.811299999999996</c:v>
                </c:pt>
                <c:pt idx="7123">
                  <c:v>54.818999999999996</c:v>
                </c:pt>
                <c:pt idx="7124">
                  <c:v>54.826700000000002</c:v>
                </c:pt>
                <c:pt idx="7125">
                  <c:v>54.834399999999995</c:v>
                </c:pt>
                <c:pt idx="7126">
                  <c:v>54.842100000000002</c:v>
                </c:pt>
                <c:pt idx="7127">
                  <c:v>54.849799999999995</c:v>
                </c:pt>
                <c:pt idx="7128">
                  <c:v>54.857499999999995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54.880599999999994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54.911399999999993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54.965300000000006</c:v>
                </c:pt>
                <c:pt idx="7143">
                  <c:v>54.973000000000006</c:v>
                </c:pt>
                <c:pt idx="7144">
                  <c:v>54.980699999999999</c:v>
                </c:pt>
                <c:pt idx="7145">
                  <c:v>54.988400000000006</c:v>
                </c:pt>
                <c:pt idx="7146">
                  <c:v>54.996100000000006</c:v>
                </c:pt>
                <c:pt idx="7147">
                  <c:v>55.003800000000005</c:v>
                </c:pt>
                <c:pt idx="7148">
                  <c:v>55.011499999999998</c:v>
                </c:pt>
                <c:pt idx="7149">
                  <c:v>55.019200000000005</c:v>
                </c:pt>
                <c:pt idx="7150">
                  <c:v>55.026900000000005</c:v>
                </c:pt>
                <c:pt idx="7151">
                  <c:v>55.034600000000005</c:v>
                </c:pt>
                <c:pt idx="7152">
                  <c:v>55.042300000000004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55.065400000000011</c:v>
                </c:pt>
                <c:pt idx="7156">
                  <c:v>55.073100000000004</c:v>
                </c:pt>
                <c:pt idx="7157">
                  <c:v>55.080800000000004</c:v>
                </c:pt>
                <c:pt idx="7158">
                  <c:v>55.088500000000003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55.111599999999996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55.157799999999995</c:v>
                </c:pt>
                <c:pt idx="7168">
                  <c:v>55.165500000000009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55.196300000000008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55.227100000000007</c:v>
                </c:pt>
                <c:pt idx="7177">
                  <c:v>55.2348</c:v>
                </c:pt>
                <c:pt idx="7178">
                  <c:v>55.242500000000007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55.265600000000013</c:v>
                </c:pt>
                <c:pt idx="7182">
                  <c:v>55.273300000000006</c:v>
                </c:pt>
                <c:pt idx="7183">
                  <c:v>55.281000000000006</c:v>
                </c:pt>
                <c:pt idx="7184">
                  <c:v>55.288700000000006</c:v>
                </c:pt>
                <c:pt idx="7185">
                  <c:v>55.296400000000013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55.327200000000005</c:v>
                </c:pt>
                <c:pt idx="7190">
                  <c:v>55.334899999999998</c:v>
                </c:pt>
                <c:pt idx="7191">
                  <c:v>55.342600000000004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55.365700000000004</c:v>
                </c:pt>
                <c:pt idx="7195">
                  <c:v>55.373400000000004</c:v>
                </c:pt>
                <c:pt idx="7196">
                  <c:v>55.381099999999996</c:v>
                </c:pt>
                <c:pt idx="7197">
                  <c:v>55.388800000000003</c:v>
                </c:pt>
                <c:pt idx="7198">
                  <c:v>55.396500000000003</c:v>
                </c:pt>
                <c:pt idx="7199">
                  <c:v>55.404199999999996</c:v>
                </c:pt>
                <c:pt idx="7200">
                  <c:v>55.411899999999996</c:v>
                </c:pt>
                <c:pt idx="7201">
                  <c:v>55.419599999999996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55.450399999999995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55.481199999999994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55.535100000000007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55.558200000000006</c:v>
                </c:pt>
                <c:pt idx="7220">
                  <c:v>55.565900000000006</c:v>
                </c:pt>
                <c:pt idx="7221">
                  <c:v>55.573600000000006</c:v>
                </c:pt>
                <c:pt idx="7222">
                  <c:v>55.581299999999999</c:v>
                </c:pt>
                <c:pt idx="7223">
                  <c:v>55.589000000000006</c:v>
                </c:pt>
                <c:pt idx="7224">
                  <c:v>55.596700000000006</c:v>
                </c:pt>
                <c:pt idx="7225">
                  <c:v>55.604400000000005</c:v>
                </c:pt>
                <c:pt idx="7226">
                  <c:v>55.612100000000005</c:v>
                </c:pt>
                <c:pt idx="7227">
                  <c:v>55.619800000000005</c:v>
                </c:pt>
                <c:pt idx="7228">
                  <c:v>55.627500000000005</c:v>
                </c:pt>
                <c:pt idx="7229">
                  <c:v>55.635200000000012</c:v>
                </c:pt>
                <c:pt idx="7230">
                  <c:v>55.642900000000004</c:v>
                </c:pt>
                <c:pt idx="7231">
                  <c:v>55.650600000000004</c:v>
                </c:pt>
                <c:pt idx="7232">
                  <c:v>55.658300000000004</c:v>
                </c:pt>
                <c:pt idx="7233">
                  <c:v>55.666000000000011</c:v>
                </c:pt>
                <c:pt idx="7234">
                  <c:v>55.673700000000004</c:v>
                </c:pt>
                <c:pt idx="7235">
                  <c:v>55.681400000000004</c:v>
                </c:pt>
                <c:pt idx="7236">
                  <c:v>55.689100000000003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55.735300000000009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55.766100000000009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55.796900000000008</c:v>
                </c:pt>
                <c:pt idx="7251">
                  <c:v>55.804599999999994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55.850799999999992</c:v>
                </c:pt>
                <c:pt idx="7258">
                  <c:v>55.858499999999999</c:v>
                </c:pt>
                <c:pt idx="7259">
                  <c:v>55.866200000000006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55.897000000000006</c:v>
                </c:pt>
                <c:pt idx="7264">
                  <c:v>55.904699999999998</c:v>
                </c:pt>
                <c:pt idx="7265">
                  <c:v>55.912400000000005</c:v>
                </c:pt>
                <c:pt idx="7266">
                  <c:v>55.920100000000005</c:v>
                </c:pt>
                <c:pt idx="7267">
                  <c:v>55.927800000000005</c:v>
                </c:pt>
                <c:pt idx="7268">
                  <c:v>55.935500000000005</c:v>
                </c:pt>
                <c:pt idx="7269">
                  <c:v>55.943200000000004</c:v>
                </c:pt>
                <c:pt idx="7270">
                  <c:v>55.950899999999997</c:v>
                </c:pt>
                <c:pt idx="7271">
                  <c:v>55.958600000000004</c:v>
                </c:pt>
                <c:pt idx="7272">
                  <c:v>55.966300000000004</c:v>
                </c:pt>
                <c:pt idx="7273">
                  <c:v>55.974000000000004</c:v>
                </c:pt>
                <c:pt idx="7274">
                  <c:v>55.981699999999996</c:v>
                </c:pt>
                <c:pt idx="7275">
                  <c:v>55.989400000000003</c:v>
                </c:pt>
                <c:pt idx="7276">
                  <c:v>55.997100000000003</c:v>
                </c:pt>
                <c:pt idx="7277">
                  <c:v>56.004799999999996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56.050999999999995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56.081799999999994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56.120300000000007</c:v>
                </c:pt>
                <c:pt idx="7293">
                  <c:v>56.128000000000007</c:v>
                </c:pt>
                <c:pt idx="7294">
                  <c:v>56.135700000000007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56.158800000000006</c:v>
                </c:pt>
                <c:pt idx="7298">
                  <c:v>56.166500000000006</c:v>
                </c:pt>
                <c:pt idx="7299">
                  <c:v>56.174200000000006</c:v>
                </c:pt>
                <c:pt idx="7300">
                  <c:v>56.181899999999999</c:v>
                </c:pt>
                <c:pt idx="7301">
                  <c:v>56.189600000000006</c:v>
                </c:pt>
                <c:pt idx="7302">
                  <c:v>56.197300000000006</c:v>
                </c:pt>
                <c:pt idx="7303">
                  <c:v>56.205000000000005</c:v>
                </c:pt>
                <c:pt idx="7304">
                  <c:v>56.212700000000005</c:v>
                </c:pt>
                <c:pt idx="7305">
                  <c:v>56.220400000000012</c:v>
                </c:pt>
                <c:pt idx="7306">
                  <c:v>56.228100000000012</c:v>
                </c:pt>
                <c:pt idx="7307">
                  <c:v>56.235800000000012</c:v>
                </c:pt>
                <c:pt idx="7308">
                  <c:v>56.243500000000004</c:v>
                </c:pt>
                <c:pt idx="7309">
                  <c:v>56.251200000000004</c:v>
                </c:pt>
                <c:pt idx="7310">
                  <c:v>56.258900000000004</c:v>
                </c:pt>
                <c:pt idx="7311">
                  <c:v>56.266600000000011</c:v>
                </c:pt>
                <c:pt idx="7312">
                  <c:v>56.274300000000004</c:v>
                </c:pt>
                <c:pt idx="7313">
                  <c:v>56.282000000000004</c:v>
                </c:pt>
                <c:pt idx="7314">
                  <c:v>56.289700000000003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56.312799999999996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56.343599999999995</c:v>
                </c:pt>
                <c:pt idx="7322">
                  <c:v>56.351299999999995</c:v>
                </c:pt>
                <c:pt idx="7323">
                  <c:v>56.358999999999995</c:v>
                </c:pt>
                <c:pt idx="7324">
                  <c:v>56.366700000000002</c:v>
                </c:pt>
                <c:pt idx="7325">
                  <c:v>56.374399999999994</c:v>
                </c:pt>
                <c:pt idx="7326">
                  <c:v>56.382100000000001</c:v>
                </c:pt>
                <c:pt idx="7327">
                  <c:v>56.389799999999994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56.428300000000007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56.451399999999992</c:v>
                </c:pt>
                <c:pt idx="7336">
                  <c:v>56.459099999999999</c:v>
                </c:pt>
                <c:pt idx="7337">
                  <c:v>56.466800000000006</c:v>
                </c:pt>
                <c:pt idx="7338">
                  <c:v>56.474499999999999</c:v>
                </c:pt>
                <c:pt idx="7339">
                  <c:v>56.482200000000006</c:v>
                </c:pt>
                <c:pt idx="7340">
                  <c:v>56.489899999999999</c:v>
                </c:pt>
                <c:pt idx="7341">
                  <c:v>56.497600000000006</c:v>
                </c:pt>
                <c:pt idx="7342">
                  <c:v>56.505300000000005</c:v>
                </c:pt>
                <c:pt idx="7343">
                  <c:v>56.513000000000005</c:v>
                </c:pt>
                <c:pt idx="7344">
                  <c:v>56.520700000000005</c:v>
                </c:pt>
                <c:pt idx="7345">
                  <c:v>56.528400000000012</c:v>
                </c:pt>
                <c:pt idx="7346">
                  <c:v>56.536100000000005</c:v>
                </c:pt>
                <c:pt idx="7347">
                  <c:v>56.543800000000005</c:v>
                </c:pt>
                <c:pt idx="7348">
                  <c:v>56.551499999999997</c:v>
                </c:pt>
                <c:pt idx="7349">
                  <c:v>56.559200000000004</c:v>
                </c:pt>
                <c:pt idx="7350">
                  <c:v>56.566900000000004</c:v>
                </c:pt>
                <c:pt idx="7351">
                  <c:v>56.574600000000004</c:v>
                </c:pt>
                <c:pt idx="7352">
                  <c:v>56.582300000000004</c:v>
                </c:pt>
                <c:pt idx="7353">
                  <c:v>56.59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56.62850000000001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56.651599999999995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56.690100000000008</c:v>
                </c:pt>
                <c:pt idx="7367">
                  <c:v>56.697800000000001</c:v>
                </c:pt>
                <c:pt idx="7368">
                  <c:v>56.705500000000008</c:v>
                </c:pt>
                <c:pt idx="7369">
                  <c:v>56.713200000000001</c:v>
                </c:pt>
                <c:pt idx="7370">
                  <c:v>56.720900000000007</c:v>
                </c:pt>
                <c:pt idx="7371">
                  <c:v>56.728600000000007</c:v>
                </c:pt>
                <c:pt idx="7372">
                  <c:v>56.736300000000007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56.759400000000007</c:v>
                </c:pt>
                <c:pt idx="7376">
                  <c:v>56.767100000000006</c:v>
                </c:pt>
                <c:pt idx="7377">
                  <c:v>56.774800000000006</c:v>
                </c:pt>
                <c:pt idx="7378">
                  <c:v>56.782500000000006</c:v>
                </c:pt>
                <c:pt idx="7379">
                  <c:v>56.790200000000013</c:v>
                </c:pt>
                <c:pt idx="7380">
                  <c:v>56.797900000000006</c:v>
                </c:pt>
                <c:pt idx="7381">
                  <c:v>56.805600000000005</c:v>
                </c:pt>
                <c:pt idx="7382">
                  <c:v>56.813299999999998</c:v>
                </c:pt>
                <c:pt idx="7383">
                  <c:v>56.821000000000005</c:v>
                </c:pt>
                <c:pt idx="7384">
                  <c:v>56.828700000000005</c:v>
                </c:pt>
                <c:pt idx="7385">
                  <c:v>56.836400000000005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56.867200000000004</c:v>
                </c:pt>
                <c:pt idx="7390">
                  <c:v>56.874899999999997</c:v>
                </c:pt>
                <c:pt idx="7391">
                  <c:v>56.882600000000004</c:v>
                </c:pt>
                <c:pt idx="7392">
                  <c:v>56.890300000000003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56.913399999999996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56.944199999999995</c:v>
                </c:pt>
                <c:pt idx="7400">
                  <c:v>56.951899999999995</c:v>
                </c:pt>
                <c:pt idx="7401">
                  <c:v>56.959599999999995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56.998100000000008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57.028900000000007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57.067400000000006</c:v>
                </c:pt>
                <c:pt idx="7416">
                  <c:v>57.075100000000006</c:v>
                </c:pt>
                <c:pt idx="7417">
                  <c:v>57.082800000000006</c:v>
                </c:pt>
                <c:pt idx="7418">
                  <c:v>57.090500000000006</c:v>
                </c:pt>
                <c:pt idx="7419">
                  <c:v>57.098200000000013</c:v>
                </c:pt>
                <c:pt idx="7420">
                  <c:v>57.105900000000005</c:v>
                </c:pt>
                <c:pt idx="7421">
                  <c:v>57.113600000000005</c:v>
                </c:pt>
                <c:pt idx="7422">
                  <c:v>57.121300000000005</c:v>
                </c:pt>
                <c:pt idx="7423">
                  <c:v>57.129000000000012</c:v>
                </c:pt>
                <c:pt idx="7424">
                  <c:v>57.136700000000005</c:v>
                </c:pt>
                <c:pt idx="7425">
                  <c:v>57.144400000000005</c:v>
                </c:pt>
                <c:pt idx="7426">
                  <c:v>57.152100000000004</c:v>
                </c:pt>
                <c:pt idx="7427">
                  <c:v>57.159800000000004</c:v>
                </c:pt>
                <c:pt idx="7428">
                  <c:v>57.167500000000004</c:v>
                </c:pt>
                <c:pt idx="7429">
                  <c:v>57.175200000000011</c:v>
                </c:pt>
                <c:pt idx="7430">
                  <c:v>57.182900000000004</c:v>
                </c:pt>
                <c:pt idx="7431">
                  <c:v>57.190600000000011</c:v>
                </c:pt>
                <c:pt idx="7432">
                  <c:v>57.19830000000001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57.22910000000001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57.275300000000009</c:v>
                </c:pt>
                <c:pt idx="7443">
                  <c:v>57.283000000000001</c:v>
                </c:pt>
                <c:pt idx="7444">
                  <c:v>57.290700000000008</c:v>
                </c:pt>
                <c:pt idx="7445">
                  <c:v>57.298400000000008</c:v>
                </c:pt>
                <c:pt idx="7446">
                  <c:v>57.306100000000001</c:v>
                </c:pt>
                <c:pt idx="7447">
                  <c:v>57.313799999999993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57.344599999999993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57.375400000000006</c:v>
                </c:pt>
                <c:pt idx="7456">
                  <c:v>57.383099999999999</c:v>
                </c:pt>
                <c:pt idx="7457">
                  <c:v>57.390800000000006</c:v>
                </c:pt>
                <c:pt idx="7458">
                  <c:v>57.398500000000006</c:v>
                </c:pt>
                <c:pt idx="7459">
                  <c:v>57.406200000000005</c:v>
                </c:pt>
                <c:pt idx="7460">
                  <c:v>57.413899999999998</c:v>
                </c:pt>
                <c:pt idx="7461">
                  <c:v>57.421600000000005</c:v>
                </c:pt>
                <c:pt idx="7462">
                  <c:v>57.429300000000005</c:v>
                </c:pt>
                <c:pt idx="7463">
                  <c:v>57.437000000000005</c:v>
                </c:pt>
                <c:pt idx="7464">
                  <c:v>57.444699999999997</c:v>
                </c:pt>
                <c:pt idx="7465">
                  <c:v>57.452400000000004</c:v>
                </c:pt>
                <c:pt idx="7466">
                  <c:v>57.460100000000004</c:v>
                </c:pt>
                <c:pt idx="7467">
                  <c:v>57.467800000000004</c:v>
                </c:pt>
                <c:pt idx="7468">
                  <c:v>57.475500000000004</c:v>
                </c:pt>
                <c:pt idx="7469">
                  <c:v>57.483200000000004</c:v>
                </c:pt>
                <c:pt idx="7470">
                  <c:v>57.490900000000003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57.513999999999996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57.544799999999995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57.598700000000008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57.629500000000007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57.660300000000007</c:v>
                </c:pt>
                <c:pt idx="7493">
                  <c:v>57.668000000000006</c:v>
                </c:pt>
                <c:pt idx="7494">
                  <c:v>57.675700000000006</c:v>
                </c:pt>
                <c:pt idx="7495">
                  <c:v>57.683400000000006</c:v>
                </c:pt>
                <c:pt idx="7496">
                  <c:v>57.691100000000006</c:v>
                </c:pt>
                <c:pt idx="7497">
                  <c:v>57.698800000000013</c:v>
                </c:pt>
                <c:pt idx="7498">
                  <c:v>57.706500000000005</c:v>
                </c:pt>
                <c:pt idx="7499">
                  <c:v>57.714200000000005</c:v>
                </c:pt>
                <c:pt idx="7500">
                  <c:v>57.721900000000005</c:v>
                </c:pt>
                <c:pt idx="7501">
                  <c:v>57.729600000000012</c:v>
                </c:pt>
                <c:pt idx="7502">
                  <c:v>57.737300000000005</c:v>
                </c:pt>
                <c:pt idx="7503">
                  <c:v>57.745000000000005</c:v>
                </c:pt>
                <c:pt idx="7504">
                  <c:v>57.752700000000004</c:v>
                </c:pt>
                <c:pt idx="7505">
                  <c:v>57.760400000000011</c:v>
                </c:pt>
                <c:pt idx="7506">
                  <c:v>57.768100000000011</c:v>
                </c:pt>
                <c:pt idx="7507">
                  <c:v>57.775800000000011</c:v>
                </c:pt>
                <c:pt idx="7508">
                  <c:v>57.783500000000004</c:v>
                </c:pt>
                <c:pt idx="7509">
                  <c:v>57.791200000000011</c:v>
                </c:pt>
                <c:pt idx="7510">
                  <c:v>57.79890000000001</c:v>
                </c:pt>
                <c:pt idx="7511">
                  <c:v>57.806599999999996</c:v>
                </c:pt>
                <c:pt idx="7512">
                  <c:v>57.814299999999996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57.837399999999995</c:v>
                </c:pt>
                <c:pt idx="7516">
                  <c:v>57.845100000000002</c:v>
                </c:pt>
                <c:pt idx="7517">
                  <c:v>57.852799999999995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57.883599999999994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57.914399999999993</c:v>
                </c:pt>
                <c:pt idx="7526">
                  <c:v>57.922100000000007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57.960600000000007</c:v>
                </c:pt>
                <c:pt idx="7532">
                  <c:v>57.968300000000006</c:v>
                </c:pt>
                <c:pt idx="7533">
                  <c:v>57.976000000000006</c:v>
                </c:pt>
                <c:pt idx="7534">
                  <c:v>57.983699999999999</c:v>
                </c:pt>
                <c:pt idx="7535">
                  <c:v>57.991400000000006</c:v>
                </c:pt>
                <c:pt idx="7536">
                  <c:v>57.999100000000006</c:v>
                </c:pt>
                <c:pt idx="7537">
                  <c:v>58.006800000000005</c:v>
                </c:pt>
                <c:pt idx="7538">
                  <c:v>58.014499999999998</c:v>
                </c:pt>
                <c:pt idx="7539">
                  <c:v>58.022200000000012</c:v>
                </c:pt>
                <c:pt idx="7540">
                  <c:v>58.029900000000005</c:v>
                </c:pt>
                <c:pt idx="7541">
                  <c:v>58.037600000000005</c:v>
                </c:pt>
                <c:pt idx="7542">
                  <c:v>58.045300000000005</c:v>
                </c:pt>
                <c:pt idx="7543">
                  <c:v>58.053000000000004</c:v>
                </c:pt>
                <c:pt idx="7544">
                  <c:v>58.060700000000004</c:v>
                </c:pt>
                <c:pt idx="7545">
                  <c:v>58.068400000000011</c:v>
                </c:pt>
                <c:pt idx="7546">
                  <c:v>58.076100000000004</c:v>
                </c:pt>
                <c:pt idx="7547">
                  <c:v>58.083800000000004</c:v>
                </c:pt>
                <c:pt idx="7548">
                  <c:v>58.091500000000003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58.114599999999996</c:v>
                </c:pt>
                <c:pt idx="7552">
                  <c:v>58.12230000000001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58.168500000000009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58.199300000000008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58.222400000000007</c:v>
                </c:pt>
                <c:pt idx="7566">
                  <c:v>58.230100000000007</c:v>
                </c:pt>
                <c:pt idx="7567">
                  <c:v>58.2378</c:v>
                </c:pt>
                <c:pt idx="7568">
                  <c:v>58.245500000000007</c:v>
                </c:pt>
                <c:pt idx="7569">
                  <c:v>58.2532</c:v>
                </c:pt>
                <c:pt idx="7570">
                  <c:v>58.260900000000007</c:v>
                </c:pt>
                <c:pt idx="7571">
                  <c:v>58.268600000000013</c:v>
                </c:pt>
                <c:pt idx="7572">
                  <c:v>58.276300000000006</c:v>
                </c:pt>
                <c:pt idx="7573">
                  <c:v>58.284000000000006</c:v>
                </c:pt>
                <c:pt idx="7574">
                  <c:v>58.291700000000006</c:v>
                </c:pt>
                <c:pt idx="7575">
                  <c:v>58.299400000000013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58.322500000000005</c:v>
                </c:pt>
                <c:pt idx="7579">
                  <c:v>58.330200000000005</c:v>
                </c:pt>
                <c:pt idx="7580">
                  <c:v>58.337899999999998</c:v>
                </c:pt>
                <c:pt idx="7581">
                  <c:v>58.345600000000005</c:v>
                </c:pt>
                <c:pt idx="7582">
                  <c:v>58.353299999999997</c:v>
                </c:pt>
                <c:pt idx="7583">
                  <c:v>58.361000000000004</c:v>
                </c:pt>
                <c:pt idx="7584">
                  <c:v>58.368700000000004</c:v>
                </c:pt>
                <c:pt idx="7585">
                  <c:v>58.376400000000004</c:v>
                </c:pt>
                <c:pt idx="7586">
                  <c:v>58.384099999999997</c:v>
                </c:pt>
                <c:pt idx="7587">
                  <c:v>58.391800000000003</c:v>
                </c:pt>
                <c:pt idx="7588">
                  <c:v>58.399500000000003</c:v>
                </c:pt>
                <c:pt idx="7589">
                  <c:v>58.407199999999996</c:v>
                </c:pt>
                <c:pt idx="7590">
                  <c:v>58.414899999999996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58.453399999999995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58.484199999999994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58.522700000000007</c:v>
                </c:pt>
                <c:pt idx="7605">
                  <c:v>58.5304</c:v>
                </c:pt>
                <c:pt idx="7606">
                  <c:v>58.538100000000007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58.561200000000007</c:v>
                </c:pt>
                <c:pt idx="7610">
                  <c:v>58.568900000000006</c:v>
                </c:pt>
                <c:pt idx="7611">
                  <c:v>58.576600000000006</c:v>
                </c:pt>
                <c:pt idx="7612">
                  <c:v>58.584299999999999</c:v>
                </c:pt>
                <c:pt idx="7613">
                  <c:v>58.592000000000006</c:v>
                </c:pt>
                <c:pt idx="7614">
                  <c:v>58.599700000000006</c:v>
                </c:pt>
                <c:pt idx="7615">
                  <c:v>58.607400000000005</c:v>
                </c:pt>
                <c:pt idx="7616">
                  <c:v>58.615100000000005</c:v>
                </c:pt>
                <c:pt idx="7617">
                  <c:v>58.622800000000012</c:v>
                </c:pt>
                <c:pt idx="7618">
                  <c:v>58.630500000000005</c:v>
                </c:pt>
                <c:pt idx="7619">
                  <c:v>58.638200000000012</c:v>
                </c:pt>
                <c:pt idx="7620">
                  <c:v>58.645900000000005</c:v>
                </c:pt>
                <c:pt idx="7621">
                  <c:v>58.653600000000004</c:v>
                </c:pt>
                <c:pt idx="7622">
                  <c:v>58.661300000000004</c:v>
                </c:pt>
                <c:pt idx="7623">
                  <c:v>58.669000000000011</c:v>
                </c:pt>
                <c:pt idx="7624">
                  <c:v>58.676700000000004</c:v>
                </c:pt>
                <c:pt idx="7625">
                  <c:v>58.684400000000004</c:v>
                </c:pt>
                <c:pt idx="7626">
                  <c:v>58.692100000000011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58.72290000000001</c:v>
                </c:pt>
                <c:pt idx="7631">
                  <c:v>58.730600000000003</c:v>
                </c:pt>
                <c:pt idx="7632">
                  <c:v>58.73830000000001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58.769100000000009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58.792200000000008</c:v>
                </c:pt>
                <c:pt idx="7640">
                  <c:v>58.799900000000008</c:v>
                </c:pt>
                <c:pt idx="7641">
                  <c:v>58.807599999999994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58.853799999999993</c:v>
                </c:pt>
                <c:pt idx="7648">
                  <c:v>58.861499999999999</c:v>
                </c:pt>
                <c:pt idx="7649">
                  <c:v>58.869200000000006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58.892300000000006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58.915400000000005</c:v>
                </c:pt>
                <c:pt idx="7656">
                  <c:v>58.923100000000005</c:v>
                </c:pt>
                <c:pt idx="7657">
                  <c:v>58.930800000000005</c:v>
                </c:pt>
                <c:pt idx="7658">
                  <c:v>58.938500000000005</c:v>
                </c:pt>
                <c:pt idx="7659">
                  <c:v>58.946200000000005</c:v>
                </c:pt>
                <c:pt idx="7660">
                  <c:v>58.953899999999997</c:v>
                </c:pt>
                <c:pt idx="7661">
                  <c:v>58.961600000000004</c:v>
                </c:pt>
                <c:pt idx="7662">
                  <c:v>58.969300000000004</c:v>
                </c:pt>
                <c:pt idx="7663">
                  <c:v>58.977000000000004</c:v>
                </c:pt>
                <c:pt idx="7664">
                  <c:v>58.984699999999997</c:v>
                </c:pt>
                <c:pt idx="7665">
                  <c:v>58.992400000000011</c:v>
                </c:pt>
                <c:pt idx="7666">
                  <c:v>59.000100000000003</c:v>
                </c:pt>
                <c:pt idx="7667">
                  <c:v>59.007799999999996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59.053999999999995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59.084799999999994</c:v>
                </c:pt>
                <c:pt idx="7678">
                  <c:v>59.092500000000008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59.123300000000008</c:v>
                </c:pt>
                <c:pt idx="7683">
                  <c:v>59.131</c:v>
                </c:pt>
                <c:pt idx="7684">
                  <c:v>59.138700000000007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59.161800000000007</c:v>
                </c:pt>
                <c:pt idx="7688">
                  <c:v>59.169500000000006</c:v>
                </c:pt>
                <c:pt idx="7689">
                  <c:v>59.177200000000006</c:v>
                </c:pt>
                <c:pt idx="7690">
                  <c:v>59.184899999999999</c:v>
                </c:pt>
                <c:pt idx="7691">
                  <c:v>59.192600000000013</c:v>
                </c:pt>
                <c:pt idx="7692">
                  <c:v>59.200300000000006</c:v>
                </c:pt>
                <c:pt idx="7693">
                  <c:v>59.208000000000006</c:v>
                </c:pt>
                <c:pt idx="7694">
                  <c:v>59.215700000000005</c:v>
                </c:pt>
                <c:pt idx="7695">
                  <c:v>59.223400000000012</c:v>
                </c:pt>
                <c:pt idx="7696">
                  <c:v>59.231100000000005</c:v>
                </c:pt>
                <c:pt idx="7697">
                  <c:v>59.238800000000012</c:v>
                </c:pt>
                <c:pt idx="7698">
                  <c:v>59.246500000000005</c:v>
                </c:pt>
                <c:pt idx="7699">
                  <c:v>59.254200000000004</c:v>
                </c:pt>
                <c:pt idx="7700">
                  <c:v>59.261900000000004</c:v>
                </c:pt>
                <c:pt idx="7701">
                  <c:v>59.269600000000011</c:v>
                </c:pt>
                <c:pt idx="7702">
                  <c:v>59.277300000000004</c:v>
                </c:pt>
                <c:pt idx="7703">
                  <c:v>59.285000000000004</c:v>
                </c:pt>
                <c:pt idx="7704">
                  <c:v>59.292700000000011</c:v>
                </c:pt>
                <c:pt idx="7705">
                  <c:v>59.300399999999996</c:v>
                </c:pt>
                <c:pt idx="7706">
                  <c:v>59.308100000000003</c:v>
                </c:pt>
                <c:pt idx="7707">
                  <c:v>59.315799999999996</c:v>
                </c:pt>
                <c:pt idx="7708">
                  <c:v>59.323500000000003</c:v>
                </c:pt>
                <c:pt idx="7709">
                  <c:v>59.331199999999995</c:v>
                </c:pt>
                <c:pt idx="7710">
                  <c:v>59.338900000000002</c:v>
                </c:pt>
                <c:pt idx="7711">
                  <c:v>59.346599999999995</c:v>
                </c:pt>
                <c:pt idx="7712">
                  <c:v>59.354299999999995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59.377399999999994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59.454399999999993</c:v>
                </c:pt>
                <c:pt idx="7726">
                  <c:v>59.462100000000007</c:v>
                </c:pt>
                <c:pt idx="7727">
                  <c:v>59.469800000000006</c:v>
                </c:pt>
                <c:pt idx="7728">
                  <c:v>59.477499999999999</c:v>
                </c:pt>
                <c:pt idx="7729">
                  <c:v>59.485200000000006</c:v>
                </c:pt>
                <c:pt idx="7730">
                  <c:v>59.492900000000006</c:v>
                </c:pt>
                <c:pt idx="7731">
                  <c:v>59.500600000000006</c:v>
                </c:pt>
                <c:pt idx="7732">
                  <c:v>59.508300000000006</c:v>
                </c:pt>
                <c:pt idx="7733">
                  <c:v>59.516000000000005</c:v>
                </c:pt>
                <c:pt idx="7734">
                  <c:v>59.523700000000005</c:v>
                </c:pt>
                <c:pt idx="7735">
                  <c:v>59.531400000000005</c:v>
                </c:pt>
                <c:pt idx="7736">
                  <c:v>59.539100000000005</c:v>
                </c:pt>
                <c:pt idx="7737">
                  <c:v>59.546800000000005</c:v>
                </c:pt>
                <c:pt idx="7738">
                  <c:v>59.554499999999997</c:v>
                </c:pt>
                <c:pt idx="7739">
                  <c:v>59.562200000000011</c:v>
                </c:pt>
                <c:pt idx="7740">
                  <c:v>59.569900000000004</c:v>
                </c:pt>
                <c:pt idx="7741">
                  <c:v>59.577600000000004</c:v>
                </c:pt>
                <c:pt idx="7742">
                  <c:v>59.585300000000004</c:v>
                </c:pt>
                <c:pt idx="7743">
                  <c:v>59.593000000000011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59.654599999999995</c:v>
                </c:pt>
                <c:pt idx="7752">
                  <c:v>59.662300000000009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59.693100000000008</c:v>
                </c:pt>
                <c:pt idx="7757">
                  <c:v>59.700800000000001</c:v>
                </c:pt>
                <c:pt idx="7758">
                  <c:v>59.708500000000008</c:v>
                </c:pt>
                <c:pt idx="7759">
                  <c:v>59.716200000000001</c:v>
                </c:pt>
                <c:pt idx="7760">
                  <c:v>59.723900000000008</c:v>
                </c:pt>
                <c:pt idx="7761">
                  <c:v>59.7316</c:v>
                </c:pt>
                <c:pt idx="7762">
                  <c:v>59.739300000000007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59.762400000000007</c:v>
                </c:pt>
                <c:pt idx="7766">
                  <c:v>59.770100000000006</c:v>
                </c:pt>
                <c:pt idx="7767">
                  <c:v>59.777800000000006</c:v>
                </c:pt>
                <c:pt idx="7768">
                  <c:v>59.785500000000006</c:v>
                </c:pt>
                <c:pt idx="7769">
                  <c:v>59.793200000000013</c:v>
                </c:pt>
                <c:pt idx="7770">
                  <c:v>59.800899999999999</c:v>
                </c:pt>
                <c:pt idx="7771">
                  <c:v>59.808600000000006</c:v>
                </c:pt>
                <c:pt idx="7772">
                  <c:v>59.816299999999998</c:v>
                </c:pt>
                <c:pt idx="7773">
                  <c:v>59.824000000000005</c:v>
                </c:pt>
                <c:pt idx="7774">
                  <c:v>59.831699999999998</c:v>
                </c:pt>
                <c:pt idx="7775">
                  <c:v>59.839400000000005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59.862500000000004</c:v>
                </c:pt>
                <c:pt idx="7779">
                  <c:v>59.870200000000004</c:v>
                </c:pt>
                <c:pt idx="7780">
                  <c:v>59.877899999999997</c:v>
                </c:pt>
                <c:pt idx="7781">
                  <c:v>59.885600000000004</c:v>
                </c:pt>
                <c:pt idx="7782">
                  <c:v>59.893300000000004</c:v>
                </c:pt>
                <c:pt idx="7783">
                  <c:v>59.900999999999996</c:v>
                </c:pt>
                <c:pt idx="7784">
                  <c:v>59.908700000000003</c:v>
                </c:pt>
                <c:pt idx="7785">
                  <c:v>59.916399999999996</c:v>
                </c:pt>
                <c:pt idx="7786">
                  <c:v>59.924100000000003</c:v>
                </c:pt>
                <c:pt idx="7787">
                  <c:v>59.931799999999996</c:v>
                </c:pt>
                <c:pt idx="7788">
                  <c:v>59.939500000000002</c:v>
                </c:pt>
                <c:pt idx="7789">
                  <c:v>59.947199999999995</c:v>
                </c:pt>
                <c:pt idx="7790">
                  <c:v>59.954899999999995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60.062700000000007</c:v>
                </c:pt>
                <c:pt idx="7805">
                  <c:v>60.070400000000006</c:v>
                </c:pt>
                <c:pt idx="7806">
                  <c:v>60.078100000000006</c:v>
                </c:pt>
                <c:pt idx="7807">
                  <c:v>60.085800000000006</c:v>
                </c:pt>
                <c:pt idx="7808">
                  <c:v>60.093500000000006</c:v>
                </c:pt>
                <c:pt idx="7809">
                  <c:v>60.101200000000006</c:v>
                </c:pt>
                <c:pt idx="7810">
                  <c:v>60.108900000000006</c:v>
                </c:pt>
                <c:pt idx="7811">
                  <c:v>60.116600000000005</c:v>
                </c:pt>
                <c:pt idx="7812">
                  <c:v>60.124300000000005</c:v>
                </c:pt>
                <c:pt idx="7813">
                  <c:v>60.132000000000005</c:v>
                </c:pt>
                <c:pt idx="7814">
                  <c:v>60.139700000000005</c:v>
                </c:pt>
                <c:pt idx="7815">
                  <c:v>60.147400000000005</c:v>
                </c:pt>
                <c:pt idx="7816">
                  <c:v>60.155100000000004</c:v>
                </c:pt>
                <c:pt idx="7817">
                  <c:v>60.162800000000011</c:v>
                </c:pt>
                <c:pt idx="7818">
                  <c:v>60.170500000000004</c:v>
                </c:pt>
                <c:pt idx="7819">
                  <c:v>60.178200000000011</c:v>
                </c:pt>
                <c:pt idx="7820">
                  <c:v>60.185900000000004</c:v>
                </c:pt>
                <c:pt idx="7821">
                  <c:v>60.193600000000011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60.23210000000001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60.262900000000009</c:v>
                </c:pt>
                <c:pt idx="7831">
                  <c:v>60.270600000000002</c:v>
                </c:pt>
                <c:pt idx="7832">
                  <c:v>60.278300000000009</c:v>
                </c:pt>
                <c:pt idx="7833">
                  <c:v>60.286000000000001</c:v>
                </c:pt>
                <c:pt idx="7834">
                  <c:v>60.293700000000008</c:v>
                </c:pt>
                <c:pt idx="7835">
                  <c:v>60.301399999999994</c:v>
                </c:pt>
                <c:pt idx="7836">
                  <c:v>60.309100000000001</c:v>
                </c:pt>
                <c:pt idx="7837">
                  <c:v>60.316799999999994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60.347599999999993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60.378400000000006</c:v>
                </c:pt>
                <c:pt idx="7846">
                  <c:v>60.386099999999999</c:v>
                </c:pt>
                <c:pt idx="7847">
                  <c:v>60.393800000000006</c:v>
                </c:pt>
                <c:pt idx="7848">
                  <c:v>60.401499999999999</c:v>
                </c:pt>
                <c:pt idx="7849">
                  <c:v>60.409200000000006</c:v>
                </c:pt>
                <c:pt idx="7850">
                  <c:v>60.416899999999998</c:v>
                </c:pt>
                <c:pt idx="7851">
                  <c:v>60.424600000000005</c:v>
                </c:pt>
                <c:pt idx="7852">
                  <c:v>60.432300000000005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60.455400000000004</c:v>
                </c:pt>
                <c:pt idx="7856">
                  <c:v>60.463100000000004</c:v>
                </c:pt>
                <c:pt idx="7857">
                  <c:v>60.470800000000004</c:v>
                </c:pt>
                <c:pt idx="7858">
                  <c:v>60.478500000000004</c:v>
                </c:pt>
                <c:pt idx="7859">
                  <c:v>60.486200000000004</c:v>
                </c:pt>
                <c:pt idx="7860">
                  <c:v>60.493900000000004</c:v>
                </c:pt>
                <c:pt idx="7861">
                  <c:v>60.501599999999996</c:v>
                </c:pt>
                <c:pt idx="7862">
                  <c:v>60.509300000000003</c:v>
                </c:pt>
                <c:pt idx="7863">
                  <c:v>60.516999999999996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60.547799999999995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60.632500000000007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60.663300000000007</c:v>
                </c:pt>
                <c:pt idx="7883">
                  <c:v>60.671000000000006</c:v>
                </c:pt>
                <c:pt idx="7884">
                  <c:v>60.678700000000006</c:v>
                </c:pt>
                <c:pt idx="7885">
                  <c:v>60.686400000000006</c:v>
                </c:pt>
                <c:pt idx="7886">
                  <c:v>60.694100000000006</c:v>
                </c:pt>
                <c:pt idx="7887">
                  <c:v>60.701800000000006</c:v>
                </c:pt>
                <c:pt idx="7888">
                  <c:v>60.709500000000006</c:v>
                </c:pt>
                <c:pt idx="7889">
                  <c:v>60.717200000000005</c:v>
                </c:pt>
                <c:pt idx="7890">
                  <c:v>60.724900000000005</c:v>
                </c:pt>
                <c:pt idx="7891">
                  <c:v>60.732600000000012</c:v>
                </c:pt>
                <c:pt idx="7892">
                  <c:v>60.740300000000005</c:v>
                </c:pt>
                <c:pt idx="7893">
                  <c:v>60.748000000000005</c:v>
                </c:pt>
                <c:pt idx="7894">
                  <c:v>60.755700000000004</c:v>
                </c:pt>
                <c:pt idx="7895">
                  <c:v>60.763400000000011</c:v>
                </c:pt>
                <c:pt idx="7896">
                  <c:v>60.771100000000004</c:v>
                </c:pt>
                <c:pt idx="7897">
                  <c:v>60.778800000000011</c:v>
                </c:pt>
                <c:pt idx="7898">
                  <c:v>60.786500000000004</c:v>
                </c:pt>
                <c:pt idx="7899">
                  <c:v>60.794200000000011</c:v>
                </c:pt>
                <c:pt idx="7900">
                  <c:v>60.801899999999996</c:v>
                </c:pt>
                <c:pt idx="7901">
                  <c:v>60.809599999999996</c:v>
                </c:pt>
                <c:pt idx="7902">
                  <c:v>60.817299999999996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60.840399999999995</c:v>
                </c:pt>
                <c:pt idx="7906">
                  <c:v>60.848100000000002</c:v>
                </c:pt>
                <c:pt idx="7907">
                  <c:v>60.855799999999995</c:v>
                </c:pt>
                <c:pt idx="7908">
                  <c:v>60.863500000000002</c:v>
                </c:pt>
                <c:pt idx="7909">
                  <c:v>60.871199999999995</c:v>
                </c:pt>
                <c:pt idx="7910">
                  <c:v>60.878900000000002</c:v>
                </c:pt>
                <c:pt idx="7911">
                  <c:v>60.886599999999994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60.917399999999994</c:v>
                </c:pt>
                <c:pt idx="7916">
                  <c:v>60.925100000000008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60.979000000000006</c:v>
                </c:pt>
                <c:pt idx="7924">
                  <c:v>60.986699999999999</c:v>
                </c:pt>
                <c:pt idx="7925">
                  <c:v>60.994400000000006</c:v>
                </c:pt>
                <c:pt idx="7926">
                  <c:v>61.002100000000006</c:v>
                </c:pt>
                <c:pt idx="7927">
                  <c:v>61.009800000000006</c:v>
                </c:pt>
                <c:pt idx="7928">
                  <c:v>61.017499999999998</c:v>
                </c:pt>
                <c:pt idx="7929">
                  <c:v>61.025200000000012</c:v>
                </c:pt>
                <c:pt idx="7930">
                  <c:v>61.032900000000005</c:v>
                </c:pt>
                <c:pt idx="7931">
                  <c:v>61.040600000000005</c:v>
                </c:pt>
                <c:pt idx="7932">
                  <c:v>61.048300000000005</c:v>
                </c:pt>
                <c:pt idx="7933">
                  <c:v>61.056000000000004</c:v>
                </c:pt>
                <c:pt idx="7934">
                  <c:v>61.063700000000004</c:v>
                </c:pt>
                <c:pt idx="7935">
                  <c:v>61.071400000000004</c:v>
                </c:pt>
                <c:pt idx="7936">
                  <c:v>61.079100000000004</c:v>
                </c:pt>
                <c:pt idx="7937">
                  <c:v>61.086800000000004</c:v>
                </c:pt>
                <c:pt idx="7938">
                  <c:v>61.094500000000004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61.117599999999996</c:v>
                </c:pt>
                <c:pt idx="7942">
                  <c:v>61.12530000000001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61.202300000000008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61.225400000000008</c:v>
                </c:pt>
                <c:pt idx="7956">
                  <c:v>61.233100000000007</c:v>
                </c:pt>
                <c:pt idx="7957">
                  <c:v>61.2408</c:v>
                </c:pt>
                <c:pt idx="7958">
                  <c:v>61.248500000000007</c:v>
                </c:pt>
                <c:pt idx="7959">
                  <c:v>61.2562</c:v>
                </c:pt>
                <c:pt idx="7960">
                  <c:v>61.263900000000007</c:v>
                </c:pt>
                <c:pt idx="7961">
                  <c:v>61.271600000000007</c:v>
                </c:pt>
                <c:pt idx="7962">
                  <c:v>61.279300000000006</c:v>
                </c:pt>
                <c:pt idx="7963">
                  <c:v>61.287000000000006</c:v>
                </c:pt>
                <c:pt idx="7964">
                  <c:v>61.294700000000006</c:v>
                </c:pt>
                <c:pt idx="7965">
                  <c:v>61.302400000000006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61.325500000000005</c:v>
                </c:pt>
                <c:pt idx="7969">
                  <c:v>61.333200000000005</c:v>
                </c:pt>
                <c:pt idx="7970">
                  <c:v>61.340899999999998</c:v>
                </c:pt>
                <c:pt idx="7971">
                  <c:v>61.348600000000005</c:v>
                </c:pt>
                <c:pt idx="7972">
                  <c:v>61.356299999999997</c:v>
                </c:pt>
                <c:pt idx="7973">
                  <c:v>61.364000000000004</c:v>
                </c:pt>
                <c:pt idx="7974">
                  <c:v>61.371699999999997</c:v>
                </c:pt>
                <c:pt idx="7975">
                  <c:v>61.379400000000004</c:v>
                </c:pt>
                <c:pt idx="7976">
                  <c:v>61.387099999999997</c:v>
                </c:pt>
                <c:pt idx="7977">
                  <c:v>61.394800000000004</c:v>
                </c:pt>
                <c:pt idx="7978">
                  <c:v>61.402500000000003</c:v>
                </c:pt>
                <c:pt idx="7979">
                  <c:v>61.410199999999996</c:v>
                </c:pt>
                <c:pt idx="7980">
                  <c:v>61.417899999999996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61.440999999999995</c:v>
                </c:pt>
                <c:pt idx="7984">
                  <c:v>61.448700000000002</c:v>
                </c:pt>
                <c:pt idx="7985">
                  <c:v>61.456399999999995</c:v>
                </c:pt>
                <c:pt idx="7986">
                  <c:v>61.464100000000002</c:v>
                </c:pt>
                <c:pt idx="7987">
                  <c:v>61.471799999999995</c:v>
                </c:pt>
                <c:pt idx="7988">
                  <c:v>61.479500000000002</c:v>
                </c:pt>
                <c:pt idx="7989">
                  <c:v>61.487199999999994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61.525700000000008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61.579600000000006</c:v>
                </c:pt>
                <c:pt idx="8002">
                  <c:v>61.587299999999999</c:v>
                </c:pt>
                <c:pt idx="8003">
                  <c:v>61.595000000000006</c:v>
                </c:pt>
                <c:pt idx="8004">
                  <c:v>61.602700000000006</c:v>
                </c:pt>
                <c:pt idx="8005">
                  <c:v>61.610400000000006</c:v>
                </c:pt>
                <c:pt idx="8006">
                  <c:v>61.618100000000005</c:v>
                </c:pt>
                <c:pt idx="8007">
                  <c:v>61.625800000000012</c:v>
                </c:pt>
                <c:pt idx="8008">
                  <c:v>61.633500000000005</c:v>
                </c:pt>
                <c:pt idx="8009">
                  <c:v>61.641200000000005</c:v>
                </c:pt>
                <c:pt idx="8010">
                  <c:v>61.648900000000005</c:v>
                </c:pt>
                <c:pt idx="8011">
                  <c:v>61.656600000000005</c:v>
                </c:pt>
                <c:pt idx="8012">
                  <c:v>61.664300000000004</c:v>
                </c:pt>
                <c:pt idx="8013">
                  <c:v>61.672000000000004</c:v>
                </c:pt>
                <c:pt idx="8014">
                  <c:v>61.679700000000004</c:v>
                </c:pt>
                <c:pt idx="8015">
                  <c:v>61.687400000000004</c:v>
                </c:pt>
                <c:pt idx="8016">
                  <c:v>61.695100000000011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61.72590000000001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61.772100000000009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61.795200000000008</c:v>
                </c:pt>
                <c:pt idx="8030">
                  <c:v>61.802900000000001</c:v>
                </c:pt>
                <c:pt idx="8031">
                  <c:v>61.810599999999994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61.841399999999993</c:v>
                </c:pt>
                <c:pt idx="8036">
                  <c:v>61.8491</c:v>
                </c:pt>
                <c:pt idx="8037">
                  <c:v>61.856799999999993</c:v>
                </c:pt>
                <c:pt idx="8038">
                  <c:v>61.8645</c:v>
                </c:pt>
                <c:pt idx="8039">
                  <c:v>61.872200000000007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61.895300000000006</c:v>
                </c:pt>
                <c:pt idx="8043">
                  <c:v>61.903000000000006</c:v>
                </c:pt>
                <c:pt idx="8044">
                  <c:v>61.910699999999999</c:v>
                </c:pt>
                <c:pt idx="8045">
                  <c:v>61.918400000000005</c:v>
                </c:pt>
                <c:pt idx="8046">
                  <c:v>61.926100000000005</c:v>
                </c:pt>
                <c:pt idx="8047">
                  <c:v>61.933800000000005</c:v>
                </c:pt>
                <c:pt idx="8048">
                  <c:v>61.941499999999998</c:v>
                </c:pt>
                <c:pt idx="8049">
                  <c:v>61.949200000000005</c:v>
                </c:pt>
                <c:pt idx="8050">
                  <c:v>61.956899999999997</c:v>
                </c:pt>
                <c:pt idx="8051">
                  <c:v>61.964600000000004</c:v>
                </c:pt>
                <c:pt idx="8052">
                  <c:v>61.972300000000004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61.995400000000011</c:v>
                </c:pt>
                <c:pt idx="8056">
                  <c:v>62.003100000000003</c:v>
                </c:pt>
                <c:pt idx="8057">
                  <c:v>62.010799999999996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62.041599999999995</c:v>
                </c:pt>
                <c:pt idx="8062">
                  <c:v>62.049300000000002</c:v>
                </c:pt>
                <c:pt idx="8063">
                  <c:v>62.056999999999995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62.087799999999994</c:v>
                </c:pt>
                <c:pt idx="8068">
                  <c:v>62.095500000000008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62.126300000000008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62.172500000000007</c:v>
                </c:pt>
                <c:pt idx="8079">
                  <c:v>62.180200000000006</c:v>
                </c:pt>
                <c:pt idx="8080">
                  <c:v>62.187899999999999</c:v>
                </c:pt>
                <c:pt idx="8081">
                  <c:v>62.195600000000013</c:v>
                </c:pt>
                <c:pt idx="8082">
                  <c:v>62.203300000000006</c:v>
                </c:pt>
                <c:pt idx="8083">
                  <c:v>62.211000000000006</c:v>
                </c:pt>
                <c:pt idx="8084">
                  <c:v>62.218700000000005</c:v>
                </c:pt>
                <c:pt idx="8085">
                  <c:v>62.226400000000012</c:v>
                </c:pt>
                <c:pt idx="8086">
                  <c:v>62.234100000000005</c:v>
                </c:pt>
                <c:pt idx="8087">
                  <c:v>62.241800000000005</c:v>
                </c:pt>
                <c:pt idx="8088">
                  <c:v>62.249500000000005</c:v>
                </c:pt>
                <c:pt idx="8089">
                  <c:v>62.257200000000005</c:v>
                </c:pt>
                <c:pt idx="8090">
                  <c:v>62.264900000000004</c:v>
                </c:pt>
                <c:pt idx="8091">
                  <c:v>62.272600000000011</c:v>
                </c:pt>
                <c:pt idx="8092">
                  <c:v>62.280300000000004</c:v>
                </c:pt>
                <c:pt idx="8093">
                  <c:v>62.288000000000004</c:v>
                </c:pt>
                <c:pt idx="8094">
                  <c:v>62.295700000000011</c:v>
                </c:pt>
                <c:pt idx="8095">
                  <c:v>62.303399999999996</c:v>
                </c:pt>
                <c:pt idx="8096">
                  <c:v>62.311099999999996</c:v>
                </c:pt>
                <c:pt idx="8097">
                  <c:v>62.318799999999996</c:v>
                </c:pt>
                <c:pt idx="8098">
                  <c:v>62.326500000000003</c:v>
                </c:pt>
                <c:pt idx="8099">
                  <c:v>62.334199999999996</c:v>
                </c:pt>
                <c:pt idx="8100">
                  <c:v>62.341899999999995</c:v>
                </c:pt>
                <c:pt idx="8101">
                  <c:v>62.349599999999995</c:v>
                </c:pt>
                <c:pt idx="8102">
                  <c:v>62.357299999999995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62.380399999999995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62.411199999999994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62.457399999999993</c:v>
                </c:pt>
                <c:pt idx="8116">
                  <c:v>62.465100000000007</c:v>
                </c:pt>
                <c:pt idx="8117">
                  <c:v>62.472800000000007</c:v>
                </c:pt>
                <c:pt idx="8118">
                  <c:v>62.480499999999999</c:v>
                </c:pt>
                <c:pt idx="8119">
                  <c:v>62.488200000000006</c:v>
                </c:pt>
                <c:pt idx="8120">
                  <c:v>62.495900000000006</c:v>
                </c:pt>
                <c:pt idx="8121">
                  <c:v>62.503600000000006</c:v>
                </c:pt>
                <c:pt idx="8122">
                  <c:v>62.511299999999999</c:v>
                </c:pt>
                <c:pt idx="8123">
                  <c:v>62.519000000000005</c:v>
                </c:pt>
                <c:pt idx="8124">
                  <c:v>62.526700000000005</c:v>
                </c:pt>
                <c:pt idx="8125">
                  <c:v>62.534400000000005</c:v>
                </c:pt>
                <c:pt idx="8126">
                  <c:v>62.542100000000005</c:v>
                </c:pt>
                <c:pt idx="8127">
                  <c:v>62.549800000000005</c:v>
                </c:pt>
                <c:pt idx="8128">
                  <c:v>62.557499999999997</c:v>
                </c:pt>
                <c:pt idx="8129">
                  <c:v>62.565200000000011</c:v>
                </c:pt>
                <c:pt idx="8130">
                  <c:v>62.572900000000004</c:v>
                </c:pt>
                <c:pt idx="8131">
                  <c:v>62.580600000000004</c:v>
                </c:pt>
                <c:pt idx="8132">
                  <c:v>62.588300000000004</c:v>
                </c:pt>
                <c:pt idx="8133">
                  <c:v>62.596000000000011</c:v>
                </c:pt>
                <c:pt idx="8134">
                  <c:v>62.603700000000003</c:v>
                </c:pt>
                <c:pt idx="8135">
                  <c:v>62.611399999999996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62.657599999999995</c:v>
                </c:pt>
                <c:pt idx="8142">
                  <c:v>62.665300000000009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62.696100000000008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62.726900000000008</c:v>
                </c:pt>
                <c:pt idx="8151">
                  <c:v>62.7346</c:v>
                </c:pt>
                <c:pt idx="8152">
                  <c:v>62.742300000000007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62.765400000000007</c:v>
                </c:pt>
                <c:pt idx="8156">
                  <c:v>62.773100000000007</c:v>
                </c:pt>
                <c:pt idx="8157">
                  <c:v>62.780800000000006</c:v>
                </c:pt>
                <c:pt idx="8158">
                  <c:v>62.788500000000006</c:v>
                </c:pt>
                <c:pt idx="8159">
                  <c:v>62.796200000000013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62.827000000000005</c:v>
                </c:pt>
                <c:pt idx="8164">
                  <c:v>62.834699999999998</c:v>
                </c:pt>
                <c:pt idx="8165">
                  <c:v>62.842400000000005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62.865500000000004</c:v>
                </c:pt>
                <c:pt idx="8169">
                  <c:v>62.873200000000004</c:v>
                </c:pt>
                <c:pt idx="8170">
                  <c:v>62.880899999999997</c:v>
                </c:pt>
                <c:pt idx="8171">
                  <c:v>62.888600000000004</c:v>
                </c:pt>
                <c:pt idx="8172">
                  <c:v>62.896300000000004</c:v>
                </c:pt>
                <c:pt idx="8173">
                  <c:v>62.903999999999996</c:v>
                </c:pt>
                <c:pt idx="8174">
                  <c:v>62.911699999999996</c:v>
                </c:pt>
                <c:pt idx="8175">
                  <c:v>62.919399999999996</c:v>
                </c:pt>
                <c:pt idx="8176">
                  <c:v>62.927100000000003</c:v>
                </c:pt>
                <c:pt idx="8177">
                  <c:v>62.934799999999996</c:v>
                </c:pt>
                <c:pt idx="8178">
                  <c:v>62.942500000000003</c:v>
                </c:pt>
                <c:pt idx="8179">
                  <c:v>62.950199999999995</c:v>
                </c:pt>
                <c:pt idx="8180">
                  <c:v>62.957899999999995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62.980999999999995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63.011799999999994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Sheet2!$N$4:$N$8196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945</c:v>
                </c:pt>
                <c:pt idx="21">
                  <c:v>973</c:v>
                </c:pt>
                <c:pt idx="22">
                  <c:v>1032</c:v>
                </c:pt>
                <c:pt idx="23">
                  <c:v>1125</c:v>
                </c:pt>
                <c:pt idx="24">
                  <c:v>1429</c:v>
                </c:pt>
                <c:pt idx="25">
                  <c:v>1703</c:v>
                </c:pt>
                <c:pt idx="26">
                  <c:v>2137</c:v>
                </c:pt>
                <c:pt idx="27">
                  <c:v>2635</c:v>
                </c:pt>
                <c:pt idx="28">
                  <c:v>3232</c:v>
                </c:pt>
                <c:pt idx="29">
                  <c:v>4071</c:v>
                </c:pt>
                <c:pt idx="30">
                  <c:v>4720</c:v>
                </c:pt>
                <c:pt idx="31">
                  <c:v>5288</c:v>
                </c:pt>
                <c:pt idx="32">
                  <c:v>5761</c:v>
                </c:pt>
                <c:pt idx="33">
                  <c:v>6343</c:v>
                </c:pt>
                <c:pt idx="34">
                  <c:v>6877</c:v>
                </c:pt>
                <c:pt idx="35">
                  <c:v>7293</c:v>
                </c:pt>
                <c:pt idx="36">
                  <c:v>7798</c:v>
                </c:pt>
                <c:pt idx="37">
                  <c:v>8360</c:v>
                </c:pt>
                <c:pt idx="38">
                  <c:v>8728</c:v>
                </c:pt>
                <c:pt idx="39">
                  <c:v>9263</c:v>
                </c:pt>
                <c:pt idx="40">
                  <c:v>9779</c:v>
                </c:pt>
                <c:pt idx="41">
                  <c:v>9853</c:v>
                </c:pt>
                <c:pt idx="42">
                  <c:v>10754</c:v>
                </c:pt>
                <c:pt idx="43">
                  <c:v>11247</c:v>
                </c:pt>
                <c:pt idx="44">
                  <c:v>11534</c:v>
                </c:pt>
                <c:pt idx="45">
                  <c:v>11764</c:v>
                </c:pt>
                <c:pt idx="46">
                  <c:v>12109</c:v>
                </c:pt>
                <c:pt idx="47">
                  <c:v>12226</c:v>
                </c:pt>
                <c:pt idx="48">
                  <c:v>12246</c:v>
                </c:pt>
                <c:pt idx="49">
                  <c:v>11899</c:v>
                </c:pt>
                <c:pt idx="50">
                  <c:v>11552</c:v>
                </c:pt>
                <c:pt idx="51">
                  <c:v>11091</c:v>
                </c:pt>
                <c:pt idx="52">
                  <c:v>10062</c:v>
                </c:pt>
                <c:pt idx="53">
                  <c:v>9511</c:v>
                </c:pt>
                <c:pt idx="54">
                  <c:v>8556</c:v>
                </c:pt>
                <c:pt idx="55">
                  <c:v>8311</c:v>
                </c:pt>
                <c:pt idx="56">
                  <c:v>7936</c:v>
                </c:pt>
                <c:pt idx="57">
                  <c:v>7960</c:v>
                </c:pt>
                <c:pt idx="58">
                  <c:v>8427</c:v>
                </c:pt>
                <c:pt idx="59">
                  <c:v>8554</c:v>
                </c:pt>
                <c:pt idx="60">
                  <c:v>9073</c:v>
                </c:pt>
                <c:pt idx="61">
                  <c:v>9651</c:v>
                </c:pt>
                <c:pt idx="62">
                  <c:v>10556</c:v>
                </c:pt>
                <c:pt idx="63">
                  <c:v>11516</c:v>
                </c:pt>
                <c:pt idx="64">
                  <c:v>12769</c:v>
                </c:pt>
                <c:pt idx="65">
                  <c:v>14128</c:v>
                </c:pt>
                <c:pt idx="66">
                  <c:v>15391</c:v>
                </c:pt>
                <c:pt idx="67">
                  <c:v>16615</c:v>
                </c:pt>
                <c:pt idx="68">
                  <c:v>17787</c:v>
                </c:pt>
                <c:pt idx="69">
                  <c:v>18445</c:v>
                </c:pt>
                <c:pt idx="70">
                  <c:v>19739</c:v>
                </c:pt>
                <c:pt idx="71">
                  <c:v>21417</c:v>
                </c:pt>
                <c:pt idx="72">
                  <c:v>24158</c:v>
                </c:pt>
                <c:pt idx="73">
                  <c:v>27372</c:v>
                </c:pt>
                <c:pt idx="74">
                  <c:v>31974</c:v>
                </c:pt>
                <c:pt idx="75">
                  <c:v>36857</c:v>
                </c:pt>
                <c:pt idx="76">
                  <c:v>43693</c:v>
                </c:pt>
                <c:pt idx="77">
                  <c:v>49603</c:v>
                </c:pt>
                <c:pt idx="78">
                  <c:v>54542</c:v>
                </c:pt>
                <c:pt idx="79">
                  <c:v>57977</c:v>
                </c:pt>
                <c:pt idx="80">
                  <c:v>61532</c:v>
                </c:pt>
                <c:pt idx="81">
                  <c:v>61210</c:v>
                </c:pt>
                <c:pt idx="82">
                  <c:v>60237</c:v>
                </c:pt>
                <c:pt idx="83">
                  <c:v>58043</c:v>
                </c:pt>
                <c:pt idx="84">
                  <c:v>56229</c:v>
                </c:pt>
                <c:pt idx="85">
                  <c:v>53736</c:v>
                </c:pt>
                <c:pt idx="86">
                  <c:v>51380</c:v>
                </c:pt>
                <c:pt idx="87">
                  <c:v>49252</c:v>
                </c:pt>
                <c:pt idx="88">
                  <c:v>46365</c:v>
                </c:pt>
                <c:pt idx="89">
                  <c:v>43718</c:v>
                </c:pt>
                <c:pt idx="90">
                  <c:v>41475</c:v>
                </c:pt>
                <c:pt idx="91">
                  <c:v>39373</c:v>
                </c:pt>
                <c:pt idx="92">
                  <c:v>37652</c:v>
                </c:pt>
                <c:pt idx="93">
                  <c:v>35462</c:v>
                </c:pt>
                <c:pt idx="94">
                  <c:v>33942</c:v>
                </c:pt>
                <c:pt idx="95">
                  <c:v>31524</c:v>
                </c:pt>
                <c:pt idx="96">
                  <c:v>29543</c:v>
                </c:pt>
                <c:pt idx="97">
                  <c:v>27714</c:v>
                </c:pt>
                <c:pt idx="98">
                  <c:v>26224</c:v>
                </c:pt>
                <c:pt idx="99">
                  <c:v>24696</c:v>
                </c:pt>
                <c:pt idx="100">
                  <c:v>23467</c:v>
                </c:pt>
                <c:pt idx="101">
                  <c:v>23052</c:v>
                </c:pt>
                <c:pt idx="102">
                  <c:v>23547</c:v>
                </c:pt>
                <c:pt idx="103">
                  <c:v>24007</c:v>
                </c:pt>
                <c:pt idx="104">
                  <c:v>25884</c:v>
                </c:pt>
                <c:pt idx="105">
                  <c:v>29468</c:v>
                </c:pt>
                <c:pt idx="106">
                  <c:v>34923</c:v>
                </c:pt>
                <c:pt idx="107">
                  <c:v>42250</c:v>
                </c:pt>
                <c:pt idx="108">
                  <c:v>51270</c:v>
                </c:pt>
                <c:pt idx="109">
                  <c:v>62622</c:v>
                </c:pt>
                <c:pt idx="110">
                  <c:v>72413</c:v>
                </c:pt>
                <c:pt idx="111">
                  <c:v>82755</c:v>
                </c:pt>
                <c:pt idx="112">
                  <c:v>91686</c:v>
                </c:pt>
                <c:pt idx="113">
                  <c:v>96385</c:v>
                </c:pt>
                <c:pt idx="114">
                  <c:v>99557</c:v>
                </c:pt>
                <c:pt idx="115">
                  <c:v>97266</c:v>
                </c:pt>
                <c:pt idx="116">
                  <c:v>96720</c:v>
                </c:pt>
                <c:pt idx="117">
                  <c:v>90273</c:v>
                </c:pt>
                <c:pt idx="118">
                  <c:v>84363</c:v>
                </c:pt>
                <c:pt idx="119">
                  <c:v>77847</c:v>
                </c:pt>
                <c:pt idx="120">
                  <c:v>73081</c:v>
                </c:pt>
                <c:pt idx="121">
                  <c:v>67721</c:v>
                </c:pt>
                <c:pt idx="122">
                  <c:v>62626</c:v>
                </c:pt>
                <c:pt idx="123">
                  <c:v>59143</c:v>
                </c:pt>
                <c:pt idx="124">
                  <c:v>53267</c:v>
                </c:pt>
                <c:pt idx="125">
                  <c:v>48994</c:v>
                </c:pt>
                <c:pt idx="126">
                  <c:v>45041</c:v>
                </c:pt>
                <c:pt idx="127">
                  <c:v>42120</c:v>
                </c:pt>
                <c:pt idx="128">
                  <c:v>38775</c:v>
                </c:pt>
                <c:pt idx="129">
                  <c:v>36385</c:v>
                </c:pt>
                <c:pt idx="130">
                  <c:v>34186</c:v>
                </c:pt>
                <c:pt idx="131">
                  <c:v>33494</c:v>
                </c:pt>
                <c:pt idx="132">
                  <c:v>31407</c:v>
                </c:pt>
                <c:pt idx="133">
                  <c:v>30594</c:v>
                </c:pt>
                <c:pt idx="134">
                  <c:v>29864</c:v>
                </c:pt>
                <c:pt idx="135">
                  <c:v>29472</c:v>
                </c:pt>
                <c:pt idx="136">
                  <c:v>29346</c:v>
                </c:pt>
                <c:pt idx="137">
                  <c:v>29252</c:v>
                </c:pt>
                <c:pt idx="138">
                  <c:v>30169</c:v>
                </c:pt>
                <c:pt idx="139">
                  <c:v>29830</c:v>
                </c:pt>
                <c:pt idx="140">
                  <c:v>29933</c:v>
                </c:pt>
                <c:pt idx="141">
                  <c:v>29812</c:v>
                </c:pt>
                <c:pt idx="142">
                  <c:v>29516</c:v>
                </c:pt>
                <c:pt idx="143">
                  <c:v>29275</c:v>
                </c:pt>
                <c:pt idx="144">
                  <c:v>28545</c:v>
                </c:pt>
                <c:pt idx="145">
                  <c:v>28229</c:v>
                </c:pt>
                <c:pt idx="146">
                  <c:v>26275</c:v>
                </c:pt>
                <c:pt idx="147">
                  <c:v>25313</c:v>
                </c:pt>
                <c:pt idx="148">
                  <c:v>24118</c:v>
                </c:pt>
                <c:pt idx="149">
                  <c:v>22987</c:v>
                </c:pt>
                <c:pt idx="150">
                  <c:v>22175</c:v>
                </c:pt>
                <c:pt idx="151">
                  <c:v>21445</c:v>
                </c:pt>
                <c:pt idx="152">
                  <c:v>20846</c:v>
                </c:pt>
                <c:pt idx="153">
                  <c:v>20710</c:v>
                </c:pt>
                <c:pt idx="154">
                  <c:v>20295</c:v>
                </c:pt>
                <c:pt idx="155">
                  <c:v>19335</c:v>
                </c:pt>
                <c:pt idx="156">
                  <c:v>19265</c:v>
                </c:pt>
                <c:pt idx="157">
                  <c:v>18610</c:v>
                </c:pt>
                <c:pt idx="158">
                  <c:v>18499</c:v>
                </c:pt>
                <c:pt idx="159">
                  <c:v>18005</c:v>
                </c:pt>
                <c:pt idx="160">
                  <c:v>17856</c:v>
                </c:pt>
                <c:pt idx="161">
                  <c:v>17104</c:v>
                </c:pt>
                <c:pt idx="162">
                  <c:v>16662</c:v>
                </c:pt>
                <c:pt idx="163">
                  <c:v>16457</c:v>
                </c:pt>
                <c:pt idx="164">
                  <c:v>16136</c:v>
                </c:pt>
                <c:pt idx="165">
                  <c:v>15725</c:v>
                </c:pt>
                <c:pt idx="166">
                  <c:v>15409</c:v>
                </c:pt>
                <c:pt idx="167">
                  <c:v>15741</c:v>
                </c:pt>
                <c:pt idx="168">
                  <c:v>15291</c:v>
                </c:pt>
                <c:pt idx="169">
                  <c:v>15079</c:v>
                </c:pt>
                <c:pt idx="170">
                  <c:v>14774</c:v>
                </c:pt>
                <c:pt idx="171">
                  <c:v>14481</c:v>
                </c:pt>
                <c:pt idx="172">
                  <c:v>14479</c:v>
                </c:pt>
                <c:pt idx="173">
                  <c:v>14210</c:v>
                </c:pt>
                <c:pt idx="174">
                  <c:v>14186</c:v>
                </c:pt>
                <c:pt idx="175">
                  <c:v>13573</c:v>
                </c:pt>
                <c:pt idx="176">
                  <c:v>13522</c:v>
                </c:pt>
                <c:pt idx="177">
                  <c:v>13062</c:v>
                </c:pt>
                <c:pt idx="178">
                  <c:v>13038</c:v>
                </c:pt>
                <c:pt idx="179">
                  <c:v>12738</c:v>
                </c:pt>
                <c:pt idx="180">
                  <c:v>12593</c:v>
                </c:pt>
                <c:pt idx="181">
                  <c:v>12132</c:v>
                </c:pt>
                <c:pt idx="182">
                  <c:v>12137</c:v>
                </c:pt>
                <c:pt idx="183">
                  <c:v>11823</c:v>
                </c:pt>
                <c:pt idx="184">
                  <c:v>11666</c:v>
                </c:pt>
                <c:pt idx="185">
                  <c:v>11853</c:v>
                </c:pt>
                <c:pt idx="186">
                  <c:v>12544</c:v>
                </c:pt>
                <c:pt idx="187">
                  <c:v>13136</c:v>
                </c:pt>
                <c:pt idx="188">
                  <c:v>14081</c:v>
                </c:pt>
                <c:pt idx="189">
                  <c:v>15684</c:v>
                </c:pt>
                <c:pt idx="190">
                  <c:v>17071</c:v>
                </c:pt>
                <c:pt idx="191">
                  <c:v>18712</c:v>
                </c:pt>
                <c:pt idx="192">
                  <c:v>20751</c:v>
                </c:pt>
                <c:pt idx="193">
                  <c:v>22482</c:v>
                </c:pt>
                <c:pt idx="194">
                  <c:v>23424</c:v>
                </c:pt>
                <c:pt idx="195">
                  <c:v>23948</c:v>
                </c:pt>
                <c:pt idx="196">
                  <c:v>23825</c:v>
                </c:pt>
                <c:pt idx="197">
                  <c:v>22222</c:v>
                </c:pt>
                <c:pt idx="198">
                  <c:v>20092</c:v>
                </c:pt>
                <c:pt idx="199">
                  <c:v>17578</c:v>
                </c:pt>
                <c:pt idx="200">
                  <c:v>15277</c:v>
                </c:pt>
                <c:pt idx="201">
                  <c:v>13155</c:v>
                </c:pt>
                <c:pt idx="202">
                  <c:v>11177</c:v>
                </c:pt>
                <c:pt idx="203">
                  <c:v>9544</c:v>
                </c:pt>
                <c:pt idx="204">
                  <c:v>8533</c:v>
                </c:pt>
                <c:pt idx="205">
                  <c:v>7424</c:v>
                </c:pt>
                <c:pt idx="206">
                  <c:v>6571</c:v>
                </c:pt>
                <c:pt idx="207">
                  <c:v>6009</c:v>
                </c:pt>
                <c:pt idx="208">
                  <c:v>5608</c:v>
                </c:pt>
                <c:pt idx="209">
                  <c:v>5340</c:v>
                </c:pt>
                <c:pt idx="210">
                  <c:v>5066</c:v>
                </c:pt>
                <c:pt idx="211">
                  <c:v>4969</c:v>
                </c:pt>
                <c:pt idx="212">
                  <c:v>4776</c:v>
                </c:pt>
                <c:pt idx="213">
                  <c:v>4587</c:v>
                </c:pt>
                <c:pt idx="214">
                  <c:v>4554</c:v>
                </c:pt>
                <c:pt idx="215">
                  <c:v>4249</c:v>
                </c:pt>
                <c:pt idx="216">
                  <c:v>4280</c:v>
                </c:pt>
                <c:pt idx="217">
                  <c:v>4162</c:v>
                </c:pt>
                <c:pt idx="218">
                  <c:v>4183</c:v>
                </c:pt>
                <c:pt idx="219">
                  <c:v>4009</c:v>
                </c:pt>
                <c:pt idx="220">
                  <c:v>3965</c:v>
                </c:pt>
                <c:pt idx="221">
                  <c:v>3784</c:v>
                </c:pt>
                <c:pt idx="222">
                  <c:v>3752</c:v>
                </c:pt>
                <c:pt idx="223">
                  <c:v>3663</c:v>
                </c:pt>
                <c:pt idx="224">
                  <c:v>3772</c:v>
                </c:pt>
                <c:pt idx="225">
                  <c:v>3627</c:v>
                </c:pt>
                <c:pt idx="226">
                  <c:v>3626</c:v>
                </c:pt>
                <c:pt idx="227">
                  <c:v>3310</c:v>
                </c:pt>
                <c:pt idx="228">
                  <c:v>3351</c:v>
                </c:pt>
                <c:pt idx="229">
                  <c:v>3198</c:v>
                </c:pt>
                <c:pt idx="230">
                  <c:v>3071</c:v>
                </c:pt>
                <c:pt idx="231">
                  <c:v>3102</c:v>
                </c:pt>
                <c:pt idx="232">
                  <c:v>3012</c:v>
                </c:pt>
                <c:pt idx="233">
                  <c:v>3046</c:v>
                </c:pt>
                <c:pt idx="234">
                  <c:v>2917</c:v>
                </c:pt>
                <c:pt idx="235">
                  <c:v>2777</c:v>
                </c:pt>
                <c:pt idx="236">
                  <c:v>2796</c:v>
                </c:pt>
                <c:pt idx="237">
                  <c:v>2767</c:v>
                </c:pt>
                <c:pt idx="238">
                  <c:v>2527</c:v>
                </c:pt>
                <c:pt idx="239">
                  <c:v>2583</c:v>
                </c:pt>
                <c:pt idx="240">
                  <c:v>2573</c:v>
                </c:pt>
                <c:pt idx="241">
                  <c:v>2368</c:v>
                </c:pt>
                <c:pt idx="242">
                  <c:v>2392</c:v>
                </c:pt>
                <c:pt idx="243">
                  <c:v>2376</c:v>
                </c:pt>
                <c:pt idx="244">
                  <c:v>2224</c:v>
                </c:pt>
                <c:pt idx="245">
                  <c:v>2146</c:v>
                </c:pt>
                <c:pt idx="246">
                  <c:v>2269</c:v>
                </c:pt>
                <c:pt idx="247">
                  <c:v>2066</c:v>
                </c:pt>
                <c:pt idx="248">
                  <c:v>2045</c:v>
                </c:pt>
                <c:pt idx="249">
                  <c:v>2079</c:v>
                </c:pt>
                <c:pt idx="250">
                  <c:v>2014</c:v>
                </c:pt>
                <c:pt idx="251">
                  <c:v>2031</c:v>
                </c:pt>
                <c:pt idx="252">
                  <c:v>1937</c:v>
                </c:pt>
                <c:pt idx="253">
                  <c:v>1953</c:v>
                </c:pt>
                <c:pt idx="254">
                  <c:v>1930</c:v>
                </c:pt>
                <c:pt idx="255">
                  <c:v>1895</c:v>
                </c:pt>
                <c:pt idx="256">
                  <c:v>1833</c:v>
                </c:pt>
                <c:pt idx="257">
                  <c:v>1817</c:v>
                </c:pt>
                <c:pt idx="258">
                  <c:v>1726</c:v>
                </c:pt>
                <c:pt idx="259">
                  <c:v>1783</c:v>
                </c:pt>
                <c:pt idx="260">
                  <c:v>1662</c:v>
                </c:pt>
                <c:pt idx="261">
                  <c:v>1692</c:v>
                </c:pt>
                <c:pt idx="262">
                  <c:v>1504</c:v>
                </c:pt>
                <c:pt idx="263">
                  <c:v>1563</c:v>
                </c:pt>
                <c:pt idx="264">
                  <c:v>1511</c:v>
                </c:pt>
                <c:pt idx="265">
                  <c:v>1577</c:v>
                </c:pt>
                <c:pt idx="266">
                  <c:v>1528</c:v>
                </c:pt>
                <c:pt idx="267">
                  <c:v>1483</c:v>
                </c:pt>
                <c:pt idx="268">
                  <c:v>1462</c:v>
                </c:pt>
                <c:pt idx="269">
                  <c:v>1406</c:v>
                </c:pt>
                <c:pt idx="270">
                  <c:v>1389</c:v>
                </c:pt>
                <c:pt idx="271">
                  <c:v>1400</c:v>
                </c:pt>
                <c:pt idx="272">
                  <c:v>1382</c:v>
                </c:pt>
                <c:pt idx="273">
                  <c:v>1324</c:v>
                </c:pt>
                <c:pt idx="274">
                  <c:v>1305</c:v>
                </c:pt>
                <c:pt idx="275">
                  <c:v>1330</c:v>
                </c:pt>
                <c:pt idx="276">
                  <c:v>1311</c:v>
                </c:pt>
                <c:pt idx="277">
                  <c:v>1230</c:v>
                </c:pt>
                <c:pt idx="278">
                  <c:v>1237</c:v>
                </c:pt>
                <c:pt idx="279">
                  <c:v>1196</c:v>
                </c:pt>
                <c:pt idx="280">
                  <c:v>1188</c:v>
                </c:pt>
                <c:pt idx="281">
                  <c:v>1169</c:v>
                </c:pt>
                <c:pt idx="282">
                  <c:v>1181</c:v>
                </c:pt>
                <c:pt idx="283">
                  <c:v>1170</c:v>
                </c:pt>
                <c:pt idx="284">
                  <c:v>1129</c:v>
                </c:pt>
                <c:pt idx="285">
                  <c:v>1011</c:v>
                </c:pt>
                <c:pt idx="286">
                  <c:v>982</c:v>
                </c:pt>
                <c:pt idx="287">
                  <c:v>1001</c:v>
                </c:pt>
                <c:pt idx="288">
                  <c:v>994</c:v>
                </c:pt>
                <c:pt idx="289">
                  <c:v>1012</c:v>
                </c:pt>
                <c:pt idx="290">
                  <c:v>984</c:v>
                </c:pt>
                <c:pt idx="291">
                  <c:v>941</c:v>
                </c:pt>
                <c:pt idx="292">
                  <c:v>944</c:v>
                </c:pt>
                <c:pt idx="293">
                  <c:v>903</c:v>
                </c:pt>
                <c:pt idx="294">
                  <c:v>889</c:v>
                </c:pt>
                <c:pt idx="295">
                  <c:v>839</c:v>
                </c:pt>
                <c:pt idx="296">
                  <c:v>911</c:v>
                </c:pt>
                <c:pt idx="297">
                  <c:v>813</c:v>
                </c:pt>
                <c:pt idx="298">
                  <c:v>893</c:v>
                </c:pt>
                <c:pt idx="299">
                  <c:v>825</c:v>
                </c:pt>
                <c:pt idx="300">
                  <c:v>857</c:v>
                </c:pt>
                <c:pt idx="301">
                  <c:v>795</c:v>
                </c:pt>
                <c:pt idx="302">
                  <c:v>744</c:v>
                </c:pt>
                <c:pt idx="303">
                  <c:v>811</c:v>
                </c:pt>
                <c:pt idx="304">
                  <c:v>837</c:v>
                </c:pt>
                <c:pt idx="305">
                  <c:v>801</c:v>
                </c:pt>
                <c:pt idx="306">
                  <c:v>724</c:v>
                </c:pt>
                <c:pt idx="307">
                  <c:v>725</c:v>
                </c:pt>
                <c:pt idx="308">
                  <c:v>737</c:v>
                </c:pt>
                <c:pt idx="309">
                  <c:v>672</c:v>
                </c:pt>
                <c:pt idx="310">
                  <c:v>692</c:v>
                </c:pt>
                <c:pt idx="311">
                  <c:v>703</c:v>
                </c:pt>
                <c:pt idx="312">
                  <c:v>694</c:v>
                </c:pt>
                <c:pt idx="313">
                  <c:v>666</c:v>
                </c:pt>
                <c:pt idx="314">
                  <c:v>674</c:v>
                </c:pt>
                <c:pt idx="315">
                  <c:v>610</c:v>
                </c:pt>
                <c:pt idx="316">
                  <c:v>577</c:v>
                </c:pt>
                <c:pt idx="317">
                  <c:v>605</c:v>
                </c:pt>
                <c:pt idx="318">
                  <c:v>591</c:v>
                </c:pt>
                <c:pt idx="319">
                  <c:v>562</c:v>
                </c:pt>
                <c:pt idx="320">
                  <c:v>583</c:v>
                </c:pt>
                <c:pt idx="321">
                  <c:v>537</c:v>
                </c:pt>
                <c:pt idx="322">
                  <c:v>557</c:v>
                </c:pt>
                <c:pt idx="323">
                  <c:v>526</c:v>
                </c:pt>
                <c:pt idx="324">
                  <c:v>544</c:v>
                </c:pt>
                <c:pt idx="325">
                  <c:v>525</c:v>
                </c:pt>
                <c:pt idx="326">
                  <c:v>483</c:v>
                </c:pt>
                <c:pt idx="327">
                  <c:v>488</c:v>
                </c:pt>
                <c:pt idx="328">
                  <c:v>500</c:v>
                </c:pt>
                <c:pt idx="329">
                  <c:v>483</c:v>
                </c:pt>
                <c:pt idx="330">
                  <c:v>453</c:v>
                </c:pt>
                <c:pt idx="331">
                  <c:v>444</c:v>
                </c:pt>
                <c:pt idx="332">
                  <c:v>466</c:v>
                </c:pt>
                <c:pt idx="333">
                  <c:v>443</c:v>
                </c:pt>
                <c:pt idx="334">
                  <c:v>476</c:v>
                </c:pt>
                <c:pt idx="335">
                  <c:v>458</c:v>
                </c:pt>
                <c:pt idx="336">
                  <c:v>429</c:v>
                </c:pt>
                <c:pt idx="337">
                  <c:v>431</c:v>
                </c:pt>
                <c:pt idx="338">
                  <c:v>433</c:v>
                </c:pt>
                <c:pt idx="339">
                  <c:v>417</c:v>
                </c:pt>
                <c:pt idx="340">
                  <c:v>388</c:v>
                </c:pt>
                <c:pt idx="341">
                  <c:v>414</c:v>
                </c:pt>
                <c:pt idx="342">
                  <c:v>429</c:v>
                </c:pt>
                <c:pt idx="343">
                  <c:v>418</c:v>
                </c:pt>
                <c:pt idx="344">
                  <c:v>396</c:v>
                </c:pt>
                <c:pt idx="345">
                  <c:v>404</c:v>
                </c:pt>
                <c:pt idx="346">
                  <c:v>366</c:v>
                </c:pt>
                <c:pt idx="347">
                  <c:v>364</c:v>
                </c:pt>
                <c:pt idx="348">
                  <c:v>382</c:v>
                </c:pt>
                <c:pt idx="349">
                  <c:v>419</c:v>
                </c:pt>
                <c:pt idx="350">
                  <c:v>379</c:v>
                </c:pt>
                <c:pt idx="351">
                  <c:v>396</c:v>
                </c:pt>
                <c:pt idx="352">
                  <c:v>379</c:v>
                </c:pt>
                <c:pt idx="353">
                  <c:v>334</c:v>
                </c:pt>
                <c:pt idx="354">
                  <c:v>361</c:v>
                </c:pt>
                <c:pt idx="355">
                  <c:v>353</c:v>
                </c:pt>
                <c:pt idx="356">
                  <c:v>346</c:v>
                </c:pt>
                <c:pt idx="357">
                  <c:v>332</c:v>
                </c:pt>
                <c:pt idx="358">
                  <c:v>342</c:v>
                </c:pt>
                <c:pt idx="359">
                  <c:v>330</c:v>
                </c:pt>
                <c:pt idx="360">
                  <c:v>319</c:v>
                </c:pt>
                <c:pt idx="361">
                  <c:v>336</c:v>
                </c:pt>
                <c:pt idx="362">
                  <c:v>323</c:v>
                </c:pt>
                <c:pt idx="363">
                  <c:v>313</c:v>
                </c:pt>
                <c:pt idx="364">
                  <c:v>290</c:v>
                </c:pt>
                <c:pt idx="365">
                  <c:v>325</c:v>
                </c:pt>
                <c:pt idx="366">
                  <c:v>307</c:v>
                </c:pt>
                <c:pt idx="367">
                  <c:v>304</c:v>
                </c:pt>
                <c:pt idx="368">
                  <c:v>319</c:v>
                </c:pt>
                <c:pt idx="369">
                  <c:v>293</c:v>
                </c:pt>
                <c:pt idx="370">
                  <c:v>303</c:v>
                </c:pt>
                <c:pt idx="371">
                  <c:v>281</c:v>
                </c:pt>
                <c:pt idx="372">
                  <c:v>280</c:v>
                </c:pt>
                <c:pt idx="373">
                  <c:v>300</c:v>
                </c:pt>
                <c:pt idx="374">
                  <c:v>271</c:v>
                </c:pt>
                <c:pt idx="375">
                  <c:v>277</c:v>
                </c:pt>
                <c:pt idx="376">
                  <c:v>270</c:v>
                </c:pt>
                <c:pt idx="377">
                  <c:v>262</c:v>
                </c:pt>
                <c:pt idx="378">
                  <c:v>285</c:v>
                </c:pt>
                <c:pt idx="379">
                  <c:v>306</c:v>
                </c:pt>
                <c:pt idx="380">
                  <c:v>301</c:v>
                </c:pt>
                <c:pt idx="381">
                  <c:v>243</c:v>
                </c:pt>
                <c:pt idx="382">
                  <c:v>267</c:v>
                </c:pt>
                <c:pt idx="383">
                  <c:v>267</c:v>
                </c:pt>
                <c:pt idx="384">
                  <c:v>256</c:v>
                </c:pt>
                <c:pt idx="385">
                  <c:v>248</c:v>
                </c:pt>
                <c:pt idx="386">
                  <c:v>269</c:v>
                </c:pt>
                <c:pt idx="387">
                  <c:v>252</c:v>
                </c:pt>
                <c:pt idx="388">
                  <c:v>262</c:v>
                </c:pt>
                <c:pt idx="389">
                  <c:v>267</c:v>
                </c:pt>
                <c:pt idx="390">
                  <c:v>260</c:v>
                </c:pt>
                <c:pt idx="391">
                  <c:v>225</c:v>
                </c:pt>
                <c:pt idx="392">
                  <c:v>251</c:v>
                </c:pt>
                <c:pt idx="393">
                  <c:v>251</c:v>
                </c:pt>
                <c:pt idx="394">
                  <c:v>251</c:v>
                </c:pt>
                <c:pt idx="395">
                  <c:v>261</c:v>
                </c:pt>
                <c:pt idx="396">
                  <c:v>247</c:v>
                </c:pt>
                <c:pt idx="397">
                  <c:v>238</c:v>
                </c:pt>
                <c:pt idx="398">
                  <c:v>214</c:v>
                </c:pt>
                <c:pt idx="399">
                  <c:v>243</c:v>
                </c:pt>
                <c:pt idx="400">
                  <c:v>253</c:v>
                </c:pt>
                <c:pt idx="401">
                  <c:v>253</c:v>
                </c:pt>
                <c:pt idx="402">
                  <c:v>255</c:v>
                </c:pt>
                <c:pt idx="403">
                  <c:v>229</c:v>
                </c:pt>
                <c:pt idx="404">
                  <c:v>236</c:v>
                </c:pt>
                <c:pt idx="405">
                  <c:v>230</c:v>
                </c:pt>
                <c:pt idx="406">
                  <c:v>243</c:v>
                </c:pt>
                <c:pt idx="407">
                  <c:v>223</c:v>
                </c:pt>
                <c:pt idx="408">
                  <c:v>225</c:v>
                </c:pt>
                <c:pt idx="409">
                  <c:v>238</c:v>
                </c:pt>
                <c:pt idx="410">
                  <c:v>247</c:v>
                </c:pt>
                <c:pt idx="411">
                  <c:v>215</c:v>
                </c:pt>
                <c:pt idx="412">
                  <c:v>214</c:v>
                </c:pt>
                <c:pt idx="413">
                  <c:v>266</c:v>
                </c:pt>
                <c:pt idx="414">
                  <c:v>218</c:v>
                </c:pt>
                <c:pt idx="415">
                  <c:v>242</c:v>
                </c:pt>
                <c:pt idx="416">
                  <c:v>219</c:v>
                </c:pt>
                <c:pt idx="417">
                  <c:v>236</c:v>
                </c:pt>
                <c:pt idx="418">
                  <c:v>247</c:v>
                </c:pt>
                <c:pt idx="419">
                  <c:v>219</c:v>
                </c:pt>
                <c:pt idx="420">
                  <c:v>216</c:v>
                </c:pt>
                <c:pt idx="421">
                  <c:v>197</c:v>
                </c:pt>
                <c:pt idx="422">
                  <c:v>209</c:v>
                </c:pt>
                <c:pt idx="423">
                  <c:v>237</c:v>
                </c:pt>
                <c:pt idx="424">
                  <c:v>215</c:v>
                </c:pt>
                <c:pt idx="425">
                  <c:v>245</c:v>
                </c:pt>
                <c:pt idx="426">
                  <c:v>219</c:v>
                </c:pt>
                <c:pt idx="427">
                  <c:v>202</c:v>
                </c:pt>
                <c:pt idx="428">
                  <c:v>227</c:v>
                </c:pt>
                <c:pt idx="429">
                  <c:v>226</c:v>
                </c:pt>
                <c:pt idx="430">
                  <c:v>195</c:v>
                </c:pt>
                <c:pt idx="431">
                  <c:v>213</c:v>
                </c:pt>
                <c:pt idx="432">
                  <c:v>215</c:v>
                </c:pt>
                <c:pt idx="433">
                  <c:v>210</c:v>
                </c:pt>
                <c:pt idx="434">
                  <c:v>201</c:v>
                </c:pt>
                <c:pt idx="435">
                  <c:v>171</c:v>
                </c:pt>
                <c:pt idx="436">
                  <c:v>189</c:v>
                </c:pt>
                <c:pt idx="437">
                  <c:v>199</c:v>
                </c:pt>
                <c:pt idx="438">
                  <c:v>203</c:v>
                </c:pt>
                <c:pt idx="439">
                  <c:v>201</c:v>
                </c:pt>
                <c:pt idx="440">
                  <c:v>197</c:v>
                </c:pt>
                <c:pt idx="441">
                  <c:v>208</c:v>
                </c:pt>
                <c:pt idx="442">
                  <c:v>199</c:v>
                </c:pt>
                <c:pt idx="443">
                  <c:v>218</c:v>
                </c:pt>
                <c:pt idx="444">
                  <c:v>198</c:v>
                </c:pt>
                <c:pt idx="445">
                  <c:v>217</c:v>
                </c:pt>
                <c:pt idx="446">
                  <c:v>168</c:v>
                </c:pt>
                <c:pt idx="447">
                  <c:v>231</c:v>
                </c:pt>
                <c:pt idx="448">
                  <c:v>207</c:v>
                </c:pt>
                <c:pt idx="449">
                  <c:v>227</c:v>
                </c:pt>
                <c:pt idx="450">
                  <c:v>209</c:v>
                </c:pt>
                <c:pt idx="451">
                  <c:v>199</c:v>
                </c:pt>
                <c:pt idx="452">
                  <c:v>232</c:v>
                </c:pt>
                <c:pt idx="453">
                  <c:v>204</c:v>
                </c:pt>
                <c:pt idx="454">
                  <c:v>179</c:v>
                </c:pt>
                <c:pt idx="455">
                  <c:v>180</c:v>
                </c:pt>
                <c:pt idx="456">
                  <c:v>205</c:v>
                </c:pt>
                <c:pt idx="457">
                  <c:v>207</c:v>
                </c:pt>
                <c:pt idx="458">
                  <c:v>201</c:v>
                </c:pt>
                <c:pt idx="459">
                  <c:v>238</c:v>
                </c:pt>
                <c:pt idx="460">
                  <c:v>197</c:v>
                </c:pt>
                <c:pt idx="461">
                  <c:v>203</c:v>
                </c:pt>
                <c:pt idx="462">
                  <c:v>198</c:v>
                </c:pt>
                <c:pt idx="463">
                  <c:v>199</c:v>
                </c:pt>
                <c:pt idx="464">
                  <c:v>217</c:v>
                </c:pt>
                <c:pt idx="465">
                  <c:v>216</c:v>
                </c:pt>
                <c:pt idx="466">
                  <c:v>231</c:v>
                </c:pt>
                <c:pt idx="467">
                  <c:v>230</c:v>
                </c:pt>
                <c:pt idx="468">
                  <c:v>230</c:v>
                </c:pt>
                <c:pt idx="469">
                  <c:v>256</c:v>
                </c:pt>
                <c:pt idx="470">
                  <c:v>244</c:v>
                </c:pt>
                <c:pt idx="471">
                  <c:v>277</c:v>
                </c:pt>
                <c:pt idx="472">
                  <c:v>309</c:v>
                </c:pt>
                <c:pt idx="473">
                  <c:v>312</c:v>
                </c:pt>
                <c:pt idx="474">
                  <c:v>363</c:v>
                </c:pt>
                <c:pt idx="475">
                  <c:v>385</c:v>
                </c:pt>
                <c:pt idx="476">
                  <c:v>428</c:v>
                </c:pt>
                <c:pt idx="477">
                  <c:v>442</c:v>
                </c:pt>
                <c:pt idx="478">
                  <c:v>478</c:v>
                </c:pt>
                <c:pt idx="479">
                  <c:v>493</c:v>
                </c:pt>
                <c:pt idx="480">
                  <c:v>511</c:v>
                </c:pt>
                <c:pt idx="481">
                  <c:v>541</c:v>
                </c:pt>
                <c:pt idx="482">
                  <c:v>546</c:v>
                </c:pt>
                <c:pt idx="483">
                  <c:v>545</c:v>
                </c:pt>
                <c:pt idx="484">
                  <c:v>449</c:v>
                </c:pt>
                <c:pt idx="485">
                  <c:v>466</c:v>
                </c:pt>
                <c:pt idx="486">
                  <c:v>478</c:v>
                </c:pt>
                <c:pt idx="487">
                  <c:v>430</c:v>
                </c:pt>
                <c:pt idx="488">
                  <c:v>456</c:v>
                </c:pt>
                <c:pt idx="489">
                  <c:v>360</c:v>
                </c:pt>
                <c:pt idx="490">
                  <c:v>344</c:v>
                </c:pt>
                <c:pt idx="491">
                  <c:v>331</c:v>
                </c:pt>
                <c:pt idx="492">
                  <c:v>295</c:v>
                </c:pt>
                <c:pt idx="493">
                  <c:v>292</c:v>
                </c:pt>
                <c:pt idx="494">
                  <c:v>261</c:v>
                </c:pt>
                <c:pt idx="495">
                  <c:v>256</c:v>
                </c:pt>
                <c:pt idx="496">
                  <c:v>249</c:v>
                </c:pt>
                <c:pt idx="497">
                  <c:v>231</c:v>
                </c:pt>
                <c:pt idx="498">
                  <c:v>250</c:v>
                </c:pt>
                <c:pt idx="499">
                  <c:v>211</c:v>
                </c:pt>
                <c:pt idx="500">
                  <c:v>237</c:v>
                </c:pt>
                <c:pt idx="501">
                  <c:v>225</c:v>
                </c:pt>
                <c:pt idx="502">
                  <c:v>244</c:v>
                </c:pt>
                <c:pt idx="503">
                  <c:v>200</c:v>
                </c:pt>
                <c:pt idx="504">
                  <c:v>218</c:v>
                </c:pt>
                <c:pt idx="505">
                  <c:v>212</c:v>
                </c:pt>
                <c:pt idx="506">
                  <c:v>225</c:v>
                </c:pt>
                <c:pt idx="507">
                  <c:v>231</c:v>
                </c:pt>
                <c:pt idx="508">
                  <c:v>221</c:v>
                </c:pt>
                <c:pt idx="509">
                  <c:v>230</c:v>
                </c:pt>
                <c:pt idx="510">
                  <c:v>265</c:v>
                </c:pt>
                <c:pt idx="511">
                  <c:v>246</c:v>
                </c:pt>
                <c:pt idx="512">
                  <c:v>251</c:v>
                </c:pt>
                <c:pt idx="513">
                  <c:v>240</c:v>
                </c:pt>
                <c:pt idx="514">
                  <c:v>248</c:v>
                </c:pt>
                <c:pt idx="515">
                  <c:v>308</c:v>
                </c:pt>
                <c:pt idx="516">
                  <c:v>265</c:v>
                </c:pt>
                <c:pt idx="517">
                  <c:v>262</c:v>
                </c:pt>
                <c:pt idx="518">
                  <c:v>297</c:v>
                </c:pt>
                <c:pt idx="519">
                  <c:v>294</c:v>
                </c:pt>
                <c:pt idx="520">
                  <c:v>302</c:v>
                </c:pt>
                <c:pt idx="521">
                  <c:v>327</c:v>
                </c:pt>
                <c:pt idx="522">
                  <c:v>362</c:v>
                </c:pt>
                <c:pt idx="523">
                  <c:v>375</c:v>
                </c:pt>
                <c:pt idx="524">
                  <c:v>441</c:v>
                </c:pt>
                <c:pt idx="525">
                  <c:v>543</c:v>
                </c:pt>
                <c:pt idx="526">
                  <c:v>633</c:v>
                </c:pt>
                <c:pt idx="527">
                  <c:v>724</c:v>
                </c:pt>
                <c:pt idx="528">
                  <c:v>901</c:v>
                </c:pt>
                <c:pt idx="529">
                  <c:v>1075</c:v>
                </c:pt>
                <c:pt idx="530">
                  <c:v>1271</c:v>
                </c:pt>
                <c:pt idx="531">
                  <c:v>1580</c:v>
                </c:pt>
                <c:pt idx="532">
                  <c:v>1783</c:v>
                </c:pt>
                <c:pt idx="533">
                  <c:v>1987</c:v>
                </c:pt>
                <c:pt idx="534">
                  <c:v>2296</c:v>
                </c:pt>
                <c:pt idx="535">
                  <c:v>2555</c:v>
                </c:pt>
                <c:pt idx="536">
                  <c:v>2657</c:v>
                </c:pt>
                <c:pt idx="537">
                  <c:v>2926</c:v>
                </c:pt>
                <c:pt idx="538">
                  <c:v>2965</c:v>
                </c:pt>
                <c:pt idx="539">
                  <c:v>3117</c:v>
                </c:pt>
                <c:pt idx="540">
                  <c:v>3064</c:v>
                </c:pt>
                <c:pt idx="541">
                  <c:v>3062</c:v>
                </c:pt>
                <c:pt idx="542">
                  <c:v>2940</c:v>
                </c:pt>
                <c:pt idx="543">
                  <c:v>2769</c:v>
                </c:pt>
                <c:pt idx="544">
                  <c:v>2665</c:v>
                </c:pt>
                <c:pt idx="545">
                  <c:v>2452</c:v>
                </c:pt>
                <c:pt idx="546">
                  <c:v>2278</c:v>
                </c:pt>
                <c:pt idx="547">
                  <c:v>2007</c:v>
                </c:pt>
                <c:pt idx="548">
                  <c:v>1762</c:v>
                </c:pt>
                <c:pt idx="549">
                  <c:v>1587</c:v>
                </c:pt>
                <c:pt idx="550">
                  <c:v>1337</c:v>
                </c:pt>
                <c:pt idx="551">
                  <c:v>1229</c:v>
                </c:pt>
                <c:pt idx="552">
                  <c:v>1107</c:v>
                </c:pt>
                <c:pt idx="553">
                  <c:v>967</c:v>
                </c:pt>
                <c:pt idx="554">
                  <c:v>836</c:v>
                </c:pt>
                <c:pt idx="555">
                  <c:v>727</c:v>
                </c:pt>
                <c:pt idx="556">
                  <c:v>726</c:v>
                </c:pt>
                <c:pt idx="557">
                  <c:v>583</c:v>
                </c:pt>
                <c:pt idx="558">
                  <c:v>520</c:v>
                </c:pt>
                <c:pt idx="559">
                  <c:v>463</c:v>
                </c:pt>
                <c:pt idx="560">
                  <c:v>477</c:v>
                </c:pt>
                <c:pt idx="561">
                  <c:v>473</c:v>
                </c:pt>
                <c:pt idx="562">
                  <c:v>451</c:v>
                </c:pt>
                <c:pt idx="563">
                  <c:v>449</c:v>
                </c:pt>
                <c:pt idx="564">
                  <c:v>445</c:v>
                </c:pt>
                <c:pt idx="565">
                  <c:v>481</c:v>
                </c:pt>
                <c:pt idx="566">
                  <c:v>489</c:v>
                </c:pt>
                <c:pt idx="567">
                  <c:v>552</c:v>
                </c:pt>
                <c:pt idx="568">
                  <c:v>665</c:v>
                </c:pt>
                <c:pt idx="569">
                  <c:v>685</c:v>
                </c:pt>
                <c:pt idx="570">
                  <c:v>837</c:v>
                </c:pt>
                <c:pt idx="571">
                  <c:v>915</c:v>
                </c:pt>
                <c:pt idx="572">
                  <c:v>1054</c:v>
                </c:pt>
                <c:pt idx="573">
                  <c:v>1166</c:v>
                </c:pt>
                <c:pt idx="574">
                  <c:v>1312</c:v>
                </c:pt>
                <c:pt idx="575">
                  <c:v>1409</c:v>
                </c:pt>
                <c:pt idx="576">
                  <c:v>1549</c:v>
                </c:pt>
                <c:pt idx="577">
                  <c:v>1724</c:v>
                </c:pt>
                <c:pt idx="578">
                  <c:v>1745</c:v>
                </c:pt>
                <c:pt idx="579">
                  <c:v>1826</c:v>
                </c:pt>
                <c:pt idx="580">
                  <c:v>1861</c:v>
                </c:pt>
                <c:pt idx="581">
                  <c:v>1871</c:v>
                </c:pt>
                <c:pt idx="582">
                  <c:v>1844</c:v>
                </c:pt>
                <c:pt idx="583">
                  <c:v>1985</c:v>
                </c:pt>
                <c:pt idx="584">
                  <c:v>1790</c:v>
                </c:pt>
                <c:pt idx="585">
                  <c:v>1767</c:v>
                </c:pt>
                <c:pt idx="586">
                  <c:v>1735</c:v>
                </c:pt>
                <c:pt idx="587">
                  <c:v>1690</c:v>
                </c:pt>
                <c:pt idx="588">
                  <c:v>1584</c:v>
                </c:pt>
                <c:pt idx="589">
                  <c:v>1453</c:v>
                </c:pt>
                <c:pt idx="590">
                  <c:v>1459</c:v>
                </c:pt>
                <c:pt idx="591">
                  <c:v>1306</c:v>
                </c:pt>
                <c:pt idx="592">
                  <c:v>1252</c:v>
                </c:pt>
                <c:pt idx="593">
                  <c:v>1251</c:v>
                </c:pt>
                <c:pt idx="594">
                  <c:v>1083</c:v>
                </c:pt>
                <c:pt idx="595">
                  <c:v>985</c:v>
                </c:pt>
                <c:pt idx="596">
                  <c:v>978</c:v>
                </c:pt>
                <c:pt idx="597">
                  <c:v>908</c:v>
                </c:pt>
                <c:pt idx="598">
                  <c:v>848</c:v>
                </c:pt>
                <c:pt idx="599">
                  <c:v>808</c:v>
                </c:pt>
                <c:pt idx="600">
                  <c:v>732</c:v>
                </c:pt>
                <c:pt idx="601">
                  <c:v>735</c:v>
                </c:pt>
                <c:pt idx="602">
                  <c:v>723</c:v>
                </c:pt>
                <c:pt idx="603">
                  <c:v>654</c:v>
                </c:pt>
                <c:pt idx="604">
                  <c:v>620</c:v>
                </c:pt>
                <c:pt idx="605">
                  <c:v>606</c:v>
                </c:pt>
                <c:pt idx="606">
                  <c:v>593</c:v>
                </c:pt>
                <c:pt idx="607">
                  <c:v>557</c:v>
                </c:pt>
                <c:pt idx="608">
                  <c:v>564</c:v>
                </c:pt>
                <c:pt idx="609">
                  <c:v>561</c:v>
                </c:pt>
                <c:pt idx="610">
                  <c:v>579</c:v>
                </c:pt>
                <c:pt idx="611">
                  <c:v>547</c:v>
                </c:pt>
                <c:pt idx="612">
                  <c:v>553</c:v>
                </c:pt>
                <c:pt idx="613">
                  <c:v>524</c:v>
                </c:pt>
                <c:pt idx="614">
                  <c:v>585</c:v>
                </c:pt>
                <c:pt idx="615">
                  <c:v>573</c:v>
                </c:pt>
                <c:pt idx="616">
                  <c:v>559</c:v>
                </c:pt>
                <c:pt idx="617">
                  <c:v>587</c:v>
                </c:pt>
                <c:pt idx="618">
                  <c:v>595</c:v>
                </c:pt>
                <c:pt idx="619">
                  <c:v>565</c:v>
                </c:pt>
                <c:pt idx="620">
                  <c:v>542</c:v>
                </c:pt>
                <c:pt idx="621">
                  <c:v>601</c:v>
                </c:pt>
                <c:pt idx="622">
                  <c:v>505</c:v>
                </c:pt>
                <c:pt idx="623">
                  <c:v>514</c:v>
                </c:pt>
                <c:pt idx="624">
                  <c:v>445</c:v>
                </c:pt>
                <c:pt idx="625">
                  <c:v>448</c:v>
                </c:pt>
                <c:pt idx="626">
                  <c:v>488</c:v>
                </c:pt>
                <c:pt idx="627">
                  <c:v>435</c:v>
                </c:pt>
                <c:pt idx="628">
                  <c:v>458</c:v>
                </c:pt>
                <c:pt idx="629">
                  <c:v>412</c:v>
                </c:pt>
                <c:pt idx="630">
                  <c:v>360</c:v>
                </c:pt>
                <c:pt idx="631">
                  <c:v>390</c:v>
                </c:pt>
                <c:pt idx="632">
                  <c:v>371</c:v>
                </c:pt>
                <c:pt idx="633">
                  <c:v>400</c:v>
                </c:pt>
                <c:pt idx="634">
                  <c:v>400</c:v>
                </c:pt>
                <c:pt idx="635">
                  <c:v>403</c:v>
                </c:pt>
                <c:pt idx="636">
                  <c:v>377</c:v>
                </c:pt>
                <c:pt idx="637">
                  <c:v>337</c:v>
                </c:pt>
                <c:pt idx="638">
                  <c:v>348</c:v>
                </c:pt>
                <c:pt idx="639">
                  <c:v>319</c:v>
                </c:pt>
                <c:pt idx="640">
                  <c:v>378</c:v>
                </c:pt>
                <c:pt idx="641">
                  <c:v>346</c:v>
                </c:pt>
                <c:pt idx="642">
                  <c:v>364</c:v>
                </c:pt>
                <c:pt idx="643">
                  <c:v>360</c:v>
                </c:pt>
                <c:pt idx="644">
                  <c:v>338</c:v>
                </c:pt>
                <c:pt idx="645">
                  <c:v>346</c:v>
                </c:pt>
                <c:pt idx="646">
                  <c:v>336</c:v>
                </c:pt>
                <c:pt idx="647">
                  <c:v>357</c:v>
                </c:pt>
                <c:pt idx="648">
                  <c:v>362</c:v>
                </c:pt>
                <c:pt idx="649">
                  <c:v>348</c:v>
                </c:pt>
                <c:pt idx="650">
                  <c:v>336</c:v>
                </c:pt>
                <c:pt idx="651">
                  <c:v>336</c:v>
                </c:pt>
                <c:pt idx="652">
                  <c:v>358</c:v>
                </c:pt>
                <c:pt idx="653">
                  <c:v>335</c:v>
                </c:pt>
                <c:pt idx="654">
                  <c:v>341</c:v>
                </c:pt>
                <c:pt idx="655">
                  <c:v>383</c:v>
                </c:pt>
                <c:pt idx="656">
                  <c:v>378</c:v>
                </c:pt>
                <c:pt idx="657">
                  <c:v>354</c:v>
                </c:pt>
                <c:pt idx="658">
                  <c:v>366</c:v>
                </c:pt>
                <c:pt idx="659">
                  <c:v>371</c:v>
                </c:pt>
                <c:pt idx="660">
                  <c:v>410</c:v>
                </c:pt>
                <c:pt idx="661">
                  <c:v>379</c:v>
                </c:pt>
                <c:pt idx="662">
                  <c:v>372</c:v>
                </c:pt>
                <c:pt idx="663">
                  <c:v>324</c:v>
                </c:pt>
                <c:pt idx="664">
                  <c:v>340</c:v>
                </c:pt>
                <c:pt idx="665">
                  <c:v>347</c:v>
                </c:pt>
                <c:pt idx="666">
                  <c:v>342</c:v>
                </c:pt>
                <c:pt idx="667">
                  <c:v>319</c:v>
                </c:pt>
                <c:pt idx="668">
                  <c:v>285</c:v>
                </c:pt>
                <c:pt idx="669">
                  <c:v>306</c:v>
                </c:pt>
                <c:pt idx="670">
                  <c:v>319</c:v>
                </c:pt>
                <c:pt idx="671">
                  <c:v>291</c:v>
                </c:pt>
                <c:pt idx="672">
                  <c:v>259</c:v>
                </c:pt>
                <c:pt idx="673">
                  <c:v>277</c:v>
                </c:pt>
                <c:pt idx="674">
                  <c:v>282</c:v>
                </c:pt>
                <c:pt idx="675">
                  <c:v>266</c:v>
                </c:pt>
                <c:pt idx="676">
                  <c:v>282</c:v>
                </c:pt>
                <c:pt idx="677">
                  <c:v>253</c:v>
                </c:pt>
                <c:pt idx="678">
                  <c:v>255</c:v>
                </c:pt>
                <c:pt idx="679">
                  <c:v>257</c:v>
                </c:pt>
                <c:pt idx="680">
                  <c:v>253</c:v>
                </c:pt>
                <c:pt idx="681">
                  <c:v>231</c:v>
                </c:pt>
                <c:pt idx="682">
                  <c:v>275</c:v>
                </c:pt>
                <c:pt idx="683">
                  <c:v>254</c:v>
                </c:pt>
                <c:pt idx="684">
                  <c:v>295</c:v>
                </c:pt>
                <c:pt idx="685">
                  <c:v>288</c:v>
                </c:pt>
                <c:pt idx="686">
                  <c:v>265</c:v>
                </c:pt>
                <c:pt idx="687">
                  <c:v>269</c:v>
                </c:pt>
                <c:pt idx="688">
                  <c:v>265</c:v>
                </c:pt>
                <c:pt idx="689">
                  <c:v>277</c:v>
                </c:pt>
                <c:pt idx="690">
                  <c:v>284</c:v>
                </c:pt>
                <c:pt idx="691">
                  <c:v>310</c:v>
                </c:pt>
                <c:pt idx="692">
                  <c:v>292</c:v>
                </c:pt>
                <c:pt idx="693">
                  <c:v>325</c:v>
                </c:pt>
                <c:pt idx="694">
                  <c:v>300</c:v>
                </c:pt>
                <c:pt idx="695">
                  <c:v>305</c:v>
                </c:pt>
                <c:pt idx="696">
                  <c:v>301</c:v>
                </c:pt>
                <c:pt idx="697">
                  <c:v>289</c:v>
                </c:pt>
                <c:pt idx="698">
                  <c:v>313</c:v>
                </c:pt>
                <c:pt idx="699">
                  <c:v>279</c:v>
                </c:pt>
                <c:pt idx="700">
                  <c:v>300</c:v>
                </c:pt>
                <c:pt idx="701">
                  <c:v>279</c:v>
                </c:pt>
                <c:pt idx="702">
                  <c:v>273</c:v>
                </c:pt>
                <c:pt idx="703">
                  <c:v>271</c:v>
                </c:pt>
                <c:pt idx="704">
                  <c:v>274</c:v>
                </c:pt>
                <c:pt idx="705">
                  <c:v>277</c:v>
                </c:pt>
                <c:pt idx="706">
                  <c:v>279</c:v>
                </c:pt>
                <c:pt idx="707">
                  <c:v>273</c:v>
                </c:pt>
                <c:pt idx="708">
                  <c:v>258</c:v>
                </c:pt>
                <c:pt idx="709">
                  <c:v>257</c:v>
                </c:pt>
                <c:pt idx="710">
                  <c:v>258</c:v>
                </c:pt>
                <c:pt idx="711">
                  <c:v>239</c:v>
                </c:pt>
                <c:pt idx="712">
                  <c:v>265</c:v>
                </c:pt>
                <c:pt idx="713">
                  <c:v>251</c:v>
                </c:pt>
                <c:pt idx="714">
                  <c:v>227</c:v>
                </c:pt>
                <c:pt idx="715">
                  <c:v>241</c:v>
                </c:pt>
                <c:pt idx="716">
                  <c:v>219</c:v>
                </c:pt>
                <c:pt idx="717">
                  <c:v>203</c:v>
                </c:pt>
                <c:pt idx="718">
                  <c:v>213</c:v>
                </c:pt>
                <c:pt idx="719">
                  <c:v>202</c:v>
                </c:pt>
                <c:pt idx="720">
                  <c:v>214</c:v>
                </c:pt>
                <c:pt idx="721">
                  <c:v>205</c:v>
                </c:pt>
                <c:pt idx="722">
                  <c:v>179</c:v>
                </c:pt>
                <c:pt idx="723">
                  <c:v>177</c:v>
                </c:pt>
                <c:pt idx="724">
                  <c:v>185</c:v>
                </c:pt>
                <c:pt idx="725">
                  <c:v>173</c:v>
                </c:pt>
                <c:pt idx="726">
                  <c:v>169</c:v>
                </c:pt>
                <c:pt idx="727">
                  <c:v>176</c:v>
                </c:pt>
                <c:pt idx="728">
                  <c:v>184</c:v>
                </c:pt>
                <c:pt idx="729">
                  <c:v>167</c:v>
                </c:pt>
                <c:pt idx="730">
                  <c:v>185</c:v>
                </c:pt>
                <c:pt idx="731">
                  <c:v>157</c:v>
                </c:pt>
                <c:pt idx="732">
                  <c:v>168</c:v>
                </c:pt>
                <c:pt idx="733">
                  <c:v>174</c:v>
                </c:pt>
                <c:pt idx="734">
                  <c:v>197</c:v>
                </c:pt>
                <c:pt idx="735">
                  <c:v>193</c:v>
                </c:pt>
                <c:pt idx="736">
                  <c:v>173</c:v>
                </c:pt>
                <c:pt idx="737">
                  <c:v>160</c:v>
                </c:pt>
                <c:pt idx="738">
                  <c:v>165</c:v>
                </c:pt>
                <c:pt idx="739">
                  <c:v>150</c:v>
                </c:pt>
                <c:pt idx="740">
                  <c:v>180</c:v>
                </c:pt>
                <c:pt idx="741">
                  <c:v>160</c:v>
                </c:pt>
                <c:pt idx="742">
                  <c:v>165</c:v>
                </c:pt>
                <c:pt idx="743">
                  <c:v>148</c:v>
                </c:pt>
                <c:pt idx="744">
                  <c:v>173</c:v>
                </c:pt>
                <c:pt idx="745">
                  <c:v>173</c:v>
                </c:pt>
                <c:pt idx="746">
                  <c:v>161</c:v>
                </c:pt>
                <c:pt idx="747">
                  <c:v>176</c:v>
                </c:pt>
                <c:pt idx="748">
                  <c:v>152</c:v>
                </c:pt>
                <c:pt idx="749">
                  <c:v>163</c:v>
                </c:pt>
                <c:pt idx="750">
                  <c:v>183</c:v>
                </c:pt>
                <c:pt idx="751">
                  <c:v>152</c:v>
                </c:pt>
                <c:pt idx="752">
                  <c:v>151</c:v>
                </c:pt>
                <c:pt idx="753">
                  <c:v>133</c:v>
                </c:pt>
                <c:pt idx="754">
                  <c:v>163</c:v>
                </c:pt>
                <c:pt idx="755">
                  <c:v>174</c:v>
                </c:pt>
                <c:pt idx="756">
                  <c:v>155</c:v>
                </c:pt>
                <c:pt idx="757">
                  <c:v>167</c:v>
                </c:pt>
                <c:pt idx="758">
                  <c:v>181</c:v>
                </c:pt>
                <c:pt idx="759">
                  <c:v>160</c:v>
                </c:pt>
                <c:pt idx="760">
                  <c:v>158</c:v>
                </c:pt>
                <c:pt idx="761">
                  <c:v>163</c:v>
                </c:pt>
                <c:pt idx="762">
                  <c:v>172</c:v>
                </c:pt>
                <c:pt idx="763">
                  <c:v>166</c:v>
                </c:pt>
                <c:pt idx="764">
                  <c:v>152</c:v>
                </c:pt>
                <c:pt idx="765">
                  <c:v>166</c:v>
                </c:pt>
                <c:pt idx="766">
                  <c:v>134</c:v>
                </c:pt>
                <c:pt idx="767">
                  <c:v>165</c:v>
                </c:pt>
                <c:pt idx="768">
                  <c:v>142</c:v>
                </c:pt>
                <c:pt idx="769">
                  <c:v>152</c:v>
                </c:pt>
                <c:pt idx="770">
                  <c:v>173</c:v>
                </c:pt>
                <c:pt idx="771">
                  <c:v>163</c:v>
                </c:pt>
                <c:pt idx="772">
                  <c:v>149</c:v>
                </c:pt>
                <c:pt idx="773">
                  <c:v>153</c:v>
                </c:pt>
                <c:pt idx="774">
                  <c:v>145</c:v>
                </c:pt>
                <c:pt idx="775">
                  <c:v>165</c:v>
                </c:pt>
                <c:pt idx="776">
                  <c:v>137</c:v>
                </c:pt>
                <c:pt idx="777">
                  <c:v>140</c:v>
                </c:pt>
                <c:pt idx="778">
                  <c:v>163</c:v>
                </c:pt>
                <c:pt idx="779">
                  <c:v>152</c:v>
                </c:pt>
                <c:pt idx="780">
                  <c:v>175</c:v>
                </c:pt>
                <c:pt idx="781">
                  <c:v>158</c:v>
                </c:pt>
                <c:pt idx="782">
                  <c:v>139</c:v>
                </c:pt>
                <c:pt idx="783">
                  <c:v>128</c:v>
                </c:pt>
                <c:pt idx="784">
                  <c:v>152</c:v>
                </c:pt>
                <c:pt idx="785">
                  <c:v>145</c:v>
                </c:pt>
                <c:pt idx="786">
                  <c:v>148</c:v>
                </c:pt>
                <c:pt idx="787">
                  <c:v>148</c:v>
                </c:pt>
                <c:pt idx="788">
                  <c:v>151</c:v>
                </c:pt>
                <c:pt idx="789">
                  <c:v>141</c:v>
                </c:pt>
                <c:pt idx="790">
                  <c:v>137</c:v>
                </c:pt>
                <c:pt idx="791">
                  <c:v>162</c:v>
                </c:pt>
                <c:pt idx="792">
                  <c:v>140</c:v>
                </c:pt>
                <c:pt idx="793">
                  <c:v>132</c:v>
                </c:pt>
                <c:pt idx="794">
                  <c:v>155</c:v>
                </c:pt>
                <c:pt idx="795">
                  <c:v>132</c:v>
                </c:pt>
                <c:pt idx="796">
                  <c:v>128</c:v>
                </c:pt>
                <c:pt idx="797">
                  <c:v>128</c:v>
                </c:pt>
                <c:pt idx="798">
                  <c:v>140</c:v>
                </c:pt>
                <c:pt idx="799">
                  <c:v>130</c:v>
                </c:pt>
                <c:pt idx="800">
                  <c:v>131</c:v>
                </c:pt>
                <c:pt idx="801">
                  <c:v>135</c:v>
                </c:pt>
                <c:pt idx="802">
                  <c:v>124</c:v>
                </c:pt>
                <c:pt idx="803">
                  <c:v>124</c:v>
                </c:pt>
                <c:pt idx="804">
                  <c:v>132</c:v>
                </c:pt>
                <c:pt idx="805">
                  <c:v>138</c:v>
                </c:pt>
                <c:pt idx="806">
                  <c:v>148</c:v>
                </c:pt>
                <c:pt idx="807">
                  <c:v>155</c:v>
                </c:pt>
                <c:pt idx="808">
                  <c:v>153</c:v>
                </c:pt>
                <c:pt idx="809">
                  <c:v>130</c:v>
                </c:pt>
                <c:pt idx="810">
                  <c:v>131</c:v>
                </c:pt>
                <c:pt idx="811">
                  <c:v>119</c:v>
                </c:pt>
                <c:pt idx="812">
                  <c:v>123</c:v>
                </c:pt>
                <c:pt idx="813">
                  <c:v>117</c:v>
                </c:pt>
                <c:pt idx="814">
                  <c:v>120</c:v>
                </c:pt>
                <c:pt idx="815">
                  <c:v>157</c:v>
                </c:pt>
                <c:pt idx="816">
                  <c:v>128</c:v>
                </c:pt>
                <c:pt idx="817">
                  <c:v>133</c:v>
                </c:pt>
                <c:pt idx="818">
                  <c:v>155</c:v>
                </c:pt>
                <c:pt idx="819">
                  <c:v>131</c:v>
                </c:pt>
                <c:pt idx="820">
                  <c:v>130</c:v>
                </c:pt>
                <c:pt idx="821">
                  <c:v>140</c:v>
                </c:pt>
                <c:pt idx="822">
                  <c:v>161</c:v>
                </c:pt>
                <c:pt idx="823">
                  <c:v>192</c:v>
                </c:pt>
                <c:pt idx="824">
                  <c:v>189</c:v>
                </c:pt>
                <c:pt idx="825">
                  <c:v>184</c:v>
                </c:pt>
                <c:pt idx="826">
                  <c:v>185</c:v>
                </c:pt>
                <c:pt idx="827">
                  <c:v>167</c:v>
                </c:pt>
                <c:pt idx="828">
                  <c:v>212</c:v>
                </c:pt>
                <c:pt idx="829">
                  <c:v>222</c:v>
                </c:pt>
                <c:pt idx="830">
                  <c:v>224</c:v>
                </c:pt>
                <c:pt idx="831">
                  <c:v>201</c:v>
                </c:pt>
                <c:pt idx="832">
                  <c:v>246</c:v>
                </c:pt>
                <c:pt idx="833">
                  <c:v>237</c:v>
                </c:pt>
                <c:pt idx="834">
                  <c:v>256</c:v>
                </c:pt>
                <c:pt idx="835">
                  <c:v>236</c:v>
                </c:pt>
                <c:pt idx="836">
                  <c:v>251</c:v>
                </c:pt>
                <c:pt idx="837">
                  <c:v>220</c:v>
                </c:pt>
                <c:pt idx="838">
                  <c:v>228</c:v>
                </c:pt>
                <c:pt idx="839">
                  <c:v>211</c:v>
                </c:pt>
                <c:pt idx="840">
                  <c:v>223</c:v>
                </c:pt>
                <c:pt idx="841">
                  <c:v>205</c:v>
                </c:pt>
                <c:pt idx="842">
                  <c:v>208</c:v>
                </c:pt>
                <c:pt idx="843">
                  <c:v>185</c:v>
                </c:pt>
                <c:pt idx="844">
                  <c:v>187</c:v>
                </c:pt>
                <c:pt idx="845">
                  <c:v>181</c:v>
                </c:pt>
                <c:pt idx="846">
                  <c:v>164</c:v>
                </c:pt>
                <c:pt idx="847">
                  <c:v>169</c:v>
                </c:pt>
                <c:pt idx="848">
                  <c:v>142</c:v>
                </c:pt>
                <c:pt idx="849">
                  <c:v>134</c:v>
                </c:pt>
                <c:pt idx="850">
                  <c:v>135</c:v>
                </c:pt>
                <c:pt idx="851">
                  <c:v>154</c:v>
                </c:pt>
                <c:pt idx="852">
                  <c:v>157</c:v>
                </c:pt>
                <c:pt idx="853">
                  <c:v>118</c:v>
                </c:pt>
                <c:pt idx="854">
                  <c:v>126</c:v>
                </c:pt>
                <c:pt idx="855">
                  <c:v>140</c:v>
                </c:pt>
                <c:pt idx="856">
                  <c:v>140</c:v>
                </c:pt>
                <c:pt idx="857">
                  <c:v>134</c:v>
                </c:pt>
                <c:pt idx="858">
                  <c:v>130</c:v>
                </c:pt>
                <c:pt idx="859">
                  <c:v>147</c:v>
                </c:pt>
                <c:pt idx="860">
                  <c:v>142</c:v>
                </c:pt>
                <c:pt idx="861">
                  <c:v>119</c:v>
                </c:pt>
                <c:pt idx="862">
                  <c:v>120</c:v>
                </c:pt>
                <c:pt idx="863">
                  <c:v>116</c:v>
                </c:pt>
                <c:pt idx="864">
                  <c:v>137</c:v>
                </c:pt>
                <c:pt idx="865">
                  <c:v>139</c:v>
                </c:pt>
                <c:pt idx="866">
                  <c:v>117</c:v>
                </c:pt>
                <c:pt idx="867">
                  <c:v>129</c:v>
                </c:pt>
                <c:pt idx="868">
                  <c:v>108</c:v>
                </c:pt>
                <c:pt idx="869">
                  <c:v>150</c:v>
                </c:pt>
                <c:pt idx="870">
                  <c:v>142</c:v>
                </c:pt>
                <c:pt idx="871">
                  <c:v>132</c:v>
                </c:pt>
                <c:pt idx="872">
                  <c:v>136</c:v>
                </c:pt>
                <c:pt idx="873">
                  <c:v>151</c:v>
                </c:pt>
                <c:pt idx="874">
                  <c:v>125</c:v>
                </c:pt>
                <c:pt idx="875">
                  <c:v>100</c:v>
                </c:pt>
                <c:pt idx="876">
                  <c:v>115</c:v>
                </c:pt>
                <c:pt idx="877">
                  <c:v>138</c:v>
                </c:pt>
                <c:pt idx="878">
                  <c:v>150</c:v>
                </c:pt>
                <c:pt idx="879">
                  <c:v>130</c:v>
                </c:pt>
                <c:pt idx="880">
                  <c:v>120</c:v>
                </c:pt>
                <c:pt idx="881">
                  <c:v>124</c:v>
                </c:pt>
                <c:pt idx="882">
                  <c:v>122</c:v>
                </c:pt>
                <c:pt idx="883">
                  <c:v>121</c:v>
                </c:pt>
                <c:pt idx="884">
                  <c:v>127</c:v>
                </c:pt>
                <c:pt idx="885">
                  <c:v>106</c:v>
                </c:pt>
                <c:pt idx="886">
                  <c:v>120</c:v>
                </c:pt>
                <c:pt idx="887">
                  <c:v>107</c:v>
                </c:pt>
                <c:pt idx="888">
                  <c:v>123</c:v>
                </c:pt>
                <c:pt idx="889">
                  <c:v>133</c:v>
                </c:pt>
                <c:pt idx="890">
                  <c:v>125</c:v>
                </c:pt>
                <c:pt idx="891">
                  <c:v>125</c:v>
                </c:pt>
                <c:pt idx="892">
                  <c:v>142</c:v>
                </c:pt>
                <c:pt idx="893">
                  <c:v>130</c:v>
                </c:pt>
                <c:pt idx="894">
                  <c:v>133</c:v>
                </c:pt>
                <c:pt idx="895">
                  <c:v>131</c:v>
                </c:pt>
                <c:pt idx="896">
                  <c:v>122</c:v>
                </c:pt>
                <c:pt idx="897">
                  <c:v>119</c:v>
                </c:pt>
                <c:pt idx="898">
                  <c:v>146</c:v>
                </c:pt>
                <c:pt idx="899">
                  <c:v>133</c:v>
                </c:pt>
                <c:pt idx="900">
                  <c:v>122</c:v>
                </c:pt>
                <c:pt idx="901">
                  <c:v>118</c:v>
                </c:pt>
                <c:pt idx="902">
                  <c:v>132</c:v>
                </c:pt>
                <c:pt idx="903">
                  <c:v>140</c:v>
                </c:pt>
                <c:pt idx="904">
                  <c:v>142</c:v>
                </c:pt>
                <c:pt idx="905">
                  <c:v>128</c:v>
                </c:pt>
                <c:pt idx="906">
                  <c:v>127</c:v>
                </c:pt>
                <c:pt idx="907">
                  <c:v>133</c:v>
                </c:pt>
                <c:pt idx="908">
                  <c:v>135</c:v>
                </c:pt>
                <c:pt idx="909">
                  <c:v>114</c:v>
                </c:pt>
                <c:pt idx="910">
                  <c:v>140</c:v>
                </c:pt>
                <c:pt idx="911">
                  <c:v>131</c:v>
                </c:pt>
                <c:pt idx="912">
                  <c:v>148</c:v>
                </c:pt>
                <c:pt idx="913">
                  <c:v>139</c:v>
                </c:pt>
                <c:pt idx="914">
                  <c:v>128</c:v>
                </c:pt>
                <c:pt idx="915">
                  <c:v>126</c:v>
                </c:pt>
                <c:pt idx="916">
                  <c:v>129</c:v>
                </c:pt>
                <c:pt idx="917">
                  <c:v>134</c:v>
                </c:pt>
                <c:pt idx="918">
                  <c:v>130</c:v>
                </c:pt>
                <c:pt idx="919">
                  <c:v>128</c:v>
                </c:pt>
                <c:pt idx="920">
                  <c:v>144</c:v>
                </c:pt>
                <c:pt idx="921">
                  <c:v>128</c:v>
                </c:pt>
                <c:pt idx="922">
                  <c:v>154</c:v>
                </c:pt>
                <c:pt idx="923">
                  <c:v>141</c:v>
                </c:pt>
                <c:pt idx="924">
                  <c:v>157</c:v>
                </c:pt>
                <c:pt idx="925">
                  <c:v>141</c:v>
                </c:pt>
                <c:pt idx="926">
                  <c:v>121</c:v>
                </c:pt>
                <c:pt idx="927">
                  <c:v>121</c:v>
                </c:pt>
                <c:pt idx="928">
                  <c:v>97</c:v>
                </c:pt>
                <c:pt idx="929">
                  <c:v>118</c:v>
                </c:pt>
                <c:pt idx="930">
                  <c:v>94</c:v>
                </c:pt>
                <c:pt idx="931">
                  <c:v>116</c:v>
                </c:pt>
                <c:pt idx="932">
                  <c:v>124</c:v>
                </c:pt>
                <c:pt idx="933">
                  <c:v>111</c:v>
                </c:pt>
                <c:pt idx="934">
                  <c:v>103</c:v>
                </c:pt>
                <c:pt idx="935">
                  <c:v>125</c:v>
                </c:pt>
                <c:pt idx="936">
                  <c:v>126</c:v>
                </c:pt>
                <c:pt idx="937">
                  <c:v>105</c:v>
                </c:pt>
                <c:pt idx="938">
                  <c:v>117</c:v>
                </c:pt>
                <c:pt idx="939">
                  <c:v>116</c:v>
                </c:pt>
                <c:pt idx="940">
                  <c:v>106</c:v>
                </c:pt>
                <c:pt idx="941">
                  <c:v>120</c:v>
                </c:pt>
                <c:pt idx="942">
                  <c:v>111</c:v>
                </c:pt>
                <c:pt idx="943">
                  <c:v>110</c:v>
                </c:pt>
                <c:pt idx="944">
                  <c:v>119</c:v>
                </c:pt>
                <c:pt idx="945">
                  <c:v>112</c:v>
                </c:pt>
                <c:pt idx="946">
                  <c:v>132</c:v>
                </c:pt>
                <c:pt idx="947">
                  <c:v>96</c:v>
                </c:pt>
                <c:pt idx="948">
                  <c:v>110</c:v>
                </c:pt>
                <c:pt idx="949">
                  <c:v>106</c:v>
                </c:pt>
                <c:pt idx="950">
                  <c:v>129</c:v>
                </c:pt>
                <c:pt idx="951">
                  <c:v>110</c:v>
                </c:pt>
                <c:pt idx="952">
                  <c:v>106</c:v>
                </c:pt>
                <c:pt idx="953">
                  <c:v>121</c:v>
                </c:pt>
                <c:pt idx="954">
                  <c:v>106</c:v>
                </c:pt>
                <c:pt idx="955">
                  <c:v>103</c:v>
                </c:pt>
                <c:pt idx="956">
                  <c:v>115</c:v>
                </c:pt>
                <c:pt idx="957">
                  <c:v>118</c:v>
                </c:pt>
                <c:pt idx="958">
                  <c:v>115</c:v>
                </c:pt>
                <c:pt idx="959">
                  <c:v>116</c:v>
                </c:pt>
                <c:pt idx="960">
                  <c:v>125</c:v>
                </c:pt>
                <c:pt idx="961">
                  <c:v>111</c:v>
                </c:pt>
                <c:pt idx="962">
                  <c:v>110</c:v>
                </c:pt>
                <c:pt idx="963">
                  <c:v>120</c:v>
                </c:pt>
                <c:pt idx="964">
                  <c:v>122</c:v>
                </c:pt>
                <c:pt idx="965">
                  <c:v>133</c:v>
                </c:pt>
                <c:pt idx="966">
                  <c:v>133</c:v>
                </c:pt>
                <c:pt idx="967">
                  <c:v>116</c:v>
                </c:pt>
                <c:pt idx="968">
                  <c:v>103</c:v>
                </c:pt>
                <c:pt idx="969">
                  <c:v>117</c:v>
                </c:pt>
                <c:pt idx="970">
                  <c:v>119</c:v>
                </c:pt>
                <c:pt idx="971">
                  <c:v>145</c:v>
                </c:pt>
                <c:pt idx="972">
                  <c:v>107</c:v>
                </c:pt>
                <c:pt idx="973">
                  <c:v>128</c:v>
                </c:pt>
                <c:pt idx="974">
                  <c:v>105</c:v>
                </c:pt>
                <c:pt idx="975">
                  <c:v>106</c:v>
                </c:pt>
                <c:pt idx="976">
                  <c:v>107</c:v>
                </c:pt>
                <c:pt idx="977">
                  <c:v>102</c:v>
                </c:pt>
                <c:pt idx="978">
                  <c:v>99</c:v>
                </c:pt>
                <c:pt idx="979">
                  <c:v>98</c:v>
                </c:pt>
                <c:pt idx="980">
                  <c:v>108</c:v>
                </c:pt>
                <c:pt idx="981">
                  <c:v>103</c:v>
                </c:pt>
                <c:pt idx="982">
                  <c:v>127</c:v>
                </c:pt>
                <c:pt idx="983">
                  <c:v>111</c:v>
                </c:pt>
                <c:pt idx="984">
                  <c:v>104</c:v>
                </c:pt>
                <c:pt idx="985">
                  <c:v>107</c:v>
                </c:pt>
                <c:pt idx="986">
                  <c:v>117</c:v>
                </c:pt>
                <c:pt idx="987">
                  <c:v>113</c:v>
                </c:pt>
                <c:pt idx="988">
                  <c:v>96</c:v>
                </c:pt>
                <c:pt idx="989">
                  <c:v>72</c:v>
                </c:pt>
                <c:pt idx="990">
                  <c:v>110</c:v>
                </c:pt>
                <c:pt idx="991">
                  <c:v>115</c:v>
                </c:pt>
                <c:pt idx="992">
                  <c:v>95</c:v>
                </c:pt>
                <c:pt idx="993">
                  <c:v>103</c:v>
                </c:pt>
                <c:pt idx="994">
                  <c:v>121</c:v>
                </c:pt>
                <c:pt idx="995">
                  <c:v>116</c:v>
                </c:pt>
                <c:pt idx="996">
                  <c:v>122</c:v>
                </c:pt>
                <c:pt idx="997">
                  <c:v>110</c:v>
                </c:pt>
                <c:pt idx="998">
                  <c:v>100</c:v>
                </c:pt>
                <c:pt idx="999">
                  <c:v>105</c:v>
                </c:pt>
                <c:pt idx="1000">
                  <c:v>120</c:v>
                </c:pt>
                <c:pt idx="1001">
                  <c:v>97</c:v>
                </c:pt>
                <c:pt idx="1002">
                  <c:v>117</c:v>
                </c:pt>
                <c:pt idx="1003">
                  <c:v>92</c:v>
                </c:pt>
                <c:pt idx="1004">
                  <c:v>112</c:v>
                </c:pt>
                <c:pt idx="1005">
                  <c:v>104</c:v>
                </c:pt>
                <c:pt idx="1006">
                  <c:v>115</c:v>
                </c:pt>
                <c:pt idx="1007">
                  <c:v>120</c:v>
                </c:pt>
                <c:pt idx="1008">
                  <c:v>113</c:v>
                </c:pt>
                <c:pt idx="1009">
                  <c:v>109</c:v>
                </c:pt>
                <c:pt idx="1010">
                  <c:v>103</c:v>
                </c:pt>
                <c:pt idx="1011">
                  <c:v>105</c:v>
                </c:pt>
                <c:pt idx="1012">
                  <c:v>121</c:v>
                </c:pt>
                <c:pt idx="1013">
                  <c:v>101</c:v>
                </c:pt>
                <c:pt idx="1014">
                  <c:v>84</c:v>
                </c:pt>
                <c:pt idx="1015">
                  <c:v>101</c:v>
                </c:pt>
                <c:pt idx="1016">
                  <c:v>86</c:v>
                </c:pt>
                <c:pt idx="1017">
                  <c:v>102</c:v>
                </c:pt>
                <c:pt idx="1018">
                  <c:v>104</c:v>
                </c:pt>
                <c:pt idx="1019">
                  <c:v>114</c:v>
                </c:pt>
                <c:pt idx="1020">
                  <c:v>119</c:v>
                </c:pt>
                <c:pt idx="1021">
                  <c:v>97</c:v>
                </c:pt>
                <c:pt idx="1022">
                  <c:v>107</c:v>
                </c:pt>
                <c:pt idx="1023">
                  <c:v>99</c:v>
                </c:pt>
                <c:pt idx="1024">
                  <c:v>120</c:v>
                </c:pt>
                <c:pt idx="1025">
                  <c:v>118</c:v>
                </c:pt>
                <c:pt idx="1026">
                  <c:v>130</c:v>
                </c:pt>
                <c:pt idx="1027">
                  <c:v>144</c:v>
                </c:pt>
                <c:pt idx="1028">
                  <c:v>151</c:v>
                </c:pt>
                <c:pt idx="1029">
                  <c:v>160</c:v>
                </c:pt>
                <c:pt idx="1030">
                  <c:v>171</c:v>
                </c:pt>
                <c:pt idx="1031">
                  <c:v>201</c:v>
                </c:pt>
                <c:pt idx="1032">
                  <c:v>228</c:v>
                </c:pt>
                <c:pt idx="1033">
                  <c:v>242</c:v>
                </c:pt>
                <c:pt idx="1034">
                  <c:v>291</c:v>
                </c:pt>
                <c:pt idx="1035">
                  <c:v>332</c:v>
                </c:pt>
                <c:pt idx="1036">
                  <c:v>366</c:v>
                </c:pt>
                <c:pt idx="1037">
                  <c:v>372</c:v>
                </c:pt>
                <c:pt idx="1038">
                  <c:v>468</c:v>
                </c:pt>
                <c:pt idx="1039">
                  <c:v>525</c:v>
                </c:pt>
                <c:pt idx="1040">
                  <c:v>601</c:v>
                </c:pt>
                <c:pt idx="1041">
                  <c:v>555</c:v>
                </c:pt>
                <c:pt idx="1042">
                  <c:v>675</c:v>
                </c:pt>
                <c:pt idx="1043">
                  <c:v>766</c:v>
                </c:pt>
                <c:pt idx="1044">
                  <c:v>729</c:v>
                </c:pt>
                <c:pt idx="1045">
                  <c:v>786</c:v>
                </c:pt>
                <c:pt idx="1046">
                  <c:v>772</c:v>
                </c:pt>
                <c:pt idx="1047">
                  <c:v>847</c:v>
                </c:pt>
                <c:pt idx="1048">
                  <c:v>772</c:v>
                </c:pt>
                <c:pt idx="1049">
                  <c:v>788</c:v>
                </c:pt>
                <c:pt idx="1050">
                  <c:v>782</c:v>
                </c:pt>
                <c:pt idx="1051">
                  <c:v>707</c:v>
                </c:pt>
                <c:pt idx="1052">
                  <c:v>748</c:v>
                </c:pt>
                <c:pt idx="1053">
                  <c:v>623</c:v>
                </c:pt>
                <c:pt idx="1054">
                  <c:v>592</c:v>
                </c:pt>
                <c:pt idx="1055">
                  <c:v>556</c:v>
                </c:pt>
                <c:pt idx="1056">
                  <c:v>485</c:v>
                </c:pt>
                <c:pt idx="1057">
                  <c:v>505</c:v>
                </c:pt>
                <c:pt idx="1058">
                  <c:v>417</c:v>
                </c:pt>
                <c:pt idx="1059">
                  <c:v>391</c:v>
                </c:pt>
                <c:pt idx="1060">
                  <c:v>336</c:v>
                </c:pt>
                <c:pt idx="1061">
                  <c:v>310</c:v>
                </c:pt>
                <c:pt idx="1062">
                  <c:v>261</c:v>
                </c:pt>
                <c:pt idx="1063">
                  <c:v>243</c:v>
                </c:pt>
                <c:pt idx="1064">
                  <c:v>221</c:v>
                </c:pt>
                <c:pt idx="1065">
                  <c:v>180</c:v>
                </c:pt>
                <c:pt idx="1066">
                  <c:v>156</c:v>
                </c:pt>
                <c:pt idx="1067">
                  <c:v>137</c:v>
                </c:pt>
                <c:pt idx="1068">
                  <c:v>159</c:v>
                </c:pt>
                <c:pt idx="1069">
                  <c:v>125</c:v>
                </c:pt>
                <c:pt idx="1070">
                  <c:v>151</c:v>
                </c:pt>
                <c:pt idx="1071">
                  <c:v>131</c:v>
                </c:pt>
                <c:pt idx="1072">
                  <c:v>150</c:v>
                </c:pt>
                <c:pt idx="1073">
                  <c:v>138</c:v>
                </c:pt>
                <c:pt idx="1074">
                  <c:v>142</c:v>
                </c:pt>
                <c:pt idx="1075">
                  <c:v>148</c:v>
                </c:pt>
                <c:pt idx="1076">
                  <c:v>141</c:v>
                </c:pt>
                <c:pt idx="1077">
                  <c:v>148</c:v>
                </c:pt>
                <c:pt idx="1078">
                  <c:v>132</c:v>
                </c:pt>
                <c:pt idx="1079">
                  <c:v>140</c:v>
                </c:pt>
                <c:pt idx="1080">
                  <c:v>125</c:v>
                </c:pt>
                <c:pt idx="1081">
                  <c:v>126</c:v>
                </c:pt>
                <c:pt idx="1082">
                  <c:v>143</c:v>
                </c:pt>
                <c:pt idx="1083">
                  <c:v>127</c:v>
                </c:pt>
                <c:pt idx="1084">
                  <c:v>123</c:v>
                </c:pt>
                <c:pt idx="1085">
                  <c:v>149</c:v>
                </c:pt>
                <c:pt idx="1086">
                  <c:v>150</c:v>
                </c:pt>
                <c:pt idx="1087">
                  <c:v>154</c:v>
                </c:pt>
                <c:pt idx="1088">
                  <c:v>158</c:v>
                </c:pt>
                <c:pt idx="1089">
                  <c:v>138</c:v>
                </c:pt>
                <c:pt idx="1090">
                  <c:v>117</c:v>
                </c:pt>
                <c:pt idx="1091">
                  <c:v>138</c:v>
                </c:pt>
                <c:pt idx="1092">
                  <c:v>137</c:v>
                </c:pt>
                <c:pt idx="1093">
                  <c:v>159</c:v>
                </c:pt>
                <c:pt idx="1094">
                  <c:v>135</c:v>
                </c:pt>
                <c:pt idx="1095">
                  <c:v>170</c:v>
                </c:pt>
                <c:pt idx="1096">
                  <c:v>164</c:v>
                </c:pt>
                <c:pt idx="1097">
                  <c:v>147</c:v>
                </c:pt>
                <c:pt idx="1098">
                  <c:v>141</c:v>
                </c:pt>
                <c:pt idx="1099">
                  <c:v>148</c:v>
                </c:pt>
                <c:pt idx="1100">
                  <c:v>143</c:v>
                </c:pt>
                <c:pt idx="1101">
                  <c:v>141</c:v>
                </c:pt>
                <c:pt idx="1102">
                  <c:v>149</c:v>
                </c:pt>
                <c:pt idx="1103">
                  <c:v>137</c:v>
                </c:pt>
                <c:pt idx="1104">
                  <c:v>151</c:v>
                </c:pt>
                <c:pt idx="1105">
                  <c:v>138</c:v>
                </c:pt>
                <c:pt idx="1106">
                  <c:v>137</c:v>
                </c:pt>
                <c:pt idx="1107">
                  <c:v>121</c:v>
                </c:pt>
                <c:pt idx="1108">
                  <c:v>140</c:v>
                </c:pt>
                <c:pt idx="1109">
                  <c:v>111</c:v>
                </c:pt>
                <c:pt idx="1110">
                  <c:v>138</c:v>
                </c:pt>
                <c:pt idx="1111">
                  <c:v>131</c:v>
                </c:pt>
                <c:pt idx="1112">
                  <c:v>120</c:v>
                </c:pt>
                <c:pt idx="1113">
                  <c:v>121</c:v>
                </c:pt>
                <c:pt idx="1114">
                  <c:v>140</c:v>
                </c:pt>
                <c:pt idx="1115">
                  <c:v>127</c:v>
                </c:pt>
                <c:pt idx="1116">
                  <c:v>137</c:v>
                </c:pt>
                <c:pt idx="1117">
                  <c:v>132</c:v>
                </c:pt>
                <c:pt idx="1118">
                  <c:v>130</c:v>
                </c:pt>
                <c:pt idx="1119">
                  <c:v>148</c:v>
                </c:pt>
                <c:pt idx="1120">
                  <c:v>169</c:v>
                </c:pt>
                <c:pt idx="1121">
                  <c:v>149</c:v>
                </c:pt>
                <c:pt idx="1122">
                  <c:v>138</c:v>
                </c:pt>
                <c:pt idx="1123">
                  <c:v>147</c:v>
                </c:pt>
                <c:pt idx="1124">
                  <c:v>142</c:v>
                </c:pt>
                <c:pt idx="1125">
                  <c:v>133</c:v>
                </c:pt>
                <c:pt idx="1126">
                  <c:v>131</c:v>
                </c:pt>
                <c:pt idx="1127">
                  <c:v>133</c:v>
                </c:pt>
                <c:pt idx="1128">
                  <c:v>136</c:v>
                </c:pt>
                <c:pt idx="1129">
                  <c:v>135</c:v>
                </c:pt>
                <c:pt idx="1130">
                  <c:v>123</c:v>
                </c:pt>
                <c:pt idx="1131">
                  <c:v>143</c:v>
                </c:pt>
                <c:pt idx="1132">
                  <c:v>127</c:v>
                </c:pt>
                <c:pt idx="1133">
                  <c:v>142</c:v>
                </c:pt>
                <c:pt idx="1134">
                  <c:v>118</c:v>
                </c:pt>
                <c:pt idx="1135">
                  <c:v>140</c:v>
                </c:pt>
                <c:pt idx="1136">
                  <c:v>113</c:v>
                </c:pt>
                <c:pt idx="1137">
                  <c:v>135</c:v>
                </c:pt>
                <c:pt idx="1138">
                  <c:v>122</c:v>
                </c:pt>
                <c:pt idx="1139">
                  <c:v>138</c:v>
                </c:pt>
                <c:pt idx="1140">
                  <c:v>121</c:v>
                </c:pt>
                <c:pt idx="1141">
                  <c:v>124</c:v>
                </c:pt>
                <c:pt idx="1142">
                  <c:v>134</c:v>
                </c:pt>
                <c:pt idx="1143">
                  <c:v>132</c:v>
                </c:pt>
                <c:pt idx="1144">
                  <c:v>152</c:v>
                </c:pt>
                <c:pt idx="1145">
                  <c:v>128</c:v>
                </c:pt>
                <c:pt idx="1146">
                  <c:v>142</c:v>
                </c:pt>
                <c:pt idx="1147">
                  <c:v>136</c:v>
                </c:pt>
                <c:pt idx="1148">
                  <c:v>163</c:v>
                </c:pt>
                <c:pt idx="1149">
                  <c:v>165</c:v>
                </c:pt>
                <c:pt idx="1150">
                  <c:v>156</c:v>
                </c:pt>
                <c:pt idx="1151">
                  <c:v>158</c:v>
                </c:pt>
                <c:pt idx="1152">
                  <c:v>181</c:v>
                </c:pt>
                <c:pt idx="1153">
                  <c:v>177</c:v>
                </c:pt>
                <c:pt idx="1154">
                  <c:v>174</c:v>
                </c:pt>
                <c:pt idx="1155">
                  <c:v>219</c:v>
                </c:pt>
                <c:pt idx="1156">
                  <c:v>203</c:v>
                </c:pt>
                <c:pt idx="1157">
                  <c:v>171</c:v>
                </c:pt>
                <c:pt idx="1158">
                  <c:v>209</c:v>
                </c:pt>
                <c:pt idx="1159">
                  <c:v>223</c:v>
                </c:pt>
                <c:pt idx="1160">
                  <c:v>184</c:v>
                </c:pt>
                <c:pt idx="1161">
                  <c:v>207</c:v>
                </c:pt>
                <c:pt idx="1162">
                  <c:v>184</c:v>
                </c:pt>
                <c:pt idx="1163">
                  <c:v>185</c:v>
                </c:pt>
                <c:pt idx="1164">
                  <c:v>172</c:v>
                </c:pt>
                <c:pt idx="1165">
                  <c:v>175</c:v>
                </c:pt>
                <c:pt idx="1166">
                  <c:v>178</c:v>
                </c:pt>
                <c:pt idx="1167">
                  <c:v>154</c:v>
                </c:pt>
                <c:pt idx="1168">
                  <c:v>154</c:v>
                </c:pt>
                <c:pt idx="1169">
                  <c:v>153</c:v>
                </c:pt>
                <c:pt idx="1170">
                  <c:v>145</c:v>
                </c:pt>
                <c:pt idx="1171">
                  <c:v>134</c:v>
                </c:pt>
                <c:pt idx="1172">
                  <c:v>140</c:v>
                </c:pt>
                <c:pt idx="1173">
                  <c:v>118</c:v>
                </c:pt>
                <c:pt idx="1174">
                  <c:v>121</c:v>
                </c:pt>
                <c:pt idx="1175">
                  <c:v>115</c:v>
                </c:pt>
                <c:pt idx="1176">
                  <c:v>90</c:v>
                </c:pt>
                <c:pt idx="1177">
                  <c:v>109</c:v>
                </c:pt>
                <c:pt idx="1178">
                  <c:v>94</c:v>
                </c:pt>
                <c:pt idx="1179">
                  <c:v>99</c:v>
                </c:pt>
                <c:pt idx="1180">
                  <c:v>103</c:v>
                </c:pt>
                <c:pt idx="1181">
                  <c:v>93</c:v>
                </c:pt>
                <c:pt idx="1182">
                  <c:v>96</c:v>
                </c:pt>
                <c:pt idx="1183">
                  <c:v>111</c:v>
                </c:pt>
                <c:pt idx="1184">
                  <c:v>102</c:v>
                </c:pt>
                <c:pt idx="1185">
                  <c:v>95</c:v>
                </c:pt>
                <c:pt idx="1186">
                  <c:v>105</c:v>
                </c:pt>
                <c:pt idx="1187">
                  <c:v>75</c:v>
                </c:pt>
                <c:pt idx="1188">
                  <c:v>94</c:v>
                </c:pt>
                <c:pt idx="1189">
                  <c:v>99</c:v>
                </c:pt>
                <c:pt idx="1190">
                  <c:v>95</c:v>
                </c:pt>
                <c:pt idx="1191">
                  <c:v>89</c:v>
                </c:pt>
                <c:pt idx="1192">
                  <c:v>99</c:v>
                </c:pt>
                <c:pt idx="1193">
                  <c:v>91</c:v>
                </c:pt>
                <c:pt idx="1194">
                  <c:v>87</c:v>
                </c:pt>
                <c:pt idx="1195">
                  <c:v>83</c:v>
                </c:pt>
                <c:pt idx="1196">
                  <c:v>83</c:v>
                </c:pt>
                <c:pt idx="1197">
                  <c:v>67</c:v>
                </c:pt>
                <c:pt idx="1198">
                  <c:v>98</c:v>
                </c:pt>
                <c:pt idx="1199">
                  <c:v>80</c:v>
                </c:pt>
                <c:pt idx="1200">
                  <c:v>83</c:v>
                </c:pt>
                <c:pt idx="1201">
                  <c:v>94</c:v>
                </c:pt>
                <c:pt idx="1202">
                  <c:v>81</c:v>
                </c:pt>
                <c:pt idx="1203">
                  <c:v>75</c:v>
                </c:pt>
                <c:pt idx="1204">
                  <c:v>95</c:v>
                </c:pt>
                <c:pt idx="1205">
                  <c:v>83</c:v>
                </c:pt>
                <c:pt idx="1206">
                  <c:v>85</c:v>
                </c:pt>
                <c:pt idx="1207">
                  <c:v>96</c:v>
                </c:pt>
                <c:pt idx="1208">
                  <c:v>75</c:v>
                </c:pt>
                <c:pt idx="1209">
                  <c:v>72</c:v>
                </c:pt>
                <c:pt idx="1210">
                  <c:v>109</c:v>
                </c:pt>
                <c:pt idx="1211">
                  <c:v>87</c:v>
                </c:pt>
                <c:pt idx="1212">
                  <c:v>91</c:v>
                </c:pt>
                <c:pt idx="1213">
                  <c:v>96</c:v>
                </c:pt>
                <c:pt idx="1214">
                  <c:v>76</c:v>
                </c:pt>
                <c:pt idx="1215">
                  <c:v>88</c:v>
                </c:pt>
                <c:pt idx="1216">
                  <c:v>79</c:v>
                </c:pt>
                <c:pt idx="1217">
                  <c:v>85</c:v>
                </c:pt>
                <c:pt idx="1218">
                  <c:v>77</c:v>
                </c:pt>
                <c:pt idx="1219">
                  <c:v>74</c:v>
                </c:pt>
                <c:pt idx="1220">
                  <c:v>77</c:v>
                </c:pt>
                <c:pt idx="1221">
                  <c:v>74</c:v>
                </c:pt>
                <c:pt idx="1222">
                  <c:v>95</c:v>
                </c:pt>
                <c:pt idx="1223">
                  <c:v>80</c:v>
                </c:pt>
                <c:pt idx="1224">
                  <c:v>84</c:v>
                </c:pt>
                <c:pt idx="1225">
                  <c:v>76</c:v>
                </c:pt>
                <c:pt idx="1226">
                  <c:v>82</c:v>
                </c:pt>
                <c:pt idx="1227">
                  <c:v>62</c:v>
                </c:pt>
                <c:pt idx="1228">
                  <c:v>86</c:v>
                </c:pt>
                <c:pt idx="1229">
                  <c:v>77</c:v>
                </c:pt>
                <c:pt idx="1230">
                  <c:v>77</c:v>
                </c:pt>
                <c:pt idx="1231">
                  <c:v>65</c:v>
                </c:pt>
                <c:pt idx="1232">
                  <c:v>95</c:v>
                </c:pt>
                <c:pt idx="1233">
                  <c:v>79</c:v>
                </c:pt>
                <c:pt idx="1234">
                  <c:v>82</c:v>
                </c:pt>
                <c:pt idx="1235">
                  <c:v>80</c:v>
                </c:pt>
                <c:pt idx="1236">
                  <c:v>67</c:v>
                </c:pt>
                <c:pt idx="1237">
                  <c:v>82</c:v>
                </c:pt>
                <c:pt idx="1238">
                  <c:v>96</c:v>
                </c:pt>
                <c:pt idx="1239">
                  <c:v>104</c:v>
                </c:pt>
                <c:pt idx="1240">
                  <c:v>86</c:v>
                </c:pt>
                <c:pt idx="1241">
                  <c:v>73</c:v>
                </c:pt>
                <c:pt idx="1242">
                  <c:v>87</c:v>
                </c:pt>
                <c:pt idx="1243">
                  <c:v>104</c:v>
                </c:pt>
                <c:pt idx="1244">
                  <c:v>101</c:v>
                </c:pt>
                <c:pt idx="1245">
                  <c:v>82</c:v>
                </c:pt>
                <c:pt idx="1246">
                  <c:v>83</c:v>
                </c:pt>
                <c:pt idx="1247">
                  <c:v>83</c:v>
                </c:pt>
                <c:pt idx="1248">
                  <c:v>94</c:v>
                </c:pt>
                <c:pt idx="1249">
                  <c:v>82</c:v>
                </c:pt>
                <c:pt idx="1250">
                  <c:v>104</c:v>
                </c:pt>
                <c:pt idx="1251">
                  <c:v>93</c:v>
                </c:pt>
                <c:pt idx="1252">
                  <c:v>78</c:v>
                </c:pt>
                <c:pt idx="1253">
                  <c:v>80</c:v>
                </c:pt>
                <c:pt idx="1254">
                  <c:v>70</c:v>
                </c:pt>
                <c:pt idx="1255">
                  <c:v>96</c:v>
                </c:pt>
                <c:pt idx="1256">
                  <c:v>76</c:v>
                </c:pt>
                <c:pt idx="1257">
                  <c:v>92</c:v>
                </c:pt>
                <c:pt idx="1258">
                  <c:v>100</c:v>
                </c:pt>
                <c:pt idx="1259">
                  <c:v>90</c:v>
                </c:pt>
                <c:pt idx="1260">
                  <c:v>104</c:v>
                </c:pt>
                <c:pt idx="1261">
                  <c:v>79</c:v>
                </c:pt>
                <c:pt idx="1262">
                  <c:v>96</c:v>
                </c:pt>
                <c:pt idx="1263">
                  <c:v>95</c:v>
                </c:pt>
                <c:pt idx="1264">
                  <c:v>100</c:v>
                </c:pt>
                <c:pt idx="1265">
                  <c:v>76</c:v>
                </c:pt>
                <c:pt idx="1266">
                  <c:v>80</c:v>
                </c:pt>
                <c:pt idx="1267">
                  <c:v>90</c:v>
                </c:pt>
                <c:pt idx="1268">
                  <c:v>84</c:v>
                </c:pt>
                <c:pt idx="1269">
                  <c:v>81</c:v>
                </c:pt>
                <c:pt idx="1270">
                  <c:v>97</c:v>
                </c:pt>
                <c:pt idx="1271">
                  <c:v>72</c:v>
                </c:pt>
                <c:pt idx="1272">
                  <c:v>87</c:v>
                </c:pt>
                <c:pt idx="1273">
                  <c:v>85</c:v>
                </c:pt>
                <c:pt idx="1274">
                  <c:v>78</c:v>
                </c:pt>
                <c:pt idx="1275">
                  <c:v>65</c:v>
                </c:pt>
                <c:pt idx="1276">
                  <c:v>68</c:v>
                </c:pt>
                <c:pt idx="1277">
                  <c:v>77</c:v>
                </c:pt>
                <c:pt idx="1278">
                  <c:v>64</c:v>
                </c:pt>
                <c:pt idx="1279">
                  <c:v>72</c:v>
                </c:pt>
                <c:pt idx="1280">
                  <c:v>80</c:v>
                </c:pt>
                <c:pt idx="1281">
                  <c:v>57</c:v>
                </c:pt>
                <c:pt idx="1282">
                  <c:v>47</c:v>
                </c:pt>
                <c:pt idx="1283">
                  <c:v>69</c:v>
                </c:pt>
                <c:pt idx="1284">
                  <c:v>77</c:v>
                </c:pt>
                <c:pt idx="1285">
                  <c:v>70</c:v>
                </c:pt>
                <c:pt idx="1286">
                  <c:v>67</c:v>
                </c:pt>
                <c:pt idx="1287">
                  <c:v>78</c:v>
                </c:pt>
                <c:pt idx="1288">
                  <c:v>63</c:v>
                </c:pt>
                <c:pt idx="1289">
                  <c:v>81</c:v>
                </c:pt>
                <c:pt idx="1290">
                  <c:v>61</c:v>
                </c:pt>
                <c:pt idx="1291">
                  <c:v>78</c:v>
                </c:pt>
                <c:pt idx="1292">
                  <c:v>75</c:v>
                </c:pt>
                <c:pt idx="1293">
                  <c:v>66</c:v>
                </c:pt>
                <c:pt idx="1294">
                  <c:v>91</c:v>
                </c:pt>
                <c:pt idx="1295">
                  <c:v>78</c:v>
                </c:pt>
                <c:pt idx="1296">
                  <c:v>76</c:v>
                </c:pt>
                <c:pt idx="1297">
                  <c:v>87</c:v>
                </c:pt>
                <c:pt idx="1298">
                  <c:v>83</c:v>
                </c:pt>
                <c:pt idx="1299">
                  <c:v>80</c:v>
                </c:pt>
                <c:pt idx="1300">
                  <c:v>59</c:v>
                </c:pt>
                <c:pt idx="1301">
                  <c:v>66</c:v>
                </c:pt>
                <c:pt idx="1302">
                  <c:v>56</c:v>
                </c:pt>
                <c:pt idx="1303">
                  <c:v>66</c:v>
                </c:pt>
                <c:pt idx="1304">
                  <c:v>82</c:v>
                </c:pt>
                <c:pt idx="1305">
                  <c:v>74</c:v>
                </c:pt>
                <c:pt idx="1306">
                  <c:v>68</c:v>
                </c:pt>
                <c:pt idx="1307">
                  <c:v>63</c:v>
                </c:pt>
                <c:pt idx="1308">
                  <c:v>62</c:v>
                </c:pt>
                <c:pt idx="1309">
                  <c:v>66</c:v>
                </c:pt>
                <c:pt idx="1310">
                  <c:v>75</c:v>
                </c:pt>
                <c:pt idx="1311">
                  <c:v>73</c:v>
                </c:pt>
                <c:pt idx="1312">
                  <c:v>69</c:v>
                </c:pt>
                <c:pt idx="1313">
                  <c:v>83</c:v>
                </c:pt>
                <c:pt idx="1314">
                  <c:v>75</c:v>
                </c:pt>
                <c:pt idx="1315">
                  <c:v>73</c:v>
                </c:pt>
                <c:pt idx="1316">
                  <c:v>88</c:v>
                </c:pt>
                <c:pt idx="1317">
                  <c:v>67</c:v>
                </c:pt>
                <c:pt idx="1318">
                  <c:v>60</c:v>
                </c:pt>
                <c:pt idx="1319">
                  <c:v>72</c:v>
                </c:pt>
                <c:pt idx="1320">
                  <c:v>77</c:v>
                </c:pt>
                <c:pt idx="1321">
                  <c:v>66</c:v>
                </c:pt>
                <c:pt idx="1322">
                  <c:v>60</c:v>
                </c:pt>
                <c:pt idx="1323">
                  <c:v>59</c:v>
                </c:pt>
                <c:pt idx="1324">
                  <c:v>64</c:v>
                </c:pt>
                <c:pt idx="1325">
                  <c:v>76</c:v>
                </c:pt>
                <c:pt idx="1326">
                  <c:v>61</c:v>
                </c:pt>
                <c:pt idx="1327">
                  <c:v>63</c:v>
                </c:pt>
                <c:pt idx="1328">
                  <c:v>61</c:v>
                </c:pt>
                <c:pt idx="1329">
                  <c:v>69</c:v>
                </c:pt>
                <c:pt idx="1330">
                  <c:v>73</c:v>
                </c:pt>
                <c:pt idx="1331">
                  <c:v>64</c:v>
                </c:pt>
                <c:pt idx="1332">
                  <c:v>65</c:v>
                </c:pt>
                <c:pt idx="1333">
                  <c:v>58</c:v>
                </c:pt>
                <c:pt idx="1334">
                  <c:v>63</c:v>
                </c:pt>
                <c:pt idx="1335">
                  <c:v>59</c:v>
                </c:pt>
                <c:pt idx="1336">
                  <c:v>62</c:v>
                </c:pt>
                <c:pt idx="1337">
                  <c:v>74</c:v>
                </c:pt>
                <c:pt idx="1338">
                  <c:v>54</c:v>
                </c:pt>
                <c:pt idx="1339">
                  <c:v>76</c:v>
                </c:pt>
                <c:pt idx="1340">
                  <c:v>76</c:v>
                </c:pt>
                <c:pt idx="1341">
                  <c:v>61</c:v>
                </c:pt>
                <c:pt idx="1342">
                  <c:v>47</c:v>
                </c:pt>
                <c:pt idx="1343">
                  <c:v>75</c:v>
                </c:pt>
                <c:pt idx="1344">
                  <c:v>61</c:v>
                </c:pt>
                <c:pt idx="1345">
                  <c:v>66</c:v>
                </c:pt>
                <c:pt idx="1346">
                  <c:v>56</c:v>
                </c:pt>
                <c:pt idx="1347">
                  <c:v>53</c:v>
                </c:pt>
                <c:pt idx="1348">
                  <c:v>69</c:v>
                </c:pt>
                <c:pt idx="1349">
                  <c:v>53</c:v>
                </c:pt>
                <c:pt idx="1350">
                  <c:v>61</c:v>
                </c:pt>
                <c:pt idx="1351">
                  <c:v>68</c:v>
                </c:pt>
                <c:pt idx="1352">
                  <c:v>60</c:v>
                </c:pt>
                <c:pt idx="1353">
                  <c:v>67</c:v>
                </c:pt>
                <c:pt idx="1354">
                  <c:v>65</c:v>
                </c:pt>
                <c:pt idx="1355">
                  <c:v>78</c:v>
                </c:pt>
                <c:pt idx="1356">
                  <c:v>62</c:v>
                </c:pt>
                <c:pt idx="1357">
                  <c:v>56</c:v>
                </c:pt>
                <c:pt idx="1358">
                  <c:v>62</c:v>
                </c:pt>
                <c:pt idx="1359">
                  <c:v>62</c:v>
                </c:pt>
                <c:pt idx="1360">
                  <c:v>56</c:v>
                </c:pt>
                <c:pt idx="1361">
                  <c:v>59</c:v>
                </c:pt>
                <c:pt idx="1362">
                  <c:v>60</c:v>
                </c:pt>
                <c:pt idx="1363">
                  <c:v>54</c:v>
                </c:pt>
                <c:pt idx="1364">
                  <c:v>50</c:v>
                </c:pt>
                <c:pt idx="1365">
                  <c:v>81</c:v>
                </c:pt>
                <c:pt idx="1366">
                  <c:v>57</c:v>
                </c:pt>
                <c:pt idx="1367">
                  <c:v>52</c:v>
                </c:pt>
                <c:pt idx="1368">
                  <c:v>56</c:v>
                </c:pt>
                <c:pt idx="1369">
                  <c:v>61</c:v>
                </c:pt>
                <c:pt idx="1370">
                  <c:v>80</c:v>
                </c:pt>
                <c:pt idx="1371">
                  <c:v>76</c:v>
                </c:pt>
                <c:pt idx="1372">
                  <c:v>57</c:v>
                </c:pt>
                <c:pt idx="1373">
                  <c:v>62</c:v>
                </c:pt>
                <c:pt idx="1374">
                  <c:v>61</c:v>
                </c:pt>
                <c:pt idx="1375">
                  <c:v>41</c:v>
                </c:pt>
                <c:pt idx="1376">
                  <c:v>69</c:v>
                </c:pt>
                <c:pt idx="1377">
                  <c:v>60</c:v>
                </c:pt>
                <c:pt idx="1378">
                  <c:v>51</c:v>
                </c:pt>
                <c:pt idx="1379">
                  <c:v>80</c:v>
                </c:pt>
                <c:pt idx="1380">
                  <c:v>57</c:v>
                </c:pt>
                <c:pt idx="1381">
                  <c:v>52</c:v>
                </c:pt>
                <c:pt idx="1382">
                  <c:v>44</c:v>
                </c:pt>
                <c:pt idx="1383">
                  <c:v>68</c:v>
                </c:pt>
                <c:pt idx="1384">
                  <c:v>57</c:v>
                </c:pt>
                <c:pt idx="1385">
                  <c:v>51</c:v>
                </c:pt>
                <c:pt idx="1386">
                  <c:v>45</c:v>
                </c:pt>
                <c:pt idx="1387">
                  <c:v>73</c:v>
                </c:pt>
                <c:pt idx="1388">
                  <c:v>62</c:v>
                </c:pt>
                <c:pt idx="1389">
                  <c:v>64</c:v>
                </c:pt>
                <c:pt idx="1390">
                  <c:v>67</c:v>
                </c:pt>
                <c:pt idx="1391">
                  <c:v>59</c:v>
                </c:pt>
                <c:pt idx="1392">
                  <c:v>70</c:v>
                </c:pt>
                <c:pt idx="1393">
                  <c:v>60</c:v>
                </c:pt>
                <c:pt idx="1394">
                  <c:v>61</c:v>
                </c:pt>
                <c:pt idx="1395">
                  <c:v>60</c:v>
                </c:pt>
                <c:pt idx="1396">
                  <c:v>55</c:v>
                </c:pt>
                <c:pt idx="1397">
                  <c:v>60</c:v>
                </c:pt>
                <c:pt idx="1398">
                  <c:v>49</c:v>
                </c:pt>
                <c:pt idx="1399">
                  <c:v>57</c:v>
                </c:pt>
                <c:pt idx="1400">
                  <c:v>63</c:v>
                </c:pt>
                <c:pt idx="1401">
                  <c:v>55</c:v>
                </c:pt>
                <c:pt idx="1402">
                  <c:v>66</c:v>
                </c:pt>
                <c:pt idx="1403">
                  <c:v>66</c:v>
                </c:pt>
                <c:pt idx="1404">
                  <c:v>52</c:v>
                </c:pt>
                <c:pt idx="1405">
                  <c:v>55</c:v>
                </c:pt>
                <c:pt idx="1406">
                  <c:v>72</c:v>
                </c:pt>
                <c:pt idx="1407">
                  <c:v>68</c:v>
                </c:pt>
                <c:pt idx="1408">
                  <c:v>56</c:v>
                </c:pt>
                <c:pt idx="1409">
                  <c:v>67</c:v>
                </c:pt>
                <c:pt idx="1410">
                  <c:v>62</c:v>
                </c:pt>
                <c:pt idx="1411">
                  <c:v>46</c:v>
                </c:pt>
                <c:pt idx="1412">
                  <c:v>66</c:v>
                </c:pt>
                <c:pt idx="1413">
                  <c:v>58</c:v>
                </c:pt>
                <c:pt idx="1414">
                  <c:v>69</c:v>
                </c:pt>
                <c:pt idx="1415">
                  <c:v>63</c:v>
                </c:pt>
                <c:pt idx="1416">
                  <c:v>48</c:v>
                </c:pt>
                <c:pt idx="1417">
                  <c:v>52</c:v>
                </c:pt>
                <c:pt idx="1418">
                  <c:v>54</c:v>
                </c:pt>
                <c:pt idx="1419">
                  <c:v>60</c:v>
                </c:pt>
                <c:pt idx="1420">
                  <c:v>39</c:v>
                </c:pt>
                <c:pt idx="1421">
                  <c:v>59</c:v>
                </c:pt>
                <c:pt idx="1422">
                  <c:v>42</c:v>
                </c:pt>
                <c:pt idx="1423">
                  <c:v>53</c:v>
                </c:pt>
                <c:pt idx="1424">
                  <c:v>56</c:v>
                </c:pt>
                <c:pt idx="1425">
                  <c:v>50</c:v>
                </c:pt>
                <c:pt idx="1426">
                  <c:v>60</c:v>
                </c:pt>
                <c:pt idx="1427">
                  <c:v>51</c:v>
                </c:pt>
                <c:pt idx="1428">
                  <c:v>59</c:v>
                </c:pt>
                <c:pt idx="1429">
                  <c:v>49</c:v>
                </c:pt>
                <c:pt idx="1430">
                  <c:v>46</c:v>
                </c:pt>
                <c:pt idx="1431">
                  <c:v>43</c:v>
                </c:pt>
                <c:pt idx="1432">
                  <c:v>47</c:v>
                </c:pt>
                <c:pt idx="1433">
                  <c:v>43</c:v>
                </c:pt>
                <c:pt idx="1434">
                  <c:v>66</c:v>
                </c:pt>
                <c:pt idx="1435">
                  <c:v>49</c:v>
                </c:pt>
                <c:pt idx="1436">
                  <c:v>48</c:v>
                </c:pt>
                <c:pt idx="1437">
                  <c:v>48</c:v>
                </c:pt>
                <c:pt idx="1438">
                  <c:v>56</c:v>
                </c:pt>
                <c:pt idx="1439">
                  <c:v>54</c:v>
                </c:pt>
                <c:pt idx="1440">
                  <c:v>49</c:v>
                </c:pt>
                <c:pt idx="1441">
                  <c:v>57</c:v>
                </c:pt>
                <c:pt idx="1442">
                  <c:v>57</c:v>
                </c:pt>
                <c:pt idx="1443">
                  <c:v>55</c:v>
                </c:pt>
                <c:pt idx="1444">
                  <c:v>56</c:v>
                </c:pt>
                <c:pt idx="1445">
                  <c:v>61</c:v>
                </c:pt>
                <c:pt idx="1446">
                  <c:v>57</c:v>
                </c:pt>
                <c:pt idx="1447">
                  <c:v>53</c:v>
                </c:pt>
                <c:pt idx="1448">
                  <c:v>60</c:v>
                </c:pt>
                <c:pt idx="1449">
                  <c:v>53</c:v>
                </c:pt>
                <c:pt idx="1450">
                  <c:v>49</c:v>
                </c:pt>
                <c:pt idx="1451">
                  <c:v>47</c:v>
                </c:pt>
                <c:pt idx="1452">
                  <c:v>51</c:v>
                </c:pt>
                <c:pt idx="1453">
                  <c:v>44</c:v>
                </c:pt>
                <c:pt idx="1454">
                  <c:v>49</c:v>
                </c:pt>
                <c:pt idx="1455">
                  <c:v>45</c:v>
                </c:pt>
                <c:pt idx="1456">
                  <c:v>55</c:v>
                </c:pt>
                <c:pt idx="1457">
                  <c:v>52</c:v>
                </c:pt>
                <c:pt idx="1458">
                  <c:v>46</c:v>
                </c:pt>
                <c:pt idx="1459">
                  <c:v>57</c:v>
                </c:pt>
                <c:pt idx="1460">
                  <c:v>48</c:v>
                </c:pt>
                <c:pt idx="1461">
                  <c:v>63</c:v>
                </c:pt>
                <c:pt idx="1462">
                  <c:v>41</c:v>
                </c:pt>
                <c:pt idx="1463">
                  <c:v>46</c:v>
                </c:pt>
                <c:pt idx="1464">
                  <c:v>57</c:v>
                </c:pt>
                <c:pt idx="1465">
                  <c:v>54</c:v>
                </c:pt>
                <c:pt idx="1466">
                  <c:v>51</c:v>
                </c:pt>
                <c:pt idx="1467">
                  <c:v>48</c:v>
                </c:pt>
                <c:pt idx="1468">
                  <c:v>47</c:v>
                </c:pt>
                <c:pt idx="1469">
                  <c:v>60</c:v>
                </c:pt>
                <c:pt idx="1470">
                  <c:v>61</c:v>
                </c:pt>
                <c:pt idx="1471">
                  <c:v>62</c:v>
                </c:pt>
                <c:pt idx="1472">
                  <c:v>56</c:v>
                </c:pt>
                <c:pt idx="1473">
                  <c:v>49</c:v>
                </c:pt>
                <c:pt idx="1474">
                  <c:v>52</c:v>
                </c:pt>
                <c:pt idx="1475">
                  <c:v>55</c:v>
                </c:pt>
                <c:pt idx="1476">
                  <c:v>57</c:v>
                </c:pt>
                <c:pt idx="1477">
                  <c:v>37</c:v>
                </c:pt>
                <c:pt idx="1478">
                  <c:v>46</c:v>
                </c:pt>
                <c:pt idx="1479">
                  <c:v>57</c:v>
                </c:pt>
                <c:pt idx="1480">
                  <c:v>46</c:v>
                </c:pt>
                <c:pt idx="1481">
                  <c:v>43</c:v>
                </c:pt>
                <c:pt idx="1482">
                  <c:v>50</c:v>
                </c:pt>
                <c:pt idx="1483">
                  <c:v>53</c:v>
                </c:pt>
                <c:pt idx="1484">
                  <c:v>47</c:v>
                </c:pt>
                <c:pt idx="1485">
                  <c:v>49</c:v>
                </c:pt>
                <c:pt idx="1486">
                  <c:v>63</c:v>
                </c:pt>
                <c:pt idx="1487">
                  <c:v>54</c:v>
                </c:pt>
                <c:pt idx="1488">
                  <c:v>43</c:v>
                </c:pt>
                <c:pt idx="1489">
                  <c:v>53</c:v>
                </c:pt>
                <c:pt idx="1490">
                  <c:v>44</c:v>
                </c:pt>
                <c:pt idx="1491">
                  <c:v>53</c:v>
                </c:pt>
                <c:pt idx="1492">
                  <c:v>59</c:v>
                </c:pt>
                <c:pt idx="1493">
                  <c:v>47</c:v>
                </c:pt>
                <c:pt idx="1494">
                  <c:v>54</c:v>
                </c:pt>
                <c:pt idx="1495">
                  <c:v>41</c:v>
                </c:pt>
                <c:pt idx="1496">
                  <c:v>51</c:v>
                </c:pt>
                <c:pt idx="1497">
                  <c:v>62</c:v>
                </c:pt>
                <c:pt idx="1498">
                  <c:v>45</c:v>
                </c:pt>
                <c:pt idx="1499">
                  <c:v>58</c:v>
                </c:pt>
                <c:pt idx="1500">
                  <c:v>48</c:v>
                </c:pt>
                <c:pt idx="1501">
                  <c:v>35</c:v>
                </c:pt>
                <c:pt idx="1502">
                  <c:v>45</c:v>
                </c:pt>
                <c:pt idx="1503">
                  <c:v>55</c:v>
                </c:pt>
                <c:pt idx="1504">
                  <c:v>51</c:v>
                </c:pt>
                <c:pt idx="1505">
                  <c:v>45</c:v>
                </c:pt>
                <c:pt idx="1506">
                  <c:v>50</c:v>
                </c:pt>
                <c:pt idx="1507">
                  <c:v>54</c:v>
                </c:pt>
                <c:pt idx="1508">
                  <c:v>60</c:v>
                </c:pt>
                <c:pt idx="1509">
                  <c:v>49</c:v>
                </c:pt>
                <c:pt idx="1510">
                  <c:v>59</c:v>
                </c:pt>
                <c:pt idx="1511">
                  <c:v>51</c:v>
                </c:pt>
                <c:pt idx="1512">
                  <c:v>45</c:v>
                </c:pt>
                <c:pt idx="1513">
                  <c:v>39</c:v>
                </c:pt>
                <c:pt idx="1514">
                  <c:v>50</c:v>
                </c:pt>
                <c:pt idx="1515">
                  <c:v>37</c:v>
                </c:pt>
                <c:pt idx="1516">
                  <c:v>47</c:v>
                </c:pt>
                <c:pt idx="1517">
                  <c:v>41</c:v>
                </c:pt>
                <c:pt idx="1518">
                  <c:v>48</c:v>
                </c:pt>
                <c:pt idx="1519">
                  <c:v>53</c:v>
                </c:pt>
                <c:pt idx="1520">
                  <c:v>52</c:v>
                </c:pt>
                <c:pt idx="1521">
                  <c:v>59</c:v>
                </c:pt>
                <c:pt idx="1522">
                  <c:v>50</c:v>
                </c:pt>
                <c:pt idx="1523">
                  <c:v>64</c:v>
                </c:pt>
                <c:pt idx="1524">
                  <c:v>45</c:v>
                </c:pt>
                <c:pt idx="1525">
                  <c:v>43</c:v>
                </c:pt>
                <c:pt idx="1526">
                  <c:v>47</c:v>
                </c:pt>
                <c:pt idx="1527">
                  <c:v>53</c:v>
                </c:pt>
                <c:pt idx="1528">
                  <c:v>40</c:v>
                </c:pt>
                <c:pt idx="1529">
                  <c:v>55</c:v>
                </c:pt>
                <c:pt idx="1530">
                  <c:v>33</c:v>
                </c:pt>
                <c:pt idx="1531">
                  <c:v>53</c:v>
                </c:pt>
                <c:pt idx="1532">
                  <c:v>44</c:v>
                </c:pt>
                <c:pt idx="1533">
                  <c:v>56</c:v>
                </c:pt>
                <c:pt idx="1534">
                  <c:v>30</c:v>
                </c:pt>
                <c:pt idx="1535">
                  <c:v>38</c:v>
                </c:pt>
                <c:pt idx="1536">
                  <c:v>40</c:v>
                </c:pt>
                <c:pt idx="1537">
                  <c:v>35</c:v>
                </c:pt>
                <c:pt idx="1538">
                  <c:v>50</c:v>
                </c:pt>
                <c:pt idx="1539">
                  <c:v>44</c:v>
                </c:pt>
                <c:pt idx="1540">
                  <c:v>48</c:v>
                </c:pt>
                <c:pt idx="1541">
                  <c:v>53</c:v>
                </c:pt>
                <c:pt idx="1542">
                  <c:v>49</c:v>
                </c:pt>
                <c:pt idx="1543">
                  <c:v>45</c:v>
                </c:pt>
                <c:pt idx="1544">
                  <c:v>48</c:v>
                </c:pt>
                <c:pt idx="1545">
                  <c:v>48</c:v>
                </c:pt>
                <c:pt idx="1546">
                  <c:v>44</c:v>
                </c:pt>
                <c:pt idx="1547">
                  <c:v>57</c:v>
                </c:pt>
                <c:pt idx="1548">
                  <c:v>55</c:v>
                </c:pt>
                <c:pt idx="1549">
                  <c:v>50</c:v>
                </c:pt>
                <c:pt idx="1550">
                  <c:v>53</c:v>
                </c:pt>
                <c:pt idx="1551">
                  <c:v>44</c:v>
                </c:pt>
                <c:pt idx="1552">
                  <c:v>52</c:v>
                </c:pt>
                <c:pt idx="1553">
                  <c:v>48</c:v>
                </c:pt>
                <c:pt idx="1554">
                  <c:v>43</c:v>
                </c:pt>
                <c:pt idx="1555">
                  <c:v>39</c:v>
                </c:pt>
                <c:pt idx="1556">
                  <c:v>31</c:v>
                </c:pt>
                <c:pt idx="1557">
                  <c:v>70</c:v>
                </c:pt>
                <c:pt idx="1558">
                  <c:v>46</c:v>
                </c:pt>
                <c:pt idx="1559">
                  <c:v>40</c:v>
                </c:pt>
                <c:pt idx="1560">
                  <c:v>49</c:v>
                </c:pt>
                <c:pt idx="1561">
                  <c:v>50</c:v>
                </c:pt>
                <c:pt idx="1562">
                  <c:v>47</c:v>
                </c:pt>
                <c:pt idx="1563">
                  <c:v>54</c:v>
                </c:pt>
                <c:pt idx="1564">
                  <c:v>45</c:v>
                </c:pt>
                <c:pt idx="1565">
                  <c:v>42</c:v>
                </c:pt>
                <c:pt idx="1566">
                  <c:v>39</c:v>
                </c:pt>
                <c:pt idx="1567">
                  <c:v>51</c:v>
                </c:pt>
                <c:pt idx="1568">
                  <c:v>30</c:v>
                </c:pt>
                <c:pt idx="1569">
                  <c:v>50</c:v>
                </c:pt>
                <c:pt idx="1570">
                  <c:v>45</c:v>
                </c:pt>
                <c:pt idx="1571">
                  <c:v>48</c:v>
                </c:pt>
                <c:pt idx="1572">
                  <c:v>31</c:v>
                </c:pt>
                <c:pt idx="1573">
                  <c:v>40</c:v>
                </c:pt>
                <c:pt idx="1574">
                  <c:v>48</c:v>
                </c:pt>
                <c:pt idx="1575">
                  <c:v>42</c:v>
                </c:pt>
                <c:pt idx="1576">
                  <c:v>51</c:v>
                </c:pt>
                <c:pt idx="1577">
                  <c:v>47</c:v>
                </c:pt>
                <c:pt idx="1578">
                  <c:v>37</c:v>
                </c:pt>
                <c:pt idx="1579">
                  <c:v>45</c:v>
                </c:pt>
                <c:pt idx="1580">
                  <c:v>33</c:v>
                </c:pt>
                <c:pt idx="1581">
                  <c:v>40</c:v>
                </c:pt>
                <c:pt idx="1582">
                  <c:v>43</c:v>
                </c:pt>
                <c:pt idx="1583">
                  <c:v>38</c:v>
                </c:pt>
                <c:pt idx="1584">
                  <c:v>41</c:v>
                </c:pt>
                <c:pt idx="1585">
                  <c:v>45</c:v>
                </c:pt>
                <c:pt idx="1586">
                  <c:v>41</c:v>
                </c:pt>
                <c:pt idx="1587">
                  <c:v>43</c:v>
                </c:pt>
                <c:pt idx="1588">
                  <c:v>48</c:v>
                </c:pt>
                <c:pt idx="1589">
                  <c:v>37</c:v>
                </c:pt>
                <c:pt idx="1590">
                  <c:v>44</c:v>
                </c:pt>
                <c:pt idx="1591">
                  <c:v>50</c:v>
                </c:pt>
                <c:pt idx="1592">
                  <c:v>41</c:v>
                </c:pt>
                <c:pt idx="1593">
                  <c:v>45</c:v>
                </c:pt>
                <c:pt idx="1594">
                  <c:v>39</c:v>
                </c:pt>
                <c:pt idx="1595">
                  <c:v>50</c:v>
                </c:pt>
                <c:pt idx="1596">
                  <c:v>48</c:v>
                </c:pt>
                <c:pt idx="1597">
                  <c:v>42</c:v>
                </c:pt>
                <c:pt idx="1598">
                  <c:v>37</c:v>
                </c:pt>
                <c:pt idx="1599">
                  <c:v>40</c:v>
                </c:pt>
                <c:pt idx="1600">
                  <c:v>46</c:v>
                </c:pt>
                <c:pt idx="1601">
                  <c:v>47</c:v>
                </c:pt>
                <c:pt idx="1602">
                  <c:v>46</c:v>
                </c:pt>
                <c:pt idx="1603">
                  <c:v>54</c:v>
                </c:pt>
                <c:pt idx="1604">
                  <c:v>37</c:v>
                </c:pt>
                <c:pt idx="1605">
                  <c:v>40</c:v>
                </c:pt>
                <c:pt idx="1606">
                  <c:v>40</c:v>
                </c:pt>
                <c:pt idx="1607">
                  <c:v>47</c:v>
                </c:pt>
                <c:pt idx="1608">
                  <c:v>57</c:v>
                </c:pt>
                <c:pt idx="1609">
                  <c:v>48</c:v>
                </c:pt>
                <c:pt idx="1610">
                  <c:v>37</c:v>
                </c:pt>
                <c:pt idx="1611">
                  <c:v>36</c:v>
                </c:pt>
                <c:pt idx="1612">
                  <c:v>37</c:v>
                </c:pt>
                <c:pt idx="1613">
                  <c:v>47</c:v>
                </c:pt>
                <c:pt idx="1614">
                  <c:v>35</c:v>
                </c:pt>
                <c:pt idx="1615">
                  <c:v>44</c:v>
                </c:pt>
                <c:pt idx="1616">
                  <c:v>34</c:v>
                </c:pt>
                <c:pt idx="1617">
                  <c:v>53</c:v>
                </c:pt>
                <c:pt idx="1618">
                  <c:v>47</c:v>
                </c:pt>
                <c:pt idx="1619">
                  <c:v>39</c:v>
                </c:pt>
                <c:pt idx="1620">
                  <c:v>37</c:v>
                </c:pt>
                <c:pt idx="1621">
                  <c:v>28</c:v>
                </c:pt>
                <c:pt idx="1622">
                  <c:v>37</c:v>
                </c:pt>
                <c:pt idx="1623">
                  <c:v>34</c:v>
                </c:pt>
                <c:pt idx="1624">
                  <c:v>37</c:v>
                </c:pt>
                <c:pt idx="1625">
                  <c:v>59</c:v>
                </c:pt>
                <c:pt idx="1626">
                  <c:v>52</c:v>
                </c:pt>
                <c:pt idx="1627">
                  <c:v>40</c:v>
                </c:pt>
                <c:pt idx="1628">
                  <c:v>40</c:v>
                </c:pt>
                <c:pt idx="1629">
                  <c:v>37</c:v>
                </c:pt>
                <c:pt idx="1630">
                  <c:v>33</c:v>
                </c:pt>
                <c:pt idx="1631">
                  <c:v>45</c:v>
                </c:pt>
                <c:pt idx="1632">
                  <c:v>40</c:v>
                </c:pt>
                <c:pt idx="1633">
                  <c:v>40</c:v>
                </c:pt>
                <c:pt idx="1634">
                  <c:v>49</c:v>
                </c:pt>
                <c:pt idx="1635">
                  <c:v>34</c:v>
                </c:pt>
                <c:pt idx="1636">
                  <c:v>45</c:v>
                </c:pt>
                <c:pt idx="1637">
                  <c:v>47</c:v>
                </c:pt>
                <c:pt idx="1638">
                  <c:v>43</c:v>
                </c:pt>
                <c:pt idx="1639">
                  <c:v>54</c:v>
                </c:pt>
                <c:pt idx="1640">
                  <c:v>38</c:v>
                </c:pt>
                <c:pt idx="1641">
                  <c:v>42</c:v>
                </c:pt>
                <c:pt idx="1642">
                  <c:v>31</c:v>
                </c:pt>
                <c:pt idx="1643">
                  <c:v>51</c:v>
                </c:pt>
                <c:pt idx="1644">
                  <c:v>44</c:v>
                </c:pt>
                <c:pt idx="1645">
                  <c:v>43</c:v>
                </c:pt>
                <c:pt idx="1646">
                  <c:v>46</c:v>
                </c:pt>
                <c:pt idx="1647">
                  <c:v>49</c:v>
                </c:pt>
                <c:pt idx="1648">
                  <c:v>37</c:v>
                </c:pt>
                <c:pt idx="1649">
                  <c:v>37</c:v>
                </c:pt>
                <c:pt idx="1650">
                  <c:v>48</c:v>
                </c:pt>
                <c:pt idx="1651">
                  <c:v>38</c:v>
                </c:pt>
                <c:pt idx="1652">
                  <c:v>34</c:v>
                </c:pt>
                <c:pt idx="1653">
                  <c:v>49</c:v>
                </c:pt>
                <c:pt idx="1654">
                  <c:v>41</c:v>
                </c:pt>
                <c:pt idx="1655">
                  <c:v>40</c:v>
                </c:pt>
                <c:pt idx="1656">
                  <c:v>49</c:v>
                </c:pt>
                <c:pt idx="1657">
                  <c:v>43</c:v>
                </c:pt>
                <c:pt idx="1658">
                  <c:v>55</c:v>
                </c:pt>
                <c:pt idx="1659">
                  <c:v>35</c:v>
                </c:pt>
                <c:pt idx="1660">
                  <c:v>41</c:v>
                </c:pt>
                <c:pt idx="1661">
                  <c:v>43</c:v>
                </c:pt>
                <c:pt idx="1662">
                  <c:v>37</c:v>
                </c:pt>
                <c:pt idx="1663">
                  <c:v>45</c:v>
                </c:pt>
                <c:pt idx="1664">
                  <c:v>45</c:v>
                </c:pt>
                <c:pt idx="1665">
                  <c:v>43</c:v>
                </c:pt>
                <c:pt idx="1666">
                  <c:v>40</c:v>
                </c:pt>
                <c:pt idx="1667">
                  <c:v>44</c:v>
                </c:pt>
                <c:pt idx="1668">
                  <c:v>41</c:v>
                </c:pt>
                <c:pt idx="1669">
                  <c:v>50</c:v>
                </c:pt>
                <c:pt idx="1670">
                  <c:v>40</c:v>
                </c:pt>
                <c:pt idx="1671">
                  <c:v>49</c:v>
                </c:pt>
                <c:pt idx="1672">
                  <c:v>43</c:v>
                </c:pt>
                <c:pt idx="1673">
                  <c:v>58</c:v>
                </c:pt>
                <c:pt idx="1674">
                  <c:v>39</c:v>
                </c:pt>
                <c:pt idx="1675">
                  <c:v>49</c:v>
                </c:pt>
                <c:pt idx="1676">
                  <c:v>37</c:v>
                </c:pt>
                <c:pt idx="1677">
                  <c:v>28</c:v>
                </c:pt>
                <c:pt idx="1678">
                  <c:v>49</c:v>
                </c:pt>
                <c:pt idx="1679">
                  <c:v>37</c:v>
                </c:pt>
                <c:pt idx="1680">
                  <c:v>41</c:v>
                </c:pt>
                <c:pt idx="1681">
                  <c:v>39</c:v>
                </c:pt>
                <c:pt idx="1682">
                  <c:v>32</c:v>
                </c:pt>
                <c:pt idx="1683">
                  <c:v>49</c:v>
                </c:pt>
                <c:pt idx="1684">
                  <c:v>58</c:v>
                </c:pt>
                <c:pt idx="1685">
                  <c:v>45</c:v>
                </c:pt>
                <c:pt idx="1686">
                  <c:v>54</c:v>
                </c:pt>
                <c:pt idx="1687">
                  <c:v>33</c:v>
                </c:pt>
                <c:pt idx="1688">
                  <c:v>38</c:v>
                </c:pt>
                <c:pt idx="1689">
                  <c:v>48</c:v>
                </c:pt>
                <c:pt idx="1690">
                  <c:v>44</c:v>
                </c:pt>
                <c:pt idx="1691">
                  <c:v>40</c:v>
                </c:pt>
                <c:pt idx="1692">
                  <c:v>38</c:v>
                </c:pt>
                <c:pt idx="1693">
                  <c:v>47</c:v>
                </c:pt>
                <c:pt idx="1694">
                  <c:v>37</c:v>
                </c:pt>
                <c:pt idx="1695">
                  <c:v>42</c:v>
                </c:pt>
                <c:pt idx="1696">
                  <c:v>41</c:v>
                </c:pt>
                <c:pt idx="1697">
                  <c:v>42</c:v>
                </c:pt>
                <c:pt idx="1698">
                  <c:v>41</c:v>
                </c:pt>
                <c:pt idx="1699">
                  <c:v>33</c:v>
                </c:pt>
                <c:pt idx="1700">
                  <c:v>42</c:v>
                </c:pt>
                <c:pt idx="1701">
                  <c:v>34</c:v>
                </c:pt>
                <c:pt idx="1702">
                  <c:v>42</c:v>
                </c:pt>
                <c:pt idx="1703">
                  <c:v>35</c:v>
                </c:pt>
                <c:pt idx="1704">
                  <c:v>40</c:v>
                </c:pt>
                <c:pt idx="1705">
                  <c:v>39</c:v>
                </c:pt>
                <c:pt idx="1706">
                  <c:v>48</c:v>
                </c:pt>
                <c:pt idx="1707">
                  <c:v>49</c:v>
                </c:pt>
                <c:pt idx="1708">
                  <c:v>51</c:v>
                </c:pt>
                <c:pt idx="1709">
                  <c:v>35</c:v>
                </c:pt>
                <c:pt idx="1710">
                  <c:v>33</c:v>
                </c:pt>
                <c:pt idx="1711">
                  <c:v>42</c:v>
                </c:pt>
                <c:pt idx="1712">
                  <c:v>30</c:v>
                </c:pt>
                <c:pt idx="1713">
                  <c:v>27</c:v>
                </c:pt>
                <c:pt idx="1714">
                  <c:v>28</c:v>
                </c:pt>
                <c:pt idx="1715">
                  <c:v>30</c:v>
                </c:pt>
                <c:pt idx="1716">
                  <c:v>42</c:v>
                </c:pt>
                <c:pt idx="1717">
                  <c:v>39</c:v>
                </c:pt>
                <c:pt idx="1718">
                  <c:v>31</c:v>
                </c:pt>
                <c:pt idx="1719">
                  <c:v>37</c:v>
                </c:pt>
                <c:pt idx="1720">
                  <c:v>31</c:v>
                </c:pt>
                <c:pt idx="1721">
                  <c:v>35</c:v>
                </c:pt>
                <c:pt idx="1722">
                  <c:v>39</c:v>
                </c:pt>
                <c:pt idx="1723">
                  <c:v>38</c:v>
                </c:pt>
                <c:pt idx="1724">
                  <c:v>44</c:v>
                </c:pt>
                <c:pt idx="1725">
                  <c:v>40</c:v>
                </c:pt>
                <c:pt idx="1726">
                  <c:v>54</c:v>
                </c:pt>
                <c:pt idx="1727">
                  <c:v>30</c:v>
                </c:pt>
                <c:pt idx="1728">
                  <c:v>35</c:v>
                </c:pt>
                <c:pt idx="1729">
                  <c:v>31</c:v>
                </c:pt>
                <c:pt idx="1730">
                  <c:v>44</c:v>
                </c:pt>
                <c:pt idx="1731">
                  <c:v>46</c:v>
                </c:pt>
                <c:pt idx="1732">
                  <c:v>35</c:v>
                </c:pt>
                <c:pt idx="1733">
                  <c:v>42</c:v>
                </c:pt>
                <c:pt idx="1734">
                  <c:v>35</c:v>
                </c:pt>
                <c:pt idx="1735">
                  <c:v>45</c:v>
                </c:pt>
                <c:pt idx="1736">
                  <c:v>43</c:v>
                </c:pt>
                <c:pt idx="1737">
                  <c:v>33</c:v>
                </c:pt>
                <c:pt idx="1738">
                  <c:v>36</c:v>
                </c:pt>
                <c:pt idx="1739">
                  <c:v>33</c:v>
                </c:pt>
                <c:pt idx="1740">
                  <c:v>35</c:v>
                </c:pt>
                <c:pt idx="1741">
                  <c:v>37</c:v>
                </c:pt>
                <c:pt idx="1742">
                  <c:v>34</c:v>
                </c:pt>
                <c:pt idx="1743">
                  <c:v>34</c:v>
                </c:pt>
                <c:pt idx="1744">
                  <c:v>38</c:v>
                </c:pt>
                <c:pt idx="1745">
                  <c:v>31</c:v>
                </c:pt>
                <c:pt idx="1746">
                  <c:v>44</c:v>
                </c:pt>
                <c:pt idx="1747">
                  <c:v>29</c:v>
                </c:pt>
                <c:pt idx="1748">
                  <c:v>50</c:v>
                </c:pt>
                <c:pt idx="1749">
                  <c:v>28</c:v>
                </c:pt>
                <c:pt idx="1750">
                  <c:v>39</c:v>
                </c:pt>
                <c:pt idx="1751">
                  <c:v>35</c:v>
                </c:pt>
                <c:pt idx="1752">
                  <c:v>32</c:v>
                </c:pt>
                <c:pt idx="1753">
                  <c:v>32</c:v>
                </c:pt>
                <c:pt idx="1754">
                  <c:v>34</c:v>
                </c:pt>
                <c:pt idx="1755">
                  <c:v>30</c:v>
                </c:pt>
                <c:pt idx="1756">
                  <c:v>32</c:v>
                </c:pt>
                <c:pt idx="1757">
                  <c:v>46</c:v>
                </c:pt>
                <c:pt idx="1758">
                  <c:v>34</c:v>
                </c:pt>
                <c:pt idx="1759">
                  <c:v>37</c:v>
                </c:pt>
                <c:pt idx="1760">
                  <c:v>31</c:v>
                </c:pt>
                <c:pt idx="1761">
                  <c:v>29</c:v>
                </c:pt>
                <c:pt idx="1762">
                  <c:v>36</c:v>
                </c:pt>
                <c:pt idx="1763">
                  <c:v>37</c:v>
                </c:pt>
                <c:pt idx="1764">
                  <c:v>33</c:v>
                </c:pt>
                <c:pt idx="1765">
                  <c:v>41</c:v>
                </c:pt>
                <c:pt idx="1766">
                  <c:v>36</c:v>
                </c:pt>
                <c:pt idx="1767">
                  <c:v>39</c:v>
                </c:pt>
                <c:pt idx="1768">
                  <c:v>38</c:v>
                </c:pt>
                <c:pt idx="1769">
                  <c:v>34</c:v>
                </c:pt>
                <c:pt idx="1770">
                  <c:v>37</c:v>
                </c:pt>
                <c:pt idx="1771">
                  <c:v>33</c:v>
                </c:pt>
                <c:pt idx="1772">
                  <c:v>26</c:v>
                </c:pt>
                <c:pt idx="1773">
                  <c:v>36</c:v>
                </c:pt>
                <c:pt idx="1774">
                  <c:v>40</c:v>
                </c:pt>
                <c:pt idx="1775">
                  <c:v>34</c:v>
                </c:pt>
                <c:pt idx="1776">
                  <c:v>38</c:v>
                </c:pt>
                <c:pt idx="1777">
                  <c:v>31</c:v>
                </c:pt>
                <c:pt idx="1778">
                  <c:v>36</c:v>
                </c:pt>
                <c:pt idx="1779">
                  <c:v>32</c:v>
                </c:pt>
                <c:pt idx="1780">
                  <c:v>31</c:v>
                </c:pt>
                <c:pt idx="1781">
                  <c:v>38</c:v>
                </c:pt>
                <c:pt idx="1782">
                  <c:v>36</c:v>
                </c:pt>
                <c:pt idx="1783">
                  <c:v>38</c:v>
                </c:pt>
                <c:pt idx="1784">
                  <c:v>26</c:v>
                </c:pt>
                <c:pt idx="1785">
                  <c:v>31</c:v>
                </c:pt>
                <c:pt idx="1786">
                  <c:v>38</c:v>
                </c:pt>
                <c:pt idx="1787">
                  <c:v>24</c:v>
                </c:pt>
                <c:pt idx="1788">
                  <c:v>41</c:v>
                </c:pt>
                <c:pt idx="1789">
                  <c:v>32</c:v>
                </c:pt>
                <c:pt idx="1790">
                  <c:v>42</c:v>
                </c:pt>
                <c:pt idx="1791">
                  <c:v>36</c:v>
                </c:pt>
                <c:pt idx="1792">
                  <c:v>37</c:v>
                </c:pt>
                <c:pt idx="1793">
                  <c:v>44</c:v>
                </c:pt>
                <c:pt idx="1794">
                  <c:v>24</c:v>
                </c:pt>
                <c:pt idx="1795">
                  <c:v>38</c:v>
                </c:pt>
                <c:pt idx="1796">
                  <c:v>34</c:v>
                </c:pt>
                <c:pt idx="1797">
                  <c:v>38</c:v>
                </c:pt>
                <c:pt idx="1798">
                  <c:v>30</c:v>
                </c:pt>
                <c:pt idx="1799">
                  <c:v>29</c:v>
                </c:pt>
                <c:pt idx="1800">
                  <c:v>39</c:v>
                </c:pt>
                <c:pt idx="1801">
                  <c:v>26</c:v>
                </c:pt>
                <c:pt idx="1802">
                  <c:v>30</c:v>
                </c:pt>
                <c:pt idx="1803">
                  <c:v>32</c:v>
                </c:pt>
                <c:pt idx="1804">
                  <c:v>39</c:v>
                </c:pt>
                <c:pt idx="1805">
                  <c:v>26</c:v>
                </c:pt>
                <c:pt idx="1806">
                  <c:v>36</c:v>
                </c:pt>
                <c:pt idx="1807">
                  <c:v>37</c:v>
                </c:pt>
                <c:pt idx="1808">
                  <c:v>24</c:v>
                </c:pt>
                <c:pt idx="1809">
                  <c:v>29</c:v>
                </c:pt>
                <c:pt idx="1810">
                  <c:v>37</c:v>
                </c:pt>
                <c:pt idx="1811">
                  <c:v>38</c:v>
                </c:pt>
                <c:pt idx="1812">
                  <c:v>30</c:v>
                </c:pt>
                <c:pt idx="1813">
                  <c:v>38</c:v>
                </c:pt>
                <c:pt idx="1814">
                  <c:v>36</c:v>
                </c:pt>
                <c:pt idx="1815">
                  <c:v>34</c:v>
                </c:pt>
                <c:pt idx="1816">
                  <c:v>29</c:v>
                </c:pt>
                <c:pt idx="1817">
                  <c:v>44</c:v>
                </c:pt>
                <c:pt idx="1818">
                  <c:v>23</c:v>
                </c:pt>
                <c:pt idx="1819">
                  <c:v>23</c:v>
                </c:pt>
                <c:pt idx="1820">
                  <c:v>28</c:v>
                </c:pt>
                <c:pt idx="1821">
                  <c:v>24</c:v>
                </c:pt>
                <c:pt idx="1822">
                  <c:v>32</c:v>
                </c:pt>
                <c:pt idx="1823">
                  <c:v>26</c:v>
                </c:pt>
                <c:pt idx="1824">
                  <c:v>42</c:v>
                </c:pt>
                <c:pt idx="1825">
                  <c:v>20</c:v>
                </c:pt>
                <c:pt idx="1826">
                  <c:v>22</c:v>
                </c:pt>
                <c:pt idx="1827">
                  <c:v>29</c:v>
                </c:pt>
                <c:pt idx="1828">
                  <c:v>30</c:v>
                </c:pt>
                <c:pt idx="1829">
                  <c:v>29</c:v>
                </c:pt>
                <c:pt idx="1830">
                  <c:v>41</c:v>
                </c:pt>
                <c:pt idx="1831">
                  <c:v>31</c:v>
                </c:pt>
                <c:pt idx="1832">
                  <c:v>27</c:v>
                </c:pt>
                <c:pt idx="1833">
                  <c:v>30</c:v>
                </c:pt>
                <c:pt idx="1834">
                  <c:v>25</c:v>
                </c:pt>
                <c:pt idx="1835">
                  <c:v>34</c:v>
                </c:pt>
                <c:pt idx="1836">
                  <c:v>27</c:v>
                </c:pt>
                <c:pt idx="1837">
                  <c:v>29</c:v>
                </c:pt>
                <c:pt idx="1838">
                  <c:v>25</c:v>
                </c:pt>
                <c:pt idx="1839">
                  <c:v>36</c:v>
                </c:pt>
                <c:pt idx="1840">
                  <c:v>34</c:v>
                </c:pt>
                <c:pt idx="1841">
                  <c:v>29</c:v>
                </c:pt>
                <c:pt idx="1842">
                  <c:v>33</c:v>
                </c:pt>
                <c:pt idx="1843">
                  <c:v>42</c:v>
                </c:pt>
                <c:pt idx="1844">
                  <c:v>29</c:v>
                </c:pt>
                <c:pt idx="1845">
                  <c:v>29</c:v>
                </c:pt>
                <c:pt idx="1846">
                  <c:v>38</c:v>
                </c:pt>
                <c:pt idx="1847">
                  <c:v>23</c:v>
                </c:pt>
                <c:pt idx="1848">
                  <c:v>35</c:v>
                </c:pt>
                <c:pt idx="1849">
                  <c:v>23</c:v>
                </c:pt>
                <c:pt idx="1850">
                  <c:v>29</c:v>
                </c:pt>
                <c:pt idx="1851">
                  <c:v>26</c:v>
                </c:pt>
                <c:pt idx="1852">
                  <c:v>38</c:v>
                </c:pt>
                <c:pt idx="1853">
                  <c:v>36</c:v>
                </c:pt>
                <c:pt idx="1854">
                  <c:v>36</c:v>
                </c:pt>
                <c:pt idx="1855">
                  <c:v>29</c:v>
                </c:pt>
                <c:pt idx="1856">
                  <c:v>41</c:v>
                </c:pt>
                <c:pt idx="1857">
                  <c:v>33</c:v>
                </c:pt>
                <c:pt idx="1858">
                  <c:v>22</c:v>
                </c:pt>
                <c:pt idx="1859">
                  <c:v>31</c:v>
                </c:pt>
                <c:pt idx="1860">
                  <c:v>40</c:v>
                </c:pt>
                <c:pt idx="1861">
                  <c:v>22</c:v>
                </c:pt>
                <c:pt idx="1862">
                  <c:v>28</c:v>
                </c:pt>
                <c:pt idx="1863">
                  <c:v>34</c:v>
                </c:pt>
                <c:pt idx="1864">
                  <c:v>26</c:v>
                </c:pt>
                <c:pt idx="1865">
                  <c:v>36</c:v>
                </c:pt>
                <c:pt idx="1866">
                  <c:v>25</c:v>
                </c:pt>
                <c:pt idx="1867">
                  <c:v>37</c:v>
                </c:pt>
                <c:pt idx="1868">
                  <c:v>25</c:v>
                </c:pt>
                <c:pt idx="1869">
                  <c:v>25</c:v>
                </c:pt>
                <c:pt idx="1870">
                  <c:v>26</c:v>
                </c:pt>
                <c:pt idx="1871">
                  <c:v>26</c:v>
                </c:pt>
                <c:pt idx="1872">
                  <c:v>33</c:v>
                </c:pt>
                <c:pt idx="1873">
                  <c:v>22</c:v>
                </c:pt>
                <c:pt idx="1874">
                  <c:v>31</c:v>
                </c:pt>
                <c:pt idx="1875">
                  <c:v>35</c:v>
                </c:pt>
                <c:pt idx="1876">
                  <c:v>23</c:v>
                </c:pt>
                <c:pt idx="1877">
                  <c:v>31</c:v>
                </c:pt>
                <c:pt idx="1878">
                  <c:v>38</c:v>
                </c:pt>
                <c:pt idx="1879">
                  <c:v>23</c:v>
                </c:pt>
                <c:pt idx="1880">
                  <c:v>30</c:v>
                </c:pt>
                <c:pt idx="1881">
                  <c:v>33</c:v>
                </c:pt>
                <c:pt idx="1882">
                  <c:v>27</c:v>
                </c:pt>
                <c:pt idx="1883">
                  <c:v>30</c:v>
                </c:pt>
                <c:pt idx="1884">
                  <c:v>33</c:v>
                </c:pt>
                <c:pt idx="1885">
                  <c:v>32</c:v>
                </c:pt>
                <c:pt idx="1886">
                  <c:v>33</c:v>
                </c:pt>
                <c:pt idx="1887">
                  <c:v>35</c:v>
                </c:pt>
                <c:pt idx="1888">
                  <c:v>29</c:v>
                </c:pt>
                <c:pt idx="1889">
                  <c:v>36</c:v>
                </c:pt>
                <c:pt idx="1890">
                  <c:v>35</c:v>
                </c:pt>
                <c:pt idx="1891">
                  <c:v>29</c:v>
                </c:pt>
                <c:pt idx="1892">
                  <c:v>35</c:v>
                </c:pt>
                <c:pt idx="1893">
                  <c:v>26</c:v>
                </c:pt>
                <c:pt idx="1894">
                  <c:v>41</c:v>
                </c:pt>
                <c:pt idx="1895">
                  <c:v>33</c:v>
                </c:pt>
                <c:pt idx="1896">
                  <c:v>32</c:v>
                </c:pt>
                <c:pt idx="1897">
                  <c:v>22</c:v>
                </c:pt>
                <c:pt idx="1898">
                  <c:v>22</c:v>
                </c:pt>
                <c:pt idx="1899">
                  <c:v>28</c:v>
                </c:pt>
                <c:pt idx="1900">
                  <c:v>33</c:v>
                </c:pt>
                <c:pt idx="1901">
                  <c:v>42</c:v>
                </c:pt>
                <c:pt idx="1902">
                  <c:v>26</c:v>
                </c:pt>
                <c:pt idx="1903">
                  <c:v>27</c:v>
                </c:pt>
                <c:pt idx="1904">
                  <c:v>32</c:v>
                </c:pt>
                <c:pt idx="1905">
                  <c:v>17</c:v>
                </c:pt>
                <c:pt idx="1906">
                  <c:v>24</c:v>
                </c:pt>
                <c:pt idx="1907">
                  <c:v>25</c:v>
                </c:pt>
                <c:pt idx="1908">
                  <c:v>27</c:v>
                </c:pt>
                <c:pt idx="1909">
                  <c:v>38</c:v>
                </c:pt>
                <c:pt idx="1910">
                  <c:v>20</c:v>
                </c:pt>
                <c:pt idx="1911">
                  <c:v>26</c:v>
                </c:pt>
                <c:pt idx="1912">
                  <c:v>29</c:v>
                </c:pt>
                <c:pt idx="1913">
                  <c:v>31</c:v>
                </c:pt>
                <c:pt idx="1914">
                  <c:v>23</c:v>
                </c:pt>
                <c:pt idx="1915">
                  <c:v>23</c:v>
                </c:pt>
                <c:pt idx="1916">
                  <c:v>32</c:v>
                </c:pt>
                <c:pt idx="1917">
                  <c:v>33</c:v>
                </c:pt>
                <c:pt idx="1918">
                  <c:v>20</c:v>
                </c:pt>
                <c:pt idx="1919">
                  <c:v>37</c:v>
                </c:pt>
                <c:pt idx="1920">
                  <c:v>33</c:v>
                </c:pt>
                <c:pt idx="1921">
                  <c:v>25</c:v>
                </c:pt>
                <c:pt idx="1922">
                  <c:v>30</c:v>
                </c:pt>
                <c:pt idx="1923">
                  <c:v>28</c:v>
                </c:pt>
                <c:pt idx="1924">
                  <c:v>26</c:v>
                </c:pt>
                <c:pt idx="1925">
                  <c:v>26</c:v>
                </c:pt>
                <c:pt idx="1926">
                  <c:v>26</c:v>
                </c:pt>
                <c:pt idx="1927">
                  <c:v>25</c:v>
                </c:pt>
                <c:pt idx="1928">
                  <c:v>31</c:v>
                </c:pt>
                <c:pt idx="1929">
                  <c:v>36</c:v>
                </c:pt>
                <c:pt idx="1930">
                  <c:v>26</c:v>
                </c:pt>
                <c:pt idx="1931">
                  <c:v>36</c:v>
                </c:pt>
                <c:pt idx="1932">
                  <c:v>33</c:v>
                </c:pt>
                <c:pt idx="1933">
                  <c:v>27</c:v>
                </c:pt>
                <c:pt idx="1934">
                  <c:v>22</c:v>
                </c:pt>
                <c:pt idx="1935">
                  <c:v>27</c:v>
                </c:pt>
                <c:pt idx="1936">
                  <c:v>30</c:v>
                </c:pt>
                <c:pt idx="1937">
                  <c:v>25</c:v>
                </c:pt>
                <c:pt idx="1938">
                  <c:v>26</c:v>
                </c:pt>
                <c:pt idx="1939">
                  <c:v>23</c:v>
                </c:pt>
                <c:pt idx="1940">
                  <c:v>30</c:v>
                </c:pt>
                <c:pt idx="1941">
                  <c:v>40</c:v>
                </c:pt>
                <c:pt idx="1942">
                  <c:v>36</c:v>
                </c:pt>
                <c:pt idx="1943">
                  <c:v>26</c:v>
                </c:pt>
                <c:pt idx="1944">
                  <c:v>23</c:v>
                </c:pt>
                <c:pt idx="1945">
                  <c:v>22</c:v>
                </c:pt>
                <c:pt idx="1946">
                  <c:v>24</c:v>
                </c:pt>
                <c:pt idx="1947">
                  <c:v>20</c:v>
                </c:pt>
                <c:pt idx="1948">
                  <c:v>32</c:v>
                </c:pt>
                <c:pt idx="1949">
                  <c:v>40</c:v>
                </c:pt>
                <c:pt idx="1950">
                  <c:v>25</c:v>
                </c:pt>
                <c:pt idx="1951">
                  <c:v>26</c:v>
                </c:pt>
                <c:pt idx="1952">
                  <c:v>32</c:v>
                </c:pt>
                <c:pt idx="1953">
                  <c:v>44</c:v>
                </c:pt>
                <c:pt idx="1954">
                  <c:v>25</c:v>
                </c:pt>
                <c:pt idx="1955">
                  <c:v>25</c:v>
                </c:pt>
                <c:pt idx="1956">
                  <c:v>25</c:v>
                </c:pt>
                <c:pt idx="1957">
                  <c:v>30</c:v>
                </c:pt>
                <c:pt idx="1958">
                  <c:v>39</c:v>
                </c:pt>
                <c:pt idx="1959">
                  <c:v>29</c:v>
                </c:pt>
                <c:pt idx="1960">
                  <c:v>23</c:v>
                </c:pt>
                <c:pt idx="1961">
                  <c:v>34</c:v>
                </c:pt>
                <c:pt idx="1962">
                  <c:v>21</c:v>
                </c:pt>
                <c:pt idx="1963">
                  <c:v>36</c:v>
                </c:pt>
                <c:pt idx="1964">
                  <c:v>29</c:v>
                </c:pt>
                <c:pt idx="1965">
                  <c:v>23</c:v>
                </c:pt>
                <c:pt idx="1966">
                  <c:v>36</c:v>
                </c:pt>
                <c:pt idx="1967">
                  <c:v>34</c:v>
                </c:pt>
                <c:pt idx="1968">
                  <c:v>21</c:v>
                </c:pt>
                <c:pt idx="1969">
                  <c:v>31</c:v>
                </c:pt>
                <c:pt idx="1970">
                  <c:v>25</c:v>
                </c:pt>
                <c:pt idx="1971">
                  <c:v>19</c:v>
                </c:pt>
                <c:pt idx="1972">
                  <c:v>27</c:v>
                </c:pt>
                <c:pt idx="1973">
                  <c:v>29</c:v>
                </c:pt>
                <c:pt idx="1974">
                  <c:v>41</c:v>
                </c:pt>
                <c:pt idx="1975">
                  <c:v>33</c:v>
                </c:pt>
                <c:pt idx="1976">
                  <c:v>22</c:v>
                </c:pt>
                <c:pt idx="1977">
                  <c:v>32</c:v>
                </c:pt>
                <c:pt idx="1978">
                  <c:v>38</c:v>
                </c:pt>
                <c:pt idx="1979">
                  <c:v>27</c:v>
                </c:pt>
                <c:pt idx="1980">
                  <c:v>30</c:v>
                </c:pt>
                <c:pt idx="1981">
                  <c:v>24</c:v>
                </c:pt>
                <c:pt idx="1982">
                  <c:v>28</c:v>
                </c:pt>
                <c:pt idx="1983">
                  <c:v>31</c:v>
                </c:pt>
                <c:pt idx="1984">
                  <c:v>12</c:v>
                </c:pt>
                <c:pt idx="1985">
                  <c:v>29</c:v>
                </c:pt>
                <c:pt idx="1986">
                  <c:v>26</c:v>
                </c:pt>
                <c:pt idx="1987">
                  <c:v>33</c:v>
                </c:pt>
                <c:pt idx="1988">
                  <c:v>17</c:v>
                </c:pt>
                <c:pt idx="1989">
                  <c:v>23</c:v>
                </c:pt>
                <c:pt idx="1990">
                  <c:v>20</c:v>
                </c:pt>
                <c:pt idx="1991">
                  <c:v>27</c:v>
                </c:pt>
                <c:pt idx="1992">
                  <c:v>17</c:v>
                </c:pt>
                <c:pt idx="1993">
                  <c:v>25</c:v>
                </c:pt>
                <c:pt idx="1994">
                  <c:v>30</c:v>
                </c:pt>
                <c:pt idx="1995">
                  <c:v>23</c:v>
                </c:pt>
                <c:pt idx="1996">
                  <c:v>21</c:v>
                </c:pt>
                <c:pt idx="1997">
                  <c:v>28</c:v>
                </c:pt>
                <c:pt idx="1998">
                  <c:v>26</c:v>
                </c:pt>
                <c:pt idx="1999">
                  <c:v>20</c:v>
                </c:pt>
                <c:pt idx="2000">
                  <c:v>22</c:v>
                </c:pt>
                <c:pt idx="2001">
                  <c:v>25</c:v>
                </c:pt>
                <c:pt idx="2002">
                  <c:v>28</c:v>
                </c:pt>
                <c:pt idx="2003">
                  <c:v>25</c:v>
                </c:pt>
                <c:pt idx="2004">
                  <c:v>34</c:v>
                </c:pt>
                <c:pt idx="2005">
                  <c:v>27</c:v>
                </c:pt>
                <c:pt idx="2006">
                  <c:v>36</c:v>
                </c:pt>
                <c:pt idx="2007">
                  <c:v>31</c:v>
                </c:pt>
                <c:pt idx="2008">
                  <c:v>27</c:v>
                </c:pt>
                <c:pt idx="2009">
                  <c:v>28</c:v>
                </c:pt>
                <c:pt idx="2010">
                  <c:v>25</c:v>
                </c:pt>
                <c:pt idx="2011">
                  <c:v>23</c:v>
                </c:pt>
                <c:pt idx="2012">
                  <c:v>32</c:v>
                </c:pt>
                <c:pt idx="2013">
                  <c:v>33</c:v>
                </c:pt>
                <c:pt idx="2014">
                  <c:v>24</c:v>
                </c:pt>
                <c:pt idx="2015">
                  <c:v>23</c:v>
                </c:pt>
                <c:pt idx="2016">
                  <c:v>24</c:v>
                </c:pt>
                <c:pt idx="2017">
                  <c:v>31</c:v>
                </c:pt>
                <c:pt idx="2018">
                  <c:v>20</c:v>
                </c:pt>
                <c:pt idx="2019">
                  <c:v>28</c:v>
                </c:pt>
                <c:pt idx="2020">
                  <c:v>25</c:v>
                </c:pt>
                <c:pt idx="2021">
                  <c:v>29</c:v>
                </c:pt>
                <c:pt idx="2022">
                  <c:v>16</c:v>
                </c:pt>
                <c:pt idx="2023">
                  <c:v>24</c:v>
                </c:pt>
                <c:pt idx="2024">
                  <c:v>22</c:v>
                </c:pt>
                <c:pt idx="2025">
                  <c:v>28</c:v>
                </c:pt>
                <c:pt idx="2026">
                  <c:v>26</c:v>
                </c:pt>
                <c:pt idx="2027">
                  <c:v>28</c:v>
                </c:pt>
                <c:pt idx="2028">
                  <c:v>23</c:v>
                </c:pt>
                <c:pt idx="2029">
                  <c:v>20</c:v>
                </c:pt>
                <c:pt idx="2030">
                  <c:v>20</c:v>
                </c:pt>
                <c:pt idx="2031">
                  <c:v>24</c:v>
                </c:pt>
                <c:pt idx="2032">
                  <c:v>30</c:v>
                </c:pt>
                <c:pt idx="2033">
                  <c:v>16</c:v>
                </c:pt>
                <c:pt idx="2034">
                  <c:v>28</c:v>
                </c:pt>
                <c:pt idx="2035">
                  <c:v>38</c:v>
                </c:pt>
                <c:pt idx="2036">
                  <c:v>34</c:v>
                </c:pt>
                <c:pt idx="2037">
                  <c:v>25</c:v>
                </c:pt>
                <c:pt idx="2038">
                  <c:v>23</c:v>
                </c:pt>
                <c:pt idx="2039">
                  <c:v>29</c:v>
                </c:pt>
                <c:pt idx="2040">
                  <c:v>19</c:v>
                </c:pt>
                <c:pt idx="2041">
                  <c:v>32</c:v>
                </c:pt>
                <c:pt idx="2042">
                  <c:v>23</c:v>
                </c:pt>
                <c:pt idx="2043">
                  <c:v>25</c:v>
                </c:pt>
                <c:pt idx="2044">
                  <c:v>34</c:v>
                </c:pt>
                <c:pt idx="2045">
                  <c:v>20</c:v>
                </c:pt>
                <c:pt idx="2046">
                  <c:v>21</c:v>
                </c:pt>
                <c:pt idx="2047">
                  <c:v>26</c:v>
                </c:pt>
                <c:pt idx="2048">
                  <c:v>25</c:v>
                </c:pt>
                <c:pt idx="2049">
                  <c:v>17</c:v>
                </c:pt>
                <c:pt idx="2050">
                  <c:v>28</c:v>
                </c:pt>
                <c:pt idx="2051">
                  <c:v>16</c:v>
                </c:pt>
                <c:pt idx="2052">
                  <c:v>18</c:v>
                </c:pt>
                <c:pt idx="2053">
                  <c:v>29</c:v>
                </c:pt>
                <c:pt idx="2054">
                  <c:v>21</c:v>
                </c:pt>
                <c:pt idx="2055">
                  <c:v>25</c:v>
                </c:pt>
                <c:pt idx="2056">
                  <c:v>21</c:v>
                </c:pt>
                <c:pt idx="2057">
                  <c:v>29</c:v>
                </c:pt>
                <c:pt idx="2058">
                  <c:v>30</c:v>
                </c:pt>
                <c:pt idx="2059">
                  <c:v>32</c:v>
                </c:pt>
                <c:pt idx="2060">
                  <c:v>25</c:v>
                </c:pt>
                <c:pt idx="2061">
                  <c:v>18</c:v>
                </c:pt>
                <c:pt idx="2062">
                  <c:v>33</c:v>
                </c:pt>
                <c:pt idx="2063">
                  <c:v>22</c:v>
                </c:pt>
                <c:pt idx="2064">
                  <c:v>20</c:v>
                </c:pt>
                <c:pt idx="2065">
                  <c:v>17</c:v>
                </c:pt>
                <c:pt idx="2066">
                  <c:v>34</c:v>
                </c:pt>
                <c:pt idx="2067">
                  <c:v>31</c:v>
                </c:pt>
                <c:pt idx="2068">
                  <c:v>23</c:v>
                </c:pt>
                <c:pt idx="2069">
                  <c:v>30</c:v>
                </c:pt>
                <c:pt idx="2070">
                  <c:v>22</c:v>
                </c:pt>
                <c:pt idx="2071">
                  <c:v>24</c:v>
                </c:pt>
                <c:pt idx="2072">
                  <c:v>22</c:v>
                </c:pt>
                <c:pt idx="2073">
                  <c:v>21</c:v>
                </c:pt>
                <c:pt idx="2074">
                  <c:v>24</c:v>
                </c:pt>
                <c:pt idx="2075">
                  <c:v>26</c:v>
                </c:pt>
                <c:pt idx="2076">
                  <c:v>33</c:v>
                </c:pt>
                <c:pt idx="2077">
                  <c:v>24</c:v>
                </c:pt>
                <c:pt idx="2078">
                  <c:v>26</c:v>
                </c:pt>
                <c:pt idx="2079">
                  <c:v>19</c:v>
                </c:pt>
                <c:pt idx="2080">
                  <c:v>25</c:v>
                </c:pt>
                <c:pt idx="2081">
                  <c:v>29</c:v>
                </c:pt>
                <c:pt idx="2082">
                  <c:v>19</c:v>
                </c:pt>
                <c:pt idx="2083">
                  <c:v>23</c:v>
                </c:pt>
                <c:pt idx="2084">
                  <c:v>20</c:v>
                </c:pt>
                <c:pt idx="2085">
                  <c:v>21</c:v>
                </c:pt>
                <c:pt idx="2086">
                  <c:v>32</c:v>
                </c:pt>
                <c:pt idx="2087">
                  <c:v>25</c:v>
                </c:pt>
                <c:pt idx="2088">
                  <c:v>27</c:v>
                </c:pt>
                <c:pt idx="2089">
                  <c:v>20</c:v>
                </c:pt>
                <c:pt idx="2090">
                  <c:v>18</c:v>
                </c:pt>
                <c:pt idx="2091">
                  <c:v>28</c:v>
                </c:pt>
                <c:pt idx="2092">
                  <c:v>25</c:v>
                </c:pt>
                <c:pt idx="2093">
                  <c:v>28</c:v>
                </c:pt>
                <c:pt idx="2094">
                  <c:v>29</c:v>
                </c:pt>
                <c:pt idx="2095">
                  <c:v>22</c:v>
                </c:pt>
                <c:pt idx="2096">
                  <c:v>17</c:v>
                </c:pt>
                <c:pt idx="2097">
                  <c:v>19</c:v>
                </c:pt>
                <c:pt idx="2098">
                  <c:v>27</c:v>
                </c:pt>
                <c:pt idx="2099">
                  <c:v>22</c:v>
                </c:pt>
                <c:pt idx="2100">
                  <c:v>15</c:v>
                </c:pt>
                <c:pt idx="2101">
                  <c:v>21</c:v>
                </c:pt>
                <c:pt idx="2102">
                  <c:v>22</c:v>
                </c:pt>
                <c:pt idx="2103">
                  <c:v>16</c:v>
                </c:pt>
                <c:pt idx="2104">
                  <c:v>21</c:v>
                </c:pt>
                <c:pt idx="2105">
                  <c:v>23</c:v>
                </c:pt>
                <c:pt idx="2106">
                  <c:v>21</c:v>
                </c:pt>
                <c:pt idx="2107">
                  <c:v>23</c:v>
                </c:pt>
                <c:pt idx="2108">
                  <c:v>22</c:v>
                </c:pt>
                <c:pt idx="2109">
                  <c:v>13</c:v>
                </c:pt>
                <c:pt idx="2110">
                  <c:v>21</c:v>
                </c:pt>
                <c:pt idx="2111">
                  <c:v>22</c:v>
                </c:pt>
                <c:pt idx="2112">
                  <c:v>31</c:v>
                </c:pt>
                <c:pt idx="2113">
                  <c:v>21</c:v>
                </c:pt>
                <c:pt idx="2114">
                  <c:v>21</c:v>
                </c:pt>
                <c:pt idx="2115">
                  <c:v>13</c:v>
                </c:pt>
                <c:pt idx="2116">
                  <c:v>21</c:v>
                </c:pt>
                <c:pt idx="2117">
                  <c:v>24</c:v>
                </c:pt>
                <c:pt idx="2118">
                  <c:v>15</c:v>
                </c:pt>
                <c:pt idx="2119">
                  <c:v>16</c:v>
                </c:pt>
                <c:pt idx="2120">
                  <c:v>37</c:v>
                </c:pt>
                <c:pt idx="2121">
                  <c:v>32</c:v>
                </c:pt>
                <c:pt idx="2122">
                  <c:v>15</c:v>
                </c:pt>
                <c:pt idx="2123">
                  <c:v>24</c:v>
                </c:pt>
                <c:pt idx="2124">
                  <c:v>17</c:v>
                </c:pt>
                <c:pt idx="2125">
                  <c:v>23</c:v>
                </c:pt>
                <c:pt idx="2126">
                  <c:v>15</c:v>
                </c:pt>
                <c:pt idx="2127">
                  <c:v>30</c:v>
                </c:pt>
                <c:pt idx="2128">
                  <c:v>24</c:v>
                </c:pt>
                <c:pt idx="2129">
                  <c:v>20</c:v>
                </c:pt>
                <c:pt idx="2130">
                  <c:v>27</c:v>
                </c:pt>
                <c:pt idx="2131">
                  <c:v>23</c:v>
                </c:pt>
                <c:pt idx="2132">
                  <c:v>23</c:v>
                </c:pt>
                <c:pt idx="2133">
                  <c:v>25</c:v>
                </c:pt>
                <c:pt idx="2134">
                  <c:v>25</c:v>
                </c:pt>
                <c:pt idx="2135">
                  <c:v>21</c:v>
                </c:pt>
                <c:pt idx="2136">
                  <c:v>31</c:v>
                </c:pt>
                <c:pt idx="2137">
                  <c:v>24</c:v>
                </c:pt>
                <c:pt idx="2138">
                  <c:v>15</c:v>
                </c:pt>
                <c:pt idx="2139">
                  <c:v>21</c:v>
                </c:pt>
                <c:pt idx="2140">
                  <c:v>13</c:v>
                </c:pt>
                <c:pt idx="2141">
                  <c:v>28</c:v>
                </c:pt>
                <c:pt idx="2142">
                  <c:v>14</c:v>
                </c:pt>
                <c:pt idx="2143">
                  <c:v>24</c:v>
                </c:pt>
                <c:pt idx="2144">
                  <c:v>23</c:v>
                </c:pt>
                <c:pt idx="2145">
                  <c:v>16</c:v>
                </c:pt>
                <c:pt idx="2146">
                  <c:v>21</c:v>
                </c:pt>
                <c:pt idx="2147">
                  <c:v>22</c:v>
                </c:pt>
                <c:pt idx="2148">
                  <c:v>20</c:v>
                </c:pt>
                <c:pt idx="2149">
                  <c:v>23</c:v>
                </c:pt>
                <c:pt idx="2150">
                  <c:v>28</c:v>
                </c:pt>
                <c:pt idx="2151">
                  <c:v>22</c:v>
                </c:pt>
                <c:pt idx="2152">
                  <c:v>22</c:v>
                </c:pt>
                <c:pt idx="2153">
                  <c:v>17</c:v>
                </c:pt>
                <c:pt idx="2154">
                  <c:v>22</c:v>
                </c:pt>
                <c:pt idx="2155">
                  <c:v>23</c:v>
                </c:pt>
                <c:pt idx="2156">
                  <c:v>17</c:v>
                </c:pt>
                <c:pt idx="2157">
                  <c:v>18</c:v>
                </c:pt>
                <c:pt idx="2158">
                  <c:v>13</c:v>
                </c:pt>
                <c:pt idx="2159">
                  <c:v>25</c:v>
                </c:pt>
                <c:pt idx="2160">
                  <c:v>28</c:v>
                </c:pt>
                <c:pt idx="2161">
                  <c:v>19</c:v>
                </c:pt>
                <c:pt idx="2162">
                  <c:v>26</c:v>
                </c:pt>
                <c:pt idx="2163">
                  <c:v>26</c:v>
                </c:pt>
                <c:pt idx="2164">
                  <c:v>14</c:v>
                </c:pt>
                <c:pt idx="2165">
                  <c:v>19</c:v>
                </c:pt>
                <c:pt idx="2166">
                  <c:v>23</c:v>
                </c:pt>
                <c:pt idx="2167">
                  <c:v>19</c:v>
                </c:pt>
                <c:pt idx="2168">
                  <c:v>22</c:v>
                </c:pt>
                <c:pt idx="2169">
                  <c:v>13</c:v>
                </c:pt>
                <c:pt idx="2170">
                  <c:v>25</c:v>
                </c:pt>
                <c:pt idx="2171">
                  <c:v>21</c:v>
                </c:pt>
                <c:pt idx="2172">
                  <c:v>20</c:v>
                </c:pt>
                <c:pt idx="2173">
                  <c:v>18</c:v>
                </c:pt>
                <c:pt idx="2174">
                  <c:v>21</c:v>
                </c:pt>
                <c:pt idx="2175">
                  <c:v>20</c:v>
                </c:pt>
                <c:pt idx="2176">
                  <c:v>18</c:v>
                </c:pt>
                <c:pt idx="2177">
                  <c:v>23</c:v>
                </c:pt>
                <c:pt idx="2178">
                  <c:v>26</c:v>
                </c:pt>
                <c:pt idx="2179">
                  <c:v>23</c:v>
                </c:pt>
                <c:pt idx="2180">
                  <c:v>31</c:v>
                </c:pt>
                <c:pt idx="2181">
                  <c:v>24</c:v>
                </c:pt>
                <c:pt idx="2182">
                  <c:v>23</c:v>
                </c:pt>
                <c:pt idx="2183">
                  <c:v>23</c:v>
                </c:pt>
                <c:pt idx="2184">
                  <c:v>24</c:v>
                </c:pt>
                <c:pt idx="2185">
                  <c:v>18</c:v>
                </c:pt>
                <c:pt idx="2186">
                  <c:v>24</c:v>
                </c:pt>
                <c:pt idx="2187">
                  <c:v>26</c:v>
                </c:pt>
                <c:pt idx="2188">
                  <c:v>14</c:v>
                </c:pt>
                <c:pt idx="2189">
                  <c:v>15</c:v>
                </c:pt>
                <c:pt idx="2190">
                  <c:v>19</c:v>
                </c:pt>
                <c:pt idx="2191">
                  <c:v>18</c:v>
                </c:pt>
                <c:pt idx="2192">
                  <c:v>22</c:v>
                </c:pt>
                <c:pt idx="2193">
                  <c:v>26</c:v>
                </c:pt>
                <c:pt idx="2194">
                  <c:v>24</c:v>
                </c:pt>
                <c:pt idx="2195">
                  <c:v>22</c:v>
                </c:pt>
                <c:pt idx="2196">
                  <c:v>23</c:v>
                </c:pt>
                <c:pt idx="2197">
                  <c:v>20</c:v>
                </c:pt>
                <c:pt idx="2198">
                  <c:v>19</c:v>
                </c:pt>
                <c:pt idx="2199">
                  <c:v>26</c:v>
                </c:pt>
                <c:pt idx="2200">
                  <c:v>21</c:v>
                </c:pt>
                <c:pt idx="2201">
                  <c:v>24</c:v>
                </c:pt>
                <c:pt idx="2202">
                  <c:v>21</c:v>
                </c:pt>
                <c:pt idx="2203">
                  <c:v>23</c:v>
                </c:pt>
                <c:pt idx="2204">
                  <c:v>21</c:v>
                </c:pt>
                <c:pt idx="2205">
                  <c:v>21</c:v>
                </c:pt>
                <c:pt idx="2206">
                  <c:v>23</c:v>
                </c:pt>
                <c:pt idx="2207">
                  <c:v>18</c:v>
                </c:pt>
                <c:pt idx="2208">
                  <c:v>17</c:v>
                </c:pt>
                <c:pt idx="2209">
                  <c:v>20</c:v>
                </c:pt>
                <c:pt idx="2210">
                  <c:v>25</c:v>
                </c:pt>
                <c:pt idx="2211">
                  <c:v>18</c:v>
                </c:pt>
                <c:pt idx="2212">
                  <c:v>20</c:v>
                </c:pt>
                <c:pt idx="2213">
                  <c:v>28</c:v>
                </c:pt>
                <c:pt idx="2214">
                  <c:v>24</c:v>
                </c:pt>
                <c:pt idx="2215">
                  <c:v>27</c:v>
                </c:pt>
                <c:pt idx="2216">
                  <c:v>20</c:v>
                </c:pt>
                <c:pt idx="2217">
                  <c:v>27</c:v>
                </c:pt>
                <c:pt idx="2218">
                  <c:v>22</c:v>
                </c:pt>
                <c:pt idx="2219">
                  <c:v>17</c:v>
                </c:pt>
                <c:pt idx="2220">
                  <c:v>22</c:v>
                </c:pt>
                <c:pt idx="2221">
                  <c:v>24</c:v>
                </c:pt>
                <c:pt idx="2222">
                  <c:v>14</c:v>
                </c:pt>
                <c:pt idx="2223">
                  <c:v>25</c:v>
                </c:pt>
                <c:pt idx="2224">
                  <c:v>18</c:v>
                </c:pt>
                <c:pt idx="2225">
                  <c:v>18</c:v>
                </c:pt>
                <c:pt idx="2226">
                  <c:v>27</c:v>
                </c:pt>
                <c:pt idx="2227">
                  <c:v>29</c:v>
                </c:pt>
                <c:pt idx="2228">
                  <c:v>21</c:v>
                </c:pt>
                <c:pt idx="2229">
                  <c:v>25</c:v>
                </c:pt>
                <c:pt idx="2230">
                  <c:v>21</c:v>
                </c:pt>
                <c:pt idx="2231">
                  <c:v>18</c:v>
                </c:pt>
                <c:pt idx="2232">
                  <c:v>28</c:v>
                </c:pt>
                <c:pt idx="2233">
                  <c:v>25</c:v>
                </c:pt>
                <c:pt idx="2234">
                  <c:v>15</c:v>
                </c:pt>
                <c:pt idx="2235">
                  <c:v>20</c:v>
                </c:pt>
                <c:pt idx="2236">
                  <c:v>22</c:v>
                </c:pt>
                <c:pt idx="2237">
                  <c:v>22</c:v>
                </c:pt>
                <c:pt idx="2238">
                  <c:v>25</c:v>
                </c:pt>
                <c:pt idx="2239">
                  <c:v>17</c:v>
                </c:pt>
                <c:pt idx="2240">
                  <c:v>20</c:v>
                </c:pt>
                <c:pt idx="2241">
                  <c:v>17</c:v>
                </c:pt>
                <c:pt idx="2242">
                  <c:v>23</c:v>
                </c:pt>
                <c:pt idx="2243">
                  <c:v>23</c:v>
                </c:pt>
                <c:pt idx="2244">
                  <c:v>19</c:v>
                </c:pt>
                <c:pt idx="2245">
                  <c:v>23</c:v>
                </c:pt>
                <c:pt idx="2246">
                  <c:v>21</c:v>
                </c:pt>
                <c:pt idx="2247">
                  <c:v>16</c:v>
                </c:pt>
                <c:pt idx="2248">
                  <c:v>18</c:v>
                </c:pt>
                <c:pt idx="2249">
                  <c:v>14</c:v>
                </c:pt>
                <c:pt idx="2250">
                  <c:v>20</c:v>
                </c:pt>
                <c:pt idx="2251">
                  <c:v>15</c:v>
                </c:pt>
                <c:pt idx="2252">
                  <c:v>21</c:v>
                </c:pt>
                <c:pt idx="2253">
                  <c:v>15</c:v>
                </c:pt>
                <c:pt idx="2254">
                  <c:v>29</c:v>
                </c:pt>
                <c:pt idx="2255">
                  <c:v>21</c:v>
                </c:pt>
                <c:pt idx="2256">
                  <c:v>18</c:v>
                </c:pt>
                <c:pt idx="2257">
                  <c:v>25</c:v>
                </c:pt>
                <c:pt idx="2258">
                  <c:v>9</c:v>
                </c:pt>
                <c:pt idx="2259">
                  <c:v>27</c:v>
                </c:pt>
                <c:pt idx="2260">
                  <c:v>15</c:v>
                </c:pt>
                <c:pt idx="2261">
                  <c:v>17</c:v>
                </c:pt>
                <c:pt idx="2262">
                  <c:v>24</c:v>
                </c:pt>
                <c:pt idx="2263">
                  <c:v>16</c:v>
                </c:pt>
                <c:pt idx="2264">
                  <c:v>19</c:v>
                </c:pt>
                <c:pt idx="2265">
                  <c:v>14</c:v>
                </c:pt>
                <c:pt idx="2266">
                  <c:v>16</c:v>
                </c:pt>
                <c:pt idx="2267">
                  <c:v>21</c:v>
                </c:pt>
                <c:pt idx="2268">
                  <c:v>21</c:v>
                </c:pt>
                <c:pt idx="2269">
                  <c:v>17</c:v>
                </c:pt>
                <c:pt idx="2270">
                  <c:v>21</c:v>
                </c:pt>
                <c:pt idx="2271">
                  <c:v>18</c:v>
                </c:pt>
                <c:pt idx="2272">
                  <c:v>22</c:v>
                </c:pt>
                <c:pt idx="2273">
                  <c:v>17</c:v>
                </c:pt>
                <c:pt idx="2274">
                  <c:v>22</c:v>
                </c:pt>
                <c:pt idx="2275">
                  <c:v>16</c:v>
                </c:pt>
                <c:pt idx="2276">
                  <c:v>10</c:v>
                </c:pt>
                <c:pt idx="2277">
                  <c:v>25</c:v>
                </c:pt>
                <c:pt idx="2278">
                  <c:v>12</c:v>
                </c:pt>
                <c:pt idx="2279">
                  <c:v>17</c:v>
                </c:pt>
                <c:pt idx="2280">
                  <c:v>9</c:v>
                </c:pt>
                <c:pt idx="2281">
                  <c:v>25</c:v>
                </c:pt>
                <c:pt idx="2282">
                  <c:v>22</c:v>
                </c:pt>
                <c:pt idx="2283">
                  <c:v>24</c:v>
                </c:pt>
                <c:pt idx="2284">
                  <c:v>13</c:v>
                </c:pt>
                <c:pt idx="2285">
                  <c:v>18</c:v>
                </c:pt>
                <c:pt idx="2286">
                  <c:v>19</c:v>
                </c:pt>
                <c:pt idx="2287">
                  <c:v>21</c:v>
                </c:pt>
                <c:pt idx="2288">
                  <c:v>25</c:v>
                </c:pt>
                <c:pt idx="2289">
                  <c:v>22</c:v>
                </c:pt>
                <c:pt idx="2290">
                  <c:v>16</c:v>
                </c:pt>
                <c:pt idx="2291">
                  <c:v>17</c:v>
                </c:pt>
                <c:pt idx="2292">
                  <c:v>21</c:v>
                </c:pt>
                <c:pt idx="2293">
                  <c:v>17</c:v>
                </c:pt>
                <c:pt idx="2294">
                  <c:v>20</c:v>
                </c:pt>
                <c:pt idx="2295">
                  <c:v>17</c:v>
                </c:pt>
                <c:pt idx="2296">
                  <c:v>16</c:v>
                </c:pt>
                <c:pt idx="2297">
                  <c:v>26</c:v>
                </c:pt>
                <c:pt idx="2298">
                  <c:v>12</c:v>
                </c:pt>
                <c:pt idx="2299">
                  <c:v>16</c:v>
                </c:pt>
                <c:pt idx="2300">
                  <c:v>18</c:v>
                </c:pt>
                <c:pt idx="2301">
                  <c:v>24</c:v>
                </c:pt>
                <c:pt idx="2302">
                  <c:v>12</c:v>
                </c:pt>
                <c:pt idx="2303">
                  <c:v>18</c:v>
                </c:pt>
                <c:pt idx="2304">
                  <c:v>25</c:v>
                </c:pt>
                <c:pt idx="2305">
                  <c:v>17</c:v>
                </c:pt>
                <c:pt idx="2306">
                  <c:v>21</c:v>
                </c:pt>
                <c:pt idx="2307">
                  <c:v>21</c:v>
                </c:pt>
                <c:pt idx="2308">
                  <c:v>21</c:v>
                </c:pt>
                <c:pt idx="2309">
                  <c:v>15</c:v>
                </c:pt>
                <c:pt idx="2310">
                  <c:v>17</c:v>
                </c:pt>
                <c:pt idx="2311">
                  <c:v>16</c:v>
                </c:pt>
                <c:pt idx="2312">
                  <c:v>23</c:v>
                </c:pt>
                <c:pt idx="2313">
                  <c:v>15</c:v>
                </c:pt>
                <c:pt idx="2314">
                  <c:v>13</c:v>
                </c:pt>
                <c:pt idx="2315">
                  <c:v>22</c:v>
                </c:pt>
                <c:pt idx="2316">
                  <c:v>19</c:v>
                </c:pt>
                <c:pt idx="2317">
                  <c:v>12</c:v>
                </c:pt>
                <c:pt idx="2318">
                  <c:v>21</c:v>
                </c:pt>
                <c:pt idx="2319">
                  <c:v>14</c:v>
                </c:pt>
                <c:pt idx="2320">
                  <c:v>20</c:v>
                </c:pt>
                <c:pt idx="2321">
                  <c:v>17</c:v>
                </c:pt>
                <c:pt idx="2322">
                  <c:v>24</c:v>
                </c:pt>
                <c:pt idx="2323">
                  <c:v>11</c:v>
                </c:pt>
                <c:pt idx="2324">
                  <c:v>17</c:v>
                </c:pt>
                <c:pt idx="2325">
                  <c:v>22</c:v>
                </c:pt>
                <c:pt idx="2326">
                  <c:v>16</c:v>
                </c:pt>
                <c:pt idx="2327">
                  <c:v>15</c:v>
                </c:pt>
                <c:pt idx="2328">
                  <c:v>25</c:v>
                </c:pt>
                <c:pt idx="2329">
                  <c:v>19</c:v>
                </c:pt>
                <c:pt idx="2330">
                  <c:v>19</c:v>
                </c:pt>
                <c:pt idx="2331">
                  <c:v>19</c:v>
                </c:pt>
                <c:pt idx="2332">
                  <c:v>12</c:v>
                </c:pt>
                <c:pt idx="2333">
                  <c:v>11</c:v>
                </c:pt>
                <c:pt idx="2334">
                  <c:v>23</c:v>
                </c:pt>
                <c:pt idx="2335">
                  <c:v>22</c:v>
                </c:pt>
                <c:pt idx="2336">
                  <c:v>16</c:v>
                </c:pt>
                <c:pt idx="2337">
                  <c:v>15</c:v>
                </c:pt>
                <c:pt idx="2338">
                  <c:v>20</c:v>
                </c:pt>
                <c:pt idx="2339">
                  <c:v>15</c:v>
                </c:pt>
                <c:pt idx="2340">
                  <c:v>15</c:v>
                </c:pt>
                <c:pt idx="2341">
                  <c:v>27</c:v>
                </c:pt>
                <c:pt idx="2342">
                  <c:v>17</c:v>
                </c:pt>
                <c:pt idx="2343">
                  <c:v>22</c:v>
                </c:pt>
                <c:pt idx="2344">
                  <c:v>20</c:v>
                </c:pt>
                <c:pt idx="2345">
                  <c:v>15</c:v>
                </c:pt>
                <c:pt idx="2346">
                  <c:v>17</c:v>
                </c:pt>
                <c:pt idx="2347">
                  <c:v>13</c:v>
                </c:pt>
                <c:pt idx="2348">
                  <c:v>11</c:v>
                </c:pt>
                <c:pt idx="2349">
                  <c:v>12</c:v>
                </c:pt>
                <c:pt idx="2350">
                  <c:v>19</c:v>
                </c:pt>
                <c:pt idx="2351">
                  <c:v>15</c:v>
                </c:pt>
                <c:pt idx="2352">
                  <c:v>14</c:v>
                </c:pt>
                <c:pt idx="2353">
                  <c:v>21</c:v>
                </c:pt>
                <c:pt idx="2354">
                  <c:v>20</c:v>
                </c:pt>
                <c:pt idx="2355">
                  <c:v>21</c:v>
                </c:pt>
                <c:pt idx="2356">
                  <c:v>10</c:v>
                </c:pt>
                <c:pt idx="2357">
                  <c:v>20</c:v>
                </c:pt>
                <c:pt idx="2358">
                  <c:v>14</c:v>
                </c:pt>
                <c:pt idx="2359">
                  <c:v>14</c:v>
                </c:pt>
                <c:pt idx="2360">
                  <c:v>15</c:v>
                </c:pt>
                <c:pt idx="2361">
                  <c:v>20</c:v>
                </c:pt>
                <c:pt idx="2362">
                  <c:v>11</c:v>
                </c:pt>
                <c:pt idx="2363">
                  <c:v>9</c:v>
                </c:pt>
                <c:pt idx="2364">
                  <c:v>16</c:v>
                </c:pt>
                <c:pt idx="2365">
                  <c:v>15</c:v>
                </c:pt>
                <c:pt idx="2366">
                  <c:v>19</c:v>
                </c:pt>
                <c:pt idx="2367">
                  <c:v>18</c:v>
                </c:pt>
                <c:pt idx="2368">
                  <c:v>20</c:v>
                </c:pt>
                <c:pt idx="2369">
                  <c:v>15</c:v>
                </c:pt>
                <c:pt idx="2370">
                  <c:v>14</c:v>
                </c:pt>
                <c:pt idx="2371">
                  <c:v>14</c:v>
                </c:pt>
                <c:pt idx="2372">
                  <c:v>13</c:v>
                </c:pt>
                <c:pt idx="2373">
                  <c:v>19</c:v>
                </c:pt>
                <c:pt idx="2374">
                  <c:v>14</c:v>
                </c:pt>
                <c:pt idx="2375">
                  <c:v>16</c:v>
                </c:pt>
                <c:pt idx="2376">
                  <c:v>16</c:v>
                </c:pt>
                <c:pt idx="2377">
                  <c:v>17</c:v>
                </c:pt>
                <c:pt idx="2378">
                  <c:v>15</c:v>
                </c:pt>
                <c:pt idx="2379">
                  <c:v>15</c:v>
                </c:pt>
                <c:pt idx="2380">
                  <c:v>18</c:v>
                </c:pt>
                <c:pt idx="2381">
                  <c:v>15</c:v>
                </c:pt>
                <c:pt idx="2382">
                  <c:v>21</c:v>
                </c:pt>
                <c:pt idx="2383">
                  <c:v>17</c:v>
                </c:pt>
                <c:pt idx="2384">
                  <c:v>13</c:v>
                </c:pt>
                <c:pt idx="2385">
                  <c:v>10</c:v>
                </c:pt>
                <c:pt idx="2386">
                  <c:v>17</c:v>
                </c:pt>
                <c:pt idx="2387">
                  <c:v>23</c:v>
                </c:pt>
                <c:pt idx="2388">
                  <c:v>8</c:v>
                </c:pt>
                <c:pt idx="2389">
                  <c:v>12</c:v>
                </c:pt>
                <c:pt idx="2390">
                  <c:v>9</c:v>
                </c:pt>
                <c:pt idx="2391">
                  <c:v>20</c:v>
                </c:pt>
                <c:pt idx="2392">
                  <c:v>17</c:v>
                </c:pt>
                <c:pt idx="2393">
                  <c:v>17</c:v>
                </c:pt>
                <c:pt idx="2394">
                  <c:v>23</c:v>
                </c:pt>
                <c:pt idx="2395">
                  <c:v>16</c:v>
                </c:pt>
                <c:pt idx="2396">
                  <c:v>15</c:v>
                </c:pt>
                <c:pt idx="2397">
                  <c:v>9</c:v>
                </c:pt>
                <c:pt idx="2398">
                  <c:v>15</c:v>
                </c:pt>
                <c:pt idx="2399">
                  <c:v>15</c:v>
                </c:pt>
                <c:pt idx="2400">
                  <c:v>17</c:v>
                </c:pt>
                <c:pt idx="2401">
                  <c:v>19</c:v>
                </c:pt>
                <c:pt idx="2402">
                  <c:v>16</c:v>
                </c:pt>
                <c:pt idx="2403">
                  <c:v>15</c:v>
                </c:pt>
                <c:pt idx="2404">
                  <c:v>13</c:v>
                </c:pt>
                <c:pt idx="2405">
                  <c:v>11</c:v>
                </c:pt>
                <c:pt idx="2406">
                  <c:v>17</c:v>
                </c:pt>
                <c:pt idx="2407">
                  <c:v>13</c:v>
                </c:pt>
                <c:pt idx="2408">
                  <c:v>17</c:v>
                </c:pt>
                <c:pt idx="2409">
                  <c:v>18</c:v>
                </c:pt>
                <c:pt idx="2410">
                  <c:v>21</c:v>
                </c:pt>
                <c:pt idx="2411">
                  <c:v>15</c:v>
                </c:pt>
                <c:pt idx="2412">
                  <c:v>15</c:v>
                </c:pt>
                <c:pt idx="2413">
                  <c:v>9</c:v>
                </c:pt>
                <c:pt idx="2414">
                  <c:v>8</c:v>
                </c:pt>
                <c:pt idx="2415">
                  <c:v>14</c:v>
                </c:pt>
                <c:pt idx="2416">
                  <c:v>8</c:v>
                </c:pt>
                <c:pt idx="2417">
                  <c:v>16</c:v>
                </c:pt>
                <c:pt idx="2418">
                  <c:v>10</c:v>
                </c:pt>
                <c:pt idx="2419">
                  <c:v>16</c:v>
                </c:pt>
                <c:pt idx="2420">
                  <c:v>12</c:v>
                </c:pt>
                <c:pt idx="2421">
                  <c:v>22</c:v>
                </c:pt>
                <c:pt idx="2422">
                  <c:v>20</c:v>
                </c:pt>
                <c:pt idx="2423">
                  <c:v>24</c:v>
                </c:pt>
                <c:pt idx="2424">
                  <c:v>15</c:v>
                </c:pt>
                <c:pt idx="2425">
                  <c:v>13</c:v>
                </c:pt>
                <c:pt idx="2426">
                  <c:v>18</c:v>
                </c:pt>
                <c:pt idx="2427">
                  <c:v>17</c:v>
                </c:pt>
                <c:pt idx="2428">
                  <c:v>24</c:v>
                </c:pt>
                <c:pt idx="2429">
                  <c:v>11</c:v>
                </c:pt>
                <c:pt idx="2430">
                  <c:v>7</c:v>
                </c:pt>
                <c:pt idx="2431">
                  <c:v>15</c:v>
                </c:pt>
                <c:pt idx="2432">
                  <c:v>12</c:v>
                </c:pt>
                <c:pt idx="2433">
                  <c:v>15</c:v>
                </c:pt>
                <c:pt idx="2434">
                  <c:v>17</c:v>
                </c:pt>
                <c:pt idx="2435">
                  <c:v>15</c:v>
                </c:pt>
                <c:pt idx="2436">
                  <c:v>18</c:v>
                </c:pt>
                <c:pt idx="2437">
                  <c:v>12</c:v>
                </c:pt>
                <c:pt idx="2438">
                  <c:v>18</c:v>
                </c:pt>
                <c:pt idx="2439">
                  <c:v>9</c:v>
                </c:pt>
                <c:pt idx="2440">
                  <c:v>22</c:v>
                </c:pt>
                <c:pt idx="2441">
                  <c:v>14</c:v>
                </c:pt>
                <c:pt idx="2442">
                  <c:v>13</c:v>
                </c:pt>
                <c:pt idx="2443">
                  <c:v>10</c:v>
                </c:pt>
                <c:pt idx="2444">
                  <c:v>26</c:v>
                </c:pt>
                <c:pt idx="2445">
                  <c:v>15</c:v>
                </c:pt>
                <c:pt idx="2446">
                  <c:v>14</c:v>
                </c:pt>
                <c:pt idx="2447">
                  <c:v>19</c:v>
                </c:pt>
                <c:pt idx="2448">
                  <c:v>22</c:v>
                </c:pt>
                <c:pt idx="2449">
                  <c:v>19</c:v>
                </c:pt>
                <c:pt idx="2450">
                  <c:v>17</c:v>
                </c:pt>
                <c:pt idx="2451">
                  <c:v>15</c:v>
                </c:pt>
                <c:pt idx="2452">
                  <c:v>17</c:v>
                </c:pt>
                <c:pt idx="2453">
                  <c:v>19</c:v>
                </c:pt>
                <c:pt idx="2454">
                  <c:v>18</c:v>
                </c:pt>
                <c:pt idx="2455">
                  <c:v>27</c:v>
                </c:pt>
                <c:pt idx="2456">
                  <c:v>15</c:v>
                </c:pt>
                <c:pt idx="2457">
                  <c:v>16</c:v>
                </c:pt>
                <c:pt idx="2458">
                  <c:v>20</c:v>
                </c:pt>
                <c:pt idx="2459">
                  <c:v>16</c:v>
                </c:pt>
                <c:pt idx="2460">
                  <c:v>16</c:v>
                </c:pt>
                <c:pt idx="2461">
                  <c:v>19</c:v>
                </c:pt>
                <c:pt idx="2462">
                  <c:v>12</c:v>
                </c:pt>
                <c:pt idx="2463">
                  <c:v>15</c:v>
                </c:pt>
                <c:pt idx="2464">
                  <c:v>20</c:v>
                </c:pt>
                <c:pt idx="2465">
                  <c:v>16</c:v>
                </c:pt>
                <c:pt idx="2466">
                  <c:v>21</c:v>
                </c:pt>
                <c:pt idx="2467">
                  <c:v>16</c:v>
                </c:pt>
                <c:pt idx="2468">
                  <c:v>19</c:v>
                </c:pt>
                <c:pt idx="2469">
                  <c:v>17</c:v>
                </c:pt>
                <c:pt idx="2470">
                  <c:v>20</c:v>
                </c:pt>
                <c:pt idx="2471">
                  <c:v>17</c:v>
                </c:pt>
                <c:pt idx="2472">
                  <c:v>14</c:v>
                </c:pt>
                <c:pt idx="2473">
                  <c:v>23</c:v>
                </c:pt>
                <c:pt idx="2474">
                  <c:v>20</c:v>
                </c:pt>
                <c:pt idx="2475">
                  <c:v>11</c:v>
                </c:pt>
                <c:pt idx="2476">
                  <c:v>9</c:v>
                </c:pt>
                <c:pt idx="2477">
                  <c:v>11</c:v>
                </c:pt>
                <c:pt idx="2478">
                  <c:v>12</c:v>
                </c:pt>
                <c:pt idx="2479">
                  <c:v>13</c:v>
                </c:pt>
                <c:pt idx="2480">
                  <c:v>13</c:v>
                </c:pt>
                <c:pt idx="2481">
                  <c:v>16</c:v>
                </c:pt>
                <c:pt idx="2482">
                  <c:v>18</c:v>
                </c:pt>
                <c:pt idx="2483">
                  <c:v>13</c:v>
                </c:pt>
                <c:pt idx="2484">
                  <c:v>13</c:v>
                </c:pt>
                <c:pt idx="2485">
                  <c:v>18</c:v>
                </c:pt>
                <c:pt idx="2486">
                  <c:v>15</c:v>
                </c:pt>
                <c:pt idx="2487">
                  <c:v>14</c:v>
                </c:pt>
                <c:pt idx="2488">
                  <c:v>21</c:v>
                </c:pt>
                <c:pt idx="2489">
                  <c:v>15</c:v>
                </c:pt>
                <c:pt idx="2490">
                  <c:v>11</c:v>
                </c:pt>
                <c:pt idx="2491">
                  <c:v>12</c:v>
                </c:pt>
                <c:pt idx="2492">
                  <c:v>14</c:v>
                </c:pt>
                <c:pt idx="2493">
                  <c:v>19</c:v>
                </c:pt>
                <c:pt idx="2494">
                  <c:v>18</c:v>
                </c:pt>
                <c:pt idx="2495">
                  <c:v>12</c:v>
                </c:pt>
                <c:pt idx="2496">
                  <c:v>13</c:v>
                </c:pt>
                <c:pt idx="2497">
                  <c:v>10</c:v>
                </c:pt>
                <c:pt idx="2498">
                  <c:v>19</c:v>
                </c:pt>
                <c:pt idx="2499">
                  <c:v>13</c:v>
                </c:pt>
                <c:pt idx="2500">
                  <c:v>14</c:v>
                </c:pt>
                <c:pt idx="2501">
                  <c:v>18</c:v>
                </c:pt>
                <c:pt idx="2502">
                  <c:v>15</c:v>
                </c:pt>
                <c:pt idx="2503">
                  <c:v>16</c:v>
                </c:pt>
                <c:pt idx="2504">
                  <c:v>12</c:v>
                </c:pt>
                <c:pt idx="2505">
                  <c:v>15</c:v>
                </c:pt>
                <c:pt idx="2506">
                  <c:v>13</c:v>
                </c:pt>
                <c:pt idx="2507">
                  <c:v>20</c:v>
                </c:pt>
                <c:pt idx="2508">
                  <c:v>12</c:v>
                </c:pt>
                <c:pt idx="2509">
                  <c:v>12</c:v>
                </c:pt>
                <c:pt idx="2510">
                  <c:v>19</c:v>
                </c:pt>
                <c:pt idx="2511">
                  <c:v>16</c:v>
                </c:pt>
                <c:pt idx="2512">
                  <c:v>16</c:v>
                </c:pt>
                <c:pt idx="2513">
                  <c:v>11</c:v>
                </c:pt>
                <c:pt idx="2514">
                  <c:v>10</c:v>
                </c:pt>
                <c:pt idx="2515">
                  <c:v>14</c:v>
                </c:pt>
                <c:pt idx="2516">
                  <c:v>13</c:v>
                </c:pt>
                <c:pt idx="2517">
                  <c:v>18</c:v>
                </c:pt>
                <c:pt idx="2518">
                  <c:v>18</c:v>
                </c:pt>
                <c:pt idx="2519">
                  <c:v>22</c:v>
                </c:pt>
                <c:pt idx="2520">
                  <c:v>16</c:v>
                </c:pt>
                <c:pt idx="2521">
                  <c:v>21</c:v>
                </c:pt>
                <c:pt idx="2522">
                  <c:v>17</c:v>
                </c:pt>
                <c:pt idx="2523">
                  <c:v>11</c:v>
                </c:pt>
                <c:pt idx="2524">
                  <c:v>15</c:v>
                </c:pt>
                <c:pt idx="2525">
                  <c:v>17</c:v>
                </c:pt>
                <c:pt idx="2526">
                  <c:v>7</c:v>
                </c:pt>
                <c:pt idx="2527">
                  <c:v>11</c:v>
                </c:pt>
                <c:pt idx="2528">
                  <c:v>14</c:v>
                </c:pt>
                <c:pt idx="2529">
                  <c:v>22</c:v>
                </c:pt>
                <c:pt idx="2530">
                  <c:v>14</c:v>
                </c:pt>
                <c:pt idx="2531">
                  <c:v>13</c:v>
                </c:pt>
                <c:pt idx="2532">
                  <c:v>12</c:v>
                </c:pt>
                <c:pt idx="2533">
                  <c:v>11</c:v>
                </c:pt>
                <c:pt idx="2534">
                  <c:v>14</c:v>
                </c:pt>
                <c:pt idx="2535">
                  <c:v>8</c:v>
                </c:pt>
                <c:pt idx="2536">
                  <c:v>17</c:v>
                </c:pt>
                <c:pt idx="2537">
                  <c:v>15</c:v>
                </c:pt>
                <c:pt idx="2538">
                  <c:v>14</c:v>
                </c:pt>
                <c:pt idx="2539">
                  <c:v>17</c:v>
                </c:pt>
                <c:pt idx="2540">
                  <c:v>9</c:v>
                </c:pt>
                <c:pt idx="2541">
                  <c:v>21</c:v>
                </c:pt>
                <c:pt idx="2542">
                  <c:v>13</c:v>
                </c:pt>
                <c:pt idx="2543">
                  <c:v>15</c:v>
                </c:pt>
                <c:pt idx="2544">
                  <c:v>16</c:v>
                </c:pt>
                <c:pt idx="2545">
                  <c:v>19</c:v>
                </c:pt>
                <c:pt idx="2546">
                  <c:v>12</c:v>
                </c:pt>
                <c:pt idx="2547">
                  <c:v>12</c:v>
                </c:pt>
                <c:pt idx="2548">
                  <c:v>18</c:v>
                </c:pt>
                <c:pt idx="2549">
                  <c:v>15</c:v>
                </c:pt>
                <c:pt idx="2550">
                  <c:v>7</c:v>
                </c:pt>
                <c:pt idx="2551">
                  <c:v>17</c:v>
                </c:pt>
                <c:pt idx="2552">
                  <c:v>17</c:v>
                </c:pt>
                <c:pt idx="2553">
                  <c:v>12</c:v>
                </c:pt>
                <c:pt idx="2554">
                  <c:v>16</c:v>
                </c:pt>
                <c:pt idx="2555">
                  <c:v>12</c:v>
                </c:pt>
                <c:pt idx="2556">
                  <c:v>13</c:v>
                </c:pt>
                <c:pt idx="2557">
                  <c:v>17</c:v>
                </c:pt>
                <c:pt idx="2558">
                  <c:v>13</c:v>
                </c:pt>
                <c:pt idx="2559">
                  <c:v>13</c:v>
                </c:pt>
                <c:pt idx="2560">
                  <c:v>17</c:v>
                </c:pt>
                <c:pt idx="2561">
                  <c:v>18</c:v>
                </c:pt>
                <c:pt idx="2562">
                  <c:v>16</c:v>
                </c:pt>
                <c:pt idx="2563">
                  <c:v>13</c:v>
                </c:pt>
                <c:pt idx="2564">
                  <c:v>9</c:v>
                </c:pt>
                <c:pt idx="2565">
                  <c:v>16</c:v>
                </c:pt>
                <c:pt idx="2566">
                  <c:v>19</c:v>
                </c:pt>
                <c:pt idx="2567">
                  <c:v>17</c:v>
                </c:pt>
                <c:pt idx="2568">
                  <c:v>18</c:v>
                </c:pt>
                <c:pt idx="2569">
                  <c:v>6</c:v>
                </c:pt>
                <c:pt idx="2570">
                  <c:v>11</c:v>
                </c:pt>
                <c:pt idx="2571">
                  <c:v>11</c:v>
                </c:pt>
                <c:pt idx="2572">
                  <c:v>27</c:v>
                </c:pt>
                <c:pt idx="2573">
                  <c:v>13</c:v>
                </c:pt>
                <c:pt idx="2574">
                  <c:v>12</c:v>
                </c:pt>
                <c:pt idx="2575">
                  <c:v>13</c:v>
                </c:pt>
                <c:pt idx="2576">
                  <c:v>10</c:v>
                </c:pt>
                <c:pt idx="2577">
                  <c:v>15</c:v>
                </c:pt>
                <c:pt idx="2578">
                  <c:v>10</c:v>
                </c:pt>
                <c:pt idx="2579">
                  <c:v>10</c:v>
                </c:pt>
                <c:pt idx="2580">
                  <c:v>17</c:v>
                </c:pt>
                <c:pt idx="2581">
                  <c:v>9</c:v>
                </c:pt>
                <c:pt idx="2582">
                  <c:v>23</c:v>
                </c:pt>
                <c:pt idx="2583">
                  <c:v>13</c:v>
                </c:pt>
                <c:pt idx="2584">
                  <c:v>15</c:v>
                </c:pt>
                <c:pt idx="2585">
                  <c:v>13</c:v>
                </c:pt>
                <c:pt idx="2586">
                  <c:v>15</c:v>
                </c:pt>
                <c:pt idx="2587">
                  <c:v>13</c:v>
                </c:pt>
                <c:pt idx="2588">
                  <c:v>9</c:v>
                </c:pt>
                <c:pt idx="2589">
                  <c:v>9</c:v>
                </c:pt>
                <c:pt idx="2590">
                  <c:v>12</c:v>
                </c:pt>
                <c:pt idx="2591">
                  <c:v>13</c:v>
                </c:pt>
                <c:pt idx="2592">
                  <c:v>13</c:v>
                </c:pt>
                <c:pt idx="2593">
                  <c:v>11</c:v>
                </c:pt>
                <c:pt idx="2594">
                  <c:v>14</c:v>
                </c:pt>
                <c:pt idx="2595">
                  <c:v>14</c:v>
                </c:pt>
                <c:pt idx="2596">
                  <c:v>13</c:v>
                </c:pt>
                <c:pt idx="2597">
                  <c:v>15</c:v>
                </c:pt>
                <c:pt idx="2598">
                  <c:v>18</c:v>
                </c:pt>
                <c:pt idx="2599">
                  <c:v>14</c:v>
                </c:pt>
                <c:pt idx="2600">
                  <c:v>16</c:v>
                </c:pt>
                <c:pt idx="2601">
                  <c:v>19</c:v>
                </c:pt>
                <c:pt idx="2602">
                  <c:v>13</c:v>
                </c:pt>
                <c:pt idx="2603">
                  <c:v>9</c:v>
                </c:pt>
                <c:pt idx="2604">
                  <c:v>14</c:v>
                </c:pt>
                <c:pt idx="2605">
                  <c:v>8</c:v>
                </c:pt>
                <c:pt idx="2606">
                  <c:v>8</c:v>
                </c:pt>
                <c:pt idx="2607">
                  <c:v>9</c:v>
                </c:pt>
                <c:pt idx="2608">
                  <c:v>13</c:v>
                </c:pt>
                <c:pt idx="2609">
                  <c:v>14</c:v>
                </c:pt>
                <c:pt idx="2610">
                  <c:v>13</c:v>
                </c:pt>
                <c:pt idx="2611">
                  <c:v>18</c:v>
                </c:pt>
                <c:pt idx="2612">
                  <c:v>15</c:v>
                </c:pt>
                <c:pt idx="2613">
                  <c:v>20</c:v>
                </c:pt>
                <c:pt idx="2614">
                  <c:v>6</c:v>
                </c:pt>
                <c:pt idx="2615">
                  <c:v>16</c:v>
                </c:pt>
                <c:pt idx="2616">
                  <c:v>15</c:v>
                </c:pt>
                <c:pt idx="2617">
                  <c:v>13</c:v>
                </c:pt>
                <c:pt idx="2618">
                  <c:v>15</c:v>
                </c:pt>
                <c:pt idx="2619">
                  <c:v>11</c:v>
                </c:pt>
                <c:pt idx="2620">
                  <c:v>18</c:v>
                </c:pt>
                <c:pt idx="2621">
                  <c:v>20</c:v>
                </c:pt>
                <c:pt idx="2622">
                  <c:v>10</c:v>
                </c:pt>
                <c:pt idx="2623">
                  <c:v>7</c:v>
                </c:pt>
                <c:pt idx="2624">
                  <c:v>6</c:v>
                </c:pt>
                <c:pt idx="2625">
                  <c:v>19</c:v>
                </c:pt>
                <c:pt idx="2626">
                  <c:v>12</c:v>
                </c:pt>
                <c:pt idx="2627">
                  <c:v>10</c:v>
                </c:pt>
                <c:pt idx="2628">
                  <c:v>14</c:v>
                </c:pt>
                <c:pt idx="2629">
                  <c:v>13</c:v>
                </c:pt>
                <c:pt idx="2630">
                  <c:v>12</c:v>
                </c:pt>
                <c:pt idx="2631">
                  <c:v>11</c:v>
                </c:pt>
                <c:pt idx="2632">
                  <c:v>17</c:v>
                </c:pt>
                <c:pt idx="2633">
                  <c:v>9</c:v>
                </c:pt>
                <c:pt idx="2634">
                  <c:v>12</c:v>
                </c:pt>
                <c:pt idx="2635">
                  <c:v>12</c:v>
                </c:pt>
                <c:pt idx="2636">
                  <c:v>17</c:v>
                </c:pt>
                <c:pt idx="2637">
                  <c:v>8</c:v>
                </c:pt>
                <c:pt idx="2638">
                  <c:v>14</c:v>
                </c:pt>
                <c:pt idx="2639">
                  <c:v>13</c:v>
                </c:pt>
                <c:pt idx="2640">
                  <c:v>13</c:v>
                </c:pt>
                <c:pt idx="2641">
                  <c:v>10</c:v>
                </c:pt>
                <c:pt idx="2642">
                  <c:v>12</c:v>
                </c:pt>
                <c:pt idx="2643">
                  <c:v>18</c:v>
                </c:pt>
                <c:pt idx="2644">
                  <c:v>19</c:v>
                </c:pt>
                <c:pt idx="2645">
                  <c:v>10</c:v>
                </c:pt>
                <c:pt idx="2646">
                  <c:v>14</c:v>
                </c:pt>
                <c:pt idx="2647">
                  <c:v>11</c:v>
                </c:pt>
                <c:pt idx="2648">
                  <c:v>15</c:v>
                </c:pt>
                <c:pt idx="2649">
                  <c:v>12</c:v>
                </c:pt>
                <c:pt idx="2650">
                  <c:v>5</c:v>
                </c:pt>
                <c:pt idx="2651">
                  <c:v>13</c:v>
                </c:pt>
                <c:pt idx="2652">
                  <c:v>13</c:v>
                </c:pt>
                <c:pt idx="2653">
                  <c:v>10</c:v>
                </c:pt>
                <c:pt idx="2654">
                  <c:v>7</c:v>
                </c:pt>
                <c:pt idx="2655">
                  <c:v>18</c:v>
                </c:pt>
                <c:pt idx="2656">
                  <c:v>9</c:v>
                </c:pt>
                <c:pt idx="2657">
                  <c:v>17</c:v>
                </c:pt>
                <c:pt idx="2658">
                  <c:v>17</c:v>
                </c:pt>
                <c:pt idx="2659">
                  <c:v>12</c:v>
                </c:pt>
                <c:pt idx="2660">
                  <c:v>16</c:v>
                </c:pt>
                <c:pt idx="2661">
                  <c:v>7</c:v>
                </c:pt>
                <c:pt idx="2662">
                  <c:v>13</c:v>
                </c:pt>
                <c:pt idx="2663">
                  <c:v>8</c:v>
                </c:pt>
                <c:pt idx="2664">
                  <c:v>10</c:v>
                </c:pt>
                <c:pt idx="2665">
                  <c:v>10</c:v>
                </c:pt>
                <c:pt idx="2666">
                  <c:v>9</c:v>
                </c:pt>
                <c:pt idx="2667">
                  <c:v>20</c:v>
                </c:pt>
                <c:pt idx="2668">
                  <c:v>7</c:v>
                </c:pt>
                <c:pt idx="2669">
                  <c:v>9</c:v>
                </c:pt>
                <c:pt idx="2670">
                  <c:v>14</c:v>
                </c:pt>
                <c:pt idx="2671">
                  <c:v>16</c:v>
                </c:pt>
                <c:pt idx="2672">
                  <c:v>14</c:v>
                </c:pt>
                <c:pt idx="2673">
                  <c:v>10</c:v>
                </c:pt>
                <c:pt idx="2674">
                  <c:v>12</c:v>
                </c:pt>
                <c:pt idx="2675">
                  <c:v>8</c:v>
                </c:pt>
                <c:pt idx="2676">
                  <c:v>16</c:v>
                </c:pt>
                <c:pt idx="2677">
                  <c:v>16</c:v>
                </c:pt>
                <c:pt idx="2678">
                  <c:v>16</c:v>
                </c:pt>
                <c:pt idx="2679">
                  <c:v>16</c:v>
                </c:pt>
                <c:pt idx="2680">
                  <c:v>13</c:v>
                </c:pt>
                <c:pt idx="2681">
                  <c:v>8</c:v>
                </c:pt>
                <c:pt idx="2682">
                  <c:v>10</c:v>
                </c:pt>
                <c:pt idx="2683">
                  <c:v>12</c:v>
                </c:pt>
                <c:pt idx="2684">
                  <c:v>12</c:v>
                </c:pt>
                <c:pt idx="2685">
                  <c:v>10</c:v>
                </c:pt>
                <c:pt idx="2686">
                  <c:v>9</c:v>
                </c:pt>
                <c:pt idx="2687">
                  <c:v>11</c:v>
                </c:pt>
                <c:pt idx="2688">
                  <c:v>13</c:v>
                </c:pt>
                <c:pt idx="2689">
                  <c:v>16</c:v>
                </c:pt>
                <c:pt idx="2690">
                  <c:v>11</c:v>
                </c:pt>
                <c:pt idx="2691">
                  <c:v>9</c:v>
                </c:pt>
                <c:pt idx="2692">
                  <c:v>11</c:v>
                </c:pt>
                <c:pt idx="2693">
                  <c:v>9</c:v>
                </c:pt>
                <c:pt idx="2694">
                  <c:v>8</c:v>
                </c:pt>
                <c:pt idx="2695">
                  <c:v>8</c:v>
                </c:pt>
                <c:pt idx="2696">
                  <c:v>12</c:v>
                </c:pt>
                <c:pt idx="2697">
                  <c:v>14</c:v>
                </c:pt>
                <c:pt idx="2698">
                  <c:v>7</c:v>
                </c:pt>
                <c:pt idx="2699">
                  <c:v>7</c:v>
                </c:pt>
                <c:pt idx="2700">
                  <c:v>10</c:v>
                </c:pt>
                <c:pt idx="2701">
                  <c:v>10</c:v>
                </c:pt>
                <c:pt idx="2702">
                  <c:v>12</c:v>
                </c:pt>
                <c:pt idx="2703">
                  <c:v>14</c:v>
                </c:pt>
                <c:pt idx="2704">
                  <c:v>11</c:v>
                </c:pt>
                <c:pt idx="2705">
                  <c:v>13</c:v>
                </c:pt>
                <c:pt idx="2706">
                  <c:v>17</c:v>
                </c:pt>
                <c:pt idx="2707">
                  <c:v>9</c:v>
                </c:pt>
                <c:pt idx="2708">
                  <c:v>9</c:v>
                </c:pt>
                <c:pt idx="2709">
                  <c:v>13</c:v>
                </c:pt>
                <c:pt idx="2710">
                  <c:v>8</c:v>
                </c:pt>
                <c:pt idx="2711">
                  <c:v>14</c:v>
                </c:pt>
                <c:pt idx="2712">
                  <c:v>10</c:v>
                </c:pt>
                <c:pt idx="2713">
                  <c:v>5</c:v>
                </c:pt>
                <c:pt idx="2714">
                  <c:v>16</c:v>
                </c:pt>
                <c:pt idx="2715">
                  <c:v>9</c:v>
                </c:pt>
                <c:pt idx="2716">
                  <c:v>13</c:v>
                </c:pt>
                <c:pt idx="2717">
                  <c:v>14</c:v>
                </c:pt>
                <c:pt idx="2718">
                  <c:v>12</c:v>
                </c:pt>
                <c:pt idx="2719">
                  <c:v>15</c:v>
                </c:pt>
                <c:pt idx="2720">
                  <c:v>10</c:v>
                </c:pt>
                <c:pt idx="2721">
                  <c:v>11</c:v>
                </c:pt>
                <c:pt idx="2722">
                  <c:v>18</c:v>
                </c:pt>
                <c:pt idx="2723">
                  <c:v>14</c:v>
                </c:pt>
                <c:pt idx="2724">
                  <c:v>11</c:v>
                </c:pt>
                <c:pt idx="2725">
                  <c:v>9</c:v>
                </c:pt>
                <c:pt idx="2726">
                  <c:v>11</c:v>
                </c:pt>
                <c:pt idx="2727">
                  <c:v>15</c:v>
                </c:pt>
                <c:pt idx="2728">
                  <c:v>9</c:v>
                </c:pt>
                <c:pt idx="2729">
                  <c:v>9</c:v>
                </c:pt>
                <c:pt idx="2730">
                  <c:v>13</c:v>
                </c:pt>
                <c:pt idx="2731">
                  <c:v>13</c:v>
                </c:pt>
                <c:pt idx="2732">
                  <c:v>13</c:v>
                </c:pt>
                <c:pt idx="2733">
                  <c:v>15</c:v>
                </c:pt>
                <c:pt idx="2734">
                  <c:v>18</c:v>
                </c:pt>
                <c:pt idx="2735">
                  <c:v>11</c:v>
                </c:pt>
                <c:pt idx="2736">
                  <c:v>8</c:v>
                </c:pt>
                <c:pt idx="2737">
                  <c:v>14</c:v>
                </c:pt>
                <c:pt idx="2738">
                  <c:v>9</c:v>
                </c:pt>
                <c:pt idx="2739">
                  <c:v>15</c:v>
                </c:pt>
                <c:pt idx="2740">
                  <c:v>13</c:v>
                </c:pt>
                <c:pt idx="2741">
                  <c:v>15</c:v>
                </c:pt>
                <c:pt idx="2742">
                  <c:v>20</c:v>
                </c:pt>
                <c:pt idx="2743">
                  <c:v>14</c:v>
                </c:pt>
                <c:pt idx="2744">
                  <c:v>11</c:v>
                </c:pt>
                <c:pt idx="2745">
                  <c:v>13</c:v>
                </c:pt>
                <c:pt idx="2746">
                  <c:v>16</c:v>
                </c:pt>
                <c:pt idx="2747">
                  <c:v>9</c:v>
                </c:pt>
                <c:pt idx="2748">
                  <c:v>9</c:v>
                </c:pt>
                <c:pt idx="2749">
                  <c:v>9</c:v>
                </c:pt>
                <c:pt idx="2750">
                  <c:v>8</c:v>
                </c:pt>
                <c:pt idx="2751">
                  <c:v>2</c:v>
                </c:pt>
                <c:pt idx="2752">
                  <c:v>9</c:v>
                </c:pt>
                <c:pt idx="2753">
                  <c:v>15</c:v>
                </c:pt>
                <c:pt idx="2754">
                  <c:v>14</c:v>
                </c:pt>
                <c:pt idx="2755">
                  <c:v>12</c:v>
                </c:pt>
                <c:pt idx="2756">
                  <c:v>9</c:v>
                </c:pt>
                <c:pt idx="2757">
                  <c:v>9</c:v>
                </c:pt>
                <c:pt idx="2758">
                  <c:v>16</c:v>
                </c:pt>
                <c:pt idx="2759">
                  <c:v>6</c:v>
                </c:pt>
                <c:pt idx="2760">
                  <c:v>13</c:v>
                </c:pt>
                <c:pt idx="2761">
                  <c:v>13</c:v>
                </c:pt>
                <c:pt idx="2762">
                  <c:v>3</c:v>
                </c:pt>
                <c:pt idx="2763">
                  <c:v>11</c:v>
                </c:pt>
                <c:pt idx="2764">
                  <c:v>13</c:v>
                </c:pt>
                <c:pt idx="2765">
                  <c:v>12</c:v>
                </c:pt>
                <c:pt idx="2766">
                  <c:v>14</c:v>
                </c:pt>
                <c:pt idx="2767">
                  <c:v>12</c:v>
                </c:pt>
                <c:pt idx="2768">
                  <c:v>11</c:v>
                </c:pt>
                <c:pt idx="2769">
                  <c:v>5</c:v>
                </c:pt>
                <c:pt idx="2770">
                  <c:v>9</c:v>
                </c:pt>
                <c:pt idx="2771">
                  <c:v>8</c:v>
                </c:pt>
                <c:pt idx="2772">
                  <c:v>9</c:v>
                </c:pt>
                <c:pt idx="2773">
                  <c:v>16</c:v>
                </c:pt>
                <c:pt idx="2774">
                  <c:v>4</c:v>
                </c:pt>
                <c:pt idx="2775">
                  <c:v>7</c:v>
                </c:pt>
                <c:pt idx="2776">
                  <c:v>12</c:v>
                </c:pt>
                <c:pt idx="2777">
                  <c:v>14</c:v>
                </c:pt>
                <c:pt idx="2778">
                  <c:v>9</c:v>
                </c:pt>
                <c:pt idx="2779">
                  <c:v>14</c:v>
                </c:pt>
                <c:pt idx="2780">
                  <c:v>11</c:v>
                </c:pt>
                <c:pt idx="2781">
                  <c:v>14</c:v>
                </c:pt>
                <c:pt idx="2782">
                  <c:v>12</c:v>
                </c:pt>
                <c:pt idx="2783">
                  <c:v>12</c:v>
                </c:pt>
                <c:pt idx="2784">
                  <c:v>7</c:v>
                </c:pt>
                <c:pt idx="2785">
                  <c:v>15</c:v>
                </c:pt>
                <c:pt idx="2786">
                  <c:v>15</c:v>
                </c:pt>
                <c:pt idx="2787">
                  <c:v>20</c:v>
                </c:pt>
                <c:pt idx="2788">
                  <c:v>5</c:v>
                </c:pt>
                <c:pt idx="2789">
                  <c:v>18</c:v>
                </c:pt>
                <c:pt idx="2790">
                  <c:v>8</c:v>
                </c:pt>
                <c:pt idx="2791">
                  <c:v>17</c:v>
                </c:pt>
                <c:pt idx="2792">
                  <c:v>13</c:v>
                </c:pt>
                <c:pt idx="2793">
                  <c:v>8</c:v>
                </c:pt>
                <c:pt idx="2794">
                  <c:v>12</c:v>
                </c:pt>
                <c:pt idx="2795">
                  <c:v>11</c:v>
                </c:pt>
                <c:pt idx="2796">
                  <c:v>17</c:v>
                </c:pt>
                <c:pt idx="2797">
                  <c:v>12</c:v>
                </c:pt>
                <c:pt idx="2798">
                  <c:v>8</c:v>
                </c:pt>
                <c:pt idx="2799">
                  <c:v>5</c:v>
                </c:pt>
                <c:pt idx="2800">
                  <c:v>6</c:v>
                </c:pt>
                <c:pt idx="2801">
                  <c:v>14</c:v>
                </c:pt>
                <c:pt idx="2802">
                  <c:v>5</c:v>
                </c:pt>
                <c:pt idx="2803">
                  <c:v>10</c:v>
                </c:pt>
                <c:pt idx="2804">
                  <c:v>9</c:v>
                </c:pt>
                <c:pt idx="2805">
                  <c:v>11</c:v>
                </c:pt>
                <c:pt idx="2806">
                  <c:v>10</c:v>
                </c:pt>
                <c:pt idx="2807">
                  <c:v>11</c:v>
                </c:pt>
                <c:pt idx="2808">
                  <c:v>16</c:v>
                </c:pt>
                <c:pt idx="2809">
                  <c:v>10</c:v>
                </c:pt>
                <c:pt idx="2810">
                  <c:v>18</c:v>
                </c:pt>
                <c:pt idx="2811">
                  <c:v>5</c:v>
                </c:pt>
                <c:pt idx="2812">
                  <c:v>10</c:v>
                </c:pt>
                <c:pt idx="2813">
                  <c:v>13</c:v>
                </c:pt>
                <c:pt idx="2814">
                  <c:v>19</c:v>
                </c:pt>
                <c:pt idx="2815">
                  <c:v>15</c:v>
                </c:pt>
                <c:pt idx="2816">
                  <c:v>15</c:v>
                </c:pt>
                <c:pt idx="2817">
                  <c:v>13</c:v>
                </c:pt>
                <c:pt idx="2818">
                  <c:v>12</c:v>
                </c:pt>
                <c:pt idx="2819">
                  <c:v>11</c:v>
                </c:pt>
                <c:pt idx="2820">
                  <c:v>18</c:v>
                </c:pt>
                <c:pt idx="2821">
                  <c:v>12</c:v>
                </c:pt>
                <c:pt idx="2822">
                  <c:v>8</c:v>
                </c:pt>
                <c:pt idx="2823">
                  <c:v>9</c:v>
                </c:pt>
                <c:pt idx="2824">
                  <c:v>13</c:v>
                </c:pt>
                <c:pt idx="2825">
                  <c:v>9</c:v>
                </c:pt>
                <c:pt idx="2826">
                  <c:v>3</c:v>
                </c:pt>
                <c:pt idx="2827">
                  <c:v>7</c:v>
                </c:pt>
                <c:pt idx="2828">
                  <c:v>5</c:v>
                </c:pt>
                <c:pt idx="2829">
                  <c:v>15</c:v>
                </c:pt>
                <c:pt idx="2830">
                  <c:v>12</c:v>
                </c:pt>
                <c:pt idx="2831">
                  <c:v>5</c:v>
                </c:pt>
                <c:pt idx="2832">
                  <c:v>8</c:v>
                </c:pt>
                <c:pt idx="2833">
                  <c:v>11</c:v>
                </c:pt>
                <c:pt idx="2834">
                  <c:v>12</c:v>
                </c:pt>
                <c:pt idx="2835">
                  <c:v>10</c:v>
                </c:pt>
                <c:pt idx="2836">
                  <c:v>8</c:v>
                </c:pt>
                <c:pt idx="2837">
                  <c:v>5</c:v>
                </c:pt>
                <c:pt idx="2838">
                  <c:v>9</c:v>
                </c:pt>
                <c:pt idx="2839">
                  <c:v>5</c:v>
                </c:pt>
                <c:pt idx="2840">
                  <c:v>13</c:v>
                </c:pt>
                <c:pt idx="2841">
                  <c:v>10</c:v>
                </c:pt>
                <c:pt idx="2842">
                  <c:v>12</c:v>
                </c:pt>
                <c:pt idx="2843">
                  <c:v>14</c:v>
                </c:pt>
                <c:pt idx="2844">
                  <c:v>5</c:v>
                </c:pt>
                <c:pt idx="2845">
                  <c:v>12</c:v>
                </c:pt>
                <c:pt idx="2846">
                  <c:v>15</c:v>
                </c:pt>
                <c:pt idx="2847">
                  <c:v>14</c:v>
                </c:pt>
                <c:pt idx="2848">
                  <c:v>8</c:v>
                </c:pt>
                <c:pt idx="2849">
                  <c:v>6</c:v>
                </c:pt>
                <c:pt idx="2850">
                  <c:v>11</c:v>
                </c:pt>
                <c:pt idx="2851">
                  <c:v>5</c:v>
                </c:pt>
                <c:pt idx="2852">
                  <c:v>7</c:v>
                </c:pt>
                <c:pt idx="2853">
                  <c:v>7</c:v>
                </c:pt>
                <c:pt idx="2854">
                  <c:v>16</c:v>
                </c:pt>
                <c:pt idx="2855">
                  <c:v>13</c:v>
                </c:pt>
                <c:pt idx="2856">
                  <c:v>12</c:v>
                </c:pt>
                <c:pt idx="2857">
                  <c:v>11</c:v>
                </c:pt>
                <c:pt idx="2858">
                  <c:v>11</c:v>
                </c:pt>
                <c:pt idx="2859">
                  <c:v>6</c:v>
                </c:pt>
                <c:pt idx="2860">
                  <c:v>10</c:v>
                </c:pt>
                <c:pt idx="2861">
                  <c:v>12</c:v>
                </c:pt>
                <c:pt idx="2862">
                  <c:v>8</c:v>
                </c:pt>
                <c:pt idx="2863">
                  <c:v>10</c:v>
                </c:pt>
                <c:pt idx="2864">
                  <c:v>6</c:v>
                </c:pt>
                <c:pt idx="2865">
                  <c:v>11</c:v>
                </c:pt>
                <c:pt idx="2866">
                  <c:v>5</c:v>
                </c:pt>
                <c:pt idx="2867">
                  <c:v>13</c:v>
                </c:pt>
                <c:pt idx="2868">
                  <c:v>13</c:v>
                </c:pt>
                <c:pt idx="2869">
                  <c:v>8</c:v>
                </c:pt>
                <c:pt idx="2870">
                  <c:v>15</c:v>
                </c:pt>
                <c:pt idx="2871">
                  <c:v>15</c:v>
                </c:pt>
                <c:pt idx="2872">
                  <c:v>15</c:v>
                </c:pt>
                <c:pt idx="2873">
                  <c:v>13</c:v>
                </c:pt>
                <c:pt idx="2874">
                  <c:v>14</c:v>
                </c:pt>
                <c:pt idx="2875">
                  <c:v>9</c:v>
                </c:pt>
                <c:pt idx="2876">
                  <c:v>14</c:v>
                </c:pt>
                <c:pt idx="2877">
                  <c:v>8</c:v>
                </c:pt>
                <c:pt idx="2878">
                  <c:v>8</c:v>
                </c:pt>
                <c:pt idx="2879">
                  <c:v>12</c:v>
                </c:pt>
                <c:pt idx="2880">
                  <c:v>8</c:v>
                </c:pt>
                <c:pt idx="2881">
                  <c:v>11</c:v>
                </c:pt>
                <c:pt idx="2882">
                  <c:v>12</c:v>
                </c:pt>
                <c:pt idx="2883">
                  <c:v>6</c:v>
                </c:pt>
                <c:pt idx="2884">
                  <c:v>8</c:v>
                </c:pt>
                <c:pt idx="2885">
                  <c:v>7</c:v>
                </c:pt>
                <c:pt idx="2886">
                  <c:v>8</c:v>
                </c:pt>
                <c:pt idx="2887">
                  <c:v>12</c:v>
                </c:pt>
                <c:pt idx="2888">
                  <c:v>12</c:v>
                </c:pt>
                <c:pt idx="2889">
                  <c:v>12</c:v>
                </c:pt>
                <c:pt idx="2890">
                  <c:v>5</c:v>
                </c:pt>
                <c:pt idx="2891">
                  <c:v>14</c:v>
                </c:pt>
                <c:pt idx="2892">
                  <c:v>14</c:v>
                </c:pt>
                <c:pt idx="2893">
                  <c:v>9</c:v>
                </c:pt>
                <c:pt idx="2894">
                  <c:v>10</c:v>
                </c:pt>
                <c:pt idx="2895">
                  <c:v>12</c:v>
                </c:pt>
                <c:pt idx="2896">
                  <c:v>9</c:v>
                </c:pt>
                <c:pt idx="2897">
                  <c:v>6</c:v>
                </c:pt>
                <c:pt idx="2898">
                  <c:v>13</c:v>
                </c:pt>
                <c:pt idx="2899">
                  <c:v>8</c:v>
                </c:pt>
                <c:pt idx="2900">
                  <c:v>16</c:v>
                </c:pt>
                <c:pt idx="2901">
                  <c:v>16</c:v>
                </c:pt>
                <c:pt idx="2902">
                  <c:v>11</c:v>
                </c:pt>
                <c:pt idx="2903">
                  <c:v>14</c:v>
                </c:pt>
                <c:pt idx="2904">
                  <c:v>10</c:v>
                </c:pt>
                <c:pt idx="2905">
                  <c:v>9</c:v>
                </c:pt>
                <c:pt idx="2906">
                  <c:v>11</c:v>
                </c:pt>
                <c:pt idx="2907">
                  <c:v>6</c:v>
                </c:pt>
                <c:pt idx="2908">
                  <c:v>9</c:v>
                </c:pt>
                <c:pt idx="2909">
                  <c:v>11</c:v>
                </c:pt>
                <c:pt idx="2910">
                  <c:v>14</c:v>
                </c:pt>
                <c:pt idx="2911">
                  <c:v>15</c:v>
                </c:pt>
                <c:pt idx="2912">
                  <c:v>6</c:v>
                </c:pt>
                <c:pt idx="2913">
                  <c:v>8</c:v>
                </c:pt>
                <c:pt idx="2914">
                  <c:v>15</c:v>
                </c:pt>
                <c:pt idx="2915">
                  <c:v>11</c:v>
                </c:pt>
                <c:pt idx="2916">
                  <c:v>5</c:v>
                </c:pt>
                <c:pt idx="2917">
                  <c:v>13</c:v>
                </c:pt>
                <c:pt idx="2918">
                  <c:v>11</c:v>
                </c:pt>
                <c:pt idx="2919">
                  <c:v>14</c:v>
                </c:pt>
                <c:pt idx="2920">
                  <c:v>11</c:v>
                </c:pt>
                <c:pt idx="2921">
                  <c:v>10</c:v>
                </c:pt>
                <c:pt idx="2922">
                  <c:v>9</c:v>
                </c:pt>
                <c:pt idx="2923">
                  <c:v>11</c:v>
                </c:pt>
                <c:pt idx="2924">
                  <c:v>8</c:v>
                </c:pt>
                <c:pt idx="2925">
                  <c:v>10</c:v>
                </c:pt>
                <c:pt idx="2926">
                  <c:v>10</c:v>
                </c:pt>
                <c:pt idx="2927">
                  <c:v>3</c:v>
                </c:pt>
                <c:pt idx="2928">
                  <c:v>6</c:v>
                </c:pt>
                <c:pt idx="2929">
                  <c:v>11</c:v>
                </c:pt>
                <c:pt idx="2930">
                  <c:v>12</c:v>
                </c:pt>
                <c:pt idx="2931">
                  <c:v>6</c:v>
                </c:pt>
                <c:pt idx="2932">
                  <c:v>10</c:v>
                </c:pt>
                <c:pt idx="2933">
                  <c:v>13</c:v>
                </c:pt>
                <c:pt idx="2934">
                  <c:v>6</c:v>
                </c:pt>
                <c:pt idx="2935">
                  <c:v>12</c:v>
                </c:pt>
                <c:pt idx="2936">
                  <c:v>12</c:v>
                </c:pt>
                <c:pt idx="2937">
                  <c:v>9</c:v>
                </c:pt>
                <c:pt idx="2938">
                  <c:v>11</c:v>
                </c:pt>
                <c:pt idx="2939">
                  <c:v>8</c:v>
                </c:pt>
                <c:pt idx="2940">
                  <c:v>7</c:v>
                </c:pt>
                <c:pt idx="2941">
                  <c:v>7</c:v>
                </c:pt>
                <c:pt idx="2942">
                  <c:v>8</c:v>
                </c:pt>
                <c:pt idx="2943">
                  <c:v>12</c:v>
                </c:pt>
                <c:pt idx="2944">
                  <c:v>14</c:v>
                </c:pt>
                <c:pt idx="2945">
                  <c:v>11</c:v>
                </c:pt>
                <c:pt idx="2946">
                  <c:v>3</c:v>
                </c:pt>
                <c:pt idx="2947">
                  <c:v>7</c:v>
                </c:pt>
                <c:pt idx="2948">
                  <c:v>13</c:v>
                </c:pt>
                <c:pt idx="2949">
                  <c:v>8</c:v>
                </c:pt>
                <c:pt idx="2950">
                  <c:v>12</c:v>
                </c:pt>
                <c:pt idx="2951">
                  <c:v>18</c:v>
                </c:pt>
                <c:pt idx="2952">
                  <c:v>10</c:v>
                </c:pt>
                <c:pt idx="2953">
                  <c:v>8</c:v>
                </c:pt>
                <c:pt idx="2954">
                  <c:v>13</c:v>
                </c:pt>
                <c:pt idx="2955">
                  <c:v>14</c:v>
                </c:pt>
                <c:pt idx="2956">
                  <c:v>12</c:v>
                </c:pt>
                <c:pt idx="2957">
                  <c:v>6</c:v>
                </c:pt>
                <c:pt idx="2958">
                  <c:v>10</c:v>
                </c:pt>
                <c:pt idx="2959">
                  <c:v>12</c:v>
                </c:pt>
                <c:pt idx="2960">
                  <c:v>10</c:v>
                </c:pt>
                <c:pt idx="2961">
                  <c:v>10</c:v>
                </c:pt>
                <c:pt idx="2962">
                  <c:v>8</c:v>
                </c:pt>
                <c:pt idx="2963">
                  <c:v>14</c:v>
                </c:pt>
                <c:pt idx="2964">
                  <c:v>8</c:v>
                </c:pt>
                <c:pt idx="2965">
                  <c:v>16</c:v>
                </c:pt>
                <c:pt idx="2966">
                  <c:v>7</c:v>
                </c:pt>
                <c:pt idx="2967">
                  <c:v>10</c:v>
                </c:pt>
                <c:pt idx="2968">
                  <c:v>13</c:v>
                </c:pt>
                <c:pt idx="2969">
                  <c:v>6</c:v>
                </c:pt>
                <c:pt idx="2970">
                  <c:v>11</c:v>
                </c:pt>
                <c:pt idx="2971">
                  <c:v>7</c:v>
                </c:pt>
                <c:pt idx="2972">
                  <c:v>12</c:v>
                </c:pt>
                <c:pt idx="2973">
                  <c:v>10</c:v>
                </c:pt>
                <c:pt idx="2974">
                  <c:v>9</c:v>
                </c:pt>
                <c:pt idx="2975">
                  <c:v>11</c:v>
                </c:pt>
                <c:pt idx="2976">
                  <c:v>10</c:v>
                </c:pt>
                <c:pt idx="2977">
                  <c:v>8</c:v>
                </c:pt>
                <c:pt idx="2978">
                  <c:v>8</c:v>
                </c:pt>
                <c:pt idx="2979">
                  <c:v>11</c:v>
                </c:pt>
                <c:pt idx="2980">
                  <c:v>16</c:v>
                </c:pt>
                <c:pt idx="2981">
                  <c:v>9</c:v>
                </c:pt>
                <c:pt idx="2982">
                  <c:v>8</c:v>
                </c:pt>
                <c:pt idx="2983">
                  <c:v>7</c:v>
                </c:pt>
                <c:pt idx="2984">
                  <c:v>5</c:v>
                </c:pt>
                <c:pt idx="2985">
                  <c:v>9</c:v>
                </c:pt>
                <c:pt idx="2986">
                  <c:v>10</c:v>
                </c:pt>
                <c:pt idx="2987">
                  <c:v>7</c:v>
                </c:pt>
                <c:pt idx="2988">
                  <c:v>11</c:v>
                </c:pt>
                <c:pt idx="2989">
                  <c:v>7</c:v>
                </c:pt>
                <c:pt idx="2990">
                  <c:v>9</c:v>
                </c:pt>
                <c:pt idx="2991">
                  <c:v>16</c:v>
                </c:pt>
                <c:pt idx="2992">
                  <c:v>6</c:v>
                </c:pt>
                <c:pt idx="2993">
                  <c:v>6</c:v>
                </c:pt>
                <c:pt idx="2994">
                  <c:v>12</c:v>
                </c:pt>
                <c:pt idx="2995">
                  <c:v>8</c:v>
                </c:pt>
                <c:pt idx="2996">
                  <c:v>10</c:v>
                </c:pt>
                <c:pt idx="2997">
                  <c:v>13</c:v>
                </c:pt>
                <c:pt idx="2998">
                  <c:v>9</c:v>
                </c:pt>
                <c:pt idx="2999">
                  <c:v>6</c:v>
                </c:pt>
                <c:pt idx="3000">
                  <c:v>8</c:v>
                </c:pt>
                <c:pt idx="3001">
                  <c:v>6</c:v>
                </c:pt>
                <c:pt idx="3002">
                  <c:v>7</c:v>
                </c:pt>
                <c:pt idx="3003">
                  <c:v>7</c:v>
                </c:pt>
                <c:pt idx="3004">
                  <c:v>8</c:v>
                </c:pt>
                <c:pt idx="3005">
                  <c:v>9</c:v>
                </c:pt>
                <c:pt idx="3006">
                  <c:v>11</c:v>
                </c:pt>
                <c:pt idx="3007">
                  <c:v>8</c:v>
                </c:pt>
                <c:pt idx="3008">
                  <c:v>8</c:v>
                </c:pt>
                <c:pt idx="3009">
                  <c:v>9</c:v>
                </c:pt>
                <c:pt idx="3010">
                  <c:v>10</c:v>
                </c:pt>
                <c:pt idx="3011">
                  <c:v>8</c:v>
                </c:pt>
                <c:pt idx="3012">
                  <c:v>5</c:v>
                </c:pt>
                <c:pt idx="3013">
                  <c:v>15</c:v>
                </c:pt>
                <c:pt idx="3014">
                  <c:v>11</c:v>
                </c:pt>
                <c:pt idx="3015">
                  <c:v>10</c:v>
                </c:pt>
                <c:pt idx="3016">
                  <c:v>10</c:v>
                </c:pt>
                <c:pt idx="3017">
                  <c:v>8</c:v>
                </c:pt>
                <c:pt idx="3018">
                  <c:v>10</c:v>
                </c:pt>
                <c:pt idx="3019">
                  <c:v>6</c:v>
                </c:pt>
                <c:pt idx="3020">
                  <c:v>14</c:v>
                </c:pt>
                <c:pt idx="3021">
                  <c:v>8</c:v>
                </c:pt>
                <c:pt idx="3022">
                  <c:v>6</c:v>
                </c:pt>
                <c:pt idx="3023">
                  <c:v>9</c:v>
                </c:pt>
                <c:pt idx="3024">
                  <c:v>9</c:v>
                </c:pt>
                <c:pt idx="3025">
                  <c:v>9</c:v>
                </c:pt>
                <c:pt idx="3026">
                  <c:v>13</c:v>
                </c:pt>
                <c:pt idx="3027">
                  <c:v>8</c:v>
                </c:pt>
                <c:pt idx="3028">
                  <c:v>10</c:v>
                </c:pt>
                <c:pt idx="3029">
                  <c:v>12</c:v>
                </c:pt>
                <c:pt idx="3030">
                  <c:v>8</c:v>
                </c:pt>
                <c:pt idx="3031">
                  <c:v>8</c:v>
                </c:pt>
                <c:pt idx="3032">
                  <c:v>8</c:v>
                </c:pt>
                <c:pt idx="3033">
                  <c:v>8</c:v>
                </c:pt>
                <c:pt idx="3034">
                  <c:v>7</c:v>
                </c:pt>
                <c:pt idx="3035">
                  <c:v>8</c:v>
                </c:pt>
                <c:pt idx="3036">
                  <c:v>11</c:v>
                </c:pt>
                <c:pt idx="3037">
                  <c:v>11</c:v>
                </c:pt>
                <c:pt idx="3038">
                  <c:v>11</c:v>
                </c:pt>
                <c:pt idx="3039">
                  <c:v>12</c:v>
                </c:pt>
                <c:pt idx="3040">
                  <c:v>9</c:v>
                </c:pt>
                <c:pt idx="3041">
                  <c:v>9</c:v>
                </c:pt>
                <c:pt idx="3042">
                  <c:v>9</c:v>
                </c:pt>
                <c:pt idx="3043">
                  <c:v>6</c:v>
                </c:pt>
                <c:pt idx="3044">
                  <c:v>5</c:v>
                </c:pt>
                <c:pt idx="3045">
                  <c:v>6</c:v>
                </c:pt>
                <c:pt idx="3046">
                  <c:v>6</c:v>
                </c:pt>
                <c:pt idx="3047">
                  <c:v>5</c:v>
                </c:pt>
                <c:pt idx="3048">
                  <c:v>11</c:v>
                </c:pt>
                <c:pt idx="3049">
                  <c:v>6</c:v>
                </c:pt>
                <c:pt idx="3050">
                  <c:v>4</c:v>
                </c:pt>
                <c:pt idx="3051">
                  <c:v>6</c:v>
                </c:pt>
                <c:pt idx="3052">
                  <c:v>11</c:v>
                </c:pt>
                <c:pt idx="3053">
                  <c:v>8</c:v>
                </c:pt>
                <c:pt idx="3054">
                  <c:v>6</c:v>
                </c:pt>
                <c:pt idx="3055">
                  <c:v>10</c:v>
                </c:pt>
                <c:pt idx="3056">
                  <c:v>16</c:v>
                </c:pt>
                <c:pt idx="3057">
                  <c:v>7</c:v>
                </c:pt>
                <c:pt idx="3058">
                  <c:v>7</c:v>
                </c:pt>
                <c:pt idx="3059">
                  <c:v>6</c:v>
                </c:pt>
                <c:pt idx="3060">
                  <c:v>7</c:v>
                </c:pt>
                <c:pt idx="3061">
                  <c:v>9</c:v>
                </c:pt>
                <c:pt idx="3062">
                  <c:v>8</c:v>
                </c:pt>
                <c:pt idx="3063">
                  <c:v>10</c:v>
                </c:pt>
                <c:pt idx="3064">
                  <c:v>3</c:v>
                </c:pt>
                <c:pt idx="3065">
                  <c:v>11</c:v>
                </c:pt>
                <c:pt idx="3066">
                  <c:v>7</c:v>
                </c:pt>
                <c:pt idx="3067">
                  <c:v>13</c:v>
                </c:pt>
                <c:pt idx="3068">
                  <c:v>11</c:v>
                </c:pt>
                <c:pt idx="3069">
                  <c:v>9</c:v>
                </c:pt>
                <c:pt idx="3070">
                  <c:v>6</c:v>
                </c:pt>
                <c:pt idx="3071">
                  <c:v>9</c:v>
                </c:pt>
                <c:pt idx="3072">
                  <c:v>10</c:v>
                </c:pt>
                <c:pt idx="3073">
                  <c:v>15</c:v>
                </c:pt>
                <c:pt idx="3074">
                  <c:v>8</c:v>
                </c:pt>
                <c:pt idx="3075">
                  <c:v>7</c:v>
                </c:pt>
                <c:pt idx="3076">
                  <c:v>7</c:v>
                </c:pt>
                <c:pt idx="3077">
                  <c:v>8</c:v>
                </c:pt>
                <c:pt idx="3078">
                  <c:v>12</c:v>
                </c:pt>
                <c:pt idx="3079">
                  <c:v>13</c:v>
                </c:pt>
                <c:pt idx="3080">
                  <c:v>5</c:v>
                </c:pt>
                <c:pt idx="3081">
                  <c:v>12</c:v>
                </c:pt>
                <c:pt idx="3082">
                  <c:v>3</c:v>
                </c:pt>
                <c:pt idx="3083">
                  <c:v>11</c:v>
                </c:pt>
                <c:pt idx="3084">
                  <c:v>9</c:v>
                </c:pt>
                <c:pt idx="3085">
                  <c:v>5</c:v>
                </c:pt>
                <c:pt idx="3086">
                  <c:v>10</c:v>
                </c:pt>
                <c:pt idx="3087">
                  <c:v>15</c:v>
                </c:pt>
                <c:pt idx="3088">
                  <c:v>5</c:v>
                </c:pt>
                <c:pt idx="3089">
                  <c:v>6</c:v>
                </c:pt>
                <c:pt idx="3090">
                  <c:v>8</c:v>
                </c:pt>
                <c:pt idx="3091">
                  <c:v>11</c:v>
                </c:pt>
                <c:pt idx="3092">
                  <c:v>10</c:v>
                </c:pt>
                <c:pt idx="3093">
                  <c:v>12</c:v>
                </c:pt>
                <c:pt idx="3094">
                  <c:v>8</c:v>
                </c:pt>
                <c:pt idx="3095">
                  <c:v>11</c:v>
                </c:pt>
                <c:pt idx="3096">
                  <c:v>6</c:v>
                </c:pt>
                <c:pt idx="3097">
                  <c:v>7</c:v>
                </c:pt>
                <c:pt idx="3098">
                  <c:v>7</c:v>
                </c:pt>
                <c:pt idx="3099">
                  <c:v>12</c:v>
                </c:pt>
                <c:pt idx="3100">
                  <c:v>5</c:v>
                </c:pt>
                <c:pt idx="3101">
                  <c:v>10</c:v>
                </c:pt>
                <c:pt idx="3102">
                  <c:v>10</c:v>
                </c:pt>
                <c:pt idx="3103">
                  <c:v>10</c:v>
                </c:pt>
                <c:pt idx="3104">
                  <c:v>10</c:v>
                </c:pt>
                <c:pt idx="3105">
                  <c:v>9</c:v>
                </c:pt>
                <c:pt idx="3106">
                  <c:v>6</c:v>
                </c:pt>
                <c:pt idx="3107">
                  <c:v>11</c:v>
                </c:pt>
                <c:pt idx="3108">
                  <c:v>9</c:v>
                </c:pt>
                <c:pt idx="3109">
                  <c:v>9</c:v>
                </c:pt>
                <c:pt idx="3110">
                  <c:v>5</c:v>
                </c:pt>
                <c:pt idx="3111">
                  <c:v>3</c:v>
                </c:pt>
                <c:pt idx="3112">
                  <c:v>9</c:v>
                </c:pt>
                <c:pt idx="3113">
                  <c:v>4</c:v>
                </c:pt>
                <c:pt idx="3114">
                  <c:v>11</c:v>
                </c:pt>
                <c:pt idx="3115">
                  <c:v>8</c:v>
                </c:pt>
                <c:pt idx="3116">
                  <c:v>7</c:v>
                </c:pt>
                <c:pt idx="3117">
                  <c:v>11</c:v>
                </c:pt>
                <c:pt idx="3118">
                  <c:v>6</c:v>
                </c:pt>
                <c:pt idx="3119">
                  <c:v>12</c:v>
                </c:pt>
                <c:pt idx="3120">
                  <c:v>5</c:v>
                </c:pt>
                <c:pt idx="3121">
                  <c:v>11</c:v>
                </c:pt>
                <c:pt idx="3122">
                  <c:v>6</c:v>
                </c:pt>
                <c:pt idx="3123">
                  <c:v>7</c:v>
                </c:pt>
                <c:pt idx="3124">
                  <c:v>7</c:v>
                </c:pt>
                <c:pt idx="3125">
                  <c:v>9</c:v>
                </c:pt>
                <c:pt idx="3126">
                  <c:v>18</c:v>
                </c:pt>
                <c:pt idx="3127">
                  <c:v>6</c:v>
                </c:pt>
                <c:pt idx="3128">
                  <c:v>6</c:v>
                </c:pt>
                <c:pt idx="3129">
                  <c:v>6</c:v>
                </c:pt>
                <c:pt idx="3130">
                  <c:v>12</c:v>
                </c:pt>
                <c:pt idx="3131">
                  <c:v>11</c:v>
                </c:pt>
                <c:pt idx="3132">
                  <c:v>9</c:v>
                </c:pt>
                <c:pt idx="3133">
                  <c:v>10</c:v>
                </c:pt>
                <c:pt idx="3134">
                  <c:v>10</c:v>
                </c:pt>
                <c:pt idx="3135">
                  <c:v>7</c:v>
                </c:pt>
                <c:pt idx="3136">
                  <c:v>13</c:v>
                </c:pt>
                <c:pt idx="3137">
                  <c:v>10</c:v>
                </c:pt>
                <c:pt idx="3138">
                  <c:v>8</c:v>
                </c:pt>
                <c:pt idx="3139">
                  <c:v>8</c:v>
                </c:pt>
                <c:pt idx="3140">
                  <c:v>5</c:v>
                </c:pt>
                <c:pt idx="3141">
                  <c:v>7</c:v>
                </c:pt>
                <c:pt idx="3142">
                  <c:v>6</c:v>
                </c:pt>
                <c:pt idx="3143">
                  <c:v>8</c:v>
                </c:pt>
                <c:pt idx="3144">
                  <c:v>6</c:v>
                </c:pt>
                <c:pt idx="3145">
                  <c:v>7</c:v>
                </c:pt>
                <c:pt idx="3146">
                  <c:v>9</c:v>
                </c:pt>
                <c:pt idx="3147">
                  <c:v>6</c:v>
                </c:pt>
                <c:pt idx="3148">
                  <c:v>5</c:v>
                </c:pt>
                <c:pt idx="3149">
                  <c:v>13</c:v>
                </c:pt>
                <c:pt idx="3150">
                  <c:v>6</c:v>
                </c:pt>
                <c:pt idx="3151">
                  <c:v>8</c:v>
                </c:pt>
                <c:pt idx="3152">
                  <c:v>2</c:v>
                </c:pt>
                <c:pt idx="3153">
                  <c:v>4</c:v>
                </c:pt>
                <c:pt idx="3154">
                  <c:v>7</c:v>
                </c:pt>
                <c:pt idx="3155">
                  <c:v>10</c:v>
                </c:pt>
                <c:pt idx="3156">
                  <c:v>6</c:v>
                </c:pt>
                <c:pt idx="3157">
                  <c:v>5</c:v>
                </c:pt>
                <c:pt idx="3158">
                  <c:v>9</c:v>
                </c:pt>
                <c:pt idx="3159">
                  <c:v>11</c:v>
                </c:pt>
                <c:pt idx="3160">
                  <c:v>9</c:v>
                </c:pt>
                <c:pt idx="3161">
                  <c:v>5</c:v>
                </c:pt>
                <c:pt idx="3162">
                  <c:v>9</c:v>
                </c:pt>
                <c:pt idx="3163">
                  <c:v>13</c:v>
                </c:pt>
                <c:pt idx="3164">
                  <c:v>7</c:v>
                </c:pt>
                <c:pt idx="3165">
                  <c:v>14</c:v>
                </c:pt>
                <c:pt idx="3166">
                  <c:v>8</c:v>
                </c:pt>
                <c:pt idx="3167">
                  <c:v>5</c:v>
                </c:pt>
                <c:pt idx="3168">
                  <c:v>4</c:v>
                </c:pt>
                <c:pt idx="3169">
                  <c:v>7</c:v>
                </c:pt>
                <c:pt idx="3170">
                  <c:v>13</c:v>
                </c:pt>
                <c:pt idx="3171">
                  <c:v>10</c:v>
                </c:pt>
                <c:pt idx="3172">
                  <c:v>11</c:v>
                </c:pt>
                <c:pt idx="3173">
                  <c:v>6</c:v>
                </c:pt>
                <c:pt idx="3174">
                  <c:v>12</c:v>
                </c:pt>
                <c:pt idx="3175">
                  <c:v>3</c:v>
                </c:pt>
                <c:pt idx="3176">
                  <c:v>9</c:v>
                </c:pt>
                <c:pt idx="3177">
                  <c:v>8</c:v>
                </c:pt>
                <c:pt idx="3178">
                  <c:v>5</c:v>
                </c:pt>
                <c:pt idx="3179">
                  <c:v>5</c:v>
                </c:pt>
                <c:pt idx="3180">
                  <c:v>9</c:v>
                </c:pt>
                <c:pt idx="3181">
                  <c:v>10</c:v>
                </c:pt>
                <c:pt idx="3182">
                  <c:v>8</c:v>
                </c:pt>
                <c:pt idx="3183">
                  <c:v>7</c:v>
                </c:pt>
                <c:pt idx="3184">
                  <c:v>11</c:v>
                </c:pt>
                <c:pt idx="3185">
                  <c:v>9</c:v>
                </c:pt>
                <c:pt idx="3186">
                  <c:v>12</c:v>
                </c:pt>
                <c:pt idx="3187">
                  <c:v>6</c:v>
                </c:pt>
                <c:pt idx="3188">
                  <c:v>5</c:v>
                </c:pt>
                <c:pt idx="3189">
                  <c:v>8</c:v>
                </c:pt>
                <c:pt idx="3190">
                  <c:v>7</c:v>
                </c:pt>
                <c:pt idx="3191">
                  <c:v>6</c:v>
                </c:pt>
                <c:pt idx="3192">
                  <c:v>10</c:v>
                </c:pt>
                <c:pt idx="3193">
                  <c:v>12</c:v>
                </c:pt>
                <c:pt idx="3194">
                  <c:v>10</c:v>
                </c:pt>
                <c:pt idx="3195">
                  <c:v>8</c:v>
                </c:pt>
                <c:pt idx="3196">
                  <c:v>13</c:v>
                </c:pt>
                <c:pt idx="3197">
                  <c:v>10</c:v>
                </c:pt>
                <c:pt idx="3198">
                  <c:v>7</c:v>
                </c:pt>
                <c:pt idx="3199">
                  <c:v>5</c:v>
                </c:pt>
                <c:pt idx="3200">
                  <c:v>9</c:v>
                </c:pt>
                <c:pt idx="3201">
                  <c:v>8</c:v>
                </c:pt>
                <c:pt idx="3202">
                  <c:v>6</c:v>
                </c:pt>
                <c:pt idx="3203">
                  <c:v>5</c:v>
                </c:pt>
                <c:pt idx="3204">
                  <c:v>7</c:v>
                </c:pt>
                <c:pt idx="3205">
                  <c:v>13</c:v>
                </c:pt>
                <c:pt idx="3206">
                  <c:v>10</c:v>
                </c:pt>
                <c:pt idx="3207">
                  <c:v>4</c:v>
                </c:pt>
                <c:pt idx="3208">
                  <c:v>11</c:v>
                </c:pt>
                <c:pt idx="3209">
                  <c:v>5</c:v>
                </c:pt>
                <c:pt idx="3210">
                  <c:v>4</c:v>
                </c:pt>
                <c:pt idx="3211">
                  <c:v>7</c:v>
                </c:pt>
                <c:pt idx="3212">
                  <c:v>9</c:v>
                </c:pt>
                <c:pt idx="3213">
                  <c:v>10</c:v>
                </c:pt>
                <c:pt idx="3214">
                  <c:v>12</c:v>
                </c:pt>
                <c:pt idx="3215">
                  <c:v>2</c:v>
                </c:pt>
                <c:pt idx="3216">
                  <c:v>12</c:v>
                </c:pt>
                <c:pt idx="3217">
                  <c:v>8</c:v>
                </c:pt>
                <c:pt idx="3218">
                  <c:v>12</c:v>
                </c:pt>
                <c:pt idx="3219">
                  <c:v>6</c:v>
                </c:pt>
                <c:pt idx="3220">
                  <c:v>5</c:v>
                </c:pt>
                <c:pt idx="3221">
                  <c:v>12</c:v>
                </c:pt>
                <c:pt idx="3222">
                  <c:v>6</c:v>
                </c:pt>
                <c:pt idx="3223">
                  <c:v>7</c:v>
                </c:pt>
                <c:pt idx="3224">
                  <c:v>5</c:v>
                </c:pt>
                <c:pt idx="3225">
                  <c:v>9</c:v>
                </c:pt>
                <c:pt idx="3226">
                  <c:v>11</c:v>
                </c:pt>
                <c:pt idx="3227">
                  <c:v>10</c:v>
                </c:pt>
                <c:pt idx="3228">
                  <c:v>5</c:v>
                </c:pt>
                <c:pt idx="3229">
                  <c:v>14</c:v>
                </c:pt>
                <c:pt idx="3230">
                  <c:v>8</c:v>
                </c:pt>
                <c:pt idx="3231">
                  <c:v>7</c:v>
                </c:pt>
                <c:pt idx="3232">
                  <c:v>9</c:v>
                </c:pt>
                <c:pt idx="3233">
                  <c:v>9</c:v>
                </c:pt>
                <c:pt idx="3234">
                  <c:v>11</c:v>
                </c:pt>
                <c:pt idx="3235">
                  <c:v>6</c:v>
                </c:pt>
                <c:pt idx="3236">
                  <c:v>3</c:v>
                </c:pt>
                <c:pt idx="3237">
                  <c:v>12</c:v>
                </c:pt>
                <c:pt idx="3238">
                  <c:v>3</c:v>
                </c:pt>
                <c:pt idx="3239">
                  <c:v>9</c:v>
                </c:pt>
                <c:pt idx="3240">
                  <c:v>5</c:v>
                </c:pt>
                <c:pt idx="3241">
                  <c:v>7</c:v>
                </c:pt>
                <c:pt idx="3242">
                  <c:v>5</c:v>
                </c:pt>
                <c:pt idx="3243">
                  <c:v>8</c:v>
                </c:pt>
                <c:pt idx="3244">
                  <c:v>13</c:v>
                </c:pt>
                <c:pt idx="3245">
                  <c:v>7</c:v>
                </c:pt>
                <c:pt idx="3246">
                  <c:v>14</c:v>
                </c:pt>
                <c:pt idx="3247">
                  <c:v>9</c:v>
                </c:pt>
                <c:pt idx="3248">
                  <c:v>9</c:v>
                </c:pt>
                <c:pt idx="3249">
                  <c:v>9</c:v>
                </c:pt>
                <c:pt idx="3250">
                  <c:v>11</c:v>
                </c:pt>
                <c:pt idx="3251">
                  <c:v>9</c:v>
                </c:pt>
                <c:pt idx="3252">
                  <c:v>4</c:v>
                </c:pt>
                <c:pt idx="3253">
                  <c:v>12</c:v>
                </c:pt>
                <c:pt idx="3254">
                  <c:v>9</c:v>
                </c:pt>
                <c:pt idx="3255">
                  <c:v>4</c:v>
                </c:pt>
                <c:pt idx="3256">
                  <c:v>6</c:v>
                </c:pt>
                <c:pt idx="3257">
                  <c:v>8</c:v>
                </c:pt>
                <c:pt idx="3258">
                  <c:v>7</c:v>
                </c:pt>
                <c:pt idx="3259">
                  <c:v>9</c:v>
                </c:pt>
                <c:pt idx="3260">
                  <c:v>4</c:v>
                </c:pt>
                <c:pt idx="3261">
                  <c:v>5</c:v>
                </c:pt>
                <c:pt idx="3262">
                  <c:v>5</c:v>
                </c:pt>
                <c:pt idx="3263">
                  <c:v>12</c:v>
                </c:pt>
                <c:pt idx="3264">
                  <c:v>2</c:v>
                </c:pt>
                <c:pt idx="3265">
                  <c:v>5</c:v>
                </c:pt>
                <c:pt idx="3266">
                  <c:v>5</c:v>
                </c:pt>
                <c:pt idx="3267">
                  <c:v>9</c:v>
                </c:pt>
                <c:pt idx="3268">
                  <c:v>6</c:v>
                </c:pt>
                <c:pt idx="3269">
                  <c:v>5</c:v>
                </c:pt>
                <c:pt idx="3270">
                  <c:v>7</c:v>
                </c:pt>
                <c:pt idx="3271">
                  <c:v>4</c:v>
                </c:pt>
                <c:pt idx="3272">
                  <c:v>12</c:v>
                </c:pt>
                <c:pt idx="3273">
                  <c:v>13</c:v>
                </c:pt>
                <c:pt idx="3274">
                  <c:v>4</c:v>
                </c:pt>
                <c:pt idx="3275">
                  <c:v>9</c:v>
                </c:pt>
                <c:pt idx="3276">
                  <c:v>14</c:v>
                </c:pt>
                <c:pt idx="3277">
                  <c:v>5</c:v>
                </c:pt>
                <c:pt idx="3278">
                  <c:v>7</c:v>
                </c:pt>
                <c:pt idx="3279">
                  <c:v>12</c:v>
                </c:pt>
                <c:pt idx="3280">
                  <c:v>5</c:v>
                </c:pt>
                <c:pt idx="3281">
                  <c:v>3</c:v>
                </c:pt>
                <c:pt idx="3282">
                  <c:v>8</c:v>
                </c:pt>
                <c:pt idx="3283">
                  <c:v>3</c:v>
                </c:pt>
                <c:pt idx="3284">
                  <c:v>10</c:v>
                </c:pt>
                <c:pt idx="3285">
                  <c:v>4</c:v>
                </c:pt>
                <c:pt idx="3286">
                  <c:v>8</c:v>
                </c:pt>
                <c:pt idx="3287">
                  <c:v>8</c:v>
                </c:pt>
                <c:pt idx="3288">
                  <c:v>8</c:v>
                </c:pt>
                <c:pt idx="3289">
                  <c:v>8</c:v>
                </c:pt>
                <c:pt idx="3290">
                  <c:v>6</c:v>
                </c:pt>
                <c:pt idx="3291">
                  <c:v>5</c:v>
                </c:pt>
                <c:pt idx="3292">
                  <c:v>4</c:v>
                </c:pt>
                <c:pt idx="3293">
                  <c:v>7</c:v>
                </c:pt>
                <c:pt idx="3294">
                  <c:v>6</c:v>
                </c:pt>
                <c:pt idx="3295">
                  <c:v>7</c:v>
                </c:pt>
                <c:pt idx="3296">
                  <c:v>9</c:v>
                </c:pt>
                <c:pt idx="3297">
                  <c:v>6</c:v>
                </c:pt>
                <c:pt idx="3298">
                  <c:v>5</c:v>
                </c:pt>
                <c:pt idx="3299">
                  <c:v>7</c:v>
                </c:pt>
                <c:pt idx="3300">
                  <c:v>9</c:v>
                </c:pt>
                <c:pt idx="3301">
                  <c:v>3</c:v>
                </c:pt>
                <c:pt idx="3302">
                  <c:v>11</c:v>
                </c:pt>
                <c:pt idx="3303">
                  <c:v>6</c:v>
                </c:pt>
                <c:pt idx="3304">
                  <c:v>4</c:v>
                </c:pt>
                <c:pt idx="3305">
                  <c:v>7</c:v>
                </c:pt>
                <c:pt idx="3306">
                  <c:v>8</c:v>
                </c:pt>
                <c:pt idx="3307">
                  <c:v>6</c:v>
                </c:pt>
                <c:pt idx="3308">
                  <c:v>14</c:v>
                </c:pt>
                <c:pt idx="3309">
                  <c:v>7</c:v>
                </c:pt>
                <c:pt idx="3310">
                  <c:v>1</c:v>
                </c:pt>
                <c:pt idx="3311">
                  <c:v>4</c:v>
                </c:pt>
                <c:pt idx="3312">
                  <c:v>6</c:v>
                </c:pt>
                <c:pt idx="3313">
                  <c:v>12</c:v>
                </c:pt>
                <c:pt idx="3314">
                  <c:v>7</c:v>
                </c:pt>
                <c:pt idx="3315">
                  <c:v>8</c:v>
                </c:pt>
                <c:pt idx="3316">
                  <c:v>5</c:v>
                </c:pt>
                <c:pt idx="3317">
                  <c:v>8</c:v>
                </c:pt>
                <c:pt idx="3318">
                  <c:v>5</c:v>
                </c:pt>
                <c:pt idx="3319">
                  <c:v>7</c:v>
                </c:pt>
                <c:pt idx="3320">
                  <c:v>6</c:v>
                </c:pt>
                <c:pt idx="3321">
                  <c:v>5</c:v>
                </c:pt>
                <c:pt idx="3322">
                  <c:v>9</c:v>
                </c:pt>
                <c:pt idx="3323">
                  <c:v>13</c:v>
                </c:pt>
                <c:pt idx="3324">
                  <c:v>5</c:v>
                </c:pt>
                <c:pt idx="3325">
                  <c:v>9</c:v>
                </c:pt>
                <c:pt idx="3326">
                  <c:v>7</c:v>
                </c:pt>
                <c:pt idx="3327">
                  <c:v>7</c:v>
                </c:pt>
                <c:pt idx="3328">
                  <c:v>4</c:v>
                </c:pt>
                <c:pt idx="3329">
                  <c:v>7</c:v>
                </c:pt>
                <c:pt idx="3330">
                  <c:v>9</c:v>
                </c:pt>
                <c:pt idx="3331">
                  <c:v>4</c:v>
                </c:pt>
                <c:pt idx="3332">
                  <c:v>7</c:v>
                </c:pt>
                <c:pt idx="3333">
                  <c:v>9</c:v>
                </c:pt>
                <c:pt idx="3334">
                  <c:v>12</c:v>
                </c:pt>
                <c:pt idx="3335">
                  <c:v>8</c:v>
                </c:pt>
                <c:pt idx="3336">
                  <c:v>6</c:v>
                </c:pt>
                <c:pt idx="3337">
                  <c:v>11</c:v>
                </c:pt>
                <c:pt idx="3338">
                  <c:v>8</c:v>
                </c:pt>
                <c:pt idx="3339">
                  <c:v>8</c:v>
                </c:pt>
                <c:pt idx="3340">
                  <c:v>6</c:v>
                </c:pt>
                <c:pt idx="3341">
                  <c:v>6</c:v>
                </c:pt>
                <c:pt idx="3342">
                  <c:v>8</c:v>
                </c:pt>
                <c:pt idx="3343">
                  <c:v>8</c:v>
                </c:pt>
                <c:pt idx="3344">
                  <c:v>7</c:v>
                </c:pt>
                <c:pt idx="3345">
                  <c:v>6</c:v>
                </c:pt>
                <c:pt idx="3346">
                  <c:v>7</c:v>
                </c:pt>
                <c:pt idx="3347">
                  <c:v>8</c:v>
                </c:pt>
                <c:pt idx="3348">
                  <c:v>12</c:v>
                </c:pt>
                <c:pt idx="3349">
                  <c:v>8</c:v>
                </c:pt>
                <c:pt idx="3350">
                  <c:v>3</c:v>
                </c:pt>
                <c:pt idx="3351">
                  <c:v>12</c:v>
                </c:pt>
                <c:pt idx="3352">
                  <c:v>8</c:v>
                </c:pt>
                <c:pt idx="3353">
                  <c:v>6</c:v>
                </c:pt>
                <c:pt idx="3354">
                  <c:v>9</c:v>
                </c:pt>
                <c:pt idx="3355">
                  <c:v>4</c:v>
                </c:pt>
                <c:pt idx="3356">
                  <c:v>6</c:v>
                </c:pt>
                <c:pt idx="3357">
                  <c:v>9</c:v>
                </c:pt>
                <c:pt idx="3358">
                  <c:v>7</c:v>
                </c:pt>
                <c:pt idx="3359">
                  <c:v>5</c:v>
                </c:pt>
                <c:pt idx="3360">
                  <c:v>5</c:v>
                </c:pt>
                <c:pt idx="3361">
                  <c:v>12</c:v>
                </c:pt>
                <c:pt idx="3362">
                  <c:v>11</c:v>
                </c:pt>
                <c:pt idx="3363">
                  <c:v>4</c:v>
                </c:pt>
                <c:pt idx="3364">
                  <c:v>7</c:v>
                </c:pt>
                <c:pt idx="3365">
                  <c:v>5</c:v>
                </c:pt>
                <c:pt idx="3366">
                  <c:v>7</c:v>
                </c:pt>
                <c:pt idx="3367">
                  <c:v>9</c:v>
                </c:pt>
                <c:pt idx="3368">
                  <c:v>7</c:v>
                </c:pt>
                <c:pt idx="3369">
                  <c:v>11</c:v>
                </c:pt>
                <c:pt idx="3370">
                  <c:v>6</c:v>
                </c:pt>
                <c:pt idx="3371">
                  <c:v>8</c:v>
                </c:pt>
                <c:pt idx="3372">
                  <c:v>3</c:v>
                </c:pt>
                <c:pt idx="3373">
                  <c:v>8</c:v>
                </c:pt>
                <c:pt idx="3374">
                  <c:v>8</c:v>
                </c:pt>
                <c:pt idx="3375">
                  <c:v>9</c:v>
                </c:pt>
                <c:pt idx="3376">
                  <c:v>8</c:v>
                </c:pt>
                <c:pt idx="3377">
                  <c:v>9</c:v>
                </c:pt>
                <c:pt idx="3378">
                  <c:v>9</c:v>
                </c:pt>
                <c:pt idx="3379">
                  <c:v>13</c:v>
                </c:pt>
                <c:pt idx="3380">
                  <c:v>4</c:v>
                </c:pt>
                <c:pt idx="3381">
                  <c:v>5</c:v>
                </c:pt>
                <c:pt idx="3382">
                  <c:v>7</c:v>
                </c:pt>
                <c:pt idx="3383">
                  <c:v>9</c:v>
                </c:pt>
                <c:pt idx="3384">
                  <c:v>4</c:v>
                </c:pt>
                <c:pt idx="3385">
                  <c:v>9</c:v>
                </c:pt>
                <c:pt idx="3386">
                  <c:v>9</c:v>
                </c:pt>
                <c:pt idx="3387">
                  <c:v>7</c:v>
                </c:pt>
                <c:pt idx="3388">
                  <c:v>6</c:v>
                </c:pt>
                <c:pt idx="3389">
                  <c:v>8</c:v>
                </c:pt>
                <c:pt idx="3390">
                  <c:v>7</c:v>
                </c:pt>
                <c:pt idx="3391">
                  <c:v>3</c:v>
                </c:pt>
                <c:pt idx="3392">
                  <c:v>9</c:v>
                </c:pt>
                <c:pt idx="3393">
                  <c:v>2</c:v>
                </c:pt>
                <c:pt idx="3394">
                  <c:v>5</c:v>
                </c:pt>
                <c:pt idx="3395">
                  <c:v>7</c:v>
                </c:pt>
                <c:pt idx="3396">
                  <c:v>7</c:v>
                </c:pt>
                <c:pt idx="3397">
                  <c:v>9</c:v>
                </c:pt>
                <c:pt idx="3398">
                  <c:v>6</c:v>
                </c:pt>
                <c:pt idx="3399">
                  <c:v>8</c:v>
                </c:pt>
                <c:pt idx="3400">
                  <c:v>7</c:v>
                </c:pt>
                <c:pt idx="3401">
                  <c:v>9</c:v>
                </c:pt>
                <c:pt idx="3402">
                  <c:v>1</c:v>
                </c:pt>
                <c:pt idx="3403">
                  <c:v>11</c:v>
                </c:pt>
                <c:pt idx="3404">
                  <c:v>8</c:v>
                </c:pt>
                <c:pt idx="3405">
                  <c:v>6</c:v>
                </c:pt>
                <c:pt idx="3406">
                  <c:v>3</c:v>
                </c:pt>
                <c:pt idx="3407">
                  <c:v>6</c:v>
                </c:pt>
                <c:pt idx="3408">
                  <c:v>12</c:v>
                </c:pt>
                <c:pt idx="3409">
                  <c:v>11</c:v>
                </c:pt>
                <c:pt idx="3410">
                  <c:v>5</c:v>
                </c:pt>
                <c:pt idx="3411">
                  <c:v>11</c:v>
                </c:pt>
                <c:pt idx="3412">
                  <c:v>4</c:v>
                </c:pt>
                <c:pt idx="3413">
                  <c:v>7</c:v>
                </c:pt>
                <c:pt idx="3414">
                  <c:v>7</c:v>
                </c:pt>
                <c:pt idx="3415">
                  <c:v>7</c:v>
                </c:pt>
                <c:pt idx="3416">
                  <c:v>4</c:v>
                </c:pt>
                <c:pt idx="3417">
                  <c:v>9</c:v>
                </c:pt>
                <c:pt idx="3418">
                  <c:v>6</c:v>
                </c:pt>
                <c:pt idx="3419">
                  <c:v>11</c:v>
                </c:pt>
                <c:pt idx="3420">
                  <c:v>8</c:v>
                </c:pt>
                <c:pt idx="3421">
                  <c:v>8</c:v>
                </c:pt>
                <c:pt idx="3422">
                  <c:v>2</c:v>
                </c:pt>
                <c:pt idx="3423">
                  <c:v>12</c:v>
                </c:pt>
                <c:pt idx="3424">
                  <c:v>8</c:v>
                </c:pt>
                <c:pt idx="3425">
                  <c:v>9</c:v>
                </c:pt>
                <c:pt idx="3426">
                  <c:v>6</c:v>
                </c:pt>
                <c:pt idx="3427">
                  <c:v>10</c:v>
                </c:pt>
                <c:pt idx="3428">
                  <c:v>5</c:v>
                </c:pt>
                <c:pt idx="3429">
                  <c:v>6</c:v>
                </c:pt>
                <c:pt idx="3430">
                  <c:v>9</c:v>
                </c:pt>
                <c:pt idx="3431">
                  <c:v>8</c:v>
                </c:pt>
                <c:pt idx="3432">
                  <c:v>11</c:v>
                </c:pt>
                <c:pt idx="3433">
                  <c:v>6</c:v>
                </c:pt>
                <c:pt idx="3434">
                  <c:v>7</c:v>
                </c:pt>
                <c:pt idx="3435">
                  <c:v>7</c:v>
                </c:pt>
                <c:pt idx="3436">
                  <c:v>4</c:v>
                </c:pt>
                <c:pt idx="3437">
                  <c:v>9</c:v>
                </c:pt>
                <c:pt idx="3438">
                  <c:v>4</c:v>
                </c:pt>
                <c:pt idx="3439">
                  <c:v>5</c:v>
                </c:pt>
                <c:pt idx="3440">
                  <c:v>9</c:v>
                </c:pt>
                <c:pt idx="3441">
                  <c:v>9</c:v>
                </c:pt>
                <c:pt idx="3442">
                  <c:v>4</c:v>
                </c:pt>
                <c:pt idx="3443">
                  <c:v>7</c:v>
                </c:pt>
                <c:pt idx="3444">
                  <c:v>6</c:v>
                </c:pt>
                <c:pt idx="3445">
                  <c:v>4</c:v>
                </c:pt>
                <c:pt idx="3446">
                  <c:v>4</c:v>
                </c:pt>
                <c:pt idx="3447">
                  <c:v>7</c:v>
                </c:pt>
                <c:pt idx="3448">
                  <c:v>7</c:v>
                </c:pt>
                <c:pt idx="3449">
                  <c:v>7</c:v>
                </c:pt>
                <c:pt idx="3450">
                  <c:v>7</c:v>
                </c:pt>
                <c:pt idx="3451">
                  <c:v>7</c:v>
                </c:pt>
                <c:pt idx="3452">
                  <c:v>4</c:v>
                </c:pt>
                <c:pt idx="3453">
                  <c:v>6</c:v>
                </c:pt>
                <c:pt idx="3454">
                  <c:v>13</c:v>
                </c:pt>
                <c:pt idx="3455">
                  <c:v>8</c:v>
                </c:pt>
                <c:pt idx="3456">
                  <c:v>8</c:v>
                </c:pt>
                <c:pt idx="3457">
                  <c:v>8</c:v>
                </c:pt>
                <c:pt idx="3458">
                  <c:v>8</c:v>
                </c:pt>
                <c:pt idx="3459">
                  <c:v>5</c:v>
                </c:pt>
                <c:pt idx="3460">
                  <c:v>6</c:v>
                </c:pt>
                <c:pt idx="3461">
                  <c:v>8</c:v>
                </c:pt>
                <c:pt idx="3462">
                  <c:v>6</c:v>
                </c:pt>
                <c:pt idx="3463">
                  <c:v>10</c:v>
                </c:pt>
                <c:pt idx="3464">
                  <c:v>7</c:v>
                </c:pt>
                <c:pt idx="3465">
                  <c:v>7</c:v>
                </c:pt>
                <c:pt idx="3466">
                  <c:v>10</c:v>
                </c:pt>
                <c:pt idx="3467">
                  <c:v>3</c:v>
                </c:pt>
                <c:pt idx="3468">
                  <c:v>6</c:v>
                </c:pt>
                <c:pt idx="3469">
                  <c:v>9</c:v>
                </c:pt>
                <c:pt idx="3470">
                  <c:v>5</c:v>
                </c:pt>
                <c:pt idx="3471">
                  <c:v>5</c:v>
                </c:pt>
                <c:pt idx="3472">
                  <c:v>4</c:v>
                </c:pt>
                <c:pt idx="3473">
                  <c:v>4</c:v>
                </c:pt>
                <c:pt idx="3474">
                  <c:v>5</c:v>
                </c:pt>
                <c:pt idx="3475">
                  <c:v>8</c:v>
                </c:pt>
                <c:pt idx="3476">
                  <c:v>5</c:v>
                </c:pt>
                <c:pt idx="3477">
                  <c:v>4</c:v>
                </c:pt>
                <c:pt idx="3478">
                  <c:v>8</c:v>
                </c:pt>
                <c:pt idx="3479">
                  <c:v>14</c:v>
                </c:pt>
                <c:pt idx="3480">
                  <c:v>4</c:v>
                </c:pt>
                <c:pt idx="3481">
                  <c:v>8</c:v>
                </c:pt>
                <c:pt idx="3482">
                  <c:v>9</c:v>
                </c:pt>
                <c:pt idx="3483">
                  <c:v>8</c:v>
                </c:pt>
                <c:pt idx="3484">
                  <c:v>8</c:v>
                </c:pt>
                <c:pt idx="3485">
                  <c:v>5</c:v>
                </c:pt>
                <c:pt idx="3486">
                  <c:v>9</c:v>
                </c:pt>
                <c:pt idx="3487">
                  <c:v>4</c:v>
                </c:pt>
                <c:pt idx="3488">
                  <c:v>5</c:v>
                </c:pt>
                <c:pt idx="3489">
                  <c:v>7</c:v>
                </c:pt>
                <c:pt idx="3490">
                  <c:v>12</c:v>
                </c:pt>
                <c:pt idx="3491">
                  <c:v>9</c:v>
                </c:pt>
                <c:pt idx="3492">
                  <c:v>8</c:v>
                </c:pt>
                <c:pt idx="3493">
                  <c:v>4</c:v>
                </c:pt>
                <c:pt idx="3494">
                  <c:v>4</c:v>
                </c:pt>
                <c:pt idx="3495">
                  <c:v>4</c:v>
                </c:pt>
                <c:pt idx="3496">
                  <c:v>6</c:v>
                </c:pt>
                <c:pt idx="3497">
                  <c:v>9</c:v>
                </c:pt>
                <c:pt idx="3498">
                  <c:v>4</c:v>
                </c:pt>
                <c:pt idx="3499">
                  <c:v>10</c:v>
                </c:pt>
                <c:pt idx="3500">
                  <c:v>5</c:v>
                </c:pt>
                <c:pt idx="3501">
                  <c:v>6</c:v>
                </c:pt>
                <c:pt idx="3502">
                  <c:v>3</c:v>
                </c:pt>
                <c:pt idx="3503">
                  <c:v>9</c:v>
                </c:pt>
                <c:pt idx="3504">
                  <c:v>9</c:v>
                </c:pt>
                <c:pt idx="3505">
                  <c:v>7</c:v>
                </c:pt>
                <c:pt idx="3506">
                  <c:v>5</c:v>
                </c:pt>
                <c:pt idx="3507">
                  <c:v>7</c:v>
                </c:pt>
                <c:pt idx="3508">
                  <c:v>4</c:v>
                </c:pt>
                <c:pt idx="3509">
                  <c:v>7</c:v>
                </c:pt>
                <c:pt idx="3510">
                  <c:v>8</c:v>
                </c:pt>
                <c:pt idx="3511">
                  <c:v>5</c:v>
                </c:pt>
                <c:pt idx="3512">
                  <c:v>8</c:v>
                </c:pt>
                <c:pt idx="3513">
                  <c:v>12</c:v>
                </c:pt>
                <c:pt idx="3514">
                  <c:v>7</c:v>
                </c:pt>
                <c:pt idx="3515">
                  <c:v>10</c:v>
                </c:pt>
                <c:pt idx="3516">
                  <c:v>8</c:v>
                </c:pt>
                <c:pt idx="3517">
                  <c:v>7</c:v>
                </c:pt>
                <c:pt idx="3518">
                  <c:v>7</c:v>
                </c:pt>
                <c:pt idx="3519">
                  <c:v>5</c:v>
                </c:pt>
                <c:pt idx="3520">
                  <c:v>9</c:v>
                </c:pt>
                <c:pt idx="3521">
                  <c:v>8</c:v>
                </c:pt>
                <c:pt idx="3522">
                  <c:v>12</c:v>
                </c:pt>
                <c:pt idx="3523">
                  <c:v>9</c:v>
                </c:pt>
                <c:pt idx="3524">
                  <c:v>8</c:v>
                </c:pt>
                <c:pt idx="3525">
                  <c:v>6</c:v>
                </c:pt>
                <c:pt idx="3526">
                  <c:v>5</c:v>
                </c:pt>
                <c:pt idx="3527">
                  <c:v>7</c:v>
                </c:pt>
                <c:pt idx="3528">
                  <c:v>4</c:v>
                </c:pt>
                <c:pt idx="3529">
                  <c:v>8</c:v>
                </c:pt>
                <c:pt idx="3530">
                  <c:v>6</c:v>
                </c:pt>
                <c:pt idx="3531">
                  <c:v>4</c:v>
                </c:pt>
                <c:pt idx="3532">
                  <c:v>8</c:v>
                </c:pt>
                <c:pt idx="3533">
                  <c:v>3</c:v>
                </c:pt>
                <c:pt idx="3534">
                  <c:v>3</c:v>
                </c:pt>
                <c:pt idx="3535">
                  <c:v>5</c:v>
                </c:pt>
                <c:pt idx="3536">
                  <c:v>5</c:v>
                </c:pt>
                <c:pt idx="3537">
                  <c:v>10</c:v>
                </c:pt>
                <c:pt idx="3538">
                  <c:v>7</c:v>
                </c:pt>
                <c:pt idx="3539">
                  <c:v>11</c:v>
                </c:pt>
                <c:pt idx="3540">
                  <c:v>8</c:v>
                </c:pt>
                <c:pt idx="3541">
                  <c:v>8</c:v>
                </c:pt>
                <c:pt idx="3542">
                  <c:v>5</c:v>
                </c:pt>
                <c:pt idx="3543">
                  <c:v>4</c:v>
                </c:pt>
                <c:pt idx="3544">
                  <c:v>4</c:v>
                </c:pt>
                <c:pt idx="3545">
                  <c:v>8</c:v>
                </c:pt>
                <c:pt idx="3546">
                  <c:v>6</c:v>
                </c:pt>
                <c:pt idx="3547">
                  <c:v>3</c:v>
                </c:pt>
                <c:pt idx="3548">
                  <c:v>10</c:v>
                </c:pt>
                <c:pt idx="3549">
                  <c:v>8</c:v>
                </c:pt>
                <c:pt idx="3550">
                  <c:v>10</c:v>
                </c:pt>
                <c:pt idx="3551">
                  <c:v>4</c:v>
                </c:pt>
                <c:pt idx="3552">
                  <c:v>4</c:v>
                </c:pt>
                <c:pt idx="3553">
                  <c:v>6</c:v>
                </c:pt>
                <c:pt idx="3554">
                  <c:v>6</c:v>
                </c:pt>
                <c:pt idx="3555">
                  <c:v>4</c:v>
                </c:pt>
                <c:pt idx="3556">
                  <c:v>8</c:v>
                </c:pt>
                <c:pt idx="3557">
                  <c:v>5</c:v>
                </c:pt>
                <c:pt idx="3558">
                  <c:v>7</c:v>
                </c:pt>
                <c:pt idx="3559">
                  <c:v>8</c:v>
                </c:pt>
                <c:pt idx="3560">
                  <c:v>7</c:v>
                </c:pt>
                <c:pt idx="3561">
                  <c:v>6</c:v>
                </c:pt>
                <c:pt idx="3562">
                  <c:v>2</c:v>
                </c:pt>
                <c:pt idx="3563">
                  <c:v>3</c:v>
                </c:pt>
                <c:pt idx="3564">
                  <c:v>4</c:v>
                </c:pt>
                <c:pt idx="3565">
                  <c:v>7</c:v>
                </c:pt>
                <c:pt idx="3566">
                  <c:v>8</c:v>
                </c:pt>
                <c:pt idx="3567">
                  <c:v>4</c:v>
                </c:pt>
                <c:pt idx="3568">
                  <c:v>5</c:v>
                </c:pt>
                <c:pt idx="3569">
                  <c:v>7</c:v>
                </c:pt>
                <c:pt idx="3570">
                  <c:v>6</c:v>
                </c:pt>
                <c:pt idx="3571">
                  <c:v>8</c:v>
                </c:pt>
                <c:pt idx="3572">
                  <c:v>7</c:v>
                </c:pt>
                <c:pt idx="3573">
                  <c:v>6</c:v>
                </c:pt>
                <c:pt idx="3574">
                  <c:v>4</c:v>
                </c:pt>
                <c:pt idx="3575">
                  <c:v>4</c:v>
                </c:pt>
                <c:pt idx="3576">
                  <c:v>12</c:v>
                </c:pt>
                <c:pt idx="3577">
                  <c:v>6</c:v>
                </c:pt>
                <c:pt idx="3578">
                  <c:v>12</c:v>
                </c:pt>
                <c:pt idx="3579">
                  <c:v>8</c:v>
                </c:pt>
                <c:pt idx="3580">
                  <c:v>3</c:v>
                </c:pt>
                <c:pt idx="3581">
                  <c:v>6</c:v>
                </c:pt>
                <c:pt idx="3582">
                  <c:v>3</c:v>
                </c:pt>
                <c:pt idx="3583">
                  <c:v>4</c:v>
                </c:pt>
                <c:pt idx="3584">
                  <c:v>9</c:v>
                </c:pt>
                <c:pt idx="3585">
                  <c:v>7</c:v>
                </c:pt>
                <c:pt idx="3586">
                  <c:v>5</c:v>
                </c:pt>
                <c:pt idx="3587">
                  <c:v>6</c:v>
                </c:pt>
                <c:pt idx="3588">
                  <c:v>4</c:v>
                </c:pt>
                <c:pt idx="3589">
                  <c:v>9</c:v>
                </c:pt>
                <c:pt idx="3590">
                  <c:v>3</c:v>
                </c:pt>
                <c:pt idx="3591">
                  <c:v>9</c:v>
                </c:pt>
                <c:pt idx="3592">
                  <c:v>3</c:v>
                </c:pt>
                <c:pt idx="3593">
                  <c:v>9</c:v>
                </c:pt>
                <c:pt idx="3594">
                  <c:v>6</c:v>
                </c:pt>
                <c:pt idx="3595">
                  <c:v>6</c:v>
                </c:pt>
                <c:pt idx="3596">
                  <c:v>4</c:v>
                </c:pt>
                <c:pt idx="3597">
                  <c:v>4</c:v>
                </c:pt>
                <c:pt idx="3598">
                  <c:v>11</c:v>
                </c:pt>
                <c:pt idx="3599">
                  <c:v>11</c:v>
                </c:pt>
                <c:pt idx="3600">
                  <c:v>8</c:v>
                </c:pt>
                <c:pt idx="3601">
                  <c:v>8</c:v>
                </c:pt>
                <c:pt idx="3602">
                  <c:v>9</c:v>
                </c:pt>
                <c:pt idx="3603">
                  <c:v>6</c:v>
                </c:pt>
                <c:pt idx="3604">
                  <c:v>5</c:v>
                </c:pt>
                <c:pt idx="3605">
                  <c:v>3</c:v>
                </c:pt>
                <c:pt idx="3606">
                  <c:v>0</c:v>
                </c:pt>
                <c:pt idx="3607">
                  <c:v>4</c:v>
                </c:pt>
                <c:pt idx="3608">
                  <c:v>4</c:v>
                </c:pt>
                <c:pt idx="3609">
                  <c:v>4</c:v>
                </c:pt>
                <c:pt idx="3610">
                  <c:v>6</c:v>
                </c:pt>
                <c:pt idx="3611">
                  <c:v>9</c:v>
                </c:pt>
                <c:pt idx="3612">
                  <c:v>6</c:v>
                </c:pt>
                <c:pt idx="3613">
                  <c:v>6</c:v>
                </c:pt>
                <c:pt idx="3614">
                  <c:v>3</c:v>
                </c:pt>
                <c:pt idx="3615">
                  <c:v>7</c:v>
                </c:pt>
                <c:pt idx="3616">
                  <c:v>10</c:v>
                </c:pt>
                <c:pt idx="3617">
                  <c:v>8</c:v>
                </c:pt>
                <c:pt idx="3618">
                  <c:v>10</c:v>
                </c:pt>
                <c:pt idx="3619">
                  <c:v>9</c:v>
                </c:pt>
                <c:pt idx="3620">
                  <c:v>7</c:v>
                </c:pt>
                <c:pt idx="3621">
                  <c:v>8</c:v>
                </c:pt>
                <c:pt idx="3622">
                  <c:v>1</c:v>
                </c:pt>
                <c:pt idx="3623">
                  <c:v>7</c:v>
                </c:pt>
                <c:pt idx="3624">
                  <c:v>7</c:v>
                </c:pt>
                <c:pt idx="3625">
                  <c:v>11</c:v>
                </c:pt>
                <c:pt idx="3626">
                  <c:v>4</c:v>
                </c:pt>
                <c:pt idx="3627">
                  <c:v>7</c:v>
                </c:pt>
                <c:pt idx="3628">
                  <c:v>9</c:v>
                </c:pt>
                <c:pt idx="3629">
                  <c:v>9</c:v>
                </c:pt>
                <c:pt idx="3630">
                  <c:v>11</c:v>
                </c:pt>
                <c:pt idx="3631">
                  <c:v>5</c:v>
                </c:pt>
                <c:pt idx="3632">
                  <c:v>16</c:v>
                </c:pt>
                <c:pt idx="3633">
                  <c:v>9</c:v>
                </c:pt>
                <c:pt idx="3634">
                  <c:v>4</c:v>
                </c:pt>
                <c:pt idx="3635">
                  <c:v>6</c:v>
                </c:pt>
                <c:pt idx="3636">
                  <c:v>5</c:v>
                </c:pt>
                <c:pt idx="3637">
                  <c:v>3</c:v>
                </c:pt>
                <c:pt idx="3638">
                  <c:v>4</c:v>
                </c:pt>
                <c:pt idx="3639">
                  <c:v>3</c:v>
                </c:pt>
                <c:pt idx="3640">
                  <c:v>7</c:v>
                </c:pt>
                <c:pt idx="3641">
                  <c:v>4</c:v>
                </c:pt>
                <c:pt idx="3642">
                  <c:v>8</c:v>
                </c:pt>
                <c:pt idx="3643">
                  <c:v>6</c:v>
                </c:pt>
                <c:pt idx="3644">
                  <c:v>7</c:v>
                </c:pt>
                <c:pt idx="3645">
                  <c:v>4</c:v>
                </c:pt>
                <c:pt idx="3646">
                  <c:v>8</c:v>
                </c:pt>
                <c:pt idx="3647">
                  <c:v>7</c:v>
                </c:pt>
                <c:pt idx="3648">
                  <c:v>5</c:v>
                </c:pt>
                <c:pt idx="3649">
                  <c:v>5</c:v>
                </c:pt>
                <c:pt idx="3650">
                  <c:v>4</c:v>
                </c:pt>
                <c:pt idx="3651">
                  <c:v>5</c:v>
                </c:pt>
                <c:pt idx="3652">
                  <c:v>2</c:v>
                </c:pt>
                <c:pt idx="3653">
                  <c:v>4</c:v>
                </c:pt>
                <c:pt idx="3654">
                  <c:v>6</c:v>
                </c:pt>
                <c:pt idx="3655">
                  <c:v>10</c:v>
                </c:pt>
                <c:pt idx="3656">
                  <c:v>3</c:v>
                </c:pt>
                <c:pt idx="3657">
                  <c:v>7</c:v>
                </c:pt>
                <c:pt idx="3658">
                  <c:v>5</c:v>
                </c:pt>
                <c:pt idx="3659">
                  <c:v>9</c:v>
                </c:pt>
                <c:pt idx="3660">
                  <c:v>8</c:v>
                </c:pt>
                <c:pt idx="3661">
                  <c:v>4</c:v>
                </c:pt>
                <c:pt idx="3662">
                  <c:v>6</c:v>
                </c:pt>
                <c:pt idx="3663">
                  <c:v>9</c:v>
                </c:pt>
                <c:pt idx="3664">
                  <c:v>5</c:v>
                </c:pt>
                <c:pt idx="3665">
                  <c:v>7</c:v>
                </c:pt>
                <c:pt idx="3666">
                  <c:v>3</c:v>
                </c:pt>
                <c:pt idx="3667">
                  <c:v>3</c:v>
                </c:pt>
                <c:pt idx="3668">
                  <c:v>5</c:v>
                </c:pt>
                <c:pt idx="3669">
                  <c:v>6</c:v>
                </c:pt>
                <c:pt idx="3670">
                  <c:v>5</c:v>
                </c:pt>
                <c:pt idx="3671">
                  <c:v>7</c:v>
                </c:pt>
                <c:pt idx="3672">
                  <c:v>5</c:v>
                </c:pt>
                <c:pt idx="3673">
                  <c:v>13</c:v>
                </c:pt>
                <c:pt idx="3674">
                  <c:v>8</c:v>
                </c:pt>
                <c:pt idx="3675">
                  <c:v>7</c:v>
                </c:pt>
                <c:pt idx="3676">
                  <c:v>8</c:v>
                </c:pt>
                <c:pt idx="3677">
                  <c:v>4</c:v>
                </c:pt>
                <c:pt idx="3678">
                  <c:v>4</c:v>
                </c:pt>
                <c:pt idx="3679">
                  <c:v>3</c:v>
                </c:pt>
                <c:pt idx="3680">
                  <c:v>6</c:v>
                </c:pt>
                <c:pt idx="3681">
                  <c:v>4</c:v>
                </c:pt>
                <c:pt idx="3682">
                  <c:v>2</c:v>
                </c:pt>
                <c:pt idx="3683">
                  <c:v>4</c:v>
                </c:pt>
                <c:pt idx="3684">
                  <c:v>2</c:v>
                </c:pt>
                <c:pt idx="3685">
                  <c:v>8</c:v>
                </c:pt>
                <c:pt idx="3686">
                  <c:v>6</c:v>
                </c:pt>
                <c:pt idx="3687">
                  <c:v>10</c:v>
                </c:pt>
                <c:pt idx="3688">
                  <c:v>2</c:v>
                </c:pt>
                <c:pt idx="3689">
                  <c:v>4</c:v>
                </c:pt>
                <c:pt idx="3690">
                  <c:v>8</c:v>
                </c:pt>
                <c:pt idx="3691">
                  <c:v>9</c:v>
                </c:pt>
                <c:pt idx="3692">
                  <c:v>3</c:v>
                </c:pt>
                <c:pt idx="3693">
                  <c:v>3</c:v>
                </c:pt>
                <c:pt idx="3694">
                  <c:v>6</c:v>
                </c:pt>
                <c:pt idx="3695">
                  <c:v>7</c:v>
                </c:pt>
                <c:pt idx="3696">
                  <c:v>5</c:v>
                </c:pt>
                <c:pt idx="3697">
                  <c:v>6</c:v>
                </c:pt>
                <c:pt idx="3698">
                  <c:v>9</c:v>
                </c:pt>
                <c:pt idx="3699">
                  <c:v>8</c:v>
                </c:pt>
                <c:pt idx="3700">
                  <c:v>6</c:v>
                </c:pt>
                <c:pt idx="3701">
                  <c:v>4</c:v>
                </c:pt>
                <c:pt idx="3702">
                  <c:v>4</c:v>
                </c:pt>
                <c:pt idx="3703">
                  <c:v>2</c:v>
                </c:pt>
                <c:pt idx="3704">
                  <c:v>5</c:v>
                </c:pt>
                <c:pt idx="3705">
                  <c:v>2</c:v>
                </c:pt>
                <c:pt idx="3706">
                  <c:v>5</c:v>
                </c:pt>
                <c:pt idx="3707">
                  <c:v>4</c:v>
                </c:pt>
                <c:pt idx="3708">
                  <c:v>4</c:v>
                </c:pt>
                <c:pt idx="3709">
                  <c:v>5</c:v>
                </c:pt>
                <c:pt idx="3710">
                  <c:v>8</c:v>
                </c:pt>
                <c:pt idx="3711">
                  <c:v>6</c:v>
                </c:pt>
                <c:pt idx="3712">
                  <c:v>8</c:v>
                </c:pt>
                <c:pt idx="3713">
                  <c:v>2</c:v>
                </c:pt>
                <c:pt idx="3714">
                  <c:v>7</c:v>
                </c:pt>
                <c:pt idx="3715">
                  <c:v>3</c:v>
                </c:pt>
                <c:pt idx="3716">
                  <c:v>10</c:v>
                </c:pt>
                <c:pt idx="3717">
                  <c:v>6</c:v>
                </c:pt>
                <c:pt idx="3718">
                  <c:v>5</c:v>
                </c:pt>
                <c:pt idx="3719">
                  <c:v>2</c:v>
                </c:pt>
                <c:pt idx="3720">
                  <c:v>6</c:v>
                </c:pt>
                <c:pt idx="3721">
                  <c:v>4</c:v>
                </c:pt>
                <c:pt idx="3722">
                  <c:v>4</c:v>
                </c:pt>
                <c:pt idx="3723">
                  <c:v>7</c:v>
                </c:pt>
                <c:pt idx="3724">
                  <c:v>3</c:v>
                </c:pt>
                <c:pt idx="3725">
                  <c:v>6</c:v>
                </c:pt>
                <c:pt idx="3726">
                  <c:v>6</c:v>
                </c:pt>
                <c:pt idx="3727">
                  <c:v>8</c:v>
                </c:pt>
                <c:pt idx="3728">
                  <c:v>10</c:v>
                </c:pt>
                <c:pt idx="3729">
                  <c:v>7</c:v>
                </c:pt>
                <c:pt idx="3730">
                  <c:v>5</c:v>
                </c:pt>
                <c:pt idx="3731">
                  <c:v>5</c:v>
                </c:pt>
                <c:pt idx="3732">
                  <c:v>10</c:v>
                </c:pt>
                <c:pt idx="3733">
                  <c:v>5</c:v>
                </c:pt>
                <c:pt idx="3734">
                  <c:v>0</c:v>
                </c:pt>
                <c:pt idx="3735">
                  <c:v>9</c:v>
                </c:pt>
                <c:pt idx="3736">
                  <c:v>6</c:v>
                </c:pt>
                <c:pt idx="3737">
                  <c:v>6</c:v>
                </c:pt>
                <c:pt idx="3738">
                  <c:v>7</c:v>
                </c:pt>
                <c:pt idx="3739">
                  <c:v>4</c:v>
                </c:pt>
                <c:pt idx="3740">
                  <c:v>6</c:v>
                </c:pt>
                <c:pt idx="3741">
                  <c:v>5</c:v>
                </c:pt>
                <c:pt idx="3742">
                  <c:v>5</c:v>
                </c:pt>
                <c:pt idx="3743">
                  <c:v>6</c:v>
                </c:pt>
                <c:pt idx="3744">
                  <c:v>5</c:v>
                </c:pt>
                <c:pt idx="3745">
                  <c:v>7</c:v>
                </c:pt>
                <c:pt idx="3746">
                  <c:v>8</c:v>
                </c:pt>
                <c:pt idx="3747">
                  <c:v>6</c:v>
                </c:pt>
                <c:pt idx="3748">
                  <c:v>10</c:v>
                </c:pt>
                <c:pt idx="3749">
                  <c:v>2</c:v>
                </c:pt>
                <c:pt idx="3750">
                  <c:v>6</c:v>
                </c:pt>
                <c:pt idx="3751">
                  <c:v>4</c:v>
                </c:pt>
                <c:pt idx="3752">
                  <c:v>6</c:v>
                </c:pt>
                <c:pt idx="3753">
                  <c:v>6</c:v>
                </c:pt>
                <c:pt idx="3754">
                  <c:v>6</c:v>
                </c:pt>
                <c:pt idx="3755">
                  <c:v>4</c:v>
                </c:pt>
                <c:pt idx="3756">
                  <c:v>8</c:v>
                </c:pt>
                <c:pt idx="3757">
                  <c:v>1</c:v>
                </c:pt>
                <c:pt idx="3758">
                  <c:v>5</c:v>
                </c:pt>
                <c:pt idx="3759">
                  <c:v>7</c:v>
                </c:pt>
                <c:pt idx="3760">
                  <c:v>5</c:v>
                </c:pt>
                <c:pt idx="3761">
                  <c:v>7</c:v>
                </c:pt>
                <c:pt idx="3762">
                  <c:v>7</c:v>
                </c:pt>
                <c:pt idx="3763">
                  <c:v>8</c:v>
                </c:pt>
                <c:pt idx="3764">
                  <c:v>4</c:v>
                </c:pt>
                <c:pt idx="3765">
                  <c:v>4</c:v>
                </c:pt>
                <c:pt idx="3766">
                  <c:v>6</c:v>
                </c:pt>
                <c:pt idx="3767">
                  <c:v>3</c:v>
                </c:pt>
                <c:pt idx="3768">
                  <c:v>6</c:v>
                </c:pt>
                <c:pt idx="3769">
                  <c:v>5</c:v>
                </c:pt>
                <c:pt idx="3770">
                  <c:v>6</c:v>
                </c:pt>
                <c:pt idx="3771">
                  <c:v>2</c:v>
                </c:pt>
                <c:pt idx="3772">
                  <c:v>5</c:v>
                </c:pt>
                <c:pt idx="3773">
                  <c:v>4</c:v>
                </c:pt>
                <c:pt idx="3774">
                  <c:v>5</c:v>
                </c:pt>
                <c:pt idx="3775">
                  <c:v>5</c:v>
                </c:pt>
                <c:pt idx="3776">
                  <c:v>11</c:v>
                </c:pt>
                <c:pt idx="3777">
                  <c:v>4</c:v>
                </c:pt>
                <c:pt idx="3778">
                  <c:v>4</c:v>
                </c:pt>
                <c:pt idx="3779">
                  <c:v>10</c:v>
                </c:pt>
                <c:pt idx="3780">
                  <c:v>9</c:v>
                </c:pt>
                <c:pt idx="3781">
                  <c:v>5</c:v>
                </c:pt>
                <c:pt idx="3782">
                  <c:v>10</c:v>
                </c:pt>
                <c:pt idx="3783">
                  <c:v>5</c:v>
                </c:pt>
                <c:pt idx="3784">
                  <c:v>5</c:v>
                </c:pt>
                <c:pt idx="3785">
                  <c:v>4</c:v>
                </c:pt>
                <c:pt idx="3786">
                  <c:v>2</c:v>
                </c:pt>
                <c:pt idx="3787">
                  <c:v>5</c:v>
                </c:pt>
                <c:pt idx="3788">
                  <c:v>3</c:v>
                </c:pt>
                <c:pt idx="3789">
                  <c:v>2</c:v>
                </c:pt>
                <c:pt idx="3790">
                  <c:v>8</c:v>
                </c:pt>
                <c:pt idx="3791">
                  <c:v>4</c:v>
                </c:pt>
                <c:pt idx="3792">
                  <c:v>3</c:v>
                </c:pt>
                <c:pt idx="3793">
                  <c:v>9</c:v>
                </c:pt>
                <c:pt idx="3794">
                  <c:v>3</c:v>
                </c:pt>
                <c:pt idx="3795">
                  <c:v>5</c:v>
                </c:pt>
                <c:pt idx="3796">
                  <c:v>4</c:v>
                </c:pt>
                <c:pt idx="3797">
                  <c:v>7</c:v>
                </c:pt>
                <c:pt idx="3798">
                  <c:v>12</c:v>
                </c:pt>
                <c:pt idx="3799">
                  <c:v>5</c:v>
                </c:pt>
                <c:pt idx="3800">
                  <c:v>9</c:v>
                </c:pt>
                <c:pt idx="3801">
                  <c:v>8</c:v>
                </c:pt>
                <c:pt idx="3802">
                  <c:v>7</c:v>
                </c:pt>
                <c:pt idx="3803">
                  <c:v>10</c:v>
                </c:pt>
                <c:pt idx="3804">
                  <c:v>12</c:v>
                </c:pt>
                <c:pt idx="3805">
                  <c:v>8</c:v>
                </c:pt>
                <c:pt idx="3806">
                  <c:v>9</c:v>
                </c:pt>
                <c:pt idx="3807">
                  <c:v>12</c:v>
                </c:pt>
                <c:pt idx="3808">
                  <c:v>10</c:v>
                </c:pt>
                <c:pt idx="3809">
                  <c:v>14</c:v>
                </c:pt>
                <c:pt idx="3810">
                  <c:v>8</c:v>
                </c:pt>
                <c:pt idx="3811">
                  <c:v>13</c:v>
                </c:pt>
                <c:pt idx="3812">
                  <c:v>14</c:v>
                </c:pt>
                <c:pt idx="3813">
                  <c:v>15</c:v>
                </c:pt>
                <c:pt idx="3814">
                  <c:v>9</c:v>
                </c:pt>
                <c:pt idx="3815">
                  <c:v>16</c:v>
                </c:pt>
                <c:pt idx="3816">
                  <c:v>13</c:v>
                </c:pt>
                <c:pt idx="3817">
                  <c:v>13</c:v>
                </c:pt>
                <c:pt idx="3818">
                  <c:v>16</c:v>
                </c:pt>
                <c:pt idx="3819">
                  <c:v>11</c:v>
                </c:pt>
                <c:pt idx="3820">
                  <c:v>15</c:v>
                </c:pt>
                <c:pt idx="3821">
                  <c:v>20</c:v>
                </c:pt>
                <c:pt idx="3822">
                  <c:v>16</c:v>
                </c:pt>
                <c:pt idx="3823">
                  <c:v>16</c:v>
                </c:pt>
                <c:pt idx="3824">
                  <c:v>22</c:v>
                </c:pt>
                <c:pt idx="3825">
                  <c:v>12</c:v>
                </c:pt>
                <c:pt idx="3826">
                  <c:v>10</c:v>
                </c:pt>
                <c:pt idx="3827">
                  <c:v>20</c:v>
                </c:pt>
                <c:pt idx="3828">
                  <c:v>16</c:v>
                </c:pt>
                <c:pt idx="3829">
                  <c:v>15</c:v>
                </c:pt>
                <c:pt idx="3830">
                  <c:v>31</c:v>
                </c:pt>
                <c:pt idx="3831">
                  <c:v>16</c:v>
                </c:pt>
                <c:pt idx="3832">
                  <c:v>11</c:v>
                </c:pt>
                <c:pt idx="3833">
                  <c:v>22</c:v>
                </c:pt>
                <c:pt idx="3834">
                  <c:v>15</c:v>
                </c:pt>
                <c:pt idx="3835">
                  <c:v>21</c:v>
                </c:pt>
                <c:pt idx="3836">
                  <c:v>20</c:v>
                </c:pt>
                <c:pt idx="3837">
                  <c:v>14</c:v>
                </c:pt>
                <c:pt idx="3838">
                  <c:v>25</c:v>
                </c:pt>
                <c:pt idx="3839">
                  <c:v>15</c:v>
                </c:pt>
                <c:pt idx="3840">
                  <c:v>13</c:v>
                </c:pt>
                <c:pt idx="3841">
                  <c:v>19</c:v>
                </c:pt>
                <c:pt idx="3842">
                  <c:v>15</c:v>
                </c:pt>
                <c:pt idx="3843">
                  <c:v>16</c:v>
                </c:pt>
                <c:pt idx="3844">
                  <c:v>12</c:v>
                </c:pt>
                <c:pt idx="3845">
                  <c:v>12</c:v>
                </c:pt>
                <c:pt idx="3846">
                  <c:v>21</c:v>
                </c:pt>
                <c:pt idx="3847">
                  <c:v>14</c:v>
                </c:pt>
                <c:pt idx="3848">
                  <c:v>19</c:v>
                </c:pt>
                <c:pt idx="3849">
                  <c:v>17</c:v>
                </c:pt>
                <c:pt idx="3850">
                  <c:v>17</c:v>
                </c:pt>
                <c:pt idx="3851">
                  <c:v>28</c:v>
                </c:pt>
                <c:pt idx="3852">
                  <c:v>29</c:v>
                </c:pt>
                <c:pt idx="3853">
                  <c:v>25</c:v>
                </c:pt>
                <c:pt idx="3854">
                  <c:v>18</c:v>
                </c:pt>
                <c:pt idx="3855">
                  <c:v>29</c:v>
                </c:pt>
                <c:pt idx="3856">
                  <c:v>23</c:v>
                </c:pt>
                <c:pt idx="3857">
                  <c:v>17</c:v>
                </c:pt>
                <c:pt idx="3858">
                  <c:v>29</c:v>
                </c:pt>
                <c:pt idx="3859">
                  <c:v>31</c:v>
                </c:pt>
                <c:pt idx="3860">
                  <c:v>29</c:v>
                </c:pt>
                <c:pt idx="3861">
                  <c:v>25</c:v>
                </c:pt>
                <c:pt idx="3862">
                  <c:v>25</c:v>
                </c:pt>
                <c:pt idx="3863">
                  <c:v>24</c:v>
                </c:pt>
                <c:pt idx="3864">
                  <c:v>37</c:v>
                </c:pt>
                <c:pt idx="3865">
                  <c:v>26</c:v>
                </c:pt>
                <c:pt idx="3866">
                  <c:v>34</c:v>
                </c:pt>
                <c:pt idx="3867">
                  <c:v>23</c:v>
                </c:pt>
                <c:pt idx="3868">
                  <c:v>23</c:v>
                </c:pt>
                <c:pt idx="3869">
                  <c:v>36</c:v>
                </c:pt>
                <c:pt idx="3870">
                  <c:v>35</c:v>
                </c:pt>
                <c:pt idx="3871">
                  <c:v>25</c:v>
                </c:pt>
                <c:pt idx="3872">
                  <c:v>25</c:v>
                </c:pt>
                <c:pt idx="3873">
                  <c:v>36</c:v>
                </c:pt>
                <c:pt idx="3874">
                  <c:v>26</c:v>
                </c:pt>
                <c:pt idx="3875">
                  <c:v>21</c:v>
                </c:pt>
                <c:pt idx="3876">
                  <c:v>30</c:v>
                </c:pt>
                <c:pt idx="3877">
                  <c:v>24</c:v>
                </c:pt>
                <c:pt idx="3878">
                  <c:v>19</c:v>
                </c:pt>
                <c:pt idx="3879">
                  <c:v>20</c:v>
                </c:pt>
                <c:pt idx="3880">
                  <c:v>19</c:v>
                </c:pt>
                <c:pt idx="3881">
                  <c:v>13</c:v>
                </c:pt>
                <c:pt idx="3882">
                  <c:v>16</c:v>
                </c:pt>
                <c:pt idx="3883">
                  <c:v>14</c:v>
                </c:pt>
                <c:pt idx="3884">
                  <c:v>13</c:v>
                </c:pt>
                <c:pt idx="3885">
                  <c:v>19</c:v>
                </c:pt>
                <c:pt idx="3886">
                  <c:v>32</c:v>
                </c:pt>
                <c:pt idx="3887">
                  <c:v>16</c:v>
                </c:pt>
                <c:pt idx="3888">
                  <c:v>9</c:v>
                </c:pt>
                <c:pt idx="3889">
                  <c:v>18</c:v>
                </c:pt>
                <c:pt idx="3890">
                  <c:v>17</c:v>
                </c:pt>
                <c:pt idx="3891">
                  <c:v>18</c:v>
                </c:pt>
                <c:pt idx="3892">
                  <c:v>10</c:v>
                </c:pt>
                <c:pt idx="3893">
                  <c:v>12</c:v>
                </c:pt>
                <c:pt idx="3894">
                  <c:v>4</c:v>
                </c:pt>
                <c:pt idx="3895">
                  <c:v>11</c:v>
                </c:pt>
                <c:pt idx="3896">
                  <c:v>13</c:v>
                </c:pt>
                <c:pt idx="3897">
                  <c:v>7</c:v>
                </c:pt>
                <c:pt idx="3898">
                  <c:v>8</c:v>
                </c:pt>
                <c:pt idx="3899">
                  <c:v>11</c:v>
                </c:pt>
                <c:pt idx="3900">
                  <c:v>4</c:v>
                </c:pt>
                <c:pt idx="3901">
                  <c:v>8</c:v>
                </c:pt>
                <c:pt idx="3902">
                  <c:v>6</c:v>
                </c:pt>
                <c:pt idx="3903">
                  <c:v>10</c:v>
                </c:pt>
                <c:pt idx="3904">
                  <c:v>9</c:v>
                </c:pt>
                <c:pt idx="3905">
                  <c:v>10</c:v>
                </c:pt>
                <c:pt idx="3906">
                  <c:v>8</c:v>
                </c:pt>
                <c:pt idx="3907">
                  <c:v>11</c:v>
                </c:pt>
                <c:pt idx="3908">
                  <c:v>10</c:v>
                </c:pt>
                <c:pt idx="3909">
                  <c:v>10</c:v>
                </c:pt>
                <c:pt idx="3910">
                  <c:v>8</c:v>
                </c:pt>
                <c:pt idx="3911">
                  <c:v>4</c:v>
                </c:pt>
                <c:pt idx="3912">
                  <c:v>8</c:v>
                </c:pt>
                <c:pt idx="3913">
                  <c:v>9</c:v>
                </c:pt>
                <c:pt idx="3914">
                  <c:v>10</c:v>
                </c:pt>
                <c:pt idx="3915">
                  <c:v>3</c:v>
                </c:pt>
                <c:pt idx="3916">
                  <c:v>8</c:v>
                </c:pt>
                <c:pt idx="3917">
                  <c:v>6</c:v>
                </c:pt>
                <c:pt idx="3918">
                  <c:v>5</c:v>
                </c:pt>
                <c:pt idx="3919">
                  <c:v>6</c:v>
                </c:pt>
                <c:pt idx="3920">
                  <c:v>11</c:v>
                </c:pt>
                <c:pt idx="3921">
                  <c:v>8</c:v>
                </c:pt>
                <c:pt idx="3922">
                  <c:v>5</c:v>
                </c:pt>
                <c:pt idx="3923">
                  <c:v>12</c:v>
                </c:pt>
                <c:pt idx="3924">
                  <c:v>5</c:v>
                </c:pt>
                <c:pt idx="3925">
                  <c:v>7</c:v>
                </c:pt>
                <c:pt idx="3926">
                  <c:v>5</c:v>
                </c:pt>
                <c:pt idx="3927">
                  <c:v>13</c:v>
                </c:pt>
                <c:pt idx="3928">
                  <c:v>4</c:v>
                </c:pt>
                <c:pt idx="3929">
                  <c:v>10</c:v>
                </c:pt>
                <c:pt idx="3930">
                  <c:v>6</c:v>
                </c:pt>
                <c:pt idx="3931">
                  <c:v>4</c:v>
                </c:pt>
                <c:pt idx="3932">
                  <c:v>3</c:v>
                </c:pt>
                <c:pt idx="3933">
                  <c:v>9</c:v>
                </c:pt>
                <c:pt idx="3934">
                  <c:v>7</c:v>
                </c:pt>
                <c:pt idx="3935">
                  <c:v>4</c:v>
                </c:pt>
                <c:pt idx="3936">
                  <c:v>6</c:v>
                </c:pt>
                <c:pt idx="3937">
                  <c:v>7</c:v>
                </c:pt>
                <c:pt idx="3938">
                  <c:v>4</c:v>
                </c:pt>
                <c:pt idx="3939">
                  <c:v>9</c:v>
                </c:pt>
                <c:pt idx="3940">
                  <c:v>7</c:v>
                </c:pt>
                <c:pt idx="3941">
                  <c:v>7</c:v>
                </c:pt>
                <c:pt idx="3942">
                  <c:v>8</c:v>
                </c:pt>
                <c:pt idx="3943">
                  <c:v>6</c:v>
                </c:pt>
                <c:pt idx="3944">
                  <c:v>5</c:v>
                </c:pt>
                <c:pt idx="3945">
                  <c:v>7</c:v>
                </c:pt>
                <c:pt idx="3946">
                  <c:v>8</c:v>
                </c:pt>
                <c:pt idx="3947">
                  <c:v>7</c:v>
                </c:pt>
                <c:pt idx="3948">
                  <c:v>8</c:v>
                </c:pt>
                <c:pt idx="3949">
                  <c:v>7</c:v>
                </c:pt>
                <c:pt idx="3950">
                  <c:v>8</c:v>
                </c:pt>
                <c:pt idx="3951">
                  <c:v>10</c:v>
                </c:pt>
                <c:pt idx="3952">
                  <c:v>7</c:v>
                </c:pt>
                <c:pt idx="3953">
                  <c:v>9</c:v>
                </c:pt>
                <c:pt idx="3954">
                  <c:v>9</c:v>
                </c:pt>
                <c:pt idx="3955">
                  <c:v>10</c:v>
                </c:pt>
                <c:pt idx="3956">
                  <c:v>7</c:v>
                </c:pt>
                <c:pt idx="3957">
                  <c:v>5</c:v>
                </c:pt>
                <c:pt idx="3958">
                  <c:v>6</c:v>
                </c:pt>
                <c:pt idx="3959">
                  <c:v>6</c:v>
                </c:pt>
                <c:pt idx="3960">
                  <c:v>7</c:v>
                </c:pt>
                <c:pt idx="3961">
                  <c:v>4</c:v>
                </c:pt>
                <c:pt idx="3962">
                  <c:v>9</c:v>
                </c:pt>
                <c:pt idx="3963">
                  <c:v>6</c:v>
                </c:pt>
                <c:pt idx="3964">
                  <c:v>9</c:v>
                </c:pt>
                <c:pt idx="3965">
                  <c:v>12</c:v>
                </c:pt>
                <c:pt idx="3966">
                  <c:v>6</c:v>
                </c:pt>
                <c:pt idx="3967">
                  <c:v>6</c:v>
                </c:pt>
                <c:pt idx="3968">
                  <c:v>10</c:v>
                </c:pt>
                <c:pt idx="3969">
                  <c:v>6</c:v>
                </c:pt>
                <c:pt idx="3970">
                  <c:v>8</c:v>
                </c:pt>
                <c:pt idx="3971">
                  <c:v>11</c:v>
                </c:pt>
                <c:pt idx="3972">
                  <c:v>9</c:v>
                </c:pt>
                <c:pt idx="3973">
                  <c:v>11</c:v>
                </c:pt>
                <c:pt idx="3974">
                  <c:v>3</c:v>
                </c:pt>
                <c:pt idx="3975">
                  <c:v>5</c:v>
                </c:pt>
                <c:pt idx="3976">
                  <c:v>5</c:v>
                </c:pt>
                <c:pt idx="3977">
                  <c:v>7</c:v>
                </c:pt>
                <c:pt idx="3978">
                  <c:v>9</c:v>
                </c:pt>
                <c:pt idx="3979">
                  <c:v>0</c:v>
                </c:pt>
                <c:pt idx="3980">
                  <c:v>6</c:v>
                </c:pt>
                <c:pt idx="3981">
                  <c:v>4</c:v>
                </c:pt>
                <c:pt idx="3982">
                  <c:v>4</c:v>
                </c:pt>
                <c:pt idx="3983">
                  <c:v>4</c:v>
                </c:pt>
                <c:pt idx="3984">
                  <c:v>9</c:v>
                </c:pt>
                <c:pt idx="3985">
                  <c:v>6</c:v>
                </c:pt>
                <c:pt idx="3986">
                  <c:v>10</c:v>
                </c:pt>
                <c:pt idx="3987">
                  <c:v>9</c:v>
                </c:pt>
                <c:pt idx="3988">
                  <c:v>2</c:v>
                </c:pt>
                <c:pt idx="3989">
                  <c:v>6</c:v>
                </c:pt>
                <c:pt idx="3990">
                  <c:v>7</c:v>
                </c:pt>
                <c:pt idx="3991">
                  <c:v>4</c:v>
                </c:pt>
                <c:pt idx="3992">
                  <c:v>9</c:v>
                </c:pt>
                <c:pt idx="3993">
                  <c:v>5</c:v>
                </c:pt>
                <c:pt idx="3994">
                  <c:v>12</c:v>
                </c:pt>
                <c:pt idx="3995">
                  <c:v>8</c:v>
                </c:pt>
                <c:pt idx="3996">
                  <c:v>1</c:v>
                </c:pt>
                <c:pt idx="3997">
                  <c:v>6</c:v>
                </c:pt>
                <c:pt idx="3998">
                  <c:v>4</c:v>
                </c:pt>
                <c:pt idx="3999">
                  <c:v>7</c:v>
                </c:pt>
                <c:pt idx="4000">
                  <c:v>8</c:v>
                </c:pt>
                <c:pt idx="4001">
                  <c:v>8</c:v>
                </c:pt>
                <c:pt idx="4002">
                  <c:v>2</c:v>
                </c:pt>
                <c:pt idx="4003">
                  <c:v>4</c:v>
                </c:pt>
                <c:pt idx="4004">
                  <c:v>5</c:v>
                </c:pt>
                <c:pt idx="4005">
                  <c:v>2</c:v>
                </c:pt>
                <c:pt idx="4006">
                  <c:v>4</c:v>
                </c:pt>
                <c:pt idx="4007">
                  <c:v>5</c:v>
                </c:pt>
                <c:pt idx="4008">
                  <c:v>6</c:v>
                </c:pt>
                <c:pt idx="4009">
                  <c:v>4</c:v>
                </c:pt>
                <c:pt idx="4010">
                  <c:v>4</c:v>
                </c:pt>
                <c:pt idx="4011">
                  <c:v>3</c:v>
                </c:pt>
                <c:pt idx="4012">
                  <c:v>5</c:v>
                </c:pt>
                <c:pt idx="4013">
                  <c:v>6</c:v>
                </c:pt>
                <c:pt idx="4014">
                  <c:v>4</c:v>
                </c:pt>
                <c:pt idx="4015">
                  <c:v>5</c:v>
                </c:pt>
                <c:pt idx="4016">
                  <c:v>5</c:v>
                </c:pt>
                <c:pt idx="4017">
                  <c:v>6</c:v>
                </c:pt>
                <c:pt idx="4018">
                  <c:v>5</c:v>
                </c:pt>
                <c:pt idx="4019">
                  <c:v>5</c:v>
                </c:pt>
                <c:pt idx="4020">
                  <c:v>4</c:v>
                </c:pt>
                <c:pt idx="4021">
                  <c:v>6</c:v>
                </c:pt>
                <c:pt idx="4022">
                  <c:v>2</c:v>
                </c:pt>
                <c:pt idx="4023">
                  <c:v>1</c:v>
                </c:pt>
                <c:pt idx="4024">
                  <c:v>4</c:v>
                </c:pt>
                <c:pt idx="4025">
                  <c:v>3</c:v>
                </c:pt>
                <c:pt idx="4026">
                  <c:v>5</c:v>
                </c:pt>
                <c:pt idx="4027">
                  <c:v>6</c:v>
                </c:pt>
                <c:pt idx="4028">
                  <c:v>4</c:v>
                </c:pt>
                <c:pt idx="4029">
                  <c:v>1</c:v>
                </c:pt>
                <c:pt idx="4030">
                  <c:v>7</c:v>
                </c:pt>
                <c:pt idx="4031">
                  <c:v>10</c:v>
                </c:pt>
                <c:pt idx="4032">
                  <c:v>7</c:v>
                </c:pt>
                <c:pt idx="4033">
                  <c:v>3</c:v>
                </c:pt>
                <c:pt idx="4034">
                  <c:v>6</c:v>
                </c:pt>
                <c:pt idx="4035">
                  <c:v>4</c:v>
                </c:pt>
                <c:pt idx="4036">
                  <c:v>6</c:v>
                </c:pt>
                <c:pt idx="4037">
                  <c:v>1</c:v>
                </c:pt>
                <c:pt idx="4038">
                  <c:v>4</c:v>
                </c:pt>
                <c:pt idx="4039">
                  <c:v>8</c:v>
                </c:pt>
                <c:pt idx="4040">
                  <c:v>7</c:v>
                </c:pt>
                <c:pt idx="4041">
                  <c:v>8</c:v>
                </c:pt>
                <c:pt idx="4042">
                  <c:v>6</c:v>
                </c:pt>
                <c:pt idx="4043">
                  <c:v>5</c:v>
                </c:pt>
                <c:pt idx="4044">
                  <c:v>5</c:v>
                </c:pt>
                <c:pt idx="4045">
                  <c:v>4</c:v>
                </c:pt>
                <c:pt idx="4046">
                  <c:v>4</c:v>
                </c:pt>
                <c:pt idx="4047">
                  <c:v>5</c:v>
                </c:pt>
                <c:pt idx="4048">
                  <c:v>5</c:v>
                </c:pt>
                <c:pt idx="4049">
                  <c:v>5</c:v>
                </c:pt>
                <c:pt idx="4050">
                  <c:v>6</c:v>
                </c:pt>
                <c:pt idx="4051">
                  <c:v>8</c:v>
                </c:pt>
                <c:pt idx="4052">
                  <c:v>4</c:v>
                </c:pt>
                <c:pt idx="4053">
                  <c:v>7</c:v>
                </c:pt>
                <c:pt idx="4054">
                  <c:v>3</c:v>
                </c:pt>
                <c:pt idx="4055">
                  <c:v>3</c:v>
                </c:pt>
                <c:pt idx="4056">
                  <c:v>5</c:v>
                </c:pt>
                <c:pt idx="4057">
                  <c:v>8</c:v>
                </c:pt>
                <c:pt idx="4058">
                  <c:v>3</c:v>
                </c:pt>
                <c:pt idx="4059">
                  <c:v>5</c:v>
                </c:pt>
                <c:pt idx="4060">
                  <c:v>5</c:v>
                </c:pt>
                <c:pt idx="4061">
                  <c:v>2</c:v>
                </c:pt>
                <c:pt idx="4062">
                  <c:v>8</c:v>
                </c:pt>
                <c:pt idx="4063">
                  <c:v>3</c:v>
                </c:pt>
                <c:pt idx="4064">
                  <c:v>6</c:v>
                </c:pt>
                <c:pt idx="4065">
                  <c:v>8</c:v>
                </c:pt>
                <c:pt idx="4066">
                  <c:v>9</c:v>
                </c:pt>
                <c:pt idx="4067">
                  <c:v>3</c:v>
                </c:pt>
                <c:pt idx="4068">
                  <c:v>4</c:v>
                </c:pt>
                <c:pt idx="4069">
                  <c:v>5</c:v>
                </c:pt>
                <c:pt idx="4070">
                  <c:v>7</c:v>
                </c:pt>
                <c:pt idx="4071">
                  <c:v>3</c:v>
                </c:pt>
                <c:pt idx="4072">
                  <c:v>5</c:v>
                </c:pt>
                <c:pt idx="4073">
                  <c:v>3</c:v>
                </c:pt>
                <c:pt idx="4074">
                  <c:v>2</c:v>
                </c:pt>
                <c:pt idx="4075">
                  <c:v>4</c:v>
                </c:pt>
                <c:pt idx="4076">
                  <c:v>5</c:v>
                </c:pt>
                <c:pt idx="4077">
                  <c:v>9</c:v>
                </c:pt>
                <c:pt idx="4078">
                  <c:v>3</c:v>
                </c:pt>
                <c:pt idx="4079">
                  <c:v>2</c:v>
                </c:pt>
                <c:pt idx="4080">
                  <c:v>6</c:v>
                </c:pt>
                <c:pt idx="4081">
                  <c:v>3</c:v>
                </c:pt>
                <c:pt idx="4082">
                  <c:v>7</c:v>
                </c:pt>
                <c:pt idx="4083">
                  <c:v>5</c:v>
                </c:pt>
                <c:pt idx="4084">
                  <c:v>4</c:v>
                </c:pt>
                <c:pt idx="4085">
                  <c:v>5</c:v>
                </c:pt>
                <c:pt idx="4086">
                  <c:v>5</c:v>
                </c:pt>
                <c:pt idx="4087">
                  <c:v>7</c:v>
                </c:pt>
                <c:pt idx="4088">
                  <c:v>3</c:v>
                </c:pt>
                <c:pt idx="4089">
                  <c:v>3</c:v>
                </c:pt>
                <c:pt idx="4090">
                  <c:v>6</c:v>
                </c:pt>
                <c:pt idx="4091">
                  <c:v>6</c:v>
                </c:pt>
                <c:pt idx="4092">
                  <c:v>4</c:v>
                </c:pt>
                <c:pt idx="4093">
                  <c:v>7</c:v>
                </c:pt>
                <c:pt idx="4094">
                  <c:v>4</c:v>
                </c:pt>
                <c:pt idx="4095">
                  <c:v>3</c:v>
                </c:pt>
                <c:pt idx="4096">
                  <c:v>3</c:v>
                </c:pt>
                <c:pt idx="4097">
                  <c:v>5</c:v>
                </c:pt>
                <c:pt idx="4098">
                  <c:v>6</c:v>
                </c:pt>
                <c:pt idx="4099">
                  <c:v>2</c:v>
                </c:pt>
                <c:pt idx="4100">
                  <c:v>7</c:v>
                </c:pt>
                <c:pt idx="4101">
                  <c:v>4</c:v>
                </c:pt>
                <c:pt idx="4102">
                  <c:v>5</c:v>
                </c:pt>
                <c:pt idx="4103">
                  <c:v>3</c:v>
                </c:pt>
                <c:pt idx="4104">
                  <c:v>3</c:v>
                </c:pt>
                <c:pt idx="4105">
                  <c:v>4</c:v>
                </c:pt>
                <c:pt idx="4106">
                  <c:v>5</c:v>
                </c:pt>
                <c:pt idx="4107">
                  <c:v>6</c:v>
                </c:pt>
                <c:pt idx="4108">
                  <c:v>4</c:v>
                </c:pt>
                <c:pt idx="4109">
                  <c:v>3</c:v>
                </c:pt>
                <c:pt idx="4110">
                  <c:v>4</c:v>
                </c:pt>
                <c:pt idx="4111">
                  <c:v>3</c:v>
                </c:pt>
                <c:pt idx="4112">
                  <c:v>5</c:v>
                </c:pt>
                <c:pt idx="4113">
                  <c:v>6</c:v>
                </c:pt>
                <c:pt idx="4114">
                  <c:v>4</c:v>
                </c:pt>
                <c:pt idx="4115">
                  <c:v>5</c:v>
                </c:pt>
                <c:pt idx="4116">
                  <c:v>3</c:v>
                </c:pt>
                <c:pt idx="4117">
                  <c:v>2</c:v>
                </c:pt>
                <c:pt idx="4118">
                  <c:v>4</c:v>
                </c:pt>
                <c:pt idx="4119">
                  <c:v>4</c:v>
                </c:pt>
                <c:pt idx="4120">
                  <c:v>5</c:v>
                </c:pt>
                <c:pt idx="4121">
                  <c:v>3</c:v>
                </c:pt>
                <c:pt idx="4122">
                  <c:v>4</c:v>
                </c:pt>
                <c:pt idx="4123">
                  <c:v>2</c:v>
                </c:pt>
                <c:pt idx="4124">
                  <c:v>7</c:v>
                </c:pt>
                <c:pt idx="4125">
                  <c:v>9</c:v>
                </c:pt>
                <c:pt idx="4126">
                  <c:v>8</c:v>
                </c:pt>
                <c:pt idx="4127">
                  <c:v>5</c:v>
                </c:pt>
                <c:pt idx="4128">
                  <c:v>9</c:v>
                </c:pt>
                <c:pt idx="4129">
                  <c:v>4</c:v>
                </c:pt>
                <c:pt idx="4130">
                  <c:v>3</c:v>
                </c:pt>
                <c:pt idx="4131">
                  <c:v>4</c:v>
                </c:pt>
                <c:pt idx="4132">
                  <c:v>5</c:v>
                </c:pt>
                <c:pt idx="4133">
                  <c:v>8</c:v>
                </c:pt>
                <c:pt idx="4134">
                  <c:v>2</c:v>
                </c:pt>
                <c:pt idx="4135">
                  <c:v>7</c:v>
                </c:pt>
                <c:pt idx="4136">
                  <c:v>4</c:v>
                </c:pt>
                <c:pt idx="4137">
                  <c:v>2</c:v>
                </c:pt>
                <c:pt idx="4138">
                  <c:v>8</c:v>
                </c:pt>
                <c:pt idx="4139">
                  <c:v>5</c:v>
                </c:pt>
                <c:pt idx="4140">
                  <c:v>2</c:v>
                </c:pt>
                <c:pt idx="4141">
                  <c:v>7</c:v>
                </c:pt>
                <c:pt idx="4142">
                  <c:v>2</c:v>
                </c:pt>
                <c:pt idx="4143">
                  <c:v>5</c:v>
                </c:pt>
                <c:pt idx="4144">
                  <c:v>3</c:v>
                </c:pt>
                <c:pt idx="4145">
                  <c:v>3</c:v>
                </c:pt>
                <c:pt idx="4146">
                  <c:v>2</c:v>
                </c:pt>
                <c:pt idx="4147">
                  <c:v>4</c:v>
                </c:pt>
                <c:pt idx="4148">
                  <c:v>3</c:v>
                </c:pt>
                <c:pt idx="4149">
                  <c:v>3</c:v>
                </c:pt>
                <c:pt idx="4150">
                  <c:v>3</c:v>
                </c:pt>
                <c:pt idx="4151">
                  <c:v>3</c:v>
                </c:pt>
                <c:pt idx="4152">
                  <c:v>3</c:v>
                </c:pt>
                <c:pt idx="4153">
                  <c:v>4</c:v>
                </c:pt>
                <c:pt idx="4154">
                  <c:v>3</c:v>
                </c:pt>
                <c:pt idx="4155">
                  <c:v>5</c:v>
                </c:pt>
                <c:pt idx="4156">
                  <c:v>4</c:v>
                </c:pt>
                <c:pt idx="4157">
                  <c:v>5</c:v>
                </c:pt>
                <c:pt idx="4158">
                  <c:v>7</c:v>
                </c:pt>
                <c:pt idx="4159">
                  <c:v>1</c:v>
                </c:pt>
                <c:pt idx="4160">
                  <c:v>6</c:v>
                </c:pt>
                <c:pt idx="4161">
                  <c:v>7</c:v>
                </c:pt>
                <c:pt idx="4162">
                  <c:v>3</c:v>
                </c:pt>
                <c:pt idx="4163">
                  <c:v>3</c:v>
                </c:pt>
                <c:pt idx="4164">
                  <c:v>6</c:v>
                </c:pt>
                <c:pt idx="4165">
                  <c:v>4</c:v>
                </c:pt>
                <c:pt idx="4166">
                  <c:v>4</c:v>
                </c:pt>
                <c:pt idx="4167">
                  <c:v>4</c:v>
                </c:pt>
                <c:pt idx="4168">
                  <c:v>5</c:v>
                </c:pt>
                <c:pt idx="4169">
                  <c:v>2</c:v>
                </c:pt>
                <c:pt idx="4170">
                  <c:v>3</c:v>
                </c:pt>
                <c:pt idx="4171">
                  <c:v>2</c:v>
                </c:pt>
                <c:pt idx="4172">
                  <c:v>6</c:v>
                </c:pt>
                <c:pt idx="4173">
                  <c:v>7</c:v>
                </c:pt>
                <c:pt idx="4174">
                  <c:v>2</c:v>
                </c:pt>
                <c:pt idx="4175">
                  <c:v>4</c:v>
                </c:pt>
                <c:pt idx="4176">
                  <c:v>2</c:v>
                </c:pt>
                <c:pt idx="4177">
                  <c:v>4</c:v>
                </c:pt>
                <c:pt idx="4178">
                  <c:v>7</c:v>
                </c:pt>
                <c:pt idx="4179">
                  <c:v>9</c:v>
                </c:pt>
                <c:pt idx="4180">
                  <c:v>2</c:v>
                </c:pt>
                <c:pt idx="4181">
                  <c:v>5</c:v>
                </c:pt>
                <c:pt idx="4182">
                  <c:v>7</c:v>
                </c:pt>
                <c:pt idx="4183">
                  <c:v>5</c:v>
                </c:pt>
                <c:pt idx="4184">
                  <c:v>5</c:v>
                </c:pt>
                <c:pt idx="4185">
                  <c:v>3</c:v>
                </c:pt>
                <c:pt idx="4186">
                  <c:v>2</c:v>
                </c:pt>
                <c:pt idx="4187">
                  <c:v>3</c:v>
                </c:pt>
                <c:pt idx="4188">
                  <c:v>4</c:v>
                </c:pt>
                <c:pt idx="4189">
                  <c:v>2</c:v>
                </c:pt>
                <c:pt idx="4190">
                  <c:v>8</c:v>
                </c:pt>
                <c:pt idx="4191">
                  <c:v>8</c:v>
                </c:pt>
                <c:pt idx="4192">
                  <c:v>4</c:v>
                </c:pt>
                <c:pt idx="4193">
                  <c:v>6</c:v>
                </c:pt>
                <c:pt idx="4194">
                  <c:v>4</c:v>
                </c:pt>
                <c:pt idx="4195">
                  <c:v>6</c:v>
                </c:pt>
                <c:pt idx="4196">
                  <c:v>4</c:v>
                </c:pt>
                <c:pt idx="4197">
                  <c:v>5</c:v>
                </c:pt>
                <c:pt idx="4198">
                  <c:v>4</c:v>
                </c:pt>
                <c:pt idx="4199">
                  <c:v>3</c:v>
                </c:pt>
                <c:pt idx="4200">
                  <c:v>10</c:v>
                </c:pt>
                <c:pt idx="4201">
                  <c:v>2</c:v>
                </c:pt>
                <c:pt idx="4202">
                  <c:v>7</c:v>
                </c:pt>
                <c:pt idx="4203">
                  <c:v>10</c:v>
                </c:pt>
                <c:pt idx="4204">
                  <c:v>7</c:v>
                </c:pt>
                <c:pt idx="4205">
                  <c:v>9</c:v>
                </c:pt>
                <c:pt idx="4206">
                  <c:v>7</c:v>
                </c:pt>
                <c:pt idx="4207">
                  <c:v>4</c:v>
                </c:pt>
                <c:pt idx="4208">
                  <c:v>3</c:v>
                </c:pt>
                <c:pt idx="4209">
                  <c:v>9</c:v>
                </c:pt>
                <c:pt idx="4210">
                  <c:v>3</c:v>
                </c:pt>
                <c:pt idx="4211">
                  <c:v>3</c:v>
                </c:pt>
                <c:pt idx="4212">
                  <c:v>3</c:v>
                </c:pt>
                <c:pt idx="4213">
                  <c:v>8</c:v>
                </c:pt>
                <c:pt idx="4214">
                  <c:v>6</c:v>
                </c:pt>
                <c:pt idx="4215">
                  <c:v>5</c:v>
                </c:pt>
                <c:pt idx="4216">
                  <c:v>4</c:v>
                </c:pt>
                <c:pt idx="4217">
                  <c:v>3</c:v>
                </c:pt>
                <c:pt idx="4218">
                  <c:v>2</c:v>
                </c:pt>
                <c:pt idx="4219">
                  <c:v>5</c:v>
                </c:pt>
                <c:pt idx="4220">
                  <c:v>2</c:v>
                </c:pt>
                <c:pt idx="4221">
                  <c:v>6</c:v>
                </c:pt>
                <c:pt idx="4222">
                  <c:v>4</c:v>
                </c:pt>
                <c:pt idx="4223">
                  <c:v>7</c:v>
                </c:pt>
                <c:pt idx="4224">
                  <c:v>8</c:v>
                </c:pt>
                <c:pt idx="4225">
                  <c:v>11</c:v>
                </c:pt>
                <c:pt idx="4226">
                  <c:v>8</c:v>
                </c:pt>
                <c:pt idx="4227">
                  <c:v>0</c:v>
                </c:pt>
                <c:pt idx="4228">
                  <c:v>3</c:v>
                </c:pt>
                <c:pt idx="4229">
                  <c:v>6</c:v>
                </c:pt>
                <c:pt idx="4230">
                  <c:v>6</c:v>
                </c:pt>
                <c:pt idx="4231">
                  <c:v>5</c:v>
                </c:pt>
                <c:pt idx="4232">
                  <c:v>5</c:v>
                </c:pt>
                <c:pt idx="4233">
                  <c:v>3</c:v>
                </c:pt>
                <c:pt idx="4234">
                  <c:v>6</c:v>
                </c:pt>
                <c:pt idx="4235">
                  <c:v>2</c:v>
                </c:pt>
                <c:pt idx="4236">
                  <c:v>3</c:v>
                </c:pt>
                <c:pt idx="4237">
                  <c:v>5</c:v>
                </c:pt>
                <c:pt idx="4238">
                  <c:v>6</c:v>
                </c:pt>
                <c:pt idx="4239">
                  <c:v>7</c:v>
                </c:pt>
                <c:pt idx="4240">
                  <c:v>3</c:v>
                </c:pt>
                <c:pt idx="4241">
                  <c:v>7</c:v>
                </c:pt>
                <c:pt idx="4242">
                  <c:v>3</c:v>
                </c:pt>
                <c:pt idx="4243">
                  <c:v>3</c:v>
                </c:pt>
                <c:pt idx="4244">
                  <c:v>4</c:v>
                </c:pt>
                <c:pt idx="4245">
                  <c:v>5</c:v>
                </c:pt>
                <c:pt idx="4246">
                  <c:v>6</c:v>
                </c:pt>
                <c:pt idx="4247">
                  <c:v>5</c:v>
                </c:pt>
                <c:pt idx="4248">
                  <c:v>5</c:v>
                </c:pt>
                <c:pt idx="4249">
                  <c:v>7</c:v>
                </c:pt>
                <c:pt idx="4250">
                  <c:v>3</c:v>
                </c:pt>
                <c:pt idx="4251">
                  <c:v>4</c:v>
                </c:pt>
                <c:pt idx="4252">
                  <c:v>2</c:v>
                </c:pt>
                <c:pt idx="4253">
                  <c:v>3</c:v>
                </c:pt>
                <c:pt idx="4254">
                  <c:v>5</c:v>
                </c:pt>
                <c:pt idx="4255">
                  <c:v>7</c:v>
                </c:pt>
                <c:pt idx="4256">
                  <c:v>7</c:v>
                </c:pt>
                <c:pt idx="4257">
                  <c:v>6</c:v>
                </c:pt>
                <c:pt idx="4258">
                  <c:v>1</c:v>
                </c:pt>
                <c:pt idx="4259">
                  <c:v>3</c:v>
                </c:pt>
                <c:pt idx="4260">
                  <c:v>7</c:v>
                </c:pt>
                <c:pt idx="4261">
                  <c:v>4</c:v>
                </c:pt>
                <c:pt idx="4262">
                  <c:v>8</c:v>
                </c:pt>
                <c:pt idx="4263">
                  <c:v>6</c:v>
                </c:pt>
                <c:pt idx="4264">
                  <c:v>2</c:v>
                </c:pt>
                <c:pt idx="4265">
                  <c:v>4</c:v>
                </c:pt>
                <c:pt idx="4266">
                  <c:v>1</c:v>
                </c:pt>
                <c:pt idx="4267">
                  <c:v>2</c:v>
                </c:pt>
                <c:pt idx="4268">
                  <c:v>9</c:v>
                </c:pt>
                <c:pt idx="4269">
                  <c:v>6</c:v>
                </c:pt>
                <c:pt idx="4270">
                  <c:v>3</c:v>
                </c:pt>
                <c:pt idx="4271">
                  <c:v>5</c:v>
                </c:pt>
                <c:pt idx="4272">
                  <c:v>4</c:v>
                </c:pt>
                <c:pt idx="4273">
                  <c:v>6</c:v>
                </c:pt>
                <c:pt idx="4274">
                  <c:v>4</c:v>
                </c:pt>
                <c:pt idx="4275">
                  <c:v>4</c:v>
                </c:pt>
                <c:pt idx="4276">
                  <c:v>6</c:v>
                </c:pt>
                <c:pt idx="4277">
                  <c:v>4</c:v>
                </c:pt>
                <c:pt idx="4278">
                  <c:v>3</c:v>
                </c:pt>
                <c:pt idx="4279">
                  <c:v>1</c:v>
                </c:pt>
                <c:pt idx="4280">
                  <c:v>6</c:v>
                </c:pt>
                <c:pt idx="4281">
                  <c:v>5</c:v>
                </c:pt>
                <c:pt idx="4282">
                  <c:v>7</c:v>
                </c:pt>
                <c:pt idx="4283">
                  <c:v>3</c:v>
                </c:pt>
                <c:pt idx="4284">
                  <c:v>3</c:v>
                </c:pt>
                <c:pt idx="4285">
                  <c:v>3</c:v>
                </c:pt>
                <c:pt idx="4286">
                  <c:v>4</c:v>
                </c:pt>
                <c:pt idx="4287">
                  <c:v>3</c:v>
                </c:pt>
                <c:pt idx="4288">
                  <c:v>8</c:v>
                </c:pt>
                <c:pt idx="4289">
                  <c:v>6</c:v>
                </c:pt>
                <c:pt idx="4290">
                  <c:v>3</c:v>
                </c:pt>
                <c:pt idx="4291">
                  <c:v>8</c:v>
                </c:pt>
                <c:pt idx="4292">
                  <c:v>2</c:v>
                </c:pt>
                <c:pt idx="4293">
                  <c:v>7</c:v>
                </c:pt>
                <c:pt idx="4294">
                  <c:v>4</c:v>
                </c:pt>
                <c:pt idx="4295">
                  <c:v>2</c:v>
                </c:pt>
                <c:pt idx="4296">
                  <c:v>4</c:v>
                </c:pt>
                <c:pt idx="4297">
                  <c:v>3</c:v>
                </c:pt>
                <c:pt idx="4298">
                  <c:v>2</c:v>
                </c:pt>
                <c:pt idx="4299">
                  <c:v>2</c:v>
                </c:pt>
                <c:pt idx="4300">
                  <c:v>4</c:v>
                </c:pt>
                <c:pt idx="4301">
                  <c:v>4</c:v>
                </c:pt>
                <c:pt idx="4302">
                  <c:v>7</c:v>
                </c:pt>
                <c:pt idx="4303">
                  <c:v>3</c:v>
                </c:pt>
                <c:pt idx="4304">
                  <c:v>1</c:v>
                </c:pt>
                <c:pt idx="4305">
                  <c:v>3</c:v>
                </c:pt>
                <c:pt idx="4306">
                  <c:v>5</c:v>
                </c:pt>
                <c:pt idx="4307">
                  <c:v>6</c:v>
                </c:pt>
                <c:pt idx="4308">
                  <c:v>4</c:v>
                </c:pt>
                <c:pt idx="4309">
                  <c:v>9</c:v>
                </c:pt>
                <c:pt idx="4310">
                  <c:v>7</c:v>
                </c:pt>
                <c:pt idx="4311">
                  <c:v>3</c:v>
                </c:pt>
                <c:pt idx="4312">
                  <c:v>2</c:v>
                </c:pt>
                <c:pt idx="4313">
                  <c:v>5</c:v>
                </c:pt>
                <c:pt idx="4314">
                  <c:v>7</c:v>
                </c:pt>
                <c:pt idx="4315">
                  <c:v>3</c:v>
                </c:pt>
                <c:pt idx="4316">
                  <c:v>5</c:v>
                </c:pt>
                <c:pt idx="4317">
                  <c:v>3</c:v>
                </c:pt>
                <c:pt idx="4318">
                  <c:v>5</c:v>
                </c:pt>
                <c:pt idx="4319">
                  <c:v>4</c:v>
                </c:pt>
                <c:pt idx="4320">
                  <c:v>3</c:v>
                </c:pt>
                <c:pt idx="4321">
                  <c:v>3</c:v>
                </c:pt>
                <c:pt idx="4322">
                  <c:v>5</c:v>
                </c:pt>
                <c:pt idx="4323">
                  <c:v>2</c:v>
                </c:pt>
                <c:pt idx="4324">
                  <c:v>2</c:v>
                </c:pt>
                <c:pt idx="4325">
                  <c:v>5</c:v>
                </c:pt>
                <c:pt idx="4326">
                  <c:v>5</c:v>
                </c:pt>
                <c:pt idx="4327">
                  <c:v>4</c:v>
                </c:pt>
                <c:pt idx="4328">
                  <c:v>9</c:v>
                </c:pt>
                <c:pt idx="4329">
                  <c:v>4</c:v>
                </c:pt>
                <c:pt idx="4330">
                  <c:v>3</c:v>
                </c:pt>
                <c:pt idx="4331">
                  <c:v>0</c:v>
                </c:pt>
                <c:pt idx="4332">
                  <c:v>4</c:v>
                </c:pt>
                <c:pt idx="4333">
                  <c:v>2</c:v>
                </c:pt>
                <c:pt idx="4334">
                  <c:v>1</c:v>
                </c:pt>
                <c:pt idx="4335">
                  <c:v>4</c:v>
                </c:pt>
                <c:pt idx="4336">
                  <c:v>7</c:v>
                </c:pt>
                <c:pt idx="4337">
                  <c:v>6</c:v>
                </c:pt>
                <c:pt idx="4338">
                  <c:v>7</c:v>
                </c:pt>
                <c:pt idx="4339">
                  <c:v>4</c:v>
                </c:pt>
                <c:pt idx="4340">
                  <c:v>2</c:v>
                </c:pt>
                <c:pt idx="4341">
                  <c:v>10</c:v>
                </c:pt>
                <c:pt idx="4342">
                  <c:v>8</c:v>
                </c:pt>
                <c:pt idx="4343">
                  <c:v>1</c:v>
                </c:pt>
                <c:pt idx="4344">
                  <c:v>11</c:v>
                </c:pt>
                <c:pt idx="4345">
                  <c:v>5</c:v>
                </c:pt>
                <c:pt idx="4346">
                  <c:v>5</c:v>
                </c:pt>
                <c:pt idx="4347">
                  <c:v>12</c:v>
                </c:pt>
                <c:pt idx="4348">
                  <c:v>10</c:v>
                </c:pt>
                <c:pt idx="4349">
                  <c:v>12</c:v>
                </c:pt>
                <c:pt idx="4350">
                  <c:v>10</c:v>
                </c:pt>
                <c:pt idx="4351">
                  <c:v>6</c:v>
                </c:pt>
                <c:pt idx="4352">
                  <c:v>3</c:v>
                </c:pt>
                <c:pt idx="4353">
                  <c:v>9</c:v>
                </c:pt>
                <c:pt idx="4354">
                  <c:v>5</c:v>
                </c:pt>
                <c:pt idx="4355">
                  <c:v>3</c:v>
                </c:pt>
                <c:pt idx="4356">
                  <c:v>2</c:v>
                </c:pt>
                <c:pt idx="4357">
                  <c:v>10</c:v>
                </c:pt>
                <c:pt idx="4358">
                  <c:v>6</c:v>
                </c:pt>
                <c:pt idx="4359">
                  <c:v>6</c:v>
                </c:pt>
                <c:pt idx="4360">
                  <c:v>8</c:v>
                </c:pt>
                <c:pt idx="4361">
                  <c:v>8</c:v>
                </c:pt>
                <c:pt idx="4362">
                  <c:v>5</c:v>
                </c:pt>
                <c:pt idx="4363">
                  <c:v>6</c:v>
                </c:pt>
                <c:pt idx="4364">
                  <c:v>11</c:v>
                </c:pt>
                <c:pt idx="4365">
                  <c:v>4</c:v>
                </c:pt>
                <c:pt idx="4366">
                  <c:v>9</c:v>
                </c:pt>
                <c:pt idx="4367">
                  <c:v>7</c:v>
                </c:pt>
                <c:pt idx="4368">
                  <c:v>8</c:v>
                </c:pt>
                <c:pt idx="4369">
                  <c:v>10</c:v>
                </c:pt>
                <c:pt idx="4370">
                  <c:v>13</c:v>
                </c:pt>
                <c:pt idx="4371">
                  <c:v>5</c:v>
                </c:pt>
                <c:pt idx="4372">
                  <c:v>3</c:v>
                </c:pt>
                <c:pt idx="4373">
                  <c:v>7</c:v>
                </c:pt>
                <c:pt idx="4374">
                  <c:v>8</c:v>
                </c:pt>
                <c:pt idx="4375">
                  <c:v>3</c:v>
                </c:pt>
                <c:pt idx="4376">
                  <c:v>5</c:v>
                </c:pt>
                <c:pt idx="4377">
                  <c:v>5</c:v>
                </c:pt>
                <c:pt idx="4378">
                  <c:v>7</c:v>
                </c:pt>
                <c:pt idx="4379">
                  <c:v>5</c:v>
                </c:pt>
                <c:pt idx="4380">
                  <c:v>9</c:v>
                </c:pt>
                <c:pt idx="4381">
                  <c:v>6</c:v>
                </c:pt>
                <c:pt idx="4382">
                  <c:v>9</c:v>
                </c:pt>
                <c:pt idx="4383">
                  <c:v>2</c:v>
                </c:pt>
                <c:pt idx="4384">
                  <c:v>8</c:v>
                </c:pt>
                <c:pt idx="4385">
                  <c:v>5</c:v>
                </c:pt>
                <c:pt idx="4386">
                  <c:v>8</c:v>
                </c:pt>
                <c:pt idx="4387">
                  <c:v>8</c:v>
                </c:pt>
                <c:pt idx="4388">
                  <c:v>5</c:v>
                </c:pt>
                <c:pt idx="4389">
                  <c:v>4</c:v>
                </c:pt>
                <c:pt idx="4390">
                  <c:v>5</c:v>
                </c:pt>
                <c:pt idx="4391">
                  <c:v>4</c:v>
                </c:pt>
                <c:pt idx="4392">
                  <c:v>3</c:v>
                </c:pt>
                <c:pt idx="4393">
                  <c:v>11</c:v>
                </c:pt>
                <c:pt idx="4394">
                  <c:v>5</c:v>
                </c:pt>
                <c:pt idx="4395">
                  <c:v>3</c:v>
                </c:pt>
                <c:pt idx="4396">
                  <c:v>3</c:v>
                </c:pt>
                <c:pt idx="4397">
                  <c:v>2</c:v>
                </c:pt>
                <c:pt idx="4398">
                  <c:v>1</c:v>
                </c:pt>
                <c:pt idx="4399">
                  <c:v>5</c:v>
                </c:pt>
                <c:pt idx="4400">
                  <c:v>7</c:v>
                </c:pt>
                <c:pt idx="4401">
                  <c:v>5</c:v>
                </c:pt>
                <c:pt idx="4402">
                  <c:v>6</c:v>
                </c:pt>
                <c:pt idx="4403">
                  <c:v>4</c:v>
                </c:pt>
                <c:pt idx="4404">
                  <c:v>3</c:v>
                </c:pt>
                <c:pt idx="4405">
                  <c:v>4</c:v>
                </c:pt>
                <c:pt idx="4406">
                  <c:v>5</c:v>
                </c:pt>
                <c:pt idx="4407">
                  <c:v>2</c:v>
                </c:pt>
                <c:pt idx="4408">
                  <c:v>3</c:v>
                </c:pt>
                <c:pt idx="4409">
                  <c:v>3</c:v>
                </c:pt>
                <c:pt idx="4410">
                  <c:v>4</c:v>
                </c:pt>
                <c:pt idx="4411">
                  <c:v>4</c:v>
                </c:pt>
                <c:pt idx="4412">
                  <c:v>6</c:v>
                </c:pt>
                <c:pt idx="4413">
                  <c:v>5</c:v>
                </c:pt>
                <c:pt idx="4414">
                  <c:v>2</c:v>
                </c:pt>
                <c:pt idx="4415">
                  <c:v>4</c:v>
                </c:pt>
                <c:pt idx="4416">
                  <c:v>6</c:v>
                </c:pt>
                <c:pt idx="4417">
                  <c:v>9</c:v>
                </c:pt>
                <c:pt idx="4418">
                  <c:v>5</c:v>
                </c:pt>
                <c:pt idx="4419">
                  <c:v>4</c:v>
                </c:pt>
                <c:pt idx="4420">
                  <c:v>6</c:v>
                </c:pt>
                <c:pt idx="4421">
                  <c:v>7</c:v>
                </c:pt>
                <c:pt idx="4422">
                  <c:v>4</c:v>
                </c:pt>
                <c:pt idx="4423">
                  <c:v>4</c:v>
                </c:pt>
                <c:pt idx="4424">
                  <c:v>2</c:v>
                </c:pt>
                <c:pt idx="4425">
                  <c:v>4</c:v>
                </c:pt>
                <c:pt idx="4426">
                  <c:v>6</c:v>
                </c:pt>
                <c:pt idx="4427">
                  <c:v>6</c:v>
                </c:pt>
                <c:pt idx="4428">
                  <c:v>5</c:v>
                </c:pt>
                <c:pt idx="4429">
                  <c:v>2</c:v>
                </c:pt>
                <c:pt idx="4430">
                  <c:v>7</c:v>
                </c:pt>
                <c:pt idx="4431">
                  <c:v>6</c:v>
                </c:pt>
                <c:pt idx="4432">
                  <c:v>3</c:v>
                </c:pt>
                <c:pt idx="4433">
                  <c:v>3</c:v>
                </c:pt>
                <c:pt idx="4434">
                  <c:v>5</c:v>
                </c:pt>
                <c:pt idx="4435">
                  <c:v>4</c:v>
                </c:pt>
                <c:pt idx="4436">
                  <c:v>4</c:v>
                </c:pt>
                <c:pt idx="4437">
                  <c:v>8</c:v>
                </c:pt>
                <c:pt idx="4438">
                  <c:v>4</c:v>
                </c:pt>
                <c:pt idx="4439">
                  <c:v>7</c:v>
                </c:pt>
                <c:pt idx="4440">
                  <c:v>4</c:v>
                </c:pt>
                <c:pt idx="4441">
                  <c:v>6</c:v>
                </c:pt>
                <c:pt idx="4442">
                  <c:v>4</c:v>
                </c:pt>
                <c:pt idx="4443">
                  <c:v>0</c:v>
                </c:pt>
                <c:pt idx="4444">
                  <c:v>3</c:v>
                </c:pt>
                <c:pt idx="4445">
                  <c:v>6</c:v>
                </c:pt>
                <c:pt idx="4446">
                  <c:v>4</c:v>
                </c:pt>
                <c:pt idx="4447">
                  <c:v>1</c:v>
                </c:pt>
                <c:pt idx="4448">
                  <c:v>10</c:v>
                </c:pt>
                <c:pt idx="4449">
                  <c:v>9</c:v>
                </c:pt>
                <c:pt idx="4450">
                  <c:v>5</c:v>
                </c:pt>
                <c:pt idx="4451">
                  <c:v>7</c:v>
                </c:pt>
                <c:pt idx="4452">
                  <c:v>1</c:v>
                </c:pt>
                <c:pt idx="4453">
                  <c:v>5</c:v>
                </c:pt>
                <c:pt idx="4454">
                  <c:v>5</c:v>
                </c:pt>
                <c:pt idx="4455">
                  <c:v>7</c:v>
                </c:pt>
                <c:pt idx="4456">
                  <c:v>6</c:v>
                </c:pt>
                <c:pt idx="4457">
                  <c:v>7</c:v>
                </c:pt>
                <c:pt idx="4458">
                  <c:v>2</c:v>
                </c:pt>
                <c:pt idx="4459">
                  <c:v>6</c:v>
                </c:pt>
                <c:pt idx="4460">
                  <c:v>4</c:v>
                </c:pt>
                <c:pt idx="4461">
                  <c:v>7</c:v>
                </c:pt>
                <c:pt idx="4462">
                  <c:v>7</c:v>
                </c:pt>
                <c:pt idx="4463">
                  <c:v>5</c:v>
                </c:pt>
                <c:pt idx="4464">
                  <c:v>6</c:v>
                </c:pt>
                <c:pt idx="4465">
                  <c:v>6</c:v>
                </c:pt>
                <c:pt idx="4466">
                  <c:v>9</c:v>
                </c:pt>
                <c:pt idx="4467">
                  <c:v>2</c:v>
                </c:pt>
                <c:pt idx="4468">
                  <c:v>2</c:v>
                </c:pt>
                <c:pt idx="4469">
                  <c:v>4</c:v>
                </c:pt>
                <c:pt idx="4470">
                  <c:v>2</c:v>
                </c:pt>
                <c:pt idx="4471">
                  <c:v>9</c:v>
                </c:pt>
                <c:pt idx="4472">
                  <c:v>11</c:v>
                </c:pt>
                <c:pt idx="4473">
                  <c:v>3</c:v>
                </c:pt>
                <c:pt idx="4474">
                  <c:v>4</c:v>
                </c:pt>
                <c:pt idx="4475">
                  <c:v>2</c:v>
                </c:pt>
                <c:pt idx="4476">
                  <c:v>6</c:v>
                </c:pt>
                <c:pt idx="4477">
                  <c:v>4</c:v>
                </c:pt>
                <c:pt idx="4478">
                  <c:v>6</c:v>
                </c:pt>
                <c:pt idx="4479">
                  <c:v>3</c:v>
                </c:pt>
                <c:pt idx="4480">
                  <c:v>0</c:v>
                </c:pt>
                <c:pt idx="4481">
                  <c:v>0</c:v>
                </c:pt>
                <c:pt idx="4482">
                  <c:v>1</c:v>
                </c:pt>
                <c:pt idx="4483">
                  <c:v>4</c:v>
                </c:pt>
                <c:pt idx="4484">
                  <c:v>5</c:v>
                </c:pt>
                <c:pt idx="4485">
                  <c:v>4</c:v>
                </c:pt>
                <c:pt idx="4486">
                  <c:v>4</c:v>
                </c:pt>
                <c:pt idx="4487">
                  <c:v>6</c:v>
                </c:pt>
                <c:pt idx="4488">
                  <c:v>2</c:v>
                </c:pt>
                <c:pt idx="4489">
                  <c:v>5</c:v>
                </c:pt>
                <c:pt idx="4490">
                  <c:v>5</c:v>
                </c:pt>
                <c:pt idx="4491">
                  <c:v>5</c:v>
                </c:pt>
                <c:pt idx="4492">
                  <c:v>5</c:v>
                </c:pt>
                <c:pt idx="4493">
                  <c:v>5</c:v>
                </c:pt>
                <c:pt idx="4494">
                  <c:v>5</c:v>
                </c:pt>
                <c:pt idx="4495">
                  <c:v>7</c:v>
                </c:pt>
                <c:pt idx="4496">
                  <c:v>4</c:v>
                </c:pt>
                <c:pt idx="4497">
                  <c:v>5</c:v>
                </c:pt>
                <c:pt idx="4498">
                  <c:v>8</c:v>
                </c:pt>
                <c:pt idx="4499">
                  <c:v>4</c:v>
                </c:pt>
                <c:pt idx="4500">
                  <c:v>6</c:v>
                </c:pt>
                <c:pt idx="4501">
                  <c:v>4</c:v>
                </c:pt>
                <c:pt idx="4502">
                  <c:v>9</c:v>
                </c:pt>
                <c:pt idx="4503">
                  <c:v>1</c:v>
                </c:pt>
                <c:pt idx="4504">
                  <c:v>1</c:v>
                </c:pt>
                <c:pt idx="4505">
                  <c:v>5</c:v>
                </c:pt>
                <c:pt idx="4506">
                  <c:v>3</c:v>
                </c:pt>
                <c:pt idx="4507">
                  <c:v>2</c:v>
                </c:pt>
                <c:pt idx="4508">
                  <c:v>2</c:v>
                </c:pt>
                <c:pt idx="4509">
                  <c:v>5</c:v>
                </c:pt>
                <c:pt idx="4510">
                  <c:v>2</c:v>
                </c:pt>
                <c:pt idx="4511">
                  <c:v>3</c:v>
                </c:pt>
                <c:pt idx="4512">
                  <c:v>5</c:v>
                </c:pt>
                <c:pt idx="4513">
                  <c:v>6</c:v>
                </c:pt>
                <c:pt idx="4514">
                  <c:v>8</c:v>
                </c:pt>
                <c:pt idx="4515">
                  <c:v>8</c:v>
                </c:pt>
                <c:pt idx="4516">
                  <c:v>2</c:v>
                </c:pt>
                <c:pt idx="4517">
                  <c:v>3</c:v>
                </c:pt>
                <c:pt idx="4518">
                  <c:v>3</c:v>
                </c:pt>
                <c:pt idx="4519">
                  <c:v>1</c:v>
                </c:pt>
                <c:pt idx="4520">
                  <c:v>5</c:v>
                </c:pt>
                <c:pt idx="4521">
                  <c:v>2</c:v>
                </c:pt>
                <c:pt idx="4522">
                  <c:v>5</c:v>
                </c:pt>
                <c:pt idx="4523">
                  <c:v>4</c:v>
                </c:pt>
                <c:pt idx="4524">
                  <c:v>7</c:v>
                </c:pt>
                <c:pt idx="4525">
                  <c:v>3</c:v>
                </c:pt>
                <c:pt idx="4526">
                  <c:v>1</c:v>
                </c:pt>
                <c:pt idx="4527">
                  <c:v>5</c:v>
                </c:pt>
                <c:pt idx="4528">
                  <c:v>1</c:v>
                </c:pt>
                <c:pt idx="4529">
                  <c:v>5</c:v>
                </c:pt>
                <c:pt idx="4530">
                  <c:v>5</c:v>
                </c:pt>
                <c:pt idx="4531">
                  <c:v>3</c:v>
                </c:pt>
                <c:pt idx="4532">
                  <c:v>3</c:v>
                </c:pt>
                <c:pt idx="4533">
                  <c:v>3</c:v>
                </c:pt>
                <c:pt idx="4534">
                  <c:v>3</c:v>
                </c:pt>
                <c:pt idx="4535">
                  <c:v>3</c:v>
                </c:pt>
                <c:pt idx="4536">
                  <c:v>3</c:v>
                </c:pt>
                <c:pt idx="4537">
                  <c:v>4</c:v>
                </c:pt>
                <c:pt idx="4538">
                  <c:v>7</c:v>
                </c:pt>
                <c:pt idx="4539">
                  <c:v>1</c:v>
                </c:pt>
                <c:pt idx="4540">
                  <c:v>2</c:v>
                </c:pt>
                <c:pt idx="4541">
                  <c:v>2</c:v>
                </c:pt>
                <c:pt idx="4542">
                  <c:v>6</c:v>
                </c:pt>
                <c:pt idx="4543">
                  <c:v>3</c:v>
                </c:pt>
                <c:pt idx="4544">
                  <c:v>1</c:v>
                </c:pt>
                <c:pt idx="4545">
                  <c:v>3</c:v>
                </c:pt>
                <c:pt idx="4546">
                  <c:v>4</c:v>
                </c:pt>
                <c:pt idx="4547">
                  <c:v>7</c:v>
                </c:pt>
                <c:pt idx="4548">
                  <c:v>5</c:v>
                </c:pt>
                <c:pt idx="4549">
                  <c:v>7</c:v>
                </c:pt>
                <c:pt idx="4550">
                  <c:v>4</c:v>
                </c:pt>
                <c:pt idx="4551">
                  <c:v>7</c:v>
                </c:pt>
                <c:pt idx="4552">
                  <c:v>5</c:v>
                </c:pt>
                <c:pt idx="4553">
                  <c:v>3</c:v>
                </c:pt>
                <c:pt idx="4554">
                  <c:v>5</c:v>
                </c:pt>
                <c:pt idx="4555">
                  <c:v>2</c:v>
                </c:pt>
                <c:pt idx="4556">
                  <c:v>5</c:v>
                </c:pt>
                <c:pt idx="4557">
                  <c:v>3</c:v>
                </c:pt>
                <c:pt idx="4558">
                  <c:v>6</c:v>
                </c:pt>
                <c:pt idx="4559">
                  <c:v>2</c:v>
                </c:pt>
                <c:pt idx="4560">
                  <c:v>4</c:v>
                </c:pt>
                <c:pt idx="4561">
                  <c:v>4</c:v>
                </c:pt>
                <c:pt idx="4562">
                  <c:v>3</c:v>
                </c:pt>
                <c:pt idx="4563">
                  <c:v>5</c:v>
                </c:pt>
                <c:pt idx="4564">
                  <c:v>3</c:v>
                </c:pt>
                <c:pt idx="4565">
                  <c:v>5</c:v>
                </c:pt>
                <c:pt idx="4566">
                  <c:v>3</c:v>
                </c:pt>
                <c:pt idx="4567">
                  <c:v>6</c:v>
                </c:pt>
                <c:pt idx="4568">
                  <c:v>4</c:v>
                </c:pt>
                <c:pt idx="4569">
                  <c:v>4</c:v>
                </c:pt>
                <c:pt idx="4570">
                  <c:v>7</c:v>
                </c:pt>
                <c:pt idx="4571">
                  <c:v>3</c:v>
                </c:pt>
                <c:pt idx="4572">
                  <c:v>4</c:v>
                </c:pt>
                <c:pt idx="4573">
                  <c:v>0</c:v>
                </c:pt>
                <c:pt idx="4574">
                  <c:v>5</c:v>
                </c:pt>
                <c:pt idx="4575">
                  <c:v>2</c:v>
                </c:pt>
                <c:pt idx="4576">
                  <c:v>2</c:v>
                </c:pt>
                <c:pt idx="4577">
                  <c:v>3</c:v>
                </c:pt>
                <c:pt idx="4578">
                  <c:v>2</c:v>
                </c:pt>
                <c:pt idx="4579">
                  <c:v>3</c:v>
                </c:pt>
                <c:pt idx="4580">
                  <c:v>3</c:v>
                </c:pt>
                <c:pt idx="4581">
                  <c:v>5</c:v>
                </c:pt>
                <c:pt idx="4582">
                  <c:v>6</c:v>
                </c:pt>
                <c:pt idx="4583">
                  <c:v>4</c:v>
                </c:pt>
                <c:pt idx="4584">
                  <c:v>6</c:v>
                </c:pt>
                <c:pt idx="4585">
                  <c:v>7</c:v>
                </c:pt>
                <c:pt idx="4586">
                  <c:v>8</c:v>
                </c:pt>
                <c:pt idx="4587">
                  <c:v>4</c:v>
                </c:pt>
                <c:pt idx="4588">
                  <c:v>4</c:v>
                </c:pt>
                <c:pt idx="4589">
                  <c:v>5</c:v>
                </c:pt>
                <c:pt idx="4590">
                  <c:v>1</c:v>
                </c:pt>
                <c:pt idx="4591">
                  <c:v>4</c:v>
                </c:pt>
                <c:pt idx="4592">
                  <c:v>3</c:v>
                </c:pt>
                <c:pt idx="4593">
                  <c:v>1</c:v>
                </c:pt>
                <c:pt idx="4594">
                  <c:v>7</c:v>
                </c:pt>
                <c:pt idx="4595">
                  <c:v>3</c:v>
                </c:pt>
                <c:pt idx="4596">
                  <c:v>8</c:v>
                </c:pt>
                <c:pt idx="4597">
                  <c:v>1</c:v>
                </c:pt>
                <c:pt idx="4598">
                  <c:v>4</c:v>
                </c:pt>
                <c:pt idx="4599">
                  <c:v>2</c:v>
                </c:pt>
                <c:pt idx="4600">
                  <c:v>6</c:v>
                </c:pt>
                <c:pt idx="4601">
                  <c:v>4</c:v>
                </c:pt>
                <c:pt idx="4602">
                  <c:v>4</c:v>
                </c:pt>
                <c:pt idx="4603">
                  <c:v>2</c:v>
                </c:pt>
                <c:pt idx="4604">
                  <c:v>5</c:v>
                </c:pt>
                <c:pt idx="4605">
                  <c:v>1</c:v>
                </c:pt>
                <c:pt idx="4606">
                  <c:v>6</c:v>
                </c:pt>
                <c:pt idx="4607">
                  <c:v>3</c:v>
                </c:pt>
                <c:pt idx="4608">
                  <c:v>2</c:v>
                </c:pt>
                <c:pt idx="4609">
                  <c:v>3</c:v>
                </c:pt>
                <c:pt idx="4610">
                  <c:v>2</c:v>
                </c:pt>
                <c:pt idx="4611">
                  <c:v>5</c:v>
                </c:pt>
                <c:pt idx="4612">
                  <c:v>5</c:v>
                </c:pt>
                <c:pt idx="4613">
                  <c:v>2</c:v>
                </c:pt>
                <c:pt idx="4614">
                  <c:v>3</c:v>
                </c:pt>
                <c:pt idx="4615">
                  <c:v>2</c:v>
                </c:pt>
                <c:pt idx="4616">
                  <c:v>5</c:v>
                </c:pt>
                <c:pt idx="4617">
                  <c:v>2</c:v>
                </c:pt>
                <c:pt idx="4618">
                  <c:v>3</c:v>
                </c:pt>
                <c:pt idx="4619">
                  <c:v>2</c:v>
                </c:pt>
                <c:pt idx="4620">
                  <c:v>6</c:v>
                </c:pt>
                <c:pt idx="4621">
                  <c:v>2</c:v>
                </c:pt>
                <c:pt idx="4622">
                  <c:v>2</c:v>
                </c:pt>
                <c:pt idx="4623">
                  <c:v>6</c:v>
                </c:pt>
                <c:pt idx="4624">
                  <c:v>5</c:v>
                </c:pt>
                <c:pt idx="4625">
                  <c:v>1</c:v>
                </c:pt>
                <c:pt idx="4626">
                  <c:v>6</c:v>
                </c:pt>
                <c:pt idx="4627">
                  <c:v>3</c:v>
                </c:pt>
                <c:pt idx="4628">
                  <c:v>4</c:v>
                </c:pt>
                <c:pt idx="4629">
                  <c:v>5</c:v>
                </c:pt>
                <c:pt idx="4630">
                  <c:v>3</c:v>
                </c:pt>
                <c:pt idx="4631">
                  <c:v>5</c:v>
                </c:pt>
                <c:pt idx="4632">
                  <c:v>1</c:v>
                </c:pt>
                <c:pt idx="4633">
                  <c:v>4</c:v>
                </c:pt>
                <c:pt idx="4634">
                  <c:v>4</c:v>
                </c:pt>
                <c:pt idx="4635">
                  <c:v>5</c:v>
                </c:pt>
                <c:pt idx="4636">
                  <c:v>1</c:v>
                </c:pt>
                <c:pt idx="4637">
                  <c:v>3</c:v>
                </c:pt>
                <c:pt idx="4638">
                  <c:v>7</c:v>
                </c:pt>
                <c:pt idx="4639">
                  <c:v>4</c:v>
                </c:pt>
                <c:pt idx="4640">
                  <c:v>5</c:v>
                </c:pt>
                <c:pt idx="4641">
                  <c:v>4</c:v>
                </c:pt>
                <c:pt idx="4642">
                  <c:v>5</c:v>
                </c:pt>
                <c:pt idx="4643">
                  <c:v>5</c:v>
                </c:pt>
                <c:pt idx="4644">
                  <c:v>3</c:v>
                </c:pt>
                <c:pt idx="4645">
                  <c:v>4</c:v>
                </c:pt>
                <c:pt idx="4646">
                  <c:v>3</c:v>
                </c:pt>
                <c:pt idx="4647">
                  <c:v>3</c:v>
                </c:pt>
                <c:pt idx="4648">
                  <c:v>2</c:v>
                </c:pt>
                <c:pt idx="4649">
                  <c:v>6</c:v>
                </c:pt>
                <c:pt idx="4650">
                  <c:v>5</c:v>
                </c:pt>
                <c:pt idx="4651">
                  <c:v>4</c:v>
                </c:pt>
                <c:pt idx="4652">
                  <c:v>6</c:v>
                </c:pt>
                <c:pt idx="4653">
                  <c:v>2</c:v>
                </c:pt>
                <c:pt idx="4654">
                  <c:v>3</c:v>
                </c:pt>
                <c:pt idx="4655">
                  <c:v>6</c:v>
                </c:pt>
                <c:pt idx="4656">
                  <c:v>3</c:v>
                </c:pt>
                <c:pt idx="4657">
                  <c:v>1</c:v>
                </c:pt>
                <c:pt idx="4658">
                  <c:v>2</c:v>
                </c:pt>
                <c:pt idx="4659">
                  <c:v>5</c:v>
                </c:pt>
                <c:pt idx="4660">
                  <c:v>8</c:v>
                </c:pt>
                <c:pt idx="4661">
                  <c:v>4</c:v>
                </c:pt>
                <c:pt idx="4662">
                  <c:v>2</c:v>
                </c:pt>
                <c:pt idx="4663">
                  <c:v>2</c:v>
                </c:pt>
                <c:pt idx="4664">
                  <c:v>8</c:v>
                </c:pt>
                <c:pt idx="4665">
                  <c:v>2</c:v>
                </c:pt>
                <c:pt idx="4666">
                  <c:v>3</c:v>
                </c:pt>
                <c:pt idx="4667">
                  <c:v>6</c:v>
                </c:pt>
                <c:pt idx="4668">
                  <c:v>7</c:v>
                </c:pt>
                <c:pt idx="4669">
                  <c:v>4</c:v>
                </c:pt>
                <c:pt idx="4670">
                  <c:v>2</c:v>
                </c:pt>
                <c:pt idx="4671">
                  <c:v>3</c:v>
                </c:pt>
                <c:pt idx="4672">
                  <c:v>5</c:v>
                </c:pt>
                <c:pt idx="4673">
                  <c:v>5</c:v>
                </c:pt>
                <c:pt idx="4674">
                  <c:v>2</c:v>
                </c:pt>
                <c:pt idx="4675">
                  <c:v>5</c:v>
                </c:pt>
                <c:pt idx="4676">
                  <c:v>3</c:v>
                </c:pt>
                <c:pt idx="4677">
                  <c:v>2</c:v>
                </c:pt>
                <c:pt idx="4678">
                  <c:v>5</c:v>
                </c:pt>
                <c:pt idx="4679">
                  <c:v>4</c:v>
                </c:pt>
                <c:pt idx="4680">
                  <c:v>4</c:v>
                </c:pt>
                <c:pt idx="4681">
                  <c:v>5</c:v>
                </c:pt>
                <c:pt idx="4682">
                  <c:v>4</c:v>
                </c:pt>
                <c:pt idx="4683">
                  <c:v>3</c:v>
                </c:pt>
                <c:pt idx="4684">
                  <c:v>4</c:v>
                </c:pt>
                <c:pt idx="4685">
                  <c:v>2</c:v>
                </c:pt>
                <c:pt idx="4686">
                  <c:v>4</c:v>
                </c:pt>
                <c:pt idx="4687">
                  <c:v>2</c:v>
                </c:pt>
                <c:pt idx="4688">
                  <c:v>4</c:v>
                </c:pt>
                <c:pt idx="4689">
                  <c:v>3</c:v>
                </c:pt>
                <c:pt idx="4690">
                  <c:v>2</c:v>
                </c:pt>
                <c:pt idx="4691">
                  <c:v>4</c:v>
                </c:pt>
                <c:pt idx="4692">
                  <c:v>2</c:v>
                </c:pt>
                <c:pt idx="4693">
                  <c:v>4</c:v>
                </c:pt>
                <c:pt idx="4694">
                  <c:v>3</c:v>
                </c:pt>
                <c:pt idx="4695">
                  <c:v>1</c:v>
                </c:pt>
                <c:pt idx="4696">
                  <c:v>4</c:v>
                </c:pt>
                <c:pt idx="4697">
                  <c:v>6</c:v>
                </c:pt>
                <c:pt idx="4698">
                  <c:v>1</c:v>
                </c:pt>
                <c:pt idx="4699">
                  <c:v>2</c:v>
                </c:pt>
                <c:pt idx="4700">
                  <c:v>2</c:v>
                </c:pt>
                <c:pt idx="4701">
                  <c:v>3</c:v>
                </c:pt>
                <c:pt idx="4702">
                  <c:v>3</c:v>
                </c:pt>
                <c:pt idx="4703">
                  <c:v>2</c:v>
                </c:pt>
                <c:pt idx="4704">
                  <c:v>4</c:v>
                </c:pt>
                <c:pt idx="4705">
                  <c:v>5</c:v>
                </c:pt>
                <c:pt idx="4706">
                  <c:v>2</c:v>
                </c:pt>
                <c:pt idx="4707">
                  <c:v>5</c:v>
                </c:pt>
                <c:pt idx="4708">
                  <c:v>5</c:v>
                </c:pt>
                <c:pt idx="4709">
                  <c:v>2</c:v>
                </c:pt>
                <c:pt idx="4710">
                  <c:v>5</c:v>
                </c:pt>
                <c:pt idx="4711">
                  <c:v>2</c:v>
                </c:pt>
                <c:pt idx="4712">
                  <c:v>2</c:v>
                </c:pt>
                <c:pt idx="4713">
                  <c:v>4</c:v>
                </c:pt>
                <c:pt idx="4714">
                  <c:v>4</c:v>
                </c:pt>
                <c:pt idx="4715">
                  <c:v>8</c:v>
                </c:pt>
                <c:pt idx="4716">
                  <c:v>7</c:v>
                </c:pt>
                <c:pt idx="4717">
                  <c:v>7</c:v>
                </c:pt>
                <c:pt idx="4718">
                  <c:v>3</c:v>
                </c:pt>
                <c:pt idx="4719">
                  <c:v>2</c:v>
                </c:pt>
                <c:pt idx="4720">
                  <c:v>2</c:v>
                </c:pt>
                <c:pt idx="4721">
                  <c:v>3</c:v>
                </c:pt>
                <c:pt idx="4722">
                  <c:v>3</c:v>
                </c:pt>
                <c:pt idx="4723">
                  <c:v>3</c:v>
                </c:pt>
                <c:pt idx="4724">
                  <c:v>4</c:v>
                </c:pt>
                <c:pt idx="4725">
                  <c:v>1</c:v>
                </c:pt>
                <c:pt idx="4726">
                  <c:v>3</c:v>
                </c:pt>
                <c:pt idx="4727">
                  <c:v>3</c:v>
                </c:pt>
                <c:pt idx="4728">
                  <c:v>2</c:v>
                </c:pt>
                <c:pt idx="4729">
                  <c:v>4</c:v>
                </c:pt>
                <c:pt idx="4730">
                  <c:v>8</c:v>
                </c:pt>
                <c:pt idx="4731">
                  <c:v>3</c:v>
                </c:pt>
                <c:pt idx="4732">
                  <c:v>6</c:v>
                </c:pt>
                <c:pt idx="4733">
                  <c:v>5</c:v>
                </c:pt>
                <c:pt idx="4734">
                  <c:v>6</c:v>
                </c:pt>
                <c:pt idx="4735">
                  <c:v>6</c:v>
                </c:pt>
                <c:pt idx="4736">
                  <c:v>5</c:v>
                </c:pt>
                <c:pt idx="4737">
                  <c:v>7</c:v>
                </c:pt>
                <c:pt idx="4738">
                  <c:v>6</c:v>
                </c:pt>
                <c:pt idx="4739">
                  <c:v>5</c:v>
                </c:pt>
                <c:pt idx="4740">
                  <c:v>1</c:v>
                </c:pt>
                <c:pt idx="4741">
                  <c:v>7</c:v>
                </c:pt>
                <c:pt idx="4742">
                  <c:v>4</c:v>
                </c:pt>
                <c:pt idx="4743">
                  <c:v>5</c:v>
                </c:pt>
                <c:pt idx="4744">
                  <c:v>1</c:v>
                </c:pt>
                <c:pt idx="4745">
                  <c:v>3</c:v>
                </c:pt>
                <c:pt idx="4746">
                  <c:v>6</c:v>
                </c:pt>
                <c:pt idx="4747">
                  <c:v>2</c:v>
                </c:pt>
                <c:pt idx="4748">
                  <c:v>5</c:v>
                </c:pt>
                <c:pt idx="4749">
                  <c:v>2</c:v>
                </c:pt>
                <c:pt idx="4750">
                  <c:v>5</c:v>
                </c:pt>
                <c:pt idx="4751">
                  <c:v>6</c:v>
                </c:pt>
                <c:pt idx="4752">
                  <c:v>7</c:v>
                </c:pt>
                <c:pt idx="4753">
                  <c:v>5</c:v>
                </c:pt>
                <c:pt idx="4754">
                  <c:v>3</c:v>
                </c:pt>
                <c:pt idx="4755">
                  <c:v>6</c:v>
                </c:pt>
                <c:pt idx="4756">
                  <c:v>3</c:v>
                </c:pt>
                <c:pt idx="4757">
                  <c:v>4</c:v>
                </c:pt>
                <c:pt idx="4758">
                  <c:v>4</c:v>
                </c:pt>
                <c:pt idx="4759">
                  <c:v>6</c:v>
                </c:pt>
                <c:pt idx="4760">
                  <c:v>2</c:v>
                </c:pt>
                <c:pt idx="4761">
                  <c:v>5</c:v>
                </c:pt>
                <c:pt idx="4762">
                  <c:v>2</c:v>
                </c:pt>
                <c:pt idx="4763">
                  <c:v>5</c:v>
                </c:pt>
                <c:pt idx="4764">
                  <c:v>10</c:v>
                </c:pt>
                <c:pt idx="4765">
                  <c:v>2</c:v>
                </c:pt>
                <c:pt idx="4766">
                  <c:v>8</c:v>
                </c:pt>
                <c:pt idx="4767">
                  <c:v>6</c:v>
                </c:pt>
                <c:pt idx="4768">
                  <c:v>3</c:v>
                </c:pt>
                <c:pt idx="4769">
                  <c:v>1</c:v>
                </c:pt>
                <c:pt idx="4770">
                  <c:v>3</c:v>
                </c:pt>
                <c:pt idx="4771">
                  <c:v>7</c:v>
                </c:pt>
                <c:pt idx="4772">
                  <c:v>1</c:v>
                </c:pt>
                <c:pt idx="4773">
                  <c:v>2</c:v>
                </c:pt>
                <c:pt idx="4774">
                  <c:v>4</c:v>
                </c:pt>
                <c:pt idx="4775">
                  <c:v>2</c:v>
                </c:pt>
                <c:pt idx="4776">
                  <c:v>7</c:v>
                </c:pt>
                <c:pt idx="4777">
                  <c:v>3</c:v>
                </c:pt>
                <c:pt idx="4778">
                  <c:v>3</c:v>
                </c:pt>
                <c:pt idx="4779">
                  <c:v>6</c:v>
                </c:pt>
                <c:pt idx="4780">
                  <c:v>3</c:v>
                </c:pt>
                <c:pt idx="4781">
                  <c:v>2</c:v>
                </c:pt>
                <c:pt idx="4782">
                  <c:v>4</c:v>
                </c:pt>
                <c:pt idx="4783">
                  <c:v>1</c:v>
                </c:pt>
                <c:pt idx="4784">
                  <c:v>1</c:v>
                </c:pt>
                <c:pt idx="4785">
                  <c:v>1</c:v>
                </c:pt>
                <c:pt idx="4786">
                  <c:v>5</c:v>
                </c:pt>
                <c:pt idx="4787">
                  <c:v>4</c:v>
                </c:pt>
                <c:pt idx="4788">
                  <c:v>2</c:v>
                </c:pt>
                <c:pt idx="4789">
                  <c:v>7</c:v>
                </c:pt>
                <c:pt idx="4790">
                  <c:v>1</c:v>
                </c:pt>
                <c:pt idx="4791">
                  <c:v>3</c:v>
                </c:pt>
                <c:pt idx="4792">
                  <c:v>6</c:v>
                </c:pt>
                <c:pt idx="4793">
                  <c:v>5</c:v>
                </c:pt>
                <c:pt idx="4794">
                  <c:v>7</c:v>
                </c:pt>
                <c:pt idx="4795">
                  <c:v>4</c:v>
                </c:pt>
                <c:pt idx="4796">
                  <c:v>2</c:v>
                </c:pt>
                <c:pt idx="4797">
                  <c:v>6</c:v>
                </c:pt>
                <c:pt idx="4798">
                  <c:v>4</c:v>
                </c:pt>
                <c:pt idx="4799">
                  <c:v>0</c:v>
                </c:pt>
                <c:pt idx="4800">
                  <c:v>6</c:v>
                </c:pt>
                <c:pt idx="4801">
                  <c:v>3</c:v>
                </c:pt>
                <c:pt idx="4802">
                  <c:v>7</c:v>
                </c:pt>
                <c:pt idx="4803">
                  <c:v>4</c:v>
                </c:pt>
                <c:pt idx="4804">
                  <c:v>7</c:v>
                </c:pt>
                <c:pt idx="4805">
                  <c:v>0</c:v>
                </c:pt>
                <c:pt idx="4806">
                  <c:v>4</c:v>
                </c:pt>
                <c:pt idx="4807">
                  <c:v>3</c:v>
                </c:pt>
                <c:pt idx="4808">
                  <c:v>4</c:v>
                </c:pt>
                <c:pt idx="4809">
                  <c:v>3</c:v>
                </c:pt>
                <c:pt idx="4810">
                  <c:v>2</c:v>
                </c:pt>
                <c:pt idx="4811">
                  <c:v>4</c:v>
                </c:pt>
                <c:pt idx="4812">
                  <c:v>4</c:v>
                </c:pt>
                <c:pt idx="4813">
                  <c:v>4</c:v>
                </c:pt>
                <c:pt idx="4814">
                  <c:v>3</c:v>
                </c:pt>
                <c:pt idx="4815">
                  <c:v>5</c:v>
                </c:pt>
                <c:pt idx="4816">
                  <c:v>3</c:v>
                </c:pt>
                <c:pt idx="4817">
                  <c:v>6</c:v>
                </c:pt>
                <c:pt idx="4818">
                  <c:v>6</c:v>
                </c:pt>
                <c:pt idx="4819">
                  <c:v>2</c:v>
                </c:pt>
                <c:pt idx="4820">
                  <c:v>3</c:v>
                </c:pt>
                <c:pt idx="4821">
                  <c:v>1</c:v>
                </c:pt>
                <c:pt idx="4822">
                  <c:v>2</c:v>
                </c:pt>
                <c:pt idx="4823">
                  <c:v>3</c:v>
                </c:pt>
                <c:pt idx="4824">
                  <c:v>7</c:v>
                </c:pt>
                <c:pt idx="4825">
                  <c:v>4</c:v>
                </c:pt>
                <c:pt idx="4826">
                  <c:v>4</c:v>
                </c:pt>
                <c:pt idx="4827">
                  <c:v>1</c:v>
                </c:pt>
                <c:pt idx="4828">
                  <c:v>4</c:v>
                </c:pt>
                <c:pt idx="4829">
                  <c:v>2</c:v>
                </c:pt>
                <c:pt idx="4830">
                  <c:v>5</c:v>
                </c:pt>
                <c:pt idx="4831">
                  <c:v>1</c:v>
                </c:pt>
                <c:pt idx="4832">
                  <c:v>5</c:v>
                </c:pt>
                <c:pt idx="4833">
                  <c:v>4</c:v>
                </c:pt>
                <c:pt idx="4834">
                  <c:v>5</c:v>
                </c:pt>
                <c:pt idx="4835">
                  <c:v>2</c:v>
                </c:pt>
                <c:pt idx="4836">
                  <c:v>2</c:v>
                </c:pt>
                <c:pt idx="4837">
                  <c:v>2</c:v>
                </c:pt>
                <c:pt idx="4838">
                  <c:v>3</c:v>
                </c:pt>
                <c:pt idx="4839">
                  <c:v>5</c:v>
                </c:pt>
                <c:pt idx="4840">
                  <c:v>2</c:v>
                </c:pt>
                <c:pt idx="4841">
                  <c:v>5</c:v>
                </c:pt>
                <c:pt idx="4842">
                  <c:v>2</c:v>
                </c:pt>
                <c:pt idx="4843">
                  <c:v>1</c:v>
                </c:pt>
                <c:pt idx="4844">
                  <c:v>5</c:v>
                </c:pt>
                <c:pt idx="4845">
                  <c:v>3</c:v>
                </c:pt>
                <c:pt idx="4846">
                  <c:v>5</c:v>
                </c:pt>
                <c:pt idx="4847">
                  <c:v>2</c:v>
                </c:pt>
                <c:pt idx="4848">
                  <c:v>5</c:v>
                </c:pt>
                <c:pt idx="4849">
                  <c:v>3</c:v>
                </c:pt>
                <c:pt idx="4850">
                  <c:v>4</c:v>
                </c:pt>
                <c:pt idx="4851">
                  <c:v>6</c:v>
                </c:pt>
                <c:pt idx="4852">
                  <c:v>1</c:v>
                </c:pt>
                <c:pt idx="4853">
                  <c:v>2</c:v>
                </c:pt>
                <c:pt idx="4854">
                  <c:v>9</c:v>
                </c:pt>
                <c:pt idx="4855">
                  <c:v>7</c:v>
                </c:pt>
                <c:pt idx="4856">
                  <c:v>3</c:v>
                </c:pt>
                <c:pt idx="4857">
                  <c:v>3</c:v>
                </c:pt>
                <c:pt idx="4858">
                  <c:v>5</c:v>
                </c:pt>
                <c:pt idx="4859">
                  <c:v>6</c:v>
                </c:pt>
                <c:pt idx="4860">
                  <c:v>1</c:v>
                </c:pt>
                <c:pt idx="4861">
                  <c:v>5</c:v>
                </c:pt>
                <c:pt idx="4862">
                  <c:v>2</c:v>
                </c:pt>
                <c:pt idx="4863">
                  <c:v>6</c:v>
                </c:pt>
                <c:pt idx="4864">
                  <c:v>5</c:v>
                </c:pt>
                <c:pt idx="4865">
                  <c:v>2</c:v>
                </c:pt>
                <c:pt idx="4866">
                  <c:v>5</c:v>
                </c:pt>
                <c:pt idx="4867">
                  <c:v>1</c:v>
                </c:pt>
                <c:pt idx="4868">
                  <c:v>4</c:v>
                </c:pt>
                <c:pt idx="4869">
                  <c:v>3</c:v>
                </c:pt>
                <c:pt idx="4870">
                  <c:v>3</c:v>
                </c:pt>
                <c:pt idx="4871">
                  <c:v>2</c:v>
                </c:pt>
                <c:pt idx="4872">
                  <c:v>4</c:v>
                </c:pt>
                <c:pt idx="4873">
                  <c:v>3</c:v>
                </c:pt>
                <c:pt idx="4874">
                  <c:v>3</c:v>
                </c:pt>
                <c:pt idx="4875">
                  <c:v>2</c:v>
                </c:pt>
                <c:pt idx="4876">
                  <c:v>1</c:v>
                </c:pt>
                <c:pt idx="4877">
                  <c:v>6</c:v>
                </c:pt>
                <c:pt idx="4878">
                  <c:v>5</c:v>
                </c:pt>
                <c:pt idx="4879">
                  <c:v>2</c:v>
                </c:pt>
                <c:pt idx="4880">
                  <c:v>3</c:v>
                </c:pt>
                <c:pt idx="4881">
                  <c:v>2</c:v>
                </c:pt>
                <c:pt idx="4882">
                  <c:v>5</c:v>
                </c:pt>
                <c:pt idx="4883">
                  <c:v>3</c:v>
                </c:pt>
                <c:pt idx="4884">
                  <c:v>2</c:v>
                </c:pt>
                <c:pt idx="4885">
                  <c:v>4</c:v>
                </c:pt>
                <c:pt idx="4886">
                  <c:v>6</c:v>
                </c:pt>
                <c:pt idx="4887">
                  <c:v>5</c:v>
                </c:pt>
                <c:pt idx="4888">
                  <c:v>4</c:v>
                </c:pt>
                <c:pt idx="4889">
                  <c:v>4</c:v>
                </c:pt>
                <c:pt idx="4890">
                  <c:v>1</c:v>
                </c:pt>
                <c:pt idx="4891">
                  <c:v>3</c:v>
                </c:pt>
                <c:pt idx="4892">
                  <c:v>2</c:v>
                </c:pt>
                <c:pt idx="4893">
                  <c:v>1</c:v>
                </c:pt>
                <c:pt idx="4894">
                  <c:v>3</c:v>
                </c:pt>
                <c:pt idx="4895">
                  <c:v>4</c:v>
                </c:pt>
                <c:pt idx="4896">
                  <c:v>3</c:v>
                </c:pt>
                <c:pt idx="4897">
                  <c:v>4</c:v>
                </c:pt>
                <c:pt idx="4898">
                  <c:v>5</c:v>
                </c:pt>
                <c:pt idx="4899">
                  <c:v>3</c:v>
                </c:pt>
                <c:pt idx="4900">
                  <c:v>3</c:v>
                </c:pt>
                <c:pt idx="4901">
                  <c:v>1</c:v>
                </c:pt>
                <c:pt idx="4902">
                  <c:v>5</c:v>
                </c:pt>
                <c:pt idx="4903">
                  <c:v>3</c:v>
                </c:pt>
                <c:pt idx="4904">
                  <c:v>4</c:v>
                </c:pt>
                <c:pt idx="4905">
                  <c:v>4</c:v>
                </c:pt>
                <c:pt idx="4906">
                  <c:v>7</c:v>
                </c:pt>
                <c:pt idx="4907">
                  <c:v>3</c:v>
                </c:pt>
                <c:pt idx="4908">
                  <c:v>3</c:v>
                </c:pt>
                <c:pt idx="4909">
                  <c:v>2</c:v>
                </c:pt>
                <c:pt idx="4910">
                  <c:v>3</c:v>
                </c:pt>
                <c:pt idx="4911">
                  <c:v>5</c:v>
                </c:pt>
                <c:pt idx="4912">
                  <c:v>6</c:v>
                </c:pt>
                <c:pt idx="4913">
                  <c:v>1</c:v>
                </c:pt>
                <c:pt idx="4914">
                  <c:v>1</c:v>
                </c:pt>
                <c:pt idx="4915">
                  <c:v>2</c:v>
                </c:pt>
                <c:pt idx="4916">
                  <c:v>1</c:v>
                </c:pt>
                <c:pt idx="4917">
                  <c:v>4</c:v>
                </c:pt>
                <c:pt idx="4918">
                  <c:v>4</c:v>
                </c:pt>
                <c:pt idx="4919">
                  <c:v>3</c:v>
                </c:pt>
                <c:pt idx="4920">
                  <c:v>6</c:v>
                </c:pt>
                <c:pt idx="4921">
                  <c:v>6</c:v>
                </c:pt>
                <c:pt idx="4922">
                  <c:v>4</c:v>
                </c:pt>
                <c:pt idx="4923">
                  <c:v>2</c:v>
                </c:pt>
                <c:pt idx="4924">
                  <c:v>5</c:v>
                </c:pt>
                <c:pt idx="4925">
                  <c:v>1</c:v>
                </c:pt>
                <c:pt idx="4926">
                  <c:v>4</c:v>
                </c:pt>
                <c:pt idx="4927">
                  <c:v>3</c:v>
                </c:pt>
                <c:pt idx="4928">
                  <c:v>5</c:v>
                </c:pt>
                <c:pt idx="4929">
                  <c:v>2</c:v>
                </c:pt>
                <c:pt idx="4930">
                  <c:v>1</c:v>
                </c:pt>
                <c:pt idx="4931">
                  <c:v>2</c:v>
                </c:pt>
                <c:pt idx="4932">
                  <c:v>7</c:v>
                </c:pt>
                <c:pt idx="4933">
                  <c:v>8</c:v>
                </c:pt>
                <c:pt idx="4934">
                  <c:v>5</c:v>
                </c:pt>
                <c:pt idx="4935">
                  <c:v>4</c:v>
                </c:pt>
                <c:pt idx="4936">
                  <c:v>6</c:v>
                </c:pt>
                <c:pt idx="4937">
                  <c:v>2</c:v>
                </c:pt>
                <c:pt idx="4938">
                  <c:v>6</c:v>
                </c:pt>
                <c:pt idx="4939">
                  <c:v>6</c:v>
                </c:pt>
                <c:pt idx="4940">
                  <c:v>3</c:v>
                </c:pt>
                <c:pt idx="4941">
                  <c:v>2</c:v>
                </c:pt>
                <c:pt idx="4942">
                  <c:v>6</c:v>
                </c:pt>
                <c:pt idx="4943">
                  <c:v>1</c:v>
                </c:pt>
                <c:pt idx="4944">
                  <c:v>1</c:v>
                </c:pt>
                <c:pt idx="4945">
                  <c:v>2</c:v>
                </c:pt>
                <c:pt idx="4946">
                  <c:v>4</c:v>
                </c:pt>
                <c:pt idx="4947">
                  <c:v>2</c:v>
                </c:pt>
                <c:pt idx="4948">
                  <c:v>4</c:v>
                </c:pt>
                <c:pt idx="4949">
                  <c:v>7</c:v>
                </c:pt>
                <c:pt idx="4950">
                  <c:v>3</c:v>
                </c:pt>
                <c:pt idx="4951">
                  <c:v>5</c:v>
                </c:pt>
                <c:pt idx="4952">
                  <c:v>5</c:v>
                </c:pt>
                <c:pt idx="4953">
                  <c:v>2</c:v>
                </c:pt>
                <c:pt idx="4954">
                  <c:v>5</c:v>
                </c:pt>
                <c:pt idx="4955">
                  <c:v>6</c:v>
                </c:pt>
                <c:pt idx="4956">
                  <c:v>4</c:v>
                </c:pt>
                <c:pt idx="4957">
                  <c:v>5</c:v>
                </c:pt>
                <c:pt idx="4958">
                  <c:v>4</c:v>
                </c:pt>
                <c:pt idx="4959">
                  <c:v>4</c:v>
                </c:pt>
                <c:pt idx="4960">
                  <c:v>4</c:v>
                </c:pt>
                <c:pt idx="4961">
                  <c:v>2</c:v>
                </c:pt>
                <c:pt idx="4962">
                  <c:v>5</c:v>
                </c:pt>
                <c:pt idx="4963">
                  <c:v>4</c:v>
                </c:pt>
                <c:pt idx="4964">
                  <c:v>4</c:v>
                </c:pt>
                <c:pt idx="4965">
                  <c:v>4</c:v>
                </c:pt>
                <c:pt idx="4966">
                  <c:v>4</c:v>
                </c:pt>
                <c:pt idx="4967">
                  <c:v>1</c:v>
                </c:pt>
                <c:pt idx="4968">
                  <c:v>2</c:v>
                </c:pt>
                <c:pt idx="4969">
                  <c:v>0</c:v>
                </c:pt>
                <c:pt idx="4970">
                  <c:v>4</c:v>
                </c:pt>
                <c:pt idx="4971">
                  <c:v>5</c:v>
                </c:pt>
                <c:pt idx="4972">
                  <c:v>7</c:v>
                </c:pt>
                <c:pt idx="4973">
                  <c:v>7</c:v>
                </c:pt>
                <c:pt idx="4974">
                  <c:v>4</c:v>
                </c:pt>
                <c:pt idx="4975">
                  <c:v>3</c:v>
                </c:pt>
                <c:pt idx="4976">
                  <c:v>7</c:v>
                </c:pt>
                <c:pt idx="4977">
                  <c:v>5</c:v>
                </c:pt>
                <c:pt idx="4978">
                  <c:v>5</c:v>
                </c:pt>
                <c:pt idx="4979">
                  <c:v>8</c:v>
                </c:pt>
                <c:pt idx="4980">
                  <c:v>2</c:v>
                </c:pt>
                <c:pt idx="4981">
                  <c:v>1</c:v>
                </c:pt>
                <c:pt idx="4982">
                  <c:v>1</c:v>
                </c:pt>
                <c:pt idx="4983">
                  <c:v>2</c:v>
                </c:pt>
                <c:pt idx="4984">
                  <c:v>5</c:v>
                </c:pt>
                <c:pt idx="4985">
                  <c:v>4</c:v>
                </c:pt>
                <c:pt idx="4986">
                  <c:v>1</c:v>
                </c:pt>
                <c:pt idx="4987">
                  <c:v>2</c:v>
                </c:pt>
                <c:pt idx="4988">
                  <c:v>3</c:v>
                </c:pt>
                <c:pt idx="4989">
                  <c:v>0</c:v>
                </c:pt>
                <c:pt idx="4990">
                  <c:v>1</c:v>
                </c:pt>
                <c:pt idx="4991">
                  <c:v>7</c:v>
                </c:pt>
                <c:pt idx="4992">
                  <c:v>7</c:v>
                </c:pt>
                <c:pt idx="4993">
                  <c:v>2</c:v>
                </c:pt>
                <c:pt idx="4994">
                  <c:v>1</c:v>
                </c:pt>
                <c:pt idx="4995">
                  <c:v>5</c:v>
                </c:pt>
                <c:pt idx="4996">
                  <c:v>2</c:v>
                </c:pt>
                <c:pt idx="4997">
                  <c:v>1</c:v>
                </c:pt>
                <c:pt idx="4998">
                  <c:v>3</c:v>
                </c:pt>
                <c:pt idx="4999">
                  <c:v>5</c:v>
                </c:pt>
                <c:pt idx="5000">
                  <c:v>4</c:v>
                </c:pt>
                <c:pt idx="5001">
                  <c:v>2</c:v>
                </c:pt>
                <c:pt idx="5002">
                  <c:v>5</c:v>
                </c:pt>
                <c:pt idx="5003">
                  <c:v>4</c:v>
                </c:pt>
                <c:pt idx="5004">
                  <c:v>8</c:v>
                </c:pt>
                <c:pt idx="5005">
                  <c:v>4</c:v>
                </c:pt>
                <c:pt idx="5006">
                  <c:v>6</c:v>
                </c:pt>
                <c:pt idx="5007">
                  <c:v>1</c:v>
                </c:pt>
                <c:pt idx="5008">
                  <c:v>6</c:v>
                </c:pt>
                <c:pt idx="5009">
                  <c:v>4</c:v>
                </c:pt>
                <c:pt idx="5010">
                  <c:v>3</c:v>
                </c:pt>
                <c:pt idx="5011">
                  <c:v>3</c:v>
                </c:pt>
                <c:pt idx="5012">
                  <c:v>4</c:v>
                </c:pt>
                <c:pt idx="5013">
                  <c:v>0</c:v>
                </c:pt>
                <c:pt idx="5014">
                  <c:v>5</c:v>
                </c:pt>
                <c:pt idx="5015">
                  <c:v>2</c:v>
                </c:pt>
                <c:pt idx="5016">
                  <c:v>6</c:v>
                </c:pt>
                <c:pt idx="5017">
                  <c:v>5</c:v>
                </c:pt>
                <c:pt idx="5018">
                  <c:v>4</c:v>
                </c:pt>
                <c:pt idx="5019">
                  <c:v>6</c:v>
                </c:pt>
                <c:pt idx="5020">
                  <c:v>2</c:v>
                </c:pt>
                <c:pt idx="5021">
                  <c:v>2</c:v>
                </c:pt>
                <c:pt idx="5022">
                  <c:v>5</c:v>
                </c:pt>
                <c:pt idx="5023">
                  <c:v>6</c:v>
                </c:pt>
                <c:pt idx="5024">
                  <c:v>6</c:v>
                </c:pt>
                <c:pt idx="5025">
                  <c:v>2</c:v>
                </c:pt>
                <c:pt idx="5026">
                  <c:v>1</c:v>
                </c:pt>
                <c:pt idx="5027">
                  <c:v>4</c:v>
                </c:pt>
                <c:pt idx="5028">
                  <c:v>4</c:v>
                </c:pt>
                <c:pt idx="5029">
                  <c:v>6</c:v>
                </c:pt>
                <c:pt idx="5030">
                  <c:v>4</c:v>
                </c:pt>
                <c:pt idx="5031">
                  <c:v>2</c:v>
                </c:pt>
                <c:pt idx="5032">
                  <c:v>5</c:v>
                </c:pt>
                <c:pt idx="5033">
                  <c:v>6</c:v>
                </c:pt>
                <c:pt idx="5034">
                  <c:v>6</c:v>
                </c:pt>
                <c:pt idx="5035">
                  <c:v>4</c:v>
                </c:pt>
                <c:pt idx="5036">
                  <c:v>4</c:v>
                </c:pt>
                <c:pt idx="5037">
                  <c:v>2</c:v>
                </c:pt>
                <c:pt idx="5038">
                  <c:v>5</c:v>
                </c:pt>
                <c:pt idx="5039">
                  <c:v>9</c:v>
                </c:pt>
                <c:pt idx="5040">
                  <c:v>10</c:v>
                </c:pt>
                <c:pt idx="5041">
                  <c:v>0</c:v>
                </c:pt>
                <c:pt idx="5042">
                  <c:v>2</c:v>
                </c:pt>
                <c:pt idx="5043">
                  <c:v>3</c:v>
                </c:pt>
                <c:pt idx="5044">
                  <c:v>5</c:v>
                </c:pt>
                <c:pt idx="5045">
                  <c:v>2</c:v>
                </c:pt>
                <c:pt idx="5046">
                  <c:v>6</c:v>
                </c:pt>
                <c:pt idx="5047">
                  <c:v>5</c:v>
                </c:pt>
                <c:pt idx="5048">
                  <c:v>6</c:v>
                </c:pt>
                <c:pt idx="5049">
                  <c:v>2</c:v>
                </c:pt>
                <c:pt idx="5050">
                  <c:v>2</c:v>
                </c:pt>
                <c:pt idx="5051">
                  <c:v>2</c:v>
                </c:pt>
                <c:pt idx="5052">
                  <c:v>1</c:v>
                </c:pt>
                <c:pt idx="5053">
                  <c:v>5</c:v>
                </c:pt>
                <c:pt idx="5054">
                  <c:v>3</c:v>
                </c:pt>
                <c:pt idx="5055">
                  <c:v>2</c:v>
                </c:pt>
                <c:pt idx="5056">
                  <c:v>2</c:v>
                </c:pt>
                <c:pt idx="5057">
                  <c:v>6</c:v>
                </c:pt>
                <c:pt idx="5058">
                  <c:v>1</c:v>
                </c:pt>
                <c:pt idx="5059">
                  <c:v>3</c:v>
                </c:pt>
                <c:pt idx="5060">
                  <c:v>2</c:v>
                </c:pt>
                <c:pt idx="5061">
                  <c:v>5</c:v>
                </c:pt>
                <c:pt idx="5062">
                  <c:v>1</c:v>
                </c:pt>
                <c:pt idx="5063">
                  <c:v>2</c:v>
                </c:pt>
                <c:pt idx="5064">
                  <c:v>4</c:v>
                </c:pt>
                <c:pt idx="5065">
                  <c:v>4</c:v>
                </c:pt>
                <c:pt idx="5066">
                  <c:v>2</c:v>
                </c:pt>
                <c:pt idx="5067">
                  <c:v>2</c:v>
                </c:pt>
                <c:pt idx="5068">
                  <c:v>2</c:v>
                </c:pt>
                <c:pt idx="5069">
                  <c:v>3</c:v>
                </c:pt>
                <c:pt idx="5070">
                  <c:v>6</c:v>
                </c:pt>
                <c:pt idx="5071">
                  <c:v>7</c:v>
                </c:pt>
                <c:pt idx="5072">
                  <c:v>3</c:v>
                </c:pt>
                <c:pt idx="5073">
                  <c:v>1</c:v>
                </c:pt>
                <c:pt idx="5074">
                  <c:v>2</c:v>
                </c:pt>
                <c:pt idx="5075">
                  <c:v>6</c:v>
                </c:pt>
                <c:pt idx="5076">
                  <c:v>3</c:v>
                </c:pt>
                <c:pt idx="5077">
                  <c:v>5</c:v>
                </c:pt>
                <c:pt idx="5078">
                  <c:v>2</c:v>
                </c:pt>
                <c:pt idx="5079">
                  <c:v>1</c:v>
                </c:pt>
                <c:pt idx="5080">
                  <c:v>6</c:v>
                </c:pt>
                <c:pt idx="5081">
                  <c:v>1</c:v>
                </c:pt>
                <c:pt idx="5082">
                  <c:v>5</c:v>
                </c:pt>
                <c:pt idx="5083">
                  <c:v>3</c:v>
                </c:pt>
                <c:pt idx="5084">
                  <c:v>2</c:v>
                </c:pt>
                <c:pt idx="5085">
                  <c:v>5</c:v>
                </c:pt>
                <c:pt idx="5086">
                  <c:v>2</c:v>
                </c:pt>
                <c:pt idx="5087">
                  <c:v>1</c:v>
                </c:pt>
                <c:pt idx="5088">
                  <c:v>3</c:v>
                </c:pt>
                <c:pt idx="5089">
                  <c:v>1</c:v>
                </c:pt>
                <c:pt idx="5090">
                  <c:v>4</c:v>
                </c:pt>
                <c:pt idx="5091">
                  <c:v>2</c:v>
                </c:pt>
                <c:pt idx="5092">
                  <c:v>4</c:v>
                </c:pt>
                <c:pt idx="5093">
                  <c:v>1</c:v>
                </c:pt>
                <c:pt idx="5094">
                  <c:v>3</c:v>
                </c:pt>
                <c:pt idx="5095">
                  <c:v>2</c:v>
                </c:pt>
                <c:pt idx="5096">
                  <c:v>2</c:v>
                </c:pt>
                <c:pt idx="5097">
                  <c:v>5</c:v>
                </c:pt>
                <c:pt idx="5098">
                  <c:v>2</c:v>
                </c:pt>
                <c:pt idx="5099">
                  <c:v>1</c:v>
                </c:pt>
                <c:pt idx="5100">
                  <c:v>4</c:v>
                </c:pt>
                <c:pt idx="5101">
                  <c:v>4</c:v>
                </c:pt>
                <c:pt idx="5102">
                  <c:v>3</c:v>
                </c:pt>
                <c:pt idx="5103">
                  <c:v>2</c:v>
                </c:pt>
                <c:pt idx="5104">
                  <c:v>3</c:v>
                </c:pt>
                <c:pt idx="5105">
                  <c:v>1</c:v>
                </c:pt>
                <c:pt idx="5106">
                  <c:v>5</c:v>
                </c:pt>
                <c:pt idx="5107">
                  <c:v>6</c:v>
                </c:pt>
                <c:pt idx="5108">
                  <c:v>0</c:v>
                </c:pt>
                <c:pt idx="5109">
                  <c:v>6</c:v>
                </c:pt>
                <c:pt idx="5110">
                  <c:v>0</c:v>
                </c:pt>
                <c:pt idx="5111">
                  <c:v>1</c:v>
                </c:pt>
                <c:pt idx="5112">
                  <c:v>4</c:v>
                </c:pt>
                <c:pt idx="5113">
                  <c:v>4</c:v>
                </c:pt>
                <c:pt idx="5114">
                  <c:v>3</c:v>
                </c:pt>
                <c:pt idx="5115">
                  <c:v>2</c:v>
                </c:pt>
                <c:pt idx="5116">
                  <c:v>6</c:v>
                </c:pt>
                <c:pt idx="5117">
                  <c:v>1</c:v>
                </c:pt>
                <c:pt idx="5118">
                  <c:v>1</c:v>
                </c:pt>
                <c:pt idx="5119">
                  <c:v>4</c:v>
                </c:pt>
                <c:pt idx="5120">
                  <c:v>5</c:v>
                </c:pt>
                <c:pt idx="5121">
                  <c:v>2</c:v>
                </c:pt>
                <c:pt idx="5122">
                  <c:v>4</c:v>
                </c:pt>
                <c:pt idx="5123">
                  <c:v>3</c:v>
                </c:pt>
                <c:pt idx="5124">
                  <c:v>3</c:v>
                </c:pt>
                <c:pt idx="5125">
                  <c:v>1</c:v>
                </c:pt>
                <c:pt idx="5126">
                  <c:v>6</c:v>
                </c:pt>
                <c:pt idx="5127">
                  <c:v>1</c:v>
                </c:pt>
                <c:pt idx="5128">
                  <c:v>2</c:v>
                </c:pt>
                <c:pt idx="5129">
                  <c:v>5</c:v>
                </c:pt>
                <c:pt idx="5130">
                  <c:v>2</c:v>
                </c:pt>
                <c:pt idx="5131">
                  <c:v>4</c:v>
                </c:pt>
                <c:pt idx="5132">
                  <c:v>5</c:v>
                </c:pt>
                <c:pt idx="5133">
                  <c:v>2</c:v>
                </c:pt>
                <c:pt idx="5134">
                  <c:v>3</c:v>
                </c:pt>
                <c:pt idx="5135">
                  <c:v>4</c:v>
                </c:pt>
                <c:pt idx="5136">
                  <c:v>6</c:v>
                </c:pt>
                <c:pt idx="5137">
                  <c:v>6</c:v>
                </c:pt>
                <c:pt idx="5138">
                  <c:v>4</c:v>
                </c:pt>
                <c:pt idx="5139">
                  <c:v>7</c:v>
                </c:pt>
                <c:pt idx="5140">
                  <c:v>2</c:v>
                </c:pt>
                <c:pt idx="5141">
                  <c:v>4</c:v>
                </c:pt>
                <c:pt idx="5142">
                  <c:v>2</c:v>
                </c:pt>
                <c:pt idx="5143">
                  <c:v>2</c:v>
                </c:pt>
                <c:pt idx="5144">
                  <c:v>5</c:v>
                </c:pt>
                <c:pt idx="5145">
                  <c:v>1</c:v>
                </c:pt>
                <c:pt idx="5146">
                  <c:v>6</c:v>
                </c:pt>
                <c:pt idx="5147">
                  <c:v>7</c:v>
                </c:pt>
                <c:pt idx="5148">
                  <c:v>2</c:v>
                </c:pt>
                <c:pt idx="5149">
                  <c:v>1</c:v>
                </c:pt>
                <c:pt idx="5150">
                  <c:v>3</c:v>
                </c:pt>
                <c:pt idx="5151">
                  <c:v>5</c:v>
                </c:pt>
                <c:pt idx="5152">
                  <c:v>1</c:v>
                </c:pt>
                <c:pt idx="5153">
                  <c:v>5</c:v>
                </c:pt>
                <c:pt idx="5154">
                  <c:v>4</c:v>
                </c:pt>
                <c:pt idx="5155">
                  <c:v>1</c:v>
                </c:pt>
                <c:pt idx="5156">
                  <c:v>4</c:v>
                </c:pt>
                <c:pt idx="5157">
                  <c:v>2</c:v>
                </c:pt>
                <c:pt idx="5158">
                  <c:v>4</c:v>
                </c:pt>
                <c:pt idx="5159">
                  <c:v>3</c:v>
                </c:pt>
                <c:pt idx="5160">
                  <c:v>2</c:v>
                </c:pt>
                <c:pt idx="5161">
                  <c:v>3</c:v>
                </c:pt>
                <c:pt idx="5162">
                  <c:v>6</c:v>
                </c:pt>
                <c:pt idx="5163">
                  <c:v>1</c:v>
                </c:pt>
                <c:pt idx="5164">
                  <c:v>3</c:v>
                </c:pt>
                <c:pt idx="5165">
                  <c:v>1</c:v>
                </c:pt>
                <c:pt idx="5166">
                  <c:v>4</c:v>
                </c:pt>
                <c:pt idx="5167">
                  <c:v>3</c:v>
                </c:pt>
                <c:pt idx="5168">
                  <c:v>3</c:v>
                </c:pt>
                <c:pt idx="5169">
                  <c:v>2</c:v>
                </c:pt>
                <c:pt idx="5170">
                  <c:v>8</c:v>
                </c:pt>
                <c:pt idx="5171">
                  <c:v>4</c:v>
                </c:pt>
                <c:pt idx="5172">
                  <c:v>3</c:v>
                </c:pt>
                <c:pt idx="5173">
                  <c:v>4</c:v>
                </c:pt>
                <c:pt idx="5174">
                  <c:v>3</c:v>
                </c:pt>
                <c:pt idx="5175">
                  <c:v>3</c:v>
                </c:pt>
                <c:pt idx="5176">
                  <c:v>5</c:v>
                </c:pt>
                <c:pt idx="5177">
                  <c:v>7</c:v>
                </c:pt>
                <c:pt idx="5178">
                  <c:v>2</c:v>
                </c:pt>
                <c:pt idx="5179">
                  <c:v>1</c:v>
                </c:pt>
                <c:pt idx="5180">
                  <c:v>1</c:v>
                </c:pt>
                <c:pt idx="5181">
                  <c:v>5</c:v>
                </c:pt>
                <c:pt idx="5182">
                  <c:v>4</c:v>
                </c:pt>
                <c:pt idx="5183">
                  <c:v>2</c:v>
                </c:pt>
                <c:pt idx="5184">
                  <c:v>0</c:v>
                </c:pt>
                <c:pt idx="5185">
                  <c:v>3</c:v>
                </c:pt>
                <c:pt idx="5186">
                  <c:v>1</c:v>
                </c:pt>
                <c:pt idx="5187">
                  <c:v>7</c:v>
                </c:pt>
                <c:pt idx="5188">
                  <c:v>4</c:v>
                </c:pt>
                <c:pt idx="5189">
                  <c:v>3</c:v>
                </c:pt>
                <c:pt idx="5190">
                  <c:v>6</c:v>
                </c:pt>
                <c:pt idx="5191">
                  <c:v>5</c:v>
                </c:pt>
                <c:pt idx="5192">
                  <c:v>3</c:v>
                </c:pt>
                <c:pt idx="5193">
                  <c:v>2</c:v>
                </c:pt>
                <c:pt idx="5194">
                  <c:v>5</c:v>
                </c:pt>
                <c:pt idx="5195">
                  <c:v>0</c:v>
                </c:pt>
                <c:pt idx="5196">
                  <c:v>3</c:v>
                </c:pt>
                <c:pt idx="5197">
                  <c:v>3</c:v>
                </c:pt>
                <c:pt idx="5198">
                  <c:v>4</c:v>
                </c:pt>
                <c:pt idx="5199">
                  <c:v>2</c:v>
                </c:pt>
                <c:pt idx="5200">
                  <c:v>3</c:v>
                </c:pt>
                <c:pt idx="5201">
                  <c:v>1</c:v>
                </c:pt>
                <c:pt idx="5202">
                  <c:v>2</c:v>
                </c:pt>
                <c:pt idx="5203">
                  <c:v>5</c:v>
                </c:pt>
                <c:pt idx="5204">
                  <c:v>4</c:v>
                </c:pt>
                <c:pt idx="5205">
                  <c:v>3</c:v>
                </c:pt>
                <c:pt idx="5206">
                  <c:v>4</c:v>
                </c:pt>
                <c:pt idx="5207">
                  <c:v>1</c:v>
                </c:pt>
                <c:pt idx="5208">
                  <c:v>3</c:v>
                </c:pt>
                <c:pt idx="5209">
                  <c:v>2</c:v>
                </c:pt>
                <c:pt idx="5210">
                  <c:v>1</c:v>
                </c:pt>
                <c:pt idx="5211">
                  <c:v>8</c:v>
                </c:pt>
                <c:pt idx="5212">
                  <c:v>2</c:v>
                </c:pt>
                <c:pt idx="5213">
                  <c:v>4</c:v>
                </c:pt>
                <c:pt idx="5214">
                  <c:v>5</c:v>
                </c:pt>
                <c:pt idx="5215">
                  <c:v>2</c:v>
                </c:pt>
                <c:pt idx="5216">
                  <c:v>3</c:v>
                </c:pt>
                <c:pt idx="5217">
                  <c:v>2</c:v>
                </c:pt>
                <c:pt idx="5218">
                  <c:v>2</c:v>
                </c:pt>
                <c:pt idx="5219">
                  <c:v>4</c:v>
                </c:pt>
                <c:pt idx="5220">
                  <c:v>3</c:v>
                </c:pt>
                <c:pt idx="5221">
                  <c:v>2</c:v>
                </c:pt>
                <c:pt idx="5222">
                  <c:v>2</c:v>
                </c:pt>
                <c:pt idx="5223">
                  <c:v>4</c:v>
                </c:pt>
                <c:pt idx="5224">
                  <c:v>3</c:v>
                </c:pt>
                <c:pt idx="5225">
                  <c:v>5</c:v>
                </c:pt>
                <c:pt idx="5226">
                  <c:v>2</c:v>
                </c:pt>
                <c:pt idx="5227">
                  <c:v>2</c:v>
                </c:pt>
                <c:pt idx="5228">
                  <c:v>6</c:v>
                </c:pt>
                <c:pt idx="5229">
                  <c:v>4</c:v>
                </c:pt>
                <c:pt idx="5230">
                  <c:v>3</c:v>
                </c:pt>
                <c:pt idx="5231">
                  <c:v>4</c:v>
                </c:pt>
                <c:pt idx="5232">
                  <c:v>2</c:v>
                </c:pt>
                <c:pt idx="5233">
                  <c:v>2</c:v>
                </c:pt>
                <c:pt idx="5234">
                  <c:v>1</c:v>
                </c:pt>
                <c:pt idx="5235">
                  <c:v>3</c:v>
                </c:pt>
                <c:pt idx="5236">
                  <c:v>4</c:v>
                </c:pt>
                <c:pt idx="5237">
                  <c:v>2</c:v>
                </c:pt>
                <c:pt idx="5238">
                  <c:v>3</c:v>
                </c:pt>
                <c:pt idx="5239">
                  <c:v>3</c:v>
                </c:pt>
                <c:pt idx="5240">
                  <c:v>3</c:v>
                </c:pt>
                <c:pt idx="5241">
                  <c:v>5</c:v>
                </c:pt>
                <c:pt idx="5242">
                  <c:v>3</c:v>
                </c:pt>
                <c:pt idx="5243">
                  <c:v>4</c:v>
                </c:pt>
                <c:pt idx="5244">
                  <c:v>2</c:v>
                </c:pt>
                <c:pt idx="5245">
                  <c:v>8</c:v>
                </c:pt>
                <c:pt idx="5246">
                  <c:v>3</c:v>
                </c:pt>
                <c:pt idx="5247">
                  <c:v>4</c:v>
                </c:pt>
                <c:pt idx="5248">
                  <c:v>5</c:v>
                </c:pt>
                <c:pt idx="5249">
                  <c:v>1</c:v>
                </c:pt>
                <c:pt idx="5250">
                  <c:v>2</c:v>
                </c:pt>
                <c:pt idx="5251">
                  <c:v>2</c:v>
                </c:pt>
                <c:pt idx="5252">
                  <c:v>3</c:v>
                </c:pt>
                <c:pt idx="5253">
                  <c:v>4</c:v>
                </c:pt>
                <c:pt idx="5254">
                  <c:v>3</c:v>
                </c:pt>
                <c:pt idx="5255">
                  <c:v>3</c:v>
                </c:pt>
                <c:pt idx="5256">
                  <c:v>5</c:v>
                </c:pt>
                <c:pt idx="5257">
                  <c:v>5</c:v>
                </c:pt>
                <c:pt idx="5258">
                  <c:v>4</c:v>
                </c:pt>
                <c:pt idx="5259">
                  <c:v>5</c:v>
                </c:pt>
                <c:pt idx="5260">
                  <c:v>6</c:v>
                </c:pt>
                <c:pt idx="5261">
                  <c:v>2</c:v>
                </c:pt>
                <c:pt idx="5262">
                  <c:v>2</c:v>
                </c:pt>
                <c:pt idx="5263">
                  <c:v>1</c:v>
                </c:pt>
                <c:pt idx="5264">
                  <c:v>3</c:v>
                </c:pt>
                <c:pt idx="5265">
                  <c:v>3</c:v>
                </c:pt>
                <c:pt idx="5266">
                  <c:v>3</c:v>
                </c:pt>
                <c:pt idx="5267">
                  <c:v>2</c:v>
                </c:pt>
                <c:pt idx="5268">
                  <c:v>4</c:v>
                </c:pt>
                <c:pt idx="5269">
                  <c:v>1</c:v>
                </c:pt>
                <c:pt idx="5270">
                  <c:v>7</c:v>
                </c:pt>
                <c:pt idx="5271">
                  <c:v>5</c:v>
                </c:pt>
                <c:pt idx="5272">
                  <c:v>1</c:v>
                </c:pt>
                <c:pt idx="5273">
                  <c:v>1</c:v>
                </c:pt>
                <c:pt idx="5274">
                  <c:v>1</c:v>
                </c:pt>
                <c:pt idx="5275">
                  <c:v>5</c:v>
                </c:pt>
                <c:pt idx="5276">
                  <c:v>5</c:v>
                </c:pt>
                <c:pt idx="5277">
                  <c:v>5</c:v>
                </c:pt>
                <c:pt idx="5278">
                  <c:v>7</c:v>
                </c:pt>
                <c:pt idx="5279">
                  <c:v>2</c:v>
                </c:pt>
                <c:pt idx="5280">
                  <c:v>3</c:v>
                </c:pt>
                <c:pt idx="5281">
                  <c:v>3</c:v>
                </c:pt>
                <c:pt idx="5282">
                  <c:v>5</c:v>
                </c:pt>
                <c:pt idx="5283">
                  <c:v>3</c:v>
                </c:pt>
                <c:pt idx="5284">
                  <c:v>1</c:v>
                </c:pt>
                <c:pt idx="5285">
                  <c:v>3</c:v>
                </c:pt>
                <c:pt idx="5286">
                  <c:v>6</c:v>
                </c:pt>
                <c:pt idx="5287">
                  <c:v>2</c:v>
                </c:pt>
                <c:pt idx="5288">
                  <c:v>2</c:v>
                </c:pt>
                <c:pt idx="5289">
                  <c:v>6</c:v>
                </c:pt>
                <c:pt idx="5290">
                  <c:v>3</c:v>
                </c:pt>
                <c:pt idx="5291">
                  <c:v>1</c:v>
                </c:pt>
                <c:pt idx="5292">
                  <c:v>4</c:v>
                </c:pt>
                <c:pt idx="5293">
                  <c:v>6</c:v>
                </c:pt>
                <c:pt idx="5294">
                  <c:v>3</c:v>
                </c:pt>
                <c:pt idx="5295">
                  <c:v>3</c:v>
                </c:pt>
                <c:pt idx="5296">
                  <c:v>5</c:v>
                </c:pt>
                <c:pt idx="5297">
                  <c:v>2</c:v>
                </c:pt>
                <c:pt idx="5298">
                  <c:v>6</c:v>
                </c:pt>
                <c:pt idx="5299">
                  <c:v>5</c:v>
                </c:pt>
                <c:pt idx="5300">
                  <c:v>2</c:v>
                </c:pt>
                <c:pt idx="5301">
                  <c:v>1</c:v>
                </c:pt>
                <c:pt idx="5302">
                  <c:v>3</c:v>
                </c:pt>
                <c:pt idx="5303">
                  <c:v>1</c:v>
                </c:pt>
                <c:pt idx="5304">
                  <c:v>2</c:v>
                </c:pt>
                <c:pt idx="5305">
                  <c:v>2</c:v>
                </c:pt>
                <c:pt idx="5306">
                  <c:v>2</c:v>
                </c:pt>
                <c:pt idx="5307">
                  <c:v>3</c:v>
                </c:pt>
                <c:pt idx="5308">
                  <c:v>3</c:v>
                </c:pt>
                <c:pt idx="5309">
                  <c:v>3</c:v>
                </c:pt>
                <c:pt idx="5310">
                  <c:v>2</c:v>
                </c:pt>
                <c:pt idx="5311">
                  <c:v>3</c:v>
                </c:pt>
                <c:pt idx="5312">
                  <c:v>7</c:v>
                </c:pt>
                <c:pt idx="5313">
                  <c:v>3</c:v>
                </c:pt>
                <c:pt idx="5314">
                  <c:v>7</c:v>
                </c:pt>
                <c:pt idx="5315">
                  <c:v>3</c:v>
                </c:pt>
                <c:pt idx="5316">
                  <c:v>3</c:v>
                </c:pt>
                <c:pt idx="5317">
                  <c:v>3</c:v>
                </c:pt>
                <c:pt idx="5318">
                  <c:v>6</c:v>
                </c:pt>
                <c:pt idx="5319">
                  <c:v>4</c:v>
                </c:pt>
                <c:pt idx="5320">
                  <c:v>1</c:v>
                </c:pt>
                <c:pt idx="5321">
                  <c:v>3</c:v>
                </c:pt>
                <c:pt idx="5322">
                  <c:v>1</c:v>
                </c:pt>
                <c:pt idx="5323">
                  <c:v>9</c:v>
                </c:pt>
                <c:pt idx="5324">
                  <c:v>2</c:v>
                </c:pt>
                <c:pt idx="5325">
                  <c:v>4</c:v>
                </c:pt>
                <c:pt idx="5326">
                  <c:v>3</c:v>
                </c:pt>
                <c:pt idx="5327">
                  <c:v>3</c:v>
                </c:pt>
                <c:pt idx="5328">
                  <c:v>2</c:v>
                </c:pt>
                <c:pt idx="5329">
                  <c:v>4</c:v>
                </c:pt>
                <c:pt idx="5330">
                  <c:v>0</c:v>
                </c:pt>
                <c:pt idx="5331">
                  <c:v>8</c:v>
                </c:pt>
                <c:pt idx="5332">
                  <c:v>2</c:v>
                </c:pt>
                <c:pt idx="5333">
                  <c:v>3</c:v>
                </c:pt>
                <c:pt idx="5334">
                  <c:v>3</c:v>
                </c:pt>
                <c:pt idx="5335">
                  <c:v>3</c:v>
                </c:pt>
                <c:pt idx="5336">
                  <c:v>1</c:v>
                </c:pt>
                <c:pt idx="5337">
                  <c:v>0</c:v>
                </c:pt>
                <c:pt idx="5338">
                  <c:v>7</c:v>
                </c:pt>
                <c:pt idx="5339">
                  <c:v>6</c:v>
                </c:pt>
                <c:pt idx="5340">
                  <c:v>3</c:v>
                </c:pt>
                <c:pt idx="5341">
                  <c:v>3</c:v>
                </c:pt>
                <c:pt idx="5342">
                  <c:v>6</c:v>
                </c:pt>
                <c:pt idx="5343">
                  <c:v>1</c:v>
                </c:pt>
                <c:pt idx="5344">
                  <c:v>6</c:v>
                </c:pt>
                <c:pt idx="5345">
                  <c:v>6</c:v>
                </c:pt>
                <c:pt idx="5346">
                  <c:v>7</c:v>
                </c:pt>
                <c:pt idx="5347">
                  <c:v>4</c:v>
                </c:pt>
                <c:pt idx="5348">
                  <c:v>5</c:v>
                </c:pt>
                <c:pt idx="5349">
                  <c:v>1</c:v>
                </c:pt>
                <c:pt idx="5350">
                  <c:v>4</c:v>
                </c:pt>
                <c:pt idx="5351">
                  <c:v>3</c:v>
                </c:pt>
                <c:pt idx="5352">
                  <c:v>2</c:v>
                </c:pt>
                <c:pt idx="5353">
                  <c:v>3</c:v>
                </c:pt>
                <c:pt idx="5354">
                  <c:v>4</c:v>
                </c:pt>
                <c:pt idx="5355">
                  <c:v>3</c:v>
                </c:pt>
                <c:pt idx="5356">
                  <c:v>2</c:v>
                </c:pt>
                <c:pt idx="5357">
                  <c:v>1</c:v>
                </c:pt>
                <c:pt idx="5358">
                  <c:v>1</c:v>
                </c:pt>
                <c:pt idx="5359">
                  <c:v>2</c:v>
                </c:pt>
                <c:pt idx="5360">
                  <c:v>2</c:v>
                </c:pt>
                <c:pt idx="5361">
                  <c:v>5</c:v>
                </c:pt>
                <c:pt idx="5362">
                  <c:v>3</c:v>
                </c:pt>
                <c:pt idx="5363">
                  <c:v>5</c:v>
                </c:pt>
                <c:pt idx="5364">
                  <c:v>1</c:v>
                </c:pt>
                <c:pt idx="5365">
                  <c:v>2</c:v>
                </c:pt>
                <c:pt idx="5366">
                  <c:v>2</c:v>
                </c:pt>
                <c:pt idx="5367">
                  <c:v>3</c:v>
                </c:pt>
                <c:pt idx="5368">
                  <c:v>4</c:v>
                </c:pt>
                <c:pt idx="5369">
                  <c:v>4</c:v>
                </c:pt>
                <c:pt idx="5370">
                  <c:v>0</c:v>
                </c:pt>
                <c:pt idx="5371">
                  <c:v>4</c:v>
                </c:pt>
                <c:pt idx="5372">
                  <c:v>4</c:v>
                </c:pt>
                <c:pt idx="5373">
                  <c:v>4</c:v>
                </c:pt>
                <c:pt idx="5374">
                  <c:v>3</c:v>
                </c:pt>
                <c:pt idx="5375">
                  <c:v>2</c:v>
                </c:pt>
                <c:pt idx="5376">
                  <c:v>5</c:v>
                </c:pt>
                <c:pt idx="5377">
                  <c:v>1</c:v>
                </c:pt>
                <c:pt idx="5378">
                  <c:v>7</c:v>
                </c:pt>
                <c:pt idx="5379">
                  <c:v>5</c:v>
                </c:pt>
                <c:pt idx="5380">
                  <c:v>2</c:v>
                </c:pt>
                <c:pt idx="5381">
                  <c:v>3</c:v>
                </c:pt>
                <c:pt idx="5382">
                  <c:v>4</c:v>
                </c:pt>
                <c:pt idx="5383">
                  <c:v>6</c:v>
                </c:pt>
                <c:pt idx="5384">
                  <c:v>3</c:v>
                </c:pt>
                <c:pt idx="5385">
                  <c:v>1</c:v>
                </c:pt>
                <c:pt idx="5386">
                  <c:v>2</c:v>
                </c:pt>
                <c:pt idx="5387">
                  <c:v>3</c:v>
                </c:pt>
                <c:pt idx="5388">
                  <c:v>4</c:v>
                </c:pt>
                <c:pt idx="5389">
                  <c:v>3</c:v>
                </c:pt>
                <c:pt idx="5390">
                  <c:v>2</c:v>
                </c:pt>
                <c:pt idx="5391">
                  <c:v>2</c:v>
                </c:pt>
                <c:pt idx="5392">
                  <c:v>6</c:v>
                </c:pt>
                <c:pt idx="5393">
                  <c:v>3</c:v>
                </c:pt>
                <c:pt idx="5394">
                  <c:v>6</c:v>
                </c:pt>
                <c:pt idx="5395">
                  <c:v>5</c:v>
                </c:pt>
                <c:pt idx="5396">
                  <c:v>5</c:v>
                </c:pt>
                <c:pt idx="5397">
                  <c:v>3</c:v>
                </c:pt>
                <c:pt idx="5398">
                  <c:v>1</c:v>
                </c:pt>
                <c:pt idx="5399">
                  <c:v>3</c:v>
                </c:pt>
                <c:pt idx="5400">
                  <c:v>0</c:v>
                </c:pt>
                <c:pt idx="5401">
                  <c:v>5</c:v>
                </c:pt>
                <c:pt idx="5402">
                  <c:v>4</c:v>
                </c:pt>
                <c:pt idx="5403">
                  <c:v>3</c:v>
                </c:pt>
                <c:pt idx="5404">
                  <c:v>2</c:v>
                </c:pt>
                <c:pt idx="5405">
                  <c:v>6</c:v>
                </c:pt>
                <c:pt idx="5406">
                  <c:v>2</c:v>
                </c:pt>
                <c:pt idx="5407">
                  <c:v>2</c:v>
                </c:pt>
                <c:pt idx="5408">
                  <c:v>1</c:v>
                </c:pt>
                <c:pt idx="5409">
                  <c:v>5</c:v>
                </c:pt>
                <c:pt idx="5410">
                  <c:v>2</c:v>
                </c:pt>
                <c:pt idx="5411">
                  <c:v>1</c:v>
                </c:pt>
                <c:pt idx="5412">
                  <c:v>3</c:v>
                </c:pt>
                <c:pt idx="5413">
                  <c:v>3</c:v>
                </c:pt>
                <c:pt idx="5414">
                  <c:v>5</c:v>
                </c:pt>
                <c:pt idx="5415">
                  <c:v>1</c:v>
                </c:pt>
                <c:pt idx="5416">
                  <c:v>4</c:v>
                </c:pt>
                <c:pt idx="5417">
                  <c:v>2</c:v>
                </c:pt>
                <c:pt idx="5418">
                  <c:v>4</c:v>
                </c:pt>
                <c:pt idx="5419">
                  <c:v>4</c:v>
                </c:pt>
                <c:pt idx="5420">
                  <c:v>1</c:v>
                </c:pt>
                <c:pt idx="5421">
                  <c:v>6</c:v>
                </c:pt>
                <c:pt idx="5422">
                  <c:v>2</c:v>
                </c:pt>
                <c:pt idx="5423">
                  <c:v>6</c:v>
                </c:pt>
                <c:pt idx="5424">
                  <c:v>3</c:v>
                </c:pt>
                <c:pt idx="5425">
                  <c:v>6</c:v>
                </c:pt>
                <c:pt idx="5426">
                  <c:v>3</c:v>
                </c:pt>
                <c:pt idx="5427">
                  <c:v>4</c:v>
                </c:pt>
                <c:pt idx="5428">
                  <c:v>4</c:v>
                </c:pt>
                <c:pt idx="5429">
                  <c:v>2</c:v>
                </c:pt>
                <c:pt idx="5430">
                  <c:v>5</c:v>
                </c:pt>
                <c:pt idx="5431">
                  <c:v>6</c:v>
                </c:pt>
                <c:pt idx="5432">
                  <c:v>4</c:v>
                </c:pt>
                <c:pt idx="5433">
                  <c:v>2</c:v>
                </c:pt>
                <c:pt idx="5434">
                  <c:v>4</c:v>
                </c:pt>
                <c:pt idx="5435">
                  <c:v>4</c:v>
                </c:pt>
                <c:pt idx="5436">
                  <c:v>2</c:v>
                </c:pt>
                <c:pt idx="5437">
                  <c:v>5</c:v>
                </c:pt>
                <c:pt idx="5438">
                  <c:v>2</c:v>
                </c:pt>
                <c:pt idx="5439">
                  <c:v>4</c:v>
                </c:pt>
                <c:pt idx="5440">
                  <c:v>5</c:v>
                </c:pt>
                <c:pt idx="5441">
                  <c:v>2</c:v>
                </c:pt>
                <c:pt idx="5442">
                  <c:v>5</c:v>
                </c:pt>
                <c:pt idx="5443">
                  <c:v>4</c:v>
                </c:pt>
                <c:pt idx="5444">
                  <c:v>2</c:v>
                </c:pt>
                <c:pt idx="5445">
                  <c:v>4</c:v>
                </c:pt>
                <c:pt idx="5446">
                  <c:v>6</c:v>
                </c:pt>
                <c:pt idx="5447">
                  <c:v>2</c:v>
                </c:pt>
                <c:pt idx="5448">
                  <c:v>8</c:v>
                </c:pt>
                <c:pt idx="5449">
                  <c:v>5</c:v>
                </c:pt>
                <c:pt idx="5450">
                  <c:v>5</c:v>
                </c:pt>
                <c:pt idx="5451">
                  <c:v>2</c:v>
                </c:pt>
                <c:pt idx="5452">
                  <c:v>2</c:v>
                </c:pt>
                <c:pt idx="5453">
                  <c:v>5</c:v>
                </c:pt>
                <c:pt idx="5454">
                  <c:v>2</c:v>
                </c:pt>
                <c:pt idx="5455">
                  <c:v>2</c:v>
                </c:pt>
                <c:pt idx="5456">
                  <c:v>1</c:v>
                </c:pt>
                <c:pt idx="5457">
                  <c:v>8</c:v>
                </c:pt>
                <c:pt idx="5458">
                  <c:v>6</c:v>
                </c:pt>
                <c:pt idx="5459">
                  <c:v>1</c:v>
                </c:pt>
                <c:pt idx="5460">
                  <c:v>3</c:v>
                </c:pt>
                <c:pt idx="5461">
                  <c:v>6</c:v>
                </c:pt>
                <c:pt idx="5462">
                  <c:v>3</c:v>
                </c:pt>
                <c:pt idx="5463">
                  <c:v>3</c:v>
                </c:pt>
                <c:pt idx="5464">
                  <c:v>5</c:v>
                </c:pt>
                <c:pt idx="5465">
                  <c:v>3</c:v>
                </c:pt>
                <c:pt idx="5466">
                  <c:v>3</c:v>
                </c:pt>
                <c:pt idx="5467">
                  <c:v>5</c:v>
                </c:pt>
                <c:pt idx="5468">
                  <c:v>5</c:v>
                </c:pt>
                <c:pt idx="5469">
                  <c:v>5</c:v>
                </c:pt>
                <c:pt idx="5470">
                  <c:v>6</c:v>
                </c:pt>
                <c:pt idx="5471">
                  <c:v>1</c:v>
                </c:pt>
                <c:pt idx="5472">
                  <c:v>3</c:v>
                </c:pt>
                <c:pt idx="5473">
                  <c:v>4</c:v>
                </c:pt>
                <c:pt idx="5474">
                  <c:v>3</c:v>
                </c:pt>
                <c:pt idx="5475">
                  <c:v>4</c:v>
                </c:pt>
                <c:pt idx="5476">
                  <c:v>1</c:v>
                </c:pt>
                <c:pt idx="5477">
                  <c:v>1</c:v>
                </c:pt>
                <c:pt idx="5478">
                  <c:v>4</c:v>
                </c:pt>
                <c:pt idx="5479">
                  <c:v>1</c:v>
                </c:pt>
                <c:pt idx="5480">
                  <c:v>1</c:v>
                </c:pt>
                <c:pt idx="5481">
                  <c:v>1</c:v>
                </c:pt>
                <c:pt idx="5482">
                  <c:v>1</c:v>
                </c:pt>
                <c:pt idx="5483">
                  <c:v>3</c:v>
                </c:pt>
                <c:pt idx="5484">
                  <c:v>3</c:v>
                </c:pt>
                <c:pt idx="5485">
                  <c:v>3</c:v>
                </c:pt>
                <c:pt idx="5486">
                  <c:v>3</c:v>
                </c:pt>
                <c:pt idx="5487">
                  <c:v>3</c:v>
                </c:pt>
                <c:pt idx="5488">
                  <c:v>4</c:v>
                </c:pt>
                <c:pt idx="5489">
                  <c:v>1</c:v>
                </c:pt>
                <c:pt idx="5490">
                  <c:v>2</c:v>
                </c:pt>
                <c:pt idx="5491">
                  <c:v>2</c:v>
                </c:pt>
                <c:pt idx="5492">
                  <c:v>1</c:v>
                </c:pt>
                <c:pt idx="5493">
                  <c:v>3</c:v>
                </c:pt>
                <c:pt idx="5494">
                  <c:v>1</c:v>
                </c:pt>
                <c:pt idx="5495">
                  <c:v>3</c:v>
                </c:pt>
                <c:pt idx="5496">
                  <c:v>3</c:v>
                </c:pt>
                <c:pt idx="5497">
                  <c:v>3</c:v>
                </c:pt>
                <c:pt idx="5498">
                  <c:v>3</c:v>
                </c:pt>
                <c:pt idx="5499">
                  <c:v>2</c:v>
                </c:pt>
                <c:pt idx="5500">
                  <c:v>4</c:v>
                </c:pt>
                <c:pt idx="5501">
                  <c:v>4</c:v>
                </c:pt>
                <c:pt idx="5502">
                  <c:v>3</c:v>
                </c:pt>
                <c:pt idx="5503">
                  <c:v>2</c:v>
                </c:pt>
                <c:pt idx="5504">
                  <c:v>2</c:v>
                </c:pt>
                <c:pt idx="5505">
                  <c:v>2</c:v>
                </c:pt>
                <c:pt idx="5506">
                  <c:v>3</c:v>
                </c:pt>
                <c:pt idx="5507">
                  <c:v>5</c:v>
                </c:pt>
                <c:pt idx="5508">
                  <c:v>4</c:v>
                </c:pt>
                <c:pt idx="5509">
                  <c:v>3</c:v>
                </c:pt>
                <c:pt idx="5510">
                  <c:v>4</c:v>
                </c:pt>
                <c:pt idx="5511">
                  <c:v>1</c:v>
                </c:pt>
                <c:pt idx="5512">
                  <c:v>7</c:v>
                </c:pt>
                <c:pt idx="5513">
                  <c:v>3</c:v>
                </c:pt>
                <c:pt idx="5514">
                  <c:v>4</c:v>
                </c:pt>
                <c:pt idx="5515">
                  <c:v>2</c:v>
                </c:pt>
                <c:pt idx="5516">
                  <c:v>3</c:v>
                </c:pt>
                <c:pt idx="5517">
                  <c:v>1</c:v>
                </c:pt>
                <c:pt idx="5518">
                  <c:v>0</c:v>
                </c:pt>
                <c:pt idx="5519">
                  <c:v>5</c:v>
                </c:pt>
                <c:pt idx="5520">
                  <c:v>3</c:v>
                </c:pt>
                <c:pt idx="5521">
                  <c:v>3</c:v>
                </c:pt>
                <c:pt idx="5522">
                  <c:v>1</c:v>
                </c:pt>
                <c:pt idx="5523">
                  <c:v>3</c:v>
                </c:pt>
                <c:pt idx="5524">
                  <c:v>2</c:v>
                </c:pt>
                <c:pt idx="5525">
                  <c:v>3</c:v>
                </c:pt>
                <c:pt idx="5526">
                  <c:v>0</c:v>
                </c:pt>
                <c:pt idx="5527">
                  <c:v>5</c:v>
                </c:pt>
                <c:pt idx="5528">
                  <c:v>3</c:v>
                </c:pt>
                <c:pt idx="5529">
                  <c:v>0</c:v>
                </c:pt>
                <c:pt idx="5530">
                  <c:v>3</c:v>
                </c:pt>
                <c:pt idx="5531">
                  <c:v>4</c:v>
                </c:pt>
                <c:pt idx="5532">
                  <c:v>4</c:v>
                </c:pt>
                <c:pt idx="5533">
                  <c:v>3</c:v>
                </c:pt>
                <c:pt idx="5534">
                  <c:v>4</c:v>
                </c:pt>
                <c:pt idx="5535">
                  <c:v>4</c:v>
                </c:pt>
                <c:pt idx="5536">
                  <c:v>5</c:v>
                </c:pt>
                <c:pt idx="5537">
                  <c:v>2</c:v>
                </c:pt>
                <c:pt idx="5538">
                  <c:v>6</c:v>
                </c:pt>
                <c:pt idx="5539">
                  <c:v>1</c:v>
                </c:pt>
                <c:pt idx="5540">
                  <c:v>0</c:v>
                </c:pt>
                <c:pt idx="5541">
                  <c:v>3</c:v>
                </c:pt>
                <c:pt idx="5542">
                  <c:v>3</c:v>
                </c:pt>
                <c:pt idx="5543">
                  <c:v>3</c:v>
                </c:pt>
                <c:pt idx="5544">
                  <c:v>5</c:v>
                </c:pt>
                <c:pt idx="5545">
                  <c:v>2</c:v>
                </c:pt>
                <c:pt idx="5546">
                  <c:v>3</c:v>
                </c:pt>
                <c:pt idx="5547">
                  <c:v>4</c:v>
                </c:pt>
                <c:pt idx="5548">
                  <c:v>5</c:v>
                </c:pt>
                <c:pt idx="5549">
                  <c:v>4</c:v>
                </c:pt>
                <c:pt idx="5550">
                  <c:v>2</c:v>
                </c:pt>
                <c:pt idx="5551">
                  <c:v>3</c:v>
                </c:pt>
                <c:pt idx="5552">
                  <c:v>4</c:v>
                </c:pt>
                <c:pt idx="5553">
                  <c:v>5</c:v>
                </c:pt>
                <c:pt idx="5554">
                  <c:v>4</c:v>
                </c:pt>
                <c:pt idx="5555">
                  <c:v>2</c:v>
                </c:pt>
                <c:pt idx="5556">
                  <c:v>2</c:v>
                </c:pt>
                <c:pt idx="5557">
                  <c:v>2</c:v>
                </c:pt>
                <c:pt idx="5558">
                  <c:v>1</c:v>
                </c:pt>
                <c:pt idx="5559">
                  <c:v>9</c:v>
                </c:pt>
                <c:pt idx="5560">
                  <c:v>0</c:v>
                </c:pt>
                <c:pt idx="5561">
                  <c:v>1</c:v>
                </c:pt>
                <c:pt idx="5562">
                  <c:v>3</c:v>
                </c:pt>
                <c:pt idx="5563">
                  <c:v>6</c:v>
                </c:pt>
                <c:pt idx="5564">
                  <c:v>2</c:v>
                </c:pt>
                <c:pt idx="5565">
                  <c:v>3</c:v>
                </c:pt>
                <c:pt idx="5566">
                  <c:v>2</c:v>
                </c:pt>
                <c:pt idx="5567">
                  <c:v>2</c:v>
                </c:pt>
                <c:pt idx="5568">
                  <c:v>1</c:v>
                </c:pt>
                <c:pt idx="5569">
                  <c:v>6</c:v>
                </c:pt>
                <c:pt idx="5570">
                  <c:v>2</c:v>
                </c:pt>
                <c:pt idx="5571">
                  <c:v>1</c:v>
                </c:pt>
                <c:pt idx="5572">
                  <c:v>2</c:v>
                </c:pt>
                <c:pt idx="5573">
                  <c:v>6</c:v>
                </c:pt>
                <c:pt idx="5574">
                  <c:v>5</c:v>
                </c:pt>
                <c:pt idx="5575">
                  <c:v>4</c:v>
                </c:pt>
                <c:pt idx="5576">
                  <c:v>3</c:v>
                </c:pt>
                <c:pt idx="5577">
                  <c:v>4</c:v>
                </c:pt>
                <c:pt idx="5578">
                  <c:v>1</c:v>
                </c:pt>
                <c:pt idx="5579">
                  <c:v>2</c:v>
                </c:pt>
                <c:pt idx="5580">
                  <c:v>10</c:v>
                </c:pt>
                <c:pt idx="5581">
                  <c:v>3</c:v>
                </c:pt>
                <c:pt idx="5582">
                  <c:v>5</c:v>
                </c:pt>
                <c:pt idx="5583">
                  <c:v>1</c:v>
                </c:pt>
                <c:pt idx="5584">
                  <c:v>3</c:v>
                </c:pt>
                <c:pt idx="5585">
                  <c:v>5</c:v>
                </c:pt>
                <c:pt idx="5586">
                  <c:v>1</c:v>
                </c:pt>
                <c:pt idx="5587">
                  <c:v>2</c:v>
                </c:pt>
                <c:pt idx="5588">
                  <c:v>0</c:v>
                </c:pt>
                <c:pt idx="5589">
                  <c:v>2</c:v>
                </c:pt>
                <c:pt idx="5590">
                  <c:v>3</c:v>
                </c:pt>
                <c:pt idx="5591">
                  <c:v>4</c:v>
                </c:pt>
                <c:pt idx="5592">
                  <c:v>4</c:v>
                </c:pt>
                <c:pt idx="5593">
                  <c:v>4</c:v>
                </c:pt>
                <c:pt idx="5594">
                  <c:v>1</c:v>
                </c:pt>
                <c:pt idx="5595">
                  <c:v>1</c:v>
                </c:pt>
                <c:pt idx="5596">
                  <c:v>4</c:v>
                </c:pt>
                <c:pt idx="5597">
                  <c:v>5</c:v>
                </c:pt>
                <c:pt idx="5598">
                  <c:v>2</c:v>
                </c:pt>
                <c:pt idx="5599">
                  <c:v>5</c:v>
                </c:pt>
                <c:pt idx="5600">
                  <c:v>5</c:v>
                </c:pt>
                <c:pt idx="5601">
                  <c:v>3</c:v>
                </c:pt>
                <c:pt idx="5602">
                  <c:v>3</c:v>
                </c:pt>
                <c:pt idx="5603">
                  <c:v>1</c:v>
                </c:pt>
                <c:pt idx="5604">
                  <c:v>4</c:v>
                </c:pt>
                <c:pt idx="5605">
                  <c:v>4</c:v>
                </c:pt>
                <c:pt idx="5606">
                  <c:v>3</c:v>
                </c:pt>
                <c:pt idx="5607">
                  <c:v>4</c:v>
                </c:pt>
                <c:pt idx="5608">
                  <c:v>4</c:v>
                </c:pt>
                <c:pt idx="5609">
                  <c:v>5</c:v>
                </c:pt>
                <c:pt idx="5610">
                  <c:v>3</c:v>
                </c:pt>
                <c:pt idx="5611">
                  <c:v>5</c:v>
                </c:pt>
                <c:pt idx="5612">
                  <c:v>2</c:v>
                </c:pt>
                <c:pt idx="5613">
                  <c:v>2</c:v>
                </c:pt>
                <c:pt idx="5614">
                  <c:v>3</c:v>
                </c:pt>
                <c:pt idx="5615">
                  <c:v>2</c:v>
                </c:pt>
                <c:pt idx="5616">
                  <c:v>0</c:v>
                </c:pt>
                <c:pt idx="5617">
                  <c:v>3</c:v>
                </c:pt>
                <c:pt idx="5618">
                  <c:v>2</c:v>
                </c:pt>
                <c:pt idx="5619">
                  <c:v>0</c:v>
                </c:pt>
                <c:pt idx="5620">
                  <c:v>2</c:v>
                </c:pt>
                <c:pt idx="5621">
                  <c:v>5</c:v>
                </c:pt>
                <c:pt idx="5622">
                  <c:v>1</c:v>
                </c:pt>
                <c:pt idx="5623">
                  <c:v>0</c:v>
                </c:pt>
                <c:pt idx="5624">
                  <c:v>3</c:v>
                </c:pt>
                <c:pt idx="5625">
                  <c:v>8</c:v>
                </c:pt>
                <c:pt idx="5626">
                  <c:v>3</c:v>
                </c:pt>
                <c:pt idx="5627">
                  <c:v>2</c:v>
                </c:pt>
                <c:pt idx="5628">
                  <c:v>5</c:v>
                </c:pt>
                <c:pt idx="5629">
                  <c:v>4</c:v>
                </c:pt>
                <c:pt idx="5630">
                  <c:v>2</c:v>
                </c:pt>
                <c:pt idx="5631">
                  <c:v>3</c:v>
                </c:pt>
                <c:pt idx="5632">
                  <c:v>3</c:v>
                </c:pt>
                <c:pt idx="5633">
                  <c:v>3</c:v>
                </c:pt>
                <c:pt idx="5634">
                  <c:v>7</c:v>
                </c:pt>
                <c:pt idx="5635">
                  <c:v>6</c:v>
                </c:pt>
                <c:pt idx="5636">
                  <c:v>2</c:v>
                </c:pt>
                <c:pt idx="5637">
                  <c:v>4</c:v>
                </c:pt>
                <c:pt idx="5638">
                  <c:v>3</c:v>
                </c:pt>
                <c:pt idx="5639">
                  <c:v>2</c:v>
                </c:pt>
                <c:pt idx="5640">
                  <c:v>2</c:v>
                </c:pt>
                <c:pt idx="5641">
                  <c:v>6</c:v>
                </c:pt>
                <c:pt idx="5642">
                  <c:v>3</c:v>
                </c:pt>
                <c:pt idx="5643">
                  <c:v>1</c:v>
                </c:pt>
                <c:pt idx="5644">
                  <c:v>4</c:v>
                </c:pt>
                <c:pt idx="5645">
                  <c:v>4</c:v>
                </c:pt>
                <c:pt idx="5646">
                  <c:v>4</c:v>
                </c:pt>
                <c:pt idx="5647">
                  <c:v>2</c:v>
                </c:pt>
                <c:pt idx="5648">
                  <c:v>2</c:v>
                </c:pt>
                <c:pt idx="5649">
                  <c:v>2</c:v>
                </c:pt>
                <c:pt idx="5650">
                  <c:v>1</c:v>
                </c:pt>
                <c:pt idx="5651">
                  <c:v>3</c:v>
                </c:pt>
                <c:pt idx="5652">
                  <c:v>3</c:v>
                </c:pt>
                <c:pt idx="5653">
                  <c:v>1</c:v>
                </c:pt>
                <c:pt idx="5654">
                  <c:v>5</c:v>
                </c:pt>
                <c:pt idx="5655">
                  <c:v>1</c:v>
                </c:pt>
                <c:pt idx="5656">
                  <c:v>2</c:v>
                </c:pt>
                <c:pt idx="5657">
                  <c:v>3</c:v>
                </c:pt>
                <c:pt idx="5658">
                  <c:v>1</c:v>
                </c:pt>
                <c:pt idx="5659">
                  <c:v>4</c:v>
                </c:pt>
                <c:pt idx="5660">
                  <c:v>2</c:v>
                </c:pt>
                <c:pt idx="5661">
                  <c:v>4</c:v>
                </c:pt>
                <c:pt idx="5662">
                  <c:v>4</c:v>
                </c:pt>
                <c:pt idx="5663">
                  <c:v>3</c:v>
                </c:pt>
                <c:pt idx="5664">
                  <c:v>3</c:v>
                </c:pt>
                <c:pt idx="5665">
                  <c:v>3</c:v>
                </c:pt>
                <c:pt idx="5666">
                  <c:v>3</c:v>
                </c:pt>
                <c:pt idx="5667">
                  <c:v>4</c:v>
                </c:pt>
                <c:pt idx="5668">
                  <c:v>3</c:v>
                </c:pt>
                <c:pt idx="5669">
                  <c:v>2</c:v>
                </c:pt>
                <c:pt idx="5670">
                  <c:v>3</c:v>
                </c:pt>
                <c:pt idx="5671">
                  <c:v>1</c:v>
                </c:pt>
                <c:pt idx="5672">
                  <c:v>4</c:v>
                </c:pt>
                <c:pt idx="5673">
                  <c:v>2</c:v>
                </c:pt>
                <c:pt idx="5674">
                  <c:v>1</c:v>
                </c:pt>
                <c:pt idx="5675">
                  <c:v>0</c:v>
                </c:pt>
                <c:pt idx="5676">
                  <c:v>7</c:v>
                </c:pt>
                <c:pt idx="5677">
                  <c:v>5</c:v>
                </c:pt>
                <c:pt idx="5678">
                  <c:v>7</c:v>
                </c:pt>
                <c:pt idx="5679">
                  <c:v>5</c:v>
                </c:pt>
                <c:pt idx="5680">
                  <c:v>3</c:v>
                </c:pt>
                <c:pt idx="5681">
                  <c:v>4</c:v>
                </c:pt>
                <c:pt idx="5682">
                  <c:v>2</c:v>
                </c:pt>
                <c:pt idx="5683">
                  <c:v>2</c:v>
                </c:pt>
                <c:pt idx="5684">
                  <c:v>8</c:v>
                </c:pt>
                <c:pt idx="5685">
                  <c:v>5</c:v>
                </c:pt>
                <c:pt idx="5686">
                  <c:v>5</c:v>
                </c:pt>
                <c:pt idx="5687">
                  <c:v>1</c:v>
                </c:pt>
                <c:pt idx="5688">
                  <c:v>4</c:v>
                </c:pt>
                <c:pt idx="5689">
                  <c:v>2</c:v>
                </c:pt>
                <c:pt idx="5690">
                  <c:v>4</c:v>
                </c:pt>
                <c:pt idx="5691">
                  <c:v>7</c:v>
                </c:pt>
                <c:pt idx="5692">
                  <c:v>5</c:v>
                </c:pt>
                <c:pt idx="5693">
                  <c:v>3</c:v>
                </c:pt>
                <c:pt idx="5694">
                  <c:v>4</c:v>
                </c:pt>
                <c:pt idx="5695">
                  <c:v>3</c:v>
                </c:pt>
                <c:pt idx="5696">
                  <c:v>4</c:v>
                </c:pt>
                <c:pt idx="5697">
                  <c:v>7</c:v>
                </c:pt>
                <c:pt idx="5698">
                  <c:v>1</c:v>
                </c:pt>
                <c:pt idx="5699">
                  <c:v>2</c:v>
                </c:pt>
                <c:pt idx="5700">
                  <c:v>3</c:v>
                </c:pt>
                <c:pt idx="5701">
                  <c:v>5</c:v>
                </c:pt>
                <c:pt idx="5702">
                  <c:v>4</c:v>
                </c:pt>
                <c:pt idx="5703">
                  <c:v>3</c:v>
                </c:pt>
                <c:pt idx="5704">
                  <c:v>3</c:v>
                </c:pt>
                <c:pt idx="5705">
                  <c:v>3</c:v>
                </c:pt>
                <c:pt idx="5706">
                  <c:v>4</c:v>
                </c:pt>
                <c:pt idx="5707">
                  <c:v>3</c:v>
                </c:pt>
                <c:pt idx="5708">
                  <c:v>2</c:v>
                </c:pt>
                <c:pt idx="5709">
                  <c:v>4</c:v>
                </c:pt>
                <c:pt idx="5710">
                  <c:v>0</c:v>
                </c:pt>
                <c:pt idx="5711">
                  <c:v>2</c:v>
                </c:pt>
                <c:pt idx="5712">
                  <c:v>2</c:v>
                </c:pt>
                <c:pt idx="5713">
                  <c:v>1</c:v>
                </c:pt>
                <c:pt idx="5714">
                  <c:v>4</c:v>
                </c:pt>
                <c:pt idx="5715">
                  <c:v>3</c:v>
                </c:pt>
                <c:pt idx="5716">
                  <c:v>2</c:v>
                </c:pt>
                <c:pt idx="5717">
                  <c:v>1</c:v>
                </c:pt>
                <c:pt idx="5718">
                  <c:v>2</c:v>
                </c:pt>
                <c:pt idx="5719">
                  <c:v>3</c:v>
                </c:pt>
                <c:pt idx="5720">
                  <c:v>1</c:v>
                </c:pt>
                <c:pt idx="5721">
                  <c:v>4</c:v>
                </c:pt>
                <c:pt idx="5722">
                  <c:v>1</c:v>
                </c:pt>
                <c:pt idx="5723">
                  <c:v>2</c:v>
                </c:pt>
                <c:pt idx="5724">
                  <c:v>1</c:v>
                </c:pt>
                <c:pt idx="5725">
                  <c:v>2</c:v>
                </c:pt>
                <c:pt idx="5726">
                  <c:v>3</c:v>
                </c:pt>
                <c:pt idx="5727">
                  <c:v>3</c:v>
                </c:pt>
                <c:pt idx="5728">
                  <c:v>2</c:v>
                </c:pt>
                <c:pt idx="5729">
                  <c:v>3</c:v>
                </c:pt>
                <c:pt idx="5730">
                  <c:v>1</c:v>
                </c:pt>
                <c:pt idx="5731">
                  <c:v>3</c:v>
                </c:pt>
                <c:pt idx="5732">
                  <c:v>6</c:v>
                </c:pt>
                <c:pt idx="5733">
                  <c:v>5</c:v>
                </c:pt>
                <c:pt idx="5734">
                  <c:v>3</c:v>
                </c:pt>
                <c:pt idx="5735">
                  <c:v>2</c:v>
                </c:pt>
                <c:pt idx="5736">
                  <c:v>3</c:v>
                </c:pt>
                <c:pt idx="5737">
                  <c:v>5</c:v>
                </c:pt>
                <c:pt idx="5738">
                  <c:v>1</c:v>
                </c:pt>
                <c:pt idx="5739">
                  <c:v>5</c:v>
                </c:pt>
                <c:pt idx="5740">
                  <c:v>3</c:v>
                </c:pt>
                <c:pt idx="5741">
                  <c:v>2</c:v>
                </c:pt>
                <c:pt idx="5742">
                  <c:v>0</c:v>
                </c:pt>
                <c:pt idx="5743">
                  <c:v>3</c:v>
                </c:pt>
                <c:pt idx="5744">
                  <c:v>3</c:v>
                </c:pt>
                <c:pt idx="5745">
                  <c:v>2</c:v>
                </c:pt>
                <c:pt idx="5746">
                  <c:v>4</c:v>
                </c:pt>
                <c:pt idx="5747">
                  <c:v>4</c:v>
                </c:pt>
                <c:pt idx="5748">
                  <c:v>1</c:v>
                </c:pt>
                <c:pt idx="5749">
                  <c:v>3</c:v>
                </c:pt>
                <c:pt idx="5750">
                  <c:v>5</c:v>
                </c:pt>
                <c:pt idx="5751">
                  <c:v>3</c:v>
                </c:pt>
                <c:pt idx="5752">
                  <c:v>2</c:v>
                </c:pt>
                <c:pt idx="5753">
                  <c:v>3</c:v>
                </c:pt>
                <c:pt idx="5754">
                  <c:v>3</c:v>
                </c:pt>
                <c:pt idx="5755">
                  <c:v>2</c:v>
                </c:pt>
                <c:pt idx="5756">
                  <c:v>2</c:v>
                </c:pt>
                <c:pt idx="5757">
                  <c:v>3</c:v>
                </c:pt>
                <c:pt idx="5758">
                  <c:v>3</c:v>
                </c:pt>
                <c:pt idx="5759">
                  <c:v>2</c:v>
                </c:pt>
                <c:pt idx="5760">
                  <c:v>4</c:v>
                </c:pt>
                <c:pt idx="5761">
                  <c:v>2</c:v>
                </c:pt>
                <c:pt idx="5762">
                  <c:v>1</c:v>
                </c:pt>
                <c:pt idx="5763">
                  <c:v>4</c:v>
                </c:pt>
                <c:pt idx="5764">
                  <c:v>4</c:v>
                </c:pt>
                <c:pt idx="5765">
                  <c:v>4</c:v>
                </c:pt>
                <c:pt idx="5766">
                  <c:v>1</c:v>
                </c:pt>
                <c:pt idx="5767">
                  <c:v>3</c:v>
                </c:pt>
                <c:pt idx="5768">
                  <c:v>4</c:v>
                </c:pt>
                <c:pt idx="5769">
                  <c:v>3</c:v>
                </c:pt>
                <c:pt idx="5770">
                  <c:v>6</c:v>
                </c:pt>
                <c:pt idx="5771">
                  <c:v>4</c:v>
                </c:pt>
                <c:pt idx="5772">
                  <c:v>5</c:v>
                </c:pt>
                <c:pt idx="5773">
                  <c:v>4</c:v>
                </c:pt>
                <c:pt idx="5774">
                  <c:v>3</c:v>
                </c:pt>
                <c:pt idx="5775">
                  <c:v>6</c:v>
                </c:pt>
                <c:pt idx="5776">
                  <c:v>3</c:v>
                </c:pt>
                <c:pt idx="5777">
                  <c:v>5</c:v>
                </c:pt>
                <c:pt idx="5778">
                  <c:v>2</c:v>
                </c:pt>
                <c:pt idx="5779">
                  <c:v>3</c:v>
                </c:pt>
                <c:pt idx="5780">
                  <c:v>6</c:v>
                </c:pt>
                <c:pt idx="5781">
                  <c:v>4</c:v>
                </c:pt>
                <c:pt idx="5782">
                  <c:v>2</c:v>
                </c:pt>
                <c:pt idx="5783">
                  <c:v>4</c:v>
                </c:pt>
                <c:pt idx="5784">
                  <c:v>1</c:v>
                </c:pt>
                <c:pt idx="5785">
                  <c:v>1</c:v>
                </c:pt>
                <c:pt idx="5786">
                  <c:v>3</c:v>
                </c:pt>
                <c:pt idx="5787">
                  <c:v>1</c:v>
                </c:pt>
                <c:pt idx="5788">
                  <c:v>1</c:v>
                </c:pt>
                <c:pt idx="5789">
                  <c:v>2</c:v>
                </c:pt>
                <c:pt idx="5790">
                  <c:v>2</c:v>
                </c:pt>
                <c:pt idx="5791">
                  <c:v>3</c:v>
                </c:pt>
                <c:pt idx="5792">
                  <c:v>6</c:v>
                </c:pt>
                <c:pt idx="5793">
                  <c:v>1</c:v>
                </c:pt>
                <c:pt idx="5794">
                  <c:v>0</c:v>
                </c:pt>
                <c:pt idx="5795">
                  <c:v>2</c:v>
                </c:pt>
                <c:pt idx="5796">
                  <c:v>3</c:v>
                </c:pt>
                <c:pt idx="5797">
                  <c:v>2</c:v>
                </c:pt>
                <c:pt idx="5798">
                  <c:v>7</c:v>
                </c:pt>
                <c:pt idx="5799">
                  <c:v>3</c:v>
                </c:pt>
                <c:pt idx="5800">
                  <c:v>4</c:v>
                </c:pt>
                <c:pt idx="5801">
                  <c:v>5</c:v>
                </c:pt>
                <c:pt idx="5802">
                  <c:v>2</c:v>
                </c:pt>
                <c:pt idx="5803">
                  <c:v>4</c:v>
                </c:pt>
                <c:pt idx="5804">
                  <c:v>1</c:v>
                </c:pt>
                <c:pt idx="5805">
                  <c:v>6</c:v>
                </c:pt>
                <c:pt idx="5806">
                  <c:v>2</c:v>
                </c:pt>
                <c:pt idx="5807">
                  <c:v>3</c:v>
                </c:pt>
                <c:pt idx="5808">
                  <c:v>4</c:v>
                </c:pt>
                <c:pt idx="5809">
                  <c:v>5</c:v>
                </c:pt>
                <c:pt idx="5810">
                  <c:v>5</c:v>
                </c:pt>
                <c:pt idx="5811">
                  <c:v>2</c:v>
                </c:pt>
                <c:pt idx="5812">
                  <c:v>2</c:v>
                </c:pt>
                <c:pt idx="5813">
                  <c:v>4</c:v>
                </c:pt>
                <c:pt idx="5814">
                  <c:v>3</c:v>
                </c:pt>
                <c:pt idx="5815">
                  <c:v>1</c:v>
                </c:pt>
                <c:pt idx="5816">
                  <c:v>5</c:v>
                </c:pt>
                <c:pt idx="5817">
                  <c:v>3</c:v>
                </c:pt>
                <c:pt idx="5818">
                  <c:v>4</c:v>
                </c:pt>
                <c:pt idx="5819">
                  <c:v>1</c:v>
                </c:pt>
                <c:pt idx="5820">
                  <c:v>6</c:v>
                </c:pt>
                <c:pt idx="5821">
                  <c:v>8</c:v>
                </c:pt>
                <c:pt idx="5822">
                  <c:v>9</c:v>
                </c:pt>
                <c:pt idx="5823">
                  <c:v>2</c:v>
                </c:pt>
                <c:pt idx="5824">
                  <c:v>3</c:v>
                </c:pt>
                <c:pt idx="5825">
                  <c:v>4</c:v>
                </c:pt>
                <c:pt idx="5826">
                  <c:v>1</c:v>
                </c:pt>
                <c:pt idx="5827">
                  <c:v>4</c:v>
                </c:pt>
                <c:pt idx="5828">
                  <c:v>6</c:v>
                </c:pt>
                <c:pt idx="5829">
                  <c:v>2</c:v>
                </c:pt>
                <c:pt idx="5830">
                  <c:v>0</c:v>
                </c:pt>
                <c:pt idx="5831">
                  <c:v>1</c:v>
                </c:pt>
                <c:pt idx="5832">
                  <c:v>7</c:v>
                </c:pt>
                <c:pt idx="5833">
                  <c:v>2</c:v>
                </c:pt>
                <c:pt idx="5834">
                  <c:v>5</c:v>
                </c:pt>
                <c:pt idx="5835">
                  <c:v>8</c:v>
                </c:pt>
                <c:pt idx="5836">
                  <c:v>3</c:v>
                </c:pt>
                <c:pt idx="5837">
                  <c:v>2</c:v>
                </c:pt>
                <c:pt idx="5838">
                  <c:v>1</c:v>
                </c:pt>
                <c:pt idx="5839">
                  <c:v>1</c:v>
                </c:pt>
                <c:pt idx="5840">
                  <c:v>2</c:v>
                </c:pt>
                <c:pt idx="5841">
                  <c:v>2</c:v>
                </c:pt>
                <c:pt idx="5842">
                  <c:v>4</c:v>
                </c:pt>
                <c:pt idx="5843">
                  <c:v>3</c:v>
                </c:pt>
                <c:pt idx="5844">
                  <c:v>2</c:v>
                </c:pt>
                <c:pt idx="5845">
                  <c:v>4</c:v>
                </c:pt>
                <c:pt idx="5846">
                  <c:v>6</c:v>
                </c:pt>
                <c:pt idx="5847">
                  <c:v>4</c:v>
                </c:pt>
                <c:pt idx="5848">
                  <c:v>7</c:v>
                </c:pt>
                <c:pt idx="5849">
                  <c:v>2</c:v>
                </c:pt>
                <c:pt idx="5850">
                  <c:v>2</c:v>
                </c:pt>
                <c:pt idx="5851">
                  <c:v>2</c:v>
                </c:pt>
                <c:pt idx="5852">
                  <c:v>6</c:v>
                </c:pt>
                <c:pt idx="5853">
                  <c:v>4</c:v>
                </c:pt>
                <c:pt idx="5854">
                  <c:v>2</c:v>
                </c:pt>
                <c:pt idx="5855">
                  <c:v>3</c:v>
                </c:pt>
                <c:pt idx="5856">
                  <c:v>3</c:v>
                </c:pt>
                <c:pt idx="5857">
                  <c:v>3</c:v>
                </c:pt>
                <c:pt idx="5858">
                  <c:v>5</c:v>
                </c:pt>
                <c:pt idx="5859">
                  <c:v>1</c:v>
                </c:pt>
                <c:pt idx="5860">
                  <c:v>6</c:v>
                </c:pt>
                <c:pt idx="5861">
                  <c:v>3</c:v>
                </c:pt>
                <c:pt idx="5862">
                  <c:v>3</c:v>
                </c:pt>
                <c:pt idx="5863">
                  <c:v>2</c:v>
                </c:pt>
                <c:pt idx="5864">
                  <c:v>3</c:v>
                </c:pt>
                <c:pt idx="5865">
                  <c:v>3</c:v>
                </c:pt>
                <c:pt idx="5866">
                  <c:v>3</c:v>
                </c:pt>
                <c:pt idx="5867">
                  <c:v>5</c:v>
                </c:pt>
                <c:pt idx="5868">
                  <c:v>2</c:v>
                </c:pt>
                <c:pt idx="5869">
                  <c:v>3</c:v>
                </c:pt>
                <c:pt idx="5870">
                  <c:v>1</c:v>
                </c:pt>
                <c:pt idx="5871">
                  <c:v>2</c:v>
                </c:pt>
                <c:pt idx="5872">
                  <c:v>7</c:v>
                </c:pt>
                <c:pt idx="5873">
                  <c:v>3</c:v>
                </c:pt>
                <c:pt idx="5874">
                  <c:v>0</c:v>
                </c:pt>
                <c:pt idx="5875">
                  <c:v>2</c:v>
                </c:pt>
                <c:pt idx="5876">
                  <c:v>3</c:v>
                </c:pt>
                <c:pt idx="5877">
                  <c:v>6</c:v>
                </c:pt>
                <c:pt idx="5878">
                  <c:v>4</c:v>
                </c:pt>
                <c:pt idx="5879">
                  <c:v>1</c:v>
                </c:pt>
                <c:pt idx="5880">
                  <c:v>3</c:v>
                </c:pt>
                <c:pt idx="5881">
                  <c:v>4</c:v>
                </c:pt>
                <c:pt idx="5882">
                  <c:v>1</c:v>
                </c:pt>
                <c:pt idx="5883">
                  <c:v>3</c:v>
                </c:pt>
                <c:pt idx="5884">
                  <c:v>2</c:v>
                </c:pt>
                <c:pt idx="5885">
                  <c:v>5</c:v>
                </c:pt>
                <c:pt idx="5886">
                  <c:v>2</c:v>
                </c:pt>
                <c:pt idx="5887">
                  <c:v>2</c:v>
                </c:pt>
                <c:pt idx="5888">
                  <c:v>0</c:v>
                </c:pt>
                <c:pt idx="5889">
                  <c:v>4</c:v>
                </c:pt>
                <c:pt idx="5890">
                  <c:v>1</c:v>
                </c:pt>
                <c:pt idx="5891">
                  <c:v>4</c:v>
                </c:pt>
                <c:pt idx="5892">
                  <c:v>2</c:v>
                </c:pt>
                <c:pt idx="5893">
                  <c:v>1</c:v>
                </c:pt>
                <c:pt idx="5894">
                  <c:v>1</c:v>
                </c:pt>
                <c:pt idx="5895">
                  <c:v>2</c:v>
                </c:pt>
                <c:pt idx="5896">
                  <c:v>1</c:v>
                </c:pt>
                <c:pt idx="5897">
                  <c:v>6</c:v>
                </c:pt>
                <c:pt idx="5898">
                  <c:v>1</c:v>
                </c:pt>
                <c:pt idx="5899">
                  <c:v>5</c:v>
                </c:pt>
                <c:pt idx="5900">
                  <c:v>2</c:v>
                </c:pt>
                <c:pt idx="5901">
                  <c:v>4</c:v>
                </c:pt>
                <c:pt idx="5902">
                  <c:v>3</c:v>
                </c:pt>
                <c:pt idx="5903">
                  <c:v>4</c:v>
                </c:pt>
                <c:pt idx="5904">
                  <c:v>4</c:v>
                </c:pt>
                <c:pt idx="5905">
                  <c:v>4</c:v>
                </c:pt>
                <c:pt idx="5906">
                  <c:v>1</c:v>
                </c:pt>
                <c:pt idx="5907">
                  <c:v>3</c:v>
                </c:pt>
                <c:pt idx="5908">
                  <c:v>0</c:v>
                </c:pt>
                <c:pt idx="5909">
                  <c:v>1</c:v>
                </c:pt>
                <c:pt idx="5910">
                  <c:v>4</c:v>
                </c:pt>
                <c:pt idx="5911">
                  <c:v>3</c:v>
                </c:pt>
                <c:pt idx="5912">
                  <c:v>1</c:v>
                </c:pt>
                <c:pt idx="5913">
                  <c:v>2</c:v>
                </c:pt>
                <c:pt idx="5914">
                  <c:v>1</c:v>
                </c:pt>
                <c:pt idx="5915">
                  <c:v>2</c:v>
                </c:pt>
                <c:pt idx="5916">
                  <c:v>2</c:v>
                </c:pt>
                <c:pt idx="5917">
                  <c:v>3</c:v>
                </c:pt>
                <c:pt idx="5918">
                  <c:v>8</c:v>
                </c:pt>
                <c:pt idx="5919">
                  <c:v>3</c:v>
                </c:pt>
                <c:pt idx="5920">
                  <c:v>3</c:v>
                </c:pt>
                <c:pt idx="5921">
                  <c:v>2</c:v>
                </c:pt>
                <c:pt idx="5922">
                  <c:v>2</c:v>
                </c:pt>
                <c:pt idx="5923">
                  <c:v>3</c:v>
                </c:pt>
                <c:pt idx="5924">
                  <c:v>2</c:v>
                </c:pt>
                <c:pt idx="5925">
                  <c:v>1</c:v>
                </c:pt>
                <c:pt idx="5926">
                  <c:v>1</c:v>
                </c:pt>
                <c:pt idx="5927">
                  <c:v>2</c:v>
                </c:pt>
                <c:pt idx="5928">
                  <c:v>3</c:v>
                </c:pt>
                <c:pt idx="5929">
                  <c:v>3</c:v>
                </c:pt>
                <c:pt idx="5930">
                  <c:v>1</c:v>
                </c:pt>
                <c:pt idx="5931">
                  <c:v>3</c:v>
                </c:pt>
                <c:pt idx="5932">
                  <c:v>5</c:v>
                </c:pt>
                <c:pt idx="5933">
                  <c:v>3</c:v>
                </c:pt>
                <c:pt idx="5934">
                  <c:v>4</c:v>
                </c:pt>
                <c:pt idx="5935">
                  <c:v>7</c:v>
                </c:pt>
                <c:pt idx="5936">
                  <c:v>2</c:v>
                </c:pt>
                <c:pt idx="5937">
                  <c:v>1</c:v>
                </c:pt>
                <c:pt idx="5938">
                  <c:v>1</c:v>
                </c:pt>
                <c:pt idx="5939">
                  <c:v>5</c:v>
                </c:pt>
                <c:pt idx="5940">
                  <c:v>3</c:v>
                </c:pt>
                <c:pt idx="5941">
                  <c:v>4</c:v>
                </c:pt>
                <c:pt idx="5942">
                  <c:v>2</c:v>
                </c:pt>
                <c:pt idx="5943">
                  <c:v>1</c:v>
                </c:pt>
                <c:pt idx="5944">
                  <c:v>2</c:v>
                </c:pt>
                <c:pt idx="5945">
                  <c:v>4</c:v>
                </c:pt>
                <c:pt idx="5946">
                  <c:v>1</c:v>
                </c:pt>
                <c:pt idx="5947">
                  <c:v>3</c:v>
                </c:pt>
                <c:pt idx="5948">
                  <c:v>3</c:v>
                </c:pt>
                <c:pt idx="5949">
                  <c:v>6</c:v>
                </c:pt>
                <c:pt idx="5950">
                  <c:v>4</c:v>
                </c:pt>
                <c:pt idx="5951">
                  <c:v>2</c:v>
                </c:pt>
                <c:pt idx="5952">
                  <c:v>1</c:v>
                </c:pt>
                <c:pt idx="5953">
                  <c:v>2</c:v>
                </c:pt>
                <c:pt idx="5954">
                  <c:v>5</c:v>
                </c:pt>
                <c:pt idx="5955">
                  <c:v>1</c:v>
                </c:pt>
                <c:pt idx="5956">
                  <c:v>0</c:v>
                </c:pt>
                <c:pt idx="5957">
                  <c:v>4</c:v>
                </c:pt>
                <c:pt idx="5958">
                  <c:v>2</c:v>
                </c:pt>
                <c:pt idx="5959">
                  <c:v>4</c:v>
                </c:pt>
                <c:pt idx="5960">
                  <c:v>2</c:v>
                </c:pt>
                <c:pt idx="5961">
                  <c:v>3</c:v>
                </c:pt>
                <c:pt idx="5962">
                  <c:v>4</c:v>
                </c:pt>
                <c:pt idx="5963">
                  <c:v>3</c:v>
                </c:pt>
                <c:pt idx="5964">
                  <c:v>3</c:v>
                </c:pt>
                <c:pt idx="5965">
                  <c:v>5</c:v>
                </c:pt>
                <c:pt idx="5966">
                  <c:v>5</c:v>
                </c:pt>
                <c:pt idx="5967">
                  <c:v>2</c:v>
                </c:pt>
                <c:pt idx="5968">
                  <c:v>2</c:v>
                </c:pt>
                <c:pt idx="5969">
                  <c:v>3</c:v>
                </c:pt>
                <c:pt idx="5970">
                  <c:v>3</c:v>
                </c:pt>
                <c:pt idx="5971">
                  <c:v>5</c:v>
                </c:pt>
                <c:pt idx="5972">
                  <c:v>6</c:v>
                </c:pt>
                <c:pt idx="5973">
                  <c:v>3</c:v>
                </c:pt>
                <c:pt idx="5974">
                  <c:v>1</c:v>
                </c:pt>
                <c:pt idx="5975">
                  <c:v>4</c:v>
                </c:pt>
                <c:pt idx="5976">
                  <c:v>1</c:v>
                </c:pt>
                <c:pt idx="5977">
                  <c:v>2</c:v>
                </c:pt>
                <c:pt idx="5978">
                  <c:v>1</c:v>
                </c:pt>
                <c:pt idx="5979">
                  <c:v>1</c:v>
                </c:pt>
                <c:pt idx="5980">
                  <c:v>2</c:v>
                </c:pt>
                <c:pt idx="5981">
                  <c:v>2</c:v>
                </c:pt>
                <c:pt idx="5982">
                  <c:v>1</c:v>
                </c:pt>
                <c:pt idx="5983">
                  <c:v>1</c:v>
                </c:pt>
                <c:pt idx="5984">
                  <c:v>1</c:v>
                </c:pt>
                <c:pt idx="5985">
                  <c:v>2</c:v>
                </c:pt>
                <c:pt idx="5986">
                  <c:v>5</c:v>
                </c:pt>
                <c:pt idx="5987">
                  <c:v>3</c:v>
                </c:pt>
                <c:pt idx="5988">
                  <c:v>3</c:v>
                </c:pt>
                <c:pt idx="5989">
                  <c:v>3</c:v>
                </c:pt>
                <c:pt idx="5990">
                  <c:v>3</c:v>
                </c:pt>
                <c:pt idx="5991">
                  <c:v>0</c:v>
                </c:pt>
                <c:pt idx="5992">
                  <c:v>2</c:v>
                </c:pt>
                <c:pt idx="5993">
                  <c:v>2</c:v>
                </c:pt>
                <c:pt idx="5994">
                  <c:v>3</c:v>
                </c:pt>
                <c:pt idx="5995">
                  <c:v>2</c:v>
                </c:pt>
                <c:pt idx="5996">
                  <c:v>2</c:v>
                </c:pt>
                <c:pt idx="5997">
                  <c:v>2</c:v>
                </c:pt>
                <c:pt idx="5998">
                  <c:v>6</c:v>
                </c:pt>
                <c:pt idx="5999">
                  <c:v>3</c:v>
                </c:pt>
                <c:pt idx="6000">
                  <c:v>3</c:v>
                </c:pt>
                <c:pt idx="6001">
                  <c:v>3</c:v>
                </c:pt>
                <c:pt idx="6002">
                  <c:v>2</c:v>
                </c:pt>
                <c:pt idx="6003">
                  <c:v>1</c:v>
                </c:pt>
                <c:pt idx="6004">
                  <c:v>5</c:v>
                </c:pt>
                <c:pt idx="6005">
                  <c:v>3</c:v>
                </c:pt>
                <c:pt idx="6006">
                  <c:v>3</c:v>
                </c:pt>
                <c:pt idx="6007">
                  <c:v>2</c:v>
                </c:pt>
                <c:pt idx="6008">
                  <c:v>3</c:v>
                </c:pt>
                <c:pt idx="6009">
                  <c:v>3</c:v>
                </c:pt>
                <c:pt idx="6010">
                  <c:v>3</c:v>
                </c:pt>
                <c:pt idx="6011">
                  <c:v>3</c:v>
                </c:pt>
                <c:pt idx="6012">
                  <c:v>3</c:v>
                </c:pt>
                <c:pt idx="6013">
                  <c:v>1</c:v>
                </c:pt>
                <c:pt idx="6014">
                  <c:v>2</c:v>
                </c:pt>
                <c:pt idx="6015">
                  <c:v>4</c:v>
                </c:pt>
                <c:pt idx="6016">
                  <c:v>1</c:v>
                </c:pt>
                <c:pt idx="6017">
                  <c:v>2</c:v>
                </c:pt>
                <c:pt idx="6018">
                  <c:v>5</c:v>
                </c:pt>
                <c:pt idx="6019">
                  <c:v>1</c:v>
                </c:pt>
                <c:pt idx="6020">
                  <c:v>0</c:v>
                </c:pt>
                <c:pt idx="6021">
                  <c:v>4</c:v>
                </c:pt>
                <c:pt idx="6022">
                  <c:v>3</c:v>
                </c:pt>
                <c:pt idx="6023">
                  <c:v>5</c:v>
                </c:pt>
                <c:pt idx="6024">
                  <c:v>2</c:v>
                </c:pt>
                <c:pt idx="6025">
                  <c:v>3</c:v>
                </c:pt>
                <c:pt idx="6026">
                  <c:v>0</c:v>
                </c:pt>
                <c:pt idx="6027">
                  <c:v>2</c:v>
                </c:pt>
                <c:pt idx="6028">
                  <c:v>4</c:v>
                </c:pt>
                <c:pt idx="6029">
                  <c:v>1</c:v>
                </c:pt>
                <c:pt idx="6030">
                  <c:v>2</c:v>
                </c:pt>
                <c:pt idx="6031">
                  <c:v>4</c:v>
                </c:pt>
                <c:pt idx="6032">
                  <c:v>3</c:v>
                </c:pt>
                <c:pt idx="6033">
                  <c:v>2</c:v>
                </c:pt>
                <c:pt idx="6034">
                  <c:v>5</c:v>
                </c:pt>
                <c:pt idx="6035">
                  <c:v>5</c:v>
                </c:pt>
                <c:pt idx="6036">
                  <c:v>6</c:v>
                </c:pt>
                <c:pt idx="6037">
                  <c:v>2</c:v>
                </c:pt>
                <c:pt idx="6038">
                  <c:v>6</c:v>
                </c:pt>
                <c:pt idx="6039">
                  <c:v>3</c:v>
                </c:pt>
                <c:pt idx="6040">
                  <c:v>3</c:v>
                </c:pt>
                <c:pt idx="6041">
                  <c:v>1</c:v>
                </c:pt>
                <c:pt idx="6042">
                  <c:v>6</c:v>
                </c:pt>
                <c:pt idx="6043">
                  <c:v>7</c:v>
                </c:pt>
                <c:pt idx="6044">
                  <c:v>0</c:v>
                </c:pt>
                <c:pt idx="6045">
                  <c:v>3</c:v>
                </c:pt>
                <c:pt idx="6046">
                  <c:v>3</c:v>
                </c:pt>
                <c:pt idx="6047">
                  <c:v>2</c:v>
                </c:pt>
                <c:pt idx="6048">
                  <c:v>1</c:v>
                </c:pt>
                <c:pt idx="6049">
                  <c:v>5</c:v>
                </c:pt>
                <c:pt idx="6050">
                  <c:v>1</c:v>
                </c:pt>
                <c:pt idx="6051">
                  <c:v>1</c:v>
                </c:pt>
                <c:pt idx="6052">
                  <c:v>3</c:v>
                </c:pt>
                <c:pt idx="6053">
                  <c:v>3</c:v>
                </c:pt>
                <c:pt idx="6054">
                  <c:v>2</c:v>
                </c:pt>
                <c:pt idx="6055">
                  <c:v>5</c:v>
                </c:pt>
                <c:pt idx="6056">
                  <c:v>5</c:v>
                </c:pt>
                <c:pt idx="6057">
                  <c:v>2</c:v>
                </c:pt>
                <c:pt idx="6058">
                  <c:v>1</c:v>
                </c:pt>
                <c:pt idx="6059">
                  <c:v>1</c:v>
                </c:pt>
                <c:pt idx="6060">
                  <c:v>2</c:v>
                </c:pt>
                <c:pt idx="6061">
                  <c:v>3</c:v>
                </c:pt>
                <c:pt idx="6062">
                  <c:v>6</c:v>
                </c:pt>
                <c:pt idx="6063">
                  <c:v>3</c:v>
                </c:pt>
                <c:pt idx="6064">
                  <c:v>5</c:v>
                </c:pt>
                <c:pt idx="6065">
                  <c:v>2</c:v>
                </c:pt>
                <c:pt idx="6066">
                  <c:v>2</c:v>
                </c:pt>
                <c:pt idx="6067">
                  <c:v>3</c:v>
                </c:pt>
                <c:pt idx="6068">
                  <c:v>3</c:v>
                </c:pt>
                <c:pt idx="6069">
                  <c:v>4</c:v>
                </c:pt>
                <c:pt idx="6070">
                  <c:v>5</c:v>
                </c:pt>
                <c:pt idx="6071">
                  <c:v>5</c:v>
                </c:pt>
                <c:pt idx="6072">
                  <c:v>3</c:v>
                </c:pt>
                <c:pt idx="6073">
                  <c:v>2</c:v>
                </c:pt>
                <c:pt idx="6074">
                  <c:v>2</c:v>
                </c:pt>
                <c:pt idx="6075">
                  <c:v>5</c:v>
                </c:pt>
                <c:pt idx="6076">
                  <c:v>4</c:v>
                </c:pt>
                <c:pt idx="6077">
                  <c:v>3</c:v>
                </c:pt>
                <c:pt idx="6078">
                  <c:v>2</c:v>
                </c:pt>
                <c:pt idx="6079">
                  <c:v>4</c:v>
                </c:pt>
                <c:pt idx="6080">
                  <c:v>2</c:v>
                </c:pt>
                <c:pt idx="6081">
                  <c:v>1</c:v>
                </c:pt>
                <c:pt idx="6082">
                  <c:v>2</c:v>
                </c:pt>
                <c:pt idx="6083">
                  <c:v>2</c:v>
                </c:pt>
                <c:pt idx="6084">
                  <c:v>1</c:v>
                </c:pt>
                <c:pt idx="6085">
                  <c:v>3</c:v>
                </c:pt>
                <c:pt idx="6086">
                  <c:v>2</c:v>
                </c:pt>
                <c:pt idx="6087">
                  <c:v>4</c:v>
                </c:pt>
                <c:pt idx="6088">
                  <c:v>2</c:v>
                </c:pt>
                <c:pt idx="6089">
                  <c:v>2</c:v>
                </c:pt>
                <c:pt idx="6090">
                  <c:v>5</c:v>
                </c:pt>
                <c:pt idx="6091">
                  <c:v>1</c:v>
                </c:pt>
                <c:pt idx="6092">
                  <c:v>4</c:v>
                </c:pt>
                <c:pt idx="6093">
                  <c:v>5</c:v>
                </c:pt>
                <c:pt idx="6094">
                  <c:v>3</c:v>
                </c:pt>
                <c:pt idx="6095">
                  <c:v>4</c:v>
                </c:pt>
                <c:pt idx="6096">
                  <c:v>3</c:v>
                </c:pt>
                <c:pt idx="6097">
                  <c:v>1</c:v>
                </c:pt>
                <c:pt idx="6098">
                  <c:v>2</c:v>
                </c:pt>
                <c:pt idx="6099">
                  <c:v>3</c:v>
                </c:pt>
                <c:pt idx="6100">
                  <c:v>2</c:v>
                </c:pt>
                <c:pt idx="6101">
                  <c:v>1</c:v>
                </c:pt>
                <c:pt idx="6102">
                  <c:v>3</c:v>
                </c:pt>
                <c:pt idx="6103">
                  <c:v>3</c:v>
                </c:pt>
                <c:pt idx="6104">
                  <c:v>0</c:v>
                </c:pt>
                <c:pt idx="6105">
                  <c:v>1</c:v>
                </c:pt>
                <c:pt idx="6106">
                  <c:v>1</c:v>
                </c:pt>
                <c:pt idx="6107">
                  <c:v>1</c:v>
                </c:pt>
                <c:pt idx="6108">
                  <c:v>3</c:v>
                </c:pt>
                <c:pt idx="6109">
                  <c:v>5</c:v>
                </c:pt>
                <c:pt idx="6110">
                  <c:v>4</c:v>
                </c:pt>
                <c:pt idx="6111">
                  <c:v>2</c:v>
                </c:pt>
                <c:pt idx="6112">
                  <c:v>2</c:v>
                </c:pt>
                <c:pt idx="6113">
                  <c:v>2</c:v>
                </c:pt>
                <c:pt idx="6114">
                  <c:v>3</c:v>
                </c:pt>
                <c:pt idx="6115">
                  <c:v>5</c:v>
                </c:pt>
                <c:pt idx="6116">
                  <c:v>4</c:v>
                </c:pt>
                <c:pt idx="6117">
                  <c:v>1</c:v>
                </c:pt>
                <c:pt idx="6118">
                  <c:v>1</c:v>
                </c:pt>
                <c:pt idx="6119">
                  <c:v>2</c:v>
                </c:pt>
                <c:pt idx="6120">
                  <c:v>1</c:v>
                </c:pt>
                <c:pt idx="6121">
                  <c:v>3</c:v>
                </c:pt>
                <c:pt idx="6122">
                  <c:v>3</c:v>
                </c:pt>
                <c:pt idx="6123">
                  <c:v>4</c:v>
                </c:pt>
                <c:pt idx="6124">
                  <c:v>2</c:v>
                </c:pt>
                <c:pt idx="6125">
                  <c:v>4</c:v>
                </c:pt>
                <c:pt idx="6126">
                  <c:v>4</c:v>
                </c:pt>
                <c:pt idx="6127">
                  <c:v>6</c:v>
                </c:pt>
                <c:pt idx="6128">
                  <c:v>0</c:v>
                </c:pt>
                <c:pt idx="6129">
                  <c:v>3</c:v>
                </c:pt>
                <c:pt idx="6130">
                  <c:v>2</c:v>
                </c:pt>
                <c:pt idx="6131">
                  <c:v>3</c:v>
                </c:pt>
                <c:pt idx="6132">
                  <c:v>3</c:v>
                </c:pt>
                <c:pt idx="6133">
                  <c:v>1</c:v>
                </c:pt>
                <c:pt idx="6134">
                  <c:v>2</c:v>
                </c:pt>
                <c:pt idx="6135">
                  <c:v>3</c:v>
                </c:pt>
                <c:pt idx="6136">
                  <c:v>2</c:v>
                </c:pt>
                <c:pt idx="6137">
                  <c:v>2</c:v>
                </c:pt>
                <c:pt idx="6138">
                  <c:v>1</c:v>
                </c:pt>
                <c:pt idx="6139">
                  <c:v>2</c:v>
                </c:pt>
                <c:pt idx="6140">
                  <c:v>4</c:v>
                </c:pt>
                <c:pt idx="6141">
                  <c:v>2</c:v>
                </c:pt>
                <c:pt idx="6142">
                  <c:v>3</c:v>
                </c:pt>
                <c:pt idx="6143">
                  <c:v>5</c:v>
                </c:pt>
                <c:pt idx="6144">
                  <c:v>7</c:v>
                </c:pt>
                <c:pt idx="6145">
                  <c:v>2</c:v>
                </c:pt>
                <c:pt idx="6146">
                  <c:v>0</c:v>
                </c:pt>
                <c:pt idx="6147">
                  <c:v>3</c:v>
                </c:pt>
                <c:pt idx="6148">
                  <c:v>2</c:v>
                </c:pt>
                <c:pt idx="6149">
                  <c:v>3</c:v>
                </c:pt>
                <c:pt idx="6150">
                  <c:v>4</c:v>
                </c:pt>
                <c:pt idx="6151">
                  <c:v>8</c:v>
                </c:pt>
                <c:pt idx="6152">
                  <c:v>3</c:v>
                </c:pt>
                <c:pt idx="6153">
                  <c:v>2</c:v>
                </c:pt>
                <c:pt idx="6154">
                  <c:v>2</c:v>
                </c:pt>
                <c:pt idx="6155">
                  <c:v>3</c:v>
                </c:pt>
                <c:pt idx="6156">
                  <c:v>2</c:v>
                </c:pt>
                <c:pt idx="6157">
                  <c:v>2</c:v>
                </c:pt>
                <c:pt idx="6158">
                  <c:v>3</c:v>
                </c:pt>
                <c:pt idx="6159">
                  <c:v>5</c:v>
                </c:pt>
                <c:pt idx="6160">
                  <c:v>3</c:v>
                </c:pt>
                <c:pt idx="6161">
                  <c:v>6</c:v>
                </c:pt>
                <c:pt idx="6162">
                  <c:v>1</c:v>
                </c:pt>
                <c:pt idx="6163">
                  <c:v>3</c:v>
                </c:pt>
                <c:pt idx="6164">
                  <c:v>3</c:v>
                </c:pt>
                <c:pt idx="6165">
                  <c:v>0</c:v>
                </c:pt>
                <c:pt idx="6166">
                  <c:v>2</c:v>
                </c:pt>
                <c:pt idx="6167">
                  <c:v>3</c:v>
                </c:pt>
                <c:pt idx="6168">
                  <c:v>4</c:v>
                </c:pt>
                <c:pt idx="6169">
                  <c:v>7</c:v>
                </c:pt>
                <c:pt idx="6170">
                  <c:v>2</c:v>
                </c:pt>
                <c:pt idx="6171">
                  <c:v>4</c:v>
                </c:pt>
                <c:pt idx="6172">
                  <c:v>0</c:v>
                </c:pt>
                <c:pt idx="6173">
                  <c:v>0</c:v>
                </c:pt>
                <c:pt idx="6174">
                  <c:v>1</c:v>
                </c:pt>
                <c:pt idx="6175">
                  <c:v>0</c:v>
                </c:pt>
                <c:pt idx="6176">
                  <c:v>5</c:v>
                </c:pt>
                <c:pt idx="6177">
                  <c:v>2</c:v>
                </c:pt>
                <c:pt idx="6178">
                  <c:v>5</c:v>
                </c:pt>
                <c:pt idx="6179">
                  <c:v>3</c:v>
                </c:pt>
                <c:pt idx="6180">
                  <c:v>3</c:v>
                </c:pt>
                <c:pt idx="6181">
                  <c:v>2</c:v>
                </c:pt>
                <c:pt idx="6182">
                  <c:v>1</c:v>
                </c:pt>
                <c:pt idx="6183">
                  <c:v>2</c:v>
                </c:pt>
                <c:pt idx="6184">
                  <c:v>2</c:v>
                </c:pt>
                <c:pt idx="6185">
                  <c:v>5</c:v>
                </c:pt>
                <c:pt idx="6186">
                  <c:v>5</c:v>
                </c:pt>
                <c:pt idx="6187">
                  <c:v>2</c:v>
                </c:pt>
                <c:pt idx="6188">
                  <c:v>3</c:v>
                </c:pt>
                <c:pt idx="6189">
                  <c:v>4</c:v>
                </c:pt>
                <c:pt idx="6190">
                  <c:v>3</c:v>
                </c:pt>
                <c:pt idx="6191">
                  <c:v>5</c:v>
                </c:pt>
                <c:pt idx="6192">
                  <c:v>1</c:v>
                </c:pt>
                <c:pt idx="6193">
                  <c:v>4</c:v>
                </c:pt>
                <c:pt idx="6194">
                  <c:v>5</c:v>
                </c:pt>
                <c:pt idx="6195">
                  <c:v>1</c:v>
                </c:pt>
                <c:pt idx="6196">
                  <c:v>2</c:v>
                </c:pt>
                <c:pt idx="6197">
                  <c:v>5</c:v>
                </c:pt>
                <c:pt idx="6198">
                  <c:v>2</c:v>
                </c:pt>
                <c:pt idx="6199">
                  <c:v>3</c:v>
                </c:pt>
                <c:pt idx="6200">
                  <c:v>4</c:v>
                </c:pt>
                <c:pt idx="6201">
                  <c:v>2</c:v>
                </c:pt>
                <c:pt idx="6202">
                  <c:v>6</c:v>
                </c:pt>
                <c:pt idx="6203">
                  <c:v>0</c:v>
                </c:pt>
                <c:pt idx="6204">
                  <c:v>2</c:v>
                </c:pt>
                <c:pt idx="6205">
                  <c:v>0</c:v>
                </c:pt>
                <c:pt idx="6206">
                  <c:v>2</c:v>
                </c:pt>
                <c:pt idx="6207">
                  <c:v>2</c:v>
                </c:pt>
                <c:pt idx="6208">
                  <c:v>0</c:v>
                </c:pt>
                <c:pt idx="6209">
                  <c:v>3</c:v>
                </c:pt>
                <c:pt idx="6210">
                  <c:v>5</c:v>
                </c:pt>
                <c:pt idx="6211">
                  <c:v>4</c:v>
                </c:pt>
                <c:pt idx="6212">
                  <c:v>2</c:v>
                </c:pt>
                <c:pt idx="6213">
                  <c:v>1</c:v>
                </c:pt>
                <c:pt idx="6214">
                  <c:v>1</c:v>
                </c:pt>
                <c:pt idx="6215">
                  <c:v>2</c:v>
                </c:pt>
                <c:pt idx="6216">
                  <c:v>2</c:v>
                </c:pt>
                <c:pt idx="6217">
                  <c:v>3</c:v>
                </c:pt>
                <c:pt idx="6218">
                  <c:v>2</c:v>
                </c:pt>
                <c:pt idx="6219">
                  <c:v>7</c:v>
                </c:pt>
                <c:pt idx="6220">
                  <c:v>3</c:v>
                </c:pt>
                <c:pt idx="6221">
                  <c:v>2</c:v>
                </c:pt>
                <c:pt idx="6222">
                  <c:v>2</c:v>
                </c:pt>
                <c:pt idx="6223">
                  <c:v>3</c:v>
                </c:pt>
                <c:pt idx="6224">
                  <c:v>3</c:v>
                </c:pt>
                <c:pt idx="6225">
                  <c:v>6</c:v>
                </c:pt>
                <c:pt idx="6226">
                  <c:v>3</c:v>
                </c:pt>
                <c:pt idx="6227">
                  <c:v>2</c:v>
                </c:pt>
                <c:pt idx="6228">
                  <c:v>3</c:v>
                </c:pt>
                <c:pt idx="6229">
                  <c:v>1</c:v>
                </c:pt>
                <c:pt idx="6230">
                  <c:v>4</c:v>
                </c:pt>
                <c:pt idx="6231">
                  <c:v>4</c:v>
                </c:pt>
                <c:pt idx="6232">
                  <c:v>0</c:v>
                </c:pt>
                <c:pt idx="6233">
                  <c:v>2</c:v>
                </c:pt>
                <c:pt idx="6234">
                  <c:v>2</c:v>
                </c:pt>
                <c:pt idx="6235">
                  <c:v>3</c:v>
                </c:pt>
                <c:pt idx="6236">
                  <c:v>3</c:v>
                </c:pt>
                <c:pt idx="6237">
                  <c:v>1</c:v>
                </c:pt>
                <c:pt idx="6238">
                  <c:v>2</c:v>
                </c:pt>
                <c:pt idx="6239">
                  <c:v>3</c:v>
                </c:pt>
                <c:pt idx="6240">
                  <c:v>1</c:v>
                </c:pt>
                <c:pt idx="6241">
                  <c:v>4</c:v>
                </c:pt>
                <c:pt idx="6242">
                  <c:v>2</c:v>
                </c:pt>
                <c:pt idx="6243">
                  <c:v>1</c:v>
                </c:pt>
                <c:pt idx="6244">
                  <c:v>1</c:v>
                </c:pt>
                <c:pt idx="6245">
                  <c:v>6</c:v>
                </c:pt>
                <c:pt idx="6246">
                  <c:v>2</c:v>
                </c:pt>
                <c:pt idx="6247">
                  <c:v>3</c:v>
                </c:pt>
                <c:pt idx="6248">
                  <c:v>3</c:v>
                </c:pt>
                <c:pt idx="6249">
                  <c:v>2</c:v>
                </c:pt>
                <c:pt idx="6250">
                  <c:v>2</c:v>
                </c:pt>
                <c:pt idx="6251">
                  <c:v>3</c:v>
                </c:pt>
                <c:pt idx="6252">
                  <c:v>2</c:v>
                </c:pt>
                <c:pt idx="6253">
                  <c:v>2</c:v>
                </c:pt>
                <c:pt idx="6254">
                  <c:v>3</c:v>
                </c:pt>
                <c:pt idx="6255">
                  <c:v>4</c:v>
                </c:pt>
                <c:pt idx="6256">
                  <c:v>3</c:v>
                </c:pt>
                <c:pt idx="6257">
                  <c:v>4</c:v>
                </c:pt>
                <c:pt idx="6258">
                  <c:v>1</c:v>
                </c:pt>
                <c:pt idx="6259">
                  <c:v>2</c:v>
                </c:pt>
                <c:pt idx="6260">
                  <c:v>2</c:v>
                </c:pt>
                <c:pt idx="6261">
                  <c:v>1</c:v>
                </c:pt>
                <c:pt idx="6262">
                  <c:v>0</c:v>
                </c:pt>
                <c:pt idx="6263">
                  <c:v>2</c:v>
                </c:pt>
                <c:pt idx="6264">
                  <c:v>2</c:v>
                </c:pt>
                <c:pt idx="6265">
                  <c:v>2</c:v>
                </c:pt>
                <c:pt idx="6266">
                  <c:v>3</c:v>
                </c:pt>
                <c:pt idx="6267">
                  <c:v>0</c:v>
                </c:pt>
                <c:pt idx="6268">
                  <c:v>2</c:v>
                </c:pt>
                <c:pt idx="6269">
                  <c:v>0</c:v>
                </c:pt>
                <c:pt idx="6270">
                  <c:v>0</c:v>
                </c:pt>
                <c:pt idx="6271">
                  <c:v>3</c:v>
                </c:pt>
                <c:pt idx="6272">
                  <c:v>5</c:v>
                </c:pt>
                <c:pt idx="6273">
                  <c:v>6</c:v>
                </c:pt>
                <c:pt idx="6274">
                  <c:v>2</c:v>
                </c:pt>
                <c:pt idx="6275">
                  <c:v>1</c:v>
                </c:pt>
                <c:pt idx="6276">
                  <c:v>1</c:v>
                </c:pt>
                <c:pt idx="6277">
                  <c:v>3</c:v>
                </c:pt>
                <c:pt idx="6278">
                  <c:v>0</c:v>
                </c:pt>
                <c:pt idx="6279">
                  <c:v>6</c:v>
                </c:pt>
                <c:pt idx="6280">
                  <c:v>2</c:v>
                </c:pt>
                <c:pt idx="6281">
                  <c:v>2</c:v>
                </c:pt>
                <c:pt idx="6282">
                  <c:v>0</c:v>
                </c:pt>
                <c:pt idx="6283">
                  <c:v>2</c:v>
                </c:pt>
                <c:pt idx="6284">
                  <c:v>3</c:v>
                </c:pt>
                <c:pt idx="6285">
                  <c:v>1</c:v>
                </c:pt>
                <c:pt idx="6286">
                  <c:v>2</c:v>
                </c:pt>
                <c:pt idx="6287">
                  <c:v>1</c:v>
                </c:pt>
                <c:pt idx="6288">
                  <c:v>4</c:v>
                </c:pt>
                <c:pt idx="6289">
                  <c:v>4</c:v>
                </c:pt>
                <c:pt idx="6290">
                  <c:v>4</c:v>
                </c:pt>
                <c:pt idx="6291">
                  <c:v>2</c:v>
                </c:pt>
                <c:pt idx="6292">
                  <c:v>5</c:v>
                </c:pt>
                <c:pt idx="6293">
                  <c:v>5</c:v>
                </c:pt>
                <c:pt idx="6294">
                  <c:v>4</c:v>
                </c:pt>
                <c:pt idx="6295">
                  <c:v>1</c:v>
                </c:pt>
                <c:pt idx="6296">
                  <c:v>2</c:v>
                </c:pt>
                <c:pt idx="6297">
                  <c:v>4</c:v>
                </c:pt>
                <c:pt idx="6298">
                  <c:v>1</c:v>
                </c:pt>
                <c:pt idx="6299">
                  <c:v>2</c:v>
                </c:pt>
                <c:pt idx="6300">
                  <c:v>4</c:v>
                </c:pt>
                <c:pt idx="6301">
                  <c:v>1</c:v>
                </c:pt>
                <c:pt idx="6302">
                  <c:v>3</c:v>
                </c:pt>
                <c:pt idx="6303">
                  <c:v>4</c:v>
                </c:pt>
                <c:pt idx="6304">
                  <c:v>2</c:v>
                </c:pt>
                <c:pt idx="6305">
                  <c:v>4</c:v>
                </c:pt>
                <c:pt idx="6306">
                  <c:v>1</c:v>
                </c:pt>
                <c:pt idx="6307">
                  <c:v>3</c:v>
                </c:pt>
                <c:pt idx="6308">
                  <c:v>5</c:v>
                </c:pt>
                <c:pt idx="6309">
                  <c:v>1</c:v>
                </c:pt>
                <c:pt idx="6310">
                  <c:v>3</c:v>
                </c:pt>
                <c:pt idx="6311">
                  <c:v>2</c:v>
                </c:pt>
                <c:pt idx="6312">
                  <c:v>0</c:v>
                </c:pt>
                <c:pt idx="6313">
                  <c:v>1</c:v>
                </c:pt>
                <c:pt idx="6314">
                  <c:v>3</c:v>
                </c:pt>
                <c:pt idx="6315">
                  <c:v>0</c:v>
                </c:pt>
                <c:pt idx="6316">
                  <c:v>1</c:v>
                </c:pt>
                <c:pt idx="6317">
                  <c:v>2</c:v>
                </c:pt>
                <c:pt idx="6318">
                  <c:v>2</c:v>
                </c:pt>
                <c:pt idx="6319">
                  <c:v>6</c:v>
                </c:pt>
                <c:pt idx="6320">
                  <c:v>4</c:v>
                </c:pt>
                <c:pt idx="6321">
                  <c:v>0</c:v>
                </c:pt>
                <c:pt idx="6322">
                  <c:v>0</c:v>
                </c:pt>
                <c:pt idx="6323">
                  <c:v>5</c:v>
                </c:pt>
                <c:pt idx="6324">
                  <c:v>4</c:v>
                </c:pt>
                <c:pt idx="6325">
                  <c:v>2</c:v>
                </c:pt>
                <c:pt idx="6326">
                  <c:v>3</c:v>
                </c:pt>
                <c:pt idx="6327">
                  <c:v>3</c:v>
                </c:pt>
                <c:pt idx="6328">
                  <c:v>3</c:v>
                </c:pt>
                <c:pt idx="6329">
                  <c:v>2</c:v>
                </c:pt>
                <c:pt idx="6330">
                  <c:v>3</c:v>
                </c:pt>
                <c:pt idx="6331">
                  <c:v>3</c:v>
                </c:pt>
                <c:pt idx="6332">
                  <c:v>2</c:v>
                </c:pt>
                <c:pt idx="6333">
                  <c:v>0</c:v>
                </c:pt>
                <c:pt idx="6334">
                  <c:v>4</c:v>
                </c:pt>
                <c:pt idx="6335">
                  <c:v>5</c:v>
                </c:pt>
                <c:pt idx="6336">
                  <c:v>2</c:v>
                </c:pt>
                <c:pt idx="6337">
                  <c:v>1</c:v>
                </c:pt>
                <c:pt idx="6338">
                  <c:v>1</c:v>
                </c:pt>
                <c:pt idx="6339">
                  <c:v>1</c:v>
                </c:pt>
                <c:pt idx="6340">
                  <c:v>1</c:v>
                </c:pt>
                <c:pt idx="6341">
                  <c:v>1</c:v>
                </c:pt>
                <c:pt idx="6342">
                  <c:v>5</c:v>
                </c:pt>
                <c:pt idx="6343">
                  <c:v>3</c:v>
                </c:pt>
                <c:pt idx="6344">
                  <c:v>4</c:v>
                </c:pt>
                <c:pt idx="6345">
                  <c:v>3</c:v>
                </c:pt>
                <c:pt idx="6346">
                  <c:v>2</c:v>
                </c:pt>
                <c:pt idx="6347">
                  <c:v>4</c:v>
                </c:pt>
                <c:pt idx="6348">
                  <c:v>0</c:v>
                </c:pt>
                <c:pt idx="6349">
                  <c:v>0</c:v>
                </c:pt>
                <c:pt idx="6350">
                  <c:v>3</c:v>
                </c:pt>
                <c:pt idx="6351">
                  <c:v>2</c:v>
                </c:pt>
                <c:pt idx="6352">
                  <c:v>6</c:v>
                </c:pt>
                <c:pt idx="6353">
                  <c:v>3</c:v>
                </c:pt>
                <c:pt idx="6354">
                  <c:v>7</c:v>
                </c:pt>
                <c:pt idx="6355">
                  <c:v>3</c:v>
                </c:pt>
                <c:pt idx="6356">
                  <c:v>5</c:v>
                </c:pt>
                <c:pt idx="6357">
                  <c:v>2</c:v>
                </c:pt>
                <c:pt idx="6358">
                  <c:v>4</c:v>
                </c:pt>
                <c:pt idx="6359">
                  <c:v>1</c:v>
                </c:pt>
                <c:pt idx="6360">
                  <c:v>3</c:v>
                </c:pt>
                <c:pt idx="6361">
                  <c:v>4</c:v>
                </c:pt>
                <c:pt idx="6362">
                  <c:v>4</c:v>
                </c:pt>
                <c:pt idx="6363">
                  <c:v>3</c:v>
                </c:pt>
                <c:pt idx="6364">
                  <c:v>3</c:v>
                </c:pt>
                <c:pt idx="6365">
                  <c:v>0</c:v>
                </c:pt>
                <c:pt idx="6366">
                  <c:v>2</c:v>
                </c:pt>
                <c:pt idx="6367">
                  <c:v>1</c:v>
                </c:pt>
                <c:pt idx="6368">
                  <c:v>2</c:v>
                </c:pt>
                <c:pt idx="6369">
                  <c:v>3</c:v>
                </c:pt>
                <c:pt idx="6370">
                  <c:v>1</c:v>
                </c:pt>
                <c:pt idx="6371">
                  <c:v>2</c:v>
                </c:pt>
                <c:pt idx="6372">
                  <c:v>2</c:v>
                </c:pt>
                <c:pt idx="6373">
                  <c:v>3</c:v>
                </c:pt>
                <c:pt idx="6374">
                  <c:v>3</c:v>
                </c:pt>
                <c:pt idx="6375">
                  <c:v>3</c:v>
                </c:pt>
                <c:pt idx="6376">
                  <c:v>1</c:v>
                </c:pt>
                <c:pt idx="6377">
                  <c:v>2</c:v>
                </c:pt>
                <c:pt idx="6378">
                  <c:v>0</c:v>
                </c:pt>
                <c:pt idx="6379">
                  <c:v>2</c:v>
                </c:pt>
                <c:pt idx="6380">
                  <c:v>1</c:v>
                </c:pt>
                <c:pt idx="6381">
                  <c:v>0</c:v>
                </c:pt>
                <c:pt idx="6382">
                  <c:v>3</c:v>
                </c:pt>
                <c:pt idx="6383">
                  <c:v>1</c:v>
                </c:pt>
                <c:pt idx="6384">
                  <c:v>6</c:v>
                </c:pt>
                <c:pt idx="6385">
                  <c:v>2</c:v>
                </c:pt>
                <c:pt idx="6386">
                  <c:v>4</c:v>
                </c:pt>
                <c:pt idx="6387">
                  <c:v>2</c:v>
                </c:pt>
                <c:pt idx="6388">
                  <c:v>1</c:v>
                </c:pt>
                <c:pt idx="6389">
                  <c:v>4</c:v>
                </c:pt>
                <c:pt idx="6390">
                  <c:v>3</c:v>
                </c:pt>
                <c:pt idx="6391">
                  <c:v>4</c:v>
                </c:pt>
                <c:pt idx="6392">
                  <c:v>5</c:v>
                </c:pt>
                <c:pt idx="6393">
                  <c:v>6</c:v>
                </c:pt>
                <c:pt idx="6394">
                  <c:v>2</c:v>
                </c:pt>
                <c:pt idx="6395">
                  <c:v>2</c:v>
                </c:pt>
                <c:pt idx="6396">
                  <c:v>1</c:v>
                </c:pt>
                <c:pt idx="6397">
                  <c:v>2</c:v>
                </c:pt>
                <c:pt idx="6398">
                  <c:v>4</c:v>
                </c:pt>
                <c:pt idx="6399">
                  <c:v>4</c:v>
                </c:pt>
                <c:pt idx="6400">
                  <c:v>3</c:v>
                </c:pt>
                <c:pt idx="6401">
                  <c:v>1</c:v>
                </c:pt>
                <c:pt idx="6402">
                  <c:v>2</c:v>
                </c:pt>
                <c:pt idx="6403">
                  <c:v>4</c:v>
                </c:pt>
                <c:pt idx="6404">
                  <c:v>3</c:v>
                </c:pt>
                <c:pt idx="6405">
                  <c:v>3</c:v>
                </c:pt>
                <c:pt idx="6406">
                  <c:v>4</c:v>
                </c:pt>
                <c:pt idx="6407">
                  <c:v>3</c:v>
                </c:pt>
                <c:pt idx="6408">
                  <c:v>2</c:v>
                </c:pt>
                <c:pt idx="6409">
                  <c:v>3</c:v>
                </c:pt>
                <c:pt idx="6410">
                  <c:v>1</c:v>
                </c:pt>
                <c:pt idx="6411">
                  <c:v>3</c:v>
                </c:pt>
                <c:pt idx="6412">
                  <c:v>5</c:v>
                </c:pt>
                <c:pt idx="6413">
                  <c:v>2</c:v>
                </c:pt>
                <c:pt idx="6414">
                  <c:v>2</c:v>
                </c:pt>
                <c:pt idx="6415">
                  <c:v>0</c:v>
                </c:pt>
                <c:pt idx="6416">
                  <c:v>2</c:v>
                </c:pt>
                <c:pt idx="6417">
                  <c:v>2</c:v>
                </c:pt>
                <c:pt idx="6418">
                  <c:v>2</c:v>
                </c:pt>
                <c:pt idx="6419">
                  <c:v>4</c:v>
                </c:pt>
                <c:pt idx="6420">
                  <c:v>2</c:v>
                </c:pt>
                <c:pt idx="6421">
                  <c:v>2</c:v>
                </c:pt>
                <c:pt idx="6422">
                  <c:v>6</c:v>
                </c:pt>
                <c:pt idx="6423">
                  <c:v>5</c:v>
                </c:pt>
                <c:pt idx="6424">
                  <c:v>1</c:v>
                </c:pt>
                <c:pt idx="6425">
                  <c:v>3</c:v>
                </c:pt>
                <c:pt idx="6426">
                  <c:v>2</c:v>
                </c:pt>
                <c:pt idx="6427">
                  <c:v>6</c:v>
                </c:pt>
                <c:pt idx="6428">
                  <c:v>3</c:v>
                </c:pt>
                <c:pt idx="6429">
                  <c:v>1</c:v>
                </c:pt>
                <c:pt idx="6430">
                  <c:v>2</c:v>
                </c:pt>
                <c:pt idx="6431">
                  <c:v>5</c:v>
                </c:pt>
                <c:pt idx="6432">
                  <c:v>0</c:v>
                </c:pt>
                <c:pt idx="6433">
                  <c:v>4</c:v>
                </c:pt>
                <c:pt idx="6434">
                  <c:v>1</c:v>
                </c:pt>
                <c:pt idx="6435">
                  <c:v>3</c:v>
                </c:pt>
                <c:pt idx="6436">
                  <c:v>5</c:v>
                </c:pt>
                <c:pt idx="6437">
                  <c:v>2</c:v>
                </c:pt>
                <c:pt idx="6438">
                  <c:v>3</c:v>
                </c:pt>
                <c:pt idx="6439">
                  <c:v>2</c:v>
                </c:pt>
                <c:pt idx="6440">
                  <c:v>1</c:v>
                </c:pt>
                <c:pt idx="6441">
                  <c:v>2</c:v>
                </c:pt>
                <c:pt idx="6442">
                  <c:v>1</c:v>
                </c:pt>
                <c:pt idx="6443">
                  <c:v>2</c:v>
                </c:pt>
                <c:pt idx="6444">
                  <c:v>3</c:v>
                </c:pt>
                <c:pt idx="6445">
                  <c:v>0</c:v>
                </c:pt>
                <c:pt idx="6446">
                  <c:v>4</c:v>
                </c:pt>
                <c:pt idx="6447">
                  <c:v>3</c:v>
                </c:pt>
                <c:pt idx="6448">
                  <c:v>1</c:v>
                </c:pt>
                <c:pt idx="6449">
                  <c:v>6</c:v>
                </c:pt>
                <c:pt idx="6450">
                  <c:v>3</c:v>
                </c:pt>
                <c:pt idx="6451">
                  <c:v>2</c:v>
                </c:pt>
                <c:pt idx="6452">
                  <c:v>4</c:v>
                </c:pt>
                <c:pt idx="6453">
                  <c:v>1</c:v>
                </c:pt>
                <c:pt idx="6454">
                  <c:v>6</c:v>
                </c:pt>
                <c:pt idx="6455">
                  <c:v>8</c:v>
                </c:pt>
                <c:pt idx="6456">
                  <c:v>4</c:v>
                </c:pt>
                <c:pt idx="6457">
                  <c:v>5</c:v>
                </c:pt>
                <c:pt idx="6458">
                  <c:v>2</c:v>
                </c:pt>
                <c:pt idx="6459">
                  <c:v>3</c:v>
                </c:pt>
                <c:pt idx="6460">
                  <c:v>3</c:v>
                </c:pt>
                <c:pt idx="6461">
                  <c:v>2</c:v>
                </c:pt>
                <c:pt idx="6462">
                  <c:v>4</c:v>
                </c:pt>
                <c:pt idx="6463">
                  <c:v>2</c:v>
                </c:pt>
                <c:pt idx="6464">
                  <c:v>2</c:v>
                </c:pt>
                <c:pt idx="6465">
                  <c:v>7</c:v>
                </c:pt>
                <c:pt idx="6466">
                  <c:v>2</c:v>
                </c:pt>
                <c:pt idx="6467">
                  <c:v>2</c:v>
                </c:pt>
                <c:pt idx="6468">
                  <c:v>5</c:v>
                </c:pt>
                <c:pt idx="6469">
                  <c:v>3</c:v>
                </c:pt>
                <c:pt idx="6470">
                  <c:v>3</c:v>
                </c:pt>
                <c:pt idx="6471">
                  <c:v>3</c:v>
                </c:pt>
                <c:pt idx="6472">
                  <c:v>4</c:v>
                </c:pt>
                <c:pt idx="6473">
                  <c:v>2</c:v>
                </c:pt>
                <c:pt idx="6474">
                  <c:v>4</c:v>
                </c:pt>
                <c:pt idx="6475">
                  <c:v>2</c:v>
                </c:pt>
                <c:pt idx="6476">
                  <c:v>2</c:v>
                </c:pt>
                <c:pt idx="6477">
                  <c:v>1</c:v>
                </c:pt>
                <c:pt idx="6478">
                  <c:v>0</c:v>
                </c:pt>
                <c:pt idx="6479">
                  <c:v>1</c:v>
                </c:pt>
                <c:pt idx="6480">
                  <c:v>1</c:v>
                </c:pt>
                <c:pt idx="6481">
                  <c:v>2</c:v>
                </c:pt>
                <c:pt idx="6482">
                  <c:v>3</c:v>
                </c:pt>
                <c:pt idx="6483">
                  <c:v>3</c:v>
                </c:pt>
                <c:pt idx="6484">
                  <c:v>4</c:v>
                </c:pt>
                <c:pt idx="6485">
                  <c:v>2</c:v>
                </c:pt>
                <c:pt idx="6486">
                  <c:v>1</c:v>
                </c:pt>
                <c:pt idx="6487">
                  <c:v>3</c:v>
                </c:pt>
                <c:pt idx="6488">
                  <c:v>0</c:v>
                </c:pt>
                <c:pt idx="6489">
                  <c:v>3</c:v>
                </c:pt>
                <c:pt idx="6490">
                  <c:v>2</c:v>
                </c:pt>
                <c:pt idx="6491">
                  <c:v>1</c:v>
                </c:pt>
                <c:pt idx="6492">
                  <c:v>1</c:v>
                </c:pt>
                <c:pt idx="6493">
                  <c:v>1</c:v>
                </c:pt>
                <c:pt idx="6494">
                  <c:v>4</c:v>
                </c:pt>
                <c:pt idx="6495">
                  <c:v>1</c:v>
                </c:pt>
                <c:pt idx="6496">
                  <c:v>5</c:v>
                </c:pt>
                <c:pt idx="6497">
                  <c:v>3</c:v>
                </c:pt>
                <c:pt idx="6498">
                  <c:v>0</c:v>
                </c:pt>
                <c:pt idx="6499">
                  <c:v>1</c:v>
                </c:pt>
                <c:pt idx="6500">
                  <c:v>2</c:v>
                </c:pt>
                <c:pt idx="6501">
                  <c:v>2</c:v>
                </c:pt>
                <c:pt idx="6502">
                  <c:v>2</c:v>
                </c:pt>
                <c:pt idx="6503">
                  <c:v>4</c:v>
                </c:pt>
                <c:pt idx="6504">
                  <c:v>1</c:v>
                </c:pt>
                <c:pt idx="6505">
                  <c:v>5</c:v>
                </c:pt>
                <c:pt idx="6506">
                  <c:v>5</c:v>
                </c:pt>
                <c:pt idx="6507">
                  <c:v>2</c:v>
                </c:pt>
                <c:pt idx="6508">
                  <c:v>4</c:v>
                </c:pt>
                <c:pt idx="6509">
                  <c:v>3</c:v>
                </c:pt>
                <c:pt idx="6510">
                  <c:v>1</c:v>
                </c:pt>
                <c:pt idx="6511">
                  <c:v>4</c:v>
                </c:pt>
                <c:pt idx="6512">
                  <c:v>3</c:v>
                </c:pt>
                <c:pt idx="6513">
                  <c:v>5</c:v>
                </c:pt>
                <c:pt idx="6514">
                  <c:v>4</c:v>
                </c:pt>
                <c:pt idx="6515">
                  <c:v>3</c:v>
                </c:pt>
                <c:pt idx="6516">
                  <c:v>2</c:v>
                </c:pt>
                <c:pt idx="6517">
                  <c:v>5</c:v>
                </c:pt>
                <c:pt idx="6518">
                  <c:v>4</c:v>
                </c:pt>
                <c:pt idx="6519">
                  <c:v>0</c:v>
                </c:pt>
                <c:pt idx="6520">
                  <c:v>0</c:v>
                </c:pt>
                <c:pt idx="6521">
                  <c:v>2</c:v>
                </c:pt>
                <c:pt idx="6522">
                  <c:v>1</c:v>
                </c:pt>
                <c:pt idx="6523">
                  <c:v>0</c:v>
                </c:pt>
                <c:pt idx="6524">
                  <c:v>4</c:v>
                </c:pt>
                <c:pt idx="6525">
                  <c:v>4</c:v>
                </c:pt>
                <c:pt idx="6526">
                  <c:v>1</c:v>
                </c:pt>
                <c:pt idx="6527">
                  <c:v>1</c:v>
                </c:pt>
                <c:pt idx="6528">
                  <c:v>1</c:v>
                </c:pt>
                <c:pt idx="6529">
                  <c:v>2</c:v>
                </c:pt>
                <c:pt idx="6530">
                  <c:v>5</c:v>
                </c:pt>
                <c:pt idx="6531">
                  <c:v>5</c:v>
                </c:pt>
                <c:pt idx="6532">
                  <c:v>1</c:v>
                </c:pt>
                <c:pt idx="6533">
                  <c:v>3</c:v>
                </c:pt>
                <c:pt idx="6534">
                  <c:v>2</c:v>
                </c:pt>
                <c:pt idx="6535">
                  <c:v>3</c:v>
                </c:pt>
                <c:pt idx="6536">
                  <c:v>3</c:v>
                </c:pt>
                <c:pt idx="6537">
                  <c:v>5</c:v>
                </c:pt>
                <c:pt idx="6538">
                  <c:v>4</c:v>
                </c:pt>
                <c:pt idx="6539">
                  <c:v>1</c:v>
                </c:pt>
                <c:pt idx="6540">
                  <c:v>4</c:v>
                </c:pt>
                <c:pt idx="6541">
                  <c:v>2</c:v>
                </c:pt>
                <c:pt idx="6542">
                  <c:v>4</c:v>
                </c:pt>
                <c:pt idx="6543">
                  <c:v>1</c:v>
                </c:pt>
                <c:pt idx="6544">
                  <c:v>3</c:v>
                </c:pt>
                <c:pt idx="6545">
                  <c:v>1</c:v>
                </c:pt>
                <c:pt idx="6546">
                  <c:v>6</c:v>
                </c:pt>
                <c:pt idx="6547">
                  <c:v>6</c:v>
                </c:pt>
                <c:pt idx="6548">
                  <c:v>3</c:v>
                </c:pt>
                <c:pt idx="6549">
                  <c:v>2</c:v>
                </c:pt>
                <c:pt idx="6550">
                  <c:v>4</c:v>
                </c:pt>
                <c:pt idx="6551">
                  <c:v>3</c:v>
                </c:pt>
                <c:pt idx="6552">
                  <c:v>2</c:v>
                </c:pt>
                <c:pt idx="6553">
                  <c:v>2</c:v>
                </c:pt>
                <c:pt idx="6554">
                  <c:v>7</c:v>
                </c:pt>
                <c:pt idx="6555">
                  <c:v>2</c:v>
                </c:pt>
                <c:pt idx="6556">
                  <c:v>3</c:v>
                </c:pt>
                <c:pt idx="6557">
                  <c:v>1</c:v>
                </c:pt>
                <c:pt idx="6558">
                  <c:v>1</c:v>
                </c:pt>
                <c:pt idx="6559">
                  <c:v>3</c:v>
                </c:pt>
                <c:pt idx="6560">
                  <c:v>4</c:v>
                </c:pt>
                <c:pt idx="6561">
                  <c:v>4</c:v>
                </c:pt>
                <c:pt idx="6562">
                  <c:v>2</c:v>
                </c:pt>
                <c:pt idx="6563">
                  <c:v>3</c:v>
                </c:pt>
                <c:pt idx="6564">
                  <c:v>3</c:v>
                </c:pt>
                <c:pt idx="6565">
                  <c:v>3</c:v>
                </c:pt>
                <c:pt idx="6566">
                  <c:v>0</c:v>
                </c:pt>
                <c:pt idx="6567">
                  <c:v>1</c:v>
                </c:pt>
                <c:pt idx="6568">
                  <c:v>3</c:v>
                </c:pt>
                <c:pt idx="6569">
                  <c:v>6</c:v>
                </c:pt>
                <c:pt idx="6570">
                  <c:v>1</c:v>
                </c:pt>
                <c:pt idx="6571">
                  <c:v>1</c:v>
                </c:pt>
                <c:pt idx="6572">
                  <c:v>5</c:v>
                </c:pt>
                <c:pt idx="6573">
                  <c:v>4</c:v>
                </c:pt>
                <c:pt idx="6574">
                  <c:v>3</c:v>
                </c:pt>
                <c:pt idx="6575">
                  <c:v>4</c:v>
                </c:pt>
                <c:pt idx="6576">
                  <c:v>1</c:v>
                </c:pt>
                <c:pt idx="6577">
                  <c:v>1</c:v>
                </c:pt>
                <c:pt idx="6578">
                  <c:v>2</c:v>
                </c:pt>
                <c:pt idx="6579">
                  <c:v>6</c:v>
                </c:pt>
                <c:pt idx="6580">
                  <c:v>7</c:v>
                </c:pt>
                <c:pt idx="6581">
                  <c:v>1</c:v>
                </c:pt>
                <c:pt idx="6582">
                  <c:v>2</c:v>
                </c:pt>
                <c:pt idx="6583">
                  <c:v>2</c:v>
                </c:pt>
                <c:pt idx="6584">
                  <c:v>3</c:v>
                </c:pt>
                <c:pt idx="6585">
                  <c:v>3</c:v>
                </c:pt>
                <c:pt idx="6586">
                  <c:v>3</c:v>
                </c:pt>
                <c:pt idx="6587">
                  <c:v>2</c:v>
                </c:pt>
                <c:pt idx="6588">
                  <c:v>3</c:v>
                </c:pt>
                <c:pt idx="6589">
                  <c:v>2</c:v>
                </c:pt>
                <c:pt idx="6590">
                  <c:v>2</c:v>
                </c:pt>
                <c:pt idx="6591">
                  <c:v>1</c:v>
                </c:pt>
                <c:pt idx="6592">
                  <c:v>3</c:v>
                </c:pt>
                <c:pt idx="6593">
                  <c:v>5</c:v>
                </c:pt>
                <c:pt idx="6594">
                  <c:v>1</c:v>
                </c:pt>
                <c:pt idx="6595">
                  <c:v>3</c:v>
                </c:pt>
                <c:pt idx="6596">
                  <c:v>1</c:v>
                </c:pt>
                <c:pt idx="6597">
                  <c:v>5</c:v>
                </c:pt>
                <c:pt idx="6598">
                  <c:v>2</c:v>
                </c:pt>
                <c:pt idx="6599">
                  <c:v>4</c:v>
                </c:pt>
                <c:pt idx="6600">
                  <c:v>2</c:v>
                </c:pt>
                <c:pt idx="6601">
                  <c:v>1</c:v>
                </c:pt>
                <c:pt idx="6602">
                  <c:v>2</c:v>
                </c:pt>
                <c:pt idx="6603">
                  <c:v>4</c:v>
                </c:pt>
                <c:pt idx="6604">
                  <c:v>2</c:v>
                </c:pt>
                <c:pt idx="6605">
                  <c:v>0</c:v>
                </c:pt>
                <c:pt idx="6606">
                  <c:v>2</c:v>
                </c:pt>
                <c:pt idx="6607">
                  <c:v>2</c:v>
                </c:pt>
                <c:pt idx="6608">
                  <c:v>1</c:v>
                </c:pt>
                <c:pt idx="6609">
                  <c:v>1</c:v>
                </c:pt>
                <c:pt idx="6610">
                  <c:v>4</c:v>
                </c:pt>
                <c:pt idx="6611">
                  <c:v>1</c:v>
                </c:pt>
                <c:pt idx="6612">
                  <c:v>1</c:v>
                </c:pt>
                <c:pt idx="6613">
                  <c:v>1</c:v>
                </c:pt>
                <c:pt idx="6614">
                  <c:v>1</c:v>
                </c:pt>
                <c:pt idx="6615">
                  <c:v>1</c:v>
                </c:pt>
                <c:pt idx="6616">
                  <c:v>5</c:v>
                </c:pt>
                <c:pt idx="6617">
                  <c:v>1</c:v>
                </c:pt>
                <c:pt idx="6618">
                  <c:v>3</c:v>
                </c:pt>
                <c:pt idx="6619">
                  <c:v>0</c:v>
                </c:pt>
                <c:pt idx="6620">
                  <c:v>1</c:v>
                </c:pt>
                <c:pt idx="6621">
                  <c:v>2</c:v>
                </c:pt>
                <c:pt idx="6622">
                  <c:v>6</c:v>
                </c:pt>
                <c:pt idx="6623">
                  <c:v>2</c:v>
                </c:pt>
                <c:pt idx="6624">
                  <c:v>1</c:v>
                </c:pt>
                <c:pt idx="6625">
                  <c:v>6</c:v>
                </c:pt>
                <c:pt idx="6626">
                  <c:v>3</c:v>
                </c:pt>
                <c:pt idx="6627">
                  <c:v>3</c:v>
                </c:pt>
                <c:pt idx="6628">
                  <c:v>2</c:v>
                </c:pt>
                <c:pt idx="6629">
                  <c:v>3</c:v>
                </c:pt>
                <c:pt idx="6630">
                  <c:v>4</c:v>
                </c:pt>
                <c:pt idx="6631">
                  <c:v>4</c:v>
                </c:pt>
                <c:pt idx="6632">
                  <c:v>4</c:v>
                </c:pt>
                <c:pt idx="6633">
                  <c:v>2</c:v>
                </c:pt>
                <c:pt idx="6634">
                  <c:v>1</c:v>
                </c:pt>
                <c:pt idx="6635">
                  <c:v>1</c:v>
                </c:pt>
                <c:pt idx="6636">
                  <c:v>0</c:v>
                </c:pt>
                <c:pt idx="6637">
                  <c:v>3</c:v>
                </c:pt>
                <c:pt idx="6638">
                  <c:v>3</c:v>
                </c:pt>
                <c:pt idx="6639">
                  <c:v>4</c:v>
                </c:pt>
                <c:pt idx="6640">
                  <c:v>3</c:v>
                </c:pt>
                <c:pt idx="6641">
                  <c:v>1</c:v>
                </c:pt>
                <c:pt idx="6642">
                  <c:v>3</c:v>
                </c:pt>
                <c:pt idx="6643">
                  <c:v>3</c:v>
                </c:pt>
                <c:pt idx="6644">
                  <c:v>4</c:v>
                </c:pt>
                <c:pt idx="6645">
                  <c:v>4</c:v>
                </c:pt>
                <c:pt idx="6646">
                  <c:v>2</c:v>
                </c:pt>
                <c:pt idx="6647">
                  <c:v>2</c:v>
                </c:pt>
                <c:pt idx="6648">
                  <c:v>5</c:v>
                </c:pt>
                <c:pt idx="6649">
                  <c:v>4</c:v>
                </c:pt>
                <c:pt idx="6650">
                  <c:v>4</c:v>
                </c:pt>
                <c:pt idx="6651">
                  <c:v>2</c:v>
                </c:pt>
                <c:pt idx="6652">
                  <c:v>0</c:v>
                </c:pt>
                <c:pt idx="6653">
                  <c:v>2</c:v>
                </c:pt>
                <c:pt idx="6654">
                  <c:v>3</c:v>
                </c:pt>
                <c:pt idx="6655">
                  <c:v>2</c:v>
                </c:pt>
                <c:pt idx="6656">
                  <c:v>4</c:v>
                </c:pt>
                <c:pt idx="6657">
                  <c:v>2</c:v>
                </c:pt>
                <c:pt idx="6658">
                  <c:v>2</c:v>
                </c:pt>
                <c:pt idx="6659">
                  <c:v>5</c:v>
                </c:pt>
                <c:pt idx="6660">
                  <c:v>3</c:v>
                </c:pt>
                <c:pt idx="6661">
                  <c:v>4</c:v>
                </c:pt>
                <c:pt idx="6662">
                  <c:v>5</c:v>
                </c:pt>
                <c:pt idx="6663">
                  <c:v>3</c:v>
                </c:pt>
                <c:pt idx="6664">
                  <c:v>1</c:v>
                </c:pt>
                <c:pt idx="6665">
                  <c:v>3</c:v>
                </c:pt>
                <c:pt idx="6666">
                  <c:v>2</c:v>
                </c:pt>
                <c:pt idx="6667">
                  <c:v>2</c:v>
                </c:pt>
                <c:pt idx="6668">
                  <c:v>3</c:v>
                </c:pt>
                <c:pt idx="6669">
                  <c:v>0</c:v>
                </c:pt>
                <c:pt idx="6670">
                  <c:v>2</c:v>
                </c:pt>
                <c:pt idx="6671">
                  <c:v>2</c:v>
                </c:pt>
                <c:pt idx="6672">
                  <c:v>7</c:v>
                </c:pt>
                <c:pt idx="6673">
                  <c:v>4</c:v>
                </c:pt>
                <c:pt idx="6674">
                  <c:v>1</c:v>
                </c:pt>
                <c:pt idx="6675">
                  <c:v>2</c:v>
                </c:pt>
                <c:pt idx="6676">
                  <c:v>5</c:v>
                </c:pt>
                <c:pt idx="6677">
                  <c:v>4</c:v>
                </c:pt>
                <c:pt idx="6678">
                  <c:v>1</c:v>
                </c:pt>
                <c:pt idx="6679">
                  <c:v>2</c:v>
                </c:pt>
                <c:pt idx="6680">
                  <c:v>1</c:v>
                </c:pt>
                <c:pt idx="6681">
                  <c:v>3</c:v>
                </c:pt>
                <c:pt idx="6682">
                  <c:v>1</c:v>
                </c:pt>
                <c:pt idx="6683">
                  <c:v>2</c:v>
                </c:pt>
                <c:pt idx="6684">
                  <c:v>1</c:v>
                </c:pt>
                <c:pt idx="6685">
                  <c:v>5</c:v>
                </c:pt>
                <c:pt idx="6686">
                  <c:v>1</c:v>
                </c:pt>
                <c:pt idx="6687">
                  <c:v>3</c:v>
                </c:pt>
                <c:pt idx="6688">
                  <c:v>2</c:v>
                </c:pt>
                <c:pt idx="6689">
                  <c:v>4</c:v>
                </c:pt>
                <c:pt idx="6690">
                  <c:v>1</c:v>
                </c:pt>
                <c:pt idx="6691">
                  <c:v>1</c:v>
                </c:pt>
                <c:pt idx="6692">
                  <c:v>2</c:v>
                </c:pt>
                <c:pt idx="6693">
                  <c:v>3</c:v>
                </c:pt>
                <c:pt idx="6694">
                  <c:v>1</c:v>
                </c:pt>
                <c:pt idx="6695">
                  <c:v>3</c:v>
                </c:pt>
                <c:pt idx="6696">
                  <c:v>3</c:v>
                </c:pt>
                <c:pt idx="6697">
                  <c:v>1</c:v>
                </c:pt>
                <c:pt idx="6698">
                  <c:v>4</c:v>
                </c:pt>
                <c:pt idx="6699">
                  <c:v>3</c:v>
                </c:pt>
                <c:pt idx="6700">
                  <c:v>4</c:v>
                </c:pt>
                <c:pt idx="6701">
                  <c:v>2</c:v>
                </c:pt>
                <c:pt idx="6702">
                  <c:v>5</c:v>
                </c:pt>
                <c:pt idx="6703">
                  <c:v>3</c:v>
                </c:pt>
                <c:pt idx="6704">
                  <c:v>0</c:v>
                </c:pt>
                <c:pt idx="6705">
                  <c:v>4</c:v>
                </c:pt>
                <c:pt idx="6706">
                  <c:v>6</c:v>
                </c:pt>
                <c:pt idx="6707">
                  <c:v>3</c:v>
                </c:pt>
                <c:pt idx="6708">
                  <c:v>2</c:v>
                </c:pt>
                <c:pt idx="6709">
                  <c:v>2</c:v>
                </c:pt>
                <c:pt idx="6710">
                  <c:v>1</c:v>
                </c:pt>
                <c:pt idx="6711">
                  <c:v>2</c:v>
                </c:pt>
                <c:pt idx="6712">
                  <c:v>1</c:v>
                </c:pt>
                <c:pt idx="6713">
                  <c:v>4</c:v>
                </c:pt>
                <c:pt idx="6714">
                  <c:v>1</c:v>
                </c:pt>
                <c:pt idx="6715">
                  <c:v>1</c:v>
                </c:pt>
                <c:pt idx="6716">
                  <c:v>2</c:v>
                </c:pt>
                <c:pt idx="6717">
                  <c:v>4</c:v>
                </c:pt>
                <c:pt idx="6718">
                  <c:v>4</c:v>
                </c:pt>
                <c:pt idx="6719">
                  <c:v>3</c:v>
                </c:pt>
                <c:pt idx="6720">
                  <c:v>3</c:v>
                </c:pt>
                <c:pt idx="6721">
                  <c:v>1</c:v>
                </c:pt>
                <c:pt idx="6722">
                  <c:v>5</c:v>
                </c:pt>
                <c:pt idx="6723">
                  <c:v>3</c:v>
                </c:pt>
                <c:pt idx="6724">
                  <c:v>0</c:v>
                </c:pt>
                <c:pt idx="6725">
                  <c:v>2</c:v>
                </c:pt>
                <c:pt idx="6726">
                  <c:v>6</c:v>
                </c:pt>
                <c:pt idx="6727">
                  <c:v>1</c:v>
                </c:pt>
                <c:pt idx="6728">
                  <c:v>4</c:v>
                </c:pt>
                <c:pt idx="6729">
                  <c:v>2</c:v>
                </c:pt>
                <c:pt idx="6730">
                  <c:v>5</c:v>
                </c:pt>
                <c:pt idx="6731">
                  <c:v>2</c:v>
                </c:pt>
                <c:pt idx="6732">
                  <c:v>4</c:v>
                </c:pt>
                <c:pt idx="6733">
                  <c:v>1</c:v>
                </c:pt>
                <c:pt idx="6734">
                  <c:v>7</c:v>
                </c:pt>
                <c:pt idx="6735">
                  <c:v>2</c:v>
                </c:pt>
                <c:pt idx="6736">
                  <c:v>4</c:v>
                </c:pt>
                <c:pt idx="6737">
                  <c:v>2</c:v>
                </c:pt>
                <c:pt idx="6738">
                  <c:v>4</c:v>
                </c:pt>
                <c:pt idx="6739">
                  <c:v>2</c:v>
                </c:pt>
                <c:pt idx="6740">
                  <c:v>2</c:v>
                </c:pt>
                <c:pt idx="6741">
                  <c:v>3</c:v>
                </c:pt>
                <c:pt idx="6742">
                  <c:v>5</c:v>
                </c:pt>
                <c:pt idx="6743">
                  <c:v>3</c:v>
                </c:pt>
                <c:pt idx="6744">
                  <c:v>5</c:v>
                </c:pt>
                <c:pt idx="6745">
                  <c:v>1</c:v>
                </c:pt>
                <c:pt idx="6746">
                  <c:v>3</c:v>
                </c:pt>
                <c:pt idx="6747">
                  <c:v>1</c:v>
                </c:pt>
                <c:pt idx="6748">
                  <c:v>0</c:v>
                </c:pt>
                <c:pt idx="6749">
                  <c:v>2</c:v>
                </c:pt>
                <c:pt idx="6750">
                  <c:v>3</c:v>
                </c:pt>
                <c:pt idx="6751">
                  <c:v>2</c:v>
                </c:pt>
                <c:pt idx="6752">
                  <c:v>3</c:v>
                </c:pt>
                <c:pt idx="6753">
                  <c:v>3</c:v>
                </c:pt>
                <c:pt idx="6754">
                  <c:v>1</c:v>
                </c:pt>
                <c:pt idx="6755">
                  <c:v>4</c:v>
                </c:pt>
                <c:pt idx="6756">
                  <c:v>6</c:v>
                </c:pt>
                <c:pt idx="6757">
                  <c:v>3</c:v>
                </c:pt>
                <c:pt idx="6758">
                  <c:v>3</c:v>
                </c:pt>
                <c:pt idx="6759">
                  <c:v>4</c:v>
                </c:pt>
                <c:pt idx="6760">
                  <c:v>2</c:v>
                </c:pt>
                <c:pt idx="6761">
                  <c:v>1</c:v>
                </c:pt>
                <c:pt idx="6762">
                  <c:v>5</c:v>
                </c:pt>
                <c:pt idx="6763">
                  <c:v>1</c:v>
                </c:pt>
                <c:pt idx="6764">
                  <c:v>1</c:v>
                </c:pt>
                <c:pt idx="6765">
                  <c:v>5</c:v>
                </c:pt>
                <c:pt idx="6766">
                  <c:v>0</c:v>
                </c:pt>
                <c:pt idx="6767">
                  <c:v>2</c:v>
                </c:pt>
                <c:pt idx="6768">
                  <c:v>1</c:v>
                </c:pt>
                <c:pt idx="6769">
                  <c:v>2</c:v>
                </c:pt>
                <c:pt idx="6770">
                  <c:v>3</c:v>
                </c:pt>
                <c:pt idx="6771">
                  <c:v>4</c:v>
                </c:pt>
                <c:pt idx="6772">
                  <c:v>0</c:v>
                </c:pt>
                <c:pt idx="6773">
                  <c:v>1</c:v>
                </c:pt>
                <c:pt idx="6774">
                  <c:v>1</c:v>
                </c:pt>
                <c:pt idx="6775">
                  <c:v>2</c:v>
                </c:pt>
                <c:pt idx="6776">
                  <c:v>4</c:v>
                </c:pt>
                <c:pt idx="6777">
                  <c:v>1</c:v>
                </c:pt>
                <c:pt idx="6778">
                  <c:v>5</c:v>
                </c:pt>
                <c:pt idx="6779">
                  <c:v>4</c:v>
                </c:pt>
                <c:pt idx="6780">
                  <c:v>2</c:v>
                </c:pt>
                <c:pt idx="6781">
                  <c:v>0</c:v>
                </c:pt>
                <c:pt idx="6782">
                  <c:v>3</c:v>
                </c:pt>
                <c:pt idx="6783">
                  <c:v>5</c:v>
                </c:pt>
                <c:pt idx="6784">
                  <c:v>2</c:v>
                </c:pt>
                <c:pt idx="6785">
                  <c:v>4</c:v>
                </c:pt>
                <c:pt idx="6786">
                  <c:v>1</c:v>
                </c:pt>
                <c:pt idx="6787">
                  <c:v>3</c:v>
                </c:pt>
                <c:pt idx="6788">
                  <c:v>2</c:v>
                </c:pt>
                <c:pt idx="6789">
                  <c:v>7</c:v>
                </c:pt>
                <c:pt idx="6790">
                  <c:v>5</c:v>
                </c:pt>
                <c:pt idx="6791">
                  <c:v>5</c:v>
                </c:pt>
                <c:pt idx="6792">
                  <c:v>1</c:v>
                </c:pt>
                <c:pt idx="6793">
                  <c:v>2</c:v>
                </c:pt>
                <c:pt idx="6794">
                  <c:v>5</c:v>
                </c:pt>
                <c:pt idx="6795">
                  <c:v>2</c:v>
                </c:pt>
                <c:pt idx="6796">
                  <c:v>4</c:v>
                </c:pt>
                <c:pt idx="6797">
                  <c:v>2</c:v>
                </c:pt>
                <c:pt idx="6798">
                  <c:v>3</c:v>
                </c:pt>
                <c:pt idx="6799">
                  <c:v>1</c:v>
                </c:pt>
                <c:pt idx="6800">
                  <c:v>2</c:v>
                </c:pt>
                <c:pt idx="6801">
                  <c:v>3</c:v>
                </c:pt>
                <c:pt idx="6802">
                  <c:v>4</c:v>
                </c:pt>
                <c:pt idx="6803">
                  <c:v>2</c:v>
                </c:pt>
                <c:pt idx="6804">
                  <c:v>3</c:v>
                </c:pt>
                <c:pt idx="6805">
                  <c:v>1</c:v>
                </c:pt>
                <c:pt idx="6806">
                  <c:v>2</c:v>
                </c:pt>
                <c:pt idx="6807">
                  <c:v>2</c:v>
                </c:pt>
                <c:pt idx="6808">
                  <c:v>3</c:v>
                </c:pt>
                <c:pt idx="6809">
                  <c:v>2</c:v>
                </c:pt>
                <c:pt idx="6810">
                  <c:v>3</c:v>
                </c:pt>
                <c:pt idx="6811">
                  <c:v>1</c:v>
                </c:pt>
                <c:pt idx="6812">
                  <c:v>2</c:v>
                </c:pt>
                <c:pt idx="6813">
                  <c:v>3</c:v>
                </c:pt>
                <c:pt idx="6814">
                  <c:v>5</c:v>
                </c:pt>
                <c:pt idx="6815">
                  <c:v>2</c:v>
                </c:pt>
                <c:pt idx="6816">
                  <c:v>4</c:v>
                </c:pt>
                <c:pt idx="6817">
                  <c:v>1</c:v>
                </c:pt>
                <c:pt idx="6818">
                  <c:v>2</c:v>
                </c:pt>
                <c:pt idx="6819">
                  <c:v>2</c:v>
                </c:pt>
                <c:pt idx="6820">
                  <c:v>3</c:v>
                </c:pt>
                <c:pt idx="6821">
                  <c:v>1</c:v>
                </c:pt>
                <c:pt idx="6822">
                  <c:v>4</c:v>
                </c:pt>
                <c:pt idx="6823">
                  <c:v>1</c:v>
                </c:pt>
                <c:pt idx="6824">
                  <c:v>0</c:v>
                </c:pt>
                <c:pt idx="6825">
                  <c:v>2</c:v>
                </c:pt>
                <c:pt idx="6826">
                  <c:v>2</c:v>
                </c:pt>
                <c:pt idx="6827">
                  <c:v>3</c:v>
                </c:pt>
                <c:pt idx="6828">
                  <c:v>2</c:v>
                </c:pt>
                <c:pt idx="6829">
                  <c:v>2</c:v>
                </c:pt>
                <c:pt idx="6830">
                  <c:v>3</c:v>
                </c:pt>
                <c:pt idx="6831">
                  <c:v>2</c:v>
                </c:pt>
                <c:pt idx="6832">
                  <c:v>2</c:v>
                </c:pt>
                <c:pt idx="6833">
                  <c:v>1</c:v>
                </c:pt>
                <c:pt idx="6834">
                  <c:v>1</c:v>
                </c:pt>
                <c:pt idx="6835">
                  <c:v>1</c:v>
                </c:pt>
                <c:pt idx="6836">
                  <c:v>2</c:v>
                </c:pt>
                <c:pt idx="6837">
                  <c:v>2</c:v>
                </c:pt>
                <c:pt idx="6838">
                  <c:v>6</c:v>
                </c:pt>
                <c:pt idx="6839">
                  <c:v>2</c:v>
                </c:pt>
                <c:pt idx="6840">
                  <c:v>0</c:v>
                </c:pt>
                <c:pt idx="6841">
                  <c:v>3</c:v>
                </c:pt>
                <c:pt idx="6842">
                  <c:v>3</c:v>
                </c:pt>
                <c:pt idx="6843">
                  <c:v>6</c:v>
                </c:pt>
                <c:pt idx="6844">
                  <c:v>1</c:v>
                </c:pt>
                <c:pt idx="6845">
                  <c:v>2</c:v>
                </c:pt>
                <c:pt idx="6846">
                  <c:v>3</c:v>
                </c:pt>
                <c:pt idx="6847">
                  <c:v>0</c:v>
                </c:pt>
                <c:pt idx="6848">
                  <c:v>2</c:v>
                </c:pt>
                <c:pt idx="6849">
                  <c:v>3</c:v>
                </c:pt>
                <c:pt idx="6850">
                  <c:v>4</c:v>
                </c:pt>
                <c:pt idx="6851">
                  <c:v>7</c:v>
                </c:pt>
                <c:pt idx="6852">
                  <c:v>1</c:v>
                </c:pt>
                <c:pt idx="6853">
                  <c:v>0</c:v>
                </c:pt>
                <c:pt idx="6854">
                  <c:v>4</c:v>
                </c:pt>
                <c:pt idx="6855">
                  <c:v>3</c:v>
                </c:pt>
                <c:pt idx="6856">
                  <c:v>1</c:v>
                </c:pt>
                <c:pt idx="6857">
                  <c:v>0</c:v>
                </c:pt>
                <c:pt idx="6858">
                  <c:v>5</c:v>
                </c:pt>
                <c:pt idx="6859">
                  <c:v>3</c:v>
                </c:pt>
                <c:pt idx="6860">
                  <c:v>2</c:v>
                </c:pt>
                <c:pt idx="6861">
                  <c:v>0</c:v>
                </c:pt>
                <c:pt idx="6862">
                  <c:v>2</c:v>
                </c:pt>
                <c:pt idx="6863">
                  <c:v>3</c:v>
                </c:pt>
                <c:pt idx="6864">
                  <c:v>1</c:v>
                </c:pt>
                <c:pt idx="6865">
                  <c:v>2</c:v>
                </c:pt>
                <c:pt idx="6866">
                  <c:v>0</c:v>
                </c:pt>
                <c:pt idx="6867">
                  <c:v>0</c:v>
                </c:pt>
                <c:pt idx="6868">
                  <c:v>0</c:v>
                </c:pt>
                <c:pt idx="6869">
                  <c:v>2</c:v>
                </c:pt>
                <c:pt idx="6870">
                  <c:v>3</c:v>
                </c:pt>
                <c:pt idx="6871">
                  <c:v>2</c:v>
                </c:pt>
                <c:pt idx="6872">
                  <c:v>3</c:v>
                </c:pt>
                <c:pt idx="6873">
                  <c:v>3</c:v>
                </c:pt>
                <c:pt idx="6874">
                  <c:v>3</c:v>
                </c:pt>
                <c:pt idx="6875">
                  <c:v>2</c:v>
                </c:pt>
                <c:pt idx="6876">
                  <c:v>5</c:v>
                </c:pt>
                <c:pt idx="6877">
                  <c:v>2</c:v>
                </c:pt>
                <c:pt idx="6878">
                  <c:v>1</c:v>
                </c:pt>
                <c:pt idx="6879">
                  <c:v>4</c:v>
                </c:pt>
                <c:pt idx="6880">
                  <c:v>7</c:v>
                </c:pt>
                <c:pt idx="6881">
                  <c:v>2</c:v>
                </c:pt>
                <c:pt idx="6882">
                  <c:v>1</c:v>
                </c:pt>
                <c:pt idx="6883">
                  <c:v>1</c:v>
                </c:pt>
                <c:pt idx="6884">
                  <c:v>2</c:v>
                </c:pt>
                <c:pt idx="6885">
                  <c:v>1</c:v>
                </c:pt>
                <c:pt idx="6886">
                  <c:v>4</c:v>
                </c:pt>
                <c:pt idx="6887">
                  <c:v>1</c:v>
                </c:pt>
                <c:pt idx="6888">
                  <c:v>3</c:v>
                </c:pt>
                <c:pt idx="6889">
                  <c:v>3</c:v>
                </c:pt>
                <c:pt idx="6890">
                  <c:v>4</c:v>
                </c:pt>
                <c:pt idx="6891">
                  <c:v>0</c:v>
                </c:pt>
                <c:pt idx="6892">
                  <c:v>3</c:v>
                </c:pt>
                <c:pt idx="6893">
                  <c:v>0</c:v>
                </c:pt>
                <c:pt idx="6894">
                  <c:v>2</c:v>
                </c:pt>
                <c:pt idx="6895">
                  <c:v>2</c:v>
                </c:pt>
                <c:pt idx="6896">
                  <c:v>2</c:v>
                </c:pt>
                <c:pt idx="6897">
                  <c:v>1</c:v>
                </c:pt>
                <c:pt idx="6898">
                  <c:v>3</c:v>
                </c:pt>
                <c:pt idx="6899">
                  <c:v>1</c:v>
                </c:pt>
                <c:pt idx="6900">
                  <c:v>2</c:v>
                </c:pt>
                <c:pt idx="6901">
                  <c:v>3</c:v>
                </c:pt>
                <c:pt idx="6902">
                  <c:v>1</c:v>
                </c:pt>
                <c:pt idx="6903">
                  <c:v>0</c:v>
                </c:pt>
                <c:pt idx="6904">
                  <c:v>2</c:v>
                </c:pt>
                <c:pt idx="6905">
                  <c:v>2</c:v>
                </c:pt>
                <c:pt idx="6906">
                  <c:v>5</c:v>
                </c:pt>
                <c:pt idx="6907">
                  <c:v>4</c:v>
                </c:pt>
                <c:pt idx="6908">
                  <c:v>1</c:v>
                </c:pt>
                <c:pt idx="6909">
                  <c:v>1</c:v>
                </c:pt>
                <c:pt idx="6910">
                  <c:v>4</c:v>
                </c:pt>
                <c:pt idx="6911">
                  <c:v>2</c:v>
                </c:pt>
                <c:pt idx="6912">
                  <c:v>1</c:v>
                </c:pt>
                <c:pt idx="6913">
                  <c:v>0</c:v>
                </c:pt>
                <c:pt idx="6914">
                  <c:v>1</c:v>
                </c:pt>
                <c:pt idx="6915">
                  <c:v>1</c:v>
                </c:pt>
                <c:pt idx="6916">
                  <c:v>0</c:v>
                </c:pt>
                <c:pt idx="6917">
                  <c:v>4</c:v>
                </c:pt>
                <c:pt idx="6918">
                  <c:v>5</c:v>
                </c:pt>
                <c:pt idx="6919">
                  <c:v>4</c:v>
                </c:pt>
                <c:pt idx="6920">
                  <c:v>4</c:v>
                </c:pt>
                <c:pt idx="6921">
                  <c:v>0</c:v>
                </c:pt>
                <c:pt idx="6922">
                  <c:v>2</c:v>
                </c:pt>
                <c:pt idx="6923">
                  <c:v>1</c:v>
                </c:pt>
                <c:pt idx="6924">
                  <c:v>2</c:v>
                </c:pt>
                <c:pt idx="6925">
                  <c:v>0</c:v>
                </c:pt>
                <c:pt idx="6926">
                  <c:v>4</c:v>
                </c:pt>
                <c:pt idx="6927">
                  <c:v>1</c:v>
                </c:pt>
                <c:pt idx="6928">
                  <c:v>1</c:v>
                </c:pt>
                <c:pt idx="6929">
                  <c:v>0</c:v>
                </c:pt>
                <c:pt idx="6930">
                  <c:v>2</c:v>
                </c:pt>
                <c:pt idx="6931">
                  <c:v>2</c:v>
                </c:pt>
                <c:pt idx="6932">
                  <c:v>1</c:v>
                </c:pt>
                <c:pt idx="6933">
                  <c:v>0</c:v>
                </c:pt>
                <c:pt idx="6934">
                  <c:v>5</c:v>
                </c:pt>
                <c:pt idx="6935">
                  <c:v>4</c:v>
                </c:pt>
                <c:pt idx="6936">
                  <c:v>2</c:v>
                </c:pt>
                <c:pt idx="6937">
                  <c:v>3</c:v>
                </c:pt>
                <c:pt idx="6938">
                  <c:v>0</c:v>
                </c:pt>
                <c:pt idx="6939">
                  <c:v>4</c:v>
                </c:pt>
                <c:pt idx="6940">
                  <c:v>4</c:v>
                </c:pt>
                <c:pt idx="6941">
                  <c:v>0</c:v>
                </c:pt>
                <c:pt idx="6942">
                  <c:v>3</c:v>
                </c:pt>
                <c:pt idx="6943">
                  <c:v>3</c:v>
                </c:pt>
                <c:pt idx="6944">
                  <c:v>0</c:v>
                </c:pt>
                <c:pt idx="6945">
                  <c:v>6</c:v>
                </c:pt>
                <c:pt idx="6946">
                  <c:v>5</c:v>
                </c:pt>
                <c:pt idx="6947">
                  <c:v>2</c:v>
                </c:pt>
                <c:pt idx="6948">
                  <c:v>5</c:v>
                </c:pt>
                <c:pt idx="6949">
                  <c:v>0</c:v>
                </c:pt>
                <c:pt idx="6950">
                  <c:v>4</c:v>
                </c:pt>
                <c:pt idx="6951">
                  <c:v>4</c:v>
                </c:pt>
                <c:pt idx="6952">
                  <c:v>4</c:v>
                </c:pt>
                <c:pt idx="6953">
                  <c:v>1</c:v>
                </c:pt>
                <c:pt idx="6954">
                  <c:v>1</c:v>
                </c:pt>
                <c:pt idx="6955">
                  <c:v>3</c:v>
                </c:pt>
                <c:pt idx="6956">
                  <c:v>4</c:v>
                </c:pt>
                <c:pt idx="6957">
                  <c:v>1</c:v>
                </c:pt>
                <c:pt idx="6958">
                  <c:v>6</c:v>
                </c:pt>
                <c:pt idx="6959">
                  <c:v>2</c:v>
                </c:pt>
                <c:pt idx="6960">
                  <c:v>6</c:v>
                </c:pt>
                <c:pt idx="6961">
                  <c:v>1</c:v>
                </c:pt>
                <c:pt idx="6962">
                  <c:v>4</c:v>
                </c:pt>
                <c:pt idx="6963">
                  <c:v>3</c:v>
                </c:pt>
                <c:pt idx="6964">
                  <c:v>5</c:v>
                </c:pt>
                <c:pt idx="6965">
                  <c:v>2</c:v>
                </c:pt>
                <c:pt idx="6966">
                  <c:v>2</c:v>
                </c:pt>
                <c:pt idx="6967">
                  <c:v>2</c:v>
                </c:pt>
                <c:pt idx="6968">
                  <c:v>3</c:v>
                </c:pt>
                <c:pt idx="6969">
                  <c:v>0</c:v>
                </c:pt>
                <c:pt idx="6970">
                  <c:v>3</c:v>
                </c:pt>
                <c:pt idx="6971">
                  <c:v>5</c:v>
                </c:pt>
                <c:pt idx="6972">
                  <c:v>2</c:v>
                </c:pt>
                <c:pt idx="6973">
                  <c:v>5</c:v>
                </c:pt>
                <c:pt idx="6974">
                  <c:v>2</c:v>
                </c:pt>
                <c:pt idx="6975">
                  <c:v>1</c:v>
                </c:pt>
                <c:pt idx="6976">
                  <c:v>1</c:v>
                </c:pt>
                <c:pt idx="6977">
                  <c:v>3</c:v>
                </c:pt>
                <c:pt idx="6978">
                  <c:v>3</c:v>
                </c:pt>
                <c:pt idx="6979">
                  <c:v>4</c:v>
                </c:pt>
                <c:pt idx="6980">
                  <c:v>2</c:v>
                </c:pt>
                <c:pt idx="6981">
                  <c:v>3</c:v>
                </c:pt>
                <c:pt idx="6982">
                  <c:v>3</c:v>
                </c:pt>
                <c:pt idx="6983">
                  <c:v>2</c:v>
                </c:pt>
                <c:pt idx="6984">
                  <c:v>3</c:v>
                </c:pt>
                <c:pt idx="6985">
                  <c:v>1</c:v>
                </c:pt>
                <c:pt idx="6986">
                  <c:v>3</c:v>
                </c:pt>
                <c:pt idx="6987">
                  <c:v>3</c:v>
                </c:pt>
                <c:pt idx="6988">
                  <c:v>4</c:v>
                </c:pt>
                <c:pt idx="6989">
                  <c:v>1</c:v>
                </c:pt>
                <c:pt idx="6990">
                  <c:v>2</c:v>
                </c:pt>
                <c:pt idx="6991">
                  <c:v>3</c:v>
                </c:pt>
                <c:pt idx="6992">
                  <c:v>4</c:v>
                </c:pt>
                <c:pt idx="6993">
                  <c:v>2</c:v>
                </c:pt>
                <c:pt idx="6994">
                  <c:v>3</c:v>
                </c:pt>
                <c:pt idx="6995">
                  <c:v>3</c:v>
                </c:pt>
                <c:pt idx="6996">
                  <c:v>2</c:v>
                </c:pt>
                <c:pt idx="6997">
                  <c:v>2</c:v>
                </c:pt>
                <c:pt idx="6998">
                  <c:v>4</c:v>
                </c:pt>
                <c:pt idx="6999">
                  <c:v>3</c:v>
                </c:pt>
                <c:pt idx="7000">
                  <c:v>3</c:v>
                </c:pt>
                <c:pt idx="7001">
                  <c:v>1</c:v>
                </c:pt>
                <c:pt idx="7002">
                  <c:v>0</c:v>
                </c:pt>
                <c:pt idx="7003">
                  <c:v>3</c:v>
                </c:pt>
                <c:pt idx="7004">
                  <c:v>2</c:v>
                </c:pt>
                <c:pt idx="7005">
                  <c:v>2</c:v>
                </c:pt>
                <c:pt idx="7006">
                  <c:v>0</c:v>
                </c:pt>
                <c:pt idx="7007">
                  <c:v>3</c:v>
                </c:pt>
                <c:pt idx="7008">
                  <c:v>1</c:v>
                </c:pt>
                <c:pt idx="7009">
                  <c:v>0</c:v>
                </c:pt>
                <c:pt idx="7010">
                  <c:v>1</c:v>
                </c:pt>
                <c:pt idx="7011">
                  <c:v>1</c:v>
                </c:pt>
                <c:pt idx="7012">
                  <c:v>3</c:v>
                </c:pt>
                <c:pt idx="7013">
                  <c:v>4</c:v>
                </c:pt>
                <c:pt idx="7014">
                  <c:v>2</c:v>
                </c:pt>
                <c:pt idx="7015">
                  <c:v>5</c:v>
                </c:pt>
                <c:pt idx="7016">
                  <c:v>4</c:v>
                </c:pt>
                <c:pt idx="7017">
                  <c:v>3</c:v>
                </c:pt>
                <c:pt idx="7018">
                  <c:v>0</c:v>
                </c:pt>
                <c:pt idx="7019">
                  <c:v>1</c:v>
                </c:pt>
                <c:pt idx="7020">
                  <c:v>2</c:v>
                </c:pt>
                <c:pt idx="7021">
                  <c:v>2</c:v>
                </c:pt>
                <c:pt idx="7022">
                  <c:v>6</c:v>
                </c:pt>
                <c:pt idx="7023">
                  <c:v>1</c:v>
                </c:pt>
                <c:pt idx="7024">
                  <c:v>2</c:v>
                </c:pt>
                <c:pt idx="7025">
                  <c:v>2</c:v>
                </c:pt>
                <c:pt idx="7026">
                  <c:v>3</c:v>
                </c:pt>
                <c:pt idx="7027">
                  <c:v>2</c:v>
                </c:pt>
                <c:pt idx="7028">
                  <c:v>2</c:v>
                </c:pt>
                <c:pt idx="7029">
                  <c:v>4</c:v>
                </c:pt>
                <c:pt idx="7030">
                  <c:v>3</c:v>
                </c:pt>
                <c:pt idx="7031">
                  <c:v>0</c:v>
                </c:pt>
                <c:pt idx="7032">
                  <c:v>6</c:v>
                </c:pt>
                <c:pt idx="7033">
                  <c:v>3</c:v>
                </c:pt>
                <c:pt idx="7034">
                  <c:v>4</c:v>
                </c:pt>
                <c:pt idx="7035">
                  <c:v>2</c:v>
                </c:pt>
                <c:pt idx="7036">
                  <c:v>2</c:v>
                </c:pt>
                <c:pt idx="7037">
                  <c:v>1</c:v>
                </c:pt>
                <c:pt idx="7038">
                  <c:v>4</c:v>
                </c:pt>
                <c:pt idx="7039">
                  <c:v>2</c:v>
                </c:pt>
                <c:pt idx="7040">
                  <c:v>1</c:v>
                </c:pt>
                <c:pt idx="7041">
                  <c:v>2</c:v>
                </c:pt>
                <c:pt idx="7042">
                  <c:v>2</c:v>
                </c:pt>
                <c:pt idx="7043">
                  <c:v>2</c:v>
                </c:pt>
                <c:pt idx="7044">
                  <c:v>3</c:v>
                </c:pt>
                <c:pt idx="7045">
                  <c:v>2</c:v>
                </c:pt>
                <c:pt idx="7046">
                  <c:v>2</c:v>
                </c:pt>
                <c:pt idx="7047">
                  <c:v>6</c:v>
                </c:pt>
                <c:pt idx="7048">
                  <c:v>5</c:v>
                </c:pt>
                <c:pt idx="7049">
                  <c:v>1</c:v>
                </c:pt>
                <c:pt idx="7050">
                  <c:v>1</c:v>
                </c:pt>
                <c:pt idx="7051">
                  <c:v>5</c:v>
                </c:pt>
                <c:pt idx="7052">
                  <c:v>4</c:v>
                </c:pt>
                <c:pt idx="7053">
                  <c:v>3</c:v>
                </c:pt>
                <c:pt idx="7054">
                  <c:v>2</c:v>
                </c:pt>
                <c:pt idx="7055">
                  <c:v>2</c:v>
                </c:pt>
                <c:pt idx="7056">
                  <c:v>3</c:v>
                </c:pt>
                <c:pt idx="7057">
                  <c:v>0</c:v>
                </c:pt>
                <c:pt idx="7058">
                  <c:v>3</c:v>
                </c:pt>
                <c:pt idx="7059">
                  <c:v>3</c:v>
                </c:pt>
                <c:pt idx="7060">
                  <c:v>1</c:v>
                </c:pt>
                <c:pt idx="7061">
                  <c:v>0</c:v>
                </c:pt>
                <c:pt idx="7062">
                  <c:v>0</c:v>
                </c:pt>
                <c:pt idx="7063">
                  <c:v>3</c:v>
                </c:pt>
                <c:pt idx="7064">
                  <c:v>6</c:v>
                </c:pt>
                <c:pt idx="7065">
                  <c:v>5</c:v>
                </c:pt>
                <c:pt idx="7066">
                  <c:v>2</c:v>
                </c:pt>
                <c:pt idx="7067">
                  <c:v>4</c:v>
                </c:pt>
                <c:pt idx="7068">
                  <c:v>7</c:v>
                </c:pt>
                <c:pt idx="7069">
                  <c:v>2</c:v>
                </c:pt>
                <c:pt idx="7070">
                  <c:v>1</c:v>
                </c:pt>
                <c:pt idx="7071">
                  <c:v>2</c:v>
                </c:pt>
                <c:pt idx="7072">
                  <c:v>3</c:v>
                </c:pt>
                <c:pt idx="7073">
                  <c:v>0</c:v>
                </c:pt>
                <c:pt idx="7074">
                  <c:v>1</c:v>
                </c:pt>
                <c:pt idx="7075">
                  <c:v>3</c:v>
                </c:pt>
                <c:pt idx="7076">
                  <c:v>3</c:v>
                </c:pt>
                <c:pt idx="7077">
                  <c:v>2</c:v>
                </c:pt>
                <c:pt idx="7078">
                  <c:v>3</c:v>
                </c:pt>
                <c:pt idx="7079">
                  <c:v>3</c:v>
                </c:pt>
                <c:pt idx="7080">
                  <c:v>4</c:v>
                </c:pt>
                <c:pt idx="7081">
                  <c:v>2</c:v>
                </c:pt>
                <c:pt idx="7082">
                  <c:v>2</c:v>
                </c:pt>
                <c:pt idx="7083">
                  <c:v>0</c:v>
                </c:pt>
                <c:pt idx="7084">
                  <c:v>0</c:v>
                </c:pt>
                <c:pt idx="7085">
                  <c:v>1</c:v>
                </c:pt>
                <c:pt idx="7086">
                  <c:v>0</c:v>
                </c:pt>
                <c:pt idx="7087">
                  <c:v>4</c:v>
                </c:pt>
                <c:pt idx="7088">
                  <c:v>0</c:v>
                </c:pt>
                <c:pt idx="7089">
                  <c:v>2</c:v>
                </c:pt>
                <c:pt idx="7090">
                  <c:v>2</c:v>
                </c:pt>
                <c:pt idx="7091">
                  <c:v>3</c:v>
                </c:pt>
                <c:pt idx="7092">
                  <c:v>2</c:v>
                </c:pt>
                <c:pt idx="7093">
                  <c:v>1</c:v>
                </c:pt>
                <c:pt idx="7094">
                  <c:v>3</c:v>
                </c:pt>
                <c:pt idx="7095">
                  <c:v>1</c:v>
                </c:pt>
                <c:pt idx="7096">
                  <c:v>3</c:v>
                </c:pt>
                <c:pt idx="7097">
                  <c:v>1</c:v>
                </c:pt>
                <c:pt idx="7098">
                  <c:v>3</c:v>
                </c:pt>
                <c:pt idx="7099">
                  <c:v>5</c:v>
                </c:pt>
                <c:pt idx="7100">
                  <c:v>2</c:v>
                </c:pt>
                <c:pt idx="7101">
                  <c:v>1</c:v>
                </c:pt>
                <c:pt idx="7102">
                  <c:v>2</c:v>
                </c:pt>
                <c:pt idx="7103">
                  <c:v>1</c:v>
                </c:pt>
                <c:pt idx="7104">
                  <c:v>3</c:v>
                </c:pt>
                <c:pt idx="7105">
                  <c:v>1</c:v>
                </c:pt>
                <c:pt idx="7106">
                  <c:v>0</c:v>
                </c:pt>
                <c:pt idx="7107">
                  <c:v>1</c:v>
                </c:pt>
                <c:pt idx="7108">
                  <c:v>2</c:v>
                </c:pt>
                <c:pt idx="7109">
                  <c:v>0</c:v>
                </c:pt>
                <c:pt idx="7110">
                  <c:v>4</c:v>
                </c:pt>
                <c:pt idx="7111">
                  <c:v>4</c:v>
                </c:pt>
                <c:pt idx="7112">
                  <c:v>1</c:v>
                </c:pt>
                <c:pt idx="7113">
                  <c:v>3</c:v>
                </c:pt>
                <c:pt idx="7114">
                  <c:v>2</c:v>
                </c:pt>
                <c:pt idx="7115">
                  <c:v>4</c:v>
                </c:pt>
                <c:pt idx="7116">
                  <c:v>4</c:v>
                </c:pt>
                <c:pt idx="7117">
                  <c:v>3</c:v>
                </c:pt>
                <c:pt idx="7118">
                  <c:v>1</c:v>
                </c:pt>
                <c:pt idx="7119">
                  <c:v>0</c:v>
                </c:pt>
                <c:pt idx="7120">
                  <c:v>4</c:v>
                </c:pt>
                <c:pt idx="7121">
                  <c:v>0</c:v>
                </c:pt>
                <c:pt idx="7122">
                  <c:v>2</c:v>
                </c:pt>
                <c:pt idx="7123">
                  <c:v>1</c:v>
                </c:pt>
                <c:pt idx="7124">
                  <c:v>2</c:v>
                </c:pt>
                <c:pt idx="7125">
                  <c:v>1</c:v>
                </c:pt>
                <c:pt idx="7126">
                  <c:v>0</c:v>
                </c:pt>
                <c:pt idx="7127">
                  <c:v>2</c:v>
                </c:pt>
                <c:pt idx="7128">
                  <c:v>1</c:v>
                </c:pt>
                <c:pt idx="7129">
                  <c:v>0</c:v>
                </c:pt>
                <c:pt idx="7130">
                  <c:v>5</c:v>
                </c:pt>
                <c:pt idx="7131">
                  <c:v>3</c:v>
                </c:pt>
                <c:pt idx="7132">
                  <c:v>2</c:v>
                </c:pt>
                <c:pt idx="7133">
                  <c:v>2</c:v>
                </c:pt>
                <c:pt idx="7134">
                  <c:v>5</c:v>
                </c:pt>
                <c:pt idx="7135">
                  <c:v>3</c:v>
                </c:pt>
                <c:pt idx="7136">
                  <c:v>1</c:v>
                </c:pt>
                <c:pt idx="7137">
                  <c:v>1</c:v>
                </c:pt>
                <c:pt idx="7138">
                  <c:v>4</c:v>
                </c:pt>
                <c:pt idx="7139">
                  <c:v>6</c:v>
                </c:pt>
                <c:pt idx="7140">
                  <c:v>2</c:v>
                </c:pt>
                <c:pt idx="7141">
                  <c:v>0</c:v>
                </c:pt>
                <c:pt idx="7142">
                  <c:v>4</c:v>
                </c:pt>
                <c:pt idx="7143">
                  <c:v>2</c:v>
                </c:pt>
                <c:pt idx="7144">
                  <c:v>2</c:v>
                </c:pt>
                <c:pt idx="7145">
                  <c:v>2</c:v>
                </c:pt>
                <c:pt idx="7146">
                  <c:v>3</c:v>
                </c:pt>
                <c:pt idx="7147">
                  <c:v>1</c:v>
                </c:pt>
                <c:pt idx="7148">
                  <c:v>1</c:v>
                </c:pt>
                <c:pt idx="7149">
                  <c:v>2</c:v>
                </c:pt>
                <c:pt idx="7150">
                  <c:v>3</c:v>
                </c:pt>
                <c:pt idx="7151">
                  <c:v>2</c:v>
                </c:pt>
                <c:pt idx="7152">
                  <c:v>2</c:v>
                </c:pt>
                <c:pt idx="7153">
                  <c:v>2</c:v>
                </c:pt>
                <c:pt idx="7154">
                  <c:v>0</c:v>
                </c:pt>
                <c:pt idx="7155">
                  <c:v>4</c:v>
                </c:pt>
                <c:pt idx="7156">
                  <c:v>0</c:v>
                </c:pt>
                <c:pt idx="7157">
                  <c:v>4</c:v>
                </c:pt>
                <c:pt idx="7158">
                  <c:v>2</c:v>
                </c:pt>
                <c:pt idx="7159">
                  <c:v>3</c:v>
                </c:pt>
                <c:pt idx="7160">
                  <c:v>4</c:v>
                </c:pt>
                <c:pt idx="7161">
                  <c:v>0</c:v>
                </c:pt>
                <c:pt idx="7162">
                  <c:v>2</c:v>
                </c:pt>
                <c:pt idx="7163">
                  <c:v>0</c:v>
                </c:pt>
                <c:pt idx="7164">
                  <c:v>3</c:v>
                </c:pt>
                <c:pt idx="7165">
                  <c:v>1</c:v>
                </c:pt>
                <c:pt idx="7166">
                  <c:v>3</c:v>
                </c:pt>
                <c:pt idx="7167">
                  <c:v>2</c:v>
                </c:pt>
                <c:pt idx="7168">
                  <c:v>4</c:v>
                </c:pt>
                <c:pt idx="7169">
                  <c:v>2</c:v>
                </c:pt>
                <c:pt idx="7170">
                  <c:v>4</c:v>
                </c:pt>
                <c:pt idx="7171">
                  <c:v>2</c:v>
                </c:pt>
                <c:pt idx="7172">
                  <c:v>3</c:v>
                </c:pt>
                <c:pt idx="7173">
                  <c:v>2</c:v>
                </c:pt>
                <c:pt idx="7174">
                  <c:v>4</c:v>
                </c:pt>
                <c:pt idx="7175">
                  <c:v>3</c:v>
                </c:pt>
                <c:pt idx="7176">
                  <c:v>2</c:v>
                </c:pt>
                <c:pt idx="7177">
                  <c:v>3</c:v>
                </c:pt>
                <c:pt idx="7178">
                  <c:v>2</c:v>
                </c:pt>
                <c:pt idx="7179">
                  <c:v>2</c:v>
                </c:pt>
                <c:pt idx="7180">
                  <c:v>6</c:v>
                </c:pt>
                <c:pt idx="7181">
                  <c:v>1</c:v>
                </c:pt>
                <c:pt idx="7182">
                  <c:v>1</c:v>
                </c:pt>
                <c:pt idx="7183">
                  <c:v>3</c:v>
                </c:pt>
                <c:pt idx="7184">
                  <c:v>3</c:v>
                </c:pt>
                <c:pt idx="7185">
                  <c:v>3</c:v>
                </c:pt>
                <c:pt idx="7186">
                  <c:v>5</c:v>
                </c:pt>
                <c:pt idx="7187">
                  <c:v>2</c:v>
                </c:pt>
                <c:pt idx="7188">
                  <c:v>3</c:v>
                </c:pt>
                <c:pt idx="7189">
                  <c:v>1</c:v>
                </c:pt>
                <c:pt idx="7190">
                  <c:v>4</c:v>
                </c:pt>
                <c:pt idx="7191">
                  <c:v>4</c:v>
                </c:pt>
                <c:pt idx="7192">
                  <c:v>1</c:v>
                </c:pt>
                <c:pt idx="7193">
                  <c:v>2</c:v>
                </c:pt>
                <c:pt idx="7194">
                  <c:v>3</c:v>
                </c:pt>
                <c:pt idx="7195">
                  <c:v>3</c:v>
                </c:pt>
                <c:pt idx="7196">
                  <c:v>0</c:v>
                </c:pt>
                <c:pt idx="7197">
                  <c:v>4</c:v>
                </c:pt>
                <c:pt idx="7198">
                  <c:v>4</c:v>
                </c:pt>
                <c:pt idx="7199">
                  <c:v>3</c:v>
                </c:pt>
                <c:pt idx="7200">
                  <c:v>1</c:v>
                </c:pt>
                <c:pt idx="7201">
                  <c:v>2</c:v>
                </c:pt>
                <c:pt idx="7202">
                  <c:v>1</c:v>
                </c:pt>
                <c:pt idx="7203">
                  <c:v>1</c:v>
                </c:pt>
                <c:pt idx="7204">
                  <c:v>3</c:v>
                </c:pt>
                <c:pt idx="7205">
                  <c:v>4</c:v>
                </c:pt>
                <c:pt idx="7206">
                  <c:v>4</c:v>
                </c:pt>
                <c:pt idx="7207">
                  <c:v>5</c:v>
                </c:pt>
                <c:pt idx="7208">
                  <c:v>3</c:v>
                </c:pt>
                <c:pt idx="7209">
                  <c:v>0</c:v>
                </c:pt>
                <c:pt idx="7210">
                  <c:v>0</c:v>
                </c:pt>
                <c:pt idx="7211">
                  <c:v>2</c:v>
                </c:pt>
                <c:pt idx="7212">
                  <c:v>4</c:v>
                </c:pt>
                <c:pt idx="7213">
                  <c:v>4</c:v>
                </c:pt>
                <c:pt idx="7214">
                  <c:v>2</c:v>
                </c:pt>
                <c:pt idx="7215">
                  <c:v>3</c:v>
                </c:pt>
                <c:pt idx="7216">
                  <c:v>4</c:v>
                </c:pt>
                <c:pt idx="7217">
                  <c:v>3</c:v>
                </c:pt>
                <c:pt idx="7218">
                  <c:v>1</c:v>
                </c:pt>
                <c:pt idx="7219">
                  <c:v>1</c:v>
                </c:pt>
                <c:pt idx="7220">
                  <c:v>5</c:v>
                </c:pt>
                <c:pt idx="7221">
                  <c:v>2</c:v>
                </c:pt>
                <c:pt idx="7222">
                  <c:v>1</c:v>
                </c:pt>
                <c:pt idx="7223">
                  <c:v>5</c:v>
                </c:pt>
                <c:pt idx="7224">
                  <c:v>0</c:v>
                </c:pt>
                <c:pt idx="7225">
                  <c:v>1</c:v>
                </c:pt>
                <c:pt idx="7226">
                  <c:v>2</c:v>
                </c:pt>
                <c:pt idx="7227">
                  <c:v>2</c:v>
                </c:pt>
                <c:pt idx="7228">
                  <c:v>3</c:v>
                </c:pt>
                <c:pt idx="7229">
                  <c:v>3</c:v>
                </c:pt>
                <c:pt idx="7230">
                  <c:v>2</c:v>
                </c:pt>
                <c:pt idx="7231">
                  <c:v>1</c:v>
                </c:pt>
                <c:pt idx="7232">
                  <c:v>1</c:v>
                </c:pt>
                <c:pt idx="7233">
                  <c:v>3</c:v>
                </c:pt>
                <c:pt idx="7234">
                  <c:v>2</c:v>
                </c:pt>
                <c:pt idx="7235">
                  <c:v>2</c:v>
                </c:pt>
                <c:pt idx="7236">
                  <c:v>2</c:v>
                </c:pt>
                <c:pt idx="7237">
                  <c:v>0</c:v>
                </c:pt>
                <c:pt idx="7238">
                  <c:v>1</c:v>
                </c:pt>
                <c:pt idx="7239">
                  <c:v>0</c:v>
                </c:pt>
                <c:pt idx="7240">
                  <c:v>4</c:v>
                </c:pt>
                <c:pt idx="7241">
                  <c:v>2</c:v>
                </c:pt>
                <c:pt idx="7242">
                  <c:v>0</c:v>
                </c:pt>
                <c:pt idx="7243">
                  <c:v>3</c:v>
                </c:pt>
                <c:pt idx="7244">
                  <c:v>2</c:v>
                </c:pt>
                <c:pt idx="7245">
                  <c:v>2</c:v>
                </c:pt>
                <c:pt idx="7246">
                  <c:v>3</c:v>
                </c:pt>
                <c:pt idx="7247">
                  <c:v>3</c:v>
                </c:pt>
                <c:pt idx="7248">
                  <c:v>1</c:v>
                </c:pt>
                <c:pt idx="7249">
                  <c:v>3</c:v>
                </c:pt>
                <c:pt idx="7250">
                  <c:v>4</c:v>
                </c:pt>
                <c:pt idx="7251">
                  <c:v>3</c:v>
                </c:pt>
                <c:pt idx="7252">
                  <c:v>4</c:v>
                </c:pt>
                <c:pt idx="7253">
                  <c:v>2</c:v>
                </c:pt>
                <c:pt idx="7254">
                  <c:v>4</c:v>
                </c:pt>
                <c:pt idx="7255">
                  <c:v>4</c:v>
                </c:pt>
                <c:pt idx="7256">
                  <c:v>3</c:v>
                </c:pt>
                <c:pt idx="7257">
                  <c:v>3</c:v>
                </c:pt>
                <c:pt idx="7258">
                  <c:v>3</c:v>
                </c:pt>
                <c:pt idx="7259">
                  <c:v>2</c:v>
                </c:pt>
                <c:pt idx="7260">
                  <c:v>1</c:v>
                </c:pt>
                <c:pt idx="7261">
                  <c:v>3</c:v>
                </c:pt>
                <c:pt idx="7262">
                  <c:v>1</c:v>
                </c:pt>
                <c:pt idx="7263">
                  <c:v>0</c:v>
                </c:pt>
                <c:pt idx="7264">
                  <c:v>6</c:v>
                </c:pt>
                <c:pt idx="7265">
                  <c:v>0</c:v>
                </c:pt>
                <c:pt idx="7266">
                  <c:v>2</c:v>
                </c:pt>
                <c:pt idx="7267">
                  <c:v>3</c:v>
                </c:pt>
                <c:pt idx="7268">
                  <c:v>5</c:v>
                </c:pt>
                <c:pt idx="7269">
                  <c:v>2</c:v>
                </c:pt>
                <c:pt idx="7270">
                  <c:v>4</c:v>
                </c:pt>
                <c:pt idx="7271">
                  <c:v>2</c:v>
                </c:pt>
                <c:pt idx="7272">
                  <c:v>2</c:v>
                </c:pt>
                <c:pt idx="7273">
                  <c:v>7</c:v>
                </c:pt>
                <c:pt idx="7274">
                  <c:v>3</c:v>
                </c:pt>
                <c:pt idx="7275">
                  <c:v>1</c:v>
                </c:pt>
                <c:pt idx="7276">
                  <c:v>2</c:v>
                </c:pt>
                <c:pt idx="7277">
                  <c:v>3</c:v>
                </c:pt>
                <c:pt idx="7278">
                  <c:v>8</c:v>
                </c:pt>
                <c:pt idx="7279">
                  <c:v>1</c:v>
                </c:pt>
                <c:pt idx="7280">
                  <c:v>8</c:v>
                </c:pt>
                <c:pt idx="7281">
                  <c:v>6</c:v>
                </c:pt>
                <c:pt idx="7282">
                  <c:v>5</c:v>
                </c:pt>
                <c:pt idx="7283">
                  <c:v>5</c:v>
                </c:pt>
                <c:pt idx="7284">
                  <c:v>6</c:v>
                </c:pt>
                <c:pt idx="7285">
                  <c:v>3</c:v>
                </c:pt>
                <c:pt idx="7286">
                  <c:v>2</c:v>
                </c:pt>
                <c:pt idx="7287">
                  <c:v>2</c:v>
                </c:pt>
                <c:pt idx="7288">
                  <c:v>4</c:v>
                </c:pt>
                <c:pt idx="7289">
                  <c:v>3</c:v>
                </c:pt>
                <c:pt idx="7290">
                  <c:v>6</c:v>
                </c:pt>
                <c:pt idx="7291">
                  <c:v>5</c:v>
                </c:pt>
                <c:pt idx="7292">
                  <c:v>6</c:v>
                </c:pt>
                <c:pt idx="7293">
                  <c:v>5</c:v>
                </c:pt>
                <c:pt idx="7294">
                  <c:v>1</c:v>
                </c:pt>
                <c:pt idx="7295">
                  <c:v>3</c:v>
                </c:pt>
                <c:pt idx="7296">
                  <c:v>4</c:v>
                </c:pt>
                <c:pt idx="7297">
                  <c:v>7</c:v>
                </c:pt>
                <c:pt idx="7298">
                  <c:v>5</c:v>
                </c:pt>
                <c:pt idx="7299">
                  <c:v>2</c:v>
                </c:pt>
                <c:pt idx="7300">
                  <c:v>4</c:v>
                </c:pt>
                <c:pt idx="7301">
                  <c:v>1</c:v>
                </c:pt>
                <c:pt idx="7302">
                  <c:v>11</c:v>
                </c:pt>
                <c:pt idx="7303">
                  <c:v>5</c:v>
                </c:pt>
                <c:pt idx="7304">
                  <c:v>5</c:v>
                </c:pt>
                <c:pt idx="7305">
                  <c:v>8</c:v>
                </c:pt>
                <c:pt idx="7306">
                  <c:v>7</c:v>
                </c:pt>
                <c:pt idx="7307">
                  <c:v>9</c:v>
                </c:pt>
                <c:pt idx="7308">
                  <c:v>2</c:v>
                </c:pt>
                <c:pt idx="7309">
                  <c:v>2</c:v>
                </c:pt>
                <c:pt idx="7310">
                  <c:v>5</c:v>
                </c:pt>
                <c:pt idx="7311">
                  <c:v>6</c:v>
                </c:pt>
                <c:pt idx="7312">
                  <c:v>6</c:v>
                </c:pt>
                <c:pt idx="7313">
                  <c:v>2</c:v>
                </c:pt>
                <c:pt idx="7314">
                  <c:v>0</c:v>
                </c:pt>
                <c:pt idx="7315">
                  <c:v>6</c:v>
                </c:pt>
                <c:pt idx="7316">
                  <c:v>6</c:v>
                </c:pt>
                <c:pt idx="7317">
                  <c:v>5</c:v>
                </c:pt>
                <c:pt idx="7318">
                  <c:v>4</c:v>
                </c:pt>
                <c:pt idx="7319">
                  <c:v>10</c:v>
                </c:pt>
                <c:pt idx="7320">
                  <c:v>5</c:v>
                </c:pt>
                <c:pt idx="7321">
                  <c:v>4</c:v>
                </c:pt>
                <c:pt idx="7322">
                  <c:v>4</c:v>
                </c:pt>
                <c:pt idx="7323">
                  <c:v>3</c:v>
                </c:pt>
                <c:pt idx="7324">
                  <c:v>5</c:v>
                </c:pt>
                <c:pt idx="7325">
                  <c:v>3</c:v>
                </c:pt>
                <c:pt idx="7326">
                  <c:v>3</c:v>
                </c:pt>
                <c:pt idx="7327">
                  <c:v>8</c:v>
                </c:pt>
                <c:pt idx="7328">
                  <c:v>3</c:v>
                </c:pt>
                <c:pt idx="7329">
                  <c:v>1</c:v>
                </c:pt>
                <c:pt idx="7330">
                  <c:v>3</c:v>
                </c:pt>
                <c:pt idx="7331">
                  <c:v>1</c:v>
                </c:pt>
                <c:pt idx="7332">
                  <c:v>3</c:v>
                </c:pt>
                <c:pt idx="7333">
                  <c:v>1</c:v>
                </c:pt>
                <c:pt idx="7334">
                  <c:v>3</c:v>
                </c:pt>
                <c:pt idx="7335">
                  <c:v>3</c:v>
                </c:pt>
                <c:pt idx="7336">
                  <c:v>2</c:v>
                </c:pt>
                <c:pt idx="7337">
                  <c:v>3</c:v>
                </c:pt>
                <c:pt idx="7338">
                  <c:v>3</c:v>
                </c:pt>
                <c:pt idx="7339">
                  <c:v>3</c:v>
                </c:pt>
                <c:pt idx="7340">
                  <c:v>5</c:v>
                </c:pt>
                <c:pt idx="7341">
                  <c:v>8</c:v>
                </c:pt>
                <c:pt idx="7342">
                  <c:v>4</c:v>
                </c:pt>
                <c:pt idx="7343">
                  <c:v>4</c:v>
                </c:pt>
                <c:pt idx="7344">
                  <c:v>3</c:v>
                </c:pt>
                <c:pt idx="7345">
                  <c:v>3</c:v>
                </c:pt>
                <c:pt idx="7346">
                  <c:v>3</c:v>
                </c:pt>
                <c:pt idx="7347">
                  <c:v>2</c:v>
                </c:pt>
                <c:pt idx="7348">
                  <c:v>6</c:v>
                </c:pt>
                <c:pt idx="7349">
                  <c:v>1</c:v>
                </c:pt>
                <c:pt idx="7350">
                  <c:v>1</c:v>
                </c:pt>
                <c:pt idx="7351">
                  <c:v>1</c:v>
                </c:pt>
                <c:pt idx="7352">
                  <c:v>2</c:v>
                </c:pt>
                <c:pt idx="7353">
                  <c:v>0</c:v>
                </c:pt>
                <c:pt idx="7354">
                  <c:v>2</c:v>
                </c:pt>
                <c:pt idx="7355">
                  <c:v>2</c:v>
                </c:pt>
                <c:pt idx="7356">
                  <c:v>2</c:v>
                </c:pt>
                <c:pt idx="7357">
                  <c:v>4</c:v>
                </c:pt>
                <c:pt idx="7358">
                  <c:v>0</c:v>
                </c:pt>
                <c:pt idx="7359">
                  <c:v>2</c:v>
                </c:pt>
                <c:pt idx="7360">
                  <c:v>3</c:v>
                </c:pt>
                <c:pt idx="7361">
                  <c:v>3</c:v>
                </c:pt>
                <c:pt idx="7362">
                  <c:v>3</c:v>
                </c:pt>
                <c:pt idx="7363">
                  <c:v>4</c:v>
                </c:pt>
                <c:pt idx="7364">
                  <c:v>1</c:v>
                </c:pt>
                <c:pt idx="7365">
                  <c:v>2</c:v>
                </c:pt>
                <c:pt idx="7366">
                  <c:v>3</c:v>
                </c:pt>
                <c:pt idx="7367">
                  <c:v>2</c:v>
                </c:pt>
                <c:pt idx="7368">
                  <c:v>2</c:v>
                </c:pt>
                <c:pt idx="7369">
                  <c:v>3</c:v>
                </c:pt>
                <c:pt idx="7370">
                  <c:v>6</c:v>
                </c:pt>
                <c:pt idx="7371">
                  <c:v>3</c:v>
                </c:pt>
                <c:pt idx="7372">
                  <c:v>0</c:v>
                </c:pt>
                <c:pt idx="7373">
                  <c:v>0</c:v>
                </c:pt>
                <c:pt idx="7374">
                  <c:v>6</c:v>
                </c:pt>
                <c:pt idx="7375">
                  <c:v>3</c:v>
                </c:pt>
                <c:pt idx="7376">
                  <c:v>1</c:v>
                </c:pt>
                <c:pt idx="7377">
                  <c:v>2</c:v>
                </c:pt>
                <c:pt idx="7378">
                  <c:v>5</c:v>
                </c:pt>
                <c:pt idx="7379">
                  <c:v>3</c:v>
                </c:pt>
                <c:pt idx="7380">
                  <c:v>3</c:v>
                </c:pt>
                <c:pt idx="7381">
                  <c:v>0</c:v>
                </c:pt>
                <c:pt idx="7382">
                  <c:v>3</c:v>
                </c:pt>
                <c:pt idx="7383">
                  <c:v>3</c:v>
                </c:pt>
                <c:pt idx="7384">
                  <c:v>0</c:v>
                </c:pt>
                <c:pt idx="7385">
                  <c:v>1</c:v>
                </c:pt>
                <c:pt idx="7386">
                  <c:v>2</c:v>
                </c:pt>
                <c:pt idx="7387">
                  <c:v>2</c:v>
                </c:pt>
                <c:pt idx="7388">
                  <c:v>2</c:v>
                </c:pt>
                <c:pt idx="7389">
                  <c:v>5</c:v>
                </c:pt>
                <c:pt idx="7390">
                  <c:v>1</c:v>
                </c:pt>
                <c:pt idx="7391">
                  <c:v>0</c:v>
                </c:pt>
                <c:pt idx="7392">
                  <c:v>2</c:v>
                </c:pt>
                <c:pt idx="7393">
                  <c:v>0</c:v>
                </c:pt>
                <c:pt idx="7394">
                  <c:v>2</c:v>
                </c:pt>
                <c:pt idx="7395">
                  <c:v>5</c:v>
                </c:pt>
                <c:pt idx="7396">
                  <c:v>3</c:v>
                </c:pt>
                <c:pt idx="7397">
                  <c:v>4</c:v>
                </c:pt>
                <c:pt idx="7398">
                  <c:v>4</c:v>
                </c:pt>
                <c:pt idx="7399">
                  <c:v>1</c:v>
                </c:pt>
                <c:pt idx="7400">
                  <c:v>2</c:v>
                </c:pt>
                <c:pt idx="7401">
                  <c:v>0</c:v>
                </c:pt>
                <c:pt idx="7402">
                  <c:v>4</c:v>
                </c:pt>
                <c:pt idx="7403">
                  <c:v>3</c:v>
                </c:pt>
                <c:pt idx="7404">
                  <c:v>2</c:v>
                </c:pt>
                <c:pt idx="7405">
                  <c:v>4</c:v>
                </c:pt>
                <c:pt idx="7406">
                  <c:v>5</c:v>
                </c:pt>
                <c:pt idx="7407">
                  <c:v>1</c:v>
                </c:pt>
                <c:pt idx="7408">
                  <c:v>2</c:v>
                </c:pt>
                <c:pt idx="7409">
                  <c:v>5</c:v>
                </c:pt>
                <c:pt idx="7410">
                  <c:v>2</c:v>
                </c:pt>
                <c:pt idx="7411">
                  <c:v>1</c:v>
                </c:pt>
                <c:pt idx="7412">
                  <c:v>3</c:v>
                </c:pt>
                <c:pt idx="7413">
                  <c:v>3</c:v>
                </c:pt>
                <c:pt idx="7414">
                  <c:v>3</c:v>
                </c:pt>
                <c:pt idx="7415">
                  <c:v>3</c:v>
                </c:pt>
                <c:pt idx="7416">
                  <c:v>2</c:v>
                </c:pt>
                <c:pt idx="7417">
                  <c:v>2</c:v>
                </c:pt>
                <c:pt idx="7418">
                  <c:v>3</c:v>
                </c:pt>
                <c:pt idx="7419">
                  <c:v>2</c:v>
                </c:pt>
                <c:pt idx="7420">
                  <c:v>1</c:v>
                </c:pt>
                <c:pt idx="7421">
                  <c:v>4</c:v>
                </c:pt>
                <c:pt idx="7422">
                  <c:v>1</c:v>
                </c:pt>
                <c:pt idx="7423">
                  <c:v>2</c:v>
                </c:pt>
                <c:pt idx="7424">
                  <c:v>3</c:v>
                </c:pt>
                <c:pt idx="7425">
                  <c:v>6</c:v>
                </c:pt>
                <c:pt idx="7426">
                  <c:v>0</c:v>
                </c:pt>
                <c:pt idx="7427">
                  <c:v>4</c:v>
                </c:pt>
                <c:pt idx="7428">
                  <c:v>1</c:v>
                </c:pt>
                <c:pt idx="7429">
                  <c:v>4</c:v>
                </c:pt>
                <c:pt idx="7430">
                  <c:v>1</c:v>
                </c:pt>
                <c:pt idx="7431">
                  <c:v>3</c:v>
                </c:pt>
                <c:pt idx="7432">
                  <c:v>1</c:v>
                </c:pt>
                <c:pt idx="7433">
                  <c:v>1</c:v>
                </c:pt>
                <c:pt idx="7434">
                  <c:v>4</c:v>
                </c:pt>
                <c:pt idx="7435">
                  <c:v>7</c:v>
                </c:pt>
                <c:pt idx="7436">
                  <c:v>6</c:v>
                </c:pt>
                <c:pt idx="7437">
                  <c:v>4</c:v>
                </c:pt>
                <c:pt idx="7438">
                  <c:v>2</c:v>
                </c:pt>
                <c:pt idx="7439">
                  <c:v>4</c:v>
                </c:pt>
                <c:pt idx="7440">
                  <c:v>6</c:v>
                </c:pt>
                <c:pt idx="7441">
                  <c:v>8</c:v>
                </c:pt>
                <c:pt idx="7442">
                  <c:v>2</c:v>
                </c:pt>
                <c:pt idx="7443">
                  <c:v>12</c:v>
                </c:pt>
                <c:pt idx="7444">
                  <c:v>3</c:v>
                </c:pt>
                <c:pt idx="7445">
                  <c:v>2</c:v>
                </c:pt>
                <c:pt idx="7446">
                  <c:v>6</c:v>
                </c:pt>
                <c:pt idx="7447">
                  <c:v>3</c:v>
                </c:pt>
                <c:pt idx="7448">
                  <c:v>6</c:v>
                </c:pt>
                <c:pt idx="7449">
                  <c:v>2</c:v>
                </c:pt>
                <c:pt idx="7450">
                  <c:v>4</c:v>
                </c:pt>
                <c:pt idx="7451">
                  <c:v>7</c:v>
                </c:pt>
                <c:pt idx="7452">
                  <c:v>6</c:v>
                </c:pt>
                <c:pt idx="7453">
                  <c:v>5</c:v>
                </c:pt>
                <c:pt idx="7454">
                  <c:v>4</c:v>
                </c:pt>
                <c:pt idx="7455">
                  <c:v>4</c:v>
                </c:pt>
                <c:pt idx="7456">
                  <c:v>11</c:v>
                </c:pt>
                <c:pt idx="7457">
                  <c:v>6</c:v>
                </c:pt>
                <c:pt idx="7458">
                  <c:v>7</c:v>
                </c:pt>
                <c:pt idx="7459">
                  <c:v>3</c:v>
                </c:pt>
                <c:pt idx="7460">
                  <c:v>8</c:v>
                </c:pt>
                <c:pt idx="7461">
                  <c:v>11</c:v>
                </c:pt>
                <c:pt idx="7462">
                  <c:v>5</c:v>
                </c:pt>
                <c:pt idx="7463">
                  <c:v>4</c:v>
                </c:pt>
                <c:pt idx="7464">
                  <c:v>4</c:v>
                </c:pt>
                <c:pt idx="7465">
                  <c:v>8</c:v>
                </c:pt>
                <c:pt idx="7466">
                  <c:v>4</c:v>
                </c:pt>
                <c:pt idx="7467">
                  <c:v>9</c:v>
                </c:pt>
                <c:pt idx="7468">
                  <c:v>11</c:v>
                </c:pt>
                <c:pt idx="7469">
                  <c:v>6</c:v>
                </c:pt>
                <c:pt idx="7470">
                  <c:v>11</c:v>
                </c:pt>
                <c:pt idx="7471">
                  <c:v>5</c:v>
                </c:pt>
                <c:pt idx="7472">
                  <c:v>6</c:v>
                </c:pt>
                <c:pt idx="7473">
                  <c:v>8</c:v>
                </c:pt>
                <c:pt idx="7474">
                  <c:v>8</c:v>
                </c:pt>
                <c:pt idx="7475">
                  <c:v>5</c:v>
                </c:pt>
                <c:pt idx="7476">
                  <c:v>8</c:v>
                </c:pt>
                <c:pt idx="7477">
                  <c:v>8</c:v>
                </c:pt>
                <c:pt idx="7478">
                  <c:v>5</c:v>
                </c:pt>
                <c:pt idx="7479">
                  <c:v>4</c:v>
                </c:pt>
                <c:pt idx="7480">
                  <c:v>7</c:v>
                </c:pt>
                <c:pt idx="7481">
                  <c:v>2</c:v>
                </c:pt>
                <c:pt idx="7482">
                  <c:v>4</c:v>
                </c:pt>
                <c:pt idx="7483">
                  <c:v>6</c:v>
                </c:pt>
                <c:pt idx="7484">
                  <c:v>6</c:v>
                </c:pt>
                <c:pt idx="7485">
                  <c:v>6</c:v>
                </c:pt>
                <c:pt idx="7486">
                  <c:v>5</c:v>
                </c:pt>
                <c:pt idx="7487">
                  <c:v>5</c:v>
                </c:pt>
                <c:pt idx="7488">
                  <c:v>7</c:v>
                </c:pt>
                <c:pt idx="7489">
                  <c:v>5</c:v>
                </c:pt>
                <c:pt idx="7490">
                  <c:v>4</c:v>
                </c:pt>
                <c:pt idx="7491">
                  <c:v>5</c:v>
                </c:pt>
                <c:pt idx="7492">
                  <c:v>2</c:v>
                </c:pt>
                <c:pt idx="7493">
                  <c:v>6</c:v>
                </c:pt>
                <c:pt idx="7494">
                  <c:v>6</c:v>
                </c:pt>
                <c:pt idx="7495">
                  <c:v>7</c:v>
                </c:pt>
                <c:pt idx="7496">
                  <c:v>5</c:v>
                </c:pt>
                <c:pt idx="7497">
                  <c:v>10</c:v>
                </c:pt>
                <c:pt idx="7498">
                  <c:v>6</c:v>
                </c:pt>
                <c:pt idx="7499">
                  <c:v>7</c:v>
                </c:pt>
                <c:pt idx="7500">
                  <c:v>7</c:v>
                </c:pt>
                <c:pt idx="7501">
                  <c:v>3</c:v>
                </c:pt>
                <c:pt idx="7502">
                  <c:v>7</c:v>
                </c:pt>
                <c:pt idx="7503">
                  <c:v>5</c:v>
                </c:pt>
                <c:pt idx="7504">
                  <c:v>7</c:v>
                </c:pt>
                <c:pt idx="7505">
                  <c:v>6</c:v>
                </c:pt>
                <c:pt idx="7506">
                  <c:v>4</c:v>
                </c:pt>
                <c:pt idx="7507">
                  <c:v>7</c:v>
                </c:pt>
                <c:pt idx="7508">
                  <c:v>7</c:v>
                </c:pt>
                <c:pt idx="7509">
                  <c:v>6</c:v>
                </c:pt>
                <c:pt idx="7510">
                  <c:v>12</c:v>
                </c:pt>
                <c:pt idx="7511">
                  <c:v>8</c:v>
                </c:pt>
                <c:pt idx="7512">
                  <c:v>4</c:v>
                </c:pt>
                <c:pt idx="7513">
                  <c:v>9</c:v>
                </c:pt>
                <c:pt idx="7514">
                  <c:v>10</c:v>
                </c:pt>
                <c:pt idx="7515">
                  <c:v>4</c:v>
                </c:pt>
                <c:pt idx="7516">
                  <c:v>6</c:v>
                </c:pt>
                <c:pt idx="7517">
                  <c:v>6</c:v>
                </c:pt>
                <c:pt idx="7518">
                  <c:v>5</c:v>
                </c:pt>
                <c:pt idx="7519">
                  <c:v>8</c:v>
                </c:pt>
                <c:pt idx="7520">
                  <c:v>7</c:v>
                </c:pt>
                <c:pt idx="7521">
                  <c:v>7</c:v>
                </c:pt>
                <c:pt idx="7522">
                  <c:v>10</c:v>
                </c:pt>
                <c:pt idx="7523">
                  <c:v>6</c:v>
                </c:pt>
                <c:pt idx="7524">
                  <c:v>6</c:v>
                </c:pt>
                <c:pt idx="7525">
                  <c:v>9</c:v>
                </c:pt>
                <c:pt idx="7526">
                  <c:v>7</c:v>
                </c:pt>
                <c:pt idx="7527">
                  <c:v>5</c:v>
                </c:pt>
                <c:pt idx="7528">
                  <c:v>5</c:v>
                </c:pt>
                <c:pt idx="7529">
                  <c:v>8</c:v>
                </c:pt>
                <c:pt idx="7530">
                  <c:v>6</c:v>
                </c:pt>
                <c:pt idx="7531">
                  <c:v>5</c:v>
                </c:pt>
                <c:pt idx="7532">
                  <c:v>7</c:v>
                </c:pt>
                <c:pt idx="7533">
                  <c:v>6</c:v>
                </c:pt>
                <c:pt idx="7534">
                  <c:v>6</c:v>
                </c:pt>
                <c:pt idx="7535">
                  <c:v>7</c:v>
                </c:pt>
                <c:pt idx="7536">
                  <c:v>2</c:v>
                </c:pt>
                <c:pt idx="7537">
                  <c:v>9</c:v>
                </c:pt>
                <c:pt idx="7538">
                  <c:v>8</c:v>
                </c:pt>
                <c:pt idx="7539">
                  <c:v>6</c:v>
                </c:pt>
                <c:pt idx="7540">
                  <c:v>3</c:v>
                </c:pt>
                <c:pt idx="7541">
                  <c:v>10</c:v>
                </c:pt>
                <c:pt idx="7542">
                  <c:v>8</c:v>
                </c:pt>
                <c:pt idx="7543">
                  <c:v>6</c:v>
                </c:pt>
                <c:pt idx="7544">
                  <c:v>6</c:v>
                </c:pt>
                <c:pt idx="7545">
                  <c:v>7</c:v>
                </c:pt>
                <c:pt idx="7546">
                  <c:v>7</c:v>
                </c:pt>
                <c:pt idx="7547">
                  <c:v>9</c:v>
                </c:pt>
                <c:pt idx="7548">
                  <c:v>5</c:v>
                </c:pt>
                <c:pt idx="7549">
                  <c:v>6</c:v>
                </c:pt>
                <c:pt idx="7550">
                  <c:v>6</c:v>
                </c:pt>
                <c:pt idx="7551">
                  <c:v>8</c:v>
                </c:pt>
                <c:pt idx="7552">
                  <c:v>6</c:v>
                </c:pt>
                <c:pt idx="7553">
                  <c:v>5</c:v>
                </c:pt>
                <c:pt idx="7554">
                  <c:v>6</c:v>
                </c:pt>
                <c:pt idx="7555">
                  <c:v>7</c:v>
                </c:pt>
                <c:pt idx="7556">
                  <c:v>4</c:v>
                </c:pt>
                <c:pt idx="7557">
                  <c:v>3</c:v>
                </c:pt>
                <c:pt idx="7558">
                  <c:v>3</c:v>
                </c:pt>
                <c:pt idx="7559">
                  <c:v>2</c:v>
                </c:pt>
                <c:pt idx="7560">
                  <c:v>5</c:v>
                </c:pt>
                <c:pt idx="7561">
                  <c:v>6</c:v>
                </c:pt>
                <c:pt idx="7562">
                  <c:v>4</c:v>
                </c:pt>
                <c:pt idx="7563">
                  <c:v>3</c:v>
                </c:pt>
                <c:pt idx="7564">
                  <c:v>3</c:v>
                </c:pt>
                <c:pt idx="7565">
                  <c:v>7</c:v>
                </c:pt>
                <c:pt idx="7566">
                  <c:v>5</c:v>
                </c:pt>
                <c:pt idx="7567">
                  <c:v>5</c:v>
                </c:pt>
                <c:pt idx="7568">
                  <c:v>2</c:v>
                </c:pt>
                <c:pt idx="7569">
                  <c:v>4</c:v>
                </c:pt>
                <c:pt idx="7570">
                  <c:v>2</c:v>
                </c:pt>
                <c:pt idx="7571">
                  <c:v>2</c:v>
                </c:pt>
                <c:pt idx="7572">
                  <c:v>3</c:v>
                </c:pt>
                <c:pt idx="7573">
                  <c:v>4</c:v>
                </c:pt>
                <c:pt idx="7574">
                  <c:v>2</c:v>
                </c:pt>
                <c:pt idx="7575">
                  <c:v>4</c:v>
                </c:pt>
                <c:pt idx="7576">
                  <c:v>1</c:v>
                </c:pt>
                <c:pt idx="7577">
                  <c:v>2</c:v>
                </c:pt>
                <c:pt idx="7578">
                  <c:v>4</c:v>
                </c:pt>
                <c:pt idx="7579">
                  <c:v>5</c:v>
                </c:pt>
                <c:pt idx="7580">
                  <c:v>4</c:v>
                </c:pt>
                <c:pt idx="7581">
                  <c:v>4</c:v>
                </c:pt>
                <c:pt idx="7582">
                  <c:v>2</c:v>
                </c:pt>
                <c:pt idx="7583">
                  <c:v>3</c:v>
                </c:pt>
                <c:pt idx="7584">
                  <c:v>2</c:v>
                </c:pt>
                <c:pt idx="7585">
                  <c:v>4</c:v>
                </c:pt>
                <c:pt idx="7586">
                  <c:v>6</c:v>
                </c:pt>
                <c:pt idx="7587">
                  <c:v>2</c:v>
                </c:pt>
                <c:pt idx="7588">
                  <c:v>2</c:v>
                </c:pt>
                <c:pt idx="7589">
                  <c:v>4</c:v>
                </c:pt>
                <c:pt idx="7590">
                  <c:v>4</c:v>
                </c:pt>
                <c:pt idx="7591">
                  <c:v>3</c:v>
                </c:pt>
                <c:pt idx="7592">
                  <c:v>2</c:v>
                </c:pt>
                <c:pt idx="7593">
                  <c:v>4</c:v>
                </c:pt>
                <c:pt idx="7594">
                  <c:v>3</c:v>
                </c:pt>
                <c:pt idx="7595">
                  <c:v>6</c:v>
                </c:pt>
                <c:pt idx="7596">
                  <c:v>0</c:v>
                </c:pt>
                <c:pt idx="7597">
                  <c:v>2</c:v>
                </c:pt>
                <c:pt idx="7598">
                  <c:v>3</c:v>
                </c:pt>
                <c:pt idx="7599">
                  <c:v>2</c:v>
                </c:pt>
                <c:pt idx="7600">
                  <c:v>2</c:v>
                </c:pt>
                <c:pt idx="7601">
                  <c:v>1</c:v>
                </c:pt>
                <c:pt idx="7602">
                  <c:v>6</c:v>
                </c:pt>
                <c:pt idx="7603">
                  <c:v>0</c:v>
                </c:pt>
                <c:pt idx="7604">
                  <c:v>4</c:v>
                </c:pt>
                <c:pt idx="7605">
                  <c:v>5</c:v>
                </c:pt>
                <c:pt idx="7606">
                  <c:v>3</c:v>
                </c:pt>
                <c:pt idx="7607">
                  <c:v>3</c:v>
                </c:pt>
                <c:pt idx="7608">
                  <c:v>1</c:v>
                </c:pt>
                <c:pt idx="7609">
                  <c:v>2</c:v>
                </c:pt>
                <c:pt idx="7610">
                  <c:v>3</c:v>
                </c:pt>
                <c:pt idx="7611">
                  <c:v>2</c:v>
                </c:pt>
                <c:pt idx="7612">
                  <c:v>1</c:v>
                </c:pt>
                <c:pt idx="7613">
                  <c:v>2</c:v>
                </c:pt>
                <c:pt idx="7614">
                  <c:v>2</c:v>
                </c:pt>
                <c:pt idx="7615">
                  <c:v>2</c:v>
                </c:pt>
                <c:pt idx="7616">
                  <c:v>3</c:v>
                </c:pt>
                <c:pt idx="7617">
                  <c:v>5</c:v>
                </c:pt>
                <c:pt idx="7618">
                  <c:v>3</c:v>
                </c:pt>
                <c:pt idx="7619">
                  <c:v>2</c:v>
                </c:pt>
                <c:pt idx="7620">
                  <c:v>3</c:v>
                </c:pt>
                <c:pt idx="7621">
                  <c:v>2</c:v>
                </c:pt>
                <c:pt idx="7622">
                  <c:v>4</c:v>
                </c:pt>
                <c:pt idx="7623">
                  <c:v>2</c:v>
                </c:pt>
                <c:pt idx="7624">
                  <c:v>3</c:v>
                </c:pt>
                <c:pt idx="7625">
                  <c:v>2</c:v>
                </c:pt>
                <c:pt idx="7626">
                  <c:v>3</c:v>
                </c:pt>
                <c:pt idx="7627">
                  <c:v>1</c:v>
                </c:pt>
                <c:pt idx="7628">
                  <c:v>2</c:v>
                </c:pt>
                <c:pt idx="7629">
                  <c:v>4</c:v>
                </c:pt>
                <c:pt idx="7630">
                  <c:v>3</c:v>
                </c:pt>
                <c:pt idx="7631">
                  <c:v>6</c:v>
                </c:pt>
                <c:pt idx="7632">
                  <c:v>3</c:v>
                </c:pt>
                <c:pt idx="7633">
                  <c:v>0</c:v>
                </c:pt>
                <c:pt idx="7634">
                  <c:v>4</c:v>
                </c:pt>
                <c:pt idx="7635">
                  <c:v>0</c:v>
                </c:pt>
                <c:pt idx="7636">
                  <c:v>2</c:v>
                </c:pt>
                <c:pt idx="7637">
                  <c:v>2</c:v>
                </c:pt>
                <c:pt idx="7638">
                  <c:v>3</c:v>
                </c:pt>
                <c:pt idx="7639">
                  <c:v>1</c:v>
                </c:pt>
                <c:pt idx="7640">
                  <c:v>4</c:v>
                </c:pt>
                <c:pt idx="7641">
                  <c:v>2</c:v>
                </c:pt>
                <c:pt idx="7642">
                  <c:v>2</c:v>
                </c:pt>
                <c:pt idx="7643">
                  <c:v>2</c:v>
                </c:pt>
                <c:pt idx="7644">
                  <c:v>0</c:v>
                </c:pt>
                <c:pt idx="7645">
                  <c:v>1</c:v>
                </c:pt>
                <c:pt idx="7646">
                  <c:v>7</c:v>
                </c:pt>
                <c:pt idx="7647">
                  <c:v>7</c:v>
                </c:pt>
                <c:pt idx="7648">
                  <c:v>4</c:v>
                </c:pt>
                <c:pt idx="7649">
                  <c:v>3</c:v>
                </c:pt>
                <c:pt idx="7650">
                  <c:v>1</c:v>
                </c:pt>
                <c:pt idx="7651">
                  <c:v>2</c:v>
                </c:pt>
                <c:pt idx="7652">
                  <c:v>8</c:v>
                </c:pt>
                <c:pt idx="7653">
                  <c:v>4</c:v>
                </c:pt>
                <c:pt idx="7654">
                  <c:v>3</c:v>
                </c:pt>
                <c:pt idx="7655">
                  <c:v>3</c:v>
                </c:pt>
                <c:pt idx="7656">
                  <c:v>6</c:v>
                </c:pt>
                <c:pt idx="7657">
                  <c:v>3</c:v>
                </c:pt>
                <c:pt idx="7658">
                  <c:v>6</c:v>
                </c:pt>
                <c:pt idx="7659">
                  <c:v>7</c:v>
                </c:pt>
                <c:pt idx="7660">
                  <c:v>7</c:v>
                </c:pt>
                <c:pt idx="7661">
                  <c:v>3</c:v>
                </c:pt>
                <c:pt idx="7662">
                  <c:v>1</c:v>
                </c:pt>
                <c:pt idx="7663">
                  <c:v>5</c:v>
                </c:pt>
                <c:pt idx="7664">
                  <c:v>4</c:v>
                </c:pt>
                <c:pt idx="7665">
                  <c:v>9</c:v>
                </c:pt>
                <c:pt idx="7666">
                  <c:v>2</c:v>
                </c:pt>
                <c:pt idx="7667">
                  <c:v>3</c:v>
                </c:pt>
                <c:pt idx="7668">
                  <c:v>0</c:v>
                </c:pt>
                <c:pt idx="7669">
                  <c:v>4</c:v>
                </c:pt>
                <c:pt idx="7670">
                  <c:v>0</c:v>
                </c:pt>
                <c:pt idx="7671">
                  <c:v>8</c:v>
                </c:pt>
                <c:pt idx="7672">
                  <c:v>6</c:v>
                </c:pt>
                <c:pt idx="7673">
                  <c:v>7</c:v>
                </c:pt>
                <c:pt idx="7674">
                  <c:v>11</c:v>
                </c:pt>
                <c:pt idx="7675">
                  <c:v>3</c:v>
                </c:pt>
                <c:pt idx="7676">
                  <c:v>5</c:v>
                </c:pt>
                <c:pt idx="7677">
                  <c:v>7</c:v>
                </c:pt>
                <c:pt idx="7678">
                  <c:v>7</c:v>
                </c:pt>
                <c:pt idx="7679">
                  <c:v>6</c:v>
                </c:pt>
                <c:pt idx="7680">
                  <c:v>11</c:v>
                </c:pt>
                <c:pt idx="7681">
                  <c:v>7</c:v>
                </c:pt>
                <c:pt idx="7682">
                  <c:v>16</c:v>
                </c:pt>
                <c:pt idx="7683">
                  <c:v>5</c:v>
                </c:pt>
                <c:pt idx="7684">
                  <c:v>10</c:v>
                </c:pt>
                <c:pt idx="7685">
                  <c:v>9</c:v>
                </c:pt>
                <c:pt idx="7686">
                  <c:v>6</c:v>
                </c:pt>
                <c:pt idx="7687">
                  <c:v>9</c:v>
                </c:pt>
                <c:pt idx="7688">
                  <c:v>5</c:v>
                </c:pt>
                <c:pt idx="7689">
                  <c:v>5</c:v>
                </c:pt>
                <c:pt idx="7690">
                  <c:v>12</c:v>
                </c:pt>
                <c:pt idx="7691">
                  <c:v>8</c:v>
                </c:pt>
                <c:pt idx="7692">
                  <c:v>7</c:v>
                </c:pt>
                <c:pt idx="7693">
                  <c:v>11</c:v>
                </c:pt>
                <c:pt idx="7694">
                  <c:v>16</c:v>
                </c:pt>
                <c:pt idx="7695">
                  <c:v>9</c:v>
                </c:pt>
                <c:pt idx="7696">
                  <c:v>6</c:v>
                </c:pt>
                <c:pt idx="7697">
                  <c:v>12</c:v>
                </c:pt>
                <c:pt idx="7698">
                  <c:v>7</c:v>
                </c:pt>
                <c:pt idx="7699">
                  <c:v>11</c:v>
                </c:pt>
                <c:pt idx="7700">
                  <c:v>9</c:v>
                </c:pt>
                <c:pt idx="7701">
                  <c:v>11</c:v>
                </c:pt>
                <c:pt idx="7702">
                  <c:v>10</c:v>
                </c:pt>
                <c:pt idx="7703">
                  <c:v>11</c:v>
                </c:pt>
                <c:pt idx="7704">
                  <c:v>13</c:v>
                </c:pt>
                <c:pt idx="7705">
                  <c:v>9</c:v>
                </c:pt>
                <c:pt idx="7706">
                  <c:v>10</c:v>
                </c:pt>
                <c:pt idx="7707">
                  <c:v>9</c:v>
                </c:pt>
                <c:pt idx="7708">
                  <c:v>10</c:v>
                </c:pt>
                <c:pt idx="7709">
                  <c:v>9</c:v>
                </c:pt>
                <c:pt idx="7710">
                  <c:v>9</c:v>
                </c:pt>
                <c:pt idx="7711">
                  <c:v>9</c:v>
                </c:pt>
                <c:pt idx="7712">
                  <c:v>13</c:v>
                </c:pt>
                <c:pt idx="7713">
                  <c:v>8</c:v>
                </c:pt>
                <c:pt idx="7714">
                  <c:v>8</c:v>
                </c:pt>
                <c:pt idx="7715">
                  <c:v>8</c:v>
                </c:pt>
                <c:pt idx="7716">
                  <c:v>11</c:v>
                </c:pt>
                <c:pt idx="7717">
                  <c:v>5</c:v>
                </c:pt>
                <c:pt idx="7718">
                  <c:v>3</c:v>
                </c:pt>
                <c:pt idx="7719">
                  <c:v>6</c:v>
                </c:pt>
                <c:pt idx="7720">
                  <c:v>7</c:v>
                </c:pt>
                <c:pt idx="7721">
                  <c:v>8</c:v>
                </c:pt>
                <c:pt idx="7722">
                  <c:v>5</c:v>
                </c:pt>
                <c:pt idx="7723">
                  <c:v>9</c:v>
                </c:pt>
                <c:pt idx="7724">
                  <c:v>6</c:v>
                </c:pt>
                <c:pt idx="7725">
                  <c:v>3</c:v>
                </c:pt>
                <c:pt idx="7726">
                  <c:v>5</c:v>
                </c:pt>
                <c:pt idx="7727">
                  <c:v>9</c:v>
                </c:pt>
                <c:pt idx="7728">
                  <c:v>4</c:v>
                </c:pt>
                <c:pt idx="7729">
                  <c:v>7</c:v>
                </c:pt>
                <c:pt idx="7730">
                  <c:v>8</c:v>
                </c:pt>
                <c:pt idx="7731">
                  <c:v>4</c:v>
                </c:pt>
                <c:pt idx="7732">
                  <c:v>7</c:v>
                </c:pt>
                <c:pt idx="7733">
                  <c:v>7</c:v>
                </c:pt>
                <c:pt idx="7734">
                  <c:v>5</c:v>
                </c:pt>
                <c:pt idx="7735">
                  <c:v>5</c:v>
                </c:pt>
                <c:pt idx="7736">
                  <c:v>5</c:v>
                </c:pt>
                <c:pt idx="7737">
                  <c:v>8</c:v>
                </c:pt>
                <c:pt idx="7738">
                  <c:v>6</c:v>
                </c:pt>
                <c:pt idx="7739">
                  <c:v>2</c:v>
                </c:pt>
                <c:pt idx="7740">
                  <c:v>4</c:v>
                </c:pt>
                <c:pt idx="7741">
                  <c:v>2</c:v>
                </c:pt>
                <c:pt idx="7742">
                  <c:v>3</c:v>
                </c:pt>
                <c:pt idx="7743">
                  <c:v>6</c:v>
                </c:pt>
                <c:pt idx="7744">
                  <c:v>4</c:v>
                </c:pt>
                <c:pt idx="7745">
                  <c:v>1</c:v>
                </c:pt>
                <c:pt idx="7746">
                  <c:v>4</c:v>
                </c:pt>
                <c:pt idx="7747">
                  <c:v>5</c:v>
                </c:pt>
                <c:pt idx="7748">
                  <c:v>2</c:v>
                </c:pt>
                <c:pt idx="7749">
                  <c:v>4</c:v>
                </c:pt>
                <c:pt idx="7750">
                  <c:v>2</c:v>
                </c:pt>
                <c:pt idx="7751">
                  <c:v>4</c:v>
                </c:pt>
                <c:pt idx="7752">
                  <c:v>5</c:v>
                </c:pt>
                <c:pt idx="7753">
                  <c:v>1</c:v>
                </c:pt>
                <c:pt idx="7754">
                  <c:v>2</c:v>
                </c:pt>
                <c:pt idx="7755">
                  <c:v>2</c:v>
                </c:pt>
                <c:pt idx="7756">
                  <c:v>4</c:v>
                </c:pt>
                <c:pt idx="7757">
                  <c:v>5</c:v>
                </c:pt>
                <c:pt idx="7758">
                  <c:v>2</c:v>
                </c:pt>
                <c:pt idx="7759">
                  <c:v>3</c:v>
                </c:pt>
                <c:pt idx="7760">
                  <c:v>3</c:v>
                </c:pt>
                <c:pt idx="7761">
                  <c:v>4</c:v>
                </c:pt>
                <c:pt idx="7762">
                  <c:v>2</c:v>
                </c:pt>
                <c:pt idx="7763">
                  <c:v>0</c:v>
                </c:pt>
                <c:pt idx="7764">
                  <c:v>1</c:v>
                </c:pt>
                <c:pt idx="7765">
                  <c:v>6</c:v>
                </c:pt>
                <c:pt idx="7766">
                  <c:v>0</c:v>
                </c:pt>
                <c:pt idx="7767">
                  <c:v>2</c:v>
                </c:pt>
                <c:pt idx="7768">
                  <c:v>5</c:v>
                </c:pt>
                <c:pt idx="7769">
                  <c:v>1</c:v>
                </c:pt>
                <c:pt idx="7770">
                  <c:v>4</c:v>
                </c:pt>
                <c:pt idx="7771">
                  <c:v>4</c:v>
                </c:pt>
                <c:pt idx="7772">
                  <c:v>2</c:v>
                </c:pt>
                <c:pt idx="7773">
                  <c:v>4</c:v>
                </c:pt>
                <c:pt idx="7774">
                  <c:v>2</c:v>
                </c:pt>
                <c:pt idx="7775">
                  <c:v>1</c:v>
                </c:pt>
                <c:pt idx="7776">
                  <c:v>1</c:v>
                </c:pt>
                <c:pt idx="7777">
                  <c:v>1</c:v>
                </c:pt>
                <c:pt idx="7778">
                  <c:v>5</c:v>
                </c:pt>
                <c:pt idx="7779">
                  <c:v>1</c:v>
                </c:pt>
                <c:pt idx="7780">
                  <c:v>1</c:v>
                </c:pt>
                <c:pt idx="7781">
                  <c:v>4</c:v>
                </c:pt>
                <c:pt idx="7782">
                  <c:v>2</c:v>
                </c:pt>
                <c:pt idx="7783">
                  <c:v>4</c:v>
                </c:pt>
                <c:pt idx="7784">
                  <c:v>2</c:v>
                </c:pt>
                <c:pt idx="7785">
                  <c:v>0</c:v>
                </c:pt>
                <c:pt idx="7786">
                  <c:v>1</c:v>
                </c:pt>
                <c:pt idx="7787">
                  <c:v>2</c:v>
                </c:pt>
                <c:pt idx="7788">
                  <c:v>3</c:v>
                </c:pt>
                <c:pt idx="7789">
                  <c:v>2</c:v>
                </c:pt>
                <c:pt idx="7790">
                  <c:v>2</c:v>
                </c:pt>
                <c:pt idx="7791">
                  <c:v>2</c:v>
                </c:pt>
                <c:pt idx="7792">
                  <c:v>4</c:v>
                </c:pt>
                <c:pt idx="7793">
                  <c:v>0</c:v>
                </c:pt>
                <c:pt idx="7794">
                  <c:v>2</c:v>
                </c:pt>
                <c:pt idx="7795">
                  <c:v>1</c:v>
                </c:pt>
                <c:pt idx="7796">
                  <c:v>2</c:v>
                </c:pt>
                <c:pt idx="7797">
                  <c:v>2</c:v>
                </c:pt>
                <c:pt idx="7798">
                  <c:v>4</c:v>
                </c:pt>
                <c:pt idx="7799">
                  <c:v>2</c:v>
                </c:pt>
                <c:pt idx="7800">
                  <c:v>4</c:v>
                </c:pt>
                <c:pt idx="7801">
                  <c:v>3</c:v>
                </c:pt>
                <c:pt idx="7802">
                  <c:v>2</c:v>
                </c:pt>
                <c:pt idx="7803">
                  <c:v>3</c:v>
                </c:pt>
                <c:pt idx="7804">
                  <c:v>3</c:v>
                </c:pt>
                <c:pt idx="7805">
                  <c:v>3</c:v>
                </c:pt>
                <c:pt idx="7806">
                  <c:v>5</c:v>
                </c:pt>
                <c:pt idx="7807">
                  <c:v>2</c:v>
                </c:pt>
                <c:pt idx="7808">
                  <c:v>5</c:v>
                </c:pt>
                <c:pt idx="7809">
                  <c:v>2</c:v>
                </c:pt>
                <c:pt idx="7810">
                  <c:v>2</c:v>
                </c:pt>
                <c:pt idx="7811">
                  <c:v>2</c:v>
                </c:pt>
                <c:pt idx="7812">
                  <c:v>6</c:v>
                </c:pt>
                <c:pt idx="7813">
                  <c:v>2</c:v>
                </c:pt>
                <c:pt idx="7814">
                  <c:v>4</c:v>
                </c:pt>
                <c:pt idx="7815">
                  <c:v>1</c:v>
                </c:pt>
                <c:pt idx="7816">
                  <c:v>2</c:v>
                </c:pt>
                <c:pt idx="7817">
                  <c:v>0</c:v>
                </c:pt>
                <c:pt idx="7818">
                  <c:v>2</c:v>
                </c:pt>
                <c:pt idx="7819">
                  <c:v>4</c:v>
                </c:pt>
                <c:pt idx="7820">
                  <c:v>0</c:v>
                </c:pt>
                <c:pt idx="7821">
                  <c:v>5</c:v>
                </c:pt>
                <c:pt idx="7822">
                  <c:v>3</c:v>
                </c:pt>
                <c:pt idx="7823">
                  <c:v>1</c:v>
                </c:pt>
                <c:pt idx="7824">
                  <c:v>0</c:v>
                </c:pt>
                <c:pt idx="7825">
                  <c:v>5</c:v>
                </c:pt>
                <c:pt idx="7826">
                  <c:v>1</c:v>
                </c:pt>
                <c:pt idx="7827">
                  <c:v>3</c:v>
                </c:pt>
                <c:pt idx="7828">
                  <c:v>0</c:v>
                </c:pt>
                <c:pt idx="7829">
                  <c:v>2</c:v>
                </c:pt>
                <c:pt idx="7830">
                  <c:v>8</c:v>
                </c:pt>
                <c:pt idx="7831">
                  <c:v>1</c:v>
                </c:pt>
                <c:pt idx="7832">
                  <c:v>6</c:v>
                </c:pt>
                <c:pt idx="7833">
                  <c:v>0</c:v>
                </c:pt>
                <c:pt idx="7834">
                  <c:v>2</c:v>
                </c:pt>
                <c:pt idx="7835">
                  <c:v>0</c:v>
                </c:pt>
                <c:pt idx="7836">
                  <c:v>0</c:v>
                </c:pt>
                <c:pt idx="7837">
                  <c:v>0</c:v>
                </c:pt>
                <c:pt idx="7838">
                  <c:v>2</c:v>
                </c:pt>
                <c:pt idx="7839">
                  <c:v>3</c:v>
                </c:pt>
                <c:pt idx="7840">
                  <c:v>1</c:v>
                </c:pt>
                <c:pt idx="7841">
                  <c:v>2</c:v>
                </c:pt>
                <c:pt idx="7842">
                  <c:v>2</c:v>
                </c:pt>
                <c:pt idx="7843">
                  <c:v>1</c:v>
                </c:pt>
                <c:pt idx="7844">
                  <c:v>1</c:v>
                </c:pt>
                <c:pt idx="7845">
                  <c:v>1</c:v>
                </c:pt>
                <c:pt idx="7846">
                  <c:v>2</c:v>
                </c:pt>
                <c:pt idx="7847">
                  <c:v>4</c:v>
                </c:pt>
                <c:pt idx="7848">
                  <c:v>2</c:v>
                </c:pt>
                <c:pt idx="7849">
                  <c:v>4</c:v>
                </c:pt>
                <c:pt idx="7850">
                  <c:v>2</c:v>
                </c:pt>
                <c:pt idx="7851">
                  <c:v>1</c:v>
                </c:pt>
                <c:pt idx="7852">
                  <c:v>0</c:v>
                </c:pt>
                <c:pt idx="7853">
                  <c:v>3</c:v>
                </c:pt>
                <c:pt idx="7854">
                  <c:v>1</c:v>
                </c:pt>
                <c:pt idx="7855">
                  <c:v>1</c:v>
                </c:pt>
                <c:pt idx="7856">
                  <c:v>1</c:v>
                </c:pt>
                <c:pt idx="7857">
                  <c:v>1</c:v>
                </c:pt>
                <c:pt idx="7858">
                  <c:v>2</c:v>
                </c:pt>
                <c:pt idx="7859">
                  <c:v>0</c:v>
                </c:pt>
                <c:pt idx="7860">
                  <c:v>3</c:v>
                </c:pt>
                <c:pt idx="7861">
                  <c:v>3</c:v>
                </c:pt>
                <c:pt idx="7862">
                  <c:v>2</c:v>
                </c:pt>
                <c:pt idx="7863">
                  <c:v>0</c:v>
                </c:pt>
                <c:pt idx="7864">
                  <c:v>3</c:v>
                </c:pt>
                <c:pt idx="7865">
                  <c:v>0</c:v>
                </c:pt>
                <c:pt idx="7866">
                  <c:v>0</c:v>
                </c:pt>
                <c:pt idx="7867">
                  <c:v>1</c:v>
                </c:pt>
                <c:pt idx="7868">
                  <c:v>3</c:v>
                </c:pt>
                <c:pt idx="7869">
                  <c:v>1</c:v>
                </c:pt>
                <c:pt idx="7870">
                  <c:v>0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2</c:v>
                </c:pt>
                <c:pt idx="7875">
                  <c:v>1</c:v>
                </c:pt>
                <c:pt idx="7876">
                  <c:v>1</c:v>
                </c:pt>
                <c:pt idx="7877">
                  <c:v>0</c:v>
                </c:pt>
                <c:pt idx="7878">
                  <c:v>3</c:v>
                </c:pt>
                <c:pt idx="7879">
                  <c:v>1</c:v>
                </c:pt>
                <c:pt idx="7880">
                  <c:v>2</c:v>
                </c:pt>
                <c:pt idx="7881">
                  <c:v>0</c:v>
                </c:pt>
                <c:pt idx="7882">
                  <c:v>4</c:v>
                </c:pt>
                <c:pt idx="7883">
                  <c:v>4</c:v>
                </c:pt>
                <c:pt idx="7884">
                  <c:v>2</c:v>
                </c:pt>
                <c:pt idx="7885">
                  <c:v>1</c:v>
                </c:pt>
                <c:pt idx="7886">
                  <c:v>2</c:v>
                </c:pt>
                <c:pt idx="7887">
                  <c:v>2</c:v>
                </c:pt>
                <c:pt idx="7888">
                  <c:v>0</c:v>
                </c:pt>
                <c:pt idx="7889">
                  <c:v>3</c:v>
                </c:pt>
                <c:pt idx="7890">
                  <c:v>4</c:v>
                </c:pt>
                <c:pt idx="7891">
                  <c:v>2</c:v>
                </c:pt>
                <c:pt idx="7892">
                  <c:v>0</c:v>
                </c:pt>
                <c:pt idx="7893">
                  <c:v>1</c:v>
                </c:pt>
                <c:pt idx="7894">
                  <c:v>1</c:v>
                </c:pt>
                <c:pt idx="7895">
                  <c:v>2</c:v>
                </c:pt>
                <c:pt idx="7896">
                  <c:v>1</c:v>
                </c:pt>
                <c:pt idx="7897">
                  <c:v>2</c:v>
                </c:pt>
                <c:pt idx="7898">
                  <c:v>3</c:v>
                </c:pt>
                <c:pt idx="7899">
                  <c:v>2</c:v>
                </c:pt>
                <c:pt idx="7900">
                  <c:v>1</c:v>
                </c:pt>
                <c:pt idx="7901">
                  <c:v>5</c:v>
                </c:pt>
                <c:pt idx="7902">
                  <c:v>2</c:v>
                </c:pt>
                <c:pt idx="7903">
                  <c:v>2</c:v>
                </c:pt>
                <c:pt idx="7904">
                  <c:v>2</c:v>
                </c:pt>
                <c:pt idx="7905">
                  <c:v>2</c:v>
                </c:pt>
                <c:pt idx="7906">
                  <c:v>3</c:v>
                </c:pt>
                <c:pt idx="7907">
                  <c:v>0</c:v>
                </c:pt>
                <c:pt idx="7908">
                  <c:v>1</c:v>
                </c:pt>
                <c:pt idx="7909">
                  <c:v>2</c:v>
                </c:pt>
                <c:pt idx="7910">
                  <c:v>3</c:v>
                </c:pt>
                <c:pt idx="7911">
                  <c:v>1</c:v>
                </c:pt>
                <c:pt idx="7912">
                  <c:v>3</c:v>
                </c:pt>
                <c:pt idx="7913">
                  <c:v>2</c:v>
                </c:pt>
                <c:pt idx="7914">
                  <c:v>3</c:v>
                </c:pt>
                <c:pt idx="7915">
                  <c:v>1</c:v>
                </c:pt>
                <c:pt idx="7916">
                  <c:v>0</c:v>
                </c:pt>
                <c:pt idx="7917">
                  <c:v>1</c:v>
                </c:pt>
                <c:pt idx="7918">
                  <c:v>2</c:v>
                </c:pt>
                <c:pt idx="7919">
                  <c:v>4</c:v>
                </c:pt>
                <c:pt idx="7920">
                  <c:v>1</c:v>
                </c:pt>
                <c:pt idx="7921">
                  <c:v>1</c:v>
                </c:pt>
                <c:pt idx="7922">
                  <c:v>2</c:v>
                </c:pt>
                <c:pt idx="7923">
                  <c:v>1</c:v>
                </c:pt>
                <c:pt idx="7924">
                  <c:v>2</c:v>
                </c:pt>
                <c:pt idx="7925">
                  <c:v>1</c:v>
                </c:pt>
                <c:pt idx="7926">
                  <c:v>1</c:v>
                </c:pt>
                <c:pt idx="7927">
                  <c:v>1</c:v>
                </c:pt>
                <c:pt idx="7928">
                  <c:v>0</c:v>
                </c:pt>
                <c:pt idx="7929">
                  <c:v>1</c:v>
                </c:pt>
                <c:pt idx="7930">
                  <c:v>1</c:v>
                </c:pt>
                <c:pt idx="7931">
                  <c:v>0</c:v>
                </c:pt>
                <c:pt idx="7932">
                  <c:v>4</c:v>
                </c:pt>
                <c:pt idx="7933">
                  <c:v>3</c:v>
                </c:pt>
                <c:pt idx="7934">
                  <c:v>0</c:v>
                </c:pt>
                <c:pt idx="7935">
                  <c:v>2</c:v>
                </c:pt>
                <c:pt idx="7936">
                  <c:v>2</c:v>
                </c:pt>
                <c:pt idx="7937">
                  <c:v>0</c:v>
                </c:pt>
                <c:pt idx="7938">
                  <c:v>3</c:v>
                </c:pt>
                <c:pt idx="7939">
                  <c:v>4</c:v>
                </c:pt>
                <c:pt idx="7940">
                  <c:v>1</c:v>
                </c:pt>
                <c:pt idx="7941">
                  <c:v>2</c:v>
                </c:pt>
                <c:pt idx="7942">
                  <c:v>1</c:v>
                </c:pt>
                <c:pt idx="7943">
                  <c:v>1</c:v>
                </c:pt>
                <c:pt idx="7944">
                  <c:v>1</c:v>
                </c:pt>
                <c:pt idx="7945">
                  <c:v>1</c:v>
                </c:pt>
                <c:pt idx="7946">
                  <c:v>1</c:v>
                </c:pt>
                <c:pt idx="7947">
                  <c:v>1</c:v>
                </c:pt>
                <c:pt idx="7948">
                  <c:v>2</c:v>
                </c:pt>
                <c:pt idx="7949">
                  <c:v>4</c:v>
                </c:pt>
                <c:pt idx="7950">
                  <c:v>2</c:v>
                </c:pt>
                <c:pt idx="7951">
                  <c:v>1</c:v>
                </c:pt>
                <c:pt idx="7952">
                  <c:v>2</c:v>
                </c:pt>
                <c:pt idx="7953">
                  <c:v>0</c:v>
                </c:pt>
                <c:pt idx="7954">
                  <c:v>0</c:v>
                </c:pt>
                <c:pt idx="7955">
                  <c:v>1</c:v>
                </c:pt>
                <c:pt idx="7956">
                  <c:v>2</c:v>
                </c:pt>
                <c:pt idx="7957">
                  <c:v>2</c:v>
                </c:pt>
                <c:pt idx="7958">
                  <c:v>2</c:v>
                </c:pt>
                <c:pt idx="7959">
                  <c:v>3</c:v>
                </c:pt>
                <c:pt idx="7960">
                  <c:v>2</c:v>
                </c:pt>
                <c:pt idx="7961">
                  <c:v>2</c:v>
                </c:pt>
                <c:pt idx="7962">
                  <c:v>1</c:v>
                </c:pt>
                <c:pt idx="7963">
                  <c:v>2</c:v>
                </c:pt>
                <c:pt idx="7964">
                  <c:v>0</c:v>
                </c:pt>
                <c:pt idx="7965">
                  <c:v>3</c:v>
                </c:pt>
                <c:pt idx="7966">
                  <c:v>4</c:v>
                </c:pt>
                <c:pt idx="7967">
                  <c:v>0</c:v>
                </c:pt>
                <c:pt idx="7968">
                  <c:v>0</c:v>
                </c:pt>
                <c:pt idx="7969">
                  <c:v>3</c:v>
                </c:pt>
                <c:pt idx="7970">
                  <c:v>6</c:v>
                </c:pt>
                <c:pt idx="7971">
                  <c:v>4</c:v>
                </c:pt>
                <c:pt idx="7972">
                  <c:v>0</c:v>
                </c:pt>
                <c:pt idx="7973">
                  <c:v>0</c:v>
                </c:pt>
                <c:pt idx="7974">
                  <c:v>2</c:v>
                </c:pt>
                <c:pt idx="7975">
                  <c:v>4</c:v>
                </c:pt>
                <c:pt idx="7976">
                  <c:v>0</c:v>
                </c:pt>
                <c:pt idx="7977">
                  <c:v>2</c:v>
                </c:pt>
                <c:pt idx="7978">
                  <c:v>4</c:v>
                </c:pt>
                <c:pt idx="7979">
                  <c:v>4</c:v>
                </c:pt>
                <c:pt idx="7980">
                  <c:v>3</c:v>
                </c:pt>
                <c:pt idx="7981">
                  <c:v>0</c:v>
                </c:pt>
                <c:pt idx="7982">
                  <c:v>4</c:v>
                </c:pt>
                <c:pt idx="7983">
                  <c:v>3</c:v>
                </c:pt>
                <c:pt idx="7984">
                  <c:v>4</c:v>
                </c:pt>
                <c:pt idx="7985">
                  <c:v>1</c:v>
                </c:pt>
                <c:pt idx="7986">
                  <c:v>3</c:v>
                </c:pt>
                <c:pt idx="7987">
                  <c:v>2</c:v>
                </c:pt>
                <c:pt idx="7988">
                  <c:v>0</c:v>
                </c:pt>
                <c:pt idx="7989">
                  <c:v>6</c:v>
                </c:pt>
                <c:pt idx="7990">
                  <c:v>2</c:v>
                </c:pt>
                <c:pt idx="7991">
                  <c:v>3</c:v>
                </c:pt>
                <c:pt idx="7992">
                  <c:v>1</c:v>
                </c:pt>
                <c:pt idx="7993">
                  <c:v>0</c:v>
                </c:pt>
                <c:pt idx="7994">
                  <c:v>3</c:v>
                </c:pt>
                <c:pt idx="7995">
                  <c:v>2</c:v>
                </c:pt>
                <c:pt idx="7996">
                  <c:v>4</c:v>
                </c:pt>
                <c:pt idx="7997">
                  <c:v>2</c:v>
                </c:pt>
                <c:pt idx="7998">
                  <c:v>3</c:v>
                </c:pt>
                <c:pt idx="7999">
                  <c:v>4</c:v>
                </c:pt>
                <c:pt idx="8000">
                  <c:v>2</c:v>
                </c:pt>
                <c:pt idx="8001">
                  <c:v>3</c:v>
                </c:pt>
                <c:pt idx="8002">
                  <c:v>1</c:v>
                </c:pt>
                <c:pt idx="8003">
                  <c:v>2</c:v>
                </c:pt>
                <c:pt idx="8004">
                  <c:v>2</c:v>
                </c:pt>
                <c:pt idx="8005">
                  <c:v>1</c:v>
                </c:pt>
                <c:pt idx="8006">
                  <c:v>2</c:v>
                </c:pt>
                <c:pt idx="8007">
                  <c:v>3</c:v>
                </c:pt>
                <c:pt idx="8008">
                  <c:v>2</c:v>
                </c:pt>
                <c:pt idx="8009">
                  <c:v>0</c:v>
                </c:pt>
                <c:pt idx="8010">
                  <c:v>1</c:v>
                </c:pt>
                <c:pt idx="8011">
                  <c:v>3</c:v>
                </c:pt>
                <c:pt idx="8012">
                  <c:v>2</c:v>
                </c:pt>
                <c:pt idx="8013">
                  <c:v>3</c:v>
                </c:pt>
                <c:pt idx="8014">
                  <c:v>2</c:v>
                </c:pt>
                <c:pt idx="8015">
                  <c:v>4</c:v>
                </c:pt>
                <c:pt idx="8016">
                  <c:v>1</c:v>
                </c:pt>
                <c:pt idx="8017">
                  <c:v>0</c:v>
                </c:pt>
                <c:pt idx="8018">
                  <c:v>3</c:v>
                </c:pt>
                <c:pt idx="8019">
                  <c:v>3</c:v>
                </c:pt>
                <c:pt idx="8020">
                  <c:v>4</c:v>
                </c:pt>
                <c:pt idx="8021">
                  <c:v>2</c:v>
                </c:pt>
                <c:pt idx="8022">
                  <c:v>2</c:v>
                </c:pt>
                <c:pt idx="8023">
                  <c:v>1</c:v>
                </c:pt>
                <c:pt idx="8024">
                  <c:v>4</c:v>
                </c:pt>
                <c:pt idx="8025">
                  <c:v>5</c:v>
                </c:pt>
                <c:pt idx="8026">
                  <c:v>4</c:v>
                </c:pt>
                <c:pt idx="8027">
                  <c:v>1</c:v>
                </c:pt>
                <c:pt idx="8028">
                  <c:v>3</c:v>
                </c:pt>
                <c:pt idx="8029">
                  <c:v>2</c:v>
                </c:pt>
                <c:pt idx="8030">
                  <c:v>0</c:v>
                </c:pt>
                <c:pt idx="8031">
                  <c:v>0</c:v>
                </c:pt>
                <c:pt idx="8032">
                  <c:v>1</c:v>
                </c:pt>
                <c:pt idx="8033">
                  <c:v>1</c:v>
                </c:pt>
                <c:pt idx="8034">
                  <c:v>4</c:v>
                </c:pt>
                <c:pt idx="8035">
                  <c:v>3</c:v>
                </c:pt>
                <c:pt idx="8036">
                  <c:v>0</c:v>
                </c:pt>
                <c:pt idx="8037">
                  <c:v>4</c:v>
                </c:pt>
                <c:pt idx="8038">
                  <c:v>2</c:v>
                </c:pt>
                <c:pt idx="8039">
                  <c:v>3</c:v>
                </c:pt>
                <c:pt idx="8040">
                  <c:v>3</c:v>
                </c:pt>
                <c:pt idx="8041">
                  <c:v>1</c:v>
                </c:pt>
                <c:pt idx="8042">
                  <c:v>0</c:v>
                </c:pt>
                <c:pt idx="8043">
                  <c:v>0</c:v>
                </c:pt>
                <c:pt idx="8044">
                  <c:v>2</c:v>
                </c:pt>
                <c:pt idx="8045">
                  <c:v>2</c:v>
                </c:pt>
                <c:pt idx="8046">
                  <c:v>1</c:v>
                </c:pt>
                <c:pt idx="8047">
                  <c:v>4</c:v>
                </c:pt>
                <c:pt idx="8048">
                  <c:v>1</c:v>
                </c:pt>
                <c:pt idx="8049">
                  <c:v>1</c:v>
                </c:pt>
                <c:pt idx="8050">
                  <c:v>4</c:v>
                </c:pt>
                <c:pt idx="8051">
                  <c:v>2</c:v>
                </c:pt>
                <c:pt idx="8052">
                  <c:v>4</c:v>
                </c:pt>
                <c:pt idx="8053">
                  <c:v>1</c:v>
                </c:pt>
                <c:pt idx="8054">
                  <c:v>1</c:v>
                </c:pt>
                <c:pt idx="8055">
                  <c:v>0</c:v>
                </c:pt>
                <c:pt idx="8056">
                  <c:v>2</c:v>
                </c:pt>
                <c:pt idx="8057">
                  <c:v>3</c:v>
                </c:pt>
                <c:pt idx="8058">
                  <c:v>2</c:v>
                </c:pt>
                <c:pt idx="8059">
                  <c:v>5</c:v>
                </c:pt>
                <c:pt idx="8060">
                  <c:v>3</c:v>
                </c:pt>
                <c:pt idx="8061">
                  <c:v>4</c:v>
                </c:pt>
                <c:pt idx="8062">
                  <c:v>1</c:v>
                </c:pt>
                <c:pt idx="8063">
                  <c:v>0</c:v>
                </c:pt>
                <c:pt idx="8064">
                  <c:v>4</c:v>
                </c:pt>
                <c:pt idx="8065">
                  <c:v>1</c:v>
                </c:pt>
                <c:pt idx="8066">
                  <c:v>2</c:v>
                </c:pt>
                <c:pt idx="8067">
                  <c:v>2</c:v>
                </c:pt>
                <c:pt idx="8068">
                  <c:v>2</c:v>
                </c:pt>
                <c:pt idx="8069">
                  <c:v>1</c:v>
                </c:pt>
                <c:pt idx="8070">
                  <c:v>3</c:v>
                </c:pt>
                <c:pt idx="8071">
                  <c:v>1</c:v>
                </c:pt>
                <c:pt idx="8072">
                  <c:v>3</c:v>
                </c:pt>
                <c:pt idx="8073">
                  <c:v>2</c:v>
                </c:pt>
                <c:pt idx="8074">
                  <c:v>4</c:v>
                </c:pt>
                <c:pt idx="8075">
                  <c:v>2</c:v>
                </c:pt>
                <c:pt idx="8076">
                  <c:v>1</c:v>
                </c:pt>
                <c:pt idx="8077">
                  <c:v>0</c:v>
                </c:pt>
                <c:pt idx="8078">
                  <c:v>1</c:v>
                </c:pt>
                <c:pt idx="8079">
                  <c:v>1</c:v>
                </c:pt>
                <c:pt idx="8080">
                  <c:v>1</c:v>
                </c:pt>
                <c:pt idx="8081">
                  <c:v>3</c:v>
                </c:pt>
                <c:pt idx="8082">
                  <c:v>3</c:v>
                </c:pt>
                <c:pt idx="8083">
                  <c:v>4</c:v>
                </c:pt>
                <c:pt idx="8084">
                  <c:v>3</c:v>
                </c:pt>
                <c:pt idx="8085">
                  <c:v>2</c:v>
                </c:pt>
                <c:pt idx="8086">
                  <c:v>3</c:v>
                </c:pt>
                <c:pt idx="8087">
                  <c:v>1</c:v>
                </c:pt>
                <c:pt idx="8088">
                  <c:v>5</c:v>
                </c:pt>
                <c:pt idx="8089">
                  <c:v>0</c:v>
                </c:pt>
                <c:pt idx="8090">
                  <c:v>3</c:v>
                </c:pt>
                <c:pt idx="8091">
                  <c:v>0</c:v>
                </c:pt>
                <c:pt idx="8092">
                  <c:v>2</c:v>
                </c:pt>
                <c:pt idx="8093">
                  <c:v>2</c:v>
                </c:pt>
                <c:pt idx="8094">
                  <c:v>0</c:v>
                </c:pt>
                <c:pt idx="8095">
                  <c:v>3</c:v>
                </c:pt>
                <c:pt idx="8096">
                  <c:v>2</c:v>
                </c:pt>
                <c:pt idx="8097">
                  <c:v>2</c:v>
                </c:pt>
                <c:pt idx="8098">
                  <c:v>3</c:v>
                </c:pt>
                <c:pt idx="8099">
                  <c:v>3</c:v>
                </c:pt>
                <c:pt idx="8100">
                  <c:v>3</c:v>
                </c:pt>
                <c:pt idx="8101">
                  <c:v>2</c:v>
                </c:pt>
                <c:pt idx="8102">
                  <c:v>4</c:v>
                </c:pt>
                <c:pt idx="8103">
                  <c:v>2</c:v>
                </c:pt>
                <c:pt idx="8104">
                  <c:v>5</c:v>
                </c:pt>
                <c:pt idx="8105">
                  <c:v>2</c:v>
                </c:pt>
                <c:pt idx="8106">
                  <c:v>2</c:v>
                </c:pt>
                <c:pt idx="8107">
                  <c:v>0</c:v>
                </c:pt>
                <c:pt idx="8108">
                  <c:v>2</c:v>
                </c:pt>
                <c:pt idx="8109">
                  <c:v>3</c:v>
                </c:pt>
                <c:pt idx="8110">
                  <c:v>3</c:v>
                </c:pt>
                <c:pt idx="8111">
                  <c:v>1</c:v>
                </c:pt>
                <c:pt idx="8112">
                  <c:v>3</c:v>
                </c:pt>
                <c:pt idx="8113">
                  <c:v>5</c:v>
                </c:pt>
                <c:pt idx="8114">
                  <c:v>2</c:v>
                </c:pt>
                <c:pt idx="8115">
                  <c:v>4</c:v>
                </c:pt>
                <c:pt idx="8116">
                  <c:v>0</c:v>
                </c:pt>
                <c:pt idx="8117">
                  <c:v>1</c:v>
                </c:pt>
                <c:pt idx="8118">
                  <c:v>0</c:v>
                </c:pt>
                <c:pt idx="8119">
                  <c:v>4</c:v>
                </c:pt>
                <c:pt idx="8120">
                  <c:v>1</c:v>
                </c:pt>
                <c:pt idx="8121">
                  <c:v>2</c:v>
                </c:pt>
                <c:pt idx="8122">
                  <c:v>2</c:v>
                </c:pt>
                <c:pt idx="8123">
                  <c:v>0</c:v>
                </c:pt>
                <c:pt idx="8124">
                  <c:v>1</c:v>
                </c:pt>
                <c:pt idx="8125">
                  <c:v>1</c:v>
                </c:pt>
                <c:pt idx="8126">
                  <c:v>1</c:v>
                </c:pt>
                <c:pt idx="8127">
                  <c:v>1</c:v>
                </c:pt>
                <c:pt idx="8128">
                  <c:v>2</c:v>
                </c:pt>
                <c:pt idx="8129">
                  <c:v>2</c:v>
                </c:pt>
                <c:pt idx="8130">
                  <c:v>0</c:v>
                </c:pt>
                <c:pt idx="8131">
                  <c:v>2</c:v>
                </c:pt>
                <c:pt idx="8132">
                  <c:v>1</c:v>
                </c:pt>
                <c:pt idx="8133">
                  <c:v>2</c:v>
                </c:pt>
                <c:pt idx="8134">
                  <c:v>4</c:v>
                </c:pt>
                <c:pt idx="8135">
                  <c:v>1</c:v>
                </c:pt>
                <c:pt idx="8136">
                  <c:v>0</c:v>
                </c:pt>
                <c:pt idx="8137">
                  <c:v>1</c:v>
                </c:pt>
                <c:pt idx="8138">
                  <c:v>2</c:v>
                </c:pt>
                <c:pt idx="8139">
                  <c:v>0</c:v>
                </c:pt>
                <c:pt idx="8140">
                  <c:v>1</c:v>
                </c:pt>
                <c:pt idx="8141">
                  <c:v>0</c:v>
                </c:pt>
                <c:pt idx="8142">
                  <c:v>0</c:v>
                </c:pt>
                <c:pt idx="8143">
                  <c:v>2</c:v>
                </c:pt>
                <c:pt idx="8144">
                  <c:v>2</c:v>
                </c:pt>
                <c:pt idx="8145">
                  <c:v>1</c:v>
                </c:pt>
                <c:pt idx="8146">
                  <c:v>5</c:v>
                </c:pt>
                <c:pt idx="8147">
                  <c:v>1</c:v>
                </c:pt>
                <c:pt idx="8148">
                  <c:v>1</c:v>
                </c:pt>
                <c:pt idx="8149">
                  <c:v>1</c:v>
                </c:pt>
                <c:pt idx="8150">
                  <c:v>3</c:v>
                </c:pt>
                <c:pt idx="8151">
                  <c:v>0</c:v>
                </c:pt>
                <c:pt idx="8152">
                  <c:v>6</c:v>
                </c:pt>
                <c:pt idx="8153">
                  <c:v>0</c:v>
                </c:pt>
                <c:pt idx="8154">
                  <c:v>3</c:v>
                </c:pt>
                <c:pt idx="8155">
                  <c:v>0</c:v>
                </c:pt>
                <c:pt idx="8156">
                  <c:v>1</c:v>
                </c:pt>
                <c:pt idx="8157">
                  <c:v>0</c:v>
                </c:pt>
                <c:pt idx="8158">
                  <c:v>3</c:v>
                </c:pt>
                <c:pt idx="8159">
                  <c:v>0</c:v>
                </c:pt>
                <c:pt idx="8160">
                  <c:v>1</c:v>
                </c:pt>
                <c:pt idx="8161">
                  <c:v>2</c:v>
                </c:pt>
                <c:pt idx="8162">
                  <c:v>2</c:v>
                </c:pt>
                <c:pt idx="8163">
                  <c:v>1</c:v>
                </c:pt>
                <c:pt idx="8164">
                  <c:v>0</c:v>
                </c:pt>
                <c:pt idx="8165">
                  <c:v>6</c:v>
                </c:pt>
                <c:pt idx="8166">
                  <c:v>3</c:v>
                </c:pt>
                <c:pt idx="8167">
                  <c:v>1</c:v>
                </c:pt>
                <c:pt idx="8168">
                  <c:v>1</c:v>
                </c:pt>
                <c:pt idx="8169">
                  <c:v>3</c:v>
                </c:pt>
                <c:pt idx="8170">
                  <c:v>0</c:v>
                </c:pt>
                <c:pt idx="8171">
                  <c:v>1</c:v>
                </c:pt>
                <c:pt idx="8172">
                  <c:v>5</c:v>
                </c:pt>
                <c:pt idx="8173">
                  <c:v>4</c:v>
                </c:pt>
                <c:pt idx="8174">
                  <c:v>1</c:v>
                </c:pt>
                <c:pt idx="8175">
                  <c:v>1</c:v>
                </c:pt>
                <c:pt idx="8176">
                  <c:v>2</c:v>
                </c:pt>
                <c:pt idx="8177">
                  <c:v>5</c:v>
                </c:pt>
                <c:pt idx="8178">
                  <c:v>1</c:v>
                </c:pt>
                <c:pt idx="8179">
                  <c:v>1</c:v>
                </c:pt>
                <c:pt idx="8180">
                  <c:v>1</c:v>
                </c:pt>
                <c:pt idx="8181">
                  <c:v>1</c:v>
                </c:pt>
                <c:pt idx="8182">
                  <c:v>4</c:v>
                </c:pt>
                <c:pt idx="8183">
                  <c:v>1</c:v>
                </c:pt>
                <c:pt idx="8184">
                  <c:v>1</c:v>
                </c:pt>
                <c:pt idx="8185">
                  <c:v>1</c:v>
                </c:pt>
                <c:pt idx="8186">
                  <c:v>1</c:v>
                </c:pt>
                <c:pt idx="8187">
                  <c:v>2</c:v>
                </c:pt>
                <c:pt idx="8188">
                  <c:v>1</c:v>
                </c:pt>
                <c:pt idx="8189">
                  <c:v>0</c:v>
                </c:pt>
                <c:pt idx="8190">
                  <c:v>2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06AC-4C20-A263-06A467A64D7E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5974656"/>
        <c:axId val="45976192"/>
      </c:scatterChart>
      <c:valAx>
        <c:axId val="45974656"/>
        <c:scaling>
          <c:orientation val="minMax"/>
          <c:max val="6"/>
          <c:min val="0"/>
        </c:scaling>
        <c:delete val="0"/>
        <c:axPos val="b"/>
        <c:numFmt formatCode="General" sourceLinked="1"/>
        <c:majorTickMark val="out"/>
        <c:minorTickMark val="in"/>
        <c:tickLblPos val="nextTo"/>
        <c:crossAx val="45976192"/>
        <c:crosses val="autoZero"/>
        <c:crossBetween val="midCat"/>
      </c:valAx>
      <c:valAx>
        <c:axId val="45976192"/>
        <c:scaling>
          <c:logBase val="10"/>
          <c:orientation val="minMax"/>
          <c:max val="100000"/>
          <c:min val="50"/>
        </c:scaling>
        <c:delete val="0"/>
        <c:axPos val="l"/>
        <c:numFmt formatCode="General" sourceLinked="1"/>
        <c:majorTickMark val="out"/>
        <c:minorTickMark val="none"/>
        <c:tickLblPos val="nextTo"/>
        <c:crossAx val="45974656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12390505991322504"/>
          <c:y val="0.63681949030564733"/>
          <c:w val="0.2505316163777197"/>
          <c:h val="0.24304991109982232"/>
        </c:manualLayout>
      </c:layout>
      <c:overlay val="0"/>
      <c:txPr>
        <a:bodyPr/>
        <a:lstStyle/>
        <a:p>
          <a:pPr>
            <a:defRPr sz="16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34287776714023682"/>
          <c:y val="0.11205335634415561"/>
          <c:w val="0.5956724698796737"/>
          <c:h val="0.6638073201902106"/>
        </c:manualLayout>
      </c:layout>
      <c:scatterChart>
        <c:scatterStyle val="lineMarker"/>
        <c:varyColors val="0"/>
        <c:ser>
          <c:idx val="0"/>
          <c:order val="0"/>
          <c:spPr>
            <a:ln>
              <a:solidFill>
                <a:srgbClr val="E33D78"/>
              </a:solidFill>
            </a:ln>
          </c:spPr>
          <c:marker>
            <c:symbol val="circle"/>
            <c:size val="7"/>
            <c:spPr>
              <a:solidFill>
                <a:srgbClr val="E33D78"/>
              </a:solidFill>
              <a:ln>
                <a:solidFill>
                  <a:srgbClr val="E33D78"/>
                </a:solidFill>
              </a:ln>
            </c:spPr>
          </c:marker>
          <c:xVal>
            <c:numRef>
              <c:f>'120417Data'!$AH$8:$AH$12</c:f>
              <c:numCache>
                <c:formatCode>General</c:formatCode>
                <c:ptCount val="5"/>
                <c:pt idx="0">
                  <c:v>1</c:v>
                </c:pt>
                <c:pt idx="1">
                  <c:v>1.5</c:v>
                </c:pt>
                <c:pt idx="2">
                  <c:v>2</c:v>
                </c:pt>
                <c:pt idx="3">
                  <c:v>2.5</c:v>
                </c:pt>
                <c:pt idx="4">
                  <c:v>3</c:v>
                </c:pt>
              </c:numCache>
            </c:numRef>
          </c:xVal>
          <c:yVal>
            <c:numRef>
              <c:f>'120417Data'!$AO$8:$AO$12</c:f>
              <c:numCache>
                <c:formatCode>General</c:formatCode>
                <c:ptCount val="5"/>
                <c:pt idx="0">
                  <c:v>1.6505291495249114E-2</c:v>
                </c:pt>
                <c:pt idx="1">
                  <c:v>1.4416270146084018E-2</c:v>
                </c:pt>
                <c:pt idx="2">
                  <c:v>1.5396361782674591E-2</c:v>
                </c:pt>
                <c:pt idx="3">
                  <c:v>1.6737325979467196E-2</c:v>
                </c:pt>
                <c:pt idx="4">
                  <c:v>1.8039135230835817E-2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C1B7-4DB2-998F-82FB9BDE353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1907328"/>
        <c:axId val="162465280"/>
      </c:scatterChart>
      <c:valAx>
        <c:axId val="15190732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 b="0"/>
                </a:pPr>
                <a:r>
                  <a:rPr lang="en-US" sz="1400" b="0"/>
                  <a:t>28 GHz Power + 1kW 18 GHz (W)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62465280"/>
        <c:crosses val="autoZero"/>
        <c:crossBetween val="midCat"/>
        <c:majorUnit val="1"/>
      </c:valAx>
      <c:valAx>
        <c:axId val="162465280"/>
        <c:scaling>
          <c:orientation val="minMax"/>
          <c:max val="2.5000000000000005E-2"/>
        </c:scaling>
        <c:delete val="0"/>
        <c:axPos val="l"/>
        <c:majorGridlines/>
        <c:title>
          <c:tx>
            <c:rich>
              <a:bodyPr rot="-5400000" vert="horz"/>
              <a:lstStyle/>
              <a:p>
                <a:pPr>
                  <a:defRPr sz="1600" b="0"/>
                </a:pPr>
                <a:r>
                  <a:rPr lang="en-US" sz="1600" b="0"/>
                  <a:t>K</a:t>
                </a:r>
                <a:r>
                  <a:rPr lang="el-GR" sz="1600" b="0" baseline="-25000"/>
                  <a:t>α</a:t>
                </a:r>
                <a:r>
                  <a:rPr lang="en-US" sz="1600" b="0" baseline="-25000"/>
                  <a:t>1</a:t>
                </a:r>
                <a:r>
                  <a:rPr lang="en-US" sz="1600" b="0"/>
                  <a:t>/L</a:t>
                </a:r>
                <a:r>
                  <a:rPr lang="el-GR" sz="1600" b="0" baseline="-25000"/>
                  <a:t>α</a:t>
                </a:r>
                <a:r>
                  <a:rPr lang="en-US" sz="1600" b="0" baseline="-25000"/>
                  <a:t>1,2</a:t>
                </a:r>
              </a:p>
            </c:rich>
          </c:tx>
          <c:layout>
            <c:manualLayout>
              <c:xMode val="edge"/>
              <c:yMode val="edge"/>
              <c:x val="0.12957464160527774"/>
              <c:y val="0.30889979505986409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51907328"/>
        <c:crosses val="autoZero"/>
        <c:crossBetween val="midCat"/>
      </c:valAx>
    </c:plotArea>
    <c:plotVisOnly val="1"/>
    <c:dispBlanksAs val="gap"/>
    <c:showDLblsOverMax val="0"/>
  </c:chart>
  <c:txPr>
    <a:bodyPr/>
    <a:lstStyle/>
    <a:p>
      <a:pPr>
        <a:defRPr sz="1200"/>
      </a:pPr>
      <a:endParaRPr lang="en-US"/>
    </a:p>
  </c:txPr>
  <c:externalData r:id="rId1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998778547446715"/>
          <c:y val="0.10106617604141131"/>
          <c:w val="0.70260789114408162"/>
          <c:h val="0.75342792377891443"/>
        </c:manualLayout>
      </c:layout>
      <c:scatterChart>
        <c:scatterStyle val="lineMarker"/>
        <c:varyColors val="0"/>
        <c:ser>
          <c:idx val="0"/>
          <c:order val="0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(2)'!$F$51:$F$57</c:f>
              <c:numCache>
                <c:formatCode>General</c:formatCode>
                <c:ptCount val="7"/>
                <c:pt idx="0">
                  <c:v>0.74832519693233512</c:v>
                </c:pt>
                <c:pt idx="1">
                  <c:v>0.77011777370628631</c:v>
                </c:pt>
                <c:pt idx="2">
                  <c:v>0.80517741699114198</c:v>
                </c:pt>
                <c:pt idx="3">
                  <c:v>0.84005706127493862</c:v>
                </c:pt>
                <c:pt idx="4">
                  <c:v>0.87493670555873526</c:v>
                </c:pt>
                <c:pt idx="5">
                  <c:v>0.86587119829251136</c:v>
                </c:pt>
                <c:pt idx="6">
                  <c:v>0.88784377406752157</c:v>
                </c:pt>
              </c:numCache>
            </c:numRef>
          </c:xVal>
          <c:yVal>
            <c:numRef>
              <c:f>'Sheet2 (2)'!$J$51:$J$57</c:f>
              <c:numCache>
                <c:formatCode>General</c:formatCode>
                <c:ptCount val="7"/>
                <c:pt idx="0">
                  <c:v>87.216425530899997</c:v>
                </c:pt>
                <c:pt idx="1">
                  <c:v>73.117267410300002</c:v>
                </c:pt>
                <c:pt idx="2">
                  <c:v>82.736825492099996</c:v>
                </c:pt>
                <c:pt idx="3">
                  <c:v>88.963738007000003</c:v>
                </c:pt>
                <c:pt idx="4">
                  <c:v>88.832740833000003</c:v>
                </c:pt>
                <c:pt idx="5">
                  <c:v>100.397922541</c:v>
                </c:pt>
                <c:pt idx="6">
                  <c:v>92.642353097500006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49C-4A6E-A3D6-24909C4EA5A8}"/>
            </c:ext>
          </c:extLst>
        </c:ser>
        <c:ser>
          <c:idx val="1"/>
          <c:order val="1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(2)'!$F$89:$F$98</c:f>
              <c:numCache>
                <c:formatCode>General</c:formatCode>
                <c:ptCount val="10"/>
                <c:pt idx="0">
                  <c:v>0.62073199999999995</c:v>
                </c:pt>
                <c:pt idx="1">
                  <c:v>0.41053040000000002</c:v>
                </c:pt>
                <c:pt idx="2">
                  <c:v>0.37652720000000001</c:v>
                </c:pt>
                <c:pt idx="3">
                  <c:v>0.33634160000000002</c:v>
                </c:pt>
                <c:pt idx="4">
                  <c:v>0.30130800000000002</c:v>
                </c:pt>
                <c:pt idx="5">
                  <c:v>0.25803120000000002</c:v>
                </c:pt>
                <c:pt idx="6">
                  <c:v>0.22299760000000002</c:v>
                </c:pt>
                <c:pt idx="7">
                  <c:v>0.69079920000000006</c:v>
                </c:pt>
                <c:pt idx="8">
                  <c:v>0.44144240000000001</c:v>
                </c:pt>
                <c:pt idx="9">
                  <c:v>0.39713519999999997</c:v>
                </c:pt>
              </c:numCache>
            </c:numRef>
          </c:xVal>
          <c:yVal>
            <c:numRef>
              <c:f>'Sheet2 (2)'!$J$89:$J$98</c:f>
              <c:numCache>
                <c:formatCode>General</c:formatCode>
                <c:ptCount val="10"/>
                <c:pt idx="0">
                  <c:v>80.042864438099997</c:v>
                </c:pt>
                <c:pt idx="1">
                  <c:v>45.126391368599997</c:v>
                </c:pt>
                <c:pt idx="2">
                  <c:v>40.161416473099997</c:v>
                </c:pt>
                <c:pt idx="3">
                  <c:v>36.419078581900003</c:v>
                </c:pt>
                <c:pt idx="4">
                  <c:v>35.207817302000002</c:v>
                </c:pt>
                <c:pt idx="5">
                  <c:v>31.290119624599999</c:v>
                </c:pt>
                <c:pt idx="6">
                  <c:v>28.223085328900002</c:v>
                </c:pt>
                <c:pt idx="7">
                  <c:v>88.198324223499995</c:v>
                </c:pt>
                <c:pt idx="8">
                  <c:v>43.829305643799998</c:v>
                </c:pt>
                <c:pt idx="9">
                  <c:v>44.798403436500003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49C-4A6E-A3D6-24909C4EA5A8}"/>
            </c:ext>
          </c:extLst>
        </c:ser>
        <c:ser>
          <c:idx val="6"/>
          <c:order val="2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(2)'!$F$32:$F$37</c:f>
              <c:numCache>
                <c:formatCode>General</c:formatCode>
                <c:ptCount val="6"/>
                <c:pt idx="0">
                  <c:v>0.67225199999999996</c:v>
                </c:pt>
                <c:pt idx="1">
                  <c:v>0.62073199999999995</c:v>
                </c:pt>
                <c:pt idx="2">
                  <c:v>0.5815768</c:v>
                </c:pt>
                <c:pt idx="3">
                  <c:v>0.51769199999999993</c:v>
                </c:pt>
                <c:pt idx="4">
                  <c:v>0.45689839999999998</c:v>
                </c:pt>
                <c:pt idx="5">
                  <c:v>0.399196</c:v>
                </c:pt>
              </c:numCache>
            </c:numRef>
          </c:xVal>
          <c:yVal>
            <c:numRef>
              <c:f>'Sheet2 (2)'!$J$32:$J$37</c:f>
              <c:numCache>
                <c:formatCode>General</c:formatCode>
                <c:ptCount val="6"/>
                <c:pt idx="0">
                  <c:v>80.2008408282</c:v>
                </c:pt>
                <c:pt idx="1">
                  <c:v>70.864319741000003</c:v>
                </c:pt>
                <c:pt idx="2">
                  <c:v>70.093687446800004</c:v>
                </c:pt>
                <c:pt idx="3">
                  <c:v>62.480093942700002</c:v>
                </c:pt>
                <c:pt idx="4">
                  <c:v>54.947867649099997</c:v>
                </c:pt>
                <c:pt idx="5">
                  <c:v>46.9854378311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49C-4A6E-A3D6-24909C4EA5A8}"/>
            </c:ext>
          </c:extLst>
        </c:ser>
        <c:ser>
          <c:idx val="5"/>
          <c:order val="3"/>
          <c:spPr>
            <a:ln w="28575">
              <a:noFill/>
            </a:ln>
          </c:spPr>
          <c:marker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(2)'!$F$39:$F$50</c:f>
              <c:numCache>
                <c:formatCode>General</c:formatCode>
                <c:ptCount val="12"/>
                <c:pt idx="0">
                  <c:v>0.51426375000000002</c:v>
                </c:pt>
                <c:pt idx="1">
                  <c:v>0.51265375000000002</c:v>
                </c:pt>
                <c:pt idx="2">
                  <c:v>0.51426375000000002</c:v>
                </c:pt>
                <c:pt idx="3">
                  <c:v>0.50782375000000002</c:v>
                </c:pt>
                <c:pt idx="4">
                  <c:v>0.66882375000000005</c:v>
                </c:pt>
                <c:pt idx="5">
                  <c:v>0.60120374999999993</c:v>
                </c:pt>
                <c:pt idx="6">
                  <c:v>0.55773375000000003</c:v>
                </c:pt>
                <c:pt idx="7">
                  <c:v>0.51265375000000002</c:v>
                </c:pt>
                <c:pt idx="8">
                  <c:v>0.30979375000000003</c:v>
                </c:pt>
                <c:pt idx="9">
                  <c:v>0.25827375000000002</c:v>
                </c:pt>
                <c:pt idx="10">
                  <c:v>0.20353375000000001</c:v>
                </c:pt>
                <c:pt idx="11">
                  <c:v>0.14879375</c:v>
                </c:pt>
              </c:numCache>
            </c:numRef>
          </c:xVal>
          <c:yVal>
            <c:numRef>
              <c:f>'Sheet2 (2)'!$J$39:$J$50</c:f>
              <c:numCache>
                <c:formatCode>General</c:formatCode>
                <c:ptCount val="12"/>
                <c:pt idx="0">
                  <c:v>42.755138071399998</c:v>
                </c:pt>
                <c:pt idx="1">
                  <c:v>43.790150172600001</c:v>
                </c:pt>
                <c:pt idx="2">
                  <c:v>38.425726485399998</c:v>
                </c:pt>
                <c:pt idx="3">
                  <c:v>45.268358541600001</c:v>
                </c:pt>
                <c:pt idx="4">
                  <c:v>61.617900693700001</c:v>
                </c:pt>
                <c:pt idx="5">
                  <c:v>55.043533126500002</c:v>
                </c:pt>
                <c:pt idx="6">
                  <c:v>46.563801034599997</c:v>
                </c:pt>
                <c:pt idx="7">
                  <c:v>43.790150172600001</c:v>
                </c:pt>
                <c:pt idx="8">
                  <c:v>27.167209115199999</c:v>
                </c:pt>
                <c:pt idx="9">
                  <c:v>26.899981260299999</c:v>
                </c:pt>
                <c:pt idx="10">
                  <c:v>16.918550659699999</c:v>
                </c:pt>
                <c:pt idx="11">
                  <c:v>19.113298068399999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D49C-4A6E-A3D6-24909C4EA5A8}"/>
            </c:ext>
          </c:extLst>
        </c:ser>
        <c:ser>
          <c:idx val="8"/>
          <c:order val="4"/>
          <c:tx>
            <c:v>18GHz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(2)'!$F$110:$F$122</c:f>
              <c:numCache>
                <c:formatCode>General</c:formatCode>
                <c:ptCount val="13"/>
                <c:pt idx="0">
                  <c:v>0.26149375000000002</c:v>
                </c:pt>
                <c:pt idx="1">
                  <c:v>0.40742094260501988</c:v>
                </c:pt>
                <c:pt idx="2">
                  <c:v>0.59959374999999993</c:v>
                </c:pt>
                <c:pt idx="3">
                  <c:v>0.72839374999999995</c:v>
                </c:pt>
                <c:pt idx="4">
                  <c:v>0.80889374999999986</c:v>
                </c:pt>
                <c:pt idx="5">
                  <c:v>0.57061375000000003</c:v>
                </c:pt>
                <c:pt idx="6">
                  <c:v>0.51265375000000002</c:v>
                </c:pt>
                <c:pt idx="7">
                  <c:v>0.45147375000000001</c:v>
                </c:pt>
                <c:pt idx="8">
                  <c:v>0.51104374999999991</c:v>
                </c:pt>
                <c:pt idx="9">
                  <c:v>0.41349887387799844</c:v>
                </c:pt>
                <c:pt idx="10">
                  <c:v>0.75203125000000004</c:v>
                </c:pt>
                <c:pt idx="11">
                  <c:v>0.60875000000000001</c:v>
                </c:pt>
                <c:pt idx="12">
                  <c:v>0.49140624999999999</c:v>
                </c:pt>
              </c:numCache>
            </c:numRef>
          </c:xVal>
          <c:yVal>
            <c:numRef>
              <c:f>'Sheet2 (2)'!$J$110:$J$122</c:f>
              <c:numCache>
                <c:formatCode>General</c:formatCode>
                <c:ptCount val="13"/>
                <c:pt idx="1">
                  <c:v>28.705621546500002</c:v>
                </c:pt>
                <c:pt idx="3">
                  <c:v>56.822853467800002</c:v>
                </c:pt>
                <c:pt idx="4">
                  <c:v>69.977198664499994</c:v>
                </c:pt>
                <c:pt idx="5">
                  <c:v>34.206534430399998</c:v>
                </c:pt>
                <c:pt idx="6">
                  <c:v>38.5177119803</c:v>
                </c:pt>
                <c:pt idx="7">
                  <c:v>31.183123070400001</c:v>
                </c:pt>
                <c:pt idx="8">
                  <c:v>22.948451375400001</c:v>
                </c:pt>
                <c:pt idx="9">
                  <c:v>30.1811882989</c:v>
                </c:pt>
                <c:pt idx="10">
                  <c:v>58.035690867100001</c:v>
                </c:pt>
                <c:pt idx="11">
                  <c:v>46.370537994800003</c:v>
                </c:pt>
                <c:pt idx="12">
                  <c:v>38.873597936400003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D49C-4A6E-A3D6-24909C4EA5A8}"/>
            </c:ext>
          </c:extLst>
        </c:ser>
        <c:ser>
          <c:idx val="2"/>
          <c:order val="5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(2)'!$F$59:$F$76</c:f>
              <c:numCache>
                <c:formatCode>General</c:formatCode>
                <c:ptCount val="18"/>
                <c:pt idx="0">
                  <c:v>0.81559188732394372</c:v>
                </c:pt>
                <c:pt idx="1">
                  <c:v>0.7587021971830985</c:v>
                </c:pt>
                <c:pt idx="2">
                  <c:v>0.7038442816901409</c:v>
                </c:pt>
                <c:pt idx="3">
                  <c:v>0.6469545915492958</c:v>
                </c:pt>
                <c:pt idx="4">
                  <c:v>0.59209667605633809</c:v>
                </c:pt>
                <c:pt idx="5">
                  <c:v>0.56365183098591554</c:v>
                </c:pt>
                <c:pt idx="6">
                  <c:v>0.53520698591549287</c:v>
                </c:pt>
                <c:pt idx="7">
                  <c:v>0.51488923943661968</c:v>
                </c:pt>
                <c:pt idx="8">
                  <c:v>0.51415375292126464</c:v>
                </c:pt>
                <c:pt idx="9">
                  <c:v>0.51895278873239437</c:v>
                </c:pt>
                <c:pt idx="10">
                  <c:v>0.51895278873239437</c:v>
                </c:pt>
                <c:pt idx="11">
                  <c:v>0.52098456338028165</c:v>
                </c:pt>
                <c:pt idx="12">
                  <c:v>0.51488923943661968</c:v>
                </c:pt>
                <c:pt idx="13">
                  <c:v>0.32999774647887331</c:v>
                </c:pt>
                <c:pt idx="14">
                  <c:v>0.75667042253521122</c:v>
                </c:pt>
                <c:pt idx="15">
                  <c:v>0.91921239436619717</c:v>
                </c:pt>
                <c:pt idx="16">
                  <c:v>1.0208011267605632</c:v>
                </c:pt>
                <c:pt idx="17">
                  <c:v>0.94968901408450712</c:v>
                </c:pt>
              </c:numCache>
            </c:numRef>
          </c:xVal>
          <c:yVal>
            <c:numRef>
              <c:f>'Sheet2 (2)'!$J$59:$J$76</c:f>
              <c:numCache>
                <c:formatCode>General</c:formatCode>
                <c:ptCount val="18"/>
                <c:pt idx="0">
                  <c:v>60.139855591500002</c:v>
                </c:pt>
                <c:pt idx="1">
                  <c:v>50.826343838299998</c:v>
                </c:pt>
                <c:pt idx="2">
                  <c:v>42.326599057599999</c:v>
                </c:pt>
                <c:pt idx="3">
                  <c:v>42.085342504899998</c:v>
                </c:pt>
                <c:pt idx="4">
                  <c:v>34.669116969800001</c:v>
                </c:pt>
                <c:pt idx="5">
                  <c:v>30.270110897799999</c:v>
                </c:pt>
                <c:pt idx="6">
                  <c:v>30.642876001099999</c:v>
                </c:pt>
                <c:pt idx="7">
                  <c:v>30.8807228089</c:v>
                </c:pt>
                <c:pt idx="8">
                  <c:v>27.823739793400001</c:v>
                </c:pt>
                <c:pt idx="9">
                  <c:v>28.2187355903</c:v>
                </c:pt>
                <c:pt idx="10">
                  <c:v>29.922364784599999</c:v>
                </c:pt>
                <c:pt idx="11">
                  <c:v>30.270923396699999</c:v>
                </c:pt>
                <c:pt idx="12">
                  <c:v>29.9007752252</c:v>
                </c:pt>
                <c:pt idx="13">
                  <c:v>17.484348090800001</c:v>
                </c:pt>
                <c:pt idx="14">
                  <c:v>42.116948848699998</c:v>
                </c:pt>
                <c:pt idx="15">
                  <c:v>49.931990332700003</c:v>
                </c:pt>
                <c:pt idx="16">
                  <c:v>56.329699018399999</c:v>
                </c:pt>
                <c:pt idx="17">
                  <c:v>67.821117608600005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D49C-4A6E-A3D6-24909C4EA5A8}"/>
            </c:ext>
          </c:extLst>
        </c:ser>
        <c:ser>
          <c:idx val="3"/>
          <c:order val="6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(2)'!$F$79:$F$88</c:f>
              <c:numCache>
                <c:formatCode>General</c:formatCode>
                <c:ptCount val="10"/>
                <c:pt idx="0">
                  <c:v>0.65508169014084516</c:v>
                </c:pt>
                <c:pt idx="1">
                  <c:v>0.53520698591549287</c:v>
                </c:pt>
                <c:pt idx="2">
                  <c:v>0.46612664788732394</c:v>
                </c:pt>
                <c:pt idx="3">
                  <c:v>0.3970463098591549</c:v>
                </c:pt>
                <c:pt idx="4">
                  <c:v>0.32593419718309868</c:v>
                </c:pt>
                <c:pt idx="5">
                  <c:v>0.65508169014084516</c:v>
                </c:pt>
                <c:pt idx="6">
                  <c:v>0.65508169014084516</c:v>
                </c:pt>
                <c:pt idx="7">
                  <c:v>0.67539943661971835</c:v>
                </c:pt>
                <c:pt idx="8">
                  <c:v>0.65508169014084516</c:v>
                </c:pt>
                <c:pt idx="9">
                  <c:v>0.67539943661971835</c:v>
                </c:pt>
              </c:numCache>
            </c:numRef>
          </c:xVal>
          <c:yVal>
            <c:numRef>
              <c:f>'Sheet2 (2)'!$J$79:$J$88</c:f>
              <c:numCache>
                <c:formatCode>General</c:formatCode>
                <c:ptCount val="10"/>
                <c:pt idx="0">
                  <c:v>34.682084228100003</c:v>
                </c:pt>
                <c:pt idx="1">
                  <c:v>28.364407577600002</c:v>
                </c:pt>
                <c:pt idx="2">
                  <c:v>27.8763108946</c:v>
                </c:pt>
                <c:pt idx="3">
                  <c:v>21.0020394911</c:v>
                </c:pt>
                <c:pt idx="4">
                  <c:v>19.9884567364</c:v>
                </c:pt>
                <c:pt idx="5">
                  <c:v>34.682084228100003</c:v>
                </c:pt>
                <c:pt idx="6">
                  <c:v>38.540689066699997</c:v>
                </c:pt>
                <c:pt idx="7">
                  <c:v>38.935385955800001</c:v>
                </c:pt>
                <c:pt idx="8">
                  <c:v>37.657736695600001</c:v>
                </c:pt>
                <c:pt idx="9">
                  <c:v>36.303235796199999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D49C-4A6E-A3D6-24909C4EA5A8}"/>
            </c:ext>
          </c:extLst>
        </c:ser>
        <c:ser>
          <c:idx val="4"/>
          <c:order val="7"/>
          <c:tx>
            <c:v>14GHz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(2)'!$F$99:$F$109</c:f>
              <c:numCache>
                <c:formatCode>General</c:formatCode>
                <c:ptCount val="11"/>
                <c:pt idx="0">
                  <c:v>0.42345938028169017</c:v>
                </c:pt>
                <c:pt idx="1">
                  <c:v>0.43565002816901416</c:v>
                </c:pt>
                <c:pt idx="2">
                  <c:v>0.46206309859154931</c:v>
                </c:pt>
                <c:pt idx="3">
                  <c:v>0.4844126197183099</c:v>
                </c:pt>
                <c:pt idx="4">
                  <c:v>0.62054152112676053</c:v>
                </c:pt>
                <c:pt idx="5">
                  <c:v>0.29748935211267608</c:v>
                </c:pt>
                <c:pt idx="6">
                  <c:v>0.30968000000000007</c:v>
                </c:pt>
                <c:pt idx="7">
                  <c:v>0.33406129577464794</c:v>
                </c:pt>
                <c:pt idx="8">
                  <c:v>0.34828371830985916</c:v>
                </c:pt>
                <c:pt idx="9">
                  <c:v>0.3686014647887324</c:v>
                </c:pt>
                <c:pt idx="10">
                  <c:v>0.38688743661971836</c:v>
                </c:pt>
              </c:numCache>
            </c:numRef>
          </c:xVal>
          <c:yVal>
            <c:numRef>
              <c:f>'Sheet2 (2)'!$J$99:$J$109</c:f>
              <c:numCache>
                <c:formatCode>General</c:formatCode>
                <c:ptCount val="11"/>
                <c:pt idx="0">
                  <c:v>17.1212510376</c:v>
                </c:pt>
                <c:pt idx="1">
                  <c:v>18.502273387100001</c:v>
                </c:pt>
                <c:pt idx="2">
                  <c:v>22.721615800799999</c:v>
                </c:pt>
                <c:pt idx="3">
                  <c:v>22.783284420699999</c:v>
                </c:pt>
                <c:pt idx="4">
                  <c:v>32.207939835200001</c:v>
                </c:pt>
                <c:pt idx="5">
                  <c:v>10.4504865361</c:v>
                </c:pt>
                <c:pt idx="6">
                  <c:v>16.353217308800001</c:v>
                </c:pt>
                <c:pt idx="7">
                  <c:v>17.1868773128</c:v>
                </c:pt>
                <c:pt idx="8">
                  <c:v>23.7958961884</c:v>
                </c:pt>
                <c:pt idx="9">
                  <c:v>24.560693030900001</c:v>
                </c:pt>
                <c:pt idx="10">
                  <c:v>22.5752265084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D49C-4A6E-A3D6-24909C4EA5A8}"/>
            </c:ext>
          </c:extLst>
        </c:ser>
        <c:ser>
          <c:idx val="7"/>
          <c:order val="8"/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(2)'!$F$3:$F$12</c:f>
              <c:numCache>
                <c:formatCode>General</c:formatCode>
                <c:ptCount val="10"/>
                <c:pt idx="0">
                  <c:v>0.77025375000000007</c:v>
                </c:pt>
                <c:pt idx="1">
                  <c:v>0.67365375000000005</c:v>
                </c:pt>
                <c:pt idx="2">
                  <c:v>0.58349375000000003</c:v>
                </c:pt>
                <c:pt idx="3">
                  <c:v>0.51265375000000002</c:v>
                </c:pt>
                <c:pt idx="4">
                  <c:v>0.44181375000000006</c:v>
                </c:pt>
                <c:pt idx="5">
                  <c:v>0.51909375000000002</c:v>
                </c:pt>
                <c:pt idx="6">
                  <c:v>0.51426375000000002</c:v>
                </c:pt>
                <c:pt idx="7">
                  <c:v>0.51265375000000002</c:v>
                </c:pt>
                <c:pt idx="8">
                  <c:v>0.51265375000000002</c:v>
                </c:pt>
                <c:pt idx="9">
                  <c:v>0.51104374999999991</c:v>
                </c:pt>
              </c:numCache>
            </c:numRef>
          </c:xVal>
          <c:yVal>
            <c:numRef>
              <c:f>'Sheet2 (2)'!$J$3:$J$12</c:f>
              <c:numCache>
                <c:formatCode>General</c:formatCode>
                <c:ptCount val="10"/>
                <c:pt idx="0">
                  <c:v>58.263389877800002</c:v>
                </c:pt>
                <c:pt idx="1">
                  <c:v>51.189409368900002</c:v>
                </c:pt>
                <c:pt idx="2">
                  <c:v>48.036652848800003</c:v>
                </c:pt>
                <c:pt idx="3">
                  <c:v>40.238863114600001</c:v>
                </c:pt>
                <c:pt idx="4">
                  <c:v>30.149125281500002</c:v>
                </c:pt>
                <c:pt idx="5">
                  <c:v>47.03</c:v>
                </c:pt>
                <c:pt idx="6">
                  <c:v>42.27</c:v>
                </c:pt>
                <c:pt idx="7">
                  <c:v>44.48</c:v>
                </c:pt>
                <c:pt idx="8">
                  <c:v>43.34</c:v>
                </c:pt>
                <c:pt idx="9">
                  <c:v>43.49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D49C-4A6E-A3D6-24909C4EA5A8}"/>
            </c:ext>
          </c:extLst>
        </c:ser>
        <c:ser>
          <c:idx val="9"/>
          <c:order val="9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(2)'!$F$23:$F$30</c:f>
              <c:numCache>
                <c:formatCode>General</c:formatCode>
                <c:ptCount val="8"/>
                <c:pt idx="0">
                  <c:v>0.56715120000000008</c:v>
                </c:pt>
                <c:pt idx="1">
                  <c:v>0.54448240000000003</c:v>
                </c:pt>
                <c:pt idx="2">
                  <c:v>0.52696560000000003</c:v>
                </c:pt>
                <c:pt idx="3">
                  <c:v>0.50223600000000002</c:v>
                </c:pt>
                <c:pt idx="4">
                  <c:v>0.48059760000000001</c:v>
                </c:pt>
                <c:pt idx="5">
                  <c:v>0.455868</c:v>
                </c:pt>
                <c:pt idx="6">
                  <c:v>0.4424728</c:v>
                </c:pt>
                <c:pt idx="7">
                  <c:v>0.43216880000000002</c:v>
                </c:pt>
              </c:numCache>
            </c:numRef>
          </c:xVal>
          <c:yVal>
            <c:numRef>
              <c:f>'Sheet2 (2)'!$J$23:$J$30</c:f>
              <c:numCache>
                <c:formatCode>General</c:formatCode>
                <c:ptCount val="8"/>
                <c:pt idx="0">
                  <c:v>70.586840336899996</c:v>
                </c:pt>
                <c:pt idx="1">
                  <c:v>65.815490475900006</c:v>
                </c:pt>
                <c:pt idx="2">
                  <c:v>62.3513576478</c:v>
                </c:pt>
                <c:pt idx="3">
                  <c:v>57.838017215699999</c:v>
                </c:pt>
                <c:pt idx="4">
                  <c:v>55.767988067099999</c:v>
                </c:pt>
                <c:pt idx="5">
                  <c:v>52.492208178299997</c:v>
                </c:pt>
                <c:pt idx="6">
                  <c:v>50.918845459000003</c:v>
                </c:pt>
                <c:pt idx="7">
                  <c:v>49.613779175600001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D49C-4A6E-A3D6-24909C4EA5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77771008"/>
        <c:axId val="277773312"/>
      </c:scatterChart>
      <c:valAx>
        <c:axId val="277771008"/>
        <c:scaling>
          <c:orientation val="minMax"/>
          <c:max val="1"/>
        </c:scaling>
        <c:delete val="0"/>
        <c:axPos val="b"/>
        <c:title>
          <c:tx>
            <c:rich>
              <a:bodyPr/>
              <a:lstStyle/>
              <a:p>
                <a:pPr>
                  <a:defRPr sz="1400" b="0"/>
                </a:pPr>
                <a:r>
                  <a:rPr lang="en-US" sz="1400" b="0"/>
                  <a:t>Bmin/BECR</a:t>
                </a:r>
              </a:p>
            </c:rich>
          </c:tx>
          <c:layout>
            <c:manualLayout>
              <c:xMode val="edge"/>
              <c:yMode val="edge"/>
              <c:x val="0.45700792540355811"/>
              <c:y val="0.91171399417579235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277773312"/>
        <c:crossesAt val="-0.2"/>
        <c:crossBetween val="midCat"/>
      </c:valAx>
      <c:valAx>
        <c:axId val="277773312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 b="0"/>
                </a:pPr>
                <a:r>
                  <a:rPr lang="en-US" sz="1600" b="0"/>
                  <a:t>Ts (keV)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77771008"/>
        <c:crossesAt val="-0.2"/>
        <c:crossBetween val="midCat"/>
      </c:valAx>
      <c:spPr>
        <a:ln>
          <a:solidFill>
            <a:schemeClr val="tx1"/>
          </a:solidFill>
        </a:ln>
      </c:spPr>
    </c:plotArea>
    <c:legend>
      <c:legendPos val="r"/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14184245511046198"/>
          <c:y val="0.12466748644203116"/>
          <c:w val="0.10145756759359226"/>
          <c:h val="0.18019093103383521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941321015427412"/>
          <c:y val="0.22600754593175854"/>
          <c:w val="0.76449639533832281"/>
          <c:h val="0.60096227034120731"/>
        </c:manualLayout>
      </c:layout>
      <c:scatterChart>
        <c:scatterStyle val="lineMarker"/>
        <c:varyColors val="0"/>
        <c:ser>
          <c:idx val="0"/>
          <c:order val="0"/>
          <c:tx>
            <c:v>varying pressure</c:v>
          </c:tx>
          <c:spPr>
            <a:ln>
              <a:solidFill>
                <a:schemeClr val="accent3">
                  <a:lumMod val="75000"/>
                </a:schemeClr>
              </a:solidFill>
            </a:ln>
          </c:spPr>
          <c:marker>
            <c:symbol val="circle"/>
            <c:size val="7"/>
            <c:spPr>
              <a:solidFill>
                <a:schemeClr val="accent3">
                  <a:lumMod val="75000"/>
                </a:schemeClr>
              </a:solidFill>
              <a:ln>
                <a:solidFill>
                  <a:schemeClr val="accent3">
                    <a:lumMod val="75000"/>
                  </a:schemeClr>
                </a:solidFill>
              </a:ln>
            </c:spPr>
          </c:marker>
          <c:xVal>
            <c:numRef>
              <c:f>'120417Data'!$AL$8:$AL$12</c:f>
              <c:numCache>
                <c:formatCode>0.00E+00</c:formatCode>
                <c:ptCount val="5"/>
                <c:pt idx="0">
                  <c:v>1.8699999999999999E-7</c:v>
                </c:pt>
                <c:pt idx="1">
                  <c:v>1.67E-7</c:v>
                </c:pt>
                <c:pt idx="2">
                  <c:v>1.3799999999999999E-7</c:v>
                </c:pt>
                <c:pt idx="3">
                  <c:v>1.2200000000000001E-7</c:v>
                </c:pt>
                <c:pt idx="4">
                  <c:v>8.8599999999999999E-8</c:v>
                </c:pt>
              </c:numCache>
            </c:numRef>
          </c:xVal>
          <c:yVal>
            <c:numRef>
              <c:f>'120417Data'!$AS$8:$AS$12</c:f>
              <c:numCache>
                <c:formatCode>General</c:formatCode>
                <c:ptCount val="5"/>
                <c:pt idx="0">
                  <c:v>1.1870388193776067E-2</c:v>
                </c:pt>
                <c:pt idx="1">
                  <c:v>1.1058981233243968E-2</c:v>
                </c:pt>
                <c:pt idx="2">
                  <c:v>1.2111425111021397E-2</c:v>
                </c:pt>
                <c:pt idx="3">
                  <c:v>1.341948310139165E-2</c:v>
                </c:pt>
                <c:pt idx="4">
                  <c:v>2.1721641190667738E-2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750A-4682-B39A-67D20C6FE241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2485376"/>
        <c:axId val="162487680"/>
      </c:scatterChart>
      <c:valAx>
        <c:axId val="162485376"/>
        <c:scaling>
          <c:orientation val="minMax"/>
          <c:min val="6.0000000000000021E-8"/>
        </c:scaling>
        <c:delete val="0"/>
        <c:axPos val="b"/>
        <c:title>
          <c:tx>
            <c:rich>
              <a:bodyPr/>
              <a:lstStyle/>
              <a:p>
                <a:pPr>
                  <a:defRPr sz="1400" b="0"/>
                </a:pPr>
                <a:r>
                  <a:rPr lang="en-US" sz="1400" b="0" dirty="0"/>
                  <a:t>Injection Pressure (</a:t>
                </a:r>
                <a:r>
                  <a:rPr lang="en-US" sz="1400" b="0" dirty="0" err="1"/>
                  <a:t>Torr</a:t>
                </a:r>
                <a:r>
                  <a:rPr lang="en-US" sz="1400" b="0" dirty="0"/>
                  <a:t>)</a:t>
                </a:r>
              </a:p>
            </c:rich>
          </c:tx>
          <c:layout>
            <c:manualLayout>
              <c:xMode val="edge"/>
              <c:yMode val="edge"/>
              <c:x val="0.29793849835120639"/>
              <c:y val="0.92412270341207348"/>
            </c:manualLayout>
          </c:layout>
          <c:overlay val="0"/>
        </c:title>
        <c:numFmt formatCode="0.0E+00" sourceLinked="0"/>
        <c:majorTickMark val="in"/>
        <c:minorTickMark val="none"/>
        <c:tickLblPos val="high"/>
        <c:crossAx val="162487680"/>
        <c:crosses val="autoZero"/>
        <c:crossBetween val="midCat"/>
      </c:valAx>
      <c:valAx>
        <c:axId val="162487680"/>
        <c:scaling>
          <c:orientation val="minMax"/>
        </c:scaling>
        <c:delete val="1"/>
        <c:axPos val="l"/>
        <c:majorGridlines/>
        <c:numFmt formatCode="General" sourceLinked="1"/>
        <c:majorTickMark val="out"/>
        <c:minorTickMark val="none"/>
        <c:tickLblPos val="nextTo"/>
        <c:crossAx val="162485376"/>
        <c:crossesAt val="6.0000000000000021E-8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034038578951521"/>
          <c:y val="0.13476094204440661"/>
          <c:w val="0.83829706176484597"/>
          <c:h val="0.64234198765694828"/>
        </c:manualLayout>
      </c:layout>
      <c:scatterChart>
        <c:scatterStyle val="lineMarker"/>
        <c:varyColors val="0"/>
        <c:ser>
          <c:idx val="0"/>
          <c:order val="0"/>
          <c:marker>
            <c:symbol val="circle"/>
            <c:size val="7"/>
            <c:spPr>
              <a:ln>
                <a:solidFill>
                  <a:schemeClr val="accent1"/>
                </a:solidFill>
              </a:ln>
            </c:spPr>
          </c:marker>
          <c:xVal>
            <c:numRef>
              <c:f>'120417Data'!$AZ$7:$AZ$10</c:f>
              <c:numCache>
                <c:formatCode>0.00</c:formatCode>
                <c:ptCount val="4"/>
                <c:pt idx="0">
                  <c:v>0.51</c:v>
                </c:pt>
                <c:pt idx="1">
                  <c:v>0.48</c:v>
                </c:pt>
                <c:pt idx="2">
                  <c:v>0.46</c:v>
                </c:pt>
                <c:pt idx="3">
                  <c:v>0.44</c:v>
                </c:pt>
              </c:numCache>
            </c:numRef>
          </c:xVal>
          <c:yVal>
            <c:numRef>
              <c:f>'120417Data'!$BG$7:$BG$10</c:f>
              <c:numCache>
                <c:formatCode>General</c:formatCode>
                <c:ptCount val="4"/>
                <c:pt idx="0">
                  <c:v>1.3953488372093023E-2</c:v>
                </c:pt>
                <c:pt idx="1">
                  <c:v>1.405152224824356E-2</c:v>
                </c:pt>
                <c:pt idx="2">
                  <c:v>1.2738853503184714E-2</c:v>
                </c:pt>
                <c:pt idx="3">
                  <c:v>1.1143695014662757E-2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F009-4B1F-80FF-FA22B6578232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62515584"/>
        <c:axId val="162526336"/>
      </c:scatterChart>
      <c:valAx>
        <c:axId val="162515584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 b="0"/>
                </a:pPr>
                <a:r>
                  <a:rPr lang="en-US" sz="1400" b="0"/>
                  <a:t>B</a:t>
                </a:r>
                <a:r>
                  <a:rPr lang="en-US" sz="1400" b="0" baseline="-25000"/>
                  <a:t>min</a:t>
                </a:r>
                <a:r>
                  <a:rPr lang="en-US" sz="1400" b="0"/>
                  <a:t> (T)</a:t>
                </a:r>
              </a:p>
            </c:rich>
          </c:tx>
          <c:layout>
            <c:manualLayout>
              <c:xMode val="edge"/>
              <c:yMode val="edge"/>
              <c:x val="0.45011010374423988"/>
              <c:y val="0.88845326625838439"/>
            </c:manualLayout>
          </c:layout>
          <c:overlay val="0"/>
        </c:title>
        <c:numFmt formatCode="0.00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162526336"/>
        <c:crosses val="autoZero"/>
        <c:crossBetween val="midCat"/>
      </c:valAx>
      <c:valAx>
        <c:axId val="162526336"/>
        <c:scaling>
          <c:orientation val="minMax"/>
          <c:max val="2.5000000000000005E-2"/>
        </c:scaling>
        <c:delete val="1"/>
        <c:axPos val="l"/>
        <c:majorGridlines/>
        <c:numFmt formatCode="General" sourceLinked="1"/>
        <c:majorTickMark val="out"/>
        <c:minorTickMark val="none"/>
        <c:tickLblPos val="nextTo"/>
        <c:crossAx val="162515584"/>
        <c:crosses val="autoZero"/>
        <c:crossBetween val="midCat"/>
      </c:valAx>
    </c:plotArea>
    <c:plotVisOnly val="1"/>
    <c:dispBlanksAs val="gap"/>
    <c:showDLblsOverMax val="0"/>
  </c:chart>
  <c:externalData r:id="rId1">
    <c:autoUpdate val="0"/>
  </c:externalData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0.10015507436570428"/>
          <c:y val="0.19480351414406533"/>
          <c:w val="0.76819203849518825"/>
          <c:h val="0.68921660834062404"/>
        </c:manualLayout>
      </c:layout>
      <c:scatterChart>
        <c:scatterStyle val="lineMarker"/>
        <c:varyColors val="0"/>
        <c:ser>
          <c:idx val="1"/>
          <c:order val="1"/>
          <c:tx>
            <c:v>28 GHz 1200W</c:v>
          </c:tx>
          <c:spPr>
            <a:ln w="6350"/>
          </c:spPr>
          <c:marker>
            <c:symbol val="none"/>
          </c:marker>
          <c:xVal>
            <c:numRef>
              <c:f>Frequency010818!$A$4:$A$8196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Frequency010818!$C$4:$C$8196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122554</c:v>
                </c:pt>
                <c:pt idx="21">
                  <c:v>61534</c:v>
                </c:pt>
                <c:pt idx="22">
                  <c:v>29395</c:v>
                </c:pt>
                <c:pt idx="23">
                  <c:v>15124</c:v>
                </c:pt>
                <c:pt idx="24">
                  <c:v>8656</c:v>
                </c:pt>
                <c:pt idx="25">
                  <c:v>5308</c:v>
                </c:pt>
                <c:pt idx="26">
                  <c:v>3468</c:v>
                </c:pt>
                <c:pt idx="27">
                  <c:v>2490</c:v>
                </c:pt>
                <c:pt idx="28">
                  <c:v>1885</c:v>
                </c:pt>
                <c:pt idx="29">
                  <c:v>1540</c:v>
                </c:pt>
                <c:pt idx="30">
                  <c:v>1397</c:v>
                </c:pt>
                <c:pt idx="31">
                  <c:v>1293</c:v>
                </c:pt>
                <c:pt idx="32">
                  <c:v>1332</c:v>
                </c:pt>
                <c:pt idx="33">
                  <c:v>1313</c:v>
                </c:pt>
                <c:pt idx="34">
                  <c:v>1412</c:v>
                </c:pt>
                <c:pt idx="35">
                  <c:v>1414</c:v>
                </c:pt>
                <c:pt idx="36">
                  <c:v>1488</c:v>
                </c:pt>
                <c:pt idx="37">
                  <c:v>1629</c:v>
                </c:pt>
                <c:pt idx="38">
                  <c:v>1635</c:v>
                </c:pt>
                <c:pt idx="39">
                  <c:v>1712</c:v>
                </c:pt>
                <c:pt idx="40">
                  <c:v>1812</c:v>
                </c:pt>
                <c:pt idx="41">
                  <c:v>1757</c:v>
                </c:pt>
                <c:pt idx="42">
                  <c:v>1800</c:v>
                </c:pt>
                <c:pt idx="43">
                  <c:v>1828</c:v>
                </c:pt>
                <c:pt idx="44">
                  <c:v>1683</c:v>
                </c:pt>
                <c:pt idx="45">
                  <c:v>1681</c:v>
                </c:pt>
                <c:pt idx="46">
                  <c:v>1661</c:v>
                </c:pt>
                <c:pt idx="47">
                  <c:v>1745</c:v>
                </c:pt>
                <c:pt idx="48">
                  <c:v>1703</c:v>
                </c:pt>
                <c:pt idx="49">
                  <c:v>1720</c:v>
                </c:pt>
                <c:pt idx="50">
                  <c:v>1753</c:v>
                </c:pt>
                <c:pt idx="51">
                  <c:v>1828</c:v>
                </c:pt>
                <c:pt idx="52">
                  <c:v>1840</c:v>
                </c:pt>
                <c:pt idx="53">
                  <c:v>1873</c:v>
                </c:pt>
                <c:pt idx="54">
                  <c:v>1907</c:v>
                </c:pt>
                <c:pt idx="55">
                  <c:v>1970</c:v>
                </c:pt>
                <c:pt idx="56">
                  <c:v>2034</c:v>
                </c:pt>
                <c:pt idx="57">
                  <c:v>2071</c:v>
                </c:pt>
                <c:pt idx="58">
                  <c:v>2273</c:v>
                </c:pt>
                <c:pt idx="59">
                  <c:v>2252</c:v>
                </c:pt>
                <c:pt idx="60">
                  <c:v>2344</c:v>
                </c:pt>
                <c:pt idx="61">
                  <c:v>2507</c:v>
                </c:pt>
                <c:pt idx="62">
                  <c:v>2601</c:v>
                </c:pt>
                <c:pt idx="63">
                  <c:v>2416</c:v>
                </c:pt>
                <c:pt idx="64">
                  <c:v>2618</c:v>
                </c:pt>
                <c:pt idx="65">
                  <c:v>2776</c:v>
                </c:pt>
                <c:pt idx="66">
                  <c:v>2746</c:v>
                </c:pt>
                <c:pt idx="67">
                  <c:v>2925</c:v>
                </c:pt>
                <c:pt idx="68">
                  <c:v>2973</c:v>
                </c:pt>
                <c:pt idx="69">
                  <c:v>3221</c:v>
                </c:pt>
                <c:pt idx="70">
                  <c:v>3188</c:v>
                </c:pt>
                <c:pt idx="71">
                  <c:v>3460</c:v>
                </c:pt>
                <c:pt idx="72">
                  <c:v>3627</c:v>
                </c:pt>
                <c:pt idx="73">
                  <c:v>3761</c:v>
                </c:pt>
                <c:pt idx="74">
                  <c:v>4172</c:v>
                </c:pt>
                <c:pt idx="75">
                  <c:v>4347</c:v>
                </c:pt>
                <c:pt idx="76">
                  <c:v>4634</c:v>
                </c:pt>
                <c:pt idx="77">
                  <c:v>5041</c:v>
                </c:pt>
                <c:pt idx="78">
                  <c:v>4994</c:v>
                </c:pt>
                <c:pt idx="79">
                  <c:v>5323</c:v>
                </c:pt>
                <c:pt idx="80">
                  <c:v>5498</c:v>
                </c:pt>
                <c:pt idx="81">
                  <c:v>5467</c:v>
                </c:pt>
                <c:pt idx="82">
                  <c:v>5635</c:v>
                </c:pt>
                <c:pt idx="83">
                  <c:v>5755</c:v>
                </c:pt>
                <c:pt idx="84">
                  <c:v>5772</c:v>
                </c:pt>
                <c:pt idx="85">
                  <c:v>5763</c:v>
                </c:pt>
                <c:pt idx="86">
                  <c:v>6008</c:v>
                </c:pt>
                <c:pt idx="87">
                  <c:v>5969</c:v>
                </c:pt>
                <c:pt idx="88">
                  <c:v>6215</c:v>
                </c:pt>
                <c:pt idx="89">
                  <c:v>6117</c:v>
                </c:pt>
                <c:pt idx="90">
                  <c:v>6281</c:v>
                </c:pt>
                <c:pt idx="91">
                  <c:v>6429</c:v>
                </c:pt>
                <c:pt idx="92">
                  <c:v>6511</c:v>
                </c:pt>
                <c:pt idx="93">
                  <c:v>6610</c:v>
                </c:pt>
                <c:pt idx="94">
                  <c:v>6938</c:v>
                </c:pt>
                <c:pt idx="95">
                  <c:v>6767</c:v>
                </c:pt>
                <c:pt idx="96">
                  <c:v>6943</c:v>
                </c:pt>
                <c:pt idx="97">
                  <c:v>6896</c:v>
                </c:pt>
                <c:pt idx="98">
                  <c:v>6870</c:v>
                </c:pt>
                <c:pt idx="99">
                  <c:v>6874</c:v>
                </c:pt>
                <c:pt idx="100">
                  <c:v>6733</c:v>
                </c:pt>
                <c:pt idx="101">
                  <c:v>6647</c:v>
                </c:pt>
                <c:pt idx="102">
                  <c:v>6715</c:v>
                </c:pt>
                <c:pt idx="103">
                  <c:v>6364</c:v>
                </c:pt>
                <c:pt idx="104">
                  <c:v>6110</c:v>
                </c:pt>
                <c:pt idx="105">
                  <c:v>5727</c:v>
                </c:pt>
                <c:pt idx="106">
                  <c:v>5554</c:v>
                </c:pt>
                <c:pt idx="107">
                  <c:v>5405</c:v>
                </c:pt>
                <c:pt idx="108">
                  <c:v>5033</c:v>
                </c:pt>
                <c:pt idx="109">
                  <c:v>4739</c:v>
                </c:pt>
                <c:pt idx="110">
                  <c:v>4438</c:v>
                </c:pt>
                <c:pt idx="111">
                  <c:v>4176</c:v>
                </c:pt>
                <c:pt idx="112">
                  <c:v>3813</c:v>
                </c:pt>
                <c:pt idx="113">
                  <c:v>3634</c:v>
                </c:pt>
                <c:pt idx="114">
                  <c:v>3281</c:v>
                </c:pt>
                <c:pt idx="115">
                  <c:v>2981</c:v>
                </c:pt>
                <c:pt idx="116">
                  <c:v>2847</c:v>
                </c:pt>
                <c:pt idx="117">
                  <c:v>2572</c:v>
                </c:pt>
                <c:pt idx="118">
                  <c:v>2411</c:v>
                </c:pt>
                <c:pt idx="119">
                  <c:v>2158</c:v>
                </c:pt>
                <c:pt idx="120">
                  <c:v>2015</c:v>
                </c:pt>
                <c:pt idx="121">
                  <c:v>1741</c:v>
                </c:pt>
                <c:pt idx="122">
                  <c:v>1618</c:v>
                </c:pt>
                <c:pt idx="123">
                  <c:v>1495</c:v>
                </c:pt>
                <c:pt idx="124">
                  <c:v>1368</c:v>
                </c:pt>
                <c:pt idx="125">
                  <c:v>1199</c:v>
                </c:pt>
                <c:pt idx="126">
                  <c:v>1029</c:v>
                </c:pt>
                <c:pt idx="127">
                  <c:v>991</c:v>
                </c:pt>
                <c:pt idx="128">
                  <c:v>928</c:v>
                </c:pt>
                <c:pt idx="129">
                  <c:v>836</c:v>
                </c:pt>
                <c:pt idx="130">
                  <c:v>764</c:v>
                </c:pt>
                <c:pt idx="131">
                  <c:v>653</c:v>
                </c:pt>
                <c:pt idx="132">
                  <c:v>631</c:v>
                </c:pt>
                <c:pt idx="133">
                  <c:v>620</c:v>
                </c:pt>
                <c:pt idx="134">
                  <c:v>611</c:v>
                </c:pt>
                <c:pt idx="135">
                  <c:v>593</c:v>
                </c:pt>
                <c:pt idx="136">
                  <c:v>566</c:v>
                </c:pt>
                <c:pt idx="137">
                  <c:v>500</c:v>
                </c:pt>
                <c:pt idx="138">
                  <c:v>516</c:v>
                </c:pt>
                <c:pt idx="139">
                  <c:v>522</c:v>
                </c:pt>
                <c:pt idx="140">
                  <c:v>530</c:v>
                </c:pt>
                <c:pt idx="141">
                  <c:v>533</c:v>
                </c:pt>
                <c:pt idx="142">
                  <c:v>432</c:v>
                </c:pt>
                <c:pt idx="143">
                  <c:v>449</c:v>
                </c:pt>
                <c:pt idx="144">
                  <c:v>450</c:v>
                </c:pt>
                <c:pt idx="145">
                  <c:v>460</c:v>
                </c:pt>
                <c:pt idx="146">
                  <c:v>440</c:v>
                </c:pt>
                <c:pt idx="147">
                  <c:v>437</c:v>
                </c:pt>
                <c:pt idx="148">
                  <c:v>362</c:v>
                </c:pt>
                <c:pt idx="149">
                  <c:v>369</c:v>
                </c:pt>
                <c:pt idx="150">
                  <c:v>418</c:v>
                </c:pt>
                <c:pt idx="151">
                  <c:v>352</c:v>
                </c:pt>
                <c:pt idx="152">
                  <c:v>346</c:v>
                </c:pt>
                <c:pt idx="153">
                  <c:v>366</c:v>
                </c:pt>
                <c:pt idx="154">
                  <c:v>316</c:v>
                </c:pt>
                <c:pt idx="155">
                  <c:v>311</c:v>
                </c:pt>
                <c:pt idx="156">
                  <c:v>337</c:v>
                </c:pt>
                <c:pt idx="157">
                  <c:v>344</c:v>
                </c:pt>
                <c:pt idx="158">
                  <c:v>317</c:v>
                </c:pt>
                <c:pt idx="159">
                  <c:v>345</c:v>
                </c:pt>
                <c:pt idx="160">
                  <c:v>331</c:v>
                </c:pt>
                <c:pt idx="161">
                  <c:v>302</c:v>
                </c:pt>
                <c:pt idx="162">
                  <c:v>313</c:v>
                </c:pt>
                <c:pt idx="163">
                  <c:v>315</c:v>
                </c:pt>
                <c:pt idx="164">
                  <c:v>324</c:v>
                </c:pt>
                <c:pt idx="165">
                  <c:v>334</c:v>
                </c:pt>
                <c:pt idx="166">
                  <c:v>332</c:v>
                </c:pt>
                <c:pt idx="167">
                  <c:v>313</c:v>
                </c:pt>
                <c:pt idx="168">
                  <c:v>308</c:v>
                </c:pt>
                <c:pt idx="169">
                  <c:v>293</c:v>
                </c:pt>
                <c:pt idx="170">
                  <c:v>300</c:v>
                </c:pt>
                <c:pt idx="171">
                  <c:v>323</c:v>
                </c:pt>
                <c:pt idx="172">
                  <c:v>296</c:v>
                </c:pt>
                <c:pt idx="173">
                  <c:v>326</c:v>
                </c:pt>
                <c:pt idx="174">
                  <c:v>302</c:v>
                </c:pt>
                <c:pt idx="175">
                  <c:v>311</c:v>
                </c:pt>
                <c:pt idx="176">
                  <c:v>282</c:v>
                </c:pt>
                <c:pt idx="177">
                  <c:v>299</c:v>
                </c:pt>
                <c:pt idx="178">
                  <c:v>309</c:v>
                </c:pt>
                <c:pt idx="179">
                  <c:v>315</c:v>
                </c:pt>
                <c:pt idx="180">
                  <c:v>352</c:v>
                </c:pt>
                <c:pt idx="181">
                  <c:v>312</c:v>
                </c:pt>
                <c:pt idx="182">
                  <c:v>314</c:v>
                </c:pt>
                <c:pt idx="183">
                  <c:v>390</c:v>
                </c:pt>
                <c:pt idx="184">
                  <c:v>459</c:v>
                </c:pt>
                <c:pt idx="185">
                  <c:v>608</c:v>
                </c:pt>
                <c:pt idx="186">
                  <c:v>737</c:v>
                </c:pt>
                <c:pt idx="187">
                  <c:v>921</c:v>
                </c:pt>
                <c:pt idx="188">
                  <c:v>1149</c:v>
                </c:pt>
                <c:pt idx="189">
                  <c:v>1443</c:v>
                </c:pt>
                <c:pt idx="190">
                  <c:v>1701</c:v>
                </c:pt>
                <c:pt idx="191">
                  <c:v>2100</c:v>
                </c:pt>
                <c:pt idx="192">
                  <c:v>2409</c:v>
                </c:pt>
                <c:pt idx="193">
                  <c:v>2599</c:v>
                </c:pt>
                <c:pt idx="194">
                  <c:v>2992</c:v>
                </c:pt>
                <c:pt idx="195">
                  <c:v>3020</c:v>
                </c:pt>
                <c:pt idx="196">
                  <c:v>3214</c:v>
                </c:pt>
                <c:pt idx="197">
                  <c:v>3198</c:v>
                </c:pt>
                <c:pt idx="198">
                  <c:v>3354</c:v>
                </c:pt>
                <c:pt idx="199">
                  <c:v>3381</c:v>
                </c:pt>
                <c:pt idx="200">
                  <c:v>3374</c:v>
                </c:pt>
                <c:pt idx="201">
                  <c:v>3252</c:v>
                </c:pt>
                <c:pt idx="202">
                  <c:v>3143</c:v>
                </c:pt>
                <c:pt idx="203">
                  <c:v>3011</c:v>
                </c:pt>
                <c:pt idx="204">
                  <c:v>2816</c:v>
                </c:pt>
                <c:pt idx="205">
                  <c:v>2535</c:v>
                </c:pt>
                <c:pt idx="206">
                  <c:v>2353</c:v>
                </c:pt>
                <c:pt idx="207">
                  <c:v>1956</c:v>
                </c:pt>
                <c:pt idx="208">
                  <c:v>1669</c:v>
                </c:pt>
                <c:pt idx="209">
                  <c:v>1304</c:v>
                </c:pt>
                <c:pt idx="210">
                  <c:v>1102</c:v>
                </c:pt>
                <c:pt idx="211">
                  <c:v>864</c:v>
                </c:pt>
                <c:pt idx="212">
                  <c:v>620</c:v>
                </c:pt>
                <c:pt idx="213">
                  <c:v>537</c:v>
                </c:pt>
                <c:pt idx="214">
                  <c:v>410</c:v>
                </c:pt>
                <c:pt idx="215">
                  <c:v>328</c:v>
                </c:pt>
                <c:pt idx="216">
                  <c:v>300</c:v>
                </c:pt>
                <c:pt idx="217">
                  <c:v>239</c:v>
                </c:pt>
                <c:pt idx="218">
                  <c:v>211</c:v>
                </c:pt>
                <c:pt idx="219">
                  <c:v>173</c:v>
                </c:pt>
                <c:pt idx="220">
                  <c:v>190</c:v>
                </c:pt>
                <c:pt idx="221">
                  <c:v>161</c:v>
                </c:pt>
                <c:pt idx="222">
                  <c:v>149</c:v>
                </c:pt>
                <c:pt idx="223">
                  <c:v>195</c:v>
                </c:pt>
                <c:pt idx="224">
                  <c:v>164</c:v>
                </c:pt>
                <c:pt idx="225">
                  <c:v>181</c:v>
                </c:pt>
                <c:pt idx="226">
                  <c:v>182</c:v>
                </c:pt>
                <c:pt idx="227">
                  <c:v>158</c:v>
                </c:pt>
                <c:pt idx="228">
                  <c:v>146</c:v>
                </c:pt>
                <c:pt idx="229">
                  <c:v>173</c:v>
                </c:pt>
                <c:pt idx="230">
                  <c:v>152</c:v>
                </c:pt>
                <c:pt idx="231">
                  <c:v>173</c:v>
                </c:pt>
                <c:pt idx="232">
                  <c:v>166</c:v>
                </c:pt>
                <c:pt idx="233">
                  <c:v>189</c:v>
                </c:pt>
                <c:pt idx="234">
                  <c:v>180</c:v>
                </c:pt>
                <c:pt idx="235">
                  <c:v>166</c:v>
                </c:pt>
                <c:pt idx="236">
                  <c:v>172</c:v>
                </c:pt>
                <c:pt idx="237">
                  <c:v>169</c:v>
                </c:pt>
                <c:pt idx="238">
                  <c:v>138</c:v>
                </c:pt>
                <c:pt idx="239">
                  <c:v>168</c:v>
                </c:pt>
                <c:pt idx="240">
                  <c:v>158</c:v>
                </c:pt>
                <c:pt idx="241">
                  <c:v>164</c:v>
                </c:pt>
                <c:pt idx="242">
                  <c:v>158</c:v>
                </c:pt>
                <c:pt idx="243">
                  <c:v>167</c:v>
                </c:pt>
                <c:pt idx="244">
                  <c:v>162</c:v>
                </c:pt>
                <c:pt idx="245">
                  <c:v>178</c:v>
                </c:pt>
                <c:pt idx="246">
                  <c:v>155</c:v>
                </c:pt>
                <c:pt idx="247">
                  <c:v>154</c:v>
                </c:pt>
                <c:pt idx="248">
                  <c:v>153</c:v>
                </c:pt>
                <c:pt idx="249">
                  <c:v>148</c:v>
                </c:pt>
                <c:pt idx="250">
                  <c:v>155</c:v>
                </c:pt>
                <c:pt idx="251">
                  <c:v>160</c:v>
                </c:pt>
                <c:pt idx="252">
                  <c:v>150</c:v>
                </c:pt>
                <c:pt idx="253">
                  <c:v>156</c:v>
                </c:pt>
                <c:pt idx="254">
                  <c:v>130</c:v>
                </c:pt>
                <c:pt idx="255">
                  <c:v>154</c:v>
                </c:pt>
                <c:pt idx="256">
                  <c:v>150</c:v>
                </c:pt>
                <c:pt idx="257">
                  <c:v>142</c:v>
                </c:pt>
                <c:pt idx="258">
                  <c:v>164</c:v>
                </c:pt>
                <c:pt idx="259">
                  <c:v>135</c:v>
                </c:pt>
                <c:pt idx="260">
                  <c:v>165</c:v>
                </c:pt>
                <c:pt idx="261">
                  <c:v>167</c:v>
                </c:pt>
                <c:pt idx="262">
                  <c:v>168</c:v>
                </c:pt>
                <c:pt idx="263">
                  <c:v>162</c:v>
                </c:pt>
                <c:pt idx="264">
                  <c:v>153</c:v>
                </c:pt>
                <c:pt idx="265">
                  <c:v>130</c:v>
                </c:pt>
                <c:pt idx="266">
                  <c:v>143</c:v>
                </c:pt>
                <c:pt idx="267">
                  <c:v>148</c:v>
                </c:pt>
                <c:pt idx="268">
                  <c:v>141</c:v>
                </c:pt>
                <c:pt idx="269">
                  <c:v>130</c:v>
                </c:pt>
                <c:pt idx="270">
                  <c:v>162</c:v>
                </c:pt>
                <c:pt idx="271">
                  <c:v>153</c:v>
                </c:pt>
                <c:pt idx="272">
                  <c:v>129</c:v>
                </c:pt>
                <c:pt idx="273">
                  <c:v>147</c:v>
                </c:pt>
                <c:pt idx="274">
                  <c:v>145</c:v>
                </c:pt>
                <c:pt idx="275">
                  <c:v>164</c:v>
                </c:pt>
                <c:pt idx="276">
                  <c:v>141</c:v>
                </c:pt>
                <c:pt idx="277">
                  <c:v>151</c:v>
                </c:pt>
                <c:pt idx="278">
                  <c:v>131</c:v>
                </c:pt>
                <c:pt idx="279">
                  <c:v>148</c:v>
                </c:pt>
                <c:pt idx="280">
                  <c:v>136</c:v>
                </c:pt>
                <c:pt idx="281">
                  <c:v>124</c:v>
                </c:pt>
                <c:pt idx="282">
                  <c:v>145</c:v>
                </c:pt>
                <c:pt idx="283">
                  <c:v>120</c:v>
                </c:pt>
                <c:pt idx="284">
                  <c:v>128</c:v>
                </c:pt>
                <c:pt idx="285">
                  <c:v>137</c:v>
                </c:pt>
                <c:pt idx="286">
                  <c:v>120</c:v>
                </c:pt>
                <c:pt idx="287">
                  <c:v>119</c:v>
                </c:pt>
                <c:pt idx="288">
                  <c:v>117</c:v>
                </c:pt>
                <c:pt idx="289">
                  <c:v>114</c:v>
                </c:pt>
                <c:pt idx="290">
                  <c:v>140</c:v>
                </c:pt>
                <c:pt idx="291">
                  <c:v>109</c:v>
                </c:pt>
                <c:pt idx="292">
                  <c:v>133</c:v>
                </c:pt>
                <c:pt idx="293">
                  <c:v>106</c:v>
                </c:pt>
                <c:pt idx="294">
                  <c:v>109</c:v>
                </c:pt>
                <c:pt idx="295">
                  <c:v>96</c:v>
                </c:pt>
                <c:pt idx="296">
                  <c:v>105</c:v>
                </c:pt>
                <c:pt idx="297">
                  <c:v>110</c:v>
                </c:pt>
                <c:pt idx="298">
                  <c:v>112</c:v>
                </c:pt>
                <c:pt idx="299">
                  <c:v>108</c:v>
                </c:pt>
                <c:pt idx="300">
                  <c:v>109</c:v>
                </c:pt>
                <c:pt idx="301">
                  <c:v>119</c:v>
                </c:pt>
                <c:pt idx="302">
                  <c:v>111</c:v>
                </c:pt>
                <c:pt idx="303">
                  <c:v>112</c:v>
                </c:pt>
                <c:pt idx="304">
                  <c:v>88</c:v>
                </c:pt>
                <c:pt idx="305">
                  <c:v>134</c:v>
                </c:pt>
                <c:pt idx="306">
                  <c:v>109</c:v>
                </c:pt>
                <c:pt idx="307">
                  <c:v>93</c:v>
                </c:pt>
                <c:pt idx="308">
                  <c:v>123</c:v>
                </c:pt>
                <c:pt idx="309">
                  <c:v>105</c:v>
                </c:pt>
                <c:pt idx="310">
                  <c:v>131</c:v>
                </c:pt>
                <c:pt idx="311">
                  <c:v>104</c:v>
                </c:pt>
                <c:pt idx="312">
                  <c:v>114</c:v>
                </c:pt>
                <c:pt idx="313">
                  <c:v>103</c:v>
                </c:pt>
                <c:pt idx="314">
                  <c:v>111</c:v>
                </c:pt>
                <c:pt idx="315">
                  <c:v>99</c:v>
                </c:pt>
                <c:pt idx="316">
                  <c:v>121</c:v>
                </c:pt>
                <c:pt idx="317">
                  <c:v>106</c:v>
                </c:pt>
                <c:pt idx="318">
                  <c:v>115</c:v>
                </c:pt>
                <c:pt idx="319">
                  <c:v>111</c:v>
                </c:pt>
                <c:pt idx="320">
                  <c:v>117</c:v>
                </c:pt>
                <c:pt idx="321">
                  <c:v>104</c:v>
                </c:pt>
                <c:pt idx="322">
                  <c:v>128</c:v>
                </c:pt>
                <c:pt idx="323">
                  <c:v>97</c:v>
                </c:pt>
                <c:pt idx="324">
                  <c:v>109</c:v>
                </c:pt>
                <c:pt idx="325">
                  <c:v>92</c:v>
                </c:pt>
                <c:pt idx="326">
                  <c:v>112</c:v>
                </c:pt>
                <c:pt idx="327">
                  <c:v>105</c:v>
                </c:pt>
                <c:pt idx="328">
                  <c:v>102</c:v>
                </c:pt>
                <c:pt idx="329">
                  <c:v>109</c:v>
                </c:pt>
                <c:pt idx="330">
                  <c:v>103</c:v>
                </c:pt>
                <c:pt idx="331">
                  <c:v>111</c:v>
                </c:pt>
                <c:pt idx="332">
                  <c:v>103</c:v>
                </c:pt>
                <c:pt idx="333">
                  <c:v>102</c:v>
                </c:pt>
                <c:pt idx="334">
                  <c:v>101</c:v>
                </c:pt>
                <c:pt idx="335">
                  <c:v>109</c:v>
                </c:pt>
                <c:pt idx="336">
                  <c:v>98</c:v>
                </c:pt>
                <c:pt idx="337">
                  <c:v>112</c:v>
                </c:pt>
                <c:pt idx="338">
                  <c:v>100</c:v>
                </c:pt>
                <c:pt idx="339">
                  <c:v>91</c:v>
                </c:pt>
                <c:pt idx="340">
                  <c:v>106</c:v>
                </c:pt>
                <c:pt idx="341">
                  <c:v>94</c:v>
                </c:pt>
                <c:pt idx="342">
                  <c:v>99</c:v>
                </c:pt>
                <c:pt idx="343">
                  <c:v>96</c:v>
                </c:pt>
                <c:pt idx="344">
                  <c:v>96</c:v>
                </c:pt>
                <c:pt idx="345">
                  <c:v>92</c:v>
                </c:pt>
                <c:pt idx="346">
                  <c:v>100</c:v>
                </c:pt>
                <c:pt idx="347">
                  <c:v>122</c:v>
                </c:pt>
                <c:pt idx="348">
                  <c:v>98</c:v>
                </c:pt>
                <c:pt idx="349">
                  <c:v>99</c:v>
                </c:pt>
                <c:pt idx="350">
                  <c:v>102</c:v>
                </c:pt>
                <c:pt idx="351">
                  <c:v>102</c:v>
                </c:pt>
                <c:pt idx="352">
                  <c:v>96</c:v>
                </c:pt>
                <c:pt idx="353">
                  <c:v>108</c:v>
                </c:pt>
                <c:pt idx="354">
                  <c:v>91</c:v>
                </c:pt>
                <c:pt idx="355">
                  <c:v>103</c:v>
                </c:pt>
                <c:pt idx="356">
                  <c:v>106</c:v>
                </c:pt>
                <c:pt idx="357">
                  <c:v>107</c:v>
                </c:pt>
                <c:pt idx="358">
                  <c:v>106</c:v>
                </c:pt>
                <c:pt idx="359">
                  <c:v>105</c:v>
                </c:pt>
                <c:pt idx="360">
                  <c:v>94</c:v>
                </c:pt>
                <c:pt idx="361">
                  <c:v>97</c:v>
                </c:pt>
                <c:pt idx="362">
                  <c:v>98</c:v>
                </c:pt>
                <c:pt idx="363">
                  <c:v>87</c:v>
                </c:pt>
                <c:pt idx="364">
                  <c:v>110</c:v>
                </c:pt>
                <c:pt idx="365">
                  <c:v>93</c:v>
                </c:pt>
                <c:pt idx="366">
                  <c:v>75</c:v>
                </c:pt>
                <c:pt idx="367">
                  <c:v>90</c:v>
                </c:pt>
                <c:pt idx="368">
                  <c:v>82</c:v>
                </c:pt>
                <c:pt idx="369">
                  <c:v>86</c:v>
                </c:pt>
                <c:pt idx="370">
                  <c:v>83</c:v>
                </c:pt>
                <c:pt idx="371">
                  <c:v>90</c:v>
                </c:pt>
                <c:pt idx="372">
                  <c:v>100</c:v>
                </c:pt>
                <c:pt idx="373">
                  <c:v>97</c:v>
                </c:pt>
                <c:pt idx="374">
                  <c:v>91</c:v>
                </c:pt>
                <c:pt idx="375">
                  <c:v>94</c:v>
                </c:pt>
                <c:pt idx="376">
                  <c:v>86</c:v>
                </c:pt>
                <c:pt idx="377">
                  <c:v>104</c:v>
                </c:pt>
                <c:pt idx="378">
                  <c:v>105</c:v>
                </c:pt>
                <c:pt idx="379">
                  <c:v>108</c:v>
                </c:pt>
                <c:pt idx="380">
                  <c:v>102</c:v>
                </c:pt>
                <c:pt idx="381">
                  <c:v>101</c:v>
                </c:pt>
                <c:pt idx="382">
                  <c:v>87</c:v>
                </c:pt>
                <c:pt idx="383">
                  <c:v>95</c:v>
                </c:pt>
                <c:pt idx="384">
                  <c:v>88</c:v>
                </c:pt>
                <c:pt idx="385">
                  <c:v>90</c:v>
                </c:pt>
                <c:pt idx="386">
                  <c:v>74</c:v>
                </c:pt>
                <c:pt idx="387">
                  <c:v>90</c:v>
                </c:pt>
                <c:pt idx="388">
                  <c:v>104</c:v>
                </c:pt>
                <c:pt idx="389">
                  <c:v>93</c:v>
                </c:pt>
                <c:pt idx="390">
                  <c:v>101</c:v>
                </c:pt>
                <c:pt idx="391">
                  <c:v>87</c:v>
                </c:pt>
                <c:pt idx="392">
                  <c:v>85</c:v>
                </c:pt>
                <c:pt idx="393">
                  <c:v>85</c:v>
                </c:pt>
                <c:pt idx="394">
                  <c:v>102</c:v>
                </c:pt>
                <c:pt idx="395">
                  <c:v>89</c:v>
                </c:pt>
                <c:pt idx="396">
                  <c:v>80</c:v>
                </c:pt>
                <c:pt idx="397">
                  <c:v>91</c:v>
                </c:pt>
                <c:pt idx="398">
                  <c:v>103</c:v>
                </c:pt>
                <c:pt idx="399">
                  <c:v>91</c:v>
                </c:pt>
                <c:pt idx="400">
                  <c:v>95</c:v>
                </c:pt>
                <c:pt idx="401">
                  <c:v>94</c:v>
                </c:pt>
                <c:pt idx="402">
                  <c:v>83</c:v>
                </c:pt>
                <c:pt idx="403">
                  <c:v>115</c:v>
                </c:pt>
                <c:pt idx="404">
                  <c:v>97</c:v>
                </c:pt>
                <c:pt idx="405">
                  <c:v>90</c:v>
                </c:pt>
                <c:pt idx="406">
                  <c:v>95</c:v>
                </c:pt>
                <c:pt idx="407">
                  <c:v>87</c:v>
                </c:pt>
                <c:pt idx="408">
                  <c:v>87</c:v>
                </c:pt>
                <c:pt idx="409">
                  <c:v>90</c:v>
                </c:pt>
                <c:pt idx="410">
                  <c:v>90</c:v>
                </c:pt>
                <c:pt idx="411">
                  <c:v>89</c:v>
                </c:pt>
                <c:pt idx="412">
                  <c:v>99</c:v>
                </c:pt>
                <c:pt idx="413">
                  <c:v>84</c:v>
                </c:pt>
                <c:pt idx="414">
                  <c:v>80</c:v>
                </c:pt>
                <c:pt idx="415">
                  <c:v>94</c:v>
                </c:pt>
                <c:pt idx="416">
                  <c:v>81</c:v>
                </c:pt>
                <c:pt idx="417">
                  <c:v>73</c:v>
                </c:pt>
                <c:pt idx="418">
                  <c:v>95</c:v>
                </c:pt>
                <c:pt idx="419">
                  <c:v>77</c:v>
                </c:pt>
                <c:pt idx="420">
                  <c:v>87</c:v>
                </c:pt>
                <c:pt idx="421">
                  <c:v>84</c:v>
                </c:pt>
                <c:pt idx="422">
                  <c:v>89</c:v>
                </c:pt>
                <c:pt idx="423">
                  <c:v>86</c:v>
                </c:pt>
                <c:pt idx="424">
                  <c:v>78</c:v>
                </c:pt>
                <c:pt idx="425">
                  <c:v>78</c:v>
                </c:pt>
                <c:pt idx="426">
                  <c:v>84</c:v>
                </c:pt>
                <c:pt idx="427">
                  <c:v>81</c:v>
                </c:pt>
                <c:pt idx="428">
                  <c:v>93</c:v>
                </c:pt>
                <c:pt idx="429">
                  <c:v>90</c:v>
                </c:pt>
                <c:pt idx="430">
                  <c:v>78</c:v>
                </c:pt>
                <c:pt idx="431">
                  <c:v>81</c:v>
                </c:pt>
                <c:pt idx="432">
                  <c:v>83</c:v>
                </c:pt>
                <c:pt idx="433">
                  <c:v>97</c:v>
                </c:pt>
                <c:pt idx="434">
                  <c:v>78</c:v>
                </c:pt>
                <c:pt idx="435">
                  <c:v>79</c:v>
                </c:pt>
                <c:pt idx="436">
                  <c:v>82</c:v>
                </c:pt>
                <c:pt idx="437">
                  <c:v>103</c:v>
                </c:pt>
                <c:pt idx="438">
                  <c:v>104</c:v>
                </c:pt>
                <c:pt idx="439">
                  <c:v>80</c:v>
                </c:pt>
                <c:pt idx="440">
                  <c:v>80</c:v>
                </c:pt>
                <c:pt idx="441">
                  <c:v>106</c:v>
                </c:pt>
                <c:pt idx="442">
                  <c:v>92</c:v>
                </c:pt>
                <c:pt idx="443">
                  <c:v>95</c:v>
                </c:pt>
                <c:pt idx="444">
                  <c:v>87</c:v>
                </c:pt>
                <c:pt idx="445">
                  <c:v>70</c:v>
                </c:pt>
                <c:pt idx="446">
                  <c:v>99</c:v>
                </c:pt>
                <c:pt idx="447">
                  <c:v>86</c:v>
                </c:pt>
                <c:pt idx="448">
                  <c:v>93</c:v>
                </c:pt>
                <c:pt idx="449">
                  <c:v>92</c:v>
                </c:pt>
                <c:pt idx="450">
                  <c:v>85</c:v>
                </c:pt>
                <c:pt idx="451">
                  <c:v>89</c:v>
                </c:pt>
                <c:pt idx="452">
                  <c:v>87</c:v>
                </c:pt>
                <c:pt idx="453">
                  <c:v>90</c:v>
                </c:pt>
                <c:pt idx="454">
                  <c:v>85</c:v>
                </c:pt>
                <c:pt idx="455">
                  <c:v>77</c:v>
                </c:pt>
                <c:pt idx="456">
                  <c:v>88</c:v>
                </c:pt>
                <c:pt idx="457">
                  <c:v>95</c:v>
                </c:pt>
                <c:pt idx="458">
                  <c:v>89</c:v>
                </c:pt>
                <c:pt idx="459">
                  <c:v>97</c:v>
                </c:pt>
                <c:pt idx="460">
                  <c:v>96</c:v>
                </c:pt>
                <c:pt idx="461">
                  <c:v>101</c:v>
                </c:pt>
                <c:pt idx="462">
                  <c:v>91</c:v>
                </c:pt>
                <c:pt idx="463">
                  <c:v>94</c:v>
                </c:pt>
                <c:pt idx="464">
                  <c:v>96</c:v>
                </c:pt>
                <c:pt idx="465">
                  <c:v>102</c:v>
                </c:pt>
                <c:pt idx="466">
                  <c:v>105</c:v>
                </c:pt>
                <c:pt idx="467">
                  <c:v>105</c:v>
                </c:pt>
                <c:pt idx="468">
                  <c:v>123</c:v>
                </c:pt>
                <c:pt idx="469">
                  <c:v>120</c:v>
                </c:pt>
                <c:pt idx="470">
                  <c:v>121</c:v>
                </c:pt>
                <c:pt idx="471">
                  <c:v>114</c:v>
                </c:pt>
                <c:pt idx="472">
                  <c:v>125</c:v>
                </c:pt>
                <c:pt idx="473">
                  <c:v>139</c:v>
                </c:pt>
                <c:pt idx="474">
                  <c:v>157</c:v>
                </c:pt>
                <c:pt idx="475">
                  <c:v>172</c:v>
                </c:pt>
                <c:pt idx="476">
                  <c:v>161</c:v>
                </c:pt>
                <c:pt idx="477">
                  <c:v>180</c:v>
                </c:pt>
                <c:pt idx="478">
                  <c:v>203</c:v>
                </c:pt>
                <c:pt idx="479">
                  <c:v>183</c:v>
                </c:pt>
                <c:pt idx="480">
                  <c:v>204</c:v>
                </c:pt>
                <c:pt idx="481">
                  <c:v>195</c:v>
                </c:pt>
                <c:pt idx="482">
                  <c:v>191</c:v>
                </c:pt>
                <c:pt idx="483">
                  <c:v>222</c:v>
                </c:pt>
                <c:pt idx="484">
                  <c:v>195</c:v>
                </c:pt>
                <c:pt idx="485">
                  <c:v>233</c:v>
                </c:pt>
                <c:pt idx="486">
                  <c:v>200</c:v>
                </c:pt>
                <c:pt idx="487">
                  <c:v>213</c:v>
                </c:pt>
                <c:pt idx="488">
                  <c:v>183</c:v>
                </c:pt>
                <c:pt idx="489">
                  <c:v>176</c:v>
                </c:pt>
                <c:pt idx="490">
                  <c:v>179</c:v>
                </c:pt>
                <c:pt idx="491">
                  <c:v>184</c:v>
                </c:pt>
                <c:pt idx="492">
                  <c:v>163</c:v>
                </c:pt>
                <c:pt idx="493">
                  <c:v>137</c:v>
                </c:pt>
                <c:pt idx="494">
                  <c:v>158</c:v>
                </c:pt>
                <c:pt idx="495">
                  <c:v>142</c:v>
                </c:pt>
                <c:pt idx="496">
                  <c:v>131</c:v>
                </c:pt>
                <c:pt idx="497">
                  <c:v>113</c:v>
                </c:pt>
                <c:pt idx="498">
                  <c:v>122</c:v>
                </c:pt>
                <c:pt idx="499">
                  <c:v>114</c:v>
                </c:pt>
                <c:pt idx="500">
                  <c:v>102</c:v>
                </c:pt>
                <c:pt idx="501">
                  <c:v>121</c:v>
                </c:pt>
                <c:pt idx="502">
                  <c:v>107</c:v>
                </c:pt>
                <c:pt idx="503">
                  <c:v>97</c:v>
                </c:pt>
                <c:pt idx="504">
                  <c:v>98</c:v>
                </c:pt>
                <c:pt idx="505">
                  <c:v>98</c:v>
                </c:pt>
                <c:pt idx="506">
                  <c:v>102</c:v>
                </c:pt>
                <c:pt idx="507">
                  <c:v>102</c:v>
                </c:pt>
                <c:pt idx="508">
                  <c:v>122</c:v>
                </c:pt>
                <c:pt idx="509">
                  <c:v>108</c:v>
                </c:pt>
                <c:pt idx="510">
                  <c:v>102</c:v>
                </c:pt>
                <c:pt idx="511">
                  <c:v>100</c:v>
                </c:pt>
                <c:pt idx="512">
                  <c:v>114</c:v>
                </c:pt>
                <c:pt idx="513">
                  <c:v>125</c:v>
                </c:pt>
                <c:pt idx="514">
                  <c:v>104</c:v>
                </c:pt>
                <c:pt idx="515">
                  <c:v>133</c:v>
                </c:pt>
                <c:pt idx="516">
                  <c:v>143</c:v>
                </c:pt>
                <c:pt idx="517">
                  <c:v>134</c:v>
                </c:pt>
                <c:pt idx="518">
                  <c:v>129</c:v>
                </c:pt>
                <c:pt idx="519">
                  <c:v>144</c:v>
                </c:pt>
                <c:pt idx="520">
                  <c:v>197</c:v>
                </c:pt>
                <c:pt idx="521">
                  <c:v>202</c:v>
                </c:pt>
                <c:pt idx="522">
                  <c:v>230</c:v>
                </c:pt>
                <c:pt idx="523">
                  <c:v>232</c:v>
                </c:pt>
                <c:pt idx="524">
                  <c:v>291</c:v>
                </c:pt>
                <c:pt idx="525">
                  <c:v>377</c:v>
                </c:pt>
                <c:pt idx="526">
                  <c:v>412</c:v>
                </c:pt>
                <c:pt idx="527">
                  <c:v>522</c:v>
                </c:pt>
                <c:pt idx="528">
                  <c:v>612</c:v>
                </c:pt>
                <c:pt idx="529">
                  <c:v>766</c:v>
                </c:pt>
                <c:pt idx="530">
                  <c:v>857</c:v>
                </c:pt>
                <c:pt idx="531">
                  <c:v>961</c:v>
                </c:pt>
                <c:pt idx="532">
                  <c:v>1145</c:v>
                </c:pt>
                <c:pt idx="533">
                  <c:v>1227</c:v>
                </c:pt>
                <c:pt idx="534">
                  <c:v>1323</c:v>
                </c:pt>
                <c:pt idx="535">
                  <c:v>1510</c:v>
                </c:pt>
                <c:pt idx="536">
                  <c:v>1697</c:v>
                </c:pt>
                <c:pt idx="537">
                  <c:v>1608</c:v>
                </c:pt>
                <c:pt idx="538">
                  <c:v>1757</c:v>
                </c:pt>
                <c:pt idx="539">
                  <c:v>1862</c:v>
                </c:pt>
                <c:pt idx="540">
                  <c:v>1841</c:v>
                </c:pt>
                <c:pt idx="541">
                  <c:v>1904</c:v>
                </c:pt>
                <c:pt idx="542">
                  <c:v>1964</c:v>
                </c:pt>
                <c:pt idx="543">
                  <c:v>1920</c:v>
                </c:pt>
                <c:pt idx="544">
                  <c:v>1775</c:v>
                </c:pt>
                <c:pt idx="545">
                  <c:v>1694</c:v>
                </c:pt>
                <c:pt idx="546">
                  <c:v>1640</c:v>
                </c:pt>
                <c:pt idx="547">
                  <c:v>1585</c:v>
                </c:pt>
                <c:pt idx="548">
                  <c:v>1444</c:v>
                </c:pt>
                <c:pt idx="549">
                  <c:v>1310</c:v>
                </c:pt>
                <c:pt idx="550">
                  <c:v>1151</c:v>
                </c:pt>
                <c:pt idx="551">
                  <c:v>1000</c:v>
                </c:pt>
                <c:pt idx="552">
                  <c:v>839</c:v>
                </c:pt>
                <c:pt idx="553">
                  <c:v>694</c:v>
                </c:pt>
                <c:pt idx="554">
                  <c:v>599</c:v>
                </c:pt>
                <c:pt idx="555">
                  <c:v>563</c:v>
                </c:pt>
                <c:pt idx="556">
                  <c:v>442</c:v>
                </c:pt>
                <c:pt idx="557">
                  <c:v>354</c:v>
                </c:pt>
                <c:pt idx="558">
                  <c:v>295</c:v>
                </c:pt>
                <c:pt idx="559">
                  <c:v>223</c:v>
                </c:pt>
                <c:pt idx="560">
                  <c:v>223</c:v>
                </c:pt>
                <c:pt idx="561">
                  <c:v>198</c:v>
                </c:pt>
                <c:pt idx="562">
                  <c:v>169</c:v>
                </c:pt>
                <c:pt idx="563">
                  <c:v>192</c:v>
                </c:pt>
                <c:pt idx="564">
                  <c:v>205</c:v>
                </c:pt>
                <c:pt idx="565">
                  <c:v>211</c:v>
                </c:pt>
                <c:pt idx="566">
                  <c:v>251</c:v>
                </c:pt>
                <c:pt idx="567">
                  <c:v>313</c:v>
                </c:pt>
                <c:pt idx="568">
                  <c:v>359</c:v>
                </c:pt>
                <c:pt idx="569">
                  <c:v>373</c:v>
                </c:pt>
                <c:pt idx="570">
                  <c:v>453</c:v>
                </c:pt>
                <c:pt idx="571">
                  <c:v>536</c:v>
                </c:pt>
                <c:pt idx="572">
                  <c:v>524</c:v>
                </c:pt>
                <c:pt idx="573">
                  <c:v>623</c:v>
                </c:pt>
                <c:pt idx="574">
                  <c:v>701</c:v>
                </c:pt>
                <c:pt idx="575">
                  <c:v>795</c:v>
                </c:pt>
                <c:pt idx="576">
                  <c:v>839</c:v>
                </c:pt>
                <c:pt idx="577">
                  <c:v>876</c:v>
                </c:pt>
                <c:pt idx="578">
                  <c:v>946</c:v>
                </c:pt>
                <c:pt idx="579">
                  <c:v>990</c:v>
                </c:pt>
                <c:pt idx="580">
                  <c:v>1041</c:v>
                </c:pt>
                <c:pt idx="581">
                  <c:v>1085</c:v>
                </c:pt>
                <c:pt idx="582">
                  <c:v>1096</c:v>
                </c:pt>
                <c:pt idx="583">
                  <c:v>1060</c:v>
                </c:pt>
                <c:pt idx="584">
                  <c:v>1047</c:v>
                </c:pt>
                <c:pt idx="585">
                  <c:v>1088</c:v>
                </c:pt>
                <c:pt idx="586">
                  <c:v>1015</c:v>
                </c:pt>
                <c:pt idx="587">
                  <c:v>946</c:v>
                </c:pt>
                <c:pt idx="588">
                  <c:v>913</c:v>
                </c:pt>
                <c:pt idx="589">
                  <c:v>851</c:v>
                </c:pt>
                <c:pt idx="590">
                  <c:v>825</c:v>
                </c:pt>
                <c:pt idx="591">
                  <c:v>753</c:v>
                </c:pt>
                <c:pt idx="592">
                  <c:v>644</c:v>
                </c:pt>
                <c:pt idx="593">
                  <c:v>634</c:v>
                </c:pt>
                <c:pt idx="594">
                  <c:v>616</c:v>
                </c:pt>
                <c:pt idx="595">
                  <c:v>522</c:v>
                </c:pt>
                <c:pt idx="596">
                  <c:v>467</c:v>
                </c:pt>
                <c:pt idx="597">
                  <c:v>451</c:v>
                </c:pt>
                <c:pt idx="598">
                  <c:v>384</c:v>
                </c:pt>
                <c:pt idx="599">
                  <c:v>339</c:v>
                </c:pt>
                <c:pt idx="600">
                  <c:v>331</c:v>
                </c:pt>
                <c:pt idx="601">
                  <c:v>312</c:v>
                </c:pt>
                <c:pt idx="602">
                  <c:v>269</c:v>
                </c:pt>
                <c:pt idx="603">
                  <c:v>230</c:v>
                </c:pt>
                <c:pt idx="604">
                  <c:v>233</c:v>
                </c:pt>
                <c:pt idx="605">
                  <c:v>223</c:v>
                </c:pt>
                <c:pt idx="606">
                  <c:v>219</c:v>
                </c:pt>
                <c:pt idx="607">
                  <c:v>218</c:v>
                </c:pt>
                <c:pt idx="608">
                  <c:v>168</c:v>
                </c:pt>
                <c:pt idx="609">
                  <c:v>193</c:v>
                </c:pt>
                <c:pt idx="610">
                  <c:v>204</c:v>
                </c:pt>
                <c:pt idx="611">
                  <c:v>233</c:v>
                </c:pt>
                <c:pt idx="612">
                  <c:v>239</c:v>
                </c:pt>
                <c:pt idx="613">
                  <c:v>251</c:v>
                </c:pt>
                <c:pt idx="614">
                  <c:v>272</c:v>
                </c:pt>
                <c:pt idx="615">
                  <c:v>258</c:v>
                </c:pt>
                <c:pt idx="616">
                  <c:v>258</c:v>
                </c:pt>
                <c:pt idx="617">
                  <c:v>282</c:v>
                </c:pt>
                <c:pt idx="618">
                  <c:v>313</c:v>
                </c:pt>
                <c:pt idx="619">
                  <c:v>286</c:v>
                </c:pt>
                <c:pt idx="620">
                  <c:v>318</c:v>
                </c:pt>
                <c:pt idx="621">
                  <c:v>288</c:v>
                </c:pt>
                <c:pt idx="622">
                  <c:v>315</c:v>
                </c:pt>
                <c:pt idx="623">
                  <c:v>297</c:v>
                </c:pt>
                <c:pt idx="624">
                  <c:v>273</c:v>
                </c:pt>
                <c:pt idx="625">
                  <c:v>251</c:v>
                </c:pt>
                <c:pt idx="626">
                  <c:v>269</c:v>
                </c:pt>
                <c:pt idx="627">
                  <c:v>256</c:v>
                </c:pt>
                <c:pt idx="628">
                  <c:v>250</c:v>
                </c:pt>
                <c:pt idx="629">
                  <c:v>248</c:v>
                </c:pt>
                <c:pt idx="630">
                  <c:v>222</c:v>
                </c:pt>
                <c:pt idx="631">
                  <c:v>182</c:v>
                </c:pt>
                <c:pt idx="632">
                  <c:v>199</c:v>
                </c:pt>
                <c:pt idx="633">
                  <c:v>187</c:v>
                </c:pt>
                <c:pt idx="634">
                  <c:v>181</c:v>
                </c:pt>
                <c:pt idx="635">
                  <c:v>147</c:v>
                </c:pt>
                <c:pt idx="636">
                  <c:v>134</c:v>
                </c:pt>
                <c:pt idx="637">
                  <c:v>141</c:v>
                </c:pt>
                <c:pt idx="638">
                  <c:v>125</c:v>
                </c:pt>
                <c:pt idx="639">
                  <c:v>125</c:v>
                </c:pt>
                <c:pt idx="640">
                  <c:v>99</c:v>
                </c:pt>
                <c:pt idx="641">
                  <c:v>104</c:v>
                </c:pt>
                <c:pt idx="642">
                  <c:v>88</c:v>
                </c:pt>
                <c:pt idx="643">
                  <c:v>98</c:v>
                </c:pt>
                <c:pt idx="644">
                  <c:v>92</c:v>
                </c:pt>
                <c:pt idx="645">
                  <c:v>92</c:v>
                </c:pt>
                <c:pt idx="646">
                  <c:v>100</c:v>
                </c:pt>
                <c:pt idx="647">
                  <c:v>93</c:v>
                </c:pt>
                <c:pt idx="648">
                  <c:v>122</c:v>
                </c:pt>
                <c:pt idx="649">
                  <c:v>119</c:v>
                </c:pt>
                <c:pt idx="650">
                  <c:v>115</c:v>
                </c:pt>
                <c:pt idx="651">
                  <c:v>114</c:v>
                </c:pt>
                <c:pt idx="652">
                  <c:v>141</c:v>
                </c:pt>
                <c:pt idx="653">
                  <c:v>152</c:v>
                </c:pt>
                <c:pt idx="654">
                  <c:v>147</c:v>
                </c:pt>
                <c:pt idx="655">
                  <c:v>140</c:v>
                </c:pt>
                <c:pt idx="656">
                  <c:v>150</c:v>
                </c:pt>
                <c:pt idx="657">
                  <c:v>185</c:v>
                </c:pt>
                <c:pt idx="658">
                  <c:v>198</c:v>
                </c:pt>
                <c:pt idx="659">
                  <c:v>205</c:v>
                </c:pt>
                <c:pt idx="660">
                  <c:v>152</c:v>
                </c:pt>
                <c:pt idx="661">
                  <c:v>180</c:v>
                </c:pt>
                <c:pt idx="662">
                  <c:v>181</c:v>
                </c:pt>
                <c:pt idx="663">
                  <c:v>178</c:v>
                </c:pt>
                <c:pt idx="664">
                  <c:v>178</c:v>
                </c:pt>
                <c:pt idx="665">
                  <c:v>170</c:v>
                </c:pt>
                <c:pt idx="666">
                  <c:v>181</c:v>
                </c:pt>
                <c:pt idx="667">
                  <c:v>168</c:v>
                </c:pt>
                <c:pt idx="668">
                  <c:v>174</c:v>
                </c:pt>
                <c:pt idx="669">
                  <c:v>164</c:v>
                </c:pt>
                <c:pt idx="670">
                  <c:v>164</c:v>
                </c:pt>
                <c:pt idx="671">
                  <c:v>171</c:v>
                </c:pt>
                <c:pt idx="672">
                  <c:v>137</c:v>
                </c:pt>
                <c:pt idx="673">
                  <c:v>135</c:v>
                </c:pt>
                <c:pt idx="674">
                  <c:v>116</c:v>
                </c:pt>
                <c:pt idx="675">
                  <c:v>107</c:v>
                </c:pt>
                <c:pt idx="676">
                  <c:v>112</c:v>
                </c:pt>
                <c:pt idx="677">
                  <c:v>126</c:v>
                </c:pt>
                <c:pt idx="678">
                  <c:v>100</c:v>
                </c:pt>
                <c:pt idx="679">
                  <c:v>98</c:v>
                </c:pt>
                <c:pt idx="680">
                  <c:v>100</c:v>
                </c:pt>
                <c:pt idx="681">
                  <c:v>100</c:v>
                </c:pt>
                <c:pt idx="682">
                  <c:v>99</c:v>
                </c:pt>
                <c:pt idx="683">
                  <c:v>95</c:v>
                </c:pt>
                <c:pt idx="684">
                  <c:v>112</c:v>
                </c:pt>
                <c:pt idx="685">
                  <c:v>99</c:v>
                </c:pt>
                <c:pt idx="686">
                  <c:v>134</c:v>
                </c:pt>
                <c:pt idx="687">
                  <c:v>119</c:v>
                </c:pt>
                <c:pt idx="688">
                  <c:v>132</c:v>
                </c:pt>
                <c:pt idx="689">
                  <c:v>116</c:v>
                </c:pt>
                <c:pt idx="690">
                  <c:v>121</c:v>
                </c:pt>
                <c:pt idx="691">
                  <c:v>128</c:v>
                </c:pt>
                <c:pt idx="692">
                  <c:v>131</c:v>
                </c:pt>
                <c:pt idx="693">
                  <c:v>136</c:v>
                </c:pt>
                <c:pt idx="694">
                  <c:v>122</c:v>
                </c:pt>
                <c:pt idx="695">
                  <c:v>140</c:v>
                </c:pt>
                <c:pt idx="696">
                  <c:v>151</c:v>
                </c:pt>
                <c:pt idx="697">
                  <c:v>171</c:v>
                </c:pt>
                <c:pt idx="698">
                  <c:v>155</c:v>
                </c:pt>
                <c:pt idx="699">
                  <c:v>154</c:v>
                </c:pt>
                <c:pt idx="700">
                  <c:v>158</c:v>
                </c:pt>
                <c:pt idx="701">
                  <c:v>149</c:v>
                </c:pt>
                <c:pt idx="702">
                  <c:v>142</c:v>
                </c:pt>
                <c:pt idx="703">
                  <c:v>131</c:v>
                </c:pt>
                <c:pt idx="704">
                  <c:v>139</c:v>
                </c:pt>
                <c:pt idx="705">
                  <c:v>144</c:v>
                </c:pt>
                <c:pt idx="706">
                  <c:v>143</c:v>
                </c:pt>
                <c:pt idx="707">
                  <c:v>148</c:v>
                </c:pt>
                <c:pt idx="708">
                  <c:v>141</c:v>
                </c:pt>
                <c:pt idx="709">
                  <c:v>124</c:v>
                </c:pt>
                <c:pt idx="710">
                  <c:v>120</c:v>
                </c:pt>
                <c:pt idx="711">
                  <c:v>111</c:v>
                </c:pt>
                <c:pt idx="712">
                  <c:v>114</c:v>
                </c:pt>
                <c:pt idx="713">
                  <c:v>106</c:v>
                </c:pt>
                <c:pt idx="714">
                  <c:v>89</c:v>
                </c:pt>
                <c:pt idx="715">
                  <c:v>96</c:v>
                </c:pt>
                <c:pt idx="716">
                  <c:v>98</c:v>
                </c:pt>
                <c:pt idx="717">
                  <c:v>90</c:v>
                </c:pt>
                <c:pt idx="718">
                  <c:v>86</c:v>
                </c:pt>
                <c:pt idx="719">
                  <c:v>95</c:v>
                </c:pt>
                <c:pt idx="720">
                  <c:v>84</c:v>
                </c:pt>
                <c:pt idx="721">
                  <c:v>89</c:v>
                </c:pt>
                <c:pt idx="722">
                  <c:v>74</c:v>
                </c:pt>
                <c:pt idx="723">
                  <c:v>75</c:v>
                </c:pt>
                <c:pt idx="724">
                  <c:v>85</c:v>
                </c:pt>
                <c:pt idx="725">
                  <c:v>75</c:v>
                </c:pt>
                <c:pt idx="726">
                  <c:v>72</c:v>
                </c:pt>
                <c:pt idx="727">
                  <c:v>61</c:v>
                </c:pt>
                <c:pt idx="728">
                  <c:v>76</c:v>
                </c:pt>
                <c:pt idx="729">
                  <c:v>78</c:v>
                </c:pt>
                <c:pt idx="730">
                  <c:v>60</c:v>
                </c:pt>
                <c:pt idx="731">
                  <c:v>60</c:v>
                </c:pt>
                <c:pt idx="732">
                  <c:v>69</c:v>
                </c:pt>
                <c:pt idx="733">
                  <c:v>57</c:v>
                </c:pt>
                <c:pt idx="734">
                  <c:v>72</c:v>
                </c:pt>
                <c:pt idx="735">
                  <c:v>67</c:v>
                </c:pt>
                <c:pt idx="736">
                  <c:v>79</c:v>
                </c:pt>
                <c:pt idx="737">
                  <c:v>54</c:v>
                </c:pt>
                <c:pt idx="738">
                  <c:v>55</c:v>
                </c:pt>
                <c:pt idx="739">
                  <c:v>83</c:v>
                </c:pt>
                <c:pt idx="740">
                  <c:v>78</c:v>
                </c:pt>
                <c:pt idx="741">
                  <c:v>73</c:v>
                </c:pt>
                <c:pt idx="742">
                  <c:v>70</c:v>
                </c:pt>
                <c:pt idx="743">
                  <c:v>68</c:v>
                </c:pt>
                <c:pt idx="744">
                  <c:v>65</c:v>
                </c:pt>
                <c:pt idx="745">
                  <c:v>77</c:v>
                </c:pt>
                <c:pt idx="746">
                  <c:v>52</c:v>
                </c:pt>
                <c:pt idx="747">
                  <c:v>73</c:v>
                </c:pt>
                <c:pt idx="748">
                  <c:v>79</c:v>
                </c:pt>
                <c:pt idx="749">
                  <c:v>67</c:v>
                </c:pt>
                <c:pt idx="750">
                  <c:v>67</c:v>
                </c:pt>
                <c:pt idx="751">
                  <c:v>66</c:v>
                </c:pt>
                <c:pt idx="752">
                  <c:v>80</c:v>
                </c:pt>
                <c:pt idx="753">
                  <c:v>75</c:v>
                </c:pt>
                <c:pt idx="754">
                  <c:v>84</c:v>
                </c:pt>
                <c:pt idx="755">
                  <c:v>66</c:v>
                </c:pt>
                <c:pt idx="756">
                  <c:v>55</c:v>
                </c:pt>
                <c:pt idx="757">
                  <c:v>63</c:v>
                </c:pt>
                <c:pt idx="758">
                  <c:v>68</c:v>
                </c:pt>
                <c:pt idx="759">
                  <c:v>60</c:v>
                </c:pt>
                <c:pt idx="760">
                  <c:v>67</c:v>
                </c:pt>
                <c:pt idx="761">
                  <c:v>72</c:v>
                </c:pt>
                <c:pt idx="762">
                  <c:v>59</c:v>
                </c:pt>
                <c:pt idx="763">
                  <c:v>53</c:v>
                </c:pt>
                <c:pt idx="764">
                  <c:v>73</c:v>
                </c:pt>
                <c:pt idx="765">
                  <c:v>76</c:v>
                </c:pt>
                <c:pt idx="766">
                  <c:v>66</c:v>
                </c:pt>
                <c:pt idx="767">
                  <c:v>75</c:v>
                </c:pt>
                <c:pt idx="768">
                  <c:v>79</c:v>
                </c:pt>
                <c:pt idx="769">
                  <c:v>68</c:v>
                </c:pt>
                <c:pt idx="770">
                  <c:v>76</c:v>
                </c:pt>
                <c:pt idx="771">
                  <c:v>72</c:v>
                </c:pt>
                <c:pt idx="772">
                  <c:v>79</c:v>
                </c:pt>
                <c:pt idx="773">
                  <c:v>62</c:v>
                </c:pt>
                <c:pt idx="774">
                  <c:v>74</c:v>
                </c:pt>
                <c:pt idx="775">
                  <c:v>72</c:v>
                </c:pt>
                <c:pt idx="776">
                  <c:v>75</c:v>
                </c:pt>
                <c:pt idx="777">
                  <c:v>81</c:v>
                </c:pt>
                <c:pt idx="778">
                  <c:v>75</c:v>
                </c:pt>
                <c:pt idx="779">
                  <c:v>78</c:v>
                </c:pt>
                <c:pt idx="780">
                  <c:v>58</c:v>
                </c:pt>
                <c:pt idx="781">
                  <c:v>72</c:v>
                </c:pt>
                <c:pt idx="782">
                  <c:v>68</c:v>
                </c:pt>
                <c:pt idx="783">
                  <c:v>68</c:v>
                </c:pt>
                <c:pt idx="784">
                  <c:v>63</c:v>
                </c:pt>
                <c:pt idx="785">
                  <c:v>76</c:v>
                </c:pt>
                <c:pt idx="786">
                  <c:v>65</c:v>
                </c:pt>
                <c:pt idx="787">
                  <c:v>66</c:v>
                </c:pt>
                <c:pt idx="788">
                  <c:v>65</c:v>
                </c:pt>
                <c:pt idx="789">
                  <c:v>65</c:v>
                </c:pt>
                <c:pt idx="790">
                  <c:v>65</c:v>
                </c:pt>
                <c:pt idx="791">
                  <c:v>55</c:v>
                </c:pt>
                <c:pt idx="792">
                  <c:v>60</c:v>
                </c:pt>
                <c:pt idx="793">
                  <c:v>60</c:v>
                </c:pt>
                <c:pt idx="794">
                  <c:v>61</c:v>
                </c:pt>
                <c:pt idx="795">
                  <c:v>64</c:v>
                </c:pt>
                <c:pt idx="796">
                  <c:v>66</c:v>
                </c:pt>
                <c:pt idx="797">
                  <c:v>69</c:v>
                </c:pt>
                <c:pt idx="798">
                  <c:v>71</c:v>
                </c:pt>
                <c:pt idx="799">
                  <c:v>53</c:v>
                </c:pt>
                <c:pt idx="800">
                  <c:v>55</c:v>
                </c:pt>
                <c:pt idx="801">
                  <c:v>59</c:v>
                </c:pt>
                <c:pt idx="802">
                  <c:v>58</c:v>
                </c:pt>
                <c:pt idx="803">
                  <c:v>61</c:v>
                </c:pt>
                <c:pt idx="804">
                  <c:v>68</c:v>
                </c:pt>
                <c:pt idx="805">
                  <c:v>61</c:v>
                </c:pt>
                <c:pt idx="806">
                  <c:v>53</c:v>
                </c:pt>
                <c:pt idx="807">
                  <c:v>79</c:v>
                </c:pt>
                <c:pt idx="808">
                  <c:v>67</c:v>
                </c:pt>
                <c:pt idx="809">
                  <c:v>67</c:v>
                </c:pt>
                <c:pt idx="810">
                  <c:v>78</c:v>
                </c:pt>
                <c:pt idx="811">
                  <c:v>59</c:v>
                </c:pt>
                <c:pt idx="812">
                  <c:v>74</c:v>
                </c:pt>
                <c:pt idx="813">
                  <c:v>67</c:v>
                </c:pt>
                <c:pt idx="814">
                  <c:v>60</c:v>
                </c:pt>
                <c:pt idx="815">
                  <c:v>62</c:v>
                </c:pt>
                <c:pt idx="816">
                  <c:v>66</c:v>
                </c:pt>
                <c:pt idx="817">
                  <c:v>65</c:v>
                </c:pt>
                <c:pt idx="818">
                  <c:v>68</c:v>
                </c:pt>
                <c:pt idx="819">
                  <c:v>80</c:v>
                </c:pt>
                <c:pt idx="820">
                  <c:v>71</c:v>
                </c:pt>
                <c:pt idx="821">
                  <c:v>80</c:v>
                </c:pt>
                <c:pt idx="822">
                  <c:v>71</c:v>
                </c:pt>
                <c:pt idx="823">
                  <c:v>69</c:v>
                </c:pt>
                <c:pt idx="824">
                  <c:v>78</c:v>
                </c:pt>
                <c:pt idx="825">
                  <c:v>73</c:v>
                </c:pt>
                <c:pt idx="826">
                  <c:v>85</c:v>
                </c:pt>
                <c:pt idx="827">
                  <c:v>100</c:v>
                </c:pt>
                <c:pt idx="828">
                  <c:v>98</c:v>
                </c:pt>
                <c:pt idx="829">
                  <c:v>82</c:v>
                </c:pt>
                <c:pt idx="830">
                  <c:v>92</c:v>
                </c:pt>
                <c:pt idx="831">
                  <c:v>116</c:v>
                </c:pt>
                <c:pt idx="832">
                  <c:v>98</c:v>
                </c:pt>
                <c:pt idx="833">
                  <c:v>97</c:v>
                </c:pt>
                <c:pt idx="834">
                  <c:v>103</c:v>
                </c:pt>
                <c:pt idx="835">
                  <c:v>104</c:v>
                </c:pt>
                <c:pt idx="836">
                  <c:v>105</c:v>
                </c:pt>
                <c:pt idx="837">
                  <c:v>124</c:v>
                </c:pt>
                <c:pt idx="838">
                  <c:v>124</c:v>
                </c:pt>
                <c:pt idx="839">
                  <c:v>108</c:v>
                </c:pt>
                <c:pt idx="840">
                  <c:v>130</c:v>
                </c:pt>
                <c:pt idx="841">
                  <c:v>93</c:v>
                </c:pt>
                <c:pt idx="842">
                  <c:v>107</c:v>
                </c:pt>
                <c:pt idx="843">
                  <c:v>103</c:v>
                </c:pt>
                <c:pt idx="844">
                  <c:v>104</c:v>
                </c:pt>
                <c:pt idx="845">
                  <c:v>109</c:v>
                </c:pt>
                <c:pt idx="846">
                  <c:v>86</c:v>
                </c:pt>
                <c:pt idx="847">
                  <c:v>126</c:v>
                </c:pt>
                <c:pt idx="848">
                  <c:v>101</c:v>
                </c:pt>
                <c:pt idx="849">
                  <c:v>85</c:v>
                </c:pt>
                <c:pt idx="850">
                  <c:v>86</c:v>
                </c:pt>
                <c:pt idx="851">
                  <c:v>96</c:v>
                </c:pt>
                <c:pt idx="852">
                  <c:v>84</c:v>
                </c:pt>
                <c:pt idx="853">
                  <c:v>77</c:v>
                </c:pt>
                <c:pt idx="854">
                  <c:v>81</c:v>
                </c:pt>
                <c:pt idx="855">
                  <c:v>73</c:v>
                </c:pt>
                <c:pt idx="856">
                  <c:v>63</c:v>
                </c:pt>
                <c:pt idx="857">
                  <c:v>58</c:v>
                </c:pt>
                <c:pt idx="858">
                  <c:v>67</c:v>
                </c:pt>
                <c:pt idx="859">
                  <c:v>51</c:v>
                </c:pt>
                <c:pt idx="860">
                  <c:v>54</c:v>
                </c:pt>
                <c:pt idx="861">
                  <c:v>55</c:v>
                </c:pt>
                <c:pt idx="862">
                  <c:v>56</c:v>
                </c:pt>
                <c:pt idx="863">
                  <c:v>65</c:v>
                </c:pt>
                <c:pt idx="864">
                  <c:v>67</c:v>
                </c:pt>
                <c:pt idx="865">
                  <c:v>59</c:v>
                </c:pt>
                <c:pt idx="866">
                  <c:v>63</c:v>
                </c:pt>
                <c:pt idx="867">
                  <c:v>54</c:v>
                </c:pt>
                <c:pt idx="868">
                  <c:v>70</c:v>
                </c:pt>
                <c:pt idx="869">
                  <c:v>65</c:v>
                </c:pt>
                <c:pt idx="870">
                  <c:v>59</c:v>
                </c:pt>
                <c:pt idx="871">
                  <c:v>73</c:v>
                </c:pt>
                <c:pt idx="872">
                  <c:v>60</c:v>
                </c:pt>
                <c:pt idx="873">
                  <c:v>69</c:v>
                </c:pt>
                <c:pt idx="874">
                  <c:v>62</c:v>
                </c:pt>
                <c:pt idx="875">
                  <c:v>52</c:v>
                </c:pt>
                <c:pt idx="876">
                  <c:v>70</c:v>
                </c:pt>
                <c:pt idx="877">
                  <c:v>69</c:v>
                </c:pt>
                <c:pt idx="878">
                  <c:v>58</c:v>
                </c:pt>
                <c:pt idx="879">
                  <c:v>60</c:v>
                </c:pt>
                <c:pt idx="880">
                  <c:v>54</c:v>
                </c:pt>
                <c:pt idx="881">
                  <c:v>55</c:v>
                </c:pt>
                <c:pt idx="882">
                  <c:v>48</c:v>
                </c:pt>
                <c:pt idx="883">
                  <c:v>56</c:v>
                </c:pt>
                <c:pt idx="884">
                  <c:v>56</c:v>
                </c:pt>
                <c:pt idx="885">
                  <c:v>57</c:v>
                </c:pt>
                <c:pt idx="886">
                  <c:v>61</c:v>
                </c:pt>
                <c:pt idx="887">
                  <c:v>71</c:v>
                </c:pt>
                <c:pt idx="888">
                  <c:v>53</c:v>
                </c:pt>
                <c:pt idx="889">
                  <c:v>63</c:v>
                </c:pt>
                <c:pt idx="890">
                  <c:v>68</c:v>
                </c:pt>
                <c:pt idx="891">
                  <c:v>56</c:v>
                </c:pt>
                <c:pt idx="892">
                  <c:v>60</c:v>
                </c:pt>
                <c:pt idx="893">
                  <c:v>44</c:v>
                </c:pt>
                <c:pt idx="894">
                  <c:v>54</c:v>
                </c:pt>
                <c:pt idx="895">
                  <c:v>67</c:v>
                </c:pt>
                <c:pt idx="896">
                  <c:v>50</c:v>
                </c:pt>
                <c:pt idx="897">
                  <c:v>53</c:v>
                </c:pt>
                <c:pt idx="898">
                  <c:v>56</c:v>
                </c:pt>
                <c:pt idx="899">
                  <c:v>47</c:v>
                </c:pt>
                <c:pt idx="900">
                  <c:v>61</c:v>
                </c:pt>
                <c:pt idx="901">
                  <c:v>61</c:v>
                </c:pt>
                <c:pt idx="902">
                  <c:v>62</c:v>
                </c:pt>
                <c:pt idx="903">
                  <c:v>49</c:v>
                </c:pt>
                <c:pt idx="904">
                  <c:v>51</c:v>
                </c:pt>
                <c:pt idx="905">
                  <c:v>46</c:v>
                </c:pt>
                <c:pt idx="906">
                  <c:v>63</c:v>
                </c:pt>
                <c:pt idx="907">
                  <c:v>61</c:v>
                </c:pt>
                <c:pt idx="908">
                  <c:v>58</c:v>
                </c:pt>
                <c:pt idx="909">
                  <c:v>72</c:v>
                </c:pt>
                <c:pt idx="910">
                  <c:v>76</c:v>
                </c:pt>
                <c:pt idx="911">
                  <c:v>58</c:v>
                </c:pt>
                <c:pt idx="912">
                  <c:v>64</c:v>
                </c:pt>
                <c:pt idx="913">
                  <c:v>62</c:v>
                </c:pt>
                <c:pt idx="914">
                  <c:v>66</c:v>
                </c:pt>
                <c:pt idx="915">
                  <c:v>63</c:v>
                </c:pt>
                <c:pt idx="916">
                  <c:v>79</c:v>
                </c:pt>
                <c:pt idx="917">
                  <c:v>64</c:v>
                </c:pt>
                <c:pt idx="918">
                  <c:v>77</c:v>
                </c:pt>
                <c:pt idx="919">
                  <c:v>75</c:v>
                </c:pt>
                <c:pt idx="920">
                  <c:v>68</c:v>
                </c:pt>
                <c:pt idx="921">
                  <c:v>62</c:v>
                </c:pt>
                <c:pt idx="922">
                  <c:v>59</c:v>
                </c:pt>
                <c:pt idx="923">
                  <c:v>56</c:v>
                </c:pt>
                <c:pt idx="924">
                  <c:v>58</c:v>
                </c:pt>
                <c:pt idx="925">
                  <c:v>78</c:v>
                </c:pt>
                <c:pt idx="926">
                  <c:v>70</c:v>
                </c:pt>
                <c:pt idx="927">
                  <c:v>48</c:v>
                </c:pt>
                <c:pt idx="928">
                  <c:v>73</c:v>
                </c:pt>
                <c:pt idx="929">
                  <c:v>59</c:v>
                </c:pt>
                <c:pt idx="930">
                  <c:v>50</c:v>
                </c:pt>
                <c:pt idx="931">
                  <c:v>70</c:v>
                </c:pt>
                <c:pt idx="932">
                  <c:v>67</c:v>
                </c:pt>
                <c:pt idx="933">
                  <c:v>62</c:v>
                </c:pt>
                <c:pt idx="934">
                  <c:v>67</c:v>
                </c:pt>
                <c:pt idx="935">
                  <c:v>52</c:v>
                </c:pt>
                <c:pt idx="936">
                  <c:v>50</c:v>
                </c:pt>
                <c:pt idx="937">
                  <c:v>63</c:v>
                </c:pt>
                <c:pt idx="938">
                  <c:v>61</c:v>
                </c:pt>
                <c:pt idx="939">
                  <c:v>57</c:v>
                </c:pt>
                <c:pt idx="940">
                  <c:v>65</c:v>
                </c:pt>
                <c:pt idx="941">
                  <c:v>57</c:v>
                </c:pt>
                <c:pt idx="942">
                  <c:v>56</c:v>
                </c:pt>
                <c:pt idx="943">
                  <c:v>46</c:v>
                </c:pt>
                <c:pt idx="944">
                  <c:v>44</c:v>
                </c:pt>
                <c:pt idx="945">
                  <c:v>62</c:v>
                </c:pt>
                <c:pt idx="946">
                  <c:v>68</c:v>
                </c:pt>
                <c:pt idx="947">
                  <c:v>59</c:v>
                </c:pt>
                <c:pt idx="948">
                  <c:v>65</c:v>
                </c:pt>
                <c:pt idx="949">
                  <c:v>50</c:v>
                </c:pt>
                <c:pt idx="950">
                  <c:v>53</c:v>
                </c:pt>
                <c:pt idx="951">
                  <c:v>66</c:v>
                </c:pt>
                <c:pt idx="952">
                  <c:v>53</c:v>
                </c:pt>
                <c:pt idx="953">
                  <c:v>47</c:v>
                </c:pt>
                <c:pt idx="954">
                  <c:v>49</c:v>
                </c:pt>
                <c:pt idx="955">
                  <c:v>51</c:v>
                </c:pt>
                <c:pt idx="956">
                  <c:v>56</c:v>
                </c:pt>
                <c:pt idx="957">
                  <c:v>53</c:v>
                </c:pt>
                <c:pt idx="958">
                  <c:v>54</c:v>
                </c:pt>
                <c:pt idx="959">
                  <c:v>49</c:v>
                </c:pt>
                <c:pt idx="960">
                  <c:v>57</c:v>
                </c:pt>
                <c:pt idx="961">
                  <c:v>50</c:v>
                </c:pt>
                <c:pt idx="962">
                  <c:v>54</c:v>
                </c:pt>
                <c:pt idx="963">
                  <c:v>64</c:v>
                </c:pt>
                <c:pt idx="964">
                  <c:v>44</c:v>
                </c:pt>
                <c:pt idx="965">
                  <c:v>62</c:v>
                </c:pt>
                <c:pt idx="966">
                  <c:v>65</c:v>
                </c:pt>
                <c:pt idx="967">
                  <c:v>57</c:v>
                </c:pt>
                <c:pt idx="968">
                  <c:v>53</c:v>
                </c:pt>
                <c:pt idx="969">
                  <c:v>58</c:v>
                </c:pt>
                <c:pt idx="970">
                  <c:v>60</c:v>
                </c:pt>
                <c:pt idx="971">
                  <c:v>55</c:v>
                </c:pt>
                <c:pt idx="972">
                  <c:v>62</c:v>
                </c:pt>
                <c:pt idx="973">
                  <c:v>60</c:v>
                </c:pt>
                <c:pt idx="974">
                  <c:v>54</c:v>
                </c:pt>
                <c:pt idx="975">
                  <c:v>49</c:v>
                </c:pt>
                <c:pt idx="976">
                  <c:v>68</c:v>
                </c:pt>
                <c:pt idx="977">
                  <c:v>60</c:v>
                </c:pt>
                <c:pt idx="978">
                  <c:v>55</c:v>
                </c:pt>
                <c:pt idx="979">
                  <c:v>61</c:v>
                </c:pt>
                <c:pt idx="980">
                  <c:v>50</c:v>
                </c:pt>
                <c:pt idx="981">
                  <c:v>65</c:v>
                </c:pt>
                <c:pt idx="982">
                  <c:v>50</c:v>
                </c:pt>
                <c:pt idx="983">
                  <c:v>69</c:v>
                </c:pt>
                <c:pt idx="984">
                  <c:v>67</c:v>
                </c:pt>
                <c:pt idx="985">
                  <c:v>56</c:v>
                </c:pt>
                <c:pt idx="986">
                  <c:v>65</c:v>
                </c:pt>
                <c:pt idx="987">
                  <c:v>63</c:v>
                </c:pt>
                <c:pt idx="988">
                  <c:v>60</c:v>
                </c:pt>
                <c:pt idx="989">
                  <c:v>66</c:v>
                </c:pt>
                <c:pt idx="990">
                  <c:v>48</c:v>
                </c:pt>
                <c:pt idx="991">
                  <c:v>53</c:v>
                </c:pt>
                <c:pt idx="992">
                  <c:v>46</c:v>
                </c:pt>
                <c:pt idx="993">
                  <c:v>52</c:v>
                </c:pt>
                <c:pt idx="994">
                  <c:v>60</c:v>
                </c:pt>
                <c:pt idx="995">
                  <c:v>59</c:v>
                </c:pt>
                <c:pt idx="996">
                  <c:v>51</c:v>
                </c:pt>
                <c:pt idx="997">
                  <c:v>58</c:v>
                </c:pt>
                <c:pt idx="998">
                  <c:v>41</c:v>
                </c:pt>
                <c:pt idx="999">
                  <c:v>50</c:v>
                </c:pt>
                <c:pt idx="1000">
                  <c:v>52</c:v>
                </c:pt>
                <c:pt idx="1001">
                  <c:v>54</c:v>
                </c:pt>
                <c:pt idx="1002">
                  <c:v>51</c:v>
                </c:pt>
                <c:pt idx="1003">
                  <c:v>54</c:v>
                </c:pt>
                <c:pt idx="1004">
                  <c:v>47</c:v>
                </c:pt>
                <c:pt idx="1005">
                  <c:v>43</c:v>
                </c:pt>
                <c:pt idx="1006">
                  <c:v>49</c:v>
                </c:pt>
                <c:pt idx="1007">
                  <c:v>40</c:v>
                </c:pt>
                <c:pt idx="1008">
                  <c:v>49</c:v>
                </c:pt>
                <c:pt idx="1009">
                  <c:v>67</c:v>
                </c:pt>
                <c:pt idx="1010">
                  <c:v>48</c:v>
                </c:pt>
                <c:pt idx="1011">
                  <c:v>65</c:v>
                </c:pt>
                <c:pt idx="1012">
                  <c:v>46</c:v>
                </c:pt>
                <c:pt idx="1013">
                  <c:v>49</c:v>
                </c:pt>
                <c:pt idx="1014">
                  <c:v>51</c:v>
                </c:pt>
                <c:pt idx="1015">
                  <c:v>63</c:v>
                </c:pt>
                <c:pt idx="1016">
                  <c:v>56</c:v>
                </c:pt>
                <c:pt idx="1017">
                  <c:v>52</c:v>
                </c:pt>
                <c:pt idx="1018">
                  <c:v>59</c:v>
                </c:pt>
                <c:pt idx="1019">
                  <c:v>54</c:v>
                </c:pt>
                <c:pt idx="1020">
                  <c:v>50</c:v>
                </c:pt>
                <c:pt idx="1021">
                  <c:v>50</c:v>
                </c:pt>
                <c:pt idx="1022">
                  <c:v>54</c:v>
                </c:pt>
                <c:pt idx="1023">
                  <c:v>41</c:v>
                </c:pt>
                <c:pt idx="1024">
                  <c:v>64</c:v>
                </c:pt>
                <c:pt idx="1025">
                  <c:v>61</c:v>
                </c:pt>
                <c:pt idx="1026">
                  <c:v>66</c:v>
                </c:pt>
                <c:pt idx="1027">
                  <c:v>63</c:v>
                </c:pt>
                <c:pt idx="1028">
                  <c:v>69</c:v>
                </c:pt>
                <c:pt idx="1029">
                  <c:v>48</c:v>
                </c:pt>
                <c:pt idx="1030">
                  <c:v>64</c:v>
                </c:pt>
                <c:pt idx="1031">
                  <c:v>72</c:v>
                </c:pt>
                <c:pt idx="1032">
                  <c:v>80</c:v>
                </c:pt>
                <c:pt idx="1033">
                  <c:v>82</c:v>
                </c:pt>
                <c:pt idx="1034">
                  <c:v>77</c:v>
                </c:pt>
                <c:pt idx="1035">
                  <c:v>90</c:v>
                </c:pt>
                <c:pt idx="1036">
                  <c:v>120</c:v>
                </c:pt>
                <c:pt idx="1037">
                  <c:v>126</c:v>
                </c:pt>
                <c:pt idx="1038">
                  <c:v>145</c:v>
                </c:pt>
                <c:pt idx="1039">
                  <c:v>145</c:v>
                </c:pt>
                <c:pt idx="1040">
                  <c:v>185</c:v>
                </c:pt>
                <c:pt idx="1041">
                  <c:v>188</c:v>
                </c:pt>
                <c:pt idx="1042">
                  <c:v>195</c:v>
                </c:pt>
                <c:pt idx="1043">
                  <c:v>214</c:v>
                </c:pt>
                <c:pt idx="1044">
                  <c:v>211</c:v>
                </c:pt>
                <c:pt idx="1045">
                  <c:v>239</c:v>
                </c:pt>
                <c:pt idx="1046">
                  <c:v>203</c:v>
                </c:pt>
                <c:pt idx="1047">
                  <c:v>250</c:v>
                </c:pt>
                <c:pt idx="1048">
                  <c:v>264</c:v>
                </c:pt>
                <c:pt idx="1049">
                  <c:v>260</c:v>
                </c:pt>
                <c:pt idx="1050">
                  <c:v>251</c:v>
                </c:pt>
                <c:pt idx="1051">
                  <c:v>247</c:v>
                </c:pt>
                <c:pt idx="1052">
                  <c:v>251</c:v>
                </c:pt>
                <c:pt idx="1053">
                  <c:v>253</c:v>
                </c:pt>
                <c:pt idx="1054">
                  <c:v>227</c:v>
                </c:pt>
                <c:pt idx="1055">
                  <c:v>223</c:v>
                </c:pt>
                <c:pt idx="1056">
                  <c:v>230</c:v>
                </c:pt>
                <c:pt idx="1057">
                  <c:v>198</c:v>
                </c:pt>
                <c:pt idx="1058">
                  <c:v>219</c:v>
                </c:pt>
                <c:pt idx="1059">
                  <c:v>188</c:v>
                </c:pt>
                <c:pt idx="1060">
                  <c:v>158</c:v>
                </c:pt>
                <c:pt idx="1061">
                  <c:v>172</c:v>
                </c:pt>
                <c:pt idx="1062">
                  <c:v>143</c:v>
                </c:pt>
                <c:pt idx="1063">
                  <c:v>120</c:v>
                </c:pt>
                <c:pt idx="1064">
                  <c:v>119</c:v>
                </c:pt>
                <c:pt idx="1065">
                  <c:v>118</c:v>
                </c:pt>
                <c:pt idx="1066">
                  <c:v>113</c:v>
                </c:pt>
                <c:pt idx="1067">
                  <c:v>95</c:v>
                </c:pt>
                <c:pt idx="1068">
                  <c:v>91</c:v>
                </c:pt>
                <c:pt idx="1069">
                  <c:v>78</c:v>
                </c:pt>
                <c:pt idx="1070">
                  <c:v>75</c:v>
                </c:pt>
                <c:pt idx="1071">
                  <c:v>69</c:v>
                </c:pt>
                <c:pt idx="1072">
                  <c:v>60</c:v>
                </c:pt>
                <c:pt idx="1073">
                  <c:v>68</c:v>
                </c:pt>
                <c:pt idx="1074">
                  <c:v>68</c:v>
                </c:pt>
                <c:pt idx="1075">
                  <c:v>50</c:v>
                </c:pt>
                <c:pt idx="1076">
                  <c:v>64</c:v>
                </c:pt>
                <c:pt idx="1077">
                  <c:v>60</c:v>
                </c:pt>
                <c:pt idx="1078">
                  <c:v>50</c:v>
                </c:pt>
                <c:pt idx="1079">
                  <c:v>53</c:v>
                </c:pt>
                <c:pt idx="1080">
                  <c:v>43</c:v>
                </c:pt>
                <c:pt idx="1081">
                  <c:v>43</c:v>
                </c:pt>
                <c:pt idx="1082">
                  <c:v>52</c:v>
                </c:pt>
                <c:pt idx="1083">
                  <c:v>43</c:v>
                </c:pt>
                <c:pt idx="1084">
                  <c:v>56</c:v>
                </c:pt>
                <c:pt idx="1085">
                  <c:v>55</c:v>
                </c:pt>
                <c:pt idx="1086">
                  <c:v>47</c:v>
                </c:pt>
                <c:pt idx="1087">
                  <c:v>55</c:v>
                </c:pt>
                <c:pt idx="1088">
                  <c:v>60</c:v>
                </c:pt>
                <c:pt idx="1089">
                  <c:v>56</c:v>
                </c:pt>
                <c:pt idx="1090">
                  <c:v>58</c:v>
                </c:pt>
                <c:pt idx="1091">
                  <c:v>46</c:v>
                </c:pt>
                <c:pt idx="1092">
                  <c:v>49</c:v>
                </c:pt>
                <c:pt idx="1093">
                  <c:v>53</c:v>
                </c:pt>
                <c:pt idx="1094">
                  <c:v>60</c:v>
                </c:pt>
                <c:pt idx="1095">
                  <c:v>51</c:v>
                </c:pt>
                <c:pt idx="1096">
                  <c:v>54</c:v>
                </c:pt>
                <c:pt idx="1097">
                  <c:v>60</c:v>
                </c:pt>
                <c:pt idx="1098">
                  <c:v>51</c:v>
                </c:pt>
                <c:pt idx="1099">
                  <c:v>56</c:v>
                </c:pt>
                <c:pt idx="1100">
                  <c:v>55</c:v>
                </c:pt>
                <c:pt idx="1101">
                  <c:v>45</c:v>
                </c:pt>
                <c:pt idx="1102">
                  <c:v>50</c:v>
                </c:pt>
                <c:pt idx="1103">
                  <c:v>47</c:v>
                </c:pt>
                <c:pt idx="1104">
                  <c:v>45</c:v>
                </c:pt>
                <c:pt idx="1105">
                  <c:v>51</c:v>
                </c:pt>
                <c:pt idx="1106">
                  <c:v>54</c:v>
                </c:pt>
                <c:pt idx="1107">
                  <c:v>54</c:v>
                </c:pt>
                <c:pt idx="1108">
                  <c:v>62</c:v>
                </c:pt>
                <c:pt idx="1109">
                  <c:v>43</c:v>
                </c:pt>
                <c:pt idx="1110">
                  <c:v>55</c:v>
                </c:pt>
                <c:pt idx="1111">
                  <c:v>53</c:v>
                </c:pt>
                <c:pt idx="1112">
                  <c:v>44</c:v>
                </c:pt>
                <c:pt idx="1113">
                  <c:v>47</c:v>
                </c:pt>
                <c:pt idx="1114">
                  <c:v>62</c:v>
                </c:pt>
                <c:pt idx="1115">
                  <c:v>48</c:v>
                </c:pt>
                <c:pt idx="1116">
                  <c:v>58</c:v>
                </c:pt>
                <c:pt idx="1117">
                  <c:v>56</c:v>
                </c:pt>
                <c:pt idx="1118">
                  <c:v>49</c:v>
                </c:pt>
                <c:pt idx="1119">
                  <c:v>56</c:v>
                </c:pt>
                <c:pt idx="1120">
                  <c:v>63</c:v>
                </c:pt>
                <c:pt idx="1121">
                  <c:v>46</c:v>
                </c:pt>
                <c:pt idx="1122">
                  <c:v>51</c:v>
                </c:pt>
                <c:pt idx="1123">
                  <c:v>53</c:v>
                </c:pt>
                <c:pt idx="1124">
                  <c:v>51</c:v>
                </c:pt>
                <c:pt idx="1125">
                  <c:v>59</c:v>
                </c:pt>
                <c:pt idx="1126">
                  <c:v>52</c:v>
                </c:pt>
                <c:pt idx="1127">
                  <c:v>39</c:v>
                </c:pt>
                <c:pt idx="1128">
                  <c:v>66</c:v>
                </c:pt>
                <c:pt idx="1129">
                  <c:v>50</c:v>
                </c:pt>
                <c:pt idx="1130">
                  <c:v>52</c:v>
                </c:pt>
                <c:pt idx="1131">
                  <c:v>64</c:v>
                </c:pt>
                <c:pt idx="1132">
                  <c:v>58</c:v>
                </c:pt>
                <c:pt idx="1133">
                  <c:v>72</c:v>
                </c:pt>
                <c:pt idx="1134">
                  <c:v>45</c:v>
                </c:pt>
                <c:pt idx="1135">
                  <c:v>58</c:v>
                </c:pt>
                <c:pt idx="1136">
                  <c:v>48</c:v>
                </c:pt>
                <c:pt idx="1137">
                  <c:v>56</c:v>
                </c:pt>
                <c:pt idx="1138">
                  <c:v>48</c:v>
                </c:pt>
                <c:pt idx="1139">
                  <c:v>52</c:v>
                </c:pt>
                <c:pt idx="1140">
                  <c:v>36</c:v>
                </c:pt>
                <c:pt idx="1141">
                  <c:v>51</c:v>
                </c:pt>
                <c:pt idx="1142">
                  <c:v>39</c:v>
                </c:pt>
                <c:pt idx="1143">
                  <c:v>55</c:v>
                </c:pt>
                <c:pt idx="1144">
                  <c:v>60</c:v>
                </c:pt>
                <c:pt idx="1145">
                  <c:v>61</c:v>
                </c:pt>
                <c:pt idx="1146">
                  <c:v>52</c:v>
                </c:pt>
                <c:pt idx="1147">
                  <c:v>58</c:v>
                </c:pt>
                <c:pt idx="1148">
                  <c:v>48</c:v>
                </c:pt>
                <c:pt idx="1149">
                  <c:v>56</c:v>
                </c:pt>
                <c:pt idx="1150">
                  <c:v>60</c:v>
                </c:pt>
                <c:pt idx="1151">
                  <c:v>68</c:v>
                </c:pt>
                <c:pt idx="1152">
                  <c:v>62</c:v>
                </c:pt>
                <c:pt idx="1153">
                  <c:v>75</c:v>
                </c:pt>
                <c:pt idx="1154">
                  <c:v>63</c:v>
                </c:pt>
                <c:pt idx="1155">
                  <c:v>77</c:v>
                </c:pt>
                <c:pt idx="1156">
                  <c:v>70</c:v>
                </c:pt>
                <c:pt idx="1157">
                  <c:v>84</c:v>
                </c:pt>
                <c:pt idx="1158">
                  <c:v>70</c:v>
                </c:pt>
                <c:pt idx="1159">
                  <c:v>67</c:v>
                </c:pt>
                <c:pt idx="1160">
                  <c:v>88</c:v>
                </c:pt>
                <c:pt idx="1161">
                  <c:v>68</c:v>
                </c:pt>
                <c:pt idx="1162">
                  <c:v>83</c:v>
                </c:pt>
                <c:pt idx="1163">
                  <c:v>64</c:v>
                </c:pt>
                <c:pt idx="1164">
                  <c:v>84</c:v>
                </c:pt>
                <c:pt idx="1165">
                  <c:v>89</c:v>
                </c:pt>
                <c:pt idx="1166">
                  <c:v>65</c:v>
                </c:pt>
                <c:pt idx="1167">
                  <c:v>79</c:v>
                </c:pt>
                <c:pt idx="1168">
                  <c:v>78</c:v>
                </c:pt>
                <c:pt idx="1169">
                  <c:v>64</c:v>
                </c:pt>
                <c:pt idx="1170">
                  <c:v>56</c:v>
                </c:pt>
                <c:pt idx="1171">
                  <c:v>63</c:v>
                </c:pt>
                <c:pt idx="1172">
                  <c:v>50</c:v>
                </c:pt>
                <c:pt idx="1173">
                  <c:v>60</c:v>
                </c:pt>
                <c:pt idx="1174">
                  <c:v>64</c:v>
                </c:pt>
                <c:pt idx="1175">
                  <c:v>56</c:v>
                </c:pt>
                <c:pt idx="1176">
                  <c:v>46</c:v>
                </c:pt>
                <c:pt idx="1177">
                  <c:v>52</c:v>
                </c:pt>
                <c:pt idx="1178">
                  <c:v>48</c:v>
                </c:pt>
                <c:pt idx="1179">
                  <c:v>64</c:v>
                </c:pt>
                <c:pt idx="1180">
                  <c:v>42</c:v>
                </c:pt>
                <c:pt idx="1181">
                  <c:v>35</c:v>
                </c:pt>
                <c:pt idx="1182">
                  <c:v>47</c:v>
                </c:pt>
                <c:pt idx="1183">
                  <c:v>40</c:v>
                </c:pt>
                <c:pt idx="1184">
                  <c:v>37</c:v>
                </c:pt>
                <c:pt idx="1185">
                  <c:v>57</c:v>
                </c:pt>
                <c:pt idx="1186">
                  <c:v>47</c:v>
                </c:pt>
                <c:pt idx="1187">
                  <c:v>36</c:v>
                </c:pt>
                <c:pt idx="1188">
                  <c:v>51</c:v>
                </c:pt>
                <c:pt idx="1189">
                  <c:v>32</c:v>
                </c:pt>
                <c:pt idx="1190">
                  <c:v>35</c:v>
                </c:pt>
                <c:pt idx="1191">
                  <c:v>48</c:v>
                </c:pt>
                <c:pt idx="1192">
                  <c:v>38</c:v>
                </c:pt>
                <c:pt idx="1193">
                  <c:v>29</c:v>
                </c:pt>
                <c:pt idx="1194">
                  <c:v>49</c:v>
                </c:pt>
                <c:pt idx="1195">
                  <c:v>41</c:v>
                </c:pt>
                <c:pt idx="1196">
                  <c:v>33</c:v>
                </c:pt>
                <c:pt idx="1197">
                  <c:v>40</c:v>
                </c:pt>
                <c:pt idx="1198">
                  <c:v>32</c:v>
                </c:pt>
                <c:pt idx="1199">
                  <c:v>46</c:v>
                </c:pt>
                <c:pt idx="1200">
                  <c:v>37</c:v>
                </c:pt>
                <c:pt idx="1201">
                  <c:v>54</c:v>
                </c:pt>
                <c:pt idx="1202">
                  <c:v>37</c:v>
                </c:pt>
                <c:pt idx="1203">
                  <c:v>39</c:v>
                </c:pt>
                <c:pt idx="1204">
                  <c:v>43</c:v>
                </c:pt>
                <c:pt idx="1205">
                  <c:v>29</c:v>
                </c:pt>
                <c:pt idx="1206">
                  <c:v>40</c:v>
                </c:pt>
                <c:pt idx="1207">
                  <c:v>38</c:v>
                </c:pt>
                <c:pt idx="1208">
                  <c:v>38</c:v>
                </c:pt>
                <c:pt idx="1209">
                  <c:v>41</c:v>
                </c:pt>
                <c:pt idx="1210">
                  <c:v>53</c:v>
                </c:pt>
                <c:pt idx="1211">
                  <c:v>28</c:v>
                </c:pt>
                <c:pt idx="1212">
                  <c:v>46</c:v>
                </c:pt>
                <c:pt idx="1213">
                  <c:v>45</c:v>
                </c:pt>
                <c:pt idx="1214">
                  <c:v>35</c:v>
                </c:pt>
                <c:pt idx="1215">
                  <c:v>33</c:v>
                </c:pt>
                <c:pt idx="1216">
                  <c:v>39</c:v>
                </c:pt>
                <c:pt idx="1217">
                  <c:v>42</c:v>
                </c:pt>
                <c:pt idx="1218">
                  <c:v>42</c:v>
                </c:pt>
                <c:pt idx="1219">
                  <c:v>37</c:v>
                </c:pt>
                <c:pt idx="1220">
                  <c:v>46</c:v>
                </c:pt>
                <c:pt idx="1221">
                  <c:v>43</c:v>
                </c:pt>
                <c:pt idx="1222">
                  <c:v>39</c:v>
                </c:pt>
                <c:pt idx="1223">
                  <c:v>48</c:v>
                </c:pt>
                <c:pt idx="1224">
                  <c:v>43</c:v>
                </c:pt>
                <c:pt idx="1225">
                  <c:v>39</c:v>
                </c:pt>
                <c:pt idx="1226">
                  <c:v>53</c:v>
                </c:pt>
                <c:pt idx="1227">
                  <c:v>38</c:v>
                </c:pt>
                <c:pt idx="1228">
                  <c:v>29</c:v>
                </c:pt>
                <c:pt idx="1229">
                  <c:v>34</c:v>
                </c:pt>
                <c:pt idx="1230">
                  <c:v>42</c:v>
                </c:pt>
                <c:pt idx="1231">
                  <c:v>40</c:v>
                </c:pt>
                <c:pt idx="1232">
                  <c:v>39</c:v>
                </c:pt>
                <c:pt idx="1233">
                  <c:v>45</c:v>
                </c:pt>
                <c:pt idx="1234">
                  <c:v>34</c:v>
                </c:pt>
                <c:pt idx="1235">
                  <c:v>35</c:v>
                </c:pt>
                <c:pt idx="1236">
                  <c:v>47</c:v>
                </c:pt>
                <c:pt idx="1237">
                  <c:v>46</c:v>
                </c:pt>
                <c:pt idx="1238">
                  <c:v>45</c:v>
                </c:pt>
                <c:pt idx="1239">
                  <c:v>32</c:v>
                </c:pt>
                <c:pt idx="1240">
                  <c:v>34</c:v>
                </c:pt>
                <c:pt idx="1241">
                  <c:v>40</c:v>
                </c:pt>
                <c:pt idx="1242">
                  <c:v>40</c:v>
                </c:pt>
                <c:pt idx="1243">
                  <c:v>52</c:v>
                </c:pt>
                <c:pt idx="1244">
                  <c:v>45</c:v>
                </c:pt>
                <c:pt idx="1245">
                  <c:v>44</c:v>
                </c:pt>
                <c:pt idx="1246">
                  <c:v>46</c:v>
                </c:pt>
                <c:pt idx="1247">
                  <c:v>42</c:v>
                </c:pt>
                <c:pt idx="1248">
                  <c:v>30</c:v>
                </c:pt>
                <c:pt idx="1249">
                  <c:v>38</c:v>
                </c:pt>
                <c:pt idx="1250">
                  <c:v>41</c:v>
                </c:pt>
                <c:pt idx="1251">
                  <c:v>38</c:v>
                </c:pt>
                <c:pt idx="1252">
                  <c:v>47</c:v>
                </c:pt>
                <c:pt idx="1253">
                  <c:v>45</c:v>
                </c:pt>
                <c:pt idx="1254">
                  <c:v>42</c:v>
                </c:pt>
                <c:pt idx="1255">
                  <c:v>41</c:v>
                </c:pt>
                <c:pt idx="1256">
                  <c:v>47</c:v>
                </c:pt>
                <c:pt idx="1257">
                  <c:v>52</c:v>
                </c:pt>
                <c:pt idx="1258">
                  <c:v>35</c:v>
                </c:pt>
                <c:pt idx="1259">
                  <c:v>56</c:v>
                </c:pt>
                <c:pt idx="1260">
                  <c:v>36</c:v>
                </c:pt>
                <c:pt idx="1261">
                  <c:v>38</c:v>
                </c:pt>
                <c:pt idx="1262">
                  <c:v>47</c:v>
                </c:pt>
                <c:pt idx="1263">
                  <c:v>34</c:v>
                </c:pt>
                <c:pt idx="1264">
                  <c:v>49</c:v>
                </c:pt>
                <c:pt idx="1265">
                  <c:v>42</c:v>
                </c:pt>
                <c:pt idx="1266">
                  <c:v>52</c:v>
                </c:pt>
                <c:pt idx="1267">
                  <c:v>32</c:v>
                </c:pt>
                <c:pt idx="1268">
                  <c:v>46</c:v>
                </c:pt>
                <c:pt idx="1269">
                  <c:v>46</c:v>
                </c:pt>
                <c:pt idx="1270">
                  <c:v>49</c:v>
                </c:pt>
                <c:pt idx="1271">
                  <c:v>46</c:v>
                </c:pt>
                <c:pt idx="1272">
                  <c:v>38</c:v>
                </c:pt>
                <c:pt idx="1273">
                  <c:v>32</c:v>
                </c:pt>
                <c:pt idx="1274">
                  <c:v>37</c:v>
                </c:pt>
                <c:pt idx="1275">
                  <c:v>37</c:v>
                </c:pt>
                <c:pt idx="1276">
                  <c:v>44</c:v>
                </c:pt>
                <c:pt idx="1277">
                  <c:v>30</c:v>
                </c:pt>
                <c:pt idx="1278">
                  <c:v>47</c:v>
                </c:pt>
                <c:pt idx="1279">
                  <c:v>39</c:v>
                </c:pt>
                <c:pt idx="1280">
                  <c:v>43</c:v>
                </c:pt>
                <c:pt idx="1281">
                  <c:v>45</c:v>
                </c:pt>
                <c:pt idx="1282">
                  <c:v>44</c:v>
                </c:pt>
                <c:pt idx="1283">
                  <c:v>43</c:v>
                </c:pt>
                <c:pt idx="1284">
                  <c:v>40</c:v>
                </c:pt>
                <c:pt idx="1285">
                  <c:v>38</c:v>
                </c:pt>
                <c:pt idx="1286">
                  <c:v>33</c:v>
                </c:pt>
                <c:pt idx="1287">
                  <c:v>38</c:v>
                </c:pt>
                <c:pt idx="1288">
                  <c:v>30</c:v>
                </c:pt>
                <c:pt idx="1289">
                  <c:v>35</c:v>
                </c:pt>
                <c:pt idx="1290">
                  <c:v>42</c:v>
                </c:pt>
                <c:pt idx="1291">
                  <c:v>40</c:v>
                </c:pt>
                <c:pt idx="1292">
                  <c:v>41</c:v>
                </c:pt>
                <c:pt idx="1293">
                  <c:v>35</c:v>
                </c:pt>
                <c:pt idx="1294">
                  <c:v>19</c:v>
                </c:pt>
                <c:pt idx="1295">
                  <c:v>42</c:v>
                </c:pt>
                <c:pt idx="1296">
                  <c:v>37</c:v>
                </c:pt>
                <c:pt idx="1297">
                  <c:v>47</c:v>
                </c:pt>
                <c:pt idx="1298">
                  <c:v>33</c:v>
                </c:pt>
                <c:pt idx="1299">
                  <c:v>30</c:v>
                </c:pt>
                <c:pt idx="1300">
                  <c:v>45</c:v>
                </c:pt>
                <c:pt idx="1301">
                  <c:v>43</c:v>
                </c:pt>
                <c:pt idx="1302">
                  <c:v>43</c:v>
                </c:pt>
                <c:pt idx="1303">
                  <c:v>35</c:v>
                </c:pt>
                <c:pt idx="1304">
                  <c:v>51</c:v>
                </c:pt>
                <c:pt idx="1305">
                  <c:v>36</c:v>
                </c:pt>
                <c:pt idx="1306">
                  <c:v>33</c:v>
                </c:pt>
                <c:pt idx="1307">
                  <c:v>46</c:v>
                </c:pt>
                <c:pt idx="1308">
                  <c:v>33</c:v>
                </c:pt>
                <c:pt idx="1309">
                  <c:v>41</c:v>
                </c:pt>
                <c:pt idx="1310">
                  <c:v>35</c:v>
                </c:pt>
                <c:pt idx="1311">
                  <c:v>27</c:v>
                </c:pt>
                <c:pt idx="1312">
                  <c:v>31</c:v>
                </c:pt>
                <c:pt idx="1313">
                  <c:v>28</c:v>
                </c:pt>
                <c:pt idx="1314">
                  <c:v>30</c:v>
                </c:pt>
                <c:pt idx="1315">
                  <c:v>35</c:v>
                </c:pt>
                <c:pt idx="1316">
                  <c:v>21</c:v>
                </c:pt>
                <c:pt idx="1317">
                  <c:v>27</c:v>
                </c:pt>
                <c:pt idx="1318">
                  <c:v>27</c:v>
                </c:pt>
                <c:pt idx="1319">
                  <c:v>45</c:v>
                </c:pt>
                <c:pt idx="1320">
                  <c:v>39</c:v>
                </c:pt>
                <c:pt idx="1321">
                  <c:v>32</c:v>
                </c:pt>
                <c:pt idx="1322">
                  <c:v>39</c:v>
                </c:pt>
                <c:pt idx="1323">
                  <c:v>28</c:v>
                </c:pt>
                <c:pt idx="1324">
                  <c:v>30</c:v>
                </c:pt>
                <c:pt idx="1325">
                  <c:v>32</c:v>
                </c:pt>
                <c:pt idx="1326">
                  <c:v>35</c:v>
                </c:pt>
                <c:pt idx="1327">
                  <c:v>35</c:v>
                </c:pt>
                <c:pt idx="1328">
                  <c:v>30</c:v>
                </c:pt>
                <c:pt idx="1329">
                  <c:v>37</c:v>
                </c:pt>
                <c:pt idx="1330">
                  <c:v>41</c:v>
                </c:pt>
                <c:pt idx="1331">
                  <c:v>31</c:v>
                </c:pt>
                <c:pt idx="1332">
                  <c:v>35</c:v>
                </c:pt>
                <c:pt idx="1333">
                  <c:v>30</c:v>
                </c:pt>
                <c:pt idx="1334">
                  <c:v>30</c:v>
                </c:pt>
                <c:pt idx="1335">
                  <c:v>46</c:v>
                </c:pt>
                <c:pt idx="1336">
                  <c:v>26</c:v>
                </c:pt>
                <c:pt idx="1337">
                  <c:v>29</c:v>
                </c:pt>
                <c:pt idx="1338">
                  <c:v>29</c:v>
                </c:pt>
                <c:pt idx="1339">
                  <c:v>25</c:v>
                </c:pt>
                <c:pt idx="1340">
                  <c:v>25</c:v>
                </c:pt>
                <c:pt idx="1341">
                  <c:v>31</c:v>
                </c:pt>
                <c:pt idx="1342">
                  <c:v>38</c:v>
                </c:pt>
                <c:pt idx="1343">
                  <c:v>33</c:v>
                </c:pt>
                <c:pt idx="1344">
                  <c:v>35</c:v>
                </c:pt>
                <c:pt idx="1345">
                  <c:v>30</c:v>
                </c:pt>
                <c:pt idx="1346">
                  <c:v>34</c:v>
                </c:pt>
                <c:pt idx="1347">
                  <c:v>32</c:v>
                </c:pt>
                <c:pt idx="1348">
                  <c:v>30</c:v>
                </c:pt>
                <c:pt idx="1349">
                  <c:v>22</c:v>
                </c:pt>
                <c:pt idx="1350">
                  <c:v>33</c:v>
                </c:pt>
                <c:pt idx="1351">
                  <c:v>27</c:v>
                </c:pt>
                <c:pt idx="1352">
                  <c:v>27</c:v>
                </c:pt>
                <c:pt idx="1353">
                  <c:v>28</c:v>
                </c:pt>
                <c:pt idx="1354">
                  <c:v>28</c:v>
                </c:pt>
                <c:pt idx="1355">
                  <c:v>29</c:v>
                </c:pt>
                <c:pt idx="1356">
                  <c:v>33</c:v>
                </c:pt>
                <c:pt idx="1357">
                  <c:v>25</c:v>
                </c:pt>
                <c:pt idx="1358">
                  <c:v>34</c:v>
                </c:pt>
                <c:pt idx="1359">
                  <c:v>28</c:v>
                </c:pt>
                <c:pt idx="1360">
                  <c:v>28</c:v>
                </c:pt>
                <c:pt idx="1361">
                  <c:v>45</c:v>
                </c:pt>
                <c:pt idx="1362">
                  <c:v>25</c:v>
                </c:pt>
                <c:pt idx="1363">
                  <c:v>34</c:v>
                </c:pt>
                <c:pt idx="1364">
                  <c:v>19</c:v>
                </c:pt>
                <c:pt idx="1365">
                  <c:v>36</c:v>
                </c:pt>
                <c:pt idx="1366">
                  <c:v>28</c:v>
                </c:pt>
                <c:pt idx="1367">
                  <c:v>35</c:v>
                </c:pt>
                <c:pt idx="1368">
                  <c:v>36</c:v>
                </c:pt>
                <c:pt idx="1369">
                  <c:v>38</c:v>
                </c:pt>
                <c:pt idx="1370">
                  <c:v>35</c:v>
                </c:pt>
                <c:pt idx="1371">
                  <c:v>34</c:v>
                </c:pt>
                <c:pt idx="1372">
                  <c:v>24</c:v>
                </c:pt>
                <c:pt idx="1373">
                  <c:v>26</c:v>
                </c:pt>
                <c:pt idx="1374">
                  <c:v>35</c:v>
                </c:pt>
                <c:pt idx="1375">
                  <c:v>32</c:v>
                </c:pt>
                <c:pt idx="1376">
                  <c:v>42</c:v>
                </c:pt>
                <c:pt idx="1377">
                  <c:v>18</c:v>
                </c:pt>
                <c:pt idx="1378">
                  <c:v>34</c:v>
                </c:pt>
                <c:pt idx="1379">
                  <c:v>27</c:v>
                </c:pt>
                <c:pt idx="1380">
                  <c:v>32</c:v>
                </c:pt>
                <c:pt idx="1381">
                  <c:v>32</c:v>
                </c:pt>
                <c:pt idx="1382">
                  <c:v>24</c:v>
                </c:pt>
                <c:pt idx="1383">
                  <c:v>28</c:v>
                </c:pt>
                <c:pt idx="1384">
                  <c:v>32</c:v>
                </c:pt>
                <c:pt idx="1385">
                  <c:v>27</c:v>
                </c:pt>
                <c:pt idx="1386">
                  <c:v>36</c:v>
                </c:pt>
                <c:pt idx="1387">
                  <c:v>25</c:v>
                </c:pt>
                <c:pt idx="1388">
                  <c:v>28</c:v>
                </c:pt>
                <c:pt idx="1389">
                  <c:v>30</c:v>
                </c:pt>
                <c:pt idx="1390">
                  <c:v>26</c:v>
                </c:pt>
                <c:pt idx="1391">
                  <c:v>23</c:v>
                </c:pt>
                <c:pt idx="1392">
                  <c:v>31</c:v>
                </c:pt>
                <c:pt idx="1393">
                  <c:v>29</c:v>
                </c:pt>
                <c:pt idx="1394">
                  <c:v>24</c:v>
                </c:pt>
                <c:pt idx="1395">
                  <c:v>26</c:v>
                </c:pt>
                <c:pt idx="1396">
                  <c:v>24</c:v>
                </c:pt>
                <c:pt idx="1397">
                  <c:v>38</c:v>
                </c:pt>
                <c:pt idx="1398">
                  <c:v>25</c:v>
                </c:pt>
                <c:pt idx="1399">
                  <c:v>29</c:v>
                </c:pt>
                <c:pt idx="1400">
                  <c:v>33</c:v>
                </c:pt>
                <c:pt idx="1401">
                  <c:v>34</c:v>
                </c:pt>
                <c:pt idx="1402">
                  <c:v>35</c:v>
                </c:pt>
                <c:pt idx="1403">
                  <c:v>20</c:v>
                </c:pt>
                <c:pt idx="1404">
                  <c:v>37</c:v>
                </c:pt>
                <c:pt idx="1405">
                  <c:v>28</c:v>
                </c:pt>
                <c:pt idx="1406">
                  <c:v>32</c:v>
                </c:pt>
                <c:pt idx="1407">
                  <c:v>37</c:v>
                </c:pt>
                <c:pt idx="1408">
                  <c:v>32</c:v>
                </c:pt>
                <c:pt idx="1409">
                  <c:v>33</c:v>
                </c:pt>
                <c:pt idx="1410">
                  <c:v>31</c:v>
                </c:pt>
                <c:pt idx="1411">
                  <c:v>40</c:v>
                </c:pt>
                <c:pt idx="1412">
                  <c:v>27</c:v>
                </c:pt>
                <c:pt idx="1413">
                  <c:v>21</c:v>
                </c:pt>
                <c:pt idx="1414">
                  <c:v>28</c:v>
                </c:pt>
                <c:pt idx="1415">
                  <c:v>36</c:v>
                </c:pt>
                <c:pt idx="1416">
                  <c:v>30</c:v>
                </c:pt>
                <c:pt idx="1417">
                  <c:v>28</c:v>
                </c:pt>
                <c:pt idx="1418">
                  <c:v>29</c:v>
                </c:pt>
                <c:pt idx="1419">
                  <c:v>32</c:v>
                </c:pt>
                <c:pt idx="1420">
                  <c:v>37</c:v>
                </c:pt>
                <c:pt idx="1421">
                  <c:v>23</c:v>
                </c:pt>
                <c:pt idx="1422">
                  <c:v>28</c:v>
                </c:pt>
                <c:pt idx="1423">
                  <c:v>35</c:v>
                </c:pt>
                <c:pt idx="1424">
                  <c:v>25</c:v>
                </c:pt>
                <c:pt idx="1425">
                  <c:v>25</c:v>
                </c:pt>
                <c:pt idx="1426">
                  <c:v>36</c:v>
                </c:pt>
                <c:pt idx="1427">
                  <c:v>32</c:v>
                </c:pt>
                <c:pt idx="1428">
                  <c:v>28</c:v>
                </c:pt>
                <c:pt idx="1429">
                  <c:v>36</c:v>
                </c:pt>
                <c:pt idx="1430">
                  <c:v>31</c:v>
                </c:pt>
                <c:pt idx="1431">
                  <c:v>38</c:v>
                </c:pt>
                <c:pt idx="1432">
                  <c:v>32</c:v>
                </c:pt>
                <c:pt idx="1433">
                  <c:v>22</c:v>
                </c:pt>
                <c:pt idx="1434">
                  <c:v>37</c:v>
                </c:pt>
                <c:pt idx="1435">
                  <c:v>29</c:v>
                </c:pt>
                <c:pt idx="1436">
                  <c:v>32</c:v>
                </c:pt>
                <c:pt idx="1437">
                  <c:v>37</c:v>
                </c:pt>
                <c:pt idx="1438">
                  <c:v>32</c:v>
                </c:pt>
                <c:pt idx="1439">
                  <c:v>19</c:v>
                </c:pt>
                <c:pt idx="1440">
                  <c:v>37</c:v>
                </c:pt>
                <c:pt idx="1441">
                  <c:v>40</c:v>
                </c:pt>
                <c:pt idx="1442">
                  <c:v>33</c:v>
                </c:pt>
                <c:pt idx="1443">
                  <c:v>24</c:v>
                </c:pt>
                <c:pt idx="1444">
                  <c:v>25</c:v>
                </c:pt>
                <c:pt idx="1445">
                  <c:v>27</c:v>
                </c:pt>
                <c:pt idx="1446">
                  <c:v>26</c:v>
                </c:pt>
                <c:pt idx="1447">
                  <c:v>18</c:v>
                </c:pt>
                <c:pt idx="1448">
                  <c:v>28</c:v>
                </c:pt>
                <c:pt idx="1449">
                  <c:v>29</c:v>
                </c:pt>
                <c:pt idx="1450">
                  <c:v>36</c:v>
                </c:pt>
                <c:pt idx="1451">
                  <c:v>26</c:v>
                </c:pt>
                <c:pt idx="1452">
                  <c:v>24</c:v>
                </c:pt>
                <c:pt idx="1453">
                  <c:v>23</c:v>
                </c:pt>
                <c:pt idx="1454">
                  <c:v>30</c:v>
                </c:pt>
                <c:pt idx="1455">
                  <c:v>31</c:v>
                </c:pt>
                <c:pt idx="1456">
                  <c:v>27</c:v>
                </c:pt>
                <c:pt idx="1457">
                  <c:v>33</c:v>
                </c:pt>
                <c:pt idx="1458">
                  <c:v>36</c:v>
                </c:pt>
                <c:pt idx="1459">
                  <c:v>28</c:v>
                </c:pt>
                <c:pt idx="1460">
                  <c:v>29</c:v>
                </c:pt>
                <c:pt idx="1461">
                  <c:v>32</c:v>
                </c:pt>
                <c:pt idx="1462">
                  <c:v>32</c:v>
                </c:pt>
                <c:pt idx="1463">
                  <c:v>37</c:v>
                </c:pt>
                <c:pt idx="1464">
                  <c:v>36</c:v>
                </c:pt>
                <c:pt idx="1465">
                  <c:v>29</c:v>
                </c:pt>
                <c:pt idx="1466">
                  <c:v>23</c:v>
                </c:pt>
                <c:pt idx="1467">
                  <c:v>22</c:v>
                </c:pt>
                <c:pt idx="1468">
                  <c:v>31</c:v>
                </c:pt>
                <c:pt idx="1469">
                  <c:v>26</c:v>
                </c:pt>
                <c:pt idx="1470">
                  <c:v>40</c:v>
                </c:pt>
                <c:pt idx="1471">
                  <c:v>35</c:v>
                </c:pt>
                <c:pt idx="1472">
                  <c:v>26</c:v>
                </c:pt>
                <c:pt idx="1473">
                  <c:v>23</c:v>
                </c:pt>
                <c:pt idx="1474">
                  <c:v>29</c:v>
                </c:pt>
                <c:pt idx="1475">
                  <c:v>26</c:v>
                </c:pt>
                <c:pt idx="1476">
                  <c:v>37</c:v>
                </c:pt>
                <c:pt idx="1477">
                  <c:v>35</c:v>
                </c:pt>
                <c:pt idx="1478">
                  <c:v>34</c:v>
                </c:pt>
                <c:pt idx="1479">
                  <c:v>35</c:v>
                </c:pt>
                <c:pt idx="1480">
                  <c:v>31</c:v>
                </c:pt>
                <c:pt idx="1481">
                  <c:v>31</c:v>
                </c:pt>
                <c:pt idx="1482">
                  <c:v>20</c:v>
                </c:pt>
                <c:pt idx="1483">
                  <c:v>22</c:v>
                </c:pt>
                <c:pt idx="1484">
                  <c:v>29</c:v>
                </c:pt>
                <c:pt idx="1485">
                  <c:v>23</c:v>
                </c:pt>
                <c:pt idx="1486">
                  <c:v>19</c:v>
                </c:pt>
                <c:pt idx="1487">
                  <c:v>20</c:v>
                </c:pt>
                <c:pt idx="1488">
                  <c:v>30</c:v>
                </c:pt>
                <c:pt idx="1489">
                  <c:v>28</c:v>
                </c:pt>
                <c:pt idx="1490">
                  <c:v>20</c:v>
                </c:pt>
                <c:pt idx="1491">
                  <c:v>31</c:v>
                </c:pt>
                <c:pt idx="1492">
                  <c:v>21</c:v>
                </c:pt>
                <c:pt idx="1493">
                  <c:v>38</c:v>
                </c:pt>
                <c:pt idx="1494">
                  <c:v>35</c:v>
                </c:pt>
                <c:pt idx="1495">
                  <c:v>23</c:v>
                </c:pt>
                <c:pt idx="1496">
                  <c:v>28</c:v>
                </c:pt>
                <c:pt idx="1497">
                  <c:v>26</c:v>
                </c:pt>
                <c:pt idx="1498">
                  <c:v>22</c:v>
                </c:pt>
                <c:pt idx="1499">
                  <c:v>30</c:v>
                </c:pt>
                <c:pt idx="1500">
                  <c:v>24</c:v>
                </c:pt>
                <c:pt idx="1501">
                  <c:v>30</c:v>
                </c:pt>
                <c:pt idx="1502">
                  <c:v>29</c:v>
                </c:pt>
                <c:pt idx="1503">
                  <c:v>30</c:v>
                </c:pt>
                <c:pt idx="1504">
                  <c:v>26</c:v>
                </c:pt>
                <c:pt idx="1505">
                  <c:v>31</c:v>
                </c:pt>
                <c:pt idx="1506">
                  <c:v>37</c:v>
                </c:pt>
                <c:pt idx="1507">
                  <c:v>26</c:v>
                </c:pt>
                <c:pt idx="1508">
                  <c:v>20</c:v>
                </c:pt>
                <c:pt idx="1509">
                  <c:v>22</c:v>
                </c:pt>
                <c:pt idx="1510">
                  <c:v>21</c:v>
                </c:pt>
                <c:pt idx="1511">
                  <c:v>31</c:v>
                </c:pt>
                <c:pt idx="1512">
                  <c:v>17</c:v>
                </c:pt>
                <c:pt idx="1513">
                  <c:v>31</c:v>
                </c:pt>
                <c:pt idx="1514">
                  <c:v>26</c:v>
                </c:pt>
                <c:pt idx="1515">
                  <c:v>31</c:v>
                </c:pt>
                <c:pt idx="1516">
                  <c:v>42</c:v>
                </c:pt>
                <c:pt idx="1517">
                  <c:v>23</c:v>
                </c:pt>
                <c:pt idx="1518">
                  <c:v>24</c:v>
                </c:pt>
                <c:pt idx="1519">
                  <c:v>35</c:v>
                </c:pt>
                <c:pt idx="1520">
                  <c:v>32</c:v>
                </c:pt>
                <c:pt idx="1521">
                  <c:v>33</c:v>
                </c:pt>
                <c:pt idx="1522">
                  <c:v>26</c:v>
                </c:pt>
                <c:pt idx="1523">
                  <c:v>21</c:v>
                </c:pt>
                <c:pt idx="1524">
                  <c:v>30</c:v>
                </c:pt>
                <c:pt idx="1525">
                  <c:v>29</c:v>
                </c:pt>
                <c:pt idx="1526">
                  <c:v>32</c:v>
                </c:pt>
                <c:pt idx="1527">
                  <c:v>28</c:v>
                </c:pt>
                <c:pt idx="1528">
                  <c:v>27</c:v>
                </c:pt>
                <c:pt idx="1529">
                  <c:v>28</c:v>
                </c:pt>
                <c:pt idx="1530">
                  <c:v>21</c:v>
                </c:pt>
                <c:pt idx="1531">
                  <c:v>27</c:v>
                </c:pt>
                <c:pt idx="1532">
                  <c:v>22</c:v>
                </c:pt>
                <c:pt idx="1533">
                  <c:v>20</c:v>
                </c:pt>
                <c:pt idx="1534">
                  <c:v>27</c:v>
                </c:pt>
                <c:pt idx="1535">
                  <c:v>23</c:v>
                </c:pt>
                <c:pt idx="1536">
                  <c:v>29</c:v>
                </c:pt>
                <c:pt idx="1537">
                  <c:v>36</c:v>
                </c:pt>
                <c:pt idx="1538">
                  <c:v>22</c:v>
                </c:pt>
                <c:pt idx="1539">
                  <c:v>23</c:v>
                </c:pt>
                <c:pt idx="1540">
                  <c:v>29</c:v>
                </c:pt>
                <c:pt idx="1541">
                  <c:v>26</c:v>
                </c:pt>
                <c:pt idx="1542">
                  <c:v>17</c:v>
                </c:pt>
                <c:pt idx="1543">
                  <c:v>32</c:v>
                </c:pt>
                <c:pt idx="1544">
                  <c:v>23</c:v>
                </c:pt>
                <c:pt idx="1545">
                  <c:v>25</c:v>
                </c:pt>
                <c:pt idx="1546">
                  <c:v>24</c:v>
                </c:pt>
                <c:pt idx="1547">
                  <c:v>25</c:v>
                </c:pt>
                <c:pt idx="1548">
                  <c:v>32</c:v>
                </c:pt>
                <c:pt idx="1549">
                  <c:v>27</c:v>
                </c:pt>
                <c:pt idx="1550">
                  <c:v>24</c:v>
                </c:pt>
                <c:pt idx="1551">
                  <c:v>28</c:v>
                </c:pt>
                <c:pt idx="1552">
                  <c:v>27</c:v>
                </c:pt>
                <c:pt idx="1553">
                  <c:v>31</c:v>
                </c:pt>
                <c:pt idx="1554">
                  <c:v>28</c:v>
                </c:pt>
                <c:pt idx="1555">
                  <c:v>28</c:v>
                </c:pt>
                <c:pt idx="1556">
                  <c:v>32</c:v>
                </c:pt>
                <c:pt idx="1557">
                  <c:v>22</c:v>
                </c:pt>
                <c:pt idx="1558">
                  <c:v>23</c:v>
                </c:pt>
                <c:pt idx="1559">
                  <c:v>19</c:v>
                </c:pt>
                <c:pt idx="1560">
                  <c:v>27</c:v>
                </c:pt>
                <c:pt idx="1561">
                  <c:v>16</c:v>
                </c:pt>
                <c:pt idx="1562">
                  <c:v>34</c:v>
                </c:pt>
                <c:pt idx="1563">
                  <c:v>26</c:v>
                </c:pt>
                <c:pt idx="1564">
                  <c:v>28</c:v>
                </c:pt>
                <c:pt idx="1565">
                  <c:v>31</c:v>
                </c:pt>
                <c:pt idx="1566">
                  <c:v>22</c:v>
                </c:pt>
                <c:pt idx="1567">
                  <c:v>38</c:v>
                </c:pt>
                <c:pt idx="1568">
                  <c:v>28</c:v>
                </c:pt>
                <c:pt idx="1569">
                  <c:v>20</c:v>
                </c:pt>
                <c:pt idx="1570">
                  <c:v>31</c:v>
                </c:pt>
                <c:pt idx="1571">
                  <c:v>24</c:v>
                </c:pt>
                <c:pt idx="1572">
                  <c:v>17</c:v>
                </c:pt>
                <c:pt idx="1573">
                  <c:v>26</c:v>
                </c:pt>
                <c:pt idx="1574">
                  <c:v>24</c:v>
                </c:pt>
                <c:pt idx="1575">
                  <c:v>20</c:v>
                </c:pt>
                <c:pt idx="1576">
                  <c:v>24</c:v>
                </c:pt>
                <c:pt idx="1577">
                  <c:v>23</c:v>
                </c:pt>
                <c:pt idx="1578">
                  <c:v>28</c:v>
                </c:pt>
                <c:pt idx="1579">
                  <c:v>14</c:v>
                </c:pt>
                <c:pt idx="1580">
                  <c:v>29</c:v>
                </c:pt>
                <c:pt idx="1581">
                  <c:v>24</c:v>
                </c:pt>
                <c:pt idx="1582">
                  <c:v>26</c:v>
                </c:pt>
                <c:pt idx="1583">
                  <c:v>21</c:v>
                </c:pt>
                <c:pt idx="1584">
                  <c:v>25</c:v>
                </c:pt>
                <c:pt idx="1585">
                  <c:v>28</c:v>
                </c:pt>
                <c:pt idx="1586">
                  <c:v>20</c:v>
                </c:pt>
                <c:pt idx="1587">
                  <c:v>29</c:v>
                </c:pt>
                <c:pt idx="1588">
                  <c:v>18</c:v>
                </c:pt>
                <c:pt idx="1589">
                  <c:v>16</c:v>
                </c:pt>
                <c:pt idx="1590">
                  <c:v>27</c:v>
                </c:pt>
                <c:pt idx="1591">
                  <c:v>19</c:v>
                </c:pt>
                <c:pt idx="1592">
                  <c:v>16</c:v>
                </c:pt>
                <c:pt idx="1593">
                  <c:v>21</c:v>
                </c:pt>
                <c:pt idx="1594">
                  <c:v>27</c:v>
                </c:pt>
                <c:pt idx="1595">
                  <c:v>22</c:v>
                </c:pt>
                <c:pt idx="1596">
                  <c:v>30</c:v>
                </c:pt>
                <c:pt idx="1597">
                  <c:v>30</c:v>
                </c:pt>
                <c:pt idx="1598">
                  <c:v>21</c:v>
                </c:pt>
                <c:pt idx="1599">
                  <c:v>28</c:v>
                </c:pt>
                <c:pt idx="1600">
                  <c:v>13</c:v>
                </c:pt>
                <c:pt idx="1601">
                  <c:v>32</c:v>
                </c:pt>
                <c:pt idx="1602">
                  <c:v>34</c:v>
                </c:pt>
                <c:pt idx="1603">
                  <c:v>26</c:v>
                </c:pt>
                <c:pt idx="1604">
                  <c:v>18</c:v>
                </c:pt>
                <c:pt idx="1605">
                  <c:v>24</c:v>
                </c:pt>
                <c:pt idx="1606">
                  <c:v>31</c:v>
                </c:pt>
                <c:pt idx="1607">
                  <c:v>23</c:v>
                </c:pt>
                <c:pt idx="1608">
                  <c:v>31</c:v>
                </c:pt>
                <c:pt idx="1609">
                  <c:v>28</c:v>
                </c:pt>
                <c:pt idx="1610">
                  <c:v>28</c:v>
                </c:pt>
                <c:pt idx="1611">
                  <c:v>27</c:v>
                </c:pt>
                <c:pt idx="1612">
                  <c:v>25</c:v>
                </c:pt>
                <c:pt idx="1613">
                  <c:v>18</c:v>
                </c:pt>
                <c:pt idx="1614">
                  <c:v>18</c:v>
                </c:pt>
                <c:pt idx="1615">
                  <c:v>19</c:v>
                </c:pt>
                <c:pt idx="1616">
                  <c:v>18</c:v>
                </c:pt>
                <c:pt idx="1617">
                  <c:v>26</c:v>
                </c:pt>
                <c:pt idx="1618">
                  <c:v>25</c:v>
                </c:pt>
                <c:pt idx="1619">
                  <c:v>16</c:v>
                </c:pt>
                <c:pt idx="1620">
                  <c:v>19</c:v>
                </c:pt>
                <c:pt idx="1621">
                  <c:v>33</c:v>
                </c:pt>
                <c:pt idx="1622">
                  <c:v>15</c:v>
                </c:pt>
                <c:pt idx="1623">
                  <c:v>23</c:v>
                </c:pt>
                <c:pt idx="1624">
                  <c:v>21</c:v>
                </c:pt>
                <c:pt idx="1625">
                  <c:v>24</c:v>
                </c:pt>
                <c:pt idx="1626">
                  <c:v>27</c:v>
                </c:pt>
                <c:pt idx="1627">
                  <c:v>24</c:v>
                </c:pt>
                <c:pt idx="1628">
                  <c:v>22</c:v>
                </c:pt>
                <c:pt idx="1629">
                  <c:v>19</c:v>
                </c:pt>
                <c:pt idx="1630">
                  <c:v>25</c:v>
                </c:pt>
                <c:pt idx="1631">
                  <c:v>22</c:v>
                </c:pt>
                <c:pt idx="1632">
                  <c:v>30</c:v>
                </c:pt>
                <c:pt idx="1633">
                  <c:v>31</c:v>
                </c:pt>
                <c:pt idx="1634">
                  <c:v>21</c:v>
                </c:pt>
                <c:pt idx="1635">
                  <c:v>21</c:v>
                </c:pt>
                <c:pt idx="1636">
                  <c:v>23</c:v>
                </c:pt>
                <c:pt idx="1637">
                  <c:v>23</c:v>
                </c:pt>
                <c:pt idx="1638">
                  <c:v>30</c:v>
                </c:pt>
                <c:pt idx="1639">
                  <c:v>19</c:v>
                </c:pt>
                <c:pt idx="1640">
                  <c:v>22</c:v>
                </c:pt>
                <c:pt idx="1641">
                  <c:v>15</c:v>
                </c:pt>
                <c:pt idx="1642">
                  <c:v>26</c:v>
                </c:pt>
                <c:pt idx="1643">
                  <c:v>23</c:v>
                </c:pt>
                <c:pt idx="1644">
                  <c:v>23</c:v>
                </c:pt>
                <c:pt idx="1645">
                  <c:v>25</c:v>
                </c:pt>
                <c:pt idx="1646">
                  <c:v>24</c:v>
                </c:pt>
                <c:pt idx="1647">
                  <c:v>32</c:v>
                </c:pt>
                <c:pt idx="1648">
                  <c:v>24</c:v>
                </c:pt>
                <c:pt idx="1649">
                  <c:v>22</c:v>
                </c:pt>
                <c:pt idx="1650">
                  <c:v>18</c:v>
                </c:pt>
                <c:pt idx="1651">
                  <c:v>21</c:v>
                </c:pt>
                <c:pt idx="1652">
                  <c:v>24</c:v>
                </c:pt>
                <c:pt idx="1653">
                  <c:v>19</c:v>
                </c:pt>
                <c:pt idx="1654">
                  <c:v>27</c:v>
                </c:pt>
                <c:pt idx="1655">
                  <c:v>27</c:v>
                </c:pt>
                <c:pt idx="1656">
                  <c:v>14</c:v>
                </c:pt>
                <c:pt idx="1657">
                  <c:v>21</c:v>
                </c:pt>
                <c:pt idx="1658">
                  <c:v>24</c:v>
                </c:pt>
                <c:pt idx="1659">
                  <c:v>22</c:v>
                </c:pt>
                <c:pt idx="1660">
                  <c:v>21</c:v>
                </c:pt>
                <c:pt idx="1661">
                  <c:v>22</c:v>
                </c:pt>
                <c:pt idx="1662">
                  <c:v>15</c:v>
                </c:pt>
                <c:pt idx="1663">
                  <c:v>26</c:v>
                </c:pt>
                <c:pt idx="1664">
                  <c:v>27</c:v>
                </c:pt>
                <c:pt idx="1665">
                  <c:v>30</c:v>
                </c:pt>
                <c:pt idx="1666">
                  <c:v>26</c:v>
                </c:pt>
                <c:pt idx="1667">
                  <c:v>22</c:v>
                </c:pt>
                <c:pt idx="1668">
                  <c:v>22</c:v>
                </c:pt>
                <c:pt idx="1669">
                  <c:v>19</c:v>
                </c:pt>
                <c:pt idx="1670">
                  <c:v>21</c:v>
                </c:pt>
                <c:pt idx="1671">
                  <c:v>24</c:v>
                </c:pt>
                <c:pt idx="1672">
                  <c:v>25</c:v>
                </c:pt>
                <c:pt idx="1673">
                  <c:v>22</c:v>
                </c:pt>
                <c:pt idx="1674">
                  <c:v>29</c:v>
                </c:pt>
                <c:pt idx="1675">
                  <c:v>24</c:v>
                </c:pt>
                <c:pt idx="1676">
                  <c:v>18</c:v>
                </c:pt>
                <c:pt idx="1677">
                  <c:v>20</c:v>
                </c:pt>
                <c:pt idx="1678">
                  <c:v>19</c:v>
                </c:pt>
                <c:pt idx="1679">
                  <c:v>24</c:v>
                </c:pt>
                <c:pt idx="1680">
                  <c:v>25</c:v>
                </c:pt>
                <c:pt idx="1681">
                  <c:v>27</c:v>
                </c:pt>
                <c:pt idx="1682">
                  <c:v>29</c:v>
                </c:pt>
                <c:pt idx="1683">
                  <c:v>18</c:v>
                </c:pt>
                <c:pt idx="1684">
                  <c:v>35</c:v>
                </c:pt>
                <c:pt idx="1685">
                  <c:v>18</c:v>
                </c:pt>
                <c:pt idx="1686">
                  <c:v>23</c:v>
                </c:pt>
                <c:pt idx="1687">
                  <c:v>23</c:v>
                </c:pt>
                <c:pt idx="1688">
                  <c:v>17</c:v>
                </c:pt>
                <c:pt idx="1689">
                  <c:v>20</c:v>
                </c:pt>
                <c:pt idx="1690">
                  <c:v>30</c:v>
                </c:pt>
                <c:pt idx="1691">
                  <c:v>20</c:v>
                </c:pt>
                <c:pt idx="1692">
                  <c:v>21</c:v>
                </c:pt>
                <c:pt idx="1693">
                  <c:v>25</c:v>
                </c:pt>
                <c:pt idx="1694">
                  <c:v>19</c:v>
                </c:pt>
                <c:pt idx="1695">
                  <c:v>23</c:v>
                </c:pt>
                <c:pt idx="1696">
                  <c:v>31</c:v>
                </c:pt>
                <c:pt idx="1697">
                  <c:v>26</c:v>
                </c:pt>
                <c:pt idx="1698">
                  <c:v>23</c:v>
                </c:pt>
                <c:pt idx="1699">
                  <c:v>25</c:v>
                </c:pt>
                <c:pt idx="1700">
                  <c:v>24</c:v>
                </c:pt>
                <c:pt idx="1701">
                  <c:v>23</c:v>
                </c:pt>
                <c:pt idx="1702">
                  <c:v>19</c:v>
                </c:pt>
                <c:pt idx="1703">
                  <c:v>29</c:v>
                </c:pt>
                <c:pt idx="1704">
                  <c:v>26</c:v>
                </c:pt>
                <c:pt idx="1705">
                  <c:v>25</c:v>
                </c:pt>
                <c:pt idx="1706">
                  <c:v>23</c:v>
                </c:pt>
                <c:pt idx="1707">
                  <c:v>24</c:v>
                </c:pt>
                <c:pt idx="1708">
                  <c:v>26</c:v>
                </c:pt>
                <c:pt idx="1709">
                  <c:v>18</c:v>
                </c:pt>
                <c:pt idx="1710">
                  <c:v>18</c:v>
                </c:pt>
                <c:pt idx="1711">
                  <c:v>23</c:v>
                </c:pt>
                <c:pt idx="1712">
                  <c:v>25</c:v>
                </c:pt>
                <c:pt idx="1713">
                  <c:v>19</c:v>
                </c:pt>
                <c:pt idx="1714">
                  <c:v>19</c:v>
                </c:pt>
                <c:pt idx="1715">
                  <c:v>27</c:v>
                </c:pt>
                <c:pt idx="1716">
                  <c:v>19</c:v>
                </c:pt>
                <c:pt idx="1717">
                  <c:v>17</c:v>
                </c:pt>
                <c:pt idx="1718">
                  <c:v>14</c:v>
                </c:pt>
                <c:pt idx="1719">
                  <c:v>21</c:v>
                </c:pt>
                <c:pt idx="1720">
                  <c:v>20</c:v>
                </c:pt>
                <c:pt idx="1721">
                  <c:v>18</c:v>
                </c:pt>
                <c:pt idx="1722">
                  <c:v>20</c:v>
                </c:pt>
                <c:pt idx="1723">
                  <c:v>21</c:v>
                </c:pt>
                <c:pt idx="1724">
                  <c:v>32</c:v>
                </c:pt>
                <c:pt idx="1725">
                  <c:v>20</c:v>
                </c:pt>
                <c:pt idx="1726">
                  <c:v>25</c:v>
                </c:pt>
                <c:pt idx="1727">
                  <c:v>20</c:v>
                </c:pt>
                <c:pt idx="1728">
                  <c:v>14</c:v>
                </c:pt>
                <c:pt idx="1729">
                  <c:v>19</c:v>
                </c:pt>
                <c:pt idx="1730">
                  <c:v>23</c:v>
                </c:pt>
                <c:pt idx="1731">
                  <c:v>9</c:v>
                </c:pt>
                <c:pt idx="1732">
                  <c:v>17</c:v>
                </c:pt>
                <c:pt idx="1733">
                  <c:v>20</c:v>
                </c:pt>
                <c:pt idx="1734">
                  <c:v>23</c:v>
                </c:pt>
                <c:pt idx="1735">
                  <c:v>22</c:v>
                </c:pt>
                <c:pt idx="1736">
                  <c:v>24</c:v>
                </c:pt>
                <c:pt idx="1737">
                  <c:v>20</c:v>
                </c:pt>
                <c:pt idx="1738">
                  <c:v>19</c:v>
                </c:pt>
                <c:pt idx="1739">
                  <c:v>25</c:v>
                </c:pt>
                <c:pt idx="1740">
                  <c:v>21</c:v>
                </c:pt>
                <c:pt idx="1741">
                  <c:v>21</c:v>
                </c:pt>
                <c:pt idx="1742">
                  <c:v>22</c:v>
                </c:pt>
                <c:pt idx="1743">
                  <c:v>21</c:v>
                </c:pt>
                <c:pt idx="1744">
                  <c:v>23</c:v>
                </c:pt>
                <c:pt idx="1745">
                  <c:v>14</c:v>
                </c:pt>
                <c:pt idx="1746">
                  <c:v>23</c:v>
                </c:pt>
                <c:pt idx="1747">
                  <c:v>25</c:v>
                </c:pt>
                <c:pt idx="1748">
                  <c:v>19</c:v>
                </c:pt>
                <c:pt idx="1749">
                  <c:v>23</c:v>
                </c:pt>
                <c:pt idx="1750">
                  <c:v>13</c:v>
                </c:pt>
                <c:pt idx="1751">
                  <c:v>17</c:v>
                </c:pt>
                <c:pt idx="1752">
                  <c:v>23</c:v>
                </c:pt>
                <c:pt idx="1753">
                  <c:v>22</c:v>
                </c:pt>
                <c:pt idx="1754">
                  <c:v>25</c:v>
                </c:pt>
                <c:pt idx="1755">
                  <c:v>19</c:v>
                </c:pt>
                <c:pt idx="1756">
                  <c:v>15</c:v>
                </c:pt>
                <c:pt idx="1757">
                  <c:v>10</c:v>
                </c:pt>
                <c:pt idx="1758">
                  <c:v>21</c:v>
                </c:pt>
                <c:pt idx="1759">
                  <c:v>15</c:v>
                </c:pt>
                <c:pt idx="1760">
                  <c:v>17</c:v>
                </c:pt>
                <c:pt idx="1761">
                  <c:v>18</c:v>
                </c:pt>
                <c:pt idx="1762">
                  <c:v>23</c:v>
                </c:pt>
                <c:pt idx="1763">
                  <c:v>21</c:v>
                </c:pt>
                <c:pt idx="1764">
                  <c:v>21</c:v>
                </c:pt>
                <c:pt idx="1765">
                  <c:v>17</c:v>
                </c:pt>
                <c:pt idx="1766">
                  <c:v>18</c:v>
                </c:pt>
                <c:pt idx="1767">
                  <c:v>23</c:v>
                </c:pt>
                <c:pt idx="1768">
                  <c:v>22</c:v>
                </c:pt>
                <c:pt idx="1769">
                  <c:v>22</c:v>
                </c:pt>
                <c:pt idx="1770">
                  <c:v>18</c:v>
                </c:pt>
                <c:pt idx="1771">
                  <c:v>24</c:v>
                </c:pt>
                <c:pt idx="1772">
                  <c:v>18</c:v>
                </c:pt>
                <c:pt idx="1773">
                  <c:v>18</c:v>
                </c:pt>
                <c:pt idx="1774">
                  <c:v>12</c:v>
                </c:pt>
                <c:pt idx="1775">
                  <c:v>22</c:v>
                </c:pt>
                <c:pt idx="1776">
                  <c:v>22</c:v>
                </c:pt>
                <c:pt idx="1777">
                  <c:v>12</c:v>
                </c:pt>
                <c:pt idx="1778">
                  <c:v>22</c:v>
                </c:pt>
                <c:pt idx="1779">
                  <c:v>23</c:v>
                </c:pt>
                <c:pt idx="1780">
                  <c:v>25</c:v>
                </c:pt>
                <c:pt idx="1781">
                  <c:v>20</c:v>
                </c:pt>
                <c:pt idx="1782">
                  <c:v>25</c:v>
                </c:pt>
                <c:pt idx="1783">
                  <c:v>24</c:v>
                </c:pt>
                <c:pt idx="1784">
                  <c:v>24</c:v>
                </c:pt>
                <c:pt idx="1785">
                  <c:v>24</c:v>
                </c:pt>
                <c:pt idx="1786">
                  <c:v>21</c:v>
                </c:pt>
                <c:pt idx="1787">
                  <c:v>27</c:v>
                </c:pt>
                <c:pt idx="1788">
                  <c:v>22</c:v>
                </c:pt>
                <c:pt idx="1789">
                  <c:v>23</c:v>
                </c:pt>
                <c:pt idx="1790">
                  <c:v>24</c:v>
                </c:pt>
                <c:pt idx="1791">
                  <c:v>22</c:v>
                </c:pt>
                <c:pt idx="1792">
                  <c:v>24</c:v>
                </c:pt>
                <c:pt idx="1793">
                  <c:v>21</c:v>
                </c:pt>
                <c:pt idx="1794">
                  <c:v>14</c:v>
                </c:pt>
                <c:pt idx="1795">
                  <c:v>22</c:v>
                </c:pt>
                <c:pt idx="1796">
                  <c:v>24</c:v>
                </c:pt>
                <c:pt idx="1797">
                  <c:v>21</c:v>
                </c:pt>
                <c:pt idx="1798">
                  <c:v>19</c:v>
                </c:pt>
                <c:pt idx="1799">
                  <c:v>13</c:v>
                </c:pt>
                <c:pt idx="1800">
                  <c:v>20</c:v>
                </c:pt>
                <c:pt idx="1801">
                  <c:v>13</c:v>
                </c:pt>
                <c:pt idx="1802">
                  <c:v>7</c:v>
                </c:pt>
                <c:pt idx="1803">
                  <c:v>13</c:v>
                </c:pt>
                <c:pt idx="1804">
                  <c:v>17</c:v>
                </c:pt>
                <c:pt idx="1805">
                  <c:v>24</c:v>
                </c:pt>
                <c:pt idx="1806">
                  <c:v>25</c:v>
                </c:pt>
                <c:pt idx="1807">
                  <c:v>19</c:v>
                </c:pt>
                <c:pt idx="1808">
                  <c:v>18</c:v>
                </c:pt>
                <c:pt idx="1809">
                  <c:v>21</c:v>
                </c:pt>
                <c:pt idx="1810">
                  <c:v>18</c:v>
                </c:pt>
                <c:pt idx="1811">
                  <c:v>19</c:v>
                </c:pt>
                <c:pt idx="1812">
                  <c:v>16</c:v>
                </c:pt>
                <c:pt idx="1813">
                  <c:v>17</c:v>
                </c:pt>
                <c:pt idx="1814">
                  <c:v>27</c:v>
                </c:pt>
                <c:pt idx="1815">
                  <c:v>21</c:v>
                </c:pt>
                <c:pt idx="1816">
                  <c:v>12</c:v>
                </c:pt>
                <c:pt idx="1817">
                  <c:v>16</c:v>
                </c:pt>
                <c:pt idx="1818">
                  <c:v>20</c:v>
                </c:pt>
                <c:pt idx="1819">
                  <c:v>17</c:v>
                </c:pt>
                <c:pt idx="1820">
                  <c:v>18</c:v>
                </c:pt>
                <c:pt idx="1821">
                  <c:v>21</c:v>
                </c:pt>
                <c:pt idx="1822">
                  <c:v>22</c:v>
                </c:pt>
                <c:pt idx="1823">
                  <c:v>18</c:v>
                </c:pt>
                <c:pt idx="1824">
                  <c:v>18</c:v>
                </c:pt>
                <c:pt idx="1825">
                  <c:v>12</c:v>
                </c:pt>
                <c:pt idx="1826">
                  <c:v>17</c:v>
                </c:pt>
                <c:pt idx="1827">
                  <c:v>20</c:v>
                </c:pt>
                <c:pt idx="1828">
                  <c:v>16</c:v>
                </c:pt>
                <c:pt idx="1829">
                  <c:v>16</c:v>
                </c:pt>
                <c:pt idx="1830">
                  <c:v>17</c:v>
                </c:pt>
                <c:pt idx="1831">
                  <c:v>9</c:v>
                </c:pt>
                <c:pt idx="1832">
                  <c:v>20</c:v>
                </c:pt>
                <c:pt idx="1833">
                  <c:v>22</c:v>
                </c:pt>
                <c:pt idx="1834">
                  <c:v>23</c:v>
                </c:pt>
                <c:pt idx="1835">
                  <c:v>15</c:v>
                </c:pt>
                <c:pt idx="1836">
                  <c:v>16</c:v>
                </c:pt>
                <c:pt idx="1837">
                  <c:v>17</c:v>
                </c:pt>
                <c:pt idx="1838">
                  <c:v>10</c:v>
                </c:pt>
                <c:pt idx="1839">
                  <c:v>18</c:v>
                </c:pt>
                <c:pt idx="1840">
                  <c:v>12</c:v>
                </c:pt>
                <c:pt idx="1841">
                  <c:v>19</c:v>
                </c:pt>
                <c:pt idx="1842">
                  <c:v>21</c:v>
                </c:pt>
                <c:pt idx="1843">
                  <c:v>17</c:v>
                </c:pt>
                <c:pt idx="1844">
                  <c:v>17</c:v>
                </c:pt>
                <c:pt idx="1845">
                  <c:v>24</c:v>
                </c:pt>
                <c:pt idx="1846">
                  <c:v>13</c:v>
                </c:pt>
                <c:pt idx="1847">
                  <c:v>19</c:v>
                </c:pt>
                <c:pt idx="1848">
                  <c:v>12</c:v>
                </c:pt>
                <c:pt idx="1849">
                  <c:v>13</c:v>
                </c:pt>
                <c:pt idx="1850">
                  <c:v>24</c:v>
                </c:pt>
                <c:pt idx="1851">
                  <c:v>18</c:v>
                </c:pt>
                <c:pt idx="1852">
                  <c:v>17</c:v>
                </c:pt>
                <c:pt idx="1853">
                  <c:v>22</c:v>
                </c:pt>
                <c:pt idx="1854">
                  <c:v>18</c:v>
                </c:pt>
                <c:pt idx="1855">
                  <c:v>28</c:v>
                </c:pt>
                <c:pt idx="1856">
                  <c:v>9</c:v>
                </c:pt>
                <c:pt idx="1857">
                  <c:v>15</c:v>
                </c:pt>
                <c:pt idx="1858">
                  <c:v>11</c:v>
                </c:pt>
                <c:pt idx="1859">
                  <c:v>10</c:v>
                </c:pt>
                <c:pt idx="1860">
                  <c:v>16</c:v>
                </c:pt>
                <c:pt idx="1861">
                  <c:v>14</c:v>
                </c:pt>
                <c:pt idx="1862">
                  <c:v>24</c:v>
                </c:pt>
                <c:pt idx="1863">
                  <c:v>11</c:v>
                </c:pt>
                <c:pt idx="1864">
                  <c:v>8</c:v>
                </c:pt>
                <c:pt idx="1865">
                  <c:v>12</c:v>
                </c:pt>
                <c:pt idx="1866">
                  <c:v>21</c:v>
                </c:pt>
                <c:pt idx="1867">
                  <c:v>19</c:v>
                </c:pt>
                <c:pt idx="1868">
                  <c:v>17</c:v>
                </c:pt>
                <c:pt idx="1869">
                  <c:v>11</c:v>
                </c:pt>
                <c:pt idx="1870">
                  <c:v>13</c:v>
                </c:pt>
                <c:pt idx="1871">
                  <c:v>21</c:v>
                </c:pt>
                <c:pt idx="1872">
                  <c:v>17</c:v>
                </c:pt>
                <c:pt idx="1873">
                  <c:v>21</c:v>
                </c:pt>
                <c:pt idx="1874">
                  <c:v>12</c:v>
                </c:pt>
                <c:pt idx="1875">
                  <c:v>18</c:v>
                </c:pt>
                <c:pt idx="1876">
                  <c:v>14</c:v>
                </c:pt>
                <c:pt idx="1877">
                  <c:v>12</c:v>
                </c:pt>
                <c:pt idx="1878">
                  <c:v>17</c:v>
                </c:pt>
                <c:pt idx="1879">
                  <c:v>19</c:v>
                </c:pt>
                <c:pt idx="1880">
                  <c:v>10</c:v>
                </c:pt>
                <c:pt idx="1881">
                  <c:v>18</c:v>
                </c:pt>
                <c:pt idx="1882">
                  <c:v>13</c:v>
                </c:pt>
                <c:pt idx="1883">
                  <c:v>19</c:v>
                </c:pt>
                <c:pt idx="1884">
                  <c:v>21</c:v>
                </c:pt>
                <c:pt idx="1885">
                  <c:v>14</c:v>
                </c:pt>
                <c:pt idx="1886">
                  <c:v>15</c:v>
                </c:pt>
                <c:pt idx="1887">
                  <c:v>21</c:v>
                </c:pt>
                <c:pt idx="1888">
                  <c:v>16</c:v>
                </c:pt>
                <c:pt idx="1889">
                  <c:v>15</c:v>
                </c:pt>
                <c:pt idx="1890">
                  <c:v>15</c:v>
                </c:pt>
                <c:pt idx="1891">
                  <c:v>14</c:v>
                </c:pt>
                <c:pt idx="1892">
                  <c:v>24</c:v>
                </c:pt>
                <c:pt idx="1893">
                  <c:v>23</c:v>
                </c:pt>
                <c:pt idx="1894">
                  <c:v>20</c:v>
                </c:pt>
                <c:pt idx="1895">
                  <c:v>12</c:v>
                </c:pt>
                <c:pt idx="1896">
                  <c:v>22</c:v>
                </c:pt>
                <c:pt idx="1897">
                  <c:v>16</c:v>
                </c:pt>
                <c:pt idx="1898">
                  <c:v>15</c:v>
                </c:pt>
                <c:pt idx="1899">
                  <c:v>18</c:v>
                </c:pt>
                <c:pt idx="1900">
                  <c:v>11</c:v>
                </c:pt>
                <c:pt idx="1901">
                  <c:v>15</c:v>
                </c:pt>
                <c:pt idx="1902">
                  <c:v>16</c:v>
                </c:pt>
                <c:pt idx="1903">
                  <c:v>18</c:v>
                </c:pt>
                <c:pt idx="1904">
                  <c:v>14</c:v>
                </c:pt>
                <c:pt idx="1905">
                  <c:v>11</c:v>
                </c:pt>
                <c:pt idx="1906">
                  <c:v>12</c:v>
                </c:pt>
                <c:pt idx="1907">
                  <c:v>13</c:v>
                </c:pt>
                <c:pt idx="1908">
                  <c:v>16</c:v>
                </c:pt>
                <c:pt idx="1909">
                  <c:v>15</c:v>
                </c:pt>
                <c:pt idx="1910">
                  <c:v>20</c:v>
                </c:pt>
                <c:pt idx="1911">
                  <c:v>12</c:v>
                </c:pt>
                <c:pt idx="1912">
                  <c:v>18</c:v>
                </c:pt>
                <c:pt idx="1913">
                  <c:v>24</c:v>
                </c:pt>
                <c:pt idx="1914">
                  <c:v>12</c:v>
                </c:pt>
                <c:pt idx="1915">
                  <c:v>19</c:v>
                </c:pt>
                <c:pt idx="1916">
                  <c:v>10</c:v>
                </c:pt>
                <c:pt idx="1917">
                  <c:v>15</c:v>
                </c:pt>
                <c:pt idx="1918">
                  <c:v>16</c:v>
                </c:pt>
                <c:pt idx="1919">
                  <c:v>17</c:v>
                </c:pt>
                <c:pt idx="1920">
                  <c:v>14</c:v>
                </c:pt>
                <c:pt idx="1921">
                  <c:v>18</c:v>
                </c:pt>
                <c:pt idx="1922">
                  <c:v>12</c:v>
                </c:pt>
                <c:pt idx="1923">
                  <c:v>19</c:v>
                </c:pt>
                <c:pt idx="1924">
                  <c:v>15</c:v>
                </c:pt>
                <c:pt idx="1925">
                  <c:v>19</c:v>
                </c:pt>
                <c:pt idx="1926">
                  <c:v>18</c:v>
                </c:pt>
                <c:pt idx="1927">
                  <c:v>14</c:v>
                </c:pt>
                <c:pt idx="1928">
                  <c:v>14</c:v>
                </c:pt>
                <c:pt idx="1929">
                  <c:v>19</c:v>
                </c:pt>
                <c:pt idx="1930">
                  <c:v>16</c:v>
                </c:pt>
                <c:pt idx="1931">
                  <c:v>15</c:v>
                </c:pt>
                <c:pt idx="1932">
                  <c:v>20</c:v>
                </c:pt>
                <c:pt idx="1933">
                  <c:v>22</c:v>
                </c:pt>
                <c:pt idx="1934">
                  <c:v>20</c:v>
                </c:pt>
                <c:pt idx="1935">
                  <c:v>13</c:v>
                </c:pt>
                <c:pt idx="1936">
                  <c:v>13</c:v>
                </c:pt>
                <c:pt idx="1937">
                  <c:v>17</c:v>
                </c:pt>
                <c:pt idx="1938">
                  <c:v>15</c:v>
                </c:pt>
                <c:pt idx="1939">
                  <c:v>15</c:v>
                </c:pt>
                <c:pt idx="1940">
                  <c:v>16</c:v>
                </c:pt>
                <c:pt idx="1941">
                  <c:v>13</c:v>
                </c:pt>
                <c:pt idx="1942">
                  <c:v>15</c:v>
                </c:pt>
                <c:pt idx="1943">
                  <c:v>18</c:v>
                </c:pt>
                <c:pt idx="1944">
                  <c:v>26</c:v>
                </c:pt>
                <c:pt idx="1945">
                  <c:v>16</c:v>
                </c:pt>
                <c:pt idx="1946">
                  <c:v>12</c:v>
                </c:pt>
                <c:pt idx="1947">
                  <c:v>21</c:v>
                </c:pt>
                <c:pt idx="1948">
                  <c:v>16</c:v>
                </c:pt>
                <c:pt idx="1949">
                  <c:v>20</c:v>
                </c:pt>
                <c:pt idx="1950">
                  <c:v>14</c:v>
                </c:pt>
                <c:pt idx="1951">
                  <c:v>12</c:v>
                </c:pt>
                <c:pt idx="1952">
                  <c:v>15</c:v>
                </c:pt>
                <c:pt idx="1953">
                  <c:v>14</c:v>
                </c:pt>
                <c:pt idx="1954">
                  <c:v>22</c:v>
                </c:pt>
                <c:pt idx="1955">
                  <c:v>15</c:v>
                </c:pt>
                <c:pt idx="1956">
                  <c:v>18</c:v>
                </c:pt>
                <c:pt idx="1957">
                  <c:v>8</c:v>
                </c:pt>
                <c:pt idx="1958">
                  <c:v>15</c:v>
                </c:pt>
                <c:pt idx="1959">
                  <c:v>30</c:v>
                </c:pt>
                <c:pt idx="1960">
                  <c:v>11</c:v>
                </c:pt>
                <c:pt idx="1961">
                  <c:v>27</c:v>
                </c:pt>
                <c:pt idx="1962">
                  <c:v>14</c:v>
                </c:pt>
                <c:pt idx="1963">
                  <c:v>18</c:v>
                </c:pt>
                <c:pt idx="1964">
                  <c:v>15</c:v>
                </c:pt>
                <c:pt idx="1965">
                  <c:v>14</c:v>
                </c:pt>
                <c:pt idx="1966">
                  <c:v>18</c:v>
                </c:pt>
                <c:pt idx="1967">
                  <c:v>17</c:v>
                </c:pt>
                <c:pt idx="1968">
                  <c:v>13</c:v>
                </c:pt>
                <c:pt idx="1969">
                  <c:v>11</c:v>
                </c:pt>
                <c:pt idx="1970">
                  <c:v>21</c:v>
                </c:pt>
                <c:pt idx="1971">
                  <c:v>11</c:v>
                </c:pt>
                <c:pt idx="1972">
                  <c:v>19</c:v>
                </c:pt>
                <c:pt idx="1973">
                  <c:v>16</c:v>
                </c:pt>
                <c:pt idx="1974">
                  <c:v>12</c:v>
                </c:pt>
                <c:pt idx="1975">
                  <c:v>15</c:v>
                </c:pt>
                <c:pt idx="1976">
                  <c:v>15</c:v>
                </c:pt>
                <c:pt idx="1977">
                  <c:v>14</c:v>
                </c:pt>
                <c:pt idx="1978">
                  <c:v>19</c:v>
                </c:pt>
                <c:pt idx="1979">
                  <c:v>14</c:v>
                </c:pt>
                <c:pt idx="1980">
                  <c:v>9</c:v>
                </c:pt>
                <c:pt idx="1981">
                  <c:v>14</c:v>
                </c:pt>
                <c:pt idx="1982">
                  <c:v>15</c:v>
                </c:pt>
                <c:pt idx="1983">
                  <c:v>11</c:v>
                </c:pt>
                <c:pt idx="1984">
                  <c:v>13</c:v>
                </c:pt>
                <c:pt idx="1985">
                  <c:v>13</c:v>
                </c:pt>
                <c:pt idx="1986">
                  <c:v>14</c:v>
                </c:pt>
                <c:pt idx="1987">
                  <c:v>21</c:v>
                </c:pt>
                <c:pt idx="1988">
                  <c:v>21</c:v>
                </c:pt>
                <c:pt idx="1989">
                  <c:v>20</c:v>
                </c:pt>
                <c:pt idx="1990">
                  <c:v>12</c:v>
                </c:pt>
                <c:pt idx="1991">
                  <c:v>20</c:v>
                </c:pt>
                <c:pt idx="1992">
                  <c:v>20</c:v>
                </c:pt>
                <c:pt idx="1993">
                  <c:v>15</c:v>
                </c:pt>
                <c:pt idx="1994">
                  <c:v>13</c:v>
                </c:pt>
                <c:pt idx="1995">
                  <c:v>15</c:v>
                </c:pt>
                <c:pt idx="1996">
                  <c:v>20</c:v>
                </c:pt>
                <c:pt idx="1997">
                  <c:v>11</c:v>
                </c:pt>
                <c:pt idx="1998">
                  <c:v>14</c:v>
                </c:pt>
                <c:pt idx="1999">
                  <c:v>16</c:v>
                </c:pt>
                <c:pt idx="2000">
                  <c:v>15</c:v>
                </c:pt>
                <c:pt idx="2001">
                  <c:v>12</c:v>
                </c:pt>
                <c:pt idx="2002">
                  <c:v>16</c:v>
                </c:pt>
                <c:pt idx="2003">
                  <c:v>14</c:v>
                </c:pt>
                <c:pt idx="2004">
                  <c:v>13</c:v>
                </c:pt>
                <c:pt idx="2005">
                  <c:v>13</c:v>
                </c:pt>
                <c:pt idx="2006">
                  <c:v>13</c:v>
                </c:pt>
                <c:pt idx="2007">
                  <c:v>6</c:v>
                </c:pt>
                <c:pt idx="2008">
                  <c:v>16</c:v>
                </c:pt>
                <c:pt idx="2009">
                  <c:v>13</c:v>
                </c:pt>
                <c:pt idx="2010">
                  <c:v>11</c:v>
                </c:pt>
                <c:pt idx="2011">
                  <c:v>18</c:v>
                </c:pt>
                <c:pt idx="2012">
                  <c:v>12</c:v>
                </c:pt>
                <c:pt idx="2013">
                  <c:v>13</c:v>
                </c:pt>
                <c:pt idx="2014">
                  <c:v>16</c:v>
                </c:pt>
                <c:pt idx="2015">
                  <c:v>14</c:v>
                </c:pt>
                <c:pt idx="2016">
                  <c:v>9</c:v>
                </c:pt>
                <c:pt idx="2017">
                  <c:v>13</c:v>
                </c:pt>
                <c:pt idx="2018">
                  <c:v>19</c:v>
                </c:pt>
                <c:pt idx="2019">
                  <c:v>14</c:v>
                </c:pt>
                <c:pt idx="2020">
                  <c:v>13</c:v>
                </c:pt>
                <c:pt idx="2021">
                  <c:v>15</c:v>
                </c:pt>
                <c:pt idx="2022">
                  <c:v>14</c:v>
                </c:pt>
                <c:pt idx="2023">
                  <c:v>8</c:v>
                </c:pt>
                <c:pt idx="2024">
                  <c:v>11</c:v>
                </c:pt>
                <c:pt idx="2025">
                  <c:v>11</c:v>
                </c:pt>
                <c:pt idx="2026">
                  <c:v>19</c:v>
                </c:pt>
                <c:pt idx="2027">
                  <c:v>11</c:v>
                </c:pt>
                <c:pt idx="2028">
                  <c:v>13</c:v>
                </c:pt>
                <c:pt idx="2029">
                  <c:v>17</c:v>
                </c:pt>
                <c:pt idx="2030">
                  <c:v>6</c:v>
                </c:pt>
                <c:pt idx="2031">
                  <c:v>14</c:v>
                </c:pt>
                <c:pt idx="2032">
                  <c:v>15</c:v>
                </c:pt>
                <c:pt idx="2033">
                  <c:v>17</c:v>
                </c:pt>
                <c:pt idx="2034">
                  <c:v>8</c:v>
                </c:pt>
                <c:pt idx="2035">
                  <c:v>17</c:v>
                </c:pt>
                <c:pt idx="2036">
                  <c:v>15</c:v>
                </c:pt>
                <c:pt idx="2037">
                  <c:v>16</c:v>
                </c:pt>
                <c:pt idx="2038">
                  <c:v>10</c:v>
                </c:pt>
                <c:pt idx="2039">
                  <c:v>15</c:v>
                </c:pt>
                <c:pt idx="2040">
                  <c:v>6</c:v>
                </c:pt>
                <c:pt idx="2041">
                  <c:v>12</c:v>
                </c:pt>
                <c:pt idx="2042">
                  <c:v>11</c:v>
                </c:pt>
                <c:pt idx="2043">
                  <c:v>14</c:v>
                </c:pt>
                <c:pt idx="2044">
                  <c:v>9</c:v>
                </c:pt>
                <c:pt idx="2045">
                  <c:v>11</c:v>
                </c:pt>
                <c:pt idx="2046">
                  <c:v>13</c:v>
                </c:pt>
                <c:pt idx="2047">
                  <c:v>13</c:v>
                </c:pt>
                <c:pt idx="2048">
                  <c:v>15</c:v>
                </c:pt>
                <c:pt idx="2049">
                  <c:v>20</c:v>
                </c:pt>
                <c:pt idx="2050">
                  <c:v>13</c:v>
                </c:pt>
                <c:pt idx="2051">
                  <c:v>22</c:v>
                </c:pt>
                <c:pt idx="2052">
                  <c:v>18</c:v>
                </c:pt>
                <c:pt idx="2053">
                  <c:v>14</c:v>
                </c:pt>
                <c:pt idx="2054">
                  <c:v>11</c:v>
                </c:pt>
                <c:pt idx="2055">
                  <c:v>11</c:v>
                </c:pt>
                <c:pt idx="2056">
                  <c:v>14</c:v>
                </c:pt>
                <c:pt idx="2057">
                  <c:v>6</c:v>
                </c:pt>
                <c:pt idx="2058">
                  <c:v>15</c:v>
                </c:pt>
                <c:pt idx="2059">
                  <c:v>9</c:v>
                </c:pt>
                <c:pt idx="2060">
                  <c:v>9</c:v>
                </c:pt>
                <c:pt idx="2061">
                  <c:v>18</c:v>
                </c:pt>
                <c:pt idx="2062">
                  <c:v>9</c:v>
                </c:pt>
                <c:pt idx="2063">
                  <c:v>15</c:v>
                </c:pt>
                <c:pt idx="2064">
                  <c:v>16</c:v>
                </c:pt>
                <c:pt idx="2065">
                  <c:v>5</c:v>
                </c:pt>
                <c:pt idx="2066">
                  <c:v>15</c:v>
                </c:pt>
                <c:pt idx="2067">
                  <c:v>18</c:v>
                </c:pt>
                <c:pt idx="2068">
                  <c:v>5</c:v>
                </c:pt>
                <c:pt idx="2069">
                  <c:v>15</c:v>
                </c:pt>
                <c:pt idx="2070">
                  <c:v>13</c:v>
                </c:pt>
                <c:pt idx="2071">
                  <c:v>23</c:v>
                </c:pt>
                <c:pt idx="2072">
                  <c:v>10</c:v>
                </c:pt>
                <c:pt idx="2073">
                  <c:v>11</c:v>
                </c:pt>
                <c:pt idx="2074">
                  <c:v>22</c:v>
                </c:pt>
                <c:pt idx="2075">
                  <c:v>17</c:v>
                </c:pt>
                <c:pt idx="2076">
                  <c:v>14</c:v>
                </c:pt>
                <c:pt idx="2077">
                  <c:v>15</c:v>
                </c:pt>
                <c:pt idx="2078">
                  <c:v>8</c:v>
                </c:pt>
                <c:pt idx="2079">
                  <c:v>15</c:v>
                </c:pt>
                <c:pt idx="2080">
                  <c:v>18</c:v>
                </c:pt>
                <c:pt idx="2081">
                  <c:v>11</c:v>
                </c:pt>
                <c:pt idx="2082">
                  <c:v>11</c:v>
                </c:pt>
                <c:pt idx="2083">
                  <c:v>17</c:v>
                </c:pt>
                <c:pt idx="2084">
                  <c:v>13</c:v>
                </c:pt>
                <c:pt idx="2085">
                  <c:v>12</c:v>
                </c:pt>
                <c:pt idx="2086">
                  <c:v>9</c:v>
                </c:pt>
                <c:pt idx="2087">
                  <c:v>18</c:v>
                </c:pt>
                <c:pt idx="2088">
                  <c:v>8</c:v>
                </c:pt>
                <c:pt idx="2089">
                  <c:v>18</c:v>
                </c:pt>
                <c:pt idx="2090">
                  <c:v>9</c:v>
                </c:pt>
                <c:pt idx="2091">
                  <c:v>19</c:v>
                </c:pt>
                <c:pt idx="2092">
                  <c:v>11</c:v>
                </c:pt>
                <c:pt idx="2093">
                  <c:v>6</c:v>
                </c:pt>
                <c:pt idx="2094">
                  <c:v>15</c:v>
                </c:pt>
                <c:pt idx="2095">
                  <c:v>17</c:v>
                </c:pt>
                <c:pt idx="2096">
                  <c:v>16</c:v>
                </c:pt>
                <c:pt idx="2097">
                  <c:v>9</c:v>
                </c:pt>
                <c:pt idx="2098">
                  <c:v>16</c:v>
                </c:pt>
                <c:pt idx="2099">
                  <c:v>13</c:v>
                </c:pt>
                <c:pt idx="2100">
                  <c:v>5</c:v>
                </c:pt>
                <c:pt idx="2101">
                  <c:v>10</c:v>
                </c:pt>
                <c:pt idx="2102">
                  <c:v>13</c:v>
                </c:pt>
                <c:pt idx="2103">
                  <c:v>9</c:v>
                </c:pt>
                <c:pt idx="2104">
                  <c:v>18</c:v>
                </c:pt>
                <c:pt idx="2105">
                  <c:v>11</c:v>
                </c:pt>
                <c:pt idx="2106">
                  <c:v>8</c:v>
                </c:pt>
                <c:pt idx="2107">
                  <c:v>13</c:v>
                </c:pt>
                <c:pt idx="2108">
                  <c:v>11</c:v>
                </c:pt>
                <c:pt idx="2109">
                  <c:v>15</c:v>
                </c:pt>
                <c:pt idx="2110">
                  <c:v>14</c:v>
                </c:pt>
                <c:pt idx="2111">
                  <c:v>7</c:v>
                </c:pt>
                <c:pt idx="2112">
                  <c:v>9</c:v>
                </c:pt>
                <c:pt idx="2113">
                  <c:v>14</c:v>
                </c:pt>
                <c:pt idx="2114">
                  <c:v>6</c:v>
                </c:pt>
                <c:pt idx="2115">
                  <c:v>12</c:v>
                </c:pt>
                <c:pt idx="2116">
                  <c:v>8</c:v>
                </c:pt>
                <c:pt idx="2117">
                  <c:v>11</c:v>
                </c:pt>
                <c:pt idx="2118">
                  <c:v>9</c:v>
                </c:pt>
                <c:pt idx="2119">
                  <c:v>12</c:v>
                </c:pt>
                <c:pt idx="2120">
                  <c:v>14</c:v>
                </c:pt>
                <c:pt idx="2121">
                  <c:v>9</c:v>
                </c:pt>
                <c:pt idx="2122">
                  <c:v>15</c:v>
                </c:pt>
                <c:pt idx="2123">
                  <c:v>8</c:v>
                </c:pt>
                <c:pt idx="2124">
                  <c:v>11</c:v>
                </c:pt>
                <c:pt idx="2125">
                  <c:v>10</c:v>
                </c:pt>
                <c:pt idx="2126">
                  <c:v>8</c:v>
                </c:pt>
                <c:pt idx="2127">
                  <c:v>11</c:v>
                </c:pt>
                <c:pt idx="2128">
                  <c:v>9</c:v>
                </c:pt>
                <c:pt idx="2129">
                  <c:v>14</c:v>
                </c:pt>
                <c:pt idx="2130">
                  <c:v>15</c:v>
                </c:pt>
                <c:pt idx="2131">
                  <c:v>9</c:v>
                </c:pt>
                <c:pt idx="2132">
                  <c:v>13</c:v>
                </c:pt>
                <c:pt idx="2133">
                  <c:v>11</c:v>
                </c:pt>
                <c:pt idx="2134">
                  <c:v>10</c:v>
                </c:pt>
                <c:pt idx="2135">
                  <c:v>10</c:v>
                </c:pt>
                <c:pt idx="2136">
                  <c:v>13</c:v>
                </c:pt>
                <c:pt idx="2137">
                  <c:v>12</c:v>
                </c:pt>
                <c:pt idx="2138">
                  <c:v>16</c:v>
                </c:pt>
                <c:pt idx="2139">
                  <c:v>6</c:v>
                </c:pt>
                <c:pt idx="2140">
                  <c:v>7</c:v>
                </c:pt>
                <c:pt idx="2141">
                  <c:v>8</c:v>
                </c:pt>
                <c:pt idx="2142">
                  <c:v>9</c:v>
                </c:pt>
                <c:pt idx="2143">
                  <c:v>11</c:v>
                </c:pt>
                <c:pt idx="2144">
                  <c:v>10</c:v>
                </c:pt>
                <c:pt idx="2145">
                  <c:v>7</c:v>
                </c:pt>
                <c:pt idx="2146">
                  <c:v>12</c:v>
                </c:pt>
                <c:pt idx="2147">
                  <c:v>8</c:v>
                </c:pt>
                <c:pt idx="2148">
                  <c:v>7</c:v>
                </c:pt>
                <c:pt idx="2149">
                  <c:v>12</c:v>
                </c:pt>
                <c:pt idx="2150">
                  <c:v>8</c:v>
                </c:pt>
                <c:pt idx="2151">
                  <c:v>11</c:v>
                </c:pt>
                <c:pt idx="2152">
                  <c:v>6</c:v>
                </c:pt>
                <c:pt idx="2153">
                  <c:v>13</c:v>
                </c:pt>
                <c:pt idx="2154">
                  <c:v>9</c:v>
                </c:pt>
                <c:pt idx="2155">
                  <c:v>10</c:v>
                </c:pt>
                <c:pt idx="2156">
                  <c:v>9</c:v>
                </c:pt>
                <c:pt idx="2157">
                  <c:v>12</c:v>
                </c:pt>
                <c:pt idx="2158">
                  <c:v>12</c:v>
                </c:pt>
                <c:pt idx="2159">
                  <c:v>12</c:v>
                </c:pt>
                <c:pt idx="2160">
                  <c:v>9</c:v>
                </c:pt>
                <c:pt idx="2161">
                  <c:v>7</c:v>
                </c:pt>
                <c:pt idx="2162">
                  <c:v>6</c:v>
                </c:pt>
                <c:pt idx="2163">
                  <c:v>8</c:v>
                </c:pt>
                <c:pt idx="2164">
                  <c:v>17</c:v>
                </c:pt>
                <c:pt idx="2165">
                  <c:v>13</c:v>
                </c:pt>
                <c:pt idx="2166">
                  <c:v>17</c:v>
                </c:pt>
                <c:pt idx="2167">
                  <c:v>13</c:v>
                </c:pt>
                <c:pt idx="2168">
                  <c:v>10</c:v>
                </c:pt>
                <c:pt idx="2169">
                  <c:v>14</c:v>
                </c:pt>
                <c:pt idx="2170">
                  <c:v>7</c:v>
                </c:pt>
                <c:pt idx="2171">
                  <c:v>11</c:v>
                </c:pt>
                <c:pt idx="2172">
                  <c:v>10</c:v>
                </c:pt>
                <c:pt idx="2173">
                  <c:v>14</c:v>
                </c:pt>
                <c:pt idx="2174">
                  <c:v>7</c:v>
                </c:pt>
                <c:pt idx="2175">
                  <c:v>10</c:v>
                </c:pt>
                <c:pt idx="2176">
                  <c:v>16</c:v>
                </c:pt>
                <c:pt idx="2177">
                  <c:v>11</c:v>
                </c:pt>
                <c:pt idx="2178">
                  <c:v>9</c:v>
                </c:pt>
                <c:pt idx="2179">
                  <c:v>19</c:v>
                </c:pt>
                <c:pt idx="2180">
                  <c:v>7</c:v>
                </c:pt>
                <c:pt idx="2181">
                  <c:v>6</c:v>
                </c:pt>
                <c:pt idx="2182">
                  <c:v>13</c:v>
                </c:pt>
                <c:pt idx="2183">
                  <c:v>8</c:v>
                </c:pt>
                <c:pt idx="2184">
                  <c:v>10</c:v>
                </c:pt>
                <c:pt idx="2185">
                  <c:v>10</c:v>
                </c:pt>
                <c:pt idx="2186">
                  <c:v>12</c:v>
                </c:pt>
                <c:pt idx="2187">
                  <c:v>6</c:v>
                </c:pt>
                <c:pt idx="2188">
                  <c:v>13</c:v>
                </c:pt>
                <c:pt idx="2189">
                  <c:v>4</c:v>
                </c:pt>
                <c:pt idx="2190">
                  <c:v>10</c:v>
                </c:pt>
                <c:pt idx="2191">
                  <c:v>13</c:v>
                </c:pt>
                <c:pt idx="2192">
                  <c:v>12</c:v>
                </c:pt>
                <c:pt idx="2193">
                  <c:v>8</c:v>
                </c:pt>
                <c:pt idx="2194">
                  <c:v>11</c:v>
                </c:pt>
                <c:pt idx="2195">
                  <c:v>13</c:v>
                </c:pt>
                <c:pt idx="2196">
                  <c:v>10</c:v>
                </c:pt>
                <c:pt idx="2197">
                  <c:v>11</c:v>
                </c:pt>
                <c:pt idx="2198">
                  <c:v>11</c:v>
                </c:pt>
                <c:pt idx="2199">
                  <c:v>9</c:v>
                </c:pt>
                <c:pt idx="2200">
                  <c:v>8</c:v>
                </c:pt>
                <c:pt idx="2201">
                  <c:v>6</c:v>
                </c:pt>
                <c:pt idx="2202">
                  <c:v>10</c:v>
                </c:pt>
                <c:pt idx="2203">
                  <c:v>10</c:v>
                </c:pt>
                <c:pt idx="2204">
                  <c:v>16</c:v>
                </c:pt>
                <c:pt idx="2205">
                  <c:v>7</c:v>
                </c:pt>
                <c:pt idx="2206">
                  <c:v>10</c:v>
                </c:pt>
                <c:pt idx="2207">
                  <c:v>15</c:v>
                </c:pt>
                <c:pt idx="2208">
                  <c:v>15</c:v>
                </c:pt>
                <c:pt idx="2209">
                  <c:v>12</c:v>
                </c:pt>
                <c:pt idx="2210">
                  <c:v>11</c:v>
                </c:pt>
                <c:pt idx="2211">
                  <c:v>16</c:v>
                </c:pt>
                <c:pt idx="2212">
                  <c:v>11</c:v>
                </c:pt>
                <c:pt idx="2213">
                  <c:v>10</c:v>
                </c:pt>
                <c:pt idx="2214">
                  <c:v>13</c:v>
                </c:pt>
                <c:pt idx="2215">
                  <c:v>7</c:v>
                </c:pt>
                <c:pt idx="2216">
                  <c:v>10</c:v>
                </c:pt>
                <c:pt idx="2217">
                  <c:v>10</c:v>
                </c:pt>
                <c:pt idx="2218">
                  <c:v>12</c:v>
                </c:pt>
                <c:pt idx="2219">
                  <c:v>11</c:v>
                </c:pt>
                <c:pt idx="2220">
                  <c:v>9</c:v>
                </c:pt>
                <c:pt idx="2221">
                  <c:v>13</c:v>
                </c:pt>
                <c:pt idx="2222">
                  <c:v>10</c:v>
                </c:pt>
                <c:pt idx="2223">
                  <c:v>16</c:v>
                </c:pt>
                <c:pt idx="2224">
                  <c:v>11</c:v>
                </c:pt>
                <c:pt idx="2225">
                  <c:v>5</c:v>
                </c:pt>
                <c:pt idx="2226">
                  <c:v>15</c:v>
                </c:pt>
                <c:pt idx="2227">
                  <c:v>12</c:v>
                </c:pt>
                <c:pt idx="2228">
                  <c:v>6</c:v>
                </c:pt>
                <c:pt idx="2229">
                  <c:v>9</c:v>
                </c:pt>
                <c:pt idx="2230">
                  <c:v>7</c:v>
                </c:pt>
                <c:pt idx="2231">
                  <c:v>11</c:v>
                </c:pt>
                <c:pt idx="2232">
                  <c:v>10</c:v>
                </c:pt>
                <c:pt idx="2233">
                  <c:v>9</c:v>
                </c:pt>
                <c:pt idx="2234">
                  <c:v>15</c:v>
                </c:pt>
                <c:pt idx="2235">
                  <c:v>10</c:v>
                </c:pt>
                <c:pt idx="2236">
                  <c:v>9</c:v>
                </c:pt>
                <c:pt idx="2237">
                  <c:v>9</c:v>
                </c:pt>
                <c:pt idx="2238">
                  <c:v>6</c:v>
                </c:pt>
                <c:pt idx="2239">
                  <c:v>6</c:v>
                </c:pt>
                <c:pt idx="2240">
                  <c:v>5</c:v>
                </c:pt>
                <c:pt idx="2241">
                  <c:v>8</c:v>
                </c:pt>
                <c:pt idx="2242">
                  <c:v>13</c:v>
                </c:pt>
                <c:pt idx="2243">
                  <c:v>8</c:v>
                </c:pt>
                <c:pt idx="2244">
                  <c:v>4</c:v>
                </c:pt>
                <c:pt idx="2245">
                  <c:v>8</c:v>
                </c:pt>
                <c:pt idx="2246">
                  <c:v>11</c:v>
                </c:pt>
                <c:pt idx="2247">
                  <c:v>9</c:v>
                </c:pt>
                <c:pt idx="2248">
                  <c:v>6</c:v>
                </c:pt>
                <c:pt idx="2249">
                  <c:v>9</c:v>
                </c:pt>
                <c:pt idx="2250">
                  <c:v>8</c:v>
                </c:pt>
                <c:pt idx="2251">
                  <c:v>8</c:v>
                </c:pt>
                <c:pt idx="2252">
                  <c:v>9</c:v>
                </c:pt>
                <c:pt idx="2253">
                  <c:v>15</c:v>
                </c:pt>
                <c:pt idx="2254">
                  <c:v>15</c:v>
                </c:pt>
                <c:pt idx="2255">
                  <c:v>8</c:v>
                </c:pt>
                <c:pt idx="2256">
                  <c:v>13</c:v>
                </c:pt>
                <c:pt idx="2257">
                  <c:v>10</c:v>
                </c:pt>
                <c:pt idx="2258">
                  <c:v>13</c:v>
                </c:pt>
                <c:pt idx="2259">
                  <c:v>6</c:v>
                </c:pt>
                <c:pt idx="2260">
                  <c:v>6</c:v>
                </c:pt>
                <c:pt idx="2261">
                  <c:v>14</c:v>
                </c:pt>
                <c:pt idx="2262">
                  <c:v>11</c:v>
                </c:pt>
                <c:pt idx="2263">
                  <c:v>14</c:v>
                </c:pt>
                <c:pt idx="2264">
                  <c:v>10</c:v>
                </c:pt>
                <c:pt idx="2265">
                  <c:v>11</c:v>
                </c:pt>
                <c:pt idx="2266">
                  <c:v>12</c:v>
                </c:pt>
                <c:pt idx="2267">
                  <c:v>13</c:v>
                </c:pt>
                <c:pt idx="2268">
                  <c:v>11</c:v>
                </c:pt>
                <c:pt idx="2269">
                  <c:v>10</c:v>
                </c:pt>
                <c:pt idx="2270">
                  <c:v>11</c:v>
                </c:pt>
                <c:pt idx="2271">
                  <c:v>10</c:v>
                </c:pt>
                <c:pt idx="2272">
                  <c:v>18</c:v>
                </c:pt>
                <c:pt idx="2273">
                  <c:v>13</c:v>
                </c:pt>
                <c:pt idx="2274">
                  <c:v>8</c:v>
                </c:pt>
                <c:pt idx="2275">
                  <c:v>5</c:v>
                </c:pt>
                <c:pt idx="2276">
                  <c:v>8</c:v>
                </c:pt>
                <c:pt idx="2277">
                  <c:v>8</c:v>
                </c:pt>
                <c:pt idx="2278">
                  <c:v>6</c:v>
                </c:pt>
                <c:pt idx="2279">
                  <c:v>10</c:v>
                </c:pt>
                <c:pt idx="2280">
                  <c:v>8</c:v>
                </c:pt>
                <c:pt idx="2281">
                  <c:v>11</c:v>
                </c:pt>
                <c:pt idx="2282">
                  <c:v>12</c:v>
                </c:pt>
                <c:pt idx="2283">
                  <c:v>14</c:v>
                </c:pt>
                <c:pt idx="2284">
                  <c:v>11</c:v>
                </c:pt>
                <c:pt idx="2285">
                  <c:v>10</c:v>
                </c:pt>
                <c:pt idx="2286">
                  <c:v>9</c:v>
                </c:pt>
                <c:pt idx="2287">
                  <c:v>12</c:v>
                </c:pt>
                <c:pt idx="2288">
                  <c:v>9</c:v>
                </c:pt>
                <c:pt idx="2289">
                  <c:v>7</c:v>
                </c:pt>
                <c:pt idx="2290">
                  <c:v>4</c:v>
                </c:pt>
                <c:pt idx="2291">
                  <c:v>8</c:v>
                </c:pt>
                <c:pt idx="2292">
                  <c:v>9</c:v>
                </c:pt>
                <c:pt idx="2293">
                  <c:v>11</c:v>
                </c:pt>
                <c:pt idx="2294">
                  <c:v>7</c:v>
                </c:pt>
                <c:pt idx="2295">
                  <c:v>7</c:v>
                </c:pt>
                <c:pt idx="2296">
                  <c:v>8</c:v>
                </c:pt>
                <c:pt idx="2297">
                  <c:v>3</c:v>
                </c:pt>
                <c:pt idx="2298">
                  <c:v>10</c:v>
                </c:pt>
                <c:pt idx="2299">
                  <c:v>9</c:v>
                </c:pt>
                <c:pt idx="2300">
                  <c:v>5</c:v>
                </c:pt>
                <c:pt idx="2301">
                  <c:v>10</c:v>
                </c:pt>
                <c:pt idx="2302">
                  <c:v>9</c:v>
                </c:pt>
                <c:pt idx="2303">
                  <c:v>9</c:v>
                </c:pt>
                <c:pt idx="2304">
                  <c:v>9</c:v>
                </c:pt>
                <c:pt idx="2305">
                  <c:v>11</c:v>
                </c:pt>
                <c:pt idx="2306">
                  <c:v>11</c:v>
                </c:pt>
                <c:pt idx="2307">
                  <c:v>11</c:v>
                </c:pt>
                <c:pt idx="2308">
                  <c:v>8</c:v>
                </c:pt>
                <c:pt idx="2309">
                  <c:v>11</c:v>
                </c:pt>
                <c:pt idx="2310">
                  <c:v>13</c:v>
                </c:pt>
                <c:pt idx="2311">
                  <c:v>7</c:v>
                </c:pt>
                <c:pt idx="2312">
                  <c:v>7</c:v>
                </c:pt>
                <c:pt idx="2313">
                  <c:v>7</c:v>
                </c:pt>
                <c:pt idx="2314">
                  <c:v>9</c:v>
                </c:pt>
                <c:pt idx="2315">
                  <c:v>5</c:v>
                </c:pt>
                <c:pt idx="2316">
                  <c:v>9</c:v>
                </c:pt>
                <c:pt idx="2317">
                  <c:v>6</c:v>
                </c:pt>
                <c:pt idx="2318">
                  <c:v>8</c:v>
                </c:pt>
                <c:pt idx="2319">
                  <c:v>9</c:v>
                </c:pt>
                <c:pt idx="2320">
                  <c:v>11</c:v>
                </c:pt>
                <c:pt idx="2321">
                  <c:v>12</c:v>
                </c:pt>
                <c:pt idx="2322">
                  <c:v>8</c:v>
                </c:pt>
                <c:pt idx="2323">
                  <c:v>5</c:v>
                </c:pt>
                <c:pt idx="2324">
                  <c:v>13</c:v>
                </c:pt>
                <c:pt idx="2325">
                  <c:v>9</c:v>
                </c:pt>
                <c:pt idx="2326">
                  <c:v>9</c:v>
                </c:pt>
                <c:pt idx="2327">
                  <c:v>7</c:v>
                </c:pt>
                <c:pt idx="2328">
                  <c:v>13</c:v>
                </c:pt>
                <c:pt idx="2329">
                  <c:v>5</c:v>
                </c:pt>
                <c:pt idx="2330">
                  <c:v>8</c:v>
                </c:pt>
                <c:pt idx="2331">
                  <c:v>11</c:v>
                </c:pt>
                <c:pt idx="2332">
                  <c:v>2</c:v>
                </c:pt>
                <c:pt idx="2333">
                  <c:v>11</c:v>
                </c:pt>
                <c:pt idx="2334">
                  <c:v>6</c:v>
                </c:pt>
                <c:pt idx="2335">
                  <c:v>10</c:v>
                </c:pt>
                <c:pt idx="2336">
                  <c:v>5</c:v>
                </c:pt>
                <c:pt idx="2337">
                  <c:v>6</c:v>
                </c:pt>
                <c:pt idx="2338">
                  <c:v>6</c:v>
                </c:pt>
                <c:pt idx="2339">
                  <c:v>17</c:v>
                </c:pt>
                <c:pt idx="2340">
                  <c:v>14</c:v>
                </c:pt>
                <c:pt idx="2341">
                  <c:v>8</c:v>
                </c:pt>
                <c:pt idx="2342">
                  <c:v>12</c:v>
                </c:pt>
                <c:pt idx="2343">
                  <c:v>8</c:v>
                </c:pt>
                <c:pt idx="2344">
                  <c:v>12</c:v>
                </c:pt>
                <c:pt idx="2345">
                  <c:v>15</c:v>
                </c:pt>
                <c:pt idx="2346">
                  <c:v>9</c:v>
                </c:pt>
                <c:pt idx="2347">
                  <c:v>15</c:v>
                </c:pt>
                <c:pt idx="2348">
                  <c:v>5</c:v>
                </c:pt>
                <c:pt idx="2349">
                  <c:v>12</c:v>
                </c:pt>
                <c:pt idx="2350">
                  <c:v>12</c:v>
                </c:pt>
                <c:pt idx="2351">
                  <c:v>9</c:v>
                </c:pt>
                <c:pt idx="2352">
                  <c:v>13</c:v>
                </c:pt>
                <c:pt idx="2353">
                  <c:v>7</c:v>
                </c:pt>
                <c:pt idx="2354">
                  <c:v>14</c:v>
                </c:pt>
                <c:pt idx="2355">
                  <c:v>15</c:v>
                </c:pt>
                <c:pt idx="2356">
                  <c:v>11</c:v>
                </c:pt>
                <c:pt idx="2357">
                  <c:v>6</c:v>
                </c:pt>
                <c:pt idx="2358">
                  <c:v>7</c:v>
                </c:pt>
                <c:pt idx="2359">
                  <c:v>8</c:v>
                </c:pt>
                <c:pt idx="2360">
                  <c:v>10</c:v>
                </c:pt>
                <c:pt idx="2361">
                  <c:v>6</c:v>
                </c:pt>
                <c:pt idx="2362">
                  <c:v>10</c:v>
                </c:pt>
                <c:pt idx="2363">
                  <c:v>12</c:v>
                </c:pt>
                <c:pt idx="2364">
                  <c:v>5</c:v>
                </c:pt>
                <c:pt idx="2365">
                  <c:v>11</c:v>
                </c:pt>
                <c:pt idx="2366">
                  <c:v>14</c:v>
                </c:pt>
                <c:pt idx="2367">
                  <c:v>12</c:v>
                </c:pt>
                <c:pt idx="2368">
                  <c:v>8</c:v>
                </c:pt>
                <c:pt idx="2369">
                  <c:v>15</c:v>
                </c:pt>
                <c:pt idx="2370">
                  <c:v>7</c:v>
                </c:pt>
                <c:pt idx="2371">
                  <c:v>7</c:v>
                </c:pt>
                <c:pt idx="2372">
                  <c:v>9</c:v>
                </c:pt>
                <c:pt idx="2373">
                  <c:v>9</c:v>
                </c:pt>
                <c:pt idx="2374">
                  <c:v>11</c:v>
                </c:pt>
                <c:pt idx="2375">
                  <c:v>8</c:v>
                </c:pt>
                <c:pt idx="2376">
                  <c:v>8</c:v>
                </c:pt>
                <c:pt idx="2377">
                  <c:v>7</c:v>
                </c:pt>
                <c:pt idx="2378">
                  <c:v>8</c:v>
                </c:pt>
                <c:pt idx="2379">
                  <c:v>7</c:v>
                </c:pt>
                <c:pt idx="2380">
                  <c:v>9</c:v>
                </c:pt>
                <c:pt idx="2381">
                  <c:v>7</c:v>
                </c:pt>
                <c:pt idx="2382">
                  <c:v>7</c:v>
                </c:pt>
                <c:pt idx="2383">
                  <c:v>2</c:v>
                </c:pt>
                <c:pt idx="2384">
                  <c:v>11</c:v>
                </c:pt>
                <c:pt idx="2385">
                  <c:v>8</c:v>
                </c:pt>
                <c:pt idx="2386">
                  <c:v>7</c:v>
                </c:pt>
                <c:pt idx="2387">
                  <c:v>10</c:v>
                </c:pt>
                <c:pt idx="2388">
                  <c:v>9</c:v>
                </c:pt>
                <c:pt idx="2389">
                  <c:v>12</c:v>
                </c:pt>
                <c:pt idx="2390">
                  <c:v>5</c:v>
                </c:pt>
                <c:pt idx="2391">
                  <c:v>10</c:v>
                </c:pt>
                <c:pt idx="2392">
                  <c:v>10</c:v>
                </c:pt>
                <c:pt idx="2393">
                  <c:v>14</c:v>
                </c:pt>
                <c:pt idx="2394">
                  <c:v>9</c:v>
                </c:pt>
                <c:pt idx="2395">
                  <c:v>5</c:v>
                </c:pt>
                <c:pt idx="2396">
                  <c:v>6</c:v>
                </c:pt>
                <c:pt idx="2397">
                  <c:v>8</c:v>
                </c:pt>
                <c:pt idx="2398">
                  <c:v>8</c:v>
                </c:pt>
                <c:pt idx="2399">
                  <c:v>5</c:v>
                </c:pt>
                <c:pt idx="2400">
                  <c:v>8</c:v>
                </c:pt>
                <c:pt idx="2401">
                  <c:v>9</c:v>
                </c:pt>
                <c:pt idx="2402">
                  <c:v>9</c:v>
                </c:pt>
                <c:pt idx="2403">
                  <c:v>6</c:v>
                </c:pt>
                <c:pt idx="2404">
                  <c:v>9</c:v>
                </c:pt>
                <c:pt idx="2405">
                  <c:v>8</c:v>
                </c:pt>
                <c:pt idx="2406">
                  <c:v>11</c:v>
                </c:pt>
                <c:pt idx="2407">
                  <c:v>14</c:v>
                </c:pt>
                <c:pt idx="2408">
                  <c:v>5</c:v>
                </c:pt>
                <c:pt idx="2409">
                  <c:v>6</c:v>
                </c:pt>
                <c:pt idx="2410">
                  <c:v>11</c:v>
                </c:pt>
                <c:pt idx="2411">
                  <c:v>10</c:v>
                </c:pt>
                <c:pt idx="2412">
                  <c:v>7</c:v>
                </c:pt>
                <c:pt idx="2413">
                  <c:v>5</c:v>
                </c:pt>
                <c:pt idx="2414">
                  <c:v>6</c:v>
                </c:pt>
                <c:pt idx="2415">
                  <c:v>10</c:v>
                </c:pt>
                <c:pt idx="2416">
                  <c:v>8</c:v>
                </c:pt>
                <c:pt idx="2417">
                  <c:v>6</c:v>
                </c:pt>
                <c:pt idx="2418">
                  <c:v>7</c:v>
                </c:pt>
                <c:pt idx="2419">
                  <c:v>11</c:v>
                </c:pt>
                <c:pt idx="2420">
                  <c:v>12</c:v>
                </c:pt>
                <c:pt idx="2421">
                  <c:v>10</c:v>
                </c:pt>
                <c:pt idx="2422">
                  <c:v>6</c:v>
                </c:pt>
                <c:pt idx="2423">
                  <c:v>6</c:v>
                </c:pt>
                <c:pt idx="2424">
                  <c:v>9</c:v>
                </c:pt>
                <c:pt idx="2425">
                  <c:v>2</c:v>
                </c:pt>
                <c:pt idx="2426">
                  <c:v>12</c:v>
                </c:pt>
                <c:pt idx="2427">
                  <c:v>10</c:v>
                </c:pt>
                <c:pt idx="2428">
                  <c:v>6</c:v>
                </c:pt>
                <c:pt idx="2429">
                  <c:v>13</c:v>
                </c:pt>
                <c:pt idx="2430">
                  <c:v>6</c:v>
                </c:pt>
                <c:pt idx="2431">
                  <c:v>4</c:v>
                </c:pt>
                <c:pt idx="2432">
                  <c:v>9</c:v>
                </c:pt>
                <c:pt idx="2433">
                  <c:v>3</c:v>
                </c:pt>
                <c:pt idx="2434">
                  <c:v>6</c:v>
                </c:pt>
                <c:pt idx="2435">
                  <c:v>10</c:v>
                </c:pt>
                <c:pt idx="2436">
                  <c:v>8</c:v>
                </c:pt>
                <c:pt idx="2437">
                  <c:v>7</c:v>
                </c:pt>
                <c:pt idx="2438">
                  <c:v>7</c:v>
                </c:pt>
                <c:pt idx="2439">
                  <c:v>13</c:v>
                </c:pt>
                <c:pt idx="2440">
                  <c:v>4</c:v>
                </c:pt>
                <c:pt idx="2441">
                  <c:v>11</c:v>
                </c:pt>
                <c:pt idx="2442">
                  <c:v>9</c:v>
                </c:pt>
                <c:pt idx="2443">
                  <c:v>3</c:v>
                </c:pt>
                <c:pt idx="2444">
                  <c:v>5</c:v>
                </c:pt>
                <c:pt idx="2445">
                  <c:v>3</c:v>
                </c:pt>
                <c:pt idx="2446">
                  <c:v>5</c:v>
                </c:pt>
                <c:pt idx="2447">
                  <c:v>7</c:v>
                </c:pt>
                <c:pt idx="2448">
                  <c:v>11</c:v>
                </c:pt>
                <c:pt idx="2449">
                  <c:v>5</c:v>
                </c:pt>
                <c:pt idx="2450">
                  <c:v>8</c:v>
                </c:pt>
                <c:pt idx="2451">
                  <c:v>6</c:v>
                </c:pt>
                <c:pt idx="2452">
                  <c:v>5</c:v>
                </c:pt>
                <c:pt idx="2453">
                  <c:v>11</c:v>
                </c:pt>
                <c:pt idx="2454">
                  <c:v>11</c:v>
                </c:pt>
                <c:pt idx="2455">
                  <c:v>6</c:v>
                </c:pt>
                <c:pt idx="2456">
                  <c:v>3</c:v>
                </c:pt>
                <c:pt idx="2457">
                  <c:v>8</c:v>
                </c:pt>
                <c:pt idx="2458">
                  <c:v>4</c:v>
                </c:pt>
                <c:pt idx="2459">
                  <c:v>6</c:v>
                </c:pt>
                <c:pt idx="2460">
                  <c:v>1</c:v>
                </c:pt>
                <c:pt idx="2461">
                  <c:v>10</c:v>
                </c:pt>
                <c:pt idx="2462">
                  <c:v>18</c:v>
                </c:pt>
                <c:pt idx="2463">
                  <c:v>9</c:v>
                </c:pt>
                <c:pt idx="2464">
                  <c:v>5</c:v>
                </c:pt>
                <c:pt idx="2465">
                  <c:v>7</c:v>
                </c:pt>
                <c:pt idx="2466">
                  <c:v>8</c:v>
                </c:pt>
                <c:pt idx="2467">
                  <c:v>3</c:v>
                </c:pt>
                <c:pt idx="2468">
                  <c:v>6</c:v>
                </c:pt>
                <c:pt idx="2469">
                  <c:v>9</c:v>
                </c:pt>
                <c:pt idx="2470">
                  <c:v>11</c:v>
                </c:pt>
                <c:pt idx="2471">
                  <c:v>8</c:v>
                </c:pt>
                <c:pt idx="2472">
                  <c:v>3</c:v>
                </c:pt>
                <c:pt idx="2473">
                  <c:v>6</c:v>
                </c:pt>
                <c:pt idx="2474">
                  <c:v>7</c:v>
                </c:pt>
                <c:pt idx="2475">
                  <c:v>9</c:v>
                </c:pt>
                <c:pt idx="2476">
                  <c:v>6</c:v>
                </c:pt>
                <c:pt idx="2477">
                  <c:v>10</c:v>
                </c:pt>
                <c:pt idx="2478">
                  <c:v>6</c:v>
                </c:pt>
                <c:pt idx="2479">
                  <c:v>3</c:v>
                </c:pt>
                <c:pt idx="2480">
                  <c:v>10</c:v>
                </c:pt>
                <c:pt idx="2481">
                  <c:v>3</c:v>
                </c:pt>
                <c:pt idx="2482">
                  <c:v>4</c:v>
                </c:pt>
                <c:pt idx="2483">
                  <c:v>2</c:v>
                </c:pt>
                <c:pt idx="2484">
                  <c:v>10</c:v>
                </c:pt>
                <c:pt idx="2485">
                  <c:v>6</c:v>
                </c:pt>
                <c:pt idx="2486">
                  <c:v>7</c:v>
                </c:pt>
                <c:pt idx="2487">
                  <c:v>11</c:v>
                </c:pt>
                <c:pt idx="2488">
                  <c:v>10</c:v>
                </c:pt>
                <c:pt idx="2489">
                  <c:v>10</c:v>
                </c:pt>
                <c:pt idx="2490">
                  <c:v>10</c:v>
                </c:pt>
                <c:pt idx="2491">
                  <c:v>6</c:v>
                </c:pt>
                <c:pt idx="2492">
                  <c:v>10</c:v>
                </c:pt>
                <c:pt idx="2493">
                  <c:v>9</c:v>
                </c:pt>
                <c:pt idx="2494">
                  <c:v>8</c:v>
                </c:pt>
                <c:pt idx="2495">
                  <c:v>5</c:v>
                </c:pt>
                <c:pt idx="2496">
                  <c:v>9</c:v>
                </c:pt>
                <c:pt idx="2497">
                  <c:v>10</c:v>
                </c:pt>
                <c:pt idx="2498">
                  <c:v>11</c:v>
                </c:pt>
                <c:pt idx="2499">
                  <c:v>7</c:v>
                </c:pt>
                <c:pt idx="2500">
                  <c:v>8</c:v>
                </c:pt>
                <c:pt idx="2501">
                  <c:v>6</c:v>
                </c:pt>
                <c:pt idx="2502">
                  <c:v>4</c:v>
                </c:pt>
                <c:pt idx="2503">
                  <c:v>8</c:v>
                </c:pt>
                <c:pt idx="2504">
                  <c:v>8</c:v>
                </c:pt>
                <c:pt idx="2505">
                  <c:v>9</c:v>
                </c:pt>
                <c:pt idx="2506">
                  <c:v>5</c:v>
                </c:pt>
                <c:pt idx="2507">
                  <c:v>5</c:v>
                </c:pt>
                <c:pt idx="2508">
                  <c:v>5</c:v>
                </c:pt>
                <c:pt idx="2509">
                  <c:v>7</c:v>
                </c:pt>
                <c:pt idx="2510">
                  <c:v>6</c:v>
                </c:pt>
                <c:pt idx="2511">
                  <c:v>7</c:v>
                </c:pt>
                <c:pt idx="2512">
                  <c:v>8</c:v>
                </c:pt>
                <c:pt idx="2513">
                  <c:v>9</c:v>
                </c:pt>
                <c:pt idx="2514">
                  <c:v>5</c:v>
                </c:pt>
                <c:pt idx="2515">
                  <c:v>6</c:v>
                </c:pt>
                <c:pt idx="2516">
                  <c:v>11</c:v>
                </c:pt>
                <c:pt idx="2517">
                  <c:v>6</c:v>
                </c:pt>
                <c:pt idx="2518">
                  <c:v>10</c:v>
                </c:pt>
                <c:pt idx="2519">
                  <c:v>11</c:v>
                </c:pt>
                <c:pt idx="2520">
                  <c:v>6</c:v>
                </c:pt>
                <c:pt idx="2521">
                  <c:v>12</c:v>
                </c:pt>
                <c:pt idx="2522">
                  <c:v>6</c:v>
                </c:pt>
                <c:pt idx="2523">
                  <c:v>6</c:v>
                </c:pt>
                <c:pt idx="2524">
                  <c:v>1</c:v>
                </c:pt>
                <c:pt idx="2525">
                  <c:v>2</c:v>
                </c:pt>
                <c:pt idx="2526">
                  <c:v>5</c:v>
                </c:pt>
                <c:pt idx="2527">
                  <c:v>11</c:v>
                </c:pt>
                <c:pt idx="2528">
                  <c:v>5</c:v>
                </c:pt>
                <c:pt idx="2529">
                  <c:v>7</c:v>
                </c:pt>
                <c:pt idx="2530">
                  <c:v>7</c:v>
                </c:pt>
                <c:pt idx="2531">
                  <c:v>11</c:v>
                </c:pt>
                <c:pt idx="2532">
                  <c:v>1</c:v>
                </c:pt>
                <c:pt idx="2533">
                  <c:v>11</c:v>
                </c:pt>
                <c:pt idx="2534">
                  <c:v>6</c:v>
                </c:pt>
                <c:pt idx="2535">
                  <c:v>6</c:v>
                </c:pt>
                <c:pt idx="2536">
                  <c:v>9</c:v>
                </c:pt>
                <c:pt idx="2537">
                  <c:v>11</c:v>
                </c:pt>
                <c:pt idx="2538">
                  <c:v>4</c:v>
                </c:pt>
                <c:pt idx="2539">
                  <c:v>6</c:v>
                </c:pt>
                <c:pt idx="2540">
                  <c:v>5</c:v>
                </c:pt>
                <c:pt idx="2541">
                  <c:v>2</c:v>
                </c:pt>
                <c:pt idx="2542">
                  <c:v>5</c:v>
                </c:pt>
                <c:pt idx="2543">
                  <c:v>4</c:v>
                </c:pt>
                <c:pt idx="2544">
                  <c:v>6</c:v>
                </c:pt>
                <c:pt idx="2545">
                  <c:v>10</c:v>
                </c:pt>
                <c:pt idx="2546">
                  <c:v>7</c:v>
                </c:pt>
                <c:pt idx="2547">
                  <c:v>9</c:v>
                </c:pt>
                <c:pt idx="2548">
                  <c:v>11</c:v>
                </c:pt>
                <c:pt idx="2549">
                  <c:v>8</c:v>
                </c:pt>
                <c:pt idx="2550">
                  <c:v>7</c:v>
                </c:pt>
                <c:pt idx="2551">
                  <c:v>2</c:v>
                </c:pt>
                <c:pt idx="2552">
                  <c:v>6</c:v>
                </c:pt>
                <c:pt idx="2553">
                  <c:v>4</c:v>
                </c:pt>
                <c:pt idx="2554">
                  <c:v>4</c:v>
                </c:pt>
                <c:pt idx="2555">
                  <c:v>6</c:v>
                </c:pt>
                <c:pt idx="2556">
                  <c:v>4</c:v>
                </c:pt>
                <c:pt idx="2557">
                  <c:v>11</c:v>
                </c:pt>
                <c:pt idx="2558">
                  <c:v>11</c:v>
                </c:pt>
                <c:pt idx="2559">
                  <c:v>5</c:v>
                </c:pt>
                <c:pt idx="2560">
                  <c:v>2</c:v>
                </c:pt>
                <c:pt idx="2561">
                  <c:v>7</c:v>
                </c:pt>
                <c:pt idx="2562">
                  <c:v>7</c:v>
                </c:pt>
                <c:pt idx="2563">
                  <c:v>11</c:v>
                </c:pt>
                <c:pt idx="2564">
                  <c:v>6</c:v>
                </c:pt>
                <c:pt idx="2565">
                  <c:v>8</c:v>
                </c:pt>
                <c:pt idx="2566">
                  <c:v>6</c:v>
                </c:pt>
                <c:pt idx="2567">
                  <c:v>6</c:v>
                </c:pt>
                <c:pt idx="2568">
                  <c:v>6</c:v>
                </c:pt>
                <c:pt idx="2569">
                  <c:v>9</c:v>
                </c:pt>
                <c:pt idx="2570">
                  <c:v>6</c:v>
                </c:pt>
                <c:pt idx="2571">
                  <c:v>7</c:v>
                </c:pt>
                <c:pt idx="2572">
                  <c:v>8</c:v>
                </c:pt>
                <c:pt idx="2573">
                  <c:v>6</c:v>
                </c:pt>
                <c:pt idx="2574">
                  <c:v>7</c:v>
                </c:pt>
                <c:pt idx="2575">
                  <c:v>5</c:v>
                </c:pt>
                <c:pt idx="2576">
                  <c:v>5</c:v>
                </c:pt>
                <c:pt idx="2577">
                  <c:v>5</c:v>
                </c:pt>
                <c:pt idx="2578">
                  <c:v>9</c:v>
                </c:pt>
                <c:pt idx="2579">
                  <c:v>5</c:v>
                </c:pt>
                <c:pt idx="2580">
                  <c:v>7</c:v>
                </c:pt>
                <c:pt idx="2581">
                  <c:v>3</c:v>
                </c:pt>
                <c:pt idx="2582">
                  <c:v>7</c:v>
                </c:pt>
                <c:pt idx="2583">
                  <c:v>7</c:v>
                </c:pt>
                <c:pt idx="2584">
                  <c:v>7</c:v>
                </c:pt>
                <c:pt idx="2585">
                  <c:v>8</c:v>
                </c:pt>
                <c:pt idx="2586">
                  <c:v>8</c:v>
                </c:pt>
                <c:pt idx="2587">
                  <c:v>8</c:v>
                </c:pt>
                <c:pt idx="2588">
                  <c:v>6</c:v>
                </c:pt>
                <c:pt idx="2589">
                  <c:v>2</c:v>
                </c:pt>
                <c:pt idx="2590">
                  <c:v>7</c:v>
                </c:pt>
                <c:pt idx="2591">
                  <c:v>7</c:v>
                </c:pt>
                <c:pt idx="2592">
                  <c:v>7</c:v>
                </c:pt>
                <c:pt idx="2593">
                  <c:v>9</c:v>
                </c:pt>
                <c:pt idx="2594">
                  <c:v>6</c:v>
                </c:pt>
                <c:pt idx="2595">
                  <c:v>8</c:v>
                </c:pt>
                <c:pt idx="2596">
                  <c:v>7</c:v>
                </c:pt>
                <c:pt idx="2597">
                  <c:v>4</c:v>
                </c:pt>
                <c:pt idx="2598">
                  <c:v>8</c:v>
                </c:pt>
                <c:pt idx="2599">
                  <c:v>3</c:v>
                </c:pt>
                <c:pt idx="2600">
                  <c:v>2</c:v>
                </c:pt>
                <c:pt idx="2601">
                  <c:v>2</c:v>
                </c:pt>
                <c:pt idx="2602">
                  <c:v>7</c:v>
                </c:pt>
                <c:pt idx="2603">
                  <c:v>7</c:v>
                </c:pt>
                <c:pt idx="2604">
                  <c:v>8</c:v>
                </c:pt>
                <c:pt idx="2605">
                  <c:v>6</c:v>
                </c:pt>
                <c:pt idx="2606">
                  <c:v>8</c:v>
                </c:pt>
                <c:pt idx="2607">
                  <c:v>8</c:v>
                </c:pt>
                <c:pt idx="2608">
                  <c:v>3</c:v>
                </c:pt>
                <c:pt idx="2609">
                  <c:v>9</c:v>
                </c:pt>
                <c:pt idx="2610">
                  <c:v>8</c:v>
                </c:pt>
                <c:pt idx="2611">
                  <c:v>3</c:v>
                </c:pt>
                <c:pt idx="2612">
                  <c:v>5</c:v>
                </c:pt>
                <c:pt idx="2613">
                  <c:v>4</c:v>
                </c:pt>
                <c:pt idx="2614">
                  <c:v>9</c:v>
                </c:pt>
                <c:pt idx="2615">
                  <c:v>8</c:v>
                </c:pt>
                <c:pt idx="2616">
                  <c:v>8</c:v>
                </c:pt>
                <c:pt idx="2617">
                  <c:v>6</c:v>
                </c:pt>
                <c:pt idx="2618">
                  <c:v>6</c:v>
                </c:pt>
                <c:pt idx="2619">
                  <c:v>7</c:v>
                </c:pt>
                <c:pt idx="2620">
                  <c:v>7</c:v>
                </c:pt>
                <c:pt idx="2621">
                  <c:v>6</c:v>
                </c:pt>
                <c:pt idx="2622">
                  <c:v>7</c:v>
                </c:pt>
                <c:pt idx="2623">
                  <c:v>10</c:v>
                </c:pt>
                <c:pt idx="2624">
                  <c:v>7</c:v>
                </c:pt>
                <c:pt idx="2625">
                  <c:v>3</c:v>
                </c:pt>
                <c:pt idx="2626">
                  <c:v>3</c:v>
                </c:pt>
                <c:pt idx="2627">
                  <c:v>5</c:v>
                </c:pt>
                <c:pt idx="2628">
                  <c:v>8</c:v>
                </c:pt>
                <c:pt idx="2629">
                  <c:v>4</c:v>
                </c:pt>
                <c:pt idx="2630">
                  <c:v>9</c:v>
                </c:pt>
                <c:pt idx="2631">
                  <c:v>5</c:v>
                </c:pt>
                <c:pt idx="2632">
                  <c:v>5</c:v>
                </c:pt>
                <c:pt idx="2633">
                  <c:v>3</c:v>
                </c:pt>
                <c:pt idx="2634">
                  <c:v>5</c:v>
                </c:pt>
                <c:pt idx="2635">
                  <c:v>8</c:v>
                </c:pt>
                <c:pt idx="2636">
                  <c:v>10</c:v>
                </c:pt>
                <c:pt idx="2637">
                  <c:v>7</c:v>
                </c:pt>
                <c:pt idx="2638">
                  <c:v>7</c:v>
                </c:pt>
                <c:pt idx="2639">
                  <c:v>5</c:v>
                </c:pt>
                <c:pt idx="2640">
                  <c:v>6</c:v>
                </c:pt>
                <c:pt idx="2641">
                  <c:v>4</c:v>
                </c:pt>
                <c:pt idx="2642">
                  <c:v>6</c:v>
                </c:pt>
                <c:pt idx="2643">
                  <c:v>5</c:v>
                </c:pt>
                <c:pt idx="2644">
                  <c:v>12</c:v>
                </c:pt>
                <c:pt idx="2645">
                  <c:v>6</c:v>
                </c:pt>
                <c:pt idx="2646">
                  <c:v>5</c:v>
                </c:pt>
                <c:pt idx="2647">
                  <c:v>2</c:v>
                </c:pt>
                <c:pt idx="2648">
                  <c:v>6</c:v>
                </c:pt>
                <c:pt idx="2649">
                  <c:v>3</c:v>
                </c:pt>
                <c:pt idx="2650">
                  <c:v>9</c:v>
                </c:pt>
                <c:pt idx="2651">
                  <c:v>4</c:v>
                </c:pt>
                <c:pt idx="2652">
                  <c:v>8</c:v>
                </c:pt>
                <c:pt idx="2653">
                  <c:v>6</c:v>
                </c:pt>
                <c:pt idx="2654">
                  <c:v>6</c:v>
                </c:pt>
                <c:pt idx="2655">
                  <c:v>6</c:v>
                </c:pt>
                <c:pt idx="2656">
                  <c:v>7</c:v>
                </c:pt>
                <c:pt idx="2657">
                  <c:v>7</c:v>
                </c:pt>
                <c:pt idx="2658">
                  <c:v>5</c:v>
                </c:pt>
                <c:pt idx="2659">
                  <c:v>9</c:v>
                </c:pt>
                <c:pt idx="2660">
                  <c:v>4</c:v>
                </c:pt>
                <c:pt idx="2661">
                  <c:v>5</c:v>
                </c:pt>
                <c:pt idx="2662">
                  <c:v>6</c:v>
                </c:pt>
                <c:pt idx="2663">
                  <c:v>9</c:v>
                </c:pt>
                <c:pt idx="2664">
                  <c:v>6</c:v>
                </c:pt>
                <c:pt idx="2665">
                  <c:v>4</c:v>
                </c:pt>
                <c:pt idx="2666">
                  <c:v>7</c:v>
                </c:pt>
                <c:pt idx="2667">
                  <c:v>4</c:v>
                </c:pt>
                <c:pt idx="2668">
                  <c:v>5</c:v>
                </c:pt>
                <c:pt idx="2669">
                  <c:v>4</c:v>
                </c:pt>
                <c:pt idx="2670">
                  <c:v>6</c:v>
                </c:pt>
                <c:pt idx="2671">
                  <c:v>4</c:v>
                </c:pt>
                <c:pt idx="2672">
                  <c:v>8</c:v>
                </c:pt>
                <c:pt idx="2673">
                  <c:v>7</c:v>
                </c:pt>
                <c:pt idx="2674">
                  <c:v>5</c:v>
                </c:pt>
                <c:pt idx="2675">
                  <c:v>3</c:v>
                </c:pt>
                <c:pt idx="2676">
                  <c:v>5</c:v>
                </c:pt>
                <c:pt idx="2677">
                  <c:v>6</c:v>
                </c:pt>
                <c:pt idx="2678">
                  <c:v>2</c:v>
                </c:pt>
                <c:pt idx="2679">
                  <c:v>5</c:v>
                </c:pt>
                <c:pt idx="2680">
                  <c:v>3</c:v>
                </c:pt>
                <c:pt idx="2681">
                  <c:v>6</c:v>
                </c:pt>
                <c:pt idx="2682">
                  <c:v>8</c:v>
                </c:pt>
                <c:pt idx="2683">
                  <c:v>4</c:v>
                </c:pt>
                <c:pt idx="2684">
                  <c:v>2</c:v>
                </c:pt>
                <c:pt idx="2685">
                  <c:v>5</c:v>
                </c:pt>
                <c:pt idx="2686">
                  <c:v>8</c:v>
                </c:pt>
                <c:pt idx="2687">
                  <c:v>6</c:v>
                </c:pt>
                <c:pt idx="2688">
                  <c:v>5</c:v>
                </c:pt>
                <c:pt idx="2689">
                  <c:v>4</c:v>
                </c:pt>
                <c:pt idx="2690">
                  <c:v>4</c:v>
                </c:pt>
                <c:pt idx="2691">
                  <c:v>4</c:v>
                </c:pt>
                <c:pt idx="2692">
                  <c:v>7</c:v>
                </c:pt>
                <c:pt idx="2693">
                  <c:v>8</c:v>
                </c:pt>
                <c:pt idx="2694">
                  <c:v>10</c:v>
                </c:pt>
                <c:pt idx="2695">
                  <c:v>5</c:v>
                </c:pt>
                <c:pt idx="2696">
                  <c:v>8</c:v>
                </c:pt>
                <c:pt idx="2697">
                  <c:v>7</c:v>
                </c:pt>
                <c:pt idx="2698">
                  <c:v>10</c:v>
                </c:pt>
                <c:pt idx="2699">
                  <c:v>7</c:v>
                </c:pt>
                <c:pt idx="2700">
                  <c:v>9</c:v>
                </c:pt>
                <c:pt idx="2701">
                  <c:v>5</c:v>
                </c:pt>
                <c:pt idx="2702">
                  <c:v>6</c:v>
                </c:pt>
                <c:pt idx="2703">
                  <c:v>9</c:v>
                </c:pt>
                <c:pt idx="2704">
                  <c:v>11</c:v>
                </c:pt>
                <c:pt idx="2705">
                  <c:v>9</c:v>
                </c:pt>
                <c:pt idx="2706">
                  <c:v>7</c:v>
                </c:pt>
                <c:pt idx="2707">
                  <c:v>6</c:v>
                </c:pt>
                <c:pt idx="2708">
                  <c:v>6</c:v>
                </c:pt>
                <c:pt idx="2709">
                  <c:v>8</c:v>
                </c:pt>
                <c:pt idx="2710">
                  <c:v>4</c:v>
                </c:pt>
                <c:pt idx="2711">
                  <c:v>5</c:v>
                </c:pt>
                <c:pt idx="2712">
                  <c:v>2</c:v>
                </c:pt>
                <c:pt idx="2713">
                  <c:v>3</c:v>
                </c:pt>
                <c:pt idx="2714">
                  <c:v>5</c:v>
                </c:pt>
                <c:pt idx="2715">
                  <c:v>6</c:v>
                </c:pt>
                <c:pt idx="2716">
                  <c:v>7</c:v>
                </c:pt>
                <c:pt idx="2717">
                  <c:v>2</c:v>
                </c:pt>
                <c:pt idx="2718">
                  <c:v>2</c:v>
                </c:pt>
                <c:pt idx="2719">
                  <c:v>12</c:v>
                </c:pt>
                <c:pt idx="2720">
                  <c:v>1</c:v>
                </c:pt>
                <c:pt idx="2721">
                  <c:v>3</c:v>
                </c:pt>
                <c:pt idx="2722">
                  <c:v>3</c:v>
                </c:pt>
                <c:pt idx="2723">
                  <c:v>6</c:v>
                </c:pt>
                <c:pt idx="2724">
                  <c:v>5</c:v>
                </c:pt>
                <c:pt idx="2725">
                  <c:v>3</c:v>
                </c:pt>
                <c:pt idx="2726">
                  <c:v>5</c:v>
                </c:pt>
                <c:pt idx="2727">
                  <c:v>5</c:v>
                </c:pt>
                <c:pt idx="2728">
                  <c:v>5</c:v>
                </c:pt>
                <c:pt idx="2729">
                  <c:v>4</c:v>
                </c:pt>
                <c:pt idx="2730">
                  <c:v>5</c:v>
                </c:pt>
                <c:pt idx="2731">
                  <c:v>8</c:v>
                </c:pt>
                <c:pt idx="2732">
                  <c:v>5</c:v>
                </c:pt>
                <c:pt idx="2733">
                  <c:v>6</c:v>
                </c:pt>
                <c:pt idx="2734">
                  <c:v>5</c:v>
                </c:pt>
                <c:pt idx="2735">
                  <c:v>6</c:v>
                </c:pt>
                <c:pt idx="2736">
                  <c:v>4</c:v>
                </c:pt>
                <c:pt idx="2737">
                  <c:v>8</c:v>
                </c:pt>
                <c:pt idx="2738">
                  <c:v>12</c:v>
                </c:pt>
                <c:pt idx="2739">
                  <c:v>6</c:v>
                </c:pt>
                <c:pt idx="2740">
                  <c:v>5</c:v>
                </c:pt>
                <c:pt idx="2741">
                  <c:v>5</c:v>
                </c:pt>
                <c:pt idx="2742">
                  <c:v>5</c:v>
                </c:pt>
                <c:pt idx="2743">
                  <c:v>5</c:v>
                </c:pt>
                <c:pt idx="2744">
                  <c:v>7</c:v>
                </c:pt>
                <c:pt idx="2745">
                  <c:v>4</c:v>
                </c:pt>
                <c:pt idx="2746">
                  <c:v>4</c:v>
                </c:pt>
                <c:pt idx="2747">
                  <c:v>8</c:v>
                </c:pt>
                <c:pt idx="2748">
                  <c:v>5</c:v>
                </c:pt>
                <c:pt idx="2749">
                  <c:v>9</c:v>
                </c:pt>
                <c:pt idx="2750">
                  <c:v>7</c:v>
                </c:pt>
                <c:pt idx="2751">
                  <c:v>10</c:v>
                </c:pt>
                <c:pt idx="2752">
                  <c:v>4</c:v>
                </c:pt>
                <c:pt idx="2753">
                  <c:v>9</c:v>
                </c:pt>
                <c:pt idx="2754">
                  <c:v>5</c:v>
                </c:pt>
                <c:pt idx="2755">
                  <c:v>5</c:v>
                </c:pt>
                <c:pt idx="2756">
                  <c:v>9</c:v>
                </c:pt>
                <c:pt idx="2757">
                  <c:v>4</c:v>
                </c:pt>
                <c:pt idx="2758">
                  <c:v>10</c:v>
                </c:pt>
                <c:pt idx="2759">
                  <c:v>4</c:v>
                </c:pt>
                <c:pt idx="2760">
                  <c:v>10</c:v>
                </c:pt>
                <c:pt idx="2761">
                  <c:v>5</c:v>
                </c:pt>
                <c:pt idx="2762">
                  <c:v>6</c:v>
                </c:pt>
                <c:pt idx="2763">
                  <c:v>2</c:v>
                </c:pt>
                <c:pt idx="2764">
                  <c:v>4</c:v>
                </c:pt>
                <c:pt idx="2765">
                  <c:v>2</c:v>
                </c:pt>
                <c:pt idx="2766">
                  <c:v>6</c:v>
                </c:pt>
                <c:pt idx="2767">
                  <c:v>7</c:v>
                </c:pt>
                <c:pt idx="2768">
                  <c:v>7</c:v>
                </c:pt>
                <c:pt idx="2769">
                  <c:v>6</c:v>
                </c:pt>
                <c:pt idx="2770">
                  <c:v>6</c:v>
                </c:pt>
                <c:pt idx="2771">
                  <c:v>2</c:v>
                </c:pt>
                <c:pt idx="2772">
                  <c:v>11</c:v>
                </c:pt>
                <c:pt idx="2773">
                  <c:v>3</c:v>
                </c:pt>
                <c:pt idx="2774">
                  <c:v>2</c:v>
                </c:pt>
                <c:pt idx="2775">
                  <c:v>3</c:v>
                </c:pt>
                <c:pt idx="2776">
                  <c:v>7</c:v>
                </c:pt>
                <c:pt idx="2777">
                  <c:v>12</c:v>
                </c:pt>
                <c:pt idx="2778">
                  <c:v>5</c:v>
                </c:pt>
                <c:pt idx="2779">
                  <c:v>8</c:v>
                </c:pt>
                <c:pt idx="2780">
                  <c:v>2</c:v>
                </c:pt>
                <c:pt idx="2781">
                  <c:v>7</c:v>
                </c:pt>
                <c:pt idx="2782">
                  <c:v>4</c:v>
                </c:pt>
                <c:pt idx="2783">
                  <c:v>5</c:v>
                </c:pt>
                <c:pt idx="2784">
                  <c:v>6</c:v>
                </c:pt>
                <c:pt idx="2785">
                  <c:v>6</c:v>
                </c:pt>
                <c:pt idx="2786">
                  <c:v>3</c:v>
                </c:pt>
                <c:pt idx="2787">
                  <c:v>5</c:v>
                </c:pt>
                <c:pt idx="2788">
                  <c:v>3</c:v>
                </c:pt>
                <c:pt idx="2789">
                  <c:v>11</c:v>
                </c:pt>
                <c:pt idx="2790">
                  <c:v>5</c:v>
                </c:pt>
                <c:pt idx="2791">
                  <c:v>3</c:v>
                </c:pt>
                <c:pt idx="2792">
                  <c:v>5</c:v>
                </c:pt>
                <c:pt idx="2793">
                  <c:v>3</c:v>
                </c:pt>
                <c:pt idx="2794">
                  <c:v>6</c:v>
                </c:pt>
                <c:pt idx="2795">
                  <c:v>5</c:v>
                </c:pt>
                <c:pt idx="2796">
                  <c:v>6</c:v>
                </c:pt>
                <c:pt idx="2797">
                  <c:v>7</c:v>
                </c:pt>
                <c:pt idx="2798">
                  <c:v>3</c:v>
                </c:pt>
                <c:pt idx="2799">
                  <c:v>5</c:v>
                </c:pt>
                <c:pt idx="2800">
                  <c:v>5</c:v>
                </c:pt>
                <c:pt idx="2801">
                  <c:v>11</c:v>
                </c:pt>
                <c:pt idx="2802">
                  <c:v>2</c:v>
                </c:pt>
                <c:pt idx="2803">
                  <c:v>6</c:v>
                </c:pt>
                <c:pt idx="2804">
                  <c:v>6</c:v>
                </c:pt>
                <c:pt idx="2805">
                  <c:v>11</c:v>
                </c:pt>
                <c:pt idx="2806">
                  <c:v>2</c:v>
                </c:pt>
                <c:pt idx="2807">
                  <c:v>4</c:v>
                </c:pt>
                <c:pt idx="2808">
                  <c:v>5</c:v>
                </c:pt>
                <c:pt idx="2809">
                  <c:v>7</c:v>
                </c:pt>
                <c:pt idx="2810">
                  <c:v>3</c:v>
                </c:pt>
                <c:pt idx="2811">
                  <c:v>6</c:v>
                </c:pt>
                <c:pt idx="2812">
                  <c:v>5</c:v>
                </c:pt>
                <c:pt idx="2813">
                  <c:v>4</c:v>
                </c:pt>
                <c:pt idx="2814">
                  <c:v>0</c:v>
                </c:pt>
                <c:pt idx="2815">
                  <c:v>8</c:v>
                </c:pt>
                <c:pt idx="2816">
                  <c:v>6</c:v>
                </c:pt>
                <c:pt idx="2817">
                  <c:v>6</c:v>
                </c:pt>
                <c:pt idx="2818">
                  <c:v>7</c:v>
                </c:pt>
                <c:pt idx="2819">
                  <c:v>4</c:v>
                </c:pt>
                <c:pt idx="2820">
                  <c:v>6</c:v>
                </c:pt>
                <c:pt idx="2821">
                  <c:v>2</c:v>
                </c:pt>
                <c:pt idx="2822">
                  <c:v>8</c:v>
                </c:pt>
                <c:pt idx="2823">
                  <c:v>7</c:v>
                </c:pt>
                <c:pt idx="2824">
                  <c:v>3</c:v>
                </c:pt>
                <c:pt idx="2825">
                  <c:v>7</c:v>
                </c:pt>
                <c:pt idx="2826">
                  <c:v>1</c:v>
                </c:pt>
                <c:pt idx="2827">
                  <c:v>5</c:v>
                </c:pt>
                <c:pt idx="2828">
                  <c:v>3</c:v>
                </c:pt>
                <c:pt idx="2829">
                  <c:v>3</c:v>
                </c:pt>
                <c:pt idx="2830">
                  <c:v>4</c:v>
                </c:pt>
                <c:pt idx="2831">
                  <c:v>5</c:v>
                </c:pt>
                <c:pt idx="2832">
                  <c:v>4</c:v>
                </c:pt>
                <c:pt idx="2833">
                  <c:v>7</c:v>
                </c:pt>
                <c:pt idx="2834">
                  <c:v>0</c:v>
                </c:pt>
                <c:pt idx="2835">
                  <c:v>4</c:v>
                </c:pt>
                <c:pt idx="2836">
                  <c:v>5</c:v>
                </c:pt>
                <c:pt idx="2837">
                  <c:v>1</c:v>
                </c:pt>
                <c:pt idx="2838">
                  <c:v>6</c:v>
                </c:pt>
                <c:pt idx="2839">
                  <c:v>5</c:v>
                </c:pt>
                <c:pt idx="2840">
                  <c:v>5</c:v>
                </c:pt>
                <c:pt idx="2841">
                  <c:v>3</c:v>
                </c:pt>
                <c:pt idx="2842">
                  <c:v>8</c:v>
                </c:pt>
                <c:pt idx="2843">
                  <c:v>9</c:v>
                </c:pt>
                <c:pt idx="2844">
                  <c:v>4</c:v>
                </c:pt>
                <c:pt idx="2845">
                  <c:v>1</c:v>
                </c:pt>
                <c:pt idx="2846">
                  <c:v>4</c:v>
                </c:pt>
                <c:pt idx="2847">
                  <c:v>3</c:v>
                </c:pt>
                <c:pt idx="2848">
                  <c:v>5</c:v>
                </c:pt>
                <c:pt idx="2849">
                  <c:v>8</c:v>
                </c:pt>
                <c:pt idx="2850">
                  <c:v>13</c:v>
                </c:pt>
                <c:pt idx="2851">
                  <c:v>2</c:v>
                </c:pt>
                <c:pt idx="2852">
                  <c:v>6</c:v>
                </c:pt>
                <c:pt idx="2853">
                  <c:v>8</c:v>
                </c:pt>
                <c:pt idx="2854">
                  <c:v>10</c:v>
                </c:pt>
                <c:pt idx="2855">
                  <c:v>5</c:v>
                </c:pt>
                <c:pt idx="2856">
                  <c:v>6</c:v>
                </c:pt>
                <c:pt idx="2857">
                  <c:v>5</c:v>
                </c:pt>
                <c:pt idx="2858">
                  <c:v>4</c:v>
                </c:pt>
                <c:pt idx="2859">
                  <c:v>7</c:v>
                </c:pt>
                <c:pt idx="2860">
                  <c:v>4</c:v>
                </c:pt>
                <c:pt idx="2861">
                  <c:v>4</c:v>
                </c:pt>
                <c:pt idx="2862">
                  <c:v>2</c:v>
                </c:pt>
                <c:pt idx="2863">
                  <c:v>2</c:v>
                </c:pt>
                <c:pt idx="2864">
                  <c:v>6</c:v>
                </c:pt>
                <c:pt idx="2865">
                  <c:v>3</c:v>
                </c:pt>
                <c:pt idx="2866">
                  <c:v>6</c:v>
                </c:pt>
                <c:pt idx="2867">
                  <c:v>11</c:v>
                </c:pt>
                <c:pt idx="2868">
                  <c:v>7</c:v>
                </c:pt>
                <c:pt idx="2869">
                  <c:v>7</c:v>
                </c:pt>
                <c:pt idx="2870">
                  <c:v>4</c:v>
                </c:pt>
                <c:pt idx="2871">
                  <c:v>2</c:v>
                </c:pt>
                <c:pt idx="2872">
                  <c:v>5</c:v>
                </c:pt>
                <c:pt idx="2873">
                  <c:v>5</c:v>
                </c:pt>
                <c:pt idx="2874">
                  <c:v>1</c:v>
                </c:pt>
                <c:pt idx="2875">
                  <c:v>8</c:v>
                </c:pt>
                <c:pt idx="2876">
                  <c:v>6</c:v>
                </c:pt>
                <c:pt idx="2877">
                  <c:v>5</c:v>
                </c:pt>
                <c:pt idx="2878">
                  <c:v>10</c:v>
                </c:pt>
                <c:pt idx="2879">
                  <c:v>6</c:v>
                </c:pt>
                <c:pt idx="2880">
                  <c:v>1</c:v>
                </c:pt>
                <c:pt idx="2881">
                  <c:v>3</c:v>
                </c:pt>
                <c:pt idx="2882">
                  <c:v>4</c:v>
                </c:pt>
                <c:pt idx="2883">
                  <c:v>3</c:v>
                </c:pt>
                <c:pt idx="2884">
                  <c:v>8</c:v>
                </c:pt>
                <c:pt idx="2885">
                  <c:v>3</c:v>
                </c:pt>
                <c:pt idx="2886">
                  <c:v>4</c:v>
                </c:pt>
                <c:pt idx="2887">
                  <c:v>1</c:v>
                </c:pt>
                <c:pt idx="2888">
                  <c:v>6</c:v>
                </c:pt>
                <c:pt idx="2889">
                  <c:v>9</c:v>
                </c:pt>
                <c:pt idx="2890">
                  <c:v>0</c:v>
                </c:pt>
                <c:pt idx="2891">
                  <c:v>1</c:v>
                </c:pt>
                <c:pt idx="2892">
                  <c:v>5</c:v>
                </c:pt>
                <c:pt idx="2893">
                  <c:v>7</c:v>
                </c:pt>
                <c:pt idx="2894">
                  <c:v>3</c:v>
                </c:pt>
                <c:pt idx="2895">
                  <c:v>6</c:v>
                </c:pt>
                <c:pt idx="2896">
                  <c:v>6</c:v>
                </c:pt>
                <c:pt idx="2897">
                  <c:v>6</c:v>
                </c:pt>
                <c:pt idx="2898">
                  <c:v>5</c:v>
                </c:pt>
                <c:pt idx="2899">
                  <c:v>4</c:v>
                </c:pt>
                <c:pt idx="2900">
                  <c:v>4</c:v>
                </c:pt>
                <c:pt idx="2901">
                  <c:v>6</c:v>
                </c:pt>
                <c:pt idx="2902">
                  <c:v>4</c:v>
                </c:pt>
                <c:pt idx="2903">
                  <c:v>4</c:v>
                </c:pt>
                <c:pt idx="2904">
                  <c:v>7</c:v>
                </c:pt>
                <c:pt idx="2905">
                  <c:v>5</c:v>
                </c:pt>
                <c:pt idx="2906">
                  <c:v>6</c:v>
                </c:pt>
                <c:pt idx="2907">
                  <c:v>4</c:v>
                </c:pt>
                <c:pt idx="2908">
                  <c:v>5</c:v>
                </c:pt>
                <c:pt idx="2909">
                  <c:v>4</c:v>
                </c:pt>
                <c:pt idx="2910">
                  <c:v>4</c:v>
                </c:pt>
                <c:pt idx="2911">
                  <c:v>5</c:v>
                </c:pt>
                <c:pt idx="2912">
                  <c:v>5</c:v>
                </c:pt>
                <c:pt idx="2913">
                  <c:v>6</c:v>
                </c:pt>
                <c:pt idx="2914">
                  <c:v>3</c:v>
                </c:pt>
                <c:pt idx="2915">
                  <c:v>10</c:v>
                </c:pt>
                <c:pt idx="2916">
                  <c:v>4</c:v>
                </c:pt>
                <c:pt idx="2917">
                  <c:v>3</c:v>
                </c:pt>
                <c:pt idx="2918">
                  <c:v>3</c:v>
                </c:pt>
                <c:pt idx="2919">
                  <c:v>5</c:v>
                </c:pt>
                <c:pt idx="2920">
                  <c:v>7</c:v>
                </c:pt>
                <c:pt idx="2921">
                  <c:v>9</c:v>
                </c:pt>
                <c:pt idx="2922">
                  <c:v>6</c:v>
                </c:pt>
                <c:pt idx="2923">
                  <c:v>4</c:v>
                </c:pt>
                <c:pt idx="2924">
                  <c:v>6</c:v>
                </c:pt>
                <c:pt idx="2925">
                  <c:v>5</c:v>
                </c:pt>
                <c:pt idx="2926">
                  <c:v>6</c:v>
                </c:pt>
                <c:pt idx="2927">
                  <c:v>6</c:v>
                </c:pt>
                <c:pt idx="2928">
                  <c:v>11</c:v>
                </c:pt>
                <c:pt idx="2929">
                  <c:v>3</c:v>
                </c:pt>
                <c:pt idx="2930">
                  <c:v>4</c:v>
                </c:pt>
                <c:pt idx="2931">
                  <c:v>5</c:v>
                </c:pt>
                <c:pt idx="2932">
                  <c:v>8</c:v>
                </c:pt>
                <c:pt idx="2933">
                  <c:v>9</c:v>
                </c:pt>
                <c:pt idx="2934">
                  <c:v>3</c:v>
                </c:pt>
                <c:pt idx="2935">
                  <c:v>7</c:v>
                </c:pt>
                <c:pt idx="2936">
                  <c:v>8</c:v>
                </c:pt>
                <c:pt idx="2937">
                  <c:v>7</c:v>
                </c:pt>
                <c:pt idx="2938">
                  <c:v>1</c:v>
                </c:pt>
                <c:pt idx="2939">
                  <c:v>7</c:v>
                </c:pt>
                <c:pt idx="2940">
                  <c:v>4</c:v>
                </c:pt>
                <c:pt idx="2941">
                  <c:v>5</c:v>
                </c:pt>
                <c:pt idx="2942">
                  <c:v>6</c:v>
                </c:pt>
                <c:pt idx="2943">
                  <c:v>4</c:v>
                </c:pt>
                <c:pt idx="2944">
                  <c:v>7</c:v>
                </c:pt>
                <c:pt idx="2945">
                  <c:v>3</c:v>
                </c:pt>
                <c:pt idx="2946">
                  <c:v>6</c:v>
                </c:pt>
                <c:pt idx="2947">
                  <c:v>7</c:v>
                </c:pt>
                <c:pt idx="2948">
                  <c:v>6</c:v>
                </c:pt>
                <c:pt idx="2949">
                  <c:v>5</c:v>
                </c:pt>
                <c:pt idx="2950">
                  <c:v>4</c:v>
                </c:pt>
                <c:pt idx="2951">
                  <c:v>3</c:v>
                </c:pt>
                <c:pt idx="2952">
                  <c:v>8</c:v>
                </c:pt>
                <c:pt idx="2953">
                  <c:v>6</c:v>
                </c:pt>
                <c:pt idx="2954">
                  <c:v>7</c:v>
                </c:pt>
                <c:pt idx="2955">
                  <c:v>6</c:v>
                </c:pt>
                <c:pt idx="2956">
                  <c:v>3</c:v>
                </c:pt>
                <c:pt idx="2957">
                  <c:v>5</c:v>
                </c:pt>
                <c:pt idx="2958">
                  <c:v>4</c:v>
                </c:pt>
                <c:pt idx="2959">
                  <c:v>10</c:v>
                </c:pt>
                <c:pt idx="2960">
                  <c:v>1</c:v>
                </c:pt>
                <c:pt idx="2961">
                  <c:v>5</c:v>
                </c:pt>
                <c:pt idx="2962">
                  <c:v>1</c:v>
                </c:pt>
                <c:pt idx="2963">
                  <c:v>8</c:v>
                </c:pt>
                <c:pt idx="2964">
                  <c:v>7</c:v>
                </c:pt>
                <c:pt idx="2965">
                  <c:v>6</c:v>
                </c:pt>
                <c:pt idx="2966">
                  <c:v>5</c:v>
                </c:pt>
                <c:pt idx="2967">
                  <c:v>2</c:v>
                </c:pt>
                <c:pt idx="2968">
                  <c:v>2</c:v>
                </c:pt>
                <c:pt idx="2969">
                  <c:v>4</c:v>
                </c:pt>
                <c:pt idx="2970">
                  <c:v>1</c:v>
                </c:pt>
                <c:pt idx="2971">
                  <c:v>7</c:v>
                </c:pt>
                <c:pt idx="2972">
                  <c:v>4</c:v>
                </c:pt>
                <c:pt idx="2973">
                  <c:v>6</c:v>
                </c:pt>
                <c:pt idx="2974">
                  <c:v>3</c:v>
                </c:pt>
                <c:pt idx="2975">
                  <c:v>5</c:v>
                </c:pt>
                <c:pt idx="2976">
                  <c:v>4</c:v>
                </c:pt>
                <c:pt idx="2977">
                  <c:v>3</c:v>
                </c:pt>
                <c:pt idx="2978">
                  <c:v>6</c:v>
                </c:pt>
                <c:pt idx="2979">
                  <c:v>4</c:v>
                </c:pt>
                <c:pt idx="2980">
                  <c:v>8</c:v>
                </c:pt>
                <c:pt idx="2981">
                  <c:v>5</c:v>
                </c:pt>
                <c:pt idx="2982">
                  <c:v>5</c:v>
                </c:pt>
                <c:pt idx="2983">
                  <c:v>5</c:v>
                </c:pt>
                <c:pt idx="2984">
                  <c:v>1</c:v>
                </c:pt>
                <c:pt idx="2985">
                  <c:v>1</c:v>
                </c:pt>
                <c:pt idx="2986">
                  <c:v>5</c:v>
                </c:pt>
                <c:pt idx="2987">
                  <c:v>3</c:v>
                </c:pt>
                <c:pt idx="2988">
                  <c:v>5</c:v>
                </c:pt>
                <c:pt idx="2989">
                  <c:v>4</c:v>
                </c:pt>
                <c:pt idx="2990">
                  <c:v>7</c:v>
                </c:pt>
                <c:pt idx="2991">
                  <c:v>3</c:v>
                </c:pt>
                <c:pt idx="2992">
                  <c:v>5</c:v>
                </c:pt>
                <c:pt idx="2993">
                  <c:v>6</c:v>
                </c:pt>
                <c:pt idx="2994">
                  <c:v>4</c:v>
                </c:pt>
                <c:pt idx="2995">
                  <c:v>5</c:v>
                </c:pt>
                <c:pt idx="2996">
                  <c:v>3</c:v>
                </c:pt>
                <c:pt idx="2997">
                  <c:v>6</c:v>
                </c:pt>
                <c:pt idx="2998">
                  <c:v>8</c:v>
                </c:pt>
                <c:pt idx="2999">
                  <c:v>3</c:v>
                </c:pt>
                <c:pt idx="3000">
                  <c:v>7</c:v>
                </c:pt>
                <c:pt idx="3001">
                  <c:v>7</c:v>
                </c:pt>
                <c:pt idx="3002">
                  <c:v>5</c:v>
                </c:pt>
                <c:pt idx="3003">
                  <c:v>3</c:v>
                </c:pt>
                <c:pt idx="3004">
                  <c:v>5</c:v>
                </c:pt>
                <c:pt idx="3005">
                  <c:v>3</c:v>
                </c:pt>
                <c:pt idx="3006">
                  <c:v>4</c:v>
                </c:pt>
                <c:pt idx="3007">
                  <c:v>4</c:v>
                </c:pt>
                <c:pt idx="3008">
                  <c:v>5</c:v>
                </c:pt>
                <c:pt idx="3009">
                  <c:v>5</c:v>
                </c:pt>
                <c:pt idx="3010">
                  <c:v>6</c:v>
                </c:pt>
                <c:pt idx="3011">
                  <c:v>6</c:v>
                </c:pt>
                <c:pt idx="3012">
                  <c:v>5</c:v>
                </c:pt>
                <c:pt idx="3013">
                  <c:v>1</c:v>
                </c:pt>
                <c:pt idx="3014">
                  <c:v>9</c:v>
                </c:pt>
                <c:pt idx="3015">
                  <c:v>5</c:v>
                </c:pt>
                <c:pt idx="3016">
                  <c:v>6</c:v>
                </c:pt>
                <c:pt idx="3017">
                  <c:v>7</c:v>
                </c:pt>
                <c:pt idx="3018">
                  <c:v>5</c:v>
                </c:pt>
                <c:pt idx="3019">
                  <c:v>6</c:v>
                </c:pt>
                <c:pt idx="3020">
                  <c:v>2</c:v>
                </c:pt>
                <c:pt idx="3021">
                  <c:v>3</c:v>
                </c:pt>
                <c:pt idx="3022">
                  <c:v>3</c:v>
                </c:pt>
                <c:pt idx="3023">
                  <c:v>3</c:v>
                </c:pt>
                <c:pt idx="3024">
                  <c:v>5</c:v>
                </c:pt>
                <c:pt idx="3025">
                  <c:v>4</c:v>
                </c:pt>
                <c:pt idx="3026">
                  <c:v>1</c:v>
                </c:pt>
                <c:pt idx="3027">
                  <c:v>3</c:v>
                </c:pt>
                <c:pt idx="3028">
                  <c:v>4</c:v>
                </c:pt>
                <c:pt idx="3029">
                  <c:v>3</c:v>
                </c:pt>
                <c:pt idx="3030">
                  <c:v>3</c:v>
                </c:pt>
                <c:pt idx="3031">
                  <c:v>1</c:v>
                </c:pt>
                <c:pt idx="3032">
                  <c:v>3</c:v>
                </c:pt>
                <c:pt idx="3033">
                  <c:v>2</c:v>
                </c:pt>
                <c:pt idx="3034">
                  <c:v>1</c:v>
                </c:pt>
                <c:pt idx="3035">
                  <c:v>1</c:v>
                </c:pt>
                <c:pt idx="3036">
                  <c:v>2</c:v>
                </c:pt>
                <c:pt idx="3037">
                  <c:v>3</c:v>
                </c:pt>
                <c:pt idx="3038">
                  <c:v>6</c:v>
                </c:pt>
                <c:pt idx="3039">
                  <c:v>3</c:v>
                </c:pt>
                <c:pt idx="3040">
                  <c:v>2</c:v>
                </c:pt>
                <c:pt idx="3041">
                  <c:v>6</c:v>
                </c:pt>
                <c:pt idx="3042">
                  <c:v>3</c:v>
                </c:pt>
                <c:pt idx="3043">
                  <c:v>4</c:v>
                </c:pt>
                <c:pt idx="3044">
                  <c:v>4</c:v>
                </c:pt>
                <c:pt idx="3045">
                  <c:v>7</c:v>
                </c:pt>
                <c:pt idx="3046">
                  <c:v>5</c:v>
                </c:pt>
                <c:pt idx="3047">
                  <c:v>1</c:v>
                </c:pt>
                <c:pt idx="3048">
                  <c:v>4</c:v>
                </c:pt>
                <c:pt idx="3049">
                  <c:v>1</c:v>
                </c:pt>
                <c:pt idx="3050">
                  <c:v>1</c:v>
                </c:pt>
                <c:pt idx="3051">
                  <c:v>5</c:v>
                </c:pt>
                <c:pt idx="3052">
                  <c:v>4</c:v>
                </c:pt>
                <c:pt idx="3053">
                  <c:v>8</c:v>
                </c:pt>
                <c:pt idx="3054">
                  <c:v>3</c:v>
                </c:pt>
                <c:pt idx="3055">
                  <c:v>4</c:v>
                </c:pt>
                <c:pt idx="3056">
                  <c:v>3</c:v>
                </c:pt>
                <c:pt idx="3057">
                  <c:v>5</c:v>
                </c:pt>
                <c:pt idx="3058">
                  <c:v>2</c:v>
                </c:pt>
                <c:pt idx="3059">
                  <c:v>2</c:v>
                </c:pt>
                <c:pt idx="3060">
                  <c:v>5</c:v>
                </c:pt>
                <c:pt idx="3061">
                  <c:v>4</c:v>
                </c:pt>
                <c:pt idx="3062">
                  <c:v>9</c:v>
                </c:pt>
                <c:pt idx="3063">
                  <c:v>4</c:v>
                </c:pt>
                <c:pt idx="3064">
                  <c:v>4</c:v>
                </c:pt>
                <c:pt idx="3065">
                  <c:v>4</c:v>
                </c:pt>
                <c:pt idx="3066">
                  <c:v>7</c:v>
                </c:pt>
                <c:pt idx="3067">
                  <c:v>1</c:v>
                </c:pt>
                <c:pt idx="3068">
                  <c:v>4</c:v>
                </c:pt>
                <c:pt idx="3069">
                  <c:v>4</c:v>
                </c:pt>
                <c:pt idx="3070">
                  <c:v>5</c:v>
                </c:pt>
                <c:pt idx="3071">
                  <c:v>5</c:v>
                </c:pt>
                <c:pt idx="3072">
                  <c:v>1</c:v>
                </c:pt>
                <c:pt idx="3073">
                  <c:v>4</c:v>
                </c:pt>
                <c:pt idx="3074">
                  <c:v>7</c:v>
                </c:pt>
                <c:pt idx="3075">
                  <c:v>6</c:v>
                </c:pt>
                <c:pt idx="3076">
                  <c:v>2</c:v>
                </c:pt>
                <c:pt idx="3077">
                  <c:v>6</c:v>
                </c:pt>
                <c:pt idx="3078">
                  <c:v>7</c:v>
                </c:pt>
                <c:pt idx="3079">
                  <c:v>4</c:v>
                </c:pt>
                <c:pt idx="3080">
                  <c:v>5</c:v>
                </c:pt>
                <c:pt idx="3081">
                  <c:v>6</c:v>
                </c:pt>
                <c:pt idx="3082">
                  <c:v>3</c:v>
                </c:pt>
                <c:pt idx="3083">
                  <c:v>6</c:v>
                </c:pt>
                <c:pt idx="3084">
                  <c:v>4</c:v>
                </c:pt>
                <c:pt idx="3085">
                  <c:v>1</c:v>
                </c:pt>
                <c:pt idx="3086">
                  <c:v>1</c:v>
                </c:pt>
                <c:pt idx="3087">
                  <c:v>3</c:v>
                </c:pt>
                <c:pt idx="3088">
                  <c:v>2</c:v>
                </c:pt>
                <c:pt idx="3089">
                  <c:v>5</c:v>
                </c:pt>
                <c:pt idx="3090">
                  <c:v>2</c:v>
                </c:pt>
                <c:pt idx="3091">
                  <c:v>2</c:v>
                </c:pt>
                <c:pt idx="3092">
                  <c:v>4</c:v>
                </c:pt>
                <c:pt idx="3093">
                  <c:v>3</c:v>
                </c:pt>
                <c:pt idx="3094">
                  <c:v>4</c:v>
                </c:pt>
                <c:pt idx="3095">
                  <c:v>4</c:v>
                </c:pt>
                <c:pt idx="3096">
                  <c:v>7</c:v>
                </c:pt>
                <c:pt idx="3097">
                  <c:v>2</c:v>
                </c:pt>
                <c:pt idx="3098">
                  <c:v>5</c:v>
                </c:pt>
                <c:pt idx="3099">
                  <c:v>7</c:v>
                </c:pt>
                <c:pt idx="3100">
                  <c:v>3</c:v>
                </c:pt>
                <c:pt idx="3101">
                  <c:v>11</c:v>
                </c:pt>
                <c:pt idx="3102">
                  <c:v>5</c:v>
                </c:pt>
                <c:pt idx="3103">
                  <c:v>2</c:v>
                </c:pt>
                <c:pt idx="3104">
                  <c:v>4</c:v>
                </c:pt>
                <c:pt idx="3105">
                  <c:v>3</c:v>
                </c:pt>
                <c:pt idx="3106">
                  <c:v>4</c:v>
                </c:pt>
                <c:pt idx="3107">
                  <c:v>4</c:v>
                </c:pt>
                <c:pt idx="3108">
                  <c:v>3</c:v>
                </c:pt>
                <c:pt idx="3109">
                  <c:v>2</c:v>
                </c:pt>
                <c:pt idx="3110">
                  <c:v>5</c:v>
                </c:pt>
                <c:pt idx="3111">
                  <c:v>5</c:v>
                </c:pt>
                <c:pt idx="3112">
                  <c:v>6</c:v>
                </c:pt>
                <c:pt idx="3113">
                  <c:v>2</c:v>
                </c:pt>
                <c:pt idx="3114">
                  <c:v>1</c:v>
                </c:pt>
                <c:pt idx="3115">
                  <c:v>4</c:v>
                </c:pt>
                <c:pt idx="3116">
                  <c:v>1</c:v>
                </c:pt>
                <c:pt idx="3117">
                  <c:v>3</c:v>
                </c:pt>
                <c:pt idx="3118">
                  <c:v>5</c:v>
                </c:pt>
                <c:pt idx="3119">
                  <c:v>6</c:v>
                </c:pt>
                <c:pt idx="3120">
                  <c:v>4</c:v>
                </c:pt>
                <c:pt idx="3121">
                  <c:v>7</c:v>
                </c:pt>
                <c:pt idx="3122">
                  <c:v>5</c:v>
                </c:pt>
                <c:pt idx="3123">
                  <c:v>3</c:v>
                </c:pt>
                <c:pt idx="3124">
                  <c:v>3</c:v>
                </c:pt>
                <c:pt idx="3125">
                  <c:v>1</c:v>
                </c:pt>
                <c:pt idx="3126">
                  <c:v>6</c:v>
                </c:pt>
                <c:pt idx="3127">
                  <c:v>7</c:v>
                </c:pt>
                <c:pt idx="3128">
                  <c:v>6</c:v>
                </c:pt>
                <c:pt idx="3129">
                  <c:v>7</c:v>
                </c:pt>
                <c:pt idx="3130">
                  <c:v>2</c:v>
                </c:pt>
                <c:pt idx="3131">
                  <c:v>4</c:v>
                </c:pt>
                <c:pt idx="3132">
                  <c:v>5</c:v>
                </c:pt>
                <c:pt idx="3133">
                  <c:v>3</c:v>
                </c:pt>
                <c:pt idx="3134">
                  <c:v>4</c:v>
                </c:pt>
                <c:pt idx="3135">
                  <c:v>4</c:v>
                </c:pt>
                <c:pt idx="3136">
                  <c:v>3</c:v>
                </c:pt>
                <c:pt idx="3137">
                  <c:v>3</c:v>
                </c:pt>
                <c:pt idx="3138">
                  <c:v>5</c:v>
                </c:pt>
                <c:pt idx="3139">
                  <c:v>4</c:v>
                </c:pt>
                <c:pt idx="3140">
                  <c:v>2</c:v>
                </c:pt>
                <c:pt idx="3141">
                  <c:v>8</c:v>
                </c:pt>
                <c:pt idx="3142">
                  <c:v>8</c:v>
                </c:pt>
                <c:pt idx="3143">
                  <c:v>3</c:v>
                </c:pt>
                <c:pt idx="3144">
                  <c:v>1</c:v>
                </c:pt>
                <c:pt idx="3145">
                  <c:v>1</c:v>
                </c:pt>
                <c:pt idx="3146">
                  <c:v>5</c:v>
                </c:pt>
                <c:pt idx="3147">
                  <c:v>6</c:v>
                </c:pt>
                <c:pt idx="3148">
                  <c:v>2</c:v>
                </c:pt>
                <c:pt idx="3149">
                  <c:v>7</c:v>
                </c:pt>
                <c:pt idx="3150">
                  <c:v>2</c:v>
                </c:pt>
                <c:pt idx="3151">
                  <c:v>1</c:v>
                </c:pt>
                <c:pt idx="3152">
                  <c:v>1</c:v>
                </c:pt>
                <c:pt idx="3153">
                  <c:v>4</c:v>
                </c:pt>
                <c:pt idx="3154">
                  <c:v>2</c:v>
                </c:pt>
                <c:pt idx="3155">
                  <c:v>2</c:v>
                </c:pt>
                <c:pt idx="3156">
                  <c:v>2</c:v>
                </c:pt>
                <c:pt idx="3157">
                  <c:v>5</c:v>
                </c:pt>
                <c:pt idx="3158">
                  <c:v>4</c:v>
                </c:pt>
                <c:pt idx="3159">
                  <c:v>2</c:v>
                </c:pt>
                <c:pt idx="3160">
                  <c:v>4</c:v>
                </c:pt>
                <c:pt idx="3161">
                  <c:v>4</c:v>
                </c:pt>
                <c:pt idx="3162">
                  <c:v>3</c:v>
                </c:pt>
                <c:pt idx="3163">
                  <c:v>5</c:v>
                </c:pt>
                <c:pt idx="3164">
                  <c:v>2</c:v>
                </c:pt>
                <c:pt idx="3165">
                  <c:v>4</c:v>
                </c:pt>
                <c:pt idx="3166">
                  <c:v>2</c:v>
                </c:pt>
                <c:pt idx="3167">
                  <c:v>7</c:v>
                </c:pt>
                <c:pt idx="3168">
                  <c:v>3</c:v>
                </c:pt>
                <c:pt idx="3169">
                  <c:v>2</c:v>
                </c:pt>
                <c:pt idx="3170">
                  <c:v>5</c:v>
                </c:pt>
                <c:pt idx="3171">
                  <c:v>3</c:v>
                </c:pt>
                <c:pt idx="3172">
                  <c:v>2</c:v>
                </c:pt>
                <c:pt idx="3173">
                  <c:v>2</c:v>
                </c:pt>
                <c:pt idx="3174">
                  <c:v>0</c:v>
                </c:pt>
                <c:pt idx="3175">
                  <c:v>3</c:v>
                </c:pt>
                <c:pt idx="3176">
                  <c:v>1</c:v>
                </c:pt>
                <c:pt idx="3177">
                  <c:v>3</c:v>
                </c:pt>
                <c:pt idx="3178">
                  <c:v>2</c:v>
                </c:pt>
                <c:pt idx="3179">
                  <c:v>1</c:v>
                </c:pt>
                <c:pt idx="3180">
                  <c:v>4</c:v>
                </c:pt>
                <c:pt idx="3181">
                  <c:v>3</c:v>
                </c:pt>
                <c:pt idx="3182">
                  <c:v>3</c:v>
                </c:pt>
                <c:pt idx="3183">
                  <c:v>4</c:v>
                </c:pt>
                <c:pt idx="3184">
                  <c:v>3</c:v>
                </c:pt>
                <c:pt idx="3185">
                  <c:v>6</c:v>
                </c:pt>
                <c:pt idx="3186">
                  <c:v>1</c:v>
                </c:pt>
                <c:pt idx="3187">
                  <c:v>6</c:v>
                </c:pt>
                <c:pt idx="3188">
                  <c:v>3</c:v>
                </c:pt>
                <c:pt idx="3189">
                  <c:v>4</c:v>
                </c:pt>
                <c:pt idx="3190">
                  <c:v>4</c:v>
                </c:pt>
                <c:pt idx="3191">
                  <c:v>5</c:v>
                </c:pt>
                <c:pt idx="3192">
                  <c:v>5</c:v>
                </c:pt>
                <c:pt idx="3193">
                  <c:v>8</c:v>
                </c:pt>
                <c:pt idx="3194">
                  <c:v>0</c:v>
                </c:pt>
                <c:pt idx="3195">
                  <c:v>3</c:v>
                </c:pt>
                <c:pt idx="3196">
                  <c:v>5</c:v>
                </c:pt>
                <c:pt idx="3197">
                  <c:v>0</c:v>
                </c:pt>
                <c:pt idx="3198">
                  <c:v>4</c:v>
                </c:pt>
                <c:pt idx="3199">
                  <c:v>6</c:v>
                </c:pt>
                <c:pt idx="3200">
                  <c:v>0</c:v>
                </c:pt>
                <c:pt idx="3201">
                  <c:v>3</c:v>
                </c:pt>
                <c:pt idx="3202">
                  <c:v>3</c:v>
                </c:pt>
                <c:pt idx="3203">
                  <c:v>6</c:v>
                </c:pt>
                <c:pt idx="3204">
                  <c:v>5</c:v>
                </c:pt>
                <c:pt idx="3205">
                  <c:v>5</c:v>
                </c:pt>
                <c:pt idx="3206">
                  <c:v>3</c:v>
                </c:pt>
                <c:pt idx="3207">
                  <c:v>0</c:v>
                </c:pt>
                <c:pt idx="3208">
                  <c:v>4</c:v>
                </c:pt>
                <c:pt idx="3209">
                  <c:v>6</c:v>
                </c:pt>
                <c:pt idx="3210">
                  <c:v>3</c:v>
                </c:pt>
                <c:pt idx="3211">
                  <c:v>4</c:v>
                </c:pt>
                <c:pt idx="3212">
                  <c:v>8</c:v>
                </c:pt>
                <c:pt idx="3213">
                  <c:v>5</c:v>
                </c:pt>
                <c:pt idx="3214">
                  <c:v>4</c:v>
                </c:pt>
                <c:pt idx="3215">
                  <c:v>8</c:v>
                </c:pt>
                <c:pt idx="3216">
                  <c:v>5</c:v>
                </c:pt>
                <c:pt idx="3217">
                  <c:v>0</c:v>
                </c:pt>
                <c:pt idx="3218">
                  <c:v>5</c:v>
                </c:pt>
                <c:pt idx="3219">
                  <c:v>3</c:v>
                </c:pt>
                <c:pt idx="3220">
                  <c:v>2</c:v>
                </c:pt>
                <c:pt idx="3221">
                  <c:v>2</c:v>
                </c:pt>
                <c:pt idx="3222">
                  <c:v>3</c:v>
                </c:pt>
                <c:pt idx="3223">
                  <c:v>5</c:v>
                </c:pt>
                <c:pt idx="3224">
                  <c:v>2</c:v>
                </c:pt>
                <c:pt idx="3225">
                  <c:v>3</c:v>
                </c:pt>
                <c:pt idx="3226">
                  <c:v>1</c:v>
                </c:pt>
                <c:pt idx="3227">
                  <c:v>3</c:v>
                </c:pt>
                <c:pt idx="3228">
                  <c:v>2</c:v>
                </c:pt>
                <c:pt idx="3229">
                  <c:v>3</c:v>
                </c:pt>
                <c:pt idx="3230">
                  <c:v>2</c:v>
                </c:pt>
                <c:pt idx="3231">
                  <c:v>1</c:v>
                </c:pt>
                <c:pt idx="3232">
                  <c:v>0</c:v>
                </c:pt>
                <c:pt idx="3233">
                  <c:v>0</c:v>
                </c:pt>
                <c:pt idx="3234">
                  <c:v>3</c:v>
                </c:pt>
                <c:pt idx="3235">
                  <c:v>4</c:v>
                </c:pt>
                <c:pt idx="3236">
                  <c:v>3</c:v>
                </c:pt>
                <c:pt idx="3237">
                  <c:v>1</c:v>
                </c:pt>
                <c:pt idx="3238">
                  <c:v>5</c:v>
                </c:pt>
                <c:pt idx="3239">
                  <c:v>2</c:v>
                </c:pt>
                <c:pt idx="3240">
                  <c:v>3</c:v>
                </c:pt>
                <c:pt idx="3241">
                  <c:v>5</c:v>
                </c:pt>
                <c:pt idx="3242">
                  <c:v>3</c:v>
                </c:pt>
                <c:pt idx="3243">
                  <c:v>6</c:v>
                </c:pt>
                <c:pt idx="3244">
                  <c:v>5</c:v>
                </c:pt>
                <c:pt idx="3245">
                  <c:v>2</c:v>
                </c:pt>
                <c:pt idx="3246">
                  <c:v>2</c:v>
                </c:pt>
                <c:pt idx="3247">
                  <c:v>5</c:v>
                </c:pt>
                <c:pt idx="3248">
                  <c:v>4</c:v>
                </c:pt>
                <c:pt idx="3249">
                  <c:v>4</c:v>
                </c:pt>
                <c:pt idx="3250">
                  <c:v>5</c:v>
                </c:pt>
                <c:pt idx="3251">
                  <c:v>4</c:v>
                </c:pt>
                <c:pt idx="3252">
                  <c:v>3</c:v>
                </c:pt>
                <c:pt idx="3253">
                  <c:v>5</c:v>
                </c:pt>
                <c:pt idx="3254">
                  <c:v>4</c:v>
                </c:pt>
                <c:pt idx="3255">
                  <c:v>2</c:v>
                </c:pt>
                <c:pt idx="3256">
                  <c:v>2</c:v>
                </c:pt>
                <c:pt idx="3257">
                  <c:v>3</c:v>
                </c:pt>
                <c:pt idx="3258">
                  <c:v>3</c:v>
                </c:pt>
                <c:pt idx="3259">
                  <c:v>4</c:v>
                </c:pt>
                <c:pt idx="3260">
                  <c:v>6</c:v>
                </c:pt>
                <c:pt idx="3261">
                  <c:v>3</c:v>
                </c:pt>
                <c:pt idx="3262">
                  <c:v>1</c:v>
                </c:pt>
                <c:pt idx="3263">
                  <c:v>5</c:v>
                </c:pt>
                <c:pt idx="3264">
                  <c:v>5</c:v>
                </c:pt>
                <c:pt idx="3265">
                  <c:v>4</c:v>
                </c:pt>
                <c:pt idx="3266">
                  <c:v>3</c:v>
                </c:pt>
                <c:pt idx="3267">
                  <c:v>8</c:v>
                </c:pt>
                <c:pt idx="3268">
                  <c:v>5</c:v>
                </c:pt>
                <c:pt idx="3269">
                  <c:v>4</c:v>
                </c:pt>
                <c:pt idx="3270">
                  <c:v>3</c:v>
                </c:pt>
                <c:pt idx="3271">
                  <c:v>3</c:v>
                </c:pt>
                <c:pt idx="3272">
                  <c:v>5</c:v>
                </c:pt>
                <c:pt idx="3273">
                  <c:v>2</c:v>
                </c:pt>
                <c:pt idx="3274">
                  <c:v>2</c:v>
                </c:pt>
                <c:pt idx="3275">
                  <c:v>2</c:v>
                </c:pt>
                <c:pt idx="3276">
                  <c:v>5</c:v>
                </c:pt>
                <c:pt idx="3277">
                  <c:v>6</c:v>
                </c:pt>
                <c:pt idx="3278">
                  <c:v>1</c:v>
                </c:pt>
                <c:pt idx="3279">
                  <c:v>6</c:v>
                </c:pt>
                <c:pt idx="3280">
                  <c:v>2</c:v>
                </c:pt>
                <c:pt idx="3281">
                  <c:v>7</c:v>
                </c:pt>
                <c:pt idx="3282">
                  <c:v>3</c:v>
                </c:pt>
                <c:pt idx="3283">
                  <c:v>7</c:v>
                </c:pt>
                <c:pt idx="3284">
                  <c:v>6</c:v>
                </c:pt>
                <c:pt idx="3285">
                  <c:v>3</c:v>
                </c:pt>
                <c:pt idx="3286">
                  <c:v>1</c:v>
                </c:pt>
                <c:pt idx="3287">
                  <c:v>3</c:v>
                </c:pt>
                <c:pt idx="3288">
                  <c:v>4</c:v>
                </c:pt>
                <c:pt idx="3289">
                  <c:v>3</c:v>
                </c:pt>
                <c:pt idx="3290">
                  <c:v>2</c:v>
                </c:pt>
                <c:pt idx="3291">
                  <c:v>4</c:v>
                </c:pt>
                <c:pt idx="3292">
                  <c:v>4</c:v>
                </c:pt>
                <c:pt idx="3293">
                  <c:v>5</c:v>
                </c:pt>
                <c:pt idx="3294">
                  <c:v>5</c:v>
                </c:pt>
                <c:pt idx="3295">
                  <c:v>5</c:v>
                </c:pt>
                <c:pt idx="3296">
                  <c:v>5</c:v>
                </c:pt>
                <c:pt idx="3297">
                  <c:v>5</c:v>
                </c:pt>
                <c:pt idx="3298">
                  <c:v>1</c:v>
                </c:pt>
                <c:pt idx="3299">
                  <c:v>7</c:v>
                </c:pt>
                <c:pt idx="3300">
                  <c:v>2</c:v>
                </c:pt>
                <c:pt idx="3301">
                  <c:v>2</c:v>
                </c:pt>
                <c:pt idx="3302">
                  <c:v>3</c:v>
                </c:pt>
                <c:pt idx="3303">
                  <c:v>4</c:v>
                </c:pt>
                <c:pt idx="3304">
                  <c:v>3</c:v>
                </c:pt>
                <c:pt idx="3305">
                  <c:v>0</c:v>
                </c:pt>
                <c:pt idx="3306">
                  <c:v>3</c:v>
                </c:pt>
                <c:pt idx="3307">
                  <c:v>1</c:v>
                </c:pt>
                <c:pt idx="3308">
                  <c:v>5</c:v>
                </c:pt>
                <c:pt idx="3309">
                  <c:v>5</c:v>
                </c:pt>
                <c:pt idx="3310">
                  <c:v>1</c:v>
                </c:pt>
                <c:pt idx="3311">
                  <c:v>2</c:v>
                </c:pt>
                <c:pt idx="3312">
                  <c:v>2</c:v>
                </c:pt>
                <c:pt idx="3313">
                  <c:v>1</c:v>
                </c:pt>
                <c:pt idx="3314">
                  <c:v>4</c:v>
                </c:pt>
                <c:pt idx="3315">
                  <c:v>7</c:v>
                </c:pt>
                <c:pt idx="3316">
                  <c:v>4</c:v>
                </c:pt>
                <c:pt idx="3317">
                  <c:v>4</c:v>
                </c:pt>
                <c:pt idx="3318">
                  <c:v>5</c:v>
                </c:pt>
                <c:pt idx="3319">
                  <c:v>5</c:v>
                </c:pt>
                <c:pt idx="3320">
                  <c:v>4</c:v>
                </c:pt>
                <c:pt idx="3321">
                  <c:v>1</c:v>
                </c:pt>
                <c:pt idx="3322">
                  <c:v>5</c:v>
                </c:pt>
                <c:pt idx="3323">
                  <c:v>5</c:v>
                </c:pt>
                <c:pt idx="3324">
                  <c:v>1</c:v>
                </c:pt>
                <c:pt idx="3325">
                  <c:v>2</c:v>
                </c:pt>
                <c:pt idx="3326">
                  <c:v>3</c:v>
                </c:pt>
                <c:pt idx="3327">
                  <c:v>5</c:v>
                </c:pt>
                <c:pt idx="3328">
                  <c:v>1</c:v>
                </c:pt>
                <c:pt idx="3329">
                  <c:v>4</c:v>
                </c:pt>
                <c:pt idx="3330">
                  <c:v>1</c:v>
                </c:pt>
                <c:pt idx="3331">
                  <c:v>5</c:v>
                </c:pt>
                <c:pt idx="3332">
                  <c:v>5</c:v>
                </c:pt>
                <c:pt idx="3333">
                  <c:v>3</c:v>
                </c:pt>
                <c:pt idx="3334">
                  <c:v>2</c:v>
                </c:pt>
                <c:pt idx="3335">
                  <c:v>3</c:v>
                </c:pt>
                <c:pt idx="3336">
                  <c:v>6</c:v>
                </c:pt>
                <c:pt idx="3337">
                  <c:v>5</c:v>
                </c:pt>
                <c:pt idx="3338">
                  <c:v>4</c:v>
                </c:pt>
                <c:pt idx="3339">
                  <c:v>1</c:v>
                </c:pt>
                <c:pt idx="3340">
                  <c:v>5</c:v>
                </c:pt>
                <c:pt idx="3341">
                  <c:v>4</c:v>
                </c:pt>
                <c:pt idx="3342">
                  <c:v>8</c:v>
                </c:pt>
                <c:pt idx="3343">
                  <c:v>1</c:v>
                </c:pt>
                <c:pt idx="3344">
                  <c:v>5</c:v>
                </c:pt>
                <c:pt idx="3345">
                  <c:v>2</c:v>
                </c:pt>
                <c:pt idx="3346">
                  <c:v>3</c:v>
                </c:pt>
                <c:pt idx="3347">
                  <c:v>2</c:v>
                </c:pt>
                <c:pt idx="3348">
                  <c:v>2</c:v>
                </c:pt>
                <c:pt idx="3349">
                  <c:v>2</c:v>
                </c:pt>
                <c:pt idx="3350">
                  <c:v>2</c:v>
                </c:pt>
                <c:pt idx="3351">
                  <c:v>8</c:v>
                </c:pt>
                <c:pt idx="3352">
                  <c:v>1</c:v>
                </c:pt>
                <c:pt idx="3353">
                  <c:v>3</c:v>
                </c:pt>
                <c:pt idx="3354">
                  <c:v>2</c:v>
                </c:pt>
                <c:pt idx="3355">
                  <c:v>1</c:v>
                </c:pt>
                <c:pt idx="3356">
                  <c:v>3</c:v>
                </c:pt>
                <c:pt idx="3357">
                  <c:v>4</c:v>
                </c:pt>
                <c:pt idx="3358">
                  <c:v>3</c:v>
                </c:pt>
                <c:pt idx="3359">
                  <c:v>4</c:v>
                </c:pt>
                <c:pt idx="3360">
                  <c:v>5</c:v>
                </c:pt>
                <c:pt idx="3361">
                  <c:v>2</c:v>
                </c:pt>
                <c:pt idx="3362">
                  <c:v>4</c:v>
                </c:pt>
                <c:pt idx="3363">
                  <c:v>2</c:v>
                </c:pt>
                <c:pt idx="3364">
                  <c:v>0</c:v>
                </c:pt>
                <c:pt idx="3365">
                  <c:v>4</c:v>
                </c:pt>
                <c:pt idx="3366">
                  <c:v>5</c:v>
                </c:pt>
                <c:pt idx="3367">
                  <c:v>4</c:v>
                </c:pt>
                <c:pt idx="3368">
                  <c:v>6</c:v>
                </c:pt>
                <c:pt idx="3369">
                  <c:v>1</c:v>
                </c:pt>
                <c:pt idx="3370">
                  <c:v>7</c:v>
                </c:pt>
                <c:pt idx="3371">
                  <c:v>6</c:v>
                </c:pt>
                <c:pt idx="3372">
                  <c:v>2</c:v>
                </c:pt>
                <c:pt idx="3373">
                  <c:v>0</c:v>
                </c:pt>
                <c:pt idx="3374">
                  <c:v>2</c:v>
                </c:pt>
                <c:pt idx="3375">
                  <c:v>4</c:v>
                </c:pt>
                <c:pt idx="3376">
                  <c:v>2</c:v>
                </c:pt>
                <c:pt idx="3377">
                  <c:v>4</c:v>
                </c:pt>
                <c:pt idx="3378">
                  <c:v>1</c:v>
                </c:pt>
                <c:pt idx="3379">
                  <c:v>3</c:v>
                </c:pt>
                <c:pt idx="3380">
                  <c:v>7</c:v>
                </c:pt>
                <c:pt idx="3381">
                  <c:v>3</c:v>
                </c:pt>
                <c:pt idx="3382">
                  <c:v>2</c:v>
                </c:pt>
                <c:pt idx="3383">
                  <c:v>4</c:v>
                </c:pt>
                <c:pt idx="3384">
                  <c:v>3</c:v>
                </c:pt>
                <c:pt idx="3385">
                  <c:v>0</c:v>
                </c:pt>
                <c:pt idx="3386">
                  <c:v>1</c:v>
                </c:pt>
                <c:pt idx="3387">
                  <c:v>4</c:v>
                </c:pt>
                <c:pt idx="3388">
                  <c:v>4</c:v>
                </c:pt>
                <c:pt idx="3389">
                  <c:v>3</c:v>
                </c:pt>
                <c:pt idx="3390">
                  <c:v>1</c:v>
                </c:pt>
                <c:pt idx="3391">
                  <c:v>1</c:v>
                </c:pt>
                <c:pt idx="3392">
                  <c:v>7</c:v>
                </c:pt>
                <c:pt idx="3393">
                  <c:v>0</c:v>
                </c:pt>
                <c:pt idx="3394">
                  <c:v>8</c:v>
                </c:pt>
                <c:pt idx="3395">
                  <c:v>1</c:v>
                </c:pt>
                <c:pt idx="3396">
                  <c:v>6</c:v>
                </c:pt>
                <c:pt idx="3397">
                  <c:v>3</c:v>
                </c:pt>
                <c:pt idx="3398">
                  <c:v>6</c:v>
                </c:pt>
                <c:pt idx="3399">
                  <c:v>0</c:v>
                </c:pt>
                <c:pt idx="3400">
                  <c:v>2</c:v>
                </c:pt>
                <c:pt idx="3401">
                  <c:v>2</c:v>
                </c:pt>
                <c:pt idx="3402">
                  <c:v>6</c:v>
                </c:pt>
                <c:pt idx="3403">
                  <c:v>3</c:v>
                </c:pt>
                <c:pt idx="3404">
                  <c:v>2</c:v>
                </c:pt>
                <c:pt idx="3405">
                  <c:v>2</c:v>
                </c:pt>
                <c:pt idx="3406">
                  <c:v>3</c:v>
                </c:pt>
                <c:pt idx="3407">
                  <c:v>1</c:v>
                </c:pt>
                <c:pt idx="3408">
                  <c:v>3</c:v>
                </c:pt>
                <c:pt idx="3409">
                  <c:v>2</c:v>
                </c:pt>
                <c:pt idx="3410">
                  <c:v>4</c:v>
                </c:pt>
                <c:pt idx="3411">
                  <c:v>2</c:v>
                </c:pt>
                <c:pt idx="3412">
                  <c:v>2</c:v>
                </c:pt>
                <c:pt idx="3413">
                  <c:v>3</c:v>
                </c:pt>
                <c:pt idx="3414">
                  <c:v>2</c:v>
                </c:pt>
                <c:pt idx="3415">
                  <c:v>2</c:v>
                </c:pt>
                <c:pt idx="3416">
                  <c:v>2</c:v>
                </c:pt>
                <c:pt idx="3417">
                  <c:v>5</c:v>
                </c:pt>
                <c:pt idx="3418">
                  <c:v>4</c:v>
                </c:pt>
                <c:pt idx="3419">
                  <c:v>5</c:v>
                </c:pt>
                <c:pt idx="3420">
                  <c:v>3</c:v>
                </c:pt>
                <c:pt idx="3421">
                  <c:v>4</c:v>
                </c:pt>
                <c:pt idx="3422">
                  <c:v>3</c:v>
                </c:pt>
                <c:pt idx="3423">
                  <c:v>4</c:v>
                </c:pt>
                <c:pt idx="3424">
                  <c:v>2</c:v>
                </c:pt>
                <c:pt idx="3425">
                  <c:v>1</c:v>
                </c:pt>
                <c:pt idx="3426">
                  <c:v>2</c:v>
                </c:pt>
                <c:pt idx="3427">
                  <c:v>1</c:v>
                </c:pt>
                <c:pt idx="3428">
                  <c:v>1</c:v>
                </c:pt>
                <c:pt idx="3429">
                  <c:v>4</c:v>
                </c:pt>
                <c:pt idx="3430">
                  <c:v>3</c:v>
                </c:pt>
                <c:pt idx="3431">
                  <c:v>3</c:v>
                </c:pt>
                <c:pt idx="3432">
                  <c:v>0</c:v>
                </c:pt>
                <c:pt idx="3433">
                  <c:v>5</c:v>
                </c:pt>
                <c:pt idx="3434">
                  <c:v>3</c:v>
                </c:pt>
                <c:pt idx="3435">
                  <c:v>4</c:v>
                </c:pt>
                <c:pt idx="3436">
                  <c:v>1</c:v>
                </c:pt>
                <c:pt idx="3437">
                  <c:v>3</c:v>
                </c:pt>
                <c:pt idx="3438">
                  <c:v>2</c:v>
                </c:pt>
                <c:pt idx="3439">
                  <c:v>3</c:v>
                </c:pt>
                <c:pt idx="3440">
                  <c:v>3</c:v>
                </c:pt>
                <c:pt idx="3441">
                  <c:v>6</c:v>
                </c:pt>
                <c:pt idx="3442">
                  <c:v>3</c:v>
                </c:pt>
                <c:pt idx="3443">
                  <c:v>3</c:v>
                </c:pt>
                <c:pt idx="3444">
                  <c:v>1</c:v>
                </c:pt>
                <c:pt idx="3445">
                  <c:v>6</c:v>
                </c:pt>
                <c:pt idx="3446">
                  <c:v>4</c:v>
                </c:pt>
                <c:pt idx="3447">
                  <c:v>4</c:v>
                </c:pt>
                <c:pt idx="3448">
                  <c:v>4</c:v>
                </c:pt>
                <c:pt idx="3449">
                  <c:v>1</c:v>
                </c:pt>
                <c:pt idx="3450">
                  <c:v>2</c:v>
                </c:pt>
                <c:pt idx="3451">
                  <c:v>5</c:v>
                </c:pt>
                <c:pt idx="3452">
                  <c:v>1</c:v>
                </c:pt>
                <c:pt idx="3453">
                  <c:v>4</c:v>
                </c:pt>
                <c:pt idx="3454">
                  <c:v>3</c:v>
                </c:pt>
                <c:pt idx="3455">
                  <c:v>3</c:v>
                </c:pt>
                <c:pt idx="3456">
                  <c:v>4</c:v>
                </c:pt>
                <c:pt idx="3457">
                  <c:v>5</c:v>
                </c:pt>
                <c:pt idx="3458">
                  <c:v>5</c:v>
                </c:pt>
                <c:pt idx="3459">
                  <c:v>2</c:v>
                </c:pt>
                <c:pt idx="3460">
                  <c:v>4</c:v>
                </c:pt>
                <c:pt idx="3461">
                  <c:v>2</c:v>
                </c:pt>
                <c:pt idx="3462">
                  <c:v>1</c:v>
                </c:pt>
                <c:pt idx="3463">
                  <c:v>4</c:v>
                </c:pt>
                <c:pt idx="3464">
                  <c:v>7</c:v>
                </c:pt>
                <c:pt idx="3465">
                  <c:v>3</c:v>
                </c:pt>
                <c:pt idx="3466">
                  <c:v>2</c:v>
                </c:pt>
                <c:pt idx="3467">
                  <c:v>1</c:v>
                </c:pt>
                <c:pt idx="3468">
                  <c:v>1</c:v>
                </c:pt>
                <c:pt idx="3469">
                  <c:v>3</c:v>
                </c:pt>
                <c:pt idx="3470">
                  <c:v>3</c:v>
                </c:pt>
                <c:pt idx="3471">
                  <c:v>4</c:v>
                </c:pt>
                <c:pt idx="3472">
                  <c:v>1</c:v>
                </c:pt>
                <c:pt idx="3473">
                  <c:v>4</c:v>
                </c:pt>
                <c:pt idx="3474">
                  <c:v>6</c:v>
                </c:pt>
                <c:pt idx="3475">
                  <c:v>1</c:v>
                </c:pt>
                <c:pt idx="3476">
                  <c:v>3</c:v>
                </c:pt>
                <c:pt idx="3477">
                  <c:v>3</c:v>
                </c:pt>
                <c:pt idx="3478">
                  <c:v>2</c:v>
                </c:pt>
                <c:pt idx="3479">
                  <c:v>2</c:v>
                </c:pt>
                <c:pt idx="3480">
                  <c:v>4</c:v>
                </c:pt>
                <c:pt idx="3481">
                  <c:v>2</c:v>
                </c:pt>
                <c:pt idx="3482">
                  <c:v>5</c:v>
                </c:pt>
                <c:pt idx="3483">
                  <c:v>0</c:v>
                </c:pt>
                <c:pt idx="3484">
                  <c:v>2</c:v>
                </c:pt>
                <c:pt idx="3485">
                  <c:v>3</c:v>
                </c:pt>
                <c:pt idx="3486">
                  <c:v>2</c:v>
                </c:pt>
                <c:pt idx="3487">
                  <c:v>6</c:v>
                </c:pt>
                <c:pt idx="3488">
                  <c:v>4</c:v>
                </c:pt>
                <c:pt idx="3489">
                  <c:v>3</c:v>
                </c:pt>
                <c:pt idx="3490">
                  <c:v>3</c:v>
                </c:pt>
                <c:pt idx="3491">
                  <c:v>3</c:v>
                </c:pt>
                <c:pt idx="3492">
                  <c:v>3</c:v>
                </c:pt>
                <c:pt idx="3493">
                  <c:v>3</c:v>
                </c:pt>
                <c:pt idx="3494">
                  <c:v>5</c:v>
                </c:pt>
                <c:pt idx="3495">
                  <c:v>2</c:v>
                </c:pt>
                <c:pt idx="3496">
                  <c:v>2</c:v>
                </c:pt>
                <c:pt idx="3497">
                  <c:v>0</c:v>
                </c:pt>
                <c:pt idx="3498">
                  <c:v>3</c:v>
                </c:pt>
                <c:pt idx="3499">
                  <c:v>3</c:v>
                </c:pt>
                <c:pt idx="3500">
                  <c:v>1</c:v>
                </c:pt>
                <c:pt idx="3501">
                  <c:v>3</c:v>
                </c:pt>
                <c:pt idx="3502">
                  <c:v>4</c:v>
                </c:pt>
                <c:pt idx="3503">
                  <c:v>1</c:v>
                </c:pt>
                <c:pt idx="3504">
                  <c:v>2</c:v>
                </c:pt>
                <c:pt idx="3505">
                  <c:v>2</c:v>
                </c:pt>
                <c:pt idx="3506">
                  <c:v>2</c:v>
                </c:pt>
                <c:pt idx="3507">
                  <c:v>4</c:v>
                </c:pt>
                <c:pt idx="3508">
                  <c:v>6</c:v>
                </c:pt>
                <c:pt idx="3509">
                  <c:v>3</c:v>
                </c:pt>
                <c:pt idx="3510">
                  <c:v>6</c:v>
                </c:pt>
                <c:pt idx="3511">
                  <c:v>5</c:v>
                </c:pt>
                <c:pt idx="3512">
                  <c:v>3</c:v>
                </c:pt>
                <c:pt idx="3513">
                  <c:v>2</c:v>
                </c:pt>
                <c:pt idx="3514">
                  <c:v>2</c:v>
                </c:pt>
                <c:pt idx="3515">
                  <c:v>4</c:v>
                </c:pt>
                <c:pt idx="3516">
                  <c:v>5</c:v>
                </c:pt>
                <c:pt idx="3517">
                  <c:v>3</c:v>
                </c:pt>
                <c:pt idx="3518">
                  <c:v>3</c:v>
                </c:pt>
                <c:pt idx="3519">
                  <c:v>1</c:v>
                </c:pt>
                <c:pt idx="3520">
                  <c:v>0</c:v>
                </c:pt>
                <c:pt idx="3521">
                  <c:v>5</c:v>
                </c:pt>
                <c:pt idx="3522">
                  <c:v>3</c:v>
                </c:pt>
                <c:pt idx="3523">
                  <c:v>2</c:v>
                </c:pt>
                <c:pt idx="3524">
                  <c:v>4</c:v>
                </c:pt>
                <c:pt idx="3525">
                  <c:v>4</c:v>
                </c:pt>
                <c:pt idx="3526">
                  <c:v>4</c:v>
                </c:pt>
                <c:pt idx="3527">
                  <c:v>1</c:v>
                </c:pt>
                <c:pt idx="3528">
                  <c:v>3</c:v>
                </c:pt>
                <c:pt idx="3529">
                  <c:v>4</c:v>
                </c:pt>
                <c:pt idx="3530">
                  <c:v>4</c:v>
                </c:pt>
                <c:pt idx="3531">
                  <c:v>4</c:v>
                </c:pt>
                <c:pt idx="3532">
                  <c:v>2</c:v>
                </c:pt>
                <c:pt idx="3533">
                  <c:v>3</c:v>
                </c:pt>
                <c:pt idx="3534">
                  <c:v>2</c:v>
                </c:pt>
                <c:pt idx="3535">
                  <c:v>2</c:v>
                </c:pt>
                <c:pt idx="3536">
                  <c:v>2</c:v>
                </c:pt>
                <c:pt idx="3537">
                  <c:v>3</c:v>
                </c:pt>
                <c:pt idx="3538">
                  <c:v>2</c:v>
                </c:pt>
                <c:pt idx="3539">
                  <c:v>2</c:v>
                </c:pt>
                <c:pt idx="3540">
                  <c:v>6</c:v>
                </c:pt>
                <c:pt idx="3541">
                  <c:v>2</c:v>
                </c:pt>
                <c:pt idx="3542">
                  <c:v>3</c:v>
                </c:pt>
                <c:pt idx="3543">
                  <c:v>8</c:v>
                </c:pt>
                <c:pt idx="3544">
                  <c:v>4</c:v>
                </c:pt>
                <c:pt idx="3545">
                  <c:v>3</c:v>
                </c:pt>
                <c:pt idx="3546">
                  <c:v>2</c:v>
                </c:pt>
                <c:pt idx="3547">
                  <c:v>3</c:v>
                </c:pt>
                <c:pt idx="3548">
                  <c:v>4</c:v>
                </c:pt>
                <c:pt idx="3549">
                  <c:v>4</c:v>
                </c:pt>
                <c:pt idx="3550">
                  <c:v>2</c:v>
                </c:pt>
                <c:pt idx="3551">
                  <c:v>4</c:v>
                </c:pt>
                <c:pt idx="3552">
                  <c:v>2</c:v>
                </c:pt>
                <c:pt idx="3553">
                  <c:v>2</c:v>
                </c:pt>
                <c:pt idx="3554">
                  <c:v>4</c:v>
                </c:pt>
                <c:pt idx="3555">
                  <c:v>5</c:v>
                </c:pt>
                <c:pt idx="3556">
                  <c:v>4</c:v>
                </c:pt>
                <c:pt idx="3557">
                  <c:v>4</c:v>
                </c:pt>
                <c:pt idx="3558">
                  <c:v>3</c:v>
                </c:pt>
                <c:pt idx="3559">
                  <c:v>4</c:v>
                </c:pt>
                <c:pt idx="3560">
                  <c:v>5</c:v>
                </c:pt>
                <c:pt idx="3561">
                  <c:v>3</c:v>
                </c:pt>
                <c:pt idx="3562">
                  <c:v>5</c:v>
                </c:pt>
                <c:pt idx="3563">
                  <c:v>1</c:v>
                </c:pt>
                <c:pt idx="3564">
                  <c:v>6</c:v>
                </c:pt>
                <c:pt idx="3565">
                  <c:v>4</c:v>
                </c:pt>
                <c:pt idx="3566">
                  <c:v>1</c:v>
                </c:pt>
                <c:pt idx="3567">
                  <c:v>3</c:v>
                </c:pt>
                <c:pt idx="3568">
                  <c:v>1</c:v>
                </c:pt>
                <c:pt idx="3569">
                  <c:v>1</c:v>
                </c:pt>
                <c:pt idx="3570">
                  <c:v>3</c:v>
                </c:pt>
                <c:pt idx="3571">
                  <c:v>4</c:v>
                </c:pt>
                <c:pt idx="3572">
                  <c:v>5</c:v>
                </c:pt>
                <c:pt idx="3573">
                  <c:v>4</c:v>
                </c:pt>
                <c:pt idx="3574">
                  <c:v>2</c:v>
                </c:pt>
                <c:pt idx="3575">
                  <c:v>4</c:v>
                </c:pt>
                <c:pt idx="3576">
                  <c:v>4</c:v>
                </c:pt>
                <c:pt idx="3577">
                  <c:v>4</c:v>
                </c:pt>
                <c:pt idx="3578">
                  <c:v>1</c:v>
                </c:pt>
                <c:pt idx="3579">
                  <c:v>1</c:v>
                </c:pt>
                <c:pt idx="3580">
                  <c:v>4</c:v>
                </c:pt>
                <c:pt idx="3581">
                  <c:v>2</c:v>
                </c:pt>
                <c:pt idx="3582">
                  <c:v>4</c:v>
                </c:pt>
                <c:pt idx="3583">
                  <c:v>5</c:v>
                </c:pt>
                <c:pt idx="3584">
                  <c:v>5</c:v>
                </c:pt>
                <c:pt idx="3585">
                  <c:v>3</c:v>
                </c:pt>
                <c:pt idx="3586">
                  <c:v>2</c:v>
                </c:pt>
                <c:pt idx="3587">
                  <c:v>3</c:v>
                </c:pt>
                <c:pt idx="3588">
                  <c:v>4</c:v>
                </c:pt>
                <c:pt idx="3589">
                  <c:v>2</c:v>
                </c:pt>
                <c:pt idx="3590">
                  <c:v>1</c:v>
                </c:pt>
                <c:pt idx="3591">
                  <c:v>1</c:v>
                </c:pt>
                <c:pt idx="3592">
                  <c:v>4</c:v>
                </c:pt>
                <c:pt idx="3593">
                  <c:v>1</c:v>
                </c:pt>
                <c:pt idx="3594">
                  <c:v>2</c:v>
                </c:pt>
                <c:pt idx="3595">
                  <c:v>4</c:v>
                </c:pt>
                <c:pt idx="3596">
                  <c:v>2</c:v>
                </c:pt>
                <c:pt idx="3597">
                  <c:v>3</c:v>
                </c:pt>
                <c:pt idx="3598">
                  <c:v>3</c:v>
                </c:pt>
                <c:pt idx="3599">
                  <c:v>2</c:v>
                </c:pt>
                <c:pt idx="3600">
                  <c:v>2</c:v>
                </c:pt>
                <c:pt idx="3601">
                  <c:v>3</c:v>
                </c:pt>
                <c:pt idx="3602">
                  <c:v>2</c:v>
                </c:pt>
                <c:pt idx="3603">
                  <c:v>3</c:v>
                </c:pt>
                <c:pt idx="3604">
                  <c:v>0</c:v>
                </c:pt>
                <c:pt idx="3605">
                  <c:v>5</c:v>
                </c:pt>
                <c:pt idx="3606">
                  <c:v>3</c:v>
                </c:pt>
                <c:pt idx="3607">
                  <c:v>1</c:v>
                </c:pt>
                <c:pt idx="3608">
                  <c:v>0</c:v>
                </c:pt>
                <c:pt idx="3609">
                  <c:v>4</c:v>
                </c:pt>
                <c:pt idx="3610">
                  <c:v>3</c:v>
                </c:pt>
                <c:pt idx="3611">
                  <c:v>3</c:v>
                </c:pt>
                <c:pt idx="3612">
                  <c:v>2</c:v>
                </c:pt>
                <c:pt idx="3613">
                  <c:v>4</c:v>
                </c:pt>
                <c:pt idx="3614">
                  <c:v>3</c:v>
                </c:pt>
                <c:pt idx="3615">
                  <c:v>0</c:v>
                </c:pt>
                <c:pt idx="3616">
                  <c:v>1</c:v>
                </c:pt>
                <c:pt idx="3617">
                  <c:v>1</c:v>
                </c:pt>
                <c:pt idx="3618">
                  <c:v>2</c:v>
                </c:pt>
                <c:pt idx="3619">
                  <c:v>3</c:v>
                </c:pt>
                <c:pt idx="3620">
                  <c:v>2</c:v>
                </c:pt>
                <c:pt idx="3621">
                  <c:v>4</c:v>
                </c:pt>
                <c:pt idx="3622">
                  <c:v>4</c:v>
                </c:pt>
                <c:pt idx="3623">
                  <c:v>1</c:v>
                </c:pt>
                <c:pt idx="3624">
                  <c:v>6</c:v>
                </c:pt>
                <c:pt idx="3625">
                  <c:v>5</c:v>
                </c:pt>
                <c:pt idx="3626">
                  <c:v>5</c:v>
                </c:pt>
                <c:pt idx="3627">
                  <c:v>1</c:v>
                </c:pt>
                <c:pt idx="3628">
                  <c:v>2</c:v>
                </c:pt>
                <c:pt idx="3629">
                  <c:v>0</c:v>
                </c:pt>
                <c:pt idx="3630">
                  <c:v>6</c:v>
                </c:pt>
                <c:pt idx="3631">
                  <c:v>2</c:v>
                </c:pt>
                <c:pt idx="3632">
                  <c:v>2</c:v>
                </c:pt>
                <c:pt idx="3633">
                  <c:v>1</c:v>
                </c:pt>
                <c:pt idx="3634">
                  <c:v>1</c:v>
                </c:pt>
                <c:pt idx="3635">
                  <c:v>4</c:v>
                </c:pt>
                <c:pt idx="3636">
                  <c:v>4</c:v>
                </c:pt>
                <c:pt idx="3637">
                  <c:v>3</c:v>
                </c:pt>
                <c:pt idx="3638">
                  <c:v>6</c:v>
                </c:pt>
                <c:pt idx="3639">
                  <c:v>1</c:v>
                </c:pt>
                <c:pt idx="3640">
                  <c:v>5</c:v>
                </c:pt>
                <c:pt idx="3641">
                  <c:v>2</c:v>
                </c:pt>
                <c:pt idx="3642">
                  <c:v>1</c:v>
                </c:pt>
                <c:pt idx="3643">
                  <c:v>2</c:v>
                </c:pt>
                <c:pt idx="3644">
                  <c:v>0</c:v>
                </c:pt>
                <c:pt idx="3645">
                  <c:v>1</c:v>
                </c:pt>
                <c:pt idx="3646">
                  <c:v>3</c:v>
                </c:pt>
                <c:pt idx="3647">
                  <c:v>1</c:v>
                </c:pt>
                <c:pt idx="3648">
                  <c:v>2</c:v>
                </c:pt>
                <c:pt idx="3649">
                  <c:v>2</c:v>
                </c:pt>
                <c:pt idx="3650">
                  <c:v>2</c:v>
                </c:pt>
                <c:pt idx="3651">
                  <c:v>6</c:v>
                </c:pt>
                <c:pt idx="3652">
                  <c:v>1</c:v>
                </c:pt>
                <c:pt idx="3653">
                  <c:v>0</c:v>
                </c:pt>
                <c:pt idx="3654">
                  <c:v>4</c:v>
                </c:pt>
                <c:pt idx="3655">
                  <c:v>2</c:v>
                </c:pt>
                <c:pt idx="3656">
                  <c:v>1</c:v>
                </c:pt>
                <c:pt idx="3657">
                  <c:v>2</c:v>
                </c:pt>
                <c:pt idx="3658">
                  <c:v>1</c:v>
                </c:pt>
                <c:pt idx="3659">
                  <c:v>2</c:v>
                </c:pt>
                <c:pt idx="3660">
                  <c:v>3</c:v>
                </c:pt>
                <c:pt idx="3661">
                  <c:v>2</c:v>
                </c:pt>
                <c:pt idx="3662">
                  <c:v>4</c:v>
                </c:pt>
                <c:pt idx="3663">
                  <c:v>3</c:v>
                </c:pt>
                <c:pt idx="3664">
                  <c:v>3</c:v>
                </c:pt>
                <c:pt idx="3665">
                  <c:v>1</c:v>
                </c:pt>
                <c:pt idx="3666">
                  <c:v>3</c:v>
                </c:pt>
                <c:pt idx="3667">
                  <c:v>1</c:v>
                </c:pt>
                <c:pt idx="3668">
                  <c:v>1</c:v>
                </c:pt>
                <c:pt idx="3669">
                  <c:v>3</c:v>
                </c:pt>
                <c:pt idx="3670">
                  <c:v>0</c:v>
                </c:pt>
                <c:pt idx="3671">
                  <c:v>4</c:v>
                </c:pt>
                <c:pt idx="3672">
                  <c:v>6</c:v>
                </c:pt>
                <c:pt idx="3673">
                  <c:v>0</c:v>
                </c:pt>
                <c:pt idx="3674">
                  <c:v>5</c:v>
                </c:pt>
                <c:pt idx="3675">
                  <c:v>0</c:v>
                </c:pt>
                <c:pt idx="3676">
                  <c:v>1</c:v>
                </c:pt>
                <c:pt idx="3677">
                  <c:v>2</c:v>
                </c:pt>
                <c:pt idx="3678">
                  <c:v>1</c:v>
                </c:pt>
                <c:pt idx="3679">
                  <c:v>2</c:v>
                </c:pt>
                <c:pt idx="3680">
                  <c:v>4</c:v>
                </c:pt>
                <c:pt idx="3681">
                  <c:v>1</c:v>
                </c:pt>
                <c:pt idx="3682">
                  <c:v>3</c:v>
                </c:pt>
                <c:pt idx="3683">
                  <c:v>6</c:v>
                </c:pt>
                <c:pt idx="3684">
                  <c:v>2</c:v>
                </c:pt>
                <c:pt idx="3685">
                  <c:v>2</c:v>
                </c:pt>
                <c:pt idx="3686">
                  <c:v>1</c:v>
                </c:pt>
                <c:pt idx="3687">
                  <c:v>3</c:v>
                </c:pt>
                <c:pt idx="3688">
                  <c:v>1</c:v>
                </c:pt>
                <c:pt idx="3689">
                  <c:v>5</c:v>
                </c:pt>
                <c:pt idx="3690">
                  <c:v>1</c:v>
                </c:pt>
                <c:pt idx="3691">
                  <c:v>6</c:v>
                </c:pt>
                <c:pt idx="3692">
                  <c:v>3</c:v>
                </c:pt>
                <c:pt idx="3693">
                  <c:v>1</c:v>
                </c:pt>
                <c:pt idx="3694">
                  <c:v>2</c:v>
                </c:pt>
                <c:pt idx="3695">
                  <c:v>2</c:v>
                </c:pt>
                <c:pt idx="3696">
                  <c:v>5</c:v>
                </c:pt>
                <c:pt idx="3697">
                  <c:v>4</c:v>
                </c:pt>
                <c:pt idx="3698">
                  <c:v>2</c:v>
                </c:pt>
                <c:pt idx="3699">
                  <c:v>1</c:v>
                </c:pt>
                <c:pt idx="3700">
                  <c:v>3</c:v>
                </c:pt>
                <c:pt idx="3701">
                  <c:v>2</c:v>
                </c:pt>
                <c:pt idx="3702">
                  <c:v>2</c:v>
                </c:pt>
                <c:pt idx="3703">
                  <c:v>2</c:v>
                </c:pt>
                <c:pt idx="3704">
                  <c:v>3</c:v>
                </c:pt>
                <c:pt idx="3705">
                  <c:v>1</c:v>
                </c:pt>
                <c:pt idx="3706">
                  <c:v>1</c:v>
                </c:pt>
                <c:pt idx="3707">
                  <c:v>8</c:v>
                </c:pt>
                <c:pt idx="3708">
                  <c:v>1</c:v>
                </c:pt>
                <c:pt idx="3709">
                  <c:v>0</c:v>
                </c:pt>
                <c:pt idx="3710">
                  <c:v>1</c:v>
                </c:pt>
                <c:pt idx="3711">
                  <c:v>4</c:v>
                </c:pt>
                <c:pt idx="3712">
                  <c:v>4</c:v>
                </c:pt>
                <c:pt idx="3713">
                  <c:v>3</c:v>
                </c:pt>
                <c:pt idx="3714">
                  <c:v>2</c:v>
                </c:pt>
                <c:pt idx="3715">
                  <c:v>0</c:v>
                </c:pt>
                <c:pt idx="3716">
                  <c:v>4</c:v>
                </c:pt>
                <c:pt idx="3717">
                  <c:v>4</c:v>
                </c:pt>
                <c:pt idx="3718">
                  <c:v>4</c:v>
                </c:pt>
                <c:pt idx="3719">
                  <c:v>1</c:v>
                </c:pt>
                <c:pt idx="3720">
                  <c:v>2</c:v>
                </c:pt>
                <c:pt idx="3721">
                  <c:v>1</c:v>
                </c:pt>
                <c:pt idx="3722">
                  <c:v>2</c:v>
                </c:pt>
                <c:pt idx="3723">
                  <c:v>3</c:v>
                </c:pt>
                <c:pt idx="3724">
                  <c:v>3</c:v>
                </c:pt>
                <c:pt idx="3725">
                  <c:v>4</c:v>
                </c:pt>
                <c:pt idx="3726">
                  <c:v>2</c:v>
                </c:pt>
                <c:pt idx="3727">
                  <c:v>0</c:v>
                </c:pt>
                <c:pt idx="3728">
                  <c:v>2</c:v>
                </c:pt>
                <c:pt idx="3729">
                  <c:v>4</c:v>
                </c:pt>
                <c:pt idx="3730">
                  <c:v>3</c:v>
                </c:pt>
                <c:pt idx="3731">
                  <c:v>5</c:v>
                </c:pt>
                <c:pt idx="3732">
                  <c:v>3</c:v>
                </c:pt>
                <c:pt idx="3733">
                  <c:v>2</c:v>
                </c:pt>
                <c:pt idx="3734">
                  <c:v>2</c:v>
                </c:pt>
                <c:pt idx="3735">
                  <c:v>1</c:v>
                </c:pt>
                <c:pt idx="3736">
                  <c:v>1</c:v>
                </c:pt>
                <c:pt idx="3737">
                  <c:v>2</c:v>
                </c:pt>
                <c:pt idx="3738">
                  <c:v>2</c:v>
                </c:pt>
                <c:pt idx="3739">
                  <c:v>2</c:v>
                </c:pt>
                <c:pt idx="3740">
                  <c:v>3</c:v>
                </c:pt>
                <c:pt idx="3741">
                  <c:v>4</c:v>
                </c:pt>
                <c:pt idx="3742">
                  <c:v>2</c:v>
                </c:pt>
                <c:pt idx="3743">
                  <c:v>2</c:v>
                </c:pt>
                <c:pt idx="3744">
                  <c:v>3</c:v>
                </c:pt>
                <c:pt idx="3745">
                  <c:v>3</c:v>
                </c:pt>
                <c:pt idx="3746">
                  <c:v>2</c:v>
                </c:pt>
                <c:pt idx="3747">
                  <c:v>0</c:v>
                </c:pt>
                <c:pt idx="3748">
                  <c:v>3</c:v>
                </c:pt>
                <c:pt idx="3749">
                  <c:v>3</c:v>
                </c:pt>
                <c:pt idx="3750">
                  <c:v>4</c:v>
                </c:pt>
                <c:pt idx="3751">
                  <c:v>2</c:v>
                </c:pt>
                <c:pt idx="3752">
                  <c:v>4</c:v>
                </c:pt>
                <c:pt idx="3753">
                  <c:v>6</c:v>
                </c:pt>
                <c:pt idx="3754">
                  <c:v>1</c:v>
                </c:pt>
                <c:pt idx="3755">
                  <c:v>3</c:v>
                </c:pt>
                <c:pt idx="3756">
                  <c:v>2</c:v>
                </c:pt>
                <c:pt idx="3757">
                  <c:v>1</c:v>
                </c:pt>
                <c:pt idx="3758">
                  <c:v>2</c:v>
                </c:pt>
                <c:pt idx="3759">
                  <c:v>2</c:v>
                </c:pt>
                <c:pt idx="3760">
                  <c:v>2</c:v>
                </c:pt>
                <c:pt idx="3761">
                  <c:v>2</c:v>
                </c:pt>
                <c:pt idx="3762">
                  <c:v>1</c:v>
                </c:pt>
                <c:pt idx="3763">
                  <c:v>5</c:v>
                </c:pt>
                <c:pt idx="3764">
                  <c:v>3</c:v>
                </c:pt>
                <c:pt idx="3765">
                  <c:v>1</c:v>
                </c:pt>
                <c:pt idx="3766">
                  <c:v>1</c:v>
                </c:pt>
                <c:pt idx="3767">
                  <c:v>2</c:v>
                </c:pt>
                <c:pt idx="3768">
                  <c:v>9</c:v>
                </c:pt>
                <c:pt idx="3769">
                  <c:v>2</c:v>
                </c:pt>
                <c:pt idx="3770">
                  <c:v>2</c:v>
                </c:pt>
                <c:pt idx="3771">
                  <c:v>1</c:v>
                </c:pt>
                <c:pt idx="3772">
                  <c:v>3</c:v>
                </c:pt>
                <c:pt idx="3773">
                  <c:v>2</c:v>
                </c:pt>
                <c:pt idx="3774">
                  <c:v>0</c:v>
                </c:pt>
                <c:pt idx="3775">
                  <c:v>2</c:v>
                </c:pt>
                <c:pt idx="3776">
                  <c:v>2</c:v>
                </c:pt>
                <c:pt idx="3777">
                  <c:v>1</c:v>
                </c:pt>
                <c:pt idx="3778">
                  <c:v>6</c:v>
                </c:pt>
                <c:pt idx="3779">
                  <c:v>2</c:v>
                </c:pt>
                <c:pt idx="3780">
                  <c:v>3</c:v>
                </c:pt>
                <c:pt idx="3781">
                  <c:v>7</c:v>
                </c:pt>
                <c:pt idx="3782">
                  <c:v>2</c:v>
                </c:pt>
                <c:pt idx="3783">
                  <c:v>2</c:v>
                </c:pt>
                <c:pt idx="3784">
                  <c:v>3</c:v>
                </c:pt>
                <c:pt idx="3785">
                  <c:v>1</c:v>
                </c:pt>
                <c:pt idx="3786">
                  <c:v>2</c:v>
                </c:pt>
                <c:pt idx="3787">
                  <c:v>2</c:v>
                </c:pt>
                <c:pt idx="3788">
                  <c:v>3</c:v>
                </c:pt>
                <c:pt idx="3789">
                  <c:v>3</c:v>
                </c:pt>
                <c:pt idx="3790">
                  <c:v>2</c:v>
                </c:pt>
                <c:pt idx="3791">
                  <c:v>2</c:v>
                </c:pt>
                <c:pt idx="3792">
                  <c:v>5</c:v>
                </c:pt>
                <c:pt idx="3793">
                  <c:v>5</c:v>
                </c:pt>
                <c:pt idx="3794">
                  <c:v>2</c:v>
                </c:pt>
                <c:pt idx="3795">
                  <c:v>4</c:v>
                </c:pt>
                <c:pt idx="3796">
                  <c:v>3</c:v>
                </c:pt>
                <c:pt idx="3797">
                  <c:v>4</c:v>
                </c:pt>
                <c:pt idx="3798">
                  <c:v>5</c:v>
                </c:pt>
                <c:pt idx="3799">
                  <c:v>4</c:v>
                </c:pt>
                <c:pt idx="3800">
                  <c:v>7</c:v>
                </c:pt>
                <c:pt idx="3801">
                  <c:v>3</c:v>
                </c:pt>
                <c:pt idx="3802">
                  <c:v>2</c:v>
                </c:pt>
                <c:pt idx="3803">
                  <c:v>2</c:v>
                </c:pt>
                <c:pt idx="3804">
                  <c:v>6</c:v>
                </c:pt>
                <c:pt idx="3805">
                  <c:v>3</c:v>
                </c:pt>
                <c:pt idx="3806">
                  <c:v>2</c:v>
                </c:pt>
                <c:pt idx="3807">
                  <c:v>6</c:v>
                </c:pt>
                <c:pt idx="3808">
                  <c:v>8</c:v>
                </c:pt>
                <c:pt idx="3809">
                  <c:v>5</c:v>
                </c:pt>
                <c:pt idx="3810">
                  <c:v>1</c:v>
                </c:pt>
                <c:pt idx="3811">
                  <c:v>7</c:v>
                </c:pt>
                <c:pt idx="3812">
                  <c:v>8</c:v>
                </c:pt>
                <c:pt idx="3813">
                  <c:v>5</c:v>
                </c:pt>
                <c:pt idx="3814">
                  <c:v>11</c:v>
                </c:pt>
                <c:pt idx="3815">
                  <c:v>10</c:v>
                </c:pt>
                <c:pt idx="3816">
                  <c:v>12</c:v>
                </c:pt>
                <c:pt idx="3817">
                  <c:v>10</c:v>
                </c:pt>
                <c:pt idx="3818">
                  <c:v>15</c:v>
                </c:pt>
                <c:pt idx="3819">
                  <c:v>15</c:v>
                </c:pt>
                <c:pt idx="3820">
                  <c:v>10</c:v>
                </c:pt>
                <c:pt idx="3821">
                  <c:v>6</c:v>
                </c:pt>
                <c:pt idx="3822">
                  <c:v>3</c:v>
                </c:pt>
                <c:pt idx="3823">
                  <c:v>10</c:v>
                </c:pt>
                <c:pt idx="3824">
                  <c:v>4</c:v>
                </c:pt>
                <c:pt idx="3825">
                  <c:v>7</c:v>
                </c:pt>
                <c:pt idx="3826">
                  <c:v>12</c:v>
                </c:pt>
                <c:pt idx="3827">
                  <c:v>9</c:v>
                </c:pt>
                <c:pt idx="3828">
                  <c:v>5</c:v>
                </c:pt>
                <c:pt idx="3829">
                  <c:v>16</c:v>
                </c:pt>
                <c:pt idx="3830">
                  <c:v>13</c:v>
                </c:pt>
                <c:pt idx="3831">
                  <c:v>12</c:v>
                </c:pt>
                <c:pt idx="3832">
                  <c:v>14</c:v>
                </c:pt>
                <c:pt idx="3833">
                  <c:v>14</c:v>
                </c:pt>
                <c:pt idx="3834">
                  <c:v>13</c:v>
                </c:pt>
                <c:pt idx="3835">
                  <c:v>12</c:v>
                </c:pt>
                <c:pt idx="3836">
                  <c:v>11</c:v>
                </c:pt>
                <c:pt idx="3837">
                  <c:v>10</c:v>
                </c:pt>
                <c:pt idx="3838">
                  <c:v>6</c:v>
                </c:pt>
                <c:pt idx="3839">
                  <c:v>12</c:v>
                </c:pt>
                <c:pt idx="3840">
                  <c:v>8</c:v>
                </c:pt>
                <c:pt idx="3841">
                  <c:v>15</c:v>
                </c:pt>
                <c:pt idx="3842">
                  <c:v>11</c:v>
                </c:pt>
                <c:pt idx="3843">
                  <c:v>11</c:v>
                </c:pt>
                <c:pt idx="3844">
                  <c:v>14</c:v>
                </c:pt>
                <c:pt idx="3845">
                  <c:v>10</c:v>
                </c:pt>
                <c:pt idx="3846">
                  <c:v>13</c:v>
                </c:pt>
                <c:pt idx="3847">
                  <c:v>9</c:v>
                </c:pt>
                <c:pt idx="3848">
                  <c:v>9</c:v>
                </c:pt>
                <c:pt idx="3849">
                  <c:v>7</c:v>
                </c:pt>
                <c:pt idx="3850">
                  <c:v>10</c:v>
                </c:pt>
                <c:pt idx="3851">
                  <c:v>16</c:v>
                </c:pt>
                <c:pt idx="3852">
                  <c:v>8</c:v>
                </c:pt>
                <c:pt idx="3853">
                  <c:v>6</c:v>
                </c:pt>
                <c:pt idx="3854">
                  <c:v>16</c:v>
                </c:pt>
                <c:pt idx="3855">
                  <c:v>6</c:v>
                </c:pt>
                <c:pt idx="3856">
                  <c:v>18</c:v>
                </c:pt>
                <c:pt idx="3857">
                  <c:v>16</c:v>
                </c:pt>
                <c:pt idx="3858">
                  <c:v>10</c:v>
                </c:pt>
                <c:pt idx="3859">
                  <c:v>17</c:v>
                </c:pt>
                <c:pt idx="3860">
                  <c:v>22</c:v>
                </c:pt>
                <c:pt idx="3861">
                  <c:v>17</c:v>
                </c:pt>
                <c:pt idx="3862">
                  <c:v>18</c:v>
                </c:pt>
                <c:pt idx="3863">
                  <c:v>18</c:v>
                </c:pt>
                <c:pt idx="3864">
                  <c:v>24</c:v>
                </c:pt>
                <c:pt idx="3865">
                  <c:v>13</c:v>
                </c:pt>
                <c:pt idx="3866">
                  <c:v>17</c:v>
                </c:pt>
                <c:pt idx="3867">
                  <c:v>15</c:v>
                </c:pt>
                <c:pt idx="3868">
                  <c:v>11</c:v>
                </c:pt>
                <c:pt idx="3869">
                  <c:v>18</c:v>
                </c:pt>
                <c:pt idx="3870">
                  <c:v>18</c:v>
                </c:pt>
                <c:pt idx="3871">
                  <c:v>12</c:v>
                </c:pt>
                <c:pt idx="3872">
                  <c:v>19</c:v>
                </c:pt>
                <c:pt idx="3873">
                  <c:v>13</c:v>
                </c:pt>
                <c:pt idx="3874">
                  <c:v>11</c:v>
                </c:pt>
                <c:pt idx="3875">
                  <c:v>18</c:v>
                </c:pt>
                <c:pt idx="3876">
                  <c:v>15</c:v>
                </c:pt>
                <c:pt idx="3877">
                  <c:v>18</c:v>
                </c:pt>
                <c:pt idx="3878">
                  <c:v>11</c:v>
                </c:pt>
                <c:pt idx="3879">
                  <c:v>6</c:v>
                </c:pt>
                <c:pt idx="3880">
                  <c:v>10</c:v>
                </c:pt>
                <c:pt idx="3881">
                  <c:v>10</c:v>
                </c:pt>
                <c:pt idx="3882">
                  <c:v>14</c:v>
                </c:pt>
                <c:pt idx="3883">
                  <c:v>15</c:v>
                </c:pt>
                <c:pt idx="3884">
                  <c:v>9</c:v>
                </c:pt>
                <c:pt idx="3885">
                  <c:v>17</c:v>
                </c:pt>
                <c:pt idx="3886">
                  <c:v>13</c:v>
                </c:pt>
                <c:pt idx="3887">
                  <c:v>12</c:v>
                </c:pt>
                <c:pt idx="3888">
                  <c:v>6</c:v>
                </c:pt>
                <c:pt idx="3889">
                  <c:v>3</c:v>
                </c:pt>
                <c:pt idx="3890">
                  <c:v>11</c:v>
                </c:pt>
                <c:pt idx="3891">
                  <c:v>8</c:v>
                </c:pt>
                <c:pt idx="3892">
                  <c:v>3</c:v>
                </c:pt>
                <c:pt idx="3893">
                  <c:v>9</c:v>
                </c:pt>
                <c:pt idx="3894">
                  <c:v>6</c:v>
                </c:pt>
                <c:pt idx="3895">
                  <c:v>8</c:v>
                </c:pt>
                <c:pt idx="3896">
                  <c:v>2</c:v>
                </c:pt>
                <c:pt idx="3897">
                  <c:v>6</c:v>
                </c:pt>
                <c:pt idx="3898">
                  <c:v>6</c:v>
                </c:pt>
                <c:pt idx="3899">
                  <c:v>1</c:v>
                </c:pt>
                <c:pt idx="3900">
                  <c:v>2</c:v>
                </c:pt>
                <c:pt idx="3901">
                  <c:v>2</c:v>
                </c:pt>
                <c:pt idx="3902">
                  <c:v>2</c:v>
                </c:pt>
                <c:pt idx="3903">
                  <c:v>3</c:v>
                </c:pt>
                <c:pt idx="3904">
                  <c:v>3</c:v>
                </c:pt>
                <c:pt idx="3905">
                  <c:v>4</c:v>
                </c:pt>
                <c:pt idx="3906">
                  <c:v>6</c:v>
                </c:pt>
                <c:pt idx="3907">
                  <c:v>2</c:v>
                </c:pt>
                <c:pt idx="3908">
                  <c:v>2</c:v>
                </c:pt>
                <c:pt idx="3909">
                  <c:v>1</c:v>
                </c:pt>
                <c:pt idx="3910">
                  <c:v>0</c:v>
                </c:pt>
                <c:pt idx="3911">
                  <c:v>3</c:v>
                </c:pt>
                <c:pt idx="3912">
                  <c:v>4</c:v>
                </c:pt>
                <c:pt idx="3913">
                  <c:v>1</c:v>
                </c:pt>
                <c:pt idx="3914">
                  <c:v>4</c:v>
                </c:pt>
                <c:pt idx="3915">
                  <c:v>2</c:v>
                </c:pt>
                <c:pt idx="3916">
                  <c:v>1</c:v>
                </c:pt>
                <c:pt idx="3917">
                  <c:v>2</c:v>
                </c:pt>
                <c:pt idx="3918">
                  <c:v>4</c:v>
                </c:pt>
                <c:pt idx="3919">
                  <c:v>3</c:v>
                </c:pt>
                <c:pt idx="3920">
                  <c:v>2</c:v>
                </c:pt>
                <c:pt idx="3921">
                  <c:v>2</c:v>
                </c:pt>
                <c:pt idx="3922">
                  <c:v>2</c:v>
                </c:pt>
                <c:pt idx="3923">
                  <c:v>1</c:v>
                </c:pt>
                <c:pt idx="3924">
                  <c:v>2</c:v>
                </c:pt>
                <c:pt idx="3925">
                  <c:v>1</c:v>
                </c:pt>
                <c:pt idx="3926">
                  <c:v>3</c:v>
                </c:pt>
                <c:pt idx="3927">
                  <c:v>0</c:v>
                </c:pt>
                <c:pt idx="3928">
                  <c:v>4</c:v>
                </c:pt>
                <c:pt idx="3929">
                  <c:v>1</c:v>
                </c:pt>
                <c:pt idx="3930">
                  <c:v>1</c:v>
                </c:pt>
                <c:pt idx="3931">
                  <c:v>3</c:v>
                </c:pt>
                <c:pt idx="3932">
                  <c:v>2</c:v>
                </c:pt>
                <c:pt idx="3933">
                  <c:v>6</c:v>
                </c:pt>
                <c:pt idx="3934">
                  <c:v>2</c:v>
                </c:pt>
                <c:pt idx="3935">
                  <c:v>1</c:v>
                </c:pt>
                <c:pt idx="3936">
                  <c:v>2</c:v>
                </c:pt>
                <c:pt idx="3937">
                  <c:v>1</c:v>
                </c:pt>
                <c:pt idx="3938">
                  <c:v>0</c:v>
                </c:pt>
                <c:pt idx="3939">
                  <c:v>5</c:v>
                </c:pt>
                <c:pt idx="3940">
                  <c:v>5</c:v>
                </c:pt>
                <c:pt idx="3941">
                  <c:v>1</c:v>
                </c:pt>
                <c:pt idx="3942">
                  <c:v>0</c:v>
                </c:pt>
                <c:pt idx="3943">
                  <c:v>1</c:v>
                </c:pt>
                <c:pt idx="3944">
                  <c:v>6</c:v>
                </c:pt>
                <c:pt idx="3945">
                  <c:v>5</c:v>
                </c:pt>
                <c:pt idx="3946">
                  <c:v>2</c:v>
                </c:pt>
                <c:pt idx="3947">
                  <c:v>1</c:v>
                </c:pt>
                <c:pt idx="3948">
                  <c:v>1</c:v>
                </c:pt>
                <c:pt idx="3949">
                  <c:v>2</c:v>
                </c:pt>
                <c:pt idx="3950">
                  <c:v>1</c:v>
                </c:pt>
                <c:pt idx="3951">
                  <c:v>1</c:v>
                </c:pt>
                <c:pt idx="3952">
                  <c:v>2</c:v>
                </c:pt>
                <c:pt idx="3953">
                  <c:v>5</c:v>
                </c:pt>
                <c:pt idx="3954">
                  <c:v>3</c:v>
                </c:pt>
                <c:pt idx="3955">
                  <c:v>1</c:v>
                </c:pt>
                <c:pt idx="3956">
                  <c:v>1</c:v>
                </c:pt>
                <c:pt idx="3957">
                  <c:v>1</c:v>
                </c:pt>
                <c:pt idx="3958">
                  <c:v>1</c:v>
                </c:pt>
                <c:pt idx="3959">
                  <c:v>0</c:v>
                </c:pt>
                <c:pt idx="3960">
                  <c:v>0</c:v>
                </c:pt>
                <c:pt idx="3961">
                  <c:v>3</c:v>
                </c:pt>
                <c:pt idx="3962">
                  <c:v>2</c:v>
                </c:pt>
                <c:pt idx="3963">
                  <c:v>2</c:v>
                </c:pt>
                <c:pt idx="3964">
                  <c:v>0</c:v>
                </c:pt>
                <c:pt idx="3965">
                  <c:v>2</c:v>
                </c:pt>
                <c:pt idx="3966">
                  <c:v>1</c:v>
                </c:pt>
                <c:pt idx="3967">
                  <c:v>2</c:v>
                </c:pt>
                <c:pt idx="3968">
                  <c:v>5</c:v>
                </c:pt>
                <c:pt idx="3969">
                  <c:v>1</c:v>
                </c:pt>
                <c:pt idx="3970">
                  <c:v>6</c:v>
                </c:pt>
                <c:pt idx="3971">
                  <c:v>0</c:v>
                </c:pt>
                <c:pt idx="3972">
                  <c:v>0</c:v>
                </c:pt>
                <c:pt idx="3973">
                  <c:v>2</c:v>
                </c:pt>
                <c:pt idx="3974">
                  <c:v>1</c:v>
                </c:pt>
                <c:pt idx="3975">
                  <c:v>0</c:v>
                </c:pt>
                <c:pt idx="3976">
                  <c:v>0</c:v>
                </c:pt>
                <c:pt idx="3977">
                  <c:v>3</c:v>
                </c:pt>
                <c:pt idx="3978">
                  <c:v>0</c:v>
                </c:pt>
                <c:pt idx="3979">
                  <c:v>1</c:v>
                </c:pt>
                <c:pt idx="3980">
                  <c:v>5</c:v>
                </c:pt>
                <c:pt idx="3981">
                  <c:v>3</c:v>
                </c:pt>
                <c:pt idx="3982">
                  <c:v>1</c:v>
                </c:pt>
                <c:pt idx="3983">
                  <c:v>1</c:v>
                </c:pt>
                <c:pt idx="3984">
                  <c:v>2</c:v>
                </c:pt>
                <c:pt idx="3985">
                  <c:v>3</c:v>
                </c:pt>
                <c:pt idx="3986">
                  <c:v>2</c:v>
                </c:pt>
                <c:pt idx="3987">
                  <c:v>0</c:v>
                </c:pt>
                <c:pt idx="3988">
                  <c:v>2</c:v>
                </c:pt>
                <c:pt idx="3989">
                  <c:v>6</c:v>
                </c:pt>
                <c:pt idx="3990">
                  <c:v>3</c:v>
                </c:pt>
                <c:pt idx="3991">
                  <c:v>2</c:v>
                </c:pt>
                <c:pt idx="3992">
                  <c:v>2</c:v>
                </c:pt>
                <c:pt idx="3993">
                  <c:v>3</c:v>
                </c:pt>
                <c:pt idx="3994">
                  <c:v>1</c:v>
                </c:pt>
                <c:pt idx="3995">
                  <c:v>1</c:v>
                </c:pt>
                <c:pt idx="3996">
                  <c:v>3</c:v>
                </c:pt>
                <c:pt idx="3997">
                  <c:v>1</c:v>
                </c:pt>
                <c:pt idx="3998">
                  <c:v>2</c:v>
                </c:pt>
                <c:pt idx="3999">
                  <c:v>2</c:v>
                </c:pt>
                <c:pt idx="4000">
                  <c:v>1</c:v>
                </c:pt>
                <c:pt idx="4001">
                  <c:v>0</c:v>
                </c:pt>
                <c:pt idx="4002">
                  <c:v>4</c:v>
                </c:pt>
                <c:pt idx="4003">
                  <c:v>1</c:v>
                </c:pt>
                <c:pt idx="4004">
                  <c:v>1</c:v>
                </c:pt>
                <c:pt idx="4005">
                  <c:v>4</c:v>
                </c:pt>
                <c:pt idx="4006">
                  <c:v>4</c:v>
                </c:pt>
                <c:pt idx="4007">
                  <c:v>5</c:v>
                </c:pt>
                <c:pt idx="4008">
                  <c:v>3</c:v>
                </c:pt>
                <c:pt idx="4009">
                  <c:v>1</c:v>
                </c:pt>
                <c:pt idx="4010">
                  <c:v>3</c:v>
                </c:pt>
                <c:pt idx="4011">
                  <c:v>1</c:v>
                </c:pt>
                <c:pt idx="4012">
                  <c:v>2</c:v>
                </c:pt>
                <c:pt idx="4013">
                  <c:v>0</c:v>
                </c:pt>
                <c:pt idx="4014">
                  <c:v>4</c:v>
                </c:pt>
                <c:pt idx="4015">
                  <c:v>8</c:v>
                </c:pt>
                <c:pt idx="4016">
                  <c:v>0</c:v>
                </c:pt>
                <c:pt idx="4017">
                  <c:v>4</c:v>
                </c:pt>
                <c:pt idx="4018">
                  <c:v>0</c:v>
                </c:pt>
                <c:pt idx="4019">
                  <c:v>3</c:v>
                </c:pt>
                <c:pt idx="4020">
                  <c:v>1</c:v>
                </c:pt>
                <c:pt idx="4021">
                  <c:v>2</c:v>
                </c:pt>
                <c:pt idx="4022">
                  <c:v>1</c:v>
                </c:pt>
                <c:pt idx="4023">
                  <c:v>0</c:v>
                </c:pt>
                <c:pt idx="4024">
                  <c:v>2</c:v>
                </c:pt>
                <c:pt idx="4025">
                  <c:v>3</c:v>
                </c:pt>
                <c:pt idx="4026">
                  <c:v>0</c:v>
                </c:pt>
                <c:pt idx="4027">
                  <c:v>2</c:v>
                </c:pt>
                <c:pt idx="4028">
                  <c:v>1</c:v>
                </c:pt>
                <c:pt idx="4029">
                  <c:v>4</c:v>
                </c:pt>
                <c:pt idx="4030">
                  <c:v>3</c:v>
                </c:pt>
                <c:pt idx="4031">
                  <c:v>0</c:v>
                </c:pt>
                <c:pt idx="4032">
                  <c:v>4</c:v>
                </c:pt>
                <c:pt idx="4033">
                  <c:v>5</c:v>
                </c:pt>
                <c:pt idx="4034">
                  <c:v>1</c:v>
                </c:pt>
                <c:pt idx="4035">
                  <c:v>4</c:v>
                </c:pt>
                <c:pt idx="4036">
                  <c:v>1</c:v>
                </c:pt>
                <c:pt idx="4037">
                  <c:v>1</c:v>
                </c:pt>
                <c:pt idx="4038">
                  <c:v>3</c:v>
                </c:pt>
                <c:pt idx="4039">
                  <c:v>3</c:v>
                </c:pt>
                <c:pt idx="4040">
                  <c:v>5</c:v>
                </c:pt>
                <c:pt idx="4041">
                  <c:v>2</c:v>
                </c:pt>
                <c:pt idx="4042">
                  <c:v>2</c:v>
                </c:pt>
                <c:pt idx="4043">
                  <c:v>3</c:v>
                </c:pt>
                <c:pt idx="4044">
                  <c:v>1</c:v>
                </c:pt>
                <c:pt idx="4045">
                  <c:v>3</c:v>
                </c:pt>
                <c:pt idx="4046">
                  <c:v>1</c:v>
                </c:pt>
                <c:pt idx="4047">
                  <c:v>1</c:v>
                </c:pt>
                <c:pt idx="4048">
                  <c:v>4</c:v>
                </c:pt>
                <c:pt idx="4049">
                  <c:v>0</c:v>
                </c:pt>
                <c:pt idx="4050">
                  <c:v>1</c:v>
                </c:pt>
                <c:pt idx="4051">
                  <c:v>0</c:v>
                </c:pt>
                <c:pt idx="4052">
                  <c:v>3</c:v>
                </c:pt>
                <c:pt idx="4053">
                  <c:v>1</c:v>
                </c:pt>
                <c:pt idx="4054">
                  <c:v>2</c:v>
                </c:pt>
                <c:pt idx="4055">
                  <c:v>1</c:v>
                </c:pt>
                <c:pt idx="4056">
                  <c:v>2</c:v>
                </c:pt>
                <c:pt idx="4057">
                  <c:v>1</c:v>
                </c:pt>
                <c:pt idx="4058">
                  <c:v>4</c:v>
                </c:pt>
                <c:pt idx="4059">
                  <c:v>1</c:v>
                </c:pt>
                <c:pt idx="4060">
                  <c:v>2</c:v>
                </c:pt>
                <c:pt idx="4061">
                  <c:v>3</c:v>
                </c:pt>
                <c:pt idx="4062">
                  <c:v>6</c:v>
                </c:pt>
                <c:pt idx="4063">
                  <c:v>3</c:v>
                </c:pt>
                <c:pt idx="4064">
                  <c:v>0</c:v>
                </c:pt>
                <c:pt idx="4065">
                  <c:v>3</c:v>
                </c:pt>
                <c:pt idx="4066">
                  <c:v>1</c:v>
                </c:pt>
                <c:pt idx="4067">
                  <c:v>4</c:v>
                </c:pt>
                <c:pt idx="4068">
                  <c:v>1</c:v>
                </c:pt>
                <c:pt idx="4069">
                  <c:v>4</c:v>
                </c:pt>
                <c:pt idx="4070">
                  <c:v>1</c:v>
                </c:pt>
                <c:pt idx="4071">
                  <c:v>0</c:v>
                </c:pt>
                <c:pt idx="4072">
                  <c:v>2</c:v>
                </c:pt>
                <c:pt idx="4073">
                  <c:v>1</c:v>
                </c:pt>
                <c:pt idx="4074">
                  <c:v>1</c:v>
                </c:pt>
                <c:pt idx="4075">
                  <c:v>3</c:v>
                </c:pt>
                <c:pt idx="4076">
                  <c:v>4</c:v>
                </c:pt>
                <c:pt idx="4077">
                  <c:v>0</c:v>
                </c:pt>
                <c:pt idx="4078">
                  <c:v>1</c:v>
                </c:pt>
                <c:pt idx="4079">
                  <c:v>2</c:v>
                </c:pt>
                <c:pt idx="4080">
                  <c:v>5</c:v>
                </c:pt>
                <c:pt idx="4081">
                  <c:v>3</c:v>
                </c:pt>
                <c:pt idx="4082">
                  <c:v>3</c:v>
                </c:pt>
                <c:pt idx="4083">
                  <c:v>4</c:v>
                </c:pt>
                <c:pt idx="4084">
                  <c:v>0</c:v>
                </c:pt>
                <c:pt idx="4085">
                  <c:v>4</c:v>
                </c:pt>
                <c:pt idx="4086">
                  <c:v>1</c:v>
                </c:pt>
                <c:pt idx="4087">
                  <c:v>1</c:v>
                </c:pt>
                <c:pt idx="4088">
                  <c:v>0</c:v>
                </c:pt>
                <c:pt idx="4089">
                  <c:v>3</c:v>
                </c:pt>
                <c:pt idx="4090">
                  <c:v>1</c:v>
                </c:pt>
                <c:pt idx="4091">
                  <c:v>0</c:v>
                </c:pt>
                <c:pt idx="4092">
                  <c:v>1</c:v>
                </c:pt>
                <c:pt idx="4093">
                  <c:v>1</c:v>
                </c:pt>
                <c:pt idx="4094">
                  <c:v>1</c:v>
                </c:pt>
                <c:pt idx="4095">
                  <c:v>3</c:v>
                </c:pt>
                <c:pt idx="4096">
                  <c:v>3</c:v>
                </c:pt>
                <c:pt idx="4097">
                  <c:v>3</c:v>
                </c:pt>
                <c:pt idx="4098">
                  <c:v>2</c:v>
                </c:pt>
                <c:pt idx="4099">
                  <c:v>4</c:v>
                </c:pt>
                <c:pt idx="4100">
                  <c:v>4</c:v>
                </c:pt>
                <c:pt idx="4101">
                  <c:v>1</c:v>
                </c:pt>
                <c:pt idx="4102">
                  <c:v>1</c:v>
                </c:pt>
                <c:pt idx="4103">
                  <c:v>3</c:v>
                </c:pt>
                <c:pt idx="4104">
                  <c:v>1</c:v>
                </c:pt>
                <c:pt idx="4105">
                  <c:v>1</c:v>
                </c:pt>
                <c:pt idx="4106">
                  <c:v>1</c:v>
                </c:pt>
                <c:pt idx="4107">
                  <c:v>2</c:v>
                </c:pt>
                <c:pt idx="4108">
                  <c:v>3</c:v>
                </c:pt>
                <c:pt idx="4109">
                  <c:v>0</c:v>
                </c:pt>
                <c:pt idx="4110">
                  <c:v>1</c:v>
                </c:pt>
                <c:pt idx="4111">
                  <c:v>3</c:v>
                </c:pt>
                <c:pt idx="4112">
                  <c:v>2</c:v>
                </c:pt>
                <c:pt idx="4113">
                  <c:v>6</c:v>
                </c:pt>
                <c:pt idx="4114">
                  <c:v>1</c:v>
                </c:pt>
                <c:pt idx="4115">
                  <c:v>1</c:v>
                </c:pt>
                <c:pt idx="4116">
                  <c:v>3</c:v>
                </c:pt>
                <c:pt idx="4117">
                  <c:v>3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3</c:v>
                </c:pt>
                <c:pt idx="4122">
                  <c:v>1</c:v>
                </c:pt>
                <c:pt idx="4123">
                  <c:v>1</c:v>
                </c:pt>
                <c:pt idx="4124">
                  <c:v>1</c:v>
                </c:pt>
                <c:pt idx="4125">
                  <c:v>1</c:v>
                </c:pt>
                <c:pt idx="4126">
                  <c:v>2</c:v>
                </c:pt>
                <c:pt idx="4127">
                  <c:v>3</c:v>
                </c:pt>
                <c:pt idx="4128">
                  <c:v>1</c:v>
                </c:pt>
                <c:pt idx="4129">
                  <c:v>0</c:v>
                </c:pt>
                <c:pt idx="4130">
                  <c:v>1</c:v>
                </c:pt>
                <c:pt idx="4131">
                  <c:v>2</c:v>
                </c:pt>
                <c:pt idx="4132">
                  <c:v>5</c:v>
                </c:pt>
                <c:pt idx="4133">
                  <c:v>4</c:v>
                </c:pt>
                <c:pt idx="4134">
                  <c:v>1</c:v>
                </c:pt>
                <c:pt idx="4135">
                  <c:v>2</c:v>
                </c:pt>
                <c:pt idx="4136">
                  <c:v>2</c:v>
                </c:pt>
                <c:pt idx="4137">
                  <c:v>5</c:v>
                </c:pt>
                <c:pt idx="4138">
                  <c:v>1</c:v>
                </c:pt>
                <c:pt idx="4139">
                  <c:v>1</c:v>
                </c:pt>
                <c:pt idx="4140">
                  <c:v>3</c:v>
                </c:pt>
                <c:pt idx="4141">
                  <c:v>5</c:v>
                </c:pt>
                <c:pt idx="4142">
                  <c:v>3</c:v>
                </c:pt>
                <c:pt idx="4143">
                  <c:v>2</c:v>
                </c:pt>
                <c:pt idx="4144">
                  <c:v>7</c:v>
                </c:pt>
                <c:pt idx="4145">
                  <c:v>0</c:v>
                </c:pt>
                <c:pt idx="4146">
                  <c:v>2</c:v>
                </c:pt>
                <c:pt idx="4147">
                  <c:v>3</c:v>
                </c:pt>
                <c:pt idx="4148">
                  <c:v>1</c:v>
                </c:pt>
                <c:pt idx="4149">
                  <c:v>2</c:v>
                </c:pt>
                <c:pt idx="4150">
                  <c:v>1</c:v>
                </c:pt>
                <c:pt idx="4151">
                  <c:v>3</c:v>
                </c:pt>
                <c:pt idx="4152">
                  <c:v>2</c:v>
                </c:pt>
                <c:pt idx="4153">
                  <c:v>2</c:v>
                </c:pt>
                <c:pt idx="4154">
                  <c:v>2</c:v>
                </c:pt>
                <c:pt idx="4155">
                  <c:v>3</c:v>
                </c:pt>
                <c:pt idx="4156">
                  <c:v>3</c:v>
                </c:pt>
                <c:pt idx="4157">
                  <c:v>1</c:v>
                </c:pt>
                <c:pt idx="4158">
                  <c:v>4</c:v>
                </c:pt>
                <c:pt idx="4159">
                  <c:v>1</c:v>
                </c:pt>
                <c:pt idx="4160">
                  <c:v>0</c:v>
                </c:pt>
                <c:pt idx="4161">
                  <c:v>1</c:v>
                </c:pt>
                <c:pt idx="4162">
                  <c:v>2</c:v>
                </c:pt>
                <c:pt idx="4163">
                  <c:v>0</c:v>
                </c:pt>
                <c:pt idx="4164">
                  <c:v>4</c:v>
                </c:pt>
                <c:pt idx="4165">
                  <c:v>2</c:v>
                </c:pt>
                <c:pt idx="4166">
                  <c:v>2</c:v>
                </c:pt>
                <c:pt idx="4167">
                  <c:v>3</c:v>
                </c:pt>
                <c:pt idx="4168">
                  <c:v>2</c:v>
                </c:pt>
                <c:pt idx="4169">
                  <c:v>1</c:v>
                </c:pt>
                <c:pt idx="4170">
                  <c:v>4</c:v>
                </c:pt>
                <c:pt idx="4171">
                  <c:v>0</c:v>
                </c:pt>
                <c:pt idx="4172">
                  <c:v>2</c:v>
                </c:pt>
                <c:pt idx="4173">
                  <c:v>3</c:v>
                </c:pt>
                <c:pt idx="4174">
                  <c:v>5</c:v>
                </c:pt>
                <c:pt idx="4175">
                  <c:v>1</c:v>
                </c:pt>
                <c:pt idx="4176">
                  <c:v>1</c:v>
                </c:pt>
                <c:pt idx="4177">
                  <c:v>3</c:v>
                </c:pt>
                <c:pt idx="4178">
                  <c:v>3</c:v>
                </c:pt>
                <c:pt idx="4179">
                  <c:v>0</c:v>
                </c:pt>
                <c:pt idx="4180">
                  <c:v>0</c:v>
                </c:pt>
                <c:pt idx="4181">
                  <c:v>2</c:v>
                </c:pt>
                <c:pt idx="4182">
                  <c:v>0</c:v>
                </c:pt>
                <c:pt idx="4183">
                  <c:v>2</c:v>
                </c:pt>
                <c:pt idx="4184">
                  <c:v>5</c:v>
                </c:pt>
                <c:pt idx="4185">
                  <c:v>2</c:v>
                </c:pt>
                <c:pt idx="4186">
                  <c:v>1</c:v>
                </c:pt>
                <c:pt idx="4187">
                  <c:v>3</c:v>
                </c:pt>
                <c:pt idx="4188">
                  <c:v>3</c:v>
                </c:pt>
                <c:pt idx="4189">
                  <c:v>4</c:v>
                </c:pt>
                <c:pt idx="4190">
                  <c:v>4</c:v>
                </c:pt>
                <c:pt idx="4191">
                  <c:v>3</c:v>
                </c:pt>
                <c:pt idx="4192">
                  <c:v>0</c:v>
                </c:pt>
                <c:pt idx="4193">
                  <c:v>1</c:v>
                </c:pt>
                <c:pt idx="4194">
                  <c:v>2</c:v>
                </c:pt>
                <c:pt idx="4195">
                  <c:v>0</c:v>
                </c:pt>
                <c:pt idx="4196">
                  <c:v>3</c:v>
                </c:pt>
                <c:pt idx="4197">
                  <c:v>6</c:v>
                </c:pt>
                <c:pt idx="4198">
                  <c:v>2</c:v>
                </c:pt>
                <c:pt idx="4199">
                  <c:v>0</c:v>
                </c:pt>
                <c:pt idx="4200">
                  <c:v>2</c:v>
                </c:pt>
                <c:pt idx="4201">
                  <c:v>2</c:v>
                </c:pt>
                <c:pt idx="4202">
                  <c:v>3</c:v>
                </c:pt>
                <c:pt idx="4203">
                  <c:v>2</c:v>
                </c:pt>
                <c:pt idx="4204">
                  <c:v>2</c:v>
                </c:pt>
                <c:pt idx="4205">
                  <c:v>2</c:v>
                </c:pt>
                <c:pt idx="4206">
                  <c:v>5</c:v>
                </c:pt>
                <c:pt idx="4207">
                  <c:v>0</c:v>
                </c:pt>
                <c:pt idx="4208">
                  <c:v>1</c:v>
                </c:pt>
                <c:pt idx="4209">
                  <c:v>1</c:v>
                </c:pt>
                <c:pt idx="4210">
                  <c:v>0</c:v>
                </c:pt>
                <c:pt idx="4211">
                  <c:v>4</c:v>
                </c:pt>
                <c:pt idx="4212">
                  <c:v>2</c:v>
                </c:pt>
                <c:pt idx="4213">
                  <c:v>1</c:v>
                </c:pt>
                <c:pt idx="4214">
                  <c:v>1</c:v>
                </c:pt>
                <c:pt idx="4215">
                  <c:v>3</c:v>
                </c:pt>
                <c:pt idx="4216">
                  <c:v>1</c:v>
                </c:pt>
                <c:pt idx="4217">
                  <c:v>0</c:v>
                </c:pt>
                <c:pt idx="4218">
                  <c:v>5</c:v>
                </c:pt>
                <c:pt idx="4219">
                  <c:v>0</c:v>
                </c:pt>
                <c:pt idx="4220">
                  <c:v>2</c:v>
                </c:pt>
                <c:pt idx="4221">
                  <c:v>1</c:v>
                </c:pt>
                <c:pt idx="4222">
                  <c:v>3</c:v>
                </c:pt>
                <c:pt idx="4223">
                  <c:v>1</c:v>
                </c:pt>
                <c:pt idx="4224">
                  <c:v>1</c:v>
                </c:pt>
                <c:pt idx="4225">
                  <c:v>2</c:v>
                </c:pt>
                <c:pt idx="4226">
                  <c:v>2</c:v>
                </c:pt>
                <c:pt idx="4227">
                  <c:v>3</c:v>
                </c:pt>
                <c:pt idx="4228">
                  <c:v>2</c:v>
                </c:pt>
                <c:pt idx="4229">
                  <c:v>3</c:v>
                </c:pt>
                <c:pt idx="4230">
                  <c:v>4</c:v>
                </c:pt>
                <c:pt idx="4231">
                  <c:v>1</c:v>
                </c:pt>
                <c:pt idx="4232">
                  <c:v>2</c:v>
                </c:pt>
                <c:pt idx="4233">
                  <c:v>0</c:v>
                </c:pt>
                <c:pt idx="4234">
                  <c:v>1</c:v>
                </c:pt>
                <c:pt idx="4235">
                  <c:v>0</c:v>
                </c:pt>
                <c:pt idx="4236">
                  <c:v>0</c:v>
                </c:pt>
                <c:pt idx="4237">
                  <c:v>1</c:v>
                </c:pt>
                <c:pt idx="4238">
                  <c:v>2</c:v>
                </c:pt>
                <c:pt idx="4239">
                  <c:v>2</c:v>
                </c:pt>
                <c:pt idx="4240">
                  <c:v>3</c:v>
                </c:pt>
                <c:pt idx="4241">
                  <c:v>2</c:v>
                </c:pt>
                <c:pt idx="4242">
                  <c:v>1</c:v>
                </c:pt>
                <c:pt idx="4243">
                  <c:v>1</c:v>
                </c:pt>
                <c:pt idx="4244">
                  <c:v>3</c:v>
                </c:pt>
                <c:pt idx="4245">
                  <c:v>3</c:v>
                </c:pt>
                <c:pt idx="4246">
                  <c:v>3</c:v>
                </c:pt>
                <c:pt idx="4247">
                  <c:v>3</c:v>
                </c:pt>
                <c:pt idx="4248">
                  <c:v>2</c:v>
                </c:pt>
                <c:pt idx="4249">
                  <c:v>1</c:v>
                </c:pt>
                <c:pt idx="4250">
                  <c:v>4</c:v>
                </c:pt>
                <c:pt idx="4251">
                  <c:v>1</c:v>
                </c:pt>
                <c:pt idx="4252">
                  <c:v>2</c:v>
                </c:pt>
                <c:pt idx="4253">
                  <c:v>1</c:v>
                </c:pt>
                <c:pt idx="4254">
                  <c:v>1</c:v>
                </c:pt>
                <c:pt idx="4255">
                  <c:v>2</c:v>
                </c:pt>
                <c:pt idx="4256">
                  <c:v>3</c:v>
                </c:pt>
                <c:pt idx="4257">
                  <c:v>1</c:v>
                </c:pt>
                <c:pt idx="4258">
                  <c:v>3</c:v>
                </c:pt>
                <c:pt idx="4259">
                  <c:v>3</c:v>
                </c:pt>
                <c:pt idx="4260">
                  <c:v>2</c:v>
                </c:pt>
                <c:pt idx="4261">
                  <c:v>2</c:v>
                </c:pt>
                <c:pt idx="4262">
                  <c:v>1</c:v>
                </c:pt>
                <c:pt idx="4263">
                  <c:v>0</c:v>
                </c:pt>
                <c:pt idx="4264">
                  <c:v>1</c:v>
                </c:pt>
                <c:pt idx="4265">
                  <c:v>1</c:v>
                </c:pt>
                <c:pt idx="4266">
                  <c:v>0</c:v>
                </c:pt>
                <c:pt idx="4267">
                  <c:v>2</c:v>
                </c:pt>
                <c:pt idx="4268">
                  <c:v>2</c:v>
                </c:pt>
                <c:pt idx="4269">
                  <c:v>0</c:v>
                </c:pt>
                <c:pt idx="4270">
                  <c:v>0</c:v>
                </c:pt>
                <c:pt idx="4271">
                  <c:v>3</c:v>
                </c:pt>
                <c:pt idx="4272">
                  <c:v>2</c:v>
                </c:pt>
                <c:pt idx="4273">
                  <c:v>0</c:v>
                </c:pt>
                <c:pt idx="4274">
                  <c:v>2</c:v>
                </c:pt>
                <c:pt idx="4275">
                  <c:v>2</c:v>
                </c:pt>
                <c:pt idx="4276">
                  <c:v>2</c:v>
                </c:pt>
                <c:pt idx="4277">
                  <c:v>1</c:v>
                </c:pt>
                <c:pt idx="4278">
                  <c:v>2</c:v>
                </c:pt>
                <c:pt idx="4279">
                  <c:v>3</c:v>
                </c:pt>
                <c:pt idx="4280">
                  <c:v>1</c:v>
                </c:pt>
                <c:pt idx="4281">
                  <c:v>1</c:v>
                </c:pt>
                <c:pt idx="4282">
                  <c:v>3</c:v>
                </c:pt>
                <c:pt idx="4283">
                  <c:v>0</c:v>
                </c:pt>
                <c:pt idx="4284">
                  <c:v>1</c:v>
                </c:pt>
                <c:pt idx="4285">
                  <c:v>0</c:v>
                </c:pt>
                <c:pt idx="4286">
                  <c:v>1</c:v>
                </c:pt>
                <c:pt idx="4287">
                  <c:v>1</c:v>
                </c:pt>
                <c:pt idx="4288">
                  <c:v>2</c:v>
                </c:pt>
                <c:pt idx="4289">
                  <c:v>0</c:v>
                </c:pt>
                <c:pt idx="4290">
                  <c:v>2</c:v>
                </c:pt>
                <c:pt idx="4291">
                  <c:v>0</c:v>
                </c:pt>
                <c:pt idx="4292">
                  <c:v>4</c:v>
                </c:pt>
                <c:pt idx="4293">
                  <c:v>0</c:v>
                </c:pt>
                <c:pt idx="4294">
                  <c:v>2</c:v>
                </c:pt>
                <c:pt idx="4295">
                  <c:v>1</c:v>
                </c:pt>
                <c:pt idx="4296">
                  <c:v>2</c:v>
                </c:pt>
                <c:pt idx="4297">
                  <c:v>0</c:v>
                </c:pt>
                <c:pt idx="4298">
                  <c:v>0</c:v>
                </c:pt>
                <c:pt idx="4299">
                  <c:v>3</c:v>
                </c:pt>
                <c:pt idx="4300">
                  <c:v>2</c:v>
                </c:pt>
                <c:pt idx="4301">
                  <c:v>4</c:v>
                </c:pt>
                <c:pt idx="4302">
                  <c:v>3</c:v>
                </c:pt>
                <c:pt idx="4303">
                  <c:v>3</c:v>
                </c:pt>
                <c:pt idx="4304">
                  <c:v>2</c:v>
                </c:pt>
                <c:pt idx="4305">
                  <c:v>2</c:v>
                </c:pt>
                <c:pt idx="4306">
                  <c:v>1</c:v>
                </c:pt>
                <c:pt idx="4307">
                  <c:v>3</c:v>
                </c:pt>
                <c:pt idx="4308">
                  <c:v>3</c:v>
                </c:pt>
                <c:pt idx="4309">
                  <c:v>1</c:v>
                </c:pt>
                <c:pt idx="4310">
                  <c:v>1</c:v>
                </c:pt>
                <c:pt idx="4311">
                  <c:v>1</c:v>
                </c:pt>
                <c:pt idx="4312">
                  <c:v>1</c:v>
                </c:pt>
                <c:pt idx="4313">
                  <c:v>0</c:v>
                </c:pt>
                <c:pt idx="4314">
                  <c:v>2</c:v>
                </c:pt>
                <c:pt idx="4315">
                  <c:v>2</c:v>
                </c:pt>
                <c:pt idx="4316">
                  <c:v>3</c:v>
                </c:pt>
                <c:pt idx="4317">
                  <c:v>1</c:v>
                </c:pt>
                <c:pt idx="4318">
                  <c:v>0</c:v>
                </c:pt>
                <c:pt idx="4319">
                  <c:v>2</c:v>
                </c:pt>
                <c:pt idx="4320">
                  <c:v>3</c:v>
                </c:pt>
                <c:pt idx="4321">
                  <c:v>1</c:v>
                </c:pt>
                <c:pt idx="4322">
                  <c:v>2</c:v>
                </c:pt>
                <c:pt idx="4323">
                  <c:v>3</c:v>
                </c:pt>
                <c:pt idx="4324">
                  <c:v>2</c:v>
                </c:pt>
                <c:pt idx="4325">
                  <c:v>0</c:v>
                </c:pt>
                <c:pt idx="4326">
                  <c:v>1</c:v>
                </c:pt>
                <c:pt idx="4327">
                  <c:v>3</c:v>
                </c:pt>
                <c:pt idx="4328">
                  <c:v>4</c:v>
                </c:pt>
                <c:pt idx="4329">
                  <c:v>3</c:v>
                </c:pt>
                <c:pt idx="4330">
                  <c:v>3</c:v>
                </c:pt>
                <c:pt idx="4331">
                  <c:v>3</c:v>
                </c:pt>
                <c:pt idx="4332">
                  <c:v>3</c:v>
                </c:pt>
                <c:pt idx="4333">
                  <c:v>6</c:v>
                </c:pt>
                <c:pt idx="4334">
                  <c:v>0</c:v>
                </c:pt>
                <c:pt idx="4335">
                  <c:v>1</c:v>
                </c:pt>
                <c:pt idx="4336">
                  <c:v>3</c:v>
                </c:pt>
                <c:pt idx="4337">
                  <c:v>3</c:v>
                </c:pt>
                <c:pt idx="4338">
                  <c:v>3</c:v>
                </c:pt>
                <c:pt idx="4339">
                  <c:v>7</c:v>
                </c:pt>
                <c:pt idx="4340">
                  <c:v>2</c:v>
                </c:pt>
                <c:pt idx="4341">
                  <c:v>6</c:v>
                </c:pt>
                <c:pt idx="4342">
                  <c:v>2</c:v>
                </c:pt>
                <c:pt idx="4343">
                  <c:v>0</c:v>
                </c:pt>
                <c:pt idx="4344">
                  <c:v>4</c:v>
                </c:pt>
                <c:pt idx="4345">
                  <c:v>2</c:v>
                </c:pt>
                <c:pt idx="4346">
                  <c:v>6</c:v>
                </c:pt>
                <c:pt idx="4347">
                  <c:v>0</c:v>
                </c:pt>
                <c:pt idx="4348">
                  <c:v>3</c:v>
                </c:pt>
                <c:pt idx="4349">
                  <c:v>3</c:v>
                </c:pt>
                <c:pt idx="4350">
                  <c:v>4</c:v>
                </c:pt>
                <c:pt idx="4351">
                  <c:v>5</c:v>
                </c:pt>
                <c:pt idx="4352">
                  <c:v>6</c:v>
                </c:pt>
                <c:pt idx="4353">
                  <c:v>6</c:v>
                </c:pt>
                <c:pt idx="4354">
                  <c:v>5</c:v>
                </c:pt>
                <c:pt idx="4355">
                  <c:v>4</c:v>
                </c:pt>
                <c:pt idx="4356">
                  <c:v>6</c:v>
                </c:pt>
                <c:pt idx="4357">
                  <c:v>7</c:v>
                </c:pt>
                <c:pt idx="4358">
                  <c:v>2</c:v>
                </c:pt>
                <c:pt idx="4359">
                  <c:v>4</c:v>
                </c:pt>
                <c:pt idx="4360">
                  <c:v>5</c:v>
                </c:pt>
                <c:pt idx="4361">
                  <c:v>5</c:v>
                </c:pt>
                <c:pt idx="4362">
                  <c:v>7</c:v>
                </c:pt>
                <c:pt idx="4363">
                  <c:v>5</c:v>
                </c:pt>
                <c:pt idx="4364">
                  <c:v>4</c:v>
                </c:pt>
                <c:pt idx="4365">
                  <c:v>6</c:v>
                </c:pt>
                <c:pt idx="4366">
                  <c:v>3</c:v>
                </c:pt>
                <c:pt idx="4367">
                  <c:v>1</c:v>
                </c:pt>
                <c:pt idx="4368">
                  <c:v>6</c:v>
                </c:pt>
                <c:pt idx="4369">
                  <c:v>6</c:v>
                </c:pt>
                <c:pt idx="4370">
                  <c:v>4</c:v>
                </c:pt>
                <c:pt idx="4371">
                  <c:v>3</c:v>
                </c:pt>
                <c:pt idx="4372">
                  <c:v>4</c:v>
                </c:pt>
                <c:pt idx="4373">
                  <c:v>4</c:v>
                </c:pt>
                <c:pt idx="4374">
                  <c:v>1</c:v>
                </c:pt>
                <c:pt idx="4375">
                  <c:v>3</c:v>
                </c:pt>
                <c:pt idx="4376">
                  <c:v>10</c:v>
                </c:pt>
                <c:pt idx="4377">
                  <c:v>4</c:v>
                </c:pt>
                <c:pt idx="4378">
                  <c:v>3</c:v>
                </c:pt>
                <c:pt idx="4379">
                  <c:v>3</c:v>
                </c:pt>
                <c:pt idx="4380">
                  <c:v>6</c:v>
                </c:pt>
                <c:pt idx="4381">
                  <c:v>8</c:v>
                </c:pt>
                <c:pt idx="4382">
                  <c:v>2</c:v>
                </c:pt>
                <c:pt idx="4383">
                  <c:v>2</c:v>
                </c:pt>
                <c:pt idx="4384">
                  <c:v>4</c:v>
                </c:pt>
                <c:pt idx="4385">
                  <c:v>3</c:v>
                </c:pt>
                <c:pt idx="4386">
                  <c:v>5</c:v>
                </c:pt>
                <c:pt idx="4387">
                  <c:v>5</c:v>
                </c:pt>
                <c:pt idx="4388">
                  <c:v>0</c:v>
                </c:pt>
                <c:pt idx="4389">
                  <c:v>0</c:v>
                </c:pt>
                <c:pt idx="4390">
                  <c:v>4</c:v>
                </c:pt>
                <c:pt idx="4391">
                  <c:v>3</c:v>
                </c:pt>
                <c:pt idx="4392">
                  <c:v>4</c:v>
                </c:pt>
                <c:pt idx="4393">
                  <c:v>2</c:v>
                </c:pt>
                <c:pt idx="4394">
                  <c:v>1</c:v>
                </c:pt>
                <c:pt idx="4395">
                  <c:v>2</c:v>
                </c:pt>
                <c:pt idx="4396">
                  <c:v>2</c:v>
                </c:pt>
                <c:pt idx="4397">
                  <c:v>1</c:v>
                </c:pt>
                <c:pt idx="4398">
                  <c:v>1</c:v>
                </c:pt>
                <c:pt idx="4399">
                  <c:v>2</c:v>
                </c:pt>
                <c:pt idx="4400">
                  <c:v>3</c:v>
                </c:pt>
                <c:pt idx="4401">
                  <c:v>2</c:v>
                </c:pt>
                <c:pt idx="4402">
                  <c:v>4</c:v>
                </c:pt>
                <c:pt idx="4403">
                  <c:v>2</c:v>
                </c:pt>
                <c:pt idx="4404">
                  <c:v>2</c:v>
                </c:pt>
                <c:pt idx="4405">
                  <c:v>1</c:v>
                </c:pt>
                <c:pt idx="4406">
                  <c:v>0</c:v>
                </c:pt>
                <c:pt idx="4407">
                  <c:v>0</c:v>
                </c:pt>
                <c:pt idx="4408">
                  <c:v>2</c:v>
                </c:pt>
                <c:pt idx="4409">
                  <c:v>5</c:v>
                </c:pt>
                <c:pt idx="4410">
                  <c:v>4</c:v>
                </c:pt>
                <c:pt idx="4411">
                  <c:v>1</c:v>
                </c:pt>
                <c:pt idx="4412">
                  <c:v>0</c:v>
                </c:pt>
                <c:pt idx="4413">
                  <c:v>2</c:v>
                </c:pt>
                <c:pt idx="4414">
                  <c:v>0</c:v>
                </c:pt>
                <c:pt idx="4415">
                  <c:v>1</c:v>
                </c:pt>
                <c:pt idx="4416">
                  <c:v>4</c:v>
                </c:pt>
                <c:pt idx="4417">
                  <c:v>4</c:v>
                </c:pt>
                <c:pt idx="4418">
                  <c:v>0</c:v>
                </c:pt>
                <c:pt idx="4419">
                  <c:v>2</c:v>
                </c:pt>
                <c:pt idx="4420">
                  <c:v>3</c:v>
                </c:pt>
                <c:pt idx="4421">
                  <c:v>1</c:v>
                </c:pt>
                <c:pt idx="4422">
                  <c:v>3</c:v>
                </c:pt>
                <c:pt idx="4423">
                  <c:v>2</c:v>
                </c:pt>
                <c:pt idx="4424">
                  <c:v>4</c:v>
                </c:pt>
                <c:pt idx="4425">
                  <c:v>2</c:v>
                </c:pt>
                <c:pt idx="4426">
                  <c:v>5</c:v>
                </c:pt>
                <c:pt idx="4427">
                  <c:v>3</c:v>
                </c:pt>
                <c:pt idx="4428">
                  <c:v>3</c:v>
                </c:pt>
                <c:pt idx="4429">
                  <c:v>3</c:v>
                </c:pt>
                <c:pt idx="4430">
                  <c:v>2</c:v>
                </c:pt>
                <c:pt idx="4431">
                  <c:v>4</c:v>
                </c:pt>
                <c:pt idx="4432">
                  <c:v>1</c:v>
                </c:pt>
                <c:pt idx="4433">
                  <c:v>1</c:v>
                </c:pt>
                <c:pt idx="4434">
                  <c:v>1</c:v>
                </c:pt>
                <c:pt idx="4435">
                  <c:v>3</c:v>
                </c:pt>
                <c:pt idx="4436">
                  <c:v>2</c:v>
                </c:pt>
                <c:pt idx="4437">
                  <c:v>0</c:v>
                </c:pt>
                <c:pt idx="4438">
                  <c:v>1</c:v>
                </c:pt>
                <c:pt idx="4439">
                  <c:v>4</c:v>
                </c:pt>
                <c:pt idx="4440">
                  <c:v>0</c:v>
                </c:pt>
                <c:pt idx="4441">
                  <c:v>3</c:v>
                </c:pt>
                <c:pt idx="4442">
                  <c:v>3</c:v>
                </c:pt>
                <c:pt idx="4443">
                  <c:v>4</c:v>
                </c:pt>
                <c:pt idx="4444">
                  <c:v>0</c:v>
                </c:pt>
                <c:pt idx="4445">
                  <c:v>4</c:v>
                </c:pt>
                <c:pt idx="4446">
                  <c:v>1</c:v>
                </c:pt>
                <c:pt idx="4447">
                  <c:v>3</c:v>
                </c:pt>
                <c:pt idx="4448">
                  <c:v>1</c:v>
                </c:pt>
                <c:pt idx="4449">
                  <c:v>3</c:v>
                </c:pt>
                <c:pt idx="4450">
                  <c:v>3</c:v>
                </c:pt>
                <c:pt idx="4451">
                  <c:v>2</c:v>
                </c:pt>
                <c:pt idx="4452">
                  <c:v>1</c:v>
                </c:pt>
                <c:pt idx="4453">
                  <c:v>2</c:v>
                </c:pt>
                <c:pt idx="4454">
                  <c:v>1</c:v>
                </c:pt>
                <c:pt idx="4455">
                  <c:v>4</c:v>
                </c:pt>
                <c:pt idx="4456">
                  <c:v>4</c:v>
                </c:pt>
                <c:pt idx="4457">
                  <c:v>4</c:v>
                </c:pt>
                <c:pt idx="4458">
                  <c:v>3</c:v>
                </c:pt>
                <c:pt idx="4459">
                  <c:v>1</c:v>
                </c:pt>
                <c:pt idx="4460">
                  <c:v>2</c:v>
                </c:pt>
                <c:pt idx="4461">
                  <c:v>2</c:v>
                </c:pt>
                <c:pt idx="4462">
                  <c:v>0</c:v>
                </c:pt>
                <c:pt idx="4463">
                  <c:v>3</c:v>
                </c:pt>
                <c:pt idx="4464">
                  <c:v>2</c:v>
                </c:pt>
                <c:pt idx="4465">
                  <c:v>2</c:v>
                </c:pt>
                <c:pt idx="4466">
                  <c:v>0</c:v>
                </c:pt>
                <c:pt idx="4467">
                  <c:v>1</c:v>
                </c:pt>
                <c:pt idx="4468">
                  <c:v>0</c:v>
                </c:pt>
                <c:pt idx="4469">
                  <c:v>3</c:v>
                </c:pt>
                <c:pt idx="4470">
                  <c:v>2</c:v>
                </c:pt>
                <c:pt idx="4471">
                  <c:v>2</c:v>
                </c:pt>
                <c:pt idx="4472">
                  <c:v>2</c:v>
                </c:pt>
                <c:pt idx="4473">
                  <c:v>0</c:v>
                </c:pt>
                <c:pt idx="4474">
                  <c:v>2</c:v>
                </c:pt>
                <c:pt idx="4475">
                  <c:v>3</c:v>
                </c:pt>
                <c:pt idx="4476">
                  <c:v>2</c:v>
                </c:pt>
                <c:pt idx="4477">
                  <c:v>2</c:v>
                </c:pt>
                <c:pt idx="4478">
                  <c:v>1</c:v>
                </c:pt>
                <c:pt idx="4479">
                  <c:v>3</c:v>
                </c:pt>
                <c:pt idx="4480">
                  <c:v>3</c:v>
                </c:pt>
                <c:pt idx="4481">
                  <c:v>4</c:v>
                </c:pt>
                <c:pt idx="4482">
                  <c:v>1</c:v>
                </c:pt>
                <c:pt idx="4483">
                  <c:v>1</c:v>
                </c:pt>
                <c:pt idx="4484">
                  <c:v>2</c:v>
                </c:pt>
                <c:pt idx="4485">
                  <c:v>0</c:v>
                </c:pt>
                <c:pt idx="4486">
                  <c:v>6</c:v>
                </c:pt>
                <c:pt idx="4487">
                  <c:v>4</c:v>
                </c:pt>
                <c:pt idx="4488">
                  <c:v>2</c:v>
                </c:pt>
                <c:pt idx="4489">
                  <c:v>2</c:v>
                </c:pt>
                <c:pt idx="4490">
                  <c:v>1</c:v>
                </c:pt>
                <c:pt idx="4491">
                  <c:v>3</c:v>
                </c:pt>
                <c:pt idx="4492">
                  <c:v>3</c:v>
                </c:pt>
                <c:pt idx="4493">
                  <c:v>0</c:v>
                </c:pt>
                <c:pt idx="4494">
                  <c:v>4</c:v>
                </c:pt>
                <c:pt idx="4495">
                  <c:v>1</c:v>
                </c:pt>
                <c:pt idx="4496">
                  <c:v>3</c:v>
                </c:pt>
                <c:pt idx="4497">
                  <c:v>1</c:v>
                </c:pt>
                <c:pt idx="4498">
                  <c:v>2</c:v>
                </c:pt>
                <c:pt idx="4499">
                  <c:v>3</c:v>
                </c:pt>
                <c:pt idx="4500">
                  <c:v>3</c:v>
                </c:pt>
                <c:pt idx="4501">
                  <c:v>2</c:v>
                </c:pt>
                <c:pt idx="4502">
                  <c:v>2</c:v>
                </c:pt>
                <c:pt idx="4503">
                  <c:v>0</c:v>
                </c:pt>
                <c:pt idx="4504">
                  <c:v>3</c:v>
                </c:pt>
                <c:pt idx="4505">
                  <c:v>1</c:v>
                </c:pt>
                <c:pt idx="4506">
                  <c:v>1</c:v>
                </c:pt>
                <c:pt idx="4507">
                  <c:v>1</c:v>
                </c:pt>
                <c:pt idx="4508">
                  <c:v>0</c:v>
                </c:pt>
                <c:pt idx="4509">
                  <c:v>0</c:v>
                </c:pt>
                <c:pt idx="4510">
                  <c:v>1</c:v>
                </c:pt>
                <c:pt idx="4511">
                  <c:v>0</c:v>
                </c:pt>
                <c:pt idx="4512">
                  <c:v>2</c:v>
                </c:pt>
                <c:pt idx="4513">
                  <c:v>1</c:v>
                </c:pt>
                <c:pt idx="4514">
                  <c:v>1</c:v>
                </c:pt>
                <c:pt idx="4515">
                  <c:v>1</c:v>
                </c:pt>
                <c:pt idx="4516">
                  <c:v>2</c:v>
                </c:pt>
                <c:pt idx="4517">
                  <c:v>3</c:v>
                </c:pt>
                <c:pt idx="4518">
                  <c:v>0</c:v>
                </c:pt>
                <c:pt idx="4519">
                  <c:v>0</c:v>
                </c:pt>
                <c:pt idx="4520">
                  <c:v>1</c:v>
                </c:pt>
                <c:pt idx="4521">
                  <c:v>2</c:v>
                </c:pt>
                <c:pt idx="4522">
                  <c:v>0</c:v>
                </c:pt>
                <c:pt idx="4523">
                  <c:v>1</c:v>
                </c:pt>
                <c:pt idx="4524">
                  <c:v>3</c:v>
                </c:pt>
                <c:pt idx="4525">
                  <c:v>1</c:v>
                </c:pt>
                <c:pt idx="4526">
                  <c:v>1</c:v>
                </c:pt>
                <c:pt idx="4527">
                  <c:v>2</c:v>
                </c:pt>
                <c:pt idx="4528">
                  <c:v>3</c:v>
                </c:pt>
                <c:pt idx="4529">
                  <c:v>4</c:v>
                </c:pt>
                <c:pt idx="4530">
                  <c:v>3</c:v>
                </c:pt>
                <c:pt idx="4531">
                  <c:v>0</c:v>
                </c:pt>
                <c:pt idx="4532">
                  <c:v>1</c:v>
                </c:pt>
                <c:pt idx="4533">
                  <c:v>2</c:v>
                </c:pt>
                <c:pt idx="4534">
                  <c:v>1</c:v>
                </c:pt>
                <c:pt idx="4535">
                  <c:v>2</c:v>
                </c:pt>
                <c:pt idx="4536">
                  <c:v>0</c:v>
                </c:pt>
                <c:pt idx="4537">
                  <c:v>1</c:v>
                </c:pt>
                <c:pt idx="4538">
                  <c:v>1</c:v>
                </c:pt>
                <c:pt idx="4539">
                  <c:v>0</c:v>
                </c:pt>
                <c:pt idx="4540">
                  <c:v>3</c:v>
                </c:pt>
                <c:pt idx="4541">
                  <c:v>0</c:v>
                </c:pt>
                <c:pt idx="4542">
                  <c:v>2</c:v>
                </c:pt>
                <c:pt idx="4543">
                  <c:v>4</c:v>
                </c:pt>
                <c:pt idx="4544">
                  <c:v>1</c:v>
                </c:pt>
                <c:pt idx="4545">
                  <c:v>2</c:v>
                </c:pt>
                <c:pt idx="4546">
                  <c:v>2</c:v>
                </c:pt>
                <c:pt idx="4547">
                  <c:v>2</c:v>
                </c:pt>
                <c:pt idx="4548">
                  <c:v>2</c:v>
                </c:pt>
                <c:pt idx="4549">
                  <c:v>2</c:v>
                </c:pt>
                <c:pt idx="4550">
                  <c:v>2</c:v>
                </c:pt>
                <c:pt idx="4551">
                  <c:v>2</c:v>
                </c:pt>
                <c:pt idx="4552">
                  <c:v>3</c:v>
                </c:pt>
                <c:pt idx="4553">
                  <c:v>2</c:v>
                </c:pt>
                <c:pt idx="4554">
                  <c:v>5</c:v>
                </c:pt>
                <c:pt idx="4555">
                  <c:v>2</c:v>
                </c:pt>
                <c:pt idx="4556">
                  <c:v>4</c:v>
                </c:pt>
                <c:pt idx="4557">
                  <c:v>1</c:v>
                </c:pt>
                <c:pt idx="4558">
                  <c:v>2</c:v>
                </c:pt>
                <c:pt idx="4559">
                  <c:v>0</c:v>
                </c:pt>
                <c:pt idx="4560">
                  <c:v>2</c:v>
                </c:pt>
                <c:pt idx="4561">
                  <c:v>0</c:v>
                </c:pt>
                <c:pt idx="4562">
                  <c:v>2</c:v>
                </c:pt>
                <c:pt idx="4563">
                  <c:v>1</c:v>
                </c:pt>
                <c:pt idx="4564">
                  <c:v>1</c:v>
                </c:pt>
                <c:pt idx="4565">
                  <c:v>0</c:v>
                </c:pt>
                <c:pt idx="4566">
                  <c:v>0</c:v>
                </c:pt>
                <c:pt idx="4567">
                  <c:v>1</c:v>
                </c:pt>
                <c:pt idx="4568">
                  <c:v>3</c:v>
                </c:pt>
                <c:pt idx="4569">
                  <c:v>2</c:v>
                </c:pt>
                <c:pt idx="4570">
                  <c:v>0</c:v>
                </c:pt>
                <c:pt idx="4571">
                  <c:v>3</c:v>
                </c:pt>
                <c:pt idx="4572">
                  <c:v>3</c:v>
                </c:pt>
                <c:pt idx="4573">
                  <c:v>2</c:v>
                </c:pt>
                <c:pt idx="4574">
                  <c:v>2</c:v>
                </c:pt>
                <c:pt idx="4575">
                  <c:v>2</c:v>
                </c:pt>
                <c:pt idx="4576">
                  <c:v>0</c:v>
                </c:pt>
                <c:pt idx="4577">
                  <c:v>1</c:v>
                </c:pt>
                <c:pt idx="4578">
                  <c:v>3</c:v>
                </c:pt>
                <c:pt idx="4579">
                  <c:v>1</c:v>
                </c:pt>
                <c:pt idx="4580">
                  <c:v>3</c:v>
                </c:pt>
                <c:pt idx="4581">
                  <c:v>0</c:v>
                </c:pt>
                <c:pt idx="4582">
                  <c:v>3</c:v>
                </c:pt>
                <c:pt idx="4583">
                  <c:v>2</c:v>
                </c:pt>
                <c:pt idx="4584">
                  <c:v>0</c:v>
                </c:pt>
                <c:pt idx="4585">
                  <c:v>3</c:v>
                </c:pt>
                <c:pt idx="4586">
                  <c:v>2</c:v>
                </c:pt>
                <c:pt idx="4587">
                  <c:v>0</c:v>
                </c:pt>
                <c:pt idx="4588">
                  <c:v>1</c:v>
                </c:pt>
                <c:pt idx="4589">
                  <c:v>2</c:v>
                </c:pt>
                <c:pt idx="4590">
                  <c:v>2</c:v>
                </c:pt>
                <c:pt idx="4591">
                  <c:v>4</c:v>
                </c:pt>
                <c:pt idx="4592">
                  <c:v>3</c:v>
                </c:pt>
                <c:pt idx="4593">
                  <c:v>4</c:v>
                </c:pt>
                <c:pt idx="4594">
                  <c:v>0</c:v>
                </c:pt>
                <c:pt idx="4595">
                  <c:v>1</c:v>
                </c:pt>
                <c:pt idx="4596">
                  <c:v>1</c:v>
                </c:pt>
                <c:pt idx="4597">
                  <c:v>1</c:v>
                </c:pt>
                <c:pt idx="4598">
                  <c:v>1</c:v>
                </c:pt>
                <c:pt idx="4599">
                  <c:v>2</c:v>
                </c:pt>
                <c:pt idx="4600">
                  <c:v>2</c:v>
                </c:pt>
                <c:pt idx="4601">
                  <c:v>1</c:v>
                </c:pt>
                <c:pt idx="4602">
                  <c:v>1</c:v>
                </c:pt>
                <c:pt idx="4603">
                  <c:v>1</c:v>
                </c:pt>
                <c:pt idx="4604">
                  <c:v>1</c:v>
                </c:pt>
                <c:pt idx="4605">
                  <c:v>1</c:v>
                </c:pt>
                <c:pt idx="4606">
                  <c:v>1</c:v>
                </c:pt>
                <c:pt idx="4607">
                  <c:v>0</c:v>
                </c:pt>
                <c:pt idx="4608">
                  <c:v>5</c:v>
                </c:pt>
                <c:pt idx="4609">
                  <c:v>2</c:v>
                </c:pt>
                <c:pt idx="4610">
                  <c:v>0</c:v>
                </c:pt>
                <c:pt idx="4611">
                  <c:v>2</c:v>
                </c:pt>
                <c:pt idx="4612">
                  <c:v>2</c:v>
                </c:pt>
                <c:pt idx="4613">
                  <c:v>1</c:v>
                </c:pt>
                <c:pt idx="4614">
                  <c:v>1</c:v>
                </c:pt>
                <c:pt idx="4615">
                  <c:v>2</c:v>
                </c:pt>
                <c:pt idx="4616">
                  <c:v>2</c:v>
                </c:pt>
                <c:pt idx="4617">
                  <c:v>0</c:v>
                </c:pt>
                <c:pt idx="4618">
                  <c:v>3</c:v>
                </c:pt>
                <c:pt idx="4619">
                  <c:v>3</c:v>
                </c:pt>
                <c:pt idx="4620">
                  <c:v>1</c:v>
                </c:pt>
                <c:pt idx="4621">
                  <c:v>0</c:v>
                </c:pt>
                <c:pt idx="4622">
                  <c:v>3</c:v>
                </c:pt>
                <c:pt idx="4623">
                  <c:v>3</c:v>
                </c:pt>
                <c:pt idx="4624">
                  <c:v>2</c:v>
                </c:pt>
                <c:pt idx="4625">
                  <c:v>0</c:v>
                </c:pt>
                <c:pt idx="4626">
                  <c:v>2</c:v>
                </c:pt>
                <c:pt idx="4627">
                  <c:v>1</c:v>
                </c:pt>
                <c:pt idx="4628">
                  <c:v>1</c:v>
                </c:pt>
                <c:pt idx="4629">
                  <c:v>2</c:v>
                </c:pt>
                <c:pt idx="4630">
                  <c:v>2</c:v>
                </c:pt>
                <c:pt idx="4631">
                  <c:v>1</c:v>
                </c:pt>
                <c:pt idx="4632">
                  <c:v>2</c:v>
                </c:pt>
                <c:pt idx="4633">
                  <c:v>0</c:v>
                </c:pt>
                <c:pt idx="4634">
                  <c:v>1</c:v>
                </c:pt>
                <c:pt idx="4635">
                  <c:v>1</c:v>
                </c:pt>
                <c:pt idx="4636">
                  <c:v>2</c:v>
                </c:pt>
                <c:pt idx="4637">
                  <c:v>1</c:v>
                </c:pt>
                <c:pt idx="4638">
                  <c:v>2</c:v>
                </c:pt>
                <c:pt idx="4639">
                  <c:v>1</c:v>
                </c:pt>
                <c:pt idx="4640">
                  <c:v>4</c:v>
                </c:pt>
                <c:pt idx="4641">
                  <c:v>0</c:v>
                </c:pt>
                <c:pt idx="4642">
                  <c:v>2</c:v>
                </c:pt>
                <c:pt idx="4643">
                  <c:v>1</c:v>
                </c:pt>
                <c:pt idx="4644">
                  <c:v>3</c:v>
                </c:pt>
                <c:pt idx="4645">
                  <c:v>4</c:v>
                </c:pt>
                <c:pt idx="4646">
                  <c:v>2</c:v>
                </c:pt>
                <c:pt idx="4647">
                  <c:v>2</c:v>
                </c:pt>
                <c:pt idx="4648">
                  <c:v>2</c:v>
                </c:pt>
                <c:pt idx="4649">
                  <c:v>4</c:v>
                </c:pt>
                <c:pt idx="4650">
                  <c:v>4</c:v>
                </c:pt>
                <c:pt idx="4651">
                  <c:v>1</c:v>
                </c:pt>
                <c:pt idx="4652">
                  <c:v>1</c:v>
                </c:pt>
                <c:pt idx="4653">
                  <c:v>1</c:v>
                </c:pt>
                <c:pt idx="4654">
                  <c:v>1</c:v>
                </c:pt>
                <c:pt idx="4655">
                  <c:v>1</c:v>
                </c:pt>
                <c:pt idx="4656">
                  <c:v>2</c:v>
                </c:pt>
                <c:pt idx="4657">
                  <c:v>2</c:v>
                </c:pt>
                <c:pt idx="4658">
                  <c:v>1</c:v>
                </c:pt>
                <c:pt idx="4659">
                  <c:v>3</c:v>
                </c:pt>
                <c:pt idx="4660">
                  <c:v>2</c:v>
                </c:pt>
                <c:pt idx="4661">
                  <c:v>1</c:v>
                </c:pt>
                <c:pt idx="4662">
                  <c:v>0</c:v>
                </c:pt>
                <c:pt idx="4663">
                  <c:v>3</c:v>
                </c:pt>
                <c:pt idx="4664">
                  <c:v>3</c:v>
                </c:pt>
                <c:pt idx="4665">
                  <c:v>1</c:v>
                </c:pt>
                <c:pt idx="4666">
                  <c:v>3</c:v>
                </c:pt>
                <c:pt idx="4667">
                  <c:v>2</c:v>
                </c:pt>
                <c:pt idx="4668">
                  <c:v>1</c:v>
                </c:pt>
                <c:pt idx="4669">
                  <c:v>1</c:v>
                </c:pt>
                <c:pt idx="4670">
                  <c:v>1</c:v>
                </c:pt>
                <c:pt idx="4671">
                  <c:v>3</c:v>
                </c:pt>
                <c:pt idx="4672">
                  <c:v>2</c:v>
                </c:pt>
                <c:pt idx="4673">
                  <c:v>3</c:v>
                </c:pt>
                <c:pt idx="4674">
                  <c:v>0</c:v>
                </c:pt>
                <c:pt idx="4675">
                  <c:v>3</c:v>
                </c:pt>
                <c:pt idx="4676">
                  <c:v>2</c:v>
                </c:pt>
                <c:pt idx="4677">
                  <c:v>2</c:v>
                </c:pt>
                <c:pt idx="4678">
                  <c:v>1</c:v>
                </c:pt>
                <c:pt idx="4679">
                  <c:v>0</c:v>
                </c:pt>
                <c:pt idx="4680">
                  <c:v>0</c:v>
                </c:pt>
                <c:pt idx="4681">
                  <c:v>2</c:v>
                </c:pt>
                <c:pt idx="4682">
                  <c:v>1</c:v>
                </c:pt>
                <c:pt idx="4683">
                  <c:v>1</c:v>
                </c:pt>
                <c:pt idx="4684">
                  <c:v>1</c:v>
                </c:pt>
                <c:pt idx="4685">
                  <c:v>2</c:v>
                </c:pt>
                <c:pt idx="4686">
                  <c:v>1</c:v>
                </c:pt>
                <c:pt idx="4687">
                  <c:v>2</c:v>
                </c:pt>
                <c:pt idx="4688">
                  <c:v>0</c:v>
                </c:pt>
                <c:pt idx="4689">
                  <c:v>3</c:v>
                </c:pt>
                <c:pt idx="4690">
                  <c:v>1</c:v>
                </c:pt>
                <c:pt idx="4691">
                  <c:v>1</c:v>
                </c:pt>
                <c:pt idx="4692">
                  <c:v>3</c:v>
                </c:pt>
                <c:pt idx="4693">
                  <c:v>0</c:v>
                </c:pt>
                <c:pt idx="4694">
                  <c:v>2</c:v>
                </c:pt>
                <c:pt idx="4695">
                  <c:v>1</c:v>
                </c:pt>
                <c:pt idx="4696">
                  <c:v>0</c:v>
                </c:pt>
                <c:pt idx="4697">
                  <c:v>1</c:v>
                </c:pt>
                <c:pt idx="4698">
                  <c:v>1</c:v>
                </c:pt>
                <c:pt idx="4699">
                  <c:v>2</c:v>
                </c:pt>
                <c:pt idx="4700">
                  <c:v>0</c:v>
                </c:pt>
                <c:pt idx="4701">
                  <c:v>1</c:v>
                </c:pt>
                <c:pt idx="4702">
                  <c:v>0</c:v>
                </c:pt>
                <c:pt idx="4703">
                  <c:v>2</c:v>
                </c:pt>
                <c:pt idx="4704">
                  <c:v>1</c:v>
                </c:pt>
                <c:pt idx="4705">
                  <c:v>1</c:v>
                </c:pt>
                <c:pt idx="4706">
                  <c:v>3</c:v>
                </c:pt>
                <c:pt idx="4707">
                  <c:v>2</c:v>
                </c:pt>
                <c:pt idx="4708">
                  <c:v>2</c:v>
                </c:pt>
                <c:pt idx="4709">
                  <c:v>1</c:v>
                </c:pt>
                <c:pt idx="4710">
                  <c:v>2</c:v>
                </c:pt>
                <c:pt idx="4711">
                  <c:v>2</c:v>
                </c:pt>
                <c:pt idx="4712">
                  <c:v>2</c:v>
                </c:pt>
                <c:pt idx="4713">
                  <c:v>0</c:v>
                </c:pt>
                <c:pt idx="4714">
                  <c:v>0</c:v>
                </c:pt>
                <c:pt idx="4715">
                  <c:v>4</c:v>
                </c:pt>
                <c:pt idx="4716">
                  <c:v>1</c:v>
                </c:pt>
                <c:pt idx="4717">
                  <c:v>0</c:v>
                </c:pt>
                <c:pt idx="4718">
                  <c:v>1</c:v>
                </c:pt>
                <c:pt idx="4719">
                  <c:v>2</c:v>
                </c:pt>
                <c:pt idx="4720">
                  <c:v>3</c:v>
                </c:pt>
                <c:pt idx="4721">
                  <c:v>0</c:v>
                </c:pt>
                <c:pt idx="4722">
                  <c:v>4</c:v>
                </c:pt>
                <c:pt idx="4723">
                  <c:v>0</c:v>
                </c:pt>
                <c:pt idx="4724">
                  <c:v>2</c:v>
                </c:pt>
                <c:pt idx="4725">
                  <c:v>1</c:v>
                </c:pt>
                <c:pt idx="4726">
                  <c:v>2</c:v>
                </c:pt>
                <c:pt idx="4727">
                  <c:v>2</c:v>
                </c:pt>
                <c:pt idx="4728">
                  <c:v>2</c:v>
                </c:pt>
                <c:pt idx="4729">
                  <c:v>2</c:v>
                </c:pt>
                <c:pt idx="4730">
                  <c:v>5</c:v>
                </c:pt>
                <c:pt idx="4731">
                  <c:v>3</c:v>
                </c:pt>
                <c:pt idx="4732">
                  <c:v>5</c:v>
                </c:pt>
                <c:pt idx="4733">
                  <c:v>2</c:v>
                </c:pt>
                <c:pt idx="4734">
                  <c:v>1</c:v>
                </c:pt>
                <c:pt idx="4735">
                  <c:v>1</c:v>
                </c:pt>
                <c:pt idx="4736">
                  <c:v>1</c:v>
                </c:pt>
                <c:pt idx="4737">
                  <c:v>0</c:v>
                </c:pt>
                <c:pt idx="4738">
                  <c:v>3</c:v>
                </c:pt>
                <c:pt idx="4739">
                  <c:v>2</c:v>
                </c:pt>
                <c:pt idx="4740">
                  <c:v>0</c:v>
                </c:pt>
                <c:pt idx="4741">
                  <c:v>1</c:v>
                </c:pt>
                <c:pt idx="4742">
                  <c:v>1</c:v>
                </c:pt>
                <c:pt idx="4743">
                  <c:v>1</c:v>
                </c:pt>
                <c:pt idx="4744">
                  <c:v>2</c:v>
                </c:pt>
                <c:pt idx="4745">
                  <c:v>1</c:v>
                </c:pt>
                <c:pt idx="4746">
                  <c:v>0</c:v>
                </c:pt>
                <c:pt idx="4747">
                  <c:v>4</c:v>
                </c:pt>
                <c:pt idx="4748">
                  <c:v>3</c:v>
                </c:pt>
                <c:pt idx="4749">
                  <c:v>1</c:v>
                </c:pt>
                <c:pt idx="4750">
                  <c:v>1</c:v>
                </c:pt>
                <c:pt idx="4751">
                  <c:v>2</c:v>
                </c:pt>
                <c:pt idx="4752">
                  <c:v>3</c:v>
                </c:pt>
                <c:pt idx="4753">
                  <c:v>2</c:v>
                </c:pt>
                <c:pt idx="4754">
                  <c:v>3</c:v>
                </c:pt>
                <c:pt idx="4755">
                  <c:v>3</c:v>
                </c:pt>
                <c:pt idx="4756">
                  <c:v>4</c:v>
                </c:pt>
                <c:pt idx="4757">
                  <c:v>2</c:v>
                </c:pt>
                <c:pt idx="4758">
                  <c:v>0</c:v>
                </c:pt>
                <c:pt idx="4759">
                  <c:v>1</c:v>
                </c:pt>
                <c:pt idx="4760">
                  <c:v>3</c:v>
                </c:pt>
                <c:pt idx="4761">
                  <c:v>0</c:v>
                </c:pt>
                <c:pt idx="4762">
                  <c:v>1</c:v>
                </c:pt>
                <c:pt idx="4763">
                  <c:v>3</c:v>
                </c:pt>
                <c:pt idx="4764">
                  <c:v>3</c:v>
                </c:pt>
                <c:pt idx="4765">
                  <c:v>4</c:v>
                </c:pt>
                <c:pt idx="4766">
                  <c:v>6</c:v>
                </c:pt>
                <c:pt idx="4767">
                  <c:v>1</c:v>
                </c:pt>
                <c:pt idx="4768">
                  <c:v>4</c:v>
                </c:pt>
                <c:pt idx="4769">
                  <c:v>0</c:v>
                </c:pt>
                <c:pt idx="4770">
                  <c:v>6</c:v>
                </c:pt>
                <c:pt idx="4771">
                  <c:v>4</c:v>
                </c:pt>
                <c:pt idx="4772">
                  <c:v>0</c:v>
                </c:pt>
                <c:pt idx="4773">
                  <c:v>1</c:v>
                </c:pt>
                <c:pt idx="4774">
                  <c:v>1</c:v>
                </c:pt>
                <c:pt idx="4775">
                  <c:v>2</c:v>
                </c:pt>
                <c:pt idx="4776">
                  <c:v>0</c:v>
                </c:pt>
                <c:pt idx="4777">
                  <c:v>0</c:v>
                </c:pt>
                <c:pt idx="4778">
                  <c:v>2</c:v>
                </c:pt>
                <c:pt idx="4779">
                  <c:v>1</c:v>
                </c:pt>
                <c:pt idx="4780">
                  <c:v>1</c:v>
                </c:pt>
                <c:pt idx="4781">
                  <c:v>1</c:v>
                </c:pt>
                <c:pt idx="4782">
                  <c:v>2</c:v>
                </c:pt>
                <c:pt idx="4783">
                  <c:v>1</c:v>
                </c:pt>
                <c:pt idx="4784">
                  <c:v>1</c:v>
                </c:pt>
                <c:pt idx="4785">
                  <c:v>1</c:v>
                </c:pt>
                <c:pt idx="4786">
                  <c:v>1</c:v>
                </c:pt>
                <c:pt idx="4787">
                  <c:v>1</c:v>
                </c:pt>
                <c:pt idx="4788">
                  <c:v>0</c:v>
                </c:pt>
                <c:pt idx="4789">
                  <c:v>4</c:v>
                </c:pt>
                <c:pt idx="4790">
                  <c:v>1</c:v>
                </c:pt>
                <c:pt idx="4791">
                  <c:v>4</c:v>
                </c:pt>
                <c:pt idx="4792">
                  <c:v>1</c:v>
                </c:pt>
                <c:pt idx="4793">
                  <c:v>3</c:v>
                </c:pt>
                <c:pt idx="4794">
                  <c:v>2</c:v>
                </c:pt>
                <c:pt idx="4795">
                  <c:v>2</c:v>
                </c:pt>
                <c:pt idx="4796">
                  <c:v>3</c:v>
                </c:pt>
                <c:pt idx="4797">
                  <c:v>3</c:v>
                </c:pt>
                <c:pt idx="4798">
                  <c:v>2</c:v>
                </c:pt>
                <c:pt idx="4799">
                  <c:v>0</c:v>
                </c:pt>
                <c:pt idx="4800">
                  <c:v>1</c:v>
                </c:pt>
                <c:pt idx="4801">
                  <c:v>1</c:v>
                </c:pt>
                <c:pt idx="4802">
                  <c:v>4</c:v>
                </c:pt>
                <c:pt idx="4803">
                  <c:v>2</c:v>
                </c:pt>
                <c:pt idx="4804">
                  <c:v>2</c:v>
                </c:pt>
                <c:pt idx="4805">
                  <c:v>1</c:v>
                </c:pt>
                <c:pt idx="4806">
                  <c:v>2</c:v>
                </c:pt>
                <c:pt idx="4807">
                  <c:v>4</c:v>
                </c:pt>
                <c:pt idx="4808">
                  <c:v>2</c:v>
                </c:pt>
                <c:pt idx="4809">
                  <c:v>2</c:v>
                </c:pt>
                <c:pt idx="4810">
                  <c:v>0</c:v>
                </c:pt>
                <c:pt idx="4811">
                  <c:v>0</c:v>
                </c:pt>
                <c:pt idx="4812">
                  <c:v>1</c:v>
                </c:pt>
                <c:pt idx="4813">
                  <c:v>0</c:v>
                </c:pt>
                <c:pt idx="4814">
                  <c:v>1</c:v>
                </c:pt>
                <c:pt idx="4815">
                  <c:v>2</c:v>
                </c:pt>
                <c:pt idx="4816">
                  <c:v>0</c:v>
                </c:pt>
                <c:pt idx="4817">
                  <c:v>1</c:v>
                </c:pt>
                <c:pt idx="4818">
                  <c:v>0</c:v>
                </c:pt>
                <c:pt idx="4819">
                  <c:v>2</c:v>
                </c:pt>
                <c:pt idx="4820">
                  <c:v>1</c:v>
                </c:pt>
                <c:pt idx="4821">
                  <c:v>3</c:v>
                </c:pt>
                <c:pt idx="4822">
                  <c:v>2</c:v>
                </c:pt>
                <c:pt idx="4823">
                  <c:v>1</c:v>
                </c:pt>
                <c:pt idx="4824">
                  <c:v>1</c:v>
                </c:pt>
                <c:pt idx="4825">
                  <c:v>0</c:v>
                </c:pt>
                <c:pt idx="4826">
                  <c:v>3</c:v>
                </c:pt>
                <c:pt idx="4827">
                  <c:v>1</c:v>
                </c:pt>
                <c:pt idx="4828">
                  <c:v>0</c:v>
                </c:pt>
                <c:pt idx="4829">
                  <c:v>2</c:v>
                </c:pt>
                <c:pt idx="4830">
                  <c:v>1</c:v>
                </c:pt>
                <c:pt idx="4831">
                  <c:v>1</c:v>
                </c:pt>
                <c:pt idx="4832">
                  <c:v>1</c:v>
                </c:pt>
                <c:pt idx="4833">
                  <c:v>0</c:v>
                </c:pt>
                <c:pt idx="4834">
                  <c:v>4</c:v>
                </c:pt>
                <c:pt idx="4835">
                  <c:v>1</c:v>
                </c:pt>
                <c:pt idx="4836">
                  <c:v>2</c:v>
                </c:pt>
                <c:pt idx="4837">
                  <c:v>0</c:v>
                </c:pt>
                <c:pt idx="4838">
                  <c:v>4</c:v>
                </c:pt>
                <c:pt idx="4839">
                  <c:v>0</c:v>
                </c:pt>
                <c:pt idx="4840">
                  <c:v>5</c:v>
                </c:pt>
                <c:pt idx="4841">
                  <c:v>2</c:v>
                </c:pt>
                <c:pt idx="4842">
                  <c:v>2</c:v>
                </c:pt>
                <c:pt idx="4843">
                  <c:v>1</c:v>
                </c:pt>
                <c:pt idx="4844">
                  <c:v>1</c:v>
                </c:pt>
                <c:pt idx="4845">
                  <c:v>0</c:v>
                </c:pt>
                <c:pt idx="4846">
                  <c:v>2</c:v>
                </c:pt>
                <c:pt idx="4847">
                  <c:v>1</c:v>
                </c:pt>
                <c:pt idx="4848">
                  <c:v>2</c:v>
                </c:pt>
                <c:pt idx="4849">
                  <c:v>1</c:v>
                </c:pt>
                <c:pt idx="4850">
                  <c:v>0</c:v>
                </c:pt>
                <c:pt idx="4851">
                  <c:v>4</c:v>
                </c:pt>
                <c:pt idx="4852">
                  <c:v>2</c:v>
                </c:pt>
                <c:pt idx="4853">
                  <c:v>3</c:v>
                </c:pt>
                <c:pt idx="4854">
                  <c:v>1</c:v>
                </c:pt>
                <c:pt idx="4855">
                  <c:v>0</c:v>
                </c:pt>
                <c:pt idx="4856">
                  <c:v>0</c:v>
                </c:pt>
                <c:pt idx="4857">
                  <c:v>2</c:v>
                </c:pt>
                <c:pt idx="4858">
                  <c:v>2</c:v>
                </c:pt>
                <c:pt idx="4859">
                  <c:v>0</c:v>
                </c:pt>
                <c:pt idx="4860">
                  <c:v>2</c:v>
                </c:pt>
                <c:pt idx="4861">
                  <c:v>0</c:v>
                </c:pt>
                <c:pt idx="4862">
                  <c:v>4</c:v>
                </c:pt>
                <c:pt idx="4863">
                  <c:v>2</c:v>
                </c:pt>
                <c:pt idx="4864">
                  <c:v>0</c:v>
                </c:pt>
                <c:pt idx="4865">
                  <c:v>4</c:v>
                </c:pt>
                <c:pt idx="4866">
                  <c:v>3</c:v>
                </c:pt>
                <c:pt idx="4867">
                  <c:v>0</c:v>
                </c:pt>
                <c:pt idx="4868">
                  <c:v>3</c:v>
                </c:pt>
                <c:pt idx="4869">
                  <c:v>0</c:v>
                </c:pt>
                <c:pt idx="4870">
                  <c:v>0</c:v>
                </c:pt>
                <c:pt idx="4871">
                  <c:v>0</c:v>
                </c:pt>
                <c:pt idx="4872">
                  <c:v>0</c:v>
                </c:pt>
                <c:pt idx="4873">
                  <c:v>1</c:v>
                </c:pt>
                <c:pt idx="4874">
                  <c:v>3</c:v>
                </c:pt>
                <c:pt idx="4875">
                  <c:v>2</c:v>
                </c:pt>
                <c:pt idx="4876">
                  <c:v>3</c:v>
                </c:pt>
                <c:pt idx="4877">
                  <c:v>2</c:v>
                </c:pt>
                <c:pt idx="4878">
                  <c:v>2</c:v>
                </c:pt>
                <c:pt idx="4879">
                  <c:v>3</c:v>
                </c:pt>
                <c:pt idx="4880">
                  <c:v>1</c:v>
                </c:pt>
                <c:pt idx="4881">
                  <c:v>2</c:v>
                </c:pt>
                <c:pt idx="4882">
                  <c:v>0</c:v>
                </c:pt>
                <c:pt idx="4883">
                  <c:v>0</c:v>
                </c:pt>
                <c:pt idx="4884">
                  <c:v>0</c:v>
                </c:pt>
                <c:pt idx="4885">
                  <c:v>1</c:v>
                </c:pt>
                <c:pt idx="4886">
                  <c:v>1</c:v>
                </c:pt>
                <c:pt idx="4887">
                  <c:v>2</c:v>
                </c:pt>
                <c:pt idx="4888">
                  <c:v>3</c:v>
                </c:pt>
                <c:pt idx="4889">
                  <c:v>2</c:v>
                </c:pt>
                <c:pt idx="4890">
                  <c:v>0</c:v>
                </c:pt>
                <c:pt idx="4891">
                  <c:v>0</c:v>
                </c:pt>
                <c:pt idx="4892">
                  <c:v>0</c:v>
                </c:pt>
                <c:pt idx="4893">
                  <c:v>2</c:v>
                </c:pt>
                <c:pt idx="4894">
                  <c:v>0</c:v>
                </c:pt>
                <c:pt idx="4895">
                  <c:v>2</c:v>
                </c:pt>
                <c:pt idx="4896">
                  <c:v>2</c:v>
                </c:pt>
                <c:pt idx="4897">
                  <c:v>1</c:v>
                </c:pt>
                <c:pt idx="4898">
                  <c:v>4</c:v>
                </c:pt>
                <c:pt idx="4899">
                  <c:v>0</c:v>
                </c:pt>
                <c:pt idx="4900">
                  <c:v>2</c:v>
                </c:pt>
                <c:pt idx="4901">
                  <c:v>0</c:v>
                </c:pt>
                <c:pt idx="4902">
                  <c:v>0</c:v>
                </c:pt>
                <c:pt idx="4903">
                  <c:v>0</c:v>
                </c:pt>
                <c:pt idx="4904">
                  <c:v>1</c:v>
                </c:pt>
                <c:pt idx="4905">
                  <c:v>2</c:v>
                </c:pt>
                <c:pt idx="4906">
                  <c:v>0</c:v>
                </c:pt>
                <c:pt idx="4907">
                  <c:v>1</c:v>
                </c:pt>
                <c:pt idx="4908">
                  <c:v>0</c:v>
                </c:pt>
                <c:pt idx="4909">
                  <c:v>1</c:v>
                </c:pt>
                <c:pt idx="4910">
                  <c:v>1</c:v>
                </c:pt>
                <c:pt idx="4911">
                  <c:v>1</c:v>
                </c:pt>
                <c:pt idx="4912">
                  <c:v>3</c:v>
                </c:pt>
                <c:pt idx="4913">
                  <c:v>1</c:v>
                </c:pt>
                <c:pt idx="4914">
                  <c:v>2</c:v>
                </c:pt>
                <c:pt idx="4915">
                  <c:v>2</c:v>
                </c:pt>
                <c:pt idx="4916">
                  <c:v>1</c:v>
                </c:pt>
                <c:pt idx="4917">
                  <c:v>2</c:v>
                </c:pt>
                <c:pt idx="4918">
                  <c:v>2</c:v>
                </c:pt>
                <c:pt idx="4919">
                  <c:v>1</c:v>
                </c:pt>
                <c:pt idx="4920">
                  <c:v>1</c:v>
                </c:pt>
                <c:pt idx="4921">
                  <c:v>0</c:v>
                </c:pt>
                <c:pt idx="4922">
                  <c:v>1</c:v>
                </c:pt>
                <c:pt idx="4923">
                  <c:v>2</c:v>
                </c:pt>
                <c:pt idx="4924">
                  <c:v>1</c:v>
                </c:pt>
                <c:pt idx="4925">
                  <c:v>1</c:v>
                </c:pt>
                <c:pt idx="4926">
                  <c:v>2</c:v>
                </c:pt>
                <c:pt idx="4927">
                  <c:v>3</c:v>
                </c:pt>
                <c:pt idx="4928">
                  <c:v>1</c:v>
                </c:pt>
                <c:pt idx="4929">
                  <c:v>1</c:v>
                </c:pt>
                <c:pt idx="4930">
                  <c:v>2</c:v>
                </c:pt>
                <c:pt idx="4931">
                  <c:v>2</c:v>
                </c:pt>
                <c:pt idx="4932">
                  <c:v>1</c:v>
                </c:pt>
                <c:pt idx="4933">
                  <c:v>2</c:v>
                </c:pt>
                <c:pt idx="4934">
                  <c:v>0</c:v>
                </c:pt>
                <c:pt idx="4935">
                  <c:v>2</c:v>
                </c:pt>
                <c:pt idx="4936">
                  <c:v>3</c:v>
                </c:pt>
                <c:pt idx="4937">
                  <c:v>2</c:v>
                </c:pt>
                <c:pt idx="4938">
                  <c:v>0</c:v>
                </c:pt>
                <c:pt idx="4939">
                  <c:v>1</c:v>
                </c:pt>
                <c:pt idx="4940">
                  <c:v>4</c:v>
                </c:pt>
                <c:pt idx="4941">
                  <c:v>0</c:v>
                </c:pt>
                <c:pt idx="4942">
                  <c:v>2</c:v>
                </c:pt>
                <c:pt idx="4943">
                  <c:v>2</c:v>
                </c:pt>
                <c:pt idx="4944">
                  <c:v>0</c:v>
                </c:pt>
                <c:pt idx="4945">
                  <c:v>2</c:v>
                </c:pt>
                <c:pt idx="4946">
                  <c:v>2</c:v>
                </c:pt>
                <c:pt idx="4947">
                  <c:v>0</c:v>
                </c:pt>
                <c:pt idx="4948">
                  <c:v>1</c:v>
                </c:pt>
                <c:pt idx="4949">
                  <c:v>1</c:v>
                </c:pt>
                <c:pt idx="4950">
                  <c:v>0</c:v>
                </c:pt>
                <c:pt idx="4951">
                  <c:v>0</c:v>
                </c:pt>
                <c:pt idx="4952">
                  <c:v>1</c:v>
                </c:pt>
                <c:pt idx="4953">
                  <c:v>1</c:v>
                </c:pt>
                <c:pt idx="4954">
                  <c:v>1</c:v>
                </c:pt>
                <c:pt idx="4955">
                  <c:v>0</c:v>
                </c:pt>
                <c:pt idx="4956">
                  <c:v>0</c:v>
                </c:pt>
                <c:pt idx="4957">
                  <c:v>4</c:v>
                </c:pt>
                <c:pt idx="4958">
                  <c:v>0</c:v>
                </c:pt>
                <c:pt idx="4959">
                  <c:v>0</c:v>
                </c:pt>
                <c:pt idx="4960">
                  <c:v>0</c:v>
                </c:pt>
                <c:pt idx="4961">
                  <c:v>1</c:v>
                </c:pt>
                <c:pt idx="4962">
                  <c:v>0</c:v>
                </c:pt>
                <c:pt idx="4963">
                  <c:v>1</c:v>
                </c:pt>
                <c:pt idx="4964">
                  <c:v>1</c:v>
                </c:pt>
                <c:pt idx="4965">
                  <c:v>0</c:v>
                </c:pt>
                <c:pt idx="4966">
                  <c:v>1</c:v>
                </c:pt>
                <c:pt idx="4967">
                  <c:v>1</c:v>
                </c:pt>
                <c:pt idx="4968">
                  <c:v>2</c:v>
                </c:pt>
                <c:pt idx="4969">
                  <c:v>0</c:v>
                </c:pt>
                <c:pt idx="4970">
                  <c:v>1</c:v>
                </c:pt>
                <c:pt idx="4971">
                  <c:v>2</c:v>
                </c:pt>
                <c:pt idx="4972">
                  <c:v>2</c:v>
                </c:pt>
                <c:pt idx="4973">
                  <c:v>3</c:v>
                </c:pt>
                <c:pt idx="4974">
                  <c:v>1</c:v>
                </c:pt>
                <c:pt idx="4975">
                  <c:v>1</c:v>
                </c:pt>
                <c:pt idx="4976">
                  <c:v>0</c:v>
                </c:pt>
                <c:pt idx="4977">
                  <c:v>0</c:v>
                </c:pt>
                <c:pt idx="4978">
                  <c:v>0</c:v>
                </c:pt>
                <c:pt idx="4979">
                  <c:v>1</c:v>
                </c:pt>
                <c:pt idx="4980">
                  <c:v>0</c:v>
                </c:pt>
                <c:pt idx="4981">
                  <c:v>1</c:v>
                </c:pt>
                <c:pt idx="4982">
                  <c:v>4</c:v>
                </c:pt>
                <c:pt idx="4983">
                  <c:v>1</c:v>
                </c:pt>
                <c:pt idx="4984">
                  <c:v>2</c:v>
                </c:pt>
                <c:pt idx="4985">
                  <c:v>2</c:v>
                </c:pt>
                <c:pt idx="4986">
                  <c:v>2</c:v>
                </c:pt>
                <c:pt idx="4987">
                  <c:v>2</c:v>
                </c:pt>
                <c:pt idx="4988">
                  <c:v>3</c:v>
                </c:pt>
                <c:pt idx="4989">
                  <c:v>2</c:v>
                </c:pt>
                <c:pt idx="4990">
                  <c:v>0</c:v>
                </c:pt>
                <c:pt idx="4991">
                  <c:v>1</c:v>
                </c:pt>
                <c:pt idx="4992">
                  <c:v>3</c:v>
                </c:pt>
                <c:pt idx="4993">
                  <c:v>0</c:v>
                </c:pt>
                <c:pt idx="4994">
                  <c:v>3</c:v>
                </c:pt>
                <c:pt idx="4995">
                  <c:v>4</c:v>
                </c:pt>
                <c:pt idx="4996">
                  <c:v>2</c:v>
                </c:pt>
                <c:pt idx="4997">
                  <c:v>1</c:v>
                </c:pt>
                <c:pt idx="4998">
                  <c:v>1</c:v>
                </c:pt>
                <c:pt idx="4999">
                  <c:v>2</c:v>
                </c:pt>
                <c:pt idx="5000">
                  <c:v>0</c:v>
                </c:pt>
                <c:pt idx="5001">
                  <c:v>3</c:v>
                </c:pt>
                <c:pt idx="5002">
                  <c:v>0</c:v>
                </c:pt>
                <c:pt idx="5003">
                  <c:v>2</c:v>
                </c:pt>
                <c:pt idx="5004">
                  <c:v>0</c:v>
                </c:pt>
                <c:pt idx="5005">
                  <c:v>3</c:v>
                </c:pt>
                <c:pt idx="5006">
                  <c:v>2</c:v>
                </c:pt>
                <c:pt idx="5007">
                  <c:v>0</c:v>
                </c:pt>
                <c:pt idx="5008">
                  <c:v>1</c:v>
                </c:pt>
                <c:pt idx="5009">
                  <c:v>0</c:v>
                </c:pt>
                <c:pt idx="5010">
                  <c:v>2</c:v>
                </c:pt>
                <c:pt idx="5011">
                  <c:v>1</c:v>
                </c:pt>
                <c:pt idx="5012">
                  <c:v>1</c:v>
                </c:pt>
                <c:pt idx="5013">
                  <c:v>0</c:v>
                </c:pt>
                <c:pt idx="5014">
                  <c:v>0</c:v>
                </c:pt>
                <c:pt idx="5015">
                  <c:v>2</c:v>
                </c:pt>
                <c:pt idx="5016">
                  <c:v>0</c:v>
                </c:pt>
                <c:pt idx="5017">
                  <c:v>0</c:v>
                </c:pt>
                <c:pt idx="5018">
                  <c:v>0</c:v>
                </c:pt>
                <c:pt idx="5019">
                  <c:v>0</c:v>
                </c:pt>
                <c:pt idx="5020">
                  <c:v>1</c:v>
                </c:pt>
                <c:pt idx="5021">
                  <c:v>1</c:v>
                </c:pt>
                <c:pt idx="5022">
                  <c:v>1</c:v>
                </c:pt>
                <c:pt idx="5023">
                  <c:v>1</c:v>
                </c:pt>
                <c:pt idx="5024">
                  <c:v>4</c:v>
                </c:pt>
                <c:pt idx="5025">
                  <c:v>2</c:v>
                </c:pt>
                <c:pt idx="5026">
                  <c:v>2</c:v>
                </c:pt>
                <c:pt idx="5027">
                  <c:v>2</c:v>
                </c:pt>
                <c:pt idx="5028">
                  <c:v>2</c:v>
                </c:pt>
                <c:pt idx="5029">
                  <c:v>4</c:v>
                </c:pt>
                <c:pt idx="5030">
                  <c:v>3</c:v>
                </c:pt>
                <c:pt idx="5031">
                  <c:v>2</c:v>
                </c:pt>
                <c:pt idx="5032">
                  <c:v>1</c:v>
                </c:pt>
                <c:pt idx="5033">
                  <c:v>2</c:v>
                </c:pt>
                <c:pt idx="5034">
                  <c:v>1</c:v>
                </c:pt>
                <c:pt idx="5035">
                  <c:v>0</c:v>
                </c:pt>
                <c:pt idx="5036">
                  <c:v>1</c:v>
                </c:pt>
                <c:pt idx="5037">
                  <c:v>2</c:v>
                </c:pt>
                <c:pt idx="5038">
                  <c:v>0</c:v>
                </c:pt>
                <c:pt idx="5039">
                  <c:v>3</c:v>
                </c:pt>
                <c:pt idx="5040">
                  <c:v>0</c:v>
                </c:pt>
                <c:pt idx="5041">
                  <c:v>1</c:v>
                </c:pt>
                <c:pt idx="5042">
                  <c:v>0</c:v>
                </c:pt>
                <c:pt idx="5043">
                  <c:v>2</c:v>
                </c:pt>
                <c:pt idx="5044">
                  <c:v>3</c:v>
                </c:pt>
                <c:pt idx="5045">
                  <c:v>4</c:v>
                </c:pt>
                <c:pt idx="5046">
                  <c:v>1</c:v>
                </c:pt>
                <c:pt idx="5047">
                  <c:v>2</c:v>
                </c:pt>
                <c:pt idx="5048">
                  <c:v>0</c:v>
                </c:pt>
                <c:pt idx="5049">
                  <c:v>1</c:v>
                </c:pt>
                <c:pt idx="5050">
                  <c:v>1</c:v>
                </c:pt>
                <c:pt idx="5051">
                  <c:v>2</c:v>
                </c:pt>
                <c:pt idx="5052">
                  <c:v>1</c:v>
                </c:pt>
                <c:pt idx="5053">
                  <c:v>0</c:v>
                </c:pt>
                <c:pt idx="5054">
                  <c:v>0</c:v>
                </c:pt>
                <c:pt idx="5055">
                  <c:v>2</c:v>
                </c:pt>
                <c:pt idx="5056">
                  <c:v>0</c:v>
                </c:pt>
                <c:pt idx="5057">
                  <c:v>1</c:v>
                </c:pt>
                <c:pt idx="5058">
                  <c:v>1</c:v>
                </c:pt>
                <c:pt idx="5059">
                  <c:v>1</c:v>
                </c:pt>
                <c:pt idx="5060">
                  <c:v>5</c:v>
                </c:pt>
                <c:pt idx="5061">
                  <c:v>1</c:v>
                </c:pt>
                <c:pt idx="5062">
                  <c:v>3</c:v>
                </c:pt>
                <c:pt idx="5063">
                  <c:v>0</c:v>
                </c:pt>
                <c:pt idx="5064">
                  <c:v>1</c:v>
                </c:pt>
                <c:pt idx="5065">
                  <c:v>2</c:v>
                </c:pt>
                <c:pt idx="5066">
                  <c:v>2</c:v>
                </c:pt>
                <c:pt idx="5067">
                  <c:v>2</c:v>
                </c:pt>
                <c:pt idx="5068">
                  <c:v>0</c:v>
                </c:pt>
                <c:pt idx="5069">
                  <c:v>1</c:v>
                </c:pt>
                <c:pt idx="5070">
                  <c:v>1</c:v>
                </c:pt>
                <c:pt idx="5071">
                  <c:v>0</c:v>
                </c:pt>
                <c:pt idx="5072">
                  <c:v>1</c:v>
                </c:pt>
                <c:pt idx="5073">
                  <c:v>0</c:v>
                </c:pt>
                <c:pt idx="5074">
                  <c:v>1</c:v>
                </c:pt>
                <c:pt idx="5075">
                  <c:v>0</c:v>
                </c:pt>
                <c:pt idx="5076">
                  <c:v>0</c:v>
                </c:pt>
                <c:pt idx="5077">
                  <c:v>4</c:v>
                </c:pt>
                <c:pt idx="5078">
                  <c:v>3</c:v>
                </c:pt>
                <c:pt idx="5079">
                  <c:v>0</c:v>
                </c:pt>
                <c:pt idx="5080">
                  <c:v>1</c:v>
                </c:pt>
                <c:pt idx="5081">
                  <c:v>0</c:v>
                </c:pt>
                <c:pt idx="5082">
                  <c:v>2</c:v>
                </c:pt>
                <c:pt idx="5083">
                  <c:v>2</c:v>
                </c:pt>
                <c:pt idx="5084">
                  <c:v>1</c:v>
                </c:pt>
                <c:pt idx="5085">
                  <c:v>2</c:v>
                </c:pt>
                <c:pt idx="5086">
                  <c:v>1</c:v>
                </c:pt>
                <c:pt idx="5087">
                  <c:v>1</c:v>
                </c:pt>
                <c:pt idx="5088">
                  <c:v>1</c:v>
                </c:pt>
                <c:pt idx="5089">
                  <c:v>1</c:v>
                </c:pt>
                <c:pt idx="5090">
                  <c:v>1</c:v>
                </c:pt>
                <c:pt idx="5091">
                  <c:v>1</c:v>
                </c:pt>
                <c:pt idx="5092">
                  <c:v>0</c:v>
                </c:pt>
                <c:pt idx="5093">
                  <c:v>1</c:v>
                </c:pt>
                <c:pt idx="5094">
                  <c:v>4</c:v>
                </c:pt>
                <c:pt idx="5095">
                  <c:v>1</c:v>
                </c:pt>
                <c:pt idx="5096">
                  <c:v>1</c:v>
                </c:pt>
                <c:pt idx="5097">
                  <c:v>0</c:v>
                </c:pt>
                <c:pt idx="5098">
                  <c:v>1</c:v>
                </c:pt>
                <c:pt idx="5099">
                  <c:v>1</c:v>
                </c:pt>
                <c:pt idx="5100">
                  <c:v>2</c:v>
                </c:pt>
                <c:pt idx="5101">
                  <c:v>3</c:v>
                </c:pt>
                <c:pt idx="5102">
                  <c:v>0</c:v>
                </c:pt>
                <c:pt idx="5103">
                  <c:v>2</c:v>
                </c:pt>
                <c:pt idx="5104">
                  <c:v>1</c:v>
                </c:pt>
                <c:pt idx="5105">
                  <c:v>1</c:v>
                </c:pt>
                <c:pt idx="5106">
                  <c:v>0</c:v>
                </c:pt>
                <c:pt idx="5107">
                  <c:v>2</c:v>
                </c:pt>
                <c:pt idx="5108">
                  <c:v>1</c:v>
                </c:pt>
                <c:pt idx="5109">
                  <c:v>0</c:v>
                </c:pt>
                <c:pt idx="5110">
                  <c:v>2</c:v>
                </c:pt>
                <c:pt idx="5111">
                  <c:v>1</c:v>
                </c:pt>
                <c:pt idx="5112">
                  <c:v>2</c:v>
                </c:pt>
                <c:pt idx="5113">
                  <c:v>1</c:v>
                </c:pt>
                <c:pt idx="5114">
                  <c:v>0</c:v>
                </c:pt>
                <c:pt idx="5115">
                  <c:v>0</c:v>
                </c:pt>
                <c:pt idx="5116">
                  <c:v>0</c:v>
                </c:pt>
                <c:pt idx="5117">
                  <c:v>0</c:v>
                </c:pt>
                <c:pt idx="5118">
                  <c:v>0</c:v>
                </c:pt>
                <c:pt idx="5119">
                  <c:v>2</c:v>
                </c:pt>
                <c:pt idx="5120">
                  <c:v>2</c:v>
                </c:pt>
                <c:pt idx="5121">
                  <c:v>6</c:v>
                </c:pt>
                <c:pt idx="5122">
                  <c:v>2</c:v>
                </c:pt>
                <c:pt idx="5123">
                  <c:v>0</c:v>
                </c:pt>
                <c:pt idx="5124">
                  <c:v>1</c:v>
                </c:pt>
                <c:pt idx="5125">
                  <c:v>5</c:v>
                </c:pt>
                <c:pt idx="5126">
                  <c:v>0</c:v>
                </c:pt>
                <c:pt idx="5127">
                  <c:v>1</c:v>
                </c:pt>
                <c:pt idx="5128">
                  <c:v>0</c:v>
                </c:pt>
                <c:pt idx="5129">
                  <c:v>2</c:v>
                </c:pt>
                <c:pt idx="5130">
                  <c:v>0</c:v>
                </c:pt>
                <c:pt idx="5131">
                  <c:v>0</c:v>
                </c:pt>
                <c:pt idx="5132">
                  <c:v>0</c:v>
                </c:pt>
                <c:pt idx="5133">
                  <c:v>1</c:v>
                </c:pt>
                <c:pt idx="5134">
                  <c:v>1</c:v>
                </c:pt>
                <c:pt idx="5135">
                  <c:v>3</c:v>
                </c:pt>
                <c:pt idx="5136">
                  <c:v>1</c:v>
                </c:pt>
                <c:pt idx="5137">
                  <c:v>1</c:v>
                </c:pt>
                <c:pt idx="5138">
                  <c:v>1</c:v>
                </c:pt>
                <c:pt idx="5139">
                  <c:v>1</c:v>
                </c:pt>
                <c:pt idx="5140">
                  <c:v>0</c:v>
                </c:pt>
                <c:pt idx="5141">
                  <c:v>1</c:v>
                </c:pt>
                <c:pt idx="5142">
                  <c:v>0</c:v>
                </c:pt>
                <c:pt idx="5143">
                  <c:v>1</c:v>
                </c:pt>
                <c:pt idx="5144">
                  <c:v>0</c:v>
                </c:pt>
                <c:pt idx="5145">
                  <c:v>0</c:v>
                </c:pt>
                <c:pt idx="5146">
                  <c:v>1</c:v>
                </c:pt>
                <c:pt idx="5147">
                  <c:v>2</c:v>
                </c:pt>
                <c:pt idx="5148">
                  <c:v>1</c:v>
                </c:pt>
                <c:pt idx="5149">
                  <c:v>1</c:v>
                </c:pt>
                <c:pt idx="5150">
                  <c:v>0</c:v>
                </c:pt>
                <c:pt idx="5151">
                  <c:v>1</c:v>
                </c:pt>
                <c:pt idx="5152">
                  <c:v>1</c:v>
                </c:pt>
                <c:pt idx="5153">
                  <c:v>1</c:v>
                </c:pt>
                <c:pt idx="5154">
                  <c:v>0</c:v>
                </c:pt>
                <c:pt idx="5155">
                  <c:v>2</c:v>
                </c:pt>
                <c:pt idx="5156">
                  <c:v>1</c:v>
                </c:pt>
                <c:pt idx="5157">
                  <c:v>2</c:v>
                </c:pt>
                <c:pt idx="5158">
                  <c:v>0</c:v>
                </c:pt>
                <c:pt idx="5159">
                  <c:v>0</c:v>
                </c:pt>
                <c:pt idx="5160">
                  <c:v>1</c:v>
                </c:pt>
                <c:pt idx="5161">
                  <c:v>0</c:v>
                </c:pt>
                <c:pt idx="5162">
                  <c:v>3</c:v>
                </c:pt>
                <c:pt idx="5163">
                  <c:v>1</c:v>
                </c:pt>
                <c:pt idx="5164">
                  <c:v>3</c:v>
                </c:pt>
                <c:pt idx="5165">
                  <c:v>3</c:v>
                </c:pt>
                <c:pt idx="5166">
                  <c:v>1</c:v>
                </c:pt>
                <c:pt idx="5167">
                  <c:v>1</c:v>
                </c:pt>
                <c:pt idx="5168">
                  <c:v>2</c:v>
                </c:pt>
                <c:pt idx="5169">
                  <c:v>0</c:v>
                </c:pt>
                <c:pt idx="5170">
                  <c:v>3</c:v>
                </c:pt>
                <c:pt idx="5171">
                  <c:v>0</c:v>
                </c:pt>
                <c:pt idx="5172">
                  <c:v>2</c:v>
                </c:pt>
                <c:pt idx="5173">
                  <c:v>3</c:v>
                </c:pt>
                <c:pt idx="5174">
                  <c:v>2</c:v>
                </c:pt>
                <c:pt idx="5175">
                  <c:v>3</c:v>
                </c:pt>
                <c:pt idx="5176">
                  <c:v>0</c:v>
                </c:pt>
                <c:pt idx="5177">
                  <c:v>3</c:v>
                </c:pt>
                <c:pt idx="5178">
                  <c:v>2</c:v>
                </c:pt>
                <c:pt idx="5179">
                  <c:v>0</c:v>
                </c:pt>
                <c:pt idx="5180">
                  <c:v>0</c:v>
                </c:pt>
                <c:pt idx="5181">
                  <c:v>1</c:v>
                </c:pt>
                <c:pt idx="5182">
                  <c:v>3</c:v>
                </c:pt>
                <c:pt idx="5183">
                  <c:v>2</c:v>
                </c:pt>
                <c:pt idx="5184">
                  <c:v>1</c:v>
                </c:pt>
                <c:pt idx="5185">
                  <c:v>1</c:v>
                </c:pt>
                <c:pt idx="5186">
                  <c:v>1</c:v>
                </c:pt>
                <c:pt idx="5187">
                  <c:v>0</c:v>
                </c:pt>
                <c:pt idx="5188">
                  <c:v>2</c:v>
                </c:pt>
                <c:pt idx="5189">
                  <c:v>2</c:v>
                </c:pt>
                <c:pt idx="5190">
                  <c:v>4</c:v>
                </c:pt>
                <c:pt idx="5191">
                  <c:v>1</c:v>
                </c:pt>
                <c:pt idx="5192">
                  <c:v>2</c:v>
                </c:pt>
                <c:pt idx="5193">
                  <c:v>4</c:v>
                </c:pt>
                <c:pt idx="5194">
                  <c:v>0</c:v>
                </c:pt>
                <c:pt idx="5195">
                  <c:v>1</c:v>
                </c:pt>
                <c:pt idx="5196">
                  <c:v>2</c:v>
                </c:pt>
                <c:pt idx="5197">
                  <c:v>2</c:v>
                </c:pt>
                <c:pt idx="5198">
                  <c:v>1</c:v>
                </c:pt>
                <c:pt idx="5199">
                  <c:v>2</c:v>
                </c:pt>
                <c:pt idx="5200">
                  <c:v>1</c:v>
                </c:pt>
                <c:pt idx="5201">
                  <c:v>0</c:v>
                </c:pt>
                <c:pt idx="5202">
                  <c:v>1</c:v>
                </c:pt>
                <c:pt idx="5203">
                  <c:v>1</c:v>
                </c:pt>
                <c:pt idx="5204">
                  <c:v>1</c:v>
                </c:pt>
                <c:pt idx="5205">
                  <c:v>1</c:v>
                </c:pt>
                <c:pt idx="5206">
                  <c:v>4</c:v>
                </c:pt>
                <c:pt idx="5207">
                  <c:v>1</c:v>
                </c:pt>
                <c:pt idx="5208">
                  <c:v>1</c:v>
                </c:pt>
                <c:pt idx="5209">
                  <c:v>2</c:v>
                </c:pt>
                <c:pt idx="5210">
                  <c:v>2</c:v>
                </c:pt>
                <c:pt idx="5211">
                  <c:v>1</c:v>
                </c:pt>
                <c:pt idx="5212">
                  <c:v>1</c:v>
                </c:pt>
                <c:pt idx="5213">
                  <c:v>3</c:v>
                </c:pt>
                <c:pt idx="5214">
                  <c:v>2</c:v>
                </c:pt>
                <c:pt idx="5215">
                  <c:v>0</c:v>
                </c:pt>
                <c:pt idx="5216">
                  <c:v>1</c:v>
                </c:pt>
                <c:pt idx="5217">
                  <c:v>0</c:v>
                </c:pt>
                <c:pt idx="5218">
                  <c:v>0</c:v>
                </c:pt>
                <c:pt idx="5219">
                  <c:v>1</c:v>
                </c:pt>
                <c:pt idx="5220">
                  <c:v>2</c:v>
                </c:pt>
                <c:pt idx="5221">
                  <c:v>1</c:v>
                </c:pt>
                <c:pt idx="5222">
                  <c:v>6</c:v>
                </c:pt>
                <c:pt idx="5223">
                  <c:v>0</c:v>
                </c:pt>
                <c:pt idx="5224">
                  <c:v>1</c:v>
                </c:pt>
                <c:pt idx="5225">
                  <c:v>2</c:v>
                </c:pt>
                <c:pt idx="5226">
                  <c:v>0</c:v>
                </c:pt>
                <c:pt idx="5227">
                  <c:v>1</c:v>
                </c:pt>
                <c:pt idx="5228">
                  <c:v>1</c:v>
                </c:pt>
                <c:pt idx="5229">
                  <c:v>0</c:v>
                </c:pt>
                <c:pt idx="5230">
                  <c:v>2</c:v>
                </c:pt>
                <c:pt idx="5231">
                  <c:v>1</c:v>
                </c:pt>
                <c:pt idx="5232">
                  <c:v>4</c:v>
                </c:pt>
                <c:pt idx="5233">
                  <c:v>0</c:v>
                </c:pt>
                <c:pt idx="5234">
                  <c:v>3</c:v>
                </c:pt>
                <c:pt idx="5235">
                  <c:v>0</c:v>
                </c:pt>
                <c:pt idx="5236">
                  <c:v>0</c:v>
                </c:pt>
                <c:pt idx="5237">
                  <c:v>0</c:v>
                </c:pt>
                <c:pt idx="5238">
                  <c:v>3</c:v>
                </c:pt>
                <c:pt idx="5239">
                  <c:v>0</c:v>
                </c:pt>
                <c:pt idx="5240">
                  <c:v>2</c:v>
                </c:pt>
                <c:pt idx="5241">
                  <c:v>0</c:v>
                </c:pt>
                <c:pt idx="5242">
                  <c:v>2</c:v>
                </c:pt>
                <c:pt idx="5243">
                  <c:v>2</c:v>
                </c:pt>
                <c:pt idx="5244">
                  <c:v>2</c:v>
                </c:pt>
                <c:pt idx="5245">
                  <c:v>1</c:v>
                </c:pt>
                <c:pt idx="5246">
                  <c:v>1</c:v>
                </c:pt>
                <c:pt idx="5247">
                  <c:v>1</c:v>
                </c:pt>
                <c:pt idx="5248">
                  <c:v>1</c:v>
                </c:pt>
                <c:pt idx="5249">
                  <c:v>2</c:v>
                </c:pt>
                <c:pt idx="5250">
                  <c:v>1</c:v>
                </c:pt>
                <c:pt idx="5251">
                  <c:v>1</c:v>
                </c:pt>
                <c:pt idx="5252">
                  <c:v>3</c:v>
                </c:pt>
                <c:pt idx="5253">
                  <c:v>0</c:v>
                </c:pt>
                <c:pt idx="5254">
                  <c:v>1</c:v>
                </c:pt>
                <c:pt idx="5255">
                  <c:v>1</c:v>
                </c:pt>
                <c:pt idx="5256">
                  <c:v>1</c:v>
                </c:pt>
                <c:pt idx="5257">
                  <c:v>1</c:v>
                </c:pt>
                <c:pt idx="5258">
                  <c:v>0</c:v>
                </c:pt>
                <c:pt idx="5259">
                  <c:v>3</c:v>
                </c:pt>
                <c:pt idx="5260">
                  <c:v>0</c:v>
                </c:pt>
                <c:pt idx="5261">
                  <c:v>0</c:v>
                </c:pt>
                <c:pt idx="5262">
                  <c:v>0</c:v>
                </c:pt>
                <c:pt idx="5263">
                  <c:v>0</c:v>
                </c:pt>
                <c:pt idx="5264">
                  <c:v>0</c:v>
                </c:pt>
                <c:pt idx="5265">
                  <c:v>0</c:v>
                </c:pt>
                <c:pt idx="5266">
                  <c:v>0</c:v>
                </c:pt>
                <c:pt idx="5267">
                  <c:v>4</c:v>
                </c:pt>
                <c:pt idx="5268">
                  <c:v>0</c:v>
                </c:pt>
                <c:pt idx="5269">
                  <c:v>3</c:v>
                </c:pt>
                <c:pt idx="5270">
                  <c:v>0</c:v>
                </c:pt>
                <c:pt idx="5271">
                  <c:v>2</c:v>
                </c:pt>
                <c:pt idx="5272">
                  <c:v>2</c:v>
                </c:pt>
                <c:pt idx="5273">
                  <c:v>1</c:v>
                </c:pt>
                <c:pt idx="5274">
                  <c:v>1</c:v>
                </c:pt>
                <c:pt idx="5275">
                  <c:v>1</c:v>
                </c:pt>
                <c:pt idx="5276">
                  <c:v>2</c:v>
                </c:pt>
                <c:pt idx="5277">
                  <c:v>2</c:v>
                </c:pt>
                <c:pt idx="5278">
                  <c:v>0</c:v>
                </c:pt>
                <c:pt idx="5279">
                  <c:v>4</c:v>
                </c:pt>
                <c:pt idx="5280">
                  <c:v>1</c:v>
                </c:pt>
                <c:pt idx="5281">
                  <c:v>2</c:v>
                </c:pt>
                <c:pt idx="5282">
                  <c:v>1</c:v>
                </c:pt>
                <c:pt idx="5283">
                  <c:v>1</c:v>
                </c:pt>
                <c:pt idx="5284">
                  <c:v>2</c:v>
                </c:pt>
                <c:pt idx="5285">
                  <c:v>1</c:v>
                </c:pt>
                <c:pt idx="5286">
                  <c:v>2</c:v>
                </c:pt>
                <c:pt idx="5287">
                  <c:v>2</c:v>
                </c:pt>
                <c:pt idx="5288">
                  <c:v>1</c:v>
                </c:pt>
                <c:pt idx="5289">
                  <c:v>0</c:v>
                </c:pt>
                <c:pt idx="5290">
                  <c:v>2</c:v>
                </c:pt>
                <c:pt idx="5291">
                  <c:v>1</c:v>
                </c:pt>
                <c:pt idx="5292">
                  <c:v>0</c:v>
                </c:pt>
                <c:pt idx="5293">
                  <c:v>0</c:v>
                </c:pt>
                <c:pt idx="5294">
                  <c:v>3</c:v>
                </c:pt>
                <c:pt idx="5295">
                  <c:v>1</c:v>
                </c:pt>
                <c:pt idx="5296">
                  <c:v>1</c:v>
                </c:pt>
                <c:pt idx="5297">
                  <c:v>1</c:v>
                </c:pt>
                <c:pt idx="5298">
                  <c:v>1</c:v>
                </c:pt>
                <c:pt idx="5299">
                  <c:v>1</c:v>
                </c:pt>
                <c:pt idx="5300">
                  <c:v>3</c:v>
                </c:pt>
                <c:pt idx="5301">
                  <c:v>0</c:v>
                </c:pt>
                <c:pt idx="5302">
                  <c:v>1</c:v>
                </c:pt>
                <c:pt idx="5303">
                  <c:v>2</c:v>
                </c:pt>
                <c:pt idx="5304">
                  <c:v>3</c:v>
                </c:pt>
                <c:pt idx="5305">
                  <c:v>2</c:v>
                </c:pt>
                <c:pt idx="5306">
                  <c:v>0</c:v>
                </c:pt>
                <c:pt idx="5307">
                  <c:v>3</c:v>
                </c:pt>
                <c:pt idx="5308">
                  <c:v>1</c:v>
                </c:pt>
                <c:pt idx="5309">
                  <c:v>1</c:v>
                </c:pt>
                <c:pt idx="5310">
                  <c:v>0</c:v>
                </c:pt>
                <c:pt idx="5311">
                  <c:v>2</c:v>
                </c:pt>
                <c:pt idx="5312">
                  <c:v>1</c:v>
                </c:pt>
                <c:pt idx="5313">
                  <c:v>3</c:v>
                </c:pt>
                <c:pt idx="5314">
                  <c:v>3</c:v>
                </c:pt>
                <c:pt idx="5315">
                  <c:v>1</c:v>
                </c:pt>
                <c:pt idx="5316">
                  <c:v>2</c:v>
                </c:pt>
                <c:pt idx="5317">
                  <c:v>2</c:v>
                </c:pt>
                <c:pt idx="5318">
                  <c:v>2</c:v>
                </c:pt>
                <c:pt idx="5319">
                  <c:v>2</c:v>
                </c:pt>
                <c:pt idx="5320">
                  <c:v>1</c:v>
                </c:pt>
                <c:pt idx="5321">
                  <c:v>0</c:v>
                </c:pt>
                <c:pt idx="5322">
                  <c:v>1</c:v>
                </c:pt>
                <c:pt idx="5323">
                  <c:v>3</c:v>
                </c:pt>
                <c:pt idx="5324">
                  <c:v>2</c:v>
                </c:pt>
                <c:pt idx="5325">
                  <c:v>1</c:v>
                </c:pt>
                <c:pt idx="5326">
                  <c:v>0</c:v>
                </c:pt>
                <c:pt idx="5327">
                  <c:v>1</c:v>
                </c:pt>
                <c:pt idx="5328">
                  <c:v>0</c:v>
                </c:pt>
                <c:pt idx="5329">
                  <c:v>0</c:v>
                </c:pt>
                <c:pt idx="5330">
                  <c:v>1</c:v>
                </c:pt>
                <c:pt idx="5331">
                  <c:v>0</c:v>
                </c:pt>
                <c:pt idx="5332">
                  <c:v>1</c:v>
                </c:pt>
                <c:pt idx="5333">
                  <c:v>4</c:v>
                </c:pt>
                <c:pt idx="5334">
                  <c:v>2</c:v>
                </c:pt>
                <c:pt idx="5335">
                  <c:v>1</c:v>
                </c:pt>
                <c:pt idx="5336">
                  <c:v>0</c:v>
                </c:pt>
                <c:pt idx="5337">
                  <c:v>0</c:v>
                </c:pt>
                <c:pt idx="5338">
                  <c:v>1</c:v>
                </c:pt>
                <c:pt idx="5339">
                  <c:v>1</c:v>
                </c:pt>
                <c:pt idx="5340">
                  <c:v>0</c:v>
                </c:pt>
                <c:pt idx="5341">
                  <c:v>1</c:v>
                </c:pt>
                <c:pt idx="5342">
                  <c:v>2</c:v>
                </c:pt>
                <c:pt idx="5343">
                  <c:v>1</c:v>
                </c:pt>
                <c:pt idx="5344">
                  <c:v>0</c:v>
                </c:pt>
                <c:pt idx="5345">
                  <c:v>2</c:v>
                </c:pt>
                <c:pt idx="5346">
                  <c:v>0</c:v>
                </c:pt>
                <c:pt idx="5347">
                  <c:v>4</c:v>
                </c:pt>
                <c:pt idx="5348">
                  <c:v>2</c:v>
                </c:pt>
                <c:pt idx="5349">
                  <c:v>0</c:v>
                </c:pt>
                <c:pt idx="5350">
                  <c:v>1</c:v>
                </c:pt>
                <c:pt idx="5351">
                  <c:v>1</c:v>
                </c:pt>
                <c:pt idx="5352">
                  <c:v>0</c:v>
                </c:pt>
                <c:pt idx="5353">
                  <c:v>1</c:v>
                </c:pt>
                <c:pt idx="5354">
                  <c:v>1</c:v>
                </c:pt>
                <c:pt idx="5355">
                  <c:v>0</c:v>
                </c:pt>
                <c:pt idx="5356">
                  <c:v>0</c:v>
                </c:pt>
                <c:pt idx="5357">
                  <c:v>2</c:v>
                </c:pt>
                <c:pt idx="5358">
                  <c:v>2</c:v>
                </c:pt>
                <c:pt idx="5359">
                  <c:v>3</c:v>
                </c:pt>
                <c:pt idx="5360">
                  <c:v>3</c:v>
                </c:pt>
                <c:pt idx="5361">
                  <c:v>1</c:v>
                </c:pt>
                <c:pt idx="5362">
                  <c:v>0</c:v>
                </c:pt>
                <c:pt idx="5363">
                  <c:v>0</c:v>
                </c:pt>
                <c:pt idx="5364">
                  <c:v>0</c:v>
                </c:pt>
                <c:pt idx="5365">
                  <c:v>2</c:v>
                </c:pt>
                <c:pt idx="5366">
                  <c:v>1</c:v>
                </c:pt>
                <c:pt idx="5367">
                  <c:v>3</c:v>
                </c:pt>
                <c:pt idx="5368">
                  <c:v>4</c:v>
                </c:pt>
                <c:pt idx="5369">
                  <c:v>1</c:v>
                </c:pt>
                <c:pt idx="5370">
                  <c:v>1</c:v>
                </c:pt>
                <c:pt idx="5371">
                  <c:v>1</c:v>
                </c:pt>
                <c:pt idx="5372">
                  <c:v>1</c:v>
                </c:pt>
                <c:pt idx="5373">
                  <c:v>0</c:v>
                </c:pt>
                <c:pt idx="5374">
                  <c:v>2</c:v>
                </c:pt>
                <c:pt idx="5375">
                  <c:v>1</c:v>
                </c:pt>
                <c:pt idx="5376">
                  <c:v>0</c:v>
                </c:pt>
                <c:pt idx="5377">
                  <c:v>1</c:v>
                </c:pt>
                <c:pt idx="5378">
                  <c:v>1</c:v>
                </c:pt>
                <c:pt idx="5379">
                  <c:v>4</c:v>
                </c:pt>
                <c:pt idx="5380">
                  <c:v>0</c:v>
                </c:pt>
                <c:pt idx="5381">
                  <c:v>1</c:v>
                </c:pt>
                <c:pt idx="5382">
                  <c:v>2</c:v>
                </c:pt>
                <c:pt idx="5383">
                  <c:v>1</c:v>
                </c:pt>
                <c:pt idx="5384">
                  <c:v>1</c:v>
                </c:pt>
                <c:pt idx="5385">
                  <c:v>0</c:v>
                </c:pt>
                <c:pt idx="5386">
                  <c:v>1</c:v>
                </c:pt>
                <c:pt idx="5387">
                  <c:v>1</c:v>
                </c:pt>
                <c:pt idx="5388">
                  <c:v>3</c:v>
                </c:pt>
                <c:pt idx="5389">
                  <c:v>1</c:v>
                </c:pt>
                <c:pt idx="5390">
                  <c:v>0</c:v>
                </c:pt>
                <c:pt idx="5391">
                  <c:v>1</c:v>
                </c:pt>
                <c:pt idx="5392">
                  <c:v>0</c:v>
                </c:pt>
                <c:pt idx="5393">
                  <c:v>1</c:v>
                </c:pt>
                <c:pt idx="5394">
                  <c:v>2</c:v>
                </c:pt>
                <c:pt idx="5395">
                  <c:v>3</c:v>
                </c:pt>
                <c:pt idx="5396">
                  <c:v>4</c:v>
                </c:pt>
                <c:pt idx="5397">
                  <c:v>0</c:v>
                </c:pt>
                <c:pt idx="5398">
                  <c:v>0</c:v>
                </c:pt>
                <c:pt idx="5399">
                  <c:v>4</c:v>
                </c:pt>
                <c:pt idx="5400">
                  <c:v>2</c:v>
                </c:pt>
                <c:pt idx="5401">
                  <c:v>0</c:v>
                </c:pt>
                <c:pt idx="5402">
                  <c:v>2</c:v>
                </c:pt>
                <c:pt idx="5403">
                  <c:v>3</c:v>
                </c:pt>
                <c:pt idx="5404">
                  <c:v>1</c:v>
                </c:pt>
                <c:pt idx="5405">
                  <c:v>0</c:v>
                </c:pt>
                <c:pt idx="5406">
                  <c:v>1</c:v>
                </c:pt>
                <c:pt idx="5407">
                  <c:v>0</c:v>
                </c:pt>
                <c:pt idx="5408">
                  <c:v>3</c:v>
                </c:pt>
                <c:pt idx="5409">
                  <c:v>3</c:v>
                </c:pt>
                <c:pt idx="5410">
                  <c:v>3</c:v>
                </c:pt>
                <c:pt idx="5411">
                  <c:v>1</c:v>
                </c:pt>
                <c:pt idx="5412">
                  <c:v>0</c:v>
                </c:pt>
                <c:pt idx="5413">
                  <c:v>2</c:v>
                </c:pt>
                <c:pt idx="5414">
                  <c:v>1</c:v>
                </c:pt>
                <c:pt idx="5415">
                  <c:v>1</c:v>
                </c:pt>
                <c:pt idx="5416">
                  <c:v>0</c:v>
                </c:pt>
                <c:pt idx="5417">
                  <c:v>1</c:v>
                </c:pt>
                <c:pt idx="5418">
                  <c:v>1</c:v>
                </c:pt>
                <c:pt idx="5419">
                  <c:v>1</c:v>
                </c:pt>
                <c:pt idx="5420">
                  <c:v>0</c:v>
                </c:pt>
                <c:pt idx="5421">
                  <c:v>1</c:v>
                </c:pt>
                <c:pt idx="5422">
                  <c:v>1</c:v>
                </c:pt>
                <c:pt idx="5423">
                  <c:v>2</c:v>
                </c:pt>
                <c:pt idx="5424">
                  <c:v>4</c:v>
                </c:pt>
                <c:pt idx="5425">
                  <c:v>2</c:v>
                </c:pt>
                <c:pt idx="5426">
                  <c:v>2</c:v>
                </c:pt>
                <c:pt idx="5427">
                  <c:v>1</c:v>
                </c:pt>
                <c:pt idx="5428">
                  <c:v>3</c:v>
                </c:pt>
                <c:pt idx="5429">
                  <c:v>1</c:v>
                </c:pt>
                <c:pt idx="5430">
                  <c:v>2</c:v>
                </c:pt>
                <c:pt idx="5431">
                  <c:v>1</c:v>
                </c:pt>
                <c:pt idx="5432">
                  <c:v>1</c:v>
                </c:pt>
                <c:pt idx="5433">
                  <c:v>2</c:v>
                </c:pt>
                <c:pt idx="5434">
                  <c:v>3</c:v>
                </c:pt>
                <c:pt idx="5435">
                  <c:v>2</c:v>
                </c:pt>
                <c:pt idx="5436">
                  <c:v>1</c:v>
                </c:pt>
                <c:pt idx="5437">
                  <c:v>3</c:v>
                </c:pt>
                <c:pt idx="5438">
                  <c:v>2</c:v>
                </c:pt>
                <c:pt idx="5439">
                  <c:v>1</c:v>
                </c:pt>
                <c:pt idx="5440">
                  <c:v>2</c:v>
                </c:pt>
                <c:pt idx="5441">
                  <c:v>1</c:v>
                </c:pt>
                <c:pt idx="5442">
                  <c:v>2</c:v>
                </c:pt>
                <c:pt idx="5443">
                  <c:v>2</c:v>
                </c:pt>
                <c:pt idx="5444">
                  <c:v>0</c:v>
                </c:pt>
                <c:pt idx="5445">
                  <c:v>1</c:v>
                </c:pt>
                <c:pt idx="5446">
                  <c:v>0</c:v>
                </c:pt>
                <c:pt idx="5447">
                  <c:v>0</c:v>
                </c:pt>
                <c:pt idx="5448">
                  <c:v>0</c:v>
                </c:pt>
                <c:pt idx="5449">
                  <c:v>3</c:v>
                </c:pt>
                <c:pt idx="5450">
                  <c:v>0</c:v>
                </c:pt>
                <c:pt idx="5451">
                  <c:v>2</c:v>
                </c:pt>
                <c:pt idx="5452">
                  <c:v>1</c:v>
                </c:pt>
                <c:pt idx="5453">
                  <c:v>1</c:v>
                </c:pt>
                <c:pt idx="5454">
                  <c:v>2</c:v>
                </c:pt>
                <c:pt idx="5455">
                  <c:v>1</c:v>
                </c:pt>
                <c:pt idx="5456">
                  <c:v>1</c:v>
                </c:pt>
                <c:pt idx="5457">
                  <c:v>0</c:v>
                </c:pt>
                <c:pt idx="5458">
                  <c:v>2</c:v>
                </c:pt>
                <c:pt idx="5459">
                  <c:v>1</c:v>
                </c:pt>
                <c:pt idx="5460">
                  <c:v>1</c:v>
                </c:pt>
                <c:pt idx="5461">
                  <c:v>1</c:v>
                </c:pt>
                <c:pt idx="5462">
                  <c:v>1</c:v>
                </c:pt>
                <c:pt idx="5463">
                  <c:v>0</c:v>
                </c:pt>
                <c:pt idx="5464">
                  <c:v>2</c:v>
                </c:pt>
                <c:pt idx="5465">
                  <c:v>2</c:v>
                </c:pt>
                <c:pt idx="5466">
                  <c:v>2</c:v>
                </c:pt>
                <c:pt idx="5467">
                  <c:v>2</c:v>
                </c:pt>
                <c:pt idx="5468">
                  <c:v>1</c:v>
                </c:pt>
                <c:pt idx="5469">
                  <c:v>2</c:v>
                </c:pt>
                <c:pt idx="5470">
                  <c:v>1</c:v>
                </c:pt>
                <c:pt idx="5471">
                  <c:v>1</c:v>
                </c:pt>
                <c:pt idx="5472">
                  <c:v>1</c:v>
                </c:pt>
                <c:pt idx="5473">
                  <c:v>2</c:v>
                </c:pt>
                <c:pt idx="5474">
                  <c:v>3</c:v>
                </c:pt>
                <c:pt idx="5475">
                  <c:v>5</c:v>
                </c:pt>
                <c:pt idx="5476">
                  <c:v>0</c:v>
                </c:pt>
                <c:pt idx="5477">
                  <c:v>2</c:v>
                </c:pt>
                <c:pt idx="5478">
                  <c:v>1</c:v>
                </c:pt>
                <c:pt idx="5479">
                  <c:v>1</c:v>
                </c:pt>
                <c:pt idx="5480">
                  <c:v>2</c:v>
                </c:pt>
                <c:pt idx="5481">
                  <c:v>0</c:v>
                </c:pt>
                <c:pt idx="5482">
                  <c:v>2</c:v>
                </c:pt>
                <c:pt idx="5483">
                  <c:v>0</c:v>
                </c:pt>
                <c:pt idx="5484">
                  <c:v>2</c:v>
                </c:pt>
                <c:pt idx="5485">
                  <c:v>0</c:v>
                </c:pt>
                <c:pt idx="5486">
                  <c:v>0</c:v>
                </c:pt>
                <c:pt idx="5487">
                  <c:v>2</c:v>
                </c:pt>
                <c:pt idx="5488">
                  <c:v>0</c:v>
                </c:pt>
                <c:pt idx="5489">
                  <c:v>1</c:v>
                </c:pt>
                <c:pt idx="5490">
                  <c:v>1</c:v>
                </c:pt>
                <c:pt idx="5491">
                  <c:v>2</c:v>
                </c:pt>
                <c:pt idx="5492">
                  <c:v>1</c:v>
                </c:pt>
                <c:pt idx="5493">
                  <c:v>0</c:v>
                </c:pt>
                <c:pt idx="5494">
                  <c:v>1</c:v>
                </c:pt>
                <c:pt idx="5495">
                  <c:v>2</c:v>
                </c:pt>
                <c:pt idx="5496">
                  <c:v>1</c:v>
                </c:pt>
                <c:pt idx="5497">
                  <c:v>0</c:v>
                </c:pt>
                <c:pt idx="5498">
                  <c:v>0</c:v>
                </c:pt>
                <c:pt idx="5499">
                  <c:v>0</c:v>
                </c:pt>
                <c:pt idx="5500">
                  <c:v>2</c:v>
                </c:pt>
                <c:pt idx="5501">
                  <c:v>1</c:v>
                </c:pt>
                <c:pt idx="5502">
                  <c:v>1</c:v>
                </c:pt>
                <c:pt idx="5503">
                  <c:v>2</c:v>
                </c:pt>
                <c:pt idx="5504">
                  <c:v>0</c:v>
                </c:pt>
                <c:pt idx="5505">
                  <c:v>2</c:v>
                </c:pt>
                <c:pt idx="5506">
                  <c:v>1</c:v>
                </c:pt>
                <c:pt idx="5507">
                  <c:v>0</c:v>
                </c:pt>
                <c:pt idx="5508">
                  <c:v>0</c:v>
                </c:pt>
                <c:pt idx="5509">
                  <c:v>1</c:v>
                </c:pt>
                <c:pt idx="5510">
                  <c:v>0</c:v>
                </c:pt>
                <c:pt idx="5511">
                  <c:v>0</c:v>
                </c:pt>
                <c:pt idx="5512">
                  <c:v>2</c:v>
                </c:pt>
                <c:pt idx="5513">
                  <c:v>1</c:v>
                </c:pt>
                <c:pt idx="5514">
                  <c:v>1</c:v>
                </c:pt>
                <c:pt idx="5515">
                  <c:v>2</c:v>
                </c:pt>
                <c:pt idx="5516">
                  <c:v>1</c:v>
                </c:pt>
                <c:pt idx="5517">
                  <c:v>1</c:v>
                </c:pt>
                <c:pt idx="5518">
                  <c:v>0</c:v>
                </c:pt>
                <c:pt idx="5519">
                  <c:v>0</c:v>
                </c:pt>
                <c:pt idx="5520">
                  <c:v>0</c:v>
                </c:pt>
                <c:pt idx="5521">
                  <c:v>1</c:v>
                </c:pt>
                <c:pt idx="5522">
                  <c:v>1</c:v>
                </c:pt>
                <c:pt idx="5523">
                  <c:v>0</c:v>
                </c:pt>
                <c:pt idx="5524">
                  <c:v>1</c:v>
                </c:pt>
                <c:pt idx="5525">
                  <c:v>4</c:v>
                </c:pt>
                <c:pt idx="5526">
                  <c:v>1</c:v>
                </c:pt>
                <c:pt idx="5527">
                  <c:v>3</c:v>
                </c:pt>
                <c:pt idx="5528">
                  <c:v>0</c:v>
                </c:pt>
                <c:pt idx="5529">
                  <c:v>0</c:v>
                </c:pt>
                <c:pt idx="5530">
                  <c:v>0</c:v>
                </c:pt>
                <c:pt idx="5531">
                  <c:v>2</c:v>
                </c:pt>
                <c:pt idx="5532">
                  <c:v>2</c:v>
                </c:pt>
                <c:pt idx="5533">
                  <c:v>1</c:v>
                </c:pt>
                <c:pt idx="5534">
                  <c:v>1</c:v>
                </c:pt>
                <c:pt idx="5535">
                  <c:v>3</c:v>
                </c:pt>
                <c:pt idx="5536">
                  <c:v>1</c:v>
                </c:pt>
                <c:pt idx="5537">
                  <c:v>4</c:v>
                </c:pt>
                <c:pt idx="5538">
                  <c:v>2</c:v>
                </c:pt>
                <c:pt idx="5539">
                  <c:v>5</c:v>
                </c:pt>
                <c:pt idx="5540">
                  <c:v>2</c:v>
                </c:pt>
                <c:pt idx="5541">
                  <c:v>0</c:v>
                </c:pt>
                <c:pt idx="5542">
                  <c:v>2</c:v>
                </c:pt>
                <c:pt idx="5543">
                  <c:v>1</c:v>
                </c:pt>
                <c:pt idx="5544">
                  <c:v>1</c:v>
                </c:pt>
                <c:pt idx="5545">
                  <c:v>4</c:v>
                </c:pt>
                <c:pt idx="5546">
                  <c:v>3</c:v>
                </c:pt>
                <c:pt idx="5547">
                  <c:v>0</c:v>
                </c:pt>
                <c:pt idx="5548">
                  <c:v>1</c:v>
                </c:pt>
                <c:pt idx="5549">
                  <c:v>1</c:v>
                </c:pt>
                <c:pt idx="5550">
                  <c:v>0</c:v>
                </c:pt>
                <c:pt idx="5551">
                  <c:v>1</c:v>
                </c:pt>
                <c:pt idx="5552">
                  <c:v>0</c:v>
                </c:pt>
                <c:pt idx="5553">
                  <c:v>1</c:v>
                </c:pt>
                <c:pt idx="5554">
                  <c:v>1</c:v>
                </c:pt>
                <c:pt idx="5555">
                  <c:v>1</c:v>
                </c:pt>
                <c:pt idx="5556">
                  <c:v>1</c:v>
                </c:pt>
                <c:pt idx="5557">
                  <c:v>0</c:v>
                </c:pt>
                <c:pt idx="5558">
                  <c:v>3</c:v>
                </c:pt>
                <c:pt idx="5559">
                  <c:v>1</c:v>
                </c:pt>
                <c:pt idx="5560">
                  <c:v>1</c:v>
                </c:pt>
                <c:pt idx="5561">
                  <c:v>1</c:v>
                </c:pt>
                <c:pt idx="5562">
                  <c:v>2</c:v>
                </c:pt>
                <c:pt idx="5563">
                  <c:v>2</c:v>
                </c:pt>
                <c:pt idx="5564">
                  <c:v>0</c:v>
                </c:pt>
                <c:pt idx="5565">
                  <c:v>0</c:v>
                </c:pt>
                <c:pt idx="5566">
                  <c:v>1</c:v>
                </c:pt>
                <c:pt idx="5567">
                  <c:v>0</c:v>
                </c:pt>
                <c:pt idx="5568">
                  <c:v>2</c:v>
                </c:pt>
                <c:pt idx="5569">
                  <c:v>2</c:v>
                </c:pt>
                <c:pt idx="5570">
                  <c:v>1</c:v>
                </c:pt>
                <c:pt idx="5571">
                  <c:v>0</c:v>
                </c:pt>
                <c:pt idx="5572">
                  <c:v>2</c:v>
                </c:pt>
                <c:pt idx="5573">
                  <c:v>1</c:v>
                </c:pt>
                <c:pt idx="5574">
                  <c:v>1</c:v>
                </c:pt>
                <c:pt idx="5575">
                  <c:v>2</c:v>
                </c:pt>
                <c:pt idx="5576">
                  <c:v>2</c:v>
                </c:pt>
                <c:pt idx="5577">
                  <c:v>2</c:v>
                </c:pt>
                <c:pt idx="5578">
                  <c:v>1</c:v>
                </c:pt>
                <c:pt idx="5579">
                  <c:v>0</c:v>
                </c:pt>
                <c:pt idx="5580">
                  <c:v>0</c:v>
                </c:pt>
                <c:pt idx="5581">
                  <c:v>0</c:v>
                </c:pt>
                <c:pt idx="5582">
                  <c:v>2</c:v>
                </c:pt>
                <c:pt idx="5583">
                  <c:v>1</c:v>
                </c:pt>
                <c:pt idx="5584">
                  <c:v>2</c:v>
                </c:pt>
                <c:pt idx="5585">
                  <c:v>1</c:v>
                </c:pt>
                <c:pt idx="5586">
                  <c:v>0</c:v>
                </c:pt>
                <c:pt idx="5587">
                  <c:v>1</c:v>
                </c:pt>
                <c:pt idx="5588">
                  <c:v>1</c:v>
                </c:pt>
                <c:pt idx="5589">
                  <c:v>0</c:v>
                </c:pt>
                <c:pt idx="5590">
                  <c:v>3</c:v>
                </c:pt>
                <c:pt idx="5591">
                  <c:v>0</c:v>
                </c:pt>
                <c:pt idx="5592">
                  <c:v>1</c:v>
                </c:pt>
                <c:pt idx="5593">
                  <c:v>1</c:v>
                </c:pt>
                <c:pt idx="5594">
                  <c:v>2</c:v>
                </c:pt>
                <c:pt idx="5595">
                  <c:v>2</c:v>
                </c:pt>
                <c:pt idx="5596">
                  <c:v>1</c:v>
                </c:pt>
                <c:pt idx="5597">
                  <c:v>3</c:v>
                </c:pt>
                <c:pt idx="5598">
                  <c:v>0</c:v>
                </c:pt>
                <c:pt idx="5599">
                  <c:v>0</c:v>
                </c:pt>
                <c:pt idx="5600">
                  <c:v>1</c:v>
                </c:pt>
                <c:pt idx="5601">
                  <c:v>2</c:v>
                </c:pt>
                <c:pt idx="5602">
                  <c:v>1</c:v>
                </c:pt>
                <c:pt idx="5603">
                  <c:v>3</c:v>
                </c:pt>
                <c:pt idx="5604">
                  <c:v>1</c:v>
                </c:pt>
                <c:pt idx="5605">
                  <c:v>1</c:v>
                </c:pt>
                <c:pt idx="5606">
                  <c:v>3</c:v>
                </c:pt>
                <c:pt idx="5607">
                  <c:v>3</c:v>
                </c:pt>
                <c:pt idx="5608">
                  <c:v>2</c:v>
                </c:pt>
                <c:pt idx="5609">
                  <c:v>1</c:v>
                </c:pt>
                <c:pt idx="5610">
                  <c:v>0</c:v>
                </c:pt>
                <c:pt idx="5611">
                  <c:v>1</c:v>
                </c:pt>
                <c:pt idx="5612">
                  <c:v>0</c:v>
                </c:pt>
                <c:pt idx="5613">
                  <c:v>3</c:v>
                </c:pt>
                <c:pt idx="5614">
                  <c:v>0</c:v>
                </c:pt>
                <c:pt idx="5615">
                  <c:v>1</c:v>
                </c:pt>
                <c:pt idx="5616">
                  <c:v>1</c:v>
                </c:pt>
                <c:pt idx="5617">
                  <c:v>3</c:v>
                </c:pt>
                <c:pt idx="5618">
                  <c:v>1</c:v>
                </c:pt>
                <c:pt idx="5619">
                  <c:v>0</c:v>
                </c:pt>
                <c:pt idx="5620">
                  <c:v>4</c:v>
                </c:pt>
                <c:pt idx="5621">
                  <c:v>1</c:v>
                </c:pt>
                <c:pt idx="5622">
                  <c:v>0</c:v>
                </c:pt>
                <c:pt idx="5623">
                  <c:v>2</c:v>
                </c:pt>
                <c:pt idx="5624">
                  <c:v>1</c:v>
                </c:pt>
                <c:pt idx="5625">
                  <c:v>0</c:v>
                </c:pt>
                <c:pt idx="5626">
                  <c:v>2</c:v>
                </c:pt>
                <c:pt idx="5627">
                  <c:v>0</c:v>
                </c:pt>
                <c:pt idx="5628">
                  <c:v>4</c:v>
                </c:pt>
                <c:pt idx="5629">
                  <c:v>0</c:v>
                </c:pt>
                <c:pt idx="5630">
                  <c:v>4</c:v>
                </c:pt>
                <c:pt idx="5631">
                  <c:v>0</c:v>
                </c:pt>
                <c:pt idx="5632">
                  <c:v>2</c:v>
                </c:pt>
                <c:pt idx="5633">
                  <c:v>3</c:v>
                </c:pt>
                <c:pt idx="5634">
                  <c:v>0</c:v>
                </c:pt>
                <c:pt idx="5635">
                  <c:v>1</c:v>
                </c:pt>
                <c:pt idx="5636">
                  <c:v>1</c:v>
                </c:pt>
                <c:pt idx="5637">
                  <c:v>3</c:v>
                </c:pt>
                <c:pt idx="5638">
                  <c:v>2</c:v>
                </c:pt>
                <c:pt idx="5639">
                  <c:v>0</c:v>
                </c:pt>
                <c:pt idx="5640">
                  <c:v>0</c:v>
                </c:pt>
                <c:pt idx="5641">
                  <c:v>1</c:v>
                </c:pt>
                <c:pt idx="5642">
                  <c:v>0</c:v>
                </c:pt>
                <c:pt idx="5643">
                  <c:v>0</c:v>
                </c:pt>
                <c:pt idx="5644">
                  <c:v>1</c:v>
                </c:pt>
                <c:pt idx="5645">
                  <c:v>1</c:v>
                </c:pt>
                <c:pt idx="5646">
                  <c:v>1</c:v>
                </c:pt>
                <c:pt idx="5647">
                  <c:v>0</c:v>
                </c:pt>
                <c:pt idx="5648">
                  <c:v>1</c:v>
                </c:pt>
                <c:pt idx="5649">
                  <c:v>0</c:v>
                </c:pt>
                <c:pt idx="5650">
                  <c:v>1</c:v>
                </c:pt>
                <c:pt idx="5651">
                  <c:v>0</c:v>
                </c:pt>
                <c:pt idx="5652">
                  <c:v>1</c:v>
                </c:pt>
                <c:pt idx="5653">
                  <c:v>0</c:v>
                </c:pt>
                <c:pt idx="5654">
                  <c:v>0</c:v>
                </c:pt>
                <c:pt idx="5655">
                  <c:v>2</c:v>
                </c:pt>
                <c:pt idx="5656">
                  <c:v>1</c:v>
                </c:pt>
                <c:pt idx="5657">
                  <c:v>0</c:v>
                </c:pt>
                <c:pt idx="5658">
                  <c:v>2</c:v>
                </c:pt>
                <c:pt idx="5659">
                  <c:v>2</c:v>
                </c:pt>
                <c:pt idx="5660">
                  <c:v>2</c:v>
                </c:pt>
                <c:pt idx="5661">
                  <c:v>1</c:v>
                </c:pt>
                <c:pt idx="5662">
                  <c:v>1</c:v>
                </c:pt>
                <c:pt idx="5663">
                  <c:v>0</c:v>
                </c:pt>
                <c:pt idx="5664">
                  <c:v>0</c:v>
                </c:pt>
                <c:pt idx="5665">
                  <c:v>1</c:v>
                </c:pt>
                <c:pt idx="5666">
                  <c:v>2</c:v>
                </c:pt>
                <c:pt idx="5667">
                  <c:v>1</c:v>
                </c:pt>
                <c:pt idx="5668">
                  <c:v>0</c:v>
                </c:pt>
                <c:pt idx="5669">
                  <c:v>1</c:v>
                </c:pt>
                <c:pt idx="5670">
                  <c:v>0</c:v>
                </c:pt>
                <c:pt idx="5671">
                  <c:v>1</c:v>
                </c:pt>
                <c:pt idx="5672">
                  <c:v>0</c:v>
                </c:pt>
                <c:pt idx="5673">
                  <c:v>0</c:v>
                </c:pt>
                <c:pt idx="5674">
                  <c:v>0</c:v>
                </c:pt>
                <c:pt idx="5675">
                  <c:v>2</c:v>
                </c:pt>
                <c:pt idx="5676">
                  <c:v>1</c:v>
                </c:pt>
                <c:pt idx="5677">
                  <c:v>2</c:v>
                </c:pt>
                <c:pt idx="5678">
                  <c:v>0</c:v>
                </c:pt>
                <c:pt idx="5679">
                  <c:v>3</c:v>
                </c:pt>
                <c:pt idx="5680">
                  <c:v>0</c:v>
                </c:pt>
                <c:pt idx="5681">
                  <c:v>4</c:v>
                </c:pt>
                <c:pt idx="5682">
                  <c:v>0</c:v>
                </c:pt>
                <c:pt idx="5683">
                  <c:v>1</c:v>
                </c:pt>
                <c:pt idx="5684">
                  <c:v>0</c:v>
                </c:pt>
                <c:pt idx="5685">
                  <c:v>1</c:v>
                </c:pt>
                <c:pt idx="5686">
                  <c:v>0</c:v>
                </c:pt>
                <c:pt idx="5687">
                  <c:v>1</c:v>
                </c:pt>
                <c:pt idx="5688">
                  <c:v>3</c:v>
                </c:pt>
                <c:pt idx="5689">
                  <c:v>0</c:v>
                </c:pt>
                <c:pt idx="5690">
                  <c:v>1</c:v>
                </c:pt>
                <c:pt idx="5691">
                  <c:v>1</c:v>
                </c:pt>
                <c:pt idx="5692">
                  <c:v>2</c:v>
                </c:pt>
                <c:pt idx="5693">
                  <c:v>3</c:v>
                </c:pt>
                <c:pt idx="5694">
                  <c:v>1</c:v>
                </c:pt>
                <c:pt idx="5695">
                  <c:v>1</c:v>
                </c:pt>
                <c:pt idx="5696">
                  <c:v>1</c:v>
                </c:pt>
                <c:pt idx="5697">
                  <c:v>1</c:v>
                </c:pt>
                <c:pt idx="5698">
                  <c:v>0</c:v>
                </c:pt>
                <c:pt idx="5699">
                  <c:v>1</c:v>
                </c:pt>
                <c:pt idx="5700">
                  <c:v>1</c:v>
                </c:pt>
                <c:pt idx="5701">
                  <c:v>2</c:v>
                </c:pt>
                <c:pt idx="5702">
                  <c:v>0</c:v>
                </c:pt>
                <c:pt idx="5703">
                  <c:v>1</c:v>
                </c:pt>
                <c:pt idx="5704">
                  <c:v>3</c:v>
                </c:pt>
                <c:pt idx="5705">
                  <c:v>1</c:v>
                </c:pt>
                <c:pt idx="5706">
                  <c:v>3</c:v>
                </c:pt>
                <c:pt idx="5707">
                  <c:v>2</c:v>
                </c:pt>
                <c:pt idx="5708">
                  <c:v>1</c:v>
                </c:pt>
                <c:pt idx="5709">
                  <c:v>2</c:v>
                </c:pt>
                <c:pt idx="5710">
                  <c:v>1</c:v>
                </c:pt>
                <c:pt idx="5711">
                  <c:v>2</c:v>
                </c:pt>
                <c:pt idx="5712">
                  <c:v>0</c:v>
                </c:pt>
                <c:pt idx="5713">
                  <c:v>0</c:v>
                </c:pt>
                <c:pt idx="5714">
                  <c:v>1</c:v>
                </c:pt>
                <c:pt idx="5715">
                  <c:v>2</c:v>
                </c:pt>
                <c:pt idx="5716">
                  <c:v>2</c:v>
                </c:pt>
                <c:pt idx="5717">
                  <c:v>1</c:v>
                </c:pt>
                <c:pt idx="5718">
                  <c:v>0</c:v>
                </c:pt>
                <c:pt idx="5719">
                  <c:v>1</c:v>
                </c:pt>
                <c:pt idx="5720">
                  <c:v>4</c:v>
                </c:pt>
                <c:pt idx="5721">
                  <c:v>1</c:v>
                </c:pt>
                <c:pt idx="5722">
                  <c:v>2</c:v>
                </c:pt>
                <c:pt idx="5723">
                  <c:v>1</c:v>
                </c:pt>
                <c:pt idx="5724">
                  <c:v>2</c:v>
                </c:pt>
                <c:pt idx="5725">
                  <c:v>1</c:v>
                </c:pt>
                <c:pt idx="5726">
                  <c:v>0</c:v>
                </c:pt>
                <c:pt idx="5727">
                  <c:v>1</c:v>
                </c:pt>
                <c:pt idx="5728">
                  <c:v>1</c:v>
                </c:pt>
                <c:pt idx="5729">
                  <c:v>2</c:v>
                </c:pt>
                <c:pt idx="5730">
                  <c:v>4</c:v>
                </c:pt>
                <c:pt idx="5731">
                  <c:v>1</c:v>
                </c:pt>
                <c:pt idx="5732">
                  <c:v>0</c:v>
                </c:pt>
                <c:pt idx="5733">
                  <c:v>1</c:v>
                </c:pt>
                <c:pt idx="5734">
                  <c:v>1</c:v>
                </c:pt>
                <c:pt idx="5735">
                  <c:v>1</c:v>
                </c:pt>
                <c:pt idx="5736">
                  <c:v>2</c:v>
                </c:pt>
                <c:pt idx="5737">
                  <c:v>0</c:v>
                </c:pt>
                <c:pt idx="5738">
                  <c:v>1</c:v>
                </c:pt>
                <c:pt idx="5739">
                  <c:v>1</c:v>
                </c:pt>
                <c:pt idx="5740">
                  <c:v>0</c:v>
                </c:pt>
                <c:pt idx="5741">
                  <c:v>3</c:v>
                </c:pt>
                <c:pt idx="5742">
                  <c:v>0</c:v>
                </c:pt>
                <c:pt idx="5743">
                  <c:v>2</c:v>
                </c:pt>
                <c:pt idx="5744">
                  <c:v>0</c:v>
                </c:pt>
                <c:pt idx="5745">
                  <c:v>0</c:v>
                </c:pt>
                <c:pt idx="5746">
                  <c:v>1</c:v>
                </c:pt>
                <c:pt idx="5747">
                  <c:v>6</c:v>
                </c:pt>
                <c:pt idx="5748">
                  <c:v>5</c:v>
                </c:pt>
                <c:pt idx="5749">
                  <c:v>1</c:v>
                </c:pt>
                <c:pt idx="5750">
                  <c:v>1</c:v>
                </c:pt>
                <c:pt idx="5751">
                  <c:v>0</c:v>
                </c:pt>
                <c:pt idx="5752">
                  <c:v>1</c:v>
                </c:pt>
                <c:pt idx="5753">
                  <c:v>1</c:v>
                </c:pt>
                <c:pt idx="5754">
                  <c:v>0</c:v>
                </c:pt>
                <c:pt idx="5755">
                  <c:v>1</c:v>
                </c:pt>
                <c:pt idx="5756">
                  <c:v>0</c:v>
                </c:pt>
                <c:pt idx="5757">
                  <c:v>1</c:v>
                </c:pt>
                <c:pt idx="5758">
                  <c:v>2</c:v>
                </c:pt>
                <c:pt idx="5759">
                  <c:v>2</c:v>
                </c:pt>
                <c:pt idx="5760">
                  <c:v>3</c:v>
                </c:pt>
                <c:pt idx="5761">
                  <c:v>1</c:v>
                </c:pt>
                <c:pt idx="5762">
                  <c:v>0</c:v>
                </c:pt>
                <c:pt idx="5763">
                  <c:v>2</c:v>
                </c:pt>
                <c:pt idx="5764">
                  <c:v>2</c:v>
                </c:pt>
                <c:pt idx="5765">
                  <c:v>2</c:v>
                </c:pt>
                <c:pt idx="5766">
                  <c:v>0</c:v>
                </c:pt>
                <c:pt idx="5767">
                  <c:v>1</c:v>
                </c:pt>
                <c:pt idx="5768">
                  <c:v>1</c:v>
                </c:pt>
                <c:pt idx="5769">
                  <c:v>1</c:v>
                </c:pt>
                <c:pt idx="5770">
                  <c:v>1</c:v>
                </c:pt>
                <c:pt idx="5771">
                  <c:v>0</c:v>
                </c:pt>
                <c:pt idx="5772">
                  <c:v>2</c:v>
                </c:pt>
                <c:pt idx="5773">
                  <c:v>2</c:v>
                </c:pt>
                <c:pt idx="5774">
                  <c:v>1</c:v>
                </c:pt>
                <c:pt idx="5775">
                  <c:v>1</c:v>
                </c:pt>
                <c:pt idx="5776">
                  <c:v>1</c:v>
                </c:pt>
                <c:pt idx="5777">
                  <c:v>0</c:v>
                </c:pt>
                <c:pt idx="5778">
                  <c:v>1</c:v>
                </c:pt>
                <c:pt idx="5779">
                  <c:v>0</c:v>
                </c:pt>
                <c:pt idx="5780">
                  <c:v>1</c:v>
                </c:pt>
                <c:pt idx="5781">
                  <c:v>1</c:v>
                </c:pt>
                <c:pt idx="5782">
                  <c:v>0</c:v>
                </c:pt>
                <c:pt idx="5783">
                  <c:v>1</c:v>
                </c:pt>
                <c:pt idx="5784">
                  <c:v>2</c:v>
                </c:pt>
                <c:pt idx="5785">
                  <c:v>0</c:v>
                </c:pt>
                <c:pt idx="5786">
                  <c:v>0</c:v>
                </c:pt>
                <c:pt idx="5787">
                  <c:v>1</c:v>
                </c:pt>
                <c:pt idx="5788">
                  <c:v>3</c:v>
                </c:pt>
                <c:pt idx="5789">
                  <c:v>1</c:v>
                </c:pt>
                <c:pt idx="5790">
                  <c:v>2</c:v>
                </c:pt>
                <c:pt idx="5791">
                  <c:v>1</c:v>
                </c:pt>
                <c:pt idx="5792">
                  <c:v>3</c:v>
                </c:pt>
                <c:pt idx="5793">
                  <c:v>1</c:v>
                </c:pt>
                <c:pt idx="5794">
                  <c:v>1</c:v>
                </c:pt>
                <c:pt idx="5795">
                  <c:v>3</c:v>
                </c:pt>
                <c:pt idx="5796">
                  <c:v>3</c:v>
                </c:pt>
                <c:pt idx="5797">
                  <c:v>2</c:v>
                </c:pt>
                <c:pt idx="5798">
                  <c:v>2</c:v>
                </c:pt>
                <c:pt idx="5799">
                  <c:v>2</c:v>
                </c:pt>
                <c:pt idx="5800">
                  <c:v>1</c:v>
                </c:pt>
                <c:pt idx="5801">
                  <c:v>1</c:v>
                </c:pt>
                <c:pt idx="5802">
                  <c:v>1</c:v>
                </c:pt>
                <c:pt idx="5803">
                  <c:v>2</c:v>
                </c:pt>
                <c:pt idx="5804">
                  <c:v>1</c:v>
                </c:pt>
                <c:pt idx="5805">
                  <c:v>0</c:v>
                </c:pt>
                <c:pt idx="5806">
                  <c:v>2</c:v>
                </c:pt>
                <c:pt idx="5807">
                  <c:v>2</c:v>
                </c:pt>
                <c:pt idx="5808">
                  <c:v>0</c:v>
                </c:pt>
                <c:pt idx="5809">
                  <c:v>4</c:v>
                </c:pt>
                <c:pt idx="5810">
                  <c:v>2</c:v>
                </c:pt>
                <c:pt idx="5811">
                  <c:v>0</c:v>
                </c:pt>
                <c:pt idx="5812">
                  <c:v>0</c:v>
                </c:pt>
                <c:pt idx="5813">
                  <c:v>0</c:v>
                </c:pt>
                <c:pt idx="5814">
                  <c:v>1</c:v>
                </c:pt>
                <c:pt idx="5815">
                  <c:v>2</c:v>
                </c:pt>
                <c:pt idx="5816">
                  <c:v>0</c:v>
                </c:pt>
                <c:pt idx="5817">
                  <c:v>1</c:v>
                </c:pt>
                <c:pt idx="5818">
                  <c:v>3</c:v>
                </c:pt>
                <c:pt idx="5819">
                  <c:v>2</c:v>
                </c:pt>
                <c:pt idx="5820">
                  <c:v>0</c:v>
                </c:pt>
                <c:pt idx="5821">
                  <c:v>3</c:v>
                </c:pt>
                <c:pt idx="5822">
                  <c:v>2</c:v>
                </c:pt>
                <c:pt idx="5823">
                  <c:v>0</c:v>
                </c:pt>
                <c:pt idx="5824">
                  <c:v>0</c:v>
                </c:pt>
                <c:pt idx="5825">
                  <c:v>2</c:v>
                </c:pt>
                <c:pt idx="5826">
                  <c:v>2</c:v>
                </c:pt>
                <c:pt idx="5827">
                  <c:v>0</c:v>
                </c:pt>
                <c:pt idx="5828">
                  <c:v>2</c:v>
                </c:pt>
                <c:pt idx="5829">
                  <c:v>1</c:v>
                </c:pt>
                <c:pt idx="5830">
                  <c:v>1</c:v>
                </c:pt>
                <c:pt idx="5831">
                  <c:v>1</c:v>
                </c:pt>
                <c:pt idx="5832">
                  <c:v>0</c:v>
                </c:pt>
                <c:pt idx="5833">
                  <c:v>1</c:v>
                </c:pt>
                <c:pt idx="5834">
                  <c:v>2</c:v>
                </c:pt>
                <c:pt idx="5835">
                  <c:v>0</c:v>
                </c:pt>
                <c:pt idx="5836">
                  <c:v>1</c:v>
                </c:pt>
                <c:pt idx="5837">
                  <c:v>3</c:v>
                </c:pt>
                <c:pt idx="5838">
                  <c:v>0</c:v>
                </c:pt>
                <c:pt idx="5839">
                  <c:v>0</c:v>
                </c:pt>
                <c:pt idx="5840">
                  <c:v>1</c:v>
                </c:pt>
                <c:pt idx="5841">
                  <c:v>1</c:v>
                </c:pt>
                <c:pt idx="5842">
                  <c:v>0</c:v>
                </c:pt>
                <c:pt idx="5843">
                  <c:v>1</c:v>
                </c:pt>
                <c:pt idx="5844">
                  <c:v>0</c:v>
                </c:pt>
                <c:pt idx="5845">
                  <c:v>0</c:v>
                </c:pt>
                <c:pt idx="5846">
                  <c:v>1</c:v>
                </c:pt>
                <c:pt idx="5847">
                  <c:v>0</c:v>
                </c:pt>
                <c:pt idx="5848">
                  <c:v>0</c:v>
                </c:pt>
                <c:pt idx="5849">
                  <c:v>0</c:v>
                </c:pt>
                <c:pt idx="5850">
                  <c:v>3</c:v>
                </c:pt>
                <c:pt idx="5851">
                  <c:v>0</c:v>
                </c:pt>
                <c:pt idx="5852">
                  <c:v>0</c:v>
                </c:pt>
                <c:pt idx="5853">
                  <c:v>0</c:v>
                </c:pt>
                <c:pt idx="5854">
                  <c:v>0</c:v>
                </c:pt>
                <c:pt idx="5855">
                  <c:v>1</c:v>
                </c:pt>
                <c:pt idx="5856">
                  <c:v>4</c:v>
                </c:pt>
                <c:pt idx="5857">
                  <c:v>1</c:v>
                </c:pt>
                <c:pt idx="5858">
                  <c:v>1</c:v>
                </c:pt>
                <c:pt idx="5859">
                  <c:v>2</c:v>
                </c:pt>
                <c:pt idx="5860">
                  <c:v>0</c:v>
                </c:pt>
                <c:pt idx="5861">
                  <c:v>1</c:v>
                </c:pt>
                <c:pt idx="5862">
                  <c:v>1</c:v>
                </c:pt>
                <c:pt idx="5863">
                  <c:v>0</c:v>
                </c:pt>
                <c:pt idx="5864">
                  <c:v>0</c:v>
                </c:pt>
                <c:pt idx="5865">
                  <c:v>1</c:v>
                </c:pt>
                <c:pt idx="5866">
                  <c:v>0</c:v>
                </c:pt>
                <c:pt idx="5867">
                  <c:v>1</c:v>
                </c:pt>
                <c:pt idx="5868">
                  <c:v>0</c:v>
                </c:pt>
                <c:pt idx="5869">
                  <c:v>1</c:v>
                </c:pt>
                <c:pt idx="5870">
                  <c:v>0</c:v>
                </c:pt>
                <c:pt idx="5871">
                  <c:v>1</c:v>
                </c:pt>
                <c:pt idx="5872">
                  <c:v>1</c:v>
                </c:pt>
                <c:pt idx="5873">
                  <c:v>0</c:v>
                </c:pt>
                <c:pt idx="5874">
                  <c:v>1</c:v>
                </c:pt>
                <c:pt idx="5875">
                  <c:v>1</c:v>
                </c:pt>
                <c:pt idx="5876">
                  <c:v>2</c:v>
                </c:pt>
                <c:pt idx="5877">
                  <c:v>2</c:v>
                </c:pt>
                <c:pt idx="5878">
                  <c:v>1</c:v>
                </c:pt>
                <c:pt idx="5879">
                  <c:v>0</c:v>
                </c:pt>
                <c:pt idx="5880">
                  <c:v>1</c:v>
                </c:pt>
                <c:pt idx="5881">
                  <c:v>1</c:v>
                </c:pt>
                <c:pt idx="5882">
                  <c:v>1</c:v>
                </c:pt>
                <c:pt idx="5883">
                  <c:v>2</c:v>
                </c:pt>
                <c:pt idx="5884">
                  <c:v>3</c:v>
                </c:pt>
                <c:pt idx="5885">
                  <c:v>2</c:v>
                </c:pt>
                <c:pt idx="5886">
                  <c:v>0</c:v>
                </c:pt>
                <c:pt idx="5887">
                  <c:v>1</c:v>
                </c:pt>
                <c:pt idx="5888">
                  <c:v>2</c:v>
                </c:pt>
                <c:pt idx="5889">
                  <c:v>1</c:v>
                </c:pt>
                <c:pt idx="5890">
                  <c:v>0</c:v>
                </c:pt>
                <c:pt idx="5891">
                  <c:v>2</c:v>
                </c:pt>
                <c:pt idx="5892">
                  <c:v>1</c:v>
                </c:pt>
                <c:pt idx="5893">
                  <c:v>1</c:v>
                </c:pt>
                <c:pt idx="5894">
                  <c:v>3</c:v>
                </c:pt>
                <c:pt idx="5895">
                  <c:v>0</c:v>
                </c:pt>
                <c:pt idx="5896">
                  <c:v>1</c:v>
                </c:pt>
                <c:pt idx="5897">
                  <c:v>2</c:v>
                </c:pt>
                <c:pt idx="5898">
                  <c:v>0</c:v>
                </c:pt>
                <c:pt idx="5899">
                  <c:v>0</c:v>
                </c:pt>
                <c:pt idx="5900">
                  <c:v>0</c:v>
                </c:pt>
                <c:pt idx="5901">
                  <c:v>3</c:v>
                </c:pt>
                <c:pt idx="5902">
                  <c:v>1</c:v>
                </c:pt>
                <c:pt idx="5903">
                  <c:v>1</c:v>
                </c:pt>
                <c:pt idx="5904">
                  <c:v>2</c:v>
                </c:pt>
                <c:pt idx="5905">
                  <c:v>3</c:v>
                </c:pt>
                <c:pt idx="5906">
                  <c:v>0</c:v>
                </c:pt>
                <c:pt idx="5907">
                  <c:v>0</c:v>
                </c:pt>
                <c:pt idx="5908">
                  <c:v>1</c:v>
                </c:pt>
                <c:pt idx="5909">
                  <c:v>0</c:v>
                </c:pt>
                <c:pt idx="5910">
                  <c:v>0</c:v>
                </c:pt>
                <c:pt idx="5911">
                  <c:v>3</c:v>
                </c:pt>
                <c:pt idx="5912">
                  <c:v>2</c:v>
                </c:pt>
                <c:pt idx="5913">
                  <c:v>0</c:v>
                </c:pt>
                <c:pt idx="5914">
                  <c:v>2</c:v>
                </c:pt>
                <c:pt idx="5915">
                  <c:v>5</c:v>
                </c:pt>
                <c:pt idx="5916">
                  <c:v>2</c:v>
                </c:pt>
                <c:pt idx="5917">
                  <c:v>3</c:v>
                </c:pt>
                <c:pt idx="5918">
                  <c:v>1</c:v>
                </c:pt>
                <c:pt idx="5919">
                  <c:v>0</c:v>
                </c:pt>
                <c:pt idx="5920">
                  <c:v>1</c:v>
                </c:pt>
                <c:pt idx="5921">
                  <c:v>0</c:v>
                </c:pt>
                <c:pt idx="5922">
                  <c:v>0</c:v>
                </c:pt>
                <c:pt idx="5923">
                  <c:v>2</c:v>
                </c:pt>
                <c:pt idx="5924">
                  <c:v>1</c:v>
                </c:pt>
                <c:pt idx="5925">
                  <c:v>1</c:v>
                </c:pt>
                <c:pt idx="5926">
                  <c:v>1</c:v>
                </c:pt>
                <c:pt idx="5927">
                  <c:v>1</c:v>
                </c:pt>
                <c:pt idx="5928">
                  <c:v>2</c:v>
                </c:pt>
                <c:pt idx="5929">
                  <c:v>1</c:v>
                </c:pt>
                <c:pt idx="5930">
                  <c:v>2</c:v>
                </c:pt>
                <c:pt idx="5931">
                  <c:v>1</c:v>
                </c:pt>
                <c:pt idx="5932">
                  <c:v>2</c:v>
                </c:pt>
                <c:pt idx="5933">
                  <c:v>0</c:v>
                </c:pt>
                <c:pt idx="5934">
                  <c:v>1</c:v>
                </c:pt>
                <c:pt idx="5935">
                  <c:v>1</c:v>
                </c:pt>
                <c:pt idx="5936">
                  <c:v>1</c:v>
                </c:pt>
                <c:pt idx="5937">
                  <c:v>3</c:v>
                </c:pt>
                <c:pt idx="5938">
                  <c:v>0</c:v>
                </c:pt>
                <c:pt idx="5939">
                  <c:v>1</c:v>
                </c:pt>
                <c:pt idx="5940">
                  <c:v>1</c:v>
                </c:pt>
                <c:pt idx="5941">
                  <c:v>0</c:v>
                </c:pt>
                <c:pt idx="5942">
                  <c:v>0</c:v>
                </c:pt>
                <c:pt idx="5943">
                  <c:v>1</c:v>
                </c:pt>
                <c:pt idx="5944">
                  <c:v>2</c:v>
                </c:pt>
                <c:pt idx="5945">
                  <c:v>1</c:v>
                </c:pt>
                <c:pt idx="5946">
                  <c:v>1</c:v>
                </c:pt>
                <c:pt idx="5947">
                  <c:v>1</c:v>
                </c:pt>
                <c:pt idx="5948">
                  <c:v>2</c:v>
                </c:pt>
                <c:pt idx="5949">
                  <c:v>1</c:v>
                </c:pt>
                <c:pt idx="5950">
                  <c:v>1</c:v>
                </c:pt>
                <c:pt idx="5951">
                  <c:v>0</c:v>
                </c:pt>
                <c:pt idx="5952">
                  <c:v>5</c:v>
                </c:pt>
                <c:pt idx="5953">
                  <c:v>1</c:v>
                </c:pt>
                <c:pt idx="5954">
                  <c:v>1</c:v>
                </c:pt>
                <c:pt idx="5955">
                  <c:v>1</c:v>
                </c:pt>
                <c:pt idx="5956">
                  <c:v>2</c:v>
                </c:pt>
                <c:pt idx="5957">
                  <c:v>1</c:v>
                </c:pt>
                <c:pt idx="5958">
                  <c:v>1</c:v>
                </c:pt>
                <c:pt idx="5959">
                  <c:v>1</c:v>
                </c:pt>
                <c:pt idx="5960">
                  <c:v>2</c:v>
                </c:pt>
                <c:pt idx="5961">
                  <c:v>0</c:v>
                </c:pt>
                <c:pt idx="5962">
                  <c:v>1</c:v>
                </c:pt>
                <c:pt idx="5963">
                  <c:v>1</c:v>
                </c:pt>
                <c:pt idx="5964">
                  <c:v>3</c:v>
                </c:pt>
                <c:pt idx="5965">
                  <c:v>1</c:v>
                </c:pt>
                <c:pt idx="5966">
                  <c:v>0</c:v>
                </c:pt>
                <c:pt idx="5967">
                  <c:v>2</c:v>
                </c:pt>
                <c:pt idx="5968">
                  <c:v>0</c:v>
                </c:pt>
                <c:pt idx="5969">
                  <c:v>1</c:v>
                </c:pt>
                <c:pt idx="5970">
                  <c:v>1</c:v>
                </c:pt>
                <c:pt idx="5971">
                  <c:v>1</c:v>
                </c:pt>
                <c:pt idx="5972">
                  <c:v>1</c:v>
                </c:pt>
                <c:pt idx="5973">
                  <c:v>3</c:v>
                </c:pt>
                <c:pt idx="5974">
                  <c:v>1</c:v>
                </c:pt>
                <c:pt idx="5975">
                  <c:v>1</c:v>
                </c:pt>
                <c:pt idx="5976">
                  <c:v>0</c:v>
                </c:pt>
                <c:pt idx="5977">
                  <c:v>0</c:v>
                </c:pt>
                <c:pt idx="5978">
                  <c:v>0</c:v>
                </c:pt>
                <c:pt idx="5979">
                  <c:v>0</c:v>
                </c:pt>
                <c:pt idx="5980">
                  <c:v>3</c:v>
                </c:pt>
                <c:pt idx="5981">
                  <c:v>1</c:v>
                </c:pt>
                <c:pt idx="5982">
                  <c:v>1</c:v>
                </c:pt>
                <c:pt idx="5983">
                  <c:v>0</c:v>
                </c:pt>
                <c:pt idx="5984">
                  <c:v>2</c:v>
                </c:pt>
                <c:pt idx="5985">
                  <c:v>0</c:v>
                </c:pt>
                <c:pt idx="5986">
                  <c:v>1</c:v>
                </c:pt>
                <c:pt idx="5987">
                  <c:v>2</c:v>
                </c:pt>
                <c:pt idx="5988">
                  <c:v>0</c:v>
                </c:pt>
                <c:pt idx="5989">
                  <c:v>2</c:v>
                </c:pt>
                <c:pt idx="5990">
                  <c:v>2</c:v>
                </c:pt>
                <c:pt idx="5991">
                  <c:v>4</c:v>
                </c:pt>
                <c:pt idx="5992">
                  <c:v>1</c:v>
                </c:pt>
                <c:pt idx="5993">
                  <c:v>1</c:v>
                </c:pt>
                <c:pt idx="5994">
                  <c:v>1</c:v>
                </c:pt>
                <c:pt idx="5995">
                  <c:v>2</c:v>
                </c:pt>
                <c:pt idx="5996">
                  <c:v>2</c:v>
                </c:pt>
                <c:pt idx="5997">
                  <c:v>1</c:v>
                </c:pt>
                <c:pt idx="5998">
                  <c:v>2</c:v>
                </c:pt>
                <c:pt idx="5999">
                  <c:v>2</c:v>
                </c:pt>
                <c:pt idx="6000">
                  <c:v>0</c:v>
                </c:pt>
                <c:pt idx="6001">
                  <c:v>0</c:v>
                </c:pt>
                <c:pt idx="6002">
                  <c:v>0</c:v>
                </c:pt>
                <c:pt idx="6003">
                  <c:v>1</c:v>
                </c:pt>
                <c:pt idx="6004">
                  <c:v>0</c:v>
                </c:pt>
                <c:pt idx="6005">
                  <c:v>1</c:v>
                </c:pt>
                <c:pt idx="6006">
                  <c:v>0</c:v>
                </c:pt>
                <c:pt idx="6007">
                  <c:v>2</c:v>
                </c:pt>
                <c:pt idx="6008">
                  <c:v>0</c:v>
                </c:pt>
                <c:pt idx="6009">
                  <c:v>0</c:v>
                </c:pt>
                <c:pt idx="6010">
                  <c:v>2</c:v>
                </c:pt>
                <c:pt idx="6011">
                  <c:v>0</c:v>
                </c:pt>
                <c:pt idx="6012">
                  <c:v>2</c:v>
                </c:pt>
                <c:pt idx="6013">
                  <c:v>1</c:v>
                </c:pt>
                <c:pt idx="6014">
                  <c:v>0</c:v>
                </c:pt>
                <c:pt idx="6015">
                  <c:v>2</c:v>
                </c:pt>
                <c:pt idx="6016">
                  <c:v>0</c:v>
                </c:pt>
                <c:pt idx="6017">
                  <c:v>2</c:v>
                </c:pt>
                <c:pt idx="6018">
                  <c:v>0</c:v>
                </c:pt>
                <c:pt idx="6019">
                  <c:v>1</c:v>
                </c:pt>
                <c:pt idx="6020">
                  <c:v>1</c:v>
                </c:pt>
                <c:pt idx="6021">
                  <c:v>3</c:v>
                </c:pt>
                <c:pt idx="6022">
                  <c:v>2</c:v>
                </c:pt>
                <c:pt idx="6023">
                  <c:v>3</c:v>
                </c:pt>
                <c:pt idx="6024">
                  <c:v>1</c:v>
                </c:pt>
                <c:pt idx="6025">
                  <c:v>0</c:v>
                </c:pt>
                <c:pt idx="6026">
                  <c:v>1</c:v>
                </c:pt>
                <c:pt idx="6027">
                  <c:v>0</c:v>
                </c:pt>
                <c:pt idx="6028">
                  <c:v>0</c:v>
                </c:pt>
                <c:pt idx="6029">
                  <c:v>1</c:v>
                </c:pt>
                <c:pt idx="6030">
                  <c:v>0</c:v>
                </c:pt>
                <c:pt idx="6031">
                  <c:v>1</c:v>
                </c:pt>
                <c:pt idx="6032">
                  <c:v>1</c:v>
                </c:pt>
                <c:pt idx="6033">
                  <c:v>1</c:v>
                </c:pt>
                <c:pt idx="6034">
                  <c:v>0</c:v>
                </c:pt>
                <c:pt idx="6035">
                  <c:v>0</c:v>
                </c:pt>
                <c:pt idx="6036">
                  <c:v>0</c:v>
                </c:pt>
                <c:pt idx="6037">
                  <c:v>1</c:v>
                </c:pt>
                <c:pt idx="6038">
                  <c:v>3</c:v>
                </c:pt>
                <c:pt idx="6039">
                  <c:v>0</c:v>
                </c:pt>
                <c:pt idx="6040">
                  <c:v>2</c:v>
                </c:pt>
                <c:pt idx="6041">
                  <c:v>1</c:v>
                </c:pt>
                <c:pt idx="6042">
                  <c:v>2</c:v>
                </c:pt>
                <c:pt idx="6043">
                  <c:v>0</c:v>
                </c:pt>
                <c:pt idx="6044">
                  <c:v>2</c:v>
                </c:pt>
                <c:pt idx="6045">
                  <c:v>2</c:v>
                </c:pt>
                <c:pt idx="6046">
                  <c:v>1</c:v>
                </c:pt>
                <c:pt idx="6047">
                  <c:v>1</c:v>
                </c:pt>
                <c:pt idx="6048">
                  <c:v>1</c:v>
                </c:pt>
                <c:pt idx="6049">
                  <c:v>3</c:v>
                </c:pt>
                <c:pt idx="6050">
                  <c:v>1</c:v>
                </c:pt>
                <c:pt idx="6051">
                  <c:v>1</c:v>
                </c:pt>
                <c:pt idx="6052">
                  <c:v>2</c:v>
                </c:pt>
                <c:pt idx="6053">
                  <c:v>0</c:v>
                </c:pt>
                <c:pt idx="6054">
                  <c:v>2</c:v>
                </c:pt>
                <c:pt idx="6055">
                  <c:v>2</c:v>
                </c:pt>
                <c:pt idx="6056">
                  <c:v>0</c:v>
                </c:pt>
                <c:pt idx="6057">
                  <c:v>1</c:v>
                </c:pt>
                <c:pt idx="6058">
                  <c:v>0</c:v>
                </c:pt>
                <c:pt idx="6059">
                  <c:v>2</c:v>
                </c:pt>
                <c:pt idx="6060">
                  <c:v>1</c:v>
                </c:pt>
                <c:pt idx="6061">
                  <c:v>1</c:v>
                </c:pt>
                <c:pt idx="6062">
                  <c:v>0</c:v>
                </c:pt>
                <c:pt idx="6063">
                  <c:v>0</c:v>
                </c:pt>
                <c:pt idx="6064">
                  <c:v>5</c:v>
                </c:pt>
                <c:pt idx="6065">
                  <c:v>1</c:v>
                </c:pt>
                <c:pt idx="6066">
                  <c:v>1</c:v>
                </c:pt>
                <c:pt idx="6067">
                  <c:v>1</c:v>
                </c:pt>
                <c:pt idx="6068">
                  <c:v>2</c:v>
                </c:pt>
                <c:pt idx="6069">
                  <c:v>2</c:v>
                </c:pt>
                <c:pt idx="6070">
                  <c:v>1</c:v>
                </c:pt>
                <c:pt idx="6071">
                  <c:v>0</c:v>
                </c:pt>
                <c:pt idx="6072">
                  <c:v>3</c:v>
                </c:pt>
                <c:pt idx="6073">
                  <c:v>1</c:v>
                </c:pt>
                <c:pt idx="6074">
                  <c:v>3</c:v>
                </c:pt>
                <c:pt idx="6075">
                  <c:v>1</c:v>
                </c:pt>
                <c:pt idx="6076">
                  <c:v>0</c:v>
                </c:pt>
                <c:pt idx="6077">
                  <c:v>1</c:v>
                </c:pt>
                <c:pt idx="6078">
                  <c:v>2</c:v>
                </c:pt>
                <c:pt idx="6079">
                  <c:v>2</c:v>
                </c:pt>
                <c:pt idx="6080">
                  <c:v>0</c:v>
                </c:pt>
                <c:pt idx="6081">
                  <c:v>1</c:v>
                </c:pt>
                <c:pt idx="6082">
                  <c:v>2</c:v>
                </c:pt>
                <c:pt idx="6083">
                  <c:v>0</c:v>
                </c:pt>
                <c:pt idx="6084">
                  <c:v>0</c:v>
                </c:pt>
                <c:pt idx="6085">
                  <c:v>1</c:v>
                </c:pt>
                <c:pt idx="6086">
                  <c:v>3</c:v>
                </c:pt>
                <c:pt idx="6087">
                  <c:v>0</c:v>
                </c:pt>
                <c:pt idx="6088">
                  <c:v>0</c:v>
                </c:pt>
                <c:pt idx="6089">
                  <c:v>2</c:v>
                </c:pt>
                <c:pt idx="6090">
                  <c:v>0</c:v>
                </c:pt>
                <c:pt idx="6091">
                  <c:v>0</c:v>
                </c:pt>
                <c:pt idx="6092">
                  <c:v>0</c:v>
                </c:pt>
                <c:pt idx="6093">
                  <c:v>2</c:v>
                </c:pt>
                <c:pt idx="6094">
                  <c:v>0</c:v>
                </c:pt>
                <c:pt idx="6095">
                  <c:v>0</c:v>
                </c:pt>
                <c:pt idx="6096">
                  <c:v>1</c:v>
                </c:pt>
                <c:pt idx="6097">
                  <c:v>0</c:v>
                </c:pt>
                <c:pt idx="6098">
                  <c:v>2</c:v>
                </c:pt>
                <c:pt idx="6099">
                  <c:v>1</c:v>
                </c:pt>
                <c:pt idx="6100">
                  <c:v>4</c:v>
                </c:pt>
                <c:pt idx="6101">
                  <c:v>0</c:v>
                </c:pt>
                <c:pt idx="6102">
                  <c:v>2</c:v>
                </c:pt>
                <c:pt idx="6103">
                  <c:v>2</c:v>
                </c:pt>
                <c:pt idx="6104">
                  <c:v>0</c:v>
                </c:pt>
                <c:pt idx="6105">
                  <c:v>2</c:v>
                </c:pt>
                <c:pt idx="6106">
                  <c:v>1</c:v>
                </c:pt>
                <c:pt idx="6107">
                  <c:v>2</c:v>
                </c:pt>
                <c:pt idx="6108">
                  <c:v>1</c:v>
                </c:pt>
                <c:pt idx="6109">
                  <c:v>1</c:v>
                </c:pt>
                <c:pt idx="6110">
                  <c:v>2</c:v>
                </c:pt>
                <c:pt idx="6111">
                  <c:v>0</c:v>
                </c:pt>
                <c:pt idx="6112">
                  <c:v>2</c:v>
                </c:pt>
                <c:pt idx="6113">
                  <c:v>2</c:v>
                </c:pt>
                <c:pt idx="6114">
                  <c:v>1</c:v>
                </c:pt>
                <c:pt idx="6115">
                  <c:v>1</c:v>
                </c:pt>
                <c:pt idx="6116">
                  <c:v>0</c:v>
                </c:pt>
                <c:pt idx="6117">
                  <c:v>0</c:v>
                </c:pt>
                <c:pt idx="6118">
                  <c:v>2</c:v>
                </c:pt>
                <c:pt idx="6119">
                  <c:v>1</c:v>
                </c:pt>
                <c:pt idx="6120">
                  <c:v>2</c:v>
                </c:pt>
                <c:pt idx="6121">
                  <c:v>1</c:v>
                </c:pt>
                <c:pt idx="6122">
                  <c:v>2</c:v>
                </c:pt>
                <c:pt idx="6123">
                  <c:v>0</c:v>
                </c:pt>
                <c:pt idx="6124">
                  <c:v>0</c:v>
                </c:pt>
                <c:pt idx="6125">
                  <c:v>0</c:v>
                </c:pt>
                <c:pt idx="6126">
                  <c:v>2</c:v>
                </c:pt>
                <c:pt idx="6127">
                  <c:v>3</c:v>
                </c:pt>
                <c:pt idx="6128">
                  <c:v>4</c:v>
                </c:pt>
                <c:pt idx="6129">
                  <c:v>3</c:v>
                </c:pt>
                <c:pt idx="6130">
                  <c:v>1</c:v>
                </c:pt>
                <c:pt idx="6131">
                  <c:v>1</c:v>
                </c:pt>
                <c:pt idx="6132">
                  <c:v>0</c:v>
                </c:pt>
                <c:pt idx="6133">
                  <c:v>1</c:v>
                </c:pt>
                <c:pt idx="6134">
                  <c:v>1</c:v>
                </c:pt>
                <c:pt idx="6135">
                  <c:v>2</c:v>
                </c:pt>
                <c:pt idx="6136">
                  <c:v>2</c:v>
                </c:pt>
                <c:pt idx="6137">
                  <c:v>2</c:v>
                </c:pt>
                <c:pt idx="6138">
                  <c:v>0</c:v>
                </c:pt>
                <c:pt idx="6139">
                  <c:v>3</c:v>
                </c:pt>
                <c:pt idx="6140">
                  <c:v>1</c:v>
                </c:pt>
                <c:pt idx="6141">
                  <c:v>0</c:v>
                </c:pt>
                <c:pt idx="6142">
                  <c:v>2</c:v>
                </c:pt>
                <c:pt idx="6143">
                  <c:v>3</c:v>
                </c:pt>
                <c:pt idx="6144">
                  <c:v>0</c:v>
                </c:pt>
                <c:pt idx="6145">
                  <c:v>3</c:v>
                </c:pt>
                <c:pt idx="6146">
                  <c:v>2</c:v>
                </c:pt>
                <c:pt idx="6147">
                  <c:v>1</c:v>
                </c:pt>
                <c:pt idx="6148">
                  <c:v>1</c:v>
                </c:pt>
                <c:pt idx="6149">
                  <c:v>0</c:v>
                </c:pt>
                <c:pt idx="6150">
                  <c:v>1</c:v>
                </c:pt>
                <c:pt idx="6151">
                  <c:v>0</c:v>
                </c:pt>
                <c:pt idx="6152">
                  <c:v>4</c:v>
                </c:pt>
                <c:pt idx="6153">
                  <c:v>2</c:v>
                </c:pt>
                <c:pt idx="6154">
                  <c:v>0</c:v>
                </c:pt>
                <c:pt idx="6155">
                  <c:v>3</c:v>
                </c:pt>
                <c:pt idx="6156">
                  <c:v>2</c:v>
                </c:pt>
                <c:pt idx="6157">
                  <c:v>3</c:v>
                </c:pt>
                <c:pt idx="6158">
                  <c:v>4</c:v>
                </c:pt>
                <c:pt idx="6159">
                  <c:v>0</c:v>
                </c:pt>
                <c:pt idx="6160">
                  <c:v>1</c:v>
                </c:pt>
                <c:pt idx="6161">
                  <c:v>2</c:v>
                </c:pt>
                <c:pt idx="6162">
                  <c:v>1</c:v>
                </c:pt>
                <c:pt idx="6163">
                  <c:v>0</c:v>
                </c:pt>
                <c:pt idx="6164">
                  <c:v>0</c:v>
                </c:pt>
                <c:pt idx="6165">
                  <c:v>1</c:v>
                </c:pt>
                <c:pt idx="6166">
                  <c:v>2</c:v>
                </c:pt>
                <c:pt idx="6167">
                  <c:v>3</c:v>
                </c:pt>
                <c:pt idx="6168">
                  <c:v>1</c:v>
                </c:pt>
                <c:pt idx="6169">
                  <c:v>2</c:v>
                </c:pt>
                <c:pt idx="6170">
                  <c:v>3</c:v>
                </c:pt>
                <c:pt idx="6171">
                  <c:v>0</c:v>
                </c:pt>
                <c:pt idx="6172">
                  <c:v>1</c:v>
                </c:pt>
                <c:pt idx="6173">
                  <c:v>2</c:v>
                </c:pt>
                <c:pt idx="6174">
                  <c:v>1</c:v>
                </c:pt>
                <c:pt idx="6175">
                  <c:v>0</c:v>
                </c:pt>
                <c:pt idx="6176">
                  <c:v>3</c:v>
                </c:pt>
                <c:pt idx="6177">
                  <c:v>0</c:v>
                </c:pt>
                <c:pt idx="6178">
                  <c:v>3</c:v>
                </c:pt>
                <c:pt idx="6179">
                  <c:v>0</c:v>
                </c:pt>
                <c:pt idx="6180">
                  <c:v>0</c:v>
                </c:pt>
                <c:pt idx="6181">
                  <c:v>1</c:v>
                </c:pt>
                <c:pt idx="6182">
                  <c:v>1</c:v>
                </c:pt>
                <c:pt idx="6183">
                  <c:v>0</c:v>
                </c:pt>
                <c:pt idx="6184">
                  <c:v>0</c:v>
                </c:pt>
                <c:pt idx="6185">
                  <c:v>1</c:v>
                </c:pt>
                <c:pt idx="6186">
                  <c:v>0</c:v>
                </c:pt>
                <c:pt idx="6187">
                  <c:v>4</c:v>
                </c:pt>
                <c:pt idx="6188">
                  <c:v>0</c:v>
                </c:pt>
                <c:pt idx="6189">
                  <c:v>2</c:v>
                </c:pt>
                <c:pt idx="6190">
                  <c:v>2</c:v>
                </c:pt>
                <c:pt idx="6191">
                  <c:v>0</c:v>
                </c:pt>
                <c:pt idx="6192">
                  <c:v>2</c:v>
                </c:pt>
                <c:pt idx="6193">
                  <c:v>1</c:v>
                </c:pt>
                <c:pt idx="6194">
                  <c:v>2</c:v>
                </c:pt>
                <c:pt idx="6195">
                  <c:v>0</c:v>
                </c:pt>
                <c:pt idx="6196">
                  <c:v>1</c:v>
                </c:pt>
                <c:pt idx="6197">
                  <c:v>1</c:v>
                </c:pt>
                <c:pt idx="6198">
                  <c:v>1</c:v>
                </c:pt>
                <c:pt idx="6199">
                  <c:v>2</c:v>
                </c:pt>
                <c:pt idx="6200">
                  <c:v>1</c:v>
                </c:pt>
                <c:pt idx="6201">
                  <c:v>2</c:v>
                </c:pt>
                <c:pt idx="6202">
                  <c:v>0</c:v>
                </c:pt>
                <c:pt idx="6203">
                  <c:v>0</c:v>
                </c:pt>
                <c:pt idx="6204">
                  <c:v>0</c:v>
                </c:pt>
                <c:pt idx="6205">
                  <c:v>1</c:v>
                </c:pt>
                <c:pt idx="6206">
                  <c:v>1</c:v>
                </c:pt>
                <c:pt idx="6207">
                  <c:v>1</c:v>
                </c:pt>
                <c:pt idx="6208">
                  <c:v>2</c:v>
                </c:pt>
                <c:pt idx="6209">
                  <c:v>0</c:v>
                </c:pt>
                <c:pt idx="6210">
                  <c:v>3</c:v>
                </c:pt>
                <c:pt idx="6211">
                  <c:v>2</c:v>
                </c:pt>
                <c:pt idx="6212">
                  <c:v>5</c:v>
                </c:pt>
                <c:pt idx="6213">
                  <c:v>0</c:v>
                </c:pt>
                <c:pt idx="6214">
                  <c:v>2</c:v>
                </c:pt>
                <c:pt idx="6215">
                  <c:v>1</c:v>
                </c:pt>
                <c:pt idx="6216">
                  <c:v>1</c:v>
                </c:pt>
                <c:pt idx="6217">
                  <c:v>0</c:v>
                </c:pt>
                <c:pt idx="6218">
                  <c:v>1</c:v>
                </c:pt>
                <c:pt idx="6219">
                  <c:v>0</c:v>
                </c:pt>
                <c:pt idx="6220">
                  <c:v>1</c:v>
                </c:pt>
                <c:pt idx="6221">
                  <c:v>0</c:v>
                </c:pt>
                <c:pt idx="6222">
                  <c:v>0</c:v>
                </c:pt>
                <c:pt idx="6223">
                  <c:v>0</c:v>
                </c:pt>
                <c:pt idx="6224">
                  <c:v>0</c:v>
                </c:pt>
                <c:pt idx="6225">
                  <c:v>1</c:v>
                </c:pt>
                <c:pt idx="6226">
                  <c:v>0</c:v>
                </c:pt>
                <c:pt idx="6227">
                  <c:v>0</c:v>
                </c:pt>
                <c:pt idx="6228">
                  <c:v>1</c:v>
                </c:pt>
                <c:pt idx="6229">
                  <c:v>0</c:v>
                </c:pt>
                <c:pt idx="6230">
                  <c:v>0</c:v>
                </c:pt>
                <c:pt idx="6231">
                  <c:v>1</c:v>
                </c:pt>
                <c:pt idx="6232">
                  <c:v>1</c:v>
                </c:pt>
                <c:pt idx="6233">
                  <c:v>0</c:v>
                </c:pt>
                <c:pt idx="6234">
                  <c:v>1</c:v>
                </c:pt>
                <c:pt idx="6235">
                  <c:v>1</c:v>
                </c:pt>
                <c:pt idx="6236">
                  <c:v>2</c:v>
                </c:pt>
                <c:pt idx="6237">
                  <c:v>1</c:v>
                </c:pt>
                <c:pt idx="6238">
                  <c:v>2</c:v>
                </c:pt>
                <c:pt idx="6239">
                  <c:v>1</c:v>
                </c:pt>
                <c:pt idx="6240">
                  <c:v>2</c:v>
                </c:pt>
                <c:pt idx="6241">
                  <c:v>0</c:v>
                </c:pt>
                <c:pt idx="6242">
                  <c:v>1</c:v>
                </c:pt>
                <c:pt idx="6243">
                  <c:v>1</c:v>
                </c:pt>
                <c:pt idx="6244">
                  <c:v>0</c:v>
                </c:pt>
                <c:pt idx="6245">
                  <c:v>0</c:v>
                </c:pt>
                <c:pt idx="6246">
                  <c:v>0</c:v>
                </c:pt>
                <c:pt idx="6247">
                  <c:v>3</c:v>
                </c:pt>
                <c:pt idx="6248">
                  <c:v>2</c:v>
                </c:pt>
                <c:pt idx="6249">
                  <c:v>0</c:v>
                </c:pt>
                <c:pt idx="6250">
                  <c:v>1</c:v>
                </c:pt>
                <c:pt idx="6251">
                  <c:v>1</c:v>
                </c:pt>
                <c:pt idx="6252">
                  <c:v>2</c:v>
                </c:pt>
                <c:pt idx="6253">
                  <c:v>1</c:v>
                </c:pt>
                <c:pt idx="6254">
                  <c:v>1</c:v>
                </c:pt>
                <c:pt idx="6255">
                  <c:v>0</c:v>
                </c:pt>
                <c:pt idx="6256">
                  <c:v>2</c:v>
                </c:pt>
                <c:pt idx="6257">
                  <c:v>1</c:v>
                </c:pt>
                <c:pt idx="6258">
                  <c:v>0</c:v>
                </c:pt>
                <c:pt idx="6259">
                  <c:v>0</c:v>
                </c:pt>
                <c:pt idx="6260">
                  <c:v>1</c:v>
                </c:pt>
                <c:pt idx="6261">
                  <c:v>2</c:v>
                </c:pt>
                <c:pt idx="6262">
                  <c:v>1</c:v>
                </c:pt>
                <c:pt idx="6263">
                  <c:v>2</c:v>
                </c:pt>
                <c:pt idx="6264">
                  <c:v>0</c:v>
                </c:pt>
                <c:pt idx="6265">
                  <c:v>2</c:v>
                </c:pt>
                <c:pt idx="6266">
                  <c:v>2</c:v>
                </c:pt>
                <c:pt idx="6267">
                  <c:v>2</c:v>
                </c:pt>
                <c:pt idx="6268">
                  <c:v>1</c:v>
                </c:pt>
                <c:pt idx="6269">
                  <c:v>0</c:v>
                </c:pt>
                <c:pt idx="6270">
                  <c:v>0</c:v>
                </c:pt>
                <c:pt idx="6271">
                  <c:v>0</c:v>
                </c:pt>
                <c:pt idx="6272">
                  <c:v>1</c:v>
                </c:pt>
                <c:pt idx="6273">
                  <c:v>2</c:v>
                </c:pt>
                <c:pt idx="6274">
                  <c:v>3</c:v>
                </c:pt>
                <c:pt idx="6275">
                  <c:v>0</c:v>
                </c:pt>
                <c:pt idx="6276">
                  <c:v>1</c:v>
                </c:pt>
                <c:pt idx="6277">
                  <c:v>0</c:v>
                </c:pt>
                <c:pt idx="6278">
                  <c:v>1</c:v>
                </c:pt>
                <c:pt idx="6279">
                  <c:v>0</c:v>
                </c:pt>
                <c:pt idx="6280">
                  <c:v>1</c:v>
                </c:pt>
                <c:pt idx="6281">
                  <c:v>0</c:v>
                </c:pt>
                <c:pt idx="6282">
                  <c:v>1</c:v>
                </c:pt>
                <c:pt idx="6283">
                  <c:v>3</c:v>
                </c:pt>
                <c:pt idx="6284">
                  <c:v>1</c:v>
                </c:pt>
                <c:pt idx="6285">
                  <c:v>1</c:v>
                </c:pt>
                <c:pt idx="6286">
                  <c:v>1</c:v>
                </c:pt>
                <c:pt idx="6287">
                  <c:v>0</c:v>
                </c:pt>
                <c:pt idx="6288">
                  <c:v>1</c:v>
                </c:pt>
                <c:pt idx="6289">
                  <c:v>1</c:v>
                </c:pt>
                <c:pt idx="6290">
                  <c:v>1</c:v>
                </c:pt>
                <c:pt idx="6291">
                  <c:v>1</c:v>
                </c:pt>
                <c:pt idx="6292">
                  <c:v>1</c:v>
                </c:pt>
                <c:pt idx="6293">
                  <c:v>1</c:v>
                </c:pt>
                <c:pt idx="6294">
                  <c:v>1</c:v>
                </c:pt>
                <c:pt idx="6295">
                  <c:v>2</c:v>
                </c:pt>
                <c:pt idx="6296">
                  <c:v>0</c:v>
                </c:pt>
                <c:pt idx="6297">
                  <c:v>0</c:v>
                </c:pt>
                <c:pt idx="6298">
                  <c:v>3</c:v>
                </c:pt>
                <c:pt idx="6299">
                  <c:v>1</c:v>
                </c:pt>
                <c:pt idx="6300">
                  <c:v>1</c:v>
                </c:pt>
                <c:pt idx="6301">
                  <c:v>1</c:v>
                </c:pt>
                <c:pt idx="6302">
                  <c:v>1</c:v>
                </c:pt>
                <c:pt idx="6303">
                  <c:v>0</c:v>
                </c:pt>
                <c:pt idx="6304">
                  <c:v>3</c:v>
                </c:pt>
                <c:pt idx="6305">
                  <c:v>0</c:v>
                </c:pt>
                <c:pt idx="6306">
                  <c:v>0</c:v>
                </c:pt>
                <c:pt idx="6307">
                  <c:v>2</c:v>
                </c:pt>
                <c:pt idx="6308">
                  <c:v>0</c:v>
                </c:pt>
                <c:pt idx="6309">
                  <c:v>1</c:v>
                </c:pt>
                <c:pt idx="6310">
                  <c:v>1</c:v>
                </c:pt>
                <c:pt idx="6311">
                  <c:v>0</c:v>
                </c:pt>
                <c:pt idx="6312">
                  <c:v>0</c:v>
                </c:pt>
                <c:pt idx="6313">
                  <c:v>3</c:v>
                </c:pt>
                <c:pt idx="6314">
                  <c:v>2</c:v>
                </c:pt>
                <c:pt idx="6315">
                  <c:v>1</c:v>
                </c:pt>
                <c:pt idx="6316">
                  <c:v>1</c:v>
                </c:pt>
                <c:pt idx="6317">
                  <c:v>0</c:v>
                </c:pt>
                <c:pt idx="6318">
                  <c:v>0</c:v>
                </c:pt>
                <c:pt idx="6319">
                  <c:v>1</c:v>
                </c:pt>
                <c:pt idx="6320">
                  <c:v>1</c:v>
                </c:pt>
                <c:pt idx="6321">
                  <c:v>3</c:v>
                </c:pt>
                <c:pt idx="6322">
                  <c:v>1</c:v>
                </c:pt>
                <c:pt idx="6323">
                  <c:v>1</c:v>
                </c:pt>
                <c:pt idx="6324">
                  <c:v>0</c:v>
                </c:pt>
                <c:pt idx="6325">
                  <c:v>1</c:v>
                </c:pt>
                <c:pt idx="6326">
                  <c:v>2</c:v>
                </c:pt>
                <c:pt idx="6327">
                  <c:v>0</c:v>
                </c:pt>
                <c:pt idx="6328">
                  <c:v>0</c:v>
                </c:pt>
                <c:pt idx="6329">
                  <c:v>1</c:v>
                </c:pt>
                <c:pt idx="6330">
                  <c:v>3</c:v>
                </c:pt>
                <c:pt idx="6331">
                  <c:v>1</c:v>
                </c:pt>
                <c:pt idx="6332">
                  <c:v>0</c:v>
                </c:pt>
                <c:pt idx="6333">
                  <c:v>1</c:v>
                </c:pt>
                <c:pt idx="6334">
                  <c:v>1</c:v>
                </c:pt>
                <c:pt idx="6335">
                  <c:v>0</c:v>
                </c:pt>
                <c:pt idx="6336">
                  <c:v>0</c:v>
                </c:pt>
                <c:pt idx="6337">
                  <c:v>1</c:v>
                </c:pt>
                <c:pt idx="6338">
                  <c:v>0</c:v>
                </c:pt>
                <c:pt idx="6339">
                  <c:v>0</c:v>
                </c:pt>
                <c:pt idx="6340">
                  <c:v>1</c:v>
                </c:pt>
                <c:pt idx="6341">
                  <c:v>1</c:v>
                </c:pt>
                <c:pt idx="6342">
                  <c:v>1</c:v>
                </c:pt>
                <c:pt idx="6343">
                  <c:v>0</c:v>
                </c:pt>
                <c:pt idx="6344">
                  <c:v>0</c:v>
                </c:pt>
                <c:pt idx="6345">
                  <c:v>2</c:v>
                </c:pt>
                <c:pt idx="6346">
                  <c:v>0</c:v>
                </c:pt>
                <c:pt idx="6347">
                  <c:v>1</c:v>
                </c:pt>
                <c:pt idx="6348">
                  <c:v>2</c:v>
                </c:pt>
                <c:pt idx="6349">
                  <c:v>0</c:v>
                </c:pt>
                <c:pt idx="6350">
                  <c:v>2</c:v>
                </c:pt>
                <c:pt idx="6351">
                  <c:v>1</c:v>
                </c:pt>
                <c:pt idx="6352">
                  <c:v>2</c:v>
                </c:pt>
                <c:pt idx="6353">
                  <c:v>4</c:v>
                </c:pt>
                <c:pt idx="6354">
                  <c:v>1</c:v>
                </c:pt>
                <c:pt idx="6355">
                  <c:v>0</c:v>
                </c:pt>
                <c:pt idx="6356">
                  <c:v>1</c:v>
                </c:pt>
                <c:pt idx="6357">
                  <c:v>1</c:v>
                </c:pt>
                <c:pt idx="6358">
                  <c:v>1</c:v>
                </c:pt>
                <c:pt idx="6359">
                  <c:v>0</c:v>
                </c:pt>
                <c:pt idx="6360">
                  <c:v>2</c:v>
                </c:pt>
                <c:pt idx="6361">
                  <c:v>3</c:v>
                </c:pt>
                <c:pt idx="6362">
                  <c:v>0</c:v>
                </c:pt>
                <c:pt idx="6363">
                  <c:v>2</c:v>
                </c:pt>
                <c:pt idx="6364">
                  <c:v>1</c:v>
                </c:pt>
                <c:pt idx="6365">
                  <c:v>1</c:v>
                </c:pt>
                <c:pt idx="6366">
                  <c:v>0</c:v>
                </c:pt>
                <c:pt idx="6367">
                  <c:v>0</c:v>
                </c:pt>
                <c:pt idx="6368">
                  <c:v>2</c:v>
                </c:pt>
                <c:pt idx="6369">
                  <c:v>0</c:v>
                </c:pt>
                <c:pt idx="6370">
                  <c:v>2</c:v>
                </c:pt>
                <c:pt idx="6371">
                  <c:v>1</c:v>
                </c:pt>
                <c:pt idx="6372">
                  <c:v>0</c:v>
                </c:pt>
                <c:pt idx="6373">
                  <c:v>0</c:v>
                </c:pt>
                <c:pt idx="6374">
                  <c:v>1</c:v>
                </c:pt>
                <c:pt idx="6375">
                  <c:v>2</c:v>
                </c:pt>
                <c:pt idx="6376">
                  <c:v>2</c:v>
                </c:pt>
                <c:pt idx="6377">
                  <c:v>0</c:v>
                </c:pt>
                <c:pt idx="6378">
                  <c:v>2</c:v>
                </c:pt>
                <c:pt idx="6379">
                  <c:v>0</c:v>
                </c:pt>
                <c:pt idx="6380">
                  <c:v>1</c:v>
                </c:pt>
                <c:pt idx="6381">
                  <c:v>3</c:v>
                </c:pt>
                <c:pt idx="6382">
                  <c:v>2</c:v>
                </c:pt>
                <c:pt idx="6383">
                  <c:v>3</c:v>
                </c:pt>
                <c:pt idx="6384">
                  <c:v>1</c:v>
                </c:pt>
                <c:pt idx="6385">
                  <c:v>1</c:v>
                </c:pt>
                <c:pt idx="6386">
                  <c:v>0</c:v>
                </c:pt>
                <c:pt idx="6387">
                  <c:v>1</c:v>
                </c:pt>
                <c:pt idx="6388">
                  <c:v>0</c:v>
                </c:pt>
                <c:pt idx="6389">
                  <c:v>0</c:v>
                </c:pt>
                <c:pt idx="6390">
                  <c:v>5</c:v>
                </c:pt>
                <c:pt idx="6391">
                  <c:v>1</c:v>
                </c:pt>
                <c:pt idx="6392">
                  <c:v>0</c:v>
                </c:pt>
                <c:pt idx="6393">
                  <c:v>0</c:v>
                </c:pt>
                <c:pt idx="6394">
                  <c:v>0</c:v>
                </c:pt>
                <c:pt idx="6395">
                  <c:v>0</c:v>
                </c:pt>
                <c:pt idx="6396">
                  <c:v>1</c:v>
                </c:pt>
                <c:pt idx="6397">
                  <c:v>0</c:v>
                </c:pt>
                <c:pt idx="6398">
                  <c:v>1</c:v>
                </c:pt>
                <c:pt idx="6399">
                  <c:v>1</c:v>
                </c:pt>
                <c:pt idx="6400">
                  <c:v>2</c:v>
                </c:pt>
                <c:pt idx="6401">
                  <c:v>1</c:v>
                </c:pt>
                <c:pt idx="6402">
                  <c:v>1</c:v>
                </c:pt>
                <c:pt idx="6403">
                  <c:v>1</c:v>
                </c:pt>
                <c:pt idx="6404">
                  <c:v>0</c:v>
                </c:pt>
                <c:pt idx="6405">
                  <c:v>0</c:v>
                </c:pt>
                <c:pt idx="6406">
                  <c:v>4</c:v>
                </c:pt>
                <c:pt idx="6407">
                  <c:v>5</c:v>
                </c:pt>
                <c:pt idx="6408">
                  <c:v>2</c:v>
                </c:pt>
                <c:pt idx="6409">
                  <c:v>2</c:v>
                </c:pt>
                <c:pt idx="6410">
                  <c:v>1</c:v>
                </c:pt>
                <c:pt idx="6411">
                  <c:v>2</c:v>
                </c:pt>
                <c:pt idx="6412">
                  <c:v>1</c:v>
                </c:pt>
                <c:pt idx="6413">
                  <c:v>1</c:v>
                </c:pt>
                <c:pt idx="6414">
                  <c:v>2</c:v>
                </c:pt>
                <c:pt idx="6415">
                  <c:v>0</c:v>
                </c:pt>
                <c:pt idx="6416">
                  <c:v>0</c:v>
                </c:pt>
                <c:pt idx="6417">
                  <c:v>0</c:v>
                </c:pt>
                <c:pt idx="6418">
                  <c:v>0</c:v>
                </c:pt>
                <c:pt idx="6419">
                  <c:v>0</c:v>
                </c:pt>
                <c:pt idx="6420">
                  <c:v>1</c:v>
                </c:pt>
                <c:pt idx="6421">
                  <c:v>1</c:v>
                </c:pt>
                <c:pt idx="6422">
                  <c:v>2</c:v>
                </c:pt>
                <c:pt idx="6423">
                  <c:v>1</c:v>
                </c:pt>
                <c:pt idx="6424">
                  <c:v>0</c:v>
                </c:pt>
                <c:pt idx="6425">
                  <c:v>2</c:v>
                </c:pt>
                <c:pt idx="6426">
                  <c:v>0</c:v>
                </c:pt>
                <c:pt idx="6427">
                  <c:v>1</c:v>
                </c:pt>
                <c:pt idx="6428">
                  <c:v>0</c:v>
                </c:pt>
                <c:pt idx="6429">
                  <c:v>2</c:v>
                </c:pt>
                <c:pt idx="6430">
                  <c:v>1</c:v>
                </c:pt>
                <c:pt idx="6431">
                  <c:v>1</c:v>
                </c:pt>
                <c:pt idx="6432">
                  <c:v>0</c:v>
                </c:pt>
                <c:pt idx="6433">
                  <c:v>0</c:v>
                </c:pt>
                <c:pt idx="6434">
                  <c:v>1</c:v>
                </c:pt>
                <c:pt idx="6435">
                  <c:v>4</c:v>
                </c:pt>
                <c:pt idx="6436">
                  <c:v>0</c:v>
                </c:pt>
                <c:pt idx="6437">
                  <c:v>1</c:v>
                </c:pt>
                <c:pt idx="6438">
                  <c:v>1</c:v>
                </c:pt>
                <c:pt idx="6439">
                  <c:v>1</c:v>
                </c:pt>
                <c:pt idx="6440">
                  <c:v>0</c:v>
                </c:pt>
                <c:pt idx="6441">
                  <c:v>3</c:v>
                </c:pt>
                <c:pt idx="6442">
                  <c:v>0</c:v>
                </c:pt>
                <c:pt idx="6443">
                  <c:v>1</c:v>
                </c:pt>
                <c:pt idx="6444">
                  <c:v>0</c:v>
                </c:pt>
                <c:pt idx="6445">
                  <c:v>0</c:v>
                </c:pt>
                <c:pt idx="6446">
                  <c:v>0</c:v>
                </c:pt>
                <c:pt idx="6447">
                  <c:v>1</c:v>
                </c:pt>
                <c:pt idx="6448">
                  <c:v>4</c:v>
                </c:pt>
                <c:pt idx="6449">
                  <c:v>3</c:v>
                </c:pt>
                <c:pt idx="6450">
                  <c:v>0</c:v>
                </c:pt>
                <c:pt idx="6451">
                  <c:v>1</c:v>
                </c:pt>
                <c:pt idx="6452">
                  <c:v>1</c:v>
                </c:pt>
                <c:pt idx="6453">
                  <c:v>1</c:v>
                </c:pt>
                <c:pt idx="6454">
                  <c:v>0</c:v>
                </c:pt>
                <c:pt idx="6455">
                  <c:v>2</c:v>
                </c:pt>
                <c:pt idx="6456">
                  <c:v>1</c:v>
                </c:pt>
                <c:pt idx="6457">
                  <c:v>2</c:v>
                </c:pt>
                <c:pt idx="6458">
                  <c:v>3</c:v>
                </c:pt>
                <c:pt idx="6459">
                  <c:v>0</c:v>
                </c:pt>
                <c:pt idx="6460">
                  <c:v>0</c:v>
                </c:pt>
                <c:pt idx="6461">
                  <c:v>2</c:v>
                </c:pt>
                <c:pt idx="6462">
                  <c:v>4</c:v>
                </c:pt>
                <c:pt idx="6463">
                  <c:v>1</c:v>
                </c:pt>
                <c:pt idx="6464">
                  <c:v>1</c:v>
                </c:pt>
                <c:pt idx="6465">
                  <c:v>0</c:v>
                </c:pt>
                <c:pt idx="6466">
                  <c:v>2</c:v>
                </c:pt>
                <c:pt idx="6467">
                  <c:v>0</c:v>
                </c:pt>
                <c:pt idx="6468">
                  <c:v>0</c:v>
                </c:pt>
                <c:pt idx="6469">
                  <c:v>0</c:v>
                </c:pt>
                <c:pt idx="6470">
                  <c:v>0</c:v>
                </c:pt>
                <c:pt idx="6471">
                  <c:v>0</c:v>
                </c:pt>
                <c:pt idx="6472">
                  <c:v>2</c:v>
                </c:pt>
                <c:pt idx="6473">
                  <c:v>1</c:v>
                </c:pt>
                <c:pt idx="6474">
                  <c:v>1</c:v>
                </c:pt>
                <c:pt idx="6475">
                  <c:v>1</c:v>
                </c:pt>
                <c:pt idx="6476">
                  <c:v>1</c:v>
                </c:pt>
                <c:pt idx="6477">
                  <c:v>1</c:v>
                </c:pt>
                <c:pt idx="6478">
                  <c:v>0</c:v>
                </c:pt>
                <c:pt idx="6479">
                  <c:v>2</c:v>
                </c:pt>
                <c:pt idx="6480">
                  <c:v>2</c:v>
                </c:pt>
                <c:pt idx="6481">
                  <c:v>1</c:v>
                </c:pt>
                <c:pt idx="6482">
                  <c:v>1</c:v>
                </c:pt>
                <c:pt idx="6483">
                  <c:v>0</c:v>
                </c:pt>
                <c:pt idx="6484">
                  <c:v>1</c:v>
                </c:pt>
                <c:pt idx="6485">
                  <c:v>1</c:v>
                </c:pt>
                <c:pt idx="6486">
                  <c:v>1</c:v>
                </c:pt>
                <c:pt idx="6487">
                  <c:v>0</c:v>
                </c:pt>
                <c:pt idx="6488">
                  <c:v>0</c:v>
                </c:pt>
                <c:pt idx="6489">
                  <c:v>2</c:v>
                </c:pt>
                <c:pt idx="6490">
                  <c:v>1</c:v>
                </c:pt>
                <c:pt idx="6491">
                  <c:v>1</c:v>
                </c:pt>
                <c:pt idx="6492">
                  <c:v>0</c:v>
                </c:pt>
                <c:pt idx="6493">
                  <c:v>1</c:v>
                </c:pt>
                <c:pt idx="6494">
                  <c:v>1</c:v>
                </c:pt>
                <c:pt idx="6495">
                  <c:v>4</c:v>
                </c:pt>
                <c:pt idx="6496">
                  <c:v>1</c:v>
                </c:pt>
                <c:pt idx="6497">
                  <c:v>0</c:v>
                </c:pt>
                <c:pt idx="6498">
                  <c:v>0</c:v>
                </c:pt>
                <c:pt idx="6499">
                  <c:v>2</c:v>
                </c:pt>
                <c:pt idx="6500">
                  <c:v>0</c:v>
                </c:pt>
                <c:pt idx="6501">
                  <c:v>0</c:v>
                </c:pt>
                <c:pt idx="6502">
                  <c:v>0</c:v>
                </c:pt>
                <c:pt idx="6503">
                  <c:v>0</c:v>
                </c:pt>
                <c:pt idx="6504">
                  <c:v>2</c:v>
                </c:pt>
                <c:pt idx="6505">
                  <c:v>1</c:v>
                </c:pt>
                <c:pt idx="6506">
                  <c:v>1</c:v>
                </c:pt>
                <c:pt idx="6507">
                  <c:v>3</c:v>
                </c:pt>
                <c:pt idx="6508">
                  <c:v>1</c:v>
                </c:pt>
                <c:pt idx="6509">
                  <c:v>1</c:v>
                </c:pt>
                <c:pt idx="6510">
                  <c:v>2</c:v>
                </c:pt>
                <c:pt idx="6511">
                  <c:v>0</c:v>
                </c:pt>
                <c:pt idx="6512">
                  <c:v>3</c:v>
                </c:pt>
                <c:pt idx="6513">
                  <c:v>0</c:v>
                </c:pt>
                <c:pt idx="6514">
                  <c:v>1</c:v>
                </c:pt>
                <c:pt idx="6515">
                  <c:v>0</c:v>
                </c:pt>
                <c:pt idx="6516">
                  <c:v>1</c:v>
                </c:pt>
                <c:pt idx="6517">
                  <c:v>0</c:v>
                </c:pt>
                <c:pt idx="6518">
                  <c:v>1</c:v>
                </c:pt>
                <c:pt idx="6519">
                  <c:v>0</c:v>
                </c:pt>
                <c:pt idx="6520">
                  <c:v>1</c:v>
                </c:pt>
                <c:pt idx="6521">
                  <c:v>3</c:v>
                </c:pt>
                <c:pt idx="6522">
                  <c:v>2</c:v>
                </c:pt>
                <c:pt idx="6523">
                  <c:v>1</c:v>
                </c:pt>
                <c:pt idx="6524">
                  <c:v>3</c:v>
                </c:pt>
                <c:pt idx="6525">
                  <c:v>1</c:v>
                </c:pt>
                <c:pt idx="6526">
                  <c:v>0</c:v>
                </c:pt>
                <c:pt idx="6527">
                  <c:v>0</c:v>
                </c:pt>
                <c:pt idx="6528">
                  <c:v>3</c:v>
                </c:pt>
                <c:pt idx="6529">
                  <c:v>0</c:v>
                </c:pt>
                <c:pt idx="6530">
                  <c:v>0</c:v>
                </c:pt>
                <c:pt idx="6531">
                  <c:v>0</c:v>
                </c:pt>
                <c:pt idx="6532">
                  <c:v>1</c:v>
                </c:pt>
                <c:pt idx="6533">
                  <c:v>1</c:v>
                </c:pt>
                <c:pt idx="6534">
                  <c:v>0</c:v>
                </c:pt>
                <c:pt idx="6535">
                  <c:v>1</c:v>
                </c:pt>
                <c:pt idx="6536">
                  <c:v>2</c:v>
                </c:pt>
                <c:pt idx="6537">
                  <c:v>1</c:v>
                </c:pt>
                <c:pt idx="6538">
                  <c:v>3</c:v>
                </c:pt>
                <c:pt idx="6539">
                  <c:v>2</c:v>
                </c:pt>
                <c:pt idx="6540">
                  <c:v>1</c:v>
                </c:pt>
                <c:pt idx="6541">
                  <c:v>2</c:v>
                </c:pt>
                <c:pt idx="6542">
                  <c:v>2</c:v>
                </c:pt>
                <c:pt idx="6543">
                  <c:v>1</c:v>
                </c:pt>
                <c:pt idx="6544">
                  <c:v>0</c:v>
                </c:pt>
                <c:pt idx="6545">
                  <c:v>0</c:v>
                </c:pt>
                <c:pt idx="6546">
                  <c:v>0</c:v>
                </c:pt>
                <c:pt idx="6547">
                  <c:v>1</c:v>
                </c:pt>
                <c:pt idx="6548">
                  <c:v>1</c:v>
                </c:pt>
                <c:pt idx="6549">
                  <c:v>3</c:v>
                </c:pt>
                <c:pt idx="6550">
                  <c:v>2</c:v>
                </c:pt>
                <c:pt idx="6551">
                  <c:v>0</c:v>
                </c:pt>
                <c:pt idx="6552">
                  <c:v>1</c:v>
                </c:pt>
                <c:pt idx="6553">
                  <c:v>1</c:v>
                </c:pt>
                <c:pt idx="6554">
                  <c:v>0</c:v>
                </c:pt>
                <c:pt idx="6555">
                  <c:v>0</c:v>
                </c:pt>
                <c:pt idx="6556">
                  <c:v>0</c:v>
                </c:pt>
                <c:pt idx="6557">
                  <c:v>2</c:v>
                </c:pt>
                <c:pt idx="6558">
                  <c:v>1</c:v>
                </c:pt>
                <c:pt idx="6559">
                  <c:v>3</c:v>
                </c:pt>
                <c:pt idx="6560">
                  <c:v>1</c:v>
                </c:pt>
                <c:pt idx="6561">
                  <c:v>0</c:v>
                </c:pt>
                <c:pt idx="6562">
                  <c:v>0</c:v>
                </c:pt>
                <c:pt idx="6563">
                  <c:v>0</c:v>
                </c:pt>
                <c:pt idx="6564">
                  <c:v>3</c:v>
                </c:pt>
                <c:pt idx="6565">
                  <c:v>1</c:v>
                </c:pt>
                <c:pt idx="6566">
                  <c:v>0</c:v>
                </c:pt>
                <c:pt idx="6567">
                  <c:v>2</c:v>
                </c:pt>
                <c:pt idx="6568">
                  <c:v>2</c:v>
                </c:pt>
                <c:pt idx="6569">
                  <c:v>0</c:v>
                </c:pt>
                <c:pt idx="6570">
                  <c:v>1</c:v>
                </c:pt>
                <c:pt idx="6571">
                  <c:v>1</c:v>
                </c:pt>
                <c:pt idx="6572">
                  <c:v>1</c:v>
                </c:pt>
                <c:pt idx="6573">
                  <c:v>0</c:v>
                </c:pt>
                <c:pt idx="6574">
                  <c:v>1</c:v>
                </c:pt>
                <c:pt idx="6575">
                  <c:v>0</c:v>
                </c:pt>
                <c:pt idx="6576">
                  <c:v>0</c:v>
                </c:pt>
                <c:pt idx="6577">
                  <c:v>2</c:v>
                </c:pt>
                <c:pt idx="6578">
                  <c:v>2</c:v>
                </c:pt>
                <c:pt idx="6579">
                  <c:v>1</c:v>
                </c:pt>
                <c:pt idx="6580">
                  <c:v>0</c:v>
                </c:pt>
                <c:pt idx="6581">
                  <c:v>1</c:v>
                </c:pt>
                <c:pt idx="6582">
                  <c:v>0</c:v>
                </c:pt>
                <c:pt idx="6583">
                  <c:v>1</c:v>
                </c:pt>
                <c:pt idx="6584">
                  <c:v>2</c:v>
                </c:pt>
                <c:pt idx="6585">
                  <c:v>1</c:v>
                </c:pt>
                <c:pt idx="6586">
                  <c:v>2</c:v>
                </c:pt>
                <c:pt idx="6587">
                  <c:v>1</c:v>
                </c:pt>
                <c:pt idx="6588">
                  <c:v>3</c:v>
                </c:pt>
                <c:pt idx="6589">
                  <c:v>1</c:v>
                </c:pt>
                <c:pt idx="6590">
                  <c:v>0</c:v>
                </c:pt>
                <c:pt idx="6591">
                  <c:v>0</c:v>
                </c:pt>
                <c:pt idx="6592">
                  <c:v>0</c:v>
                </c:pt>
                <c:pt idx="6593">
                  <c:v>0</c:v>
                </c:pt>
                <c:pt idx="6594">
                  <c:v>2</c:v>
                </c:pt>
                <c:pt idx="6595">
                  <c:v>2</c:v>
                </c:pt>
                <c:pt idx="6596">
                  <c:v>0</c:v>
                </c:pt>
                <c:pt idx="6597">
                  <c:v>2</c:v>
                </c:pt>
                <c:pt idx="6598">
                  <c:v>0</c:v>
                </c:pt>
                <c:pt idx="6599">
                  <c:v>1</c:v>
                </c:pt>
                <c:pt idx="6600">
                  <c:v>2</c:v>
                </c:pt>
                <c:pt idx="6601">
                  <c:v>2</c:v>
                </c:pt>
                <c:pt idx="6602">
                  <c:v>0</c:v>
                </c:pt>
                <c:pt idx="6603">
                  <c:v>2</c:v>
                </c:pt>
                <c:pt idx="6604">
                  <c:v>0</c:v>
                </c:pt>
                <c:pt idx="6605">
                  <c:v>1</c:v>
                </c:pt>
                <c:pt idx="6606">
                  <c:v>2</c:v>
                </c:pt>
                <c:pt idx="6607">
                  <c:v>1</c:v>
                </c:pt>
                <c:pt idx="6608">
                  <c:v>1</c:v>
                </c:pt>
                <c:pt idx="6609">
                  <c:v>1</c:v>
                </c:pt>
                <c:pt idx="6610">
                  <c:v>0</c:v>
                </c:pt>
                <c:pt idx="6611">
                  <c:v>0</c:v>
                </c:pt>
                <c:pt idx="6612">
                  <c:v>1</c:v>
                </c:pt>
                <c:pt idx="6613">
                  <c:v>0</c:v>
                </c:pt>
                <c:pt idx="6614">
                  <c:v>1</c:v>
                </c:pt>
                <c:pt idx="6615">
                  <c:v>0</c:v>
                </c:pt>
                <c:pt idx="6616">
                  <c:v>0</c:v>
                </c:pt>
                <c:pt idx="6617">
                  <c:v>0</c:v>
                </c:pt>
                <c:pt idx="6618">
                  <c:v>1</c:v>
                </c:pt>
                <c:pt idx="6619">
                  <c:v>2</c:v>
                </c:pt>
                <c:pt idx="6620">
                  <c:v>0</c:v>
                </c:pt>
                <c:pt idx="6621">
                  <c:v>1</c:v>
                </c:pt>
                <c:pt idx="6622">
                  <c:v>0</c:v>
                </c:pt>
                <c:pt idx="6623">
                  <c:v>1</c:v>
                </c:pt>
                <c:pt idx="6624">
                  <c:v>0</c:v>
                </c:pt>
                <c:pt idx="6625">
                  <c:v>1</c:v>
                </c:pt>
                <c:pt idx="6626">
                  <c:v>1</c:v>
                </c:pt>
                <c:pt idx="6627">
                  <c:v>1</c:v>
                </c:pt>
                <c:pt idx="6628">
                  <c:v>1</c:v>
                </c:pt>
                <c:pt idx="6629">
                  <c:v>1</c:v>
                </c:pt>
                <c:pt idx="6630">
                  <c:v>0</c:v>
                </c:pt>
                <c:pt idx="6631">
                  <c:v>1</c:v>
                </c:pt>
                <c:pt idx="6632">
                  <c:v>1</c:v>
                </c:pt>
                <c:pt idx="6633">
                  <c:v>0</c:v>
                </c:pt>
                <c:pt idx="6634">
                  <c:v>0</c:v>
                </c:pt>
                <c:pt idx="6635">
                  <c:v>0</c:v>
                </c:pt>
                <c:pt idx="6636">
                  <c:v>1</c:v>
                </c:pt>
                <c:pt idx="6637">
                  <c:v>1</c:v>
                </c:pt>
                <c:pt idx="6638">
                  <c:v>1</c:v>
                </c:pt>
                <c:pt idx="6639">
                  <c:v>0</c:v>
                </c:pt>
                <c:pt idx="6640">
                  <c:v>0</c:v>
                </c:pt>
                <c:pt idx="6641">
                  <c:v>0</c:v>
                </c:pt>
                <c:pt idx="6642">
                  <c:v>0</c:v>
                </c:pt>
                <c:pt idx="6643">
                  <c:v>0</c:v>
                </c:pt>
                <c:pt idx="6644">
                  <c:v>0</c:v>
                </c:pt>
                <c:pt idx="6645">
                  <c:v>0</c:v>
                </c:pt>
                <c:pt idx="6646">
                  <c:v>0</c:v>
                </c:pt>
                <c:pt idx="6647">
                  <c:v>1</c:v>
                </c:pt>
                <c:pt idx="6648">
                  <c:v>0</c:v>
                </c:pt>
                <c:pt idx="6649">
                  <c:v>2</c:v>
                </c:pt>
                <c:pt idx="6650">
                  <c:v>0</c:v>
                </c:pt>
                <c:pt idx="6651">
                  <c:v>1</c:v>
                </c:pt>
                <c:pt idx="6652">
                  <c:v>1</c:v>
                </c:pt>
                <c:pt idx="6653">
                  <c:v>1</c:v>
                </c:pt>
                <c:pt idx="6654">
                  <c:v>0</c:v>
                </c:pt>
                <c:pt idx="6655">
                  <c:v>1</c:v>
                </c:pt>
                <c:pt idx="6656">
                  <c:v>0</c:v>
                </c:pt>
                <c:pt idx="6657">
                  <c:v>0</c:v>
                </c:pt>
                <c:pt idx="6658">
                  <c:v>3</c:v>
                </c:pt>
                <c:pt idx="6659">
                  <c:v>3</c:v>
                </c:pt>
                <c:pt idx="6660">
                  <c:v>1</c:v>
                </c:pt>
                <c:pt idx="6661">
                  <c:v>1</c:v>
                </c:pt>
                <c:pt idx="6662">
                  <c:v>0</c:v>
                </c:pt>
                <c:pt idx="6663">
                  <c:v>1</c:v>
                </c:pt>
                <c:pt idx="6664">
                  <c:v>0</c:v>
                </c:pt>
                <c:pt idx="6665">
                  <c:v>3</c:v>
                </c:pt>
                <c:pt idx="6666">
                  <c:v>0</c:v>
                </c:pt>
                <c:pt idx="6667">
                  <c:v>2</c:v>
                </c:pt>
                <c:pt idx="6668">
                  <c:v>0</c:v>
                </c:pt>
                <c:pt idx="6669">
                  <c:v>0</c:v>
                </c:pt>
                <c:pt idx="6670">
                  <c:v>0</c:v>
                </c:pt>
                <c:pt idx="6671">
                  <c:v>2</c:v>
                </c:pt>
                <c:pt idx="6672">
                  <c:v>0</c:v>
                </c:pt>
                <c:pt idx="6673">
                  <c:v>2</c:v>
                </c:pt>
                <c:pt idx="6674">
                  <c:v>0</c:v>
                </c:pt>
                <c:pt idx="6675">
                  <c:v>1</c:v>
                </c:pt>
                <c:pt idx="6676">
                  <c:v>1</c:v>
                </c:pt>
                <c:pt idx="6677">
                  <c:v>1</c:v>
                </c:pt>
                <c:pt idx="6678">
                  <c:v>0</c:v>
                </c:pt>
                <c:pt idx="6679">
                  <c:v>0</c:v>
                </c:pt>
                <c:pt idx="6680">
                  <c:v>0</c:v>
                </c:pt>
                <c:pt idx="6681">
                  <c:v>1</c:v>
                </c:pt>
                <c:pt idx="6682">
                  <c:v>1</c:v>
                </c:pt>
                <c:pt idx="6683">
                  <c:v>0</c:v>
                </c:pt>
                <c:pt idx="6684">
                  <c:v>0</c:v>
                </c:pt>
                <c:pt idx="6685">
                  <c:v>2</c:v>
                </c:pt>
                <c:pt idx="6686">
                  <c:v>3</c:v>
                </c:pt>
                <c:pt idx="6687">
                  <c:v>0</c:v>
                </c:pt>
                <c:pt idx="6688">
                  <c:v>0</c:v>
                </c:pt>
                <c:pt idx="6689">
                  <c:v>1</c:v>
                </c:pt>
                <c:pt idx="6690">
                  <c:v>0</c:v>
                </c:pt>
                <c:pt idx="6691">
                  <c:v>1</c:v>
                </c:pt>
                <c:pt idx="6692">
                  <c:v>0</c:v>
                </c:pt>
                <c:pt idx="6693">
                  <c:v>1</c:v>
                </c:pt>
                <c:pt idx="6694">
                  <c:v>3</c:v>
                </c:pt>
                <c:pt idx="6695">
                  <c:v>1</c:v>
                </c:pt>
                <c:pt idx="6696">
                  <c:v>0</c:v>
                </c:pt>
                <c:pt idx="6697">
                  <c:v>1</c:v>
                </c:pt>
                <c:pt idx="6698">
                  <c:v>1</c:v>
                </c:pt>
                <c:pt idx="6699">
                  <c:v>1</c:v>
                </c:pt>
                <c:pt idx="6700">
                  <c:v>1</c:v>
                </c:pt>
                <c:pt idx="6701">
                  <c:v>1</c:v>
                </c:pt>
                <c:pt idx="6702">
                  <c:v>2</c:v>
                </c:pt>
                <c:pt idx="6703">
                  <c:v>0</c:v>
                </c:pt>
                <c:pt idx="6704">
                  <c:v>1</c:v>
                </c:pt>
                <c:pt idx="6705">
                  <c:v>0</c:v>
                </c:pt>
                <c:pt idx="6706">
                  <c:v>0</c:v>
                </c:pt>
                <c:pt idx="6707">
                  <c:v>0</c:v>
                </c:pt>
                <c:pt idx="6708">
                  <c:v>1</c:v>
                </c:pt>
                <c:pt idx="6709">
                  <c:v>1</c:v>
                </c:pt>
                <c:pt idx="6710">
                  <c:v>1</c:v>
                </c:pt>
                <c:pt idx="6711">
                  <c:v>0</c:v>
                </c:pt>
                <c:pt idx="6712">
                  <c:v>1</c:v>
                </c:pt>
                <c:pt idx="6713">
                  <c:v>0</c:v>
                </c:pt>
                <c:pt idx="6714">
                  <c:v>1</c:v>
                </c:pt>
                <c:pt idx="6715">
                  <c:v>2</c:v>
                </c:pt>
                <c:pt idx="6716">
                  <c:v>1</c:v>
                </c:pt>
                <c:pt idx="6717">
                  <c:v>0</c:v>
                </c:pt>
                <c:pt idx="6718">
                  <c:v>1</c:v>
                </c:pt>
                <c:pt idx="6719">
                  <c:v>2</c:v>
                </c:pt>
                <c:pt idx="6720">
                  <c:v>0</c:v>
                </c:pt>
                <c:pt idx="6721">
                  <c:v>0</c:v>
                </c:pt>
                <c:pt idx="6722">
                  <c:v>1</c:v>
                </c:pt>
                <c:pt idx="6723">
                  <c:v>1</c:v>
                </c:pt>
                <c:pt idx="6724">
                  <c:v>1</c:v>
                </c:pt>
                <c:pt idx="6725">
                  <c:v>0</c:v>
                </c:pt>
                <c:pt idx="6726">
                  <c:v>2</c:v>
                </c:pt>
                <c:pt idx="6727">
                  <c:v>0</c:v>
                </c:pt>
                <c:pt idx="6728">
                  <c:v>0</c:v>
                </c:pt>
                <c:pt idx="6729">
                  <c:v>2</c:v>
                </c:pt>
                <c:pt idx="6730">
                  <c:v>1</c:v>
                </c:pt>
                <c:pt idx="6731">
                  <c:v>0</c:v>
                </c:pt>
                <c:pt idx="6732">
                  <c:v>1</c:v>
                </c:pt>
                <c:pt idx="6733">
                  <c:v>0</c:v>
                </c:pt>
                <c:pt idx="6734">
                  <c:v>1</c:v>
                </c:pt>
                <c:pt idx="6735">
                  <c:v>1</c:v>
                </c:pt>
                <c:pt idx="6736">
                  <c:v>0</c:v>
                </c:pt>
                <c:pt idx="6737">
                  <c:v>1</c:v>
                </c:pt>
                <c:pt idx="6738">
                  <c:v>1</c:v>
                </c:pt>
                <c:pt idx="6739">
                  <c:v>0</c:v>
                </c:pt>
                <c:pt idx="6740">
                  <c:v>2</c:v>
                </c:pt>
                <c:pt idx="6741">
                  <c:v>0</c:v>
                </c:pt>
                <c:pt idx="6742">
                  <c:v>1</c:v>
                </c:pt>
                <c:pt idx="6743">
                  <c:v>0</c:v>
                </c:pt>
                <c:pt idx="6744">
                  <c:v>0</c:v>
                </c:pt>
                <c:pt idx="6745">
                  <c:v>1</c:v>
                </c:pt>
                <c:pt idx="6746">
                  <c:v>1</c:v>
                </c:pt>
                <c:pt idx="6747">
                  <c:v>0</c:v>
                </c:pt>
                <c:pt idx="6748">
                  <c:v>2</c:v>
                </c:pt>
                <c:pt idx="6749">
                  <c:v>0</c:v>
                </c:pt>
                <c:pt idx="6750">
                  <c:v>2</c:v>
                </c:pt>
                <c:pt idx="6751">
                  <c:v>0</c:v>
                </c:pt>
                <c:pt idx="6752">
                  <c:v>2</c:v>
                </c:pt>
                <c:pt idx="6753">
                  <c:v>0</c:v>
                </c:pt>
                <c:pt idx="6754">
                  <c:v>0</c:v>
                </c:pt>
                <c:pt idx="6755">
                  <c:v>0</c:v>
                </c:pt>
                <c:pt idx="6756">
                  <c:v>5</c:v>
                </c:pt>
                <c:pt idx="6757">
                  <c:v>0</c:v>
                </c:pt>
                <c:pt idx="6758">
                  <c:v>0</c:v>
                </c:pt>
                <c:pt idx="6759">
                  <c:v>2</c:v>
                </c:pt>
                <c:pt idx="6760">
                  <c:v>2</c:v>
                </c:pt>
                <c:pt idx="6761">
                  <c:v>0</c:v>
                </c:pt>
                <c:pt idx="6762">
                  <c:v>1</c:v>
                </c:pt>
                <c:pt idx="6763">
                  <c:v>1</c:v>
                </c:pt>
                <c:pt idx="6764">
                  <c:v>3</c:v>
                </c:pt>
                <c:pt idx="6765">
                  <c:v>1</c:v>
                </c:pt>
                <c:pt idx="6766">
                  <c:v>0</c:v>
                </c:pt>
                <c:pt idx="6767">
                  <c:v>3</c:v>
                </c:pt>
                <c:pt idx="6768">
                  <c:v>5</c:v>
                </c:pt>
                <c:pt idx="6769">
                  <c:v>0</c:v>
                </c:pt>
                <c:pt idx="6770">
                  <c:v>0</c:v>
                </c:pt>
                <c:pt idx="6771">
                  <c:v>2</c:v>
                </c:pt>
                <c:pt idx="6772">
                  <c:v>2</c:v>
                </c:pt>
                <c:pt idx="6773">
                  <c:v>0</c:v>
                </c:pt>
                <c:pt idx="6774">
                  <c:v>3</c:v>
                </c:pt>
                <c:pt idx="6775">
                  <c:v>1</c:v>
                </c:pt>
                <c:pt idx="6776">
                  <c:v>1</c:v>
                </c:pt>
                <c:pt idx="6777">
                  <c:v>0</c:v>
                </c:pt>
                <c:pt idx="6778">
                  <c:v>1</c:v>
                </c:pt>
                <c:pt idx="6779">
                  <c:v>0</c:v>
                </c:pt>
                <c:pt idx="6780">
                  <c:v>1</c:v>
                </c:pt>
                <c:pt idx="6781">
                  <c:v>1</c:v>
                </c:pt>
                <c:pt idx="6782">
                  <c:v>2</c:v>
                </c:pt>
                <c:pt idx="6783">
                  <c:v>2</c:v>
                </c:pt>
                <c:pt idx="6784">
                  <c:v>0</c:v>
                </c:pt>
                <c:pt idx="6785">
                  <c:v>2</c:v>
                </c:pt>
                <c:pt idx="6786">
                  <c:v>0</c:v>
                </c:pt>
                <c:pt idx="6787">
                  <c:v>1</c:v>
                </c:pt>
                <c:pt idx="6788">
                  <c:v>1</c:v>
                </c:pt>
                <c:pt idx="6789">
                  <c:v>1</c:v>
                </c:pt>
                <c:pt idx="6790">
                  <c:v>1</c:v>
                </c:pt>
                <c:pt idx="6791">
                  <c:v>2</c:v>
                </c:pt>
                <c:pt idx="6792">
                  <c:v>1</c:v>
                </c:pt>
                <c:pt idx="6793">
                  <c:v>1</c:v>
                </c:pt>
                <c:pt idx="6794">
                  <c:v>0</c:v>
                </c:pt>
                <c:pt idx="6795">
                  <c:v>1</c:v>
                </c:pt>
                <c:pt idx="6796">
                  <c:v>1</c:v>
                </c:pt>
                <c:pt idx="6797">
                  <c:v>1</c:v>
                </c:pt>
                <c:pt idx="6798">
                  <c:v>0</c:v>
                </c:pt>
                <c:pt idx="6799">
                  <c:v>0</c:v>
                </c:pt>
                <c:pt idx="6800">
                  <c:v>1</c:v>
                </c:pt>
                <c:pt idx="6801">
                  <c:v>1</c:v>
                </c:pt>
                <c:pt idx="6802">
                  <c:v>0</c:v>
                </c:pt>
                <c:pt idx="6803">
                  <c:v>0</c:v>
                </c:pt>
                <c:pt idx="6804">
                  <c:v>3</c:v>
                </c:pt>
                <c:pt idx="6805">
                  <c:v>2</c:v>
                </c:pt>
                <c:pt idx="6806">
                  <c:v>0</c:v>
                </c:pt>
                <c:pt idx="6807">
                  <c:v>1</c:v>
                </c:pt>
                <c:pt idx="6808">
                  <c:v>4</c:v>
                </c:pt>
                <c:pt idx="6809">
                  <c:v>2</c:v>
                </c:pt>
                <c:pt idx="6810">
                  <c:v>0</c:v>
                </c:pt>
                <c:pt idx="6811">
                  <c:v>0</c:v>
                </c:pt>
                <c:pt idx="6812">
                  <c:v>2</c:v>
                </c:pt>
                <c:pt idx="6813">
                  <c:v>0</c:v>
                </c:pt>
                <c:pt idx="6814">
                  <c:v>2</c:v>
                </c:pt>
                <c:pt idx="6815">
                  <c:v>1</c:v>
                </c:pt>
                <c:pt idx="6816">
                  <c:v>0</c:v>
                </c:pt>
                <c:pt idx="6817">
                  <c:v>2</c:v>
                </c:pt>
                <c:pt idx="6818">
                  <c:v>2</c:v>
                </c:pt>
                <c:pt idx="6819">
                  <c:v>1</c:v>
                </c:pt>
                <c:pt idx="6820">
                  <c:v>3</c:v>
                </c:pt>
                <c:pt idx="6821">
                  <c:v>0</c:v>
                </c:pt>
                <c:pt idx="6822">
                  <c:v>0</c:v>
                </c:pt>
                <c:pt idx="6823">
                  <c:v>0</c:v>
                </c:pt>
                <c:pt idx="6824">
                  <c:v>2</c:v>
                </c:pt>
                <c:pt idx="6825">
                  <c:v>1</c:v>
                </c:pt>
                <c:pt idx="6826">
                  <c:v>0</c:v>
                </c:pt>
                <c:pt idx="6827">
                  <c:v>3</c:v>
                </c:pt>
                <c:pt idx="6828">
                  <c:v>0</c:v>
                </c:pt>
                <c:pt idx="6829">
                  <c:v>1</c:v>
                </c:pt>
                <c:pt idx="6830">
                  <c:v>2</c:v>
                </c:pt>
                <c:pt idx="6831">
                  <c:v>1</c:v>
                </c:pt>
                <c:pt idx="6832">
                  <c:v>1</c:v>
                </c:pt>
                <c:pt idx="6833">
                  <c:v>2</c:v>
                </c:pt>
                <c:pt idx="6834">
                  <c:v>1</c:v>
                </c:pt>
                <c:pt idx="6835">
                  <c:v>0</c:v>
                </c:pt>
                <c:pt idx="6836">
                  <c:v>0</c:v>
                </c:pt>
                <c:pt idx="6837">
                  <c:v>0</c:v>
                </c:pt>
                <c:pt idx="6838">
                  <c:v>0</c:v>
                </c:pt>
                <c:pt idx="6839">
                  <c:v>2</c:v>
                </c:pt>
                <c:pt idx="6840">
                  <c:v>2</c:v>
                </c:pt>
                <c:pt idx="6841">
                  <c:v>0</c:v>
                </c:pt>
                <c:pt idx="6842">
                  <c:v>1</c:v>
                </c:pt>
                <c:pt idx="6843">
                  <c:v>0</c:v>
                </c:pt>
                <c:pt idx="6844">
                  <c:v>1</c:v>
                </c:pt>
                <c:pt idx="6845">
                  <c:v>1</c:v>
                </c:pt>
                <c:pt idx="6846">
                  <c:v>1</c:v>
                </c:pt>
                <c:pt idx="6847">
                  <c:v>1</c:v>
                </c:pt>
                <c:pt idx="6848">
                  <c:v>2</c:v>
                </c:pt>
                <c:pt idx="6849">
                  <c:v>2</c:v>
                </c:pt>
                <c:pt idx="6850">
                  <c:v>1</c:v>
                </c:pt>
                <c:pt idx="6851">
                  <c:v>1</c:v>
                </c:pt>
                <c:pt idx="6852">
                  <c:v>1</c:v>
                </c:pt>
                <c:pt idx="6853">
                  <c:v>3</c:v>
                </c:pt>
                <c:pt idx="6854">
                  <c:v>1</c:v>
                </c:pt>
                <c:pt idx="6855">
                  <c:v>2</c:v>
                </c:pt>
                <c:pt idx="6856">
                  <c:v>0</c:v>
                </c:pt>
                <c:pt idx="6857">
                  <c:v>2</c:v>
                </c:pt>
                <c:pt idx="6858">
                  <c:v>0</c:v>
                </c:pt>
                <c:pt idx="6859">
                  <c:v>0</c:v>
                </c:pt>
                <c:pt idx="6860">
                  <c:v>1</c:v>
                </c:pt>
                <c:pt idx="6861">
                  <c:v>1</c:v>
                </c:pt>
                <c:pt idx="6862">
                  <c:v>0</c:v>
                </c:pt>
                <c:pt idx="6863">
                  <c:v>3</c:v>
                </c:pt>
                <c:pt idx="6864">
                  <c:v>1</c:v>
                </c:pt>
                <c:pt idx="6865">
                  <c:v>3</c:v>
                </c:pt>
                <c:pt idx="6866">
                  <c:v>2</c:v>
                </c:pt>
                <c:pt idx="6867">
                  <c:v>0</c:v>
                </c:pt>
                <c:pt idx="6868">
                  <c:v>2</c:v>
                </c:pt>
                <c:pt idx="6869">
                  <c:v>1</c:v>
                </c:pt>
                <c:pt idx="6870">
                  <c:v>1</c:v>
                </c:pt>
                <c:pt idx="6871">
                  <c:v>1</c:v>
                </c:pt>
                <c:pt idx="6872">
                  <c:v>0</c:v>
                </c:pt>
                <c:pt idx="6873">
                  <c:v>0</c:v>
                </c:pt>
                <c:pt idx="6874">
                  <c:v>2</c:v>
                </c:pt>
                <c:pt idx="6875">
                  <c:v>2</c:v>
                </c:pt>
                <c:pt idx="6876">
                  <c:v>1</c:v>
                </c:pt>
                <c:pt idx="6877">
                  <c:v>0</c:v>
                </c:pt>
                <c:pt idx="6878">
                  <c:v>0</c:v>
                </c:pt>
                <c:pt idx="6879">
                  <c:v>0</c:v>
                </c:pt>
                <c:pt idx="6880">
                  <c:v>1</c:v>
                </c:pt>
                <c:pt idx="6881">
                  <c:v>0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1</c:v>
                </c:pt>
                <c:pt idx="6887">
                  <c:v>1</c:v>
                </c:pt>
                <c:pt idx="6888">
                  <c:v>0</c:v>
                </c:pt>
                <c:pt idx="6889">
                  <c:v>0</c:v>
                </c:pt>
                <c:pt idx="6890">
                  <c:v>0</c:v>
                </c:pt>
                <c:pt idx="6891">
                  <c:v>1</c:v>
                </c:pt>
                <c:pt idx="6892">
                  <c:v>2</c:v>
                </c:pt>
                <c:pt idx="6893">
                  <c:v>0</c:v>
                </c:pt>
                <c:pt idx="6894">
                  <c:v>1</c:v>
                </c:pt>
                <c:pt idx="6895">
                  <c:v>0</c:v>
                </c:pt>
                <c:pt idx="6896">
                  <c:v>2</c:v>
                </c:pt>
                <c:pt idx="6897">
                  <c:v>1</c:v>
                </c:pt>
                <c:pt idx="6898">
                  <c:v>1</c:v>
                </c:pt>
                <c:pt idx="6899">
                  <c:v>2</c:v>
                </c:pt>
                <c:pt idx="6900">
                  <c:v>0</c:v>
                </c:pt>
                <c:pt idx="6901">
                  <c:v>1</c:v>
                </c:pt>
                <c:pt idx="6902">
                  <c:v>1</c:v>
                </c:pt>
                <c:pt idx="6903">
                  <c:v>1</c:v>
                </c:pt>
                <c:pt idx="6904">
                  <c:v>1</c:v>
                </c:pt>
                <c:pt idx="6905">
                  <c:v>0</c:v>
                </c:pt>
                <c:pt idx="6906">
                  <c:v>0</c:v>
                </c:pt>
                <c:pt idx="6907">
                  <c:v>3</c:v>
                </c:pt>
                <c:pt idx="6908">
                  <c:v>0</c:v>
                </c:pt>
                <c:pt idx="6909">
                  <c:v>0</c:v>
                </c:pt>
                <c:pt idx="6910">
                  <c:v>1</c:v>
                </c:pt>
                <c:pt idx="6911">
                  <c:v>0</c:v>
                </c:pt>
                <c:pt idx="6912">
                  <c:v>1</c:v>
                </c:pt>
                <c:pt idx="6913">
                  <c:v>1</c:v>
                </c:pt>
                <c:pt idx="6914">
                  <c:v>2</c:v>
                </c:pt>
                <c:pt idx="6915">
                  <c:v>1</c:v>
                </c:pt>
                <c:pt idx="6916">
                  <c:v>1</c:v>
                </c:pt>
                <c:pt idx="6917">
                  <c:v>1</c:v>
                </c:pt>
                <c:pt idx="6918">
                  <c:v>1</c:v>
                </c:pt>
                <c:pt idx="6919">
                  <c:v>1</c:v>
                </c:pt>
                <c:pt idx="6920">
                  <c:v>0</c:v>
                </c:pt>
                <c:pt idx="6921">
                  <c:v>0</c:v>
                </c:pt>
                <c:pt idx="6922">
                  <c:v>0</c:v>
                </c:pt>
                <c:pt idx="6923">
                  <c:v>2</c:v>
                </c:pt>
                <c:pt idx="6924">
                  <c:v>0</c:v>
                </c:pt>
                <c:pt idx="6925">
                  <c:v>2</c:v>
                </c:pt>
                <c:pt idx="6926">
                  <c:v>2</c:v>
                </c:pt>
                <c:pt idx="6927">
                  <c:v>1</c:v>
                </c:pt>
                <c:pt idx="6928">
                  <c:v>0</c:v>
                </c:pt>
                <c:pt idx="6929">
                  <c:v>1</c:v>
                </c:pt>
                <c:pt idx="6930">
                  <c:v>1</c:v>
                </c:pt>
                <c:pt idx="6931">
                  <c:v>0</c:v>
                </c:pt>
                <c:pt idx="6932">
                  <c:v>1</c:v>
                </c:pt>
                <c:pt idx="6933">
                  <c:v>0</c:v>
                </c:pt>
                <c:pt idx="6934">
                  <c:v>0</c:v>
                </c:pt>
                <c:pt idx="6935">
                  <c:v>1</c:v>
                </c:pt>
                <c:pt idx="6936">
                  <c:v>3</c:v>
                </c:pt>
                <c:pt idx="6937">
                  <c:v>3</c:v>
                </c:pt>
                <c:pt idx="6938">
                  <c:v>1</c:v>
                </c:pt>
                <c:pt idx="6939">
                  <c:v>0</c:v>
                </c:pt>
                <c:pt idx="6940">
                  <c:v>0</c:v>
                </c:pt>
                <c:pt idx="6941">
                  <c:v>2</c:v>
                </c:pt>
                <c:pt idx="6942">
                  <c:v>0</c:v>
                </c:pt>
                <c:pt idx="6943">
                  <c:v>1</c:v>
                </c:pt>
                <c:pt idx="6944">
                  <c:v>1</c:v>
                </c:pt>
                <c:pt idx="6945">
                  <c:v>1</c:v>
                </c:pt>
                <c:pt idx="6946">
                  <c:v>0</c:v>
                </c:pt>
                <c:pt idx="6947">
                  <c:v>1</c:v>
                </c:pt>
                <c:pt idx="6948">
                  <c:v>0</c:v>
                </c:pt>
                <c:pt idx="6949">
                  <c:v>0</c:v>
                </c:pt>
                <c:pt idx="6950">
                  <c:v>0</c:v>
                </c:pt>
                <c:pt idx="6951">
                  <c:v>0</c:v>
                </c:pt>
                <c:pt idx="6952">
                  <c:v>2</c:v>
                </c:pt>
                <c:pt idx="6953">
                  <c:v>0</c:v>
                </c:pt>
                <c:pt idx="6954">
                  <c:v>1</c:v>
                </c:pt>
                <c:pt idx="6955">
                  <c:v>0</c:v>
                </c:pt>
                <c:pt idx="6956">
                  <c:v>1</c:v>
                </c:pt>
                <c:pt idx="6957">
                  <c:v>3</c:v>
                </c:pt>
                <c:pt idx="6958">
                  <c:v>1</c:v>
                </c:pt>
                <c:pt idx="6959">
                  <c:v>0</c:v>
                </c:pt>
                <c:pt idx="6960">
                  <c:v>1</c:v>
                </c:pt>
                <c:pt idx="6961">
                  <c:v>1</c:v>
                </c:pt>
                <c:pt idx="6962">
                  <c:v>0</c:v>
                </c:pt>
                <c:pt idx="6963">
                  <c:v>2</c:v>
                </c:pt>
                <c:pt idx="6964">
                  <c:v>0</c:v>
                </c:pt>
                <c:pt idx="6965">
                  <c:v>1</c:v>
                </c:pt>
                <c:pt idx="6966">
                  <c:v>0</c:v>
                </c:pt>
                <c:pt idx="6967">
                  <c:v>2</c:v>
                </c:pt>
                <c:pt idx="6968">
                  <c:v>2</c:v>
                </c:pt>
                <c:pt idx="6969">
                  <c:v>0</c:v>
                </c:pt>
                <c:pt idx="6970">
                  <c:v>2</c:v>
                </c:pt>
                <c:pt idx="6971">
                  <c:v>0</c:v>
                </c:pt>
                <c:pt idx="6972">
                  <c:v>1</c:v>
                </c:pt>
                <c:pt idx="6973">
                  <c:v>1</c:v>
                </c:pt>
                <c:pt idx="6974">
                  <c:v>1</c:v>
                </c:pt>
                <c:pt idx="6975">
                  <c:v>1</c:v>
                </c:pt>
                <c:pt idx="6976">
                  <c:v>1</c:v>
                </c:pt>
                <c:pt idx="6977">
                  <c:v>0</c:v>
                </c:pt>
                <c:pt idx="6978">
                  <c:v>2</c:v>
                </c:pt>
                <c:pt idx="6979">
                  <c:v>0</c:v>
                </c:pt>
                <c:pt idx="6980">
                  <c:v>0</c:v>
                </c:pt>
                <c:pt idx="6981">
                  <c:v>1</c:v>
                </c:pt>
                <c:pt idx="6982">
                  <c:v>0</c:v>
                </c:pt>
                <c:pt idx="6983">
                  <c:v>2</c:v>
                </c:pt>
                <c:pt idx="6984">
                  <c:v>0</c:v>
                </c:pt>
                <c:pt idx="6985">
                  <c:v>0</c:v>
                </c:pt>
                <c:pt idx="6986">
                  <c:v>0</c:v>
                </c:pt>
                <c:pt idx="6987">
                  <c:v>2</c:v>
                </c:pt>
                <c:pt idx="6988">
                  <c:v>0</c:v>
                </c:pt>
                <c:pt idx="6989">
                  <c:v>0</c:v>
                </c:pt>
                <c:pt idx="6990">
                  <c:v>0</c:v>
                </c:pt>
                <c:pt idx="6991">
                  <c:v>2</c:v>
                </c:pt>
                <c:pt idx="6992">
                  <c:v>1</c:v>
                </c:pt>
                <c:pt idx="6993">
                  <c:v>0</c:v>
                </c:pt>
                <c:pt idx="6994">
                  <c:v>0</c:v>
                </c:pt>
                <c:pt idx="6995">
                  <c:v>0</c:v>
                </c:pt>
                <c:pt idx="6996">
                  <c:v>1</c:v>
                </c:pt>
                <c:pt idx="6997">
                  <c:v>2</c:v>
                </c:pt>
                <c:pt idx="6998">
                  <c:v>1</c:v>
                </c:pt>
                <c:pt idx="6999">
                  <c:v>2</c:v>
                </c:pt>
                <c:pt idx="7000">
                  <c:v>0</c:v>
                </c:pt>
                <c:pt idx="7001">
                  <c:v>1</c:v>
                </c:pt>
                <c:pt idx="7002">
                  <c:v>1</c:v>
                </c:pt>
                <c:pt idx="7003">
                  <c:v>0</c:v>
                </c:pt>
                <c:pt idx="7004">
                  <c:v>1</c:v>
                </c:pt>
                <c:pt idx="7005">
                  <c:v>1</c:v>
                </c:pt>
                <c:pt idx="7006">
                  <c:v>4</c:v>
                </c:pt>
                <c:pt idx="7007">
                  <c:v>1</c:v>
                </c:pt>
                <c:pt idx="7008">
                  <c:v>0</c:v>
                </c:pt>
                <c:pt idx="7009">
                  <c:v>2</c:v>
                </c:pt>
                <c:pt idx="7010">
                  <c:v>1</c:v>
                </c:pt>
                <c:pt idx="7011">
                  <c:v>1</c:v>
                </c:pt>
                <c:pt idx="7012">
                  <c:v>1</c:v>
                </c:pt>
                <c:pt idx="7013">
                  <c:v>0</c:v>
                </c:pt>
                <c:pt idx="7014">
                  <c:v>0</c:v>
                </c:pt>
                <c:pt idx="7015">
                  <c:v>0</c:v>
                </c:pt>
                <c:pt idx="7016">
                  <c:v>1</c:v>
                </c:pt>
                <c:pt idx="7017">
                  <c:v>2</c:v>
                </c:pt>
                <c:pt idx="7018">
                  <c:v>1</c:v>
                </c:pt>
                <c:pt idx="7019">
                  <c:v>2</c:v>
                </c:pt>
                <c:pt idx="7020">
                  <c:v>3</c:v>
                </c:pt>
                <c:pt idx="7021">
                  <c:v>2</c:v>
                </c:pt>
                <c:pt idx="7022">
                  <c:v>2</c:v>
                </c:pt>
                <c:pt idx="7023">
                  <c:v>0</c:v>
                </c:pt>
                <c:pt idx="7024">
                  <c:v>0</c:v>
                </c:pt>
                <c:pt idx="7025">
                  <c:v>0</c:v>
                </c:pt>
                <c:pt idx="7026">
                  <c:v>2</c:v>
                </c:pt>
                <c:pt idx="7027">
                  <c:v>0</c:v>
                </c:pt>
                <c:pt idx="7028">
                  <c:v>0</c:v>
                </c:pt>
                <c:pt idx="7029">
                  <c:v>0</c:v>
                </c:pt>
                <c:pt idx="7030">
                  <c:v>1</c:v>
                </c:pt>
                <c:pt idx="7031">
                  <c:v>1</c:v>
                </c:pt>
                <c:pt idx="7032">
                  <c:v>0</c:v>
                </c:pt>
                <c:pt idx="7033">
                  <c:v>2</c:v>
                </c:pt>
                <c:pt idx="7034">
                  <c:v>0</c:v>
                </c:pt>
                <c:pt idx="7035">
                  <c:v>1</c:v>
                </c:pt>
                <c:pt idx="7036">
                  <c:v>2</c:v>
                </c:pt>
                <c:pt idx="7037">
                  <c:v>1</c:v>
                </c:pt>
                <c:pt idx="7038">
                  <c:v>0</c:v>
                </c:pt>
                <c:pt idx="7039">
                  <c:v>0</c:v>
                </c:pt>
                <c:pt idx="7040">
                  <c:v>0</c:v>
                </c:pt>
                <c:pt idx="7041">
                  <c:v>1</c:v>
                </c:pt>
                <c:pt idx="7042">
                  <c:v>1</c:v>
                </c:pt>
                <c:pt idx="7043">
                  <c:v>0</c:v>
                </c:pt>
                <c:pt idx="7044">
                  <c:v>3</c:v>
                </c:pt>
                <c:pt idx="7045">
                  <c:v>1</c:v>
                </c:pt>
                <c:pt idx="7046">
                  <c:v>1</c:v>
                </c:pt>
                <c:pt idx="7047">
                  <c:v>3</c:v>
                </c:pt>
                <c:pt idx="7048">
                  <c:v>3</c:v>
                </c:pt>
                <c:pt idx="7049">
                  <c:v>2</c:v>
                </c:pt>
                <c:pt idx="7050">
                  <c:v>1</c:v>
                </c:pt>
                <c:pt idx="7051">
                  <c:v>0</c:v>
                </c:pt>
                <c:pt idx="7052">
                  <c:v>1</c:v>
                </c:pt>
                <c:pt idx="7053">
                  <c:v>0</c:v>
                </c:pt>
                <c:pt idx="7054">
                  <c:v>1</c:v>
                </c:pt>
                <c:pt idx="7055">
                  <c:v>2</c:v>
                </c:pt>
                <c:pt idx="7056">
                  <c:v>1</c:v>
                </c:pt>
                <c:pt idx="7057">
                  <c:v>1</c:v>
                </c:pt>
                <c:pt idx="7058">
                  <c:v>0</c:v>
                </c:pt>
                <c:pt idx="7059">
                  <c:v>2</c:v>
                </c:pt>
                <c:pt idx="7060">
                  <c:v>1</c:v>
                </c:pt>
                <c:pt idx="7061">
                  <c:v>1</c:v>
                </c:pt>
                <c:pt idx="7062">
                  <c:v>1</c:v>
                </c:pt>
                <c:pt idx="7063">
                  <c:v>0</c:v>
                </c:pt>
                <c:pt idx="7064">
                  <c:v>0</c:v>
                </c:pt>
                <c:pt idx="7065">
                  <c:v>0</c:v>
                </c:pt>
                <c:pt idx="7066">
                  <c:v>0</c:v>
                </c:pt>
                <c:pt idx="7067">
                  <c:v>1</c:v>
                </c:pt>
                <c:pt idx="7068">
                  <c:v>0</c:v>
                </c:pt>
                <c:pt idx="7069">
                  <c:v>2</c:v>
                </c:pt>
                <c:pt idx="7070">
                  <c:v>0</c:v>
                </c:pt>
                <c:pt idx="7071">
                  <c:v>2</c:v>
                </c:pt>
                <c:pt idx="7072">
                  <c:v>0</c:v>
                </c:pt>
                <c:pt idx="7073">
                  <c:v>4</c:v>
                </c:pt>
                <c:pt idx="7074">
                  <c:v>0</c:v>
                </c:pt>
                <c:pt idx="7075">
                  <c:v>0</c:v>
                </c:pt>
                <c:pt idx="7076">
                  <c:v>1</c:v>
                </c:pt>
                <c:pt idx="7077">
                  <c:v>1</c:v>
                </c:pt>
                <c:pt idx="7078">
                  <c:v>1</c:v>
                </c:pt>
                <c:pt idx="7079">
                  <c:v>2</c:v>
                </c:pt>
                <c:pt idx="7080">
                  <c:v>0</c:v>
                </c:pt>
                <c:pt idx="7081">
                  <c:v>1</c:v>
                </c:pt>
                <c:pt idx="7082">
                  <c:v>1</c:v>
                </c:pt>
                <c:pt idx="7083">
                  <c:v>1</c:v>
                </c:pt>
                <c:pt idx="7084">
                  <c:v>1</c:v>
                </c:pt>
                <c:pt idx="7085">
                  <c:v>2</c:v>
                </c:pt>
                <c:pt idx="7086">
                  <c:v>0</c:v>
                </c:pt>
                <c:pt idx="7087">
                  <c:v>1</c:v>
                </c:pt>
                <c:pt idx="7088">
                  <c:v>1</c:v>
                </c:pt>
                <c:pt idx="7089">
                  <c:v>3</c:v>
                </c:pt>
                <c:pt idx="7090">
                  <c:v>2</c:v>
                </c:pt>
                <c:pt idx="7091">
                  <c:v>1</c:v>
                </c:pt>
                <c:pt idx="7092">
                  <c:v>0</c:v>
                </c:pt>
                <c:pt idx="7093">
                  <c:v>2</c:v>
                </c:pt>
                <c:pt idx="7094">
                  <c:v>1</c:v>
                </c:pt>
                <c:pt idx="7095">
                  <c:v>0</c:v>
                </c:pt>
                <c:pt idx="7096">
                  <c:v>1</c:v>
                </c:pt>
                <c:pt idx="7097">
                  <c:v>0</c:v>
                </c:pt>
                <c:pt idx="7098">
                  <c:v>0</c:v>
                </c:pt>
                <c:pt idx="7099">
                  <c:v>0</c:v>
                </c:pt>
                <c:pt idx="7100">
                  <c:v>2</c:v>
                </c:pt>
                <c:pt idx="7101">
                  <c:v>1</c:v>
                </c:pt>
                <c:pt idx="7102">
                  <c:v>2</c:v>
                </c:pt>
                <c:pt idx="7103">
                  <c:v>2</c:v>
                </c:pt>
                <c:pt idx="7104">
                  <c:v>0</c:v>
                </c:pt>
                <c:pt idx="7105">
                  <c:v>1</c:v>
                </c:pt>
                <c:pt idx="7106">
                  <c:v>2</c:v>
                </c:pt>
                <c:pt idx="7107">
                  <c:v>0</c:v>
                </c:pt>
                <c:pt idx="7108">
                  <c:v>0</c:v>
                </c:pt>
                <c:pt idx="7109">
                  <c:v>4</c:v>
                </c:pt>
                <c:pt idx="7110">
                  <c:v>0</c:v>
                </c:pt>
                <c:pt idx="7111">
                  <c:v>0</c:v>
                </c:pt>
                <c:pt idx="7112">
                  <c:v>1</c:v>
                </c:pt>
                <c:pt idx="7113">
                  <c:v>0</c:v>
                </c:pt>
                <c:pt idx="7114">
                  <c:v>2</c:v>
                </c:pt>
                <c:pt idx="7115">
                  <c:v>0</c:v>
                </c:pt>
                <c:pt idx="7116">
                  <c:v>1</c:v>
                </c:pt>
                <c:pt idx="7117">
                  <c:v>1</c:v>
                </c:pt>
                <c:pt idx="7118">
                  <c:v>0</c:v>
                </c:pt>
                <c:pt idx="7119">
                  <c:v>2</c:v>
                </c:pt>
                <c:pt idx="7120">
                  <c:v>3</c:v>
                </c:pt>
                <c:pt idx="7121">
                  <c:v>3</c:v>
                </c:pt>
                <c:pt idx="7122">
                  <c:v>2</c:v>
                </c:pt>
                <c:pt idx="7123">
                  <c:v>1</c:v>
                </c:pt>
                <c:pt idx="7124">
                  <c:v>0</c:v>
                </c:pt>
                <c:pt idx="7125">
                  <c:v>1</c:v>
                </c:pt>
                <c:pt idx="7126">
                  <c:v>2</c:v>
                </c:pt>
                <c:pt idx="7127">
                  <c:v>1</c:v>
                </c:pt>
                <c:pt idx="7128">
                  <c:v>1</c:v>
                </c:pt>
                <c:pt idx="7129">
                  <c:v>1</c:v>
                </c:pt>
                <c:pt idx="7130">
                  <c:v>1</c:v>
                </c:pt>
                <c:pt idx="7131">
                  <c:v>4</c:v>
                </c:pt>
                <c:pt idx="7132">
                  <c:v>0</c:v>
                </c:pt>
                <c:pt idx="7133">
                  <c:v>0</c:v>
                </c:pt>
                <c:pt idx="7134">
                  <c:v>0</c:v>
                </c:pt>
                <c:pt idx="7135">
                  <c:v>4</c:v>
                </c:pt>
                <c:pt idx="7136">
                  <c:v>1</c:v>
                </c:pt>
                <c:pt idx="7137">
                  <c:v>1</c:v>
                </c:pt>
                <c:pt idx="7138">
                  <c:v>0</c:v>
                </c:pt>
                <c:pt idx="7139">
                  <c:v>0</c:v>
                </c:pt>
                <c:pt idx="7140">
                  <c:v>0</c:v>
                </c:pt>
                <c:pt idx="7141">
                  <c:v>1</c:v>
                </c:pt>
                <c:pt idx="7142">
                  <c:v>1</c:v>
                </c:pt>
                <c:pt idx="7143">
                  <c:v>2</c:v>
                </c:pt>
                <c:pt idx="7144">
                  <c:v>1</c:v>
                </c:pt>
                <c:pt idx="7145">
                  <c:v>0</c:v>
                </c:pt>
                <c:pt idx="7146">
                  <c:v>1</c:v>
                </c:pt>
                <c:pt idx="7147">
                  <c:v>1</c:v>
                </c:pt>
                <c:pt idx="7148">
                  <c:v>2</c:v>
                </c:pt>
                <c:pt idx="7149">
                  <c:v>1</c:v>
                </c:pt>
                <c:pt idx="7150">
                  <c:v>2</c:v>
                </c:pt>
                <c:pt idx="7151">
                  <c:v>0</c:v>
                </c:pt>
                <c:pt idx="7152">
                  <c:v>0</c:v>
                </c:pt>
                <c:pt idx="7153">
                  <c:v>2</c:v>
                </c:pt>
                <c:pt idx="7154">
                  <c:v>0</c:v>
                </c:pt>
                <c:pt idx="7155">
                  <c:v>0</c:v>
                </c:pt>
                <c:pt idx="7156">
                  <c:v>0</c:v>
                </c:pt>
                <c:pt idx="7157">
                  <c:v>0</c:v>
                </c:pt>
                <c:pt idx="7158">
                  <c:v>0</c:v>
                </c:pt>
                <c:pt idx="7159">
                  <c:v>1</c:v>
                </c:pt>
                <c:pt idx="7160">
                  <c:v>0</c:v>
                </c:pt>
                <c:pt idx="7161">
                  <c:v>0</c:v>
                </c:pt>
                <c:pt idx="7162">
                  <c:v>1</c:v>
                </c:pt>
                <c:pt idx="7163">
                  <c:v>0</c:v>
                </c:pt>
                <c:pt idx="7164">
                  <c:v>1</c:v>
                </c:pt>
                <c:pt idx="7165">
                  <c:v>2</c:v>
                </c:pt>
                <c:pt idx="7166">
                  <c:v>2</c:v>
                </c:pt>
                <c:pt idx="7167">
                  <c:v>1</c:v>
                </c:pt>
                <c:pt idx="7168">
                  <c:v>0</c:v>
                </c:pt>
                <c:pt idx="7169">
                  <c:v>0</c:v>
                </c:pt>
                <c:pt idx="7170">
                  <c:v>1</c:v>
                </c:pt>
                <c:pt idx="7171">
                  <c:v>0</c:v>
                </c:pt>
                <c:pt idx="7172">
                  <c:v>3</c:v>
                </c:pt>
                <c:pt idx="7173">
                  <c:v>0</c:v>
                </c:pt>
                <c:pt idx="7174">
                  <c:v>1</c:v>
                </c:pt>
                <c:pt idx="7175">
                  <c:v>1</c:v>
                </c:pt>
                <c:pt idx="7176">
                  <c:v>1</c:v>
                </c:pt>
                <c:pt idx="7177">
                  <c:v>2</c:v>
                </c:pt>
                <c:pt idx="7178">
                  <c:v>0</c:v>
                </c:pt>
                <c:pt idx="7179">
                  <c:v>0</c:v>
                </c:pt>
                <c:pt idx="7180">
                  <c:v>1</c:v>
                </c:pt>
                <c:pt idx="7181">
                  <c:v>1</c:v>
                </c:pt>
                <c:pt idx="7182">
                  <c:v>0</c:v>
                </c:pt>
                <c:pt idx="7183">
                  <c:v>1</c:v>
                </c:pt>
                <c:pt idx="7184">
                  <c:v>0</c:v>
                </c:pt>
                <c:pt idx="7185">
                  <c:v>2</c:v>
                </c:pt>
                <c:pt idx="7186">
                  <c:v>1</c:v>
                </c:pt>
                <c:pt idx="7187">
                  <c:v>0</c:v>
                </c:pt>
                <c:pt idx="7188">
                  <c:v>3</c:v>
                </c:pt>
                <c:pt idx="7189">
                  <c:v>0</c:v>
                </c:pt>
                <c:pt idx="7190">
                  <c:v>1</c:v>
                </c:pt>
                <c:pt idx="7191">
                  <c:v>1</c:v>
                </c:pt>
                <c:pt idx="7192">
                  <c:v>1</c:v>
                </c:pt>
                <c:pt idx="7193">
                  <c:v>1</c:v>
                </c:pt>
                <c:pt idx="7194">
                  <c:v>1</c:v>
                </c:pt>
                <c:pt idx="7195">
                  <c:v>0</c:v>
                </c:pt>
                <c:pt idx="7196">
                  <c:v>0</c:v>
                </c:pt>
                <c:pt idx="7197">
                  <c:v>1</c:v>
                </c:pt>
                <c:pt idx="7198">
                  <c:v>1</c:v>
                </c:pt>
                <c:pt idx="7199">
                  <c:v>1</c:v>
                </c:pt>
                <c:pt idx="7200">
                  <c:v>2</c:v>
                </c:pt>
                <c:pt idx="7201">
                  <c:v>2</c:v>
                </c:pt>
                <c:pt idx="7202">
                  <c:v>1</c:v>
                </c:pt>
                <c:pt idx="7203">
                  <c:v>1</c:v>
                </c:pt>
                <c:pt idx="7204">
                  <c:v>1</c:v>
                </c:pt>
                <c:pt idx="7205">
                  <c:v>1</c:v>
                </c:pt>
                <c:pt idx="7206">
                  <c:v>1</c:v>
                </c:pt>
                <c:pt idx="7207">
                  <c:v>1</c:v>
                </c:pt>
                <c:pt idx="7208">
                  <c:v>5</c:v>
                </c:pt>
                <c:pt idx="7209">
                  <c:v>1</c:v>
                </c:pt>
                <c:pt idx="7210">
                  <c:v>0</c:v>
                </c:pt>
                <c:pt idx="7211">
                  <c:v>1</c:v>
                </c:pt>
                <c:pt idx="7212">
                  <c:v>1</c:v>
                </c:pt>
                <c:pt idx="7213">
                  <c:v>0</c:v>
                </c:pt>
                <c:pt idx="7214">
                  <c:v>1</c:v>
                </c:pt>
                <c:pt idx="7215">
                  <c:v>1</c:v>
                </c:pt>
                <c:pt idx="7216">
                  <c:v>1</c:v>
                </c:pt>
                <c:pt idx="7217">
                  <c:v>1</c:v>
                </c:pt>
                <c:pt idx="7218">
                  <c:v>3</c:v>
                </c:pt>
                <c:pt idx="7219">
                  <c:v>0</c:v>
                </c:pt>
                <c:pt idx="7220">
                  <c:v>1</c:v>
                </c:pt>
                <c:pt idx="7221">
                  <c:v>0</c:v>
                </c:pt>
                <c:pt idx="7222">
                  <c:v>0</c:v>
                </c:pt>
                <c:pt idx="7223">
                  <c:v>1</c:v>
                </c:pt>
                <c:pt idx="7224">
                  <c:v>0</c:v>
                </c:pt>
                <c:pt idx="7225">
                  <c:v>0</c:v>
                </c:pt>
                <c:pt idx="7226">
                  <c:v>1</c:v>
                </c:pt>
                <c:pt idx="7227">
                  <c:v>2</c:v>
                </c:pt>
                <c:pt idx="7228">
                  <c:v>1</c:v>
                </c:pt>
                <c:pt idx="7229">
                  <c:v>0</c:v>
                </c:pt>
                <c:pt idx="7230">
                  <c:v>0</c:v>
                </c:pt>
                <c:pt idx="7231">
                  <c:v>0</c:v>
                </c:pt>
                <c:pt idx="7232">
                  <c:v>0</c:v>
                </c:pt>
                <c:pt idx="7233">
                  <c:v>0</c:v>
                </c:pt>
                <c:pt idx="7234">
                  <c:v>1</c:v>
                </c:pt>
                <c:pt idx="7235">
                  <c:v>0</c:v>
                </c:pt>
                <c:pt idx="7236">
                  <c:v>1</c:v>
                </c:pt>
                <c:pt idx="7237">
                  <c:v>2</c:v>
                </c:pt>
                <c:pt idx="7238">
                  <c:v>1</c:v>
                </c:pt>
                <c:pt idx="7239">
                  <c:v>1</c:v>
                </c:pt>
                <c:pt idx="7240">
                  <c:v>3</c:v>
                </c:pt>
                <c:pt idx="7241">
                  <c:v>1</c:v>
                </c:pt>
                <c:pt idx="7242">
                  <c:v>0</c:v>
                </c:pt>
                <c:pt idx="7243">
                  <c:v>1</c:v>
                </c:pt>
                <c:pt idx="7244">
                  <c:v>1</c:v>
                </c:pt>
                <c:pt idx="7245">
                  <c:v>0</c:v>
                </c:pt>
                <c:pt idx="7246">
                  <c:v>2</c:v>
                </c:pt>
                <c:pt idx="7247">
                  <c:v>2</c:v>
                </c:pt>
                <c:pt idx="7248">
                  <c:v>0</c:v>
                </c:pt>
                <c:pt idx="7249">
                  <c:v>0</c:v>
                </c:pt>
                <c:pt idx="7250">
                  <c:v>1</c:v>
                </c:pt>
                <c:pt idx="7251">
                  <c:v>0</c:v>
                </c:pt>
                <c:pt idx="7252">
                  <c:v>0</c:v>
                </c:pt>
                <c:pt idx="7253">
                  <c:v>1</c:v>
                </c:pt>
                <c:pt idx="7254">
                  <c:v>0</c:v>
                </c:pt>
                <c:pt idx="7255">
                  <c:v>0</c:v>
                </c:pt>
                <c:pt idx="7256">
                  <c:v>0</c:v>
                </c:pt>
                <c:pt idx="7257">
                  <c:v>1</c:v>
                </c:pt>
                <c:pt idx="7258">
                  <c:v>2</c:v>
                </c:pt>
                <c:pt idx="7259">
                  <c:v>0</c:v>
                </c:pt>
                <c:pt idx="7260">
                  <c:v>1</c:v>
                </c:pt>
                <c:pt idx="7261">
                  <c:v>1</c:v>
                </c:pt>
                <c:pt idx="7262">
                  <c:v>2</c:v>
                </c:pt>
                <c:pt idx="7263">
                  <c:v>2</c:v>
                </c:pt>
                <c:pt idx="7264">
                  <c:v>1</c:v>
                </c:pt>
                <c:pt idx="7265">
                  <c:v>0</c:v>
                </c:pt>
                <c:pt idx="7266">
                  <c:v>1</c:v>
                </c:pt>
                <c:pt idx="7267">
                  <c:v>0</c:v>
                </c:pt>
                <c:pt idx="7268">
                  <c:v>0</c:v>
                </c:pt>
                <c:pt idx="7269">
                  <c:v>1</c:v>
                </c:pt>
                <c:pt idx="7270">
                  <c:v>1</c:v>
                </c:pt>
                <c:pt idx="7271">
                  <c:v>0</c:v>
                </c:pt>
                <c:pt idx="7272">
                  <c:v>2</c:v>
                </c:pt>
                <c:pt idx="7273">
                  <c:v>0</c:v>
                </c:pt>
                <c:pt idx="7274">
                  <c:v>2</c:v>
                </c:pt>
                <c:pt idx="7275">
                  <c:v>2</c:v>
                </c:pt>
                <c:pt idx="7276">
                  <c:v>3</c:v>
                </c:pt>
                <c:pt idx="7277">
                  <c:v>2</c:v>
                </c:pt>
                <c:pt idx="7278">
                  <c:v>0</c:v>
                </c:pt>
                <c:pt idx="7279">
                  <c:v>0</c:v>
                </c:pt>
                <c:pt idx="7280">
                  <c:v>5</c:v>
                </c:pt>
                <c:pt idx="7281">
                  <c:v>0</c:v>
                </c:pt>
                <c:pt idx="7282">
                  <c:v>4</c:v>
                </c:pt>
                <c:pt idx="7283">
                  <c:v>0</c:v>
                </c:pt>
                <c:pt idx="7284">
                  <c:v>1</c:v>
                </c:pt>
                <c:pt idx="7285">
                  <c:v>2</c:v>
                </c:pt>
                <c:pt idx="7286">
                  <c:v>2</c:v>
                </c:pt>
                <c:pt idx="7287">
                  <c:v>0</c:v>
                </c:pt>
                <c:pt idx="7288">
                  <c:v>0</c:v>
                </c:pt>
                <c:pt idx="7289">
                  <c:v>4</c:v>
                </c:pt>
                <c:pt idx="7290">
                  <c:v>1</c:v>
                </c:pt>
                <c:pt idx="7291">
                  <c:v>0</c:v>
                </c:pt>
                <c:pt idx="7292">
                  <c:v>2</c:v>
                </c:pt>
                <c:pt idx="7293">
                  <c:v>0</c:v>
                </c:pt>
                <c:pt idx="7294">
                  <c:v>2</c:v>
                </c:pt>
                <c:pt idx="7295">
                  <c:v>0</c:v>
                </c:pt>
                <c:pt idx="7296">
                  <c:v>0</c:v>
                </c:pt>
                <c:pt idx="7297">
                  <c:v>1</c:v>
                </c:pt>
                <c:pt idx="7298">
                  <c:v>0</c:v>
                </c:pt>
                <c:pt idx="7299">
                  <c:v>6</c:v>
                </c:pt>
                <c:pt idx="7300">
                  <c:v>1</c:v>
                </c:pt>
                <c:pt idx="7301">
                  <c:v>1</c:v>
                </c:pt>
                <c:pt idx="7302">
                  <c:v>0</c:v>
                </c:pt>
                <c:pt idx="7303">
                  <c:v>1</c:v>
                </c:pt>
                <c:pt idx="7304">
                  <c:v>2</c:v>
                </c:pt>
                <c:pt idx="7305">
                  <c:v>4</c:v>
                </c:pt>
                <c:pt idx="7306">
                  <c:v>2</c:v>
                </c:pt>
                <c:pt idx="7307">
                  <c:v>3</c:v>
                </c:pt>
                <c:pt idx="7308">
                  <c:v>1</c:v>
                </c:pt>
                <c:pt idx="7309">
                  <c:v>0</c:v>
                </c:pt>
                <c:pt idx="7310">
                  <c:v>1</c:v>
                </c:pt>
                <c:pt idx="7311">
                  <c:v>2</c:v>
                </c:pt>
                <c:pt idx="7312">
                  <c:v>3</c:v>
                </c:pt>
                <c:pt idx="7313">
                  <c:v>1</c:v>
                </c:pt>
                <c:pt idx="7314">
                  <c:v>4</c:v>
                </c:pt>
                <c:pt idx="7315">
                  <c:v>5</c:v>
                </c:pt>
                <c:pt idx="7316">
                  <c:v>3</c:v>
                </c:pt>
                <c:pt idx="7317">
                  <c:v>2</c:v>
                </c:pt>
                <c:pt idx="7318">
                  <c:v>1</c:v>
                </c:pt>
                <c:pt idx="7319">
                  <c:v>6</c:v>
                </c:pt>
                <c:pt idx="7320">
                  <c:v>2</c:v>
                </c:pt>
                <c:pt idx="7321">
                  <c:v>4</c:v>
                </c:pt>
                <c:pt idx="7322">
                  <c:v>4</c:v>
                </c:pt>
                <c:pt idx="7323">
                  <c:v>1</c:v>
                </c:pt>
                <c:pt idx="7324">
                  <c:v>1</c:v>
                </c:pt>
                <c:pt idx="7325">
                  <c:v>2</c:v>
                </c:pt>
                <c:pt idx="7326">
                  <c:v>4</c:v>
                </c:pt>
                <c:pt idx="7327">
                  <c:v>1</c:v>
                </c:pt>
                <c:pt idx="7328">
                  <c:v>1</c:v>
                </c:pt>
                <c:pt idx="7329">
                  <c:v>3</c:v>
                </c:pt>
                <c:pt idx="7330">
                  <c:v>0</c:v>
                </c:pt>
                <c:pt idx="7331">
                  <c:v>1</c:v>
                </c:pt>
                <c:pt idx="7332">
                  <c:v>1</c:v>
                </c:pt>
                <c:pt idx="7333">
                  <c:v>3</c:v>
                </c:pt>
                <c:pt idx="7334">
                  <c:v>2</c:v>
                </c:pt>
                <c:pt idx="7335">
                  <c:v>1</c:v>
                </c:pt>
                <c:pt idx="7336">
                  <c:v>1</c:v>
                </c:pt>
                <c:pt idx="7337">
                  <c:v>0</c:v>
                </c:pt>
                <c:pt idx="7338">
                  <c:v>2</c:v>
                </c:pt>
                <c:pt idx="7339">
                  <c:v>3</c:v>
                </c:pt>
                <c:pt idx="7340">
                  <c:v>1</c:v>
                </c:pt>
                <c:pt idx="7341">
                  <c:v>0</c:v>
                </c:pt>
                <c:pt idx="7342">
                  <c:v>0</c:v>
                </c:pt>
                <c:pt idx="7343">
                  <c:v>0</c:v>
                </c:pt>
                <c:pt idx="7344">
                  <c:v>2</c:v>
                </c:pt>
                <c:pt idx="7345">
                  <c:v>2</c:v>
                </c:pt>
                <c:pt idx="7346">
                  <c:v>0</c:v>
                </c:pt>
                <c:pt idx="7347">
                  <c:v>1</c:v>
                </c:pt>
                <c:pt idx="7348">
                  <c:v>2</c:v>
                </c:pt>
                <c:pt idx="7349">
                  <c:v>0</c:v>
                </c:pt>
                <c:pt idx="7350">
                  <c:v>0</c:v>
                </c:pt>
                <c:pt idx="7351">
                  <c:v>0</c:v>
                </c:pt>
                <c:pt idx="7352">
                  <c:v>0</c:v>
                </c:pt>
                <c:pt idx="7353">
                  <c:v>2</c:v>
                </c:pt>
                <c:pt idx="7354">
                  <c:v>3</c:v>
                </c:pt>
                <c:pt idx="7355">
                  <c:v>0</c:v>
                </c:pt>
                <c:pt idx="7356">
                  <c:v>2</c:v>
                </c:pt>
                <c:pt idx="7357">
                  <c:v>0</c:v>
                </c:pt>
                <c:pt idx="7358">
                  <c:v>1</c:v>
                </c:pt>
                <c:pt idx="7359">
                  <c:v>0</c:v>
                </c:pt>
                <c:pt idx="7360">
                  <c:v>0</c:v>
                </c:pt>
                <c:pt idx="7361">
                  <c:v>1</c:v>
                </c:pt>
                <c:pt idx="7362">
                  <c:v>3</c:v>
                </c:pt>
                <c:pt idx="7363">
                  <c:v>0</c:v>
                </c:pt>
                <c:pt idx="7364">
                  <c:v>1</c:v>
                </c:pt>
                <c:pt idx="7365">
                  <c:v>0</c:v>
                </c:pt>
                <c:pt idx="7366">
                  <c:v>0</c:v>
                </c:pt>
                <c:pt idx="7367">
                  <c:v>0</c:v>
                </c:pt>
                <c:pt idx="7368">
                  <c:v>2</c:v>
                </c:pt>
                <c:pt idx="7369">
                  <c:v>1</c:v>
                </c:pt>
                <c:pt idx="7370">
                  <c:v>0</c:v>
                </c:pt>
                <c:pt idx="7371">
                  <c:v>2</c:v>
                </c:pt>
                <c:pt idx="7372">
                  <c:v>1</c:v>
                </c:pt>
                <c:pt idx="7373">
                  <c:v>1</c:v>
                </c:pt>
                <c:pt idx="7374">
                  <c:v>0</c:v>
                </c:pt>
                <c:pt idx="7375">
                  <c:v>0</c:v>
                </c:pt>
                <c:pt idx="7376">
                  <c:v>1</c:v>
                </c:pt>
                <c:pt idx="7377">
                  <c:v>0</c:v>
                </c:pt>
                <c:pt idx="7378">
                  <c:v>1</c:v>
                </c:pt>
                <c:pt idx="7379">
                  <c:v>0</c:v>
                </c:pt>
                <c:pt idx="7380">
                  <c:v>1</c:v>
                </c:pt>
                <c:pt idx="7381">
                  <c:v>0</c:v>
                </c:pt>
                <c:pt idx="7382">
                  <c:v>2</c:v>
                </c:pt>
                <c:pt idx="7383">
                  <c:v>0</c:v>
                </c:pt>
                <c:pt idx="7384">
                  <c:v>1</c:v>
                </c:pt>
                <c:pt idx="7385">
                  <c:v>0</c:v>
                </c:pt>
                <c:pt idx="7386">
                  <c:v>2</c:v>
                </c:pt>
                <c:pt idx="7387">
                  <c:v>1</c:v>
                </c:pt>
                <c:pt idx="7388">
                  <c:v>1</c:v>
                </c:pt>
                <c:pt idx="7389">
                  <c:v>2</c:v>
                </c:pt>
                <c:pt idx="7390">
                  <c:v>0</c:v>
                </c:pt>
                <c:pt idx="7391">
                  <c:v>1</c:v>
                </c:pt>
                <c:pt idx="7392">
                  <c:v>2</c:v>
                </c:pt>
                <c:pt idx="7393">
                  <c:v>0</c:v>
                </c:pt>
                <c:pt idx="7394">
                  <c:v>0</c:v>
                </c:pt>
                <c:pt idx="7395">
                  <c:v>1</c:v>
                </c:pt>
                <c:pt idx="7396">
                  <c:v>1</c:v>
                </c:pt>
                <c:pt idx="7397">
                  <c:v>0</c:v>
                </c:pt>
                <c:pt idx="7398">
                  <c:v>0</c:v>
                </c:pt>
                <c:pt idx="7399">
                  <c:v>0</c:v>
                </c:pt>
                <c:pt idx="7400">
                  <c:v>1</c:v>
                </c:pt>
                <c:pt idx="7401">
                  <c:v>2</c:v>
                </c:pt>
                <c:pt idx="7402">
                  <c:v>0</c:v>
                </c:pt>
                <c:pt idx="7403">
                  <c:v>0</c:v>
                </c:pt>
                <c:pt idx="7404">
                  <c:v>1</c:v>
                </c:pt>
                <c:pt idx="7405">
                  <c:v>1</c:v>
                </c:pt>
                <c:pt idx="7406">
                  <c:v>4</c:v>
                </c:pt>
                <c:pt idx="7407">
                  <c:v>1</c:v>
                </c:pt>
                <c:pt idx="7408">
                  <c:v>3</c:v>
                </c:pt>
                <c:pt idx="7409">
                  <c:v>0</c:v>
                </c:pt>
                <c:pt idx="7410">
                  <c:v>1</c:v>
                </c:pt>
                <c:pt idx="7411">
                  <c:v>1</c:v>
                </c:pt>
                <c:pt idx="7412">
                  <c:v>1</c:v>
                </c:pt>
                <c:pt idx="7413">
                  <c:v>1</c:v>
                </c:pt>
                <c:pt idx="7414">
                  <c:v>2</c:v>
                </c:pt>
                <c:pt idx="7415">
                  <c:v>1</c:v>
                </c:pt>
                <c:pt idx="7416">
                  <c:v>0</c:v>
                </c:pt>
                <c:pt idx="7417">
                  <c:v>2</c:v>
                </c:pt>
                <c:pt idx="7418">
                  <c:v>2</c:v>
                </c:pt>
                <c:pt idx="7419">
                  <c:v>4</c:v>
                </c:pt>
                <c:pt idx="7420">
                  <c:v>0</c:v>
                </c:pt>
                <c:pt idx="7421">
                  <c:v>0</c:v>
                </c:pt>
                <c:pt idx="7422">
                  <c:v>1</c:v>
                </c:pt>
                <c:pt idx="7423">
                  <c:v>2</c:v>
                </c:pt>
                <c:pt idx="7424">
                  <c:v>5</c:v>
                </c:pt>
                <c:pt idx="7425">
                  <c:v>2</c:v>
                </c:pt>
                <c:pt idx="7426">
                  <c:v>3</c:v>
                </c:pt>
                <c:pt idx="7427">
                  <c:v>0</c:v>
                </c:pt>
                <c:pt idx="7428">
                  <c:v>2</c:v>
                </c:pt>
                <c:pt idx="7429">
                  <c:v>2</c:v>
                </c:pt>
                <c:pt idx="7430">
                  <c:v>0</c:v>
                </c:pt>
                <c:pt idx="7431">
                  <c:v>3</c:v>
                </c:pt>
                <c:pt idx="7432">
                  <c:v>2</c:v>
                </c:pt>
                <c:pt idx="7433">
                  <c:v>2</c:v>
                </c:pt>
                <c:pt idx="7434">
                  <c:v>3</c:v>
                </c:pt>
                <c:pt idx="7435">
                  <c:v>1</c:v>
                </c:pt>
                <c:pt idx="7436">
                  <c:v>1</c:v>
                </c:pt>
                <c:pt idx="7437">
                  <c:v>0</c:v>
                </c:pt>
                <c:pt idx="7438">
                  <c:v>1</c:v>
                </c:pt>
                <c:pt idx="7439">
                  <c:v>4</c:v>
                </c:pt>
                <c:pt idx="7440">
                  <c:v>1</c:v>
                </c:pt>
                <c:pt idx="7441">
                  <c:v>1</c:v>
                </c:pt>
                <c:pt idx="7442">
                  <c:v>3</c:v>
                </c:pt>
                <c:pt idx="7443">
                  <c:v>2</c:v>
                </c:pt>
                <c:pt idx="7444">
                  <c:v>1</c:v>
                </c:pt>
                <c:pt idx="7445">
                  <c:v>1</c:v>
                </c:pt>
                <c:pt idx="7446">
                  <c:v>0</c:v>
                </c:pt>
                <c:pt idx="7447">
                  <c:v>2</c:v>
                </c:pt>
                <c:pt idx="7448">
                  <c:v>2</c:v>
                </c:pt>
                <c:pt idx="7449">
                  <c:v>4</c:v>
                </c:pt>
                <c:pt idx="7450">
                  <c:v>3</c:v>
                </c:pt>
                <c:pt idx="7451">
                  <c:v>4</c:v>
                </c:pt>
                <c:pt idx="7452">
                  <c:v>1</c:v>
                </c:pt>
                <c:pt idx="7453">
                  <c:v>2</c:v>
                </c:pt>
                <c:pt idx="7454">
                  <c:v>2</c:v>
                </c:pt>
                <c:pt idx="7455">
                  <c:v>2</c:v>
                </c:pt>
                <c:pt idx="7456">
                  <c:v>4</c:v>
                </c:pt>
                <c:pt idx="7457">
                  <c:v>3</c:v>
                </c:pt>
                <c:pt idx="7458">
                  <c:v>1</c:v>
                </c:pt>
                <c:pt idx="7459">
                  <c:v>3</c:v>
                </c:pt>
                <c:pt idx="7460">
                  <c:v>4</c:v>
                </c:pt>
                <c:pt idx="7461">
                  <c:v>2</c:v>
                </c:pt>
                <c:pt idx="7462">
                  <c:v>0</c:v>
                </c:pt>
                <c:pt idx="7463">
                  <c:v>1</c:v>
                </c:pt>
                <c:pt idx="7464">
                  <c:v>1</c:v>
                </c:pt>
                <c:pt idx="7465">
                  <c:v>2</c:v>
                </c:pt>
                <c:pt idx="7466">
                  <c:v>1</c:v>
                </c:pt>
                <c:pt idx="7467">
                  <c:v>3</c:v>
                </c:pt>
                <c:pt idx="7468">
                  <c:v>3</c:v>
                </c:pt>
                <c:pt idx="7469">
                  <c:v>2</c:v>
                </c:pt>
                <c:pt idx="7470">
                  <c:v>3</c:v>
                </c:pt>
                <c:pt idx="7471">
                  <c:v>1</c:v>
                </c:pt>
                <c:pt idx="7472">
                  <c:v>3</c:v>
                </c:pt>
                <c:pt idx="7473">
                  <c:v>1</c:v>
                </c:pt>
                <c:pt idx="7474">
                  <c:v>1</c:v>
                </c:pt>
                <c:pt idx="7475">
                  <c:v>1</c:v>
                </c:pt>
                <c:pt idx="7476">
                  <c:v>4</c:v>
                </c:pt>
                <c:pt idx="7477">
                  <c:v>2</c:v>
                </c:pt>
                <c:pt idx="7478">
                  <c:v>2</c:v>
                </c:pt>
                <c:pt idx="7479">
                  <c:v>1</c:v>
                </c:pt>
                <c:pt idx="7480">
                  <c:v>2</c:v>
                </c:pt>
                <c:pt idx="7481">
                  <c:v>4</c:v>
                </c:pt>
                <c:pt idx="7482">
                  <c:v>4</c:v>
                </c:pt>
                <c:pt idx="7483">
                  <c:v>4</c:v>
                </c:pt>
                <c:pt idx="7484">
                  <c:v>5</c:v>
                </c:pt>
                <c:pt idx="7485">
                  <c:v>0</c:v>
                </c:pt>
                <c:pt idx="7486">
                  <c:v>1</c:v>
                </c:pt>
                <c:pt idx="7487">
                  <c:v>3</c:v>
                </c:pt>
                <c:pt idx="7488">
                  <c:v>2</c:v>
                </c:pt>
                <c:pt idx="7489">
                  <c:v>1</c:v>
                </c:pt>
                <c:pt idx="7490">
                  <c:v>2</c:v>
                </c:pt>
                <c:pt idx="7491">
                  <c:v>0</c:v>
                </c:pt>
                <c:pt idx="7492">
                  <c:v>2</c:v>
                </c:pt>
                <c:pt idx="7493">
                  <c:v>4</c:v>
                </c:pt>
                <c:pt idx="7494">
                  <c:v>2</c:v>
                </c:pt>
                <c:pt idx="7495">
                  <c:v>2</c:v>
                </c:pt>
                <c:pt idx="7496">
                  <c:v>1</c:v>
                </c:pt>
                <c:pt idx="7497">
                  <c:v>3</c:v>
                </c:pt>
                <c:pt idx="7498">
                  <c:v>0</c:v>
                </c:pt>
                <c:pt idx="7499">
                  <c:v>4</c:v>
                </c:pt>
                <c:pt idx="7500">
                  <c:v>0</c:v>
                </c:pt>
                <c:pt idx="7501">
                  <c:v>2</c:v>
                </c:pt>
                <c:pt idx="7502">
                  <c:v>3</c:v>
                </c:pt>
                <c:pt idx="7503">
                  <c:v>0</c:v>
                </c:pt>
                <c:pt idx="7504">
                  <c:v>0</c:v>
                </c:pt>
                <c:pt idx="7505">
                  <c:v>3</c:v>
                </c:pt>
                <c:pt idx="7506">
                  <c:v>0</c:v>
                </c:pt>
                <c:pt idx="7507">
                  <c:v>3</c:v>
                </c:pt>
                <c:pt idx="7508">
                  <c:v>0</c:v>
                </c:pt>
                <c:pt idx="7509">
                  <c:v>1</c:v>
                </c:pt>
                <c:pt idx="7510">
                  <c:v>0</c:v>
                </c:pt>
                <c:pt idx="7511">
                  <c:v>2</c:v>
                </c:pt>
                <c:pt idx="7512">
                  <c:v>3</c:v>
                </c:pt>
                <c:pt idx="7513">
                  <c:v>4</c:v>
                </c:pt>
                <c:pt idx="7514">
                  <c:v>1</c:v>
                </c:pt>
                <c:pt idx="7515">
                  <c:v>5</c:v>
                </c:pt>
                <c:pt idx="7516">
                  <c:v>4</c:v>
                </c:pt>
                <c:pt idx="7517">
                  <c:v>4</c:v>
                </c:pt>
                <c:pt idx="7518">
                  <c:v>3</c:v>
                </c:pt>
                <c:pt idx="7519">
                  <c:v>4</c:v>
                </c:pt>
                <c:pt idx="7520">
                  <c:v>1</c:v>
                </c:pt>
                <c:pt idx="7521">
                  <c:v>4</c:v>
                </c:pt>
                <c:pt idx="7522">
                  <c:v>8</c:v>
                </c:pt>
                <c:pt idx="7523">
                  <c:v>1</c:v>
                </c:pt>
                <c:pt idx="7524">
                  <c:v>3</c:v>
                </c:pt>
                <c:pt idx="7525">
                  <c:v>3</c:v>
                </c:pt>
                <c:pt idx="7526">
                  <c:v>3</c:v>
                </c:pt>
                <c:pt idx="7527">
                  <c:v>1</c:v>
                </c:pt>
                <c:pt idx="7528">
                  <c:v>5</c:v>
                </c:pt>
                <c:pt idx="7529">
                  <c:v>2</c:v>
                </c:pt>
                <c:pt idx="7530">
                  <c:v>3</c:v>
                </c:pt>
                <c:pt idx="7531">
                  <c:v>4</c:v>
                </c:pt>
                <c:pt idx="7532">
                  <c:v>1</c:v>
                </c:pt>
                <c:pt idx="7533">
                  <c:v>2</c:v>
                </c:pt>
                <c:pt idx="7534">
                  <c:v>3</c:v>
                </c:pt>
                <c:pt idx="7535">
                  <c:v>3</c:v>
                </c:pt>
                <c:pt idx="7536">
                  <c:v>1</c:v>
                </c:pt>
                <c:pt idx="7537">
                  <c:v>0</c:v>
                </c:pt>
                <c:pt idx="7538">
                  <c:v>2</c:v>
                </c:pt>
                <c:pt idx="7539">
                  <c:v>3</c:v>
                </c:pt>
                <c:pt idx="7540">
                  <c:v>2</c:v>
                </c:pt>
                <c:pt idx="7541">
                  <c:v>2</c:v>
                </c:pt>
                <c:pt idx="7542">
                  <c:v>3</c:v>
                </c:pt>
                <c:pt idx="7543">
                  <c:v>3</c:v>
                </c:pt>
                <c:pt idx="7544">
                  <c:v>2</c:v>
                </c:pt>
                <c:pt idx="7545">
                  <c:v>6</c:v>
                </c:pt>
                <c:pt idx="7546">
                  <c:v>4</c:v>
                </c:pt>
                <c:pt idx="7547">
                  <c:v>2</c:v>
                </c:pt>
                <c:pt idx="7548">
                  <c:v>2</c:v>
                </c:pt>
                <c:pt idx="7549">
                  <c:v>3</c:v>
                </c:pt>
                <c:pt idx="7550">
                  <c:v>1</c:v>
                </c:pt>
                <c:pt idx="7551">
                  <c:v>1</c:v>
                </c:pt>
                <c:pt idx="7552">
                  <c:v>1</c:v>
                </c:pt>
                <c:pt idx="7553">
                  <c:v>3</c:v>
                </c:pt>
                <c:pt idx="7554">
                  <c:v>0</c:v>
                </c:pt>
                <c:pt idx="7555">
                  <c:v>2</c:v>
                </c:pt>
                <c:pt idx="7556">
                  <c:v>1</c:v>
                </c:pt>
                <c:pt idx="7557">
                  <c:v>3</c:v>
                </c:pt>
                <c:pt idx="7558">
                  <c:v>4</c:v>
                </c:pt>
                <c:pt idx="7559">
                  <c:v>3</c:v>
                </c:pt>
                <c:pt idx="7560">
                  <c:v>2</c:v>
                </c:pt>
                <c:pt idx="7561">
                  <c:v>2</c:v>
                </c:pt>
                <c:pt idx="7562">
                  <c:v>0</c:v>
                </c:pt>
                <c:pt idx="7563">
                  <c:v>1</c:v>
                </c:pt>
                <c:pt idx="7564">
                  <c:v>1</c:v>
                </c:pt>
                <c:pt idx="7565">
                  <c:v>2</c:v>
                </c:pt>
                <c:pt idx="7566">
                  <c:v>1</c:v>
                </c:pt>
                <c:pt idx="7567">
                  <c:v>0</c:v>
                </c:pt>
                <c:pt idx="7568">
                  <c:v>2</c:v>
                </c:pt>
                <c:pt idx="7569">
                  <c:v>2</c:v>
                </c:pt>
                <c:pt idx="7570">
                  <c:v>1</c:v>
                </c:pt>
                <c:pt idx="7571">
                  <c:v>1</c:v>
                </c:pt>
                <c:pt idx="7572">
                  <c:v>3</c:v>
                </c:pt>
                <c:pt idx="7573">
                  <c:v>1</c:v>
                </c:pt>
                <c:pt idx="7574">
                  <c:v>0</c:v>
                </c:pt>
                <c:pt idx="7575">
                  <c:v>1</c:v>
                </c:pt>
                <c:pt idx="7576">
                  <c:v>0</c:v>
                </c:pt>
                <c:pt idx="7577">
                  <c:v>1</c:v>
                </c:pt>
                <c:pt idx="7578">
                  <c:v>1</c:v>
                </c:pt>
                <c:pt idx="7579">
                  <c:v>0</c:v>
                </c:pt>
                <c:pt idx="7580">
                  <c:v>0</c:v>
                </c:pt>
                <c:pt idx="7581">
                  <c:v>1</c:v>
                </c:pt>
                <c:pt idx="7582">
                  <c:v>0</c:v>
                </c:pt>
                <c:pt idx="7583">
                  <c:v>1</c:v>
                </c:pt>
                <c:pt idx="7584">
                  <c:v>1</c:v>
                </c:pt>
                <c:pt idx="7585">
                  <c:v>1</c:v>
                </c:pt>
                <c:pt idx="7586">
                  <c:v>3</c:v>
                </c:pt>
                <c:pt idx="7587">
                  <c:v>2</c:v>
                </c:pt>
                <c:pt idx="7588">
                  <c:v>0</c:v>
                </c:pt>
                <c:pt idx="7589">
                  <c:v>1</c:v>
                </c:pt>
                <c:pt idx="7590">
                  <c:v>2</c:v>
                </c:pt>
                <c:pt idx="7591">
                  <c:v>1</c:v>
                </c:pt>
                <c:pt idx="7592">
                  <c:v>0</c:v>
                </c:pt>
                <c:pt idx="7593">
                  <c:v>4</c:v>
                </c:pt>
                <c:pt idx="7594">
                  <c:v>0</c:v>
                </c:pt>
                <c:pt idx="7595">
                  <c:v>1</c:v>
                </c:pt>
                <c:pt idx="7596">
                  <c:v>1</c:v>
                </c:pt>
                <c:pt idx="7597">
                  <c:v>1</c:v>
                </c:pt>
                <c:pt idx="7598">
                  <c:v>0</c:v>
                </c:pt>
                <c:pt idx="7599">
                  <c:v>1</c:v>
                </c:pt>
                <c:pt idx="7600">
                  <c:v>0</c:v>
                </c:pt>
                <c:pt idx="7601">
                  <c:v>2</c:v>
                </c:pt>
                <c:pt idx="7602">
                  <c:v>0</c:v>
                </c:pt>
                <c:pt idx="7603">
                  <c:v>0</c:v>
                </c:pt>
                <c:pt idx="7604">
                  <c:v>0</c:v>
                </c:pt>
                <c:pt idx="7605">
                  <c:v>0</c:v>
                </c:pt>
                <c:pt idx="7606">
                  <c:v>0</c:v>
                </c:pt>
                <c:pt idx="7607">
                  <c:v>2</c:v>
                </c:pt>
                <c:pt idx="7608">
                  <c:v>1</c:v>
                </c:pt>
                <c:pt idx="7609">
                  <c:v>2</c:v>
                </c:pt>
                <c:pt idx="7610">
                  <c:v>0</c:v>
                </c:pt>
                <c:pt idx="7611">
                  <c:v>0</c:v>
                </c:pt>
                <c:pt idx="7612">
                  <c:v>0</c:v>
                </c:pt>
                <c:pt idx="7613">
                  <c:v>2</c:v>
                </c:pt>
                <c:pt idx="7614">
                  <c:v>2</c:v>
                </c:pt>
                <c:pt idx="7615">
                  <c:v>0</c:v>
                </c:pt>
                <c:pt idx="7616">
                  <c:v>0</c:v>
                </c:pt>
                <c:pt idx="7617">
                  <c:v>0</c:v>
                </c:pt>
                <c:pt idx="7618">
                  <c:v>0</c:v>
                </c:pt>
                <c:pt idx="7619">
                  <c:v>3</c:v>
                </c:pt>
                <c:pt idx="7620">
                  <c:v>2</c:v>
                </c:pt>
                <c:pt idx="7621">
                  <c:v>0</c:v>
                </c:pt>
                <c:pt idx="7622">
                  <c:v>2</c:v>
                </c:pt>
                <c:pt idx="7623">
                  <c:v>0</c:v>
                </c:pt>
                <c:pt idx="7624">
                  <c:v>1</c:v>
                </c:pt>
                <c:pt idx="7625">
                  <c:v>1</c:v>
                </c:pt>
                <c:pt idx="7626">
                  <c:v>0</c:v>
                </c:pt>
                <c:pt idx="7627">
                  <c:v>0</c:v>
                </c:pt>
                <c:pt idx="7628">
                  <c:v>0</c:v>
                </c:pt>
                <c:pt idx="7629">
                  <c:v>1</c:v>
                </c:pt>
                <c:pt idx="7630">
                  <c:v>1</c:v>
                </c:pt>
                <c:pt idx="7631">
                  <c:v>0</c:v>
                </c:pt>
                <c:pt idx="7632">
                  <c:v>0</c:v>
                </c:pt>
                <c:pt idx="7633">
                  <c:v>0</c:v>
                </c:pt>
                <c:pt idx="7634">
                  <c:v>2</c:v>
                </c:pt>
                <c:pt idx="7635">
                  <c:v>1</c:v>
                </c:pt>
                <c:pt idx="7636">
                  <c:v>1</c:v>
                </c:pt>
                <c:pt idx="7637">
                  <c:v>0</c:v>
                </c:pt>
                <c:pt idx="7638">
                  <c:v>1</c:v>
                </c:pt>
                <c:pt idx="7639">
                  <c:v>0</c:v>
                </c:pt>
                <c:pt idx="7640">
                  <c:v>0</c:v>
                </c:pt>
                <c:pt idx="7641">
                  <c:v>0</c:v>
                </c:pt>
                <c:pt idx="7642">
                  <c:v>2</c:v>
                </c:pt>
                <c:pt idx="7643">
                  <c:v>1</c:v>
                </c:pt>
                <c:pt idx="7644">
                  <c:v>1</c:v>
                </c:pt>
                <c:pt idx="7645">
                  <c:v>1</c:v>
                </c:pt>
                <c:pt idx="7646">
                  <c:v>0</c:v>
                </c:pt>
                <c:pt idx="7647">
                  <c:v>0</c:v>
                </c:pt>
                <c:pt idx="7648">
                  <c:v>0</c:v>
                </c:pt>
                <c:pt idx="7649">
                  <c:v>1</c:v>
                </c:pt>
                <c:pt idx="7650">
                  <c:v>1</c:v>
                </c:pt>
                <c:pt idx="7651">
                  <c:v>1</c:v>
                </c:pt>
                <c:pt idx="7652">
                  <c:v>1</c:v>
                </c:pt>
                <c:pt idx="7653">
                  <c:v>3</c:v>
                </c:pt>
                <c:pt idx="7654">
                  <c:v>1</c:v>
                </c:pt>
                <c:pt idx="7655">
                  <c:v>2</c:v>
                </c:pt>
                <c:pt idx="7656">
                  <c:v>0</c:v>
                </c:pt>
                <c:pt idx="7657">
                  <c:v>0</c:v>
                </c:pt>
                <c:pt idx="7658">
                  <c:v>2</c:v>
                </c:pt>
                <c:pt idx="7659">
                  <c:v>1</c:v>
                </c:pt>
                <c:pt idx="7660">
                  <c:v>1</c:v>
                </c:pt>
                <c:pt idx="7661">
                  <c:v>1</c:v>
                </c:pt>
                <c:pt idx="7662">
                  <c:v>1</c:v>
                </c:pt>
                <c:pt idx="7663">
                  <c:v>2</c:v>
                </c:pt>
                <c:pt idx="7664">
                  <c:v>5</c:v>
                </c:pt>
                <c:pt idx="7665">
                  <c:v>2</c:v>
                </c:pt>
                <c:pt idx="7666">
                  <c:v>4</c:v>
                </c:pt>
                <c:pt idx="7667">
                  <c:v>0</c:v>
                </c:pt>
                <c:pt idx="7668">
                  <c:v>5</c:v>
                </c:pt>
                <c:pt idx="7669">
                  <c:v>1</c:v>
                </c:pt>
                <c:pt idx="7670">
                  <c:v>1</c:v>
                </c:pt>
                <c:pt idx="7671">
                  <c:v>1</c:v>
                </c:pt>
                <c:pt idx="7672">
                  <c:v>3</c:v>
                </c:pt>
                <c:pt idx="7673">
                  <c:v>0</c:v>
                </c:pt>
                <c:pt idx="7674">
                  <c:v>4</c:v>
                </c:pt>
                <c:pt idx="7675">
                  <c:v>0</c:v>
                </c:pt>
                <c:pt idx="7676">
                  <c:v>4</c:v>
                </c:pt>
                <c:pt idx="7677">
                  <c:v>3</c:v>
                </c:pt>
                <c:pt idx="7678">
                  <c:v>2</c:v>
                </c:pt>
                <c:pt idx="7679">
                  <c:v>1</c:v>
                </c:pt>
                <c:pt idx="7680">
                  <c:v>1</c:v>
                </c:pt>
                <c:pt idx="7681">
                  <c:v>1</c:v>
                </c:pt>
                <c:pt idx="7682">
                  <c:v>1</c:v>
                </c:pt>
                <c:pt idx="7683">
                  <c:v>5</c:v>
                </c:pt>
                <c:pt idx="7684">
                  <c:v>2</c:v>
                </c:pt>
                <c:pt idx="7685">
                  <c:v>2</c:v>
                </c:pt>
                <c:pt idx="7686">
                  <c:v>2</c:v>
                </c:pt>
                <c:pt idx="7687">
                  <c:v>4</c:v>
                </c:pt>
                <c:pt idx="7688">
                  <c:v>3</c:v>
                </c:pt>
                <c:pt idx="7689">
                  <c:v>6</c:v>
                </c:pt>
                <c:pt idx="7690">
                  <c:v>4</c:v>
                </c:pt>
                <c:pt idx="7691">
                  <c:v>2</c:v>
                </c:pt>
                <c:pt idx="7692">
                  <c:v>6</c:v>
                </c:pt>
                <c:pt idx="7693">
                  <c:v>4</c:v>
                </c:pt>
                <c:pt idx="7694">
                  <c:v>4</c:v>
                </c:pt>
                <c:pt idx="7695">
                  <c:v>7</c:v>
                </c:pt>
                <c:pt idx="7696">
                  <c:v>7</c:v>
                </c:pt>
                <c:pt idx="7697">
                  <c:v>7</c:v>
                </c:pt>
                <c:pt idx="7698">
                  <c:v>3</c:v>
                </c:pt>
                <c:pt idx="7699">
                  <c:v>5</c:v>
                </c:pt>
                <c:pt idx="7700">
                  <c:v>3</c:v>
                </c:pt>
                <c:pt idx="7701">
                  <c:v>4</c:v>
                </c:pt>
                <c:pt idx="7702">
                  <c:v>4</c:v>
                </c:pt>
                <c:pt idx="7703">
                  <c:v>0</c:v>
                </c:pt>
                <c:pt idx="7704">
                  <c:v>1</c:v>
                </c:pt>
                <c:pt idx="7705">
                  <c:v>7</c:v>
                </c:pt>
                <c:pt idx="7706">
                  <c:v>5</c:v>
                </c:pt>
                <c:pt idx="7707">
                  <c:v>6</c:v>
                </c:pt>
                <c:pt idx="7708">
                  <c:v>1</c:v>
                </c:pt>
                <c:pt idx="7709">
                  <c:v>6</c:v>
                </c:pt>
                <c:pt idx="7710">
                  <c:v>0</c:v>
                </c:pt>
                <c:pt idx="7711">
                  <c:v>4</c:v>
                </c:pt>
                <c:pt idx="7712">
                  <c:v>1</c:v>
                </c:pt>
                <c:pt idx="7713">
                  <c:v>2</c:v>
                </c:pt>
                <c:pt idx="7714">
                  <c:v>4</c:v>
                </c:pt>
                <c:pt idx="7715">
                  <c:v>4</c:v>
                </c:pt>
                <c:pt idx="7716">
                  <c:v>5</c:v>
                </c:pt>
                <c:pt idx="7717">
                  <c:v>2</c:v>
                </c:pt>
                <c:pt idx="7718">
                  <c:v>3</c:v>
                </c:pt>
                <c:pt idx="7719">
                  <c:v>2</c:v>
                </c:pt>
                <c:pt idx="7720">
                  <c:v>1</c:v>
                </c:pt>
                <c:pt idx="7721">
                  <c:v>2</c:v>
                </c:pt>
                <c:pt idx="7722">
                  <c:v>2</c:v>
                </c:pt>
                <c:pt idx="7723">
                  <c:v>4</c:v>
                </c:pt>
                <c:pt idx="7724">
                  <c:v>3</c:v>
                </c:pt>
                <c:pt idx="7725">
                  <c:v>6</c:v>
                </c:pt>
                <c:pt idx="7726">
                  <c:v>4</c:v>
                </c:pt>
                <c:pt idx="7727">
                  <c:v>1</c:v>
                </c:pt>
                <c:pt idx="7728">
                  <c:v>1</c:v>
                </c:pt>
                <c:pt idx="7729">
                  <c:v>4</c:v>
                </c:pt>
                <c:pt idx="7730">
                  <c:v>1</c:v>
                </c:pt>
                <c:pt idx="7731">
                  <c:v>0</c:v>
                </c:pt>
                <c:pt idx="7732">
                  <c:v>4</c:v>
                </c:pt>
                <c:pt idx="7733">
                  <c:v>4</c:v>
                </c:pt>
                <c:pt idx="7734">
                  <c:v>2</c:v>
                </c:pt>
                <c:pt idx="7735">
                  <c:v>4</c:v>
                </c:pt>
                <c:pt idx="7736">
                  <c:v>1</c:v>
                </c:pt>
                <c:pt idx="7737">
                  <c:v>1</c:v>
                </c:pt>
                <c:pt idx="7738">
                  <c:v>1</c:v>
                </c:pt>
                <c:pt idx="7739">
                  <c:v>4</c:v>
                </c:pt>
                <c:pt idx="7740">
                  <c:v>1</c:v>
                </c:pt>
                <c:pt idx="7741">
                  <c:v>0</c:v>
                </c:pt>
                <c:pt idx="7742">
                  <c:v>0</c:v>
                </c:pt>
                <c:pt idx="7743">
                  <c:v>1</c:v>
                </c:pt>
                <c:pt idx="7744">
                  <c:v>1</c:v>
                </c:pt>
                <c:pt idx="7745">
                  <c:v>2</c:v>
                </c:pt>
                <c:pt idx="7746">
                  <c:v>3</c:v>
                </c:pt>
                <c:pt idx="7747">
                  <c:v>0</c:v>
                </c:pt>
                <c:pt idx="7748">
                  <c:v>2</c:v>
                </c:pt>
                <c:pt idx="7749">
                  <c:v>3</c:v>
                </c:pt>
                <c:pt idx="7750">
                  <c:v>1</c:v>
                </c:pt>
                <c:pt idx="7751">
                  <c:v>1</c:v>
                </c:pt>
                <c:pt idx="7752">
                  <c:v>2</c:v>
                </c:pt>
                <c:pt idx="7753">
                  <c:v>0</c:v>
                </c:pt>
                <c:pt idx="7754">
                  <c:v>1</c:v>
                </c:pt>
                <c:pt idx="7755">
                  <c:v>0</c:v>
                </c:pt>
                <c:pt idx="7756">
                  <c:v>4</c:v>
                </c:pt>
                <c:pt idx="7757">
                  <c:v>0</c:v>
                </c:pt>
                <c:pt idx="7758">
                  <c:v>1</c:v>
                </c:pt>
                <c:pt idx="7759">
                  <c:v>0</c:v>
                </c:pt>
                <c:pt idx="7760">
                  <c:v>0</c:v>
                </c:pt>
                <c:pt idx="7761">
                  <c:v>1</c:v>
                </c:pt>
                <c:pt idx="7762">
                  <c:v>2</c:v>
                </c:pt>
                <c:pt idx="7763">
                  <c:v>1</c:v>
                </c:pt>
                <c:pt idx="7764">
                  <c:v>0</c:v>
                </c:pt>
                <c:pt idx="7765">
                  <c:v>2</c:v>
                </c:pt>
                <c:pt idx="7766">
                  <c:v>0</c:v>
                </c:pt>
                <c:pt idx="7767">
                  <c:v>0</c:v>
                </c:pt>
                <c:pt idx="7768">
                  <c:v>2</c:v>
                </c:pt>
                <c:pt idx="7769">
                  <c:v>0</c:v>
                </c:pt>
                <c:pt idx="7770">
                  <c:v>1</c:v>
                </c:pt>
                <c:pt idx="7771">
                  <c:v>1</c:v>
                </c:pt>
                <c:pt idx="7772">
                  <c:v>0</c:v>
                </c:pt>
                <c:pt idx="7773">
                  <c:v>0</c:v>
                </c:pt>
                <c:pt idx="7774">
                  <c:v>0</c:v>
                </c:pt>
                <c:pt idx="7775">
                  <c:v>0</c:v>
                </c:pt>
                <c:pt idx="7776">
                  <c:v>0</c:v>
                </c:pt>
                <c:pt idx="7777">
                  <c:v>0</c:v>
                </c:pt>
                <c:pt idx="7778">
                  <c:v>0</c:v>
                </c:pt>
                <c:pt idx="7779">
                  <c:v>2</c:v>
                </c:pt>
                <c:pt idx="7780">
                  <c:v>0</c:v>
                </c:pt>
                <c:pt idx="7781">
                  <c:v>0</c:v>
                </c:pt>
                <c:pt idx="7782">
                  <c:v>0</c:v>
                </c:pt>
                <c:pt idx="7783">
                  <c:v>0</c:v>
                </c:pt>
                <c:pt idx="7784">
                  <c:v>0</c:v>
                </c:pt>
                <c:pt idx="7785">
                  <c:v>1</c:v>
                </c:pt>
                <c:pt idx="7786">
                  <c:v>0</c:v>
                </c:pt>
                <c:pt idx="7787">
                  <c:v>0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1</c:v>
                </c:pt>
                <c:pt idx="7792">
                  <c:v>0</c:v>
                </c:pt>
                <c:pt idx="7793">
                  <c:v>0</c:v>
                </c:pt>
                <c:pt idx="7794">
                  <c:v>1</c:v>
                </c:pt>
                <c:pt idx="7795">
                  <c:v>0</c:v>
                </c:pt>
                <c:pt idx="7796">
                  <c:v>1</c:v>
                </c:pt>
                <c:pt idx="7797">
                  <c:v>1</c:v>
                </c:pt>
                <c:pt idx="7798">
                  <c:v>0</c:v>
                </c:pt>
                <c:pt idx="7799">
                  <c:v>0</c:v>
                </c:pt>
                <c:pt idx="7800">
                  <c:v>1</c:v>
                </c:pt>
                <c:pt idx="7801">
                  <c:v>1</c:v>
                </c:pt>
                <c:pt idx="7802">
                  <c:v>0</c:v>
                </c:pt>
                <c:pt idx="7803">
                  <c:v>0</c:v>
                </c:pt>
                <c:pt idx="7804">
                  <c:v>1</c:v>
                </c:pt>
                <c:pt idx="7805">
                  <c:v>2</c:v>
                </c:pt>
                <c:pt idx="7806">
                  <c:v>3</c:v>
                </c:pt>
                <c:pt idx="7807">
                  <c:v>1</c:v>
                </c:pt>
                <c:pt idx="7808">
                  <c:v>1</c:v>
                </c:pt>
                <c:pt idx="7809">
                  <c:v>1</c:v>
                </c:pt>
                <c:pt idx="7810">
                  <c:v>1</c:v>
                </c:pt>
                <c:pt idx="7811">
                  <c:v>1</c:v>
                </c:pt>
                <c:pt idx="7812">
                  <c:v>0</c:v>
                </c:pt>
                <c:pt idx="7813">
                  <c:v>0</c:v>
                </c:pt>
                <c:pt idx="7814">
                  <c:v>1</c:v>
                </c:pt>
                <c:pt idx="7815">
                  <c:v>1</c:v>
                </c:pt>
                <c:pt idx="7816">
                  <c:v>0</c:v>
                </c:pt>
                <c:pt idx="7817">
                  <c:v>0</c:v>
                </c:pt>
                <c:pt idx="7818">
                  <c:v>1</c:v>
                </c:pt>
                <c:pt idx="7819">
                  <c:v>3</c:v>
                </c:pt>
                <c:pt idx="7820">
                  <c:v>1</c:v>
                </c:pt>
                <c:pt idx="7821">
                  <c:v>1</c:v>
                </c:pt>
                <c:pt idx="7822">
                  <c:v>0</c:v>
                </c:pt>
                <c:pt idx="7823">
                  <c:v>0</c:v>
                </c:pt>
                <c:pt idx="7824">
                  <c:v>0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1</c:v>
                </c:pt>
                <c:pt idx="7829">
                  <c:v>1</c:v>
                </c:pt>
                <c:pt idx="7830">
                  <c:v>1</c:v>
                </c:pt>
                <c:pt idx="7831">
                  <c:v>0</c:v>
                </c:pt>
                <c:pt idx="7832">
                  <c:v>1</c:v>
                </c:pt>
                <c:pt idx="7833">
                  <c:v>0</c:v>
                </c:pt>
                <c:pt idx="7834">
                  <c:v>0</c:v>
                </c:pt>
                <c:pt idx="7835">
                  <c:v>0</c:v>
                </c:pt>
                <c:pt idx="7836">
                  <c:v>0</c:v>
                </c:pt>
                <c:pt idx="7837">
                  <c:v>1</c:v>
                </c:pt>
                <c:pt idx="7838">
                  <c:v>1</c:v>
                </c:pt>
                <c:pt idx="7839">
                  <c:v>0</c:v>
                </c:pt>
                <c:pt idx="7840">
                  <c:v>1</c:v>
                </c:pt>
                <c:pt idx="7841">
                  <c:v>1</c:v>
                </c:pt>
                <c:pt idx="7842">
                  <c:v>2</c:v>
                </c:pt>
                <c:pt idx="7843">
                  <c:v>0</c:v>
                </c:pt>
                <c:pt idx="7844">
                  <c:v>0</c:v>
                </c:pt>
                <c:pt idx="7845">
                  <c:v>1</c:v>
                </c:pt>
                <c:pt idx="7846">
                  <c:v>1</c:v>
                </c:pt>
                <c:pt idx="7847">
                  <c:v>0</c:v>
                </c:pt>
                <c:pt idx="7848">
                  <c:v>0</c:v>
                </c:pt>
                <c:pt idx="7849">
                  <c:v>1</c:v>
                </c:pt>
                <c:pt idx="7850">
                  <c:v>1</c:v>
                </c:pt>
                <c:pt idx="7851">
                  <c:v>1</c:v>
                </c:pt>
                <c:pt idx="7852">
                  <c:v>1</c:v>
                </c:pt>
                <c:pt idx="7853">
                  <c:v>1</c:v>
                </c:pt>
                <c:pt idx="7854">
                  <c:v>1</c:v>
                </c:pt>
                <c:pt idx="7855">
                  <c:v>0</c:v>
                </c:pt>
                <c:pt idx="7856">
                  <c:v>0</c:v>
                </c:pt>
                <c:pt idx="7857">
                  <c:v>3</c:v>
                </c:pt>
                <c:pt idx="7858">
                  <c:v>1</c:v>
                </c:pt>
                <c:pt idx="7859">
                  <c:v>1</c:v>
                </c:pt>
                <c:pt idx="7860">
                  <c:v>2</c:v>
                </c:pt>
                <c:pt idx="7861">
                  <c:v>1</c:v>
                </c:pt>
                <c:pt idx="7862">
                  <c:v>1</c:v>
                </c:pt>
                <c:pt idx="7863">
                  <c:v>1</c:v>
                </c:pt>
                <c:pt idx="7864">
                  <c:v>0</c:v>
                </c:pt>
                <c:pt idx="7865">
                  <c:v>1</c:v>
                </c:pt>
                <c:pt idx="7866">
                  <c:v>0</c:v>
                </c:pt>
                <c:pt idx="7867">
                  <c:v>1</c:v>
                </c:pt>
                <c:pt idx="7868">
                  <c:v>0</c:v>
                </c:pt>
                <c:pt idx="7869">
                  <c:v>2</c:v>
                </c:pt>
                <c:pt idx="7870">
                  <c:v>1</c:v>
                </c:pt>
                <c:pt idx="7871">
                  <c:v>0</c:v>
                </c:pt>
                <c:pt idx="7872">
                  <c:v>0</c:v>
                </c:pt>
                <c:pt idx="7873">
                  <c:v>0</c:v>
                </c:pt>
                <c:pt idx="7874">
                  <c:v>0</c:v>
                </c:pt>
                <c:pt idx="7875">
                  <c:v>0</c:v>
                </c:pt>
                <c:pt idx="7876">
                  <c:v>1</c:v>
                </c:pt>
                <c:pt idx="7877">
                  <c:v>0</c:v>
                </c:pt>
                <c:pt idx="7878">
                  <c:v>0</c:v>
                </c:pt>
                <c:pt idx="7879">
                  <c:v>1</c:v>
                </c:pt>
                <c:pt idx="7880">
                  <c:v>2</c:v>
                </c:pt>
                <c:pt idx="7881">
                  <c:v>2</c:v>
                </c:pt>
                <c:pt idx="7882">
                  <c:v>0</c:v>
                </c:pt>
                <c:pt idx="7883">
                  <c:v>1</c:v>
                </c:pt>
                <c:pt idx="7884">
                  <c:v>2</c:v>
                </c:pt>
                <c:pt idx="7885">
                  <c:v>0</c:v>
                </c:pt>
                <c:pt idx="7886">
                  <c:v>0</c:v>
                </c:pt>
                <c:pt idx="7887">
                  <c:v>2</c:v>
                </c:pt>
                <c:pt idx="7888">
                  <c:v>2</c:v>
                </c:pt>
                <c:pt idx="7889">
                  <c:v>1</c:v>
                </c:pt>
                <c:pt idx="7890">
                  <c:v>1</c:v>
                </c:pt>
                <c:pt idx="7891">
                  <c:v>0</c:v>
                </c:pt>
                <c:pt idx="7892">
                  <c:v>1</c:v>
                </c:pt>
                <c:pt idx="7893">
                  <c:v>0</c:v>
                </c:pt>
                <c:pt idx="7894">
                  <c:v>2</c:v>
                </c:pt>
                <c:pt idx="7895">
                  <c:v>0</c:v>
                </c:pt>
                <c:pt idx="7896">
                  <c:v>1</c:v>
                </c:pt>
                <c:pt idx="7897">
                  <c:v>0</c:v>
                </c:pt>
                <c:pt idx="7898">
                  <c:v>1</c:v>
                </c:pt>
                <c:pt idx="7899">
                  <c:v>1</c:v>
                </c:pt>
                <c:pt idx="7900">
                  <c:v>0</c:v>
                </c:pt>
                <c:pt idx="7901">
                  <c:v>1</c:v>
                </c:pt>
                <c:pt idx="7902">
                  <c:v>3</c:v>
                </c:pt>
                <c:pt idx="7903">
                  <c:v>1</c:v>
                </c:pt>
                <c:pt idx="7904">
                  <c:v>1</c:v>
                </c:pt>
                <c:pt idx="7905">
                  <c:v>1</c:v>
                </c:pt>
                <c:pt idx="7906">
                  <c:v>0</c:v>
                </c:pt>
                <c:pt idx="7907">
                  <c:v>1</c:v>
                </c:pt>
                <c:pt idx="7908">
                  <c:v>0</c:v>
                </c:pt>
                <c:pt idx="7909">
                  <c:v>0</c:v>
                </c:pt>
                <c:pt idx="7910">
                  <c:v>1</c:v>
                </c:pt>
                <c:pt idx="7911">
                  <c:v>2</c:v>
                </c:pt>
                <c:pt idx="7912">
                  <c:v>1</c:v>
                </c:pt>
                <c:pt idx="7913">
                  <c:v>0</c:v>
                </c:pt>
                <c:pt idx="7914">
                  <c:v>2</c:v>
                </c:pt>
                <c:pt idx="7915">
                  <c:v>0</c:v>
                </c:pt>
                <c:pt idx="7916">
                  <c:v>1</c:v>
                </c:pt>
                <c:pt idx="7917">
                  <c:v>1</c:v>
                </c:pt>
                <c:pt idx="7918">
                  <c:v>0</c:v>
                </c:pt>
                <c:pt idx="7919">
                  <c:v>1</c:v>
                </c:pt>
                <c:pt idx="7920">
                  <c:v>0</c:v>
                </c:pt>
                <c:pt idx="7921">
                  <c:v>3</c:v>
                </c:pt>
                <c:pt idx="7922">
                  <c:v>1</c:v>
                </c:pt>
                <c:pt idx="7923">
                  <c:v>0</c:v>
                </c:pt>
                <c:pt idx="7924">
                  <c:v>1</c:v>
                </c:pt>
                <c:pt idx="7925">
                  <c:v>0</c:v>
                </c:pt>
                <c:pt idx="7926">
                  <c:v>0</c:v>
                </c:pt>
                <c:pt idx="7927">
                  <c:v>0</c:v>
                </c:pt>
                <c:pt idx="7928">
                  <c:v>0</c:v>
                </c:pt>
                <c:pt idx="7929">
                  <c:v>1</c:v>
                </c:pt>
                <c:pt idx="7930">
                  <c:v>0</c:v>
                </c:pt>
                <c:pt idx="7931">
                  <c:v>0</c:v>
                </c:pt>
                <c:pt idx="7932">
                  <c:v>2</c:v>
                </c:pt>
                <c:pt idx="7933">
                  <c:v>1</c:v>
                </c:pt>
                <c:pt idx="7934">
                  <c:v>1</c:v>
                </c:pt>
                <c:pt idx="7935">
                  <c:v>0</c:v>
                </c:pt>
                <c:pt idx="7936">
                  <c:v>2</c:v>
                </c:pt>
                <c:pt idx="7937">
                  <c:v>1</c:v>
                </c:pt>
                <c:pt idx="7938">
                  <c:v>1</c:v>
                </c:pt>
                <c:pt idx="7939">
                  <c:v>1</c:v>
                </c:pt>
                <c:pt idx="7940">
                  <c:v>2</c:v>
                </c:pt>
                <c:pt idx="7941">
                  <c:v>0</c:v>
                </c:pt>
                <c:pt idx="7942">
                  <c:v>0</c:v>
                </c:pt>
                <c:pt idx="7943">
                  <c:v>0</c:v>
                </c:pt>
                <c:pt idx="7944">
                  <c:v>0</c:v>
                </c:pt>
                <c:pt idx="7945">
                  <c:v>0</c:v>
                </c:pt>
                <c:pt idx="7946">
                  <c:v>0</c:v>
                </c:pt>
                <c:pt idx="7947">
                  <c:v>1</c:v>
                </c:pt>
                <c:pt idx="7948">
                  <c:v>0</c:v>
                </c:pt>
                <c:pt idx="7949">
                  <c:v>2</c:v>
                </c:pt>
                <c:pt idx="7950">
                  <c:v>0</c:v>
                </c:pt>
                <c:pt idx="7951">
                  <c:v>0</c:v>
                </c:pt>
                <c:pt idx="7952">
                  <c:v>2</c:v>
                </c:pt>
                <c:pt idx="7953">
                  <c:v>1</c:v>
                </c:pt>
                <c:pt idx="7954">
                  <c:v>1</c:v>
                </c:pt>
                <c:pt idx="7955">
                  <c:v>2</c:v>
                </c:pt>
                <c:pt idx="7956">
                  <c:v>0</c:v>
                </c:pt>
                <c:pt idx="7957">
                  <c:v>1</c:v>
                </c:pt>
                <c:pt idx="7958">
                  <c:v>0</c:v>
                </c:pt>
                <c:pt idx="7959">
                  <c:v>1</c:v>
                </c:pt>
                <c:pt idx="7960">
                  <c:v>1</c:v>
                </c:pt>
                <c:pt idx="7961">
                  <c:v>1</c:v>
                </c:pt>
                <c:pt idx="7962">
                  <c:v>0</c:v>
                </c:pt>
                <c:pt idx="7963">
                  <c:v>1</c:v>
                </c:pt>
                <c:pt idx="7964">
                  <c:v>0</c:v>
                </c:pt>
                <c:pt idx="7965">
                  <c:v>0</c:v>
                </c:pt>
                <c:pt idx="7966">
                  <c:v>1</c:v>
                </c:pt>
                <c:pt idx="7967">
                  <c:v>1</c:v>
                </c:pt>
                <c:pt idx="7968">
                  <c:v>1</c:v>
                </c:pt>
                <c:pt idx="7969">
                  <c:v>5</c:v>
                </c:pt>
                <c:pt idx="7970">
                  <c:v>1</c:v>
                </c:pt>
                <c:pt idx="7971">
                  <c:v>1</c:v>
                </c:pt>
                <c:pt idx="7972">
                  <c:v>1</c:v>
                </c:pt>
                <c:pt idx="7973">
                  <c:v>0</c:v>
                </c:pt>
                <c:pt idx="7974">
                  <c:v>0</c:v>
                </c:pt>
                <c:pt idx="7975">
                  <c:v>1</c:v>
                </c:pt>
                <c:pt idx="7976">
                  <c:v>0</c:v>
                </c:pt>
                <c:pt idx="7977">
                  <c:v>1</c:v>
                </c:pt>
                <c:pt idx="7978">
                  <c:v>1</c:v>
                </c:pt>
                <c:pt idx="7979">
                  <c:v>1</c:v>
                </c:pt>
                <c:pt idx="7980">
                  <c:v>0</c:v>
                </c:pt>
                <c:pt idx="7981">
                  <c:v>0</c:v>
                </c:pt>
                <c:pt idx="7982">
                  <c:v>0</c:v>
                </c:pt>
                <c:pt idx="7983">
                  <c:v>1</c:v>
                </c:pt>
                <c:pt idx="7984">
                  <c:v>1</c:v>
                </c:pt>
                <c:pt idx="7985">
                  <c:v>0</c:v>
                </c:pt>
                <c:pt idx="7986">
                  <c:v>1</c:v>
                </c:pt>
                <c:pt idx="7987">
                  <c:v>1</c:v>
                </c:pt>
                <c:pt idx="7988">
                  <c:v>0</c:v>
                </c:pt>
                <c:pt idx="7989">
                  <c:v>1</c:v>
                </c:pt>
                <c:pt idx="7990">
                  <c:v>1</c:v>
                </c:pt>
                <c:pt idx="7991">
                  <c:v>2</c:v>
                </c:pt>
                <c:pt idx="7992">
                  <c:v>0</c:v>
                </c:pt>
                <c:pt idx="7993">
                  <c:v>0</c:v>
                </c:pt>
                <c:pt idx="7994">
                  <c:v>1</c:v>
                </c:pt>
                <c:pt idx="7995">
                  <c:v>1</c:v>
                </c:pt>
                <c:pt idx="7996">
                  <c:v>0</c:v>
                </c:pt>
                <c:pt idx="7997">
                  <c:v>1</c:v>
                </c:pt>
                <c:pt idx="7998">
                  <c:v>1</c:v>
                </c:pt>
                <c:pt idx="7999">
                  <c:v>1</c:v>
                </c:pt>
                <c:pt idx="8000">
                  <c:v>2</c:v>
                </c:pt>
                <c:pt idx="8001">
                  <c:v>0</c:v>
                </c:pt>
                <c:pt idx="8002">
                  <c:v>1</c:v>
                </c:pt>
                <c:pt idx="8003">
                  <c:v>0</c:v>
                </c:pt>
                <c:pt idx="8004">
                  <c:v>1</c:v>
                </c:pt>
                <c:pt idx="8005">
                  <c:v>0</c:v>
                </c:pt>
                <c:pt idx="8006">
                  <c:v>1</c:v>
                </c:pt>
                <c:pt idx="8007">
                  <c:v>1</c:v>
                </c:pt>
                <c:pt idx="8008">
                  <c:v>1</c:v>
                </c:pt>
                <c:pt idx="8009">
                  <c:v>1</c:v>
                </c:pt>
                <c:pt idx="8010">
                  <c:v>0</c:v>
                </c:pt>
                <c:pt idx="8011">
                  <c:v>0</c:v>
                </c:pt>
                <c:pt idx="8012">
                  <c:v>1</c:v>
                </c:pt>
                <c:pt idx="8013">
                  <c:v>1</c:v>
                </c:pt>
                <c:pt idx="8014">
                  <c:v>0</c:v>
                </c:pt>
                <c:pt idx="8015">
                  <c:v>0</c:v>
                </c:pt>
                <c:pt idx="8016">
                  <c:v>1</c:v>
                </c:pt>
                <c:pt idx="8017">
                  <c:v>0</c:v>
                </c:pt>
                <c:pt idx="8018">
                  <c:v>0</c:v>
                </c:pt>
                <c:pt idx="8019">
                  <c:v>1</c:v>
                </c:pt>
                <c:pt idx="8020">
                  <c:v>0</c:v>
                </c:pt>
                <c:pt idx="8021">
                  <c:v>0</c:v>
                </c:pt>
                <c:pt idx="8022">
                  <c:v>1</c:v>
                </c:pt>
                <c:pt idx="8023">
                  <c:v>1</c:v>
                </c:pt>
                <c:pt idx="8024">
                  <c:v>1</c:v>
                </c:pt>
                <c:pt idx="8025">
                  <c:v>0</c:v>
                </c:pt>
                <c:pt idx="8026">
                  <c:v>1</c:v>
                </c:pt>
                <c:pt idx="8027">
                  <c:v>2</c:v>
                </c:pt>
                <c:pt idx="8028">
                  <c:v>0</c:v>
                </c:pt>
                <c:pt idx="8029">
                  <c:v>2</c:v>
                </c:pt>
                <c:pt idx="8030">
                  <c:v>0</c:v>
                </c:pt>
                <c:pt idx="8031">
                  <c:v>0</c:v>
                </c:pt>
                <c:pt idx="8032">
                  <c:v>0</c:v>
                </c:pt>
                <c:pt idx="8033">
                  <c:v>0</c:v>
                </c:pt>
                <c:pt idx="8034">
                  <c:v>0</c:v>
                </c:pt>
                <c:pt idx="8035">
                  <c:v>1</c:v>
                </c:pt>
                <c:pt idx="8036">
                  <c:v>4</c:v>
                </c:pt>
                <c:pt idx="8037">
                  <c:v>1</c:v>
                </c:pt>
                <c:pt idx="8038">
                  <c:v>0</c:v>
                </c:pt>
                <c:pt idx="8039">
                  <c:v>0</c:v>
                </c:pt>
                <c:pt idx="8040">
                  <c:v>1</c:v>
                </c:pt>
                <c:pt idx="8041">
                  <c:v>4</c:v>
                </c:pt>
                <c:pt idx="8042">
                  <c:v>1</c:v>
                </c:pt>
                <c:pt idx="8043">
                  <c:v>0</c:v>
                </c:pt>
                <c:pt idx="8044">
                  <c:v>2</c:v>
                </c:pt>
                <c:pt idx="8045">
                  <c:v>1</c:v>
                </c:pt>
                <c:pt idx="8046">
                  <c:v>0</c:v>
                </c:pt>
                <c:pt idx="8047">
                  <c:v>0</c:v>
                </c:pt>
                <c:pt idx="8048">
                  <c:v>2</c:v>
                </c:pt>
                <c:pt idx="8049">
                  <c:v>0</c:v>
                </c:pt>
                <c:pt idx="8050">
                  <c:v>1</c:v>
                </c:pt>
                <c:pt idx="8051">
                  <c:v>0</c:v>
                </c:pt>
                <c:pt idx="8052">
                  <c:v>1</c:v>
                </c:pt>
                <c:pt idx="8053">
                  <c:v>0</c:v>
                </c:pt>
                <c:pt idx="8054">
                  <c:v>0</c:v>
                </c:pt>
                <c:pt idx="8055">
                  <c:v>1</c:v>
                </c:pt>
                <c:pt idx="8056">
                  <c:v>2</c:v>
                </c:pt>
                <c:pt idx="8057">
                  <c:v>0</c:v>
                </c:pt>
                <c:pt idx="8058">
                  <c:v>0</c:v>
                </c:pt>
                <c:pt idx="8059">
                  <c:v>0</c:v>
                </c:pt>
                <c:pt idx="8060">
                  <c:v>0</c:v>
                </c:pt>
                <c:pt idx="8061">
                  <c:v>1</c:v>
                </c:pt>
                <c:pt idx="8062">
                  <c:v>0</c:v>
                </c:pt>
                <c:pt idx="8063">
                  <c:v>0</c:v>
                </c:pt>
                <c:pt idx="8064">
                  <c:v>0</c:v>
                </c:pt>
                <c:pt idx="8065">
                  <c:v>2</c:v>
                </c:pt>
                <c:pt idx="8066">
                  <c:v>0</c:v>
                </c:pt>
                <c:pt idx="8067">
                  <c:v>2</c:v>
                </c:pt>
                <c:pt idx="8068">
                  <c:v>1</c:v>
                </c:pt>
                <c:pt idx="8069">
                  <c:v>1</c:v>
                </c:pt>
                <c:pt idx="8070">
                  <c:v>0</c:v>
                </c:pt>
                <c:pt idx="8071">
                  <c:v>0</c:v>
                </c:pt>
                <c:pt idx="8072">
                  <c:v>0</c:v>
                </c:pt>
                <c:pt idx="8073">
                  <c:v>1</c:v>
                </c:pt>
                <c:pt idx="8074">
                  <c:v>0</c:v>
                </c:pt>
                <c:pt idx="8075">
                  <c:v>0</c:v>
                </c:pt>
                <c:pt idx="8076">
                  <c:v>1</c:v>
                </c:pt>
                <c:pt idx="8077">
                  <c:v>1</c:v>
                </c:pt>
                <c:pt idx="8078">
                  <c:v>0</c:v>
                </c:pt>
                <c:pt idx="8079">
                  <c:v>0</c:v>
                </c:pt>
                <c:pt idx="8080">
                  <c:v>2</c:v>
                </c:pt>
                <c:pt idx="8081">
                  <c:v>1</c:v>
                </c:pt>
                <c:pt idx="8082">
                  <c:v>1</c:v>
                </c:pt>
                <c:pt idx="8083">
                  <c:v>0</c:v>
                </c:pt>
                <c:pt idx="8084">
                  <c:v>1</c:v>
                </c:pt>
                <c:pt idx="8085">
                  <c:v>1</c:v>
                </c:pt>
                <c:pt idx="8086">
                  <c:v>4</c:v>
                </c:pt>
                <c:pt idx="8087">
                  <c:v>0</c:v>
                </c:pt>
                <c:pt idx="8088">
                  <c:v>0</c:v>
                </c:pt>
                <c:pt idx="8089">
                  <c:v>3</c:v>
                </c:pt>
                <c:pt idx="8090">
                  <c:v>0</c:v>
                </c:pt>
                <c:pt idx="8091">
                  <c:v>2</c:v>
                </c:pt>
                <c:pt idx="8092">
                  <c:v>0</c:v>
                </c:pt>
                <c:pt idx="8093">
                  <c:v>1</c:v>
                </c:pt>
                <c:pt idx="8094">
                  <c:v>2</c:v>
                </c:pt>
                <c:pt idx="8095">
                  <c:v>2</c:v>
                </c:pt>
                <c:pt idx="8096">
                  <c:v>1</c:v>
                </c:pt>
                <c:pt idx="8097">
                  <c:v>0</c:v>
                </c:pt>
                <c:pt idx="8098">
                  <c:v>1</c:v>
                </c:pt>
                <c:pt idx="8099">
                  <c:v>0</c:v>
                </c:pt>
                <c:pt idx="8100">
                  <c:v>2</c:v>
                </c:pt>
                <c:pt idx="8101">
                  <c:v>1</c:v>
                </c:pt>
                <c:pt idx="8102">
                  <c:v>0</c:v>
                </c:pt>
                <c:pt idx="8103">
                  <c:v>2</c:v>
                </c:pt>
                <c:pt idx="8104">
                  <c:v>1</c:v>
                </c:pt>
                <c:pt idx="8105">
                  <c:v>0</c:v>
                </c:pt>
                <c:pt idx="8106">
                  <c:v>0</c:v>
                </c:pt>
                <c:pt idx="8107">
                  <c:v>1</c:v>
                </c:pt>
                <c:pt idx="8108">
                  <c:v>0</c:v>
                </c:pt>
                <c:pt idx="8109">
                  <c:v>2</c:v>
                </c:pt>
                <c:pt idx="8110">
                  <c:v>0</c:v>
                </c:pt>
                <c:pt idx="8111">
                  <c:v>0</c:v>
                </c:pt>
                <c:pt idx="8112">
                  <c:v>0</c:v>
                </c:pt>
                <c:pt idx="8113">
                  <c:v>1</c:v>
                </c:pt>
                <c:pt idx="8114">
                  <c:v>0</c:v>
                </c:pt>
                <c:pt idx="8115">
                  <c:v>0</c:v>
                </c:pt>
                <c:pt idx="8116">
                  <c:v>0</c:v>
                </c:pt>
                <c:pt idx="8117">
                  <c:v>1</c:v>
                </c:pt>
                <c:pt idx="8118">
                  <c:v>1</c:v>
                </c:pt>
                <c:pt idx="8119">
                  <c:v>1</c:v>
                </c:pt>
                <c:pt idx="8120">
                  <c:v>2</c:v>
                </c:pt>
                <c:pt idx="8121">
                  <c:v>2</c:v>
                </c:pt>
                <c:pt idx="8122">
                  <c:v>3</c:v>
                </c:pt>
                <c:pt idx="8123">
                  <c:v>1</c:v>
                </c:pt>
                <c:pt idx="8124">
                  <c:v>2</c:v>
                </c:pt>
                <c:pt idx="8125">
                  <c:v>0</c:v>
                </c:pt>
                <c:pt idx="8126">
                  <c:v>1</c:v>
                </c:pt>
                <c:pt idx="8127">
                  <c:v>3</c:v>
                </c:pt>
                <c:pt idx="8128">
                  <c:v>1</c:v>
                </c:pt>
                <c:pt idx="8129">
                  <c:v>0</c:v>
                </c:pt>
                <c:pt idx="8130">
                  <c:v>0</c:v>
                </c:pt>
                <c:pt idx="8131">
                  <c:v>0</c:v>
                </c:pt>
                <c:pt idx="8132">
                  <c:v>1</c:v>
                </c:pt>
                <c:pt idx="8133">
                  <c:v>0</c:v>
                </c:pt>
                <c:pt idx="8134">
                  <c:v>0</c:v>
                </c:pt>
                <c:pt idx="8135">
                  <c:v>1</c:v>
                </c:pt>
                <c:pt idx="8136">
                  <c:v>0</c:v>
                </c:pt>
                <c:pt idx="8137">
                  <c:v>0</c:v>
                </c:pt>
                <c:pt idx="8138">
                  <c:v>0</c:v>
                </c:pt>
                <c:pt idx="8139">
                  <c:v>1</c:v>
                </c:pt>
                <c:pt idx="8140">
                  <c:v>1</c:v>
                </c:pt>
                <c:pt idx="8141">
                  <c:v>0</c:v>
                </c:pt>
                <c:pt idx="8142">
                  <c:v>0</c:v>
                </c:pt>
                <c:pt idx="8143">
                  <c:v>1</c:v>
                </c:pt>
                <c:pt idx="8144">
                  <c:v>1</c:v>
                </c:pt>
                <c:pt idx="8145">
                  <c:v>1</c:v>
                </c:pt>
                <c:pt idx="8146">
                  <c:v>0</c:v>
                </c:pt>
                <c:pt idx="8147">
                  <c:v>1</c:v>
                </c:pt>
                <c:pt idx="8148">
                  <c:v>1</c:v>
                </c:pt>
                <c:pt idx="8149">
                  <c:v>0</c:v>
                </c:pt>
                <c:pt idx="8150">
                  <c:v>0</c:v>
                </c:pt>
                <c:pt idx="8151">
                  <c:v>0</c:v>
                </c:pt>
                <c:pt idx="8152">
                  <c:v>1</c:v>
                </c:pt>
                <c:pt idx="8153">
                  <c:v>0</c:v>
                </c:pt>
                <c:pt idx="8154">
                  <c:v>1</c:v>
                </c:pt>
                <c:pt idx="8155">
                  <c:v>0</c:v>
                </c:pt>
                <c:pt idx="8156">
                  <c:v>2</c:v>
                </c:pt>
                <c:pt idx="8157">
                  <c:v>3</c:v>
                </c:pt>
                <c:pt idx="8158">
                  <c:v>2</c:v>
                </c:pt>
                <c:pt idx="8159">
                  <c:v>0</c:v>
                </c:pt>
                <c:pt idx="8160">
                  <c:v>1</c:v>
                </c:pt>
                <c:pt idx="8161">
                  <c:v>0</c:v>
                </c:pt>
                <c:pt idx="8162">
                  <c:v>0</c:v>
                </c:pt>
                <c:pt idx="8163">
                  <c:v>0</c:v>
                </c:pt>
                <c:pt idx="8164">
                  <c:v>1</c:v>
                </c:pt>
                <c:pt idx="8165">
                  <c:v>1</c:v>
                </c:pt>
                <c:pt idx="8166">
                  <c:v>1</c:v>
                </c:pt>
                <c:pt idx="8167">
                  <c:v>1</c:v>
                </c:pt>
                <c:pt idx="8168">
                  <c:v>2</c:v>
                </c:pt>
                <c:pt idx="8169">
                  <c:v>3</c:v>
                </c:pt>
                <c:pt idx="8170">
                  <c:v>0</c:v>
                </c:pt>
                <c:pt idx="8171">
                  <c:v>0</c:v>
                </c:pt>
                <c:pt idx="8172">
                  <c:v>1</c:v>
                </c:pt>
                <c:pt idx="8173">
                  <c:v>2</c:v>
                </c:pt>
                <c:pt idx="8174">
                  <c:v>0</c:v>
                </c:pt>
                <c:pt idx="8175">
                  <c:v>0</c:v>
                </c:pt>
                <c:pt idx="8176">
                  <c:v>1</c:v>
                </c:pt>
                <c:pt idx="8177">
                  <c:v>0</c:v>
                </c:pt>
                <c:pt idx="8178">
                  <c:v>0</c:v>
                </c:pt>
                <c:pt idx="8179">
                  <c:v>2</c:v>
                </c:pt>
                <c:pt idx="8180">
                  <c:v>0</c:v>
                </c:pt>
                <c:pt idx="8181">
                  <c:v>0</c:v>
                </c:pt>
                <c:pt idx="8182">
                  <c:v>1</c:v>
                </c:pt>
                <c:pt idx="8183">
                  <c:v>1</c:v>
                </c:pt>
                <c:pt idx="8184">
                  <c:v>3</c:v>
                </c:pt>
                <c:pt idx="8185">
                  <c:v>1</c:v>
                </c:pt>
                <c:pt idx="8186">
                  <c:v>1</c:v>
                </c:pt>
                <c:pt idx="8187">
                  <c:v>0</c:v>
                </c:pt>
                <c:pt idx="8188">
                  <c:v>0</c:v>
                </c:pt>
                <c:pt idx="8189">
                  <c:v>0</c:v>
                </c:pt>
                <c:pt idx="8190">
                  <c:v>2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EAAA-499C-95B1-416F655C15D4}"/>
            </c:ext>
          </c:extLst>
        </c:ser>
        <c:ser>
          <c:idx val="0"/>
          <c:order val="0"/>
          <c:tx>
            <c:v>18 GHz 1200W</c:v>
          </c:tx>
          <c:spPr>
            <a:ln w="6350"/>
          </c:spPr>
          <c:marker>
            <c:symbol val="none"/>
          </c:marker>
          <c:xVal>
            <c:numRef>
              <c:f>Frequency010818!$A$4:$A$8196</c:f>
              <c:numCache>
                <c:formatCode>General</c:formatCode>
                <c:ptCount val="8193"/>
                <c:pt idx="0">
                  <c:v>-2.81E-2</c:v>
                </c:pt>
                <c:pt idx="1">
                  <c:v>-2.0400000000000001E-2</c:v>
                </c:pt>
                <c:pt idx="2">
                  <c:v>-1.2699999999999999E-2</c:v>
                </c:pt>
                <c:pt idx="3">
                  <c:v>-4.9999999999999975E-3</c:v>
                </c:pt>
                <c:pt idx="4">
                  <c:v>2.700000000000001E-3</c:v>
                </c:pt>
                <c:pt idx="5">
                  <c:v>1.04E-2</c:v>
                </c:pt>
                <c:pt idx="6">
                  <c:v>1.8100000000000005E-2</c:v>
                </c:pt>
                <c:pt idx="7">
                  <c:v>2.5800000000000003E-2</c:v>
                </c:pt>
                <c:pt idx="8">
                  <c:v>3.3500000000000002E-2</c:v>
                </c:pt>
                <c:pt idx="9">
                  <c:v>4.1200000000000001E-2</c:v>
                </c:pt>
                <c:pt idx="10">
                  <c:v>4.8899999999999999E-2</c:v>
                </c:pt>
                <c:pt idx="11">
                  <c:v>5.6599999999999998E-2</c:v>
                </c:pt>
                <c:pt idx="12">
                  <c:v>6.430000000000001E-2</c:v>
                </c:pt>
                <c:pt idx="13">
                  <c:v>7.2000000000000008E-2</c:v>
                </c:pt>
                <c:pt idx="14">
                  <c:v>7.9700000000000007E-2</c:v>
                </c:pt>
                <c:pt idx="15">
                  <c:v>8.7400000000000005E-2</c:v>
                </c:pt>
                <c:pt idx="16">
                  <c:v>9.5100000000000004E-2</c:v>
                </c:pt>
                <c:pt idx="17">
                  <c:v>0.10280000000000002</c:v>
                </c:pt>
                <c:pt idx="18">
                  <c:v>0.1105</c:v>
                </c:pt>
                <c:pt idx="19">
                  <c:v>0.11820000000000001</c:v>
                </c:pt>
                <c:pt idx="20">
                  <c:v>0.12590000000000001</c:v>
                </c:pt>
                <c:pt idx="21">
                  <c:v>0.1336</c:v>
                </c:pt>
                <c:pt idx="22">
                  <c:v>0.14129999999999998</c:v>
                </c:pt>
                <c:pt idx="23">
                  <c:v>0.14900000000000002</c:v>
                </c:pt>
                <c:pt idx="24">
                  <c:v>0.15670000000000001</c:v>
                </c:pt>
                <c:pt idx="25">
                  <c:v>0.16439999999999999</c:v>
                </c:pt>
                <c:pt idx="26">
                  <c:v>0.17210000000000003</c:v>
                </c:pt>
                <c:pt idx="27">
                  <c:v>0.17980000000000002</c:v>
                </c:pt>
                <c:pt idx="28">
                  <c:v>0.1875</c:v>
                </c:pt>
                <c:pt idx="29">
                  <c:v>0.19519999999999998</c:v>
                </c:pt>
                <c:pt idx="30">
                  <c:v>0.20290000000000002</c:v>
                </c:pt>
                <c:pt idx="31">
                  <c:v>0.21060000000000001</c:v>
                </c:pt>
                <c:pt idx="32">
                  <c:v>0.21829999999999999</c:v>
                </c:pt>
                <c:pt idx="33">
                  <c:v>0.22599999999999998</c:v>
                </c:pt>
                <c:pt idx="34">
                  <c:v>0.23370000000000002</c:v>
                </c:pt>
                <c:pt idx="35">
                  <c:v>0.2414</c:v>
                </c:pt>
                <c:pt idx="36">
                  <c:v>0.24909999999999999</c:v>
                </c:pt>
                <c:pt idx="37">
                  <c:v>0.25679999999999997</c:v>
                </c:pt>
                <c:pt idx="38">
                  <c:v>0.26450000000000001</c:v>
                </c:pt>
                <c:pt idx="39">
                  <c:v>0.2722</c:v>
                </c:pt>
                <c:pt idx="40">
                  <c:v>0.27989999999999998</c:v>
                </c:pt>
                <c:pt idx="41">
                  <c:v>0.28760000000000002</c:v>
                </c:pt>
                <c:pt idx="42">
                  <c:v>0.29530000000000001</c:v>
                </c:pt>
                <c:pt idx="43">
                  <c:v>0.30299999999999999</c:v>
                </c:pt>
                <c:pt idx="44">
                  <c:v>0.31069999999999998</c:v>
                </c:pt>
                <c:pt idx="45">
                  <c:v>0.31840000000000002</c:v>
                </c:pt>
                <c:pt idx="46">
                  <c:v>0.3261</c:v>
                </c:pt>
                <c:pt idx="47">
                  <c:v>0.33379999999999999</c:v>
                </c:pt>
                <c:pt idx="48">
                  <c:v>0.34150000000000003</c:v>
                </c:pt>
                <c:pt idx="49">
                  <c:v>0.34920000000000001</c:v>
                </c:pt>
                <c:pt idx="50">
                  <c:v>0.3569</c:v>
                </c:pt>
                <c:pt idx="51">
                  <c:v>0.36459999999999998</c:v>
                </c:pt>
                <c:pt idx="52">
                  <c:v>0.37230000000000002</c:v>
                </c:pt>
                <c:pt idx="53">
                  <c:v>0.38</c:v>
                </c:pt>
                <c:pt idx="54">
                  <c:v>0.38769999999999999</c:v>
                </c:pt>
                <c:pt idx="55">
                  <c:v>0.39539999999999997</c:v>
                </c:pt>
                <c:pt idx="56">
                  <c:v>0.40310000000000001</c:v>
                </c:pt>
                <c:pt idx="57">
                  <c:v>0.4108</c:v>
                </c:pt>
                <c:pt idx="58">
                  <c:v>0.41849999999999998</c:v>
                </c:pt>
                <c:pt idx="59">
                  <c:v>0.42620000000000002</c:v>
                </c:pt>
                <c:pt idx="60">
                  <c:v>0.43390000000000001</c:v>
                </c:pt>
                <c:pt idx="61">
                  <c:v>0.44159999999999999</c:v>
                </c:pt>
                <c:pt idx="62">
                  <c:v>0.44929999999999998</c:v>
                </c:pt>
                <c:pt idx="63">
                  <c:v>0.45700000000000002</c:v>
                </c:pt>
                <c:pt idx="64">
                  <c:v>0.4647</c:v>
                </c:pt>
                <c:pt idx="65">
                  <c:v>0.47240000000000004</c:v>
                </c:pt>
                <c:pt idx="66">
                  <c:v>0.48009999999999997</c:v>
                </c:pt>
                <c:pt idx="67">
                  <c:v>0.48780000000000001</c:v>
                </c:pt>
                <c:pt idx="68">
                  <c:v>0.49550000000000005</c:v>
                </c:pt>
                <c:pt idx="69">
                  <c:v>0.50319999999999998</c:v>
                </c:pt>
                <c:pt idx="70">
                  <c:v>0.51090000000000002</c:v>
                </c:pt>
                <c:pt idx="71">
                  <c:v>0.51859999999999995</c:v>
                </c:pt>
                <c:pt idx="72">
                  <c:v>0.52629999999999999</c:v>
                </c:pt>
                <c:pt idx="73">
                  <c:v>0.53400000000000003</c:v>
                </c:pt>
                <c:pt idx="74">
                  <c:v>0.54169999999999996</c:v>
                </c:pt>
                <c:pt idx="75">
                  <c:v>0.5494</c:v>
                </c:pt>
                <c:pt idx="76">
                  <c:v>0.55710000000000004</c:v>
                </c:pt>
                <c:pt idx="77">
                  <c:v>0.56479999999999997</c:v>
                </c:pt>
                <c:pt idx="78">
                  <c:v>0.57250000000000001</c:v>
                </c:pt>
                <c:pt idx="79">
                  <c:v>0.58020000000000005</c:v>
                </c:pt>
                <c:pt idx="80">
                  <c:v>0.58789999999999998</c:v>
                </c:pt>
                <c:pt idx="81">
                  <c:v>0.59560000000000002</c:v>
                </c:pt>
                <c:pt idx="82">
                  <c:v>0.60330000000000006</c:v>
                </c:pt>
                <c:pt idx="83">
                  <c:v>0.61099999999999999</c:v>
                </c:pt>
                <c:pt idx="84">
                  <c:v>0.61870000000000003</c:v>
                </c:pt>
                <c:pt idx="85">
                  <c:v>0.62639999999999996</c:v>
                </c:pt>
                <c:pt idx="86">
                  <c:v>0.6341</c:v>
                </c:pt>
                <c:pt idx="87">
                  <c:v>0.64180000000000004</c:v>
                </c:pt>
                <c:pt idx="88">
                  <c:v>0.64949999999999997</c:v>
                </c:pt>
                <c:pt idx="89">
                  <c:v>0.65720000000000001</c:v>
                </c:pt>
                <c:pt idx="90">
                  <c:v>0.66490000000000005</c:v>
                </c:pt>
                <c:pt idx="91">
                  <c:v>0.67259999999999998</c:v>
                </c:pt>
                <c:pt idx="92">
                  <c:v>0.68030000000000002</c:v>
                </c:pt>
                <c:pt idx="93">
                  <c:v>0.68800000000000006</c:v>
                </c:pt>
                <c:pt idx="94">
                  <c:v>0.69569999999999999</c:v>
                </c:pt>
                <c:pt idx="95">
                  <c:v>0.70340000000000003</c:v>
                </c:pt>
                <c:pt idx="96">
                  <c:v>0.71110000000000007</c:v>
                </c:pt>
                <c:pt idx="97">
                  <c:v>0.71879999999999999</c:v>
                </c:pt>
                <c:pt idx="98">
                  <c:v>0.72650000000000003</c:v>
                </c:pt>
                <c:pt idx="99">
                  <c:v>0.73419999999999996</c:v>
                </c:pt>
                <c:pt idx="100">
                  <c:v>0.7419</c:v>
                </c:pt>
                <c:pt idx="101">
                  <c:v>0.74960000000000004</c:v>
                </c:pt>
                <c:pt idx="102">
                  <c:v>0.75729999999999997</c:v>
                </c:pt>
                <c:pt idx="103">
                  <c:v>0.76500000000000001</c:v>
                </c:pt>
                <c:pt idx="104">
                  <c:v>0.77270000000000005</c:v>
                </c:pt>
                <c:pt idx="105">
                  <c:v>0.78039999999999998</c:v>
                </c:pt>
                <c:pt idx="106">
                  <c:v>0.78810000000000002</c:v>
                </c:pt>
                <c:pt idx="107">
                  <c:v>0.79580000000000006</c:v>
                </c:pt>
                <c:pt idx="108">
                  <c:v>0.80349999999999999</c:v>
                </c:pt>
                <c:pt idx="109">
                  <c:v>0.81120000000000003</c:v>
                </c:pt>
                <c:pt idx="110">
                  <c:v>0.81889999999999996</c:v>
                </c:pt>
                <c:pt idx="111">
                  <c:v>0.8266</c:v>
                </c:pt>
                <c:pt idx="112">
                  <c:v>0.83430000000000004</c:v>
                </c:pt>
                <c:pt idx="113">
                  <c:v>0.84199999999999997</c:v>
                </c:pt>
                <c:pt idx="114">
                  <c:v>0.84970000000000001</c:v>
                </c:pt>
                <c:pt idx="115">
                  <c:v>0.85740000000000005</c:v>
                </c:pt>
                <c:pt idx="116">
                  <c:v>0.86509999999999998</c:v>
                </c:pt>
                <c:pt idx="117">
                  <c:v>0.87280000000000002</c:v>
                </c:pt>
                <c:pt idx="118">
                  <c:v>0.88050000000000006</c:v>
                </c:pt>
                <c:pt idx="119">
                  <c:v>0.88819999999999999</c:v>
                </c:pt>
                <c:pt idx="120">
                  <c:v>0.89590000000000003</c:v>
                </c:pt>
                <c:pt idx="121">
                  <c:v>0.90360000000000007</c:v>
                </c:pt>
                <c:pt idx="122">
                  <c:v>0.9113</c:v>
                </c:pt>
                <c:pt idx="123">
                  <c:v>0.91900000000000004</c:v>
                </c:pt>
                <c:pt idx="124">
                  <c:v>0.92669999999999997</c:v>
                </c:pt>
                <c:pt idx="125">
                  <c:v>0.93440000000000001</c:v>
                </c:pt>
                <c:pt idx="126">
                  <c:v>0.94210000000000005</c:v>
                </c:pt>
                <c:pt idx="127">
                  <c:v>0.94979999999999998</c:v>
                </c:pt>
                <c:pt idx="128">
                  <c:v>0.95750000000000002</c:v>
                </c:pt>
                <c:pt idx="129">
                  <c:v>0.96520000000000006</c:v>
                </c:pt>
                <c:pt idx="130">
                  <c:v>0.9729000000000001</c:v>
                </c:pt>
                <c:pt idx="131">
                  <c:v>0.98059999999999992</c:v>
                </c:pt>
                <c:pt idx="132">
                  <c:v>0.98829999999999996</c:v>
                </c:pt>
                <c:pt idx="133">
                  <c:v>0.996</c:v>
                </c:pt>
                <c:pt idx="134">
                  <c:v>1.0037</c:v>
                </c:pt>
                <c:pt idx="135">
                  <c:v>1.0114000000000001</c:v>
                </c:pt>
                <c:pt idx="136">
                  <c:v>1.0191000000000001</c:v>
                </c:pt>
                <c:pt idx="137">
                  <c:v>1.0267999999999999</c:v>
                </c:pt>
                <c:pt idx="138">
                  <c:v>1.0345</c:v>
                </c:pt>
                <c:pt idx="139">
                  <c:v>1.0422</c:v>
                </c:pt>
                <c:pt idx="140">
                  <c:v>1.0499000000000001</c:v>
                </c:pt>
                <c:pt idx="141">
                  <c:v>1.0576000000000001</c:v>
                </c:pt>
                <c:pt idx="142">
                  <c:v>1.0652999999999999</c:v>
                </c:pt>
                <c:pt idx="143">
                  <c:v>1.073</c:v>
                </c:pt>
                <c:pt idx="144">
                  <c:v>1.0807</c:v>
                </c:pt>
                <c:pt idx="145">
                  <c:v>1.0884</c:v>
                </c:pt>
                <c:pt idx="146">
                  <c:v>1.0961000000000001</c:v>
                </c:pt>
                <c:pt idx="147">
                  <c:v>1.1038000000000001</c:v>
                </c:pt>
                <c:pt idx="148">
                  <c:v>1.1114999999999999</c:v>
                </c:pt>
                <c:pt idx="149">
                  <c:v>1.1192</c:v>
                </c:pt>
                <c:pt idx="150">
                  <c:v>1.1269</c:v>
                </c:pt>
                <c:pt idx="151">
                  <c:v>1.1346000000000001</c:v>
                </c:pt>
                <c:pt idx="152">
                  <c:v>1.1423000000000001</c:v>
                </c:pt>
                <c:pt idx="153">
                  <c:v>1.1500000000000001</c:v>
                </c:pt>
                <c:pt idx="154">
                  <c:v>1.1577</c:v>
                </c:pt>
                <c:pt idx="155">
                  <c:v>1.1654</c:v>
                </c:pt>
                <c:pt idx="156">
                  <c:v>1.1731</c:v>
                </c:pt>
                <c:pt idx="157">
                  <c:v>1.1808000000000001</c:v>
                </c:pt>
                <c:pt idx="158">
                  <c:v>1.1885000000000001</c:v>
                </c:pt>
                <c:pt idx="159">
                  <c:v>1.1961999999999999</c:v>
                </c:pt>
                <c:pt idx="160">
                  <c:v>1.2039</c:v>
                </c:pt>
                <c:pt idx="161">
                  <c:v>1.2116</c:v>
                </c:pt>
                <c:pt idx="162">
                  <c:v>1.2193000000000001</c:v>
                </c:pt>
                <c:pt idx="163">
                  <c:v>1.2270000000000001</c:v>
                </c:pt>
                <c:pt idx="164">
                  <c:v>1.2347000000000001</c:v>
                </c:pt>
                <c:pt idx="165">
                  <c:v>1.2423999999999999</c:v>
                </c:pt>
                <c:pt idx="166">
                  <c:v>1.2501</c:v>
                </c:pt>
                <c:pt idx="167">
                  <c:v>1.2578</c:v>
                </c:pt>
                <c:pt idx="168">
                  <c:v>1.2655000000000001</c:v>
                </c:pt>
                <c:pt idx="169">
                  <c:v>1.2732000000000001</c:v>
                </c:pt>
                <c:pt idx="170">
                  <c:v>1.2808999999999999</c:v>
                </c:pt>
                <c:pt idx="171">
                  <c:v>1.2886</c:v>
                </c:pt>
                <c:pt idx="172">
                  <c:v>1.2963</c:v>
                </c:pt>
                <c:pt idx="173">
                  <c:v>1.304</c:v>
                </c:pt>
                <c:pt idx="174">
                  <c:v>1.3117000000000001</c:v>
                </c:pt>
                <c:pt idx="175">
                  <c:v>1.3194000000000001</c:v>
                </c:pt>
                <c:pt idx="176">
                  <c:v>1.3270999999999999</c:v>
                </c:pt>
                <c:pt idx="177">
                  <c:v>1.3348</c:v>
                </c:pt>
                <c:pt idx="178">
                  <c:v>1.3425</c:v>
                </c:pt>
                <c:pt idx="179">
                  <c:v>1.3502000000000001</c:v>
                </c:pt>
                <c:pt idx="180">
                  <c:v>1.3579000000000001</c:v>
                </c:pt>
                <c:pt idx="181">
                  <c:v>1.3655999999999999</c:v>
                </c:pt>
                <c:pt idx="182">
                  <c:v>1.3733</c:v>
                </c:pt>
                <c:pt idx="183">
                  <c:v>1.381</c:v>
                </c:pt>
                <c:pt idx="184">
                  <c:v>1.3887</c:v>
                </c:pt>
                <c:pt idx="185">
                  <c:v>1.3964000000000001</c:v>
                </c:pt>
                <c:pt idx="186">
                  <c:v>1.4041000000000001</c:v>
                </c:pt>
                <c:pt idx="187">
                  <c:v>1.4117999999999999</c:v>
                </c:pt>
                <c:pt idx="188">
                  <c:v>1.4195</c:v>
                </c:pt>
                <c:pt idx="189">
                  <c:v>1.4272</c:v>
                </c:pt>
                <c:pt idx="190">
                  <c:v>1.4349000000000001</c:v>
                </c:pt>
                <c:pt idx="191">
                  <c:v>1.4426000000000001</c:v>
                </c:pt>
                <c:pt idx="192">
                  <c:v>1.4503000000000001</c:v>
                </c:pt>
                <c:pt idx="193">
                  <c:v>1.458</c:v>
                </c:pt>
                <c:pt idx="194">
                  <c:v>1.4657</c:v>
                </c:pt>
                <c:pt idx="195">
                  <c:v>1.4734</c:v>
                </c:pt>
                <c:pt idx="196">
                  <c:v>1.4811000000000001</c:v>
                </c:pt>
                <c:pt idx="197">
                  <c:v>1.4888000000000001</c:v>
                </c:pt>
                <c:pt idx="198">
                  <c:v>1.4964999999999999</c:v>
                </c:pt>
                <c:pt idx="199">
                  <c:v>1.5042</c:v>
                </c:pt>
                <c:pt idx="200">
                  <c:v>1.5119</c:v>
                </c:pt>
                <c:pt idx="201">
                  <c:v>1.5196000000000001</c:v>
                </c:pt>
                <c:pt idx="202">
                  <c:v>1.5273000000000001</c:v>
                </c:pt>
                <c:pt idx="203">
                  <c:v>1.5350000000000001</c:v>
                </c:pt>
                <c:pt idx="204">
                  <c:v>1.5427</c:v>
                </c:pt>
                <c:pt idx="205">
                  <c:v>1.5504</c:v>
                </c:pt>
                <c:pt idx="206">
                  <c:v>1.5581</c:v>
                </c:pt>
                <c:pt idx="207">
                  <c:v>1.5658000000000001</c:v>
                </c:pt>
                <c:pt idx="208">
                  <c:v>1.5735000000000001</c:v>
                </c:pt>
                <c:pt idx="209">
                  <c:v>1.5811999999999999</c:v>
                </c:pt>
                <c:pt idx="210">
                  <c:v>1.5889</c:v>
                </c:pt>
                <c:pt idx="211">
                  <c:v>1.5966</c:v>
                </c:pt>
                <c:pt idx="212">
                  <c:v>1.6043000000000001</c:v>
                </c:pt>
                <c:pt idx="213">
                  <c:v>1.6120000000000001</c:v>
                </c:pt>
                <c:pt idx="214">
                  <c:v>1.6197000000000001</c:v>
                </c:pt>
                <c:pt idx="215">
                  <c:v>1.6274</c:v>
                </c:pt>
                <c:pt idx="216">
                  <c:v>1.6351</c:v>
                </c:pt>
                <c:pt idx="217">
                  <c:v>1.6428</c:v>
                </c:pt>
                <c:pt idx="218">
                  <c:v>1.6505000000000001</c:v>
                </c:pt>
                <c:pt idx="219">
                  <c:v>1.6582000000000001</c:v>
                </c:pt>
                <c:pt idx="220">
                  <c:v>1.6658999999999999</c:v>
                </c:pt>
                <c:pt idx="221">
                  <c:v>1.6736</c:v>
                </c:pt>
                <c:pt idx="222">
                  <c:v>1.6813</c:v>
                </c:pt>
                <c:pt idx="223">
                  <c:v>1.6890000000000001</c:v>
                </c:pt>
                <c:pt idx="224">
                  <c:v>1.6967000000000001</c:v>
                </c:pt>
                <c:pt idx="225">
                  <c:v>1.7044000000000001</c:v>
                </c:pt>
                <c:pt idx="226">
                  <c:v>1.7121</c:v>
                </c:pt>
                <c:pt idx="227">
                  <c:v>1.7198</c:v>
                </c:pt>
                <c:pt idx="228">
                  <c:v>1.7275</c:v>
                </c:pt>
                <c:pt idx="229">
                  <c:v>1.7352000000000001</c:v>
                </c:pt>
                <c:pt idx="230">
                  <c:v>1.7429000000000001</c:v>
                </c:pt>
                <c:pt idx="231">
                  <c:v>1.7505999999999999</c:v>
                </c:pt>
                <c:pt idx="232">
                  <c:v>1.7583</c:v>
                </c:pt>
                <c:pt idx="233">
                  <c:v>1.766</c:v>
                </c:pt>
                <c:pt idx="234">
                  <c:v>1.7737000000000001</c:v>
                </c:pt>
                <c:pt idx="235">
                  <c:v>1.7814000000000001</c:v>
                </c:pt>
                <c:pt idx="236">
                  <c:v>1.7891000000000001</c:v>
                </c:pt>
                <c:pt idx="237">
                  <c:v>1.7968</c:v>
                </c:pt>
                <c:pt idx="238">
                  <c:v>1.8045</c:v>
                </c:pt>
                <c:pt idx="239">
                  <c:v>1.8122</c:v>
                </c:pt>
                <c:pt idx="240">
                  <c:v>1.8199000000000001</c:v>
                </c:pt>
                <c:pt idx="241">
                  <c:v>1.8276000000000001</c:v>
                </c:pt>
                <c:pt idx="242">
                  <c:v>1.8353000000000002</c:v>
                </c:pt>
                <c:pt idx="243">
                  <c:v>1.843</c:v>
                </c:pt>
                <c:pt idx="244">
                  <c:v>1.8507</c:v>
                </c:pt>
                <c:pt idx="245">
                  <c:v>1.8584000000000001</c:v>
                </c:pt>
                <c:pt idx="246">
                  <c:v>1.8661000000000001</c:v>
                </c:pt>
                <c:pt idx="247">
                  <c:v>1.8738000000000001</c:v>
                </c:pt>
                <c:pt idx="248">
                  <c:v>1.8815</c:v>
                </c:pt>
                <c:pt idx="249">
                  <c:v>1.8892</c:v>
                </c:pt>
                <c:pt idx="250">
                  <c:v>1.8969</c:v>
                </c:pt>
                <c:pt idx="251">
                  <c:v>1.9046000000000001</c:v>
                </c:pt>
                <c:pt idx="252">
                  <c:v>1.9123000000000001</c:v>
                </c:pt>
                <c:pt idx="253">
                  <c:v>1.9200000000000002</c:v>
                </c:pt>
                <c:pt idx="254">
                  <c:v>1.9277</c:v>
                </c:pt>
                <c:pt idx="255">
                  <c:v>1.9354</c:v>
                </c:pt>
                <c:pt idx="256">
                  <c:v>1.9431</c:v>
                </c:pt>
                <c:pt idx="257">
                  <c:v>1.9508000000000001</c:v>
                </c:pt>
                <c:pt idx="258">
                  <c:v>1.9585000000000001</c:v>
                </c:pt>
                <c:pt idx="259">
                  <c:v>1.9661999999999999</c:v>
                </c:pt>
                <c:pt idx="260">
                  <c:v>1.9739000000000002</c:v>
                </c:pt>
                <c:pt idx="261">
                  <c:v>1.9816</c:v>
                </c:pt>
                <c:pt idx="262">
                  <c:v>1.9892999999999998</c:v>
                </c:pt>
                <c:pt idx="263">
                  <c:v>1.9970000000000001</c:v>
                </c:pt>
                <c:pt idx="264">
                  <c:v>2.0047000000000001</c:v>
                </c:pt>
                <c:pt idx="265">
                  <c:v>2.0124000000000004</c:v>
                </c:pt>
                <c:pt idx="266">
                  <c:v>2.0201000000000002</c:v>
                </c:pt>
                <c:pt idx="267">
                  <c:v>2.0278000000000005</c:v>
                </c:pt>
                <c:pt idx="268">
                  <c:v>2.0355000000000003</c:v>
                </c:pt>
                <c:pt idx="269">
                  <c:v>2.0432000000000001</c:v>
                </c:pt>
                <c:pt idx="270">
                  <c:v>2.0509000000000004</c:v>
                </c:pt>
                <c:pt idx="271">
                  <c:v>2.0586000000000002</c:v>
                </c:pt>
                <c:pt idx="272">
                  <c:v>2.0663000000000005</c:v>
                </c:pt>
                <c:pt idx="273">
                  <c:v>2.0740000000000003</c:v>
                </c:pt>
                <c:pt idx="274">
                  <c:v>2.0817000000000001</c:v>
                </c:pt>
                <c:pt idx="275">
                  <c:v>2.0894000000000004</c:v>
                </c:pt>
                <c:pt idx="276">
                  <c:v>2.0971000000000002</c:v>
                </c:pt>
                <c:pt idx="277">
                  <c:v>2.1048000000000004</c:v>
                </c:pt>
                <c:pt idx="278">
                  <c:v>2.1125000000000003</c:v>
                </c:pt>
                <c:pt idx="279">
                  <c:v>2.1202000000000001</c:v>
                </c:pt>
                <c:pt idx="280">
                  <c:v>2.1279000000000003</c:v>
                </c:pt>
                <c:pt idx="281">
                  <c:v>2.1356000000000002</c:v>
                </c:pt>
                <c:pt idx="282">
                  <c:v>2.1433000000000004</c:v>
                </c:pt>
                <c:pt idx="283">
                  <c:v>2.1510000000000002</c:v>
                </c:pt>
                <c:pt idx="284">
                  <c:v>2.1587000000000001</c:v>
                </c:pt>
                <c:pt idx="285">
                  <c:v>2.1664000000000003</c:v>
                </c:pt>
                <c:pt idx="286">
                  <c:v>2.1741000000000001</c:v>
                </c:pt>
                <c:pt idx="287">
                  <c:v>2.1818000000000004</c:v>
                </c:pt>
                <c:pt idx="288">
                  <c:v>2.1895000000000002</c:v>
                </c:pt>
                <c:pt idx="289">
                  <c:v>2.1972000000000005</c:v>
                </c:pt>
                <c:pt idx="290">
                  <c:v>2.2049000000000003</c:v>
                </c:pt>
                <c:pt idx="291">
                  <c:v>2.2126000000000001</c:v>
                </c:pt>
                <c:pt idx="292">
                  <c:v>2.2203000000000004</c:v>
                </c:pt>
                <c:pt idx="293">
                  <c:v>2.2280000000000002</c:v>
                </c:pt>
                <c:pt idx="294">
                  <c:v>2.2357000000000005</c:v>
                </c:pt>
                <c:pt idx="295">
                  <c:v>2.2434000000000003</c:v>
                </c:pt>
                <c:pt idx="296">
                  <c:v>2.2511000000000001</c:v>
                </c:pt>
                <c:pt idx="297">
                  <c:v>2.2588000000000004</c:v>
                </c:pt>
                <c:pt idx="298">
                  <c:v>2.2665000000000002</c:v>
                </c:pt>
                <c:pt idx="299">
                  <c:v>2.2742000000000004</c:v>
                </c:pt>
                <c:pt idx="300">
                  <c:v>2.2819000000000003</c:v>
                </c:pt>
                <c:pt idx="301">
                  <c:v>2.2896000000000001</c:v>
                </c:pt>
                <c:pt idx="302">
                  <c:v>2.2973000000000003</c:v>
                </c:pt>
                <c:pt idx="303">
                  <c:v>2.3050000000000002</c:v>
                </c:pt>
                <c:pt idx="304">
                  <c:v>2.3127000000000004</c:v>
                </c:pt>
                <c:pt idx="305">
                  <c:v>2.3204000000000002</c:v>
                </c:pt>
                <c:pt idx="306">
                  <c:v>2.3281000000000005</c:v>
                </c:pt>
                <c:pt idx="307">
                  <c:v>2.3358000000000003</c:v>
                </c:pt>
                <c:pt idx="308">
                  <c:v>2.3435000000000001</c:v>
                </c:pt>
                <c:pt idx="309">
                  <c:v>2.3512000000000004</c:v>
                </c:pt>
                <c:pt idx="310">
                  <c:v>2.3589000000000002</c:v>
                </c:pt>
                <c:pt idx="311">
                  <c:v>2.3666000000000005</c:v>
                </c:pt>
                <c:pt idx="312">
                  <c:v>2.3743000000000003</c:v>
                </c:pt>
                <c:pt idx="313">
                  <c:v>2.3820000000000001</c:v>
                </c:pt>
                <c:pt idx="314">
                  <c:v>2.3897000000000004</c:v>
                </c:pt>
                <c:pt idx="315">
                  <c:v>2.3974000000000002</c:v>
                </c:pt>
                <c:pt idx="316">
                  <c:v>2.4051000000000005</c:v>
                </c:pt>
                <c:pt idx="317">
                  <c:v>2.4128000000000003</c:v>
                </c:pt>
                <c:pt idx="318">
                  <c:v>2.4205000000000001</c:v>
                </c:pt>
                <c:pt idx="319">
                  <c:v>2.4282000000000004</c:v>
                </c:pt>
                <c:pt idx="320">
                  <c:v>2.4359000000000002</c:v>
                </c:pt>
                <c:pt idx="321">
                  <c:v>2.4436000000000004</c:v>
                </c:pt>
                <c:pt idx="322">
                  <c:v>2.4513000000000003</c:v>
                </c:pt>
                <c:pt idx="323">
                  <c:v>2.4590000000000001</c:v>
                </c:pt>
                <c:pt idx="324">
                  <c:v>2.4667000000000003</c:v>
                </c:pt>
                <c:pt idx="325">
                  <c:v>2.4744000000000002</c:v>
                </c:pt>
                <c:pt idx="326">
                  <c:v>2.4821000000000004</c:v>
                </c:pt>
                <c:pt idx="327">
                  <c:v>2.4898000000000002</c:v>
                </c:pt>
                <c:pt idx="328">
                  <c:v>2.4975000000000005</c:v>
                </c:pt>
                <c:pt idx="329">
                  <c:v>2.5052000000000003</c:v>
                </c:pt>
                <c:pt idx="330">
                  <c:v>2.5129000000000001</c:v>
                </c:pt>
                <c:pt idx="331">
                  <c:v>2.5206000000000004</c:v>
                </c:pt>
                <c:pt idx="332">
                  <c:v>2.5283000000000002</c:v>
                </c:pt>
                <c:pt idx="333">
                  <c:v>2.5360000000000005</c:v>
                </c:pt>
                <c:pt idx="334">
                  <c:v>2.5437000000000003</c:v>
                </c:pt>
                <c:pt idx="335">
                  <c:v>2.5514000000000001</c:v>
                </c:pt>
                <c:pt idx="336">
                  <c:v>2.5591000000000004</c:v>
                </c:pt>
                <c:pt idx="337">
                  <c:v>2.5668000000000002</c:v>
                </c:pt>
                <c:pt idx="338">
                  <c:v>2.5745000000000005</c:v>
                </c:pt>
                <c:pt idx="339">
                  <c:v>2.5822000000000003</c:v>
                </c:pt>
                <c:pt idx="340">
                  <c:v>2.5899000000000001</c:v>
                </c:pt>
                <c:pt idx="341">
                  <c:v>2.5976000000000004</c:v>
                </c:pt>
                <c:pt idx="342">
                  <c:v>2.6053000000000002</c:v>
                </c:pt>
                <c:pt idx="343">
                  <c:v>2.6130000000000004</c:v>
                </c:pt>
                <c:pt idx="344">
                  <c:v>2.6207000000000003</c:v>
                </c:pt>
                <c:pt idx="345">
                  <c:v>2.6284000000000005</c:v>
                </c:pt>
                <c:pt idx="346">
                  <c:v>2.6361000000000003</c:v>
                </c:pt>
                <c:pt idx="347">
                  <c:v>2.6438000000000001</c:v>
                </c:pt>
                <c:pt idx="348">
                  <c:v>2.6515000000000004</c:v>
                </c:pt>
                <c:pt idx="349">
                  <c:v>2.6592000000000002</c:v>
                </c:pt>
                <c:pt idx="350">
                  <c:v>2.6669000000000005</c:v>
                </c:pt>
                <c:pt idx="351">
                  <c:v>2.6746000000000003</c:v>
                </c:pt>
                <c:pt idx="352">
                  <c:v>2.6823000000000001</c:v>
                </c:pt>
                <c:pt idx="353">
                  <c:v>2.6900000000000004</c:v>
                </c:pt>
                <c:pt idx="354">
                  <c:v>2.6977000000000002</c:v>
                </c:pt>
                <c:pt idx="355">
                  <c:v>2.7054000000000005</c:v>
                </c:pt>
                <c:pt idx="356">
                  <c:v>2.7131000000000003</c:v>
                </c:pt>
                <c:pt idx="357">
                  <c:v>2.7208000000000001</c:v>
                </c:pt>
                <c:pt idx="358">
                  <c:v>2.7285000000000004</c:v>
                </c:pt>
                <c:pt idx="359">
                  <c:v>2.7362000000000002</c:v>
                </c:pt>
                <c:pt idx="360">
                  <c:v>2.7439000000000004</c:v>
                </c:pt>
                <c:pt idx="361">
                  <c:v>2.7516000000000003</c:v>
                </c:pt>
                <c:pt idx="362">
                  <c:v>2.7593000000000001</c:v>
                </c:pt>
                <c:pt idx="363">
                  <c:v>2.7670000000000003</c:v>
                </c:pt>
                <c:pt idx="364">
                  <c:v>2.7747000000000002</c:v>
                </c:pt>
                <c:pt idx="365">
                  <c:v>2.7824000000000004</c:v>
                </c:pt>
                <c:pt idx="366">
                  <c:v>2.7901000000000002</c:v>
                </c:pt>
                <c:pt idx="367">
                  <c:v>2.7978000000000005</c:v>
                </c:pt>
                <c:pt idx="368">
                  <c:v>2.8055000000000003</c:v>
                </c:pt>
                <c:pt idx="369">
                  <c:v>2.8132000000000001</c:v>
                </c:pt>
                <c:pt idx="370">
                  <c:v>2.8209000000000004</c:v>
                </c:pt>
                <c:pt idx="371">
                  <c:v>2.8286000000000002</c:v>
                </c:pt>
                <c:pt idx="372">
                  <c:v>2.8363000000000005</c:v>
                </c:pt>
                <c:pt idx="373">
                  <c:v>2.8440000000000003</c:v>
                </c:pt>
                <c:pt idx="374">
                  <c:v>2.8517000000000001</c:v>
                </c:pt>
                <c:pt idx="375">
                  <c:v>2.8594000000000004</c:v>
                </c:pt>
                <c:pt idx="376">
                  <c:v>2.8671000000000002</c:v>
                </c:pt>
                <c:pt idx="377">
                  <c:v>2.8748000000000005</c:v>
                </c:pt>
                <c:pt idx="378">
                  <c:v>2.8825000000000003</c:v>
                </c:pt>
                <c:pt idx="379">
                  <c:v>2.8902000000000001</c:v>
                </c:pt>
                <c:pt idx="380">
                  <c:v>2.8979000000000004</c:v>
                </c:pt>
                <c:pt idx="381">
                  <c:v>2.9056000000000002</c:v>
                </c:pt>
                <c:pt idx="382">
                  <c:v>2.9133000000000004</c:v>
                </c:pt>
                <c:pt idx="383">
                  <c:v>2.9210000000000003</c:v>
                </c:pt>
                <c:pt idx="384">
                  <c:v>2.9287000000000005</c:v>
                </c:pt>
                <c:pt idx="385">
                  <c:v>2.9364000000000003</c:v>
                </c:pt>
                <c:pt idx="386">
                  <c:v>2.9441000000000002</c:v>
                </c:pt>
                <c:pt idx="387">
                  <c:v>2.9518000000000004</c:v>
                </c:pt>
                <c:pt idx="388">
                  <c:v>2.9595000000000002</c:v>
                </c:pt>
                <c:pt idx="389">
                  <c:v>2.9672000000000005</c:v>
                </c:pt>
                <c:pt idx="390">
                  <c:v>2.9749000000000003</c:v>
                </c:pt>
                <c:pt idx="391">
                  <c:v>2.9826000000000001</c:v>
                </c:pt>
                <c:pt idx="392">
                  <c:v>2.9903000000000004</c:v>
                </c:pt>
                <c:pt idx="393">
                  <c:v>2.9980000000000002</c:v>
                </c:pt>
                <c:pt idx="394">
                  <c:v>3.0057000000000005</c:v>
                </c:pt>
                <c:pt idx="395">
                  <c:v>3.0134000000000003</c:v>
                </c:pt>
                <c:pt idx="396">
                  <c:v>3.0211000000000001</c:v>
                </c:pt>
                <c:pt idx="397">
                  <c:v>3.0288000000000004</c:v>
                </c:pt>
                <c:pt idx="398">
                  <c:v>3.0365000000000002</c:v>
                </c:pt>
                <c:pt idx="399">
                  <c:v>3.0442000000000005</c:v>
                </c:pt>
                <c:pt idx="400">
                  <c:v>3.0519000000000003</c:v>
                </c:pt>
                <c:pt idx="401">
                  <c:v>3.0596000000000001</c:v>
                </c:pt>
                <c:pt idx="402">
                  <c:v>3.0673000000000004</c:v>
                </c:pt>
                <c:pt idx="403">
                  <c:v>3.0750000000000002</c:v>
                </c:pt>
                <c:pt idx="404">
                  <c:v>3.0827000000000004</c:v>
                </c:pt>
                <c:pt idx="405">
                  <c:v>3.0904000000000003</c:v>
                </c:pt>
                <c:pt idx="406">
                  <c:v>3.0981000000000005</c:v>
                </c:pt>
                <c:pt idx="407">
                  <c:v>3.1058000000000003</c:v>
                </c:pt>
                <c:pt idx="408">
                  <c:v>3.1135000000000002</c:v>
                </c:pt>
                <c:pt idx="409">
                  <c:v>3.1212000000000004</c:v>
                </c:pt>
                <c:pt idx="410">
                  <c:v>3.1289000000000002</c:v>
                </c:pt>
                <c:pt idx="411">
                  <c:v>3.1366000000000005</c:v>
                </c:pt>
                <c:pt idx="412">
                  <c:v>3.1443000000000003</c:v>
                </c:pt>
                <c:pt idx="413">
                  <c:v>3.1520000000000001</c:v>
                </c:pt>
                <c:pt idx="414">
                  <c:v>3.1597000000000004</c:v>
                </c:pt>
                <c:pt idx="415">
                  <c:v>3.1674000000000002</c:v>
                </c:pt>
                <c:pt idx="416">
                  <c:v>3.1751000000000005</c:v>
                </c:pt>
                <c:pt idx="417">
                  <c:v>3.1828000000000003</c:v>
                </c:pt>
                <c:pt idx="418">
                  <c:v>3.1905000000000001</c:v>
                </c:pt>
                <c:pt idx="419">
                  <c:v>3.1982000000000004</c:v>
                </c:pt>
                <c:pt idx="420">
                  <c:v>3.2059000000000002</c:v>
                </c:pt>
                <c:pt idx="421">
                  <c:v>3.2136000000000005</c:v>
                </c:pt>
                <c:pt idx="422">
                  <c:v>3.2213000000000003</c:v>
                </c:pt>
                <c:pt idx="423">
                  <c:v>3.2290000000000001</c:v>
                </c:pt>
                <c:pt idx="424">
                  <c:v>3.2367000000000004</c:v>
                </c:pt>
                <c:pt idx="425">
                  <c:v>3.2444000000000002</c:v>
                </c:pt>
                <c:pt idx="426">
                  <c:v>3.2521000000000004</c:v>
                </c:pt>
                <c:pt idx="427">
                  <c:v>3.2598000000000003</c:v>
                </c:pt>
                <c:pt idx="428">
                  <c:v>3.2675000000000005</c:v>
                </c:pt>
                <c:pt idx="429">
                  <c:v>3.2752000000000003</c:v>
                </c:pt>
                <c:pt idx="430">
                  <c:v>3.2829000000000002</c:v>
                </c:pt>
                <c:pt idx="431">
                  <c:v>3.2906000000000004</c:v>
                </c:pt>
                <c:pt idx="432">
                  <c:v>3.2983000000000002</c:v>
                </c:pt>
                <c:pt idx="433">
                  <c:v>3.3060000000000005</c:v>
                </c:pt>
                <c:pt idx="434">
                  <c:v>3.3137000000000003</c:v>
                </c:pt>
                <c:pt idx="435">
                  <c:v>3.3214000000000001</c:v>
                </c:pt>
                <c:pt idx="436">
                  <c:v>3.3291000000000004</c:v>
                </c:pt>
                <c:pt idx="437">
                  <c:v>3.3368000000000002</c:v>
                </c:pt>
                <c:pt idx="438">
                  <c:v>3.3445000000000005</c:v>
                </c:pt>
                <c:pt idx="439">
                  <c:v>3.3522000000000003</c:v>
                </c:pt>
                <c:pt idx="440">
                  <c:v>3.3599000000000001</c:v>
                </c:pt>
                <c:pt idx="441">
                  <c:v>3.3676000000000004</c:v>
                </c:pt>
                <c:pt idx="442">
                  <c:v>3.3753000000000002</c:v>
                </c:pt>
                <c:pt idx="443">
                  <c:v>3.3830000000000005</c:v>
                </c:pt>
                <c:pt idx="444">
                  <c:v>3.3907000000000003</c:v>
                </c:pt>
                <c:pt idx="445">
                  <c:v>3.3984000000000005</c:v>
                </c:pt>
                <c:pt idx="446">
                  <c:v>3.4061000000000003</c:v>
                </c:pt>
                <c:pt idx="447">
                  <c:v>3.4138000000000002</c:v>
                </c:pt>
                <c:pt idx="448">
                  <c:v>3.4215000000000004</c:v>
                </c:pt>
                <c:pt idx="449">
                  <c:v>3.4292000000000002</c:v>
                </c:pt>
                <c:pt idx="450">
                  <c:v>3.4369000000000005</c:v>
                </c:pt>
                <c:pt idx="451">
                  <c:v>3.4446000000000003</c:v>
                </c:pt>
                <c:pt idx="452">
                  <c:v>3.4523000000000001</c:v>
                </c:pt>
                <c:pt idx="453">
                  <c:v>3.4600000000000004</c:v>
                </c:pt>
                <c:pt idx="454">
                  <c:v>3.4677000000000002</c:v>
                </c:pt>
                <c:pt idx="455">
                  <c:v>3.4754000000000005</c:v>
                </c:pt>
                <c:pt idx="456">
                  <c:v>3.4831000000000003</c:v>
                </c:pt>
                <c:pt idx="457">
                  <c:v>3.4908000000000001</c:v>
                </c:pt>
                <c:pt idx="458">
                  <c:v>3.4985000000000004</c:v>
                </c:pt>
                <c:pt idx="459">
                  <c:v>3.5062000000000002</c:v>
                </c:pt>
                <c:pt idx="460">
                  <c:v>3.5139000000000005</c:v>
                </c:pt>
                <c:pt idx="461">
                  <c:v>3.5216000000000003</c:v>
                </c:pt>
                <c:pt idx="462">
                  <c:v>3.5293000000000001</c:v>
                </c:pt>
                <c:pt idx="463">
                  <c:v>3.5370000000000004</c:v>
                </c:pt>
                <c:pt idx="464">
                  <c:v>3.5447000000000002</c:v>
                </c:pt>
                <c:pt idx="465">
                  <c:v>3.5524000000000004</c:v>
                </c:pt>
                <c:pt idx="466">
                  <c:v>3.5601000000000003</c:v>
                </c:pt>
                <c:pt idx="467">
                  <c:v>3.5678000000000005</c:v>
                </c:pt>
                <c:pt idx="468">
                  <c:v>3.5755000000000003</c:v>
                </c:pt>
                <c:pt idx="469">
                  <c:v>3.5832000000000002</c:v>
                </c:pt>
                <c:pt idx="470">
                  <c:v>3.5909000000000004</c:v>
                </c:pt>
                <c:pt idx="471">
                  <c:v>3.5986000000000002</c:v>
                </c:pt>
                <c:pt idx="472">
                  <c:v>3.6063000000000005</c:v>
                </c:pt>
                <c:pt idx="473">
                  <c:v>3.6140000000000003</c:v>
                </c:pt>
                <c:pt idx="474">
                  <c:v>3.6217000000000001</c:v>
                </c:pt>
                <c:pt idx="475">
                  <c:v>3.6294000000000004</c:v>
                </c:pt>
                <c:pt idx="476">
                  <c:v>3.6371000000000002</c:v>
                </c:pt>
                <c:pt idx="477">
                  <c:v>3.6448000000000005</c:v>
                </c:pt>
                <c:pt idx="478">
                  <c:v>3.6525000000000003</c:v>
                </c:pt>
                <c:pt idx="479">
                  <c:v>3.6602000000000001</c:v>
                </c:pt>
                <c:pt idx="480">
                  <c:v>3.6679000000000004</c:v>
                </c:pt>
                <c:pt idx="481">
                  <c:v>3.6756000000000002</c:v>
                </c:pt>
                <c:pt idx="482">
                  <c:v>3.6833000000000005</c:v>
                </c:pt>
                <c:pt idx="483">
                  <c:v>3.6910000000000003</c:v>
                </c:pt>
                <c:pt idx="484">
                  <c:v>3.6987000000000005</c:v>
                </c:pt>
                <c:pt idx="485">
                  <c:v>3.7064000000000004</c:v>
                </c:pt>
                <c:pt idx="486">
                  <c:v>3.7141000000000002</c:v>
                </c:pt>
                <c:pt idx="487">
                  <c:v>3.7218000000000004</c:v>
                </c:pt>
                <c:pt idx="488">
                  <c:v>3.7295000000000003</c:v>
                </c:pt>
                <c:pt idx="489">
                  <c:v>3.7372000000000005</c:v>
                </c:pt>
                <c:pt idx="490">
                  <c:v>3.7449000000000003</c:v>
                </c:pt>
                <c:pt idx="491">
                  <c:v>3.7526000000000002</c:v>
                </c:pt>
                <c:pt idx="492">
                  <c:v>3.7603000000000004</c:v>
                </c:pt>
                <c:pt idx="493">
                  <c:v>3.7680000000000002</c:v>
                </c:pt>
                <c:pt idx="494">
                  <c:v>3.7757000000000005</c:v>
                </c:pt>
                <c:pt idx="495">
                  <c:v>3.7834000000000003</c:v>
                </c:pt>
                <c:pt idx="496">
                  <c:v>3.7911000000000001</c:v>
                </c:pt>
                <c:pt idx="497">
                  <c:v>3.7988000000000004</c:v>
                </c:pt>
                <c:pt idx="498">
                  <c:v>3.8065000000000002</c:v>
                </c:pt>
                <c:pt idx="499">
                  <c:v>3.8142000000000005</c:v>
                </c:pt>
                <c:pt idx="500">
                  <c:v>3.8219000000000003</c:v>
                </c:pt>
                <c:pt idx="501">
                  <c:v>3.8296000000000001</c:v>
                </c:pt>
                <c:pt idx="502">
                  <c:v>3.8373000000000004</c:v>
                </c:pt>
                <c:pt idx="503">
                  <c:v>3.8450000000000002</c:v>
                </c:pt>
                <c:pt idx="504">
                  <c:v>3.8527000000000005</c:v>
                </c:pt>
                <c:pt idx="505">
                  <c:v>3.8604000000000003</c:v>
                </c:pt>
                <c:pt idx="506">
                  <c:v>3.8681000000000005</c:v>
                </c:pt>
                <c:pt idx="507">
                  <c:v>3.8758000000000004</c:v>
                </c:pt>
                <c:pt idx="508">
                  <c:v>3.8835000000000002</c:v>
                </c:pt>
                <c:pt idx="509">
                  <c:v>3.8912000000000004</c:v>
                </c:pt>
                <c:pt idx="510">
                  <c:v>3.8989000000000003</c:v>
                </c:pt>
                <c:pt idx="511">
                  <c:v>3.9066000000000005</c:v>
                </c:pt>
                <c:pt idx="512">
                  <c:v>3.9143000000000003</c:v>
                </c:pt>
                <c:pt idx="513">
                  <c:v>3.9220000000000002</c:v>
                </c:pt>
                <c:pt idx="514">
                  <c:v>3.9297000000000004</c:v>
                </c:pt>
                <c:pt idx="515">
                  <c:v>3.9374000000000002</c:v>
                </c:pt>
                <c:pt idx="516">
                  <c:v>3.9451000000000005</c:v>
                </c:pt>
                <c:pt idx="517">
                  <c:v>3.9528000000000003</c:v>
                </c:pt>
                <c:pt idx="518">
                  <c:v>3.9605000000000001</c:v>
                </c:pt>
                <c:pt idx="519">
                  <c:v>3.9682000000000004</c:v>
                </c:pt>
                <c:pt idx="520">
                  <c:v>3.9759000000000007</c:v>
                </c:pt>
                <c:pt idx="521">
                  <c:v>3.9836000000000005</c:v>
                </c:pt>
                <c:pt idx="522">
                  <c:v>3.9913000000000003</c:v>
                </c:pt>
                <c:pt idx="523">
                  <c:v>3.9990000000000001</c:v>
                </c:pt>
                <c:pt idx="524">
                  <c:v>4.0066999999999995</c:v>
                </c:pt>
                <c:pt idx="525">
                  <c:v>4.0144000000000002</c:v>
                </c:pt>
                <c:pt idx="526">
                  <c:v>4.0221</c:v>
                </c:pt>
                <c:pt idx="527">
                  <c:v>4.0297999999999998</c:v>
                </c:pt>
                <c:pt idx="528">
                  <c:v>4.0374999999999996</c:v>
                </c:pt>
                <c:pt idx="529">
                  <c:v>4.0451999999999995</c:v>
                </c:pt>
                <c:pt idx="530">
                  <c:v>4.0529000000000002</c:v>
                </c:pt>
                <c:pt idx="531">
                  <c:v>4.0606</c:v>
                </c:pt>
                <c:pt idx="532">
                  <c:v>4.0682999999999998</c:v>
                </c:pt>
                <c:pt idx="533">
                  <c:v>4.0759999999999996</c:v>
                </c:pt>
                <c:pt idx="534">
                  <c:v>4.0837000000000003</c:v>
                </c:pt>
                <c:pt idx="535">
                  <c:v>4.0914000000000001</c:v>
                </c:pt>
                <c:pt idx="536">
                  <c:v>4.0991</c:v>
                </c:pt>
                <c:pt idx="537">
                  <c:v>4.1067999999999998</c:v>
                </c:pt>
                <c:pt idx="538">
                  <c:v>4.1144999999999996</c:v>
                </c:pt>
                <c:pt idx="539">
                  <c:v>4.1222000000000003</c:v>
                </c:pt>
                <c:pt idx="540">
                  <c:v>4.1299000000000001</c:v>
                </c:pt>
                <c:pt idx="541">
                  <c:v>4.1375999999999999</c:v>
                </c:pt>
                <c:pt idx="542">
                  <c:v>4.1452999999999998</c:v>
                </c:pt>
                <c:pt idx="543">
                  <c:v>4.1529999999999996</c:v>
                </c:pt>
                <c:pt idx="544">
                  <c:v>4.1607000000000003</c:v>
                </c:pt>
                <c:pt idx="545">
                  <c:v>4.1684000000000001</c:v>
                </c:pt>
                <c:pt idx="546">
                  <c:v>4.1760999999999999</c:v>
                </c:pt>
                <c:pt idx="547">
                  <c:v>4.1837999999999997</c:v>
                </c:pt>
                <c:pt idx="548">
                  <c:v>4.1914999999999996</c:v>
                </c:pt>
                <c:pt idx="549">
                  <c:v>4.1992000000000003</c:v>
                </c:pt>
                <c:pt idx="550">
                  <c:v>4.2069000000000001</c:v>
                </c:pt>
                <c:pt idx="551">
                  <c:v>4.2145999999999999</c:v>
                </c:pt>
                <c:pt idx="552">
                  <c:v>4.2222999999999997</c:v>
                </c:pt>
                <c:pt idx="553">
                  <c:v>4.2299999999999995</c:v>
                </c:pt>
                <c:pt idx="554">
                  <c:v>4.2377000000000002</c:v>
                </c:pt>
                <c:pt idx="555">
                  <c:v>4.2454000000000001</c:v>
                </c:pt>
                <c:pt idx="556">
                  <c:v>4.2530999999999999</c:v>
                </c:pt>
                <c:pt idx="557">
                  <c:v>4.2607999999999997</c:v>
                </c:pt>
                <c:pt idx="558">
                  <c:v>4.2684999999999995</c:v>
                </c:pt>
                <c:pt idx="559">
                  <c:v>4.2762000000000002</c:v>
                </c:pt>
                <c:pt idx="560">
                  <c:v>4.2839</c:v>
                </c:pt>
                <c:pt idx="561">
                  <c:v>4.2915999999999999</c:v>
                </c:pt>
                <c:pt idx="562">
                  <c:v>4.2992999999999997</c:v>
                </c:pt>
                <c:pt idx="563">
                  <c:v>4.3069999999999995</c:v>
                </c:pt>
                <c:pt idx="564">
                  <c:v>4.3147000000000002</c:v>
                </c:pt>
                <c:pt idx="565">
                  <c:v>4.3224</c:v>
                </c:pt>
                <c:pt idx="566">
                  <c:v>4.3300999999999998</c:v>
                </c:pt>
                <c:pt idx="567">
                  <c:v>4.3377999999999997</c:v>
                </c:pt>
                <c:pt idx="568">
                  <c:v>4.3454999999999995</c:v>
                </c:pt>
                <c:pt idx="569">
                  <c:v>4.3532000000000002</c:v>
                </c:pt>
                <c:pt idx="570">
                  <c:v>4.3609</c:v>
                </c:pt>
                <c:pt idx="571">
                  <c:v>4.3685999999999998</c:v>
                </c:pt>
                <c:pt idx="572">
                  <c:v>4.3762999999999996</c:v>
                </c:pt>
                <c:pt idx="573">
                  <c:v>4.3840000000000003</c:v>
                </c:pt>
                <c:pt idx="574">
                  <c:v>4.3917000000000002</c:v>
                </c:pt>
                <c:pt idx="575">
                  <c:v>4.3994</c:v>
                </c:pt>
                <c:pt idx="576">
                  <c:v>4.4070999999999998</c:v>
                </c:pt>
                <c:pt idx="577">
                  <c:v>4.4147999999999996</c:v>
                </c:pt>
                <c:pt idx="578">
                  <c:v>4.4225000000000003</c:v>
                </c:pt>
                <c:pt idx="579">
                  <c:v>4.4302000000000001</c:v>
                </c:pt>
                <c:pt idx="580">
                  <c:v>4.4379</c:v>
                </c:pt>
                <c:pt idx="581">
                  <c:v>4.4455999999999998</c:v>
                </c:pt>
                <c:pt idx="582">
                  <c:v>4.4532999999999996</c:v>
                </c:pt>
                <c:pt idx="583">
                  <c:v>4.4610000000000003</c:v>
                </c:pt>
                <c:pt idx="584">
                  <c:v>4.4687000000000001</c:v>
                </c:pt>
                <c:pt idx="585">
                  <c:v>4.4763999999999999</c:v>
                </c:pt>
                <c:pt idx="586">
                  <c:v>4.4840999999999998</c:v>
                </c:pt>
                <c:pt idx="587">
                  <c:v>4.4917999999999996</c:v>
                </c:pt>
                <c:pt idx="588">
                  <c:v>4.4995000000000003</c:v>
                </c:pt>
                <c:pt idx="589">
                  <c:v>4.5072000000000001</c:v>
                </c:pt>
                <c:pt idx="590">
                  <c:v>4.5148999999999999</c:v>
                </c:pt>
                <c:pt idx="591">
                  <c:v>4.5225999999999997</c:v>
                </c:pt>
                <c:pt idx="592">
                  <c:v>4.5302999999999995</c:v>
                </c:pt>
                <c:pt idx="593">
                  <c:v>4.5380000000000003</c:v>
                </c:pt>
                <c:pt idx="594">
                  <c:v>4.5457000000000001</c:v>
                </c:pt>
                <c:pt idx="595">
                  <c:v>4.5533999999999999</c:v>
                </c:pt>
                <c:pt idx="596">
                  <c:v>4.5610999999999997</c:v>
                </c:pt>
                <c:pt idx="597">
                  <c:v>4.5687999999999995</c:v>
                </c:pt>
                <c:pt idx="598">
                  <c:v>4.5765000000000002</c:v>
                </c:pt>
                <c:pt idx="599">
                  <c:v>4.5842000000000001</c:v>
                </c:pt>
                <c:pt idx="600">
                  <c:v>4.5918999999999999</c:v>
                </c:pt>
                <c:pt idx="601">
                  <c:v>4.5995999999999997</c:v>
                </c:pt>
                <c:pt idx="602">
                  <c:v>4.6072999999999995</c:v>
                </c:pt>
                <c:pt idx="603">
                  <c:v>4.6150000000000002</c:v>
                </c:pt>
                <c:pt idx="604">
                  <c:v>4.6227</c:v>
                </c:pt>
                <c:pt idx="605">
                  <c:v>4.6303999999999998</c:v>
                </c:pt>
                <c:pt idx="606">
                  <c:v>4.6380999999999997</c:v>
                </c:pt>
                <c:pt idx="607">
                  <c:v>4.6457999999999995</c:v>
                </c:pt>
                <c:pt idx="608">
                  <c:v>4.6535000000000002</c:v>
                </c:pt>
                <c:pt idx="609">
                  <c:v>4.6612</c:v>
                </c:pt>
                <c:pt idx="610">
                  <c:v>4.6688999999999998</c:v>
                </c:pt>
                <c:pt idx="611">
                  <c:v>4.6765999999999996</c:v>
                </c:pt>
                <c:pt idx="612">
                  <c:v>4.6843000000000004</c:v>
                </c:pt>
                <c:pt idx="613">
                  <c:v>4.6920000000000002</c:v>
                </c:pt>
                <c:pt idx="614">
                  <c:v>4.6997</c:v>
                </c:pt>
                <c:pt idx="615">
                  <c:v>4.7073999999999998</c:v>
                </c:pt>
                <c:pt idx="616">
                  <c:v>4.7150999999999996</c:v>
                </c:pt>
                <c:pt idx="617">
                  <c:v>4.7228000000000003</c:v>
                </c:pt>
                <c:pt idx="618">
                  <c:v>4.7305000000000001</c:v>
                </c:pt>
                <c:pt idx="619">
                  <c:v>4.7382</c:v>
                </c:pt>
                <c:pt idx="620">
                  <c:v>4.7458999999999998</c:v>
                </c:pt>
                <c:pt idx="621">
                  <c:v>4.7535999999999996</c:v>
                </c:pt>
                <c:pt idx="622">
                  <c:v>4.7613000000000003</c:v>
                </c:pt>
                <c:pt idx="623">
                  <c:v>4.7690000000000001</c:v>
                </c:pt>
                <c:pt idx="624">
                  <c:v>4.7766999999999999</c:v>
                </c:pt>
                <c:pt idx="625">
                  <c:v>4.7843999999999998</c:v>
                </c:pt>
                <c:pt idx="626">
                  <c:v>4.7920999999999996</c:v>
                </c:pt>
                <c:pt idx="627">
                  <c:v>4.7998000000000003</c:v>
                </c:pt>
                <c:pt idx="628">
                  <c:v>4.8075000000000001</c:v>
                </c:pt>
                <c:pt idx="629">
                  <c:v>4.8151999999999999</c:v>
                </c:pt>
                <c:pt idx="630">
                  <c:v>4.8228999999999997</c:v>
                </c:pt>
                <c:pt idx="631">
                  <c:v>4.8305999999999996</c:v>
                </c:pt>
                <c:pt idx="632">
                  <c:v>4.8383000000000003</c:v>
                </c:pt>
                <c:pt idx="633">
                  <c:v>4.8460000000000001</c:v>
                </c:pt>
                <c:pt idx="634">
                  <c:v>4.8536999999999999</c:v>
                </c:pt>
                <c:pt idx="635">
                  <c:v>4.8613999999999997</c:v>
                </c:pt>
                <c:pt idx="636">
                  <c:v>4.8690999999999995</c:v>
                </c:pt>
                <c:pt idx="637">
                  <c:v>4.8768000000000002</c:v>
                </c:pt>
                <c:pt idx="638">
                  <c:v>4.8845000000000001</c:v>
                </c:pt>
                <c:pt idx="639">
                  <c:v>4.8921999999999999</c:v>
                </c:pt>
                <c:pt idx="640">
                  <c:v>4.8998999999999997</c:v>
                </c:pt>
                <c:pt idx="641">
                  <c:v>4.9075999999999995</c:v>
                </c:pt>
                <c:pt idx="642">
                  <c:v>4.9153000000000002</c:v>
                </c:pt>
                <c:pt idx="643">
                  <c:v>4.923</c:v>
                </c:pt>
                <c:pt idx="644">
                  <c:v>4.9306999999999999</c:v>
                </c:pt>
                <c:pt idx="645">
                  <c:v>4.9383999999999997</c:v>
                </c:pt>
                <c:pt idx="646">
                  <c:v>4.9460999999999995</c:v>
                </c:pt>
                <c:pt idx="647">
                  <c:v>4.9538000000000002</c:v>
                </c:pt>
                <c:pt idx="648">
                  <c:v>4.9615</c:v>
                </c:pt>
                <c:pt idx="649">
                  <c:v>4.9691999999999998</c:v>
                </c:pt>
                <c:pt idx="650">
                  <c:v>4.9768999999999997</c:v>
                </c:pt>
                <c:pt idx="651">
                  <c:v>4.9846000000000004</c:v>
                </c:pt>
                <c:pt idx="652">
                  <c:v>4.9923000000000002</c:v>
                </c:pt>
                <c:pt idx="653">
                  <c:v>5</c:v>
                </c:pt>
                <c:pt idx="654">
                  <c:v>5.0076999999999998</c:v>
                </c:pt>
                <c:pt idx="655">
                  <c:v>5.0153999999999996</c:v>
                </c:pt>
                <c:pt idx="656">
                  <c:v>5.0231000000000003</c:v>
                </c:pt>
                <c:pt idx="657">
                  <c:v>5.0308000000000002</c:v>
                </c:pt>
                <c:pt idx="658">
                  <c:v>5.0385</c:v>
                </c:pt>
                <c:pt idx="659">
                  <c:v>5.0461999999999998</c:v>
                </c:pt>
                <c:pt idx="660">
                  <c:v>5.0538999999999996</c:v>
                </c:pt>
                <c:pt idx="661">
                  <c:v>5.0616000000000003</c:v>
                </c:pt>
                <c:pt idx="662">
                  <c:v>5.0693000000000001</c:v>
                </c:pt>
                <c:pt idx="663">
                  <c:v>5.077</c:v>
                </c:pt>
                <c:pt idx="664">
                  <c:v>5.0846999999999998</c:v>
                </c:pt>
                <c:pt idx="665">
                  <c:v>5.0923999999999996</c:v>
                </c:pt>
                <c:pt idx="666">
                  <c:v>5.1001000000000003</c:v>
                </c:pt>
                <c:pt idx="667">
                  <c:v>5.1078000000000001</c:v>
                </c:pt>
                <c:pt idx="668">
                  <c:v>5.1154999999999999</c:v>
                </c:pt>
                <c:pt idx="669">
                  <c:v>5.1231999999999998</c:v>
                </c:pt>
                <c:pt idx="670">
                  <c:v>5.1308999999999996</c:v>
                </c:pt>
                <c:pt idx="671">
                  <c:v>5.1386000000000003</c:v>
                </c:pt>
                <c:pt idx="672">
                  <c:v>5.1463000000000001</c:v>
                </c:pt>
                <c:pt idx="673">
                  <c:v>5.1539999999999999</c:v>
                </c:pt>
                <c:pt idx="674">
                  <c:v>5.1616999999999997</c:v>
                </c:pt>
                <c:pt idx="675">
                  <c:v>5.1693999999999996</c:v>
                </c:pt>
                <c:pt idx="676">
                  <c:v>5.1771000000000003</c:v>
                </c:pt>
                <c:pt idx="677">
                  <c:v>5.1848000000000001</c:v>
                </c:pt>
                <c:pt idx="678">
                  <c:v>5.1924999999999999</c:v>
                </c:pt>
                <c:pt idx="679">
                  <c:v>5.2001999999999997</c:v>
                </c:pt>
                <c:pt idx="680">
                  <c:v>5.2078999999999995</c:v>
                </c:pt>
                <c:pt idx="681">
                  <c:v>5.2156000000000002</c:v>
                </c:pt>
                <c:pt idx="682">
                  <c:v>5.2233000000000001</c:v>
                </c:pt>
                <c:pt idx="683">
                  <c:v>5.2309999999999999</c:v>
                </c:pt>
                <c:pt idx="684">
                  <c:v>5.2386999999999997</c:v>
                </c:pt>
                <c:pt idx="685">
                  <c:v>5.2463999999999995</c:v>
                </c:pt>
                <c:pt idx="686">
                  <c:v>5.2541000000000002</c:v>
                </c:pt>
                <c:pt idx="687">
                  <c:v>5.2618</c:v>
                </c:pt>
                <c:pt idx="688">
                  <c:v>5.2694999999999999</c:v>
                </c:pt>
                <c:pt idx="689">
                  <c:v>5.2771999999999997</c:v>
                </c:pt>
                <c:pt idx="690">
                  <c:v>5.2849000000000004</c:v>
                </c:pt>
                <c:pt idx="691">
                  <c:v>5.2926000000000002</c:v>
                </c:pt>
                <c:pt idx="692">
                  <c:v>5.3003</c:v>
                </c:pt>
                <c:pt idx="693">
                  <c:v>5.3079999999999998</c:v>
                </c:pt>
                <c:pt idx="694">
                  <c:v>5.3156999999999996</c:v>
                </c:pt>
                <c:pt idx="695">
                  <c:v>5.3234000000000004</c:v>
                </c:pt>
                <c:pt idx="696">
                  <c:v>5.3311000000000002</c:v>
                </c:pt>
                <c:pt idx="697">
                  <c:v>5.3388</c:v>
                </c:pt>
                <c:pt idx="698">
                  <c:v>5.3464999999999998</c:v>
                </c:pt>
                <c:pt idx="699">
                  <c:v>5.3541999999999996</c:v>
                </c:pt>
                <c:pt idx="700">
                  <c:v>5.3619000000000003</c:v>
                </c:pt>
                <c:pt idx="701">
                  <c:v>5.3696000000000002</c:v>
                </c:pt>
                <c:pt idx="702">
                  <c:v>5.3773</c:v>
                </c:pt>
                <c:pt idx="703">
                  <c:v>5.3849999999999998</c:v>
                </c:pt>
                <c:pt idx="704">
                  <c:v>5.3926999999999996</c:v>
                </c:pt>
                <c:pt idx="705">
                  <c:v>5.4004000000000003</c:v>
                </c:pt>
                <c:pt idx="706">
                  <c:v>5.4081000000000001</c:v>
                </c:pt>
                <c:pt idx="707">
                  <c:v>5.4157999999999999</c:v>
                </c:pt>
                <c:pt idx="708">
                  <c:v>5.4234999999999998</c:v>
                </c:pt>
                <c:pt idx="709">
                  <c:v>5.4311999999999996</c:v>
                </c:pt>
                <c:pt idx="710">
                  <c:v>5.4389000000000003</c:v>
                </c:pt>
                <c:pt idx="711">
                  <c:v>5.4466000000000001</c:v>
                </c:pt>
                <c:pt idx="712">
                  <c:v>5.4542999999999999</c:v>
                </c:pt>
                <c:pt idx="713">
                  <c:v>5.4619999999999997</c:v>
                </c:pt>
                <c:pt idx="714">
                  <c:v>5.4696999999999996</c:v>
                </c:pt>
                <c:pt idx="715">
                  <c:v>5.4774000000000003</c:v>
                </c:pt>
                <c:pt idx="716">
                  <c:v>5.4851000000000001</c:v>
                </c:pt>
                <c:pt idx="717">
                  <c:v>5.4927999999999999</c:v>
                </c:pt>
                <c:pt idx="718">
                  <c:v>5.5004999999999997</c:v>
                </c:pt>
                <c:pt idx="719">
                  <c:v>5.5081999999999995</c:v>
                </c:pt>
                <c:pt idx="720">
                  <c:v>5.5159000000000002</c:v>
                </c:pt>
                <c:pt idx="721">
                  <c:v>5.5236000000000001</c:v>
                </c:pt>
                <c:pt idx="722">
                  <c:v>5.5312999999999999</c:v>
                </c:pt>
                <c:pt idx="723">
                  <c:v>5.5389999999999997</c:v>
                </c:pt>
                <c:pt idx="724">
                  <c:v>5.5466999999999995</c:v>
                </c:pt>
                <c:pt idx="725">
                  <c:v>5.5544000000000002</c:v>
                </c:pt>
                <c:pt idx="726">
                  <c:v>5.5621</c:v>
                </c:pt>
                <c:pt idx="727">
                  <c:v>5.5697999999999999</c:v>
                </c:pt>
                <c:pt idx="728">
                  <c:v>5.5774999999999997</c:v>
                </c:pt>
                <c:pt idx="729">
                  <c:v>5.5852000000000004</c:v>
                </c:pt>
                <c:pt idx="730">
                  <c:v>5.5929000000000002</c:v>
                </c:pt>
                <c:pt idx="731">
                  <c:v>5.6006</c:v>
                </c:pt>
                <c:pt idx="732">
                  <c:v>5.6082999999999998</c:v>
                </c:pt>
                <c:pt idx="733">
                  <c:v>5.6159999999999997</c:v>
                </c:pt>
                <c:pt idx="734">
                  <c:v>5.6237000000000004</c:v>
                </c:pt>
                <c:pt idx="735">
                  <c:v>5.6314000000000002</c:v>
                </c:pt>
                <c:pt idx="736">
                  <c:v>5.6391</c:v>
                </c:pt>
                <c:pt idx="737">
                  <c:v>5.6467999999999998</c:v>
                </c:pt>
                <c:pt idx="738">
                  <c:v>5.6544999999999996</c:v>
                </c:pt>
                <c:pt idx="739">
                  <c:v>5.6622000000000003</c:v>
                </c:pt>
                <c:pt idx="740">
                  <c:v>5.6699000000000002</c:v>
                </c:pt>
                <c:pt idx="741">
                  <c:v>5.6776</c:v>
                </c:pt>
                <c:pt idx="742">
                  <c:v>5.6852999999999998</c:v>
                </c:pt>
                <c:pt idx="743">
                  <c:v>5.6929999999999996</c:v>
                </c:pt>
                <c:pt idx="744">
                  <c:v>5.7007000000000003</c:v>
                </c:pt>
                <c:pt idx="745">
                  <c:v>5.7084000000000001</c:v>
                </c:pt>
                <c:pt idx="746">
                  <c:v>5.7161</c:v>
                </c:pt>
                <c:pt idx="747">
                  <c:v>5.7237999999999998</c:v>
                </c:pt>
                <c:pt idx="748">
                  <c:v>5.7314999999999996</c:v>
                </c:pt>
                <c:pt idx="749">
                  <c:v>5.7392000000000003</c:v>
                </c:pt>
                <c:pt idx="750">
                  <c:v>5.7469000000000001</c:v>
                </c:pt>
                <c:pt idx="751">
                  <c:v>5.7545999999999999</c:v>
                </c:pt>
                <c:pt idx="752">
                  <c:v>5.7622999999999998</c:v>
                </c:pt>
                <c:pt idx="753">
                  <c:v>5.77</c:v>
                </c:pt>
                <c:pt idx="754">
                  <c:v>5.7777000000000003</c:v>
                </c:pt>
                <c:pt idx="755">
                  <c:v>5.7854000000000001</c:v>
                </c:pt>
                <c:pt idx="756">
                  <c:v>5.7930999999999999</c:v>
                </c:pt>
                <c:pt idx="757">
                  <c:v>5.8007999999999997</c:v>
                </c:pt>
                <c:pt idx="758">
                  <c:v>5.8084999999999996</c:v>
                </c:pt>
                <c:pt idx="759">
                  <c:v>5.8162000000000003</c:v>
                </c:pt>
                <c:pt idx="760">
                  <c:v>5.8239000000000001</c:v>
                </c:pt>
                <c:pt idx="761">
                  <c:v>5.8315999999999999</c:v>
                </c:pt>
                <c:pt idx="762">
                  <c:v>5.8392999999999997</c:v>
                </c:pt>
                <c:pt idx="763">
                  <c:v>5.8469999999999995</c:v>
                </c:pt>
                <c:pt idx="764">
                  <c:v>5.8547000000000002</c:v>
                </c:pt>
                <c:pt idx="765">
                  <c:v>5.8624000000000001</c:v>
                </c:pt>
                <c:pt idx="766">
                  <c:v>5.8700999999999999</c:v>
                </c:pt>
                <c:pt idx="767">
                  <c:v>5.8777999999999997</c:v>
                </c:pt>
                <c:pt idx="768">
                  <c:v>5.8855000000000004</c:v>
                </c:pt>
                <c:pt idx="769">
                  <c:v>5.8932000000000002</c:v>
                </c:pt>
                <c:pt idx="770">
                  <c:v>5.9009</c:v>
                </c:pt>
                <c:pt idx="771">
                  <c:v>5.9085999999999999</c:v>
                </c:pt>
                <c:pt idx="772">
                  <c:v>5.9162999999999997</c:v>
                </c:pt>
                <c:pt idx="773">
                  <c:v>5.9240000000000004</c:v>
                </c:pt>
                <c:pt idx="774">
                  <c:v>5.9317000000000002</c:v>
                </c:pt>
                <c:pt idx="775">
                  <c:v>5.9394</c:v>
                </c:pt>
                <c:pt idx="776">
                  <c:v>5.9470999999999998</c:v>
                </c:pt>
                <c:pt idx="777">
                  <c:v>5.9547999999999996</c:v>
                </c:pt>
                <c:pt idx="778">
                  <c:v>5.9625000000000004</c:v>
                </c:pt>
                <c:pt idx="779">
                  <c:v>5.9702000000000002</c:v>
                </c:pt>
                <c:pt idx="780">
                  <c:v>5.9779</c:v>
                </c:pt>
                <c:pt idx="781">
                  <c:v>5.9855999999999998</c:v>
                </c:pt>
                <c:pt idx="782">
                  <c:v>5.9932999999999996</c:v>
                </c:pt>
                <c:pt idx="783">
                  <c:v>6.0010000000000003</c:v>
                </c:pt>
                <c:pt idx="784">
                  <c:v>6.0087000000000002</c:v>
                </c:pt>
                <c:pt idx="785">
                  <c:v>6.0164</c:v>
                </c:pt>
                <c:pt idx="786">
                  <c:v>6.0240999999999998</c:v>
                </c:pt>
                <c:pt idx="787">
                  <c:v>6.0317999999999996</c:v>
                </c:pt>
                <c:pt idx="788">
                  <c:v>6.0395000000000003</c:v>
                </c:pt>
                <c:pt idx="789">
                  <c:v>6.0472000000000001</c:v>
                </c:pt>
                <c:pt idx="790">
                  <c:v>6.0548999999999999</c:v>
                </c:pt>
                <c:pt idx="791">
                  <c:v>6.0625999999999998</c:v>
                </c:pt>
                <c:pt idx="792">
                  <c:v>6.0702999999999996</c:v>
                </c:pt>
                <c:pt idx="793">
                  <c:v>6.0780000000000003</c:v>
                </c:pt>
                <c:pt idx="794">
                  <c:v>6.0857000000000001</c:v>
                </c:pt>
                <c:pt idx="795">
                  <c:v>6.0933999999999999</c:v>
                </c:pt>
                <c:pt idx="796">
                  <c:v>6.1010999999999997</c:v>
                </c:pt>
                <c:pt idx="797">
                  <c:v>6.1087999999999996</c:v>
                </c:pt>
                <c:pt idx="798">
                  <c:v>6.1165000000000003</c:v>
                </c:pt>
                <c:pt idx="799">
                  <c:v>6.1242000000000001</c:v>
                </c:pt>
                <c:pt idx="800">
                  <c:v>6.1318999999999999</c:v>
                </c:pt>
                <c:pt idx="801">
                  <c:v>6.1395999999999997</c:v>
                </c:pt>
                <c:pt idx="802">
                  <c:v>6.1472999999999995</c:v>
                </c:pt>
                <c:pt idx="803">
                  <c:v>6.1550000000000002</c:v>
                </c:pt>
                <c:pt idx="804">
                  <c:v>6.1627000000000001</c:v>
                </c:pt>
                <c:pt idx="805">
                  <c:v>6.1703999999999999</c:v>
                </c:pt>
                <c:pt idx="806">
                  <c:v>6.1780999999999997</c:v>
                </c:pt>
                <c:pt idx="807">
                  <c:v>6.1857999999999995</c:v>
                </c:pt>
                <c:pt idx="808">
                  <c:v>6.1935000000000002</c:v>
                </c:pt>
                <c:pt idx="809">
                  <c:v>6.2012</c:v>
                </c:pt>
                <c:pt idx="810">
                  <c:v>6.2088999999999999</c:v>
                </c:pt>
                <c:pt idx="811">
                  <c:v>6.2165999999999997</c:v>
                </c:pt>
                <c:pt idx="812">
                  <c:v>6.2243000000000004</c:v>
                </c:pt>
                <c:pt idx="813">
                  <c:v>6.2320000000000002</c:v>
                </c:pt>
                <c:pt idx="814">
                  <c:v>6.2397</c:v>
                </c:pt>
                <c:pt idx="815">
                  <c:v>6.2473999999999998</c:v>
                </c:pt>
                <c:pt idx="816">
                  <c:v>6.2550999999999997</c:v>
                </c:pt>
                <c:pt idx="817">
                  <c:v>6.2628000000000004</c:v>
                </c:pt>
                <c:pt idx="818">
                  <c:v>6.2705000000000002</c:v>
                </c:pt>
                <c:pt idx="819">
                  <c:v>6.2782</c:v>
                </c:pt>
                <c:pt idx="820">
                  <c:v>6.2858999999999998</c:v>
                </c:pt>
                <c:pt idx="821">
                  <c:v>6.2935999999999996</c:v>
                </c:pt>
                <c:pt idx="822">
                  <c:v>6.3013000000000003</c:v>
                </c:pt>
                <c:pt idx="823">
                  <c:v>6.3090000000000002</c:v>
                </c:pt>
                <c:pt idx="824">
                  <c:v>6.3167</c:v>
                </c:pt>
                <c:pt idx="825">
                  <c:v>6.3243999999999998</c:v>
                </c:pt>
                <c:pt idx="826">
                  <c:v>6.3320999999999996</c:v>
                </c:pt>
                <c:pt idx="827">
                  <c:v>6.3398000000000003</c:v>
                </c:pt>
                <c:pt idx="828">
                  <c:v>6.3475000000000001</c:v>
                </c:pt>
                <c:pt idx="829">
                  <c:v>6.3552</c:v>
                </c:pt>
                <c:pt idx="830">
                  <c:v>6.3628999999999998</c:v>
                </c:pt>
                <c:pt idx="831">
                  <c:v>6.3705999999999996</c:v>
                </c:pt>
                <c:pt idx="832">
                  <c:v>6.3783000000000003</c:v>
                </c:pt>
                <c:pt idx="833">
                  <c:v>6.3860000000000001</c:v>
                </c:pt>
                <c:pt idx="834">
                  <c:v>6.3936999999999999</c:v>
                </c:pt>
                <c:pt idx="835">
                  <c:v>6.4013999999999998</c:v>
                </c:pt>
                <c:pt idx="836">
                  <c:v>6.4090999999999996</c:v>
                </c:pt>
                <c:pt idx="837">
                  <c:v>6.4168000000000003</c:v>
                </c:pt>
                <c:pt idx="838">
                  <c:v>6.4245000000000001</c:v>
                </c:pt>
                <c:pt idx="839">
                  <c:v>6.4321999999999999</c:v>
                </c:pt>
                <c:pt idx="840">
                  <c:v>6.4398999999999997</c:v>
                </c:pt>
                <c:pt idx="841">
                  <c:v>6.4475999999999996</c:v>
                </c:pt>
                <c:pt idx="842">
                  <c:v>6.4553000000000003</c:v>
                </c:pt>
                <c:pt idx="843">
                  <c:v>6.4630000000000001</c:v>
                </c:pt>
                <c:pt idx="844">
                  <c:v>6.4706999999999999</c:v>
                </c:pt>
                <c:pt idx="845">
                  <c:v>6.4783999999999997</c:v>
                </c:pt>
                <c:pt idx="846">
                  <c:v>6.4860999999999995</c:v>
                </c:pt>
                <c:pt idx="847">
                  <c:v>6.4938000000000002</c:v>
                </c:pt>
                <c:pt idx="848">
                  <c:v>6.5015000000000001</c:v>
                </c:pt>
                <c:pt idx="849">
                  <c:v>6.5091999999999999</c:v>
                </c:pt>
                <c:pt idx="850">
                  <c:v>6.5168999999999997</c:v>
                </c:pt>
                <c:pt idx="851">
                  <c:v>6.5246000000000004</c:v>
                </c:pt>
                <c:pt idx="852">
                  <c:v>6.5323000000000002</c:v>
                </c:pt>
                <c:pt idx="853">
                  <c:v>6.54</c:v>
                </c:pt>
                <c:pt idx="854">
                  <c:v>6.5476999999999999</c:v>
                </c:pt>
                <c:pt idx="855">
                  <c:v>6.5553999999999997</c:v>
                </c:pt>
                <c:pt idx="856">
                  <c:v>6.5631000000000004</c:v>
                </c:pt>
                <c:pt idx="857">
                  <c:v>6.5708000000000002</c:v>
                </c:pt>
                <c:pt idx="858">
                  <c:v>6.5785</c:v>
                </c:pt>
                <c:pt idx="859">
                  <c:v>6.5861999999999998</c:v>
                </c:pt>
                <c:pt idx="860">
                  <c:v>6.5938999999999997</c:v>
                </c:pt>
                <c:pt idx="861">
                  <c:v>6.6016000000000004</c:v>
                </c:pt>
                <c:pt idx="862">
                  <c:v>6.6093000000000002</c:v>
                </c:pt>
                <c:pt idx="863">
                  <c:v>6.617</c:v>
                </c:pt>
                <c:pt idx="864">
                  <c:v>6.6246999999999998</c:v>
                </c:pt>
                <c:pt idx="865">
                  <c:v>6.6323999999999996</c:v>
                </c:pt>
                <c:pt idx="866">
                  <c:v>6.6401000000000003</c:v>
                </c:pt>
                <c:pt idx="867">
                  <c:v>6.6478000000000002</c:v>
                </c:pt>
                <c:pt idx="868">
                  <c:v>6.6555</c:v>
                </c:pt>
                <c:pt idx="869">
                  <c:v>6.6631999999999998</c:v>
                </c:pt>
                <c:pt idx="870">
                  <c:v>6.6708999999999996</c:v>
                </c:pt>
                <c:pt idx="871">
                  <c:v>6.6786000000000003</c:v>
                </c:pt>
                <c:pt idx="872">
                  <c:v>6.6863000000000001</c:v>
                </c:pt>
                <c:pt idx="873">
                  <c:v>6.694</c:v>
                </c:pt>
                <c:pt idx="874">
                  <c:v>6.7016999999999998</c:v>
                </c:pt>
                <c:pt idx="875">
                  <c:v>6.7093999999999996</c:v>
                </c:pt>
                <c:pt idx="876">
                  <c:v>6.7171000000000003</c:v>
                </c:pt>
                <c:pt idx="877">
                  <c:v>6.7248000000000001</c:v>
                </c:pt>
                <c:pt idx="878">
                  <c:v>6.7324999999999999</c:v>
                </c:pt>
                <c:pt idx="879">
                  <c:v>6.7401999999999997</c:v>
                </c:pt>
                <c:pt idx="880">
                  <c:v>6.7478999999999996</c:v>
                </c:pt>
                <c:pt idx="881">
                  <c:v>6.7556000000000003</c:v>
                </c:pt>
                <c:pt idx="882">
                  <c:v>6.7633000000000001</c:v>
                </c:pt>
                <c:pt idx="883">
                  <c:v>6.7709999999999999</c:v>
                </c:pt>
                <c:pt idx="884">
                  <c:v>6.7786999999999997</c:v>
                </c:pt>
                <c:pt idx="885">
                  <c:v>6.7863999999999995</c:v>
                </c:pt>
                <c:pt idx="886">
                  <c:v>6.7941000000000003</c:v>
                </c:pt>
                <c:pt idx="887">
                  <c:v>6.8018000000000001</c:v>
                </c:pt>
                <c:pt idx="888">
                  <c:v>6.8094999999999999</c:v>
                </c:pt>
                <c:pt idx="889">
                  <c:v>6.8171999999999997</c:v>
                </c:pt>
                <c:pt idx="890">
                  <c:v>6.8249000000000004</c:v>
                </c:pt>
                <c:pt idx="891">
                  <c:v>6.8326000000000002</c:v>
                </c:pt>
                <c:pt idx="892">
                  <c:v>6.8403</c:v>
                </c:pt>
                <c:pt idx="893">
                  <c:v>6.8479999999999999</c:v>
                </c:pt>
                <c:pt idx="894">
                  <c:v>6.8556999999999997</c:v>
                </c:pt>
                <c:pt idx="895">
                  <c:v>6.8634000000000004</c:v>
                </c:pt>
                <c:pt idx="896">
                  <c:v>6.8711000000000002</c:v>
                </c:pt>
                <c:pt idx="897">
                  <c:v>6.8788</c:v>
                </c:pt>
                <c:pt idx="898">
                  <c:v>6.8864999999999998</c:v>
                </c:pt>
                <c:pt idx="899">
                  <c:v>6.8941999999999997</c:v>
                </c:pt>
                <c:pt idx="900">
                  <c:v>6.9019000000000004</c:v>
                </c:pt>
                <c:pt idx="901">
                  <c:v>6.9096000000000002</c:v>
                </c:pt>
                <c:pt idx="902">
                  <c:v>6.9173</c:v>
                </c:pt>
                <c:pt idx="903">
                  <c:v>6.9249999999999998</c:v>
                </c:pt>
                <c:pt idx="904">
                  <c:v>6.9326999999999996</c:v>
                </c:pt>
                <c:pt idx="905">
                  <c:v>6.9404000000000003</c:v>
                </c:pt>
                <c:pt idx="906">
                  <c:v>6.9481000000000002</c:v>
                </c:pt>
                <c:pt idx="907">
                  <c:v>6.9558</c:v>
                </c:pt>
                <c:pt idx="908">
                  <c:v>6.9634999999999998</c:v>
                </c:pt>
                <c:pt idx="909">
                  <c:v>6.9711999999999996</c:v>
                </c:pt>
                <c:pt idx="910">
                  <c:v>6.9789000000000003</c:v>
                </c:pt>
                <c:pt idx="911">
                  <c:v>6.9866000000000001</c:v>
                </c:pt>
                <c:pt idx="912">
                  <c:v>6.9943</c:v>
                </c:pt>
                <c:pt idx="913">
                  <c:v>7.0019999999999998</c:v>
                </c:pt>
                <c:pt idx="914">
                  <c:v>7.0096999999999996</c:v>
                </c:pt>
                <c:pt idx="915">
                  <c:v>7.0174000000000003</c:v>
                </c:pt>
                <c:pt idx="916">
                  <c:v>7.0251000000000001</c:v>
                </c:pt>
                <c:pt idx="917">
                  <c:v>7.0327999999999999</c:v>
                </c:pt>
                <c:pt idx="918">
                  <c:v>7.0404999999999998</c:v>
                </c:pt>
                <c:pt idx="919">
                  <c:v>7.0481999999999996</c:v>
                </c:pt>
                <c:pt idx="920">
                  <c:v>7.0559000000000003</c:v>
                </c:pt>
                <c:pt idx="921">
                  <c:v>7.0636000000000001</c:v>
                </c:pt>
                <c:pt idx="922">
                  <c:v>7.0712999999999999</c:v>
                </c:pt>
                <c:pt idx="923">
                  <c:v>7.0789999999999997</c:v>
                </c:pt>
                <c:pt idx="924">
                  <c:v>7.0866999999999996</c:v>
                </c:pt>
                <c:pt idx="925">
                  <c:v>7.0944000000000003</c:v>
                </c:pt>
                <c:pt idx="926">
                  <c:v>7.1021000000000001</c:v>
                </c:pt>
                <c:pt idx="927">
                  <c:v>7.1097999999999999</c:v>
                </c:pt>
                <c:pt idx="928">
                  <c:v>7.1174999999999997</c:v>
                </c:pt>
                <c:pt idx="929">
                  <c:v>7.1252000000000004</c:v>
                </c:pt>
                <c:pt idx="930">
                  <c:v>7.1329000000000002</c:v>
                </c:pt>
                <c:pt idx="931">
                  <c:v>7.1406000000000001</c:v>
                </c:pt>
                <c:pt idx="932">
                  <c:v>7.1482999999999999</c:v>
                </c:pt>
                <c:pt idx="933">
                  <c:v>7.1559999999999997</c:v>
                </c:pt>
                <c:pt idx="934">
                  <c:v>7.1637000000000004</c:v>
                </c:pt>
                <c:pt idx="935">
                  <c:v>7.1714000000000002</c:v>
                </c:pt>
                <c:pt idx="936">
                  <c:v>7.1791</c:v>
                </c:pt>
                <c:pt idx="937">
                  <c:v>7.1867999999999999</c:v>
                </c:pt>
                <c:pt idx="938">
                  <c:v>7.1944999999999997</c:v>
                </c:pt>
                <c:pt idx="939">
                  <c:v>7.2022000000000004</c:v>
                </c:pt>
                <c:pt idx="940">
                  <c:v>7.2099000000000002</c:v>
                </c:pt>
                <c:pt idx="941">
                  <c:v>7.2176</c:v>
                </c:pt>
                <c:pt idx="942">
                  <c:v>7.2252999999999998</c:v>
                </c:pt>
                <c:pt idx="943">
                  <c:v>7.2329999999999997</c:v>
                </c:pt>
                <c:pt idx="944">
                  <c:v>7.2407000000000004</c:v>
                </c:pt>
                <c:pt idx="945">
                  <c:v>7.2484000000000002</c:v>
                </c:pt>
                <c:pt idx="946">
                  <c:v>7.2561</c:v>
                </c:pt>
                <c:pt idx="947">
                  <c:v>7.2637999999999998</c:v>
                </c:pt>
                <c:pt idx="948">
                  <c:v>7.2714999999999996</c:v>
                </c:pt>
                <c:pt idx="949">
                  <c:v>7.2792000000000003</c:v>
                </c:pt>
                <c:pt idx="950">
                  <c:v>7.2869000000000002</c:v>
                </c:pt>
                <c:pt idx="951">
                  <c:v>7.2946</c:v>
                </c:pt>
                <c:pt idx="952">
                  <c:v>7.3022999999999998</c:v>
                </c:pt>
                <c:pt idx="953">
                  <c:v>7.31</c:v>
                </c:pt>
                <c:pt idx="954">
                  <c:v>7.3177000000000003</c:v>
                </c:pt>
                <c:pt idx="955">
                  <c:v>7.3254000000000001</c:v>
                </c:pt>
                <c:pt idx="956">
                  <c:v>7.3331</c:v>
                </c:pt>
                <c:pt idx="957">
                  <c:v>7.3407999999999998</c:v>
                </c:pt>
                <c:pt idx="958">
                  <c:v>7.3484999999999996</c:v>
                </c:pt>
                <c:pt idx="959">
                  <c:v>7.3562000000000003</c:v>
                </c:pt>
                <c:pt idx="960">
                  <c:v>7.3639000000000001</c:v>
                </c:pt>
                <c:pt idx="961">
                  <c:v>7.3715999999999999</c:v>
                </c:pt>
                <c:pt idx="962">
                  <c:v>7.3792999999999997</c:v>
                </c:pt>
                <c:pt idx="963">
                  <c:v>7.3869999999999996</c:v>
                </c:pt>
                <c:pt idx="964">
                  <c:v>7.3947000000000003</c:v>
                </c:pt>
                <c:pt idx="965">
                  <c:v>7.4024000000000001</c:v>
                </c:pt>
                <c:pt idx="966">
                  <c:v>7.4100999999999999</c:v>
                </c:pt>
                <c:pt idx="967">
                  <c:v>7.4177999999999997</c:v>
                </c:pt>
                <c:pt idx="968">
                  <c:v>7.4255000000000004</c:v>
                </c:pt>
                <c:pt idx="969">
                  <c:v>7.4332000000000003</c:v>
                </c:pt>
                <c:pt idx="970">
                  <c:v>7.4409000000000001</c:v>
                </c:pt>
                <c:pt idx="971">
                  <c:v>7.4485999999999999</c:v>
                </c:pt>
                <c:pt idx="972">
                  <c:v>7.4562999999999997</c:v>
                </c:pt>
                <c:pt idx="973">
                  <c:v>7.4640000000000004</c:v>
                </c:pt>
                <c:pt idx="974">
                  <c:v>7.4717000000000002</c:v>
                </c:pt>
                <c:pt idx="975">
                  <c:v>7.4794</c:v>
                </c:pt>
                <c:pt idx="976">
                  <c:v>7.4870999999999999</c:v>
                </c:pt>
                <c:pt idx="977">
                  <c:v>7.4947999999999997</c:v>
                </c:pt>
                <c:pt idx="978">
                  <c:v>7.5025000000000004</c:v>
                </c:pt>
                <c:pt idx="979">
                  <c:v>7.5102000000000002</c:v>
                </c:pt>
                <c:pt idx="980">
                  <c:v>7.5179</c:v>
                </c:pt>
                <c:pt idx="981">
                  <c:v>7.5255999999999998</c:v>
                </c:pt>
                <c:pt idx="982">
                  <c:v>7.5332999999999997</c:v>
                </c:pt>
                <c:pt idx="983">
                  <c:v>7.5410000000000004</c:v>
                </c:pt>
                <c:pt idx="984">
                  <c:v>7.5487000000000002</c:v>
                </c:pt>
                <c:pt idx="985">
                  <c:v>7.5564</c:v>
                </c:pt>
                <c:pt idx="986">
                  <c:v>7.5640999999999998</c:v>
                </c:pt>
                <c:pt idx="987">
                  <c:v>7.5717999999999996</c:v>
                </c:pt>
                <c:pt idx="988">
                  <c:v>7.5795000000000003</c:v>
                </c:pt>
                <c:pt idx="989">
                  <c:v>7.5872000000000002</c:v>
                </c:pt>
                <c:pt idx="990">
                  <c:v>7.5949</c:v>
                </c:pt>
                <c:pt idx="991">
                  <c:v>7.6025999999999998</c:v>
                </c:pt>
                <c:pt idx="992">
                  <c:v>7.6102999999999996</c:v>
                </c:pt>
                <c:pt idx="993">
                  <c:v>7.6180000000000003</c:v>
                </c:pt>
                <c:pt idx="994">
                  <c:v>7.6257000000000001</c:v>
                </c:pt>
                <c:pt idx="995">
                  <c:v>7.6334</c:v>
                </c:pt>
                <c:pt idx="996">
                  <c:v>7.6410999999999998</c:v>
                </c:pt>
                <c:pt idx="997">
                  <c:v>7.6487999999999996</c:v>
                </c:pt>
                <c:pt idx="998">
                  <c:v>7.6565000000000003</c:v>
                </c:pt>
                <c:pt idx="999">
                  <c:v>7.6642000000000001</c:v>
                </c:pt>
                <c:pt idx="1000">
                  <c:v>7.6718999999999999</c:v>
                </c:pt>
                <c:pt idx="1001">
                  <c:v>7.6795999999999998</c:v>
                </c:pt>
                <c:pt idx="1002">
                  <c:v>7.6872999999999996</c:v>
                </c:pt>
                <c:pt idx="1003">
                  <c:v>7.6950000000000003</c:v>
                </c:pt>
                <c:pt idx="1004">
                  <c:v>7.7027000000000001</c:v>
                </c:pt>
                <c:pt idx="1005">
                  <c:v>7.7103999999999999</c:v>
                </c:pt>
                <c:pt idx="1006">
                  <c:v>7.7180999999999997</c:v>
                </c:pt>
                <c:pt idx="1007">
                  <c:v>7.7258000000000004</c:v>
                </c:pt>
                <c:pt idx="1008">
                  <c:v>7.7335000000000003</c:v>
                </c:pt>
                <c:pt idx="1009">
                  <c:v>7.7412000000000001</c:v>
                </c:pt>
                <c:pt idx="1010">
                  <c:v>7.7488999999999999</c:v>
                </c:pt>
                <c:pt idx="1011">
                  <c:v>7.7565999999999997</c:v>
                </c:pt>
                <c:pt idx="1012">
                  <c:v>7.7643000000000004</c:v>
                </c:pt>
                <c:pt idx="1013">
                  <c:v>7.7720000000000002</c:v>
                </c:pt>
                <c:pt idx="1014">
                  <c:v>7.7797000000000001</c:v>
                </c:pt>
                <c:pt idx="1015">
                  <c:v>7.7873999999999999</c:v>
                </c:pt>
                <c:pt idx="1016">
                  <c:v>7.7950999999999997</c:v>
                </c:pt>
                <c:pt idx="1017">
                  <c:v>7.8028000000000004</c:v>
                </c:pt>
                <c:pt idx="1018">
                  <c:v>7.8105000000000002</c:v>
                </c:pt>
                <c:pt idx="1019">
                  <c:v>7.8182</c:v>
                </c:pt>
                <c:pt idx="1020">
                  <c:v>7.8258999999999999</c:v>
                </c:pt>
                <c:pt idx="1021">
                  <c:v>7.8335999999999997</c:v>
                </c:pt>
                <c:pt idx="1022">
                  <c:v>7.8413000000000004</c:v>
                </c:pt>
                <c:pt idx="1023">
                  <c:v>7.8490000000000002</c:v>
                </c:pt>
                <c:pt idx="1024">
                  <c:v>7.8567</c:v>
                </c:pt>
                <c:pt idx="1025">
                  <c:v>7.8643999999999998</c:v>
                </c:pt>
                <c:pt idx="1026">
                  <c:v>7.8720999999999997</c:v>
                </c:pt>
                <c:pt idx="1027">
                  <c:v>7.8798000000000004</c:v>
                </c:pt>
                <c:pt idx="1028">
                  <c:v>7.8875000000000002</c:v>
                </c:pt>
                <c:pt idx="1029">
                  <c:v>7.8952</c:v>
                </c:pt>
                <c:pt idx="1030">
                  <c:v>7.9028999999999998</c:v>
                </c:pt>
                <c:pt idx="1031">
                  <c:v>7.9105999999999996</c:v>
                </c:pt>
                <c:pt idx="1032">
                  <c:v>7.9183000000000003</c:v>
                </c:pt>
                <c:pt idx="1033">
                  <c:v>7.9260000000000002</c:v>
                </c:pt>
                <c:pt idx="1034">
                  <c:v>7.9337</c:v>
                </c:pt>
                <c:pt idx="1035">
                  <c:v>7.9413999999999998</c:v>
                </c:pt>
                <c:pt idx="1036">
                  <c:v>7.9490999999999996</c:v>
                </c:pt>
                <c:pt idx="1037">
                  <c:v>7.9568000000000003</c:v>
                </c:pt>
                <c:pt idx="1038">
                  <c:v>7.9645000000000001</c:v>
                </c:pt>
                <c:pt idx="1039">
                  <c:v>7.9722000000000008</c:v>
                </c:pt>
                <c:pt idx="1040">
                  <c:v>7.9799000000000007</c:v>
                </c:pt>
                <c:pt idx="1041">
                  <c:v>7.9876000000000005</c:v>
                </c:pt>
                <c:pt idx="1042">
                  <c:v>7.9953000000000003</c:v>
                </c:pt>
                <c:pt idx="1043">
                  <c:v>8.0030000000000001</c:v>
                </c:pt>
                <c:pt idx="1044">
                  <c:v>8.0106999999999999</c:v>
                </c:pt>
                <c:pt idx="1045">
                  <c:v>8.0183999999999997</c:v>
                </c:pt>
                <c:pt idx="1046">
                  <c:v>8.0260999999999996</c:v>
                </c:pt>
                <c:pt idx="1047">
                  <c:v>8.0337999999999994</c:v>
                </c:pt>
                <c:pt idx="1048">
                  <c:v>8.0414999999999992</c:v>
                </c:pt>
                <c:pt idx="1049">
                  <c:v>8.0492000000000008</c:v>
                </c:pt>
                <c:pt idx="1050">
                  <c:v>8.0569000000000006</c:v>
                </c:pt>
                <c:pt idx="1051">
                  <c:v>8.0646000000000004</c:v>
                </c:pt>
                <c:pt idx="1052">
                  <c:v>8.0723000000000003</c:v>
                </c:pt>
                <c:pt idx="1053">
                  <c:v>8.08</c:v>
                </c:pt>
                <c:pt idx="1054">
                  <c:v>8.0876999999999999</c:v>
                </c:pt>
                <c:pt idx="1055">
                  <c:v>8.0953999999999997</c:v>
                </c:pt>
                <c:pt idx="1056">
                  <c:v>8.1030999999999995</c:v>
                </c:pt>
                <c:pt idx="1057">
                  <c:v>8.1107999999999993</c:v>
                </c:pt>
                <c:pt idx="1058">
                  <c:v>8.1184999999999992</c:v>
                </c:pt>
                <c:pt idx="1059">
                  <c:v>8.1262000000000008</c:v>
                </c:pt>
                <c:pt idx="1060">
                  <c:v>8.1339000000000006</c:v>
                </c:pt>
                <c:pt idx="1061">
                  <c:v>8.1416000000000004</c:v>
                </c:pt>
                <c:pt idx="1062">
                  <c:v>8.1493000000000002</c:v>
                </c:pt>
                <c:pt idx="1063">
                  <c:v>8.157</c:v>
                </c:pt>
                <c:pt idx="1064">
                  <c:v>8.1646999999999998</c:v>
                </c:pt>
                <c:pt idx="1065">
                  <c:v>8.1723999999999997</c:v>
                </c:pt>
                <c:pt idx="1066">
                  <c:v>8.1800999999999995</c:v>
                </c:pt>
                <c:pt idx="1067">
                  <c:v>8.1877999999999993</c:v>
                </c:pt>
                <c:pt idx="1068">
                  <c:v>8.1955000000000009</c:v>
                </c:pt>
                <c:pt idx="1069">
                  <c:v>8.2032000000000007</c:v>
                </c:pt>
                <c:pt idx="1070">
                  <c:v>8.2109000000000005</c:v>
                </c:pt>
                <c:pt idx="1071">
                  <c:v>8.2186000000000003</c:v>
                </c:pt>
                <c:pt idx="1072">
                  <c:v>8.2263000000000002</c:v>
                </c:pt>
                <c:pt idx="1073">
                  <c:v>8.234</c:v>
                </c:pt>
                <c:pt idx="1074">
                  <c:v>8.2416999999999998</c:v>
                </c:pt>
                <c:pt idx="1075">
                  <c:v>8.2493999999999996</c:v>
                </c:pt>
                <c:pt idx="1076">
                  <c:v>8.2570999999999994</c:v>
                </c:pt>
                <c:pt idx="1077">
                  <c:v>8.2647999999999993</c:v>
                </c:pt>
                <c:pt idx="1078">
                  <c:v>8.2725000000000009</c:v>
                </c:pt>
                <c:pt idx="1079">
                  <c:v>8.2802000000000007</c:v>
                </c:pt>
                <c:pt idx="1080">
                  <c:v>8.2879000000000005</c:v>
                </c:pt>
                <c:pt idx="1081">
                  <c:v>8.2956000000000003</c:v>
                </c:pt>
                <c:pt idx="1082">
                  <c:v>8.3033000000000001</c:v>
                </c:pt>
                <c:pt idx="1083">
                  <c:v>8.3109999999999999</c:v>
                </c:pt>
                <c:pt idx="1084">
                  <c:v>8.3186999999999998</c:v>
                </c:pt>
                <c:pt idx="1085">
                  <c:v>8.3263999999999996</c:v>
                </c:pt>
                <c:pt idx="1086">
                  <c:v>8.3340999999999994</c:v>
                </c:pt>
                <c:pt idx="1087">
                  <c:v>8.3417999999999992</c:v>
                </c:pt>
                <c:pt idx="1088">
                  <c:v>8.3495000000000008</c:v>
                </c:pt>
                <c:pt idx="1089">
                  <c:v>8.3572000000000006</c:v>
                </c:pt>
                <c:pt idx="1090">
                  <c:v>8.3649000000000004</c:v>
                </c:pt>
                <c:pt idx="1091">
                  <c:v>8.3726000000000003</c:v>
                </c:pt>
                <c:pt idx="1092">
                  <c:v>8.3803000000000001</c:v>
                </c:pt>
                <c:pt idx="1093">
                  <c:v>8.3879999999999999</c:v>
                </c:pt>
                <c:pt idx="1094">
                  <c:v>8.3956999999999997</c:v>
                </c:pt>
                <c:pt idx="1095">
                  <c:v>8.4033999999999995</c:v>
                </c:pt>
                <c:pt idx="1096">
                  <c:v>8.4110999999999994</c:v>
                </c:pt>
                <c:pt idx="1097">
                  <c:v>8.4187999999999992</c:v>
                </c:pt>
                <c:pt idx="1098">
                  <c:v>8.4265000000000008</c:v>
                </c:pt>
                <c:pt idx="1099">
                  <c:v>8.4342000000000006</c:v>
                </c:pt>
                <c:pt idx="1100">
                  <c:v>8.4419000000000004</c:v>
                </c:pt>
                <c:pt idx="1101">
                  <c:v>8.4496000000000002</c:v>
                </c:pt>
                <c:pt idx="1102">
                  <c:v>8.4573</c:v>
                </c:pt>
                <c:pt idx="1103">
                  <c:v>8.4649999999999999</c:v>
                </c:pt>
                <c:pt idx="1104">
                  <c:v>8.4726999999999997</c:v>
                </c:pt>
                <c:pt idx="1105">
                  <c:v>8.4803999999999995</c:v>
                </c:pt>
                <c:pt idx="1106">
                  <c:v>8.4880999999999993</c:v>
                </c:pt>
                <c:pt idx="1107">
                  <c:v>8.4958000000000009</c:v>
                </c:pt>
                <c:pt idx="1108">
                  <c:v>8.5035000000000007</c:v>
                </c:pt>
                <c:pt idx="1109">
                  <c:v>8.5112000000000005</c:v>
                </c:pt>
                <c:pt idx="1110">
                  <c:v>8.5189000000000004</c:v>
                </c:pt>
                <c:pt idx="1111">
                  <c:v>8.5266000000000002</c:v>
                </c:pt>
                <c:pt idx="1112">
                  <c:v>8.5343</c:v>
                </c:pt>
                <c:pt idx="1113">
                  <c:v>8.5419999999999998</c:v>
                </c:pt>
                <c:pt idx="1114">
                  <c:v>8.5496999999999996</c:v>
                </c:pt>
                <c:pt idx="1115">
                  <c:v>8.5573999999999995</c:v>
                </c:pt>
                <c:pt idx="1116">
                  <c:v>8.5650999999999993</c:v>
                </c:pt>
                <c:pt idx="1117">
                  <c:v>8.5728000000000009</c:v>
                </c:pt>
                <c:pt idx="1118">
                  <c:v>8.5805000000000007</c:v>
                </c:pt>
                <c:pt idx="1119">
                  <c:v>8.5882000000000005</c:v>
                </c:pt>
                <c:pt idx="1120">
                  <c:v>8.5959000000000003</c:v>
                </c:pt>
                <c:pt idx="1121">
                  <c:v>8.6036000000000001</c:v>
                </c:pt>
                <c:pt idx="1122">
                  <c:v>8.6113</c:v>
                </c:pt>
                <c:pt idx="1123">
                  <c:v>8.6189999999999998</c:v>
                </c:pt>
                <c:pt idx="1124">
                  <c:v>8.6266999999999996</c:v>
                </c:pt>
                <c:pt idx="1125">
                  <c:v>8.6343999999999994</c:v>
                </c:pt>
                <c:pt idx="1126">
                  <c:v>8.6420999999999992</c:v>
                </c:pt>
                <c:pt idx="1127">
                  <c:v>8.6498000000000008</c:v>
                </c:pt>
                <c:pt idx="1128">
                  <c:v>8.6575000000000006</c:v>
                </c:pt>
                <c:pt idx="1129">
                  <c:v>8.6652000000000005</c:v>
                </c:pt>
                <c:pt idx="1130">
                  <c:v>8.6729000000000003</c:v>
                </c:pt>
                <c:pt idx="1131">
                  <c:v>8.6806000000000001</c:v>
                </c:pt>
                <c:pt idx="1132">
                  <c:v>8.6882999999999999</c:v>
                </c:pt>
                <c:pt idx="1133">
                  <c:v>8.6959999999999997</c:v>
                </c:pt>
                <c:pt idx="1134">
                  <c:v>8.7036999999999995</c:v>
                </c:pt>
                <c:pt idx="1135">
                  <c:v>8.7113999999999994</c:v>
                </c:pt>
                <c:pt idx="1136">
                  <c:v>8.7190999999999992</c:v>
                </c:pt>
                <c:pt idx="1137">
                  <c:v>8.7268000000000008</c:v>
                </c:pt>
                <c:pt idx="1138">
                  <c:v>8.7345000000000006</c:v>
                </c:pt>
                <c:pt idx="1139">
                  <c:v>8.7422000000000004</c:v>
                </c:pt>
                <c:pt idx="1140">
                  <c:v>8.7499000000000002</c:v>
                </c:pt>
                <c:pt idx="1141">
                  <c:v>8.7576000000000001</c:v>
                </c:pt>
                <c:pt idx="1142">
                  <c:v>8.7652999999999999</c:v>
                </c:pt>
                <c:pt idx="1143">
                  <c:v>8.7729999999999997</c:v>
                </c:pt>
                <c:pt idx="1144">
                  <c:v>8.7806999999999995</c:v>
                </c:pt>
                <c:pt idx="1145">
                  <c:v>8.7883999999999993</c:v>
                </c:pt>
                <c:pt idx="1146">
                  <c:v>8.7961000000000009</c:v>
                </c:pt>
                <c:pt idx="1147">
                  <c:v>8.8038000000000007</c:v>
                </c:pt>
                <c:pt idx="1148">
                  <c:v>8.8115000000000006</c:v>
                </c:pt>
                <c:pt idx="1149">
                  <c:v>8.8192000000000004</c:v>
                </c:pt>
                <c:pt idx="1150">
                  <c:v>8.8269000000000002</c:v>
                </c:pt>
                <c:pt idx="1151">
                  <c:v>8.8346</c:v>
                </c:pt>
                <c:pt idx="1152">
                  <c:v>8.8422999999999998</c:v>
                </c:pt>
                <c:pt idx="1153">
                  <c:v>8.85</c:v>
                </c:pt>
                <c:pt idx="1154">
                  <c:v>8.8576999999999995</c:v>
                </c:pt>
                <c:pt idx="1155">
                  <c:v>8.8653999999999993</c:v>
                </c:pt>
                <c:pt idx="1156">
                  <c:v>8.8731000000000009</c:v>
                </c:pt>
                <c:pt idx="1157">
                  <c:v>8.8808000000000007</c:v>
                </c:pt>
                <c:pt idx="1158">
                  <c:v>8.8885000000000005</c:v>
                </c:pt>
                <c:pt idx="1159">
                  <c:v>8.8962000000000003</c:v>
                </c:pt>
                <c:pt idx="1160">
                  <c:v>8.9039000000000001</c:v>
                </c:pt>
                <c:pt idx="1161">
                  <c:v>8.9116</c:v>
                </c:pt>
                <c:pt idx="1162">
                  <c:v>8.9192999999999998</c:v>
                </c:pt>
                <c:pt idx="1163">
                  <c:v>8.9269999999999996</c:v>
                </c:pt>
                <c:pt idx="1164">
                  <c:v>8.9346999999999994</c:v>
                </c:pt>
                <c:pt idx="1165">
                  <c:v>8.9423999999999992</c:v>
                </c:pt>
                <c:pt idx="1166">
                  <c:v>8.9501000000000008</c:v>
                </c:pt>
                <c:pt idx="1167">
                  <c:v>8.9578000000000007</c:v>
                </c:pt>
                <c:pt idx="1168">
                  <c:v>8.9655000000000005</c:v>
                </c:pt>
                <c:pt idx="1169">
                  <c:v>8.9732000000000003</c:v>
                </c:pt>
                <c:pt idx="1170">
                  <c:v>8.9809000000000001</c:v>
                </c:pt>
                <c:pt idx="1171">
                  <c:v>8.9885999999999999</c:v>
                </c:pt>
                <c:pt idx="1172">
                  <c:v>8.9962999999999997</c:v>
                </c:pt>
                <c:pt idx="1173">
                  <c:v>9.0039999999999996</c:v>
                </c:pt>
                <c:pt idx="1174">
                  <c:v>9.0116999999999994</c:v>
                </c:pt>
                <c:pt idx="1175">
                  <c:v>9.0193999999999992</c:v>
                </c:pt>
                <c:pt idx="1176">
                  <c:v>9.0271000000000008</c:v>
                </c:pt>
                <c:pt idx="1177">
                  <c:v>9.0348000000000006</c:v>
                </c:pt>
                <c:pt idx="1178">
                  <c:v>9.0425000000000004</c:v>
                </c:pt>
                <c:pt idx="1179">
                  <c:v>9.0502000000000002</c:v>
                </c:pt>
                <c:pt idx="1180">
                  <c:v>9.0579000000000001</c:v>
                </c:pt>
                <c:pt idx="1181">
                  <c:v>9.0655999999999999</c:v>
                </c:pt>
                <c:pt idx="1182">
                  <c:v>9.0732999999999997</c:v>
                </c:pt>
                <c:pt idx="1183">
                  <c:v>9.0809999999999995</c:v>
                </c:pt>
                <c:pt idx="1184">
                  <c:v>9.0886999999999993</c:v>
                </c:pt>
                <c:pt idx="1185">
                  <c:v>9.0964000000000009</c:v>
                </c:pt>
                <c:pt idx="1186">
                  <c:v>9.1041000000000007</c:v>
                </c:pt>
                <c:pt idx="1187">
                  <c:v>9.1118000000000006</c:v>
                </c:pt>
                <c:pt idx="1188">
                  <c:v>9.1195000000000004</c:v>
                </c:pt>
                <c:pt idx="1189">
                  <c:v>9.1272000000000002</c:v>
                </c:pt>
                <c:pt idx="1190">
                  <c:v>9.1349</c:v>
                </c:pt>
                <c:pt idx="1191">
                  <c:v>9.1425999999999998</c:v>
                </c:pt>
                <c:pt idx="1192">
                  <c:v>9.1502999999999997</c:v>
                </c:pt>
                <c:pt idx="1193">
                  <c:v>9.1579999999999995</c:v>
                </c:pt>
                <c:pt idx="1194">
                  <c:v>9.1656999999999993</c:v>
                </c:pt>
                <c:pt idx="1195">
                  <c:v>9.1734000000000009</c:v>
                </c:pt>
                <c:pt idx="1196">
                  <c:v>9.1811000000000007</c:v>
                </c:pt>
                <c:pt idx="1197">
                  <c:v>9.1888000000000005</c:v>
                </c:pt>
                <c:pt idx="1198">
                  <c:v>9.1965000000000003</c:v>
                </c:pt>
                <c:pt idx="1199">
                  <c:v>9.2042000000000002</c:v>
                </c:pt>
                <c:pt idx="1200">
                  <c:v>9.2119</c:v>
                </c:pt>
                <c:pt idx="1201">
                  <c:v>9.2195999999999998</c:v>
                </c:pt>
                <c:pt idx="1202">
                  <c:v>9.2272999999999996</c:v>
                </c:pt>
                <c:pt idx="1203">
                  <c:v>9.2349999999999994</c:v>
                </c:pt>
                <c:pt idx="1204">
                  <c:v>9.2426999999999992</c:v>
                </c:pt>
                <c:pt idx="1205">
                  <c:v>9.2504000000000008</c:v>
                </c:pt>
                <c:pt idx="1206">
                  <c:v>9.2581000000000007</c:v>
                </c:pt>
                <c:pt idx="1207">
                  <c:v>9.2658000000000005</c:v>
                </c:pt>
                <c:pt idx="1208">
                  <c:v>9.2735000000000003</c:v>
                </c:pt>
                <c:pt idx="1209">
                  <c:v>9.2812000000000001</c:v>
                </c:pt>
                <c:pt idx="1210">
                  <c:v>9.2888999999999999</c:v>
                </c:pt>
                <c:pt idx="1211">
                  <c:v>9.2965999999999998</c:v>
                </c:pt>
                <c:pt idx="1212">
                  <c:v>9.3042999999999996</c:v>
                </c:pt>
                <c:pt idx="1213">
                  <c:v>9.3119999999999994</c:v>
                </c:pt>
                <c:pt idx="1214">
                  <c:v>9.3196999999999992</c:v>
                </c:pt>
                <c:pt idx="1215">
                  <c:v>9.3274000000000008</c:v>
                </c:pt>
                <c:pt idx="1216">
                  <c:v>9.3351000000000006</c:v>
                </c:pt>
                <c:pt idx="1217">
                  <c:v>9.3428000000000004</c:v>
                </c:pt>
                <c:pt idx="1218">
                  <c:v>9.3505000000000003</c:v>
                </c:pt>
                <c:pt idx="1219">
                  <c:v>9.3582000000000001</c:v>
                </c:pt>
                <c:pt idx="1220">
                  <c:v>9.3658999999999999</c:v>
                </c:pt>
                <c:pt idx="1221">
                  <c:v>9.3735999999999997</c:v>
                </c:pt>
                <c:pt idx="1222">
                  <c:v>9.3812999999999995</c:v>
                </c:pt>
                <c:pt idx="1223">
                  <c:v>9.3889999999999993</c:v>
                </c:pt>
                <c:pt idx="1224">
                  <c:v>9.3967000000000009</c:v>
                </c:pt>
                <c:pt idx="1225">
                  <c:v>9.4044000000000008</c:v>
                </c:pt>
                <c:pt idx="1226">
                  <c:v>9.4121000000000006</c:v>
                </c:pt>
                <c:pt idx="1227">
                  <c:v>9.4198000000000004</c:v>
                </c:pt>
                <c:pt idx="1228">
                  <c:v>9.4275000000000002</c:v>
                </c:pt>
                <c:pt idx="1229">
                  <c:v>9.4352</c:v>
                </c:pt>
                <c:pt idx="1230">
                  <c:v>9.4428999999999998</c:v>
                </c:pt>
                <c:pt idx="1231">
                  <c:v>9.4505999999999997</c:v>
                </c:pt>
                <c:pt idx="1232">
                  <c:v>9.4582999999999995</c:v>
                </c:pt>
                <c:pt idx="1233">
                  <c:v>9.4659999999999993</c:v>
                </c:pt>
                <c:pt idx="1234">
                  <c:v>9.4737000000000009</c:v>
                </c:pt>
                <c:pt idx="1235">
                  <c:v>9.4814000000000007</c:v>
                </c:pt>
                <c:pt idx="1236">
                  <c:v>9.4891000000000005</c:v>
                </c:pt>
                <c:pt idx="1237">
                  <c:v>9.4968000000000004</c:v>
                </c:pt>
                <c:pt idx="1238">
                  <c:v>9.5045000000000002</c:v>
                </c:pt>
                <c:pt idx="1239">
                  <c:v>9.5122</c:v>
                </c:pt>
                <c:pt idx="1240">
                  <c:v>9.5198999999999998</c:v>
                </c:pt>
                <c:pt idx="1241">
                  <c:v>9.5275999999999996</c:v>
                </c:pt>
                <c:pt idx="1242">
                  <c:v>9.5352999999999994</c:v>
                </c:pt>
                <c:pt idx="1243">
                  <c:v>9.5429999999999993</c:v>
                </c:pt>
                <c:pt idx="1244">
                  <c:v>9.5507000000000009</c:v>
                </c:pt>
                <c:pt idx="1245">
                  <c:v>9.5584000000000007</c:v>
                </c:pt>
                <c:pt idx="1246">
                  <c:v>9.5661000000000005</c:v>
                </c:pt>
                <c:pt idx="1247">
                  <c:v>9.5738000000000003</c:v>
                </c:pt>
                <c:pt idx="1248">
                  <c:v>9.5815000000000001</c:v>
                </c:pt>
                <c:pt idx="1249">
                  <c:v>9.5891999999999999</c:v>
                </c:pt>
                <c:pt idx="1250">
                  <c:v>9.5968999999999998</c:v>
                </c:pt>
                <c:pt idx="1251">
                  <c:v>9.6045999999999996</c:v>
                </c:pt>
                <c:pt idx="1252">
                  <c:v>9.6122999999999994</c:v>
                </c:pt>
                <c:pt idx="1253">
                  <c:v>9.6199999999999992</c:v>
                </c:pt>
                <c:pt idx="1254">
                  <c:v>9.6277000000000008</c:v>
                </c:pt>
                <c:pt idx="1255">
                  <c:v>9.6354000000000006</c:v>
                </c:pt>
                <c:pt idx="1256">
                  <c:v>9.6431000000000004</c:v>
                </c:pt>
                <c:pt idx="1257">
                  <c:v>9.6508000000000003</c:v>
                </c:pt>
                <c:pt idx="1258">
                  <c:v>9.6585000000000001</c:v>
                </c:pt>
                <c:pt idx="1259">
                  <c:v>9.6661999999999999</c:v>
                </c:pt>
                <c:pt idx="1260">
                  <c:v>9.6738999999999997</c:v>
                </c:pt>
                <c:pt idx="1261">
                  <c:v>9.6815999999999995</c:v>
                </c:pt>
                <c:pt idx="1262">
                  <c:v>9.6892999999999994</c:v>
                </c:pt>
                <c:pt idx="1263">
                  <c:v>9.697000000000001</c:v>
                </c:pt>
                <c:pt idx="1264">
                  <c:v>9.7047000000000008</c:v>
                </c:pt>
                <c:pt idx="1265">
                  <c:v>9.7124000000000006</c:v>
                </c:pt>
                <c:pt idx="1266">
                  <c:v>9.7201000000000004</c:v>
                </c:pt>
                <c:pt idx="1267">
                  <c:v>9.7278000000000002</c:v>
                </c:pt>
                <c:pt idx="1268">
                  <c:v>9.7355</c:v>
                </c:pt>
                <c:pt idx="1269">
                  <c:v>9.7431999999999999</c:v>
                </c:pt>
                <c:pt idx="1270">
                  <c:v>9.7508999999999997</c:v>
                </c:pt>
                <c:pt idx="1271">
                  <c:v>9.7585999999999995</c:v>
                </c:pt>
                <c:pt idx="1272">
                  <c:v>9.7662999999999993</c:v>
                </c:pt>
                <c:pt idx="1273">
                  <c:v>9.7740000000000009</c:v>
                </c:pt>
                <c:pt idx="1274">
                  <c:v>9.7817000000000007</c:v>
                </c:pt>
                <c:pt idx="1275">
                  <c:v>9.7894000000000005</c:v>
                </c:pt>
                <c:pt idx="1276">
                  <c:v>9.7971000000000004</c:v>
                </c:pt>
                <c:pt idx="1277">
                  <c:v>9.8048000000000002</c:v>
                </c:pt>
                <c:pt idx="1278">
                  <c:v>9.8125</c:v>
                </c:pt>
                <c:pt idx="1279">
                  <c:v>9.8201999999999998</c:v>
                </c:pt>
                <c:pt idx="1280">
                  <c:v>9.8278999999999996</c:v>
                </c:pt>
                <c:pt idx="1281">
                  <c:v>9.8355999999999995</c:v>
                </c:pt>
                <c:pt idx="1282">
                  <c:v>9.8432999999999993</c:v>
                </c:pt>
                <c:pt idx="1283">
                  <c:v>9.8510000000000009</c:v>
                </c:pt>
                <c:pt idx="1284">
                  <c:v>9.8587000000000007</c:v>
                </c:pt>
                <c:pt idx="1285">
                  <c:v>9.8664000000000005</c:v>
                </c:pt>
                <c:pt idx="1286">
                  <c:v>9.8741000000000003</c:v>
                </c:pt>
                <c:pt idx="1287">
                  <c:v>9.8818000000000001</c:v>
                </c:pt>
                <c:pt idx="1288">
                  <c:v>9.8895</c:v>
                </c:pt>
                <c:pt idx="1289">
                  <c:v>9.8971999999999998</c:v>
                </c:pt>
                <c:pt idx="1290">
                  <c:v>9.9048999999999996</c:v>
                </c:pt>
                <c:pt idx="1291">
                  <c:v>9.9125999999999994</c:v>
                </c:pt>
                <c:pt idx="1292">
                  <c:v>9.9202999999999992</c:v>
                </c:pt>
                <c:pt idx="1293">
                  <c:v>9.9280000000000008</c:v>
                </c:pt>
                <c:pt idx="1294">
                  <c:v>9.9357000000000006</c:v>
                </c:pt>
                <c:pt idx="1295">
                  <c:v>9.9434000000000005</c:v>
                </c:pt>
                <c:pt idx="1296">
                  <c:v>9.9511000000000003</c:v>
                </c:pt>
                <c:pt idx="1297">
                  <c:v>9.9588000000000001</c:v>
                </c:pt>
                <c:pt idx="1298">
                  <c:v>9.9664999999999999</c:v>
                </c:pt>
                <c:pt idx="1299">
                  <c:v>9.9741999999999997</c:v>
                </c:pt>
                <c:pt idx="1300">
                  <c:v>9.9818999999999996</c:v>
                </c:pt>
                <c:pt idx="1301">
                  <c:v>9.9895999999999994</c:v>
                </c:pt>
                <c:pt idx="1302">
                  <c:v>9.997300000000001</c:v>
                </c:pt>
                <c:pt idx="1303">
                  <c:v>10.005000000000001</c:v>
                </c:pt>
                <c:pt idx="1304">
                  <c:v>10.012700000000001</c:v>
                </c:pt>
                <c:pt idx="1305">
                  <c:v>10.0204</c:v>
                </c:pt>
                <c:pt idx="1306">
                  <c:v>10.0281</c:v>
                </c:pt>
                <c:pt idx="1307">
                  <c:v>10.0358</c:v>
                </c:pt>
                <c:pt idx="1308">
                  <c:v>10.0435</c:v>
                </c:pt>
                <c:pt idx="1309">
                  <c:v>10.0512</c:v>
                </c:pt>
                <c:pt idx="1310">
                  <c:v>10.0589</c:v>
                </c:pt>
                <c:pt idx="1311">
                  <c:v>10.066599999999999</c:v>
                </c:pt>
                <c:pt idx="1312">
                  <c:v>10.074300000000001</c:v>
                </c:pt>
                <c:pt idx="1313">
                  <c:v>10.082000000000001</c:v>
                </c:pt>
                <c:pt idx="1314">
                  <c:v>10.089700000000001</c:v>
                </c:pt>
                <c:pt idx="1315">
                  <c:v>10.0974</c:v>
                </c:pt>
                <c:pt idx="1316">
                  <c:v>10.1051</c:v>
                </c:pt>
                <c:pt idx="1317">
                  <c:v>10.1128</c:v>
                </c:pt>
                <c:pt idx="1318">
                  <c:v>10.1205</c:v>
                </c:pt>
                <c:pt idx="1319">
                  <c:v>10.1282</c:v>
                </c:pt>
                <c:pt idx="1320">
                  <c:v>10.135899999999999</c:v>
                </c:pt>
                <c:pt idx="1321">
                  <c:v>10.143599999999999</c:v>
                </c:pt>
                <c:pt idx="1322">
                  <c:v>10.151300000000001</c:v>
                </c:pt>
                <c:pt idx="1323">
                  <c:v>10.159000000000001</c:v>
                </c:pt>
                <c:pt idx="1324">
                  <c:v>10.166700000000001</c:v>
                </c:pt>
                <c:pt idx="1325">
                  <c:v>10.1744</c:v>
                </c:pt>
                <c:pt idx="1326">
                  <c:v>10.1821</c:v>
                </c:pt>
                <c:pt idx="1327">
                  <c:v>10.1898</c:v>
                </c:pt>
                <c:pt idx="1328">
                  <c:v>10.1975</c:v>
                </c:pt>
                <c:pt idx="1329">
                  <c:v>10.2052</c:v>
                </c:pt>
                <c:pt idx="1330">
                  <c:v>10.212899999999999</c:v>
                </c:pt>
                <c:pt idx="1331">
                  <c:v>10.220599999999999</c:v>
                </c:pt>
                <c:pt idx="1332">
                  <c:v>10.228300000000001</c:v>
                </c:pt>
                <c:pt idx="1333">
                  <c:v>10.236000000000001</c:v>
                </c:pt>
                <c:pt idx="1334">
                  <c:v>10.2437</c:v>
                </c:pt>
                <c:pt idx="1335">
                  <c:v>10.2514</c:v>
                </c:pt>
                <c:pt idx="1336">
                  <c:v>10.2591</c:v>
                </c:pt>
                <c:pt idx="1337">
                  <c:v>10.2668</c:v>
                </c:pt>
                <c:pt idx="1338">
                  <c:v>10.2745</c:v>
                </c:pt>
                <c:pt idx="1339">
                  <c:v>10.2822</c:v>
                </c:pt>
                <c:pt idx="1340">
                  <c:v>10.289899999999999</c:v>
                </c:pt>
                <c:pt idx="1341">
                  <c:v>10.297600000000001</c:v>
                </c:pt>
                <c:pt idx="1342">
                  <c:v>10.305300000000001</c:v>
                </c:pt>
                <c:pt idx="1343">
                  <c:v>10.313000000000001</c:v>
                </c:pt>
                <c:pt idx="1344">
                  <c:v>10.3207</c:v>
                </c:pt>
                <c:pt idx="1345">
                  <c:v>10.3284</c:v>
                </c:pt>
                <c:pt idx="1346">
                  <c:v>10.3361</c:v>
                </c:pt>
                <c:pt idx="1347">
                  <c:v>10.3438</c:v>
                </c:pt>
                <c:pt idx="1348">
                  <c:v>10.3515</c:v>
                </c:pt>
                <c:pt idx="1349">
                  <c:v>10.3592</c:v>
                </c:pt>
                <c:pt idx="1350">
                  <c:v>10.366899999999999</c:v>
                </c:pt>
                <c:pt idx="1351">
                  <c:v>10.374600000000001</c:v>
                </c:pt>
                <c:pt idx="1352">
                  <c:v>10.382300000000001</c:v>
                </c:pt>
                <c:pt idx="1353">
                  <c:v>10.39</c:v>
                </c:pt>
                <c:pt idx="1354">
                  <c:v>10.3977</c:v>
                </c:pt>
                <c:pt idx="1355">
                  <c:v>10.4054</c:v>
                </c:pt>
                <c:pt idx="1356">
                  <c:v>10.4131</c:v>
                </c:pt>
                <c:pt idx="1357">
                  <c:v>10.4208</c:v>
                </c:pt>
                <c:pt idx="1358">
                  <c:v>10.4285</c:v>
                </c:pt>
                <c:pt idx="1359">
                  <c:v>10.436199999999999</c:v>
                </c:pt>
                <c:pt idx="1360">
                  <c:v>10.443899999999999</c:v>
                </c:pt>
                <c:pt idx="1361">
                  <c:v>10.451600000000001</c:v>
                </c:pt>
                <c:pt idx="1362">
                  <c:v>10.459300000000001</c:v>
                </c:pt>
                <c:pt idx="1363">
                  <c:v>10.467000000000001</c:v>
                </c:pt>
                <c:pt idx="1364">
                  <c:v>10.4747</c:v>
                </c:pt>
                <c:pt idx="1365">
                  <c:v>10.4824</c:v>
                </c:pt>
                <c:pt idx="1366">
                  <c:v>10.4901</c:v>
                </c:pt>
                <c:pt idx="1367">
                  <c:v>10.4978</c:v>
                </c:pt>
                <c:pt idx="1368">
                  <c:v>10.5055</c:v>
                </c:pt>
                <c:pt idx="1369">
                  <c:v>10.513199999999999</c:v>
                </c:pt>
                <c:pt idx="1370">
                  <c:v>10.520899999999999</c:v>
                </c:pt>
                <c:pt idx="1371">
                  <c:v>10.528600000000001</c:v>
                </c:pt>
                <c:pt idx="1372">
                  <c:v>10.536300000000001</c:v>
                </c:pt>
                <c:pt idx="1373">
                  <c:v>10.544</c:v>
                </c:pt>
                <c:pt idx="1374">
                  <c:v>10.5517</c:v>
                </c:pt>
                <c:pt idx="1375">
                  <c:v>10.5594</c:v>
                </c:pt>
                <c:pt idx="1376">
                  <c:v>10.5671</c:v>
                </c:pt>
                <c:pt idx="1377">
                  <c:v>10.5748</c:v>
                </c:pt>
                <c:pt idx="1378">
                  <c:v>10.5825</c:v>
                </c:pt>
                <c:pt idx="1379">
                  <c:v>10.590199999999999</c:v>
                </c:pt>
                <c:pt idx="1380">
                  <c:v>10.597900000000001</c:v>
                </c:pt>
                <c:pt idx="1381">
                  <c:v>10.605600000000001</c:v>
                </c:pt>
                <c:pt idx="1382">
                  <c:v>10.613300000000001</c:v>
                </c:pt>
                <c:pt idx="1383">
                  <c:v>10.621</c:v>
                </c:pt>
                <c:pt idx="1384">
                  <c:v>10.6287</c:v>
                </c:pt>
                <c:pt idx="1385">
                  <c:v>10.6364</c:v>
                </c:pt>
                <c:pt idx="1386">
                  <c:v>10.6441</c:v>
                </c:pt>
                <c:pt idx="1387">
                  <c:v>10.6518</c:v>
                </c:pt>
                <c:pt idx="1388">
                  <c:v>10.6595</c:v>
                </c:pt>
                <c:pt idx="1389">
                  <c:v>10.667199999999999</c:v>
                </c:pt>
                <c:pt idx="1390">
                  <c:v>10.674900000000001</c:v>
                </c:pt>
                <c:pt idx="1391">
                  <c:v>10.682600000000001</c:v>
                </c:pt>
                <c:pt idx="1392">
                  <c:v>10.690300000000001</c:v>
                </c:pt>
                <c:pt idx="1393">
                  <c:v>10.698</c:v>
                </c:pt>
                <c:pt idx="1394">
                  <c:v>10.7057</c:v>
                </c:pt>
                <c:pt idx="1395">
                  <c:v>10.7134</c:v>
                </c:pt>
                <c:pt idx="1396">
                  <c:v>10.7211</c:v>
                </c:pt>
                <c:pt idx="1397">
                  <c:v>10.7288</c:v>
                </c:pt>
                <c:pt idx="1398">
                  <c:v>10.736499999999999</c:v>
                </c:pt>
                <c:pt idx="1399">
                  <c:v>10.744199999999999</c:v>
                </c:pt>
                <c:pt idx="1400">
                  <c:v>10.751900000000001</c:v>
                </c:pt>
                <c:pt idx="1401">
                  <c:v>10.759600000000001</c:v>
                </c:pt>
                <c:pt idx="1402">
                  <c:v>10.767300000000001</c:v>
                </c:pt>
                <c:pt idx="1403">
                  <c:v>10.775</c:v>
                </c:pt>
                <c:pt idx="1404">
                  <c:v>10.7827</c:v>
                </c:pt>
                <c:pt idx="1405">
                  <c:v>10.7904</c:v>
                </c:pt>
                <c:pt idx="1406">
                  <c:v>10.7981</c:v>
                </c:pt>
                <c:pt idx="1407">
                  <c:v>10.8058</c:v>
                </c:pt>
                <c:pt idx="1408">
                  <c:v>10.813499999999999</c:v>
                </c:pt>
                <c:pt idx="1409">
                  <c:v>10.821199999999999</c:v>
                </c:pt>
                <c:pt idx="1410">
                  <c:v>10.828900000000001</c:v>
                </c:pt>
                <c:pt idx="1411">
                  <c:v>10.836600000000001</c:v>
                </c:pt>
                <c:pt idx="1412">
                  <c:v>10.8443</c:v>
                </c:pt>
                <c:pt idx="1413">
                  <c:v>10.852</c:v>
                </c:pt>
                <c:pt idx="1414">
                  <c:v>10.8597</c:v>
                </c:pt>
                <c:pt idx="1415">
                  <c:v>10.8674</c:v>
                </c:pt>
                <c:pt idx="1416">
                  <c:v>10.8751</c:v>
                </c:pt>
                <c:pt idx="1417">
                  <c:v>10.8828</c:v>
                </c:pt>
                <c:pt idx="1418">
                  <c:v>10.890499999999999</c:v>
                </c:pt>
                <c:pt idx="1419">
                  <c:v>10.898200000000001</c:v>
                </c:pt>
                <c:pt idx="1420">
                  <c:v>10.905900000000001</c:v>
                </c:pt>
                <c:pt idx="1421">
                  <c:v>10.913600000000001</c:v>
                </c:pt>
                <c:pt idx="1422">
                  <c:v>10.9213</c:v>
                </c:pt>
                <c:pt idx="1423">
                  <c:v>10.929</c:v>
                </c:pt>
                <c:pt idx="1424">
                  <c:v>10.9367</c:v>
                </c:pt>
                <c:pt idx="1425">
                  <c:v>10.9444</c:v>
                </c:pt>
                <c:pt idx="1426">
                  <c:v>10.9521</c:v>
                </c:pt>
                <c:pt idx="1427">
                  <c:v>10.9598</c:v>
                </c:pt>
                <c:pt idx="1428">
                  <c:v>10.967499999999999</c:v>
                </c:pt>
                <c:pt idx="1429">
                  <c:v>10.975200000000001</c:v>
                </c:pt>
                <c:pt idx="1430">
                  <c:v>10.982900000000001</c:v>
                </c:pt>
                <c:pt idx="1431">
                  <c:v>10.990600000000001</c:v>
                </c:pt>
                <c:pt idx="1432">
                  <c:v>10.9983</c:v>
                </c:pt>
                <c:pt idx="1433">
                  <c:v>11.006</c:v>
                </c:pt>
                <c:pt idx="1434">
                  <c:v>11.0137</c:v>
                </c:pt>
                <c:pt idx="1435">
                  <c:v>11.0214</c:v>
                </c:pt>
                <c:pt idx="1436">
                  <c:v>11.0291</c:v>
                </c:pt>
                <c:pt idx="1437">
                  <c:v>11.036799999999999</c:v>
                </c:pt>
                <c:pt idx="1438">
                  <c:v>11.044499999999999</c:v>
                </c:pt>
                <c:pt idx="1439">
                  <c:v>11.052200000000001</c:v>
                </c:pt>
                <c:pt idx="1440">
                  <c:v>11.059900000000001</c:v>
                </c:pt>
                <c:pt idx="1441">
                  <c:v>11.067600000000001</c:v>
                </c:pt>
                <c:pt idx="1442">
                  <c:v>11.0753</c:v>
                </c:pt>
                <c:pt idx="1443">
                  <c:v>11.083</c:v>
                </c:pt>
                <c:pt idx="1444">
                  <c:v>11.0907</c:v>
                </c:pt>
                <c:pt idx="1445">
                  <c:v>11.0984</c:v>
                </c:pt>
                <c:pt idx="1446">
                  <c:v>11.1061</c:v>
                </c:pt>
                <c:pt idx="1447">
                  <c:v>11.113799999999999</c:v>
                </c:pt>
                <c:pt idx="1448">
                  <c:v>11.121499999999999</c:v>
                </c:pt>
                <c:pt idx="1449">
                  <c:v>11.129200000000001</c:v>
                </c:pt>
                <c:pt idx="1450">
                  <c:v>11.136900000000001</c:v>
                </c:pt>
                <c:pt idx="1451">
                  <c:v>11.144600000000001</c:v>
                </c:pt>
                <c:pt idx="1452">
                  <c:v>11.1523</c:v>
                </c:pt>
                <c:pt idx="1453">
                  <c:v>11.16</c:v>
                </c:pt>
                <c:pt idx="1454">
                  <c:v>11.1677</c:v>
                </c:pt>
                <c:pt idx="1455">
                  <c:v>11.1754</c:v>
                </c:pt>
                <c:pt idx="1456">
                  <c:v>11.1831</c:v>
                </c:pt>
                <c:pt idx="1457">
                  <c:v>11.190799999999999</c:v>
                </c:pt>
                <c:pt idx="1458">
                  <c:v>11.198500000000001</c:v>
                </c:pt>
                <c:pt idx="1459">
                  <c:v>11.206200000000001</c:v>
                </c:pt>
                <c:pt idx="1460">
                  <c:v>11.213900000000001</c:v>
                </c:pt>
                <c:pt idx="1461">
                  <c:v>11.2216</c:v>
                </c:pt>
                <c:pt idx="1462">
                  <c:v>11.2293</c:v>
                </c:pt>
                <c:pt idx="1463">
                  <c:v>11.237</c:v>
                </c:pt>
                <c:pt idx="1464">
                  <c:v>11.2447</c:v>
                </c:pt>
                <c:pt idx="1465">
                  <c:v>11.2524</c:v>
                </c:pt>
                <c:pt idx="1466">
                  <c:v>11.2601</c:v>
                </c:pt>
                <c:pt idx="1467">
                  <c:v>11.267799999999999</c:v>
                </c:pt>
                <c:pt idx="1468">
                  <c:v>11.275500000000001</c:v>
                </c:pt>
                <c:pt idx="1469">
                  <c:v>11.283200000000001</c:v>
                </c:pt>
                <c:pt idx="1470">
                  <c:v>11.290900000000001</c:v>
                </c:pt>
                <c:pt idx="1471">
                  <c:v>11.2986</c:v>
                </c:pt>
                <c:pt idx="1472">
                  <c:v>11.3063</c:v>
                </c:pt>
                <c:pt idx="1473">
                  <c:v>11.314</c:v>
                </c:pt>
                <c:pt idx="1474">
                  <c:v>11.3217</c:v>
                </c:pt>
                <c:pt idx="1475">
                  <c:v>11.3294</c:v>
                </c:pt>
                <c:pt idx="1476">
                  <c:v>11.3371</c:v>
                </c:pt>
                <c:pt idx="1477">
                  <c:v>11.344799999999999</c:v>
                </c:pt>
                <c:pt idx="1478">
                  <c:v>11.352500000000001</c:v>
                </c:pt>
                <c:pt idx="1479">
                  <c:v>11.360200000000001</c:v>
                </c:pt>
                <c:pt idx="1480">
                  <c:v>11.367900000000001</c:v>
                </c:pt>
                <c:pt idx="1481">
                  <c:v>11.3756</c:v>
                </c:pt>
                <c:pt idx="1482">
                  <c:v>11.3833</c:v>
                </c:pt>
                <c:pt idx="1483">
                  <c:v>11.391</c:v>
                </c:pt>
                <c:pt idx="1484">
                  <c:v>11.3987</c:v>
                </c:pt>
                <c:pt idx="1485">
                  <c:v>11.4064</c:v>
                </c:pt>
                <c:pt idx="1486">
                  <c:v>11.414099999999999</c:v>
                </c:pt>
                <c:pt idx="1487">
                  <c:v>11.421799999999999</c:v>
                </c:pt>
                <c:pt idx="1488">
                  <c:v>11.429500000000001</c:v>
                </c:pt>
                <c:pt idx="1489">
                  <c:v>11.437200000000001</c:v>
                </c:pt>
                <c:pt idx="1490">
                  <c:v>11.444900000000001</c:v>
                </c:pt>
                <c:pt idx="1491">
                  <c:v>11.4526</c:v>
                </c:pt>
                <c:pt idx="1492">
                  <c:v>11.4603</c:v>
                </c:pt>
                <c:pt idx="1493">
                  <c:v>11.468</c:v>
                </c:pt>
                <c:pt idx="1494">
                  <c:v>11.4757</c:v>
                </c:pt>
                <c:pt idx="1495">
                  <c:v>11.4834</c:v>
                </c:pt>
                <c:pt idx="1496">
                  <c:v>11.491099999999999</c:v>
                </c:pt>
                <c:pt idx="1497">
                  <c:v>11.498800000000001</c:v>
                </c:pt>
                <c:pt idx="1498">
                  <c:v>11.506500000000001</c:v>
                </c:pt>
                <c:pt idx="1499">
                  <c:v>11.514200000000001</c:v>
                </c:pt>
                <c:pt idx="1500">
                  <c:v>11.5219</c:v>
                </c:pt>
                <c:pt idx="1501">
                  <c:v>11.5296</c:v>
                </c:pt>
                <c:pt idx="1502">
                  <c:v>11.5373</c:v>
                </c:pt>
                <c:pt idx="1503">
                  <c:v>11.545</c:v>
                </c:pt>
                <c:pt idx="1504">
                  <c:v>11.5527</c:v>
                </c:pt>
                <c:pt idx="1505">
                  <c:v>11.5604</c:v>
                </c:pt>
                <c:pt idx="1506">
                  <c:v>11.568099999999999</c:v>
                </c:pt>
                <c:pt idx="1507">
                  <c:v>11.575800000000001</c:v>
                </c:pt>
                <c:pt idx="1508">
                  <c:v>11.583500000000001</c:v>
                </c:pt>
                <c:pt idx="1509">
                  <c:v>11.591200000000001</c:v>
                </c:pt>
                <c:pt idx="1510">
                  <c:v>11.5989</c:v>
                </c:pt>
                <c:pt idx="1511">
                  <c:v>11.6066</c:v>
                </c:pt>
                <c:pt idx="1512">
                  <c:v>11.6143</c:v>
                </c:pt>
                <c:pt idx="1513">
                  <c:v>11.622</c:v>
                </c:pt>
                <c:pt idx="1514">
                  <c:v>11.6297</c:v>
                </c:pt>
                <c:pt idx="1515">
                  <c:v>11.6374</c:v>
                </c:pt>
                <c:pt idx="1516">
                  <c:v>11.645099999999999</c:v>
                </c:pt>
                <c:pt idx="1517">
                  <c:v>11.652800000000001</c:v>
                </c:pt>
                <c:pt idx="1518">
                  <c:v>11.660500000000001</c:v>
                </c:pt>
                <c:pt idx="1519">
                  <c:v>11.668200000000001</c:v>
                </c:pt>
                <c:pt idx="1520">
                  <c:v>11.6759</c:v>
                </c:pt>
                <c:pt idx="1521">
                  <c:v>11.6836</c:v>
                </c:pt>
                <c:pt idx="1522">
                  <c:v>11.6913</c:v>
                </c:pt>
                <c:pt idx="1523">
                  <c:v>11.699</c:v>
                </c:pt>
                <c:pt idx="1524">
                  <c:v>11.7067</c:v>
                </c:pt>
                <c:pt idx="1525">
                  <c:v>11.714399999999999</c:v>
                </c:pt>
                <c:pt idx="1526">
                  <c:v>11.722099999999999</c:v>
                </c:pt>
                <c:pt idx="1527">
                  <c:v>11.729800000000001</c:v>
                </c:pt>
                <c:pt idx="1528">
                  <c:v>11.737500000000001</c:v>
                </c:pt>
                <c:pt idx="1529">
                  <c:v>11.745200000000001</c:v>
                </c:pt>
                <c:pt idx="1530">
                  <c:v>11.7529</c:v>
                </c:pt>
                <c:pt idx="1531">
                  <c:v>11.7606</c:v>
                </c:pt>
                <c:pt idx="1532">
                  <c:v>11.7683</c:v>
                </c:pt>
                <c:pt idx="1533">
                  <c:v>11.776</c:v>
                </c:pt>
                <c:pt idx="1534">
                  <c:v>11.7837</c:v>
                </c:pt>
                <c:pt idx="1535">
                  <c:v>11.791399999999999</c:v>
                </c:pt>
                <c:pt idx="1536">
                  <c:v>11.799100000000001</c:v>
                </c:pt>
                <c:pt idx="1537">
                  <c:v>11.806800000000001</c:v>
                </c:pt>
                <c:pt idx="1538">
                  <c:v>11.814500000000001</c:v>
                </c:pt>
                <c:pt idx="1539">
                  <c:v>11.8222</c:v>
                </c:pt>
                <c:pt idx="1540">
                  <c:v>11.8299</c:v>
                </c:pt>
                <c:pt idx="1541">
                  <c:v>11.8376</c:v>
                </c:pt>
                <c:pt idx="1542">
                  <c:v>11.8453</c:v>
                </c:pt>
                <c:pt idx="1543">
                  <c:v>11.853</c:v>
                </c:pt>
                <c:pt idx="1544">
                  <c:v>11.8607</c:v>
                </c:pt>
                <c:pt idx="1545">
                  <c:v>11.868399999999999</c:v>
                </c:pt>
                <c:pt idx="1546">
                  <c:v>11.876100000000001</c:v>
                </c:pt>
                <c:pt idx="1547">
                  <c:v>11.883800000000001</c:v>
                </c:pt>
                <c:pt idx="1548">
                  <c:v>11.891500000000001</c:v>
                </c:pt>
                <c:pt idx="1549">
                  <c:v>11.8992</c:v>
                </c:pt>
                <c:pt idx="1550">
                  <c:v>11.9069</c:v>
                </c:pt>
                <c:pt idx="1551">
                  <c:v>11.9146</c:v>
                </c:pt>
                <c:pt idx="1552">
                  <c:v>11.9223</c:v>
                </c:pt>
                <c:pt idx="1553">
                  <c:v>11.93</c:v>
                </c:pt>
                <c:pt idx="1554">
                  <c:v>11.9377</c:v>
                </c:pt>
                <c:pt idx="1555">
                  <c:v>11.945399999999999</c:v>
                </c:pt>
                <c:pt idx="1556">
                  <c:v>11.953100000000001</c:v>
                </c:pt>
                <c:pt idx="1557">
                  <c:v>11.960800000000001</c:v>
                </c:pt>
                <c:pt idx="1558">
                  <c:v>11.968500000000001</c:v>
                </c:pt>
                <c:pt idx="1559">
                  <c:v>11.9762</c:v>
                </c:pt>
                <c:pt idx="1560">
                  <c:v>11.9839</c:v>
                </c:pt>
                <c:pt idx="1561">
                  <c:v>11.9916</c:v>
                </c:pt>
                <c:pt idx="1562">
                  <c:v>11.9993</c:v>
                </c:pt>
                <c:pt idx="1563">
                  <c:v>12.007</c:v>
                </c:pt>
                <c:pt idx="1564">
                  <c:v>12.014699999999999</c:v>
                </c:pt>
                <c:pt idx="1565">
                  <c:v>12.022399999999999</c:v>
                </c:pt>
                <c:pt idx="1566">
                  <c:v>12.030100000000001</c:v>
                </c:pt>
                <c:pt idx="1567">
                  <c:v>12.037800000000001</c:v>
                </c:pt>
                <c:pt idx="1568">
                  <c:v>12.045500000000001</c:v>
                </c:pt>
                <c:pt idx="1569">
                  <c:v>12.0532</c:v>
                </c:pt>
                <c:pt idx="1570">
                  <c:v>12.0609</c:v>
                </c:pt>
                <c:pt idx="1571">
                  <c:v>12.0686</c:v>
                </c:pt>
                <c:pt idx="1572">
                  <c:v>12.0763</c:v>
                </c:pt>
                <c:pt idx="1573">
                  <c:v>12.084</c:v>
                </c:pt>
                <c:pt idx="1574">
                  <c:v>12.091699999999999</c:v>
                </c:pt>
                <c:pt idx="1575">
                  <c:v>12.099399999999999</c:v>
                </c:pt>
                <c:pt idx="1576">
                  <c:v>12.107100000000001</c:v>
                </c:pt>
                <c:pt idx="1577">
                  <c:v>12.114800000000001</c:v>
                </c:pt>
                <c:pt idx="1578">
                  <c:v>12.1225</c:v>
                </c:pt>
                <c:pt idx="1579">
                  <c:v>12.1302</c:v>
                </c:pt>
                <c:pt idx="1580">
                  <c:v>12.1379</c:v>
                </c:pt>
                <c:pt idx="1581">
                  <c:v>12.1456</c:v>
                </c:pt>
                <c:pt idx="1582">
                  <c:v>12.1533</c:v>
                </c:pt>
                <c:pt idx="1583">
                  <c:v>12.161</c:v>
                </c:pt>
                <c:pt idx="1584">
                  <c:v>12.168699999999999</c:v>
                </c:pt>
                <c:pt idx="1585">
                  <c:v>12.176400000000001</c:v>
                </c:pt>
                <c:pt idx="1586">
                  <c:v>12.184100000000001</c:v>
                </c:pt>
                <c:pt idx="1587">
                  <c:v>12.191800000000001</c:v>
                </c:pt>
                <c:pt idx="1588">
                  <c:v>12.1995</c:v>
                </c:pt>
                <c:pt idx="1589">
                  <c:v>12.2072</c:v>
                </c:pt>
                <c:pt idx="1590">
                  <c:v>12.2149</c:v>
                </c:pt>
                <c:pt idx="1591">
                  <c:v>12.2226</c:v>
                </c:pt>
                <c:pt idx="1592">
                  <c:v>12.2303</c:v>
                </c:pt>
                <c:pt idx="1593">
                  <c:v>12.238</c:v>
                </c:pt>
                <c:pt idx="1594">
                  <c:v>12.245699999999999</c:v>
                </c:pt>
                <c:pt idx="1595">
                  <c:v>12.253400000000001</c:v>
                </c:pt>
                <c:pt idx="1596">
                  <c:v>12.261100000000001</c:v>
                </c:pt>
                <c:pt idx="1597">
                  <c:v>12.268800000000001</c:v>
                </c:pt>
                <c:pt idx="1598">
                  <c:v>12.2765</c:v>
                </c:pt>
                <c:pt idx="1599">
                  <c:v>12.2842</c:v>
                </c:pt>
                <c:pt idx="1600">
                  <c:v>12.2919</c:v>
                </c:pt>
                <c:pt idx="1601">
                  <c:v>12.2996</c:v>
                </c:pt>
                <c:pt idx="1602">
                  <c:v>12.3073</c:v>
                </c:pt>
                <c:pt idx="1603">
                  <c:v>12.315</c:v>
                </c:pt>
                <c:pt idx="1604">
                  <c:v>12.322699999999999</c:v>
                </c:pt>
                <c:pt idx="1605">
                  <c:v>12.330400000000001</c:v>
                </c:pt>
                <c:pt idx="1606">
                  <c:v>12.338100000000001</c:v>
                </c:pt>
                <c:pt idx="1607">
                  <c:v>12.345800000000001</c:v>
                </c:pt>
                <c:pt idx="1608">
                  <c:v>12.3535</c:v>
                </c:pt>
                <c:pt idx="1609">
                  <c:v>12.3612</c:v>
                </c:pt>
                <c:pt idx="1610">
                  <c:v>12.3689</c:v>
                </c:pt>
                <c:pt idx="1611">
                  <c:v>12.3766</c:v>
                </c:pt>
                <c:pt idx="1612">
                  <c:v>12.3843</c:v>
                </c:pt>
                <c:pt idx="1613">
                  <c:v>12.391999999999999</c:v>
                </c:pt>
                <c:pt idx="1614">
                  <c:v>12.399699999999999</c:v>
                </c:pt>
                <c:pt idx="1615">
                  <c:v>12.407400000000001</c:v>
                </c:pt>
                <c:pt idx="1616">
                  <c:v>12.415100000000001</c:v>
                </c:pt>
                <c:pt idx="1617">
                  <c:v>12.422800000000001</c:v>
                </c:pt>
                <c:pt idx="1618">
                  <c:v>12.4305</c:v>
                </c:pt>
                <c:pt idx="1619">
                  <c:v>12.4382</c:v>
                </c:pt>
                <c:pt idx="1620">
                  <c:v>12.4459</c:v>
                </c:pt>
                <c:pt idx="1621">
                  <c:v>12.4536</c:v>
                </c:pt>
                <c:pt idx="1622">
                  <c:v>12.4613</c:v>
                </c:pt>
                <c:pt idx="1623">
                  <c:v>12.468999999999999</c:v>
                </c:pt>
                <c:pt idx="1624">
                  <c:v>12.476700000000001</c:v>
                </c:pt>
                <c:pt idx="1625">
                  <c:v>12.484400000000001</c:v>
                </c:pt>
                <c:pt idx="1626">
                  <c:v>12.492100000000001</c:v>
                </c:pt>
                <c:pt idx="1627">
                  <c:v>12.4998</c:v>
                </c:pt>
                <c:pt idx="1628">
                  <c:v>12.5075</c:v>
                </c:pt>
                <c:pt idx="1629">
                  <c:v>12.5152</c:v>
                </c:pt>
                <c:pt idx="1630">
                  <c:v>12.5229</c:v>
                </c:pt>
                <c:pt idx="1631">
                  <c:v>12.5306</c:v>
                </c:pt>
                <c:pt idx="1632">
                  <c:v>12.5383</c:v>
                </c:pt>
                <c:pt idx="1633">
                  <c:v>12.545999999999999</c:v>
                </c:pt>
                <c:pt idx="1634">
                  <c:v>12.553700000000001</c:v>
                </c:pt>
                <c:pt idx="1635">
                  <c:v>12.561400000000001</c:v>
                </c:pt>
                <c:pt idx="1636">
                  <c:v>12.569100000000001</c:v>
                </c:pt>
                <c:pt idx="1637">
                  <c:v>12.5768</c:v>
                </c:pt>
                <c:pt idx="1638">
                  <c:v>12.5845</c:v>
                </c:pt>
                <c:pt idx="1639">
                  <c:v>12.5922</c:v>
                </c:pt>
                <c:pt idx="1640">
                  <c:v>12.5999</c:v>
                </c:pt>
                <c:pt idx="1641">
                  <c:v>12.6076</c:v>
                </c:pt>
                <c:pt idx="1642">
                  <c:v>12.6153</c:v>
                </c:pt>
                <c:pt idx="1643">
                  <c:v>12.622999999999999</c:v>
                </c:pt>
                <c:pt idx="1644">
                  <c:v>12.630700000000001</c:v>
                </c:pt>
                <c:pt idx="1645">
                  <c:v>12.638400000000001</c:v>
                </c:pt>
                <c:pt idx="1646">
                  <c:v>12.646100000000001</c:v>
                </c:pt>
                <c:pt idx="1647">
                  <c:v>12.6538</c:v>
                </c:pt>
                <c:pt idx="1648">
                  <c:v>12.6615</c:v>
                </c:pt>
                <c:pt idx="1649">
                  <c:v>12.6692</c:v>
                </c:pt>
                <c:pt idx="1650">
                  <c:v>12.6769</c:v>
                </c:pt>
                <c:pt idx="1651">
                  <c:v>12.6846</c:v>
                </c:pt>
                <c:pt idx="1652">
                  <c:v>12.692299999999999</c:v>
                </c:pt>
                <c:pt idx="1653">
                  <c:v>12.7</c:v>
                </c:pt>
                <c:pt idx="1654">
                  <c:v>12.707700000000001</c:v>
                </c:pt>
                <c:pt idx="1655">
                  <c:v>12.715400000000001</c:v>
                </c:pt>
                <c:pt idx="1656">
                  <c:v>12.723100000000001</c:v>
                </c:pt>
                <c:pt idx="1657">
                  <c:v>12.7308</c:v>
                </c:pt>
                <c:pt idx="1658">
                  <c:v>12.7385</c:v>
                </c:pt>
                <c:pt idx="1659">
                  <c:v>12.7462</c:v>
                </c:pt>
                <c:pt idx="1660">
                  <c:v>12.7539</c:v>
                </c:pt>
                <c:pt idx="1661">
                  <c:v>12.7616</c:v>
                </c:pt>
                <c:pt idx="1662">
                  <c:v>12.769299999999999</c:v>
                </c:pt>
                <c:pt idx="1663">
                  <c:v>12.777000000000001</c:v>
                </c:pt>
                <c:pt idx="1664">
                  <c:v>12.784700000000001</c:v>
                </c:pt>
                <c:pt idx="1665">
                  <c:v>12.792400000000001</c:v>
                </c:pt>
                <c:pt idx="1666">
                  <c:v>12.8001</c:v>
                </c:pt>
                <c:pt idx="1667">
                  <c:v>12.8078</c:v>
                </c:pt>
                <c:pt idx="1668">
                  <c:v>12.8155</c:v>
                </c:pt>
                <c:pt idx="1669">
                  <c:v>12.8232</c:v>
                </c:pt>
                <c:pt idx="1670">
                  <c:v>12.8309</c:v>
                </c:pt>
                <c:pt idx="1671">
                  <c:v>12.8386</c:v>
                </c:pt>
                <c:pt idx="1672">
                  <c:v>12.846299999999999</c:v>
                </c:pt>
                <c:pt idx="1673">
                  <c:v>12.854000000000001</c:v>
                </c:pt>
                <c:pt idx="1674">
                  <c:v>12.861700000000001</c:v>
                </c:pt>
                <c:pt idx="1675">
                  <c:v>12.869400000000001</c:v>
                </c:pt>
                <c:pt idx="1676">
                  <c:v>12.8771</c:v>
                </c:pt>
                <c:pt idx="1677">
                  <c:v>12.8848</c:v>
                </c:pt>
                <c:pt idx="1678">
                  <c:v>12.8925</c:v>
                </c:pt>
                <c:pt idx="1679">
                  <c:v>12.9002</c:v>
                </c:pt>
                <c:pt idx="1680">
                  <c:v>12.9079</c:v>
                </c:pt>
                <c:pt idx="1681">
                  <c:v>12.9156</c:v>
                </c:pt>
                <c:pt idx="1682">
                  <c:v>12.923299999999999</c:v>
                </c:pt>
                <c:pt idx="1683">
                  <c:v>12.931000000000001</c:v>
                </c:pt>
                <c:pt idx="1684">
                  <c:v>12.938700000000001</c:v>
                </c:pt>
                <c:pt idx="1685">
                  <c:v>12.946400000000001</c:v>
                </c:pt>
                <c:pt idx="1686">
                  <c:v>12.9541</c:v>
                </c:pt>
                <c:pt idx="1687">
                  <c:v>12.9618</c:v>
                </c:pt>
                <c:pt idx="1688">
                  <c:v>12.9695</c:v>
                </c:pt>
                <c:pt idx="1689">
                  <c:v>12.9772</c:v>
                </c:pt>
                <c:pt idx="1690">
                  <c:v>12.9849</c:v>
                </c:pt>
                <c:pt idx="1691">
                  <c:v>12.992599999999999</c:v>
                </c:pt>
                <c:pt idx="1692">
                  <c:v>13.000299999999999</c:v>
                </c:pt>
                <c:pt idx="1693">
                  <c:v>13.008000000000001</c:v>
                </c:pt>
                <c:pt idx="1694">
                  <c:v>13.015700000000001</c:v>
                </c:pt>
                <c:pt idx="1695">
                  <c:v>13.023400000000001</c:v>
                </c:pt>
                <c:pt idx="1696">
                  <c:v>13.0311</c:v>
                </c:pt>
                <c:pt idx="1697">
                  <c:v>13.0388</c:v>
                </c:pt>
                <c:pt idx="1698">
                  <c:v>13.0465</c:v>
                </c:pt>
                <c:pt idx="1699">
                  <c:v>13.0542</c:v>
                </c:pt>
                <c:pt idx="1700">
                  <c:v>13.0619</c:v>
                </c:pt>
                <c:pt idx="1701">
                  <c:v>13.069599999999999</c:v>
                </c:pt>
                <c:pt idx="1702">
                  <c:v>13.077300000000001</c:v>
                </c:pt>
                <c:pt idx="1703">
                  <c:v>13.085000000000001</c:v>
                </c:pt>
                <c:pt idx="1704">
                  <c:v>13.092700000000001</c:v>
                </c:pt>
                <c:pt idx="1705">
                  <c:v>13.1004</c:v>
                </c:pt>
                <c:pt idx="1706">
                  <c:v>13.1081</c:v>
                </c:pt>
                <c:pt idx="1707">
                  <c:v>13.1158</c:v>
                </c:pt>
                <c:pt idx="1708">
                  <c:v>13.1235</c:v>
                </c:pt>
                <c:pt idx="1709">
                  <c:v>13.1312</c:v>
                </c:pt>
                <c:pt idx="1710">
                  <c:v>13.1389</c:v>
                </c:pt>
                <c:pt idx="1711">
                  <c:v>13.146599999999999</c:v>
                </c:pt>
                <c:pt idx="1712">
                  <c:v>13.154300000000001</c:v>
                </c:pt>
                <c:pt idx="1713">
                  <c:v>13.162000000000001</c:v>
                </c:pt>
                <c:pt idx="1714">
                  <c:v>13.169700000000001</c:v>
                </c:pt>
                <c:pt idx="1715">
                  <c:v>13.1774</c:v>
                </c:pt>
                <c:pt idx="1716">
                  <c:v>13.1851</c:v>
                </c:pt>
                <c:pt idx="1717">
                  <c:v>13.1928</c:v>
                </c:pt>
                <c:pt idx="1718">
                  <c:v>13.2005</c:v>
                </c:pt>
                <c:pt idx="1719">
                  <c:v>13.2082</c:v>
                </c:pt>
                <c:pt idx="1720">
                  <c:v>13.2159</c:v>
                </c:pt>
                <c:pt idx="1721">
                  <c:v>13.223599999999999</c:v>
                </c:pt>
                <c:pt idx="1722">
                  <c:v>13.231300000000001</c:v>
                </c:pt>
                <c:pt idx="1723">
                  <c:v>13.239000000000001</c:v>
                </c:pt>
                <c:pt idx="1724">
                  <c:v>13.246700000000001</c:v>
                </c:pt>
                <c:pt idx="1725">
                  <c:v>13.2544</c:v>
                </c:pt>
                <c:pt idx="1726">
                  <c:v>13.2621</c:v>
                </c:pt>
                <c:pt idx="1727">
                  <c:v>13.2698</c:v>
                </c:pt>
                <c:pt idx="1728">
                  <c:v>13.2775</c:v>
                </c:pt>
                <c:pt idx="1729">
                  <c:v>13.2852</c:v>
                </c:pt>
                <c:pt idx="1730">
                  <c:v>13.292899999999999</c:v>
                </c:pt>
                <c:pt idx="1731">
                  <c:v>13.300599999999999</c:v>
                </c:pt>
                <c:pt idx="1732">
                  <c:v>13.308300000000001</c:v>
                </c:pt>
                <c:pt idx="1733">
                  <c:v>13.316000000000001</c:v>
                </c:pt>
                <c:pt idx="1734">
                  <c:v>13.323700000000001</c:v>
                </c:pt>
                <c:pt idx="1735">
                  <c:v>13.3314</c:v>
                </c:pt>
                <c:pt idx="1736">
                  <c:v>13.3391</c:v>
                </c:pt>
                <c:pt idx="1737">
                  <c:v>13.3468</c:v>
                </c:pt>
                <c:pt idx="1738">
                  <c:v>13.3545</c:v>
                </c:pt>
                <c:pt idx="1739">
                  <c:v>13.3622</c:v>
                </c:pt>
                <c:pt idx="1740">
                  <c:v>13.369899999999999</c:v>
                </c:pt>
                <c:pt idx="1741">
                  <c:v>13.377600000000001</c:v>
                </c:pt>
                <c:pt idx="1742">
                  <c:v>13.385300000000001</c:v>
                </c:pt>
                <c:pt idx="1743">
                  <c:v>13.393000000000001</c:v>
                </c:pt>
                <c:pt idx="1744">
                  <c:v>13.400700000000001</c:v>
                </c:pt>
                <c:pt idx="1745">
                  <c:v>13.4084</c:v>
                </c:pt>
                <c:pt idx="1746">
                  <c:v>13.4161</c:v>
                </c:pt>
                <c:pt idx="1747">
                  <c:v>13.4238</c:v>
                </c:pt>
                <c:pt idx="1748">
                  <c:v>13.4315</c:v>
                </c:pt>
                <c:pt idx="1749">
                  <c:v>13.4392</c:v>
                </c:pt>
                <c:pt idx="1750">
                  <c:v>13.446899999999999</c:v>
                </c:pt>
                <c:pt idx="1751">
                  <c:v>13.454600000000001</c:v>
                </c:pt>
                <c:pt idx="1752">
                  <c:v>13.462300000000001</c:v>
                </c:pt>
                <c:pt idx="1753">
                  <c:v>13.47</c:v>
                </c:pt>
                <c:pt idx="1754">
                  <c:v>13.4777</c:v>
                </c:pt>
                <c:pt idx="1755">
                  <c:v>13.4854</c:v>
                </c:pt>
                <c:pt idx="1756">
                  <c:v>13.4931</c:v>
                </c:pt>
                <c:pt idx="1757">
                  <c:v>13.5008</c:v>
                </c:pt>
                <c:pt idx="1758">
                  <c:v>13.5085</c:v>
                </c:pt>
                <c:pt idx="1759">
                  <c:v>13.5162</c:v>
                </c:pt>
                <c:pt idx="1760">
                  <c:v>13.523899999999999</c:v>
                </c:pt>
                <c:pt idx="1761">
                  <c:v>13.531600000000001</c:v>
                </c:pt>
                <c:pt idx="1762">
                  <c:v>13.539300000000001</c:v>
                </c:pt>
                <c:pt idx="1763">
                  <c:v>13.547000000000001</c:v>
                </c:pt>
                <c:pt idx="1764">
                  <c:v>13.5547</c:v>
                </c:pt>
                <c:pt idx="1765">
                  <c:v>13.5624</c:v>
                </c:pt>
                <c:pt idx="1766">
                  <c:v>13.5701</c:v>
                </c:pt>
                <c:pt idx="1767">
                  <c:v>13.5778</c:v>
                </c:pt>
                <c:pt idx="1768">
                  <c:v>13.5855</c:v>
                </c:pt>
                <c:pt idx="1769">
                  <c:v>13.5932</c:v>
                </c:pt>
                <c:pt idx="1770">
                  <c:v>13.600899999999999</c:v>
                </c:pt>
                <c:pt idx="1771">
                  <c:v>13.608600000000001</c:v>
                </c:pt>
                <c:pt idx="1772">
                  <c:v>13.616300000000001</c:v>
                </c:pt>
                <c:pt idx="1773">
                  <c:v>13.624000000000001</c:v>
                </c:pt>
                <c:pt idx="1774">
                  <c:v>13.6317</c:v>
                </c:pt>
                <c:pt idx="1775">
                  <c:v>13.6394</c:v>
                </c:pt>
                <c:pt idx="1776">
                  <c:v>13.6471</c:v>
                </c:pt>
                <c:pt idx="1777">
                  <c:v>13.6548</c:v>
                </c:pt>
                <c:pt idx="1778">
                  <c:v>13.6625</c:v>
                </c:pt>
                <c:pt idx="1779">
                  <c:v>13.670199999999999</c:v>
                </c:pt>
                <c:pt idx="1780">
                  <c:v>13.677900000000001</c:v>
                </c:pt>
                <c:pt idx="1781">
                  <c:v>13.685600000000001</c:v>
                </c:pt>
                <c:pt idx="1782">
                  <c:v>13.693300000000001</c:v>
                </c:pt>
                <c:pt idx="1783">
                  <c:v>13.701000000000001</c:v>
                </c:pt>
                <c:pt idx="1784">
                  <c:v>13.7087</c:v>
                </c:pt>
                <c:pt idx="1785">
                  <c:v>13.7164</c:v>
                </c:pt>
                <c:pt idx="1786">
                  <c:v>13.7241</c:v>
                </c:pt>
                <c:pt idx="1787">
                  <c:v>13.7318</c:v>
                </c:pt>
                <c:pt idx="1788">
                  <c:v>13.7395</c:v>
                </c:pt>
                <c:pt idx="1789">
                  <c:v>13.747199999999999</c:v>
                </c:pt>
                <c:pt idx="1790">
                  <c:v>13.754900000000001</c:v>
                </c:pt>
                <c:pt idx="1791">
                  <c:v>13.762600000000001</c:v>
                </c:pt>
                <c:pt idx="1792">
                  <c:v>13.770300000000001</c:v>
                </c:pt>
                <c:pt idx="1793">
                  <c:v>13.778</c:v>
                </c:pt>
                <c:pt idx="1794">
                  <c:v>13.7857</c:v>
                </c:pt>
                <c:pt idx="1795">
                  <c:v>13.7934</c:v>
                </c:pt>
                <c:pt idx="1796">
                  <c:v>13.8011</c:v>
                </c:pt>
                <c:pt idx="1797">
                  <c:v>13.8088</c:v>
                </c:pt>
                <c:pt idx="1798">
                  <c:v>13.8165</c:v>
                </c:pt>
                <c:pt idx="1799">
                  <c:v>13.824199999999999</c:v>
                </c:pt>
                <c:pt idx="1800">
                  <c:v>13.831900000000001</c:v>
                </c:pt>
                <c:pt idx="1801">
                  <c:v>13.839600000000001</c:v>
                </c:pt>
                <c:pt idx="1802">
                  <c:v>13.847300000000001</c:v>
                </c:pt>
                <c:pt idx="1803">
                  <c:v>13.855</c:v>
                </c:pt>
                <c:pt idx="1804">
                  <c:v>13.8627</c:v>
                </c:pt>
                <c:pt idx="1805">
                  <c:v>13.8704</c:v>
                </c:pt>
                <c:pt idx="1806">
                  <c:v>13.8781</c:v>
                </c:pt>
                <c:pt idx="1807">
                  <c:v>13.8858</c:v>
                </c:pt>
                <c:pt idx="1808">
                  <c:v>13.8935</c:v>
                </c:pt>
                <c:pt idx="1809">
                  <c:v>13.901199999999999</c:v>
                </c:pt>
                <c:pt idx="1810">
                  <c:v>13.908900000000001</c:v>
                </c:pt>
                <c:pt idx="1811">
                  <c:v>13.916600000000001</c:v>
                </c:pt>
                <c:pt idx="1812">
                  <c:v>13.924300000000001</c:v>
                </c:pt>
                <c:pt idx="1813">
                  <c:v>13.932</c:v>
                </c:pt>
                <c:pt idx="1814">
                  <c:v>13.9397</c:v>
                </c:pt>
                <c:pt idx="1815">
                  <c:v>13.9474</c:v>
                </c:pt>
                <c:pt idx="1816">
                  <c:v>13.9551</c:v>
                </c:pt>
                <c:pt idx="1817">
                  <c:v>13.9628</c:v>
                </c:pt>
                <c:pt idx="1818">
                  <c:v>13.970499999999999</c:v>
                </c:pt>
                <c:pt idx="1819">
                  <c:v>13.978200000000001</c:v>
                </c:pt>
                <c:pt idx="1820">
                  <c:v>13.985900000000001</c:v>
                </c:pt>
                <c:pt idx="1821">
                  <c:v>13.993600000000001</c:v>
                </c:pt>
                <c:pt idx="1822">
                  <c:v>14.001300000000001</c:v>
                </c:pt>
                <c:pt idx="1823">
                  <c:v>14.009</c:v>
                </c:pt>
                <c:pt idx="1824">
                  <c:v>14.0167</c:v>
                </c:pt>
                <c:pt idx="1825">
                  <c:v>14.0244</c:v>
                </c:pt>
                <c:pt idx="1826">
                  <c:v>14.0321</c:v>
                </c:pt>
                <c:pt idx="1827">
                  <c:v>14.0398</c:v>
                </c:pt>
                <c:pt idx="1828">
                  <c:v>14.047499999999999</c:v>
                </c:pt>
                <c:pt idx="1829">
                  <c:v>14.055200000000001</c:v>
                </c:pt>
                <c:pt idx="1830">
                  <c:v>14.062900000000001</c:v>
                </c:pt>
                <c:pt idx="1831">
                  <c:v>14.070600000000001</c:v>
                </c:pt>
                <c:pt idx="1832">
                  <c:v>14.0783</c:v>
                </c:pt>
                <c:pt idx="1833">
                  <c:v>14.086</c:v>
                </c:pt>
                <c:pt idx="1834">
                  <c:v>14.0937</c:v>
                </c:pt>
                <c:pt idx="1835">
                  <c:v>14.1014</c:v>
                </c:pt>
                <c:pt idx="1836">
                  <c:v>14.1091</c:v>
                </c:pt>
                <c:pt idx="1837">
                  <c:v>14.1168</c:v>
                </c:pt>
                <c:pt idx="1838">
                  <c:v>14.124499999999999</c:v>
                </c:pt>
                <c:pt idx="1839">
                  <c:v>14.132200000000001</c:v>
                </c:pt>
                <c:pt idx="1840">
                  <c:v>14.139900000000001</c:v>
                </c:pt>
                <c:pt idx="1841">
                  <c:v>14.147600000000001</c:v>
                </c:pt>
                <c:pt idx="1842">
                  <c:v>14.1553</c:v>
                </c:pt>
                <c:pt idx="1843">
                  <c:v>14.163</c:v>
                </c:pt>
                <c:pt idx="1844">
                  <c:v>14.1707</c:v>
                </c:pt>
                <c:pt idx="1845">
                  <c:v>14.1784</c:v>
                </c:pt>
                <c:pt idx="1846">
                  <c:v>14.1861</c:v>
                </c:pt>
                <c:pt idx="1847">
                  <c:v>14.1938</c:v>
                </c:pt>
                <c:pt idx="1848">
                  <c:v>14.201499999999999</c:v>
                </c:pt>
                <c:pt idx="1849">
                  <c:v>14.209200000000001</c:v>
                </c:pt>
                <c:pt idx="1850">
                  <c:v>14.216900000000001</c:v>
                </c:pt>
                <c:pt idx="1851">
                  <c:v>14.224600000000001</c:v>
                </c:pt>
                <c:pt idx="1852">
                  <c:v>14.2323</c:v>
                </c:pt>
                <c:pt idx="1853">
                  <c:v>14.24</c:v>
                </c:pt>
                <c:pt idx="1854">
                  <c:v>14.2477</c:v>
                </c:pt>
                <c:pt idx="1855">
                  <c:v>14.2554</c:v>
                </c:pt>
                <c:pt idx="1856">
                  <c:v>14.2631</c:v>
                </c:pt>
                <c:pt idx="1857">
                  <c:v>14.270799999999999</c:v>
                </c:pt>
                <c:pt idx="1858">
                  <c:v>14.278500000000001</c:v>
                </c:pt>
                <c:pt idx="1859">
                  <c:v>14.286200000000001</c:v>
                </c:pt>
                <c:pt idx="1860">
                  <c:v>14.293900000000001</c:v>
                </c:pt>
                <c:pt idx="1861">
                  <c:v>14.301600000000001</c:v>
                </c:pt>
                <c:pt idx="1862">
                  <c:v>14.3093</c:v>
                </c:pt>
                <c:pt idx="1863">
                  <c:v>14.317</c:v>
                </c:pt>
                <c:pt idx="1864">
                  <c:v>14.3247</c:v>
                </c:pt>
                <c:pt idx="1865">
                  <c:v>14.3324</c:v>
                </c:pt>
                <c:pt idx="1866">
                  <c:v>14.3401</c:v>
                </c:pt>
                <c:pt idx="1867">
                  <c:v>14.347799999999999</c:v>
                </c:pt>
                <c:pt idx="1868">
                  <c:v>14.355500000000001</c:v>
                </c:pt>
                <c:pt idx="1869">
                  <c:v>14.363200000000001</c:v>
                </c:pt>
                <c:pt idx="1870">
                  <c:v>14.370900000000001</c:v>
                </c:pt>
                <c:pt idx="1871">
                  <c:v>14.3786</c:v>
                </c:pt>
                <c:pt idx="1872">
                  <c:v>14.3863</c:v>
                </c:pt>
                <c:pt idx="1873">
                  <c:v>14.394</c:v>
                </c:pt>
                <c:pt idx="1874">
                  <c:v>14.4017</c:v>
                </c:pt>
                <c:pt idx="1875">
                  <c:v>14.4094</c:v>
                </c:pt>
                <c:pt idx="1876">
                  <c:v>14.4171</c:v>
                </c:pt>
                <c:pt idx="1877">
                  <c:v>14.424799999999999</c:v>
                </c:pt>
                <c:pt idx="1878">
                  <c:v>14.432500000000001</c:v>
                </c:pt>
                <c:pt idx="1879">
                  <c:v>14.440200000000001</c:v>
                </c:pt>
                <c:pt idx="1880">
                  <c:v>14.447900000000001</c:v>
                </c:pt>
                <c:pt idx="1881">
                  <c:v>14.4556</c:v>
                </c:pt>
                <c:pt idx="1882">
                  <c:v>14.4633</c:v>
                </c:pt>
                <c:pt idx="1883">
                  <c:v>14.471</c:v>
                </c:pt>
                <c:pt idx="1884">
                  <c:v>14.4787</c:v>
                </c:pt>
                <c:pt idx="1885">
                  <c:v>14.4864</c:v>
                </c:pt>
                <c:pt idx="1886">
                  <c:v>14.4941</c:v>
                </c:pt>
                <c:pt idx="1887">
                  <c:v>14.501799999999999</c:v>
                </c:pt>
                <c:pt idx="1888">
                  <c:v>14.509500000000001</c:v>
                </c:pt>
                <c:pt idx="1889">
                  <c:v>14.517200000000001</c:v>
                </c:pt>
                <c:pt idx="1890">
                  <c:v>14.524900000000001</c:v>
                </c:pt>
                <c:pt idx="1891">
                  <c:v>14.5326</c:v>
                </c:pt>
                <c:pt idx="1892">
                  <c:v>14.5403</c:v>
                </c:pt>
                <c:pt idx="1893">
                  <c:v>14.548</c:v>
                </c:pt>
                <c:pt idx="1894">
                  <c:v>14.5557</c:v>
                </c:pt>
                <c:pt idx="1895">
                  <c:v>14.5634</c:v>
                </c:pt>
                <c:pt idx="1896">
                  <c:v>14.571099999999999</c:v>
                </c:pt>
                <c:pt idx="1897">
                  <c:v>14.578800000000001</c:v>
                </c:pt>
                <c:pt idx="1898">
                  <c:v>14.586500000000001</c:v>
                </c:pt>
                <c:pt idx="1899">
                  <c:v>14.594200000000001</c:v>
                </c:pt>
                <c:pt idx="1900">
                  <c:v>14.601900000000001</c:v>
                </c:pt>
                <c:pt idx="1901">
                  <c:v>14.6096</c:v>
                </c:pt>
                <c:pt idx="1902">
                  <c:v>14.6173</c:v>
                </c:pt>
                <c:pt idx="1903">
                  <c:v>14.625</c:v>
                </c:pt>
                <c:pt idx="1904">
                  <c:v>14.6327</c:v>
                </c:pt>
                <c:pt idx="1905">
                  <c:v>14.6404</c:v>
                </c:pt>
                <c:pt idx="1906">
                  <c:v>14.648099999999999</c:v>
                </c:pt>
                <c:pt idx="1907">
                  <c:v>14.655800000000001</c:v>
                </c:pt>
                <c:pt idx="1908">
                  <c:v>14.663500000000001</c:v>
                </c:pt>
                <c:pt idx="1909">
                  <c:v>14.671200000000001</c:v>
                </c:pt>
                <c:pt idx="1910">
                  <c:v>14.678900000000001</c:v>
                </c:pt>
                <c:pt idx="1911">
                  <c:v>14.6866</c:v>
                </c:pt>
                <c:pt idx="1912">
                  <c:v>14.6943</c:v>
                </c:pt>
                <c:pt idx="1913">
                  <c:v>14.702</c:v>
                </c:pt>
                <c:pt idx="1914">
                  <c:v>14.7097</c:v>
                </c:pt>
                <c:pt idx="1915">
                  <c:v>14.7174</c:v>
                </c:pt>
                <c:pt idx="1916">
                  <c:v>14.725099999999999</c:v>
                </c:pt>
                <c:pt idx="1917">
                  <c:v>14.732800000000001</c:v>
                </c:pt>
                <c:pt idx="1918">
                  <c:v>14.740500000000001</c:v>
                </c:pt>
                <c:pt idx="1919">
                  <c:v>14.748200000000001</c:v>
                </c:pt>
                <c:pt idx="1920">
                  <c:v>14.7559</c:v>
                </c:pt>
                <c:pt idx="1921">
                  <c:v>14.7636</c:v>
                </c:pt>
                <c:pt idx="1922">
                  <c:v>14.7713</c:v>
                </c:pt>
                <c:pt idx="1923">
                  <c:v>14.779</c:v>
                </c:pt>
                <c:pt idx="1924">
                  <c:v>14.7867</c:v>
                </c:pt>
                <c:pt idx="1925">
                  <c:v>14.7944</c:v>
                </c:pt>
                <c:pt idx="1926">
                  <c:v>14.802099999999999</c:v>
                </c:pt>
                <c:pt idx="1927">
                  <c:v>14.809800000000001</c:v>
                </c:pt>
                <c:pt idx="1928">
                  <c:v>14.817500000000001</c:v>
                </c:pt>
                <c:pt idx="1929">
                  <c:v>14.825200000000001</c:v>
                </c:pt>
                <c:pt idx="1930">
                  <c:v>14.8329</c:v>
                </c:pt>
                <c:pt idx="1931">
                  <c:v>14.8406</c:v>
                </c:pt>
                <c:pt idx="1932">
                  <c:v>14.8483</c:v>
                </c:pt>
                <c:pt idx="1933">
                  <c:v>14.856</c:v>
                </c:pt>
                <c:pt idx="1934">
                  <c:v>14.8637</c:v>
                </c:pt>
                <c:pt idx="1935">
                  <c:v>14.8714</c:v>
                </c:pt>
                <c:pt idx="1936">
                  <c:v>14.879100000000001</c:v>
                </c:pt>
                <c:pt idx="1937">
                  <c:v>14.886800000000001</c:v>
                </c:pt>
                <c:pt idx="1938">
                  <c:v>14.894500000000001</c:v>
                </c:pt>
                <c:pt idx="1939">
                  <c:v>14.902200000000001</c:v>
                </c:pt>
                <c:pt idx="1940">
                  <c:v>14.9099</c:v>
                </c:pt>
                <c:pt idx="1941">
                  <c:v>14.9176</c:v>
                </c:pt>
                <c:pt idx="1942">
                  <c:v>14.9253</c:v>
                </c:pt>
                <c:pt idx="1943">
                  <c:v>14.933</c:v>
                </c:pt>
                <c:pt idx="1944">
                  <c:v>14.9407</c:v>
                </c:pt>
                <c:pt idx="1945">
                  <c:v>14.948399999999999</c:v>
                </c:pt>
                <c:pt idx="1946">
                  <c:v>14.956100000000001</c:v>
                </c:pt>
                <c:pt idx="1947">
                  <c:v>14.963800000000001</c:v>
                </c:pt>
                <c:pt idx="1948">
                  <c:v>14.971500000000001</c:v>
                </c:pt>
                <c:pt idx="1949">
                  <c:v>14.979200000000001</c:v>
                </c:pt>
                <c:pt idx="1950">
                  <c:v>14.9869</c:v>
                </c:pt>
                <c:pt idx="1951">
                  <c:v>14.9946</c:v>
                </c:pt>
                <c:pt idx="1952">
                  <c:v>15.0023</c:v>
                </c:pt>
                <c:pt idx="1953">
                  <c:v>15.01</c:v>
                </c:pt>
                <c:pt idx="1954">
                  <c:v>15.0177</c:v>
                </c:pt>
                <c:pt idx="1955">
                  <c:v>15.025399999999999</c:v>
                </c:pt>
                <c:pt idx="1956">
                  <c:v>15.033100000000001</c:v>
                </c:pt>
                <c:pt idx="1957">
                  <c:v>15.040800000000001</c:v>
                </c:pt>
                <c:pt idx="1958">
                  <c:v>15.048500000000001</c:v>
                </c:pt>
                <c:pt idx="1959">
                  <c:v>15.0562</c:v>
                </c:pt>
                <c:pt idx="1960">
                  <c:v>15.0639</c:v>
                </c:pt>
                <c:pt idx="1961">
                  <c:v>15.0716</c:v>
                </c:pt>
                <c:pt idx="1962">
                  <c:v>15.0793</c:v>
                </c:pt>
                <c:pt idx="1963">
                  <c:v>15.087</c:v>
                </c:pt>
                <c:pt idx="1964">
                  <c:v>15.0947</c:v>
                </c:pt>
                <c:pt idx="1965">
                  <c:v>15.102399999999999</c:v>
                </c:pt>
                <c:pt idx="1966">
                  <c:v>15.110100000000001</c:v>
                </c:pt>
                <c:pt idx="1967">
                  <c:v>15.117800000000001</c:v>
                </c:pt>
                <c:pt idx="1968">
                  <c:v>15.125500000000001</c:v>
                </c:pt>
                <c:pt idx="1969">
                  <c:v>15.1332</c:v>
                </c:pt>
                <c:pt idx="1970">
                  <c:v>15.1409</c:v>
                </c:pt>
                <c:pt idx="1971">
                  <c:v>15.1486</c:v>
                </c:pt>
                <c:pt idx="1972">
                  <c:v>15.1563</c:v>
                </c:pt>
                <c:pt idx="1973">
                  <c:v>15.164</c:v>
                </c:pt>
                <c:pt idx="1974">
                  <c:v>15.1717</c:v>
                </c:pt>
                <c:pt idx="1975">
                  <c:v>15.179400000000001</c:v>
                </c:pt>
                <c:pt idx="1976">
                  <c:v>15.187100000000001</c:v>
                </c:pt>
                <c:pt idx="1977">
                  <c:v>15.194800000000001</c:v>
                </c:pt>
                <c:pt idx="1978">
                  <c:v>15.202500000000001</c:v>
                </c:pt>
                <c:pt idx="1979">
                  <c:v>15.2102</c:v>
                </c:pt>
                <c:pt idx="1980">
                  <c:v>15.2179</c:v>
                </c:pt>
                <c:pt idx="1981">
                  <c:v>15.2256</c:v>
                </c:pt>
                <c:pt idx="1982">
                  <c:v>15.2333</c:v>
                </c:pt>
                <c:pt idx="1983">
                  <c:v>15.241</c:v>
                </c:pt>
                <c:pt idx="1984">
                  <c:v>15.248699999999999</c:v>
                </c:pt>
                <c:pt idx="1985">
                  <c:v>15.256400000000001</c:v>
                </c:pt>
                <c:pt idx="1986">
                  <c:v>15.264100000000001</c:v>
                </c:pt>
                <c:pt idx="1987">
                  <c:v>15.271800000000001</c:v>
                </c:pt>
                <c:pt idx="1988">
                  <c:v>15.279500000000001</c:v>
                </c:pt>
                <c:pt idx="1989">
                  <c:v>15.2872</c:v>
                </c:pt>
                <c:pt idx="1990">
                  <c:v>15.2949</c:v>
                </c:pt>
                <c:pt idx="1991">
                  <c:v>15.3026</c:v>
                </c:pt>
                <c:pt idx="1992">
                  <c:v>15.3103</c:v>
                </c:pt>
                <c:pt idx="1993">
                  <c:v>15.318</c:v>
                </c:pt>
                <c:pt idx="1994">
                  <c:v>15.325699999999999</c:v>
                </c:pt>
                <c:pt idx="1995">
                  <c:v>15.333400000000001</c:v>
                </c:pt>
                <c:pt idx="1996">
                  <c:v>15.341100000000001</c:v>
                </c:pt>
                <c:pt idx="1997">
                  <c:v>15.348800000000001</c:v>
                </c:pt>
                <c:pt idx="1998">
                  <c:v>15.3565</c:v>
                </c:pt>
                <c:pt idx="1999">
                  <c:v>15.3642</c:v>
                </c:pt>
                <c:pt idx="2000">
                  <c:v>15.3719</c:v>
                </c:pt>
                <c:pt idx="2001">
                  <c:v>15.3796</c:v>
                </c:pt>
                <c:pt idx="2002">
                  <c:v>15.3873</c:v>
                </c:pt>
                <c:pt idx="2003">
                  <c:v>15.395</c:v>
                </c:pt>
                <c:pt idx="2004">
                  <c:v>15.402699999999999</c:v>
                </c:pt>
                <c:pt idx="2005">
                  <c:v>15.410400000000001</c:v>
                </c:pt>
                <c:pt idx="2006">
                  <c:v>15.418100000000001</c:v>
                </c:pt>
                <c:pt idx="2007">
                  <c:v>15.425800000000001</c:v>
                </c:pt>
                <c:pt idx="2008">
                  <c:v>15.4335</c:v>
                </c:pt>
                <c:pt idx="2009">
                  <c:v>15.4412</c:v>
                </c:pt>
                <c:pt idx="2010">
                  <c:v>15.4489</c:v>
                </c:pt>
                <c:pt idx="2011">
                  <c:v>15.4566</c:v>
                </c:pt>
                <c:pt idx="2012">
                  <c:v>15.4643</c:v>
                </c:pt>
                <c:pt idx="2013">
                  <c:v>15.472</c:v>
                </c:pt>
                <c:pt idx="2014">
                  <c:v>15.479700000000001</c:v>
                </c:pt>
                <c:pt idx="2015">
                  <c:v>15.487400000000001</c:v>
                </c:pt>
                <c:pt idx="2016">
                  <c:v>15.495100000000001</c:v>
                </c:pt>
                <c:pt idx="2017">
                  <c:v>15.502800000000001</c:v>
                </c:pt>
                <c:pt idx="2018">
                  <c:v>15.5105</c:v>
                </c:pt>
                <c:pt idx="2019">
                  <c:v>15.5182</c:v>
                </c:pt>
                <c:pt idx="2020">
                  <c:v>15.5259</c:v>
                </c:pt>
                <c:pt idx="2021">
                  <c:v>15.5336</c:v>
                </c:pt>
                <c:pt idx="2022">
                  <c:v>15.5413</c:v>
                </c:pt>
                <c:pt idx="2023">
                  <c:v>15.548999999999999</c:v>
                </c:pt>
                <c:pt idx="2024">
                  <c:v>15.556700000000001</c:v>
                </c:pt>
                <c:pt idx="2025">
                  <c:v>15.564400000000001</c:v>
                </c:pt>
                <c:pt idx="2026">
                  <c:v>15.572100000000001</c:v>
                </c:pt>
                <c:pt idx="2027">
                  <c:v>15.579800000000001</c:v>
                </c:pt>
                <c:pt idx="2028">
                  <c:v>15.5875</c:v>
                </c:pt>
                <c:pt idx="2029">
                  <c:v>15.5952</c:v>
                </c:pt>
                <c:pt idx="2030">
                  <c:v>15.6029</c:v>
                </c:pt>
                <c:pt idx="2031">
                  <c:v>15.6106</c:v>
                </c:pt>
                <c:pt idx="2032">
                  <c:v>15.6183</c:v>
                </c:pt>
                <c:pt idx="2033">
                  <c:v>15.625999999999999</c:v>
                </c:pt>
                <c:pt idx="2034">
                  <c:v>15.633700000000001</c:v>
                </c:pt>
                <c:pt idx="2035">
                  <c:v>15.641400000000001</c:v>
                </c:pt>
                <c:pt idx="2036">
                  <c:v>15.649100000000001</c:v>
                </c:pt>
                <c:pt idx="2037">
                  <c:v>15.6568</c:v>
                </c:pt>
                <c:pt idx="2038">
                  <c:v>15.6645</c:v>
                </c:pt>
                <c:pt idx="2039">
                  <c:v>15.6722</c:v>
                </c:pt>
                <c:pt idx="2040">
                  <c:v>15.6799</c:v>
                </c:pt>
                <c:pt idx="2041">
                  <c:v>15.6876</c:v>
                </c:pt>
                <c:pt idx="2042">
                  <c:v>15.6953</c:v>
                </c:pt>
                <c:pt idx="2043">
                  <c:v>15.702999999999999</c:v>
                </c:pt>
                <c:pt idx="2044">
                  <c:v>15.710700000000001</c:v>
                </c:pt>
                <c:pt idx="2045">
                  <c:v>15.718400000000001</c:v>
                </c:pt>
                <c:pt idx="2046">
                  <c:v>15.726100000000001</c:v>
                </c:pt>
                <c:pt idx="2047">
                  <c:v>15.7338</c:v>
                </c:pt>
                <c:pt idx="2048">
                  <c:v>15.7415</c:v>
                </c:pt>
                <c:pt idx="2049">
                  <c:v>15.7492</c:v>
                </c:pt>
                <c:pt idx="2050">
                  <c:v>15.7569</c:v>
                </c:pt>
                <c:pt idx="2051">
                  <c:v>15.7646</c:v>
                </c:pt>
                <c:pt idx="2052">
                  <c:v>15.7723</c:v>
                </c:pt>
                <c:pt idx="2053">
                  <c:v>15.780000000000001</c:v>
                </c:pt>
                <c:pt idx="2054">
                  <c:v>15.787700000000001</c:v>
                </c:pt>
                <c:pt idx="2055">
                  <c:v>15.795400000000001</c:v>
                </c:pt>
                <c:pt idx="2056">
                  <c:v>15.803100000000001</c:v>
                </c:pt>
                <c:pt idx="2057">
                  <c:v>15.8108</c:v>
                </c:pt>
                <c:pt idx="2058">
                  <c:v>15.8185</c:v>
                </c:pt>
                <c:pt idx="2059">
                  <c:v>15.8262</c:v>
                </c:pt>
                <c:pt idx="2060">
                  <c:v>15.8339</c:v>
                </c:pt>
                <c:pt idx="2061">
                  <c:v>15.8416</c:v>
                </c:pt>
                <c:pt idx="2062">
                  <c:v>15.849299999999999</c:v>
                </c:pt>
                <c:pt idx="2063">
                  <c:v>15.857000000000001</c:v>
                </c:pt>
                <c:pt idx="2064">
                  <c:v>15.864700000000001</c:v>
                </c:pt>
                <c:pt idx="2065">
                  <c:v>15.872400000000001</c:v>
                </c:pt>
                <c:pt idx="2066">
                  <c:v>15.880100000000001</c:v>
                </c:pt>
                <c:pt idx="2067">
                  <c:v>15.8878</c:v>
                </c:pt>
                <c:pt idx="2068">
                  <c:v>15.8955</c:v>
                </c:pt>
                <c:pt idx="2069">
                  <c:v>15.9032</c:v>
                </c:pt>
                <c:pt idx="2070">
                  <c:v>15.9109</c:v>
                </c:pt>
                <c:pt idx="2071">
                  <c:v>15.9186</c:v>
                </c:pt>
                <c:pt idx="2072">
                  <c:v>15.926299999999999</c:v>
                </c:pt>
                <c:pt idx="2073">
                  <c:v>15.934000000000001</c:v>
                </c:pt>
                <c:pt idx="2074">
                  <c:v>15.941700000000001</c:v>
                </c:pt>
                <c:pt idx="2075">
                  <c:v>15.949400000000001</c:v>
                </c:pt>
                <c:pt idx="2076">
                  <c:v>15.957100000000001</c:v>
                </c:pt>
                <c:pt idx="2077">
                  <c:v>15.9648</c:v>
                </c:pt>
                <c:pt idx="2078">
                  <c:v>15.972500000000002</c:v>
                </c:pt>
                <c:pt idx="2079">
                  <c:v>15.980200000000002</c:v>
                </c:pt>
                <c:pt idx="2080">
                  <c:v>15.987900000000002</c:v>
                </c:pt>
                <c:pt idx="2081">
                  <c:v>15.995600000000001</c:v>
                </c:pt>
                <c:pt idx="2082">
                  <c:v>16.003300000000003</c:v>
                </c:pt>
                <c:pt idx="2083">
                  <c:v>16.011000000000003</c:v>
                </c:pt>
                <c:pt idx="2084">
                  <c:v>16.018700000000003</c:v>
                </c:pt>
                <c:pt idx="2085">
                  <c:v>16.026400000000002</c:v>
                </c:pt>
                <c:pt idx="2086">
                  <c:v>16.034100000000002</c:v>
                </c:pt>
                <c:pt idx="2087">
                  <c:v>16.041800000000002</c:v>
                </c:pt>
                <c:pt idx="2088">
                  <c:v>16.049500000000002</c:v>
                </c:pt>
                <c:pt idx="2089">
                  <c:v>16.057200000000002</c:v>
                </c:pt>
                <c:pt idx="2090">
                  <c:v>16.064900000000002</c:v>
                </c:pt>
                <c:pt idx="2091">
                  <c:v>16.072600000000001</c:v>
                </c:pt>
                <c:pt idx="2092">
                  <c:v>16.080300000000001</c:v>
                </c:pt>
                <c:pt idx="2093">
                  <c:v>16.088000000000001</c:v>
                </c:pt>
                <c:pt idx="2094">
                  <c:v>16.095700000000001</c:v>
                </c:pt>
                <c:pt idx="2095">
                  <c:v>16.103400000000001</c:v>
                </c:pt>
                <c:pt idx="2096">
                  <c:v>16.1111</c:v>
                </c:pt>
                <c:pt idx="2097">
                  <c:v>16.118800000000004</c:v>
                </c:pt>
                <c:pt idx="2098">
                  <c:v>16.126500000000004</c:v>
                </c:pt>
                <c:pt idx="2099">
                  <c:v>16.134200000000003</c:v>
                </c:pt>
                <c:pt idx="2100">
                  <c:v>16.141900000000003</c:v>
                </c:pt>
                <c:pt idx="2101">
                  <c:v>16.149600000000003</c:v>
                </c:pt>
                <c:pt idx="2102">
                  <c:v>16.157300000000003</c:v>
                </c:pt>
                <c:pt idx="2103">
                  <c:v>16.165000000000003</c:v>
                </c:pt>
                <c:pt idx="2104">
                  <c:v>16.172700000000003</c:v>
                </c:pt>
                <c:pt idx="2105">
                  <c:v>16.180400000000002</c:v>
                </c:pt>
                <c:pt idx="2106">
                  <c:v>16.188100000000002</c:v>
                </c:pt>
                <c:pt idx="2107">
                  <c:v>16.195800000000002</c:v>
                </c:pt>
                <c:pt idx="2108">
                  <c:v>16.203500000000002</c:v>
                </c:pt>
                <c:pt idx="2109">
                  <c:v>16.211200000000002</c:v>
                </c:pt>
                <c:pt idx="2110">
                  <c:v>16.218900000000001</c:v>
                </c:pt>
                <c:pt idx="2111">
                  <c:v>16.226600000000001</c:v>
                </c:pt>
                <c:pt idx="2112">
                  <c:v>16.234300000000001</c:v>
                </c:pt>
                <c:pt idx="2113">
                  <c:v>16.242000000000001</c:v>
                </c:pt>
                <c:pt idx="2114">
                  <c:v>16.249700000000001</c:v>
                </c:pt>
                <c:pt idx="2115">
                  <c:v>16.257400000000001</c:v>
                </c:pt>
                <c:pt idx="2116">
                  <c:v>16.2651</c:v>
                </c:pt>
                <c:pt idx="2117">
                  <c:v>16.272800000000004</c:v>
                </c:pt>
                <c:pt idx="2118">
                  <c:v>16.280500000000004</c:v>
                </c:pt>
                <c:pt idx="2119">
                  <c:v>16.288200000000003</c:v>
                </c:pt>
                <c:pt idx="2120">
                  <c:v>16.295900000000003</c:v>
                </c:pt>
                <c:pt idx="2121">
                  <c:v>16.303600000000003</c:v>
                </c:pt>
                <c:pt idx="2122">
                  <c:v>16.311300000000003</c:v>
                </c:pt>
                <c:pt idx="2123">
                  <c:v>16.319000000000003</c:v>
                </c:pt>
                <c:pt idx="2124">
                  <c:v>16.326700000000002</c:v>
                </c:pt>
                <c:pt idx="2125">
                  <c:v>16.334400000000002</c:v>
                </c:pt>
                <c:pt idx="2126">
                  <c:v>16.342100000000002</c:v>
                </c:pt>
                <c:pt idx="2127">
                  <c:v>16.349800000000002</c:v>
                </c:pt>
                <c:pt idx="2128">
                  <c:v>16.357500000000002</c:v>
                </c:pt>
                <c:pt idx="2129">
                  <c:v>16.365200000000002</c:v>
                </c:pt>
                <c:pt idx="2130">
                  <c:v>16.372900000000001</c:v>
                </c:pt>
                <c:pt idx="2131">
                  <c:v>16.380600000000001</c:v>
                </c:pt>
                <c:pt idx="2132">
                  <c:v>16.388300000000001</c:v>
                </c:pt>
                <c:pt idx="2133">
                  <c:v>16.396000000000001</c:v>
                </c:pt>
                <c:pt idx="2134">
                  <c:v>16.403700000000001</c:v>
                </c:pt>
                <c:pt idx="2135">
                  <c:v>16.4114</c:v>
                </c:pt>
                <c:pt idx="2136">
                  <c:v>16.419100000000004</c:v>
                </c:pt>
                <c:pt idx="2137">
                  <c:v>16.426800000000004</c:v>
                </c:pt>
                <c:pt idx="2138">
                  <c:v>16.434500000000003</c:v>
                </c:pt>
                <c:pt idx="2139">
                  <c:v>16.442200000000003</c:v>
                </c:pt>
                <c:pt idx="2140">
                  <c:v>16.449900000000003</c:v>
                </c:pt>
                <c:pt idx="2141">
                  <c:v>16.457600000000003</c:v>
                </c:pt>
                <c:pt idx="2142">
                  <c:v>16.465300000000003</c:v>
                </c:pt>
                <c:pt idx="2143">
                  <c:v>16.473000000000003</c:v>
                </c:pt>
                <c:pt idx="2144">
                  <c:v>16.480700000000002</c:v>
                </c:pt>
                <c:pt idx="2145">
                  <c:v>16.488400000000002</c:v>
                </c:pt>
                <c:pt idx="2146">
                  <c:v>16.496100000000002</c:v>
                </c:pt>
                <c:pt idx="2147">
                  <c:v>16.503800000000002</c:v>
                </c:pt>
                <c:pt idx="2148">
                  <c:v>16.511500000000002</c:v>
                </c:pt>
                <c:pt idx="2149">
                  <c:v>16.519200000000001</c:v>
                </c:pt>
                <c:pt idx="2150">
                  <c:v>16.526900000000001</c:v>
                </c:pt>
                <c:pt idx="2151">
                  <c:v>16.534600000000001</c:v>
                </c:pt>
                <c:pt idx="2152">
                  <c:v>16.542300000000001</c:v>
                </c:pt>
                <c:pt idx="2153">
                  <c:v>16.55</c:v>
                </c:pt>
                <c:pt idx="2154">
                  <c:v>16.557700000000001</c:v>
                </c:pt>
                <c:pt idx="2155">
                  <c:v>16.5654</c:v>
                </c:pt>
                <c:pt idx="2156">
                  <c:v>16.573100000000004</c:v>
                </c:pt>
                <c:pt idx="2157">
                  <c:v>16.580800000000004</c:v>
                </c:pt>
                <c:pt idx="2158">
                  <c:v>16.588500000000003</c:v>
                </c:pt>
                <c:pt idx="2159">
                  <c:v>16.596200000000003</c:v>
                </c:pt>
                <c:pt idx="2160">
                  <c:v>16.603900000000003</c:v>
                </c:pt>
                <c:pt idx="2161">
                  <c:v>16.611600000000003</c:v>
                </c:pt>
                <c:pt idx="2162">
                  <c:v>16.619300000000003</c:v>
                </c:pt>
                <c:pt idx="2163">
                  <c:v>16.627000000000002</c:v>
                </c:pt>
                <c:pt idx="2164">
                  <c:v>16.634700000000002</c:v>
                </c:pt>
                <c:pt idx="2165">
                  <c:v>16.642400000000002</c:v>
                </c:pt>
                <c:pt idx="2166">
                  <c:v>16.650100000000002</c:v>
                </c:pt>
                <c:pt idx="2167">
                  <c:v>16.657800000000002</c:v>
                </c:pt>
                <c:pt idx="2168">
                  <c:v>16.665500000000002</c:v>
                </c:pt>
                <c:pt idx="2169">
                  <c:v>16.673200000000001</c:v>
                </c:pt>
                <c:pt idx="2170">
                  <c:v>16.680900000000001</c:v>
                </c:pt>
                <c:pt idx="2171">
                  <c:v>16.688600000000001</c:v>
                </c:pt>
                <c:pt idx="2172">
                  <c:v>16.696300000000001</c:v>
                </c:pt>
                <c:pt idx="2173">
                  <c:v>16.704000000000001</c:v>
                </c:pt>
                <c:pt idx="2174">
                  <c:v>16.7117</c:v>
                </c:pt>
                <c:pt idx="2175">
                  <c:v>16.719400000000004</c:v>
                </c:pt>
                <c:pt idx="2176">
                  <c:v>16.727100000000004</c:v>
                </c:pt>
                <c:pt idx="2177">
                  <c:v>16.734800000000003</c:v>
                </c:pt>
                <c:pt idx="2178">
                  <c:v>16.742500000000003</c:v>
                </c:pt>
                <c:pt idx="2179">
                  <c:v>16.750200000000003</c:v>
                </c:pt>
                <c:pt idx="2180">
                  <c:v>16.757900000000003</c:v>
                </c:pt>
                <c:pt idx="2181">
                  <c:v>16.765600000000003</c:v>
                </c:pt>
                <c:pt idx="2182">
                  <c:v>16.773300000000003</c:v>
                </c:pt>
                <c:pt idx="2183">
                  <c:v>16.781000000000002</c:v>
                </c:pt>
                <c:pt idx="2184">
                  <c:v>16.788700000000002</c:v>
                </c:pt>
                <c:pt idx="2185">
                  <c:v>16.796400000000002</c:v>
                </c:pt>
                <c:pt idx="2186">
                  <c:v>16.804100000000002</c:v>
                </c:pt>
                <c:pt idx="2187">
                  <c:v>16.811800000000002</c:v>
                </c:pt>
                <c:pt idx="2188">
                  <c:v>16.819500000000001</c:v>
                </c:pt>
                <c:pt idx="2189">
                  <c:v>16.827200000000001</c:v>
                </c:pt>
                <c:pt idx="2190">
                  <c:v>16.834900000000001</c:v>
                </c:pt>
                <c:pt idx="2191">
                  <c:v>16.842600000000001</c:v>
                </c:pt>
                <c:pt idx="2192">
                  <c:v>16.850300000000001</c:v>
                </c:pt>
                <c:pt idx="2193">
                  <c:v>16.858000000000001</c:v>
                </c:pt>
                <c:pt idx="2194">
                  <c:v>16.8657</c:v>
                </c:pt>
                <c:pt idx="2195">
                  <c:v>16.873400000000004</c:v>
                </c:pt>
                <c:pt idx="2196">
                  <c:v>16.881100000000004</c:v>
                </c:pt>
                <c:pt idx="2197">
                  <c:v>16.888800000000003</c:v>
                </c:pt>
                <c:pt idx="2198">
                  <c:v>16.896500000000003</c:v>
                </c:pt>
                <c:pt idx="2199">
                  <c:v>16.904200000000003</c:v>
                </c:pt>
                <c:pt idx="2200">
                  <c:v>16.911900000000003</c:v>
                </c:pt>
                <c:pt idx="2201">
                  <c:v>16.919600000000003</c:v>
                </c:pt>
                <c:pt idx="2202">
                  <c:v>16.927300000000002</c:v>
                </c:pt>
                <c:pt idx="2203">
                  <c:v>16.935000000000002</c:v>
                </c:pt>
                <c:pt idx="2204">
                  <c:v>16.942700000000002</c:v>
                </c:pt>
                <c:pt idx="2205">
                  <c:v>16.950400000000002</c:v>
                </c:pt>
                <c:pt idx="2206">
                  <c:v>16.958100000000002</c:v>
                </c:pt>
                <c:pt idx="2207">
                  <c:v>16.965800000000002</c:v>
                </c:pt>
                <c:pt idx="2208">
                  <c:v>16.973500000000001</c:v>
                </c:pt>
                <c:pt idx="2209">
                  <c:v>16.981200000000001</c:v>
                </c:pt>
                <c:pt idx="2210">
                  <c:v>16.988900000000001</c:v>
                </c:pt>
                <c:pt idx="2211">
                  <c:v>16.996600000000001</c:v>
                </c:pt>
                <c:pt idx="2212">
                  <c:v>17.004300000000001</c:v>
                </c:pt>
                <c:pt idx="2213">
                  <c:v>17.012</c:v>
                </c:pt>
                <c:pt idx="2214">
                  <c:v>17.019700000000004</c:v>
                </c:pt>
                <c:pt idx="2215">
                  <c:v>17.027400000000004</c:v>
                </c:pt>
                <c:pt idx="2216">
                  <c:v>17.035100000000003</c:v>
                </c:pt>
                <c:pt idx="2217">
                  <c:v>17.042800000000003</c:v>
                </c:pt>
                <c:pt idx="2218">
                  <c:v>17.050500000000003</c:v>
                </c:pt>
                <c:pt idx="2219">
                  <c:v>17.058200000000003</c:v>
                </c:pt>
                <c:pt idx="2220">
                  <c:v>17.065900000000003</c:v>
                </c:pt>
                <c:pt idx="2221">
                  <c:v>17.073600000000003</c:v>
                </c:pt>
                <c:pt idx="2222">
                  <c:v>17.081300000000002</c:v>
                </c:pt>
                <c:pt idx="2223">
                  <c:v>17.089000000000002</c:v>
                </c:pt>
                <c:pt idx="2224">
                  <c:v>17.096700000000002</c:v>
                </c:pt>
                <c:pt idx="2225">
                  <c:v>17.104400000000002</c:v>
                </c:pt>
                <c:pt idx="2226">
                  <c:v>17.112100000000002</c:v>
                </c:pt>
                <c:pt idx="2227">
                  <c:v>17.119800000000001</c:v>
                </c:pt>
                <c:pt idx="2228">
                  <c:v>17.127500000000001</c:v>
                </c:pt>
                <c:pt idx="2229">
                  <c:v>17.135200000000001</c:v>
                </c:pt>
                <c:pt idx="2230">
                  <c:v>17.142900000000001</c:v>
                </c:pt>
                <c:pt idx="2231">
                  <c:v>17.150600000000001</c:v>
                </c:pt>
                <c:pt idx="2232">
                  <c:v>17.158300000000001</c:v>
                </c:pt>
                <c:pt idx="2233">
                  <c:v>17.166</c:v>
                </c:pt>
                <c:pt idx="2234">
                  <c:v>17.173700000000004</c:v>
                </c:pt>
                <c:pt idx="2235">
                  <c:v>17.181400000000004</c:v>
                </c:pt>
                <c:pt idx="2236">
                  <c:v>17.189100000000003</c:v>
                </c:pt>
                <c:pt idx="2237">
                  <c:v>17.196800000000003</c:v>
                </c:pt>
                <c:pt idx="2238">
                  <c:v>17.204500000000003</c:v>
                </c:pt>
                <c:pt idx="2239">
                  <c:v>17.212200000000003</c:v>
                </c:pt>
                <c:pt idx="2240">
                  <c:v>17.219900000000003</c:v>
                </c:pt>
                <c:pt idx="2241">
                  <c:v>17.227600000000002</c:v>
                </c:pt>
                <c:pt idx="2242">
                  <c:v>17.235300000000002</c:v>
                </c:pt>
                <c:pt idx="2243">
                  <c:v>17.243000000000002</c:v>
                </c:pt>
                <c:pt idx="2244">
                  <c:v>17.250700000000002</c:v>
                </c:pt>
                <c:pt idx="2245">
                  <c:v>17.258400000000002</c:v>
                </c:pt>
                <c:pt idx="2246">
                  <c:v>17.266100000000002</c:v>
                </c:pt>
                <c:pt idx="2247">
                  <c:v>17.273800000000001</c:v>
                </c:pt>
                <c:pt idx="2248">
                  <c:v>17.281500000000001</c:v>
                </c:pt>
                <c:pt idx="2249">
                  <c:v>17.289200000000001</c:v>
                </c:pt>
                <c:pt idx="2250">
                  <c:v>17.296900000000001</c:v>
                </c:pt>
                <c:pt idx="2251">
                  <c:v>17.304600000000001</c:v>
                </c:pt>
                <c:pt idx="2252">
                  <c:v>17.3123</c:v>
                </c:pt>
                <c:pt idx="2253">
                  <c:v>17.320000000000004</c:v>
                </c:pt>
                <c:pt idx="2254">
                  <c:v>17.327700000000004</c:v>
                </c:pt>
                <c:pt idx="2255">
                  <c:v>17.335400000000003</c:v>
                </c:pt>
                <c:pt idx="2256">
                  <c:v>17.343100000000003</c:v>
                </c:pt>
                <c:pt idx="2257">
                  <c:v>17.350800000000003</c:v>
                </c:pt>
                <c:pt idx="2258">
                  <c:v>17.358500000000003</c:v>
                </c:pt>
                <c:pt idx="2259">
                  <c:v>17.366200000000003</c:v>
                </c:pt>
                <c:pt idx="2260">
                  <c:v>17.373900000000003</c:v>
                </c:pt>
                <c:pt idx="2261">
                  <c:v>17.381600000000002</c:v>
                </c:pt>
                <c:pt idx="2262">
                  <c:v>17.389300000000002</c:v>
                </c:pt>
                <c:pt idx="2263">
                  <c:v>17.397000000000002</c:v>
                </c:pt>
                <c:pt idx="2264">
                  <c:v>17.404700000000002</c:v>
                </c:pt>
                <c:pt idx="2265">
                  <c:v>17.412400000000002</c:v>
                </c:pt>
                <c:pt idx="2266">
                  <c:v>17.420100000000001</c:v>
                </c:pt>
                <c:pt idx="2267">
                  <c:v>17.427800000000001</c:v>
                </c:pt>
                <c:pt idx="2268">
                  <c:v>17.435500000000001</c:v>
                </c:pt>
                <c:pt idx="2269">
                  <c:v>17.443200000000001</c:v>
                </c:pt>
                <c:pt idx="2270">
                  <c:v>17.450900000000001</c:v>
                </c:pt>
                <c:pt idx="2271">
                  <c:v>17.458600000000001</c:v>
                </c:pt>
                <c:pt idx="2272">
                  <c:v>17.4663</c:v>
                </c:pt>
                <c:pt idx="2273">
                  <c:v>17.474000000000004</c:v>
                </c:pt>
                <c:pt idx="2274">
                  <c:v>17.481700000000004</c:v>
                </c:pt>
                <c:pt idx="2275">
                  <c:v>17.489400000000003</c:v>
                </c:pt>
                <c:pt idx="2276">
                  <c:v>17.497100000000003</c:v>
                </c:pt>
                <c:pt idx="2277">
                  <c:v>17.504800000000003</c:v>
                </c:pt>
                <c:pt idx="2278">
                  <c:v>17.512500000000003</c:v>
                </c:pt>
                <c:pt idx="2279">
                  <c:v>17.520200000000003</c:v>
                </c:pt>
                <c:pt idx="2280">
                  <c:v>17.527900000000002</c:v>
                </c:pt>
                <c:pt idx="2281">
                  <c:v>17.535600000000002</c:v>
                </c:pt>
                <c:pt idx="2282">
                  <c:v>17.543300000000002</c:v>
                </c:pt>
                <c:pt idx="2283">
                  <c:v>17.551000000000002</c:v>
                </c:pt>
                <c:pt idx="2284">
                  <c:v>17.558700000000002</c:v>
                </c:pt>
                <c:pt idx="2285">
                  <c:v>17.566400000000002</c:v>
                </c:pt>
                <c:pt idx="2286">
                  <c:v>17.574100000000001</c:v>
                </c:pt>
                <c:pt idx="2287">
                  <c:v>17.581800000000001</c:v>
                </c:pt>
                <c:pt idx="2288">
                  <c:v>17.589500000000001</c:v>
                </c:pt>
                <c:pt idx="2289">
                  <c:v>17.597200000000001</c:v>
                </c:pt>
                <c:pt idx="2290">
                  <c:v>17.604900000000001</c:v>
                </c:pt>
                <c:pt idx="2291">
                  <c:v>17.6126</c:v>
                </c:pt>
                <c:pt idx="2292">
                  <c:v>17.620300000000004</c:v>
                </c:pt>
                <c:pt idx="2293">
                  <c:v>17.628000000000004</c:v>
                </c:pt>
                <c:pt idx="2294">
                  <c:v>17.635700000000003</c:v>
                </c:pt>
                <c:pt idx="2295">
                  <c:v>17.643400000000003</c:v>
                </c:pt>
                <c:pt idx="2296">
                  <c:v>17.651100000000003</c:v>
                </c:pt>
                <c:pt idx="2297">
                  <c:v>17.658800000000003</c:v>
                </c:pt>
                <c:pt idx="2298">
                  <c:v>17.666500000000003</c:v>
                </c:pt>
                <c:pt idx="2299">
                  <c:v>17.674200000000003</c:v>
                </c:pt>
                <c:pt idx="2300">
                  <c:v>17.681900000000002</c:v>
                </c:pt>
                <c:pt idx="2301">
                  <c:v>17.689600000000002</c:v>
                </c:pt>
                <c:pt idx="2302">
                  <c:v>17.697300000000002</c:v>
                </c:pt>
                <c:pt idx="2303">
                  <c:v>17.705000000000002</c:v>
                </c:pt>
                <c:pt idx="2304">
                  <c:v>17.712700000000002</c:v>
                </c:pt>
                <c:pt idx="2305">
                  <c:v>17.720400000000001</c:v>
                </c:pt>
                <c:pt idx="2306">
                  <c:v>17.728100000000001</c:v>
                </c:pt>
                <c:pt idx="2307">
                  <c:v>17.735800000000001</c:v>
                </c:pt>
                <c:pt idx="2308">
                  <c:v>17.743500000000001</c:v>
                </c:pt>
                <c:pt idx="2309">
                  <c:v>17.751200000000001</c:v>
                </c:pt>
                <c:pt idx="2310">
                  <c:v>17.758900000000001</c:v>
                </c:pt>
                <c:pt idx="2311">
                  <c:v>17.7666</c:v>
                </c:pt>
                <c:pt idx="2312">
                  <c:v>17.774300000000004</c:v>
                </c:pt>
                <c:pt idx="2313">
                  <c:v>17.782000000000004</c:v>
                </c:pt>
                <c:pt idx="2314">
                  <c:v>17.789700000000003</c:v>
                </c:pt>
                <c:pt idx="2315">
                  <c:v>17.797400000000003</c:v>
                </c:pt>
                <c:pt idx="2316">
                  <c:v>17.805100000000003</c:v>
                </c:pt>
                <c:pt idx="2317">
                  <c:v>17.812800000000003</c:v>
                </c:pt>
                <c:pt idx="2318">
                  <c:v>17.820500000000003</c:v>
                </c:pt>
                <c:pt idx="2319">
                  <c:v>17.828200000000002</c:v>
                </c:pt>
                <c:pt idx="2320">
                  <c:v>17.835900000000002</c:v>
                </c:pt>
                <c:pt idx="2321">
                  <c:v>17.843600000000002</c:v>
                </c:pt>
                <c:pt idx="2322">
                  <c:v>17.851300000000002</c:v>
                </c:pt>
                <c:pt idx="2323">
                  <c:v>17.859000000000002</c:v>
                </c:pt>
                <c:pt idx="2324">
                  <c:v>17.866700000000002</c:v>
                </c:pt>
                <c:pt idx="2325">
                  <c:v>17.874400000000001</c:v>
                </c:pt>
                <c:pt idx="2326">
                  <c:v>17.882100000000001</c:v>
                </c:pt>
                <c:pt idx="2327">
                  <c:v>17.889800000000001</c:v>
                </c:pt>
                <c:pt idx="2328">
                  <c:v>17.897500000000001</c:v>
                </c:pt>
                <c:pt idx="2329">
                  <c:v>17.905200000000001</c:v>
                </c:pt>
                <c:pt idx="2330">
                  <c:v>17.9129</c:v>
                </c:pt>
                <c:pt idx="2331">
                  <c:v>17.920600000000004</c:v>
                </c:pt>
                <c:pt idx="2332">
                  <c:v>17.928300000000004</c:v>
                </c:pt>
                <c:pt idx="2333">
                  <c:v>17.936000000000003</c:v>
                </c:pt>
                <c:pt idx="2334">
                  <c:v>17.943700000000003</c:v>
                </c:pt>
                <c:pt idx="2335">
                  <c:v>17.951400000000003</c:v>
                </c:pt>
                <c:pt idx="2336">
                  <c:v>17.959100000000003</c:v>
                </c:pt>
                <c:pt idx="2337">
                  <c:v>17.966800000000003</c:v>
                </c:pt>
                <c:pt idx="2338">
                  <c:v>17.974500000000003</c:v>
                </c:pt>
                <c:pt idx="2339">
                  <c:v>17.982200000000002</c:v>
                </c:pt>
                <c:pt idx="2340">
                  <c:v>17.989900000000002</c:v>
                </c:pt>
                <c:pt idx="2341">
                  <c:v>17.997600000000002</c:v>
                </c:pt>
                <c:pt idx="2342">
                  <c:v>18.005300000000002</c:v>
                </c:pt>
                <c:pt idx="2343">
                  <c:v>18.013000000000002</c:v>
                </c:pt>
                <c:pt idx="2344">
                  <c:v>18.020700000000001</c:v>
                </c:pt>
                <c:pt idx="2345">
                  <c:v>18.028400000000001</c:v>
                </c:pt>
                <c:pt idx="2346">
                  <c:v>18.036100000000001</c:v>
                </c:pt>
                <c:pt idx="2347">
                  <c:v>18.043800000000001</c:v>
                </c:pt>
                <c:pt idx="2348">
                  <c:v>18.051500000000001</c:v>
                </c:pt>
                <c:pt idx="2349">
                  <c:v>18.059200000000001</c:v>
                </c:pt>
                <c:pt idx="2350">
                  <c:v>18.0669</c:v>
                </c:pt>
                <c:pt idx="2351">
                  <c:v>18.074600000000004</c:v>
                </c:pt>
                <c:pt idx="2352">
                  <c:v>18.082300000000004</c:v>
                </c:pt>
                <c:pt idx="2353">
                  <c:v>18.090000000000003</c:v>
                </c:pt>
                <c:pt idx="2354">
                  <c:v>18.097700000000003</c:v>
                </c:pt>
                <c:pt idx="2355">
                  <c:v>18.105400000000003</c:v>
                </c:pt>
                <c:pt idx="2356">
                  <c:v>18.113100000000003</c:v>
                </c:pt>
                <c:pt idx="2357">
                  <c:v>18.120800000000003</c:v>
                </c:pt>
                <c:pt idx="2358">
                  <c:v>18.128500000000003</c:v>
                </c:pt>
                <c:pt idx="2359">
                  <c:v>18.136200000000002</c:v>
                </c:pt>
                <c:pt idx="2360">
                  <c:v>18.143900000000002</c:v>
                </c:pt>
                <c:pt idx="2361">
                  <c:v>18.151600000000002</c:v>
                </c:pt>
                <c:pt idx="2362">
                  <c:v>18.159300000000002</c:v>
                </c:pt>
                <c:pt idx="2363">
                  <c:v>18.167000000000002</c:v>
                </c:pt>
                <c:pt idx="2364">
                  <c:v>18.174700000000001</c:v>
                </c:pt>
                <c:pt idx="2365">
                  <c:v>18.182400000000001</c:v>
                </c:pt>
                <c:pt idx="2366">
                  <c:v>18.190100000000001</c:v>
                </c:pt>
                <c:pt idx="2367">
                  <c:v>18.197800000000001</c:v>
                </c:pt>
                <c:pt idx="2368">
                  <c:v>18.205500000000001</c:v>
                </c:pt>
                <c:pt idx="2369">
                  <c:v>18.213200000000001</c:v>
                </c:pt>
                <c:pt idx="2370">
                  <c:v>18.220900000000004</c:v>
                </c:pt>
                <c:pt idx="2371">
                  <c:v>18.228600000000004</c:v>
                </c:pt>
                <c:pt idx="2372">
                  <c:v>18.236300000000004</c:v>
                </c:pt>
                <c:pt idx="2373">
                  <c:v>18.244000000000003</c:v>
                </c:pt>
                <c:pt idx="2374">
                  <c:v>18.251700000000003</c:v>
                </c:pt>
                <c:pt idx="2375">
                  <c:v>18.259400000000003</c:v>
                </c:pt>
                <c:pt idx="2376">
                  <c:v>18.267100000000003</c:v>
                </c:pt>
                <c:pt idx="2377">
                  <c:v>18.274800000000003</c:v>
                </c:pt>
                <c:pt idx="2378">
                  <c:v>18.282500000000002</c:v>
                </c:pt>
                <c:pt idx="2379">
                  <c:v>18.290200000000002</c:v>
                </c:pt>
                <c:pt idx="2380">
                  <c:v>18.297900000000002</c:v>
                </c:pt>
                <c:pt idx="2381">
                  <c:v>18.305600000000002</c:v>
                </c:pt>
                <c:pt idx="2382">
                  <c:v>18.313300000000002</c:v>
                </c:pt>
                <c:pt idx="2383">
                  <c:v>18.321000000000002</c:v>
                </c:pt>
                <c:pt idx="2384">
                  <c:v>18.328700000000001</c:v>
                </c:pt>
                <c:pt idx="2385">
                  <c:v>18.336400000000001</c:v>
                </c:pt>
                <c:pt idx="2386">
                  <c:v>18.344100000000001</c:v>
                </c:pt>
                <c:pt idx="2387">
                  <c:v>18.351800000000001</c:v>
                </c:pt>
                <c:pt idx="2388">
                  <c:v>18.359500000000001</c:v>
                </c:pt>
                <c:pt idx="2389">
                  <c:v>18.3672</c:v>
                </c:pt>
                <c:pt idx="2390">
                  <c:v>18.374900000000004</c:v>
                </c:pt>
                <c:pt idx="2391">
                  <c:v>18.382600000000004</c:v>
                </c:pt>
                <c:pt idx="2392">
                  <c:v>18.390300000000003</c:v>
                </c:pt>
                <c:pt idx="2393">
                  <c:v>18.398000000000003</c:v>
                </c:pt>
                <c:pt idx="2394">
                  <c:v>18.405700000000003</c:v>
                </c:pt>
                <c:pt idx="2395">
                  <c:v>18.413400000000003</c:v>
                </c:pt>
                <c:pt idx="2396">
                  <c:v>18.421100000000003</c:v>
                </c:pt>
                <c:pt idx="2397">
                  <c:v>18.428800000000003</c:v>
                </c:pt>
                <c:pt idx="2398">
                  <c:v>18.436500000000002</c:v>
                </c:pt>
                <c:pt idx="2399">
                  <c:v>18.444200000000002</c:v>
                </c:pt>
                <c:pt idx="2400">
                  <c:v>18.451900000000002</c:v>
                </c:pt>
                <c:pt idx="2401">
                  <c:v>18.459600000000002</c:v>
                </c:pt>
                <c:pt idx="2402">
                  <c:v>18.467300000000002</c:v>
                </c:pt>
                <c:pt idx="2403">
                  <c:v>18.475000000000001</c:v>
                </c:pt>
                <c:pt idx="2404">
                  <c:v>18.482700000000001</c:v>
                </c:pt>
                <c:pt idx="2405">
                  <c:v>18.490400000000001</c:v>
                </c:pt>
                <c:pt idx="2406">
                  <c:v>18.498100000000001</c:v>
                </c:pt>
                <c:pt idx="2407">
                  <c:v>18.505800000000001</c:v>
                </c:pt>
                <c:pt idx="2408">
                  <c:v>18.513500000000001</c:v>
                </c:pt>
                <c:pt idx="2409">
                  <c:v>18.521200000000004</c:v>
                </c:pt>
                <c:pt idx="2410">
                  <c:v>18.528900000000004</c:v>
                </c:pt>
                <c:pt idx="2411">
                  <c:v>18.536600000000004</c:v>
                </c:pt>
                <c:pt idx="2412">
                  <c:v>18.544300000000003</c:v>
                </c:pt>
                <c:pt idx="2413">
                  <c:v>18.552000000000003</c:v>
                </c:pt>
                <c:pt idx="2414">
                  <c:v>18.559700000000003</c:v>
                </c:pt>
                <c:pt idx="2415">
                  <c:v>18.567400000000003</c:v>
                </c:pt>
                <c:pt idx="2416">
                  <c:v>18.575100000000003</c:v>
                </c:pt>
                <c:pt idx="2417">
                  <c:v>18.582800000000002</c:v>
                </c:pt>
                <c:pt idx="2418">
                  <c:v>18.590500000000002</c:v>
                </c:pt>
                <c:pt idx="2419">
                  <c:v>18.598200000000002</c:v>
                </c:pt>
                <c:pt idx="2420">
                  <c:v>18.605900000000002</c:v>
                </c:pt>
                <c:pt idx="2421">
                  <c:v>18.613600000000002</c:v>
                </c:pt>
                <c:pt idx="2422">
                  <c:v>18.621300000000002</c:v>
                </c:pt>
                <c:pt idx="2423">
                  <c:v>18.629000000000001</c:v>
                </c:pt>
                <c:pt idx="2424">
                  <c:v>18.636700000000001</c:v>
                </c:pt>
                <c:pt idx="2425">
                  <c:v>18.644400000000001</c:v>
                </c:pt>
                <c:pt idx="2426">
                  <c:v>18.652100000000001</c:v>
                </c:pt>
                <c:pt idx="2427">
                  <c:v>18.659800000000001</c:v>
                </c:pt>
                <c:pt idx="2428">
                  <c:v>18.6675</c:v>
                </c:pt>
                <c:pt idx="2429">
                  <c:v>18.675200000000004</c:v>
                </c:pt>
                <c:pt idx="2430">
                  <c:v>18.682900000000004</c:v>
                </c:pt>
                <c:pt idx="2431">
                  <c:v>18.690600000000003</c:v>
                </c:pt>
                <c:pt idx="2432">
                  <c:v>18.698300000000003</c:v>
                </c:pt>
                <c:pt idx="2433">
                  <c:v>18.706000000000003</c:v>
                </c:pt>
                <c:pt idx="2434">
                  <c:v>18.713700000000003</c:v>
                </c:pt>
                <c:pt idx="2435">
                  <c:v>18.721400000000003</c:v>
                </c:pt>
                <c:pt idx="2436">
                  <c:v>18.729100000000003</c:v>
                </c:pt>
                <c:pt idx="2437">
                  <c:v>18.736800000000002</c:v>
                </c:pt>
                <c:pt idx="2438">
                  <c:v>18.744500000000002</c:v>
                </c:pt>
                <c:pt idx="2439">
                  <c:v>18.752200000000002</c:v>
                </c:pt>
                <c:pt idx="2440">
                  <c:v>18.759900000000002</c:v>
                </c:pt>
                <c:pt idx="2441">
                  <c:v>18.767600000000002</c:v>
                </c:pt>
                <c:pt idx="2442">
                  <c:v>18.775300000000001</c:v>
                </c:pt>
                <c:pt idx="2443">
                  <c:v>18.783000000000001</c:v>
                </c:pt>
                <c:pt idx="2444">
                  <c:v>18.790700000000001</c:v>
                </c:pt>
                <c:pt idx="2445">
                  <c:v>18.798400000000001</c:v>
                </c:pt>
                <c:pt idx="2446">
                  <c:v>18.806100000000001</c:v>
                </c:pt>
                <c:pt idx="2447">
                  <c:v>18.813800000000001</c:v>
                </c:pt>
                <c:pt idx="2448">
                  <c:v>18.821500000000004</c:v>
                </c:pt>
                <c:pt idx="2449">
                  <c:v>18.829200000000004</c:v>
                </c:pt>
                <c:pt idx="2450">
                  <c:v>18.836900000000004</c:v>
                </c:pt>
                <c:pt idx="2451">
                  <c:v>18.844600000000003</c:v>
                </c:pt>
                <c:pt idx="2452">
                  <c:v>18.852300000000003</c:v>
                </c:pt>
                <c:pt idx="2453">
                  <c:v>18.860000000000003</c:v>
                </c:pt>
                <c:pt idx="2454">
                  <c:v>18.867700000000003</c:v>
                </c:pt>
                <c:pt idx="2455">
                  <c:v>18.875400000000003</c:v>
                </c:pt>
                <c:pt idx="2456">
                  <c:v>18.883100000000002</c:v>
                </c:pt>
                <c:pt idx="2457">
                  <c:v>18.890800000000002</c:v>
                </c:pt>
                <c:pt idx="2458">
                  <c:v>18.898500000000002</c:v>
                </c:pt>
                <c:pt idx="2459">
                  <c:v>18.906200000000002</c:v>
                </c:pt>
                <c:pt idx="2460">
                  <c:v>18.913900000000002</c:v>
                </c:pt>
                <c:pt idx="2461">
                  <c:v>18.921600000000002</c:v>
                </c:pt>
                <c:pt idx="2462">
                  <c:v>18.929300000000001</c:v>
                </c:pt>
                <c:pt idx="2463">
                  <c:v>18.937000000000001</c:v>
                </c:pt>
                <c:pt idx="2464">
                  <c:v>18.944700000000001</c:v>
                </c:pt>
                <c:pt idx="2465">
                  <c:v>18.952400000000001</c:v>
                </c:pt>
                <c:pt idx="2466">
                  <c:v>18.960100000000001</c:v>
                </c:pt>
                <c:pt idx="2467">
                  <c:v>18.9678</c:v>
                </c:pt>
                <c:pt idx="2468">
                  <c:v>18.975500000000004</c:v>
                </c:pt>
                <c:pt idx="2469">
                  <c:v>18.983200000000004</c:v>
                </c:pt>
                <c:pt idx="2470">
                  <c:v>18.990900000000003</c:v>
                </c:pt>
                <c:pt idx="2471">
                  <c:v>18.998600000000003</c:v>
                </c:pt>
                <c:pt idx="2472">
                  <c:v>19.006300000000003</c:v>
                </c:pt>
                <c:pt idx="2473">
                  <c:v>19.014000000000003</c:v>
                </c:pt>
                <c:pt idx="2474">
                  <c:v>19.021700000000003</c:v>
                </c:pt>
                <c:pt idx="2475">
                  <c:v>19.029400000000003</c:v>
                </c:pt>
                <c:pt idx="2476">
                  <c:v>19.037100000000002</c:v>
                </c:pt>
                <c:pt idx="2477">
                  <c:v>19.044800000000002</c:v>
                </c:pt>
                <c:pt idx="2478">
                  <c:v>19.052500000000002</c:v>
                </c:pt>
                <c:pt idx="2479">
                  <c:v>19.060200000000002</c:v>
                </c:pt>
                <c:pt idx="2480">
                  <c:v>19.067900000000002</c:v>
                </c:pt>
                <c:pt idx="2481">
                  <c:v>19.075600000000001</c:v>
                </c:pt>
                <c:pt idx="2482">
                  <c:v>19.083300000000001</c:v>
                </c:pt>
                <c:pt idx="2483">
                  <c:v>19.091000000000001</c:v>
                </c:pt>
                <c:pt idx="2484">
                  <c:v>19.098700000000001</c:v>
                </c:pt>
                <c:pt idx="2485">
                  <c:v>19.106400000000001</c:v>
                </c:pt>
                <c:pt idx="2486">
                  <c:v>19.114100000000001</c:v>
                </c:pt>
                <c:pt idx="2487">
                  <c:v>19.121800000000004</c:v>
                </c:pt>
                <c:pt idx="2488">
                  <c:v>19.129500000000004</c:v>
                </c:pt>
                <c:pt idx="2489">
                  <c:v>19.137200000000004</c:v>
                </c:pt>
                <c:pt idx="2490">
                  <c:v>19.144900000000003</c:v>
                </c:pt>
                <c:pt idx="2491">
                  <c:v>19.152600000000003</c:v>
                </c:pt>
                <c:pt idx="2492">
                  <c:v>19.160300000000003</c:v>
                </c:pt>
                <c:pt idx="2493">
                  <c:v>19.168000000000003</c:v>
                </c:pt>
                <c:pt idx="2494">
                  <c:v>19.175700000000003</c:v>
                </c:pt>
                <c:pt idx="2495">
                  <c:v>19.183400000000002</c:v>
                </c:pt>
                <c:pt idx="2496">
                  <c:v>19.191100000000002</c:v>
                </c:pt>
                <c:pt idx="2497">
                  <c:v>19.198800000000002</c:v>
                </c:pt>
                <c:pt idx="2498">
                  <c:v>19.206500000000002</c:v>
                </c:pt>
                <c:pt idx="2499">
                  <c:v>19.214200000000002</c:v>
                </c:pt>
                <c:pt idx="2500">
                  <c:v>19.221900000000002</c:v>
                </c:pt>
                <c:pt idx="2501">
                  <c:v>19.229600000000001</c:v>
                </c:pt>
                <c:pt idx="2502">
                  <c:v>19.237300000000001</c:v>
                </c:pt>
                <c:pt idx="2503">
                  <c:v>19.245000000000001</c:v>
                </c:pt>
                <c:pt idx="2504">
                  <c:v>19.252700000000001</c:v>
                </c:pt>
                <c:pt idx="2505">
                  <c:v>19.260400000000001</c:v>
                </c:pt>
                <c:pt idx="2506">
                  <c:v>19.2681</c:v>
                </c:pt>
                <c:pt idx="2507">
                  <c:v>19.275800000000004</c:v>
                </c:pt>
                <c:pt idx="2508">
                  <c:v>19.283500000000004</c:v>
                </c:pt>
                <c:pt idx="2509">
                  <c:v>19.291200000000003</c:v>
                </c:pt>
                <c:pt idx="2510">
                  <c:v>19.298900000000003</c:v>
                </c:pt>
                <c:pt idx="2511">
                  <c:v>19.306600000000003</c:v>
                </c:pt>
                <c:pt idx="2512">
                  <c:v>19.314300000000003</c:v>
                </c:pt>
                <c:pt idx="2513">
                  <c:v>19.322000000000003</c:v>
                </c:pt>
                <c:pt idx="2514">
                  <c:v>19.329700000000003</c:v>
                </c:pt>
                <c:pt idx="2515">
                  <c:v>19.337400000000002</c:v>
                </c:pt>
                <c:pt idx="2516">
                  <c:v>19.345100000000002</c:v>
                </c:pt>
                <c:pt idx="2517">
                  <c:v>19.352800000000002</c:v>
                </c:pt>
                <c:pt idx="2518">
                  <c:v>19.360500000000002</c:v>
                </c:pt>
                <c:pt idx="2519">
                  <c:v>19.368200000000002</c:v>
                </c:pt>
                <c:pt idx="2520">
                  <c:v>19.375900000000001</c:v>
                </c:pt>
                <c:pt idx="2521">
                  <c:v>19.383600000000001</c:v>
                </c:pt>
                <c:pt idx="2522">
                  <c:v>19.391300000000001</c:v>
                </c:pt>
                <c:pt idx="2523">
                  <c:v>19.399000000000001</c:v>
                </c:pt>
                <c:pt idx="2524">
                  <c:v>19.406700000000001</c:v>
                </c:pt>
                <c:pt idx="2525">
                  <c:v>19.414400000000001</c:v>
                </c:pt>
                <c:pt idx="2526">
                  <c:v>19.422100000000004</c:v>
                </c:pt>
                <c:pt idx="2527">
                  <c:v>19.429800000000004</c:v>
                </c:pt>
                <c:pt idx="2528">
                  <c:v>19.437500000000004</c:v>
                </c:pt>
                <c:pt idx="2529">
                  <c:v>19.445200000000003</c:v>
                </c:pt>
                <c:pt idx="2530">
                  <c:v>19.452900000000003</c:v>
                </c:pt>
                <c:pt idx="2531">
                  <c:v>19.460600000000003</c:v>
                </c:pt>
                <c:pt idx="2532">
                  <c:v>19.468300000000003</c:v>
                </c:pt>
                <c:pt idx="2533">
                  <c:v>19.476000000000003</c:v>
                </c:pt>
                <c:pt idx="2534">
                  <c:v>19.483700000000002</c:v>
                </c:pt>
                <c:pt idx="2535">
                  <c:v>19.491400000000002</c:v>
                </c:pt>
                <c:pt idx="2536">
                  <c:v>19.499100000000002</c:v>
                </c:pt>
                <c:pt idx="2537">
                  <c:v>19.506800000000002</c:v>
                </c:pt>
                <c:pt idx="2538">
                  <c:v>19.514500000000002</c:v>
                </c:pt>
                <c:pt idx="2539">
                  <c:v>19.522200000000002</c:v>
                </c:pt>
                <c:pt idx="2540">
                  <c:v>19.529900000000001</c:v>
                </c:pt>
                <c:pt idx="2541">
                  <c:v>19.537600000000001</c:v>
                </c:pt>
                <c:pt idx="2542">
                  <c:v>19.545300000000001</c:v>
                </c:pt>
                <c:pt idx="2543">
                  <c:v>19.553000000000001</c:v>
                </c:pt>
                <c:pt idx="2544">
                  <c:v>19.560700000000001</c:v>
                </c:pt>
                <c:pt idx="2545">
                  <c:v>19.5684</c:v>
                </c:pt>
                <c:pt idx="2546">
                  <c:v>19.576100000000004</c:v>
                </c:pt>
                <c:pt idx="2547">
                  <c:v>19.583800000000004</c:v>
                </c:pt>
                <c:pt idx="2548">
                  <c:v>19.591500000000003</c:v>
                </c:pt>
                <c:pt idx="2549">
                  <c:v>19.599200000000003</c:v>
                </c:pt>
                <c:pt idx="2550">
                  <c:v>19.606900000000003</c:v>
                </c:pt>
                <c:pt idx="2551">
                  <c:v>19.614600000000003</c:v>
                </c:pt>
                <c:pt idx="2552">
                  <c:v>19.622300000000003</c:v>
                </c:pt>
                <c:pt idx="2553">
                  <c:v>19.630000000000003</c:v>
                </c:pt>
                <c:pt idx="2554">
                  <c:v>19.637700000000002</c:v>
                </c:pt>
                <c:pt idx="2555">
                  <c:v>19.645400000000002</c:v>
                </c:pt>
                <c:pt idx="2556">
                  <c:v>19.653100000000002</c:v>
                </c:pt>
                <c:pt idx="2557">
                  <c:v>19.660800000000002</c:v>
                </c:pt>
                <c:pt idx="2558">
                  <c:v>19.668500000000002</c:v>
                </c:pt>
                <c:pt idx="2559">
                  <c:v>19.676200000000001</c:v>
                </c:pt>
                <c:pt idx="2560">
                  <c:v>19.683900000000001</c:v>
                </c:pt>
                <c:pt idx="2561">
                  <c:v>19.691600000000001</c:v>
                </c:pt>
                <c:pt idx="2562">
                  <c:v>19.699300000000001</c:v>
                </c:pt>
                <c:pt idx="2563">
                  <c:v>19.707000000000001</c:v>
                </c:pt>
                <c:pt idx="2564">
                  <c:v>19.714700000000001</c:v>
                </c:pt>
                <c:pt idx="2565">
                  <c:v>19.722400000000004</c:v>
                </c:pt>
                <c:pt idx="2566">
                  <c:v>19.730100000000004</c:v>
                </c:pt>
                <c:pt idx="2567">
                  <c:v>19.737800000000004</c:v>
                </c:pt>
                <c:pt idx="2568">
                  <c:v>19.745500000000003</c:v>
                </c:pt>
                <c:pt idx="2569">
                  <c:v>19.753200000000003</c:v>
                </c:pt>
                <c:pt idx="2570">
                  <c:v>19.760900000000003</c:v>
                </c:pt>
                <c:pt idx="2571">
                  <c:v>19.768600000000003</c:v>
                </c:pt>
                <c:pt idx="2572">
                  <c:v>19.776300000000003</c:v>
                </c:pt>
                <c:pt idx="2573">
                  <c:v>19.784000000000002</c:v>
                </c:pt>
                <c:pt idx="2574">
                  <c:v>19.791700000000002</c:v>
                </c:pt>
                <c:pt idx="2575">
                  <c:v>19.799400000000002</c:v>
                </c:pt>
                <c:pt idx="2576">
                  <c:v>19.807100000000002</c:v>
                </c:pt>
                <c:pt idx="2577">
                  <c:v>19.814800000000002</c:v>
                </c:pt>
                <c:pt idx="2578">
                  <c:v>19.822500000000002</c:v>
                </c:pt>
                <c:pt idx="2579">
                  <c:v>19.830200000000001</c:v>
                </c:pt>
                <c:pt idx="2580">
                  <c:v>19.837900000000001</c:v>
                </c:pt>
                <c:pt idx="2581">
                  <c:v>19.845600000000001</c:v>
                </c:pt>
                <c:pt idx="2582">
                  <c:v>19.853300000000001</c:v>
                </c:pt>
                <c:pt idx="2583">
                  <c:v>19.861000000000001</c:v>
                </c:pt>
                <c:pt idx="2584">
                  <c:v>19.8687</c:v>
                </c:pt>
                <c:pt idx="2585">
                  <c:v>19.876400000000004</c:v>
                </c:pt>
                <c:pt idx="2586">
                  <c:v>19.884100000000004</c:v>
                </c:pt>
                <c:pt idx="2587">
                  <c:v>19.891800000000003</c:v>
                </c:pt>
                <c:pt idx="2588">
                  <c:v>19.899500000000003</c:v>
                </c:pt>
                <c:pt idx="2589">
                  <c:v>19.907200000000003</c:v>
                </c:pt>
                <c:pt idx="2590">
                  <c:v>19.914900000000003</c:v>
                </c:pt>
                <c:pt idx="2591">
                  <c:v>19.922600000000003</c:v>
                </c:pt>
                <c:pt idx="2592">
                  <c:v>19.930300000000003</c:v>
                </c:pt>
                <c:pt idx="2593">
                  <c:v>19.938000000000002</c:v>
                </c:pt>
                <c:pt idx="2594">
                  <c:v>19.945700000000002</c:v>
                </c:pt>
                <c:pt idx="2595">
                  <c:v>19.953400000000002</c:v>
                </c:pt>
                <c:pt idx="2596">
                  <c:v>19.961100000000002</c:v>
                </c:pt>
                <c:pt idx="2597">
                  <c:v>19.968800000000002</c:v>
                </c:pt>
                <c:pt idx="2598">
                  <c:v>19.976500000000001</c:v>
                </c:pt>
                <c:pt idx="2599">
                  <c:v>19.984200000000001</c:v>
                </c:pt>
                <c:pt idx="2600">
                  <c:v>19.991900000000001</c:v>
                </c:pt>
                <c:pt idx="2601">
                  <c:v>19.999600000000001</c:v>
                </c:pt>
                <c:pt idx="2602">
                  <c:v>20.007300000000001</c:v>
                </c:pt>
                <c:pt idx="2603">
                  <c:v>20.015000000000001</c:v>
                </c:pt>
                <c:pt idx="2604">
                  <c:v>20.022700000000004</c:v>
                </c:pt>
                <c:pt idx="2605">
                  <c:v>20.030400000000004</c:v>
                </c:pt>
                <c:pt idx="2606">
                  <c:v>20.038100000000004</c:v>
                </c:pt>
                <c:pt idx="2607">
                  <c:v>20.045800000000003</c:v>
                </c:pt>
                <c:pt idx="2608">
                  <c:v>20.053500000000003</c:v>
                </c:pt>
                <c:pt idx="2609">
                  <c:v>20.061200000000003</c:v>
                </c:pt>
                <c:pt idx="2610">
                  <c:v>20.068900000000003</c:v>
                </c:pt>
                <c:pt idx="2611">
                  <c:v>20.076600000000003</c:v>
                </c:pt>
                <c:pt idx="2612">
                  <c:v>20.084300000000002</c:v>
                </c:pt>
                <c:pt idx="2613">
                  <c:v>20.092000000000002</c:v>
                </c:pt>
                <c:pt idx="2614">
                  <c:v>20.099700000000002</c:v>
                </c:pt>
                <c:pt idx="2615">
                  <c:v>20.107400000000002</c:v>
                </c:pt>
                <c:pt idx="2616">
                  <c:v>20.115100000000002</c:v>
                </c:pt>
                <c:pt idx="2617">
                  <c:v>20.122800000000002</c:v>
                </c:pt>
                <c:pt idx="2618">
                  <c:v>20.130500000000001</c:v>
                </c:pt>
                <c:pt idx="2619">
                  <c:v>20.138200000000001</c:v>
                </c:pt>
                <c:pt idx="2620">
                  <c:v>20.145900000000001</c:v>
                </c:pt>
                <c:pt idx="2621">
                  <c:v>20.153600000000001</c:v>
                </c:pt>
                <c:pt idx="2622">
                  <c:v>20.161300000000001</c:v>
                </c:pt>
                <c:pt idx="2623">
                  <c:v>20.169</c:v>
                </c:pt>
                <c:pt idx="2624">
                  <c:v>20.176700000000004</c:v>
                </c:pt>
                <c:pt idx="2625">
                  <c:v>20.184400000000004</c:v>
                </c:pt>
                <c:pt idx="2626">
                  <c:v>20.192100000000003</c:v>
                </c:pt>
                <c:pt idx="2627">
                  <c:v>20.199800000000003</c:v>
                </c:pt>
                <c:pt idx="2628">
                  <c:v>20.207500000000003</c:v>
                </c:pt>
                <c:pt idx="2629">
                  <c:v>20.215200000000003</c:v>
                </c:pt>
                <c:pt idx="2630">
                  <c:v>20.222900000000003</c:v>
                </c:pt>
                <c:pt idx="2631">
                  <c:v>20.230600000000003</c:v>
                </c:pt>
                <c:pt idx="2632">
                  <c:v>20.238300000000002</c:v>
                </c:pt>
                <c:pt idx="2633">
                  <c:v>20.246000000000002</c:v>
                </c:pt>
                <c:pt idx="2634">
                  <c:v>20.253700000000002</c:v>
                </c:pt>
                <c:pt idx="2635">
                  <c:v>20.261400000000002</c:v>
                </c:pt>
                <c:pt idx="2636">
                  <c:v>20.269100000000002</c:v>
                </c:pt>
                <c:pt idx="2637">
                  <c:v>20.276800000000001</c:v>
                </c:pt>
                <c:pt idx="2638">
                  <c:v>20.284500000000001</c:v>
                </c:pt>
                <c:pt idx="2639">
                  <c:v>20.292200000000001</c:v>
                </c:pt>
                <c:pt idx="2640">
                  <c:v>20.299900000000001</c:v>
                </c:pt>
                <c:pt idx="2641">
                  <c:v>20.307600000000001</c:v>
                </c:pt>
                <c:pt idx="2642">
                  <c:v>20.315300000000001</c:v>
                </c:pt>
                <c:pt idx="2643">
                  <c:v>20.323000000000004</c:v>
                </c:pt>
                <c:pt idx="2644">
                  <c:v>20.330700000000004</c:v>
                </c:pt>
                <c:pt idx="2645">
                  <c:v>20.338400000000004</c:v>
                </c:pt>
                <c:pt idx="2646">
                  <c:v>20.346100000000003</c:v>
                </c:pt>
                <c:pt idx="2647">
                  <c:v>20.353800000000003</c:v>
                </c:pt>
                <c:pt idx="2648">
                  <c:v>20.361500000000003</c:v>
                </c:pt>
                <c:pt idx="2649">
                  <c:v>20.369200000000003</c:v>
                </c:pt>
                <c:pt idx="2650">
                  <c:v>20.376900000000003</c:v>
                </c:pt>
                <c:pt idx="2651">
                  <c:v>20.384600000000002</c:v>
                </c:pt>
                <c:pt idx="2652">
                  <c:v>20.392300000000002</c:v>
                </c:pt>
                <c:pt idx="2653">
                  <c:v>20.400000000000002</c:v>
                </c:pt>
                <c:pt idx="2654">
                  <c:v>20.407700000000002</c:v>
                </c:pt>
                <c:pt idx="2655">
                  <c:v>20.415400000000002</c:v>
                </c:pt>
                <c:pt idx="2656">
                  <c:v>20.423100000000002</c:v>
                </c:pt>
                <c:pt idx="2657">
                  <c:v>20.430800000000001</c:v>
                </c:pt>
                <c:pt idx="2658">
                  <c:v>20.438500000000001</c:v>
                </c:pt>
                <c:pt idx="2659">
                  <c:v>20.446200000000001</c:v>
                </c:pt>
                <c:pt idx="2660">
                  <c:v>20.453900000000001</c:v>
                </c:pt>
                <c:pt idx="2661">
                  <c:v>20.461600000000001</c:v>
                </c:pt>
                <c:pt idx="2662">
                  <c:v>20.4693</c:v>
                </c:pt>
                <c:pt idx="2663">
                  <c:v>20.477000000000004</c:v>
                </c:pt>
                <c:pt idx="2664">
                  <c:v>20.484700000000004</c:v>
                </c:pt>
                <c:pt idx="2665">
                  <c:v>20.492400000000004</c:v>
                </c:pt>
                <c:pt idx="2666">
                  <c:v>20.500100000000003</c:v>
                </c:pt>
                <c:pt idx="2667">
                  <c:v>20.507800000000003</c:v>
                </c:pt>
                <c:pt idx="2668">
                  <c:v>20.515500000000003</c:v>
                </c:pt>
                <c:pt idx="2669">
                  <c:v>20.523200000000003</c:v>
                </c:pt>
                <c:pt idx="2670">
                  <c:v>20.530900000000003</c:v>
                </c:pt>
                <c:pt idx="2671">
                  <c:v>20.538600000000002</c:v>
                </c:pt>
                <c:pt idx="2672">
                  <c:v>20.546300000000002</c:v>
                </c:pt>
                <c:pt idx="2673">
                  <c:v>20.554000000000002</c:v>
                </c:pt>
                <c:pt idx="2674">
                  <c:v>20.561700000000002</c:v>
                </c:pt>
                <c:pt idx="2675">
                  <c:v>20.569400000000002</c:v>
                </c:pt>
                <c:pt idx="2676">
                  <c:v>20.577100000000002</c:v>
                </c:pt>
                <c:pt idx="2677">
                  <c:v>20.584800000000001</c:v>
                </c:pt>
                <c:pt idx="2678">
                  <c:v>20.592500000000001</c:v>
                </c:pt>
                <c:pt idx="2679">
                  <c:v>20.600200000000001</c:v>
                </c:pt>
                <c:pt idx="2680">
                  <c:v>20.607900000000001</c:v>
                </c:pt>
                <c:pt idx="2681">
                  <c:v>20.615600000000001</c:v>
                </c:pt>
                <c:pt idx="2682">
                  <c:v>20.623300000000004</c:v>
                </c:pt>
                <c:pt idx="2683">
                  <c:v>20.631000000000004</c:v>
                </c:pt>
                <c:pt idx="2684">
                  <c:v>20.638700000000004</c:v>
                </c:pt>
                <c:pt idx="2685">
                  <c:v>20.646400000000003</c:v>
                </c:pt>
                <c:pt idx="2686">
                  <c:v>20.654100000000003</c:v>
                </c:pt>
                <c:pt idx="2687">
                  <c:v>20.661800000000003</c:v>
                </c:pt>
                <c:pt idx="2688">
                  <c:v>20.669500000000003</c:v>
                </c:pt>
                <c:pt idx="2689">
                  <c:v>20.677200000000003</c:v>
                </c:pt>
                <c:pt idx="2690">
                  <c:v>20.684900000000003</c:v>
                </c:pt>
                <c:pt idx="2691">
                  <c:v>20.692600000000002</c:v>
                </c:pt>
                <c:pt idx="2692">
                  <c:v>20.700300000000002</c:v>
                </c:pt>
                <c:pt idx="2693">
                  <c:v>20.708000000000002</c:v>
                </c:pt>
                <c:pt idx="2694">
                  <c:v>20.715700000000002</c:v>
                </c:pt>
                <c:pt idx="2695">
                  <c:v>20.723400000000002</c:v>
                </c:pt>
                <c:pt idx="2696">
                  <c:v>20.731100000000001</c:v>
                </c:pt>
                <c:pt idx="2697">
                  <c:v>20.738800000000001</c:v>
                </c:pt>
                <c:pt idx="2698">
                  <c:v>20.746500000000001</c:v>
                </c:pt>
                <c:pt idx="2699">
                  <c:v>20.754200000000001</c:v>
                </c:pt>
                <c:pt idx="2700">
                  <c:v>20.761900000000001</c:v>
                </c:pt>
                <c:pt idx="2701">
                  <c:v>20.769600000000001</c:v>
                </c:pt>
                <c:pt idx="2702">
                  <c:v>20.777300000000004</c:v>
                </c:pt>
                <c:pt idx="2703">
                  <c:v>20.785000000000004</c:v>
                </c:pt>
                <c:pt idx="2704">
                  <c:v>20.792700000000004</c:v>
                </c:pt>
                <c:pt idx="2705">
                  <c:v>20.800400000000003</c:v>
                </c:pt>
                <c:pt idx="2706">
                  <c:v>20.808100000000003</c:v>
                </c:pt>
                <c:pt idx="2707">
                  <c:v>20.815800000000003</c:v>
                </c:pt>
                <c:pt idx="2708">
                  <c:v>20.823500000000003</c:v>
                </c:pt>
                <c:pt idx="2709">
                  <c:v>20.831200000000003</c:v>
                </c:pt>
                <c:pt idx="2710">
                  <c:v>20.838900000000002</c:v>
                </c:pt>
                <c:pt idx="2711">
                  <c:v>20.846600000000002</c:v>
                </c:pt>
                <c:pt idx="2712">
                  <c:v>20.854300000000002</c:v>
                </c:pt>
                <c:pt idx="2713">
                  <c:v>20.862000000000002</c:v>
                </c:pt>
                <c:pt idx="2714">
                  <c:v>20.869700000000002</c:v>
                </c:pt>
                <c:pt idx="2715">
                  <c:v>20.877400000000002</c:v>
                </c:pt>
                <c:pt idx="2716">
                  <c:v>20.885100000000001</c:v>
                </c:pt>
                <c:pt idx="2717">
                  <c:v>20.892800000000001</c:v>
                </c:pt>
                <c:pt idx="2718">
                  <c:v>20.900500000000001</c:v>
                </c:pt>
                <c:pt idx="2719">
                  <c:v>20.908200000000001</c:v>
                </c:pt>
                <c:pt idx="2720">
                  <c:v>20.915900000000001</c:v>
                </c:pt>
                <c:pt idx="2721">
                  <c:v>20.923600000000004</c:v>
                </c:pt>
                <c:pt idx="2722">
                  <c:v>20.931300000000004</c:v>
                </c:pt>
                <c:pt idx="2723">
                  <c:v>20.939000000000004</c:v>
                </c:pt>
                <c:pt idx="2724">
                  <c:v>20.946700000000003</c:v>
                </c:pt>
                <c:pt idx="2725">
                  <c:v>20.954400000000003</c:v>
                </c:pt>
                <c:pt idx="2726">
                  <c:v>20.962100000000003</c:v>
                </c:pt>
                <c:pt idx="2727">
                  <c:v>20.969800000000003</c:v>
                </c:pt>
                <c:pt idx="2728">
                  <c:v>20.977500000000003</c:v>
                </c:pt>
                <c:pt idx="2729">
                  <c:v>20.985200000000003</c:v>
                </c:pt>
                <c:pt idx="2730">
                  <c:v>20.992900000000002</c:v>
                </c:pt>
                <c:pt idx="2731">
                  <c:v>21.000600000000002</c:v>
                </c:pt>
                <c:pt idx="2732">
                  <c:v>21.008300000000002</c:v>
                </c:pt>
                <c:pt idx="2733">
                  <c:v>21.016000000000002</c:v>
                </c:pt>
                <c:pt idx="2734">
                  <c:v>21.023700000000002</c:v>
                </c:pt>
                <c:pt idx="2735">
                  <c:v>21.031400000000001</c:v>
                </c:pt>
                <c:pt idx="2736">
                  <c:v>21.039100000000001</c:v>
                </c:pt>
                <c:pt idx="2737">
                  <c:v>21.046800000000001</c:v>
                </c:pt>
                <c:pt idx="2738">
                  <c:v>21.054500000000001</c:v>
                </c:pt>
                <c:pt idx="2739">
                  <c:v>21.062200000000001</c:v>
                </c:pt>
                <c:pt idx="2740">
                  <c:v>21.069900000000001</c:v>
                </c:pt>
                <c:pt idx="2741">
                  <c:v>21.077600000000004</c:v>
                </c:pt>
                <c:pt idx="2742">
                  <c:v>21.085300000000004</c:v>
                </c:pt>
                <c:pt idx="2743">
                  <c:v>21.093000000000004</c:v>
                </c:pt>
                <c:pt idx="2744">
                  <c:v>21.100700000000003</c:v>
                </c:pt>
                <c:pt idx="2745">
                  <c:v>21.108400000000003</c:v>
                </c:pt>
                <c:pt idx="2746">
                  <c:v>21.116100000000003</c:v>
                </c:pt>
                <c:pt idx="2747">
                  <c:v>21.123800000000003</c:v>
                </c:pt>
                <c:pt idx="2748">
                  <c:v>21.131500000000003</c:v>
                </c:pt>
                <c:pt idx="2749">
                  <c:v>21.139200000000002</c:v>
                </c:pt>
                <c:pt idx="2750">
                  <c:v>21.146900000000002</c:v>
                </c:pt>
                <c:pt idx="2751">
                  <c:v>21.154600000000002</c:v>
                </c:pt>
                <c:pt idx="2752">
                  <c:v>21.162300000000002</c:v>
                </c:pt>
                <c:pt idx="2753">
                  <c:v>21.17</c:v>
                </c:pt>
                <c:pt idx="2754">
                  <c:v>21.177700000000002</c:v>
                </c:pt>
                <c:pt idx="2755">
                  <c:v>21.185400000000001</c:v>
                </c:pt>
                <c:pt idx="2756">
                  <c:v>21.193100000000001</c:v>
                </c:pt>
                <c:pt idx="2757">
                  <c:v>21.200800000000001</c:v>
                </c:pt>
                <c:pt idx="2758">
                  <c:v>21.208500000000001</c:v>
                </c:pt>
                <c:pt idx="2759">
                  <c:v>21.216200000000001</c:v>
                </c:pt>
                <c:pt idx="2760">
                  <c:v>21.223900000000004</c:v>
                </c:pt>
                <c:pt idx="2761">
                  <c:v>21.231600000000004</c:v>
                </c:pt>
                <c:pt idx="2762">
                  <c:v>21.239300000000004</c:v>
                </c:pt>
                <c:pt idx="2763">
                  <c:v>21.247000000000003</c:v>
                </c:pt>
                <c:pt idx="2764">
                  <c:v>21.254700000000003</c:v>
                </c:pt>
                <c:pt idx="2765">
                  <c:v>21.262400000000003</c:v>
                </c:pt>
                <c:pt idx="2766">
                  <c:v>21.270100000000003</c:v>
                </c:pt>
                <c:pt idx="2767">
                  <c:v>21.277800000000003</c:v>
                </c:pt>
                <c:pt idx="2768">
                  <c:v>21.285500000000003</c:v>
                </c:pt>
                <c:pt idx="2769">
                  <c:v>21.293200000000002</c:v>
                </c:pt>
                <c:pt idx="2770">
                  <c:v>21.300900000000002</c:v>
                </c:pt>
                <c:pt idx="2771">
                  <c:v>21.308600000000002</c:v>
                </c:pt>
                <c:pt idx="2772">
                  <c:v>21.316300000000002</c:v>
                </c:pt>
                <c:pt idx="2773">
                  <c:v>21.324000000000002</c:v>
                </c:pt>
                <c:pt idx="2774">
                  <c:v>21.331700000000001</c:v>
                </c:pt>
                <c:pt idx="2775">
                  <c:v>21.339400000000001</c:v>
                </c:pt>
                <c:pt idx="2776">
                  <c:v>21.347100000000001</c:v>
                </c:pt>
                <c:pt idx="2777">
                  <c:v>21.354800000000001</c:v>
                </c:pt>
                <c:pt idx="2778">
                  <c:v>21.362500000000001</c:v>
                </c:pt>
                <c:pt idx="2779">
                  <c:v>21.370200000000001</c:v>
                </c:pt>
                <c:pt idx="2780">
                  <c:v>21.377900000000004</c:v>
                </c:pt>
                <c:pt idx="2781">
                  <c:v>21.385600000000004</c:v>
                </c:pt>
                <c:pt idx="2782">
                  <c:v>21.393300000000004</c:v>
                </c:pt>
                <c:pt idx="2783">
                  <c:v>21.401000000000003</c:v>
                </c:pt>
                <c:pt idx="2784">
                  <c:v>21.408700000000003</c:v>
                </c:pt>
                <c:pt idx="2785">
                  <c:v>21.416400000000003</c:v>
                </c:pt>
                <c:pt idx="2786">
                  <c:v>21.424100000000003</c:v>
                </c:pt>
                <c:pt idx="2787">
                  <c:v>21.431800000000003</c:v>
                </c:pt>
                <c:pt idx="2788">
                  <c:v>21.439500000000002</c:v>
                </c:pt>
                <c:pt idx="2789">
                  <c:v>21.447200000000002</c:v>
                </c:pt>
                <c:pt idx="2790">
                  <c:v>21.454900000000002</c:v>
                </c:pt>
                <c:pt idx="2791">
                  <c:v>21.462600000000002</c:v>
                </c:pt>
                <c:pt idx="2792">
                  <c:v>21.470300000000002</c:v>
                </c:pt>
                <c:pt idx="2793">
                  <c:v>21.478000000000002</c:v>
                </c:pt>
                <c:pt idx="2794">
                  <c:v>21.485700000000001</c:v>
                </c:pt>
                <c:pt idx="2795">
                  <c:v>21.493400000000001</c:v>
                </c:pt>
                <c:pt idx="2796">
                  <c:v>21.501100000000001</c:v>
                </c:pt>
                <c:pt idx="2797">
                  <c:v>21.508800000000001</c:v>
                </c:pt>
                <c:pt idx="2798">
                  <c:v>21.516500000000001</c:v>
                </c:pt>
                <c:pt idx="2799">
                  <c:v>21.524200000000004</c:v>
                </c:pt>
                <c:pt idx="2800">
                  <c:v>21.531900000000004</c:v>
                </c:pt>
                <c:pt idx="2801">
                  <c:v>21.539600000000004</c:v>
                </c:pt>
                <c:pt idx="2802">
                  <c:v>21.547300000000003</c:v>
                </c:pt>
                <c:pt idx="2803">
                  <c:v>21.555000000000003</c:v>
                </c:pt>
                <c:pt idx="2804">
                  <c:v>21.562700000000003</c:v>
                </c:pt>
                <c:pt idx="2805">
                  <c:v>21.570400000000003</c:v>
                </c:pt>
                <c:pt idx="2806">
                  <c:v>21.578100000000003</c:v>
                </c:pt>
                <c:pt idx="2807">
                  <c:v>21.585800000000003</c:v>
                </c:pt>
                <c:pt idx="2808">
                  <c:v>21.593500000000002</c:v>
                </c:pt>
                <c:pt idx="2809">
                  <c:v>21.601200000000002</c:v>
                </c:pt>
                <c:pt idx="2810">
                  <c:v>21.608900000000002</c:v>
                </c:pt>
                <c:pt idx="2811">
                  <c:v>21.616600000000002</c:v>
                </c:pt>
                <c:pt idx="2812">
                  <c:v>21.624300000000002</c:v>
                </c:pt>
                <c:pt idx="2813">
                  <c:v>21.632000000000001</c:v>
                </c:pt>
                <c:pt idx="2814">
                  <c:v>21.639700000000001</c:v>
                </c:pt>
                <c:pt idx="2815">
                  <c:v>21.647400000000001</c:v>
                </c:pt>
                <c:pt idx="2816">
                  <c:v>21.655100000000001</c:v>
                </c:pt>
                <c:pt idx="2817">
                  <c:v>21.662800000000001</c:v>
                </c:pt>
                <c:pt idx="2818">
                  <c:v>21.670500000000001</c:v>
                </c:pt>
                <c:pt idx="2819">
                  <c:v>21.678200000000004</c:v>
                </c:pt>
                <c:pt idx="2820">
                  <c:v>21.685900000000004</c:v>
                </c:pt>
                <c:pt idx="2821">
                  <c:v>21.693600000000004</c:v>
                </c:pt>
                <c:pt idx="2822">
                  <c:v>21.701300000000003</c:v>
                </c:pt>
                <c:pt idx="2823">
                  <c:v>21.709000000000003</c:v>
                </c:pt>
                <c:pt idx="2824">
                  <c:v>21.716700000000003</c:v>
                </c:pt>
                <c:pt idx="2825">
                  <c:v>21.724400000000003</c:v>
                </c:pt>
                <c:pt idx="2826">
                  <c:v>21.732100000000003</c:v>
                </c:pt>
                <c:pt idx="2827">
                  <c:v>21.739800000000002</c:v>
                </c:pt>
                <c:pt idx="2828">
                  <c:v>21.747500000000002</c:v>
                </c:pt>
                <c:pt idx="2829">
                  <c:v>21.755200000000002</c:v>
                </c:pt>
                <c:pt idx="2830">
                  <c:v>21.762900000000002</c:v>
                </c:pt>
                <c:pt idx="2831">
                  <c:v>21.770600000000002</c:v>
                </c:pt>
                <c:pt idx="2832">
                  <c:v>21.778300000000002</c:v>
                </c:pt>
                <c:pt idx="2833">
                  <c:v>21.786000000000001</c:v>
                </c:pt>
                <c:pt idx="2834">
                  <c:v>21.793700000000001</c:v>
                </c:pt>
                <c:pt idx="2835">
                  <c:v>21.801400000000001</c:v>
                </c:pt>
                <c:pt idx="2836">
                  <c:v>21.809100000000001</c:v>
                </c:pt>
                <c:pt idx="2837">
                  <c:v>21.816800000000001</c:v>
                </c:pt>
                <c:pt idx="2838">
                  <c:v>21.824500000000004</c:v>
                </c:pt>
                <c:pt idx="2839">
                  <c:v>21.832200000000004</c:v>
                </c:pt>
                <c:pt idx="2840">
                  <c:v>21.839900000000004</c:v>
                </c:pt>
                <c:pt idx="2841">
                  <c:v>21.847600000000003</c:v>
                </c:pt>
                <c:pt idx="2842">
                  <c:v>21.855300000000003</c:v>
                </c:pt>
                <c:pt idx="2843">
                  <c:v>21.863000000000003</c:v>
                </c:pt>
                <c:pt idx="2844">
                  <c:v>21.870700000000003</c:v>
                </c:pt>
                <c:pt idx="2845">
                  <c:v>21.878400000000003</c:v>
                </c:pt>
                <c:pt idx="2846">
                  <c:v>21.886100000000003</c:v>
                </c:pt>
                <c:pt idx="2847">
                  <c:v>21.893800000000002</c:v>
                </c:pt>
                <c:pt idx="2848">
                  <c:v>21.901500000000002</c:v>
                </c:pt>
                <c:pt idx="2849">
                  <c:v>21.909200000000002</c:v>
                </c:pt>
                <c:pt idx="2850">
                  <c:v>21.916900000000002</c:v>
                </c:pt>
                <c:pt idx="2851">
                  <c:v>21.924600000000002</c:v>
                </c:pt>
                <c:pt idx="2852">
                  <c:v>21.932300000000001</c:v>
                </c:pt>
                <c:pt idx="2853">
                  <c:v>21.94</c:v>
                </c:pt>
                <c:pt idx="2854">
                  <c:v>21.947700000000001</c:v>
                </c:pt>
                <c:pt idx="2855">
                  <c:v>21.955400000000001</c:v>
                </c:pt>
                <c:pt idx="2856">
                  <c:v>21.963100000000001</c:v>
                </c:pt>
                <c:pt idx="2857">
                  <c:v>21.970800000000001</c:v>
                </c:pt>
                <c:pt idx="2858">
                  <c:v>21.978500000000004</c:v>
                </c:pt>
                <c:pt idx="2859">
                  <c:v>21.986200000000004</c:v>
                </c:pt>
                <c:pt idx="2860">
                  <c:v>21.993900000000004</c:v>
                </c:pt>
                <c:pt idx="2861">
                  <c:v>22.001600000000003</c:v>
                </c:pt>
                <c:pt idx="2862">
                  <c:v>22.009300000000003</c:v>
                </c:pt>
                <c:pt idx="2863">
                  <c:v>22.017000000000003</c:v>
                </c:pt>
                <c:pt idx="2864">
                  <c:v>22.024700000000003</c:v>
                </c:pt>
                <c:pt idx="2865">
                  <c:v>22.032400000000003</c:v>
                </c:pt>
                <c:pt idx="2866">
                  <c:v>22.040100000000002</c:v>
                </c:pt>
                <c:pt idx="2867">
                  <c:v>22.047800000000002</c:v>
                </c:pt>
                <c:pt idx="2868">
                  <c:v>22.055500000000002</c:v>
                </c:pt>
                <c:pt idx="2869">
                  <c:v>22.063200000000002</c:v>
                </c:pt>
                <c:pt idx="2870">
                  <c:v>22.070900000000002</c:v>
                </c:pt>
                <c:pt idx="2871">
                  <c:v>22.078600000000002</c:v>
                </c:pt>
                <c:pt idx="2872">
                  <c:v>22.086300000000001</c:v>
                </c:pt>
                <c:pt idx="2873">
                  <c:v>22.094000000000001</c:v>
                </c:pt>
                <c:pt idx="2874">
                  <c:v>22.101700000000001</c:v>
                </c:pt>
                <c:pt idx="2875">
                  <c:v>22.109400000000001</c:v>
                </c:pt>
                <c:pt idx="2876">
                  <c:v>22.117100000000001</c:v>
                </c:pt>
                <c:pt idx="2877">
                  <c:v>22.124800000000004</c:v>
                </c:pt>
                <c:pt idx="2878">
                  <c:v>22.132500000000004</c:v>
                </c:pt>
                <c:pt idx="2879">
                  <c:v>22.140200000000004</c:v>
                </c:pt>
                <c:pt idx="2880">
                  <c:v>22.147900000000003</c:v>
                </c:pt>
                <c:pt idx="2881">
                  <c:v>22.155600000000003</c:v>
                </c:pt>
                <c:pt idx="2882">
                  <c:v>22.163300000000003</c:v>
                </c:pt>
                <c:pt idx="2883">
                  <c:v>22.171000000000003</c:v>
                </c:pt>
                <c:pt idx="2884">
                  <c:v>22.178700000000003</c:v>
                </c:pt>
                <c:pt idx="2885">
                  <c:v>22.186400000000003</c:v>
                </c:pt>
                <c:pt idx="2886">
                  <c:v>22.194100000000002</c:v>
                </c:pt>
                <c:pt idx="2887">
                  <c:v>22.201800000000002</c:v>
                </c:pt>
                <c:pt idx="2888">
                  <c:v>22.209500000000002</c:v>
                </c:pt>
                <c:pt idx="2889">
                  <c:v>22.217200000000002</c:v>
                </c:pt>
                <c:pt idx="2890">
                  <c:v>22.224900000000002</c:v>
                </c:pt>
                <c:pt idx="2891">
                  <c:v>22.232600000000001</c:v>
                </c:pt>
                <c:pt idx="2892">
                  <c:v>22.240300000000001</c:v>
                </c:pt>
                <c:pt idx="2893">
                  <c:v>22.248000000000001</c:v>
                </c:pt>
                <c:pt idx="2894">
                  <c:v>22.255700000000001</c:v>
                </c:pt>
                <c:pt idx="2895">
                  <c:v>22.263400000000001</c:v>
                </c:pt>
                <c:pt idx="2896">
                  <c:v>22.271100000000001</c:v>
                </c:pt>
                <c:pt idx="2897">
                  <c:v>22.278800000000004</c:v>
                </c:pt>
                <c:pt idx="2898">
                  <c:v>22.286500000000004</c:v>
                </c:pt>
                <c:pt idx="2899">
                  <c:v>22.294200000000004</c:v>
                </c:pt>
                <c:pt idx="2900">
                  <c:v>22.301900000000003</c:v>
                </c:pt>
                <c:pt idx="2901">
                  <c:v>22.309600000000003</c:v>
                </c:pt>
                <c:pt idx="2902">
                  <c:v>22.317300000000003</c:v>
                </c:pt>
                <c:pt idx="2903">
                  <c:v>22.325000000000003</c:v>
                </c:pt>
                <c:pt idx="2904">
                  <c:v>22.332700000000003</c:v>
                </c:pt>
                <c:pt idx="2905">
                  <c:v>22.340400000000002</c:v>
                </c:pt>
                <c:pt idx="2906">
                  <c:v>22.348100000000002</c:v>
                </c:pt>
                <c:pt idx="2907">
                  <c:v>22.355800000000002</c:v>
                </c:pt>
                <c:pt idx="2908">
                  <c:v>22.363500000000002</c:v>
                </c:pt>
                <c:pt idx="2909">
                  <c:v>22.371200000000002</c:v>
                </c:pt>
                <c:pt idx="2910">
                  <c:v>22.378900000000002</c:v>
                </c:pt>
                <c:pt idx="2911">
                  <c:v>22.386600000000001</c:v>
                </c:pt>
                <c:pt idx="2912">
                  <c:v>22.394300000000001</c:v>
                </c:pt>
                <c:pt idx="2913">
                  <c:v>22.402000000000001</c:v>
                </c:pt>
                <c:pt idx="2914">
                  <c:v>22.409700000000001</c:v>
                </c:pt>
                <c:pt idx="2915">
                  <c:v>22.417400000000001</c:v>
                </c:pt>
                <c:pt idx="2916">
                  <c:v>22.425100000000004</c:v>
                </c:pt>
                <c:pt idx="2917">
                  <c:v>22.432800000000004</c:v>
                </c:pt>
                <c:pt idx="2918">
                  <c:v>22.440500000000004</c:v>
                </c:pt>
                <c:pt idx="2919">
                  <c:v>22.448200000000003</c:v>
                </c:pt>
                <c:pt idx="2920">
                  <c:v>22.455900000000003</c:v>
                </c:pt>
                <c:pt idx="2921">
                  <c:v>22.463600000000003</c:v>
                </c:pt>
                <c:pt idx="2922">
                  <c:v>22.471300000000003</c:v>
                </c:pt>
                <c:pt idx="2923">
                  <c:v>22.479000000000003</c:v>
                </c:pt>
                <c:pt idx="2924">
                  <c:v>22.486700000000003</c:v>
                </c:pt>
                <c:pt idx="2925">
                  <c:v>22.494400000000002</c:v>
                </c:pt>
                <c:pt idx="2926">
                  <c:v>22.502100000000002</c:v>
                </c:pt>
                <c:pt idx="2927">
                  <c:v>22.509800000000002</c:v>
                </c:pt>
                <c:pt idx="2928">
                  <c:v>22.517500000000002</c:v>
                </c:pt>
                <c:pt idx="2929">
                  <c:v>22.525200000000002</c:v>
                </c:pt>
                <c:pt idx="2930">
                  <c:v>22.532900000000001</c:v>
                </c:pt>
                <c:pt idx="2931">
                  <c:v>22.540600000000001</c:v>
                </c:pt>
                <c:pt idx="2932">
                  <c:v>22.548300000000001</c:v>
                </c:pt>
                <c:pt idx="2933">
                  <c:v>22.556000000000001</c:v>
                </c:pt>
                <c:pt idx="2934">
                  <c:v>22.563700000000001</c:v>
                </c:pt>
                <c:pt idx="2935">
                  <c:v>22.571400000000001</c:v>
                </c:pt>
                <c:pt idx="2936">
                  <c:v>22.579100000000004</c:v>
                </c:pt>
                <c:pt idx="2937">
                  <c:v>22.586800000000004</c:v>
                </c:pt>
                <c:pt idx="2938">
                  <c:v>22.594500000000004</c:v>
                </c:pt>
                <c:pt idx="2939">
                  <c:v>22.602200000000003</c:v>
                </c:pt>
                <c:pt idx="2940">
                  <c:v>22.609900000000003</c:v>
                </c:pt>
                <c:pt idx="2941">
                  <c:v>22.617600000000003</c:v>
                </c:pt>
                <c:pt idx="2942">
                  <c:v>22.625300000000003</c:v>
                </c:pt>
                <c:pt idx="2943">
                  <c:v>22.633000000000003</c:v>
                </c:pt>
                <c:pt idx="2944">
                  <c:v>22.640700000000002</c:v>
                </c:pt>
                <c:pt idx="2945">
                  <c:v>22.648400000000002</c:v>
                </c:pt>
                <c:pt idx="2946">
                  <c:v>22.656100000000002</c:v>
                </c:pt>
                <c:pt idx="2947">
                  <c:v>22.663800000000002</c:v>
                </c:pt>
                <c:pt idx="2948">
                  <c:v>22.671500000000002</c:v>
                </c:pt>
                <c:pt idx="2949">
                  <c:v>22.679200000000002</c:v>
                </c:pt>
                <c:pt idx="2950">
                  <c:v>22.686900000000001</c:v>
                </c:pt>
                <c:pt idx="2951">
                  <c:v>22.694600000000001</c:v>
                </c:pt>
                <c:pt idx="2952">
                  <c:v>22.702300000000001</c:v>
                </c:pt>
                <c:pt idx="2953">
                  <c:v>22.71</c:v>
                </c:pt>
                <c:pt idx="2954">
                  <c:v>22.717700000000001</c:v>
                </c:pt>
                <c:pt idx="2955">
                  <c:v>22.725400000000004</c:v>
                </c:pt>
                <c:pt idx="2956">
                  <c:v>22.733100000000004</c:v>
                </c:pt>
                <c:pt idx="2957">
                  <c:v>22.740800000000004</c:v>
                </c:pt>
                <c:pt idx="2958">
                  <c:v>22.748500000000003</c:v>
                </c:pt>
                <c:pt idx="2959">
                  <c:v>22.756200000000003</c:v>
                </c:pt>
                <c:pt idx="2960">
                  <c:v>22.763900000000003</c:v>
                </c:pt>
                <c:pt idx="2961">
                  <c:v>22.771600000000003</c:v>
                </c:pt>
                <c:pt idx="2962">
                  <c:v>22.779300000000003</c:v>
                </c:pt>
                <c:pt idx="2963">
                  <c:v>22.787000000000003</c:v>
                </c:pt>
                <c:pt idx="2964">
                  <c:v>22.794700000000002</c:v>
                </c:pt>
                <c:pt idx="2965">
                  <c:v>22.802400000000002</c:v>
                </c:pt>
                <c:pt idx="2966">
                  <c:v>22.810100000000002</c:v>
                </c:pt>
                <c:pt idx="2967">
                  <c:v>22.817800000000002</c:v>
                </c:pt>
                <c:pt idx="2968">
                  <c:v>22.825500000000002</c:v>
                </c:pt>
                <c:pt idx="2969">
                  <c:v>22.833200000000001</c:v>
                </c:pt>
                <c:pt idx="2970">
                  <c:v>22.840900000000001</c:v>
                </c:pt>
                <c:pt idx="2971">
                  <c:v>22.848600000000001</c:v>
                </c:pt>
                <c:pt idx="2972">
                  <c:v>22.856300000000001</c:v>
                </c:pt>
                <c:pt idx="2973">
                  <c:v>22.864000000000001</c:v>
                </c:pt>
                <c:pt idx="2974">
                  <c:v>22.871700000000001</c:v>
                </c:pt>
                <c:pt idx="2975">
                  <c:v>22.879400000000004</c:v>
                </c:pt>
                <c:pt idx="2976">
                  <c:v>22.887100000000004</c:v>
                </c:pt>
                <c:pt idx="2977">
                  <c:v>22.894800000000004</c:v>
                </c:pt>
                <c:pt idx="2978">
                  <c:v>22.902500000000003</c:v>
                </c:pt>
                <c:pt idx="2979">
                  <c:v>22.910200000000003</c:v>
                </c:pt>
                <c:pt idx="2980">
                  <c:v>22.917900000000003</c:v>
                </c:pt>
                <c:pt idx="2981">
                  <c:v>22.925600000000003</c:v>
                </c:pt>
                <c:pt idx="2982">
                  <c:v>22.933300000000003</c:v>
                </c:pt>
                <c:pt idx="2983">
                  <c:v>22.941000000000003</c:v>
                </c:pt>
                <c:pt idx="2984">
                  <c:v>22.948700000000002</c:v>
                </c:pt>
                <c:pt idx="2985">
                  <c:v>22.956400000000002</c:v>
                </c:pt>
                <c:pt idx="2986">
                  <c:v>22.964100000000002</c:v>
                </c:pt>
                <c:pt idx="2987">
                  <c:v>22.971800000000002</c:v>
                </c:pt>
                <c:pt idx="2988">
                  <c:v>22.979500000000002</c:v>
                </c:pt>
                <c:pt idx="2989">
                  <c:v>22.987200000000001</c:v>
                </c:pt>
                <c:pt idx="2990">
                  <c:v>22.994900000000001</c:v>
                </c:pt>
                <c:pt idx="2991">
                  <c:v>23.002600000000001</c:v>
                </c:pt>
                <c:pt idx="2992">
                  <c:v>23.010300000000001</c:v>
                </c:pt>
                <c:pt idx="2993">
                  <c:v>23.018000000000001</c:v>
                </c:pt>
                <c:pt idx="2994">
                  <c:v>23.025700000000004</c:v>
                </c:pt>
                <c:pt idx="2995">
                  <c:v>23.033400000000004</c:v>
                </c:pt>
                <c:pt idx="2996">
                  <c:v>23.041100000000004</c:v>
                </c:pt>
                <c:pt idx="2997">
                  <c:v>23.048800000000004</c:v>
                </c:pt>
                <c:pt idx="2998">
                  <c:v>23.056500000000003</c:v>
                </c:pt>
                <c:pt idx="2999">
                  <c:v>23.064200000000003</c:v>
                </c:pt>
                <c:pt idx="3000">
                  <c:v>23.071900000000003</c:v>
                </c:pt>
                <c:pt idx="3001">
                  <c:v>23.079600000000003</c:v>
                </c:pt>
                <c:pt idx="3002">
                  <c:v>23.087300000000003</c:v>
                </c:pt>
                <c:pt idx="3003">
                  <c:v>23.095000000000002</c:v>
                </c:pt>
                <c:pt idx="3004">
                  <c:v>23.102700000000002</c:v>
                </c:pt>
                <c:pt idx="3005">
                  <c:v>23.110400000000002</c:v>
                </c:pt>
                <c:pt idx="3006">
                  <c:v>23.118100000000002</c:v>
                </c:pt>
                <c:pt idx="3007">
                  <c:v>23.125800000000002</c:v>
                </c:pt>
                <c:pt idx="3008">
                  <c:v>23.133500000000002</c:v>
                </c:pt>
                <c:pt idx="3009">
                  <c:v>23.141200000000001</c:v>
                </c:pt>
                <c:pt idx="3010">
                  <c:v>23.148900000000001</c:v>
                </c:pt>
                <c:pt idx="3011">
                  <c:v>23.156600000000001</c:v>
                </c:pt>
                <c:pt idx="3012">
                  <c:v>23.164300000000001</c:v>
                </c:pt>
                <c:pt idx="3013">
                  <c:v>23.172000000000001</c:v>
                </c:pt>
                <c:pt idx="3014">
                  <c:v>23.179700000000004</c:v>
                </c:pt>
                <c:pt idx="3015">
                  <c:v>23.187400000000004</c:v>
                </c:pt>
                <c:pt idx="3016">
                  <c:v>23.195100000000004</c:v>
                </c:pt>
                <c:pt idx="3017">
                  <c:v>23.202800000000003</c:v>
                </c:pt>
                <c:pt idx="3018">
                  <c:v>23.210500000000003</c:v>
                </c:pt>
                <c:pt idx="3019">
                  <c:v>23.218200000000003</c:v>
                </c:pt>
                <c:pt idx="3020">
                  <c:v>23.225900000000003</c:v>
                </c:pt>
                <c:pt idx="3021">
                  <c:v>23.233600000000003</c:v>
                </c:pt>
                <c:pt idx="3022">
                  <c:v>23.241300000000003</c:v>
                </c:pt>
                <c:pt idx="3023">
                  <c:v>23.249000000000002</c:v>
                </c:pt>
                <c:pt idx="3024">
                  <c:v>23.256700000000002</c:v>
                </c:pt>
                <c:pt idx="3025">
                  <c:v>23.264400000000002</c:v>
                </c:pt>
                <c:pt idx="3026">
                  <c:v>23.272100000000002</c:v>
                </c:pt>
                <c:pt idx="3027">
                  <c:v>23.279800000000002</c:v>
                </c:pt>
                <c:pt idx="3028">
                  <c:v>23.287500000000001</c:v>
                </c:pt>
                <c:pt idx="3029">
                  <c:v>23.295200000000001</c:v>
                </c:pt>
                <c:pt idx="3030">
                  <c:v>23.302900000000001</c:v>
                </c:pt>
                <c:pt idx="3031">
                  <c:v>23.310600000000001</c:v>
                </c:pt>
                <c:pt idx="3032">
                  <c:v>23.318300000000001</c:v>
                </c:pt>
                <c:pt idx="3033">
                  <c:v>23.326000000000004</c:v>
                </c:pt>
                <c:pt idx="3034">
                  <c:v>23.333700000000004</c:v>
                </c:pt>
                <c:pt idx="3035">
                  <c:v>23.341400000000004</c:v>
                </c:pt>
                <c:pt idx="3036">
                  <c:v>23.349100000000004</c:v>
                </c:pt>
                <c:pt idx="3037">
                  <c:v>23.356800000000003</c:v>
                </c:pt>
                <c:pt idx="3038">
                  <c:v>23.364500000000003</c:v>
                </c:pt>
                <c:pt idx="3039">
                  <c:v>23.372200000000003</c:v>
                </c:pt>
                <c:pt idx="3040">
                  <c:v>23.379900000000003</c:v>
                </c:pt>
                <c:pt idx="3041">
                  <c:v>23.387600000000003</c:v>
                </c:pt>
                <c:pt idx="3042">
                  <c:v>23.395300000000002</c:v>
                </c:pt>
                <c:pt idx="3043">
                  <c:v>23.403000000000002</c:v>
                </c:pt>
                <c:pt idx="3044">
                  <c:v>23.410700000000002</c:v>
                </c:pt>
                <c:pt idx="3045">
                  <c:v>23.418400000000002</c:v>
                </c:pt>
                <c:pt idx="3046">
                  <c:v>23.426100000000002</c:v>
                </c:pt>
                <c:pt idx="3047">
                  <c:v>23.433800000000002</c:v>
                </c:pt>
                <c:pt idx="3048">
                  <c:v>23.441500000000001</c:v>
                </c:pt>
                <c:pt idx="3049">
                  <c:v>23.449200000000001</c:v>
                </c:pt>
                <c:pt idx="3050">
                  <c:v>23.456900000000001</c:v>
                </c:pt>
                <c:pt idx="3051">
                  <c:v>23.464600000000001</c:v>
                </c:pt>
                <c:pt idx="3052">
                  <c:v>23.472300000000001</c:v>
                </c:pt>
                <c:pt idx="3053">
                  <c:v>23.480000000000004</c:v>
                </c:pt>
                <c:pt idx="3054">
                  <c:v>23.487700000000004</c:v>
                </c:pt>
                <c:pt idx="3055">
                  <c:v>23.495400000000004</c:v>
                </c:pt>
                <c:pt idx="3056">
                  <c:v>23.503100000000003</c:v>
                </c:pt>
                <c:pt idx="3057">
                  <c:v>23.510800000000003</c:v>
                </c:pt>
                <c:pt idx="3058">
                  <c:v>23.518500000000003</c:v>
                </c:pt>
                <c:pt idx="3059">
                  <c:v>23.526200000000003</c:v>
                </c:pt>
                <c:pt idx="3060">
                  <c:v>23.533900000000003</c:v>
                </c:pt>
                <c:pt idx="3061">
                  <c:v>23.541600000000003</c:v>
                </c:pt>
                <c:pt idx="3062">
                  <c:v>23.549300000000002</c:v>
                </c:pt>
                <c:pt idx="3063">
                  <c:v>23.557000000000002</c:v>
                </c:pt>
                <c:pt idx="3064">
                  <c:v>23.564700000000002</c:v>
                </c:pt>
                <c:pt idx="3065">
                  <c:v>23.572400000000002</c:v>
                </c:pt>
                <c:pt idx="3066">
                  <c:v>23.580100000000002</c:v>
                </c:pt>
                <c:pt idx="3067">
                  <c:v>23.587800000000001</c:v>
                </c:pt>
                <c:pt idx="3068">
                  <c:v>23.595500000000001</c:v>
                </c:pt>
                <c:pt idx="3069">
                  <c:v>23.603200000000001</c:v>
                </c:pt>
                <c:pt idx="3070">
                  <c:v>23.610900000000001</c:v>
                </c:pt>
                <c:pt idx="3071">
                  <c:v>23.618600000000001</c:v>
                </c:pt>
                <c:pt idx="3072">
                  <c:v>23.626300000000004</c:v>
                </c:pt>
                <c:pt idx="3073">
                  <c:v>23.634000000000004</c:v>
                </c:pt>
                <c:pt idx="3074">
                  <c:v>23.641700000000004</c:v>
                </c:pt>
                <c:pt idx="3075">
                  <c:v>23.649400000000004</c:v>
                </c:pt>
                <c:pt idx="3076">
                  <c:v>23.657100000000003</c:v>
                </c:pt>
                <c:pt idx="3077">
                  <c:v>23.664800000000003</c:v>
                </c:pt>
                <c:pt idx="3078">
                  <c:v>23.672500000000003</c:v>
                </c:pt>
                <c:pt idx="3079">
                  <c:v>23.680200000000003</c:v>
                </c:pt>
                <c:pt idx="3080">
                  <c:v>23.687900000000003</c:v>
                </c:pt>
                <c:pt idx="3081">
                  <c:v>23.695600000000002</c:v>
                </c:pt>
                <c:pt idx="3082">
                  <c:v>23.703300000000002</c:v>
                </c:pt>
                <c:pt idx="3083">
                  <c:v>23.711000000000002</c:v>
                </c:pt>
                <c:pt idx="3084">
                  <c:v>23.718700000000002</c:v>
                </c:pt>
                <c:pt idx="3085">
                  <c:v>23.726400000000002</c:v>
                </c:pt>
                <c:pt idx="3086">
                  <c:v>23.734100000000002</c:v>
                </c:pt>
                <c:pt idx="3087">
                  <c:v>23.741800000000001</c:v>
                </c:pt>
                <c:pt idx="3088">
                  <c:v>23.749500000000001</c:v>
                </c:pt>
                <c:pt idx="3089">
                  <c:v>23.757200000000001</c:v>
                </c:pt>
                <c:pt idx="3090">
                  <c:v>23.764900000000001</c:v>
                </c:pt>
                <c:pt idx="3091">
                  <c:v>23.772600000000001</c:v>
                </c:pt>
                <c:pt idx="3092">
                  <c:v>23.780300000000004</c:v>
                </c:pt>
                <c:pt idx="3093">
                  <c:v>23.788000000000004</c:v>
                </c:pt>
                <c:pt idx="3094">
                  <c:v>23.795700000000004</c:v>
                </c:pt>
                <c:pt idx="3095">
                  <c:v>23.803400000000003</c:v>
                </c:pt>
                <c:pt idx="3096">
                  <c:v>23.811100000000003</c:v>
                </c:pt>
                <c:pt idx="3097">
                  <c:v>23.818800000000003</c:v>
                </c:pt>
                <c:pt idx="3098">
                  <c:v>23.826500000000003</c:v>
                </c:pt>
                <c:pt idx="3099">
                  <c:v>23.834200000000003</c:v>
                </c:pt>
                <c:pt idx="3100">
                  <c:v>23.841900000000003</c:v>
                </c:pt>
                <c:pt idx="3101">
                  <c:v>23.849600000000002</c:v>
                </c:pt>
                <c:pt idx="3102">
                  <c:v>23.857300000000002</c:v>
                </c:pt>
                <c:pt idx="3103">
                  <c:v>23.865000000000002</c:v>
                </c:pt>
                <c:pt idx="3104">
                  <c:v>23.872700000000002</c:v>
                </c:pt>
                <c:pt idx="3105">
                  <c:v>23.880400000000002</c:v>
                </c:pt>
                <c:pt idx="3106">
                  <c:v>23.888100000000001</c:v>
                </c:pt>
                <c:pt idx="3107">
                  <c:v>23.895800000000001</c:v>
                </c:pt>
                <c:pt idx="3108">
                  <c:v>23.903500000000001</c:v>
                </c:pt>
                <c:pt idx="3109">
                  <c:v>23.911200000000001</c:v>
                </c:pt>
                <c:pt idx="3110">
                  <c:v>23.918900000000001</c:v>
                </c:pt>
                <c:pt idx="3111">
                  <c:v>23.926600000000001</c:v>
                </c:pt>
                <c:pt idx="3112">
                  <c:v>23.934300000000004</c:v>
                </c:pt>
                <c:pt idx="3113">
                  <c:v>23.942000000000004</c:v>
                </c:pt>
                <c:pt idx="3114">
                  <c:v>23.949700000000004</c:v>
                </c:pt>
                <c:pt idx="3115">
                  <c:v>23.957400000000003</c:v>
                </c:pt>
                <c:pt idx="3116">
                  <c:v>23.965100000000003</c:v>
                </c:pt>
                <c:pt idx="3117">
                  <c:v>23.972800000000003</c:v>
                </c:pt>
                <c:pt idx="3118">
                  <c:v>23.980500000000003</c:v>
                </c:pt>
                <c:pt idx="3119">
                  <c:v>23.988200000000003</c:v>
                </c:pt>
                <c:pt idx="3120">
                  <c:v>23.995900000000002</c:v>
                </c:pt>
                <c:pt idx="3121">
                  <c:v>24.003600000000002</c:v>
                </c:pt>
                <c:pt idx="3122">
                  <c:v>24.011300000000002</c:v>
                </c:pt>
                <c:pt idx="3123">
                  <c:v>24.019000000000002</c:v>
                </c:pt>
                <c:pt idx="3124">
                  <c:v>24.026700000000002</c:v>
                </c:pt>
                <c:pt idx="3125">
                  <c:v>24.034400000000002</c:v>
                </c:pt>
                <c:pt idx="3126">
                  <c:v>24.042100000000001</c:v>
                </c:pt>
                <c:pt idx="3127">
                  <c:v>24.049800000000001</c:v>
                </c:pt>
                <c:pt idx="3128">
                  <c:v>24.057500000000001</c:v>
                </c:pt>
                <c:pt idx="3129">
                  <c:v>24.065200000000001</c:v>
                </c:pt>
                <c:pt idx="3130">
                  <c:v>24.072900000000001</c:v>
                </c:pt>
                <c:pt idx="3131">
                  <c:v>24.080600000000004</c:v>
                </c:pt>
                <c:pt idx="3132">
                  <c:v>24.088300000000004</c:v>
                </c:pt>
                <c:pt idx="3133">
                  <c:v>24.096000000000004</c:v>
                </c:pt>
                <c:pt idx="3134">
                  <c:v>24.103700000000003</c:v>
                </c:pt>
                <c:pt idx="3135">
                  <c:v>24.111400000000003</c:v>
                </c:pt>
                <c:pt idx="3136">
                  <c:v>24.119100000000003</c:v>
                </c:pt>
                <c:pt idx="3137">
                  <c:v>24.126800000000003</c:v>
                </c:pt>
                <c:pt idx="3138">
                  <c:v>24.134500000000003</c:v>
                </c:pt>
                <c:pt idx="3139">
                  <c:v>24.142200000000003</c:v>
                </c:pt>
                <c:pt idx="3140">
                  <c:v>24.149900000000002</c:v>
                </c:pt>
                <c:pt idx="3141">
                  <c:v>24.157600000000002</c:v>
                </c:pt>
                <c:pt idx="3142">
                  <c:v>24.165300000000002</c:v>
                </c:pt>
                <c:pt idx="3143">
                  <c:v>24.173000000000002</c:v>
                </c:pt>
                <c:pt idx="3144">
                  <c:v>24.180700000000002</c:v>
                </c:pt>
                <c:pt idx="3145">
                  <c:v>24.188400000000001</c:v>
                </c:pt>
                <c:pt idx="3146">
                  <c:v>24.196100000000001</c:v>
                </c:pt>
                <c:pt idx="3147">
                  <c:v>24.203800000000001</c:v>
                </c:pt>
                <c:pt idx="3148">
                  <c:v>24.211500000000001</c:v>
                </c:pt>
                <c:pt idx="3149">
                  <c:v>24.219200000000001</c:v>
                </c:pt>
                <c:pt idx="3150">
                  <c:v>24.226900000000001</c:v>
                </c:pt>
                <c:pt idx="3151">
                  <c:v>24.234600000000004</c:v>
                </c:pt>
                <c:pt idx="3152">
                  <c:v>24.242300000000004</c:v>
                </c:pt>
                <c:pt idx="3153">
                  <c:v>24.250000000000004</c:v>
                </c:pt>
                <c:pt idx="3154">
                  <c:v>24.257700000000003</c:v>
                </c:pt>
                <c:pt idx="3155">
                  <c:v>24.265400000000003</c:v>
                </c:pt>
                <c:pt idx="3156">
                  <c:v>24.273100000000003</c:v>
                </c:pt>
                <c:pt idx="3157">
                  <c:v>24.280800000000003</c:v>
                </c:pt>
                <c:pt idx="3158">
                  <c:v>24.288500000000003</c:v>
                </c:pt>
                <c:pt idx="3159">
                  <c:v>24.296200000000002</c:v>
                </c:pt>
                <c:pt idx="3160">
                  <c:v>24.303900000000002</c:v>
                </c:pt>
                <c:pt idx="3161">
                  <c:v>24.311600000000002</c:v>
                </c:pt>
                <c:pt idx="3162">
                  <c:v>24.319300000000002</c:v>
                </c:pt>
                <c:pt idx="3163">
                  <c:v>24.327000000000002</c:v>
                </c:pt>
                <c:pt idx="3164">
                  <c:v>24.334700000000002</c:v>
                </c:pt>
                <c:pt idx="3165">
                  <c:v>24.342400000000001</c:v>
                </c:pt>
                <c:pt idx="3166">
                  <c:v>24.350100000000001</c:v>
                </c:pt>
                <c:pt idx="3167">
                  <c:v>24.357800000000001</c:v>
                </c:pt>
                <c:pt idx="3168">
                  <c:v>24.365500000000001</c:v>
                </c:pt>
                <c:pt idx="3169">
                  <c:v>24.373200000000001</c:v>
                </c:pt>
                <c:pt idx="3170">
                  <c:v>24.380900000000004</c:v>
                </c:pt>
                <c:pt idx="3171">
                  <c:v>24.388600000000004</c:v>
                </c:pt>
                <c:pt idx="3172">
                  <c:v>24.396300000000004</c:v>
                </c:pt>
                <c:pt idx="3173">
                  <c:v>24.404000000000003</c:v>
                </c:pt>
                <c:pt idx="3174">
                  <c:v>24.411700000000003</c:v>
                </c:pt>
                <c:pt idx="3175">
                  <c:v>24.419400000000003</c:v>
                </c:pt>
                <c:pt idx="3176">
                  <c:v>24.427100000000003</c:v>
                </c:pt>
                <c:pt idx="3177">
                  <c:v>24.434800000000003</c:v>
                </c:pt>
                <c:pt idx="3178">
                  <c:v>24.442500000000003</c:v>
                </c:pt>
                <c:pt idx="3179">
                  <c:v>24.450200000000002</c:v>
                </c:pt>
                <c:pt idx="3180">
                  <c:v>24.457900000000002</c:v>
                </c:pt>
                <c:pt idx="3181">
                  <c:v>24.465600000000002</c:v>
                </c:pt>
                <c:pt idx="3182">
                  <c:v>24.473300000000002</c:v>
                </c:pt>
                <c:pt idx="3183">
                  <c:v>24.481000000000002</c:v>
                </c:pt>
                <c:pt idx="3184">
                  <c:v>24.488700000000001</c:v>
                </c:pt>
                <c:pt idx="3185">
                  <c:v>24.496400000000001</c:v>
                </c:pt>
                <c:pt idx="3186">
                  <c:v>24.504100000000001</c:v>
                </c:pt>
                <c:pt idx="3187">
                  <c:v>24.511800000000001</c:v>
                </c:pt>
                <c:pt idx="3188">
                  <c:v>24.519500000000001</c:v>
                </c:pt>
                <c:pt idx="3189">
                  <c:v>24.527200000000001</c:v>
                </c:pt>
                <c:pt idx="3190">
                  <c:v>24.534900000000004</c:v>
                </c:pt>
                <c:pt idx="3191">
                  <c:v>24.542600000000004</c:v>
                </c:pt>
                <c:pt idx="3192">
                  <c:v>24.550300000000004</c:v>
                </c:pt>
                <c:pt idx="3193">
                  <c:v>24.558000000000003</c:v>
                </c:pt>
                <c:pt idx="3194">
                  <c:v>24.565700000000003</c:v>
                </c:pt>
                <c:pt idx="3195">
                  <c:v>24.573400000000003</c:v>
                </c:pt>
                <c:pt idx="3196">
                  <c:v>24.581100000000003</c:v>
                </c:pt>
                <c:pt idx="3197">
                  <c:v>24.588800000000003</c:v>
                </c:pt>
                <c:pt idx="3198">
                  <c:v>24.596500000000002</c:v>
                </c:pt>
                <c:pt idx="3199">
                  <c:v>24.604200000000002</c:v>
                </c:pt>
                <c:pt idx="3200">
                  <c:v>24.611900000000002</c:v>
                </c:pt>
                <c:pt idx="3201">
                  <c:v>24.619600000000002</c:v>
                </c:pt>
                <c:pt idx="3202">
                  <c:v>24.627300000000002</c:v>
                </c:pt>
                <c:pt idx="3203">
                  <c:v>24.635000000000002</c:v>
                </c:pt>
                <c:pt idx="3204">
                  <c:v>24.642700000000001</c:v>
                </c:pt>
                <c:pt idx="3205">
                  <c:v>24.650400000000001</c:v>
                </c:pt>
                <c:pt idx="3206">
                  <c:v>24.658100000000001</c:v>
                </c:pt>
                <c:pt idx="3207">
                  <c:v>24.665800000000001</c:v>
                </c:pt>
                <c:pt idx="3208">
                  <c:v>24.673500000000001</c:v>
                </c:pt>
                <c:pt idx="3209">
                  <c:v>24.681200000000004</c:v>
                </c:pt>
                <c:pt idx="3210">
                  <c:v>24.688900000000004</c:v>
                </c:pt>
                <c:pt idx="3211">
                  <c:v>24.696600000000004</c:v>
                </c:pt>
                <c:pt idx="3212">
                  <c:v>24.704300000000003</c:v>
                </c:pt>
                <c:pt idx="3213">
                  <c:v>24.712000000000003</c:v>
                </c:pt>
                <c:pt idx="3214">
                  <c:v>24.719700000000003</c:v>
                </c:pt>
                <c:pt idx="3215">
                  <c:v>24.727400000000003</c:v>
                </c:pt>
                <c:pt idx="3216">
                  <c:v>24.735100000000003</c:v>
                </c:pt>
                <c:pt idx="3217">
                  <c:v>24.742800000000003</c:v>
                </c:pt>
                <c:pt idx="3218">
                  <c:v>24.750500000000002</c:v>
                </c:pt>
                <c:pt idx="3219">
                  <c:v>24.758200000000002</c:v>
                </c:pt>
                <c:pt idx="3220">
                  <c:v>24.765900000000002</c:v>
                </c:pt>
                <c:pt idx="3221">
                  <c:v>24.773600000000002</c:v>
                </c:pt>
                <c:pt idx="3222">
                  <c:v>24.781300000000002</c:v>
                </c:pt>
                <c:pt idx="3223">
                  <c:v>24.789000000000001</c:v>
                </c:pt>
                <c:pt idx="3224">
                  <c:v>24.796700000000001</c:v>
                </c:pt>
                <c:pt idx="3225">
                  <c:v>24.804400000000001</c:v>
                </c:pt>
                <c:pt idx="3226">
                  <c:v>24.812100000000001</c:v>
                </c:pt>
                <c:pt idx="3227">
                  <c:v>24.819800000000001</c:v>
                </c:pt>
                <c:pt idx="3228">
                  <c:v>24.827500000000001</c:v>
                </c:pt>
                <c:pt idx="3229">
                  <c:v>24.835200000000004</c:v>
                </c:pt>
                <c:pt idx="3230">
                  <c:v>24.842900000000004</c:v>
                </c:pt>
                <c:pt idx="3231">
                  <c:v>24.850600000000004</c:v>
                </c:pt>
                <c:pt idx="3232">
                  <c:v>24.858300000000003</c:v>
                </c:pt>
                <c:pt idx="3233">
                  <c:v>24.866000000000003</c:v>
                </c:pt>
                <c:pt idx="3234">
                  <c:v>24.873700000000003</c:v>
                </c:pt>
                <c:pt idx="3235">
                  <c:v>24.881400000000003</c:v>
                </c:pt>
                <c:pt idx="3236">
                  <c:v>24.889100000000003</c:v>
                </c:pt>
                <c:pt idx="3237">
                  <c:v>24.896800000000002</c:v>
                </c:pt>
                <c:pt idx="3238">
                  <c:v>24.904500000000002</c:v>
                </c:pt>
                <c:pt idx="3239">
                  <c:v>24.912200000000002</c:v>
                </c:pt>
                <c:pt idx="3240">
                  <c:v>24.919900000000002</c:v>
                </c:pt>
                <c:pt idx="3241">
                  <c:v>24.927600000000002</c:v>
                </c:pt>
                <c:pt idx="3242">
                  <c:v>24.935300000000002</c:v>
                </c:pt>
                <c:pt idx="3243">
                  <c:v>24.943000000000001</c:v>
                </c:pt>
                <c:pt idx="3244">
                  <c:v>24.950700000000001</c:v>
                </c:pt>
                <c:pt idx="3245">
                  <c:v>24.958400000000001</c:v>
                </c:pt>
                <c:pt idx="3246">
                  <c:v>24.966100000000001</c:v>
                </c:pt>
                <c:pt idx="3247">
                  <c:v>24.973800000000001</c:v>
                </c:pt>
                <c:pt idx="3248">
                  <c:v>24.981500000000004</c:v>
                </c:pt>
                <c:pt idx="3249">
                  <c:v>24.989200000000004</c:v>
                </c:pt>
                <c:pt idx="3250">
                  <c:v>24.996900000000004</c:v>
                </c:pt>
                <c:pt idx="3251">
                  <c:v>25.004600000000003</c:v>
                </c:pt>
                <c:pt idx="3252">
                  <c:v>25.012300000000003</c:v>
                </c:pt>
                <c:pt idx="3253">
                  <c:v>25.020000000000003</c:v>
                </c:pt>
                <c:pt idx="3254">
                  <c:v>25.027700000000003</c:v>
                </c:pt>
                <c:pt idx="3255">
                  <c:v>25.035400000000003</c:v>
                </c:pt>
                <c:pt idx="3256">
                  <c:v>25.043100000000003</c:v>
                </c:pt>
                <c:pt idx="3257">
                  <c:v>25.050800000000002</c:v>
                </c:pt>
                <c:pt idx="3258">
                  <c:v>25.058500000000002</c:v>
                </c:pt>
                <c:pt idx="3259">
                  <c:v>25.066200000000002</c:v>
                </c:pt>
                <c:pt idx="3260">
                  <c:v>25.073900000000002</c:v>
                </c:pt>
                <c:pt idx="3261">
                  <c:v>25.081600000000002</c:v>
                </c:pt>
                <c:pt idx="3262">
                  <c:v>25.089300000000001</c:v>
                </c:pt>
                <c:pt idx="3263">
                  <c:v>25.097000000000001</c:v>
                </c:pt>
                <c:pt idx="3264">
                  <c:v>25.104700000000001</c:v>
                </c:pt>
                <c:pt idx="3265">
                  <c:v>25.112400000000001</c:v>
                </c:pt>
                <c:pt idx="3266">
                  <c:v>25.120100000000001</c:v>
                </c:pt>
                <c:pt idx="3267">
                  <c:v>25.127800000000001</c:v>
                </c:pt>
                <c:pt idx="3268">
                  <c:v>25.135500000000004</c:v>
                </c:pt>
                <c:pt idx="3269">
                  <c:v>25.143200000000004</c:v>
                </c:pt>
                <c:pt idx="3270">
                  <c:v>25.150900000000004</c:v>
                </c:pt>
                <c:pt idx="3271">
                  <c:v>25.158600000000003</c:v>
                </c:pt>
                <c:pt idx="3272">
                  <c:v>25.166300000000003</c:v>
                </c:pt>
                <c:pt idx="3273">
                  <c:v>25.174000000000003</c:v>
                </c:pt>
                <c:pt idx="3274">
                  <c:v>25.181700000000003</c:v>
                </c:pt>
                <c:pt idx="3275">
                  <c:v>25.189400000000003</c:v>
                </c:pt>
                <c:pt idx="3276">
                  <c:v>25.197100000000002</c:v>
                </c:pt>
                <c:pt idx="3277">
                  <c:v>25.204800000000002</c:v>
                </c:pt>
                <c:pt idx="3278">
                  <c:v>25.212500000000002</c:v>
                </c:pt>
                <c:pt idx="3279">
                  <c:v>25.220200000000002</c:v>
                </c:pt>
                <c:pt idx="3280">
                  <c:v>25.227900000000002</c:v>
                </c:pt>
                <c:pt idx="3281">
                  <c:v>25.235600000000002</c:v>
                </c:pt>
                <c:pt idx="3282">
                  <c:v>25.243300000000001</c:v>
                </c:pt>
                <c:pt idx="3283">
                  <c:v>25.251000000000001</c:v>
                </c:pt>
                <c:pt idx="3284">
                  <c:v>25.258700000000001</c:v>
                </c:pt>
                <c:pt idx="3285">
                  <c:v>25.266400000000001</c:v>
                </c:pt>
                <c:pt idx="3286">
                  <c:v>25.274100000000001</c:v>
                </c:pt>
                <c:pt idx="3287">
                  <c:v>25.281800000000004</c:v>
                </c:pt>
                <c:pt idx="3288">
                  <c:v>25.289500000000004</c:v>
                </c:pt>
                <c:pt idx="3289">
                  <c:v>25.297200000000004</c:v>
                </c:pt>
                <c:pt idx="3290">
                  <c:v>25.304900000000004</c:v>
                </c:pt>
                <c:pt idx="3291">
                  <c:v>25.312600000000003</c:v>
                </c:pt>
                <c:pt idx="3292">
                  <c:v>25.320300000000003</c:v>
                </c:pt>
                <c:pt idx="3293">
                  <c:v>25.328000000000003</c:v>
                </c:pt>
                <c:pt idx="3294">
                  <c:v>25.335700000000003</c:v>
                </c:pt>
                <c:pt idx="3295">
                  <c:v>25.343400000000003</c:v>
                </c:pt>
                <c:pt idx="3296">
                  <c:v>25.351100000000002</c:v>
                </c:pt>
                <c:pt idx="3297">
                  <c:v>25.358800000000002</c:v>
                </c:pt>
                <c:pt idx="3298">
                  <c:v>25.366500000000002</c:v>
                </c:pt>
                <c:pt idx="3299">
                  <c:v>25.374200000000002</c:v>
                </c:pt>
                <c:pt idx="3300">
                  <c:v>25.381900000000002</c:v>
                </c:pt>
                <c:pt idx="3301">
                  <c:v>25.389600000000002</c:v>
                </c:pt>
                <c:pt idx="3302">
                  <c:v>25.397300000000001</c:v>
                </c:pt>
                <c:pt idx="3303">
                  <c:v>25.405000000000001</c:v>
                </c:pt>
                <c:pt idx="3304">
                  <c:v>25.412700000000001</c:v>
                </c:pt>
                <c:pt idx="3305">
                  <c:v>25.420400000000001</c:v>
                </c:pt>
                <c:pt idx="3306">
                  <c:v>25.428100000000001</c:v>
                </c:pt>
                <c:pt idx="3307">
                  <c:v>25.435800000000004</c:v>
                </c:pt>
                <c:pt idx="3308">
                  <c:v>25.443500000000004</c:v>
                </c:pt>
                <c:pt idx="3309">
                  <c:v>25.451200000000004</c:v>
                </c:pt>
                <c:pt idx="3310">
                  <c:v>25.458900000000003</c:v>
                </c:pt>
                <c:pt idx="3311">
                  <c:v>25.466600000000003</c:v>
                </c:pt>
                <c:pt idx="3312">
                  <c:v>25.474300000000003</c:v>
                </c:pt>
                <c:pt idx="3313">
                  <c:v>25.482000000000003</c:v>
                </c:pt>
                <c:pt idx="3314">
                  <c:v>25.489700000000003</c:v>
                </c:pt>
                <c:pt idx="3315">
                  <c:v>25.497400000000003</c:v>
                </c:pt>
                <c:pt idx="3316">
                  <c:v>25.505100000000002</c:v>
                </c:pt>
                <c:pt idx="3317">
                  <c:v>25.512800000000002</c:v>
                </c:pt>
                <c:pt idx="3318">
                  <c:v>25.520500000000002</c:v>
                </c:pt>
                <c:pt idx="3319">
                  <c:v>25.528200000000002</c:v>
                </c:pt>
                <c:pt idx="3320">
                  <c:v>25.535900000000002</c:v>
                </c:pt>
                <c:pt idx="3321">
                  <c:v>25.543600000000001</c:v>
                </c:pt>
                <c:pt idx="3322">
                  <c:v>25.551300000000001</c:v>
                </c:pt>
                <c:pt idx="3323">
                  <c:v>25.559000000000001</c:v>
                </c:pt>
                <c:pt idx="3324">
                  <c:v>25.566700000000001</c:v>
                </c:pt>
                <c:pt idx="3325">
                  <c:v>25.574400000000001</c:v>
                </c:pt>
                <c:pt idx="3326">
                  <c:v>25.582100000000004</c:v>
                </c:pt>
                <c:pt idx="3327">
                  <c:v>25.589800000000004</c:v>
                </c:pt>
                <c:pt idx="3328">
                  <c:v>25.597500000000004</c:v>
                </c:pt>
                <c:pt idx="3329">
                  <c:v>25.605200000000004</c:v>
                </c:pt>
                <c:pt idx="3330">
                  <c:v>25.612900000000003</c:v>
                </c:pt>
                <c:pt idx="3331">
                  <c:v>25.620600000000003</c:v>
                </c:pt>
                <c:pt idx="3332">
                  <c:v>25.628300000000003</c:v>
                </c:pt>
                <c:pt idx="3333">
                  <c:v>25.636000000000003</c:v>
                </c:pt>
                <c:pt idx="3334">
                  <c:v>25.643700000000003</c:v>
                </c:pt>
                <c:pt idx="3335">
                  <c:v>25.651400000000002</c:v>
                </c:pt>
                <c:pt idx="3336">
                  <c:v>25.659100000000002</c:v>
                </c:pt>
                <c:pt idx="3337">
                  <c:v>25.666800000000002</c:v>
                </c:pt>
                <c:pt idx="3338">
                  <c:v>25.674500000000002</c:v>
                </c:pt>
                <c:pt idx="3339">
                  <c:v>25.682200000000002</c:v>
                </c:pt>
                <c:pt idx="3340">
                  <c:v>25.689900000000002</c:v>
                </c:pt>
                <c:pt idx="3341">
                  <c:v>25.697600000000001</c:v>
                </c:pt>
                <c:pt idx="3342">
                  <c:v>25.705300000000001</c:v>
                </c:pt>
                <c:pt idx="3343">
                  <c:v>25.713000000000001</c:v>
                </c:pt>
                <c:pt idx="3344">
                  <c:v>25.720700000000001</c:v>
                </c:pt>
                <c:pt idx="3345">
                  <c:v>25.728400000000001</c:v>
                </c:pt>
                <c:pt idx="3346">
                  <c:v>25.736100000000004</c:v>
                </c:pt>
                <c:pt idx="3347">
                  <c:v>25.743800000000004</c:v>
                </c:pt>
                <c:pt idx="3348">
                  <c:v>25.751500000000004</c:v>
                </c:pt>
                <c:pt idx="3349">
                  <c:v>25.759200000000003</c:v>
                </c:pt>
                <c:pt idx="3350">
                  <c:v>25.766900000000003</c:v>
                </c:pt>
                <c:pt idx="3351">
                  <c:v>25.774600000000003</c:v>
                </c:pt>
                <c:pt idx="3352">
                  <c:v>25.782300000000003</c:v>
                </c:pt>
                <c:pt idx="3353">
                  <c:v>25.790000000000003</c:v>
                </c:pt>
                <c:pt idx="3354">
                  <c:v>25.797700000000003</c:v>
                </c:pt>
                <c:pt idx="3355">
                  <c:v>25.805400000000002</c:v>
                </c:pt>
                <c:pt idx="3356">
                  <c:v>25.813100000000002</c:v>
                </c:pt>
                <c:pt idx="3357">
                  <c:v>25.820800000000002</c:v>
                </c:pt>
                <c:pt idx="3358">
                  <c:v>25.828500000000002</c:v>
                </c:pt>
                <c:pt idx="3359">
                  <c:v>25.836200000000002</c:v>
                </c:pt>
                <c:pt idx="3360">
                  <c:v>25.843900000000001</c:v>
                </c:pt>
                <c:pt idx="3361">
                  <c:v>25.851600000000001</c:v>
                </c:pt>
                <c:pt idx="3362">
                  <c:v>25.859300000000001</c:v>
                </c:pt>
                <c:pt idx="3363">
                  <c:v>25.867000000000001</c:v>
                </c:pt>
                <c:pt idx="3364">
                  <c:v>25.874700000000001</c:v>
                </c:pt>
                <c:pt idx="3365">
                  <c:v>25.882400000000004</c:v>
                </c:pt>
                <c:pt idx="3366">
                  <c:v>25.890100000000004</c:v>
                </c:pt>
                <c:pt idx="3367">
                  <c:v>25.897800000000004</c:v>
                </c:pt>
                <c:pt idx="3368">
                  <c:v>25.905500000000004</c:v>
                </c:pt>
                <c:pt idx="3369">
                  <c:v>25.913200000000003</c:v>
                </c:pt>
                <c:pt idx="3370">
                  <c:v>25.920900000000003</c:v>
                </c:pt>
                <c:pt idx="3371">
                  <c:v>25.928600000000003</c:v>
                </c:pt>
                <c:pt idx="3372">
                  <c:v>25.936300000000003</c:v>
                </c:pt>
                <c:pt idx="3373">
                  <c:v>25.944000000000003</c:v>
                </c:pt>
                <c:pt idx="3374">
                  <c:v>25.951700000000002</c:v>
                </c:pt>
                <c:pt idx="3375">
                  <c:v>25.959400000000002</c:v>
                </c:pt>
                <c:pt idx="3376">
                  <c:v>25.967100000000002</c:v>
                </c:pt>
                <c:pt idx="3377">
                  <c:v>25.974800000000002</c:v>
                </c:pt>
                <c:pt idx="3378">
                  <c:v>25.982500000000002</c:v>
                </c:pt>
                <c:pt idx="3379">
                  <c:v>25.990200000000002</c:v>
                </c:pt>
                <c:pt idx="3380">
                  <c:v>25.997900000000001</c:v>
                </c:pt>
                <c:pt idx="3381">
                  <c:v>26.005600000000001</c:v>
                </c:pt>
                <c:pt idx="3382">
                  <c:v>26.013300000000001</c:v>
                </c:pt>
                <c:pt idx="3383">
                  <c:v>26.021000000000001</c:v>
                </c:pt>
                <c:pt idx="3384">
                  <c:v>26.028700000000001</c:v>
                </c:pt>
                <c:pt idx="3385">
                  <c:v>26.036400000000004</c:v>
                </c:pt>
                <c:pt idx="3386">
                  <c:v>26.044100000000004</c:v>
                </c:pt>
                <c:pt idx="3387">
                  <c:v>26.051800000000004</c:v>
                </c:pt>
                <c:pt idx="3388">
                  <c:v>26.059500000000003</c:v>
                </c:pt>
                <c:pt idx="3389">
                  <c:v>26.067200000000003</c:v>
                </c:pt>
                <c:pt idx="3390">
                  <c:v>26.074900000000003</c:v>
                </c:pt>
                <c:pt idx="3391">
                  <c:v>26.082600000000003</c:v>
                </c:pt>
                <c:pt idx="3392">
                  <c:v>26.090300000000003</c:v>
                </c:pt>
                <c:pt idx="3393">
                  <c:v>26.098000000000003</c:v>
                </c:pt>
                <c:pt idx="3394">
                  <c:v>26.105700000000002</c:v>
                </c:pt>
                <c:pt idx="3395">
                  <c:v>26.113400000000002</c:v>
                </c:pt>
                <c:pt idx="3396">
                  <c:v>26.121100000000002</c:v>
                </c:pt>
                <c:pt idx="3397">
                  <c:v>26.128800000000002</c:v>
                </c:pt>
                <c:pt idx="3398">
                  <c:v>26.136500000000002</c:v>
                </c:pt>
                <c:pt idx="3399">
                  <c:v>26.144200000000001</c:v>
                </c:pt>
                <c:pt idx="3400">
                  <c:v>26.151900000000001</c:v>
                </c:pt>
                <c:pt idx="3401">
                  <c:v>26.159600000000001</c:v>
                </c:pt>
                <c:pt idx="3402">
                  <c:v>26.167300000000001</c:v>
                </c:pt>
                <c:pt idx="3403">
                  <c:v>26.175000000000001</c:v>
                </c:pt>
                <c:pt idx="3404">
                  <c:v>26.182700000000004</c:v>
                </c:pt>
                <c:pt idx="3405">
                  <c:v>26.190400000000004</c:v>
                </c:pt>
                <c:pt idx="3406">
                  <c:v>26.198100000000004</c:v>
                </c:pt>
                <c:pt idx="3407">
                  <c:v>26.205800000000004</c:v>
                </c:pt>
                <c:pt idx="3408">
                  <c:v>26.213500000000003</c:v>
                </c:pt>
                <c:pt idx="3409">
                  <c:v>26.221200000000003</c:v>
                </c:pt>
                <c:pt idx="3410">
                  <c:v>26.228900000000003</c:v>
                </c:pt>
                <c:pt idx="3411">
                  <c:v>26.236600000000003</c:v>
                </c:pt>
                <c:pt idx="3412">
                  <c:v>26.244300000000003</c:v>
                </c:pt>
                <c:pt idx="3413">
                  <c:v>26.252000000000002</c:v>
                </c:pt>
                <c:pt idx="3414">
                  <c:v>26.259700000000002</c:v>
                </c:pt>
                <c:pt idx="3415">
                  <c:v>26.267400000000002</c:v>
                </c:pt>
                <c:pt idx="3416">
                  <c:v>26.275100000000002</c:v>
                </c:pt>
                <c:pt idx="3417">
                  <c:v>26.282800000000002</c:v>
                </c:pt>
                <c:pt idx="3418">
                  <c:v>26.290500000000002</c:v>
                </c:pt>
                <c:pt idx="3419">
                  <c:v>26.298200000000001</c:v>
                </c:pt>
                <c:pt idx="3420">
                  <c:v>26.305900000000001</c:v>
                </c:pt>
                <c:pt idx="3421">
                  <c:v>26.313600000000001</c:v>
                </c:pt>
                <c:pt idx="3422">
                  <c:v>26.321300000000001</c:v>
                </c:pt>
                <c:pt idx="3423">
                  <c:v>26.329000000000001</c:v>
                </c:pt>
                <c:pt idx="3424">
                  <c:v>26.336700000000004</c:v>
                </c:pt>
                <c:pt idx="3425">
                  <c:v>26.344400000000004</c:v>
                </c:pt>
                <c:pt idx="3426">
                  <c:v>26.352100000000004</c:v>
                </c:pt>
                <c:pt idx="3427">
                  <c:v>26.359800000000003</c:v>
                </c:pt>
                <c:pt idx="3428">
                  <c:v>26.367500000000003</c:v>
                </c:pt>
                <c:pt idx="3429">
                  <c:v>26.375200000000003</c:v>
                </c:pt>
                <c:pt idx="3430">
                  <c:v>26.382900000000003</c:v>
                </c:pt>
                <c:pt idx="3431">
                  <c:v>26.390600000000003</c:v>
                </c:pt>
                <c:pt idx="3432">
                  <c:v>26.398300000000003</c:v>
                </c:pt>
                <c:pt idx="3433">
                  <c:v>26.406000000000002</c:v>
                </c:pt>
                <c:pt idx="3434">
                  <c:v>26.413700000000002</c:v>
                </c:pt>
                <c:pt idx="3435">
                  <c:v>26.421400000000002</c:v>
                </c:pt>
                <c:pt idx="3436">
                  <c:v>26.429100000000002</c:v>
                </c:pt>
                <c:pt idx="3437">
                  <c:v>26.436800000000002</c:v>
                </c:pt>
                <c:pt idx="3438">
                  <c:v>26.444500000000001</c:v>
                </c:pt>
                <c:pt idx="3439">
                  <c:v>26.452200000000001</c:v>
                </c:pt>
                <c:pt idx="3440">
                  <c:v>26.459900000000001</c:v>
                </c:pt>
                <c:pt idx="3441">
                  <c:v>26.467600000000001</c:v>
                </c:pt>
                <c:pt idx="3442">
                  <c:v>26.475300000000001</c:v>
                </c:pt>
                <c:pt idx="3443">
                  <c:v>26.483000000000004</c:v>
                </c:pt>
                <c:pt idx="3444">
                  <c:v>26.490700000000004</c:v>
                </c:pt>
                <c:pt idx="3445">
                  <c:v>26.498400000000004</c:v>
                </c:pt>
                <c:pt idx="3446">
                  <c:v>26.506100000000004</c:v>
                </c:pt>
                <c:pt idx="3447">
                  <c:v>26.513800000000003</c:v>
                </c:pt>
                <c:pt idx="3448">
                  <c:v>26.521500000000003</c:v>
                </c:pt>
                <c:pt idx="3449">
                  <c:v>26.529200000000003</c:v>
                </c:pt>
                <c:pt idx="3450">
                  <c:v>26.536900000000003</c:v>
                </c:pt>
                <c:pt idx="3451">
                  <c:v>26.544600000000003</c:v>
                </c:pt>
                <c:pt idx="3452">
                  <c:v>26.552300000000002</c:v>
                </c:pt>
                <c:pt idx="3453">
                  <c:v>26.560000000000002</c:v>
                </c:pt>
                <c:pt idx="3454">
                  <c:v>26.567700000000002</c:v>
                </c:pt>
                <c:pt idx="3455">
                  <c:v>26.575400000000002</c:v>
                </c:pt>
                <c:pt idx="3456">
                  <c:v>26.583100000000002</c:v>
                </c:pt>
                <c:pt idx="3457">
                  <c:v>26.590800000000002</c:v>
                </c:pt>
                <c:pt idx="3458">
                  <c:v>26.598500000000001</c:v>
                </c:pt>
                <c:pt idx="3459">
                  <c:v>26.606200000000001</c:v>
                </c:pt>
                <c:pt idx="3460">
                  <c:v>26.613900000000001</c:v>
                </c:pt>
                <c:pt idx="3461">
                  <c:v>26.621600000000001</c:v>
                </c:pt>
                <c:pt idx="3462">
                  <c:v>26.629300000000001</c:v>
                </c:pt>
                <c:pt idx="3463">
                  <c:v>26.637000000000004</c:v>
                </c:pt>
                <c:pt idx="3464">
                  <c:v>26.644700000000004</c:v>
                </c:pt>
                <c:pt idx="3465">
                  <c:v>26.652400000000004</c:v>
                </c:pt>
                <c:pt idx="3466">
                  <c:v>26.660100000000003</c:v>
                </c:pt>
                <c:pt idx="3467">
                  <c:v>26.667800000000003</c:v>
                </c:pt>
                <c:pt idx="3468">
                  <c:v>26.675500000000003</c:v>
                </c:pt>
                <c:pt idx="3469">
                  <c:v>26.683200000000003</c:v>
                </c:pt>
                <c:pt idx="3470">
                  <c:v>26.690900000000003</c:v>
                </c:pt>
                <c:pt idx="3471">
                  <c:v>26.698600000000003</c:v>
                </c:pt>
                <c:pt idx="3472">
                  <c:v>26.706300000000002</c:v>
                </c:pt>
                <c:pt idx="3473">
                  <c:v>26.714000000000002</c:v>
                </c:pt>
                <c:pt idx="3474">
                  <c:v>26.721700000000002</c:v>
                </c:pt>
                <c:pt idx="3475">
                  <c:v>26.729400000000002</c:v>
                </c:pt>
                <c:pt idx="3476">
                  <c:v>26.737100000000002</c:v>
                </c:pt>
                <c:pt idx="3477">
                  <c:v>26.744800000000001</c:v>
                </c:pt>
                <c:pt idx="3478">
                  <c:v>26.752500000000001</c:v>
                </c:pt>
                <c:pt idx="3479">
                  <c:v>26.760200000000001</c:v>
                </c:pt>
                <c:pt idx="3480">
                  <c:v>26.767900000000001</c:v>
                </c:pt>
                <c:pt idx="3481">
                  <c:v>26.775600000000001</c:v>
                </c:pt>
                <c:pt idx="3482">
                  <c:v>26.783300000000004</c:v>
                </c:pt>
                <c:pt idx="3483">
                  <c:v>26.791000000000004</c:v>
                </c:pt>
                <c:pt idx="3484">
                  <c:v>26.798700000000004</c:v>
                </c:pt>
                <c:pt idx="3485">
                  <c:v>26.806400000000004</c:v>
                </c:pt>
                <c:pt idx="3486">
                  <c:v>26.814100000000003</c:v>
                </c:pt>
                <c:pt idx="3487">
                  <c:v>26.821800000000003</c:v>
                </c:pt>
                <c:pt idx="3488">
                  <c:v>26.829500000000003</c:v>
                </c:pt>
                <c:pt idx="3489">
                  <c:v>26.837200000000003</c:v>
                </c:pt>
                <c:pt idx="3490">
                  <c:v>26.844900000000003</c:v>
                </c:pt>
                <c:pt idx="3491">
                  <c:v>26.852600000000002</c:v>
                </c:pt>
                <c:pt idx="3492">
                  <c:v>26.860300000000002</c:v>
                </c:pt>
                <c:pt idx="3493">
                  <c:v>26.868000000000002</c:v>
                </c:pt>
                <c:pt idx="3494">
                  <c:v>26.875700000000002</c:v>
                </c:pt>
                <c:pt idx="3495">
                  <c:v>26.883400000000002</c:v>
                </c:pt>
                <c:pt idx="3496">
                  <c:v>26.891100000000002</c:v>
                </c:pt>
                <c:pt idx="3497">
                  <c:v>26.898800000000001</c:v>
                </c:pt>
                <c:pt idx="3498">
                  <c:v>26.906500000000001</c:v>
                </c:pt>
                <c:pt idx="3499">
                  <c:v>26.914200000000001</c:v>
                </c:pt>
                <c:pt idx="3500">
                  <c:v>26.921900000000001</c:v>
                </c:pt>
                <c:pt idx="3501">
                  <c:v>26.929600000000001</c:v>
                </c:pt>
                <c:pt idx="3502">
                  <c:v>26.937300000000004</c:v>
                </c:pt>
                <c:pt idx="3503">
                  <c:v>26.945000000000004</c:v>
                </c:pt>
                <c:pt idx="3504">
                  <c:v>26.952700000000004</c:v>
                </c:pt>
                <c:pt idx="3505">
                  <c:v>26.960400000000003</c:v>
                </c:pt>
                <c:pt idx="3506">
                  <c:v>26.968100000000003</c:v>
                </c:pt>
                <c:pt idx="3507">
                  <c:v>26.975800000000003</c:v>
                </c:pt>
                <c:pt idx="3508">
                  <c:v>26.983500000000003</c:v>
                </c:pt>
                <c:pt idx="3509">
                  <c:v>26.991200000000003</c:v>
                </c:pt>
                <c:pt idx="3510">
                  <c:v>26.998900000000003</c:v>
                </c:pt>
                <c:pt idx="3511">
                  <c:v>27.006600000000002</c:v>
                </c:pt>
                <c:pt idx="3512">
                  <c:v>27.014300000000002</c:v>
                </c:pt>
                <c:pt idx="3513">
                  <c:v>27.022000000000002</c:v>
                </c:pt>
                <c:pt idx="3514">
                  <c:v>27.029700000000002</c:v>
                </c:pt>
                <c:pt idx="3515">
                  <c:v>27.037400000000002</c:v>
                </c:pt>
                <c:pt idx="3516">
                  <c:v>27.045100000000001</c:v>
                </c:pt>
                <c:pt idx="3517">
                  <c:v>27.052800000000001</c:v>
                </c:pt>
                <c:pt idx="3518">
                  <c:v>27.060500000000001</c:v>
                </c:pt>
                <c:pt idx="3519">
                  <c:v>27.068200000000001</c:v>
                </c:pt>
                <c:pt idx="3520">
                  <c:v>27.075900000000001</c:v>
                </c:pt>
                <c:pt idx="3521">
                  <c:v>27.083600000000004</c:v>
                </c:pt>
                <c:pt idx="3522">
                  <c:v>27.091300000000004</c:v>
                </c:pt>
                <c:pt idx="3523">
                  <c:v>27.099000000000004</c:v>
                </c:pt>
                <c:pt idx="3524">
                  <c:v>27.106700000000004</c:v>
                </c:pt>
                <c:pt idx="3525">
                  <c:v>27.114400000000003</c:v>
                </c:pt>
                <c:pt idx="3526">
                  <c:v>27.122100000000003</c:v>
                </c:pt>
                <c:pt idx="3527">
                  <c:v>27.129800000000003</c:v>
                </c:pt>
                <c:pt idx="3528">
                  <c:v>27.137500000000003</c:v>
                </c:pt>
                <c:pt idx="3529">
                  <c:v>27.145200000000003</c:v>
                </c:pt>
                <c:pt idx="3530">
                  <c:v>27.152900000000002</c:v>
                </c:pt>
                <c:pt idx="3531">
                  <c:v>27.160600000000002</c:v>
                </c:pt>
                <c:pt idx="3532">
                  <c:v>27.168300000000002</c:v>
                </c:pt>
                <c:pt idx="3533">
                  <c:v>27.176000000000002</c:v>
                </c:pt>
                <c:pt idx="3534">
                  <c:v>27.183700000000002</c:v>
                </c:pt>
                <c:pt idx="3535">
                  <c:v>27.191400000000002</c:v>
                </c:pt>
                <c:pt idx="3536">
                  <c:v>27.199100000000001</c:v>
                </c:pt>
                <c:pt idx="3537">
                  <c:v>27.206800000000001</c:v>
                </c:pt>
                <c:pt idx="3538">
                  <c:v>27.214500000000001</c:v>
                </c:pt>
                <c:pt idx="3539">
                  <c:v>27.222200000000001</c:v>
                </c:pt>
                <c:pt idx="3540">
                  <c:v>27.229900000000001</c:v>
                </c:pt>
                <c:pt idx="3541">
                  <c:v>27.237600000000004</c:v>
                </c:pt>
                <c:pt idx="3542">
                  <c:v>27.245300000000004</c:v>
                </c:pt>
                <c:pt idx="3543">
                  <c:v>27.253000000000004</c:v>
                </c:pt>
                <c:pt idx="3544">
                  <c:v>27.260700000000003</c:v>
                </c:pt>
                <c:pt idx="3545">
                  <c:v>27.268400000000003</c:v>
                </c:pt>
                <c:pt idx="3546">
                  <c:v>27.276100000000003</c:v>
                </c:pt>
                <c:pt idx="3547">
                  <c:v>27.283800000000003</c:v>
                </c:pt>
                <c:pt idx="3548">
                  <c:v>27.291500000000003</c:v>
                </c:pt>
                <c:pt idx="3549">
                  <c:v>27.299200000000003</c:v>
                </c:pt>
                <c:pt idx="3550">
                  <c:v>27.306900000000002</c:v>
                </c:pt>
                <c:pt idx="3551">
                  <c:v>27.314600000000002</c:v>
                </c:pt>
                <c:pt idx="3552">
                  <c:v>27.322300000000002</c:v>
                </c:pt>
                <c:pt idx="3553">
                  <c:v>27.330000000000002</c:v>
                </c:pt>
                <c:pt idx="3554">
                  <c:v>27.337700000000002</c:v>
                </c:pt>
                <c:pt idx="3555">
                  <c:v>27.345400000000001</c:v>
                </c:pt>
                <c:pt idx="3556">
                  <c:v>27.353100000000001</c:v>
                </c:pt>
                <c:pt idx="3557">
                  <c:v>27.360800000000001</c:v>
                </c:pt>
                <c:pt idx="3558">
                  <c:v>27.368500000000001</c:v>
                </c:pt>
                <c:pt idx="3559">
                  <c:v>27.376200000000001</c:v>
                </c:pt>
                <c:pt idx="3560">
                  <c:v>27.383900000000004</c:v>
                </c:pt>
                <c:pt idx="3561">
                  <c:v>27.391600000000004</c:v>
                </c:pt>
                <c:pt idx="3562">
                  <c:v>27.399300000000004</c:v>
                </c:pt>
                <c:pt idx="3563">
                  <c:v>27.407000000000004</c:v>
                </c:pt>
                <c:pt idx="3564">
                  <c:v>27.414700000000003</c:v>
                </c:pt>
                <c:pt idx="3565">
                  <c:v>27.422400000000003</c:v>
                </c:pt>
                <c:pt idx="3566">
                  <c:v>27.430100000000003</c:v>
                </c:pt>
                <c:pt idx="3567">
                  <c:v>27.437800000000003</c:v>
                </c:pt>
                <c:pt idx="3568">
                  <c:v>27.445500000000003</c:v>
                </c:pt>
                <c:pt idx="3569">
                  <c:v>27.453200000000002</c:v>
                </c:pt>
                <c:pt idx="3570">
                  <c:v>27.460900000000002</c:v>
                </c:pt>
                <c:pt idx="3571">
                  <c:v>27.468600000000002</c:v>
                </c:pt>
                <c:pt idx="3572">
                  <c:v>27.476300000000002</c:v>
                </c:pt>
                <c:pt idx="3573">
                  <c:v>27.484000000000002</c:v>
                </c:pt>
                <c:pt idx="3574">
                  <c:v>27.491700000000002</c:v>
                </c:pt>
                <c:pt idx="3575">
                  <c:v>27.499400000000001</c:v>
                </c:pt>
                <c:pt idx="3576">
                  <c:v>27.507100000000001</c:v>
                </c:pt>
                <c:pt idx="3577">
                  <c:v>27.514800000000001</c:v>
                </c:pt>
                <c:pt idx="3578">
                  <c:v>27.522500000000001</c:v>
                </c:pt>
                <c:pt idx="3579">
                  <c:v>27.530200000000001</c:v>
                </c:pt>
                <c:pt idx="3580">
                  <c:v>27.537900000000004</c:v>
                </c:pt>
                <c:pt idx="3581">
                  <c:v>27.545600000000004</c:v>
                </c:pt>
                <c:pt idx="3582">
                  <c:v>27.553300000000004</c:v>
                </c:pt>
                <c:pt idx="3583">
                  <c:v>27.561000000000003</c:v>
                </c:pt>
                <c:pt idx="3584">
                  <c:v>27.568700000000003</c:v>
                </c:pt>
                <c:pt idx="3585">
                  <c:v>27.576400000000003</c:v>
                </c:pt>
                <c:pt idx="3586">
                  <c:v>27.584100000000003</c:v>
                </c:pt>
                <c:pt idx="3587">
                  <c:v>27.591800000000003</c:v>
                </c:pt>
                <c:pt idx="3588">
                  <c:v>27.599500000000003</c:v>
                </c:pt>
                <c:pt idx="3589">
                  <c:v>27.607200000000002</c:v>
                </c:pt>
                <c:pt idx="3590">
                  <c:v>27.614900000000002</c:v>
                </c:pt>
                <c:pt idx="3591">
                  <c:v>27.622600000000002</c:v>
                </c:pt>
                <c:pt idx="3592">
                  <c:v>27.630300000000002</c:v>
                </c:pt>
                <c:pt idx="3593">
                  <c:v>27.638000000000002</c:v>
                </c:pt>
                <c:pt idx="3594">
                  <c:v>27.645700000000001</c:v>
                </c:pt>
                <c:pt idx="3595">
                  <c:v>27.653400000000001</c:v>
                </c:pt>
                <c:pt idx="3596">
                  <c:v>27.661100000000001</c:v>
                </c:pt>
                <c:pt idx="3597">
                  <c:v>27.668800000000001</c:v>
                </c:pt>
                <c:pt idx="3598">
                  <c:v>27.676500000000001</c:v>
                </c:pt>
                <c:pt idx="3599">
                  <c:v>27.684200000000004</c:v>
                </c:pt>
                <c:pt idx="3600">
                  <c:v>27.691900000000004</c:v>
                </c:pt>
                <c:pt idx="3601">
                  <c:v>27.699600000000004</c:v>
                </c:pt>
                <c:pt idx="3602">
                  <c:v>27.707300000000004</c:v>
                </c:pt>
                <c:pt idx="3603">
                  <c:v>27.715000000000003</c:v>
                </c:pt>
                <c:pt idx="3604">
                  <c:v>27.722700000000003</c:v>
                </c:pt>
                <c:pt idx="3605">
                  <c:v>27.730400000000003</c:v>
                </c:pt>
                <c:pt idx="3606">
                  <c:v>27.738100000000003</c:v>
                </c:pt>
                <c:pt idx="3607">
                  <c:v>27.745800000000003</c:v>
                </c:pt>
                <c:pt idx="3608">
                  <c:v>27.753500000000003</c:v>
                </c:pt>
                <c:pt idx="3609">
                  <c:v>27.761200000000002</c:v>
                </c:pt>
                <c:pt idx="3610">
                  <c:v>27.768900000000002</c:v>
                </c:pt>
                <c:pt idx="3611">
                  <c:v>27.776600000000002</c:v>
                </c:pt>
                <c:pt idx="3612">
                  <c:v>27.784300000000002</c:v>
                </c:pt>
                <c:pt idx="3613">
                  <c:v>27.792000000000002</c:v>
                </c:pt>
                <c:pt idx="3614">
                  <c:v>27.799700000000001</c:v>
                </c:pt>
                <c:pt idx="3615">
                  <c:v>27.807400000000001</c:v>
                </c:pt>
                <c:pt idx="3616">
                  <c:v>27.815100000000001</c:v>
                </c:pt>
                <c:pt idx="3617">
                  <c:v>27.822800000000001</c:v>
                </c:pt>
                <c:pt idx="3618">
                  <c:v>27.830500000000001</c:v>
                </c:pt>
                <c:pt idx="3619">
                  <c:v>27.838200000000004</c:v>
                </c:pt>
                <c:pt idx="3620">
                  <c:v>27.845900000000004</c:v>
                </c:pt>
                <c:pt idx="3621">
                  <c:v>27.853600000000004</c:v>
                </c:pt>
                <c:pt idx="3622">
                  <c:v>27.861300000000004</c:v>
                </c:pt>
                <c:pt idx="3623">
                  <c:v>27.869000000000003</c:v>
                </c:pt>
                <c:pt idx="3624">
                  <c:v>27.876700000000003</c:v>
                </c:pt>
                <c:pt idx="3625">
                  <c:v>27.884400000000003</c:v>
                </c:pt>
                <c:pt idx="3626">
                  <c:v>27.892100000000003</c:v>
                </c:pt>
                <c:pt idx="3627">
                  <c:v>27.899800000000003</c:v>
                </c:pt>
                <c:pt idx="3628">
                  <c:v>27.907500000000002</c:v>
                </c:pt>
                <c:pt idx="3629">
                  <c:v>27.915200000000002</c:v>
                </c:pt>
                <c:pt idx="3630">
                  <c:v>27.922900000000002</c:v>
                </c:pt>
                <c:pt idx="3631">
                  <c:v>27.930600000000002</c:v>
                </c:pt>
                <c:pt idx="3632">
                  <c:v>27.938300000000002</c:v>
                </c:pt>
                <c:pt idx="3633">
                  <c:v>27.946000000000002</c:v>
                </c:pt>
                <c:pt idx="3634">
                  <c:v>27.953700000000001</c:v>
                </c:pt>
                <c:pt idx="3635">
                  <c:v>27.961400000000001</c:v>
                </c:pt>
                <c:pt idx="3636">
                  <c:v>27.969100000000001</c:v>
                </c:pt>
                <c:pt idx="3637">
                  <c:v>27.976800000000001</c:v>
                </c:pt>
                <c:pt idx="3638">
                  <c:v>27.984500000000004</c:v>
                </c:pt>
                <c:pt idx="3639">
                  <c:v>27.992200000000004</c:v>
                </c:pt>
                <c:pt idx="3640">
                  <c:v>27.999900000000004</c:v>
                </c:pt>
                <c:pt idx="3641">
                  <c:v>28.007600000000004</c:v>
                </c:pt>
                <c:pt idx="3642">
                  <c:v>28.015300000000003</c:v>
                </c:pt>
                <c:pt idx="3643">
                  <c:v>28.023000000000003</c:v>
                </c:pt>
                <c:pt idx="3644">
                  <c:v>28.030700000000003</c:v>
                </c:pt>
                <c:pt idx="3645">
                  <c:v>28.038400000000003</c:v>
                </c:pt>
                <c:pt idx="3646">
                  <c:v>28.046100000000003</c:v>
                </c:pt>
                <c:pt idx="3647">
                  <c:v>28.053800000000003</c:v>
                </c:pt>
                <c:pt idx="3648">
                  <c:v>28.061500000000002</c:v>
                </c:pt>
                <c:pt idx="3649">
                  <c:v>28.069200000000002</c:v>
                </c:pt>
                <c:pt idx="3650">
                  <c:v>28.076900000000002</c:v>
                </c:pt>
                <c:pt idx="3651">
                  <c:v>28.084600000000002</c:v>
                </c:pt>
                <c:pt idx="3652">
                  <c:v>28.092300000000002</c:v>
                </c:pt>
                <c:pt idx="3653">
                  <c:v>28.1</c:v>
                </c:pt>
                <c:pt idx="3654">
                  <c:v>28.107700000000001</c:v>
                </c:pt>
                <c:pt idx="3655">
                  <c:v>28.115400000000001</c:v>
                </c:pt>
                <c:pt idx="3656">
                  <c:v>28.123100000000001</c:v>
                </c:pt>
                <c:pt idx="3657">
                  <c:v>28.130800000000001</c:v>
                </c:pt>
                <c:pt idx="3658">
                  <c:v>28.138500000000004</c:v>
                </c:pt>
                <c:pt idx="3659">
                  <c:v>28.146200000000004</c:v>
                </c:pt>
                <c:pt idx="3660">
                  <c:v>28.153900000000004</c:v>
                </c:pt>
                <c:pt idx="3661">
                  <c:v>28.161600000000004</c:v>
                </c:pt>
                <c:pt idx="3662">
                  <c:v>28.169300000000003</c:v>
                </c:pt>
                <c:pt idx="3663">
                  <c:v>28.177000000000003</c:v>
                </c:pt>
                <c:pt idx="3664">
                  <c:v>28.184700000000003</c:v>
                </c:pt>
                <c:pt idx="3665">
                  <c:v>28.192400000000003</c:v>
                </c:pt>
                <c:pt idx="3666">
                  <c:v>28.200100000000003</c:v>
                </c:pt>
                <c:pt idx="3667">
                  <c:v>28.207800000000002</c:v>
                </c:pt>
                <c:pt idx="3668">
                  <c:v>28.215500000000002</c:v>
                </c:pt>
                <c:pt idx="3669">
                  <c:v>28.223200000000002</c:v>
                </c:pt>
                <c:pt idx="3670">
                  <c:v>28.230900000000002</c:v>
                </c:pt>
                <c:pt idx="3671">
                  <c:v>28.238600000000002</c:v>
                </c:pt>
                <c:pt idx="3672">
                  <c:v>28.246300000000002</c:v>
                </c:pt>
                <c:pt idx="3673">
                  <c:v>28.254000000000001</c:v>
                </c:pt>
                <c:pt idx="3674">
                  <c:v>28.261700000000001</c:v>
                </c:pt>
                <c:pt idx="3675">
                  <c:v>28.269400000000001</c:v>
                </c:pt>
                <c:pt idx="3676">
                  <c:v>28.277100000000001</c:v>
                </c:pt>
                <c:pt idx="3677">
                  <c:v>28.284800000000004</c:v>
                </c:pt>
                <c:pt idx="3678">
                  <c:v>28.292500000000004</c:v>
                </c:pt>
                <c:pt idx="3679">
                  <c:v>28.300200000000004</c:v>
                </c:pt>
                <c:pt idx="3680">
                  <c:v>28.307900000000004</c:v>
                </c:pt>
                <c:pt idx="3681">
                  <c:v>28.315600000000003</c:v>
                </c:pt>
                <c:pt idx="3682">
                  <c:v>28.323300000000003</c:v>
                </c:pt>
                <c:pt idx="3683">
                  <c:v>28.331000000000003</c:v>
                </c:pt>
                <c:pt idx="3684">
                  <c:v>28.338700000000003</c:v>
                </c:pt>
                <c:pt idx="3685">
                  <c:v>28.346400000000003</c:v>
                </c:pt>
                <c:pt idx="3686">
                  <c:v>28.354100000000003</c:v>
                </c:pt>
                <c:pt idx="3687">
                  <c:v>28.361800000000002</c:v>
                </c:pt>
                <c:pt idx="3688">
                  <c:v>28.369500000000002</c:v>
                </c:pt>
                <c:pt idx="3689">
                  <c:v>28.377200000000002</c:v>
                </c:pt>
                <c:pt idx="3690">
                  <c:v>28.384900000000002</c:v>
                </c:pt>
                <c:pt idx="3691">
                  <c:v>28.392600000000002</c:v>
                </c:pt>
                <c:pt idx="3692">
                  <c:v>28.400300000000001</c:v>
                </c:pt>
                <c:pt idx="3693">
                  <c:v>28.408000000000001</c:v>
                </c:pt>
                <c:pt idx="3694">
                  <c:v>28.415700000000001</c:v>
                </c:pt>
                <c:pt idx="3695">
                  <c:v>28.423400000000001</c:v>
                </c:pt>
                <c:pt idx="3696">
                  <c:v>28.431100000000001</c:v>
                </c:pt>
                <c:pt idx="3697">
                  <c:v>28.438800000000004</c:v>
                </c:pt>
                <c:pt idx="3698">
                  <c:v>28.446500000000004</c:v>
                </c:pt>
                <c:pt idx="3699">
                  <c:v>28.454200000000004</c:v>
                </c:pt>
                <c:pt idx="3700">
                  <c:v>28.461900000000004</c:v>
                </c:pt>
                <c:pt idx="3701">
                  <c:v>28.469600000000003</c:v>
                </c:pt>
                <c:pt idx="3702">
                  <c:v>28.477300000000003</c:v>
                </c:pt>
                <c:pt idx="3703">
                  <c:v>28.485000000000003</c:v>
                </c:pt>
                <c:pt idx="3704">
                  <c:v>28.492700000000003</c:v>
                </c:pt>
                <c:pt idx="3705">
                  <c:v>28.500400000000003</c:v>
                </c:pt>
                <c:pt idx="3706">
                  <c:v>28.508100000000002</c:v>
                </c:pt>
                <c:pt idx="3707">
                  <c:v>28.515800000000002</c:v>
                </c:pt>
                <c:pt idx="3708">
                  <c:v>28.523500000000002</c:v>
                </c:pt>
                <c:pt idx="3709">
                  <c:v>28.531200000000002</c:v>
                </c:pt>
                <c:pt idx="3710">
                  <c:v>28.538900000000002</c:v>
                </c:pt>
                <c:pt idx="3711">
                  <c:v>28.546600000000002</c:v>
                </c:pt>
                <c:pt idx="3712">
                  <c:v>28.554300000000001</c:v>
                </c:pt>
                <c:pt idx="3713">
                  <c:v>28.562000000000001</c:v>
                </c:pt>
                <c:pt idx="3714">
                  <c:v>28.569700000000001</c:v>
                </c:pt>
                <c:pt idx="3715">
                  <c:v>28.577400000000001</c:v>
                </c:pt>
                <c:pt idx="3716">
                  <c:v>28.585100000000004</c:v>
                </c:pt>
                <c:pt idx="3717">
                  <c:v>28.592800000000004</c:v>
                </c:pt>
                <c:pt idx="3718">
                  <c:v>28.600500000000004</c:v>
                </c:pt>
                <c:pt idx="3719">
                  <c:v>28.608200000000004</c:v>
                </c:pt>
                <c:pt idx="3720">
                  <c:v>28.615900000000003</c:v>
                </c:pt>
                <c:pt idx="3721">
                  <c:v>28.623600000000003</c:v>
                </c:pt>
                <c:pt idx="3722">
                  <c:v>28.631300000000003</c:v>
                </c:pt>
                <c:pt idx="3723">
                  <c:v>28.639000000000003</c:v>
                </c:pt>
                <c:pt idx="3724">
                  <c:v>28.646700000000003</c:v>
                </c:pt>
                <c:pt idx="3725">
                  <c:v>28.654400000000003</c:v>
                </c:pt>
                <c:pt idx="3726">
                  <c:v>28.662100000000002</c:v>
                </c:pt>
                <c:pt idx="3727">
                  <c:v>28.669800000000002</c:v>
                </c:pt>
                <c:pt idx="3728">
                  <c:v>28.677500000000002</c:v>
                </c:pt>
                <c:pt idx="3729">
                  <c:v>28.685200000000002</c:v>
                </c:pt>
                <c:pt idx="3730">
                  <c:v>28.692900000000002</c:v>
                </c:pt>
                <c:pt idx="3731">
                  <c:v>28.700600000000001</c:v>
                </c:pt>
                <c:pt idx="3732">
                  <c:v>28.708300000000001</c:v>
                </c:pt>
                <c:pt idx="3733">
                  <c:v>28.716000000000001</c:v>
                </c:pt>
                <c:pt idx="3734">
                  <c:v>28.723700000000001</c:v>
                </c:pt>
                <c:pt idx="3735">
                  <c:v>28.731400000000001</c:v>
                </c:pt>
                <c:pt idx="3736">
                  <c:v>28.739100000000004</c:v>
                </c:pt>
                <c:pt idx="3737">
                  <c:v>28.746800000000004</c:v>
                </c:pt>
                <c:pt idx="3738">
                  <c:v>28.754500000000004</c:v>
                </c:pt>
                <c:pt idx="3739">
                  <c:v>28.762200000000004</c:v>
                </c:pt>
                <c:pt idx="3740">
                  <c:v>28.769900000000003</c:v>
                </c:pt>
                <c:pt idx="3741">
                  <c:v>28.777600000000003</c:v>
                </c:pt>
                <c:pt idx="3742">
                  <c:v>28.785300000000003</c:v>
                </c:pt>
                <c:pt idx="3743">
                  <c:v>28.793000000000003</c:v>
                </c:pt>
                <c:pt idx="3744">
                  <c:v>28.800700000000003</c:v>
                </c:pt>
                <c:pt idx="3745">
                  <c:v>28.808400000000002</c:v>
                </c:pt>
                <c:pt idx="3746">
                  <c:v>28.816100000000002</c:v>
                </c:pt>
                <c:pt idx="3747">
                  <c:v>28.823800000000002</c:v>
                </c:pt>
                <c:pt idx="3748">
                  <c:v>28.831500000000002</c:v>
                </c:pt>
                <c:pt idx="3749">
                  <c:v>28.839200000000002</c:v>
                </c:pt>
                <c:pt idx="3750">
                  <c:v>28.846900000000002</c:v>
                </c:pt>
                <c:pt idx="3751">
                  <c:v>28.854600000000001</c:v>
                </c:pt>
                <c:pt idx="3752">
                  <c:v>28.862300000000001</c:v>
                </c:pt>
                <c:pt idx="3753">
                  <c:v>28.87</c:v>
                </c:pt>
                <c:pt idx="3754">
                  <c:v>28.877700000000001</c:v>
                </c:pt>
                <c:pt idx="3755">
                  <c:v>28.885400000000004</c:v>
                </c:pt>
                <c:pt idx="3756">
                  <c:v>28.893100000000004</c:v>
                </c:pt>
                <c:pt idx="3757">
                  <c:v>28.900800000000004</c:v>
                </c:pt>
                <c:pt idx="3758">
                  <c:v>28.908500000000004</c:v>
                </c:pt>
                <c:pt idx="3759">
                  <c:v>28.916200000000003</c:v>
                </c:pt>
                <c:pt idx="3760">
                  <c:v>28.923900000000003</c:v>
                </c:pt>
                <c:pt idx="3761">
                  <c:v>28.931600000000003</c:v>
                </c:pt>
                <c:pt idx="3762">
                  <c:v>28.939300000000003</c:v>
                </c:pt>
                <c:pt idx="3763">
                  <c:v>28.947000000000003</c:v>
                </c:pt>
                <c:pt idx="3764">
                  <c:v>28.954700000000003</c:v>
                </c:pt>
                <c:pt idx="3765">
                  <c:v>28.962400000000002</c:v>
                </c:pt>
                <c:pt idx="3766">
                  <c:v>28.970100000000002</c:v>
                </c:pt>
                <c:pt idx="3767">
                  <c:v>28.977800000000002</c:v>
                </c:pt>
                <c:pt idx="3768">
                  <c:v>28.985500000000002</c:v>
                </c:pt>
                <c:pt idx="3769">
                  <c:v>28.993200000000002</c:v>
                </c:pt>
                <c:pt idx="3770">
                  <c:v>29.000900000000001</c:v>
                </c:pt>
                <c:pt idx="3771">
                  <c:v>29.008600000000001</c:v>
                </c:pt>
                <c:pt idx="3772">
                  <c:v>29.016300000000001</c:v>
                </c:pt>
                <c:pt idx="3773">
                  <c:v>29.024000000000001</c:v>
                </c:pt>
                <c:pt idx="3774">
                  <c:v>29.031700000000001</c:v>
                </c:pt>
                <c:pt idx="3775">
                  <c:v>29.039400000000004</c:v>
                </c:pt>
                <c:pt idx="3776">
                  <c:v>29.047100000000004</c:v>
                </c:pt>
                <c:pt idx="3777">
                  <c:v>29.054800000000004</c:v>
                </c:pt>
                <c:pt idx="3778">
                  <c:v>29.062500000000004</c:v>
                </c:pt>
                <c:pt idx="3779">
                  <c:v>29.070200000000003</c:v>
                </c:pt>
                <c:pt idx="3780">
                  <c:v>29.077900000000003</c:v>
                </c:pt>
                <c:pt idx="3781">
                  <c:v>29.085600000000003</c:v>
                </c:pt>
                <c:pt idx="3782">
                  <c:v>29.093300000000003</c:v>
                </c:pt>
                <c:pt idx="3783">
                  <c:v>29.101000000000003</c:v>
                </c:pt>
                <c:pt idx="3784">
                  <c:v>29.108700000000002</c:v>
                </c:pt>
                <c:pt idx="3785">
                  <c:v>29.116400000000002</c:v>
                </c:pt>
                <c:pt idx="3786">
                  <c:v>29.124100000000002</c:v>
                </c:pt>
                <c:pt idx="3787">
                  <c:v>29.131800000000002</c:v>
                </c:pt>
                <c:pt idx="3788">
                  <c:v>29.139500000000002</c:v>
                </c:pt>
                <c:pt idx="3789">
                  <c:v>29.147200000000002</c:v>
                </c:pt>
                <c:pt idx="3790">
                  <c:v>29.154900000000001</c:v>
                </c:pt>
                <c:pt idx="3791">
                  <c:v>29.162600000000001</c:v>
                </c:pt>
                <c:pt idx="3792">
                  <c:v>29.170300000000001</c:v>
                </c:pt>
                <c:pt idx="3793">
                  <c:v>29.178000000000001</c:v>
                </c:pt>
                <c:pt idx="3794">
                  <c:v>29.185700000000004</c:v>
                </c:pt>
                <c:pt idx="3795">
                  <c:v>29.193400000000004</c:v>
                </c:pt>
                <c:pt idx="3796">
                  <c:v>29.201100000000004</c:v>
                </c:pt>
                <c:pt idx="3797">
                  <c:v>29.208800000000004</c:v>
                </c:pt>
                <c:pt idx="3798">
                  <c:v>29.216500000000003</c:v>
                </c:pt>
                <c:pt idx="3799">
                  <c:v>29.224200000000003</c:v>
                </c:pt>
                <c:pt idx="3800">
                  <c:v>29.231900000000003</c:v>
                </c:pt>
                <c:pt idx="3801">
                  <c:v>29.239600000000003</c:v>
                </c:pt>
                <c:pt idx="3802">
                  <c:v>29.247300000000003</c:v>
                </c:pt>
                <c:pt idx="3803">
                  <c:v>29.255000000000003</c:v>
                </c:pt>
                <c:pt idx="3804">
                  <c:v>29.262700000000002</c:v>
                </c:pt>
                <c:pt idx="3805">
                  <c:v>29.270400000000002</c:v>
                </c:pt>
                <c:pt idx="3806">
                  <c:v>29.278100000000002</c:v>
                </c:pt>
                <c:pt idx="3807">
                  <c:v>29.285800000000002</c:v>
                </c:pt>
                <c:pt idx="3808">
                  <c:v>29.293500000000002</c:v>
                </c:pt>
                <c:pt idx="3809">
                  <c:v>29.301200000000001</c:v>
                </c:pt>
                <c:pt idx="3810">
                  <c:v>29.308900000000001</c:v>
                </c:pt>
                <c:pt idx="3811">
                  <c:v>29.316600000000001</c:v>
                </c:pt>
                <c:pt idx="3812">
                  <c:v>29.324300000000001</c:v>
                </c:pt>
                <c:pt idx="3813">
                  <c:v>29.332000000000001</c:v>
                </c:pt>
                <c:pt idx="3814">
                  <c:v>29.339700000000004</c:v>
                </c:pt>
                <c:pt idx="3815">
                  <c:v>29.347400000000004</c:v>
                </c:pt>
                <c:pt idx="3816">
                  <c:v>29.355100000000004</c:v>
                </c:pt>
                <c:pt idx="3817">
                  <c:v>29.362800000000004</c:v>
                </c:pt>
                <c:pt idx="3818">
                  <c:v>29.370500000000003</c:v>
                </c:pt>
                <c:pt idx="3819">
                  <c:v>29.378200000000003</c:v>
                </c:pt>
                <c:pt idx="3820">
                  <c:v>29.385900000000003</c:v>
                </c:pt>
                <c:pt idx="3821">
                  <c:v>29.393600000000003</c:v>
                </c:pt>
                <c:pt idx="3822">
                  <c:v>29.401300000000003</c:v>
                </c:pt>
                <c:pt idx="3823">
                  <c:v>29.409000000000002</c:v>
                </c:pt>
                <c:pt idx="3824">
                  <c:v>29.416700000000002</c:v>
                </c:pt>
                <c:pt idx="3825">
                  <c:v>29.424400000000002</c:v>
                </c:pt>
                <c:pt idx="3826">
                  <c:v>29.432100000000002</c:v>
                </c:pt>
                <c:pt idx="3827">
                  <c:v>29.439800000000002</c:v>
                </c:pt>
                <c:pt idx="3828">
                  <c:v>29.447500000000002</c:v>
                </c:pt>
                <c:pt idx="3829">
                  <c:v>29.455200000000001</c:v>
                </c:pt>
                <c:pt idx="3830">
                  <c:v>29.462900000000001</c:v>
                </c:pt>
                <c:pt idx="3831">
                  <c:v>29.470600000000001</c:v>
                </c:pt>
                <c:pt idx="3832">
                  <c:v>29.478300000000001</c:v>
                </c:pt>
                <c:pt idx="3833">
                  <c:v>29.486000000000004</c:v>
                </c:pt>
                <c:pt idx="3834">
                  <c:v>29.493700000000004</c:v>
                </c:pt>
                <c:pt idx="3835">
                  <c:v>29.501400000000004</c:v>
                </c:pt>
                <c:pt idx="3836">
                  <c:v>29.509100000000004</c:v>
                </c:pt>
                <c:pt idx="3837">
                  <c:v>29.516800000000003</c:v>
                </c:pt>
                <c:pt idx="3838">
                  <c:v>29.524500000000003</c:v>
                </c:pt>
                <c:pt idx="3839">
                  <c:v>29.532200000000003</c:v>
                </c:pt>
                <c:pt idx="3840">
                  <c:v>29.539900000000003</c:v>
                </c:pt>
                <c:pt idx="3841">
                  <c:v>29.547600000000003</c:v>
                </c:pt>
                <c:pt idx="3842">
                  <c:v>29.555300000000003</c:v>
                </c:pt>
                <c:pt idx="3843">
                  <c:v>29.563000000000002</c:v>
                </c:pt>
                <c:pt idx="3844">
                  <c:v>29.570700000000002</c:v>
                </c:pt>
                <c:pt idx="3845">
                  <c:v>29.578400000000002</c:v>
                </c:pt>
                <c:pt idx="3846">
                  <c:v>29.586100000000002</c:v>
                </c:pt>
                <c:pt idx="3847">
                  <c:v>29.593800000000002</c:v>
                </c:pt>
                <c:pt idx="3848">
                  <c:v>29.601500000000001</c:v>
                </c:pt>
                <c:pt idx="3849">
                  <c:v>29.609200000000001</c:v>
                </c:pt>
                <c:pt idx="3850">
                  <c:v>29.616900000000001</c:v>
                </c:pt>
                <c:pt idx="3851">
                  <c:v>29.624600000000001</c:v>
                </c:pt>
                <c:pt idx="3852">
                  <c:v>29.632300000000001</c:v>
                </c:pt>
                <c:pt idx="3853">
                  <c:v>29.640000000000004</c:v>
                </c:pt>
                <c:pt idx="3854">
                  <c:v>29.647700000000004</c:v>
                </c:pt>
                <c:pt idx="3855">
                  <c:v>29.655400000000004</c:v>
                </c:pt>
                <c:pt idx="3856">
                  <c:v>29.663100000000004</c:v>
                </c:pt>
                <c:pt idx="3857">
                  <c:v>29.670800000000003</c:v>
                </c:pt>
                <c:pt idx="3858">
                  <c:v>29.678500000000003</c:v>
                </c:pt>
                <c:pt idx="3859">
                  <c:v>29.686200000000003</c:v>
                </c:pt>
                <c:pt idx="3860">
                  <c:v>29.693900000000003</c:v>
                </c:pt>
                <c:pt idx="3861">
                  <c:v>29.701600000000003</c:v>
                </c:pt>
                <c:pt idx="3862">
                  <c:v>29.709300000000002</c:v>
                </c:pt>
                <c:pt idx="3863">
                  <c:v>29.717000000000002</c:v>
                </c:pt>
                <c:pt idx="3864">
                  <c:v>29.724700000000002</c:v>
                </c:pt>
                <c:pt idx="3865">
                  <c:v>29.732400000000002</c:v>
                </c:pt>
                <c:pt idx="3866">
                  <c:v>29.740100000000002</c:v>
                </c:pt>
                <c:pt idx="3867">
                  <c:v>29.747800000000002</c:v>
                </c:pt>
                <c:pt idx="3868">
                  <c:v>29.755500000000001</c:v>
                </c:pt>
                <c:pt idx="3869">
                  <c:v>29.763200000000001</c:v>
                </c:pt>
                <c:pt idx="3870">
                  <c:v>29.770900000000001</c:v>
                </c:pt>
                <c:pt idx="3871">
                  <c:v>29.778600000000001</c:v>
                </c:pt>
                <c:pt idx="3872">
                  <c:v>29.786300000000004</c:v>
                </c:pt>
                <c:pt idx="3873">
                  <c:v>29.794000000000004</c:v>
                </c:pt>
                <c:pt idx="3874">
                  <c:v>29.801700000000004</c:v>
                </c:pt>
                <c:pt idx="3875">
                  <c:v>29.809400000000004</c:v>
                </c:pt>
                <c:pt idx="3876">
                  <c:v>29.817100000000003</c:v>
                </c:pt>
                <c:pt idx="3877">
                  <c:v>29.824800000000003</c:v>
                </c:pt>
                <c:pt idx="3878">
                  <c:v>29.832500000000003</c:v>
                </c:pt>
                <c:pt idx="3879">
                  <c:v>29.840200000000003</c:v>
                </c:pt>
                <c:pt idx="3880">
                  <c:v>29.847900000000003</c:v>
                </c:pt>
                <c:pt idx="3881">
                  <c:v>29.855600000000003</c:v>
                </c:pt>
                <c:pt idx="3882">
                  <c:v>29.863300000000002</c:v>
                </c:pt>
                <c:pt idx="3883">
                  <c:v>29.871000000000002</c:v>
                </c:pt>
                <c:pt idx="3884">
                  <c:v>29.878700000000002</c:v>
                </c:pt>
                <c:pt idx="3885">
                  <c:v>29.886400000000002</c:v>
                </c:pt>
                <c:pt idx="3886">
                  <c:v>29.894100000000002</c:v>
                </c:pt>
                <c:pt idx="3887">
                  <c:v>29.901800000000001</c:v>
                </c:pt>
                <c:pt idx="3888">
                  <c:v>29.909500000000001</c:v>
                </c:pt>
                <c:pt idx="3889">
                  <c:v>29.917200000000001</c:v>
                </c:pt>
                <c:pt idx="3890">
                  <c:v>29.924900000000001</c:v>
                </c:pt>
                <c:pt idx="3891">
                  <c:v>29.932600000000001</c:v>
                </c:pt>
                <c:pt idx="3892">
                  <c:v>29.940300000000004</c:v>
                </c:pt>
                <c:pt idx="3893">
                  <c:v>29.948000000000004</c:v>
                </c:pt>
                <c:pt idx="3894">
                  <c:v>29.955700000000004</c:v>
                </c:pt>
                <c:pt idx="3895">
                  <c:v>29.963400000000004</c:v>
                </c:pt>
                <c:pt idx="3896">
                  <c:v>29.971100000000003</c:v>
                </c:pt>
                <c:pt idx="3897">
                  <c:v>29.978800000000003</c:v>
                </c:pt>
                <c:pt idx="3898">
                  <c:v>29.986500000000003</c:v>
                </c:pt>
                <c:pt idx="3899">
                  <c:v>29.994200000000003</c:v>
                </c:pt>
                <c:pt idx="3900">
                  <c:v>30.001900000000003</c:v>
                </c:pt>
                <c:pt idx="3901">
                  <c:v>30.009600000000002</c:v>
                </c:pt>
                <c:pt idx="3902">
                  <c:v>30.017300000000002</c:v>
                </c:pt>
                <c:pt idx="3903">
                  <c:v>30.025000000000002</c:v>
                </c:pt>
                <c:pt idx="3904">
                  <c:v>30.032700000000002</c:v>
                </c:pt>
                <c:pt idx="3905">
                  <c:v>30.040400000000002</c:v>
                </c:pt>
                <c:pt idx="3906">
                  <c:v>30.048100000000002</c:v>
                </c:pt>
                <c:pt idx="3907">
                  <c:v>30.055800000000001</c:v>
                </c:pt>
                <c:pt idx="3908">
                  <c:v>30.063500000000001</c:v>
                </c:pt>
                <c:pt idx="3909">
                  <c:v>30.071200000000001</c:v>
                </c:pt>
                <c:pt idx="3910">
                  <c:v>30.078900000000001</c:v>
                </c:pt>
                <c:pt idx="3911">
                  <c:v>30.086600000000004</c:v>
                </c:pt>
                <c:pt idx="3912">
                  <c:v>30.094300000000004</c:v>
                </c:pt>
                <c:pt idx="3913">
                  <c:v>30.102000000000004</c:v>
                </c:pt>
                <c:pt idx="3914">
                  <c:v>30.109700000000004</c:v>
                </c:pt>
                <c:pt idx="3915">
                  <c:v>30.117400000000004</c:v>
                </c:pt>
                <c:pt idx="3916">
                  <c:v>30.125100000000003</c:v>
                </c:pt>
                <c:pt idx="3917">
                  <c:v>30.132800000000003</c:v>
                </c:pt>
                <c:pt idx="3918">
                  <c:v>30.140500000000003</c:v>
                </c:pt>
                <c:pt idx="3919">
                  <c:v>30.148200000000003</c:v>
                </c:pt>
                <c:pt idx="3920">
                  <c:v>30.155900000000003</c:v>
                </c:pt>
                <c:pt idx="3921">
                  <c:v>30.163600000000002</c:v>
                </c:pt>
                <c:pt idx="3922">
                  <c:v>30.171300000000002</c:v>
                </c:pt>
                <c:pt idx="3923">
                  <c:v>30.179000000000002</c:v>
                </c:pt>
                <c:pt idx="3924">
                  <c:v>30.186700000000002</c:v>
                </c:pt>
                <c:pt idx="3925">
                  <c:v>30.194400000000002</c:v>
                </c:pt>
                <c:pt idx="3926">
                  <c:v>30.202100000000002</c:v>
                </c:pt>
                <c:pt idx="3927">
                  <c:v>30.209800000000001</c:v>
                </c:pt>
                <c:pt idx="3928">
                  <c:v>30.217500000000001</c:v>
                </c:pt>
                <c:pt idx="3929">
                  <c:v>30.225200000000001</c:v>
                </c:pt>
                <c:pt idx="3930">
                  <c:v>30.232900000000001</c:v>
                </c:pt>
                <c:pt idx="3931">
                  <c:v>30.240600000000004</c:v>
                </c:pt>
                <c:pt idx="3932">
                  <c:v>30.248300000000004</c:v>
                </c:pt>
                <c:pt idx="3933">
                  <c:v>30.256000000000004</c:v>
                </c:pt>
                <c:pt idx="3934">
                  <c:v>30.263700000000004</c:v>
                </c:pt>
                <c:pt idx="3935">
                  <c:v>30.271400000000003</c:v>
                </c:pt>
                <c:pt idx="3936">
                  <c:v>30.279100000000003</c:v>
                </c:pt>
                <c:pt idx="3937">
                  <c:v>30.286800000000003</c:v>
                </c:pt>
                <c:pt idx="3938">
                  <c:v>30.294500000000003</c:v>
                </c:pt>
                <c:pt idx="3939">
                  <c:v>30.302200000000003</c:v>
                </c:pt>
                <c:pt idx="3940">
                  <c:v>30.309900000000003</c:v>
                </c:pt>
                <c:pt idx="3941">
                  <c:v>30.317600000000002</c:v>
                </c:pt>
                <c:pt idx="3942">
                  <c:v>30.325300000000002</c:v>
                </c:pt>
                <c:pt idx="3943">
                  <c:v>30.333000000000002</c:v>
                </c:pt>
                <c:pt idx="3944">
                  <c:v>30.340700000000002</c:v>
                </c:pt>
                <c:pt idx="3945">
                  <c:v>30.348400000000002</c:v>
                </c:pt>
                <c:pt idx="3946">
                  <c:v>30.356100000000001</c:v>
                </c:pt>
                <c:pt idx="3947">
                  <c:v>30.363800000000001</c:v>
                </c:pt>
                <c:pt idx="3948">
                  <c:v>30.371500000000001</c:v>
                </c:pt>
                <c:pt idx="3949">
                  <c:v>30.379200000000001</c:v>
                </c:pt>
                <c:pt idx="3950">
                  <c:v>30.386900000000004</c:v>
                </c:pt>
                <c:pt idx="3951">
                  <c:v>30.394600000000004</c:v>
                </c:pt>
                <c:pt idx="3952">
                  <c:v>30.402300000000004</c:v>
                </c:pt>
                <c:pt idx="3953">
                  <c:v>30.410000000000004</c:v>
                </c:pt>
                <c:pt idx="3954">
                  <c:v>30.417700000000004</c:v>
                </c:pt>
                <c:pt idx="3955">
                  <c:v>30.425400000000003</c:v>
                </c:pt>
                <c:pt idx="3956">
                  <c:v>30.433100000000003</c:v>
                </c:pt>
                <c:pt idx="3957">
                  <c:v>30.440800000000003</c:v>
                </c:pt>
                <c:pt idx="3958">
                  <c:v>30.448500000000003</c:v>
                </c:pt>
                <c:pt idx="3959">
                  <c:v>30.456200000000003</c:v>
                </c:pt>
                <c:pt idx="3960">
                  <c:v>30.463900000000002</c:v>
                </c:pt>
                <c:pt idx="3961">
                  <c:v>30.471600000000002</c:v>
                </c:pt>
                <c:pt idx="3962">
                  <c:v>30.479300000000002</c:v>
                </c:pt>
                <c:pt idx="3963">
                  <c:v>30.487000000000002</c:v>
                </c:pt>
                <c:pt idx="3964">
                  <c:v>30.494700000000002</c:v>
                </c:pt>
                <c:pt idx="3965">
                  <c:v>30.502400000000002</c:v>
                </c:pt>
                <c:pt idx="3966">
                  <c:v>30.510100000000001</c:v>
                </c:pt>
                <c:pt idx="3967">
                  <c:v>30.517800000000001</c:v>
                </c:pt>
                <c:pt idx="3968">
                  <c:v>30.525500000000001</c:v>
                </c:pt>
                <c:pt idx="3969">
                  <c:v>30.533200000000001</c:v>
                </c:pt>
                <c:pt idx="3970">
                  <c:v>30.540900000000004</c:v>
                </c:pt>
                <c:pt idx="3971">
                  <c:v>30.548600000000004</c:v>
                </c:pt>
                <c:pt idx="3972">
                  <c:v>30.556300000000004</c:v>
                </c:pt>
                <c:pt idx="3973">
                  <c:v>30.564000000000004</c:v>
                </c:pt>
                <c:pt idx="3974">
                  <c:v>30.571700000000003</c:v>
                </c:pt>
                <c:pt idx="3975">
                  <c:v>30.579400000000003</c:v>
                </c:pt>
                <c:pt idx="3976">
                  <c:v>30.587100000000003</c:v>
                </c:pt>
                <c:pt idx="3977">
                  <c:v>30.594800000000003</c:v>
                </c:pt>
                <c:pt idx="3978">
                  <c:v>30.602500000000003</c:v>
                </c:pt>
                <c:pt idx="3979">
                  <c:v>30.610200000000003</c:v>
                </c:pt>
                <c:pt idx="3980">
                  <c:v>30.617900000000002</c:v>
                </c:pt>
                <c:pt idx="3981">
                  <c:v>30.625600000000002</c:v>
                </c:pt>
                <c:pt idx="3982">
                  <c:v>30.633300000000002</c:v>
                </c:pt>
                <c:pt idx="3983">
                  <c:v>30.641000000000002</c:v>
                </c:pt>
                <c:pt idx="3984">
                  <c:v>30.648700000000002</c:v>
                </c:pt>
                <c:pt idx="3985">
                  <c:v>30.656400000000001</c:v>
                </c:pt>
                <c:pt idx="3986">
                  <c:v>30.664100000000001</c:v>
                </c:pt>
                <c:pt idx="3987">
                  <c:v>30.671800000000001</c:v>
                </c:pt>
                <c:pt idx="3988">
                  <c:v>30.679500000000001</c:v>
                </c:pt>
                <c:pt idx="3989">
                  <c:v>30.687200000000004</c:v>
                </c:pt>
                <c:pt idx="3990">
                  <c:v>30.694900000000004</c:v>
                </c:pt>
                <c:pt idx="3991">
                  <c:v>30.702600000000004</c:v>
                </c:pt>
                <c:pt idx="3992">
                  <c:v>30.710300000000004</c:v>
                </c:pt>
                <c:pt idx="3993">
                  <c:v>30.718000000000004</c:v>
                </c:pt>
                <c:pt idx="3994">
                  <c:v>30.725700000000003</c:v>
                </c:pt>
                <c:pt idx="3995">
                  <c:v>30.733400000000003</c:v>
                </c:pt>
                <c:pt idx="3996">
                  <c:v>30.741100000000003</c:v>
                </c:pt>
                <c:pt idx="3997">
                  <c:v>30.748800000000003</c:v>
                </c:pt>
                <c:pt idx="3998">
                  <c:v>30.756500000000003</c:v>
                </c:pt>
                <c:pt idx="3999">
                  <c:v>30.764200000000002</c:v>
                </c:pt>
                <c:pt idx="4000">
                  <c:v>30.771900000000002</c:v>
                </c:pt>
                <c:pt idx="4001">
                  <c:v>30.779600000000002</c:v>
                </c:pt>
                <c:pt idx="4002">
                  <c:v>30.787300000000002</c:v>
                </c:pt>
                <c:pt idx="4003">
                  <c:v>30.795000000000002</c:v>
                </c:pt>
                <c:pt idx="4004">
                  <c:v>30.802700000000002</c:v>
                </c:pt>
                <c:pt idx="4005">
                  <c:v>30.810400000000001</c:v>
                </c:pt>
                <c:pt idx="4006">
                  <c:v>30.818100000000001</c:v>
                </c:pt>
                <c:pt idx="4007">
                  <c:v>30.825800000000001</c:v>
                </c:pt>
                <c:pt idx="4008">
                  <c:v>30.833500000000001</c:v>
                </c:pt>
                <c:pt idx="4009">
                  <c:v>30.841200000000004</c:v>
                </c:pt>
                <c:pt idx="4010">
                  <c:v>30.848900000000004</c:v>
                </c:pt>
                <c:pt idx="4011">
                  <c:v>30.856600000000004</c:v>
                </c:pt>
                <c:pt idx="4012">
                  <c:v>30.864300000000004</c:v>
                </c:pt>
                <c:pt idx="4013">
                  <c:v>30.872000000000003</c:v>
                </c:pt>
                <c:pt idx="4014">
                  <c:v>30.879700000000003</c:v>
                </c:pt>
                <c:pt idx="4015">
                  <c:v>30.887400000000003</c:v>
                </c:pt>
                <c:pt idx="4016">
                  <c:v>30.895100000000003</c:v>
                </c:pt>
                <c:pt idx="4017">
                  <c:v>30.902800000000003</c:v>
                </c:pt>
                <c:pt idx="4018">
                  <c:v>30.910500000000003</c:v>
                </c:pt>
                <c:pt idx="4019">
                  <c:v>30.918200000000002</c:v>
                </c:pt>
                <c:pt idx="4020">
                  <c:v>30.925900000000002</c:v>
                </c:pt>
                <c:pt idx="4021">
                  <c:v>30.933600000000002</c:v>
                </c:pt>
                <c:pt idx="4022">
                  <c:v>30.941300000000002</c:v>
                </c:pt>
                <c:pt idx="4023">
                  <c:v>30.949000000000002</c:v>
                </c:pt>
                <c:pt idx="4024">
                  <c:v>30.956700000000001</c:v>
                </c:pt>
                <c:pt idx="4025">
                  <c:v>30.964400000000001</c:v>
                </c:pt>
                <c:pt idx="4026">
                  <c:v>30.972100000000001</c:v>
                </c:pt>
                <c:pt idx="4027">
                  <c:v>30.979800000000001</c:v>
                </c:pt>
                <c:pt idx="4028">
                  <c:v>30.987500000000004</c:v>
                </c:pt>
                <c:pt idx="4029">
                  <c:v>30.995200000000004</c:v>
                </c:pt>
                <c:pt idx="4030">
                  <c:v>31.002900000000004</c:v>
                </c:pt>
                <c:pt idx="4031">
                  <c:v>31.010600000000004</c:v>
                </c:pt>
                <c:pt idx="4032">
                  <c:v>31.018300000000004</c:v>
                </c:pt>
                <c:pt idx="4033">
                  <c:v>31.026000000000003</c:v>
                </c:pt>
                <c:pt idx="4034">
                  <c:v>31.033700000000003</c:v>
                </c:pt>
                <c:pt idx="4035">
                  <c:v>31.041400000000003</c:v>
                </c:pt>
                <c:pt idx="4036">
                  <c:v>31.049100000000003</c:v>
                </c:pt>
                <c:pt idx="4037">
                  <c:v>31.056800000000003</c:v>
                </c:pt>
                <c:pt idx="4038">
                  <c:v>31.064500000000002</c:v>
                </c:pt>
                <c:pt idx="4039">
                  <c:v>31.072200000000002</c:v>
                </c:pt>
                <c:pt idx="4040">
                  <c:v>31.079900000000002</c:v>
                </c:pt>
                <c:pt idx="4041">
                  <c:v>31.087600000000002</c:v>
                </c:pt>
                <c:pt idx="4042">
                  <c:v>31.095300000000002</c:v>
                </c:pt>
                <c:pt idx="4043">
                  <c:v>31.103000000000002</c:v>
                </c:pt>
                <c:pt idx="4044">
                  <c:v>31.110700000000001</c:v>
                </c:pt>
                <c:pt idx="4045">
                  <c:v>31.118400000000001</c:v>
                </c:pt>
                <c:pt idx="4046">
                  <c:v>31.126100000000001</c:v>
                </c:pt>
                <c:pt idx="4047">
                  <c:v>31.133800000000001</c:v>
                </c:pt>
                <c:pt idx="4048">
                  <c:v>31.141500000000004</c:v>
                </c:pt>
                <c:pt idx="4049">
                  <c:v>31.149200000000004</c:v>
                </c:pt>
                <c:pt idx="4050">
                  <c:v>31.156900000000004</c:v>
                </c:pt>
                <c:pt idx="4051">
                  <c:v>31.164600000000004</c:v>
                </c:pt>
                <c:pt idx="4052">
                  <c:v>31.172300000000003</c:v>
                </c:pt>
                <c:pt idx="4053">
                  <c:v>31.180000000000003</c:v>
                </c:pt>
                <c:pt idx="4054">
                  <c:v>31.187700000000003</c:v>
                </c:pt>
                <c:pt idx="4055">
                  <c:v>31.195400000000003</c:v>
                </c:pt>
                <c:pt idx="4056">
                  <c:v>31.203100000000003</c:v>
                </c:pt>
                <c:pt idx="4057">
                  <c:v>31.210800000000003</c:v>
                </c:pt>
                <c:pt idx="4058">
                  <c:v>31.218500000000002</c:v>
                </c:pt>
                <c:pt idx="4059">
                  <c:v>31.226200000000002</c:v>
                </c:pt>
                <c:pt idx="4060">
                  <c:v>31.233900000000002</c:v>
                </c:pt>
                <c:pt idx="4061">
                  <c:v>31.241600000000002</c:v>
                </c:pt>
                <c:pt idx="4062">
                  <c:v>31.249300000000002</c:v>
                </c:pt>
                <c:pt idx="4063">
                  <c:v>31.257000000000001</c:v>
                </c:pt>
                <c:pt idx="4064">
                  <c:v>31.264700000000001</c:v>
                </c:pt>
                <c:pt idx="4065">
                  <c:v>31.272400000000001</c:v>
                </c:pt>
                <c:pt idx="4066">
                  <c:v>31.280100000000001</c:v>
                </c:pt>
                <c:pt idx="4067">
                  <c:v>31.287800000000004</c:v>
                </c:pt>
                <c:pt idx="4068">
                  <c:v>31.295500000000004</c:v>
                </c:pt>
                <c:pt idx="4069">
                  <c:v>31.303200000000004</c:v>
                </c:pt>
                <c:pt idx="4070">
                  <c:v>31.310900000000004</c:v>
                </c:pt>
                <c:pt idx="4071">
                  <c:v>31.318600000000004</c:v>
                </c:pt>
                <c:pt idx="4072">
                  <c:v>31.326300000000003</c:v>
                </c:pt>
                <c:pt idx="4073">
                  <c:v>31.334000000000003</c:v>
                </c:pt>
                <c:pt idx="4074">
                  <c:v>31.341700000000003</c:v>
                </c:pt>
                <c:pt idx="4075">
                  <c:v>31.349400000000003</c:v>
                </c:pt>
                <c:pt idx="4076">
                  <c:v>31.357100000000003</c:v>
                </c:pt>
                <c:pt idx="4077">
                  <c:v>31.364800000000002</c:v>
                </c:pt>
                <c:pt idx="4078">
                  <c:v>31.372500000000002</c:v>
                </c:pt>
                <c:pt idx="4079">
                  <c:v>31.380200000000002</c:v>
                </c:pt>
                <c:pt idx="4080">
                  <c:v>31.387900000000002</c:v>
                </c:pt>
                <c:pt idx="4081">
                  <c:v>31.395600000000002</c:v>
                </c:pt>
                <c:pt idx="4082">
                  <c:v>31.403300000000002</c:v>
                </c:pt>
                <c:pt idx="4083">
                  <c:v>31.411000000000001</c:v>
                </c:pt>
                <c:pt idx="4084">
                  <c:v>31.418700000000001</c:v>
                </c:pt>
                <c:pt idx="4085">
                  <c:v>31.426400000000001</c:v>
                </c:pt>
                <c:pt idx="4086">
                  <c:v>31.434100000000001</c:v>
                </c:pt>
                <c:pt idx="4087">
                  <c:v>31.441800000000004</c:v>
                </c:pt>
                <c:pt idx="4088">
                  <c:v>31.449500000000004</c:v>
                </c:pt>
                <c:pt idx="4089">
                  <c:v>31.457200000000004</c:v>
                </c:pt>
                <c:pt idx="4090">
                  <c:v>31.464900000000004</c:v>
                </c:pt>
                <c:pt idx="4091">
                  <c:v>31.472600000000003</c:v>
                </c:pt>
                <c:pt idx="4092">
                  <c:v>31.480300000000003</c:v>
                </c:pt>
                <c:pt idx="4093">
                  <c:v>31.488000000000003</c:v>
                </c:pt>
                <c:pt idx="4094">
                  <c:v>31.495700000000003</c:v>
                </c:pt>
                <c:pt idx="4095">
                  <c:v>31.503400000000003</c:v>
                </c:pt>
                <c:pt idx="4096">
                  <c:v>31.511100000000003</c:v>
                </c:pt>
                <c:pt idx="4097">
                  <c:v>31.518800000000002</c:v>
                </c:pt>
                <c:pt idx="4098">
                  <c:v>31.526500000000002</c:v>
                </c:pt>
                <c:pt idx="4099">
                  <c:v>31.534200000000002</c:v>
                </c:pt>
                <c:pt idx="4100">
                  <c:v>31.541900000000002</c:v>
                </c:pt>
                <c:pt idx="4101">
                  <c:v>31.549600000000002</c:v>
                </c:pt>
                <c:pt idx="4102">
                  <c:v>31.557300000000001</c:v>
                </c:pt>
                <c:pt idx="4103">
                  <c:v>31.565000000000001</c:v>
                </c:pt>
                <c:pt idx="4104">
                  <c:v>31.572700000000001</c:v>
                </c:pt>
                <c:pt idx="4105">
                  <c:v>31.580400000000001</c:v>
                </c:pt>
                <c:pt idx="4106">
                  <c:v>31.588100000000004</c:v>
                </c:pt>
                <c:pt idx="4107">
                  <c:v>31.595800000000004</c:v>
                </c:pt>
                <c:pt idx="4108">
                  <c:v>31.603500000000004</c:v>
                </c:pt>
                <c:pt idx="4109">
                  <c:v>31.611200000000004</c:v>
                </c:pt>
                <c:pt idx="4110">
                  <c:v>31.618900000000004</c:v>
                </c:pt>
                <c:pt idx="4111">
                  <c:v>31.626600000000003</c:v>
                </c:pt>
                <c:pt idx="4112">
                  <c:v>31.634300000000003</c:v>
                </c:pt>
                <c:pt idx="4113">
                  <c:v>31.642000000000003</c:v>
                </c:pt>
                <c:pt idx="4114">
                  <c:v>31.649700000000003</c:v>
                </c:pt>
                <c:pt idx="4115">
                  <c:v>31.657400000000003</c:v>
                </c:pt>
                <c:pt idx="4116">
                  <c:v>31.665100000000002</c:v>
                </c:pt>
                <c:pt idx="4117">
                  <c:v>31.672800000000002</c:v>
                </c:pt>
                <c:pt idx="4118">
                  <c:v>31.680500000000002</c:v>
                </c:pt>
                <c:pt idx="4119">
                  <c:v>31.688200000000002</c:v>
                </c:pt>
                <c:pt idx="4120">
                  <c:v>31.695900000000002</c:v>
                </c:pt>
                <c:pt idx="4121">
                  <c:v>31.703600000000002</c:v>
                </c:pt>
                <c:pt idx="4122">
                  <c:v>31.711300000000001</c:v>
                </c:pt>
                <c:pt idx="4123">
                  <c:v>31.719000000000001</c:v>
                </c:pt>
                <c:pt idx="4124">
                  <c:v>31.726700000000001</c:v>
                </c:pt>
                <c:pt idx="4125">
                  <c:v>31.734400000000001</c:v>
                </c:pt>
                <c:pt idx="4126">
                  <c:v>31.742100000000004</c:v>
                </c:pt>
                <c:pt idx="4127">
                  <c:v>31.749800000000004</c:v>
                </c:pt>
                <c:pt idx="4128">
                  <c:v>31.757500000000004</c:v>
                </c:pt>
                <c:pt idx="4129">
                  <c:v>31.765200000000004</c:v>
                </c:pt>
                <c:pt idx="4130">
                  <c:v>31.772900000000003</c:v>
                </c:pt>
                <c:pt idx="4131">
                  <c:v>31.780600000000003</c:v>
                </c:pt>
                <c:pt idx="4132">
                  <c:v>31.788300000000003</c:v>
                </c:pt>
                <c:pt idx="4133">
                  <c:v>31.796000000000003</c:v>
                </c:pt>
                <c:pt idx="4134">
                  <c:v>31.803700000000003</c:v>
                </c:pt>
                <c:pt idx="4135">
                  <c:v>31.811400000000003</c:v>
                </c:pt>
                <c:pt idx="4136">
                  <c:v>31.819100000000002</c:v>
                </c:pt>
                <c:pt idx="4137">
                  <c:v>31.826800000000002</c:v>
                </c:pt>
                <c:pt idx="4138">
                  <c:v>31.834500000000002</c:v>
                </c:pt>
                <c:pt idx="4139">
                  <c:v>31.842200000000002</c:v>
                </c:pt>
                <c:pt idx="4140">
                  <c:v>31.849900000000002</c:v>
                </c:pt>
                <c:pt idx="4141">
                  <c:v>31.857600000000001</c:v>
                </c:pt>
                <c:pt idx="4142">
                  <c:v>31.865300000000001</c:v>
                </c:pt>
                <c:pt idx="4143">
                  <c:v>31.873000000000001</c:v>
                </c:pt>
                <c:pt idx="4144">
                  <c:v>31.880700000000001</c:v>
                </c:pt>
                <c:pt idx="4145">
                  <c:v>31.888400000000004</c:v>
                </c:pt>
                <c:pt idx="4146">
                  <c:v>31.896100000000004</c:v>
                </c:pt>
                <c:pt idx="4147">
                  <c:v>31.903800000000004</c:v>
                </c:pt>
                <c:pt idx="4148">
                  <c:v>31.911500000000004</c:v>
                </c:pt>
                <c:pt idx="4149">
                  <c:v>31.919200000000004</c:v>
                </c:pt>
                <c:pt idx="4150">
                  <c:v>31.926900000000003</c:v>
                </c:pt>
                <c:pt idx="4151">
                  <c:v>31.934600000000003</c:v>
                </c:pt>
                <c:pt idx="4152">
                  <c:v>31.942300000000003</c:v>
                </c:pt>
                <c:pt idx="4153">
                  <c:v>31.950000000000003</c:v>
                </c:pt>
                <c:pt idx="4154">
                  <c:v>31.957700000000003</c:v>
                </c:pt>
                <c:pt idx="4155">
                  <c:v>31.965400000000002</c:v>
                </c:pt>
                <c:pt idx="4156">
                  <c:v>31.973100000000006</c:v>
                </c:pt>
                <c:pt idx="4157">
                  <c:v>31.980800000000006</c:v>
                </c:pt>
                <c:pt idx="4158">
                  <c:v>31.988500000000005</c:v>
                </c:pt>
                <c:pt idx="4159">
                  <c:v>31.996200000000005</c:v>
                </c:pt>
                <c:pt idx="4160">
                  <c:v>32.003900000000002</c:v>
                </c:pt>
                <c:pt idx="4161">
                  <c:v>32.011600000000001</c:v>
                </c:pt>
                <c:pt idx="4162">
                  <c:v>32.019300000000001</c:v>
                </c:pt>
                <c:pt idx="4163">
                  <c:v>32.027000000000001</c:v>
                </c:pt>
                <c:pt idx="4164">
                  <c:v>32.034700000000001</c:v>
                </c:pt>
                <c:pt idx="4165">
                  <c:v>32.042400000000001</c:v>
                </c:pt>
                <c:pt idx="4166">
                  <c:v>32.0501</c:v>
                </c:pt>
                <c:pt idx="4167">
                  <c:v>32.0578</c:v>
                </c:pt>
                <c:pt idx="4168">
                  <c:v>32.0655</c:v>
                </c:pt>
                <c:pt idx="4169">
                  <c:v>32.0732</c:v>
                </c:pt>
                <c:pt idx="4170">
                  <c:v>32.0809</c:v>
                </c:pt>
                <c:pt idx="4171">
                  <c:v>32.0886</c:v>
                </c:pt>
                <c:pt idx="4172">
                  <c:v>32.096299999999999</c:v>
                </c:pt>
                <c:pt idx="4173">
                  <c:v>32.103999999999999</c:v>
                </c:pt>
                <c:pt idx="4174">
                  <c:v>32.111699999999999</c:v>
                </c:pt>
                <c:pt idx="4175">
                  <c:v>32.119399999999999</c:v>
                </c:pt>
                <c:pt idx="4176">
                  <c:v>32.127099999999999</c:v>
                </c:pt>
                <c:pt idx="4177">
                  <c:v>32.134799999999998</c:v>
                </c:pt>
                <c:pt idx="4178">
                  <c:v>32.142499999999998</c:v>
                </c:pt>
                <c:pt idx="4179">
                  <c:v>32.150199999999998</c:v>
                </c:pt>
                <c:pt idx="4180">
                  <c:v>32.157899999999998</c:v>
                </c:pt>
                <c:pt idx="4181">
                  <c:v>32.165599999999998</c:v>
                </c:pt>
                <c:pt idx="4182">
                  <c:v>32.173299999999998</c:v>
                </c:pt>
                <c:pt idx="4183">
                  <c:v>32.180999999999997</c:v>
                </c:pt>
                <c:pt idx="4184">
                  <c:v>32.188699999999997</c:v>
                </c:pt>
                <c:pt idx="4185">
                  <c:v>32.196399999999997</c:v>
                </c:pt>
                <c:pt idx="4186">
                  <c:v>32.204099999999997</c:v>
                </c:pt>
                <c:pt idx="4187">
                  <c:v>32.211799999999997</c:v>
                </c:pt>
                <c:pt idx="4188">
                  <c:v>32.219499999999996</c:v>
                </c:pt>
                <c:pt idx="4189">
                  <c:v>32.227199999999996</c:v>
                </c:pt>
                <c:pt idx="4190">
                  <c:v>32.234899999999996</c:v>
                </c:pt>
                <c:pt idx="4191">
                  <c:v>32.242599999999996</c:v>
                </c:pt>
                <c:pt idx="4192">
                  <c:v>32.250299999999996</c:v>
                </c:pt>
                <c:pt idx="4193">
                  <c:v>32.257999999999996</c:v>
                </c:pt>
                <c:pt idx="4194">
                  <c:v>32.265700000000002</c:v>
                </c:pt>
                <c:pt idx="4195">
                  <c:v>32.273400000000002</c:v>
                </c:pt>
                <c:pt idx="4196">
                  <c:v>32.281100000000002</c:v>
                </c:pt>
                <c:pt idx="4197">
                  <c:v>32.288800000000002</c:v>
                </c:pt>
                <c:pt idx="4198">
                  <c:v>32.296500000000002</c:v>
                </c:pt>
                <c:pt idx="4199">
                  <c:v>32.304200000000002</c:v>
                </c:pt>
                <c:pt idx="4200">
                  <c:v>32.311900000000001</c:v>
                </c:pt>
                <c:pt idx="4201">
                  <c:v>32.319600000000001</c:v>
                </c:pt>
                <c:pt idx="4202">
                  <c:v>32.327300000000001</c:v>
                </c:pt>
                <c:pt idx="4203">
                  <c:v>32.335000000000001</c:v>
                </c:pt>
                <c:pt idx="4204">
                  <c:v>32.342700000000001</c:v>
                </c:pt>
                <c:pt idx="4205">
                  <c:v>32.3504</c:v>
                </c:pt>
                <c:pt idx="4206">
                  <c:v>32.3581</c:v>
                </c:pt>
                <c:pt idx="4207">
                  <c:v>32.3658</c:v>
                </c:pt>
                <c:pt idx="4208">
                  <c:v>32.3735</c:v>
                </c:pt>
                <c:pt idx="4209">
                  <c:v>32.3812</c:v>
                </c:pt>
                <c:pt idx="4210">
                  <c:v>32.3889</c:v>
                </c:pt>
                <c:pt idx="4211">
                  <c:v>32.396599999999999</c:v>
                </c:pt>
                <c:pt idx="4212">
                  <c:v>32.404299999999999</c:v>
                </c:pt>
                <c:pt idx="4213">
                  <c:v>32.411999999999999</c:v>
                </c:pt>
                <c:pt idx="4214">
                  <c:v>32.419699999999999</c:v>
                </c:pt>
                <c:pt idx="4215">
                  <c:v>32.427399999999999</c:v>
                </c:pt>
                <c:pt idx="4216">
                  <c:v>32.435099999999998</c:v>
                </c:pt>
                <c:pt idx="4217">
                  <c:v>32.442799999999998</c:v>
                </c:pt>
                <c:pt idx="4218">
                  <c:v>32.450499999999998</c:v>
                </c:pt>
                <c:pt idx="4219">
                  <c:v>32.458199999999998</c:v>
                </c:pt>
                <c:pt idx="4220">
                  <c:v>32.465899999999998</c:v>
                </c:pt>
                <c:pt idx="4221">
                  <c:v>32.473599999999998</c:v>
                </c:pt>
                <c:pt idx="4222">
                  <c:v>32.481299999999997</c:v>
                </c:pt>
                <c:pt idx="4223">
                  <c:v>32.488999999999997</c:v>
                </c:pt>
                <c:pt idx="4224">
                  <c:v>32.496699999999997</c:v>
                </c:pt>
                <c:pt idx="4225">
                  <c:v>32.504399999999997</c:v>
                </c:pt>
                <c:pt idx="4226">
                  <c:v>32.512099999999997</c:v>
                </c:pt>
                <c:pt idx="4227">
                  <c:v>32.519799999999996</c:v>
                </c:pt>
                <c:pt idx="4228">
                  <c:v>32.527499999999996</c:v>
                </c:pt>
                <c:pt idx="4229">
                  <c:v>32.535199999999996</c:v>
                </c:pt>
                <c:pt idx="4230">
                  <c:v>32.542899999999996</c:v>
                </c:pt>
                <c:pt idx="4231">
                  <c:v>32.550599999999996</c:v>
                </c:pt>
                <c:pt idx="4232">
                  <c:v>32.558299999999996</c:v>
                </c:pt>
                <c:pt idx="4233">
                  <c:v>32.566000000000003</c:v>
                </c:pt>
                <c:pt idx="4234">
                  <c:v>32.573700000000002</c:v>
                </c:pt>
                <c:pt idx="4235">
                  <c:v>32.581400000000002</c:v>
                </c:pt>
                <c:pt idx="4236">
                  <c:v>32.589100000000002</c:v>
                </c:pt>
                <c:pt idx="4237">
                  <c:v>32.596800000000002</c:v>
                </c:pt>
                <c:pt idx="4238">
                  <c:v>32.604500000000002</c:v>
                </c:pt>
                <c:pt idx="4239">
                  <c:v>32.612200000000001</c:v>
                </c:pt>
                <c:pt idx="4240">
                  <c:v>32.619900000000001</c:v>
                </c:pt>
                <c:pt idx="4241">
                  <c:v>32.627600000000001</c:v>
                </c:pt>
                <c:pt idx="4242">
                  <c:v>32.635300000000001</c:v>
                </c:pt>
                <c:pt idx="4243">
                  <c:v>32.643000000000001</c:v>
                </c:pt>
                <c:pt idx="4244">
                  <c:v>32.650700000000001</c:v>
                </c:pt>
                <c:pt idx="4245">
                  <c:v>32.6584</c:v>
                </c:pt>
                <c:pt idx="4246">
                  <c:v>32.6661</c:v>
                </c:pt>
                <c:pt idx="4247">
                  <c:v>32.6738</c:v>
                </c:pt>
                <c:pt idx="4248">
                  <c:v>32.6815</c:v>
                </c:pt>
                <c:pt idx="4249">
                  <c:v>32.6892</c:v>
                </c:pt>
                <c:pt idx="4250">
                  <c:v>32.696899999999999</c:v>
                </c:pt>
                <c:pt idx="4251">
                  <c:v>32.704599999999999</c:v>
                </c:pt>
                <c:pt idx="4252">
                  <c:v>32.712299999999999</c:v>
                </c:pt>
                <c:pt idx="4253">
                  <c:v>32.72</c:v>
                </c:pt>
                <c:pt idx="4254">
                  <c:v>32.727699999999999</c:v>
                </c:pt>
                <c:pt idx="4255">
                  <c:v>32.735399999999998</c:v>
                </c:pt>
                <c:pt idx="4256">
                  <c:v>32.743099999999998</c:v>
                </c:pt>
                <c:pt idx="4257">
                  <c:v>32.750799999999998</c:v>
                </c:pt>
                <c:pt idx="4258">
                  <c:v>32.758499999999998</c:v>
                </c:pt>
                <c:pt idx="4259">
                  <c:v>32.766199999999998</c:v>
                </c:pt>
                <c:pt idx="4260">
                  <c:v>32.773899999999998</c:v>
                </c:pt>
                <c:pt idx="4261">
                  <c:v>32.781599999999997</c:v>
                </c:pt>
                <c:pt idx="4262">
                  <c:v>32.789299999999997</c:v>
                </c:pt>
                <c:pt idx="4263">
                  <c:v>32.796999999999997</c:v>
                </c:pt>
                <c:pt idx="4264">
                  <c:v>32.804699999999997</c:v>
                </c:pt>
                <c:pt idx="4265">
                  <c:v>32.812399999999997</c:v>
                </c:pt>
                <c:pt idx="4266">
                  <c:v>32.820099999999996</c:v>
                </c:pt>
                <c:pt idx="4267">
                  <c:v>32.827799999999996</c:v>
                </c:pt>
                <c:pt idx="4268">
                  <c:v>32.835499999999996</c:v>
                </c:pt>
                <c:pt idx="4269">
                  <c:v>32.843199999999996</c:v>
                </c:pt>
                <c:pt idx="4270">
                  <c:v>32.850899999999996</c:v>
                </c:pt>
                <c:pt idx="4271">
                  <c:v>32.858599999999996</c:v>
                </c:pt>
                <c:pt idx="4272">
                  <c:v>32.866300000000003</c:v>
                </c:pt>
                <c:pt idx="4273">
                  <c:v>32.874000000000002</c:v>
                </c:pt>
                <c:pt idx="4274">
                  <c:v>32.881700000000002</c:v>
                </c:pt>
                <c:pt idx="4275">
                  <c:v>32.889400000000002</c:v>
                </c:pt>
                <c:pt idx="4276">
                  <c:v>32.897100000000002</c:v>
                </c:pt>
                <c:pt idx="4277">
                  <c:v>32.904800000000002</c:v>
                </c:pt>
                <c:pt idx="4278">
                  <c:v>32.912500000000001</c:v>
                </c:pt>
                <c:pt idx="4279">
                  <c:v>32.920200000000001</c:v>
                </c:pt>
                <c:pt idx="4280">
                  <c:v>32.927900000000001</c:v>
                </c:pt>
                <c:pt idx="4281">
                  <c:v>32.935600000000001</c:v>
                </c:pt>
                <c:pt idx="4282">
                  <c:v>32.943300000000001</c:v>
                </c:pt>
                <c:pt idx="4283">
                  <c:v>32.951000000000001</c:v>
                </c:pt>
                <c:pt idx="4284">
                  <c:v>32.9587</c:v>
                </c:pt>
                <c:pt idx="4285">
                  <c:v>32.9664</c:v>
                </c:pt>
                <c:pt idx="4286">
                  <c:v>32.9741</c:v>
                </c:pt>
                <c:pt idx="4287">
                  <c:v>32.9818</c:v>
                </c:pt>
                <c:pt idx="4288">
                  <c:v>32.9895</c:v>
                </c:pt>
                <c:pt idx="4289">
                  <c:v>32.997199999999999</c:v>
                </c:pt>
                <c:pt idx="4290">
                  <c:v>33.004899999999999</c:v>
                </c:pt>
                <c:pt idx="4291">
                  <c:v>33.012599999999999</c:v>
                </c:pt>
                <c:pt idx="4292">
                  <c:v>33.020299999999999</c:v>
                </c:pt>
                <c:pt idx="4293">
                  <c:v>33.027999999999999</c:v>
                </c:pt>
                <c:pt idx="4294">
                  <c:v>33.035699999999999</c:v>
                </c:pt>
                <c:pt idx="4295">
                  <c:v>33.043399999999998</c:v>
                </c:pt>
                <c:pt idx="4296">
                  <c:v>33.051099999999998</c:v>
                </c:pt>
                <c:pt idx="4297">
                  <c:v>33.058799999999998</c:v>
                </c:pt>
                <c:pt idx="4298">
                  <c:v>33.066499999999998</c:v>
                </c:pt>
                <c:pt idx="4299">
                  <c:v>33.074199999999998</c:v>
                </c:pt>
                <c:pt idx="4300">
                  <c:v>33.081899999999997</c:v>
                </c:pt>
                <c:pt idx="4301">
                  <c:v>33.089599999999997</c:v>
                </c:pt>
                <c:pt idx="4302">
                  <c:v>33.097299999999997</c:v>
                </c:pt>
                <c:pt idx="4303">
                  <c:v>33.104999999999997</c:v>
                </c:pt>
                <c:pt idx="4304">
                  <c:v>33.112699999999997</c:v>
                </c:pt>
                <c:pt idx="4305">
                  <c:v>33.120399999999997</c:v>
                </c:pt>
                <c:pt idx="4306">
                  <c:v>33.128099999999996</c:v>
                </c:pt>
                <c:pt idx="4307">
                  <c:v>33.135799999999996</c:v>
                </c:pt>
                <c:pt idx="4308">
                  <c:v>33.143499999999996</c:v>
                </c:pt>
                <c:pt idx="4309">
                  <c:v>33.151199999999996</c:v>
                </c:pt>
                <c:pt idx="4310">
                  <c:v>33.158899999999996</c:v>
                </c:pt>
                <c:pt idx="4311">
                  <c:v>33.166600000000003</c:v>
                </c:pt>
                <c:pt idx="4312">
                  <c:v>33.174300000000002</c:v>
                </c:pt>
                <c:pt idx="4313">
                  <c:v>33.182000000000002</c:v>
                </c:pt>
                <c:pt idx="4314">
                  <c:v>33.189700000000002</c:v>
                </c:pt>
                <c:pt idx="4315">
                  <c:v>33.197400000000002</c:v>
                </c:pt>
                <c:pt idx="4316">
                  <c:v>33.205100000000002</c:v>
                </c:pt>
                <c:pt idx="4317">
                  <c:v>33.212800000000001</c:v>
                </c:pt>
                <c:pt idx="4318">
                  <c:v>33.220500000000001</c:v>
                </c:pt>
                <c:pt idx="4319">
                  <c:v>33.228200000000001</c:v>
                </c:pt>
                <c:pt idx="4320">
                  <c:v>33.235900000000001</c:v>
                </c:pt>
                <c:pt idx="4321">
                  <c:v>33.243600000000001</c:v>
                </c:pt>
                <c:pt idx="4322">
                  <c:v>33.251300000000001</c:v>
                </c:pt>
                <c:pt idx="4323">
                  <c:v>33.259</c:v>
                </c:pt>
                <c:pt idx="4324">
                  <c:v>33.2667</c:v>
                </c:pt>
                <c:pt idx="4325">
                  <c:v>33.2744</c:v>
                </c:pt>
                <c:pt idx="4326">
                  <c:v>33.2821</c:v>
                </c:pt>
                <c:pt idx="4327">
                  <c:v>33.2898</c:v>
                </c:pt>
                <c:pt idx="4328">
                  <c:v>33.297499999999999</c:v>
                </c:pt>
                <c:pt idx="4329">
                  <c:v>33.305199999999999</c:v>
                </c:pt>
                <c:pt idx="4330">
                  <c:v>33.312899999999999</c:v>
                </c:pt>
                <c:pt idx="4331">
                  <c:v>33.320599999999999</c:v>
                </c:pt>
                <c:pt idx="4332">
                  <c:v>33.328299999999999</c:v>
                </c:pt>
                <c:pt idx="4333">
                  <c:v>33.335999999999999</c:v>
                </c:pt>
                <c:pt idx="4334">
                  <c:v>33.343699999999998</c:v>
                </c:pt>
                <c:pt idx="4335">
                  <c:v>33.351399999999998</c:v>
                </c:pt>
                <c:pt idx="4336">
                  <c:v>33.359099999999998</c:v>
                </c:pt>
                <c:pt idx="4337">
                  <c:v>33.366799999999998</c:v>
                </c:pt>
                <c:pt idx="4338">
                  <c:v>33.374499999999998</c:v>
                </c:pt>
                <c:pt idx="4339">
                  <c:v>33.382199999999997</c:v>
                </c:pt>
                <c:pt idx="4340">
                  <c:v>33.389899999999997</c:v>
                </c:pt>
                <c:pt idx="4341">
                  <c:v>33.397599999999997</c:v>
                </c:pt>
                <c:pt idx="4342">
                  <c:v>33.405299999999997</c:v>
                </c:pt>
                <c:pt idx="4343">
                  <c:v>33.412999999999997</c:v>
                </c:pt>
                <c:pt idx="4344">
                  <c:v>33.420699999999997</c:v>
                </c:pt>
                <c:pt idx="4345">
                  <c:v>33.428399999999996</c:v>
                </c:pt>
                <c:pt idx="4346">
                  <c:v>33.436099999999996</c:v>
                </c:pt>
                <c:pt idx="4347">
                  <c:v>33.443799999999996</c:v>
                </c:pt>
                <c:pt idx="4348">
                  <c:v>33.451499999999996</c:v>
                </c:pt>
                <c:pt idx="4349">
                  <c:v>33.459199999999996</c:v>
                </c:pt>
                <c:pt idx="4350">
                  <c:v>33.466900000000003</c:v>
                </c:pt>
                <c:pt idx="4351">
                  <c:v>33.474600000000002</c:v>
                </c:pt>
                <c:pt idx="4352">
                  <c:v>33.482300000000002</c:v>
                </c:pt>
                <c:pt idx="4353">
                  <c:v>33.49</c:v>
                </c:pt>
                <c:pt idx="4354">
                  <c:v>33.497700000000002</c:v>
                </c:pt>
                <c:pt idx="4355">
                  <c:v>33.505400000000002</c:v>
                </c:pt>
                <c:pt idx="4356">
                  <c:v>33.513100000000001</c:v>
                </c:pt>
                <c:pt idx="4357">
                  <c:v>33.520800000000001</c:v>
                </c:pt>
                <c:pt idx="4358">
                  <c:v>33.528500000000001</c:v>
                </c:pt>
                <c:pt idx="4359">
                  <c:v>33.536200000000001</c:v>
                </c:pt>
                <c:pt idx="4360">
                  <c:v>33.543900000000001</c:v>
                </c:pt>
                <c:pt idx="4361">
                  <c:v>33.551600000000001</c:v>
                </c:pt>
                <c:pt idx="4362">
                  <c:v>33.5593</c:v>
                </c:pt>
                <c:pt idx="4363">
                  <c:v>33.567</c:v>
                </c:pt>
                <c:pt idx="4364">
                  <c:v>33.5747</c:v>
                </c:pt>
                <c:pt idx="4365">
                  <c:v>33.5824</c:v>
                </c:pt>
                <c:pt idx="4366">
                  <c:v>33.5901</c:v>
                </c:pt>
                <c:pt idx="4367">
                  <c:v>33.597799999999999</c:v>
                </c:pt>
                <c:pt idx="4368">
                  <c:v>33.605499999999999</c:v>
                </c:pt>
                <c:pt idx="4369">
                  <c:v>33.613199999999999</c:v>
                </c:pt>
                <c:pt idx="4370">
                  <c:v>33.620899999999999</c:v>
                </c:pt>
                <c:pt idx="4371">
                  <c:v>33.628599999999999</c:v>
                </c:pt>
                <c:pt idx="4372">
                  <c:v>33.636299999999999</c:v>
                </c:pt>
                <c:pt idx="4373">
                  <c:v>33.643999999999998</c:v>
                </c:pt>
                <c:pt idx="4374">
                  <c:v>33.651699999999998</c:v>
                </c:pt>
                <c:pt idx="4375">
                  <c:v>33.659399999999998</c:v>
                </c:pt>
                <c:pt idx="4376">
                  <c:v>33.667099999999998</c:v>
                </c:pt>
                <c:pt idx="4377">
                  <c:v>33.674799999999998</c:v>
                </c:pt>
                <c:pt idx="4378">
                  <c:v>33.682499999999997</c:v>
                </c:pt>
                <c:pt idx="4379">
                  <c:v>33.690199999999997</c:v>
                </c:pt>
                <c:pt idx="4380">
                  <c:v>33.697899999999997</c:v>
                </c:pt>
                <c:pt idx="4381">
                  <c:v>33.705599999999997</c:v>
                </c:pt>
                <c:pt idx="4382">
                  <c:v>33.713299999999997</c:v>
                </c:pt>
                <c:pt idx="4383">
                  <c:v>33.720999999999997</c:v>
                </c:pt>
                <c:pt idx="4384">
                  <c:v>33.728699999999996</c:v>
                </c:pt>
                <c:pt idx="4385">
                  <c:v>33.736399999999996</c:v>
                </c:pt>
                <c:pt idx="4386">
                  <c:v>33.744099999999996</c:v>
                </c:pt>
                <c:pt idx="4387">
                  <c:v>33.751799999999996</c:v>
                </c:pt>
                <c:pt idx="4388">
                  <c:v>33.759499999999996</c:v>
                </c:pt>
                <c:pt idx="4389">
                  <c:v>33.767200000000003</c:v>
                </c:pt>
                <c:pt idx="4390">
                  <c:v>33.774900000000002</c:v>
                </c:pt>
                <c:pt idx="4391">
                  <c:v>33.782600000000002</c:v>
                </c:pt>
                <c:pt idx="4392">
                  <c:v>33.790300000000002</c:v>
                </c:pt>
                <c:pt idx="4393">
                  <c:v>33.798000000000002</c:v>
                </c:pt>
                <c:pt idx="4394">
                  <c:v>33.805700000000002</c:v>
                </c:pt>
                <c:pt idx="4395">
                  <c:v>33.813400000000001</c:v>
                </c:pt>
                <c:pt idx="4396">
                  <c:v>33.821100000000001</c:v>
                </c:pt>
                <c:pt idx="4397">
                  <c:v>33.828800000000001</c:v>
                </c:pt>
                <c:pt idx="4398">
                  <c:v>33.836500000000001</c:v>
                </c:pt>
                <c:pt idx="4399">
                  <c:v>33.844200000000001</c:v>
                </c:pt>
                <c:pt idx="4400">
                  <c:v>33.851900000000001</c:v>
                </c:pt>
                <c:pt idx="4401">
                  <c:v>33.8596</c:v>
                </c:pt>
                <c:pt idx="4402">
                  <c:v>33.8673</c:v>
                </c:pt>
                <c:pt idx="4403">
                  <c:v>33.875</c:v>
                </c:pt>
                <c:pt idx="4404">
                  <c:v>33.8827</c:v>
                </c:pt>
                <c:pt idx="4405">
                  <c:v>33.8904</c:v>
                </c:pt>
                <c:pt idx="4406">
                  <c:v>33.898099999999999</c:v>
                </c:pt>
                <c:pt idx="4407">
                  <c:v>33.905799999999999</c:v>
                </c:pt>
                <c:pt idx="4408">
                  <c:v>33.913499999999999</c:v>
                </c:pt>
                <c:pt idx="4409">
                  <c:v>33.921199999999999</c:v>
                </c:pt>
                <c:pt idx="4410">
                  <c:v>33.928899999999999</c:v>
                </c:pt>
                <c:pt idx="4411">
                  <c:v>33.936599999999999</c:v>
                </c:pt>
                <c:pt idx="4412">
                  <c:v>33.944299999999998</c:v>
                </c:pt>
                <c:pt idx="4413">
                  <c:v>33.951999999999998</c:v>
                </c:pt>
                <c:pt idx="4414">
                  <c:v>33.959699999999998</c:v>
                </c:pt>
                <c:pt idx="4415">
                  <c:v>33.967399999999998</c:v>
                </c:pt>
                <c:pt idx="4416">
                  <c:v>33.975099999999998</c:v>
                </c:pt>
                <c:pt idx="4417">
                  <c:v>33.982799999999997</c:v>
                </c:pt>
                <c:pt idx="4418">
                  <c:v>33.990499999999997</c:v>
                </c:pt>
                <c:pt idx="4419">
                  <c:v>33.998199999999997</c:v>
                </c:pt>
                <c:pt idx="4420">
                  <c:v>34.005899999999997</c:v>
                </c:pt>
                <c:pt idx="4421">
                  <c:v>34.013599999999997</c:v>
                </c:pt>
                <c:pt idx="4422">
                  <c:v>34.021299999999997</c:v>
                </c:pt>
                <c:pt idx="4423">
                  <c:v>34.028999999999996</c:v>
                </c:pt>
                <c:pt idx="4424">
                  <c:v>34.036699999999996</c:v>
                </c:pt>
                <c:pt idx="4425">
                  <c:v>34.044399999999996</c:v>
                </c:pt>
                <c:pt idx="4426">
                  <c:v>34.052099999999996</c:v>
                </c:pt>
                <c:pt idx="4427">
                  <c:v>34.059799999999996</c:v>
                </c:pt>
                <c:pt idx="4428">
                  <c:v>34.067500000000003</c:v>
                </c:pt>
                <c:pt idx="4429">
                  <c:v>34.075200000000002</c:v>
                </c:pt>
                <c:pt idx="4430">
                  <c:v>34.082900000000002</c:v>
                </c:pt>
                <c:pt idx="4431">
                  <c:v>34.090600000000002</c:v>
                </c:pt>
                <c:pt idx="4432">
                  <c:v>34.098300000000002</c:v>
                </c:pt>
                <c:pt idx="4433">
                  <c:v>34.106000000000002</c:v>
                </c:pt>
                <c:pt idx="4434">
                  <c:v>34.113700000000001</c:v>
                </c:pt>
                <c:pt idx="4435">
                  <c:v>34.121400000000001</c:v>
                </c:pt>
                <c:pt idx="4436">
                  <c:v>34.129100000000001</c:v>
                </c:pt>
                <c:pt idx="4437">
                  <c:v>34.136800000000001</c:v>
                </c:pt>
                <c:pt idx="4438">
                  <c:v>34.144500000000001</c:v>
                </c:pt>
                <c:pt idx="4439">
                  <c:v>34.152200000000001</c:v>
                </c:pt>
                <c:pt idx="4440">
                  <c:v>34.1599</c:v>
                </c:pt>
                <c:pt idx="4441">
                  <c:v>34.1676</c:v>
                </c:pt>
                <c:pt idx="4442">
                  <c:v>34.1753</c:v>
                </c:pt>
                <c:pt idx="4443">
                  <c:v>34.183</c:v>
                </c:pt>
                <c:pt idx="4444">
                  <c:v>34.1907</c:v>
                </c:pt>
                <c:pt idx="4445">
                  <c:v>34.198399999999999</c:v>
                </c:pt>
                <c:pt idx="4446">
                  <c:v>34.206099999999999</c:v>
                </c:pt>
                <c:pt idx="4447">
                  <c:v>34.213799999999999</c:v>
                </c:pt>
                <c:pt idx="4448">
                  <c:v>34.221499999999999</c:v>
                </c:pt>
                <c:pt idx="4449">
                  <c:v>34.229199999999999</c:v>
                </c:pt>
                <c:pt idx="4450">
                  <c:v>34.236899999999999</c:v>
                </c:pt>
                <c:pt idx="4451">
                  <c:v>34.244599999999998</c:v>
                </c:pt>
                <c:pt idx="4452">
                  <c:v>34.252299999999998</c:v>
                </c:pt>
                <c:pt idx="4453">
                  <c:v>34.26</c:v>
                </c:pt>
                <c:pt idx="4454">
                  <c:v>34.267699999999998</c:v>
                </c:pt>
                <c:pt idx="4455">
                  <c:v>34.275399999999998</c:v>
                </c:pt>
                <c:pt idx="4456">
                  <c:v>34.283099999999997</c:v>
                </c:pt>
                <c:pt idx="4457">
                  <c:v>34.290799999999997</c:v>
                </c:pt>
                <c:pt idx="4458">
                  <c:v>34.298499999999997</c:v>
                </c:pt>
                <c:pt idx="4459">
                  <c:v>34.306199999999997</c:v>
                </c:pt>
                <c:pt idx="4460">
                  <c:v>34.313899999999997</c:v>
                </c:pt>
                <c:pt idx="4461">
                  <c:v>34.321599999999997</c:v>
                </c:pt>
                <c:pt idx="4462">
                  <c:v>34.329299999999996</c:v>
                </c:pt>
                <c:pt idx="4463">
                  <c:v>34.336999999999996</c:v>
                </c:pt>
                <c:pt idx="4464">
                  <c:v>34.344699999999996</c:v>
                </c:pt>
                <c:pt idx="4465">
                  <c:v>34.352399999999996</c:v>
                </c:pt>
                <c:pt idx="4466">
                  <c:v>34.360099999999996</c:v>
                </c:pt>
                <c:pt idx="4467">
                  <c:v>34.367800000000003</c:v>
                </c:pt>
                <c:pt idx="4468">
                  <c:v>34.375500000000002</c:v>
                </c:pt>
                <c:pt idx="4469">
                  <c:v>34.383200000000002</c:v>
                </c:pt>
                <c:pt idx="4470">
                  <c:v>34.390900000000002</c:v>
                </c:pt>
                <c:pt idx="4471">
                  <c:v>34.398600000000002</c:v>
                </c:pt>
                <c:pt idx="4472">
                  <c:v>34.406300000000002</c:v>
                </c:pt>
                <c:pt idx="4473">
                  <c:v>34.414000000000001</c:v>
                </c:pt>
                <c:pt idx="4474">
                  <c:v>34.421700000000001</c:v>
                </c:pt>
                <c:pt idx="4475">
                  <c:v>34.429400000000001</c:v>
                </c:pt>
                <c:pt idx="4476">
                  <c:v>34.437100000000001</c:v>
                </c:pt>
                <c:pt idx="4477">
                  <c:v>34.444800000000001</c:v>
                </c:pt>
                <c:pt idx="4478">
                  <c:v>34.452500000000001</c:v>
                </c:pt>
                <c:pt idx="4479">
                  <c:v>34.4602</c:v>
                </c:pt>
                <c:pt idx="4480">
                  <c:v>34.4679</c:v>
                </c:pt>
                <c:pt idx="4481">
                  <c:v>34.4756</c:v>
                </c:pt>
                <c:pt idx="4482">
                  <c:v>34.4833</c:v>
                </c:pt>
                <c:pt idx="4483">
                  <c:v>34.491</c:v>
                </c:pt>
                <c:pt idx="4484">
                  <c:v>34.498699999999999</c:v>
                </c:pt>
                <c:pt idx="4485">
                  <c:v>34.506399999999999</c:v>
                </c:pt>
                <c:pt idx="4486">
                  <c:v>34.514099999999999</c:v>
                </c:pt>
                <c:pt idx="4487">
                  <c:v>34.521799999999999</c:v>
                </c:pt>
                <c:pt idx="4488">
                  <c:v>34.529499999999999</c:v>
                </c:pt>
                <c:pt idx="4489">
                  <c:v>34.537199999999999</c:v>
                </c:pt>
                <c:pt idx="4490">
                  <c:v>34.544899999999998</c:v>
                </c:pt>
                <c:pt idx="4491">
                  <c:v>34.552599999999998</c:v>
                </c:pt>
                <c:pt idx="4492">
                  <c:v>34.560299999999998</c:v>
                </c:pt>
                <c:pt idx="4493">
                  <c:v>34.567999999999998</c:v>
                </c:pt>
                <c:pt idx="4494">
                  <c:v>34.575699999999998</c:v>
                </c:pt>
                <c:pt idx="4495">
                  <c:v>34.583399999999997</c:v>
                </c:pt>
                <c:pt idx="4496">
                  <c:v>34.591099999999997</c:v>
                </c:pt>
                <c:pt idx="4497">
                  <c:v>34.598799999999997</c:v>
                </c:pt>
                <c:pt idx="4498">
                  <c:v>34.606499999999997</c:v>
                </c:pt>
                <c:pt idx="4499">
                  <c:v>34.614199999999997</c:v>
                </c:pt>
                <c:pt idx="4500">
                  <c:v>34.621899999999997</c:v>
                </c:pt>
                <c:pt idx="4501">
                  <c:v>34.629599999999996</c:v>
                </c:pt>
                <c:pt idx="4502">
                  <c:v>34.637299999999996</c:v>
                </c:pt>
                <c:pt idx="4503">
                  <c:v>34.644999999999996</c:v>
                </c:pt>
                <c:pt idx="4504">
                  <c:v>34.652699999999996</c:v>
                </c:pt>
                <c:pt idx="4505">
                  <c:v>34.660399999999996</c:v>
                </c:pt>
                <c:pt idx="4506">
                  <c:v>34.668100000000003</c:v>
                </c:pt>
                <c:pt idx="4507">
                  <c:v>34.675800000000002</c:v>
                </c:pt>
                <c:pt idx="4508">
                  <c:v>34.683500000000002</c:v>
                </c:pt>
                <c:pt idx="4509">
                  <c:v>34.691200000000002</c:v>
                </c:pt>
                <c:pt idx="4510">
                  <c:v>34.698900000000002</c:v>
                </c:pt>
                <c:pt idx="4511">
                  <c:v>34.706600000000002</c:v>
                </c:pt>
                <c:pt idx="4512">
                  <c:v>34.714300000000001</c:v>
                </c:pt>
                <c:pt idx="4513">
                  <c:v>34.722000000000001</c:v>
                </c:pt>
                <c:pt idx="4514">
                  <c:v>34.729700000000001</c:v>
                </c:pt>
                <c:pt idx="4515">
                  <c:v>34.737400000000001</c:v>
                </c:pt>
                <c:pt idx="4516">
                  <c:v>34.745100000000001</c:v>
                </c:pt>
                <c:pt idx="4517">
                  <c:v>34.752800000000001</c:v>
                </c:pt>
                <c:pt idx="4518">
                  <c:v>34.7605</c:v>
                </c:pt>
                <c:pt idx="4519">
                  <c:v>34.7682</c:v>
                </c:pt>
                <c:pt idx="4520">
                  <c:v>34.7759</c:v>
                </c:pt>
                <c:pt idx="4521">
                  <c:v>34.7836</c:v>
                </c:pt>
                <c:pt idx="4522">
                  <c:v>34.7913</c:v>
                </c:pt>
                <c:pt idx="4523">
                  <c:v>34.798999999999999</c:v>
                </c:pt>
                <c:pt idx="4524">
                  <c:v>34.806699999999999</c:v>
                </c:pt>
                <c:pt idx="4525">
                  <c:v>34.814399999999999</c:v>
                </c:pt>
                <c:pt idx="4526">
                  <c:v>34.822099999999999</c:v>
                </c:pt>
                <c:pt idx="4527">
                  <c:v>34.829799999999999</c:v>
                </c:pt>
                <c:pt idx="4528">
                  <c:v>34.837499999999999</c:v>
                </c:pt>
                <c:pt idx="4529">
                  <c:v>34.845199999999998</c:v>
                </c:pt>
                <c:pt idx="4530">
                  <c:v>34.852899999999998</c:v>
                </c:pt>
                <c:pt idx="4531">
                  <c:v>34.860599999999998</c:v>
                </c:pt>
                <c:pt idx="4532">
                  <c:v>34.868299999999998</c:v>
                </c:pt>
                <c:pt idx="4533">
                  <c:v>34.875999999999998</c:v>
                </c:pt>
                <c:pt idx="4534">
                  <c:v>34.883699999999997</c:v>
                </c:pt>
                <c:pt idx="4535">
                  <c:v>34.891399999999997</c:v>
                </c:pt>
                <c:pt idx="4536">
                  <c:v>34.899099999999997</c:v>
                </c:pt>
                <c:pt idx="4537">
                  <c:v>34.906799999999997</c:v>
                </c:pt>
                <c:pt idx="4538">
                  <c:v>34.914499999999997</c:v>
                </c:pt>
                <c:pt idx="4539">
                  <c:v>34.922199999999997</c:v>
                </c:pt>
                <c:pt idx="4540">
                  <c:v>34.929899999999996</c:v>
                </c:pt>
                <c:pt idx="4541">
                  <c:v>34.937599999999996</c:v>
                </c:pt>
                <c:pt idx="4542">
                  <c:v>34.945299999999996</c:v>
                </c:pt>
                <c:pt idx="4543">
                  <c:v>34.952999999999996</c:v>
                </c:pt>
                <c:pt idx="4544">
                  <c:v>34.960699999999996</c:v>
                </c:pt>
                <c:pt idx="4545">
                  <c:v>34.968400000000003</c:v>
                </c:pt>
                <c:pt idx="4546">
                  <c:v>34.976100000000002</c:v>
                </c:pt>
                <c:pt idx="4547">
                  <c:v>34.983800000000002</c:v>
                </c:pt>
                <c:pt idx="4548">
                  <c:v>34.991500000000002</c:v>
                </c:pt>
                <c:pt idx="4549">
                  <c:v>34.999200000000002</c:v>
                </c:pt>
                <c:pt idx="4550">
                  <c:v>35.006900000000002</c:v>
                </c:pt>
                <c:pt idx="4551">
                  <c:v>35.014600000000002</c:v>
                </c:pt>
                <c:pt idx="4552">
                  <c:v>35.022300000000001</c:v>
                </c:pt>
                <c:pt idx="4553">
                  <c:v>35.03</c:v>
                </c:pt>
                <c:pt idx="4554">
                  <c:v>35.037700000000001</c:v>
                </c:pt>
                <c:pt idx="4555">
                  <c:v>35.045400000000001</c:v>
                </c:pt>
                <c:pt idx="4556">
                  <c:v>35.053100000000001</c:v>
                </c:pt>
                <c:pt idx="4557">
                  <c:v>35.0608</c:v>
                </c:pt>
                <c:pt idx="4558">
                  <c:v>35.0685</c:v>
                </c:pt>
                <c:pt idx="4559">
                  <c:v>35.0762</c:v>
                </c:pt>
                <c:pt idx="4560">
                  <c:v>35.0839</c:v>
                </c:pt>
                <c:pt idx="4561">
                  <c:v>35.0916</c:v>
                </c:pt>
                <c:pt idx="4562">
                  <c:v>35.099299999999999</c:v>
                </c:pt>
                <c:pt idx="4563">
                  <c:v>35.106999999999999</c:v>
                </c:pt>
                <c:pt idx="4564">
                  <c:v>35.114699999999999</c:v>
                </c:pt>
                <c:pt idx="4565">
                  <c:v>35.122399999999999</c:v>
                </c:pt>
                <c:pt idx="4566">
                  <c:v>35.130099999999999</c:v>
                </c:pt>
                <c:pt idx="4567">
                  <c:v>35.137799999999999</c:v>
                </c:pt>
                <c:pt idx="4568">
                  <c:v>35.145499999999998</c:v>
                </c:pt>
                <c:pt idx="4569">
                  <c:v>35.153199999999998</c:v>
                </c:pt>
                <c:pt idx="4570">
                  <c:v>35.160899999999998</c:v>
                </c:pt>
                <c:pt idx="4571">
                  <c:v>35.168599999999998</c:v>
                </c:pt>
                <c:pt idx="4572">
                  <c:v>35.176299999999998</c:v>
                </c:pt>
                <c:pt idx="4573">
                  <c:v>35.183999999999997</c:v>
                </c:pt>
                <c:pt idx="4574">
                  <c:v>35.191699999999997</c:v>
                </c:pt>
                <c:pt idx="4575">
                  <c:v>35.199399999999997</c:v>
                </c:pt>
                <c:pt idx="4576">
                  <c:v>35.207099999999997</c:v>
                </c:pt>
                <c:pt idx="4577">
                  <c:v>35.214799999999997</c:v>
                </c:pt>
                <c:pt idx="4578">
                  <c:v>35.222499999999997</c:v>
                </c:pt>
                <c:pt idx="4579">
                  <c:v>35.230199999999996</c:v>
                </c:pt>
                <c:pt idx="4580">
                  <c:v>35.237899999999996</c:v>
                </c:pt>
                <c:pt idx="4581">
                  <c:v>35.245599999999996</c:v>
                </c:pt>
                <c:pt idx="4582">
                  <c:v>35.253299999999996</c:v>
                </c:pt>
                <c:pt idx="4583">
                  <c:v>35.260999999999996</c:v>
                </c:pt>
                <c:pt idx="4584">
                  <c:v>35.268700000000003</c:v>
                </c:pt>
                <c:pt idx="4585">
                  <c:v>35.276400000000002</c:v>
                </c:pt>
                <c:pt idx="4586">
                  <c:v>35.284100000000002</c:v>
                </c:pt>
                <c:pt idx="4587">
                  <c:v>35.291800000000002</c:v>
                </c:pt>
                <c:pt idx="4588">
                  <c:v>35.299500000000002</c:v>
                </c:pt>
                <c:pt idx="4589">
                  <c:v>35.307200000000002</c:v>
                </c:pt>
                <c:pt idx="4590">
                  <c:v>35.314900000000002</c:v>
                </c:pt>
                <c:pt idx="4591">
                  <c:v>35.322600000000001</c:v>
                </c:pt>
                <c:pt idx="4592">
                  <c:v>35.330300000000001</c:v>
                </c:pt>
                <c:pt idx="4593">
                  <c:v>35.338000000000001</c:v>
                </c:pt>
                <c:pt idx="4594">
                  <c:v>35.345700000000001</c:v>
                </c:pt>
                <c:pt idx="4595">
                  <c:v>35.353400000000001</c:v>
                </c:pt>
                <c:pt idx="4596">
                  <c:v>35.3611</c:v>
                </c:pt>
                <c:pt idx="4597">
                  <c:v>35.3688</c:v>
                </c:pt>
                <c:pt idx="4598">
                  <c:v>35.3765</c:v>
                </c:pt>
                <c:pt idx="4599">
                  <c:v>35.3842</c:v>
                </c:pt>
                <c:pt idx="4600">
                  <c:v>35.3919</c:v>
                </c:pt>
                <c:pt idx="4601">
                  <c:v>35.3996</c:v>
                </c:pt>
                <c:pt idx="4602">
                  <c:v>35.407299999999999</c:v>
                </c:pt>
                <c:pt idx="4603">
                  <c:v>35.414999999999999</c:v>
                </c:pt>
                <c:pt idx="4604">
                  <c:v>35.422699999999999</c:v>
                </c:pt>
                <c:pt idx="4605">
                  <c:v>35.430399999999999</c:v>
                </c:pt>
                <c:pt idx="4606">
                  <c:v>35.438099999999999</c:v>
                </c:pt>
                <c:pt idx="4607">
                  <c:v>35.445799999999998</c:v>
                </c:pt>
                <c:pt idx="4608">
                  <c:v>35.453499999999998</c:v>
                </c:pt>
                <c:pt idx="4609">
                  <c:v>35.461199999999998</c:v>
                </c:pt>
                <c:pt idx="4610">
                  <c:v>35.468899999999998</c:v>
                </c:pt>
                <c:pt idx="4611">
                  <c:v>35.476599999999998</c:v>
                </c:pt>
                <c:pt idx="4612">
                  <c:v>35.484299999999998</c:v>
                </c:pt>
                <c:pt idx="4613">
                  <c:v>35.491999999999997</c:v>
                </c:pt>
                <c:pt idx="4614">
                  <c:v>35.499699999999997</c:v>
                </c:pt>
                <c:pt idx="4615">
                  <c:v>35.507399999999997</c:v>
                </c:pt>
                <c:pt idx="4616">
                  <c:v>35.515099999999997</c:v>
                </c:pt>
                <c:pt idx="4617">
                  <c:v>35.522799999999997</c:v>
                </c:pt>
                <c:pt idx="4618">
                  <c:v>35.530499999999996</c:v>
                </c:pt>
                <c:pt idx="4619">
                  <c:v>35.538199999999996</c:v>
                </c:pt>
                <c:pt idx="4620">
                  <c:v>35.545899999999996</c:v>
                </c:pt>
                <c:pt idx="4621">
                  <c:v>35.553599999999996</c:v>
                </c:pt>
                <c:pt idx="4622">
                  <c:v>35.561299999999996</c:v>
                </c:pt>
                <c:pt idx="4623">
                  <c:v>35.569000000000003</c:v>
                </c:pt>
                <c:pt idx="4624">
                  <c:v>35.576700000000002</c:v>
                </c:pt>
                <c:pt idx="4625">
                  <c:v>35.584400000000002</c:v>
                </c:pt>
                <c:pt idx="4626">
                  <c:v>35.592100000000002</c:v>
                </c:pt>
                <c:pt idx="4627">
                  <c:v>35.599800000000002</c:v>
                </c:pt>
                <c:pt idx="4628">
                  <c:v>35.607500000000002</c:v>
                </c:pt>
                <c:pt idx="4629">
                  <c:v>35.615200000000002</c:v>
                </c:pt>
                <c:pt idx="4630">
                  <c:v>35.622900000000001</c:v>
                </c:pt>
                <c:pt idx="4631">
                  <c:v>35.630600000000001</c:v>
                </c:pt>
                <c:pt idx="4632">
                  <c:v>35.638300000000001</c:v>
                </c:pt>
                <c:pt idx="4633">
                  <c:v>35.646000000000001</c:v>
                </c:pt>
                <c:pt idx="4634">
                  <c:v>35.653700000000001</c:v>
                </c:pt>
                <c:pt idx="4635">
                  <c:v>35.6614</c:v>
                </c:pt>
                <c:pt idx="4636">
                  <c:v>35.6691</c:v>
                </c:pt>
                <c:pt idx="4637">
                  <c:v>35.6768</c:v>
                </c:pt>
                <c:pt idx="4638">
                  <c:v>35.6845</c:v>
                </c:pt>
                <c:pt idx="4639">
                  <c:v>35.6922</c:v>
                </c:pt>
                <c:pt idx="4640">
                  <c:v>35.6999</c:v>
                </c:pt>
                <c:pt idx="4641">
                  <c:v>35.707599999999999</c:v>
                </c:pt>
                <c:pt idx="4642">
                  <c:v>35.715299999999999</c:v>
                </c:pt>
                <c:pt idx="4643">
                  <c:v>35.722999999999999</c:v>
                </c:pt>
                <c:pt idx="4644">
                  <c:v>35.730699999999999</c:v>
                </c:pt>
                <c:pt idx="4645">
                  <c:v>35.738399999999999</c:v>
                </c:pt>
                <c:pt idx="4646">
                  <c:v>35.746099999999998</c:v>
                </c:pt>
                <c:pt idx="4647">
                  <c:v>35.753799999999998</c:v>
                </c:pt>
                <c:pt idx="4648">
                  <c:v>35.761499999999998</c:v>
                </c:pt>
                <c:pt idx="4649">
                  <c:v>35.769199999999998</c:v>
                </c:pt>
                <c:pt idx="4650">
                  <c:v>35.776899999999998</c:v>
                </c:pt>
                <c:pt idx="4651">
                  <c:v>35.784599999999998</c:v>
                </c:pt>
                <c:pt idx="4652">
                  <c:v>35.792299999999997</c:v>
                </c:pt>
                <c:pt idx="4653">
                  <c:v>35.799999999999997</c:v>
                </c:pt>
                <c:pt idx="4654">
                  <c:v>35.807699999999997</c:v>
                </c:pt>
                <c:pt idx="4655">
                  <c:v>35.815399999999997</c:v>
                </c:pt>
                <c:pt idx="4656">
                  <c:v>35.823099999999997</c:v>
                </c:pt>
                <c:pt idx="4657">
                  <c:v>35.830799999999996</c:v>
                </c:pt>
                <c:pt idx="4658">
                  <c:v>35.838499999999996</c:v>
                </c:pt>
                <c:pt idx="4659">
                  <c:v>35.846199999999996</c:v>
                </c:pt>
                <c:pt idx="4660">
                  <c:v>35.853899999999996</c:v>
                </c:pt>
                <c:pt idx="4661">
                  <c:v>35.861599999999996</c:v>
                </c:pt>
                <c:pt idx="4662">
                  <c:v>35.869300000000003</c:v>
                </c:pt>
                <c:pt idx="4663">
                  <c:v>35.877000000000002</c:v>
                </c:pt>
                <c:pt idx="4664">
                  <c:v>35.884700000000002</c:v>
                </c:pt>
                <c:pt idx="4665">
                  <c:v>35.892400000000002</c:v>
                </c:pt>
                <c:pt idx="4666">
                  <c:v>35.900100000000002</c:v>
                </c:pt>
                <c:pt idx="4667">
                  <c:v>35.907800000000002</c:v>
                </c:pt>
                <c:pt idx="4668">
                  <c:v>35.915500000000002</c:v>
                </c:pt>
                <c:pt idx="4669">
                  <c:v>35.923200000000001</c:v>
                </c:pt>
                <c:pt idx="4670">
                  <c:v>35.930900000000001</c:v>
                </c:pt>
                <c:pt idx="4671">
                  <c:v>35.938600000000001</c:v>
                </c:pt>
                <c:pt idx="4672">
                  <c:v>35.946300000000001</c:v>
                </c:pt>
                <c:pt idx="4673">
                  <c:v>35.954000000000001</c:v>
                </c:pt>
                <c:pt idx="4674">
                  <c:v>35.9617</c:v>
                </c:pt>
                <c:pt idx="4675">
                  <c:v>35.9694</c:v>
                </c:pt>
                <c:pt idx="4676">
                  <c:v>35.9771</c:v>
                </c:pt>
                <c:pt idx="4677">
                  <c:v>35.9848</c:v>
                </c:pt>
                <c:pt idx="4678">
                  <c:v>35.9925</c:v>
                </c:pt>
                <c:pt idx="4679">
                  <c:v>36.0002</c:v>
                </c:pt>
                <c:pt idx="4680">
                  <c:v>36.007899999999999</c:v>
                </c:pt>
                <c:pt idx="4681">
                  <c:v>36.015599999999999</c:v>
                </c:pt>
                <c:pt idx="4682">
                  <c:v>36.023299999999999</c:v>
                </c:pt>
                <c:pt idx="4683">
                  <c:v>36.030999999999999</c:v>
                </c:pt>
                <c:pt idx="4684">
                  <c:v>36.038699999999999</c:v>
                </c:pt>
                <c:pt idx="4685">
                  <c:v>36.046399999999998</c:v>
                </c:pt>
                <c:pt idx="4686">
                  <c:v>36.054099999999998</c:v>
                </c:pt>
                <c:pt idx="4687">
                  <c:v>36.061799999999998</c:v>
                </c:pt>
                <c:pt idx="4688">
                  <c:v>36.069499999999998</c:v>
                </c:pt>
                <c:pt idx="4689">
                  <c:v>36.077199999999998</c:v>
                </c:pt>
                <c:pt idx="4690">
                  <c:v>36.084899999999998</c:v>
                </c:pt>
                <c:pt idx="4691">
                  <c:v>36.092599999999997</c:v>
                </c:pt>
                <c:pt idx="4692">
                  <c:v>36.100299999999997</c:v>
                </c:pt>
                <c:pt idx="4693">
                  <c:v>36.107999999999997</c:v>
                </c:pt>
                <c:pt idx="4694">
                  <c:v>36.115699999999997</c:v>
                </c:pt>
                <c:pt idx="4695">
                  <c:v>36.123399999999997</c:v>
                </c:pt>
                <c:pt idx="4696">
                  <c:v>36.131099999999996</c:v>
                </c:pt>
                <c:pt idx="4697">
                  <c:v>36.138799999999996</c:v>
                </c:pt>
                <c:pt idx="4698">
                  <c:v>36.146499999999996</c:v>
                </c:pt>
                <c:pt idx="4699">
                  <c:v>36.154199999999996</c:v>
                </c:pt>
                <c:pt idx="4700">
                  <c:v>36.161899999999996</c:v>
                </c:pt>
                <c:pt idx="4701">
                  <c:v>36.169600000000003</c:v>
                </c:pt>
                <c:pt idx="4702">
                  <c:v>36.177300000000002</c:v>
                </c:pt>
                <c:pt idx="4703">
                  <c:v>36.185000000000002</c:v>
                </c:pt>
                <c:pt idx="4704">
                  <c:v>36.192700000000002</c:v>
                </c:pt>
                <c:pt idx="4705">
                  <c:v>36.200400000000002</c:v>
                </c:pt>
                <c:pt idx="4706">
                  <c:v>36.208100000000002</c:v>
                </c:pt>
                <c:pt idx="4707">
                  <c:v>36.215800000000002</c:v>
                </c:pt>
                <c:pt idx="4708">
                  <c:v>36.223500000000001</c:v>
                </c:pt>
                <c:pt idx="4709">
                  <c:v>36.231200000000001</c:v>
                </c:pt>
                <c:pt idx="4710">
                  <c:v>36.238900000000001</c:v>
                </c:pt>
                <c:pt idx="4711">
                  <c:v>36.246600000000001</c:v>
                </c:pt>
                <c:pt idx="4712">
                  <c:v>36.254300000000001</c:v>
                </c:pt>
                <c:pt idx="4713">
                  <c:v>36.262</c:v>
                </c:pt>
                <c:pt idx="4714">
                  <c:v>36.2697</c:v>
                </c:pt>
                <c:pt idx="4715">
                  <c:v>36.2774</c:v>
                </c:pt>
                <c:pt idx="4716">
                  <c:v>36.2851</c:v>
                </c:pt>
                <c:pt idx="4717">
                  <c:v>36.2928</c:v>
                </c:pt>
                <c:pt idx="4718">
                  <c:v>36.3005</c:v>
                </c:pt>
                <c:pt idx="4719">
                  <c:v>36.308199999999999</c:v>
                </c:pt>
                <c:pt idx="4720">
                  <c:v>36.315899999999999</c:v>
                </c:pt>
                <c:pt idx="4721">
                  <c:v>36.323599999999999</c:v>
                </c:pt>
                <c:pt idx="4722">
                  <c:v>36.331299999999999</c:v>
                </c:pt>
                <c:pt idx="4723">
                  <c:v>36.338999999999999</c:v>
                </c:pt>
                <c:pt idx="4724">
                  <c:v>36.346699999999998</c:v>
                </c:pt>
                <c:pt idx="4725">
                  <c:v>36.354399999999998</c:v>
                </c:pt>
                <c:pt idx="4726">
                  <c:v>36.362099999999998</c:v>
                </c:pt>
                <c:pt idx="4727">
                  <c:v>36.369799999999998</c:v>
                </c:pt>
                <c:pt idx="4728">
                  <c:v>36.377499999999998</c:v>
                </c:pt>
                <c:pt idx="4729">
                  <c:v>36.385199999999998</c:v>
                </c:pt>
                <c:pt idx="4730">
                  <c:v>36.392899999999997</c:v>
                </c:pt>
                <c:pt idx="4731">
                  <c:v>36.400599999999997</c:v>
                </c:pt>
                <c:pt idx="4732">
                  <c:v>36.408299999999997</c:v>
                </c:pt>
                <c:pt idx="4733">
                  <c:v>36.415999999999997</c:v>
                </c:pt>
                <c:pt idx="4734">
                  <c:v>36.423699999999997</c:v>
                </c:pt>
                <c:pt idx="4735">
                  <c:v>36.431399999999996</c:v>
                </c:pt>
                <c:pt idx="4736">
                  <c:v>36.439099999999996</c:v>
                </c:pt>
                <c:pt idx="4737">
                  <c:v>36.446799999999996</c:v>
                </c:pt>
                <c:pt idx="4738">
                  <c:v>36.454499999999996</c:v>
                </c:pt>
                <c:pt idx="4739">
                  <c:v>36.462199999999996</c:v>
                </c:pt>
                <c:pt idx="4740">
                  <c:v>36.469900000000003</c:v>
                </c:pt>
                <c:pt idx="4741">
                  <c:v>36.477600000000002</c:v>
                </c:pt>
                <c:pt idx="4742">
                  <c:v>36.485300000000002</c:v>
                </c:pt>
                <c:pt idx="4743">
                  <c:v>36.493000000000002</c:v>
                </c:pt>
                <c:pt idx="4744">
                  <c:v>36.500700000000002</c:v>
                </c:pt>
                <c:pt idx="4745">
                  <c:v>36.508400000000002</c:v>
                </c:pt>
                <c:pt idx="4746">
                  <c:v>36.516100000000002</c:v>
                </c:pt>
                <c:pt idx="4747">
                  <c:v>36.523800000000001</c:v>
                </c:pt>
                <c:pt idx="4748">
                  <c:v>36.531500000000001</c:v>
                </c:pt>
                <c:pt idx="4749">
                  <c:v>36.539200000000001</c:v>
                </c:pt>
                <c:pt idx="4750">
                  <c:v>36.546900000000001</c:v>
                </c:pt>
                <c:pt idx="4751">
                  <c:v>36.554600000000001</c:v>
                </c:pt>
                <c:pt idx="4752">
                  <c:v>36.5623</c:v>
                </c:pt>
                <c:pt idx="4753">
                  <c:v>36.57</c:v>
                </c:pt>
                <c:pt idx="4754">
                  <c:v>36.5777</c:v>
                </c:pt>
                <c:pt idx="4755">
                  <c:v>36.5854</c:v>
                </c:pt>
                <c:pt idx="4756">
                  <c:v>36.5931</c:v>
                </c:pt>
                <c:pt idx="4757">
                  <c:v>36.6008</c:v>
                </c:pt>
                <c:pt idx="4758">
                  <c:v>36.608499999999999</c:v>
                </c:pt>
                <c:pt idx="4759">
                  <c:v>36.616199999999999</c:v>
                </c:pt>
                <c:pt idx="4760">
                  <c:v>36.623899999999999</c:v>
                </c:pt>
                <c:pt idx="4761">
                  <c:v>36.631599999999999</c:v>
                </c:pt>
                <c:pt idx="4762">
                  <c:v>36.639299999999999</c:v>
                </c:pt>
                <c:pt idx="4763">
                  <c:v>36.646999999999998</c:v>
                </c:pt>
                <c:pt idx="4764">
                  <c:v>36.654699999999998</c:v>
                </c:pt>
                <c:pt idx="4765">
                  <c:v>36.662399999999998</c:v>
                </c:pt>
                <c:pt idx="4766">
                  <c:v>36.670099999999998</c:v>
                </c:pt>
                <c:pt idx="4767">
                  <c:v>36.677799999999998</c:v>
                </c:pt>
                <c:pt idx="4768">
                  <c:v>36.685499999999998</c:v>
                </c:pt>
                <c:pt idx="4769">
                  <c:v>36.693199999999997</c:v>
                </c:pt>
                <c:pt idx="4770">
                  <c:v>36.700899999999997</c:v>
                </c:pt>
                <c:pt idx="4771">
                  <c:v>36.708599999999997</c:v>
                </c:pt>
                <c:pt idx="4772">
                  <c:v>36.716299999999997</c:v>
                </c:pt>
                <c:pt idx="4773">
                  <c:v>36.723999999999997</c:v>
                </c:pt>
                <c:pt idx="4774">
                  <c:v>36.731699999999996</c:v>
                </c:pt>
                <c:pt idx="4775">
                  <c:v>36.739399999999996</c:v>
                </c:pt>
                <c:pt idx="4776">
                  <c:v>36.747099999999996</c:v>
                </c:pt>
                <c:pt idx="4777">
                  <c:v>36.754799999999996</c:v>
                </c:pt>
                <c:pt idx="4778">
                  <c:v>36.762499999999996</c:v>
                </c:pt>
                <c:pt idx="4779">
                  <c:v>36.770200000000003</c:v>
                </c:pt>
                <c:pt idx="4780">
                  <c:v>36.777900000000002</c:v>
                </c:pt>
                <c:pt idx="4781">
                  <c:v>36.785600000000002</c:v>
                </c:pt>
                <c:pt idx="4782">
                  <c:v>36.793300000000002</c:v>
                </c:pt>
                <c:pt idx="4783">
                  <c:v>36.801000000000002</c:v>
                </c:pt>
                <c:pt idx="4784">
                  <c:v>36.808700000000002</c:v>
                </c:pt>
                <c:pt idx="4785">
                  <c:v>36.816400000000002</c:v>
                </c:pt>
                <c:pt idx="4786">
                  <c:v>36.824100000000001</c:v>
                </c:pt>
                <c:pt idx="4787">
                  <c:v>36.831800000000001</c:v>
                </c:pt>
                <c:pt idx="4788">
                  <c:v>36.839500000000001</c:v>
                </c:pt>
                <c:pt idx="4789">
                  <c:v>36.847200000000001</c:v>
                </c:pt>
                <c:pt idx="4790">
                  <c:v>36.854900000000001</c:v>
                </c:pt>
                <c:pt idx="4791">
                  <c:v>36.8626</c:v>
                </c:pt>
                <c:pt idx="4792">
                  <c:v>36.8703</c:v>
                </c:pt>
                <c:pt idx="4793">
                  <c:v>36.878</c:v>
                </c:pt>
                <c:pt idx="4794">
                  <c:v>36.8857</c:v>
                </c:pt>
                <c:pt idx="4795">
                  <c:v>36.8934</c:v>
                </c:pt>
                <c:pt idx="4796">
                  <c:v>36.9011</c:v>
                </c:pt>
                <c:pt idx="4797">
                  <c:v>36.908799999999999</c:v>
                </c:pt>
                <c:pt idx="4798">
                  <c:v>36.916499999999999</c:v>
                </c:pt>
                <c:pt idx="4799">
                  <c:v>36.924199999999999</c:v>
                </c:pt>
                <c:pt idx="4800">
                  <c:v>36.931899999999999</c:v>
                </c:pt>
                <c:pt idx="4801">
                  <c:v>36.939599999999999</c:v>
                </c:pt>
                <c:pt idx="4802">
                  <c:v>36.947299999999998</c:v>
                </c:pt>
                <c:pt idx="4803">
                  <c:v>36.954999999999998</c:v>
                </c:pt>
                <c:pt idx="4804">
                  <c:v>36.962699999999998</c:v>
                </c:pt>
                <c:pt idx="4805">
                  <c:v>36.970399999999998</c:v>
                </c:pt>
                <c:pt idx="4806">
                  <c:v>36.978099999999998</c:v>
                </c:pt>
                <c:pt idx="4807">
                  <c:v>36.985799999999998</c:v>
                </c:pt>
                <c:pt idx="4808">
                  <c:v>36.993499999999997</c:v>
                </c:pt>
                <c:pt idx="4809">
                  <c:v>37.001199999999997</c:v>
                </c:pt>
                <c:pt idx="4810">
                  <c:v>37.008899999999997</c:v>
                </c:pt>
                <c:pt idx="4811">
                  <c:v>37.016599999999997</c:v>
                </c:pt>
                <c:pt idx="4812">
                  <c:v>37.024299999999997</c:v>
                </c:pt>
                <c:pt idx="4813">
                  <c:v>37.031999999999996</c:v>
                </c:pt>
                <c:pt idx="4814">
                  <c:v>37.039699999999996</c:v>
                </c:pt>
                <c:pt idx="4815">
                  <c:v>37.047399999999996</c:v>
                </c:pt>
                <c:pt idx="4816">
                  <c:v>37.055099999999996</c:v>
                </c:pt>
                <c:pt idx="4817">
                  <c:v>37.062799999999996</c:v>
                </c:pt>
                <c:pt idx="4818">
                  <c:v>37.070500000000003</c:v>
                </c:pt>
                <c:pt idx="4819">
                  <c:v>37.078200000000002</c:v>
                </c:pt>
                <c:pt idx="4820">
                  <c:v>37.085900000000002</c:v>
                </c:pt>
                <c:pt idx="4821">
                  <c:v>37.093600000000002</c:v>
                </c:pt>
                <c:pt idx="4822">
                  <c:v>37.101300000000002</c:v>
                </c:pt>
                <c:pt idx="4823">
                  <c:v>37.109000000000002</c:v>
                </c:pt>
                <c:pt idx="4824">
                  <c:v>37.116700000000002</c:v>
                </c:pt>
                <c:pt idx="4825">
                  <c:v>37.124400000000001</c:v>
                </c:pt>
                <c:pt idx="4826">
                  <c:v>37.132100000000001</c:v>
                </c:pt>
                <c:pt idx="4827">
                  <c:v>37.139800000000001</c:v>
                </c:pt>
                <c:pt idx="4828">
                  <c:v>37.147500000000001</c:v>
                </c:pt>
                <c:pt idx="4829">
                  <c:v>37.155200000000001</c:v>
                </c:pt>
                <c:pt idx="4830">
                  <c:v>37.1629</c:v>
                </c:pt>
                <c:pt idx="4831">
                  <c:v>37.1706</c:v>
                </c:pt>
                <c:pt idx="4832">
                  <c:v>37.1783</c:v>
                </c:pt>
                <c:pt idx="4833">
                  <c:v>37.186</c:v>
                </c:pt>
                <c:pt idx="4834">
                  <c:v>37.1937</c:v>
                </c:pt>
                <c:pt idx="4835">
                  <c:v>37.2014</c:v>
                </c:pt>
                <c:pt idx="4836">
                  <c:v>37.209099999999999</c:v>
                </c:pt>
                <c:pt idx="4837">
                  <c:v>37.216799999999999</c:v>
                </c:pt>
                <c:pt idx="4838">
                  <c:v>37.224499999999999</c:v>
                </c:pt>
                <c:pt idx="4839">
                  <c:v>37.232199999999999</c:v>
                </c:pt>
                <c:pt idx="4840">
                  <c:v>37.239899999999999</c:v>
                </c:pt>
                <c:pt idx="4841">
                  <c:v>37.247599999999998</c:v>
                </c:pt>
                <c:pt idx="4842">
                  <c:v>37.255299999999998</c:v>
                </c:pt>
                <c:pt idx="4843">
                  <c:v>37.262999999999998</c:v>
                </c:pt>
                <c:pt idx="4844">
                  <c:v>37.270699999999998</c:v>
                </c:pt>
                <c:pt idx="4845">
                  <c:v>37.278399999999998</c:v>
                </c:pt>
                <c:pt idx="4846">
                  <c:v>37.286099999999998</c:v>
                </c:pt>
                <c:pt idx="4847">
                  <c:v>37.293799999999997</c:v>
                </c:pt>
                <c:pt idx="4848">
                  <c:v>37.301499999999997</c:v>
                </c:pt>
                <c:pt idx="4849">
                  <c:v>37.309199999999997</c:v>
                </c:pt>
                <c:pt idx="4850">
                  <c:v>37.316899999999997</c:v>
                </c:pt>
                <c:pt idx="4851">
                  <c:v>37.324599999999997</c:v>
                </c:pt>
                <c:pt idx="4852">
                  <c:v>37.332299999999996</c:v>
                </c:pt>
                <c:pt idx="4853">
                  <c:v>37.339999999999996</c:v>
                </c:pt>
                <c:pt idx="4854">
                  <c:v>37.347699999999996</c:v>
                </c:pt>
                <c:pt idx="4855">
                  <c:v>37.355399999999996</c:v>
                </c:pt>
                <c:pt idx="4856">
                  <c:v>37.363099999999996</c:v>
                </c:pt>
                <c:pt idx="4857">
                  <c:v>37.370800000000003</c:v>
                </c:pt>
                <c:pt idx="4858">
                  <c:v>37.378500000000003</c:v>
                </c:pt>
                <c:pt idx="4859">
                  <c:v>37.386200000000002</c:v>
                </c:pt>
                <c:pt idx="4860">
                  <c:v>37.393900000000002</c:v>
                </c:pt>
                <c:pt idx="4861">
                  <c:v>37.401600000000002</c:v>
                </c:pt>
                <c:pt idx="4862">
                  <c:v>37.409300000000002</c:v>
                </c:pt>
                <c:pt idx="4863">
                  <c:v>37.417000000000002</c:v>
                </c:pt>
                <c:pt idx="4864">
                  <c:v>37.424700000000001</c:v>
                </c:pt>
                <c:pt idx="4865">
                  <c:v>37.432400000000001</c:v>
                </c:pt>
                <c:pt idx="4866">
                  <c:v>37.440100000000001</c:v>
                </c:pt>
                <c:pt idx="4867">
                  <c:v>37.447800000000001</c:v>
                </c:pt>
                <c:pt idx="4868">
                  <c:v>37.455500000000001</c:v>
                </c:pt>
                <c:pt idx="4869">
                  <c:v>37.463200000000001</c:v>
                </c:pt>
                <c:pt idx="4870">
                  <c:v>37.4709</c:v>
                </c:pt>
                <c:pt idx="4871">
                  <c:v>37.4786</c:v>
                </c:pt>
                <c:pt idx="4872">
                  <c:v>37.4863</c:v>
                </c:pt>
                <c:pt idx="4873">
                  <c:v>37.494</c:v>
                </c:pt>
                <c:pt idx="4874">
                  <c:v>37.5017</c:v>
                </c:pt>
                <c:pt idx="4875">
                  <c:v>37.509399999999999</c:v>
                </c:pt>
                <c:pt idx="4876">
                  <c:v>37.517099999999999</c:v>
                </c:pt>
                <c:pt idx="4877">
                  <c:v>37.524799999999999</c:v>
                </c:pt>
                <c:pt idx="4878">
                  <c:v>37.532499999999999</c:v>
                </c:pt>
                <c:pt idx="4879">
                  <c:v>37.540199999999999</c:v>
                </c:pt>
                <c:pt idx="4880">
                  <c:v>37.547899999999998</c:v>
                </c:pt>
                <c:pt idx="4881">
                  <c:v>37.555599999999998</c:v>
                </c:pt>
                <c:pt idx="4882">
                  <c:v>37.563299999999998</c:v>
                </c:pt>
                <c:pt idx="4883">
                  <c:v>37.570999999999998</c:v>
                </c:pt>
                <c:pt idx="4884">
                  <c:v>37.578699999999998</c:v>
                </c:pt>
                <c:pt idx="4885">
                  <c:v>37.586399999999998</c:v>
                </c:pt>
                <c:pt idx="4886">
                  <c:v>37.594099999999997</c:v>
                </c:pt>
                <c:pt idx="4887">
                  <c:v>37.601799999999997</c:v>
                </c:pt>
                <c:pt idx="4888">
                  <c:v>37.609499999999997</c:v>
                </c:pt>
                <c:pt idx="4889">
                  <c:v>37.617199999999997</c:v>
                </c:pt>
                <c:pt idx="4890">
                  <c:v>37.624899999999997</c:v>
                </c:pt>
                <c:pt idx="4891">
                  <c:v>37.632599999999996</c:v>
                </c:pt>
                <c:pt idx="4892">
                  <c:v>37.640299999999996</c:v>
                </c:pt>
                <c:pt idx="4893">
                  <c:v>37.647999999999996</c:v>
                </c:pt>
                <c:pt idx="4894">
                  <c:v>37.655699999999996</c:v>
                </c:pt>
                <c:pt idx="4895">
                  <c:v>37.663399999999996</c:v>
                </c:pt>
                <c:pt idx="4896">
                  <c:v>37.671100000000003</c:v>
                </c:pt>
                <c:pt idx="4897">
                  <c:v>37.678800000000003</c:v>
                </c:pt>
                <c:pt idx="4898">
                  <c:v>37.686500000000002</c:v>
                </c:pt>
                <c:pt idx="4899">
                  <c:v>37.694200000000002</c:v>
                </c:pt>
                <c:pt idx="4900">
                  <c:v>37.701900000000002</c:v>
                </c:pt>
                <c:pt idx="4901">
                  <c:v>37.709600000000002</c:v>
                </c:pt>
                <c:pt idx="4902">
                  <c:v>37.717300000000002</c:v>
                </c:pt>
                <c:pt idx="4903">
                  <c:v>37.725000000000001</c:v>
                </c:pt>
                <c:pt idx="4904">
                  <c:v>37.732700000000001</c:v>
                </c:pt>
                <c:pt idx="4905">
                  <c:v>37.740400000000001</c:v>
                </c:pt>
                <c:pt idx="4906">
                  <c:v>37.748100000000001</c:v>
                </c:pt>
                <c:pt idx="4907">
                  <c:v>37.755800000000001</c:v>
                </c:pt>
                <c:pt idx="4908">
                  <c:v>37.763500000000001</c:v>
                </c:pt>
                <c:pt idx="4909">
                  <c:v>37.7712</c:v>
                </c:pt>
                <c:pt idx="4910">
                  <c:v>37.7789</c:v>
                </c:pt>
                <c:pt idx="4911">
                  <c:v>37.7866</c:v>
                </c:pt>
                <c:pt idx="4912">
                  <c:v>37.7943</c:v>
                </c:pt>
                <c:pt idx="4913">
                  <c:v>37.802</c:v>
                </c:pt>
                <c:pt idx="4914">
                  <c:v>37.809699999999999</c:v>
                </c:pt>
                <c:pt idx="4915">
                  <c:v>37.817399999999999</c:v>
                </c:pt>
                <c:pt idx="4916">
                  <c:v>37.825099999999999</c:v>
                </c:pt>
                <c:pt idx="4917">
                  <c:v>37.832799999999999</c:v>
                </c:pt>
                <c:pt idx="4918">
                  <c:v>37.840499999999999</c:v>
                </c:pt>
                <c:pt idx="4919">
                  <c:v>37.848199999999999</c:v>
                </c:pt>
                <c:pt idx="4920">
                  <c:v>37.855899999999998</c:v>
                </c:pt>
                <c:pt idx="4921">
                  <c:v>37.863599999999998</c:v>
                </c:pt>
                <c:pt idx="4922">
                  <c:v>37.871299999999998</c:v>
                </c:pt>
                <c:pt idx="4923">
                  <c:v>37.878999999999998</c:v>
                </c:pt>
                <c:pt idx="4924">
                  <c:v>37.886699999999998</c:v>
                </c:pt>
                <c:pt idx="4925">
                  <c:v>37.894399999999997</c:v>
                </c:pt>
                <c:pt idx="4926">
                  <c:v>37.902099999999997</c:v>
                </c:pt>
                <c:pt idx="4927">
                  <c:v>37.909799999999997</c:v>
                </c:pt>
                <c:pt idx="4928">
                  <c:v>37.917499999999997</c:v>
                </c:pt>
                <c:pt idx="4929">
                  <c:v>37.925199999999997</c:v>
                </c:pt>
                <c:pt idx="4930">
                  <c:v>37.932899999999997</c:v>
                </c:pt>
                <c:pt idx="4931">
                  <c:v>37.940599999999996</c:v>
                </c:pt>
                <c:pt idx="4932">
                  <c:v>37.948299999999996</c:v>
                </c:pt>
                <c:pt idx="4933">
                  <c:v>37.955999999999996</c:v>
                </c:pt>
                <c:pt idx="4934">
                  <c:v>37.963699999999996</c:v>
                </c:pt>
                <c:pt idx="4935">
                  <c:v>37.971400000000003</c:v>
                </c:pt>
                <c:pt idx="4936">
                  <c:v>37.979100000000003</c:v>
                </c:pt>
                <c:pt idx="4937">
                  <c:v>37.986800000000002</c:v>
                </c:pt>
                <c:pt idx="4938">
                  <c:v>37.994500000000002</c:v>
                </c:pt>
                <c:pt idx="4939">
                  <c:v>38.002200000000002</c:v>
                </c:pt>
                <c:pt idx="4940">
                  <c:v>38.009900000000002</c:v>
                </c:pt>
                <c:pt idx="4941">
                  <c:v>38.017600000000002</c:v>
                </c:pt>
                <c:pt idx="4942">
                  <c:v>38.025300000000001</c:v>
                </c:pt>
                <c:pt idx="4943">
                  <c:v>38.033000000000001</c:v>
                </c:pt>
                <c:pt idx="4944">
                  <c:v>38.040700000000001</c:v>
                </c:pt>
                <c:pt idx="4945">
                  <c:v>38.048400000000001</c:v>
                </c:pt>
                <c:pt idx="4946">
                  <c:v>38.056100000000001</c:v>
                </c:pt>
                <c:pt idx="4947">
                  <c:v>38.063800000000001</c:v>
                </c:pt>
                <c:pt idx="4948">
                  <c:v>38.0715</c:v>
                </c:pt>
                <c:pt idx="4949">
                  <c:v>38.0792</c:v>
                </c:pt>
                <c:pt idx="4950">
                  <c:v>38.0869</c:v>
                </c:pt>
                <c:pt idx="4951">
                  <c:v>38.0946</c:v>
                </c:pt>
                <c:pt idx="4952">
                  <c:v>38.1023</c:v>
                </c:pt>
                <c:pt idx="4953">
                  <c:v>38.11</c:v>
                </c:pt>
                <c:pt idx="4954">
                  <c:v>38.117699999999999</c:v>
                </c:pt>
                <c:pt idx="4955">
                  <c:v>38.125399999999999</c:v>
                </c:pt>
                <c:pt idx="4956">
                  <c:v>38.133099999999999</c:v>
                </c:pt>
                <c:pt idx="4957">
                  <c:v>38.140799999999999</c:v>
                </c:pt>
                <c:pt idx="4958">
                  <c:v>38.148499999999999</c:v>
                </c:pt>
                <c:pt idx="4959">
                  <c:v>38.156199999999998</c:v>
                </c:pt>
                <c:pt idx="4960">
                  <c:v>38.163899999999998</c:v>
                </c:pt>
                <c:pt idx="4961">
                  <c:v>38.171599999999998</c:v>
                </c:pt>
                <c:pt idx="4962">
                  <c:v>38.179299999999998</c:v>
                </c:pt>
                <c:pt idx="4963">
                  <c:v>38.186999999999998</c:v>
                </c:pt>
                <c:pt idx="4964">
                  <c:v>38.194699999999997</c:v>
                </c:pt>
                <c:pt idx="4965">
                  <c:v>38.202399999999997</c:v>
                </c:pt>
                <c:pt idx="4966">
                  <c:v>38.210099999999997</c:v>
                </c:pt>
                <c:pt idx="4967">
                  <c:v>38.217799999999997</c:v>
                </c:pt>
                <c:pt idx="4968">
                  <c:v>38.225499999999997</c:v>
                </c:pt>
                <c:pt idx="4969">
                  <c:v>38.233199999999997</c:v>
                </c:pt>
                <c:pt idx="4970">
                  <c:v>38.240899999999996</c:v>
                </c:pt>
                <c:pt idx="4971">
                  <c:v>38.248599999999996</c:v>
                </c:pt>
                <c:pt idx="4972">
                  <c:v>38.256299999999996</c:v>
                </c:pt>
                <c:pt idx="4973">
                  <c:v>38.263999999999996</c:v>
                </c:pt>
                <c:pt idx="4974">
                  <c:v>38.271700000000003</c:v>
                </c:pt>
                <c:pt idx="4975">
                  <c:v>38.279400000000003</c:v>
                </c:pt>
                <c:pt idx="4976">
                  <c:v>38.287100000000002</c:v>
                </c:pt>
                <c:pt idx="4977">
                  <c:v>38.294800000000002</c:v>
                </c:pt>
                <c:pt idx="4978">
                  <c:v>38.302500000000002</c:v>
                </c:pt>
                <c:pt idx="4979">
                  <c:v>38.310200000000002</c:v>
                </c:pt>
                <c:pt idx="4980">
                  <c:v>38.317900000000002</c:v>
                </c:pt>
                <c:pt idx="4981">
                  <c:v>38.325600000000001</c:v>
                </c:pt>
                <c:pt idx="4982">
                  <c:v>38.333300000000001</c:v>
                </c:pt>
                <c:pt idx="4983">
                  <c:v>38.341000000000001</c:v>
                </c:pt>
                <c:pt idx="4984">
                  <c:v>38.348700000000001</c:v>
                </c:pt>
                <c:pt idx="4985">
                  <c:v>38.356400000000001</c:v>
                </c:pt>
                <c:pt idx="4986">
                  <c:v>38.364100000000001</c:v>
                </c:pt>
                <c:pt idx="4987">
                  <c:v>38.3718</c:v>
                </c:pt>
                <c:pt idx="4988">
                  <c:v>38.3795</c:v>
                </c:pt>
                <c:pt idx="4989">
                  <c:v>38.3872</c:v>
                </c:pt>
                <c:pt idx="4990">
                  <c:v>38.3949</c:v>
                </c:pt>
                <c:pt idx="4991">
                  <c:v>38.4026</c:v>
                </c:pt>
                <c:pt idx="4992">
                  <c:v>38.410299999999999</c:v>
                </c:pt>
                <c:pt idx="4993">
                  <c:v>38.417999999999999</c:v>
                </c:pt>
                <c:pt idx="4994">
                  <c:v>38.425699999999999</c:v>
                </c:pt>
                <c:pt idx="4995">
                  <c:v>38.433399999999999</c:v>
                </c:pt>
                <c:pt idx="4996">
                  <c:v>38.441099999999999</c:v>
                </c:pt>
                <c:pt idx="4997">
                  <c:v>38.448799999999999</c:v>
                </c:pt>
                <c:pt idx="4998">
                  <c:v>38.456499999999998</c:v>
                </c:pt>
                <c:pt idx="4999">
                  <c:v>38.464199999999998</c:v>
                </c:pt>
                <c:pt idx="5000">
                  <c:v>38.471899999999998</c:v>
                </c:pt>
                <c:pt idx="5001">
                  <c:v>38.479599999999998</c:v>
                </c:pt>
                <c:pt idx="5002">
                  <c:v>38.487299999999998</c:v>
                </c:pt>
                <c:pt idx="5003">
                  <c:v>38.494999999999997</c:v>
                </c:pt>
                <c:pt idx="5004">
                  <c:v>38.502699999999997</c:v>
                </c:pt>
                <c:pt idx="5005">
                  <c:v>38.510399999999997</c:v>
                </c:pt>
                <c:pt idx="5006">
                  <c:v>38.518099999999997</c:v>
                </c:pt>
                <c:pt idx="5007">
                  <c:v>38.525799999999997</c:v>
                </c:pt>
                <c:pt idx="5008">
                  <c:v>38.533499999999997</c:v>
                </c:pt>
                <c:pt idx="5009">
                  <c:v>38.541199999999996</c:v>
                </c:pt>
                <c:pt idx="5010">
                  <c:v>38.548899999999996</c:v>
                </c:pt>
                <c:pt idx="5011">
                  <c:v>38.556599999999996</c:v>
                </c:pt>
                <c:pt idx="5012">
                  <c:v>38.564299999999996</c:v>
                </c:pt>
                <c:pt idx="5013">
                  <c:v>38.572000000000003</c:v>
                </c:pt>
                <c:pt idx="5014">
                  <c:v>38.579700000000003</c:v>
                </c:pt>
                <c:pt idx="5015">
                  <c:v>38.587400000000002</c:v>
                </c:pt>
                <c:pt idx="5016">
                  <c:v>38.595100000000002</c:v>
                </c:pt>
                <c:pt idx="5017">
                  <c:v>38.602800000000002</c:v>
                </c:pt>
                <c:pt idx="5018">
                  <c:v>38.610500000000002</c:v>
                </c:pt>
                <c:pt idx="5019">
                  <c:v>38.618200000000002</c:v>
                </c:pt>
                <c:pt idx="5020">
                  <c:v>38.625900000000001</c:v>
                </c:pt>
                <c:pt idx="5021">
                  <c:v>38.633600000000001</c:v>
                </c:pt>
                <c:pt idx="5022">
                  <c:v>38.641300000000001</c:v>
                </c:pt>
                <c:pt idx="5023">
                  <c:v>38.649000000000001</c:v>
                </c:pt>
                <c:pt idx="5024">
                  <c:v>38.656700000000001</c:v>
                </c:pt>
                <c:pt idx="5025">
                  <c:v>38.664400000000001</c:v>
                </c:pt>
                <c:pt idx="5026">
                  <c:v>38.6721</c:v>
                </c:pt>
                <c:pt idx="5027">
                  <c:v>38.6798</c:v>
                </c:pt>
                <c:pt idx="5028">
                  <c:v>38.6875</c:v>
                </c:pt>
                <c:pt idx="5029">
                  <c:v>38.6952</c:v>
                </c:pt>
                <c:pt idx="5030">
                  <c:v>38.7029</c:v>
                </c:pt>
                <c:pt idx="5031">
                  <c:v>38.710599999999999</c:v>
                </c:pt>
                <c:pt idx="5032">
                  <c:v>38.718299999999999</c:v>
                </c:pt>
                <c:pt idx="5033">
                  <c:v>38.725999999999999</c:v>
                </c:pt>
                <c:pt idx="5034">
                  <c:v>38.733699999999999</c:v>
                </c:pt>
                <c:pt idx="5035">
                  <c:v>38.741399999999999</c:v>
                </c:pt>
                <c:pt idx="5036">
                  <c:v>38.749099999999999</c:v>
                </c:pt>
                <c:pt idx="5037">
                  <c:v>38.756799999999998</c:v>
                </c:pt>
                <c:pt idx="5038">
                  <c:v>38.764499999999998</c:v>
                </c:pt>
                <c:pt idx="5039">
                  <c:v>38.772199999999998</c:v>
                </c:pt>
                <c:pt idx="5040">
                  <c:v>38.779899999999998</c:v>
                </c:pt>
                <c:pt idx="5041">
                  <c:v>38.787599999999998</c:v>
                </c:pt>
                <c:pt idx="5042">
                  <c:v>38.795299999999997</c:v>
                </c:pt>
                <c:pt idx="5043">
                  <c:v>38.802999999999997</c:v>
                </c:pt>
                <c:pt idx="5044">
                  <c:v>38.810699999999997</c:v>
                </c:pt>
                <c:pt idx="5045">
                  <c:v>38.818399999999997</c:v>
                </c:pt>
                <c:pt idx="5046">
                  <c:v>38.826099999999997</c:v>
                </c:pt>
                <c:pt idx="5047">
                  <c:v>38.833799999999997</c:v>
                </c:pt>
                <c:pt idx="5048">
                  <c:v>38.841499999999996</c:v>
                </c:pt>
                <c:pt idx="5049">
                  <c:v>38.849199999999996</c:v>
                </c:pt>
                <c:pt idx="5050">
                  <c:v>38.856899999999996</c:v>
                </c:pt>
                <c:pt idx="5051">
                  <c:v>38.864599999999996</c:v>
                </c:pt>
                <c:pt idx="5052">
                  <c:v>38.872300000000003</c:v>
                </c:pt>
                <c:pt idx="5053">
                  <c:v>38.880000000000003</c:v>
                </c:pt>
                <c:pt idx="5054">
                  <c:v>38.887700000000002</c:v>
                </c:pt>
                <c:pt idx="5055">
                  <c:v>38.895400000000002</c:v>
                </c:pt>
                <c:pt idx="5056">
                  <c:v>38.903100000000002</c:v>
                </c:pt>
                <c:pt idx="5057">
                  <c:v>38.910800000000002</c:v>
                </c:pt>
                <c:pt idx="5058">
                  <c:v>38.918500000000002</c:v>
                </c:pt>
                <c:pt idx="5059">
                  <c:v>38.926200000000001</c:v>
                </c:pt>
                <c:pt idx="5060">
                  <c:v>38.933900000000001</c:v>
                </c:pt>
                <c:pt idx="5061">
                  <c:v>38.941600000000001</c:v>
                </c:pt>
                <c:pt idx="5062">
                  <c:v>38.949300000000001</c:v>
                </c:pt>
                <c:pt idx="5063">
                  <c:v>38.957000000000001</c:v>
                </c:pt>
                <c:pt idx="5064">
                  <c:v>38.964700000000001</c:v>
                </c:pt>
                <c:pt idx="5065">
                  <c:v>38.9724</c:v>
                </c:pt>
                <c:pt idx="5066">
                  <c:v>38.9801</c:v>
                </c:pt>
                <c:pt idx="5067">
                  <c:v>38.9878</c:v>
                </c:pt>
                <c:pt idx="5068">
                  <c:v>38.9955</c:v>
                </c:pt>
                <c:pt idx="5069">
                  <c:v>39.0032</c:v>
                </c:pt>
                <c:pt idx="5070">
                  <c:v>39.010899999999999</c:v>
                </c:pt>
                <c:pt idx="5071">
                  <c:v>39.018599999999999</c:v>
                </c:pt>
                <c:pt idx="5072">
                  <c:v>39.026299999999999</c:v>
                </c:pt>
                <c:pt idx="5073">
                  <c:v>39.033999999999999</c:v>
                </c:pt>
                <c:pt idx="5074">
                  <c:v>39.041699999999999</c:v>
                </c:pt>
                <c:pt idx="5075">
                  <c:v>39.049399999999999</c:v>
                </c:pt>
                <c:pt idx="5076">
                  <c:v>39.057099999999998</c:v>
                </c:pt>
                <c:pt idx="5077">
                  <c:v>39.064799999999998</c:v>
                </c:pt>
                <c:pt idx="5078">
                  <c:v>39.072499999999998</c:v>
                </c:pt>
                <c:pt idx="5079">
                  <c:v>39.080199999999998</c:v>
                </c:pt>
                <c:pt idx="5080">
                  <c:v>39.087899999999998</c:v>
                </c:pt>
                <c:pt idx="5081">
                  <c:v>39.095599999999997</c:v>
                </c:pt>
                <c:pt idx="5082">
                  <c:v>39.103299999999997</c:v>
                </c:pt>
                <c:pt idx="5083">
                  <c:v>39.110999999999997</c:v>
                </c:pt>
                <c:pt idx="5084">
                  <c:v>39.118699999999997</c:v>
                </c:pt>
                <c:pt idx="5085">
                  <c:v>39.126399999999997</c:v>
                </c:pt>
                <c:pt idx="5086">
                  <c:v>39.134099999999997</c:v>
                </c:pt>
                <c:pt idx="5087">
                  <c:v>39.141799999999996</c:v>
                </c:pt>
                <c:pt idx="5088">
                  <c:v>39.149499999999996</c:v>
                </c:pt>
                <c:pt idx="5089">
                  <c:v>39.157199999999996</c:v>
                </c:pt>
                <c:pt idx="5090">
                  <c:v>39.164899999999996</c:v>
                </c:pt>
                <c:pt idx="5091">
                  <c:v>39.172600000000003</c:v>
                </c:pt>
                <c:pt idx="5092">
                  <c:v>39.180300000000003</c:v>
                </c:pt>
                <c:pt idx="5093">
                  <c:v>39.188000000000002</c:v>
                </c:pt>
                <c:pt idx="5094">
                  <c:v>39.195700000000002</c:v>
                </c:pt>
                <c:pt idx="5095">
                  <c:v>39.203400000000002</c:v>
                </c:pt>
                <c:pt idx="5096">
                  <c:v>39.211100000000002</c:v>
                </c:pt>
                <c:pt idx="5097">
                  <c:v>39.218800000000002</c:v>
                </c:pt>
                <c:pt idx="5098">
                  <c:v>39.226500000000001</c:v>
                </c:pt>
                <c:pt idx="5099">
                  <c:v>39.234200000000001</c:v>
                </c:pt>
                <c:pt idx="5100">
                  <c:v>39.241900000000001</c:v>
                </c:pt>
                <c:pt idx="5101">
                  <c:v>39.249600000000001</c:v>
                </c:pt>
                <c:pt idx="5102">
                  <c:v>39.257300000000001</c:v>
                </c:pt>
                <c:pt idx="5103">
                  <c:v>39.265000000000001</c:v>
                </c:pt>
                <c:pt idx="5104">
                  <c:v>39.2727</c:v>
                </c:pt>
                <c:pt idx="5105">
                  <c:v>39.2804</c:v>
                </c:pt>
                <c:pt idx="5106">
                  <c:v>39.2881</c:v>
                </c:pt>
                <c:pt idx="5107">
                  <c:v>39.2958</c:v>
                </c:pt>
                <c:pt idx="5108">
                  <c:v>39.3035</c:v>
                </c:pt>
                <c:pt idx="5109">
                  <c:v>39.311199999999999</c:v>
                </c:pt>
                <c:pt idx="5110">
                  <c:v>39.318899999999999</c:v>
                </c:pt>
                <c:pt idx="5111">
                  <c:v>39.326599999999999</c:v>
                </c:pt>
                <c:pt idx="5112">
                  <c:v>39.334299999999999</c:v>
                </c:pt>
                <c:pt idx="5113">
                  <c:v>39.341999999999999</c:v>
                </c:pt>
                <c:pt idx="5114">
                  <c:v>39.349699999999999</c:v>
                </c:pt>
                <c:pt idx="5115">
                  <c:v>39.357399999999998</c:v>
                </c:pt>
                <c:pt idx="5116">
                  <c:v>39.365099999999998</c:v>
                </c:pt>
                <c:pt idx="5117">
                  <c:v>39.372799999999998</c:v>
                </c:pt>
                <c:pt idx="5118">
                  <c:v>39.380499999999998</c:v>
                </c:pt>
                <c:pt idx="5119">
                  <c:v>39.388199999999998</c:v>
                </c:pt>
                <c:pt idx="5120">
                  <c:v>39.395899999999997</c:v>
                </c:pt>
                <c:pt idx="5121">
                  <c:v>39.403599999999997</c:v>
                </c:pt>
                <c:pt idx="5122">
                  <c:v>39.411299999999997</c:v>
                </c:pt>
                <c:pt idx="5123">
                  <c:v>39.418999999999997</c:v>
                </c:pt>
                <c:pt idx="5124">
                  <c:v>39.426699999999997</c:v>
                </c:pt>
                <c:pt idx="5125">
                  <c:v>39.434399999999997</c:v>
                </c:pt>
                <c:pt idx="5126">
                  <c:v>39.442099999999996</c:v>
                </c:pt>
                <c:pt idx="5127">
                  <c:v>39.449799999999996</c:v>
                </c:pt>
                <c:pt idx="5128">
                  <c:v>39.457499999999996</c:v>
                </c:pt>
                <c:pt idx="5129">
                  <c:v>39.465199999999996</c:v>
                </c:pt>
                <c:pt idx="5130">
                  <c:v>39.472900000000003</c:v>
                </c:pt>
                <c:pt idx="5131">
                  <c:v>39.480600000000003</c:v>
                </c:pt>
                <c:pt idx="5132">
                  <c:v>39.488300000000002</c:v>
                </c:pt>
                <c:pt idx="5133">
                  <c:v>39.496000000000002</c:v>
                </c:pt>
                <c:pt idx="5134">
                  <c:v>39.503700000000002</c:v>
                </c:pt>
                <c:pt idx="5135">
                  <c:v>39.511400000000002</c:v>
                </c:pt>
                <c:pt idx="5136">
                  <c:v>39.519100000000002</c:v>
                </c:pt>
                <c:pt idx="5137">
                  <c:v>39.526800000000001</c:v>
                </c:pt>
                <c:pt idx="5138">
                  <c:v>39.534500000000001</c:v>
                </c:pt>
                <c:pt idx="5139">
                  <c:v>39.542200000000001</c:v>
                </c:pt>
                <c:pt idx="5140">
                  <c:v>39.549900000000001</c:v>
                </c:pt>
                <c:pt idx="5141">
                  <c:v>39.557600000000001</c:v>
                </c:pt>
                <c:pt idx="5142">
                  <c:v>39.565300000000001</c:v>
                </c:pt>
                <c:pt idx="5143">
                  <c:v>39.573</c:v>
                </c:pt>
                <c:pt idx="5144">
                  <c:v>39.5807</c:v>
                </c:pt>
                <c:pt idx="5145">
                  <c:v>39.5884</c:v>
                </c:pt>
                <c:pt idx="5146">
                  <c:v>39.5961</c:v>
                </c:pt>
                <c:pt idx="5147">
                  <c:v>39.6038</c:v>
                </c:pt>
                <c:pt idx="5148">
                  <c:v>39.611499999999999</c:v>
                </c:pt>
                <c:pt idx="5149">
                  <c:v>39.619199999999999</c:v>
                </c:pt>
                <c:pt idx="5150">
                  <c:v>39.626899999999999</c:v>
                </c:pt>
                <c:pt idx="5151">
                  <c:v>39.634599999999999</c:v>
                </c:pt>
                <c:pt idx="5152">
                  <c:v>39.642299999999999</c:v>
                </c:pt>
                <c:pt idx="5153">
                  <c:v>39.65</c:v>
                </c:pt>
                <c:pt idx="5154">
                  <c:v>39.657699999999998</c:v>
                </c:pt>
                <c:pt idx="5155">
                  <c:v>39.665399999999998</c:v>
                </c:pt>
                <c:pt idx="5156">
                  <c:v>39.673099999999998</c:v>
                </c:pt>
                <c:pt idx="5157">
                  <c:v>39.680799999999998</c:v>
                </c:pt>
                <c:pt idx="5158">
                  <c:v>39.688499999999998</c:v>
                </c:pt>
                <c:pt idx="5159">
                  <c:v>39.696199999999997</c:v>
                </c:pt>
                <c:pt idx="5160">
                  <c:v>39.703899999999997</c:v>
                </c:pt>
                <c:pt idx="5161">
                  <c:v>39.711599999999997</c:v>
                </c:pt>
                <c:pt idx="5162">
                  <c:v>39.719299999999997</c:v>
                </c:pt>
                <c:pt idx="5163">
                  <c:v>39.726999999999997</c:v>
                </c:pt>
                <c:pt idx="5164">
                  <c:v>39.734699999999997</c:v>
                </c:pt>
                <c:pt idx="5165">
                  <c:v>39.742399999999996</c:v>
                </c:pt>
                <c:pt idx="5166">
                  <c:v>39.750099999999996</c:v>
                </c:pt>
                <c:pt idx="5167">
                  <c:v>39.757799999999996</c:v>
                </c:pt>
                <c:pt idx="5168">
                  <c:v>39.765499999999996</c:v>
                </c:pt>
                <c:pt idx="5169">
                  <c:v>39.773200000000003</c:v>
                </c:pt>
                <c:pt idx="5170">
                  <c:v>39.780900000000003</c:v>
                </c:pt>
                <c:pt idx="5171">
                  <c:v>39.788600000000002</c:v>
                </c:pt>
                <c:pt idx="5172">
                  <c:v>39.796300000000002</c:v>
                </c:pt>
                <c:pt idx="5173">
                  <c:v>39.804000000000002</c:v>
                </c:pt>
                <c:pt idx="5174">
                  <c:v>39.811700000000002</c:v>
                </c:pt>
                <c:pt idx="5175">
                  <c:v>39.819400000000002</c:v>
                </c:pt>
                <c:pt idx="5176">
                  <c:v>39.827100000000002</c:v>
                </c:pt>
                <c:pt idx="5177">
                  <c:v>39.834800000000001</c:v>
                </c:pt>
                <c:pt idx="5178">
                  <c:v>39.842500000000001</c:v>
                </c:pt>
                <c:pt idx="5179">
                  <c:v>39.850200000000001</c:v>
                </c:pt>
                <c:pt idx="5180">
                  <c:v>39.857900000000001</c:v>
                </c:pt>
                <c:pt idx="5181">
                  <c:v>39.865600000000001</c:v>
                </c:pt>
                <c:pt idx="5182">
                  <c:v>39.8733</c:v>
                </c:pt>
                <c:pt idx="5183">
                  <c:v>39.881</c:v>
                </c:pt>
                <c:pt idx="5184">
                  <c:v>39.8887</c:v>
                </c:pt>
                <c:pt idx="5185">
                  <c:v>39.8964</c:v>
                </c:pt>
                <c:pt idx="5186">
                  <c:v>39.9041</c:v>
                </c:pt>
                <c:pt idx="5187">
                  <c:v>39.911799999999999</c:v>
                </c:pt>
                <c:pt idx="5188">
                  <c:v>39.919499999999999</c:v>
                </c:pt>
                <c:pt idx="5189">
                  <c:v>39.927199999999999</c:v>
                </c:pt>
                <c:pt idx="5190">
                  <c:v>39.934899999999999</c:v>
                </c:pt>
                <c:pt idx="5191">
                  <c:v>39.942599999999999</c:v>
                </c:pt>
                <c:pt idx="5192">
                  <c:v>39.950299999999999</c:v>
                </c:pt>
                <c:pt idx="5193">
                  <c:v>39.957999999999998</c:v>
                </c:pt>
                <c:pt idx="5194">
                  <c:v>39.965699999999998</c:v>
                </c:pt>
                <c:pt idx="5195">
                  <c:v>39.973399999999998</c:v>
                </c:pt>
                <c:pt idx="5196">
                  <c:v>39.981099999999998</c:v>
                </c:pt>
                <c:pt idx="5197">
                  <c:v>39.988799999999998</c:v>
                </c:pt>
                <c:pt idx="5198">
                  <c:v>39.996499999999997</c:v>
                </c:pt>
                <c:pt idx="5199">
                  <c:v>40.004199999999997</c:v>
                </c:pt>
                <c:pt idx="5200">
                  <c:v>40.011899999999997</c:v>
                </c:pt>
                <c:pt idx="5201">
                  <c:v>40.019599999999997</c:v>
                </c:pt>
                <c:pt idx="5202">
                  <c:v>40.027299999999997</c:v>
                </c:pt>
                <c:pt idx="5203">
                  <c:v>40.034999999999997</c:v>
                </c:pt>
                <c:pt idx="5204">
                  <c:v>40.042699999999996</c:v>
                </c:pt>
                <c:pt idx="5205">
                  <c:v>40.050399999999996</c:v>
                </c:pt>
                <c:pt idx="5206">
                  <c:v>40.058099999999996</c:v>
                </c:pt>
                <c:pt idx="5207">
                  <c:v>40.065799999999996</c:v>
                </c:pt>
                <c:pt idx="5208">
                  <c:v>40.073500000000003</c:v>
                </c:pt>
                <c:pt idx="5209">
                  <c:v>40.081200000000003</c:v>
                </c:pt>
                <c:pt idx="5210">
                  <c:v>40.088900000000002</c:v>
                </c:pt>
                <c:pt idx="5211">
                  <c:v>40.096600000000002</c:v>
                </c:pt>
                <c:pt idx="5212">
                  <c:v>40.104300000000002</c:v>
                </c:pt>
                <c:pt idx="5213">
                  <c:v>40.112000000000002</c:v>
                </c:pt>
                <c:pt idx="5214">
                  <c:v>40.119700000000002</c:v>
                </c:pt>
                <c:pt idx="5215">
                  <c:v>40.127400000000002</c:v>
                </c:pt>
                <c:pt idx="5216">
                  <c:v>40.135100000000001</c:v>
                </c:pt>
                <c:pt idx="5217">
                  <c:v>40.142800000000001</c:v>
                </c:pt>
                <c:pt idx="5218">
                  <c:v>40.150500000000001</c:v>
                </c:pt>
                <c:pt idx="5219">
                  <c:v>40.158200000000001</c:v>
                </c:pt>
                <c:pt idx="5220">
                  <c:v>40.165900000000001</c:v>
                </c:pt>
                <c:pt idx="5221">
                  <c:v>40.1736</c:v>
                </c:pt>
                <c:pt idx="5222">
                  <c:v>40.1813</c:v>
                </c:pt>
                <c:pt idx="5223">
                  <c:v>40.189</c:v>
                </c:pt>
                <c:pt idx="5224">
                  <c:v>40.1967</c:v>
                </c:pt>
                <c:pt idx="5225">
                  <c:v>40.2044</c:v>
                </c:pt>
                <c:pt idx="5226">
                  <c:v>40.2121</c:v>
                </c:pt>
                <c:pt idx="5227">
                  <c:v>40.219799999999999</c:v>
                </c:pt>
                <c:pt idx="5228">
                  <c:v>40.227499999999999</c:v>
                </c:pt>
                <c:pt idx="5229">
                  <c:v>40.235199999999999</c:v>
                </c:pt>
                <c:pt idx="5230">
                  <c:v>40.242899999999999</c:v>
                </c:pt>
                <c:pt idx="5231">
                  <c:v>40.250599999999999</c:v>
                </c:pt>
                <c:pt idx="5232">
                  <c:v>40.258299999999998</c:v>
                </c:pt>
                <c:pt idx="5233">
                  <c:v>40.265999999999998</c:v>
                </c:pt>
                <c:pt idx="5234">
                  <c:v>40.273699999999998</c:v>
                </c:pt>
                <c:pt idx="5235">
                  <c:v>40.281399999999998</c:v>
                </c:pt>
                <c:pt idx="5236">
                  <c:v>40.289099999999998</c:v>
                </c:pt>
                <c:pt idx="5237">
                  <c:v>40.296799999999998</c:v>
                </c:pt>
                <c:pt idx="5238">
                  <c:v>40.304499999999997</c:v>
                </c:pt>
                <c:pt idx="5239">
                  <c:v>40.312199999999997</c:v>
                </c:pt>
                <c:pt idx="5240">
                  <c:v>40.319899999999997</c:v>
                </c:pt>
                <c:pt idx="5241">
                  <c:v>40.327599999999997</c:v>
                </c:pt>
                <c:pt idx="5242">
                  <c:v>40.335299999999997</c:v>
                </c:pt>
                <c:pt idx="5243">
                  <c:v>40.342999999999996</c:v>
                </c:pt>
                <c:pt idx="5244">
                  <c:v>40.350699999999996</c:v>
                </c:pt>
                <c:pt idx="5245">
                  <c:v>40.358399999999996</c:v>
                </c:pt>
                <c:pt idx="5246">
                  <c:v>40.366099999999996</c:v>
                </c:pt>
                <c:pt idx="5247">
                  <c:v>40.373800000000003</c:v>
                </c:pt>
                <c:pt idx="5248">
                  <c:v>40.381500000000003</c:v>
                </c:pt>
                <c:pt idx="5249">
                  <c:v>40.389200000000002</c:v>
                </c:pt>
                <c:pt idx="5250">
                  <c:v>40.396900000000002</c:v>
                </c:pt>
                <c:pt idx="5251">
                  <c:v>40.404600000000002</c:v>
                </c:pt>
                <c:pt idx="5252">
                  <c:v>40.412300000000002</c:v>
                </c:pt>
                <c:pt idx="5253">
                  <c:v>40.42</c:v>
                </c:pt>
                <c:pt idx="5254">
                  <c:v>40.427700000000002</c:v>
                </c:pt>
                <c:pt idx="5255">
                  <c:v>40.435400000000001</c:v>
                </c:pt>
                <c:pt idx="5256">
                  <c:v>40.443100000000001</c:v>
                </c:pt>
                <c:pt idx="5257">
                  <c:v>40.450800000000001</c:v>
                </c:pt>
                <c:pt idx="5258">
                  <c:v>40.458500000000001</c:v>
                </c:pt>
                <c:pt idx="5259">
                  <c:v>40.466200000000001</c:v>
                </c:pt>
                <c:pt idx="5260">
                  <c:v>40.4739</c:v>
                </c:pt>
                <c:pt idx="5261">
                  <c:v>40.4816</c:v>
                </c:pt>
                <c:pt idx="5262">
                  <c:v>40.4893</c:v>
                </c:pt>
                <c:pt idx="5263">
                  <c:v>40.497</c:v>
                </c:pt>
                <c:pt idx="5264">
                  <c:v>40.5047</c:v>
                </c:pt>
                <c:pt idx="5265">
                  <c:v>40.5124</c:v>
                </c:pt>
                <c:pt idx="5266">
                  <c:v>40.520099999999999</c:v>
                </c:pt>
                <c:pt idx="5267">
                  <c:v>40.527799999999999</c:v>
                </c:pt>
                <c:pt idx="5268">
                  <c:v>40.535499999999999</c:v>
                </c:pt>
                <c:pt idx="5269">
                  <c:v>40.543199999999999</c:v>
                </c:pt>
                <c:pt idx="5270">
                  <c:v>40.550899999999999</c:v>
                </c:pt>
                <c:pt idx="5271">
                  <c:v>40.558599999999998</c:v>
                </c:pt>
                <c:pt idx="5272">
                  <c:v>40.566299999999998</c:v>
                </c:pt>
                <c:pt idx="5273">
                  <c:v>40.573999999999998</c:v>
                </c:pt>
                <c:pt idx="5274">
                  <c:v>40.581699999999998</c:v>
                </c:pt>
                <c:pt idx="5275">
                  <c:v>40.589399999999998</c:v>
                </c:pt>
                <c:pt idx="5276">
                  <c:v>40.597099999999998</c:v>
                </c:pt>
                <c:pt idx="5277">
                  <c:v>40.604799999999997</c:v>
                </c:pt>
                <c:pt idx="5278">
                  <c:v>40.612499999999997</c:v>
                </c:pt>
                <c:pt idx="5279">
                  <c:v>40.620199999999997</c:v>
                </c:pt>
                <c:pt idx="5280">
                  <c:v>40.627899999999997</c:v>
                </c:pt>
                <c:pt idx="5281">
                  <c:v>40.635599999999997</c:v>
                </c:pt>
                <c:pt idx="5282">
                  <c:v>40.643299999999996</c:v>
                </c:pt>
                <c:pt idx="5283">
                  <c:v>40.650999999999996</c:v>
                </c:pt>
                <c:pt idx="5284">
                  <c:v>40.658699999999996</c:v>
                </c:pt>
                <c:pt idx="5285">
                  <c:v>40.666399999999996</c:v>
                </c:pt>
                <c:pt idx="5286">
                  <c:v>40.674100000000003</c:v>
                </c:pt>
                <c:pt idx="5287">
                  <c:v>40.681800000000003</c:v>
                </c:pt>
                <c:pt idx="5288">
                  <c:v>40.689500000000002</c:v>
                </c:pt>
                <c:pt idx="5289">
                  <c:v>40.697200000000002</c:v>
                </c:pt>
                <c:pt idx="5290">
                  <c:v>40.704900000000002</c:v>
                </c:pt>
                <c:pt idx="5291">
                  <c:v>40.712600000000002</c:v>
                </c:pt>
                <c:pt idx="5292">
                  <c:v>40.720300000000002</c:v>
                </c:pt>
                <c:pt idx="5293">
                  <c:v>40.728000000000002</c:v>
                </c:pt>
                <c:pt idx="5294">
                  <c:v>40.735700000000001</c:v>
                </c:pt>
                <c:pt idx="5295">
                  <c:v>40.743400000000001</c:v>
                </c:pt>
                <c:pt idx="5296">
                  <c:v>40.751100000000001</c:v>
                </c:pt>
                <c:pt idx="5297">
                  <c:v>40.758800000000001</c:v>
                </c:pt>
                <c:pt idx="5298">
                  <c:v>40.766500000000001</c:v>
                </c:pt>
                <c:pt idx="5299">
                  <c:v>40.7742</c:v>
                </c:pt>
                <c:pt idx="5300">
                  <c:v>40.7819</c:v>
                </c:pt>
                <c:pt idx="5301">
                  <c:v>40.7896</c:v>
                </c:pt>
                <c:pt idx="5302">
                  <c:v>40.7973</c:v>
                </c:pt>
                <c:pt idx="5303">
                  <c:v>40.805</c:v>
                </c:pt>
                <c:pt idx="5304">
                  <c:v>40.8127</c:v>
                </c:pt>
                <c:pt idx="5305">
                  <c:v>40.820399999999999</c:v>
                </c:pt>
                <c:pt idx="5306">
                  <c:v>40.828099999999999</c:v>
                </c:pt>
                <c:pt idx="5307">
                  <c:v>40.835799999999999</c:v>
                </c:pt>
                <c:pt idx="5308">
                  <c:v>40.843499999999999</c:v>
                </c:pt>
                <c:pt idx="5309">
                  <c:v>40.851199999999999</c:v>
                </c:pt>
                <c:pt idx="5310">
                  <c:v>40.858899999999998</c:v>
                </c:pt>
                <c:pt idx="5311">
                  <c:v>40.866599999999998</c:v>
                </c:pt>
                <c:pt idx="5312">
                  <c:v>40.874299999999998</c:v>
                </c:pt>
                <c:pt idx="5313">
                  <c:v>40.881999999999998</c:v>
                </c:pt>
                <c:pt idx="5314">
                  <c:v>40.889699999999998</c:v>
                </c:pt>
                <c:pt idx="5315">
                  <c:v>40.897399999999998</c:v>
                </c:pt>
                <c:pt idx="5316">
                  <c:v>40.905099999999997</c:v>
                </c:pt>
                <c:pt idx="5317">
                  <c:v>40.912799999999997</c:v>
                </c:pt>
                <c:pt idx="5318">
                  <c:v>40.920499999999997</c:v>
                </c:pt>
                <c:pt idx="5319">
                  <c:v>40.928199999999997</c:v>
                </c:pt>
                <c:pt idx="5320">
                  <c:v>40.935899999999997</c:v>
                </c:pt>
                <c:pt idx="5321">
                  <c:v>40.943599999999996</c:v>
                </c:pt>
                <c:pt idx="5322">
                  <c:v>40.951299999999996</c:v>
                </c:pt>
                <c:pt idx="5323">
                  <c:v>40.958999999999996</c:v>
                </c:pt>
                <c:pt idx="5324">
                  <c:v>40.966699999999996</c:v>
                </c:pt>
                <c:pt idx="5325">
                  <c:v>40.974400000000003</c:v>
                </c:pt>
                <c:pt idx="5326">
                  <c:v>40.982100000000003</c:v>
                </c:pt>
                <c:pt idx="5327">
                  <c:v>40.989800000000002</c:v>
                </c:pt>
                <c:pt idx="5328">
                  <c:v>40.997500000000002</c:v>
                </c:pt>
                <c:pt idx="5329">
                  <c:v>41.005200000000002</c:v>
                </c:pt>
                <c:pt idx="5330">
                  <c:v>41.012900000000002</c:v>
                </c:pt>
                <c:pt idx="5331">
                  <c:v>41.020600000000002</c:v>
                </c:pt>
                <c:pt idx="5332">
                  <c:v>41.028300000000002</c:v>
                </c:pt>
                <c:pt idx="5333">
                  <c:v>41.036000000000001</c:v>
                </c:pt>
                <c:pt idx="5334">
                  <c:v>41.043700000000001</c:v>
                </c:pt>
                <c:pt idx="5335">
                  <c:v>41.051400000000001</c:v>
                </c:pt>
                <c:pt idx="5336">
                  <c:v>41.059100000000001</c:v>
                </c:pt>
                <c:pt idx="5337">
                  <c:v>41.066800000000001</c:v>
                </c:pt>
                <c:pt idx="5338">
                  <c:v>41.0745</c:v>
                </c:pt>
                <c:pt idx="5339">
                  <c:v>41.0822</c:v>
                </c:pt>
                <c:pt idx="5340">
                  <c:v>41.0899</c:v>
                </c:pt>
                <c:pt idx="5341">
                  <c:v>41.0976</c:v>
                </c:pt>
                <c:pt idx="5342">
                  <c:v>41.1053</c:v>
                </c:pt>
                <c:pt idx="5343">
                  <c:v>41.113</c:v>
                </c:pt>
                <c:pt idx="5344">
                  <c:v>41.120699999999999</c:v>
                </c:pt>
                <c:pt idx="5345">
                  <c:v>41.128399999999999</c:v>
                </c:pt>
                <c:pt idx="5346">
                  <c:v>41.136099999999999</c:v>
                </c:pt>
                <c:pt idx="5347">
                  <c:v>41.143799999999999</c:v>
                </c:pt>
                <c:pt idx="5348">
                  <c:v>41.151499999999999</c:v>
                </c:pt>
                <c:pt idx="5349">
                  <c:v>41.159199999999998</c:v>
                </c:pt>
                <c:pt idx="5350">
                  <c:v>41.166899999999998</c:v>
                </c:pt>
                <c:pt idx="5351">
                  <c:v>41.174599999999998</c:v>
                </c:pt>
                <c:pt idx="5352">
                  <c:v>41.182299999999998</c:v>
                </c:pt>
                <c:pt idx="5353">
                  <c:v>41.19</c:v>
                </c:pt>
                <c:pt idx="5354">
                  <c:v>41.197699999999998</c:v>
                </c:pt>
                <c:pt idx="5355">
                  <c:v>41.205399999999997</c:v>
                </c:pt>
                <c:pt idx="5356">
                  <c:v>41.213099999999997</c:v>
                </c:pt>
                <c:pt idx="5357">
                  <c:v>41.220799999999997</c:v>
                </c:pt>
                <c:pt idx="5358">
                  <c:v>41.228499999999997</c:v>
                </c:pt>
                <c:pt idx="5359">
                  <c:v>41.236199999999997</c:v>
                </c:pt>
                <c:pt idx="5360">
                  <c:v>41.243899999999996</c:v>
                </c:pt>
                <c:pt idx="5361">
                  <c:v>41.251599999999996</c:v>
                </c:pt>
                <c:pt idx="5362">
                  <c:v>41.259299999999996</c:v>
                </c:pt>
                <c:pt idx="5363">
                  <c:v>41.266999999999996</c:v>
                </c:pt>
                <c:pt idx="5364">
                  <c:v>41.274700000000003</c:v>
                </c:pt>
                <c:pt idx="5365">
                  <c:v>41.282400000000003</c:v>
                </c:pt>
                <c:pt idx="5366">
                  <c:v>41.290100000000002</c:v>
                </c:pt>
                <c:pt idx="5367">
                  <c:v>41.297800000000002</c:v>
                </c:pt>
                <c:pt idx="5368">
                  <c:v>41.305500000000002</c:v>
                </c:pt>
                <c:pt idx="5369">
                  <c:v>41.313200000000002</c:v>
                </c:pt>
                <c:pt idx="5370">
                  <c:v>41.320900000000002</c:v>
                </c:pt>
                <c:pt idx="5371">
                  <c:v>41.328600000000002</c:v>
                </c:pt>
                <c:pt idx="5372">
                  <c:v>41.336300000000001</c:v>
                </c:pt>
                <c:pt idx="5373">
                  <c:v>41.344000000000001</c:v>
                </c:pt>
                <c:pt idx="5374">
                  <c:v>41.351700000000001</c:v>
                </c:pt>
                <c:pt idx="5375">
                  <c:v>41.359400000000001</c:v>
                </c:pt>
                <c:pt idx="5376">
                  <c:v>41.367100000000001</c:v>
                </c:pt>
                <c:pt idx="5377">
                  <c:v>41.3748</c:v>
                </c:pt>
                <c:pt idx="5378">
                  <c:v>41.3825</c:v>
                </c:pt>
                <c:pt idx="5379">
                  <c:v>41.3902</c:v>
                </c:pt>
                <c:pt idx="5380">
                  <c:v>41.3979</c:v>
                </c:pt>
                <c:pt idx="5381">
                  <c:v>41.4056</c:v>
                </c:pt>
                <c:pt idx="5382">
                  <c:v>41.4133</c:v>
                </c:pt>
                <c:pt idx="5383">
                  <c:v>41.420999999999999</c:v>
                </c:pt>
                <c:pt idx="5384">
                  <c:v>41.428699999999999</c:v>
                </c:pt>
                <c:pt idx="5385">
                  <c:v>41.436399999999999</c:v>
                </c:pt>
                <c:pt idx="5386">
                  <c:v>41.444099999999999</c:v>
                </c:pt>
                <c:pt idx="5387">
                  <c:v>41.451799999999999</c:v>
                </c:pt>
                <c:pt idx="5388">
                  <c:v>41.459499999999998</c:v>
                </c:pt>
                <c:pt idx="5389">
                  <c:v>41.467199999999998</c:v>
                </c:pt>
                <c:pt idx="5390">
                  <c:v>41.474899999999998</c:v>
                </c:pt>
                <c:pt idx="5391">
                  <c:v>41.482599999999998</c:v>
                </c:pt>
                <c:pt idx="5392">
                  <c:v>41.490299999999998</c:v>
                </c:pt>
                <c:pt idx="5393">
                  <c:v>41.497999999999998</c:v>
                </c:pt>
                <c:pt idx="5394">
                  <c:v>41.505699999999997</c:v>
                </c:pt>
                <c:pt idx="5395">
                  <c:v>41.513399999999997</c:v>
                </c:pt>
                <c:pt idx="5396">
                  <c:v>41.521099999999997</c:v>
                </c:pt>
                <c:pt idx="5397">
                  <c:v>41.528799999999997</c:v>
                </c:pt>
                <c:pt idx="5398">
                  <c:v>41.536499999999997</c:v>
                </c:pt>
                <c:pt idx="5399">
                  <c:v>41.544199999999996</c:v>
                </c:pt>
                <c:pt idx="5400">
                  <c:v>41.551899999999996</c:v>
                </c:pt>
                <c:pt idx="5401">
                  <c:v>41.559599999999996</c:v>
                </c:pt>
                <c:pt idx="5402">
                  <c:v>41.567299999999996</c:v>
                </c:pt>
                <c:pt idx="5403">
                  <c:v>41.575000000000003</c:v>
                </c:pt>
                <c:pt idx="5404">
                  <c:v>41.582700000000003</c:v>
                </c:pt>
                <c:pt idx="5405">
                  <c:v>41.590400000000002</c:v>
                </c:pt>
                <c:pt idx="5406">
                  <c:v>41.598100000000002</c:v>
                </c:pt>
                <c:pt idx="5407">
                  <c:v>41.605800000000002</c:v>
                </c:pt>
                <c:pt idx="5408">
                  <c:v>41.613500000000002</c:v>
                </c:pt>
                <c:pt idx="5409">
                  <c:v>41.621200000000002</c:v>
                </c:pt>
                <c:pt idx="5410">
                  <c:v>41.628900000000002</c:v>
                </c:pt>
                <c:pt idx="5411">
                  <c:v>41.636600000000001</c:v>
                </c:pt>
                <c:pt idx="5412">
                  <c:v>41.644300000000001</c:v>
                </c:pt>
                <c:pt idx="5413">
                  <c:v>41.652000000000001</c:v>
                </c:pt>
                <c:pt idx="5414">
                  <c:v>41.659700000000001</c:v>
                </c:pt>
                <c:pt idx="5415">
                  <c:v>41.667400000000001</c:v>
                </c:pt>
                <c:pt idx="5416">
                  <c:v>41.6751</c:v>
                </c:pt>
                <c:pt idx="5417">
                  <c:v>41.6828</c:v>
                </c:pt>
                <c:pt idx="5418">
                  <c:v>41.6905</c:v>
                </c:pt>
                <c:pt idx="5419">
                  <c:v>41.6982</c:v>
                </c:pt>
                <c:pt idx="5420">
                  <c:v>41.7059</c:v>
                </c:pt>
                <c:pt idx="5421">
                  <c:v>41.7136</c:v>
                </c:pt>
                <c:pt idx="5422">
                  <c:v>41.721299999999999</c:v>
                </c:pt>
                <c:pt idx="5423">
                  <c:v>41.728999999999999</c:v>
                </c:pt>
                <c:pt idx="5424">
                  <c:v>41.736699999999999</c:v>
                </c:pt>
                <c:pt idx="5425">
                  <c:v>41.744399999999999</c:v>
                </c:pt>
                <c:pt idx="5426">
                  <c:v>41.752099999999999</c:v>
                </c:pt>
                <c:pt idx="5427">
                  <c:v>41.759799999999998</c:v>
                </c:pt>
                <c:pt idx="5428">
                  <c:v>41.767499999999998</c:v>
                </c:pt>
                <c:pt idx="5429">
                  <c:v>41.775199999999998</c:v>
                </c:pt>
                <c:pt idx="5430">
                  <c:v>41.782899999999998</c:v>
                </c:pt>
                <c:pt idx="5431">
                  <c:v>41.790599999999998</c:v>
                </c:pt>
                <c:pt idx="5432">
                  <c:v>41.798299999999998</c:v>
                </c:pt>
                <c:pt idx="5433">
                  <c:v>41.805999999999997</c:v>
                </c:pt>
                <c:pt idx="5434">
                  <c:v>41.813699999999997</c:v>
                </c:pt>
                <c:pt idx="5435">
                  <c:v>41.821399999999997</c:v>
                </c:pt>
                <c:pt idx="5436">
                  <c:v>41.829099999999997</c:v>
                </c:pt>
                <c:pt idx="5437">
                  <c:v>41.836799999999997</c:v>
                </c:pt>
                <c:pt idx="5438">
                  <c:v>41.844499999999996</c:v>
                </c:pt>
                <c:pt idx="5439">
                  <c:v>41.852199999999996</c:v>
                </c:pt>
                <c:pt idx="5440">
                  <c:v>41.859899999999996</c:v>
                </c:pt>
                <c:pt idx="5441">
                  <c:v>41.867599999999996</c:v>
                </c:pt>
                <c:pt idx="5442">
                  <c:v>41.875300000000003</c:v>
                </c:pt>
                <c:pt idx="5443">
                  <c:v>41.883000000000003</c:v>
                </c:pt>
                <c:pt idx="5444">
                  <c:v>41.890700000000002</c:v>
                </c:pt>
                <c:pt idx="5445">
                  <c:v>41.898400000000002</c:v>
                </c:pt>
                <c:pt idx="5446">
                  <c:v>41.906100000000002</c:v>
                </c:pt>
                <c:pt idx="5447">
                  <c:v>41.913800000000002</c:v>
                </c:pt>
                <c:pt idx="5448">
                  <c:v>41.921500000000002</c:v>
                </c:pt>
                <c:pt idx="5449">
                  <c:v>41.929200000000002</c:v>
                </c:pt>
                <c:pt idx="5450">
                  <c:v>41.936900000000001</c:v>
                </c:pt>
                <c:pt idx="5451">
                  <c:v>41.944600000000001</c:v>
                </c:pt>
                <c:pt idx="5452">
                  <c:v>41.952300000000001</c:v>
                </c:pt>
                <c:pt idx="5453">
                  <c:v>41.96</c:v>
                </c:pt>
                <c:pt idx="5454">
                  <c:v>41.967700000000001</c:v>
                </c:pt>
                <c:pt idx="5455">
                  <c:v>41.9754</c:v>
                </c:pt>
                <c:pt idx="5456">
                  <c:v>41.9831</c:v>
                </c:pt>
                <c:pt idx="5457">
                  <c:v>41.9908</c:v>
                </c:pt>
                <c:pt idx="5458">
                  <c:v>41.9985</c:v>
                </c:pt>
                <c:pt idx="5459">
                  <c:v>42.0062</c:v>
                </c:pt>
                <c:pt idx="5460">
                  <c:v>42.0139</c:v>
                </c:pt>
                <c:pt idx="5461">
                  <c:v>42.021599999999999</c:v>
                </c:pt>
                <c:pt idx="5462">
                  <c:v>42.029299999999999</c:v>
                </c:pt>
                <c:pt idx="5463">
                  <c:v>42.036999999999999</c:v>
                </c:pt>
                <c:pt idx="5464">
                  <c:v>42.044699999999999</c:v>
                </c:pt>
                <c:pt idx="5465">
                  <c:v>42.052399999999999</c:v>
                </c:pt>
                <c:pt idx="5466">
                  <c:v>42.060099999999998</c:v>
                </c:pt>
                <c:pt idx="5467">
                  <c:v>42.067799999999998</c:v>
                </c:pt>
                <c:pt idx="5468">
                  <c:v>42.075499999999998</c:v>
                </c:pt>
                <c:pt idx="5469">
                  <c:v>42.083199999999998</c:v>
                </c:pt>
                <c:pt idx="5470">
                  <c:v>42.090899999999998</c:v>
                </c:pt>
                <c:pt idx="5471">
                  <c:v>42.098599999999998</c:v>
                </c:pt>
                <c:pt idx="5472">
                  <c:v>42.106299999999997</c:v>
                </c:pt>
                <c:pt idx="5473">
                  <c:v>42.113999999999997</c:v>
                </c:pt>
                <c:pt idx="5474">
                  <c:v>42.121699999999997</c:v>
                </c:pt>
                <c:pt idx="5475">
                  <c:v>42.129399999999997</c:v>
                </c:pt>
                <c:pt idx="5476">
                  <c:v>42.137099999999997</c:v>
                </c:pt>
                <c:pt idx="5477">
                  <c:v>42.144799999999996</c:v>
                </c:pt>
                <c:pt idx="5478">
                  <c:v>42.152499999999996</c:v>
                </c:pt>
                <c:pt idx="5479">
                  <c:v>42.160199999999996</c:v>
                </c:pt>
                <c:pt idx="5480">
                  <c:v>42.167899999999996</c:v>
                </c:pt>
                <c:pt idx="5481">
                  <c:v>42.175600000000003</c:v>
                </c:pt>
                <c:pt idx="5482">
                  <c:v>42.183300000000003</c:v>
                </c:pt>
                <c:pt idx="5483">
                  <c:v>42.191000000000003</c:v>
                </c:pt>
                <c:pt idx="5484">
                  <c:v>42.198700000000002</c:v>
                </c:pt>
                <c:pt idx="5485">
                  <c:v>42.206400000000002</c:v>
                </c:pt>
                <c:pt idx="5486">
                  <c:v>42.214100000000002</c:v>
                </c:pt>
                <c:pt idx="5487">
                  <c:v>42.221800000000002</c:v>
                </c:pt>
                <c:pt idx="5488">
                  <c:v>42.229500000000002</c:v>
                </c:pt>
                <c:pt idx="5489">
                  <c:v>42.237200000000001</c:v>
                </c:pt>
                <c:pt idx="5490">
                  <c:v>42.244900000000001</c:v>
                </c:pt>
                <c:pt idx="5491">
                  <c:v>42.252600000000001</c:v>
                </c:pt>
                <c:pt idx="5492">
                  <c:v>42.260300000000001</c:v>
                </c:pt>
                <c:pt idx="5493">
                  <c:v>42.268000000000001</c:v>
                </c:pt>
                <c:pt idx="5494">
                  <c:v>42.275700000000001</c:v>
                </c:pt>
                <c:pt idx="5495">
                  <c:v>42.2834</c:v>
                </c:pt>
                <c:pt idx="5496">
                  <c:v>42.2911</c:v>
                </c:pt>
                <c:pt idx="5497">
                  <c:v>42.2988</c:v>
                </c:pt>
                <c:pt idx="5498">
                  <c:v>42.3065</c:v>
                </c:pt>
                <c:pt idx="5499">
                  <c:v>42.3142</c:v>
                </c:pt>
                <c:pt idx="5500">
                  <c:v>42.321899999999999</c:v>
                </c:pt>
                <c:pt idx="5501">
                  <c:v>42.329599999999999</c:v>
                </c:pt>
                <c:pt idx="5502">
                  <c:v>42.337299999999999</c:v>
                </c:pt>
                <c:pt idx="5503">
                  <c:v>42.344999999999999</c:v>
                </c:pt>
                <c:pt idx="5504">
                  <c:v>42.352699999999999</c:v>
                </c:pt>
                <c:pt idx="5505">
                  <c:v>42.360399999999998</c:v>
                </c:pt>
                <c:pt idx="5506">
                  <c:v>42.368099999999998</c:v>
                </c:pt>
                <c:pt idx="5507">
                  <c:v>42.375799999999998</c:v>
                </c:pt>
                <c:pt idx="5508">
                  <c:v>42.383499999999998</c:v>
                </c:pt>
                <c:pt idx="5509">
                  <c:v>42.391199999999998</c:v>
                </c:pt>
                <c:pt idx="5510">
                  <c:v>42.398899999999998</c:v>
                </c:pt>
                <c:pt idx="5511">
                  <c:v>42.406599999999997</c:v>
                </c:pt>
                <c:pt idx="5512">
                  <c:v>42.414299999999997</c:v>
                </c:pt>
                <c:pt idx="5513">
                  <c:v>42.421999999999997</c:v>
                </c:pt>
                <c:pt idx="5514">
                  <c:v>42.429699999999997</c:v>
                </c:pt>
                <c:pt idx="5515">
                  <c:v>42.437399999999997</c:v>
                </c:pt>
                <c:pt idx="5516">
                  <c:v>42.445099999999996</c:v>
                </c:pt>
                <c:pt idx="5517">
                  <c:v>42.452799999999996</c:v>
                </c:pt>
                <c:pt idx="5518">
                  <c:v>42.460499999999996</c:v>
                </c:pt>
                <c:pt idx="5519">
                  <c:v>42.468199999999996</c:v>
                </c:pt>
                <c:pt idx="5520">
                  <c:v>42.475900000000003</c:v>
                </c:pt>
                <c:pt idx="5521">
                  <c:v>42.483600000000003</c:v>
                </c:pt>
                <c:pt idx="5522">
                  <c:v>42.491300000000003</c:v>
                </c:pt>
                <c:pt idx="5523">
                  <c:v>42.499000000000002</c:v>
                </c:pt>
                <c:pt idx="5524">
                  <c:v>42.506700000000002</c:v>
                </c:pt>
                <c:pt idx="5525">
                  <c:v>42.514400000000002</c:v>
                </c:pt>
                <c:pt idx="5526">
                  <c:v>42.522100000000002</c:v>
                </c:pt>
                <c:pt idx="5527">
                  <c:v>42.529800000000002</c:v>
                </c:pt>
                <c:pt idx="5528">
                  <c:v>42.537500000000001</c:v>
                </c:pt>
                <c:pt idx="5529">
                  <c:v>42.545200000000001</c:v>
                </c:pt>
                <c:pt idx="5530">
                  <c:v>42.552900000000001</c:v>
                </c:pt>
                <c:pt idx="5531">
                  <c:v>42.560600000000001</c:v>
                </c:pt>
                <c:pt idx="5532">
                  <c:v>42.568300000000001</c:v>
                </c:pt>
                <c:pt idx="5533">
                  <c:v>42.576000000000001</c:v>
                </c:pt>
                <c:pt idx="5534">
                  <c:v>42.5837</c:v>
                </c:pt>
                <c:pt idx="5535">
                  <c:v>42.5914</c:v>
                </c:pt>
                <c:pt idx="5536">
                  <c:v>42.5991</c:v>
                </c:pt>
                <c:pt idx="5537">
                  <c:v>42.6068</c:v>
                </c:pt>
                <c:pt idx="5538">
                  <c:v>42.6145</c:v>
                </c:pt>
                <c:pt idx="5539">
                  <c:v>42.622199999999999</c:v>
                </c:pt>
                <c:pt idx="5540">
                  <c:v>42.629899999999999</c:v>
                </c:pt>
                <c:pt idx="5541">
                  <c:v>42.637599999999999</c:v>
                </c:pt>
                <c:pt idx="5542">
                  <c:v>42.645299999999999</c:v>
                </c:pt>
                <c:pt idx="5543">
                  <c:v>42.652999999999999</c:v>
                </c:pt>
                <c:pt idx="5544">
                  <c:v>42.660699999999999</c:v>
                </c:pt>
                <c:pt idx="5545">
                  <c:v>42.668399999999998</c:v>
                </c:pt>
                <c:pt idx="5546">
                  <c:v>42.676099999999998</c:v>
                </c:pt>
                <c:pt idx="5547">
                  <c:v>42.683799999999998</c:v>
                </c:pt>
                <c:pt idx="5548">
                  <c:v>42.691499999999998</c:v>
                </c:pt>
                <c:pt idx="5549">
                  <c:v>42.699199999999998</c:v>
                </c:pt>
                <c:pt idx="5550">
                  <c:v>42.706899999999997</c:v>
                </c:pt>
                <c:pt idx="5551">
                  <c:v>42.714599999999997</c:v>
                </c:pt>
                <c:pt idx="5552">
                  <c:v>42.722299999999997</c:v>
                </c:pt>
                <c:pt idx="5553">
                  <c:v>42.73</c:v>
                </c:pt>
                <c:pt idx="5554">
                  <c:v>42.737699999999997</c:v>
                </c:pt>
                <c:pt idx="5555">
                  <c:v>42.745399999999997</c:v>
                </c:pt>
                <c:pt idx="5556">
                  <c:v>42.753099999999996</c:v>
                </c:pt>
                <c:pt idx="5557">
                  <c:v>42.760799999999996</c:v>
                </c:pt>
                <c:pt idx="5558">
                  <c:v>42.768499999999996</c:v>
                </c:pt>
                <c:pt idx="5559">
                  <c:v>42.776200000000003</c:v>
                </c:pt>
                <c:pt idx="5560">
                  <c:v>42.783900000000003</c:v>
                </c:pt>
                <c:pt idx="5561">
                  <c:v>42.791600000000003</c:v>
                </c:pt>
                <c:pt idx="5562">
                  <c:v>42.799300000000002</c:v>
                </c:pt>
                <c:pt idx="5563">
                  <c:v>42.807000000000002</c:v>
                </c:pt>
                <c:pt idx="5564">
                  <c:v>42.814700000000002</c:v>
                </c:pt>
                <c:pt idx="5565">
                  <c:v>42.822400000000002</c:v>
                </c:pt>
                <c:pt idx="5566">
                  <c:v>42.830100000000002</c:v>
                </c:pt>
                <c:pt idx="5567">
                  <c:v>42.837800000000001</c:v>
                </c:pt>
                <c:pt idx="5568">
                  <c:v>42.845500000000001</c:v>
                </c:pt>
                <c:pt idx="5569">
                  <c:v>42.853200000000001</c:v>
                </c:pt>
                <c:pt idx="5570">
                  <c:v>42.860900000000001</c:v>
                </c:pt>
                <c:pt idx="5571">
                  <c:v>42.868600000000001</c:v>
                </c:pt>
                <c:pt idx="5572">
                  <c:v>42.876300000000001</c:v>
                </c:pt>
                <c:pt idx="5573">
                  <c:v>42.884</c:v>
                </c:pt>
                <c:pt idx="5574">
                  <c:v>42.8917</c:v>
                </c:pt>
                <c:pt idx="5575">
                  <c:v>42.8994</c:v>
                </c:pt>
                <c:pt idx="5576">
                  <c:v>42.9071</c:v>
                </c:pt>
                <c:pt idx="5577">
                  <c:v>42.9148</c:v>
                </c:pt>
                <c:pt idx="5578">
                  <c:v>42.922499999999999</c:v>
                </c:pt>
                <c:pt idx="5579">
                  <c:v>42.930199999999999</c:v>
                </c:pt>
                <c:pt idx="5580">
                  <c:v>42.937899999999999</c:v>
                </c:pt>
                <c:pt idx="5581">
                  <c:v>42.945599999999999</c:v>
                </c:pt>
                <c:pt idx="5582">
                  <c:v>42.953299999999999</c:v>
                </c:pt>
                <c:pt idx="5583">
                  <c:v>42.960999999999999</c:v>
                </c:pt>
                <c:pt idx="5584">
                  <c:v>42.968699999999998</c:v>
                </c:pt>
                <c:pt idx="5585">
                  <c:v>42.976399999999998</c:v>
                </c:pt>
                <c:pt idx="5586">
                  <c:v>42.984099999999998</c:v>
                </c:pt>
                <c:pt idx="5587">
                  <c:v>42.991799999999998</c:v>
                </c:pt>
                <c:pt idx="5588">
                  <c:v>42.999499999999998</c:v>
                </c:pt>
                <c:pt idx="5589">
                  <c:v>43.007199999999997</c:v>
                </c:pt>
                <c:pt idx="5590">
                  <c:v>43.014899999999997</c:v>
                </c:pt>
                <c:pt idx="5591">
                  <c:v>43.022599999999997</c:v>
                </c:pt>
                <c:pt idx="5592">
                  <c:v>43.030299999999997</c:v>
                </c:pt>
                <c:pt idx="5593">
                  <c:v>43.037999999999997</c:v>
                </c:pt>
                <c:pt idx="5594">
                  <c:v>43.045699999999997</c:v>
                </c:pt>
                <c:pt idx="5595">
                  <c:v>43.053399999999996</c:v>
                </c:pt>
                <c:pt idx="5596">
                  <c:v>43.061099999999996</c:v>
                </c:pt>
                <c:pt idx="5597">
                  <c:v>43.068799999999996</c:v>
                </c:pt>
                <c:pt idx="5598">
                  <c:v>43.076500000000003</c:v>
                </c:pt>
                <c:pt idx="5599">
                  <c:v>43.084200000000003</c:v>
                </c:pt>
                <c:pt idx="5600">
                  <c:v>43.091900000000003</c:v>
                </c:pt>
                <c:pt idx="5601">
                  <c:v>43.099600000000002</c:v>
                </c:pt>
                <c:pt idx="5602">
                  <c:v>43.107300000000002</c:v>
                </c:pt>
                <c:pt idx="5603">
                  <c:v>43.115000000000002</c:v>
                </c:pt>
                <c:pt idx="5604">
                  <c:v>43.122700000000002</c:v>
                </c:pt>
                <c:pt idx="5605">
                  <c:v>43.130400000000002</c:v>
                </c:pt>
                <c:pt idx="5606">
                  <c:v>43.138100000000001</c:v>
                </c:pt>
                <c:pt idx="5607">
                  <c:v>43.145800000000001</c:v>
                </c:pt>
                <c:pt idx="5608">
                  <c:v>43.153500000000001</c:v>
                </c:pt>
                <c:pt idx="5609">
                  <c:v>43.161200000000001</c:v>
                </c:pt>
                <c:pt idx="5610">
                  <c:v>43.168900000000001</c:v>
                </c:pt>
                <c:pt idx="5611">
                  <c:v>43.176600000000001</c:v>
                </c:pt>
                <c:pt idx="5612">
                  <c:v>43.1843</c:v>
                </c:pt>
                <c:pt idx="5613">
                  <c:v>43.192</c:v>
                </c:pt>
                <c:pt idx="5614">
                  <c:v>43.1997</c:v>
                </c:pt>
                <c:pt idx="5615">
                  <c:v>43.2074</c:v>
                </c:pt>
                <c:pt idx="5616">
                  <c:v>43.2151</c:v>
                </c:pt>
                <c:pt idx="5617">
                  <c:v>43.222799999999999</c:v>
                </c:pt>
                <c:pt idx="5618">
                  <c:v>43.230499999999999</c:v>
                </c:pt>
                <c:pt idx="5619">
                  <c:v>43.238199999999999</c:v>
                </c:pt>
                <c:pt idx="5620">
                  <c:v>43.245899999999999</c:v>
                </c:pt>
                <c:pt idx="5621">
                  <c:v>43.253599999999999</c:v>
                </c:pt>
                <c:pt idx="5622">
                  <c:v>43.261299999999999</c:v>
                </c:pt>
                <c:pt idx="5623">
                  <c:v>43.268999999999998</c:v>
                </c:pt>
                <c:pt idx="5624">
                  <c:v>43.276699999999998</c:v>
                </c:pt>
                <c:pt idx="5625">
                  <c:v>43.284399999999998</c:v>
                </c:pt>
                <c:pt idx="5626">
                  <c:v>43.292099999999998</c:v>
                </c:pt>
                <c:pt idx="5627">
                  <c:v>43.299799999999998</c:v>
                </c:pt>
                <c:pt idx="5628">
                  <c:v>43.307499999999997</c:v>
                </c:pt>
                <c:pt idx="5629">
                  <c:v>43.315199999999997</c:v>
                </c:pt>
                <c:pt idx="5630">
                  <c:v>43.322899999999997</c:v>
                </c:pt>
                <c:pt idx="5631">
                  <c:v>43.330599999999997</c:v>
                </c:pt>
                <c:pt idx="5632">
                  <c:v>43.338299999999997</c:v>
                </c:pt>
                <c:pt idx="5633">
                  <c:v>43.345999999999997</c:v>
                </c:pt>
                <c:pt idx="5634">
                  <c:v>43.353699999999996</c:v>
                </c:pt>
                <c:pt idx="5635">
                  <c:v>43.361399999999996</c:v>
                </c:pt>
                <c:pt idx="5636">
                  <c:v>43.369099999999996</c:v>
                </c:pt>
                <c:pt idx="5637">
                  <c:v>43.376800000000003</c:v>
                </c:pt>
                <c:pt idx="5638">
                  <c:v>43.384500000000003</c:v>
                </c:pt>
                <c:pt idx="5639">
                  <c:v>43.392200000000003</c:v>
                </c:pt>
                <c:pt idx="5640">
                  <c:v>43.399900000000002</c:v>
                </c:pt>
                <c:pt idx="5641">
                  <c:v>43.407600000000002</c:v>
                </c:pt>
                <c:pt idx="5642">
                  <c:v>43.415300000000002</c:v>
                </c:pt>
                <c:pt idx="5643">
                  <c:v>43.423000000000002</c:v>
                </c:pt>
                <c:pt idx="5644">
                  <c:v>43.430700000000002</c:v>
                </c:pt>
                <c:pt idx="5645">
                  <c:v>43.438400000000001</c:v>
                </c:pt>
                <c:pt idx="5646">
                  <c:v>43.446100000000001</c:v>
                </c:pt>
                <c:pt idx="5647">
                  <c:v>43.453800000000001</c:v>
                </c:pt>
                <c:pt idx="5648">
                  <c:v>43.461500000000001</c:v>
                </c:pt>
                <c:pt idx="5649">
                  <c:v>43.469200000000001</c:v>
                </c:pt>
                <c:pt idx="5650">
                  <c:v>43.476900000000001</c:v>
                </c:pt>
                <c:pt idx="5651">
                  <c:v>43.4846</c:v>
                </c:pt>
                <c:pt idx="5652">
                  <c:v>43.4923</c:v>
                </c:pt>
                <c:pt idx="5653">
                  <c:v>43.5</c:v>
                </c:pt>
                <c:pt idx="5654">
                  <c:v>43.5077</c:v>
                </c:pt>
                <c:pt idx="5655">
                  <c:v>43.5154</c:v>
                </c:pt>
                <c:pt idx="5656">
                  <c:v>43.523099999999999</c:v>
                </c:pt>
                <c:pt idx="5657">
                  <c:v>43.530799999999999</c:v>
                </c:pt>
                <c:pt idx="5658">
                  <c:v>43.538499999999999</c:v>
                </c:pt>
                <c:pt idx="5659">
                  <c:v>43.546199999999999</c:v>
                </c:pt>
                <c:pt idx="5660">
                  <c:v>43.553899999999999</c:v>
                </c:pt>
                <c:pt idx="5661">
                  <c:v>43.561599999999999</c:v>
                </c:pt>
                <c:pt idx="5662">
                  <c:v>43.569299999999998</c:v>
                </c:pt>
                <c:pt idx="5663">
                  <c:v>43.576999999999998</c:v>
                </c:pt>
                <c:pt idx="5664">
                  <c:v>43.584699999999998</c:v>
                </c:pt>
                <c:pt idx="5665">
                  <c:v>43.592399999999998</c:v>
                </c:pt>
                <c:pt idx="5666">
                  <c:v>43.600099999999998</c:v>
                </c:pt>
                <c:pt idx="5667">
                  <c:v>43.607799999999997</c:v>
                </c:pt>
                <c:pt idx="5668">
                  <c:v>43.615499999999997</c:v>
                </c:pt>
                <c:pt idx="5669">
                  <c:v>43.623199999999997</c:v>
                </c:pt>
                <c:pt idx="5670">
                  <c:v>43.630899999999997</c:v>
                </c:pt>
                <c:pt idx="5671">
                  <c:v>43.638599999999997</c:v>
                </c:pt>
                <c:pt idx="5672">
                  <c:v>43.646299999999997</c:v>
                </c:pt>
                <c:pt idx="5673">
                  <c:v>43.653999999999996</c:v>
                </c:pt>
                <c:pt idx="5674">
                  <c:v>43.661699999999996</c:v>
                </c:pt>
                <c:pt idx="5675">
                  <c:v>43.669399999999996</c:v>
                </c:pt>
                <c:pt idx="5676">
                  <c:v>43.677100000000003</c:v>
                </c:pt>
                <c:pt idx="5677">
                  <c:v>43.684800000000003</c:v>
                </c:pt>
                <c:pt idx="5678">
                  <c:v>43.692500000000003</c:v>
                </c:pt>
                <c:pt idx="5679">
                  <c:v>43.700200000000002</c:v>
                </c:pt>
                <c:pt idx="5680">
                  <c:v>43.707900000000002</c:v>
                </c:pt>
                <c:pt idx="5681">
                  <c:v>43.715600000000002</c:v>
                </c:pt>
                <c:pt idx="5682">
                  <c:v>43.723300000000002</c:v>
                </c:pt>
                <c:pt idx="5683">
                  <c:v>43.731000000000002</c:v>
                </c:pt>
                <c:pt idx="5684">
                  <c:v>43.738700000000001</c:v>
                </c:pt>
                <c:pt idx="5685">
                  <c:v>43.746400000000001</c:v>
                </c:pt>
                <c:pt idx="5686">
                  <c:v>43.754100000000001</c:v>
                </c:pt>
                <c:pt idx="5687">
                  <c:v>43.761800000000001</c:v>
                </c:pt>
                <c:pt idx="5688">
                  <c:v>43.769500000000001</c:v>
                </c:pt>
                <c:pt idx="5689">
                  <c:v>43.777200000000001</c:v>
                </c:pt>
                <c:pt idx="5690">
                  <c:v>43.7849</c:v>
                </c:pt>
                <c:pt idx="5691">
                  <c:v>43.7926</c:v>
                </c:pt>
                <c:pt idx="5692">
                  <c:v>43.8003</c:v>
                </c:pt>
                <c:pt idx="5693">
                  <c:v>43.808</c:v>
                </c:pt>
                <c:pt idx="5694">
                  <c:v>43.8157</c:v>
                </c:pt>
                <c:pt idx="5695">
                  <c:v>43.823399999999999</c:v>
                </c:pt>
                <c:pt idx="5696">
                  <c:v>43.831099999999999</c:v>
                </c:pt>
                <c:pt idx="5697">
                  <c:v>43.838799999999999</c:v>
                </c:pt>
                <c:pt idx="5698">
                  <c:v>43.846499999999999</c:v>
                </c:pt>
                <c:pt idx="5699">
                  <c:v>43.854199999999999</c:v>
                </c:pt>
                <c:pt idx="5700">
                  <c:v>43.861899999999999</c:v>
                </c:pt>
                <c:pt idx="5701">
                  <c:v>43.869599999999998</c:v>
                </c:pt>
                <c:pt idx="5702">
                  <c:v>43.877299999999998</c:v>
                </c:pt>
                <c:pt idx="5703">
                  <c:v>43.884999999999998</c:v>
                </c:pt>
                <c:pt idx="5704">
                  <c:v>43.892699999999998</c:v>
                </c:pt>
                <c:pt idx="5705">
                  <c:v>43.900399999999998</c:v>
                </c:pt>
                <c:pt idx="5706">
                  <c:v>43.908099999999997</c:v>
                </c:pt>
                <c:pt idx="5707">
                  <c:v>43.915799999999997</c:v>
                </c:pt>
                <c:pt idx="5708">
                  <c:v>43.923499999999997</c:v>
                </c:pt>
                <c:pt idx="5709">
                  <c:v>43.931199999999997</c:v>
                </c:pt>
                <c:pt idx="5710">
                  <c:v>43.938899999999997</c:v>
                </c:pt>
                <c:pt idx="5711">
                  <c:v>43.946599999999997</c:v>
                </c:pt>
                <c:pt idx="5712">
                  <c:v>43.954299999999996</c:v>
                </c:pt>
                <c:pt idx="5713">
                  <c:v>43.961999999999996</c:v>
                </c:pt>
                <c:pt idx="5714">
                  <c:v>43.969699999999996</c:v>
                </c:pt>
                <c:pt idx="5715">
                  <c:v>43.977400000000003</c:v>
                </c:pt>
                <c:pt idx="5716">
                  <c:v>43.985100000000003</c:v>
                </c:pt>
                <c:pt idx="5717">
                  <c:v>43.992800000000003</c:v>
                </c:pt>
                <c:pt idx="5718">
                  <c:v>44.000500000000002</c:v>
                </c:pt>
                <c:pt idx="5719">
                  <c:v>44.008200000000002</c:v>
                </c:pt>
                <c:pt idx="5720">
                  <c:v>44.015900000000002</c:v>
                </c:pt>
                <c:pt idx="5721">
                  <c:v>44.023600000000002</c:v>
                </c:pt>
                <c:pt idx="5722">
                  <c:v>44.031300000000002</c:v>
                </c:pt>
                <c:pt idx="5723">
                  <c:v>44.039000000000001</c:v>
                </c:pt>
                <c:pt idx="5724">
                  <c:v>44.046700000000001</c:v>
                </c:pt>
                <c:pt idx="5725">
                  <c:v>44.054400000000001</c:v>
                </c:pt>
                <c:pt idx="5726">
                  <c:v>44.062100000000001</c:v>
                </c:pt>
                <c:pt idx="5727">
                  <c:v>44.069800000000001</c:v>
                </c:pt>
                <c:pt idx="5728">
                  <c:v>44.077500000000001</c:v>
                </c:pt>
                <c:pt idx="5729">
                  <c:v>44.0852</c:v>
                </c:pt>
                <c:pt idx="5730">
                  <c:v>44.0929</c:v>
                </c:pt>
                <c:pt idx="5731">
                  <c:v>44.1006</c:v>
                </c:pt>
                <c:pt idx="5732">
                  <c:v>44.1083</c:v>
                </c:pt>
                <c:pt idx="5733">
                  <c:v>44.116</c:v>
                </c:pt>
                <c:pt idx="5734">
                  <c:v>44.123699999999999</c:v>
                </c:pt>
                <c:pt idx="5735">
                  <c:v>44.131399999999999</c:v>
                </c:pt>
                <c:pt idx="5736">
                  <c:v>44.139099999999999</c:v>
                </c:pt>
                <c:pt idx="5737">
                  <c:v>44.146799999999999</c:v>
                </c:pt>
                <c:pt idx="5738">
                  <c:v>44.154499999999999</c:v>
                </c:pt>
                <c:pt idx="5739">
                  <c:v>44.162199999999999</c:v>
                </c:pt>
                <c:pt idx="5740">
                  <c:v>44.169899999999998</c:v>
                </c:pt>
                <c:pt idx="5741">
                  <c:v>44.177599999999998</c:v>
                </c:pt>
                <c:pt idx="5742">
                  <c:v>44.185299999999998</c:v>
                </c:pt>
                <c:pt idx="5743">
                  <c:v>44.192999999999998</c:v>
                </c:pt>
                <c:pt idx="5744">
                  <c:v>44.200699999999998</c:v>
                </c:pt>
                <c:pt idx="5745">
                  <c:v>44.208399999999997</c:v>
                </c:pt>
                <c:pt idx="5746">
                  <c:v>44.216099999999997</c:v>
                </c:pt>
                <c:pt idx="5747">
                  <c:v>44.223799999999997</c:v>
                </c:pt>
                <c:pt idx="5748">
                  <c:v>44.231499999999997</c:v>
                </c:pt>
                <c:pt idx="5749">
                  <c:v>44.239199999999997</c:v>
                </c:pt>
                <c:pt idx="5750">
                  <c:v>44.246899999999997</c:v>
                </c:pt>
                <c:pt idx="5751">
                  <c:v>44.254599999999996</c:v>
                </c:pt>
                <c:pt idx="5752">
                  <c:v>44.262299999999996</c:v>
                </c:pt>
                <c:pt idx="5753">
                  <c:v>44.269999999999996</c:v>
                </c:pt>
                <c:pt idx="5754">
                  <c:v>44.277700000000003</c:v>
                </c:pt>
                <c:pt idx="5755">
                  <c:v>44.285400000000003</c:v>
                </c:pt>
                <c:pt idx="5756">
                  <c:v>44.293100000000003</c:v>
                </c:pt>
                <c:pt idx="5757">
                  <c:v>44.300800000000002</c:v>
                </c:pt>
                <c:pt idx="5758">
                  <c:v>44.308500000000002</c:v>
                </c:pt>
                <c:pt idx="5759">
                  <c:v>44.316200000000002</c:v>
                </c:pt>
                <c:pt idx="5760">
                  <c:v>44.323900000000002</c:v>
                </c:pt>
                <c:pt idx="5761">
                  <c:v>44.331600000000002</c:v>
                </c:pt>
                <c:pt idx="5762">
                  <c:v>44.339300000000001</c:v>
                </c:pt>
                <c:pt idx="5763">
                  <c:v>44.347000000000001</c:v>
                </c:pt>
                <c:pt idx="5764">
                  <c:v>44.354700000000001</c:v>
                </c:pt>
                <c:pt idx="5765">
                  <c:v>44.362400000000001</c:v>
                </c:pt>
                <c:pt idx="5766">
                  <c:v>44.370100000000001</c:v>
                </c:pt>
                <c:pt idx="5767">
                  <c:v>44.377800000000001</c:v>
                </c:pt>
                <c:pt idx="5768">
                  <c:v>44.3855</c:v>
                </c:pt>
                <c:pt idx="5769">
                  <c:v>44.3932</c:v>
                </c:pt>
                <c:pt idx="5770">
                  <c:v>44.4009</c:v>
                </c:pt>
                <c:pt idx="5771">
                  <c:v>44.4086</c:v>
                </c:pt>
                <c:pt idx="5772">
                  <c:v>44.4163</c:v>
                </c:pt>
                <c:pt idx="5773">
                  <c:v>44.423999999999999</c:v>
                </c:pt>
                <c:pt idx="5774">
                  <c:v>44.431699999999999</c:v>
                </c:pt>
                <c:pt idx="5775">
                  <c:v>44.439399999999999</c:v>
                </c:pt>
                <c:pt idx="5776">
                  <c:v>44.447099999999999</c:v>
                </c:pt>
                <c:pt idx="5777">
                  <c:v>44.454799999999999</c:v>
                </c:pt>
                <c:pt idx="5778">
                  <c:v>44.462499999999999</c:v>
                </c:pt>
                <c:pt idx="5779">
                  <c:v>44.470199999999998</c:v>
                </c:pt>
                <c:pt idx="5780">
                  <c:v>44.477899999999998</c:v>
                </c:pt>
                <c:pt idx="5781">
                  <c:v>44.485599999999998</c:v>
                </c:pt>
                <c:pt idx="5782">
                  <c:v>44.493299999999998</c:v>
                </c:pt>
                <c:pt idx="5783">
                  <c:v>44.500999999999998</c:v>
                </c:pt>
                <c:pt idx="5784">
                  <c:v>44.508699999999997</c:v>
                </c:pt>
                <c:pt idx="5785">
                  <c:v>44.516399999999997</c:v>
                </c:pt>
                <c:pt idx="5786">
                  <c:v>44.524099999999997</c:v>
                </c:pt>
                <c:pt idx="5787">
                  <c:v>44.531799999999997</c:v>
                </c:pt>
                <c:pt idx="5788">
                  <c:v>44.539499999999997</c:v>
                </c:pt>
                <c:pt idx="5789">
                  <c:v>44.547199999999997</c:v>
                </c:pt>
                <c:pt idx="5790">
                  <c:v>44.554899999999996</c:v>
                </c:pt>
                <c:pt idx="5791">
                  <c:v>44.562599999999996</c:v>
                </c:pt>
                <c:pt idx="5792">
                  <c:v>44.570299999999996</c:v>
                </c:pt>
                <c:pt idx="5793">
                  <c:v>44.578000000000003</c:v>
                </c:pt>
                <c:pt idx="5794">
                  <c:v>44.585700000000003</c:v>
                </c:pt>
                <c:pt idx="5795">
                  <c:v>44.593400000000003</c:v>
                </c:pt>
                <c:pt idx="5796">
                  <c:v>44.601100000000002</c:v>
                </c:pt>
                <c:pt idx="5797">
                  <c:v>44.608800000000002</c:v>
                </c:pt>
                <c:pt idx="5798">
                  <c:v>44.616500000000002</c:v>
                </c:pt>
                <c:pt idx="5799">
                  <c:v>44.624200000000002</c:v>
                </c:pt>
                <c:pt idx="5800">
                  <c:v>44.631900000000002</c:v>
                </c:pt>
                <c:pt idx="5801">
                  <c:v>44.639600000000002</c:v>
                </c:pt>
                <c:pt idx="5802">
                  <c:v>44.647300000000001</c:v>
                </c:pt>
                <c:pt idx="5803">
                  <c:v>44.655000000000001</c:v>
                </c:pt>
                <c:pt idx="5804">
                  <c:v>44.662700000000001</c:v>
                </c:pt>
                <c:pt idx="5805">
                  <c:v>44.670400000000001</c:v>
                </c:pt>
                <c:pt idx="5806">
                  <c:v>44.678100000000001</c:v>
                </c:pt>
                <c:pt idx="5807">
                  <c:v>44.6858</c:v>
                </c:pt>
                <c:pt idx="5808">
                  <c:v>44.6935</c:v>
                </c:pt>
                <c:pt idx="5809">
                  <c:v>44.7012</c:v>
                </c:pt>
                <c:pt idx="5810">
                  <c:v>44.7089</c:v>
                </c:pt>
                <c:pt idx="5811">
                  <c:v>44.7166</c:v>
                </c:pt>
                <c:pt idx="5812">
                  <c:v>44.724299999999999</c:v>
                </c:pt>
                <c:pt idx="5813">
                  <c:v>44.731999999999999</c:v>
                </c:pt>
                <c:pt idx="5814">
                  <c:v>44.739699999999999</c:v>
                </c:pt>
                <c:pt idx="5815">
                  <c:v>44.747399999999999</c:v>
                </c:pt>
                <c:pt idx="5816">
                  <c:v>44.755099999999999</c:v>
                </c:pt>
                <c:pt idx="5817">
                  <c:v>44.762799999999999</c:v>
                </c:pt>
                <c:pt idx="5818">
                  <c:v>44.770499999999998</c:v>
                </c:pt>
                <c:pt idx="5819">
                  <c:v>44.778199999999998</c:v>
                </c:pt>
                <c:pt idx="5820">
                  <c:v>44.785899999999998</c:v>
                </c:pt>
                <c:pt idx="5821">
                  <c:v>44.793599999999998</c:v>
                </c:pt>
                <c:pt idx="5822">
                  <c:v>44.801299999999998</c:v>
                </c:pt>
                <c:pt idx="5823">
                  <c:v>44.808999999999997</c:v>
                </c:pt>
                <c:pt idx="5824">
                  <c:v>44.816699999999997</c:v>
                </c:pt>
                <c:pt idx="5825">
                  <c:v>44.824399999999997</c:v>
                </c:pt>
                <c:pt idx="5826">
                  <c:v>44.832099999999997</c:v>
                </c:pt>
                <c:pt idx="5827">
                  <c:v>44.839799999999997</c:v>
                </c:pt>
                <c:pt idx="5828">
                  <c:v>44.847499999999997</c:v>
                </c:pt>
                <c:pt idx="5829">
                  <c:v>44.855199999999996</c:v>
                </c:pt>
                <c:pt idx="5830">
                  <c:v>44.862899999999996</c:v>
                </c:pt>
                <c:pt idx="5831">
                  <c:v>44.870599999999996</c:v>
                </c:pt>
                <c:pt idx="5832">
                  <c:v>44.878300000000003</c:v>
                </c:pt>
                <c:pt idx="5833">
                  <c:v>44.886000000000003</c:v>
                </c:pt>
                <c:pt idx="5834">
                  <c:v>44.893700000000003</c:v>
                </c:pt>
                <c:pt idx="5835">
                  <c:v>44.901400000000002</c:v>
                </c:pt>
                <c:pt idx="5836">
                  <c:v>44.909100000000002</c:v>
                </c:pt>
                <c:pt idx="5837">
                  <c:v>44.916800000000002</c:v>
                </c:pt>
                <c:pt idx="5838">
                  <c:v>44.924500000000002</c:v>
                </c:pt>
                <c:pt idx="5839">
                  <c:v>44.932200000000002</c:v>
                </c:pt>
                <c:pt idx="5840">
                  <c:v>44.939900000000002</c:v>
                </c:pt>
                <c:pt idx="5841">
                  <c:v>44.947600000000001</c:v>
                </c:pt>
                <c:pt idx="5842">
                  <c:v>44.955300000000001</c:v>
                </c:pt>
                <c:pt idx="5843">
                  <c:v>44.963000000000001</c:v>
                </c:pt>
                <c:pt idx="5844">
                  <c:v>44.970700000000001</c:v>
                </c:pt>
                <c:pt idx="5845">
                  <c:v>44.978400000000001</c:v>
                </c:pt>
                <c:pt idx="5846">
                  <c:v>44.9861</c:v>
                </c:pt>
                <c:pt idx="5847">
                  <c:v>44.9938</c:v>
                </c:pt>
                <c:pt idx="5848">
                  <c:v>45.0015</c:v>
                </c:pt>
                <c:pt idx="5849">
                  <c:v>45.0092</c:v>
                </c:pt>
                <c:pt idx="5850">
                  <c:v>45.0169</c:v>
                </c:pt>
                <c:pt idx="5851">
                  <c:v>45.0246</c:v>
                </c:pt>
                <c:pt idx="5852">
                  <c:v>45.032299999999999</c:v>
                </c:pt>
                <c:pt idx="5853">
                  <c:v>45.04</c:v>
                </c:pt>
                <c:pt idx="5854">
                  <c:v>45.047699999999999</c:v>
                </c:pt>
                <c:pt idx="5855">
                  <c:v>45.055399999999999</c:v>
                </c:pt>
                <c:pt idx="5856">
                  <c:v>45.063099999999999</c:v>
                </c:pt>
                <c:pt idx="5857">
                  <c:v>45.070799999999998</c:v>
                </c:pt>
                <c:pt idx="5858">
                  <c:v>45.078499999999998</c:v>
                </c:pt>
                <c:pt idx="5859">
                  <c:v>45.086199999999998</c:v>
                </c:pt>
                <c:pt idx="5860">
                  <c:v>45.093899999999998</c:v>
                </c:pt>
                <c:pt idx="5861">
                  <c:v>45.101599999999998</c:v>
                </c:pt>
                <c:pt idx="5862">
                  <c:v>45.109299999999998</c:v>
                </c:pt>
                <c:pt idx="5863">
                  <c:v>45.116999999999997</c:v>
                </c:pt>
                <c:pt idx="5864">
                  <c:v>45.124699999999997</c:v>
                </c:pt>
                <c:pt idx="5865">
                  <c:v>45.132399999999997</c:v>
                </c:pt>
                <c:pt idx="5866">
                  <c:v>45.140099999999997</c:v>
                </c:pt>
                <c:pt idx="5867">
                  <c:v>45.147799999999997</c:v>
                </c:pt>
                <c:pt idx="5868">
                  <c:v>45.155499999999996</c:v>
                </c:pt>
                <c:pt idx="5869">
                  <c:v>45.163199999999996</c:v>
                </c:pt>
                <c:pt idx="5870">
                  <c:v>45.170899999999996</c:v>
                </c:pt>
                <c:pt idx="5871">
                  <c:v>45.178600000000003</c:v>
                </c:pt>
                <c:pt idx="5872">
                  <c:v>45.186300000000003</c:v>
                </c:pt>
                <c:pt idx="5873">
                  <c:v>45.194000000000003</c:v>
                </c:pt>
                <c:pt idx="5874">
                  <c:v>45.201700000000002</c:v>
                </c:pt>
                <c:pt idx="5875">
                  <c:v>45.209400000000002</c:v>
                </c:pt>
                <c:pt idx="5876">
                  <c:v>45.217100000000002</c:v>
                </c:pt>
                <c:pt idx="5877">
                  <c:v>45.224800000000002</c:v>
                </c:pt>
                <c:pt idx="5878">
                  <c:v>45.232500000000002</c:v>
                </c:pt>
                <c:pt idx="5879">
                  <c:v>45.240200000000002</c:v>
                </c:pt>
                <c:pt idx="5880">
                  <c:v>45.247900000000001</c:v>
                </c:pt>
                <c:pt idx="5881">
                  <c:v>45.255600000000001</c:v>
                </c:pt>
                <c:pt idx="5882">
                  <c:v>45.263300000000001</c:v>
                </c:pt>
                <c:pt idx="5883">
                  <c:v>45.271000000000001</c:v>
                </c:pt>
                <c:pt idx="5884">
                  <c:v>45.278700000000001</c:v>
                </c:pt>
                <c:pt idx="5885">
                  <c:v>45.2864</c:v>
                </c:pt>
                <c:pt idx="5886">
                  <c:v>45.2941</c:v>
                </c:pt>
                <c:pt idx="5887">
                  <c:v>45.3018</c:v>
                </c:pt>
                <c:pt idx="5888">
                  <c:v>45.3095</c:v>
                </c:pt>
                <c:pt idx="5889">
                  <c:v>45.3172</c:v>
                </c:pt>
                <c:pt idx="5890">
                  <c:v>45.3249</c:v>
                </c:pt>
                <c:pt idx="5891">
                  <c:v>45.332599999999999</c:v>
                </c:pt>
                <c:pt idx="5892">
                  <c:v>45.340299999999999</c:v>
                </c:pt>
                <c:pt idx="5893">
                  <c:v>45.347999999999999</c:v>
                </c:pt>
                <c:pt idx="5894">
                  <c:v>45.355699999999999</c:v>
                </c:pt>
                <c:pt idx="5895">
                  <c:v>45.363399999999999</c:v>
                </c:pt>
                <c:pt idx="5896">
                  <c:v>45.371099999999998</c:v>
                </c:pt>
                <c:pt idx="5897">
                  <c:v>45.378799999999998</c:v>
                </c:pt>
                <c:pt idx="5898">
                  <c:v>45.386499999999998</c:v>
                </c:pt>
                <c:pt idx="5899">
                  <c:v>45.394199999999998</c:v>
                </c:pt>
                <c:pt idx="5900">
                  <c:v>45.401899999999998</c:v>
                </c:pt>
                <c:pt idx="5901">
                  <c:v>45.409599999999998</c:v>
                </c:pt>
                <c:pt idx="5902">
                  <c:v>45.417299999999997</c:v>
                </c:pt>
                <c:pt idx="5903">
                  <c:v>45.424999999999997</c:v>
                </c:pt>
                <c:pt idx="5904">
                  <c:v>45.432699999999997</c:v>
                </c:pt>
                <c:pt idx="5905">
                  <c:v>45.440399999999997</c:v>
                </c:pt>
                <c:pt idx="5906">
                  <c:v>45.448099999999997</c:v>
                </c:pt>
                <c:pt idx="5907">
                  <c:v>45.455799999999996</c:v>
                </c:pt>
                <c:pt idx="5908">
                  <c:v>45.463499999999996</c:v>
                </c:pt>
                <c:pt idx="5909">
                  <c:v>45.471199999999996</c:v>
                </c:pt>
                <c:pt idx="5910">
                  <c:v>45.478900000000003</c:v>
                </c:pt>
                <c:pt idx="5911">
                  <c:v>45.486600000000003</c:v>
                </c:pt>
                <c:pt idx="5912">
                  <c:v>45.494300000000003</c:v>
                </c:pt>
                <c:pt idx="5913">
                  <c:v>45.502000000000002</c:v>
                </c:pt>
                <c:pt idx="5914">
                  <c:v>45.509700000000002</c:v>
                </c:pt>
                <c:pt idx="5915">
                  <c:v>45.517400000000002</c:v>
                </c:pt>
                <c:pt idx="5916">
                  <c:v>45.525100000000002</c:v>
                </c:pt>
                <c:pt idx="5917">
                  <c:v>45.532800000000002</c:v>
                </c:pt>
                <c:pt idx="5918">
                  <c:v>45.540500000000002</c:v>
                </c:pt>
                <c:pt idx="5919">
                  <c:v>45.548200000000001</c:v>
                </c:pt>
                <c:pt idx="5920">
                  <c:v>45.555900000000001</c:v>
                </c:pt>
                <c:pt idx="5921">
                  <c:v>45.563600000000001</c:v>
                </c:pt>
                <c:pt idx="5922">
                  <c:v>45.571300000000001</c:v>
                </c:pt>
                <c:pt idx="5923">
                  <c:v>45.579000000000001</c:v>
                </c:pt>
                <c:pt idx="5924">
                  <c:v>45.5867</c:v>
                </c:pt>
                <c:pt idx="5925">
                  <c:v>45.5944</c:v>
                </c:pt>
                <c:pt idx="5926">
                  <c:v>45.6021</c:v>
                </c:pt>
                <c:pt idx="5927">
                  <c:v>45.6098</c:v>
                </c:pt>
                <c:pt idx="5928">
                  <c:v>45.6175</c:v>
                </c:pt>
                <c:pt idx="5929">
                  <c:v>45.6252</c:v>
                </c:pt>
                <c:pt idx="5930">
                  <c:v>45.632899999999999</c:v>
                </c:pt>
                <c:pt idx="5931">
                  <c:v>45.640599999999999</c:v>
                </c:pt>
                <c:pt idx="5932">
                  <c:v>45.648299999999999</c:v>
                </c:pt>
                <c:pt idx="5933">
                  <c:v>45.655999999999999</c:v>
                </c:pt>
                <c:pt idx="5934">
                  <c:v>45.663699999999999</c:v>
                </c:pt>
                <c:pt idx="5935">
                  <c:v>45.671399999999998</c:v>
                </c:pt>
                <c:pt idx="5936">
                  <c:v>45.679099999999998</c:v>
                </c:pt>
                <c:pt idx="5937">
                  <c:v>45.686799999999998</c:v>
                </c:pt>
                <c:pt idx="5938">
                  <c:v>45.694499999999998</c:v>
                </c:pt>
                <c:pt idx="5939">
                  <c:v>45.702199999999998</c:v>
                </c:pt>
                <c:pt idx="5940">
                  <c:v>45.709899999999998</c:v>
                </c:pt>
                <c:pt idx="5941">
                  <c:v>45.717599999999997</c:v>
                </c:pt>
                <c:pt idx="5942">
                  <c:v>45.725299999999997</c:v>
                </c:pt>
                <c:pt idx="5943">
                  <c:v>45.732999999999997</c:v>
                </c:pt>
                <c:pt idx="5944">
                  <c:v>45.740699999999997</c:v>
                </c:pt>
                <c:pt idx="5945">
                  <c:v>45.748399999999997</c:v>
                </c:pt>
                <c:pt idx="5946">
                  <c:v>45.756099999999996</c:v>
                </c:pt>
                <c:pt idx="5947">
                  <c:v>45.763799999999996</c:v>
                </c:pt>
                <c:pt idx="5948">
                  <c:v>45.771499999999996</c:v>
                </c:pt>
                <c:pt idx="5949">
                  <c:v>45.779200000000003</c:v>
                </c:pt>
                <c:pt idx="5950">
                  <c:v>45.786900000000003</c:v>
                </c:pt>
                <c:pt idx="5951">
                  <c:v>45.794600000000003</c:v>
                </c:pt>
                <c:pt idx="5952">
                  <c:v>45.802300000000002</c:v>
                </c:pt>
                <c:pt idx="5953">
                  <c:v>45.81</c:v>
                </c:pt>
                <c:pt idx="5954">
                  <c:v>45.817700000000002</c:v>
                </c:pt>
                <c:pt idx="5955">
                  <c:v>45.825400000000002</c:v>
                </c:pt>
                <c:pt idx="5956">
                  <c:v>45.833100000000002</c:v>
                </c:pt>
                <c:pt idx="5957">
                  <c:v>45.840800000000002</c:v>
                </c:pt>
                <c:pt idx="5958">
                  <c:v>45.848500000000001</c:v>
                </c:pt>
                <c:pt idx="5959">
                  <c:v>45.856200000000001</c:v>
                </c:pt>
                <c:pt idx="5960">
                  <c:v>45.863900000000001</c:v>
                </c:pt>
                <c:pt idx="5961">
                  <c:v>45.871600000000001</c:v>
                </c:pt>
                <c:pt idx="5962">
                  <c:v>45.879300000000001</c:v>
                </c:pt>
                <c:pt idx="5963">
                  <c:v>45.887</c:v>
                </c:pt>
                <c:pt idx="5964">
                  <c:v>45.8947</c:v>
                </c:pt>
                <c:pt idx="5965">
                  <c:v>45.9024</c:v>
                </c:pt>
                <c:pt idx="5966">
                  <c:v>45.9101</c:v>
                </c:pt>
                <c:pt idx="5967">
                  <c:v>45.9178</c:v>
                </c:pt>
                <c:pt idx="5968">
                  <c:v>45.9255</c:v>
                </c:pt>
                <c:pt idx="5969">
                  <c:v>45.933199999999999</c:v>
                </c:pt>
                <c:pt idx="5970">
                  <c:v>45.940899999999999</c:v>
                </c:pt>
                <c:pt idx="5971">
                  <c:v>45.948599999999999</c:v>
                </c:pt>
                <c:pt idx="5972">
                  <c:v>45.956299999999999</c:v>
                </c:pt>
                <c:pt idx="5973">
                  <c:v>45.963999999999999</c:v>
                </c:pt>
                <c:pt idx="5974">
                  <c:v>45.971699999999998</c:v>
                </c:pt>
                <c:pt idx="5975">
                  <c:v>45.979399999999998</c:v>
                </c:pt>
                <c:pt idx="5976">
                  <c:v>45.987099999999998</c:v>
                </c:pt>
                <c:pt idx="5977">
                  <c:v>45.994799999999998</c:v>
                </c:pt>
                <c:pt idx="5978">
                  <c:v>46.002499999999998</c:v>
                </c:pt>
                <c:pt idx="5979">
                  <c:v>46.010199999999998</c:v>
                </c:pt>
                <c:pt idx="5980">
                  <c:v>46.017899999999997</c:v>
                </c:pt>
                <c:pt idx="5981">
                  <c:v>46.025599999999997</c:v>
                </c:pt>
                <c:pt idx="5982">
                  <c:v>46.033299999999997</c:v>
                </c:pt>
                <c:pt idx="5983">
                  <c:v>46.040999999999997</c:v>
                </c:pt>
                <c:pt idx="5984">
                  <c:v>46.048699999999997</c:v>
                </c:pt>
                <c:pt idx="5985">
                  <c:v>46.056399999999996</c:v>
                </c:pt>
                <c:pt idx="5986">
                  <c:v>46.064099999999996</c:v>
                </c:pt>
                <c:pt idx="5987">
                  <c:v>46.071799999999996</c:v>
                </c:pt>
                <c:pt idx="5988">
                  <c:v>46.079500000000003</c:v>
                </c:pt>
                <c:pt idx="5989">
                  <c:v>46.087200000000003</c:v>
                </c:pt>
                <c:pt idx="5990">
                  <c:v>46.094900000000003</c:v>
                </c:pt>
                <c:pt idx="5991">
                  <c:v>46.102600000000002</c:v>
                </c:pt>
                <c:pt idx="5992">
                  <c:v>46.110300000000002</c:v>
                </c:pt>
                <c:pt idx="5993">
                  <c:v>46.118000000000002</c:v>
                </c:pt>
                <c:pt idx="5994">
                  <c:v>46.125700000000002</c:v>
                </c:pt>
                <c:pt idx="5995">
                  <c:v>46.133400000000002</c:v>
                </c:pt>
                <c:pt idx="5996">
                  <c:v>46.141100000000002</c:v>
                </c:pt>
                <c:pt idx="5997">
                  <c:v>46.148800000000001</c:v>
                </c:pt>
                <c:pt idx="5998">
                  <c:v>46.156500000000001</c:v>
                </c:pt>
                <c:pt idx="5999">
                  <c:v>46.164200000000001</c:v>
                </c:pt>
                <c:pt idx="6000">
                  <c:v>46.171900000000001</c:v>
                </c:pt>
                <c:pt idx="6001">
                  <c:v>46.179600000000001</c:v>
                </c:pt>
                <c:pt idx="6002">
                  <c:v>46.1873</c:v>
                </c:pt>
                <c:pt idx="6003">
                  <c:v>46.195</c:v>
                </c:pt>
                <c:pt idx="6004">
                  <c:v>46.2027</c:v>
                </c:pt>
                <c:pt idx="6005">
                  <c:v>46.2104</c:v>
                </c:pt>
                <c:pt idx="6006">
                  <c:v>46.2181</c:v>
                </c:pt>
                <c:pt idx="6007">
                  <c:v>46.2258</c:v>
                </c:pt>
                <c:pt idx="6008">
                  <c:v>46.233499999999999</c:v>
                </c:pt>
                <c:pt idx="6009">
                  <c:v>46.241199999999999</c:v>
                </c:pt>
                <c:pt idx="6010">
                  <c:v>46.248899999999999</c:v>
                </c:pt>
                <c:pt idx="6011">
                  <c:v>46.256599999999999</c:v>
                </c:pt>
                <c:pt idx="6012">
                  <c:v>46.264299999999999</c:v>
                </c:pt>
                <c:pt idx="6013">
                  <c:v>46.271999999999998</c:v>
                </c:pt>
                <c:pt idx="6014">
                  <c:v>46.279699999999998</c:v>
                </c:pt>
                <c:pt idx="6015">
                  <c:v>46.287399999999998</c:v>
                </c:pt>
                <c:pt idx="6016">
                  <c:v>46.295099999999998</c:v>
                </c:pt>
                <c:pt idx="6017">
                  <c:v>46.302799999999998</c:v>
                </c:pt>
                <c:pt idx="6018">
                  <c:v>46.310499999999998</c:v>
                </c:pt>
                <c:pt idx="6019">
                  <c:v>46.318199999999997</c:v>
                </c:pt>
                <c:pt idx="6020">
                  <c:v>46.325899999999997</c:v>
                </c:pt>
                <c:pt idx="6021">
                  <c:v>46.333599999999997</c:v>
                </c:pt>
                <c:pt idx="6022">
                  <c:v>46.341299999999997</c:v>
                </c:pt>
                <c:pt idx="6023">
                  <c:v>46.348999999999997</c:v>
                </c:pt>
                <c:pt idx="6024">
                  <c:v>46.356699999999996</c:v>
                </c:pt>
                <c:pt idx="6025">
                  <c:v>46.364399999999996</c:v>
                </c:pt>
                <c:pt idx="6026">
                  <c:v>46.372099999999996</c:v>
                </c:pt>
                <c:pt idx="6027">
                  <c:v>46.379800000000003</c:v>
                </c:pt>
                <c:pt idx="6028">
                  <c:v>46.387500000000003</c:v>
                </c:pt>
                <c:pt idx="6029">
                  <c:v>46.395200000000003</c:v>
                </c:pt>
                <c:pt idx="6030">
                  <c:v>46.402900000000002</c:v>
                </c:pt>
                <c:pt idx="6031">
                  <c:v>46.410600000000002</c:v>
                </c:pt>
                <c:pt idx="6032">
                  <c:v>46.418300000000002</c:v>
                </c:pt>
                <c:pt idx="6033">
                  <c:v>46.426000000000002</c:v>
                </c:pt>
                <c:pt idx="6034">
                  <c:v>46.433700000000002</c:v>
                </c:pt>
                <c:pt idx="6035">
                  <c:v>46.441400000000002</c:v>
                </c:pt>
                <c:pt idx="6036">
                  <c:v>46.449100000000001</c:v>
                </c:pt>
                <c:pt idx="6037">
                  <c:v>46.456800000000001</c:v>
                </c:pt>
                <c:pt idx="6038">
                  <c:v>46.464500000000001</c:v>
                </c:pt>
                <c:pt idx="6039">
                  <c:v>46.472200000000001</c:v>
                </c:pt>
                <c:pt idx="6040">
                  <c:v>46.479900000000001</c:v>
                </c:pt>
                <c:pt idx="6041">
                  <c:v>46.4876</c:v>
                </c:pt>
                <c:pt idx="6042">
                  <c:v>46.4953</c:v>
                </c:pt>
                <c:pt idx="6043">
                  <c:v>46.503</c:v>
                </c:pt>
                <c:pt idx="6044">
                  <c:v>46.5107</c:v>
                </c:pt>
                <c:pt idx="6045">
                  <c:v>46.5184</c:v>
                </c:pt>
                <c:pt idx="6046">
                  <c:v>46.5261</c:v>
                </c:pt>
                <c:pt idx="6047">
                  <c:v>46.533799999999999</c:v>
                </c:pt>
                <c:pt idx="6048">
                  <c:v>46.541499999999999</c:v>
                </c:pt>
                <c:pt idx="6049">
                  <c:v>46.549199999999999</c:v>
                </c:pt>
                <c:pt idx="6050">
                  <c:v>46.556899999999999</c:v>
                </c:pt>
                <c:pt idx="6051">
                  <c:v>46.564599999999999</c:v>
                </c:pt>
                <c:pt idx="6052">
                  <c:v>46.572299999999998</c:v>
                </c:pt>
                <c:pt idx="6053">
                  <c:v>46.58</c:v>
                </c:pt>
                <c:pt idx="6054">
                  <c:v>46.587699999999998</c:v>
                </c:pt>
                <c:pt idx="6055">
                  <c:v>46.595399999999998</c:v>
                </c:pt>
                <c:pt idx="6056">
                  <c:v>46.603099999999998</c:v>
                </c:pt>
                <c:pt idx="6057">
                  <c:v>46.610799999999998</c:v>
                </c:pt>
                <c:pt idx="6058">
                  <c:v>46.618499999999997</c:v>
                </c:pt>
                <c:pt idx="6059">
                  <c:v>46.626199999999997</c:v>
                </c:pt>
                <c:pt idx="6060">
                  <c:v>46.633899999999997</c:v>
                </c:pt>
                <c:pt idx="6061">
                  <c:v>46.641599999999997</c:v>
                </c:pt>
                <c:pt idx="6062">
                  <c:v>46.649299999999997</c:v>
                </c:pt>
                <c:pt idx="6063">
                  <c:v>46.656999999999996</c:v>
                </c:pt>
                <c:pt idx="6064">
                  <c:v>46.664699999999996</c:v>
                </c:pt>
                <c:pt idx="6065">
                  <c:v>46.672399999999996</c:v>
                </c:pt>
                <c:pt idx="6066">
                  <c:v>46.680100000000003</c:v>
                </c:pt>
                <c:pt idx="6067">
                  <c:v>46.687800000000003</c:v>
                </c:pt>
                <c:pt idx="6068">
                  <c:v>46.695500000000003</c:v>
                </c:pt>
                <c:pt idx="6069">
                  <c:v>46.703200000000002</c:v>
                </c:pt>
                <c:pt idx="6070">
                  <c:v>46.710900000000002</c:v>
                </c:pt>
                <c:pt idx="6071">
                  <c:v>46.718600000000002</c:v>
                </c:pt>
                <c:pt idx="6072">
                  <c:v>46.726300000000002</c:v>
                </c:pt>
                <c:pt idx="6073">
                  <c:v>46.734000000000002</c:v>
                </c:pt>
                <c:pt idx="6074">
                  <c:v>46.741700000000002</c:v>
                </c:pt>
                <c:pt idx="6075">
                  <c:v>46.749400000000001</c:v>
                </c:pt>
                <c:pt idx="6076">
                  <c:v>46.757100000000001</c:v>
                </c:pt>
                <c:pt idx="6077">
                  <c:v>46.764800000000001</c:v>
                </c:pt>
                <c:pt idx="6078">
                  <c:v>46.772500000000001</c:v>
                </c:pt>
                <c:pt idx="6079">
                  <c:v>46.780200000000001</c:v>
                </c:pt>
                <c:pt idx="6080">
                  <c:v>46.7879</c:v>
                </c:pt>
                <c:pt idx="6081">
                  <c:v>46.7956</c:v>
                </c:pt>
                <c:pt idx="6082">
                  <c:v>46.8033</c:v>
                </c:pt>
                <c:pt idx="6083">
                  <c:v>46.811</c:v>
                </c:pt>
                <c:pt idx="6084">
                  <c:v>46.8187</c:v>
                </c:pt>
                <c:pt idx="6085">
                  <c:v>46.8264</c:v>
                </c:pt>
                <c:pt idx="6086">
                  <c:v>46.834099999999999</c:v>
                </c:pt>
                <c:pt idx="6087">
                  <c:v>46.841799999999999</c:v>
                </c:pt>
                <c:pt idx="6088">
                  <c:v>46.849499999999999</c:v>
                </c:pt>
                <c:pt idx="6089">
                  <c:v>46.857199999999999</c:v>
                </c:pt>
                <c:pt idx="6090">
                  <c:v>46.864899999999999</c:v>
                </c:pt>
                <c:pt idx="6091">
                  <c:v>46.872599999999998</c:v>
                </c:pt>
                <c:pt idx="6092">
                  <c:v>46.880299999999998</c:v>
                </c:pt>
                <c:pt idx="6093">
                  <c:v>46.887999999999998</c:v>
                </c:pt>
                <c:pt idx="6094">
                  <c:v>46.895699999999998</c:v>
                </c:pt>
                <c:pt idx="6095">
                  <c:v>46.903399999999998</c:v>
                </c:pt>
                <c:pt idx="6096">
                  <c:v>46.911099999999998</c:v>
                </c:pt>
                <c:pt idx="6097">
                  <c:v>46.918799999999997</c:v>
                </c:pt>
                <c:pt idx="6098">
                  <c:v>46.926499999999997</c:v>
                </c:pt>
                <c:pt idx="6099">
                  <c:v>46.934199999999997</c:v>
                </c:pt>
                <c:pt idx="6100">
                  <c:v>46.941899999999997</c:v>
                </c:pt>
                <c:pt idx="6101">
                  <c:v>46.949599999999997</c:v>
                </c:pt>
                <c:pt idx="6102">
                  <c:v>46.957299999999996</c:v>
                </c:pt>
                <c:pt idx="6103">
                  <c:v>46.964999999999996</c:v>
                </c:pt>
                <c:pt idx="6104">
                  <c:v>46.972699999999996</c:v>
                </c:pt>
                <c:pt idx="6105">
                  <c:v>46.980399999999996</c:v>
                </c:pt>
                <c:pt idx="6106">
                  <c:v>46.988100000000003</c:v>
                </c:pt>
                <c:pt idx="6107">
                  <c:v>46.995800000000003</c:v>
                </c:pt>
                <c:pt idx="6108">
                  <c:v>47.003500000000003</c:v>
                </c:pt>
                <c:pt idx="6109">
                  <c:v>47.011200000000002</c:v>
                </c:pt>
                <c:pt idx="6110">
                  <c:v>47.018900000000002</c:v>
                </c:pt>
                <c:pt idx="6111">
                  <c:v>47.026600000000002</c:v>
                </c:pt>
                <c:pt idx="6112">
                  <c:v>47.034300000000002</c:v>
                </c:pt>
                <c:pt idx="6113">
                  <c:v>47.042000000000002</c:v>
                </c:pt>
                <c:pt idx="6114">
                  <c:v>47.049700000000001</c:v>
                </c:pt>
                <c:pt idx="6115">
                  <c:v>47.057400000000001</c:v>
                </c:pt>
                <c:pt idx="6116">
                  <c:v>47.065100000000001</c:v>
                </c:pt>
                <c:pt idx="6117">
                  <c:v>47.072800000000001</c:v>
                </c:pt>
                <c:pt idx="6118">
                  <c:v>47.080500000000001</c:v>
                </c:pt>
                <c:pt idx="6119">
                  <c:v>47.088200000000001</c:v>
                </c:pt>
                <c:pt idx="6120">
                  <c:v>47.0959</c:v>
                </c:pt>
                <c:pt idx="6121">
                  <c:v>47.1036</c:v>
                </c:pt>
                <c:pt idx="6122">
                  <c:v>47.1113</c:v>
                </c:pt>
                <c:pt idx="6123">
                  <c:v>47.119</c:v>
                </c:pt>
                <c:pt idx="6124">
                  <c:v>47.1267</c:v>
                </c:pt>
                <c:pt idx="6125">
                  <c:v>47.134399999999999</c:v>
                </c:pt>
                <c:pt idx="6126">
                  <c:v>47.142099999999999</c:v>
                </c:pt>
                <c:pt idx="6127">
                  <c:v>47.149799999999999</c:v>
                </c:pt>
                <c:pt idx="6128">
                  <c:v>47.157499999999999</c:v>
                </c:pt>
                <c:pt idx="6129">
                  <c:v>47.165199999999999</c:v>
                </c:pt>
                <c:pt idx="6130">
                  <c:v>47.172899999999998</c:v>
                </c:pt>
                <c:pt idx="6131">
                  <c:v>47.180599999999998</c:v>
                </c:pt>
                <c:pt idx="6132">
                  <c:v>47.188299999999998</c:v>
                </c:pt>
                <c:pt idx="6133">
                  <c:v>47.195999999999998</c:v>
                </c:pt>
                <c:pt idx="6134">
                  <c:v>47.203699999999998</c:v>
                </c:pt>
                <c:pt idx="6135">
                  <c:v>47.211399999999998</c:v>
                </c:pt>
                <c:pt idx="6136">
                  <c:v>47.219099999999997</c:v>
                </c:pt>
                <c:pt idx="6137">
                  <c:v>47.226799999999997</c:v>
                </c:pt>
                <c:pt idx="6138">
                  <c:v>47.234499999999997</c:v>
                </c:pt>
                <c:pt idx="6139">
                  <c:v>47.242199999999997</c:v>
                </c:pt>
                <c:pt idx="6140">
                  <c:v>47.249899999999997</c:v>
                </c:pt>
                <c:pt idx="6141">
                  <c:v>47.257599999999996</c:v>
                </c:pt>
                <c:pt idx="6142">
                  <c:v>47.265299999999996</c:v>
                </c:pt>
                <c:pt idx="6143">
                  <c:v>47.272999999999996</c:v>
                </c:pt>
                <c:pt idx="6144">
                  <c:v>47.280700000000003</c:v>
                </c:pt>
                <c:pt idx="6145">
                  <c:v>47.288400000000003</c:v>
                </c:pt>
                <c:pt idx="6146">
                  <c:v>47.296100000000003</c:v>
                </c:pt>
                <c:pt idx="6147">
                  <c:v>47.303800000000003</c:v>
                </c:pt>
                <c:pt idx="6148">
                  <c:v>47.311500000000002</c:v>
                </c:pt>
                <c:pt idx="6149">
                  <c:v>47.319200000000002</c:v>
                </c:pt>
                <c:pt idx="6150">
                  <c:v>47.326900000000002</c:v>
                </c:pt>
                <c:pt idx="6151">
                  <c:v>47.334600000000002</c:v>
                </c:pt>
                <c:pt idx="6152">
                  <c:v>47.342300000000002</c:v>
                </c:pt>
                <c:pt idx="6153">
                  <c:v>47.35</c:v>
                </c:pt>
                <c:pt idx="6154">
                  <c:v>47.357700000000001</c:v>
                </c:pt>
                <c:pt idx="6155">
                  <c:v>47.365400000000001</c:v>
                </c:pt>
                <c:pt idx="6156">
                  <c:v>47.373100000000001</c:v>
                </c:pt>
                <c:pt idx="6157">
                  <c:v>47.380800000000001</c:v>
                </c:pt>
                <c:pt idx="6158">
                  <c:v>47.388500000000001</c:v>
                </c:pt>
                <c:pt idx="6159">
                  <c:v>47.3962</c:v>
                </c:pt>
                <c:pt idx="6160">
                  <c:v>47.4039</c:v>
                </c:pt>
                <c:pt idx="6161">
                  <c:v>47.4116</c:v>
                </c:pt>
                <c:pt idx="6162">
                  <c:v>47.4193</c:v>
                </c:pt>
                <c:pt idx="6163">
                  <c:v>47.427</c:v>
                </c:pt>
                <c:pt idx="6164">
                  <c:v>47.434699999999999</c:v>
                </c:pt>
                <c:pt idx="6165">
                  <c:v>47.442399999999999</c:v>
                </c:pt>
                <c:pt idx="6166">
                  <c:v>47.450099999999999</c:v>
                </c:pt>
                <c:pt idx="6167">
                  <c:v>47.457799999999999</c:v>
                </c:pt>
                <c:pt idx="6168">
                  <c:v>47.465499999999999</c:v>
                </c:pt>
                <c:pt idx="6169">
                  <c:v>47.473199999999999</c:v>
                </c:pt>
                <c:pt idx="6170">
                  <c:v>47.480899999999998</c:v>
                </c:pt>
                <c:pt idx="6171">
                  <c:v>47.488599999999998</c:v>
                </c:pt>
                <c:pt idx="6172">
                  <c:v>47.496299999999998</c:v>
                </c:pt>
                <c:pt idx="6173">
                  <c:v>47.503999999999998</c:v>
                </c:pt>
                <c:pt idx="6174">
                  <c:v>47.511699999999998</c:v>
                </c:pt>
                <c:pt idx="6175">
                  <c:v>47.519399999999997</c:v>
                </c:pt>
                <c:pt idx="6176">
                  <c:v>47.527099999999997</c:v>
                </c:pt>
                <c:pt idx="6177">
                  <c:v>47.534799999999997</c:v>
                </c:pt>
                <c:pt idx="6178">
                  <c:v>47.542499999999997</c:v>
                </c:pt>
                <c:pt idx="6179">
                  <c:v>47.550199999999997</c:v>
                </c:pt>
                <c:pt idx="6180">
                  <c:v>47.557899999999997</c:v>
                </c:pt>
                <c:pt idx="6181">
                  <c:v>47.565599999999996</c:v>
                </c:pt>
                <c:pt idx="6182">
                  <c:v>47.573299999999996</c:v>
                </c:pt>
                <c:pt idx="6183">
                  <c:v>47.580999999999996</c:v>
                </c:pt>
                <c:pt idx="6184">
                  <c:v>47.588700000000003</c:v>
                </c:pt>
                <c:pt idx="6185">
                  <c:v>47.596400000000003</c:v>
                </c:pt>
                <c:pt idx="6186">
                  <c:v>47.604100000000003</c:v>
                </c:pt>
                <c:pt idx="6187">
                  <c:v>47.611800000000002</c:v>
                </c:pt>
                <c:pt idx="6188">
                  <c:v>47.619500000000002</c:v>
                </c:pt>
                <c:pt idx="6189">
                  <c:v>47.627200000000002</c:v>
                </c:pt>
                <c:pt idx="6190">
                  <c:v>47.634900000000002</c:v>
                </c:pt>
                <c:pt idx="6191">
                  <c:v>47.642600000000002</c:v>
                </c:pt>
                <c:pt idx="6192">
                  <c:v>47.650300000000001</c:v>
                </c:pt>
                <c:pt idx="6193">
                  <c:v>47.658000000000001</c:v>
                </c:pt>
                <c:pt idx="6194">
                  <c:v>47.665700000000001</c:v>
                </c:pt>
                <c:pt idx="6195">
                  <c:v>47.673400000000001</c:v>
                </c:pt>
                <c:pt idx="6196">
                  <c:v>47.681100000000001</c:v>
                </c:pt>
                <c:pt idx="6197">
                  <c:v>47.688800000000001</c:v>
                </c:pt>
                <c:pt idx="6198">
                  <c:v>47.6965</c:v>
                </c:pt>
                <c:pt idx="6199">
                  <c:v>47.7042</c:v>
                </c:pt>
                <c:pt idx="6200">
                  <c:v>47.7119</c:v>
                </c:pt>
                <c:pt idx="6201">
                  <c:v>47.7196</c:v>
                </c:pt>
                <c:pt idx="6202">
                  <c:v>47.7273</c:v>
                </c:pt>
                <c:pt idx="6203">
                  <c:v>47.734999999999999</c:v>
                </c:pt>
                <c:pt idx="6204">
                  <c:v>47.742699999999999</c:v>
                </c:pt>
                <c:pt idx="6205">
                  <c:v>47.750399999999999</c:v>
                </c:pt>
                <c:pt idx="6206">
                  <c:v>47.758099999999999</c:v>
                </c:pt>
                <c:pt idx="6207">
                  <c:v>47.765799999999999</c:v>
                </c:pt>
                <c:pt idx="6208">
                  <c:v>47.773499999999999</c:v>
                </c:pt>
                <c:pt idx="6209">
                  <c:v>47.781199999999998</c:v>
                </c:pt>
                <c:pt idx="6210">
                  <c:v>47.788899999999998</c:v>
                </c:pt>
                <c:pt idx="6211">
                  <c:v>47.796599999999998</c:v>
                </c:pt>
                <c:pt idx="6212">
                  <c:v>47.804299999999998</c:v>
                </c:pt>
                <c:pt idx="6213">
                  <c:v>47.811999999999998</c:v>
                </c:pt>
                <c:pt idx="6214">
                  <c:v>47.819699999999997</c:v>
                </c:pt>
                <c:pt idx="6215">
                  <c:v>47.827399999999997</c:v>
                </c:pt>
                <c:pt idx="6216">
                  <c:v>47.835099999999997</c:v>
                </c:pt>
                <c:pt idx="6217">
                  <c:v>47.842799999999997</c:v>
                </c:pt>
                <c:pt idx="6218">
                  <c:v>47.850499999999997</c:v>
                </c:pt>
                <c:pt idx="6219">
                  <c:v>47.858199999999997</c:v>
                </c:pt>
                <c:pt idx="6220">
                  <c:v>47.865899999999996</c:v>
                </c:pt>
                <c:pt idx="6221">
                  <c:v>47.873599999999996</c:v>
                </c:pt>
                <c:pt idx="6222">
                  <c:v>47.881299999999996</c:v>
                </c:pt>
                <c:pt idx="6223">
                  <c:v>47.889000000000003</c:v>
                </c:pt>
                <c:pt idx="6224">
                  <c:v>47.896700000000003</c:v>
                </c:pt>
                <c:pt idx="6225">
                  <c:v>47.904400000000003</c:v>
                </c:pt>
                <c:pt idx="6226">
                  <c:v>47.912100000000002</c:v>
                </c:pt>
                <c:pt idx="6227">
                  <c:v>47.919800000000002</c:v>
                </c:pt>
                <c:pt idx="6228">
                  <c:v>47.927500000000002</c:v>
                </c:pt>
                <c:pt idx="6229">
                  <c:v>47.935200000000002</c:v>
                </c:pt>
                <c:pt idx="6230">
                  <c:v>47.942900000000002</c:v>
                </c:pt>
                <c:pt idx="6231">
                  <c:v>47.950600000000001</c:v>
                </c:pt>
                <c:pt idx="6232">
                  <c:v>47.958300000000001</c:v>
                </c:pt>
                <c:pt idx="6233">
                  <c:v>47.966000000000001</c:v>
                </c:pt>
                <c:pt idx="6234">
                  <c:v>47.973700000000001</c:v>
                </c:pt>
                <c:pt idx="6235">
                  <c:v>47.981400000000001</c:v>
                </c:pt>
                <c:pt idx="6236">
                  <c:v>47.989100000000001</c:v>
                </c:pt>
                <c:pt idx="6237">
                  <c:v>47.9968</c:v>
                </c:pt>
                <c:pt idx="6238">
                  <c:v>48.0045</c:v>
                </c:pt>
                <c:pt idx="6239">
                  <c:v>48.0122</c:v>
                </c:pt>
                <c:pt idx="6240">
                  <c:v>48.0199</c:v>
                </c:pt>
                <c:pt idx="6241">
                  <c:v>48.0276</c:v>
                </c:pt>
                <c:pt idx="6242">
                  <c:v>48.035299999999999</c:v>
                </c:pt>
                <c:pt idx="6243">
                  <c:v>48.042999999999999</c:v>
                </c:pt>
                <c:pt idx="6244">
                  <c:v>48.050699999999999</c:v>
                </c:pt>
                <c:pt idx="6245">
                  <c:v>48.058399999999999</c:v>
                </c:pt>
                <c:pt idx="6246">
                  <c:v>48.066099999999999</c:v>
                </c:pt>
                <c:pt idx="6247">
                  <c:v>48.073799999999999</c:v>
                </c:pt>
                <c:pt idx="6248">
                  <c:v>48.081499999999998</c:v>
                </c:pt>
                <c:pt idx="6249">
                  <c:v>48.089199999999998</c:v>
                </c:pt>
                <c:pt idx="6250">
                  <c:v>48.096899999999998</c:v>
                </c:pt>
                <c:pt idx="6251">
                  <c:v>48.104599999999998</c:v>
                </c:pt>
                <c:pt idx="6252">
                  <c:v>48.112299999999998</c:v>
                </c:pt>
                <c:pt idx="6253">
                  <c:v>48.12</c:v>
                </c:pt>
                <c:pt idx="6254">
                  <c:v>48.127699999999997</c:v>
                </c:pt>
                <c:pt idx="6255">
                  <c:v>48.135399999999997</c:v>
                </c:pt>
                <c:pt idx="6256">
                  <c:v>48.143099999999997</c:v>
                </c:pt>
                <c:pt idx="6257">
                  <c:v>48.150799999999997</c:v>
                </c:pt>
                <c:pt idx="6258">
                  <c:v>48.158499999999997</c:v>
                </c:pt>
                <c:pt idx="6259">
                  <c:v>48.166199999999996</c:v>
                </c:pt>
                <c:pt idx="6260">
                  <c:v>48.173899999999996</c:v>
                </c:pt>
                <c:pt idx="6261">
                  <c:v>48.181599999999996</c:v>
                </c:pt>
                <c:pt idx="6262">
                  <c:v>48.189300000000003</c:v>
                </c:pt>
                <c:pt idx="6263">
                  <c:v>48.197000000000003</c:v>
                </c:pt>
                <c:pt idx="6264">
                  <c:v>48.204700000000003</c:v>
                </c:pt>
                <c:pt idx="6265">
                  <c:v>48.212400000000002</c:v>
                </c:pt>
                <c:pt idx="6266">
                  <c:v>48.220100000000002</c:v>
                </c:pt>
                <c:pt idx="6267">
                  <c:v>48.227800000000002</c:v>
                </c:pt>
                <c:pt idx="6268">
                  <c:v>48.235500000000002</c:v>
                </c:pt>
                <c:pt idx="6269">
                  <c:v>48.243200000000002</c:v>
                </c:pt>
                <c:pt idx="6270">
                  <c:v>48.250900000000001</c:v>
                </c:pt>
                <c:pt idx="6271">
                  <c:v>48.258600000000001</c:v>
                </c:pt>
                <c:pt idx="6272">
                  <c:v>48.266300000000001</c:v>
                </c:pt>
                <c:pt idx="6273">
                  <c:v>48.274000000000001</c:v>
                </c:pt>
                <c:pt idx="6274">
                  <c:v>48.281700000000001</c:v>
                </c:pt>
                <c:pt idx="6275">
                  <c:v>48.289400000000001</c:v>
                </c:pt>
                <c:pt idx="6276">
                  <c:v>48.2971</c:v>
                </c:pt>
                <c:pt idx="6277">
                  <c:v>48.3048</c:v>
                </c:pt>
                <c:pt idx="6278">
                  <c:v>48.3125</c:v>
                </c:pt>
                <c:pt idx="6279">
                  <c:v>48.3202</c:v>
                </c:pt>
                <c:pt idx="6280">
                  <c:v>48.3279</c:v>
                </c:pt>
                <c:pt idx="6281">
                  <c:v>48.335599999999999</c:v>
                </c:pt>
                <c:pt idx="6282">
                  <c:v>48.343299999999999</c:v>
                </c:pt>
                <c:pt idx="6283">
                  <c:v>48.350999999999999</c:v>
                </c:pt>
                <c:pt idx="6284">
                  <c:v>48.358699999999999</c:v>
                </c:pt>
                <c:pt idx="6285">
                  <c:v>48.366399999999999</c:v>
                </c:pt>
                <c:pt idx="6286">
                  <c:v>48.374099999999999</c:v>
                </c:pt>
                <c:pt idx="6287">
                  <c:v>48.381799999999998</c:v>
                </c:pt>
                <c:pt idx="6288">
                  <c:v>48.389499999999998</c:v>
                </c:pt>
                <c:pt idx="6289">
                  <c:v>48.397199999999998</c:v>
                </c:pt>
                <c:pt idx="6290">
                  <c:v>48.404899999999998</c:v>
                </c:pt>
                <c:pt idx="6291">
                  <c:v>48.412599999999998</c:v>
                </c:pt>
                <c:pt idx="6292">
                  <c:v>48.420299999999997</c:v>
                </c:pt>
                <c:pt idx="6293">
                  <c:v>48.427999999999997</c:v>
                </c:pt>
                <c:pt idx="6294">
                  <c:v>48.435699999999997</c:v>
                </c:pt>
                <c:pt idx="6295">
                  <c:v>48.443399999999997</c:v>
                </c:pt>
                <c:pt idx="6296">
                  <c:v>48.451099999999997</c:v>
                </c:pt>
                <c:pt idx="6297">
                  <c:v>48.458799999999997</c:v>
                </c:pt>
                <c:pt idx="6298">
                  <c:v>48.466499999999996</c:v>
                </c:pt>
                <c:pt idx="6299">
                  <c:v>48.474199999999996</c:v>
                </c:pt>
                <c:pt idx="6300">
                  <c:v>48.481899999999996</c:v>
                </c:pt>
                <c:pt idx="6301">
                  <c:v>48.489600000000003</c:v>
                </c:pt>
                <c:pt idx="6302">
                  <c:v>48.497300000000003</c:v>
                </c:pt>
                <c:pt idx="6303">
                  <c:v>48.505000000000003</c:v>
                </c:pt>
                <c:pt idx="6304">
                  <c:v>48.512700000000002</c:v>
                </c:pt>
                <c:pt idx="6305">
                  <c:v>48.520400000000002</c:v>
                </c:pt>
                <c:pt idx="6306">
                  <c:v>48.528100000000002</c:v>
                </c:pt>
                <c:pt idx="6307">
                  <c:v>48.535800000000002</c:v>
                </c:pt>
                <c:pt idx="6308">
                  <c:v>48.543500000000002</c:v>
                </c:pt>
                <c:pt idx="6309">
                  <c:v>48.551200000000001</c:v>
                </c:pt>
                <c:pt idx="6310">
                  <c:v>48.558900000000001</c:v>
                </c:pt>
                <c:pt idx="6311">
                  <c:v>48.566600000000001</c:v>
                </c:pt>
                <c:pt idx="6312">
                  <c:v>48.574300000000001</c:v>
                </c:pt>
                <c:pt idx="6313">
                  <c:v>48.582000000000001</c:v>
                </c:pt>
                <c:pt idx="6314">
                  <c:v>48.589700000000001</c:v>
                </c:pt>
                <c:pt idx="6315">
                  <c:v>48.5974</c:v>
                </c:pt>
                <c:pt idx="6316">
                  <c:v>48.6051</c:v>
                </c:pt>
                <c:pt idx="6317">
                  <c:v>48.6128</c:v>
                </c:pt>
                <c:pt idx="6318">
                  <c:v>48.6205</c:v>
                </c:pt>
                <c:pt idx="6319">
                  <c:v>48.6282</c:v>
                </c:pt>
                <c:pt idx="6320">
                  <c:v>48.635899999999999</c:v>
                </c:pt>
                <c:pt idx="6321">
                  <c:v>48.643599999999999</c:v>
                </c:pt>
                <c:pt idx="6322">
                  <c:v>48.651299999999999</c:v>
                </c:pt>
                <c:pt idx="6323">
                  <c:v>48.658999999999999</c:v>
                </c:pt>
                <c:pt idx="6324">
                  <c:v>48.666699999999999</c:v>
                </c:pt>
                <c:pt idx="6325">
                  <c:v>48.674399999999999</c:v>
                </c:pt>
                <c:pt idx="6326">
                  <c:v>48.682099999999998</c:v>
                </c:pt>
                <c:pt idx="6327">
                  <c:v>48.689799999999998</c:v>
                </c:pt>
                <c:pt idx="6328">
                  <c:v>48.697499999999998</c:v>
                </c:pt>
                <c:pt idx="6329">
                  <c:v>48.705199999999998</c:v>
                </c:pt>
                <c:pt idx="6330">
                  <c:v>48.712899999999998</c:v>
                </c:pt>
                <c:pt idx="6331">
                  <c:v>48.720599999999997</c:v>
                </c:pt>
                <c:pt idx="6332">
                  <c:v>48.728299999999997</c:v>
                </c:pt>
                <c:pt idx="6333">
                  <c:v>48.735999999999997</c:v>
                </c:pt>
                <c:pt idx="6334">
                  <c:v>48.743699999999997</c:v>
                </c:pt>
                <c:pt idx="6335">
                  <c:v>48.751399999999997</c:v>
                </c:pt>
                <c:pt idx="6336">
                  <c:v>48.759099999999997</c:v>
                </c:pt>
                <c:pt idx="6337">
                  <c:v>48.766799999999996</c:v>
                </c:pt>
                <c:pt idx="6338">
                  <c:v>48.774499999999996</c:v>
                </c:pt>
                <c:pt idx="6339">
                  <c:v>48.782199999999996</c:v>
                </c:pt>
                <c:pt idx="6340">
                  <c:v>48.789900000000003</c:v>
                </c:pt>
                <c:pt idx="6341">
                  <c:v>48.797600000000003</c:v>
                </c:pt>
                <c:pt idx="6342">
                  <c:v>48.805300000000003</c:v>
                </c:pt>
                <c:pt idx="6343">
                  <c:v>48.813000000000002</c:v>
                </c:pt>
                <c:pt idx="6344">
                  <c:v>48.820700000000002</c:v>
                </c:pt>
                <c:pt idx="6345">
                  <c:v>48.828400000000002</c:v>
                </c:pt>
                <c:pt idx="6346">
                  <c:v>48.836100000000002</c:v>
                </c:pt>
                <c:pt idx="6347">
                  <c:v>48.843800000000002</c:v>
                </c:pt>
                <c:pt idx="6348">
                  <c:v>48.851500000000001</c:v>
                </c:pt>
                <c:pt idx="6349">
                  <c:v>48.859200000000001</c:v>
                </c:pt>
                <c:pt idx="6350">
                  <c:v>48.866900000000001</c:v>
                </c:pt>
                <c:pt idx="6351">
                  <c:v>48.874600000000001</c:v>
                </c:pt>
                <c:pt idx="6352">
                  <c:v>48.882300000000001</c:v>
                </c:pt>
                <c:pt idx="6353">
                  <c:v>48.89</c:v>
                </c:pt>
                <c:pt idx="6354">
                  <c:v>48.8977</c:v>
                </c:pt>
                <c:pt idx="6355">
                  <c:v>48.9054</c:v>
                </c:pt>
                <c:pt idx="6356">
                  <c:v>48.9131</c:v>
                </c:pt>
                <c:pt idx="6357">
                  <c:v>48.9208</c:v>
                </c:pt>
                <c:pt idx="6358">
                  <c:v>48.9285</c:v>
                </c:pt>
                <c:pt idx="6359">
                  <c:v>48.936199999999999</c:v>
                </c:pt>
                <c:pt idx="6360">
                  <c:v>48.943899999999999</c:v>
                </c:pt>
                <c:pt idx="6361">
                  <c:v>48.951599999999999</c:v>
                </c:pt>
                <c:pt idx="6362">
                  <c:v>48.959299999999999</c:v>
                </c:pt>
                <c:pt idx="6363">
                  <c:v>48.966999999999999</c:v>
                </c:pt>
                <c:pt idx="6364">
                  <c:v>48.974699999999999</c:v>
                </c:pt>
                <c:pt idx="6365">
                  <c:v>48.982399999999998</c:v>
                </c:pt>
                <c:pt idx="6366">
                  <c:v>48.990099999999998</c:v>
                </c:pt>
                <c:pt idx="6367">
                  <c:v>48.997799999999998</c:v>
                </c:pt>
                <c:pt idx="6368">
                  <c:v>49.005499999999998</c:v>
                </c:pt>
                <c:pt idx="6369">
                  <c:v>49.013199999999998</c:v>
                </c:pt>
                <c:pt idx="6370">
                  <c:v>49.020899999999997</c:v>
                </c:pt>
                <c:pt idx="6371">
                  <c:v>49.028599999999997</c:v>
                </c:pt>
                <c:pt idx="6372">
                  <c:v>49.036299999999997</c:v>
                </c:pt>
                <c:pt idx="6373">
                  <c:v>49.043999999999997</c:v>
                </c:pt>
                <c:pt idx="6374">
                  <c:v>49.051699999999997</c:v>
                </c:pt>
                <c:pt idx="6375">
                  <c:v>49.059399999999997</c:v>
                </c:pt>
                <c:pt idx="6376">
                  <c:v>49.067099999999996</c:v>
                </c:pt>
                <c:pt idx="6377">
                  <c:v>49.074799999999996</c:v>
                </c:pt>
                <c:pt idx="6378">
                  <c:v>49.082499999999996</c:v>
                </c:pt>
                <c:pt idx="6379">
                  <c:v>49.090200000000003</c:v>
                </c:pt>
                <c:pt idx="6380">
                  <c:v>49.097900000000003</c:v>
                </c:pt>
                <c:pt idx="6381">
                  <c:v>49.105600000000003</c:v>
                </c:pt>
                <c:pt idx="6382">
                  <c:v>49.113300000000002</c:v>
                </c:pt>
                <c:pt idx="6383">
                  <c:v>49.121000000000002</c:v>
                </c:pt>
                <c:pt idx="6384">
                  <c:v>49.128700000000002</c:v>
                </c:pt>
                <c:pt idx="6385">
                  <c:v>49.136400000000002</c:v>
                </c:pt>
                <c:pt idx="6386">
                  <c:v>49.144100000000002</c:v>
                </c:pt>
                <c:pt idx="6387">
                  <c:v>49.151800000000001</c:v>
                </c:pt>
                <c:pt idx="6388">
                  <c:v>49.159500000000001</c:v>
                </c:pt>
                <c:pt idx="6389">
                  <c:v>49.167200000000001</c:v>
                </c:pt>
                <c:pt idx="6390">
                  <c:v>49.174900000000001</c:v>
                </c:pt>
                <c:pt idx="6391">
                  <c:v>49.182600000000001</c:v>
                </c:pt>
                <c:pt idx="6392">
                  <c:v>49.190300000000001</c:v>
                </c:pt>
                <c:pt idx="6393">
                  <c:v>49.198</c:v>
                </c:pt>
                <c:pt idx="6394">
                  <c:v>49.2057</c:v>
                </c:pt>
                <c:pt idx="6395">
                  <c:v>49.2134</c:v>
                </c:pt>
                <c:pt idx="6396">
                  <c:v>49.2211</c:v>
                </c:pt>
                <c:pt idx="6397">
                  <c:v>49.2288</c:v>
                </c:pt>
                <c:pt idx="6398">
                  <c:v>49.236499999999999</c:v>
                </c:pt>
                <c:pt idx="6399">
                  <c:v>49.244199999999999</c:v>
                </c:pt>
                <c:pt idx="6400">
                  <c:v>49.251899999999999</c:v>
                </c:pt>
                <c:pt idx="6401">
                  <c:v>49.259599999999999</c:v>
                </c:pt>
                <c:pt idx="6402">
                  <c:v>49.267299999999999</c:v>
                </c:pt>
                <c:pt idx="6403">
                  <c:v>49.274999999999999</c:v>
                </c:pt>
                <c:pt idx="6404">
                  <c:v>49.282699999999998</c:v>
                </c:pt>
                <c:pt idx="6405">
                  <c:v>49.290399999999998</c:v>
                </c:pt>
                <c:pt idx="6406">
                  <c:v>49.298099999999998</c:v>
                </c:pt>
                <c:pt idx="6407">
                  <c:v>49.305799999999998</c:v>
                </c:pt>
                <c:pt idx="6408">
                  <c:v>49.313499999999998</c:v>
                </c:pt>
                <c:pt idx="6409">
                  <c:v>49.321199999999997</c:v>
                </c:pt>
                <c:pt idx="6410">
                  <c:v>49.328899999999997</c:v>
                </c:pt>
                <c:pt idx="6411">
                  <c:v>49.336599999999997</c:v>
                </c:pt>
                <c:pt idx="6412">
                  <c:v>49.344299999999997</c:v>
                </c:pt>
                <c:pt idx="6413">
                  <c:v>49.351999999999997</c:v>
                </c:pt>
                <c:pt idx="6414">
                  <c:v>49.359699999999997</c:v>
                </c:pt>
                <c:pt idx="6415">
                  <c:v>49.367399999999996</c:v>
                </c:pt>
                <c:pt idx="6416">
                  <c:v>49.375099999999996</c:v>
                </c:pt>
                <c:pt idx="6417">
                  <c:v>49.382799999999996</c:v>
                </c:pt>
                <c:pt idx="6418">
                  <c:v>49.390500000000003</c:v>
                </c:pt>
                <c:pt idx="6419">
                  <c:v>49.398200000000003</c:v>
                </c:pt>
                <c:pt idx="6420">
                  <c:v>49.405900000000003</c:v>
                </c:pt>
                <c:pt idx="6421">
                  <c:v>49.413600000000002</c:v>
                </c:pt>
                <c:pt idx="6422">
                  <c:v>49.421300000000002</c:v>
                </c:pt>
                <c:pt idx="6423">
                  <c:v>49.429000000000002</c:v>
                </c:pt>
                <c:pt idx="6424">
                  <c:v>49.436700000000002</c:v>
                </c:pt>
                <c:pt idx="6425">
                  <c:v>49.444400000000002</c:v>
                </c:pt>
                <c:pt idx="6426">
                  <c:v>49.452100000000002</c:v>
                </c:pt>
                <c:pt idx="6427">
                  <c:v>49.459800000000001</c:v>
                </c:pt>
                <c:pt idx="6428">
                  <c:v>49.467500000000001</c:v>
                </c:pt>
                <c:pt idx="6429">
                  <c:v>49.475200000000001</c:v>
                </c:pt>
                <c:pt idx="6430">
                  <c:v>49.482900000000001</c:v>
                </c:pt>
                <c:pt idx="6431">
                  <c:v>49.490600000000001</c:v>
                </c:pt>
                <c:pt idx="6432">
                  <c:v>49.4983</c:v>
                </c:pt>
                <c:pt idx="6433">
                  <c:v>49.506</c:v>
                </c:pt>
                <c:pt idx="6434">
                  <c:v>49.5137</c:v>
                </c:pt>
                <c:pt idx="6435">
                  <c:v>49.5214</c:v>
                </c:pt>
                <c:pt idx="6436">
                  <c:v>49.5291</c:v>
                </c:pt>
                <c:pt idx="6437">
                  <c:v>49.536799999999999</c:v>
                </c:pt>
                <c:pt idx="6438">
                  <c:v>49.544499999999999</c:v>
                </c:pt>
                <c:pt idx="6439">
                  <c:v>49.552199999999999</c:v>
                </c:pt>
                <c:pt idx="6440">
                  <c:v>49.559899999999999</c:v>
                </c:pt>
                <c:pt idx="6441">
                  <c:v>49.567599999999999</c:v>
                </c:pt>
                <c:pt idx="6442">
                  <c:v>49.575299999999999</c:v>
                </c:pt>
                <c:pt idx="6443">
                  <c:v>49.582999999999998</c:v>
                </c:pt>
                <c:pt idx="6444">
                  <c:v>49.590699999999998</c:v>
                </c:pt>
                <c:pt idx="6445">
                  <c:v>49.598399999999998</c:v>
                </c:pt>
                <c:pt idx="6446">
                  <c:v>49.606099999999998</c:v>
                </c:pt>
                <c:pt idx="6447">
                  <c:v>49.613799999999998</c:v>
                </c:pt>
                <c:pt idx="6448">
                  <c:v>49.621499999999997</c:v>
                </c:pt>
                <c:pt idx="6449">
                  <c:v>49.629199999999997</c:v>
                </c:pt>
                <c:pt idx="6450">
                  <c:v>49.636899999999997</c:v>
                </c:pt>
                <c:pt idx="6451">
                  <c:v>49.644599999999997</c:v>
                </c:pt>
                <c:pt idx="6452">
                  <c:v>49.652299999999997</c:v>
                </c:pt>
                <c:pt idx="6453">
                  <c:v>49.66</c:v>
                </c:pt>
                <c:pt idx="6454">
                  <c:v>49.667699999999996</c:v>
                </c:pt>
                <c:pt idx="6455">
                  <c:v>49.675399999999996</c:v>
                </c:pt>
                <c:pt idx="6456">
                  <c:v>49.683099999999996</c:v>
                </c:pt>
                <c:pt idx="6457">
                  <c:v>49.690800000000003</c:v>
                </c:pt>
                <c:pt idx="6458">
                  <c:v>49.698500000000003</c:v>
                </c:pt>
                <c:pt idx="6459">
                  <c:v>49.706200000000003</c:v>
                </c:pt>
                <c:pt idx="6460">
                  <c:v>49.713900000000002</c:v>
                </c:pt>
                <c:pt idx="6461">
                  <c:v>49.721600000000002</c:v>
                </c:pt>
                <c:pt idx="6462">
                  <c:v>49.729300000000002</c:v>
                </c:pt>
                <c:pt idx="6463">
                  <c:v>49.737000000000002</c:v>
                </c:pt>
                <c:pt idx="6464">
                  <c:v>49.744700000000002</c:v>
                </c:pt>
                <c:pt idx="6465">
                  <c:v>49.752400000000002</c:v>
                </c:pt>
                <c:pt idx="6466">
                  <c:v>49.760100000000001</c:v>
                </c:pt>
                <c:pt idx="6467">
                  <c:v>49.767800000000001</c:v>
                </c:pt>
                <c:pt idx="6468">
                  <c:v>49.775500000000001</c:v>
                </c:pt>
                <c:pt idx="6469">
                  <c:v>49.783200000000001</c:v>
                </c:pt>
                <c:pt idx="6470">
                  <c:v>49.790900000000001</c:v>
                </c:pt>
                <c:pt idx="6471">
                  <c:v>49.7986</c:v>
                </c:pt>
                <c:pt idx="6472">
                  <c:v>49.8063</c:v>
                </c:pt>
                <c:pt idx="6473">
                  <c:v>49.814</c:v>
                </c:pt>
                <c:pt idx="6474">
                  <c:v>49.8217</c:v>
                </c:pt>
                <c:pt idx="6475">
                  <c:v>49.8294</c:v>
                </c:pt>
                <c:pt idx="6476">
                  <c:v>49.8371</c:v>
                </c:pt>
                <c:pt idx="6477">
                  <c:v>49.844799999999999</c:v>
                </c:pt>
                <c:pt idx="6478">
                  <c:v>49.852499999999999</c:v>
                </c:pt>
                <c:pt idx="6479">
                  <c:v>49.860199999999999</c:v>
                </c:pt>
                <c:pt idx="6480">
                  <c:v>49.867899999999999</c:v>
                </c:pt>
                <c:pt idx="6481">
                  <c:v>49.875599999999999</c:v>
                </c:pt>
                <c:pt idx="6482">
                  <c:v>49.883299999999998</c:v>
                </c:pt>
                <c:pt idx="6483">
                  <c:v>49.890999999999998</c:v>
                </c:pt>
                <c:pt idx="6484">
                  <c:v>49.898699999999998</c:v>
                </c:pt>
                <c:pt idx="6485">
                  <c:v>49.906399999999998</c:v>
                </c:pt>
                <c:pt idx="6486">
                  <c:v>49.914099999999998</c:v>
                </c:pt>
                <c:pt idx="6487">
                  <c:v>49.921799999999998</c:v>
                </c:pt>
                <c:pt idx="6488">
                  <c:v>49.929499999999997</c:v>
                </c:pt>
                <c:pt idx="6489">
                  <c:v>49.937199999999997</c:v>
                </c:pt>
                <c:pt idx="6490">
                  <c:v>49.944899999999997</c:v>
                </c:pt>
                <c:pt idx="6491">
                  <c:v>49.952599999999997</c:v>
                </c:pt>
                <c:pt idx="6492">
                  <c:v>49.960299999999997</c:v>
                </c:pt>
                <c:pt idx="6493">
                  <c:v>49.967999999999996</c:v>
                </c:pt>
                <c:pt idx="6494">
                  <c:v>49.975699999999996</c:v>
                </c:pt>
                <c:pt idx="6495">
                  <c:v>49.983399999999996</c:v>
                </c:pt>
                <c:pt idx="6496">
                  <c:v>49.991100000000003</c:v>
                </c:pt>
                <c:pt idx="6497">
                  <c:v>49.998800000000003</c:v>
                </c:pt>
                <c:pt idx="6498">
                  <c:v>50.006500000000003</c:v>
                </c:pt>
                <c:pt idx="6499">
                  <c:v>50.014200000000002</c:v>
                </c:pt>
                <c:pt idx="6500">
                  <c:v>50.021900000000002</c:v>
                </c:pt>
                <c:pt idx="6501">
                  <c:v>50.029600000000002</c:v>
                </c:pt>
                <c:pt idx="6502">
                  <c:v>50.037300000000002</c:v>
                </c:pt>
                <c:pt idx="6503">
                  <c:v>50.045000000000002</c:v>
                </c:pt>
                <c:pt idx="6504">
                  <c:v>50.052700000000002</c:v>
                </c:pt>
                <c:pt idx="6505">
                  <c:v>50.060400000000001</c:v>
                </c:pt>
                <c:pt idx="6506">
                  <c:v>50.068100000000001</c:v>
                </c:pt>
                <c:pt idx="6507">
                  <c:v>50.075800000000001</c:v>
                </c:pt>
                <c:pt idx="6508">
                  <c:v>50.083500000000001</c:v>
                </c:pt>
                <c:pt idx="6509">
                  <c:v>50.091200000000001</c:v>
                </c:pt>
                <c:pt idx="6510">
                  <c:v>50.0989</c:v>
                </c:pt>
                <c:pt idx="6511">
                  <c:v>50.1066</c:v>
                </c:pt>
                <c:pt idx="6512">
                  <c:v>50.1143</c:v>
                </c:pt>
                <c:pt idx="6513">
                  <c:v>50.122</c:v>
                </c:pt>
                <c:pt idx="6514">
                  <c:v>50.1297</c:v>
                </c:pt>
                <c:pt idx="6515">
                  <c:v>50.1374</c:v>
                </c:pt>
                <c:pt idx="6516">
                  <c:v>50.145099999999999</c:v>
                </c:pt>
                <c:pt idx="6517">
                  <c:v>50.152799999999999</c:v>
                </c:pt>
                <c:pt idx="6518">
                  <c:v>50.160499999999999</c:v>
                </c:pt>
                <c:pt idx="6519">
                  <c:v>50.168199999999999</c:v>
                </c:pt>
                <c:pt idx="6520">
                  <c:v>50.175899999999999</c:v>
                </c:pt>
                <c:pt idx="6521">
                  <c:v>50.183599999999998</c:v>
                </c:pt>
                <c:pt idx="6522">
                  <c:v>50.191299999999998</c:v>
                </c:pt>
                <c:pt idx="6523">
                  <c:v>50.198999999999998</c:v>
                </c:pt>
                <c:pt idx="6524">
                  <c:v>50.206699999999998</c:v>
                </c:pt>
                <c:pt idx="6525">
                  <c:v>50.214399999999998</c:v>
                </c:pt>
                <c:pt idx="6526">
                  <c:v>50.222099999999998</c:v>
                </c:pt>
                <c:pt idx="6527">
                  <c:v>50.229799999999997</c:v>
                </c:pt>
                <c:pt idx="6528">
                  <c:v>50.237499999999997</c:v>
                </c:pt>
                <c:pt idx="6529">
                  <c:v>50.245199999999997</c:v>
                </c:pt>
                <c:pt idx="6530">
                  <c:v>50.252899999999997</c:v>
                </c:pt>
                <c:pt idx="6531">
                  <c:v>50.260599999999997</c:v>
                </c:pt>
                <c:pt idx="6532">
                  <c:v>50.268299999999996</c:v>
                </c:pt>
                <c:pt idx="6533">
                  <c:v>50.275999999999996</c:v>
                </c:pt>
                <c:pt idx="6534">
                  <c:v>50.283699999999996</c:v>
                </c:pt>
                <c:pt idx="6535">
                  <c:v>50.291400000000003</c:v>
                </c:pt>
                <c:pt idx="6536">
                  <c:v>50.299100000000003</c:v>
                </c:pt>
                <c:pt idx="6537">
                  <c:v>50.306800000000003</c:v>
                </c:pt>
                <c:pt idx="6538">
                  <c:v>50.314500000000002</c:v>
                </c:pt>
                <c:pt idx="6539">
                  <c:v>50.322200000000002</c:v>
                </c:pt>
                <c:pt idx="6540">
                  <c:v>50.329900000000002</c:v>
                </c:pt>
                <c:pt idx="6541">
                  <c:v>50.337600000000002</c:v>
                </c:pt>
                <c:pt idx="6542">
                  <c:v>50.345300000000002</c:v>
                </c:pt>
                <c:pt idx="6543">
                  <c:v>50.353000000000002</c:v>
                </c:pt>
                <c:pt idx="6544">
                  <c:v>50.360700000000001</c:v>
                </c:pt>
                <c:pt idx="6545">
                  <c:v>50.368400000000001</c:v>
                </c:pt>
                <c:pt idx="6546">
                  <c:v>50.376100000000001</c:v>
                </c:pt>
                <c:pt idx="6547">
                  <c:v>50.383800000000001</c:v>
                </c:pt>
                <c:pt idx="6548">
                  <c:v>50.391500000000001</c:v>
                </c:pt>
                <c:pt idx="6549">
                  <c:v>50.3992</c:v>
                </c:pt>
                <c:pt idx="6550">
                  <c:v>50.4069</c:v>
                </c:pt>
                <c:pt idx="6551">
                  <c:v>50.4146</c:v>
                </c:pt>
                <c:pt idx="6552">
                  <c:v>50.4223</c:v>
                </c:pt>
                <c:pt idx="6553">
                  <c:v>50.43</c:v>
                </c:pt>
                <c:pt idx="6554">
                  <c:v>50.4377</c:v>
                </c:pt>
                <c:pt idx="6555">
                  <c:v>50.445399999999999</c:v>
                </c:pt>
                <c:pt idx="6556">
                  <c:v>50.453099999999999</c:v>
                </c:pt>
                <c:pt idx="6557">
                  <c:v>50.460799999999999</c:v>
                </c:pt>
                <c:pt idx="6558">
                  <c:v>50.468499999999999</c:v>
                </c:pt>
                <c:pt idx="6559">
                  <c:v>50.476199999999999</c:v>
                </c:pt>
                <c:pt idx="6560">
                  <c:v>50.483899999999998</c:v>
                </c:pt>
                <c:pt idx="6561">
                  <c:v>50.491599999999998</c:v>
                </c:pt>
                <c:pt idx="6562">
                  <c:v>50.499299999999998</c:v>
                </c:pt>
                <c:pt idx="6563">
                  <c:v>50.506999999999998</c:v>
                </c:pt>
                <c:pt idx="6564">
                  <c:v>50.514699999999998</c:v>
                </c:pt>
                <c:pt idx="6565">
                  <c:v>50.522399999999998</c:v>
                </c:pt>
                <c:pt idx="6566">
                  <c:v>50.530099999999997</c:v>
                </c:pt>
                <c:pt idx="6567">
                  <c:v>50.537799999999997</c:v>
                </c:pt>
                <c:pt idx="6568">
                  <c:v>50.545499999999997</c:v>
                </c:pt>
                <c:pt idx="6569">
                  <c:v>50.553199999999997</c:v>
                </c:pt>
                <c:pt idx="6570">
                  <c:v>50.560899999999997</c:v>
                </c:pt>
                <c:pt idx="6571">
                  <c:v>50.568599999999996</c:v>
                </c:pt>
                <c:pt idx="6572">
                  <c:v>50.576299999999996</c:v>
                </c:pt>
                <c:pt idx="6573">
                  <c:v>50.583999999999996</c:v>
                </c:pt>
                <c:pt idx="6574">
                  <c:v>50.591700000000003</c:v>
                </c:pt>
                <c:pt idx="6575">
                  <c:v>50.599400000000003</c:v>
                </c:pt>
                <c:pt idx="6576">
                  <c:v>50.607100000000003</c:v>
                </c:pt>
                <c:pt idx="6577">
                  <c:v>50.614800000000002</c:v>
                </c:pt>
                <c:pt idx="6578">
                  <c:v>50.622500000000002</c:v>
                </c:pt>
                <c:pt idx="6579">
                  <c:v>50.630200000000002</c:v>
                </c:pt>
                <c:pt idx="6580">
                  <c:v>50.637900000000002</c:v>
                </c:pt>
                <c:pt idx="6581">
                  <c:v>50.645600000000002</c:v>
                </c:pt>
                <c:pt idx="6582">
                  <c:v>50.653300000000002</c:v>
                </c:pt>
                <c:pt idx="6583">
                  <c:v>50.661000000000001</c:v>
                </c:pt>
                <c:pt idx="6584">
                  <c:v>50.668700000000001</c:v>
                </c:pt>
                <c:pt idx="6585">
                  <c:v>50.676400000000001</c:v>
                </c:pt>
                <c:pt idx="6586">
                  <c:v>50.684100000000001</c:v>
                </c:pt>
                <c:pt idx="6587">
                  <c:v>50.691800000000001</c:v>
                </c:pt>
                <c:pt idx="6588">
                  <c:v>50.6995</c:v>
                </c:pt>
                <c:pt idx="6589">
                  <c:v>50.7072</c:v>
                </c:pt>
                <c:pt idx="6590">
                  <c:v>50.7149</c:v>
                </c:pt>
                <c:pt idx="6591">
                  <c:v>50.7226</c:v>
                </c:pt>
                <c:pt idx="6592">
                  <c:v>50.7303</c:v>
                </c:pt>
                <c:pt idx="6593">
                  <c:v>50.738</c:v>
                </c:pt>
                <c:pt idx="6594">
                  <c:v>50.745699999999999</c:v>
                </c:pt>
                <c:pt idx="6595">
                  <c:v>50.753399999999999</c:v>
                </c:pt>
                <c:pt idx="6596">
                  <c:v>50.761099999999999</c:v>
                </c:pt>
                <c:pt idx="6597">
                  <c:v>50.768799999999999</c:v>
                </c:pt>
                <c:pt idx="6598">
                  <c:v>50.776499999999999</c:v>
                </c:pt>
                <c:pt idx="6599">
                  <c:v>50.784199999999998</c:v>
                </c:pt>
                <c:pt idx="6600">
                  <c:v>50.791899999999998</c:v>
                </c:pt>
                <c:pt idx="6601">
                  <c:v>50.799599999999998</c:v>
                </c:pt>
                <c:pt idx="6602">
                  <c:v>50.807299999999998</c:v>
                </c:pt>
                <c:pt idx="6603">
                  <c:v>50.814999999999998</c:v>
                </c:pt>
                <c:pt idx="6604">
                  <c:v>50.822699999999998</c:v>
                </c:pt>
                <c:pt idx="6605">
                  <c:v>50.830399999999997</c:v>
                </c:pt>
                <c:pt idx="6606">
                  <c:v>50.838099999999997</c:v>
                </c:pt>
                <c:pt idx="6607">
                  <c:v>50.845799999999997</c:v>
                </c:pt>
                <c:pt idx="6608">
                  <c:v>50.853499999999997</c:v>
                </c:pt>
                <c:pt idx="6609">
                  <c:v>50.861199999999997</c:v>
                </c:pt>
                <c:pt idx="6610">
                  <c:v>50.868899999999996</c:v>
                </c:pt>
                <c:pt idx="6611">
                  <c:v>50.876599999999996</c:v>
                </c:pt>
                <c:pt idx="6612">
                  <c:v>50.884299999999996</c:v>
                </c:pt>
                <c:pt idx="6613">
                  <c:v>50.892000000000003</c:v>
                </c:pt>
                <c:pt idx="6614">
                  <c:v>50.899700000000003</c:v>
                </c:pt>
                <c:pt idx="6615">
                  <c:v>50.907400000000003</c:v>
                </c:pt>
                <c:pt idx="6616">
                  <c:v>50.915100000000002</c:v>
                </c:pt>
                <c:pt idx="6617">
                  <c:v>50.922800000000002</c:v>
                </c:pt>
                <c:pt idx="6618">
                  <c:v>50.930500000000002</c:v>
                </c:pt>
                <c:pt idx="6619">
                  <c:v>50.938200000000002</c:v>
                </c:pt>
                <c:pt idx="6620">
                  <c:v>50.945900000000002</c:v>
                </c:pt>
                <c:pt idx="6621">
                  <c:v>50.953600000000002</c:v>
                </c:pt>
                <c:pt idx="6622">
                  <c:v>50.961300000000001</c:v>
                </c:pt>
                <c:pt idx="6623">
                  <c:v>50.969000000000001</c:v>
                </c:pt>
                <c:pt idx="6624">
                  <c:v>50.976700000000001</c:v>
                </c:pt>
                <c:pt idx="6625">
                  <c:v>50.984400000000001</c:v>
                </c:pt>
                <c:pt idx="6626">
                  <c:v>50.992100000000001</c:v>
                </c:pt>
                <c:pt idx="6627">
                  <c:v>50.9998</c:v>
                </c:pt>
                <c:pt idx="6628">
                  <c:v>51.0075</c:v>
                </c:pt>
                <c:pt idx="6629">
                  <c:v>51.0152</c:v>
                </c:pt>
                <c:pt idx="6630">
                  <c:v>51.0229</c:v>
                </c:pt>
                <c:pt idx="6631">
                  <c:v>51.0306</c:v>
                </c:pt>
                <c:pt idx="6632">
                  <c:v>51.0383</c:v>
                </c:pt>
                <c:pt idx="6633">
                  <c:v>51.045999999999999</c:v>
                </c:pt>
                <c:pt idx="6634">
                  <c:v>51.053699999999999</c:v>
                </c:pt>
                <c:pt idx="6635">
                  <c:v>51.061399999999999</c:v>
                </c:pt>
                <c:pt idx="6636">
                  <c:v>51.069099999999999</c:v>
                </c:pt>
                <c:pt idx="6637">
                  <c:v>51.076799999999999</c:v>
                </c:pt>
                <c:pt idx="6638">
                  <c:v>51.084499999999998</c:v>
                </c:pt>
                <c:pt idx="6639">
                  <c:v>51.092199999999998</c:v>
                </c:pt>
                <c:pt idx="6640">
                  <c:v>51.099899999999998</c:v>
                </c:pt>
                <c:pt idx="6641">
                  <c:v>51.107599999999998</c:v>
                </c:pt>
                <c:pt idx="6642">
                  <c:v>51.115299999999998</c:v>
                </c:pt>
                <c:pt idx="6643">
                  <c:v>51.122999999999998</c:v>
                </c:pt>
                <c:pt idx="6644">
                  <c:v>51.130699999999997</c:v>
                </c:pt>
                <c:pt idx="6645">
                  <c:v>51.138399999999997</c:v>
                </c:pt>
                <c:pt idx="6646">
                  <c:v>51.146099999999997</c:v>
                </c:pt>
                <c:pt idx="6647">
                  <c:v>51.153799999999997</c:v>
                </c:pt>
                <c:pt idx="6648">
                  <c:v>51.161499999999997</c:v>
                </c:pt>
                <c:pt idx="6649">
                  <c:v>51.169199999999996</c:v>
                </c:pt>
                <c:pt idx="6650">
                  <c:v>51.176899999999996</c:v>
                </c:pt>
                <c:pt idx="6651">
                  <c:v>51.184599999999996</c:v>
                </c:pt>
                <c:pt idx="6652">
                  <c:v>51.192300000000003</c:v>
                </c:pt>
                <c:pt idx="6653">
                  <c:v>51.2</c:v>
                </c:pt>
                <c:pt idx="6654">
                  <c:v>51.207700000000003</c:v>
                </c:pt>
                <c:pt idx="6655">
                  <c:v>51.215400000000002</c:v>
                </c:pt>
                <c:pt idx="6656">
                  <c:v>51.223100000000002</c:v>
                </c:pt>
                <c:pt idx="6657">
                  <c:v>51.230800000000002</c:v>
                </c:pt>
                <c:pt idx="6658">
                  <c:v>51.238500000000002</c:v>
                </c:pt>
                <c:pt idx="6659">
                  <c:v>51.246200000000002</c:v>
                </c:pt>
                <c:pt idx="6660">
                  <c:v>51.253900000000002</c:v>
                </c:pt>
                <c:pt idx="6661">
                  <c:v>51.261600000000001</c:v>
                </c:pt>
                <c:pt idx="6662">
                  <c:v>51.269300000000001</c:v>
                </c:pt>
                <c:pt idx="6663">
                  <c:v>51.277000000000001</c:v>
                </c:pt>
                <c:pt idx="6664">
                  <c:v>51.284700000000001</c:v>
                </c:pt>
                <c:pt idx="6665">
                  <c:v>51.292400000000001</c:v>
                </c:pt>
                <c:pt idx="6666">
                  <c:v>51.3001</c:v>
                </c:pt>
                <c:pt idx="6667">
                  <c:v>51.3078</c:v>
                </c:pt>
                <c:pt idx="6668">
                  <c:v>51.3155</c:v>
                </c:pt>
                <c:pt idx="6669">
                  <c:v>51.3232</c:v>
                </c:pt>
                <c:pt idx="6670">
                  <c:v>51.3309</c:v>
                </c:pt>
                <c:pt idx="6671">
                  <c:v>51.3386</c:v>
                </c:pt>
                <c:pt idx="6672">
                  <c:v>51.346299999999999</c:v>
                </c:pt>
                <c:pt idx="6673">
                  <c:v>51.353999999999999</c:v>
                </c:pt>
                <c:pt idx="6674">
                  <c:v>51.361699999999999</c:v>
                </c:pt>
                <c:pt idx="6675">
                  <c:v>51.369399999999999</c:v>
                </c:pt>
                <c:pt idx="6676">
                  <c:v>51.377099999999999</c:v>
                </c:pt>
                <c:pt idx="6677">
                  <c:v>51.384799999999998</c:v>
                </c:pt>
                <c:pt idx="6678">
                  <c:v>51.392499999999998</c:v>
                </c:pt>
                <c:pt idx="6679">
                  <c:v>51.400199999999998</c:v>
                </c:pt>
                <c:pt idx="6680">
                  <c:v>51.407899999999998</c:v>
                </c:pt>
                <c:pt idx="6681">
                  <c:v>51.415599999999998</c:v>
                </c:pt>
                <c:pt idx="6682">
                  <c:v>51.423299999999998</c:v>
                </c:pt>
                <c:pt idx="6683">
                  <c:v>51.430999999999997</c:v>
                </c:pt>
                <c:pt idx="6684">
                  <c:v>51.438699999999997</c:v>
                </c:pt>
                <c:pt idx="6685">
                  <c:v>51.446399999999997</c:v>
                </c:pt>
                <c:pt idx="6686">
                  <c:v>51.454099999999997</c:v>
                </c:pt>
                <c:pt idx="6687">
                  <c:v>51.461799999999997</c:v>
                </c:pt>
                <c:pt idx="6688">
                  <c:v>51.469499999999996</c:v>
                </c:pt>
                <c:pt idx="6689">
                  <c:v>51.477199999999996</c:v>
                </c:pt>
                <c:pt idx="6690">
                  <c:v>51.484899999999996</c:v>
                </c:pt>
                <c:pt idx="6691">
                  <c:v>51.492600000000003</c:v>
                </c:pt>
                <c:pt idx="6692">
                  <c:v>51.500300000000003</c:v>
                </c:pt>
                <c:pt idx="6693">
                  <c:v>51.508000000000003</c:v>
                </c:pt>
                <c:pt idx="6694">
                  <c:v>51.515700000000002</c:v>
                </c:pt>
                <c:pt idx="6695">
                  <c:v>51.523400000000002</c:v>
                </c:pt>
                <c:pt idx="6696">
                  <c:v>51.531100000000002</c:v>
                </c:pt>
                <c:pt idx="6697">
                  <c:v>51.538800000000002</c:v>
                </c:pt>
                <c:pt idx="6698">
                  <c:v>51.546500000000002</c:v>
                </c:pt>
                <c:pt idx="6699">
                  <c:v>51.554200000000002</c:v>
                </c:pt>
                <c:pt idx="6700">
                  <c:v>51.561900000000001</c:v>
                </c:pt>
                <c:pt idx="6701">
                  <c:v>51.569600000000001</c:v>
                </c:pt>
                <c:pt idx="6702">
                  <c:v>51.577300000000001</c:v>
                </c:pt>
                <c:pt idx="6703">
                  <c:v>51.585000000000001</c:v>
                </c:pt>
                <c:pt idx="6704">
                  <c:v>51.592700000000001</c:v>
                </c:pt>
                <c:pt idx="6705">
                  <c:v>51.6004</c:v>
                </c:pt>
                <c:pt idx="6706">
                  <c:v>51.6081</c:v>
                </c:pt>
                <c:pt idx="6707">
                  <c:v>51.6158</c:v>
                </c:pt>
                <c:pt idx="6708">
                  <c:v>51.6235</c:v>
                </c:pt>
                <c:pt idx="6709">
                  <c:v>51.6312</c:v>
                </c:pt>
                <c:pt idx="6710">
                  <c:v>51.6389</c:v>
                </c:pt>
                <c:pt idx="6711">
                  <c:v>51.646599999999999</c:v>
                </c:pt>
                <c:pt idx="6712">
                  <c:v>51.654299999999999</c:v>
                </c:pt>
                <c:pt idx="6713">
                  <c:v>51.661999999999999</c:v>
                </c:pt>
                <c:pt idx="6714">
                  <c:v>51.669699999999999</c:v>
                </c:pt>
                <c:pt idx="6715">
                  <c:v>51.677399999999999</c:v>
                </c:pt>
                <c:pt idx="6716">
                  <c:v>51.685099999999998</c:v>
                </c:pt>
                <c:pt idx="6717">
                  <c:v>51.692799999999998</c:v>
                </c:pt>
                <c:pt idx="6718">
                  <c:v>51.700499999999998</c:v>
                </c:pt>
                <c:pt idx="6719">
                  <c:v>51.708199999999998</c:v>
                </c:pt>
                <c:pt idx="6720">
                  <c:v>51.715899999999998</c:v>
                </c:pt>
                <c:pt idx="6721">
                  <c:v>51.723599999999998</c:v>
                </c:pt>
                <c:pt idx="6722">
                  <c:v>51.731299999999997</c:v>
                </c:pt>
                <c:pt idx="6723">
                  <c:v>51.738999999999997</c:v>
                </c:pt>
                <c:pt idx="6724">
                  <c:v>51.746699999999997</c:v>
                </c:pt>
                <c:pt idx="6725">
                  <c:v>51.754399999999997</c:v>
                </c:pt>
                <c:pt idx="6726">
                  <c:v>51.762099999999997</c:v>
                </c:pt>
                <c:pt idx="6727">
                  <c:v>51.769799999999996</c:v>
                </c:pt>
                <c:pt idx="6728">
                  <c:v>51.777499999999996</c:v>
                </c:pt>
                <c:pt idx="6729">
                  <c:v>51.785199999999996</c:v>
                </c:pt>
                <c:pt idx="6730">
                  <c:v>51.792900000000003</c:v>
                </c:pt>
                <c:pt idx="6731">
                  <c:v>51.800600000000003</c:v>
                </c:pt>
                <c:pt idx="6732">
                  <c:v>51.808300000000003</c:v>
                </c:pt>
                <c:pt idx="6733">
                  <c:v>51.816000000000003</c:v>
                </c:pt>
                <c:pt idx="6734">
                  <c:v>51.823700000000002</c:v>
                </c:pt>
                <c:pt idx="6735">
                  <c:v>51.831400000000002</c:v>
                </c:pt>
                <c:pt idx="6736">
                  <c:v>51.839100000000002</c:v>
                </c:pt>
                <c:pt idx="6737">
                  <c:v>51.846800000000002</c:v>
                </c:pt>
                <c:pt idx="6738">
                  <c:v>51.854500000000002</c:v>
                </c:pt>
                <c:pt idx="6739">
                  <c:v>51.862200000000001</c:v>
                </c:pt>
                <c:pt idx="6740">
                  <c:v>51.869900000000001</c:v>
                </c:pt>
                <c:pt idx="6741">
                  <c:v>51.877600000000001</c:v>
                </c:pt>
                <c:pt idx="6742">
                  <c:v>51.885300000000001</c:v>
                </c:pt>
                <c:pt idx="6743">
                  <c:v>51.893000000000001</c:v>
                </c:pt>
                <c:pt idx="6744">
                  <c:v>51.900700000000001</c:v>
                </c:pt>
                <c:pt idx="6745">
                  <c:v>51.9084</c:v>
                </c:pt>
                <c:pt idx="6746">
                  <c:v>51.9161</c:v>
                </c:pt>
                <c:pt idx="6747">
                  <c:v>51.9238</c:v>
                </c:pt>
                <c:pt idx="6748">
                  <c:v>51.9315</c:v>
                </c:pt>
                <c:pt idx="6749">
                  <c:v>51.9392</c:v>
                </c:pt>
                <c:pt idx="6750">
                  <c:v>51.946899999999999</c:v>
                </c:pt>
                <c:pt idx="6751">
                  <c:v>51.954599999999999</c:v>
                </c:pt>
                <c:pt idx="6752">
                  <c:v>51.962299999999999</c:v>
                </c:pt>
                <c:pt idx="6753">
                  <c:v>51.97</c:v>
                </c:pt>
                <c:pt idx="6754">
                  <c:v>51.977699999999999</c:v>
                </c:pt>
                <c:pt idx="6755">
                  <c:v>51.985399999999998</c:v>
                </c:pt>
                <c:pt idx="6756">
                  <c:v>51.993099999999998</c:v>
                </c:pt>
                <c:pt idx="6757">
                  <c:v>52.000799999999998</c:v>
                </c:pt>
                <c:pt idx="6758">
                  <c:v>52.008499999999998</c:v>
                </c:pt>
                <c:pt idx="6759">
                  <c:v>52.016199999999998</c:v>
                </c:pt>
                <c:pt idx="6760">
                  <c:v>52.023899999999998</c:v>
                </c:pt>
                <c:pt idx="6761">
                  <c:v>52.031599999999997</c:v>
                </c:pt>
                <c:pt idx="6762">
                  <c:v>52.039299999999997</c:v>
                </c:pt>
                <c:pt idx="6763">
                  <c:v>52.046999999999997</c:v>
                </c:pt>
                <c:pt idx="6764">
                  <c:v>52.054699999999997</c:v>
                </c:pt>
                <c:pt idx="6765">
                  <c:v>52.062399999999997</c:v>
                </c:pt>
                <c:pt idx="6766">
                  <c:v>52.070099999999996</c:v>
                </c:pt>
                <c:pt idx="6767">
                  <c:v>52.077799999999996</c:v>
                </c:pt>
                <c:pt idx="6768">
                  <c:v>52.085499999999996</c:v>
                </c:pt>
                <c:pt idx="6769">
                  <c:v>52.093200000000003</c:v>
                </c:pt>
                <c:pt idx="6770">
                  <c:v>52.100900000000003</c:v>
                </c:pt>
                <c:pt idx="6771">
                  <c:v>52.108600000000003</c:v>
                </c:pt>
                <c:pt idx="6772">
                  <c:v>52.116300000000003</c:v>
                </c:pt>
                <c:pt idx="6773">
                  <c:v>52.124000000000002</c:v>
                </c:pt>
                <c:pt idx="6774">
                  <c:v>52.131700000000002</c:v>
                </c:pt>
                <c:pt idx="6775">
                  <c:v>52.139400000000002</c:v>
                </c:pt>
                <c:pt idx="6776">
                  <c:v>52.147100000000002</c:v>
                </c:pt>
                <c:pt idx="6777">
                  <c:v>52.154800000000002</c:v>
                </c:pt>
                <c:pt idx="6778">
                  <c:v>52.162500000000001</c:v>
                </c:pt>
                <c:pt idx="6779">
                  <c:v>52.170200000000001</c:v>
                </c:pt>
                <c:pt idx="6780">
                  <c:v>52.177900000000001</c:v>
                </c:pt>
                <c:pt idx="6781">
                  <c:v>52.185600000000001</c:v>
                </c:pt>
                <c:pt idx="6782">
                  <c:v>52.193300000000001</c:v>
                </c:pt>
                <c:pt idx="6783">
                  <c:v>52.201000000000001</c:v>
                </c:pt>
                <c:pt idx="6784">
                  <c:v>52.2087</c:v>
                </c:pt>
                <c:pt idx="6785">
                  <c:v>52.2164</c:v>
                </c:pt>
                <c:pt idx="6786">
                  <c:v>52.2241</c:v>
                </c:pt>
                <c:pt idx="6787">
                  <c:v>52.2318</c:v>
                </c:pt>
                <c:pt idx="6788">
                  <c:v>52.2395</c:v>
                </c:pt>
                <c:pt idx="6789">
                  <c:v>52.247199999999999</c:v>
                </c:pt>
                <c:pt idx="6790">
                  <c:v>52.254899999999999</c:v>
                </c:pt>
                <c:pt idx="6791">
                  <c:v>52.262599999999999</c:v>
                </c:pt>
                <c:pt idx="6792">
                  <c:v>52.270299999999999</c:v>
                </c:pt>
                <c:pt idx="6793">
                  <c:v>52.277999999999999</c:v>
                </c:pt>
                <c:pt idx="6794">
                  <c:v>52.285699999999999</c:v>
                </c:pt>
                <c:pt idx="6795">
                  <c:v>52.293399999999998</c:v>
                </c:pt>
                <c:pt idx="6796">
                  <c:v>52.301099999999998</c:v>
                </c:pt>
                <c:pt idx="6797">
                  <c:v>52.308799999999998</c:v>
                </c:pt>
                <c:pt idx="6798">
                  <c:v>52.316499999999998</c:v>
                </c:pt>
                <c:pt idx="6799">
                  <c:v>52.324199999999998</c:v>
                </c:pt>
                <c:pt idx="6800">
                  <c:v>52.331899999999997</c:v>
                </c:pt>
                <c:pt idx="6801">
                  <c:v>52.339599999999997</c:v>
                </c:pt>
                <c:pt idx="6802">
                  <c:v>52.347299999999997</c:v>
                </c:pt>
                <c:pt idx="6803">
                  <c:v>52.354999999999997</c:v>
                </c:pt>
                <c:pt idx="6804">
                  <c:v>52.362699999999997</c:v>
                </c:pt>
                <c:pt idx="6805">
                  <c:v>52.370399999999997</c:v>
                </c:pt>
                <c:pt idx="6806">
                  <c:v>52.378099999999996</c:v>
                </c:pt>
                <c:pt idx="6807">
                  <c:v>52.385799999999996</c:v>
                </c:pt>
                <c:pt idx="6808">
                  <c:v>52.393500000000003</c:v>
                </c:pt>
                <c:pt idx="6809">
                  <c:v>52.401200000000003</c:v>
                </c:pt>
                <c:pt idx="6810">
                  <c:v>52.408900000000003</c:v>
                </c:pt>
                <c:pt idx="6811">
                  <c:v>52.416600000000003</c:v>
                </c:pt>
                <c:pt idx="6812">
                  <c:v>52.424300000000002</c:v>
                </c:pt>
                <c:pt idx="6813">
                  <c:v>52.432000000000002</c:v>
                </c:pt>
                <c:pt idx="6814">
                  <c:v>52.439700000000002</c:v>
                </c:pt>
                <c:pt idx="6815">
                  <c:v>52.447400000000002</c:v>
                </c:pt>
                <c:pt idx="6816">
                  <c:v>52.455100000000002</c:v>
                </c:pt>
                <c:pt idx="6817">
                  <c:v>52.462800000000001</c:v>
                </c:pt>
                <c:pt idx="6818">
                  <c:v>52.470500000000001</c:v>
                </c:pt>
                <c:pt idx="6819">
                  <c:v>52.478200000000001</c:v>
                </c:pt>
                <c:pt idx="6820">
                  <c:v>52.485900000000001</c:v>
                </c:pt>
                <c:pt idx="6821">
                  <c:v>52.493600000000001</c:v>
                </c:pt>
                <c:pt idx="6822">
                  <c:v>52.501300000000001</c:v>
                </c:pt>
                <c:pt idx="6823">
                  <c:v>52.509</c:v>
                </c:pt>
                <c:pt idx="6824">
                  <c:v>52.5167</c:v>
                </c:pt>
                <c:pt idx="6825">
                  <c:v>52.5244</c:v>
                </c:pt>
                <c:pt idx="6826">
                  <c:v>52.5321</c:v>
                </c:pt>
                <c:pt idx="6827">
                  <c:v>52.5398</c:v>
                </c:pt>
                <c:pt idx="6828">
                  <c:v>52.547499999999999</c:v>
                </c:pt>
                <c:pt idx="6829">
                  <c:v>52.555199999999999</c:v>
                </c:pt>
                <c:pt idx="6830">
                  <c:v>52.562899999999999</c:v>
                </c:pt>
                <c:pt idx="6831">
                  <c:v>52.570599999999999</c:v>
                </c:pt>
                <c:pt idx="6832">
                  <c:v>52.578299999999999</c:v>
                </c:pt>
                <c:pt idx="6833">
                  <c:v>52.585999999999999</c:v>
                </c:pt>
                <c:pt idx="6834">
                  <c:v>52.593699999999998</c:v>
                </c:pt>
                <c:pt idx="6835">
                  <c:v>52.601399999999998</c:v>
                </c:pt>
                <c:pt idx="6836">
                  <c:v>52.609099999999998</c:v>
                </c:pt>
                <c:pt idx="6837">
                  <c:v>52.616799999999998</c:v>
                </c:pt>
                <c:pt idx="6838">
                  <c:v>52.624499999999998</c:v>
                </c:pt>
                <c:pt idx="6839">
                  <c:v>52.632199999999997</c:v>
                </c:pt>
                <c:pt idx="6840">
                  <c:v>52.639899999999997</c:v>
                </c:pt>
                <c:pt idx="6841">
                  <c:v>52.647599999999997</c:v>
                </c:pt>
                <c:pt idx="6842">
                  <c:v>52.655299999999997</c:v>
                </c:pt>
                <c:pt idx="6843">
                  <c:v>52.662999999999997</c:v>
                </c:pt>
                <c:pt idx="6844">
                  <c:v>52.670699999999997</c:v>
                </c:pt>
                <c:pt idx="6845">
                  <c:v>52.678399999999996</c:v>
                </c:pt>
                <c:pt idx="6846">
                  <c:v>52.686099999999996</c:v>
                </c:pt>
                <c:pt idx="6847">
                  <c:v>52.693800000000003</c:v>
                </c:pt>
                <c:pt idx="6848">
                  <c:v>52.701500000000003</c:v>
                </c:pt>
                <c:pt idx="6849">
                  <c:v>52.709200000000003</c:v>
                </c:pt>
                <c:pt idx="6850">
                  <c:v>52.716900000000003</c:v>
                </c:pt>
                <c:pt idx="6851">
                  <c:v>52.724600000000002</c:v>
                </c:pt>
                <c:pt idx="6852">
                  <c:v>52.732300000000002</c:v>
                </c:pt>
                <c:pt idx="6853">
                  <c:v>52.74</c:v>
                </c:pt>
                <c:pt idx="6854">
                  <c:v>52.747700000000002</c:v>
                </c:pt>
                <c:pt idx="6855">
                  <c:v>52.755400000000002</c:v>
                </c:pt>
                <c:pt idx="6856">
                  <c:v>52.763100000000001</c:v>
                </c:pt>
                <c:pt idx="6857">
                  <c:v>52.770800000000001</c:v>
                </c:pt>
                <c:pt idx="6858">
                  <c:v>52.778500000000001</c:v>
                </c:pt>
                <c:pt idx="6859">
                  <c:v>52.786200000000001</c:v>
                </c:pt>
                <c:pt idx="6860">
                  <c:v>52.793900000000001</c:v>
                </c:pt>
                <c:pt idx="6861">
                  <c:v>52.801600000000001</c:v>
                </c:pt>
                <c:pt idx="6862">
                  <c:v>52.8093</c:v>
                </c:pt>
                <c:pt idx="6863">
                  <c:v>52.817</c:v>
                </c:pt>
                <c:pt idx="6864">
                  <c:v>52.8247</c:v>
                </c:pt>
                <c:pt idx="6865">
                  <c:v>52.8324</c:v>
                </c:pt>
                <c:pt idx="6866">
                  <c:v>52.8401</c:v>
                </c:pt>
                <c:pt idx="6867">
                  <c:v>52.847799999999999</c:v>
                </c:pt>
                <c:pt idx="6868">
                  <c:v>52.855499999999999</c:v>
                </c:pt>
                <c:pt idx="6869">
                  <c:v>52.863199999999999</c:v>
                </c:pt>
                <c:pt idx="6870">
                  <c:v>52.870899999999999</c:v>
                </c:pt>
                <c:pt idx="6871">
                  <c:v>52.878599999999999</c:v>
                </c:pt>
                <c:pt idx="6872">
                  <c:v>52.886299999999999</c:v>
                </c:pt>
                <c:pt idx="6873">
                  <c:v>52.893999999999998</c:v>
                </c:pt>
                <c:pt idx="6874">
                  <c:v>52.901699999999998</c:v>
                </c:pt>
                <c:pt idx="6875">
                  <c:v>52.909399999999998</c:v>
                </c:pt>
                <c:pt idx="6876">
                  <c:v>52.917099999999998</c:v>
                </c:pt>
                <c:pt idx="6877">
                  <c:v>52.924799999999998</c:v>
                </c:pt>
                <c:pt idx="6878">
                  <c:v>52.932499999999997</c:v>
                </c:pt>
                <c:pt idx="6879">
                  <c:v>52.940199999999997</c:v>
                </c:pt>
                <c:pt idx="6880">
                  <c:v>52.947899999999997</c:v>
                </c:pt>
                <c:pt idx="6881">
                  <c:v>52.955599999999997</c:v>
                </c:pt>
                <c:pt idx="6882">
                  <c:v>52.963299999999997</c:v>
                </c:pt>
                <c:pt idx="6883">
                  <c:v>52.970999999999997</c:v>
                </c:pt>
                <c:pt idx="6884">
                  <c:v>52.978699999999996</c:v>
                </c:pt>
                <c:pt idx="6885">
                  <c:v>52.986399999999996</c:v>
                </c:pt>
                <c:pt idx="6886">
                  <c:v>52.994100000000003</c:v>
                </c:pt>
                <c:pt idx="6887">
                  <c:v>53.001800000000003</c:v>
                </c:pt>
                <c:pt idx="6888">
                  <c:v>53.009500000000003</c:v>
                </c:pt>
                <c:pt idx="6889">
                  <c:v>53.017200000000003</c:v>
                </c:pt>
                <c:pt idx="6890">
                  <c:v>53.024900000000002</c:v>
                </c:pt>
                <c:pt idx="6891">
                  <c:v>53.032600000000002</c:v>
                </c:pt>
                <c:pt idx="6892">
                  <c:v>53.040300000000002</c:v>
                </c:pt>
                <c:pt idx="6893">
                  <c:v>53.048000000000002</c:v>
                </c:pt>
                <c:pt idx="6894">
                  <c:v>53.055700000000002</c:v>
                </c:pt>
                <c:pt idx="6895">
                  <c:v>53.063400000000001</c:v>
                </c:pt>
                <c:pt idx="6896">
                  <c:v>53.071100000000001</c:v>
                </c:pt>
                <c:pt idx="6897">
                  <c:v>53.078800000000001</c:v>
                </c:pt>
                <c:pt idx="6898">
                  <c:v>53.086500000000001</c:v>
                </c:pt>
                <c:pt idx="6899">
                  <c:v>53.094200000000001</c:v>
                </c:pt>
                <c:pt idx="6900">
                  <c:v>53.101900000000001</c:v>
                </c:pt>
                <c:pt idx="6901">
                  <c:v>53.1096</c:v>
                </c:pt>
                <c:pt idx="6902">
                  <c:v>53.1173</c:v>
                </c:pt>
                <c:pt idx="6903">
                  <c:v>53.125</c:v>
                </c:pt>
                <c:pt idx="6904">
                  <c:v>53.1327</c:v>
                </c:pt>
                <c:pt idx="6905">
                  <c:v>53.1404</c:v>
                </c:pt>
                <c:pt idx="6906">
                  <c:v>53.148099999999999</c:v>
                </c:pt>
                <c:pt idx="6907">
                  <c:v>53.155799999999999</c:v>
                </c:pt>
                <c:pt idx="6908">
                  <c:v>53.163499999999999</c:v>
                </c:pt>
                <c:pt idx="6909">
                  <c:v>53.171199999999999</c:v>
                </c:pt>
                <c:pt idx="6910">
                  <c:v>53.178899999999999</c:v>
                </c:pt>
                <c:pt idx="6911">
                  <c:v>53.186599999999999</c:v>
                </c:pt>
                <c:pt idx="6912">
                  <c:v>53.194299999999998</c:v>
                </c:pt>
                <c:pt idx="6913">
                  <c:v>53.201999999999998</c:v>
                </c:pt>
                <c:pt idx="6914">
                  <c:v>53.209699999999998</c:v>
                </c:pt>
                <c:pt idx="6915">
                  <c:v>53.217399999999998</c:v>
                </c:pt>
                <c:pt idx="6916">
                  <c:v>53.225099999999998</c:v>
                </c:pt>
                <c:pt idx="6917">
                  <c:v>53.232799999999997</c:v>
                </c:pt>
                <c:pt idx="6918">
                  <c:v>53.240499999999997</c:v>
                </c:pt>
                <c:pt idx="6919">
                  <c:v>53.248199999999997</c:v>
                </c:pt>
                <c:pt idx="6920">
                  <c:v>53.255899999999997</c:v>
                </c:pt>
                <c:pt idx="6921">
                  <c:v>53.263599999999997</c:v>
                </c:pt>
                <c:pt idx="6922">
                  <c:v>53.271299999999997</c:v>
                </c:pt>
                <c:pt idx="6923">
                  <c:v>53.278999999999996</c:v>
                </c:pt>
                <c:pt idx="6924">
                  <c:v>53.286699999999996</c:v>
                </c:pt>
                <c:pt idx="6925">
                  <c:v>53.294400000000003</c:v>
                </c:pt>
                <c:pt idx="6926">
                  <c:v>53.302100000000003</c:v>
                </c:pt>
                <c:pt idx="6927">
                  <c:v>53.309800000000003</c:v>
                </c:pt>
                <c:pt idx="6928">
                  <c:v>53.317500000000003</c:v>
                </c:pt>
                <c:pt idx="6929">
                  <c:v>53.325200000000002</c:v>
                </c:pt>
                <c:pt idx="6930">
                  <c:v>53.332900000000002</c:v>
                </c:pt>
                <c:pt idx="6931">
                  <c:v>53.340600000000002</c:v>
                </c:pt>
                <c:pt idx="6932">
                  <c:v>53.348300000000002</c:v>
                </c:pt>
                <c:pt idx="6933">
                  <c:v>53.356000000000002</c:v>
                </c:pt>
                <c:pt idx="6934">
                  <c:v>53.363700000000001</c:v>
                </c:pt>
                <c:pt idx="6935">
                  <c:v>53.371400000000001</c:v>
                </c:pt>
                <c:pt idx="6936">
                  <c:v>53.379100000000001</c:v>
                </c:pt>
                <c:pt idx="6937">
                  <c:v>53.386800000000001</c:v>
                </c:pt>
                <c:pt idx="6938">
                  <c:v>53.394500000000001</c:v>
                </c:pt>
                <c:pt idx="6939">
                  <c:v>53.402200000000001</c:v>
                </c:pt>
                <c:pt idx="6940">
                  <c:v>53.4099</c:v>
                </c:pt>
                <c:pt idx="6941">
                  <c:v>53.4176</c:v>
                </c:pt>
                <c:pt idx="6942">
                  <c:v>53.4253</c:v>
                </c:pt>
                <c:pt idx="6943">
                  <c:v>53.433</c:v>
                </c:pt>
                <c:pt idx="6944">
                  <c:v>53.4407</c:v>
                </c:pt>
                <c:pt idx="6945">
                  <c:v>53.448399999999999</c:v>
                </c:pt>
                <c:pt idx="6946">
                  <c:v>53.456099999999999</c:v>
                </c:pt>
                <c:pt idx="6947">
                  <c:v>53.463799999999999</c:v>
                </c:pt>
                <c:pt idx="6948">
                  <c:v>53.471499999999999</c:v>
                </c:pt>
                <c:pt idx="6949">
                  <c:v>53.479199999999999</c:v>
                </c:pt>
                <c:pt idx="6950">
                  <c:v>53.486899999999999</c:v>
                </c:pt>
                <c:pt idx="6951">
                  <c:v>53.494599999999998</c:v>
                </c:pt>
                <c:pt idx="6952">
                  <c:v>53.502299999999998</c:v>
                </c:pt>
                <c:pt idx="6953">
                  <c:v>53.51</c:v>
                </c:pt>
                <c:pt idx="6954">
                  <c:v>53.517699999999998</c:v>
                </c:pt>
                <c:pt idx="6955">
                  <c:v>53.525399999999998</c:v>
                </c:pt>
                <c:pt idx="6956">
                  <c:v>53.533099999999997</c:v>
                </c:pt>
                <c:pt idx="6957">
                  <c:v>53.540799999999997</c:v>
                </c:pt>
                <c:pt idx="6958">
                  <c:v>53.548499999999997</c:v>
                </c:pt>
                <c:pt idx="6959">
                  <c:v>53.556199999999997</c:v>
                </c:pt>
                <c:pt idx="6960">
                  <c:v>53.563899999999997</c:v>
                </c:pt>
                <c:pt idx="6961">
                  <c:v>53.571599999999997</c:v>
                </c:pt>
                <c:pt idx="6962">
                  <c:v>53.579299999999996</c:v>
                </c:pt>
                <c:pt idx="6963">
                  <c:v>53.586999999999996</c:v>
                </c:pt>
                <c:pt idx="6964">
                  <c:v>53.594700000000003</c:v>
                </c:pt>
                <c:pt idx="6965">
                  <c:v>53.602400000000003</c:v>
                </c:pt>
                <c:pt idx="6966">
                  <c:v>53.610100000000003</c:v>
                </c:pt>
                <c:pt idx="6967">
                  <c:v>53.617800000000003</c:v>
                </c:pt>
                <c:pt idx="6968">
                  <c:v>53.625500000000002</c:v>
                </c:pt>
                <c:pt idx="6969">
                  <c:v>53.633200000000002</c:v>
                </c:pt>
                <c:pt idx="6970">
                  <c:v>53.640900000000002</c:v>
                </c:pt>
                <c:pt idx="6971">
                  <c:v>53.648600000000002</c:v>
                </c:pt>
                <c:pt idx="6972">
                  <c:v>53.656300000000002</c:v>
                </c:pt>
                <c:pt idx="6973">
                  <c:v>53.664000000000001</c:v>
                </c:pt>
                <c:pt idx="6974">
                  <c:v>53.671700000000001</c:v>
                </c:pt>
                <c:pt idx="6975">
                  <c:v>53.679400000000001</c:v>
                </c:pt>
                <c:pt idx="6976">
                  <c:v>53.687100000000001</c:v>
                </c:pt>
                <c:pt idx="6977">
                  <c:v>53.694800000000001</c:v>
                </c:pt>
                <c:pt idx="6978">
                  <c:v>53.702500000000001</c:v>
                </c:pt>
                <c:pt idx="6979">
                  <c:v>53.7102</c:v>
                </c:pt>
                <c:pt idx="6980">
                  <c:v>53.7179</c:v>
                </c:pt>
                <c:pt idx="6981">
                  <c:v>53.7256</c:v>
                </c:pt>
                <c:pt idx="6982">
                  <c:v>53.7333</c:v>
                </c:pt>
                <c:pt idx="6983">
                  <c:v>53.741</c:v>
                </c:pt>
                <c:pt idx="6984">
                  <c:v>53.748699999999999</c:v>
                </c:pt>
                <c:pt idx="6985">
                  <c:v>53.756399999999999</c:v>
                </c:pt>
                <c:pt idx="6986">
                  <c:v>53.764099999999999</c:v>
                </c:pt>
                <c:pt idx="6987">
                  <c:v>53.771799999999999</c:v>
                </c:pt>
                <c:pt idx="6988">
                  <c:v>53.779499999999999</c:v>
                </c:pt>
                <c:pt idx="6989">
                  <c:v>53.787199999999999</c:v>
                </c:pt>
                <c:pt idx="6990">
                  <c:v>53.794899999999998</c:v>
                </c:pt>
                <c:pt idx="6991">
                  <c:v>53.802599999999998</c:v>
                </c:pt>
                <c:pt idx="6992">
                  <c:v>53.810299999999998</c:v>
                </c:pt>
                <c:pt idx="6993">
                  <c:v>53.817999999999998</c:v>
                </c:pt>
                <c:pt idx="6994">
                  <c:v>53.825699999999998</c:v>
                </c:pt>
                <c:pt idx="6995">
                  <c:v>53.833399999999997</c:v>
                </c:pt>
                <c:pt idx="6996">
                  <c:v>53.841099999999997</c:v>
                </c:pt>
                <c:pt idx="6997">
                  <c:v>53.848799999999997</c:v>
                </c:pt>
                <c:pt idx="6998">
                  <c:v>53.856499999999997</c:v>
                </c:pt>
                <c:pt idx="6999">
                  <c:v>53.864199999999997</c:v>
                </c:pt>
                <c:pt idx="7000">
                  <c:v>53.871899999999997</c:v>
                </c:pt>
                <c:pt idx="7001">
                  <c:v>53.879599999999996</c:v>
                </c:pt>
                <c:pt idx="7002">
                  <c:v>53.887299999999996</c:v>
                </c:pt>
                <c:pt idx="7003">
                  <c:v>53.895000000000003</c:v>
                </c:pt>
                <c:pt idx="7004">
                  <c:v>53.902700000000003</c:v>
                </c:pt>
                <c:pt idx="7005">
                  <c:v>53.910400000000003</c:v>
                </c:pt>
                <c:pt idx="7006">
                  <c:v>53.918100000000003</c:v>
                </c:pt>
                <c:pt idx="7007">
                  <c:v>53.925800000000002</c:v>
                </c:pt>
                <c:pt idx="7008">
                  <c:v>53.933500000000002</c:v>
                </c:pt>
                <c:pt idx="7009">
                  <c:v>53.941200000000002</c:v>
                </c:pt>
                <c:pt idx="7010">
                  <c:v>53.948900000000002</c:v>
                </c:pt>
                <c:pt idx="7011">
                  <c:v>53.956600000000002</c:v>
                </c:pt>
                <c:pt idx="7012">
                  <c:v>53.964300000000001</c:v>
                </c:pt>
                <c:pt idx="7013">
                  <c:v>53.972000000000001</c:v>
                </c:pt>
                <c:pt idx="7014">
                  <c:v>53.979700000000001</c:v>
                </c:pt>
                <c:pt idx="7015">
                  <c:v>53.987400000000001</c:v>
                </c:pt>
                <c:pt idx="7016">
                  <c:v>53.995100000000001</c:v>
                </c:pt>
                <c:pt idx="7017">
                  <c:v>54.002800000000001</c:v>
                </c:pt>
                <c:pt idx="7018">
                  <c:v>54.0105</c:v>
                </c:pt>
                <c:pt idx="7019">
                  <c:v>54.0182</c:v>
                </c:pt>
                <c:pt idx="7020">
                  <c:v>54.0259</c:v>
                </c:pt>
                <c:pt idx="7021">
                  <c:v>54.0336</c:v>
                </c:pt>
                <c:pt idx="7022">
                  <c:v>54.0413</c:v>
                </c:pt>
                <c:pt idx="7023">
                  <c:v>54.048999999999999</c:v>
                </c:pt>
                <c:pt idx="7024">
                  <c:v>54.056699999999999</c:v>
                </c:pt>
                <c:pt idx="7025">
                  <c:v>54.064399999999999</c:v>
                </c:pt>
                <c:pt idx="7026">
                  <c:v>54.072099999999999</c:v>
                </c:pt>
                <c:pt idx="7027">
                  <c:v>54.079799999999999</c:v>
                </c:pt>
                <c:pt idx="7028">
                  <c:v>54.087499999999999</c:v>
                </c:pt>
                <c:pt idx="7029">
                  <c:v>54.095199999999998</c:v>
                </c:pt>
                <c:pt idx="7030">
                  <c:v>54.102899999999998</c:v>
                </c:pt>
                <c:pt idx="7031">
                  <c:v>54.110599999999998</c:v>
                </c:pt>
                <c:pt idx="7032">
                  <c:v>54.118299999999998</c:v>
                </c:pt>
                <c:pt idx="7033">
                  <c:v>54.125999999999998</c:v>
                </c:pt>
                <c:pt idx="7034">
                  <c:v>54.133699999999997</c:v>
                </c:pt>
                <c:pt idx="7035">
                  <c:v>54.141399999999997</c:v>
                </c:pt>
                <c:pt idx="7036">
                  <c:v>54.149099999999997</c:v>
                </c:pt>
                <c:pt idx="7037">
                  <c:v>54.156799999999997</c:v>
                </c:pt>
                <c:pt idx="7038">
                  <c:v>54.164499999999997</c:v>
                </c:pt>
                <c:pt idx="7039">
                  <c:v>54.172199999999997</c:v>
                </c:pt>
                <c:pt idx="7040">
                  <c:v>54.179899999999996</c:v>
                </c:pt>
                <c:pt idx="7041">
                  <c:v>54.187599999999996</c:v>
                </c:pt>
                <c:pt idx="7042">
                  <c:v>54.195300000000003</c:v>
                </c:pt>
                <c:pt idx="7043">
                  <c:v>54.203000000000003</c:v>
                </c:pt>
                <c:pt idx="7044">
                  <c:v>54.210700000000003</c:v>
                </c:pt>
                <c:pt idx="7045">
                  <c:v>54.218400000000003</c:v>
                </c:pt>
                <c:pt idx="7046">
                  <c:v>54.226100000000002</c:v>
                </c:pt>
                <c:pt idx="7047">
                  <c:v>54.233800000000002</c:v>
                </c:pt>
                <c:pt idx="7048">
                  <c:v>54.241500000000002</c:v>
                </c:pt>
                <c:pt idx="7049">
                  <c:v>54.249200000000002</c:v>
                </c:pt>
                <c:pt idx="7050">
                  <c:v>54.256900000000002</c:v>
                </c:pt>
                <c:pt idx="7051">
                  <c:v>54.264600000000002</c:v>
                </c:pt>
                <c:pt idx="7052">
                  <c:v>54.272300000000001</c:v>
                </c:pt>
                <c:pt idx="7053">
                  <c:v>54.28</c:v>
                </c:pt>
                <c:pt idx="7054">
                  <c:v>54.287700000000001</c:v>
                </c:pt>
                <c:pt idx="7055">
                  <c:v>54.295400000000001</c:v>
                </c:pt>
                <c:pt idx="7056">
                  <c:v>54.303100000000001</c:v>
                </c:pt>
                <c:pt idx="7057">
                  <c:v>54.3108</c:v>
                </c:pt>
                <c:pt idx="7058">
                  <c:v>54.3185</c:v>
                </c:pt>
                <c:pt idx="7059">
                  <c:v>54.3262</c:v>
                </c:pt>
                <c:pt idx="7060">
                  <c:v>54.3339</c:v>
                </c:pt>
                <c:pt idx="7061">
                  <c:v>54.3416</c:v>
                </c:pt>
                <c:pt idx="7062">
                  <c:v>54.349299999999999</c:v>
                </c:pt>
                <c:pt idx="7063">
                  <c:v>54.356999999999999</c:v>
                </c:pt>
                <c:pt idx="7064">
                  <c:v>54.364699999999999</c:v>
                </c:pt>
                <c:pt idx="7065">
                  <c:v>54.372399999999999</c:v>
                </c:pt>
                <c:pt idx="7066">
                  <c:v>54.380099999999999</c:v>
                </c:pt>
                <c:pt idx="7067">
                  <c:v>54.387799999999999</c:v>
                </c:pt>
                <c:pt idx="7068">
                  <c:v>54.395499999999998</c:v>
                </c:pt>
                <c:pt idx="7069">
                  <c:v>54.403199999999998</c:v>
                </c:pt>
                <c:pt idx="7070">
                  <c:v>54.410899999999998</c:v>
                </c:pt>
                <c:pt idx="7071">
                  <c:v>54.418599999999998</c:v>
                </c:pt>
                <c:pt idx="7072">
                  <c:v>54.426299999999998</c:v>
                </c:pt>
                <c:pt idx="7073">
                  <c:v>54.433999999999997</c:v>
                </c:pt>
                <c:pt idx="7074">
                  <c:v>54.441699999999997</c:v>
                </c:pt>
                <c:pt idx="7075">
                  <c:v>54.449399999999997</c:v>
                </c:pt>
                <c:pt idx="7076">
                  <c:v>54.457099999999997</c:v>
                </c:pt>
                <c:pt idx="7077">
                  <c:v>54.464799999999997</c:v>
                </c:pt>
                <c:pt idx="7078">
                  <c:v>54.472499999999997</c:v>
                </c:pt>
                <c:pt idx="7079">
                  <c:v>54.480199999999996</c:v>
                </c:pt>
                <c:pt idx="7080">
                  <c:v>54.487899999999996</c:v>
                </c:pt>
                <c:pt idx="7081">
                  <c:v>54.495600000000003</c:v>
                </c:pt>
                <c:pt idx="7082">
                  <c:v>54.503300000000003</c:v>
                </c:pt>
                <c:pt idx="7083">
                  <c:v>54.511000000000003</c:v>
                </c:pt>
                <c:pt idx="7084">
                  <c:v>54.518700000000003</c:v>
                </c:pt>
                <c:pt idx="7085">
                  <c:v>54.526400000000002</c:v>
                </c:pt>
                <c:pt idx="7086">
                  <c:v>54.534100000000002</c:v>
                </c:pt>
                <c:pt idx="7087">
                  <c:v>54.541800000000002</c:v>
                </c:pt>
                <c:pt idx="7088">
                  <c:v>54.549500000000002</c:v>
                </c:pt>
                <c:pt idx="7089">
                  <c:v>54.557200000000002</c:v>
                </c:pt>
                <c:pt idx="7090">
                  <c:v>54.564900000000002</c:v>
                </c:pt>
                <c:pt idx="7091">
                  <c:v>54.572600000000001</c:v>
                </c:pt>
                <c:pt idx="7092">
                  <c:v>54.580300000000001</c:v>
                </c:pt>
                <c:pt idx="7093">
                  <c:v>54.588000000000001</c:v>
                </c:pt>
                <c:pt idx="7094">
                  <c:v>54.595700000000001</c:v>
                </c:pt>
                <c:pt idx="7095">
                  <c:v>54.603400000000001</c:v>
                </c:pt>
                <c:pt idx="7096">
                  <c:v>54.6111</c:v>
                </c:pt>
                <c:pt idx="7097">
                  <c:v>54.6188</c:v>
                </c:pt>
                <c:pt idx="7098">
                  <c:v>54.6265</c:v>
                </c:pt>
                <c:pt idx="7099">
                  <c:v>54.6342</c:v>
                </c:pt>
                <c:pt idx="7100">
                  <c:v>54.6419</c:v>
                </c:pt>
                <c:pt idx="7101">
                  <c:v>54.6496</c:v>
                </c:pt>
                <c:pt idx="7102">
                  <c:v>54.657299999999999</c:v>
                </c:pt>
                <c:pt idx="7103">
                  <c:v>54.664999999999999</c:v>
                </c:pt>
                <c:pt idx="7104">
                  <c:v>54.672699999999999</c:v>
                </c:pt>
                <c:pt idx="7105">
                  <c:v>54.680399999999999</c:v>
                </c:pt>
                <c:pt idx="7106">
                  <c:v>54.688099999999999</c:v>
                </c:pt>
                <c:pt idx="7107">
                  <c:v>54.695799999999998</c:v>
                </c:pt>
                <c:pt idx="7108">
                  <c:v>54.703499999999998</c:v>
                </c:pt>
                <c:pt idx="7109">
                  <c:v>54.711199999999998</c:v>
                </c:pt>
                <c:pt idx="7110">
                  <c:v>54.718899999999998</c:v>
                </c:pt>
                <c:pt idx="7111">
                  <c:v>54.726599999999998</c:v>
                </c:pt>
                <c:pt idx="7112">
                  <c:v>54.734299999999998</c:v>
                </c:pt>
                <c:pt idx="7113">
                  <c:v>54.741999999999997</c:v>
                </c:pt>
                <c:pt idx="7114">
                  <c:v>54.749699999999997</c:v>
                </c:pt>
                <c:pt idx="7115">
                  <c:v>54.757399999999997</c:v>
                </c:pt>
                <c:pt idx="7116">
                  <c:v>54.765099999999997</c:v>
                </c:pt>
                <c:pt idx="7117">
                  <c:v>54.772799999999997</c:v>
                </c:pt>
                <c:pt idx="7118">
                  <c:v>54.780499999999996</c:v>
                </c:pt>
                <c:pt idx="7119">
                  <c:v>54.788199999999996</c:v>
                </c:pt>
                <c:pt idx="7120">
                  <c:v>54.795900000000003</c:v>
                </c:pt>
                <c:pt idx="7121">
                  <c:v>54.803600000000003</c:v>
                </c:pt>
                <c:pt idx="7122">
                  <c:v>54.811300000000003</c:v>
                </c:pt>
                <c:pt idx="7123">
                  <c:v>54.819000000000003</c:v>
                </c:pt>
                <c:pt idx="7124">
                  <c:v>54.826700000000002</c:v>
                </c:pt>
                <c:pt idx="7125">
                  <c:v>54.834400000000002</c:v>
                </c:pt>
                <c:pt idx="7126">
                  <c:v>54.842100000000002</c:v>
                </c:pt>
                <c:pt idx="7127">
                  <c:v>54.849800000000002</c:v>
                </c:pt>
                <c:pt idx="7128">
                  <c:v>54.857500000000002</c:v>
                </c:pt>
                <c:pt idx="7129">
                  <c:v>54.865200000000002</c:v>
                </c:pt>
                <c:pt idx="7130">
                  <c:v>54.872900000000001</c:v>
                </c:pt>
                <c:pt idx="7131">
                  <c:v>54.880600000000001</c:v>
                </c:pt>
                <c:pt idx="7132">
                  <c:v>54.888300000000001</c:v>
                </c:pt>
                <c:pt idx="7133">
                  <c:v>54.896000000000001</c:v>
                </c:pt>
                <c:pt idx="7134">
                  <c:v>54.903700000000001</c:v>
                </c:pt>
                <c:pt idx="7135">
                  <c:v>54.9114</c:v>
                </c:pt>
                <c:pt idx="7136">
                  <c:v>54.9191</c:v>
                </c:pt>
                <c:pt idx="7137">
                  <c:v>54.9268</c:v>
                </c:pt>
                <c:pt idx="7138">
                  <c:v>54.9345</c:v>
                </c:pt>
                <c:pt idx="7139">
                  <c:v>54.9422</c:v>
                </c:pt>
                <c:pt idx="7140">
                  <c:v>54.9499</c:v>
                </c:pt>
                <c:pt idx="7141">
                  <c:v>54.957599999999999</c:v>
                </c:pt>
                <c:pt idx="7142">
                  <c:v>54.965299999999999</c:v>
                </c:pt>
                <c:pt idx="7143">
                  <c:v>54.972999999999999</c:v>
                </c:pt>
                <c:pt idx="7144">
                  <c:v>54.980699999999999</c:v>
                </c:pt>
                <c:pt idx="7145">
                  <c:v>54.988399999999999</c:v>
                </c:pt>
                <c:pt idx="7146">
                  <c:v>54.996099999999998</c:v>
                </c:pt>
                <c:pt idx="7147">
                  <c:v>55.003799999999998</c:v>
                </c:pt>
                <c:pt idx="7148">
                  <c:v>55.011499999999998</c:v>
                </c:pt>
                <c:pt idx="7149">
                  <c:v>55.019199999999998</c:v>
                </c:pt>
                <c:pt idx="7150">
                  <c:v>55.026899999999998</c:v>
                </c:pt>
                <c:pt idx="7151">
                  <c:v>55.034599999999998</c:v>
                </c:pt>
                <c:pt idx="7152">
                  <c:v>55.042299999999997</c:v>
                </c:pt>
                <c:pt idx="7153">
                  <c:v>55.05</c:v>
                </c:pt>
                <c:pt idx="7154">
                  <c:v>55.057699999999997</c:v>
                </c:pt>
                <c:pt idx="7155">
                  <c:v>55.065399999999997</c:v>
                </c:pt>
                <c:pt idx="7156">
                  <c:v>55.073099999999997</c:v>
                </c:pt>
                <c:pt idx="7157">
                  <c:v>55.080799999999996</c:v>
                </c:pt>
                <c:pt idx="7158">
                  <c:v>55.088499999999996</c:v>
                </c:pt>
                <c:pt idx="7159">
                  <c:v>55.096200000000003</c:v>
                </c:pt>
                <c:pt idx="7160">
                  <c:v>55.103900000000003</c:v>
                </c:pt>
                <c:pt idx="7161">
                  <c:v>55.111600000000003</c:v>
                </c:pt>
                <c:pt idx="7162">
                  <c:v>55.119300000000003</c:v>
                </c:pt>
                <c:pt idx="7163">
                  <c:v>55.127000000000002</c:v>
                </c:pt>
                <c:pt idx="7164">
                  <c:v>55.134700000000002</c:v>
                </c:pt>
                <c:pt idx="7165">
                  <c:v>55.142400000000002</c:v>
                </c:pt>
                <c:pt idx="7166">
                  <c:v>55.150100000000002</c:v>
                </c:pt>
                <c:pt idx="7167">
                  <c:v>55.157800000000002</c:v>
                </c:pt>
                <c:pt idx="7168">
                  <c:v>55.165500000000002</c:v>
                </c:pt>
                <c:pt idx="7169">
                  <c:v>55.173200000000001</c:v>
                </c:pt>
                <c:pt idx="7170">
                  <c:v>55.180900000000001</c:v>
                </c:pt>
                <c:pt idx="7171">
                  <c:v>55.188600000000001</c:v>
                </c:pt>
                <c:pt idx="7172">
                  <c:v>55.196300000000001</c:v>
                </c:pt>
                <c:pt idx="7173">
                  <c:v>55.204000000000001</c:v>
                </c:pt>
                <c:pt idx="7174">
                  <c:v>55.2117</c:v>
                </c:pt>
                <c:pt idx="7175">
                  <c:v>55.2194</c:v>
                </c:pt>
                <c:pt idx="7176">
                  <c:v>55.2271</c:v>
                </c:pt>
                <c:pt idx="7177">
                  <c:v>55.2348</c:v>
                </c:pt>
                <c:pt idx="7178">
                  <c:v>55.2425</c:v>
                </c:pt>
                <c:pt idx="7179">
                  <c:v>55.2502</c:v>
                </c:pt>
                <c:pt idx="7180">
                  <c:v>55.257899999999999</c:v>
                </c:pt>
                <c:pt idx="7181">
                  <c:v>55.265599999999999</c:v>
                </c:pt>
                <c:pt idx="7182">
                  <c:v>55.273299999999999</c:v>
                </c:pt>
                <c:pt idx="7183">
                  <c:v>55.280999999999999</c:v>
                </c:pt>
                <c:pt idx="7184">
                  <c:v>55.288699999999999</c:v>
                </c:pt>
                <c:pt idx="7185">
                  <c:v>55.296399999999998</c:v>
                </c:pt>
                <c:pt idx="7186">
                  <c:v>55.304099999999998</c:v>
                </c:pt>
                <c:pt idx="7187">
                  <c:v>55.311799999999998</c:v>
                </c:pt>
                <c:pt idx="7188">
                  <c:v>55.319499999999998</c:v>
                </c:pt>
                <c:pt idx="7189">
                  <c:v>55.327199999999998</c:v>
                </c:pt>
                <c:pt idx="7190">
                  <c:v>55.334899999999998</c:v>
                </c:pt>
                <c:pt idx="7191">
                  <c:v>55.342599999999997</c:v>
                </c:pt>
                <c:pt idx="7192">
                  <c:v>55.350299999999997</c:v>
                </c:pt>
                <c:pt idx="7193">
                  <c:v>55.357999999999997</c:v>
                </c:pt>
                <c:pt idx="7194">
                  <c:v>55.365699999999997</c:v>
                </c:pt>
                <c:pt idx="7195">
                  <c:v>55.373399999999997</c:v>
                </c:pt>
                <c:pt idx="7196">
                  <c:v>55.381099999999996</c:v>
                </c:pt>
                <c:pt idx="7197">
                  <c:v>55.388799999999996</c:v>
                </c:pt>
                <c:pt idx="7198">
                  <c:v>55.396500000000003</c:v>
                </c:pt>
                <c:pt idx="7199">
                  <c:v>55.404200000000003</c:v>
                </c:pt>
                <c:pt idx="7200">
                  <c:v>55.411900000000003</c:v>
                </c:pt>
                <c:pt idx="7201">
                  <c:v>55.419600000000003</c:v>
                </c:pt>
                <c:pt idx="7202">
                  <c:v>55.427300000000002</c:v>
                </c:pt>
                <c:pt idx="7203">
                  <c:v>55.435000000000002</c:v>
                </c:pt>
                <c:pt idx="7204">
                  <c:v>55.442700000000002</c:v>
                </c:pt>
                <c:pt idx="7205">
                  <c:v>55.450400000000002</c:v>
                </c:pt>
                <c:pt idx="7206">
                  <c:v>55.458100000000002</c:v>
                </c:pt>
                <c:pt idx="7207">
                  <c:v>55.465800000000002</c:v>
                </c:pt>
                <c:pt idx="7208">
                  <c:v>55.473500000000001</c:v>
                </c:pt>
                <c:pt idx="7209">
                  <c:v>55.481200000000001</c:v>
                </c:pt>
                <c:pt idx="7210">
                  <c:v>55.488900000000001</c:v>
                </c:pt>
                <c:pt idx="7211">
                  <c:v>55.496600000000001</c:v>
                </c:pt>
                <c:pt idx="7212">
                  <c:v>55.504300000000001</c:v>
                </c:pt>
                <c:pt idx="7213">
                  <c:v>55.512</c:v>
                </c:pt>
                <c:pt idx="7214">
                  <c:v>55.5197</c:v>
                </c:pt>
                <c:pt idx="7215">
                  <c:v>55.5274</c:v>
                </c:pt>
                <c:pt idx="7216">
                  <c:v>55.5351</c:v>
                </c:pt>
                <c:pt idx="7217">
                  <c:v>55.5428</c:v>
                </c:pt>
                <c:pt idx="7218">
                  <c:v>55.5505</c:v>
                </c:pt>
                <c:pt idx="7219">
                  <c:v>55.558199999999999</c:v>
                </c:pt>
                <c:pt idx="7220">
                  <c:v>55.565899999999999</c:v>
                </c:pt>
                <c:pt idx="7221">
                  <c:v>55.573599999999999</c:v>
                </c:pt>
                <c:pt idx="7222">
                  <c:v>55.581299999999999</c:v>
                </c:pt>
                <c:pt idx="7223">
                  <c:v>55.588999999999999</c:v>
                </c:pt>
                <c:pt idx="7224">
                  <c:v>55.596699999999998</c:v>
                </c:pt>
                <c:pt idx="7225">
                  <c:v>55.604399999999998</c:v>
                </c:pt>
                <c:pt idx="7226">
                  <c:v>55.612099999999998</c:v>
                </c:pt>
                <c:pt idx="7227">
                  <c:v>55.619799999999998</c:v>
                </c:pt>
                <c:pt idx="7228">
                  <c:v>55.627499999999998</c:v>
                </c:pt>
                <c:pt idx="7229">
                  <c:v>55.635199999999998</c:v>
                </c:pt>
                <c:pt idx="7230">
                  <c:v>55.642899999999997</c:v>
                </c:pt>
                <c:pt idx="7231">
                  <c:v>55.650599999999997</c:v>
                </c:pt>
                <c:pt idx="7232">
                  <c:v>55.658299999999997</c:v>
                </c:pt>
                <c:pt idx="7233">
                  <c:v>55.665999999999997</c:v>
                </c:pt>
                <c:pt idx="7234">
                  <c:v>55.673699999999997</c:v>
                </c:pt>
                <c:pt idx="7235">
                  <c:v>55.681399999999996</c:v>
                </c:pt>
                <c:pt idx="7236">
                  <c:v>55.689099999999996</c:v>
                </c:pt>
                <c:pt idx="7237">
                  <c:v>55.696800000000003</c:v>
                </c:pt>
                <c:pt idx="7238">
                  <c:v>55.704500000000003</c:v>
                </c:pt>
                <c:pt idx="7239">
                  <c:v>55.712200000000003</c:v>
                </c:pt>
                <c:pt idx="7240">
                  <c:v>55.719900000000003</c:v>
                </c:pt>
                <c:pt idx="7241">
                  <c:v>55.727600000000002</c:v>
                </c:pt>
                <c:pt idx="7242">
                  <c:v>55.735300000000002</c:v>
                </c:pt>
                <c:pt idx="7243">
                  <c:v>55.743000000000002</c:v>
                </c:pt>
                <c:pt idx="7244">
                  <c:v>55.750700000000002</c:v>
                </c:pt>
                <c:pt idx="7245">
                  <c:v>55.758400000000002</c:v>
                </c:pt>
                <c:pt idx="7246">
                  <c:v>55.766100000000002</c:v>
                </c:pt>
                <c:pt idx="7247">
                  <c:v>55.773800000000001</c:v>
                </c:pt>
                <c:pt idx="7248">
                  <c:v>55.781500000000001</c:v>
                </c:pt>
                <c:pt idx="7249">
                  <c:v>55.789200000000001</c:v>
                </c:pt>
                <c:pt idx="7250">
                  <c:v>55.796900000000001</c:v>
                </c:pt>
                <c:pt idx="7251">
                  <c:v>55.804600000000001</c:v>
                </c:pt>
                <c:pt idx="7252">
                  <c:v>55.8123</c:v>
                </c:pt>
                <c:pt idx="7253">
                  <c:v>55.82</c:v>
                </c:pt>
                <c:pt idx="7254">
                  <c:v>55.8277</c:v>
                </c:pt>
                <c:pt idx="7255">
                  <c:v>55.8354</c:v>
                </c:pt>
                <c:pt idx="7256">
                  <c:v>55.8431</c:v>
                </c:pt>
                <c:pt idx="7257">
                  <c:v>55.8508</c:v>
                </c:pt>
                <c:pt idx="7258">
                  <c:v>55.858499999999999</c:v>
                </c:pt>
                <c:pt idx="7259">
                  <c:v>55.866199999999999</c:v>
                </c:pt>
                <c:pt idx="7260">
                  <c:v>55.873899999999999</c:v>
                </c:pt>
                <c:pt idx="7261">
                  <c:v>55.881599999999999</c:v>
                </c:pt>
                <c:pt idx="7262">
                  <c:v>55.889299999999999</c:v>
                </c:pt>
                <c:pt idx="7263">
                  <c:v>55.896999999999998</c:v>
                </c:pt>
                <c:pt idx="7264">
                  <c:v>55.904699999999998</c:v>
                </c:pt>
                <c:pt idx="7265">
                  <c:v>55.912399999999998</c:v>
                </c:pt>
                <c:pt idx="7266">
                  <c:v>55.920099999999998</c:v>
                </c:pt>
                <c:pt idx="7267">
                  <c:v>55.927799999999998</c:v>
                </c:pt>
                <c:pt idx="7268">
                  <c:v>55.935499999999998</c:v>
                </c:pt>
                <c:pt idx="7269">
                  <c:v>55.943199999999997</c:v>
                </c:pt>
                <c:pt idx="7270">
                  <c:v>55.950899999999997</c:v>
                </c:pt>
                <c:pt idx="7271">
                  <c:v>55.958599999999997</c:v>
                </c:pt>
                <c:pt idx="7272">
                  <c:v>55.966299999999997</c:v>
                </c:pt>
                <c:pt idx="7273">
                  <c:v>55.973999999999997</c:v>
                </c:pt>
                <c:pt idx="7274">
                  <c:v>55.981699999999996</c:v>
                </c:pt>
                <c:pt idx="7275">
                  <c:v>55.989399999999996</c:v>
                </c:pt>
                <c:pt idx="7276">
                  <c:v>55.997100000000003</c:v>
                </c:pt>
                <c:pt idx="7277">
                  <c:v>56.004800000000003</c:v>
                </c:pt>
                <c:pt idx="7278">
                  <c:v>56.012500000000003</c:v>
                </c:pt>
                <c:pt idx="7279">
                  <c:v>56.020200000000003</c:v>
                </c:pt>
                <c:pt idx="7280">
                  <c:v>56.027900000000002</c:v>
                </c:pt>
                <c:pt idx="7281">
                  <c:v>56.035600000000002</c:v>
                </c:pt>
                <c:pt idx="7282">
                  <c:v>56.043300000000002</c:v>
                </c:pt>
                <c:pt idx="7283">
                  <c:v>56.051000000000002</c:v>
                </c:pt>
                <c:pt idx="7284">
                  <c:v>56.058700000000002</c:v>
                </c:pt>
                <c:pt idx="7285">
                  <c:v>56.066400000000002</c:v>
                </c:pt>
                <c:pt idx="7286">
                  <c:v>56.074100000000001</c:v>
                </c:pt>
                <c:pt idx="7287">
                  <c:v>56.081800000000001</c:v>
                </c:pt>
                <c:pt idx="7288">
                  <c:v>56.089500000000001</c:v>
                </c:pt>
                <c:pt idx="7289">
                  <c:v>56.097200000000001</c:v>
                </c:pt>
                <c:pt idx="7290">
                  <c:v>56.104900000000001</c:v>
                </c:pt>
                <c:pt idx="7291">
                  <c:v>56.1126</c:v>
                </c:pt>
                <c:pt idx="7292">
                  <c:v>56.1203</c:v>
                </c:pt>
                <c:pt idx="7293">
                  <c:v>56.128</c:v>
                </c:pt>
                <c:pt idx="7294">
                  <c:v>56.1357</c:v>
                </c:pt>
                <c:pt idx="7295">
                  <c:v>56.1434</c:v>
                </c:pt>
                <c:pt idx="7296">
                  <c:v>56.1511</c:v>
                </c:pt>
                <c:pt idx="7297">
                  <c:v>56.158799999999999</c:v>
                </c:pt>
                <c:pt idx="7298">
                  <c:v>56.166499999999999</c:v>
                </c:pt>
                <c:pt idx="7299">
                  <c:v>56.174199999999999</c:v>
                </c:pt>
                <c:pt idx="7300">
                  <c:v>56.181899999999999</c:v>
                </c:pt>
                <c:pt idx="7301">
                  <c:v>56.189599999999999</c:v>
                </c:pt>
                <c:pt idx="7302">
                  <c:v>56.197299999999998</c:v>
                </c:pt>
                <c:pt idx="7303">
                  <c:v>56.204999999999998</c:v>
                </c:pt>
                <c:pt idx="7304">
                  <c:v>56.212699999999998</c:v>
                </c:pt>
                <c:pt idx="7305">
                  <c:v>56.220399999999998</c:v>
                </c:pt>
                <c:pt idx="7306">
                  <c:v>56.228099999999998</c:v>
                </c:pt>
                <c:pt idx="7307">
                  <c:v>56.235799999999998</c:v>
                </c:pt>
                <c:pt idx="7308">
                  <c:v>56.243499999999997</c:v>
                </c:pt>
                <c:pt idx="7309">
                  <c:v>56.251199999999997</c:v>
                </c:pt>
                <c:pt idx="7310">
                  <c:v>56.258899999999997</c:v>
                </c:pt>
                <c:pt idx="7311">
                  <c:v>56.266599999999997</c:v>
                </c:pt>
                <c:pt idx="7312">
                  <c:v>56.274299999999997</c:v>
                </c:pt>
                <c:pt idx="7313">
                  <c:v>56.281999999999996</c:v>
                </c:pt>
                <c:pt idx="7314">
                  <c:v>56.289699999999996</c:v>
                </c:pt>
                <c:pt idx="7315">
                  <c:v>56.297400000000003</c:v>
                </c:pt>
                <c:pt idx="7316">
                  <c:v>56.305100000000003</c:v>
                </c:pt>
                <c:pt idx="7317">
                  <c:v>56.312800000000003</c:v>
                </c:pt>
                <c:pt idx="7318">
                  <c:v>56.320500000000003</c:v>
                </c:pt>
                <c:pt idx="7319">
                  <c:v>56.328200000000002</c:v>
                </c:pt>
                <c:pt idx="7320">
                  <c:v>56.335900000000002</c:v>
                </c:pt>
                <c:pt idx="7321">
                  <c:v>56.343600000000002</c:v>
                </c:pt>
                <c:pt idx="7322">
                  <c:v>56.351300000000002</c:v>
                </c:pt>
                <c:pt idx="7323">
                  <c:v>56.359000000000002</c:v>
                </c:pt>
                <c:pt idx="7324">
                  <c:v>56.366700000000002</c:v>
                </c:pt>
                <c:pt idx="7325">
                  <c:v>56.374400000000001</c:v>
                </c:pt>
                <c:pt idx="7326">
                  <c:v>56.382100000000001</c:v>
                </c:pt>
                <c:pt idx="7327">
                  <c:v>56.389800000000001</c:v>
                </c:pt>
                <c:pt idx="7328">
                  <c:v>56.397500000000001</c:v>
                </c:pt>
                <c:pt idx="7329">
                  <c:v>56.405200000000001</c:v>
                </c:pt>
                <c:pt idx="7330">
                  <c:v>56.4129</c:v>
                </c:pt>
                <c:pt idx="7331">
                  <c:v>56.4206</c:v>
                </c:pt>
                <c:pt idx="7332">
                  <c:v>56.4283</c:v>
                </c:pt>
                <c:pt idx="7333">
                  <c:v>56.436</c:v>
                </c:pt>
                <c:pt idx="7334">
                  <c:v>56.4437</c:v>
                </c:pt>
                <c:pt idx="7335">
                  <c:v>56.4514</c:v>
                </c:pt>
                <c:pt idx="7336">
                  <c:v>56.459099999999999</c:v>
                </c:pt>
                <c:pt idx="7337">
                  <c:v>56.466799999999999</c:v>
                </c:pt>
                <c:pt idx="7338">
                  <c:v>56.474499999999999</c:v>
                </c:pt>
                <c:pt idx="7339">
                  <c:v>56.482199999999999</c:v>
                </c:pt>
                <c:pt idx="7340">
                  <c:v>56.489899999999999</c:v>
                </c:pt>
                <c:pt idx="7341">
                  <c:v>56.497599999999998</c:v>
                </c:pt>
                <c:pt idx="7342">
                  <c:v>56.505299999999998</c:v>
                </c:pt>
                <c:pt idx="7343">
                  <c:v>56.512999999999998</c:v>
                </c:pt>
                <c:pt idx="7344">
                  <c:v>56.520699999999998</c:v>
                </c:pt>
                <c:pt idx="7345">
                  <c:v>56.528399999999998</c:v>
                </c:pt>
                <c:pt idx="7346">
                  <c:v>56.536099999999998</c:v>
                </c:pt>
                <c:pt idx="7347">
                  <c:v>56.543799999999997</c:v>
                </c:pt>
                <c:pt idx="7348">
                  <c:v>56.551499999999997</c:v>
                </c:pt>
                <c:pt idx="7349">
                  <c:v>56.559199999999997</c:v>
                </c:pt>
                <c:pt idx="7350">
                  <c:v>56.566899999999997</c:v>
                </c:pt>
                <c:pt idx="7351">
                  <c:v>56.574599999999997</c:v>
                </c:pt>
                <c:pt idx="7352">
                  <c:v>56.582299999999996</c:v>
                </c:pt>
                <c:pt idx="7353">
                  <c:v>56.589999999999996</c:v>
                </c:pt>
                <c:pt idx="7354">
                  <c:v>56.597700000000003</c:v>
                </c:pt>
                <c:pt idx="7355">
                  <c:v>56.605400000000003</c:v>
                </c:pt>
                <c:pt idx="7356">
                  <c:v>56.613100000000003</c:v>
                </c:pt>
                <c:pt idx="7357">
                  <c:v>56.620800000000003</c:v>
                </c:pt>
                <c:pt idx="7358">
                  <c:v>56.628500000000003</c:v>
                </c:pt>
                <c:pt idx="7359">
                  <c:v>56.636200000000002</c:v>
                </c:pt>
                <c:pt idx="7360">
                  <c:v>56.643900000000002</c:v>
                </c:pt>
                <c:pt idx="7361">
                  <c:v>56.651600000000002</c:v>
                </c:pt>
                <c:pt idx="7362">
                  <c:v>56.659300000000002</c:v>
                </c:pt>
                <c:pt idx="7363">
                  <c:v>56.667000000000002</c:v>
                </c:pt>
                <c:pt idx="7364">
                  <c:v>56.674700000000001</c:v>
                </c:pt>
                <c:pt idx="7365">
                  <c:v>56.682400000000001</c:v>
                </c:pt>
                <c:pt idx="7366">
                  <c:v>56.690100000000001</c:v>
                </c:pt>
                <c:pt idx="7367">
                  <c:v>56.697800000000001</c:v>
                </c:pt>
                <c:pt idx="7368">
                  <c:v>56.705500000000001</c:v>
                </c:pt>
                <c:pt idx="7369">
                  <c:v>56.713200000000001</c:v>
                </c:pt>
                <c:pt idx="7370">
                  <c:v>56.7209</c:v>
                </c:pt>
                <c:pt idx="7371">
                  <c:v>56.7286</c:v>
                </c:pt>
                <c:pt idx="7372">
                  <c:v>56.7363</c:v>
                </c:pt>
                <c:pt idx="7373">
                  <c:v>56.744</c:v>
                </c:pt>
                <c:pt idx="7374">
                  <c:v>56.7517</c:v>
                </c:pt>
                <c:pt idx="7375">
                  <c:v>56.759399999999999</c:v>
                </c:pt>
                <c:pt idx="7376">
                  <c:v>56.767099999999999</c:v>
                </c:pt>
                <c:pt idx="7377">
                  <c:v>56.774799999999999</c:v>
                </c:pt>
                <c:pt idx="7378">
                  <c:v>56.782499999999999</c:v>
                </c:pt>
                <c:pt idx="7379">
                  <c:v>56.790199999999999</c:v>
                </c:pt>
                <c:pt idx="7380">
                  <c:v>56.797899999999998</c:v>
                </c:pt>
                <c:pt idx="7381">
                  <c:v>56.805599999999998</c:v>
                </c:pt>
                <c:pt idx="7382">
                  <c:v>56.813299999999998</c:v>
                </c:pt>
                <c:pt idx="7383">
                  <c:v>56.820999999999998</c:v>
                </c:pt>
                <c:pt idx="7384">
                  <c:v>56.828699999999998</c:v>
                </c:pt>
                <c:pt idx="7385">
                  <c:v>56.836399999999998</c:v>
                </c:pt>
                <c:pt idx="7386">
                  <c:v>56.844099999999997</c:v>
                </c:pt>
                <c:pt idx="7387">
                  <c:v>56.851799999999997</c:v>
                </c:pt>
                <c:pt idx="7388">
                  <c:v>56.859499999999997</c:v>
                </c:pt>
                <c:pt idx="7389">
                  <c:v>56.867199999999997</c:v>
                </c:pt>
                <c:pt idx="7390">
                  <c:v>56.874899999999997</c:v>
                </c:pt>
                <c:pt idx="7391">
                  <c:v>56.882599999999996</c:v>
                </c:pt>
                <c:pt idx="7392">
                  <c:v>56.890299999999996</c:v>
                </c:pt>
                <c:pt idx="7393">
                  <c:v>56.898000000000003</c:v>
                </c:pt>
                <c:pt idx="7394">
                  <c:v>56.905700000000003</c:v>
                </c:pt>
                <c:pt idx="7395">
                  <c:v>56.913400000000003</c:v>
                </c:pt>
                <c:pt idx="7396">
                  <c:v>56.921100000000003</c:v>
                </c:pt>
                <c:pt idx="7397">
                  <c:v>56.928800000000003</c:v>
                </c:pt>
                <c:pt idx="7398">
                  <c:v>56.936500000000002</c:v>
                </c:pt>
                <c:pt idx="7399">
                  <c:v>56.944200000000002</c:v>
                </c:pt>
                <c:pt idx="7400">
                  <c:v>56.951900000000002</c:v>
                </c:pt>
                <c:pt idx="7401">
                  <c:v>56.959600000000002</c:v>
                </c:pt>
                <c:pt idx="7402">
                  <c:v>56.967300000000002</c:v>
                </c:pt>
                <c:pt idx="7403">
                  <c:v>56.975000000000001</c:v>
                </c:pt>
                <c:pt idx="7404">
                  <c:v>56.982700000000001</c:v>
                </c:pt>
                <c:pt idx="7405">
                  <c:v>56.990400000000001</c:v>
                </c:pt>
                <c:pt idx="7406">
                  <c:v>56.998100000000001</c:v>
                </c:pt>
                <c:pt idx="7407">
                  <c:v>57.005800000000001</c:v>
                </c:pt>
                <c:pt idx="7408">
                  <c:v>57.013500000000001</c:v>
                </c:pt>
                <c:pt idx="7409">
                  <c:v>57.0212</c:v>
                </c:pt>
                <c:pt idx="7410">
                  <c:v>57.0289</c:v>
                </c:pt>
                <c:pt idx="7411">
                  <c:v>57.0366</c:v>
                </c:pt>
                <c:pt idx="7412">
                  <c:v>57.0443</c:v>
                </c:pt>
                <c:pt idx="7413">
                  <c:v>57.052</c:v>
                </c:pt>
                <c:pt idx="7414">
                  <c:v>57.059699999999999</c:v>
                </c:pt>
                <c:pt idx="7415">
                  <c:v>57.067399999999999</c:v>
                </c:pt>
                <c:pt idx="7416">
                  <c:v>57.075099999999999</c:v>
                </c:pt>
                <c:pt idx="7417">
                  <c:v>57.082799999999999</c:v>
                </c:pt>
                <c:pt idx="7418">
                  <c:v>57.090499999999999</c:v>
                </c:pt>
                <c:pt idx="7419">
                  <c:v>57.098199999999999</c:v>
                </c:pt>
                <c:pt idx="7420">
                  <c:v>57.105899999999998</c:v>
                </c:pt>
                <c:pt idx="7421">
                  <c:v>57.113599999999998</c:v>
                </c:pt>
                <c:pt idx="7422">
                  <c:v>57.121299999999998</c:v>
                </c:pt>
                <c:pt idx="7423">
                  <c:v>57.128999999999998</c:v>
                </c:pt>
                <c:pt idx="7424">
                  <c:v>57.136699999999998</c:v>
                </c:pt>
                <c:pt idx="7425">
                  <c:v>57.144399999999997</c:v>
                </c:pt>
                <c:pt idx="7426">
                  <c:v>57.152099999999997</c:v>
                </c:pt>
                <c:pt idx="7427">
                  <c:v>57.159799999999997</c:v>
                </c:pt>
                <c:pt idx="7428">
                  <c:v>57.167499999999997</c:v>
                </c:pt>
                <c:pt idx="7429">
                  <c:v>57.175199999999997</c:v>
                </c:pt>
                <c:pt idx="7430">
                  <c:v>57.182899999999997</c:v>
                </c:pt>
                <c:pt idx="7431">
                  <c:v>57.190599999999996</c:v>
                </c:pt>
                <c:pt idx="7432">
                  <c:v>57.198300000000003</c:v>
                </c:pt>
                <c:pt idx="7433">
                  <c:v>57.206000000000003</c:v>
                </c:pt>
                <c:pt idx="7434">
                  <c:v>57.213700000000003</c:v>
                </c:pt>
                <c:pt idx="7435">
                  <c:v>57.221400000000003</c:v>
                </c:pt>
                <c:pt idx="7436">
                  <c:v>57.229100000000003</c:v>
                </c:pt>
                <c:pt idx="7437">
                  <c:v>57.236800000000002</c:v>
                </c:pt>
                <c:pt idx="7438">
                  <c:v>57.244500000000002</c:v>
                </c:pt>
                <c:pt idx="7439">
                  <c:v>57.252200000000002</c:v>
                </c:pt>
                <c:pt idx="7440">
                  <c:v>57.259900000000002</c:v>
                </c:pt>
                <c:pt idx="7441">
                  <c:v>57.267600000000002</c:v>
                </c:pt>
                <c:pt idx="7442">
                  <c:v>57.275300000000001</c:v>
                </c:pt>
                <c:pt idx="7443">
                  <c:v>57.283000000000001</c:v>
                </c:pt>
                <c:pt idx="7444">
                  <c:v>57.290700000000001</c:v>
                </c:pt>
                <c:pt idx="7445">
                  <c:v>57.298400000000001</c:v>
                </c:pt>
                <c:pt idx="7446">
                  <c:v>57.306100000000001</c:v>
                </c:pt>
                <c:pt idx="7447">
                  <c:v>57.313800000000001</c:v>
                </c:pt>
                <c:pt idx="7448">
                  <c:v>57.3215</c:v>
                </c:pt>
                <c:pt idx="7449">
                  <c:v>57.3292</c:v>
                </c:pt>
                <c:pt idx="7450">
                  <c:v>57.3369</c:v>
                </c:pt>
                <c:pt idx="7451">
                  <c:v>57.3446</c:v>
                </c:pt>
                <c:pt idx="7452">
                  <c:v>57.3523</c:v>
                </c:pt>
                <c:pt idx="7453">
                  <c:v>57.36</c:v>
                </c:pt>
                <c:pt idx="7454">
                  <c:v>57.367699999999999</c:v>
                </c:pt>
                <c:pt idx="7455">
                  <c:v>57.375399999999999</c:v>
                </c:pt>
                <c:pt idx="7456">
                  <c:v>57.383099999999999</c:v>
                </c:pt>
                <c:pt idx="7457">
                  <c:v>57.390799999999999</c:v>
                </c:pt>
                <c:pt idx="7458">
                  <c:v>57.398499999999999</c:v>
                </c:pt>
                <c:pt idx="7459">
                  <c:v>57.406199999999998</c:v>
                </c:pt>
                <c:pt idx="7460">
                  <c:v>57.413899999999998</c:v>
                </c:pt>
                <c:pt idx="7461">
                  <c:v>57.421599999999998</c:v>
                </c:pt>
                <c:pt idx="7462">
                  <c:v>57.429299999999998</c:v>
                </c:pt>
                <c:pt idx="7463">
                  <c:v>57.436999999999998</c:v>
                </c:pt>
                <c:pt idx="7464">
                  <c:v>57.444699999999997</c:v>
                </c:pt>
                <c:pt idx="7465">
                  <c:v>57.452399999999997</c:v>
                </c:pt>
                <c:pt idx="7466">
                  <c:v>57.460099999999997</c:v>
                </c:pt>
                <c:pt idx="7467">
                  <c:v>57.467799999999997</c:v>
                </c:pt>
                <c:pt idx="7468">
                  <c:v>57.475499999999997</c:v>
                </c:pt>
                <c:pt idx="7469">
                  <c:v>57.483199999999997</c:v>
                </c:pt>
                <c:pt idx="7470">
                  <c:v>57.490899999999996</c:v>
                </c:pt>
                <c:pt idx="7471">
                  <c:v>57.498600000000003</c:v>
                </c:pt>
                <c:pt idx="7472">
                  <c:v>57.506300000000003</c:v>
                </c:pt>
                <c:pt idx="7473">
                  <c:v>57.514000000000003</c:v>
                </c:pt>
                <c:pt idx="7474">
                  <c:v>57.521700000000003</c:v>
                </c:pt>
                <c:pt idx="7475">
                  <c:v>57.529400000000003</c:v>
                </c:pt>
                <c:pt idx="7476">
                  <c:v>57.537100000000002</c:v>
                </c:pt>
                <c:pt idx="7477">
                  <c:v>57.544800000000002</c:v>
                </c:pt>
                <c:pt idx="7478">
                  <c:v>57.552500000000002</c:v>
                </c:pt>
                <c:pt idx="7479">
                  <c:v>57.560200000000002</c:v>
                </c:pt>
                <c:pt idx="7480">
                  <c:v>57.567900000000002</c:v>
                </c:pt>
                <c:pt idx="7481">
                  <c:v>57.575600000000001</c:v>
                </c:pt>
                <c:pt idx="7482">
                  <c:v>57.583300000000001</c:v>
                </c:pt>
                <c:pt idx="7483">
                  <c:v>57.591000000000001</c:v>
                </c:pt>
                <c:pt idx="7484">
                  <c:v>57.598700000000001</c:v>
                </c:pt>
                <c:pt idx="7485">
                  <c:v>57.606400000000001</c:v>
                </c:pt>
                <c:pt idx="7486">
                  <c:v>57.614100000000001</c:v>
                </c:pt>
                <c:pt idx="7487">
                  <c:v>57.6218</c:v>
                </c:pt>
                <c:pt idx="7488">
                  <c:v>57.6295</c:v>
                </c:pt>
                <c:pt idx="7489">
                  <c:v>57.6372</c:v>
                </c:pt>
                <c:pt idx="7490">
                  <c:v>57.6449</c:v>
                </c:pt>
                <c:pt idx="7491">
                  <c:v>57.6526</c:v>
                </c:pt>
                <c:pt idx="7492">
                  <c:v>57.660299999999999</c:v>
                </c:pt>
                <c:pt idx="7493">
                  <c:v>57.667999999999999</c:v>
                </c:pt>
                <c:pt idx="7494">
                  <c:v>57.675699999999999</c:v>
                </c:pt>
                <c:pt idx="7495">
                  <c:v>57.683399999999999</c:v>
                </c:pt>
                <c:pt idx="7496">
                  <c:v>57.691099999999999</c:v>
                </c:pt>
                <c:pt idx="7497">
                  <c:v>57.698799999999999</c:v>
                </c:pt>
                <c:pt idx="7498">
                  <c:v>57.706499999999998</c:v>
                </c:pt>
                <c:pt idx="7499">
                  <c:v>57.714199999999998</c:v>
                </c:pt>
                <c:pt idx="7500">
                  <c:v>57.721899999999998</c:v>
                </c:pt>
                <c:pt idx="7501">
                  <c:v>57.729599999999998</c:v>
                </c:pt>
                <c:pt idx="7502">
                  <c:v>57.737299999999998</c:v>
                </c:pt>
                <c:pt idx="7503">
                  <c:v>57.744999999999997</c:v>
                </c:pt>
                <c:pt idx="7504">
                  <c:v>57.752699999999997</c:v>
                </c:pt>
                <c:pt idx="7505">
                  <c:v>57.760399999999997</c:v>
                </c:pt>
                <c:pt idx="7506">
                  <c:v>57.768099999999997</c:v>
                </c:pt>
                <c:pt idx="7507">
                  <c:v>57.775799999999997</c:v>
                </c:pt>
                <c:pt idx="7508">
                  <c:v>57.783499999999997</c:v>
                </c:pt>
                <c:pt idx="7509">
                  <c:v>57.791199999999996</c:v>
                </c:pt>
                <c:pt idx="7510">
                  <c:v>57.798900000000003</c:v>
                </c:pt>
                <c:pt idx="7511">
                  <c:v>57.806600000000003</c:v>
                </c:pt>
                <c:pt idx="7512">
                  <c:v>57.814300000000003</c:v>
                </c:pt>
                <c:pt idx="7513">
                  <c:v>57.822000000000003</c:v>
                </c:pt>
                <c:pt idx="7514">
                  <c:v>57.829700000000003</c:v>
                </c:pt>
                <c:pt idx="7515">
                  <c:v>57.837400000000002</c:v>
                </c:pt>
                <c:pt idx="7516">
                  <c:v>57.845100000000002</c:v>
                </c:pt>
                <c:pt idx="7517">
                  <c:v>57.852800000000002</c:v>
                </c:pt>
                <c:pt idx="7518">
                  <c:v>57.860500000000002</c:v>
                </c:pt>
                <c:pt idx="7519">
                  <c:v>57.868200000000002</c:v>
                </c:pt>
                <c:pt idx="7520">
                  <c:v>57.875900000000001</c:v>
                </c:pt>
                <c:pt idx="7521">
                  <c:v>57.883600000000001</c:v>
                </c:pt>
                <c:pt idx="7522">
                  <c:v>57.891300000000001</c:v>
                </c:pt>
                <c:pt idx="7523">
                  <c:v>57.899000000000001</c:v>
                </c:pt>
                <c:pt idx="7524">
                  <c:v>57.906700000000001</c:v>
                </c:pt>
                <c:pt idx="7525">
                  <c:v>57.914400000000001</c:v>
                </c:pt>
                <c:pt idx="7526">
                  <c:v>57.9221</c:v>
                </c:pt>
                <c:pt idx="7527">
                  <c:v>57.9298</c:v>
                </c:pt>
                <c:pt idx="7528">
                  <c:v>57.9375</c:v>
                </c:pt>
                <c:pt idx="7529">
                  <c:v>57.9452</c:v>
                </c:pt>
                <c:pt idx="7530">
                  <c:v>57.9529</c:v>
                </c:pt>
                <c:pt idx="7531">
                  <c:v>57.960599999999999</c:v>
                </c:pt>
                <c:pt idx="7532">
                  <c:v>57.968299999999999</c:v>
                </c:pt>
                <c:pt idx="7533">
                  <c:v>57.975999999999999</c:v>
                </c:pt>
                <c:pt idx="7534">
                  <c:v>57.983699999999999</c:v>
                </c:pt>
                <c:pt idx="7535">
                  <c:v>57.991399999999999</c:v>
                </c:pt>
                <c:pt idx="7536">
                  <c:v>57.999099999999999</c:v>
                </c:pt>
                <c:pt idx="7537">
                  <c:v>58.006799999999998</c:v>
                </c:pt>
                <c:pt idx="7538">
                  <c:v>58.014499999999998</c:v>
                </c:pt>
                <c:pt idx="7539">
                  <c:v>58.022199999999998</c:v>
                </c:pt>
                <c:pt idx="7540">
                  <c:v>58.029899999999998</c:v>
                </c:pt>
                <c:pt idx="7541">
                  <c:v>58.037599999999998</c:v>
                </c:pt>
                <c:pt idx="7542">
                  <c:v>58.045299999999997</c:v>
                </c:pt>
                <c:pt idx="7543">
                  <c:v>58.052999999999997</c:v>
                </c:pt>
                <c:pt idx="7544">
                  <c:v>58.060699999999997</c:v>
                </c:pt>
                <c:pt idx="7545">
                  <c:v>58.068399999999997</c:v>
                </c:pt>
                <c:pt idx="7546">
                  <c:v>58.076099999999997</c:v>
                </c:pt>
                <c:pt idx="7547">
                  <c:v>58.083799999999997</c:v>
                </c:pt>
                <c:pt idx="7548">
                  <c:v>58.091499999999996</c:v>
                </c:pt>
                <c:pt idx="7549">
                  <c:v>58.099200000000003</c:v>
                </c:pt>
                <c:pt idx="7550">
                  <c:v>58.106900000000003</c:v>
                </c:pt>
                <c:pt idx="7551">
                  <c:v>58.114600000000003</c:v>
                </c:pt>
                <c:pt idx="7552">
                  <c:v>58.122300000000003</c:v>
                </c:pt>
                <c:pt idx="7553">
                  <c:v>58.13</c:v>
                </c:pt>
                <c:pt idx="7554">
                  <c:v>58.137700000000002</c:v>
                </c:pt>
                <c:pt idx="7555">
                  <c:v>58.145400000000002</c:v>
                </c:pt>
                <c:pt idx="7556">
                  <c:v>58.153100000000002</c:v>
                </c:pt>
                <c:pt idx="7557">
                  <c:v>58.160800000000002</c:v>
                </c:pt>
                <c:pt idx="7558">
                  <c:v>58.168500000000002</c:v>
                </c:pt>
                <c:pt idx="7559">
                  <c:v>58.176200000000001</c:v>
                </c:pt>
                <c:pt idx="7560">
                  <c:v>58.183900000000001</c:v>
                </c:pt>
                <c:pt idx="7561">
                  <c:v>58.191600000000001</c:v>
                </c:pt>
                <c:pt idx="7562">
                  <c:v>58.199300000000001</c:v>
                </c:pt>
                <c:pt idx="7563">
                  <c:v>58.207000000000001</c:v>
                </c:pt>
                <c:pt idx="7564">
                  <c:v>58.214700000000001</c:v>
                </c:pt>
                <c:pt idx="7565">
                  <c:v>58.2224</c:v>
                </c:pt>
                <c:pt idx="7566">
                  <c:v>58.2301</c:v>
                </c:pt>
                <c:pt idx="7567">
                  <c:v>58.2378</c:v>
                </c:pt>
                <c:pt idx="7568">
                  <c:v>58.2455</c:v>
                </c:pt>
                <c:pt idx="7569">
                  <c:v>58.2532</c:v>
                </c:pt>
                <c:pt idx="7570">
                  <c:v>58.260899999999999</c:v>
                </c:pt>
                <c:pt idx="7571">
                  <c:v>58.268599999999999</c:v>
                </c:pt>
                <c:pt idx="7572">
                  <c:v>58.276299999999999</c:v>
                </c:pt>
                <c:pt idx="7573">
                  <c:v>58.283999999999999</c:v>
                </c:pt>
                <c:pt idx="7574">
                  <c:v>58.291699999999999</c:v>
                </c:pt>
                <c:pt idx="7575">
                  <c:v>58.299399999999999</c:v>
                </c:pt>
                <c:pt idx="7576">
                  <c:v>58.307099999999998</c:v>
                </c:pt>
                <c:pt idx="7577">
                  <c:v>58.314799999999998</c:v>
                </c:pt>
                <c:pt idx="7578">
                  <c:v>58.322499999999998</c:v>
                </c:pt>
                <c:pt idx="7579">
                  <c:v>58.330199999999998</c:v>
                </c:pt>
                <c:pt idx="7580">
                  <c:v>58.337899999999998</c:v>
                </c:pt>
                <c:pt idx="7581">
                  <c:v>58.345599999999997</c:v>
                </c:pt>
                <c:pt idx="7582">
                  <c:v>58.353299999999997</c:v>
                </c:pt>
                <c:pt idx="7583">
                  <c:v>58.360999999999997</c:v>
                </c:pt>
                <c:pt idx="7584">
                  <c:v>58.368699999999997</c:v>
                </c:pt>
                <c:pt idx="7585">
                  <c:v>58.376399999999997</c:v>
                </c:pt>
                <c:pt idx="7586">
                  <c:v>58.384099999999997</c:v>
                </c:pt>
                <c:pt idx="7587">
                  <c:v>58.391799999999996</c:v>
                </c:pt>
                <c:pt idx="7588">
                  <c:v>58.399500000000003</c:v>
                </c:pt>
                <c:pt idx="7589">
                  <c:v>58.407200000000003</c:v>
                </c:pt>
                <c:pt idx="7590">
                  <c:v>58.414900000000003</c:v>
                </c:pt>
                <c:pt idx="7591">
                  <c:v>58.422600000000003</c:v>
                </c:pt>
                <c:pt idx="7592">
                  <c:v>58.430300000000003</c:v>
                </c:pt>
                <c:pt idx="7593">
                  <c:v>58.438000000000002</c:v>
                </c:pt>
                <c:pt idx="7594">
                  <c:v>58.445700000000002</c:v>
                </c:pt>
                <c:pt idx="7595">
                  <c:v>58.453400000000002</c:v>
                </c:pt>
                <c:pt idx="7596">
                  <c:v>58.461100000000002</c:v>
                </c:pt>
                <c:pt idx="7597">
                  <c:v>58.468800000000002</c:v>
                </c:pt>
                <c:pt idx="7598">
                  <c:v>58.476500000000001</c:v>
                </c:pt>
                <c:pt idx="7599">
                  <c:v>58.484200000000001</c:v>
                </c:pt>
                <c:pt idx="7600">
                  <c:v>58.491900000000001</c:v>
                </c:pt>
                <c:pt idx="7601">
                  <c:v>58.499600000000001</c:v>
                </c:pt>
                <c:pt idx="7602">
                  <c:v>58.507300000000001</c:v>
                </c:pt>
                <c:pt idx="7603">
                  <c:v>58.515000000000001</c:v>
                </c:pt>
                <c:pt idx="7604">
                  <c:v>58.5227</c:v>
                </c:pt>
                <c:pt idx="7605">
                  <c:v>58.5304</c:v>
                </c:pt>
                <c:pt idx="7606">
                  <c:v>58.5381</c:v>
                </c:pt>
                <c:pt idx="7607">
                  <c:v>58.5458</c:v>
                </c:pt>
                <c:pt idx="7608">
                  <c:v>58.5535</c:v>
                </c:pt>
                <c:pt idx="7609">
                  <c:v>58.561199999999999</c:v>
                </c:pt>
                <c:pt idx="7610">
                  <c:v>58.568899999999999</c:v>
                </c:pt>
                <c:pt idx="7611">
                  <c:v>58.576599999999999</c:v>
                </c:pt>
                <c:pt idx="7612">
                  <c:v>58.584299999999999</c:v>
                </c:pt>
                <c:pt idx="7613">
                  <c:v>58.591999999999999</c:v>
                </c:pt>
                <c:pt idx="7614">
                  <c:v>58.599699999999999</c:v>
                </c:pt>
                <c:pt idx="7615">
                  <c:v>58.607399999999998</c:v>
                </c:pt>
                <c:pt idx="7616">
                  <c:v>58.615099999999998</c:v>
                </c:pt>
                <c:pt idx="7617">
                  <c:v>58.622799999999998</c:v>
                </c:pt>
                <c:pt idx="7618">
                  <c:v>58.630499999999998</c:v>
                </c:pt>
                <c:pt idx="7619">
                  <c:v>58.638199999999998</c:v>
                </c:pt>
                <c:pt idx="7620">
                  <c:v>58.645899999999997</c:v>
                </c:pt>
                <c:pt idx="7621">
                  <c:v>58.653599999999997</c:v>
                </c:pt>
                <c:pt idx="7622">
                  <c:v>58.661299999999997</c:v>
                </c:pt>
                <c:pt idx="7623">
                  <c:v>58.668999999999997</c:v>
                </c:pt>
                <c:pt idx="7624">
                  <c:v>58.676699999999997</c:v>
                </c:pt>
                <c:pt idx="7625">
                  <c:v>58.684399999999997</c:v>
                </c:pt>
                <c:pt idx="7626">
                  <c:v>58.692099999999996</c:v>
                </c:pt>
                <c:pt idx="7627">
                  <c:v>58.699800000000003</c:v>
                </c:pt>
                <c:pt idx="7628">
                  <c:v>58.707500000000003</c:v>
                </c:pt>
                <c:pt idx="7629">
                  <c:v>58.715200000000003</c:v>
                </c:pt>
                <c:pt idx="7630">
                  <c:v>58.722900000000003</c:v>
                </c:pt>
                <c:pt idx="7631">
                  <c:v>58.730600000000003</c:v>
                </c:pt>
                <c:pt idx="7632">
                  <c:v>58.738300000000002</c:v>
                </c:pt>
                <c:pt idx="7633">
                  <c:v>58.746000000000002</c:v>
                </c:pt>
                <c:pt idx="7634">
                  <c:v>58.753700000000002</c:v>
                </c:pt>
                <c:pt idx="7635">
                  <c:v>58.761400000000002</c:v>
                </c:pt>
                <c:pt idx="7636">
                  <c:v>58.769100000000002</c:v>
                </c:pt>
                <c:pt idx="7637">
                  <c:v>58.776800000000001</c:v>
                </c:pt>
                <c:pt idx="7638">
                  <c:v>58.784500000000001</c:v>
                </c:pt>
                <c:pt idx="7639">
                  <c:v>58.792200000000001</c:v>
                </c:pt>
                <c:pt idx="7640">
                  <c:v>58.799900000000001</c:v>
                </c:pt>
                <c:pt idx="7641">
                  <c:v>58.807600000000001</c:v>
                </c:pt>
                <c:pt idx="7642">
                  <c:v>58.815300000000001</c:v>
                </c:pt>
                <c:pt idx="7643">
                  <c:v>58.823</c:v>
                </c:pt>
                <c:pt idx="7644">
                  <c:v>58.8307</c:v>
                </c:pt>
                <c:pt idx="7645">
                  <c:v>58.8384</c:v>
                </c:pt>
                <c:pt idx="7646">
                  <c:v>58.8461</c:v>
                </c:pt>
                <c:pt idx="7647">
                  <c:v>58.8538</c:v>
                </c:pt>
                <c:pt idx="7648">
                  <c:v>58.861499999999999</c:v>
                </c:pt>
                <c:pt idx="7649">
                  <c:v>58.869199999999999</c:v>
                </c:pt>
                <c:pt idx="7650">
                  <c:v>58.876899999999999</c:v>
                </c:pt>
                <c:pt idx="7651">
                  <c:v>58.884599999999999</c:v>
                </c:pt>
                <c:pt idx="7652">
                  <c:v>58.892299999999999</c:v>
                </c:pt>
                <c:pt idx="7653">
                  <c:v>58.9</c:v>
                </c:pt>
                <c:pt idx="7654">
                  <c:v>58.907699999999998</c:v>
                </c:pt>
                <c:pt idx="7655">
                  <c:v>58.915399999999998</c:v>
                </c:pt>
                <c:pt idx="7656">
                  <c:v>58.923099999999998</c:v>
                </c:pt>
                <c:pt idx="7657">
                  <c:v>58.930799999999998</c:v>
                </c:pt>
                <c:pt idx="7658">
                  <c:v>58.938499999999998</c:v>
                </c:pt>
                <c:pt idx="7659">
                  <c:v>58.946199999999997</c:v>
                </c:pt>
                <c:pt idx="7660">
                  <c:v>58.953899999999997</c:v>
                </c:pt>
                <c:pt idx="7661">
                  <c:v>58.961599999999997</c:v>
                </c:pt>
                <c:pt idx="7662">
                  <c:v>58.969299999999997</c:v>
                </c:pt>
                <c:pt idx="7663">
                  <c:v>58.976999999999997</c:v>
                </c:pt>
                <c:pt idx="7664">
                  <c:v>58.984699999999997</c:v>
                </c:pt>
                <c:pt idx="7665">
                  <c:v>58.992399999999996</c:v>
                </c:pt>
                <c:pt idx="7666">
                  <c:v>59.000100000000003</c:v>
                </c:pt>
                <c:pt idx="7667">
                  <c:v>59.007800000000003</c:v>
                </c:pt>
                <c:pt idx="7668">
                  <c:v>59.015500000000003</c:v>
                </c:pt>
                <c:pt idx="7669">
                  <c:v>59.023200000000003</c:v>
                </c:pt>
                <c:pt idx="7670">
                  <c:v>59.030900000000003</c:v>
                </c:pt>
                <c:pt idx="7671">
                  <c:v>59.038600000000002</c:v>
                </c:pt>
                <c:pt idx="7672">
                  <c:v>59.046300000000002</c:v>
                </c:pt>
                <c:pt idx="7673">
                  <c:v>59.054000000000002</c:v>
                </c:pt>
                <c:pt idx="7674">
                  <c:v>59.061700000000002</c:v>
                </c:pt>
                <c:pt idx="7675">
                  <c:v>59.069400000000002</c:v>
                </c:pt>
                <c:pt idx="7676">
                  <c:v>59.077100000000002</c:v>
                </c:pt>
                <c:pt idx="7677">
                  <c:v>59.084800000000001</c:v>
                </c:pt>
                <c:pt idx="7678">
                  <c:v>59.092500000000001</c:v>
                </c:pt>
                <c:pt idx="7679">
                  <c:v>59.100200000000001</c:v>
                </c:pt>
                <c:pt idx="7680">
                  <c:v>59.107900000000001</c:v>
                </c:pt>
                <c:pt idx="7681">
                  <c:v>59.115600000000001</c:v>
                </c:pt>
                <c:pt idx="7682">
                  <c:v>59.1233</c:v>
                </c:pt>
                <c:pt idx="7683">
                  <c:v>59.131</c:v>
                </c:pt>
                <c:pt idx="7684">
                  <c:v>59.1387</c:v>
                </c:pt>
                <c:pt idx="7685">
                  <c:v>59.1464</c:v>
                </c:pt>
                <c:pt idx="7686">
                  <c:v>59.1541</c:v>
                </c:pt>
                <c:pt idx="7687">
                  <c:v>59.161799999999999</c:v>
                </c:pt>
                <c:pt idx="7688">
                  <c:v>59.169499999999999</c:v>
                </c:pt>
                <c:pt idx="7689">
                  <c:v>59.177199999999999</c:v>
                </c:pt>
                <c:pt idx="7690">
                  <c:v>59.184899999999999</c:v>
                </c:pt>
                <c:pt idx="7691">
                  <c:v>59.192599999999999</c:v>
                </c:pt>
                <c:pt idx="7692">
                  <c:v>59.200299999999999</c:v>
                </c:pt>
                <c:pt idx="7693">
                  <c:v>59.207999999999998</c:v>
                </c:pt>
                <c:pt idx="7694">
                  <c:v>59.215699999999998</c:v>
                </c:pt>
                <c:pt idx="7695">
                  <c:v>59.223399999999998</c:v>
                </c:pt>
                <c:pt idx="7696">
                  <c:v>59.231099999999998</c:v>
                </c:pt>
                <c:pt idx="7697">
                  <c:v>59.238799999999998</c:v>
                </c:pt>
                <c:pt idx="7698">
                  <c:v>59.246499999999997</c:v>
                </c:pt>
                <c:pt idx="7699">
                  <c:v>59.254199999999997</c:v>
                </c:pt>
                <c:pt idx="7700">
                  <c:v>59.261899999999997</c:v>
                </c:pt>
                <c:pt idx="7701">
                  <c:v>59.269599999999997</c:v>
                </c:pt>
                <c:pt idx="7702">
                  <c:v>59.277299999999997</c:v>
                </c:pt>
                <c:pt idx="7703">
                  <c:v>59.284999999999997</c:v>
                </c:pt>
                <c:pt idx="7704">
                  <c:v>59.292699999999996</c:v>
                </c:pt>
                <c:pt idx="7705">
                  <c:v>59.300400000000003</c:v>
                </c:pt>
                <c:pt idx="7706">
                  <c:v>59.308100000000003</c:v>
                </c:pt>
                <c:pt idx="7707">
                  <c:v>59.315800000000003</c:v>
                </c:pt>
                <c:pt idx="7708">
                  <c:v>59.323500000000003</c:v>
                </c:pt>
                <c:pt idx="7709">
                  <c:v>59.331200000000003</c:v>
                </c:pt>
                <c:pt idx="7710">
                  <c:v>59.338900000000002</c:v>
                </c:pt>
                <c:pt idx="7711">
                  <c:v>59.346600000000002</c:v>
                </c:pt>
                <c:pt idx="7712">
                  <c:v>59.354300000000002</c:v>
                </c:pt>
                <c:pt idx="7713">
                  <c:v>59.362000000000002</c:v>
                </c:pt>
                <c:pt idx="7714">
                  <c:v>59.369700000000002</c:v>
                </c:pt>
                <c:pt idx="7715">
                  <c:v>59.377400000000002</c:v>
                </c:pt>
                <c:pt idx="7716">
                  <c:v>59.385100000000001</c:v>
                </c:pt>
                <c:pt idx="7717">
                  <c:v>59.392800000000001</c:v>
                </c:pt>
                <c:pt idx="7718">
                  <c:v>59.400500000000001</c:v>
                </c:pt>
                <c:pt idx="7719">
                  <c:v>59.408200000000001</c:v>
                </c:pt>
                <c:pt idx="7720">
                  <c:v>59.415900000000001</c:v>
                </c:pt>
                <c:pt idx="7721">
                  <c:v>59.4236</c:v>
                </c:pt>
                <c:pt idx="7722">
                  <c:v>59.4313</c:v>
                </c:pt>
                <c:pt idx="7723">
                  <c:v>59.439</c:v>
                </c:pt>
                <c:pt idx="7724">
                  <c:v>59.4467</c:v>
                </c:pt>
                <c:pt idx="7725">
                  <c:v>59.4544</c:v>
                </c:pt>
                <c:pt idx="7726">
                  <c:v>59.4621</c:v>
                </c:pt>
                <c:pt idx="7727">
                  <c:v>59.469799999999999</c:v>
                </c:pt>
                <c:pt idx="7728">
                  <c:v>59.477499999999999</c:v>
                </c:pt>
                <c:pt idx="7729">
                  <c:v>59.485199999999999</c:v>
                </c:pt>
                <c:pt idx="7730">
                  <c:v>59.492899999999999</c:v>
                </c:pt>
                <c:pt idx="7731">
                  <c:v>59.500599999999999</c:v>
                </c:pt>
                <c:pt idx="7732">
                  <c:v>59.508299999999998</c:v>
                </c:pt>
                <c:pt idx="7733">
                  <c:v>59.515999999999998</c:v>
                </c:pt>
                <c:pt idx="7734">
                  <c:v>59.523699999999998</c:v>
                </c:pt>
                <c:pt idx="7735">
                  <c:v>59.531399999999998</c:v>
                </c:pt>
                <c:pt idx="7736">
                  <c:v>59.539099999999998</c:v>
                </c:pt>
                <c:pt idx="7737">
                  <c:v>59.546799999999998</c:v>
                </c:pt>
                <c:pt idx="7738">
                  <c:v>59.554499999999997</c:v>
                </c:pt>
                <c:pt idx="7739">
                  <c:v>59.562199999999997</c:v>
                </c:pt>
                <c:pt idx="7740">
                  <c:v>59.569899999999997</c:v>
                </c:pt>
                <c:pt idx="7741">
                  <c:v>59.577599999999997</c:v>
                </c:pt>
                <c:pt idx="7742">
                  <c:v>59.585299999999997</c:v>
                </c:pt>
                <c:pt idx="7743">
                  <c:v>59.592999999999996</c:v>
                </c:pt>
                <c:pt idx="7744">
                  <c:v>59.600700000000003</c:v>
                </c:pt>
                <c:pt idx="7745">
                  <c:v>59.608400000000003</c:v>
                </c:pt>
                <c:pt idx="7746">
                  <c:v>59.616100000000003</c:v>
                </c:pt>
                <c:pt idx="7747">
                  <c:v>59.623800000000003</c:v>
                </c:pt>
                <c:pt idx="7748">
                  <c:v>59.631500000000003</c:v>
                </c:pt>
                <c:pt idx="7749">
                  <c:v>59.639200000000002</c:v>
                </c:pt>
                <c:pt idx="7750">
                  <c:v>59.646900000000002</c:v>
                </c:pt>
                <c:pt idx="7751">
                  <c:v>59.654600000000002</c:v>
                </c:pt>
                <c:pt idx="7752">
                  <c:v>59.662300000000002</c:v>
                </c:pt>
                <c:pt idx="7753">
                  <c:v>59.67</c:v>
                </c:pt>
                <c:pt idx="7754">
                  <c:v>59.677700000000002</c:v>
                </c:pt>
                <c:pt idx="7755">
                  <c:v>59.685400000000001</c:v>
                </c:pt>
                <c:pt idx="7756">
                  <c:v>59.693100000000001</c:v>
                </c:pt>
                <c:pt idx="7757">
                  <c:v>59.700800000000001</c:v>
                </c:pt>
                <c:pt idx="7758">
                  <c:v>59.708500000000001</c:v>
                </c:pt>
                <c:pt idx="7759">
                  <c:v>59.716200000000001</c:v>
                </c:pt>
                <c:pt idx="7760">
                  <c:v>59.7239</c:v>
                </c:pt>
                <c:pt idx="7761">
                  <c:v>59.7316</c:v>
                </c:pt>
                <c:pt idx="7762">
                  <c:v>59.7393</c:v>
                </c:pt>
                <c:pt idx="7763">
                  <c:v>59.747</c:v>
                </c:pt>
                <c:pt idx="7764">
                  <c:v>59.7547</c:v>
                </c:pt>
                <c:pt idx="7765">
                  <c:v>59.7624</c:v>
                </c:pt>
                <c:pt idx="7766">
                  <c:v>59.770099999999999</c:v>
                </c:pt>
                <c:pt idx="7767">
                  <c:v>59.777799999999999</c:v>
                </c:pt>
                <c:pt idx="7768">
                  <c:v>59.785499999999999</c:v>
                </c:pt>
                <c:pt idx="7769">
                  <c:v>59.793199999999999</c:v>
                </c:pt>
                <c:pt idx="7770">
                  <c:v>59.800899999999999</c:v>
                </c:pt>
                <c:pt idx="7771">
                  <c:v>59.808599999999998</c:v>
                </c:pt>
                <c:pt idx="7772">
                  <c:v>59.816299999999998</c:v>
                </c:pt>
                <c:pt idx="7773">
                  <c:v>59.823999999999998</c:v>
                </c:pt>
                <c:pt idx="7774">
                  <c:v>59.831699999999998</c:v>
                </c:pt>
                <c:pt idx="7775">
                  <c:v>59.839399999999998</c:v>
                </c:pt>
                <c:pt idx="7776">
                  <c:v>59.847099999999998</c:v>
                </c:pt>
                <c:pt idx="7777">
                  <c:v>59.854799999999997</c:v>
                </c:pt>
                <c:pt idx="7778">
                  <c:v>59.862499999999997</c:v>
                </c:pt>
                <c:pt idx="7779">
                  <c:v>59.870199999999997</c:v>
                </c:pt>
                <c:pt idx="7780">
                  <c:v>59.877899999999997</c:v>
                </c:pt>
                <c:pt idx="7781">
                  <c:v>59.885599999999997</c:v>
                </c:pt>
                <c:pt idx="7782">
                  <c:v>59.893299999999996</c:v>
                </c:pt>
                <c:pt idx="7783">
                  <c:v>59.901000000000003</c:v>
                </c:pt>
                <c:pt idx="7784">
                  <c:v>59.908700000000003</c:v>
                </c:pt>
                <c:pt idx="7785">
                  <c:v>59.916400000000003</c:v>
                </c:pt>
                <c:pt idx="7786">
                  <c:v>59.924100000000003</c:v>
                </c:pt>
                <c:pt idx="7787">
                  <c:v>59.931800000000003</c:v>
                </c:pt>
                <c:pt idx="7788">
                  <c:v>59.939500000000002</c:v>
                </c:pt>
                <c:pt idx="7789">
                  <c:v>59.947200000000002</c:v>
                </c:pt>
                <c:pt idx="7790">
                  <c:v>59.954900000000002</c:v>
                </c:pt>
                <c:pt idx="7791">
                  <c:v>59.962600000000002</c:v>
                </c:pt>
                <c:pt idx="7792">
                  <c:v>59.970300000000002</c:v>
                </c:pt>
                <c:pt idx="7793">
                  <c:v>59.978000000000002</c:v>
                </c:pt>
                <c:pt idx="7794">
                  <c:v>59.985700000000001</c:v>
                </c:pt>
                <c:pt idx="7795">
                  <c:v>59.993400000000001</c:v>
                </c:pt>
                <c:pt idx="7796">
                  <c:v>60.001100000000001</c:v>
                </c:pt>
                <c:pt idx="7797">
                  <c:v>60.008800000000001</c:v>
                </c:pt>
                <c:pt idx="7798">
                  <c:v>60.016500000000001</c:v>
                </c:pt>
                <c:pt idx="7799">
                  <c:v>60.0242</c:v>
                </c:pt>
                <c:pt idx="7800">
                  <c:v>60.0319</c:v>
                </c:pt>
                <c:pt idx="7801">
                  <c:v>60.0396</c:v>
                </c:pt>
                <c:pt idx="7802">
                  <c:v>60.0473</c:v>
                </c:pt>
                <c:pt idx="7803">
                  <c:v>60.055</c:v>
                </c:pt>
                <c:pt idx="7804">
                  <c:v>60.0627</c:v>
                </c:pt>
                <c:pt idx="7805">
                  <c:v>60.070399999999999</c:v>
                </c:pt>
                <c:pt idx="7806">
                  <c:v>60.078099999999999</c:v>
                </c:pt>
                <c:pt idx="7807">
                  <c:v>60.085799999999999</c:v>
                </c:pt>
                <c:pt idx="7808">
                  <c:v>60.093499999999999</c:v>
                </c:pt>
                <c:pt idx="7809">
                  <c:v>60.101199999999999</c:v>
                </c:pt>
                <c:pt idx="7810">
                  <c:v>60.108899999999998</c:v>
                </c:pt>
                <c:pt idx="7811">
                  <c:v>60.116599999999998</c:v>
                </c:pt>
                <c:pt idx="7812">
                  <c:v>60.124299999999998</c:v>
                </c:pt>
                <c:pt idx="7813">
                  <c:v>60.131999999999998</c:v>
                </c:pt>
                <c:pt idx="7814">
                  <c:v>60.139699999999998</c:v>
                </c:pt>
                <c:pt idx="7815">
                  <c:v>60.147399999999998</c:v>
                </c:pt>
                <c:pt idx="7816">
                  <c:v>60.155099999999997</c:v>
                </c:pt>
                <c:pt idx="7817">
                  <c:v>60.162799999999997</c:v>
                </c:pt>
                <c:pt idx="7818">
                  <c:v>60.170499999999997</c:v>
                </c:pt>
                <c:pt idx="7819">
                  <c:v>60.178199999999997</c:v>
                </c:pt>
                <c:pt idx="7820">
                  <c:v>60.185899999999997</c:v>
                </c:pt>
                <c:pt idx="7821">
                  <c:v>60.193599999999996</c:v>
                </c:pt>
                <c:pt idx="7822">
                  <c:v>60.201300000000003</c:v>
                </c:pt>
                <c:pt idx="7823">
                  <c:v>60.209000000000003</c:v>
                </c:pt>
                <c:pt idx="7824">
                  <c:v>60.216700000000003</c:v>
                </c:pt>
                <c:pt idx="7825">
                  <c:v>60.224400000000003</c:v>
                </c:pt>
                <c:pt idx="7826">
                  <c:v>60.232100000000003</c:v>
                </c:pt>
                <c:pt idx="7827">
                  <c:v>60.239800000000002</c:v>
                </c:pt>
                <c:pt idx="7828">
                  <c:v>60.247500000000002</c:v>
                </c:pt>
                <c:pt idx="7829">
                  <c:v>60.255200000000002</c:v>
                </c:pt>
                <c:pt idx="7830">
                  <c:v>60.262900000000002</c:v>
                </c:pt>
                <c:pt idx="7831">
                  <c:v>60.270600000000002</c:v>
                </c:pt>
                <c:pt idx="7832">
                  <c:v>60.278300000000002</c:v>
                </c:pt>
                <c:pt idx="7833">
                  <c:v>60.286000000000001</c:v>
                </c:pt>
                <c:pt idx="7834">
                  <c:v>60.293700000000001</c:v>
                </c:pt>
                <c:pt idx="7835">
                  <c:v>60.301400000000001</c:v>
                </c:pt>
                <c:pt idx="7836">
                  <c:v>60.309100000000001</c:v>
                </c:pt>
                <c:pt idx="7837">
                  <c:v>60.316800000000001</c:v>
                </c:pt>
                <c:pt idx="7838">
                  <c:v>60.3245</c:v>
                </c:pt>
                <c:pt idx="7839">
                  <c:v>60.3322</c:v>
                </c:pt>
                <c:pt idx="7840">
                  <c:v>60.3399</c:v>
                </c:pt>
                <c:pt idx="7841">
                  <c:v>60.3476</c:v>
                </c:pt>
                <c:pt idx="7842">
                  <c:v>60.3553</c:v>
                </c:pt>
                <c:pt idx="7843">
                  <c:v>60.363</c:v>
                </c:pt>
                <c:pt idx="7844">
                  <c:v>60.370699999999999</c:v>
                </c:pt>
                <c:pt idx="7845">
                  <c:v>60.378399999999999</c:v>
                </c:pt>
                <c:pt idx="7846">
                  <c:v>60.386099999999999</c:v>
                </c:pt>
                <c:pt idx="7847">
                  <c:v>60.393799999999999</c:v>
                </c:pt>
                <c:pt idx="7848">
                  <c:v>60.401499999999999</c:v>
                </c:pt>
                <c:pt idx="7849">
                  <c:v>60.409199999999998</c:v>
                </c:pt>
                <c:pt idx="7850">
                  <c:v>60.416899999999998</c:v>
                </c:pt>
                <c:pt idx="7851">
                  <c:v>60.424599999999998</c:v>
                </c:pt>
                <c:pt idx="7852">
                  <c:v>60.432299999999998</c:v>
                </c:pt>
                <c:pt idx="7853">
                  <c:v>60.44</c:v>
                </c:pt>
                <c:pt idx="7854">
                  <c:v>60.447699999999998</c:v>
                </c:pt>
                <c:pt idx="7855">
                  <c:v>60.455399999999997</c:v>
                </c:pt>
                <c:pt idx="7856">
                  <c:v>60.463099999999997</c:v>
                </c:pt>
                <c:pt idx="7857">
                  <c:v>60.470799999999997</c:v>
                </c:pt>
                <c:pt idx="7858">
                  <c:v>60.478499999999997</c:v>
                </c:pt>
                <c:pt idx="7859">
                  <c:v>60.486199999999997</c:v>
                </c:pt>
                <c:pt idx="7860">
                  <c:v>60.493899999999996</c:v>
                </c:pt>
                <c:pt idx="7861">
                  <c:v>60.501600000000003</c:v>
                </c:pt>
                <c:pt idx="7862">
                  <c:v>60.509300000000003</c:v>
                </c:pt>
                <c:pt idx="7863">
                  <c:v>60.517000000000003</c:v>
                </c:pt>
                <c:pt idx="7864">
                  <c:v>60.524700000000003</c:v>
                </c:pt>
                <c:pt idx="7865">
                  <c:v>60.532400000000003</c:v>
                </c:pt>
                <c:pt idx="7866">
                  <c:v>60.540100000000002</c:v>
                </c:pt>
                <c:pt idx="7867">
                  <c:v>60.547800000000002</c:v>
                </c:pt>
                <c:pt idx="7868">
                  <c:v>60.555500000000002</c:v>
                </c:pt>
                <c:pt idx="7869">
                  <c:v>60.563200000000002</c:v>
                </c:pt>
                <c:pt idx="7870">
                  <c:v>60.570900000000002</c:v>
                </c:pt>
                <c:pt idx="7871">
                  <c:v>60.578600000000002</c:v>
                </c:pt>
                <c:pt idx="7872">
                  <c:v>60.586300000000001</c:v>
                </c:pt>
                <c:pt idx="7873">
                  <c:v>60.594000000000001</c:v>
                </c:pt>
                <c:pt idx="7874">
                  <c:v>60.601700000000001</c:v>
                </c:pt>
                <c:pt idx="7875">
                  <c:v>60.609400000000001</c:v>
                </c:pt>
                <c:pt idx="7876">
                  <c:v>60.617100000000001</c:v>
                </c:pt>
                <c:pt idx="7877">
                  <c:v>60.6248</c:v>
                </c:pt>
                <c:pt idx="7878">
                  <c:v>60.6325</c:v>
                </c:pt>
                <c:pt idx="7879">
                  <c:v>60.6402</c:v>
                </c:pt>
                <c:pt idx="7880">
                  <c:v>60.6479</c:v>
                </c:pt>
                <c:pt idx="7881">
                  <c:v>60.6556</c:v>
                </c:pt>
                <c:pt idx="7882">
                  <c:v>60.6633</c:v>
                </c:pt>
                <c:pt idx="7883">
                  <c:v>60.670999999999999</c:v>
                </c:pt>
                <c:pt idx="7884">
                  <c:v>60.678699999999999</c:v>
                </c:pt>
                <c:pt idx="7885">
                  <c:v>60.686399999999999</c:v>
                </c:pt>
                <c:pt idx="7886">
                  <c:v>60.694099999999999</c:v>
                </c:pt>
                <c:pt idx="7887">
                  <c:v>60.701799999999999</c:v>
                </c:pt>
                <c:pt idx="7888">
                  <c:v>60.709499999999998</c:v>
                </c:pt>
                <c:pt idx="7889">
                  <c:v>60.717199999999998</c:v>
                </c:pt>
                <c:pt idx="7890">
                  <c:v>60.724899999999998</c:v>
                </c:pt>
                <c:pt idx="7891">
                  <c:v>60.732599999999998</c:v>
                </c:pt>
                <c:pt idx="7892">
                  <c:v>60.740299999999998</c:v>
                </c:pt>
                <c:pt idx="7893">
                  <c:v>60.747999999999998</c:v>
                </c:pt>
                <c:pt idx="7894">
                  <c:v>60.755699999999997</c:v>
                </c:pt>
                <c:pt idx="7895">
                  <c:v>60.763399999999997</c:v>
                </c:pt>
                <c:pt idx="7896">
                  <c:v>60.771099999999997</c:v>
                </c:pt>
                <c:pt idx="7897">
                  <c:v>60.778799999999997</c:v>
                </c:pt>
                <c:pt idx="7898">
                  <c:v>60.786499999999997</c:v>
                </c:pt>
                <c:pt idx="7899">
                  <c:v>60.794199999999996</c:v>
                </c:pt>
                <c:pt idx="7900">
                  <c:v>60.801900000000003</c:v>
                </c:pt>
                <c:pt idx="7901">
                  <c:v>60.809600000000003</c:v>
                </c:pt>
                <c:pt idx="7902">
                  <c:v>60.817300000000003</c:v>
                </c:pt>
                <c:pt idx="7903">
                  <c:v>60.825000000000003</c:v>
                </c:pt>
                <c:pt idx="7904">
                  <c:v>60.832700000000003</c:v>
                </c:pt>
                <c:pt idx="7905">
                  <c:v>60.840400000000002</c:v>
                </c:pt>
                <c:pt idx="7906">
                  <c:v>60.848100000000002</c:v>
                </c:pt>
                <c:pt idx="7907">
                  <c:v>60.855800000000002</c:v>
                </c:pt>
                <c:pt idx="7908">
                  <c:v>60.863500000000002</c:v>
                </c:pt>
                <c:pt idx="7909">
                  <c:v>60.871200000000002</c:v>
                </c:pt>
                <c:pt idx="7910">
                  <c:v>60.878900000000002</c:v>
                </c:pt>
                <c:pt idx="7911">
                  <c:v>60.886600000000001</c:v>
                </c:pt>
                <c:pt idx="7912">
                  <c:v>60.894300000000001</c:v>
                </c:pt>
                <c:pt idx="7913">
                  <c:v>60.902000000000001</c:v>
                </c:pt>
                <c:pt idx="7914">
                  <c:v>60.909700000000001</c:v>
                </c:pt>
                <c:pt idx="7915">
                  <c:v>60.917400000000001</c:v>
                </c:pt>
                <c:pt idx="7916">
                  <c:v>60.9251</c:v>
                </c:pt>
                <c:pt idx="7917">
                  <c:v>60.9328</c:v>
                </c:pt>
                <c:pt idx="7918">
                  <c:v>60.9405</c:v>
                </c:pt>
                <c:pt idx="7919">
                  <c:v>60.9482</c:v>
                </c:pt>
                <c:pt idx="7920">
                  <c:v>60.9559</c:v>
                </c:pt>
                <c:pt idx="7921">
                  <c:v>60.9636</c:v>
                </c:pt>
                <c:pt idx="7922">
                  <c:v>60.971299999999999</c:v>
                </c:pt>
                <c:pt idx="7923">
                  <c:v>60.978999999999999</c:v>
                </c:pt>
                <c:pt idx="7924">
                  <c:v>60.986699999999999</c:v>
                </c:pt>
                <c:pt idx="7925">
                  <c:v>60.994399999999999</c:v>
                </c:pt>
                <c:pt idx="7926">
                  <c:v>61.002099999999999</c:v>
                </c:pt>
                <c:pt idx="7927">
                  <c:v>61.009799999999998</c:v>
                </c:pt>
                <c:pt idx="7928">
                  <c:v>61.017499999999998</c:v>
                </c:pt>
                <c:pt idx="7929">
                  <c:v>61.025199999999998</c:v>
                </c:pt>
                <c:pt idx="7930">
                  <c:v>61.032899999999998</c:v>
                </c:pt>
                <c:pt idx="7931">
                  <c:v>61.040599999999998</c:v>
                </c:pt>
                <c:pt idx="7932">
                  <c:v>61.048299999999998</c:v>
                </c:pt>
                <c:pt idx="7933">
                  <c:v>61.055999999999997</c:v>
                </c:pt>
                <c:pt idx="7934">
                  <c:v>61.063699999999997</c:v>
                </c:pt>
                <c:pt idx="7935">
                  <c:v>61.071399999999997</c:v>
                </c:pt>
                <c:pt idx="7936">
                  <c:v>61.079099999999997</c:v>
                </c:pt>
                <c:pt idx="7937">
                  <c:v>61.086799999999997</c:v>
                </c:pt>
                <c:pt idx="7938">
                  <c:v>61.094499999999996</c:v>
                </c:pt>
                <c:pt idx="7939">
                  <c:v>61.102200000000003</c:v>
                </c:pt>
                <c:pt idx="7940">
                  <c:v>61.109900000000003</c:v>
                </c:pt>
                <c:pt idx="7941">
                  <c:v>61.117600000000003</c:v>
                </c:pt>
                <c:pt idx="7942">
                  <c:v>61.125300000000003</c:v>
                </c:pt>
                <c:pt idx="7943">
                  <c:v>61.133000000000003</c:v>
                </c:pt>
                <c:pt idx="7944">
                  <c:v>61.140700000000002</c:v>
                </c:pt>
                <c:pt idx="7945">
                  <c:v>61.148400000000002</c:v>
                </c:pt>
                <c:pt idx="7946">
                  <c:v>61.156100000000002</c:v>
                </c:pt>
                <c:pt idx="7947">
                  <c:v>61.163800000000002</c:v>
                </c:pt>
                <c:pt idx="7948">
                  <c:v>61.171500000000002</c:v>
                </c:pt>
                <c:pt idx="7949">
                  <c:v>61.179200000000002</c:v>
                </c:pt>
                <c:pt idx="7950">
                  <c:v>61.186900000000001</c:v>
                </c:pt>
                <c:pt idx="7951">
                  <c:v>61.194600000000001</c:v>
                </c:pt>
                <c:pt idx="7952">
                  <c:v>61.202300000000001</c:v>
                </c:pt>
                <c:pt idx="7953">
                  <c:v>61.21</c:v>
                </c:pt>
                <c:pt idx="7954">
                  <c:v>61.217700000000001</c:v>
                </c:pt>
                <c:pt idx="7955">
                  <c:v>61.2254</c:v>
                </c:pt>
                <c:pt idx="7956">
                  <c:v>61.2331</c:v>
                </c:pt>
                <c:pt idx="7957">
                  <c:v>61.2408</c:v>
                </c:pt>
                <c:pt idx="7958">
                  <c:v>61.2485</c:v>
                </c:pt>
                <c:pt idx="7959">
                  <c:v>61.2562</c:v>
                </c:pt>
                <c:pt idx="7960">
                  <c:v>61.2639</c:v>
                </c:pt>
                <c:pt idx="7961">
                  <c:v>61.271599999999999</c:v>
                </c:pt>
                <c:pt idx="7962">
                  <c:v>61.279299999999999</c:v>
                </c:pt>
                <c:pt idx="7963">
                  <c:v>61.286999999999999</c:v>
                </c:pt>
                <c:pt idx="7964">
                  <c:v>61.294699999999999</c:v>
                </c:pt>
                <c:pt idx="7965">
                  <c:v>61.302399999999999</c:v>
                </c:pt>
                <c:pt idx="7966">
                  <c:v>61.310099999999998</c:v>
                </c:pt>
                <c:pt idx="7967">
                  <c:v>61.317799999999998</c:v>
                </c:pt>
                <c:pt idx="7968">
                  <c:v>61.325499999999998</c:v>
                </c:pt>
                <c:pt idx="7969">
                  <c:v>61.333199999999998</c:v>
                </c:pt>
                <c:pt idx="7970">
                  <c:v>61.340899999999998</c:v>
                </c:pt>
                <c:pt idx="7971">
                  <c:v>61.348599999999998</c:v>
                </c:pt>
                <c:pt idx="7972">
                  <c:v>61.356299999999997</c:v>
                </c:pt>
                <c:pt idx="7973">
                  <c:v>61.363999999999997</c:v>
                </c:pt>
                <c:pt idx="7974">
                  <c:v>61.371699999999997</c:v>
                </c:pt>
                <c:pt idx="7975">
                  <c:v>61.379399999999997</c:v>
                </c:pt>
                <c:pt idx="7976">
                  <c:v>61.387099999999997</c:v>
                </c:pt>
                <c:pt idx="7977">
                  <c:v>61.394799999999996</c:v>
                </c:pt>
                <c:pt idx="7978">
                  <c:v>61.402500000000003</c:v>
                </c:pt>
                <c:pt idx="7979">
                  <c:v>61.410200000000003</c:v>
                </c:pt>
                <c:pt idx="7980">
                  <c:v>61.417900000000003</c:v>
                </c:pt>
                <c:pt idx="7981">
                  <c:v>61.425600000000003</c:v>
                </c:pt>
                <c:pt idx="7982">
                  <c:v>61.433300000000003</c:v>
                </c:pt>
                <c:pt idx="7983">
                  <c:v>61.441000000000003</c:v>
                </c:pt>
                <c:pt idx="7984">
                  <c:v>61.448700000000002</c:v>
                </c:pt>
                <c:pt idx="7985">
                  <c:v>61.456400000000002</c:v>
                </c:pt>
                <c:pt idx="7986">
                  <c:v>61.464100000000002</c:v>
                </c:pt>
                <c:pt idx="7987">
                  <c:v>61.471800000000002</c:v>
                </c:pt>
                <c:pt idx="7988">
                  <c:v>61.479500000000002</c:v>
                </c:pt>
                <c:pt idx="7989">
                  <c:v>61.487200000000001</c:v>
                </c:pt>
                <c:pt idx="7990">
                  <c:v>61.494900000000001</c:v>
                </c:pt>
                <c:pt idx="7991">
                  <c:v>61.502600000000001</c:v>
                </c:pt>
                <c:pt idx="7992">
                  <c:v>61.510300000000001</c:v>
                </c:pt>
                <c:pt idx="7993">
                  <c:v>61.518000000000001</c:v>
                </c:pt>
                <c:pt idx="7994">
                  <c:v>61.525700000000001</c:v>
                </c:pt>
                <c:pt idx="7995">
                  <c:v>61.5334</c:v>
                </c:pt>
                <c:pt idx="7996">
                  <c:v>61.5411</c:v>
                </c:pt>
                <c:pt idx="7997">
                  <c:v>61.5488</c:v>
                </c:pt>
                <c:pt idx="7998">
                  <c:v>61.5565</c:v>
                </c:pt>
                <c:pt idx="7999">
                  <c:v>61.5642</c:v>
                </c:pt>
                <c:pt idx="8000">
                  <c:v>61.571899999999999</c:v>
                </c:pt>
                <c:pt idx="8001">
                  <c:v>61.579599999999999</c:v>
                </c:pt>
                <c:pt idx="8002">
                  <c:v>61.587299999999999</c:v>
                </c:pt>
                <c:pt idx="8003">
                  <c:v>61.594999999999999</c:v>
                </c:pt>
                <c:pt idx="8004">
                  <c:v>61.602699999999999</c:v>
                </c:pt>
                <c:pt idx="8005">
                  <c:v>61.610399999999998</c:v>
                </c:pt>
                <c:pt idx="8006">
                  <c:v>61.618099999999998</c:v>
                </c:pt>
                <c:pt idx="8007">
                  <c:v>61.625799999999998</c:v>
                </c:pt>
                <c:pt idx="8008">
                  <c:v>61.633499999999998</c:v>
                </c:pt>
                <c:pt idx="8009">
                  <c:v>61.641199999999998</c:v>
                </c:pt>
                <c:pt idx="8010">
                  <c:v>61.648899999999998</c:v>
                </c:pt>
                <c:pt idx="8011">
                  <c:v>61.656599999999997</c:v>
                </c:pt>
                <c:pt idx="8012">
                  <c:v>61.664299999999997</c:v>
                </c:pt>
                <c:pt idx="8013">
                  <c:v>61.671999999999997</c:v>
                </c:pt>
                <c:pt idx="8014">
                  <c:v>61.679699999999997</c:v>
                </c:pt>
                <c:pt idx="8015">
                  <c:v>61.687399999999997</c:v>
                </c:pt>
                <c:pt idx="8016">
                  <c:v>61.695099999999996</c:v>
                </c:pt>
                <c:pt idx="8017">
                  <c:v>61.702800000000003</c:v>
                </c:pt>
                <c:pt idx="8018">
                  <c:v>61.710500000000003</c:v>
                </c:pt>
                <c:pt idx="8019">
                  <c:v>61.718200000000003</c:v>
                </c:pt>
                <c:pt idx="8020">
                  <c:v>61.725900000000003</c:v>
                </c:pt>
                <c:pt idx="8021">
                  <c:v>61.733600000000003</c:v>
                </c:pt>
                <c:pt idx="8022">
                  <c:v>61.741300000000003</c:v>
                </c:pt>
                <c:pt idx="8023">
                  <c:v>61.749000000000002</c:v>
                </c:pt>
                <c:pt idx="8024">
                  <c:v>61.756700000000002</c:v>
                </c:pt>
                <c:pt idx="8025">
                  <c:v>61.764400000000002</c:v>
                </c:pt>
                <c:pt idx="8026">
                  <c:v>61.772100000000002</c:v>
                </c:pt>
                <c:pt idx="8027">
                  <c:v>61.779800000000002</c:v>
                </c:pt>
                <c:pt idx="8028">
                  <c:v>61.787500000000001</c:v>
                </c:pt>
                <c:pt idx="8029">
                  <c:v>61.795200000000001</c:v>
                </c:pt>
                <c:pt idx="8030">
                  <c:v>61.802900000000001</c:v>
                </c:pt>
                <c:pt idx="8031">
                  <c:v>61.810600000000001</c:v>
                </c:pt>
                <c:pt idx="8032">
                  <c:v>61.818300000000001</c:v>
                </c:pt>
                <c:pt idx="8033">
                  <c:v>61.826000000000001</c:v>
                </c:pt>
                <c:pt idx="8034">
                  <c:v>61.8337</c:v>
                </c:pt>
                <c:pt idx="8035">
                  <c:v>61.8414</c:v>
                </c:pt>
                <c:pt idx="8036">
                  <c:v>61.8491</c:v>
                </c:pt>
                <c:pt idx="8037">
                  <c:v>61.8568</c:v>
                </c:pt>
                <c:pt idx="8038">
                  <c:v>61.8645</c:v>
                </c:pt>
                <c:pt idx="8039">
                  <c:v>61.872199999999999</c:v>
                </c:pt>
                <c:pt idx="8040">
                  <c:v>61.879899999999999</c:v>
                </c:pt>
                <c:pt idx="8041">
                  <c:v>61.887599999999999</c:v>
                </c:pt>
                <c:pt idx="8042">
                  <c:v>61.895299999999999</c:v>
                </c:pt>
                <c:pt idx="8043">
                  <c:v>61.902999999999999</c:v>
                </c:pt>
                <c:pt idx="8044">
                  <c:v>61.910699999999999</c:v>
                </c:pt>
                <c:pt idx="8045">
                  <c:v>61.918399999999998</c:v>
                </c:pt>
                <c:pt idx="8046">
                  <c:v>61.926099999999998</c:v>
                </c:pt>
                <c:pt idx="8047">
                  <c:v>61.933799999999998</c:v>
                </c:pt>
                <c:pt idx="8048">
                  <c:v>61.941499999999998</c:v>
                </c:pt>
                <c:pt idx="8049">
                  <c:v>61.949199999999998</c:v>
                </c:pt>
                <c:pt idx="8050">
                  <c:v>61.956899999999997</c:v>
                </c:pt>
                <c:pt idx="8051">
                  <c:v>61.964599999999997</c:v>
                </c:pt>
                <c:pt idx="8052">
                  <c:v>61.972299999999997</c:v>
                </c:pt>
                <c:pt idx="8053">
                  <c:v>61.98</c:v>
                </c:pt>
                <c:pt idx="8054">
                  <c:v>61.987699999999997</c:v>
                </c:pt>
                <c:pt idx="8055">
                  <c:v>61.995399999999997</c:v>
                </c:pt>
                <c:pt idx="8056">
                  <c:v>62.003100000000003</c:v>
                </c:pt>
                <c:pt idx="8057">
                  <c:v>62.010800000000003</c:v>
                </c:pt>
                <c:pt idx="8058">
                  <c:v>62.018500000000003</c:v>
                </c:pt>
                <c:pt idx="8059">
                  <c:v>62.026200000000003</c:v>
                </c:pt>
                <c:pt idx="8060">
                  <c:v>62.033900000000003</c:v>
                </c:pt>
                <c:pt idx="8061">
                  <c:v>62.041600000000003</c:v>
                </c:pt>
                <c:pt idx="8062">
                  <c:v>62.049300000000002</c:v>
                </c:pt>
                <c:pt idx="8063">
                  <c:v>62.057000000000002</c:v>
                </c:pt>
                <c:pt idx="8064">
                  <c:v>62.064700000000002</c:v>
                </c:pt>
                <c:pt idx="8065">
                  <c:v>62.072400000000002</c:v>
                </c:pt>
                <c:pt idx="8066">
                  <c:v>62.080100000000002</c:v>
                </c:pt>
                <c:pt idx="8067">
                  <c:v>62.087800000000001</c:v>
                </c:pt>
                <c:pt idx="8068">
                  <c:v>62.095500000000001</c:v>
                </c:pt>
                <c:pt idx="8069">
                  <c:v>62.103200000000001</c:v>
                </c:pt>
                <c:pt idx="8070">
                  <c:v>62.110900000000001</c:v>
                </c:pt>
                <c:pt idx="8071">
                  <c:v>62.118600000000001</c:v>
                </c:pt>
                <c:pt idx="8072">
                  <c:v>62.126300000000001</c:v>
                </c:pt>
                <c:pt idx="8073">
                  <c:v>62.134</c:v>
                </c:pt>
                <c:pt idx="8074">
                  <c:v>62.1417</c:v>
                </c:pt>
                <c:pt idx="8075">
                  <c:v>62.1494</c:v>
                </c:pt>
                <c:pt idx="8076">
                  <c:v>62.1571</c:v>
                </c:pt>
                <c:pt idx="8077">
                  <c:v>62.1648</c:v>
                </c:pt>
                <c:pt idx="8078">
                  <c:v>62.172499999999999</c:v>
                </c:pt>
                <c:pt idx="8079">
                  <c:v>62.180199999999999</c:v>
                </c:pt>
                <c:pt idx="8080">
                  <c:v>62.187899999999999</c:v>
                </c:pt>
                <c:pt idx="8081">
                  <c:v>62.195599999999999</c:v>
                </c:pt>
                <c:pt idx="8082">
                  <c:v>62.203299999999999</c:v>
                </c:pt>
                <c:pt idx="8083">
                  <c:v>62.210999999999999</c:v>
                </c:pt>
                <c:pt idx="8084">
                  <c:v>62.218699999999998</c:v>
                </c:pt>
                <c:pt idx="8085">
                  <c:v>62.226399999999998</c:v>
                </c:pt>
                <c:pt idx="8086">
                  <c:v>62.234099999999998</c:v>
                </c:pt>
                <c:pt idx="8087">
                  <c:v>62.241799999999998</c:v>
                </c:pt>
                <c:pt idx="8088">
                  <c:v>62.249499999999998</c:v>
                </c:pt>
                <c:pt idx="8089">
                  <c:v>62.257199999999997</c:v>
                </c:pt>
                <c:pt idx="8090">
                  <c:v>62.264899999999997</c:v>
                </c:pt>
                <c:pt idx="8091">
                  <c:v>62.272599999999997</c:v>
                </c:pt>
                <c:pt idx="8092">
                  <c:v>62.280299999999997</c:v>
                </c:pt>
                <c:pt idx="8093">
                  <c:v>62.287999999999997</c:v>
                </c:pt>
                <c:pt idx="8094">
                  <c:v>62.295699999999997</c:v>
                </c:pt>
                <c:pt idx="8095">
                  <c:v>62.303400000000003</c:v>
                </c:pt>
                <c:pt idx="8096">
                  <c:v>62.311100000000003</c:v>
                </c:pt>
                <c:pt idx="8097">
                  <c:v>62.318800000000003</c:v>
                </c:pt>
                <c:pt idx="8098">
                  <c:v>62.326500000000003</c:v>
                </c:pt>
                <c:pt idx="8099">
                  <c:v>62.334200000000003</c:v>
                </c:pt>
                <c:pt idx="8100">
                  <c:v>62.341900000000003</c:v>
                </c:pt>
                <c:pt idx="8101">
                  <c:v>62.349600000000002</c:v>
                </c:pt>
                <c:pt idx="8102">
                  <c:v>62.357300000000002</c:v>
                </c:pt>
                <c:pt idx="8103">
                  <c:v>62.365000000000002</c:v>
                </c:pt>
                <c:pt idx="8104">
                  <c:v>62.372700000000002</c:v>
                </c:pt>
                <c:pt idx="8105">
                  <c:v>62.380400000000002</c:v>
                </c:pt>
                <c:pt idx="8106">
                  <c:v>62.388100000000001</c:v>
                </c:pt>
                <c:pt idx="8107">
                  <c:v>62.395800000000001</c:v>
                </c:pt>
                <c:pt idx="8108">
                  <c:v>62.403500000000001</c:v>
                </c:pt>
                <c:pt idx="8109">
                  <c:v>62.411200000000001</c:v>
                </c:pt>
                <c:pt idx="8110">
                  <c:v>62.418900000000001</c:v>
                </c:pt>
                <c:pt idx="8111">
                  <c:v>62.426600000000001</c:v>
                </c:pt>
                <c:pt idx="8112">
                  <c:v>62.4343</c:v>
                </c:pt>
                <c:pt idx="8113">
                  <c:v>62.442</c:v>
                </c:pt>
                <c:pt idx="8114">
                  <c:v>62.4497</c:v>
                </c:pt>
                <c:pt idx="8115">
                  <c:v>62.4574</c:v>
                </c:pt>
                <c:pt idx="8116">
                  <c:v>62.4651</c:v>
                </c:pt>
                <c:pt idx="8117">
                  <c:v>62.472799999999999</c:v>
                </c:pt>
                <c:pt idx="8118">
                  <c:v>62.480499999999999</c:v>
                </c:pt>
                <c:pt idx="8119">
                  <c:v>62.488199999999999</c:v>
                </c:pt>
                <c:pt idx="8120">
                  <c:v>62.495899999999999</c:v>
                </c:pt>
                <c:pt idx="8121">
                  <c:v>62.503599999999999</c:v>
                </c:pt>
                <c:pt idx="8122">
                  <c:v>62.511299999999999</c:v>
                </c:pt>
                <c:pt idx="8123">
                  <c:v>62.518999999999998</c:v>
                </c:pt>
                <c:pt idx="8124">
                  <c:v>62.526699999999998</c:v>
                </c:pt>
                <c:pt idx="8125">
                  <c:v>62.534399999999998</c:v>
                </c:pt>
                <c:pt idx="8126">
                  <c:v>62.542099999999998</c:v>
                </c:pt>
                <c:pt idx="8127">
                  <c:v>62.549799999999998</c:v>
                </c:pt>
                <c:pt idx="8128">
                  <c:v>62.557499999999997</c:v>
                </c:pt>
                <c:pt idx="8129">
                  <c:v>62.565199999999997</c:v>
                </c:pt>
                <c:pt idx="8130">
                  <c:v>62.572899999999997</c:v>
                </c:pt>
                <c:pt idx="8131">
                  <c:v>62.580599999999997</c:v>
                </c:pt>
                <c:pt idx="8132">
                  <c:v>62.588299999999997</c:v>
                </c:pt>
                <c:pt idx="8133">
                  <c:v>62.595999999999997</c:v>
                </c:pt>
                <c:pt idx="8134">
                  <c:v>62.603700000000003</c:v>
                </c:pt>
                <c:pt idx="8135">
                  <c:v>62.611400000000003</c:v>
                </c:pt>
                <c:pt idx="8136">
                  <c:v>62.619100000000003</c:v>
                </c:pt>
                <c:pt idx="8137">
                  <c:v>62.626800000000003</c:v>
                </c:pt>
                <c:pt idx="8138">
                  <c:v>62.634500000000003</c:v>
                </c:pt>
                <c:pt idx="8139">
                  <c:v>62.642200000000003</c:v>
                </c:pt>
                <c:pt idx="8140">
                  <c:v>62.649900000000002</c:v>
                </c:pt>
                <c:pt idx="8141">
                  <c:v>62.657600000000002</c:v>
                </c:pt>
                <c:pt idx="8142">
                  <c:v>62.665300000000002</c:v>
                </c:pt>
                <c:pt idx="8143">
                  <c:v>62.673000000000002</c:v>
                </c:pt>
                <c:pt idx="8144">
                  <c:v>62.680700000000002</c:v>
                </c:pt>
                <c:pt idx="8145">
                  <c:v>62.688400000000001</c:v>
                </c:pt>
                <c:pt idx="8146">
                  <c:v>62.696100000000001</c:v>
                </c:pt>
                <c:pt idx="8147">
                  <c:v>62.703800000000001</c:v>
                </c:pt>
                <c:pt idx="8148">
                  <c:v>62.711500000000001</c:v>
                </c:pt>
                <c:pt idx="8149">
                  <c:v>62.719200000000001</c:v>
                </c:pt>
                <c:pt idx="8150">
                  <c:v>62.726900000000001</c:v>
                </c:pt>
                <c:pt idx="8151">
                  <c:v>62.7346</c:v>
                </c:pt>
                <c:pt idx="8152">
                  <c:v>62.7423</c:v>
                </c:pt>
                <c:pt idx="8153">
                  <c:v>62.75</c:v>
                </c:pt>
                <c:pt idx="8154">
                  <c:v>62.7577</c:v>
                </c:pt>
                <c:pt idx="8155">
                  <c:v>62.7654</c:v>
                </c:pt>
                <c:pt idx="8156">
                  <c:v>62.773099999999999</c:v>
                </c:pt>
                <c:pt idx="8157">
                  <c:v>62.780799999999999</c:v>
                </c:pt>
                <c:pt idx="8158">
                  <c:v>62.788499999999999</c:v>
                </c:pt>
                <c:pt idx="8159">
                  <c:v>62.796199999999999</c:v>
                </c:pt>
                <c:pt idx="8160">
                  <c:v>62.803899999999999</c:v>
                </c:pt>
                <c:pt idx="8161">
                  <c:v>62.811599999999999</c:v>
                </c:pt>
                <c:pt idx="8162">
                  <c:v>62.819299999999998</c:v>
                </c:pt>
                <c:pt idx="8163">
                  <c:v>62.826999999999998</c:v>
                </c:pt>
                <c:pt idx="8164">
                  <c:v>62.834699999999998</c:v>
                </c:pt>
                <c:pt idx="8165">
                  <c:v>62.842399999999998</c:v>
                </c:pt>
                <c:pt idx="8166">
                  <c:v>62.850099999999998</c:v>
                </c:pt>
                <c:pt idx="8167">
                  <c:v>62.857799999999997</c:v>
                </c:pt>
                <c:pt idx="8168">
                  <c:v>62.865499999999997</c:v>
                </c:pt>
                <c:pt idx="8169">
                  <c:v>62.873199999999997</c:v>
                </c:pt>
                <c:pt idx="8170">
                  <c:v>62.880899999999997</c:v>
                </c:pt>
                <c:pt idx="8171">
                  <c:v>62.888599999999997</c:v>
                </c:pt>
                <c:pt idx="8172">
                  <c:v>62.896299999999997</c:v>
                </c:pt>
                <c:pt idx="8173">
                  <c:v>62.904000000000003</c:v>
                </c:pt>
                <c:pt idx="8174">
                  <c:v>62.911700000000003</c:v>
                </c:pt>
                <c:pt idx="8175">
                  <c:v>62.919400000000003</c:v>
                </c:pt>
                <c:pt idx="8176">
                  <c:v>62.927100000000003</c:v>
                </c:pt>
                <c:pt idx="8177">
                  <c:v>62.934800000000003</c:v>
                </c:pt>
                <c:pt idx="8178">
                  <c:v>62.942500000000003</c:v>
                </c:pt>
                <c:pt idx="8179">
                  <c:v>62.950200000000002</c:v>
                </c:pt>
                <c:pt idx="8180">
                  <c:v>62.957900000000002</c:v>
                </c:pt>
                <c:pt idx="8181">
                  <c:v>62.965600000000002</c:v>
                </c:pt>
                <c:pt idx="8182">
                  <c:v>62.973300000000002</c:v>
                </c:pt>
                <c:pt idx="8183">
                  <c:v>62.981000000000002</c:v>
                </c:pt>
                <c:pt idx="8184">
                  <c:v>62.988700000000001</c:v>
                </c:pt>
                <c:pt idx="8185">
                  <c:v>62.996400000000001</c:v>
                </c:pt>
                <c:pt idx="8186">
                  <c:v>63.004100000000001</c:v>
                </c:pt>
                <c:pt idx="8187">
                  <c:v>63.011800000000001</c:v>
                </c:pt>
                <c:pt idx="8188">
                  <c:v>63.019500000000001</c:v>
                </c:pt>
                <c:pt idx="8189">
                  <c:v>63.027200000000001</c:v>
                </c:pt>
                <c:pt idx="8190">
                  <c:v>63.0349</c:v>
                </c:pt>
                <c:pt idx="8191">
                  <c:v>63.0426</c:v>
                </c:pt>
                <c:pt idx="8192">
                  <c:v>63.0503</c:v>
                </c:pt>
              </c:numCache>
            </c:numRef>
          </c:xVal>
          <c:yVal>
            <c:numRef>
              <c:f>Frequency010818!$D$4:$D$8196</c:f>
              <c:numCache>
                <c:formatCode>General</c:formatCode>
                <c:ptCount val="8193"/>
                <c:pt idx="0">
                  <c:v>0</c:v>
                </c:pt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827</c:v>
                </c:pt>
                <c:pt idx="21">
                  <c:v>883</c:v>
                </c:pt>
                <c:pt idx="22">
                  <c:v>1066</c:v>
                </c:pt>
                <c:pt idx="23">
                  <c:v>1216</c:v>
                </c:pt>
                <c:pt idx="24">
                  <c:v>1427</c:v>
                </c:pt>
                <c:pt idx="25">
                  <c:v>1758</c:v>
                </c:pt>
                <c:pt idx="26">
                  <c:v>2145</c:v>
                </c:pt>
                <c:pt idx="27">
                  <c:v>2412</c:v>
                </c:pt>
                <c:pt idx="28">
                  <c:v>2870</c:v>
                </c:pt>
                <c:pt idx="29">
                  <c:v>3396</c:v>
                </c:pt>
                <c:pt idx="30">
                  <c:v>3759</c:v>
                </c:pt>
                <c:pt idx="31">
                  <c:v>4024</c:v>
                </c:pt>
                <c:pt idx="32">
                  <c:v>4361</c:v>
                </c:pt>
                <c:pt idx="33">
                  <c:v>4579</c:v>
                </c:pt>
                <c:pt idx="34">
                  <c:v>4919</c:v>
                </c:pt>
                <c:pt idx="35">
                  <c:v>4983</c:v>
                </c:pt>
                <c:pt idx="36">
                  <c:v>5408</c:v>
                </c:pt>
                <c:pt idx="37">
                  <c:v>5527</c:v>
                </c:pt>
                <c:pt idx="38">
                  <c:v>5540</c:v>
                </c:pt>
                <c:pt idx="39">
                  <c:v>5981</c:v>
                </c:pt>
                <c:pt idx="40">
                  <c:v>6233</c:v>
                </c:pt>
                <c:pt idx="41">
                  <c:v>6363</c:v>
                </c:pt>
                <c:pt idx="42">
                  <c:v>6486</c:v>
                </c:pt>
                <c:pt idx="43">
                  <c:v>6811</c:v>
                </c:pt>
                <c:pt idx="44">
                  <c:v>6822</c:v>
                </c:pt>
                <c:pt idx="45">
                  <c:v>6953</c:v>
                </c:pt>
                <c:pt idx="46">
                  <c:v>6941</c:v>
                </c:pt>
                <c:pt idx="47">
                  <c:v>6967</c:v>
                </c:pt>
                <c:pt idx="48">
                  <c:v>6736</c:v>
                </c:pt>
                <c:pt idx="49">
                  <c:v>6656</c:v>
                </c:pt>
                <c:pt idx="50">
                  <c:v>6399</c:v>
                </c:pt>
                <c:pt idx="51">
                  <c:v>6160</c:v>
                </c:pt>
                <c:pt idx="52">
                  <c:v>5810</c:v>
                </c:pt>
                <c:pt idx="53">
                  <c:v>5356</c:v>
                </c:pt>
                <c:pt idx="54">
                  <c:v>5139</c:v>
                </c:pt>
                <c:pt idx="55">
                  <c:v>5037</c:v>
                </c:pt>
                <c:pt idx="56">
                  <c:v>4915</c:v>
                </c:pt>
                <c:pt idx="57">
                  <c:v>5112</c:v>
                </c:pt>
                <c:pt idx="58">
                  <c:v>5276</c:v>
                </c:pt>
                <c:pt idx="59">
                  <c:v>5541</c:v>
                </c:pt>
                <c:pt idx="60">
                  <c:v>5906</c:v>
                </c:pt>
                <c:pt idx="61">
                  <c:v>6291</c:v>
                </c:pt>
                <c:pt idx="62">
                  <c:v>6735</c:v>
                </c:pt>
                <c:pt idx="63">
                  <c:v>7353</c:v>
                </c:pt>
                <c:pt idx="64">
                  <c:v>7892</c:v>
                </c:pt>
                <c:pt idx="65">
                  <c:v>8745</c:v>
                </c:pt>
                <c:pt idx="66">
                  <c:v>9372</c:v>
                </c:pt>
                <c:pt idx="67">
                  <c:v>9706</c:v>
                </c:pt>
                <c:pt idx="68">
                  <c:v>10426</c:v>
                </c:pt>
                <c:pt idx="69">
                  <c:v>11148</c:v>
                </c:pt>
                <c:pt idx="70">
                  <c:v>11812</c:v>
                </c:pt>
                <c:pt idx="71">
                  <c:v>12661</c:v>
                </c:pt>
                <c:pt idx="72">
                  <c:v>14605</c:v>
                </c:pt>
                <c:pt idx="73">
                  <c:v>16271</c:v>
                </c:pt>
                <c:pt idx="74">
                  <c:v>18945</c:v>
                </c:pt>
                <c:pt idx="75">
                  <c:v>21860</c:v>
                </c:pt>
                <c:pt idx="76">
                  <c:v>25743</c:v>
                </c:pt>
                <c:pt idx="77">
                  <c:v>29551</c:v>
                </c:pt>
                <c:pt idx="78">
                  <c:v>32678</c:v>
                </c:pt>
                <c:pt idx="79">
                  <c:v>35373</c:v>
                </c:pt>
                <c:pt idx="80">
                  <c:v>37572</c:v>
                </c:pt>
                <c:pt idx="81">
                  <c:v>36797</c:v>
                </c:pt>
                <c:pt idx="82">
                  <c:v>36463</c:v>
                </c:pt>
                <c:pt idx="83">
                  <c:v>34578</c:v>
                </c:pt>
                <c:pt idx="84">
                  <c:v>32973</c:v>
                </c:pt>
                <c:pt idx="85">
                  <c:v>30478</c:v>
                </c:pt>
                <c:pt idx="86">
                  <c:v>28438</c:v>
                </c:pt>
                <c:pt idx="87">
                  <c:v>26628</c:v>
                </c:pt>
                <c:pt idx="88">
                  <c:v>24251</c:v>
                </c:pt>
                <c:pt idx="89">
                  <c:v>22093</c:v>
                </c:pt>
                <c:pt idx="90">
                  <c:v>20628</c:v>
                </c:pt>
                <c:pt idx="91">
                  <c:v>19506</c:v>
                </c:pt>
                <c:pt idx="92">
                  <c:v>18488</c:v>
                </c:pt>
                <c:pt idx="93">
                  <c:v>17201</c:v>
                </c:pt>
                <c:pt idx="94">
                  <c:v>16550</c:v>
                </c:pt>
                <c:pt idx="95">
                  <c:v>15199</c:v>
                </c:pt>
                <c:pt idx="96">
                  <c:v>14534</c:v>
                </c:pt>
                <c:pt idx="97">
                  <c:v>13616</c:v>
                </c:pt>
                <c:pt idx="98">
                  <c:v>12940</c:v>
                </c:pt>
                <c:pt idx="99">
                  <c:v>12440</c:v>
                </c:pt>
                <c:pt idx="100">
                  <c:v>11818</c:v>
                </c:pt>
                <c:pt idx="101">
                  <c:v>11939</c:v>
                </c:pt>
                <c:pt idx="102">
                  <c:v>12214</c:v>
                </c:pt>
                <c:pt idx="103">
                  <c:v>12234</c:v>
                </c:pt>
                <c:pt idx="104">
                  <c:v>13427</c:v>
                </c:pt>
                <c:pt idx="105">
                  <c:v>15397</c:v>
                </c:pt>
                <c:pt idx="106">
                  <c:v>18200</c:v>
                </c:pt>
                <c:pt idx="107">
                  <c:v>22252</c:v>
                </c:pt>
                <c:pt idx="108">
                  <c:v>27482</c:v>
                </c:pt>
                <c:pt idx="109">
                  <c:v>33888</c:v>
                </c:pt>
                <c:pt idx="110">
                  <c:v>40456</c:v>
                </c:pt>
                <c:pt idx="111">
                  <c:v>46273</c:v>
                </c:pt>
                <c:pt idx="112">
                  <c:v>51489</c:v>
                </c:pt>
                <c:pt idx="113">
                  <c:v>55071</c:v>
                </c:pt>
                <c:pt idx="114">
                  <c:v>56768</c:v>
                </c:pt>
                <c:pt idx="115">
                  <c:v>55729</c:v>
                </c:pt>
                <c:pt idx="116">
                  <c:v>54526</c:v>
                </c:pt>
                <c:pt idx="117">
                  <c:v>50008</c:v>
                </c:pt>
                <c:pt idx="118">
                  <c:v>45958</c:v>
                </c:pt>
                <c:pt idx="119">
                  <c:v>41243</c:v>
                </c:pt>
                <c:pt idx="120">
                  <c:v>37590</c:v>
                </c:pt>
                <c:pt idx="121">
                  <c:v>33866</c:v>
                </c:pt>
                <c:pt idx="122">
                  <c:v>30196</c:v>
                </c:pt>
                <c:pt idx="123">
                  <c:v>27894</c:v>
                </c:pt>
                <c:pt idx="124">
                  <c:v>24936</c:v>
                </c:pt>
                <c:pt idx="125">
                  <c:v>22540</c:v>
                </c:pt>
                <c:pt idx="126">
                  <c:v>20775</c:v>
                </c:pt>
                <c:pt idx="127">
                  <c:v>19125</c:v>
                </c:pt>
                <c:pt idx="128">
                  <c:v>17773</c:v>
                </c:pt>
                <c:pt idx="129">
                  <c:v>16761</c:v>
                </c:pt>
                <c:pt idx="130">
                  <c:v>15988</c:v>
                </c:pt>
                <c:pt idx="131">
                  <c:v>15450</c:v>
                </c:pt>
                <c:pt idx="132">
                  <c:v>14817</c:v>
                </c:pt>
                <c:pt idx="133">
                  <c:v>14650</c:v>
                </c:pt>
                <c:pt idx="134">
                  <c:v>14264</c:v>
                </c:pt>
                <c:pt idx="135">
                  <c:v>14093</c:v>
                </c:pt>
                <c:pt idx="136">
                  <c:v>14093</c:v>
                </c:pt>
                <c:pt idx="137">
                  <c:v>14213</c:v>
                </c:pt>
                <c:pt idx="138">
                  <c:v>14615</c:v>
                </c:pt>
                <c:pt idx="139">
                  <c:v>14418</c:v>
                </c:pt>
                <c:pt idx="140">
                  <c:v>14696</c:v>
                </c:pt>
                <c:pt idx="141">
                  <c:v>14784</c:v>
                </c:pt>
                <c:pt idx="142">
                  <c:v>14822</c:v>
                </c:pt>
                <c:pt idx="143">
                  <c:v>14540</c:v>
                </c:pt>
                <c:pt idx="144">
                  <c:v>14243</c:v>
                </c:pt>
                <c:pt idx="145">
                  <c:v>13682</c:v>
                </c:pt>
                <c:pt idx="146">
                  <c:v>12912</c:v>
                </c:pt>
                <c:pt idx="147">
                  <c:v>12181</c:v>
                </c:pt>
                <c:pt idx="148">
                  <c:v>11582</c:v>
                </c:pt>
                <c:pt idx="149">
                  <c:v>10779</c:v>
                </c:pt>
                <c:pt idx="150">
                  <c:v>10323</c:v>
                </c:pt>
                <c:pt idx="151">
                  <c:v>9882</c:v>
                </c:pt>
                <c:pt idx="152">
                  <c:v>9540</c:v>
                </c:pt>
                <c:pt idx="153">
                  <c:v>9647</c:v>
                </c:pt>
                <c:pt idx="154">
                  <c:v>9081</c:v>
                </c:pt>
                <c:pt idx="155">
                  <c:v>8756</c:v>
                </c:pt>
                <c:pt idx="156">
                  <c:v>8667</c:v>
                </c:pt>
                <c:pt idx="157">
                  <c:v>8516</c:v>
                </c:pt>
                <c:pt idx="158">
                  <c:v>8483</c:v>
                </c:pt>
                <c:pt idx="159">
                  <c:v>8162</c:v>
                </c:pt>
                <c:pt idx="160">
                  <c:v>8141</c:v>
                </c:pt>
                <c:pt idx="161">
                  <c:v>7704</c:v>
                </c:pt>
                <c:pt idx="162">
                  <c:v>7461</c:v>
                </c:pt>
                <c:pt idx="163">
                  <c:v>7138</c:v>
                </c:pt>
                <c:pt idx="164">
                  <c:v>7034</c:v>
                </c:pt>
                <c:pt idx="165">
                  <c:v>7031</c:v>
                </c:pt>
                <c:pt idx="166">
                  <c:v>6751</c:v>
                </c:pt>
                <c:pt idx="167">
                  <c:v>6965</c:v>
                </c:pt>
                <c:pt idx="168">
                  <c:v>6741</c:v>
                </c:pt>
                <c:pt idx="169">
                  <c:v>6569</c:v>
                </c:pt>
                <c:pt idx="170">
                  <c:v>6383</c:v>
                </c:pt>
                <c:pt idx="171">
                  <c:v>6253</c:v>
                </c:pt>
                <c:pt idx="172">
                  <c:v>6163</c:v>
                </c:pt>
                <c:pt idx="173">
                  <c:v>6072</c:v>
                </c:pt>
                <c:pt idx="174">
                  <c:v>5968</c:v>
                </c:pt>
                <c:pt idx="175">
                  <c:v>5751</c:v>
                </c:pt>
                <c:pt idx="176">
                  <c:v>5680</c:v>
                </c:pt>
                <c:pt idx="177">
                  <c:v>5462</c:v>
                </c:pt>
                <c:pt idx="178">
                  <c:v>5483</c:v>
                </c:pt>
                <c:pt idx="179">
                  <c:v>5310</c:v>
                </c:pt>
                <c:pt idx="180">
                  <c:v>5214</c:v>
                </c:pt>
                <c:pt idx="181">
                  <c:v>5091</c:v>
                </c:pt>
                <c:pt idx="182">
                  <c:v>5022</c:v>
                </c:pt>
                <c:pt idx="183">
                  <c:v>4798</c:v>
                </c:pt>
                <c:pt idx="184">
                  <c:v>4669</c:v>
                </c:pt>
                <c:pt idx="185">
                  <c:v>4666</c:v>
                </c:pt>
                <c:pt idx="186">
                  <c:v>4716</c:v>
                </c:pt>
                <c:pt idx="187">
                  <c:v>4968</c:v>
                </c:pt>
                <c:pt idx="188">
                  <c:v>5175</c:v>
                </c:pt>
                <c:pt idx="189">
                  <c:v>5724</c:v>
                </c:pt>
                <c:pt idx="190">
                  <c:v>6188</c:v>
                </c:pt>
                <c:pt idx="191">
                  <c:v>6780</c:v>
                </c:pt>
                <c:pt idx="192">
                  <c:v>7561</c:v>
                </c:pt>
                <c:pt idx="193">
                  <c:v>8419</c:v>
                </c:pt>
                <c:pt idx="194">
                  <c:v>8741</c:v>
                </c:pt>
                <c:pt idx="195">
                  <c:v>8980</c:v>
                </c:pt>
                <c:pt idx="196">
                  <c:v>9059</c:v>
                </c:pt>
                <c:pt idx="197">
                  <c:v>8246</c:v>
                </c:pt>
                <c:pt idx="198">
                  <c:v>7560</c:v>
                </c:pt>
                <c:pt idx="199">
                  <c:v>6569</c:v>
                </c:pt>
                <c:pt idx="200">
                  <c:v>5653</c:v>
                </c:pt>
                <c:pt idx="201">
                  <c:v>4665</c:v>
                </c:pt>
                <c:pt idx="202">
                  <c:v>3921</c:v>
                </c:pt>
                <c:pt idx="203">
                  <c:v>3158</c:v>
                </c:pt>
                <c:pt idx="204">
                  <c:v>2636</c:v>
                </c:pt>
                <c:pt idx="205">
                  <c:v>2208</c:v>
                </c:pt>
                <c:pt idx="206">
                  <c:v>1901</c:v>
                </c:pt>
                <c:pt idx="207">
                  <c:v>1657</c:v>
                </c:pt>
                <c:pt idx="208">
                  <c:v>1484</c:v>
                </c:pt>
                <c:pt idx="209">
                  <c:v>1314</c:v>
                </c:pt>
                <c:pt idx="210">
                  <c:v>1260</c:v>
                </c:pt>
                <c:pt idx="211">
                  <c:v>1209</c:v>
                </c:pt>
                <c:pt idx="212">
                  <c:v>1092</c:v>
                </c:pt>
                <c:pt idx="213">
                  <c:v>1049</c:v>
                </c:pt>
                <c:pt idx="214">
                  <c:v>989</c:v>
                </c:pt>
                <c:pt idx="215">
                  <c:v>935</c:v>
                </c:pt>
                <c:pt idx="216">
                  <c:v>929</c:v>
                </c:pt>
                <c:pt idx="217">
                  <c:v>884</c:v>
                </c:pt>
                <c:pt idx="218">
                  <c:v>865</c:v>
                </c:pt>
                <c:pt idx="219">
                  <c:v>842</c:v>
                </c:pt>
                <c:pt idx="220">
                  <c:v>867</c:v>
                </c:pt>
                <c:pt idx="221">
                  <c:v>728</c:v>
                </c:pt>
                <c:pt idx="222">
                  <c:v>751</c:v>
                </c:pt>
                <c:pt idx="223">
                  <c:v>718</c:v>
                </c:pt>
                <c:pt idx="224">
                  <c:v>699</c:v>
                </c:pt>
                <c:pt idx="225">
                  <c:v>675</c:v>
                </c:pt>
                <c:pt idx="226">
                  <c:v>664</c:v>
                </c:pt>
                <c:pt idx="227">
                  <c:v>647</c:v>
                </c:pt>
                <c:pt idx="228">
                  <c:v>623</c:v>
                </c:pt>
                <c:pt idx="229">
                  <c:v>615</c:v>
                </c:pt>
                <c:pt idx="230">
                  <c:v>606</c:v>
                </c:pt>
                <c:pt idx="231">
                  <c:v>579</c:v>
                </c:pt>
                <c:pt idx="232">
                  <c:v>563</c:v>
                </c:pt>
                <c:pt idx="233">
                  <c:v>571</c:v>
                </c:pt>
                <c:pt idx="234">
                  <c:v>510</c:v>
                </c:pt>
                <c:pt idx="235">
                  <c:v>511</c:v>
                </c:pt>
                <c:pt idx="236">
                  <c:v>533</c:v>
                </c:pt>
                <c:pt idx="237">
                  <c:v>494</c:v>
                </c:pt>
                <c:pt idx="238">
                  <c:v>466</c:v>
                </c:pt>
                <c:pt idx="239">
                  <c:v>449</c:v>
                </c:pt>
                <c:pt idx="240">
                  <c:v>445</c:v>
                </c:pt>
                <c:pt idx="241">
                  <c:v>406</c:v>
                </c:pt>
                <c:pt idx="242">
                  <c:v>426</c:v>
                </c:pt>
                <c:pt idx="243">
                  <c:v>382</c:v>
                </c:pt>
                <c:pt idx="244">
                  <c:v>381</c:v>
                </c:pt>
                <c:pt idx="245">
                  <c:v>363</c:v>
                </c:pt>
                <c:pt idx="246">
                  <c:v>364</c:v>
                </c:pt>
                <c:pt idx="247">
                  <c:v>391</c:v>
                </c:pt>
                <c:pt idx="248">
                  <c:v>347</c:v>
                </c:pt>
                <c:pt idx="249">
                  <c:v>341</c:v>
                </c:pt>
                <c:pt idx="250">
                  <c:v>355</c:v>
                </c:pt>
                <c:pt idx="251">
                  <c:v>330</c:v>
                </c:pt>
                <c:pt idx="252">
                  <c:v>317</c:v>
                </c:pt>
                <c:pt idx="253">
                  <c:v>324</c:v>
                </c:pt>
                <c:pt idx="254">
                  <c:v>311</c:v>
                </c:pt>
                <c:pt idx="255">
                  <c:v>259</c:v>
                </c:pt>
                <c:pt idx="256">
                  <c:v>303</c:v>
                </c:pt>
                <c:pt idx="257">
                  <c:v>281</c:v>
                </c:pt>
                <c:pt idx="258">
                  <c:v>282</c:v>
                </c:pt>
                <c:pt idx="259">
                  <c:v>276</c:v>
                </c:pt>
                <c:pt idx="260">
                  <c:v>275</c:v>
                </c:pt>
                <c:pt idx="261">
                  <c:v>273</c:v>
                </c:pt>
                <c:pt idx="262">
                  <c:v>242</c:v>
                </c:pt>
                <c:pt idx="263">
                  <c:v>261</c:v>
                </c:pt>
                <c:pt idx="264">
                  <c:v>263</c:v>
                </c:pt>
                <c:pt idx="265">
                  <c:v>244</c:v>
                </c:pt>
                <c:pt idx="266">
                  <c:v>248</c:v>
                </c:pt>
                <c:pt idx="267">
                  <c:v>236</c:v>
                </c:pt>
                <c:pt idx="268">
                  <c:v>242</c:v>
                </c:pt>
                <c:pt idx="269">
                  <c:v>222</c:v>
                </c:pt>
                <c:pt idx="270">
                  <c:v>223</c:v>
                </c:pt>
                <c:pt idx="271">
                  <c:v>261</c:v>
                </c:pt>
                <c:pt idx="272">
                  <c:v>202</c:v>
                </c:pt>
                <c:pt idx="273">
                  <c:v>205</c:v>
                </c:pt>
                <c:pt idx="274">
                  <c:v>241</c:v>
                </c:pt>
                <c:pt idx="275">
                  <c:v>213</c:v>
                </c:pt>
                <c:pt idx="276">
                  <c:v>213</c:v>
                </c:pt>
                <c:pt idx="277">
                  <c:v>205</c:v>
                </c:pt>
                <c:pt idx="278">
                  <c:v>224</c:v>
                </c:pt>
                <c:pt idx="279">
                  <c:v>209</c:v>
                </c:pt>
                <c:pt idx="280">
                  <c:v>215</c:v>
                </c:pt>
                <c:pt idx="281">
                  <c:v>198</c:v>
                </c:pt>
                <c:pt idx="282">
                  <c:v>221</c:v>
                </c:pt>
                <c:pt idx="283">
                  <c:v>193</c:v>
                </c:pt>
                <c:pt idx="284">
                  <c:v>206</c:v>
                </c:pt>
                <c:pt idx="285">
                  <c:v>198</c:v>
                </c:pt>
                <c:pt idx="286">
                  <c:v>208</c:v>
                </c:pt>
                <c:pt idx="287">
                  <c:v>178</c:v>
                </c:pt>
                <c:pt idx="288">
                  <c:v>163</c:v>
                </c:pt>
                <c:pt idx="289">
                  <c:v>192</c:v>
                </c:pt>
                <c:pt idx="290">
                  <c:v>198</c:v>
                </c:pt>
                <c:pt idx="291">
                  <c:v>201</c:v>
                </c:pt>
                <c:pt idx="292">
                  <c:v>183</c:v>
                </c:pt>
                <c:pt idx="293">
                  <c:v>166</c:v>
                </c:pt>
                <c:pt idx="294">
                  <c:v>162</c:v>
                </c:pt>
                <c:pt idx="295">
                  <c:v>168</c:v>
                </c:pt>
                <c:pt idx="296">
                  <c:v>158</c:v>
                </c:pt>
                <c:pt idx="297">
                  <c:v>178</c:v>
                </c:pt>
                <c:pt idx="298">
                  <c:v>177</c:v>
                </c:pt>
                <c:pt idx="299">
                  <c:v>187</c:v>
                </c:pt>
                <c:pt idx="300">
                  <c:v>157</c:v>
                </c:pt>
                <c:pt idx="301">
                  <c:v>182</c:v>
                </c:pt>
                <c:pt idx="302">
                  <c:v>174</c:v>
                </c:pt>
                <c:pt idx="303">
                  <c:v>161</c:v>
                </c:pt>
                <c:pt idx="304">
                  <c:v>177</c:v>
                </c:pt>
                <c:pt idx="305">
                  <c:v>183</c:v>
                </c:pt>
                <c:pt idx="306">
                  <c:v>200</c:v>
                </c:pt>
                <c:pt idx="307">
                  <c:v>201</c:v>
                </c:pt>
                <c:pt idx="308">
                  <c:v>176</c:v>
                </c:pt>
                <c:pt idx="309">
                  <c:v>186</c:v>
                </c:pt>
                <c:pt idx="310">
                  <c:v>161</c:v>
                </c:pt>
                <c:pt idx="311">
                  <c:v>196</c:v>
                </c:pt>
                <c:pt idx="312">
                  <c:v>178</c:v>
                </c:pt>
                <c:pt idx="313">
                  <c:v>189</c:v>
                </c:pt>
                <c:pt idx="314">
                  <c:v>201</c:v>
                </c:pt>
                <c:pt idx="315">
                  <c:v>169</c:v>
                </c:pt>
                <c:pt idx="316">
                  <c:v>179</c:v>
                </c:pt>
                <c:pt idx="317">
                  <c:v>170</c:v>
                </c:pt>
                <c:pt idx="318">
                  <c:v>161</c:v>
                </c:pt>
                <c:pt idx="319">
                  <c:v>165</c:v>
                </c:pt>
                <c:pt idx="320">
                  <c:v>173</c:v>
                </c:pt>
                <c:pt idx="321">
                  <c:v>140</c:v>
                </c:pt>
                <c:pt idx="322">
                  <c:v>169</c:v>
                </c:pt>
                <c:pt idx="323">
                  <c:v>176</c:v>
                </c:pt>
                <c:pt idx="324">
                  <c:v>122</c:v>
                </c:pt>
                <c:pt idx="325">
                  <c:v>142</c:v>
                </c:pt>
                <c:pt idx="326">
                  <c:v>141</c:v>
                </c:pt>
                <c:pt idx="327">
                  <c:v>151</c:v>
                </c:pt>
                <c:pt idx="328">
                  <c:v>123</c:v>
                </c:pt>
                <c:pt idx="329">
                  <c:v>156</c:v>
                </c:pt>
                <c:pt idx="330">
                  <c:v>144</c:v>
                </c:pt>
                <c:pt idx="331">
                  <c:v>134</c:v>
                </c:pt>
                <c:pt idx="332">
                  <c:v>138</c:v>
                </c:pt>
                <c:pt idx="333">
                  <c:v>155</c:v>
                </c:pt>
                <c:pt idx="334">
                  <c:v>140</c:v>
                </c:pt>
                <c:pt idx="335">
                  <c:v>145</c:v>
                </c:pt>
                <c:pt idx="336">
                  <c:v>118</c:v>
                </c:pt>
                <c:pt idx="337">
                  <c:v>118</c:v>
                </c:pt>
                <c:pt idx="338">
                  <c:v>135</c:v>
                </c:pt>
                <c:pt idx="339">
                  <c:v>144</c:v>
                </c:pt>
                <c:pt idx="340">
                  <c:v>153</c:v>
                </c:pt>
                <c:pt idx="341">
                  <c:v>142</c:v>
                </c:pt>
                <c:pt idx="342">
                  <c:v>148</c:v>
                </c:pt>
                <c:pt idx="343">
                  <c:v>144</c:v>
                </c:pt>
                <c:pt idx="344">
                  <c:v>122</c:v>
                </c:pt>
                <c:pt idx="345">
                  <c:v>138</c:v>
                </c:pt>
                <c:pt idx="346">
                  <c:v>143</c:v>
                </c:pt>
                <c:pt idx="347">
                  <c:v>162</c:v>
                </c:pt>
                <c:pt idx="348">
                  <c:v>154</c:v>
                </c:pt>
                <c:pt idx="349">
                  <c:v>117</c:v>
                </c:pt>
                <c:pt idx="350">
                  <c:v>138</c:v>
                </c:pt>
                <c:pt idx="351">
                  <c:v>155</c:v>
                </c:pt>
                <c:pt idx="352">
                  <c:v>125</c:v>
                </c:pt>
                <c:pt idx="353">
                  <c:v>121</c:v>
                </c:pt>
                <c:pt idx="354">
                  <c:v>133</c:v>
                </c:pt>
                <c:pt idx="355">
                  <c:v>145</c:v>
                </c:pt>
                <c:pt idx="356">
                  <c:v>130</c:v>
                </c:pt>
                <c:pt idx="357">
                  <c:v>153</c:v>
                </c:pt>
                <c:pt idx="358">
                  <c:v>123</c:v>
                </c:pt>
                <c:pt idx="359">
                  <c:v>144</c:v>
                </c:pt>
                <c:pt idx="360">
                  <c:v>125</c:v>
                </c:pt>
                <c:pt idx="361">
                  <c:v>132</c:v>
                </c:pt>
                <c:pt idx="362">
                  <c:v>125</c:v>
                </c:pt>
                <c:pt idx="363">
                  <c:v>139</c:v>
                </c:pt>
                <c:pt idx="364">
                  <c:v>136</c:v>
                </c:pt>
                <c:pt idx="365">
                  <c:v>103</c:v>
                </c:pt>
                <c:pt idx="366">
                  <c:v>115</c:v>
                </c:pt>
                <c:pt idx="367">
                  <c:v>123</c:v>
                </c:pt>
                <c:pt idx="368">
                  <c:v>129</c:v>
                </c:pt>
                <c:pt idx="369">
                  <c:v>114</c:v>
                </c:pt>
                <c:pt idx="370">
                  <c:v>118</c:v>
                </c:pt>
                <c:pt idx="371">
                  <c:v>117</c:v>
                </c:pt>
                <c:pt idx="372">
                  <c:v>115</c:v>
                </c:pt>
                <c:pt idx="373">
                  <c:v>126</c:v>
                </c:pt>
                <c:pt idx="374">
                  <c:v>120</c:v>
                </c:pt>
                <c:pt idx="375">
                  <c:v>120</c:v>
                </c:pt>
                <c:pt idx="376">
                  <c:v>108</c:v>
                </c:pt>
                <c:pt idx="377">
                  <c:v>104</c:v>
                </c:pt>
                <c:pt idx="378">
                  <c:v>100</c:v>
                </c:pt>
                <c:pt idx="379">
                  <c:v>118</c:v>
                </c:pt>
                <c:pt idx="380">
                  <c:v>145</c:v>
                </c:pt>
                <c:pt idx="381">
                  <c:v>115</c:v>
                </c:pt>
                <c:pt idx="382">
                  <c:v>106</c:v>
                </c:pt>
                <c:pt idx="383">
                  <c:v>118</c:v>
                </c:pt>
                <c:pt idx="384">
                  <c:v>117</c:v>
                </c:pt>
                <c:pt idx="385">
                  <c:v>119</c:v>
                </c:pt>
                <c:pt idx="386">
                  <c:v>114</c:v>
                </c:pt>
                <c:pt idx="387">
                  <c:v>106</c:v>
                </c:pt>
                <c:pt idx="388">
                  <c:v>135</c:v>
                </c:pt>
                <c:pt idx="389">
                  <c:v>97</c:v>
                </c:pt>
                <c:pt idx="390">
                  <c:v>112</c:v>
                </c:pt>
                <c:pt idx="391">
                  <c:v>122</c:v>
                </c:pt>
                <c:pt idx="392">
                  <c:v>107</c:v>
                </c:pt>
                <c:pt idx="393">
                  <c:v>121</c:v>
                </c:pt>
                <c:pt idx="394">
                  <c:v>107</c:v>
                </c:pt>
                <c:pt idx="395">
                  <c:v>117</c:v>
                </c:pt>
                <c:pt idx="396">
                  <c:v>134</c:v>
                </c:pt>
                <c:pt idx="397">
                  <c:v>107</c:v>
                </c:pt>
                <c:pt idx="398">
                  <c:v>131</c:v>
                </c:pt>
                <c:pt idx="399">
                  <c:v>133</c:v>
                </c:pt>
                <c:pt idx="400">
                  <c:v>99</c:v>
                </c:pt>
                <c:pt idx="401">
                  <c:v>105</c:v>
                </c:pt>
                <c:pt idx="402">
                  <c:v>111</c:v>
                </c:pt>
                <c:pt idx="403">
                  <c:v>107</c:v>
                </c:pt>
                <c:pt idx="404">
                  <c:v>103</c:v>
                </c:pt>
                <c:pt idx="405">
                  <c:v>108</c:v>
                </c:pt>
                <c:pt idx="406">
                  <c:v>109</c:v>
                </c:pt>
                <c:pt idx="407">
                  <c:v>111</c:v>
                </c:pt>
                <c:pt idx="408">
                  <c:v>117</c:v>
                </c:pt>
                <c:pt idx="409">
                  <c:v>116</c:v>
                </c:pt>
                <c:pt idx="410">
                  <c:v>99</c:v>
                </c:pt>
                <c:pt idx="411">
                  <c:v>108</c:v>
                </c:pt>
                <c:pt idx="412">
                  <c:v>106</c:v>
                </c:pt>
                <c:pt idx="413">
                  <c:v>108</c:v>
                </c:pt>
                <c:pt idx="414">
                  <c:v>106</c:v>
                </c:pt>
                <c:pt idx="415">
                  <c:v>116</c:v>
                </c:pt>
                <c:pt idx="416">
                  <c:v>106</c:v>
                </c:pt>
                <c:pt idx="417">
                  <c:v>127</c:v>
                </c:pt>
                <c:pt idx="418">
                  <c:v>111</c:v>
                </c:pt>
                <c:pt idx="419">
                  <c:v>105</c:v>
                </c:pt>
                <c:pt idx="420">
                  <c:v>102</c:v>
                </c:pt>
                <c:pt idx="421">
                  <c:v>126</c:v>
                </c:pt>
                <c:pt idx="422">
                  <c:v>117</c:v>
                </c:pt>
                <c:pt idx="423">
                  <c:v>123</c:v>
                </c:pt>
                <c:pt idx="424">
                  <c:v>111</c:v>
                </c:pt>
                <c:pt idx="425">
                  <c:v>135</c:v>
                </c:pt>
                <c:pt idx="426">
                  <c:v>103</c:v>
                </c:pt>
                <c:pt idx="427">
                  <c:v>111</c:v>
                </c:pt>
                <c:pt idx="428">
                  <c:v>121</c:v>
                </c:pt>
                <c:pt idx="429">
                  <c:v>100</c:v>
                </c:pt>
                <c:pt idx="430">
                  <c:v>113</c:v>
                </c:pt>
                <c:pt idx="431">
                  <c:v>101</c:v>
                </c:pt>
                <c:pt idx="432">
                  <c:v>115</c:v>
                </c:pt>
                <c:pt idx="433">
                  <c:v>111</c:v>
                </c:pt>
                <c:pt idx="434">
                  <c:v>103</c:v>
                </c:pt>
                <c:pt idx="435">
                  <c:v>115</c:v>
                </c:pt>
                <c:pt idx="436">
                  <c:v>105</c:v>
                </c:pt>
                <c:pt idx="437">
                  <c:v>100</c:v>
                </c:pt>
                <c:pt idx="438">
                  <c:v>112</c:v>
                </c:pt>
                <c:pt idx="439">
                  <c:v>124</c:v>
                </c:pt>
                <c:pt idx="440">
                  <c:v>114</c:v>
                </c:pt>
                <c:pt idx="441">
                  <c:v>118</c:v>
                </c:pt>
                <c:pt idx="442">
                  <c:v>95</c:v>
                </c:pt>
                <c:pt idx="443">
                  <c:v>101</c:v>
                </c:pt>
                <c:pt idx="444">
                  <c:v>107</c:v>
                </c:pt>
                <c:pt idx="445">
                  <c:v>116</c:v>
                </c:pt>
                <c:pt idx="446">
                  <c:v>102</c:v>
                </c:pt>
                <c:pt idx="447">
                  <c:v>112</c:v>
                </c:pt>
                <c:pt idx="448">
                  <c:v>117</c:v>
                </c:pt>
                <c:pt idx="449">
                  <c:v>99</c:v>
                </c:pt>
                <c:pt idx="450">
                  <c:v>103</c:v>
                </c:pt>
                <c:pt idx="451">
                  <c:v>117</c:v>
                </c:pt>
                <c:pt idx="452">
                  <c:v>94</c:v>
                </c:pt>
                <c:pt idx="453">
                  <c:v>106</c:v>
                </c:pt>
                <c:pt idx="454">
                  <c:v>110</c:v>
                </c:pt>
                <c:pt idx="455">
                  <c:v>114</c:v>
                </c:pt>
                <c:pt idx="456">
                  <c:v>97</c:v>
                </c:pt>
                <c:pt idx="457">
                  <c:v>114</c:v>
                </c:pt>
                <c:pt idx="458">
                  <c:v>103</c:v>
                </c:pt>
                <c:pt idx="459">
                  <c:v>130</c:v>
                </c:pt>
                <c:pt idx="460">
                  <c:v>95</c:v>
                </c:pt>
                <c:pt idx="461">
                  <c:v>116</c:v>
                </c:pt>
                <c:pt idx="462">
                  <c:v>121</c:v>
                </c:pt>
                <c:pt idx="463">
                  <c:v>98</c:v>
                </c:pt>
                <c:pt idx="464">
                  <c:v>101</c:v>
                </c:pt>
                <c:pt idx="465">
                  <c:v>107</c:v>
                </c:pt>
                <c:pt idx="466">
                  <c:v>129</c:v>
                </c:pt>
                <c:pt idx="467">
                  <c:v>128</c:v>
                </c:pt>
                <c:pt idx="468">
                  <c:v>130</c:v>
                </c:pt>
                <c:pt idx="469">
                  <c:v>121</c:v>
                </c:pt>
                <c:pt idx="470">
                  <c:v>159</c:v>
                </c:pt>
                <c:pt idx="471">
                  <c:v>162</c:v>
                </c:pt>
                <c:pt idx="472">
                  <c:v>204</c:v>
                </c:pt>
                <c:pt idx="473">
                  <c:v>210</c:v>
                </c:pt>
                <c:pt idx="474">
                  <c:v>229</c:v>
                </c:pt>
                <c:pt idx="475">
                  <c:v>238</c:v>
                </c:pt>
                <c:pt idx="476">
                  <c:v>236</c:v>
                </c:pt>
                <c:pt idx="477">
                  <c:v>253</c:v>
                </c:pt>
                <c:pt idx="478">
                  <c:v>246</c:v>
                </c:pt>
                <c:pt idx="479">
                  <c:v>281</c:v>
                </c:pt>
                <c:pt idx="480">
                  <c:v>291</c:v>
                </c:pt>
                <c:pt idx="481">
                  <c:v>302</c:v>
                </c:pt>
                <c:pt idx="482">
                  <c:v>274</c:v>
                </c:pt>
                <c:pt idx="483">
                  <c:v>255</c:v>
                </c:pt>
                <c:pt idx="484">
                  <c:v>248</c:v>
                </c:pt>
                <c:pt idx="485">
                  <c:v>246</c:v>
                </c:pt>
                <c:pt idx="486">
                  <c:v>222</c:v>
                </c:pt>
                <c:pt idx="487">
                  <c:v>238</c:v>
                </c:pt>
                <c:pt idx="488">
                  <c:v>201</c:v>
                </c:pt>
                <c:pt idx="489">
                  <c:v>207</c:v>
                </c:pt>
                <c:pt idx="490">
                  <c:v>167</c:v>
                </c:pt>
                <c:pt idx="491">
                  <c:v>199</c:v>
                </c:pt>
                <c:pt idx="492">
                  <c:v>164</c:v>
                </c:pt>
                <c:pt idx="493">
                  <c:v>146</c:v>
                </c:pt>
                <c:pt idx="494">
                  <c:v>150</c:v>
                </c:pt>
                <c:pt idx="495">
                  <c:v>133</c:v>
                </c:pt>
                <c:pt idx="496">
                  <c:v>137</c:v>
                </c:pt>
                <c:pt idx="497">
                  <c:v>123</c:v>
                </c:pt>
                <c:pt idx="498">
                  <c:v>125</c:v>
                </c:pt>
                <c:pt idx="499">
                  <c:v>123</c:v>
                </c:pt>
                <c:pt idx="500">
                  <c:v>133</c:v>
                </c:pt>
                <c:pt idx="501">
                  <c:v>131</c:v>
                </c:pt>
                <c:pt idx="502">
                  <c:v>121</c:v>
                </c:pt>
                <c:pt idx="503">
                  <c:v>126</c:v>
                </c:pt>
                <c:pt idx="504">
                  <c:v>127</c:v>
                </c:pt>
                <c:pt idx="505">
                  <c:v>129</c:v>
                </c:pt>
                <c:pt idx="506">
                  <c:v>119</c:v>
                </c:pt>
                <c:pt idx="507">
                  <c:v>136</c:v>
                </c:pt>
                <c:pt idx="508">
                  <c:v>128</c:v>
                </c:pt>
                <c:pt idx="509">
                  <c:v>111</c:v>
                </c:pt>
                <c:pt idx="510">
                  <c:v>132</c:v>
                </c:pt>
                <c:pt idx="511">
                  <c:v>129</c:v>
                </c:pt>
                <c:pt idx="512">
                  <c:v>154</c:v>
                </c:pt>
                <c:pt idx="513">
                  <c:v>144</c:v>
                </c:pt>
                <c:pt idx="514">
                  <c:v>121</c:v>
                </c:pt>
                <c:pt idx="515">
                  <c:v>159</c:v>
                </c:pt>
                <c:pt idx="516">
                  <c:v>153</c:v>
                </c:pt>
                <c:pt idx="517">
                  <c:v>198</c:v>
                </c:pt>
                <c:pt idx="518">
                  <c:v>185</c:v>
                </c:pt>
                <c:pt idx="519">
                  <c:v>213</c:v>
                </c:pt>
                <c:pt idx="520">
                  <c:v>239</c:v>
                </c:pt>
                <c:pt idx="521">
                  <c:v>241</c:v>
                </c:pt>
                <c:pt idx="522">
                  <c:v>280</c:v>
                </c:pt>
                <c:pt idx="523">
                  <c:v>311</c:v>
                </c:pt>
                <c:pt idx="524">
                  <c:v>388</c:v>
                </c:pt>
                <c:pt idx="525">
                  <c:v>439</c:v>
                </c:pt>
                <c:pt idx="526">
                  <c:v>524</c:v>
                </c:pt>
                <c:pt idx="527">
                  <c:v>646</c:v>
                </c:pt>
                <c:pt idx="528">
                  <c:v>838</c:v>
                </c:pt>
                <c:pt idx="529">
                  <c:v>970</c:v>
                </c:pt>
                <c:pt idx="530">
                  <c:v>1161</c:v>
                </c:pt>
                <c:pt idx="531">
                  <c:v>1457</c:v>
                </c:pt>
                <c:pt idx="532">
                  <c:v>1770</c:v>
                </c:pt>
                <c:pt idx="533">
                  <c:v>1978</c:v>
                </c:pt>
                <c:pt idx="534">
                  <c:v>2246</c:v>
                </c:pt>
                <c:pt idx="535">
                  <c:v>2496</c:v>
                </c:pt>
                <c:pt idx="536">
                  <c:v>2702</c:v>
                </c:pt>
                <c:pt idx="537">
                  <c:v>2796</c:v>
                </c:pt>
                <c:pt idx="538">
                  <c:v>2946</c:v>
                </c:pt>
                <c:pt idx="539">
                  <c:v>2919</c:v>
                </c:pt>
                <c:pt idx="540">
                  <c:v>3056</c:v>
                </c:pt>
                <c:pt idx="541">
                  <c:v>2862</c:v>
                </c:pt>
                <c:pt idx="542">
                  <c:v>2774</c:v>
                </c:pt>
                <c:pt idx="543">
                  <c:v>2420</c:v>
                </c:pt>
                <c:pt idx="544">
                  <c:v>2320</c:v>
                </c:pt>
                <c:pt idx="545">
                  <c:v>1998</c:v>
                </c:pt>
                <c:pt idx="546">
                  <c:v>1882</c:v>
                </c:pt>
                <c:pt idx="547">
                  <c:v>1614</c:v>
                </c:pt>
                <c:pt idx="548">
                  <c:v>1297</c:v>
                </c:pt>
                <c:pt idx="549">
                  <c:v>1111</c:v>
                </c:pt>
                <c:pt idx="550">
                  <c:v>932</c:v>
                </c:pt>
                <c:pt idx="551">
                  <c:v>832</c:v>
                </c:pt>
                <c:pt idx="552">
                  <c:v>633</c:v>
                </c:pt>
                <c:pt idx="553">
                  <c:v>570</c:v>
                </c:pt>
                <c:pt idx="554">
                  <c:v>506</c:v>
                </c:pt>
                <c:pt idx="555">
                  <c:v>372</c:v>
                </c:pt>
                <c:pt idx="556">
                  <c:v>349</c:v>
                </c:pt>
                <c:pt idx="557">
                  <c:v>300</c:v>
                </c:pt>
                <c:pt idx="558">
                  <c:v>262</c:v>
                </c:pt>
                <c:pt idx="559">
                  <c:v>250</c:v>
                </c:pt>
                <c:pt idx="560">
                  <c:v>219</c:v>
                </c:pt>
                <c:pt idx="561">
                  <c:v>230</c:v>
                </c:pt>
                <c:pt idx="562">
                  <c:v>218</c:v>
                </c:pt>
                <c:pt idx="563">
                  <c:v>225</c:v>
                </c:pt>
                <c:pt idx="564">
                  <c:v>289</c:v>
                </c:pt>
                <c:pt idx="565">
                  <c:v>293</c:v>
                </c:pt>
                <c:pt idx="566">
                  <c:v>363</c:v>
                </c:pt>
                <c:pt idx="567">
                  <c:v>348</c:v>
                </c:pt>
                <c:pt idx="568">
                  <c:v>476</c:v>
                </c:pt>
                <c:pt idx="569">
                  <c:v>558</c:v>
                </c:pt>
                <c:pt idx="570">
                  <c:v>652</c:v>
                </c:pt>
                <c:pt idx="571">
                  <c:v>808</c:v>
                </c:pt>
                <c:pt idx="572">
                  <c:v>828</c:v>
                </c:pt>
                <c:pt idx="573">
                  <c:v>1010</c:v>
                </c:pt>
                <c:pt idx="574">
                  <c:v>1182</c:v>
                </c:pt>
                <c:pt idx="575">
                  <c:v>1238</c:v>
                </c:pt>
                <c:pt idx="576">
                  <c:v>1381</c:v>
                </c:pt>
                <c:pt idx="577">
                  <c:v>1479</c:v>
                </c:pt>
                <c:pt idx="578">
                  <c:v>1603</c:v>
                </c:pt>
                <c:pt idx="579">
                  <c:v>1621</c:v>
                </c:pt>
                <c:pt idx="580">
                  <c:v>1631</c:v>
                </c:pt>
                <c:pt idx="581">
                  <c:v>1661</c:v>
                </c:pt>
                <c:pt idx="582">
                  <c:v>1622</c:v>
                </c:pt>
                <c:pt idx="583">
                  <c:v>1556</c:v>
                </c:pt>
                <c:pt idx="584">
                  <c:v>1457</c:v>
                </c:pt>
                <c:pt idx="585">
                  <c:v>1422</c:v>
                </c:pt>
                <c:pt idx="586">
                  <c:v>1357</c:v>
                </c:pt>
                <c:pt idx="587">
                  <c:v>1200</c:v>
                </c:pt>
                <c:pt idx="588">
                  <c:v>1197</c:v>
                </c:pt>
                <c:pt idx="589">
                  <c:v>978</c:v>
                </c:pt>
                <c:pt idx="590">
                  <c:v>1021</c:v>
                </c:pt>
                <c:pt idx="591">
                  <c:v>906</c:v>
                </c:pt>
                <c:pt idx="592">
                  <c:v>805</c:v>
                </c:pt>
                <c:pt idx="593">
                  <c:v>696</c:v>
                </c:pt>
                <c:pt idx="594">
                  <c:v>725</c:v>
                </c:pt>
                <c:pt idx="595">
                  <c:v>619</c:v>
                </c:pt>
                <c:pt idx="596">
                  <c:v>602</c:v>
                </c:pt>
                <c:pt idx="597">
                  <c:v>520</c:v>
                </c:pt>
                <c:pt idx="598">
                  <c:v>500</c:v>
                </c:pt>
                <c:pt idx="599">
                  <c:v>461</c:v>
                </c:pt>
                <c:pt idx="600">
                  <c:v>463</c:v>
                </c:pt>
                <c:pt idx="601">
                  <c:v>379</c:v>
                </c:pt>
                <c:pt idx="602">
                  <c:v>355</c:v>
                </c:pt>
                <c:pt idx="603">
                  <c:v>323</c:v>
                </c:pt>
                <c:pt idx="604">
                  <c:v>283</c:v>
                </c:pt>
                <c:pt idx="605">
                  <c:v>302</c:v>
                </c:pt>
                <c:pt idx="606">
                  <c:v>278</c:v>
                </c:pt>
                <c:pt idx="607">
                  <c:v>293</c:v>
                </c:pt>
                <c:pt idx="608">
                  <c:v>284</c:v>
                </c:pt>
                <c:pt idx="609">
                  <c:v>305</c:v>
                </c:pt>
                <c:pt idx="610">
                  <c:v>311</c:v>
                </c:pt>
                <c:pt idx="611">
                  <c:v>328</c:v>
                </c:pt>
                <c:pt idx="612">
                  <c:v>352</c:v>
                </c:pt>
                <c:pt idx="613">
                  <c:v>329</c:v>
                </c:pt>
                <c:pt idx="614">
                  <c:v>352</c:v>
                </c:pt>
                <c:pt idx="615">
                  <c:v>405</c:v>
                </c:pt>
                <c:pt idx="616">
                  <c:v>386</c:v>
                </c:pt>
                <c:pt idx="617">
                  <c:v>385</c:v>
                </c:pt>
                <c:pt idx="618">
                  <c:v>405</c:v>
                </c:pt>
                <c:pt idx="619">
                  <c:v>424</c:v>
                </c:pt>
                <c:pt idx="620">
                  <c:v>372</c:v>
                </c:pt>
                <c:pt idx="621">
                  <c:v>381</c:v>
                </c:pt>
                <c:pt idx="622">
                  <c:v>343</c:v>
                </c:pt>
                <c:pt idx="623">
                  <c:v>370</c:v>
                </c:pt>
                <c:pt idx="624">
                  <c:v>362</c:v>
                </c:pt>
                <c:pt idx="625">
                  <c:v>277</c:v>
                </c:pt>
                <c:pt idx="626">
                  <c:v>278</c:v>
                </c:pt>
                <c:pt idx="627">
                  <c:v>240</c:v>
                </c:pt>
                <c:pt idx="628">
                  <c:v>205</c:v>
                </c:pt>
                <c:pt idx="629">
                  <c:v>237</c:v>
                </c:pt>
                <c:pt idx="630">
                  <c:v>188</c:v>
                </c:pt>
                <c:pt idx="631">
                  <c:v>200</c:v>
                </c:pt>
                <c:pt idx="632">
                  <c:v>202</c:v>
                </c:pt>
                <c:pt idx="633">
                  <c:v>153</c:v>
                </c:pt>
                <c:pt idx="634">
                  <c:v>155</c:v>
                </c:pt>
                <c:pt idx="635">
                  <c:v>151</c:v>
                </c:pt>
                <c:pt idx="636">
                  <c:v>130</c:v>
                </c:pt>
                <c:pt idx="637">
                  <c:v>133</c:v>
                </c:pt>
                <c:pt idx="638">
                  <c:v>148</c:v>
                </c:pt>
                <c:pt idx="639">
                  <c:v>133</c:v>
                </c:pt>
                <c:pt idx="640">
                  <c:v>136</c:v>
                </c:pt>
                <c:pt idx="641">
                  <c:v>132</c:v>
                </c:pt>
                <c:pt idx="642">
                  <c:v>123</c:v>
                </c:pt>
                <c:pt idx="643">
                  <c:v>156</c:v>
                </c:pt>
                <c:pt idx="644">
                  <c:v>155</c:v>
                </c:pt>
                <c:pt idx="645">
                  <c:v>133</c:v>
                </c:pt>
                <c:pt idx="646">
                  <c:v>141</c:v>
                </c:pt>
                <c:pt idx="647">
                  <c:v>137</c:v>
                </c:pt>
                <c:pt idx="648">
                  <c:v>156</c:v>
                </c:pt>
                <c:pt idx="649">
                  <c:v>173</c:v>
                </c:pt>
                <c:pt idx="650">
                  <c:v>170</c:v>
                </c:pt>
                <c:pt idx="651">
                  <c:v>179</c:v>
                </c:pt>
                <c:pt idx="652">
                  <c:v>163</c:v>
                </c:pt>
                <c:pt idx="653">
                  <c:v>200</c:v>
                </c:pt>
                <c:pt idx="654">
                  <c:v>218</c:v>
                </c:pt>
                <c:pt idx="655">
                  <c:v>218</c:v>
                </c:pt>
                <c:pt idx="656">
                  <c:v>262</c:v>
                </c:pt>
                <c:pt idx="657">
                  <c:v>201</c:v>
                </c:pt>
                <c:pt idx="658">
                  <c:v>227</c:v>
                </c:pt>
                <c:pt idx="659">
                  <c:v>238</c:v>
                </c:pt>
                <c:pt idx="660">
                  <c:v>202</c:v>
                </c:pt>
                <c:pt idx="661">
                  <c:v>245</c:v>
                </c:pt>
                <c:pt idx="662">
                  <c:v>219</c:v>
                </c:pt>
                <c:pt idx="663">
                  <c:v>203</c:v>
                </c:pt>
                <c:pt idx="664">
                  <c:v>199</c:v>
                </c:pt>
                <c:pt idx="665">
                  <c:v>191</c:v>
                </c:pt>
                <c:pt idx="666">
                  <c:v>184</c:v>
                </c:pt>
                <c:pt idx="667">
                  <c:v>164</c:v>
                </c:pt>
                <c:pt idx="668">
                  <c:v>183</c:v>
                </c:pt>
                <c:pt idx="669">
                  <c:v>166</c:v>
                </c:pt>
                <c:pt idx="670">
                  <c:v>181</c:v>
                </c:pt>
                <c:pt idx="671">
                  <c:v>151</c:v>
                </c:pt>
                <c:pt idx="672">
                  <c:v>147</c:v>
                </c:pt>
                <c:pt idx="673">
                  <c:v>144</c:v>
                </c:pt>
                <c:pt idx="674">
                  <c:v>127</c:v>
                </c:pt>
                <c:pt idx="675">
                  <c:v>108</c:v>
                </c:pt>
                <c:pt idx="676">
                  <c:v>124</c:v>
                </c:pt>
                <c:pt idx="677">
                  <c:v>119</c:v>
                </c:pt>
                <c:pt idx="678">
                  <c:v>132</c:v>
                </c:pt>
                <c:pt idx="679">
                  <c:v>137</c:v>
                </c:pt>
                <c:pt idx="680">
                  <c:v>108</c:v>
                </c:pt>
                <c:pt idx="681">
                  <c:v>124</c:v>
                </c:pt>
                <c:pt idx="682">
                  <c:v>160</c:v>
                </c:pt>
                <c:pt idx="683">
                  <c:v>127</c:v>
                </c:pt>
                <c:pt idx="684">
                  <c:v>154</c:v>
                </c:pt>
                <c:pt idx="685">
                  <c:v>126</c:v>
                </c:pt>
                <c:pt idx="686">
                  <c:v>131</c:v>
                </c:pt>
                <c:pt idx="687">
                  <c:v>142</c:v>
                </c:pt>
                <c:pt idx="688">
                  <c:v>143</c:v>
                </c:pt>
                <c:pt idx="689">
                  <c:v>155</c:v>
                </c:pt>
                <c:pt idx="690">
                  <c:v>149</c:v>
                </c:pt>
                <c:pt idx="691">
                  <c:v>164</c:v>
                </c:pt>
                <c:pt idx="692">
                  <c:v>170</c:v>
                </c:pt>
                <c:pt idx="693">
                  <c:v>184</c:v>
                </c:pt>
                <c:pt idx="694">
                  <c:v>181</c:v>
                </c:pt>
                <c:pt idx="695">
                  <c:v>170</c:v>
                </c:pt>
                <c:pt idx="696">
                  <c:v>191</c:v>
                </c:pt>
                <c:pt idx="697">
                  <c:v>152</c:v>
                </c:pt>
                <c:pt idx="698">
                  <c:v>166</c:v>
                </c:pt>
                <c:pt idx="699">
                  <c:v>167</c:v>
                </c:pt>
                <c:pt idx="700">
                  <c:v>173</c:v>
                </c:pt>
                <c:pt idx="701">
                  <c:v>178</c:v>
                </c:pt>
                <c:pt idx="702">
                  <c:v>150</c:v>
                </c:pt>
                <c:pt idx="703">
                  <c:v>169</c:v>
                </c:pt>
                <c:pt idx="704">
                  <c:v>160</c:v>
                </c:pt>
                <c:pt idx="705">
                  <c:v>144</c:v>
                </c:pt>
                <c:pt idx="706">
                  <c:v>152</c:v>
                </c:pt>
                <c:pt idx="707">
                  <c:v>140</c:v>
                </c:pt>
                <c:pt idx="708">
                  <c:v>167</c:v>
                </c:pt>
                <c:pt idx="709">
                  <c:v>123</c:v>
                </c:pt>
                <c:pt idx="710">
                  <c:v>122</c:v>
                </c:pt>
                <c:pt idx="711">
                  <c:v>103</c:v>
                </c:pt>
                <c:pt idx="712">
                  <c:v>130</c:v>
                </c:pt>
                <c:pt idx="713">
                  <c:v>119</c:v>
                </c:pt>
                <c:pt idx="714">
                  <c:v>103</c:v>
                </c:pt>
                <c:pt idx="715">
                  <c:v>113</c:v>
                </c:pt>
                <c:pt idx="716">
                  <c:v>89</c:v>
                </c:pt>
                <c:pt idx="717">
                  <c:v>91</c:v>
                </c:pt>
                <c:pt idx="718">
                  <c:v>101</c:v>
                </c:pt>
                <c:pt idx="719">
                  <c:v>95</c:v>
                </c:pt>
                <c:pt idx="720">
                  <c:v>78</c:v>
                </c:pt>
                <c:pt idx="721">
                  <c:v>88</c:v>
                </c:pt>
                <c:pt idx="722">
                  <c:v>94</c:v>
                </c:pt>
                <c:pt idx="723">
                  <c:v>89</c:v>
                </c:pt>
                <c:pt idx="724">
                  <c:v>80</c:v>
                </c:pt>
                <c:pt idx="725">
                  <c:v>79</c:v>
                </c:pt>
                <c:pt idx="726">
                  <c:v>82</c:v>
                </c:pt>
                <c:pt idx="727">
                  <c:v>95</c:v>
                </c:pt>
                <c:pt idx="728">
                  <c:v>83</c:v>
                </c:pt>
                <c:pt idx="729">
                  <c:v>83</c:v>
                </c:pt>
                <c:pt idx="730">
                  <c:v>84</c:v>
                </c:pt>
                <c:pt idx="731">
                  <c:v>82</c:v>
                </c:pt>
                <c:pt idx="732">
                  <c:v>81</c:v>
                </c:pt>
                <c:pt idx="733">
                  <c:v>70</c:v>
                </c:pt>
                <c:pt idx="734">
                  <c:v>90</c:v>
                </c:pt>
                <c:pt idx="735">
                  <c:v>74</c:v>
                </c:pt>
                <c:pt idx="736">
                  <c:v>72</c:v>
                </c:pt>
                <c:pt idx="737">
                  <c:v>85</c:v>
                </c:pt>
                <c:pt idx="738">
                  <c:v>97</c:v>
                </c:pt>
                <c:pt idx="739">
                  <c:v>85</c:v>
                </c:pt>
                <c:pt idx="740">
                  <c:v>69</c:v>
                </c:pt>
                <c:pt idx="741">
                  <c:v>78</c:v>
                </c:pt>
                <c:pt idx="742">
                  <c:v>80</c:v>
                </c:pt>
                <c:pt idx="743">
                  <c:v>86</c:v>
                </c:pt>
                <c:pt idx="744">
                  <c:v>71</c:v>
                </c:pt>
                <c:pt idx="745">
                  <c:v>81</c:v>
                </c:pt>
                <c:pt idx="746">
                  <c:v>70</c:v>
                </c:pt>
                <c:pt idx="747">
                  <c:v>73</c:v>
                </c:pt>
                <c:pt idx="748">
                  <c:v>80</c:v>
                </c:pt>
                <c:pt idx="749">
                  <c:v>65</c:v>
                </c:pt>
                <c:pt idx="750">
                  <c:v>75</c:v>
                </c:pt>
                <c:pt idx="751">
                  <c:v>69</c:v>
                </c:pt>
                <c:pt idx="752">
                  <c:v>90</c:v>
                </c:pt>
                <c:pt idx="753">
                  <c:v>80</c:v>
                </c:pt>
                <c:pt idx="754">
                  <c:v>75</c:v>
                </c:pt>
                <c:pt idx="755">
                  <c:v>99</c:v>
                </c:pt>
                <c:pt idx="756">
                  <c:v>82</c:v>
                </c:pt>
                <c:pt idx="757">
                  <c:v>85</c:v>
                </c:pt>
                <c:pt idx="758">
                  <c:v>70</c:v>
                </c:pt>
                <c:pt idx="759">
                  <c:v>67</c:v>
                </c:pt>
                <c:pt idx="760">
                  <c:v>73</c:v>
                </c:pt>
                <c:pt idx="761">
                  <c:v>87</c:v>
                </c:pt>
                <c:pt idx="762">
                  <c:v>73</c:v>
                </c:pt>
                <c:pt idx="763">
                  <c:v>67</c:v>
                </c:pt>
                <c:pt idx="764">
                  <c:v>98</c:v>
                </c:pt>
                <c:pt idx="765">
                  <c:v>83</c:v>
                </c:pt>
                <c:pt idx="766">
                  <c:v>73</c:v>
                </c:pt>
                <c:pt idx="767">
                  <c:v>72</c:v>
                </c:pt>
                <c:pt idx="768">
                  <c:v>83</c:v>
                </c:pt>
                <c:pt idx="769">
                  <c:v>75</c:v>
                </c:pt>
                <c:pt idx="770">
                  <c:v>77</c:v>
                </c:pt>
                <c:pt idx="771">
                  <c:v>85</c:v>
                </c:pt>
                <c:pt idx="772">
                  <c:v>93</c:v>
                </c:pt>
                <c:pt idx="773">
                  <c:v>78</c:v>
                </c:pt>
                <c:pt idx="774">
                  <c:v>77</c:v>
                </c:pt>
                <c:pt idx="775">
                  <c:v>90</c:v>
                </c:pt>
                <c:pt idx="776">
                  <c:v>81</c:v>
                </c:pt>
                <c:pt idx="777">
                  <c:v>69</c:v>
                </c:pt>
                <c:pt idx="778">
                  <c:v>86</c:v>
                </c:pt>
                <c:pt idx="779">
                  <c:v>81</c:v>
                </c:pt>
                <c:pt idx="780">
                  <c:v>72</c:v>
                </c:pt>
                <c:pt idx="781">
                  <c:v>67</c:v>
                </c:pt>
                <c:pt idx="782">
                  <c:v>86</c:v>
                </c:pt>
                <c:pt idx="783">
                  <c:v>75</c:v>
                </c:pt>
                <c:pt idx="784">
                  <c:v>80</c:v>
                </c:pt>
                <c:pt idx="785">
                  <c:v>89</c:v>
                </c:pt>
                <c:pt idx="786">
                  <c:v>87</c:v>
                </c:pt>
                <c:pt idx="787">
                  <c:v>64</c:v>
                </c:pt>
                <c:pt idx="788">
                  <c:v>67</c:v>
                </c:pt>
                <c:pt idx="789">
                  <c:v>84</c:v>
                </c:pt>
                <c:pt idx="790">
                  <c:v>68</c:v>
                </c:pt>
                <c:pt idx="791">
                  <c:v>91</c:v>
                </c:pt>
                <c:pt idx="792">
                  <c:v>77</c:v>
                </c:pt>
                <c:pt idx="793">
                  <c:v>57</c:v>
                </c:pt>
                <c:pt idx="794">
                  <c:v>80</c:v>
                </c:pt>
                <c:pt idx="795">
                  <c:v>64</c:v>
                </c:pt>
                <c:pt idx="796">
                  <c:v>72</c:v>
                </c:pt>
                <c:pt idx="797">
                  <c:v>91</c:v>
                </c:pt>
                <c:pt idx="798">
                  <c:v>66</c:v>
                </c:pt>
                <c:pt idx="799">
                  <c:v>74</c:v>
                </c:pt>
                <c:pt idx="800">
                  <c:v>85</c:v>
                </c:pt>
                <c:pt idx="801">
                  <c:v>80</c:v>
                </c:pt>
                <c:pt idx="802">
                  <c:v>68</c:v>
                </c:pt>
                <c:pt idx="803">
                  <c:v>76</c:v>
                </c:pt>
                <c:pt idx="804">
                  <c:v>61</c:v>
                </c:pt>
                <c:pt idx="805">
                  <c:v>68</c:v>
                </c:pt>
                <c:pt idx="806">
                  <c:v>61</c:v>
                </c:pt>
                <c:pt idx="807">
                  <c:v>89</c:v>
                </c:pt>
                <c:pt idx="808">
                  <c:v>74</c:v>
                </c:pt>
                <c:pt idx="809">
                  <c:v>73</c:v>
                </c:pt>
                <c:pt idx="810">
                  <c:v>82</c:v>
                </c:pt>
                <c:pt idx="811">
                  <c:v>68</c:v>
                </c:pt>
                <c:pt idx="812">
                  <c:v>75</c:v>
                </c:pt>
                <c:pt idx="813">
                  <c:v>62</c:v>
                </c:pt>
                <c:pt idx="814">
                  <c:v>93</c:v>
                </c:pt>
                <c:pt idx="815">
                  <c:v>93</c:v>
                </c:pt>
                <c:pt idx="816">
                  <c:v>90</c:v>
                </c:pt>
                <c:pt idx="817">
                  <c:v>73</c:v>
                </c:pt>
                <c:pt idx="818">
                  <c:v>74</c:v>
                </c:pt>
                <c:pt idx="819">
                  <c:v>83</c:v>
                </c:pt>
                <c:pt idx="820">
                  <c:v>66</c:v>
                </c:pt>
                <c:pt idx="821">
                  <c:v>103</c:v>
                </c:pt>
                <c:pt idx="822">
                  <c:v>84</c:v>
                </c:pt>
                <c:pt idx="823">
                  <c:v>85</c:v>
                </c:pt>
                <c:pt idx="824">
                  <c:v>115</c:v>
                </c:pt>
                <c:pt idx="825">
                  <c:v>93</c:v>
                </c:pt>
                <c:pt idx="826">
                  <c:v>107</c:v>
                </c:pt>
                <c:pt idx="827">
                  <c:v>120</c:v>
                </c:pt>
                <c:pt idx="828">
                  <c:v>129</c:v>
                </c:pt>
                <c:pt idx="829">
                  <c:v>132</c:v>
                </c:pt>
                <c:pt idx="830">
                  <c:v>142</c:v>
                </c:pt>
                <c:pt idx="831">
                  <c:v>132</c:v>
                </c:pt>
                <c:pt idx="832">
                  <c:v>144</c:v>
                </c:pt>
                <c:pt idx="833">
                  <c:v>137</c:v>
                </c:pt>
                <c:pt idx="834">
                  <c:v>154</c:v>
                </c:pt>
                <c:pt idx="835">
                  <c:v>156</c:v>
                </c:pt>
                <c:pt idx="836">
                  <c:v>130</c:v>
                </c:pt>
                <c:pt idx="837">
                  <c:v>130</c:v>
                </c:pt>
                <c:pt idx="838">
                  <c:v>150</c:v>
                </c:pt>
                <c:pt idx="839">
                  <c:v>120</c:v>
                </c:pt>
                <c:pt idx="840">
                  <c:v>112</c:v>
                </c:pt>
                <c:pt idx="841">
                  <c:v>126</c:v>
                </c:pt>
                <c:pt idx="842">
                  <c:v>98</c:v>
                </c:pt>
                <c:pt idx="843">
                  <c:v>121</c:v>
                </c:pt>
                <c:pt idx="844">
                  <c:v>99</c:v>
                </c:pt>
                <c:pt idx="845">
                  <c:v>95</c:v>
                </c:pt>
                <c:pt idx="846">
                  <c:v>97</c:v>
                </c:pt>
                <c:pt idx="847">
                  <c:v>83</c:v>
                </c:pt>
                <c:pt idx="848">
                  <c:v>85</c:v>
                </c:pt>
                <c:pt idx="849">
                  <c:v>95</c:v>
                </c:pt>
                <c:pt idx="850">
                  <c:v>81</c:v>
                </c:pt>
                <c:pt idx="851">
                  <c:v>91</c:v>
                </c:pt>
                <c:pt idx="852">
                  <c:v>70</c:v>
                </c:pt>
                <c:pt idx="853">
                  <c:v>87</c:v>
                </c:pt>
                <c:pt idx="854">
                  <c:v>76</c:v>
                </c:pt>
                <c:pt idx="855">
                  <c:v>76</c:v>
                </c:pt>
                <c:pt idx="856">
                  <c:v>82</c:v>
                </c:pt>
                <c:pt idx="857">
                  <c:v>66</c:v>
                </c:pt>
                <c:pt idx="858">
                  <c:v>67</c:v>
                </c:pt>
                <c:pt idx="859">
                  <c:v>52</c:v>
                </c:pt>
                <c:pt idx="860">
                  <c:v>73</c:v>
                </c:pt>
                <c:pt idx="861">
                  <c:v>76</c:v>
                </c:pt>
                <c:pt idx="862">
                  <c:v>60</c:v>
                </c:pt>
                <c:pt idx="863">
                  <c:v>54</c:v>
                </c:pt>
                <c:pt idx="864">
                  <c:v>83</c:v>
                </c:pt>
                <c:pt idx="865">
                  <c:v>64</c:v>
                </c:pt>
                <c:pt idx="866">
                  <c:v>62</c:v>
                </c:pt>
                <c:pt idx="867">
                  <c:v>82</c:v>
                </c:pt>
                <c:pt idx="868">
                  <c:v>64</c:v>
                </c:pt>
                <c:pt idx="869">
                  <c:v>72</c:v>
                </c:pt>
                <c:pt idx="870">
                  <c:v>74</c:v>
                </c:pt>
                <c:pt idx="871">
                  <c:v>71</c:v>
                </c:pt>
                <c:pt idx="872">
                  <c:v>67</c:v>
                </c:pt>
                <c:pt idx="873">
                  <c:v>83</c:v>
                </c:pt>
                <c:pt idx="874">
                  <c:v>70</c:v>
                </c:pt>
                <c:pt idx="875">
                  <c:v>79</c:v>
                </c:pt>
                <c:pt idx="876">
                  <c:v>62</c:v>
                </c:pt>
                <c:pt idx="877">
                  <c:v>84</c:v>
                </c:pt>
                <c:pt idx="878">
                  <c:v>78</c:v>
                </c:pt>
                <c:pt idx="879">
                  <c:v>77</c:v>
                </c:pt>
                <c:pt idx="880">
                  <c:v>65</c:v>
                </c:pt>
                <c:pt idx="881">
                  <c:v>77</c:v>
                </c:pt>
                <c:pt idx="882">
                  <c:v>46</c:v>
                </c:pt>
                <c:pt idx="883">
                  <c:v>75</c:v>
                </c:pt>
                <c:pt idx="884">
                  <c:v>68</c:v>
                </c:pt>
                <c:pt idx="885">
                  <c:v>64</c:v>
                </c:pt>
                <c:pt idx="886">
                  <c:v>69</c:v>
                </c:pt>
                <c:pt idx="887">
                  <c:v>84</c:v>
                </c:pt>
                <c:pt idx="888">
                  <c:v>79</c:v>
                </c:pt>
                <c:pt idx="889">
                  <c:v>72</c:v>
                </c:pt>
                <c:pt idx="890">
                  <c:v>74</c:v>
                </c:pt>
                <c:pt idx="891">
                  <c:v>51</c:v>
                </c:pt>
                <c:pt idx="892">
                  <c:v>79</c:v>
                </c:pt>
                <c:pt idx="893">
                  <c:v>62</c:v>
                </c:pt>
                <c:pt idx="894">
                  <c:v>76</c:v>
                </c:pt>
                <c:pt idx="895">
                  <c:v>73</c:v>
                </c:pt>
                <c:pt idx="896">
                  <c:v>75</c:v>
                </c:pt>
                <c:pt idx="897">
                  <c:v>71</c:v>
                </c:pt>
                <c:pt idx="898">
                  <c:v>69</c:v>
                </c:pt>
                <c:pt idx="899">
                  <c:v>71</c:v>
                </c:pt>
                <c:pt idx="900">
                  <c:v>67</c:v>
                </c:pt>
                <c:pt idx="901">
                  <c:v>70</c:v>
                </c:pt>
                <c:pt idx="902">
                  <c:v>77</c:v>
                </c:pt>
                <c:pt idx="903">
                  <c:v>65</c:v>
                </c:pt>
                <c:pt idx="904">
                  <c:v>61</c:v>
                </c:pt>
                <c:pt idx="905">
                  <c:v>78</c:v>
                </c:pt>
                <c:pt idx="906">
                  <c:v>72</c:v>
                </c:pt>
                <c:pt idx="907">
                  <c:v>71</c:v>
                </c:pt>
                <c:pt idx="908">
                  <c:v>69</c:v>
                </c:pt>
                <c:pt idx="909">
                  <c:v>75</c:v>
                </c:pt>
                <c:pt idx="910">
                  <c:v>73</c:v>
                </c:pt>
                <c:pt idx="911">
                  <c:v>65</c:v>
                </c:pt>
                <c:pt idx="912">
                  <c:v>68</c:v>
                </c:pt>
                <c:pt idx="913">
                  <c:v>52</c:v>
                </c:pt>
                <c:pt idx="914">
                  <c:v>63</c:v>
                </c:pt>
                <c:pt idx="915">
                  <c:v>67</c:v>
                </c:pt>
                <c:pt idx="916">
                  <c:v>65</c:v>
                </c:pt>
                <c:pt idx="917">
                  <c:v>73</c:v>
                </c:pt>
                <c:pt idx="918">
                  <c:v>91</c:v>
                </c:pt>
                <c:pt idx="919">
                  <c:v>79</c:v>
                </c:pt>
                <c:pt idx="920">
                  <c:v>79</c:v>
                </c:pt>
                <c:pt idx="921">
                  <c:v>67</c:v>
                </c:pt>
                <c:pt idx="922">
                  <c:v>67</c:v>
                </c:pt>
                <c:pt idx="923">
                  <c:v>85</c:v>
                </c:pt>
                <c:pt idx="924">
                  <c:v>63</c:v>
                </c:pt>
                <c:pt idx="925">
                  <c:v>76</c:v>
                </c:pt>
                <c:pt idx="926">
                  <c:v>68</c:v>
                </c:pt>
                <c:pt idx="927">
                  <c:v>82</c:v>
                </c:pt>
                <c:pt idx="928">
                  <c:v>74</c:v>
                </c:pt>
                <c:pt idx="929">
                  <c:v>68</c:v>
                </c:pt>
                <c:pt idx="930">
                  <c:v>73</c:v>
                </c:pt>
                <c:pt idx="931">
                  <c:v>62</c:v>
                </c:pt>
                <c:pt idx="932">
                  <c:v>47</c:v>
                </c:pt>
                <c:pt idx="933">
                  <c:v>62</c:v>
                </c:pt>
                <c:pt idx="934">
                  <c:v>73</c:v>
                </c:pt>
                <c:pt idx="935">
                  <c:v>61</c:v>
                </c:pt>
                <c:pt idx="936">
                  <c:v>64</c:v>
                </c:pt>
                <c:pt idx="937">
                  <c:v>57</c:v>
                </c:pt>
                <c:pt idx="938">
                  <c:v>49</c:v>
                </c:pt>
                <c:pt idx="939">
                  <c:v>51</c:v>
                </c:pt>
                <c:pt idx="940">
                  <c:v>65</c:v>
                </c:pt>
                <c:pt idx="941">
                  <c:v>44</c:v>
                </c:pt>
                <c:pt idx="942">
                  <c:v>60</c:v>
                </c:pt>
                <c:pt idx="943">
                  <c:v>59</c:v>
                </c:pt>
                <c:pt idx="944">
                  <c:v>55</c:v>
                </c:pt>
                <c:pt idx="945">
                  <c:v>55</c:v>
                </c:pt>
                <c:pt idx="946">
                  <c:v>78</c:v>
                </c:pt>
                <c:pt idx="947">
                  <c:v>64</c:v>
                </c:pt>
                <c:pt idx="948">
                  <c:v>56</c:v>
                </c:pt>
                <c:pt idx="949">
                  <c:v>43</c:v>
                </c:pt>
                <c:pt idx="950">
                  <c:v>63</c:v>
                </c:pt>
                <c:pt idx="951">
                  <c:v>56</c:v>
                </c:pt>
                <c:pt idx="952">
                  <c:v>74</c:v>
                </c:pt>
                <c:pt idx="953">
                  <c:v>59</c:v>
                </c:pt>
                <c:pt idx="954">
                  <c:v>61</c:v>
                </c:pt>
                <c:pt idx="955">
                  <c:v>58</c:v>
                </c:pt>
                <c:pt idx="956">
                  <c:v>70</c:v>
                </c:pt>
                <c:pt idx="957">
                  <c:v>64</c:v>
                </c:pt>
                <c:pt idx="958">
                  <c:v>54</c:v>
                </c:pt>
                <c:pt idx="959">
                  <c:v>54</c:v>
                </c:pt>
                <c:pt idx="960">
                  <c:v>59</c:v>
                </c:pt>
                <c:pt idx="961">
                  <c:v>57</c:v>
                </c:pt>
                <c:pt idx="962">
                  <c:v>55</c:v>
                </c:pt>
                <c:pt idx="963">
                  <c:v>69</c:v>
                </c:pt>
                <c:pt idx="964">
                  <c:v>78</c:v>
                </c:pt>
                <c:pt idx="965">
                  <c:v>61</c:v>
                </c:pt>
                <c:pt idx="966">
                  <c:v>71</c:v>
                </c:pt>
                <c:pt idx="967">
                  <c:v>68</c:v>
                </c:pt>
                <c:pt idx="968">
                  <c:v>73</c:v>
                </c:pt>
                <c:pt idx="969">
                  <c:v>54</c:v>
                </c:pt>
                <c:pt idx="970">
                  <c:v>62</c:v>
                </c:pt>
                <c:pt idx="971">
                  <c:v>60</c:v>
                </c:pt>
                <c:pt idx="972">
                  <c:v>63</c:v>
                </c:pt>
                <c:pt idx="973">
                  <c:v>65</c:v>
                </c:pt>
                <c:pt idx="974">
                  <c:v>64</c:v>
                </c:pt>
                <c:pt idx="975">
                  <c:v>61</c:v>
                </c:pt>
                <c:pt idx="976">
                  <c:v>52</c:v>
                </c:pt>
                <c:pt idx="977">
                  <c:v>65</c:v>
                </c:pt>
                <c:pt idx="978">
                  <c:v>67</c:v>
                </c:pt>
                <c:pt idx="979">
                  <c:v>56</c:v>
                </c:pt>
                <c:pt idx="980">
                  <c:v>69</c:v>
                </c:pt>
                <c:pt idx="981">
                  <c:v>60</c:v>
                </c:pt>
                <c:pt idx="982">
                  <c:v>60</c:v>
                </c:pt>
                <c:pt idx="983">
                  <c:v>73</c:v>
                </c:pt>
                <c:pt idx="984">
                  <c:v>66</c:v>
                </c:pt>
                <c:pt idx="985">
                  <c:v>46</c:v>
                </c:pt>
                <c:pt idx="986">
                  <c:v>47</c:v>
                </c:pt>
                <c:pt idx="987">
                  <c:v>57</c:v>
                </c:pt>
                <c:pt idx="988">
                  <c:v>74</c:v>
                </c:pt>
                <c:pt idx="989">
                  <c:v>71</c:v>
                </c:pt>
                <c:pt idx="990">
                  <c:v>59</c:v>
                </c:pt>
                <c:pt idx="991">
                  <c:v>55</c:v>
                </c:pt>
                <c:pt idx="992">
                  <c:v>68</c:v>
                </c:pt>
                <c:pt idx="993">
                  <c:v>63</c:v>
                </c:pt>
                <c:pt idx="994">
                  <c:v>46</c:v>
                </c:pt>
                <c:pt idx="995">
                  <c:v>65</c:v>
                </c:pt>
                <c:pt idx="996">
                  <c:v>52</c:v>
                </c:pt>
                <c:pt idx="997">
                  <c:v>55</c:v>
                </c:pt>
                <c:pt idx="998">
                  <c:v>60</c:v>
                </c:pt>
                <c:pt idx="999">
                  <c:v>49</c:v>
                </c:pt>
                <c:pt idx="1000">
                  <c:v>52</c:v>
                </c:pt>
                <c:pt idx="1001">
                  <c:v>50</c:v>
                </c:pt>
                <c:pt idx="1002">
                  <c:v>61</c:v>
                </c:pt>
                <c:pt idx="1003">
                  <c:v>62</c:v>
                </c:pt>
                <c:pt idx="1004">
                  <c:v>60</c:v>
                </c:pt>
                <c:pt idx="1005">
                  <c:v>64</c:v>
                </c:pt>
                <c:pt idx="1006">
                  <c:v>57</c:v>
                </c:pt>
                <c:pt idx="1007">
                  <c:v>51</c:v>
                </c:pt>
                <c:pt idx="1008">
                  <c:v>60</c:v>
                </c:pt>
                <c:pt idx="1009">
                  <c:v>65</c:v>
                </c:pt>
                <c:pt idx="1010">
                  <c:v>51</c:v>
                </c:pt>
                <c:pt idx="1011">
                  <c:v>50</c:v>
                </c:pt>
                <c:pt idx="1012">
                  <c:v>62</c:v>
                </c:pt>
                <c:pt idx="1013">
                  <c:v>46</c:v>
                </c:pt>
                <c:pt idx="1014">
                  <c:v>57</c:v>
                </c:pt>
                <c:pt idx="1015">
                  <c:v>51</c:v>
                </c:pt>
                <c:pt idx="1016">
                  <c:v>53</c:v>
                </c:pt>
                <c:pt idx="1017">
                  <c:v>63</c:v>
                </c:pt>
                <c:pt idx="1018">
                  <c:v>52</c:v>
                </c:pt>
                <c:pt idx="1019">
                  <c:v>43</c:v>
                </c:pt>
                <c:pt idx="1020">
                  <c:v>58</c:v>
                </c:pt>
                <c:pt idx="1021">
                  <c:v>48</c:v>
                </c:pt>
                <c:pt idx="1022">
                  <c:v>57</c:v>
                </c:pt>
                <c:pt idx="1023">
                  <c:v>54</c:v>
                </c:pt>
                <c:pt idx="1024">
                  <c:v>47</c:v>
                </c:pt>
                <c:pt idx="1025">
                  <c:v>66</c:v>
                </c:pt>
                <c:pt idx="1026">
                  <c:v>69</c:v>
                </c:pt>
                <c:pt idx="1027">
                  <c:v>65</c:v>
                </c:pt>
                <c:pt idx="1028">
                  <c:v>90</c:v>
                </c:pt>
                <c:pt idx="1029">
                  <c:v>79</c:v>
                </c:pt>
                <c:pt idx="1030">
                  <c:v>77</c:v>
                </c:pt>
                <c:pt idx="1031">
                  <c:v>103</c:v>
                </c:pt>
                <c:pt idx="1032">
                  <c:v>91</c:v>
                </c:pt>
                <c:pt idx="1033">
                  <c:v>112</c:v>
                </c:pt>
                <c:pt idx="1034">
                  <c:v>112</c:v>
                </c:pt>
                <c:pt idx="1035">
                  <c:v>153</c:v>
                </c:pt>
                <c:pt idx="1036">
                  <c:v>152</c:v>
                </c:pt>
                <c:pt idx="1037">
                  <c:v>155</c:v>
                </c:pt>
                <c:pt idx="1038">
                  <c:v>178</c:v>
                </c:pt>
                <c:pt idx="1039">
                  <c:v>180</c:v>
                </c:pt>
                <c:pt idx="1040">
                  <c:v>216</c:v>
                </c:pt>
                <c:pt idx="1041">
                  <c:v>240</c:v>
                </c:pt>
                <c:pt idx="1042">
                  <c:v>259</c:v>
                </c:pt>
                <c:pt idx="1043">
                  <c:v>288</c:v>
                </c:pt>
                <c:pt idx="1044">
                  <c:v>290</c:v>
                </c:pt>
                <c:pt idx="1045">
                  <c:v>282</c:v>
                </c:pt>
                <c:pt idx="1046">
                  <c:v>312</c:v>
                </c:pt>
                <c:pt idx="1047">
                  <c:v>286</c:v>
                </c:pt>
                <c:pt idx="1048">
                  <c:v>296</c:v>
                </c:pt>
                <c:pt idx="1049">
                  <c:v>311</c:v>
                </c:pt>
                <c:pt idx="1050">
                  <c:v>312</c:v>
                </c:pt>
                <c:pt idx="1051">
                  <c:v>275</c:v>
                </c:pt>
                <c:pt idx="1052">
                  <c:v>243</c:v>
                </c:pt>
                <c:pt idx="1053">
                  <c:v>216</c:v>
                </c:pt>
                <c:pt idx="1054">
                  <c:v>221</c:v>
                </c:pt>
                <c:pt idx="1055">
                  <c:v>235</c:v>
                </c:pt>
                <c:pt idx="1056">
                  <c:v>197</c:v>
                </c:pt>
                <c:pt idx="1057">
                  <c:v>194</c:v>
                </c:pt>
                <c:pt idx="1058">
                  <c:v>180</c:v>
                </c:pt>
                <c:pt idx="1059">
                  <c:v>147</c:v>
                </c:pt>
                <c:pt idx="1060">
                  <c:v>131</c:v>
                </c:pt>
                <c:pt idx="1061">
                  <c:v>116</c:v>
                </c:pt>
                <c:pt idx="1062">
                  <c:v>105</c:v>
                </c:pt>
                <c:pt idx="1063">
                  <c:v>91</c:v>
                </c:pt>
                <c:pt idx="1064">
                  <c:v>96</c:v>
                </c:pt>
                <c:pt idx="1065">
                  <c:v>77</c:v>
                </c:pt>
                <c:pt idx="1066">
                  <c:v>61</c:v>
                </c:pt>
                <c:pt idx="1067">
                  <c:v>69</c:v>
                </c:pt>
                <c:pt idx="1068">
                  <c:v>76</c:v>
                </c:pt>
                <c:pt idx="1069">
                  <c:v>74</c:v>
                </c:pt>
                <c:pt idx="1070">
                  <c:v>67</c:v>
                </c:pt>
                <c:pt idx="1071">
                  <c:v>42</c:v>
                </c:pt>
                <c:pt idx="1072">
                  <c:v>56</c:v>
                </c:pt>
                <c:pt idx="1073">
                  <c:v>54</c:v>
                </c:pt>
                <c:pt idx="1074">
                  <c:v>64</c:v>
                </c:pt>
                <c:pt idx="1075">
                  <c:v>57</c:v>
                </c:pt>
                <c:pt idx="1076">
                  <c:v>74</c:v>
                </c:pt>
                <c:pt idx="1077">
                  <c:v>67</c:v>
                </c:pt>
                <c:pt idx="1078">
                  <c:v>58</c:v>
                </c:pt>
                <c:pt idx="1079">
                  <c:v>57</c:v>
                </c:pt>
                <c:pt idx="1080">
                  <c:v>45</c:v>
                </c:pt>
                <c:pt idx="1081">
                  <c:v>78</c:v>
                </c:pt>
                <c:pt idx="1082">
                  <c:v>62</c:v>
                </c:pt>
                <c:pt idx="1083">
                  <c:v>59</c:v>
                </c:pt>
                <c:pt idx="1084">
                  <c:v>63</c:v>
                </c:pt>
                <c:pt idx="1085">
                  <c:v>53</c:v>
                </c:pt>
                <c:pt idx="1086">
                  <c:v>74</c:v>
                </c:pt>
                <c:pt idx="1087">
                  <c:v>62</c:v>
                </c:pt>
                <c:pt idx="1088">
                  <c:v>51</c:v>
                </c:pt>
                <c:pt idx="1089">
                  <c:v>63</c:v>
                </c:pt>
                <c:pt idx="1090">
                  <c:v>57</c:v>
                </c:pt>
                <c:pt idx="1091">
                  <c:v>76</c:v>
                </c:pt>
                <c:pt idx="1092">
                  <c:v>64</c:v>
                </c:pt>
                <c:pt idx="1093">
                  <c:v>48</c:v>
                </c:pt>
                <c:pt idx="1094">
                  <c:v>65</c:v>
                </c:pt>
                <c:pt idx="1095">
                  <c:v>64</c:v>
                </c:pt>
                <c:pt idx="1096">
                  <c:v>65</c:v>
                </c:pt>
                <c:pt idx="1097">
                  <c:v>57</c:v>
                </c:pt>
                <c:pt idx="1098">
                  <c:v>61</c:v>
                </c:pt>
                <c:pt idx="1099">
                  <c:v>68</c:v>
                </c:pt>
                <c:pt idx="1100">
                  <c:v>66</c:v>
                </c:pt>
                <c:pt idx="1101">
                  <c:v>63</c:v>
                </c:pt>
                <c:pt idx="1102">
                  <c:v>63</c:v>
                </c:pt>
                <c:pt idx="1103">
                  <c:v>70</c:v>
                </c:pt>
                <c:pt idx="1104">
                  <c:v>54</c:v>
                </c:pt>
                <c:pt idx="1105">
                  <c:v>59</c:v>
                </c:pt>
                <c:pt idx="1106">
                  <c:v>45</c:v>
                </c:pt>
                <c:pt idx="1107">
                  <c:v>61</c:v>
                </c:pt>
                <c:pt idx="1108">
                  <c:v>74</c:v>
                </c:pt>
                <c:pt idx="1109">
                  <c:v>54</c:v>
                </c:pt>
                <c:pt idx="1110">
                  <c:v>45</c:v>
                </c:pt>
                <c:pt idx="1111">
                  <c:v>52</c:v>
                </c:pt>
                <c:pt idx="1112">
                  <c:v>59</c:v>
                </c:pt>
                <c:pt idx="1113">
                  <c:v>61</c:v>
                </c:pt>
                <c:pt idx="1114">
                  <c:v>69</c:v>
                </c:pt>
                <c:pt idx="1115">
                  <c:v>64</c:v>
                </c:pt>
                <c:pt idx="1116">
                  <c:v>58</c:v>
                </c:pt>
                <c:pt idx="1117">
                  <c:v>52</c:v>
                </c:pt>
                <c:pt idx="1118">
                  <c:v>62</c:v>
                </c:pt>
                <c:pt idx="1119">
                  <c:v>48</c:v>
                </c:pt>
                <c:pt idx="1120">
                  <c:v>53</c:v>
                </c:pt>
                <c:pt idx="1121">
                  <c:v>66</c:v>
                </c:pt>
                <c:pt idx="1122">
                  <c:v>63</c:v>
                </c:pt>
                <c:pt idx="1123">
                  <c:v>53</c:v>
                </c:pt>
                <c:pt idx="1124">
                  <c:v>65</c:v>
                </c:pt>
                <c:pt idx="1125">
                  <c:v>53</c:v>
                </c:pt>
                <c:pt idx="1126">
                  <c:v>54</c:v>
                </c:pt>
                <c:pt idx="1127">
                  <c:v>56</c:v>
                </c:pt>
                <c:pt idx="1128">
                  <c:v>66</c:v>
                </c:pt>
                <c:pt idx="1129">
                  <c:v>65</c:v>
                </c:pt>
                <c:pt idx="1130">
                  <c:v>78</c:v>
                </c:pt>
                <c:pt idx="1131">
                  <c:v>64</c:v>
                </c:pt>
                <c:pt idx="1132">
                  <c:v>54</c:v>
                </c:pt>
                <c:pt idx="1133">
                  <c:v>53</c:v>
                </c:pt>
                <c:pt idx="1134">
                  <c:v>65</c:v>
                </c:pt>
                <c:pt idx="1135">
                  <c:v>56</c:v>
                </c:pt>
                <c:pt idx="1136">
                  <c:v>56</c:v>
                </c:pt>
                <c:pt idx="1137">
                  <c:v>45</c:v>
                </c:pt>
                <c:pt idx="1138">
                  <c:v>48</c:v>
                </c:pt>
                <c:pt idx="1139">
                  <c:v>66</c:v>
                </c:pt>
                <c:pt idx="1140">
                  <c:v>59</c:v>
                </c:pt>
                <c:pt idx="1141">
                  <c:v>52</c:v>
                </c:pt>
                <c:pt idx="1142">
                  <c:v>57</c:v>
                </c:pt>
                <c:pt idx="1143">
                  <c:v>72</c:v>
                </c:pt>
                <c:pt idx="1144">
                  <c:v>73</c:v>
                </c:pt>
                <c:pt idx="1145">
                  <c:v>62</c:v>
                </c:pt>
                <c:pt idx="1146">
                  <c:v>66</c:v>
                </c:pt>
                <c:pt idx="1147">
                  <c:v>58</c:v>
                </c:pt>
                <c:pt idx="1148">
                  <c:v>82</c:v>
                </c:pt>
                <c:pt idx="1149">
                  <c:v>73</c:v>
                </c:pt>
                <c:pt idx="1150">
                  <c:v>78</c:v>
                </c:pt>
                <c:pt idx="1151">
                  <c:v>74</c:v>
                </c:pt>
                <c:pt idx="1152">
                  <c:v>82</c:v>
                </c:pt>
                <c:pt idx="1153">
                  <c:v>60</c:v>
                </c:pt>
                <c:pt idx="1154">
                  <c:v>103</c:v>
                </c:pt>
                <c:pt idx="1155">
                  <c:v>96</c:v>
                </c:pt>
                <c:pt idx="1156">
                  <c:v>99</c:v>
                </c:pt>
                <c:pt idx="1157">
                  <c:v>86</c:v>
                </c:pt>
                <c:pt idx="1158">
                  <c:v>96</c:v>
                </c:pt>
                <c:pt idx="1159">
                  <c:v>87</c:v>
                </c:pt>
                <c:pt idx="1160">
                  <c:v>86</c:v>
                </c:pt>
                <c:pt idx="1161">
                  <c:v>78</c:v>
                </c:pt>
                <c:pt idx="1162">
                  <c:v>84</c:v>
                </c:pt>
                <c:pt idx="1163">
                  <c:v>86</c:v>
                </c:pt>
                <c:pt idx="1164">
                  <c:v>75</c:v>
                </c:pt>
                <c:pt idx="1165">
                  <c:v>68</c:v>
                </c:pt>
                <c:pt idx="1166">
                  <c:v>79</c:v>
                </c:pt>
                <c:pt idx="1167">
                  <c:v>72</c:v>
                </c:pt>
                <c:pt idx="1168">
                  <c:v>70</c:v>
                </c:pt>
                <c:pt idx="1169">
                  <c:v>72</c:v>
                </c:pt>
                <c:pt idx="1170">
                  <c:v>73</c:v>
                </c:pt>
                <c:pt idx="1171">
                  <c:v>53</c:v>
                </c:pt>
                <c:pt idx="1172">
                  <c:v>57</c:v>
                </c:pt>
                <c:pt idx="1173">
                  <c:v>65</c:v>
                </c:pt>
                <c:pt idx="1174">
                  <c:v>46</c:v>
                </c:pt>
                <c:pt idx="1175">
                  <c:v>39</c:v>
                </c:pt>
                <c:pt idx="1176">
                  <c:v>53</c:v>
                </c:pt>
                <c:pt idx="1177">
                  <c:v>60</c:v>
                </c:pt>
                <c:pt idx="1178">
                  <c:v>48</c:v>
                </c:pt>
                <c:pt idx="1179">
                  <c:v>58</c:v>
                </c:pt>
                <c:pt idx="1180">
                  <c:v>47</c:v>
                </c:pt>
                <c:pt idx="1181">
                  <c:v>35</c:v>
                </c:pt>
                <c:pt idx="1182">
                  <c:v>41</c:v>
                </c:pt>
                <c:pt idx="1183">
                  <c:v>49</c:v>
                </c:pt>
                <c:pt idx="1184">
                  <c:v>48</c:v>
                </c:pt>
                <c:pt idx="1185">
                  <c:v>39</c:v>
                </c:pt>
                <c:pt idx="1186">
                  <c:v>49</c:v>
                </c:pt>
                <c:pt idx="1187">
                  <c:v>29</c:v>
                </c:pt>
                <c:pt idx="1188">
                  <c:v>42</c:v>
                </c:pt>
                <c:pt idx="1189">
                  <c:v>41</c:v>
                </c:pt>
                <c:pt idx="1190">
                  <c:v>50</c:v>
                </c:pt>
                <c:pt idx="1191">
                  <c:v>45</c:v>
                </c:pt>
                <c:pt idx="1192">
                  <c:v>40</c:v>
                </c:pt>
                <c:pt idx="1193">
                  <c:v>59</c:v>
                </c:pt>
                <c:pt idx="1194">
                  <c:v>54</c:v>
                </c:pt>
                <c:pt idx="1195">
                  <c:v>58</c:v>
                </c:pt>
                <c:pt idx="1196">
                  <c:v>53</c:v>
                </c:pt>
                <c:pt idx="1197">
                  <c:v>32</c:v>
                </c:pt>
                <c:pt idx="1198">
                  <c:v>49</c:v>
                </c:pt>
                <c:pt idx="1199">
                  <c:v>42</c:v>
                </c:pt>
                <c:pt idx="1200">
                  <c:v>44</c:v>
                </c:pt>
                <c:pt idx="1201">
                  <c:v>44</c:v>
                </c:pt>
                <c:pt idx="1202">
                  <c:v>45</c:v>
                </c:pt>
                <c:pt idx="1203">
                  <c:v>42</c:v>
                </c:pt>
                <c:pt idx="1204">
                  <c:v>45</c:v>
                </c:pt>
                <c:pt idx="1205">
                  <c:v>46</c:v>
                </c:pt>
                <c:pt idx="1206">
                  <c:v>34</c:v>
                </c:pt>
                <c:pt idx="1207">
                  <c:v>30</c:v>
                </c:pt>
                <c:pt idx="1208">
                  <c:v>59</c:v>
                </c:pt>
                <c:pt idx="1209">
                  <c:v>41</c:v>
                </c:pt>
                <c:pt idx="1210">
                  <c:v>53</c:v>
                </c:pt>
                <c:pt idx="1211">
                  <c:v>52</c:v>
                </c:pt>
                <c:pt idx="1212">
                  <c:v>43</c:v>
                </c:pt>
                <c:pt idx="1213">
                  <c:v>37</c:v>
                </c:pt>
                <c:pt idx="1214">
                  <c:v>56</c:v>
                </c:pt>
                <c:pt idx="1215">
                  <c:v>43</c:v>
                </c:pt>
                <c:pt idx="1216">
                  <c:v>37</c:v>
                </c:pt>
                <c:pt idx="1217">
                  <c:v>52</c:v>
                </c:pt>
                <c:pt idx="1218">
                  <c:v>35</c:v>
                </c:pt>
                <c:pt idx="1219">
                  <c:v>35</c:v>
                </c:pt>
                <c:pt idx="1220">
                  <c:v>37</c:v>
                </c:pt>
                <c:pt idx="1221">
                  <c:v>38</c:v>
                </c:pt>
                <c:pt idx="1222">
                  <c:v>42</c:v>
                </c:pt>
                <c:pt idx="1223">
                  <c:v>38</c:v>
                </c:pt>
                <c:pt idx="1224">
                  <c:v>50</c:v>
                </c:pt>
                <c:pt idx="1225">
                  <c:v>44</c:v>
                </c:pt>
                <c:pt idx="1226">
                  <c:v>44</c:v>
                </c:pt>
                <c:pt idx="1227">
                  <c:v>40</c:v>
                </c:pt>
                <c:pt idx="1228">
                  <c:v>49</c:v>
                </c:pt>
                <c:pt idx="1229">
                  <c:v>51</c:v>
                </c:pt>
                <c:pt idx="1230">
                  <c:v>38</c:v>
                </c:pt>
                <c:pt idx="1231">
                  <c:v>58</c:v>
                </c:pt>
                <c:pt idx="1232">
                  <c:v>40</c:v>
                </c:pt>
                <c:pt idx="1233">
                  <c:v>41</c:v>
                </c:pt>
                <c:pt idx="1234">
                  <c:v>44</c:v>
                </c:pt>
                <c:pt idx="1235">
                  <c:v>38</c:v>
                </c:pt>
                <c:pt idx="1236">
                  <c:v>43</c:v>
                </c:pt>
                <c:pt idx="1237">
                  <c:v>46</c:v>
                </c:pt>
                <c:pt idx="1238">
                  <c:v>43</c:v>
                </c:pt>
                <c:pt idx="1239">
                  <c:v>62</c:v>
                </c:pt>
                <c:pt idx="1240">
                  <c:v>43</c:v>
                </c:pt>
                <c:pt idx="1241">
                  <c:v>54</c:v>
                </c:pt>
                <c:pt idx="1242">
                  <c:v>46</c:v>
                </c:pt>
                <c:pt idx="1243">
                  <c:v>39</c:v>
                </c:pt>
                <c:pt idx="1244">
                  <c:v>49</c:v>
                </c:pt>
                <c:pt idx="1245">
                  <c:v>44</c:v>
                </c:pt>
                <c:pt idx="1246">
                  <c:v>35</c:v>
                </c:pt>
                <c:pt idx="1247">
                  <c:v>41</c:v>
                </c:pt>
                <c:pt idx="1248">
                  <c:v>51</c:v>
                </c:pt>
                <c:pt idx="1249">
                  <c:v>61</c:v>
                </c:pt>
                <c:pt idx="1250">
                  <c:v>54</c:v>
                </c:pt>
                <c:pt idx="1251">
                  <c:v>60</c:v>
                </c:pt>
                <c:pt idx="1252">
                  <c:v>54</c:v>
                </c:pt>
                <c:pt idx="1253">
                  <c:v>47</c:v>
                </c:pt>
                <c:pt idx="1254">
                  <c:v>53</c:v>
                </c:pt>
                <c:pt idx="1255">
                  <c:v>49</c:v>
                </c:pt>
                <c:pt idx="1256">
                  <c:v>52</c:v>
                </c:pt>
                <c:pt idx="1257">
                  <c:v>57</c:v>
                </c:pt>
                <c:pt idx="1258">
                  <c:v>67</c:v>
                </c:pt>
                <c:pt idx="1259">
                  <c:v>59</c:v>
                </c:pt>
                <c:pt idx="1260">
                  <c:v>59</c:v>
                </c:pt>
                <c:pt idx="1261">
                  <c:v>51</c:v>
                </c:pt>
                <c:pt idx="1262">
                  <c:v>49</c:v>
                </c:pt>
                <c:pt idx="1263">
                  <c:v>45</c:v>
                </c:pt>
                <c:pt idx="1264">
                  <c:v>55</c:v>
                </c:pt>
                <c:pt idx="1265">
                  <c:v>55</c:v>
                </c:pt>
                <c:pt idx="1266">
                  <c:v>44</c:v>
                </c:pt>
                <c:pt idx="1267">
                  <c:v>43</c:v>
                </c:pt>
                <c:pt idx="1268">
                  <c:v>38</c:v>
                </c:pt>
                <c:pt idx="1269">
                  <c:v>45</c:v>
                </c:pt>
                <c:pt idx="1270">
                  <c:v>38</c:v>
                </c:pt>
                <c:pt idx="1271">
                  <c:v>52</c:v>
                </c:pt>
                <c:pt idx="1272">
                  <c:v>49</c:v>
                </c:pt>
                <c:pt idx="1273">
                  <c:v>38</c:v>
                </c:pt>
                <c:pt idx="1274">
                  <c:v>39</c:v>
                </c:pt>
                <c:pt idx="1275">
                  <c:v>46</c:v>
                </c:pt>
                <c:pt idx="1276">
                  <c:v>44</c:v>
                </c:pt>
                <c:pt idx="1277">
                  <c:v>45</c:v>
                </c:pt>
                <c:pt idx="1278">
                  <c:v>40</c:v>
                </c:pt>
                <c:pt idx="1279">
                  <c:v>34</c:v>
                </c:pt>
                <c:pt idx="1280">
                  <c:v>43</c:v>
                </c:pt>
                <c:pt idx="1281">
                  <c:v>55</c:v>
                </c:pt>
                <c:pt idx="1282">
                  <c:v>43</c:v>
                </c:pt>
                <c:pt idx="1283">
                  <c:v>41</c:v>
                </c:pt>
                <c:pt idx="1284">
                  <c:v>43</c:v>
                </c:pt>
                <c:pt idx="1285">
                  <c:v>43</c:v>
                </c:pt>
                <c:pt idx="1286">
                  <c:v>54</c:v>
                </c:pt>
                <c:pt idx="1287">
                  <c:v>47</c:v>
                </c:pt>
                <c:pt idx="1288">
                  <c:v>35</c:v>
                </c:pt>
                <c:pt idx="1289">
                  <c:v>38</c:v>
                </c:pt>
                <c:pt idx="1290">
                  <c:v>49</c:v>
                </c:pt>
                <c:pt idx="1291">
                  <c:v>44</c:v>
                </c:pt>
                <c:pt idx="1292">
                  <c:v>36</c:v>
                </c:pt>
                <c:pt idx="1293">
                  <c:v>33</c:v>
                </c:pt>
                <c:pt idx="1294">
                  <c:v>41</c:v>
                </c:pt>
                <c:pt idx="1295">
                  <c:v>48</c:v>
                </c:pt>
                <c:pt idx="1296">
                  <c:v>38</c:v>
                </c:pt>
                <c:pt idx="1297">
                  <c:v>45</c:v>
                </c:pt>
                <c:pt idx="1298">
                  <c:v>52</c:v>
                </c:pt>
                <c:pt idx="1299">
                  <c:v>40</c:v>
                </c:pt>
                <c:pt idx="1300">
                  <c:v>39</c:v>
                </c:pt>
                <c:pt idx="1301">
                  <c:v>47</c:v>
                </c:pt>
                <c:pt idx="1302">
                  <c:v>36</c:v>
                </c:pt>
                <c:pt idx="1303">
                  <c:v>41</c:v>
                </c:pt>
                <c:pt idx="1304">
                  <c:v>29</c:v>
                </c:pt>
                <c:pt idx="1305">
                  <c:v>50</c:v>
                </c:pt>
                <c:pt idx="1306">
                  <c:v>35</c:v>
                </c:pt>
                <c:pt idx="1307">
                  <c:v>36</c:v>
                </c:pt>
                <c:pt idx="1308">
                  <c:v>40</c:v>
                </c:pt>
                <c:pt idx="1309">
                  <c:v>43</c:v>
                </c:pt>
                <c:pt idx="1310">
                  <c:v>36</c:v>
                </c:pt>
                <c:pt idx="1311">
                  <c:v>33</c:v>
                </c:pt>
                <c:pt idx="1312">
                  <c:v>27</c:v>
                </c:pt>
                <c:pt idx="1313">
                  <c:v>25</c:v>
                </c:pt>
                <c:pt idx="1314">
                  <c:v>42</c:v>
                </c:pt>
                <c:pt idx="1315">
                  <c:v>33</c:v>
                </c:pt>
                <c:pt idx="1316">
                  <c:v>36</c:v>
                </c:pt>
                <c:pt idx="1317">
                  <c:v>24</c:v>
                </c:pt>
                <c:pt idx="1318">
                  <c:v>47</c:v>
                </c:pt>
                <c:pt idx="1319">
                  <c:v>27</c:v>
                </c:pt>
                <c:pt idx="1320">
                  <c:v>29</c:v>
                </c:pt>
                <c:pt idx="1321">
                  <c:v>41</c:v>
                </c:pt>
                <c:pt idx="1322">
                  <c:v>34</c:v>
                </c:pt>
                <c:pt idx="1323">
                  <c:v>48</c:v>
                </c:pt>
                <c:pt idx="1324">
                  <c:v>25</c:v>
                </c:pt>
                <c:pt idx="1325">
                  <c:v>46</c:v>
                </c:pt>
                <c:pt idx="1326">
                  <c:v>48</c:v>
                </c:pt>
                <c:pt idx="1327">
                  <c:v>45</c:v>
                </c:pt>
                <c:pt idx="1328">
                  <c:v>42</c:v>
                </c:pt>
                <c:pt idx="1329">
                  <c:v>46</c:v>
                </c:pt>
                <c:pt idx="1330">
                  <c:v>26</c:v>
                </c:pt>
                <c:pt idx="1331">
                  <c:v>34</c:v>
                </c:pt>
                <c:pt idx="1332">
                  <c:v>44</c:v>
                </c:pt>
                <c:pt idx="1333">
                  <c:v>39</c:v>
                </c:pt>
                <c:pt idx="1334">
                  <c:v>39</c:v>
                </c:pt>
                <c:pt idx="1335">
                  <c:v>37</c:v>
                </c:pt>
                <c:pt idx="1336">
                  <c:v>37</c:v>
                </c:pt>
                <c:pt idx="1337">
                  <c:v>37</c:v>
                </c:pt>
                <c:pt idx="1338">
                  <c:v>40</c:v>
                </c:pt>
                <c:pt idx="1339">
                  <c:v>37</c:v>
                </c:pt>
                <c:pt idx="1340">
                  <c:v>39</c:v>
                </c:pt>
                <c:pt idx="1341">
                  <c:v>38</c:v>
                </c:pt>
                <c:pt idx="1342">
                  <c:v>50</c:v>
                </c:pt>
                <c:pt idx="1343">
                  <c:v>31</c:v>
                </c:pt>
                <c:pt idx="1344">
                  <c:v>26</c:v>
                </c:pt>
                <c:pt idx="1345">
                  <c:v>45</c:v>
                </c:pt>
                <c:pt idx="1346">
                  <c:v>31</c:v>
                </c:pt>
                <c:pt idx="1347">
                  <c:v>33</c:v>
                </c:pt>
                <c:pt idx="1348">
                  <c:v>32</c:v>
                </c:pt>
                <c:pt idx="1349">
                  <c:v>30</c:v>
                </c:pt>
                <c:pt idx="1350">
                  <c:v>29</c:v>
                </c:pt>
                <c:pt idx="1351">
                  <c:v>37</c:v>
                </c:pt>
                <c:pt idx="1352">
                  <c:v>34</c:v>
                </c:pt>
                <c:pt idx="1353">
                  <c:v>42</c:v>
                </c:pt>
                <c:pt idx="1354">
                  <c:v>44</c:v>
                </c:pt>
                <c:pt idx="1355">
                  <c:v>29</c:v>
                </c:pt>
                <c:pt idx="1356">
                  <c:v>31</c:v>
                </c:pt>
                <c:pt idx="1357">
                  <c:v>21</c:v>
                </c:pt>
                <c:pt idx="1358">
                  <c:v>32</c:v>
                </c:pt>
                <c:pt idx="1359">
                  <c:v>36</c:v>
                </c:pt>
                <c:pt idx="1360">
                  <c:v>26</c:v>
                </c:pt>
                <c:pt idx="1361">
                  <c:v>34</c:v>
                </c:pt>
                <c:pt idx="1362">
                  <c:v>41</c:v>
                </c:pt>
                <c:pt idx="1363">
                  <c:v>33</c:v>
                </c:pt>
                <c:pt idx="1364">
                  <c:v>35</c:v>
                </c:pt>
                <c:pt idx="1365">
                  <c:v>36</c:v>
                </c:pt>
                <c:pt idx="1366">
                  <c:v>38</c:v>
                </c:pt>
                <c:pt idx="1367">
                  <c:v>29</c:v>
                </c:pt>
                <c:pt idx="1368">
                  <c:v>32</c:v>
                </c:pt>
                <c:pt idx="1369">
                  <c:v>38</c:v>
                </c:pt>
                <c:pt idx="1370">
                  <c:v>29</c:v>
                </c:pt>
                <c:pt idx="1371">
                  <c:v>29</c:v>
                </c:pt>
                <c:pt idx="1372">
                  <c:v>44</c:v>
                </c:pt>
                <c:pt idx="1373">
                  <c:v>42</c:v>
                </c:pt>
                <c:pt idx="1374">
                  <c:v>36</c:v>
                </c:pt>
                <c:pt idx="1375">
                  <c:v>35</c:v>
                </c:pt>
                <c:pt idx="1376">
                  <c:v>33</c:v>
                </c:pt>
                <c:pt idx="1377">
                  <c:v>39</c:v>
                </c:pt>
                <c:pt idx="1378">
                  <c:v>32</c:v>
                </c:pt>
                <c:pt idx="1379">
                  <c:v>37</c:v>
                </c:pt>
                <c:pt idx="1380">
                  <c:v>48</c:v>
                </c:pt>
                <c:pt idx="1381">
                  <c:v>46</c:v>
                </c:pt>
                <c:pt idx="1382">
                  <c:v>24</c:v>
                </c:pt>
                <c:pt idx="1383">
                  <c:v>42</c:v>
                </c:pt>
                <c:pt idx="1384">
                  <c:v>30</c:v>
                </c:pt>
                <c:pt idx="1385">
                  <c:v>33</c:v>
                </c:pt>
                <c:pt idx="1386">
                  <c:v>33</c:v>
                </c:pt>
                <c:pt idx="1387">
                  <c:v>42</c:v>
                </c:pt>
                <c:pt idx="1388">
                  <c:v>39</c:v>
                </c:pt>
                <c:pt idx="1389">
                  <c:v>34</c:v>
                </c:pt>
                <c:pt idx="1390">
                  <c:v>24</c:v>
                </c:pt>
                <c:pt idx="1391">
                  <c:v>40</c:v>
                </c:pt>
                <c:pt idx="1392">
                  <c:v>28</c:v>
                </c:pt>
                <c:pt idx="1393">
                  <c:v>34</c:v>
                </c:pt>
                <c:pt idx="1394">
                  <c:v>41</c:v>
                </c:pt>
                <c:pt idx="1395">
                  <c:v>43</c:v>
                </c:pt>
                <c:pt idx="1396">
                  <c:v>34</c:v>
                </c:pt>
                <c:pt idx="1397">
                  <c:v>35</c:v>
                </c:pt>
                <c:pt idx="1398">
                  <c:v>38</c:v>
                </c:pt>
                <c:pt idx="1399">
                  <c:v>31</c:v>
                </c:pt>
                <c:pt idx="1400">
                  <c:v>38</c:v>
                </c:pt>
                <c:pt idx="1401">
                  <c:v>29</c:v>
                </c:pt>
                <c:pt idx="1402">
                  <c:v>31</c:v>
                </c:pt>
                <c:pt idx="1403">
                  <c:v>31</c:v>
                </c:pt>
                <c:pt idx="1404">
                  <c:v>36</c:v>
                </c:pt>
                <c:pt idx="1405">
                  <c:v>45</c:v>
                </c:pt>
                <c:pt idx="1406">
                  <c:v>38</c:v>
                </c:pt>
                <c:pt idx="1407">
                  <c:v>22</c:v>
                </c:pt>
                <c:pt idx="1408">
                  <c:v>41</c:v>
                </c:pt>
                <c:pt idx="1409">
                  <c:v>39</c:v>
                </c:pt>
                <c:pt idx="1410">
                  <c:v>29</c:v>
                </c:pt>
                <c:pt idx="1411">
                  <c:v>34</c:v>
                </c:pt>
                <c:pt idx="1412">
                  <c:v>20</c:v>
                </c:pt>
                <c:pt idx="1413">
                  <c:v>41</c:v>
                </c:pt>
                <c:pt idx="1414">
                  <c:v>30</c:v>
                </c:pt>
                <c:pt idx="1415">
                  <c:v>32</c:v>
                </c:pt>
                <c:pt idx="1416">
                  <c:v>32</c:v>
                </c:pt>
                <c:pt idx="1417">
                  <c:v>39</c:v>
                </c:pt>
                <c:pt idx="1418">
                  <c:v>42</c:v>
                </c:pt>
                <c:pt idx="1419">
                  <c:v>30</c:v>
                </c:pt>
                <c:pt idx="1420">
                  <c:v>25</c:v>
                </c:pt>
                <c:pt idx="1421">
                  <c:v>43</c:v>
                </c:pt>
                <c:pt idx="1422">
                  <c:v>37</c:v>
                </c:pt>
                <c:pt idx="1423">
                  <c:v>31</c:v>
                </c:pt>
                <c:pt idx="1424">
                  <c:v>27</c:v>
                </c:pt>
                <c:pt idx="1425">
                  <c:v>36</c:v>
                </c:pt>
                <c:pt idx="1426">
                  <c:v>31</c:v>
                </c:pt>
                <c:pt idx="1427">
                  <c:v>29</c:v>
                </c:pt>
                <c:pt idx="1428">
                  <c:v>37</c:v>
                </c:pt>
                <c:pt idx="1429">
                  <c:v>30</c:v>
                </c:pt>
                <c:pt idx="1430">
                  <c:v>36</c:v>
                </c:pt>
                <c:pt idx="1431">
                  <c:v>36</c:v>
                </c:pt>
                <c:pt idx="1432">
                  <c:v>30</c:v>
                </c:pt>
                <c:pt idx="1433">
                  <c:v>29</c:v>
                </c:pt>
                <c:pt idx="1434">
                  <c:v>48</c:v>
                </c:pt>
                <c:pt idx="1435">
                  <c:v>31</c:v>
                </c:pt>
                <c:pt idx="1436">
                  <c:v>26</c:v>
                </c:pt>
                <c:pt idx="1437">
                  <c:v>19</c:v>
                </c:pt>
                <c:pt idx="1438">
                  <c:v>32</c:v>
                </c:pt>
                <c:pt idx="1439">
                  <c:v>46</c:v>
                </c:pt>
                <c:pt idx="1440">
                  <c:v>33</c:v>
                </c:pt>
                <c:pt idx="1441">
                  <c:v>26</c:v>
                </c:pt>
                <c:pt idx="1442">
                  <c:v>34</c:v>
                </c:pt>
                <c:pt idx="1443">
                  <c:v>33</c:v>
                </c:pt>
                <c:pt idx="1444">
                  <c:v>42</c:v>
                </c:pt>
                <c:pt idx="1445">
                  <c:v>31</c:v>
                </c:pt>
                <c:pt idx="1446">
                  <c:v>34</c:v>
                </c:pt>
                <c:pt idx="1447">
                  <c:v>31</c:v>
                </c:pt>
                <c:pt idx="1448">
                  <c:v>33</c:v>
                </c:pt>
                <c:pt idx="1449">
                  <c:v>31</c:v>
                </c:pt>
                <c:pt idx="1450">
                  <c:v>25</c:v>
                </c:pt>
                <c:pt idx="1451">
                  <c:v>28</c:v>
                </c:pt>
                <c:pt idx="1452">
                  <c:v>26</c:v>
                </c:pt>
                <c:pt idx="1453">
                  <c:v>29</c:v>
                </c:pt>
                <c:pt idx="1454">
                  <c:v>24</c:v>
                </c:pt>
                <c:pt idx="1455">
                  <c:v>24</c:v>
                </c:pt>
                <c:pt idx="1456">
                  <c:v>32</c:v>
                </c:pt>
                <c:pt idx="1457">
                  <c:v>29</c:v>
                </c:pt>
                <c:pt idx="1458">
                  <c:v>33</c:v>
                </c:pt>
                <c:pt idx="1459">
                  <c:v>28</c:v>
                </c:pt>
                <c:pt idx="1460">
                  <c:v>25</c:v>
                </c:pt>
                <c:pt idx="1461">
                  <c:v>24</c:v>
                </c:pt>
                <c:pt idx="1462">
                  <c:v>31</c:v>
                </c:pt>
                <c:pt idx="1463">
                  <c:v>38</c:v>
                </c:pt>
                <c:pt idx="1464">
                  <c:v>28</c:v>
                </c:pt>
                <c:pt idx="1465">
                  <c:v>31</c:v>
                </c:pt>
                <c:pt idx="1466">
                  <c:v>35</c:v>
                </c:pt>
                <c:pt idx="1467">
                  <c:v>31</c:v>
                </c:pt>
                <c:pt idx="1468">
                  <c:v>41</c:v>
                </c:pt>
                <c:pt idx="1469">
                  <c:v>33</c:v>
                </c:pt>
                <c:pt idx="1470">
                  <c:v>35</c:v>
                </c:pt>
                <c:pt idx="1471">
                  <c:v>28</c:v>
                </c:pt>
                <c:pt idx="1472">
                  <c:v>39</c:v>
                </c:pt>
                <c:pt idx="1473">
                  <c:v>26</c:v>
                </c:pt>
                <c:pt idx="1474">
                  <c:v>31</c:v>
                </c:pt>
                <c:pt idx="1475">
                  <c:v>33</c:v>
                </c:pt>
                <c:pt idx="1476">
                  <c:v>29</c:v>
                </c:pt>
                <c:pt idx="1477">
                  <c:v>30</c:v>
                </c:pt>
                <c:pt idx="1478">
                  <c:v>32</c:v>
                </c:pt>
                <c:pt idx="1479">
                  <c:v>31</c:v>
                </c:pt>
                <c:pt idx="1480">
                  <c:v>32</c:v>
                </c:pt>
                <c:pt idx="1481">
                  <c:v>27</c:v>
                </c:pt>
                <c:pt idx="1482">
                  <c:v>39</c:v>
                </c:pt>
                <c:pt idx="1483">
                  <c:v>32</c:v>
                </c:pt>
                <c:pt idx="1484">
                  <c:v>34</c:v>
                </c:pt>
                <c:pt idx="1485">
                  <c:v>27</c:v>
                </c:pt>
                <c:pt idx="1486">
                  <c:v>29</c:v>
                </c:pt>
                <c:pt idx="1487">
                  <c:v>37</c:v>
                </c:pt>
                <c:pt idx="1488">
                  <c:v>29</c:v>
                </c:pt>
                <c:pt idx="1489">
                  <c:v>25</c:v>
                </c:pt>
                <c:pt idx="1490">
                  <c:v>34</c:v>
                </c:pt>
                <c:pt idx="1491">
                  <c:v>26</c:v>
                </c:pt>
                <c:pt idx="1492">
                  <c:v>29</c:v>
                </c:pt>
                <c:pt idx="1493">
                  <c:v>34</c:v>
                </c:pt>
                <c:pt idx="1494">
                  <c:v>31</c:v>
                </c:pt>
                <c:pt idx="1495">
                  <c:v>25</c:v>
                </c:pt>
                <c:pt idx="1496">
                  <c:v>37</c:v>
                </c:pt>
                <c:pt idx="1497">
                  <c:v>32</c:v>
                </c:pt>
                <c:pt idx="1498">
                  <c:v>44</c:v>
                </c:pt>
                <c:pt idx="1499">
                  <c:v>33</c:v>
                </c:pt>
                <c:pt idx="1500">
                  <c:v>33</c:v>
                </c:pt>
                <c:pt idx="1501">
                  <c:v>27</c:v>
                </c:pt>
                <c:pt idx="1502">
                  <c:v>31</c:v>
                </c:pt>
                <c:pt idx="1503">
                  <c:v>33</c:v>
                </c:pt>
                <c:pt idx="1504">
                  <c:v>26</c:v>
                </c:pt>
                <c:pt idx="1505">
                  <c:v>25</c:v>
                </c:pt>
                <c:pt idx="1506">
                  <c:v>27</c:v>
                </c:pt>
                <c:pt idx="1507">
                  <c:v>17</c:v>
                </c:pt>
                <c:pt idx="1508">
                  <c:v>36</c:v>
                </c:pt>
                <c:pt idx="1509">
                  <c:v>20</c:v>
                </c:pt>
                <c:pt idx="1510">
                  <c:v>37</c:v>
                </c:pt>
                <c:pt idx="1511">
                  <c:v>27</c:v>
                </c:pt>
                <c:pt idx="1512">
                  <c:v>32</c:v>
                </c:pt>
                <c:pt idx="1513">
                  <c:v>34</c:v>
                </c:pt>
                <c:pt idx="1514">
                  <c:v>36</c:v>
                </c:pt>
                <c:pt idx="1515">
                  <c:v>32</c:v>
                </c:pt>
                <c:pt idx="1516">
                  <c:v>27</c:v>
                </c:pt>
                <c:pt idx="1517">
                  <c:v>39</c:v>
                </c:pt>
                <c:pt idx="1518">
                  <c:v>35</c:v>
                </c:pt>
                <c:pt idx="1519">
                  <c:v>27</c:v>
                </c:pt>
                <c:pt idx="1520">
                  <c:v>30</c:v>
                </c:pt>
                <c:pt idx="1521">
                  <c:v>33</c:v>
                </c:pt>
                <c:pt idx="1522">
                  <c:v>20</c:v>
                </c:pt>
                <c:pt idx="1523">
                  <c:v>27</c:v>
                </c:pt>
                <c:pt idx="1524">
                  <c:v>19</c:v>
                </c:pt>
                <c:pt idx="1525">
                  <c:v>22</c:v>
                </c:pt>
                <c:pt idx="1526">
                  <c:v>32</c:v>
                </c:pt>
                <c:pt idx="1527">
                  <c:v>37</c:v>
                </c:pt>
                <c:pt idx="1528">
                  <c:v>28</c:v>
                </c:pt>
                <c:pt idx="1529">
                  <c:v>28</c:v>
                </c:pt>
                <c:pt idx="1530">
                  <c:v>29</c:v>
                </c:pt>
                <c:pt idx="1531">
                  <c:v>38</c:v>
                </c:pt>
                <c:pt idx="1532">
                  <c:v>26</c:v>
                </c:pt>
                <c:pt idx="1533">
                  <c:v>17</c:v>
                </c:pt>
                <c:pt idx="1534">
                  <c:v>25</c:v>
                </c:pt>
                <c:pt idx="1535">
                  <c:v>28</c:v>
                </c:pt>
                <c:pt idx="1536">
                  <c:v>34</c:v>
                </c:pt>
                <c:pt idx="1537">
                  <c:v>27</c:v>
                </c:pt>
                <c:pt idx="1538">
                  <c:v>20</c:v>
                </c:pt>
                <c:pt idx="1539">
                  <c:v>24</c:v>
                </c:pt>
                <c:pt idx="1540">
                  <c:v>22</c:v>
                </c:pt>
                <c:pt idx="1541">
                  <c:v>28</c:v>
                </c:pt>
                <c:pt idx="1542">
                  <c:v>23</c:v>
                </c:pt>
                <c:pt idx="1543">
                  <c:v>26</c:v>
                </c:pt>
                <c:pt idx="1544">
                  <c:v>26</c:v>
                </c:pt>
                <c:pt idx="1545">
                  <c:v>29</c:v>
                </c:pt>
                <c:pt idx="1546">
                  <c:v>25</c:v>
                </c:pt>
                <c:pt idx="1547">
                  <c:v>28</c:v>
                </c:pt>
                <c:pt idx="1548">
                  <c:v>27</c:v>
                </c:pt>
                <c:pt idx="1549">
                  <c:v>26</c:v>
                </c:pt>
                <c:pt idx="1550">
                  <c:v>36</c:v>
                </c:pt>
                <c:pt idx="1551">
                  <c:v>24</c:v>
                </c:pt>
                <c:pt idx="1552">
                  <c:v>42</c:v>
                </c:pt>
                <c:pt idx="1553">
                  <c:v>20</c:v>
                </c:pt>
                <c:pt idx="1554">
                  <c:v>34</c:v>
                </c:pt>
                <c:pt idx="1555">
                  <c:v>28</c:v>
                </c:pt>
                <c:pt idx="1556">
                  <c:v>28</c:v>
                </c:pt>
                <c:pt idx="1557">
                  <c:v>27</c:v>
                </c:pt>
                <c:pt idx="1558">
                  <c:v>23</c:v>
                </c:pt>
                <c:pt idx="1559">
                  <c:v>25</c:v>
                </c:pt>
                <c:pt idx="1560">
                  <c:v>23</c:v>
                </c:pt>
                <c:pt idx="1561">
                  <c:v>27</c:v>
                </c:pt>
                <c:pt idx="1562">
                  <c:v>32</c:v>
                </c:pt>
                <c:pt idx="1563">
                  <c:v>30</c:v>
                </c:pt>
                <c:pt idx="1564">
                  <c:v>24</c:v>
                </c:pt>
                <c:pt idx="1565">
                  <c:v>29</c:v>
                </c:pt>
                <c:pt idx="1566">
                  <c:v>25</c:v>
                </c:pt>
                <c:pt idx="1567">
                  <c:v>38</c:v>
                </c:pt>
                <c:pt idx="1568">
                  <c:v>26</c:v>
                </c:pt>
                <c:pt idx="1569">
                  <c:v>30</c:v>
                </c:pt>
                <c:pt idx="1570">
                  <c:v>22</c:v>
                </c:pt>
                <c:pt idx="1571">
                  <c:v>33</c:v>
                </c:pt>
                <c:pt idx="1572">
                  <c:v>29</c:v>
                </c:pt>
                <c:pt idx="1573">
                  <c:v>25</c:v>
                </c:pt>
                <c:pt idx="1574">
                  <c:v>35</c:v>
                </c:pt>
                <c:pt idx="1575">
                  <c:v>31</c:v>
                </c:pt>
                <c:pt idx="1576">
                  <c:v>28</c:v>
                </c:pt>
                <c:pt idx="1577">
                  <c:v>26</c:v>
                </c:pt>
                <c:pt idx="1578">
                  <c:v>24</c:v>
                </c:pt>
                <c:pt idx="1579">
                  <c:v>25</c:v>
                </c:pt>
                <c:pt idx="1580">
                  <c:v>22</c:v>
                </c:pt>
                <c:pt idx="1581">
                  <c:v>26</c:v>
                </c:pt>
                <c:pt idx="1582">
                  <c:v>30</c:v>
                </c:pt>
                <c:pt idx="1583">
                  <c:v>35</c:v>
                </c:pt>
                <c:pt idx="1584">
                  <c:v>35</c:v>
                </c:pt>
                <c:pt idx="1585">
                  <c:v>31</c:v>
                </c:pt>
                <c:pt idx="1586">
                  <c:v>36</c:v>
                </c:pt>
                <c:pt idx="1587">
                  <c:v>19</c:v>
                </c:pt>
                <c:pt idx="1588">
                  <c:v>27</c:v>
                </c:pt>
                <c:pt idx="1589">
                  <c:v>35</c:v>
                </c:pt>
                <c:pt idx="1590">
                  <c:v>26</c:v>
                </c:pt>
                <c:pt idx="1591">
                  <c:v>17</c:v>
                </c:pt>
                <c:pt idx="1592">
                  <c:v>26</c:v>
                </c:pt>
                <c:pt idx="1593">
                  <c:v>28</c:v>
                </c:pt>
                <c:pt idx="1594">
                  <c:v>29</c:v>
                </c:pt>
                <c:pt idx="1595">
                  <c:v>22</c:v>
                </c:pt>
                <c:pt idx="1596">
                  <c:v>23</c:v>
                </c:pt>
                <c:pt idx="1597">
                  <c:v>26</c:v>
                </c:pt>
                <c:pt idx="1598">
                  <c:v>24</c:v>
                </c:pt>
                <c:pt idx="1599">
                  <c:v>29</c:v>
                </c:pt>
                <c:pt idx="1600">
                  <c:v>30</c:v>
                </c:pt>
                <c:pt idx="1601">
                  <c:v>19</c:v>
                </c:pt>
                <c:pt idx="1602">
                  <c:v>27</c:v>
                </c:pt>
                <c:pt idx="1603">
                  <c:v>20</c:v>
                </c:pt>
                <c:pt idx="1604">
                  <c:v>24</c:v>
                </c:pt>
                <c:pt idx="1605">
                  <c:v>21</c:v>
                </c:pt>
                <c:pt idx="1606">
                  <c:v>25</c:v>
                </c:pt>
                <c:pt idx="1607">
                  <c:v>30</c:v>
                </c:pt>
                <c:pt idx="1608">
                  <c:v>26</c:v>
                </c:pt>
                <c:pt idx="1609">
                  <c:v>26</c:v>
                </c:pt>
                <c:pt idx="1610">
                  <c:v>24</c:v>
                </c:pt>
                <c:pt idx="1611">
                  <c:v>32</c:v>
                </c:pt>
                <c:pt idx="1612">
                  <c:v>22</c:v>
                </c:pt>
                <c:pt idx="1613">
                  <c:v>29</c:v>
                </c:pt>
                <c:pt idx="1614">
                  <c:v>21</c:v>
                </c:pt>
                <c:pt idx="1615">
                  <c:v>22</c:v>
                </c:pt>
                <c:pt idx="1616">
                  <c:v>26</c:v>
                </c:pt>
                <c:pt idx="1617">
                  <c:v>20</c:v>
                </c:pt>
                <c:pt idx="1618">
                  <c:v>28</c:v>
                </c:pt>
                <c:pt idx="1619">
                  <c:v>32</c:v>
                </c:pt>
                <c:pt idx="1620">
                  <c:v>34</c:v>
                </c:pt>
                <c:pt idx="1621">
                  <c:v>29</c:v>
                </c:pt>
                <c:pt idx="1622">
                  <c:v>23</c:v>
                </c:pt>
                <c:pt idx="1623">
                  <c:v>23</c:v>
                </c:pt>
                <c:pt idx="1624">
                  <c:v>22</c:v>
                </c:pt>
                <c:pt idx="1625">
                  <c:v>30</c:v>
                </c:pt>
                <c:pt idx="1626">
                  <c:v>20</c:v>
                </c:pt>
                <c:pt idx="1627">
                  <c:v>30</c:v>
                </c:pt>
                <c:pt idx="1628">
                  <c:v>19</c:v>
                </c:pt>
                <c:pt idx="1629">
                  <c:v>28</c:v>
                </c:pt>
                <c:pt idx="1630">
                  <c:v>34</c:v>
                </c:pt>
                <c:pt idx="1631">
                  <c:v>28</c:v>
                </c:pt>
                <c:pt idx="1632">
                  <c:v>26</c:v>
                </c:pt>
                <c:pt idx="1633">
                  <c:v>24</c:v>
                </c:pt>
                <c:pt idx="1634">
                  <c:v>29</c:v>
                </c:pt>
                <c:pt idx="1635">
                  <c:v>28</c:v>
                </c:pt>
                <c:pt idx="1636">
                  <c:v>19</c:v>
                </c:pt>
                <c:pt idx="1637">
                  <c:v>28</c:v>
                </c:pt>
                <c:pt idx="1638">
                  <c:v>19</c:v>
                </c:pt>
                <c:pt idx="1639">
                  <c:v>18</c:v>
                </c:pt>
                <c:pt idx="1640">
                  <c:v>27</c:v>
                </c:pt>
                <c:pt idx="1641">
                  <c:v>19</c:v>
                </c:pt>
                <c:pt idx="1642">
                  <c:v>32</c:v>
                </c:pt>
                <c:pt idx="1643">
                  <c:v>34</c:v>
                </c:pt>
                <c:pt idx="1644">
                  <c:v>18</c:v>
                </c:pt>
                <c:pt idx="1645">
                  <c:v>23</c:v>
                </c:pt>
                <c:pt idx="1646">
                  <c:v>22</c:v>
                </c:pt>
                <c:pt idx="1647">
                  <c:v>30</c:v>
                </c:pt>
                <c:pt idx="1648">
                  <c:v>16</c:v>
                </c:pt>
                <c:pt idx="1649">
                  <c:v>20</c:v>
                </c:pt>
                <c:pt idx="1650">
                  <c:v>33</c:v>
                </c:pt>
                <c:pt idx="1651">
                  <c:v>25</c:v>
                </c:pt>
                <c:pt idx="1652">
                  <c:v>29</c:v>
                </c:pt>
                <c:pt idx="1653">
                  <c:v>31</c:v>
                </c:pt>
                <c:pt idx="1654">
                  <c:v>33</c:v>
                </c:pt>
                <c:pt idx="1655">
                  <c:v>23</c:v>
                </c:pt>
                <c:pt idx="1656">
                  <c:v>16</c:v>
                </c:pt>
                <c:pt idx="1657">
                  <c:v>22</c:v>
                </c:pt>
                <c:pt idx="1658">
                  <c:v>25</c:v>
                </c:pt>
                <c:pt idx="1659">
                  <c:v>27</c:v>
                </c:pt>
                <c:pt idx="1660">
                  <c:v>21</c:v>
                </c:pt>
                <c:pt idx="1661">
                  <c:v>26</c:v>
                </c:pt>
                <c:pt idx="1662">
                  <c:v>27</c:v>
                </c:pt>
                <c:pt idx="1663">
                  <c:v>26</c:v>
                </c:pt>
                <c:pt idx="1664">
                  <c:v>32</c:v>
                </c:pt>
                <c:pt idx="1665">
                  <c:v>22</c:v>
                </c:pt>
                <c:pt idx="1666">
                  <c:v>28</c:v>
                </c:pt>
                <c:pt idx="1667">
                  <c:v>26</c:v>
                </c:pt>
                <c:pt idx="1668">
                  <c:v>30</c:v>
                </c:pt>
                <c:pt idx="1669">
                  <c:v>24</c:v>
                </c:pt>
                <c:pt idx="1670">
                  <c:v>18</c:v>
                </c:pt>
                <c:pt idx="1671">
                  <c:v>22</c:v>
                </c:pt>
                <c:pt idx="1672">
                  <c:v>23</c:v>
                </c:pt>
                <c:pt idx="1673">
                  <c:v>25</c:v>
                </c:pt>
                <c:pt idx="1674">
                  <c:v>27</c:v>
                </c:pt>
                <c:pt idx="1675">
                  <c:v>28</c:v>
                </c:pt>
                <c:pt idx="1676">
                  <c:v>21</c:v>
                </c:pt>
                <c:pt idx="1677">
                  <c:v>19</c:v>
                </c:pt>
                <c:pt idx="1678">
                  <c:v>23</c:v>
                </c:pt>
                <c:pt idx="1679">
                  <c:v>18</c:v>
                </c:pt>
                <c:pt idx="1680">
                  <c:v>29</c:v>
                </c:pt>
                <c:pt idx="1681">
                  <c:v>26</c:v>
                </c:pt>
                <c:pt idx="1682">
                  <c:v>22</c:v>
                </c:pt>
                <c:pt idx="1683">
                  <c:v>23</c:v>
                </c:pt>
                <c:pt idx="1684">
                  <c:v>22</c:v>
                </c:pt>
                <c:pt idx="1685">
                  <c:v>28</c:v>
                </c:pt>
                <c:pt idx="1686">
                  <c:v>17</c:v>
                </c:pt>
                <c:pt idx="1687">
                  <c:v>16</c:v>
                </c:pt>
                <c:pt idx="1688">
                  <c:v>29</c:v>
                </c:pt>
                <c:pt idx="1689">
                  <c:v>30</c:v>
                </c:pt>
                <c:pt idx="1690">
                  <c:v>34</c:v>
                </c:pt>
                <c:pt idx="1691">
                  <c:v>24</c:v>
                </c:pt>
                <c:pt idx="1692">
                  <c:v>22</c:v>
                </c:pt>
                <c:pt idx="1693">
                  <c:v>26</c:v>
                </c:pt>
                <c:pt idx="1694">
                  <c:v>28</c:v>
                </c:pt>
                <c:pt idx="1695">
                  <c:v>26</c:v>
                </c:pt>
                <c:pt idx="1696">
                  <c:v>23</c:v>
                </c:pt>
                <c:pt idx="1697">
                  <c:v>26</c:v>
                </c:pt>
                <c:pt idx="1698">
                  <c:v>18</c:v>
                </c:pt>
                <c:pt idx="1699">
                  <c:v>24</c:v>
                </c:pt>
                <c:pt idx="1700">
                  <c:v>25</c:v>
                </c:pt>
                <c:pt idx="1701">
                  <c:v>27</c:v>
                </c:pt>
                <c:pt idx="1702">
                  <c:v>25</c:v>
                </c:pt>
                <c:pt idx="1703">
                  <c:v>17</c:v>
                </c:pt>
                <c:pt idx="1704">
                  <c:v>24</c:v>
                </c:pt>
                <c:pt idx="1705">
                  <c:v>29</c:v>
                </c:pt>
                <c:pt idx="1706">
                  <c:v>30</c:v>
                </c:pt>
                <c:pt idx="1707">
                  <c:v>20</c:v>
                </c:pt>
                <c:pt idx="1708">
                  <c:v>32</c:v>
                </c:pt>
                <c:pt idx="1709">
                  <c:v>24</c:v>
                </c:pt>
                <c:pt idx="1710">
                  <c:v>19</c:v>
                </c:pt>
                <c:pt idx="1711">
                  <c:v>28</c:v>
                </c:pt>
                <c:pt idx="1712">
                  <c:v>21</c:v>
                </c:pt>
                <c:pt idx="1713">
                  <c:v>30</c:v>
                </c:pt>
                <c:pt idx="1714">
                  <c:v>19</c:v>
                </c:pt>
                <c:pt idx="1715">
                  <c:v>26</c:v>
                </c:pt>
                <c:pt idx="1716">
                  <c:v>21</c:v>
                </c:pt>
                <c:pt idx="1717">
                  <c:v>23</c:v>
                </c:pt>
                <c:pt idx="1718">
                  <c:v>16</c:v>
                </c:pt>
                <c:pt idx="1719">
                  <c:v>21</c:v>
                </c:pt>
                <c:pt idx="1720">
                  <c:v>13</c:v>
                </c:pt>
                <c:pt idx="1721">
                  <c:v>23</c:v>
                </c:pt>
                <c:pt idx="1722">
                  <c:v>16</c:v>
                </c:pt>
                <c:pt idx="1723">
                  <c:v>25</c:v>
                </c:pt>
                <c:pt idx="1724">
                  <c:v>20</c:v>
                </c:pt>
                <c:pt idx="1725">
                  <c:v>19</c:v>
                </c:pt>
                <c:pt idx="1726">
                  <c:v>27</c:v>
                </c:pt>
                <c:pt idx="1727">
                  <c:v>29</c:v>
                </c:pt>
                <c:pt idx="1728">
                  <c:v>23</c:v>
                </c:pt>
                <c:pt idx="1729">
                  <c:v>22</c:v>
                </c:pt>
                <c:pt idx="1730">
                  <c:v>24</c:v>
                </c:pt>
                <c:pt idx="1731">
                  <c:v>28</c:v>
                </c:pt>
                <c:pt idx="1732">
                  <c:v>26</c:v>
                </c:pt>
                <c:pt idx="1733">
                  <c:v>31</c:v>
                </c:pt>
                <c:pt idx="1734">
                  <c:v>22</c:v>
                </c:pt>
                <c:pt idx="1735">
                  <c:v>25</c:v>
                </c:pt>
                <c:pt idx="1736">
                  <c:v>17</c:v>
                </c:pt>
                <c:pt idx="1737">
                  <c:v>23</c:v>
                </c:pt>
                <c:pt idx="1738">
                  <c:v>26</c:v>
                </c:pt>
                <c:pt idx="1739">
                  <c:v>24</c:v>
                </c:pt>
                <c:pt idx="1740">
                  <c:v>23</c:v>
                </c:pt>
                <c:pt idx="1741">
                  <c:v>24</c:v>
                </c:pt>
                <c:pt idx="1742">
                  <c:v>23</c:v>
                </c:pt>
                <c:pt idx="1743">
                  <c:v>17</c:v>
                </c:pt>
                <c:pt idx="1744">
                  <c:v>26</c:v>
                </c:pt>
                <c:pt idx="1745">
                  <c:v>16</c:v>
                </c:pt>
                <c:pt idx="1746">
                  <c:v>17</c:v>
                </c:pt>
                <c:pt idx="1747">
                  <c:v>34</c:v>
                </c:pt>
                <c:pt idx="1748">
                  <c:v>16</c:v>
                </c:pt>
                <c:pt idx="1749">
                  <c:v>20</c:v>
                </c:pt>
                <c:pt idx="1750">
                  <c:v>21</c:v>
                </c:pt>
                <c:pt idx="1751">
                  <c:v>25</c:v>
                </c:pt>
                <c:pt idx="1752">
                  <c:v>19</c:v>
                </c:pt>
                <c:pt idx="1753">
                  <c:v>23</c:v>
                </c:pt>
                <c:pt idx="1754">
                  <c:v>25</c:v>
                </c:pt>
                <c:pt idx="1755">
                  <c:v>18</c:v>
                </c:pt>
                <c:pt idx="1756">
                  <c:v>39</c:v>
                </c:pt>
                <c:pt idx="1757">
                  <c:v>17</c:v>
                </c:pt>
                <c:pt idx="1758">
                  <c:v>28</c:v>
                </c:pt>
                <c:pt idx="1759">
                  <c:v>35</c:v>
                </c:pt>
                <c:pt idx="1760">
                  <c:v>35</c:v>
                </c:pt>
                <c:pt idx="1761">
                  <c:v>16</c:v>
                </c:pt>
                <c:pt idx="1762">
                  <c:v>19</c:v>
                </c:pt>
                <c:pt idx="1763">
                  <c:v>31</c:v>
                </c:pt>
                <c:pt idx="1764">
                  <c:v>21</c:v>
                </c:pt>
                <c:pt idx="1765">
                  <c:v>21</c:v>
                </c:pt>
                <c:pt idx="1766">
                  <c:v>17</c:v>
                </c:pt>
                <c:pt idx="1767">
                  <c:v>26</c:v>
                </c:pt>
                <c:pt idx="1768">
                  <c:v>15</c:v>
                </c:pt>
                <c:pt idx="1769">
                  <c:v>21</c:v>
                </c:pt>
                <c:pt idx="1770">
                  <c:v>22</c:v>
                </c:pt>
                <c:pt idx="1771">
                  <c:v>31</c:v>
                </c:pt>
                <c:pt idx="1772">
                  <c:v>20</c:v>
                </c:pt>
                <c:pt idx="1773">
                  <c:v>24</c:v>
                </c:pt>
                <c:pt idx="1774">
                  <c:v>24</c:v>
                </c:pt>
                <c:pt idx="1775">
                  <c:v>26</c:v>
                </c:pt>
                <c:pt idx="1776">
                  <c:v>13</c:v>
                </c:pt>
                <c:pt idx="1777">
                  <c:v>18</c:v>
                </c:pt>
                <c:pt idx="1778">
                  <c:v>20</c:v>
                </c:pt>
                <c:pt idx="1779">
                  <c:v>20</c:v>
                </c:pt>
                <c:pt idx="1780">
                  <c:v>23</c:v>
                </c:pt>
                <c:pt idx="1781">
                  <c:v>17</c:v>
                </c:pt>
                <c:pt idx="1782">
                  <c:v>22</c:v>
                </c:pt>
                <c:pt idx="1783">
                  <c:v>14</c:v>
                </c:pt>
                <c:pt idx="1784">
                  <c:v>27</c:v>
                </c:pt>
                <c:pt idx="1785">
                  <c:v>20</c:v>
                </c:pt>
                <c:pt idx="1786">
                  <c:v>19</c:v>
                </c:pt>
                <c:pt idx="1787">
                  <c:v>22</c:v>
                </c:pt>
                <c:pt idx="1788">
                  <c:v>20</c:v>
                </c:pt>
                <c:pt idx="1789">
                  <c:v>21</c:v>
                </c:pt>
                <c:pt idx="1790">
                  <c:v>15</c:v>
                </c:pt>
                <c:pt idx="1791">
                  <c:v>26</c:v>
                </c:pt>
                <c:pt idx="1792">
                  <c:v>19</c:v>
                </c:pt>
                <c:pt idx="1793">
                  <c:v>25</c:v>
                </c:pt>
                <c:pt idx="1794">
                  <c:v>13</c:v>
                </c:pt>
                <c:pt idx="1795">
                  <c:v>20</c:v>
                </c:pt>
                <c:pt idx="1796">
                  <c:v>18</c:v>
                </c:pt>
                <c:pt idx="1797">
                  <c:v>21</c:v>
                </c:pt>
                <c:pt idx="1798">
                  <c:v>23</c:v>
                </c:pt>
                <c:pt idx="1799">
                  <c:v>22</c:v>
                </c:pt>
                <c:pt idx="1800">
                  <c:v>34</c:v>
                </c:pt>
                <c:pt idx="1801">
                  <c:v>26</c:v>
                </c:pt>
                <c:pt idx="1802">
                  <c:v>13</c:v>
                </c:pt>
                <c:pt idx="1803">
                  <c:v>16</c:v>
                </c:pt>
                <c:pt idx="1804">
                  <c:v>14</c:v>
                </c:pt>
                <c:pt idx="1805">
                  <c:v>25</c:v>
                </c:pt>
                <c:pt idx="1806">
                  <c:v>16</c:v>
                </c:pt>
                <c:pt idx="1807">
                  <c:v>24</c:v>
                </c:pt>
                <c:pt idx="1808">
                  <c:v>24</c:v>
                </c:pt>
                <c:pt idx="1809">
                  <c:v>8</c:v>
                </c:pt>
                <c:pt idx="1810">
                  <c:v>15</c:v>
                </c:pt>
                <c:pt idx="1811">
                  <c:v>22</c:v>
                </c:pt>
                <c:pt idx="1812">
                  <c:v>12</c:v>
                </c:pt>
                <c:pt idx="1813">
                  <c:v>27</c:v>
                </c:pt>
                <c:pt idx="1814">
                  <c:v>18</c:v>
                </c:pt>
                <c:pt idx="1815">
                  <c:v>23</c:v>
                </c:pt>
                <c:pt idx="1816">
                  <c:v>19</c:v>
                </c:pt>
                <c:pt idx="1817">
                  <c:v>17</c:v>
                </c:pt>
                <c:pt idx="1818">
                  <c:v>25</c:v>
                </c:pt>
                <c:pt idx="1819">
                  <c:v>27</c:v>
                </c:pt>
                <c:pt idx="1820">
                  <c:v>21</c:v>
                </c:pt>
                <c:pt idx="1821">
                  <c:v>27</c:v>
                </c:pt>
                <c:pt idx="1822">
                  <c:v>23</c:v>
                </c:pt>
                <c:pt idx="1823">
                  <c:v>15</c:v>
                </c:pt>
                <c:pt idx="1824">
                  <c:v>16</c:v>
                </c:pt>
                <c:pt idx="1825">
                  <c:v>19</c:v>
                </c:pt>
                <c:pt idx="1826">
                  <c:v>22</c:v>
                </c:pt>
                <c:pt idx="1827">
                  <c:v>21</c:v>
                </c:pt>
                <c:pt idx="1828">
                  <c:v>25</c:v>
                </c:pt>
                <c:pt idx="1829">
                  <c:v>31</c:v>
                </c:pt>
                <c:pt idx="1830">
                  <c:v>24</c:v>
                </c:pt>
                <c:pt idx="1831">
                  <c:v>15</c:v>
                </c:pt>
                <c:pt idx="1832">
                  <c:v>24</c:v>
                </c:pt>
                <c:pt idx="1833">
                  <c:v>21</c:v>
                </c:pt>
                <c:pt idx="1834">
                  <c:v>26</c:v>
                </c:pt>
                <c:pt idx="1835">
                  <c:v>20</c:v>
                </c:pt>
                <c:pt idx="1836">
                  <c:v>20</c:v>
                </c:pt>
                <c:pt idx="1837">
                  <c:v>23</c:v>
                </c:pt>
                <c:pt idx="1838">
                  <c:v>17</c:v>
                </c:pt>
                <c:pt idx="1839">
                  <c:v>16</c:v>
                </c:pt>
                <c:pt idx="1840">
                  <c:v>18</c:v>
                </c:pt>
                <c:pt idx="1841">
                  <c:v>23</c:v>
                </c:pt>
                <c:pt idx="1842">
                  <c:v>24</c:v>
                </c:pt>
                <c:pt idx="1843">
                  <c:v>14</c:v>
                </c:pt>
                <c:pt idx="1844">
                  <c:v>15</c:v>
                </c:pt>
                <c:pt idx="1845">
                  <c:v>22</c:v>
                </c:pt>
                <c:pt idx="1846">
                  <c:v>17</c:v>
                </c:pt>
                <c:pt idx="1847">
                  <c:v>21</c:v>
                </c:pt>
                <c:pt idx="1848">
                  <c:v>16</c:v>
                </c:pt>
                <c:pt idx="1849">
                  <c:v>23</c:v>
                </c:pt>
                <c:pt idx="1850">
                  <c:v>18</c:v>
                </c:pt>
                <c:pt idx="1851">
                  <c:v>15</c:v>
                </c:pt>
                <c:pt idx="1852">
                  <c:v>15</c:v>
                </c:pt>
                <c:pt idx="1853">
                  <c:v>22</c:v>
                </c:pt>
                <c:pt idx="1854">
                  <c:v>24</c:v>
                </c:pt>
                <c:pt idx="1855">
                  <c:v>17</c:v>
                </c:pt>
                <c:pt idx="1856">
                  <c:v>19</c:v>
                </c:pt>
                <c:pt idx="1857">
                  <c:v>23</c:v>
                </c:pt>
                <c:pt idx="1858">
                  <c:v>15</c:v>
                </c:pt>
                <c:pt idx="1859">
                  <c:v>21</c:v>
                </c:pt>
                <c:pt idx="1860">
                  <c:v>9</c:v>
                </c:pt>
                <c:pt idx="1861">
                  <c:v>18</c:v>
                </c:pt>
                <c:pt idx="1862">
                  <c:v>15</c:v>
                </c:pt>
                <c:pt idx="1863">
                  <c:v>13</c:v>
                </c:pt>
                <c:pt idx="1864">
                  <c:v>20</c:v>
                </c:pt>
                <c:pt idx="1865">
                  <c:v>24</c:v>
                </c:pt>
                <c:pt idx="1866">
                  <c:v>24</c:v>
                </c:pt>
                <c:pt idx="1867">
                  <c:v>18</c:v>
                </c:pt>
                <c:pt idx="1868">
                  <c:v>22</c:v>
                </c:pt>
                <c:pt idx="1869">
                  <c:v>20</c:v>
                </c:pt>
                <c:pt idx="1870">
                  <c:v>15</c:v>
                </c:pt>
                <c:pt idx="1871">
                  <c:v>21</c:v>
                </c:pt>
                <c:pt idx="1872">
                  <c:v>15</c:v>
                </c:pt>
                <c:pt idx="1873">
                  <c:v>26</c:v>
                </c:pt>
                <c:pt idx="1874">
                  <c:v>15</c:v>
                </c:pt>
                <c:pt idx="1875">
                  <c:v>21</c:v>
                </c:pt>
                <c:pt idx="1876">
                  <c:v>23</c:v>
                </c:pt>
                <c:pt idx="1877">
                  <c:v>20</c:v>
                </c:pt>
                <c:pt idx="1878">
                  <c:v>25</c:v>
                </c:pt>
                <c:pt idx="1879">
                  <c:v>25</c:v>
                </c:pt>
                <c:pt idx="1880">
                  <c:v>21</c:v>
                </c:pt>
                <c:pt idx="1881">
                  <c:v>22</c:v>
                </c:pt>
                <c:pt idx="1882">
                  <c:v>12</c:v>
                </c:pt>
                <c:pt idx="1883">
                  <c:v>9</c:v>
                </c:pt>
                <c:pt idx="1884">
                  <c:v>27</c:v>
                </c:pt>
                <c:pt idx="1885">
                  <c:v>19</c:v>
                </c:pt>
                <c:pt idx="1886">
                  <c:v>14</c:v>
                </c:pt>
                <c:pt idx="1887">
                  <c:v>14</c:v>
                </c:pt>
                <c:pt idx="1888">
                  <c:v>11</c:v>
                </c:pt>
                <c:pt idx="1889">
                  <c:v>21</c:v>
                </c:pt>
                <c:pt idx="1890">
                  <c:v>21</c:v>
                </c:pt>
                <c:pt idx="1891">
                  <c:v>19</c:v>
                </c:pt>
                <c:pt idx="1892">
                  <c:v>28</c:v>
                </c:pt>
                <c:pt idx="1893">
                  <c:v>19</c:v>
                </c:pt>
                <c:pt idx="1894">
                  <c:v>20</c:v>
                </c:pt>
                <c:pt idx="1895">
                  <c:v>14</c:v>
                </c:pt>
                <c:pt idx="1896">
                  <c:v>15</c:v>
                </c:pt>
                <c:pt idx="1897">
                  <c:v>21</c:v>
                </c:pt>
                <c:pt idx="1898">
                  <c:v>22</c:v>
                </c:pt>
                <c:pt idx="1899">
                  <c:v>19</c:v>
                </c:pt>
                <c:pt idx="1900">
                  <c:v>20</c:v>
                </c:pt>
                <c:pt idx="1901">
                  <c:v>11</c:v>
                </c:pt>
                <c:pt idx="1902">
                  <c:v>12</c:v>
                </c:pt>
                <c:pt idx="1903">
                  <c:v>22</c:v>
                </c:pt>
                <c:pt idx="1904">
                  <c:v>17</c:v>
                </c:pt>
                <c:pt idx="1905">
                  <c:v>15</c:v>
                </c:pt>
                <c:pt idx="1906">
                  <c:v>22</c:v>
                </c:pt>
                <c:pt idx="1907">
                  <c:v>12</c:v>
                </c:pt>
                <c:pt idx="1908">
                  <c:v>24</c:v>
                </c:pt>
                <c:pt idx="1909">
                  <c:v>16</c:v>
                </c:pt>
                <c:pt idx="1910">
                  <c:v>19</c:v>
                </c:pt>
                <c:pt idx="1911">
                  <c:v>17</c:v>
                </c:pt>
                <c:pt idx="1912">
                  <c:v>19</c:v>
                </c:pt>
                <c:pt idx="1913">
                  <c:v>21</c:v>
                </c:pt>
                <c:pt idx="1914">
                  <c:v>19</c:v>
                </c:pt>
                <c:pt idx="1915">
                  <c:v>20</c:v>
                </c:pt>
                <c:pt idx="1916">
                  <c:v>22</c:v>
                </c:pt>
                <c:pt idx="1917">
                  <c:v>17</c:v>
                </c:pt>
                <c:pt idx="1918">
                  <c:v>17</c:v>
                </c:pt>
                <c:pt idx="1919">
                  <c:v>24</c:v>
                </c:pt>
                <c:pt idx="1920">
                  <c:v>12</c:v>
                </c:pt>
                <c:pt idx="1921">
                  <c:v>19</c:v>
                </c:pt>
                <c:pt idx="1922">
                  <c:v>16</c:v>
                </c:pt>
                <c:pt idx="1923">
                  <c:v>18</c:v>
                </c:pt>
                <c:pt idx="1924">
                  <c:v>23</c:v>
                </c:pt>
                <c:pt idx="1925">
                  <c:v>20</c:v>
                </c:pt>
                <c:pt idx="1926">
                  <c:v>12</c:v>
                </c:pt>
                <c:pt idx="1927">
                  <c:v>17</c:v>
                </c:pt>
                <c:pt idx="1928">
                  <c:v>15</c:v>
                </c:pt>
                <c:pt idx="1929">
                  <c:v>12</c:v>
                </c:pt>
                <c:pt idx="1930">
                  <c:v>17</c:v>
                </c:pt>
                <c:pt idx="1931">
                  <c:v>22</c:v>
                </c:pt>
                <c:pt idx="1932">
                  <c:v>9</c:v>
                </c:pt>
                <c:pt idx="1933">
                  <c:v>12</c:v>
                </c:pt>
                <c:pt idx="1934">
                  <c:v>13</c:v>
                </c:pt>
                <c:pt idx="1935">
                  <c:v>18</c:v>
                </c:pt>
                <c:pt idx="1936">
                  <c:v>16</c:v>
                </c:pt>
                <c:pt idx="1937">
                  <c:v>18</c:v>
                </c:pt>
                <c:pt idx="1938">
                  <c:v>17</c:v>
                </c:pt>
                <c:pt idx="1939">
                  <c:v>21</c:v>
                </c:pt>
                <c:pt idx="1940">
                  <c:v>12</c:v>
                </c:pt>
                <c:pt idx="1941">
                  <c:v>17</c:v>
                </c:pt>
                <c:pt idx="1942">
                  <c:v>14</c:v>
                </c:pt>
                <c:pt idx="1943">
                  <c:v>15</c:v>
                </c:pt>
                <c:pt idx="1944">
                  <c:v>16</c:v>
                </c:pt>
                <c:pt idx="1945">
                  <c:v>21</c:v>
                </c:pt>
                <c:pt idx="1946">
                  <c:v>18</c:v>
                </c:pt>
                <c:pt idx="1947">
                  <c:v>21</c:v>
                </c:pt>
                <c:pt idx="1948">
                  <c:v>17</c:v>
                </c:pt>
                <c:pt idx="1949">
                  <c:v>16</c:v>
                </c:pt>
                <c:pt idx="1950">
                  <c:v>13</c:v>
                </c:pt>
                <c:pt idx="1951">
                  <c:v>24</c:v>
                </c:pt>
                <c:pt idx="1952">
                  <c:v>11</c:v>
                </c:pt>
                <c:pt idx="1953">
                  <c:v>19</c:v>
                </c:pt>
                <c:pt idx="1954">
                  <c:v>21</c:v>
                </c:pt>
                <c:pt idx="1955">
                  <c:v>21</c:v>
                </c:pt>
                <c:pt idx="1956">
                  <c:v>9</c:v>
                </c:pt>
                <c:pt idx="1957">
                  <c:v>27</c:v>
                </c:pt>
                <c:pt idx="1958">
                  <c:v>17</c:v>
                </c:pt>
                <c:pt idx="1959">
                  <c:v>16</c:v>
                </c:pt>
                <c:pt idx="1960">
                  <c:v>9</c:v>
                </c:pt>
                <c:pt idx="1961">
                  <c:v>20</c:v>
                </c:pt>
                <c:pt idx="1962">
                  <c:v>19</c:v>
                </c:pt>
                <c:pt idx="1963">
                  <c:v>16</c:v>
                </c:pt>
                <c:pt idx="1964">
                  <c:v>26</c:v>
                </c:pt>
                <c:pt idx="1965">
                  <c:v>16</c:v>
                </c:pt>
                <c:pt idx="1966">
                  <c:v>17</c:v>
                </c:pt>
                <c:pt idx="1967">
                  <c:v>17</c:v>
                </c:pt>
                <c:pt idx="1968">
                  <c:v>12</c:v>
                </c:pt>
                <c:pt idx="1969">
                  <c:v>19</c:v>
                </c:pt>
                <c:pt idx="1970">
                  <c:v>15</c:v>
                </c:pt>
                <c:pt idx="1971">
                  <c:v>13</c:v>
                </c:pt>
                <c:pt idx="1972">
                  <c:v>20</c:v>
                </c:pt>
                <c:pt idx="1973">
                  <c:v>22</c:v>
                </c:pt>
                <c:pt idx="1974">
                  <c:v>16</c:v>
                </c:pt>
                <c:pt idx="1975">
                  <c:v>21</c:v>
                </c:pt>
                <c:pt idx="1976">
                  <c:v>19</c:v>
                </c:pt>
                <c:pt idx="1977">
                  <c:v>23</c:v>
                </c:pt>
                <c:pt idx="1978">
                  <c:v>11</c:v>
                </c:pt>
                <c:pt idx="1979">
                  <c:v>11</c:v>
                </c:pt>
                <c:pt idx="1980">
                  <c:v>23</c:v>
                </c:pt>
                <c:pt idx="1981">
                  <c:v>15</c:v>
                </c:pt>
                <c:pt idx="1982">
                  <c:v>15</c:v>
                </c:pt>
                <c:pt idx="1983">
                  <c:v>12</c:v>
                </c:pt>
                <c:pt idx="1984">
                  <c:v>20</c:v>
                </c:pt>
                <c:pt idx="1985">
                  <c:v>20</c:v>
                </c:pt>
                <c:pt idx="1986">
                  <c:v>13</c:v>
                </c:pt>
                <c:pt idx="1987">
                  <c:v>17</c:v>
                </c:pt>
                <c:pt idx="1988">
                  <c:v>13</c:v>
                </c:pt>
                <c:pt idx="1989">
                  <c:v>20</c:v>
                </c:pt>
                <c:pt idx="1990">
                  <c:v>9</c:v>
                </c:pt>
                <c:pt idx="1991">
                  <c:v>20</c:v>
                </c:pt>
                <c:pt idx="1992">
                  <c:v>17</c:v>
                </c:pt>
                <c:pt idx="1993">
                  <c:v>19</c:v>
                </c:pt>
                <c:pt idx="1994">
                  <c:v>14</c:v>
                </c:pt>
                <c:pt idx="1995">
                  <c:v>15</c:v>
                </c:pt>
                <c:pt idx="1996">
                  <c:v>17</c:v>
                </c:pt>
                <c:pt idx="1997">
                  <c:v>18</c:v>
                </c:pt>
                <c:pt idx="1998">
                  <c:v>14</c:v>
                </c:pt>
                <c:pt idx="1999">
                  <c:v>13</c:v>
                </c:pt>
                <c:pt idx="2000">
                  <c:v>15</c:v>
                </c:pt>
                <c:pt idx="2001">
                  <c:v>15</c:v>
                </c:pt>
                <c:pt idx="2002">
                  <c:v>13</c:v>
                </c:pt>
                <c:pt idx="2003">
                  <c:v>20</c:v>
                </c:pt>
                <c:pt idx="2004">
                  <c:v>16</c:v>
                </c:pt>
                <c:pt idx="2005">
                  <c:v>16</c:v>
                </c:pt>
                <c:pt idx="2006">
                  <c:v>14</c:v>
                </c:pt>
                <c:pt idx="2007">
                  <c:v>15</c:v>
                </c:pt>
                <c:pt idx="2008">
                  <c:v>16</c:v>
                </c:pt>
                <c:pt idx="2009">
                  <c:v>12</c:v>
                </c:pt>
                <c:pt idx="2010">
                  <c:v>18</c:v>
                </c:pt>
                <c:pt idx="2011">
                  <c:v>13</c:v>
                </c:pt>
                <c:pt idx="2012">
                  <c:v>10</c:v>
                </c:pt>
                <c:pt idx="2013">
                  <c:v>17</c:v>
                </c:pt>
                <c:pt idx="2014">
                  <c:v>16</c:v>
                </c:pt>
                <c:pt idx="2015">
                  <c:v>17</c:v>
                </c:pt>
                <c:pt idx="2016">
                  <c:v>16</c:v>
                </c:pt>
                <c:pt idx="2017">
                  <c:v>8</c:v>
                </c:pt>
                <c:pt idx="2018">
                  <c:v>18</c:v>
                </c:pt>
                <c:pt idx="2019">
                  <c:v>15</c:v>
                </c:pt>
                <c:pt idx="2020">
                  <c:v>16</c:v>
                </c:pt>
                <c:pt idx="2021">
                  <c:v>10</c:v>
                </c:pt>
                <c:pt idx="2022">
                  <c:v>16</c:v>
                </c:pt>
                <c:pt idx="2023">
                  <c:v>15</c:v>
                </c:pt>
                <c:pt idx="2024">
                  <c:v>17</c:v>
                </c:pt>
                <c:pt idx="2025">
                  <c:v>14</c:v>
                </c:pt>
                <c:pt idx="2026">
                  <c:v>15</c:v>
                </c:pt>
                <c:pt idx="2027">
                  <c:v>12</c:v>
                </c:pt>
                <c:pt idx="2028">
                  <c:v>12</c:v>
                </c:pt>
                <c:pt idx="2029">
                  <c:v>21</c:v>
                </c:pt>
                <c:pt idx="2030">
                  <c:v>10</c:v>
                </c:pt>
                <c:pt idx="2031">
                  <c:v>12</c:v>
                </c:pt>
                <c:pt idx="2032">
                  <c:v>11</c:v>
                </c:pt>
                <c:pt idx="2033">
                  <c:v>18</c:v>
                </c:pt>
                <c:pt idx="2034">
                  <c:v>12</c:v>
                </c:pt>
                <c:pt idx="2035">
                  <c:v>24</c:v>
                </c:pt>
                <c:pt idx="2036">
                  <c:v>10</c:v>
                </c:pt>
                <c:pt idx="2037">
                  <c:v>15</c:v>
                </c:pt>
                <c:pt idx="2038">
                  <c:v>11</c:v>
                </c:pt>
                <c:pt idx="2039">
                  <c:v>5</c:v>
                </c:pt>
                <c:pt idx="2040">
                  <c:v>22</c:v>
                </c:pt>
                <c:pt idx="2041">
                  <c:v>10</c:v>
                </c:pt>
                <c:pt idx="2042">
                  <c:v>21</c:v>
                </c:pt>
                <c:pt idx="2043">
                  <c:v>11</c:v>
                </c:pt>
                <c:pt idx="2044">
                  <c:v>13</c:v>
                </c:pt>
                <c:pt idx="2045">
                  <c:v>16</c:v>
                </c:pt>
                <c:pt idx="2046">
                  <c:v>13</c:v>
                </c:pt>
                <c:pt idx="2047">
                  <c:v>12</c:v>
                </c:pt>
                <c:pt idx="2048">
                  <c:v>18</c:v>
                </c:pt>
                <c:pt idx="2049">
                  <c:v>21</c:v>
                </c:pt>
                <c:pt idx="2050">
                  <c:v>13</c:v>
                </c:pt>
                <c:pt idx="2051">
                  <c:v>18</c:v>
                </c:pt>
                <c:pt idx="2052">
                  <c:v>17</c:v>
                </c:pt>
                <c:pt idx="2053">
                  <c:v>15</c:v>
                </c:pt>
                <c:pt idx="2054">
                  <c:v>9</c:v>
                </c:pt>
                <c:pt idx="2055">
                  <c:v>10</c:v>
                </c:pt>
                <c:pt idx="2056">
                  <c:v>17</c:v>
                </c:pt>
                <c:pt idx="2057">
                  <c:v>13</c:v>
                </c:pt>
                <c:pt idx="2058">
                  <c:v>20</c:v>
                </c:pt>
                <c:pt idx="2059">
                  <c:v>14</c:v>
                </c:pt>
                <c:pt idx="2060">
                  <c:v>15</c:v>
                </c:pt>
                <c:pt idx="2061">
                  <c:v>14</c:v>
                </c:pt>
                <c:pt idx="2062">
                  <c:v>12</c:v>
                </c:pt>
                <c:pt idx="2063">
                  <c:v>9</c:v>
                </c:pt>
                <c:pt idx="2064">
                  <c:v>11</c:v>
                </c:pt>
                <c:pt idx="2065">
                  <c:v>15</c:v>
                </c:pt>
                <c:pt idx="2066">
                  <c:v>15</c:v>
                </c:pt>
                <c:pt idx="2067">
                  <c:v>18</c:v>
                </c:pt>
                <c:pt idx="2068">
                  <c:v>13</c:v>
                </c:pt>
                <c:pt idx="2069">
                  <c:v>16</c:v>
                </c:pt>
                <c:pt idx="2070">
                  <c:v>15</c:v>
                </c:pt>
                <c:pt idx="2071">
                  <c:v>10</c:v>
                </c:pt>
                <c:pt idx="2072">
                  <c:v>11</c:v>
                </c:pt>
                <c:pt idx="2073">
                  <c:v>12</c:v>
                </c:pt>
                <c:pt idx="2074">
                  <c:v>16</c:v>
                </c:pt>
                <c:pt idx="2075">
                  <c:v>12</c:v>
                </c:pt>
                <c:pt idx="2076">
                  <c:v>8</c:v>
                </c:pt>
                <c:pt idx="2077">
                  <c:v>14</c:v>
                </c:pt>
                <c:pt idx="2078">
                  <c:v>14</c:v>
                </c:pt>
                <c:pt idx="2079">
                  <c:v>17</c:v>
                </c:pt>
                <c:pt idx="2080">
                  <c:v>15</c:v>
                </c:pt>
                <c:pt idx="2081">
                  <c:v>8</c:v>
                </c:pt>
                <c:pt idx="2082">
                  <c:v>22</c:v>
                </c:pt>
                <c:pt idx="2083">
                  <c:v>14</c:v>
                </c:pt>
                <c:pt idx="2084">
                  <c:v>14</c:v>
                </c:pt>
                <c:pt idx="2085">
                  <c:v>11</c:v>
                </c:pt>
                <c:pt idx="2086">
                  <c:v>14</c:v>
                </c:pt>
                <c:pt idx="2087">
                  <c:v>17</c:v>
                </c:pt>
                <c:pt idx="2088">
                  <c:v>11</c:v>
                </c:pt>
                <c:pt idx="2089">
                  <c:v>13</c:v>
                </c:pt>
                <c:pt idx="2090">
                  <c:v>18</c:v>
                </c:pt>
                <c:pt idx="2091">
                  <c:v>13</c:v>
                </c:pt>
                <c:pt idx="2092">
                  <c:v>11</c:v>
                </c:pt>
                <c:pt idx="2093">
                  <c:v>13</c:v>
                </c:pt>
                <c:pt idx="2094">
                  <c:v>11</c:v>
                </c:pt>
                <c:pt idx="2095">
                  <c:v>7</c:v>
                </c:pt>
                <c:pt idx="2096">
                  <c:v>8</c:v>
                </c:pt>
                <c:pt idx="2097">
                  <c:v>11</c:v>
                </c:pt>
                <c:pt idx="2098">
                  <c:v>14</c:v>
                </c:pt>
                <c:pt idx="2099">
                  <c:v>17</c:v>
                </c:pt>
                <c:pt idx="2100">
                  <c:v>19</c:v>
                </c:pt>
                <c:pt idx="2101">
                  <c:v>18</c:v>
                </c:pt>
                <c:pt idx="2102">
                  <c:v>18</c:v>
                </c:pt>
                <c:pt idx="2103">
                  <c:v>15</c:v>
                </c:pt>
                <c:pt idx="2104">
                  <c:v>12</c:v>
                </c:pt>
                <c:pt idx="2105">
                  <c:v>9</c:v>
                </c:pt>
                <c:pt idx="2106">
                  <c:v>13</c:v>
                </c:pt>
                <c:pt idx="2107">
                  <c:v>11</c:v>
                </c:pt>
                <c:pt idx="2108">
                  <c:v>15</c:v>
                </c:pt>
                <c:pt idx="2109">
                  <c:v>10</c:v>
                </c:pt>
                <c:pt idx="2110">
                  <c:v>11</c:v>
                </c:pt>
                <c:pt idx="2111">
                  <c:v>14</c:v>
                </c:pt>
                <c:pt idx="2112">
                  <c:v>12</c:v>
                </c:pt>
                <c:pt idx="2113">
                  <c:v>8</c:v>
                </c:pt>
                <c:pt idx="2114">
                  <c:v>15</c:v>
                </c:pt>
                <c:pt idx="2115">
                  <c:v>11</c:v>
                </c:pt>
                <c:pt idx="2116">
                  <c:v>10</c:v>
                </c:pt>
                <c:pt idx="2117">
                  <c:v>9</c:v>
                </c:pt>
                <c:pt idx="2118">
                  <c:v>13</c:v>
                </c:pt>
                <c:pt idx="2119">
                  <c:v>21</c:v>
                </c:pt>
                <c:pt idx="2120">
                  <c:v>15</c:v>
                </c:pt>
                <c:pt idx="2121">
                  <c:v>21</c:v>
                </c:pt>
                <c:pt idx="2122">
                  <c:v>18</c:v>
                </c:pt>
                <c:pt idx="2123">
                  <c:v>10</c:v>
                </c:pt>
                <c:pt idx="2124">
                  <c:v>14</c:v>
                </c:pt>
                <c:pt idx="2125">
                  <c:v>19</c:v>
                </c:pt>
                <c:pt idx="2126">
                  <c:v>8</c:v>
                </c:pt>
                <c:pt idx="2127">
                  <c:v>16</c:v>
                </c:pt>
                <c:pt idx="2128">
                  <c:v>15</c:v>
                </c:pt>
                <c:pt idx="2129">
                  <c:v>11</c:v>
                </c:pt>
                <c:pt idx="2130">
                  <c:v>15</c:v>
                </c:pt>
                <c:pt idx="2131">
                  <c:v>10</c:v>
                </c:pt>
                <c:pt idx="2132">
                  <c:v>13</c:v>
                </c:pt>
                <c:pt idx="2133">
                  <c:v>9</c:v>
                </c:pt>
                <c:pt idx="2134">
                  <c:v>14</c:v>
                </c:pt>
                <c:pt idx="2135">
                  <c:v>13</c:v>
                </c:pt>
                <c:pt idx="2136">
                  <c:v>12</c:v>
                </c:pt>
                <c:pt idx="2137">
                  <c:v>11</c:v>
                </c:pt>
                <c:pt idx="2138">
                  <c:v>21</c:v>
                </c:pt>
                <c:pt idx="2139">
                  <c:v>13</c:v>
                </c:pt>
                <c:pt idx="2140">
                  <c:v>13</c:v>
                </c:pt>
                <c:pt idx="2141">
                  <c:v>17</c:v>
                </c:pt>
                <c:pt idx="2142">
                  <c:v>11</c:v>
                </c:pt>
                <c:pt idx="2143">
                  <c:v>8</c:v>
                </c:pt>
                <c:pt idx="2144">
                  <c:v>18</c:v>
                </c:pt>
                <c:pt idx="2145">
                  <c:v>10</c:v>
                </c:pt>
                <c:pt idx="2146">
                  <c:v>10</c:v>
                </c:pt>
                <c:pt idx="2147">
                  <c:v>14</c:v>
                </c:pt>
                <c:pt idx="2148">
                  <c:v>14</c:v>
                </c:pt>
                <c:pt idx="2149">
                  <c:v>12</c:v>
                </c:pt>
                <c:pt idx="2150">
                  <c:v>8</c:v>
                </c:pt>
                <c:pt idx="2151">
                  <c:v>9</c:v>
                </c:pt>
                <c:pt idx="2152">
                  <c:v>18</c:v>
                </c:pt>
                <c:pt idx="2153">
                  <c:v>15</c:v>
                </c:pt>
                <c:pt idx="2154">
                  <c:v>15</c:v>
                </c:pt>
                <c:pt idx="2155">
                  <c:v>22</c:v>
                </c:pt>
                <c:pt idx="2156">
                  <c:v>22</c:v>
                </c:pt>
                <c:pt idx="2157">
                  <c:v>14</c:v>
                </c:pt>
                <c:pt idx="2158">
                  <c:v>10</c:v>
                </c:pt>
                <c:pt idx="2159">
                  <c:v>9</c:v>
                </c:pt>
                <c:pt idx="2160">
                  <c:v>12</c:v>
                </c:pt>
                <c:pt idx="2161">
                  <c:v>14</c:v>
                </c:pt>
                <c:pt idx="2162">
                  <c:v>10</c:v>
                </c:pt>
                <c:pt idx="2163">
                  <c:v>14</c:v>
                </c:pt>
                <c:pt idx="2164">
                  <c:v>11</c:v>
                </c:pt>
                <c:pt idx="2165">
                  <c:v>12</c:v>
                </c:pt>
                <c:pt idx="2166">
                  <c:v>20</c:v>
                </c:pt>
                <c:pt idx="2167">
                  <c:v>11</c:v>
                </c:pt>
                <c:pt idx="2168">
                  <c:v>9</c:v>
                </c:pt>
                <c:pt idx="2169">
                  <c:v>17</c:v>
                </c:pt>
                <c:pt idx="2170">
                  <c:v>11</c:v>
                </c:pt>
                <c:pt idx="2171">
                  <c:v>12</c:v>
                </c:pt>
                <c:pt idx="2172">
                  <c:v>11</c:v>
                </c:pt>
                <c:pt idx="2173">
                  <c:v>9</c:v>
                </c:pt>
                <c:pt idx="2174">
                  <c:v>13</c:v>
                </c:pt>
                <c:pt idx="2175">
                  <c:v>9</c:v>
                </c:pt>
                <c:pt idx="2176">
                  <c:v>14</c:v>
                </c:pt>
                <c:pt idx="2177">
                  <c:v>10</c:v>
                </c:pt>
                <c:pt idx="2178">
                  <c:v>16</c:v>
                </c:pt>
                <c:pt idx="2179">
                  <c:v>12</c:v>
                </c:pt>
                <c:pt idx="2180">
                  <c:v>12</c:v>
                </c:pt>
                <c:pt idx="2181">
                  <c:v>14</c:v>
                </c:pt>
                <c:pt idx="2182">
                  <c:v>18</c:v>
                </c:pt>
                <c:pt idx="2183">
                  <c:v>6</c:v>
                </c:pt>
                <c:pt idx="2184">
                  <c:v>7</c:v>
                </c:pt>
                <c:pt idx="2185">
                  <c:v>8</c:v>
                </c:pt>
                <c:pt idx="2186">
                  <c:v>13</c:v>
                </c:pt>
                <c:pt idx="2187">
                  <c:v>13</c:v>
                </c:pt>
                <c:pt idx="2188">
                  <c:v>17</c:v>
                </c:pt>
                <c:pt idx="2189">
                  <c:v>12</c:v>
                </c:pt>
                <c:pt idx="2190">
                  <c:v>16</c:v>
                </c:pt>
                <c:pt idx="2191">
                  <c:v>15</c:v>
                </c:pt>
                <c:pt idx="2192">
                  <c:v>17</c:v>
                </c:pt>
                <c:pt idx="2193">
                  <c:v>11</c:v>
                </c:pt>
                <c:pt idx="2194">
                  <c:v>12</c:v>
                </c:pt>
                <c:pt idx="2195">
                  <c:v>17</c:v>
                </c:pt>
                <c:pt idx="2196">
                  <c:v>10</c:v>
                </c:pt>
                <c:pt idx="2197">
                  <c:v>9</c:v>
                </c:pt>
                <c:pt idx="2198">
                  <c:v>11</c:v>
                </c:pt>
                <c:pt idx="2199">
                  <c:v>21</c:v>
                </c:pt>
                <c:pt idx="2200">
                  <c:v>8</c:v>
                </c:pt>
                <c:pt idx="2201">
                  <c:v>16</c:v>
                </c:pt>
                <c:pt idx="2202">
                  <c:v>6</c:v>
                </c:pt>
                <c:pt idx="2203">
                  <c:v>8</c:v>
                </c:pt>
                <c:pt idx="2204">
                  <c:v>10</c:v>
                </c:pt>
                <c:pt idx="2205">
                  <c:v>12</c:v>
                </c:pt>
                <c:pt idx="2206">
                  <c:v>9</c:v>
                </c:pt>
                <c:pt idx="2207">
                  <c:v>11</c:v>
                </c:pt>
                <c:pt idx="2208">
                  <c:v>17</c:v>
                </c:pt>
                <c:pt idx="2209">
                  <c:v>7</c:v>
                </c:pt>
                <c:pt idx="2210">
                  <c:v>11</c:v>
                </c:pt>
                <c:pt idx="2211">
                  <c:v>14</c:v>
                </c:pt>
                <c:pt idx="2212">
                  <c:v>12</c:v>
                </c:pt>
                <c:pt idx="2213">
                  <c:v>10</c:v>
                </c:pt>
                <c:pt idx="2214">
                  <c:v>7</c:v>
                </c:pt>
                <c:pt idx="2215">
                  <c:v>11</c:v>
                </c:pt>
                <c:pt idx="2216">
                  <c:v>15</c:v>
                </c:pt>
                <c:pt idx="2217">
                  <c:v>11</c:v>
                </c:pt>
                <c:pt idx="2218">
                  <c:v>16</c:v>
                </c:pt>
                <c:pt idx="2219">
                  <c:v>8</c:v>
                </c:pt>
                <c:pt idx="2220">
                  <c:v>14</c:v>
                </c:pt>
                <c:pt idx="2221">
                  <c:v>13</c:v>
                </c:pt>
                <c:pt idx="2222">
                  <c:v>14</c:v>
                </c:pt>
                <c:pt idx="2223">
                  <c:v>11</c:v>
                </c:pt>
                <c:pt idx="2224">
                  <c:v>10</c:v>
                </c:pt>
                <c:pt idx="2225">
                  <c:v>9</c:v>
                </c:pt>
                <c:pt idx="2226">
                  <c:v>16</c:v>
                </c:pt>
                <c:pt idx="2227">
                  <c:v>13</c:v>
                </c:pt>
                <c:pt idx="2228">
                  <c:v>9</c:v>
                </c:pt>
                <c:pt idx="2229">
                  <c:v>9</c:v>
                </c:pt>
                <c:pt idx="2230">
                  <c:v>14</c:v>
                </c:pt>
                <c:pt idx="2231">
                  <c:v>10</c:v>
                </c:pt>
                <c:pt idx="2232">
                  <c:v>7</c:v>
                </c:pt>
                <c:pt idx="2233">
                  <c:v>18</c:v>
                </c:pt>
                <c:pt idx="2234">
                  <c:v>14</c:v>
                </c:pt>
                <c:pt idx="2235">
                  <c:v>8</c:v>
                </c:pt>
                <c:pt idx="2236">
                  <c:v>15</c:v>
                </c:pt>
                <c:pt idx="2237">
                  <c:v>11</c:v>
                </c:pt>
                <c:pt idx="2238">
                  <c:v>14</c:v>
                </c:pt>
                <c:pt idx="2239">
                  <c:v>13</c:v>
                </c:pt>
                <c:pt idx="2240">
                  <c:v>10</c:v>
                </c:pt>
                <c:pt idx="2241">
                  <c:v>16</c:v>
                </c:pt>
                <c:pt idx="2242">
                  <c:v>10</c:v>
                </c:pt>
                <c:pt idx="2243">
                  <c:v>9</c:v>
                </c:pt>
                <c:pt idx="2244">
                  <c:v>8</c:v>
                </c:pt>
                <c:pt idx="2245">
                  <c:v>9</c:v>
                </c:pt>
                <c:pt idx="2246">
                  <c:v>12</c:v>
                </c:pt>
                <c:pt idx="2247">
                  <c:v>8</c:v>
                </c:pt>
                <c:pt idx="2248">
                  <c:v>11</c:v>
                </c:pt>
                <c:pt idx="2249">
                  <c:v>6</c:v>
                </c:pt>
                <c:pt idx="2250">
                  <c:v>9</c:v>
                </c:pt>
                <c:pt idx="2251">
                  <c:v>10</c:v>
                </c:pt>
                <c:pt idx="2252">
                  <c:v>14</c:v>
                </c:pt>
                <c:pt idx="2253">
                  <c:v>15</c:v>
                </c:pt>
                <c:pt idx="2254">
                  <c:v>16</c:v>
                </c:pt>
                <c:pt idx="2255">
                  <c:v>9</c:v>
                </c:pt>
                <c:pt idx="2256">
                  <c:v>16</c:v>
                </c:pt>
                <c:pt idx="2257">
                  <c:v>9</c:v>
                </c:pt>
                <c:pt idx="2258">
                  <c:v>6</c:v>
                </c:pt>
                <c:pt idx="2259">
                  <c:v>11</c:v>
                </c:pt>
                <c:pt idx="2260">
                  <c:v>11</c:v>
                </c:pt>
                <c:pt idx="2261">
                  <c:v>9</c:v>
                </c:pt>
                <c:pt idx="2262">
                  <c:v>14</c:v>
                </c:pt>
                <c:pt idx="2263">
                  <c:v>7</c:v>
                </c:pt>
                <c:pt idx="2264">
                  <c:v>12</c:v>
                </c:pt>
                <c:pt idx="2265">
                  <c:v>13</c:v>
                </c:pt>
                <c:pt idx="2266">
                  <c:v>5</c:v>
                </c:pt>
                <c:pt idx="2267">
                  <c:v>7</c:v>
                </c:pt>
                <c:pt idx="2268">
                  <c:v>12</c:v>
                </c:pt>
                <c:pt idx="2269">
                  <c:v>12</c:v>
                </c:pt>
                <c:pt idx="2270">
                  <c:v>9</c:v>
                </c:pt>
                <c:pt idx="2271">
                  <c:v>14</c:v>
                </c:pt>
                <c:pt idx="2272">
                  <c:v>11</c:v>
                </c:pt>
                <c:pt idx="2273">
                  <c:v>8</c:v>
                </c:pt>
                <c:pt idx="2274">
                  <c:v>11</c:v>
                </c:pt>
                <c:pt idx="2275">
                  <c:v>12</c:v>
                </c:pt>
                <c:pt idx="2276">
                  <c:v>8</c:v>
                </c:pt>
                <c:pt idx="2277">
                  <c:v>14</c:v>
                </c:pt>
                <c:pt idx="2278">
                  <c:v>14</c:v>
                </c:pt>
                <c:pt idx="2279">
                  <c:v>10</c:v>
                </c:pt>
                <c:pt idx="2280">
                  <c:v>14</c:v>
                </c:pt>
                <c:pt idx="2281">
                  <c:v>11</c:v>
                </c:pt>
                <c:pt idx="2282">
                  <c:v>13</c:v>
                </c:pt>
                <c:pt idx="2283">
                  <c:v>12</c:v>
                </c:pt>
                <c:pt idx="2284">
                  <c:v>5</c:v>
                </c:pt>
                <c:pt idx="2285">
                  <c:v>6</c:v>
                </c:pt>
                <c:pt idx="2286">
                  <c:v>10</c:v>
                </c:pt>
                <c:pt idx="2287">
                  <c:v>10</c:v>
                </c:pt>
                <c:pt idx="2288">
                  <c:v>13</c:v>
                </c:pt>
                <c:pt idx="2289">
                  <c:v>10</c:v>
                </c:pt>
                <c:pt idx="2290">
                  <c:v>10</c:v>
                </c:pt>
                <c:pt idx="2291">
                  <c:v>10</c:v>
                </c:pt>
                <c:pt idx="2292">
                  <c:v>10</c:v>
                </c:pt>
                <c:pt idx="2293">
                  <c:v>7</c:v>
                </c:pt>
                <c:pt idx="2294">
                  <c:v>14</c:v>
                </c:pt>
                <c:pt idx="2295">
                  <c:v>12</c:v>
                </c:pt>
                <c:pt idx="2296">
                  <c:v>12</c:v>
                </c:pt>
                <c:pt idx="2297">
                  <c:v>16</c:v>
                </c:pt>
                <c:pt idx="2298">
                  <c:v>7</c:v>
                </c:pt>
                <c:pt idx="2299">
                  <c:v>12</c:v>
                </c:pt>
                <c:pt idx="2300">
                  <c:v>14</c:v>
                </c:pt>
                <c:pt idx="2301">
                  <c:v>11</c:v>
                </c:pt>
                <c:pt idx="2302">
                  <c:v>8</c:v>
                </c:pt>
                <c:pt idx="2303">
                  <c:v>10</c:v>
                </c:pt>
                <c:pt idx="2304">
                  <c:v>14</c:v>
                </c:pt>
                <c:pt idx="2305">
                  <c:v>5</c:v>
                </c:pt>
                <c:pt idx="2306">
                  <c:v>15</c:v>
                </c:pt>
                <c:pt idx="2307">
                  <c:v>16</c:v>
                </c:pt>
                <c:pt idx="2308">
                  <c:v>6</c:v>
                </c:pt>
                <c:pt idx="2309">
                  <c:v>6</c:v>
                </c:pt>
                <c:pt idx="2310">
                  <c:v>6</c:v>
                </c:pt>
                <c:pt idx="2311">
                  <c:v>10</c:v>
                </c:pt>
                <c:pt idx="2312">
                  <c:v>8</c:v>
                </c:pt>
                <c:pt idx="2313">
                  <c:v>14</c:v>
                </c:pt>
                <c:pt idx="2314">
                  <c:v>11</c:v>
                </c:pt>
                <c:pt idx="2315">
                  <c:v>7</c:v>
                </c:pt>
                <c:pt idx="2316">
                  <c:v>15</c:v>
                </c:pt>
                <c:pt idx="2317">
                  <c:v>12</c:v>
                </c:pt>
                <c:pt idx="2318">
                  <c:v>16</c:v>
                </c:pt>
                <c:pt idx="2319">
                  <c:v>7</c:v>
                </c:pt>
                <c:pt idx="2320">
                  <c:v>11</c:v>
                </c:pt>
                <c:pt idx="2321">
                  <c:v>7</c:v>
                </c:pt>
                <c:pt idx="2322">
                  <c:v>11</c:v>
                </c:pt>
                <c:pt idx="2323">
                  <c:v>10</c:v>
                </c:pt>
                <c:pt idx="2324">
                  <c:v>9</c:v>
                </c:pt>
                <c:pt idx="2325">
                  <c:v>9</c:v>
                </c:pt>
                <c:pt idx="2326">
                  <c:v>17</c:v>
                </c:pt>
                <c:pt idx="2327">
                  <c:v>10</c:v>
                </c:pt>
                <c:pt idx="2328">
                  <c:v>10</c:v>
                </c:pt>
                <c:pt idx="2329">
                  <c:v>7</c:v>
                </c:pt>
                <c:pt idx="2330">
                  <c:v>10</c:v>
                </c:pt>
                <c:pt idx="2331">
                  <c:v>18</c:v>
                </c:pt>
                <c:pt idx="2332">
                  <c:v>19</c:v>
                </c:pt>
                <c:pt idx="2333">
                  <c:v>8</c:v>
                </c:pt>
                <c:pt idx="2334">
                  <c:v>10</c:v>
                </c:pt>
                <c:pt idx="2335">
                  <c:v>13</c:v>
                </c:pt>
                <c:pt idx="2336">
                  <c:v>10</c:v>
                </c:pt>
                <c:pt idx="2337">
                  <c:v>17</c:v>
                </c:pt>
                <c:pt idx="2338">
                  <c:v>10</c:v>
                </c:pt>
                <c:pt idx="2339">
                  <c:v>14</c:v>
                </c:pt>
                <c:pt idx="2340">
                  <c:v>14</c:v>
                </c:pt>
                <c:pt idx="2341">
                  <c:v>6</c:v>
                </c:pt>
                <c:pt idx="2342">
                  <c:v>11</c:v>
                </c:pt>
                <c:pt idx="2343">
                  <c:v>9</c:v>
                </c:pt>
                <c:pt idx="2344">
                  <c:v>8</c:v>
                </c:pt>
                <c:pt idx="2345">
                  <c:v>8</c:v>
                </c:pt>
                <c:pt idx="2346">
                  <c:v>13</c:v>
                </c:pt>
                <c:pt idx="2347">
                  <c:v>9</c:v>
                </c:pt>
                <c:pt idx="2348">
                  <c:v>12</c:v>
                </c:pt>
                <c:pt idx="2349">
                  <c:v>11</c:v>
                </c:pt>
                <c:pt idx="2350">
                  <c:v>8</c:v>
                </c:pt>
                <c:pt idx="2351">
                  <c:v>9</c:v>
                </c:pt>
                <c:pt idx="2352">
                  <c:v>13</c:v>
                </c:pt>
                <c:pt idx="2353">
                  <c:v>10</c:v>
                </c:pt>
                <c:pt idx="2354">
                  <c:v>11</c:v>
                </c:pt>
                <c:pt idx="2355">
                  <c:v>9</c:v>
                </c:pt>
                <c:pt idx="2356">
                  <c:v>9</c:v>
                </c:pt>
                <c:pt idx="2357">
                  <c:v>5</c:v>
                </c:pt>
                <c:pt idx="2358">
                  <c:v>6</c:v>
                </c:pt>
                <c:pt idx="2359">
                  <c:v>5</c:v>
                </c:pt>
                <c:pt idx="2360">
                  <c:v>5</c:v>
                </c:pt>
                <c:pt idx="2361">
                  <c:v>8</c:v>
                </c:pt>
                <c:pt idx="2362">
                  <c:v>9</c:v>
                </c:pt>
                <c:pt idx="2363">
                  <c:v>10</c:v>
                </c:pt>
                <c:pt idx="2364">
                  <c:v>6</c:v>
                </c:pt>
                <c:pt idx="2365">
                  <c:v>10</c:v>
                </c:pt>
                <c:pt idx="2366">
                  <c:v>9</c:v>
                </c:pt>
                <c:pt idx="2367">
                  <c:v>11</c:v>
                </c:pt>
                <c:pt idx="2368">
                  <c:v>9</c:v>
                </c:pt>
                <c:pt idx="2369">
                  <c:v>8</c:v>
                </c:pt>
                <c:pt idx="2370">
                  <c:v>8</c:v>
                </c:pt>
                <c:pt idx="2371">
                  <c:v>8</c:v>
                </c:pt>
                <c:pt idx="2372">
                  <c:v>5</c:v>
                </c:pt>
                <c:pt idx="2373">
                  <c:v>9</c:v>
                </c:pt>
                <c:pt idx="2374">
                  <c:v>9</c:v>
                </c:pt>
                <c:pt idx="2375">
                  <c:v>7</c:v>
                </c:pt>
                <c:pt idx="2376">
                  <c:v>12</c:v>
                </c:pt>
                <c:pt idx="2377">
                  <c:v>7</c:v>
                </c:pt>
                <c:pt idx="2378">
                  <c:v>10</c:v>
                </c:pt>
                <c:pt idx="2379">
                  <c:v>7</c:v>
                </c:pt>
                <c:pt idx="2380">
                  <c:v>10</c:v>
                </c:pt>
                <c:pt idx="2381">
                  <c:v>9</c:v>
                </c:pt>
                <c:pt idx="2382">
                  <c:v>18</c:v>
                </c:pt>
                <c:pt idx="2383">
                  <c:v>10</c:v>
                </c:pt>
                <c:pt idx="2384">
                  <c:v>7</c:v>
                </c:pt>
                <c:pt idx="2385">
                  <c:v>10</c:v>
                </c:pt>
                <c:pt idx="2386">
                  <c:v>10</c:v>
                </c:pt>
                <c:pt idx="2387">
                  <c:v>5</c:v>
                </c:pt>
                <c:pt idx="2388">
                  <c:v>9</c:v>
                </c:pt>
                <c:pt idx="2389">
                  <c:v>16</c:v>
                </c:pt>
                <c:pt idx="2390">
                  <c:v>11</c:v>
                </c:pt>
                <c:pt idx="2391">
                  <c:v>9</c:v>
                </c:pt>
                <c:pt idx="2392">
                  <c:v>9</c:v>
                </c:pt>
                <c:pt idx="2393">
                  <c:v>17</c:v>
                </c:pt>
                <c:pt idx="2394">
                  <c:v>10</c:v>
                </c:pt>
                <c:pt idx="2395">
                  <c:v>6</c:v>
                </c:pt>
                <c:pt idx="2396">
                  <c:v>3</c:v>
                </c:pt>
                <c:pt idx="2397">
                  <c:v>8</c:v>
                </c:pt>
                <c:pt idx="2398">
                  <c:v>14</c:v>
                </c:pt>
                <c:pt idx="2399">
                  <c:v>11</c:v>
                </c:pt>
                <c:pt idx="2400">
                  <c:v>5</c:v>
                </c:pt>
                <c:pt idx="2401">
                  <c:v>11</c:v>
                </c:pt>
                <c:pt idx="2402">
                  <c:v>12</c:v>
                </c:pt>
                <c:pt idx="2403">
                  <c:v>11</c:v>
                </c:pt>
                <c:pt idx="2404">
                  <c:v>8</c:v>
                </c:pt>
                <c:pt idx="2405">
                  <c:v>11</c:v>
                </c:pt>
                <c:pt idx="2406">
                  <c:v>8</c:v>
                </c:pt>
                <c:pt idx="2407">
                  <c:v>11</c:v>
                </c:pt>
                <c:pt idx="2408">
                  <c:v>11</c:v>
                </c:pt>
                <c:pt idx="2409">
                  <c:v>7</c:v>
                </c:pt>
                <c:pt idx="2410">
                  <c:v>11</c:v>
                </c:pt>
                <c:pt idx="2411">
                  <c:v>6</c:v>
                </c:pt>
                <c:pt idx="2412">
                  <c:v>5</c:v>
                </c:pt>
                <c:pt idx="2413">
                  <c:v>9</c:v>
                </c:pt>
                <c:pt idx="2414">
                  <c:v>6</c:v>
                </c:pt>
                <c:pt idx="2415">
                  <c:v>10</c:v>
                </c:pt>
                <c:pt idx="2416">
                  <c:v>10</c:v>
                </c:pt>
                <c:pt idx="2417">
                  <c:v>12</c:v>
                </c:pt>
                <c:pt idx="2418">
                  <c:v>8</c:v>
                </c:pt>
                <c:pt idx="2419">
                  <c:v>8</c:v>
                </c:pt>
                <c:pt idx="2420">
                  <c:v>8</c:v>
                </c:pt>
                <c:pt idx="2421">
                  <c:v>8</c:v>
                </c:pt>
                <c:pt idx="2422">
                  <c:v>11</c:v>
                </c:pt>
                <c:pt idx="2423">
                  <c:v>6</c:v>
                </c:pt>
                <c:pt idx="2424">
                  <c:v>10</c:v>
                </c:pt>
                <c:pt idx="2425">
                  <c:v>12</c:v>
                </c:pt>
                <c:pt idx="2426">
                  <c:v>5</c:v>
                </c:pt>
                <c:pt idx="2427">
                  <c:v>9</c:v>
                </c:pt>
                <c:pt idx="2428">
                  <c:v>10</c:v>
                </c:pt>
                <c:pt idx="2429">
                  <c:v>11</c:v>
                </c:pt>
                <c:pt idx="2430">
                  <c:v>8</c:v>
                </c:pt>
                <c:pt idx="2431">
                  <c:v>11</c:v>
                </c:pt>
                <c:pt idx="2432">
                  <c:v>7</c:v>
                </c:pt>
                <c:pt idx="2433">
                  <c:v>8</c:v>
                </c:pt>
                <c:pt idx="2434">
                  <c:v>9</c:v>
                </c:pt>
                <c:pt idx="2435">
                  <c:v>8</c:v>
                </c:pt>
                <c:pt idx="2436">
                  <c:v>8</c:v>
                </c:pt>
                <c:pt idx="2437">
                  <c:v>10</c:v>
                </c:pt>
                <c:pt idx="2438">
                  <c:v>9</c:v>
                </c:pt>
                <c:pt idx="2439">
                  <c:v>10</c:v>
                </c:pt>
                <c:pt idx="2440">
                  <c:v>9</c:v>
                </c:pt>
                <c:pt idx="2441">
                  <c:v>17</c:v>
                </c:pt>
                <c:pt idx="2442">
                  <c:v>6</c:v>
                </c:pt>
                <c:pt idx="2443">
                  <c:v>12</c:v>
                </c:pt>
                <c:pt idx="2444">
                  <c:v>12</c:v>
                </c:pt>
                <c:pt idx="2445">
                  <c:v>6</c:v>
                </c:pt>
                <c:pt idx="2446">
                  <c:v>7</c:v>
                </c:pt>
                <c:pt idx="2447">
                  <c:v>6</c:v>
                </c:pt>
                <c:pt idx="2448">
                  <c:v>8</c:v>
                </c:pt>
                <c:pt idx="2449">
                  <c:v>8</c:v>
                </c:pt>
                <c:pt idx="2450">
                  <c:v>10</c:v>
                </c:pt>
                <c:pt idx="2451">
                  <c:v>15</c:v>
                </c:pt>
                <c:pt idx="2452">
                  <c:v>8</c:v>
                </c:pt>
                <c:pt idx="2453">
                  <c:v>8</c:v>
                </c:pt>
                <c:pt idx="2454">
                  <c:v>9</c:v>
                </c:pt>
                <c:pt idx="2455">
                  <c:v>9</c:v>
                </c:pt>
                <c:pt idx="2456">
                  <c:v>4</c:v>
                </c:pt>
                <c:pt idx="2457">
                  <c:v>8</c:v>
                </c:pt>
                <c:pt idx="2458">
                  <c:v>12</c:v>
                </c:pt>
                <c:pt idx="2459">
                  <c:v>14</c:v>
                </c:pt>
                <c:pt idx="2460">
                  <c:v>9</c:v>
                </c:pt>
                <c:pt idx="2461">
                  <c:v>12</c:v>
                </c:pt>
                <c:pt idx="2462">
                  <c:v>10</c:v>
                </c:pt>
                <c:pt idx="2463">
                  <c:v>6</c:v>
                </c:pt>
                <c:pt idx="2464">
                  <c:v>12</c:v>
                </c:pt>
                <c:pt idx="2465">
                  <c:v>10</c:v>
                </c:pt>
                <c:pt idx="2466">
                  <c:v>12</c:v>
                </c:pt>
                <c:pt idx="2467">
                  <c:v>8</c:v>
                </c:pt>
                <c:pt idx="2468">
                  <c:v>11</c:v>
                </c:pt>
                <c:pt idx="2469">
                  <c:v>7</c:v>
                </c:pt>
                <c:pt idx="2470">
                  <c:v>8</c:v>
                </c:pt>
                <c:pt idx="2471">
                  <c:v>9</c:v>
                </c:pt>
                <c:pt idx="2472">
                  <c:v>8</c:v>
                </c:pt>
                <c:pt idx="2473">
                  <c:v>14</c:v>
                </c:pt>
                <c:pt idx="2474">
                  <c:v>8</c:v>
                </c:pt>
                <c:pt idx="2475">
                  <c:v>8</c:v>
                </c:pt>
                <c:pt idx="2476">
                  <c:v>9</c:v>
                </c:pt>
                <c:pt idx="2477">
                  <c:v>15</c:v>
                </c:pt>
                <c:pt idx="2478">
                  <c:v>14</c:v>
                </c:pt>
                <c:pt idx="2479">
                  <c:v>14</c:v>
                </c:pt>
                <c:pt idx="2480">
                  <c:v>5</c:v>
                </c:pt>
                <c:pt idx="2481">
                  <c:v>11</c:v>
                </c:pt>
                <c:pt idx="2482">
                  <c:v>9</c:v>
                </c:pt>
                <c:pt idx="2483">
                  <c:v>13</c:v>
                </c:pt>
                <c:pt idx="2484">
                  <c:v>7</c:v>
                </c:pt>
                <c:pt idx="2485">
                  <c:v>6</c:v>
                </c:pt>
                <c:pt idx="2486">
                  <c:v>11</c:v>
                </c:pt>
                <c:pt idx="2487">
                  <c:v>5</c:v>
                </c:pt>
                <c:pt idx="2488">
                  <c:v>9</c:v>
                </c:pt>
                <c:pt idx="2489">
                  <c:v>7</c:v>
                </c:pt>
                <c:pt idx="2490">
                  <c:v>12</c:v>
                </c:pt>
                <c:pt idx="2491">
                  <c:v>7</c:v>
                </c:pt>
                <c:pt idx="2492">
                  <c:v>10</c:v>
                </c:pt>
                <c:pt idx="2493">
                  <c:v>6</c:v>
                </c:pt>
                <c:pt idx="2494">
                  <c:v>8</c:v>
                </c:pt>
                <c:pt idx="2495">
                  <c:v>11</c:v>
                </c:pt>
                <c:pt idx="2496">
                  <c:v>10</c:v>
                </c:pt>
                <c:pt idx="2497">
                  <c:v>8</c:v>
                </c:pt>
                <c:pt idx="2498">
                  <c:v>10</c:v>
                </c:pt>
                <c:pt idx="2499">
                  <c:v>5</c:v>
                </c:pt>
                <c:pt idx="2500">
                  <c:v>9</c:v>
                </c:pt>
                <c:pt idx="2501">
                  <c:v>8</c:v>
                </c:pt>
                <c:pt idx="2502">
                  <c:v>11</c:v>
                </c:pt>
                <c:pt idx="2503">
                  <c:v>7</c:v>
                </c:pt>
                <c:pt idx="2504">
                  <c:v>5</c:v>
                </c:pt>
                <c:pt idx="2505">
                  <c:v>12</c:v>
                </c:pt>
                <c:pt idx="2506">
                  <c:v>4</c:v>
                </c:pt>
                <c:pt idx="2507">
                  <c:v>10</c:v>
                </c:pt>
                <c:pt idx="2508">
                  <c:v>6</c:v>
                </c:pt>
                <c:pt idx="2509">
                  <c:v>6</c:v>
                </c:pt>
                <c:pt idx="2510">
                  <c:v>7</c:v>
                </c:pt>
                <c:pt idx="2511">
                  <c:v>13</c:v>
                </c:pt>
                <c:pt idx="2512">
                  <c:v>6</c:v>
                </c:pt>
                <c:pt idx="2513">
                  <c:v>11</c:v>
                </c:pt>
                <c:pt idx="2514">
                  <c:v>6</c:v>
                </c:pt>
                <c:pt idx="2515">
                  <c:v>3</c:v>
                </c:pt>
                <c:pt idx="2516">
                  <c:v>7</c:v>
                </c:pt>
                <c:pt idx="2517">
                  <c:v>3</c:v>
                </c:pt>
                <c:pt idx="2518">
                  <c:v>6</c:v>
                </c:pt>
                <c:pt idx="2519">
                  <c:v>11</c:v>
                </c:pt>
                <c:pt idx="2520">
                  <c:v>11</c:v>
                </c:pt>
                <c:pt idx="2521">
                  <c:v>11</c:v>
                </c:pt>
                <c:pt idx="2522">
                  <c:v>10</c:v>
                </c:pt>
                <c:pt idx="2523">
                  <c:v>7</c:v>
                </c:pt>
                <c:pt idx="2524">
                  <c:v>12</c:v>
                </c:pt>
                <c:pt idx="2525">
                  <c:v>9</c:v>
                </c:pt>
                <c:pt idx="2526">
                  <c:v>6</c:v>
                </c:pt>
                <c:pt idx="2527">
                  <c:v>6</c:v>
                </c:pt>
                <c:pt idx="2528">
                  <c:v>9</c:v>
                </c:pt>
                <c:pt idx="2529">
                  <c:v>6</c:v>
                </c:pt>
                <c:pt idx="2530">
                  <c:v>8</c:v>
                </c:pt>
                <c:pt idx="2531">
                  <c:v>7</c:v>
                </c:pt>
                <c:pt idx="2532">
                  <c:v>10</c:v>
                </c:pt>
                <c:pt idx="2533">
                  <c:v>7</c:v>
                </c:pt>
                <c:pt idx="2534">
                  <c:v>8</c:v>
                </c:pt>
                <c:pt idx="2535">
                  <c:v>10</c:v>
                </c:pt>
                <c:pt idx="2536">
                  <c:v>4</c:v>
                </c:pt>
                <c:pt idx="2537">
                  <c:v>3</c:v>
                </c:pt>
                <c:pt idx="2538">
                  <c:v>9</c:v>
                </c:pt>
                <c:pt idx="2539">
                  <c:v>10</c:v>
                </c:pt>
                <c:pt idx="2540">
                  <c:v>4</c:v>
                </c:pt>
                <c:pt idx="2541">
                  <c:v>9</c:v>
                </c:pt>
                <c:pt idx="2542">
                  <c:v>11</c:v>
                </c:pt>
                <c:pt idx="2543">
                  <c:v>7</c:v>
                </c:pt>
                <c:pt idx="2544">
                  <c:v>8</c:v>
                </c:pt>
                <c:pt idx="2545">
                  <c:v>10</c:v>
                </c:pt>
                <c:pt idx="2546">
                  <c:v>11</c:v>
                </c:pt>
                <c:pt idx="2547">
                  <c:v>8</c:v>
                </c:pt>
                <c:pt idx="2548">
                  <c:v>4</c:v>
                </c:pt>
                <c:pt idx="2549">
                  <c:v>6</c:v>
                </c:pt>
                <c:pt idx="2550">
                  <c:v>5</c:v>
                </c:pt>
                <c:pt idx="2551">
                  <c:v>6</c:v>
                </c:pt>
                <c:pt idx="2552">
                  <c:v>5</c:v>
                </c:pt>
                <c:pt idx="2553">
                  <c:v>5</c:v>
                </c:pt>
                <c:pt idx="2554">
                  <c:v>7</c:v>
                </c:pt>
                <c:pt idx="2555">
                  <c:v>4</c:v>
                </c:pt>
                <c:pt idx="2556">
                  <c:v>2</c:v>
                </c:pt>
                <c:pt idx="2557">
                  <c:v>13</c:v>
                </c:pt>
                <c:pt idx="2558">
                  <c:v>8</c:v>
                </c:pt>
                <c:pt idx="2559">
                  <c:v>7</c:v>
                </c:pt>
                <c:pt idx="2560">
                  <c:v>8</c:v>
                </c:pt>
                <c:pt idx="2561">
                  <c:v>4</c:v>
                </c:pt>
                <c:pt idx="2562">
                  <c:v>7</c:v>
                </c:pt>
                <c:pt idx="2563">
                  <c:v>12</c:v>
                </c:pt>
                <c:pt idx="2564">
                  <c:v>9</c:v>
                </c:pt>
                <c:pt idx="2565">
                  <c:v>7</c:v>
                </c:pt>
                <c:pt idx="2566">
                  <c:v>4</c:v>
                </c:pt>
                <c:pt idx="2567">
                  <c:v>12</c:v>
                </c:pt>
                <c:pt idx="2568">
                  <c:v>6</c:v>
                </c:pt>
                <c:pt idx="2569">
                  <c:v>12</c:v>
                </c:pt>
                <c:pt idx="2570">
                  <c:v>5</c:v>
                </c:pt>
                <c:pt idx="2571">
                  <c:v>10</c:v>
                </c:pt>
                <c:pt idx="2572">
                  <c:v>7</c:v>
                </c:pt>
                <c:pt idx="2573">
                  <c:v>10</c:v>
                </c:pt>
                <c:pt idx="2574">
                  <c:v>11</c:v>
                </c:pt>
                <c:pt idx="2575">
                  <c:v>6</c:v>
                </c:pt>
                <c:pt idx="2576">
                  <c:v>7</c:v>
                </c:pt>
                <c:pt idx="2577">
                  <c:v>9</c:v>
                </c:pt>
                <c:pt idx="2578">
                  <c:v>8</c:v>
                </c:pt>
                <c:pt idx="2579">
                  <c:v>8</c:v>
                </c:pt>
                <c:pt idx="2580">
                  <c:v>7</c:v>
                </c:pt>
                <c:pt idx="2581">
                  <c:v>6</c:v>
                </c:pt>
                <c:pt idx="2582">
                  <c:v>5</c:v>
                </c:pt>
                <c:pt idx="2583">
                  <c:v>9</c:v>
                </c:pt>
                <c:pt idx="2584">
                  <c:v>6</c:v>
                </c:pt>
                <c:pt idx="2585">
                  <c:v>7</c:v>
                </c:pt>
                <c:pt idx="2586">
                  <c:v>6</c:v>
                </c:pt>
                <c:pt idx="2587">
                  <c:v>6</c:v>
                </c:pt>
                <c:pt idx="2588">
                  <c:v>6</c:v>
                </c:pt>
                <c:pt idx="2589">
                  <c:v>12</c:v>
                </c:pt>
                <c:pt idx="2590">
                  <c:v>15</c:v>
                </c:pt>
                <c:pt idx="2591">
                  <c:v>8</c:v>
                </c:pt>
                <c:pt idx="2592">
                  <c:v>11</c:v>
                </c:pt>
                <c:pt idx="2593">
                  <c:v>8</c:v>
                </c:pt>
                <c:pt idx="2594">
                  <c:v>6</c:v>
                </c:pt>
                <c:pt idx="2595">
                  <c:v>8</c:v>
                </c:pt>
                <c:pt idx="2596">
                  <c:v>4</c:v>
                </c:pt>
                <c:pt idx="2597">
                  <c:v>10</c:v>
                </c:pt>
                <c:pt idx="2598">
                  <c:v>6</c:v>
                </c:pt>
                <c:pt idx="2599">
                  <c:v>9</c:v>
                </c:pt>
                <c:pt idx="2600">
                  <c:v>4</c:v>
                </c:pt>
                <c:pt idx="2601">
                  <c:v>14</c:v>
                </c:pt>
                <c:pt idx="2602">
                  <c:v>8</c:v>
                </c:pt>
                <c:pt idx="2603">
                  <c:v>8</c:v>
                </c:pt>
                <c:pt idx="2604">
                  <c:v>4</c:v>
                </c:pt>
                <c:pt idx="2605">
                  <c:v>6</c:v>
                </c:pt>
                <c:pt idx="2606">
                  <c:v>6</c:v>
                </c:pt>
                <c:pt idx="2607">
                  <c:v>4</c:v>
                </c:pt>
                <c:pt idx="2608">
                  <c:v>9</c:v>
                </c:pt>
                <c:pt idx="2609">
                  <c:v>9</c:v>
                </c:pt>
                <c:pt idx="2610">
                  <c:v>6</c:v>
                </c:pt>
                <c:pt idx="2611">
                  <c:v>2</c:v>
                </c:pt>
                <c:pt idx="2612">
                  <c:v>10</c:v>
                </c:pt>
                <c:pt idx="2613">
                  <c:v>11</c:v>
                </c:pt>
                <c:pt idx="2614">
                  <c:v>1</c:v>
                </c:pt>
                <c:pt idx="2615">
                  <c:v>6</c:v>
                </c:pt>
                <c:pt idx="2616">
                  <c:v>13</c:v>
                </c:pt>
                <c:pt idx="2617">
                  <c:v>7</c:v>
                </c:pt>
                <c:pt idx="2618">
                  <c:v>4</c:v>
                </c:pt>
                <c:pt idx="2619">
                  <c:v>12</c:v>
                </c:pt>
                <c:pt idx="2620">
                  <c:v>14</c:v>
                </c:pt>
                <c:pt idx="2621">
                  <c:v>6</c:v>
                </c:pt>
                <c:pt idx="2622">
                  <c:v>10</c:v>
                </c:pt>
                <c:pt idx="2623">
                  <c:v>9</c:v>
                </c:pt>
                <c:pt idx="2624">
                  <c:v>9</c:v>
                </c:pt>
                <c:pt idx="2625">
                  <c:v>8</c:v>
                </c:pt>
                <c:pt idx="2626">
                  <c:v>8</c:v>
                </c:pt>
                <c:pt idx="2627">
                  <c:v>9</c:v>
                </c:pt>
                <c:pt idx="2628">
                  <c:v>9</c:v>
                </c:pt>
                <c:pt idx="2629">
                  <c:v>5</c:v>
                </c:pt>
                <c:pt idx="2630">
                  <c:v>6</c:v>
                </c:pt>
                <c:pt idx="2631">
                  <c:v>7</c:v>
                </c:pt>
                <c:pt idx="2632">
                  <c:v>3</c:v>
                </c:pt>
                <c:pt idx="2633">
                  <c:v>5</c:v>
                </c:pt>
                <c:pt idx="2634">
                  <c:v>8</c:v>
                </c:pt>
                <c:pt idx="2635">
                  <c:v>11</c:v>
                </c:pt>
                <c:pt idx="2636">
                  <c:v>6</c:v>
                </c:pt>
                <c:pt idx="2637">
                  <c:v>11</c:v>
                </c:pt>
                <c:pt idx="2638">
                  <c:v>4</c:v>
                </c:pt>
                <c:pt idx="2639">
                  <c:v>6</c:v>
                </c:pt>
                <c:pt idx="2640">
                  <c:v>3</c:v>
                </c:pt>
                <c:pt idx="2641">
                  <c:v>2</c:v>
                </c:pt>
                <c:pt idx="2642">
                  <c:v>4</c:v>
                </c:pt>
                <c:pt idx="2643">
                  <c:v>11</c:v>
                </c:pt>
                <c:pt idx="2644">
                  <c:v>11</c:v>
                </c:pt>
                <c:pt idx="2645">
                  <c:v>10</c:v>
                </c:pt>
                <c:pt idx="2646">
                  <c:v>8</c:v>
                </c:pt>
                <c:pt idx="2647">
                  <c:v>8</c:v>
                </c:pt>
                <c:pt idx="2648">
                  <c:v>10</c:v>
                </c:pt>
                <c:pt idx="2649">
                  <c:v>8</c:v>
                </c:pt>
                <c:pt idx="2650">
                  <c:v>7</c:v>
                </c:pt>
                <c:pt idx="2651">
                  <c:v>7</c:v>
                </c:pt>
                <c:pt idx="2652">
                  <c:v>7</c:v>
                </c:pt>
                <c:pt idx="2653">
                  <c:v>7</c:v>
                </c:pt>
                <c:pt idx="2654">
                  <c:v>4</c:v>
                </c:pt>
                <c:pt idx="2655">
                  <c:v>9</c:v>
                </c:pt>
                <c:pt idx="2656">
                  <c:v>9</c:v>
                </c:pt>
                <c:pt idx="2657">
                  <c:v>9</c:v>
                </c:pt>
                <c:pt idx="2658">
                  <c:v>9</c:v>
                </c:pt>
                <c:pt idx="2659">
                  <c:v>9</c:v>
                </c:pt>
                <c:pt idx="2660">
                  <c:v>6</c:v>
                </c:pt>
                <c:pt idx="2661">
                  <c:v>7</c:v>
                </c:pt>
                <c:pt idx="2662">
                  <c:v>9</c:v>
                </c:pt>
                <c:pt idx="2663">
                  <c:v>7</c:v>
                </c:pt>
                <c:pt idx="2664">
                  <c:v>8</c:v>
                </c:pt>
                <c:pt idx="2665">
                  <c:v>6</c:v>
                </c:pt>
                <c:pt idx="2666">
                  <c:v>11</c:v>
                </c:pt>
                <c:pt idx="2667">
                  <c:v>8</c:v>
                </c:pt>
                <c:pt idx="2668">
                  <c:v>9</c:v>
                </c:pt>
                <c:pt idx="2669">
                  <c:v>10</c:v>
                </c:pt>
                <c:pt idx="2670">
                  <c:v>10</c:v>
                </c:pt>
                <c:pt idx="2671">
                  <c:v>6</c:v>
                </c:pt>
                <c:pt idx="2672">
                  <c:v>5</c:v>
                </c:pt>
                <c:pt idx="2673">
                  <c:v>8</c:v>
                </c:pt>
                <c:pt idx="2674">
                  <c:v>4</c:v>
                </c:pt>
                <c:pt idx="2675">
                  <c:v>5</c:v>
                </c:pt>
                <c:pt idx="2676">
                  <c:v>12</c:v>
                </c:pt>
                <c:pt idx="2677">
                  <c:v>10</c:v>
                </c:pt>
                <c:pt idx="2678">
                  <c:v>8</c:v>
                </c:pt>
                <c:pt idx="2679">
                  <c:v>7</c:v>
                </c:pt>
                <c:pt idx="2680">
                  <c:v>4</c:v>
                </c:pt>
                <c:pt idx="2681">
                  <c:v>9</c:v>
                </c:pt>
                <c:pt idx="2682">
                  <c:v>5</c:v>
                </c:pt>
                <c:pt idx="2683">
                  <c:v>8</c:v>
                </c:pt>
                <c:pt idx="2684">
                  <c:v>5</c:v>
                </c:pt>
                <c:pt idx="2685">
                  <c:v>3</c:v>
                </c:pt>
                <c:pt idx="2686">
                  <c:v>10</c:v>
                </c:pt>
                <c:pt idx="2687">
                  <c:v>9</c:v>
                </c:pt>
                <c:pt idx="2688">
                  <c:v>6</c:v>
                </c:pt>
                <c:pt idx="2689">
                  <c:v>7</c:v>
                </c:pt>
                <c:pt idx="2690">
                  <c:v>6</c:v>
                </c:pt>
                <c:pt idx="2691">
                  <c:v>7</c:v>
                </c:pt>
                <c:pt idx="2692">
                  <c:v>9</c:v>
                </c:pt>
                <c:pt idx="2693">
                  <c:v>2</c:v>
                </c:pt>
                <c:pt idx="2694">
                  <c:v>8</c:v>
                </c:pt>
                <c:pt idx="2695">
                  <c:v>9</c:v>
                </c:pt>
                <c:pt idx="2696">
                  <c:v>6</c:v>
                </c:pt>
                <c:pt idx="2697">
                  <c:v>5</c:v>
                </c:pt>
                <c:pt idx="2698">
                  <c:v>11</c:v>
                </c:pt>
                <c:pt idx="2699">
                  <c:v>7</c:v>
                </c:pt>
                <c:pt idx="2700">
                  <c:v>13</c:v>
                </c:pt>
                <c:pt idx="2701">
                  <c:v>9</c:v>
                </c:pt>
                <c:pt idx="2702">
                  <c:v>3</c:v>
                </c:pt>
                <c:pt idx="2703">
                  <c:v>8</c:v>
                </c:pt>
                <c:pt idx="2704">
                  <c:v>8</c:v>
                </c:pt>
                <c:pt idx="2705">
                  <c:v>6</c:v>
                </c:pt>
                <c:pt idx="2706">
                  <c:v>7</c:v>
                </c:pt>
                <c:pt idx="2707">
                  <c:v>5</c:v>
                </c:pt>
                <c:pt idx="2708">
                  <c:v>9</c:v>
                </c:pt>
                <c:pt idx="2709">
                  <c:v>7</c:v>
                </c:pt>
                <c:pt idx="2710">
                  <c:v>10</c:v>
                </c:pt>
                <c:pt idx="2711">
                  <c:v>9</c:v>
                </c:pt>
                <c:pt idx="2712">
                  <c:v>13</c:v>
                </c:pt>
                <c:pt idx="2713">
                  <c:v>5</c:v>
                </c:pt>
                <c:pt idx="2714">
                  <c:v>13</c:v>
                </c:pt>
                <c:pt idx="2715">
                  <c:v>5</c:v>
                </c:pt>
                <c:pt idx="2716">
                  <c:v>9</c:v>
                </c:pt>
                <c:pt idx="2717">
                  <c:v>5</c:v>
                </c:pt>
                <c:pt idx="2718">
                  <c:v>13</c:v>
                </c:pt>
                <c:pt idx="2719">
                  <c:v>5</c:v>
                </c:pt>
                <c:pt idx="2720">
                  <c:v>7</c:v>
                </c:pt>
                <c:pt idx="2721">
                  <c:v>4</c:v>
                </c:pt>
                <c:pt idx="2722">
                  <c:v>9</c:v>
                </c:pt>
                <c:pt idx="2723">
                  <c:v>5</c:v>
                </c:pt>
                <c:pt idx="2724">
                  <c:v>7</c:v>
                </c:pt>
                <c:pt idx="2725">
                  <c:v>10</c:v>
                </c:pt>
                <c:pt idx="2726">
                  <c:v>10</c:v>
                </c:pt>
                <c:pt idx="2727">
                  <c:v>8</c:v>
                </c:pt>
                <c:pt idx="2728">
                  <c:v>7</c:v>
                </c:pt>
                <c:pt idx="2729">
                  <c:v>12</c:v>
                </c:pt>
                <c:pt idx="2730">
                  <c:v>7</c:v>
                </c:pt>
                <c:pt idx="2731">
                  <c:v>5</c:v>
                </c:pt>
                <c:pt idx="2732">
                  <c:v>9</c:v>
                </c:pt>
                <c:pt idx="2733">
                  <c:v>8</c:v>
                </c:pt>
                <c:pt idx="2734">
                  <c:v>5</c:v>
                </c:pt>
                <c:pt idx="2735">
                  <c:v>7</c:v>
                </c:pt>
                <c:pt idx="2736">
                  <c:v>6</c:v>
                </c:pt>
                <c:pt idx="2737">
                  <c:v>11</c:v>
                </c:pt>
                <c:pt idx="2738">
                  <c:v>7</c:v>
                </c:pt>
                <c:pt idx="2739">
                  <c:v>12</c:v>
                </c:pt>
                <c:pt idx="2740">
                  <c:v>5</c:v>
                </c:pt>
                <c:pt idx="2741">
                  <c:v>6</c:v>
                </c:pt>
                <c:pt idx="2742">
                  <c:v>7</c:v>
                </c:pt>
                <c:pt idx="2743">
                  <c:v>9</c:v>
                </c:pt>
                <c:pt idx="2744">
                  <c:v>6</c:v>
                </c:pt>
                <c:pt idx="2745">
                  <c:v>4</c:v>
                </c:pt>
                <c:pt idx="2746">
                  <c:v>6</c:v>
                </c:pt>
                <c:pt idx="2747">
                  <c:v>9</c:v>
                </c:pt>
                <c:pt idx="2748">
                  <c:v>5</c:v>
                </c:pt>
                <c:pt idx="2749">
                  <c:v>7</c:v>
                </c:pt>
                <c:pt idx="2750">
                  <c:v>3</c:v>
                </c:pt>
                <c:pt idx="2751">
                  <c:v>11</c:v>
                </c:pt>
                <c:pt idx="2752">
                  <c:v>6</c:v>
                </c:pt>
                <c:pt idx="2753">
                  <c:v>4</c:v>
                </c:pt>
                <c:pt idx="2754">
                  <c:v>9</c:v>
                </c:pt>
                <c:pt idx="2755">
                  <c:v>7</c:v>
                </c:pt>
                <c:pt idx="2756">
                  <c:v>7</c:v>
                </c:pt>
                <c:pt idx="2757">
                  <c:v>3</c:v>
                </c:pt>
                <c:pt idx="2758">
                  <c:v>3</c:v>
                </c:pt>
                <c:pt idx="2759">
                  <c:v>8</c:v>
                </c:pt>
                <c:pt idx="2760">
                  <c:v>2</c:v>
                </c:pt>
                <c:pt idx="2761">
                  <c:v>7</c:v>
                </c:pt>
                <c:pt idx="2762">
                  <c:v>9</c:v>
                </c:pt>
                <c:pt idx="2763">
                  <c:v>5</c:v>
                </c:pt>
                <c:pt idx="2764">
                  <c:v>10</c:v>
                </c:pt>
                <c:pt idx="2765">
                  <c:v>4</c:v>
                </c:pt>
                <c:pt idx="2766">
                  <c:v>6</c:v>
                </c:pt>
                <c:pt idx="2767">
                  <c:v>6</c:v>
                </c:pt>
                <c:pt idx="2768">
                  <c:v>5</c:v>
                </c:pt>
                <c:pt idx="2769">
                  <c:v>5</c:v>
                </c:pt>
                <c:pt idx="2770">
                  <c:v>10</c:v>
                </c:pt>
                <c:pt idx="2771">
                  <c:v>12</c:v>
                </c:pt>
                <c:pt idx="2772">
                  <c:v>4</c:v>
                </c:pt>
                <c:pt idx="2773">
                  <c:v>5</c:v>
                </c:pt>
                <c:pt idx="2774">
                  <c:v>4</c:v>
                </c:pt>
                <c:pt idx="2775">
                  <c:v>5</c:v>
                </c:pt>
                <c:pt idx="2776">
                  <c:v>12</c:v>
                </c:pt>
                <c:pt idx="2777">
                  <c:v>8</c:v>
                </c:pt>
                <c:pt idx="2778">
                  <c:v>4</c:v>
                </c:pt>
                <c:pt idx="2779">
                  <c:v>6</c:v>
                </c:pt>
                <c:pt idx="2780">
                  <c:v>8</c:v>
                </c:pt>
                <c:pt idx="2781">
                  <c:v>6</c:v>
                </c:pt>
                <c:pt idx="2782">
                  <c:v>6</c:v>
                </c:pt>
                <c:pt idx="2783">
                  <c:v>4</c:v>
                </c:pt>
                <c:pt idx="2784">
                  <c:v>5</c:v>
                </c:pt>
                <c:pt idx="2785">
                  <c:v>3</c:v>
                </c:pt>
                <c:pt idx="2786">
                  <c:v>8</c:v>
                </c:pt>
                <c:pt idx="2787">
                  <c:v>10</c:v>
                </c:pt>
                <c:pt idx="2788">
                  <c:v>5</c:v>
                </c:pt>
                <c:pt idx="2789">
                  <c:v>8</c:v>
                </c:pt>
                <c:pt idx="2790">
                  <c:v>3</c:v>
                </c:pt>
                <c:pt idx="2791">
                  <c:v>4</c:v>
                </c:pt>
                <c:pt idx="2792">
                  <c:v>5</c:v>
                </c:pt>
                <c:pt idx="2793">
                  <c:v>8</c:v>
                </c:pt>
                <c:pt idx="2794">
                  <c:v>5</c:v>
                </c:pt>
                <c:pt idx="2795">
                  <c:v>5</c:v>
                </c:pt>
                <c:pt idx="2796">
                  <c:v>7</c:v>
                </c:pt>
                <c:pt idx="2797">
                  <c:v>7</c:v>
                </c:pt>
                <c:pt idx="2798">
                  <c:v>1</c:v>
                </c:pt>
                <c:pt idx="2799">
                  <c:v>5</c:v>
                </c:pt>
                <c:pt idx="2800">
                  <c:v>3</c:v>
                </c:pt>
                <c:pt idx="2801">
                  <c:v>4</c:v>
                </c:pt>
                <c:pt idx="2802">
                  <c:v>5</c:v>
                </c:pt>
                <c:pt idx="2803">
                  <c:v>8</c:v>
                </c:pt>
                <c:pt idx="2804">
                  <c:v>5</c:v>
                </c:pt>
                <c:pt idx="2805">
                  <c:v>6</c:v>
                </c:pt>
                <c:pt idx="2806">
                  <c:v>7</c:v>
                </c:pt>
                <c:pt idx="2807">
                  <c:v>4</c:v>
                </c:pt>
                <c:pt idx="2808">
                  <c:v>6</c:v>
                </c:pt>
                <c:pt idx="2809">
                  <c:v>2</c:v>
                </c:pt>
                <c:pt idx="2810">
                  <c:v>6</c:v>
                </c:pt>
                <c:pt idx="2811">
                  <c:v>3</c:v>
                </c:pt>
                <c:pt idx="2812">
                  <c:v>11</c:v>
                </c:pt>
                <c:pt idx="2813">
                  <c:v>7</c:v>
                </c:pt>
                <c:pt idx="2814">
                  <c:v>8</c:v>
                </c:pt>
                <c:pt idx="2815">
                  <c:v>6</c:v>
                </c:pt>
                <c:pt idx="2816">
                  <c:v>3</c:v>
                </c:pt>
                <c:pt idx="2817">
                  <c:v>1</c:v>
                </c:pt>
                <c:pt idx="2818">
                  <c:v>7</c:v>
                </c:pt>
                <c:pt idx="2819">
                  <c:v>2</c:v>
                </c:pt>
                <c:pt idx="2820">
                  <c:v>8</c:v>
                </c:pt>
                <c:pt idx="2821">
                  <c:v>3</c:v>
                </c:pt>
                <c:pt idx="2822">
                  <c:v>6</c:v>
                </c:pt>
                <c:pt idx="2823">
                  <c:v>6</c:v>
                </c:pt>
                <c:pt idx="2824">
                  <c:v>9</c:v>
                </c:pt>
                <c:pt idx="2825">
                  <c:v>2</c:v>
                </c:pt>
                <c:pt idx="2826">
                  <c:v>8</c:v>
                </c:pt>
                <c:pt idx="2827">
                  <c:v>5</c:v>
                </c:pt>
                <c:pt idx="2828">
                  <c:v>6</c:v>
                </c:pt>
                <c:pt idx="2829">
                  <c:v>5</c:v>
                </c:pt>
                <c:pt idx="2830">
                  <c:v>5</c:v>
                </c:pt>
                <c:pt idx="2831">
                  <c:v>6</c:v>
                </c:pt>
                <c:pt idx="2832">
                  <c:v>7</c:v>
                </c:pt>
                <c:pt idx="2833">
                  <c:v>8</c:v>
                </c:pt>
                <c:pt idx="2834">
                  <c:v>8</c:v>
                </c:pt>
                <c:pt idx="2835">
                  <c:v>5</c:v>
                </c:pt>
                <c:pt idx="2836">
                  <c:v>5</c:v>
                </c:pt>
                <c:pt idx="2837">
                  <c:v>6</c:v>
                </c:pt>
                <c:pt idx="2838">
                  <c:v>4</c:v>
                </c:pt>
                <c:pt idx="2839">
                  <c:v>8</c:v>
                </c:pt>
                <c:pt idx="2840">
                  <c:v>9</c:v>
                </c:pt>
                <c:pt idx="2841">
                  <c:v>6</c:v>
                </c:pt>
                <c:pt idx="2842">
                  <c:v>8</c:v>
                </c:pt>
                <c:pt idx="2843">
                  <c:v>10</c:v>
                </c:pt>
                <c:pt idx="2844">
                  <c:v>4</c:v>
                </c:pt>
                <c:pt idx="2845">
                  <c:v>7</c:v>
                </c:pt>
                <c:pt idx="2846">
                  <c:v>7</c:v>
                </c:pt>
                <c:pt idx="2847">
                  <c:v>7</c:v>
                </c:pt>
                <c:pt idx="2848">
                  <c:v>6</c:v>
                </c:pt>
                <c:pt idx="2849">
                  <c:v>9</c:v>
                </c:pt>
                <c:pt idx="2850">
                  <c:v>4</c:v>
                </c:pt>
                <c:pt idx="2851">
                  <c:v>9</c:v>
                </c:pt>
                <c:pt idx="2852">
                  <c:v>6</c:v>
                </c:pt>
                <c:pt idx="2853">
                  <c:v>3</c:v>
                </c:pt>
                <c:pt idx="2854">
                  <c:v>8</c:v>
                </c:pt>
                <c:pt idx="2855">
                  <c:v>4</c:v>
                </c:pt>
                <c:pt idx="2856">
                  <c:v>8</c:v>
                </c:pt>
                <c:pt idx="2857">
                  <c:v>2</c:v>
                </c:pt>
                <c:pt idx="2858">
                  <c:v>8</c:v>
                </c:pt>
                <c:pt idx="2859">
                  <c:v>4</c:v>
                </c:pt>
                <c:pt idx="2860">
                  <c:v>7</c:v>
                </c:pt>
                <c:pt idx="2861">
                  <c:v>2</c:v>
                </c:pt>
                <c:pt idx="2862">
                  <c:v>5</c:v>
                </c:pt>
                <c:pt idx="2863">
                  <c:v>6</c:v>
                </c:pt>
                <c:pt idx="2864">
                  <c:v>12</c:v>
                </c:pt>
                <c:pt idx="2865">
                  <c:v>7</c:v>
                </c:pt>
                <c:pt idx="2866">
                  <c:v>6</c:v>
                </c:pt>
                <c:pt idx="2867">
                  <c:v>5</c:v>
                </c:pt>
                <c:pt idx="2868">
                  <c:v>7</c:v>
                </c:pt>
                <c:pt idx="2869">
                  <c:v>4</c:v>
                </c:pt>
                <c:pt idx="2870">
                  <c:v>5</c:v>
                </c:pt>
                <c:pt idx="2871">
                  <c:v>3</c:v>
                </c:pt>
                <c:pt idx="2872">
                  <c:v>6</c:v>
                </c:pt>
                <c:pt idx="2873">
                  <c:v>8</c:v>
                </c:pt>
                <c:pt idx="2874">
                  <c:v>4</c:v>
                </c:pt>
                <c:pt idx="2875">
                  <c:v>8</c:v>
                </c:pt>
                <c:pt idx="2876">
                  <c:v>3</c:v>
                </c:pt>
                <c:pt idx="2877">
                  <c:v>4</c:v>
                </c:pt>
                <c:pt idx="2878">
                  <c:v>4</c:v>
                </c:pt>
                <c:pt idx="2879">
                  <c:v>7</c:v>
                </c:pt>
                <c:pt idx="2880">
                  <c:v>9</c:v>
                </c:pt>
                <c:pt idx="2881">
                  <c:v>3</c:v>
                </c:pt>
                <c:pt idx="2882">
                  <c:v>4</c:v>
                </c:pt>
                <c:pt idx="2883">
                  <c:v>5</c:v>
                </c:pt>
                <c:pt idx="2884">
                  <c:v>3</c:v>
                </c:pt>
                <c:pt idx="2885">
                  <c:v>7</c:v>
                </c:pt>
                <c:pt idx="2886">
                  <c:v>7</c:v>
                </c:pt>
                <c:pt idx="2887">
                  <c:v>9</c:v>
                </c:pt>
                <c:pt idx="2888">
                  <c:v>6</c:v>
                </c:pt>
                <c:pt idx="2889">
                  <c:v>9</c:v>
                </c:pt>
                <c:pt idx="2890">
                  <c:v>4</c:v>
                </c:pt>
                <c:pt idx="2891">
                  <c:v>5</c:v>
                </c:pt>
                <c:pt idx="2892">
                  <c:v>4</c:v>
                </c:pt>
                <c:pt idx="2893">
                  <c:v>2</c:v>
                </c:pt>
                <c:pt idx="2894">
                  <c:v>10</c:v>
                </c:pt>
                <c:pt idx="2895">
                  <c:v>10</c:v>
                </c:pt>
                <c:pt idx="2896">
                  <c:v>4</c:v>
                </c:pt>
                <c:pt idx="2897">
                  <c:v>7</c:v>
                </c:pt>
                <c:pt idx="2898">
                  <c:v>6</c:v>
                </c:pt>
                <c:pt idx="2899">
                  <c:v>3</c:v>
                </c:pt>
                <c:pt idx="2900">
                  <c:v>8</c:v>
                </c:pt>
                <c:pt idx="2901">
                  <c:v>3</c:v>
                </c:pt>
                <c:pt idx="2902">
                  <c:v>6</c:v>
                </c:pt>
                <c:pt idx="2903">
                  <c:v>4</c:v>
                </c:pt>
                <c:pt idx="2904">
                  <c:v>6</c:v>
                </c:pt>
                <c:pt idx="2905">
                  <c:v>6</c:v>
                </c:pt>
                <c:pt idx="2906">
                  <c:v>7</c:v>
                </c:pt>
                <c:pt idx="2907">
                  <c:v>5</c:v>
                </c:pt>
                <c:pt idx="2908">
                  <c:v>8</c:v>
                </c:pt>
                <c:pt idx="2909">
                  <c:v>4</c:v>
                </c:pt>
                <c:pt idx="2910">
                  <c:v>6</c:v>
                </c:pt>
                <c:pt idx="2911">
                  <c:v>6</c:v>
                </c:pt>
                <c:pt idx="2912">
                  <c:v>7</c:v>
                </c:pt>
                <c:pt idx="2913">
                  <c:v>1</c:v>
                </c:pt>
                <c:pt idx="2914">
                  <c:v>6</c:v>
                </c:pt>
                <c:pt idx="2915">
                  <c:v>9</c:v>
                </c:pt>
                <c:pt idx="2916">
                  <c:v>6</c:v>
                </c:pt>
                <c:pt idx="2917">
                  <c:v>2</c:v>
                </c:pt>
                <c:pt idx="2918">
                  <c:v>3</c:v>
                </c:pt>
                <c:pt idx="2919">
                  <c:v>11</c:v>
                </c:pt>
                <c:pt idx="2920">
                  <c:v>5</c:v>
                </c:pt>
                <c:pt idx="2921">
                  <c:v>5</c:v>
                </c:pt>
                <c:pt idx="2922">
                  <c:v>4</c:v>
                </c:pt>
                <c:pt idx="2923">
                  <c:v>7</c:v>
                </c:pt>
                <c:pt idx="2924">
                  <c:v>5</c:v>
                </c:pt>
                <c:pt idx="2925">
                  <c:v>8</c:v>
                </c:pt>
                <c:pt idx="2926">
                  <c:v>6</c:v>
                </c:pt>
                <c:pt idx="2927">
                  <c:v>5</c:v>
                </c:pt>
                <c:pt idx="2928">
                  <c:v>3</c:v>
                </c:pt>
                <c:pt idx="2929">
                  <c:v>7</c:v>
                </c:pt>
                <c:pt idx="2930">
                  <c:v>3</c:v>
                </c:pt>
                <c:pt idx="2931">
                  <c:v>1</c:v>
                </c:pt>
                <c:pt idx="2932">
                  <c:v>5</c:v>
                </c:pt>
                <c:pt idx="2933">
                  <c:v>1</c:v>
                </c:pt>
                <c:pt idx="2934">
                  <c:v>2</c:v>
                </c:pt>
                <c:pt idx="2935">
                  <c:v>8</c:v>
                </c:pt>
                <c:pt idx="2936">
                  <c:v>4</c:v>
                </c:pt>
                <c:pt idx="2937">
                  <c:v>9</c:v>
                </c:pt>
                <c:pt idx="2938">
                  <c:v>2</c:v>
                </c:pt>
                <c:pt idx="2939">
                  <c:v>6</c:v>
                </c:pt>
                <c:pt idx="2940">
                  <c:v>5</c:v>
                </c:pt>
                <c:pt idx="2941">
                  <c:v>3</c:v>
                </c:pt>
                <c:pt idx="2942">
                  <c:v>7</c:v>
                </c:pt>
                <c:pt idx="2943">
                  <c:v>6</c:v>
                </c:pt>
                <c:pt idx="2944">
                  <c:v>5</c:v>
                </c:pt>
                <c:pt idx="2945">
                  <c:v>5</c:v>
                </c:pt>
                <c:pt idx="2946">
                  <c:v>7</c:v>
                </c:pt>
                <c:pt idx="2947">
                  <c:v>4</c:v>
                </c:pt>
                <c:pt idx="2948">
                  <c:v>5</c:v>
                </c:pt>
                <c:pt idx="2949">
                  <c:v>8</c:v>
                </c:pt>
                <c:pt idx="2950">
                  <c:v>7</c:v>
                </c:pt>
                <c:pt idx="2951">
                  <c:v>8</c:v>
                </c:pt>
                <c:pt idx="2952">
                  <c:v>7</c:v>
                </c:pt>
                <c:pt idx="2953">
                  <c:v>5</c:v>
                </c:pt>
                <c:pt idx="2954">
                  <c:v>3</c:v>
                </c:pt>
                <c:pt idx="2955">
                  <c:v>7</c:v>
                </c:pt>
                <c:pt idx="2956">
                  <c:v>4</c:v>
                </c:pt>
                <c:pt idx="2957">
                  <c:v>4</c:v>
                </c:pt>
                <c:pt idx="2958">
                  <c:v>8</c:v>
                </c:pt>
                <c:pt idx="2959">
                  <c:v>6</c:v>
                </c:pt>
                <c:pt idx="2960">
                  <c:v>7</c:v>
                </c:pt>
                <c:pt idx="2961">
                  <c:v>8</c:v>
                </c:pt>
                <c:pt idx="2962">
                  <c:v>1</c:v>
                </c:pt>
                <c:pt idx="2963">
                  <c:v>1</c:v>
                </c:pt>
                <c:pt idx="2964">
                  <c:v>3</c:v>
                </c:pt>
                <c:pt idx="2965">
                  <c:v>8</c:v>
                </c:pt>
                <c:pt idx="2966">
                  <c:v>6</c:v>
                </c:pt>
                <c:pt idx="2967">
                  <c:v>5</c:v>
                </c:pt>
                <c:pt idx="2968">
                  <c:v>4</c:v>
                </c:pt>
                <c:pt idx="2969">
                  <c:v>3</c:v>
                </c:pt>
                <c:pt idx="2970">
                  <c:v>5</c:v>
                </c:pt>
                <c:pt idx="2971">
                  <c:v>8</c:v>
                </c:pt>
                <c:pt idx="2972">
                  <c:v>0</c:v>
                </c:pt>
                <c:pt idx="2973">
                  <c:v>5</c:v>
                </c:pt>
                <c:pt idx="2974">
                  <c:v>4</c:v>
                </c:pt>
                <c:pt idx="2975">
                  <c:v>3</c:v>
                </c:pt>
                <c:pt idx="2976">
                  <c:v>2</c:v>
                </c:pt>
                <c:pt idx="2977">
                  <c:v>8</c:v>
                </c:pt>
                <c:pt idx="2978">
                  <c:v>5</c:v>
                </c:pt>
                <c:pt idx="2979">
                  <c:v>9</c:v>
                </c:pt>
                <c:pt idx="2980">
                  <c:v>9</c:v>
                </c:pt>
                <c:pt idx="2981">
                  <c:v>7</c:v>
                </c:pt>
                <c:pt idx="2982">
                  <c:v>3</c:v>
                </c:pt>
                <c:pt idx="2983">
                  <c:v>3</c:v>
                </c:pt>
                <c:pt idx="2984">
                  <c:v>5</c:v>
                </c:pt>
                <c:pt idx="2985">
                  <c:v>8</c:v>
                </c:pt>
                <c:pt idx="2986">
                  <c:v>7</c:v>
                </c:pt>
                <c:pt idx="2987">
                  <c:v>3</c:v>
                </c:pt>
                <c:pt idx="2988">
                  <c:v>4</c:v>
                </c:pt>
                <c:pt idx="2989">
                  <c:v>6</c:v>
                </c:pt>
                <c:pt idx="2990">
                  <c:v>8</c:v>
                </c:pt>
                <c:pt idx="2991">
                  <c:v>2</c:v>
                </c:pt>
                <c:pt idx="2992">
                  <c:v>5</c:v>
                </c:pt>
                <c:pt idx="2993">
                  <c:v>8</c:v>
                </c:pt>
                <c:pt idx="2994">
                  <c:v>4</c:v>
                </c:pt>
                <c:pt idx="2995">
                  <c:v>7</c:v>
                </c:pt>
                <c:pt idx="2996">
                  <c:v>5</c:v>
                </c:pt>
                <c:pt idx="2997">
                  <c:v>6</c:v>
                </c:pt>
                <c:pt idx="2998">
                  <c:v>6</c:v>
                </c:pt>
                <c:pt idx="2999">
                  <c:v>5</c:v>
                </c:pt>
                <c:pt idx="3000">
                  <c:v>4</c:v>
                </c:pt>
                <c:pt idx="3001">
                  <c:v>5</c:v>
                </c:pt>
                <c:pt idx="3002">
                  <c:v>4</c:v>
                </c:pt>
                <c:pt idx="3003">
                  <c:v>4</c:v>
                </c:pt>
                <c:pt idx="3004">
                  <c:v>8</c:v>
                </c:pt>
                <c:pt idx="3005">
                  <c:v>4</c:v>
                </c:pt>
                <c:pt idx="3006">
                  <c:v>3</c:v>
                </c:pt>
                <c:pt idx="3007">
                  <c:v>5</c:v>
                </c:pt>
                <c:pt idx="3008">
                  <c:v>4</c:v>
                </c:pt>
                <c:pt idx="3009">
                  <c:v>3</c:v>
                </c:pt>
                <c:pt idx="3010">
                  <c:v>9</c:v>
                </c:pt>
                <c:pt idx="3011">
                  <c:v>8</c:v>
                </c:pt>
                <c:pt idx="3012">
                  <c:v>3</c:v>
                </c:pt>
                <c:pt idx="3013">
                  <c:v>4</c:v>
                </c:pt>
                <c:pt idx="3014">
                  <c:v>6</c:v>
                </c:pt>
                <c:pt idx="3015">
                  <c:v>2</c:v>
                </c:pt>
                <c:pt idx="3016">
                  <c:v>4</c:v>
                </c:pt>
                <c:pt idx="3017">
                  <c:v>6</c:v>
                </c:pt>
                <c:pt idx="3018">
                  <c:v>6</c:v>
                </c:pt>
                <c:pt idx="3019">
                  <c:v>6</c:v>
                </c:pt>
                <c:pt idx="3020">
                  <c:v>7</c:v>
                </c:pt>
                <c:pt idx="3021">
                  <c:v>6</c:v>
                </c:pt>
                <c:pt idx="3022">
                  <c:v>4</c:v>
                </c:pt>
                <c:pt idx="3023">
                  <c:v>4</c:v>
                </c:pt>
                <c:pt idx="3024">
                  <c:v>3</c:v>
                </c:pt>
                <c:pt idx="3025">
                  <c:v>9</c:v>
                </c:pt>
                <c:pt idx="3026">
                  <c:v>7</c:v>
                </c:pt>
                <c:pt idx="3027">
                  <c:v>4</c:v>
                </c:pt>
                <c:pt idx="3028">
                  <c:v>9</c:v>
                </c:pt>
                <c:pt idx="3029">
                  <c:v>3</c:v>
                </c:pt>
                <c:pt idx="3030">
                  <c:v>2</c:v>
                </c:pt>
                <c:pt idx="3031">
                  <c:v>6</c:v>
                </c:pt>
                <c:pt idx="3032">
                  <c:v>4</c:v>
                </c:pt>
                <c:pt idx="3033">
                  <c:v>7</c:v>
                </c:pt>
                <c:pt idx="3034">
                  <c:v>2</c:v>
                </c:pt>
                <c:pt idx="3035">
                  <c:v>5</c:v>
                </c:pt>
                <c:pt idx="3036">
                  <c:v>9</c:v>
                </c:pt>
                <c:pt idx="3037">
                  <c:v>7</c:v>
                </c:pt>
                <c:pt idx="3038">
                  <c:v>4</c:v>
                </c:pt>
                <c:pt idx="3039">
                  <c:v>5</c:v>
                </c:pt>
                <c:pt idx="3040">
                  <c:v>7</c:v>
                </c:pt>
                <c:pt idx="3041">
                  <c:v>1</c:v>
                </c:pt>
                <c:pt idx="3042">
                  <c:v>6</c:v>
                </c:pt>
                <c:pt idx="3043">
                  <c:v>5</c:v>
                </c:pt>
                <c:pt idx="3044">
                  <c:v>9</c:v>
                </c:pt>
                <c:pt idx="3045">
                  <c:v>7</c:v>
                </c:pt>
                <c:pt idx="3046">
                  <c:v>5</c:v>
                </c:pt>
                <c:pt idx="3047">
                  <c:v>8</c:v>
                </c:pt>
                <c:pt idx="3048">
                  <c:v>5</c:v>
                </c:pt>
                <c:pt idx="3049">
                  <c:v>2</c:v>
                </c:pt>
                <c:pt idx="3050">
                  <c:v>5</c:v>
                </c:pt>
                <c:pt idx="3051">
                  <c:v>6</c:v>
                </c:pt>
                <c:pt idx="3052">
                  <c:v>6</c:v>
                </c:pt>
                <c:pt idx="3053">
                  <c:v>0</c:v>
                </c:pt>
                <c:pt idx="3054">
                  <c:v>7</c:v>
                </c:pt>
                <c:pt idx="3055">
                  <c:v>4</c:v>
                </c:pt>
                <c:pt idx="3056">
                  <c:v>3</c:v>
                </c:pt>
                <c:pt idx="3057">
                  <c:v>5</c:v>
                </c:pt>
                <c:pt idx="3058">
                  <c:v>7</c:v>
                </c:pt>
                <c:pt idx="3059">
                  <c:v>1</c:v>
                </c:pt>
                <c:pt idx="3060">
                  <c:v>6</c:v>
                </c:pt>
                <c:pt idx="3061">
                  <c:v>4</c:v>
                </c:pt>
                <c:pt idx="3062">
                  <c:v>3</c:v>
                </c:pt>
                <c:pt idx="3063">
                  <c:v>2</c:v>
                </c:pt>
                <c:pt idx="3064">
                  <c:v>6</c:v>
                </c:pt>
                <c:pt idx="3065">
                  <c:v>5</c:v>
                </c:pt>
                <c:pt idx="3066">
                  <c:v>1</c:v>
                </c:pt>
                <c:pt idx="3067">
                  <c:v>8</c:v>
                </c:pt>
                <c:pt idx="3068">
                  <c:v>7</c:v>
                </c:pt>
                <c:pt idx="3069">
                  <c:v>4</c:v>
                </c:pt>
                <c:pt idx="3070">
                  <c:v>7</c:v>
                </c:pt>
                <c:pt idx="3071">
                  <c:v>4</c:v>
                </c:pt>
                <c:pt idx="3072">
                  <c:v>11</c:v>
                </c:pt>
                <c:pt idx="3073">
                  <c:v>4</c:v>
                </c:pt>
                <c:pt idx="3074">
                  <c:v>10</c:v>
                </c:pt>
                <c:pt idx="3075">
                  <c:v>4</c:v>
                </c:pt>
                <c:pt idx="3076">
                  <c:v>4</c:v>
                </c:pt>
                <c:pt idx="3077">
                  <c:v>5</c:v>
                </c:pt>
                <c:pt idx="3078">
                  <c:v>3</c:v>
                </c:pt>
                <c:pt idx="3079">
                  <c:v>4</c:v>
                </c:pt>
                <c:pt idx="3080">
                  <c:v>4</c:v>
                </c:pt>
                <c:pt idx="3081">
                  <c:v>6</c:v>
                </c:pt>
                <c:pt idx="3082">
                  <c:v>6</c:v>
                </c:pt>
                <c:pt idx="3083">
                  <c:v>5</c:v>
                </c:pt>
                <c:pt idx="3084">
                  <c:v>4</c:v>
                </c:pt>
                <c:pt idx="3085">
                  <c:v>2</c:v>
                </c:pt>
                <c:pt idx="3086">
                  <c:v>6</c:v>
                </c:pt>
                <c:pt idx="3087">
                  <c:v>7</c:v>
                </c:pt>
                <c:pt idx="3088">
                  <c:v>7</c:v>
                </c:pt>
                <c:pt idx="3089">
                  <c:v>7</c:v>
                </c:pt>
                <c:pt idx="3090">
                  <c:v>5</c:v>
                </c:pt>
                <c:pt idx="3091">
                  <c:v>4</c:v>
                </c:pt>
                <c:pt idx="3092">
                  <c:v>5</c:v>
                </c:pt>
                <c:pt idx="3093">
                  <c:v>2</c:v>
                </c:pt>
                <c:pt idx="3094">
                  <c:v>6</c:v>
                </c:pt>
                <c:pt idx="3095">
                  <c:v>2</c:v>
                </c:pt>
                <c:pt idx="3096">
                  <c:v>3</c:v>
                </c:pt>
                <c:pt idx="3097">
                  <c:v>3</c:v>
                </c:pt>
                <c:pt idx="3098">
                  <c:v>4</c:v>
                </c:pt>
                <c:pt idx="3099">
                  <c:v>4</c:v>
                </c:pt>
                <c:pt idx="3100">
                  <c:v>4</c:v>
                </c:pt>
                <c:pt idx="3101">
                  <c:v>2</c:v>
                </c:pt>
                <c:pt idx="3102">
                  <c:v>2</c:v>
                </c:pt>
                <c:pt idx="3103">
                  <c:v>3</c:v>
                </c:pt>
                <c:pt idx="3104">
                  <c:v>6</c:v>
                </c:pt>
                <c:pt idx="3105">
                  <c:v>6</c:v>
                </c:pt>
                <c:pt idx="3106">
                  <c:v>7</c:v>
                </c:pt>
                <c:pt idx="3107">
                  <c:v>8</c:v>
                </c:pt>
                <c:pt idx="3108">
                  <c:v>4</c:v>
                </c:pt>
                <c:pt idx="3109">
                  <c:v>1</c:v>
                </c:pt>
                <c:pt idx="3110">
                  <c:v>4</c:v>
                </c:pt>
                <c:pt idx="3111">
                  <c:v>7</c:v>
                </c:pt>
                <c:pt idx="3112">
                  <c:v>3</c:v>
                </c:pt>
                <c:pt idx="3113">
                  <c:v>8</c:v>
                </c:pt>
                <c:pt idx="3114">
                  <c:v>6</c:v>
                </c:pt>
                <c:pt idx="3115">
                  <c:v>4</c:v>
                </c:pt>
                <c:pt idx="3116">
                  <c:v>6</c:v>
                </c:pt>
                <c:pt idx="3117">
                  <c:v>2</c:v>
                </c:pt>
                <c:pt idx="3118">
                  <c:v>5</c:v>
                </c:pt>
                <c:pt idx="3119">
                  <c:v>5</c:v>
                </c:pt>
                <c:pt idx="3120">
                  <c:v>3</c:v>
                </c:pt>
                <c:pt idx="3121">
                  <c:v>3</c:v>
                </c:pt>
                <c:pt idx="3122">
                  <c:v>6</c:v>
                </c:pt>
                <c:pt idx="3123">
                  <c:v>4</c:v>
                </c:pt>
                <c:pt idx="3124">
                  <c:v>4</c:v>
                </c:pt>
                <c:pt idx="3125">
                  <c:v>3</c:v>
                </c:pt>
                <c:pt idx="3126">
                  <c:v>6</c:v>
                </c:pt>
                <c:pt idx="3127">
                  <c:v>6</c:v>
                </c:pt>
                <c:pt idx="3128">
                  <c:v>4</c:v>
                </c:pt>
                <c:pt idx="3129">
                  <c:v>8</c:v>
                </c:pt>
                <c:pt idx="3130">
                  <c:v>8</c:v>
                </c:pt>
                <c:pt idx="3131">
                  <c:v>9</c:v>
                </c:pt>
                <c:pt idx="3132">
                  <c:v>3</c:v>
                </c:pt>
                <c:pt idx="3133">
                  <c:v>4</c:v>
                </c:pt>
                <c:pt idx="3134">
                  <c:v>4</c:v>
                </c:pt>
                <c:pt idx="3135">
                  <c:v>3</c:v>
                </c:pt>
                <c:pt idx="3136">
                  <c:v>3</c:v>
                </c:pt>
                <c:pt idx="3137">
                  <c:v>2</c:v>
                </c:pt>
                <c:pt idx="3138">
                  <c:v>5</c:v>
                </c:pt>
                <c:pt idx="3139">
                  <c:v>1</c:v>
                </c:pt>
                <c:pt idx="3140">
                  <c:v>5</c:v>
                </c:pt>
                <c:pt idx="3141">
                  <c:v>8</c:v>
                </c:pt>
                <c:pt idx="3142">
                  <c:v>3</c:v>
                </c:pt>
                <c:pt idx="3143">
                  <c:v>4</c:v>
                </c:pt>
                <c:pt idx="3144">
                  <c:v>5</c:v>
                </c:pt>
                <c:pt idx="3145">
                  <c:v>4</c:v>
                </c:pt>
                <c:pt idx="3146">
                  <c:v>4</c:v>
                </c:pt>
                <c:pt idx="3147">
                  <c:v>3</c:v>
                </c:pt>
                <c:pt idx="3148">
                  <c:v>6</c:v>
                </c:pt>
                <c:pt idx="3149">
                  <c:v>4</c:v>
                </c:pt>
                <c:pt idx="3150">
                  <c:v>4</c:v>
                </c:pt>
                <c:pt idx="3151">
                  <c:v>1</c:v>
                </c:pt>
                <c:pt idx="3152">
                  <c:v>5</c:v>
                </c:pt>
                <c:pt idx="3153">
                  <c:v>6</c:v>
                </c:pt>
                <c:pt idx="3154">
                  <c:v>2</c:v>
                </c:pt>
                <c:pt idx="3155">
                  <c:v>6</c:v>
                </c:pt>
                <c:pt idx="3156">
                  <c:v>5</c:v>
                </c:pt>
                <c:pt idx="3157">
                  <c:v>4</c:v>
                </c:pt>
                <c:pt idx="3158">
                  <c:v>4</c:v>
                </c:pt>
                <c:pt idx="3159">
                  <c:v>5</c:v>
                </c:pt>
                <c:pt idx="3160">
                  <c:v>2</c:v>
                </c:pt>
                <c:pt idx="3161">
                  <c:v>6</c:v>
                </c:pt>
                <c:pt idx="3162">
                  <c:v>7</c:v>
                </c:pt>
                <c:pt idx="3163">
                  <c:v>7</c:v>
                </c:pt>
                <c:pt idx="3164">
                  <c:v>4</c:v>
                </c:pt>
                <c:pt idx="3165">
                  <c:v>2</c:v>
                </c:pt>
                <c:pt idx="3166">
                  <c:v>2</c:v>
                </c:pt>
                <c:pt idx="3167">
                  <c:v>5</c:v>
                </c:pt>
                <c:pt idx="3168">
                  <c:v>4</c:v>
                </c:pt>
                <c:pt idx="3169">
                  <c:v>5</c:v>
                </c:pt>
                <c:pt idx="3170">
                  <c:v>5</c:v>
                </c:pt>
                <c:pt idx="3171">
                  <c:v>3</c:v>
                </c:pt>
                <c:pt idx="3172">
                  <c:v>4</c:v>
                </c:pt>
                <c:pt idx="3173">
                  <c:v>7</c:v>
                </c:pt>
                <c:pt idx="3174">
                  <c:v>3</c:v>
                </c:pt>
                <c:pt idx="3175">
                  <c:v>4</c:v>
                </c:pt>
                <c:pt idx="3176">
                  <c:v>4</c:v>
                </c:pt>
                <c:pt idx="3177">
                  <c:v>7</c:v>
                </c:pt>
                <c:pt idx="3178">
                  <c:v>3</c:v>
                </c:pt>
                <c:pt idx="3179">
                  <c:v>5</c:v>
                </c:pt>
                <c:pt idx="3180">
                  <c:v>6</c:v>
                </c:pt>
                <c:pt idx="3181">
                  <c:v>3</c:v>
                </c:pt>
                <c:pt idx="3182">
                  <c:v>5</c:v>
                </c:pt>
                <c:pt idx="3183">
                  <c:v>6</c:v>
                </c:pt>
                <c:pt idx="3184">
                  <c:v>2</c:v>
                </c:pt>
                <c:pt idx="3185">
                  <c:v>3</c:v>
                </c:pt>
                <c:pt idx="3186">
                  <c:v>4</c:v>
                </c:pt>
                <c:pt idx="3187">
                  <c:v>3</c:v>
                </c:pt>
                <c:pt idx="3188">
                  <c:v>8</c:v>
                </c:pt>
                <c:pt idx="3189">
                  <c:v>5</c:v>
                </c:pt>
                <c:pt idx="3190">
                  <c:v>2</c:v>
                </c:pt>
                <c:pt idx="3191">
                  <c:v>4</c:v>
                </c:pt>
                <c:pt idx="3192">
                  <c:v>6</c:v>
                </c:pt>
                <c:pt idx="3193">
                  <c:v>8</c:v>
                </c:pt>
                <c:pt idx="3194">
                  <c:v>3</c:v>
                </c:pt>
                <c:pt idx="3195">
                  <c:v>7</c:v>
                </c:pt>
                <c:pt idx="3196">
                  <c:v>5</c:v>
                </c:pt>
                <c:pt idx="3197">
                  <c:v>7</c:v>
                </c:pt>
                <c:pt idx="3198">
                  <c:v>9</c:v>
                </c:pt>
                <c:pt idx="3199">
                  <c:v>7</c:v>
                </c:pt>
                <c:pt idx="3200">
                  <c:v>5</c:v>
                </c:pt>
                <c:pt idx="3201">
                  <c:v>8</c:v>
                </c:pt>
                <c:pt idx="3202">
                  <c:v>2</c:v>
                </c:pt>
                <c:pt idx="3203">
                  <c:v>7</c:v>
                </c:pt>
                <c:pt idx="3204">
                  <c:v>2</c:v>
                </c:pt>
                <c:pt idx="3205">
                  <c:v>3</c:v>
                </c:pt>
                <c:pt idx="3206">
                  <c:v>6</c:v>
                </c:pt>
                <c:pt idx="3207">
                  <c:v>3</c:v>
                </c:pt>
                <c:pt idx="3208">
                  <c:v>4</c:v>
                </c:pt>
                <c:pt idx="3209">
                  <c:v>3</c:v>
                </c:pt>
                <c:pt idx="3210">
                  <c:v>3</c:v>
                </c:pt>
                <c:pt idx="3211">
                  <c:v>4</c:v>
                </c:pt>
                <c:pt idx="3212">
                  <c:v>6</c:v>
                </c:pt>
                <c:pt idx="3213">
                  <c:v>7</c:v>
                </c:pt>
                <c:pt idx="3214">
                  <c:v>7</c:v>
                </c:pt>
                <c:pt idx="3215">
                  <c:v>2</c:v>
                </c:pt>
                <c:pt idx="3216">
                  <c:v>3</c:v>
                </c:pt>
                <c:pt idx="3217">
                  <c:v>4</c:v>
                </c:pt>
                <c:pt idx="3218">
                  <c:v>6</c:v>
                </c:pt>
                <c:pt idx="3219">
                  <c:v>2</c:v>
                </c:pt>
                <c:pt idx="3220">
                  <c:v>4</c:v>
                </c:pt>
                <c:pt idx="3221">
                  <c:v>4</c:v>
                </c:pt>
                <c:pt idx="3222">
                  <c:v>3</c:v>
                </c:pt>
                <c:pt idx="3223">
                  <c:v>3</c:v>
                </c:pt>
                <c:pt idx="3224">
                  <c:v>5</c:v>
                </c:pt>
                <c:pt idx="3225">
                  <c:v>3</c:v>
                </c:pt>
                <c:pt idx="3226">
                  <c:v>3</c:v>
                </c:pt>
                <c:pt idx="3227">
                  <c:v>3</c:v>
                </c:pt>
                <c:pt idx="3228">
                  <c:v>2</c:v>
                </c:pt>
                <c:pt idx="3229">
                  <c:v>2</c:v>
                </c:pt>
                <c:pt idx="3230">
                  <c:v>4</c:v>
                </c:pt>
                <c:pt idx="3231">
                  <c:v>2</c:v>
                </c:pt>
                <c:pt idx="3232">
                  <c:v>3</c:v>
                </c:pt>
                <c:pt idx="3233">
                  <c:v>4</c:v>
                </c:pt>
                <c:pt idx="3234">
                  <c:v>6</c:v>
                </c:pt>
                <c:pt idx="3235">
                  <c:v>3</c:v>
                </c:pt>
                <c:pt idx="3236">
                  <c:v>5</c:v>
                </c:pt>
                <c:pt idx="3237">
                  <c:v>5</c:v>
                </c:pt>
                <c:pt idx="3238">
                  <c:v>4</c:v>
                </c:pt>
                <c:pt idx="3239">
                  <c:v>4</c:v>
                </c:pt>
                <c:pt idx="3240">
                  <c:v>4</c:v>
                </c:pt>
                <c:pt idx="3241">
                  <c:v>7</c:v>
                </c:pt>
                <c:pt idx="3242">
                  <c:v>4</c:v>
                </c:pt>
                <c:pt idx="3243">
                  <c:v>7</c:v>
                </c:pt>
                <c:pt idx="3244">
                  <c:v>6</c:v>
                </c:pt>
                <c:pt idx="3245">
                  <c:v>3</c:v>
                </c:pt>
                <c:pt idx="3246">
                  <c:v>4</c:v>
                </c:pt>
                <c:pt idx="3247">
                  <c:v>6</c:v>
                </c:pt>
                <c:pt idx="3248">
                  <c:v>6</c:v>
                </c:pt>
                <c:pt idx="3249">
                  <c:v>7</c:v>
                </c:pt>
                <c:pt idx="3250">
                  <c:v>5</c:v>
                </c:pt>
                <c:pt idx="3251">
                  <c:v>6</c:v>
                </c:pt>
                <c:pt idx="3252">
                  <c:v>4</c:v>
                </c:pt>
                <c:pt idx="3253">
                  <c:v>0</c:v>
                </c:pt>
                <c:pt idx="3254">
                  <c:v>3</c:v>
                </c:pt>
                <c:pt idx="3255">
                  <c:v>4</c:v>
                </c:pt>
                <c:pt idx="3256">
                  <c:v>0</c:v>
                </c:pt>
                <c:pt idx="3257">
                  <c:v>3</c:v>
                </c:pt>
                <c:pt idx="3258">
                  <c:v>3</c:v>
                </c:pt>
                <c:pt idx="3259">
                  <c:v>3</c:v>
                </c:pt>
                <c:pt idx="3260">
                  <c:v>6</c:v>
                </c:pt>
                <c:pt idx="3261">
                  <c:v>4</c:v>
                </c:pt>
                <c:pt idx="3262">
                  <c:v>6</c:v>
                </c:pt>
                <c:pt idx="3263">
                  <c:v>1</c:v>
                </c:pt>
                <c:pt idx="3264">
                  <c:v>2</c:v>
                </c:pt>
                <c:pt idx="3265">
                  <c:v>4</c:v>
                </c:pt>
                <c:pt idx="3266">
                  <c:v>6</c:v>
                </c:pt>
                <c:pt idx="3267">
                  <c:v>4</c:v>
                </c:pt>
                <c:pt idx="3268">
                  <c:v>5</c:v>
                </c:pt>
                <c:pt idx="3269">
                  <c:v>5</c:v>
                </c:pt>
                <c:pt idx="3270">
                  <c:v>8</c:v>
                </c:pt>
                <c:pt idx="3271">
                  <c:v>2</c:v>
                </c:pt>
                <c:pt idx="3272">
                  <c:v>4</c:v>
                </c:pt>
                <c:pt idx="3273">
                  <c:v>2</c:v>
                </c:pt>
                <c:pt idx="3274">
                  <c:v>1</c:v>
                </c:pt>
                <c:pt idx="3275">
                  <c:v>2</c:v>
                </c:pt>
                <c:pt idx="3276">
                  <c:v>9</c:v>
                </c:pt>
                <c:pt idx="3277">
                  <c:v>5</c:v>
                </c:pt>
                <c:pt idx="3278">
                  <c:v>4</c:v>
                </c:pt>
                <c:pt idx="3279">
                  <c:v>3</c:v>
                </c:pt>
                <c:pt idx="3280">
                  <c:v>1</c:v>
                </c:pt>
                <c:pt idx="3281">
                  <c:v>1</c:v>
                </c:pt>
                <c:pt idx="3282">
                  <c:v>2</c:v>
                </c:pt>
                <c:pt idx="3283">
                  <c:v>5</c:v>
                </c:pt>
                <c:pt idx="3284">
                  <c:v>3</c:v>
                </c:pt>
                <c:pt idx="3285">
                  <c:v>2</c:v>
                </c:pt>
                <c:pt idx="3286">
                  <c:v>3</c:v>
                </c:pt>
                <c:pt idx="3287">
                  <c:v>10</c:v>
                </c:pt>
                <c:pt idx="3288">
                  <c:v>5</c:v>
                </c:pt>
                <c:pt idx="3289">
                  <c:v>6</c:v>
                </c:pt>
                <c:pt idx="3290">
                  <c:v>2</c:v>
                </c:pt>
                <c:pt idx="3291">
                  <c:v>4</c:v>
                </c:pt>
                <c:pt idx="3292">
                  <c:v>5</c:v>
                </c:pt>
                <c:pt idx="3293">
                  <c:v>4</c:v>
                </c:pt>
                <c:pt idx="3294">
                  <c:v>3</c:v>
                </c:pt>
                <c:pt idx="3295">
                  <c:v>8</c:v>
                </c:pt>
                <c:pt idx="3296">
                  <c:v>4</c:v>
                </c:pt>
                <c:pt idx="3297">
                  <c:v>5</c:v>
                </c:pt>
                <c:pt idx="3298">
                  <c:v>1</c:v>
                </c:pt>
                <c:pt idx="3299">
                  <c:v>2</c:v>
                </c:pt>
                <c:pt idx="3300">
                  <c:v>2</c:v>
                </c:pt>
                <c:pt idx="3301">
                  <c:v>3</c:v>
                </c:pt>
                <c:pt idx="3302">
                  <c:v>5</c:v>
                </c:pt>
                <c:pt idx="3303">
                  <c:v>5</c:v>
                </c:pt>
                <c:pt idx="3304">
                  <c:v>7</c:v>
                </c:pt>
                <c:pt idx="3305">
                  <c:v>4</c:v>
                </c:pt>
                <c:pt idx="3306">
                  <c:v>3</c:v>
                </c:pt>
                <c:pt idx="3307">
                  <c:v>6</c:v>
                </c:pt>
                <c:pt idx="3308">
                  <c:v>4</c:v>
                </c:pt>
                <c:pt idx="3309">
                  <c:v>4</c:v>
                </c:pt>
                <c:pt idx="3310">
                  <c:v>4</c:v>
                </c:pt>
                <c:pt idx="3311">
                  <c:v>8</c:v>
                </c:pt>
                <c:pt idx="3312">
                  <c:v>4</c:v>
                </c:pt>
                <c:pt idx="3313">
                  <c:v>0</c:v>
                </c:pt>
                <c:pt idx="3314">
                  <c:v>3</c:v>
                </c:pt>
                <c:pt idx="3315">
                  <c:v>2</c:v>
                </c:pt>
                <c:pt idx="3316">
                  <c:v>6</c:v>
                </c:pt>
                <c:pt idx="3317">
                  <c:v>4</c:v>
                </c:pt>
                <c:pt idx="3318">
                  <c:v>4</c:v>
                </c:pt>
                <c:pt idx="3319">
                  <c:v>0</c:v>
                </c:pt>
                <c:pt idx="3320">
                  <c:v>7</c:v>
                </c:pt>
                <c:pt idx="3321">
                  <c:v>1</c:v>
                </c:pt>
                <c:pt idx="3322">
                  <c:v>5</c:v>
                </c:pt>
                <c:pt idx="3323">
                  <c:v>5</c:v>
                </c:pt>
                <c:pt idx="3324">
                  <c:v>3</c:v>
                </c:pt>
                <c:pt idx="3325">
                  <c:v>8</c:v>
                </c:pt>
                <c:pt idx="3326">
                  <c:v>4</c:v>
                </c:pt>
                <c:pt idx="3327">
                  <c:v>2</c:v>
                </c:pt>
                <c:pt idx="3328">
                  <c:v>4</c:v>
                </c:pt>
                <c:pt idx="3329">
                  <c:v>2</c:v>
                </c:pt>
                <c:pt idx="3330">
                  <c:v>2</c:v>
                </c:pt>
                <c:pt idx="3331">
                  <c:v>4</c:v>
                </c:pt>
                <c:pt idx="3332">
                  <c:v>6</c:v>
                </c:pt>
                <c:pt idx="3333">
                  <c:v>4</c:v>
                </c:pt>
                <c:pt idx="3334">
                  <c:v>3</c:v>
                </c:pt>
                <c:pt idx="3335">
                  <c:v>7</c:v>
                </c:pt>
                <c:pt idx="3336">
                  <c:v>2</c:v>
                </c:pt>
                <c:pt idx="3337">
                  <c:v>3</c:v>
                </c:pt>
                <c:pt idx="3338">
                  <c:v>4</c:v>
                </c:pt>
                <c:pt idx="3339">
                  <c:v>4</c:v>
                </c:pt>
                <c:pt idx="3340">
                  <c:v>7</c:v>
                </c:pt>
                <c:pt idx="3341">
                  <c:v>2</c:v>
                </c:pt>
                <c:pt idx="3342">
                  <c:v>0</c:v>
                </c:pt>
                <c:pt idx="3343">
                  <c:v>1</c:v>
                </c:pt>
                <c:pt idx="3344">
                  <c:v>4</c:v>
                </c:pt>
                <c:pt idx="3345">
                  <c:v>0</c:v>
                </c:pt>
                <c:pt idx="3346">
                  <c:v>2</c:v>
                </c:pt>
                <c:pt idx="3347">
                  <c:v>1</c:v>
                </c:pt>
                <c:pt idx="3348">
                  <c:v>5</c:v>
                </c:pt>
                <c:pt idx="3349">
                  <c:v>5</c:v>
                </c:pt>
                <c:pt idx="3350">
                  <c:v>6</c:v>
                </c:pt>
                <c:pt idx="3351">
                  <c:v>5</c:v>
                </c:pt>
                <c:pt idx="3352">
                  <c:v>4</c:v>
                </c:pt>
                <c:pt idx="3353">
                  <c:v>5</c:v>
                </c:pt>
                <c:pt idx="3354">
                  <c:v>1</c:v>
                </c:pt>
                <c:pt idx="3355">
                  <c:v>3</c:v>
                </c:pt>
                <c:pt idx="3356">
                  <c:v>2</c:v>
                </c:pt>
                <c:pt idx="3357">
                  <c:v>2</c:v>
                </c:pt>
                <c:pt idx="3358">
                  <c:v>6</c:v>
                </c:pt>
                <c:pt idx="3359">
                  <c:v>3</c:v>
                </c:pt>
                <c:pt idx="3360">
                  <c:v>3</c:v>
                </c:pt>
                <c:pt idx="3361">
                  <c:v>2</c:v>
                </c:pt>
                <c:pt idx="3362">
                  <c:v>3</c:v>
                </c:pt>
                <c:pt idx="3363">
                  <c:v>8</c:v>
                </c:pt>
                <c:pt idx="3364">
                  <c:v>3</c:v>
                </c:pt>
                <c:pt idx="3365">
                  <c:v>6</c:v>
                </c:pt>
                <c:pt idx="3366">
                  <c:v>5</c:v>
                </c:pt>
                <c:pt idx="3367">
                  <c:v>4</c:v>
                </c:pt>
                <c:pt idx="3368">
                  <c:v>5</c:v>
                </c:pt>
                <c:pt idx="3369">
                  <c:v>6</c:v>
                </c:pt>
                <c:pt idx="3370">
                  <c:v>2</c:v>
                </c:pt>
                <c:pt idx="3371">
                  <c:v>3</c:v>
                </c:pt>
                <c:pt idx="3372">
                  <c:v>1</c:v>
                </c:pt>
                <c:pt idx="3373">
                  <c:v>5</c:v>
                </c:pt>
                <c:pt idx="3374">
                  <c:v>3</c:v>
                </c:pt>
                <c:pt idx="3375">
                  <c:v>8</c:v>
                </c:pt>
                <c:pt idx="3376">
                  <c:v>3</c:v>
                </c:pt>
                <c:pt idx="3377">
                  <c:v>2</c:v>
                </c:pt>
                <c:pt idx="3378">
                  <c:v>4</c:v>
                </c:pt>
                <c:pt idx="3379">
                  <c:v>5</c:v>
                </c:pt>
                <c:pt idx="3380">
                  <c:v>6</c:v>
                </c:pt>
                <c:pt idx="3381">
                  <c:v>4</c:v>
                </c:pt>
                <c:pt idx="3382">
                  <c:v>4</c:v>
                </c:pt>
                <c:pt idx="3383">
                  <c:v>7</c:v>
                </c:pt>
                <c:pt idx="3384">
                  <c:v>4</c:v>
                </c:pt>
                <c:pt idx="3385">
                  <c:v>2</c:v>
                </c:pt>
                <c:pt idx="3386">
                  <c:v>2</c:v>
                </c:pt>
                <c:pt idx="3387">
                  <c:v>4</c:v>
                </c:pt>
                <c:pt idx="3388">
                  <c:v>3</c:v>
                </c:pt>
                <c:pt idx="3389">
                  <c:v>2</c:v>
                </c:pt>
                <c:pt idx="3390">
                  <c:v>5</c:v>
                </c:pt>
                <c:pt idx="3391">
                  <c:v>2</c:v>
                </c:pt>
                <c:pt idx="3392">
                  <c:v>3</c:v>
                </c:pt>
                <c:pt idx="3393">
                  <c:v>3</c:v>
                </c:pt>
                <c:pt idx="3394">
                  <c:v>7</c:v>
                </c:pt>
                <c:pt idx="3395">
                  <c:v>7</c:v>
                </c:pt>
                <c:pt idx="3396">
                  <c:v>5</c:v>
                </c:pt>
                <c:pt idx="3397">
                  <c:v>2</c:v>
                </c:pt>
                <c:pt idx="3398">
                  <c:v>1</c:v>
                </c:pt>
                <c:pt idx="3399">
                  <c:v>1</c:v>
                </c:pt>
                <c:pt idx="3400">
                  <c:v>4</c:v>
                </c:pt>
                <c:pt idx="3401">
                  <c:v>5</c:v>
                </c:pt>
                <c:pt idx="3402">
                  <c:v>4</c:v>
                </c:pt>
                <c:pt idx="3403">
                  <c:v>4</c:v>
                </c:pt>
                <c:pt idx="3404">
                  <c:v>6</c:v>
                </c:pt>
                <c:pt idx="3405">
                  <c:v>5</c:v>
                </c:pt>
                <c:pt idx="3406">
                  <c:v>0</c:v>
                </c:pt>
                <c:pt idx="3407">
                  <c:v>1</c:v>
                </c:pt>
                <c:pt idx="3408">
                  <c:v>3</c:v>
                </c:pt>
                <c:pt idx="3409">
                  <c:v>2</c:v>
                </c:pt>
                <c:pt idx="3410">
                  <c:v>3</c:v>
                </c:pt>
                <c:pt idx="3411">
                  <c:v>5</c:v>
                </c:pt>
                <c:pt idx="3412">
                  <c:v>3</c:v>
                </c:pt>
                <c:pt idx="3413">
                  <c:v>3</c:v>
                </c:pt>
                <c:pt idx="3414">
                  <c:v>3</c:v>
                </c:pt>
                <c:pt idx="3415">
                  <c:v>1</c:v>
                </c:pt>
                <c:pt idx="3416">
                  <c:v>3</c:v>
                </c:pt>
                <c:pt idx="3417">
                  <c:v>5</c:v>
                </c:pt>
                <c:pt idx="3418">
                  <c:v>3</c:v>
                </c:pt>
                <c:pt idx="3419">
                  <c:v>3</c:v>
                </c:pt>
                <c:pt idx="3420">
                  <c:v>5</c:v>
                </c:pt>
                <c:pt idx="3421">
                  <c:v>5</c:v>
                </c:pt>
                <c:pt idx="3422">
                  <c:v>8</c:v>
                </c:pt>
                <c:pt idx="3423">
                  <c:v>6</c:v>
                </c:pt>
                <c:pt idx="3424">
                  <c:v>2</c:v>
                </c:pt>
                <c:pt idx="3425">
                  <c:v>5</c:v>
                </c:pt>
                <c:pt idx="3426">
                  <c:v>2</c:v>
                </c:pt>
                <c:pt idx="3427">
                  <c:v>3</c:v>
                </c:pt>
                <c:pt idx="3428">
                  <c:v>6</c:v>
                </c:pt>
                <c:pt idx="3429">
                  <c:v>1</c:v>
                </c:pt>
                <c:pt idx="3430">
                  <c:v>1</c:v>
                </c:pt>
                <c:pt idx="3431">
                  <c:v>3</c:v>
                </c:pt>
                <c:pt idx="3432">
                  <c:v>3</c:v>
                </c:pt>
                <c:pt idx="3433">
                  <c:v>5</c:v>
                </c:pt>
                <c:pt idx="3434">
                  <c:v>3</c:v>
                </c:pt>
                <c:pt idx="3435">
                  <c:v>5</c:v>
                </c:pt>
                <c:pt idx="3436">
                  <c:v>6</c:v>
                </c:pt>
                <c:pt idx="3437">
                  <c:v>4</c:v>
                </c:pt>
                <c:pt idx="3438">
                  <c:v>4</c:v>
                </c:pt>
                <c:pt idx="3439">
                  <c:v>5</c:v>
                </c:pt>
                <c:pt idx="3440">
                  <c:v>4</c:v>
                </c:pt>
                <c:pt idx="3441">
                  <c:v>3</c:v>
                </c:pt>
                <c:pt idx="3442">
                  <c:v>4</c:v>
                </c:pt>
                <c:pt idx="3443">
                  <c:v>7</c:v>
                </c:pt>
                <c:pt idx="3444">
                  <c:v>5</c:v>
                </c:pt>
                <c:pt idx="3445">
                  <c:v>4</c:v>
                </c:pt>
                <c:pt idx="3446">
                  <c:v>3</c:v>
                </c:pt>
                <c:pt idx="3447">
                  <c:v>6</c:v>
                </c:pt>
                <c:pt idx="3448">
                  <c:v>4</c:v>
                </c:pt>
                <c:pt idx="3449">
                  <c:v>5</c:v>
                </c:pt>
                <c:pt idx="3450">
                  <c:v>5</c:v>
                </c:pt>
                <c:pt idx="3451">
                  <c:v>1</c:v>
                </c:pt>
                <c:pt idx="3452">
                  <c:v>5</c:v>
                </c:pt>
                <c:pt idx="3453">
                  <c:v>2</c:v>
                </c:pt>
                <c:pt idx="3454">
                  <c:v>8</c:v>
                </c:pt>
                <c:pt idx="3455">
                  <c:v>5</c:v>
                </c:pt>
                <c:pt idx="3456">
                  <c:v>2</c:v>
                </c:pt>
                <c:pt idx="3457">
                  <c:v>1</c:v>
                </c:pt>
                <c:pt idx="3458">
                  <c:v>6</c:v>
                </c:pt>
                <c:pt idx="3459">
                  <c:v>1</c:v>
                </c:pt>
                <c:pt idx="3460">
                  <c:v>5</c:v>
                </c:pt>
                <c:pt idx="3461">
                  <c:v>3</c:v>
                </c:pt>
                <c:pt idx="3462">
                  <c:v>5</c:v>
                </c:pt>
                <c:pt idx="3463">
                  <c:v>4</c:v>
                </c:pt>
                <c:pt idx="3464">
                  <c:v>3</c:v>
                </c:pt>
                <c:pt idx="3465">
                  <c:v>6</c:v>
                </c:pt>
                <c:pt idx="3466">
                  <c:v>4</c:v>
                </c:pt>
                <c:pt idx="3467">
                  <c:v>2</c:v>
                </c:pt>
                <c:pt idx="3468">
                  <c:v>1</c:v>
                </c:pt>
                <c:pt idx="3469">
                  <c:v>2</c:v>
                </c:pt>
                <c:pt idx="3470">
                  <c:v>4</c:v>
                </c:pt>
                <c:pt idx="3471">
                  <c:v>4</c:v>
                </c:pt>
                <c:pt idx="3472">
                  <c:v>2</c:v>
                </c:pt>
                <c:pt idx="3473">
                  <c:v>3</c:v>
                </c:pt>
                <c:pt idx="3474">
                  <c:v>2</c:v>
                </c:pt>
                <c:pt idx="3475">
                  <c:v>2</c:v>
                </c:pt>
                <c:pt idx="3476">
                  <c:v>4</c:v>
                </c:pt>
                <c:pt idx="3477">
                  <c:v>5</c:v>
                </c:pt>
                <c:pt idx="3478">
                  <c:v>3</c:v>
                </c:pt>
                <c:pt idx="3479">
                  <c:v>3</c:v>
                </c:pt>
                <c:pt idx="3480">
                  <c:v>3</c:v>
                </c:pt>
                <c:pt idx="3481">
                  <c:v>5</c:v>
                </c:pt>
                <c:pt idx="3482">
                  <c:v>2</c:v>
                </c:pt>
                <c:pt idx="3483">
                  <c:v>4</c:v>
                </c:pt>
                <c:pt idx="3484">
                  <c:v>3</c:v>
                </c:pt>
                <c:pt idx="3485">
                  <c:v>3</c:v>
                </c:pt>
                <c:pt idx="3486">
                  <c:v>3</c:v>
                </c:pt>
                <c:pt idx="3487">
                  <c:v>4</c:v>
                </c:pt>
                <c:pt idx="3488">
                  <c:v>5</c:v>
                </c:pt>
                <c:pt idx="3489">
                  <c:v>3</c:v>
                </c:pt>
                <c:pt idx="3490">
                  <c:v>4</c:v>
                </c:pt>
                <c:pt idx="3491">
                  <c:v>4</c:v>
                </c:pt>
                <c:pt idx="3492">
                  <c:v>5</c:v>
                </c:pt>
                <c:pt idx="3493">
                  <c:v>3</c:v>
                </c:pt>
                <c:pt idx="3494">
                  <c:v>1</c:v>
                </c:pt>
                <c:pt idx="3495">
                  <c:v>3</c:v>
                </c:pt>
                <c:pt idx="3496">
                  <c:v>6</c:v>
                </c:pt>
                <c:pt idx="3497">
                  <c:v>4</c:v>
                </c:pt>
                <c:pt idx="3498">
                  <c:v>7</c:v>
                </c:pt>
                <c:pt idx="3499">
                  <c:v>3</c:v>
                </c:pt>
                <c:pt idx="3500">
                  <c:v>4</c:v>
                </c:pt>
                <c:pt idx="3501">
                  <c:v>7</c:v>
                </c:pt>
                <c:pt idx="3502">
                  <c:v>5</c:v>
                </c:pt>
                <c:pt idx="3503">
                  <c:v>3</c:v>
                </c:pt>
                <c:pt idx="3504">
                  <c:v>3</c:v>
                </c:pt>
                <c:pt idx="3505">
                  <c:v>1</c:v>
                </c:pt>
                <c:pt idx="3506">
                  <c:v>2</c:v>
                </c:pt>
                <c:pt idx="3507">
                  <c:v>3</c:v>
                </c:pt>
                <c:pt idx="3508">
                  <c:v>3</c:v>
                </c:pt>
                <c:pt idx="3509">
                  <c:v>5</c:v>
                </c:pt>
                <c:pt idx="3510">
                  <c:v>1</c:v>
                </c:pt>
                <c:pt idx="3511">
                  <c:v>2</c:v>
                </c:pt>
                <c:pt idx="3512">
                  <c:v>1</c:v>
                </c:pt>
                <c:pt idx="3513">
                  <c:v>6</c:v>
                </c:pt>
                <c:pt idx="3514">
                  <c:v>3</c:v>
                </c:pt>
                <c:pt idx="3515">
                  <c:v>3</c:v>
                </c:pt>
                <c:pt idx="3516">
                  <c:v>5</c:v>
                </c:pt>
                <c:pt idx="3517">
                  <c:v>0</c:v>
                </c:pt>
                <c:pt idx="3518">
                  <c:v>2</c:v>
                </c:pt>
                <c:pt idx="3519">
                  <c:v>1</c:v>
                </c:pt>
                <c:pt idx="3520">
                  <c:v>4</c:v>
                </c:pt>
                <c:pt idx="3521">
                  <c:v>3</c:v>
                </c:pt>
                <c:pt idx="3522">
                  <c:v>2</c:v>
                </c:pt>
                <c:pt idx="3523">
                  <c:v>6</c:v>
                </c:pt>
                <c:pt idx="3524">
                  <c:v>3</c:v>
                </c:pt>
                <c:pt idx="3525">
                  <c:v>4</c:v>
                </c:pt>
                <c:pt idx="3526">
                  <c:v>3</c:v>
                </c:pt>
                <c:pt idx="3527">
                  <c:v>1</c:v>
                </c:pt>
                <c:pt idx="3528">
                  <c:v>3</c:v>
                </c:pt>
                <c:pt idx="3529">
                  <c:v>3</c:v>
                </c:pt>
                <c:pt idx="3530">
                  <c:v>8</c:v>
                </c:pt>
                <c:pt idx="3531">
                  <c:v>6</c:v>
                </c:pt>
                <c:pt idx="3532">
                  <c:v>4</c:v>
                </c:pt>
                <c:pt idx="3533">
                  <c:v>4</c:v>
                </c:pt>
                <c:pt idx="3534">
                  <c:v>4</c:v>
                </c:pt>
                <c:pt idx="3535">
                  <c:v>3</c:v>
                </c:pt>
                <c:pt idx="3536">
                  <c:v>8</c:v>
                </c:pt>
                <c:pt idx="3537">
                  <c:v>2</c:v>
                </c:pt>
                <c:pt idx="3538">
                  <c:v>4</c:v>
                </c:pt>
                <c:pt idx="3539">
                  <c:v>3</c:v>
                </c:pt>
                <c:pt idx="3540">
                  <c:v>1</c:v>
                </c:pt>
                <c:pt idx="3541">
                  <c:v>2</c:v>
                </c:pt>
                <c:pt idx="3542">
                  <c:v>1</c:v>
                </c:pt>
                <c:pt idx="3543">
                  <c:v>6</c:v>
                </c:pt>
                <c:pt idx="3544">
                  <c:v>3</c:v>
                </c:pt>
                <c:pt idx="3545">
                  <c:v>2</c:v>
                </c:pt>
                <c:pt idx="3546">
                  <c:v>4</c:v>
                </c:pt>
                <c:pt idx="3547">
                  <c:v>1</c:v>
                </c:pt>
                <c:pt idx="3548">
                  <c:v>1</c:v>
                </c:pt>
                <c:pt idx="3549">
                  <c:v>1</c:v>
                </c:pt>
                <c:pt idx="3550">
                  <c:v>1</c:v>
                </c:pt>
                <c:pt idx="3551">
                  <c:v>6</c:v>
                </c:pt>
                <c:pt idx="3552">
                  <c:v>3</c:v>
                </c:pt>
                <c:pt idx="3553">
                  <c:v>2</c:v>
                </c:pt>
                <c:pt idx="3554">
                  <c:v>6</c:v>
                </c:pt>
                <c:pt idx="3555">
                  <c:v>3</c:v>
                </c:pt>
                <c:pt idx="3556">
                  <c:v>5</c:v>
                </c:pt>
                <c:pt idx="3557">
                  <c:v>3</c:v>
                </c:pt>
                <c:pt idx="3558">
                  <c:v>4</c:v>
                </c:pt>
                <c:pt idx="3559">
                  <c:v>2</c:v>
                </c:pt>
                <c:pt idx="3560">
                  <c:v>8</c:v>
                </c:pt>
                <c:pt idx="3561">
                  <c:v>2</c:v>
                </c:pt>
                <c:pt idx="3562">
                  <c:v>3</c:v>
                </c:pt>
                <c:pt idx="3563">
                  <c:v>4</c:v>
                </c:pt>
                <c:pt idx="3564">
                  <c:v>2</c:v>
                </c:pt>
                <c:pt idx="3565">
                  <c:v>1</c:v>
                </c:pt>
                <c:pt idx="3566">
                  <c:v>3</c:v>
                </c:pt>
                <c:pt idx="3567">
                  <c:v>7</c:v>
                </c:pt>
                <c:pt idx="3568">
                  <c:v>4</c:v>
                </c:pt>
                <c:pt idx="3569">
                  <c:v>7</c:v>
                </c:pt>
                <c:pt idx="3570">
                  <c:v>3</c:v>
                </c:pt>
                <c:pt idx="3571">
                  <c:v>5</c:v>
                </c:pt>
                <c:pt idx="3572">
                  <c:v>7</c:v>
                </c:pt>
                <c:pt idx="3573">
                  <c:v>5</c:v>
                </c:pt>
                <c:pt idx="3574">
                  <c:v>3</c:v>
                </c:pt>
                <c:pt idx="3575">
                  <c:v>0</c:v>
                </c:pt>
                <c:pt idx="3576">
                  <c:v>1</c:v>
                </c:pt>
                <c:pt idx="3577">
                  <c:v>6</c:v>
                </c:pt>
                <c:pt idx="3578">
                  <c:v>4</c:v>
                </c:pt>
                <c:pt idx="3579">
                  <c:v>5</c:v>
                </c:pt>
                <c:pt idx="3580">
                  <c:v>1</c:v>
                </c:pt>
                <c:pt idx="3581">
                  <c:v>4</c:v>
                </c:pt>
                <c:pt idx="3582">
                  <c:v>3</c:v>
                </c:pt>
                <c:pt idx="3583">
                  <c:v>2</c:v>
                </c:pt>
                <c:pt idx="3584">
                  <c:v>3</c:v>
                </c:pt>
                <c:pt idx="3585">
                  <c:v>4</c:v>
                </c:pt>
                <c:pt idx="3586">
                  <c:v>6</c:v>
                </c:pt>
                <c:pt idx="3587">
                  <c:v>2</c:v>
                </c:pt>
                <c:pt idx="3588">
                  <c:v>3</c:v>
                </c:pt>
                <c:pt idx="3589">
                  <c:v>4</c:v>
                </c:pt>
                <c:pt idx="3590">
                  <c:v>3</c:v>
                </c:pt>
                <c:pt idx="3591">
                  <c:v>2</c:v>
                </c:pt>
                <c:pt idx="3592">
                  <c:v>6</c:v>
                </c:pt>
                <c:pt idx="3593">
                  <c:v>6</c:v>
                </c:pt>
                <c:pt idx="3594">
                  <c:v>6</c:v>
                </c:pt>
                <c:pt idx="3595">
                  <c:v>8</c:v>
                </c:pt>
                <c:pt idx="3596">
                  <c:v>3</c:v>
                </c:pt>
                <c:pt idx="3597">
                  <c:v>4</c:v>
                </c:pt>
                <c:pt idx="3598">
                  <c:v>5</c:v>
                </c:pt>
                <c:pt idx="3599">
                  <c:v>4</c:v>
                </c:pt>
                <c:pt idx="3600">
                  <c:v>5</c:v>
                </c:pt>
                <c:pt idx="3601">
                  <c:v>1</c:v>
                </c:pt>
                <c:pt idx="3602">
                  <c:v>4</c:v>
                </c:pt>
                <c:pt idx="3603">
                  <c:v>3</c:v>
                </c:pt>
                <c:pt idx="3604">
                  <c:v>2</c:v>
                </c:pt>
                <c:pt idx="3605">
                  <c:v>1</c:v>
                </c:pt>
                <c:pt idx="3606">
                  <c:v>4</c:v>
                </c:pt>
                <c:pt idx="3607">
                  <c:v>4</c:v>
                </c:pt>
                <c:pt idx="3608">
                  <c:v>5</c:v>
                </c:pt>
                <c:pt idx="3609">
                  <c:v>3</c:v>
                </c:pt>
                <c:pt idx="3610">
                  <c:v>5</c:v>
                </c:pt>
                <c:pt idx="3611">
                  <c:v>2</c:v>
                </c:pt>
                <c:pt idx="3612">
                  <c:v>1</c:v>
                </c:pt>
                <c:pt idx="3613">
                  <c:v>2</c:v>
                </c:pt>
                <c:pt idx="3614">
                  <c:v>2</c:v>
                </c:pt>
                <c:pt idx="3615">
                  <c:v>8</c:v>
                </c:pt>
                <c:pt idx="3616">
                  <c:v>5</c:v>
                </c:pt>
                <c:pt idx="3617">
                  <c:v>2</c:v>
                </c:pt>
                <c:pt idx="3618">
                  <c:v>3</c:v>
                </c:pt>
                <c:pt idx="3619">
                  <c:v>4</c:v>
                </c:pt>
                <c:pt idx="3620">
                  <c:v>1</c:v>
                </c:pt>
                <c:pt idx="3621">
                  <c:v>3</c:v>
                </c:pt>
                <c:pt idx="3622">
                  <c:v>3</c:v>
                </c:pt>
                <c:pt idx="3623">
                  <c:v>1</c:v>
                </c:pt>
                <c:pt idx="3624">
                  <c:v>2</c:v>
                </c:pt>
                <c:pt idx="3625">
                  <c:v>5</c:v>
                </c:pt>
                <c:pt idx="3626">
                  <c:v>2</c:v>
                </c:pt>
                <c:pt idx="3627">
                  <c:v>4</c:v>
                </c:pt>
                <c:pt idx="3628">
                  <c:v>1</c:v>
                </c:pt>
                <c:pt idx="3629">
                  <c:v>3</c:v>
                </c:pt>
                <c:pt idx="3630">
                  <c:v>1</c:v>
                </c:pt>
                <c:pt idx="3631">
                  <c:v>5</c:v>
                </c:pt>
                <c:pt idx="3632">
                  <c:v>5</c:v>
                </c:pt>
                <c:pt idx="3633">
                  <c:v>2</c:v>
                </c:pt>
                <c:pt idx="3634">
                  <c:v>6</c:v>
                </c:pt>
                <c:pt idx="3635">
                  <c:v>3</c:v>
                </c:pt>
                <c:pt idx="3636">
                  <c:v>3</c:v>
                </c:pt>
                <c:pt idx="3637">
                  <c:v>4</c:v>
                </c:pt>
                <c:pt idx="3638">
                  <c:v>1</c:v>
                </c:pt>
                <c:pt idx="3639">
                  <c:v>1</c:v>
                </c:pt>
                <c:pt idx="3640">
                  <c:v>0</c:v>
                </c:pt>
                <c:pt idx="3641">
                  <c:v>4</c:v>
                </c:pt>
                <c:pt idx="3642">
                  <c:v>3</c:v>
                </c:pt>
                <c:pt idx="3643">
                  <c:v>2</c:v>
                </c:pt>
                <c:pt idx="3644">
                  <c:v>1</c:v>
                </c:pt>
                <c:pt idx="3645">
                  <c:v>2</c:v>
                </c:pt>
                <c:pt idx="3646">
                  <c:v>5</c:v>
                </c:pt>
                <c:pt idx="3647">
                  <c:v>6</c:v>
                </c:pt>
                <c:pt idx="3648">
                  <c:v>1</c:v>
                </c:pt>
                <c:pt idx="3649">
                  <c:v>4</c:v>
                </c:pt>
                <c:pt idx="3650">
                  <c:v>2</c:v>
                </c:pt>
                <c:pt idx="3651">
                  <c:v>0</c:v>
                </c:pt>
                <c:pt idx="3652">
                  <c:v>4</c:v>
                </c:pt>
                <c:pt idx="3653">
                  <c:v>3</c:v>
                </c:pt>
                <c:pt idx="3654">
                  <c:v>2</c:v>
                </c:pt>
                <c:pt idx="3655">
                  <c:v>3</c:v>
                </c:pt>
                <c:pt idx="3656">
                  <c:v>1</c:v>
                </c:pt>
                <c:pt idx="3657">
                  <c:v>4</c:v>
                </c:pt>
                <c:pt idx="3658">
                  <c:v>2</c:v>
                </c:pt>
                <c:pt idx="3659">
                  <c:v>6</c:v>
                </c:pt>
                <c:pt idx="3660">
                  <c:v>3</c:v>
                </c:pt>
                <c:pt idx="3661">
                  <c:v>2</c:v>
                </c:pt>
                <c:pt idx="3662">
                  <c:v>3</c:v>
                </c:pt>
                <c:pt idx="3663">
                  <c:v>7</c:v>
                </c:pt>
                <c:pt idx="3664">
                  <c:v>2</c:v>
                </c:pt>
                <c:pt idx="3665">
                  <c:v>4</c:v>
                </c:pt>
                <c:pt idx="3666">
                  <c:v>4</c:v>
                </c:pt>
                <c:pt idx="3667">
                  <c:v>3</c:v>
                </c:pt>
                <c:pt idx="3668">
                  <c:v>2</c:v>
                </c:pt>
                <c:pt idx="3669">
                  <c:v>4</c:v>
                </c:pt>
                <c:pt idx="3670">
                  <c:v>1</c:v>
                </c:pt>
                <c:pt idx="3671">
                  <c:v>5</c:v>
                </c:pt>
                <c:pt idx="3672">
                  <c:v>4</c:v>
                </c:pt>
                <c:pt idx="3673">
                  <c:v>3</c:v>
                </c:pt>
                <c:pt idx="3674">
                  <c:v>3</c:v>
                </c:pt>
                <c:pt idx="3675">
                  <c:v>7</c:v>
                </c:pt>
                <c:pt idx="3676">
                  <c:v>8</c:v>
                </c:pt>
                <c:pt idx="3677">
                  <c:v>3</c:v>
                </c:pt>
                <c:pt idx="3678">
                  <c:v>2</c:v>
                </c:pt>
                <c:pt idx="3679">
                  <c:v>7</c:v>
                </c:pt>
                <c:pt idx="3680">
                  <c:v>2</c:v>
                </c:pt>
                <c:pt idx="3681">
                  <c:v>3</c:v>
                </c:pt>
                <c:pt idx="3682">
                  <c:v>3</c:v>
                </c:pt>
                <c:pt idx="3683">
                  <c:v>8</c:v>
                </c:pt>
                <c:pt idx="3684">
                  <c:v>4</c:v>
                </c:pt>
                <c:pt idx="3685">
                  <c:v>3</c:v>
                </c:pt>
                <c:pt idx="3686">
                  <c:v>2</c:v>
                </c:pt>
                <c:pt idx="3687">
                  <c:v>3</c:v>
                </c:pt>
                <c:pt idx="3688">
                  <c:v>9</c:v>
                </c:pt>
                <c:pt idx="3689">
                  <c:v>5</c:v>
                </c:pt>
                <c:pt idx="3690">
                  <c:v>6</c:v>
                </c:pt>
                <c:pt idx="3691">
                  <c:v>6</c:v>
                </c:pt>
                <c:pt idx="3692">
                  <c:v>0</c:v>
                </c:pt>
                <c:pt idx="3693">
                  <c:v>1</c:v>
                </c:pt>
                <c:pt idx="3694">
                  <c:v>3</c:v>
                </c:pt>
                <c:pt idx="3695">
                  <c:v>2</c:v>
                </c:pt>
                <c:pt idx="3696">
                  <c:v>2</c:v>
                </c:pt>
                <c:pt idx="3697">
                  <c:v>4</c:v>
                </c:pt>
                <c:pt idx="3698">
                  <c:v>5</c:v>
                </c:pt>
                <c:pt idx="3699">
                  <c:v>2</c:v>
                </c:pt>
                <c:pt idx="3700">
                  <c:v>3</c:v>
                </c:pt>
                <c:pt idx="3701">
                  <c:v>2</c:v>
                </c:pt>
                <c:pt idx="3702">
                  <c:v>4</c:v>
                </c:pt>
                <c:pt idx="3703">
                  <c:v>5</c:v>
                </c:pt>
                <c:pt idx="3704">
                  <c:v>2</c:v>
                </c:pt>
                <c:pt idx="3705">
                  <c:v>3</c:v>
                </c:pt>
                <c:pt idx="3706">
                  <c:v>3</c:v>
                </c:pt>
                <c:pt idx="3707">
                  <c:v>4</c:v>
                </c:pt>
                <c:pt idx="3708">
                  <c:v>2</c:v>
                </c:pt>
                <c:pt idx="3709">
                  <c:v>2</c:v>
                </c:pt>
                <c:pt idx="3710">
                  <c:v>4</c:v>
                </c:pt>
                <c:pt idx="3711">
                  <c:v>6</c:v>
                </c:pt>
                <c:pt idx="3712">
                  <c:v>4</c:v>
                </c:pt>
                <c:pt idx="3713">
                  <c:v>1</c:v>
                </c:pt>
                <c:pt idx="3714">
                  <c:v>2</c:v>
                </c:pt>
                <c:pt idx="3715">
                  <c:v>0</c:v>
                </c:pt>
                <c:pt idx="3716">
                  <c:v>3</c:v>
                </c:pt>
                <c:pt idx="3717">
                  <c:v>2</c:v>
                </c:pt>
                <c:pt idx="3718">
                  <c:v>3</c:v>
                </c:pt>
                <c:pt idx="3719">
                  <c:v>4</c:v>
                </c:pt>
                <c:pt idx="3720">
                  <c:v>3</c:v>
                </c:pt>
                <c:pt idx="3721">
                  <c:v>4</c:v>
                </c:pt>
                <c:pt idx="3722">
                  <c:v>3</c:v>
                </c:pt>
                <c:pt idx="3723">
                  <c:v>5</c:v>
                </c:pt>
                <c:pt idx="3724">
                  <c:v>3</c:v>
                </c:pt>
                <c:pt idx="3725">
                  <c:v>4</c:v>
                </c:pt>
                <c:pt idx="3726">
                  <c:v>6</c:v>
                </c:pt>
                <c:pt idx="3727">
                  <c:v>5</c:v>
                </c:pt>
                <c:pt idx="3728">
                  <c:v>3</c:v>
                </c:pt>
                <c:pt idx="3729">
                  <c:v>3</c:v>
                </c:pt>
                <c:pt idx="3730">
                  <c:v>4</c:v>
                </c:pt>
                <c:pt idx="3731">
                  <c:v>6</c:v>
                </c:pt>
                <c:pt idx="3732">
                  <c:v>4</c:v>
                </c:pt>
                <c:pt idx="3733">
                  <c:v>2</c:v>
                </c:pt>
                <c:pt idx="3734">
                  <c:v>4</c:v>
                </c:pt>
                <c:pt idx="3735">
                  <c:v>1</c:v>
                </c:pt>
                <c:pt idx="3736">
                  <c:v>2</c:v>
                </c:pt>
                <c:pt idx="3737">
                  <c:v>2</c:v>
                </c:pt>
                <c:pt idx="3738">
                  <c:v>2</c:v>
                </c:pt>
                <c:pt idx="3739">
                  <c:v>5</c:v>
                </c:pt>
                <c:pt idx="3740">
                  <c:v>5</c:v>
                </c:pt>
                <c:pt idx="3741">
                  <c:v>1</c:v>
                </c:pt>
                <c:pt idx="3742">
                  <c:v>4</c:v>
                </c:pt>
                <c:pt idx="3743">
                  <c:v>4</c:v>
                </c:pt>
                <c:pt idx="3744">
                  <c:v>4</c:v>
                </c:pt>
                <c:pt idx="3745">
                  <c:v>3</c:v>
                </c:pt>
                <c:pt idx="3746">
                  <c:v>2</c:v>
                </c:pt>
                <c:pt idx="3747">
                  <c:v>3</c:v>
                </c:pt>
                <c:pt idx="3748">
                  <c:v>5</c:v>
                </c:pt>
                <c:pt idx="3749">
                  <c:v>1</c:v>
                </c:pt>
                <c:pt idx="3750">
                  <c:v>4</c:v>
                </c:pt>
                <c:pt idx="3751">
                  <c:v>1</c:v>
                </c:pt>
                <c:pt idx="3752">
                  <c:v>3</c:v>
                </c:pt>
                <c:pt idx="3753">
                  <c:v>4</c:v>
                </c:pt>
                <c:pt idx="3754">
                  <c:v>3</c:v>
                </c:pt>
                <c:pt idx="3755">
                  <c:v>5</c:v>
                </c:pt>
                <c:pt idx="3756">
                  <c:v>1</c:v>
                </c:pt>
                <c:pt idx="3757">
                  <c:v>1</c:v>
                </c:pt>
                <c:pt idx="3758">
                  <c:v>2</c:v>
                </c:pt>
                <c:pt idx="3759">
                  <c:v>2</c:v>
                </c:pt>
                <c:pt idx="3760">
                  <c:v>1</c:v>
                </c:pt>
                <c:pt idx="3761">
                  <c:v>1</c:v>
                </c:pt>
                <c:pt idx="3762">
                  <c:v>4</c:v>
                </c:pt>
                <c:pt idx="3763">
                  <c:v>2</c:v>
                </c:pt>
                <c:pt idx="3764">
                  <c:v>1</c:v>
                </c:pt>
                <c:pt idx="3765">
                  <c:v>5</c:v>
                </c:pt>
                <c:pt idx="3766">
                  <c:v>3</c:v>
                </c:pt>
                <c:pt idx="3767">
                  <c:v>3</c:v>
                </c:pt>
                <c:pt idx="3768">
                  <c:v>1</c:v>
                </c:pt>
                <c:pt idx="3769">
                  <c:v>5</c:v>
                </c:pt>
                <c:pt idx="3770">
                  <c:v>7</c:v>
                </c:pt>
                <c:pt idx="3771">
                  <c:v>5</c:v>
                </c:pt>
                <c:pt idx="3772">
                  <c:v>4</c:v>
                </c:pt>
                <c:pt idx="3773">
                  <c:v>5</c:v>
                </c:pt>
                <c:pt idx="3774">
                  <c:v>6</c:v>
                </c:pt>
                <c:pt idx="3775">
                  <c:v>3</c:v>
                </c:pt>
                <c:pt idx="3776">
                  <c:v>5</c:v>
                </c:pt>
                <c:pt idx="3777">
                  <c:v>5</c:v>
                </c:pt>
                <c:pt idx="3778">
                  <c:v>4</c:v>
                </c:pt>
                <c:pt idx="3779">
                  <c:v>1</c:v>
                </c:pt>
                <c:pt idx="3780">
                  <c:v>6</c:v>
                </c:pt>
                <c:pt idx="3781">
                  <c:v>2</c:v>
                </c:pt>
                <c:pt idx="3782">
                  <c:v>3</c:v>
                </c:pt>
                <c:pt idx="3783">
                  <c:v>5</c:v>
                </c:pt>
                <c:pt idx="3784">
                  <c:v>4</c:v>
                </c:pt>
                <c:pt idx="3785">
                  <c:v>2</c:v>
                </c:pt>
                <c:pt idx="3786">
                  <c:v>4</c:v>
                </c:pt>
                <c:pt idx="3787">
                  <c:v>3</c:v>
                </c:pt>
                <c:pt idx="3788">
                  <c:v>6</c:v>
                </c:pt>
                <c:pt idx="3789">
                  <c:v>8</c:v>
                </c:pt>
                <c:pt idx="3790">
                  <c:v>8</c:v>
                </c:pt>
                <c:pt idx="3791">
                  <c:v>3</c:v>
                </c:pt>
                <c:pt idx="3792">
                  <c:v>3</c:v>
                </c:pt>
                <c:pt idx="3793">
                  <c:v>2</c:v>
                </c:pt>
                <c:pt idx="3794">
                  <c:v>2</c:v>
                </c:pt>
                <c:pt idx="3795">
                  <c:v>9</c:v>
                </c:pt>
                <c:pt idx="3796">
                  <c:v>6</c:v>
                </c:pt>
                <c:pt idx="3797">
                  <c:v>6</c:v>
                </c:pt>
                <c:pt idx="3798">
                  <c:v>4</c:v>
                </c:pt>
                <c:pt idx="3799">
                  <c:v>7</c:v>
                </c:pt>
                <c:pt idx="3800">
                  <c:v>5</c:v>
                </c:pt>
                <c:pt idx="3801">
                  <c:v>13</c:v>
                </c:pt>
                <c:pt idx="3802">
                  <c:v>10</c:v>
                </c:pt>
                <c:pt idx="3803">
                  <c:v>13</c:v>
                </c:pt>
                <c:pt idx="3804">
                  <c:v>7</c:v>
                </c:pt>
                <c:pt idx="3805">
                  <c:v>7</c:v>
                </c:pt>
                <c:pt idx="3806">
                  <c:v>10</c:v>
                </c:pt>
                <c:pt idx="3807">
                  <c:v>10</c:v>
                </c:pt>
                <c:pt idx="3808">
                  <c:v>6</c:v>
                </c:pt>
                <c:pt idx="3809">
                  <c:v>9</c:v>
                </c:pt>
                <c:pt idx="3810">
                  <c:v>9</c:v>
                </c:pt>
                <c:pt idx="3811">
                  <c:v>7</c:v>
                </c:pt>
                <c:pt idx="3812">
                  <c:v>9</c:v>
                </c:pt>
                <c:pt idx="3813">
                  <c:v>7</c:v>
                </c:pt>
                <c:pt idx="3814">
                  <c:v>10</c:v>
                </c:pt>
                <c:pt idx="3815">
                  <c:v>10</c:v>
                </c:pt>
                <c:pt idx="3816">
                  <c:v>8</c:v>
                </c:pt>
                <c:pt idx="3817">
                  <c:v>15</c:v>
                </c:pt>
                <c:pt idx="3818">
                  <c:v>7</c:v>
                </c:pt>
                <c:pt idx="3819">
                  <c:v>14</c:v>
                </c:pt>
                <c:pt idx="3820">
                  <c:v>13</c:v>
                </c:pt>
                <c:pt idx="3821">
                  <c:v>10</c:v>
                </c:pt>
                <c:pt idx="3822">
                  <c:v>14</c:v>
                </c:pt>
                <c:pt idx="3823">
                  <c:v>13</c:v>
                </c:pt>
                <c:pt idx="3824">
                  <c:v>13</c:v>
                </c:pt>
                <c:pt idx="3825">
                  <c:v>7</c:v>
                </c:pt>
                <c:pt idx="3826">
                  <c:v>18</c:v>
                </c:pt>
                <c:pt idx="3827">
                  <c:v>10</c:v>
                </c:pt>
                <c:pt idx="3828">
                  <c:v>10</c:v>
                </c:pt>
                <c:pt idx="3829">
                  <c:v>14</c:v>
                </c:pt>
                <c:pt idx="3830">
                  <c:v>12</c:v>
                </c:pt>
                <c:pt idx="3831">
                  <c:v>15</c:v>
                </c:pt>
                <c:pt idx="3832">
                  <c:v>5</c:v>
                </c:pt>
                <c:pt idx="3833">
                  <c:v>13</c:v>
                </c:pt>
                <c:pt idx="3834">
                  <c:v>8</c:v>
                </c:pt>
                <c:pt idx="3835">
                  <c:v>15</c:v>
                </c:pt>
                <c:pt idx="3836">
                  <c:v>12</c:v>
                </c:pt>
                <c:pt idx="3837">
                  <c:v>14</c:v>
                </c:pt>
                <c:pt idx="3838">
                  <c:v>18</c:v>
                </c:pt>
                <c:pt idx="3839">
                  <c:v>9</c:v>
                </c:pt>
                <c:pt idx="3840">
                  <c:v>12</c:v>
                </c:pt>
                <c:pt idx="3841">
                  <c:v>14</c:v>
                </c:pt>
                <c:pt idx="3842">
                  <c:v>11</c:v>
                </c:pt>
                <c:pt idx="3843">
                  <c:v>8</c:v>
                </c:pt>
                <c:pt idx="3844">
                  <c:v>9</c:v>
                </c:pt>
                <c:pt idx="3845">
                  <c:v>13</c:v>
                </c:pt>
                <c:pt idx="3846">
                  <c:v>10</c:v>
                </c:pt>
                <c:pt idx="3847">
                  <c:v>13</c:v>
                </c:pt>
                <c:pt idx="3848">
                  <c:v>13</c:v>
                </c:pt>
                <c:pt idx="3849">
                  <c:v>7</c:v>
                </c:pt>
                <c:pt idx="3850">
                  <c:v>10</c:v>
                </c:pt>
                <c:pt idx="3851">
                  <c:v>11</c:v>
                </c:pt>
                <c:pt idx="3852">
                  <c:v>17</c:v>
                </c:pt>
                <c:pt idx="3853">
                  <c:v>24</c:v>
                </c:pt>
                <c:pt idx="3854">
                  <c:v>23</c:v>
                </c:pt>
                <c:pt idx="3855">
                  <c:v>11</c:v>
                </c:pt>
                <c:pt idx="3856">
                  <c:v>13</c:v>
                </c:pt>
                <c:pt idx="3857">
                  <c:v>13</c:v>
                </c:pt>
                <c:pt idx="3858">
                  <c:v>19</c:v>
                </c:pt>
                <c:pt idx="3859">
                  <c:v>16</c:v>
                </c:pt>
                <c:pt idx="3860">
                  <c:v>19</c:v>
                </c:pt>
                <c:pt idx="3861">
                  <c:v>16</c:v>
                </c:pt>
                <c:pt idx="3862">
                  <c:v>12</c:v>
                </c:pt>
                <c:pt idx="3863">
                  <c:v>19</c:v>
                </c:pt>
                <c:pt idx="3864">
                  <c:v>19</c:v>
                </c:pt>
                <c:pt idx="3865">
                  <c:v>20</c:v>
                </c:pt>
                <c:pt idx="3866">
                  <c:v>17</c:v>
                </c:pt>
                <c:pt idx="3867">
                  <c:v>16</c:v>
                </c:pt>
                <c:pt idx="3868">
                  <c:v>17</c:v>
                </c:pt>
                <c:pt idx="3869">
                  <c:v>18</c:v>
                </c:pt>
                <c:pt idx="3870">
                  <c:v>17</c:v>
                </c:pt>
                <c:pt idx="3871">
                  <c:v>22</c:v>
                </c:pt>
                <c:pt idx="3872">
                  <c:v>29</c:v>
                </c:pt>
                <c:pt idx="3873">
                  <c:v>13</c:v>
                </c:pt>
                <c:pt idx="3874">
                  <c:v>22</c:v>
                </c:pt>
                <c:pt idx="3875">
                  <c:v>16</c:v>
                </c:pt>
                <c:pt idx="3876">
                  <c:v>24</c:v>
                </c:pt>
                <c:pt idx="3877">
                  <c:v>14</c:v>
                </c:pt>
                <c:pt idx="3878">
                  <c:v>16</c:v>
                </c:pt>
                <c:pt idx="3879">
                  <c:v>9</c:v>
                </c:pt>
                <c:pt idx="3880">
                  <c:v>15</c:v>
                </c:pt>
                <c:pt idx="3881">
                  <c:v>13</c:v>
                </c:pt>
                <c:pt idx="3882">
                  <c:v>10</c:v>
                </c:pt>
                <c:pt idx="3883">
                  <c:v>12</c:v>
                </c:pt>
                <c:pt idx="3884">
                  <c:v>18</c:v>
                </c:pt>
                <c:pt idx="3885">
                  <c:v>7</c:v>
                </c:pt>
                <c:pt idx="3886">
                  <c:v>8</c:v>
                </c:pt>
                <c:pt idx="3887">
                  <c:v>10</c:v>
                </c:pt>
                <c:pt idx="3888">
                  <c:v>8</c:v>
                </c:pt>
                <c:pt idx="3889">
                  <c:v>11</c:v>
                </c:pt>
                <c:pt idx="3890">
                  <c:v>8</c:v>
                </c:pt>
                <c:pt idx="3891">
                  <c:v>9</c:v>
                </c:pt>
                <c:pt idx="3892">
                  <c:v>8</c:v>
                </c:pt>
                <c:pt idx="3893">
                  <c:v>4</c:v>
                </c:pt>
                <c:pt idx="3894">
                  <c:v>9</c:v>
                </c:pt>
                <c:pt idx="3895">
                  <c:v>3</c:v>
                </c:pt>
                <c:pt idx="3896">
                  <c:v>9</c:v>
                </c:pt>
                <c:pt idx="3897">
                  <c:v>4</c:v>
                </c:pt>
                <c:pt idx="3898">
                  <c:v>4</c:v>
                </c:pt>
                <c:pt idx="3899">
                  <c:v>8</c:v>
                </c:pt>
                <c:pt idx="3900">
                  <c:v>7</c:v>
                </c:pt>
                <c:pt idx="3901">
                  <c:v>7</c:v>
                </c:pt>
                <c:pt idx="3902">
                  <c:v>8</c:v>
                </c:pt>
                <c:pt idx="3903">
                  <c:v>3</c:v>
                </c:pt>
                <c:pt idx="3904">
                  <c:v>5</c:v>
                </c:pt>
                <c:pt idx="3905">
                  <c:v>3</c:v>
                </c:pt>
                <c:pt idx="3906">
                  <c:v>6</c:v>
                </c:pt>
                <c:pt idx="3907">
                  <c:v>3</c:v>
                </c:pt>
                <c:pt idx="3908">
                  <c:v>2</c:v>
                </c:pt>
                <c:pt idx="3909">
                  <c:v>5</c:v>
                </c:pt>
                <c:pt idx="3910">
                  <c:v>4</c:v>
                </c:pt>
                <c:pt idx="3911">
                  <c:v>3</c:v>
                </c:pt>
                <c:pt idx="3912">
                  <c:v>5</c:v>
                </c:pt>
                <c:pt idx="3913">
                  <c:v>2</c:v>
                </c:pt>
                <c:pt idx="3914">
                  <c:v>3</c:v>
                </c:pt>
                <c:pt idx="3915">
                  <c:v>2</c:v>
                </c:pt>
                <c:pt idx="3916">
                  <c:v>1</c:v>
                </c:pt>
                <c:pt idx="3917">
                  <c:v>4</c:v>
                </c:pt>
                <c:pt idx="3918">
                  <c:v>3</c:v>
                </c:pt>
                <c:pt idx="3919">
                  <c:v>2</c:v>
                </c:pt>
                <c:pt idx="3920">
                  <c:v>3</c:v>
                </c:pt>
                <c:pt idx="3921">
                  <c:v>3</c:v>
                </c:pt>
                <c:pt idx="3922">
                  <c:v>2</c:v>
                </c:pt>
                <c:pt idx="3923">
                  <c:v>0</c:v>
                </c:pt>
                <c:pt idx="3924">
                  <c:v>3</c:v>
                </c:pt>
                <c:pt idx="3925">
                  <c:v>3</c:v>
                </c:pt>
                <c:pt idx="3926">
                  <c:v>4</c:v>
                </c:pt>
                <c:pt idx="3927">
                  <c:v>6</c:v>
                </c:pt>
                <c:pt idx="3928">
                  <c:v>2</c:v>
                </c:pt>
                <c:pt idx="3929">
                  <c:v>3</c:v>
                </c:pt>
                <c:pt idx="3930">
                  <c:v>5</c:v>
                </c:pt>
                <c:pt idx="3931">
                  <c:v>2</c:v>
                </c:pt>
                <c:pt idx="3932">
                  <c:v>2</c:v>
                </c:pt>
                <c:pt idx="3933">
                  <c:v>2</c:v>
                </c:pt>
                <c:pt idx="3934">
                  <c:v>1</c:v>
                </c:pt>
                <c:pt idx="3935">
                  <c:v>3</c:v>
                </c:pt>
                <c:pt idx="3936">
                  <c:v>3</c:v>
                </c:pt>
                <c:pt idx="3937">
                  <c:v>5</c:v>
                </c:pt>
                <c:pt idx="3938">
                  <c:v>2</c:v>
                </c:pt>
                <c:pt idx="3939">
                  <c:v>0</c:v>
                </c:pt>
                <c:pt idx="3940">
                  <c:v>4</c:v>
                </c:pt>
                <c:pt idx="3941">
                  <c:v>4</c:v>
                </c:pt>
                <c:pt idx="3942">
                  <c:v>1</c:v>
                </c:pt>
                <c:pt idx="3943">
                  <c:v>3</c:v>
                </c:pt>
                <c:pt idx="3944">
                  <c:v>3</c:v>
                </c:pt>
                <c:pt idx="3945">
                  <c:v>2</c:v>
                </c:pt>
                <c:pt idx="3946">
                  <c:v>3</c:v>
                </c:pt>
                <c:pt idx="3947">
                  <c:v>2</c:v>
                </c:pt>
                <c:pt idx="3948">
                  <c:v>4</c:v>
                </c:pt>
                <c:pt idx="3949">
                  <c:v>4</c:v>
                </c:pt>
                <c:pt idx="3950">
                  <c:v>7</c:v>
                </c:pt>
                <c:pt idx="3951">
                  <c:v>4</c:v>
                </c:pt>
                <c:pt idx="3952">
                  <c:v>1</c:v>
                </c:pt>
                <c:pt idx="3953">
                  <c:v>2</c:v>
                </c:pt>
                <c:pt idx="3954">
                  <c:v>3</c:v>
                </c:pt>
                <c:pt idx="3955">
                  <c:v>4</c:v>
                </c:pt>
                <c:pt idx="3956">
                  <c:v>0</c:v>
                </c:pt>
                <c:pt idx="3957">
                  <c:v>4</c:v>
                </c:pt>
                <c:pt idx="3958">
                  <c:v>5</c:v>
                </c:pt>
                <c:pt idx="3959">
                  <c:v>4</c:v>
                </c:pt>
                <c:pt idx="3960">
                  <c:v>1</c:v>
                </c:pt>
                <c:pt idx="3961">
                  <c:v>3</c:v>
                </c:pt>
                <c:pt idx="3962">
                  <c:v>3</c:v>
                </c:pt>
                <c:pt idx="3963">
                  <c:v>3</c:v>
                </c:pt>
                <c:pt idx="3964">
                  <c:v>5</c:v>
                </c:pt>
                <c:pt idx="3965">
                  <c:v>5</c:v>
                </c:pt>
                <c:pt idx="3966">
                  <c:v>1</c:v>
                </c:pt>
                <c:pt idx="3967">
                  <c:v>3</c:v>
                </c:pt>
                <c:pt idx="3968">
                  <c:v>3</c:v>
                </c:pt>
                <c:pt idx="3969">
                  <c:v>2</c:v>
                </c:pt>
                <c:pt idx="3970">
                  <c:v>9</c:v>
                </c:pt>
                <c:pt idx="3971">
                  <c:v>1</c:v>
                </c:pt>
                <c:pt idx="3972">
                  <c:v>3</c:v>
                </c:pt>
                <c:pt idx="3973">
                  <c:v>4</c:v>
                </c:pt>
                <c:pt idx="3974">
                  <c:v>4</c:v>
                </c:pt>
                <c:pt idx="3975">
                  <c:v>3</c:v>
                </c:pt>
                <c:pt idx="3976">
                  <c:v>2</c:v>
                </c:pt>
                <c:pt idx="3977">
                  <c:v>4</c:v>
                </c:pt>
                <c:pt idx="3978">
                  <c:v>3</c:v>
                </c:pt>
                <c:pt idx="3979">
                  <c:v>4</c:v>
                </c:pt>
                <c:pt idx="3980">
                  <c:v>3</c:v>
                </c:pt>
                <c:pt idx="3981">
                  <c:v>3</c:v>
                </c:pt>
                <c:pt idx="3982">
                  <c:v>4</c:v>
                </c:pt>
                <c:pt idx="3983">
                  <c:v>3</c:v>
                </c:pt>
                <c:pt idx="3984">
                  <c:v>1</c:v>
                </c:pt>
                <c:pt idx="3985">
                  <c:v>1</c:v>
                </c:pt>
                <c:pt idx="3986">
                  <c:v>6</c:v>
                </c:pt>
                <c:pt idx="3987">
                  <c:v>7</c:v>
                </c:pt>
                <c:pt idx="3988">
                  <c:v>5</c:v>
                </c:pt>
                <c:pt idx="3989">
                  <c:v>1</c:v>
                </c:pt>
                <c:pt idx="3990">
                  <c:v>0</c:v>
                </c:pt>
                <c:pt idx="3991">
                  <c:v>2</c:v>
                </c:pt>
                <c:pt idx="3992">
                  <c:v>1</c:v>
                </c:pt>
                <c:pt idx="3993">
                  <c:v>4</c:v>
                </c:pt>
                <c:pt idx="3994">
                  <c:v>3</c:v>
                </c:pt>
                <c:pt idx="3995">
                  <c:v>4</c:v>
                </c:pt>
                <c:pt idx="3996">
                  <c:v>3</c:v>
                </c:pt>
                <c:pt idx="3997">
                  <c:v>3</c:v>
                </c:pt>
                <c:pt idx="3998">
                  <c:v>1</c:v>
                </c:pt>
                <c:pt idx="3999">
                  <c:v>2</c:v>
                </c:pt>
                <c:pt idx="4000">
                  <c:v>4</c:v>
                </c:pt>
                <c:pt idx="4001">
                  <c:v>4</c:v>
                </c:pt>
                <c:pt idx="4002">
                  <c:v>3</c:v>
                </c:pt>
                <c:pt idx="4003">
                  <c:v>3</c:v>
                </c:pt>
                <c:pt idx="4004">
                  <c:v>4</c:v>
                </c:pt>
                <c:pt idx="4005">
                  <c:v>2</c:v>
                </c:pt>
                <c:pt idx="4006">
                  <c:v>1</c:v>
                </c:pt>
                <c:pt idx="4007">
                  <c:v>2</c:v>
                </c:pt>
                <c:pt idx="4008">
                  <c:v>3</c:v>
                </c:pt>
                <c:pt idx="4009">
                  <c:v>2</c:v>
                </c:pt>
                <c:pt idx="4010">
                  <c:v>2</c:v>
                </c:pt>
                <c:pt idx="4011">
                  <c:v>7</c:v>
                </c:pt>
                <c:pt idx="4012">
                  <c:v>4</c:v>
                </c:pt>
                <c:pt idx="4013">
                  <c:v>1</c:v>
                </c:pt>
                <c:pt idx="4014">
                  <c:v>4</c:v>
                </c:pt>
                <c:pt idx="4015">
                  <c:v>1</c:v>
                </c:pt>
                <c:pt idx="4016">
                  <c:v>1</c:v>
                </c:pt>
                <c:pt idx="4017">
                  <c:v>4</c:v>
                </c:pt>
                <c:pt idx="4018">
                  <c:v>4</c:v>
                </c:pt>
                <c:pt idx="4019">
                  <c:v>3</c:v>
                </c:pt>
                <c:pt idx="4020">
                  <c:v>6</c:v>
                </c:pt>
                <c:pt idx="4021">
                  <c:v>2</c:v>
                </c:pt>
                <c:pt idx="4022">
                  <c:v>5</c:v>
                </c:pt>
                <c:pt idx="4023">
                  <c:v>4</c:v>
                </c:pt>
                <c:pt idx="4024">
                  <c:v>2</c:v>
                </c:pt>
                <c:pt idx="4025">
                  <c:v>4</c:v>
                </c:pt>
                <c:pt idx="4026">
                  <c:v>4</c:v>
                </c:pt>
                <c:pt idx="4027">
                  <c:v>1</c:v>
                </c:pt>
                <c:pt idx="4028">
                  <c:v>2</c:v>
                </c:pt>
                <c:pt idx="4029">
                  <c:v>2</c:v>
                </c:pt>
                <c:pt idx="4030">
                  <c:v>2</c:v>
                </c:pt>
                <c:pt idx="4031">
                  <c:v>1</c:v>
                </c:pt>
                <c:pt idx="4032">
                  <c:v>0</c:v>
                </c:pt>
                <c:pt idx="4033">
                  <c:v>4</c:v>
                </c:pt>
                <c:pt idx="4034">
                  <c:v>0</c:v>
                </c:pt>
                <c:pt idx="4035">
                  <c:v>3</c:v>
                </c:pt>
                <c:pt idx="4036">
                  <c:v>2</c:v>
                </c:pt>
                <c:pt idx="4037">
                  <c:v>4</c:v>
                </c:pt>
                <c:pt idx="4038">
                  <c:v>1</c:v>
                </c:pt>
                <c:pt idx="4039">
                  <c:v>0</c:v>
                </c:pt>
                <c:pt idx="4040">
                  <c:v>3</c:v>
                </c:pt>
                <c:pt idx="4041">
                  <c:v>1</c:v>
                </c:pt>
                <c:pt idx="4042">
                  <c:v>1</c:v>
                </c:pt>
                <c:pt idx="4043">
                  <c:v>2</c:v>
                </c:pt>
                <c:pt idx="4044">
                  <c:v>1</c:v>
                </c:pt>
                <c:pt idx="4045">
                  <c:v>3</c:v>
                </c:pt>
                <c:pt idx="4046">
                  <c:v>4</c:v>
                </c:pt>
                <c:pt idx="4047">
                  <c:v>2</c:v>
                </c:pt>
                <c:pt idx="4048">
                  <c:v>0</c:v>
                </c:pt>
                <c:pt idx="4049">
                  <c:v>1</c:v>
                </c:pt>
                <c:pt idx="4050">
                  <c:v>2</c:v>
                </c:pt>
                <c:pt idx="4051">
                  <c:v>2</c:v>
                </c:pt>
                <c:pt idx="4052">
                  <c:v>3</c:v>
                </c:pt>
                <c:pt idx="4053">
                  <c:v>2</c:v>
                </c:pt>
                <c:pt idx="4054">
                  <c:v>4</c:v>
                </c:pt>
                <c:pt idx="4055">
                  <c:v>4</c:v>
                </c:pt>
                <c:pt idx="4056">
                  <c:v>2</c:v>
                </c:pt>
                <c:pt idx="4057">
                  <c:v>1</c:v>
                </c:pt>
                <c:pt idx="4058">
                  <c:v>3</c:v>
                </c:pt>
                <c:pt idx="4059">
                  <c:v>1</c:v>
                </c:pt>
                <c:pt idx="4060">
                  <c:v>1</c:v>
                </c:pt>
                <c:pt idx="4061">
                  <c:v>2</c:v>
                </c:pt>
                <c:pt idx="4062">
                  <c:v>1</c:v>
                </c:pt>
                <c:pt idx="4063">
                  <c:v>5</c:v>
                </c:pt>
                <c:pt idx="4064">
                  <c:v>1</c:v>
                </c:pt>
                <c:pt idx="4065">
                  <c:v>3</c:v>
                </c:pt>
                <c:pt idx="4066">
                  <c:v>4</c:v>
                </c:pt>
                <c:pt idx="4067">
                  <c:v>3</c:v>
                </c:pt>
                <c:pt idx="4068">
                  <c:v>3</c:v>
                </c:pt>
                <c:pt idx="4069">
                  <c:v>1</c:v>
                </c:pt>
                <c:pt idx="4070">
                  <c:v>1</c:v>
                </c:pt>
                <c:pt idx="4071">
                  <c:v>1</c:v>
                </c:pt>
                <c:pt idx="4072">
                  <c:v>1</c:v>
                </c:pt>
                <c:pt idx="4073">
                  <c:v>2</c:v>
                </c:pt>
                <c:pt idx="4074">
                  <c:v>2</c:v>
                </c:pt>
                <c:pt idx="4075">
                  <c:v>2</c:v>
                </c:pt>
                <c:pt idx="4076">
                  <c:v>1</c:v>
                </c:pt>
                <c:pt idx="4077">
                  <c:v>2</c:v>
                </c:pt>
                <c:pt idx="4078">
                  <c:v>3</c:v>
                </c:pt>
                <c:pt idx="4079">
                  <c:v>3</c:v>
                </c:pt>
                <c:pt idx="4080">
                  <c:v>2</c:v>
                </c:pt>
                <c:pt idx="4081">
                  <c:v>2</c:v>
                </c:pt>
                <c:pt idx="4082">
                  <c:v>5</c:v>
                </c:pt>
                <c:pt idx="4083">
                  <c:v>4</c:v>
                </c:pt>
                <c:pt idx="4084">
                  <c:v>5</c:v>
                </c:pt>
                <c:pt idx="4085">
                  <c:v>5</c:v>
                </c:pt>
                <c:pt idx="4086">
                  <c:v>4</c:v>
                </c:pt>
                <c:pt idx="4087">
                  <c:v>3</c:v>
                </c:pt>
                <c:pt idx="4088">
                  <c:v>4</c:v>
                </c:pt>
                <c:pt idx="4089">
                  <c:v>1</c:v>
                </c:pt>
                <c:pt idx="4090">
                  <c:v>3</c:v>
                </c:pt>
                <c:pt idx="4091">
                  <c:v>5</c:v>
                </c:pt>
                <c:pt idx="4092">
                  <c:v>4</c:v>
                </c:pt>
                <c:pt idx="4093">
                  <c:v>4</c:v>
                </c:pt>
                <c:pt idx="4094">
                  <c:v>4</c:v>
                </c:pt>
                <c:pt idx="4095">
                  <c:v>4</c:v>
                </c:pt>
                <c:pt idx="4096">
                  <c:v>2</c:v>
                </c:pt>
                <c:pt idx="4097">
                  <c:v>2</c:v>
                </c:pt>
                <c:pt idx="4098">
                  <c:v>0</c:v>
                </c:pt>
                <c:pt idx="4099">
                  <c:v>6</c:v>
                </c:pt>
                <c:pt idx="4100">
                  <c:v>1</c:v>
                </c:pt>
                <c:pt idx="4101">
                  <c:v>2</c:v>
                </c:pt>
                <c:pt idx="4102">
                  <c:v>6</c:v>
                </c:pt>
                <c:pt idx="4103">
                  <c:v>2</c:v>
                </c:pt>
                <c:pt idx="4104">
                  <c:v>3</c:v>
                </c:pt>
                <c:pt idx="4105">
                  <c:v>0</c:v>
                </c:pt>
                <c:pt idx="4106">
                  <c:v>3</c:v>
                </c:pt>
                <c:pt idx="4107">
                  <c:v>1</c:v>
                </c:pt>
                <c:pt idx="4108">
                  <c:v>2</c:v>
                </c:pt>
                <c:pt idx="4109">
                  <c:v>0</c:v>
                </c:pt>
                <c:pt idx="4110">
                  <c:v>1</c:v>
                </c:pt>
                <c:pt idx="4111">
                  <c:v>3</c:v>
                </c:pt>
                <c:pt idx="4112">
                  <c:v>2</c:v>
                </c:pt>
                <c:pt idx="4113">
                  <c:v>2</c:v>
                </c:pt>
                <c:pt idx="4114">
                  <c:v>3</c:v>
                </c:pt>
                <c:pt idx="4115">
                  <c:v>2</c:v>
                </c:pt>
                <c:pt idx="4116">
                  <c:v>4</c:v>
                </c:pt>
                <c:pt idx="4117">
                  <c:v>1</c:v>
                </c:pt>
                <c:pt idx="4118">
                  <c:v>7</c:v>
                </c:pt>
                <c:pt idx="4119">
                  <c:v>1</c:v>
                </c:pt>
                <c:pt idx="4120">
                  <c:v>2</c:v>
                </c:pt>
                <c:pt idx="4121">
                  <c:v>1</c:v>
                </c:pt>
                <c:pt idx="4122">
                  <c:v>0</c:v>
                </c:pt>
                <c:pt idx="4123">
                  <c:v>2</c:v>
                </c:pt>
                <c:pt idx="4124">
                  <c:v>2</c:v>
                </c:pt>
                <c:pt idx="4125">
                  <c:v>3</c:v>
                </c:pt>
                <c:pt idx="4126">
                  <c:v>2</c:v>
                </c:pt>
                <c:pt idx="4127">
                  <c:v>4</c:v>
                </c:pt>
                <c:pt idx="4128">
                  <c:v>4</c:v>
                </c:pt>
                <c:pt idx="4129">
                  <c:v>3</c:v>
                </c:pt>
                <c:pt idx="4130">
                  <c:v>3</c:v>
                </c:pt>
                <c:pt idx="4131">
                  <c:v>2</c:v>
                </c:pt>
                <c:pt idx="4132">
                  <c:v>3</c:v>
                </c:pt>
                <c:pt idx="4133">
                  <c:v>5</c:v>
                </c:pt>
                <c:pt idx="4134">
                  <c:v>1</c:v>
                </c:pt>
                <c:pt idx="4135">
                  <c:v>1</c:v>
                </c:pt>
                <c:pt idx="4136">
                  <c:v>4</c:v>
                </c:pt>
                <c:pt idx="4137">
                  <c:v>1</c:v>
                </c:pt>
                <c:pt idx="4138">
                  <c:v>1</c:v>
                </c:pt>
                <c:pt idx="4139">
                  <c:v>3</c:v>
                </c:pt>
                <c:pt idx="4140">
                  <c:v>2</c:v>
                </c:pt>
                <c:pt idx="4141">
                  <c:v>3</c:v>
                </c:pt>
                <c:pt idx="4142">
                  <c:v>3</c:v>
                </c:pt>
                <c:pt idx="4143">
                  <c:v>2</c:v>
                </c:pt>
                <c:pt idx="4144">
                  <c:v>2</c:v>
                </c:pt>
                <c:pt idx="4145">
                  <c:v>4</c:v>
                </c:pt>
                <c:pt idx="4146">
                  <c:v>2</c:v>
                </c:pt>
                <c:pt idx="4147">
                  <c:v>2</c:v>
                </c:pt>
                <c:pt idx="4148">
                  <c:v>2</c:v>
                </c:pt>
                <c:pt idx="4149">
                  <c:v>1</c:v>
                </c:pt>
                <c:pt idx="4150">
                  <c:v>1</c:v>
                </c:pt>
                <c:pt idx="4151">
                  <c:v>4</c:v>
                </c:pt>
                <c:pt idx="4152">
                  <c:v>0</c:v>
                </c:pt>
                <c:pt idx="4153">
                  <c:v>1</c:v>
                </c:pt>
                <c:pt idx="4154">
                  <c:v>3</c:v>
                </c:pt>
                <c:pt idx="4155">
                  <c:v>1</c:v>
                </c:pt>
                <c:pt idx="4156">
                  <c:v>2</c:v>
                </c:pt>
                <c:pt idx="4157">
                  <c:v>4</c:v>
                </c:pt>
                <c:pt idx="4158">
                  <c:v>2</c:v>
                </c:pt>
                <c:pt idx="4159">
                  <c:v>1</c:v>
                </c:pt>
                <c:pt idx="4160">
                  <c:v>4</c:v>
                </c:pt>
                <c:pt idx="4161">
                  <c:v>1</c:v>
                </c:pt>
                <c:pt idx="4162">
                  <c:v>2</c:v>
                </c:pt>
                <c:pt idx="4163">
                  <c:v>7</c:v>
                </c:pt>
                <c:pt idx="4164">
                  <c:v>2</c:v>
                </c:pt>
                <c:pt idx="4165">
                  <c:v>1</c:v>
                </c:pt>
                <c:pt idx="4166">
                  <c:v>1</c:v>
                </c:pt>
                <c:pt idx="4167">
                  <c:v>4</c:v>
                </c:pt>
                <c:pt idx="4168">
                  <c:v>0</c:v>
                </c:pt>
                <c:pt idx="4169">
                  <c:v>0</c:v>
                </c:pt>
                <c:pt idx="4170">
                  <c:v>1</c:v>
                </c:pt>
                <c:pt idx="4171">
                  <c:v>1</c:v>
                </c:pt>
                <c:pt idx="4172">
                  <c:v>2</c:v>
                </c:pt>
                <c:pt idx="4173">
                  <c:v>4</c:v>
                </c:pt>
                <c:pt idx="4174">
                  <c:v>1</c:v>
                </c:pt>
                <c:pt idx="4175">
                  <c:v>0</c:v>
                </c:pt>
                <c:pt idx="4176">
                  <c:v>4</c:v>
                </c:pt>
                <c:pt idx="4177">
                  <c:v>3</c:v>
                </c:pt>
                <c:pt idx="4178">
                  <c:v>4</c:v>
                </c:pt>
                <c:pt idx="4179">
                  <c:v>0</c:v>
                </c:pt>
                <c:pt idx="4180">
                  <c:v>2</c:v>
                </c:pt>
                <c:pt idx="4181">
                  <c:v>2</c:v>
                </c:pt>
                <c:pt idx="4182">
                  <c:v>4</c:v>
                </c:pt>
                <c:pt idx="4183">
                  <c:v>4</c:v>
                </c:pt>
                <c:pt idx="4184">
                  <c:v>3</c:v>
                </c:pt>
                <c:pt idx="4185">
                  <c:v>2</c:v>
                </c:pt>
                <c:pt idx="4186">
                  <c:v>2</c:v>
                </c:pt>
                <c:pt idx="4187">
                  <c:v>6</c:v>
                </c:pt>
                <c:pt idx="4188">
                  <c:v>1</c:v>
                </c:pt>
                <c:pt idx="4189">
                  <c:v>3</c:v>
                </c:pt>
                <c:pt idx="4190">
                  <c:v>1</c:v>
                </c:pt>
                <c:pt idx="4191">
                  <c:v>4</c:v>
                </c:pt>
                <c:pt idx="4192">
                  <c:v>2</c:v>
                </c:pt>
                <c:pt idx="4193">
                  <c:v>0</c:v>
                </c:pt>
                <c:pt idx="4194">
                  <c:v>2</c:v>
                </c:pt>
                <c:pt idx="4195">
                  <c:v>3</c:v>
                </c:pt>
                <c:pt idx="4196">
                  <c:v>0</c:v>
                </c:pt>
                <c:pt idx="4197">
                  <c:v>2</c:v>
                </c:pt>
                <c:pt idx="4198">
                  <c:v>1</c:v>
                </c:pt>
                <c:pt idx="4199">
                  <c:v>0</c:v>
                </c:pt>
                <c:pt idx="4200">
                  <c:v>3</c:v>
                </c:pt>
                <c:pt idx="4201">
                  <c:v>1</c:v>
                </c:pt>
                <c:pt idx="4202">
                  <c:v>1</c:v>
                </c:pt>
                <c:pt idx="4203">
                  <c:v>1</c:v>
                </c:pt>
                <c:pt idx="4204">
                  <c:v>1</c:v>
                </c:pt>
                <c:pt idx="4205">
                  <c:v>1</c:v>
                </c:pt>
                <c:pt idx="4206">
                  <c:v>1</c:v>
                </c:pt>
                <c:pt idx="4207">
                  <c:v>3</c:v>
                </c:pt>
                <c:pt idx="4208">
                  <c:v>4</c:v>
                </c:pt>
                <c:pt idx="4209">
                  <c:v>4</c:v>
                </c:pt>
                <c:pt idx="4210">
                  <c:v>1</c:v>
                </c:pt>
                <c:pt idx="4211">
                  <c:v>1</c:v>
                </c:pt>
                <c:pt idx="4212">
                  <c:v>3</c:v>
                </c:pt>
                <c:pt idx="4213">
                  <c:v>4</c:v>
                </c:pt>
                <c:pt idx="4214">
                  <c:v>1</c:v>
                </c:pt>
                <c:pt idx="4215">
                  <c:v>5</c:v>
                </c:pt>
                <c:pt idx="4216">
                  <c:v>1</c:v>
                </c:pt>
                <c:pt idx="4217">
                  <c:v>2</c:v>
                </c:pt>
                <c:pt idx="4218">
                  <c:v>2</c:v>
                </c:pt>
                <c:pt idx="4219">
                  <c:v>4</c:v>
                </c:pt>
                <c:pt idx="4220">
                  <c:v>4</c:v>
                </c:pt>
                <c:pt idx="4221">
                  <c:v>5</c:v>
                </c:pt>
                <c:pt idx="4222">
                  <c:v>0</c:v>
                </c:pt>
                <c:pt idx="4223">
                  <c:v>0</c:v>
                </c:pt>
                <c:pt idx="4224">
                  <c:v>3</c:v>
                </c:pt>
                <c:pt idx="4225">
                  <c:v>2</c:v>
                </c:pt>
                <c:pt idx="4226">
                  <c:v>2</c:v>
                </c:pt>
                <c:pt idx="4227">
                  <c:v>3</c:v>
                </c:pt>
                <c:pt idx="4228">
                  <c:v>2</c:v>
                </c:pt>
                <c:pt idx="4229">
                  <c:v>2</c:v>
                </c:pt>
                <c:pt idx="4230">
                  <c:v>4</c:v>
                </c:pt>
                <c:pt idx="4231">
                  <c:v>3</c:v>
                </c:pt>
                <c:pt idx="4232">
                  <c:v>1</c:v>
                </c:pt>
                <c:pt idx="4233">
                  <c:v>2</c:v>
                </c:pt>
                <c:pt idx="4234">
                  <c:v>3</c:v>
                </c:pt>
                <c:pt idx="4235">
                  <c:v>2</c:v>
                </c:pt>
                <c:pt idx="4236">
                  <c:v>4</c:v>
                </c:pt>
                <c:pt idx="4237">
                  <c:v>1</c:v>
                </c:pt>
                <c:pt idx="4238">
                  <c:v>1</c:v>
                </c:pt>
                <c:pt idx="4239">
                  <c:v>4</c:v>
                </c:pt>
                <c:pt idx="4240">
                  <c:v>3</c:v>
                </c:pt>
                <c:pt idx="4241">
                  <c:v>4</c:v>
                </c:pt>
                <c:pt idx="4242">
                  <c:v>4</c:v>
                </c:pt>
                <c:pt idx="4243">
                  <c:v>1</c:v>
                </c:pt>
                <c:pt idx="4244">
                  <c:v>1</c:v>
                </c:pt>
                <c:pt idx="4245">
                  <c:v>3</c:v>
                </c:pt>
                <c:pt idx="4246">
                  <c:v>3</c:v>
                </c:pt>
                <c:pt idx="4247">
                  <c:v>4</c:v>
                </c:pt>
                <c:pt idx="4248">
                  <c:v>3</c:v>
                </c:pt>
                <c:pt idx="4249">
                  <c:v>3</c:v>
                </c:pt>
                <c:pt idx="4250">
                  <c:v>2</c:v>
                </c:pt>
                <c:pt idx="4251">
                  <c:v>2</c:v>
                </c:pt>
                <c:pt idx="4252">
                  <c:v>3</c:v>
                </c:pt>
                <c:pt idx="4253">
                  <c:v>7</c:v>
                </c:pt>
                <c:pt idx="4254">
                  <c:v>0</c:v>
                </c:pt>
                <c:pt idx="4255">
                  <c:v>1</c:v>
                </c:pt>
                <c:pt idx="4256">
                  <c:v>2</c:v>
                </c:pt>
                <c:pt idx="4257">
                  <c:v>5</c:v>
                </c:pt>
                <c:pt idx="4258">
                  <c:v>3</c:v>
                </c:pt>
                <c:pt idx="4259">
                  <c:v>2</c:v>
                </c:pt>
                <c:pt idx="4260">
                  <c:v>2</c:v>
                </c:pt>
                <c:pt idx="4261">
                  <c:v>2</c:v>
                </c:pt>
                <c:pt idx="4262">
                  <c:v>2</c:v>
                </c:pt>
                <c:pt idx="4263">
                  <c:v>1</c:v>
                </c:pt>
                <c:pt idx="4264">
                  <c:v>1</c:v>
                </c:pt>
                <c:pt idx="4265">
                  <c:v>0</c:v>
                </c:pt>
                <c:pt idx="4266">
                  <c:v>1</c:v>
                </c:pt>
                <c:pt idx="4267">
                  <c:v>2</c:v>
                </c:pt>
                <c:pt idx="4268">
                  <c:v>2</c:v>
                </c:pt>
                <c:pt idx="4269">
                  <c:v>0</c:v>
                </c:pt>
                <c:pt idx="4270">
                  <c:v>2</c:v>
                </c:pt>
                <c:pt idx="4271">
                  <c:v>1</c:v>
                </c:pt>
                <c:pt idx="4272">
                  <c:v>0</c:v>
                </c:pt>
                <c:pt idx="4273">
                  <c:v>0</c:v>
                </c:pt>
                <c:pt idx="4274">
                  <c:v>3</c:v>
                </c:pt>
                <c:pt idx="4275">
                  <c:v>1</c:v>
                </c:pt>
                <c:pt idx="4276">
                  <c:v>1</c:v>
                </c:pt>
                <c:pt idx="4277">
                  <c:v>3</c:v>
                </c:pt>
                <c:pt idx="4278">
                  <c:v>0</c:v>
                </c:pt>
                <c:pt idx="4279">
                  <c:v>3</c:v>
                </c:pt>
                <c:pt idx="4280">
                  <c:v>1</c:v>
                </c:pt>
                <c:pt idx="4281">
                  <c:v>1</c:v>
                </c:pt>
                <c:pt idx="4282">
                  <c:v>4</c:v>
                </c:pt>
                <c:pt idx="4283">
                  <c:v>4</c:v>
                </c:pt>
                <c:pt idx="4284">
                  <c:v>6</c:v>
                </c:pt>
                <c:pt idx="4285">
                  <c:v>2</c:v>
                </c:pt>
                <c:pt idx="4286">
                  <c:v>1</c:v>
                </c:pt>
                <c:pt idx="4287">
                  <c:v>2</c:v>
                </c:pt>
                <c:pt idx="4288">
                  <c:v>1</c:v>
                </c:pt>
                <c:pt idx="4289">
                  <c:v>1</c:v>
                </c:pt>
                <c:pt idx="4290">
                  <c:v>2</c:v>
                </c:pt>
                <c:pt idx="4291">
                  <c:v>0</c:v>
                </c:pt>
                <c:pt idx="4292">
                  <c:v>2</c:v>
                </c:pt>
                <c:pt idx="4293">
                  <c:v>3</c:v>
                </c:pt>
                <c:pt idx="4294">
                  <c:v>2</c:v>
                </c:pt>
                <c:pt idx="4295">
                  <c:v>1</c:v>
                </c:pt>
                <c:pt idx="4296">
                  <c:v>2</c:v>
                </c:pt>
                <c:pt idx="4297">
                  <c:v>2</c:v>
                </c:pt>
                <c:pt idx="4298">
                  <c:v>3</c:v>
                </c:pt>
                <c:pt idx="4299">
                  <c:v>2</c:v>
                </c:pt>
                <c:pt idx="4300">
                  <c:v>2</c:v>
                </c:pt>
                <c:pt idx="4301">
                  <c:v>0</c:v>
                </c:pt>
                <c:pt idx="4302">
                  <c:v>0</c:v>
                </c:pt>
                <c:pt idx="4303">
                  <c:v>3</c:v>
                </c:pt>
                <c:pt idx="4304">
                  <c:v>1</c:v>
                </c:pt>
                <c:pt idx="4305">
                  <c:v>2</c:v>
                </c:pt>
                <c:pt idx="4306">
                  <c:v>3</c:v>
                </c:pt>
                <c:pt idx="4307">
                  <c:v>1</c:v>
                </c:pt>
                <c:pt idx="4308">
                  <c:v>2</c:v>
                </c:pt>
                <c:pt idx="4309">
                  <c:v>4</c:v>
                </c:pt>
                <c:pt idx="4310">
                  <c:v>3</c:v>
                </c:pt>
                <c:pt idx="4311">
                  <c:v>2</c:v>
                </c:pt>
                <c:pt idx="4312">
                  <c:v>1</c:v>
                </c:pt>
                <c:pt idx="4313">
                  <c:v>0</c:v>
                </c:pt>
                <c:pt idx="4314">
                  <c:v>3</c:v>
                </c:pt>
                <c:pt idx="4315">
                  <c:v>4</c:v>
                </c:pt>
                <c:pt idx="4316">
                  <c:v>2</c:v>
                </c:pt>
                <c:pt idx="4317">
                  <c:v>2</c:v>
                </c:pt>
                <c:pt idx="4318">
                  <c:v>4</c:v>
                </c:pt>
                <c:pt idx="4319">
                  <c:v>2</c:v>
                </c:pt>
                <c:pt idx="4320">
                  <c:v>2</c:v>
                </c:pt>
                <c:pt idx="4321">
                  <c:v>2</c:v>
                </c:pt>
                <c:pt idx="4322">
                  <c:v>3</c:v>
                </c:pt>
                <c:pt idx="4323">
                  <c:v>0</c:v>
                </c:pt>
                <c:pt idx="4324">
                  <c:v>1</c:v>
                </c:pt>
                <c:pt idx="4325">
                  <c:v>2</c:v>
                </c:pt>
                <c:pt idx="4326">
                  <c:v>1</c:v>
                </c:pt>
                <c:pt idx="4327">
                  <c:v>3</c:v>
                </c:pt>
                <c:pt idx="4328">
                  <c:v>2</c:v>
                </c:pt>
                <c:pt idx="4329">
                  <c:v>3</c:v>
                </c:pt>
                <c:pt idx="4330">
                  <c:v>2</c:v>
                </c:pt>
                <c:pt idx="4331">
                  <c:v>2</c:v>
                </c:pt>
                <c:pt idx="4332">
                  <c:v>2</c:v>
                </c:pt>
                <c:pt idx="4333">
                  <c:v>3</c:v>
                </c:pt>
                <c:pt idx="4334">
                  <c:v>0</c:v>
                </c:pt>
                <c:pt idx="4335">
                  <c:v>2</c:v>
                </c:pt>
                <c:pt idx="4336">
                  <c:v>2</c:v>
                </c:pt>
                <c:pt idx="4337">
                  <c:v>0</c:v>
                </c:pt>
                <c:pt idx="4338">
                  <c:v>2</c:v>
                </c:pt>
                <c:pt idx="4339">
                  <c:v>1</c:v>
                </c:pt>
                <c:pt idx="4340">
                  <c:v>3</c:v>
                </c:pt>
                <c:pt idx="4341">
                  <c:v>4</c:v>
                </c:pt>
                <c:pt idx="4342">
                  <c:v>3</c:v>
                </c:pt>
                <c:pt idx="4343">
                  <c:v>2</c:v>
                </c:pt>
                <c:pt idx="4344">
                  <c:v>3</c:v>
                </c:pt>
                <c:pt idx="4345">
                  <c:v>4</c:v>
                </c:pt>
                <c:pt idx="4346">
                  <c:v>6</c:v>
                </c:pt>
                <c:pt idx="4347">
                  <c:v>9</c:v>
                </c:pt>
                <c:pt idx="4348">
                  <c:v>5</c:v>
                </c:pt>
                <c:pt idx="4349">
                  <c:v>4</c:v>
                </c:pt>
                <c:pt idx="4350">
                  <c:v>9</c:v>
                </c:pt>
                <c:pt idx="4351">
                  <c:v>5</c:v>
                </c:pt>
                <c:pt idx="4352">
                  <c:v>7</c:v>
                </c:pt>
                <c:pt idx="4353">
                  <c:v>4</c:v>
                </c:pt>
                <c:pt idx="4354">
                  <c:v>11</c:v>
                </c:pt>
                <c:pt idx="4355">
                  <c:v>3</c:v>
                </c:pt>
                <c:pt idx="4356">
                  <c:v>5</c:v>
                </c:pt>
                <c:pt idx="4357">
                  <c:v>3</c:v>
                </c:pt>
                <c:pt idx="4358">
                  <c:v>9</c:v>
                </c:pt>
                <c:pt idx="4359">
                  <c:v>5</c:v>
                </c:pt>
                <c:pt idx="4360">
                  <c:v>3</c:v>
                </c:pt>
                <c:pt idx="4361">
                  <c:v>5</c:v>
                </c:pt>
                <c:pt idx="4362">
                  <c:v>5</c:v>
                </c:pt>
                <c:pt idx="4363">
                  <c:v>6</c:v>
                </c:pt>
                <c:pt idx="4364">
                  <c:v>5</c:v>
                </c:pt>
                <c:pt idx="4365">
                  <c:v>6</c:v>
                </c:pt>
                <c:pt idx="4366">
                  <c:v>6</c:v>
                </c:pt>
                <c:pt idx="4367">
                  <c:v>4</c:v>
                </c:pt>
                <c:pt idx="4368">
                  <c:v>6</c:v>
                </c:pt>
                <c:pt idx="4369">
                  <c:v>3</c:v>
                </c:pt>
                <c:pt idx="4370">
                  <c:v>3</c:v>
                </c:pt>
                <c:pt idx="4371">
                  <c:v>1</c:v>
                </c:pt>
                <c:pt idx="4372">
                  <c:v>1</c:v>
                </c:pt>
                <c:pt idx="4373">
                  <c:v>5</c:v>
                </c:pt>
                <c:pt idx="4374">
                  <c:v>6</c:v>
                </c:pt>
                <c:pt idx="4375">
                  <c:v>3</c:v>
                </c:pt>
                <c:pt idx="4376">
                  <c:v>5</c:v>
                </c:pt>
                <c:pt idx="4377">
                  <c:v>8</c:v>
                </c:pt>
                <c:pt idx="4378">
                  <c:v>7</c:v>
                </c:pt>
                <c:pt idx="4379">
                  <c:v>5</c:v>
                </c:pt>
                <c:pt idx="4380">
                  <c:v>4</c:v>
                </c:pt>
                <c:pt idx="4381">
                  <c:v>8</c:v>
                </c:pt>
                <c:pt idx="4382">
                  <c:v>7</c:v>
                </c:pt>
                <c:pt idx="4383">
                  <c:v>5</c:v>
                </c:pt>
                <c:pt idx="4384">
                  <c:v>7</c:v>
                </c:pt>
                <c:pt idx="4385">
                  <c:v>3</c:v>
                </c:pt>
                <c:pt idx="4386">
                  <c:v>1</c:v>
                </c:pt>
                <c:pt idx="4387">
                  <c:v>4</c:v>
                </c:pt>
                <c:pt idx="4388">
                  <c:v>3</c:v>
                </c:pt>
                <c:pt idx="4389">
                  <c:v>3</c:v>
                </c:pt>
                <c:pt idx="4390">
                  <c:v>3</c:v>
                </c:pt>
                <c:pt idx="4391">
                  <c:v>3</c:v>
                </c:pt>
                <c:pt idx="4392">
                  <c:v>3</c:v>
                </c:pt>
                <c:pt idx="4393">
                  <c:v>0</c:v>
                </c:pt>
                <c:pt idx="4394">
                  <c:v>2</c:v>
                </c:pt>
                <c:pt idx="4395">
                  <c:v>2</c:v>
                </c:pt>
                <c:pt idx="4396">
                  <c:v>4</c:v>
                </c:pt>
                <c:pt idx="4397">
                  <c:v>8</c:v>
                </c:pt>
                <c:pt idx="4398">
                  <c:v>3</c:v>
                </c:pt>
                <c:pt idx="4399">
                  <c:v>2</c:v>
                </c:pt>
                <c:pt idx="4400">
                  <c:v>4</c:v>
                </c:pt>
                <c:pt idx="4401">
                  <c:v>4</c:v>
                </c:pt>
                <c:pt idx="4402">
                  <c:v>2</c:v>
                </c:pt>
                <c:pt idx="4403">
                  <c:v>6</c:v>
                </c:pt>
                <c:pt idx="4404">
                  <c:v>1</c:v>
                </c:pt>
                <c:pt idx="4405">
                  <c:v>2</c:v>
                </c:pt>
                <c:pt idx="4406">
                  <c:v>6</c:v>
                </c:pt>
                <c:pt idx="4407">
                  <c:v>1</c:v>
                </c:pt>
                <c:pt idx="4408">
                  <c:v>3</c:v>
                </c:pt>
                <c:pt idx="4409">
                  <c:v>2</c:v>
                </c:pt>
                <c:pt idx="4410">
                  <c:v>2</c:v>
                </c:pt>
                <c:pt idx="4411">
                  <c:v>3</c:v>
                </c:pt>
                <c:pt idx="4412">
                  <c:v>3</c:v>
                </c:pt>
                <c:pt idx="4413">
                  <c:v>2</c:v>
                </c:pt>
                <c:pt idx="4414">
                  <c:v>2</c:v>
                </c:pt>
                <c:pt idx="4415">
                  <c:v>0</c:v>
                </c:pt>
                <c:pt idx="4416">
                  <c:v>1</c:v>
                </c:pt>
                <c:pt idx="4417">
                  <c:v>4</c:v>
                </c:pt>
                <c:pt idx="4418">
                  <c:v>1</c:v>
                </c:pt>
                <c:pt idx="4419">
                  <c:v>0</c:v>
                </c:pt>
                <c:pt idx="4420">
                  <c:v>0</c:v>
                </c:pt>
                <c:pt idx="4421">
                  <c:v>3</c:v>
                </c:pt>
                <c:pt idx="4422">
                  <c:v>2</c:v>
                </c:pt>
                <c:pt idx="4423">
                  <c:v>4</c:v>
                </c:pt>
                <c:pt idx="4424">
                  <c:v>1</c:v>
                </c:pt>
                <c:pt idx="4425">
                  <c:v>2</c:v>
                </c:pt>
                <c:pt idx="4426">
                  <c:v>6</c:v>
                </c:pt>
                <c:pt idx="4427">
                  <c:v>3</c:v>
                </c:pt>
                <c:pt idx="4428">
                  <c:v>4</c:v>
                </c:pt>
                <c:pt idx="4429">
                  <c:v>4</c:v>
                </c:pt>
                <c:pt idx="4430">
                  <c:v>3</c:v>
                </c:pt>
                <c:pt idx="4431">
                  <c:v>2</c:v>
                </c:pt>
                <c:pt idx="4432">
                  <c:v>0</c:v>
                </c:pt>
                <c:pt idx="4433">
                  <c:v>1</c:v>
                </c:pt>
                <c:pt idx="4434">
                  <c:v>0</c:v>
                </c:pt>
                <c:pt idx="4435">
                  <c:v>2</c:v>
                </c:pt>
                <c:pt idx="4436">
                  <c:v>3</c:v>
                </c:pt>
                <c:pt idx="4437">
                  <c:v>1</c:v>
                </c:pt>
                <c:pt idx="4438">
                  <c:v>1</c:v>
                </c:pt>
                <c:pt idx="4439">
                  <c:v>7</c:v>
                </c:pt>
                <c:pt idx="4440">
                  <c:v>2</c:v>
                </c:pt>
                <c:pt idx="4441">
                  <c:v>3</c:v>
                </c:pt>
                <c:pt idx="4442">
                  <c:v>0</c:v>
                </c:pt>
                <c:pt idx="4443">
                  <c:v>4</c:v>
                </c:pt>
                <c:pt idx="4444">
                  <c:v>1</c:v>
                </c:pt>
                <c:pt idx="4445">
                  <c:v>6</c:v>
                </c:pt>
                <c:pt idx="4446">
                  <c:v>4</c:v>
                </c:pt>
                <c:pt idx="4447">
                  <c:v>4</c:v>
                </c:pt>
                <c:pt idx="4448">
                  <c:v>4</c:v>
                </c:pt>
                <c:pt idx="4449">
                  <c:v>1</c:v>
                </c:pt>
                <c:pt idx="4450">
                  <c:v>6</c:v>
                </c:pt>
                <c:pt idx="4451">
                  <c:v>4</c:v>
                </c:pt>
                <c:pt idx="4452">
                  <c:v>3</c:v>
                </c:pt>
                <c:pt idx="4453">
                  <c:v>2</c:v>
                </c:pt>
                <c:pt idx="4454">
                  <c:v>0</c:v>
                </c:pt>
                <c:pt idx="4455">
                  <c:v>2</c:v>
                </c:pt>
                <c:pt idx="4456">
                  <c:v>4</c:v>
                </c:pt>
                <c:pt idx="4457">
                  <c:v>2</c:v>
                </c:pt>
                <c:pt idx="4458">
                  <c:v>2</c:v>
                </c:pt>
                <c:pt idx="4459">
                  <c:v>4</c:v>
                </c:pt>
                <c:pt idx="4460">
                  <c:v>6</c:v>
                </c:pt>
                <c:pt idx="4461">
                  <c:v>3</c:v>
                </c:pt>
                <c:pt idx="4462">
                  <c:v>7</c:v>
                </c:pt>
                <c:pt idx="4463">
                  <c:v>3</c:v>
                </c:pt>
                <c:pt idx="4464">
                  <c:v>3</c:v>
                </c:pt>
                <c:pt idx="4465">
                  <c:v>7</c:v>
                </c:pt>
                <c:pt idx="4466">
                  <c:v>1</c:v>
                </c:pt>
                <c:pt idx="4467">
                  <c:v>3</c:v>
                </c:pt>
                <c:pt idx="4468">
                  <c:v>3</c:v>
                </c:pt>
                <c:pt idx="4469">
                  <c:v>2</c:v>
                </c:pt>
                <c:pt idx="4470">
                  <c:v>3</c:v>
                </c:pt>
                <c:pt idx="4471">
                  <c:v>5</c:v>
                </c:pt>
                <c:pt idx="4472">
                  <c:v>1</c:v>
                </c:pt>
                <c:pt idx="4473">
                  <c:v>6</c:v>
                </c:pt>
                <c:pt idx="4474">
                  <c:v>1</c:v>
                </c:pt>
                <c:pt idx="4475">
                  <c:v>2</c:v>
                </c:pt>
                <c:pt idx="4476">
                  <c:v>1</c:v>
                </c:pt>
                <c:pt idx="4477">
                  <c:v>3</c:v>
                </c:pt>
                <c:pt idx="4478">
                  <c:v>0</c:v>
                </c:pt>
                <c:pt idx="4479">
                  <c:v>3</c:v>
                </c:pt>
                <c:pt idx="4480">
                  <c:v>2</c:v>
                </c:pt>
                <c:pt idx="4481">
                  <c:v>0</c:v>
                </c:pt>
                <c:pt idx="4482">
                  <c:v>3</c:v>
                </c:pt>
                <c:pt idx="4483">
                  <c:v>3</c:v>
                </c:pt>
                <c:pt idx="4484">
                  <c:v>0</c:v>
                </c:pt>
                <c:pt idx="4485">
                  <c:v>2</c:v>
                </c:pt>
                <c:pt idx="4486">
                  <c:v>3</c:v>
                </c:pt>
                <c:pt idx="4487">
                  <c:v>2</c:v>
                </c:pt>
                <c:pt idx="4488">
                  <c:v>2</c:v>
                </c:pt>
                <c:pt idx="4489">
                  <c:v>1</c:v>
                </c:pt>
                <c:pt idx="4490">
                  <c:v>3</c:v>
                </c:pt>
                <c:pt idx="4491">
                  <c:v>4</c:v>
                </c:pt>
                <c:pt idx="4492">
                  <c:v>4</c:v>
                </c:pt>
                <c:pt idx="4493">
                  <c:v>3</c:v>
                </c:pt>
                <c:pt idx="4494">
                  <c:v>1</c:v>
                </c:pt>
                <c:pt idx="4495">
                  <c:v>4</c:v>
                </c:pt>
                <c:pt idx="4496">
                  <c:v>3</c:v>
                </c:pt>
                <c:pt idx="4497">
                  <c:v>2</c:v>
                </c:pt>
                <c:pt idx="4498">
                  <c:v>1</c:v>
                </c:pt>
                <c:pt idx="4499">
                  <c:v>0</c:v>
                </c:pt>
                <c:pt idx="4500">
                  <c:v>0</c:v>
                </c:pt>
                <c:pt idx="4501">
                  <c:v>3</c:v>
                </c:pt>
                <c:pt idx="4502">
                  <c:v>6</c:v>
                </c:pt>
                <c:pt idx="4503">
                  <c:v>0</c:v>
                </c:pt>
                <c:pt idx="4504">
                  <c:v>2</c:v>
                </c:pt>
                <c:pt idx="4505">
                  <c:v>1</c:v>
                </c:pt>
                <c:pt idx="4506">
                  <c:v>3</c:v>
                </c:pt>
                <c:pt idx="4507">
                  <c:v>1</c:v>
                </c:pt>
                <c:pt idx="4508">
                  <c:v>2</c:v>
                </c:pt>
                <c:pt idx="4509">
                  <c:v>2</c:v>
                </c:pt>
                <c:pt idx="4510">
                  <c:v>2</c:v>
                </c:pt>
                <c:pt idx="4511">
                  <c:v>3</c:v>
                </c:pt>
                <c:pt idx="4512">
                  <c:v>3</c:v>
                </c:pt>
                <c:pt idx="4513">
                  <c:v>1</c:v>
                </c:pt>
                <c:pt idx="4514">
                  <c:v>0</c:v>
                </c:pt>
                <c:pt idx="4515">
                  <c:v>2</c:v>
                </c:pt>
                <c:pt idx="4516">
                  <c:v>2</c:v>
                </c:pt>
                <c:pt idx="4517">
                  <c:v>1</c:v>
                </c:pt>
                <c:pt idx="4518">
                  <c:v>3</c:v>
                </c:pt>
                <c:pt idx="4519">
                  <c:v>2</c:v>
                </c:pt>
                <c:pt idx="4520">
                  <c:v>0</c:v>
                </c:pt>
                <c:pt idx="4521">
                  <c:v>3</c:v>
                </c:pt>
                <c:pt idx="4522">
                  <c:v>1</c:v>
                </c:pt>
                <c:pt idx="4523">
                  <c:v>1</c:v>
                </c:pt>
                <c:pt idx="4524">
                  <c:v>3</c:v>
                </c:pt>
                <c:pt idx="4525">
                  <c:v>1</c:v>
                </c:pt>
                <c:pt idx="4526">
                  <c:v>4</c:v>
                </c:pt>
                <c:pt idx="4527">
                  <c:v>3</c:v>
                </c:pt>
                <c:pt idx="4528">
                  <c:v>2</c:v>
                </c:pt>
                <c:pt idx="4529">
                  <c:v>0</c:v>
                </c:pt>
                <c:pt idx="4530">
                  <c:v>1</c:v>
                </c:pt>
                <c:pt idx="4531">
                  <c:v>2</c:v>
                </c:pt>
                <c:pt idx="4532">
                  <c:v>2</c:v>
                </c:pt>
                <c:pt idx="4533">
                  <c:v>4</c:v>
                </c:pt>
                <c:pt idx="4534">
                  <c:v>3</c:v>
                </c:pt>
                <c:pt idx="4535">
                  <c:v>0</c:v>
                </c:pt>
                <c:pt idx="4536">
                  <c:v>1</c:v>
                </c:pt>
                <c:pt idx="4537">
                  <c:v>0</c:v>
                </c:pt>
                <c:pt idx="4538">
                  <c:v>2</c:v>
                </c:pt>
                <c:pt idx="4539">
                  <c:v>2</c:v>
                </c:pt>
                <c:pt idx="4540">
                  <c:v>3</c:v>
                </c:pt>
                <c:pt idx="4541">
                  <c:v>3</c:v>
                </c:pt>
                <c:pt idx="4542">
                  <c:v>2</c:v>
                </c:pt>
                <c:pt idx="4543">
                  <c:v>1</c:v>
                </c:pt>
                <c:pt idx="4544">
                  <c:v>3</c:v>
                </c:pt>
                <c:pt idx="4545">
                  <c:v>2</c:v>
                </c:pt>
                <c:pt idx="4546">
                  <c:v>3</c:v>
                </c:pt>
                <c:pt idx="4547">
                  <c:v>0</c:v>
                </c:pt>
                <c:pt idx="4548">
                  <c:v>2</c:v>
                </c:pt>
                <c:pt idx="4549">
                  <c:v>2</c:v>
                </c:pt>
                <c:pt idx="4550">
                  <c:v>3</c:v>
                </c:pt>
                <c:pt idx="4551">
                  <c:v>1</c:v>
                </c:pt>
                <c:pt idx="4552">
                  <c:v>1</c:v>
                </c:pt>
                <c:pt idx="4553">
                  <c:v>3</c:v>
                </c:pt>
                <c:pt idx="4554">
                  <c:v>2</c:v>
                </c:pt>
                <c:pt idx="4555">
                  <c:v>2</c:v>
                </c:pt>
                <c:pt idx="4556">
                  <c:v>2</c:v>
                </c:pt>
                <c:pt idx="4557">
                  <c:v>4</c:v>
                </c:pt>
                <c:pt idx="4558">
                  <c:v>4</c:v>
                </c:pt>
                <c:pt idx="4559">
                  <c:v>1</c:v>
                </c:pt>
                <c:pt idx="4560">
                  <c:v>0</c:v>
                </c:pt>
                <c:pt idx="4561">
                  <c:v>0</c:v>
                </c:pt>
                <c:pt idx="4562">
                  <c:v>3</c:v>
                </c:pt>
                <c:pt idx="4563">
                  <c:v>3</c:v>
                </c:pt>
                <c:pt idx="4564">
                  <c:v>2</c:v>
                </c:pt>
                <c:pt idx="4565">
                  <c:v>3</c:v>
                </c:pt>
                <c:pt idx="4566">
                  <c:v>2</c:v>
                </c:pt>
                <c:pt idx="4567">
                  <c:v>2</c:v>
                </c:pt>
                <c:pt idx="4568">
                  <c:v>4</c:v>
                </c:pt>
                <c:pt idx="4569">
                  <c:v>6</c:v>
                </c:pt>
                <c:pt idx="4570">
                  <c:v>1</c:v>
                </c:pt>
                <c:pt idx="4571">
                  <c:v>1</c:v>
                </c:pt>
                <c:pt idx="4572">
                  <c:v>1</c:v>
                </c:pt>
                <c:pt idx="4573">
                  <c:v>2</c:v>
                </c:pt>
                <c:pt idx="4574">
                  <c:v>5</c:v>
                </c:pt>
                <c:pt idx="4575">
                  <c:v>2</c:v>
                </c:pt>
                <c:pt idx="4576">
                  <c:v>1</c:v>
                </c:pt>
                <c:pt idx="4577">
                  <c:v>5</c:v>
                </c:pt>
                <c:pt idx="4578">
                  <c:v>1</c:v>
                </c:pt>
                <c:pt idx="4579">
                  <c:v>0</c:v>
                </c:pt>
                <c:pt idx="4580">
                  <c:v>1</c:v>
                </c:pt>
                <c:pt idx="4581">
                  <c:v>5</c:v>
                </c:pt>
                <c:pt idx="4582">
                  <c:v>3</c:v>
                </c:pt>
                <c:pt idx="4583">
                  <c:v>4</c:v>
                </c:pt>
                <c:pt idx="4584">
                  <c:v>0</c:v>
                </c:pt>
                <c:pt idx="4585">
                  <c:v>2</c:v>
                </c:pt>
                <c:pt idx="4586">
                  <c:v>0</c:v>
                </c:pt>
                <c:pt idx="4587">
                  <c:v>2</c:v>
                </c:pt>
                <c:pt idx="4588">
                  <c:v>1</c:v>
                </c:pt>
                <c:pt idx="4589">
                  <c:v>3</c:v>
                </c:pt>
                <c:pt idx="4590">
                  <c:v>1</c:v>
                </c:pt>
                <c:pt idx="4591">
                  <c:v>1</c:v>
                </c:pt>
                <c:pt idx="4592">
                  <c:v>3</c:v>
                </c:pt>
                <c:pt idx="4593">
                  <c:v>1</c:v>
                </c:pt>
                <c:pt idx="4594">
                  <c:v>3</c:v>
                </c:pt>
                <c:pt idx="4595">
                  <c:v>2</c:v>
                </c:pt>
                <c:pt idx="4596">
                  <c:v>6</c:v>
                </c:pt>
                <c:pt idx="4597">
                  <c:v>1</c:v>
                </c:pt>
                <c:pt idx="4598">
                  <c:v>2</c:v>
                </c:pt>
                <c:pt idx="4599">
                  <c:v>1</c:v>
                </c:pt>
                <c:pt idx="4600">
                  <c:v>0</c:v>
                </c:pt>
                <c:pt idx="4601">
                  <c:v>2</c:v>
                </c:pt>
                <c:pt idx="4602">
                  <c:v>1</c:v>
                </c:pt>
                <c:pt idx="4603">
                  <c:v>3</c:v>
                </c:pt>
                <c:pt idx="4604">
                  <c:v>3</c:v>
                </c:pt>
                <c:pt idx="4605">
                  <c:v>0</c:v>
                </c:pt>
                <c:pt idx="4606">
                  <c:v>3</c:v>
                </c:pt>
                <c:pt idx="4607">
                  <c:v>2</c:v>
                </c:pt>
                <c:pt idx="4608">
                  <c:v>2</c:v>
                </c:pt>
                <c:pt idx="4609">
                  <c:v>2</c:v>
                </c:pt>
                <c:pt idx="4610">
                  <c:v>2</c:v>
                </c:pt>
                <c:pt idx="4611">
                  <c:v>1</c:v>
                </c:pt>
                <c:pt idx="4612">
                  <c:v>1</c:v>
                </c:pt>
                <c:pt idx="4613">
                  <c:v>2</c:v>
                </c:pt>
                <c:pt idx="4614">
                  <c:v>3</c:v>
                </c:pt>
                <c:pt idx="4615">
                  <c:v>2</c:v>
                </c:pt>
                <c:pt idx="4616">
                  <c:v>2</c:v>
                </c:pt>
                <c:pt idx="4617">
                  <c:v>2</c:v>
                </c:pt>
                <c:pt idx="4618">
                  <c:v>0</c:v>
                </c:pt>
                <c:pt idx="4619">
                  <c:v>1</c:v>
                </c:pt>
                <c:pt idx="4620">
                  <c:v>1</c:v>
                </c:pt>
                <c:pt idx="4621">
                  <c:v>1</c:v>
                </c:pt>
                <c:pt idx="4622">
                  <c:v>3</c:v>
                </c:pt>
                <c:pt idx="4623">
                  <c:v>5</c:v>
                </c:pt>
                <c:pt idx="4624">
                  <c:v>2</c:v>
                </c:pt>
                <c:pt idx="4625">
                  <c:v>3</c:v>
                </c:pt>
                <c:pt idx="4626">
                  <c:v>2</c:v>
                </c:pt>
                <c:pt idx="4627">
                  <c:v>3</c:v>
                </c:pt>
                <c:pt idx="4628">
                  <c:v>0</c:v>
                </c:pt>
                <c:pt idx="4629">
                  <c:v>1</c:v>
                </c:pt>
                <c:pt idx="4630">
                  <c:v>0</c:v>
                </c:pt>
                <c:pt idx="4631">
                  <c:v>3</c:v>
                </c:pt>
                <c:pt idx="4632">
                  <c:v>4</c:v>
                </c:pt>
                <c:pt idx="4633">
                  <c:v>0</c:v>
                </c:pt>
                <c:pt idx="4634">
                  <c:v>1</c:v>
                </c:pt>
                <c:pt idx="4635">
                  <c:v>0</c:v>
                </c:pt>
                <c:pt idx="4636">
                  <c:v>3</c:v>
                </c:pt>
                <c:pt idx="4637">
                  <c:v>1</c:v>
                </c:pt>
                <c:pt idx="4638">
                  <c:v>1</c:v>
                </c:pt>
                <c:pt idx="4639">
                  <c:v>4</c:v>
                </c:pt>
                <c:pt idx="4640">
                  <c:v>4</c:v>
                </c:pt>
                <c:pt idx="4641">
                  <c:v>3</c:v>
                </c:pt>
                <c:pt idx="4642">
                  <c:v>3</c:v>
                </c:pt>
                <c:pt idx="4643">
                  <c:v>2</c:v>
                </c:pt>
                <c:pt idx="4644">
                  <c:v>4</c:v>
                </c:pt>
                <c:pt idx="4645">
                  <c:v>4</c:v>
                </c:pt>
                <c:pt idx="4646">
                  <c:v>1</c:v>
                </c:pt>
                <c:pt idx="4647">
                  <c:v>3</c:v>
                </c:pt>
                <c:pt idx="4648">
                  <c:v>2</c:v>
                </c:pt>
                <c:pt idx="4649">
                  <c:v>2</c:v>
                </c:pt>
                <c:pt idx="4650">
                  <c:v>4</c:v>
                </c:pt>
                <c:pt idx="4651">
                  <c:v>2</c:v>
                </c:pt>
                <c:pt idx="4652">
                  <c:v>1</c:v>
                </c:pt>
                <c:pt idx="4653">
                  <c:v>3</c:v>
                </c:pt>
                <c:pt idx="4654">
                  <c:v>2</c:v>
                </c:pt>
                <c:pt idx="4655">
                  <c:v>3</c:v>
                </c:pt>
                <c:pt idx="4656">
                  <c:v>3</c:v>
                </c:pt>
                <c:pt idx="4657">
                  <c:v>3</c:v>
                </c:pt>
                <c:pt idx="4658">
                  <c:v>3</c:v>
                </c:pt>
                <c:pt idx="4659">
                  <c:v>2</c:v>
                </c:pt>
                <c:pt idx="4660">
                  <c:v>2</c:v>
                </c:pt>
                <c:pt idx="4661">
                  <c:v>0</c:v>
                </c:pt>
                <c:pt idx="4662">
                  <c:v>0</c:v>
                </c:pt>
                <c:pt idx="4663">
                  <c:v>2</c:v>
                </c:pt>
                <c:pt idx="4664">
                  <c:v>2</c:v>
                </c:pt>
                <c:pt idx="4665">
                  <c:v>3</c:v>
                </c:pt>
                <c:pt idx="4666">
                  <c:v>4</c:v>
                </c:pt>
                <c:pt idx="4667">
                  <c:v>1</c:v>
                </c:pt>
                <c:pt idx="4668">
                  <c:v>0</c:v>
                </c:pt>
                <c:pt idx="4669">
                  <c:v>2</c:v>
                </c:pt>
                <c:pt idx="4670">
                  <c:v>2</c:v>
                </c:pt>
                <c:pt idx="4671">
                  <c:v>1</c:v>
                </c:pt>
                <c:pt idx="4672">
                  <c:v>3</c:v>
                </c:pt>
                <c:pt idx="4673">
                  <c:v>1</c:v>
                </c:pt>
                <c:pt idx="4674">
                  <c:v>2</c:v>
                </c:pt>
                <c:pt idx="4675">
                  <c:v>2</c:v>
                </c:pt>
                <c:pt idx="4676">
                  <c:v>3</c:v>
                </c:pt>
                <c:pt idx="4677">
                  <c:v>1</c:v>
                </c:pt>
                <c:pt idx="4678">
                  <c:v>0</c:v>
                </c:pt>
                <c:pt idx="4679">
                  <c:v>1</c:v>
                </c:pt>
                <c:pt idx="4680">
                  <c:v>3</c:v>
                </c:pt>
                <c:pt idx="4681">
                  <c:v>2</c:v>
                </c:pt>
                <c:pt idx="4682">
                  <c:v>3</c:v>
                </c:pt>
                <c:pt idx="4683">
                  <c:v>1</c:v>
                </c:pt>
                <c:pt idx="4684">
                  <c:v>2</c:v>
                </c:pt>
                <c:pt idx="4685">
                  <c:v>2</c:v>
                </c:pt>
                <c:pt idx="4686">
                  <c:v>2</c:v>
                </c:pt>
                <c:pt idx="4687">
                  <c:v>1</c:v>
                </c:pt>
                <c:pt idx="4688">
                  <c:v>1</c:v>
                </c:pt>
                <c:pt idx="4689">
                  <c:v>0</c:v>
                </c:pt>
                <c:pt idx="4690">
                  <c:v>3</c:v>
                </c:pt>
                <c:pt idx="4691">
                  <c:v>2</c:v>
                </c:pt>
                <c:pt idx="4692">
                  <c:v>4</c:v>
                </c:pt>
                <c:pt idx="4693">
                  <c:v>1</c:v>
                </c:pt>
                <c:pt idx="4694">
                  <c:v>0</c:v>
                </c:pt>
                <c:pt idx="4695">
                  <c:v>1</c:v>
                </c:pt>
                <c:pt idx="4696">
                  <c:v>3</c:v>
                </c:pt>
                <c:pt idx="4697">
                  <c:v>2</c:v>
                </c:pt>
                <c:pt idx="4698">
                  <c:v>1</c:v>
                </c:pt>
                <c:pt idx="4699">
                  <c:v>1</c:v>
                </c:pt>
                <c:pt idx="4700">
                  <c:v>4</c:v>
                </c:pt>
                <c:pt idx="4701">
                  <c:v>2</c:v>
                </c:pt>
                <c:pt idx="4702">
                  <c:v>3</c:v>
                </c:pt>
                <c:pt idx="4703">
                  <c:v>3</c:v>
                </c:pt>
                <c:pt idx="4704">
                  <c:v>3</c:v>
                </c:pt>
                <c:pt idx="4705">
                  <c:v>0</c:v>
                </c:pt>
                <c:pt idx="4706">
                  <c:v>1</c:v>
                </c:pt>
                <c:pt idx="4707">
                  <c:v>3</c:v>
                </c:pt>
                <c:pt idx="4708">
                  <c:v>3</c:v>
                </c:pt>
                <c:pt idx="4709">
                  <c:v>1</c:v>
                </c:pt>
                <c:pt idx="4710">
                  <c:v>0</c:v>
                </c:pt>
                <c:pt idx="4711">
                  <c:v>4</c:v>
                </c:pt>
                <c:pt idx="4712">
                  <c:v>3</c:v>
                </c:pt>
                <c:pt idx="4713">
                  <c:v>2</c:v>
                </c:pt>
                <c:pt idx="4714">
                  <c:v>2</c:v>
                </c:pt>
                <c:pt idx="4715">
                  <c:v>4</c:v>
                </c:pt>
                <c:pt idx="4716">
                  <c:v>3</c:v>
                </c:pt>
                <c:pt idx="4717">
                  <c:v>0</c:v>
                </c:pt>
                <c:pt idx="4718">
                  <c:v>2</c:v>
                </c:pt>
                <c:pt idx="4719">
                  <c:v>3</c:v>
                </c:pt>
                <c:pt idx="4720">
                  <c:v>1</c:v>
                </c:pt>
                <c:pt idx="4721">
                  <c:v>0</c:v>
                </c:pt>
                <c:pt idx="4722">
                  <c:v>2</c:v>
                </c:pt>
                <c:pt idx="4723">
                  <c:v>1</c:v>
                </c:pt>
                <c:pt idx="4724">
                  <c:v>2</c:v>
                </c:pt>
                <c:pt idx="4725">
                  <c:v>2</c:v>
                </c:pt>
                <c:pt idx="4726">
                  <c:v>1</c:v>
                </c:pt>
                <c:pt idx="4727">
                  <c:v>2</c:v>
                </c:pt>
                <c:pt idx="4728">
                  <c:v>4</c:v>
                </c:pt>
                <c:pt idx="4729">
                  <c:v>3</c:v>
                </c:pt>
                <c:pt idx="4730">
                  <c:v>1</c:v>
                </c:pt>
                <c:pt idx="4731">
                  <c:v>3</c:v>
                </c:pt>
                <c:pt idx="4732">
                  <c:v>4</c:v>
                </c:pt>
                <c:pt idx="4733">
                  <c:v>1</c:v>
                </c:pt>
                <c:pt idx="4734">
                  <c:v>3</c:v>
                </c:pt>
                <c:pt idx="4735">
                  <c:v>0</c:v>
                </c:pt>
                <c:pt idx="4736">
                  <c:v>1</c:v>
                </c:pt>
                <c:pt idx="4737">
                  <c:v>2</c:v>
                </c:pt>
                <c:pt idx="4738">
                  <c:v>1</c:v>
                </c:pt>
                <c:pt idx="4739">
                  <c:v>0</c:v>
                </c:pt>
                <c:pt idx="4740">
                  <c:v>2</c:v>
                </c:pt>
                <c:pt idx="4741">
                  <c:v>1</c:v>
                </c:pt>
                <c:pt idx="4742">
                  <c:v>2</c:v>
                </c:pt>
                <c:pt idx="4743">
                  <c:v>2</c:v>
                </c:pt>
                <c:pt idx="4744">
                  <c:v>3</c:v>
                </c:pt>
                <c:pt idx="4745">
                  <c:v>4</c:v>
                </c:pt>
                <c:pt idx="4746">
                  <c:v>2</c:v>
                </c:pt>
                <c:pt idx="4747">
                  <c:v>2</c:v>
                </c:pt>
                <c:pt idx="4748">
                  <c:v>6</c:v>
                </c:pt>
                <c:pt idx="4749">
                  <c:v>2</c:v>
                </c:pt>
                <c:pt idx="4750">
                  <c:v>1</c:v>
                </c:pt>
                <c:pt idx="4751">
                  <c:v>3</c:v>
                </c:pt>
                <c:pt idx="4752">
                  <c:v>0</c:v>
                </c:pt>
                <c:pt idx="4753">
                  <c:v>0</c:v>
                </c:pt>
                <c:pt idx="4754">
                  <c:v>2</c:v>
                </c:pt>
                <c:pt idx="4755">
                  <c:v>1</c:v>
                </c:pt>
                <c:pt idx="4756">
                  <c:v>2</c:v>
                </c:pt>
                <c:pt idx="4757">
                  <c:v>1</c:v>
                </c:pt>
                <c:pt idx="4758">
                  <c:v>0</c:v>
                </c:pt>
                <c:pt idx="4759">
                  <c:v>3</c:v>
                </c:pt>
                <c:pt idx="4760">
                  <c:v>2</c:v>
                </c:pt>
                <c:pt idx="4761">
                  <c:v>3</c:v>
                </c:pt>
                <c:pt idx="4762">
                  <c:v>1</c:v>
                </c:pt>
                <c:pt idx="4763">
                  <c:v>4</c:v>
                </c:pt>
                <c:pt idx="4764">
                  <c:v>0</c:v>
                </c:pt>
                <c:pt idx="4765">
                  <c:v>2</c:v>
                </c:pt>
                <c:pt idx="4766">
                  <c:v>0</c:v>
                </c:pt>
                <c:pt idx="4767">
                  <c:v>1</c:v>
                </c:pt>
                <c:pt idx="4768">
                  <c:v>4</c:v>
                </c:pt>
                <c:pt idx="4769">
                  <c:v>0</c:v>
                </c:pt>
                <c:pt idx="4770">
                  <c:v>2</c:v>
                </c:pt>
                <c:pt idx="4771">
                  <c:v>0</c:v>
                </c:pt>
                <c:pt idx="4772">
                  <c:v>1</c:v>
                </c:pt>
                <c:pt idx="4773">
                  <c:v>1</c:v>
                </c:pt>
                <c:pt idx="4774">
                  <c:v>2</c:v>
                </c:pt>
                <c:pt idx="4775">
                  <c:v>2</c:v>
                </c:pt>
                <c:pt idx="4776">
                  <c:v>1</c:v>
                </c:pt>
                <c:pt idx="4777">
                  <c:v>3</c:v>
                </c:pt>
                <c:pt idx="4778">
                  <c:v>2</c:v>
                </c:pt>
                <c:pt idx="4779">
                  <c:v>4</c:v>
                </c:pt>
                <c:pt idx="4780">
                  <c:v>0</c:v>
                </c:pt>
                <c:pt idx="4781">
                  <c:v>2</c:v>
                </c:pt>
                <c:pt idx="4782">
                  <c:v>0</c:v>
                </c:pt>
                <c:pt idx="4783">
                  <c:v>0</c:v>
                </c:pt>
                <c:pt idx="4784">
                  <c:v>0</c:v>
                </c:pt>
                <c:pt idx="4785">
                  <c:v>1</c:v>
                </c:pt>
                <c:pt idx="4786">
                  <c:v>2</c:v>
                </c:pt>
                <c:pt idx="4787">
                  <c:v>1</c:v>
                </c:pt>
                <c:pt idx="4788">
                  <c:v>1</c:v>
                </c:pt>
                <c:pt idx="4789">
                  <c:v>2</c:v>
                </c:pt>
                <c:pt idx="4790">
                  <c:v>1</c:v>
                </c:pt>
                <c:pt idx="4791">
                  <c:v>3</c:v>
                </c:pt>
                <c:pt idx="4792">
                  <c:v>2</c:v>
                </c:pt>
                <c:pt idx="4793">
                  <c:v>2</c:v>
                </c:pt>
                <c:pt idx="4794">
                  <c:v>4</c:v>
                </c:pt>
                <c:pt idx="4795">
                  <c:v>2</c:v>
                </c:pt>
                <c:pt idx="4796">
                  <c:v>2</c:v>
                </c:pt>
                <c:pt idx="4797">
                  <c:v>4</c:v>
                </c:pt>
                <c:pt idx="4798">
                  <c:v>2</c:v>
                </c:pt>
                <c:pt idx="4799">
                  <c:v>3</c:v>
                </c:pt>
                <c:pt idx="4800">
                  <c:v>3</c:v>
                </c:pt>
                <c:pt idx="4801">
                  <c:v>1</c:v>
                </c:pt>
                <c:pt idx="4802">
                  <c:v>3</c:v>
                </c:pt>
                <c:pt idx="4803">
                  <c:v>3</c:v>
                </c:pt>
                <c:pt idx="4804">
                  <c:v>3</c:v>
                </c:pt>
                <c:pt idx="4805">
                  <c:v>2</c:v>
                </c:pt>
                <c:pt idx="4806">
                  <c:v>1</c:v>
                </c:pt>
                <c:pt idx="4807">
                  <c:v>1</c:v>
                </c:pt>
                <c:pt idx="4808">
                  <c:v>4</c:v>
                </c:pt>
                <c:pt idx="4809">
                  <c:v>0</c:v>
                </c:pt>
                <c:pt idx="4810">
                  <c:v>3</c:v>
                </c:pt>
                <c:pt idx="4811">
                  <c:v>0</c:v>
                </c:pt>
                <c:pt idx="4812">
                  <c:v>2</c:v>
                </c:pt>
                <c:pt idx="4813">
                  <c:v>1</c:v>
                </c:pt>
                <c:pt idx="4814">
                  <c:v>2</c:v>
                </c:pt>
                <c:pt idx="4815">
                  <c:v>0</c:v>
                </c:pt>
                <c:pt idx="4816">
                  <c:v>4</c:v>
                </c:pt>
                <c:pt idx="4817">
                  <c:v>2</c:v>
                </c:pt>
                <c:pt idx="4818">
                  <c:v>4</c:v>
                </c:pt>
                <c:pt idx="4819">
                  <c:v>1</c:v>
                </c:pt>
                <c:pt idx="4820">
                  <c:v>2</c:v>
                </c:pt>
                <c:pt idx="4821">
                  <c:v>4</c:v>
                </c:pt>
                <c:pt idx="4822">
                  <c:v>1</c:v>
                </c:pt>
                <c:pt idx="4823">
                  <c:v>3</c:v>
                </c:pt>
                <c:pt idx="4824">
                  <c:v>1</c:v>
                </c:pt>
                <c:pt idx="4825">
                  <c:v>4</c:v>
                </c:pt>
                <c:pt idx="4826">
                  <c:v>3</c:v>
                </c:pt>
                <c:pt idx="4827">
                  <c:v>0</c:v>
                </c:pt>
                <c:pt idx="4828">
                  <c:v>1</c:v>
                </c:pt>
                <c:pt idx="4829">
                  <c:v>0</c:v>
                </c:pt>
                <c:pt idx="4830">
                  <c:v>2</c:v>
                </c:pt>
                <c:pt idx="4831">
                  <c:v>2</c:v>
                </c:pt>
                <c:pt idx="4832">
                  <c:v>3</c:v>
                </c:pt>
                <c:pt idx="4833">
                  <c:v>1</c:v>
                </c:pt>
                <c:pt idx="4834">
                  <c:v>2</c:v>
                </c:pt>
                <c:pt idx="4835">
                  <c:v>1</c:v>
                </c:pt>
                <c:pt idx="4836">
                  <c:v>0</c:v>
                </c:pt>
                <c:pt idx="4837">
                  <c:v>1</c:v>
                </c:pt>
                <c:pt idx="4838">
                  <c:v>2</c:v>
                </c:pt>
                <c:pt idx="4839">
                  <c:v>0</c:v>
                </c:pt>
                <c:pt idx="4840">
                  <c:v>1</c:v>
                </c:pt>
                <c:pt idx="4841">
                  <c:v>2</c:v>
                </c:pt>
                <c:pt idx="4842">
                  <c:v>0</c:v>
                </c:pt>
                <c:pt idx="4843">
                  <c:v>0</c:v>
                </c:pt>
                <c:pt idx="4844">
                  <c:v>3</c:v>
                </c:pt>
                <c:pt idx="4845">
                  <c:v>3</c:v>
                </c:pt>
                <c:pt idx="4846">
                  <c:v>0</c:v>
                </c:pt>
                <c:pt idx="4847">
                  <c:v>2</c:v>
                </c:pt>
                <c:pt idx="4848">
                  <c:v>1</c:v>
                </c:pt>
                <c:pt idx="4849">
                  <c:v>0</c:v>
                </c:pt>
                <c:pt idx="4850">
                  <c:v>2</c:v>
                </c:pt>
                <c:pt idx="4851">
                  <c:v>0</c:v>
                </c:pt>
                <c:pt idx="4852">
                  <c:v>1</c:v>
                </c:pt>
                <c:pt idx="4853">
                  <c:v>3</c:v>
                </c:pt>
                <c:pt idx="4854">
                  <c:v>0</c:v>
                </c:pt>
                <c:pt idx="4855">
                  <c:v>2</c:v>
                </c:pt>
                <c:pt idx="4856">
                  <c:v>0</c:v>
                </c:pt>
                <c:pt idx="4857">
                  <c:v>1</c:v>
                </c:pt>
                <c:pt idx="4858">
                  <c:v>2</c:v>
                </c:pt>
                <c:pt idx="4859">
                  <c:v>0</c:v>
                </c:pt>
                <c:pt idx="4860">
                  <c:v>1</c:v>
                </c:pt>
                <c:pt idx="4861">
                  <c:v>1</c:v>
                </c:pt>
                <c:pt idx="4862">
                  <c:v>1</c:v>
                </c:pt>
                <c:pt idx="4863">
                  <c:v>2</c:v>
                </c:pt>
                <c:pt idx="4864">
                  <c:v>3</c:v>
                </c:pt>
                <c:pt idx="4865">
                  <c:v>2</c:v>
                </c:pt>
                <c:pt idx="4866">
                  <c:v>1</c:v>
                </c:pt>
                <c:pt idx="4867">
                  <c:v>1</c:v>
                </c:pt>
                <c:pt idx="4868">
                  <c:v>2</c:v>
                </c:pt>
                <c:pt idx="4869">
                  <c:v>1</c:v>
                </c:pt>
                <c:pt idx="4870">
                  <c:v>2</c:v>
                </c:pt>
                <c:pt idx="4871">
                  <c:v>2</c:v>
                </c:pt>
                <c:pt idx="4872">
                  <c:v>1</c:v>
                </c:pt>
                <c:pt idx="4873">
                  <c:v>4</c:v>
                </c:pt>
                <c:pt idx="4874">
                  <c:v>0</c:v>
                </c:pt>
                <c:pt idx="4875">
                  <c:v>1</c:v>
                </c:pt>
                <c:pt idx="4876">
                  <c:v>2</c:v>
                </c:pt>
                <c:pt idx="4877">
                  <c:v>2</c:v>
                </c:pt>
                <c:pt idx="4878">
                  <c:v>1</c:v>
                </c:pt>
                <c:pt idx="4879">
                  <c:v>2</c:v>
                </c:pt>
                <c:pt idx="4880">
                  <c:v>2</c:v>
                </c:pt>
                <c:pt idx="4881">
                  <c:v>2</c:v>
                </c:pt>
                <c:pt idx="4882">
                  <c:v>2</c:v>
                </c:pt>
                <c:pt idx="4883">
                  <c:v>1</c:v>
                </c:pt>
                <c:pt idx="4884">
                  <c:v>1</c:v>
                </c:pt>
                <c:pt idx="4885">
                  <c:v>0</c:v>
                </c:pt>
                <c:pt idx="4886">
                  <c:v>2</c:v>
                </c:pt>
                <c:pt idx="4887">
                  <c:v>3</c:v>
                </c:pt>
                <c:pt idx="4888">
                  <c:v>0</c:v>
                </c:pt>
                <c:pt idx="4889">
                  <c:v>1</c:v>
                </c:pt>
                <c:pt idx="4890">
                  <c:v>0</c:v>
                </c:pt>
                <c:pt idx="4891">
                  <c:v>2</c:v>
                </c:pt>
                <c:pt idx="4892">
                  <c:v>3</c:v>
                </c:pt>
                <c:pt idx="4893">
                  <c:v>1</c:v>
                </c:pt>
                <c:pt idx="4894">
                  <c:v>2</c:v>
                </c:pt>
                <c:pt idx="4895">
                  <c:v>0</c:v>
                </c:pt>
                <c:pt idx="4896">
                  <c:v>1</c:v>
                </c:pt>
                <c:pt idx="4897">
                  <c:v>1</c:v>
                </c:pt>
                <c:pt idx="4898">
                  <c:v>0</c:v>
                </c:pt>
                <c:pt idx="4899">
                  <c:v>3</c:v>
                </c:pt>
                <c:pt idx="4900">
                  <c:v>2</c:v>
                </c:pt>
                <c:pt idx="4901">
                  <c:v>1</c:v>
                </c:pt>
                <c:pt idx="4902">
                  <c:v>3</c:v>
                </c:pt>
                <c:pt idx="4903">
                  <c:v>3</c:v>
                </c:pt>
                <c:pt idx="4904">
                  <c:v>0</c:v>
                </c:pt>
                <c:pt idx="4905">
                  <c:v>2</c:v>
                </c:pt>
                <c:pt idx="4906">
                  <c:v>2</c:v>
                </c:pt>
                <c:pt idx="4907">
                  <c:v>2</c:v>
                </c:pt>
                <c:pt idx="4908">
                  <c:v>1</c:v>
                </c:pt>
                <c:pt idx="4909">
                  <c:v>1</c:v>
                </c:pt>
                <c:pt idx="4910">
                  <c:v>4</c:v>
                </c:pt>
                <c:pt idx="4911">
                  <c:v>1</c:v>
                </c:pt>
                <c:pt idx="4912">
                  <c:v>3</c:v>
                </c:pt>
                <c:pt idx="4913">
                  <c:v>0</c:v>
                </c:pt>
                <c:pt idx="4914">
                  <c:v>1</c:v>
                </c:pt>
                <c:pt idx="4915">
                  <c:v>2</c:v>
                </c:pt>
                <c:pt idx="4916">
                  <c:v>3</c:v>
                </c:pt>
                <c:pt idx="4917">
                  <c:v>5</c:v>
                </c:pt>
                <c:pt idx="4918">
                  <c:v>3</c:v>
                </c:pt>
                <c:pt idx="4919">
                  <c:v>1</c:v>
                </c:pt>
                <c:pt idx="4920">
                  <c:v>1</c:v>
                </c:pt>
                <c:pt idx="4921">
                  <c:v>4</c:v>
                </c:pt>
                <c:pt idx="4922">
                  <c:v>1</c:v>
                </c:pt>
                <c:pt idx="4923">
                  <c:v>2</c:v>
                </c:pt>
                <c:pt idx="4924">
                  <c:v>6</c:v>
                </c:pt>
                <c:pt idx="4925">
                  <c:v>4</c:v>
                </c:pt>
                <c:pt idx="4926">
                  <c:v>0</c:v>
                </c:pt>
                <c:pt idx="4927">
                  <c:v>1</c:v>
                </c:pt>
                <c:pt idx="4928">
                  <c:v>1</c:v>
                </c:pt>
                <c:pt idx="4929">
                  <c:v>1</c:v>
                </c:pt>
                <c:pt idx="4930">
                  <c:v>2</c:v>
                </c:pt>
                <c:pt idx="4931">
                  <c:v>0</c:v>
                </c:pt>
                <c:pt idx="4932">
                  <c:v>2</c:v>
                </c:pt>
                <c:pt idx="4933">
                  <c:v>1</c:v>
                </c:pt>
                <c:pt idx="4934">
                  <c:v>4</c:v>
                </c:pt>
                <c:pt idx="4935">
                  <c:v>2</c:v>
                </c:pt>
                <c:pt idx="4936">
                  <c:v>4</c:v>
                </c:pt>
                <c:pt idx="4937">
                  <c:v>0</c:v>
                </c:pt>
                <c:pt idx="4938">
                  <c:v>1</c:v>
                </c:pt>
                <c:pt idx="4939">
                  <c:v>6</c:v>
                </c:pt>
                <c:pt idx="4940">
                  <c:v>2</c:v>
                </c:pt>
                <c:pt idx="4941">
                  <c:v>1</c:v>
                </c:pt>
                <c:pt idx="4942">
                  <c:v>4</c:v>
                </c:pt>
                <c:pt idx="4943">
                  <c:v>1</c:v>
                </c:pt>
                <c:pt idx="4944">
                  <c:v>1</c:v>
                </c:pt>
                <c:pt idx="4945">
                  <c:v>0</c:v>
                </c:pt>
                <c:pt idx="4946">
                  <c:v>1</c:v>
                </c:pt>
                <c:pt idx="4947">
                  <c:v>1</c:v>
                </c:pt>
                <c:pt idx="4948">
                  <c:v>1</c:v>
                </c:pt>
                <c:pt idx="4949">
                  <c:v>2</c:v>
                </c:pt>
                <c:pt idx="4950">
                  <c:v>1</c:v>
                </c:pt>
                <c:pt idx="4951">
                  <c:v>3</c:v>
                </c:pt>
                <c:pt idx="4952">
                  <c:v>0</c:v>
                </c:pt>
                <c:pt idx="4953">
                  <c:v>1</c:v>
                </c:pt>
                <c:pt idx="4954">
                  <c:v>1</c:v>
                </c:pt>
                <c:pt idx="4955">
                  <c:v>3</c:v>
                </c:pt>
                <c:pt idx="4956">
                  <c:v>2</c:v>
                </c:pt>
                <c:pt idx="4957">
                  <c:v>0</c:v>
                </c:pt>
                <c:pt idx="4958">
                  <c:v>2</c:v>
                </c:pt>
                <c:pt idx="4959">
                  <c:v>1</c:v>
                </c:pt>
                <c:pt idx="4960">
                  <c:v>3</c:v>
                </c:pt>
                <c:pt idx="4961">
                  <c:v>0</c:v>
                </c:pt>
                <c:pt idx="4962">
                  <c:v>1</c:v>
                </c:pt>
                <c:pt idx="4963">
                  <c:v>1</c:v>
                </c:pt>
                <c:pt idx="4964">
                  <c:v>1</c:v>
                </c:pt>
                <c:pt idx="4965">
                  <c:v>3</c:v>
                </c:pt>
                <c:pt idx="4966">
                  <c:v>2</c:v>
                </c:pt>
                <c:pt idx="4967">
                  <c:v>1</c:v>
                </c:pt>
                <c:pt idx="4968">
                  <c:v>2</c:v>
                </c:pt>
                <c:pt idx="4969">
                  <c:v>2</c:v>
                </c:pt>
                <c:pt idx="4970">
                  <c:v>1</c:v>
                </c:pt>
                <c:pt idx="4971">
                  <c:v>1</c:v>
                </c:pt>
                <c:pt idx="4972">
                  <c:v>0</c:v>
                </c:pt>
                <c:pt idx="4973">
                  <c:v>3</c:v>
                </c:pt>
                <c:pt idx="4974">
                  <c:v>1</c:v>
                </c:pt>
                <c:pt idx="4975">
                  <c:v>2</c:v>
                </c:pt>
                <c:pt idx="4976">
                  <c:v>0</c:v>
                </c:pt>
                <c:pt idx="4977">
                  <c:v>2</c:v>
                </c:pt>
                <c:pt idx="4978">
                  <c:v>0</c:v>
                </c:pt>
                <c:pt idx="4979">
                  <c:v>1</c:v>
                </c:pt>
                <c:pt idx="4980">
                  <c:v>1</c:v>
                </c:pt>
                <c:pt idx="4981">
                  <c:v>2</c:v>
                </c:pt>
                <c:pt idx="4982">
                  <c:v>4</c:v>
                </c:pt>
                <c:pt idx="4983">
                  <c:v>0</c:v>
                </c:pt>
                <c:pt idx="4984">
                  <c:v>2</c:v>
                </c:pt>
                <c:pt idx="4985">
                  <c:v>1</c:v>
                </c:pt>
                <c:pt idx="4986">
                  <c:v>2</c:v>
                </c:pt>
                <c:pt idx="4987">
                  <c:v>0</c:v>
                </c:pt>
                <c:pt idx="4988">
                  <c:v>2</c:v>
                </c:pt>
                <c:pt idx="4989">
                  <c:v>0</c:v>
                </c:pt>
                <c:pt idx="4990">
                  <c:v>1</c:v>
                </c:pt>
                <c:pt idx="4991">
                  <c:v>3</c:v>
                </c:pt>
                <c:pt idx="4992">
                  <c:v>1</c:v>
                </c:pt>
                <c:pt idx="4993">
                  <c:v>4</c:v>
                </c:pt>
                <c:pt idx="4994">
                  <c:v>2</c:v>
                </c:pt>
                <c:pt idx="4995">
                  <c:v>2</c:v>
                </c:pt>
                <c:pt idx="4996">
                  <c:v>1</c:v>
                </c:pt>
                <c:pt idx="4997">
                  <c:v>2</c:v>
                </c:pt>
                <c:pt idx="4998">
                  <c:v>5</c:v>
                </c:pt>
                <c:pt idx="4999">
                  <c:v>4</c:v>
                </c:pt>
                <c:pt idx="5000">
                  <c:v>1</c:v>
                </c:pt>
                <c:pt idx="5001">
                  <c:v>4</c:v>
                </c:pt>
                <c:pt idx="5002">
                  <c:v>4</c:v>
                </c:pt>
                <c:pt idx="5003">
                  <c:v>1</c:v>
                </c:pt>
                <c:pt idx="5004">
                  <c:v>0</c:v>
                </c:pt>
                <c:pt idx="5005">
                  <c:v>2</c:v>
                </c:pt>
                <c:pt idx="5006">
                  <c:v>3</c:v>
                </c:pt>
                <c:pt idx="5007">
                  <c:v>3</c:v>
                </c:pt>
                <c:pt idx="5008">
                  <c:v>0</c:v>
                </c:pt>
                <c:pt idx="5009">
                  <c:v>2</c:v>
                </c:pt>
                <c:pt idx="5010">
                  <c:v>0</c:v>
                </c:pt>
                <c:pt idx="5011">
                  <c:v>2</c:v>
                </c:pt>
                <c:pt idx="5012">
                  <c:v>4</c:v>
                </c:pt>
                <c:pt idx="5013">
                  <c:v>4</c:v>
                </c:pt>
                <c:pt idx="5014">
                  <c:v>1</c:v>
                </c:pt>
                <c:pt idx="5015">
                  <c:v>3</c:v>
                </c:pt>
                <c:pt idx="5016">
                  <c:v>1</c:v>
                </c:pt>
                <c:pt idx="5017">
                  <c:v>0</c:v>
                </c:pt>
                <c:pt idx="5018">
                  <c:v>1</c:v>
                </c:pt>
                <c:pt idx="5019">
                  <c:v>1</c:v>
                </c:pt>
                <c:pt idx="5020">
                  <c:v>1</c:v>
                </c:pt>
                <c:pt idx="5021">
                  <c:v>1</c:v>
                </c:pt>
                <c:pt idx="5022">
                  <c:v>3</c:v>
                </c:pt>
                <c:pt idx="5023">
                  <c:v>5</c:v>
                </c:pt>
                <c:pt idx="5024">
                  <c:v>3</c:v>
                </c:pt>
                <c:pt idx="5025">
                  <c:v>5</c:v>
                </c:pt>
                <c:pt idx="5026">
                  <c:v>1</c:v>
                </c:pt>
                <c:pt idx="5027">
                  <c:v>1</c:v>
                </c:pt>
                <c:pt idx="5028">
                  <c:v>1</c:v>
                </c:pt>
                <c:pt idx="5029">
                  <c:v>1</c:v>
                </c:pt>
                <c:pt idx="5030">
                  <c:v>4</c:v>
                </c:pt>
                <c:pt idx="5031">
                  <c:v>0</c:v>
                </c:pt>
                <c:pt idx="5032">
                  <c:v>4</c:v>
                </c:pt>
                <c:pt idx="5033">
                  <c:v>1</c:v>
                </c:pt>
                <c:pt idx="5034">
                  <c:v>2</c:v>
                </c:pt>
                <c:pt idx="5035">
                  <c:v>0</c:v>
                </c:pt>
                <c:pt idx="5036">
                  <c:v>3</c:v>
                </c:pt>
                <c:pt idx="5037">
                  <c:v>1</c:v>
                </c:pt>
                <c:pt idx="5038">
                  <c:v>3</c:v>
                </c:pt>
                <c:pt idx="5039">
                  <c:v>1</c:v>
                </c:pt>
                <c:pt idx="5040">
                  <c:v>1</c:v>
                </c:pt>
                <c:pt idx="5041">
                  <c:v>2</c:v>
                </c:pt>
                <c:pt idx="5042">
                  <c:v>1</c:v>
                </c:pt>
                <c:pt idx="5043">
                  <c:v>3</c:v>
                </c:pt>
                <c:pt idx="5044">
                  <c:v>1</c:v>
                </c:pt>
                <c:pt idx="5045">
                  <c:v>1</c:v>
                </c:pt>
                <c:pt idx="5046">
                  <c:v>2</c:v>
                </c:pt>
                <c:pt idx="5047">
                  <c:v>1</c:v>
                </c:pt>
                <c:pt idx="5048">
                  <c:v>5</c:v>
                </c:pt>
                <c:pt idx="5049">
                  <c:v>4</c:v>
                </c:pt>
                <c:pt idx="5050">
                  <c:v>1</c:v>
                </c:pt>
                <c:pt idx="5051">
                  <c:v>3</c:v>
                </c:pt>
                <c:pt idx="5052">
                  <c:v>1</c:v>
                </c:pt>
                <c:pt idx="5053">
                  <c:v>1</c:v>
                </c:pt>
                <c:pt idx="5054">
                  <c:v>3</c:v>
                </c:pt>
                <c:pt idx="5055">
                  <c:v>2</c:v>
                </c:pt>
                <c:pt idx="5056">
                  <c:v>1</c:v>
                </c:pt>
                <c:pt idx="5057">
                  <c:v>1</c:v>
                </c:pt>
                <c:pt idx="5058">
                  <c:v>0</c:v>
                </c:pt>
                <c:pt idx="5059">
                  <c:v>3</c:v>
                </c:pt>
                <c:pt idx="5060">
                  <c:v>3</c:v>
                </c:pt>
                <c:pt idx="5061">
                  <c:v>2</c:v>
                </c:pt>
                <c:pt idx="5062">
                  <c:v>5</c:v>
                </c:pt>
                <c:pt idx="5063">
                  <c:v>1</c:v>
                </c:pt>
                <c:pt idx="5064">
                  <c:v>0</c:v>
                </c:pt>
                <c:pt idx="5065">
                  <c:v>2</c:v>
                </c:pt>
                <c:pt idx="5066">
                  <c:v>1</c:v>
                </c:pt>
                <c:pt idx="5067">
                  <c:v>2</c:v>
                </c:pt>
                <c:pt idx="5068">
                  <c:v>4</c:v>
                </c:pt>
                <c:pt idx="5069">
                  <c:v>0</c:v>
                </c:pt>
                <c:pt idx="5070">
                  <c:v>3</c:v>
                </c:pt>
                <c:pt idx="5071">
                  <c:v>4</c:v>
                </c:pt>
                <c:pt idx="5072">
                  <c:v>0</c:v>
                </c:pt>
                <c:pt idx="5073">
                  <c:v>3</c:v>
                </c:pt>
                <c:pt idx="5074">
                  <c:v>3</c:v>
                </c:pt>
                <c:pt idx="5075">
                  <c:v>2</c:v>
                </c:pt>
                <c:pt idx="5076">
                  <c:v>3</c:v>
                </c:pt>
                <c:pt idx="5077">
                  <c:v>1</c:v>
                </c:pt>
                <c:pt idx="5078">
                  <c:v>0</c:v>
                </c:pt>
                <c:pt idx="5079">
                  <c:v>2</c:v>
                </c:pt>
                <c:pt idx="5080">
                  <c:v>2</c:v>
                </c:pt>
                <c:pt idx="5081">
                  <c:v>0</c:v>
                </c:pt>
                <c:pt idx="5082">
                  <c:v>0</c:v>
                </c:pt>
                <c:pt idx="5083">
                  <c:v>0</c:v>
                </c:pt>
                <c:pt idx="5084">
                  <c:v>3</c:v>
                </c:pt>
                <c:pt idx="5085">
                  <c:v>3</c:v>
                </c:pt>
                <c:pt idx="5086">
                  <c:v>0</c:v>
                </c:pt>
                <c:pt idx="5087">
                  <c:v>1</c:v>
                </c:pt>
                <c:pt idx="5088">
                  <c:v>2</c:v>
                </c:pt>
                <c:pt idx="5089">
                  <c:v>1</c:v>
                </c:pt>
                <c:pt idx="5090">
                  <c:v>0</c:v>
                </c:pt>
                <c:pt idx="5091">
                  <c:v>0</c:v>
                </c:pt>
                <c:pt idx="5092">
                  <c:v>1</c:v>
                </c:pt>
                <c:pt idx="5093">
                  <c:v>1</c:v>
                </c:pt>
                <c:pt idx="5094">
                  <c:v>0</c:v>
                </c:pt>
                <c:pt idx="5095">
                  <c:v>1</c:v>
                </c:pt>
                <c:pt idx="5096">
                  <c:v>1</c:v>
                </c:pt>
                <c:pt idx="5097">
                  <c:v>2</c:v>
                </c:pt>
                <c:pt idx="5098">
                  <c:v>4</c:v>
                </c:pt>
                <c:pt idx="5099">
                  <c:v>1</c:v>
                </c:pt>
                <c:pt idx="5100">
                  <c:v>2</c:v>
                </c:pt>
                <c:pt idx="5101">
                  <c:v>4</c:v>
                </c:pt>
                <c:pt idx="5102">
                  <c:v>3</c:v>
                </c:pt>
                <c:pt idx="5103">
                  <c:v>3</c:v>
                </c:pt>
                <c:pt idx="5104">
                  <c:v>4</c:v>
                </c:pt>
                <c:pt idx="5105">
                  <c:v>0</c:v>
                </c:pt>
                <c:pt idx="5106">
                  <c:v>2</c:v>
                </c:pt>
                <c:pt idx="5107">
                  <c:v>4</c:v>
                </c:pt>
                <c:pt idx="5108">
                  <c:v>2</c:v>
                </c:pt>
                <c:pt idx="5109">
                  <c:v>4</c:v>
                </c:pt>
                <c:pt idx="5110">
                  <c:v>2</c:v>
                </c:pt>
                <c:pt idx="5111">
                  <c:v>1</c:v>
                </c:pt>
                <c:pt idx="5112">
                  <c:v>2</c:v>
                </c:pt>
                <c:pt idx="5113">
                  <c:v>0</c:v>
                </c:pt>
                <c:pt idx="5114">
                  <c:v>1</c:v>
                </c:pt>
                <c:pt idx="5115">
                  <c:v>1</c:v>
                </c:pt>
                <c:pt idx="5116">
                  <c:v>2</c:v>
                </c:pt>
                <c:pt idx="5117">
                  <c:v>0</c:v>
                </c:pt>
                <c:pt idx="5118">
                  <c:v>0</c:v>
                </c:pt>
                <c:pt idx="5119">
                  <c:v>6</c:v>
                </c:pt>
                <c:pt idx="5120">
                  <c:v>1</c:v>
                </c:pt>
                <c:pt idx="5121">
                  <c:v>1</c:v>
                </c:pt>
                <c:pt idx="5122">
                  <c:v>3</c:v>
                </c:pt>
                <c:pt idx="5123">
                  <c:v>2</c:v>
                </c:pt>
                <c:pt idx="5124">
                  <c:v>1</c:v>
                </c:pt>
                <c:pt idx="5125">
                  <c:v>0</c:v>
                </c:pt>
                <c:pt idx="5126">
                  <c:v>1</c:v>
                </c:pt>
                <c:pt idx="5127">
                  <c:v>1</c:v>
                </c:pt>
                <c:pt idx="5128">
                  <c:v>3</c:v>
                </c:pt>
                <c:pt idx="5129">
                  <c:v>0</c:v>
                </c:pt>
                <c:pt idx="5130">
                  <c:v>2</c:v>
                </c:pt>
                <c:pt idx="5131">
                  <c:v>1</c:v>
                </c:pt>
                <c:pt idx="5132">
                  <c:v>1</c:v>
                </c:pt>
                <c:pt idx="5133">
                  <c:v>2</c:v>
                </c:pt>
                <c:pt idx="5134">
                  <c:v>1</c:v>
                </c:pt>
                <c:pt idx="5135">
                  <c:v>2</c:v>
                </c:pt>
                <c:pt idx="5136">
                  <c:v>3</c:v>
                </c:pt>
                <c:pt idx="5137">
                  <c:v>1</c:v>
                </c:pt>
                <c:pt idx="5138">
                  <c:v>1</c:v>
                </c:pt>
                <c:pt idx="5139">
                  <c:v>2</c:v>
                </c:pt>
                <c:pt idx="5140">
                  <c:v>1</c:v>
                </c:pt>
                <c:pt idx="5141">
                  <c:v>2</c:v>
                </c:pt>
                <c:pt idx="5142">
                  <c:v>1</c:v>
                </c:pt>
                <c:pt idx="5143">
                  <c:v>3</c:v>
                </c:pt>
                <c:pt idx="5144">
                  <c:v>0</c:v>
                </c:pt>
                <c:pt idx="5145">
                  <c:v>2</c:v>
                </c:pt>
                <c:pt idx="5146">
                  <c:v>2</c:v>
                </c:pt>
                <c:pt idx="5147">
                  <c:v>5</c:v>
                </c:pt>
                <c:pt idx="5148">
                  <c:v>3</c:v>
                </c:pt>
                <c:pt idx="5149">
                  <c:v>2</c:v>
                </c:pt>
                <c:pt idx="5150">
                  <c:v>2</c:v>
                </c:pt>
                <c:pt idx="5151">
                  <c:v>2</c:v>
                </c:pt>
                <c:pt idx="5152">
                  <c:v>0</c:v>
                </c:pt>
                <c:pt idx="5153">
                  <c:v>1</c:v>
                </c:pt>
                <c:pt idx="5154">
                  <c:v>1</c:v>
                </c:pt>
                <c:pt idx="5155">
                  <c:v>1</c:v>
                </c:pt>
                <c:pt idx="5156">
                  <c:v>0</c:v>
                </c:pt>
                <c:pt idx="5157">
                  <c:v>2</c:v>
                </c:pt>
                <c:pt idx="5158">
                  <c:v>1</c:v>
                </c:pt>
                <c:pt idx="5159">
                  <c:v>1</c:v>
                </c:pt>
                <c:pt idx="5160">
                  <c:v>2</c:v>
                </c:pt>
                <c:pt idx="5161">
                  <c:v>3</c:v>
                </c:pt>
                <c:pt idx="5162">
                  <c:v>1</c:v>
                </c:pt>
                <c:pt idx="5163">
                  <c:v>0</c:v>
                </c:pt>
                <c:pt idx="5164">
                  <c:v>1</c:v>
                </c:pt>
                <c:pt idx="5165">
                  <c:v>0</c:v>
                </c:pt>
                <c:pt idx="5166">
                  <c:v>4</c:v>
                </c:pt>
                <c:pt idx="5167">
                  <c:v>0</c:v>
                </c:pt>
                <c:pt idx="5168">
                  <c:v>1</c:v>
                </c:pt>
                <c:pt idx="5169">
                  <c:v>2</c:v>
                </c:pt>
                <c:pt idx="5170">
                  <c:v>3</c:v>
                </c:pt>
                <c:pt idx="5171">
                  <c:v>0</c:v>
                </c:pt>
                <c:pt idx="5172">
                  <c:v>1</c:v>
                </c:pt>
                <c:pt idx="5173">
                  <c:v>2</c:v>
                </c:pt>
                <c:pt idx="5174">
                  <c:v>1</c:v>
                </c:pt>
                <c:pt idx="5175">
                  <c:v>2</c:v>
                </c:pt>
                <c:pt idx="5176">
                  <c:v>3</c:v>
                </c:pt>
                <c:pt idx="5177">
                  <c:v>2</c:v>
                </c:pt>
                <c:pt idx="5178">
                  <c:v>2</c:v>
                </c:pt>
                <c:pt idx="5179">
                  <c:v>2</c:v>
                </c:pt>
                <c:pt idx="5180">
                  <c:v>2</c:v>
                </c:pt>
                <c:pt idx="5181">
                  <c:v>0</c:v>
                </c:pt>
                <c:pt idx="5182">
                  <c:v>1</c:v>
                </c:pt>
                <c:pt idx="5183">
                  <c:v>1</c:v>
                </c:pt>
                <c:pt idx="5184">
                  <c:v>2</c:v>
                </c:pt>
                <c:pt idx="5185">
                  <c:v>1</c:v>
                </c:pt>
                <c:pt idx="5186">
                  <c:v>1</c:v>
                </c:pt>
                <c:pt idx="5187">
                  <c:v>0</c:v>
                </c:pt>
                <c:pt idx="5188">
                  <c:v>1</c:v>
                </c:pt>
                <c:pt idx="5189">
                  <c:v>0</c:v>
                </c:pt>
                <c:pt idx="5190">
                  <c:v>0</c:v>
                </c:pt>
                <c:pt idx="5191">
                  <c:v>0</c:v>
                </c:pt>
                <c:pt idx="5192">
                  <c:v>0</c:v>
                </c:pt>
                <c:pt idx="5193">
                  <c:v>3</c:v>
                </c:pt>
                <c:pt idx="5194">
                  <c:v>1</c:v>
                </c:pt>
                <c:pt idx="5195">
                  <c:v>0</c:v>
                </c:pt>
                <c:pt idx="5196">
                  <c:v>3</c:v>
                </c:pt>
                <c:pt idx="5197">
                  <c:v>3</c:v>
                </c:pt>
                <c:pt idx="5198">
                  <c:v>1</c:v>
                </c:pt>
                <c:pt idx="5199">
                  <c:v>1</c:v>
                </c:pt>
                <c:pt idx="5200">
                  <c:v>0</c:v>
                </c:pt>
                <c:pt idx="5201">
                  <c:v>0</c:v>
                </c:pt>
                <c:pt idx="5202">
                  <c:v>2</c:v>
                </c:pt>
                <c:pt idx="5203">
                  <c:v>1</c:v>
                </c:pt>
                <c:pt idx="5204">
                  <c:v>0</c:v>
                </c:pt>
                <c:pt idx="5205">
                  <c:v>2</c:v>
                </c:pt>
                <c:pt idx="5206">
                  <c:v>1</c:v>
                </c:pt>
                <c:pt idx="5207">
                  <c:v>4</c:v>
                </c:pt>
                <c:pt idx="5208">
                  <c:v>0</c:v>
                </c:pt>
                <c:pt idx="5209">
                  <c:v>3</c:v>
                </c:pt>
                <c:pt idx="5210">
                  <c:v>1</c:v>
                </c:pt>
                <c:pt idx="5211">
                  <c:v>1</c:v>
                </c:pt>
                <c:pt idx="5212">
                  <c:v>3</c:v>
                </c:pt>
                <c:pt idx="5213">
                  <c:v>0</c:v>
                </c:pt>
                <c:pt idx="5214">
                  <c:v>2</c:v>
                </c:pt>
                <c:pt idx="5215">
                  <c:v>4</c:v>
                </c:pt>
                <c:pt idx="5216">
                  <c:v>2</c:v>
                </c:pt>
                <c:pt idx="5217">
                  <c:v>2</c:v>
                </c:pt>
                <c:pt idx="5218">
                  <c:v>3</c:v>
                </c:pt>
                <c:pt idx="5219">
                  <c:v>0</c:v>
                </c:pt>
                <c:pt idx="5220">
                  <c:v>2</c:v>
                </c:pt>
                <c:pt idx="5221">
                  <c:v>1</c:v>
                </c:pt>
                <c:pt idx="5222">
                  <c:v>2</c:v>
                </c:pt>
                <c:pt idx="5223">
                  <c:v>4</c:v>
                </c:pt>
                <c:pt idx="5224">
                  <c:v>1</c:v>
                </c:pt>
                <c:pt idx="5225">
                  <c:v>2</c:v>
                </c:pt>
                <c:pt idx="5226">
                  <c:v>2</c:v>
                </c:pt>
                <c:pt idx="5227">
                  <c:v>2</c:v>
                </c:pt>
                <c:pt idx="5228">
                  <c:v>2</c:v>
                </c:pt>
                <c:pt idx="5229">
                  <c:v>1</c:v>
                </c:pt>
                <c:pt idx="5230">
                  <c:v>2</c:v>
                </c:pt>
                <c:pt idx="5231">
                  <c:v>1</c:v>
                </c:pt>
                <c:pt idx="5232">
                  <c:v>1</c:v>
                </c:pt>
                <c:pt idx="5233">
                  <c:v>0</c:v>
                </c:pt>
                <c:pt idx="5234">
                  <c:v>1</c:v>
                </c:pt>
                <c:pt idx="5235">
                  <c:v>2</c:v>
                </c:pt>
                <c:pt idx="5236">
                  <c:v>2</c:v>
                </c:pt>
                <c:pt idx="5237">
                  <c:v>2</c:v>
                </c:pt>
                <c:pt idx="5238">
                  <c:v>3</c:v>
                </c:pt>
                <c:pt idx="5239">
                  <c:v>2</c:v>
                </c:pt>
                <c:pt idx="5240">
                  <c:v>2</c:v>
                </c:pt>
                <c:pt idx="5241">
                  <c:v>2</c:v>
                </c:pt>
                <c:pt idx="5242">
                  <c:v>1</c:v>
                </c:pt>
                <c:pt idx="5243">
                  <c:v>4</c:v>
                </c:pt>
                <c:pt idx="5244">
                  <c:v>1</c:v>
                </c:pt>
                <c:pt idx="5245">
                  <c:v>0</c:v>
                </c:pt>
                <c:pt idx="5246">
                  <c:v>3</c:v>
                </c:pt>
                <c:pt idx="5247">
                  <c:v>1</c:v>
                </c:pt>
                <c:pt idx="5248">
                  <c:v>3</c:v>
                </c:pt>
                <c:pt idx="5249">
                  <c:v>3</c:v>
                </c:pt>
                <c:pt idx="5250">
                  <c:v>2</c:v>
                </c:pt>
                <c:pt idx="5251">
                  <c:v>1</c:v>
                </c:pt>
                <c:pt idx="5252">
                  <c:v>1</c:v>
                </c:pt>
                <c:pt idx="5253">
                  <c:v>0</c:v>
                </c:pt>
                <c:pt idx="5254">
                  <c:v>2</c:v>
                </c:pt>
                <c:pt idx="5255">
                  <c:v>1</c:v>
                </c:pt>
                <c:pt idx="5256">
                  <c:v>3</c:v>
                </c:pt>
                <c:pt idx="5257">
                  <c:v>1</c:v>
                </c:pt>
                <c:pt idx="5258">
                  <c:v>2</c:v>
                </c:pt>
                <c:pt idx="5259">
                  <c:v>0</c:v>
                </c:pt>
                <c:pt idx="5260">
                  <c:v>1</c:v>
                </c:pt>
                <c:pt idx="5261">
                  <c:v>3</c:v>
                </c:pt>
                <c:pt idx="5262">
                  <c:v>2</c:v>
                </c:pt>
                <c:pt idx="5263">
                  <c:v>2</c:v>
                </c:pt>
                <c:pt idx="5264">
                  <c:v>0</c:v>
                </c:pt>
                <c:pt idx="5265">
                  <c:v>1</c:v>
                </c:pt>
                <c:pt idx="5266">
                  <c:v>2</c:v>
                </c:pt>
                <c:pt idx="5267">
                  <c:v>2</c:v>
                </c:pt>
                <c:pt idx="5268">
                  <c:v>3</c:v>
                </c:pt>
                <c:pt idx="5269">
                  <c:v>3</c:v>
                </c:pt>
                <c:pt idx="5270">
                  <c:v>1</c:v>
                </c:pt>
                <c:pt idx="5271">
                  <c:v>0</c:v>
                </c:pt>
                <c:pt idx="5272">
                  <c:v>2</c:v>
                </c:pt>
                <c:pt idx="5273">
                  <c:v>3</c:v>
                </c:pt>
                <c:pt idx="5274">
                  <c:v>3</c:v>
                </c:pt>
                <c:pt idx="5275">
                  <c:v>1</c:v>
                </c:pt>
                <c:pt idx="5276">
                  <c:v>1</c:v>
                </c:pt>
                <c:pt idx="5277">
                  <c:v>4</c:v>
                </c:pt>
                <c:pt idx="5278">
                  <c:v>3</c:v>
                </c:pt>
                <c:pt idx="5279">
                  <c:v>1</c:v>
                </c:pt>
                <c:pt idx="5280">
                  <c:v>2</c:v>
                </c:pt>
                <c:pt idx="5281">
                  <c:v>0</c:v>
                </c:pt>
                <c:pt idx="5282">
                  <c:v>1</c:v>
                </c:pt>
                <c:pt idx="5283">
                  <c:v>0</c:v>
                </c:pt>
                <c:pt idx="5284">
                  <c:v>2</c:v>
                </c:pt>
                <c:pt idx="5285">
                  <c:v>1</c:v>
                </c:pt>
                <c:pt idx="5286">
                  <c:v>2</c:v>
                </c:pt>
                <c:pt idx="5287">
                  <c:v>1</c:v>
                </c:pt>
                <c:pt idx="5288">
                  <c:v>1</c:v>
                </c:pt>
                <c:pt idx="5289">
                  <c:v>1</c:v>
                </c:pt>
                <c:pt idx="5290">
                  <c:v>4</c:v>
                </c:pt>
                <c:pt idx="5291">
                  <c:v>3</c:v>
                </c:pt>
                <c:pt idx="5292">
                  <c:v>0</c:v>
                </c:pt>
                <c:pt idx="5293">
                  <c:v>4</c:v>
                </c:pt>
                <c:pt idx="5294">
                  <c:v>1</c:v>
                </c:pt>
                <c:pt idx="5295">
                  <c:v>4</c:v>
                </c:pt>
                <c:pt idx="5296">
                  <c:v>2</c:v>
                </c:pt>
                <c:pt idx="5297">
                  <c:v>1</c:v>
                </c:pt>
                <c:pt idx="5298">
                  <c:v>4</c:v>
                </c:pt>
                <c:pt idx="5299">
                  <c:v>1</c:v>
                </c:pt>
                <c:pt idx="5300">
                  <c:v>1</c:v>
                </c:pt>
                <c:pt idx="5301">
                  <c:v>1</c:v>
                </c:pt>
                <c:pt idx="5302">
                  <c:v>1</c:v>
                </c:pt>
                <c:pt idx="5303">
                  <c:v>0</c:v>
                </c:pt>
                <c:pt idx="5304">
                  <c:v>1</c:v>
                </c:pt>
                <c:pt idx="5305">
                  <c:v>3</c:v>
                </c:pt>
                <c:pt idx="5306">
                  <c:v>3</c:v>
                </c:pt>
                <c:pt idx="5307">
                  <c:v>1</c:v>
                </c:pt>
                <c:pt idx="5308">
                  <c:v>0</c:v>
                </c:pt>
                <c:pt idx="5309">
                  <c:v>1</c:v>
                </c:pt>
                <c:pt idx="5310">
                  <c:v>0</c:v>
                </c:pt>
                <c:pt idx="5311">
                  <c:v>0</c:v>
                </c:pt>
                <c:pt idx="5312">
                  <c:v>2</c:v>
                </c:pt>
                <c:pt idx="5313">
                  <c:v>1</c:v>
                </c:pt>
                <c:pt idx="5314">
                  <c:v>1</c:v>
                </c:pt>
                <c:pt idx="5315">
                  <c:v>3</c:v>
                </c:pt>
                <c:pt idx="5316">
                  <c:v>3</c:v>
                </c:pt>
                <c:pt idx="5317">
                  <c:v>0</c:v>
                </c:pt>
                <c:pt idx="5318">
                  <c:v>4</c:v>
                </c:pt>
                <c:pt idx="5319">
                  <c:v>0</c:v>
                </c:pt>
                <c:pt idx="5320">
                  <c:v>0</c:v>
                </c:pt>
                <c:pt idx="5321">
                  <c:v>3</c:v>
                </c:pt>
                <c:pt idx="5322">
                  <c:v>1</c:v>
                </c:pt>
                <c:pt idx="5323">
                  <c:v>2</c:v>
                </c:pt>
                <c:pt idx="5324">
                  <c:v>5</c:v>
                </c:pt>
                <c:pt idx="5325">
                  <c:v>1</c:v>
                </c:pt>
                <c:pt idx="5326">
                  <c:v>3</c:v>
                </c:pt>
                <c:pt idx="5327">
                  <c:v>0</c:v>
                </c:pt>
                <c:pt idx="5328">
                  <c:v>1</c:v>
                </c:pt>
                <c:pt idx="5329">
                  <c:v>4</c:v>
                </c:pt>
                <c:pt idx="5330">
                  <c:v>2</c:v>
                </c:pt>
                <c:pt idx="5331">
                  <c:v>1</c:v>
                </c:pt>
                <c:pt idx="5332">
                  <c:v>3</c:v>
                </c:pt>
                <c:pt idx="5333">
                  <c:v>1</c:v>
                </c:pt>
                <c:pt idx="5334">
                  <c:v>4</c:v>
                </c:pt>
                <c:pt idx="5335">
                  <c:v>1</c:v>
                </c:pt>
                <c:pt idx="5336">
                  <c:v>0</c:v>
                </c:pt>
                <c:pt idx="5337">
                  <c:v>3</c:v>
                </c:pt>
                <c:pt idx="5338">
                  <c:v>3</c:v>
                </c:pt>
                <c:pt idx="5339">
                  <c:v>0</c:v>
                </c:pt>
                <c:pt idx="5340">
                  <c:v>1</c:v>
                </c:pt>
                <c:pt idx="5341">
                  <c:v>0</c:v>
                </c:pt>
                <c:pt idx="5342">
                  <c:v>2</c:v>
                </c:pt>
                <c:pt idx="5343">
                  <c:v>3</c:v>
                </c:pt>
                <c:pt idx="5344">
                  <c:v>0</c:v>
                </c:pt>
                <c:pt idx="5345">
                  <c:v>0</c:v>
                </c:pt>
                <c:pt idx="5346">
                  <c:v>1</c:v>
                </c:pt>
                <c:pt idx="5347">
                  <c:v>2</c:v>
                </c:pt>
                <c:pt idx="5348">
                  <c:v>1</c:v>
                </c:pt>
                <c:pt idx="5349">
                  <c:v>2</c:v>
                </c:pt>
                <c:pt idx="5350">
                  <c:v>2</c:v>
                </c:pt>
                <c:pt idx="5351">
                  <c:v>1</c:v>
                </c:pt>
                <c:pt idx="5352">
                  <c:v>2</c:v>
                </c:pt>
                <c:pt idx="5353">
                  <c:v>1</c:v>
                </c:pt>
                <c:pt idx="5354">
                  <c:v>2</c:v>
                </c:pt>
                <c:pt idx="5355">
                  <c:v>3</c:v>
                </c:pt>
                <c:pt idx="5356">
                  <c:v>1</c:v>
                </c:pt>
                <c:pt idx="5357">
                  <c:v>4</c:v>
                </c:pt>
                <c:pt idx="5358">
                  <c:v>3</c:v>
                </c:pt>
                <c:pt idx="5359">
                  <c:v>1</c:v>
                </c:pt>
                <c:pt idx="5360">
                  <c:v>0</c:v>
                </c:pt>
                <c:pt idx="5361">
                  <c:v>2</c:v>
                </c:pt>
                <c:pt idx="5362">
                  <c:v>1</c:v>
                </c:pt>
                <c:pt idx="5363">
                  <c:v>1</c:v>
                </c:pt>
                <c:pt idx="5364">
                  <c:v>1</c:v>
                </c:pt>
                <c:pt idx="5365">
                  <c:v>4</c:v>
                </c:pt>
                <c:pt idx="5366">
                  <c:v>0</c:v>
                </c:pt>
                <c:pt idx="5367">
                  <c:v>0</c:v>
                </c:pt>
                <c:pt idx="5368">
                  <c:v>0</c:v>
                </c:pt>
                <c:pt idx="5369">
                  <c:v>1</c:v>
                </c:pt>
                <c:pt idx="5370">
                  <c:v>3</c:v>
                </c:pt>
                <c:pt idx="5371">
                  <c:v>2</c:v>
                </c:pt>
                <c:pt idx="5372">
                  <c:v>1</c:v>
                </c:pt>
                <c:pt idx="5373">
                  <c:v>2</c:v>
                </c:pt>
                <c:pt idx="5374">
                  <c:v>1</c:v>
                </c:pt>
                <c:pt idx="5375">
                  <c:v>3</c:v>
                </c:pt>
                <c:pt idx="5376">
                  <c:v>2</c:v>
                </c:pt>
                <c:pt idx="5377">
                  <c:v>2</c:v>
                </c:pt>
                <c:pt idx="5378">
                  <c:v>1</c:v>
                </c:pt>
                <c:pt idx="5379">
                  <c:v>0</c:v>
                </c:pt>
                <c:pt idx="5380">
                  <c:v>1</c:v>
                </c:pt>
                <c:pt idx="5381">
                  <c:v>1</c:v>
                </c:pt>
                <c:pt idx="5382">
                  <c:v>3</c:v>
                </c:pt>
                <c:pt idx="5383">
                  <c:v>2</c:v>
                </c:pt>
                <c:pt idx="5384">
                  <c:v>2</c:v>
                </c:pt>
                <c:pt idx="5385">
                  <c:v>1</c:v>
                </c:pt>
                <c:pt idx="5386">
                  <c:v>0</c:v>
                </c:pt>
                <c:pt idx="5387">
                  <c:v>1</c:v>
                </c:pt>
                <c:pt idx="5388">
                  <c:v>0</c:v>
                </c:pt>
                <c:pt idx="5389">
                  <c:v>4</c:v>
                </c:pt>
                <c:pt idx="5390">
                  <c:v>1</c:v>
                </c:pt>
                <c:pt idx="5391">
                  <c:v>2</c:v>
                </c:pt>
                <c:pt idx="5392">
                  <c:v>1</c:v>
                </c:pt>
                <c:pt idx="5393">
                  <c:v>2</c:v>
                </c:pt>
                <c:pt idx="5394">
                  <c:v>0</c:v>
                </c:pt>
                <c:pt idx="5395">
                  <c:v>3</c:v>
                </c:pt>
                <c:pt idx="5396">
                  <c:v>3</c:v>
                </c:pt>
                <c:pt idx="5397">
                  <c:v>1</c:v>
                </c:pt>
                <c:pt idx="5398">
                  <c:v>0</c:v>
                </c:pt>
                <c:pt idx="5399">
                  <c:v>1</c:v>
                </c:pt>
                <c:pt idx="5400">
                  <c:v>1</c:v>
                </c:pt>
                <c:pt idx="5401">
                  <c:v>0</c:v>
                </c:pt>
                <c:pt idx="5402">
                  <c:v>1</c:v>
                </c:pt>
                <c:pt idx="5403">
                  <c:v>1</c:v>
                </c:pt>
                <c:pt idx="5404">
                  <c:v>1</c:v>
                </c:pt>
                <c:pt idx="5405">
                  <c:v>1</c:v>
                </c:pt>
                <c:pt idx="5406">
                  <c:v>0</c:v>
                </c:pt>
                <c:pt idx="5407">
                  <c:v>1</c:v>
                </c:pt>
                <c:pt idx="5408">
                  <c:v>5</c:v>
                </c:pt>
                <c:pt idx="5409">
                  <c:v>0</c:v>
                </c:pt>
                <c:pt idx="5410">
                  <c:v>5</c:v>
                </c:pt>
                <c:pt idx="5411">
                  <c:v>0</c:v>
                </c:pt>
                <c:pt idx="5412">
                  <c:v>0</c:v>
                </c:pt>
                <c:pt idx="5413">
                  <c:v>0</c:v>
                </c:pt>
                <c:pt idx="5414">
                  <c:v>2</c:v>
                </c:pt>
                <c:pt idx="5415">
                  <c:v>1</c:v>
                </c:pt>
                <c:pt idx="5416">
                  <c:v>0</c:v>
                </c:pt>
                <c:pt idx="5417">
                  <c:v>1</c:v>
                </c:pt>
                <c:pt idx="5418">
                  <c:v>1</c:v>
                </c:pt>
                <c:pt idx="5419">
                  <c:v>4</c:v>
                </c:pt>
                <c:pt idx="5420">
                  <c:v>0</c:v>
                </c:pt>
                <c:pt idx="5421">
                  <c:v>3</c:v>
                </c:pt>
                <c:pt idx="5422">
                  <c:v>3</c:v>
                </c:pt>
                <c:pt idx="5423">
                  <c:v>1</c:v>
                </c:pt>
                <c:pt idx="5424">
                  <c:v>0</c:v>
                </c:pt>
                <c:pt idx="5425">
                  <c:v>0</c:v>
                </c:pt>
                <c:pt idx="5426">
                  <c:v>1</c:v>
                </c:pt>
                <c:pt idx="5427">
                  <c:v>5</c:v>
                </c:pt>
                <c:pt idx="5428">
                  <c:v>1</c:v>
                </c:pt>
                <c:pt idx="5429">
                  <c:v>3</c:v>
                </c:pt>
                <c:pt idx="5430">
                  <c:v>0</c:v>
                </c:pt>
                <c:pt idx="5431">
                  <c:v>1</c:v>
                </c:pt>
                <c:pt idx="5432">
                  <c:v>4</c:v>
                </c:pt>
                <c:pt idx="5433">
                  <c:v>0</c:v>
                </c:pt>
                <c:pt idx="5434">
                  <c:v>0</c:v>
                </c:pt>
                <c:pt idx="5435">
                  <c:v>1</c:v>
                </c:pt>
                <c:pt idx="5436">
                  <c:v>0</c:v>
                </c:pt>
                <c:pt idx="5437">
                  <c:v>2</c:v>
                </c:pt>
                <c:pt idx="5438">
                  <c:v>1</c:v>
                </c:pt>
                <c:pt idx="5439">
                  <c:v>1</c:v>
                </c:pt>
                <c:pt idx="5440">
                  <c:v>0</c:v>
                </c:pt>
                <c:pt idx="5441">
                  <c:v>1</c:v>
                </c:pt>
                <c:pt idx="5442">
                  <c:v>0</c:v>
                </c:pt>
                <c:pt idx="5443">
                  <c:v>4</c:v>
                </c:pt>
                <c:pt idx="5444">
                  <c:v>0</c:v>
                </c:pt>
                <c:pt idx="5445">
                  <c:v>1</c:v>
                </c:pt>
                <c:pt idx="5446">
                  <c:v>3</c:v>
                </c:pt>
                <c:pt idx="5447">
                  <c:v>1</c:v>
                </c:pt>
                <c:pt idx="5448">
                  <c:v>3</c:v>
                </c:pt>
                <c:pt idx="5449">
                  <c:v>3</c:v>
                </c:pt>
                <c:pt idx="5450">
                  <c:v>0</c:v>
                </c:pt>
                <c:pt idx="5451">
                  <c:v>2</c:v>
                </c:pt>
                <c:pt idx="5452">
                  <c:v>1</c:v>
                </c:pt>
                <c:pt idx="5453">
                  <c:v>1</c:v>
                </c:pt>
                <c:pt idx="5454">
                  <c:v>1</c:v>
                </c:pt>
                <c:pt idx="5455">
                  <c:v>1</c:v>
                </c:pt>
                <c:pt idx="5456">
                  <c:v>0</c:v>
                </c:pt>
                <c:pt idx="5457">
                  <c:v>0</c:v>
                </c:pt>
                <c:pt idx="5458">
                  <c:v>1</c:v>
                </c:pt>
                <c:pt idx="5459">
                  <c:v>1</c:v>
                </c:pt>
                <c:pt idx="5460">
                  <c:v>0</c:v>
                </c:pt>
                <c:pt idx="5461">
                  <c:v>2</c:v>
                </c:pt>
                <c:pt idx="5462">
                  <c:v>2</c:v>
                </c:pt>
                <c:pt idx="5463">
                  <c:v>2</c:v>
                </c:pt>
                <c:pt idx="5464">
                  <c:v>3</c:v>
                </c:pt>
                <c:pt idx="5465">
                  <c:v>2</c:v>
                </c:pt>
                <c:pt idx="5466">
                  <c:v>0</c:v>
                </c:pt>
                <c:pt idx="5467">
                  <c:v>3</c:v>
                </c:pt>
                <c:pt idx="5468">
                  <c:v>0</c:v>
                </c:pt>
                <c:pt idx="5469">
                  <c:v>0</c:v>
                </c:pt>
                <c:pt idx="5470">
                  <c:v>3</c:v>
                </c:pt>
                <c:pt idx="5471">
                  <c:v>4</c:v>
                </c:pt>
                <c:pt idx="5472">
                  <c:v>1</c:v>
                </c:pt>
                <c:pt idx="5473">
                  <c:v>3</c:v>
                </c:pt>
                <c:pt idx="5474">
                  <c:v>3</c:v>
                </c:pt>
                <c:pt idx="5475">
                  <c:v>2</c:v>
                </c:pt>
                <c:pt idx="5476">
                  <c:v>1</c:v>
                </c:pt>
                <c:pt idx="5477">
                  <c:v>0</c:v>
                </c:pt>
                <c:pt idx="5478">
                  <c:v>3</c:v>
                </c:pt>
                <c:pt idx="5479">
                  <c:v>2</c:v>
                </c:pt>
                <c:pt idx="5480">
                  <c:v>2</c:v>
                </c:pt>
                <c:pt idx="5481">
                  <c:v>0</c:v>
                </c:pt>
                <c:pt idx="5482">
                  <c:v>1</c:v>
                </c:pt>
                <c:pt idx="5483">
                  <c:v>2</c:v>
                </c:pt>
                <c:pt idx="5484">
                  <c:v>4</c:v>
                </c:pt>
                <c:pt idx="5485">
                  <c:v>1</c:v>
                </c:pt>
                <c:pt idx="5486">
                  <c:v>3</c:v>
                </c:pt>
                <c:pt idx="5487">
                  <c:v>1</c:v>
                </c:pt>
                <c:pt idx="5488">
                  <c:v>0</c:v>
                </c:pt>
                <c:pt idx="5489">
                  <c:v>1</c:v>
                </c:pt>
                <c:pt idx="5490">
                  <c:v>0</c:v>
                </c:pt>
                <c:pt idx="5491">
                  <c:v>1</c:v>
                </c:pt>
                <c:pt idx="5492">
                  <c:v>1</c:v>
                </c:pt>
                <c:pt idx="5493">
                  <c:v>0</c:v>
                </c:pt>
                <c:pt idx="5494">
                  <c:v>2</c:v>
                </c:pt>
                <c:pt idx="5495">
                  <c:v>1</c:v>
                </c:pt>
                <c:pt idx="5496">
                  <c:v>1</c:v>
                </c:pt>
                <c:pt idx="5497">
                  <c:v>0</c:v>
                </c:pt>
                <c:pt idx="5498">
                  <c:v>0</c:v>
                </c:pt>
                <c:pt idx="5499">
                  <c:v>3</c:v>
                </c:pt>
                <c:pt idx="5500">
                  <c:v>3</c:v>
                </c:pt>
                <c:pt idx="5501">
                  <c:v>2</c:v>
                </c:pt>
                <c:pt idx="5502">
                  <c:v>3</c:v>
                </c:pt>
                <c:pt idx="5503">
                  <c:v>0</c:v>
                </c:pt>
                <c:pt idx="5504">
                  <c:v>2</c:v>
                </c:pt>
                <c:pt idx="5505">
                  <c:v>1</c:v>
                </c:pt>
                <c:pt idx="5506">
                  <c:v>0</c:v>
                </c:pt>
                <c:pt idx="5507">
                  <c:v>4</c:v>
                </c:pt>
                <c:pt idx="5508">
                  <c:v>1</c:v>
                </c:pt>
                <c:pt idx="5509">
                  <c:v>3</c:v>
                </c:pt>
                <c:pt idx="5510">
                  <c:v>1</c:v>
                </c:pt>
                <c:pt idx="5511">
                  <c:v>0</c:v>
                </c:pt>
                <c:pt idx="5512">
                  <c:v>2</c:v>
                </c:pt>
                <c:pt idx="5513">
                  <c:v>2</c:v>
                </c:pt>
                <c:pt idx="5514">
                  <c:v>1</c:v>
                </c:pt>
                <c:pt idx="5515">
                  <c:v>4</c:v>
                </c:pt>
                <c:pt idx="5516">
                  <c:v>0</c:v>
                </c:pt>
                <c:pt idx="5517">
                  <c:v>1</c:v>
                </c:pt>
                <c:pt idx="5518">
                  <c:v>0</c:v>
                </c:pt>
                <c:pt idx="5519">
                  <c:v>1</c:v>
                </c:pt>
                <c:pt idx="5520">
                  <c:v>1</c:v>
                </c:pt>
                <c:pt idx="5521">
                  <c:v>0</c:v>
                </c:pt>
                <c:pt idx="5522">
                  <c:v>2</c:v>
                </c:pt>
                <c:pt idx="5523">
                  <c:v>1</c:v>
                </c:pt>
                <c:pt idx="5524">
                  <c:v>5</c:v>
                </c:pt>
                <c:pt idx="5525">
                  <c:v>1</c:v>
                </c:pt>
                <c:pt idx="5526">
                  <c:v>4</c:v>
                </c:pt>
                <c:pt idx="5527">
                  <c:v>6</c:v>
                </c:pt>
                <c:pt idx="5528">
                  <c:v>1</c:v>
                </c:pt>
                <c:pt idx="5529">
                  <c:v>1</c:v>
                </c:pt>
                <c:pt idx="5530">
                  <c:v>4</c:v>
                </c:pt>
                <c:pt idx="5531">
                  <c:v>1</c:v>
                </c:pt>
                <c:pt idx="5532">
                  <c:v>5</c:v>
                </c:pt>
                <c:pt idx="5533">
                  <c:v>1</c:v>
                </c:pt>
                <c:pt idx="5534">
                  <c:v>1</c:v>
                </c:pt>
                <c:pt idx="5535">
                  <c:v>4</c:v>
                </c:pt>
                <c:pt idx="5536">
                  <c:v>1</c:v>
                </c:pt>
                <c:pt idx="5537">
                  <c:v>1</c:v>
                </c:pt>
                <c:pt idx="5538">
                  <c:v>0</c:v>
                </c:pt>
                <c:pt idx="5539">
                  <c:v>1</c:v>
                </c:pt>
                <c:pt idx="5540">
                  <c:v>0</c:v>
                </c:pt>
                <c:pt idx="5541">
                  <c:v>1</c:v>
                </c:pt>
                <c:pt idx="5542">
                  <c:v>2</c:v>
                </c:pt>
                <c:pt idx="5543">
                  <c:v>1</c:v>
                </c:pt>
                <c:pt idx="5544">
                  <c:v>3</c:v>
                </c:pt>
                <c:pt idx="5545">
                  <c:v>2</c:v>
                </c:pt>
                <c:pt idx="5546">
                  <c:v>1</c:v>
                </c:pt>
                <c:pt idx="5547">
                  <c:v>3</c:v>
                </c:pt>
                <c:pt idx="5548">
                  <c:v>1</c:v>
                </c:pt>
                <c:pt idx="5549">
                  <c:v>2</c:v>
                </c:pt>
                <c:pt idx="5550">
                  <c:v>0</c:v>
                </c:pt>
                <c:pt idx="5551">
                  <c:v>1</c:v>
                </c:pt>
                <c:pt idx="5552">
                  <c:v>2</c:v>
                </c:pt>
                <c:pt idx="5553">
                  <c:v>2</c:v>
                </c:pt>
                <c:pt idx="5554">
                  <c:v>0</c:v>
                </c:pt>
                <c:pt idx="5555">
                  <c:v>1</c:v>
                </c:pt>
                <c:pt idx="5556">
                  <c:v>0</c:v>
                </c:pt>
                <c:pt idx="5557">
                  <c:v>0</c:v>
                </c:pt>
                <c:pt idx="5558">
                  <c:v>0</c:v>
                </c:pt>
                <c:pt idx="5559">
                  <c:v>3</c:v>
                </c:pt>
                <c:pt idx="5560">
                  <c:v>4</c:v>
                </c:pt>
                <c:pt idx="5561">
                  <c:v>5</c:v>
                </c:pt>
                <c:pt idx="5562">
                  <c:v>1</c:v>
                </c:pt>
                <c:pt idx="5563">
                  <c:v>1</c:v>
                </c:pt>
                <c:pt idx="5564">
                  <c:v>1</c:v>
                </c:pt>
                <c:pt idx="5565">
                  <c:v>3</c:v>
                </c:pt>
                <c:pt idx="5566">
                  <c:v>1</c:v>
                </c:pt>
                <c:pt idx="5567">
                  <c:v>2</c:v>
                </c:pt>
                <c:pt idx="5568">
                  <c:v>0</c:v>
                </c:pt>
                <c:pt idx="5569">
                  <c:v>0</c:v>
                </c:pt>
                <c:pt idx="5570">
                  <c:v>4</c:v>
                </c:pt>
                <c:pt idx="5571">
                  <c:v>2</c:v>
                </c:pt>
                <c:pt idx="5572">
                  <c:v>2</c:v>
                </c:pt>
                <c:pt idx="5573">
                  <c:v>2</c:v>
                </c:pt>
                <c:pt idx="5574">
                  <c:v>1</c:v>
                </c:pt>
                <c:pt idx="5575">
                  <c:v>2</c:v>
                </c:pt>
                <c:pt idx="5576">
                  <c:v>2</c:v>
                </c:pt>
                <c:pt idx="5577">
                  <c:v>1</c:v>
                </c:pt>
                <c:pt idx="5578">
                  <c:v>0</c:v>
                </c:pt>
                <c:pt idx="5579">
                  <c:v>2</c:v>
                </c:pt>
                <c:pt idx="5580">
                  <c:v>0</c:v>
                </c:pt>
                <c:pt idx="5581">
                  <c:v>2</c:v>
                </c:pt>
                <c:pt idx="5582">
                  <c:v>3</c:v>
                </c:pt>
                <c:pt idx="5583">
                  <c:v>3</c:v>
                </c:pt>
                <c:pt idx="5584">
                  <c:v>0</c:v>
                </c:pt>
                <c:pt idx="5585">
                  <c:v>3</c:v>
                </c:pt>
                <c:pt idx="5586">
                  <c:v>0</c:v>
                </c:pt>
                <c:pt idx="5587">
                  <c:v>1</c:v>
                </c:pt>
                <c:pt idx="5588">
                  <c:v>1</c:v>
                </c:pt>
                <c:pt idx="5589">
                  <c:v>2</c:v>
                </c:pt>
                <c:pt idx="5590">
                  <c:v>1</c:v>
                </c:pt>
                <c:pt idx="5591">
                  <c:v>4</c:v>
                </c:pt>
                <c:pt idx="5592">
                  <c:v>0</c:v>
                </c:pt>
                <c:pt idx="5593">
                  <c:v>1</c:v>
                </c:pt>
                <c:pt idx="5594">
                  <c:v>2</c:v>
                </c:pt>
                <c:pt idx="5595">
                  <c:v>0</c:v>
                </c:pt>
                <c:pt idx="5596">
                  <c:v>1</c:v>
                </c:pt>
                <c:pt idx="5597">
                  <c:v>0</c:v>
                </c:pt>
                <c:pt idx="5598">
                  <c:v>3</c:v>
                </c:pt>
                <c:pt idx="5599">
                  <c:v>1</c:v>
                </c:pt>
                <c:pt idx="5600">
                  <c:v>1</c:v>
                </c:pt>
                <c:pt idx="5601">
                  <c:v>1</c:v>
                </c:pt>
                <c:pt idx="5602">
                  <c:v>1</c:v>
                </c:pt>
                <c:pt idx="5603">
                  <c:v>0</c:v>
                </c:pt>
                <c:pt idx="5604">
                  <c:v>1</c:v>
                </c:pt>
                <c:pt idx="5605">
                  <c:v>2</c:v>
                </c:pt>
                <c:pt idx="5606">
                  <c:v>1</c:v>
                </c:pt>
                <c:pt idx="5607">
                  <c:v>1</c:v>
                </c:pt>
                <c:pt idx="5608">
                  <c:v>3</c:v>
                </c:pt>
                <c:pt idx="5609">
                  <c:v>3</c:v>
                </c:pt>
                <c:pt idx="5610">
                  <c:v>1</c:v>
                </c:pt>
                <c:pt idx="5611">
                  <c:v>0</c:v>
                </c:pt>
                <c:pt idx="5612">
                  <c:v>0</c:v>
                </c:pt>
                <c:pt idx="5613">
                  <c:v>3</c:v>
                </c:pt>
                <c:pt idx="5614">
                  <c:v>1</c:v>
                </c:pt>
                <c:pt idx="5615">
                  <c:v>3</c:v>
                </c:pt>
                <c:pt idx="5616">
                  <c:v>1</c:v>
                </c:pt>
                <c:pt idx="5617">
                  <c:v>1</c:v>
                </c:pt>
                <c:pt idx="5618">
                  <c:v>3</c:v>
                </c:pt>
                <c:pt idx="5619">
                  <c:v>2</c:v>
                </c:pt>
                <c:pt idx="5620">
                  <c:v>0</c:v>
                </c:pt>
                <c:pt idx="5621">
                  <c:v>3</c:v>
                </c:pt>
                <c:pt idx="5622">
                  <c:v>4</c:v>
                </c:pt>
                <c:pt idx="5623">
                  <c:v>0</c:v>
                </c:pt>
                <c:pt idx="5624">
                  <c:v>1</c:v>
                </c:pt>
                <c:pt idx="5625">
                  <c:v>3</c:v>
                </c:pt>
                <c:pt idx="5626">
                  <c:v>0</c:v>
                </c:pt>
                <c:pt idx="5627">
                  <c:v>0</c:v>
                </c:pt>
                <c:pt idx="5628">
                  <c:v>3</c:v>
                </c:pt>
                <c:pt idx="5629">
                  <c:v>2</c:v>
                </c:pt>
                <c:pt idx="5630">
                  <c:v>0</c:v>
                </c:pt>
                <c:pt idx="5631">
                  <c:v>2</c:v>
                </c:pt>
                <c:pt idx="5632">
                  <c:v>0</c:v>
                </c:pt>
                <c:pt idx="5633">
                  <c:v>2</c:v>
                </c:pt>
                <c:pt idx="5634">
                  <c:v>1</c:v>
                </c:pt>
                <c:pt idx="5635">
                  <c:v>0</c:v>
                </c:pt>
                <c:pt idx="5636">
                  <c:v>1</c:v>
                </c:pt>
                <c:pt idx="5637">
                  <c:v>0</c:v>
                </c:pt>
                <c:pt idx="5638">
                  <c:v>2</c:v>
                </c:pt>
                <c:pt idx="5639">
                  <c:v>1</c:v>
                </c:pt>
                <c:pt idx="5640">
                  <c:v>1</c:v>
                </c:pt>
                <c:pt idx="5641">
                  <c:v>1</c:v>
                </c:pt>
                <c:pt idx="5642">
                  <c:v>0</c:v>
                </c:pt>
                <c:pt idx="5643">
                  <c:v>2</c:v>
                </c:pt>
                <c:pt idx="5644">
                  <c:v>1</c:v>
                </c:pt>
                <c:pt idx="5645">
                  <c:v>3</c:v>
                </c:pt>
                <c:pt idx="5646">
                  <c:v>1</c:v>
                </c:pt>
                <c:pt idx="5647">
                  <c:v>1</c:v>
                </c:pt>
                <c:pt idx="5648">
                  <c:v>2</c:v>
                </c:pt>
                <c:pt idx="5649">
                  <c:v>2</c:v>
                </c:pt>
                <c:pt idx="5650">
                  <c:v>1</c:v>
                </c:pt>
                <c:pt idx="5651">
                  <c:v>3</c:v>
                </c:pt>
                <c:pt idx="5652">
                  <c:v>2</c:v>
                </c:pt>
                <c:pt idx="5653">
                  <c:v>2</c:v>
                </c:pt>
                <c:pt idx="5654">
                  <c:v>2</c:v>
                </c:pt>
                <c:pt idx="5655">
                  <c:v>0</c:v>
                </c:pt>
                <c:pt idx="5656">
                  <c:v>3</c:v>
                </c:pt>
                <c:pt idx="5657">
                  <c:v>0</c:v>
                </c:pt>
                <c:pt idx="5658">
                  <c:v>1</c:v>
                </c:pt>
                <c:pt idx="5659">
                  <c:v>0</c:v>
                </c:pt>
                <c:pt idx="5660">
                  <c:v>0</c:v>
                </c:pt>
                <c:pt idx="5661">
                  <c:v>0</c:v>
                </c:pt>
                <c:pt idx="5662">
                  <c:v>2</c:v>
                </c:pt>
                <c:pt idx="5663">
                  <c:v>2</c:v>
                </c:pt>
                <c:pt idx="5664">
                  <c:v>2</c:v>
                </c:pt>
                <c:pt idx="5665">
                  <c:v>1</c:v>
                </c:pt>
                <c:pt idx="5666">
                  <c:v>0</c:v>
                </c:pt>
                <c:pt idx="5667">
                  <c:v>1</c:v>
                </c:pt>
                <c:pt idx="5668">
                  <c:v>0</c:v>
                </c:pt>
                <c:pt idx="5669">
                  <c:v>0</c:v>
                </c:pt>
                <c:pt idx="5670">
                  <c:v>2</c:v>
                </c:pt>
                <c:pt idx="5671">
                  <c:v>1</c:v>
                </c:pt>
                <c:pt idx="5672">
                  <c:v>4</c:v>
                </c:pt>
                <c:pt idx="5673">
                  <c:v>1</c:v>
                </c:pt>
                <c:pt idx="5674">
                  <c:v>2</c:v>
                </c:pt>
                <c:pt idx="5675">
                  <c:v>2</c:v>
                </c:pt>
                <c:pt idx="5676">
                  <c:v>1</c:v>
                </c:pt>
                <c:pt idx="5677">
                  <c:v>1</c:v>
                </c:pt>
                <c:pt idx="5678">
                  <c:v>3</c:v>
                </c:pt>
                <c:pt idx="5679">
                  <c:v>0</c:v>
                </c:pt>
                <c:pt idx="5680">
                  <c:v>0</c:v>
                </c:pt>
                <c:pt idx="5681">
                  <c:v>2</c:v>
                </c:pt>
                <c:pt idx="5682">
                  <c:v>2</c:v>
                </c:pt>
                <c:pt idx="5683">
                  <c:v>1</c:v>
                </c:pt>
                <c:pt idx="5684">
                  <c:v>1</c:v>
                </c:pt>
                <c:pt idx="5685">
                  <c:v>2</c:v>
                </c:pt>
                <c:pt idx="5686">
                  <c:v>1</c:v>
                </c:pt>
                <c:pt idx="5687">
                  <c:v>2</c:v>
                </c:pt>
                <c:pt idx="5688">
                  <c:v>1</c:v>
                </c:pt>
                <c:pt idx="5689">
                  <c:v>4</c:v>
                </c:pt>
                <c:pt idx="5690">
                  <c:v>2</c:v>
                </c:pt>
                <c:pt idx="5691">
                  <c:v>3</c:v>
                </c:pt>
                <c:pt idx="5692">
                  <c:v>1</c:v>
                </c:pt>
                <c:pt idx="5693">
                  <c:v>1</c:v>
                </c:pt>
                <c:pt idx="5694">
                  <c:v>2</c:v>
                </c:pt>
                <c:pt idx="5695">
                  <c:v>2</c:v>
                </c:pt>
                <c:pt idx="5696">
                  <c:v>0</c:v>
                </c:pt>
                <c:pt idx="5697">
                  <c:v>2</c:v>
                </c:pt>
                <c:pt idx="5698">
                  <c:v>1</c:v>
                </c:pt>
                <c:pt idx="5699">
                  <c:v>1</c:v>
                </c:pt>
                <c:pt idx="5700">
                  <c:v>0</c:v>
                </c:pt>
                <c:pt idx="5701">
                  <c:v>1</c:v>
                </c:pt>
                <c:pt idx="5702">
                  <c:v>2</c:v>
                </c:pt>
                <c:pt idx="5703">
                  <c:v>5</c:v>
                </c:pt>
                <c:pt idx="5704">
                  <c:v>0</c:v>
                </c:pt>
                <c:pt idx="5705">
                  <c:v>0</c:v>
                </c:pt>
                <c:pt idx="5706">
                  <c:v>4</c:v>
                </c:pt>
                <c:pt idx="5707">
                  <c:v>2</c:v>
                </c:pt>
                <c:pt idx="5708">
                  <c:v>1</c:v>
                </c:pt>
                <c:pt idx="5709">
                  <c:v>1</c:v>
                </c:pt>
                <c:pt idx="5710">
                  <c:v>0</c:v>
                </c:pt>
                <c:pt idx="5711">
                  <c:v>1</c:v>
                </c:pt>
                <c:pt idx="5712">
                  <c:v>2</c:v>
                </c:pt>
                <c:pt idx="5713">
                  <c:v>1</c:v>
                </c:pt>
                <c:pt idx="5714">
                  <c:v>2</c:v>
                </c:pt>
                <c:pt idx="5715">
                  <c:v>2</c:v>
                </c:pt>
                <c:pt idx="5716">
                  <c:v>1</c:v>
                </c:pt>
                <c:pt idx="5717">
                  <c:v>1</c:v>
                </c:pt>
                <c:pt idx="5718">
                  <c:v>0</c:v>
                </c:pt>
                <c:pt idx="5719">
                  <c:v>1</c:v>
                </c:pt>
                <c:pt idx="5720">
                  <c:v>2</c:v>
                </c:pt>
                <c:pt idx="5721">
                  <c:v>2</c:v>
                </c:pt>
                <c:pt idx="5722">
                  <c:v>1</c:v>
                </c:pt>
                <c:pt idx="5723">
                  <c:v>1</c:v>
                </c:pt>
                <c:pt idx="5724">
                  <c:v>4</c:v>
                </c:pt>
                <c:pt idx="5725">
                  <c:v>1</c:v>
                </c:pt>
                <c:pt idx="5726">
                  <c:v>0</c:v>
                </c:pt>
                <c:pt idx="5727">
                  <c:v>1</c:v>
                </c:pt>
                <c:pt idx="5728">
                  <c:v>3</c:v>
                </c:pt>
                <c:pt idx="5729">
                  <c:v>1</c:v>
                </c:pt>
                <c:pt idx="5730">
                  <c:v>0</c:v>
                </c:pt>
                <c:pt idx="5731">
                  <c:v>2</c:v>
                </c:pt>
                <c:pt idx="5732">
                  <c:v>2</c:v>
                </c:pt>
                <c:pt idx="5733">
                  <c:v>0</c:v>
                </c:pt>
                <c:pt idx="5734">
                  <c:v>1</c:v>
                </c:pt>
                <c:pt idx="5735">
                  <c:v>0</c:v>
                </c:pt>
                <c:pt idx="5736">
                  <c:v>1</c:v>
                </c:pt>
                <c:pt idx="5737">
                  <c:v>3</c:v>
                </c:pt>
                <c:pt idx="5738">
                  <c:v>3</c:v>
                </c:pt>
                <c:pt idx="5739">
                  <c:v>2</c:v>
                </c:pt>
                <c:pt idx="5740">
                  <c:v>1</c:v>
                </c:pt>
                <c:pt idx="5741">
                  <c:v>1</c:v>
                </c:pt>
                <c:pt idx="5742">
                  <c:v>0</c:v>
                </c:pt>
                <c:pt idx="5743">
                  <c:v>2</c:v>
                </c:pt>
                <c:pt idx="5744">
                  <c:v>1</c:v>
                </c:pt>
                <c:pt idx="5745">
                  <c:v>3</c:v>
                </c:pt>
                <c:pt idx="5746">
                  <c:v>0</c:v>
                </c:pt>
                <c:pt idx="5747">
                  <c:v>1</c:v>
                </c:pt>
                <c:pt idx="5748">
                  <c:v>1</c:v>
                </c:pt>
                <c:pt idx="5749">
                  <c:v>0</c:v>
                </c:pt>
                <c:pt idx="5750">
                  <c:v>1</c:v>
                </c:pt>
                <c:pt idx="5751">
                  <c:v>4</c:v>
                </c:pt>
                <c:pt idx="5752">
                  <c:v>4</c:v>
                </c:pt>
                <c:pt idx="5753">
                  <c:v>0</c:v>
                </c:pt>
                <c:pt idx="5754">
                  <c:v>2</c:v>
                </c:pt>
                <c:pt idx="5755">
                  <c:v>2</c:v>
                </c:pt>
                <c:pt idx="5756">
                  <c:v>1</c:v>
                </c:pt>
                <c:pt idx="5757">
                  <c:v>1</c:v>
                </c:pt>
                <c:pt idx="5758">
                  <c:v>1</c:v>
                </c:pt>
                <c:pt idx="5759">
                  <c:v>1</c:v>
                </c:pt>
                <c:pt idx="5760">
                  <c:v>0</c:v>
                </c:pt>
                <c:pt idx="5761">
                  <c:v>0</c:v>
                </c:pt>
                <c:pt idx="5762">
                  <c:v>1</c:v>
                </c:pt>
                <c:pt idx="5763">
                  <c:v>2</c:v>
                </c:pt>
                <c:pt idx="5764">
                  <c:v>0</c:v>
                </c:pt>
                <c:pt idx="5765">
                  <c:v>2</c:v>
                </c:pt>
                <c:pt idx="5766">
                  <c:v>1</c:v>
                </c:pt>
                <c:pt idx="5767">
                  <c:v>2</c:v>
                </c:pt>
                <c:pt idx="5768">
                  <c:v>1</c:v>
                </c:pt>
                <c:pt idx="5769">
                  <c:v>2</c:v>
                </c:pt>
                <c:pt idx="5770">
                  <c:v>0</c:v>
                </c:pt>
                <c:pt idx="5771">
                  <c:v>3</c:v>
                </c:pt>
                <c:pt idx="5772">
                  <c:v>0</c:v>
                </c:pt>
                <c:pt idx="5773">
                  <c:v>1</c:v>
                </c:pt>
                <c:pt idx="5774">
                  <c:v>2</c:v>
                </c:pt>
                <c:pt idx="5775">
                  <c:v>2</c:v>
                </c:pt>
                <c:pt idx="5776">
                  <c:v>1</c:v>
                </c:pt>
                <c:pt idx="5777">
                  <c:v>1</c:v>
                </c:pt>
                <c:pt idx="5778">
                  <c:v>1</c:v>
                </c:pt>
                <c:pt idx="5779">
                  <c:v>4</c:v>
                </c:pt>
                <c:pt idx="5780">
                  <c:v>2</c:v>
                </c:pt>
                <c:pt idx="5781">
                  <c:v>2</c:v>
                </c:pt>
                <c:pt idx="5782">
                  <c:v>3</c:v>
                </c:pt>
                <c:pt idx="5783">
                  <c:v>1</c:v>
                </c:pt>
                <c:pt idx="5784">
                  <c:v>0</c:v>
                </c:pt>
                <c:pt idx="5785">
                  <c:v>1</c:v>
                </c:pt>
                <c:pt idx="5786">
                  <c:v>2</c:v>
                </c:pt>
                <c:pt idx="5787">
                  <c:v>1</c:v>
                </c:pt>
                <c:pt idx="5788">
                  <c:v>3</c:v>
                </c:pt>
                <c:pt idx="5789">
                  <c:v>2</c:v>
                </c:pt>
                <c:pt idx="5790">
                  <c:v>2</c:v>
                </c:pt>
                <c:pt idx="5791">
                  <c:v>1</c:v>
                </c:pt>
                <c:pt idx="5792">
                  <c:v>3</c:v>
                </c:pt>
                <c:pt idx="5793">
                  <c:v>0</c:v>
                </c:pt>
                <c:pt idx="5794">
                  <c:v>1</c:v>
                </c:pt>
                <c:pt idx="5795">
                  <c:v>2</c:v>
                </c:pt>
                <c:pt idx="5796">
                  <c:v>1</c:v>
                </c:pt>
                <c:pt idx="5797">
                  <c:v>1</c:v>
                </c:pt>
                <c:pt idx="5798">
                  <c:v>1</c:v>
                </c:pt>
                <c:pt idx="5799">
                  <c:v>2</c:v>
                </c:pt>
                <c:pt idx="5800">
                  <c:v>1</c:v>
                </c:pt>
                <c:pt idx="5801">
                  <c:v>3</c:v>
                </c:pt>
                <c:pt idx="5802">
                  <c:v>0</c:v>
                </c:pt>
                <c:pt idx="5803">
                  <c:v>3</c:v>
                </c:pt>
                <c:pt idx="5804">
                  <c:v>2</c:v>
                </c:pt>
                <c:pt idx="5805">
                  <c:v>1</c:v>
                </c:pt>
                <c:pt idx="5806">
                  <c:v>2</c:v>
                </c:pt>
                <c:pt idx="5807">
                  <c:v>3</c:v>
                </c:pt>
                <c:pt idx="5808">
                  <c:v>3</c:v>
                </c:pt>
                <c:pt idx="5809">
                  <c:v>2</c:v>
                </c:pt>
                <c:pt idx="5810">
                  <c:v>2</c:v>
                </c:pt>
                <c:pt idx="5811">
                  <c:v>1</c:v>
                </c:pt>
                <c:pt idx="5812">
                  <c:v>2</c:v>
                </c:pt>
                <c:pt idx="5813">
                  <c:v>2</c:v>
                </c:pt>
                <c:pt idx="5814">
                  <c:v>0</c:v>
                </c:pt>
                <c:pt idx="5815">
                  <c:v>1</c:v>
                </c:pt>
                <c:pt idx="5816">
                  <c:v>1</c:v>
                </c:pt>
                <c:pt idx="5817">
                  <c:v>1</c:v>
                </c:pt>
                <c:pt idx="5818">
                  <c:v>3</c:v>
                </c:pt>
                <c:pt idx="5819">
                  <c:v>2</c:v>
                </c:pt>
                <c:pt idx="5820">
                  <c:v>2</c:v>
                </c:pt>
                <c:pt idx="5821">
                  <c:v>3</c:v>
                </c:pt>
                <c:pt idx="5822">
                  <c:v>3</c:v>
                </c:pt>
                <c:pt idx="5823">
                  <c:v>1</c:v>
                </c:pt>
                <c:pt idx="5824">
                  <c:v>2</c:v>
                </c:pt>
                <c:pt idx="5825">
                  <c:v>1</c:v>
                </c:pt>
                <c:pt idx="5826">
                  <c:v>3</c:v>
                </c:pt>
                <c:pt idx="5827">
                  <c:v>1</c:v>
                </c:pt>
                <c:pt idx="5828">
                  <c:v>3</c:v>
                </c:pt>
                <c:pt idx="5829">
                  <c:v>0</c:v>
                </c:pt>
                <c:pt idx="5830">
                  <c:v>0</c:v>
                </c:pt>
                <c:pt idx="5831">
                  <c:v>2</c:v>
                </c:pt>
                <c:pt idx="5832">
                  <c:v>2</c:v>
                </c:pt>
                <c:pt idx="5833">
                  <c:v>0</c:v>
                </c:pt>
                <c:pt idx="5834">
                  <c:v>2</c:v>
                </c:pt>
                <c:pt idx="5835">
                  <c:v>0</c:v>
                </c:pt>
                <c:pt idx="5836">
                  <c:v>2</c:v>
                </c:pt>
                <c:pt idx="5837">
                  <c:v>4</c:v>
                </c:pt>
                <c:pt idx="5838">
                  <c:v>0</c:v>
                </c:pt>
                <c:pt idx="5839">
                  <c:v>3</c:v>
                </c:pt>
                <c:pt idx="5840">
                  <c:v>3</c:v>
                </c:pt>
                <c:pt idx="5841">
                  <c:v>0</c:v>
                </c:pt>
                <c:pt idx="5842">
                  <c:v>2</c:v>
                </c:pt>
                <c:pt idx="5843">
                  <c:v>1</c:v>
                </c:pt>
                <c:pt idx="5844">
                  <c:v>3</c:v>
                </c:pt>
                <c:pt idx="5845">
                  <c:v>3</c:v>
                </c:pt>
                <c:pt idx="5846">
                  <c:v>0</c:v>
                </c:pt>
                <c:pt idx="5847">
                  <c:v>2</c:v>
                </c:pt>
                <c:pt idx="5848">
                  <c:v>1</c:v>
                </c:pt>
                <c:pt idx="5849">
                  <c:v>2</c:v>
                </c:pt>
                <c:pt idx="5850">
                  <c:v>3</c:v>
                </c:pt>
                <c:pt idx="5851">
                  <c:v>4</c:v>
                </c:pt>
                <c:pt idx="5852">
                  <c:v>0</c:v>
                </c:pt>
                <c:pt idx="5853">
                  <c:v>1</c:v>
                </c:pt>
                <c:pt idx="5854">
                  <c:v>0</c:v>
                </c:pt>
                <c:pt idx="5855">
                  <c:v>0</c:v>
                </c:pt>
                <c:pt idx="5856">
                  <c:v>2</c:v>
                </c:pt>
                <c:pt idx="5857">
                  <c:v>5</c:v>
                </c:pt>
                <c:pt idx="5858">
                  <c:v>2</c:v>
                </c:pt>
                <c:pt idx="5859">
                  <c:v>6</c:v>
                </c:pt>
                <c:pt idx="5860">
                  <c:v>1</c:v>
                </c:pt>
                <c:pt idx="5861">
                  <c:v>1</c:v>
                </c:pt>
                <c:pt idx="5862">
                  <c:v>2</c:v>
                </c:pt>
                <c:pt idx="5863">
                  <c:v>2</c:v>
                </c:pt>
                <c:pt idx="5864">
                  <c:v>2</c:v>
                </c:pt>
                <c:pt idx="5865">
                  <c:v>0</c:v>
                </c:pt>
                <c:pt idx="5866">
                  <c:v>0</c:v>
                </c:pt>
                <c:pt idx="5867">
                  <c:v>2</c:v>
                </c:pt>
                <c:pt idx="5868">
                  <c:v>1</c:v>
                </c:pt>
                <c:pt idx="5869">
                  <c:v>0</c:v>
                </c:pt>
                <c:pt idx="5870">
                  <c:v>1</c:v>
                </c:pt>
                <c:pt idx="5871">
                  <c:v>3</c:v>
                </c:pt>
                <c:pt idx="5872">
                  <c:v>2</c:v>
                </c:pt>
                <c:pt idx="5873">
                  <c:v>2</c:v>
                </c:pt>
                <c:pt idx="5874">
                  <c:v>0</c:v>
                </c:pt>
                <c:pt idx="5875">
                  <c:v>0</c:v>
                </c:pt>
                <c:pt idx="5876">
                  <c:v>2</c:v>
                </c:pt>
                <c:pt idx="5877">
                  <c:v>2</c:v>
                </c:pt>
                <c:pt idx="5878">
                  <c:v>1</c:v>
                </c:pt>
                <c:pt idx="5879">
                  <c:v>1</c:v>
                </c:pt>
                <c:pt idx="5880">
                  <c:v>1</c:v>
                </c:pt>
                <c:pt idx="5881">
                  <c:v>4</c:v>
                </c:pt>
                <c:pt idx="5882">
                  <c:v>4</c:v>
                </c:pt>
                <c:pt idx="5883">
                  <c:v>2</c:v>
                </c:pt>
                <c:pt idx="5884">
                  <c:v>0</c:v>
                </c:pt>
                <c:pt idx="5885">
                  <c:v>1</c:v>
                </c:pt>
                <c:pt idx="5886">
                  <c:v>2</c:v>
                </c:pt>
                <c:pt idx="5887">
                  <c:v>2</c:v>
                </c:pt>
                <c:pt idx="5888">
                  <c:v>3</c:v>
                </c:pt>
                <c:pt idx="5889">
                  <c:v>2</c:v>
                </c:pt>
                <c:pt idx="5890">
                  <c:v>1</c:v>
                </c:pt>
                <c:pt idx="5891">
                  <c:v>1</c:v>
                </c:pt>
                <c:pt idx="5892">
                  <c:v>1</c:v>
                </c:pt>
                <c:pt idx="5893">
                  <c:v>0</c:v>
                </c:pt>
                <c:pt idx="5894">
                  <c:v>1</c:v>
                </c:pt>
                <c:pt idx="5895">
                  <c:v>3</c:v>
                </c:pt>
                <c:pt idx="5896">
                  <c:v>0</c:v>
                </c:pt>
                <c:pt idx="5897">
                  <c:v>3</c:v>
                </c:pt>
                <c:pt idx="5898">
                  <c:v>4</c:v>
                </c:pt>
                <c:pt idx="5899">
                  <c:v>1</c:v>
                </c:pt>
                <c:pt idx="5900">
                  <c:v>1</c:v>
                </c:pt>
                <c:pt idx="5901">
                  <c:v>1</c:v>
                </c:pt>
                <c:pt idx="5902">
                  <c:v>0</c:v>
                </c:pt>
                <c:pt idx="5903">
                  <c:v>3</c:v>
                </c:pt>
                <c:pt idx="5904">
                  <c:v>0</c:v>
                </c:pt>
                <c:pt idx="5905">
                  <c:v>2</c:v>
                </c:pt>
                <c:pt idx="5906">
                  <c:v>1</c:v>
                </c:pt>
                <c:pt idx="5907">
                  <c:v>2</c:v>
                </c:pt>
                <c:pt idx="5908">
                  <c:v>1</c:v>
                </c:pt>
                <c:pt idx="5909">
                  <c:v>1</c:v>
                </c:pt>
                <c:pt idx="5910">
                  <c:v>2</c:v>
                </c:pt>
                <c:pt idx="5911">
                  <c:v>0</c:v>
                </c:pt>
                <c:pt idx="5912">
                  <c:v>0</c:v>
                </c:pt>
                <c:pt idx="5913">
                  <c:v>2</c:v>
                </c:pt>
                <c:pt idx="5914">
                  <c:v>1</c:v>
                </c:pt>
                <c:pt idx="5915">
                  <c:v>0</c:v>
                </c:pt>
                <c:pt idx="5916">
                  <c:v>1</c:v>
                </c:pt>
                <c:pt idx="5917">
                  <c:v>2</c:v>
                </c:pt>
                <c:pt idx="5918">
                  <c:v>0</c:v>
                </c:pt>
                <c:pt idx="5919">
                  <c:v>3</c:v>
                </c:pt>
                <c:pt idx="5920">
                  <c:v>1</c:v>
                </c:pt>
                <c:pt idx="5921">
                  <c:v>1</c:v>
                </c:pt>
                <c:pt idx="5922">
                  <c:v>2</c:v>
                </c:pt>
                <c:pt idx="5923">
                  <c:v>2</c:v>
                </c:pt>
                <c:pt idx="5924">
                  <c:v>0</c:v>
                </c:pt>
                <c:pt idx="5925">
                  <c:v>0</c:v>
                </c:pt>
                <c:pt idx="5926">
                  <c:v>1</c:v>
                </c:pt>
                <c:pt idx="5927">
                  <c:v>1</c:v>
                </c:pt>
                <c:pt idx="5928">
                  <c:v>2</c:v>
                </c:pt>
                <c:pt idx="5929">
                  <c:v>2</c:v>
                </c:pt>
                <c:pt idx="5930">
                  <c:v>1</c:v>
                </c:pt>
                <c:pt idx="5931">
                  <c:v>2</c:v>
                </c:pt>
                <c:pt idx="5932">
                  <c:v>1</c:v>
                </c:pt>
                <c:pt idx="5933">
                  <c:v>0</c:v>
                </c:pt>
                <c:pt idx="5934">
                  <c:v>0</c:v>
                </c:pt>
                <c:pt idx="5935">
                  <c:v>1</c:v>
                </c:pt>
                <c:pt idx="5936">
                  <c:v>2</c:v>
                </c:pt>
                <c:pt idx="5937">
                  <c:v>1</c:v>
                </c:pt>
                <c:pt idx="5938">
                  <c:v>1</c:v>
                </c:pt>
                <c:pt idx="5939">
                  <c:v>1</c:v>
                </c:pt>
                <c:pt idx="5940">
                  <c:v>3</c:v>
                </c:pt>
                <c:pt idx="5941">
                  <c:v>0</c:v>
                </c:pt>
                <c:pt idx="5942">
                  <c:v>5</c:v>
                </c:pt>
                <c:pt idx="5943">
                  <c:v>1</c:v>
                </c:pt>
                <c:pt idx="5944">
                  <c:v>3</c:v>
                </c:pt>
                <c:pt idx="5945">
                  <c:v>2</c:v>
                </c:pt>
                <c:pt idx="5946">
                  <c:v>3</c:v>
                </c:pt>
                <c:pt idx="5947">
                  <c:v>2</c:v>
                </c:pt>
                <c:pt idx="5948">
                  <c:v>1</c:v>
                </c:pt>
                <c:pt idx="5949">
                  <c:v>2</c:v>
                </c:pt>
                <c:pt idx="5950">
                  <c:v>1</c:v>
                </c:pt>
                <c:pt idx="5951">
                  <c:v>2</c:v>
                </c:pt>
                <c:pt idx="5952">
                  <c:v>0</c:v>
                </c:pt>
                <c:pt idx="5953">
                  <c:v>0</c:v>
                </c:pt>
                <c:pt idx="5954">
                  <c:v>2</c:v>
                </c:pt>
                <c:pt idx="5955">
                  <c:v>2</c:v>
                </c:pt>
                <c:pt idx="5956">
                  <c:v>1</c:v>
                </c:pt>
                <c:pt idx="5957">
                  <c:v>2</c:v>
                </c:pt>
                <c:pt idx="5958">
                  <c:v>5</c:v>
                </c:pt>
                <c:pt idx="5959">
                  <c:v>1</c:v>
                </c:pt>
                <c:pt idx="5960">
                  <c:v>1</c:v>
                </c:pt>
                <c:pt idx="5961">
                  <c:v>0</c:v>
                </c:pt>
                <c:pt idx="5962">
                  <c:v>0</c:v>
                </c:pt>
                <c:pt idx="5963">
                  <c:v>2</c:v>
                </c:pt>
                <c:pt idx="5964">
                  <c:v>1</c:v>
                </c:pt>
                <c:pt idx="5965">
                  <c:v>1</c:v>
                </c:pt>
                <c:pt idx="5966">
                  <c:v>3</c:v>
                </c:pt>
                <c:pt idx="5967">
                  <c:v>1</c:v>
                </c:pt>
                <c:pt idx="5968">
                  <c:v>2</c:v>
                </c:pt>
                <c:pt idx="5969">
                  <c:v>3</c:v>
                </c:pt>
                <c:pt idx="5970">
                  <c:v>1</c:v>
                </c:pt>
                <c:pt idx="5971">
                  <c:v>2</c:v>
                </c:pt>
                <c:pt idx="5972">
                  <c:v>1</c:v>
                </c:pt>
                <c:pt idx="5973">
                  <c:v>1</c:v>
                </c:pt>
                <c:pt idx="5974">
                  <c:v>1</c:v>
                </c:pt>
                <c:pt idx="5975">
                  <c:v>2</c:v>
                </c:pt>
                <c:pt idx="5976">
                  <c:v>0</c:v>
                </c:pt>
                <c:pt idx="5977">
                  <c:v>3</c:v>
                </c:pt>
                <c:pt idx="5978">
                  <c:v>0</c:v>
                </c:pt>
                <c:pt idx="5979">
                  <c:v>0</c:v>
                </c:pt>
                <c:pt idx="5980">
                  <c:v>0</c:v>
                </c:pt>
                <c:pt idx="5981">
                  <c:v>2</c:v>
                </c:pt>
                <c:pt idx="5982">
                  <c:v>3</c:v>
                </c:pt>
                <c:pt idx="5983">
                  <c:v>2</c:v>
                </c:pt>
                <c:pt idx="5984">
                  <c:v>0</c:v>
                </c:pt>
                <c:pt idx="5985">
                  <c:v>3</c:v>
                </c:pt>
                <c:pt idx="5986">
                  <c:v>2</c:v>
                </c:pt>
                <c:pt idx="5987">
                  <c:v>1</c:v>
                </c:pt>
                <c:pt idx="5988">
                  <c:v>1</c:v>
                </c:pt>
                <c:pt idx="5989">
                  <c:v>1</c:v>
                </c:pt>
                <c:pt idx="5990">
                  <c:v>0</c:v>
                </c:pt>
                <c:pt idx="5991">
                  <c:v>1</c:v>
                </c:pt>
                <c:pt idx="5992">
                  <c:v>3</c:v>
                </c:pt>
                <c:pt idx="5993">
                  <c:v>1</c:v>
                </c:pt>
                <c:pt idx="5994">
                  <c:v>2</c:v>
                </c:pt>
                <c:pt idx="5995">
                  <c:v>3</c:v>
                </c:pt>
                <c:pt idx="5996">
                  <c:v>1</c:v>
                </c:pt>
                <c:pt idx="5997">
                  <c:v>1</c:v>
                </c:pt>
                <c:pt idx="5998">
                  <c:v>4</c:v>
                </c:pt>
                <c:pt idx="5999">
                  <c:v>2</c:v>
                </c:pt>
                <c:pt idx="6000">
                  <c:v>0</c:v>
                </c:pt>
                <c:pt idx="6001">
                  <c:v>0</c:v>
                </c:pt>
                <c:pt idx="6002">
                  <c:v>2</c:v>
                </c:pt>
                <c:pt idx="6003">
                  <c:v>0</c:v>
                </c:pt>
                <c:pt idx="6004">
                  <c:v>2</c:v>
                </c:pt>
                <c:pt idx="6005">
                  <c:v>2</c:v>
                </c:pt>
                <c:pt idx="6006">
                  <c:v>1</c:v>
                </c:pt>
                <c:pt idx="6007">
                  <c:v>0</c:v>
                </c:pt>
                <c:pt idx="6008">
                  <c:v>1</c:v>
                </c:pt>
                <c:pt idx="6009">
                  <c:v>0</c:v>
                </c:pt>
                <c:pt idx="6010">
                  <c:v>0</c:v>
                </c:pt>
                <c:pt idx="6011">
                  <c:v>3</c:v>
                </c:pt>
                <c:pt idx="6012">
                  <c:v>0</c:v>
                </c:pt>
                <c:pt idx="6013">
                  <c:v>1</c:v>
                </c:pt>
                <c:pt idx="6014">
                  <c:v>0</c:v>
                </c:pt>
                <c:pt idx="6015">
                  <c:v>0</c:v>
                </c:pt>
                <c:pt idx="6016">
                  <c:v>0</c:v>
                </c:pt>
                <c:pt idx="6017">
                  <c:v>1</c:v>
                </c:pt>
                <c:pt idx="6018">
                  <c:v>2</c:v>
                </c:pt>
                <c:pt idx="6019">
                  <c:v>2</c:v>
                </c:pt>
                <c:pt idx="6020">
                  <c:v>1</c:v>
                </c:pt>
                <c:pt idx="6021">
                  <c:v>4</c:v>
                </c:pt>
                <c:pt idx="6022">
                  <c:v>1</c:v>
                </c:pt>
                <c:pt idx="6023">
                  <c:v>1</c:v>
                </c:pt>
                <c:pt idx="6024">
                  <c:v>0</c:v>
                </c:pt>
                <c:pt idx="6025">
                  <c:v>0</c:v>
                </c:pt>
                <c:pt idx="6026">
                  <c:v>1</c:v>
                </c:pt>
                <c:pt idx="6027">
                  <c:v>1</c:v>
                </c:pt>
                <c:pt idx="6028">
                  <c:v>2</c:v>
                </c:pt>
                <c:pt idx="6029">
                  <c:v>1</c:v>
                </c:pt>
                <c:pt idx="6030">
                  <c:v>3</c:v>
                </c:pt>
                <c:pt idx="6031">
                  <c:v>2</c:v>
                </c:pt>
                <c:pt idx="6032">
                  <c:v>0</c:v>
                </c:pt>
                <c:pt idx="6033">
                  <c:v>0</c:v>
                </c:pt>
                <c:pt idx="6034">
                  <c:v>2</c:v>
                </c:pt>
                <c:pt idx="6035">
                  <c:v>3</c:v>
                </c:pt>
                <c:pt idx="6036">
                  <c:v>2</c:v>
                </c:pt>
                <c:pt idx="6037">
                  <c:v>0</c:v>
                </c:pt>
                <c:pt idx="6038">
                  <c:v>1</c:v>
                </c:pt>
                <c:pt idx="6039">
                  <c:v>0</c:v>
                </c:pt>
                <c:pt idx="6040">
                  <c:v>0</c:v>
                </c:pt>
                <c:pt idx="6041">
                  <c:v>1</c:v>
                </c:pt>
                <c:pt idx="6042">
                  <c:v>1</c:v>
                </c:pt>
                <c:pt idx="6043">
                  <c:v>3</c:v>
                </c:pt>
                <c:pt idx="6044">
                  <c:v>3</c:v>
                </c:pt>
                <c:pt idx="6045">
                  <c:v>1</c:v>
                </c:pt>
                <c:pt idx="6046">
                  <c:v>2</c:v>
                </c:pt>
                <c:pt idx="6047">
                  <c:v>2</c:v>
                </c:pt>
                <c:pt idx="6048">
                  <c:v>1</c:v>
                </c:pt>
                <c:pt idx="6049">
                  <c:v>1</c:v>
                </c:pt>
                <c:pt idx="6050">
                  <c:v>1</c:v>
                </c:pt>
                <c:pt idx="6051">
                  <c:v>0</c:v>
                </c:pt>
                <c:pt idx="6052">
                  <c:v>2</c:v>
                </c:pt>
                <c:pt idx="6053">
                  <c:v>2</c:v>
                </c:pt>
                <c:pt idx="6054">
                  <c:v>0</c:v>
                </c:pt>
                <c:pt idx="6055">
                  <c:v>2</c:v>
                </c:pt>
                <c:pt idx="6056">
                  <c:v>2</c:v>
                </c:pt>
                <c:pt idx="6057">
                  <c:v>1</c:v>
                </c:pt>
                <c:pt idx="6058">
                  <c:v>4</c:v>
                </c:pt>
                <c:pt idx="6059">
                  <c:v>0</c:v>
                </c:pt>
                <c:pt idx="6060">
                  <c:v>0</c:v>
                </c:pt>
                <c:pt idx="6061">
                  <c:v>1</c:v>
                </c:pt>
                <c:pt idx="6062">
                  <c:v>0</c:v>
                </c:pt>
                <c:pt idx="6063">
                  <c:v>1</c:v>
                </c:pt>
                <c:pt idx="6064">
                  <c:v>0</c:v>
                </c:pt>
                <c:pt idx="6065">
                  <c:v>1</c:v>
                </c:pt>
                <c:pt idx="6066">
                  <c:v>0</c:v>
                </c:pt>
                <c:pt idx="6067">
                  <c:v>1</c:v>
                </c:pt>
                <c:pt idx="6068">
                  <c:v>5</c:v>
                </c:pt>
                <c:pt idx="6069">
                  <c:v>0</c:v>
                </c:pt>
                <c:pt idx="6070">
                  <c:v>0</c:v>
                </c:pt>
                <c:pt idx="6071">
                  <c:v>1</c:v>
                </c:pt>
                <c:pt idx="6072">
                  <c:v>1</c:v>
                </c:pt>
                <c:pt idx="6073">
                  <c:v>1</c:v>
                </c:pt>
                <c:pt idx="6074">
                  <c:v>0</c:v>
                </c:pt>
                <c:pt idx="6075">
                  <c:v>4</c:v>
                </c:pt>
                <c:pt idx="6076">
                  <c:v>4</c:v>
                </c:pt>
                <c:pt idx="6077">
                  <c:v>1</c:v>
                </c:pt>
                <c:pt idx="6078">
                  <c:v>2</c:v>
                </c:pt>
                <c:pt idx="6079">
                  <c:v>1</c:v>
                </c:pt>
                <c:pt idx="6080">
                  <c:v>3</c:v>
                </c:pt>
                <c:pt idx="6081">
                  <c:v>2</c:v>
                </c:pt>
                <c:pt idx="6082">
                  <c:v>1</c:v>
                </c:pt>
                <c:pt idx="6083">
                  <c:v>1</c:v>
                </c:pt>
                <c:pt idx="6084">
                  <c:v>0</c:v>
                </c:pt>
                <c:pt idx="6085">
                  <c:v>2</c:v>
                </c:pt>
                <c:pt idx="6086">
                  <c:v>0</c:v>
                </c:pt>
                <c:pt idx="6087">
                  <c:v>1</c:v>
                </c:pt>
                <c:pt idx="6088">
                  <c:v>0</c:v>
                </c:pt>
                <c:pt idx="6089">
                  <c:v>2</c:v>
                </c:pt>
                <c:pt idx="6090">
                  <c:v>2</c:v>
                </c:pt>
                <c:pt idx="6091">
                  <c:v>1</c:v>
                </c:pt>
                <c:pt idx="6092">
                  <c:v>3</c:v>
                </c:pt>
                <c:pt idx="6093">
                  <c:v>2</c:v>
                </c:pt>
                <c:pt idx="6094">
                  <c:v>1</c:v>
                </c:pt>
                <c:pt idx="6095">
                  <c:v>1</c:v>
                </c:pt>
                <c:pt idx="6096">
                  <c:v>0</c:v>
                </c:pt>
                <c:pt idx="6097">
                  <c:v>1</c:v>
                </c:pt>
                <c:pt idx="6098">
                  <c:v>2</c:v>
                </c:pt>
                <c:pt idx="6099">
                  <c:v>1</c:v>
                </c:pt>
                <c:pt idx="6100">
                  <c:v>3</c:v>
                </c:pt>
                <c:pt idx="6101">
                  <c:v>2</c:v>
                </c:pt>
                <c:pt idx="6102">
                  <c:v>0</c:v>
                </c:pt>
                <c:pt idx="6103">
                  <c:v>1</c:v>
                </c:pt>
                <c:pt idx="6104">
                  <c:v>1</c:v>
                </c:pt>
                <c:pt idx="6105">
                  <c:v>1</c:v>
                </c:pt>
                <c:pt idx="6106">
                  <c:v>1</c:v>
                </c:pt>
                <c:pt idx="6107">
                  <c:v>0</c:v>
                </c:pt>
                <c:pt idx="6108">
                  <c:v>1</c:v>
                </c:pt>
                <c:pt idx="6109">
                  <c:v>1</c:v>
                </c:pt>
                <c:pt idx="6110">
                  <c:v>1</c:v>
                </c:pt>
                <c:pt idx="6111">
                  <c:v>0</c:v>
                </c:pt>
                <c:pt idx="6112">
                  <c:v>2</c:v>
                </c:pt>
                <c:pt idx="6113">
                  <c:v>0</c:v>
                </c:pt>
                <c:pt idx="6114">
                  <c:v>0</c:v>
                </c:pt>
                <c:pt idx="6115">
                  <c:v>0</c:v>
                </c:pt>
                <c:pt idx="6116">
                  <c:v>1</c:v>
                </c:pt>
                <c:pt idx="6117">
                  <c:v>1</c:v>
                </c:pt>
                <c:pt idx="6118">
                  <c:v>2</c:v>
                </c:pt>
                <c:pt idx="6119">
                  <c:v>1</c:v>
                </c:pt>
                <c:pt idx="6120">
                  <c:v>3</c:v>
                </c:pt>
                <c:pt idx="6121">
                  <c:v>4</c:v>
                </c:pt>
                <c:pt idx="6122">
                  <c:v>1</c:v>
                </c:pt>
                <c:pt idx="6123">
                  <c:v>1</c:v>
                </c:pt>
                <c:pt idx="6124">
                  <c:v>1</c:v>
                </c:pt>
                <c:pt idx="6125">
                  <c:v>2</c:v>
                </c:pt>
                <c:pt idx="6126">
                  <c:v>1</c:v>
                </c:pt>
                <c:pt idx="6127">
                  <c:v>1</c:v>
                </c:pt>
                <c:pt idx="6128">
                  <c:v>3</c:v>
                </c:pt>
                <c:pt idx="6129">
                  <c:v>0</c:v>
                </c:pt>
                <c:pt idx="6130">
                  <c:v>2</c:v>
                </c:pt>
                <c:pt idx="6131">
                  <c:v>1</c:v>
                </c:pt>
                <c:pt idx="6132">
                  <c:v>0</c:v>
                </c:pt>
                <c:pt idx="6133">
                  <c:v>4</c:v>
                </c:pt>
                <c:pt idx="6134">
                  <c:v>1</c:v>
                </c:pt>
                <c:pt idx="6135">
                  <c:v>1</c:v>
                </c:pt>
                <c:pt idx="6136">
                  <c:v>1</c:v>
                </c:pt>
                <c:pt idx="6137">
                  <c:v>0</c:v>
                </c:pt>
                <c:pt idx="6138">
                  <c:v>0</c:v>
                </c:pt>
                <c:pt idx="6139">
                  <c:v>1</c:v>
                </c:pt>
                <c:pt idx="6140">
                  <c:v>2</c:v>
                </c:pt>
                <c:pt idx="6141">
                  <c:v>1</c:v>
                </c:pt>
                <c:pt idx="6142">
                  <c:v>1</c:v>
                </c:pt>
                <c:pt idx="6143">
                  <c:v>1</c:v>
                </c:pt>
                <c:pt idx="6144">
                  <c:v>1</c:v>
                </c:pt>
                <c:pt idx="6145">
                  <c:v>2</c:v>
                </c:pt>
                <c:pt idx="6146">
                  <c:v>0</c:v>
                </c:pt>
                <c:pt idx="6147">
                  <c:v>0</c:v>
                </c:pt>
                <c:pt idx="6148">
                  <c:v>1</c:v>
                </c:pt>
                <c:pt idx="6149">
                  <c:v>0</c:v>
                </c:pt>
                <c:pt idx="6150">
                  <c:v>2</c:v>
                </c:pt>
                <c:pt idx="6151">
                  <c:v>2</c:v>
                </c:pt>
                <c:pt idx="6152">
                  <c:v>2</c:v>
                </c:pt>
                <c:pt idx="6153">
                  <c:v>1</c:v>
                </c:pt>
                <c:pt idx="6154">
                  <c:v>1</c:v>
                </c:pt>
                <c:pt idx="6155">
                  <c:v>3</c:v>
                </c:pt>
                <c:pt idx="6156">
                  <c:v>1</c:v>
                </c:pt>
                <c:pt idx="6157">
                  <c:v>0</c:v>
                </c:pt>
                <c:pt idx="6158">
                  <c:v>1</c:v>
                </c:pt>
                <c:pt idx="6159">
                  <c:v>1</c:v>
                </c:pt>
                <c:pt idx="6160">
                  <c:v>0</c:v>
                </c:pt>
                <c:pt idx="6161">
                  <c:v>5</c:v>
                </c:pt>
                <c:pt idx="6162">
                  <c:v>1</c:v>
                </c:pt>
                <c:pt idx="6163">
                  <c:v>0</c:v>
                </c:pt>
                <c:pt idx="6164">
                  <c:v>1</c:v>
                </c:pt>
                <c:pt idx="6165">
                  <c:v>3</c:v>
                </c:pt>
                <c:pt idx="6166">
                  <c:v>2</c:v>
                </c:pt>
                <c:pt idx="6167">
                  <c:v>0</c:v>
                </c:pt>
                <c:pt idx="6168">
                  <c:v>1</c:v>
                </c:pt>
                <c:pt idx="6169">
                  <c:v>1</c:v>
                </c:pt>
                <c:pt idx="6170">
                  <c:v>2</c:v>
                </c:pt>
                <c:pt idx="6171">
                  <c:v>1</c:v>
                </c:pt>
                <c:pt idx="6172">
                  <c:v>1</c:v>
                </c:pt>
                <c:pt idx="6173">
                  <c:v>0</c:v>
                </c:pt>
                <c:pt idx="6174">
                  <c:v>4</c:v>
                </c:pt>
                <c:pt idx="6175">
                  <c:v>2</c:v>
                </c:pt>
                <c:pt idx="6176">
                  <c:v>3</c:v>
                </c:pt>
                <c:pt idx="6177">
                  <c:v>0</c:v>
                </c:pt>
                <c:pt idx="6178">
                  <c:v>2</c:v>
                </c:pt>
                <c:pt idx="6179">
                  <c:v>0</c:v>
                </c:pt>
                <c:pt idx="6180">
                  <c:v>0</c:v>
                </c:pt>
                <c:pt idx="6181">
                  <c:v>1</c:v>
                </c:pt>
                <c:pt idx="6182">
                  <c:v>2</c:v>
                </c:pt>
                <c:pt idx="6183">
                  <c:v>1</c:v>
                </c:pt>
                <c:pt idx="6184">
                  <c:v>0</c:v>
                </c:pt>
                <c:pt idx="6185">
                  <c:v>1</c:v>
                </c:pt>
                <c:pt idx="6186">
                  <c:v>3</c:v>
                </c:pt>
                <c:pt idx="6187">
                  <c:v>0</c:v>
                </c:pt>
                <c:pt idx="6188">
                  <c:v>4</c:v>
                </c:pt>
                <c:pt idx="6189">
                  <c:v>2</c:v>
                </c:pt>
                <c:pt idx="6190">
                  <c:v>1</c:v>
                </c:pt>
                <c:pt idx="6191">
                  <c:v>0</c:v>
                </c:pt>
                <c:pt idx="6192">
                  <c:v>0</c:v>
                </c:pt>
                <c:pt idx="6193">
                  <c:v>1</c:v>
                </c:pt>
                <c:pt idx="6194">
                  <c:v>4</c:v>
                </c:pt>
                <c:pt idx="6195">
                  <c:v>3</c:v>
                </c:pt>
                <c:pt idx="6196">
                  <c:v>0</c:v>
                </c:pt>
                <c:pt idx="6197">
                  <c:v>0</c:v>
                </c:pt>
                <c:pt idx="6198">
                  <c:v>1</c:v>
                </c:pt>
                <c:pt idx="6199">
                  <c:v>2</c:v>
                </c:pt>
                <c:pt idx="6200">
                  <c:v>2</c:v>
                </c:pt>
                <c:pt idx="6201">
                  <c:v>1</c:v>
                </c:pt>
                <c:pt idx="6202">
                  <c:v>4</c:v>
                </c:pt>
                <c:pt idx="6203">
                  <c:v>0</c:v>
                </c:pt>
                <c:pt idx="6204">
                  <c:v>1</c:v>
                </c:pt>
                <c:pt idx="6205">
                  <c:v>0</c:v>
                </c:pt>
                <c:pt idx="6206">
                  <c:v>0</c:v>
                </c:pt>
                <c:pt idx="6207">
                  <c:v>0</c:v>
                </c:pt>
                <c:pt idx="6208">
                  <c:v>1</c:v>
                </c:pt>
                <c:pt idx="6209">
                  <c:v>0</c:v>
                </c:pt>
                <c:pt idx="6210">
                  <c:v>0</c:v>
                </c:pt>
                <c:pt idx="6211">
                  <c:v>0</c:v>
                </c:pt>
                <c:pt idx="6212">
                  <c:v>1</c:v>
                </c:pt>
                <c:pt idx="6213">
                  <c:v>1</c:v>
                </c:pt>
                <c:pt idx="6214">
                  <c:v>2</c:v>
                </c:pt>
                <c:pt idx="6215">
                  <c:v>1</c:v>
                </c:pt>
                <c:pt idx="6216">
                  <c:v>0</c:v>
                </c:pt>
                <c:pt idx="6217">
                  <c:v>3</c:v>
                </c:pt>
                <c:pt idx="6218">
                  <c:v>4</c:v>
                </c:pt>
                <c:pt idx="6219">
                  <c:v>0</c:v>
                </c:pt>
                <c:pt idx="6220">
                  <c:v>5</c:v>
                </c:pt>
                <c:pt idx="6221">
                  <c:v>0</c:v>
                </c:pt>
                <c:pt idx="6222">
                  <c:v>3</c:v>
                </c:pt>
                <c:pt idx="6223">
                  <c:v>1</c:v>
                </c:pt>
                <c:pt idx="6224">
                  <c:v>2</c:v>
                </c:pt>
                <c:pt idx="6225">
                  <c:v>3</c:v>
                </c:pt>
                <c:pt idx="6226">
                  <c:v>0</c:v>
                </c:pt>
                <c:pt idx="6227">
                  <c:v>1</c:v>
                </c:pt>
                <c:pt idx="6228">
                  <c:v>2</c:v>
                </c:pt>
                <c:pt idx="6229">
                  <c:v>2</c:v>
                </c:pt>
                <c:pt idx="6230">
                  <c:v>0</c:v>
                </c:pt>
                <c:pt idx="6231">
                  <c:v>0</c:v>
                </c:pt>
                <c:pt idx="6232">
                  <c:v>0</c:v>
                </c:pt>
                <c:pt idx="6233">
                  <c:v>0</c:v>
                </c:pt>
                <c:pt idx="6234">
                  <c:v>0</c:v>
                </c:pt>
                <c:pt idx="6235">
                  <c:v>0</c:v>
                </c:pt>
                <c:pt idx="6236">
                  <c:v>3</c:v>
                </c:pt>
                <c:pt idx="6237">
                  <c:v>1</c:v>
                </c:pt>
                <c:pt idx="6238">
                  <c:v>2</c:v>
                </c:pt>
                <c:pt idx="6239">
                  <c:v>1</c:v>
                </c:pt>
                <c:pt idx="6240">
                  <c:v>1</c:v>
                </c:pt>
                <c:pt idx="6241">
                  <c:v>2</c:v>
                </c:pt>
                <c:pt idx="6242">
                  <c:v>0</c:v>
                </c:pt>
                <c:pt idx="6243">
                  <c:v>1</c:v>
                </c:pt>
                <c:pt idx="6244">
                  <c:v>1</c:v>
                </c:pt>
                <c:pt idx="6245">
                  <c:v>1</c:v>
                </c:pt>
                <c:pt idx="6246">
                  <c:v>0</c:v>
                </c:pt>
                <c:pt idx="6247">
                  <c:v>2</c:v>
                </c:pt>
                <c:pt idx="6248">
                  <c:v>1</c:v>
                </c:pt>
                <c:pt idx="6249">
                  <c:v>3</c:v>
                </c:pt>
                <c:pt idx="6250">
                  <c:v>1</c:v>
                </c:pt>
                <c:pt idx="6251">
                  <c:v>1</c:v>
                </c:pt>
                <c:pt idx="6252">
                  <c:v>0</c:v>
                </c:pt>
                <c:pt idx="6253">
                  <c:v>2</c:v>
                </c:pt>
                <c:pt idx="6254">
                  <c:v>0</c:v>
                </c:pt>
                <c:pt idx="6255">
                  <c:v>2</c:v>
                </c:pt>
                <c:pt idx="6256">
                  <c:v>2</c:v>
                </c:pt>
                <c:pt idx="6257">
                  <c:v>3</c:v>
                </c:pt>
                <c:pt idx="6258">
                  <c:v>0</c:v>
                </c:pt>
                <c:pt idx="6259">
                  <c:v>1</c:v>
                </c:pt>
                <c:pt idx="6260">
                  <c:v>0</c:v>
                </c:pt>
                <c:pt idx="6261">
                  <c:v>1</c:v>
                </c:pt>
                <c:pt idx="6262">
                  <c:v>0</c:v>
                </c:pt>
                <c:pt idx="6263">
                  <c:v>0</c:v>
                </c:pt>
                <c:pt idx="6264">
                  <c:v>0</c:v>
                </c:pt>
                <c:pt idx="6265">
                  <c:v>4</c:v>
                </c:pt>
                <c:pt idx="6266">
                  <c:v>0</c:v>
                </c:pt>
                <c:pt idx="6267">
                  <c:v>1</c:v>
                </c:pt>
                <c:pt idx="6268">
                  <c:v>1</c:v>
                </c:pt>
                <c:pt idx="6269">
                  <c:v>1</c:v>
                </c:pt>
                <c:pt idx="6270">
                  <c:v>1</c:v>
                </c:pt>
                <c:pt idx="6271">
                  <c:v>1</c:v>
                </c:pt>
                <c:pt idx="6272">
                  <c:v>0</c:v>
                </c:pt>
                <c:pt idx="6273">
                  <c:v>2</c:v>
                </c:pt>
                <c:pt idx="6274">
                  <c:v>2</c:v>
                </c:pt>
                <c:pt idx="6275">
                  <c:v>3</c:v>
                </c:pt>
                <c:pt idx="6276">
                  <c:v>1</c:v>
                </c:pt>
                <c:pt idx="6277">
                  <c:v>0</c:v>
                </c:pt>
                <c:pt idx="6278">
                  <c:v>2</c:v>
                </c:pt>
                <c:pt idx="6279">
                  <c:v>2</c:v>
                </c:pt>
                <c:pt idx="6280">
                  <c:v>0</c:v>
                </c:pt>
                <c:pt idx="6281">
                  <c:v>3</c:v>
                </c:pt>
                <c:pt idx="6282">
                  <c:v>3</c:v>
                </c:pt>
                <c:pt idx="6283">
                  <c:v>1</c:v>
                </c:pt>
                <c:pt idx="6284">
                  <c:v>1</c:v>
                </c:pt>
                <c:pt idx="6285">
                  <c:v>0</c:v>
                </c:pt>
                <c:pt idx="6286">
                  <c:v>1</c:v>
                </c:pt>
                <c:pt idx="6287">
                  <c:v>2</c:v>
                </c:pt>
                <c:pt idx="6288">
                  <c:v>1</c:v>
                </c:pt>
                <c:pt idx="6289">
                  <c:v>2</c:v>
                </c:pt>
                <c:pt idx="6290">
                  <c:v>1</c:v>
                </c:pt>
                <c:pt idx="6291">
                  <c:v>0</c:v>
                </c:pt>
                <c:pt idx="6292">
                  <c:v>1</c:v>
                </c:pt>
                <c:pt idx="6293">
                  <c:v>2</c:v>
                </c:pt>
                <c:pt idx="6294">
                  <c:v>3</c:v>
                </c:pt>
                <c:pt idx="6295">
                  <c:v>1</c:v>
                </c:pt>
                <c:pt idx="6296">
                  <c:v>2</c:v>
                </c:pt>
                <c:pt idx="6297">
                  <c:v>1</c:v>
                </c:pt>
                <c:pt idx="6298">
                  <c:v>3</c:v>
                </c:pt>
                <c:pt idx="6299">
                  <c:v>0</c:v>
                </c:pt>
                <c:pt idx="6300">
                  <c:v>2</c:v>
                </c:pt>
                <c:pt idx="6301">
                  <c:v>0</c:v>
                </c:pt>
                <c:pt idx="6302">
                  <c:v>2</c:v>
                </c:pt>
                <c:pt idx="6303">
                  <c:v>4</c:v>
                </c:pt>
                <c:pt idx="6304">
                  <c:v>2</c:v>
                </c:pt>
                <c:pt idx="6305">
                  <c:v>1</c:v>
                </c:pt>
                <c:pt idx="6306">
                  <c:v>1</c:v>
                </c:pt>
                <c:pt idx="6307">
                  <c:v>1</c:v>
                </c:pt>
                <c:pt idx="6308">
                  <c:v>3</c:v>
                </c:pt>
                <c:pt idx="6309">
                  <c:v>3</c:v>
                </c:pt>
                <c:pt idx="6310">
                  <c:v>3</c:v>
                </c:pt>
                <c:pt idx="6311">
                  <c:v>0</c:v>
                </c:pt>
                <c:pt idx="6312">
                  <c:v>0</c:v>
                </c:pt>
                <c:pt idx="6313">
                  <c:v>2</c:v>
                </c:pt>
                <c:pt idx="6314">
                  <c:v>1</c:v>
                </c:pt>
                <c:pt idx="6315">
                  <c:v>1</c:v>
                </c:pt>
                <c:pt idx="6316">
                  <c:v>1</c:v>
                </c:pt>
                <c:pt idx="6317">
                  <c:v>1</c:v>
                </c:pt>
                <c:pt idx="6318">
                  <c:v>2</c:v>
                </c:pt>
                <c:pt idx="6319">
                  <c:v>1</c:v>
                </c:pt>
                <c:pt idx="6320">
                  <c:v>2</c:v>
                </c:pt>
                <c:pt idx="6321">
                  <c:v>1</c:v>
                </c:pt>
                <c:pt idx="6322">
                  <c:v>1</c:v>
                </c:pt>
                <c:pt idx="6323">
                  <c:v>1</c:v>
                </c:pt>
                <c:pt idx="6324">
                  <c:v>1</c:v>
                </c:pt>
                <c:pt idx="6325">
                  <c:v>2</c:v>
                </c:pt>
                <c:pt idx="6326">
                  <c:v>4</c:v>
                </c:pt>
                <c:pt idx="6327">
                  <c:v>4</c:v>
                </c:pt>
                <c:pt idx="6328">
                  <c:v>3</c:v>
                </c:pt>
                <c:pt idx="6329">
                  <c:v>3</c:v>
                </c:pt>
                <c:pt idx="6330">
                  <c:v>3</c:v>
                </c:pt>
                <c:pt idx="6331">
                  <c:v>0</c:v>
                </c:pt>
                <c:pt idx="6332">
                  <c:v>1</c:v>
                </c:pt>
                <c:pt idx="6333">
                  <c:v>1</c:v>
                </c:pt>
                <c:pt idx="6334">
                  <c:v>0</c:v>
                </c:pt>
                <c:pt idx="6335">
                  <c:v>0</c:v>
                </c:pt>
                <c:pt idx="6336">
                  <c:v>2</c:v>
                </c:pt>
                <c:pt idx="6337">
                  <c:v>1</c:v>
                </c:pt>
                <c:pt idx="6338">
                  <c:v>3</c:v>
                </c:pt>
                <c:pt idx="6339">
                  <c:v>0</c:v>
                </c:pt>
                <c:pt idx="6340">
                  <c:v>1</c:v>
                </c:pt>
                <c:pt idx="6341">
                  <c:v>0</c:v>
                </c:pt>
                <c:pt idx="6342">
                  <c:v>0</c:v>
                </c:pt>
                <c:pt idx="6343">
                  <c:v>1</c:v>
                </c:pt>
                <c:pt idx="6344">
                  <c:v>2</c:v>
                </c:pt>
                <c:pt idx="6345">
                  <c:v>1</c:v>
                </c:pt>
                <c:pt idx="6346">
                  <c:v>2</c:v>
                </c:pt>
                <c:pt idx="6347">
                  <c:v>0</c:v>
                </c:pt>
                <c:pt idx="6348">
                  <c:v>2</c:v>
                </c:pt>
                <c:pt idx="6349">
                  <c:v>2</c:v>
                </c:pt>
                <c:pt idx="6350">
                  <c:v>3</c:v>
                </c:pt>
                <c:pt idx="6351">
                  <c:v>0</c:v>
                </c:pt>
                <c:pt idx="6352">
                  <c:v>0</c:v>
                </c:pt>
                <c:pt idx="6353">
                  <c:v>0</c:v>
                </c:pt>
                <c:pt idx="6354">
                  <c:v>0</c:v>
                </c:pt>
                <c:pt idx="6355">
                  <c:v>1</c:v>
                </c:pt>
                <c:pt idx="6356">
                  <c:v>3</c:v>
                </c:pt>
                <c:pt idx="6357">
                  <c:v>3</c:v>
                </c:pt>
                <c:pt idx="6358">
                  <c:v>1</c:v>
                </c:pt>
                <c:pt idx="6359">
                  <c:v>2</c:v>
                </c:pt>
                <c:pt idx="6360">
                  <c:v>4</c:v>
                </c:pt>
                <c:pt idx="6361">
                  <c:v>1</c:v>
                </c:pt>
                <c:pt idx="6362">
                  <c:v>4</c:v>
                </c:pt>
                <c:pt idx="6363">
                  <c:v>2</c:v>
                </c:pt>
                <c:pt idx="6364">
                  <c:v>1</c:v>
                </c:pt>
                <c:pt idx="6365">
                  <c:v>0</c:v>
                </c:pt>
                <c:pt idx="6366">
                  <c:v>0</c:v>
                </c:pt>
                <c:pt idx="6367">
                  <c:v>0</c:v>
                </c:pt>
                <c:pt idx="6368">
                  <c:v>0</c:v>
                </c:pt>
                <c:pt idx="6369">
                  <c:v>1</c:v>
                </c:pt>
                <c:pt idx="6370">
                  <c:v>1</c:v>
                </c:pt>
                <c:pt idx="6371">
                  <c:v>0</c:v>
                </c:pt>
                <c:pt idx="6372">
                  <c:v>3</c:v>
                </c:pt>
                <c:pt idx="6373">
                  <c:v>3</c:v>
                </c:pt>
                <c:pt idx="6374">
                  <c:v>2</c:v>
                </c:pt>
                <c:pt idx="6375">
                  <c:v>3</c:v>
                </c:pt>
                <c:pt idx="6376">
                  <c:v>4</c:v>
                </c:pt>
                <c:pt idx="6377">
                  <c:v>1</c:v>
                </c:pt>
                <c:pt idx="6378">
                  <c:v>2</c:v>
                </c:pt>
                <c:pt idx="6379">
                  <c:v>0</c:v>
                </c:pt>
                <c:pt idx="6380">
                  <c:v>1</c:v>
                </c:pt>
                <c:pt idx="6381">
                  <c:v>1</c:v>
                </c:pt>
                <c:pt idx="6382">
                  <c:v>3</c:v>
                </c:pt>
                <c:pt idx="6383">
                  <c:v>0</c:v>
                </c:pt>
                <c:pt idx="6384">
                  <c:v>2</c:v>
                </c:pt>
                <c:pt idx="6385">
                  <c:v>1</c:v>
                </c:pt>
                <c:pt idx="6386">
                  <c:v>1</c:v>
                </c:pt>
                <c:pt idx="6387">
                  <c:v>2</c:v>
                </c:pt>
                <c:pt idx="6388">
                  <c:v>0</c:v>
                </c:pt>
                <c:pt idx="6389">
                  <c:v>2</c:v>
                </c:pt>
                <c:pt idx="6390">
                  <c:v>1</c:v>
                </c:pt>
                <c:pt idx="6391">
                  <c:v>1</c:v>
                </c:pt>
                <c:pt idx="6392">
                  <c:v>0</c:v>
                </c:pt>
                <c:pt idx="6393">
                  <c:v>3</c:v>
                </c:pt>
                <c:pt idx="6394">
                  <c:v>1</c:v>
                </c:pt>
                <c:pt idx="6395">
                  <c:v>1</c:v>
                </c:pt>
                <c:pt idx="6396">
                  <c:v>1</c:v>
                </c:pt>
                <c:pt idx="6397">
                  <c:v>2</c:v>
                </c:pt>
                <c:pt idx="6398">
                  <c:v>4</c:v>
                </c:pt>
                <c:pt idx="6399">
                  <c:v>1</c:v>
                </c:pt>
                <c:pt idx="6400">
                  <c:v>1</c:v>
                </c:pt>
                <c:pt idx="6401">
                  <c:v>2</c:v>
                </c:pt>
                <c:pt idx="6402">
                  <c:v>4</c:v>
                </c:pt>
                <c:pt idx="6403">
                  <c:v>3</c:v>
                </c:pt>
                <c:pt idx="6404">
                  <c:v>0</c:v>
                </c:pt>
                <c:pt idx="6405">
                  <c:v>1</c:v>
                </c:pt>
                <c:pt idx="6406">
                  <c:v>1</c:v>
                </c:pt>
                <c:pt idx="6407">
                  <c:v>1</c:v>
                </c:pt>
                <c:pt idx="6408">
                  <c:v>1</c:v>
                </c:pt>
                <c:pt idx="6409">
                  <c:v>1</c:v>
                </c:pt>
                <c:pt idx="6410">
                  <c:v>1</c:v>
                </c:pt>
                <c:pt idx="6411">
                  <c:v>1</c:v>
                </c:pt>
                <c:pt idx="6412">
                  <c:v>2</c:v>
                </c:pt>
                <c:pt idx="6413">
                  <c:v>1</c:v>
                </c:pt>
                <c:pt idx="6414">
                  <c:v>5</c:v>
                </c:pt>
                <c:pt idx="6415">
                  <c:v>1</c:v>
                </c:pt>
                <c:pt idx="6416">
                  <c:v>1</c:v>
                </c:pt>
                <c:pt idx="6417">
                  <c:v>2</c:v>
                </c:pt>
                <c:pt idx="6418">
                  <c:v>2</c:v>
                </c:pt>
                <c:pt idx="6419">
                  <c:v>1</c:v>
                </c:pt>
                <c:pt idx="6420">
                  <c:v>0</c:v>
                </c:pt>
                <c:pt idx="6421">
                  <c:v>0</c:v>
                </c:pt>
                <c:pt idx="6422">
                  <c:v>2</c:v>
                </c:pt>
                <c:pt idx="6423">
                  <c:v>4</c:v>
                </c:pt>
                <c:pt idx="6424">
                  <c:v>2</c:v>
                </c:pt>
                <c:pt idx="6425">
                  <c:v>0</c:v>
                </c:pt>
                <c:pt idx="6426">
                  <c:v>1</c:v>
                </c:pt>
                <c:pt idx="6427">
                  <c:v>2</c:v>
                </c:pt>
                <c:pt idx="6428">
                  <c:v>2</c:v>
                </c:pt>
                <c:pt idx="6429">
                  <c:v>5</c:v>
                </c:pt>
                <c:pt idx="6430">
                  <c:v>0</c:v>
                </c:pt>
                <c:pt idx="6431">
                  <c:v>1</c:v>
                </c:pt>
                <c:pt idx="6432">
                  <c:v>1</c:v>
                </c:pt>
                <c:pt idx="6433">
                  <c:v>2</c:v>
                </c:pt>
                <c:pt idx="6434">
                  <c:v>3</c:v>
                </c:pt>
                <c:pt idx="6435">
                  <c:v>1</c:v>
                </c:pt>
                <c:pt idx="6436">
                  <c:v>0</c:v>
                </c:pt>
                <c:pt idx="6437">
                  <c:v>1</c:v>
                </c:pt>
                <c:pt idx="6438">
                  <c:v>2</c:v>
                </c:pt>
                <c:pt idx="6439">
                  <c:v>1</c:v>
                </c:pt>
                <c:pt idx="6440">
                  <c:v>0</c:v>
                </c:pt>
                <c:pt idx="6441">
                  <c:v>0</c:v>
                </c:pt>
                <c:pt idx="6442">
                  <c:v>1</c:v>
                </c:pt>
                <c:pt idx="6443">
                  <c:v>2</c:v>
                </c:pt>
                <c:pt idx="6444">
                  <c:v>1</c:v>
                </c:pt>
                <c:pt idx="6445">
                  <c:v>2</c:v>
                </c:pt>
                <c:pt idx="6446">
                  <c:v>2</c:v>
                </c:pt>
                <c:pt idx="6447">
                  <c:v>1</c:v>
                </c:pt>
                <c:pt idx="6448">
                  <c:v>2</c:v>
                </c:pt>
                <c:pt idx="6449">
                  <c:v>0</c:v>
                </c:pt>
                <c:pt idx="6450">
                  <c:v>3</c:v>
                </c:pt>
                <c:pt idx="6451">
                  <c:v>2</c:v>
                </c:pt>
                <c:pt idx="6452">
                  <c:v>0</c:v>
                </c:pt>
                <c:pt idx="6453">
                  <c:v>0</c:v>
                </c:pt>
                <c:pt idx="6454">
                  <c:v>1</c:v>
                </c:pt>
                <c:pt idx="6455">
                  <c:v>0</c:v>
                </c:pt>
                <c:pt idx="6456">
                  <c:v>1</c:v>
                </c:pt>
                <c:pt idx="6457">
                  <c:v>0</c:v>
                </c:pt>
                <c:pt idx="6458">
                  <c:v>0</c:v>
                </c:pt>
                <c:pt idx="6459">
                  <c:v>2</c:v>
                </c:pt>
                <c:pt idx="6460">
                  <c:v>1</c:v>
                </c:pt>
                <c:pt idx="6461">
                  <c:v>0</c:v>
                </c:pt>
                <c:pt idx="6462">
                  <c:v>2</c:v>
                </c:pt>
                <c:pt idx="6463">
                  <c:v>1</c:v>
                </c:pt>
                <c:pt idx="6464">
                  <c:v>2</c:v>
                </c:pt>
                <c:pt idx="6465">
                  <c:v>1</c:v>
                </c:pt>
                <c:pt idx="6466">
                  <c:v>2</c:v>
                </c:pt>
                <c:pt idx="6467">
                  <c:v>2</c:v>
                </c:pt>
                <c:pt idx="6468">
                  <c:v>1</c:v>
                </c:pt>
                <c:pt idx="6469">
                  <c:v>2</c:v>
                </c:pt>
                <c:pt idx="6470">
                  <c:v>0</c:v>
                </c:pt>
                <c:pt idx="6471">
                  <c:v>1</c:v>
                </c:pt>
                <c:pt idx="6472">
                  <c:v>2</c:v>
                </c:pt>
                <c:pt idx="6473">
                  <c:v>0</c:v>
                </c:pt>
                <c:pt idx="6474">
                  <c:v>0</c:v>
                </c:pt>
                <c:pt idx="6475">
                  <c:v>1</c:v>
                </c:pt>
                <c:pt idx="6476">
                  <c:v>1</c:v>
                </c:pt>
                <c:pt idx="6477">
                  <c:v>0</c:v>
                </c:pt>
                <c:pt idx="6478">
                  <c:v>0</c:v>
                </c:pt>
                <c:pt idx="6479">
                  <c:v>1</c:v>
                </c:pt>
                <c:pt idx="6480">
                  <c:v>1</c:v>
                </c:pt>
                <c:pt idx="6481">
                  <c:v>0</c:v>
                </c:pt>
                <c:pt idx="6482">
                  <c:v>4</c:v>
                </c:pt>
                <c:pt idx="6483">
                  <c:v>1</c:v>
                </c:pt>
                <c:pt idx="6484">
                  <c:v>4</c:v>
                </c:pt>
                <c:pt idx="6485">
                  <c:v>0</c:v>
                </c:pt>
                <c:pt idx="6486">
                  <c:v>2</c:v>
                </c:pt>
                <c:pt idx="6487">
                  <c:v>1</c:v>
                </c:pt>
                <c:pt idx="6488">
                  <c:v>3</c:v>
                </c:pt>
                <c:pt idx="6489">
                  <c:v>1</c:v>
                </c:pt>
                <c:pt idx="6490">
                  <c:v>2</c:v>
                </c:pt>
                <c:pt idx="6491">
                  <c:v>2</c:v>
                </c:pt>
                <c:pt idx="6492">
                  <c:v>1</c:v>
                </c:pt>
                <c:pt idx="6493">
                  <c:v>2</c:v>
                </c:pt>
                <c:pt idx="6494">
                  <c:v>1</c:v>
                </c:pt>
                <c:pt idx="6495">
                  <c:v>0</c:v>
                </c:pt>
                <c:pt idx="6496">
                  <c:v>1</c:v>
                </c:pt>
                <c:pt idx="6497">
                  <c:v>2</c:v>
                </c:pt>
                <c:pt idx="6498">
                  <c:v>0</c:v>
                </c:pt>
                <c:pt idx="6499">
                  <c:v>3</c:v>
                </c:pt>
                <c:pt idx="6500">
                  <c:v>0</c:v>
                </c:pt>
                <c:pt idx="6501">
                  <c:v>0</c:v>
                </c:pt>
                <c:pt idx="6502">
                  <c:v>1</c:v>
                </c:pt>
                <c:pt idx="6503">
                  <c:v>0</c:v>
                </c:pt>
                <c:pt idx="6504">
                  <c:v>1</c:v>
                </c:pt>
                <c:pt idx="6505">
                  <c:v>3</c:v>
                </c:pt>
                <c:pt idx="6506">
                  <c:v>0</c:v>
                </c:pt>
                <c:pt idx="6507">
                  <c:v>0</c:v>
                </c:pt>
                <c:pt idx="6508">
                  <c:v>0</c:v>
                </c:pt>
                <c:pt idx="6509">
                  <c:v>1</c:v>
                </c:pt>
                <c:pt idx="6510">
                  <c:v>1</c:v>
                </c:pt>
                <c:pt idx="6511">
                  <c:v>2</c:v>
                </c:pt>
                <c:pt idx="6512">
                  <c:v>0</c:v>
                </c:pt>
                <c:pt idx="6513">
                  <c:v>2</c:v>
                </c:pt>
                <c:pt idx="6514">
                  <c:v>0</c:v>
                </c:pt>
                <c:pt idx="6515">
                  <c:v>5</c:v>
                </c:pt>
                <c:pt idx="6516">
                  <c:v>0</c:v>
                </c:pt>
                <c:pt idx="6517">
                  <c:v>0</c:v>
                </c:pt>
                <c:pt idx="6518">
                  <c:v>1</c:v>
                </c:pt>
                <c:pt idx="6519">
                  <c:v>2</c:v>
                </c:pt>
                <c:pt idx="6520">
                  <c:v>2</c:v>
                </c:pt>
                <c:pt idx="6521">
                  <c:v>1</c:v>
                </c:pt>
                <c:pt idx="6522">
                  <c:v>1</c:v>
                </c:pt>
                <c:pt idx="6523">
                  <c:v>3</c:v>
                </c:pt>
                <c:pt idx="6524">
                  <c:v>1</c:v>
                </c:pt>
                <c:pt idx="6525">
                  <c:v>0</c:v>
                </c:pt>
                <c:pt idx="6526">
                  <c:v>1</c:v>
                </c:pt>
                <c:pt idx="6527">
                  <c:v>2</c:v>
                </c:pt>
                <c:pt idx="6528">
                  <c:v>2</c:v>
                </c:pt>
                <c:pt idx="6529">
                  <c:v>1</c:v>
                </c:pt>
                <c:pt idx="6530">
                  <c:v>2</c:v>
                </c:pt>
                <c:pt idx="6531">
                  <c:v>3</c:v>
                </c:pt>
                <c:pt idx="6532">
                  <c:v>2</c:v>
                </c:pt>
                <c:pt idx="6533">
                  <c:v>1</c:v>
                </c:pt>
                <c:pt idx="6534">
                  <c:v>4</c:v>
                </c:pt>
                <c:pt idx="6535">
                  <c:v>1</c:v>
                </c:pt>
                <c:pt idx="6536">
                  <c:v>3</c:v>
                </c:pt>
                <c:pt idx="6537">
                  <c:v>2</c:v>
                </c:pt>
                <c:pt idx="6538">
                  <c:v>2</c:v>
                </c:pt>
                <c:pt idx="6539">
                  <c:v>3</c:v>
                </c:pt>
                <c:pt idx="6540">
                  <c:v>3</c:v>
                </c:pt>
                <c:pt idx="6541">
                  <c:v>2</c:v>
                </c:pt>
                <c:pt idx="6542">
                  <c:v>3</c:v>
                </c:pt>
                <c:pt idx="6543">
                  <c:v>0</c:v>
                </c:pt>
                <c:pt idx="6544">
                  <c:v>0</c:v>
                </c:pt>
                <c:pt idx="6545">
                  <c:v>0</c:v>
                </c:pt>
                <c:pt idx="6546">
                  <c:v>4</c:v>
                </c:pt>
                <c:pt idx="6547">
                  <c:v>1</c:v>
                </c:pt>
                <c:pt idx="6548">
                  <c:v>0</c:v>
                </c:pt>
                <c:pt idx="6549">
                  <c:v>6</c:v>
                </c:pt>
                <c:pt idx="6550">
                  <c:v>2</c:v>
                </c:pt>
                <c:pt idx="6551">
                  <c:v>1</c:v>
                </c:pt>
                <c:pt idx="6552">
                  <c:v>0</c:v>
                </c:pt>
                <c:pt idx="6553">
                  <c:v>4</c:v>
                </c:pt>
                <c:pt idx="6554">
                  <c:v>5</c:v>
                </c:pt>
                <c:pt idx="6555">
                  <c:v>1</c:v>
                </c:pt>
                <c:pt idx="6556">
                  <c:v>1</c:v>
                </c:pt>
                <c:pt idx="6557">
                  <c:v>0</c:v>
                </c:pt>
                <c:pt idx="6558">
                  <c:v>0</c:v>
                </c:pt>
                <c:pt idx="6559">
                  <c:v>2</c:v>
                </c:pt>
                <c:pt idx="6560">
                  <c:v>0</c:v>
                </c:pt>
                <c:pt idx="6561">
                  <c:v>0</c:v>
                </c:pt>
                <c:pt idx="6562">
                  <c:v>1</c:v>
                </c:pt>
                <c:pt idx="6563">
                  <c:v>0</c:v>
                </c:pt>
                <c:pt idx="6564">
                  <c:v>5</c:v>
                </c:pt>
                <c:pt idx="6565">
                  <c:v>2</c:v>
                </c:pt>
                <c:pt idx="6566">
                  <c:v>2</c:v>
                </c:pt>
                <c:pt idx="6567">
                  <c:v>2</c:v>
                </c:pt>
                <c:pt idx="6568">
                  <c:v>1</c:v>
                </c:pt>
                <c:pt idx="6569">
                  <c:v>1</c:v>
                </c:pt>
                <c:pt idx="6570">
                  <c:v>0</c:v>
                </c:pt>
                <c:pt idx="6571">
                  <c:v>1</c:v>
                </c:pt>
                <c:pt idx="6572">
                  <c:v>2</c:v>
                </c:pt>
                <c:pt idx="6573">
                  <c:v>1</c:v>
                </c:pt>
                <c:pt idx="6574">
                  <c:v>1</c:v>
                </c:pt>
                <c:pt idx="6575">
                  <c:v>2</c:v>
                </c:pt>
                <c:pt idx="6576">
                  <c:v>1</c:v>
                </c:pt>
                <c:pt idx="6577">
                  <c:v>1</c:v>
                </c:pt>
                <c:pt idx="6578">
                  <c:v>2</c:v>
                </c:pt>
                <c:pt idx="6579">
                  <c:v>2</c:v>
                </c:pt>
                <c:pt idx="6580">
                  <c:v>1</c:v>
                </c:pt>
                <c:pt idx="6581">
                  <c:v>1</c:v>
                </c:pt>
                <c:pt idx="6582">
                  <c:v>0</c:v>
                </c:pt>
                <c:pt idx="6583">
                  <c:v>3</c:v>
                </c:pt>
                <c:pt idx="6584">
                  <c:v>0</c:v>
                </c:pt>
                <c:pt idx="6585">
                  <c:v>0</c:v>
                </c:pt>
                <c:pt idx="6586">
                  <c:v>0</c:v>
                </c:pt>
                <c:pt idx="6587">
                  <c:v>3</c:v>
                </c:pt>
                <c:pt idx="6588">
                  <c:v>1</c:v>
                </c:pt>
                <c:pt idx="6589">
                  <c:v>1</c:v>
                </c:pt>
                <c:pt idx="6590">
                  <c:v>2</c:v>
                </c:pt>
                <c:pt idx="6591">
                  <c:v>1</c:v>
                </c:pt>
                <c:pt idx="6592">
                  <c:v>0</c:v>
                </c:pt>
                <c:pt idx="6593">
                  <c:v>1</c:v>
                </c:pt>
                <c:pt idx="6594">
                  <c:v>3</c:v>
                </c:pt>
                <c:pt idx="6595">
                  <c:v>1</c:v>
                </c:pt>
                <c:pt idx="6596">
                  <c:v>4</c:v>
                </c:pt>
                <c:pt idx="6597">
                  <c:v>1</c:v>
                </c:pt>
                <c:pt idx="6598">
                  <c:v>2</c:v>
                </c:pt>
                <c:pt idx="6599">
                  <c:v>1</c:v>
                </c:pt>
                <c:pt idx="6600">
                  <c:v>0</c:v>
                </c:pt>
                <c:pt idx="6601">
                  <c:v>1</c:v>
                </c:pt>
                <c:pt idx="6602">
                  <c:v>2</c:v>
                </c:pt>
                <c:pt idx="6603">
                  <c:v>0</c:v>
                </c:pt>
                <c:pt idx="6604">
                  <c:v>3</c:v>
                </c:pt>
                <c:pt idx="6605">
                  <c:v>2</c:v>
                </c:pt>
                <c:pt idx="6606">
                  <c:v>2</c:v>
                </c:pt>
                <c:pt idx="6607">
                  <c:v>2</c:v>
                </c:pt>
                <c:pt idx="6608">
                  <c:v>4</c:v>
                </c:pt>
                <c:pt idx="6609">
                  <c:v>2</c:v>
                </c:pt>
                <c:pt idx="6610">
                  <c:v>4</c:v>
                </c:pt>
                <c:pt idx="6611">
                  <c:v>1</c:v>
                </c:pt>
                <c:pt idx="6612">
                  <c:v>1</c:v>
                </c:pt>
                <c:pt idx="6613">
                  <c:v>1</c:v>
                </c:pt>
                <c:pt idx="6614">
                  <c:v>1</c:v>
                </c:pt>
                <c:pt idx="6615">
                  <c:v>1</c:v>
                </c:pt>
                <c:pt idx="6616">
                  <c:v>1</c:v>
                </c:pt>
                <c:pt idx="6617">
                  <c:v>2</c:v>
                </c:pt>
                <c:pt idx="6618">
                  <c:v>1</c:v>
                </c:pt>
                <c:pt idx="6619">
                  <c:v>2</c:v>
                </c:pt>
                <c:pt idx="6620">
                  <c:v>1</c:v>
                </c:pt>
                <c:pt idx="6621">
                  <c:v>3</c:v>
                </c:pt>
                <c:pt idx="6622">
                  <c:v>3</c:v>
                </c:pt>
                <c:pt idx="6623">
                  <c:v>1</c:v>
                </c:pt>
                <c:pt idx="6624">
                  <c:v>0</c:v>
                </c:pt>
                <c:pt idx="6625">
                  <c:v>1</c:v>
                </c:pt>
                <c:pt idx="6626">
                  <c:v>3</c:v>
                </c:pt>
                <c:pt idx="6627">
                  <c:v>0</c:v>
                </c:pt>
                <c:pt idx="6628">
                  <c:v>1</c:v>
                </c:pt>
                <c:pt idx="6629">
                  <c:v>1</c:v>
                </c:pt>
                <c:pt idx="6630">
                  <c:v>1</c:v>
                </c:pt>
                <c:pt idx="6631">
                  <c:v>1</c:v>
                </c:pt>
                <c:pt idx="6632">
                  <c:v>0</c:v>
                </c:pt>
                <c:pt idx="6633">
                  <c:v>0</c:v>
                </c:pt>
                <c:pt idx="6634">
                  <c:v>3</c:v>
                </c:pt>
                <c:pt idx="6635">
                  <c:v>2</c:v>
                </c:pt>
                <c:pt idx="6636">
                  <c:v>2</c:v>
                </c:pt>
                <c:pt idx="6637">
                  <c:v>1</c:v>
                </c:pt>
                <c:pt idx="6638">
                  <c:v>0</c:v>
                </c:pt>
                <c:pt idx="6639">
                  <c:v>3</c:v>
                </c:pt>
                <c:pt idx="6640">
                  <c:v>1</c:v>
                </c:pt>
                <c:pt idx="6641">
                  <c:v>1</c:v>
                </c:pt>
                <c:pt idx="6642">
                  <c:v>0</c:v>
                </c:pt>
                <c:pt idx="6643">
                  <c:v>0</c:v>
                </c:pt>
                <c:pt idx="6644">
                  <c:v>2</c:v>
                </c:pt>
                <c:pt idx="6645">
                  <c:v>0</c:v>
                </c:pt>
                <c:pt idx="6646">
                  <c:v>2</c:v>
                </c:pt>
                <c:pt idx="6647">
                  <c:v>0</c:v>
                </c:pt>
                <c:pt idx="6648">
                  <c:v>2</c:v>
                </c:pt>
                <c:pt idx="6649">
                  <c:v>0</c:v>
                </c:pt>
                <c:pt idx="6650">
                  <c:v>2</c:v>
                </c:pt>
                <c:pt idx="6651">
                  <c:v>2</c:v>
                </c:pt>
                <c:pt idx="6652">
                  <c:v>2</c:v>
                </c:pt>
                <c:pt idx="6653">
                  <c:v>1</c:v>
                </c:pt>
                <c:pt idx="6654">
                  <c:v>0</c:v>
                </c:pt>
                <c:pt idx="6655">
                  <c:v>1</c:v>
                </c:pt>
                <c:pt idx="6656">
                  <c:v>1</c:v>
                </c:pt>
                <c:pt idx="6657">
                  <c:v>0</c:v>
                </c:pt>
                <c:pt idx="6658">
                  <c:v>0</c:v>
                </c:pt>
                <c:pt idx="6659">
                  <c:v>0</c:v>
                </c:pt>
                <c:pt idx="6660">
                  <c:v>1</c:v>
                </c:pt>
                <c:pt idx="6661">
                  <c:v>1</c:v>
                </c:pt>
                <c:pt idx="6662">
                  <c:v>3</c:v>
                </c:pt>
                <c:pt idx="6663">
                  <c:v>1</c:v>
                </c:pt>
                <c:pt idx="6664">
                  <c:v>5</c:v>
                </c:pt>
                <c:pt idx="6665">
                  <c:v>0</c:v>
                </c:pt>
                <c:pt idx="6666">
                  <c:v>4</c:v>
                </c:pt>
                <c:pt idx="6667">
                  <c:v>0</c:v>
                </c:pt>
                <c:pt idx="6668">
                  <c:v>1</c:v>
                </c:pt>
                <c:pt idx="6669">
                  <c:v>1</c:v>
                </c:pt>
                <c:pt idx="6670">
                  <c:v>2</c:v>
                </c:pt>
                <c:pt idx="6671">
                  <c:v>1</c:v>
                </c:pt>
                <c:pt idx="6672">
                  <c:v>3</c:v>
                </c:pt>
                <c:pt idx="6673">
                  <c:v>0</c:v>
                </c:pt>
                <c:pt idx="6674">
                  <c:v>0</c:v>
                </c:pt>
                <c:pt idx="6675">
                  <c:v>0</c:v>
                </c:pt>
                <c:pt idx="6676">
                  <c:v>0</c:v>
                </c:pt>
                <c:pt idx="6677">
                  <c:v>0</c:v>
                </c:pt>
                <c:pt idx="6678">
                  <c:v>1</c:v>
                </c:pt>
                <c:pt idx="6679">
                  <c:v>1</c:v>
                </c:pt>
                <c:pt idx="6680">
                  <c:v>1</c:v>
                </c:pt>
                <c:pt idx="6681">
                  <c:v>0</c:v>
                </c:pt>
                <c:pt idx="6682">
                  <c:v>1</c:v>
                </c:pt>
                <c:pt idx="6683">
                  <c:v>1</c:v>
                </c:pt>
                <c:pt idx="6684">
                  <c:v>1</c:v>
                </c:pt>
                <c:pt idx="6685">
                  <c:v>1</c:v>
                </c:pt>
                <c:pt idx="6686">
                  <c:v>0</c:v>
                </c:pt>
                <c:pt idx="6687">
                  <c:v>0</c:v>
                </c:pt>
                <c:pt idx="6688">
                  <c:v>0</c:v>
                </c:pt>
                <c:pt idx="6689">
                  <c:v>1</c:v>
                </c:pt>
                <c:pt idx="6690">
                  <c:v>3</c:v>
                </c:pt>
                <c:pt idx="6691">
                  <c:v>2</c:v>
                </c:pt>
                <c:pt idx="6692">
                  <c:v>0</c:v>
                </c:pt>
                <c:pt idx="6693">
                  <c:v>2</c:v>
                </c:pt>
                <c:pt idx="6694">
                  <c:v>0</c:v>
                </c:pt>
                <c:pt idx="6695">
                  <c:v>1</c:v>
                </c:pt>
                <c:pt idx="6696">
                  <c:v>0</c:v>
                </c:pt>
                <c:pt idx="6697">
                  <c:v>4</c:v>
                </c:pt>
                <c:pt idx="6698">
                  <c:v>1</c:v>
                </c:pt>
                <c:pt idx="6699">
                  <c:v>0</c:v>
                </c:pt>
                <c:pt idx="6700">
                  <c:v>1</c:v>
                </c:pt>
                <c:pt idx="6701">
                  <c:v>1</c:v>
                </c:pt>
                <c:pt idx="6702">
                  <c:v>0</c:v>
                </c:pt>
                <c:pt idx="6703">
                  <c:v>3</c:v>
                </c:pt>
                <c:pt idx="6704">
                  <c:v>1</c:v>
                </c:pt>
                <c:pt idx="6705">
                  <c:v>2</c:v>
                </c:pt>
                <c:pt idx="6706">
                  <c:v>2</c:v>
                </c:pt>
                <c:pt idx="6707">
                  <c:v>1</c:v>
                </c:pt>
                <c:pt idx="6708">
                  <c:v>0</c:v>
                </c:pt>
                <c:pt idx="6709">
                  <c:v>1</c:v>
                </c:pt>
                <c:pt idx="6710">
                  <c:v>0</c:v>
                </c:pt>
                <c:pt idx="6711">
                  <c:v>1</c:v>
                </c:pt>
                <c:pt idx="6712">
                  <c:v>1</c:v>
                </c:pt>
                <c:pt idx="6713">
                  <c:v>1</c:v>
                </c:pt>
                <c:pt idx="6714">
                  <c:v>0</c:v>
                </c:pt>
                <c:pt idx="6715">
                  <c:v>0</c:v>
                </c:pt>
                <c:pt idx="6716">
                  <c:v>3</c:v>
                </c:pt>
                <c:pt idx="6717">
                  <c:v>0</c:v>
                </c:pt>
                <c:pt idx="6718">
                  <c:v>1</c:v>
                </c:pt>
                <c:pt idx="6719">
                  <c:v>0</c:v>
                </c:pt>
                <c:pt idx="6720">
                  <c:v>1</c:v>
                </c:pt>
                <c:pt idx="6721">
                  <c:v>0</c:v>
                </c:pt>
                <c:pt idx="6722">
                  <c:v>0</c:v>
                </c:pt>
                <c:pt idx="6723">
                  <c:v>1</c:v>
                </c:pt>
                <c:pt idx="6724">
                  <c:v>1</c:v>
                </c:pt>
                <c:pt idx="6725">
                  <c:v>3</c:v>
                </c:pt>
                <c:pt idx="6726">
                  <c:v>0</c:v>
                </c:pt>
                <c:pt idx="6727">
                  <c:v>1</c:v>
                </c:pt>
                <c:pt idx="6728">
                  <c:v>1</c:v>
                </c:pt>
                <c:pt idx="6729">
                  <c:v>0</c:v>
                </c:pt>
                <c:pt idx="6730">
                  <c:v>0</c:v>
                </c:pt>
                <c:pt idx="6731">
                  <c:v>2</c:v>
                </c:pt>
                <c:pt idx="6732">
                  <c:v>1</c:v>
                </c:pt>
                <c:pt idx="6733">
                  <c:v>2</c:v>
                </c:pt>
                <c:pt idx="6734">
                  <c:v>1</c:v>
                </c:pt>
                <c:pt idx="6735">
                  <c:v>2</c:v>
                </c:pt>
                <c:pt idx="6736">
                  <c:v>0</c:v>
                </c:pt>
                <c:pt idx="6737">
                  <c:v>0</c:v>
                </c:pt>
                <c:pt idx="6738">
                  <c:v>2</c:v>
                </c:pt>
                <c:pt idx="6739">
                  <c:v>1</c:v>
                </c:pt>
                <c:pt idx="6740">
                  <c:v>2</c:v>
                </c:pt>
                <c:pt idx="6741">
                  <c:v>1</c:v>
                </c:pt>
                <c:pt idx="6742">
                  <c:v>0</c:v>
                </c:pt>
                <c:pt idx="6743">
                  <c:v>3</c:v>
                </c:pt>
                <c:pt idx="6744">
                  <c:v>0</c:v>
                </c:pt>
                <c:pt idx="6745">
                  <c:v>1</c:v>
                </c:pt>
                <c:pt idx="6746">
                  <c:v>1</c:v>
                </c:pt>
                <c:pt idx="6747">
                  <c:v>0</c:v>
                </c:pt>
                <c:pt idx="6748">
                  <c:v>1</c:v>
                </c:pt>
                <c:pt idx="6749">
                  <c:v>0</c:v>
                </c:pt>
                <c:pt idx="6750">
                  <c:v>1</c:v>
                </c:pt>
                <c:pt idx="6751">
                  <c:v>3</c:v>
                </c:pt>
                <c:pt idx="6752">
                  <c:v>1</c:v>
                </c:pt>
                <c:pt idx="6753">
                  <c:v>3</c:v>
                </c:pt>
                <c:pt idx="6754">
                  <c:v>1</c:v>
                </c:pt>
                <c:pt idx="6755">
                  <c:v>0</c:v>
                </c:pt>
                <c:pt idx="6756">
                  <c:v>2</c:v>
                </c:pt>
                <c:pt idx="6757">
                  <c:v>3</c:v>
                </c:pt>
                <c:pt idx="6758">
                  <c:v>1</c:v>
                </c:pt>
                <c:pt idx="6759">
                  <c:v>0</c:v>
                </c:pt>
                <c:pt idx="6760">
                  <c:v>1</c:v>
                </c:pt>
                <c:pt idx="6761">
                  <c:v>3</c:v>
                </c:pt>
                <c:pt idx="6762">
                  <c:v>2</c:v>
                </c:pt>
                <c:pt idx="6763">
                  <c:v>2</c:v>
                </c:pt>
                <c:pt idx="6764">
                  <c:v>1</c:v>
                </c:pt>
                <c:pt idx="6765">
                  <c:v>1</c:v>
                </c:pt>
                <c:pt idx="6766">
                  <c:v>1</c:v>
                </c:pt>
                <c:pt idx="6767">
                  <c:v>1</c:v>
                </c:pt>
                <c:pt idx="6768">
                  <c:v>2</c:v>
                </c:pt>
                <c:pt idx="6769">
                  <c:v>1</c:v>
                </c:pt>
                <c:pt idx="6770">
                  <c:v>0</c:v>
                </c:pt>
                <c:pt idx="6771">
                  <c:v>0</c:v>
                </c:pt>
                <c:pt idx="6772">
                  <c:v>2</c:v>
                </c:pt>
                <c:pt idx="6773">
                  <c:v>2</c:v>
                </c:pt>
                <c:pt idx="6774">
                  <c:v>1</c:v>
                </c:pt>
                <c:pt idx="6775">
                  <c:v>4</c:v>
                </c:pt>
                <c:pt idx="6776">
                  <c:v>1</c:v>
                </c:pt>
                <c:pt idx="6777">
                  <c:v>2</c:v>
                </c:pt>
                <c:pt idx="6778">
                  <c:v>0</c:v>
                </c:pt>
                <c:pt idx="6779">
                  <c:v>2</c:v>
                </c:pt>
                <c:pt idx="6780">
                  <c:v>0</c:v>
                </c:pt>
                <c:pt idx="6781">
                  <c:v>1</c:v>
                </c:pt>
                <c:pt idx="6782">
                  <c:v>0</c:v>
                </c:pt>
                <c:pt idx="6783">
                  <c:v>1</c:v>
                </c:pt>
                <c:pt idx="6784">
                  <c:v>0</c:v>
                </c:pt>
                <c:pt idx="6785">
                  <c:v>0</c:v>
                </c:pt>
                <c:pt idx="6786">
                  <c:v>3</c:v>
                </c:pt>
                <c:pt idx="6787">
                  <c:v>0</c:v>
                </c:pt>
                <c:pt idx="6788">
                  <c:v>0</c:v>
                </c:pt>
                <c:pt idx="6789">
                  <c:v>3</c:v>
                </c:pt>
                <c:pt idx="6790">
                  <c:v>2</c:v>
                </c:pt>
                <c:pt idx="6791">
                  <c:v>3</c:v>
                </c:pt>
                <c:pt idx="6792">
                  <c:v>0</c:v>
                </c:pt>
                <c:pt idx="6793">
                  <c:v>1</c:v>
                </c:pt>
                <c:pt idx="6794">
                  <c:v>2</c:v>
                </c:pt>
                <c:pt idx="6795">
                  <c:v>0</c:v>
                </c:pt>
                <c:pt idx="6796">
                  <c:v>2</c:v>
                </c:pt>
                <c:pt idx="6797">
                  <c:v>2</c:v>
                </c:pt>
                <c:pt idx="6798">
                  <c:v>1</c:v>
                </c:pt>
                <c:pt idx="6799">
                  <c:v>1</c:v>
                </c:pt>
                <c:pt idx="6800">
                  <c:v>0</c:v>
                </c:pt>
                <c:pt idx="6801">
                  <c:v>0</c:v>
                </c:pt>
                <c:pt idx="6802">
                  <c:v>1</c:v>
                </c:pt>
                <c:pt idx="6803">
                  <c:v>0</c:v>
                </c:pt>
                <c:pt idx="6804">
                  <c:v>1</c:v>
                </c:pt>
                <c:pt idx="6805">
                  <c:v>2</c:v>
                </c:pt>
                <c:pt idx="6806">
                  <c:v>0</c:v>
                </c:pt>
                <c:pt idx="6807">
                  <c:v>0</c:v>
                </c:pt>
                <c:pt idx="6808">
                  <c:v>2</c:v>
                </c:pt>
                <c:pt idx="6809">
                  <c:v>0</c:v>
                </c:pt>
                <c:pt idx="6810">
                  <c:v>1</c:v>
                </c:pt>
                <c:pt idx="6811">
                  <c:v>0</c:v>
                </c:pt>
                <c:pt idx="6812">
                  <c:v>0</c:v>
                </c:pt>
                <c:pt idx="6813">
                  <c:v>2</c:v>
                </c:pt>
                <c:pt idx="6814">
                  <c:v>3</c:v>
                </c:pt>
                <c:pt idx="6815">
                  <c:v>1</c:v>
                </c:pt>
                <c:pt idx="6816">
                  <c:v>2</c:v>
                </c:pt>
                <c:pt idx="6817">
                  <c:v>2</c:v>
                </c:pt>
                <c:pt idx="6818">
                  <c:v>0</c:v>
                </c:pt>
                <c:pt idx="6819">
                  <c:v>2</c:v>
                </c:pt>
                <c:pt idx="6820">
                  <c:v>0</c:v>
                </c:pt>
                <c:pt idx="6821">
                  <c:v>0</c:v>
                </c:pt>
                <c:pt idx="6822">
                  <c:v>1</c:v>
                </c:pt>
                <c:pt idx="6823">
                  <c:v>0</c:v>
                </c:pt>
                <c:pt idx="6824">
                  <c:v>4</c:v>
                </c:pt>
                <c:pt idx="6825">
                  <c:v>2</c:v>
                </c:pt>
                <c:pt idx="6826">
                  <c:v>0</c:v>
                </c:pt>
                <c:pt idx="6827">
                  <c:v>2</c:v>
                </c:pt>
                <c:pt idx="6828">
                  <c:v>2</c:v>
                </c:pt>
                <c:pt idx="6829">
                  <c:v>1</c:v>
                </c:pt>
                <c:pt idx="6830">
                  <c:v>1</c:v>
                </c:pt>
                <c:pt idx="6831">
                  <c:v>3</c:v>
                </c:pt>
                <c:pt idx="6832">
                  <c:v>0</c:v>
                </c:pt>
                <c:pt idx="6833">
                  <c:v>1</c:v>
                </c:pt>
                <c:pt idx="6834">
                  <c:v>2</c:v>
                </c:pt>
                <c:pt idx="6835">
                  <c:v>0</c:v>
                </c:pt>
                <c:pt idx="6836">
                  <c:v>1</c:v>
                </c:pt>
                <c:pt idx="6837">
                  <c:v>1</c:v>
                </c:pt>
                <c:pt idx="6838">
                  <c:v>1</c:v>
                </c:pt>
                <c:pt idx="6839">
                  <c:v>1</c:v>
                </c:pt>
                <c:pt idx="6840">
                  <c:v>1</c:v>
                </c:pt>
                <c:pt idx="6841">
                  <c:v>1</c:v>
                </c:pt>
                <c:pt idx="6842">
                  <c:v>0</c:v>
                </c:pt>
                <c:pt idx="6843">
                  <c:v>0</c:v>
                </c:pt>
                <c:pt idx="6844">
                  <c:v>0</c:v>
                </c:pt>
                <c:pt idx="6845">
                  <c:v>1</c:v>
                </c:pt>
                <c:pt idx="6846">
                  <c:v>1</c:v>
                </c:pt>
                <c:pt idx="6847">
                  <c:v>1</c:v>
                </c:pt>
                <c:pt idx="6848">
                  <c:v>0</c:v>
                </c:pt>
                <c:pt idx="6849">
                  <c:v>0</c:v>
                </c:pt>
                <c:pt idx="6850">
                  <c:v>1</c:v>
                </c:pt>
                <c:pt idx="6851">
                  <c:v>1</c:v>
                </c:pt>
                <c:pt idx="6852">
                  <c:v>0</c:v>
                </c:pt>
                <c:pt idx="6853">
                  <c:v>2</c:v>
                </c:pt>
                <c:pt idx="6854">
                  <c:v>0</c:v>
                </c:pt>
                <c:pt idx="6855">
                  <c:v>2</c:v>
                </c:pt>
                <c:pt idx="6856">
                  <c:v>1</c:v>
                </c:pt>
                <c:pt idx="6857">
                  <c:v>1</c:v>
                </c:pt>
                <c:pt idx="6858">
                  <c:v>2</c:v>
                </c:pt>
                <c:pt idx="6859">
                  <c:v>3</c:v>
                </c:pt>
                <c:pt idx="6860">
                  <c:v>3</c:v>
                </c:pt>
                <c:pt idx="6861">
                  <c:v>0</c:v>
                </c:pt>
                <c:pt idx="6862">
                  <c:v>1</c:v>
                </c:pt>
                <c:pt idx="6863">
                  <c:v>0</c:v>
                </c:pt>
                <c:pt idx="6864">
                  <c:v>2</c:v>
                </c:pt>
                <c:pt idx="6865">
                  <c:v>0</c:v>
                </c:pt>
                <c:pt idx="6866">
                  <c:v>1</c:v>
                </c:pt>
                <c:pt idx="6867">
                  <c:v>0</c:v>
                </c:pt>
                <c:pt idx="6868">
                  <c:v>0</c:v>
                </c:pt>
                <c:pt idx="6869">
                  <c:v>1</c:v>
                </c:pt>
                <c:pt idx="6870">
                  <c:v>3</c:v>
                </c:pt>
                <c:pt idx="6871">
                  <c:v>3</c:v>
                </c:pt>
                <c:pt idx="6872">
                  <c:v>0</c:v>
                </c:pt>
                <c:pt idx="6873">
                  <c:v>1</c:v>
                </c:pt>
                <c:pt idx="6874">
                  <c:v>1</c:v>
                </c:pt>
                <c:pt idx="6875">
                  <c:v>1</c:v>
                </c:pt>
                <c:pt idx="6876">
                  <c:v>2</c:v>
                </c:pt>
                <c:pt idx="6877">
                  <c:v>1</c:v>
                </c:pt>
                <c:pt idx="6878">
                  <c:v>1</c:v>
                </c:pt>
                <c:pt idx="6879">
                  <c:v>0</c:v>
                </c:pt>
                <c:pt idx="6880">
                  <c:v>2</c:v>
                </c:pt>
                <c:pt idx="6881">
                  <c:v>1</c:v>
                </c:pt>
                <c:pt idx="6882">
                  <c:v>0</c:v>
                </c:pt>
                <c:pt idx="6883">
                  <c:v>0</c:v>
                </c:pt>
                <c:pt idx="6884">
                  <c:v>0</c:v>
                </c:pt>
                <c:pt idx="6885">
                  <c:v>0</c:v>
                </c:pt>
                <c:pt idx="6886">
                  <c:v>0</c:v>
                </c:pt>
                <c:pt idx="6887">
                  <c:v>1</c:v>
                </c:pt>
                <c:pt idx="6888">
                  <c:v>2</c:v>
                </c:pt>
                <c:pt idx="6889">
                  <c:v>2</c:v>
                </c:pt>
                <c:pt idx="6890">
                  <c:v>1</c:v>
                </c:pt>
                <c:pt idx="6891">
                  <c:v>2</c:v>
                </c:pt>
                <c:pt idx="6892">
                  <c:v>1</c:v>
                </c:pt>
                <c:pt idx="6893">
                  <c:v>0</c:v>
                </c:pt>
                <c:pt idx="6894">
                  <c:v>0</c:v>
                </c:pt>
                <c:pt idx="6895">
                  <c:v>0</c:v>
                </c:pt>
                <c:pt idx="6896">
                  <c:v>1</c:v>
                </c:pt>
                <c:pt idx="6897">
                  <c:v>0</c:v>
                </c:pt>
                <c:pt idx="6898">
                  <c:v>0</c:v>
                </c:pt>
                <c:pt idx="6899">
                  <c:v>1</c:v>
                </c:pt>
                <c:pt idx="6900">
                  <c:v>2</c:v>
                </c:pt>
                <c:pt idx="6901">
                  <c:v>0</c:v>
                </c:pt>
                <c:pt idx="6902">
                  <c:v>0</c:v>
                </c:pt>
                <c:pt idx="6903">
                  <c:v>2</c:v>
                </c:pt>
                <c:pt idx="6904">
                  <c:v>0</c:v>
                </c:pt>
                <c:pt idx="6905">
                  <c:v>3</c:v>
                </c:pt>
                <c:pt idx="6906">
                  <c:v>1</c:v>
                </c:pt>
                <c:pt idx="6907">
                  <c:v>0</c:v>
                </c:pt>
                <c:pt idx="6908">
                  <c:v>0</c:v>
                </c:pt>
                <c:pt idx="6909">
                  <c:v>1</c:v>
                </c:pt>
                <c:pt idx="6910">
                  <c:v>1</c:v>
                </c:pt>
                <c:pt idx="6911">
                  <c:v>2</c:v>
                </c:pt>
                <c:pt idx="6912">
                  <c:v>1</c:v>
                </c:pt>
                <c:pt idx="6913">
                  <c:v>1</c:v>
                </c:pt>
                <c:pt idx="6914">
                  <c:v>3</c:v>
                </c:pt>
                <c:pt idx="6915">
                  <c:v>2</c:v>
                </c:pt>
                <c:pt idx="6916">
                  <c:v>1</c:v>
                </c:pt>
                <c:pt idx="6917">
                  <c:v>0</c:v>
                </c:pt>
                <c:pt idx="6918">
                  <c:v>4</c:v>
                </c:pt>
                <c:pt idx="6919">
                  <c:v>1</c:v>
                </c:pt>
                <c:pt idx="6920">
                  <c:v>1</c:v>
                </c:pt>
                <c:pt idx="6921">
                  <c:v>0</c:v>
                </c:pt>
                <c:pt idx="6922">
                  <c:v>2</c:v>
                </c:pt>
                <c:pt idx="6923">
                  <c:v>2</c:v>
                </c:pt>
                <c:pt idx="6924">
                  <c:v>1</c:v>
                </c:pt>
                <c:pt idx="6925">
                  <c:v>2</c:v>
                </c:pt>
                <c:pt idx="6926">
                  <c:v>0</c:v>
                </c:pt>
                <c:pt idx="6927">
                  <c:v>3</c:v>
                </c:pt>
                <c:pt idx="6928">
                  <c:v>1</c:v>
                </c:pt>
                <c:pt idx="6929">
                  <c:v>2</c:v>
                </c:pt>
                <c:pt idx="6930">
                  <c:v>0</c:v>
                </c:pt>
                <c:pt idx="6931">
                  <c:v>1</c:v>
                </c:pt>
                <c:pt idx="6932">
                  <c:v>0</c:v>
                </c:pt>
                <c:pt idx="6933">
                  <c:v>0</c:v>
                </c:pt>
                <c:pt idx="6934">
                  <c:v>1</c:v>
                </c:pt>
                <c:pt idx="6935">
                  <c:v>4</c:v>
                </c:pt>
                <c:pt idx="6936">
                  <c:v>0</c:v>
                </c:pt>
                <c:pt idx="6937">
                  <c:v>1</c:v>
                </c:pt>
                <c:pt idx="6938">
                  <c:v>3</c:v>
                </c:pt>
                <c:pt idx="6939">
                  <c:v>0</c:v>
                </c:pt>
                <c:pt idx="6940">
                  <c:v>3</c:v>
                </c:pt>
                <c:pt idx="6941">
                  <c:v>0</c:v>
                </c:pt>
                <c:pt idx="6942">
                  <c:v>1</c:v>
                </c:pt>
                <c:pt idx="6943">
                  <c:v>2</c:v>
                </c:pt>
                <c:pt idx="6944">
                  <c:v>0</c:v>
                </c:pt>
                <c:pt idx="6945">
                  <c:v>2</c:v>
                </c:pt>
                <c:pt idx="6946">
                  <c:v>2</c:v>
                </c:pt>
                <c:pt idx="6947">
                  <c:v>0</c:v>
                </c:pt>
                <c:pt idx="6948">
                  <c:v>1</c:v>
                </c:pt>
                <c:pt idx="6949">
                  <c:v>2</c:v>
                </c:pt>
                <c:pt idx="6950">
                  <c:v>3</c:v>
                </c:pt>
                <c:pt idx="6951">
                  <c:v>2</c:v>
                </c:pt>
                <c:pt idx="6952">
                  <c:v>1</c:v>
                </c:pt>
                <c:pt idx="6953">
                  <c:v>0</c:v>
                </c:pt>
                <c:pt idx="6954">
                  <c:v>2</c:v>
                </c:pt>
                <c:pt idx="6955">
                  <c:v>2</c:v>
                </c:pt>
                <c:pt idx="6956">
                  <c:v>2</c:v>
                </c:pt>
                <c:pt idx="6957">
                  <c:v>0</c:v>
                </c:pt>
                <c:pt idx="6958">
                  <c:v>1</c:v>
                </c:pt>
                <c:pt idx="6959">
                  <c:v>0</c:v>
                </c:pt>
                <c:pt idx="6960">
                  <c:v>0</c:v>
                </c:pt>
                <c:pt idx="6961">
                  <c:v>0</c:v>
                </c:pt>
                <c:pt idx="6962">
                  <c:v>1</c:v>
                </c:pt>
                <c:pt idx="6963">
                  <c:v>1</c:v>
                </c:pt>
                <c:pt idx="6964">
                  <c:v>3</c:v>
                </c:pt>
                <c:pt idx="6965">
                  <c:v>0</c:v>
                </c:pt>
                <c:pt idx="6966">
                  <c:v>2</c:v>
                </c:pt>
                <c:pt idx="6967">
                  <c:v>2</c:v>
                </c:pt>
                <c:pt idx="6968">
                  <c:v>2</c:v>
                </c:pt>
                <c:pt idx="6969">
                  <c:v>0</c:v>
                </c:pt>
                <c:pt idx="6970">
                  <c:v>2</c:v>
                </c:pt>
                <c:pt idx="6971">
                  <c:v>2</c:v>
                </c:pt>
                <c:pt idx="6972">
                  <c:v>2</c:v>
                </c:pt>
                <c:pt idx="6973">
                  <c:v>0</c:v>
                </c:pt>
                <c:pt idx="6974">
                  <c:v>1</c:v>
                </c:pt>
                <c:pt idx="6975">
                  <c:v>2</c:v>
                </c:pt>
                <c:pt idx="6976">
                  <c:v>1</c:v>
                </c:pt>
                <c:pt idx="6977">
                  <c:v>0</c:v>
                </c:pt>
                <c:pt idx="6978">
                  <c:v>0</c:v>
                </c:pt>
                <c:pt idx="6979">
                  <c:v>0</c:v>
                </c:pt>
                <c:pt idx="6980">
                  <c:v>0</c:v>
                </c:pt>
                <c:pt idx="6981">
                  <c:v>0</c:v>
                </c:pt>
                <c:pt idx="6982">
                  <c:v>4</c:v>
                </c:pt>
                <c:pt idx="6983">
                  <c:v>1</c:v>
                </c:pt>
                <c:pt idx="6984">
                  <c:v>1</c:v>
                </c:pt>
                <c:pt idx="6985">
                  <c:v>0</c:v>
                </c:pt>
                <c:pt idx="6986">
                  <c:v>2</c:v>
                </c:pt>
                <c:pt idx="6987">
                  <c:v>1</c:v>
                </c:pt>
                <c:pt idx="6988">
                  <c:v>1</c:v>
                </c:pt>
                <c:pt idx="6989">
                  <c:v>1</c:v>
                </c:pt>
                <c:pt idx="6990">
                  <c:v>0</c:v>
                </c:pt>
                <c:pt idx="6991">
                  <c:v>2</c:v>
                </c:pt>
                <c:pt idx="6992">
                  <c:v>1</c:v>
                </c:pt>
                <c:pt idx="6993">
                  <c:v>0</c:v>
                </c:pt>
                <c:pt idx="6994">
                  <c:v>2</c:v>
                </c:pt>
                <c:pt idx="6995">
                  <c:v>2</c:v>
                </c:pt>
                <c:pt idx="6996">
                  <c:v>1</c:v>
                </c:pt>
                <c:pt idx="6997">
                  <c:v>1</c:v>
                </c:pt>
                <c:pt idx="6998">
                  <c:v>3</c:v>
                </c:pt>
                <c:pt idx="6999">
                  <c:v>1</c:v>
                </c:pt>
                <c:pt idx="7000">
                  <c:v>1</c:v>
                </c:pt>
                <c:pt idx="7001">
                  <c:v>0</c:v>
                </c:pt>
                <c:pt idx="7002">
                  <c:v>2</c:v>
                </c:pt>
                <c:pt idx="7003">
                  <c:v>1</c:v>
                </c:pt>
                <c:pt idx="7004">
                  <c:v>3</c:v>
                </c:pt>
                <c:pt idx="7005">
                  <c:v>1</c:v>
                </c:pt>
                <c:pt idx="7006">
                  <c:v>2</c:v>
                </c:pt>
                <c:pt idx="7007">
                  <c:v>0</c:v>
                </c:pt>
                <c:pt idx="7008">
                  <c:v>0</c:v>
                </c:pt>
                <c:pt idx="7009">
                  <c:v>1</c:v>
                </c:pt>
                <c:pt idx="7010">
                  <c:v>4</c:v>
                </c:pt>
                <c:pt idx="7011">
                  <c:v>0</c:v>
                </c:pt>
                <c:pt idx="7012">
                  <c:v>2</c:v>
                </c:pt>
                <c:pt idx="7013">
                  <c:v>0</c:v>
                </c:pt>
                <c:pt idx="7014">
                  <c:v>0</c:v>
                </c:pt>
                <c:pt idx="7015">
                  <c:v>2</c:v>
                </c:pt>
                <c:pt idx="7016">
                  <c:v>2</c:v>
                </c:pt>
                <c:pt idx="7017">
                  <c:v>0</c:v>
                </c:pt>
                <c:pt idx="7018">
                  <c:v>0</c:v>
                </c:pt>
                <c:pt idx="7019">
                  <c:v>1</c:v>
                </c:pt>
                <c:pt idx="7020">
                  <c:v>0</c:v>
                </c:pt>
                <c:pt idx="7021">
                  <c:v>3</c:v>
                </c:pt>
                <c:pt idx="7022">
                  <c:v>2</c:v>
                </c:pt>
                <c:pt idx="7023">
                  <c:v>2</c:v>
                </c:pt>
                <c:pt idx="7024">
                  <c:v>2</c:v>
                </c:pt>
                <c:pt idx="7025">
                  <c:v>1</c:v>
                </c:pt>
                <c:pt idx="7026">
                  <c:v>1</c:v>
                </c:pt>
                <c:pt idx="7027">
                  <c:v>2</c:v>
                </c:pt>
                <c:pt idx="7028">
                  <c:v>3</c:v>
                </c:pt>
                <c:pt idx="7029">
                  <c:v>0</c:v>
                </c:pt>
                <c:pt idx="7030">
                  <c:v>0</c:v>
                </c:pt>
                <c:pt idx="7031">
                  <c:v>2</c:v>
                </c:pt>
                <c:pt idx="7032">
                  <c:v>1</c:v>
                </c:pt>
                <c:pt idx="7033">
                  <c:v>2</c:v>
                </c:pt>
                <c:pt idx="7034">
                  <c:v>1</c:v>
                </c:pt>
                <c:pt idx="7035">
                  <c:v>1</c:v>
                </c:pt>
                <c:pt idx="7036">
                  <c:v>2</c:v>
                </c:pt>
                <c:pt idx="7037">
                  <c:v>0</c:v>
                </c:pt>
                <c:pt idx="7038">
                  <c:v>0</c:v>
                </c:pt>
                <c:pt idx="7039">
                  <c:v>1</c:v>
                </c:pt>
                <c:pt idx="7040">
                  <c:v>0</c:v>
                </c:pt>
                <c:pt idx="7041">
                  <c:v>0</c:v>
                </c:pt>
                <c:pt idx="7042">
                  <c:v>2</c:v>
                </c:pt>
                <c:pt idx="7043">
                  <c:v>3</c:v>
                </c:pt>
                <c:pt idx="7044">
                  <c:v>1</c:v>
                </c:pt>
                <c:pt idx="7045">
                  <c:v>0</c:v>
                </c:pt>
                <c:pt idx="7046">
                  <c:v>0</c:v>
                </c:pt>
                <c:pt idx="7047">
                  <c:v>3</c:v>
                </c:pt>
                <c:pt idx="7048">
                  <c:v>1</c:v>
                </c:pt>
                <c:pt idx="7049">
                  <c:v>0</c:v>
                </c:pt>
                <c:pt idx="7050">
                  <c:v>1</c:v>
                </c:pt>
                <c:pt idx="7051">
                  <c:v>2</c:v>
                </c:pt>
                <c:pt idx="7052">
                  <c:v>1</c:v>
                </c:pt>
                <c:pt idx="7053">
                  <c:v>0</c:v>
                </c:pt>
                <c:pt idx="7054">
                  <c:v>0</c:v>
                </c:pt>
                <c:pt idx="7055">
                  <c:v>2</c:v>
                </c:pt>
                <c:pt idx="7056">
                  <c:v>0</c:v>
                </c:pt>
                <c:pt idx="7057">
                  <c:v>2</c:v>
                </c:pt>
                <c:pt idx="7058">
                  <c:v>1</c:v>
                </c:pt>
                <c:pt idx="7059">
                  <c:v>3</c:v>
                </c:pt>
                <c:pt idx="7060">
                  <c:v>3</c:v>
                </c:pt>
                <c:pt idx="7061">
                  <c:v>1</c:v>
                </c:pt>
                <c:pt idx="7062">
                  <c:v>1</c:v>
                </c:pt>
                <c:pt idx="7063">
                  <c:v>0</c:v>
                </c:pt>
                <c:pt idx="7064">
                  <c:v>1</c:v>
                </c:pt>
                <c:pt idx="7065">
                  <c:v>1</c:v>
                </c:pt>
                <c:pt idx="7066">
                  <c:v>2</c:v>
                </c:pt>
                <c:pt idx="7067">
                  <c:v>1</c:v>
                </c:pt>
                <c:pt idx="7068">
                  <c:v>1</c:v>
                </c:pt>
                <c:pt idx="7069">
                  <c:v>2</c:v>
                </c:pt>
                <c:pt idx="7070">
                  <c:v>1</c:v>
                </c:pt>
                <c:pt idx="7071">
                  <c:v>3</c:v>
                </c:pt>
                <c:pt idx="7072">
                  <c:v>2</c:v>
                </c:pt>
                <c:pt idx="7073">
                  <c:v>0</c:v>
                </c:pt>
                <c:pt idx="7074">
                  <c:v>1</c:v>
                </c:pt>
                <c:pt idx="7075">
                  <c:v>0</c:v>
                </c:pt>
                <c:pt idx="7076">
                  <c:v>1</c:v>
                </c:pt>
                <c:pt idx="7077">
                  <c:v>0</c:v>
                </c:pt>
                <c:pt idx="7078">
                  <c:v>0</c:v>
                </c:pt>
                <c:pt idx="7079">
                  <c:v>2</c:v>
                </c:pt>
                <c:pt idx="7080">
                  <c:v>0</c:v>
                </c:pt>
                <c:pt idx="7081">
                  <c:v>2</c:v>
                </c:pt>
                <c:pt idx="7082">
                  <c:v>2</c:v>
                </c:pt>
                <c:pt idx="7083">
                  <c:v>1</c:v>
                </c:pt>
                <c:pt idx="7084">
                  <c:v>1</c:v>
                </c:pt>
                <c:pt idx="7085">
                  <c:v>0</c:v>
                </c:pt>
                <c:pt idx="7086">
                  <c:v>1</c:v>
                </c:pt>
                <c:pt idx="7087">
                  <c:v>1</c:v>
                </c:pt>
                <c:pt idx="7088">
                  <c:v>0</c:v>
                </c:pt>
                <c:pt idx="7089">
                  <c:v>0</c:v>
                </c:pt>
                <c:pt idx="7090">
                  <c:v>3</c:v>
                </c:pt>
                <c:pt idx="7091">
                  <c:v>3</c:v>
                </c:pt>
                <c:pt idx="7092">
                  <c:v>1</c:v>
                </c:pt>
                <c:pt idx="7093">
                  <c:v>0</c:v>
                </c:pt>
                <c:pt idx="7094">
                  <c:v>1</c:v>
                </c:pt>
                <c:pt idx="7095">
                  <c:v>1</c:v>
                </c:pt>
                <c:pt idx="7096">
                  <c:v>2</c:v>
                </c:pt>
                <c:pt idx="7097">
                  <c:v>0</c:v>
                </c:pt>
                <c:pt idx="7098">
                  <c:v>1</c:v>
                </c:pt>
                <c:pt idx="7099">
                  <c:v>1</c:v>
                </c:pt>
                <c:pt idx="7100">
                  <c:v>1</c:v>
                </c:pt>
                <c:pt idx="7101">
                  <c:v>2</c:v>
                </c:pt>
                <c:pt idx="7102">
                  <c:v>2</c:v>
                </c:pt>
                <c:pt idx="7103">
                  <c:v>1</c:v>
                </c:pt>
                <c:pt idx="7104">
                  <c:v>0</c:v>
                </c:pt>
                <c:pt idx="7105">
                  <c:v>0</c:v>
                </c:pt>
                <c:pt idx="7106">
                  <c:v>1</c:v>
                </c:pt>
                <c:pt idx="7107">
                  <c:v>0</c:v>
                </c:pt>
                <c:pt idx="7108">
                  <c:v>0</c:v>
                </c:pt>
                <c:pt idx="7109">
                  <c:v>1</c:v>
                </c:pt>
                <c:pt idx="7110">
                  <c:v>3</c:v>
                </c:pt>
                <c:pt idx="7111">
                  <c:v>2</c:v>
                </c:pt>
                <c:pt idx="7112">
                  <c:v>1</c:v>
                </c:pt>
                <c:pt idx="7113">
                  <c:v>1</c:v>
                </c:pt>
                <c:pt idx="7114">
                  <c:v>0</c:v>
                </c:pt>
                <c:pt idx="7115">
                  <c:v>0</c:v>
                </c:pt>
                <c:pt idx="7116">
                  <c:v>1</c:v>
                </c:pt>
                <c:pt idx="7117">
                  <c:v>0</c:v>
                </c:pt>
                <c:pt idx="7118">
                  <c:v>2</c:v>
                </c:pt>
                <c:pt idx="7119">
                  <c:v>2</c:v>
                </c:pt>
                <c:pt idx="7120">
                  <c:v>2</c:v>
                </c:pt>
                <c:pt idx="7121">
                  <c:v>1</c:v>
                </c:pt>
                <c:pt idx="7122">
                  <c:v>0</c:v>
                </c:pt>
                <c:pt idx="7123">
                  <c:v>1</c:v>
                </c:pt>
                <c:pt idx="7124">
                  <c:v>2</c:v>
                </c:pt>
                <c:pt idx="7125">
                  <c:v>2</c:v>
                </c:pt>
                <c:pt idx="7126">
                  <c:v>0</c:v>
                </c:pt>
                <c:pt idx="7127">
                  <c:v>2</c:v>
                </c:pt>
                <c:pt idx="7128">
                  <c:v>0</c:v>
                </c:pt>
                <c:pt idx="7129">
                  <c:v>2</c:v>
                </c:pt>
                <c:pt idx="7130">
                  <c:v>0</c:v>
                </c:pt>
                <c:pt idx="7131">
                  <c:v>0</c:v>
                </c:pt>
                <c:pt idx="7132">
                  <c:v>3</c:v>
                </c:pt>
                <c:pt idx="7133">
                  <c:v>0</c:v>
                </c:pt>
                <c:pt idx="7134">
                  <c:v>3</c:v>
                </c:pt>
                <c:pt idx="7135">
                  <c:v>0</c:v>
                </c:pt>
                <c:pt idx="7136">
                  <c:v>0</c:v>
                </c:pt>
                <c:pt idx="7137">
                  <c:v>2</c:v>
                </c:pt>
                <c:pt idx="7138">
                  <c:v>1</c:v>
                </c:pt>
                <c:pt idx="7139">
                  <c:v>0</c:v>
                </c:pt>
                <c:pt idx="7140">
                  <c:v>2</c:v>
                </c:pt>
                <c:pt idx="7141">
                  <c:v>1</c:v>
                </c:pt>
                <c:pt idx="7142">
                  <c:v>0</c:v>
                </c:pt>
                <c:pt idx="7143">
                  <c:v>0</c:v>
                </c:pt>
                <c:pt idx="7144">
                  <c:v>1</c:v>
                </c:pt>
                <c:pt idx="7145">
                  <c:v>1</c:v>
                </c:pt>
                <c:pt idx="7146">
                  <c:v>1</c:v>
                </c:pt>
                <c:pt idx="7147">
                  <c:v>0</c:v>
                </c:pt>
                <c:pt idx="7148">
                  <c:v>1</c:v>
                </c:pt>
                <c:pt idx="7149">
                  <c:v>0</c:v>
                </c:pt>
                <c:pt idx="7150">
                  <c:v>1</c:v>
                </c:pt>
                <c:pt idx="7151">
                  <c:v>3</c:v>
                </c:pt>
                <c:pt idx="7152">
                  <c:v>0</c:v>
                </c:pt>
                <c:pt idx="7153">
                  <c:v>1</c:v>
                </c:pt>
                <c:pt idx="7154">
                  <c:v>3</c:v>
                </c:pt>
                <c:pt idx="7155">
                  <c:v>1</c:v>
                </c:pt>
                <c:pt idx="7156">
                  <c:v>1</c:v>
                </c:pt>
                <c:pt idx="7157">
                  <c:v>0</c:v>
                </c:pt>
                <c:pt idx="7158">
                  <c:v>0</c:v>
                </c:pt>
                <c:pt idx="7159">
                  <c:v>1</c:v>
                </c:pt>
                <c:pt idx="7160">
                  <c:v>1</c:v>
                </c:pt>
                <c:pt idx="7161">
                  <c:v>2</c:v>
                </c:pt>
                <c:pt idx="7162">
                  <c:v>0</c:v>
                </c:pt>
                <c:pt idx="7163">
                  <c:v>5</c:v>
                </c:pt>
                <c:pt idx="7164">
                  <c:v>1</c:v>
                </c:pt>
                <c:pt idx="7165">
                  <c:v>3</c:v>
                </c:pt>
                <c:pt idx="7166">
                  <c:v>1</c:v>
                </c:pt>
                <c:pt idx="7167">
                  <c:v>1</c:v>
                </c:pt>
                <c:pt idx="7168">
                  <c:v>1</c:v>
                </c:pt>
                <c:pt idx="7169">
                  <c:v>0</c:v>
                </c:pt>
                <c:pt idx="7170">
                  <c:v>3</c:v>
                </c:pt>
                <c:pt idx="7171">
                  <c:v>2</c:v>
                </c:pt>
                <c:pt idx="7172">
                  <c:v>1</c:v>
                </c:pt>
                <c:pt idx="7173">
                  <c:v>1</c:v>
                </c:pt>
                <c:pt idx="7174">
                  <c:v>2</c:v>
                </c:pt>
                <c:pt idx="7175">
                  <c:v>0</c:v>
                </c:pt>
                <c:pt idx="7176">
                  <c:v>0</c:v>
                </c:pt>
                <c:pt idx="7177">
                  <c:v>1</c:v>
                </c:pt>
                <c:pt idx="7178">
                  <c:v>1</c:v>
                </c:pt>
                <c:pt idx="7179">
                  <c:v>2</c:v>
                </c:pt>
                <c:pt idx="7180">
                  <c:v>2</c:v>
                </c:pt>
                <c:pt idx="7181">
                  <c:v>1</c:v>
                </c:pt>
                <c:pt idx="7182">
                  <c:v>0</c:v>
                </c:pt>
                <c:pt idx="7183">
                  <c:v>1</c:v>
                </c:pt>
                <c:pt idx="7184">
                  <c:v>1</c:v>
                </c:pt>
                <c:pt idx="7185">
                  <c:v>3</c:v>
                </c:pt>
                <c:pt idx="7186">
                  <c:v>2</c:v>
                </c:pt>
                <c:pt idx="7187">
                  <c:v>0</c:v>
                </c:pt>
                <c:pt idx="7188">
                  <c:v>0</c:v>
                </c:pt>
                <c:pt idx="7189">
                  <c:v>0</c:v>
                </c:pt>
                <c:pt idx="7190">
                  <c:v>1</c:v>
                </c:pt>
                <c:pt idx="7191">
                  <c:v>3</c:v>
                </c:pt>
                <c:pt idx="7192">
                  <c:v>0</c:v>
                </c:pt>
                <c:pt idx="7193">
                  <c:v>0</c:v>
                </c:pt>
                <c:pt idx="7194">
                  <c:v>1</c:v>
                </c:pt>
                <c:pt idx="7195">
                  <c:v>4</c:v>
                </c:pt>
                <c:pt idx="7196">
                  <c:v>4</c:v>
                </c:pt>
                <c:pt idx="7197">
                  <c:v>1</c:v>
                </c:pt>
                <c:pt idx="7198">
                  <c:v>1</c:v>
                </c:pt>
                <c:pt idx="7199">
                  <c:v>0</c:v>
                </c:pt>
                <c:pt idx="7200">
                  <c:v>3</c:v>
                </c:pt>
                <c:pt idx="7201">
                  <c:v>1</c:v>
                </c:pt>
                <c:pt idx="7202">
                  <c:v>3</c:v>
                </c:pt>
                <c:pt idx="7203">
                  <c:v>2</c:v>
                </c:pt>
                <c:pt idx="7204">
                  <c:v>0</c:v>
                </c:pt>
                <c:pt idx="7205">
                  <c:v>1</c:v>
                </c:pt>
                <c:pt idx="7206">
                  <c:v>1</c:v>
                </c:pt>
                <c:pt idx="7207">
                  <c:v>1</c:v>
                </c:pt>
                <c:pt idx="7208">
                  <c:v>0</c:v>
                </c:pt>
                <c:pt idx="7209">
                  <c:v>0</c:v>
                </c:pt>
                <c:pt idx="7210">
                  <c:v>0</c:v>
                </c:pt>
                <c:pt idx="7211">
                  <c:v>1</c:v>
                </c:pt>
                <c:pt idx="7212">
                  <c:v>3</c:v>
                </c:pt>
                <c:pt idx="7213">
                  <c:v>1</c:v>
                </c:pt>
                <c:pt idx="7214">
                  <c:v>0</c:v>
                </c:pt>
                <c:pt idx="7215">
                  <c:v>0</c:v>
                </c:pt>
                <c:pt idx="7216">
                  <c:v>0</c:v>
                </c:pt>
                <c:pt idx="7217">
                  <c:v>2</c:v>
                </c:pt>
                <c:pt idx="7218">
                  <c:v>1</c:v>
                </c:pt>
                <c:pt idx="7219">
                  <c:v>3</c:v>
                </c:pt>
                <c:pt idx="7220">
                  <c:v>1</c:v>
                </c:pt>
                <c:pt idx="7221">
                  <c:v>2</c:v>
                </c:pt>
                <c:pt idx="7222">
                  <c:v>0</c:v>
                </c:pt>
                <c:pt idx="7223">
                  <c:v>0</c:v>
                </c:pt>
                <c:pt idx="7224">
                  <c:v>2</c:v>
                </c:pt>
                <c:pt idx="7225">
                  <c:v>1</c:v>
                </c:pt>
                <c:pt idx="7226">
                  <c:v>0</c:v>
                </c:pt>
                <c:pt idx="7227">
                  <c:v>4</c:v>
                </c:pt>
                <c:pt idx="7228">
                  <c:v>1</c:v>
                </c:pt>
                <c:pt idx="7229">
                  <c:v>4</c:v>
                </c:pt>
                <c:pt idx="7230">
                  <c:v>0</c:v>
                </c:pt>
                <c:pt idx="7231">
                  <c:v>1</c:v>
                </c:pt>
                <c:pt idx="7232">
                  <c:v>2</c:v>
                </c:pt>
                <c:pt idx="7233">
                  <c:v>0</c:v>
                </c:pt>
                <c:pt idx="7234">
                  <c:v>1</c:v>
                </c:pt>
                <c:pt idx="7235">
                  <c:v>0</c:v>
                </c:pt>
                <c:pt idx="7236">
                  <c:v>1</c:v>
                </c:pt>
                <c:pt idx="7237">
                  <c:v>2</c:v>
                </c:pt>
                <c:pt idx="7238">
                  <c:v>1</c:v>
                </c:pt>
                <c:pt idx="7239">
                  <c:v>0</c:v>
                </c:pt>
                <c:pt idx="7240">
                  <c:v>1</c:v>
                </c:pt>
                <c:pt idx="7241">
                  <c:v>1</c:v>
                </c:pt>
                <c:pt idx="7242">
                  <c:v>1</c:v>
                </c:pt>
                <c:pt idx="7243">
                  <c:v>1</c:v>
                </c:pt>
                <c:pt idx="7244">
                  <c:v>1</c:v>
                </c:pt>
                <c:pt idx="7245">
                  <c:v>2</c:v>
                </c:pt>
                <c:pt idx="7246">
                  <c:v>2</c:v>
                </c:pt>
                <c:pt idx="7247">
                  <c:v>5</c:v>
                </c:pt>
                <c:pt idx="7248">
                  <c:v>0</c:v>
                </c:pt>
                <c:pt idx="7249">
                  <c:v>2</c:v>
                </c:pt>
                <c:pt idx="7250">
                  <c:v>1</c:v>
                </c:pt>
                <c:pt idx="7251">
                  <c:v>0</c:v>
                </c:pt>
                <c:pt idx="7252">
                  <c:v>1</c:v>
                </c:pt>
                <c:pt idx="7253">
                  <c:v>3</c:v>
                </c:pt>
                <c:pt idx="7254">
                  <c:v>2</c:v>
                </c:pt>
                <c:pt idx="7255">
                  <c:v>0</c:v>
                </c:pt>
                <c:pt idx="7256">
                  <c:v>0</c:v>
                </c:pt>
                <c:pt idx="7257">
                  <c:v>0</c:v>
                </c:pt>
                <c:pt idx="7258">
                  <c:v>1</c:v>
                </c:pt>
                <c:pt idx="7259">
                  <c:v>2</c:v>
                </c:pt>
                <c:pt idx="7260">
                  <c:v>3</c:v>
                </c:pt>
                <c:pt idx="7261">
                  <c:v>0</c:v>
                </c:pt>
                <c:pt idx="7262">
                  <c:v>2</c:v>
                </c:pt>
                <c:pt idx="7263">
                  <c:v>4</c:v>
                </c:pt>
                <c:pt idx="7264">
                  <c:v>1</c:v>
                </c:pt>
                <c:pt idx="7265">
                  <c:v>0</c:v>
                </c:pt>
                <c:pt idx="7266">
                  <c:v>0</c:v>
                </c:pt>
                <c:pt idx="7267">
                  <c:v>1</c:v>
                </c:pt>
                <c:pt idx="7268">
                  <c:v>3</c:v>
                </c:pt>
                <c:pt idx="7269">
                  <c:v>1</c:v>
                </c:pt>
                <c:pt idx="7270">
                  <c:v>1</c:v>
                </c:pt>
                <c:pt idx="7271">
                  <c:v>3</c:v>
                </c:pt>
                <c:pt idx="7272">
                  <c:v>2</c:v>
                </c:pt>
                <c:pt idx="7273">
                  <c:v>1</c:v>
                </c:pt>
                <c:pt idx="7274">
                  <c:v>1</c:v>
                </c:pt>
                <c:pt idx="7275">
                  <c:v>2</c:v>
                </c:pt>
                <c:pt idx="7276">
                  <c:v>2</c:v>
                </c:pt>
                <c:pt idx="7277">
                  <c:v>2</c:v>
                </c:pt>
                <c:pt idx="7278">
                  <c:v>1</c:v>
                </c:pt>
                <c:pt idx="7279">
                  <c:v>4</c:v>
                </c:pt>
                <c:pt idx="7280">
                  <c:v>3</c:v>
                </c:pt>
                <c:pt idx="7281">
                  <c:v>2</c:v>
                </c:pt>
                <c:pt idx="7282">
                  <c:v>6</c:v>
                </c:pt>
                <c:pt idx="7283">
                  <c:v>3</c:v>
                </c:pt>
                <c:pt idx="7284">
                  <c:v>1</c:v>
                </c:pt>
                <c:pt idx="7285">
                  <c:v>1</c:v>
                </c:pt>
                <c:pt idx="7286">
                  <c:v>4</c:v>
                </c:pt>
                <c:pt idx="7287">
                  <c:v>3</c:v>
                </c:pt>
                <c:pt idx="7288">
                  <c:v>3</c:v>
                </c:pt>
                <c:pt idx="7289">
                  <c:v>1</c:v>
                </c:pt>
                <c:pt idx="7290">
                  <c:v>2</c:v>
                </c:pt>
                <c:pt idx="7291">
                  <c:v>5</c:v>
                </c:pt>
                <c:pt idx="7292">
                  <c:v>1</c:v>
                </c:pt>
                <c:pt idx="7293">
                  <c:v>0</c:v>
                </c:pt>
                <c:pt idx="7294">
                  <c:v>3</c:v>
                </c:pt>
                <c:pt idx="7295">
                  <c:v>2</c:v>
                </c:pt>
                <c:pt idx="7296">
                  <c:v>4</c:v>
                </c:pt>
                <c:pt idx="7297">
                  <c:v>3</c:v>
                </c:pt>
                <c:pt idx="7298">
                  <c:v>3</c:v>
                </c:pt>
                <c:pt idx="7299">
                  <c:v>2</c:v>
                </c:pt>
                <c:pt idx="7300">
                  <c:v>2</c:v>
                </c:pt>
                <c:pt idx="7301">
                  <c:v>0</c:v>
                </c:pt>
                <c:pt idx="7302">
                  <c:v>3</c:v>
                </c:pt>
                <c:pt idx="7303">
                  <c:v>1</c:v>
                </c:pt>
                <c:pt idx="7304">
                  <c:v>6</c:v>
                </c:pt>
                <c:pt idx="7305">
                  <c:v>4</c:v>
                </c:pt>
                <c:pt idx="7306">
                  <c:v>2</c:v>
                </c:pt>
                <c:pt idx="7307">
                  <c:v>1</c:v>
                </c:pt>
                <c:pt idx="7308">
                  <c:v>1</c:v>
                </c:pt>
                <c:pt idx="7309">
                  <c:v>0</c:v>
                </c:pt>
                <c:pt idx="7310">
                  <c:v>2</c:v>
                </c:pt>
                <c:pt idx="7311">
                  <c:v>3</c:v>
                </c:pt>
                <c:pt idx="7312">
                  <c:v>4</c:v>
                </c:pt>
                <c:pt idx="7313">
                  <c:v>3</c:v>
                </c:pt>
                <c:pt idx="7314">
                  <c:v>3</c:v>
                </c:pt>
                <c:pt idx="7315">
                  <c:v>4</c:v>
                </c:pt>
                <c:pt idx="7316">
                  <c:v>1</c:v>
                </c:pt>
                <c:pt idx="7317">
                  <c:v>0</c:v>
                </c:pt>
                <c:pt idx="7318">
                  <c:v>2</c:v>
                </c:pt>
                <c:pt idx="7319">
                  <c:v>1</c:v>
                </c:pt>
                <c:pt idx="7320">
                  <c:v>2</c:v>
                </c:pt>
                <c:pt idx="7321">
                  <c:v>1</c:v>
                </c:pt>
                <c:pt idx="7322">
                  <c:v>2</c:v>
                </c:pt>
                <c:pt idx="7323">
                  <c:v>0</c:v>
                </c:pt>
                <c:pt idx="7324">
                  <c:v>1</c:v>
                </c:pt>
                <c:pt idx="7325">
                  <c:v>1</c:v>
                </c:pt>
                <c:pt idx="7326">
                  <c:v>0</c:v>
                </c:pt>
                <c:pt idx="7327">
                  <c:v>0</c:v>
                </c:pt>
                <c:pt idx="7328">
                  <c:v>1</c:v>
                </c:pt>
                <c:pt idx="7329">
                  <c:v>1</c:v>
                </c:pt>
                <c:pt idx="7330">
                  <c:v>2</c:v>
                </c:pt>
                <c:pt idx="7331">
                  <c:v>3</c:v>
                </c:pt>
                <c:pt idx="7332">
                  <c:v>1</c:v>
                </c:pt>
                <c:pt idx="7333">
                  <c:v>4</c:v>
                </c:pt>
                <c:pt idx="7334">
                  <c:v>5</c:v>
                </c:pt>
                <c:pt idx="7335">
                  <c:v>2</c:v>
                </c:pt>
                <c:pt idx="7336">
                  <c:v>1</c:v>
                </c:pt>
                <c:pt idx="7337">
                  <c:v>2</c:v>
                </c:pt>
                <c:pt idx="7338">
                  <c:v>0</c:v>
                </c:pt>
                <c:pt idx="7339">
                  <c:v>3</c:v>
                </c:pt>
                <c:pt idx="7340">
                  <c:v>2</c:v>
                </c:pt>
                <c:pt idx="7341">
                  <c:v>5</c:v>
                </c:pt>
                <c:pt idx="7342">
                  <c:v>4</c:v>
                </c:pt>
                <c:pt idx="7343">
                  <c:v>4</c:v>
                </c:pt>
                <c:pt idx="7344">
                  <c:v>1</c:v>
                </c:pt>
                <c:pt idx="7345">
                  <c:v>4</c:v>
                </c:pt>
                <c:pt idx="7346">
                  <c:v>3</c:v>
                </c:pt>
                <c:pt idx="7347">
                  <c:v>1</c:v>
                </c:pt>
                <c:pt idx="7348">
                  <c:v>1</c:v>
                </c:pt>
                <c:pt idx="7349">
                  <c:v>5</c:v>
                </c:pt>
                <c:pt idx="7350">
                  <c:v>1</c:v>
                </c:pt>
                <c:pt idx="7351">
                  <c:v>0</c:v>
                </c:pt>
                <c:pt idx="7352">
                  <c:v>0</c:v>
                </c:pt>
                <c:pt idx="7353">
                  <c:v>1</c:v>
                </c:pt>
                <c:pt idx="7354">
                  <c:v>1</c:v>
                </c:pt>
                <c:pt idx="7355">
                  <c:v>0</c:v>
                </c:pt>
                <c:pt idx="7356">
                  <c:v>3</c:v>
                </c:pt>
                <c:pt idx="7357">
                  <c:v>2</c:v>
                </c:pt>
                <c:pt idx="7358">
                  <c:v>0</c:v>
                </c:pt>
                <c:pt idx="7359">
                  <c:v>1</c:v>
                </c:pt>
                <c:pt idx="7360">
                  <c:v>1</c:v>
                </c:pt>
                <c:pt idx="7361">
                  <c:v>1</c:v>
                </c:pt>
                <c:pt idx="7362">
                  <c:v>0</c:v>
                </c:pt>
                <c:pt idx="7363">
                  <c:v>1</c:v>
                </c:pt>
                <c:pt idx="7364">
                  <c:v>1</c:v>
                </c:pt>
                <c:pt idx="7365">
                  <c:v>2</c:v>
                </c:pt>
                <c:pt idx="7366">
                  <c:v>0</c:v>
                </c:pt>
                <c:pt idx="7367">
                  <c:v>2</c:v>
                </c:pt>
                <c:pt idx="7368">
                  <c:v>2</c:v>
                </c:pt>
                <c:pt idx="7369">
                  <c:v>0</c:v>
                </c:pt>
                <c:pt idx="7370">
                  <c:v>0</c:v>
                </c:pt>
                <c:pt idx="7371">
                  <c:v>0</c:v>
                </c:pt>
                <c:pt idx="7372">
                  <c:v>1</c:v>
                </c:pt>
                <c:pt idx="7373">
                  <c:v>1</c:v>
                </c:pt>
                <c:pt idx="7374">
                  <c:v>0</c:v>
                </c:pt>
                <c:pt idx="7375">
                  <c:v>0</c:v>
                </c:pt>
                <c:pt idx="7376">
                  <c:v>0</c:v>
                </c:pt>
                <c:pt idx="7377">
                  <c:v>1</c:v>
                </c:pt>
                <c:pt idx="7378">
                  <c:v>3</c:v>
                </c:pt>
                <c:pt idx="7379">
                  <c:v>0</c:v>
                </c:pt>
                <c:pt idx="7380">
                  <c:v>0</c:v>
                </c:pt>
                <c:pt idx="7381">
                  <c:v>1</c:v>
                </c:pt>
                <c:pt idx="7382">
                  <c:v>0</c:v>
                </c:pt>
                <c:pt idx="7383">
                  <c:v>3</c:v>
                </c:pt>
                <c:pt idx="7384">
                  <c:v>0</c:v>
                </c:pt>
                <c:pt idx="7385">
                  <c:v>0</c:v>
                </c:pt>
                <c:pt idx="7386">
                  <c:v>1</c:v>
                </c:pt>
                <c:pt idx="7387">
                  <c:v>0</c:v>
                </c:pt>
                <c:pt idx="7388">
                  <c:v>2</c:v>
                </c:pt>
                <c:pt idx="7389">
                  <c:v>1</c:v>
                </c:pt>
                <c:pt idx="7390">
                  <c:v>0</c:v>
                </c:pt>
                <c:pt idx="7391">
                  <c:v>0</c:v>
                </c:pt>
                <c:pt idx="7392">
                  <c:v>1</c:v>
                </c:pt>
                <c:pt idx="7393">
                  <c:v>2</c:v>
                </c:pt>
                <c:pt idx="7394">
                  <c:v>1</c:v>
                </c:pt>
                <c:pt idx="7395">
                  <c:v>3</c:v>
                </c:pt>
                <c:pt idx="7396">
                  <c:v>3</c:v>
                </c:pt>
                <c:pt idx="7397">
                  <c:v>2</c:v>
                </c:pt>
                <c:pt idx="7398">
                  <c:v>0</c:v>
                </c:pt>
                <c:pt idx="7399">
                  <c:v>0</c:v>
                </c:pt>
                <c:pt idx="7400">
                  <c:v>0</c:v>
                </c:pt>
                <c:pt idx="7401">
                  <c:v>0</c:v>
                </c:pt>
                <c:pt idx="7402">
                  <c:v>1</c:v>
                </c:pt>
                <c:pt idx="7403">
                  <c:v>5</c:v>
                </c:pt>
                <c:pt idx="7404">
                  <c:v>0</c:v>
                </c:pt>
                <c:pt idx="7405">
                  <c:v>0</c:v>
                </c:pt>
                <c:pt idx="7406">
                  <c:v>2</c:v>
                </c:pt>
                <c:pt idx="7407">
                  <c:v>1</c:v>
                </c:pt>
                <c:pt idx="7408">
                  <c:v>0</c:v>
                </c:pt>
                <c:pt idx="7409">
                  <c:v>2</c:v>
                </c:pt>
                <c:pt idx="7410">
                  <c:v>0</c:v>
                </c:pt>
                <c:pt idx="7411">
                  <c:v>3</c:v>
                </c:pt>
                <c:pt idx="7412">
                  <c:v>0</c:v>
                </c:pt>
                <c:pt idx="7413">
                  <c:v>1</c:v>
                </c:pt>
                <c:pt idx="7414">
                  <c:v>1</c:v>
                </c:pt>
                <c:pt idx="7415">
                  <c:v>1</c:v>
                </c:pt>
                <c:pt idx="7416">
                  <c:v>1</c:v>
                </c:pt>
                <c:pt idx="7417">
                  <c:v>1</c:v>
                </c:pt>
                <c:pt idx="7418">
                  <c:v>2</c:v>
                </c:pt>
                <c:pt idx="7419">
                  <c:v>1</c:v>
                </c:pt>
                <c:pt idx="7420">
                  <c:v>1</c:v>
                </c:pt>
                <c:pt idx="7421">
                  <c:v>3</c:v>
                </c:pt>
                <c:pt idx="7422">
                  <c:v>4</c:v>
                </c:pt>
                <c:pt idx="7423">
                  <c:v>0</c:v>
                </c:pt>
                <c:pt idx="7424">
                  <c:v>3</c:v>
                </c:pt>
                <c:pt idx="7425">
                  <c:v>1</c:v>
                </c:pt>
                <c:pt idx="7426">
                  <c:v>3</c:v>
                </c:pt>
                <c:pt idx="7427">
                  <c:v>2</c:v>
                </c:pt>
                <c:pt idx="7428">
                  <c:v>6</c:v>
                </c:pt>
                <c:pt idx="7429">
                  <c:v>1</c:v>
                </c:pt>
                <c:pt idx="7430">
                  <c:v>2</c:v>
                </c:pt>
                <c:pt idx="7431">
                  <c:v>2</c:v>
                </c:pt>
                <c:pt idx="7432">
                  <c:v>1</c:v>
                </c:pt>
                <c:pt idx="7433">
                  <c:v>1</c:v>
                </c:pt>
                <c:pt idx="7434">
                  <c:v>1</c:v>
                </c:pt>
                <c:pt idx="7435">
                  <c:v>1</c:v>
                </c:pt>
                <c:pt idx="7436">
                  <c:v>1</c:v>
                </c:pt>
                <c:pt idx="7437">
                  <c:v>1</c:v>
                </c:pt>
                <c:pt idx="7438">
                  <c:v>4</c:v>
                </c:pt>
                <c:pt idx="7439">
                  <c:v>3</c:v>
                </c:pt>
                <c:pt idx="7440">
                  <c:v>1</c:v>
                </c:pt>
                <c:pt idx="7441">
                  <c:v>3</c:v>
                </c:pt>
                <c:pt idx="7442">
                  <c:v>2</c:v>
                </c:pt>
                <c:pt idx="7443">
                  <c:v>5</c:v>
                </c:pt>
                <c:pt idx="7444">
                  <c:v>2</c:v>
                </c:pt>
                <c:pt idx="7445">
                  <c:v>2</c:v>
                </c:pt>
                <c:pt idx="7446">
                  <c:v>2</c:v>
                </c:pt>
                <c:pt idx="7447">
                  <c:v>5</c:v>
                </c:pt>
                <c:pt idx="7448">
                  <c:v>2</c:v>
                </c:pt>
                <c:pt idx="7449">
                  <c:v>2</c:v>
                </c:pt>
                <c:pt idx="7450">
                  <c:v>3</c:v>
                </c:pt>
                <c:pt idx="7451">
                  <c:v>3</c:v>
                </c:pt>
                <c:pt idx="7452">
                  <c:v>1</c:v>
                </c:pt>
                <c:pt idx="7453">
                  <c:v>3</c:v>
                </c:pt>
                <c:pt idx="7454">
                  <c:v>2</c:v>
                </c:pt>
                <c:pt idx="7455">
                  <c:v>4</c:v>
                </c:pt>
                <c:pt idx="7456">
                  <c:v>2</c:v>
                </c:pt>
                <c:pt idx="7457">
                  <c:v>1</c:v>
                </c:pt>
                <c:pt idx="7458">
                  <c:v>3</c:v>
                </c:pt>
                <c:pt idx="7459">
                  <c:v>6</c:v>
                </c:pt>
                <c:pt idx="7460">
                  <c:v>9</c:v>
                </c:pt>
                <c:pt idx="7461">
                  <c:v>3</c:v>
                </c:pt>
                <c:pt idx="7462">
                  <c:v>3</c:v>
                </c:pt>
                <c:pt idx="7463">
                  <c:v>3</c:v>
                </c:pt>
                <c:pt idx="7464">
                  <c:v>3</c:v>
                </c:pt>
                <c:pt idx="7465">
                  <c:v>5</c:v>
                </c:pt>
                <c:pt idx="7466">
                  <c:v>2</c:v>
                </c:pt>
                <c:pt idx="7467">
                  <c:v>1</c:v>
                </c:pt>
                <c:pt idx="7468">
                  <c:v>8</c:v>
                </c:pt>
                <c:pt idx="7469">
                  <c:v>1</c:v>
                </c:pt>
                <c:pt idx="7470">
                  <c:v>2</c:v>
                </c:pt>
                <c:pt idx="7471">
                  <c:v>1</c:v>
                </c:pt>
                <c:pt idx="7472">
                  <c:v>10</c:v>
                </c:pt>
                <c:pt idx="7473">
                  <c:v>5</c:v>
                </c:pt>
                <c:pt idx="7474">
                  <c:v>0</c:v>
                </c:pt>
                <c:pt idx="7475">
                  <c:v>3</c:v>
                </c:pt>
                <c:pt idx="7476">
                  <c:v>4</c:v>
                </c:pt>
                <c:pt idx="7477">
                  <c:v>2</c:v>
                </c:pt>
                <c:pt idx="7478">
                  <c:v>6</c:v>
                </c:pt>
                <c:pt idx="7479">
                  <c:v>2</c:v>
                </c:pt>
                <c:pt idx="7480">
                  <c:v>1</c:v>
                </c:pt>
                <c:pt idx="7481">
                  <c:v>2</c:v>
                </c:pt>
                <c:pt idx="7482">
                  <c:v>5</c:v>
                </c:pt>
                <c:pt idx="7483">
                  <c:v>5</c:v>
                </c:pt>
                <c:pt idx="7484">
                  <c:v>7</c:v>
                </c:pt>
                <c:pt idx="7485">
                  <c:v>0</c:v>
                </c:pt>
                <c:pt idx="7486">
                  <c:v>4</c:v>
                </c:pt>
                <c:pt idx="7487">
                  <c:v>2</c:v>
                </c:pt>
                <c:pt idx="7488">
                  <c:v>4</c:v>
                </c:pt>
                <c:pt idx="7489">
                  <c:v>6</c:v>
                </c:pt>
                <c:pt idx="7490">
                  <c:v>2</c:v>
                </c:pt>
                <c:pt idx="7491">
                  <c:v>1</c:v>
                </c:pt>
                <c:pt idx="7492">
                  <c:v>1</c:v>
                </c:pt>
                <c:pt idx="7493">
                  <c:v>3</c:v>
                </c:pt>
                <c:pt idx="7494">
                  <c:v>2</c:v>
                </c:pt>
                <c:pt idx="7495">
                  <c:v>3</c:v>
                </c:pt>
                <c:pt idx="7496">
                  <c:v>1</c:v>
                </c:pt>
                <c:pt idx="7497">
                  <c:v>2</c:v>
                </c:pt>
                <c:pt idx="7498">
                  <c:v>2</c:v>
                </c:pt>
                <c:pt idx="7499">
                  <c:v>2</c:v>
                </c:pt>
                <c:pt idx="7500">
                  <c:v>3</c:v>
                </c:pt>
                <c:pt idx="7501">
                  <c:v>0</c:v>
                </c:pt>
                <c:pt idx="7502">
                  <c:v>2</c:v>
                </c:pt>
                <c:pt idx="7503">
                  <c:v>2</c:v>
                </c:pt>
                <c:pt idx="7504">
                  <c:v>5</c:v>
                </c:pt>
                <c:pt idx="7505">
                  <c:v>6</c:v>
                </c:pt>
                <c:pt idx="7506">
                  <c:v>3</c:v>
                </c:pt>
                <c:pt idx="7507">
                  <c:v>2</c:v>
                </c:pt>
                <c:pt idx="7508">
                  <c:v>3</c:v>
                </c:pt>
                <c:pt idx="7509">
                  <c:v>1</c:v>
                </c:pt>
                <c:pt idx="7510">
                  <c:v>1</c:v>
                </c:pt>
                <c:pt idx="7511">
                  <c:v>4</c:v>
                </c:pt>
                <c:pt idx="7512">
                  <c:v>1</c:v>
                </c:pt>
                <c:pt idx="7513">
                  <c:v>5</c:v>
                </c:pt>
                <c:pt idx="7514">
                  <c:v>2</c:v>
                </c:pt>
                <c:pt idx="7515">
                  <c:v>3</c:v>
                </c:pt>
                <c:pt idx="7516">
                  <c:v>4</c:v>
                </c:pt>
                <c:pt idx="7517">
                  <c:v>3</c:v>
                </c:pt>
                <c:pt idx="7518">
                  <c:v>2</c:v>
                </c:pt>
                <c:pt idx="7519">
                  <c:v>2</c:v>
                </c:pt>
                <c:pt idx="7520">
                  <c:v>3</c:v>
                </c:pt>
                <c:pt idx="7521">
                  <c:v>6</c:v>
                </c:pt>
                <c:pt idx="7522">
                  <c:v>3</c:v>
                </c:pt>
                <c:pt idx="7523">
                  <c:v>4</c:v>
                </c:pt>
                <c:pt idx="7524">
                  <c:v>8</c:v>
                </c:pt>
                <c:pt idx="7525">
                  <c:v>2</c:v>
                </c:pt>
                <c:pt idx="7526">
                  <c:v>1</c:v>
                </c:pt>
                <c:pt idx="7527">
                  <c:v>1</c:v>
                </c:pt>
                <c:pt idx="7528">
                  <c:v>2</c:v>
                </c:pt>
                <c:pt idx="7529">
                  <c:v>1</c:v>
                </c:pt>
                <c:pt idx="7530">
                  <c:v>5</c:v>
                </c:pt>
                <c:pt idx="7531">
                  <c:v>4</c:v>
                </c:pt>
                <c:pt idx="7532">
                  <c:v>3</c:v>
                </c:pt>
                <c:pt idx="7533">
                  <c:v>4</c:v>
                </c:pt>
                <c:pt idx="7534">
                  <c:v>4</c:v>
                </c:pt>
                <c:pt idx="7535">
                  <c:v>1</c:v>
                </c:pt>
                <c:pt idx="7536">
                  <c:v>6</c:v>
                </c:pt>
                <c:pt idx="7537">
                  <c:v>1</c:v>
                </c:pt>
                <c:pt idx="7538">
                  <c:v>5</c:v>
                </c:pt>
                <c:pt idx="7539">
                  <c:v>4</c:v>
                </c:pt>
                <c:pt idx="7540">
                  <c:v>2</c:v>
                </c:pt>
                <c:pt idx="7541">
                  <c:v>1</c:v>
                </c:pt>
                <c:pt idx="7542">
                  <c:v>2</c:v>
                </c:pt>
                <c:pt idx="7543">
                  <c:v>2</c:v>
                </c:pt>
                <c:pt idx="7544">
                  <c:v>5</c:v>
                </c:pt>
                <c:pt idx="7545">
                  <c:v>4</c:v>
                </c:pt>
                <c:pt idx="7546">
                  <c:v>1</c:v>
                </c:pt>
                <c:pt idx="7547">
                  <c:v>4</c:v>
                </c:pt>
                <c:pt idx="7548">
                  <c:v>2</c:v>
                </c:pt>
                <c:pt idx="7549">
                  <c:v>1</c:v>
                </c:pt>
                <c:pt idx="7550">
                  <c:v>2</c:v>
                </c:pt>
                <c:pt idx="7551">
                  <c:v>1</c:v>
                </c:pt>
                <c:pt idx="7552">
                  <c:v>2</c:v>
                </c:pt>
                <c:pt idx="7553">
                  <c:v>1</c:v>
                </c:pt>
                <c:pt idx="7554">
                  <c:v>1</c:v>
                </c:pt>
                <c:pt idx="7555">
                  <c:v>1</c:v>
                </c:pt>
                <c:pt idx="7556">
                  <c:v>1</c:v>
                </c:pt>
                <c:pt idx="7557">
                  <c:v>6</c:v>
                </c:pt>
                <c:pt idx="7558">
                  <c:v>0</c:v>
                </c:pt>
                <c:pt idx="7559">
                  <c:v>0</c:v>
                </c:pt>
                <c:pt idx="7560">
                  <c:v>2</c:v>
                </c:pt>
                <c:pt idx="7561">
                  <c:v>3</c:v>
                </c:pt>
                <c:pt idx="7562">
                  <c:v>1</c:v>
                </c:pt>
                <c:pt idx="7563">
                  <c:v>1</c:v>
                </c:pt>
                <c:pt idx="7564">
                  <c:v>3</c:v>
                </c:pt>
                <c:pt idx="7565">
                  <c:v>0</c:v>
                </c:pt>
                <c:pt idx="7566">
                  <c:v>3</c:v>
                </c:pt>
                <c:pt idx="7567">
                  <c:v>1</c:v>
                </c:pt>
                <c:pt idx="7568">
                  <c:v>2</c:v>
                </c:pt>
                <c:pt idx="7569">
                  <c:v>1</c:v>
                </c:pt>
                <c:pt idx="7570">
                  <c:v>0</c:v>
                </c:pt>
                <c:pt idx="7571">
                  <c:v>1</c:v>
                </c:pt>
                <c:pt idx="7572">
                  <c:v>3</c:v>
                </c:pt>
                <c:pt idx="7573">
                  <c:v>0</c:v>
                </c:pt>
                <c:pt idx="7574">
                  <c:v>1</c:v>
                </c:pt>
                <c:pt idx="7575">
                  <c:v>4</c:v>
                </c:pt>
                <c:pt idx="7576">
                  <c:v>0</c:v>
                </c:pt>
                <c:pt idx="7577">
                  <c:v>1</c:v>
                </c:pt>
                <c:pt idx="7578">
                  <c:v>0</c:v>
                </c:pt>
                <c:pt idx="7579">
                  <c:v>0</c:v>
                </c:pt>
                <c:pt idx="7580">
                  <c:v>0</c:v>
                </c:pt>
                <c:pt idx="7581">
                  <c:v>1</c:v>
                </c:pt>
                <c:pt idx="7582">
                  <c:v>1</c:v>
                </c:pt>
                <c:pt idx="7583">
                  <c:v>2</c:v>
                </c:pt>
                <c:pt idx="7584">
                  <c:v>1</c:v>
                </c:pt>
                <c:pt idx="7585">
                  <c:v>3</c:v>
                </c:pt>
                <c:pt idx="7586">
                  <c:v>1</c:v>
                </c:pt>
                <c:pt idx="7587">
                  <c:v>4</c:v>
                </c:pt>
                <c:pt idx="7588">
                  <c:v>3</c:v>
                </c:pt>
                <c:pt idx="7589">
                  <c:v>1</c:v>
                </c:pt>
                <c:pt idx="7590">
                  <c:v>2</c:v>
                </c:pt>
                <c:pt idx="7591">
                  <c:v>1</c:v>
                </c:pt>
                <c:pt idx="7592">
                  <c:v>0</c:v>
                </c:pt>
                <c:pt idx="7593">
                  <c:v>2</c:v>
                </c:pt>
                <c:pt idx="7594">
                  <c:v>0</c:v>
                </c:pt>
                <c:pt idx="7595">
                  <c:v>0</c:v>
                </c:pt>
                <c:pt idx="7596">
                  <c:v>1</c:v>
                </c:pt>
                <c:pt idx="7597">
                  <c:v>0</c:v>
                </c:pt>
                <c:pt idx="7598">
                  <c:v>0</c:v>
                </c:pt>
                <c:pt idx="7599">
                  <c:v>1</c:v>
                </c:pt>
                <c:pt idx="7600">
                  <c:v>2</c:v>
                </c:pt>
                <c:pt idx="7601">
                  <c:v>2</c:v>
                </c:pt>
                <c:pt idx="7602">
                  <c:v>0</c:v>
                </c:pt>
                <c:pt idx="7603">
                  <c:v>4</c:v>
                </c:pt>
                <c:pt idx="7604">
                  <c:v>1</c:v>
                </c:pt>
                <c:pt idx="7605">
                  <c:v>1</c:v>
                </c:pt>
                <c:pt idx="7606">
                  <c:v>1</c:v>
                </c:pt>
                <c:pt idx="7607">
                  <c:v>0</c:v>
                </c:pt>
                <c:pt idx="7608">
                  <c:v>0</c:v>
                </c:pt>
                <c:pt idx="7609">
                  <c:v>2</c:v>
                </c:pt>
                <c:pt idx="7610">
                  <c:v>0</c:v>
                </c:pt>
                <c:pt idx="7611">
                  <c:v>1</c:v>
                </c:pt>
                <c:pt idx="7612">
                  <c:v>0</c:v>
                </c:pt>
                <c:pt idx="7613">
                  <c:v>1</c:v>
                </c:pt>
                <c:pt idx="7614">
                  <c:v>0</c:v>
                </c:pt>
                <c:pt idx="7615">
                  <c:v>1</c:v>
                </c:pt>
                <c:pt idx="7616">
                  <c:v>3</c:v>
                </c:pt>
                <c:pt idx="7617">
                  <c:v>0</c:v>
                </c:pt>
                <c:pt idx="7618">
                  <c:v>2</c:v>
                </c:pt>
                <c:pt idx="7619">
                  <c:v>3</c:v>
                </c:pt>
                <c:pt idx="7620">
                  <c:v>0</c:v>
                </c:pt>
                <c:pt idx="7621">
                  <c:v>0</c:v>
                </c:pt>
                <c:pt idx="7622">
                  <c:v>0</c:v>
                </c:pt>
                <c:pt idx="7623">
                  <c:v>2</c:v>
                </c:pt>
                <c:pt idx="7624">
                  <c:v>0</c:v>
                </c:pt>
                <c:pt idx="7625">
                  <c:v>1</c:v>
                </c:pt>
                <c:pt idx="7626">
                  <c:v>3</c:v>
                </c:pt>
                <c:pt idx="7627">
                  <c:v>1</c:v>
                </c:pt>
                <c:pt idx="7628">
                  <c:v>0</c:v>
                </c:pt>
                <c:pt idx="7629">
                  <c:v>0</c:v>
                </c:pt>
                <c:pt idx="7630">
                  <c:v>2</c:v>
                </c:pt>
                <c:pt idx="7631">
                  <c:v>2</c:v>
                </c:pt>
                <c:pt idx="7632">
                  <c:v>1</c:v>
                </c:pt>
                <c:pt idx="7633">
                  <c:v>1</c:v>
                </c:pt>
                <c:pt idx="7634">
                  <c:v>0</c:v>
                </c:pt>
                <c:pt idx="7635">
                  <c:v>1</c:v>
                </c:pt>
                <c:pt idx="7636">
                  <c:v>2</c:v>
                </c:pt>
                <c:pt idx="7637">
                  <c:v>2</c:v>
                </c:pt>
                <c:pt idx="7638">
                  <c:v>1</c:v>
                </c:pt>
                <c:pt idx="7639">
                  <c:v>2</c:v>
                </c:pt>
                <c:pt idx="7640">
                  <c:v>2</c:v>
                </c:pt>
                <c:pt idx="7641">
                  <c:v>2</c:v>
                </c:pt>
                <c:pt idx="7642">
                  <c:v>3</c:v>
                </c:pt>
                <c:pt idx="7643">
                  <c:v>2</c:v>
                </c:pt>
                <c:pt idx="7644">
                  <c:v>3</c:v>
                </c:pt>
                <c:pt idx="7645">
                  <c:v>2</c:v>
                </c:pt>
                <c:pt idx="7646">
                  <c:v>0</c:v>
                </c:pt>
                <c:pt idx="7647">
                  <c:v>2</c:v>
                </c:pt>
                <c:pt idx="7648">
                  <c:v>0</c:v>
                </c:pt>
                <c:pt idx="7649">
                  <c:v>1</c:v>
                </c:pt>
                <c:pt idx="7650">
                  <c:v>2</c:v>
                </c:pt>
                <c:pt idx="7651">
                  <c:v>3</c:v>
                </c:pt>
                <c:pt idx="7652">
                  <c:v>1</c:v>
                </c:pt>
                <c:pt idx="7653">
                  <c:v>2</c:v>
                </c:pt>
                <c:pt idx="7654">
                  <c:v>2</c:v>
                </c:pt>
                <c:pt idx="7655">
                  <c:v>1</c:v>
                </c:pt>
                <c:pt idx="7656">
                  <c:v>0</c:v>
                </c:pt>
                <c:pt idx="7657">
                  <c:v>0</c:v>
                </c:pt>
                <c:pt idx="7658">
                  <c:v>1</c:v>
                </c:pt>
                <c:pt idx="7659">
                  <c:v>6</c:v>
                </c:pt>
                <c:pt idx="7660">
                  <c:v>4</c:v>
                </c:pt>
                <c:pt idx="7661">
                  <c:v>3</c:v>
                </c:pt>
                <c:pt idx="7662">
                  <c:v>3</c:v>
                </c:pt>
                <c:pt idx="7663">
                  <c:v>2</c:v>
                </c:pt>
                <c:pt idx="7664">
                  <c:v>1</c:v>
                </c:pt>
                <c:pt idx="7665">
                  <c:v>3</c:v>
                </c:pt>
                <c:pt idx="7666">
                  <c:v>1</c:v>
                </c:pt>
                <c:pt idx="7667">
                  <c:v>1</c:v>
                </c:pt>
                <c:pt idx="7668">
                  <c:v>3</c:v>
                </c:pt>
                <c:pt idx="7669">
                  <c:v>2</c:v>
                </c:pt>
                <c:pt idx="7670">
                  <c:v>4</c:v>
                </c:pt>
                <c:pt idx="7671">
                  <c:v>3</c:v>
                </c:pt>
                <c:pt idx="7672">
                  <c:v>7</c:v>
                </c:pt>
                <c:pt idx="7673">
                  <c:v>8</c:v>
                </c:pt>
                <c:pt idx="7674">
                  <c:v>3</c:v>
                </c:pt>
                <c:pt idx="7675">
                  <c:v>1</c:v>
                </c:pt>
                <c:pt idx="7676">
                  <c:v>7</c:v>
                </c:pt>
                <c:pt idx="7677">
                  <c:v>7</c:v>
                </c:pt>
                <c:pt idx="7678">
                  <c:v>5</c:v>
                </c:pt>
                <c:pt idx="7679">
                  <c:v>3</c:v>
                </c:pt>
                <c:pt idx="7680">
                  <c:v>6</c:v>
                </c:pt>
                <c:pt idx="7681">
                  <c:v>2</c:v>
                </c:pt>
                <c:pt idx="7682">
                  <c:v>2</c:v>
                </c:pt>
                <c:pt idx="7683">
                  <c:v>8</c:v>
                </c:pt>
                <c:pt idx="7684">
                  <c:v>6</c:v>
                </c:pt>
                <c:pt idx="7685">
                  <c:v>7</c:v>
                </c:pt>
                <c:pt idx="7686">
                  <c:v>5</c:v>
                </c:pt>
                <c:pt idx="7687">
                  <c:v>6</c:v>
                </c:pt>
                <c:pt idx="7688">
                  <c:v>3</c:v>
                </c:pt>
                <c:pt idx="7689">
                  <c:v>2</c:v>
                </c:pt>
                <c:pt idx="7690">
                  <c:v>7</c:v>
                </c:pt>
                <c:pt idx="7691">
                  <c:v>1</c:v>
                </c:pt>
                <c:pt idx="7692">
                  <c:v>10</c:v>
                </c:pt>
                <c:pt idx="7693">
                  <c:v>3</c:v>
                </c:pt>
                <c:pt idx="7694">
                  <c:v>4</c:v>
                </c:pt>
                <c:pt idx="7695">
                  <c:v>1</c:v>
                </c:pt>
                <c:pt idx="7696">
                  <c:v>5</c:v>
                </c:pt>
                <c:pt idx="7697">
                  <c:v>9</c:v>
                </c:pt>
                <c:pt idx="7698">
                  <c:v>4</c:v>
                </c:pt>
                <c:pt idx="7699">
                  <c:v>8</c:v>
                </c:pt>
                <c:pt idx="7700">
                  <c:v>3</c:v>
                </c:pt>
                <c:pt idx="7701">
                  <c:v>10</c:v>
                </c:pt>
                <c:pt idx="7702">
                  <c:v>6</c:v>
                </c:pt>
                <c:pt idx="7703">
                  <c:v>4</c:v>
                </c:pt>
                <c:pt idx="7704">
                  <c:v>5</c:v>
                </c:pt>
                <c:pt idx="7705">
                  <c:v>9</c:v>
                </c:pt>
                <c:pt idx="7706">
                  <c:v>4</c:v>
                </c:pt>
                <c:pt idx="7707">
                  <c:v>5</c:v>
                </c:pt>
                <c:pt idx="7708">
                  <c:v>4</c:v>
                </c:pt>
                <c:pt idx="7709">
                  <c:v>5</c:v>
                </c:pt>
                <c:pt idx="7710">
                  <c:v>4</c:v>
                </c:pt>
                <c:pt idx="7711">
                  <c:v>1</c:v>
                </c:pt>
                <c:pt idx="7712">
                  <c:v>1</c:v>
                </c:pt>
                <c:pt idx="7713">
                  <c:v>3</c:v>
                </c:pt>
                <c:pt idx="7714">
                  <c:v>7</c:v>
                </c:pt>
                <c:pt idx="7715">
                  <c:v>4</c:v>
                </c:pt>
                <c:pt idx="7716">
                  <c:v>8</c:v>
                </c:pt>
                <c:pt idx="7717">
                  <c:v>8</c:v>
                </c:pt>
                <c:pt idx="7718">
                  <c:v>2</c:v>
                </c:pt>
                <c:pt idx="7719">
                  <c:v>2</c:v>
                </c:pt>
                <c:pt idx="7720">
                  <c:v>4</c:v>
                </c:pt>
                <c:pt idx="7721">
                  <c:v>5</c:v>
                </c:pt>
                <c:pt idx="7722">
                  <c:v>4</c:v>
                </c:pt>
                <c:pt idx="7723">
                  <c:v>6</c:v>
                </c:pt>
                <c:pt idx="7724">
                  <c:v>1</c:v>
                </c:pt>
                <c:pt idx="7725">
                  <c:v>4</c:v>
                </c:pt>
                <c:pt idx="7726">
                  <c:v>1</c:v>
                </c:pt>
                <c:pt idx="7727">
                  <c:v>4</c:v>
                </c:pt>
                <c:pt idx="7728">
                  <c:v>4</c:v>
                </c:pt>
                <c:pt idx="7729">
                  <c:v>3</c:v>
                </c:pt>
                <c:pt idx="7730">
                  <c:v>4</c:v>
                </c:pt>
                <c:pt idx="7731">
                  <c:v>6</c:v>
                </c:pt>
                <c:pt idx="7732">
                  <c:v>4</c:v>
                </c:pt>
                <c:pt idx="7733">
                  <c:v>4</c:v>
                </c:pt>
                <c:pt idx="7734">
                  <c:v>1</c:v>
                </c:pt>
                <c:pt idx="7735">
                  <c:v>2</c:v>
                </c:pt>
                <c:pt idx="7736">
                  <c:v>3</c:v>
                </c:pt>
                <c:pt idx="7737">
                  <c:v>1</c:v>
                </c:pt>
                <c:pt idx="7738">
                  <c:v>1</c:v>
                </c:pt>
                <c:pt idx="7739">
                  <c:v>3</c:v>
                </c:pt>
                <c:pt idx="7740">
                  <c:v>0</c:v>
                </c:pt>
                <c:pt idx="7741">
                  <c:v>3</c:v>
                </c:pt>
                <c:pt idx="7742">
                  <c:v>4</c:v>
                </c:pt>
                <c:pt idx="7743">
                  <c:v>0</c:v>
                </c:pt>
                <c:pt idx="7744">
                  <c:v>3</c:v>
                </c:pt>
                <c:pt idx="7745">
                  <c:v>1</c:v>
                </c:pt>
                <c:pt idx="7746">
                  <c:v>1</c:v>
                </c:pt>
                <c:pt idx="7747">
                  <c:v>0</c:v>
                </c:pt>
                <c:pt idx="7748">
                  <c:v>1</c:v>
                </c:pt>
                <c:pt idx="7749">
                  <c:v>4</c:v>
                </c:pt>
                <c:pt idx="7750">
                  <c:v>1</c:v>
                </c:pt>
                <c:pt idx="7751">
                  <c:v>1</c:v>
                </c:pt>
                <c:pt idx="7752">
                  <c:v>1</c:v>
                </c:pt>
                <c:pt idx="7753">
                  <c:v>3</c:v>
                </c:pt>
                <c:pt idx="7754">
                  <c:v>0</c:v>
                </c:pt>
                <c:pt idx="7755">
                  <c:v>1</c:v>
                </c:pt>
                <c:pt idx="7756">
                  <c:v>3</c:v>
                </c:pt>
                <c:pt idx="7757">
                  <c:v>1</c:v>
                </c:pt>
                <c:pt idx="7758">
                  <c:v>0</c:v>
                </c:pt>
                <c:pt idx="7759">
                  <c:v>0</c:v>
                </c:pt>
                <c:pt idx="7760">
                  <c:v>2</c:v>
                </c:pt>
                <c:pt idx="7761">
                  <c:v>0</c:v>
                </c:pt>
                <c:pt idx="7762">
                  <c:v>0</c:v>
                </c:pt>
                <c:pt idx="7763">
                  <c:v>3</c:v>
                </c:pt>
                <c:pt idx="7764">
                  <c:v>0</c:v>
                </c:pt>
                <c:pt idx="7765">
                  <c:v>2</c:v>
                </c:pt>
                <c:pt idx="7766">
                  <c:v>0</c:v>
                </c:pt>
                <c:pt idx="7767">
                  <c:v>1</c:v>
                </c:pt>
                <c:pt idx="7768">
                  <c:v>2</c:v>
                </c:pt>
                <c:pt idx="7769">
                  <c:v>1</c:v>
                </c:pt>
                <c:pt idx="7770">
                  <c:v>0</c:v>
                </c:pt>
                <c:pt idx="7771">
                  <c:v>1</c:v>
                </c:pt>
                <c:pt idx="7772">
                  <c:v>4</c:v>
                </c:pt>
                <c:pt idx="7773">
                  <c:v>0</c:v>
                </c:pt>
                <c:pt idx="7774">
                  <c:v>2</c:v>
                </c:pt>
                <c:pt idx="7775">
                  <c:v>0</c:v>
                </c:pt>
                <c:pt idx="7776">
                  <c:v>2</c:v>
                </c:pt>
                <c:pt idx="7777">
                  <c:v>0</c:v>
                </c:pt>
                <c:pt idx="7778">
                  <c:v>0</c:v>
                </c:pt>
                <c:pt idx="7779">
                  <c:v>1</c:v>
                </c:pt>
                <c:pt idx="7780">
                  <c:v>3</c:v>
                </c:pt>
                <c:pt idx="7781">
                  <c:v>1</c:v>
                </c:pt>
                <c:pt idx="7782">
                  <c:v>2</c:v>
                </c:pt>
                <c:pt idx="7783">
                  <c:v>0</c:v>
                </c:pt>
                <c:pt idx="7784">
                  <c:v>2</c:v>
                </c:pt>
                <c:pt idx="7785">
                  <c:v>0</c:v>
                </c:pt>
                <c:pt idx="7786">
                  <c:v>0</c:v>
                </c:pt>
                <c:pt idx="7787">
                  <c:v>1</c:v>
                </c:pt>
                <c:pt idx="7788">
                  <c:v>0</c:v>
                </c:pt>
                <c:pt idx="7789">
                  <c:v>0</c:v>
                </c:pt>
                <c:pt idx="7790">
                  <c:v>0</c:v>
                </c:pt>
                <c:pt idx="7791">
                  <c:v>0</c:v>
                </c:pt>
                <c:pt idx="7792">
                  <c:v>2</c:v>
                </c:pt>
                <c:pt idx="7793">
                  <c:v>0</c:v>
                </c:pt>
                <c:pt idx="7794">
                  <c:v>1</c:v>
                </c:pt>
                <c:pt idx="7795">
                  <c:v>0</c:v>
                </c:pt>
                <c:pt idx="7796">
                  <c:v>0</c:v>
                </c:pt>
                <c:pt idx="7797">
                  <c:v>0</c:v>
                </c:pt>
                <c:pt idx="7798">
                  <c:v>2</c:v>
                </c:pt>
                <c:pt idx="7799">
                  <c:v>1</c:v>
                </c:pt>
                <c:pt idx="7800">
                  <c:v>2</c:v>
                </c:pt>
                <c:pt idx="7801">
                  <c:v>2</c:v>
                </c:pt>
                <c:pt idx="7802">
                  <c:v>1</c:v>
                </c:pt>
                <c:pt idx="7803">
                  <c:v>1</c:v>
                </c:pt>
                <c:pt idx="7804">
                  <c:v>0</c:v>
                </c:pt>
                <c:pt idx="7805">
                  <c:v>1</c:v>
                </c:pt>
                <c:pt idx="7806">
                  <c:v>1</c:v>
                </c:pt>
                <c:pt idx="7807">
                  <c:v>1</c:v>
                </c:pt>
                <c:pt idx="7808">
                  <c:v>0</c:v>
                </c:pt>
                <c:pt idx="7809">
                  <c:v>2</c:v>
                </c:pt>
                <c:pt idx="7810">
                  <c:v>1</c:v>
                </c:pt>
                <c:pt idx="7811">
                  <c:v>1</c:v>
                </c:pt>
                <c:pt idx="7812">
                  <c:v>1</c:v>
                </c:pt>
                <c:pt idx="7813">
                  <c:v>0</c:v>
                </c:pt>
                <c:pt idx="7814">
                  <c:v>1</c:v>
                </c:pt>
                <c:pt idx="7815">
                  <c:v>1</c:v>
                </c:pt>
                <c:pt idx="7816">
                  <c:v>4</c:v>
                </c:pt>
                <c:pt idx="7817">
                  <c:v>0</c:v>
                </c:pt>
                <c:pt idx="7818">
                  <c:v>0</c:v>
                </c:pt>
                <c:pt idx="7819">
                  <c:v>0</c:v>
                </c:pt>
                <c:pt idx="7820">
                  <c:v>1</c:v>
                </c:pt>
                <c:pt idx="7821">
                  <c:v>2</c:v>
                </c:pt>
                <c:pt idx="7822">
                  <c:v>1</c:v>
                </c:pt>
                <c:pt idx="7823">
                  <c:v>0</c:v>
                </c:pt>
                <c:pt idx="7824">
                  <c:v>1</c:v>
                </c:pt>
                <c:pt idx="7825">
                  <c:v>0</c:v>
                </c:pt>
                <c:pt idx="7826">
                  <c:v>0</c:v>
                </c:pt>
                <c:pt idx="7827">
                  <c:v>0</c:v>
                </c:pt>
                <c:pt idx="7828">
                  <c:v>2</c:v>
                </c:pt>
                <c:pt idx="7829">
                  <c:v>0</c:v>
                </c:pt>
                <c:pt idx="7830">
                  <c:v>1</c:v>
                </c:pt>
                <c:pt idx="7831">
                  <c:v>0</c:v>
                </c:pt>
                <c:pt idx="7832">
                  <c:v>2</c:v>
                </c:pt>
                <c:pt idx="7833">
                  <c:v>2</c:v>
                </c:pt>
                <c:pt idx="7834">
                  <c:v>2</c:v>
                </c:pt>
                <c:pt idx="7835">
                  <c:v>2</c:v>
                </c:pt>
                <c:pt idx="7836">
                  <c:v>0</c:v>
                </c:pt>
                <c:pt idx="7837">
                  <c:v>1</c:v>
                </c:pt>
                <c:pt idx="7838">
                  <c:v>4</c:v>
                </c:pt>
                <c:pt idx="7839">
                  <c:v>2</c:v>
                </c:pt>
                <c:pt idx="7840">
                  <c:v>4</c:v>
                </c:pt>
                <c:pt idx="7841">
                  <c:v>0</c:v>
                </c:pt>
                <c:pt idx="7842">
                  <c:v>1</c:v>
                </c:pt>
                <c:pt idx="7843">
                  <c:v>2</c:v>
                </c:pt>
                <c:pt idx="7844">
                  <c:v>0</c:v>
                </c:pt>
                <c:pt idx="7845">
                  <c:v>1</c:v>
                </c:pt>
                <c:pt idx="7846">
                  <c:v>2</c:v>
                </c:pt>
                <c:pt idx="7847">
                  <c:v>0</c:v>
                </c:pt>
                <c:pt idx="7848">
                  <c:v>1</c:v>
                </c:pt>
                <c:pt idx="7849">
                  <c:v>1</c:v>
                </c:pt>
                <c:pt idx="7850">
                  <c:v>4</c:v>
                </c:pt>
                <c:pt idx="7851">
                  <c:v>1</c:v>
                </c:pt>
                <c:pt idx="7852">
                  <c:v>0</c:v>
                </c:pt>
                <c:pt idx="7853">
                  <c:v>0</c:v>
                </c:pt>
                <c:pt idx="7854">
                  <c:v>2</c:v>
                </c:pt>
                <c:pt idx="7855">
                  <c:v>0</c:v>
                </c:pt>
                <c:pt idx="7856">
                  <c:v>1</c:v>
                </c:pt>
                <c:pt idx="7857">
                  <c:v>0</c:v>
                </c:pt>
                <c:pt idx="7858">
                  <c:v>2</c:v>
                </c:pt>
                <c:pt idx="7859">
                  <c:v>1</c:v>
                </c:pt>
                <c:pt idx="7860">
                  <c:v>0</c:v>
                </c:pt>
                <c:pt idx="7861">
                  <c:v>2</c:v>
                </c:pt>
                <c:pt idx="7862">
                  <c:v>1</c:v>
                </c:pt>
                <c:pt idx="7863">
                  <c:v>0</c:v>
                </c:pt>
                <c:pt idx="7864">
                  <c:v>1</c:v>
                </c:pt>
                <c:pt idx="7865">
                  <c:v>2</c:v>
                </c:pt>
                <c:pt idx="7866">
                  <c:v>0</c:v>
                </c:pt>
                <c:pt idx="7867">
                  <c:v>3</c:v>
                </c:pt>
                <c:pt idx="7868">
                  <c:v>0</c:v>
                </c:pt>
                <c:pt idx="7869">
                  <c:v>0</c:v>
                </c:pt>
                <c:pt idx="7870">
                  <c:v>1</c:v>
                </c:pt>
                <c:pt idx="7871">
                  <c:v>1</c:v>
                </c:pt>
                <c:pt idx="7872">
                  <c:v>1</c:v>
                </c:pt>
                <c:pt idx="7873">
                  <c:v>2</c:v>
                </c:pt>
                <c:pt idx="7874">
                  <c:v>1</c:v>
                </c:pt>
                <c:pt idx="7875">
                  <c:v>1</c:v>
                </c:pt>
                <c:pt idx="7876">
                  <c:v>1</c:v>
                </c:pt>
                <c:pt idx="7877">
                  <c:v>0</c:v>
                </c:pt>
                <c:pt idx="7878">
                  <c:v>0</c:v>
                </c:pt>
                <c:pt idx="7879">
                  <c:v>2</c:v>
                </c:pt>
                <c:pt idx="7880">
                  <c:v>0</c:v>
                </c:pt>
                <c:pt idx="7881">
                  <c:v>0</c:v>
                </c:pt>
                <c:pt idx="7882">
                  <c:v>0</c:v>
                </c:pt>
                <c:pt idx="7883">
                  <c:v>1</c:v>
                </c:pt>
                <c:pt idx="7884">
                  <c:v>2</c:v>
                </c:pt>
                <c:pt idx="7885">
                  <c:v>1</c:v>
                </c:pt>
                <c:pt idx="7886">
                  <c:v>0</c:v>
                </c:pt>
                <c:pt idx="7887">
                  <c:v>2</c:v>
                </c:pt>
                <c:pt idx="7888">
                  <c:v>2</c:v>
                </c:pt>
                <c:pt idx="7889">
                  <c:v>3</c:v>
                </c:pt>
                <c:pt idx="7890">
                  <c:v>0</c:v>
                </c:pt>
                <c:pt idx="7891">
                  <c:v>2</c:v>
                </c:pt>
                <c:pt idx="7892">
                  <c:v>0</c:v>
                </c:pt>
                <c:pt idx="7893">
                  <c:v>3</c:v>
                </c:pt>
                <c:pt idx="7894">
                  <c:v>2</c:v>
                </c:pt>
                <c:pt idx="7895">
                  <c:v>0</c:v>
                </c:pt>
                <c:pt idx="7896">
                  <c:v>0</c:v>
                </c:pt>
                <c:pt idx="7897">
                  <c:v>1</c:v>
                </c:pt>
                <c:pt idx="7898">
                  <c:v>1</c:v>
                </c:pt>
                <c:pt idx="7899">
                  <c:v>0</c:v>
                </c:pt>
                <c:pt idx="7900">
                  <c:v>0</c:v>
                </c:pt>
                <c:pt idx="7901">
                  <c:v>0</c:v>
                </c:pt>
                <c:pt idx="7902">
                  <c:v>1</c:v>
                </c:pt>
                <c:pt idx="7903">
                  <c:v>1</c:v>
                </c:pt>
                <c:pt idx="7904">
                  <c:v>0</c:v>
                </c:pt>
                <c:pt idx="7905">
                  <c:v>1</c:v>
                </c:pt>
                <c:pt idx="7906">
                  <c:v>0</c:v>
                </c:pt>
                <c:pt idx="7907">
                  <c:v>0</c:v>
                </c:pt>
                <c:pt idx="7908">
                  <c:v>0</c:v>
                </c:pt>
                <c:pt idx="7909">
                  <c:v>0</c:v>
                </c:pt>
                <c:pt idx="7910">
                  <c:v>0</c:v>
                </c:pt>
                <c:pt idx="7911">
                  <c:v>0</c:v>
                </c:pt>
                <c:pt idx="7912">
                  <c:v>1</c:v>
                </c:pt>
                <c:pt idx="7913">
                  <c:v>0</c:v>
                </c:pt>
                <c:pt idx="7914">
                  <c:v>0</c:v>
                </c:pt>
                <c:pt idx="7915">
                  <c:v>0</c:v>
                </c:pt>
                <c:pt idx="7916">
                  <c:v>0</c:v>
                </c:pt>
                <c:pt idx="7917">
                  <c:v>1</c:v>
                </c:pt>
                <c:pt idx="7918">
                  <c:v>0</c:v>
                </c:pt>
                <c:pt idx="7919">
                  <c:v>0</c:v>
                </c:pt>
                <c:pt idx="7920">
                  <c:v>0</c:v>
                </c:pt>
                <c:pt idx="7921">
                  <c:v>2</c:v>
                </c:pt>
                <c:pt idx="7922">
                  <c:v>1</c:v>
                </c:pt>
                <c:pt idx="7923">
                  <c:v>1</c:v>
                </c:pt>
                <c:pt idx="7924">
                  <c:v>1</c:v>
                </c:pt>
                <c:pt idx="7925">
                  <c:v>2</c:v>
                </c:pt>
                <c:pt idx="7926">
                  <c:v>0</c:v>
                </c:pt>
                <c:pt idx="7927">
                  <c:v>0</c:v>
                </c:pt>
                <c:pt idx="7928">
                  <c:v>1</c:v>
                </c:pt>
                <c:pt idx="7929">
                  <c:v>1</c:v>
                </c:pt>
                <c:pt idx="7930">
                  <c:v>2</c:v>
                </c:pt>
                <c:pt idx="7931">
                  <c:v>1</c:v>
                </c:pt>
                <c:pt idx="7932">
                  <c:v>0</c:v>
                </c:pt>
                <c:pt idx="7933">
                  <c:v>0</c:v>
                </c:pt>
                <c:pt idx="7934">
                  <c:v>0</c:v>
                </c:pt>
                <c:pt idx="7935">
                  <c:v>0</c:v>
                </c:pt>
                <c:pt idx="7936">
                  <c:v>1</c:v>
                </c:pt>
                <c:pt idx="7937">
                  <c:v>2</c:v>
                </c:pt>
                <c:pt idx="7938">
                  <c:v>3</c:v>
                </c:pt>
                <c:pt idx="7939">
                  <c:v>0</c:v>
                </c:pt>
                <c:pt idx="7940">
                  <c:v>0</c:v>
                </c:pt>
                <c:pt idx="7941">
                  <c:v>1</c:v>
                </c:pt>
                <c:pt idx="7942">
                  <c:v>0</c:v>
                </c:pt>
                <c:pt idx="7943">
                  <c:v>1</c:v>
                </c:pt>
                <c:pt idx="7944">
                  <c:v>2</c:v>
                </c:pt>
                <c:pt idx="7945">
                  <c:v>1</c:v>
                </c:pt>
                <c:pt idx="7946">
                  <c:v>0</c:v>
                </c:pt>
                <c:pt idx="7947">
                  <c:v>2</c:v>
                </c:pt>
                <c:pt idx="7948">
                  <c:v>2</c:v>
                </c:pt>
                <c:pt idx="7949">
                  <c:v>2</c:v>
                </c:pt>
                <c:pt idx="7950">
                  <c:v>1</c:v>
                </c:pt>
                <c:pt idx="7951">
                  <c:v>2</c:v>
                </c:pt>
                <c:pt idx="7952">
                  <c:v>2</c:v>
                </c:pt>
                <c:pt idx="7953">
                  <c:v>0</c:v>
                </c:pt>
                <c:pt idx="7954">
                  <c:v>2</c:v>
                </c:pt>
                <c:pt idx="7955">
                  <c:v>0</c:v>
                </c:pt>
                <c:pt idx="7956">
                  <c:v>1</c:v>
                </c:pt>
                <c:pt idx="7957">
                  <c:v>2</c:v>
                </c:pt>
                <c:pt idx="7958">
                  <c:v>1</c:v>
                </c:pt>
                <c:pt idx="7959">
                  <c:v>1</c:v>
                </c:pt>
                <c:pt idx="7960">
                  <c:v>0</c:v>
                </c:pt>
                <c:pt idx="7961">
                  <c:v>0</c:v>
                </c:pt>
                <c:pt idx="7962">
                  <c:v>0</c:v>
                </c:pt>
                <c:pt idx="7963">
                  <c:v>1</c:v>
                </c:pt>
                <c:pt idx="7964">
                  <c:v>2</c:v>
                </c:pt>
                <c:pt idx="7965">
                  <c:v>0</c:v>
                </c:pt>
                <c:pt idx="7966">
                  <c:v>0</c:v>
                </c:pt>
                <c:pt idx="7967">
                  <c:v>0</c:v>
                </c:pt>
                <c:pt idx="7968">
                  <c:v>0</c:v>
                </c:pt>
                <c:pt idx="7969">
                  <c:v>0</c:v>
                </c:pt>
                <c:pt idx="7970">
                  <c:v>1</c:v>
                </c:pt>
                <c:pt idx="7971">
                  <c:v>2</c:v>
                </c:pt>
                <c:pt idx="7972">
                  <c:v>2</c:v>
                </c:pt>
                <c:pt idx="7973">
                  <c:v>0</c:v>
                </c:pt>
                <c:pt idx="7974">
                  <c:v>1</c:v>
                </c:pt>
                <c:pt idx="7975">
                  <c:v>1</c:v>
                </c:pt>
                <c:pt idx="7976">
                  <c:v>1</c:v>
                </c:pt>
                <c:pt idx="7977">
                  <c:v>2</c:v>
                </c:pt>
                <c:pt idx="7978">
                  <c:v>2</c:v>
                </c:pt>
                <c:pt idx="7979">
                  <c:v>3</c:v>
                </c:pt>
                <c:pt idx="7980">
                  <c:v>1</c:v>
                </c:pt>
                <c:pt idx="7981">
                  <c:v>0</c:v>
                </c:pt>
                <c:pt idx="7982">
                  <c:v>0</c:v>
                </c:pt>
                <c:pt idx="7983">
                  <c:v>0</c:v>
                </c:pt>
                <c:pt idx="7984">
                  <c:v>0</c:v>
                </c:pt>
                <c:pt idx="7985">
                  <c:v>1</c:v>
                </c:pt>
                <c:pt idx="7986">
                  <c:v>1</c:v>
                </c:pt>
                <c:pt idx="7987">
                  <c:v>2</c:v>
                </c:pt>
                <c:pt idx="7988">
                  <c:v>2</c:v>
                </c:pt>
                <c:pt idx="7989">
                  <c:v>1</c:v>
                </c:pt>
                <c:pt idx="7990">
                  <c:v>0</c:v>
                </c:pt>
                <c:pt idx="7991">
                  <c:v>0</c:v>
                </c:pt>
                <c:pt idx="7992">
                  <c:v>0</c:v>
                </c:pt>
                <c:pt idx="7993">
                  <c:v>1</c:v>
                </c:pt>
                <c:pt idx="7994">
                  <c:v>1</c:v>
                </c:pt>
                <c:pt idx="7995">
                  <c:v>0</c:v>
                </c:pt>
                <c:pt idx="7996">
                  <c:v>0</c:v>
                </c:pt>
                <c:pt idx="7997">
                  <c:v>0</c:v>
                </c:pt>
                <c:pt idx="7998">
                  <c:v>1</c:v>
                </c:pt>
                <c:pt idx="7999">
                  <c:v>1</c:v>
                </c:pt>
                <c:pt idx="8000">
                  <c:v>1</c:v>
                </c:pt>
                <c:pt idx="8001">
                  <c:v>3</c:v>
                </c:pt>
                <c:pt idx="8002">
                  <c:v>1</c:v>
                </c:pt>
                <c:pt idx="8003">
                  <c:v>1</c:v>
                </c:pt>
                <c:pt idx="8004">
                  <c:v>0</c:v>
                </c:pt>
                <c:pt idx="8005">
                  <c:v>1</c:v>
                </c:pt>
                <c:pt idx="8006">
                  <c:v>1</c:v>
                </c:pt>
                <c:pt idx="8007">
                  <c:v>1</c:v>
                </c:pt>
                <c:pt idx="8008">
                  <c:v>3</c:v>
                </c:pt>
                <c:pt idx="8009">
                  <c:v>2</c:v>
                </c:pt>
                <c:pt idx="8010">
                  <c:v>3</c:v>
                </c:pt>
                <c:pt idx="8011">
                  <c:v>0</c:v>
                </c:pt>
                <c:pt idx="8012">
                  <c:v>2</c:v>
                </c:pt>
                <c:pt idx="8013">
                  <c:v>2</c:v>
                </c:pt>
                <c:pt idx="8014">
                  <c:v>1</c:v>
                </c:pt>
                <c:pt idx="8015">
                  <c:v>1</c:v>
                </c:pt>
                <c:pt idx="8016">
                  <c:v>1</c:v>
                </c:pt>
                <c:pt idx="8017">
                  <c:v>3</c:v>
                </c:pt>
                <c:pt idx="8018">
                  <c:v>1</c:v>
                </c:pt>
                <c:pt idx="8019">
                  <c:v>0</c:v>
                </c:pt>
                <c:pt idx="8020">
                  <c:v>3</c:v>
                </c:pt>
                <c:pt idx="8021">
                  <c:v>1</c:v>
                </c:pt>
                <c:pt idx="8022">
                  <c:v>0</c:v>
                </c:pt>
                <c:pt idx="8023">
                  <c:v>1</c:v>
                </c:pt>
                <c:pt idx="8024">
                  <c:v>1</c:v>
                </c:pt>
                <c:pt idx="8025">
                  <c:v>0</c:v>
                </c:pt>
                <c:pt idx="8026">
                  <c:v>2</c:v>
                </c:pt>
                <c:pt idx="8027">
                  <c:v>1</c:v>
                </c:pt>
                <c:pt idx="8028">
                  <c:v>1</c:v>
                </c:pt>
                <c:pt idx="8029">
                  <c:v>1</c:v>
                </c:pt>
                <c:pt idx="8030">
                  <c:v>1</c:v>
                </c:pt>
                <c:pt idx="8031">
                  <c:v>1</c:v>
                </c:pt>
                <c:pt idx="8032">
                  <c:v>0</c:v>
                </c:pt>
                <c:pt idx="8033">
                  <c:v>2</c:v>
                </c:pt>
                <c:pt idx="8034">
                  <c:v>0</c:v>
                </c:pt>
                <c:pt idx="8035">
                  <c:v>2</c:v>
                </c:pt>
                <c:pt idx="8036">
                  <c:v>2</c:v>
                </c:pt>
                <c:pt idx="8037">
                  <c:v>0</c:v>
                </c:pt>
                <c:pt idx="8038">
                  <c:v>1</c:v>
                </c:pt>
                <c:pt idx="8039">
                  <c:v>1</c:v>
                </c:pt>
                <c:pt idx="8040">
                  <c:v>2</c:v>
                </c:pt>
                <c:pt idx="8041">
                  <c:v>0</c:v>
                </c:pt>
                <c:pt idx="8042">
                  <c:v>0</c:v>
                </c:pt>
                <c:pt idx="8043">
                  <c:v>1</c:v>
                </c:pt>
                <c:pt idx="8044">
                  <c:v>1</c:v>
                </c:pt>
                <c:pt idx="8045">
                  <c:v>0</c:v>
                </c:pt>
                <c:pt idx="8046">
                  <c:v>3</c:v>
                </c:pt>
                <c:pt idx="8047">
                  <c:v>0</c:v>
                </c:pt>
                <c:pt idx="8048">
                  <c:v>3</c:v>
                </c:pt>
                <c:pt idx="8049">
                  <c:v>0</c:v>
                </c:pt>
                <c:pt idx="8050">
                  <c:v>0</c:v>
                </c:pt>
                <c:pt idx="8051">
                  <c:v>1</c:v>
                </c:pt>
                <c:pt idx="8052">
                  <c:v>1</c:v>
                </c:pt>
                <c:pt idx="8053">
                  <c:v>1</c:v>
                </c:pt>
                <c:pt idx="8054">
                  <c:v>0</c:v>
                </c:pt>
                <c:pt idx="8055">
                  <c:v>1</c:v>
                </c:pt>
                <c:pt idx="8056">
                  <c:v>0</c:v>
                </c:pt>
                <c:pt idx="8057">
                  <c:v>1</c:v>
                </c:pt>
                <c:pt idx="8058">
                  <c:v>2</c:v>
                </c:pt>
                <c:pt idx="8059">
                  <c:v>0</c:v>
                </c:pt>
                <c:pt idx="8060">
                  <c:v>2</c:v>
                </c:pt>
                <c:pt idx="8061">
                  <c:v>0</c:v>
                </c:pt>
                <c:pt idx="8062">
                  <c:v>2</c:v>
                </c:pt>
                <c:pt idx="8063">
                  <c:v>0</c:v>
                </c:pt>
                <c:pt idx="8064">
                  <c:v>1</c:v>
                </c:pt>
                <c:pt idx="8065">
                  <c:v>1</c:v>
                </c:pt>
                <c:pt idx="8066">
                  <c:v>0</c:v>
                </c:pt>
                <c:pt idx="8067">
                  <c:v>1</c:v>
                </c:pt>
                <c:pt idx="8068">
                  <c:v>2</c:v>
                </c:pt>
                <c:pt idx="8069">
                  <c:v>1</c:v>
                </c:pt>
                <c:pt idx="8070">
                  <c:v>1</c:v>
                </c:pt>
                <c:pt idx="8071">
                  <c:v>0</c:v>
                </c:pt>
                <c:pt idx="8072">
                  <c:v>0</c:v>
                </c:pt>
                <c:pt idx="8073">
                  <c:v>0</c:v>
                </c:pt>
                <c:pt idx="8074">
                  <c:v>1</c:v>
                </c:pt>
                <c:pt idx="8075">
                  <c:v>0</c:v>
                </c:pt>
                <c:pt idx="8076">
                  <c:v>1</c:v>
                </c:pt>
                <c:pt idx="8077">
                  <c:v>1</c:v>
                </c:pt>
                <c:pt idx="8078">
                  <c:v>0</c:v>
                </c:pt>
                <c:pt idx="8079">
                  <c:v>1</c:v>
                </c:pt>
                <c:pt idx="8080">
                  <c:v>1</c:v>
                </c:pt>
                <c:pt idx="8081">
                  <c:v>0</c:v>
                </c:pt>
                <c:pt idx="8082">
                  <c:v>0</c:v>
                </c:pt>
                <c:pt idx="8083">
                  <c:v>0</c:v>
                </c:pt>
                <c:pt idx="8084">
                  <c:v>0</c:v>
                </c:pt>
                <c:pt idx="8085">
                  <c:v>0</c:v>
                </c:pt>
                <c:pt idx="8086">
                  <c:v>0</c:v>
                </c:pt>
                <c:pt idx="8087">
                  <c:v>0</c:v>
                </c:pt>
                <c:pt idx="8088">
                  <c:v>0</c:v>
                </c:pt>
                <c:pt idx="8089">
                  <c:v>0</c:v>
                </c:pt>
                <c:pt idx="8090">
                  <c:v>1</c:v>
                </c:pt>
                <c:pt idx="8091">
                  <c:v>1</c:v>
                </c:pt>
                <c:pt idx="8092">
                  <c:v>0</c:v>
                </c:pt>
                <c:pt idx="8093">
                  <c:v>1</c:v>
                </c:pt>
                <c:pt idx="8094">
                  <c:v>0</c:v>
                </c:pt>
                <c:pt idx="8095">
                  <c:v>2</c:v>
                </c:pt>
                <c:pt idx="8096">
                  <c:v>0</c:v>
                </c:pt>
                <c:pt idx="8097">
                  <c:v>1</c:v>
                </c:pt>
                <c:pt idx="8098">
                  <c:v>0</c:v>
                </c:pt>
                <c:pt idx="8099">
                  <c:v>2</c:v>
                </c:pt>
                <c:pt idx="8100">
                  <c:v>2</c:v>
                </c:pt>
                <c:pt idx="8101">
                  <c:v>0</c:v>
                </c:pt>
                <c:pt idx="8102">
                  <c:v>0</c:v>
                </c:pt>
                <c:pt idx="8103">
                  <c:v>1</c:v>
                </c:pt>
                <c:pt idx="8104">
                  <c:v>1</c:v>
                </c:pt>
                <c:pt idx="8105">
                  <c:v>1</c:v>
                </c:pt>
                <c:pt idx="8106">
                  <c:v>0</c:v>
                </c:pt>
                <c:pt idx="8107">
                  <c:v>1</c:v>
                </c:pt>
                <c:pt idx="8108">
                  <c:v>1</c:v>
                </c:pt>
                <c:pt idx="8109">
                  <c:v>1</c:v>
                </c:pt>
                <c:pt idx="8110">
                  <c:v>1</c:v>
                </c:pt>
                <c:pt idx="8111">
                  <c:v>0</c:v>
                </c:pt>
                <c:pt idx="8112">
                  <c:v>0</c:v>
                </c:pt>
                <c:pt idx="8113">
                  <c:v>0</c:v>
                </c:pt>
                <c:pt idx="8114">
                  <c:v>1</c:v>
                </c:pt>
                <c:pt idx="8115">
                  <c:v>0</c:v>
                </c:pt>
                <c:pt idx="8116">
                  <c:v>1</c:v>
                </c:pt>
                <c:pt idx="8117">
                  <c:v>2</c:v>
                </c:pt>
                <c:pt idx="8118">
                  <c:v>0</c:v>
                </c:pt>
                <c:pt idx="8119">
                  <c:v>2</c:v>
                </c:pt>
                <c:pt idx="8120">
                  <c:v>0</c:v>
                </c:pt>
                <c:pt idx="8121">
                  <c:v>1</c:v>
                </c:pt>
                <c:pt idx="8122">
                  <c:v>2</c:v>
                </c:pt>
                <c:pt idx="8123">
                  <c:v>0</c:v>
                </c:pt>
                <c:pt idx="8124">
                  <c:v>1</c:v>
                </c:pt>
                <c:pt idx="8125">
                  <c:v>0</c:v>
                </c:pt>
                <c:pt idx="8126">
                  <c:v>1</c:v>
                </c:pt>
                <c:pt idx="8127">
                  <c:v>2</c:v>
                </c:pt>
                <c:pt idx="8128">
                  <c:v>0</c:v>
                </c:pt>
                <c:pt idx="8129">
                  <c:v>2</c:v>
                </c:pt>
                <c:pt idx="8130">
                  <c:v>0</c:v>
                </c:pt>
                <c:pt idx="8131">
                  <c:v>2</c:v>
                </c:pt>
                <c:pt idx="8132">
                  <c:v>3</c:v>
                </c:pt>
                <c:pt idx="8133">
                  <c:v>0</c:v>
                </c:pt>
                <c:pt idx="8134">
                  <c:v>1</c:v>
                </c:pt>
                <c:pt idx="8135">
                  <c:v>2</c:v>
                </c:pt>
                <c:pt idx="8136">
                  <c:v>0</c:v>
                </c:pt>
                <c:pt idx="8137">
                  <c:v>2</c:v>
                </c:pt>
                <c:pt idx="8138">
                  <c:v>1</c:v>
                </c:pt>
                <c:pt idx="8139">
                  <c:v>4</c:v>
                </c:pt>
                <c:pt idx="8140">
                  <c:v>2</c:v>
                </c:pt>
                <c:pt idx="8141">
                  <c:v>0</c:v>
                </c:pt>
                <c:pt idx="8142">
                  <c:v>1</c:v>
                </c:pt>
                <c:pt idx="8143">
                  <c:v>1</c:v>
                </c:pt>
                <c:pt idx="8144">
                  <c:v>0</c:v>
                </c:pt>
                <c:pt idx="8145">
                  <c:v>0</c:v>
                </c:pt>
                <c:pt idx="8146">
                  <c:v>0</c:v>
                </c:pt>
                <c:pt idx="8147">
                  <c:v>2</c:v>
                </c:pt>
                <c:pt idx="8148">
                  <c:v>2</c:v>
                </c:pt>
                <c:pt idx="8149">
                  <c:v>1</c:v>
                </c:pt>
                <c:pt idx="8150">
                  <c:v>0</c:v>
                </c:pt>
                <c:pt idx="8151">
                  <c:v>0</c:v>
                </c:pt>
                <c:pt idx="8152">
                  <c:v>0</c:v>
                </c:pt>
                <c:pt idx="8153">
                  <c:v>2</c:v>
                </c:pt>
                <c:pt idx="8154">
                  <c:v>0</c:v>
                </c:pt>
                <c:pt idx="8155">
                  <c:v>0</c:v>
                </c:pt>
                <c:pt idx="8156">
                  <c:v>0</c:v>
                </c:pt>
                <c:pt idx="8157">
                  <c:v>0</c:v>
                </c:pt>
                <c:pt idx="8158">
                  <c:v>0</c:v>
                </c:pt>
                <c:pt idx="8159">
                  <c:v>0</c:v>
                </c:pt>
                <c:pt idx="8160">
                  <c:v>1</c:v>
                </c:pt>
                <c:pt idx="8161">
                  <c:v>4</c:v>
                </c:pt>
                <c:pt idx="8162">
                  <c:v>0</c:v>
                </c:pt>
                <c:pt idx="8163">
                  <c:v>0</c:v>
                </c:pt>
                <c:pt idx="8164">
                  <c:v>1</c:v>
                </c:pt>
                <c:pt idx="8165">
                  <c:v>0</c:v>
                </c:pt>
                <c:pt idx="8166">
                  <c:v>1</c:v>
                </c:pt>
                <c:pt idx="8167">
                  <c:v>2</c:v>
                </c:pt>
                <c:pt idx="8168">
                  <c:v>1</c:v>
                </c:pt>
                <c:pt idx="8169">
                  <c:v>1</c:v>
                </c:pt>
                <c:pt idx="8170">
                  <c:v>3</c:v>
                </c:pt>
                <c:pt idx="8171">
                  <c:v>3</c:v>
                </c:pt>
                <c:pt idx="8172">
                  <c:v>0</c:v>
                </c:pt>
                <c:pt idx="8173">
                  <c:v>0</c:v>
                </c:pt>
                <c:pt idx="8174">
                  <c:v>1</c:v>
                </c:pt>
                <c:pt idx="8175">
                  <c:v>2</c:v>
                </c:pt>
                <c:pt idx="8176">
                  <c:v>2</c:v>
                </c:pt>
                <c:pt idx="8177">
                  <c:v>2</c:v>
                </c:pt>
                <c:pt idx="8178">
                  <c:v>2</c:v>
                </c:pt>
                <c:pt idx="8179">
                  <c:v>0</c:v>
                </c:pt>
                <c:pt idx="8180">
                  <c:v>0</c:v>
                </c:pt>
                <c:pt idx="8181">
                  <c:v>1</c:v>
                </c:pt>
                <c:pt idx="8182">
                  <c:v>0</c:v>
                </c:pt>
                <c:pt idx="8183">
                  <c:v>0</c:v>
                </c:pt>
                <c:pt idx="8184">
                  <c:v>0</c:v>
                </c:pt>
                <c:pt idx="8185">
                  <c:v>0</c:v>
                </c:pt>
                <c:pt idx="8186">
                  <c:v>3</c:v>
                </c:pt>
                <c:pt idx="8187">
                  <c:v>0</c:v>
                </c:pt>
                <c:pt idx="8188">
                  <c:v>2</c:v>
                </c:pt>
                <c:pt idx="8189">
                  <c:v>1</c:v>
                </c:pt>
                <c:pt idx="8190">
                  <c:v>0</c:v>
                </c:pt>
                <c:pt idx="8191">
                  <c:v>1</c:v>
                </c:pt>
                <c:pt idx="8192">
                  <c:v>0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EAAA-499C-95B1-416F655C15D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153911680"/>
        <c:axId val="153913216"/>
      </c:scatterChart>
      <c:valAx>
        <c:axId val="153911680"/>
        <c:scaling>
          <c:orientation val="minMax"/>
          <c:max val="5"/>
          <c:min val="3"/>
        </c:scaling>
        <c:delete val="0"/>
        <c:axPos val="b"/>
        <c:numFmt formatCode="General" sourceLinked="1"/>
        <c:majorTickMark val="out"/>
        <c:minorTickMark val="none"/>
        <c:tickLblPos val="nextTo"/>
        <c:crossAx val="153913216"/>
        <c:crosses val="autoZero"/>
        <c:crossBetween val="midCat"/>
      </c:valAx>
      <c:valAx>
        <c:axId val="153913216"/>
        <c:scaling>
          <c:logBase val="10"/>
          <c:orientation val="minMax"/>
          <c:max val="5000"/>
          <c:min val="50"/>
        </c:scaling>
        <c:delete val="0"/>
        <c:axPos val="l"/>
        <c:majorGridlines>
          <c:spPr>
            <a:ln>
              <a:noFill/>
            </a:ln>
          </c:spPr>
        </c:majorGridlines>
        <c:numFmt formatCode="General" sourceLinked="1"/>
        <c:majorTickMark val="out"/>
        <c:minorTickMark val="none"/>
        <c:tickLblPos val="nextTo"/>
        <c:crossAx val="153911680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48233701805044965"/>
          <c:y val="0.76148175048938538"/>
          <c:w val="0.30226179724303442"/>
          <c:h val="0.10517142168243225"/>
        </c:manualLayout>
      </c:layout>
      <c:overlay val="0"/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gap"/>
    <c:showDLblsOverMax val="0"/>
  </c:chart>
  <c:externalData r:id="rId1">
    <c:autoUpdate val="0"/>
  </c:externalData>
  <c:userShapes r:id="rId2"/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825545882160339"/>
          <c:y val="0.10106611171100675"/>
          <c:w val="0.70260789114408162"/>
          <c:h val="0.75342792377891443"/>
        </c:manualLayout>
      </c:layout>
      <c:scatterChart>
        <c:scatterStyle val="lineMarker"/>
        <c:varyColors val="0"/>
        <c:ser>
          <c:idx val="0"/>
          <c:order val="0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(2)'!$G$51:$G$57</c:f>
              <c:numCache>
                <c:formatCode>General</c:formatCode>
                <c:ptCount val="7"/>
                <c:pt idx="0">
                  <c:v>0.74832519693233512</c:v>
                </c:pt>
                <c:pt idx="1">
                  <c:v>0.77011777370628631</c:v>
                </c:pt>
                <c:pt idx="2">
                  <c:v>0.80517741699114198</c:v>
                </c:pt>
                <c:pt idx="3">
                  <c:v>0.84005706127493862</c:v>
                </c:pt>
                <c:pt idx="4">
                  <c:v>0.87493670555873526</c:v>
                </c:pt>
                <c:pt idx="5">
                  <c:v>0.86587119829251136</c:v>
                </c:pt>
                <c:pt idx="6">
                  <c:v>0.88784377406752157</c:v>
                </c:pt>
              </c:numCache>
            </c:numRef>
          </c:xVal>
          <c:yVal>
            <c:numRef>
              <c:f>'Sheet2 (2)'!$J$51:$J$57</c:f>
              <c:numCache>
                <c:formatCode>General</c:formatCode>
                <c:ptCount val="7"/>
                <c:pt idx="0">
                  <c:v>87.216425530899997</c:v>
                </c:pt>
                <c:pt idx="1">
                  <c:v>73.117267410300002</c:v>
                </c:pt>
                <c:pt idx="2">
                  <c:v>82.736825492099996</c:v>
                </c:pt>
                <c:pt idx="3">
                  <c:v>88.963738007000003</c:v>
                </c:pt>
                <c:pt idx="4">
                  <c:v>88.832740833000003</c:v>
                </c:pt>
                <c:pt idx="5">
                  <c:v>100.397922541</c:v>
                </c:pt>
                <c:pt idx="6">
                  <c:v>92.642353097500006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F35-4E10-9E81-7473DDD56CE7}"/>
            </c:ext>
          </c:extLst>
        </c:ser>
        <c:ser>
          <c:idx val="1"/>
          <c:order val="1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(2)'!$G$89:$G$98</c:f>
              <c:numCache>
                <c:formatCode>General</c:formatCode>
                <c:ptCount val="10"/>
                <c:pt idx="0">
                  <c:v>0.62073199999999995</c:v>
                </c:pt>
                <c:pt idx="1">
                  <c:v>0.41053040000000002</c:v>
                </c:pt>
                <c:pt idx="2">
                  <c:v>0.37652720000000001</c:v>
                </c:pt>
                <c:pt idx="3">
                  <c:v>0.33634160000000002</c:v>
                </c:pt>
                <c:pt idx="4">
                  <c:v>0.30130800000000002</c:v>
                </c:pt>
                <c:pt idx="5">
                  <c:v>0.25803120000000002</c:v>
                </c:pt>
                <c:pt idx="6">
                  <c:v>0.22299760000000002</c:v>
                </c:pt>
                <c:pt idx="7">
                  <c:v>0.69079920000000006</c:v>
                </c:pt>
                <c:pt idx="8">
                  <c:v>0.44144240000000001</c:v>
                </c:pt>
                <c:pt idx="9">
                  <c:v>0.39713519999999997</c:v>
                </c:pt>
              </c:numCache>
            </c:numRef>
          </c:xVal>
          <c:yVal>
            <c:numRef>
              <c:f>'Sheet2 (2)'!$J$89:$J$98</c:f>
              <c:numCache>
                <c:formatCode>General</c:formatCode>
                <c:ptCount val="10"/>
                <c:pt idx="0">
                  <c:v>80.042864438099997</c:v>
                </c:pt>
                <c:pt idx="1">
                  <c:v>45.126391368599997</c:v>
                </c:pt>
                <c:pt idx="2">
                  <c:v>40.161416473099997</c:v>
                </c:pt>
                <c:pt idx="3">
                  <c:v>36.419078581900003</c:v>
                </c:pt>
                <c:pt idx="4">
                  <c:v>35.207817302000002</c:v>
                </c:pt>
                <c:pt idx="5">
                  <c:v>31.290119624599999</c:v>
                </c:pt>
                <c:pt idx="6">
                  <c:v>28.223085328900002</c:v>
                </c:pt>
                <c:pt idx="7">
                  <c:v>88.198324223499995</c:v>
                </c:pt>
                <c:pt idx="8">
                  <c:v>43.829305643799998</c:v>
                </c:pt>
                <c:pt idx="9">
                  <c:v>44.798403436500003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F35-4E10-9E81-7473DDD56CE7}"/>
            </c:ext>
          </c:extLst>
        </c:ser>
        <c:ser>
          <c:idx val="6"/>
          <c:order val="2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(2)'!$G$32:$G$37</c:f>
              <c:numCache>
                <c:formatCode>General</c:formatCode>
                <c:ptCount val="6"/>
                <c:pt idx="0">
                  <c:v>0.67225199999999996</c:v>
                </c:pt>
                <c:pt idx="1">
                  <c:v>0.62073199999999995</c:v>
                </c:pt>
                <c:pt idx="2">
                  <c:v>0.5815768</c:v>
                </c:pt>
                <c:pt idx="3">
                  <c:v>0.51769199999999993</c:v>
                </c:pt>
                <c:pt idx="4">
                  <c:v>0.45689839999999998</c:v>
                </c:pt>
                <c:pt idx="5">
                  <c:v>0.399196</c:v>
                </c:pt>
              </c:numCache>
            </c:numRef>
          </c:xVal>
          <c:yVal>
            <c:numRef>
              <c:f>'Sheet2 (2)'!$J$32:$J$37</c:f>
              <c:numCache>
                <c:formatCode>General</c:formatCode>
                <c:ptCount val="6"/>
                <c:pt idx="0">
                  <c:v>80.2008408282</c:v>
                </c:pt>
                <c:pt idx="1">
                  <c:v>70.864319741000003</c:v>
                </c:pt>
                <c:pt idx="2">
                  <c:v>70.093687446800004</c:v>
                </c:pt>
                <c:pt idx="3">
                  <c:v>62.480093942700002</c:v>
                </c:pt>
                <c:pt idx="4">
                  <c:v>54.947867649099997</c:v>
                </c:pt>
                <c:pt idx="5">
                  <c:v>46.9854378311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F35-4E10-9E81-7473DDD56CE7}"/>
            </c:ext>
          </c:extLst>
        </c:ser>
        <c:ser>
          <c:idx val="5"/>
          <c:order val="3"/>
          <c:tx>
            <c:v>18GHz</c:v>
          </c:tx>
          <c:spPr>
            <a:ln w="28575">
              <a:noFill/>
            </a:ln>
          </c:spPr>
          <c:marker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(2)'!$G$39:$G$50</c:f>
              <c:numCache>
                <c:formatCode>General</c:formatCode>
                <c:ptCount val="12"/>
                <c:pt idx="0">
                  <c:v>0.3291288</c:v>
                </c:pt>
                <c:pt idx="1">
                  <c:v>0.32809840000000001</c:v>
                </c:pt>
                <c:pt idx="2">
                  <c:v>0.3291288</c:v>
                </c:pt>
                <c:pt idx="3">
                  <c:v>0.3250072</c:v>
                </c:pt>
                <c:pt idx="4">
                  <c:v>0.42804720000000002</c:v>
                </c:pt>
                <c:pt idx="5">
                  <c:v>0.38477039999999996</c:v>
                </c:pt>
                <c:pt idx="6">
                  <c:v>0.35694960000000003</c:v>
                </c:pt>
                <c:pt idx="7">
                  <c:v>0.32809840000000001</c:v>
                </c:pt>
                <c:pt idx="8">
                  <c:v>0.19826800000000003</c:v>
                </c:pt>
                <c:pt idx="9">
                  <c:v>0.16529520000000003</c:v>
                </c:pt>
                <c:pt idx="10">
                  <c:v>0.13026160000000001</c:v>
                </c:pt>
                <c:pt idx="11">
                  <c:v>9.5228000000000007E-2</c:v>
                </c:pt>
              </c:numCache>
            </c:numRef>
          </c:xVal>
          <c:yVal>
            <c:numRef>
              <c:f>'Sheet2 (2)'!$J$39:$J$50</c:f>
              <c:numCache>
                <c:formatCode>General</c:formatCode>
                <c:ptCount val="12"/>
                <c:pt idx="0">
                  <c:v>42.755138071399998</c:v>
                </c:pt>
                <c:pt idx="1">
                  <c:v>43.790150172600001</c:v>
                </c:pt>
                <c:pt idx="2">
                  <c:v>38.425726485399998</c:v>
                </c:pt>
                <c:pt idx="3">
                  <c:v>45.268358541600001</c:v>
                </c:pt>
                <c:pt idx="4">
                  <c:v>61.617900693700001</c:v>
                </c:pt>
                <c:pt idx="5">
                  <c:v>55.043533126500002</c:v>
                </c:pt>
                <c:pt idx="6">
                  <c:v>46.563801034599997</c:v>
                </c:pt>
                <c:pt idx="7">
                  <c:v>43.790150172600001</c:v>
                </c:pt>
                <c:pt idx="8">
                  <c:v>27.167209115199999</c:v>
                </c:pt>
                <c:pt idx="9">
                  <c:v>26.899981260299999</c:v>
                </c:pt>
                <c:pt idx="10">
                  <c:v>16.918550659699999</c:v>
                </c:pt>
                <c:pt idx="11">
                  <c:v>19.113298068399999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F35-4E10-9E81-7473DDD56CE7}"/>
            </c:ext>
          </c:extLst>
        </c:ser>
        <c:ser>
          <c:idx val="8"/>
          <c:order val="4"/>
          <c:tx>
            <c:v>18GHz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(2)'!$G$110:$G$122</c:f>
              <c:numCache>
                <c:formatCode>General</c:formatCode>
                <c:ptCount val="13"/>
                <c:pt idx="0">
                  <c:v>0.16735600000000003</c:v>
                </c:pt>
                <c:pt idx="1">
                  <c:v>0.26074940326721274</c:v>
                </c:pt>
                <c:pt idx="2">
                  <c:v>0.38373999999999997</c:v>
                </c:pt>
                <c:pt idx="3">
                  <c:v>0.46617199999999998</c:v>
                </c:pt>
                <c:pt idx="4">
                  <c:v>0.51769199999999993</c:v>
                </c:pt>
                <c:pt idx="5">
                  <c:v>0.36519280000000004</c:v>
                </c:pt>
                <c:pt idx="6">
                  <c:v>0.32809840000000001</c:v>
                </c:pt>
                <c:pt idx="7">
                  <c:v>0.28894320000000001</c:v>
                </c:pt>
                <c:pt idx="8">
                  <c:v>0.32706799999999997</c:v>
                </c:pt>
                <c:pt idx="9">
                  <c:v>0.26463927928191899</c:v>
                </c:pt>
                <c:pt idx="10">
                  <c:v>0.48130000000000001</c:v>
                </c:pt>
                <c:pt idx="11">
                  <c:v>0.3896</c:v>
                </c:pt>
                <c:pt idx="12">
                  <c:v>0.3145</c:v>
                </c:pt>
              </c:numCache>
            </c:numRef>
          </c:xVal>
          <c:yVal>
            <c:numRef>
              <c:f>'Sheet2 (2)'!$J$110:$J$122</c:f>
              <c:numCache>
                <c:formatCode>General</c:formatCode>
                <c:ptCount val="13"/>
                <c:pt idx="1">
                  <c:v>28.705621546500002</c:v>
                </c:pt>
                <c:pt idx="3">
                  <c:v>56.822853467800002</c:v>
                </c:pt>
                <c:pt idx="4">
                  <c:v>69.977198664499994</c:v>
                </c:pt>
                <c:pt idx="5">
                  <c:v>34.206534430399998</c:v>
                </c:pt>
                <c:pt idx="6">
                  <c:v>38.5177119803</c:v>
                </c:pt>
                <c:pt idx="7">
                  <c:v>31.183123070400001</c:v>
                </c:pt>
                <c:pt idx="8">
                  <c:v>22.948451375400001</c:v>
                </c:pt>
                <c:pt idx="9">
                  <c:v>30.1811882989</c:v>
                </c:pt>
                <c:pt idx="10">
                  <c:v>58.035690867100001</c:v>
                </c:pt>
                <c:pt idx="11">
                  <c:v>46.370537994800003</c:v>
                </c:pt>
                <c:pt idx="12">
                  <c:v>38.873597936400003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5F35-4E10-9E81-7473DDD56CE7}"/>
            </c:ext>
          </c:extLst>
        </c:ser>
        <c:ser>
          <c:idx val="2"/>
          <c:order val="5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(2)'!$G$59:$G$76</c:f>
              <c:numCache>
                <c:formatCode>General</c:formatCode>
                <c:ptCount val="18"/>
                <c:pt idx="0">
                  <c:v>0.41362160000000003</c:v>
                </c:pt>
                <c:pt idx="1">
                  <c:v>0.38477039999999996</c:v>
                </c:pt>
                <c:pt idx="2">
                  <c:v>0.35694960000000003</c:v>
                </c:pt>
                <c:pt idx="3">
                  <c:v>0.32809840000000001</c:v>
                </c:pt>
                <c:pt idx="4">
                  <c:v>0.30027760000000003</c:v>
                </c:pt>
                <c:pt idx="5">
                  <c:v>0.28585199999999999</c:v>
                </c:pt>
                <c:pt idx="6">
                  <c:v>0.27142639999999996</c:v>
                </c:pt>
                <c:pt idx="7">
                  <c:v>0.26112239999999998</c:v>
                </c:pt>
                <c:pt idx="8">
                  <c:v>0.26074940326721274</c:v>
                </c:pt>
                <c:pt idx="9">
                  <c:v>0.26318320000000001</c:v>
                </c:pt>
                <c:pt idx="10">
                  <c:v>0.26318320000000001</c:v>
                </c:pt>
                <c:pt idx="11">
                  <c:v>0.26421359999999999</c:v>
                </c:pt>
                <c:pt idx="12">
                  <c:v>0.26112239999999998</c:v>
                </c:pt>
                <c:pt idx="13">
                  <c:v>0.16735600000000003</c:v>
                </c:pt>
                <c:pt idx="14">
                  <c:v>0.38373999999999997</c:v>
                </c:pt>
                <c:pt idx="15">
                  <c:v>0.46617199999999998</c:v>
                </c:pt>
                <c:pt idx="16">
                  <c:v>0.51769199999999993</c:v>
                </c:pt>
                <c:pt idx="17">
                  <c:v>0.481628</c:v>
                </c:pt>
              </c:numCache>
            </c:numRef>
          </c:xVal>
          <c:yVal>
            <c:numRef>
              <c:f>'Sheet2 (2)'!$J$59:$J$76</c:f>
              <c:numCache>
                <c:formatCode>General</c:formatCode>
                <c:ptCount val="18"/>
                <c:pt idx="0">
                  <c:v>60.139855591500002</c:v>
                </c:pt>
                <c:pt idx="1">
                  <c:v>50.826343838299998</c:v>
                </c:pt>
                <c:pt idx="2">
                  <c:v>42.326599057599999</c:v>
                </c:pt>
                <c:pt idx="3">
                  <c:v>42.085342504899998</c:v>
                </c:pt>
                <c:pt idx="4">
                  <c:v>34.669116969800001</c:v>
                </c:pt>
                <c:pt idx="5">
                  <c:v>30.270110897799999</c:v>
                </c:pt>
                <c:pt idx="6">
                  <c:v>30.642876001099999</c:v>
                </c:pt>
                <c:pt idx="7">
                  <c:v>30.8807228089</c:v>
                </c:pt>
                <c:pt idx="8">
                  <c:v>27.823739793400001</c:v>
                </c:pt>
                <c:pt idx="9">
                  <c:v>28.2187355903</c:v>
                </c:pt>
                <c:pt idx="10">
                  <c:v>29.922364784599999</c:v>
                </c:pt>
                <c:pt idx="11">
                  <c:v>30.270923396699999</c:v>
                </c:pt>
                <c:pt idx="12">
                  <c:v>29.9007752252</c:v>
                </c:pt>
                <c:pt idx="13">
                  <c:v>17.484348090800001</c:v>
                </c:pt>
                <c:pt idx="14">
                  <c:v>42.116948848699998</c:v>
                </c:pt>
                <c:pt idx="15">
                  <c:v>49.931990332700003</c:v>
                </c:pt>
                <c:pt idx="16">
                  <c:v>56.329699018399999</c:v>
                </c:pt>
                <c:pt idx="17">
                  <c:v>67.821117608600005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5F35-4E10-9E81-7473DDD56CE7}"/>
            </c:ext>
          </c:extLst>
        </c:ser>
        <c:ser>
          <c:idx val="3"/>
          <c:order val="6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(2)'!$G$79:$G$88</c:f>
              <c:numCache>
                <c:formatCode>General</c:formatCode>
                <c:ptCount val="10"/>
                <c:pt idx="0">
                  <c:v>0.33222000000000002</c:v>
                </c:pt>
                <c:pt idx="1">
                  <c:v>0.27142639999999996</c:v>
                </c:pt>
                <c:pt idx="2">
                  <c:v>0.23639279999999999</c:v>
                </c:pt>
                <c:pt idx="3">
                  <c:v>0.20135919999999999</c:v>
                </c:pt>
                <c:pt idx="4">
                  <c:v>0.16529520000000003</c:v>
                </c:pt>
                <c:pt idx="5">
                  <c:v>0.33222000000000002</c:v>
                </c:pt>
                <c:pt idx="6">
                  <c:v>0.33222000000000002</c:v>
                </c:pt>
                <c:pt idx="7">
                  <c:v>0.342524</c:v>
                </c:pt>
                <c:pt idx="8">
                  <c:v>0.33222000000000002</c:v>
                </c:pt>
                <c:pt idx="9">
                  <c:v>0.342524</c:v>
                </c:pt>
              </c:numCache>
            </c:numRef>
          </c:xVal>
          <c:yVal>
            <c:numRef>
              <c:f>'Sheet2 (2)'!$J$79:$J$88</c:f>
              <c:numCache>
                <c:formatCode>General</c:formatCode>
                <c:ptCount val="10"/>
                <c:pt idx="0">
                  <c:v>34.682084228100003</c:v>
                </c:pt>
                <c:pt idx="1">
                  <c:v>28.364407577600002</c:v>
                </c:pt>
                <c:pt idx="2">
                  <c:v>27.8763108946</c:v>
                </c:pt>
                <c:pt idx="3">
                  <c:v>21.0020394911</c:v>
                </c:pt>
                <c:pt idx="4">
                  <c:v>19.9884567364</c:v>
                </c:pt>
                <c:pt idx="5">
                  <c:v>34.682084228100003</c:v>
                </c:pt>
                <c:pt idx="6">
                  <c:v>38.540689066699997</c:v>
                </c:pt>
                <c:pt idx="7">
                  <c:v>38.935385955800001</c:v>
                </c:pt>
                <c:pt idx="8">
                  <c:v>37.657736695600001</c:v>
                </c:pt>
                <c:pt idx="9">
                  <c:v>36.303235796199999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5F35-4E10-9E81-7473DDD56CE7}"/>
            </c:ext>
          </c:extLst>
        </c:ser>
        <c:ser>
          <c:idx val="4"/>
          <c:order val="7"/>
          <c:tx>
            <c:v>14GHz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(2)'!$G$99:$G$109</c:f>
              <c:numCache>
                <c:formatCode>General</c:formatCode>
                <c:ptCount val="11"/>
                <c:pt idx="0">
                  <c:v>0.21475440000000001</c:v>
                </c:pt>
                <c:pt idx="1">
                  <c:v>0.22093680000000002</c:v>
                </c:pt>
                <c:pt idx="2">
                  <c:v>0.23433199999999998</c:v>
                </c:pt>
                <c:pt idx="3">
                  <c:v>0.24566640000000001</c:v>
                </c:pt>
                <c:pt idx="4">
                  <c:v>0.31470319999999996</c:v>
                </c:pt>
                <c:pt idx="5">
                  <c:v>0.15086959999999999</c:v>
                </c:pt>
                <c:pt idx="6">
                  <c:v>0.15705200000000002</c:v>
                </c:pt>
                <c:pt idx="7">
                  <c:v>0.16941680000000001</c:v>
                </c:pt>
                <c:pt idx="8">
                  <c:v>0.1766296</c:v>
                </c:pt>
                <c:pt idx="9">
                  <c:v>0.18693360000000001</c:v>
                </c:pt>
                <c:pt idx="10">
                  <c:v>0.19620720000000003</c:v>
                </c:pt>
              </c:numCache>
            </c:numRef>
          </c:xVal>
          <c:yVal>
            <c:numRef>
              <c:f>'Sheet2 (2)'!$J$99:$J$109</c:f>
              <c:numCache>
                <c:formatCode>General</c:formatCode>
                <c:ptCount val="11"/>
                <c:pt idx="0">
                  <c:v>17.1212510376</c:v>
                </c:pt>
                <c:pt idx="1">
                  <c:v>18.502273387100001</c:v>
                </c:pt>
                <c:pt idx="2">
                  <c:v>22.721615800799999</c:v>
                </c:pt>
                <c:pt idx="3">
                  <c:v>22.783284420699999</c:v>
                </c:pt>
                <c:pt idx="4">
                  <c:v>32.207939835200001</c:v>
                </c:pt>
                <c:pt idx="5">
                  <c:v>10.4504865361</c:v>
                </c:pt>
                <c:pt idx="6">
                  <c:v>16.353217308800001</c:v>
                </c:pt>
                <c:pt idx="7">
                  <c:v>17.1868773128</c:v>
                </c:pt>
                <c:pt idx="8">
                  <c:v>23.7958961884</c:v>
                </c:pt>
                <c:pt idx="9">
                  <c:v>24.560693030900001</c:v>
                </c:pt>
                <c:pt idx="10">
                  <c:v>22.5752265084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5F35-4E10-9E81-7473DDD56CE7}"/>
            </c:ext>
          </c:extLst>
        </c:ser>
        <c:ser>
          <c:idx val="7"/>
          <c:order val="8"/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(2)'!$G$3:$G$12</c:f>
              <c:numCache>
                <c:formatCode>General</c:formatCode>
                <c:ptCount val="10"/>
                <c:pt idx="0">
                  <c:v>0.49296240000000002</c:v>
                </c:pt>
                <c:pt idx="1">
                  <c:v>0.43113840000000003</c:v>
                </c:pt>
                <c:pt idx="2">
                  <c:v>0.37343600000000005</c:v>
                </c:pt>
                <c:pt idx="3">
                  <c:v>0.32809840000000001</c:v>
                </c:pt>
                <c:pt idx="4">
                  <c:v>0.28276080000000003</c:v>
                </c:pt>
                <c:pt idx="5">
                  <c:v>0.33222000000000002</c:v>
                </c:pt>
                <c:pt idx="6">
                  <c:v>0.3291288</c:v>
                </c:pt>
                <c:pt idx="7">
                  <c:v>0.32809840000000001</c:v>
                </c:pt>
                <c:pt idx="8">
                  <c:v>0.32809840000000001</c:v>
                </c:pt>
                <c:pt idx="9">
                  <c:v>0.32706799999999997</c:v>
                </c:pt>
              </c:numCache>
            </c:numRef>
          </c:xVal>
          <c:yVal>
            <c:numRef>
              <c:f>'Sheet2 (2)'!$J$3:$J$17</c:f>
              <c:numCache>
                <c:formatCode>General</c:formatCode>
                <c:ptCount val="15"/>
                <c:pt idx="0">
                  <c:v>58.263389877800002</c:v>
                </c:pt>
                <c:pt idx="1">
                  <c:v>51.189409368900002</c:v>
                </c:pt>
                <c:pt idx="2">
                  <c:v>48.036652848800003</c:v>
                </c:pt>
                <c:pt idx="3">
                  <c:v>40.238863114600001</c:v>
                </c:pt>
                <c:pt idx="4">
                  <c:v>30.149125281500002</c:v>
                </c:pt>
                <c:pt idx="5">
                  <c:v>47.03</c:v>
                </c:pt>
                <c:pt idx="6">
                  <c:v>42.27</c:v>
                </c:pt>
                <c:pt idx="7">
                  <c:v>44.48</c:v>
                </c:pt>
                <c:pt idx="8">
                  <c:v>43.34</c:v>
                </c:pt>
                <c:pt idx="9">
                  <c:v>43.49</c:v>
                </c:pt>
                <c:pt idx="10">
                  <c:v>36.729999999999997</c:v>
                </c:pt>
                <c:pt idx="11">
                  <c:v>35.83</c:v>
                </c:pt>
                <c:pt idx="12">
                  <c:v>35.299999999999997</c:v>
                </c:pt>
                <c:pt idx="13">
                  <c:v>35.299999999999997</c:v>
                </c:pt>
                <c:pt idx="14">
                  <c:v>34.08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5F35-4E10-9E81-7473DDD56CE7}"/>
            </c:ext>
          </c:extLst>
        </c:ser>
        <c:ser>
          <c:idx val="9"/>
          <c:order val="9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(2)'!$G$23:$G$30</c:f>
              <c:numCache>
                <c:formatCode>General</c:formatCode>
                <c:ptCount val="8"/>
                <c:pt idx="0">
                  <c:v>0.56715120000000008</c:v>
                </c:pt>
                <c:pt idx="1">
                  <c:v>0.54448240000000003</c:v>
                </c:pt>
                <c:pt idx="2">
                  <c:v>0.52696560000000003</c:v>
                </c:pt>
                <c:pt idx="3">
                  <c:v>0.50223600000000002</c:v>
                </c:pt>
                <c:pt idx="4">
                  <c:v>0.48059760000000001</c:v>
                </c:pt>
                <c:pt idx="5">
                  <c:v>0.455868</c:v>
                </c:pt>
                <c:pt idx="6">
                  <c:v>0.4424728</c:v>
                </c:pt>
                <c:pt idx="7">
                  <c:v>0.43216880000000002</c:v>
                </c:pt>
              </c:numCache>
            </c:numRef>
          </c:xVal>
          <c:yVal>
            <c:numRef>
              <c:f>'Sheet2 (2)'!$J$23:$J$30</c:f>
              <c:numCache>
                <c:formatCode>General</c:formatCode>
                <c:ptCount val="8"/>
                <c:pt idx="0">
                  <c:v>70.586840336899996</c:v>
                </c:pt>
                <c:pt idx="1">
                  <c:v>65.815490475900006</c:v>
                </c:pt>
                <c:pt idx="2">
                  <c:v>62.3513576478</c:v>
                </c:pt>
                <c:pt idx="3">
                  <c:v>57.838017215699999</c:v>
                </c:pt>
                <c:pt idx="4">
                  <c:v>55.767988067099999</c:v>
                </c:pt>
                <c:pt idx="5">
                  <c:v>52.492208178299997</c:v>
                </c:pt>
                <c:pt idx="6">
                  <c:v>50.918845459000003</c:v>
                </c:pt>
                <c:pt idx="7">
                  <c:v>49.613779175600001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5F35-4E10-9E81-7473DDD56C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77771008"/>
        <c:axId val="277773312"/>
      </c:scatterChart>
      <c:valAx>
        <c:axId val="27777100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 b="0"/>
                </a:pPr>
                <a:r>
                  <a:rPr lang="en-US" sz="1400" b="0"/>
                  <a:t>Bmin (T)</a:t>
                </a:r>
              </a:p>
            </c:rich>
          </c:tx>
          <c:layout>
            <c:manualLayout>
              <c:xMode val="edge"/>
              <c:yMode val="edge"/>
              <c:x val="0.45700792540355811"/>
              <c:y val="0.91171399417579235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277773312"/>
        <c:crossesAt val="-0.2"/>
        <c:crossBetween val="midCat"/>
      </c:valAx>
      <c:valAx>
        <c:axId val="277773312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 b="0"/>
                </a:pPr>
                <a:r>
                  <a:rPr lang="en-US" sz="1600" b="0"/>
                  <a:t>Ts (keV)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77771008"/>
        <c:crossesAt val="-0.2"/>
        <c:crossBetween val="midCat"/>
      </c:valAx>
      <c:spPr>
        <a:ln>
          <a:solidFill>
            <a:schemeClr val="tx1"/>
          </a:solidFill>
        </a:ln>
      </c:spPr>
    </c:plotArea>
    <c:legend>
      <c:legendPos val="r"/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15150440959225989"/>
          <c:y val="0.13126943216095419"/>
          <c:w val="0.10113598981868124"/>
          <c:h val="0.17997656547085986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998778547446715"/>
          <c:y val="0.10106617604141131"/>
          <c:w val="0.70260789114408162"/>
          <c:h val="0.75342792377891443"/>
        </c:manualLayout>
      </c:layout>
      <c:scatterChart>
        <c:scatterStyle val="lineMarker"/>
        <c:varyColors val="0"/>
        <c:ser>
          <c:idx val="0"/>
          <c:order val="0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(2)'!$F$51:$F$57</c:f>
              <c:numCache>
                <c:formatCode>General</c:formatCode>
                <c:ptCount val="7"/>
                <c:pt idx="0">
                  <c:v>0.74832519693233512</c:v>
                </c:pt>
                <c:pt idx="1">
                  <c:v>0.77011777370628631</c:v>
                </c:pt>
                <c:pt idx="2">
                  <c:v>0.80517741699114198</c:v>
                </c:pt>
                <c:pt idx="3">
                  <c:v>0.84005706127493862</c:v>
                </c:pt>
                <c:pt idx="4">
                  <c:v>0.87493670555873526</c:v>
                </c:pt>
                <c:pt idx="5">
                  <c:v>0.86587119829251136</c:v>
                </c:pt>
                <c:pt idx="6">
                  <c:v>0.88784377406752157</c:v>
                </c:pt>
              </c:numCache>
            </c:numRef>
          </c:xVal>
          <c:yVal>
            <c:numRef>
              <c:f>'Sheet2 (2)'!$J$51:$J$57</c:f>
              <c:numCache>
                <c:formatCode>General</c:formatCode>
                <c:ptCount val="7"/>
                <c:pt idx="0">
                  <c:v>87.216425530899997</c:v>
                </c:pt>
                <c:pt idx="1">
                  <c:v>73.117267410300002</c:v>
                </c:pt>
                <c:pt idx="2">
                  <c:v>82.736825492099996</c:v>
                </c:pt>
                <c:pt idx="3">
                  <c:v>88.963738007000003</c:v>
                </c:pt>
                <c:pt idx="4">
                  <c:v>88.832740833000003</c:v>
                </c:pt>
                <c:pt idx="5">
                  <c:v>100.397922541</c:v>
                </c:pt>
                <c:pt idx="6">
                  <c:v>92.642353097500006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49C-4A6E-A3D6-24909C4EA5A8}"/>
            </c:ext>
          </c:extLst>
        </c:ser>
        <c:ser>
          <c:idx val="1"/>
          <c:order val="1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(2)'!$F$89:$F$98</c:f>
              <c:numCache>
                <c:formatCode>General</c:formatCode>
                <c:ptCount val="10"/>
                <c:pt idx="0">
                  <c:v>0.62073199999999995</c:v>
                </c:pt>
                <c:pt idx="1">
                  <c:v>0.41053040000000002</c:v>
                </c:pt>
                <c:pt idx="2">
                  <c:v>0.37652720000000001</c:v>
                </c:pt>
                <c:pt idx="3">
                  <c:v>0.33634160000000002</c:v>
                </c:pt>
                <c:pt idx="4">
                  <c:v>0.30130800000000002</c:v>
                </c:pt>
                <c:pt idx="5">
                  <c:v>0.25803120000000002</c:v>
                </c:pt>
                <c:pt idx="6">
                  <c:v>0.22299760000000002</c:v>
                </c:pt>
                <c:pt idx="7">
                  <c:v>0.69079920000000006</c:v>
                </c:pt>
                <c:pt idx="8">
                  <c:v>0.44144240000000001</c:v>
                </c:pt>
                <c:pt idx="9">
                  <c:v>0.39713519999999997</c:v>
                </c:pt>
              </c:numCache>
            </c:numRef>
          </c:xVal>
          <c:yVal>
            <c:numRef>
              <c:f>'Sheet2 (2)'!$J$89:$J$98</c:f>
              <c:numCache>
                <c:formatCode>General</c:formatCode>
                <c:ptCount val="10"/>
                <c:pt idx="0">
                  <c:v>80.042864438099997</c:v>
                </c:pt>
                <c:pt idx="1">
                  <c:v>45.126391368599997</c:v>
                </c:pt>
                <c:pt idx="2">
                  <c:v>40.161416473099997</c:v>
                </c:pt>
                <c:pt idx="3">
                  <c:v>36.419078581900003</c:v>
                </c:pt>
                <c:pt idx="4">
                  <c:v>35.207817302000002</c:v>
                </c:pt>
                <c:pt idx="5">
                  <c:v>31.290119624599999</c:v>
                </c:pt>
                <c:pt idx="6">
                  <c:v>28.223085328900002</c:v>
                </c:pt>
                <c:pt idx="7">
                  <c:v>88.198324223499995</c:v>
                </c:pt>
                <c:pt idx="8">
                  <c:v>43.829305643799998</c:v>
                </c:pt>
                <c:pt idx="9">
                  <c:v>44.798403436500003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49C-4A6E-A3D6-24909C4EA5A8}"/>
            </c:ext>
          </c:extLst>
        </c:ser>
        <c:ser>
          <c:idx val="6"/>
          <c:order val="2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(2)'!$F$32:$F$37</c:f>
              <c:numCache>
                <c:formatCode>General</c:formatCode>
                <c:ptCount val="6"/>
                <c:pt idx="0">
                  <c:v>0.67225199999999996</c:v>
                </c:pt>
                <c:pt idx="1">
                  <c:v>0.62073199999999995</c:v>
                </c:pt>
                <c:pt idx="2">
                  <c:v>0.5815768</c:v>
                </c:pt>
                <c:pt idx="3">
                  <c:v>0.51769199999999993</c:v>
                </c:pt>
                <c:pt idx="4">
                  <c:v>0.45689839999999998</c:v>
                </c:pt>
                <c:pt idx="5">
                  <c:v>0.399196</c:v>
                </c:pt>
              </c:numCache>
            </c:numRef>
          </c:xVal>
          <c:yVal>
            <c:numRef>
              <c:f>'Sheet2 (2)'!$J$32:$J$37</c:f>
              <c:numCache>
                <c:formatCode>General</c:formatCode>
                <c:ptCount val="6"/>
                <c:pt idx="0">
                  <c:v>80.2008408282</c:v>
                </c:pt>
                <c:pt idx="1">
                  <c:v>70.864319741000003</c:v>
                </c:pt>
                <c:pt idx="2">
                  <c:v>70.093687446800004</c:v>
                </c:pt>
                <c:pt idx="3">
                  <c:v>62.480093942700002</c:v>
                </c:pt>
                <c:pt idx="4">
                  <c:v>54.947867649099997</c:v>
                </c:pt>
                <c:pt idx="5">
                  <c:v>46.9854378311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49C-4A6E-A3D6-24909C4EA5A8}"/>
            </c:ext>
          </c:extLst>
        </c:ser>
        <c:ser>
          <c:idx val="5"/>
          <c:order val="3"/>
          <c:spPr>
            <a:ln w="28575">
              <a:noFill/>
            </a:ln>
          </c:spPr>
          <c:marker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(2)'!$F$39:$F$50</c:f>
              <c:numCache>
                <c:formatCode>General</c:formatCode>
                <c:ptCount val="12"/>
                <c:pt idx="0">
                  <c:v>0.51426375000000002</c:v>
                </c:pt>
                <c:pt idx="1">
                  <c:v>0.51265375000000002</c:v>
                </c:pt>
                <c:pt idx="2">
                  <c:v>0.51426375000000002</c:v>
                </c:pt>
                <c:pt idx="3">
                  <c:v>0.50782375000000002</c:v>
                </c:pt>
                <c:pt idx="4">
                  <c:v>0.66882375000000005</c:v>
                </c:pt>
                <c:pt idx="5">
                  <c:v>0.60120374999999993</c:v>
                </c:pt>
                <c:pt idx="6">
                  <c:v>0.55773375000000003</c:v>
                </c:pt>
                <c:pt idx="7">
                  <c:v>0.51265375000000002</c:v>
                </c:pt>
                <c:pt idx="8">
                  <c:v>0.30979375000000003</c:v>
                </c:pt>
                <c:pt idx="9">
                  <c:v>0.25827375000000002</c:v>
                </c:pt>
                <c:pt idx="10">
                  <c:v>0.20353375000000001</c:v>
                </c:pt>
                <c:pt idx="11">
                  <c:v>0.14879375</c:v>
                </c:pt>
              </c:numCache>
            </c:numRef>
          </c:xVal>
          <c:yVal>
            <c:numRef>
              <c:f>'Sheet2 (2)'!$J$39:$J$50</c:f>
              <c:numCache>
                <c:formatCode>General</c:formatCode>
                <c:ptCount val="12"/>
                <c:pt idx="0">
                  <c:v>42.755138071399998</c:v>
                </c:pt>
                <c:pt idx="1">
                  <c:v>43.790150172600001</c:v>
                </c:pt>
                <c:pt idx="2">
                  <c:v>38.425726485399998</c:v>
                </c:pt>
                <c:pt idx="3">
                  <c:v>45.268358541600001</c:v>
                </c:pt>
                <c:pt idx="4">
                  <c:v>61.617900693700001</c:v>
                </c:pt>
                <c:pt idx="5">
                  <c:v>55.043533126500002</c:v>
                </c:pt>
                <c:pt idx="6">
                  <c:v>46.563801034599997</c:v>
                </c:pt>
                <c:pt idx="7">
                  <c:v>43.790150172600001</c:v>
                </c:pt>
                <c:pt idx="8">
                  <c:v>27.167209115199999</c:v>
                </c:pt>
                <c:pt idx="9">
                  <c:v>26.899981260299999</c:v>
                </c:pt>
                <c:pt idx="10">
                  <c:v>16.918550659699999</c:v>
                </c:pt>
                <c:pt idx="11">
                  <c:v>19.113298068399999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D49C-4A6E-A3D6-24909C4EA5A8}"/>
            </c:ext>
          </c:extLst>
        </c:ser>
        <c:ser>
          <c:idx val="8"/>
          <c:order val="4"/>
          <c:tx>
            <c:v>18GHz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(2)'!$F$110:$F$122</c:f>
              <c:numCache>
                <c:formatCode>General</c:formatCode>
                <c:ptCount val="13"/>
                <c:pt idx="0">
                  <c:v>0.26149375000000002</c:v>
                </c:pt>
                <c:pt idx="1">
                  <c:v>0.40742094260501988</c:v>
                </c:pt>
                <c:pt idx="2">
                  <c:v>0.59959374999999993</c:v>
                </c:pt>
                <c:pt idx="3">
                  <c:v>0.72839374999999995</c:v>
                </c:pt>
                <c:pt idx="4">
                  <c:v>0.80889374999999986</c:v>
                </c:pt>
                <c:pt idx="5">
                  <c:v>0.57061375000000003</c:v>
                </c:pt>
                <c:pt idx="6">
                  <c:v>0.51265375000000002</c:v>
                </c:pt>
                <c:pt idx="7">
                  <c:v>0.45147375000000001</c:v>
                </c:pt>
                <c:pt idx="8">
                  <c:v>0.51104374999999991</c:v>
                </c:pt>
                <c:pt idx="9">
                  <c:v>0.41349887387799844</c:v>
                </c:pt>
                <c:pt idx="10">
                  <c:v>0.75203125000000004</c:v>
                </c:pt>
                <c:pt idx="11">
                  <c:v>0.60875000000000001</c:v>
                </c:pt>
                <c:pt idx="12">
                  <c:v>0.49140624999999999</c:v>
                </c:pt>
              </c:numCache>
            </c:numRef>
          </c:xVal>
          <c:yVal>
            <c:numRef>
              <c:f>'Sheet2 (2)'!$J$110:$J$122</c:f>
              <c:numCache>
                <c:formatCode>General</c:formatCode>
                <c:ptCount val="13"/>
                <c:pt idx="1">
                  <c:v>28.705621546500002</c:v>
                </c:pt>
                <c:pt idx="3">
                  <c:v>56.822853467800002</c:v>
                </c:pt>
                <c:pt idx="4">
                  <c:v>69.977198664499994</c:v>
                </c:pt>
                <c:pt idx="5">
                  <c:v>34.206534430399998</c:v>
                </c:pt>
                <c:pt idx="6">
                  <c:v>38.5177119803</c:v>
                </c:pt>
                <c:pt idx="7">
                  <c:v>31.183123070400001</c:v>
                </c:pt>
                <c:pt idx="8">
                  <c:v>22.948451375400001</c:v>
                </c:pt>
                <c:pt idx="9">
                  <c:v>30.1811882989</c:v>
                </c:pt>
                <c:pt idx="10">
                  <c:v>58.035690867100001</c:v>
                </c:pt>
                <c:pt idx="11">
                  <c:v>46.370537994800003</c:v>
                </c:pt>
                <c:pt idx="12">
                  <c:v>38.873597936400003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D49C-4A6E-A3D6-24909C4EA5A8}"/>
            </c:ext>
          </c:extLst>
        </c:ser>
        <c:ser>
          <c:idx val="2"/>
          <c:order val="5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(2)'!$F$59:$F$76</c:f>
              <c:numCache>
                <c:formatCode>General</c:formatCode>
                <c:ptCount val="18"/>
                <c:pt idx="0">
                  <c:v>0.81559188732394372</c:v>
                </c:pt>
                <c:pt idx="1">
                  <c:v>0.7587021971830985</c:v>
                </c:pt>
                <c:pt idx="2">
                  <c:v>0.7038442816901409</c:v>
                </c:pt>
                <c:pt idx="3">
                  <c:v>0.6469545915492958</c:v>
                </c:pt>
                <c:pt idx="4">
                  <c:v>0.59209667605633809</c:v>
                </c:pt>
                <c:pt idx="5">
                  <c:v>0.56365183098591554</c:v>
                </c:pt>
                <c:pt idx="6">
                  <c:v>0.53520698591549287</c:v>
                </c:pt>
                <c:pt idx="7">
                  <c:v>0.51488923943661968</c:v>
                </c:pt>
                <c:pt idx="8">
                  <c:v>0.51415375292126464</c:v>
                </c:pt>
                <c:pt idx="9">
                  <c:v>0.51895278873239437</c:v>
                </c:pt>
                <c:pt idx="10">
                  <c:v>0.51895278873239437</c:v>
                </c:pt>
                <c:pt idx="11">
                  <c:v>0.52098456338028165</c:v>
                </c:pt>
                <c:pt idx="12">
                  <c:v>0.51488923943661968</c:v>
                </c:pt>
                <c:pt idx="13">
                  <c:v>0.32999774647887331</c:v>
                </c:pt>
                <c:pt idx="14">
                  <c:v>0.75667042253521122</c:v>
                </c:pt>
                <c:pt idx="15">
                  <c:v>0.91921239436619717</c:v>
                </c:pt>
                <c:pt idx="16">
                  <c:v>1.0208011267605632</c:v>
                </c:pt>
                <c:pt idx="17">
                  <c:v>0.94968901408450712</c:v>
                </c:pt>
              </c:numCache>
            </c:numRef>
          </c:xVal>
          <c:yVal>
            <c:numRef>
              <c:f>'Sheet2 (2)'!$J$59:$J$76</c:f>
              <c:numCache>
                <c:formatCode>General</c:formatCode>
                <c:ptCount val="18"/>
                <c:pt idx="0">
                  <c:v>60.139855591500002</c:v>
                </c:pt>
                <c:pt idx="1">
                  <c:v>50.826343838299998</c:v>
                </c:pt>
                <c:pt idx="2">
                  <c:v>42.326599057599999</c:v>
                </c:pt>
                <c:pt idx="3">
                  <c:v>42.085342504899998</c:v>
                </c:pt>
                <c:pt idx="4">
                  <c:v>34.669116969800001</c:v>
                </c:pt>
                <c:pt idx="5">
                  <c:v>30.270110897799999</c:v>
                </c:pt>
                <c:pt idx="6">
                  <c:v>30.642876001099999</c:v>
                </c:pt>
                <c:pt idx="7">
                  <c:v>30.8807228089</c:v>
                </c:pt>
                <c:pt idx="8">
                  <c:v>27.823739793400001</c:v>
                </c:pt>
                <c:pt idx="9">
                  <c:v>28.2187355903</c:v>
                </c:pt>
                <c:pt idx="10">
                  <c:v>29.922364784599999</c:v>
                </c:pt>
                <c:pt idx="11">
                  <c:v>30.270923396699999</c:v>
                </c:pt>
                <c:pt idx="12">
                  <c:v>29.9007752252</c:v>
                </c:pt>
                <c:pt idx="13">
                  <c:v>17.484348090800001</c:v>
                </c:pt>
                <c:pt idx="14">
                  <c:v>42.116948848699998</c:v>
                </c:pt>
                <c:pt idx="15">
                  <c:v>49.931990332700003</c:v>
                </c:pt>
                <c:pt idx="16">
                  <c:v>56.329699018399999</c:v>
                </c:pt>
                <c:pt idx="17">
                  <c:v>67.821117608600005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D49C-4A6E-A3D6-24909C4EA5A8}"/>
            </c:ext>
          </c:extLst>
        </c:ser>
        <c:ser>
          <c:idx val="3"/>
          <c:order val="6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(2)'!$F$79:$F$88</c:f>
              <c:numCache>
                <c:formatCode>General</c:formatCode>
                <c:ptCount val="10"/>
                <c:pt idx="0">
                  <c:v>0.65508169014084516</c:v>
                </c:pt>
                <c:pt idx="1">
                  <c:v>0.53520698591549287</c:v>
                </c:pt>
                <c:pt idx="2">
                  <c:v>0.46612664788732394</c:v>
                </c:pt>
                <c:pt idx="3">
                  <c:v>0.3970463098591549</c:v>
                </c:pt>
                <c:pt idx="4">
                  <c:v>0.32593419718309868</c:v>
                </c:pt>
                <c:pt idx="5">
                  <c:v>0.65508169014084516</c:v>
                </c:pt>
                <c:pt idx="6">
                  <c:v>0.65508169014084516</c:v>
                </c:pt>
                <c:pt idx="7">
                  <c:v>0.67539943661971835</c:v>
                </c:pt>
                <c:pt idx="8">
                  <c:v>0.65508169014084516</c:v>
                </c:pt>
                <c:pt idx="9">
                  <c:v>0.67539943661971835</c:v>
                </c:pt>
              </c:numCache>
            </c:numRef>
          </c:xVal>
          <c:yVal>
            <c:numRef>
              <c:f>'Sheet2 (2)'!$J$79:$J$88</c:f>
              <c:numCache>
                <c:formatCode>General</c:formatCode>
                <c:ptCount val="10"/>
                <c:pt idx="0">
                  <c:v>34.682084228100003</c:v>
                </c:pt>
                <c:pt idx="1">
                  <c:v>28.364407577600002</c:v>
                </c:pt>
                <c:pt idx="2">
                  <c:v>27.8763108946</c:v>
                </c:pt>
                <c:pt idx="3">
                  <c:v>21.0020394911</c:v>
                </c:pt>
                <c:pt idx="4">
                  <c:v>19.9884567364</c:v>
                </c:pt>
                <c:pt idx="5">
                  <c:v>34.682084228100003</c:v>
                </c:pt>
                <c:pt idx="6">
                  <c:v>38.540689066699997</c:v>
                </c:pt>
                <c:pt idx="7">
                  <c:v>38.935385955800001</c:v>
                </c:pt>
                <c:pt idx="8">
                  <c:v>37.657736695600001</c:v>
                </c:pt>
                <c:pt idx="9">
                  <c:v>36.303235796199999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D49C-4A6E-A3D6-24909C4EA5A8}"/>
            </c:ext>
          </c:extLst>
        </c:ser>
        <c:ser>
          <c:idx val="4"/>
          <c:order val="7"/>
          <c:tx>
            <c:v>14GHz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(2)'!$F$99:$F$109</c:f>
              <c:numCache>
                <c:formatCode>General</c:formatCode>
                <c:ptCount val="11"/>
                <c:pt idx="0">
                  <c:v>0.42345938028169017</c:v>
                </c:pt>
                <c:pt idx="1">
                  <c:v>0.43565002816901416</c:v>
                </c:pt>
                <c:pt idx="2">
                  <c:v>0.46206309859154931</c:v>
                </c:pt>
                <c:pt idx="3">
                  <c:v>0.4844126197183099</c:v>
                </c:pt>
                <c:pt idx="4">
                  <c:v>0.62054152112676053</c:v>
                </c:pt>
                <c:pt idx="5">
                  <c:v>0.29748935211267608</c:v>
                </c:pt>
                <c:pt idx="6">
                  <c:v>0.30968000000000007</c:v>
                </c:pt>
                <c:pt idx="7">
                  <c:v>0.33406129577464794</c:v>
                </c:pt>
                <c:pt idx="8">
                  <c:v>0.34828371830985916</c:v>
                </c:pt>
                <c:pt idx="9">
                  <c:v>0.3686014647887324</c:v>
                </c:pt>
                <c:pt idx="10">
                  <c:v>0.38688743661971836</c:v>
                </c:pt>
              </c:numCache>
            </c:numRef>
          </c:xVal>
          <c:yVal>
            <c:numRef>
              <c:f>'Sheet2 (2)'!$J$99:$J$109</c:f>
              <c:numCache>
                <c:formatCode>General</c:formatCode>
                <c:ptCount val="11"/>
                <c:pt idx="0">
                  <c:v>17.1212510376</c:v>
                </c:pt>
                <c:pt idx="1">
                  <c:v>18.502273387100001</c:v>
                </c:pt>
                <c:pt idx="2">
                  <c:v>22.721615800799999</c:v>
                </c:pt>
                <c:pt idx="3">
                  <c:v>22.783284420699999</c:v>
                </c:pt>
                <c:pt idx="4">
                  <c:v>32.207939835200001</c:v>
                </c:pt>
                <c:pt idx="5">
                  <c:v>10.4504865361</c:v>
                </c:pt>
                <c:pt idx="6">
                  <c:v>16.353217308800001</c:v>
                </c:pt>
                <c:pt idx="7">
                  <c:v>17.1868773128</c:v>
                </c:pt>
                <c:pt idx="8">
                  <c:v>23.7958961884</c:v>
                </c:pt>
                <c:pt idx="9">
                  <c:v>24.560693030900001</c:v>
                </c:pt>
                <c:pt idx="10">
                  <c:v>22.5752265084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D49C-4A6E-A3D6-24909C4EA5A8}"/>
            </c:ext>
          </c:extLst>
        </c:ser>
        <c:ser>
          <c:idx val="7"/>
          <c:order val="8"/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(2)'!$F$3:$F$12</c:f>
              <c:numCache>
                <c:formatCode>General</c:formatCode>
                <c:ptCount val="10"/>
                <c:pt idx="0">
                  <c:v>0.77025375000000007</c:v>
                </c:pt>
                <c:pt idx="1">
                  <c:v>0.67365375000000005</c:v>
                </c:pt>
                <c:pt idx="2">
                  <c:v>0.58349375000000003</c:v>
                </c:pt>
                <c:pt idx="3">
                  <c:v>0.51265375000000002</c:v>
                </c:pt>
                <c:pt idx="4">
                  <c:v>0.44181375000000006</c:v>
                </c:pt>
                <c:pt idx="5">
                  <c:v>0.51909375000000002</c:v>
                </c:pt>
                <c:pt idx="6">
                  <c:v>0.51426375000000002</c:v>
                </c:pt>
                <c:pt idx="7">
                  <c:v>0.51265375000000002</c:v>
                </c:pt>
                <c:pt idx="8">
                  <c:v>0.51265375000000002</c:v>
                </c:pt>
                <c:pt idx="9">
                  <c:v>0.51104374999999991</c:v>
                </c:pt>
              </c:numCache>
            </c:numRef>
          </c:xVal>
          <c:yVal>
            <c:numRef>
              <c:f>'Sheet2 (2)'!$J$3:$J$12</c:f>
              <c:numCache>
                <c:formatCode>General</c:formatCode>
                <c:ptCount val="10"/>
                <c:pt idx="0">
                  <c:v>58.263389877800002</c:v>
                </c:pt>
                <c:pt idx="1">
                  <c:v>51.189409368900002</c:v>
                </c:pt>
                <c:pt idx="2">
                  <c:v>48.036652848800003</c:v>
                </c:pt>
                <c:pt idx="3">
                  <c:v>40.238863114600001</c:v>
                </c:pt>
                <c:pt idx="4">
                  <c:v>30.149125281500002</c:v>
                </c:pt>
                <c:pt idx="5">
                  <c:v>47.03</c:v>
                </c:pt>
                <c:pt idx="6">
                  <c:v>42.27</c:v>
                </c:pt>
                <c:pt idx="7">
                  <c:v>44.48</c:v>
                </c:pt>
                <c:pt idx="8">
                  <c:v>43.34</c:v>
                </c:pt>
                <c:pt idx="9">
                  <c:v>43.49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D49C-4A6E-A3D6-24909C4EA5A8}"/>
            </c:ext>
          </c:extLst>
        </c:ser>
        <c:ser>
          <c:idx val="9"/>
          <c:order val="9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(2)'!$F$23:$F$30</c:f>
              <c:numCache>
                <c:formatCode>General</c:formatCode>
                <c:ptCount val="8"/>
                <c:pt idx="0">
                  <c:v>0.56715120000000008</c:v>
                </c:pt>
                <c:pt idx="1">
                  <c:v>0.54448240000000003</c:v>
                </c:pt>
                <c:pt idx="2">
                  <c:v>0.52696560000000003</c:v>
                </c:pt>
                <c:pt idx="3">
                  <c:v>0.50223600000000002</c:v>
                </c:pt>
                <c:pt idx="4">
                  <c:v>0.48059760000000001</c:v>
                </c:pt>
                <c:pt idx="5">
                  <c:v>0.455868</c:v>
                </c:pt>
                <c:pt idx="6">
                  <c:v>0.4424728</c:v>
                </c:pt>
                <c:pt idx="7">
                  <c:v>0.43216880000000002</c:v>
                </c:pt>
              </c:numCache>
            </c:numRef>
          </c:xVal>
          <c:yVal>
            <c:numRef>
              <c:f>'Sheet2 (2)'!$J$23:$J$30</c:f>
              <c:numCache>
                <c:formatCode>General</c:formatCode>
                <c:ptCount val="8"/>
                <c:pt idx="0">
                  <c:v>70.586840336899996</c:v>
                </c:pt>
                <c:pt idx="1">
                  <c:v>65.815490475900006</c:v>
                </c:pt>
                <c:pt idx="2">
                  <c:v>62.3513576478</c:v>
                </c:pt>
                <c:pt idx="3">
                  <c:v>57.838017215699999</c:v>
                </c:pt>
                <c:pt idx="4">
                  <c:v>55.767988067099999</c:v>
                </c:pt>
                <c:pt idx="5">
                  <c:v>52.492208178299997</c:v>
                </c:pt>
                <c:pt idx="6">
                  <c:v>50.918845459000003</c:v>
                </c:pt>
                <c:pt idx="7">
                  <c:v>49.613779175600001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D49C-4A6E-A3D6-24909C4EA5A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77771008"/>
        <c:axId val="277773312"/>
      </c:scatterChart>
      <c:valAx>
        <c:axId val="277771008"/>
        <c:scaling>
          <c:orientation val="minMax"/>
          <c:max val="1"/>
        </c:scaling>
        <c:delete val="0"/>
        <c:axPos val="b"/>
        <c:title>
          <c:tx>
            <c:rich>
              <a:bodyPr/>
              <a:lstStyle/>
              <a:p>
                <a:pPr>
                  <a:defRPr sz="1400" b="0"/>
                </a:pPr>
                <a:r>
                  <a:rPr lang="en-US" sz="1400" b="0"/>
                  <a:t>Bmin/BECR</a:t>
                </a:r>
              </a:p>
            </c:rich>
          </c:tx>
          <c:layout>
            <c:manualLayout>
              <c:xMode val="edge"/>
              <c:yMode val="edge"/>
              <c:x val="0.45700792540355811"/>
              <c:y val="0.91171399417579235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277773312"/>
        <c:crossesAt val="-0.2"/>
        <c:crossBetween val="midCat"/>
      </c:valAx>
      <c:valAx>
        <c:axId val="277773312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 b="0"/>
                </a:pPr>
                <a:r>
                  <a:rPr lang="en-US" sz="1600" b="0"/>
                  <a:t>Ts (keV)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77771008"/>
        <c:crossesAt val="-0.2"/>
        <c:crossBetween val="midCat"/>
      </c:valAx>
      <c:spPr>
        <a:ln>
          <a:solidFill>
            <a:schemeClr val="tx1"/>
          </a:solidFill>
        </a:ln>
      </c:spPr>
    </c:plotArea>
    <c:legend>
      <c:legendPos val="r"/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14184245511046198"/>
          <c:y val="0.12466748644203116"/>
          <c:w val="0.10145756759359226"/>
          <c:h val="0.18019093103383521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825545882160339"/>
          <c:y val="0.10106611171100675"/>
          <c:w val="0.70260789114408162"/>
          <c:h val="0.75342792377891443"/>
        </c:manualLayout>
      </c:layout>
      <c:scatterChart>
        <c:scatterStyle val="lineMarker"/>
        <c:varyColors val="0"/>
        <c:ser>
          <c:idx val="0"/>
          <c:order val="0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(2)'!$G$51:$G$57</c:f>
              <c:numCache>
                <c:formatCode>General</c:formatCode>
                <c:ptCount val="7"/>
                <c:pt idx="0">
                  <c:v>0.74832519693233512</c:v>
                </c:pt>
                <c:pt idx="1">
                  <c:v>0.77011777370628631</c:v>
                </c:pt>
                <c:pt idx="2">
                  <c:v>0.80517741699114198</c:v>
                </c:pt>
                <c:pt idx="3">
                  <c:v>0.84005706127493862</c:v>
                </c:pt>
                <c:pt idx="4">
                  <c:v>0.87493670555873526</c:v>
                </c:pt>
                <c:pt idx="5">
                  <c:v>0.86587119829251136</c:v>
                </c:pt>
                <c:pt idx="6">
                  <c:v>0.88784377406752157</c:v>
                </c:pt>
              </c:numCache>
            </c:numRef>
          </c:xVal>
          <c:yVal>
            <c:numRef>
              <c:f>'Sheet2 (2)'!$J$51:$J$57</c:f>
              <c:numCache>
                <c:formatCode>General</c:formatCode>
                <c:ptCount val="7"/>
                <c:pt idx="0">
                  <c:v>87.216425530899997</c:v>
                </c:pt>
                <c:pt idx="1">
                  <c:v>73.117267410300002</c:v>
                </c:pt>
                <c:pt idx="2">
                  <c:v>82.736825492099996</c:v>
                </c:pt>
                <c:pt idx="3">
                  <c:v>88.963738007000003</c:v>
                </c:pt>
                <c:pt idx="4">
                  <c:v>88.832740833000003</c:v>
                </c:pt>
                <c:pt idx="5">
                  <c:v>100.397922541</c:v>
                </c:pt>
                <c:pt idx="6">
                  <c:v>92.642353097500006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5F35-4E10-9E81-7473DDD56CE7}"/>
            </c:ext>
          </c:extLst>
        </c:ser>
        <c:ser>
          <c:idx val="1"/>
          <c:order val="1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(2)'!$G$89:$G$98</c:f>
              <c:numCache>
                <c:formatCode>General</c:formatCode>
                <c:ptCount val="10"/>
                <c:pt idx="0">
                  <c:v>0.62073199999999995</c:v>
                </c:pt>
                <c:pt idx="1">
                  <c:v>0.41053040000000002</c:v>
                </c:pt>
                <c:pt idx="2">
                  <c:v>0.37652720000000001</c:v>
                </c:pt>
                <c:pt idx="3">
                  <c:v>0.33634160000000002</c:v>
                </c:pt>
                <c:pt idx="4">
                  <c:v>0.30130800000000002</c:v>
                </c:pt>
                <c:pt idx="5">
                  <c:v>0.25803120000000002</c:v>
                </c:pt>
                <c:pt idx="6">
                  <c:v>0.22299760000000002</c:v>
                </c:pt>
                <c:pt idx="7">
                  <c:v>0.69079920000000006</c:v>
                </c:pt>
                <c:pt idx="8">
                  <c:v>0.44144240000000001</c:v>
                </c:pt>
                <c:pt idx="9">
                  <c:v>0.39713519999999997</c:v>
                </c:pt>
              </c:numCache>
            </c:numRef>
          </c:xVal>
          <c:yVal>
            <c:numRef>
              <c:f>'Sheet2 (2)'!$J$89:$J$98</c:f>
              <c:numCache>
                <c:formatCode>General</c:formatCode>
                <c:ptCount val="10"/>
                <c:pt idx="0">
                  <c:v>80.042864438099997</c:v>
                </c:pt>
                <c:pt idx="1">
                  <c:v>45.126391368599997</c:v>
                </c:pt>
                <c:pt idx="2">
                  <c:v>40.161416473099997</c:v>
                </c:pt>
                <c:pt idx="3">
                  <c:v>36.419078581900003</c:v>
                </c:pt>
                <c:pt idx="4">
                  <c:v>35.207817302000002</c:v>
                </c:pt>
                <c:pt idx="5">
                  <c:v>31.290119624599999</c:v>
                </c:pt>
                <c:pt idx="6">
                  <c:v>28.223085328900002</c:v>
                </c:pt>
                <c:pt idx="7">
                  <c:v>88.198324223499995</c:v>
                </c:pt>
                <c:pt idx="8">
                  <c:v>43.829305643799998</c:v>
                </c:pt>
                <c:pt idx="9">
                  <c:v>44.798403436500003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5F35-4E10-9E81-7473DDD56CE7}"/>
            </c:ext>
          </c:extLst>
        </c:ser>
        <c:ser>
          <c:idx val="6"/>
          <c:order val="2"/>
          <c:tx>
            <c:v>28GHz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(2)'!$G$32:$G$37</c:f>
              <c:numCache>
                <c:formatCode>General</c:formatCode>
                <c:ptCount val="6"/>
                <c:pt idx="0">
                  <c:v>0.67225199999999996</c:v>
                </c:pt>
                <c:pt idx="1">
                  <c:v>0.62073199999999995</c:v>
                </c:pt>
                <c:pt idx="2">
                  <c:v>0.5815768</c:v>
                </c:pt>
                <c:pt idx="3">
                  <c:v>0.51769199999999993</c:v>
                </c:pt>
                <c:pt idx="4">
                  <c:v>0.45689839999999998</c:v>
                </c:pt>
                <c:pt idx="5">
                  <c:v>0.399196</c:v>
                </c:pt>
              </c:numCache>
            </c:numRef>
          </c:xVal>
          <c:yVal>
            <c:numRef>
              <c:f>'Sheet2 (2)'!$J$32:$J$37</c:f>
              <c:numCache>
                <c:formatCode>General</c:formatCode>
                <c:ptCount val="6"/>
                <c:pt idx="0">
                  <c:v>80.2008408282</c:v>
                </c:pt>
                <c:pt idx="1">
                  <c:v>70.864319741000003</c:v>
                </c:pt>
                <c:pt idx="2">
                  <c:v>70.093687446800004</c:v>
                </c:pt>
                <c:pt idx="3">
                  <c:v>62.480093942700002</c:v>
                </c:pt>
                <c:pt idx="4">
                  <c:v>54.947867649099997</c:v>
                </c:pt>
                <c:pt idx="5">
                  <c:v>46.9854378311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5F35-4E10-9E81-7473DDD56CE7}"/>
            </c:ext>
          </c:extLst>
        </c:ser>
        <c:ser>
          <c:idx val="5"/>
          <c:order val="3"/>
          <c:tx>
            <c:v>18GHz</c:v>
          </c:tx>
          <c:spPr>
            <a:ln w="28575">
              <a:noFill/>
            </a:ln>
          </c:spPr>
          <c:marker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(2)'!$G$39:$G$50</c:f>
              <c:numCache>
                <c:formatCode>General</c:formatCode>
                <c:ptCount val="12"/>
                <c:pt idx="0">
                  <c:v>0.3291288</c:v>
                </c:pt>
                <c:pt idx="1">
                  <c:v>0.32809840000000001</c:v>
                </c:pt>
                <c:pt idx="2">
                  <c:v>0.3291288</c:v>
                </c:pt>
                <c:pt idx="3">
                  <c:v>0.3250072</c:v>
                </c:pt>
                <c:pt idx="4">
                  <c:v>0.42804720000000002</c:v>
                </c:pt>
                <c:pt idx="5">
                  <c:v>0.38477039999999996</c:v>
                </c:pt>
                <c:pt idx="6">
                  <c:v>0.35694960000000003</c:v>
                </c:pt>
                <c:pt idx="7">
                  <c:v>0.32809840000000001</c:v>
                </c:pt>
                <c:pt idx="8">
                  <c:v>0.19826800000000003</c:v>
                </c:pt>
                <c:pt idx="9">
                  <c:v>0.16529520000000003</c:v>
                </c:pt>
                <c:pt idx="10">
                  <c:v>0.13026160000000001</c:v>
                </c:pt>
                <c:pt idx="11">
                  <c:v>9.5228000000000007E-2</c:v>
                </c:pt>
              </c:numCache>
            </c:numRef>
          </c:xVal>
          <c:yVal>
            <c:numRef>
              <c:f>'Sheet2 (2)'!$J$39:$J$50</c:f>
              <c:numCache>
                <c:formatCode>General</c:formatCode>
                <c:ptCount val="12"/>
                <c:pt idx="0">
                  <c:v>42.755138071399998</c:v>
                </c:pt>
                <c:pt idx="1">
                  <c:v>43.790150172600001</c:v>
                </c:pt>
                <c:pt idx="2">
                  <c:v>38.425726485399998</c:v>
                </c:pt>
                <c:pt idx="3">
                  <c:v>45.268358541600001</c:v>
                </c:pt>
                <c:pt idx="4">
                  <c:v>61.617900693700001</c:v>
                </c:pt>
                <c:pt idx="5">
                  <c:v>55.043533126500002</c:v>
                </c:pt>
                <c:pt idx="6">
                  <c:v>46.563801034599997</c:v>
                </c:pt>
                <c:pt idx="7">
                  <c:v>43.790150172600001</c:v>
                </c:pt>
                <c:pt idx="8">
                  <c:v>27.167209115199999</c:v>
                </c:pt>
                <c:pt idx="9">
                  <c:v>26.899981260299999</c:v>
                </c:pt>
                <c:pt idx="10">
                  <c:v>16.918550659699999</c:v>
                </c:pt>
                <c:pt idx="11">
                  <c:v>19.113298068399999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5F35-4E10-9E81-7473DDD56CE7}"/>
            </c:ext>
          </c:extLst>
        </c:ser>
        <c:ser>
          <c:idx val="8"/>
          <c:order val="4"/>
          <c:tx>
            <c:v>18GHz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(2)'!$G$110:$G$122</c:f>
              <c:numCache>
                <c:formatCode>General</c:formatCode>
                <c:ptCount val="13"/>
                <c:pt idx="0">
                  <c:v>0.16735600000000003</c:v>
                </c:pt>
                <c:pt idx="1">
                  <c:v>0.26074940326721274</c:v>
                </c:pt>
                <c:pt idx="2">
                  <c:v>0.38373999999999997</c:v>
                </c:pt>
                <c:pt idx="3">
                  <c:v>0.46617199999999998</c:v>
                </c:pt>
                <c:pt idx="4">
                  <c:v>0.51769199999999993</c:v>
                </c:pt>
                <c:pt idx="5">
                  <c:v>0.36519280000000004</c:v>
                </c:pt>
                <c:pt idx="6">
                  <c:v>0.32809840000000001</c:v>
                </c:pt>
                <c:pt idx="7">
                  <c:v>0.28894320000000001</c:v>
                </c:pt>
                <c:pt idx="8">
                  <c:v>0.32706799999999997</c:v>
                </c:pt>
                <c:pt idx="9">
                  <c:v>0.26463927928191899</c:v>
                </c:pt>
                <c:pt idx="10">
                  <c:v>0.48130000000000001</c:v>
                </c:pt>
                <c:pt idx="11">
                  <c:v>0.3896</c:v>
                </c:pt>
                <c:pt idx="12">
                  <c:v>0.3145</c:v>
                </c:pt>
              </c:numCache>
            </c:numRef>
          </c:xVal>
          <c:yVal>
            <c:numRef>
              <c:f>'Sheet2 (2)'!$J$110:$J$122</c:f>
              <c:numCache>
                <c:formatCode>General</c:formatCode>
                <c:ptCount val="13"/>
                <c:pt idx="1">
                  <c:v>28.705621546500002</c:v>
                </c:pt>
                <c:pt idx="3">
                  <c:v>56.822853467800002</c:v>
                </c:pt>
                <c:pt idx="4">
                  <c:v>69.977198664499994</c:v>
                </c:pt>
                <c:pt idx="5">
                  <c:v>34.206534430399998</c:v>
                </c:pt>
                <c:pt idx="6">
                  <c:v>38.5177119803</c:v>
                </c:pt>
                <c:pt idx="7">
                  <c:v>31.183123070400001</c:v>
                </c:pt>
                <c:pt idx="8">
                  <c:v>22.948451375400001</c:v>
                </c:pt>
                <c:pt idx="9">
                  <c:v>30.1811882989</c:v>
                </c:pt>
                <c:pt idx="10">
                  <c:v>58.035690867100001</c:v>
                </c:pt>
                <c:pt idx="11">
                  <c:v>46.370537994800003</c:v>
                </c:pt>
                <c:pt idx="12">
                  <c:v>38.873597936400003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5F35-4E10-9E81-7473DDD56CE7}"/>
            </c:ext>
          </c:extLst>
        </c:ser>
        <c:ser>
          <c:idx val="2"/>
          <c:order val="5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(2)'!$G$59:$G$76</c:f>
              <c:numCache>
                <c:formatCode>General</c:formatCode>
                <c:ptCount val="18"/>
                <c:pt idx="0">
                  <c:v>0.41362160000000003</c:v>
                </c:pt>
                <c:pt idx="1">
                  <c:v>0.38477039999999996</c:v>
                </c:pt>
                <c:pt idx="2">
                  <c:v>0.35694960000000003</c:v>
                </c:pt>
                <c:pt idx="3">
                  <c:v>0.32809840000000001</c:v>
                </c:pt>
                <c:pt idx="4">
                  <c:v>0.30027760000000003</c:v>
                </c:pt>
                <c:pt idx="5">
                  <c:v>0.28585199999999999</c:v>
                </c:pt>
                <c:pt idx="6">
                  <c:v>0.27142639999999996</c:v>
                </c:pt>
                <c:pt idx="7">
                  <c:v>0.26112239999999998</c:v>
                </c:pt>
                <c:pt idx="8">
                  <c:v>0.26074940326721274</c:v>
                </c:pt>
                <c:pt idx="9">
                  <c:v>0.26318320000000001</c:v>
                </c:pt>
                <c:pt idx="10">
                  <c:v>0.26318320000000001</c:v>
                </c:pt>
                <c:pt idx="11">
                  <c:v>0.26421359999999999</c:v>
                </c:pt>
                <c:pt idx="12">
                  <c:v>0.26112239999999998</c:v>
                </c:pt>
                <c:pt idx="13">
                  <c:v>0.16735600000000003</c:v>
                </c:pt>
                <c:pt idx="14">
                  <c:v>0.38373999999999997</c:v>
                </c:pt>
                <c:pt idx="15">
                  <c:v>0.46617199999999998</c:v>
                </c:pt>
                <c:pt idx="16">
                  <c:v>0.51769199999999993</c:v>
                </c:pt>
                <c:pt idx="17">
                  <c:v>0.481628</c:v>
                </c:pt>
              </c:numCache>
            </c:numRef>
          </c:xVal>
          <c:yVal>
            <c:numRef>
              <c:f>'Sheet2 (2)'!$J$59:$J$76</c:f>
              <c:numCache>
                <c:formatCode>General</c:formatCode>
                <c:ptCount val="18"/>
                <c:pt idx="0">
                  <c:v>60.139855591500002</c:v>
                </c:pt>
                <c:pt idx="1">
                  <c:v>50.826343838299998</c:v>
                </c:pt>
                <c:pt idx="2">
                  <c:v>42.326599057599999</c:v>
                </c:pt>
                <c:pt idx="3">
                  <c:v>42.085342504899998</c:v>
                </c:pt>
                <c:pt idx="4">
                  <c:v>34.669116969800001</c:v>
                </c:pt>
                <c:pt idx="5">
                  <c:v>30.270110897799999</c:v>
                </c:pt>
                <c:pt idx="6">
                  <c:v>30.642876001099999</c:v>
                </c:pt>
                <c:pt idx="7">
                  <c:v>30.8807228089</c:v>
                </c:pt>
                <c:pt idx="8">
                  <c:v>27.823739793400001</c:v>
                </c:pt>
                <c:pt idx="9">
                  <c:v>28.2187355903</c:v>
                </c:pt>
                <c:pt idx="10">
                  <c:v>29.922364784599999</c:v>
                </c:pt>
                <c:pt idx="11">
                  <c:v>30.270923396699999</c:v>
                </c:pt>
                <c:pt idx="12">
                  <c:v>29.9007752252</c:v>
                </c:pt>
                <c:pt idx="13">
                  <c:v>17.484348090800001</c:v>
                </c:pt>
                <c:pt idx="14">
                  <c:v>42.116948848699998</c:v>
                </c:pt>
                <c:pt idx="15">
                  <c:v>49.931990332700003</c:v>
                </c:pt>
                <c:pt idx="16">
                  <c:v>56.329699018399999</c:v>
                </c:pt>
                <c:pt idx="17">
                  <c:v>67.821117608600005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5F35-4E10-9E81-7473DDD56CE7}"/>
            </c:ext>
          </c:extLst>
        </c:ser>
        <c:ser>
          <c:idx val="3"/>
          <c:order val="6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(2)'!$G$79:$G$88</c:f>
              <c:numCache>
                <c:formatCode>General</c:formatCode>
                <c:ptCount val="10"/>
                <c:pt idx="0">
                  <c:v>0.33222000000000002</c:v>
                </c:pt>
                <c:pt idx="1">
                  <c:v>0.27142639999999996</c:v>
                </c:pt>
                <c:pt idx="2">
                  <c:v>0.23639279999999999</c:v>
                </c:pt>
                <c:pt idx="3">
                  <c:v>0.20135919999999999</c:v>
                </c:pt>
                <c:pt idx="4">
                  <c:v>0.16529520000000003</c:v>
                </c:pt>
                <c:pt idx="5">
                  <c:v>0.33222000000000002</c:v>
                </c:pt>
                <c:pt idx="6">
                  <c:v>0.33222000000000002</c:v>
                </c:pt>
                <c:pt idx="7">
                  <c:v>0.342524</c:v>
                </c:pt>
                <c:pt idx="8">
                  <c:v>0.33222000000000002</c:v>
                </c:pt>
                <c:pt idx="9">
                  <c:v>0.342524</c:v>
                </c:pt>
              </c:numCache>
            </c:numRef>
          </c:xVal>
          <c:yVal>
            <c:numRef>
              <c:f>'Sheet2 (2)'!$J$79:$J$88</c:f>
              <c:numCache>
                <c:formatCode>General</c:formatCode>
                <c:ptCount val="10"/>
                <c:pt idx="0">
                  <c:v>34.682084228100003</c:v>
                </c:pt>
                <c:pt idx="1">
                  <c:v>28.364407577600002</c:v>
                </c:pt>
                <c:pt idx="2">
                  <c:v>27.8763108946</c:v>
                </c:pt>
                <c:pt idx="3">
                  <c:v>21.0020394911</c:v>
                </c:pt>
                <c:pt idx="4">
                  <c:v>19.9884567364</c:v>
                </c:pt>
                <c:pt idx="5">
                  <c:v>34.682084228100003</c:v>
                </c:pt>
                <c:pt idx="6">
                  <c:v>38.540689066699997</c:v>
                </c:pt>
                <c:pt idx="7">
                  <c:v>38.935385955800001</c:v>
                </c:pt>
                <c:pt idx="8">
                  <c:v>37.657736695600001</c:v>
                </c:pt>
                <c:pt idx="9">
                  <c:v>36.303235796199999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5F35-4E10-9E81-7473DDD56CE7}"/>
            </c:ext>
          </c:extLst>
        </c:ser>
        <c:ser>
          <c:idx val="4"/>
          <c:order val="7"/>
          <c:tx>
            <c:v>14GHz</c:v>
          </c:tx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accent1"/>
              </a:solidFill>
              <a:ln>
                <a:solidFill>
                  <a:schemeClr val="accent1"/>
                </a:solidFill>
              </a:ln>
            </c:spPr>
          </c:marker>
          <c:xVal>
            <c:numRef>
              <c:f>'Sheet2 (2)'!$G$99:$G$109</c:f>
              <c:numCache>
                <c:formatCode>General</c:formatCode>
                <c:ptCount val="11"/>
                <c:pt idx="0">
                  <c:v>0.21475440000000001</c:v>
                </c:pt>
                <c:pt idx="1">
                  <c:v>0.22093680000000002</c:v>
                </c:pt>
                <c:pt idx="2">
                  <c:v>0.23433199999999998</c:v>
                </c:pt>
                <c:pt idx="3">
                  <c:v>0.24566640000000001</c:v>
                </c:pt>
                <c:pt idx="4">
                  <c:v>0.31470319999999996</c:v>
                </c:pt>
                <c:pt idx="5">
                  <c:v>0.15086959999999999</c:v>
                </c:pt>
                <c:pt idx="6">
                  <c:v>0.15705200000000002</c:v>
                </c:pt>
                <c:pt idx="7">
                  <c:v>0.16941680000000001</c:v>
                </c:pt>
                <c:pt idx="8">
                  <c:v>0.1766296</c:v>
                </c:pt>
                <c:pt idx="9">
                  <c:v>0.18693360000000001</c:v>
                </c:pt>
                <c:pt idx="10">
                  <c:v>0.19620720000000003</c:v>
                </c:pt>
              </c:numCache>
            </c:numRef>
          </c:xVal>
          <c:yVal>
            <c:numRef>
              <c:f>'Sheet2 (2)'!$J$99:$J$109</c:f>
              <c:numCache>
                <c:formatCode>General</c:formatCode>
                <c:ptCount val="11"/>
                <c:pt idx="0">
                  <c:v>17.1212510376</c:v>
                </c:pt>
                <c:pt idx="1">
                  <c:v>18.502273387100001</c:v>
                </c:pt>
                <c:pt idx="2">
                  <c:v>22.721615800799999</c:v>
                </c:pt>
                <c:pt idx="3">
                  <c:v>22.783284420699999</c:v>
                </c:pt>
                <c:pt idx="4">
                  <c:v>32.207939835200001</c:v>
                </c:pt>
                <c:pt idx="5">
                  <c:v>10.4504865361</c:v>
                </c:pt>
                <c:pt idx="6">
                  <c:v>16.353217308800001</c:v>
                </c:pt>
                <c:pt idx="7">
                  <c:v>17.1868773128</c:v>
                </c:pt>
                <c:pt idx="8">
                  <c:v>23.7958961884</c:v>
                </c:pt>
                <c:pt idx="9">
                  <c:v>24.560693030900001</c:v>
                </c:pt>
                <c:pt idx="10">
                  <c:v>22.5752265084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5F35-4E10-9E81-7473DDD56CE7}"/>
            </c:ext>
          </c:extLst>
        </c:ser>
        <c:ser>
          <c:idx val="7"/>
          <c:order val="8"/>
          <c:spPr>
            <a:ln w="28575">
              <a:noFill/>
            </a:ln>
          </c:spPr>
          <c:marker>
            <c:symbol val="circle"/>
            <c:size val="7"/>
            <c:spPr>
              <a:solidFill>
                <a:srgbClr val="FFC000"/>
              </a:solidFill>
              <a:ln>
                <a:solidFill>
                  <a:srgbClr val="FFC000"/>
                </a:solidFill>
              </a:ln>
            </c:spPr>
          </c:marker>
          <c:xVal>
            <c:numRef>
              <c:f>'Sheet2 (2)'!$G$3:$G$12</c:f>
              <c:numCache>
                <c:formatCode>General</c:formatCode>
                <c:ptCount val="10"/>
                <c:pt idx="0">
                  <c:v>0.49296240000000002</c:v>
                </c:pt>
                <c:pt idx="1">
                  <c:v>0.43113840000000003</c:v>
                </c:pt>
                <c:pt idx="2">
                  <c:v>0.37343600000000005</c:v>
                </c:pt>
                <c:pt idx="3">
                  <c:v>0.32809840000000001</c:v>
                </c:pt>
                <c:pt idx="4">
                  <c:v>0.28276080000000003</c:v>
                </c:pt>
                <c:pt idx="5">
                  <c:v>0.33222000000000002</c:v>
                </c:pt>
                <c:pt idx="6">
                  <c:v>0.3291288</c:v>
                </c:pt>
                <c:pt idx="7">
                  <c:v>0.32809840000000001</c:v>
                </c:pt>
                <c:pt idx="8">
                  <c:v>0.32809840000000001</c:v>
                </c:pt>
                <c:pt idx="9">
                  <c:v>0.32706799999999997</c:v>
                </c:pt>
              </c:numCache>
            </c:numRef>
          </c:xVal>
          <c:yVal>
            <c:numRef>
              <c:f>'Sheet2 (2)'!$J$3:$J$17</c:f>
              <c:numCache>
                <c:formatCode>General</c:formatCode>
                <c:ptCount val="15"/>
                <c:pt idx="0">
                  <c:v>58.263389877800002</c:v>
                </c:pt>
                <c:pt idx="1">
                  <c:v>51.189409368900002</c:v>
                </c:pt>
                <c:pt idx="2">
                  <c:v>48.036652848800003</c:v>
                </c:pt>
                <c:pt idx="3">
                  <c:v>40.238863114600001</c:v>
                </c:pt>
                <c:pt idx="4">
                  <c:v>30.149125281500002</c:v>
                </c:pt>
                <c:pt idx="5">
                  <c:v>47.03</c:v>
                </c:pt>
                <c:pt idx="6">
                  <c:v>42.27</c:v>
                </c:pt>
                <c:pt idx="7">
                  <c:v>44.48</c:v>
                </c:pt>
                <c:pt idx="8">
                  <c:v>43.34</c:v>
                </c:pt>
                <c:pt idx="9">
                  <c:v>43.49</c:v>
                </c:pt>
                <c:pt idx="10">
                  <c:v>36.729999999999997</c:v>
                </c:pt>
                <c:pt idx="11">
                  <c:v>35.83</c:v>
                </c:pt>
                <c:pt idx="12">
                  <c:v>35.299999999999997</c:v>
                </c:pt>
                <c:pt idx="13">
                  <c:v>35.299999999999997</c:v>
                </c:pt>
                <c:pt idx="14">
                  <c:v>34.08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5F35-4E10-9E81-7473DDD56CE7}"/>
            </c:ext>
          </c:extLst>
        </c:ser>
        <c:ser>
          <c:idx val="9"/>
          <c:order val="9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(2)'!$G$23:$G$30</c:f>
              <c:numCache>
                <c:formatCode>General</c:formatCode>
                <c:ptCount val="8"/>
                <c:pt idx="0">
                  <c:v>0.56715120000000008</c:v>
                </c:pt>
                <c:pt idx="1">
                  <c:v>0.54448240000000003</c:v>
                </c:pt>
                <c:pt idx="2">
                  <c:v>0.52696560000000003</c:v>
                </c:pt>
                <c:pt idx="3">
                  <c:v>0.50223600000000002</c:v>
                </c:pt>
                <c:pt idx="4">
                  <c:v>0.48059760000000001</c:v>
                </c:pt>
                <c:pt idx="5">
                  <c:v>0.455868</c:v>
                </c:pt>
                <c:pt idx="6">
                  <c:v>0.4424728</c:v>
                </c:pt>
                <c:pt idx="7">
                  <c:v>0.43216880000000002</c:v>
                </c:pt>
              </c:numCache>
            </c:numRef>
          </c:xVal>
          <c:yVal>
            <c:numRef>
              <c:f>'Sheet2 (2)'!$J$23:$J$30</c:f>
              <c:numCache>
                <c:formatCode>General</c:formatCode>
                <c:ptCount val="8"/>
                <c:pt idx="0">
                  <c:v>70.586840336899996</c:v>
                </c:pt>
                <c:pt idx="1">
                  <c:v>65.815490475900006</c:v>
                </c:pt>
                <c:pt idx="2">
                  <c:v>62.3513576478</c:v>
                </c:pt>
                <c:pt idx="3">
                  <c:v>57.838017215699999</c:v>
                </c:pt>
                <c:pt idx="4">
                  <c:v>55.767988067099999</c:v>
                </c:pt>
                <c:pt idx="5">
                  <c:v>52.492208178299997</c:v>
                </c:pt>
                <c:pt idx="6">
                  <c:v>50.918845459000003</c:v>
                </c:pt>
                <c:pt idx="7">
                  <c:v>49.613779175600001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5F35-4E10-9E81-7473DDD56CE7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77771008"/>
        <c:axId val="277773312"/>
      </c:scatterChart>
      <c:valAx>
        <c:axId val="277771008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 b="0"/>
                </a:pPr>
                <a:r>
                  <a:rPr lang="en-US" sz="1400" b="0"/>
                  <a:t>Bmin (T)</a:t>
                </a:r>
              </a:p>
            </c:rich>
          </c:tx>
          <c:layout>
            <c:manualLayout>
              <c:xMode val="edge"/>
              <c:yMode val="edge"/>
              <c:x val="0.45700792540355811"/>
              <c:y val="0.91171399417579235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277773312"/>
        <c:crossesAt val="-0.2"/>
        <c:crossBetween val="midCat"/>
      </c:valAx>
      <c:valAx>
        <c:axId val="277773312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600" b="0"/>
                </a:pPr>
                <a:r>
                  <a:rPr lang="en-US" sz="1600" b="0"/>
                  <a:t>Ts (keV)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277771008"/>
        <c:crossesAt val="-0.2"/>
        <c:crossBetween val="midCat"/>
      </c:valAx>
      <c:spPr>
        <a:ln>
          <a:solidFill>
            <a:schemeClr val="tx1"/>
          </a:solidFill>
        </a:ln>
      </c:spPr>
    </c:plotArea>
    <c:legend>
      <c:legendPos val="r"/>
      <c:legendEntry>
        <c:idx val="1"/>
        <c:delete val="1"/>
      </c:legendEntry>
      <c:legendEntry>
        <c:idx val="2"/>
        <c:delete val="1"/>
      </c:legendEntry>
      <c:legendEntry>
        <c:idx val="3"/>
        <c:delete val="1"/>
      </c:legendEntry>
      <c:legendEntry>
        <c:idx val="5"/>
        <c:delete val="1"/>
      </c:legendEntry>
      <c:legendEntry>
        <c:idx val="6"/>
        <c:delete val="1"/>
      </c:legendEntry>
      <c:legendEntry>
        <c:idx val="8"/>
        <c:delete val="1"/>
      </c:legendEntry>
      <c:legendEntry>
        <c:idx val="9"/>
        <c:delete val="1"/>
      </c:legendEntry>
      <c:layout>
        <c:manualLayout>
          <c:xMode val="edge"/>
          <c:yMode val="edge"/>
          <c:x val="0.15150440959225989"/>
          <c:y val="0.13126943216095419"/>
          <c:w val="0.10113598981868124"/>
          <c:h val="0.17997656547085986"/>
        </c:manualLayout>
      </c:layout>
      <c:overlay val="0"/>
      <c:spPr>
        <a:solidFill>
          <a:schemeClr val="bg1"/>
        </a:solidFill>
      </c:spPr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1437232132616446"/>
          <c:y val="0.14320101473592139"/>
          <c:w val="0.79946881015190574"/>
          <c:h val="0.75342792377891443"/>
        </c:manualLayout>
      </c:layout>
      <c:scatterChart>
        <c:scatterStyle val="lineMarker"/>
        <c:varyColors val="0"/>
        <c:ser>
          <c:idx val="0"/>
          <c:order val="0"/>
          <c:tx>
            <c:v>28GHz</c:v>
          </c:tx>
          <c:spPr>
            <a:ln w="28575">
              <a:noFill/>
            </a:ln>
          </c:spPr>
          <c:marker>
            <c:symbol val="circle"/>
            <c:size val="9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(2)'!$G$51:$G$57</c:f>
              <c:numCache>
                <c:formatCode>General</c:formatCode>
                <c:ptCount val="7"/>
                <c:pt idx="0">
                  <c:v>0.74832519693233512</c:v>
                </c:pt>
                <c:pt idx="1">
                  <c:v>0.77011777370628631</c:v>
                </c:pt>
                <c:pt idx="2">
                  <c:v>0.80517741699114198</c:v>
                </c:pt>
                <c:pt idx="3">
                  <c:v>0.84005706127493862</c:v>
                </c:pt>
                <c:pt idx="4">
                  <c:v>0.87493670555873526</c:v>
                </c:pt>
                <c:pt idx="5">
                  <c:v>0.86587119829251136</c:v>
                </c:pt>
                <c:pt idx="6">
                  <c:v>0.88784377406752157</c:v>
                </c:pt>
              </c:numCache>
            </c:numRef>
          </c:xVal>
          <c:yVal>
            <c:numRef>
              <c:f>'Sheet2 (2)'!$J$51:$J$57</c:f>
              <c:numCache>
                <c:formatCode>General</c:formatCode>
                <c:ptCount val="7"/>
                <c:pt idx="0">
                  <c:v>87.216425530899997</c:v>
                </c:pt>
                <c:pt idx="1">
                  <c:v>73.117267410300002</c:v>
                </c:pt>
                <c:pt idx="2">
                  <c:v>82.736825492099996</c:v>
                </c:pt>
                <c:pt idx="3">
                  <c:v>88.963738007000003</c:v>
                </c:pt>
                <c:pt idx="4">
                  <c:v>88.832740833000003</c:v>
                </c:pt>
                <c:pt idx="5">
                  <c:v>100.397922541</c:v>
                </c:pt>
                <c:pt idx="6">
                  <c:v>92.642353097500006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9F9-4F62-A017-09FF81F8DA44}"/>
            </c:ext>
          </c:extLst>
        </c:ser>
        <c:ser>
          <c:idx val="1"/>
          <c:order val="1"/>
          <c:tx>
            <c:v>28GHz</c:v>
          </c:tx>
          <c:spPr>
            <a:ln w="28575">
              <a:noFill/>
            </a:ln>
          </c:spPr>
          <c:marker>
            <c:symbol val="circle"/>
            <c:size val="9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(2)'!$G$89:$G$98</c:f>
              <c:numCache>
                <c:formatCode>General</c:formatCode>
                <c:ptCount val="10"/>
                <c:pt idx="0">
                  <c:v>0.62073199999999995</c:v>
                </c:pt>
                <c:pt idx="1">
                  <c:v>0.41053040000000002</c:v>
                </c:pt>
                <c:pt idx="2">
                  <c:v>0.37652720000000001</c:v>
                </c:pt>
                <c:pt idx="3">
                  <c:v>0.33634160000000002</c:v>
                </c:pt>
                <c:pt idx="4">
                  <c:v>0.30130800000000002</c:v>
                </c:pt>
                <c:pt idx="5">
                  <c:v>0.25803120000000002</c:v>
                </c:pt>
                <c:pt idx="6">
                  <c:v>0.22299760000000002</c:v>
                </c:pt>
                <c:pt idx="7">
                  <c:v>0.69079920000000006</c:v>
                </c:pt>
                <c:pt idx="8">
                  <c:v>0.44144240000000001</c:v>
                </c:pt>
                <c:pt idx="9">
                  <c:v>0.39713519999999997</c:v>
                </c:pt>
              </c:numCache>
            </c:numRef>
          </c:xVal>
          <c:yVal>
            <c:numRef>
              <c:f>'Sheet2 (2)'!$J$89:$J$98</c:f>
              <c:numCache>
                <c:formatCode>General</c:formatCode>
                <c:ptCount val="10"/>
                <c:pt idx="0">
                  <c:v>80.042864438099997</c:v>
                </c:pt>
                <c:pt idx="1">
                  <c:v>45.126391368599997</c:v>
                </c:pt>
                <c:pt idx="2">
                  <c:v>40.161416473099997</c:v>
                </c:pt>
                <c:pt idx="3">
                  <c:v>36.419078581900003</c:v>
                </c:pt>
                <c:pt idx="4">
                  <c:v>35.207817302000002</c:v>
                </c:pt>
                <c:pt idx="5">
                  <c:v>31.290119624599999</c:v>
                </c:pt>
                <c:pt idx="6">
                  <c:v>28.223085328900002</c:v>
                </c:pt>
                <c:pt idx="7">
                  <c:v>88.198324223499995</c:v>
                </c:pt>
                <c:pt idx="8">
                  <c:v>43.829305643799998</c:v>
                </c:pt>
                <c:pt idx="9">
                  <c:v>44.798403436500003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9F9-4F62-A017-09FF81F8DA44}"/>
            </c:ext>
          </c:extLst>
        </c:ser>
        <c:ser>
          <c:idx val="6"/>
          <c:order val="2"/>
          <c:tx>
            <c:v>28GHz</c:v>
          </c:tx>
          <c:spPr>
            <a:ln w="28575">
              <a:noFill/>
            </a:ln>
          </c:spPr>
          <c:marker>
            <c:symbol val="circle"/>
            <c:size val="9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xVal>
            <c:numRef>
              <c:f>'Sheet2 (2)'!$G$32:$G$37</c:f>
              <c:numCache>
                <c:formatCode>General</c:formatCode>
                <c:ptCount val="6"/>
                <c:pt idx="0">
                  <c:v>0.67225199999999996</c:v>
                </c:pt>
                <c:pt idx="1">
                  <c:v>0.62073199999999995</c:v>
                </c:pt>
                <c:pt idx="2">
                  <c:v>0.5815768</c:v>
                </c:pt>
                <c:pt idx="3">
                  <c:v>0.51769199999999993</c:v>
                </c:pt>
                <c:pt idx="4">
                  <c:v>0.45689839999999998</c:v>
                </c:pt>
                <c:pt idx="5">
                  <c:v>0.399196</c:v>
                </c:pt>
              </c:numCache>
            </c:numRef>
          </c:xVal>
          <c:yVal>
            <c:numRef>
              <c:f>'Sheet2 (2)'!$J$32:$J$37</c:f>
              <c:numCache>
                <c:formatCode>General</c:formatCode>
                <c:ptCount val="6"/>
                <c:pt idx="0">
                  <c:v>80.2008408282</c:v>
                </c:pt>
                <c:pt idx="1">
                  <c:v>70.864319741000003</c:v>
                </c:pt>
                <c:pt idx="2">
                  <c:v>70.093687446800004</c:v>
                </c:pt>
                <c:pt idx="3">
                  <c:v>62.480093942700002</c:v>
                </c:pt>
                <c:pt idx="4">
                  <c:v>54.947867649099997</c:v>
                </c:pt>
                <c:pt idx="5">
                  <c:v>46.9854378311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9F9-4F62-A017-09FF81F8DA44}"/>
            </c:ext>
          </c:extLst>
        </c:ser>
        <c:ser>
          <c:idx val="5"/>
          <c:order val="3"/>
          <c:tx>
            <c:v>18GHz</c:v>
          </c:tx>
          <c:spPr>
            <a:ln w="28575">
              <a:noFill/>
            </a:ln>
          </c:spPr>
          <c:marker>
            <c:symbol val="triangle"/>
            <c:size val="10"/>
            <c:spPr>
              <a:solidFill>
                <a:schemeClr val="accent6"/>
              </a:solidFill>
              <a:ln>
                <a:solidFill>
                  <a:schemeClr val="accent6"/>
                </a:solidFill>
              </a:ln>
            </c:spPr>
          </c:marker>
          <c:xVal>
            <c:numRef>
              <c:f>'Sheet2 (2)'!$G$39:$G$50</c:f>
              <c:numCache>
                <c:formatCode>General</c:formatCode>
                <c:ptCount val="12"/>
                <c:pt idx="0">
                  <c:v>0.3291288</c:v>
                </c:pt>
                <c:pt idx="1">
                  <c:v>0.32809840000000001</c:v>
                </c:pt>
                <c:pt idx="2">
                  <c:v>0.3291288</c:v>
                </c:pt>
                <c:pt idx="3">
                  <c:v>0.3250072</c:v>
                </c:pt>
                <c:pt idx="4">
                  <c:v>0.42804720000000002</c:v>
                </c:pt>
                <c:pt idx="5">
                  <c:v>0.38477039999999996</c:v>
                </c:pt>
                <c:pt idx="6">
                  <c:v>0.35694960000000003</c:v>
                </c:pt>
                <c:pt idx="7">
                  <c:v>0.32809840000000001</c:v>
                </c:pt>
                <c:pt idx="8">
                  <c:v>0.19826800000000003</c:v>
                </c:pt>
                <c:pt idx="9">
                  <c:v>0.16529520000000003</c:v>
                </c:pt>
                <c:pt idx="10">
                  <c:v>0.13026160000000001</c:v>
                </c:pt>
                <c:pt idx="11">
                  <c:v>9.5228000000000007E-2</c:v>
                </c:pt>
              </c:numCache>
            </c:numRef>
          </c:xVal>
          <c:yVal>
            <c:numRef>
              <c:f>'Sheet2 (2)'!$J$39:$J$50</c:f>
              <c:numCache>
                <c:formatCode>General</c:formatCode>
                <c:ptCount val="12"/>
                <c:pt idx="0">
                  <c:v>42.755138071399998</c:v>
                </c:pt>
                <c:pt idx="1">
                  <c:v>43.790150172600001</c:v>
                </c:pt>
                <c:pt idx="2">
                  <c:v>38.425726485399998</c:v>
                </c:pt>
                <c:pt idx="3">
                  <c:v>45.268358541600001</c:v>
                </c:pt>
                <c:pt idx="4">
                  <c:v>61.617900693700001</c:v>
                </c:pt>
                <c:pt idx="5">
                  <c:v>55.043533126500002</c:v>
                </c:pt>
                <c:pt idx="6">
                  <c:v>46.563801034599997</c:v>
                </c:pt>
                <c:pt idx="7">
                  <c:v>43.790150172600001</c:v>
                </c:pt>
                <c:pt idx="8">
                  <c:v>27.167209115199999</c:v>
                </c:pt>
                <c:pt idx="9">
                  <c:v>26.899981260299999</c:v>
                </c:pt>
                <c:pt idx="10">
                  <c:v>16.918550659699999</c:v>
                </c:pt>
                <c:pt idx="11">
                  <c:v>19.113298068399999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D9F9-4F62-A017-09FF81F8DA44}"/>
            </c:ext>
          </c:extLst>
        </c:ser>
        <c:ser>
          <c:idx val="8"/>
          <c:order val="4"/>
          <c:tx>
            <c:v>18GHz</c:v>
          </c:tx>
          <c:spPr>
            <a:ln w="28575">
              <a:noFill/>
            </a:ln>
          </c:spPr>
          <c:marker>
            <c:symbol val="triangle"/>
            <c:size val="10"/>
            <c:spPr>
              <a:solidFill>
                <a:schemeClr val="accent6"/>
              </a:solidFill>
              <a:ln>
                <a:solidFill>
                  <a:schemeClr val="accent6"/>
                </a:solidFill>
              </a:ln>
            </c:spPr>
          </c:marker>
          <c:xVal>
            <c:numRef>
              <c:f>'Sheet2 (2)'!$G$110:$G$122</c:f>
              <c:numCache>
                <c:formatCode>General</c:formatCode>
                <c:ptCount val="13"/>
                <c:pt idx="0">
                  <c:v>0.16735600000000003</c:v>
                </c:pt>
                <c:pt idx="1">
                  <c:v>0.26074940326721274</c:v>
                </c:pt>
                <c:pt idx="2">
                  <c:v>0.38373999999999997</c:v>
                </c:pt>
                <c:pt idx="3">
                  <c:v>0.46617199999999998</c:v>
                </c:pt>
                <c:pt idx="4">
                  <c:v>0.51769199999999993</c:v>
                </c:pt>
                <c:pt idx="5">
                  <c:v>0.36519280000000004</c:v>
                </c:pt>
                <c:pt idx="6">
                  <c:v>0.32809840000000001</c:v>
                </c:pt>
                <c:pt idx="7">
                  <c:v>0.28894320000000001</c:v>
                </c:pt>
                <c:pt idx="8">
                  <c:v>0.32706799999999997</c:v>
                </c:pt>
                <c:pt idx="9">
                  <c:v>0.26463927928191899</c:v>
                </c:pt>
                <c:pt idx="10">
                  <c:v>0.48130000000000001</c:v>
                </c:pt>
                <c:pt idx="11">
                  <c:v>0.3896</c:v>
                </c:pt>
                <c:pt idx="12">
                  <c:v>0.3145</c:v>
                </c:pt>
              </c:numCache>
            </c:numRef>
          </c:xVal>
          <c:yVal>
            <c:numRef>
              <c:f>'Sheet2 (2)'!$J$110:$J$122</c:f>
              <c:numCache>
                <c:formatCode>General</c:formatCode>
                <c:ptCount val="13"/>
                <c:pt idx="1">
                  <c:v>28.705621546500002</c:v>
                </c:pt>
                <c:pt idx="3">
                  <c:v>56.822853467800002</c:v>
                </c:pt>
                <c:pt idx="4">
                  <c:v>69.977198664499994</c:v>
                </c:pt>
                <c:pt idx="5">
                  <c:v>34.206534430399998</c:v>
                </c:pt>
                <c:pt idx="6">
                  <c:v>38.5177119803</c:v>
                </c:pt>
                <c:pt idx="7">
                  <c:v>31.183123070400001</c:v>
                </c:pt>
                <c:pt idx="8">
                  <c:v>22.948451375400001</c:v>
                </c:pt>
                <c:pt idx="9">
                  <c:v>30.1811882989</c:v>
                </c:pt>
                <c:pt idx="10">
                  <c:v>58.035690867100001</c:v>
                </c:pt>
                <c:pt idx="11">
                  <c:v>46.370537994800003</c:v>
                </c:pt>
                <c:pt idx="12">
                  <c:v>38.873597936400003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4-D9F9-4F62-A017-09FF81F8DA44}"/>
            </c:ext>
          </c:extLst>
        </c:ser>
        <c:ser>
          <c:idx val="2"/>
          <c:order val="5"/>
          <c:tx>
            <c:v>14GHz</c:v>
          </c:tx>
          <c:spPr>
            <a:ln w="28575">
              <a:noFill/>
            </a:ln>
          </c:spPr>
          <c:marker>
            <c:symbol val="diamond"/>
            <c:size val="9"/>
            <c:spPr>
              <a:solidFill>
                <a:srgbClr val="7030A0"/>
              </a:solidFill>
              <a:ln>
                <a:solidFill>
                  <a:srgbClr val="7030A0"/>
                </a:solidFill>
              </a:ln>
            </c:spPr>
          </c:marker>
          <c:xVal>
            <c:numRef>
              <c:f>'Sheet2 (2)'!$G$59:$G$75</c:f>
              <c:numCache>
                <c:formatCode>General</c:formatCode>
                <c:ptCount val="17"/>
                <c:pt idx="0">
                  <c:v>0.41362160000000003</c:v>
                </c:pt>
                <c:pt idx="1">
                  <c:v>0.38477039999999996</c:v>
                </c:pt>
                <c:pt idx="2">
                  <c:v>0.35694960000000003</c:v>
                </c:pt>
                <c:pt idx="3">
                  <c:v>0.32809840000000001</c:v>
                </c:pt>
                <c:pt idx="4">
                  <c:v>0.30027760000000003</c:v>
                </c:pt>
                <c:pt idx="5">
                  <c:v>0.28585199999999999</c:v>
                </c:pt>
                <c:pt idx="6">
                  <c:v>0.27142639999999996</c:v>
                </c:pt>
                <c:pt idx="7">
                  <c:v>0.26112239999999998</c:v>
                </c:pt>
                <c:pt idx="8">
                  <c:v>0.26074940326721274</c:v>
                </c:pt>
                <c:pt idx="9">
                  <c:v>0.26318320000000001</c:v>
                </c:pt>
                <c:pt idx="10">
                  <c:v>0.26318320000000001</c:v>
                </c:pt>
                <c:pt idx="11">
                  <c:v>0.26421359999999999</c:v>
                </c:pt>
                <c:pt idx="12">
                  <c:v>0.26112239999999998</c:v>
                </c:pt>
                <c:pt idx="13">
                  <c:v>0.16735600000000003</c:v>
                </c:pt>
                <c:pt idx="14">
                  <c:v>0.38373999999999997</c:v>
                </c:pt>
                <c:pt idx="15">
                  <c:v>0.46617199999999998</c:v>
                </c:pt>
                <c:pt idx="16">
                  <c:v>0.51769199999999993</c:v>
                </c:pt>
              </c:numCache>
            </c:numRef>
          </c:xVal>
          <c:yVal>
            <c:numRef>
              <c:f>'Sheet2 (2)'!$J$59:$J$75</c:f>
              <c:numCache>
                <c:formatCode>General</c:formatCode>
                <c:ptCount val="17"/>
                <c:pt idx="0">
                  <c:v>60.139855591500002</c:v>
                </c:pt>
                <c:pt idx="1">
                  <c:v>50.826343838299998</c:v>
                </c:pt>
                <c:pt idx="2">
                  <c:v>42.326599057599999</c:v>
                </c:pt>
                <c:pt idx="3">
                  <c:v>42.085342504899998</c:v>
                </c:pt>
                <c:pt idx="4">
                  <c:v>34.669116969800001</c:v>
                </c:pt>
                <c:pt idx="5">
                  <c:v>30.270110897799999</c:v>
                </c:pt>
                <c:pt idx="6">
                  <c:v>30.642876001099999</c:v>
                </c:pt>
                <c:pt idx="7">
                  <c:v>30.8807228089</c:v>
                </c:pt>
                <c:pt idx="8">
                  <c:v>27.823739793400001</c:v>
                </c:pt>
                <c:pt idx="9">
                  <c:v>28.2187355903</c:v>
                </c:pt>
                <c:pt idx="10">
                  <c:v>29.922364784599999</c:v>
                </c:pt>
                <c:pt idx="11">
                  <c:v>30.270923396699999</c:v>
                </c:pt>
                <c:pt idx="12">
                  <c:v>29.9007752252</c:v>
                </c:pt>
                <c:pt idx="13">
                  <c:v>17.484348090800001</c:v>
                </c:pt>
                <c:pt idx="14">
                  <c:v>42.116948848699998</c:v>
                </c:pt>
                <c:pt idx="15">
                  <c:v>49.931990332700003</c:v>
                </c:pt>
                <c:pt idx="16">
                  <c:v>56.329699018399999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5-D9F9-4F62-A017-09FF81F8DA44}"/>
            </c:ext>
          </c:extLst>
        </c:ser>
        <c:ser>
          <c:idx val="3"/>
          <c:order val="6"/>
          <c:tx>
            <c:v>14GHz</c:v>
          </c:tx>
          <c:spPr>
            <a:ln w="28575">
              <a:noFill/>
            </a:ln>
          </c:spPr>
          <c:marker>
            <c:symbol val="diamond"/>
            <c:size val="9"/>
            <c:spPr>
              <a:solidFill>
                <a:srgbClr val="7030A0"/>
              </a:solidFill>
              <a:ln>
                <a:solidFill>
                  <a:srgbClr val="7030A0"/>
                </a:solidFill>
              </a:ln>
            </c:spPr>
          </c:marker>
          <c:xVal>
            <c:numRef>
              <c:f>'Sheet2 (2)'!$G$78:$G$88</c:f>
              <c:numCache>
                <c:formatCode>General</c:formatCode>
                <c:ptCount val="11"/>
                <c:pt idx="0">
                  <c:v>0.481628</c:v>
                </c:pt>
                <c:pt idx="1">
                  <c:v>0.33222000000000002</c:v>
                </c:pt>
                <c:pt idx="2">
                  <c:v>0.27142639999999996</c:v>
                </c:pt>
                <c:pt idx="3">
                  <c:v>0.23639279999999999</c:v>
                </c:pt>
                <c:pt idx="4">
                  <c:v>0.20135919999999999</c:v>
                </c:pt>
                <c:pt idx="5">
                  <c:v>0.16529520000000003</c:v>
                </c:pt>
                <c:pt idx="6">
                  <c:v>0.33222000000000002</c:v>
                </c:pt>
                <c:pt idx="7">
                  <c:v>0.33222000000000002</c:v>
                </c:pt>
                <c:pt idx="8">
                  <c:v>0.342524</c:v>
                </c:pt>
                <c:pt idx="9">
                  <c:v>0.33222000000000002</c:v>
                </c:pt>
                <c:pt idx="10">
                  <c:v>0.342524</c:v>
                </c:pt>
              </c:numCache>
            </c:numRef>
          </c:xVal>
          <c:yVal>
            <c:numRef>
              <c:f>'Sheet2 (2)'!$J$79:$J$88</c:f>
              <c:numCache>
                <c:formatCode>General</c:formatCode>
                <c:ptCount val="10"/>
                <c:pt idx="0">
                  <c:v>34.682084228100003</c:v>
                </c:pt>
                <c:pt idx="1">
                  <c:v>28.364407577600002</c:v>
                </c:pt>
                <c:pt idx="2">
                  <c:v>27.8763108946</c:v>
                </c:pt>
                <c:pt idx="3">
                  <c:v>21.0020394911</c:v>
                </c:pt>
                <c:pt idx="4">
                  <c:v>19.9884567364</c:v>
                </c:pt>
                <c:pt idx="5">
                  <c:v>34.682084228100003</c:v>
                </c:pt>
                <c:pt idx="6">
                  <c:v>38.540689066699997</c:v>
                </c:pt>
                <c:pt idx="7">
                  <c:v>38.935385955800001</c:v>
                </c:pt>
                <c:pt idx="8">
                  <c:v>37.657736695600001</c:v>
                </c:pt>
                <c:pt idx="9">
                  <c:v>36.303235796199999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6-D9F9-4F62-A017-09FF81F8DA44}"/>
            </c:ext>
          </c:extLst>
        </c:ser>
        <c:ser>
          <c:idx val="4"/>
          <c:order val="7"/>
          <c:tx>
            <c:v>14GHz</c:v>
          </c:tx>
          <c:spPr>
            <a:ln w="28575">
              <a:noFill/>
            </a:ln>
          </c:spPr>
          <c:marker>
            <c:symbol val="diamond"/>
            <c:size val="9"/>
            <c:spPr>
              <a:solidFill>
                <a:srgbClr val="7030A0"/>
              </a:solidFill>
              <a:ln>
                <a:solidFill>
                  <a:srgbClr val="7030A0"/>
                </a:solidFill>
              </a:ln>
            </c:spPr>
          </c:marker>
          <c:xVal>
            <c:numRef>
              <c:f>'Sheet2 (2)'!$G$99:$G$109</c:f>
              <c:numCache>
                <c:formatCode>General</c:formatCode>
                <c:ptCount val="11"/>
                <c:pt idx="0">
                  <c:v>0.21475440000000001</c:v>
                </c:pt>
                <c:pt idx="1">
                  <c:v>0.22093680000000002</c:v>
                </c:pt>
                <c:pt idx="2">
                  <c:v>0.23433199999999998</c:v>
                </c:pt>
                <c:pt idx="3">
                  <c:v>0.24566640000000001</c:v>
                </c:pt>
                <c:pt idx="4">
                  <c:v>0.31470319999999996</c:v>
                </c:pt>
                <c:pt idx="5">
                  <c:v>0.15086959999999999</c:v>
                </c:pt>
                <c:pt idx="6">
                  <c:v>0.15705200000000002</c:v>
                </c:pt>
                <c:pt idx="7">
                  <c:v>0.16941680000000001</c:v>
                </c:pt>
                <c:pt idx="8">
                  <c:v>0.1766296</c:v>
                </c:pt>
                <c:pt idx="9">
                  <c:v>0.18693360000000001</c:v>
                </c:pt>
                <c:pt idx="10">
                  <c:v>0.19620720000000003</c:v>
                </c:pt>
              </c:numCache>
            </c:numRef>
          </c:xVal>
          <c:yVal>
            <c:numRef>
              <c:f>'Sheet2 (2)'!$J$99:$J$109</c:f>
              <c:numCache>
                <c:formatCode>General</c:formatCode>
                <c:ptCount val="11"/>
                <c:pt idx="0">
                  <c:v>17.1212510376</c:v>
                </c:pt>
                <c:pt idx="1">
                  <c:v>18.502273387100001</c:v>
                </c:pt>
                <c:pt idx="2">
                  <c:v>22.721615800799999</c:v>
                </c:pt>
                <c:pt idx="3">
                  <c:v>22.783284420699999</c:v>
                </c:pt>
                <c:pt idx="4">
                  <c:v>32.207939835200001</c:v>
                </c:pt>
                <c:pt idx="5">
                  <c:v>10.4504865361</c:v>
                </c:pt>
                <c:pt idx="6">
                  <c:v>16.353217308800001</c:v>
                </c:pt>
                <c:pt idx="7">
                  <c:v>17.1868773128</c:v>
                </c:pt>
                <c:pt idx="8">
                  <c:v>23.7958961884</c:v>
                </c:pt>
                <c:pt idx="9">
                  <c:v>24.560693030900001</c:v>
                </c:pt>
                <c:pt idx="10">
                  <c:v>22.5752265084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7-D9F9-4F62-A017-09FF81F8DA44}"/>
            </c:ext>
          </c:extLst>
        </c:ser>
        <c:ser>
          <c:idx val="7"/>
          <c:order val="8"/>
          <c:tx>
            <c:v>14 GHz AECR-U</c:v>
          </c:tx>
          <c:spPr>
            <a:ln w="28575">
              <a:noFill/>
            </a:ln>
          </c:spPr>
          <c:marker>
            <c:symbol val="diamond"/>
            <c:size val="9"/>
            <c:spPr>
              <a:solidFill>
                <a:srgbClr val="CE8CE8"/>
              </a:solidFill>
              <a:ln>
                <a:solidFill>
                  <a:srgbClr val="CE8CE8"/>
                </a:solidFill>
              </a:ln>
            </c:spPr>
          </c:marker>
          <c:xVal>
            <c:numRef>
              <c:f>AxialDataOtherSources!$E$3:$E$19</c:f>
              <c:numCache>
                <c:formatCode>General</c:formatCode>
                <c:ptCount val="17"/>
                <c:pt idx="0">
                  <c:v>0.30948420000000004</c:v>
                </c:pt>
                <c:pt idx="1">
                  <c:v>0.31765540000000003</c:v>
                </c:pt>
                <c:pt idx="2">
                  <c:v>0.32582660000000002</c:v>
                </c:pt>
                <c:pt idx="3">
                  <c:v>0.33348710000000004</c:v>
                </c:pt>
                <c:pt idx="4">
                  <c:v>0.34165830000000003</c:v>
                </c:pt>
                <c:pt idx="5">
                  <c:v>0.35800070000000001</c:v>
                </c:pt>
                <c:pt idx="6">
                  <c:v>0.36617189999999999</c:v>
                </c:pt>
                <c:pt idx="7">
                  <c:v>0.39940100000000001</c:v>
                </c:pt>
                <c:pt idx="8">
                  <c:v>0.39940100000000001</c:v>
                </c:pt>
                <c:pt idx="9">
                  <c:v>0.39940100000000001</c:v>
                </c:pt>
                <c:pt idx="10">
                  <c:v>0.2616</c:v>
                </c:pt>
                <c:pt idx="11">
                  <c:v>0.38300000000000001</c:v>
                </c:pt>
                <c:pt idx="12">
                  <c:v>0.38</c:v>
                </c:pt>
                <c:pt idx="13">
                  <c:v>0.38</c:v>
                </c:pt>
                <c:pt idx="14">
                  <c:v>0.38</c:v>
                </c:pt>
                <c:pt idx="15">
                  <c:v>0.38</c:v>
                </c:pt>
                <c:pt idx="16">
                  <c:v>0.38</c:v>
                </c:pt>
              </c:numCache>
            </c:numRef>
          </c:xVal>
          <c:yVal>
            <c:numRef>
              <c:f>AxialDataOtherSources!$G$3:$G$19</c:f>
              <c:numCache>
                <c:formatCode>General</c:formatCode>
                <c:ptCount val="17"/>
                <c:pt idx="0">
                  <c:v>38.755240385137903</c:v>
                </c:pt>
                <c:pt idx="1">
                  <c:v>38.698699119763397</c:v>
                </c:pt>
                <c:pt idx="2">
                  <c:v>40.457255503359498</c:v>
                </c:pt>
                <c:pt idx="3">
                  <c:v>43.733778606668999</c:v>
                </c:pt>
                <c:pt idx="4">
                  <c:v>46.298536825486899</c:v>
                </c:pt>
                <c:pt idx="5">
                  <c:v>47.186063720743803</c:v>
                </c:pt>
                <c:pt idx="6">
                  <c:v>46.410270138931701</c:v>
                </c:pt>
                <c:pt idx="7" formatCode="0.00">
                  <c:v>46.249130532213897</c:v>
                </c:pt>
                <c:pt idx="8" formatCode="0.00">
                  <c:v>43.692078822532601</c:v>
                </c:pt>
                <c:pt idx="9" formatCode="0.00">
                  <c:v>38.430278944246197</c:v>
                </c:pt>
                <c:pt idx="10">
                  <c:v>17.9430990261862</c:v>
                </c:pt>
                <c:pt idx="11">
                  <c:v>39.5429465356695</c:v>
                </c:pt>
                <c:pt idx="12">
                  <c:v>40.909999999999997</c:v>
                </c:pt>
                <c:pt idx="13">
                  <c:v>40.01</c:v>
                </c:pt>
                <c:pt idx="14">
                  <c:v>41.09</c:v>
                </c:pt>
                <c:pt idx="15">
                  <c:v>40.4</c:v>
                </c:pt>
                <c:pt idx="16">
                  <c:v>39.49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8-D9F9-4F62-A017-09FF81F8DA44}"/>
            </c:ext>
          </c:extLst>
        </c:ser>
        <c:ser>
          <c:idx val="9"/>
          <c:order val="9"/>
          <c:tx>
            <c:v>8.6 GHz ECR</c:v>
          </c:tx>
          <c:spPr>
            <a:ln w="28575">
              <a:noFill/>
            </a:ln>
          </c:spPr>
          <c:marker>
            <c:symbol val="square"/>
            <c:size val="10"/>
            <c:spPr>
              <a:solidFill>
                <a:srgbClr val="0070C0"/>
              </a:solidFill>
              <a:ln>
                <a:solidFill>
                  <a:srgbClr val="0070C0"/>
                </a:solidFill>
              </a:ln>
            </c:spPr>
          </c:marker>
          <c:xVal>
            <c:numRef>
              <c:f>AxialDataOtherSources!$K$3:$K$5</c:f>
              <c:numCache>
                <c:formatCode>General</c:formatCode>
                <c:ptCount val="3"/>
                <c:pt idx="0">
                  <c:v>0.221</c:v>
                </c:pt>
                <c:pt idx="1">
                  <c:v>0.221</c:v>
                </c:pt>
                <c:pt idx="2">
                  <c:v>0.221</c:v>
                </c:pt>
              </c:numCache>
            </c:numRef>
          </c:xVal>
          <c:yVal>
            <c:numRef>
              <c:f>AxialDataOtherSources!$J$3:$J$5</c:f>
              <c:numCache>
                <c:formatCode>General</c:formatCode>
                <c:ptCount val="3"/>
                <c:pt idx="0">
                  <c:v>25.9</c:v>
                </c:pt>
                <c:pt idx="1">
                  <c:v>26.9</c:v>
                </c:pt>
                <c:pt idx="2">
                  <c:v>25.7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9-D9F9-4F62-A017-09FF81F8DA44}"/>
            </c:ext>
          </c:extLst>
        </c:ser>
        <c:ser>
          <c:idx val="10"/>
          <c:order val="10"/>
          <c:tx>
            <c:v>18 GHz- SuSi</c:v>
          </c:tx>
          <c:spPr>
            <a:ln w="28575">
              <a:noFill/>
            </a:ln>
          </c:spPr>
          <c:marker>
            <c:symbol val="diamond"/>
            <c:size val="10"/>
            <c:spPr>
              <a:solidFill>
                <a:schemeClr val="accent4"/>
              </a:solidFill>
              <a:ln>
                <a:solidFill>
                  <a:schemeClr val="accent4"/>
                </a:solidFill>
              </a:ln>
            </c:spPr>
          </c:marker>
          <c:xVal>
            <c:numRef>
              <c:f>AxialDataOtherSources!$L$3:$L$6</c:f>
              <c:numCache>
                <c:formatCode>General</c:formatCode>
                <c:ptCount val="4"/>
                <c:pt idx="0">
                  <c:v>0.47</c:v>
                </c:pt>
                <c:pt idx="1">
                  <c:v>0.47</c:v>
                </c:pt>
                <c:pt idx="2">
                  <c:v>0.49</c:v>
                </c:pt>
                <c:pt idx="3">
                  <c:v>0.46</c:v>
                </c:pt>
              </c:numCache>
            </c:numRef>
          </c:xVal>
          <c:yVal>
            <c:numRef>
              <c:f>AxialDataOtherSources!$M$3:$M$6</c:f>
              <c:numCache>
                <c:formatCode>General</c:formatCode>
                <c:ptCount val="4"/>
                <c:pt idx="0">
                  <c:v>58</c:v>
                </c:pt>
                <c:pt idx="1">
                  <c:v>57.8</c:v>
                </c:pt>
                <c:pt idx="2">
                  <c:v>60.1</c:v>
                </c:pt>
                <c:pt idx="3">
                  <c:v>56.4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A-D9F9-4F62-A017-09FF81F8DA44}"/>
            </c:ext>
          </c:extLst>
        </c:ser>
        <c:ser>
          <c:idx val="13"/>
          <c:order val="11"/>
          <c:tx>
            <c:v>18GHz SECRAL 2020</c:v>
          </c:tx>
          <c:spPr>
            <a:ln w="28575">
              <a:noFill/>
            </a:ln>
          </c:spPr>
          <c:marker>
            <c:symbol val="square"/>
            <c:size val="10"/>
            <c:spPr>
              <a:solidFill>
                <a:srgbClr val="F4848C"/>
              </a:solidFill>
              <a:ln>
                <a:solidFill>
                  <a:srgbClr val="F4848C"/>
                </a:solidFill>
              </a:ln>
            </c:spPr>
          </c:marker>
          <c:xVal>
            <c:numRef>
              <c:f>AxialDataOtherSources!$S$3:$S$10</c:f>
              <c:numCache>
                <c:formatCode>General</c:formatCode>
                <c:ptCount val="8"/>
                <c:pt idx="0">
                  <c:v>0.31</c:v>
                </c:pt>
                <c:pt idx="1">
                  <c:v>0.33</c:v>
                </c:pt>
                <c:pt idx="2">
                  <c:v>0.35</c:v>
                </c:pt>
                <c:pt idx="3">
                  <c:v>0.38</c:v>
                </c:pt>
                <c:pt idx="4">
                  <c:v>0.41</c:v>
                </c:pt>
                <c:pt idx="5">
                  <c:v>0.43</c:v>
                </c:pt>
                <c:pt idx="6">
                  <c:v>0.45</c:v>
                </c:pt>
                <c:pt idx="7">
                  <c:v>0.47</c:v>
                </c:pt>
              </c:numCache>
            </c:numRef>
          </c:xVal>
          <c:yVal>
            <c:numRef>
              <c:f>AxialDataOtherSources!$T$3:$T$10</c:f>
              <c:numCache>
                <c:formatCode>General</c:formatCode>
                <c:ptCount val="8"/>
                <c:pt idx="0">
                  <c:v>33.799999999999997</c:v>
                </c:pt>
                <c:pt idx="1">
                  <c:v>36.1</c:v>
                </c:pt>
                <c:pt idx="2">
                  <c:v>38.6</c:v>
                </c:pt>
                <c:pt idx="3">
                  <c:v>42.1</c:v>
                </c:pt>
                <c:pt idx="4">
                  <c:v>43.4</c:v>
                </c:pt>
                <c:pt idx="5">
                  <c:v>45.6</c:v>
                </c:pt>
                <c:pt idx="6">
                  <c:v>47.4</c:v>
                </c:pt>
                <c:pt idx="7">
                  <c:v>48.6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D-D9F9-4F62-A017-09FF81F8DA44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77205376"/>
        <c:axId val="277207680"/>
      </c:scatterChart>
      <c:valAx>
        <c:axId val="277205376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 sz="1400" b="0"/>
                </a:pPr>
                <a:r>
                  <a:rPr lang="en-US" sz="1400" b="0"/>
                  <a:t>Bmin (T)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400"/>
            </a:pPr>
            <a:endParaRPr lang="en-US"/>
          </a:p>
        </c:txPr>
        <c:crossAx val="277207680"/>
        <c:crossesAt val="-0.2"/>
        <c:crossBetween val="midCat"/>
      </c:valAx>
      <c:valAx>
        <c:axId val="277207680"/>
        <c:scaling>
          <c:orientation val="minMax"/>
          <c:min val="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 sz="1400" b="0"/>
                </a:pPr>
                <a:r>
                  <a:rPr lang="en-US" sz="1400" b="0"/>
                  <a:t>Ts (keV)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txPr>
          <a:bodyPr/>
          <a:lstStyle/>
          <a:p>
            <a:pPr>
              <a:defRPr sz="1600"/>
            </a:pPr>
            <a:endParaRPr lang="en-US"/>
          </a:p>
        </c:txPr>
        <c:crossAx val="277205376"/>
        <c:crossesAt val="-0.2"/>
        <c:crossBetween val="midCat"/>
      </c:valAx>
      <c:spPr>
        <a:ln>
          <a:solidFill>
            <a:schemeClr val="tx1"/>
          </a:solidFill>
        </a:ln>
      </c:spPr>
    </c:plotArea>
    <c:legend>
      <c:legendPos val="r"/>
      <c:legendEntry>
        <c:idx val="1"/>
        <c:delete val="1"/>
      </c:legendEntry>
      <c:legendEntry>
        <c:idx val="2"/>
        <c:delete val="1"/>
      </c:legendEntry>
      <c:legendEntry>
        <c:idx val="4"/>
        <c:delete val="1"/>
      </c:legendEntry>
      <c:legendEntry>
        <c:idx val="6"/>
        <c:delete val="1"/>
      </c:legendEntry>
      <c:legendEntry>
        <c:idx val="7"/>
        <c:delete val="1"/>
      </c:legendEntry>
      <c:layout>
        <c:manualLayout>
          <c:xMode val="edge"/>
          <c:yMode val="edge"/>
          <c:x val="0.13509247057116172"/>
          <c:y val="3.6229471715519472E-3"/>
          <c:w val="0.32609389303326136"/>
          <c:h val="0.35013045209062243"/>
        </c:manualLayout>
      </c:layout>
      <c:overlay val="0"/>
      <c:spPr>
        <a:solidFill>
          <a:schemeClr val="bg1"/>
        </a:solidFill>
        <a:ln>
          <a:noFill/>
        </a:ln>
      </c:spPr>
      <c:txPr>
        <a:bodyPr/>
        <a:lstStyle/>
        <a:p>
          <a:pPr>
            <a:defRPr sz="1400"/>
          </a:pPr>
          <a:endParaRPr lang="en-US"/>
        </a:p>
      </c:txPr>
    </c:legend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429878697595234"/>
          <c:y val="0.10863896945378654"/>
          <c:w val="0.71077335603319858"/>
          <c:h val="0.74756357063273526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trendline>
            <c:spPr>
              <a:ln w="41275">
                <a:solidFill>
                  <a:schemeClr val="bg1">
                    <a:lumMod val="50000"/>
                  </a:schemeClr>
                </a:solidFill>
              </a:ln>
            </c:spPr>
            <c:trendlineType val="linear"/>
            <c:intercept val="0"/>
            <c:dispRSqr val="1"/>
            <c:dispEq val="1"/>
            <c:trendlineLbl>
              <c:layout>
                <c:manualLayout>
                  <c:x val="-0.10896504569826054"/>
                  <c:y val="-1.9173702983151806E-3"/>
                </c:manualLayout>
              </c:layout>
              <c:numFmt formatCode="General" sourceLinked="0"/>
              <c:txPr>
                <a:bodyPr/>
                <a:lstStyle/>
                <a:p>
                  <a:pPr>
                    <a:defRPr sz="2000" b="0">
                      <a:solidFill>
                        <a:schemeClr val="bg1">
                          <a:lumMod val="50000"/>
                        </a:schemeClr>
                      </a:solidFill>
                    </a:defRPr>
                  </a:pPr>
                  <a:endParaRPr lang="en-US"/>
                </a:p>
              </c:txPr>
            </c:trendlineLbl>
          </c:trendline>
          <c:xVal>
            <c:numRef>
              <c:f>'Sheet2 (2)'!$E$193:$E$279</c:f>
              <c:numCache>
                <c:formatCode>General</c:formatCode>
                <c:ptCount val="87"/>
                <c:pt idx="0">
                  <c:v>0.3291288</c:v>
                </c:pt>
                <c:pt idx="1">
                  <c:v>0.32809840000000001</c:v>
                </c:pt>
                <c:pt idx="2">
                  <c:v>0.3291288</c:v>
                </c:pt>
                <c:pt idx="3">
                  <c:v>0.3250072</c:v>
                </c:pt>
                <c:pt idx="4">
                  <c:v>0.42804720000000002</c:v>
                </c:pt>
                <c:pt idx="5">
                  <c:v>0.38477039999999996</c:v>
                </c:pt>
                <c:pt idx="6">
                  <c:v>0.35694960000000003</c:v>
                </c:pt>
                <c:pt idx="7">
                  <c:v>0.32809840000000001</c:v>
                </c:pt>
                <c:pt idx="8">
                  <c:v>0.19826800000000003</c:v>
                </c:pt>
                <c:pt idx="9">
                  <c:v>0.16529520000000003</c:v>
                </c:pt>
                <c:pt idx="10">
                  <c:v>0.13026160000000001</c:v>
                </c:pt>
                <c:pt idx="11">
                  <c:v>9.5228000000000007E-2</c:v>
                </c:pt>
                <c:pt idx="12">
                  <c:v>0.74832519693233512</c:v>
                </c:pt>
                <c:pt idx="13">
                  <c:v>0.77011777370628631</c:v>
                </c:pt>
                <c:pt idx="14">
                  <c:v>0.80517741699114198</c:v>
                </c:pt>
                <c:pt idx="15">
                  <c:v>0.84005706127493862</c:v>
                </c:pt>
                <c:pt idx="16">
                  <c:v>0.87493670555873526</c:v>
                </c:pt>
                <c:pt idx="17">
                  <c:v>0.86587119829251136</c:v>
                </c:pt>
                <c:pt idx="18">
                  <c:v>0.88784377406752157</c:v>
                </c:pt>
                <c:pt idx="19">
                  <c:v>0.62073199999999995</c:v>
                </c:pt>
                <c:pt idx="20">
                  <c:v>0.41053040000000002</c:v>
                </c:pt>
                <c:pt idx="21">
                  <c:v>0.37652720000000001</c:v>
                </c:pt>
                <c:pt idx="22">
                  <c:v>0.33634160000000002</c:v>
                </c:pt>
                <c:pt idx="23">
                  <c:v>0.30130800000000002</c:v>
                </c:pt>
                <c:pt idx="24">
                  <c:v>0.25803120000000002</c:v>
                </c:pt>
                <c:pt idx="25">
                  <c:v>0.22299760000000002</c:v>
                </c:pt>
                <c:pt idx="26">
                  <c:v>0.69079920000000006</c:v>
                </c:pt>
                <c:pt idx="27">
                  <c:v>0.44144240000000001</c:v>
                </c:pt>
                <c:pt idx="28">
                  <c:v>0.39713519999999997</c:v>
                </c:pt>
                <c:pt idx="29">
                  <c:v>0.481628</c:v>
                </c:pt>
                <c:pt idx="30">
                  <c:v>0.33222000000000002</c:v>
                </c:pt>
                <c:pt idx="31">
                  <c:v>0.27142639999999996</c:v>
                </c:pt>
                <c:pt idx="32">
                  <c:v>0.23639279999999999</c:v>
                </c:pt>
                <c:pt idx="33">
                  <c:v>0.20135919999999999</c:v>
                </c:pt>
                <c:pt idx="34">
                  <c:v>0.16529520000000003</c:v>
                </c:pt>
                <c:pt idx="35">
                  <c:v>0.33222000000000002</c:v>
                </c:pt>
                <c:pt idx="36">
                  <c:v>0.33222000000000002</c:v>
                </c:pt>
                <c:pt idx="37">
                  <c:v>0.342524</c:v>
                </c:pt>
                <c:pt idx="38">
                  <c:v>0.33222000000000002</c:v>
                </c:pt>
                <c:pt idx="39">
                  <c:v>0.342524</c:v>
                </c:pt>
                <c:pt idx="40">
                  <c:v>0.41362160000000003</c:v>
                </c:pt>
                <c:pt idx="41">
                  <c:v>0.38477039999999996</c:v>
                </c:pt>
                <c:pt idx="42">
                  <c:v>0.35694960000000003</c:v>
                </c:pt>
                <c:pt idx="43">
                  <c:v>0.32809840000000001</c:v>
                </c:pt>
                <c:pt idx="44">
                  <c:v>0.30027760000000003</c:v>
                </c:pt>
                <c:pt idx="45">
                  <c:v>0.28585199999999999</c:v>
                </c:pt>
                <c:pt idx="46">
                  <c:v>0.27142639999999996</c:v>
                </c:pt>
                <c:pt idx="47">
                  <c:v>0.26112239999999998</c:v>
                </c:pt>
                <c:pt idx="48">
                  <c:v>0.26074940326721274</c:v>
                </c:pt>
                <c:pt idx="49">
                  <c:v>0.26318320000000001</c:v>
                </c:pt>
                <c:pt idx="50">
                  <c:v>0.26318320000000001</c:v>
                </c:pt>
                <c:pt idx="51">
                  <c:v>0.26421359999999999</c:v>
                </c:pt>
                <c:pt idx="52">
                  <c:v>0.26112239999999998</c:v>
                </c:pt>
                <c:pt idx="53">
                  <c:v>0.16735600000000003</c:v>
                </c:pt>
                <c:pt idx="54">
                  <c:v>0.38373999999999997</c:v>
                </c:pt>
                <c:pt idx="55">
                  <c:v>0.46617199999999998</c:v>
                </c:pt>
                <c:pt idx="56">
                  <c:v>0.51769199999999993</c:v>
                </c:pt>
                <c:pt idx="57">
                  <c:v>0.16735600000000003</c:v>
                </c:pt>
                <c:pt idx="58">
                  <c:v>0.26074940326721274</c:v>
                </c:pt>
                <c:pt idx="59">
                  <c:v>0.38373999999999997</c:v>
                </c:pt>
                <c:pt idx="60">
                  <c:v>0.46617199999999998</c:v>
                </c:pt>
                <c:pt idx="61">
                  <c:v>0.51769199999999993</c:v>
                </c:pt>
                <c:pt idx="62">
                  <c:v>0.36519280000000004</c:v>
                </c:pt>
                <c:pt idx="63">
                  <c:v>0.32809840000000001</c:v>
                </c:pt>
                <c:pt idx="64">
                  <c:v>0.28894320000000001</c:v>
                </c:pt>
                <c:pt idx="65">
                  <c:v>0.32706799999999997</c:v>
                </c:pt>
                <c:pt idx="66">
                  <c:v>0.26463927928191899</c:v>
                </c:pt>
                <c:pt idx="67">
                  <c:v>0.48130000000000001</c:v>
                </c:pt>
                <c:pt idx="68">
                  <c:v>0.3896</c:v>
                </c:pt>
                <c:pt idx="69">
                  <c:v>0.3145</c:v>
                </c:pt>
                <c:pt idx="70">
                  <c:v>0.3291288</c:v>
                </c:pt>
                <c:pt idx="71">
                  <c:v>0.32809840000000001</c:v>
                </c:pt>
                <c:pt idx="72">
                  <c:v>0.3291288</c:v>
                </c:pt>
                <c:pt idx="73">
                  <c:v>0.3250072</c:v>
                </c:pt>
                <c:pt idx="74">
                  <c:v>0.42804720000000002</c:v>
                </c:pt>
                <c:pt idx="75">
                  <c:v>0.38477039999999996</c:v>
                </c:pt>
                <c:pt idx="76">
                  <c:v>0.35694960000000003</c:v>
                </c:pt>
                <c:pt idx="77">
                  <c:v>0.32809840000000001</c:v>
                </c:pt>
                <c:pt idx="78">
                  <c:v>0.19826800000000003</c:v>
                </c:pt>
                <c:pt idx="79">
                  <c:v>0.16529520000000003</c:v>
                </c:pt>
                <c:pt idx="80">
                  <c:v>0.13026160000000001</c:v>
                </c:pt>
                <c:pt idx="81">
                  <c:v>9.5228000000000007E-2</c:v>
                </c:pt>
                <c:pt idx="82">
                  <c:v>0.67225199999999996</c:v>
                </c:pt>
                <c:pt idx="83">
                  <c:v>0.62073199999999995</c:v>
                </c:pt>
                <c:pt idx="84">
                  <c:v>0.5815768</c:v>
                </c:pt>
                <c:pt idx="85">
                  <c:v>0.51769199999999993</c:v>
                </c:pt>
                <c:pt idx="86">
                  <c:v>0.45689839999999998</c:v>
                </c:pt>
              </c:numCache>
            </c:numRef>
          </c:xVal>
          <c:yVal>
            <c:numRef>
              <c:f>'Sheet2 (2)'!$H$193:$H$279</c:f>
              <c:numCache>
                <c:formatCode>General</c:formatCode>
                <c:ptCount val="87"/>
                <c:pt idx="0">
                  <c:v>42.755138071399998</c:v>
                </c:pt>
                <c:pt idx="1">
                  <c:v>43.790150172600001</c:v>
                </c:pt>
                <c:pt idx="2">
                  <c:v>38.425726485399998</c:v>
                </c:pt>
                <c:pt idx="3">
                  <c:v>45.268358541600001</c:v>
                </c:pt>
                <c:pt idx="4">
                  <c:v>61.617900693700001</c:v>
                </c:pt>
                <c:pt idx="5">
                  <c:v>55.043533126500002</c:v>
                </c:pt>
                <c:pt idx="6">
                  <c:v>46.563801034599997</c:v>
                </c:pt>
                <c:pt idx="7">
                  <c:v>43.790150172600001</c:v>
                </c:pt>
                <c:pt idx="8">
                  <c:v>27.167209115199999</c:v>
                </c:pt>
                <c:pt idx="9">
                  <c:v>26.899981260299999</c:v>
                </c:pt>
                <c:pt idx="10">
                  <c:v>16.918550659699999</c:v>
                </c:pt>
                <c:pt idx="11">
                  <c:v>19.113298068399999</c:v>
                </c:pt>
                <c:pt idx="12">
                  <c:v>87.216425530899997</c:v>
                </c:pt>
                <c:pt idx="13">
                  <c:v>73.117267410300002</c:v>
                </c:pt>
                <c:pt idx="14">
                  <c:v>82.736825492099996</c:v>
                </c:pt>
                <c:pt idx="15">
                  <c:v>88.963738007000003</c:v>
                </c:pt>
                <c:pt idx="16">
                  <c:v>88.832740833000003</c:v>
                </c:pt>
                <c:pt idx="17">
                  <c:v>100.397922541</c:v>
                </c:pt>
                <c:pt idx="18">
                  <c:v>92.642353097500006</c:v>
                </c:pt>
                <c:pt idx="19">
                  <c:v>80.042864438099997</c:v>
                </c:pt>
                <c:pt idx="20">
                  <c:v>45.126391368599997</c:v>
                </c:pt>
                <c:pt idx="21">
                  <c:v>40.161416473099997</c:v>
                </c:pt>
                <c:pt idx="22">
                  <c:v>36.419078581900003</c:v>
                </c:pt>
                <c:pt idx="23">
                  <c:v>35.207817302000002</c:v>
                </c:pt>
                <c:pt idx="24">
                  <c:v>31.290119624599999</c:v>
                </c:pt>
                <c:pt idx="25">
                  <c:v>28.223085328900002</c:v>
                </c:pt>
                <c:pt idx="26">
                  <c:v>88.198324223499995</c:v>
                </c:pt>
                <c:pt idx="27">
                  <c:v>43.829305643799998</c:v>
                </c:pt>
                <c:pt idx="28">
                  <c:v>44.798403436500003</c:v>
                </c:pt>
                <c:pt idx="29">
                  <c:v>56.8985527078</c:v>
                </c:pt>
                <c:pt idx="30">
                  <c:v>34.682084228100003</c:v>
                </c:pt>
                <c:pt idx="31">
                  <c:v>28.364407577600002</c:v>
                </c:pt>
                <c:pt idx="32">
                  <c:v>27.8763108946</c:v>
                </c:pt>
                <c:pt idx="33">
                  <c:v>21.0020394911</c:v>
                </c:pt>
                <c:pt idx="34">
                  <c:v>19.9884567364</c:v>
                </c:pt>
                <c:pt idx="35">
                  <c:v>34.682084228100003</c:v>
                </c:pt>
                <c:pt idx="36">
                  <c:v>38.540689066699997</c:v>
                </c:pt>
                <c:pt idx="37">
                  <c:v>38.935385955800001</c:v>
                </c:pt>
                <c:pt idx="38">
                  <c:v>37.657736695600001</c:v>
                </c:pt>
                <c:pt idx="39">
                  <c:v>36.303235796199999</c:v>
                </c:pt>
                <c:pt idx="40">
                  <c:v>60.139855591500002</c:v>
                </c:pt>
                <c:pt idx="41">
                  <c:v>50.826343838299998</c:v>
                </c:pt>
                <c:pt idx="42">
                  <c:v>42.326599057599999</c:v>
                </c:pt>
                <c:pt idx="43">
                  <c:v>42.085342504899998</c:v>
                </c:pt>
                <c:pt idx="44">
                  <c:v>34.669116969800001</c:v>
                </c:pt>
                <c:pt idx="45">
                  <c:v>30.270110897799999</c:v>
                </c:pt>
                <c:pt idx="46">
                  <c:v>30.642876001099999</c:v>
                </c:pt>
                <c:pt idx="47">
                  <c:v>30.8807228089</c:v>
                </c:pt>
                <c:pt idx="48">
                  <c:v>27.823739793400001</c:v>
                </c:pt>
                <c:pt idx="49">
                  <c:v>28.2187355903</c:v>
                </c:pt>
                <c:pt idx="50">
                  <c:v>29.922364784599999</c:v>
                </c:pt>
                <c:pt idx="51">
                  <c:v>30.270923396699999</c:v>
                </c:pt>
                <c:pt idx="52">
                  <c:v>29.9007752252</c:v>
                </c:pt>
                <c:pt idx="53">
                  <c:v>17.484348090800001</c:v>
                </c:pt>
                <c:pt idx="54">
                  <c:v>42.116948848699998</c:v>
                </c:pt>
                <c:pt idx="55">
                  <c:v>49.931990332700003</c:v>
                </c:pt>
                <c:pt idx="56">
                  <c:v>56.329699018399999</c:v>
                </c:pt>
                <c:pt idx="58">
                  <c:v>28.705621546500002</c:v>
                </c:pt>
                <c:pt idx="60">
                  <c:v>56.822853467800002</c:v>
                </c:pt>
                <c:pt idx="61">
                  <c:v>69.977198664499994</c:v>
                </c:pt>
                <c:pt idx="62">
                  <c:v>34.206534430399998</c:v>
                </c:pt>
                <c:pt idx="63">
                  <c:v>38.5177119803</c:v>
                </c:pt>
                <c:pt idx="64">
                  <c:v>31.183123070400001</c:v>
                </c:pt>
                <c:pt idx="65">
                  <c:v>22.948451375400001</c:v>
                </c:pt>
                <c:pt idx="66">
                  <c:v>30.1811882989</c:v>
                </c:pt>
                <c:pt idx="67">
                  <c:v>58.035690867100001</c:v>
                </c:pt>
                <c:pt idx="68">
                  <c:v>46.370537994800003</c:v>
                </c:pt>
                <c:pt idx="69">
                  <c:v>38.873597936400003</c:v>
                </c:pt>
                <c:pt idx="70">
                  <c:v>42.755138071399998</c:v>
                </c:pt>
                <c:pt idx="71">
                  <c:v>43.790150172600001</c:v>
                </c:pt>
                <c:pt idx="72">
                  <c:v>38.425726485399998</c:v>
                </c:pt>
                <c:pt idx="73">
                  <c:v>45.268358541600001</c:v>
                </c:pt>
                <c:pt idx="74">
                  <c:v>61.617900693700001</c:v>
                </c:pt>
                <c:pt idx="75">
                  <c:v>55.043533126500002</c:v>
                </c:pt>
                <c:pt idx="76">
                  <c:v>46.563801034599997</c:v>
                </c:pt>
                <c:pt idx="77">
                  <c:v>43.790150172600001</c:v>
                </c:pt>
                <c:pt idx="78">
                  <c:v>27.167209115199999</c:v>
                </c:pt>
                <c:pt idx="79">
                  <c:v>26.899981260299999</c:v>
                </c:pt>
                <c:pt idx="80">
                  <c:v>16.918550659699999</c:v>
                </c:pt>
                <c:pt idx="81">
                  <c:v>19.113298068399999</c:v>
                </c:pt>
                <c:pt idx="82">
                  <c:v>80.2008408282</c:v>
                </c:pt>
                <c:pt idx="83">
                  <c:v>70.864319741000003</c:v>
                </c:pt>
                <c:pt idx="84">
                  <c:v>70.093687446800004</c:v>
                </c:pt>
                <c:pt idx="85">
                  <c:v>62.480093942700002</c:v>
                </c:pt>
                <c:pt idx="86">
                  <c:v>54.947867649099997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F06B-470E-AD64-0DF2F689C62C}"/>
            </c:ext>
          </c:extLst>
        </c:ser>
        <c:ser>
          <c:idx val="1"/>
          <c:order val="1"/>
          <c:tx>
            <c:v>Bmin at 1.6 T</c:v>
          </c:tx>
          <c:spPr>
            <a:ln w="28575">
              <a:noFill/>
            </a:ln>
          </c:spPr>
          <c:marker>
            <c:symbol val="circle"/>
            <c:size val="9"/>
            <c:spPr>
              <a:solidFill>
                <a:schemeClr val="accent3"/>
              </a:solidFill>
              <a:ln>
                <a:solidFill>
                  <a:schemeClr val="accent3"/>
                </a:solidFill>
              </a:ln>
            </c:spPr>
          </c:marker>
          <c:xVal>
            <c:numRef>
              <c:f>'Sheet2 (2)'!$R$204</c:f>
              <c:numCache>
                <c:formatCode>General</c:formatCode>
                <c:ptCount val="1"/>
                <c:pt idx="0">
                  <c:v>1.6</c:v>
                </c:pt>
              </c:numCache>
            </c:numRef>
          </c:xVal>
          <c:yVal>
            <c:numRef>
              <c:f>'Sheet2 (2)'!$S$204</c:f>
              <c:numCache>
                <c:formatCode>General</c:formatCode>
                <c:ptCount val="1"/>
                <c:pt idx="0">
                  <c:v>186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F06B-470E-AD64-0DF2F689C62C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152192"/>
        <c:axId val="96154752"/>
      </c:scatterChart>
      <c:valAx>
        <c:axId val="96152192"/>
        <c:scaling>
          <c:orientation val="minMax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sz="1400" b="0"/>
                  <a:t>Bmin (T)</a:t>
                </a:r>
              </a:p>
            </c:rich>
          </c:tx>
          <c:layout>
            <c:manualLayout>
              <c:xMode val="edge"/>
              <c:yMode val="edge"/>
              <c:x val="0.42577101510959781"/>
              <c:y val="0.9193446914954296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96154752"/>
        <c:crosses val="autoZero"/>
        <c:crossBetween val="midCat"/>
      </c:valAx>
      <c:valAx>
        <c:axId val="96154752"/>
        <c:scaling>
          <c:orientation val="minMax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sz="1600" b="0"/>
                  <a:t>Ts (keV)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96152192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externalData r:id="rId1">
    <c:autoUpdate val="0"/>
  </c:externalData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0"/>
    <c:plotArea>
      <c:layout>
        <c:manualLayout>
          <c:layoutTarget val="inner"/>
          <c:xMode val="edge"/>
          <c:yMode val="edge"/>
          <c:x val="0.12429878697595234"/>
          <c:y val="0.10863896945378654"/>
          <c:w val="0.71077335603319858"/>
          <c:h val="0.74756357063273526"/>
        </c:manualLayout>
      </c:layout>
      <c:scatterChart>
        <c:scatterStyle val="lineMarker"/>
        <c:varyColors val="0"/>
        <c:ser>
          <c:idx val="0"/>
          <c:order val="0"/>
          <c:spPr>
            <a:ln w="28575">
              <a:noFill/>
            </a:ln>
          </c:spPr>
          <c:marker>
            <c:symbol val="circle"/>
            <c:size val="7"/>
            <c:spPr>
              <a:solidFill>
                <a:schemeClr val="tx1"/>
              </a:solidFill>
              <a:ln>
                <a:solidFill>
                  <a:schemeClr val="tx1"/>
                </a:solidFill>
              </a:ln>
            </c:spPr>
          </c:marker>
          <c:trendline>
            <c:spPr>
              <a:ln w="41275">
                <a:solidFill>
                  <a:schemeClr val="bg1">
                    <a:lumMod val="50000"/>
                  </a:schemeClr>
                </a:solidFill>
              </a:ln>
            </c:spPr>
            <c:trendlineType val="linear"/>
            <c:intercept val="0"/>
            <c:dispRSqr val="1"/>
            <c:dispEq val="1"/>
            <c:trendlineLbl>
              <c:layout>
                <c:manualLayout>
                  <c:x val="-0.10896504569826054"/>
                  <c:y val="-1.9173702983151806E-3"/>
                </c:manualLayout>
              </c:layout>
              <c:numFmt formatCode="General" sourceLinked="0"/>
              <c:txPr>
                <a:bodyPr/>
                <a:lstStyle/>
                <a:p>
                  <a:pPr>
                    <a:defRPr sz="2000" b="0">
                      <a:solidFill>
                        <a:schemeClr val="bg1">
                          <a:lumMod val="50000"/>
                        </a:schemeClr>
                      </a:solidFill>
                    </a:defRPr>
                  </a:pPr>
                  <a:endParaRPr lang="en-US"/>
                </a:p>
              </c:txPr>
            </c:trendlineLbl>
          </c:trendline>
          <c:xVal>
            <c:numRef>
              <c:f>'Sheet2 (2)'!$E$193:$E$279</c:f>
              <c:numCache>
                <c:formatCode>General</c:formatCode>
                <c:ptCount val="87"/>
                <c:pt idx="0">
                  <c:v>0.3291288</c:v>
                </c:pt>
                <c:pt idx="1">
                  <c:v>0.32809840000000001</c:v>
                </c:pt>
                <c:pt idx="2">
                  <c:v>0.3291288</c:v>
                </c:pt>
                <c:pt idx="3">
                  <c:v>0.3250072</c:v>
                </c:pt>
                <c:pt idx="4">
                  <c:v>0.42804720000000002</c:v>
                </c:pt>
                <c:pt idx="5">
                  <c:v>0.38477039999999996</c:v>
                </c:pt>
                <c:pt idx="6">
                  <c:v>0.35694960000000003</c:v>
                </c:pt>
                <c:pt idx="7">
                  <c:v>0.32809840000000001</c:v>
                </c:pt>
                <c:pt idx="8">
                  <c:v>0.19826800000000003</c:v>
                </c:pt>
                <c:pt idx="9">
                  <c:v>0.16529520000000003</c:v>
                </c:pt>
                <c:pt idx="10">
                  <c:v>0.13026160000000001</c:v>
                </c:pt>
                <c:pt idx="11">
                  <c:v>9.5228000000000007E-2</c:v>
                </c:pt>
                <c:pt idx="12">
                  <c:v>0.74832519693233512</c:v>
                </c:pt>
                <c:pt idx="13">
                  <c:v>0.77011777370628631</c:v>
                </c:pt>
                <c:pt idx="14">
                  <c:v>0.80517741699114198</c:v>
                </c:pt>
                <c:pt idx="15">
                  <c:v>0.84005706127493862</c:v>
                </c:pt>
                <c:pt idx="16">
                  <c:v>0.87493670555873526</c:v>
                </c:pt>
                <c:pt idx="17">
                  <c:v>0.86587119829251136</c:v>
                </c:pt>
                <c:pt idx="18">
                  <c:v>0.88784377406752157</c:v>
                </c:pt>
                <c:pt idx="19">
                  <c:v>0.62073199999999995</c:v>
                </c:pt>
                <c:pt idx="20">
                  <c:v>0.41053040000000002</c:v>
                </c:pt>
                <c:pt idx="21">
                  <c:v>0.37652720000000001</c:v>
                </c:pt>
                <c:pt idx="22">
                  <c:v>0.33634160000000002</c:v>
                </c:pt>
                <c:pt idx="23">
                  <c:v>0.30130800000000002</c:v>
                </c:pt>
                <c:pt idx="24">
                  <c:v>0.25803120000000002</c:v>
                </c:pt>
                <c:pt idx="25">
                  <c:v>0.22299760000000002</c:v>
                </c:pt>
                <c:pt idx="26">
                  <c:v>0.69079920000000006</c:v>
                </c:pt>
                <c:pt idx="27">
                  <c:v>0.44144240000000001</c:v>
                </c:pt>
                <c:pt idx="28">
                  <c:v>0.39713519999999997</c:v>
                </c:pt>
                <c:pt idx="29">
                  <c:v>0.481628</c:v>
                </c:pt>
                <c:pt idx="30">
                  <c:v>0.33222000000000002</c:v>
                </c:pt>
                <c:pt idx="31">
                  <c:v>0.27142639999999996</c:v>
                </c:pt>
                <c:pt idx="32">
                  <c:v>0.23639279999999999</c:v>
                </c:pt>
                <c:pt idx="33">
                  <c:v>0.20135919999999999</c:v>
                </c:pt>
                <c:pt idx="34">
                  <c:v>0.16529520000000003</c:v>
                </c:pt>
                <c:pt idx="35">
                  <c:v>0.33222000000000002</c:v>
                </c:pt>
                <c:pt idx="36">
                  <c:v>0.33222000000000002</c:v>
                </c:pt>
                <c:pt idx="37">
                  <c:v>0.342524</c:v>
                </c:pt>
                <c:pt idx="38">
                  <c:v>0.33222000000000002</c:v>
                </c:pt>
                <c:pt idx="39">
                  <c:v>0.342524</c:v>
                </c:pt>
                <c:pt idx="40">
                  <c:v>0.41362160000000003</c:v>
                </c:pt>
                <c:pt idx="41">
                  <c:v>0.38477039999999996</c:v>
                </c:pt>
                <c:pt idx="42">
                  <c:v>0.35694960000000003</c:v>
                </c:pt>
                <c:pt idx="43">
                  <c:v>0.32809840000000001</c:v>
                </c:pt>
                <c:pt idx="44">
                  <c:v>0.30027760000000003</c:v>
                </c:pt>
                <c:pt idx="45">
                  <c:v>0.28585199999999999</c:v>
                </c:pt>
                <c:pt idx="46">
                  <c:v>0.27142639999999996</c:v>
                </c:pt>
                <c:pt idx="47">
                  <c:v>0.26112239999999998</c:v>
                </c:pt>
                <c:pt idx="48">
                  <c:v>0.26074940326721274</c:v>
                </c:pt>
                <c:pt idx="49">
                  <c:v>0.26318320000000001</c:v>
                </c:pt>
                <c:pt idx="50">
                  <c:v>0.26318320000000001</c:v>
                </c:pt>
                <c:pt idx="51">
                  <c:v>0.26421359999999999</c:v>
                </c:pt>
                <c:pt idx="52">
                  <c:v>0.26112239999999998</c:v>
                </c:pt>
                <c:pt idx="53">
                  <c:v>0.16735600000000003</c:v>
                </c:pt>
                <c:pt idx="54">
                  <c:v>0.38373999999999997</c:v>
                </c:pt>
                <c:pt idx="55">
                  <c:v>0.46617199999999998</c:v>
                </c:pt>
                <c:pt idx="56">
                  <c:v>0.51769199999999993</c:v>
                </c:pt>
                <c:pt idx="57">
                  <c:v>0.16735600000000003</c:v>
                </c:pt>
                <c:pt idx="58">
                  <c:v>0.26074940326721274</c:v>
                </c:pt>
                <c:pt idx="59">
                  <c:v>0.38373999999999997</c:v>
                </c:pt>
                <c:pt idx="60">
                  <c:v>0.46617199999999998</c:v>
                </c:pt>
                <c:pt idx="61">
                  <c:v>0.51769199999999993</c:v>
                </c:pt>
                <c:pt idx="62">
                  <c:v>0.36519280000000004</c:v>
                </c:pt>
                <c:pt idx="63">
                  <c:v>0.32809840000000001</c:v>
                </c:pt>
                <c:pt idx="64">
                  <c:v>0.28894320000000001</c:v>
                </c:pt>
                <c:pt idx="65">
                  <c:v>0.32706799999999997</c:v>
                </c:pt>
                <c:pt idx="66">
                  <c:v>0.26463927928191899</c:v>
                </c:pt>
                <c:pt idx="67">
                  <c:v>0.48130000000000001</c:v>
                </c:pt>
                <c:pt idx="68">
                  <c:v>0.3896</c:v>
                </c:pt>
                <c:pt idx="69">
                  <c:v>0.3145</c:v>
                </c:pt>
                <c:pt idx="70">
                  <c:v>0.3291288</c:v>
                </c:pt>
                <c:pt idx="71">
                  <c:v>0.32809840000000001</c:v>
                </c:pt>
                <c:pt idx="72">
                  <c:v>0.3291288</c:v>
                </c:pt>
                <c:pt idx="73">
                  <c:v>0.3250072</c:v>
                </c:pt>
                <c:pt idx="74">
                  <c:v>0.42804720000000002</c:v>
                </c:pt>
                <c:pt idx="75">
                  <c:v>0.38477039999999996</c:v>
                </c:pt>
                <c:pt idx="76">
                  <c:v>0.35694960000000003</c:v>
                </c:pt>
                <c:pt idx="77">
                  <c:v>0.32809840000000001</c:v>
                </c:pt>
                <c:pt idx="78">
                  <c:v>0.19826800000000003</c:v>
                </c:pt>
                <c:pt idx="79">
                  <c:v>0.16529520000000003</c:v>
                </c:pt>
                <c:pt idx="80">
                  <c:v>0.13026160000000001</c:v>
                </c:pt>
                <c:pt idx="81">
                  <c:v>9.5228000000000007E-2</c:v>
                </c:pt>
                <c:pt idx="82">
                  <c:v>0.67225199999999996</c:v>
                </c:pt>
                <c:pt idx="83">
                  <c:v>0.62073199999999995</c:v>
                </c:pt>
                <c:pt idx="84">
                  <c:v>0.5815768</c:v>
                </c:pt>
                <c:pt idx="85">
                  <c:v>0.51769199999999993</c:v>
                </c:pt>
                <c:pt idx="86">
                  <c:v>0.45689839999999998</c:v>
                </c:pt>
              </c:numCache>
            </c:numRef>
          </c:xVal>
          <c:yVal>
            <c:numRef>
              <c:f>'Sheet2 (2)'!$H$193:$H$279</c:f>
              <c:numCache>
                <c:formatCode>General</c:formatCode>
                <c:ptCount val="87"/>
                <c:pt idx="0">
                  <c:v>42.755138071399998</c:v>
                </c:pt>
                <c:pt idx="1">
                  <c:v>43.790150172600001</c:v>
                </c:pt>
                <c:pt idx="2">
                  <c:v>38.425726485399998</c:v>
                </c:pt>
                <c:pt idx="3">
                  <c:v>45.268358541600001</c:v>
                </c:pt>
                <c:pt idx="4">
                  <c:v>61.617900693700001</c:v>
                </c:pt>
                <c:pt idx="5">
                  <c:v>55.043533126500002</c:v>
                </c:pt>
                <c:pt idx="6">
                  <c:v>46.563801034599997</c:v>
                </c:pt>
                <c:pt idx="7">
                  <c:v>43.790150172600001</c:v>
                </c:pt>
                <c:pt idx="8">
                  <c:v>27.167209115199999</c:v>
                </c:pt>
                <c:pt idx="9">
                  <c:v>26.899981260299999</c:v>
                </c:pt>
                <c:pt idx="10">
                  <c:v>16.918550659699999</c:v>
                </c:pt>
                <c:pt idx="11">
                  <c:v>19.113298068399999</c:v>
                </c:pt>
                <c:pt idx="12">
                  <c:v>87.216425530899997</c:v>
                </c:pt>
                <c:pt idx="13">
                  <c:v>73.117267410300002</c:v>
                </c:pt>
                <c:pt idx="14">
                  <c:v>82.736825492099996</c:v>
                </c:pt>
                <c:pt idx="15">
                  <c:v>88.963738007000003</c:v>
                </c:pt>
                <c:pt idx="16">
                  <c:v>88.832740833000003</c:v>
                </c:pt>
                <c:pt idx="17">
                  <c:v>100.397922541</c:v>
                </c:pt>
                <c:pt idx="18">
                  <c:v>92.642353097500006</c:v>
                </c:pt>
                <c:pt idx="19">
                  <c:v>80.042864438099997</c:v>
                </c:pt>
                <c:pt idx="20">
                  <c:v>45.126391368599997</c:v>
                </c:pt>
                <c:pt idx="21">
                  <c:v>40.161416473099997</c:v>
                </c:pt>
                <c:pt idx="22">
                  <c:v>36.419078581900003</c:v>
                </c:pt>
                <c:pt idx="23">
                  <c:v>35.207817302000002</c:v>
                </c:pt>
                <c:pt idx="24">
                  <c:v>31.290119624599999</c:v>
                </c:pt>
                <c:pt idx="25">
                  <c:v>28.223085328900002</c:v>
                </c:pt>
                <c:pt idx="26">
                  <c:v>88.198324223499995</c:v>
                </c:pt>
                <c:pt idx="27">
                  <c:v>43.829305643799998</c:v>
                </c:pt>
                <c:pt idx="28">
                  <c:v>44.798403436500003</c:v>
                </c:pt>
                <c:pt idx="29">
                  <c:v>56.8985527078</c:v>
                </c:pt>
                <c:pt idx="30">
                  <c:v>34.682084228100003</c:v>
                </c:pt>
                <c:pt idx="31">
                  <c:v>28.364407577600002</c:v>
                </c:pt>
                <c:pt idx="32">
                  <c:v>27.8763108946</c:v>
                </c:pt>
                <c:pt idx="33">
                  <c:v>21.0020394911</c:v>
                </c:pt>
                <c:pt idx="34">
                  <c:v>19.9884567364</c:v>
                </c:pt>
                <c:pt idx="35">
                  <c:v>34.682084228100003</c:v>
                </c:pt>
                <c:pt idx="36">
                  <c:v>38.540689066699997</c:v>
                </c:pt>
                <c:pt idx="37">
                  <c:v>38.935385955800001</c:v>
                </c:pt>
                <c:pt idx="38">
                  <c:v>37.657736695600001</c:v>
                </c:pt>
                <c:pt idx="39">
                  <c:v>36.303235796199999</c:v>
                </c:pt>
                <c:pt idx="40">
                  <c:v>60.139855591500002</c:v>
                </c:pt>
                <c:pt idx="41">
                  <c:v>50.826343838299998</c:v>
                </c:pt>
                <c:pt idx="42">
                  <c:v>42.326599057599999</c:v>
                </c:pt>
                <c:pt idx="43">
                  <c:v>42.085342504899998</c:v>
                </c:pt>
                <c:pt idx="44">
                  <c:v>34.669116969800001</c:v>
                </c:pt>
                <c:pt idx="45">
                  <c:v>30.270110897799999</c:v>
                </c:pt>
                <c:pt idx="46">
                  <c:v>30.642876001099999</c:v>
                </c:pt>
                <c:pt idx="47">
                  <c:v>30.8807228089</c:v>
                </c:pt>
                <c:pt idx="48">
                  <c:v>27.823739793400001</c:v>
                </c:pt>
                <c:pt idx="49">
                  <c:v>28.2187355903</c:v>
                </c:pt>
                <c:pt idx="50">
                  <c:v>29.922364784599999</c:v>
                </c:pt>
                <c:pt idx="51">
                  <c:v>30.270923396699999</c:v>
                </c:pt>
                <c:pt idx="52">
                  <c:v>29.9007752252</c:v>
                </c:pt>
                <c:pt idx="53">
                  <c:v>17.484348090800001</c:v>
                </c:pt>
                <c:pt idx="54">
                  <c:v>42.116948848699998</c:v>
                </c:pt>
                <c:pt idx="55">
                  <c:v>49.931990332700003</c:v>
                </c:pt>
                <c:pt idx="56">
                  <c:v>56.329699018399999</c:v>
                </c:pt>
                <c:pt idx="58">
                  <c:v>28.705621546500002</c:v>
                </c:pt>
                <c:pt idx="60">
                  <c:v>56.822853467800002</c:v>
                </c:pt>
                <c:pt idx="61">
                  <c:v>69.977198664499994</c:v>
                </c:pt>
                <c:pt idx="62">
                  <c:v>34.206534430399998</c:v>
                </c:pt>
                <c:pt idx="63">
                  <c:v>38.5177119803</c:v>
                </c:pt>
                <c:pt idx="64">
                  <c:v>31.183123070400001</c:v>
                </c:pt>
                <c:pt idx="65">
                  <c:v>22.948451375400001</c:v>
                </c:pt>
                <c:pt idx="66">
                  <c:v>30.1811882989</c:v>
                </c:pt>
                <c:pt idx="67">
                  <c:v>58.035690867100001</c:v>
                </c:pt>
                <c:pt idx="68">
                  <c:v>46.370537994800003</c:v>
                </c:pt>
                <c:pt idx="69">
                  <c:v>38.873597936400003</c:v>
                </c:pt>
                <c:pt idx="70">
                  <c:v>42.755138071399998</c:v>
                </c:pt>
                <c:pt idx="71">
                  <c:v>43.790150172600001</c:v>
                </c:pt>
                <c:pt idx="72">
                  <c:v>38.425726485399998</c:v>
                </c:pt>
                <c:pt idx="73">
                  <c:v>45.268358541600001</c:v>
                </c:pt>
                <c:pt idx="74">
                  <c:v>61.617900693700001</c:v>
                </c:pt>
                <c:pt idx="75">
                  <c:v>55.043533126500002</c:v>
                </c:pt>
                <c:pt idx="76">
                  <c:v>46.563801034599997</c:v>
                </c:pt>
                <c:pt idx="77">
                  <c:v>43.790150172600001</c:v>
                </c:pt>
                <c:pt idx="78">
                  <c:v>27.167209115199999</c:v>
                </c:pt>
                <c:pt idx="79">
                  <c:v>26.899981260299999</c:v>
                </c:pt>
                <c:pt idx="80">
                  <c:v>16.918550659699999</c:v>
                </c:pt>
                <c:pt idx="81">
                  <c:v>19.113298068399999</c:v>
                </c:pt>
                <c:pt idx="82">
                  <c:v>80.2008408282</c:v>
                </c:pt>
                <c:pt idx="83">
                  <c:v>70.864319741000003</c:v>
                </c:pt>
                <c:pt idx="84">
                  <c:v>70.093687446800004</c:v>
                </c:pt>
                <c:pt idx="85">
                  <c:v>62.480093942700002</c:v>
                </c:pt>
                <c:pt idx="86">
                  <c:v>54.947867649099997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8A65-4DC6-B814-B31770C3FBD6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96176384"/>
        <c:axId val="96190848"/>
      </c:scatterChart>
      <c:valAx>
        <c:axId val="96176384"/>
        <c:scaling>
          <c:orientation val="minMax"/>
          <c:max val="1.8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sz="1400" b="0"/>
                  <a:t>Bmin (T)</a:t>
                </a:r>
              </a:p>
            </c:rich>
          </c:tx>
          <c:layout>
            <c:manualLayout>
              <c:xMode val="edge"/>
              <c:yMode val="edge"/>
              <c:x val="0.42577101510959781"/>
              <c:y val="0.91934469149542963"/>
            </c:manualLayout>
          </c:layout>
          <c:overlay val="0"/>
        </c:title>
        <c:numFmt formatCode="General" sourceLinked="1"/>
        <c:majorTickMark val="out"/>
        <c:minorTickMark val="none"/>
        <c:tickLblPos val="nextTo"/>
        <c:crossAx val="96190848"/>
        <c:crosses val="autoZero"/>
        <c:crossBetween val="midCat"/>
        <c:majorUnit val="0.2"/>
      </c:valAx>
      <c:valAx>
        <c:axId val="96190848"/>
        <c:scaling>
          <c:orientation val="minMax"/>
          <c:max val="200"/>
        </c:scaling>
        <c:delete val="0"/>
        <c:axPos val="l"/>
        <c:title>
          <c:tx>
            <c:rich>
              <a:bodyPr rot="-5400000" vert="horz"/>
              <a:lstStyle/>
              <a:p>
                <a:pPr>
                  <a:defRPr/>
                </a:pPr>
                <a:r>
                  <a:rPr lang="en-US" sz="1600" b="0"/>
                  <a:t>Ts (keV)</a:t>
                </a:r>
              </a:p>
            </c:rich>
          </c:tx>
          <c:overlay val="0"/>
        </c:title>
        <c:numFmt formatCode="General" sourceLinked="1"/>
        <c:majorTickMark val="out"/>
        <c:minorTickMark val="none"/>
        <c:tickLblPos val="nextTo"/>
        <c:crossAx val="96176384"/>
        <c:crosses val="autoZero"/>
        <c:crossBetween val="midCat"/>
      </c:valAx>
      <c:spPr>
        <a:ln>
          <a:solidFill>
            <a:schemeClr val="tx1"/>
          </a:solidFill>
        </a:ln>
      </c:spPr>
    </c:plotArea>
    <c:plotVisOnly val="1"/>
    <c:dispBlanksAs val="gap"/>
    <c:showDLblsOverMax val="0"/>
  </c:chart>
  <c:spPr>
    <a:solidFill>
      <a:schemeClr val="bg1"/>
    </a:solidFill>
  </c:spPr>
  <c:externalData r:id="rId1">
    <c:autoUpdate val="0"/>
  </c:externalData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title>
      <c:tx>
        <c:rich>
          <a:bodyPr rot="0" spcFirstLastPara="1" vertOverflow="ellipsis" vert="horz" wrap="square" anchor="ctr" anchorCtr="1"/>
          <a:lstStyle/>
          <a:p>
            <a:pPr>
              <a:defRPr sz="2000" b="0" i="0" u="none" strike="noStrike" kern="1200" spc="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r>
              <a:rPr lang="en-US" sz="2000" dirty="0"/>
              <a:t>Vary Br @ 1kW 18GHz</a:t>
            </a:r>
          </a:p>
        </c:rich>
      </c:tx>
      <c:layout>
        <c:manualLayout>
          <c:xMode val="edge"/>
          <c:yMode val="edge"/>
          <c:x val="0.3407359120551185"/>
          <c:y val="2.8229156673684894E-2"/>
        </c:manualLayout>
      </c:layout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2000" b="0" i="0" u="none" strike="noStrike" kern="1200" spc="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en-US"/>
        </a:p>
      </c:txPr>
    </c:title>
    <c:autoTitleDeleted val="0"/>
    <c:plotArea>
      <c:layout>
        <c:manualLayout>
          <c:layoutTarget val="inner"/>
          <c:xMode val="edge"/>
          <c:yMode val="edge"/>
          <c:x val="0.12412234612502421"/>
          <c:y val="0.19486111111111112"/>
          <c:w val="0.81403672910902491"/>
          <c:h val="0.6389522362119292"/>
        </c:manualLayout>
      </c:layout>
      <c:scatterChart>
        <c:scatterStyle val="lineMarker"/>
        <c:varyColors val="0"/>
        <c:ser>
          <c:idx val="0"/>
          <c:order val="0"/>
          <c:tx>
            <c:v>80-200keV</c:v>
          </c:tx>
          <c:spPr>
            <a:ln w="19050" cap="rnd">
              <a:solidFill>
                <a:schemeClr val="accent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1"/>
              </a:solidFill>
              <a:ln w="9525">
                <a:solidFill>
                  <a:schemeClr val="accent1"/>
                </a:solidFill>
              </a:ln>
              <a:effectLst/>
            </c:spPr>
          </c:marker>
          <c:xVal>
            <c:numRef>
              <c:f>Sheet1!$B$5:$B$17</c:f>
              <c:numCache>
                <c:formatCode>General</c:formatCode>
                <c:ptCount val="13"/>
                <c:pt idx="0">
                  <c:v>1.67</c:v>
                </c:pt>
                <c:pt idx="1">
                  <c:v>1.62</c:v>
                </c:pt>
                <c:pt idx="2">
                  <c:v>1.58</c:v>
                </c:pt>
                <c:pt idx="3">
                  <c:v>1.53</c:v>
                </c:pt>
                <c:pt idx="4">
                  <c:v>1.43</c:v>
                </c:pt>
                <c:pt idx="5">
                  <c:v>1.34</c:v>
                </c:pt>
                <c:pt idx="6">
                  <c:v>1.24</c:v>
                </c:pt>
                <c:pt idx="7">
                  <c:v>1.1499999999999999</c:v>
                </c:pt>
                <c:pt idx="8">
                  <c:v>1.05</c:v>
                </c:pt>
                <c:pt idx="9">
                  <c:v>0.95</c:v>
                </c:pt>
                <c:pt idx="10">
                  <c:v>0.91</c:v>
                </c:pt>
                <c:pt idx="11">
                  <c:v>0.86</c:v>
                </c:pt>
                <c:pt idx="12">
                  <c:v>0.81</c:v>
                </c:pt>
              </c:numCache>
            </c:numRef>
          </c:xVal>
          <c:yVal>
            <c:numRef>
              <c:f>Sheet1!$C$5:$C$17</c:f>
              <c:numCache>
                <c:formatCode>General</c:formatCode>
                <c:ptCount val="13"/>
                <c:pt idx="0">
                  <c:v>23.38</c:v>
                </c:pt>
                <c:pt idx="1">
                  <c:v>23.07</c:v>
                </c:pt>
                <c:pt idx="2">
                  <c:v>22.14</c:v>
                </c:pt>
                <c:pt idx="3">
                  <c:v>23.6</c:v>
                </c:pt>
                <c:pt idx="4">
                  <c:v>23.67</c:v>
                </c:pt>
                <c:pt idx="5">
                  <c:v>24.33</c:v>
                </c:pt>
                <c:pt idx="6">
                  <c:v>24.22</c:v>
                </c:pt>
                <c:pt idx="7">
                  <c:v>26.7</c:v>
                </c:pt>
                <c:pt idx="8">
                  <c:v>27.97</c:v>
                </c:pt>
                <c:pt idx="9">
                  <c:v>30</c:v>
                </c:pt>
                <c:pt idx="10">
                  <c:v>28.47</c:v>
                </c:pt>
                <c:pt idx="11">
                  <c:v>30.2</c:v>
                </c:pt>
                <c:pt idx="12">
                  <c:v>31.43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0-DDD5-4323-8D22-FCD8A779EFD0}"/>
            </c:ext>
          </c:extLst>
        </c:ser>
        <c:ser>
          <c:idx val="1"/>
          <c:order val="1"/>
          <c:tx>
            <c:v>80-120keV</c:v>
          </c:tx>
          <c:spPr>
            <a:ln w="19050" cap="rnd">
              <a:solidFill>
                <a:schemeClr val="accent2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chemeClr val="accent2"/>
              </a:solidFill>
              <a:ln w="9525">
                <a:solidFill>
                  <a:schemeClr val="accent2"/>
                </a:solidFill>
              </a:ln>
              <a:effectLst/>
            </c:spPr>
          </c:marker>
          <c:xVal>
            <c:numRef>
              <c:f>Sheet1!$G$4:$G$12</c:f>
              <c:numCache>
                <c:formatCode>General</c:formatCode>
                <c:ptCount val="9"/>
                <c:pt idx="0">
                  <c:v>1.58</c:v>
                </c:pt>
                <c:pt idx="1">
                  <c:v>1.43</c:v>
                </c:pt>
                <c:pt idx="2">
                  <c:v>1.29</c:v>
                </c:pt>
                <c:pt idx="3">
                  <c:v>1.1200000000000001</c:v>
                </c:pt>
                <c:pt idx="4">
                  <c:v>0.95</c:v>
                </c:pt>
                <c:pt idx="5">
                  <c:v>0.81</c:v>
                </c:pt>
                <c:pt idx="6">
                  <c:v>0.72</c:v>
                </c:pt>
                <c:pt idx="7">
                  <c:v>0.67</c:v>
                </c:pt>
                <c:pt idx="8">
                  <c:v>0.56999999999999995</c:v>
                </c:pt>
              </c:numCache>
            </c:numRef>
          </c:xVal>
          <c:yVal>
            <c:numRef>
              <c:f>Sheet1!$H$4:$H$12</c:f>
              <c:numCache>
                <c:formatCode>General</c:formatCode>
                <c:ptCount val="9"/>
                <c:pt idx="0">
                  <c:v>24.55</c:v>
                </c:pt>
                <c:pt idx="1">
                  <c:v>21.67</c:v>
                </c:pt>
                <c:pt idx="2">
                  <c:v>25.68</c:v>
                </c:pt>
                <c:pt idx="3">
                  <c:v>27.1</c:v>
                </c:pt>
                <c:pt idx="4">
                  <c:v>34.85</c:v>
                </c:pt>
                <c:pt idx="5">
                  <c:v>37.869999999999997</c:v>
                </c:pt>
                <c:pt idx="6">
                  <c:v>39.39</c:v>
                </c:pt>
                <c:pt idx="7">
                  <c:v>41.15</c:v>
                </c:pt>
                <c:pt idx="8">
                  <c:v>33.270000000000003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1-DDD5-4323-8D22-FCD8A779EFD0}"/>
            </c:ext>
          </c:extLst>
        </c:ser>
        <c:ser>
          <c:idx val="2"/>
          <c:order val="2"/>
          <c:tx>
            <c:v>80-200keV</c:v>
          </c:tx>
          <c:spPr>
            <a:ln w="19050" cap="rnd">
              <a:solidFill>
                <a:srgbClr val="B30B33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B30B33"/>
              </a:solidFill>
              <a:ln w="9525">
                <a:solidFill>
                  <a:srgbClr val="B30B33"/>
                </a:solidFill>
              </a:ln>
              <a:effectLst/>
            </c:spPr>
          </c:marker>
          <c:xVal>
            <c:numRef>
              <c:f>Sheet1!$L$4:$L$14</c:f>
              <c:numCache>
                <c:formatCode>General</c:formatCode>
                <c:ptCount val="11"/>
                <c:pt idx="0">
                  <c:v>1.91</c:v>
                </c:pt>
                <c:pt idx="1">
                  <c:v>1.86</c:v>
                </c:pt>
                <c:pt idx="2">
                  <c:v>1.81</c:v>
                </c:pt>
                <c:pt idx="3">
                  <c:v>1.77</c:v>
                </c:pt>
                <c:pt idx="4">
                  <c:v>1.67</c:v>
                </c:pt>
                <c:pt idx="5">
                  <c:v>1.58</c:v>
                </c:pt>
                <c:pt idx="6">
                  <c:v>1.43</c:v>
                </c:pt>
                <c:pt idx="7">
                  <c:v>1.29</c:v>
                </c:pt>
                <c:pt idx="8">
                  <c:v>1.1499999999999999</c:v>
                </c:pt>
                <c:pt idx="9">
                  <c:v>0.95</c:v>
                </c:pt>
                <c:pt idx="10">
                  <c:v>0.81</c:v>
                </c:pt>
              </c:numCache>
            </c:numRef>
          </c:xVal>
          <c:yVal>
            <c:numRef>
              <c:f>Sheet1!$M$4:$M$14</c:f>
              <c:numCache>
                <c:formatCode>General</c:formatCode>
                <c:ptCount val="11"/>
                <c:pt idx="0">
                  <c:v>17.190000000000001</c:v>
                </c:pt>
                <c:pt idx="1">
                  <c:v>16.39</c:v>
                </c:pt>
                <c:pt idx="2">
                  <c:v>16.920000000000002</c:v>
                </c:pt>
                <c:pt idx="3">
                  <c:v>18.309999999999999</c:v>
                </c:pt>
                <c:pt idx="4">
                  <c:v>23.28</c:v>
                </c:pt>
                <c:pt idx="5">
                  <c:v>23.75</c:v>
                </c:pt>
                <c:pt idx="6">
                  <c:v>25.78</c:v>
                </c:pt>
                <c:pt idx="7">
                  <c:v>23.24</c:v>
                </c:pt>
                <c:pt idx="8">
                  <c:v>27.46</c:v>
                </c:pt>
                <c:pt idx="9">
                  <c:v>29.78</c:v>
                </c:pt>
                <c:pt idx="10">
                  <c:v>33.85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2-DDD5-4323-8D22-FCD8A779EFD0}"/>
            </c:ext>
          </c:extLst>
        </c:ser>
        <c:ser>
          <c:idx val="3"/>
          <c:order val="3"/>
          <c:spPr>
            <a:ln w="19050" cap="rnd">
              <a:solidFill>
                <a:srgbClr val="CC8FE1"/>
              </a:solidFill>
              <a:round/>
            </a:ln>
            <a:effectLst/>
          </c:spPr>
          <c:marker>
            <c:symbol val="circle"/>
            <c:size val="5"/>
            <c:spPr>
              <a:solidFill>
                <a:srgbClr val="CC8FE1"/>
              </a:solidFill>
              <a:ln w="9525">
                <a:solidFill>
                  <a:srgbClr val="CC8FE1"/>
                </a:solidFill>
              </a:ln>
              <a:effectLst/>
            </c:spPr>
          </c:marker>
          <c:xVal>
            <c:numRef>
              <c:f>Sheet1!$L$22:$L$31</c:f>
              <c:numCache>
                <c:formatCode>General</c:formatCode>
                <c:ptCount val="10"/>
                <c:pt idx="0">
                  <c:v>1.91</c:v>
                </c:pt>
                <c:pt idx="1">
                  <c:v>1.81</c:v>
                </c:pt>
                <c:pt idx="2">
                  <c:v>1.72</c:v>
                </c:pt>
                <c:pt idx="3">
                  <c:v>1.62</c:v>
                </c:pt>
                <c:pt idx="4">
                  <c:v>1.53</c:v>
                </c:pt>
                <c:pt idx="5">
                  <c:v>1.43</c:v>
                </c:pt>
              </c:numCache>
            </c:numRef>
          </c:xVal>
          <c:yVal>
            <c:numRef>
              <c:f>Sheet1!$M$22:$M$32</c:f>
              <c:numCache>
                <c:formatCode>General</c:formatCode>
                <c:ptCount val="11"/>
                <c:pt idx="0">
                  <c:v>16.100000000000001</c:v>
                </c:pt>
                <c:pt idx="1">
                  <c:v>16.41</c:v>
                </c:pt>
                <c:pt idx="2">
                  <c:v>20.440000000000001</c:v>
                </c:pt>
                <c:pt idx="3">
                  <c:v>24.49</c:v>
                </c:pt>
                <c:pt idx="4">
                  <c:v>24.01</c:v>
                </c:pt>
              </c:numCache>
            </c:numRef>
          </c:yVal>
          <c:smooth val="0"/>
          <c:extLst>
            <c:ext xmlns:c16="http://schemas.microsoft.com/office/drawing/2014/chart" uri="{C3380CC4-5D6E-409C-BE32-E72D297353CC}">
              <c16:uniqueId val="{00000003-DDD5-4323-8D22-FCD8A779EFD0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615304080"/>
        <c:axId val="661002944"/>
      </c:scatterChart>
      <c:valAx>
        <c:axId val="615304080"/>
        <c:scaling>
          <c:orientation val="minMax"/>
        </c:scaling>
        <c:delete val="0"/>
        <c:axPos val="b"/>
        <c:title>
          <c:tx>
            <c:rich>
              <a:bodyPr rot="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dirty="0"/>
                  <a:t>Br (T)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61002944"/>
        <c:crosses val="autoZero"/>
        <c:crossBetween val="midCat"/>
      </c:valAx>
      <c:valAx>
        <c:axId val="661002944"/>
        <c:scaling>
          <c:orientation val="minMax"/>
          <c:min val="15"/>
        </c:scaling>
        <c:delete val="0"/>
        <c:axPos val="l"/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4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en-US" sz="1400" dirty="0"/>
                  <a:t>Ts (keV)</a:t>
                </a:r>
              </a:p>
            </c:rich>
          </c:tx>
          <c:layout>
            <c:manualLayout>
              <c:xMode val="edge"/>
              <c:yMode val="edge"/>
              <c:x val="4.9529054737990326E-3"/>
              <c:y val="0.41150804403475788"/>
            </c:manualLayout>
          </c:layout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4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en-US"/>
            </a:p>
          </c:txPr>
        </c:title>
        <c:numFmt formatCode="General" sourceLinked="1"/>
        <c:majorTickMark val="none"/>
        <c:minorTickMark val="none"/>
        <c:tickLblPos val="nextTo"/>
        <c:spPr>
          <a:noFill/>
          <a:ln w="9525" cap="flat" cmpd="sng" algn="ctr">
            <a:solidFill>
              <a:schemeClr val="tx1">
                <a:lumMod val="25000"/>
                <a:lumOff val="75000"/>
              </a:schemeClr>
            </a:solidFill>
            <a:round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14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en-US"/>
          </a:p>
        </c:txPr>
        <c:crossAx val="615304080"/>
        <c:crosses val="autoZero"/>
        <c:crossBetween val="midCat"/>
      </c:valAx>
      <c:spPr>
        <a:noFill/>
        <a:ln>
          <a:solidFill>
            <a:schemeClr val="tx1"/>
          </a:solidFill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solidFill>
      <a:schemeClr val="bg1"/>
    </a:solidFill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  <c:userShapes r:id="rId4"/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4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4.xml><?xml version="1.0" encoding="utf-8"?>
<cs:chartStyle xmlns:cs="http://schemas.microsoft.com/office/drawing/2012/chartStyle" xmlns:a="http://schemas.openxmlformats.org/drawingml/2006/main" id="240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19050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dk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25000"/>
            <a:lumOff val="75000"/>
          </a:schemeClr>
        </a:solidFill>
        <a:round/>
      </a:ln>
    </cs:spPr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2.wmf"/></Relationships>
</file>

<file path=ppt/drawings/_rels/vmlDrawing3.vml.rels><?xml version="1.0" encoding="UTF-8" standalone="yes"?>
<Relationships xmlns="http://schemas.openxmlformats.org/package/2006/relationships"><Relationship Id="rId1" Type="http://schemas.openxmlformats.org/officeDocument/2006/relationships/image" Target="../media/image10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15.wmf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0.12604</cdr:x>
      <cdr:y>0.19628</cdr:y>
    </cdr:from>
    <cdr:to>
      <cdr:x>0.29688</cdr:x>
      <cdr:y>0.83278</cdr:y>
    </cdr:to>
    <cdr:sp macro="" textlink="">
      <cdr:nvSpPr>
        <cdr:cNvPr id="10" name="Rectangle 9">
          <a:extLst xmlns:a="http://schemas.openxmlformats.org/drawingml/2006/main">
            <a:ext uri="{FF2B5EF4-FFF2-40B4-BE49-F238E27FC236}">
              <a16:creationId xmlns:a16="http://schemas.microsoft.com/office/drawing/2014/main" id="{4C514364-3872-468A-82B9-F60CE0983AB8}"/>
            </a:ext>
          </a:extLst>
        </cdr:cNvPr>
        <cdr:cNvSpPr/>
      </cdr:nvSpPr>
      <cdr:spPr>
        <a:xfrm xmlns:a="http://schemas.openxmlformats.org/drawingml/2006/main">
          <a:off x="646347" y="699739"/>
          <a:ext cx="876124" cy="2269108"/>
        </a:xfrm>
        <a:prstGeom xmlns:a="http://schemas.openxmlformats.org/drawingml/2006/main" prst="rect">
          <a:avLst/>
        </a:prstGeom>
        <a:solidFill xmlns:a="http://schemas.openxmlformats.org/drawingml/2006/main">
          <a:srgbClr val="CC8FE1">
            <a:alpha val="49020"/>
          </a:srgbClr>
        </a:solidFill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endParaRPr lang="en-US"/>
        </a:p>
      </cdr:txBody>
    </cdr:sp>
  </cdr:relSizeAnchor>
  <cdr:relSizeAnchor xmlns:cdr="http://schemas.openxmlformats.org/drawingml/2006/chartDrawing">
    <cdr:from>
      <cdr:x>0.48764</cdr:x>
      <cdr:y>0.55787</cdr:y>
    </cdr:from>
    <cdr:to>
      <cdr:x>0.73214</cdr:x>
      <cdr:y>0.70174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555E5EB3-8473-4E65-8B72-37D6329A3894}"/>
            </a:ext>
          </a:extLst>
        </cdr:cNvPr>
        <cdr:cNvSpPr/>
      </cdr:nvSpPr>
      <cdr:spPr>
        <a:xfrm xmlns:a="http://schemas.openxmlformats.org/drawingml/2006/main">
          <a:off x="2500766" y="1988808"/>
          <a:ext cx="1253870" cy="512901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>
          <a:solidFill>
            <a:srgbClr val="B30B33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ot="0" spcFirstLastPara="0" vert="horz" wrap="square" lIns="91440" tIns="45720" rIns="91440" bIns="45720" numCol="1" spcCol="0" rtlCol="0" fromWordArt="0" anchor="t" anchorCtr="0" forceAA="0" compatLnSpc="1">
          <a:prstTxWarp prst="textNoShape">
            <a:avLst/>
          </a:prstTxWarp>
          <a:noAutofit/>
        </a:bodyPr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endParaRPr lang="en-US" sz="1100"/>
        </a:p>
      </cdr:txBody>
    </cdr:sp>
  </cdr:relSizeAnchor>
  <cdr:relSizeAnchor xmlns:cdr="http://schemas.openxmlformats.org/drawingml/2006/chartDrawing">
    <cdr:from>
      <cdr:x>0.59615</cdr:x>
      <cdr:y>0.19329</cdr:y>
    </cdr:from>
    <cdr:to>
      <cdr:x>0.59615</cdr:x>
      <cdr:y>0.8333</cdr:y>
    </cdr:to>
    <cdr:cxnSp macro="">
      <cdr:nvCxnSpPr>
        <cdr:cNvPr id="4" name="Straight Connector 3">
          <a:extLst xmlns:a="http://schemas.openxmlformats.org/drawingml/2006/main">
            <a:ext uri="{FF2B5EF4-FFF2-40B4-BE49-F238E27FC236}">
              <a16:creationId xmlns:a16="http://schemas.microsoft.com/office/drawing/2014/main" id="{4D35110D-73A5-45F3-8F12-EB58AFD3455C}"/>
            </a:ext>
          </a:extLst>
        </cdr:cNvPr>
        <cdr:cNvCxnSpPr/>
      </cdr:nvCxnSpPr>
      <cdr:spPr>
        <a:xfrm xmlns:a="http://schemas.openxmlformats.org/drawingml/2006/main">
          <a:off x="3057238" y="689079"/>
          <a:ext cx="0" cy="2281629"/>
        </a:xfrm>
        <a:prstGeom xmlns:a="http://schemas.openxmlformats.org/drawingml/2006/main" prst="line">
          <a:avLst/>
        </a:prstGeom>
        <a:ln xmlns:a="http://schemas.openxmlformats.org/drawingml/2006/main" w="28575">
          <a:solidFill>
            <a:srgbClr val="7030A0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0.55906</cdr:x>
      <cdr:y>0.10069</cdr:y>
    </cdr:from>
    <cdr:to>
      <cdr:x>0.65797</cdr:x>
      <cdr:y>0.19792</cdr:y>
    </cdr:to>
    <cdr:sp macro="" textlink="">
      <cdr:nvSpPr>
        <cdr:cNvPr id="5" name="Rectangle 4">
          <a:extLst xmlns:a="http://schemas.openxmlformats.org/drawingml/2006/main">
            <a:ext uri="{FF2B5EF4-FFF2-40B4-BE49-F238E27FC236}">
              <a16:creationId xmlns:a16="http://schemas.microsoft.com/office/drawing/2014/main" id="{42B32FF8-C08C-490D-81EE-97335DCC194D}"/>
            </a:ext>
          </a:extLst>
        </cdr:cNvPr>
        <cdr:cNvSpPr/>
      </cdr:nvSpPr>
      <cdr:spPr>
        <a:xfrm xmlns:a="http://schemas.openxmlformats.org/drawingml/2006/main">
          <a:off x="2584444" y="276225"/>
          <a:ext cx="457200" cy="26670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en-US" sz="1400" dirty="0" err="1">
              <a:solidFill>
                <a:srgbClr val="7030A0"/>
              </a:solidFill>
            </a:rPr>
            <a:t>Bext</a:t>
          </a:r>
          <a:endParaRPr lang="en-US" dirty="0">
            <a:solidFill>
              <a:srgbClr val="7030A0"/>
            </a:solidFill>
          </a:endParaRPr>
        </a:p>
      </cdr:txBody>
    </cdr:sp>
  </cdr:relSizeAnchor>
  <cdr:relSizeAnchor xmlns:cdr="http://schemas.openxmlformats.org/drawingml/2006/chartDrawing">
    <cdr:from>
      <cdr:x>0.31593</cdr:x>
      <cdr:y>0.1956</cdr:y>
    </cdr:from>
    <cdr:to>
      <cdr:x>0.32351</cdr:x>
      <cdr:y>0.82993</cdr:y>
    </cdr:to>
    <cdr:cxnSp macro="">
      <cdr:nvCxnSpPr>
        <cdr:cNvPr id="6" name="Straight Connector 5">
          <a:extLst xmlns:a="http://schemas.openxmlformats.org/drawingml/2006/main">
            <a:ext uri="{FF2B5EF4-FFF2-40B4-BE49-F238E27FC236}">
              <a16:creationId xmlns:a16="http://schemas.microsoft.com/office/drawing/2014/main" id="{30D576DF-7A29-47A5-B119-F989F61E87D0}"/>
            </a:ext>
          </a:extLst>
        </cdr:cNvPr>
        <cdr:cNvCxnSpPr/>
      </cdr:nvCxnSpPr>
      <cdr:spPr>
        <a:xfrm xmlns:a="http://schemas.openxmlformats.org/drawingml/2006/main">
          <a:off x="1620185" y="697314"/>
          <a:ext cx="38889" cy="2261402"/>
        </a:xfrm>
        <a:prstGeom xmlns:a="http://schemas.openxmlformats.org/drawingml/2006/main" prst="line">
          <a:avLst/>
        </a:prstGeom>
        <a:ln xmlns:a="http://schemas.openxmlformats.org/drawingml/2006/main" w="28575">
          <a:solidFill>
            <a:srgbClr val="7030A0"/>
          </a:solidFill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0.25802</cdr:x>
      <cdr:y>0.12204</cdr:y>
    </cdr:from>
    <cdr:to>
      <cdr:x>0.37203</cdr:x>
      <cdr:y>0.21926</cdr:y>
    </cdr:to>
    <cdr:sp macro="" textlink="">
      <cdr:nvSpPr>
        <cdr:cNvPr id="7" name="Rectangle 6">
          <a:extLst xmlns:a="http://schemas.openxmlformats.org/drawingml/2006/main">
            <a:ext uri="{FF2B5EF4-FFF2-40B4-BE49-F238E27FC236}">
              <a16:creationId xmlns:a16="http://schemas.microsoft.com/office/drawing/2014/main" id="{66475E9B-545F-4159-BD7D-B22E79E183E7}"/>
            </a:ext>
          </a:extLst>
        </cdr:cNvPr>
        <cdr:cNvSpPr/>
      </cdr:nvSpPr>
      <cdr:spPr>
        <a:xfrm xmlns:a="http://schemas.openxmlformats.org/drawingml/2006/main">
          <a:off x="1323192" y="435079"/>
          <a:ext cx="584678" cy="34659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400" dirty="0">
              <a:solidFill>
                <a:srgbClr val="7030A0"/>
              </a:solidFill>
            </a:rPr>
            <a:t>BECR</a:t>
          </a:r>
        </a:p>
      </cdr:txBody>
    </cdr:sp>
  </cdr:relSizeAnchor>
  <cdr:relSizeAnchor xmlns:cdr="http://schemas.openxmlformats.org/drawingml/2006/chartDrawing">
    <cdr:from>
      <cdr:x>0.14698</cdr:x>
      <cdr:y>0.37731</cdr:y>
    </cdr:from>
    <cdr:to>
      <cdr:x>0.26099</cdr:x>
      <cdr:y>0.53069</cdr:y>
    </cdr:to>
    <cdr:sp macro="" textlink="">
      <cdr:nvSpPr>
        <cdr:cNvPr id="8" name="Rectangle 7">
          <a:extLst xmlns:a="http://schemas.openxmlformats.org/drawingml/2006/main">
            <a:ext uri="{FF2B5EF4-FFF2-40B4-BE49-F238E27FC236}">
              <a16:creationId xmlns:a16="http://schemas.microsoft.com/office/drawing/2014/main" id="{0F035651-73B0-40E0-B77A-A7A3F910AFB7}"/>
            </a:ext>
          </a:extLst>
        </cdr:cNvPr>
        <cdr:cNvSpPr/>
      </cdr:nvSpPr>
      <cdr:spPr>
        <a:xfrm xmlns:a="http://schemas.openxmlformats.org/drawingml/2006/main">
          <a:off x="753758" y="1345111"/>
          <a:ext cx="584678" cy="546789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dirty="0">
              <a:solidFill>
                <a:srgbClr val="7030A0"/>
              </a:solidFill>
            </a:rPr>
            <a:t>No axial  x-rays</a:t>
          </a:r>
        </a:p>
      </cdr:txBody>
    </cdr:sp>
  </cdr:relSizeAnchor>
  <cdr:relSizeAnchor xmlns:cdr="http://schemas.openxmlformats.org/drawingml/2006/chartDrawing">
    <cdr:from>
      <cdr:x>0.6305</cdr:x>
      <cdr:y>0.41373</cdr:y>
    </cdr:from>
    <cdr:to>
      <cdr:x>0.8726</cdr:x>
      <cdr:y>0.4947</cdr:y>
    </cdr:to>
    <cdr:sp macro="" textlink="">
      <cdr:nvSpPr>
        <cdr:cNvPr id="11" name="Rectangle 10">
          <a:extLst xmlns:a="http://schemas.openxmlformats.org/drawingml/2006/main">
            <a:ext uri="{FF2B5EF4-FFF2-40B4-BE49-F238E27FC236}">
              <a16:creationId xmlns:a16="http://schemas.microsoft.com/office/drawing/2014/main" id="{201FC502-3A79-4E56-B8E2-C97920D5E059}"/>
            </a:ext>
          </a:extLst>
        </cdr:cNvPr>
        <cdr:cNvSpPr/>
      </cdr:nvSpPr>
      <cdr:spPr>
        <a:xfrm xmlns:a="http://schemas.openxmlformats.org/drawingml/2006/main">
          <a:off x="3233396" y="1474948"/>
          <a:ext cx="1241568" cy="288673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400" dirty="0">
              <a:solidFill>
                <a:srgbClr val="B30B33"/>
              </a:solidFill>
            </a:rPr>
            <a:t>Region</a:t>
          </a:r>
          <a:r>
            <a:rPr lang="en-US" sz="1400" baseline="0" dirty="0">
              <a:solidFill>
                <a:srgbClr val="B30B33"/>
              </a:solidFill>
            </a:rPr>
            <a:t> of focus in 2017</a:t>
          </a:r>
          <a:endParaRPr lang="en-US" sz="1400" dirty="0">
            <a:solidFill>
              <a:srgbClr val="B30B33"/>
            </a:solidFill>
          </a:endParaRPr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0.1808</cdr:x>
      <cdr:y>0.11664</cdr:y>
    </cdr:from>
    <cdr:to>
      <cdr:x>0.49738</cdr:x>
      <cdr:y>0.19361</cdr:y>
    </cdr:to>
    <cdr:sp macro="" textlink="">
      <cdr:nvSpPr>
        <cdr:cNvPr id="5" name="Rectangle 4">
          <a:extLst xmlns:a="http://schemas.openxmlformats.org/drawingml/2006/main">
            <a:ext uri="{FF2B5EF4-FFF2-40B4-BE49-F238E27FC236}">
              <a16:creationId xmlns:a16="http://schemas.microsoft.com/office/drawing/2014/main" id="{42B32FF8-C08C-490D-81EE-97335DCC194D}"/>
            </a:ext>
          </a:extLst>
        </cdr:cNvPr>
        <cdr:cNvSpPr/>
      </cdr:nvSpPr>
      <cdr:spPr>
        <a:xfrm xmlns:a="http://schemas.openxmlformats.org/drawingml/2006/main">
          <a:off x="888931" y="377612"/>
          <a:ext cx="1556530" cy="249194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r>
            <a:rPr lang="en-US" sz="1050" dirty="0" err="1">
              <a:solidFill>
                <a:srgbClr val="7030A0"/>
              </a:solidFill>
            </a:rPr>
            <a:t>Binj</a:t>
          </a:r>
          <a:r>
            <a:rPr lang="en-US" sz="1050" dirty="0">
              <a:solidFill>
                <a:srgbClr val="7030A0"/>
              </a:solidFill>
            </a:rPr>
            <a:t>/</a:t>
          </a:r>
          <a:r>
            <a:rPr lang="en-US" sz="1050" dirty="0" err="1">
              <a:solidFill>
                <a:srgbClr val="7030A0"/>
              </a:solidFill>
            </a:rPr>
            <a:t>Bext</a:t>
          </a:r>
          <a:r>
            <a:rPr lang="en-US" sz="1050" dirty="0">
              <a:solidFill>
                <a:srgbClr val="7030A0"/>
              </a:solidFill>
            </a:rPr>
            <a:t>/</a:t>
          </a:r>
          <a:r>
            <a:rPr lang="en-US" sz="1050" dirty="0" err="1">
              <a:solidFill>
                <a:srgbClr val="7030A0"/>
              </a:solidFill>
            </a:rPr>
            <a:t>Bmid</a:t>
          </a:r>
          <a:endParaRPr lang="en-US" sz="1050" dirty="0">
            <a:solidFill>
              <a:srgbClr val="7030A0"/>
            </a:solidFill>
          </a:endParaRPr>
        </a:p>
      </cdr:txBody>
    </cdr:sp>
  </cdr:relSizeAnchor>
</c:userShapes>
</file>

<file path=ppt/drawings/drawing3.xml><?xml version="1.0" encoding="utf-8"?>
<c:userShapes xmlns:c="http://schemas.openxmlformats.org/drawingml/2006/chart">
  <cdr:relSizeAnchor xmlns:cdr="http://schemas.openxmlformats.org/drawingml/2006/chartDrawing">
    <cdr:from>
      <cdr:x>0.48764</cdr:x>
      <cdr:y>0.55787</cdr:y>
    </cdr:from>
    <cdr:to>
      <cdr:x>0.73214</cdr:x>
      <cdr:y>0.70174</cdr:y>
    </cdr:to>
    <cdr:sp macro="" textlink="">
      <cdr:nvSpPr>
        <cdr:cNvPr id="2" name="Oval 1">
          <a:extLst xmlns:a="http://schemas.openxmlformats.org/drawingml/2006/main">
            <a:ext uri="{FF2B5EF4-FFF2-40B4-BE49-F238E27FC236}">
              <a16:creationId xmlns:a16="http://schemas.microsoft.com/office/drawing/2014/main" id="{555E5EB3-8473-4E65-8B72-37D6329A3894}"/>
            </a:ext>
          </a:extLst>
        </cdr:cNvPr>
        <cdr:cNvSpPr/>
      </cdr:nvSpPr>
      <cdr:spPr>
        <a:xfrm xmlns:a="http://schemas.openxmlformats.org/drawingml/2006/main">
          <a:off x="2500766" y="1988808"/>
          <a:ext cx="1253870" cy="512901"/>
        </a:xfrm>
        <a:prstGeom xmlns:a="http://schemas.openxmlformats.org/drawingml/2006/main" prst="ellipse">
          <a:avLst/>
        </a:prstGeom>
        <a:noFill xmlns:a="http://schemas.openxmlformats.org/drawingml/2006/main"/>
        <a:ln xmlns:a="http://schemas.openxmlformats.org/drawingml/2006/main">
          <a:solidFill>
            <a:srgbClr val="B30B33"/>
          </a:solidFill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rot="0" spcFirstLastPara="0" vert="horz" wrap="square" lIns="91440" tIns="45720" rIns="91440" bIns="45720" numCol="1" spcCol="0" rtlCol="0" fromWordArt="0" anchor="t" anchorCtr="0" forceAA="0" compatLnSpc="1">
          <a:prstTxWarp prst="textNoShape">
            <a:avLst/>
          </a:prstTxWarp>
          <a:noAutofit/>
        </a:bodyPr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l"/>
          <a:endParaRPr lang="en-US" sz="1100"/>
        </a:p>
      </cdr:txBody>
    </cdr:sp>
  </cdr:relSizeAnchor>
  <cdr:relSizeAnchor xmlns:cdr="http://schemas.openxmlformats.org/drawingml/2006/chartDrawing">
    <cdr:from>
      <cdr:x>0.6305</cdr:x>
      <cdr:y>0.41373</cdr:y>
    </cdr:from>
    <cdr:to>
      <cdr:x>0.8726</cdr:x>
      <cdr:y>0.4947</cdr:y>
    </cdr:to>
    <cdr:sp macro="" textlink="">
      <cdr:nvSpPr>
        <cdr:cNvPr id="11" name="Rectangle 10">
          <a:extLst xmlns:a="http://schemas.openxmlformats.org/drawingml/2006/main">
            <a:ext uri="{FF2B5EF4-FFF2-40B4-BE49-F238E27FC236}">
              <a16:creationId xmlns:a16="http://schemas.microsoft.com/office/drawing/2014/main" id="{201FC502-3A79-4E56-B8E2-C97920D5E059}"/>
            </a:ext>
          </a:extLst>
        </cdr:cNvPr>
        <cdr:cNvSpPr/>
      </cdr:nvSpPr>
      <cdr:spPr>
        <a:xfrm xmlns:a="http://schemas.openxmlformats.org/drawingml/2006/main">
          <a:off x="3233396" y="1474948"/>
          <a:ext cx="1241568" cy="288673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sz="1400" dirty="0">
              <a:solidFill>
                <a:srgbClr val="B30B33"/>
              </a:solidFill>
            </a:rPr>
            <a:t>Region</a:t>
          </a:r>
          <a:r>
            <a:rPr lang="en-US" sz="1400" baseline="0" dirty="0">
              <a:solidFill>
                <a:srgbClr val="B30B33"/>
              </a:solidFill>
            </a:rPr>
            <a:t> of focus in 2017</a:t>
          </a:r>
          <a:endParaRPr lang="en-US" sz="1400" dirty="0">
            <a:solidFill>
              <a:srgbClr val="B30B33"/>
            </a:solidFill>
          </a:endParaRPr>
        </a:p>
      </cdr:txBody>
    </cdr:sp>
  </cdr:relSizeAnchor>
</c:userShapes>
</file>

<file path=ppt/drawings/drawing4.xml><?xml version="1.0" encoding="utf-8"?>
<c:userShapes xmlns:c="http://schemas.openxmlformats.org/drawingml/2006/chart">
  <cdr:relSizeAnchor xmlns:cdr="http://schemas.openxmlformats.org/drawingml/2006/chartDrawing">
    <cdr:from>
      <cdr:x>0.56677</cdr:x>
      <cdr:y>0.27812</cdr:y>
    </cdr:from>
    <cdr:to>
      <cdr:x>0.75555</cdr:x>
      <cdr:y>0.48797</cdr:y>
    </cdr:to>
    <cdr:sp macro="" textlink="">
      <cdr:nvSpPr>
        <cdr:cNvPr id="2" name="Rectangle 1"/>
        <cdr:cNvSpPr/>
      </cdr:nvSpPr>
      <cdr:spPr>
        <a:xfrm xmlns:a="http://schemas.openxmlformats.org/drawingml/2006/main">
          <a:off x="2890950" y="1066800"/>
          <a:ext cx="962916" cy="804938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dirty="0" err="1">
              <a:solidFill>
                <a:schemeClr val="tx1"/>
              </a:solidFill>
            </a:rPr>
            <a:t>Xe</a:t>
          </a:r>
          <a:endParaRPr lang="en-US" dirty="0">
            <a:solidFill>
              <a:schemeClr val="tx1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4.110 </a:t>
          </a:r>
          <a:r>
            <a:rPr lang="en-US" dirty="0" err="1">
              <a:solidFill>
                <a:schemeClr val="tx1"/>
              </a:solidFill>
            </a:rPr>
            <a:t>keV</a:t>
          </a:r>
          <a:endParaRPr lang="en-US" dirty="0">
            <a:solidFill>
              <a:schemeClr val="tx1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L</a:t>
          </a:r>
          <a:r>
            <a:rPr lang="el-GR" dirty="0">
              <a:solidFill>
                <a:schemeClr val="tx1"/>
              </a:solidFill>
            </a:rPr>
            <a:t>α</a:t>
          </a:r>
          <a:r>
            <a:rPr lang="en-US" dirty="0">
              <a:solidFill>
                <a:schemeClr val="tx1"/>
              </a:solidFill>
            </a:rPr>
            <a:t>1</a:t>
          </a:r>
        </a:p>
        <a:p xmlns:a="http://schemas.openxmlformats.org/drawingml/2006/main">
          <a:pPr algn="ctr"/>
          <a:endParaRPr lang="en-US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0.71616</cdr:x>
      <cdr:y>0.31785</cdr:y>
    </cdr:from>
    <cdr:to>
      <cdr:x>0.8654</cdr:x>
      <cdr:y>0.53604</cdr:y>
    </cdr:to>
    <cdr:sp macro="" textlink="">
      <cdr:nvSpPr>
        <cdr:cNvPr id="3" name="Rectangle 2"/>
        <cdr:cNvSpPr/>
      </cdr:nvSpPr>
      <cdr:spPr>
        <a:xfrm xmlns:a="http://schemas.openxmlformats.org/drawingml/2006/main">
          <a:off x="3652950" y="1219200"/>
          <a:ext cx="761232" cy="836929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dirty="0" err="1">
              <a:solidFill>
                <a:sysClr val="windowText" lastClr="000000"/>
              </a:solidFill>
            </a:rPr>
            <a:t>Xe</a:t>
          </a:r>
          <a:endParaRPr lang="en-US" dirty="0">
            <a:solidFill>
              <a:sysClr val="windowText" lastClr="000000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4.415 </a:t>
          </a:r>
          <a:r>
            <a:rPr lang="en-US" dirty="0" err="1">
              <a:solidFill>
                <a:schemeClr val="tx1"/>
              </a:solidFill>
            </a:rPr>
            <a:t>keV</a:t>
          </a:r>
          <a:endParaRPr lang="en-US" dirty="0">
            <a:solidFill>
              <a:schemeClr val="tx1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L</a:t>
          </a:r>
          <a:r>
            <a:rPr lang="el-GR" dirty="0">
              <a:solidFill>
                <a:schemeClr val="tx1"/>
              </a:solidFill>
            </a:rPr>
            <a:t>β1</a:t>
          </a:r>
        </a:p>
        <a:p xmlns:a="http://schemas.openxmlformats.org/drawingml/2006/main">
          <a:endParaRPr lang="en-US" dirty="0">
            <a:solidFill>
              <a:sysClr val="windowText" lastClr="000000"/>
            </a:solidFill>
          </a:endParaRPr>
        </a:p>
      </cdr:txBody>
    </cdr:sp>
  </cdr:relSizeAnchor>
</c:userShapes>
</file>

<file path=ppt/drawings/drawing5.xml><?xml version="1.0" encoding="utf-8"?>
<c:userShapes xmlns:c="http://schemas.openxmlformats.org/drawingml/2006/chart">
  <cdr:relSizeAnchor xmlns:cdr="http://schemas.openxmlformats.org/drawingml/2006/chartDrawing">
    <cdr:from>
      <cdr:x>0.44189</cdr:x>
      <cdr:y>0.15723</cdr:y>
    </cdr:from>
    <cdr:to>
      <cdr:x>0.64721</cdr:x>
      <cdr:y>0.37631</cdr:y>
    </cdr:to>
    <cdr:sp macro="" textlink="">
      <cdr:nvSpPr>
        <cdr:cNvPr id="4" name="Rectangle 1"/>
        <cdr:cNvSpPr/>
      </cdr:nvSpPr>
      <cdr:spPr>
        <a:xfrm xmlns:a="http://schemas.openxmlformats.org/drawingml/2006/main">
          <a:off x="1717261" y="503197"/>
          <a:ext cx="797915" cy="701143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ysClr val="window" lastClr="FFFFFF"/>
              </a:solidFill>
              <a:latin typeface="Calibri"/>
            </a:defRPr>
          </a:lvl1pPr>
          <a:lvl2pPr marL="457200" indent="0">
            <a:defRPr sz="1100">
              <a:solidFill>
                <a:sysClr val="window" lastClr="FFFFFF"/>
              </a:solidFill>
              <a:latin typeface="Calibri"/>
            </a:defRPr>
          </a:lvl2pPr>
          <a:lvl3pPr marL="914400" indent="0">
            <a:defRPr sz="1100">
              <a:solidFill>
                <a:sysClr val="window" lastClr="FFFFFF"/>
              </a:solidFill>
              <a:latin typeface="Calibri"/>
            </a:defRPr>
          </a:lvl3pPr>
          <a:lvl4pPr marL="1371600" indent="0">
            <a:defRPr sz="1100">
              <a:solidFill>
                <a:sysClr val="window" lastClr="FFFFFF"/>
              </a:solidFill>
              <a:latin typeface="Calibri"/>
            </a:defRPr>
          </a:lvl4pPr>
          <a:lvl5pPr marL="1828800" indent="0">
            <a:defRPr sz="1100">
              <a:solidFill>
                <a:sysClr val="window" lastClr="FFFFFF"/>
              </a:solidFill>
              <a:latin typeface="Calibri"/>
            </a:defRPr>
          </a:lvl5pPr>
          <a:lvl6pPr marL="2286000" indent="0">
            <a:defRPr sz="1100">
              <a:solidFill>
                <a:sysClr val="window" lastClr="FFFFFF"/>
              </a:solidFill>
              <a:latin typeface="Calibri"/>
            </a:defRPr>
          </a:lvl6pPr>
          <a:lvl7pPr marL="2743200" indent="0">
            <a:defRPr sz="1100">
              <a:solidFill>
                <a:sysClr val="window" lastClr="FFFFFF"/>
              </a:solidFill>
              <a:latin typeface="Calibri"/>
            </a:defRPr>
          </a:lvl7pPr>
          <a:lvl8pPr marL="3200400" indent="0">
            <a:defRPr sz="1100">
              <a:solidFill>
                <a:sysClr val="window" lastClr="FFFFFF"/>
              </a:solidFill>
              <a:latin typeface="Calibri"/>
            </a:defRPr>
          </a:lvl8pPr>
          <a:lvl9pPr marL="3657600" indent="0">
            <a:defRPr sz="11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r>
            <a:rPr lang="en-US" dirty="0" err="1">
              <a:solidFill>
                <a:sysClr val="windowText" lastClr="000000"/>
              </a:solidFill>
            </a:rPr>
            <a:t>Xe</a:t>
          </a:r>
          <a:endParaRPr lang="en-US" dirty="0">
            <a:solidFill>
              <a:sysClr val="windowText" lastClr="000000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ysClr val="windowText" lastClr="000000"/>
              </a:solidFill>
            </a:rPr>
            <a:t>4.110 </a:t>
          </a:r>
          <a:r>
            <a:rPr lang="en-US" dirty="0" err="1">
              <a:solidFill>
                <a:sysClr val="windowText" lastClr="000000"/>
              </a:solidFill>
            </a:rPr>
            <a:t>keV</a:t>
          </a:r>
          <a:endParaRPr lang="en-US" dirty="0">
            <a:solidFill>
              <a:sysClr val="windowText" lastClr="000000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ysClr val="windowText" lastClr="000000"/>
              </a:solidFill>
            </a:rPr>
            <a:t>L</a:t>
          </a:r>
          <a:r>
            <a:rPr lang="el-GR" dirty="0">
              <a:solidFill>
                <a:sysClr val="windowText" lastClr="000000"/>
              </a:solidFill>
            </a:rPr>
            <a:t>α</a:t>
          </a:r>
          <a:r>
            <a:rPr lang="en-US" dirty="0">
              <a:solidFill>
                <a:sysClr val="windowText" lastClr="000000"/>
              </a:solidFill>
            </a:rPr>
            <a:t>1</a:t>
          </a:r>
        </a:p>
        <a:p xmlns:a="http://schemas.openxmlformats.org/drawingml/2006/main">
          <a:endParaRPr lang="en-US" dirty="0">
            <a:solidFill>
              <a:sysClr val="windowText" lastClr="000000"/>
            </a:solidFill>
          </a:endParaRPr>
        </a:p>
      </cdr:txBody>
    </cdr:sp>
  </cdr:relSizeAnchor>
  <cdr:relSizeAnchor xmlns:cdr="http://schemas.openxmlformats.org/drawingml/2006/chartDrawing">
    <cdr:from>
      <cdr:x>0.66747</cdr:x>
      <cdr:y>0.2381</cdr:y>
    </cdr:from>
    <cdr:to>
      <cdr:x>0.94198</cdr:x>
      <cdr:y>0.34342</cdr:y>
    </cdr:to>
    <cdr:sp macro="" textlink="">
      <cdr:nvSpPr>
        <cdr:cNvPr id="5" name="Rectangle 2"/>
        <cdr:cNvSpPr/>
      </cdr:nvSpPr>
      <cdr:spPr>
        <a:xfrm xmlns:a="http://schemas.openxmlformats.org/drawingml/2006/main">
          <a:off x="2593910" y="762000"/>
          <a:ext cx="1066800" cy="337066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dirty="0" err="1">
              <a:solidFill>
                <a:schemeClr val="tx1"/>
              </a:solidFill>
            </a:rPr>
            <a:t>Xe</a:t>
          </a:r>
          <a:endParaRPr lang="en-US" dirty="0">
            <a:solidFill>
              <a:schemeClr val="tx1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4.415 </a:t>
          </a:r>
          <a:r>
            <a:rPr lang="en-US" dirty="0" err="1">
              <a:solidFill>
                <a:schemeClr val="tx1"/>
              </a:solidFill>
            </a:rPr>
            <a:t>keV</a:t>
          </a:r>
          <a:endParaRPr lang="en-US" dirty="0">
            <a:solidFill>
              <a:schemeClr val="tx1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L</a:t>
          </a:r>
          <a:r>
            <a:rPr lang="el-GR" dirty="0">
              <a:solidFill>
                <a:schemeClr val="tx1"/>
              </a:solidFill>
            </a:rPr>
            <a:t>β1</a:t>
          </a:r>
          <a:endParaRPr lang="en-US" dirty="0"/>
        </a:p>
        <a:p xmlns:a="http://schemas.openxmlformats.org/drawingml/2006/main">
          <a:pPr algn="ctr"/>
          <a:endParaRPr lang="en-US" dirty="0">
            <a:solidFill>
              <a:schemeClr val="tx1"/>
            </a:solidFill>
          </a:endParaRPr>
        </a:p>
      </cdr:txBody>
    </cdr:sp>
  </cdr:relSizeAnchor>
</c:userShapes>
</file>

<file path=ppt/drawings/drawing6.xml><?xml version="1.0" encoding="utf-8"?>
<c:userShapes xmlns:c="http://schemas.openxmlformats.org/drawingml/2006/chart">
  <cdr:relSizeAnchor xmlns:cdr="http://schemas.openxmlformats.org/drawingml/2006/chartDrawing">
    <cdr:from>
      <cdr:x>0.66544</cdr:x>
      <cdr:y>0.12228</cdr:y>
    </cdr:from>
    <cdr:to>
      <cdr:x>0.84401</cdr:x>
      <cdr:y>0.3445</cdr:y>
    </cdr:to>
    <cdr:sp macro="" textlink="">
      <cdr:nvSpPr>
        <cdr:cNvPr id="2" name="Rectangle 1"/>
        <cdr:cNvSpPr/>
      </cdr:nvSpPr>
      <cdr:spPr>
        <a:xfrm xmlns:a="http://schemas.openxmlformats.org/drawingml/2006/main">
          <a:off x="2839554" y="419285"/>
          <a:ext cx="761994" cy="761993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pPr algn="ctr"/>
          <a:r>
            <a:rPr lang="en-US" dirty="0" err="1">
              <a:solidFill>
                <a:schemeClr val="tx1"/>
              </a:solidFill>
            </a:rPr>
            <a:t>Xe</a:t>
          </a:r>
          <a:endParaRPr lang="en-US" dirty="0">
            <a:solidFill>
              <a:schemeClr val="tx1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4.415 </a:t>
          </a:r>
          <a:r>
            <a:rPr lang="en-US" dirty="0" err="1">
              <a:solidFill>
                <a:schemeClr val="tx1"/>
              </a:solidFill>
            </a:rPr>
            <a:t>keV</a:t>
          </a:r>
          <a:endParaRPr lang="en-US" dirty="0">
            <a:solidFill>
              <a:schemeClr val="tx1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L</a:t>
          </a:r>
          <a:r>
            <a:rPr lang="el-GR" dirty="0">
              <a:solidFill>
                <a:schemeClr val="tx1"/>
              </a:solidFill>
              <a:latin typeface="Calibri"/>
            </a:rPr>
            <a:t>β</a:t>
          </a:r>
          <a:r>
            <a:rPr lang="el-GR" dirty="0">
              <a:solidFill>
                <a:schemeClr val="tx1"/>
              </a:solidFill>
            </a:rPr>
            <a:t>1</a:t>
          </a:r>
          <a:endParaRPr lang="en-US" dirty="0"/>
        </a:p>
        <a:p xmlns:a="http://schemas.openxmlformats.org/drawingml/2006/main">
          <a:endParaRPr lang="en-US" dirty="0">
            <a:solidFill>
              <a:schemeClr val="tx1"/>
            </a:solidFill>
          </a:endParaRPr>
        </a:p>
      </cdr:txBody>
    </cdr:sp>
  </cdr:relSizeAnchor>
  <cdr:relSizeAnchor xmlns:cdr="http://schemas.openxmlformats.org/drawingml/2006/chartDrawing">
    <cdr:from>
      <cdr:x>0.46343</cdr:x>
      <cdr:y>0.04597</cdr:y>
    </cdr:from>
    <cdr:to>
      <cdr:x>0.60095</cdr:x>
      <cdr:y>0.1871</cdr:y>
    </cdr:to>
    <cdr:sp macro="" textlink="">
      <cdr:nvSpPr>
        <cdr:cNvPr id="3" name="Rectangle 2"/>
        <cdr:cNvSpPr/>
      </cdr:nvSpPr>
      <cdr:spPr>
        <a:xfrm xmlns:a="http://schemas.openxmlformats.org/drawingml/2006/main">
          <a:off x="1977540" y="157624"/>
          <a:ext cx="586825" cy="48393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ysClr val="window" lastClr="FFFFFF"/>
              </a:solidFill>
              <a:latin typeface="Calibri"/>
            </a:defRPr>
          </a:lvl1pPr>
          <a:lvl2pPr marL="457200" indent="0">
            <a:defRPr sz="1100">
              <a:solidFill>
                <a:sysClr val="window" lastClr="FFFFFF"/>
              </a:solidFill>
              <a:latin typeface="Calibri"/>
            </a:defRPr>
          </a:lvl2pPr>
          <a:lvl3pPr marL="914400" indent="0">
            <a:defRPr sz="1100">
              <a:solidFill>
                <a:sysClr val="window" lastClr="FFFFFF"/>
              </a:solidFill>
              <a:latin typeface="Calibri"/>
            </a:defRPr>
          </a:lvl3pPr>
          <a:lvl4pPr marL="1371600" indent="0">
            <a:defRPr sz="1100">
              <a:solidFill>
                <a:sysClr val="window" lastClr="FFFFFF"/>
              </a:solidFill>
              <a:latin typeface="Calibri"/>
            </a:defRPr>
          </a:lvl4pPr>
          <a:lvl5pPr marL="1828800" indent="0">
            <a:defRPr sz="1100">
              <a:solidFill>
                <a:sysClr val="window" lastClr="FFFFFF"/>
              </a:solidFill>
              <a:latin typeface="Calibri"/>
            </a:defRPr>
          </a:lvl5pPr>
          <a:lvl6pPr marL="2286000" indent="0">
            <a:defRPr sz="1100">
              <a:solidFill>
                <a:sysClr val="window" lastClr="FFFFFF"/>
              </a:solidFill>
              <a:latin typeface="Calibri"/>
            </a:defRPr>
          </a:lvl6pPr>
          <a:lvl7pPr marL="2743200" indent="0">
            <a:defRPr sz="1100">
              <a:solidFill>
                <a:sysClr val="window" lastClr="FFFFFF"/>
              </a:solidFill>
              <a:latin typeface="Calibri"/>
            </a:defRPr>
          </a:lvl7pPr>
          <a:lvl8pPr marL="3200400" indent="0">
            <a:defRPr sz="1100">
              <a:solidFill>
                <a:sysClr val="window" lastClr="FFFFFF"/>
              </a:solidFill>
              <a:latin typeface="Calibri"/>
            </a:defRPr>
          </a:lvl8pPr>
          <a:lvl9pPr marL="3657600" indent="0">
            <a:defRPr sz="11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r>
            <a:rPr lang="en-US" dirty="0" err="1">
              <a:solidFill>
                <a:sysClr val="windowText" lastClr="000000"/>
              </a:solidFill>
            </a:rPr>
            <a:t>Xe</a:t>
          </a:r>
          <a:endParaRPr lang="en-US" dirty="0">
            <a:solidFill>
              <a:sysClr val="windowText" lastClr="000000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ysClr val="windowText" lastClr="000000"/>
              </a:solidFill>
            </a:rPr>
            <a:t>4.110 </a:t>
          </a:r>
          <a:r>
            <a:rPr lang="en-US" dirty="0" err="1">
              <a:solidFill>
                <a:sysClr val="windowText" lastClr="000000"/>
              </a:solidFill>
            </a:rPr>
            <a:t>keV</a:t>
          </a:r>
          <a:endParaRPr lang="en-US" dirty="0">
            <a:solidFill>
              <a:sysClr val="windowText" lastClr="000000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ysClr val="windowText" lastClr="000000"/>
              </a:solidFill>
            </a:rPr>
            <a:t>L</a:t>
          </a:r>
          <a:r>
            <a:rPr lang="el-GR" dirty="0">
              <a:solidFill>
                <a:sysClr val="windowText" lastClr="000000"/>
              </a:solidFill>
            </a:rPr>
            <a:t>α</a:t>
          </a:r>
          <a:r>
            <a:rPr lang="en-US" dirty="0">
              <a:solidFill>
                <a:sysClr val="windowText" lastClr="000000"/>
              </a:solidFill>
            </a:rPr>
            <a:t>1</a:t>
          </a:r>
        </a:p>
      </cdr:txBody>
    </cdr:sp>
  </cdr:relSizeAnchor>
  <cdr:relSizeAnchor xmlns:cdr="http://schemas.openxmlformats.org/drawingml/2006/chartDrawing">
    <cdr:from>
      <cdr:x>0.18759</cdr:x>
      <cdr:y>0.34195</cdr:y>
    </cdr:from>
    <cdr:to>
      <cdr:x>0.2698</cdr:x>
      <cdr:y>0.42461</cdr:y>
    </cdr:to>
    <cdr:sp macro="" textlink="">
      <cdr:nvSpPr>
        <cdr:cNvPr id="4" name="Rectangle 3"/>
        <cdr:cNvSpPr/>
      </cdr:nvSpPr>
      <cdr:spPr>
        <a:xfrm xmlns:a="http://schemas.openxmlformats.org/drawingml/2006/main">
          <a:off x="800466" y="1172550"/>
          <a:ext cx="350806" cy="283441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ysClr val="window" lastClr="FFFFFF"/>
              </a:solidFill>
              <a:latin typeface="Calibri"/>
            </a:defRPr>
          </a:lvl1pPr>
          <a:lvl2pPr marL="457200" indent="0">
            <a:defRPr sz="1100">
              <a:solidFill>
                <a:sysClr val="window" lastClr="FFFFFF"/>
              </a:solidFill>
              <a:latin typeface="Calibri"/>
            </a:defRPr>
          </a:lvl2pPr>
          <a:lvl3pPr marL="914400" indent="0">
            <a:defRPr sz="1100">
              <a:solidFill>
                <a:sysClr val="window" lastClr="FFFFFF"/>
              </a:solidFill>
              <a:latin typeface="Calibri"/>
            </a:defRPr>
          </a:lvl3pPr>
          <a:lvl4pPr marL="1371600" indent="0">
            <a:defRPr sz="1100">
              <a:solidFill>
                <a:sysClr val="window" lastClr="FFFFFF"/>
              </a:solidFill>
              <a:latin typeface="Calibri"/>
            </a:defRPr>
          </a:lvl4pPr>
          <a:lvl5pPr marL="1828800" indent="0">
            <a:defRPr sz="1100">
              <a:solidFill>
                <a:sysClr val="window" lastClr="FFFFFF"/>
              </a:solidFill>
              <a:latin typeface="Calibri"/>
            </a:defRPr>
          </a:lvl5pPr>
          <a:lvl6pPr marL="2286000" indent="0">
            <a:defRPr sz="1100">
              <a:solidFill>
                <a:sysClr val="window" lastClr="FFFFFF"/>
              </a:solidFill>
              <a:latin typeface="Calibri"/>
            </a:defRPr>
          </a:lvl6pPr>
          <a:lvl7pPr marL="2743200" indent="0">
            <a:defRPr sz="1100">
              <a:solidFill>
                <a:sysClr val="window" lastClr="FFFFFF"/>
              </a:solidFill>
              <a:latin typeface="Calibri"/>
            </a:defRPr>
          </a:lvl7pPr>
          <a:lvl8pPr marL="3200400" indent="0">
            <a:defRPr sz="1100">
              <a:solidFill>
                <a:sysClr val="window" lastClr="FFFFFF"/>
              </a:solidFill>
              <a:latin typeface="Calibri"/>
            </a:defRPr>
          </a:lvl8pPr>
          <a:lvl9pPr marL="3657600" indent="0">
            <a:defRPr sz="11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r>
            <a:rPr lang="en-US" dirty="0">
              <a:solidFill>
                <a:sysClr val="windowText" lastClr="000000"/>
              </a:solidFill>
            </a:rPr>
            <a:t>Ca</a:t>
          </a:r>
        </a:p>
      </cdr:txBody>
    </cdr:sp>
  </cdr:relSizeAnchor>
</c:userShapes>
</file>

<file path=ppt/drawings/drawing7.xml><?xml version="1.0" encoding="utf-8"?>
<c:userShapes xmlns:c="http://schemas.openxmlformats.org/drawingml/2006/chart">
  <cdr:relSizeAnchor xmlns:cdr="http://schemas.openxmlformats.org/drawingml/2006/chartDrawing">
    <cdr:from>
      <cdr:x>0.67265</cdr:x>
      <cdr:y>0.39314</cdr:y>
    </cdr:from>
    <cdr:to>
      <cdr:x>0.82362</cdr:x>
      <cdr:y>0.57258</cdr:y>
    </cdr:to>
    <cdr:sp macro="" textlink="">
      <cdr:nvSpPr>
        <cdr:cNvPr id="2" name="Rectangle 1"/>
        <cdr:cNvSpPr/>
      </cdr:nvSpPr>
      <cdr:spPr>
        <a:xfrm xmlns:a="http://schemas.openxmlformats.org/drawingml/2006/main">
          <a:off x="4286249" y="1857374"/>
          <a:ext cx="962025" cy="84772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 vertOverflow="clip"/>
        <a:lstStyle xmlns:a="http://schemas.openxmlformats.org/drawingml/2006/main"/>
        <a:p xmlns:a="http://schemas.openxmlformats.org/drawingml/2006/main">
          <a:pPr algn="ctr"/>
          <a:r>
            <a:rPr lang="en-US">
              <a:solidFill>
                <a:schemeClr val="tx1"/>
              </a:solidFill>
            </a:rPr>
            <a:t>Xe</a:t>
          </a:r>
        </a:p>
        <a:p xmlns:a="http://schemas.openxmlformats.org/drawingml/2006/main">
          <a:pPr algn="ctr"/>
          <a:r>
            <a:rPr lang="en-US">
              <a:solidFill>
                <a:schemeClr val="tx1"/>
              </a:solidFill>
            </a:rPr>
            <a:t>4.415 keV</a:t>
          </a:r>
        </a:p>
        <a:p xmlns:a="http://schemas.openxmlformats.org/drawingml/2006/main">
          <a:pPr algn="ctr"/>
          <a:r>
            <a:rPr lang="en-US">
              <a:solidFill>
                <a:schemeClr val="tx1"/>
              </a:solidFill>
            </a:rPr>
            <a:t>L</a:t>
          </a:r>
          <a:r>
            <a:rPr lang="el-GR">
              <a:solidFill>
                <a:schemeClr val="tx1"/>
              </a:solidFill>
              <a:latin typeface="Calibri"/>
            </a:rPr>
            <a:t>β</a:t>
          </a:r>
          <a:r>
            <a:rPr lang="el-GR">
              <a:solidFill>
                <a:schemeClr val="tx1"/>
              </a:solidFill>
            </a:rPr>
            <a:t>1</a:t>
          </a:r>
        </a:p>
        <a:p xmlns:a="http://schemas.openxmlformats.org/drawingml/2006/main">
          <a:endParaRPr lang="en-US">
            <a:solidFill>
              <a:schemeClr val="tx1"/>
            </a:solidFill>
          </a:endParaRPr>
        </a:p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>
              <a:solidFill>
                <a:schemeClr val="lt1"/>
              </a:solidFill>
              <a:latin typeface="+mn-lt"/>
              <a:ea typeface="+mn-ea"/>
              <a:cs typeface="+mn-cs"/>
            </a:rPr>
            <a:t>L</a:t>
          </a:r>
          <a:r>
            <a:rPr lang="el-GR" sz="1100">
              <a:solidFill>
                <a:schemeClr val="lt1"/>
              </a:solidFill>
              <a:latin typeface="+mn-lt"/>
              <a:ea typeface="+mn-ea"/>
              <a:cs typeface="+mn-cs"/>
            </a:rPr>
            <a:t>α</a:t>
          </a:r>
          <a:r>
            <a:rPr lang="en-US" sz="1100">
              <a:solidFill>
                <a:schemeClr val="lt1"/>
              </a:solidFill>
              <a:latin typeface="+mn-lt"/>
              <a:ea typeface="+mn-ea"/>
              <a:cs typeface="+mn-cs"/>
            </a:rPr>
            <a:t>1</a:t>
          </a:r>
          <a:endParaRPr lang="en-US"/>
        </a:p>
        <a:p xmlns:a="http://schemas.openxmlformats.org/drawingml/2006/main">
          <a:endParaRPr lang="en-US">
            <a:solidFill>
              <a:schemeClr val="tx1"/>
            </a:solidFill>
          </a:endParaRPr>
        </a:p>
      </cdr:txBody>
    </cdr:sp>
  </cdr:relSizeAnchor>
  <cdr:relSizeAnchor xmlns:cdr="http://schemas.openxmlformats.org/drawingml/2006/chartDrawing">
    <cdr:from>
      <cdr:x>0.61136</cdr:x>
      <cdr:y>0.32056</cdr:y>
    </cdr:from>
    <cdr:to>
      <cdr:x>0.74888</cdr:x>
      <cdr:y>0.46169</cdr:y>
    </cdr:to>
    <cdr:sp macro="" textlink="">
      <cdr:nvSpPr>
        <cdr:cNvPr id="3" name="Rectangle 2"/>
        <cdr:cNvSpPr/>
      </cdr:nvSpPr>
      <cdr:spPr>
        <a:xfrm xmlns:a="http://schemas.openxmlformats.org/drawingml/2006/main">
          <a:off x="3895725" y="1514476"/>
          <a:ext cx="876300" cy="666750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ysClr val="window" lastClr="FFFFFF"/>
              </a:solidFill>
              <a:latin typeface="Calibri"/>
            </a:defRPr>
          </a:lvl1pPr>
          <a:lvl2pPr marL="457200" indent="0">
            <a:defRPr sz="1100">
              <a:solidFill>
                <a:sysClr val="window" lastClr="FFFFFF"/>
              </a:solidFill>
              <a:latin typeface="Calibri"/>
            </a:defRPr>
          </a:lvl2pPr>
          <a:lvl3pPr marL="914400" indent="0">
            <a:defRPr sz="1100">
              <a:solidFill>
                <a:sysClr val="window" lastClr="FFFFFF"/>
              </a:solidFill>
              <a:latin typeface="Calibri"/>
            </a:defRPr>
          </a:lvl3pPr>
          <a:lvl4pPr marL="1371600" indent="0">
            <a:defRPr sz="1100">
              <a:solidFill>
                <a:sysClr val="window" lastClr="FFFFFF"/>
              </a:solidFill>
              <a:latin typeface="Calibri"/>
            </a:defRPr>
          </a:lvl4pPr>
          <a:lvl5pPr marL="1828800" indent="0">
            <a:defRPr sz="1100">
              <a:solidFill>
                <a:sysClr val="window" lastClr="FFFFFF"/>
              </a:solidFill>
              <a:latin typeface="Calibri"/>
            </a:defRPr>
          </a:lvl5pPr>
          <a:lvl6pPr marL="2286000" indent="0">
            <a:defRPr sz="1100">
              <a:solidFill>
                <a:sysClr val="window" lastClr="FFFFFF"/>
              </a:solidFill>
              <a:latin typeface="Calibri"/>
            </a:defRPr>
          </a:lvl6pPr>
          <a:lvl7pPr marL="2743200" indent="0">
            <a:defRPr sz="1100">
              <a:solidFill>
                <a:sysClr val="window" lastClr="FFFFFF"/>
              </a:solidFill>
              <a:latin typeface="Calibri"/>
            </a:defRPr>
          </a:lvl7pPr>
          <a:lvl8pPr marL="3200400" indent="0">
            <a:defRPr sz="1100">
              <a:solidFill>
                <a:sysClr val="window" lastClr="FFFFFF"/>
              </a:solidFill>
              <a:latin typeface="Calibri"/>
            </a:defRPr>
          </a:lvl8pPr>
          <a:lvl9pPr marL="3657600" indent="0">
            <a:defRPr sz="11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pPr algn="ctr"/>
          <a:r>
            <a:rPr lang="en-US">
              <a:solidFill>
                <a:sysClr val="windowText" lastClr="000000"/>
              </a:solidFill>
            </a:rPr>
            <a:t>Xe</a:t>
          </a:r>
        </a:p>
        <a:p xmlns:a="http://schemas.openxmlformats.org/drawingml/2006/main">
          <a:pPr algn="ctr"/>
          <a:r>
            <a:rPr lang="en-US">
              <a:solidFill>
                <a:sysClr val="windowText" lastClr="000000"/>
              </a:solidFill>
            </a:rPr>
            <a:t>4.110 keV</a:t>
          </a:r>
        </a:p>
        <a:p xmlns:a="http://schemas.openxmlformats.org/drawingml/2006/main">
          <a:pPr algn="ctr"/>
          <a:r>
            <a:rPr lang="en-US">
              <a:solidFill>
                <a:sysClr val="windowText" lastClr="000000"/>
              </a:solidFill>
            </a:rPr>
            <a:t>L</a:t>
          </a:r>
          <a:r>
            <a:rPr lang="el-GR">
              <a:solidFill>
                <a:sysClr val="windowText" lastClr="000000"/>
              </a:solidFill>
            </a:rPr>
            <a:t>α</a:t>
          </a:r>
          <a:r>
            <a:rPr lang="en-US">
              <a:solidFill>
                <a:sysClr val="windowText" lastClr="000000"/>
              </a:solidFill>
            </a:rPr>
            <a:t>1</a:t>
          </a:r>
        </a:p>
      </cdr:txBody>
    </cdr:sp>
  </cdr:relSizeAnchor>
  <cdr:relSizeAnchor xmlns:cdr="http://schemas.openxmlformats.org/drawingml/2006/chartDrawing">
    <cdr:from>
      <cdr:x>0.5803</cdr:x>
      <cdr:y>0.56203</cdr:y>
    </cdr:from>
    <cdr:to>
      <cdr:x>0.66251</cdr:x>
      <cdr:y>0.64469</cdr:y>
    </cdr:to>
    <cdr:sp macro="" textlink="">
      <cdr:nvSpPr>
        <cdr:cNvPr id="4" name="Rectangle 3"/>
        <cdr:cNvSpPr/>
      </cdr:nvSpPr>
      <cdr:spPr>
        <a:xfrm xmlns:a="http://schemas.openxmlformats.org/drawingml/2006/main">
          <a:off x="3671762" y="2655234"/>
          <a:ext cx="520190" cy="39052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ysClr val="window" lastClr="FFFFFF"/>
              </a:solidFill>
              <a:latin typeface="Calibri"/>
            </a:defRPr>
          </a:lvl1pPr>
          <a:lvl2pPr marL="457200" indent="0">
            <a:defRPr sz="1100">
              <a:solidFill>
                <a:sysClr val="window" lastClr="FFFFFF"/>
              </a:solidFill>
              <a:latin typeface="Calibri"/>
            </a:defRPr>
          </a:lvl2pPr>
          <a:lvl3pPr marL="914400" indent="0">
            <a:defRPr sz="1100">
              <a:solidFill>
                <a:sysClr val="window" lastClr="FFFFFF"/>
              </a:solidFill>
              <a:latin typeface="Calibri"/>
            </a:defRPr>
          </a:lvl3pPr>
          <a:lvl4pPr marL="1371600" indent="0">
            <a:defRPr sz="1100">
              <a:solidFill>
                <a:sysClr val="window" lastClr="FFFFFF"/>
              </a:solidFill>
              <a:latin typeface="Calibri"/>
            </a:defRPr>
          </a:lvl4pPr>
          <a:lvl5pPr marL="1828800" indent="0">
            <a:defRPr sz="1100">
              <a:solidFill>
                <a:sysClr val="window" lastClr="FFFFFF"/>
              </a:solidFill>
              <a:latin typeface="Calibri"/>
            </a:defRPr>
          </a:lvl5pPr>
          <a:lvl6pPr marL="2286000" indent="0">
            <a:defRPr sz="1100">
              <a:solidFill>
                <a:sysClr val="window" lastClr="FFFFFF"/>
              </a:solidFill>
              <a:latin typeface="Calibri"/>
            </a:defRPr>
          </a:lvl6pPr>
          <a:lvl7pPr marL="2743200" indent="0">
            <a:defRPr sz="1100">
              <a:solidFill>
                <a:sysClr val="window" lastClr="FFFFFF"/>
              </a:solidFill>
              <a:latin typeface="Calibri"/>
            </a:defRPr>
          </a:lvl7pPr>
          <a:lvl8pPr marL="3200400" indent="0">
            <a:defRPr sz="1100">
              <a:solidFill>
                <a:sysClr val="window" lastClr="FFFFFF"/>
              </a:solidFill>
              <a:latin typeface="Calibri"/>
            </a:defRPr>
          </a:lvl8pPr>
          <a:lvl9pPr marL="3657600" indent="0">
            <a:defRPr sz="11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r>
            <a:rPr lang="en-US">
              <a:solidFill>
                <a:sysClr val="windowText" lastClr="000000"/>
              </a:solidFill>
            </a:rPr>
            <a:t>Ca</a:t>
          </a:r>
        </a:p>
      </cdr:txBody>
    </cdr:sp>
  </cdr:relSizeAnchor>
  <cdr:relSizeAnchor xmlns:cdr="http://schemas.openxmlformats.org/drawingml/2006/chartDrawing">
    <cdr:from>
      <cdr:x>0.28999</cdr:x>
      <cdr:y>0.13105</cdr:y>
    </cdr:from>
    <cdr:to>
      <cdr:x>0.3722</cdr:x>
      <cdr:y>0.21371</cdr:y>
    </cdr:to>
    <cdr:sp macro="" textlink="">
      <cdr:nvSpPr>
        <cdr:cNvPr id="5" name="Rectangle 4"/>
        <cdr:cNvSpPr/>
      </cdr:nvSpPr>
      <cdr:spPr>
        <a:xfrm xmlns:a="http://schemas.openxmlformats.org/drawingml/2006/main">
          <a:off x="1847850" y="619125"/>
          <a:ext cx="523875" cy="390525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ysClr val="window" lastClr="FFFFFF"/>
              </a:solidFill>
              <a:latin typeface="Calibri"/>
            </a:defRPr>
          </a:lvl1pPr>
          <a:lvl2pPr marL="457200" indent="0">
            <a:defRPr sz="1100">
              <a:solidFill>
                <a:sysClr val="window" lastClr="FFFFFF"/>
              </a:solidFill>
              <a:latin typeface="Calibri"/>
            </a:defRPr>
          </a:lvl2pPr>
          <a:lvl3pPr marL="914400" indent="0">
            <a:defRPr sz="1100">
              <a:solidFill>
                <a:sysClr val="window" lastClr="FFFFFF"/>
              </a:solidFill>
              <a:latin typeface="Calibri"/>
            </a:defRPr>
          </a:lvl3pPr>
          <a:lvl4pPr marL="1371600" indent="0">
            <a:defRPr sz="1100">
              <a:solidFill>
                <a:sysClr val="window" lastClr="FFFFFF"/>
              </a:solidFill>
              <a:latin typeface="Calibri"/>
            </a:defRPr>
          </a:lvl4pPr>
          <a:lvl5pPr marL="1828800" indent="0">
            <a:defRPr sz="1100">
              <a:solidFill>
                <a:sysClr val="window" lastClr="FFFFFF"/>
              </a:solidFill>
              <a:latin typeface="Calibri"/>
            </a:defRPr>
          </a:lvl5pPr>
          <a:lvl6pPr marL="2286000" indent="0">
            <a:defRPr sz="1100">
              <a:solidFill>
                <a:sysClr val="window" lastClr="FFFFFF"/>
              </a:solidFill>
              <a:latin typeface="Calibri"/>
            </a:defRPr>
          </a:lvl6pPr>
          <a:lvl7pPr marL="2743200" indent="0">
            <a:defRPr sz="1100">
              <a:solidFill>
                <a:sysClr val="window" lastClr="FFFFFF"/>
              </a:solidFill>
              <a:latin typeface="Calibri"/>
            </a:defRPr>
          </a:lvl7pPr>
          <a:lvl8pPr marL="3200400" indent="0">
            <a:defRPr sz="1100">
              <a:solidFill>
                <a:sysClr val="window" lastClr="FFFFFF"/>
              </a:solidFill>
              <a:latin typeface="Calibri"/>
            </a:defRPr>
          </a:lvl8pPr>
          <a:lvl9pPr marL="3657600" indent="0">
            <a:defRPr sz="1100">
              <a:solidFill>
                <a:sysClr val="window" lastClr="FFFFFF"/>
              </a:solidFill>
              <a:latin typeface="Calibri"/>
            </a:defRPr>
          </a:lvl9pPr>
        </a:lstStyle>
        <a:p xmlns:a="http://schemas.openxmlformats.org/drawingml/2006/main">
          <a:r>
            <a:rPr lang="en-US">
              <a:solidFill>
                <a:sysClr val="windowText" lastClr="000000"/>
              </a:solidFill>
            </a:rPr>
            <a:t>Al</a:t>
          </a:r>
        </a:p>
      </cdr:txBody>
    </cdr:sp>
  </cdr:relSizeAnchor>
</c:userShapes>
</file>

<file path=ppt/drawings/drawing8.xml><?xml version="1.0" encoding="utf-8"?>
<c:userShapes xmlns:c="http://schemas.openxmlformats.org/drawingml/2006/chart">
  <cdr:relSizeAnchor xmlns:cdr="http://schemas.openxmlformats.org/drawingml/2006/chartDrawing">
    <cdr:from>
      <cdr:x>0.36879</cdr:x>
      <cdr:y>0.12553</cdr:y>
    </cdr:from>
    <cdr:to>
      <cdr:x>0.62979</cdr:x>
      <cdr:y>0.44964</cdr:y>
    </cdr:to>
    <cdr:sp macro="" textlink="">
      <cdr:nvSpPr>
        <cdr:cNvPr id="2" name="Rectangle 1"/>
        <cdr:cNvSpPr/>
      </cdr:nvSpPr>
      <cdr:spPr>
        <a:xfrm xmlns:a="http://schemas.openxmlformats.org/drawingml/2006/main">
          <a:off x="2174381" y="548217"/>
          <a:ext cx="1538850" cy="1415458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 w="25400" cap="flat" cmpd="sng" algn="ctr">
          <a:noFill/>
          <a:prstDash val="solid"/>
        </a:ln>
        <a:effectLst xmlns:a="http://schemas.openxmlformats.org/drawingml/2006/main"/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dirty="0" err="1">
              <a:solidFill>
                <a:sysClr val="windowText" lastClr="000000"/>
              </a:solidFill>
            </a:rPr>
            <a:t>Xe</a:t>
          </a:r>
          <a:endParaRPr lang="en-US" dirty="0">
            <a:solidFill>
              <a:sysClr val="windowText" lastClr="000000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ysClr val="windowText" lastClr="000000"/>
              </a:solidFill>
            </a:rPr>
            <a:t>4.110 keV</a:t>
          </a:r>
        </a:p>
        <a:p xmlns:a="http://schemas.openxmlformats.org/drawingml/2006/main">
          <a:pPr algn="ctr"/>
          <a:r>
            <a:rPr lang="en-US" dirty="0">
              <a:solidFill>
                <a:sysClr val="windowText" lastClr="000000"/>
              </a:solidFill>
            </a:rPr>
            <a:t>L</a:t>
          </a:r>
          <a:r>
            <a:rPr lang="el-GR" dirty="0">
              <a:solidFill>
                <a:sysClr val="windowText" lastClr="000000"/>
              </a:solidFill>
            </a:rPr>
            <a:t>α</a:t>
          </a:r>
          <a:r>
            <a:rPr lang="en-US" dirty="0">
              <a:solidFill>
                <a:sysClr val="windowText" lastClr="000000"/>
              </a:solidFill>
            </a:rPr>
            <a:t>1</a:t>
          </a:r>
        </a:p>
      </cdr:txBody>
    </cdr:sp>
  </cdr:relSizeAnchor>
  <cdr:relSizeAnchor xmlns:cdr="http://schemas.openxmlformats.org/drawingml/2006/chartDrawing">
    <cdr:from>
      <cdr:x>0.60448</cdr:x>
      <cdr:y>0.22487</cdr:y>
    </cdr:from>
    <cdr:to>
      <cdr:x>0.82667</cdr:x>
      <cdr:y>0.48373</cdr:y>
    </cdr:to>
    <cdr:sp macro="" textlink="">
      <cdr:nvSpPr>
        <cdr:cNvPr id="3" name="Rectangle 2"/>
        <cdr:cNvSpPr/>
      </cdr:nvSpPr>
      <cdr:spPr>
        <a:xfrm xmlns:a="http://schemas.openxmlformats.org/drawingml/2006/main">
          <a:off x="3564010" y="982035"/>
          <a:ext cx="1310026" cy="1130497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dirty="0" err="1">
              <a:solidFill>
                <a:schemeClr val="tx1"/>
              </a:solidFill>
            </a:rPr>
            <a:t>Xe</a:t>
          </a:r>
          <a:endParaRPr lang="en-US" dirty="0">
            <a:solidFill>
              <a:schemeClr val="tx1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4.415 keV</a:t>
          </a: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L</a:t>
          </a:r>
          <a:r>
            <a:rPr lang="el-GR" dirty="0">
              <a:solidFill>
                <a:schemeClr val="tx1"/>
              </a:solidFill>
              <a:latin typeface="Calibri"/>
            </a:rPr>
            <a:t>β</a:t>
          </a:r>
          <a:r>
            <a:rPr lang="el-GR" dirty="0">
              <a:solidFill>
                <a:schemeClr val="tx1"/>
              </a:solidFill>
            </a:rPr>
            <a:t>1</a:t>
          </a:r>
        </a:p>
        <a:p xmlns:a="http://schemas.openxmlformats.org/drawingml/2006/main">
          <a:endParaRPr lang="en-US" dirty="0">
            <a:solidFill>
              <a:schemeClr val="tx1"/>
            </a:solidFill>
          </a:endParaRPr>
        </a:p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dirty="0">
              <a:solidFill>
                <a:schemeClr val="lt1"/>
              </a:solidFill>
              <a:latin typeface="+mn-lt"/>
              <a:ea typeface="+mn-ea"/>
              <a:cs typeface="+mn-cs"/>
            </a:rPr>
            <a:t>L</a:t>
          </a:r>
          <a:r>
            <a:rPr lang="el-GR" sz="1100" dirty="0">
              <a:solidFill>
                <a:schemeClr val="lt1"/>
              </a:solidFill>
              <a:latin typeface="+mn-lt"/>
              <a:ea typeface="+mn-ea"/>
              <a:cs typeface="+mn-cs"/>
            </a:rPr>
            <a:t>α</a:t>
          </a:r>
          <a:r>
            <a:rPr lang="en-US" sz="1100" dirty="0">
              <a:solidFill>
                <a:schemeClr val="lt1"/>
              </a:solidFill>
              <a:latin typeface="+mn-lt"/>
              <a:ea typeface="+mn-ea"/>
              <a:cs typeface="+mn-cs"/>
            </a:rPr>
            <a:t>1</a:t>
          </a:r>
          <a:endParaRPr lang="en-US" dirty="0"/>
        </a:p>
        <a:p xmlns:a="http://schemas.openxmlformats.org/drawingml/2006/main">
          <a:endParaRPr lang="en-US" dirty="0">
            <a:solidFill>
              <a:schemeClr val="tx1"/>
            </a:solidFill>
          </a:endParaRPr>
        </a:p>
      </cdr:txBody>
    </cdr:sp>
  </cdr:relSizeAnchor>
  <cdr:relSizeAnchor xmlns:cdr="http://schemas.openxmlformats.org/drawingml/2006/chartDrawing">
    <cdr:from>
      <cdr:x>0.70036</cdr:x>
      <cdr:y>0.4323</cdr:y>
    </cdr:from>
    <cdr:to>
      <cdr:x>0.92256</cdr:x>
      <cdr:y>0.69116</cdr:y>
    </cdr:to>
    <cdr:sp macro="" textlink="">
      <cdr:nvSpPr>
        <cdr:cNvPr id="4" name="Rectangle 3"/>
        <cdr:cNvSpPr/>
      </cdr:nvSpPr>
      <cdr:spPr>
        <a:xfrm xmlns:a="http://schemas.openxmlformats.org/drawingml/2006/main">
          <a:off x="4129319" y="1887927"/>
          <a:ext cx="1310085" cy="1130496"/>
        </a:xfrm>
        <a:prstGeom xmlns:a="http://schemas.openxmlformats.org/drawingml/2006/main" prst="rect">
          <a:avLst/>
        </a:prstGeom>
        <a:noFill xmlns:a="http://schemas.openxmlformats.org/drawingml/2006/main"/>
        <a:ln xmlns:a="http://schemas.openxmlformats.org/drawingml/2006/main">
          <a:noFill/>
        </a:ln>
      </cdr:spPr>
      <cdr:style>
        <a:lnRef xmlns:a="http://schemas.openxmlformats.org/drawingml/2006/main" idx="2">
          <a:schemeClr val="accent1">
            <a:shade val="50000"/>
          </a:schemeClr>
        </a:lnRef>
        <a:fillRef xmlns:a="http://schemas.openxmlformats.org/drawingml/2006/main" idx="1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lt1"/>
        </a:fontRef>
      </cdr:style>
      <cdr:txBody>
        <a:bodyPr xmlns:a="http://schemas.openxmlformats.org/drawingml/2006/main"/>
        <a:lstStyle xmlns:a="http://schemas.openxmlformats.org/drawingml/2006/main">
          <a:lvl1pPr marL="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1pPr>
          <a:lvl2pPr marL="457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2pPr>
          <a:lvl3pPr marL="914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3pPr>
          <a:lvl4pPr marL="1371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4pPr>
          <a:lvl5pPr marL="18288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5pPr>
          <a:lvl6pPr marL="22860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6pPr>
          <a:lvl7pPr marL="27432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7pPr>
          <a:lvl8pPr marL="32004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8pPr>
          <a:lvl9pPr marL="3657600" indent="0">
            <a:defRPr sz="1100">
              <a:solidFill>
                <a:schemeClr val="lt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pPr algn="ctr"/>
          <a:r>
            <a:rPr lang="en-US" dirty="0" err="1">
              <a:solidFill>
                <a:schemeClr val="tx1"/>
              </a:solidFill>
            </a:rPr>
            <a:t>Xe</a:t>
          </a:r>
          <a:endParaRPr lang="en-US" dirty="0">
            <a:solidFill>
              <a:schemeClr val="tx1"/>
            </a:solidFill>
          </a:endParaRP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4.720 keV</a:t>
          </a:r>
        </a:p>
        <a:p xmlns:a="http://schemas.openxmlformats.org/drawingml/2006/main">
          <a:pPr algn="ctr"/>
          <a:r>
            <a:rPr lang="en-US" dirty="0">
              <a:solidFill>
                <a:schemeClr val="tx1"/>
              </a:solidFill>
            </a:rPr>
            <a:t>L</a:t>
          </a:r>
          <a:r>
            <a:rPr lang="el-GR" dirty="0">
              <a:solidFill>
                <a:schemeClr val="tx1"/>
              </a:solidFill>
              <a:latin typeface="Calibri"/>
            </a:rPr>
            <a:t>β</a:t>
          </a:r>
          <a:r>
            <a:rPr lang="en-US" dirty="0">
              <a:solidFill>
                <a:schemeClr val="tx1"/>
              </a:solidFill>
              <a:latin typeface="+mn-lt"/>
            </a:rPr>
            <a:t>2</a:t>
          </a:r>
          <a:endParaRPr lang="el-GR" dirty="0">
            <a:solidFill>
              <a:schemeClr val="tx1"/>
            </a:solidFill>
          </a:endParaRPr>
        </a:p>
        <a:p xmlns:a="http://schemas.openxmlformats.org/drawingml/2006/main">
          <a:endParaRPr lang="en-US" dirty="0">
            <a:solidFill>
              <a:schemeClr val="tx1"/>
            </a:solidFill>
          </a:endParaRPr>
        </a:p>
        <a:p xmlns:a="http://schemas.openxmlformats.org/drawingml/2006/main">
          <a:pPr marL="0" marR="0" indent="0" defTabSz="914400" eaLnBrk="1" fontAlgn="auto" latinLnBrk="0" hangingPunct="1">
            <a:lnSpc>
              <a:spcPct val="100000"/>
            </a:lnSpc>
            <a:spcBef>
              <a:spcPts val="0"/>
            </a:spcBef>
            <a:spcAft>
              <a:spcPts val="0"/>
            </a:spcAft>
            <a:buClrTx/>
            <a:buSzTx/>
            <a:buFontTx/>
            <a:buNone/>
            <a:tabLst/>
            <a:defRPr/>
          </a:pPr>
          <a:r>
            <a:rPr lang="en-US" sz="1100" dirty="0">
              <a:solidFill>
                <a:schemeClr val="lt1"/>
              </a:solidFill>
              <a:latin typeface="+mn-lt"/>
              <a:ea typeface="+mn-ea"/>
              <a:cs typeface="+mn-cs"/>
            </a:rPr>
            <a:t>L</a:t>
          </a:r>
          <a:r>
            <a:rPr lang="el-GR" sz="1100" dirty="0">
              <a:solidFill>
                <a:schemeClr val="lt1"/>
              </a:solidFill>
              <a:latin typeface="+mn-lt"/>
              <a:ea typeface="+mn-ea"/>
              <a:cs typeface="+mn-cs"/>
            </a:rPr>
            <a:t>α</a:t>
          </a:r>
          <a:r>
            <a:rPr lang="en-US" sz="1100" dirty="0">
              <a:solidFill>
                <a:schemeClr val="lt1"/>
              </a:solidFill>
              <a:latin typeface="+mn-lt"/>
              <a:ea typeface="+mn-ea"/>
              <a:cs typeface="+mn-cs"/>
            </a:rPr>
            <a:t>1</a:t>
          </a:r>
          <a:endParaRPr lang="en-US" dirty="0"/>
        </a:p>
        <a:p xmlns:a="http://schemas.openxmlformats.org/drawingml/2006/main">
          <a:endParaRPr lang="en-US" dirty="0">
            <a:solidFill>
              <a:schemeClr val="tx1"/>
            </a:solidFill>
          </a:endParaRPr>
        </a:p>
      </cdr:txBody>
    </cdr:sp>
  </cdr:relSizeAnchor>
</c:userShape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726872C-81C3-44BD-839B-E4EE2FB36579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504447F-CF86-45B5-A0E7-C42ED3C01DC2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84639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06628107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7630867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CE2089A-0AEB-4BE3-B376-13E2ACD08BFD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02270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Question has risen about the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68593599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18GHz 2.23/1.47/0.33T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0586902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8784673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2077376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45100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FF4CDA-169C-4457-9562-5A8546F656E3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57399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9FF4CDA-169C-4457-9562-5A8546F656E3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260194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>
              <a:solidFill>
                <a:srgbClr val="7030A0"/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076635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chemeClr val="accent2"/>
                </a:solidFill>
              </a:rPr>
              <a:t>Ionization energy shift</a:t>
            </a:r>
            <a:r>
              <a:rPr lang="en-US" dirty="0"/>
              <a:t>: loss of electrons from outer shell-&gt; electrons in inner shells are attracted more strongly to nucleus and binding energy increases; As atom ionizes, remaining electrons cluster more closely to nucleus, increase binding energy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18008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>
                <a:solidFill>
                  <a:schemeClr val="accent2"/>
                </a:solidFill>
              </a:rPr>
              <a:t>Ionization energy shift</a:t>
            </a:r>
            <a:r>
              <a:rPr lang="en-US" dirty="0"/>
              <a:t>: loss of electrons from outer shell-&gt; electrons in inner shells are attracted more strongly to nucleus and binding energy increases; As atom ionizes, remaining electrons cluster more closely to nucleus, increase binding energy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0440503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0455555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58769482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504447F-CF86-45B5-A0E7-C42ED3C01DC2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00732675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33BB08-02F1-4B7A-943E-82797A21868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3B2C87B1-CAC8-4824-96F3-58FD1002EA9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08E58A9-BC0E-47B5-A7C3-884C0E03C5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C5221B2-F6E2-4DB5-AEDE-AE0F929743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32F4C1C-9EB1-4659-84B7-DDE27A205DC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33196132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C9D08B4-BB53-45E9-8FD4-6DE3FAA20C5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21DF726C-4A34-4846-B866-57FEB6A934B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F11D72A-8F74-41C3-8B05-8ADFC0B50E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227FA37-968A-4622-84AA-7F13CA3A843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E61DD73-488A-417B-8C25-BD7340DA06F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869821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2CE8F4B-6ECF-49B0-A52D-EEBE377FD45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D07094C7-D22D-40BD-BFC5-C67B2C4D004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8ED2FEF-EEAB-4D5B-BB77-D3051BDFA99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FD831B-6D9B-4D38-92AC-F5E9CB163B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2E3EBB-E796-4559-99FD-2923D241B8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391495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5AA56C-4E41-4A23-B56D-EC5BB51CCF2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033CCE-307E-46A6-831E-8A05B14FD850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00D6CA1-F931-43E5-915F-7F2FE059CB1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5674102-2166-4DF0-B59C-3F9ABFB54A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E717537-2E89-4725-987A-AC59430865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4856787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9EC456-65A1-43CF-AD25-462F178A0A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A53E748-5E35-40AE-A378-0F1547A5D11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851C4D4-3F9C-4D82-8C29-C01CCE65FF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25DE84C-F19E-4B32-A859-99C1EA58D4B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64D3C29-582B-4C58-B9CF-AAE10DA7930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826097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4C7F644-B15F-448C-9AD4-BE37D103B6E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8905B44-35FC-46C5-B7DC-8C6F1EBDCC2F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F1FA319-0CA5-45FA-B731-BF0A23DA72E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3680310-1D16-43B4-B2D4-4361CB72C73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5AA6303-9562-44FE-BB15-7E69798B417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C466E62-BBE2-4280-A5B8-9D0CCE030B8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822190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3D662A-AC19-4EC4-922A-452803E021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A02700-7EFA-4201-9687-862BD8A6F45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687A1F2-5827-4223-AE91-BEF039FB295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BE022F6-3444-4F17-AC0C-FD77A28B0F17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EBB2D38C-B296-4E26-9690-7A1ACA58C92D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97451D34-B487-402B-A831-05C2F72600E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7107716-3618-496E-950D-4625158775A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AE411FA-B9D2-46A3-9B24-CF58F2D8D5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44051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E4ECD4E-D42D-4410-AF97-8CAA6D28BEE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369C7B2-07A5-4947-A791-152A5228DB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AC5EBCA9-9C69-419A-A34C-2831CEF7B7E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AF8212F-445F-4A57-8FB5-11895C995A7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305380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B38BC371-E226-4BAE-B6EF-F93E2DE5F09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84389133-AE1E-4461-BA61-C7C21E9AE2A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9E95EEE3-933A-4037-A683-D405A235B7F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2755939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38D841-BE09-45B3-A6A6-7C4AC29157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E59FD6-7A90-40F6-90A4-52AA90327AD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85521749-9E82-4DD5-B438-41A2F0C62EA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3DC3DFD-F520-4638-87A5-C85060EB484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53423376-FC4D-4958-8BC6-3B3297C2EE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15C355B-C1FC-4F3F-BD7B-8D4E9369F8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258127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89591A-3473-44A7-A6C4-F4E9734C01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C3BB1F0C-31DE-43CB-864B-8FF3735AE9E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0795DC6-E322-471F-8D64-18922ED6163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33DBAB0-64E0-4C92-B193-8CF7D713B0C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60306DD-E05E-4130-838D-5F4675D2DCB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8F3AAC8-4DC8-4F95-BBC3-2E2D61F3B81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39521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1BE9D16E-9AA2-46AA-9DA1-B7C84901F19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43FFF5E-BABC-4B64-8F83-7A3459755B9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4E81699-6A32-441B-9D79-28ECE985F0CC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74507522-43F2-407B-8056-9BF65CD0714E}" type="datetimeFigureOut">
              <a:rPr lang="en-US" smtClean="0"/>
              <a:t>9/16/2021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FE191F6-50F0-4893-9B33-2535BBF8BCAF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05FAA9D-FC68-4483-AD4B-F30FF5D84A5B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2B4DB02-8DA7-4DEC-BE38-8227677C414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30349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3.bin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11.e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chart" Target="../charts/chart2.xml"/><Relationship Id="rId5" Type="http://schemas.openxmlformats.org/officeDocument/2006/relationships/image" Target="../media/image1.png"/><Relationship Id="rId4" Type="http://schemas.openxmlformats.org/officeDocument/2006/relationships/chart" Target="../charts/chart1.xml"/><Relationship Id="rId9" Type="http://schemas.openxmlformats.org/officeDocument/2006/relationships/image" Target="../media/image10.wm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3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4.xml"/><Relationship Id="rId4" Type="http://schemas.openxmlformats.org/officeDocument/2006/relationships/image" Target="../media/image1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5.xml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.png"/><Relationship Id="rId4" Type="http://schemas.openxmlformats.org/officeDocument/2006/relationships/image" Target="../media/image1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6.xml"/><Relationship Id="rId4" Type="http://schemas.openxmlformats.org/officeDocument/2006/relationships/image" Target="../media/image12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chart" Target="../charts/chart7.xml"/><Relationship Id="rId7" Type="http://schemas.openxmlformats.org/officeDocument/2006/relationships/image" Target="../media/image1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chart" Target="../charts/chart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12.xml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4.vml"/><Relationship Id="rId6" Type="http://schemas.openxmlformats.org/officeDocument/2006/relationships/image" Target="../media/image15.wmf"/><Relationship Id="rId5" Type="http://schemas.openxmlformats.org/officeDocument/2006/relationships/oleObject" Target="../embeddings/oleObject4.bin"/><Relationship Id="rId4" Type="http://schemas.openxmlformats.org/officeDocument/2006/relationships/image" Target="../media/image1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7" Type="http://schemas.openxmlformats.org/officeDocument/2006/relationships/chart" Target="../charts/chart12.xml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.xml"/><Relationship Id="rId6" Type="http://schemas.openxmlformats.org/officeDocument/2006/relationships/chart" Target="../charts/chart11.xml"/><Relationship Id="rId5" Type="http://schemas.openxmlformats.org/officeDocument/2006/relationships/chart" Target="../charts/chart10.xml"/><Relationship Id="rId4" Type="http://schemas.openxmlformats.org/officeDocument/2006/relationships/chart" Target="../charts/chart9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3.xml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openxmlformats.org/officeDocument/2006/relationships/chart" Target="../charts/chart1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5.xm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1.png"/><Relationship Id="rId4" Type="http://schemas.openxmlformats.org/officeDocument/2006/relationships/chart" Target="../charts/chart16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8.xml"/><Relationship Id="rId2" Type="http://schemas.openxmlformats.org/officeDocument/2006/relationships/chart" Target="../charts/chart17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chart" Target="../charts/chart19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5" Type="http://schemas.openxmlformats.org/officeDocument/2006/relationships/chart" Target="../charts/chart21.xml"/><Relationship Id="rId4" Type="http://schemas.openxmlformats.org/officeDocument/2006/relationships/chart" Target="../charts/chart2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2.xml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7" Type="http://schemas.openxmlformats.org/officeDocument/2006/relationships/image" Target="../media/image2.wmf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6" Type="http://schemas.openxmlformats.org/officeDocument/2006/relationships/oleObject" Target="../embeddings/oleObject1.bin"/><Relationship Id="rId5" Type="http://schemas.openxmlformats.org/officeDocument/2006/relationships/image" Target="../media/image3.emf"/><Relationship Id="rId4" Type="http://schemas.openxmlformats.org/officeDocument/2006/relationships/image" Target="../media/image1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5.png"/><Relationship Id="rId3" Type="http://schemas.openxmlformats.org/officeDocument/2006/relationships/notesSlide" Target="../notesSlides/notesSlide3.xml"/><Relationship Id="rId7" Type="http://schemas.openxmlformats.org/officeDocument/2006/relationships/image" Target="../media/image4.pn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.vml"/><Relationship Id="rId6" Type="http://schemas.openxmlformats.org/officeDocument/2006/relationships/image" Target="../media/image3.png"/><Relationship Id="rId5" Type="http://schemas.openxmlformats.org/officeDocument/2006/relationships/image" Target="../media/image2.wmf"/><Relationship Id="rId10" Type="http://schemas.openxmlformats.org/officeDocument/2006/relationships/image" Target="../media/image1.png"/><Relationship Id="rId4" Type="http://schemas.openxmlformats.org/officeDocument/2006/relationships/oleObject" Target="../embeddings/oleObject2.bin"/><Relationship Id="rId9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8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image" Target="../media/image9.jpg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7839739-56BE-4FE3-9848-1B5D4DEDF1B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r>
              <a:rPr lang="en-US" b="1" dirty="0">
                <a:solidFill>
                  <a:schemeClr val="accent4"/>
                </a:solidFill>
              </a:rPr>
              <a:t>Studies of bremsstrahlung and characteristic X-Ray lines using the VENUS ECR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9180E9FB-D1FE-4F48-A49C-74155792280E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746848"/>
            <a:ext cx="9144000" cy="1655762"/>
          </a:xfrm>
        </p:spPr>
        <p:txBody>
          <a:bodyPr/>
          <a:lstStyle/>
          <a:p>
            <a:r>
              <a:rPr lang="en-US" dirty="0">
                <a:solidFill>
                  <a:schemeClr val="tx2">
                    <a:lumMod val="20000"/>
                    <a:lumOff val="80000"/>
                  </a:schemeClr>
                </a:solidFill>
              </a:rPr>
              <a:t>Janilee Benitez, Damon Todd, Dan </a:t>
            </a:r>
            <a:r>
              <a:rPr lang="en-US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Xie</a:t>
            </a:r>
            <a:endParaRPr lang="en-US" dirty="0">
              <a:solidFill>
                <a:schemeClr val="tx2">
                  <a:lumMod val="20000"/>
                  <a:lumOff val="80000"/>
                </a:schemeClr>
              </a:solidFill>
            </a:endParaRPr>
          </a:p>
          <a:p>
            <a:r>
              <a:rPr lang="en-US" dirty="0">
                <a:solidFill>
                  <a:schemeClr val="tx2">
                    <a:lumMod val="20000"/>
                    <a:lumOff val="80000"/>
                  </a:schemeClr>
                </a:solidFill>
              </a:rPr>
              <a:t>Lawrence Berkeley National Lab</a:t>
            </a:r>
          </a:p>
        </p:txBody>
      </p:sp>
    </p:spTree>
    <p:extLst>
      <p:ext uri="{BB962C8B-B14F-4D97-AF65-F5344CB8AC3E}">
        <p14:creationId xmlns:p14="http://schemas.microsoft.com/office/powerpoint/2010/main" val="45438908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47970BB6-C7B6-43A9-B16A-59BB876328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4"/>
                </a:solidFill>
              </a:rPr>
              <a:t>Bremsstrahlung Radiation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59A99F0-C25F-49B4-9A85-4AADC98AF608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8990453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B419BFD4-93E3-4192-ACD6-91EB7E39B4B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910786129"/>
              </p:ext>
            </p:extLst>
          </p:nvPr>
        </p:nvGraphicFramePr>
        <p:xfrm>
          <a:off x="5106604" y="1628072"/>
          <a:ext cx="7365647" cy="48518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8262552" y="2067697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6CFBF6-64EC-4B95-9690-EF3C6EF4572A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A6AB54C-4CF5-4030-8ADE-8EA61934A2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3852739-AE00-4EDA-86C2-AB39107391D7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Results (2017)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01479F69-0024-40AA-A623-D20B7E04ED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graphicFrame>
        <p:nvGraphicFramePr>
          <p:cNvPr id="14" name="Chart 13">
            <a:extLst>
              <a:ext uri="{FF2B5EF4-FFF2-40B4-BE49-F238E27FC236}">
                <a16:creationId xmlns:a16="http://schemas.microsoft.com/office/drawing/2014/main" id="{776E2A2A-E48A-4020-B80E-0F0C8D47C8AE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735358362"/>
              </p:ext>
            </p:extLst>
          </p:nvPr>
        </p:nvGraphicFramePr>
        <p:xfrm>
          <a:off x="5106604" y="1630957"/>
          <a:ext cx="7342301" cy="4846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7" name="Rectangle 6">
            <a:extLst>
              <a:ext uri="{FF2B5EF4-FFF2-40B4-BE49-F238E27FC236}">
                <a16:creationId xmlns:a16="http://schemas.microsoft.com/office/drawing/2014/main" id="{C3716F83-6B06-453F-9FCD-8606041D11AD}"/>
              </a:ext>
            </a:extLst>
          </p:cNvPr>
          <p:cNvSpPr/>
          <p:nvPr/>
        </p:nvSpPr>
        <p:spPr>
          <a:xfrm>
            <a:off x="10210800" y="2136070"/>
            <a:ext cx="1006334" cy="3621120"/>
          </a:xfrm>
          <a:prstGeom prst="rect">
            <a:avLst/>
          </a:prstGeom>
          <a:solidFill>
            <a:schemeClr val="accent1"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3AD0DE2F-C344-4837-B911-1B4694916F6A}"/>
              </a:ext>
            </a:extLst>
          </p:cNvPr>
          <p:cNvSpPr/>
          <p:nvPr/>
        </p:nvSpPr>
        <p:spPr>
          <a:xfrm>
            <a:off x="288836" y="2136070"/>
            <a:ext cx="4817768" cy="417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en-US" sz="2400" dirty="0">
              <a:solidFill>
                <a:schemeClr val="tx1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</a:rPr>
              <a:t>Studies have focused on varying the gradient (ex: varying </a:t>
            </a:r>
            <a:r>
              <a:rPr lang="en-US" sz="2400" dirty="0" err="1">
                <a:solidFill>
                  <a:schemeClr val="tx1"/>
                </a:solidFill>
              </a:rPr>
              <a:t>B</a:t>
            </a:r>
            <a:r>
              <a:rPr lang="en-US" sz="2400" baseline="-25000" dirty="0" err="1">
                <a:solidFill>
                  <a:schemeClr val="tx1"/>
                </a:solidFill>
              </a:rPr>
              <a:t>min</a:t>
            </a:r>
            <a:r>
              <a:rPr lang="en-US" sz="2400" dirty="0">
                <a:solidFill>
                  <a:schemeClr val="tx1"/>
                </a:solidFill>
              </a:rPr>
              <a:t>/B</a:t>
            </a:r>
            <a:r>
              <a:rPr lang="en-US" sz="2400" baseline="-25000" dirty="0">
                <a:solidFill>
                  <a:schemeClr val="tx1"/>
                </a:solidFill>
              </a:rPr>
              <a:t>ECR</a:t>
            </a:r>
            <a:r>
              <a:rPr lang="en-US" sz="2400" dirty="0">
                <a:solidFill>
                  <a:schemeClr val="tx1"/>
                </a:solidFill>
              </a:rPr>
              <a:t>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400" dirty="0">
              <a:solidFill>
                <a:schemeClr val="tx1"/>
              </a:solidFill>
            </a:endParaRPr>
          </a:p>
          <a:p>
            <a:endParaRPr lang="en-US" sz="2400" dirty="0">
              <a:solidFill>
                <a:schemeClr val="tx1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400" dirty="0">
              <a:solidFill>
                <a:schemeClr val="tx1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7058A9AB-E0F4-465B-A370-6EC97CC80545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389418" y="1803666"/>
            <a:ext cx="6802582" cy="4587609"/>
          </a:xfrm>
          <a:prstGeom prst="rect">
            <a:avLst/>
          </a:prstGeom>
        </p:spPr>
      </p:pic>
      <p:sp>
        <p:nvSpPr>
          <p:cNvPr id="18" name="Rectangle 17">
            <a:extLst>
              <a:ext uri="{FF2B5EF4-FFF2-40B4-BE49-F238E27FC236}">
                <a16:creationId xmlns:a16="http://schemas.microsoft.com/office/drawing/2014/main" id="{83302B08-03F9-4725-9651-883AEE6AB790}"/>
              </a:ext>
            </a:extLst>
          </p:cNvPr>
          <p:cNvSpPr/>
          <p:nvPr/>
        </p:nvSpPr>
        <p:spPr>
          <a:xfrm>
            <a:off x="8834334" y="3526327"/>
            <a:ext cx="1624263" cy="596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FF0000"/>
                </a:solidFill>
              </a:rPr>
              <a:t>Shallow gradient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28523A71-AA6F-44CB-913F-9061D4C8D3DE}"/>
              </a:ext>
            </a:extLst>
          </p:cNvPr>
          <p:cNvSpPr/>
          <p:nvPr/>
        </p:nvSpPr>
        <p:spPr>
          <a:xfrm>
            <a:off x="6845367" y="4328257"/>
            <a:ext cx="1624263" cy="59689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0000FF"/>
                </a:solidFill>
              </a:rPr>
              <a:t>Steep gradient</a:t>
            </a: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562CD78B-FC58-42CD-950B-154007515C50}"/>
              </a:ext>
            </a:extLst>
          </p:cNvPr>
          <p:cNvSpPr/>
          <p:nvPr/>
        </p:nvSpPr>
        <p:spPr>
          <a:xfrm>
            <a:off x="7153491" y="2326763"/>
            <a:ext cx="1624263" cy="998675"/>
          </a:xfrm>
          <a:prstGeom prst="ellipse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" name="Oval 21">
            <a:extLst>
              <a:ext uri="{FF2B5EF4-FFF2-40B4-BE49-F238E27FC236}">
                <a16:creationId xmlns:a16="http://schemas.microsoft.com/office/drawing/2014/main" id="{7BF00193-1CD2-4290-A5C8-C8AF6986C4E9}"/>
              </a:ext>
            </a:extLst>
          </p:cNvPr>
          <p:cNvSpPr/>
          <p:nvPr/>
        </p:nvSpPr>
        <p:spPr>
          <a:xfrm>
            <a:off x="6619239" y="2237351"/>
            <a:ext cx="1624263" cy="559661"/>
          </a:xfrm>
          <a:prstGeom prst="ellipse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464CCFE8-68CA-4904-9DE6-ADC93A95F887}"/>
              </a:ext>
            </a:extLst>
          </p:cNvPr>
          <p:cNvSpPr/>
          <p:nvPr/>
        </p:nvSpPr>
        <p:spPr>
          <a:xfrm rot="352611">
            <a:off x="6334501" y="3282638"/>
            <a:ext cx="913412" cy="596895"/>
          </a:xfrm>
          <a:prstGeom prst="ellipse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0DBDED1-E2FA-439A-A904-412309846E78}"/>
              </a:ext>
            </a:extLst>
          </p:cNvPr>
          <p:cNvSpPr/>
          <p:nvPr/>
        </p:nvSpPr>
        <p:spPr>
          <a:xfrm rot="352611">
            <a:off x="6622295" y="3738725"/>
            <a:ext cx="1101105" cy="596895"/>
          </a:xfrm>
          <a:prstGeom prst="ellipse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graphicFrame>
        <p:nvGraphicFramePr>
          <p:cNvPr id="25" name="Object 24">
            <a:extLst>
              <a:ext uri="{FF2B5EF4-FFF2-40B4-BE49-F238E27FC236}">
                <a16:creationId xmlns:a16="http://schemas.microsoft.com/office/drawing/2014/main" id="{567DA958-1323-4A9A-8B1F-D9C56847879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142138423"/>
              </p:ext>
            </p:extLst>
          </p:nvPr>
        </p:nvGraphicFramePr>
        <p:xfrm>
          <a:off x="1436394" y="3824774"/>
          <a:ext cx="2233612" cy="9144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3074" name="Equation" r:id="rId8" imgW="1054080" imgH="431640" progId="Equation.3">
                  <p:embed/>
                </p:oleObj>
              </mc:Choice>
              <mc:Fallback>
                <p:oleObj name="Equation" r:id="rId8" imgW="1054080" imgH="431640" progId="Equation.3">
                  <p:embed/>
                  <p:pic>
                    <p:nvPicPr>
                      <p:cNvPr id="25" name="Object 24">
                        <a:extLst>
                          <a:ext uri="{FF2B5EF4-FFF2-40B4-BE49-F238E27FC236}">
                            <a16:creationId xmlns:a16="http://schemas.microsoft.com/office/drawing/2014/main" id="{567DA958-1323-4A9A-8B1F-D9C56847879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9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36394" y="3824774"/>
                        <a:ext cx="2233612" cy="914400"/>
                      </a:xfrm>
                      <a:prstGeom prst="rect">
                        <a:avLst/>
                      </a:prstGeom>
                      <a:noFill/>
                      <a:extLst>
                        <a:ext uri="{909E8E84-426E-40DD-AFC4-6F175D3DCCD1}">
                          <a14:hiddenFill xmlns:a14="http://schemas.microsoft.com/office/drawing/2010/main">
                            <a:solidFill>
                              <a:srgbClr val="FFFFFF"/>
                            </a:solidFill>
                          </a14:hiddenFill>
                        </a:ext>
                      </a:extLst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400327470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B419BFD4-93E3-4192-ACD6-91EB7E39B4B2}"/>
              </a:ext>
            </a:extLst>
          </p:cNvPr>
          <p:cNvGraphicFramePr>
            <a:graphicFrameLocks noChangeAspect="1"/>
          </p:cNvGraphicFramePr>
          <p:nvPr>
            <p:extLst/>
          </p:nvPr>
        </p:nvGraphicFramePr>
        <p:xfrm>
          <a:off x="5106604" y="1628072"/>
          <a:ext cx="7365647" cy="48518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8262552" y="2067697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6CFBF6-64EC-4B95-9690-EF3C6EF4572A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A6AB54C-4CF5-4030-8ADE-8EA61934A2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3852739-AE00-4EDA-86C2-AB39107391D7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Results (2017)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01479F69-0024-40AA-A623-D20B7E04ED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graphicFrame>
        <p:nvGraphicFramePr>
          <p:cNvPr id="14" name="Chart 13">
            <a:extLst>
              <a:ext uri="{FF2B5EF4-FFF2-40B4-BE49-F238E27FC236}">
                <a16:creationId xmlns:a16="http://schemas.microsoft.com/office/drawing/2014/main" id="{776E2A2A-E48A-4020-B80E-0F0C8D47C8AE}"/>
              </a:ext>
            </a:extLst>
          </p:cNvPr>
          <p:cNvGraphicFramePr>
            <a:graphicFrameLocks noChangeAspect="1"/>
          </p:cNvGraphicFramePr>
          <p:nvPr>
            <p:extLst/>
          </p:nvPr>
        </p:nvGraphicFramePr>
        <p:xfrm>
          <a:off x="5106604" y="1630957"/>
          <a:ext cx="7342301" cy="484604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13" name="Rectangle 12">
            <a:extLst>
              <a:ext uri="{FF2B5EF4-FFF2-40B4-BE49-F238E27FC236}">
                <a16:creationId xmlns:a16="http://schemas.microsoft.com/office/drawing/2014/main" id="{3AD0DE2F-C344-4837-B911-1B4694916F6A}"/>
              </a:ext>
            </a:extLst>
          </p:cNvPr>
          <p:cNvSpPr/>
          <p:nvPr/>
        </p:nvSpPr>
        <p:spPr>
          <a:xfrm>
            <a:off x="288836" y="2136070"/>
            <a:ext cx="4817768" cy="417127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endParaRPr lang="en-US" sz="2400" dirty="0">
              <a:solidFill>
                <a:schemeClr val="tx1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</a:rPr>
              <a:t>Studies have focused on varying the gradient (ex: varying </a:t>
            </a:r>
            <a:r>
              <a:rPr lang="en-US" sz="2400" dirty="0" err="1">
                <a:solidFill>
                  <a:schemeClr val="tx1"/>
                </a:solidFill>
              </a:rPr>
              <a:t>B</a:t>
            </a:r>
            <a:r>
              <a:rPr lang="en-US" sz="2400" baseline="-25000" dirty="0" err="1">
                <a:solidFill>
                  <a:schemeClr val="tx1"/>
                </a:solidFill>
              </a:rPr>
              <a:t>min</a:t>
            </a:r>
            <a:r>
              <a:rPr lang="en-US" sz="2400" dirty="0">
                <a:solidFill>
                  <a:schemeClr val="tx1"/>
                </a:solidFill>
              </a:rPr>
              <a:t>/B</a:t>
            </a:r>
            <a:r>
              <a:rPr lang="en-US" sz="2400" baseline="-25000" dirty="0">
                <a:solidFill>
                  <a:schemeClr val="tx1"/>
                </a:solidFill>
              </a:rPr>
              <a:t>ECR</a:t>
            </a:r>
            <a:r>
              <a:rPr lang="en-US" sz="2400" dirty="0">
                <a:solidFill>
                  <a:schemeClr val="tx1"/>
                </a:solidFill>
              </a:rPr>
              <a:t>)</a:t>
            </a: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400" dirty="0">
              <a:solidFill>
                <a:schemeClr val="tx1"/>
              </a:solidFill>
            </a:endParaRPr>
          </a:p>
          <a:p>
            <a:endParaRPr lang="en-US" sz="2400" dirty="0">
              <a:solidFill>
                <a:schemeClr val="tx1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400" dirty="0">
              <a:solidFill>
                <a:schemeClr val="tx1"/>
              </a:solidFill>
            </a:endParaRPr>
          </a:p>
        </p:txBody>
      </p:sp>
      <p:sp>
        <p:nvSpPr>
          <p:cNvPr id="20" name="Oval 19">
            <a:extLst>
              <a:ext uri="{FF2B5EF4-FFF2-40B4-BE49-F238E27FC236}">
                <a16:creationId xmlns:a16="http://schemas.microsoft.com/office/drawing/2014/main" id="{562CD78B-FC58-42CD-950B-154007515C50}"/>
              </a:ext>
            </a:extLst>
          </p:cNvPr>
          <p:cNvSpPr/>
          <p:nvPr/>
        </p:nvSpPr>
        <p:spPr>
          <a:xfrm>
            <a:off x="7153491" y="2326763"/>
            <a:ext cx="1624263" cy="998675"/>
          </a:xfrm>
          <a:prstGeom prst="ellipse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3" name="Oval 22">
            <a:extLst>
              <a:ext uri="{FF2B5EF4-FFF2-40B4-BE49-F238E27FC236}">
                <a16:creationId xmlns:a16="http://schemas.microsoft.com/office/drawing/2014/main" id="{464CCFE8-68CA-4904-9DE6-ADC93A95F887}"/>
              </a:ext>
            </a:extLst>
          </p:cNvPr>
          <p:cNvSpPr/>
          <p:nvPr/>
        </p:nvSpPr>
        <p:spPr>
          <a:xfrm rot="352611">
            <a:off x="6334501" y="3282638"/>
            <a:ext cx="913412" cy="596895"/>
          </a:xfrm>
          <a:prstGeom prst="ellipse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4" name="Oval 23">
            <a:extLst>
              <a:ext uri="{FF2B5EF4-FFF2-40B4-BE49-F238E27FC236}">
                <a16:creationId xmlns:a16="http://schemas.microsoft.com/office/drawing/2014/main" id="{10DBDED1-E2FA-439A-A904-412309846E78}"/>
              </a:ext>
            </a:extLst>
          </p:cNvPr>
          <p:cNvSpPr/>
          <p:nvPr/>
        </p:nvSpPr>
        <p:spPr>
          <a:xfrm rot="352611">
            <a:off x="6622295" y="3738725"/>
            <a:ext cx="1101105" cy="596895"/>
          </a:xfrm>
          <a:prstGeom prst="ellipse">
            <a:avLst/>
          </a:prstGeom>
          <a:solidFill>
            <a:srgbClr val="FFFFFF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915244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5" name="Chart 14">
            <a:extLst>
              <a:ext uri="{FF2B5EF4-FFF2-40B4-BE49-F238E27FC236}">
                <a16:creationId xmlns:a16="http://schemas.microsoft.com/office/drawing/2014/main" id="{B419BFD4-93E3-4192-ACD6-91EB7E39B4B2}"/>
              </a:ext>
            </a:extLst>
          </p:cNvPr>
          <p:cNvGraphicFramePr>
            <a:graphicFrameLocks noChangeAspect="1"/>
          </p:cNvGraphicFramePr>
          <p:nvPr/>
        </p:nvGraphicFramePr>
        <p:xfrm>
          <a:off x="5106604" y="1628072"/>
          <a:ext cx="7365647" cy="485181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8262552" y="2067697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6CFBF6-64EC-4B95-9690-EF3C6EF4572A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A6AB54C-4CF5-4030-8ADE-8EA61934A2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3852739-AE00-4EDA-86C2-AB39107391D7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Results (2017)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01479F69-0024-40AA-A623-D20B7E04ED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mc:AlternateContent xmlns:mc="http://schemas.openxmlformats.org/markup-compatibility/2006" xmlns:a14="http://schemas.microsoft.com/office/drawing/2010/main">
        <mc:Choice Requires="a14"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E535523C-53CE-4DE8-A7DD-E95E689CEB56}"/>
                  </a:ext>
                </a:extLst>
              </p:cNvPr>
              <p:cNvSpPr/>
              <p:nvPr/>
            </p:nvSpPr>
            <p:spPr>
              <a:xfrm>
                <a:off x="288837" y="2146703"/>
                <a:ext cx="4817768" cy="417127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endParaRPr lang="en-US" sz="2400" dirty="0">
                  <a:solidFill>
                    <a:schemeClr val="tx1"/>
                  </a:solidFill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solidFill>
                      <a:schemeClr val="tx1"/>
                    </a:solidFill>
                  </a:rPr>
                  <a:t>T</a:t>
                </a:r>
                <a:r>
                  <a:rPr lang="en-US" sz="2400" baseline="-25000" dirty="0">
                    <a:solidFill>
                      <a:schemeClr val="tx1"/>
                    </a:solidFill>
                  </a:rPr>
                  <a:t>s</a:t>
                </a:r>
                <a:r>
                  <a:rPr lang="en-US" sz="2400" dirty="0">
                    <a:solidFill>
                      <a:schemeClr val="tx1"/>
                    </a:solidFill>
                  </a:rPr>
                  <a:t> is linearly dependent on </a:t>
                </a:r>
                <a:r>
                  <a:rPr lang="en-US" sz="2400" dirty="0" err="1">
                    <a:solidFill>
                      <a:schemeClr val="tx1"/>
                    </a:solidFill>
                  </a:rPr>
                  <a:t>B</a:t>
                </a:r>
                <a:r>
                  <a:rPr lang="en-US" sz="2400" baseline="-25000" dirty="0" err="1">
                    <a:solidFill>
                      <a:schemeClr val="tx1"/>
                    </a:solidFill>
                  </a:rPr>
                  <a:t>min</a:t>
                </a:r>
                <a:r>
                  <a:rPr lang="en-US" sz="2400" dirty="0">
                    <a:solidFill>
                      <a:schemeClr val="tx1"/>
                    </a:solidFill>
                  </a:rPr>
                  <a:t> not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4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GreekC"/>
                      </a:rPr>
                      <m:t>∇</m:t>
                    </m:r>
                  </m:oMath>
                </a14:m>
                <a:r>
                  <a:rPr lang="en-US" sz="2400" dirty="0">
                    <a:solidFill>
                      <a:schemeClr val="tx1"/>
                    </a:solidFill>
                  </a:rPr>
                  <a:t>B</a:t>
                </a:r>
                <a:r>
                  <a:rPr lang="en-US" sz="2400" baseline="-25000" dirty="0">
                    <a:solidFill>
                      <a:schemeClr val="tx1"/>
                    </a:solidFill>
                  </a:rPr>
                  <a:t>ECR</a:t>
                </a:r>
                <a:r>
                  <a:rPr lang="en-US" sz="2400" baseline="30000" dirty="0">
                    <a:solidFill>
                      <a:schemeClr val="tx1"/>
                    </a:solidFill>
                  </a:rPr>
                  <a:t>1</a:t>
                </a:r>
                <a:endParaRPr lang="en-US" sz="2400" baseline="-25000" dirty="0">
                  <a:solidFill>
                    <a:schemeClr val="tx1"/>
                  </a:solidFill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400" dirty="0">
                  <a:solidFill>
                    <a:schemeClr val="tx1"/>
                  </a:solidFill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solidFill>
                      <a:schemeClr val="tx1"/>
                    </a:solidFill>
                  </a:rPr>
                  <a:t>Implies that T</a:t>
                </a:r>
                <a:r>
                  <a:rPr lang="en-US" sz="2400" baseline="-25000" dirty="0">
                    <a:solidFill>
                      <a:schemeClr val="tx1"/>
                    </a:solidFill>
                  </a:rPr>
                  <a:t>s</a:t>
                </a:r>
                <a:r>
                  <a:rPr lang="en-US" sz="2400" dirty="0">
                    <a:solidFill>
                      <a:schemeClr val="tx1"/>
                    </a:solidFill>
                  </a:rPr>
                  <a:t> is not dependent on the frequency</a:t>
                </a:r>
              </a:p>
            </p:txBody>
          </p:sp>
        </mc:Choice>
        <mc:Fallback xmlns=""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E535523C-53CE-4DE8-A7DD-E95E689CEB5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8837" y="2146703"/>
                <a:ext cx="4817768" cy="4171278"/>
              </a:xfrm>
              <a:prstGeom prst="rect">
                <a:avLst/>
              </a:prstGeom>
              <a:blipFill>
                <a:blip r:embed="rId6"/>
                <a:stretch>
                  <a:fillRect l="-164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Content Placeholder 9">
            <a:extLst>
              <a:ext uri="{FF2B5EF4-FFF2-40B4-BE49-F238E27FC236}">
                <a16:creationId xmlns:a16="http://schemas.microsoft.com/office/drawing/2014/main" id="{7899B8EA-A1CB-448A-A3C5-8FE6C9F5A1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88836" y="5835272"/>
            <a:ext cx="4191000" cy="1908267"/>
          </a:xfrm>
        </p:spPr>
        <p:txBody>
          <a:bodyPr/>
          <a:lstStyle/>
          <a:p>
            <a:pPr marL="0" lv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en-US" sz="1400" dirty="0"/>
              <a:t>*J. Benitez et al.  IEEE Transactions on Plasma Science </a:t>
            </a:r>
            <a:r>
              <a:rPr lang="en-US" sz="1400" b="1" dirty="0"/>
              <a:t>45</a:t>
            </a:r>
            <a:r>
              <a:rPr lang="en-US" sz="1400" dirty="0"/>
              <a:t>, 7, 2017.</a:t>
            </a:r>
            <a:br>
              <a:rPr lang="en-US" sz="1400" dirty="0"/>
            </a:br>
            <a:endParaRPr lang="en-US" sz="1400" dirty="0"/>
          </a:p>
        </p:txBody>
      </p:sp>
    </p:spTree>
    <p:extLst>
      <p:ext uri="{BB962C8B-B14F-4D97-AF65-F5344CB8AC3E}">
        <p14:creationId xmlns:p14="http://schemas.microsoft.com/office/powerpoint/2010/main" val="3418243103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2"/>
          <p:cNvSpPr>
            <a:spLocks noChangeArrowheads="1"/>
          </p:cNvSpPr>
          <p:nvPr/>
        </p:nvSpPr>
        <p:spPr bwMode="auto">
          <a:xfrm>
            <a:off x="8262552" y="2067697"/>
            <a:ext cx="12192000" cy="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endParaRPr lang="en-US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9C6CFBF6-64EC-4B95-9690-EF3C6EF4572A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EA6AB54C-4CF5-4030-8ADE-8EA61934A21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1" name="Title 1">
            <a:extLst>
              <a:ext uri="{FF2B5EF4-FFF2-40B4-BE49-F238E27FC236}">
                <a16:creationId xmlns:a16="http://schemas.microsoft.com/office/drawing/2014/main" id="{53852739-AE00-4EDA-86C2-AB39107391D7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Results (2017)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sp>
        <p:nvSpPr>
          <p:cNvPr id="12" name="Footer Placeholder 4">
            <a:extLst>
              <a:ext uri="{FF2B5EF4-FFF2-40B4-BE49-F238E27FC236}">
                <a16:creationId xmlns:a16="http://schemas.microsoft.com/office/drawing/2014/main" id="{01479F69-0024-40AA-A623-D20B7E04EDD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E535523C-53CE-4DE8-A7DD-E95E689CEB56}"/>
                  </a:ext>
                </a:extLst>
              </p:cNvPr>
              <p:cNvSpPr/>
              <p:nvPr/>
            </p:nvSpPr>
            <p:spPr>
              <a:xfrm>
                <a:off x="288837" y="2136070"/>
                <a:ext cx="4817768" cy="417127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t"/>
              <a:lstStyle/>
              <a:p>
                <a:endParaRPr lang="en-US" sz="2400" dirty="0">
                  <a:solidFill>
                    <a:schemeClr val="tx1"/>
                  </a:solidFill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solidFill>
                      <a:schemeClr val="tx1"/>
                    </a:solidFill>
                  </a:rPr>
                  <a:t>T</a:t>
                </a:r>
                <a:r>
                  <a:rPr lang="en-US" sz="2400" baseline="-25000" dirty="0">
                    <a:solidFill>
                      <a:schemeClr val="tx1"/>
                    </a:solidFill>
                  </a:rPr>
                  <a:t>s</a:t>
                </a:r>
                <a:r>
                  <a:rPr lang="en-US" sz="2400" dirty="0">
                    <a:solidFill>
                      <a:schemeClr val="tx1"/>
                    </a:solidFill>
                  </a:rPr>
                  <a:t> is linearly dependent on </a:t>
                </a:r>
                <a:r>
                  <a:rPr lang="en-US" sz="2400" dirty="0" err="1">
                    <a:solidFill>
                      <a:schemeClr val="tx1"/>
                    </a:solidFill>
                  </a:rPr>
                  <a:t>B</a:t>
                </a:r>
                <a:r>
                  <a:rPr lang="en-US" sz="2400" baseline="-25000" dirty="0" err="1">
                    <a:solidFill>
                      <a:schemeClr val="tx1"/>
                    </a:solidFill>
                  </a:rPr>
                  <a:t>min</a:t>
                </a:r>
                <a:r>
                  <a:rPr lang="en-US" sz="2400" dirty="0">
                    <a:solidFill>
                      <a:schemeClr val="tx1"/>
                    </a:solidFill>
                  </a:rPr>
                  <a:t> not </a:t>
                </a:r>
                <a14:m>
                  <m:oMath xmlns:m="http://schemas.openxmlformats.org/officeDocument/2006/math">
                    <m:r>
                      <m:rPr>
                        <m:sty m:val="p"/>
                      </m:rPr>
                      <a:rPr lang="en-US" sz="2400" i="1" dirty="0" smtClean="0">
                        <a:solidFill>
                          <a:schemeClr val="tx1"/>
                        </a:solidFill>
                        <a:latin typeface="Cambria Math" panose="02040503050406030204" pitchFamily="18" charset="0"/>
                        <a:ea typeface="Cambria Math" panose="02040503050406030204" pitchFamily="18" charset="0"/>
                        <a:cs typeface="GreekC"/>
                      </a:rPr>
                      <m:t>∇</m:t>
                    </m:r>
                  </m:oMath>
                </a14:m>
                <a:r>
                  <a:rPr lang="en-US" sz="2400" dirty="0">
                    <a:solidFill>
                      <a:schemeClr val="tx1"/>
                    </a:solidFill>
                  </a:rPr>
                  <a:t>B</a:t>
                </a:r>
                <a:r>
                  <a:rPr lang="en-US" sz="2400" baseline="-25000" dirty="0">
                    <a:solidFill>
                      <a:schemeClr val="tx1"/>
                    </a:solidFill>
                  </a:rPr>
                  <a:t>ECR</a:t>
                </a:r>
                <a:r>
                  <a:rPr lang="en-US" sz="2400" baseline="30000" dirty="0">
                    <a:solidFill>
                      <a:schemeClr val="tx1"/>
                    </a:solidFill>
                  </a:rPr>
                  <a:t>*</a:t>
                </a:r>
                <a:endParaRPr lang="en-US" sz="2400" baseline="-25000" dirty="0">
                  <a:solidFill>
                    <a:schemeClr val="tx1"/>
                  </a:solidFill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endParaRPr lang="en-US" sz="2400" dirty="0">
                  <a:solidFill>
                    <a:schemeClr val="tx1"/>
                  </a:solidFill>
                </a:endParaRPr>
              </a:p>
              <a:p>
                <a:pPr marL="342900" indent="-342900">
                  <a:buFont typeface="Arial" panose="020B0604020202020204" pitchFamily="34" charset="0"/>
                  <a:buChar char="•"/>
                </a:pPr>
                <a:r>
                  <a:rPr lang="en-US" sz="2400" dirty="0">
                    <a:solidFill>
                      <a:schemeClr val="tx1"/>
                    </a:solidFill>
                  </a:rPr>
                  <a:t>Implies that T</a:t>
                </a:r>
                <a:r>
                  <a:rPr lang="en-US" sz="2400" baseline="-25000" dirty="0">
                    <a:solidFill>
                      <a:schemeClr val="tx1"/>
                    </a:solidFill>
                  </a:rPr>
                  <a:t>s</a:t>
                </a:r>
                <a:r>
                  <a:rPr lang="en-US" sz="2400" dirty="0">
                    <a:solidFill>
                      <a:schemeClr val="tx1"/>
                    </a:solidFill>
                  </a:rPr>
                  <a:t> is not dependent on the frequency</a:t>
                </a:r>
              </a:p>
            </p:txBody>
          </p:sp>
        </mc:Choice>
        <mc:Fallback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E535523C-53CE-4DE8-A7DD-E95E689CEB56}"/>
                  </a:ext>
                </a:extLst>
              </p:cNvPr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88837" y="2136070"/>
                <a:ext cx="4817768" cy="4171278"/>
              </a:xfrm>
              <a:prstGeom prst="rect">
                <a:avLst/>
              </a:prstGeom>
              <a:blipFill>
                <a:blip r:embed="rId4"/>
                <a:stretch>
                  <a:fillRect l="-1643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17" name="Content Placeholder 9">
            <a:extLst>
              <a:ext uri="{FF2B5EF4-FFF2-40B4-BE49-F238E27FC236}">
                <a16:creationId xmlns:a16="http://schemas.microsoft.com/office/drawing/2014/main" id="{7899B8EA-A1CB-448A-A3C5-8FE6C9F5A14F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288837" y="5522867"/>
            <a:ext cx="3379396" cy="1908267"/>
          </a:xfrm>
        </p:spPr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en-US" sz="1400" dirty="0"/>
              <a:t>*T. </a:t>
            </a:r>
            <a:r>
              <a:rPr lang="en-US" sz="1400" dirty="0" err="1"/>
              <a:t>Ropponen</a:t>
            </a:r>
            <a:r>
              <a:rPr lang="en-US" sz="1400" dirty="0"/>
              <a:t>, Presented at  ECRIS ‘10, Grenoble, France</a:t>
            </a:r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en-US" sz="1400" dirty="0"/>
              <a:t>**J B Li et al 2020 Plasma Phys. Control Fusion </a:t>
            </a:r>
            <a:r>
              <a:rPr lang="en-US" sz="1400" b="1" dirty="0"/>
              <a:t>62</a:t>
            </a:r>
            <a:r>
              <a:rPr lang="en-US" sz="1400" dirty="0"/>
              <a:t> 095015</a:t>
            </a:r>
          </a:p>
          <a:p>
            <a:pPr marL="0" lv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br>
              <a:rPr lang="en-US" sz="1400" dirty="0"/>
            </a:br>
            <a:endParaRPr lang="en-US" sz="1400" dirty="0"/>
          </a:p>
        </p:txBody>
      </p:sp>
      <p:graphicFrame>
        <p:nvGraphicFramePr>
          <p:cNvPr id="13" name="Chart 12">
            <a:extLst>
              <a:ext uri="{FF2B5EF4-FFF2-40B4-BE49-F238E27FC236}">
                <a16:creationId xmlns:a16="http://schemas.microsoft.com/office/drawing/2014/main" id="{00000000-0008-0000-0000-00000900000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44604136"/>
              </p:ext>
            </p:extLst>
          </p:nvPr>
        </p:nvGraphicFramePr>
        <p:xfrm>
          <a:off x="5358809" y="1305895"/>
          <a:ext cx="6408255" cy="500145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4E4DD8FB-37FD-40A9-B43F-ED026B5CB6B6}"/>
              </a:ext>
            </a:extLst>
          </p:cNvPr>
          <p:cNvSpPr/>
          <p:nvPr/>
        </p:nvSpPr>
        <p:spPr>
          <a:xfrm>
            <a:off x="6925517" y="1295690"/>
            <a:ext cx="978196" cy="2764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VENUS</a:t>
            </a:r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F6F00B05-15E7-4907-8026-4164B6104DAF}"/>
              </a:ext>
            </a:extLst>
          </p:cNvPr>
          <p:cNvSpPr/>
          <p:nvPr/>
        </p:nvSpPr>
        <p:spPr>
          <a:xfrm>
            <a:off x="6914295" y="1562887"/>
            <a:ext cx="978196" cy="2764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VENUS</a:t>
            </a:r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04DB68FF-1361-450D-BF33-03F8401C30EA}"/>
              </a:ext>
            </a:extLst>
          </p:cNvPr>
          <p:cNvSpPr/>
          <p:nvPr/>
        </p:nvSpPr>
        <p:spPr>
          <a:xfrm>
            <a:off x="6933391" y="1813735"/>
            <a:ext cx="978196" cy="276445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VENUS</a:t>
            </a: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65185A94-C916-4A0A-B60F-C7B33EF2FED4}"/>
              </a:ext>
            </a:extLst>
          </p:cNvPr>
          <p:cNvSpPr/>
          <p:nvPr/>
        </p:nvSpPr>
        <p:spPr>
          <a:xfrm>
            <a:off x="8100901" y="2815920"/>
            <a:ext cx="912461" cy="2752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400" dirty="0">
                <a:solidFill>
                  <a:schemeClr val="tx1"/>
                </a:solidFill>
              </a:rPr>
              <a:t>**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C4CF5486-992E-457C-B5C7-A5C194A49DF0}"/>
              </a:ext>
            </a:extLst>
          </p:cNvPr>
          <p:cNvSpPr/>
          <p:nvPr/>
        </p:nvSpPr>
        <p:spPr>
          <a:xfrm>
            <a:off x="7628253" y="2554243"/>
            <a:ext cx="912461" cy="27525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400" dirty="0">
                <a:solidFill>
                  <a:schemeClr val="tx1"/>
                </a:solidFill>
              </a:rPr>
              <a:t>*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43947FFF-A11F-47F8-83E2-5CD1E801C268}"/>
              </a:ext>
            </a:extLst>
          </p:cNvPr>
          <p:cNvSpPr/>
          <p:nvPr/>
        </p:nvSpPr>
        <p:spPr>
          <a:xfrm>
            <a:off x="6474263" y="3116577"/>
            <a:ext cx="119572" cy="93133"/>
          </a:xfrm>
          <a:prstGeom prst="rect">
            <a:avLst/>
          </a:prstGeom>
          <a:solidFill>
            <a:srgbClr val="D12344"/>
          </a:solidFill>
          <a:ln>
            <a:solidFill>
              <a:srgbClr val="D123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Rectangle 25">
            <a:extLst>
              <a:ext uri="{FF2B5EF4-FFF2-40B4-BE49-F238E27FC236}">
                <a16:creationId xmlns:a16="http://schemas.microsoft.com/office/drawing/2014/main" id="{8C660840-147D-4A71-96DE-F0AC3DDCDCB9}"/>
              </a:ext>
            </a:extLst>
          </p:cNvPr>
          <p:cNvSpPr/>
          <p:nvPr/>
        </p:nvSpPr>
        <p:spPr>
          <a:xfrm>
            <a:off x="8382124" y="4128576"/>
            <a:ext cx="119572" cy="93133"/>
          </a:xfrm>
          <a:prstGeom prst="rect">
            <a:avLst/>
          </a:prstGeom>
          <a:solidFill>
            <a:srgbClr val="D12344"/>
          </a:solidFill>
          <a:ln>
            <a:solidFill>
              <a:srgbClr val="D123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5AB173E7-EFDE-4E73-A567-2B3BDCDDA19A}"/>
              </a:ext>
            </a:extLst>
          </p:cNvPr>
          <p:cNvSpPr/>
          <p:nvPr/>
        </p:nvSpPr>
        <p:spPr>
          <a:xfrm>
            <a:off x="8262552" y="4221709"/>
            <a:ext cx="119572" cy="93133"/>
          </a:xfrm>
          <a:prstGeom prst="rect">
            <a:avLst/>
          </a:prstGeom>
          <a:solidFill>
            <a:srgbClr val="D12344"/>
          </a:solidFill>
          <a:ln>
            <a:solidFill>
              <a:srgbClr val="D123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23381C85-06C1-4C89-BC2D-A752BA12DEFD}"/>
              </a:ext>
            </a:extLst>
          </p:cNvPr>
          <p:cNvSpPr/>
          <p:nvPr/>
        </p:nvSpPr>
        <p:spPr>
          <a:xfrm>
            <a:off x="7964911" y="4323869"/>
            <a:ext cx="119572" cy="93133"/>
          </a:xfrm>
          <a:prstGeom prst="rect">
            <a:avLst/>
          </a:prstGeom>
          <a:solidFill>
            <a:srgbClr val="D12344"/>
          </a:solidFill>
          <a:ln>
            <a:solidFill>
              <a:srgbClr val="D123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500AF531-159D-434F-9010-6341C25CA547}"/>
              </a:ext>
            </a:extLst>
          </p:cNvPr>
          <p:cNvSpPr/>
          <p:nvPr/>
        </p:nvSpPr>
        <p:spPr>
          <a:xfrm>
            <a:off x="8960864" y="4001064"/>
            <a:ext cx="119572" cy="93133"/>
          </a:xfrm>
          <a:prstGeom prst="rect">
            <a:avLst/>
          </a:prstGeom>
          <a:solidFill>
            <a:srgbClr val="D12344"/>
          </a:solidFill>
          <a:ln>
            <a:solidFill>
              <a:srgbClr val="D123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F4DAC5B1-16B2-4201-BA26-4FB617690A15}"/>
              </a:ext>
            </a:extLst>
          </p:cNvPr>
          <p:cNvSpPr/>
          <p:nvPr/>
        </p:nvSpPr>
        <p:spPr>
          <a:xfrm>
            <a:off x="8877853" y="4035442"/>
            <a:ext cx="119572" cy="93133"/>
          </a:xfrm>
          <a:prstGeom prst="rect">
            <a:avLst/>
          </a:prstGeom>
          <a:solidFill>
            <a:srgbClr val="D12344"/>
          </a:solidFill>
          <a:ln>
            <a:solidFill>
              <a:srgbClr val="D123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4B81EEC7-6FCB-41D3-8250-AB10488E2814}"/>
              </a:ext>
            </a:extLst>
          </p:cNvPr>
          <p:cNvSpPr/>
          <p:nvPr/>
        </p:nvSpPr>
        <p:spPr>
          <a:xfrm>
            <a:off x="8694114" y="4047631"/>
            <a:ext cx="119572" cy="93133"/>
          </a:xfrm>
          <a:prstGeom prst="rect">
            <a:avLst/>
          </a:prstGeom>
          <a:solidFill>
            <a:srgbClr val="D12344"/>
          </a:solidFill>
          <a:ln>
            <a:solidFill>
              <a:srgbClr val="D123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B597FF0B-2AE2-4C49-98E4-100AA1A0EC30}"/>
              </a:ext>
            </a:extLst>
          </p:cNvPr>
          <p:cNvSpPr/>
          <p:nvPr/>
        </p:nvSpPr>
        <p:spPr>
          <a:xfrm>
            <a:off x="8568770" y="4128575"/>
            <a:ext cx="119572" cy="93133"/>
          </a:xfrm>
          <a:prstGeom prst="rect">
            <a:avLst/>
          </a:prstGeom>
          <a:solidFill>
            <a:srgbClr val="D12344"/>
          </a:solidFill>
          <a:ln>
            <a:solidFill>
              <a:srgbClr val="D1234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78BF7694-83F3-4698-8B71-C25B836C023A}"/>
              </a:ext>
            </a:extLst>
          </p:cNvPr>
          <p:cNvSpPr/>
          <p:nvPr/>
        </p:nvSpPr>
        <p:spPr>
          <a:xfrm>
            <a:off x="6538018" y="2961420"/>
            <a:ext cx="2065277" cy="40408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400" dirty="0">
                <a:solidFill>
                  <a:schemeClr val="tx1"/>
                </a:solidFill>
              </a:rPr>
              <a:t>24 GHz SECRAL 2020  **</a:t>
            </a:r>
          </a:p>
        </p:txBody>
      </p:sp>
    </p:spTree>
    <p:extLst>
      <p:ext uri="{BB962C8B-B14F-4D97-AF65-F5344CB8AC3E}">
        <p14:creationId xmlns:p14="http://schemas.microsoft.com/office/powerpoint/2010/main" val="10458883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AutoShape 2" descr="Image result for department of energy logo"/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4" descr="Image result for department of energy logo"/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AutoShape 6" descr="Image result for department of energy logo"/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3" name="Chart 12"/>
          <p:cNvGraphicFramePr>
            <a:graphicFrameLocks/>
          </p:cNvGraphicFramePr>
          <p:nvPr>
            <p:extLst/>
          </p:nvPr>
        </p:nvGraphicFramePr>
        <p:xfrm>
          <a:off x="1219200" y="1524001"/>
          <a:ext cx="7060680" cy="490561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cxnSp>
        <p:nvCxnSpPr>
          <p:cNvPr id="14" name="Straight Connector 13"/>
          <p:cNvCxnSpPr/>
          <p:nvPr/>
        </p:nvCxnSpPr>
        <p:spPr>
          <a:xfrm flipV="1">
            <a:off x="4724400" y="2362200"/>
            <a:ext cx="1752600" cy="1371600"/>
          </a:xfrm>
          <a:prstGeom prst="line">
            <a:avLst/>
          </a:prstGeom>
          <a:ln>
            <a:solidFill>
              <a:schemeClr val="accent3"/>
            </a:solidFill>
            <a:prstDash val="dash"/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21" name="Chart 20"/>
          <p:cNvGraphicFramePr>
            <a:graphicFrameLocks/>
          </p:cNvGraphicFramePr>
          <p:nvPr>
            <p:extLst/>
          </p:nvPr>
        </p:nvGraphicFramePr>
        <p:xfrm>
          <a:off x="1206630" y="1524002"/>
          <a:ext cx="7099170" cy="4876799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0" name="Table 19"/>
          <p:cNvGraphicFramePr>
            <a:graphicFrameLocks noGrp="1"/>
          </p:cNvGraphicFramePr>
          <p:nvPr>
            <p:extLst/>
          </p:nvPr>
        </p:nvGraphicFramePr>
        <p:xfrm>
          <a:off x="5181601" y="3505200"/>
          <a:ext cx="4267199" cy="2148840"/>
        </p:xfrm>
        <a:graphic>
          <a:graphicData uri="http://schemas.openxmlformats.org/drawingml/2006/table">
            <a:tbl>
              <a:tblPr firstRow="1" bandRow="1">
                <a:tableStyleId>{2A488322-F2BA-4B5B-9748-0D474271808F}</a:tableStyleId>
              </a:tblPr>
              <a:tblGrid>
                <a:gridCol w="609599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987077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536923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f</a:t>
                      </a:r>
                      <a:r>
                        <a:rPr lang="en-US" sz="1400" baseline="0" dirty="0"/>
                        <a:t> (GHz)</a:t>
                      </a:r>
                      <a:endParaRPr lang="en-US" sz="1400" dirty="0"/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B</a:t>
                      </a:r>
                      <a:r>
                        <a:rPr lang="en-US" sz="1400" baseline="-25000" dirty="0"/>
                        <a:t>ECR       </a:t>
                      </a:r>
                      <a:r>
                        <a:rPr lang="en-US" sz="1400" dirty="0"/>
                        <a:t>(T)</a:t>
                      </a:r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/>
                        <a:t>B</a:t>
                      </a:r>
                      <a:r>
                        <a:rPr lang="en-US" sz="1400" baseline="-25000" dirty="0" err="1"/>
                        <a:t>inj</a:t>
                      </a:r>
                      <a:r>
                        <a:rPr lang="en-US" sz="1400" baseline="0" dirty="0"/>
                        <a:t>         (T)</a:t>
                      </a:r>
                      <a:endParaRPr lang="en-US" sz="1400" dirty="0"/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/>
                        <a:t>B</a:t>
                      </a:r>
                      <a:r>
                        <a:rPr lang="en-US" sz="1400" baseline="-25000" dirty="0" err="1"/>
                        <a:t>mid</a:t>
                      </a:r>
                      <a:r>
                        <a:rPr lang="en-US" sz="1400" baseline="-25000" dirty="0"/>
                        <a:t>             </a:t>
                      </a:r>
                      <a:r>
                        <a:rPr lang="en-US" sz="1400" dirty="0"/>
                        <a:t>(T)</a:t>
                      </a:r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 err="1"/>
                        <a:t>B</a:t>
                      </a:r>
                      <a:r>
                        <a:rPr lang="en-US" sz="1400" baseline="-25000" dirty="0" err="1"/>
                        <a:t>ext</a:t>
                      </a:r>
                      <a:r>
                        <a:rPr lang="en-US" sz="1400" baseline="0" dirty="0"/>
                        <a:t>    </a:t>
                      </a:r>
                      <a:r>
                        <a:rPr lang="en-US" sz="1400" dirty="0"/>
                        <a:t>(T)</a:t>
                      </a:r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B</a:t>
                      </a:r>
                      <a:r>
                        <a:rPr lang="en-US" sz="1400" baseline="-25000" dirty="0"/>
                        <a:t>rad</a:t>
                      </a:r>
                      <a:r>
                        <a:rPr lang="en-US" sz="1400" dirty="0"/>
                        <a:t>    (T)</a:t>
                      </a:r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=f(GHz)/28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3-4B</a:t>
                      </a:r>
                      <a:r>
                        <a:rPr lang="en-US" sz="1400" baseline="-25000" dirty="0"/>
                        <a:t>ECR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0.5-0.8B</a:t>
                      </a:r>
                      <a:r>
                        <a:rPr lang="en-US" sz="1400" baseline="-25000" dirty="0"/>
                        <a:t>ECR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~B</a:t>
                      </a:r>
                      <a:r>
                        <a:rPr lang="en-US" sz="1400" baseline="-25000" dirty="0"/>
                        <a:t>rad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2B</a:t>
                      </a:r>
                      <a:r>
                        <a:rPr lang="en-US" sz="1400" baseline="-25000" dirty="0"/>
                        <a:t>ECR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400" dirty="0"/>
                        <a:t>14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0.50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~1.7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0.25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400" dirty="0"/>
                        <a:t>28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~3.5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~0.5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sz="1400" dirty="0"/>
                        <a:t>56</a:t>
                      </a:r>
                    </a:p>
                  </a:txBody>
                  <a:tcPr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</a:t>
                      </a:r>
                    </a:p>
                  </a:txBody>
                  <a:tcPr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7</a:t>
                      </a:r>
                    </a:p>
                  </a:txBody>
                  <a:tcPr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~1-1.6</a:t>
                      </a:r>
                    </a:p>
                  </a:txBody>
                  <a:tcPr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</a:t>
                      </a:r>
                    </a:p>
                  </a:txBody>
                  <a:tcPr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4</a:t>
                      </a:r>
                    </a:p>
                  </a:txBody>
                  <a:tcPr>
                    <a:lnB w="254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22" name="Table 21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5181602" y="3505200"/>
              <a:ext cx="5486399" cy="2148840"/>
            </p:xfrm>
            <a:graphic>
              <a:graphicData uri="http://schemas.openxmlformats.org/drawingml/2006/table">
                <a:tbl>
                  <a:tblPr firstRow="1" bandRow="1">
                    <a:tableStyleId>{2A488322-F2BA-4B5B-9748-0D474271808F}</a:tableStyleId>
                  </a:tblPr>
                  <a:tblGrid>
                    <a:gridCol w="609599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762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685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987077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536923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685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1219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1371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f</a:t>
                          </a:r>
                          <a:r>
                            <a:rPr lang="en-US" sz="1400" baseline="0" dirty="0"/>
                            <a:t> (GHz)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B</a:t>
                          </a:r>
                          <a:r>
                            <a:rPr lang="en-US" sz="1400" baseline="-25000" dirty="0"/>
                            <a:t>ECR   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inj</a:t>
                          </a:r>
                          <a:r>
                            <a:rPr lang="en-US" sz="1400" baseline="0" dirty="0"/>
                            <a:t>         (T)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mid</a:t>
                          </a:r>
                          <a:r>
                            <a:rPr lang="en-US" sz="1400" baseline="-25000" dirty="0"/>
                            <a:t>         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ext</a:t>
                          </a:r>
                          <a:r>
                            <a:rPr lang="en-US" sz="1400" baseline="0" dirty="0"/>
                            <a:t>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B</a:t>
                          </a:r>
                          <a:r>
                            <a:rPr lang="en-US" sz="1400" baseline="-25000" dirty="0"/>
                            <a:t>rad</a:t>
                          </a:r>
                          <a:r>
                            <a:rPr lang="en-US" sz="1400" dirty="0"/>
                            <a:t>    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T</a:t>
                          </a:r>
                          <a:r>
                            <a:rPr lang="en-US" sz="1400" baseline="-25000" dirty="0"/>
                            <a:t>s</a:t>
                          </a:r>
                          <a:r>
                            <a:rPr lang="en-US" sz="1400" dirty="0"/>
                            <a:t>   (</a:t>
                          </a:r>
                          <a:r>
                            <a:rPr lang="en-US" sz="1400" dirty="0" err="1"/>
                            <a:t>keV</a:t>
                          </a:r>
                          <a:r>
                            <a:rPr lang="en-US" sz="1400" dirty="0"/>
                            <a:t>)</a:t>
                          </a:r>
                        </a:p>
                        <a:p>
                          <a:pPr algn="ctr"/>
                          <a14:m>
                            <m:oMath xmlns:m="http://schemas.openxmlformats.org/officeDocument/2006/math">
                              <m:r>
                                <a:rPr lang="en-US" sz="1400" i="1" smtClean="0">
                                  <a:latin typeface="Cambria Math"/>
                                  <a:ea typeface="Cambria Math"/>
                                </a:rPr>
                                <m:t>∝</m:t>
                              </m:r>
                            </m:oMath>
                          </a14:m>
                          <a:r>
                            <a:rPr lang="en-US" sz="1400" dirty="0"/>
                            <a:t> </a:t>
                          </a:r>
                          <a:r>
                            <a:rPr lang="en-US" sz="1400" b="1" i="0" dirty="0"/>
                            <a:t>B</a:t>
                          </a:r>
                          <a:r>
                            <a:rPr lang="en-US" sz="1400" b="1" i="0" baseline="-25000" dirty="0"/>
                            <a:t>min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=f(GHz)/28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3-4B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0.5-0.8B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~B</a:t>
                          </a:r>
                          <a:r>
                            <a:rPr lang="en-US" sz="1400" baseline="-25000" dirty="0"/>
                            <a:t>rad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1400" baseline="-25000" dirty="0"/>
                        </a:p>
                      </a:txBody>
                      <a:tcPr>
                        <a:lnT w="25400" cmpd="sng">
                          <a:noFill/>
                        </a:lnT>
                        <a:lnB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6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14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0.50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~1.7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0.25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>
                        <a:lnR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30 </a:t>
                          </a:r>
                          <a:r>
                            <a:rPr lang="en-US" sz="1400" dirty="0" err="1"/>
                            <a:t>keV</a:t>
                          </a:r>
                          <a:endParaRPr lang="en-US" sz="1400" dirty="0"/>
                        </a:p>
                      </a:txBody>
                      <a:tcPr>
                        <a:lnL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28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~3.5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~0.5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>
                        <a:lnR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/>
                            <a:t>58 </a:t>
                          </a:r>
                          <a:r>
                            <a:rPr lang="en-US" sz="1400" dirty="0" err="1"/>
                            <a:t>keV</a:t>
                          </a:r>
                          <a:endParaRPr lang="en-US" sz="1400" dirty="0"/>
                        </a:p>
                      </a:txBody>
                      <a:tcPr>
                        <a:lnL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6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56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7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~1-1.6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4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4</a:t>
                          </a:r>
                        </a:p>
                      </a:txBody>
                      <a:tcPr>
                        <a:lnR w="285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400" dirty="0"/>
                        </a:p>
                      </a:txBody>
                      <a:tcPr>
                        <a:lnL w="285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22" name="Table 21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5181602" y="3505200"/>
              <a:ext cx="5486399" cy="2148840"/>
            </p:xfrm>
            <a:graphic>
              <a:graphicData uri="http://schemas.openxmlformats.org/drawingml/2006/table">
                <a:tbl>
                  <a:tblPr firstRow="1" bandRow="1">
                    <a:tableStyleId>{2A488322-F2BA-4B5B-9748-0D474271808F}</a:tableStyleId>
                  </a:tblPr>
                  <a:tblGrid>
                    <a:gridCol w="609599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762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685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987077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536923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685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1219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5181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f</a:t>
                          </a:r>
                          <a:r>
                            <a:rPr lang="en-US" sz="1400" baseline="0" dirty="0"/>
                            <a:t> (GHz)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B</a:t>
                          </a:r>
                          <a:r>
                            <a:rPr lang="en-US" sz="1400" baseline="-25000" dirty="0"/>
                            <a:t>ECR   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inj</a:t>
                          </a:r>
                          <a:r>
                            <a:rPr lang="en-US" sz="1400" baseline="0" dirty="0"/>
                            <a:t>         (T)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mid</a:t>
                          </a:r>
                          <a:r>
                            <a:rPr lang="en-US" sz="1400" baseline="-25000" dirty="0"/>
                            <a:t>         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ext</a:t>
                          </a:r>
                          <a:r>
                            <a:rPr lang="en-US" sz="1400" baseline="0" dirty="0"/>
                            <a:t>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B</a:t>
                          </a:r>
                          <a:r>
                            <a:rPr lang="en-US" sz="1400" baseline="-25000" dirty="0"/>
                            <a:t>rad</a:t>
                          </a:r>
                          <a:r>
                            <a:rPr lang="en-US" sz="1400" dirty="0"/>
                            <a:t>    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  <a:blipFill>
                          <a:blip r:embed="rId5"/>
                          <a:stretch>
                            <a:fillRect l="-350500" t="-2353" r="-2000" b="-315294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18160">
                    <a:tc>
                      <a:txBody>
                        <a:bodyPr/>
                        <a:lstStyle/>
                        <a:p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=f(GHz)/28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3-4B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0.5-0.8B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~B</a:t>
                          </a:r>
                          <a:r>
                            <a:rPr lang="en-US" sz="1400" baseline="-25000" dirty="0"/>
                            <a:t>rad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1400" baseline="-25000" dirty="0"/>
                        </a:p>
                      </a:txBody>
                      <a:tcPr>
                        <a:lnT w="25400" cmpd="sng">
                          <a:noFill/>
                        </a:lnT>
                        <a:lnB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6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14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0.50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~1.7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0.25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>
                        <a:lnR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30 </a:t>
                          </a:r>
                          <a:r>
                            <a:rPr lang="en-US" sz="1400" dirty="0" err="1"/>
                            <a:t>keV</a:t>
                          </a:r>
                          <a:endParaRPr lang="en-US" sz="1400" dirty="0"/>
                        </a:p>
                      </a:txBody>
                      <a:tcPr>
                        <a:lnL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28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~3.5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~0.5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>
                        <a:lnR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</a:tcPr>
                    </a:tc>
                    <a:tc>
                      <a:txBody>
                        <a:bodyPr/>
                        <a:lstStyle/>
                        <a:p>
                          <a:pPr marL="0" marR="0" indent="0" algn="l" defTabSz="914400" rtl="0" eaLnBrk="1" fontAlgn="auto" latinLnBrk="0" hangingPunct="1">
                            <a:lnSpc>
                              <a:spcPct val="100000"/>
                            </a:lnSpc>
                            <a:spcBef>
                              <a:spcPts val="0"/>
                            </a:spcBef>
                            <a:spcAft>
                              <a:spcPts val="0"/>
                            </a:spcAft>
                            <a:buClrTx/>
                            <a:buSzTx/>
                            <a:buFontTx/>
                            <a:buNone/>
                            <a:tabLst/>
                            <a:defRPr/>
                          </a:pPr>
                          <a:r>
                            <a:rPr lang="en-US" sz="1400" dirty="0"/>
                            <a:t>58 </a:t>
                          </a:r>
                          <a:r>
                            <a:rPr lang="en-US" sz="1400" dirty="0" err="1"/>
                            <a:t>keV</a:t>
                          </a:r>
                          <a:endParaRPr lang="en-US" sz="1400" dirty="0"/>
                        </a:p>
                      </a:txBody>
                      <a:tcPr>
                        <a:lnL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6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56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7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~1-1.6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4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4</a:t>
                          </a:r>
                        </a:p>
                      </a:txBody>
                      <a:tcPr>
                        <a:lnR w="285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endParaRPr lang="en-US" sz="1400" dirty="0"/>
                        </a:p>
                      </a:txBody>
                      <a:tcPr>
                        <a:lnL w="285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2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noFill/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</a:tbl>
              </a:graphicData>
            </a:graphic>
          </p:graphicFrame>
        </mc:Fallback>
      </mc:AlternateContent>
      <mc:AlternateContent xmlns:mc="http://schemas.openxmlformats.org/markup-compatibility/2006">
        <mc:Choice xmlns:a14="http://schemas.microsoft.com/office/drawing/2010/main" Requires="a14">
          <p:graphicFrame>
            <p:nvGraphicFramePr>
              <p:cNvPr id="12" name="Table 11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5181602" y="3505200"/>
              <a:ext cx="5486399" cy="2148840"/>
            </p:xfrm>
            <a:graphic>
              <a:graphicData uri="http://schemas.openxmlformats.org/drawingml/2006/table">
                <a:tbl>
                  <a:tblPr firstRow="1" bandRow="1">
                    <a:tableStyleId>{2A488322-F2BA-4B5B-9748-0D474271808F}</a:tableStyleId>
                  </a:tblPr>
                  <a:tblGrid>
                    <a:gridCol w="609599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762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685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987077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536923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685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1219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1371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f</a:t>
                          </a:r>
                          <a:r>
                            <a:rPr lang="en-US" sz="1400" baseline="0" dirty="0"/>
                            <a:t> (GHz)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B</a:t>
                          </a:r>
                          <a:r>
                            <a:rPr lang="en-US" sz="1400" baseline="-25000" dirty="0"/>
                            <a:t>ECR   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inj</a:t>
                          </a:r>
                          <a:r>
                            <a:rPr lang="en-US" sz="1400" baseline="0" dirty="0"/>
                            <a:t>         (T)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mid</a:t>
                          </a:r>
                          <a:r>
                            <a:rPr lang="en-US" sz="1400" baseline="-25000" dirty="0"/>
                            <a:t>         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ext</a:t>
                          </a:r>
                          <a:r>
                            <a:rPr lang="en-US" sz="1400" baseline="0" dirty="0"/>
                            <a:t>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B</a:t>
                          </a:r>
                          <a:r>
                            <a:rPr lang="en-US" sz="1400" baseline="-25000" dirty="0"/>
                            <a:t>rad</a:t>
                          </a:r>
                          <a:r>
                            <a:rPr lang="en-US" sz="1400" dirty="0"/>
                            <a:t>    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T</a:t>
                          </a:r>
                          <a:r>
                            <a:rPr lang="en-US" sz="1400" baseline="-25000" dirty="0"/>
                            <a:t>s</a:t>
                          </a:r>
                          <a:r>
                            <a:rPr lang="en-US" sz="1400" dirty="0"/>
                            <a:t>   (</a:t>
                          </a:r>
                          <a:r>
                            <a:rPr lang="en-US" sz="1400" dirty="0" err="1"/>
                            <a:t>keV</a:t>
                          </a:r>
                          <a:r>
                            <a:rPr lang="en-US" sz="1400" dirty="0"/>
                            <a:t>)</a:t>
                          </a:r>
                        </a:p>
                        <a:p>
                          <a:pPr algn="ctr"/>
                          <a14:m>
                            <m:oMath xmlns:m="http://schemas.openxmlformats.org/officeDocument/2006/math">
                              <m:r>
                                <a:rPr lang="en-US" sz="1400" i="1" smtClean="0">
                                  <a:latin typeface="Cambria Math"/>
                                  <a:ea typeface="Cambria Math"/>
                                </a:rPr>
                                <m:t>∝</m:t>
                              </m:r>
                            </m:oMath>
                          </a14:m>
                          <a:r>
                            <a:rPr lang="en-US" sz="1400" dirty="0"/>
                            <a:t> </a:t>
                          </a:r>
                          <a:r>
                            <a:rPr lang="en-US" sz="1400" b="1" i="0" dirty="0"/>
                            <a:t>B</a:t>
                          </a:r>
                          <a:r>
                            <a:rPr lang="en-US" sz="1400" b="1" i="0" baseline="-25000" dirty="0"/>
                            <a:t>min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  <a:solidFill>
                          <a:schemeClr val="accent3"/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=f(GHz)/28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3-4B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0.5-0.8B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~B</a:t>
                          </a:r>
                          <a:r>
                            <a:rPr lang="en-US" sz="1400" baseline="-25000" dirty="0"/>
                            <a:t>rad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1400" baseline="-25000" dirty="0"/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  <a:solidFill>
                          <a:schemeClr val="bg1">
                            <a:lumMod val="6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14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0.50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~1.7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0.25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30 </a:t>
                          </a:r>
                          <a:r>
                            <a:rPr lang="en-US" sz="1400" dirty="0" err="1"/>
                            <a:t>keV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solidFill>
                          <a:schemeClr val="bg1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28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~3.5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~0.5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58 </a:t>
                          </a:r>
                          <a:r>
                            <a:rPr lang="en-US" sz="1400" dirty="0" err="1"/>
                            <a:t>keV</a:t>
                          </a:r>
                          <a:endParaRPr lang="en-US" sz="1400" dirty="0"/>
                        </a:p>
                      </a:txBody>
                      <a:tcPr>
                        <a:lnB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6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56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7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~1-1.6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4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4</a:t>
                          </a:r>
                        </a:p>
                      </a:txBody>
                      <a:tcPr>
                        <a:lnR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1400" dirty="0"/>
                            <a:t>186keV!</a:t>
                          </a:r>
                        </a:p>
                      </a:txBody>
                      <a:tcPr>
                        <a:lnL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</a:tbl>
              </a:graphicData>
            </a:graphic>
          </p:graphicFrame>
        </mc:Choice>
        <mc:Fallback>
          <p:graphicFrame>
            <p:nvGraphicFramePr>
              <p:cNvPr id="12" name="Table 11"/>
              <p:cNvGraphicFramePr>
                <a:graphicFrameLocks noGrp="1"/>
              </p:cNvGraphicFramePr>
              <p:nvPr>
                <p:extLst/>
              </p:nvPr>
            </p:nvGraphicFramePr>
            <p:xfrm>
              <a:off x="5181602" y="3505200"/>
              <a:ext cx="5486399" cy="2148840"/>
            </p:xfrm>
            <a:graphic>
              <a:graphicData uri="http://schemas.openxmlformats.org/drawingml/2006/table">
                <a:tbl>
                  <a:tblPr firstRow="1" bandRow="1">
                    <a:tableStyleId>{2A488322-F2BA-4B5B-9748-0D474271808F}</a:tableStyleId>
                  </a:tblPr>
                  <a:tblGrid>
                    <a:gridCol w="609599">
                      <a:extLst>
                        <a:ext uri="{9D8B030D-6E8A-4147-A177-3AD203B41FA5}">
                          <a16:colId xmlns:a16="http://schemas.microsoft.com/office/drawing/2014/main" val="20000"/>
                        </a:ext>
                      </a:extLst>
                    </a:gridCol>
                    <a:gridCol w="762000">
                      <a:extLst>
                        <a:ext uri="{9D8B030D-6E8A-4147-A177-3AD203B41FA5}">
                          <a16:colId xmlns:a16="http://schemas.microsoft.com/office/drawing/2014/main" val="20001"/>
                        </a:ext>
                      </a:extLst>
                    </a:gridCol>
                    <a:gridCol w="685800">
                      <a:extLst>
                        <a:ext uri="{9D8B030D-6E8A-4147-A177-3AD203B41FA5}">
                          <a16:colId xmlns:a16="http://schemas.microsoft.com/office/drawing/2014/main" val="20002"/>
                        </a:ext>
                      </a:extLst>
                    </a:gridCol>
                    <a:gridCol w="987077">
                      <a:extLst>
                        <a:ext uri="{9D8B030D-6E8A-4147-A177-3AD203B41FA5}">
                          <a16:colId xmlns:a16="http://schemas.microsoft.com/office/drawing/2014/main" val="20003"/>
                        </a:ext>
                      </a:extLst>
                    </a:gridCol>
                    <a:gridCol w="536923">
                      <a:extLst>
                        <a:ext uri="{9D8B030D-6E8A-4147-A177-3AD203B41FA5}">
                          <a16:colId xmlns:a16="http://schemas.microsoft.com/office/drawing/2014/main" val="20004"/>
                        </a:ext>
                      </a:extLst>
                    </a:gridCol>
                    <a:gridCol w="685800">
                      <a:extLst>
                        <a:ext uri="{9D8B030D-6E8A-4147-A177-3AD203B41FA5}">
                          <a16:colId xmlns:a16="http://schemas.microsoft.com/office/drawing/2014/main" val="20005"/>
                        </a:ext>
                      </a:extLst>
                    </a:gridCol>
                    <a:gridCol w="1219200">
                      <a:extLst>
                        <a:ext uri="{9D8B030D-6E8A-4147-A177-3AD203B41FA5}">
                          <a16:colId xmlns:a16="http://schemas.microsoft.com/office/drawing/2014/main" val="20006"/>
                        </a:ext>
                      </a:extLst>
                    </a:gridCol>
                  </a:tblGrid>
                  <a:tr h="518160"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f</a:t>
                          </a:r>
                          <a:r>
                            <a:rPr lang="en-US" sz="1400" baseline="0" dirty="0"/>
                            <a:t> (GHz)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B</a:t>
                          </a:r>
                          <a:r>
                            <a:rPr lang="en-US" sz="1400" baseline="-25000" dirty="0"/>
                            <a:t>ECR   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inj</a:t>
                          </a:r>
                          <a:r>
                            <a:rPr lang="en-US" sz="1400" baseline="0" dirty="0"/>
                            <a:t>         (T)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mid</a:t>
                          </a:r>
                          <a:r>
                            <a:rPr lang="en-US" sz="1400" baseline="-25000" dirty="0"/>
                            <a:t>         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 err="1"/>
                            <a:t>B</a:t>
                          </a:r>
                          <a:r>
                            <a:rPr lang="en-US" sz="1400" baseline="-25000" dirty="0" err="1"/>
                            <a:t>ext</a:t>
                          </a:r>
                          <a:r>
                            <a:rPr lang="en-US" sz="1400" baseline="0" dirty="0"/>
                            <a:t>    </a:t>
                          </a:r>
                          <a:r>
                            <a:rPr lang="en-US" sz="1400" dirty="0"/>
                            <a:t>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ctr"/>
                          <a:r>
                            <a:rPr lang="en-US" sz="1400" dirty="0"/>
                            <a:t>B</a:t>
                          </a:r>
                          <a:r>
                            <a:rPr lang="en-US" sz="1400" baseline="-25000" dirty="0"/>
                            <a:t>rad</a:t>
                          </a:r>
                          <a:r>
                            <a:rPr lang="en-US" sz="1400" dirty="0"/>
                            <a:t>    (T)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/>
                        </a:p>
                      </a:txBody>
                      <a:tcPr>
                        <a:lnT w="25400" cmpd="sng">
                          <a:noFill/>
                        </a:lnT>
                        <a:lnB w="25400" cmpd="sng">
                          <a:noFill/>
                        </a:lnB>
                        <a:blipFill>
                          <a:blip r:embed="rId6"/>
                          <a:stretch>
                            <a:fillRect l="-350500" t="-2353" r="-2000" b="-321176"/>
                          </a:stretch>
                        </a:blip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0"/>
                      </a:ext>
                    </a:extLst>
                  </a:tr>
                  <a:tr h="518160">
                    <a:tc>
                      <a:txBody>
                        <a:bodyPr/>
                        <a:lstStyle/>
                        <a:p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=f(GHz)/28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3-4B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0.5-0.8B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~B</a:t>
                          </a:r>
                          <a:r>
                            <a:rPr lang="en-US" sz="1400" baseline="-25000" dirty="0"/>
                            <a:t>rad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2B</a:t>
                          </a:r>
                          <a:r>
                            <a:rPr lang="en-US" sz="1400" baseline="-25000" dirty="0"/>
                            <a:t>ECR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endParaRPr lang="en-US" sz="1400" baseline="-25000" dirty="0"/>
                        </a:p>
                      </a:txBody>
                      <a:tcPr>
                        <a:lnT w="25400" cmpd="sng">
                          <a:noFill/>
                        </a:lnT>
                        <a:lnB>
                          <a:noFill/>
                        </a:lnB>
                        <a:solidFill>
                          <a:schemeClr val="bg1">
                            <a:lumMod val="6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1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14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0.50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~1.7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0.25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>
                        <a:lnT w="25400" cmpd="sng">
                          <a:noFill/>
                        </a:lnT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30 </a:t>
                          </a:r>
                          <a:r>
                            <a:rPr lang="en-US" sz="1400" dirty="0" err="1"/>
                            <a:t>keV</a:t>
                          </a:r>
                          <a:endParaRPr lang="en-US" sz="1400" dirty="0"/>
                        </a:p>
                      </a:txBody>
                      <a:tcPr>
                        <a:lnT w="25400" cmpd="sng">
                          <a:noFill/>
                        </a:lnT>
                        <a:solidFill>
                          <a:schemeClr val="bg1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2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28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1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~3.5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~0.5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/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58 </a:t>
                          </a:r>
                          <a:r>
                            <a:rPr lang="en-US" sz="1400" dirty="0" err="1"/>
                            <a:t>keV</a:t>
                          </a:r>
                          <a:endParaRPr lang="en-US" sz="1400" dirty="0"/>
                        </a:p>
                      </a:txBody>
                      <a:tcPr>
                        <a:lnB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6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3"/>
                      </a:ext>
                    </a:extLst>
                  </a:tr>
                  <a:tr h="370840"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56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2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7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~1-1.6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4</a:t>
                          </a:r>
                        </a:p>
                      </a:txBody>
                      <a:tcP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r>
                            <a:rPr lang="en-US" sz="1400" dirty="0"/>
                            <a:t>4</a:t>
                          </a:r>
                        </a:p>
                      </a:txBody>
                      <a:tcPr>
                        <a:lnR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B w="25400" cmpd="sng">
                          <a:noFill/>
                        </a:lnB>
                      </a:tcPr>
                    </a:tc>
                    <a:tc>
                      <a:txBody>
                        <a:bodyPr/>
                        <a:lstStyle/>
                        <a:p>
                          <a:pPr algn="l"/>
                          <a:r>
                            <a:rPr lang="en-US" sz="1400" dirty="0"/>
                            <a:t>186keV!</a:t>
                          </a:r>
                        </a:p>
                      </a:txBody>
                      <a:tcPr>
                        <a:lnL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L>
                        <a:lnR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R>
                        <a:lnT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T>
                        <a:lnB w="28575" cap="flat" cmpd="sng" algn="ctr">
                          <a:solidFill>
                            <a:schemeClr val="accent3"/>
                          </a:solidFill>
                          <a:prstDash val="solid"/>
                          <a:round/>
                          <a:headEnd type="none" w="med" len="med"/>
                          <a:tailEnd type="none" w="med" len="med"/>
                        </a:lnB>
                        <a:solidFill>
                          <a:schemeClr val="bg1">
                            <a:lumMod val="75000"/>
                          </a:schemeClr>
                        </a:solidFill>
                      </a:tcPr>
                    </a:tc>
                    <a:extLst>
                      <a:ext uri="{0D108BD9-81ED-4DB2-BD59-A6C34878D82A}">
                        <a16:rowId xmlns:a16="http://schemas.microsoft.com/office/drawing/2014/main" val="10004"/>
                      </a:ext>
                    </a:extLst>
                  </a:tr>
                </a:tbl>
              </a:graphicData>
            </a:graphic>
          </p:graphicFrame>
        </mc:Fallback>
      </mc:AlternateContent>
      <p:sp>
        <p:nvSpPr>
          <p:cNvPr id="19" name="Oval 18"/>
          <p:cNvSpPr/>
          <p:nvPr/>
        </p:nvSpPr>
        <p:spPr>
          <a:xfrm>
            <a:off x="2768865" y="5105400"/>
            <a:ext cx="76200" cy="76200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Oval 23"/>
          <p:cNvSpPr/>
          <p:nvPr/>
        </p:nvSpPr>
        <p:spPr>
          <a:xfrm flipV="1">
            <a:off x="3438525" y="4602951"/>
            <a:ext cx="76200" cy="76203"/>
          </a:xfrm>
          <a:prstGeom prst="ellipse">
            <a:avLst/>
          </a:prstGeom>
          <a:solidFill>
            <a:schemeClr val="accent2"/>
          </a:solidFill>
          <a:ln>
            <a:solidFill>
              <a:schemeClr val="accent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 22"/>
          <p:cNvSpPr/>
          <p:nvPr/>
        </p:nvSpPr>
        <p:spPr>
          <a:xfrm>
            <a:off x="7315200" y="1600200"/>
            <a:ext cx="3276600" cy="18288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>
                <a:solidFill>
                  <a:srgbClr val="FFC000"/>
                </a:solidFill>
              </a:rPr>
              <a:t>4</a:t>
            </a:r>
            <a:r>
              <a:rPr lang="en-US" baseline="30000" dirty="0">
                <a:solidFill>
                  <a:srgbClr val="FFC000"/>
                </a:solidFill>
              </a:rPr>
              <a:t>th</a:t>
            </a:r>
            <a:r>
              <a:rPr lang="en-US" dirty="0">
                <a:solidFill>
                  <a:srgbClr val="FFC000"/>
                </a:solidFill>
              </a:rPr>
              <a:t> generation ECRs: Hot electrons can be avoided if </a:t>
            </a:r>
            <a:r>
              <a:rPr lang="en-US" dirty="0" err="1">
                <a:solidFill>
                  <a:srgbClr val="FFC000"/>
                </a:solidFill>
              </a:rPr>
              <a:t>B</a:t>
            </a:r>
            <a:r>
              <a:rPr lang="en-US" baseline="-25000" dirty="0" err="1">
                <a:solidFill>
                  <a:srgbClr val="FFC000"/>
                </a:solidFill>
              </a:rPr>
              <a:t>min</a:t>
            </a:r>
            <a:r>
              <a:rPr lang="en-US" dirty="0">
                <a:solidFill>
                  <a:srgbClr val="FFC000"/>
                </a:solidFill>
              </a:rPr>
              <a:t> is not scaled with frequency</a:t>
            </a:r>
          </a:p>
        </p:txBody>
      </p:sp>
      <p:sp>
        <p:nvSpPr>
          <p:cNvPr id="25" name="Rectangle 24">
            <a:extLst>
              <a:ext uri="{FF2B5EF4-FFF2-40B4-BE49-F238E27FC236}">
                <a16:creationId xmlns:a16="http://schemas.microsoft.com/office/drawing/2014/main" id="{8FC542AB-19C8-4A79-A64F-B7C59A642907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1F99BFC5-766F-4961-9986-EBF2C2DD775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7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7" name="Title 1">
            <a:extLst>
              <a:ext uri="{FF2B5EF4-FFF2-40B4-BE49-F238E27FC236}">
                <a16:creationId xmlns:a16="http://schemas.microsoft.com/office/drawing/2014/main" id="{88C5E1A4-8ACB-42E3-8BD4-56A20ECAF798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An Implication of this Result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sp>
        <p:nvSpPr>
          <p:cNvPr id="31" name="Footer Placeholder 4">
            <a:extLst>
              <a:ext uri="{FF2B5EF4-FFF2-40B4-BE49-F238E27FC236}">
                <a16:creationId xmlns:a16="http://schemas.microsoft.com/office/drawing/2014/main" id="{28063AB1-3661-4516-8156-7E53A0525B5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</p:spTree>
    <p:extLst>
      <p:ext uri="{BB962C8B-B14F-4D97-AF65-F5344CB8AC3E}">
        <p14:creationId xmlns:p14="http://schemas.microsoft.com/office/powerpoint/2010/main" val="154099718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1" grpId="0">
        <p:bldAsOne/>
      </p:bldGraphic>
      <p:bldP spid="19" grpId="0" animBg="1"/>
      <p:bldP spid="24" grpId="0" animBg="1"/>
      <p:bldP spid="23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>
          <a:xfrm>
            <a:off x="136577" y="1462575"/>
            <a:ext cx="11347776" cy="47244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Question as been brought up: does B</a:t>
            </a:r>
            <a:r>
              <a:rPr lang="en-US" baseline="-25000" dirty="0"/>
              <a:t>r</a:t>
            </a:r>
            <a:r>
              <a:rPr lang="en-US" dirty="0"/>
              <a:t> have an effect on T</a:t>
            </a:r>
            <a:r>
              <a:rPr lang="en-US" baseline="-25000" dirty="0"/>
              <a:t>s</a:t>
            </a:r>
            <a:r>
              <a:rPr lang="en-US" dirty="0"/>
              <a:t>?</a:t>
            </a:r>
            <a:r>
              <a:rPr lang="en-US" baseline="30000" dirty="0"/>
              <a:t> 2</a:t>
            </a:r>
          </a:p>
          <a:p>
            <a:pPr marL="0" indent="0">
              <a:buNone/>
            </a:pPr>
            <a:endParaRPr lang="en-US" dirty="0"/>
          </a:p>
          <a:p>
            <a:pPr marL="0" indent="0">
              <a:buNone/>
            </a:pPr>
            <a:endParaRPr lang="en-US" baseline="-25000" dirty="0"/>
          </a:p>
          <a:p>
            <a:r>
              <a:rPr lang="en-US" dirty="0"/>
              <a:t>Varied B</a:t>
            </a:r>
            <a:r>
              <a:rPr lang="en-US" baseline="-25000" dirty="0"/>
              <a:t>rad</a:t>
            </a:r>
            <a:r>
              <a:rPr lang="en-US" dirty="0"/>
              <a:t> from 1.29T to 2.15T with constant </a:t>
            </a:r>
            <a:r>
              <a:rPr lang="en-US" dirty="0" err="1"/>
              <a:t>B</a:t>
            </a:r>
            <a:r>
              <a:rPr lang="en-US" baseline="-25000" dirty="0" err="1"/>
              <a:t>inj</a:t>
            </a:r>
            <a:r>
              <a:rPr lang="en-US" dirty="0"/>
              <a:t>/</a:t>
            </a:r>
            <a:r>
              <a:rPr lang="en-US" dirty="0" err="1"/>
              <a:t>B</a:t>
            </a:r>
            <a:r>
              <a:rPr lang="en-US" baseline="-25000" dirty="0" err="1"/>
              <a:t>ext</a:t>
            </a:r>
            <a:r>
              <a:rPr lang="en-US" dirty="0"/>
              <a:t>/</a:t>
            </a:r>
            <a:r>
              <a:rPr lang="en-US" dirty="0" err="1"/>
              <a:t>B</a:t>
            </a:r>
            <a:r>
              <a:rPr lang="en-US" baseline="-25000" dirty="0" err="1"/>
              <a:t>mid</a:t>
            </a:r>
            <a:r>
              <a:rPr lang="en-US" dirty="0"/>
              <a:t>=3.39T/2.1T/0.48T</a:t>
            </a:r>
          </a:p>
          <a:p>
            <a:endParaRPr lang="en-US" baseline="-25000" dirty="0">
              <a:solidFill>
                <a:schemeClr val="tx2">
                  <a:lumMod val="75000"/>
                </a:schemeClr>
              </a:solidFill>
            </a:endParaRPr>
          </a:p>
          <a:p>
            <a:endParaRPr lang="en-US" dirty="0">
              <a:solidFill>
                <a:schemeClr val="tx2">
                  <a:lumMod val="75000"/>
                </a:schemeClr>
              </a:solidFill>
            </a:endParaRPr>
          </a:p>
          <a:p>
            <a:endParaRPr lang="en-US" dirty="0">
              <a:solidFill>
                <a:schemeClr val="accent1">
                  <a:lumMod val="75000"/>
                </a:schemeClr>
              </a:solidFill>
            </a:endParaRPr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3B72CBC1-7298-4E22-872F-705ADB451A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5" name="AutoShape 2" descr="Image result for department of energy logo">
            <a:extLst>
              <a:ext uri="{FF2B5EF4-FFF2-40B4-BE49-F238E27FC236}">
                <a16:creationId xmlns:a16="http://schemas.microsoft.com/office/drawing/2014/main" id="{B07A1323-F5FB-4935-9EA6-85F851C3587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AutoShape 4" descr="Image result for department of energy logo">
            <a:extLst>
              <a:ext uri="{FF2B5EF4-FFF2-40B4-BE49-F238E27FC236}">
                <a16:creationId xmlns:a16="http://schemas.microsoft.com/office/drawing/2014/main" id="{B9F0FA95-D4B4-4790-B818-39FE125DDD1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AutoShape 6" descr="Image result for department of energy logo">
            <a:extLst>
              <a:ext uri="{FF2B5EF4-FFF2-40B4-BE49-F238E27FC236}">
                <a16:creationId xmlns:a16="http://schemas.microsoft.com/office/drawing/2014/main" id="{9257C737-6317-43FA-B084-11F505E0B37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CC0F83B3-B7A4-4A1B-B23E-7E5C9F295DAD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9" name="Title 1">
            <a:extLst>
              <a:ext uri="{FF2B5EF4-FFF2-40B4-BE49-F238E27FC236}">
                <a16:creationId xmlns:a16="http://schemas.microsoft.com/office/drawing/2014/main" id="{A71527D8-28F0-494C-A4C4-5B053717B36D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T</a:t>
            </a:r>
            <a:r>
              <a:rPr lang="en-US" baseline="-25000" dirty="0">
                <a:solidFill>
                  <a:srgbClr val="FFC000"/>
                </a:solidFill>
              </a:rPr>
              <a:t>s</a:t>
            </a:r>
            <a:r>
              <a:rPr lang="en-US" dirty="0">
                <a:solidFill>
                  <a:srgbClr val="FFC000"/>
                </a:solidFill>
              </a:rPr>
              <a:t> and B</a:t>
            </a:r>
            <a:r>
              <a:rPr lang="en-US" baseline="-25000" dirty="0">
                <a:solidFill>
                  <a:srgbClr val="FFC000"/>
                </a:solidFill>
              </a:rPr>
              <a:t>r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7AD4EBD2-AEA8-4AC7-A155-5A43AB6F18F9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2" name="AutoShape 2" descr="Image result for department of energy logo">
            <a:extLst>
              <a:ext uri="{FF2B5EF4-FFF2-40B4-BE49-F238E27FC236}">
                <a16:creationId xmlns:a16="http://schemas.microsoft.com/office/drawing/2014/main" id="{396E8ABA-A4DB-45B1-9058-81A6B078273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AutoShape 4" descr="Image result for department of energy logo">
            <a:extLst>
              <a:ext uri="{FF2B5EF4-FFF2-40B4-BE49-F238E27FC236}">
                <a16:creationId xmlns:a16="http://schemas.microsoft.com/office/drawing/2014/main" id="{521AB0DE-7036-4664-9FAF-7429897B303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AutoShape 6" descr="Image result for department of energy logo">
            <a:extLst>
              <a:ext uri="{FF2B5EF4-FFF2-40B4-BE49-F238E27FC236}">
                <a16:creationId xmlns:a16="http://schemas.microsoft.com/office/drawing/2014/main" id="{0460B153-C84B-426B-A9D7-1E5A5AD5B4B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16" name="Object 15">
            <a:extLst>
              <a:ext uri="{FF2B5EF4-FFF2-40B4-BE49-F238E27FC236}">
                <a16:creationId xmlns:a16="http://schemas.microsoft.com/office/drawing/2014/main" id="{C00DBAB6-E1E2-4608-8D1A-91417536A102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370208766"/>
              </p:ext>
            </p:extLst>
          </p:nvPr>
        </p:nvGraphicFramePr>
        <p:xfrm>
          <a:off x="7186613" y="3395663"/>
          <a:ext cx="3048000" cy="3048000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4098" name="KGPlot" r:id="rId5" imgW="1828800" imgH="1828800" progId="KGraph_Plot">
                  <p:embed/>
                </p:oleObj>
              </mc:Choice>
              <mc:Fallback>
                <p:oleObj name="KGPlot" r:id="rId5" imgW="1828800" imgH="1828800" progId="KGraph_Plot">
                  <p:embed/>
                  <p:pic>
                    <p:nvPicPr>
                      <p:cNvPr id="16" name="Object 15">
                        <a:extLst>
                          <a:ext uri="{FF2B5EF4-FFF2-40B4-BE49-F238E27FC236}">
                            <a16:creationId xmlns:a16="http://schemas.microsoft.com/office/drawing/2014/main" id="{C00DBAB6-E1E2-4608-8D1A-91417536A102}"/>
                          </a:ext>
                        </a:extLst>
                      </p:cNvPr>
                      <p:cNvPicPr/>
                      <p:nvPr/>
                    </p:nvPicPr>
                    <p:blipFill>
                      <a:blip r:embed="rId6"/>
                      <a:stretch>
                        <a:fillRect/>
                      </a:stretch>
                    </p:blipFill>
                    <p:spPr>
                      <a:xfrm>
                        <a:off x="7186613" y="3395663"/>
                        <a:ext cx="3048000" cy="3048000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17" name="Rectangle 16">
            <a:extLst>
              <a:ext uri="{FF2B5EF4-FFF2-40B4-BE49-F238E27FC236}">
                <a16:creationId xmlns:a16="http://schemas.microsoft.com/office/drawing/2014/main" id="{2BD94F56-8A1A-4DC4-8B3D-5E01633D5982}"/>
              </a:ext>
            </a:extLst>
          </p:cNvPr>
          <p:cNvSpPr/>
          <p:nvPr/>
        </p:nvSpPr>
        <p:spPr>
          <a:xfrm>
            <a:off x="10453990" y="2386680"/>
            <a:ext cx="1219200" cy="40957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baseline="-25000" dirty="0">
              <a:solidFill>
                <a:schemeClr val="tx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6D7390D1-8916-4EDF-9AEF-351D9C2A1F13}"/>
              </a:ext>
            </a:extLst>
          </p:cNvPr>
          <p:cNvSpPr/>
          <p:nvPr/>
        </p:nvSpPr>
        <p:spPr>
          <a:xfrm>
            <a:off x="9850582" y="3532909"/>
            <a:ext cx="62345" cy="240376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7808670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Content Placeholder 2"/>
          <p:cNvSpPr txBox="1">
            <a:spLocks/>
          </p:cNvSpPr>
          <p:nvPr/>
        </p:nvSpPr>
        <p:spPr>
          <a:xfrm>
            <a:off x="462988" y="1367371"/>
            <a:ext cx="11123270" cy="5062717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>
            <a:lvl1pPr marL="228600" indent="-2286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685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Expanded range of B</a:t>
            </a:r>
            <a:r>
              <a:rPr lang="en-US" baseline="-25000" dirty="0">
                <a:solidFill>
                  <a:schemeClr val="tx2">
                    <a:lumMod val="75000"/>
                  </a:schemeClr>
                </a:solidFill>
              </a:rPr>
              <a:t>r</a:t>
            </a:r>
          </a:p>
          <a:p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Investigated effect of B</a:t>
            </a:r>
            <a:r>
              <a:rPr lang="en-US" baseline="-25000" dirty="0">
                <a:solidFill>
                  <a:schemeClr val="tx2">
                    <a:lumMod val="75000"/>
                  </a:schemeClr>
                </a:solidFill>
              </a:rPr>
              <a:t>r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 by varying </a:t>
            </a:r>
            <a:r>
              <a:rPr lang="en-US" dirty="0" err="1">
                <a:solidFill>
                  <a:schemeClr val="tx2">
                    <a:lumMod val="75000"/>
                  </a:schemeClr>
                </a:solidFill>
              </a:rPr>
              <a:t>B</a:t>
            </a:r>
            <a:r>
              <a:rPr lang="en-US" baseline="-25000" dirty="0" err="1">
                <a:solidFill>
                  <a:schemeClr val="tx2">
                    <a:lumMod val="75000"/>
                  </a:schemeClr>
                </a:solidFill>
              </a:rPr>
              <a:t>min</a:t>
            </a:r>
            <a:r>
              <a:rPr lang="en-US" dirty="0">
                <a:solidFill>
                  <a:schemeClr val="tx2">
                    <a:lumMod val="75000"/>
                  </a:schemeClr>
                </a:solidFill>
              </a:rPr>
              <a:t> at different values of B</a:t>
            </a:r>
            <a:r>
              <a:rPr lang="en-US" baseline="-25000" dirty="0">
                <a:solidFill>
                  <a:schemeClr val="tx2">
                    <a:lumMod val="75000"/>
                  </a:schemeClr>
                </a:solidFill>
              </a:rPr>
              <a:t>r</a:t>
            </a:r>
          </a:p>
        </p:txBody>
      </p:sp>
      <p:sp>
        <p:nvSpPr>
          <p:cNvPr id="11" name="Footer Placeholder 4">
            <a:extLst>
              <a:ext uri="{FF2B5EF4-FFF2-40B4-BE49-F238E27FC236}">
                <a16:creationId xmlns:a16="http://schemas.microsoft.com/office/drawing/2014/main" id="{3B72CBC1-7298-4E22-872F-705ADB451A9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12" name="AutoShape 2" descr="Image result for department of energy logo">
            <a:extLst>
              <a:ext uri="{FF2B5EF4-FFF2-40B4-BE49-F238E27FC236}">
                <a16:creationId xmlns:a16="http://schemas.microsoft.com/office/drawing/2014/main" id="{411F752C-F014-4D62-810B-35B2717CCF1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AutoShape 4" descr="Image result for department of energy logo">
            <a:extLst>
              <a:ext uri="{FF2B5EF4-FFF2-40B4-BE49-F238E27FC236}">
                <a16:creationId xmlns:a16="http://schemas.microsoft.com/office/drawing/2014/main" id="{D294D4EC-7C6D-4FBD-B63F-B0A77C32438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AutoShape 6" descr="Image result for department of energy logo">
            <a:extLst>
              <a:ext uri="{FF2B5EF4-FFF2-40B4-BE49-F238E27FC236}">
                <a16:creationId xmlns:a16="http://schemas.microsoft.com/office/drawing/2014/main" id="{D8BCA537-CBEF-493F-8457-DA959741B0C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247B0B4C-A55A-49BA-AA78-4CCD497F7AC3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AC880C1D-6B81-4490-BD15-34861D615A3B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T</a:t>
            </a:r>
            <a:r>
              <a:rPr lang="en-US" baseline="-25000" dirty="0">
                <a:solidFill>
                  <a:srgbClr val="FFC000"/>
                </a:solidFill>
              </a:rPr>
              <a:t>s</a:t>
            </a:r>
            <a:r>
              <a:rPr lang="en-US" dirty="0">
                <a:solidFill>
                  <a:srgbClr val="FFC000"/>
                </a:solidFill>
              </a:rPr>
              <a:t> and B</a:t>
            </a:r>
            <a:r>
              <a:rPr lang="en-US" baseline="-25000" dirty="0">
                <a:solidFill>
                  <a:srgbClr val="FFC000"/>
                </a:solidFill>
              </a:rPr>
              <a:t>r</a:t>
            </a: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DFF4D3CE-08E3-4E17-9445-06432082EFC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AutoShape 2" descr="Image result for department of energy logo">
            <a:extLst>
              <a:ext uri="{FF2B5EF4-FFF2-40B4-BE49-F238E27FC236}">
                <a16:creationId xmlns:a16="http://schemas.microsoft.com/office/drawing/2014/main" id="{C3BBBE09-D188-4F31-83B9-E1250643F82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AutoShape 4" descr="Image result for department of energy logo">
            <a:extLst>
              <a:ext uri="{FF2B5EF4-FFF2-40B4-BE49-F238E27FC236}">
                <a16:creationId xmlns:a16="http://schemas.microsoft.com/office/drawing/2014/main" id="{761E5A0D-38A2-4E9B-9FEE-3C58C7039603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AutoShape 6" descr="Image result for department of energy logo">
            <a:extLst>
              <a:ext uri="{FF2B5EF4-FFF2-40B4-BE49-F238E27FC236}">
                <a16:creationId xmlns:a16="http://schemas.microsoft.com/office/drawing/2014/main" id="{C1146C75-AF06-4A61-B52F-CD4F18A599F0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2" name="Chart 21">
            <a:extLst>
              <a:ext uri="{FF2B5EF4-FFF2-40B4-BE49-F238E27FC236}">
                <a16:creationId xmlns:a16="http://schemas.microsoft.com/office/drawing/2014/main" id="{3C000FF9-BB3F-4E06-B094-62C7BD51E694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497237077"/>
              </p:ext>
            </p:extLst>
          </p:nvPr>
        </p:nvGraphicFramePr>
        <p:xfrm>
          <a:off x="136366" y="2729261"/>
          <a:ext cx="5128303" cy="35650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3" name="Chart 22">
            <a:extLst>
              <a:ext uri="{FF2B5EF4-FFF2-40B4-BE49-F238E27FC236}">
                <a16:creationId xmlns:a16="http://schemas.microsoft.com/office/drawing/2014/main" id="{1E47C4EA-C0E8-41DA-A555-16FA4BDA5B37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4005377523"/>
              </p:ext>
            </p:extLst>
          </p:nvPr>
        </p:nvGraphicFramePr>
        <p:xfrm>
          <a:off x="6131482" y="2752817"/>
          <a:ext cx="4916703" cy="34472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26" name="Chart 25">
            <a:extLst>
              <a:ext uri="{FF2B5EF4-FFF2-40B4-BE49-F238E27FC236}">
                <a16:creationId xmlns:a16="http://schemas.microsoft.com/office/drawing/2014/main" id="{C9B1B351-4F87-44BC-BCCA-927F2C0DB8C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1579126310"/>
              </p:ext>
            </p:extLst>
          </p:nvPr>
        </p:nvGraphicFramePr>
        <p:xfrm>
          <a:off x="133190" y="2717178"/>
          <a:ext cx="5128303" cy="3565002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7CF764D9-7B0F-4777-A3B8-12D67CA71307}"/>
              </a:ext>
            </a:extLst>
          </p:cNvPr>
          <p:cNvSpPr/>
          <p:nvPr/>
        </p:nvSpPr>
        <p:spPr>
          <a:xfrm>
            <a:off x="1139174" y="3500898"/>
            <a:ext cx="1415845" cy="129785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3BEA8FE-EEDA-4C33-800F-12F45B7B0BA2}"/>
              </a:ext>
            </a:extLst>
          </p:cNvPr>
          <p:cNvSpPr/>
          <p:nvPr/>
        </p:nvSpPr>
        <p:spPr>
          <a:xfrm rot="20063551">
            <a:off x="3464130" y="5125571"/>
            <a:ext cx="678426" cy="416219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470548B6-40E8-4582-A5A5-5A5D04255E6E}"/>
              </a:ext>
            </a:extLst>
          </p:cNvPr>
          <p:cNvSpPr/>
          <p:nvPr/>
        </p:nvSpPr>
        <p:spPr>
          <a:xfrm rot="19148701">
            <a:off x="1622273" y="3833293"/>
            <a:ext cx="1262314" cy="119029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E6A99968-29B6-433A-94C3-F11E77F25B86}"/>
              </a:ext>
            </a:extLst>
          </p:cNvPr>
          <p:cNvSpPr/>
          <p:nvPr/>
        </p:nvSpPr>
        <p:spPr>
          <a:xfrm>
            <a:off x="3625397" y="5291667"/>
            <a:ext cx="678426" cy="38233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30" name="Chart 29">
            <a:extLst>
              <a:ext uri="{FF2B5EF4-FFF2-40B4-BE49-F238E27FC236}">
                <a16:creationId xmlns:a16="http://schemas.microsoft.com/office/drawing/2014/main" id="{D353E88D-30F1-4B7C-B61F-5B33489B08C9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16294250"/>
              </p:ext>
            </p:extLst>
          </p:nvPr>
        </p:nvGraphicFramePr>
        <p:xfrm>
          <a:off x="215541" y="2893935"/>
          <a:ext cx="5128303" cy="3447241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</p:spTree>
    <p:extLst>
      <p:ext uri="{BB962C8B-B14F-4D97-AF65-F5344CB8AC3E}">
        <p14:creationId xmlns:p14="http://schemas.microsoft.com/office/powerpoint/2010/main" val="159445632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23" grpId="0">
        <p:bldAsOne/>
      </p:bldGraphic>
      <p:bldGraphic spid="26" grpId="0">
        <p:bldAsOne/>
      </p:bldGraphic>
      <p:bldP spid="2" grpId="0" animBg="1"/>
      <p:bldP spid="27" grpId="0" animBg="1"/>
      <p:bldP spid="28" grpId="0" animBg="1"/>
      <p:bldP spid="29" grpId="0" animBg="1"/>
      <p:bldGraphic spid="30" grpId="0">
        <p:bldAsOne/>
      </p:bldGraphic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tx2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>
            <a:extLst>
              <a:ext uri="{FF2B5EF4-FFF2-40B4-BE49-F238E27FC236}">
                <a16:creationId xmlns:a16="http://schemas.microsoft.com/office/drawing/2014/main" id="{42C27F00-609B-4587-A004-5AA0066E496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>
                <a:solidFill>
                  <a:schemeClr val="accent4"/>
                </a:solidFill>
              </a:rPr>
              <a:t>Characteristic X-ray Radiation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B26DE77-E01B-4183-BD9D-D804F5A3FBE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2641721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Chart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35739695"/>
              </p:ext>
            </p:extLst>
          </p:nvPr>
        </p:nvGraphicFramePr>
        <p:xfrm>
          <a:off x="269970" y="2401683"/>
          <a:ext cx="5100750" cy="3835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6" name="Char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237129908"/>
              </p:ext>
            </p:extLst>
          </p:nvPr>
        </p:nvGraphicFramePr>
        <p:xfrm>
          <a:off x="7462951" y="1306417"/>
          <a:ext cx="4110150" cy="29718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E1639A20-1F56-4F05-99B7-C7BD2381A2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10" name="AutoShape 2" descr="Image result for department of energy logo">
            <a:extLst>
              <a:ext uri="{FF2B5EF4-FFF2-40B4-BE49-F238E27FC236}">
                <a16:creationId xmlns:a16="http://schemas.microsoft.com/office/drawing/2014/main" id="{1369AA6B-396F-458E-B955-600D311AF88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AutoShape 4" descr="Image result for department of energy logo">
            <a:extLst>
              <a:ext uri="{FF2B5EF4-FFF2-40B4-BE49-F238E27FC236}">
                <a16:creationId xmlns:a16="http://schemas.microsoft.com/office/drawing/2014/main" id="{B9AF02D7-5864-4738-A752-71A5E5E7F021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AutoShape 6" descr="Image result for department of energy logo">
            <a:extLst>
              <a:ext uri="{FF2B5EF4-FFF2-40B4-BE49-F238E27FC236}">
                <a16:creationId xmlns:a16="http://schemas.microsoft.com/office/drawing/2014/main" id="{8D3E6640-E1F3-4626-874A-6B02EB32E539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E3838CAB-EB23-4D8D-8125-61847CF3C95C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603511B8-B3CD-4E76-B57F-711E0CC3B544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Varying </a:t>
            </a:r>
            <a:r>
              <a:rPr lang="en-US" dirty="0" err="1">
                <a:solidFill>
                  <a:srgbClr val="FFC000"/>
                </a:solidFill>
              </a:rPr>
              <a:t>B</a:t>
            </a:r>
            <a:r>
              <a:rPr lang="en-US" baseline="-25000" dirty="0" err="1">
                <a:solidFill>
                  <a:srgbClr val="FFC000"/>
                </a:solidFill>
              </a:rPr>
              <a:t>min</a:t>
            </a:r>
            <a:endParaRPr lang="en-US" baseline="-25000" dirty="0">
              <a:solidFill>
                <a:srgbClr val="FFC000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16AE3A51-6358-4102-8BC4-F4C6E84776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AutoShape 2" descr="Image result for department of energy logo">
            <a:extLst>
              <a:ext uri="{FF2B5EF4-FFF2-40B4-BE49-F238E27FC236}">
                <a16:creationId xmlns:a16="http://schemas.microsoft.com/office/drawing/2014/main" id="{A60EF25D-FD58-4449-BB95-C1F956A6B0D8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AutoShape 4" descr="Image result for department of energy logo">
            <a:extLst>
              <a:ext uri="{FF2B5EF4-FFF2-40B4-BE49-F238E27FC236}">
                <a16:creationId xmlns:a16="http://schemas.microsoft.com/office/drawing/2014/main" id="{A6905171-354D-4624-9145-A963EF2124C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AutoShape 6" descr="Image result for department of energy logo">
            <a:extLst>
              <a:ext uri="{FF2B5EF4-FFF2-40B4-BE49-F238E27FC236}">
                <a16:creationId xmlns:a16="http://schemas.microsoft.com/office/drawing/2014/main" id="{E3ECE5E4-C990-463B-9123-5A15FEDEAD5C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B34DF1F1-40D6-4000-BB79-596F7B35EE18}"/>
              </a:ext>
            </a:extLst>
          </p:cNvPr>
          <p:cNvSpPr/>
          <p:nvPr/>
        </p:nvSpPr>
        <p:spPr>
          <a:xfrm>
            <a:off x="9405442" y="1579828"/>
            <a:ext cx="797915" cy="70114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 err="1">
                <a:solidFill>
                  <a:sysClr val="windowText" lastClr="000000"/>
                </a:solidFill>
              </a:rPr>
              <a:t>Xe</a:t>
            </a:r>
            <a:endParaRPr lang="en-US" dirty="0">
              <a:solidFill>
                <a:sysClr val="windowText" lastClr="000000"/>
              </a:solidFill>
            </a:endParaRPr>
          </a:p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4.110 </a:t>
            </a:r>
            <a:r>
              <a:rPr lang="en-US" dirty="0" err="1">
                <a:solidFill>
                  <a:sysClr val="windowText" lastClr="000000"/>
                </a:solidFill>
              </a:rPr>
              <a:t>keV</a:t>
            </a:r>
            <a:endParaRPr lang="en-US" dirty="0">
              <a:solidFill>
                <a:sysClr val="windowText" lastClr="000000"/>
              </a:solidFill>
            </a:endParaRPr>
          </a:p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L</a:t>
            </a:r>
            <a:r>
              <a:rPr lang="el-GR" dirty="0">
                <a:solidFill>
                  <a:sysClr val="windowText" lastClr="000000"/>
                </a:solidFill>
              </a:rPr>
              <a:t>α</a:t>
            </a:r>
            <a:r>
              <a:rPr lang="en-US" dirty="0">
                <a:solidFill>
                  <a:sysClr val="windowText" lastClr="000000"/>
                </a:solidFill>
              </a:rPr>
              <a:t>1</a:t>
            </a:r>
          </a:p>
          <a:p>
            <a:endParaRPr lang="en-US" dirty="0">
              <a:solidFill>
                <a:sysClr val="windowText" lastClr="000000"/>
              </a:solidFill>
            </a:endParaRP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7740F28D-5A9C-4416-8D67-F6D58964D42D}"/>
              </a:ext>
            </a:extLst>
          </p:cNvPr>
          <p:cNvSpPr/>
          <p:nvPr/>
        </p:nvSpPr>
        <p:spPr>
          <a:xfrm>
            <a:off x="10203357" y="1775074"/>
            <a:ext cx="1066801" cy="337066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 err="1">
                <a:solidFill>
                  <a:schemeClr val="tx1"/>
                </a:solidFill>
              </a:rPr>
              <a:t>Xe</a:t>
            </a:r>
            <a:endParaRPr lang="en-US" dirty="0">
              <a:solidFill>
                <a:schemeClr val="tx1"/>
              </a:solidFill>
            </a:endParaRPr>
          </a:p>
          <a:p>
            <a:pPr algn="ctr"/>
            <a:r>
              <a:rPr lang="en-US" dirty="0">
                <a:solidFill>
                  <a:schemeClr val="tx1"/>
                </a:solidFill>
              </a:rPr>
              <a:t>4.415 </a:t>
            </a:r>
            <a:r>
              <a:rPr lang="en-US" dirty="0" err="1">
                <a:solidFill>
                  <a:schemeClr val="tx1"/>
                </a:solidFill>
              </a:rPr>
              <a:t>keV</a:t>
            </a:r>
            <a:endParaRPr lang="en-US" dirty="0">
              <a:solidFill>
                <a:schemeClr val="tx1"/>
              </a:solidFill>
            </a:endParaRPr>
          </a:p>
          <a:p>
            <a:pPr algn="ctr"/>
            <a:r>
              <a:rPr lang="en-US" dirty="0">
                <a:solidFill>
                  <a:schemeClr val="tx1"/>
                </a:solidFill>
              </a:rPr>
              <a:t>L</a:t>
            </a:r>
            <a:r>
              <a:rPr lang="el-GR" dirty="0">
                <a:solidFill>
                  <a:schemeClr val="tx1"/>
                </a:solidFill>
              </a:rPr>
              <a:t>β1</a:t>
            </a:r>
            <a:endParaRPr lang="en-US" dirty="0"/>
          </a:p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22" name="Content Placeholder 2">
            <a:extLst>
              <a:ext uri="{FF2B5EF4-FFF2-40B4-BE49-F238E27FC236}">
                <a16:creationId xmlns:a16="http://schemas.microsoft.com/office/drawing/2014/main" id="{D6CD911D-19FA-4236-9855-4DF705C0C25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00988" y="1316115"/>
            <a:ext cx="7670097" cy="4525963"/>
          </a:xfrm>
        </p:spPr>
        <p:txBody>
          <a:bodyPr/>
          <a:lstStyle/>
          <a:p>
            <a:r>
              <a:rPr lang="en-US" dirty="0"/>
              <a:t>Minimal shift towards higher energy of peak center </a:t>
            </a:r>
          </a:p>
        </p:txBody>
      </p:sp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F4DDD0F1-174F-43BF-BC70-BE2F4D72465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14268586"/>
              </p:ext>
            </p:extLst>
          </p:nvPr>
        </p:nvGraphicFramePr>
        <p:xfrm>
          <a:off x="7172010" y="4343401"/>
          <a:ext cx="4919002" cy="213360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639668">
                  <a:extLst>
                    <a:ext uri="{9D8B030D-6E8A-4147-A177-3AD203B41FA5}">
                      <a16:colId xmlns:a16="http://schemas.microsoft.com/office/drawing/2014/main" val="3505723793"/>
                    </a:ext>
                  </a:extLst>
                </a:gridCol>
                <a:gridCol w="1796383">
                  <a:extLst>
                    <a:ext uri="{9D8B030D-6E8A-4147-A177-3AD203B41FA5}">
                      <a16:colId xmlns:a16="http://schemas.microsoft.com/office/drawing/2014/main" val="356799608"/>
                    </a:ext>
                  </a:extLst>
                </a:gridCol>
                <a:gridCol w="1482951">
                  <a:extLst>
                    <a:ext uri="{9D8B030D-6E8A-4147-A177-3AD203B41FA5}">
                      <a16:colId xmlns:a16="http://schemas.microsoft.com/office/drawing/2014/main" val="4069914799"/>
                    </a:ext>
                  </a:extLst>
                </a:gridCol>
              </a:tblGrid>
              <a:tr h="273211">
                <a:tc gridSpan="3"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Varying </a:t>
                      </a:r>
                      <a:r>
                        <a:rPr lang="en-US" sz="1400" b="1" u="sng" dirty="0" err="1"/>
                        <a:t>B</a:t>
                      </a:r>
                      <a:r>
                        <a:rPr lang="en-US" sz="1400" b="1" u="sng" baseline="-25000" dirty="0" err="1"/>
                        <a:t>min</a:t>
                      </a:r>
                      <a:endParaRPr lang="en-US" sz="1400" b="1" u="sng" baseline="-250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379323"/>
                  </a:ext>
                </a:extLst>
              </a:tr>
              <a:tr h="273211"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 err="1"/>
                        <a:t>B</a:t>
                      </a:r>
                      <a:r>
                        <a:rPr lang="en-US" sz="1400" b="1" u="sng" baseline="-25000" dirty="0" err="1"/>
                        <a:t>min</a:t>
                      </a:r>
                      <a:endParaRPr lang="en-US" sz="1400" b="1" u="sng" baseline="-250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Gauss Fit Peak Center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FWHM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3566936"/>
                  </a:ext>
                </a:extLst>
              </a:tr>
              <a:tr h="273211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0.44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4.48401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0.17492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1397253"/>
                  </a:ext>
                </a:extLst>
              </a:tr>
              <a:tr h="273211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0.46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4.49078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0.18456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6241895"/>
                  </a:ext>
                </a:extLst>
              </a:tr>
              <a:tr h="273211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0.48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4.49406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0.18936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5825808"/>
                  </a:ext>
                </a:extLst>
              </a:tr>
              <a:tr h="273211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0.51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4.49083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0.19234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08808"/>
                  </a:ext>
                </a:extLst>
              </a:tr>
              <a:tr h="273211">
                <a:tc gridSpan="3"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0.15% change in peak center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8082288"/>
                  </a:ext>
                </a:extLst>
              </a:tr>
            </a:tbl>
          </a:graphicData>
        </a:graphic>
      </p:graphicFrame>
      <p:sp>
        <p:nvSpPr>
          <p:cNvPr id="3" name="Rectangle 2">
            <a:extLst>
              <a:ext uri="{FF2B5EF4-FFF2-40B4-BE49-F238E27FC236}">
                <a16:creationId xmlns:a16="http://schemas.microsoft.com/office/drawing/2014/main" id="{88DD3378-014F-43AC-BD9B-04C14D2E7572}"/>
              </a:ext>
            </a:extLst>
          </p:cNvPr>
          <p:cNvSpPr/>
          <p:nvPr/>
        </p:nvSpPr>
        <p:spPr>
          <a:xfrm>
            <a:off x="2289175" y="6081596"/>
            <a:ext cx="1426741" cy="5323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E (keV)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E8695623-798A-49F9-9389-B4CD2B57AD8D}"/>
              </a:ext>
            </a:extLst>
          </p:cNvPr>
          <p:cNvSpPr/>
          <p:nvPr/>
        </p:nvSpPr>
        <p:spPr>
          <a:xfrm rot="16200000">
            <a:off x="-544388" y="3876215"/>
            <a:ext cx="1426741" cy="5323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Counts</a:t>
            </a:r>
          </a:p>
        </p:txBody>
      </p:sp>
    </p:spTree>
    <p:extLst>
      <p:ext uri="{BB962C8B-B14F-4D97-AF65-F5344CB8AC3E}">
        <p14:creationId xmlns:p14="http://schemas.microsoft.com/office/powerpoint/2010/main" val="3351010074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1AF37B-7576-4F61-B909-7540242F9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F2D6042-574A-436E-8E80-EDC79BCE81E8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3763266-FFB9-42FD-A6CF-1906E8DB01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C66004B2-BEC8-46E8-8E19-C002EBD9F117}"/>
              </a:ext>
            </a:extLst>
          </p:cNvPr>
          <p:cNvSpPr txBox="1">
            <a:spLocks/>
          </p:cNvSpPr>
          <p:nvPr/>
        </p:nvSpPr>
        <p:spPr>
          <a:xfrm>
            <a:off x="5007147" y="-5635"/>
            <a:ext cx="2458524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Outline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5643FBED-D515-4ADF-AED2-C1987C1AE6DC}"/>
              </a:ext>
            </a:extLst>
          </p:cNvPr>
          <p:cNvSpPr/>
          <p:nvPr/>
        </p:nvSpPr>
        <p:spPr>
          <a:xfrm>
            <a:off x="1921398" y="2077557"/>
            <a:ext cx="10567686" cy="3257174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514350" indent="-514350">
              <a:lnSpc>
                <a:spcPct val="150000"/>
              </a:lnSpc>
              <a:buFont typeface="+mj-lt"/>
              <a:buAutoNum type="arabicPeriod"/>
            </a:pPr>
            <a:r>
              <a:rPr lang="en-US" sz="2800" dirty="0"/>
              <a:t>VENUS ECR Ion Source</a:t>
            </a:r>
          </a:p>
          <a:p>
            <a:pPr marL="514350" indent="-514350">
              <a:lnSpc>
                <a:spcPct val="150000"/>
              </a:lnSpc>
              <a:buFont typeface="+mj-lt"/>
              <a:buAutoNum type="arabicPeriod"/>
            </a:pPr>
            <a:r>
              <a:rPr lang="en-US" sz="2800" dirty="0"/>
              <a:t>Studies Performed</a:t>
            </a:r>
          </a:p>
          <a:p>
            <a:pPr marL="514350" indent="-514350">
              <a:lnSpc>
                <a:spcPct val="150000"/>
              </a:lnSpc>
              <a:buFont typeface="+mj-lt"/>
              <a:buAutoNum type="arabicPeriod"/>
            </a:pPr>
            <a:r>
              <a:rPr lang="en-US" sz="2800" dirty="0"/>
              <a:t>Previous Bremsstrahlung Study</a:t>
            </a:r>
          </a:p>
          <a:p>
            <a:pPr marL="514350" indent="-514350">
              <a:lnSpc>
                <a:spcPct val="150000"/>
              </a:lnSpc>
              <a:buFont typeface="+mj-lt"/>
              <a:buAutoNum type="arabicPeriod"/>
            </a:pPr>
            <a:r>
              <a:rPr lang="en-US" sz="2800" dirty="0"/>
              <a:t>Recent Bremsstrahlung Study and Some Results</a:t>
            </a:r>
          </a:p>
          <a:p>
            <a:pPr marL="514350" indent="-514350">
              <a:lnSpc>
                <a:spcPct val="150000"/>
              </a:lnSpc>
              <a:buFont typeface="+mj-lt"/>
              <a:buAutoNum type="arabicPeriod"/>
            </a:pPr>
            <a:r>
              <a:rPr lang="en-US" sz="2800" dirty="0"/>
              <a:t>Characteristic X-Ray Line Study and Some Results</a:t>
            </a:r>
          </a:p>
        </p:txBody>
      </p:sp>
    </p:spTree>
    <p:extLst>
      <p:ext uri="{BB962C8B-B14F-4D97-AF65-F5344CB8AC3E}">
        <p14:creationId xmlns:p14="http://schemas.microsoft.com/office/powerpoint/2010/main" val="966413099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00988" y="1316115"/>
            <a:ext cx="7670097" cy="4525963"/>
          </a:xfrm>
        </p:spPr>
        <p:txBody>
          <a:bodyPr/>
          <a:lstStyle/>
          <a:p>
            <a:r>
              <a:rPr lang="en-US" dirty="0"/>
              <a:t>Shifts characteristic x-ray lines for Xenon right indicating a more highly ionized plasma </a:t>
            </a:r>
          </a:p>
        </p:txBody>
      </p:sp>
      <p:graphicFrame>
        <p:nvGraphicFramePr>
          <p:cNvPr id="6" name="Chart 5"/>
          <p:cNvGraphicFramePr/>
          <p:nvPr>
            <p:extLst>
              <p:ext uri="{D42A27DB-BD31-4B8C-83A1-F6EECF244321}">
                <p14:modId xmlns:p14="http://schemas.microsoft.com/office/powerpoint/2010/main" val="4245249112"/>
              </p:ext>
            </p:extLst>
          </p:nvPr>
        </p:nvGraphicFramePr>
        <p:xfrm>
          <a:off x="-213912" y="1666676"/>
          <a:ext cx="6334124" cy="472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7" name="Chart 6"/>
          <p:cNvGraphicFramePr/>
          <p:nvPr>
            <p:extLst>
              <p:ext uri="{D42A27DB-BD31-4B8C-83A1-F6EECF244321}">
                <p14:modId xmlns:p14="http://schemas.microsoft.com/office/powerpoint/2010/main" val="1736688495"/>
              </p:ext>
            </p:extLst>
          </p:nvPr>
        </p:nvGraphicFramePr>
        <p:xfrm>
          <a:off x="7943437" y="1005655"/>
          <a:ext cx="3886200" cy="3200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5E67317D-76C9-4974-A0B1-F9849F066D4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8DC1B810-B867-4531-BB5C-684B2AF4E2A9}"/>
              </a:ext>
            </a:extLst>
          </p:cNvPr>
          <p:cNvSpPr/>
          <p:nvPr/>
        </p:nvSpPr>
        <p:spPr>
          <a:xfrm>
            <a:off x="3716166" y="3821659"/>
            <a:ext cx="962920" cy="804942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 err="1">
                <a:solidFill>
                  <a:schemeClr val="tx1"/>
                </a:solidFill>
              </a:rPr>
              <a:t>Xe</a:t>
            </a:r>
            <a:endParaRPr lang="en-US" dirty="0">
              <a:solidFill>
                <a:schemeClr val="tx1"/>
              </a:solidFill>
            </a:endParaRPr>
          </a:p>
          <a:p>
            <a:pPr algn="ctr"/>
            <a:r>
              <a:rPr lang="en-US" dirty="0">
                <a:solidFill>
                  <a:schemeClr val="tx1"/>
                </a:solidFill>
              </a:rPr>
              <a:t>4.110 </a:t>
            </a:r>
            <a:r>
              <a:rPr lang="en-US" dirty="0" err="1">
                <a:solidFill>
                  <a:schemeClr val="tx1"/>
                </a:solidFill>
              </a:rPr>
              <a:t>keV</a:t>
            </a:r>
            <a:endParaRPr lang="en-US" dirty="0">
              <a:solidFill>
                <a:schemeClr val="tx1"/>
              </a:solidFill>
            </a:endParaRPr>
          </a:p>
          <a:p>
            <a:pPr algn="ctr"/>
            <a:r>
              <a:rPr lang="en-US" dirty="0">
                <a:solidFill>
                  <a:schemeClr val="tx1"/>
                </a:solidFill>
              </a:rPr>
              <a:t>L</a:t>
            </a:r>
            <a:r>
              <a:rPr lang="el-GR" dirty="0">
                <a:solidFill>
                  <a:schemeClr val="tx1"/>
                </a:solidFill>
              </a:rPr>
              <a:t>α</a:t>
            </a:r>
            <a:r>
              <a:rPr lang="en-US" dirty="0">
                <a:solidFill>
                  <a:schemeClr val="tx1"/>
                </a:solidFill>
              </a:rPr>
              <a:t>1</a:t>
            </a:r>
          </a:p>
          <a:p>
            <a:pPr algn="ctr"/>
            <a:endParaRPr lang="en-US" dirty="0">
              <a:solidFill>
                <a:sysClr val="windowText" lastClr="000000"/>
              </a:solidFill>
            </a:endParaRP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05BBFAB-41B7-4474-A8B7-ADD595EE2D55}"/>
              </a:ext>
            </a:extLst>
          </p:cNvPr>
          <p:cNvSpPr/>
          <p:nvPr/>
        </p:nvSpPr>
        <p:spPr>
          <a:xfrm>
            <a:off x="4624698" y="4028876"/>
            <a:ext cx="761236" cy="836933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/>
          <a:lstStyle>
            <a:lvl1pPr marL="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indent="0">
              <a:defRPr sz="11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en-US" dirty="0" err="1">
                <a:solidFill>
                  <a:sysClr val="windowText" lastClr="000000"/>
                </a:solidFill>
              </a:rPr>
              <a:t>Xe</a:t>
            </a:r>
            <a:endParaRPr lang="en-US" dirty="0">
              <a:solidFill>
                <a:sysClr val="windowText" lastClr="000000"/>
              </a:solidFill>
            </a:endParaRPr>
          </a:p>
          <a:p>
            <a:pPr algn="ctr"/>
            <a:r>
              <a:rPr lang="en-US" dirty="0">
                <a:solidFill>
                  <a:schemeClr val="tx1"/>
                </a:solidFill>
              </a:rPr>
              <a:t>4.415 </a:t>
            </a:r>
            <a:r>
              <a:rPr lang="en-US" dirty="0" err="1">
                <a:solidFill>
                  <a:schemeClr val="tx1"/>
                </a:solidFill>
              </a:rPr>
              <a:t>keV</a:t>
            </a:r>
            <a:endParaRPr lang="en-US" dirty="0">
              <a:solidFill>
                <a:schemeClr val="tx1"/>
              </a:solidFill>
            </a:endParaRPr>
          </a:p>
          <a:p>
            <a:pPr algn="ctr"/>
            <a:r>
              <a:rPr lang="en-US" dirty="0">
                <a:solidFill>
                  <a:schemeClr val="tx1"/>
                </a:solidFill>
              </a:rPr>
              <a:t>L</a:t>
            </a:r>
            <a:r>
              <a:rPr lang="el-GR" dirty="0">
                <a:solidFill>
                  <a:schemeClr val="tx1"/>
                </a:solidFill>
              </a:rPr>
              <a:t>β1</a:t>
            </a:r>
          </a:p>
          <a:p>
            <a:endParaRPr lang="en-US" dirty="0">
              <a:solidFill>
                <a:sysClr val="windowText" lastClr="000000"/>
              </a:solidFill>
            </a:endParaRPr>
          </a:p>
        </p:txBody>
      </p:sp>
      <p:sp>
        <p:nvSpPr>
          <p:cNvPr id="12" name="AutoShape 2" descr="Image result for department of energy logo">
            <a:extLst>
              <a:ext uri="{FF2B5EF4-FFF2-40B4-BE49-F238E27FC236}">
                <a16:creationId xmlns:a16="http://schemas.microsoft.com/office/drawing/2014/main" id="{C81029D0-12E3-4D18-8FB0-7295C147DA1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AutoShape 4" descr="Image result for department of energy logo">
            <a:extLst>
              <a:ext uri="{FF2B5EF4-FFF2-40B4-BE49-F238E27FC236}">
                <a16:creationId xmlns:a16="http://schemas.microsoft.com/office/drawing/2014/main" id="{5728DA4C-6150-4514-8B98-F1EECC73D4A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AutoShape 6" descr="Image result for department of energy logo">
            <a:extLst>
              <a:ext uri="{FF2B5EF4-FFF2-40B4-BE49-F238E27FC236}">
                <a16:creationId xmlns:a16="http://schemas.microsoft.com/office/drawing/2014/main" id="{5B4B3893-1C01-47E0-AEAB-37A2EF9CD03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FB22E2A7-3F9E-44D9-9886-B09407A46742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16" name="Title 1">
            <a:extLst>
              <a:ext uri="{FF2B5EF4-FFF2-40B4-BE49-F238E27FC236}">
                <a16:creationId xmlns:a16="http://schemas.microsoft.com/office/drawing/2014/main" id="{6C03530A-8B29-4530-9AC1-C94DDD3FB538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Varying Power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6E7BC214-2CB4-4050-9CFF-49ACF69FF7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8" name="AutoShape 2" descr="Image result for department of energy logo">
            <a:extLst>
              <a:ext uri="{FF2B5EF4-FFF2-40B4-BE49-F238E27FC236}">
                <a16:creationId xmlns:a16="http://schemas.microsoft.com/office/drawing/2014/main" id="{F2A5894C-19FC-4BB4-BC6E-FE15B6BFA51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AutoShape 4" descr="Image result for department of energy logo">
            <a:extLst>
              <a:ext uri="{FF2B5EF4-FFF2-40B4-BE49-F238E27FC236}">
                <a16:creationId xmlns:a16="http://schemas.microsoft.com/office/drawing/2014/main" id="{94D5D990-3AE3-497A-BA48-4B2EE14B918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AutoShape 6" descr="Image result for department of energy logo">
            <a:extLst>
              <a:ext uri="{FF2B5EF4-FFF2-40B4-BE49-F238E27FC236}">
                <a16:creationId xmlns:a16="http://schemas.microsoft.com/office/drawing/2014/main" id="{4CEEAE66-9086-4B0C-8C3E-9D986174901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5CEBC7-1A19-4E4B-BF18-D26814362AE6}"/>
              </a:ext>
            </a:extLst>
          </p:cNvPr>
          <p:cNvSpPr/>
          <p:nvPr/>
        </p:nvSpPr>
        <p:spPr>
          <a:xfrm>
            <a:off x="2289175" y="6081596"/>
            <a:ext cx="1426741" cy="5323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E (keV)</a:t>
            </a:r>
          </a:p>
        </p:txBody>
      </p:sp>
      <p:sp>
        <p:nvSpPr>
          <p:cNvPr id="23" name="Rectangle 22">
            <a:extLst>
              <a:ext uri="{FF2B5EF4-FFF2-40B4-BE49-F238E27FC236}">
                <a16:creationId xmlns:a16="http://schemas.microsoft.com/office/drawing/2014/main" id="{661469D8-8EFB-4DB9-B80A-3B95D703AA2E}"/>
              </a:ext>
            </a:extLst>
          </p:cNvPr>
          <p:cNvSpPr/>
          <p:nvPr/>
        </p:nvSpPr>
        <p:spPr>
          <a:xfrm rot="16200000">
            <a:off x="-544388" y="3876215"/>
            <a:ext cx="1426741" cy="5323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Counts</a:t>
            </a:r>
          </a:p>
        </p:txBody>
      </p:sp>
      <p:graphicFrame>
        <p:nvGraphicFramePr>
          <p:cNvPr id="24" name="Table 23">
            <a:extLst>
              <a:ext uri="{FF2B5EF4-FFF2-40B4-BE49-F238E27FC236}">
                <a16:creationId xmlns:a16="http://schemas.microsoft.com/office/drawing/2014/main" id="{35C9ECBA-FAD3-429C-B220-454364B7F93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609810074"/>
              </p:ext>
            </p:extLst>
          </p:nvPr>
        </p:nvGraphicFramePr>
        <p:xfrm>
          <a:off x="7652577" y="4142371"/>
          <a:ext cx="4313585" cy="2651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437862">
                  <a:extLst>
                    <a:ext uri="{9D8B030D-6E8A-4147-A177-3AD203B41FA5}">
                      <a16:colId xmlns:a16="http://schemas.microsoft.com/office/drawing/2014/main" val="3505723793"/>
                    </a:ext>
                  </a:extLst>
                </a:gridCol>
                <a:gridCol w="1575289">
                  <a:extLst>
                    <a:ext uri="{9D8B030D-6E8A-4147-A177-3AD203B41FA5}">
                      <a16:colId xmlns:a16="http://schemas.microsoft.com/office/drawing/2014/main" val="356799608"/>
                    </a:ext>
                  </a:extLst>
                </a:gridCol>
                <a:gridCol w="1300434">
                  <a:extLst>
                    <a:ext uri="{9D8B030D-6E8A-4147-A177-3AD203B41FA5}">
                      <a16:colId xmlns:a16="http://schemas.microsoft.com/office/drawing/2014/main" val="4069914799"/>
                    </a:ext>
                  </a:extLst>
                </a:gridCol>
              </a:tblGrid>
              <a:tr h="261896">
                <a:tc gridSpan="3"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Varying Power</a:t>
                      </a:r>
                      <a:endParaRPr lang="en-US" sz="1400" b="1" u="sng" baseline="-250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379323"/>
                  </a:ext>
                </a:extLst>
              </a:tr>
              <a:tr h="445223"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28GHz Power (+1kW 18GHz)</a:t>
                      </a:r>
                      <a:endParaRPr lang="en-US" sz="1400" b="1" u="sng" baseline="-250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Gauss Fit Peak Center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FWHM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3566936"/>
                  </a:ext>
                </a:extLst>
              </a:tr>
              <a:tr h="261896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1.0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4.5217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0.1980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1397253"/>
                  </a:ext>
                </a:extLst>
              </a:tr>
              <a:tr h="261896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1.5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4.4527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0.2022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6241895"/>
                  </a:ext>
                </a:extLst>
              </a:tr>
              <a:tr h="261896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2.0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4.5249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0.2020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5825808"/>
                  </a:ext>
                </a:extLst>
              </a:tr>
              <a:tr h="261896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2.5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4.5324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0.2133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8360534"/>
                  </a:ext>
                </a:extLst>
              </a:tr>
              <a:tr h="261896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3.0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4.5338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0.2116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08808"/>
                  </a:ext>
                </a:extLst>
              </a:tr>
              <a:tr h="261896">
                <a:tc gridSpan="3"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0.27% change in peak center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8082288"/>
                  </a:ext>
                </a:extLst>
              </a:tr>
            </a:tbl>
          </a:graphicData>
        </a:graphic>
      </p:graphicFrame>
      <p:graphicFrame>
        <p:nvGraphicFramePr>
          <p:cNvPr id="2" name="Table 1">
            <a:extLst>
              <a:ext uri="{FF2B5EF4-FFF2-40B4-BE49-F238E27FC236}">
                <a16:creationId xmlns:a16="http://schemas.microsoft.com/office/drawing/2014/main" id="{B80AB47C-6BD6-4C03-B0A6-72E44B92A58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135155046"/>
              </p:ext>
            </p:extLst>
          </p:nvPr>
        </p:nvGraphicFramePr>
        <p:xfrm>
          <a:off x="768289" y="4680187"/>
          <a:ext cx="1977619" cy="141714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977619">
                  <a:extLst>
                    <a:ext uri="{9D8B030D-6E8A-4147-A177-3AD203B41FA5}">
                      <a16:colId xmlns:a16="http://schemas.microsoft.com/office/drawing/2014/main" val="3615094912"/>
                    </a:ext>
                  </a:extLst>
                </a:gridCol>
              </a:tblGrid>
              <a:tr h="283428">
                <a:tc>
                  <a:txBody>
                    <a:bodyPr/>
                    <a:lstStyle/>
                    <a:p>
                      <a:r>
                        <a:rPr lang="en-US" sz="1200" dirty="0">
                          <a:solidFill>
                            <a:srgbClr val="FF0000"/>
                          </a:solidFill>
                        </a:rPr>
                        <a:t>1kW 18GHz + </a:t>
                      </a:r>
                      <a:r>
                        <a:rPr lang="en-US" sz="1200" b="1" dirty="0">
                          <a:solidFill>
                            <a:srgbClr val="FF0000"/>
                          </a:solidFill>
                        </a:rPr>
                        <a:t>1.0kW</a:t>
                      </a:r>
                      <a:r>
                        <a:rPr lang="en-US" sz="1200" dirty="0">
                          <a:solidFill>
                            <a:srgbClr val="FF0000"/>
                          </a:solidFill>
                        </a:rPr>
                        <a:t> 28GHz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90188431"/>
                  </a:ext>
                </a:extLst>
              </a:tr>
              <a:tr h="2834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accent6"/>
                          </a:solidFill>
                        </a:rPr>
                        <a:t>1kW 18GHz + </a:t>
                      </a:r>
                      <a:r>
                        <a:rPr lang="en-US" sz="1200" b="1" dirty="0">
                          <a:solidFill>
                            <a:schemeClr val="accent6"/>
                          </a:solidFill>
                        </a:rPr>
                        <a:t>1.5kW</a:t>
                      </a:r>
                      <a:r>
                        <a:rPr lang="en-US" sz="1200" dirty="0">
                          <a:solidFill>
                            <a:schemeClr val="accent6"/>
                          </a:solidFill>
                        </a:rPr>
                        <a:t> 28GHz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725132450"/>
                  </a:ext>
                </a:extLst>
              </a:tr>
              <a:tr h="2834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1kW 18GHz + </a:t>
                      </a:r>
                      <a:r>
                        <a:rPr lang="en-US" sz="1200" b="1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2.0kW</a:t>
                      </a:r>
                      <a:r>
                        <a:rPr lang="en-US" sz="1200" dirty="0">
                          <a:solidFill>
                            <a:schemeClr val="bg1">
                              <a:lumMod val="50000"/>
                            </a:schemeClr>
                          </a:solidFill>
                        </a:rPr>
                        <a:t> 28GHz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53650015"/>
                  </a:ext>
                </a:extLst>
              </a:tr>
              <a:tr h="2834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chemeClr val="accent5"/>
                          </a:solidFill>
                        </a:rPr>
                        <a:t>1kW 18GHz + </a:t>
                      </a:r>
                      <a:r>
                        <a:rPr lang="en-US" sz="1200" b="1" dirty="0">
                          <a:solidFill>
                            <a:schemeClr val="accent5"/>
                          </a:solidFill>
                        </a:rPr>
                        <a:t>2.5kW</a:t>
                      </a:r>
                      <a:r>
                        <a:rPr lang="en-US" sz="1200" dirty="0">
                          <a:solidFill>
                            <a:schemeClr val="accent5"/>
                          </a:solidFill>
                        </a:rPr>
                        <a:t> 28GHz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46502952"/>
                  </a:ext>
                </a:extLst>
              </a:tr>
              <a:tr h="283428"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sz="1200" dirty="0">
                          <a:solidFill>
                            <a:srgbClr val="7030A0"/>
                          </a:solidFill>
                        </a:rPr>
                        <a:t>1kW 18GHz + </a:t>
                      </a:r>
                      <a:r>
                        <a:rPr lang="en-US" sz="1200" b="1" dirty="0">
                          <a:solidFill>
                            <a:srgbClr val="7030A0"/>
                          </a:solidFill>
                        </a:rPr>
                        <a:t>3.0kW</a:t>
                      </a:r>
                      <a:r>
                        <a:rPr lang="en-US" sz="1200" dirty="0">
                          <a:solidFill>
                            <a:srgbClr val="7030A0"/>
                          </a:solidFill>
                        </a:rPr>
                        <a:t> 28GHz</a:t>
                      </a:r>
                    </a:p>
                  </a:txBody>
                  <a:tcPr>
                    <a:lnL w="12700" cmpd="sng">
                      <a:noFill/>
                    </a:lnL>
                    <a:lnR w="12700" cmpd="sng">
                      <a:noFill/>
                    </a:lnR>
                    <a:lnT w="12700" cmpd="sng">
                      <a:noFill/>
                    </a:lnT>
                    <a:lnB w="12700" cmpd="sng">
                      <a:noFill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87106599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854466129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9850" y="1357826"/>
            <a:ext cx="8915400" cy="4525963"/>
          </a:xfrm>
        </p:spPr>
        <p:txBody>
          <a:bodyPr/>
          <a:lstStyle/>
          <a:p>
            <a:r>
              <a:rPr lang="en-US" dirty="0"/>
              <a:t>Shifts the characteristic x-ray lines for Xenon left</a:t>
            </a:r>
          </a:p>
        </p:txBody>
      </p:sp>
      <p:graphicFrame>
        <p:nvGraphicFramePr>
          <p:cNvPr id="4" name="Chart 3"/>
          <p:cNvGraphicFramePr/>
          <p:nvPr>
            <p:extLst>
              <p:ext uri="{D42A27DB-BD31-4B8C-83A1-F6EECF244321}">
                <p14:modId xmlns:p14="http://schemas.microsoft.com/office/powerpoint/2010/main" val="542615164"/>
              </p:ext>
            </p:extLst>
          </p:nvPr>
        </p:nvGraphicFramePr>
        <p:xfrm>
          <a:off x="7433197" y="995784"/>
          <a:ext cx="4267200" cy="3429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5" name="Chart 4"/>
          <p:cNvGraphicFramePr/>
          <p:nvPr>
            <p:extLst>
              <p:ext uri="{D42A27DB-BD31-4B8C-83A1-F6EECF244321}">
                <p14:modId xmlns:p14="http://schemas.microsoft.com/office/powerpoint/2010/main" val="509835885"/>
              </p:ext>
            </p:extLst>
          </p:nvPr>
        </p:nvGraphicFramePr>
        <p:xfrm>
          <a:off x="-81705" y="1773023"/>
          <a:ext cx="6327401" cy="4724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F47CF259-12F0-4404-B7E9-6DCBC0ECF3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10" name="AutoShape 2" descr="Image result for department of energy logo">
            <a:extLst>
              <a:ext uri="{FF2B5EF4-FFF2-40B4-BE49-F238E27FC236}">
                <a16:creationId xmlns:a16="http://schemas.microsoft.com/office/drawing/2014/main" id="{9F0BC248-E592-40E7-9D80-EDD00C96872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AutoShape 4" descr="Image result for department of energy logo">
            <a:extLst>
              <a:ext uri="{FF2B5EF4-FFF2-40B4-BE49-F238E27FC236}">
                <a16:creationId xmlns:a16="http://schemas.microsoft.com/office/drawing/2014/main" id="{2275AE40-71F5-4492-B119-1A992EC955D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AutoShape 6" descr="Image result for department of energy logo">
            <a:extLst>
              <a:ext uri="{FF2B5EF4-FFF2-40B4-BE49-F238E27FC236}">
                <a16:creationId xmlns:a16="http://schemas.microsoft.com/office/drawing/2014/main" id="{5070FECE-EA3A-428B-B3BA-D25076D703F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3A663F8-4DBE-43A3-975B-2AAB9DED915E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A3823D55-8A54-45B2-A6A3-8E7F24A2DBBF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Varying Pressure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65FC331D-6351-4D58-9866-22ECA1DB40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AutoShape 2" descr="Image result for department of energy logo">
            <a:extLst>
              <a:ext uri="{FF2B5EF4-FFF2-40B4-BE49-F238E27FC236}">
                <a16:creationId xmlns:a16="http://schemas.microsoft.com/office/drawing/2014/main" id="{40884641-5677-4148-9745-B0FB59B664D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AutoShape 4" descr="Image result for department of energy logo">
            <a:extLst>
              <a:ext uri="{FF2B5EF4-FFF2-40B4-BE49-F238E27FC236}">
                <a16:creationId xmlns:a16="http://schemas.microsoft.com/office/drawing/2014/main" id="{E042AE88-C3E1-4FAE-AA52-FA87AD6FDAD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AutoShape 6" descr="Image result for department of energy logo">
            <a:extLst>
              <a:ext uri="{FF2B5EF4-FFF2-40B4-BE49-F238E27FC236}">
                <a16:creationId xmlns:a16="http://schemas.microsoft.com/office/drawing/2014/main" id="{A5888F5A-639B-4549-8D28-AB2BD141BCE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99745984-F053-437F-A824-8D190A855288}"/>
              </a:ext>
            </a:extLst>
          </p:cNvPr>
          <p:cNvSpPr/>
          <p:nvPr/>
        </p:nvSpPr>
        <p:spPr>
          <a:xfrm>
            <a:off x="2289175" y="6081596"/>
            <a:ext cx="1426741" cy="5323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E (keV)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3B5D6B53-FD37-4727-8629-8FBCAE4DFB37}"/>
              </a:ext>
            </a:extLst>
          </p:cNvPr>
          <p:cNvSpPr/>
          <p:nvPr/>
        </p:nvSpPr>
        <p:spPr>
          <a:xfrm rot="16200000">
            <a:off x="-544388" y="3876215"/>
            <a:ext cx="1426741" cy="5323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Counts</a:t>
            </a:r>
          </a:p>
        </p:txBody>
      </p:sp>
      <p:graphicFrame>
        <p:nvGraphicFramePr>
          <p:cNvPr id="22" name="Table 21">
            <a:extLst>
              <a:ext uri="{FF2B5EF4-FFF2-40B4-BE49-F238E27FC236}">
                <a16:creationId xmlns:a16="http://schemas.microsoft.com/office/drawing/2014/main" id="{83800E16-A5ED-495D-9849-E2E689A888C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361250194"/>
              </p:ext>
            </p:extLst>
          </p:nvPr>
        </p:nvGraphicFramePr>
        <p:xfrm>
          <a:off x="6806147" y="4203858"/>
          <a:ext cx="5257800" cy="2592632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2241944">
                  <a:extLst>
                    <a:ext uri="{9D8B030D-6E8A-4147-A177-3AD203B41FA5}">
                      <a16:colId xmlns:a16="http://schemas.microsoft.com/office/drawing/2014/main" val="3505723793"/>
                    </a:ext>
                  </a:extLst>
                </a:gridCol>
                <a:gridCol w="1885556">
                  <a:extLst>
                    <a:ext uri="{9D8B030D-6E8A-4147-A177-3AD203B41FA5}">
                      <a16:colId xmlns:a16="http://schemas.microsoft.com/office/drawing/2014/main" val="356799608"/>
                    </a:ext>
                  </a:extLst>
                </a:gridCol>
                <a:gridCol w="1130300">
                  <a:extLst>
                    <a:ext uri="{9D8B030D-6E8A-4147-A177-3AD203B41FA5}">
                      <a16:colId xmlns:a16="http://schemas.microsoft.com/office/drawing/2014/main" val="4069914799"/>
                    </a:ext>
                  </a:extLst>
                </a:gridCol>
              </a:tblGrid>
              <a:tr h="270019">
                <a:tc gridSpan="3"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Varying Pressure</a:t>
                      </a:r>
                      <a:endParaRPr lang="en-US" sz="1400" b="1" u="sng" baseline="-250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379323"/>
                  </a:ext>
                </a:extLst>
              </a:tr>
              <a:tr h="459032"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Injection Pressure (Torr)</a:t>
                      </a:r>
                      <a:endParaRPr lang="en-US" sz="1400" b="1" u="sng" baseline="-250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Gauss Fit Peak Center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FWHM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3566936"/>
                  </a:ext>
                </a:extLst>
              </a:tr>
              <a:tr h="270019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8.86E-8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4.5170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0.2151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1397253"/>
                  </a:ext>
                </a:extLst>
              </a:tr>
              <a:tr h="270019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1.27E-7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4.4832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0.1835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6241895"/>
                  </a:ext>
                </a:extLst>
              </a:tr>
              <a:tr h="270019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1.38E-7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4.4706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0.1741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5825808"/>
                  </a:ext>
                </a:extLst>
              </a:tr>
              <a:tr h="270019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1.67E-7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4.4645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0.1698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8360534"/>
                  </a:ext>
                </a:extLst>
              </a:tr>
              <a:tr h="270019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1.87E-7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4.4608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0.1639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08808"/>
                  </a:ext>
                </a:extLst>
              </a:tr>
              <a:tr h="270019">
                <a:tc gridSpan="3"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-1.24% change in peak center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8082288"/>
                  </a:ext>
                </a:extLst>
              </a:tr>
            </a:tbl>
          </a:graphicData>
        </a:graphic>
      </p:graphicFrame>
    </p:spTree>
    <p:extLst>
      <p:ext uri="{BB962C8B-B14F-4D97-AF65-F5344CB8AC3E}">
        <p14:creationId xmlns:p14="http://schemas.microsoft.com/office/powerpoint/2010/main" val="1259432828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F47CF259-12F0-4404-B7E9-6DCBC0ECF3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10" name="AutoShape 2" descr="Image result for department of energy logo">
            <a:extLst>
              <a:ext uri="{FF2B5EF4-FFF2-40B4-BE49-F238E27FC236}">
                <a16:creationId xmlns:a16="http://schemas.microsoft.com/office/drawing/2014/main" id="{9F0BC248-E592-40E7-9D80-EDD00C96872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AutoShape 4" descr="Image result for department of energy logo">
            <a:extLst>
              <a:ext uri="{FF2B5EF4-FFF2-40B4-BE49-F238E27FC236}">
                <a16:creationId xmlns:a16="http://schemas.microsoft.com/office/drawing/2014/main" id="{2275AE40-71F5-4492-B119-1A992EC955D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AutoShape 6" descr="Image result for department of energy logo">
            <a:extLst>
              <a:ext uri="{FF2B5EF4-FFF2-40B4-BE49-F238E27FC236}">
                <a16:creationId xmlns:a16="http://schemas.microsoft.com/office/drawing/2014/main" id="{5070FECE-EA3A-428B-B3BA-D25076D703F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3A663F8-4DBE-43A3-975B-2AAB9DED915E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A3823D55-8A54-45B2-A6A3-8E7F24A2DBBF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Comparing K and L lines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65FC331D-6351-4D58-9866-22ECA1DB40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AutoShape 2" descr="Image result for department of energy logo">
            <a:extLst>
              <a:ext uri="{FF2B5EF4-FFF2-40B4-BE49-F238E27FC236}">
                <a16:creationId xmlns:a16="http://schemas.microsoft.com/office/drawing/2014/main" id="{40884641-5677-4148-9745-B0FB59B664D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AutoShape 4" descr="Image result for department of energy logo">
            <a:extLst>
              <a:ext uri="{FF2B5EF4-FFF2-40B4-BE49-F238E27FC236}">
                <a16:creationId xmlns:a16="http://schemas.microsoft.com/office/drawing/2014/main" id="{E042AE88-C3E1-4FAE-AA52-FA87AD6FDAD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AutoShape 6" descr="Image result for department of energy logo">
            <a:extLst>
              <a:ext uri="{FF2B5EF4-FFF2-40B4-BE49-F238E27FC236}">
                <a16:creationId xmlns:a16="http://schemas.microsoft.com/office/drawing/2014/main" id="{A5888F5A-639B-4549-8D28-AB2BD141BCE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0F6CD222-3B7E-43DE-B4CA-C074535235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320674"/>
            <a:ext cx="10515600" cy="1306514"/>
          </a:xfrm>
        </p:spPr>
        <p:txBody>
          <a:bodyPr/>
          <a:lstStyle/>
          <a:p>
            <a:r>
              <a:rPr lang="en-US" dirty="0"/>
              <a:t>The ratio between K and L lines</a:t>
            </a:r>
          </a:p>
        </p:txBody>
      </p:sp>
      <p:graphicFrame>
        <p:nvGraphicFramePr>
          <p:cNvPr id="19" name="Chart 18">
            <a:extLst>
              <a:ext uri="{FF2B5EF4-FFF2-40B4-BE49-F238E27FC236}">
                <a16:creationId xmlns:a16="http://schemas.microsoft.com/office/drawing/2014/main" id="{6BFD2793-5CE4-4E7B-AF9B-13EC53FABC01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349575638"/>
              </p:ext>
            </p:extLst>
          </p:nvPr>
        </p:nvGraphicFramePr>
        <p:xfrm>
          <a:off x="530087" y="2187575"/>
          <a:ext cx="4258503" cy="27813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24" name="Chart 23">
            <a:extLst>
              <a:ext uri="{FF2B5EF4-FFF2-40B4-BE49-F238E27FC236}">
                <a16:creationId xmlns:a16="http://schemas.microsoft.com/office/drawing/2014/main" id="{31FDF37A-0F52-4641-9439-DCB2D251B3A0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2357678375"/>
              </p:ext>
            </p:extLst>
          </p:nvPr>
        </p:nvGraphicFramePr>
        <p:xfrm>
          <a:off x="4246973" y="1825625"/>
          <a:ext cx="3826434" cy="3048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25" name="Chart 24">
            <a:extLst>
              <a:ext uri="{FF2B5EF4-FFF2-40B4-BE49-F238E27FC236}">
                <a16:creationId xmlns:a16="http://schemas.microsoft.com/office/drawing/2014/main" id="{FEC06A7D-8320-4FEE-8AA8-89AAAE9CFD8C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694913966"/>
              </p:ext>
            </p:extLst>
          </p:nvPr>
        </p:nvGraphicFramePr>
        <p:xfrm>
          <a:off x="7379390" y="2111375"/>
          <a:ext cx="3368187" cy="2819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sp>
        <p:nvSpPr>
          <p:cNvPr id="26" name="Rectangle 25">
            <a:extLst>
              <a:ext uri="{FF2B5EF4-FFF2-40B4-BE49-F238E27FC236}">
                <a16:creationId xmlns:a16="http://schemas.microsoft.com/office/drawing/2014/main" id="{D3610260-F3C9-46D0-8129-98085FB973C0}"/>
              </a:ext>
            </a:extLst>
          </p:cNvPr>
          <p:cNvSpPr/>
          <p:nvPr/>
        </p:nvSpPr>
        <p:spPr>
          <a:xfrm>
            <a:off x="1407215" y="4838701"/>
            <a:ext cx="3200400" cy="1219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/>
              <a:buChar char="á"/>
            </a:pPr>
            <a:r>
              <a:rPr lang="en-US" dirty="0">
                <a:solidFill>
                  <a:srgbClr val="E33D78"/>
                </a:solidFill>
                <a:sym typeface="Wingdings"/>
              </a:rPr>
              <a:t>Power</a:t>
            </a:r>
          </a:p>
          <a:p>
            <a:pPr marL="285750" indent="-285750" algn="ctr">
              <a:buFont typeface="Wingdings"/>
              <a:buChar char="á"/>
            </a:pPr>
            <a:r>
              <a:rPr lang="en-US" dirty="0">
                <a:solidFill>
                  <a:srgbClr val="E33D78"/>
                </a:solidFill>
                <a:sym typeface="Wingdings"/>
              </a:rPr>
              <a:t>High energy electrons,  K</a:t>
            </a:r>
            <a:r>
              <a:rPr lang="el-GR" baseline="-25000" dirty="0">
                <a:solidFill>
                  <a:srgbClr val="E33D78"/>
                </a:solidFill>
                <a:latin typeface="Calibri"/>
                <a:sym typeface="Wingdings"/>
              </a:rPr>
              <a:t>α</a:t>
            </a:r>
            <a:endParaRPr lang="en-US" baseline="-25000" dirty="0">
              <a:solidFill>
                <a:srgbClr val="E33D78"/>
              </a:solidFill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06B9A748-B4B3-4F4E-823C-46AB4C4ECBBF}"/>
              </a:ext>
            </a:extLst>
          </p:cNvPr>
          <p:cNvSpPr/>
          <p:nvPr/>
        </p:nvSpPr>
        <p:spPr>
          <a:xfrm>
            <a:off x="4483790" y="4778375"/>
            <a:ext cx="3200400" cy="1219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/>
              <a:buChar char="á"/>
            </a:pPr>
            <a:r>
              <a:rPr lang="en-US" dirty="0">
                <a:solidFill>
                  <a:schemeClr val="accent3">
                    <a:lumMod val="75000"/>
                  </a:schemeClr>
                </a:solidFill>
                <a:sym typeface="Wingdings"/>
              </a:rPr>
              <a:t>Pressure</a:t>
            </a:r>
          </a:p>
          <a:p>
            <a:pPr algn="ctr"/>
            <a:r>
              <a:rPr lang="en-US" dirty="0">
                <a:solidFill>
                  <a:schemeClr val="accent3">
                    <a:lumMod val="75000"/>
                  </a:schemeClr>
                </a:solidFill>
                <a:sym typeface="Wingdings"/>
              </a:rPr>
              <a:t> High energy electrons,  K</a:t>
            </a:r>
            <a:r>
              <a:rPr lang="el-GR" baseline="-25000" dirty="0">
                <a:solidFill>
                  <a:schemeClr val="accent3">
                    <a:lumMod val="75000"/>
                  </a:schemeClr>
                </a:solidFill>
                <a:latin typeface="Calibri"/>
                <a:sym typeface="Wingdings"/>
              </a:rPr>
              <a:t>α</a:t>
            </a:r>
            <a:endParaRPr lang="en-US" baseline="-25000" dirty="0">
              <a:solidFill>
                <a:schemeClr val="accent3">
                  <a:lumMod val="75000"/>
                </a:schemeClr>
              </a:solidFill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DB2DEEA4-C945-4A53-A772-94B5D4A4F3AA}"/>
              </a:ext>
            </a:extLst>
          </p:cNvPr>
          <p:cNvSpPr/>
          <p:nvPr/>
        </p:nvSpPr>
        <p:spPr>
          <a:xfrm>
            <a:off x="7615684" y="5002615"/>
            <a:ext cx="3200400" cy="12192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285750" indent="-285750" algn="ctr">
              <a:buFont typeface="Wingdings"/>
              <a:buChar char="á"/>
            </a:pPr>
            <a:r>
              <a:rPr lang="en-US" dirty="0" err="1">
                <a:solidFill>
                  <a:schemeClr val="accent1"/>
                </a:solidFill>
                <a:sym typeface="Wingdings"/>
              </a:rPr>
              <a:t>B</a:t>
            </a:r>
            <a:r>
              <a:rPr lang="en-US" baseline="-25000" dirty="0" err="1">
                <a:solidFill>
                  <a:schemeClr val="accent1"/>
                </a:solidFill>
                <a:sym typeface="Wingdings"/>
              </a:rPr>
              <a:t>min</a:t>
            </a:r>
            <a:endParaRPr lang="en-US" baseline="-25000" dirty="0">
              <a:solidFill>
                <a:schemeClr val="accent1"/>
              </a:solidFill>
              <a:sym typeface="Wingdings"/>
            </a:endParaRPr>
          </a:p>
          <a:p>
            <a:pPr algn="ctr"/>
            <a:r>
              <a:rPr lang="en-US" dirty="0">
                <a:solidFill>
                  <a:schemeClr val="accent1"/>
                </a:solidFill>
                <a:sym typeface="Wingdings"/>
              </a:rPr>
              <a:t>No change in high energy electrons with respect to  other energies?</a:t>
            </a:r>
          </a:p>
        </p:txBody>
      </p:sp>
      <p:sp>
        <p:nvSpPr>
          <p:cNvPr id="29" name="Rectangle 28">
            <a:extLst>
              <a:ext uri="{FF2B5EF4-FFF2-40B4-BE49-F238E27FC236}">
                <a16:creationId xmlns:a16="http://schemas.microsoft.com/office/drawing/2014/main" id="{C08F2818-D6B8-44DF-A4FF-59C159BC59CC}"/>
              </a:ext>
            </a:extLst>
          </p:cNvPr>
          <p:cNvSpPr/>
          <p:nvPr/>
        </p:nvSpPr>
        <p:spPr>
          <a:xfrm>
            <a:off x="0" y="5940510"/>
            <a:ext cx="1796658" cy="40889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000" baseline="30000" dirty="0">
                <a:solidFill>
                  <a:schemeClr val="tx1"/>
                </a:solidFill>
              </a:rPr>
              <a:t>1</a:t>
            </a:r>
            <a:r>
              <a:rPr lang="en-US" sz="1000" dirty="0">
                <a:solidFill>
                  <a:schemeClr val="tx1"/>
                </a:solidFill>
              </a:rPr>
              <a:t>R. </a:t>
            </a:r>
            <a:r>
              <a:rPr lang="en-US" sz="1000" dirty="0" err="1">
                <a:solidFill>
                  <a:schemeClr val="tx1"/>
                </a:solidFill>
              </a:rPr>
              <a:t>Friedlein</a:t>
            </a:r>
            <a:r>
              <a:rPr lang="en-US" sz="1000" dirty="0">
                <a:solidFill>
                  <a:schemeClr val="tx1"/>
                </a:solidFill>
              </a:rPr>
              <a:t> et al. Hyperfine Interactions 99 (1996) 225-234</a:t>
            </a:r>
            <a:br>
              <a:rPr lang="en-US" sz="1100" dirty="0">
                <a:solidFill>
                  <a:schemeClr val="tx1"/>
                </a:solidFill>
              </a:rPr>
            </a:br>
            <a:endParaRPr lang="en-US" sz="1000" dirty="0">
              <a:solidFill>
                <a:schemeClr val="tx1"/>
              </a:solidFill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CFA813FC-5BAC-4654-844A-1228A9905D38}"/>
              </a:ext>
            </a:extLst>
          </p:cNvPr>
          <p:cNvSpPr/>
          <p:nvPr/>
        </p:nvSpPr>
        <p:spPr>
          <a:xfrm>
            <a:off x="2289175" y="1825625"/>
            <a:ext cx="1957798" cy="3619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chemeClr val="tx1"/>
                </a:solidFill>
              </a:rPr>
              <a:t>Varying Power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CDB3C97A-9FAD-4EE1-99BD-E79D69DDF34C}"/>
              </a:ext>
            </a:extLst>
          </p:cNvPr>
          <p:cNvSpPr/>
          <p:nvPr/>
        </p:nvSpPr>
        <p:spPr>
          <a:xfrm>
            <a:off x="5096703" y="1800468"/>
            <a:ext cx="1957798" cy="3619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chemeClr val="tx1"/>
                </a:solidFill>
              </a:rPr>
              <a:t>Varying Pressure</a:t>
            </a:r>
          </a:p>
        </p:txBody>
      </p:sp>
      <p:sp>
        <p:nvSpPr>
          <p:cNvPr id="31" name="Rectangle 30">
            <a:extLst>
              <a:ext uri="{FF2B5EF4-FFF2-40B4-BE49-F238E27FC236}">
                <a16:creationId xmlns:a16="http://schemas.microsoft.com/office/drawing/2014/main" id="{963FB41B-820A-48C7-BD1C-2C883CDEBF03}"/>
              </a:ext>
            </a:extLst>
          </p:cNvPr>
          <p:cNvSpPr/>
          <p:nvPr/>
        </p:nvSpPr>
        <p:spPr>
          <a:xfrm>
            <a:off x="8113992" y="1792956"/>
            <a:ext cx="1957798" cy="36195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chemeClr val="tx1"/>
                </a:solidFill>
              </a:rPr>
              <a:t>Varying </a:t>
            </a:r>
            <a:r>
              <a:rPr lang="en-US" b="1" dirty="0" err="1">
                <a:solidFill>
                  <a:schemeClr val="tx1"/>
                </a:solidFill>
              </a:rPr>
              <a:t>Bmin</a:t>
            </a:r>
            <a:endParaRPr lang="en-US" b="1" dirty="0">
              <a:solidFill>
                <a:schemeClr val="tx1"/>
              </a:solidFill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E30AA382-2F89-4A34-A2AD-F9782BF55F5B}"/>
              </a:ext>
            </a:extLst>
          </p:cNvPr>
          <p:cNvSpPr/>
          <p:nvPr/>
        </p:nvSpPr>
        <p:spPr>
          <a:xfrm>
            <a:off x="4483791" y="1800468"/>
            <a:ext cx="3023978" cy="385821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Rectangle 31">
            <a:extLst>
              <a:ext uri="{FF2B5EF4-FFF2-40B4-BE49-F238E27FC236}">
                <a16:creationId xmlns:a16="http://schemas.microsoft.com/office/drawing/2014/main" id="{64F148ED-3093-4D7E-8B6F-F557377DE01D}"/>
              </a:ext>
            </a:extLst>
          </p:cNvPr>
          <p:cNvSpPr/>
          <p:nvPr/>
        </p:nvSpPr>
        <p:spPr>
          <a:xfrm>
            <a:off x="7531380" y="1851071"/>
            <a:ext cx="3650494" cy="4370743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669979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animBg="1"/>
      <p:bldP spid="3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2ACA011-1198-4658-B8B1-470713F9859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1244975"/>
            <a:ext cx="10515600" cy="503588"/>
          </a:xfrm>
        </p:spPr>
        <p:txBody>
          <a:bodyPr>
            <a:normAutofit fontScale="90000"/>
          </a:bodyPr>
          <a:lstStyle/>
          <a:p>
            <a:pPr algn="ctr"/>
            <a:r>
              <a:rPr lang="en-US" dirty="0"/>
              <a:t>What have we shown?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1AF37B-7576-4F61-B909-7540242F9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F2D6042-574A-436E-8E80-EDC79BCE81E8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3763266-FFB9-42FD-A6CF-1906E8DB01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C66004B2-BEC8-46E8-8E19-C002EBD9F117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Summary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0630373A-5B88-48D0-9D55-573F6F1F69EF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451219798"/>
              </p:ext>
            </p:extLst>
          </p:nvPr>
        </p:nvGraphicFramePr>
        <p:xfrm>
          <a:off x="425325" y="1895563"/>
          <a:ext cx="11322727" cy="1280160"/>
        </p:xfrm>
        <a:graphic>
          <a:graphicData uri="http://schemas.openxmlformats.org/drawingml/2006/table">
            <a:tbl>
              <a:tblPr firstRow="1" bandRow="1">
                <a:tableStyleId>{327F97BB-C833-4FB7-BDE5-3F7075034690}</a:tableStyleId>
              </a:tblPr>
              <a:tblGrid>
                <a:gridCol w="3133763">
                  <a:extLst>
                    <a:ext uri="{9D8B030D-6E8A-4147-A177-3AD203B41FA5}">
                      <a16:colId xmlns:a16="http://schemas.microsoft.com/office/drawing/2014/main" val="2103389299"/>
                    </a:ext>
                  </a:extLst>
                </a:gridCol>
                <a:gridCol w="8188964">
                  <a:extLst>
                    <a:ext uri="{9D8B030D-6E8A-4147-A177-3AD203B41FA5}">
                      <a16:colId xmlns:a16="http://schemas.microsoft.com/office/drawing/2014/main" val="3284888504"/>
                    </a:ext>
                  </a:extLst>
                </a:gridCol>
              </a:tblGrid>
              <a:tr h="459487"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ysClr val="windowText" lastClr="000000"/>
                          </a:solidFill>
                        </a:rPr>
                        <a:t>A. Bremsstrahlung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T</a:t>
                      </a:r>
                      <a:r>
                        <a:rPr lang="en-US" b="0" baseline="-25000" dirty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 scales roughly linearly with </a:t>
                      </a:r>
                      <a:r>
                        <a:rPr lang="en-US" b="0" dirty="0" err="1">
                          <a:solidFill>
                            <a:schemeClr val="tx1"/>
                          </a:solidFill>
                        </a:rPr>
                        <a:t>B</a:t>
                      </a:r>
                      <a:r>
                        <a:rPr lang="en-US" b="0" baseline="-25000" dirty="0" err="1">
                          <a:solidFill>
                            <a:schemeClr val="tx1"/>
                          </a:solidFill>
                        </a:rPr>
                        <a:t>min</a:t>
                      </a:r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 for the minimum-B ECRs</a:t>
                      </a:r>
                    </a:p>
                    <a:p>
                      <a:pPr marL="285750" indent="-285750">
                        <a:buFont typeface="Arial" panose="020B0604020202020204" pitchFamily="34" charset="0"/>
                        <a:buChar char="•"/>
                      </a:pPr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T</a:t>
                      </a:r>
                      <a:r>
                        <a:rPr lang="en-US" b="0" baseline="-25000" dirty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 shows variation with B</a:t>
                      </a:r>
                      <a:r>
                        <a:rPr lang="en-US" b="0" baseline="-25000" dirty="0">
                          <a:solidFill>
                            <a:schemeClr val="tx1"/>
                          </a:solidFill>
                        </a:rPr>
                        <a:t>r</a:t>
                      </a:r>
                      <a:r>
                        <a:rPr lang="en-US" b="0" baseline="0" dirty="0">
                          <a:solidFill>
                            <a:schemeClr val="tx1"/>
                          </a:solidFill>
                        </a:rPr>
                        <a:t> however at each B</a:t>
                      </a:r>
                      <a:r>
                        <a:rPr lang="en-US" b="0" baseline="-25000" dirty="0">
                          <a:solidFill>
                            <a:schemeClr val="tx1"/>
                          </a:solidFill>
                        </a:rPr>
                        <a:t>r</a:t>
                      </a:r>
                      <a:r>
                        <a:rPr lang="en-US" b="0" baseline="0" dirty="0">
                          <a:solidFill>
                            <a:schemeClr val="tx1"/>
                          </a:solidFill>
                        </a:rPr>
                        <a:t> Ts still scales with </a:t>
                      </a:r>
                      <a:r>
                        <a:rPr lang="en-US" b="0" baseline="0" dirty="0" err="1">
                          <a:solidFill>
                            <a:schemeClr val="tx1"/>
                          </a:solidFill>
                        </a:rPr>
                        <a:t>B</a:t>
                      </a:r>
                      <a:r>
                        <a:rPr lang="en-US" b="0" baseline="-25000" dirty="0" err="1">
                          <a:solidFill>
                            <a:schemeClr val="tx1"/>
                          </a:solidFill>
                        </a:rPr>
                        <a:t>min</a:t>
                      </a:r>
                      <a:endParaRPr lang="en-US" b="0" baseline="-25000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98004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ysClr val="windowText" lastClr="000000"/>
                          </a:solidFill>
                        </a:rPr>
                        <a:t>B. Characteristic Radiation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285750" marR="0" lvl="0" indent="-28575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 typeface="Arial" panose="020B0604020202020204" pitchFamily="34" charset="0"/>
                        <a:buChar char="•"/>
                        <a:tabLst/>
                        <a:defRPr/>
                      </a:pPr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See the largest peak shifts in energy with changes in pressure; minimal shift when changing </a:t>
                      </a:r>
                      <a:r>
                        <a:rPr lang="en-US" dirty="0" err="1">
                          <a:solidFill>
                            <a:schemeClr val="tx1"/>
                          </a:solidFill>
                        </a:rPr>
                        <a:t>B</a:t>
                      </a:r>
                      <a:r>
                        <a:rPr lang="en-US" baseline="-25000" dirty="0" err="1">
                          <a:solidFill>
                            <a:schemeClr val="tx1"/>
                          </a:solidFill>
                        </a:rPr>
                        <a:t>min</a:t>
                      </a:r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; need further exploration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9242212"/>
                  </a:ext>
                </a:extLst>
              </a:tr>
            </a:tbl>
          </a:graphicData>
        </a:graphic>
      </p:graphicFrame>
      <p:sp>
        <p:nvSpPr>
          <p:cNvPr id="4" name="Rectangle 3">
            <a:extLst>
              <a:ext uri="{FF2B5EF4-FFF2-40B4-BE49-F238E27FC236}">
                <a16:creationId xmlns:a16="http://schemas.microsoft.com/office/drawing/2014/main" id="{5643FBED-D515-4ADF-AED2-C1987C1AE6DC}"/>
              </a:ext>
            </a:extLst>
          </p:cNvPr>
          <p:cNvSpPr/>
          <p:nvPr/>
        </p:nvSpPr>
        <p:spPr>
          <a:xfrm>
            <a:off x="509286" y="3952656"/>
            <a:ext cx="10567686" cy="12413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2800" dirty="0"/>
              <a:t>T</a:t>
            </a:r>
            <a:r>
              <a:rPr lang="en-US" sz="2800" baseline="-25000" dirty="0"/>
              <a:t>s</a:t>
            </a:r>
            <a:r>
              <a:rPr lang="en-US" sz="2800" dirty="0"/>
              <a:t> depends on </a:t>
            </a:r>
            <a:r>
              <a:rPr lang="en-US" sz="2800" dirty="0" err="1"/>
              <a:t>B</a:t>
            </a:r>
            <a:r>
              <a:rPr lang="en-US" sz="2800" baseline="-25000" dirty="0" err="1"/>
              <a:t>min</a:t>
            </a:r>
            <a:r>
              <a:rPr lang="en-US" sz="2800" dirty="0"/>
              <a:t> but not clear if this is reflective of heating efficiency or  only electron confinement</a:t>
            </a:r>
            <a:endParaRPr lang="en-US" sz="2800" baseline="30000" dirty="0"/>
          </a:p>
          <a:p>
            <a:pPr marL="342900" indent="-342900">
              <a:buFont typeface="Arial" panose="020B0604020202020204" pitchFamily="34" charset="0"/>
              <a:buChar char="•"/>
            </a:pPr>
            <a:endParaRPr lang="en-US" sz="2800" baseline="30000" dirty="0"/>
          </a:p>
        </p:txBody>
      </p:sp>
    </p:spTree>
    <p:extLst>
      <p:ext uri="{BB962C8B-B14F-4D97-AF65-F5344CB8AC3E}">
        <p14:creationId xmlns:p14="http://schemas.microsoft.com/office/powerpoint/2010/main" val="599324141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69850" y="1357826"/>
            <a:ext cx="8915400" cy="4525963"/>
          </a:xfrm>
        </p:spPr>
        <p:txBody>
          <a:bodyPr/>
          <a:lstStyle/>
          <a:p>
            <a:r>
              <a:rPr lang="en-US" dirty="0"/>
              <a:t>Shifts the characteristic x-ray lines for Xenon left</a:t>
            </a:r>
          </a:p>
        </p:txBody>
      </p:sp>
      <p:sp>
        <p:nvSpPr>
          <p:cNvPr id="9" name="Footer Placeholder 4">
            <a:extLst>
              <a:ext uri="{FF2B5EF4-FFF2-40B4-BE49-F238E27FC236}">
                <a16:creationId xmlns:a16="http://schemas.microsoft.com/office/drawing/2014/main" id="{F47CF259-12F0-4404-B7E9-6DCBC0ECF34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10" name="AutoShape 2" descr="Image result for department of energy logo">
            <a:extLst>
              <a:ext uri="{FF2B5EF4-FFF2-40B4-BE49-F238E27FC236}">
                <a16:creationId xmlns:a16="http://schemas.microsoft.com/office/drawing/2014/main" id="{9F0BC248-E592-40E7-9D80-EDD00C96872B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AutoShape 4" descr="Image result for department of energy logo">
            <a:extLst>
              <a:ext uri="{FF2B5EF4-FFF2-40B4-BE49-F238E27FC236}">
                <a16:creationId xmlns:a16="http://schemas.microsoft.com/office/drawing/2014/main" id="{2275AE40-71F5-4492-B119-1A992EC955D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AutoShape 6" descr="Image result for department of energy logo">
            <a:extLst>
              <a:ext uri="{FF2B5EF4-FFF2-40B4-BE49-F238E27FC236}">
                <a16:creationId xmlns:a16="http://schemas.microsoft.com/office/drawing/2014/main" id="{5070FECE-EA3A-428B-B3BA-D25076D703F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03A663F8-4DBE-43A3-975B-2AAB9DED915E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14" name="Title 1">
            <a:extLst>
              <a:ext uri="{FF2B5EF4-FFF2-40B4-BE49-F238E27FC236}">
                <a16:creationId xmlns:a16="http://schemas.microsoft.com/office/drawing/2014/main" id="{A3823D55-8A54-45B2-A6A3-8E7F24A2DBBF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Varying Frequency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pic>
        <p:nvPicPr>
          <p:cNvPr id="15" name="Picture 14">
            <a:extLst>
              <a:ext uri="{FF2B5EF4-FFF2-40B4-BE49-F238E27FC236}">
                <a16:creationId xmlns:a16="http://schemas.microsoft.com/office/drawing/2014/main" id="{65FC331D-6351-4D58-9866-22ECA1DB405B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" name="AutoShape 2" descr="Image result for department of energy logo">
            <a:extLst>
              <a:ext uri="{FF2B5EF4-FFF2-40B4-BE49-F238E27FC236}">
                <a16:creationId xmlns:a16="http://schemas.microsoft.com/office/drawing/2014/main" id="{40884641-5677-4148-9745-B0FB59B664DA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AutoShape 4" descr="Image result for department of energy logo">
            <a:extLst>
              <a:ext uri="{FF2B5EF4-FFF2-40B4-BE49-F238E27FC236}">
                <a16:creationId xmlns:a16="http://schemas.microsoft.com/office/drawing/2014/main" id="{E042AE88-C3E1-4FAE-AA52-FA87AD6FDADD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AutoShape 6" descr="Image result for department of energy logo">
            <a:extLst>
              <a:ext uri="{FF2B5EF4-FFF2-40B4-BE49-F238E27FC236}">
                <a16:creationId xmlns:a16="http://schemas.microsoft.com/office/drawing/2014/main" id="{A5888F5A-639B-4549-8D28-AB2BD141BCE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aphicFrame>
        <p:nvGraphicFramePr>
          <p:cNvPr id="20" name="Chart 19">
            <a:extLst>
              <a:ext uri="{FF2B5EF4-FFF2-40B4-BE49-F238E27FC236}">
                <a16:creationId xmlns:a16="http://schemas.microsoft.com/office/drawing/2014/main" id="{220F99E1-1FFE-4DA0-AD5B-D0990326F4BB}"/>
              </a:ext>
            </a:extLst>
          </p:cNvPr>
          <p:cNvGraphicFramePr>
            <a:graphicFrameLocks/>
          </p:cNvGraphicFramePr>
          <p:nvPr>
            <p:extLst>
              <p:ext uri="{D42A27DB-BD31-4B8C-83A1-F6EECF244321}">
                <p14:modId xmlns:p14="http://schemas.microsoft.com/office/powerpoint/2010/main" val="3876410680"/>
              </p:ext>
            </p:extLst>
          </p:nvPr>
        </p:nvGraphicFramePr>
        <p:xfrm>
          <a:off x="1555" y="1371600"/>
          <a:ext cx="5895975" cy="436721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21" name="Rectangle 20">
            <a:extLst>
              <a:ext uri="{FF2B5EF4-FFF2-40B4-BE49-F238E27FC236}">
                <a16:creationId xmlns:a16="http://schemas.microsoft.com/office/drawing/2014/main" id="{144CAD39-E2B6-430C-BB65-49E7598A6256}"/>
              </a:ext>
            </a:extLst>
          </p:cNvPr>
          <p:cNvSpPr/>
          <p:nvPr/>
        </p:nvSpPr>
        <p:spPr>
          <a:xfrm>
            <a:off x="2175936" y="5351477"/>
            <a:ext cx="1426741" cy="5323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E (keV)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920FC1E0-154A-4D1B-80CC-948259592145}"/>
              </a:ext>
            </a:extLst>
          </p:cNvPr>
          <p:cNvSpPr/>
          <p:nvPr/>
        </p:nvSpPr>
        <p:spPr>
          <a:xfrm rot="16200000">
            <a:off x="-574057" y="3289049"/>
            <a:ext cx="1426741" cy="53231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400" dirty="0">
                <a:solidFill>
                  <a:schemeClr val="tx1"/>
                </a:solidFill>
              </a:rPr>
              <a:t>Counts</a:t>
            </a:r>
          </a:p>
        </p:txBody>
      </p:sp>
      <p:graphicFrame>
        <p:nvGraphicFramePr>
          <p:cNvPr id="23" name="Table 22">
            <a:extLst>
              <a:ext uri="{FF2B5EF4-FFF2-40B4-BE49-F238E27FC236}">
                <a16:creationId xmlns:a16="http://schemas.microsoft.com/office/drawing/2014/main" id="{A7E5173C-5C8A-4A27-987B-4A2FE4B7A75D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081676582"/>
              </p:ext>
            </p:extLst>
          </p:nvPr>
        </p:nvGraphicFramePr>
        <p:xfrm>
          <a:off x="6294472" y="3177221"/>
          <a:ext cx="5257800" cy="2651760"/>
        </p:xfrm>
        <a:graphic>
          <a:graphicData uri="http://schemas.openxmlformats.org/drawingml/2006/table">
            <a:tbl>
              <a:tblPr firstRow="1" bandRow="1">
                <a:tableStyleId>{5940675A-B579-460E-94D1-54222C63F5DA}</a:tableStyleId>
              </a:tblPr>
              <a:tblGrid>
                <a:gridCol w="1571746">
                  <a:extLst>
                    <a:ext uri="{9D8B030D-6E8A-4147-A177-3AD203B41FA5}">
                      <a16:colId xmlns:a16="http://schemas.microsoft.com/office/drawing/2014/main" val="3505723793"/>
                    </a:ext>
                  </a:extLst>
                </a:gridCol>
                <a:gridCol w="1571746">
                  <a:extLst>
                    <a:ext uri="{9D8B030D-6E8A-4147-A177-3AD203B41FA5}">
                      <a16:colId xmlns:a16="http://schemas.microsoft.com/office/drawing/2014/main" val="4094463962"/>
                    </a:ext>
                  </a:extLst>
                </a:gridCol>
                <a:gridCol w="1321895">
                  <a:extLst>
                    <a:ext uri="{9D8B030D-6E8A-4147-A177-3AD203B41FA5}">
                      <a16:colId xmlns:a16="http://schemas.microsoft.com/office/drawing/2014/main" val="356799608"/>
                    </a:ext>
                  </a:extLst>
                </a:gridCol>
                <a:gridCol w="792413">
                  <a:extLst>
                    <a:ext uri="{9D8B030D-6E8A-4147-A177-3AD203B41FA5}">
                      <a16:colId xmlns:a16="http://schemas.microsoft.com/office/drawing/2014/main" val="4069914799"/>
                    </a:ext>
                  </a:extLst>
                </a:gridCol>
              </a:tblGrid>
              <a:tr h="270019">
                <a:tc gridSpan="4"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Varying Frequency</a:t>
                      </a:r>
                      <a:endParaRPr lang="en-US" sz="1400" b="1" u="sng" baseline="-250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9379323"/>
                  </a:ext>
                </a:extLst>
              </a:tr>
              <a:tr h="459032"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Peak</a:t>
                      </a:r>
                      <a:endParaRPr lang="en-US" sz="1400" b="1" u="sng" baseline="-250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baseline="0" dirty="0"/>
                        <a:t>Frequency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Gauss Fit Peak Center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="1" u="sng" dirty="0"/>
                        <a:t>FWHM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093566936"/>
                  </a:ext>
                </a:extLst>
              </a:tr>
              <a:tr h="270019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L</a:t>
                      </a:r>
                      <a:r>
                        <a:rPr lang="el-GR" sz="1400" dirty="0"/>
                        <a:t>α</a:t>
                      </a:r>
                      <a:r>
                        <a:rPr lang="en-US" sz="1400" dirty="0"/>
                        <a:t>1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4.12397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0.11768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1397253"/>
                  </a:ext>
                </a:extLst>
              </a:tr>
              <a:tr h="270019">
                <a:tc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4.13858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0.15256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86241895"/>
                  </a:ext>
                </a:extLst>
              </a:tr>
              <a:tr h="270019">
                <a:tc gridSpan="4"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0.35% change in peak center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15825808"/>
                  </a:ext>
                </a:extLst>
              </a:tr>
              <a:tr h="270019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L</a:t>
                      </a:r>
                      <a:r>
                        <a:rPr lang="el-GR" sz="1400" dirty="0"/>
                        <a:t>β</a:t>
                      </a:r>
                      <a:r>
                        <a:rPr lang="en-US" sz="1400" dirty="0"/>
                        <a:t>1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4.44866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0.13006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4218360534"/>
                  </a:ext>
                </a:extLst>
              </a:tr>
              <a:tr h="270019">
                <a:tc>
                  <a:txBody>
                    <a:bodyPr/>
                    <a:lstStyle/>
                    <a:p>
                      <a:pPr algn="ctr"/>
                      <a:endParaRPr lang="en-US" sz="1400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4.46139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0.16002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2708808"/>
                  </a:ext>
                </a:extLst>
              </a:tr>
              <a:tr h="270019">
                <a:tc gridSpan="4"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0.29% change in peak center</a:t>
                      </a:r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 dirty="0"/>
                    </a:p>
                  </a:txBody>
                  <a:tcP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168082288"/>
                  </a:ext>
                </a:extLst>
              </a:tr>
            </a:tbl>
          </a:graphicData>
        </a:graphic>
      </p:graphicFrame>
      <p:sp>
        <p:nvSpPr>
          <p:cNvPr id="2" name="Rectangle 1">
            <a:extLst>
              <a:ext uri="{FF2B5EF4-FFF2-40B4-BE49-F238E27FC236}">
                <a16:creationId xmlns:a16="http://schemas.microsoft.com/office/drawing/2014/main" id="{17881722-DAF9-4763-B832-EE5F43DC3CFD}"/>
              </a:ext>
            </a:extLst>
          </p:cNvPr>
          <p:cNvSpPr/>
          <p:nvPr/>
        </p:nvSpPr>
        <p:spPr>
          <a:xfrm>
            <a:off x="7425267" y="1919817"/>
            <a:ext cx="2844800" cy="999067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 err="1">
                <a:solidFill>
                  <a:schemeClr val="tx1"/>
                </a:solidFill>
              </a:rPr>
              <a:t>B</a:t>
            </a:r>
            <a:r>
              <a:rPr lang="en-US" sz="2400" baseline="-25000" dirty="0" err="1">
                <a:solidFill>
                  <a:schemeClr val="tx1"/>
                </a:solidFill>
              </a:rPr>
              <a:t>min</a:t>
            </a:r>
            <a:r>
              <a:rPr lang="en-US" sz="2400" dirty="0">
                <a:solidFill>
                  <a:schemeClr val="tx1"/>
                </a:solidFill>
              </a:rPr>
              <a:t>=0.48T</a:t>
            </a:r>
          </a:p>
        </p:txBody>
      </p:sp>
    </p:spTree>
    <p:extLst>
      <p:ext uri="{BB962C8B-B14F-4D97-AF65-F5344CB8AC3E}">
        <p14:creationId xmlns:p14="http://schemas.microsoft.com/office/powerpoint/2010/main" val="344605056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6679E4B5-3D1F-438D-9020-DC3954709AAD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31" name="Footer Placeholder 4">
            <a:extLst>
              <a:ext uri="{FF2B5EF4-FFF2-40B4-BE49-F238E27FC236}">
                <a16:creationId xmlns:a16="http://schemas.microsoft.com/office/drawing/2014/main" id="{4AF47556-7B2E-428B-B9F6-58F6C035C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B3EBB4BC-3C50-4D1E-8C47-68A5A7AFD1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" name="Title 1">
            <a:extLst>
              <a:ext uri="{FF2B5EF4-FFF2-40B4-BE49-F238E27FC236}">
                <a16:creationId xmlns:a16="http://schemas.microsoft.com/office/drawing/2014/main" id="{1306D177-31CA-4F9C-AF59-A0ADDF39B76B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The VENUS ECR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F9B25E3A-0D5C-4C2B-8229-551C49EEB7F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9" name="Rectangle 38">
            <a:extLst>
              <a:ext uri="{FF2B5EF4-FFF2-40B4-BE49-F238E27FC236}">
                <a16:creationId xmlns:a16="http://schemas.microsoft.com/office/drawing/2014/main" id="{AC5D46E2-9533-4054-8A6E-5B4B4F09C3E2}"/>
              </a:ext>
            </a:extLst>
          </p:cNvPr>
          <p:cNvSpPr/>
          <p:nvPr/>
        </p:nvSpPr>
        <p:spPr>
          <a:xfrm>
            <a:off x="0" y="1447800"/>
            <a:ext cx="4267200" cy="502920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285750" indent="-285750">
              <a:buFont typeface="Arial" panose="020B0604020202020204" pitchFamily="34" charset="0"/>
              <a:buChar char="•"/>
            </a:pPr>
            <a:r>
              <a:rPr lang="en-US" dirty="0"/>
              <a:t>Designed around empirical scaling laws</a:t>
            </a:r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  <a:p>
            <a:pPr marL="285750" indent="-285750">
              <a:buFont typeface="Arial" panose="020B0604020202020204" pitchFamily="34" charset="0"/>
              <a:buChar char="•"/>
            </a:pPr>
            <a:endParaRPr lang="en-US" dirty="0"/>
          </a:p>
        </p:txBody>
      </p:sp>
      <p:pic>
        <p:nvPicPr>
          <p:cNvPr id="40" name="Picture 39">
            <a:extLst>
              <a:ext uri="{FF2B5EF4-FFF2-40B4-BE49-F238E27FC236}">
                <a16:creationId xmlns:a16="http://schemas.microsoft.com/office/drawing/2014/main" id="{FAC1EB20-9951-48A3-A5DB-375073EA81EA}"/>
              </a:ext>
            </a:extLst>
          </p:cNvPr>
          <p:cNvPicPr/>
          <p:nvPr/>
        </p:nvPicPr>
        <p:blipFill>
          <a:blip r:embed="rId5" cstate="print"/>
          <a:srcRect l="9750" t="3571" r="11410"/>
          <a:stretch>
            <a:fillRect/>
          </a:stretch>
        </p:blipFill>
        <p:spPr bwMode="auto">
          <a:xfrm>
            <a:off x="5867400" y="2112394"/>
            <a:ext cx="4191000" cy="41148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1" name="TextBox 40">
            <a:extLst>
              <a:ext uri="{FF2B5EF4-FFF2-40B4-BE49-F238E27FC236}">
                <a16:creationId xmlns:a16="http://schemas.microsoft.com/office/drawing/2014/main" id="{AB3AEA1B-302A-487A-9F3C-91663507A09B}"/>
              </a:ext>
            </a:extLst>
          </p:cNvPr>
          <p:cNvSpPr txBox="1"/>
          <p:nvPr/>
        </p:nvSpPr>
        <p:spPr>
          <a:xfrm>
            <a:off x="5867400" y="2493394"/>
            <a:ext cx="11430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C0504D"/>
                </a:solidFill>
              </a:rPr>
              <a:t>Extraction</a:t>
            </a:r>
          </a:p>
        </p:txBody>
      </p:sp>
      <p:cxnSp>
        <p:nvCxnSpPr>
          <p:cNvPr id="42" name="Straight Arrow Connector 41">
            <a:extLst>
              <a:ext uri="{FF2B5EF4-FFF2-40B4-BE49-F238E27FC236}">
                <a16:creationId xmlns:a16="http://schemas.microsoft.com/office/drawing/2014/main" id="{279E688E-0BA7-4D6C-A282-7B9822F689B2}"/>
              </a:ext>
            </a:extLst>
          </p:cNvPr>
          <p:cNvCxnSpPr/>
          <p:nvPr/>
        </p:nvCxnSpPr>
        <p:spPr>
          <a:xfrm>
            <a:off x="6553200" y="2950594"/>
            <a:ext cx="762000" cy="838200"/>
          </a:xfrm>
          <a:prstGeom prst="straightConnector1">
            <a:avLst/>
          </a:prstGeom>
          <a:ln w="1905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F343E242-D0A0-430B-AA91-464046604A12}"/>
              </a:ext>
            </a:extLst>
          </p:cNvPr>
          <p:cNvSpPr txBox="1"/>
          <p:nvPr/>
        </p:nvSpPr>
        <p:spPr>
          <a:xfrm>
            <a:off x="7924800" y="1502794"/>
            <a:ext cx="16002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chemeClr val="bg1">
                    <a:lumMod val="65000"/>
                  </a:schemeClr>
                </a:solidFill>
              </a:rPr>
              <a:t>4 </a:t>
            </a:r>
            <a:r>
              <a:rPr lang="en-US" sz="1600" dirty="0" err="1">
                <a:solidFill>
                  <a:schemeClr val="bg1">
                    <a:lumMod val="65000"/>
                  </a:schemeClr>
                </a:solidFill>
              </a:rPr>
              <a:t>Cryocoolers</a:t>
            </a:r>
            <a:endParaRPr lang="en-US" sz="1600" dirty="0">
              <a:solidFill>
                <a:schemeClr val="bg1">
                  <a:lumMod val="65000"/>
                </a:schemeClr>
              </a:solidFill>
            </a:endParaRPr>
          </a:p>
        </p:txBody>
      </p:sp>
      <p:cxnSp>
        <p:nvCxnSpPr>
          <p:cNvPr id="44" name="Straight Arrow Connector 43">
            <a:extLst>
              <a:ext uri="{FF2B5EF4-FFF2-40B4-BE49-F238E27FC236}">
                <a16:creationId xmlns:a16="http://schemas.microsoft.com/office/drawing/2014/main" id="{02A4EB0D-5B6C-44E9-B960-3F9F5B39E063}"/>
              </a:ext>
            </a:extLst>
          </p:cNvPr>
          <p:cNvCxnSpPr/>
          <p:nvPr/>
        </p:nvCxnSpPr>
        <p:spPr>
          <a:xfrm rot="5400000">
            <a:off x="8305800" y="1959994"/>
            <a:ext cx="228600" cy="7620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5" name="Straight Arrow Connector 44">
            <a:extLst>
              <a:ext uri="{FF2B5EF4-FFF2-40B4-BE49-F238E27FC236}">
                <a16:creationId xmlns:a16="http://schemas.microsoft.com/office/drawing/2014/main" id="{C8218A7C-14F6-4B0A-8301-41A340AA7116}"/>
              </a:ext>
            </a:extLst>
          </p:cNvPr>
          <p:cNvCxnSpPr/>
          <p:nvPr/>
        </p:nvCxnSpPr>
        <p:spPr>
          <a:xfrm rot="16200000" flipH="1">
            <a:off x="8610600" y="1959994"/>
            <a:ext cx="228600" cy="76200"/>
          </a:xfrm>
          <a:prstGeom prst="straightConnector1">
            <a:avLst/>
          </a:prstGeom>
          <a:ln w="19050">
            <a:solidFill>
              <a:schemeClr val="bg1">
                <a:lumMod val="6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6" name="TextBox 45">
            <a:extLst>
              <a:ext uri="{FF2B5EF4-FFF2-40B4-BE49-F238E27FC236}">
                <a16:creationId xmlns:a16="http://schemas.microsoft.com/office/drawing/2014/main" id="{15760D12-EE74-4720-B1F2-80EC97F254E3}"/>
              </a:ext>
            </a:extLst>
          </p:cNvPr>
          <p:cNvSpPr txBox="1"/>
          <p:nvPr/>
        </p:nvSpPr>
        <p:spPr>
          <a:xfrm>
            <a:off x="6248400" y="1578994"/>
            <a:ext cx="1295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 err="1">
                <a:solidFill>
                  <a:srgbClr val="9999FF"/>
                </a:solidFill>
              </a:rPr>
              <a:t>LHe</a:t>
            </a:r>
            <a:r>
              <a:rPr lang="en-US" sz="1600" dirty="0">
                <a:solidFill>
                  <a:srgbClr val="9999FF"/>
                </a:solidFill>
              </a:rPr>
              <a:t> fill tube</a:t>
            </a:r>
          </a:p>
        </p:txBody>
      </p:sp>
      <p:cxnSp>
        <p:nvCxnSpPr>
          <p:cNvPr id="47" name="Straight Arrow Connector 46">
            <a:extLst>
              <a:ext uri="{FF2B5EF4-FFF2-40B4-BE49-F238E27FC236}">
                <a16:creationId xmlns:a16="http://schemas.microsoft.com/office/drawing/2014/main" id="{00A25171-539B-4B33-9026-A66EE1A32392}"/>
              </a:ext>
            </a:extLst>
          </p:cNvPr>
          <p:cNvCxnSpPr/>
          <p:nvPr/>
        </p:nvCxnSpPr>
        <p:spPr>
          <a:xfrm>
            <a:off x="6934200" y="1883794"/>
            <a:ext cx="838200" cy="762000"/>
          </a:xfrm>
          <a:prstGeom prst="straightConnector1">
            <a:avLst/>
          </a:prstGeom>
          <a:ln w="19050">
            <a:solidFill>
              <a:srgbClr val="9999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8" name="Straight Arrow Connector 47">
            <a:extLst>
              <a:ext uri="{FF2B5EF4-FFF2-40B4-BE49-F238E27FC236}">
                <a16:creationId xmlns:a16="http://schemas.microsoft.com/office/drawing/2014/main" id="{21BFB431-CA8D-4C34-A635-E8DAE8D3273E}"/>
              </a:ext>
            </a:extLst>
          </p:cNvPr>
          <p:cNvCxnSpPr/>
          <p:nvPr/>
        </p:nvCxnSpPr>
        <p:spPr>
          <a:xfrm flipH="1">
            <a:off x="9601200" y="3636394"/>
            <a:ext cx="76200" cy="457200"/>
          </a:xfrm>
          <a:prstGeom prst="straightConnector1">
            <a:avLst/>
          </a:prstGeom>
          <a:ln w="19050">
            <a:solidFill>
              <a:schemeClr val="accent2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49" name="Straight Arrow Connector 48">
            <a:extLst>
              <a:ext uri="{FF2B5EF4-FFF2-40B4-BE49-F238E27FC236}">
                <a16:creationId xmlns:a16="http://schemas.microsoft.com/office/drawing/2014/main" id="{AEF976D7-7CE8-4E21-B7E0-96146B723B96}"/>
              </a:ext>
            </a:extLst>
          </p:cNvPr>
          <p:cNvCxnSpPr/>
          <p:nvPr/>
        </p:nvCxnSpPr>
        <p:spPr>
          <a:xfrm flipH="1" flipV="1">
            <a:off x="8153400" y="4017394"/>
            <a:ext cx="990600" cy="1295400"/>
          </a:xfrm>
          <a:prstGeom prst="straightConnector1">
            <a:avLst/>
          </a:prstGeom>
          <a:ln w="19050">
            <a:solidFill>
              <a:srgbClr val="DDBA87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0" name="TextBox 49">
            <a:extLst>
              <a:ext uri="{FF2B5EF4-FFF2-40B4-BE49-F238E27FC236}">
                <a16:creationId xmlns:a16="http://schemas.microsoft.com/office/drawing/2014/main" id="{96112899-E61E-4CBE-A91F-64890A46FB02}"/>
              </a:ext>
            </a:extLst>
          </p:cNvPr>
          <p:cNvSpPr txBox="1"/>
          <p:nvPr/>
        </p:nvSpPr>
        <p:spPr>
          <a:xfrm>
            <a:off x="5562600" y="5160394"/>
            <a:ext cx="1219200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 err="1">
                <a:solidFill>
                  <a:srgbClr val="4E593D"/>
                </a:solidFill>
              </a:rPr>
              <a:t>Sextupole</a:t>
            </a:r>
            <a:endParaRPr lang="en-US" sz="1600" dirty="0">
              <a:solidFill>
                <a:srgbClr val="4E593D"/>
              </a:solidFill>
            </a:endParaRPr>
          </a:p>
        </p:txBody>
      </p:sp>
      <p:cxnSp>
        <p:nvCxnSpPr>
          <p:cNvPr id="51" name="Straight Arrow Connector 50">
            <a:extLst>
              <a:ext uri="{FF2B5EF4-FFF2-40B4-BE49-F238E27FC236}">
                <a16:creationId xmlns:a16="http://schemas.microsoft.com/office/drawing/2014/main" id="{8F7ABDFA-1D57-4A15-8C13-73F6605FF7B2}"/>
              </a:ext>
            </a:extLst>
          </p:cNvPr>
          <p:cNvCxnSpPr/>
          <p:nvPr/>
        </p:nvCxnSpPr>
        <p:spPr>
          <a:xfrm flipV="1">
            <a:off x="6553200" y="3712594"/>
            <a:ext cx="1066800" cy="1159878"/>
          </a:xfrm>
          <a:prstGeom prst="straightConnector1">
            <a:avLst/>
          </a:prstGeom>
          <a:ln w="19050">
            <a:solidFill>
              <a:srgbClr val="996C2B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52" name="Straight Arrow Connector 51">
            <a:extLst>
              <a:ext uri="{FF2B5EF4-FFF2-40B4-BE49-F238E27FC236}">
                <a16:creationId xmlns:a16="http://schemas.microsoft.com/office/drawing/2014/main" id="{5EA77E77-623B-464A-B87E-F9F5C461AD61}"/>
              </a:ext>
            </a:extLst>
          </p:cNvPr>
          <p:cNvCxnSpPr>
            <a:stCxn id="50" idx="3"/>
          </p:cNvCxnSpPr>
          <p:nvPr/>
        </p:nvCxnSpPr>
        <p:spPr>
          <a:xfrm flipV="1">
            <a:off x="6781800" y="3864994"/>
            <a:ext cx="1066800" cy="1464677"/>
          </a:xfrm>
          <a:prstGeom prst="straightConnector1">
            <a:avLst/>
          </a:prstGeom>
          <a:ln w="19050">
            <a:solidFill>
              <a:srgbClr val="525A38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3" name="TextBox 52">
            <a:extLst>
              <a:ext uri="{FF2B5EF4-FFF2-40B4-BE49-F238E27FC236}">
                <a16:creationId xmlns:a16="http://schemas.microsoft.com/office/drawing/2014/main" id="{E3FBE557-806F-424A-9875-2ECEF3A4B932}"/>
              </a:ext>
            </a:extLst>
          </p:cNvPr>
          <p:cNvSpPr txBox="1"/>
          <p:nvPr/>
        </p:nvSpPr>
        <p:spPr>
          <a:xfrm>
            <a:off x="5410200" y="1883794"/>
            <a:ext cx="1676400" cy="338554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955D75"/>
                </a:solidFill>
              </a:rPr>
              <a:t>LN Reservoir</a:t>
            </a:r>
          </a:p>
        </p:txBody>
      </p:sp>
      <p:cxnSp>
        <p:nvCxnSpPr>
          <p:cNvPr id="54" name="Straight Arrow Connector 53">
            <a:extLst>
              <a:ext uri="{FF2B5EF4-FFF2-40B4-BE49-F238E27FC236}">
                <a16:creationId xmlns:a16="http://schemas.microsoft.com/office/drawing/2014/main" id="{BBAC5247-88A7-4F19-817E-8111FCBA700B}"/>
              </a:ext>
            </a:extLst>
          </p:cNvPr>
          <p:cNvCxnSpPr/>
          <p:nvPr/>
        </p:nvCxnSpPr>
        <p:spPr>
          <a:xfrm>
            <a:off x="6705600" y="2112394"/>
            <a:ext cx="914400" cy="685800"/>
          </a:xfrm>
          <a:prstGeom prst="straightConnector1">
            <a:avLst/>
          </a:prstGeom>
          <a:ln w="19050">
            <a:solidFill>
              <a:srgbClr val="955D7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5" name="TextBox 54">
            <a:extLst>
              <a:ext uri="{FF2B5EF4-FFF2-40B4-BE49-F238E27FC236}">
                <a16:creationId xmlns:a16="http://schemas.microsoft.com/office/drawing/2014/main" id="{854A5D00-4C36-4C44-B184-635E01B0DD2C}"/>
              </a:ext>
            </a:extLst>
          </p:cNvPr>
          <p:cNvSpPr txBox="1"/>
          <p:nvPr/>
        </p:nvSpPr>
        <p:spPr>
          <a:xfrm>
            <a:off x="5410200" y="4779394"/>
            <a:ext cx="1143000" cy="338554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996C2B"/>
                </a:solidFill>
              </a:rPr>
              <a:t>Solenoids</a:t>
            </a: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63F7FAF3-A5E7-43FF-96AA-028E4AA23208}"/>
              </a:ext>
            </a:extLst>
          </p:cNvPr>
          <p:cNvSpPr/>
          <p:nvPr/>
        </p:nvSpPr>
        <p:spPr>
          <a:xfrm>
            <a:off x="-6750" y="1447800"/>
            <a:ext cx="4267200" cy="5105400"/>
          </a:xfrm>
          <a:prstGeom prst="rect">
            <a:avLst/>
          </a:prstGeom>
          <a:noFill/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>
              <a:buFont typeface="Arial" pitchFamily="34" charset="0"/>
              <a:buChar char="•"/>
            </a:pPr>
            <a:r>
              <a:rPr lang="en-US" sz="1600" b="1" u="sng" dirty="0">
                <a:solidFill>
                  <a:srgbClr val="1F497D"/>
                </a:solidFill>
              </a:rPr>
              <a:t>Fully Superconducting</a:t>
            </a:r>
            <a:r>
              <a:rPr lang="en-US" sz="1600" dirty="0">
                <a:solidFill>
                  <a:srgbClr val="1F497D"/>
                </a:solidFill>
              </a:rPr>
              <a:t>  Niobium-Titanium </a:t>
            </a:r>
            <a:r>
              <a:rPr lang="en-US" sz="1600" dirty="0" err="1">
                <a:solidFill>
                  <a:srgbClr val="1F497D"/>
                </a:solidFill>
              </a:rPr>
              <a:t>sextupole</a:t>
            </a:r>
            <a:r>
              <a:rPr lang="en-US" sz="1600" dirty="0">
                <a:solidFill>
                  <a:srgbClr val="1F497D"/>
                </a:solidFill>
              </a:rPr>
              <a:t> &amp; 3 solenoids enclosed in </a:t>
            </a:r>
            <a:r>
              <a:rPr lang="en-US" sz="1600" dirty="0" err="1">
                <a:solidFill>
                  <a:srgbClr val="1F497D"/>
                </a:solidFill>
              </a:rPr>
              <a:t>LHe</a:t>
            </a:r>
            <a:endParaRPr lang="en-US" sz="1600" dirty="0">
              <a:solidFill>
                <a:srgbClr val="1F497D"/>
              </a:solidFill>
            </a:endParaRPr>
          </a:p>
          <a:p>
            <a:pPr>
              <a:buFont typeface="Arial" pitchFamily="34" charset="0"/>
              <a:buChar char="•"/>
            </a:pPr>
            <a:r>
              <a:rPr lang="en-US" sz="1600" b="1" u="sng" dirty="0">
                <a:solidFill>
                  <a:srgbClr val="1F497D"/>
                </a:solidFill>
              </a:rPr>
              <a:t>LN Reservoir: </a:t>
            </a:r>
            <a:r>
              <a:rPr lang="en-US" sz="1600" dirty="0">
                <a:solidFill>
                  <a:srgbClr val="1F497D"/>
                </a:solidFill>
              </a:rPr>
              <a:t>70K, cools normal conducting leads</a:t>
            </a:r>
          </a:p>
          <a:p>
            <a:pPr>
              <a:buFont typeface="Arial" pitchFamily="34" charset="0"/>
              <a:buChar char="•"/>
            </a:pPr>
            <a:r>
              <a:rPr lang="en-US" sz="1600" b="1" u="sng" dirty="0" err="1">
                <a:solidFill>
                  <a:srgbClr val="1F497D"/>
                </a:solidFill>
              </a:rPr>
              <a:t>LHe</a:t>
            </a:r>
            <a:r>
              <a:rPr lang="en-US" sz="1600" b="1" u="sng" dirty="0">
                <a:solidFill>
                  <a:srgbClr val="1F497D"/>
                </a:solidFill>
              </a:rPr>
              <a:t> Reservoir</a:t>
            </a:r>
            <a:r>
              <a:rPr lang="en-US" sz="1600" dirty="0">
                <a:solidFill>
                  <a:srgbClr val="1F497D"/>
                </a:solidFill>
              </a:rPr>
              <a:t>: 4.2K</a:t>
            </a:r>
          </a:p>
          <a:p>
            <a:pPr>
              <a:buFont typeface="Arial" pitchFamily="34" charset="0"/>
              <a:buChar char="•"/>
            </a:pPr>
            <a:r>
              <a:rPr lang="en-US" sz="1600" dirty="0">
                <a:solidFill>
                  <a:srgbClr val="1F497D"/>
                </a:solidFill>
              </a:rPr>
              <a:t>Uses </a:t>
            </a:r>
            <a:r>
              <a:rPr lang="en-US" sz="1600" b="1" u="sng" dirty="0">
                <a:solidFill>
                  <a:srgbClr val="1F497D"/>
                </a:solidFill>
              </a:rPr>
              <a:t>4 </a:t>
            </a:r>
            <a:r>
              <a:rPr lang="en-US" sz="1600" b="1" u="sng" dirty="0" err="1">
                <a:solidFill>
                  <a:srgbClr val="1F497D"/>
                </a:solidFill>
              </a:rPr>
              <a:t>cryocoolers</a:t>
            </a:r>
            <a:r>
              <a:rPr lang="en-US" sz="1600" dirty="0">
                <a:solidFill>
                  <a:srgbClr val="1F497D"/>
                </a:solidFill>
              </a:rPr>
              <a:t> to condense evaporated </a:t>
            </a:r>
            <a:r>
              <a:rPr lang="en-US" sz="1600" dirty="0" err="1">
                <a:solidFill>
                  <a:srgbClr val="1F497D"/>
                </a:solidFill>
              </a:rPr>
              <a:t>LHe</a:t>
            </a:r>
            <a:r>
              <a:rPr lang="en-US" sz="1600" dirty="0">
                <a:solidFill>
                  <a:srgbClr val="1F497D"/>
                </a:solidFill>
              </a:rPr>
              <a:t>, provide 6W of cooling power at 4.2K</a:t>
            </a:r>
          </a:p>
          <a:p>
            <a:pPr>
              <a:buFont typeface="Arial" pitchFamily="34" charset="0"/>
              <a:buChar char="•"/>
            </a:pPr>
            <a:endParaRPr lang="en-US" sz="1600" dirty="0">
              <a:solidFill>
                <a:srgbClr val="1F497D"/>
              </a:solidFill>
            </a:endParaRPr>
          </a:p>
          <a:p>
            <a:pPr>
              <a:buFont typeface="Arial" pitchFamily="34" charset="0"/>
              <a:buChar char="•"/>
            </a:pPr>
            <a:r>
              <a:rPr lang="en-US" sz="1600" dirty="0">
                <a:solidFill>
                  <a:srgbClr val="1F497D"/>
                </a:solidFill>
              </a:rPr>
              <a:t>can be run 1.5-2 yrs without transferring </a:t>
            </a:r>
            <a:r>
              <a:rPr lang="en-US" sz="1600" dirty="0" err="1">
                <a:solidFill>
                  <a:srgbClr val="1F497D"/>
                </a:solidFill>
              </a:rPr>
              <a:t>LHe</a:t>
            </a:r>
            <a:endParaRPr lang="en-US" sz="1600" dirty="0">
              <a:solidFill>
                <a:srgbClr val="1F497D"/>
              </a:solidFill>
            </a:endParaRPr>
          </a:p>
          <a:p>
            <a:pPr>
              <a:buFont typeface="Arial" pitchFamily="34" charset="0"/>
              <a:buChar char="•"/>
            </a:pPr>
            <a:endParaRPr lang="en-US" sz="2000" dirty="0">
              <a:solidFill>
                <a:srgbClr val="0000FF"/>
              </a:solidFill>
            </a:endParaRPr>
          </a:p>
          <a:p>
            <a:endParaRPr lang="en-US" dirty="0">
              <a:solidFill>
                <a:srgbClr val="0000FF"/>
              </a:solidFill>
            </a:endParaRPr>
          </a:p>
        </p:txBody>
      </p:sp>
      <p:graphicFrame>
        <p:nvGraphicFramePr>
          <p:cNvPr id="57" name="Table 56">
            <a:extLst>
              <a:ext uri="{FF2B5EF4-FFF2-40B4-BE49-F238E27FC236}">
                <a16:creationId xmlns:a16="http://schemas.microsoft.com/office/drawing/2014/main" id="{2D4456D7-854A-405A-83A2-7CA8CA1DF805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4114800"/>
          <a:ext cx="3581400" cy="914400"/>
        </p:xfrm>
        <a:graphic>
          <a:graphicData uri="http://schemas.openxmlformats.org/drawingml/2006/table">
            <a:tbl>
              <a:tblPr/>
              <a:tblGrid>
                <a:gridCol w="289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Maximum Injection Field, on axis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4.0T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Maximum Extraction Field, on axis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3.0T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Maximum Radial Field, at wall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2.2T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 err="1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LHe</a:t>
                      </a: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 reservoir Temperature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4.3K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aphicFrame>
        <p:nvGraphicFramePr>
          <p:cNvPr id="58" name="Table 57">
            <a:extLst>
              <a:ext uri="{FF2B5EF4-FFF2-40B4-BE49-F238E27FC236}">
                <a16:creationId xmlns:a16="http://schemas.microsoft.com/office/drawing/2014/main" id="{6A7B65D2-56D5-49E1-B69C-9B965B618669}"/>
              </a:ext>
            </a:extLst>
          </p:cNvPr>
          <p:cNvGraphicFramePr>
            <a:graphicFrameLocks noGrp="1"/>
          </p:cNvGraphicFramePr>
          <p:nvPr/>
        </p:nvGraphicFramePr>
        <p:xfrm>
          <a:off x="457200" y="5029200"/>
          <a:ext cx="3581400" cy="457200"/>
        </p:xfrm>
        <a:graphic>
          <a:graphicData uri="http://schemas.openxmlformats.org/drawingml/2006/table">
            <a:tbl>
              <a:tblPr/>
              <a:tblGrid>
                <a:gridCol w="28956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85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</a:tblGrid>
              <a:tr h="228600"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28 GHz Maximum Power Injected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6.5kW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28600"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18+28 GHz Maximum Power Injected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algn="just">
                        <a:spcBef>
                          <a:spcPts val="0"/>
                        </a:spcBef>
                        <a:spcAft>
                          <a:spcPts val="0"/>
                        </a:spcAft>
                      </a:pPr>
                      <a:r>
                        <a:rPr lang="en-US" sz="1400" dirty="0">
                          <a:solidFill>
                            <a:schemeClr val="tx2"/>
                          </a:solidFill>
                          <a:latin typeface="Times New Roman"/>
                          <a:ea typeface="Times New Roman"/>
                        </a:rPr>
                        <a:t>8.5kW</a:t>
                      </a:r>
                    </a:p>
                  </a:txBody>
                  <a:tcPr marL="68580" marR="68580" marT="0" marB="0">
                    <a:lnL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noFill/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2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12700" cmpd="sng">
                      <a:noFill/>
                      <a:prstDash val="solid"/>
                    </a:lnTlToBr>
                    <a:lnBlToTr w="12700" cmpd="sng">
                      <a:noFill/>
                      <a:prstDash val="solid"/>
                    </a:lnBlToTr>
                    <a:solidFill>
                      <a:schemeClr val="accent1">
                        <a:lumMod val="40000"/>
                        <a:lumOff val="60000"/>
                      </a:scheme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</a:tbl>
          </a:graphicData>
        </a:graphic>
      </p:graphicFrame>
      <p:sp>
        <p:nvSpPr>
          <p:cNvPr id="59" name="TextBox 58">
            <a:extLst>
              <a:ext uri="{FF2B5EF4-FFF2-40B4-BE49-F238E27FC236}">
                <a16:creationId xmlns:a16="http://schemas.microsoft.com/office/drawing/2014/main" id="{ECA5B893-EBB9-40CA-A00B-58EC9AB13BA1}"/>
              </a:ext>
            </a:extLst>
          </p:cNvPr>
          <p:cNvSpPr txBox="1"/>
          <p:nvPr/>
        </p:nvSpPr>
        <p:spPr>
          <a:xfrm>
            <a:off x="8839200" y="5388994"/>
            <a:ext cx="14478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DDBA87"/>
                </a:solidFill>
              </a:rPr>
              <a:t>Plasma Chamber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CFF9D0C2-E2D6-423C-98D6-ED1268666041}"/>
              </a:ext>
            </a:extLst>
          </p:cNvPr>
          <p:cNvSpPr txBox="1"/>
          <p:nvPr/>
        </p:nvSpPr>
        <p:spPr>
          <a:xfrm>
            <a:off x="8915400" y="2874394"/>
            <a:ext cx="1447800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>
                <a:solidFill>
                  <a:srgbClr val="C0504D"/>
                </a:solidFill>
              </a:rPr>
              <a:t>RF, Oven, Sputter Probe Feedthroughs</a:t>
            </a:r>
          </a:p>
        </p:txBody>
      </p:sp>
      <p:cxnSp>
        <p:nvCxnSpPr>
          <p:cNvPr id="61" name="Straight Arrow Connector 60">
            <a:extLst>
              <a:ext uri="{FF2B5EF4-FFF2-40B4-BE49-F238E27FC236}">
                <a16:creationId xmlns:a16="http://schemas.microsoft.com/office/drawing/2014/main" id="{F8D4CC02-77AE-4855-BA97-EF3DA2EEB3C6}"/>
              </a:ext>
            </a:extLst>
          </p:cNvPr>
          <p:cNvCxnSpPr/>
          <p:nvPr/>
        </p:nvCxnSpPr>
        <p:spPr>
          <a:xfrm>
            <a:off x="6705600" y="2417194"/>
            <a:ext cx="990600" cy="609600"/>
          </a:xfrm>
          <a:prstGeom prst="straightConnector1">
            <a:avLst/>
          </a:prstGeom>
          <a:ln w="19050">
            <a:solidFill>
              <a:srgbClr val="9999FF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2" name="TextBox 61">
            <a:extLst>
              <a:ext uri="{FF2B5EF4-FFF2-40B4-BE49-F238E27FC236}">
                <a16:creationId xmlns:a16="http://schemas.microsoft.com/office/drawing/2014/main" id="{EB48DE2E-BC74-4614-BC83-099A25B28D95}"/>
              </a:ext>
            </a:extLst>
          </p:cNvPr>
          <p:cNvSpPr txBox="1"/>
          <p:nvPr/>
        </p:nvSpPr>
        <p:spPr>
          <a:xfrm>
            <a:off x="5257800" y="2188594"/>
            <a:ext cx="1676400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dirty="0">
                <a:solidFill>
                  <a:srgbClr val="C1C1ED"/>
                </a:solidFill>
              </a:rPr>
              <a:t> </a:t>
            </a:r>
            <a:r>
              <a:rPr lang="en-US" sz="1600" dirty="0" err="1">
                <a:solidFill>
                  <a:srgbClr val="9999FF"/>
                </a:solidFill>
              </a:rPr>
              <a:t>LHe</a:t>
            </a:r>
            <a:r>
              <a:rPr lang="en-US" sz="1600" dirty="0">
                <a:solidFill>
                  <a:srgbClr val="9999FF"/>
                </a:solidFill>
              </a:rPr>
              <a:t> Reservoir</a:t>
            </a:r>
          </a:p>
        </p:txBody>
      </p:sp>
      <p:graphicFrame>
        <p:nvGraphicFramePr>
          <p:cNvPr id="63" name="Table 62">
            <a:extLst>
              <a:ext uri="{FF2B5EF4-FFF2-40B4-BE49-F238E27FC236}">
                <a16:creationId xmlns:a16="http://schemas.microsoft.com/office/drawing/2014/main" id="{CB05D538-E3BE-4FF6-BAC7-CFF35D26EBCB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515758496"/>
              </p:ext>
            </p:extLst>
          </p:nvPr>
        </p:nvGraphicFramePr>
        <p:xfrm>
          <a:off x="-23446" y="3009900"/>
          <a:ext cx="4290647" cy="1808480"/>
        </p:xfrm>
        <a:graphic>
          <a:graphicData uri="http://schemas.openxmlformats.org/drawingml/2006/table">
            <a:tbl>
              <a:tblPr firstRow="1" bandRow="1">
                <a:tableStyleId>{2A488322-F2BA-4B5B-9748-0D474271808F}</a:tableStyleId>
              </a:tblPr>
              <a:tblGrid>
                <a:gridCol w="623474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095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69881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12696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687541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687541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f</a:t>
                      </a:r>
                      <a:r>
                        <a:rPr lang="en-US" sz="1600" baseline="0" dirty="0"/>
                        <a:t> </a:t>
                      </a:r>
                      <a:r>
                        <a:rPr lang="en-US" sz="1400" baseline="0" dirty="0"/>
                        <a:t>(GHz)</a:t>
                      </a:r>
                      <a:endParaRPr lang="en-US" sz="1400" dirty="0"/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B</a:t>
                      </a:r>
                      <a:r>
                        <a:rPr lang="en-US" sz="1600" baseline="-25000" dirty="0"/>
                        <a:t>ECR       </a:t>
                      </a:r>
                      <a:r>
                        <a:rPr lang="en-US" sz="1400" dirty="0"/>
                        <a:t>(T)</a:t>
                      </a:r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/>
                        <a:t>B</a:t>
                      </a:r>
                      <a:r>
                        <a:rPr lang="en-US" sz="1600" baseline="-25000"/>
                        <a:t>inj</a:t>
                      </a:r>
                      <a:r>
                        <a:rPr lang="en-US" sz="1600" baseline="0"/>
                        <a:t>    </a:t>
                      </a:r>
                      <a:r>
                        <a:rPr lang="en-US" sz="1400" baseline="0"/>
                        <a:t>(T)</a:t>
                      </a:r>
                      <a:endParaRPr lang="en-US" sz="1400"/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/>
                        <a:t>B</a:t>
                      </a:r>
                      <a:r>
                        <a:rPr lang="en-US" sz="1600" baseline="-25000" dirty="0" err="1"/>
                        <a:t>mid</a:t>
                      </a:r>
                      <a:r>
                        <a:rPr lang="en-US" sz="1600" baseline="-25000" dirty="0"/>
                        <a:t>       </a:t>
                      </a:r>
                      <a:r>
                        <a:rPr lang="en-US" sz="1400" dirty="0"/>
                        <a:t>(T)</a:t>
                      </a:r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 err="1"/>
                        <a:t>B</a:t>
                      </a:r>
                      <a:r>
                        <a:rPr lang="en-US" sz="1600" baseline="-25000" dirty="0" err="1"/>
                        <a:t>ext</a:t>
                      </a:r>
                      <a:r>
                        <a:rPr lang="en-US" sz="1600" baseline="0" dirty="0"/>
                        <a:t>   </a:t>
                      </a:r>
                      <a:r>
                        <a:rPr lang="en-US" sz="1400" dirty="0"/>
                        <a:t>(T)</a:t>
                      </a:r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600" dirty="0"/>
                        <a:t>B</a:t>
                      </a:r>
                      <a:r>
                        <a:rPr lang="en-US" sz="1600" baseline="-25000" dirty="0"/>
                        <a:t>rad</a:t>
                      </a:r>
                      <a:r>
                        <a:rPr lang="en-US" sz="1600" dirty="0"/>
                        <a:t>    </a:t>
                      </a:r>
                      <a:r>
                        <a:rPr lang="en-US" sz="1400" dirty="0"/>
                        <a:t>(T)</a:t>
                      </a:r>
                    </a:p>
                  </a:txBody>
                  <a:tcPr>
                    <a:lnT w="25400" cmpd="sng">
                      <a:noFill/>
                    </a:lnT>
                    <a:lnB w="25400" cmpd="sng"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=f(GHz)/28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3-4B</a:t>
                      </a:r>
                      <a:r>
                        <a:rPr lang="en-US" sz="1400" baseline="-25000" dirty="0"/>
                        <a:t>ECR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0.5-0.8B</a:t>
                      </a:r>
                      <a:r>
                        <a:rPr lang="en-US" sz="1400" baseline="-25000" dirty="0"/>
                        <a:t>ECR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~B</a:t>
                      </a:r>
                      <a:r>
                        <a:rPr lang="en-US" sz="1400" baseline="-25000" dirty="0"/>
                        <a:t>rad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tc>
                  <a:txBody>
                    <a:bodyPr/>
                    <a:lstStyle/>
                    <a:p>
                      <a:r>
                        <a:rPr lang="en-US" sz="1400" dirty="0"/>
                        <a:t>2B</a:t>
                      </a:r>
                      <a:r>
                        <a:rPr lang="en-US" sz="1400" baseline="-25000" dirty="0"/>
                        <a:t>ECR</a:t>
                      </a:r>
                    </a:p>
                  </a:txBody>
                  <a:tcPr>
                    <a:lnT w="25400" cmpd="sng">
                      <a:noFill/>
                    </a:lnT>
                    <a:lnB>
                      <a:noFill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14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0.50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~1.7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0.25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</a:t>
                      </a:r>
                    </a:p>
                  </a:txBody>
                  <a:tcPr>
                    <a:lnT w="25400" cmpd="sng">
                      <a:noFill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dirty="0"/>
                        <a:t>28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1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~3.5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~0.5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r>
                        <a:rPr lang="en-US" dirty="0"/>
                        <a:t>2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sp>
        <p:nvSpPr>
          <p:cNvPr id="6" name="Rectangle: Rounded Corners 5">
            <a:extLst>
              <a:ext uri="{FF2B5EF4-FFF2-40B4-BE49-F238E27FC236}">
                <a16:creationId xmlns:a16="http://schemas.microsoft.com/office/drawing/2014/main" id="{5EEC0CFD-9B2F-489E-AA8A-69772E275C96}"/>
              </a:ext>
            </a:extLst>
          </p:cNvPr>
          <p:cNvSpPr/>
          <p:nvPr/>
        </p:nvSpPr>
        <p:spPr>
          <a:xfrm>
            <a:off x="81023" y="3026794"/>
            <a:ext cx="4109977" cy="1066800"/>
          </a:xfrm>
          <a:prstGeom prst="roundRect">
            <a:avLst/>
          </a:prstGeom>
          <a:solidFill>
            <a:srgbClr val="F4848C">
              <a:alpha val="50196"/>
            </a:srgbClr>
          </a:solidFill>
          <a:ln>
            <a:solidFill>
              <a:srgbClr val="F4848C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64" name="Object 63">
            <a:extLst>
              <a:ext uri="{FF2B5EF4-FFF2-40B4-BE49-F238E27FC236}">
                <a16:creationId xmlns:a16="http://schemas.microsoft.com/office/drawing/2014/main" id="{58D0696E-2AB1-497F-8D96-E3E8CBCAF6EF}"/>
              </a:ext>
            </a:extLst>
          </p:cNvPr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2003777523"/>
              </p:ext>
            </p:extLst>
          </p:nvPr>
        </p:nvGraphicFramePr>
        <p:xfrm>
          <a:off x="1419115" y="1926639"/>
          <a:ext cx="1475926" cy="6231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26" name="Equation" r:id="rId6" imgW="571320" imgH="241200" progId="Equation.3">
                  <p:embed/>
                </p:oleObj>
              </mc:Choice>
              <mc:Fallback>
                <p:oleObj name="Equation" r:id="rId6" imgW="571320" imgH="241200" progId="Equation.3">
                  <p:embed/>
                  <p:pic>
                    <p:nvPicPr>
                      <p:cNvPr id="64" name="Object 63">
                        <a:extLst>
                          <a:ext uri="{FF2B5EF4-FFF2-40B4-BE49-F238E27FC236}">
                            <a16:creationId xmlns:a16="http://schemas.microsoft.com/office/drawing/2014/main" id="{58D0696E-2AB1-497F-8D96-E3E8CBCAF6EF}"/>
                          </a:ext>
                        </a:extLst>
                      </p:cNvPr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7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1419115" y="1926639"/>
                        <a:ext cx="1475926" cy="623169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38100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</p:spTree>
    <p:extLst>
      <p:ext uri="{BB962C8B-B14F-4D97-AF65-F5344CB8AC3E}">
        <p14:creationId xmlns:p14="http://schemas.microsoft.com/office/powerpoint/2010/main" val="113482919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 animBg="1"/>
      <p:bldP spid="56" grpId="0" animBg="1"/>
      <p:bldP spid="6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6679E4B5-3D1F-438D-9020-DC3954709AAD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09600" y="1608746"/>
            <a:ext cx="10972800" cy="4877209"/>
          </a:xfrm>
        </p:spPr>
        <p:txBody>
          <a:bodyPr/>
          <a:lstStyle/>
          <a:p>
            <a:r>
              <a:rPr lang="en-US" dirty="0"/>
              <a:t>ECR’s have been built according to:</a:t>
            </a:r>
          </a:p>
          <a:p>
            <a:pPr marL="0" indent="0">
              <a:buNone/>
            </a:pPr>
            <a:r>
              <a:rPr lang="en-US" u="sng" dirty="0"/>
              <a:t>Frequency Scaling</a:t>
            </a:r>
          </a:p>
          <a:p>
            <a:pPr marL="0" indent="0">
              <a:buNone/>
            </a:pPr>
            <a:endParaRPr lang="en-US" u="sng" dirty="0"/>
          </a:p>
          <a:p>
            <a:pPr marL="0" indent="0">
              <a:buNone/>
            </a:pPr>
            <a:endParaRPr lang="en-US" u="sng" dirty="0"/>
          </a:p>
          <a:p>
            <a:pPr marL="0" indent="0">
              <a:buNone/>
            </a:pPr>
            <a:endParaRPr lang="en-US" u="sng" dirty="0"/>
          </a:p>
          <a:p>
            <a:pPr marL="0" indent="0">
              <a:buNone/>
            </a:pPr>
            <a:r>
              <a:rPr lang="en-US" u="sng" dirty="0"/>
              <a:t>Confinement Criterion</a:t>
            </a:r>
          </a:p>
        </p:txBody>
      </p:sp>
      <p:graphicFrame>
        <p:nvGraphicFramePr>
          <p:cNvPr id="16" name="Table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914203618"/>
              </p:ext>
            </p:extLst>
          </p:nvPr>
        </p:nvGraphicFramePr>
        <p:xfrm>
          <a:off x="3726468" y="2408574"/>
          <a:ext cx="3464821" cy="164785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21975">
                  <a:extLst>
                    <a:ext uri="{9D8B030D-6E8A-4147-A177-3AD203B41FA5}">
                      <a16:colId xmlns:a16="http://schemas.microsoft.com/office/drawing/2014/main" val="267206581"/>
                    </a:ext>
                  </a:extLst>
                </a:gridCol>
                <a:gridCol w="762000">
                  <a:extLst>
                    <a:ext uri="{9D8B030D-6E8A-4147-A177-3AD203B41FA5}">
                      <a16:colId xmlns:a16="http://schemas.microsoft.com/office/drawing/2014/main" val="3546860975"/>
                    </a:ext>
                  </a:extLst>
                </a:gridCol>
                <a:gridCol w="941294">
                  <a:extLst>
                    <a:ext uri="{9D8B030D-6E8A-4147-A177-3AD203B41FA5}">
                      <a16:colId xmlns:a16="http://schemas.microsoft.com/office/drawing/2014/main" val="1378568937"/>
                    </a:ext>
                  </a:extLst>
                </a:gridCol>
                <a:gridCol w="739552">
                  <a:extLst>
                    <a:ext uri="{9D8B030D-6E8A-4147-A177-3AD203B41FA5}">
                      <a16:colId xmlns:a16="http://schemas.microsoft.com/office/drawing/2014/main" val="557564349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Generation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l-GR" sz="1400" dirty="0"/>
                        <a:t>ω</a:t>
                      </a:r>
                      <a:r>
                        <a:rPr lang="el-GR" sz="1400" baseline="-25000" dirty="0"/>
                        <a:t>μ</a:t>
                      </a:r>
                      <a:r>
                        <a:rPr lang="en-US" sz="1400" baseline="-25000" dirty="0"/>
                        <a:t>-wave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Max  Inj.  B-field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baseline="30000" dirty="0"/>
                        <a:t>16</a:t>
                      </a:r>
                      <a:r>
                        <a:rPr lang="en-US" sz="1400" dirty="0"/>
                        <a:t>O</a:t>
                      </a:r>
                      <a:r>
                        <a:rPr lang="en-US" sz="1400" baseline="30000" dirty="0"/>
                        <a:t>6+ </a:t>
                      </a:r>
                      <a:r>
                        <a:rPr lang="en-US" sz="1400" dirty="0"/>
                        <a:t>(e</a:t>
                      </a:r>
                      <a:r>
                        <a:rPr lang="el-GR" sz="1400" dirty="0"/>
                        <a:t>μ</a:t>
                      </a:r>
                      <a:r>
                        <a:rPr lang="en-US" sz="1400" dirty="0"/>
                        <a:t>A)</a:t>
                      </a:r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517298951"/>
                  </a:ext>
                </a:extLst>
              </a:tr>
              <a:tr h="388013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1st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6.4 GHz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0.4</a:t>
                      </a:r>
                      <a:r>
                        <a:rPr lang="en-US" sz="1400" baseline="0" dirty="0"/>
                        <a:t> T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82452556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2nd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14</a:t>
                      </a:r>
                      <a:r>
                        <a:rPr lang="en-US" sz="1400" baseline="0" dirty="0"/>
                        <a:t> GHz</a:t>
                      </a:r>
                      <a:endParaRPr lang="en-US" sz="1400" dirty="0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1.7 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628070027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3rd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28 GHz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1400" dirty="0"/>
                        <a:t>4.0 T</a:t>
                      </a: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endParaRPr lang="en-US" sz="1400" dirty="0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2992361823"/>
                  </a:ext>
                </a:extLst>
              </a:tr>
            </a:tbl>
          </a:graphicData>
        </a:graphic>
      </p:graphicFrame>
      <p:graphicFrame>
        <p:nvGraphicFramePr>
          <p:cNvPr id="17" name="Object 16"/>
          <p:cNvGraphicFramePr>
            <a:graphicFrameLocks noChangeAspect="1"/>
          </p:cNvGraphicFramePr>
          <p:nvPr>
            <p:extLst>
              <p:ext uri="{D42A27DB-BD31-4B8C-83A1-F6EECF244321}">
                <p14:modId xmlns:p14="http://schemas.microsoft.com/office/powerpoint/2010/main" val="1794240044"/>
              </p:ext>
            </p:extLst>
          </p:nvPr>
        </p:nvGraphicFramePr>
        <p:xfrm>
          <a:off x="975671" y="2400719"/>
          <a:ext cx="1475926" cy="623169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2050" name="Equation" r:id="rId4" imgW="571320" imgH="241200" progId="Equation.3">
                  <p:embed/>
                </p:oleObj>
              </mc:Choice>
              <mc:Fallback>
                <p:oleObj name="Equation" r:id="rId4" imgW="571320" imgH="241200" progId="Equation.3">
                  <p:embed/>
                  <p:pic>
                    <p:nvPicPr>
                      <p:cNvPr id="17" name="Object 16"/>
                      <p:cNvPicPr>
                        <a:picLocks noChangeAspect="1" noChangeArrowheads="1"/>
                      </p:cNvPicPr>
                      <p:nvPr/>
                    </p:nvPicPr>
                    <p:blipFill>
                      <a:blip r:embed="rId5">
                        <a:extLst>
                          <a:ext uri="{28A0092B-C50C-407E-A947-70E740481C1C}">
                            <a14:useLocalDpi xmlns:a14="http://schemas.microsoft.com/office/drawing/2010/main" val="0"/>
                          </a:ext>
                        </a:extLst>
                      </a:blip>
                      <a:srcRect/>
                      <a:stretch>
                        <a:fillRect/>
                      </a:stretch>
                    </p:blipFill>
                    <p:spPr bwMode="auto">
                      <a:xfrm>
                        <a:off x="975671" y="2400719"/>
                        <a:ext cx="1475926" cy="623169"/>
                      </a:xfrm>
                      <a:prstGeom prst="rect">
                        <a:avLst/>
                      </a:prstGeom>
                      <a:solidFill>
                        <a:schemeClr val="bg1"/>
                      </a:solidFill>
                      <a:ln w="38100">
                        <a:solidFill>
                          <a:schemeClr val="bg1"/>
                        </a:solidFill>
                        <a:miter lim="800000"/>
                        <a:headEnd/>
                        <a:tailEnd/>
                      </a:ln>
                    </p:spPr>
                  </p:pic>
                </p:oleObj>
              </mc:Fallback>
            </mc:AlternateContent>
          </a:graphicData>
        </a:graphic>
      </p:graphicFrame>
      <mc:AlternateContent xmlns:mc="http://schemas.openxmlformats.org/markup-compatibility/2006" xmlns:a14="http://schemas.microsoft.com/office/drawing/2010/main">
        <mc:Choice Requires="a14">
          <p:sp>
            <p:nvSpPr>
              <p:cNvPr id="141" name="Rectangle 140"/>
              <p:cNvSpPr/>
              <p:nvPr/>
            </p:nvSpPr>
            <p:spPr>
              <a:xfrm>
                <a:off x="964743" y="4850492"/>
                <a:ext cx="1511439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n-US" i="1" baseline="-25000" smtClean="0">
                          <a:latin typeface="Cambria Math" panose="02040503050406030204" pitchFamily="18" charset="0"/>
                        </a:rPr>
                        <m:t>𝑐𝑜𝑛𝑓</m:t>
                      </m:r>
                      <m:r>
                        <a:rPr lang="en-US" i="0">
                          <a:latin typeface="Cambria Math" panose="02040503050406030204" pitchFamily="18" charset="0"/>
                        </a:rPr>
                        <m:t>≥2</m:t>
                      </m:r>
                      <m:sSub>
                        <m:sSub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sSubPr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𝐵</m:t>
                          </m:r>
                        </m:e>
                        <m:sub>
                          <m:r>
                            <a:rPr lang="en-US" i="1" baseline="-25000">
                              <a:latin typeface="Cambria Math" panose="02040503050406030204" pitchFamily="18" charset="0"/>
                            </a:rPr>
                            <m:t>𝐸𝐶𝑅</m:t>
                          </m:r>
                        </m:sub>
                      </m:sSub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1" name="Rectangle 140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964743" y="4850492"/>
                <a:ext cx="1511439" cy="369332"/>
              </a:xfrm>
              <a:prstGeom prst="rect">
                <a:avLst/>
              </a:prstGeom>
              <a:blipFill>
                <a:blip r:embed="rId6"/>
                <a:stretch>
                  <a:fillRect b="-1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2" name="Rectangle 141"/>
              <p:cNvSpPr/>
              <p:nvPr/>
            </p:nvSpPr>
            <p:spPr>
              <a:xfrm>
                <a:off x="1129475" y="5375394"/>
                <a:ext cx="1247457" cy="36298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n-US" i="1" baseline="-25000" smtClean="0">
                          <a:latin typeface="Cambria Math" panose="02040503050406030204" pitchFamily="18" charset="0"/>
                        </a:rPr>
                        <m:t>𝑖𝑛𝑗</m:t>
                      </m:r>
                      <m:r>
                        <a:rPr lang="en-US" i="0">
                          <a:latin typeface="Cambria Math" panose="02040503050406030204" pitchFamily="18" charset="0"/>
                        </a:rPr>
                        <m:t>&gt;</m:t>
                      </m:r>
                      <m:r>
                        <a:rPr lang="en-US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n-US" i="1" baseline="-25000">
                          <a:latin typeface="Cambria Math" panose="02040503050406030204" pitchFamily="18" charset="0"/>
                        </a:rPr>
                        <m:t>𝑒𝑥𝑡</m:t>
                      </m:r>
                    </m:oMath>
                  </m:oMathPara>
                </a14:m>
                <a:endParaRPr lang="en-US" baseline="-25000" dirty="0"/>
              </a:p>
            </p:txBody>
          </p:sp>
        </mc:Choice>
        <mc:Fallback xmlns="">
          <p:sp>
            <p:nvSpPr>
              <p:cNvPr id="142" name="Rectangle 141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1129475" y="5375394"/>
                <a:ext cx="1247457" cy="362984"/>
              </a:xfrm>
              <a:prstGeom prst="rect">
                <a:avLst/>
              </a:prstGeom>
              <a:blipFill>
                <a:blip r:embed="rId7"/>
                <a:stretch>
                  <a:fillRect b="-13559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3" name="Rectangle 142"/>
              <p:cNvSpPr/>
              <p:nvPr/>
            </p:nvSpPr>
            <p:spPr>
              <a:xfrm>
                <a:off x="2723930" y="4847265"/>
                <a:ext cx="1554721" cy="362984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n-US" i="1" baseline="-25000" smtClean="0">
                          <a:latin typeface="Cambria Math" panose="02040503050406030204" pitchFamily="18" charset="0"/>
                        </a:rPr>
                        <m:t>𝑚𝑖𝑛</m:t>
                      </m:r>
                      <m:r>
                        <a:rPr lang="en-US" i="0">
                          <a:latin typeface="Cambria Math" panose="02040503050406030204" pitchFamily="18" charset="0"/>
                        </a:rPr>
                        <m:t>~0.8</m:t>
                      </m:r>
                      <m:r>
                        <a:rPr lang="en-US" i="1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n-US" i="1" baseline="-25000">
                          <a:latin typeface="Cambria Math" panose="02040503050406030204" pitchFamily="18" charset="0"/>
                        </a:rPr>
                        <m:t>𝐸𝐶𝑅</m:t>
                      </m:r>
                    </m:oMath>
                  </m:oMathPara>
                </a14:m>
                <a:endParaRPr lang="en-US" baseline="-25000" dirty="0"/>
              </a:p>
            </p:txBody>
          </p:sp>
        </mc:Choice>
        <mc:Fallback xmlns="">
          <p:sp>
            <p:nvSpPr>
              <p:cNvPr id="143" name="Rectangle 142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23930" y="4847265"/>
                <a:ext cx="1554721" cy="362984"/>
              </a:xfrm>
              <a:prstGeom prst="rect">
                <a:avLst/>
              </a:prstGeom>
              <a:blipFill>
                <a:blip r:embed="rId8"/>
                <a:stretch>
                  <a:fillRect b="-1667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mc:AlternateContent xmlns:mc="http://schemas.openxmlformats.org/markup-compatibility/2006" xmlns:a14="http://schemas.microsoft.com/office/drawing/2010/main">
        <mc:Choice Requires="a14">
          <p:sp>
            <p:nvSpPr>
              <p:cNvPr id="144" name="Rectangle 143"/>
              <p:cNvSpPr/>
              <p:nvPr/>
            </p:nvSpPr>
            <p:spPr>
              <a:xfrm>
                <a:off x="2760084" y="5394220"/>
                <a:ext cx="1747722" cy="369332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pPr/>
                <a14:m>
                  <m:oMathPara xmlns:m="http://schemas.openxmlformats.org/officeDocument/2006/math">
                    <m:oMathParaPr>
                      <m:jc m:val="centerGroup"/>
                    </m:oMathParaPr>
                    <m:oMath xmlns:m="http://schemas.openxmlformats.org/officeDocument/2006/math">
                      <m:r>
                        <a:rPr lang="en-US" i="1" smtClean="0">
                          <a:latin typeface="Cambria Math" panose="02040503050406030204" pitchFamily="18" charset="0"/>
                        </a:rPr>
                        <m:t>𝐵</m:t>
                      </m:r>
                      <m:r>
                        <a:rPr lang="en-US" i="1" baseline="-25000" smtClean="0">
                          <a:latin typeface="Cambria Math" panose="02040503050406030204" pitchFamily="18" charset="0"/>
                        </a:rPr>
                        <m:t>𝑒𝑥𝑡</m:t>
                      </m:r>
                      <m:r>
                        <a:rPr lang="en-US" i="0">
                          <a:latin typeface="Cambria Math" panose="02040503050406030204" pitchFamily="18" charset="0"/>
                        </a:rPr>
                        <m:t>&lt;</m:t>
                      </m:r>
                      <m:func>
                        <m:funcPr>
                          <m:ctrlPr>
                            <a:rPr lang="en-US" i="1">
                              <a:latin typeface="Cambria Math" panose="02040503050406030204" pitchFamily="18" charset="0"/>
                            </a:rPr>
                          </m:ctrlPr>
                        </m:funcPr>
                        <m:fName>
                          <m:r>
                            <m:rPr>
                              <m:sty m:val="p"/>
                            </m:rPr>
                            <a:rPr lang="en-US" i="0">
                              <a:latin typeface="Cambria Math" panose="02040503050406030204" pitchFamily="18" charset="0"/>
                            </a:rPr>
                            <m:t>min</m:t>
                          </m:r>
                        </m:fName>
                        <m:e>
                          <m:r>
                            <a:rPr lang="en-US" i="1">
                              <a:latin typeface="Cambria Math" panose="02040503050406030204" pitchFamily="18" charset="0"/>
                            </a:rPr>
                            <m:t>𝐵</m:t>
                          </m:r>
                          <m:r>
                            <a:rPr lang="en-US" i="1" baseline="-25000">
                              <a:latin typeface="Cambria Math" panose="02040503050406030204" pitchFamily="18" charset="0"/>
                            </a:rPr>
                            <m:t>𝑟𝑎𝑑</m:t>
                          </m:r>
                        </m:e>
                      </m:func>
                    </m:oMath>
                  </m:oMathPara>
                </a14:m>
                <a:endParaRPr lang="en-US" dirty="0"/>
              </a:p>
            </p:txBody>
          </p:sp>
        </mc:Choice>
        <mc:Fallback xmlns="">
          <p:sp>
            <p:nvSpPr>
              <p:cNvPr id="144" name="Rectangle 143"/>
              <p:cNvSpPr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2760084" y="5394220"/>
                <a:ext cx="1747722" cy="369332"/>
              </a:xfrm>
              <a:prstGeom prst="rect">
                <a:avLst/>
              </a:prstGeom>
              <a:blipFill>
                <a:blip r:embed="rId9"/>
                <a:stretch>
                  <a:fillRect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sp>
        <p:nvSpPr>
          <p:cNvPr id="237" name="Rectangle 236"/>
          <p:cNvSpPr/>
          <p:nvPr/>
        </p:nvSpPr>
        <p:spPr>
          <a:xfrm>
            <a:off x="288836" y="1236700"/>
            <a:ext cx="11489577" cy="507064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t"/>
          <a:lstStyle/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</a:rPr>
              <a:t>Electrons absorb energy near the resonance zone</a:t>
            </a:r>
          </a:p>
          <a:p>
            <a:endParaRPr lang="en-US" sz="2400" dirty="0">
              <a:solidFill>
                <a:schemeClr val="tx1"/>
              </a:solidFill>
            </a:endParaRPr>
          </a:p>
          <a:p>
            <a:pPr marL="342900" indent="-342900">
              <a:buFont typeface="Arial" panose="020B0604020202020204" pitchFamily="34" charset="0"/>
              <a:buChar char="•"/>
            </a:pPr>
            <a:r>
              <a:rPr lang="en-US" sz="2400" dirty="0">
                <a:solidFill>
                  <a:schemeClr val="tx1"/>
                </a:solidFill>
              </a:rPr>
              <a:t>Simulations show more electron heating with shallower gradient (high </a:t>
            </a:r>
            <a:r>
              <a:rPr lang="en-US" sz="2400" dirty="0" err="1">
                <a:solidFill>
                  <a:schemeClr val="tx1"/>
                </a:solidFill>
              </a:rPr>
              <a:t>B</a:t>
            </a:r>
            <a:r>
              <a:rPr lang="en-US" sz="2400" baseline="-25000" dirty="0" err="1">
                <a:solidFill>
                  <a:schemeClr val="tx1"/>
                </a:solidFill>
              </a:rPr>
              <a:t>min</a:t>
            </a:r>
            <a:r>
              <a:rPr lang="en-US" sz="2400" dirty="0">
                <a:solidFill>
                  <a:schemeClr val="tx1"/>
                </a:solidFill>
              </a:rPr>
              <a:t>/B</a:t>
            </a:r>
            <a:r>
              <a:rPr lang="en-US" sz="2400" baseline="-25000" dirty="0">
                <a:solidFill>
                  <a:schemeClr val="tx1"/>
                </a:solidFill>
              </a:rPr>
              <a:t>ECR</a:t>
            </a:r>
            <a:r>
              <a:rPr lang="en-US" sz="2400" dirty="0">
                <a:solidFill>
                  <a:schemeClr val="tx1"/>
                </a:solidFill>
              </a:rPr>
              <a:t>). </a:t>
            </a:r>
          </a:p>
          <a:p>
            <a:r>
              <a:rPr lang="en-US" sz="2400" dirty="0">
                <a:solidFill>
                  <a:schemeClr val="tx1"/>
                </a:solidFill>
              </a:rPr>
              <a:t>Believed that </a:t>
            </a:r>
            <a:r>
              <a:rPr lang="en-US" sz="2400" dirty="0">
                <a:solidFill>
                  <a:srgbClr val="D0205F"/>
                </a:solidFill>
              </a:rPr>
              <a:t>shallow gradient </a:t>
            </a:r>
            <a:r>
              <a:rPr lang="en-US" sz="2400" dirty="0">
                <a:solidFill>
                  <a:schemeClr val="tx1"/>
                </a:solidFill>
              </a:rPr>
              <a:t>means electrons spend more time near resonance and absorb more energy</a:t>
            </a:r>
          </a:p>
        </p:txBody>
      </p:sp>
      <p:grpSp>
        <p:nvGrpSpPr>
          <p:cNvPr id="238" name="Canvas 48"/>
          <p:cNvGrpSpPr/>
          <p:nvPr/>
        </p:nvGrpSpPr>
        <p:grpSpPr>
          <a:xfrm>
            <a:off x="2080124" y="2893954"/>
            <a:ext cx="7818238" cy="3981855"/>
            <a:chOff x="0" y="0"/>
            <a:chExt cx="5486400" cy="2209800"/>
          </a:xfrm>
        </p:grpSpPr>
        <p:sp>
          <p:nvSpPr>
            <p:cNvPr id="239" name="Rectangle 238"/>
            <p:cNvSpPr/>
            <p:nvPr/>
          </p:nvSpPr>
          <p:spPr>
            <a:xfrm>
              <a:off x="0" y="0"/>
              <a:ext cx="5486400" cy="2209800"/>
            </a:xfrm>
            <a:prstGeom prst="rect">
              <a:avLst/>
            </a:prstGeom>
          </p:spPr>
        </p:sp>
        <p:cxnSp>
          <p:nvCxnSpPr>
            <p:cNvPr id="240" name="Straight Arrow Connector 239"/>
            <p:cNvCxnSpPr/>
            <p:nvPr/>
          </p:nvCxnSpPr>
          <p:spPr>
            <a:xfrm flipV="1">
              <a:off x="4317315" y="275590"/>
              <a:ext cx="8890" cy="1666875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Straight Arrow Connector 240"/>
            <p:cNvCxnSpPr/>
            <p:nvPr/>
          </p:nvCxnSpPr>
          <p:spPr>
            <a:xfrm flipH="1" flipV="1">
              <a:off x="967690" y="1929130"/>
              <a:ext cx="3355340" cy="13335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2" name="Freeform 241"/>
            <p:cNvSpPr/>
            <p:nvPr/>
          </p:nvSpPr>
          <p:spPr>
            <a:xfrm>
              <a:off x="1083895" y="359410"/>
              <a:ext cx="3171190" cy="1453515"/>
            </a:xfrm>
            <a:custGeom>
              <a:avLst/>
              <a:gdLst>
                <a:gd name="connsiteX0" fmla="*/ 3171330 w 3171330"/>
                <a:gd name="connsiteY0" fmla="*/ 1453527 h 1453527"/>
                <a:gd name="connsiteX1" fmla="*/ 2769628 w 3171330"/>
                <a:gd name="connsiteY1" fmla="*/ 1 h 1453527"/>
                <a:gd name="connsiteX2" fmla="*/ 1807658 w 3171330"/>
                <a:gd name="connsiteY2" fmla="*/ 1442956 h 1453527"/>
                <a:gd name="connsiteX3" fmla="*/ 639552 w 3171330"/>
                <a:gd name="connsiteY3" fmla="*/ 332991 h 1453527"/>
                <a:gd name="connsiteX4" fmla="*/ 0 w 3171330"/>
                <a:gd name="connsiteY4" fmla="*/ 1353102 h 1453527"/>
                <a:gd name="connsiteX5" fmla="*/ 0 w 3171330"/>
                <a:gd name="connsiteY5" fmla="*/ 1353102 h 1453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71330" h="1453527">
                  <a:moveTo>
                    <a:pt x="3171330" y="1453527"/>
                  </a:moveTo>
                  <a:cubicBezTo>
                    <a:pt x="3084118" y="727645"/>
                    <a:pt x="2996907" y="1763"/>
                    <a:pt x="2769628" y="1"/>
                  </a:cubicBezTo>
                  <a:cubicBezTo>
                    <a:pt x="2542349" y="-1761"/>
                    <a:pt x="2162671" y="1387458"/>
                    <a:pt x="1807658" y="1442956"/>
                  </a:cubicBezTo>
                  <a:cubicBezTo>
                    <a:pt x="1452645" y="1498454"/>
                    <a:pt x="940828" y="347967"/>
                    <a:pt x="639552" y="332991"/>
                  </a:cubicBezTo>
                  <a:cubicBezTo>
                    <a:pt x="338276" y="318015"/>
                    <a:pt x="0" y="1353102"/>
                    <a:pt x="0" y="1353102"/>
                  </a:cubicBezTo>
                  <a:lnTo>
                    <a:pt x="0" y="1353102"/>
                  </a:lnTo>
                </a:path>
              </a:pathLst>
            </a:cu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43" name="Rectangle 242"/>
            <p:cNvSpPr/>
            <p:nvPr/>
          </p:nvSpPr>
          <p:spPr>
            <a:xfrm>
              <a:off x="576530" y="1679575"/>
              <a:ext cx="697230" cy="3219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dirty="0">
                  <a:solidFill>
                    <a:srgbClr val="5B9BD5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Z</a:t>
              </a:r>
              <a:endParaRPr lang="en-US" sz="2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44" name="Rectangle 243"/>
            <p:cNvSpPr/>
            <p:nvPr/>
          </p:nvSpPr>
          <p:spPr>
            <a:xfrm>
              <a:off x="3514675" y="0"/>
              <a:ext cx="623570" cy="46672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2800" dirty="0">
                  <a:solidFill>
                    <a:srgbClr val="92D05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B</a:t>
              </a:r>
              <a:r>
                <a:rPr lang="en-US" sz="2800" baseline="-25000" dirty="0">
                  <a:solidFill>
                    <a:srgbClr val="92D05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INJ</a:t>
              </a:r>
              <a:r>
                <a:rPr lang="en-US" sz="2800" dirty="0">
                  <a:solidFill>
                    <a:srgbClr val="92D05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endParaRPr lang="en-US" sz="3200" dirty="0">
                <a:solidFill>
                  <a:srgbClr val="92D050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45" name="Rectangle 244"/>
            <p:cNvSpPr/>
            <p:nvPr/>
          </p:nvSpPr>
          <p:spPr>
            <a:xfrm>
              <a:off x="1370280" y="275590"/>
              <a:ext cx="623570" cy="46672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2800" dirty="0">
                  <a:solidFill>
                    <a:srgbClr val="92D05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B</a:t>
              </a:r>
              <a:r>
                <a:rPr lang="en-US" sz="2800" baseline="-25000" dirty="0">
                  <a:solidFill>
                    <a:srgbClr val="92D05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EXT</a:t>
              </a:r>
              <a:r>
                <a:rPr lang="en-US" sz="2000" dirty="0">
                  <a:solidFill>
                    <a:srgbClr val="548235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endPara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46" name="Rectangle 245"/>
            <p:cNvSpPr/>
            <p:nvPr/>
          </p:nvSpPr>
          <p:spPr>
            <a:xfrm>
              <a:off x="2962779" y="1654642"/>
              <a:ext cx="623570" cy="3219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sz="2800" dirty="0">
                  <a:solidFill>
                    <a:srgbClr val="92D05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B</a:t>
              </a:r>
              <a:r>
                <a:rPr lang="en-US" sz="2800" baseline="-25000" dirty="0">
                  <a:solidFill>
                    <a:srgbClr val="92D05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MIN</a:t>
              </a:r>
              <a:r>
                <a:rPr lang="en-US" sz="2000" dirty="0">
                  <a:solidFill>
                    <a:srgbClr val="548235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 </a:t>
              </a:r>
              <a:endPara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cxnSp>
          <p:nvCxnSpPr>
            <p:cNvPr id="247" name="Straight Connector 246"/>
            <p:cNvCxnSpPr/>
            <p:nvPr/>
          </p:nvCxnSpPr>
          <p:spPr>
            <a:xfrm>
              <a:off x="1109930" y="1283970"/>
              <a:ext cx="3212465" cy="31115"/>
            </a:xfrm>
            <a:prstGeom prst="line">
              <a:avLst/>
            </a:prstGeom>
            <a:ln w="9525">
              <a:solidFill>
                <a:srgbClr val="7030A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48" name="Rectangle 247"/>
            <p:cNvSpPr/>
            <p:nvPr/>
          </p:nvSpPr>
          <p:spPr>
            <a:xfrm>
              <a:off x="1882859" y="1044914"/>
              <a:ext cx="1368425" cy="3219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0"/>
                </a:spcAft>
              </a:pPr>
              <a:r>
                <a:rPr lang="en-US" dirty="0">
                  <a:solidFill>
                    <a:srgbClr val="7030A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B</a:t>
              </a:r>
              <a:r>
                <a:rPr lang="en-US" baseline="-25000" dirty="0">
                  <a:solidFill>
                    <a:srgbClr val="7030A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ECR</a:t>
              </a:r>
              <a:endParaRPr lang="en-US" sz="20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49" name="Freeform 248"/>
            <p:cNvSpPr/>
            <p:nvPr/>
          </p:nvSpPr>
          <p:spPr>
            <a:xfrm>
              <a:off x="1343025" y="715349"/>
              <a:ext cx="2912059" cy="981075"/>
            </a:xfrm>
            <a:custGeom>
              <a:avLst/>
              <a:gdLst>
                <a:gd name="connsiteX0" fmla="*/ 0 w 3181350"/>
                <a:gd name="connsiteY0" fmla="*/ 1076476 h 1133626"/>
                <a:gd name="connsiteX1" fmla="*/ 561975 w 3181350"/>
                <a:gd name="connsiteY1" fmla="*/ 362101 h 1133626"/>
                <a:gd name="connsiteX2" fmla="*/ 1724025 w 3181350"/>
                <a:gd name="connsiteY2" fmla="*/ 1047901 h 1133626"/>
                <a:gd name="connsiteX3" fmla="*/ 2695575 w 3181350"/>
                <a:gd name="connsiteY3" fmla="*/ 151 h 1133626"/>
                <a:gd name="connsiteX4" fmla="*/ 3181350 w 3181350"/>
                <a:gd name="connsiteY4" fmla="*/ 1133626 h 1133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81350" h="1133626">
                  <a:moveTo>
                    <a:pt x="0" y="1076476"/>
                  </a:moveTo>
                  <a:cubicBezTo>
                    <a:pt x="137319" y="721669"/>
                    <a:pt x="274638" y="366863"/>
                    <a:pt x="561975" y="362101"/>
                  </a:cubicBezTo>
                  <a:cubicBezTo>
                    <a:pt x="849313" y="357338"/>
                    <a:pt x="1368425" y="1108226"/>
                    <a:pt x="1724025" y="1047901"/>
                  </a:cubicBezTo>
                  <a:cubicBezTo>
                    <a:pt x="2079625" y="987576"/>
                    <a:pt x="2452688" y="-14136"/>
                    <a:pt x="2695575" y="151"/>
                  </a:cubicBezTo>
                  <a:cubicBezTo>
                    <a:pt x="2938462" y="14438"/>
                    <a:pt x="3059906" y="574032"/>
                    <a:pt x="3181350" y="1133626"/>
                  </a:cubicBezTo>
                </a:path>
              </a:pathLst>
            </a:custGeom>
            <a:noFill/>
            <a:ln>
              <a:solidFill>
                <a:srgbClr val="D0205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50" name="Oval 249"/>
            <p:cNvSpPr/>
            <p:nvPr/>
          </p:nvSpPr>
          <p:spPr>
            <a:xfrm rot="19017709">
              <a:off x="2216139" y="1206165"/>
              <a:ext cx="179753" cy="182996"/>
            </a:xfrm>
            <a:prstGeom prst="ellipse">
              <a:avLst/>
            </a:prstGeom>
            <a:solidFill>
              <a:srgbClr val="7030A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79" name="Oval 78"/>
          <p:cNvSpPr/>
          <p:nvPr/>
        </p:nvSpPr>
        <p:spPr>
          <a:xfrm rot="1727699">
            <a:off x="6708019" y="5041199"/>
            <a:ext cx="256152" cy="329742"/>
          </a:xfrm>
          <a:prstGeom prst="ellipse">
            <a:avLst/>
          </a:prstGeom>
          <a:solidFill>
            <a:srgbClr val="7030A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cxnSp>
        <p:nvCxnSpPr>
          <p:cNvPr id="9" name="Straight Connector 8"/>
          <p:cNvCxnSpPr/>
          <p:nvPr/>
        </p:nvCxnSpPr>
        <p:spPr>
          <a:xfrm>
            <a:off x="9375536" y="4594398"/>
            <a:ext cx="291593" cy="558726"/>
          </a:xfrm>
          <a:prstGeom prst="line">
            <a:avLst/>
          </a:prstGeom>
          <a:ln w="19050">
            <a:solidFill>
              <a:schemeClr val="accent1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4" name="Straight Connector 33"/>
          <p:cNvCxnSpPr/>
          <p:nvPr/>
        </p:nvCxnSpPr>
        <p:spPr>
          <a:xfrm>
            <a:off x="9317120" y="4661011"/>
            <a:ext cx="430981" cy="449784"/>
          </a:xfrm>
          <a:prstGeom prst="line">
            <a:avLst/>
          </a:prstGeom>
          <a:ln w="19050">
            <a:solidFill>
              <a:srgbClr val="D0205F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/>
          <p:cNvSpPr/>
          <p:nvPr/>
        </p:nvSpPr>
        <p:spPr>
          <a:xfrm>
            <a:off x="9823697" y="4418501"/>
            <a:ext cx="1954716" cy="513965"/>
          </a:xfrm>
          <a:prstGeom prst="rect">
            <a:avLst/>
          </a:prstGeom>
          <a:solidFill>
            <a:srgbClr val="D02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algn="ctr">
              <a:lnSpc>
                <a:spcPct val="10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shallow gradient</a:t>
            </a:r>
          </a:p>
        </p:txBody>
      </p:sp>
      <p:sp>
        <p:nvSpPr>
          <p:cNvPr id="37" name="Rectangle 36"/>
          <p:cNvSpPr/>
          <p:nvPr/>
        </p:nvSpPr>
        <p:spPr>
          <a:xfrm>
            <a:off x="9823697" y="5210249"/>
            <a:ext cx="1954716" cy="513965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algn="ctr">
              <a:lnSpc>
                <a:spcPct val="105000"/>
              </a:lnSpc>
              <a:spcBef>
                <a:spcPts val="0"/>
              </a:spcBef>
              <a:spcAft>
                <a:spcPts val="0"/>
              </a:spcAft>
            </a:pPr>
            <a:r>
              <a:rPr lang="en-US" sz="2000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steep gradient</a:t>
            </a:r>
          </a:p>
        </p:txBody>
      </p:sp>
      <p:sp>
        <p:nvSpPr>
          <p:cNvPr id="31" name="Footer Placeholder 4">
            <a:extLst>
              <a:ext uri="{FF2B5EF4-FFF2-40B4-BE49-F238E27FC236}">
                <a16:creationId xmlns:a16="http://schemas.microsoft.com/office/drawing/2014/main" id="{4AF47556-7B2E-428B-B9F6-58F6C035C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pic>
        <p:nvPicPr>
          <p:cNvPr id="35" name="Picture 34">
            <a:extLst>
              <a:ext uri="{FF2B5EF4-FFF2-40B4-BE49-F238E27FC236}">
                <a16:creationId xmlns:a16="http://schemas.microsoft.com/office/drawing/2014/main" id="{B3EBB4BC-3C50-4D1E-8C47-68A5A7AFD138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0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8" name="Title 1">
            <a:extLst>
              <a:ext uri="{FF2B5EF4-FFF2-40B4-BE49-F238E27FC236}">
                <a16:creationId xmlns:a16="http://schemas.microsoft.com/office/drawing/2014/main" id="{1306D177-31CA-4F9C-AF59-A0ADDF39B76B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Electron Heating</a:t>
            </a:r>
            <a:endParaRPr lang="en-US" baseline="30000" dirty="0">
              <a:solidFill>
                <a:srgbClr val="FFC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95545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8AD9E0A-9632-43C1-84A3-12EF64E082F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917198" y="1328733"/>
            <a:ext cx="10515600" cy="4351338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Different studies to gain information on effect of varying </a:t>
            </a:r>
            <a:r>
              <a:rPr lang="en-US" baseline="-25000" dirty="0" err="1"/>
              <a:t>Bmin</a:t>
            </a:r>
            <a:endParaRPr lang="en-US" baseline="-25000" dirty="0"/>
          </a:p>
        </p:txBody>
      </p:sp>
      <p:grpSp>
        <p:nvGrpSpPr>
          <p:cNvPr id="4" name="Canvas 1">
            <a:extLst>
              <a:ext uri="{FF2B5EF4-FFF2-40B4-BE49-F238E27FC236}">
                <a16:creationId xmlns:a16="http://schemas.microsoft.com/office/drawing/2014/main" id="{7C9516C6-6BA8-4A50-8B12-346630C95D69}"/>
              </a:ext>
            </a:extLst>
          </p:cNvPr>
          <p:cNvGrpSpPr/>
          <p:nvPr/>
        </p:nvGrpSpPr>
        <p:grpSpPr>
          <a:xfrm>
            <a:off x="4555622" y="3449614"/>
            <a:ext cx="3512185" cy="2844275"/>
            <a:chOff x="0" y="0"/>
            <a:chExt cx="3512185" cy="2844275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73E28D-9759-4085-9C91-BC925F60A8A3}"/>
                </a:ext>
              </a:extLst>
            </p:cNvPr>
            <p:cNvSpPr/>
            <p:nvPr/>
          </p:nvSpPr>
          <p:spPr>
            <a:xfrm>
              <a:off x="0" y="0"/>
              <a:ext cx="3512185" cy="2842895"/>
            </a:xfrm>
            <a:prstGeom prst="rect">
              <a:avLst/>
            </a:prstGeom>
          </p:spPr>
        </p:sp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BDB1BD66-C867-4DEE-9D65-841BE0FFBED1}"/>
                </a:ext>
              </a:extLst>
            </p:cNvPr>
            <p:cNvCxnSpPr/>
            <p:nvPr/>
          </p:nvCxnSpPr>
          <p:spPr>
            <a:xfrm>
              <a:off x="425325" y="2535511"/>
              <a:ext cx="2975764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Arrow Connector 6">
              <a:extLst>
                <a:ext uri="{FF2B5EF4-FFF2-40B4-BE49-F238E27FC236}">
                  <a16:creationId xmlns:a16="http://schemas.microsoft.com/office/drawing/2014/main" id="{EF1D80C9-836C-4A3F-93D0-E54B73631081}"/>
                </a:ext>
              </a:extLst>
            </p:cNvPr>
            <p:cNvCxnSpPr/>
            <p:nvPr/>
          </p:nvCxnSpPr>
          <p:spPr>
            <a:xfrm flipV="1">
              <a:off x="605204" y="648565"/>
              <a:ext cx="0" cy="2013623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AACCE9D-7626-40F4-8007-304CD73D8F2A}"/>
                </a:ext>
              </a:extLst>
            </p:cNvPr>
            <p:cNvSpPr/>
            <p:nvPr/>
          </p:nvSpPr>
          <p:spPr>
            <a:xfrm>
              <a:off x="779457" y="1223224"/>
              <a:ext cx="2262215" cy="1307003"/>
            </a:xfrm>
            <a:custGeom>
              <a:avLst/>
              <a:gdLst>
                <a:gd name="connsiteX0" fmla="*/ 0 w 2262215"/>
                <a:gd name="connsiteY0" fmla="*/ 1270004 h 1307003"/>
                <a:gd name="connsiteX1" fmla="*/ 317133 w 2262215"/>
                <a:gd name="connsiteY1" fmla="*/ 1472 h 1307003"/>
                <a:gd name="connsiteX2" fmla="*/ 1638520 w 2262215"/>
                <a:gd name="connsiteY2" fmla="*/ 1021583 h 1307003"/>
                <a:gd name="connsiteX3" fmla="*/ 2262215 w 2262215"/>
                <a:gd name="connsiteY3" fmla="*/ 1307003 h 130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2215" h="1307003">
                  <a:moveTo>
                    <a:pt x="0" y="1270004"/>
                  </a:moveTo>
                  <a:cubicBezTo>
                    <a:pt x="22023" y="656439"/>
                    <a:pt x="44046" y="42875"/>
                    <a:pt x="317133" y="1472"/>
                  </a:cubicBezTo>
                  <a:cubicBezTo>
                    <a:pt x="590220" y="-39932"/>
                    <a:pt x="1314340" y="803995"/>
                    <a:pt x="1638520" y="1021583"/>
                  </a:cubicBezTo>
                  <a:cubicBezTo>
                    <a:pt x="1962700" y="1239171"/>
                    <a:pt x="2112457" y="1273087"/>
                    <a:pt x="2262215" y="1307003"/>
                  </a:cubicBezTo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5ABC05E7-2071-4BAF-8124-51157C5440B1}"/>
                </a:ext>
              </a:extLst>
            </p:cNvPr>
            <p:cNvSpPr/>
            <p:nvPr/>
          </p:nvSpPr>
          <p:spPr>
            <a:xfrm rot="21331409">
              <a:off x="1339725" y="442435"/>
              <a:ext cx="110997" cy="967255"/>
            </a:xfrm>
            <a:custGeom>
              <a:avLst/>
              <a:gdLst>
                <a:gd name="connsiteX0" fmla="*/ 0 w 110997"/>
                <a:gd name="connsiteY0" fmla="*/ 882686 h 967255"/>
                <a:gd name="connsiteX1" fmla="*/ 110997 w 110997"/>
                <a:gd name="connsiteY1" fmla="*/ 0 h 967255"/>
                <a:gd name="connsiteX2" fmla="*/ 84569 w 110997"/>
                <a:gd name="connsiteY2" fmla="*/ 967255 h 96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97" h="967255">
                  <a:moveTo>
                    <a:pt x="0" y="882686"/>
                  </a:moveTo>
                  <a:lnTo>
                    <a:pt x="110997" y="0"/>
                  </a:lnTo>
                  <a:lnTo>
                    <a:pt x="84569" y="967255"/>
                  </a:lnTo>
                </a:path>
              </a:pathLst>
            </a:custGeom>
            <a:noFill/>
            <a:ln>
              <a:solidFill>
                <a:srgbClr val="D123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BE7D48DE-3D8C-4331-A994-8DE2BE681701}"/>
                </a:ext>
              </a:extLst>
            </p:cNvPr>
            <p:cNvSpPr/>
            <p:nvPr/>
          </p:nvSpPr>
          <p:spPr>
            <a:xfrm rot="21331409">
              <a:off x="1588437" y="643578"/>
              <a:ext cx="110490" cy="967105"/>
            </a:xfrm>
            <a:custGeom>
              <a:avLst/>
              <a:gdLst>
                <a:gd name="connsiteX0" fmla="*/ 0 w 110997"/>
                <a:gd name="connsiteY0" fmla="*/ 882686 h 967255"/>
                <a:gd name="connsiteX1" fmla="*/ 110997 w 110997"/>
                <a:gd name="connsiteY1" fmla="*/ 0 h 967255"/>
                <a:gd name="connsiteX2" fmla="*/ 84569 w 110997"/>
                <a:gd name="connsiteY2" fmla="*/ 967255 h 96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97" h="967255">
                  <a:moveTo>
                    <a:pt x="0" y="882686"/>
                  </a:moveTo>
                  <a:lnTo>
                    <a:pt x="110997" y="0"/>
                  </a:lnTo>
                  <a:lnTo>
                    <a:pt x="84569" y="967255"/>
                  </a:lnTo>
                </a:path>
              </a:pathLst>
            </a:custGeom>
            <a:noFill/>
            <a:ln>
              <a:solidFill>
                <a:srgbClr val="D123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255D2463-341D-4A51-93C7-1907D494D7CD}"/>
                </a:ext>
              </a:extLst>
            </p:cNvPr>
            <p:cNvSpPr/>
            <p:nvPr/>
          </p:nvSpPr>
          <p:spPr>
            <a:xfrm>
              <a:off x="1736500" y="40733"/>
              <a:ext cx="1701947" cy="64483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 dirty="0">
                  <a:solidFill>
                    <a:srgbClr val="000000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characteristic X-ray lines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2" name="Straight Arrow Connector 11">
              <a:extLst>
                <a:ext uri="{FF2B5EF4-FFF2-40B4-BE49-F238E27FC236}">
                  <a16:creationId xmlns:a16="http://schemas.microsoft.com/office/drawing/2014/main" id="{80B2A966-A44F-458B-9B49-3FF41399AE42}"/>
                </a:ext>
              </a:extLst>
            </p:cNvPr>
            <p:cNvCxnSpPr/>
            <p:nvPr/>
          </p:nvCxnSpPr>
          <p:spPr>
            <a:xfrm flipH="1">
              <a:off x="1519434" y="294439"/>
              <a:ext cx="343560" cy="11099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D2B244B5-B9CB-4907-A281-ACCC58B75E9C}"/>
                </a:ext>
              </a:extLst>
            </p:cNvPr>
            <p:cNvCxnSpPr/>
            <p:nvPr/>
          </p:nvCxnSpPr>
          <p:spPr>
            <a:xfrm flipH="1">
              <a:off x="1736501" y="460720"/>
              <a:ext cx="168778" cy="11049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B9E509FE-4128-4DA7-B424-065728FA6B54}"/>
                </a:ext>
              </a:extLst>
            </p:cNvPr>
            <p:cNvSpPr/>
            <p:nvPr/>
          </p:nvSpPr>
          <p:spPr>
            <a:xfrm rot="20970539">
              <a:off x="1626798" y="1525780"/>
              <a:ext cx="66304" cy="87603"/>
            </a:xfrm>
            <a:custGeom>
              <a:avLst/>
              <a:gdLst>
                <a:gd name="connsiteX0" fmla="*/ 0 w 75906"/>
                <a:gd name="connsiteY0" fmla="*/ 0 h 72375"/>
                <a:gd name="connsiteX1" fmla="*/ 75906 w 75906"/>
                <a:gd name="connsiteY1" fmla="*/ 72375 h 7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906" h="72375">
                  <a:moveTo>
                    <a:pt x="0" y="0"/>
                  </a:moveTo>
                  <a:lnTo>
                    <a:pt x="75906" y="72375"/>
                  </a:ln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6FD5B911-A19A-4266-9874-EFBB8AFE7D44}"/>
                </a:ext>
              </a:extLst>
            </p:cNvPr>
            <p:cNvSpPr/>
            <p:nvPr/>
          </p:nvSpPr>
          <p:spPr>
            <a:xfrm rot="20592909">
              <a:off x="1385218" y="1329697"/>
              <a:ext cx="55493" cy="73776"/>
            </a:xfrm>
            <a:custGeom>
              <a:avLst/>
              <a:gdLst>
                <a:gd name="connsiteX0" fmla="*/ 0 w 75906"/>
                <a:gd name="connsiteY0" fmla="*/ 0 h 72375"/>
                <a:gd name="connsiteX1" fmla="*/ 75906 w 75906"/>
                <a:gd name="connsiteY1" fmla="*/ 72375 h 7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906" h="72375">
                  <a:moveTo>
                    <a:pt x="0" y="0"/>
                  </a:moveTo>
                  <a:lnTo>
                    <a:pt x="75906" y="72375"/>
                  </a:ln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" name="Rectangle 15">
              <a:extLst>
                <a:ext uri="{FF2B5EF4-FFF2-40B4-BE49-F238E27FC236}">
                  <a16:creationId xmlns:a16="http://schemas.microsoft.com/office/drawing/2014/main" id="{D6C6AAE0-1CCA-469B-ACB1-07A4D7E378F2}"/>
                </a:ext>
              </a:extLst>
            </p:cNvPr>
            <p:cNvSpPr/>
            <p:nvPr/>
          </p:nvSpPr>
          <p:spPr>
            <a:xfrm>
              <a:off x="1952676" y="1424596"/>
              <a:ext cx="1349021" cy="64452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6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continuous bremsstrahlung spectrum</a:t>
              </a:r>
              <a:endParaRPr lang="en-US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CB9BF84-2E9A-4CBB-AF2D-936F340445CD}"/>
                </a:ext>
              </a:extLst>
            </p:cNvPr>
            <p:cNvSpPr/>
            <p:nvPr/>
          </p:nvSpPr>
          <p:spPr>
            <a:xfrm>
              <a:off x="1053345" y="2535510"/>
              <a:ext cx="1701800" cy="30876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2F5597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X-Ray Energy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14CA821D-13E6-46CD-B977-0B3175145780}"/>
                </a:ext>
              </a:extLst>
            </p:cNvPr>
            <p:cNvSpPr/>
            <p:nvPr/>
          </p:nvSpPr>
          <p:spPr>
            <a:xfrm rot="16200000">
              <a:off x="-424623" y="1420809"/>
              <a:ext cx="1701800" cy="3086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2F5597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X-Ray Intensity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  <p:graphicFrame>
        <p:nvGraphicFramePr>
          <p:cNvPr id="19" name="Table 18">
            <a:extLst>
              <a:ext uri="{FF2B5EF4-FFF2-40B4-BE49-F238E27FC236}">
                <a16:creationId xmlns:a16="http://schemas.microsoft.com/office/drawing/2014/main" id="{3336CE32-675C-4070-8560-CA87891D2C67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022739853"/>
              </p:ext>
            </p:extLst>
          </p:nvPr>
        </p:nvGraphicFramePr>
        <p:xfrm>
          <a:off x="425325" y="1895563"/>
          <a:ext cx="11322727" cy="830327"/>
        </p:xfrm>
        <a:graphic>
          <a:graphicData uri="http://schemas.openxmlformats.org/drawingml/2006/table">
            <a:tbl>
              <a:tblPr firstRow="1" bandRow="1">
                <a:tableStyleId>{327F97BB-C833-4FB7-BDE5-3F7075034690}</a:tableStyleId>
              </a:tblPr>
              <a:tblGrid>
                <a:gridCol w="3133763">
                  <a:extLst>
                    <a:ext uri="{9D8B030D-6E8A-4147-A177-3AD203B41FA5}">
                      <a16:colId xmlns:a16="http://schemas.microsoft.com/office/drawing/2014/main" val="2103389299"/>
                    </a:ext>
                  </a:extLst>
                </a:gridCol>
                <a:gridCol w="8188964">
                  <a:extLst>
                    <a:ext uri="{9D8B030D-6E8A-4147-A177-3AD203B41FA5}">
                      <a16:colId xmlns:a16="http://schemas.microsoft.com/office/drawing/2014/main" val="3284888504"/>
                    </a:ext>
                  </a:extLst>
                </a:gridCol>
              </a:tblGrid>
              <a:tr h="459487"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ysClr val="windowText" lastClr="000000"/>
                          </a:solidFill>
                        </a:rPr>
                        <a:t>A. Bremsstrahlung Radiation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“braking radiation”, incident e- interacts with nucleus of target atom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98004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ysClr val="windowText" lastClr="000000"/>
                          </a:solidFill>
                        </a:rPr>
                        <a:t>B. Characteristic Radiation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incident e- interacts with orbital e- of target atom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9242212"/>
                  </a:ext>
                </a:extLst>
              </a:tr>
            </a:tbl>
          </a:graphicData>
        </a:graphic>
      </p:graphicFrame>
      <p:sp>
        <p:nvSpPr>
          <p:cNvPr id="20" name="Footer Placeholder 4">
            <a:extLst>
              <a:ext uri="{FF2B5EF4-FFF2-40B4-BE49-F238E27FC236}">
                <a16:creationId xmlns:a16="http://schemas.microsoft.com/office/drawing/2014/main" id="{721CEE20-03E5-4F9C-95F9-1B76F0A2BD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57390C17-94F6-447A-B475-D6F03AF3D08A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23" name="Picture 22">
            <a:extLst>
              <a:ext uri="{FF2B5EF4-FFF2-40B4-BE49-F238E27FC236}">
                <a16:creationId xmlns:a16="http://schemas.microsoft.com/office/drawing/2014/main" id="{7403A6F6-4155-416B-A92A-BFE1A0DE1685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24" name="Title 1">
            <a:extLst>
              <a:ext uri="{FF2B5EF4-FFF2-40B4-BE49-F238E27FC236}">
                <a16:creationId xmlns:a16="http://schemas.microsoft.com/office/drawing/2014/main" id="{BE9C5471-3D94-46DE-9AFF-4095937E009A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 fontScale="92500"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Studies Performed/In Progress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grpSp>
        <p:nvGrpSpPr>
          <p:cNvPr id="25" name="Canvas 1">
            <a:extLst>
              <a:ext uri="{FF2B5EF4-FFF2-40B4-BE49-F238E27FC236}">
                <a16:creationId xmlns:a16="http://schemas.microsoft.com/office/drawing/2014/main" id="{CAEA9D1A-88E1-4EBE-BA04-32B244BFB161}"/>
              </a:ext>
            </a:extLst>
          </p:cNvPr>
          <p:cNvGrpSpPr/>
          <p:nvPr/>
        </p:nvGrpSpPr>
        <p:grpSpPr>
          <a:xfrm>
            <a:off x="7667854" y="3280678"/>
            <a:ext cx="3381971" cy="3145325"/>
            <a:chOff x="0" y="0"/>
            <a:chExt cx="2209165" cy="2066906"/>
          </a:xfrm>
        </p:grpSpPr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F68D2104-9F95-4656-90EA-D5994A66E1BD}"/>
                </a:ext>
              </a:extLst>
            </p:cNvPr>
            <p:cNvSpPr/>
            <p:nvPr/>
          </p:nvSpPr>
          <p:spPr>
            <a:xfrm>
              <a:off x="0" y="0"/>
              <a:ext cx="2209165" cy="2066290"/>
            </a:xfrm>
            <a:prstGeom prst="rect">
              <a:avLst/>
            </a:prstGeom>
          </p:spPr>
        </p:sp>
        <p:sp>
          <p:nvSpPr>
            <p:cNvPr id="28" name="Oval 27">
              <a:extLst>
                <a:ext uri="{FF2B5EF4-FFF2-40B4-BE49-F238E27FC236}">
                  <a16:creationId xmlns:a16="http://schemas.microsoft.com/office/drawing/2014/main" id="{3E9C2D11-8C7F-4DFC-A700-F1AF2756E4F9}"/>
                </a:ext>
              </a:extLst>
            </p:cNvPr>
            <p:cNvSpPr/>
            <p:nvPr/>
          </p:nvSpPr>
          <p:spPr>
            <a:xfrm>
              <a:off x="334531" y="405645"/>
              <a:ext cx="1395488" cy="1435769"/>
            </a:xfrm>
            <a:prstGeom prst="ellipse">
              <a:avLst/>
            </a:prstGeom>
            <a:noFill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318F5F2D-CBFC-42FB-B1C0-3E5A78C84D45}"/>
                </a:ext>
              </a:extLst>
            </p:cNvPr>
            <p:cNvSpPr/>
            <p:nvPr/>
          </p:nvSpPr>
          <p:spPr>
            <a:xfrm>
              <a:off x="126169" y="246633"/>
              <a:ext cx="1796525" cy="1782683"/>
            </a:xfrm>
            <a:prstGeom prst="ellipse">
              <a:avLst/>
            </a:prstGeom>
            <a:noFill/>
            <a:ln>
              <a:solidFill>
                <a:schemeClr val="tx2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E1D5EA01-B0C2-4DA1-8158-DF0C54BED4CE}"/>
                </a:ext>
              </a:extLst>
            </p:cNvPr>
            <p:cNvSpPr/>
            <p:nvPr/>
          </p:nvSpPr>
          <p:spPr>
            <a:xfrm>
              <a:off x="491869" y="586233"/>
              <a:ext cx="1106664" cy="1078323"/>
            </a:xfrm>
            <a:prstGeom prst="ellipse">
              <a:avLst/>
            </a:prstGeom>
            <a:noFill/>
            <a:ln>
              <a:solidFill>
                <a:schemeClr val="accent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6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 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E119E594-7869-4A55-80EA-7F50B3CA470D}"/>
                </a:ext>
              </a:extLst>
            </p:cNvPr>
            <p:cNvSpPr/>
            <p:nvPr/>
          </p:nvSpPr>
          <p:spPr>
            <a:xfrm>
              <a:off x="647539" y="748023"/>
              <a:ext cx="785822" cy="788997"/>
            </a:xfrm>
            <a:prstGeom prst="ellipse">
              <a:avLst/>
            </a:prstGeom>
            <a:noFill/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 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90A32241-AE0A-4548-8BF4-71F40D166745}"/>
                </a:ext>
              </a:extLst>
            </p:cNvPr>
            <p:cNvSpPr/>
            <p:nvPr/>
          </p:nvSpPr>
          <p:spPr>
            <a:xfrm>
              <a:off x="1048591" y="1055230"/>
              <a:ext cx="45719" cy="4571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3" name="Oval 32">
              <a:extLst>
                <a:ext uri="{FF2B5EF4-FFF2-40B4-BE49-F238E27FC236}">
                  <a16:creationId xmlns:a16="http://schemas.microsoft.com/office/drawing/2014/main" id="{32523836-4E16-436B-8054-67EB08E99C5B}"/>
                </a:ext>
              </a:extLst>
            </p:cNvPr>
            <p:cNvSpPr/>
            <p:nvPr/>
          </p:nvSpPr>
          <p:spPr>
            <a:xfrm>
              <a:off x="1094183" y="1100949"/>
              <a:ext cx="45719" cy="4571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BE1AAF35-C40F-49C1-9472-8567DD3A8411}"/>
                </a:ext>
              </a:extLst>
            </p:cNvPr>
            <p:cNvSpPr/>
            <p:nvPr/>
          </p:nvSpPr>
          <p:spPr>
            <a:xfrm>
              <a:off x="1048468" y="1100949"/>
              <a:ext cx="45719" cy="4571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82D1005B-4E5B-4A00-96F9-687B524A86BD}"/>
                </a:ext>
              </a:extLst>
            </p:cNvPr>
            <p:cNvSpPr/>
            <p:nvPr/>
          </p:nvSpPr>
          <p:spPr>
            <a:xfrm>
              <a:off x="1002069" y="1100949"/>
              <a:ext cx="45719" cy="4571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05195A40-5778-4C55-B899-803B04F3765E}"/>
                </a:ext>
              </a:extLst>
            </p:cNvPr>
            <p:cNvSpPr/>
            <p:nvPr/>
          </p:nvSpPr>
          <p:spPr>
            <a:xfrm>
              <a:off x="1072654" y="1120199"/>
              <a:ext cx="45719" cy="4571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B777A296-99E0-480C-AB4C-F4A4C8F38F6E}"/>
                </a:ext>
              </a:extLst>
            </p:cNvPr>
            <p:cNvSpPr/>
            <p:nvPr/>
          </p:nvSpPr>
          <p:spPr>
            <a:xfrm>
              <a:off x="1024528" y="1146668"/>
              <a:ext cx="45719" cy="4571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" name="Oval 37">
              <a:extLst>
                <a:ext uri="{FF2B5EF4-FFF2-40B4-BE49-F238E27FC236}">
                  <a16:creationId xmlns:a16="http://schemas.microsoft.com/office/drawing/2014/main" id="{C48D0DB2-1679-4EBD-97AD-35DA5AE7690C}"/>
                </a:ext>
              </a:extLst>
            </p:cNvPr>
            <p:cNvSpPr/>
            <p:nvPr/>
          </p:nvSpPr>
          <p:spPr>
            <a:xfrm>
              <a:off x="1024407" y="1055230"/>
              <a:ext cx="45719" cy="45719"/>
            </a:xfrm>
            <a:prstGeom prst="ellipse">
              <a:avLst/>
            </a:prstGeom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9" name="Rectangle 38">
              <a:extLst>
                <a:ext uri="{FF2B5EF4-FFF2-40B4-BE49-F238E27FC236}">
                  <a16:creationId xmlns:a16="http://schemas.microsoft.com/office/drawing/2014/main" id="{17D0BADB-04C5-4557-B448-9BD8CA52151A}"/>
                </a:ext>
              </a:extLst>
            </p:cNvPr>
            <p:cNvSpPr/>
            <p:nvPr/>
          </p:nvSpPr>
          <p:spPr>
            <a:xfrm>
              <a:off x="841412" y="549101"/>
              <a:ext cx="298412" cy="28555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70AD47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K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03690BF4-0E70-48FF-973F-4E7E6002ED46}"/>
                </a:ext>
              </a:extLst>
            </p:cNvPr>
            <p:cNvSpPr/>
            <p:nvPr/>
          </p:nvSpPr>
          <p:spPr>
            <a:xfrm>
              <a:off x="778363" y="388679"/>
              <a:ext cx="297815" cy="28511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6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70AD47"/>
                  </a:solidFill>
                  <a:effectLst/>
                  <a:ea typeface="Calibri" panose="020F0502020204030204" pitchFamily="34" charset="0"/>
                </a:rPr>
                <a:t>L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41" name="Rectangle 40">
              <a:extLst>
                <a:ext uri="{FF2B5EF4-FFF2-40B4-BE49-F238E27FC236}">
                  <a16:creationId xmlns:a16="http://schemas.microsoft.com/office/drawing/2014/main" id="{FA033DDC-1F12-4447-8F8A-BC94C56A2221}"/>
                </a:ext>
              </a:extLst>
            </p:cNvPr>
            <p:cNvSpPr/>
            <p:nvPr/>
          </p:nvSpPr>
          <p:spPr>
            <a:xfrm>
              <a:off x="739186" y="212545"/>
              <a:ext cx="297180" cy="28511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70AD47"/>
                  </a:solidFill>
                  <a:effectLst/>
                  <a:ea typeface="Calibri" panose="020F0502020204030204" pitchFamily="34" charset="0"/>
                </a:rPr>
                <a:t>M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42" name="Rectangle 41">
              <a:extLst>
                <a:ext uri="{FF2B5EF4-FFF2-40B4-BE49-F238E27FC236}">
                  <a16:creationId xmlns:a16="http://schemas.microsoft.com/office/drawing/2014/main" id="{5D10177A-A03A-4689-AD63-975642722F1C}"/>
                </a:ext>
              </a:extLst>
            </p:cNvPr>
            <p:cNvSpPr/>
            <p:nvPr/>
          </p:nvSpPr>
          <p:spPr>
            <a:xfrm>
              <a:off x="704807" y="36081"/>
              <a:ext cx="297180" cy="28511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 dirty="0">
                  <a:solidFill>
                    <a:srgbClr val="70AD47"/>
                  </a:solidFill>
                  <a:effectLst/>
                  <a:ea typeface="Calibri" panose="020F0502020204030204" pitchFamily="34" charset="0"/>
                </a:rPr>
                <a:t>N</a:t>
              </a:r>
              <a:endParaRPr lang="en-US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FA1A5598-6C0B-40F1-936C-4C195ACBBF88}"/>
                </a:ext>
              </a:extLst>
            </p:cNvPr>
            <p:cNvSpPr/>
            <p:nvPr/>
          </p:nvSpPr>
          <p:spPr>
            <a:xfrm>
              <a:off x="647448" y="905235"/>
              <a:ext cx="91639" cy="10267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3A618F0F-9EA5-40B5-B98F-678A5A2AF754}"/>
                </a:ext>
              </a:extLst>
            </p:cNvPr>
            <p:cNvSpPr/>
            <p:nvPr/>
          </p:nvSpPr>
          <p:spPr>
            <a:xfrm>
              <a:off x="1214154" y="571559"/>
              <a:ext cx="91440" cy="102235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5" name="Oval 44">
              <a:extLst>
                <a:ext uri="{FF2B5EF4-FFF2-40B4-BE49-F238E27FC236}">
                  <a16:creationId xmlns:a16="http://schemas.microsoft.com/office/drawing/2014/main" id="{AC06263F-5C30-444C-82B4-F36EFA8786B7}"/>
                </a:ext>
              </a:extLst>
            </p:cNvPr>
            <p:cNvSpPr/>
            <p:nvPr/>
          </p:nvSpPr>
          <p:spPr>
            <a:xfrm>
              <a:off x="739003" y="1537020"/>
              <a:ext cx="91440" cy="102235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83603585-E352-4590-860D-32BCF28ED938}"/>
                </a:ext>
              </a:extLst>
            </p:cNvPr>
            <p:cNvSpPr/>
            <p:nvPr/>
          </p:nvSpPr>
          <p:spPr>
            <a:xfrm>
              <a:off x="1433361" y="722321"/>
              <a:ext cx="91440" cy="102235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83886C9C-7221-4A49-A4BD-DD0DDBD7C0D1}"/>
                </a:ext>
              </a:extLst>
            </p:cNvPr>
            <p:cNvSpPr/>
            <p:nvPr/>
          </p:nvSpPr>
          <p:spPr>
            <a:xfrm>
              <a:off x="1522162" y="1007905"/>
              <a:ext cx="91440" cy="102235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8" name="Oval 47">
              <a:extLst>
                <a:ext uri="{FF2B5EF4-FFF2-40B4-BE49-F238E27FC236}">
                  <a16:creationId xmlns:a16="http://schemas.microsoft.com/office/drawing/2014/main" id="{43D4B5DF-65B6-4805-B825-11AC37820869}"/>
                </a:ext>
              </a:extLst>
            </p:cNvPr>
            <p:cNvSpPr/>
            <p:nvPr/>
          </p:nvSpPr>
          <p:spPr>
            <a:xfrm>
              <a:off x="704725" y="620014"/>
              <a:ext cx="91440" cy="102235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9" name="Oval 48">
              <a:extLst>
                <a:ext uri="{FF2B5EF4-FFF2-40B4-BE49-F238E27FC236}">
                  <a16:creationId xmlns:a16="http://schemas.microsoft.com/office/drawing/2014/main" id="{669BCFF8-678E-4AB4-8C93-A3537F183C0B}"/>
                </a:ext>
              </a:extLst>
            </p:cNvPr>
            <p:cNvSpPr/>
            <p:nvPr/>
          </p:nvSpPr>
          <p:spPr>
            <a:xfrm>
              <a:off x="450549" y="952995"/>
              <a:ext cx="91440" cy="102235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F4842BD0-FE73-4E2F-A652-15BC8B31221A}"/>
                </a:ext>
              </a:extLst>
            </p:cNvPr>
            <p:cNvSpPr/>
            <p:nvPr/>
          </p:nvSpPr>
          <p:spPr>
            <a:xfrm>
              <a:off x="511509" y="1338701"/>
              <a:ext cx="91440" cy="102235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1" name="Oval 50">
              <a:extLst>
                <a:ext uri="{FF2B5EF4-FFF2-40B4-BE49-F238E27FC236}">
                  <a16:creationId xmlns:a16="http://schemas.microsoft.com/office/drawing/2014/main" id="{DB751814-450A-4568-BFBA-1DD5D82034F8}"/>
                </a:ext>
              </a:extLst>
            </p:cNvPr>
            <p:cNvSpPr/>
            <p:nvPr/>
          </p:nvSpPr>
          <p:spPr>
            <a:xfrm>
              <a:off x="1490198" y="1306616"/>
              <a:ext cx="91440" cy="102235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2" name="Oval 51">
              <a:extLst>
                <a:ext uri="{FF2B5EF4-FFF2-40B4-BE49-F238E27FC236}">
                  <a16:creationId xmlns:a16="http://schemas.microsoft.com/office/drawing/2014/main" id="{5CF9162C-2086-4311-B723-18CE56960090}"/>
                </a:ext>
              </a:extLst>
            </p:cNvPr>
            <p:cNvSpPr/>
            <p:nvPr/>
          </p:nvSpPr>
          <p:spPr>
            <a:xfrm>
              <a:off x="1341789" y="902355"/>
              <a:ext cx="91440" cy="102235"/>
            </a:xfrm>
            <a:prstGeom prst="ellipse">
              <a:avLst/>
            </a:prstGeom>
            <a:noFill/>
            <a:ln>
              <a:solidFill>
                <a:schemeClr val="accent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9C2A7992-06C9-41C7-BE50-ECEEB58E1893}"/>
                </a:ext>
              </a:extLst>
            </p:cNvPr>
            <p:cNvSpPr/>
            <p:nvPr/>
          </p:nvSpPr>
          <p:spPr>
            <a:xfrm>
              <a:off x="2087492" y="645789"/>
              <a:ext cx="90805" cy="102235"/>
            </a:xfrm>
            <a:prstGeom prst="ellipse">
              <a:avLst/>
            </a:prstGeom>
            <a:solidFill>
              <a:schemeClr val="accent2"/>
            </a:solidFill>
            <a:ln>
              <a:solidFill>
                <a:schemeClr val="accent2"/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cxnSp>
          <p:nvCxnSpPr>
            <p:cNvPr id="54" name="Straight Arrow Connector 53">
              <a:extLst>
                <a:ext uri="{FF2B5EF4-FFF2-40B4-BE49-F238E27FC236}">
                  <a16:creationId xmlns:a16="http://schemas.microsoft.com/office/drawing/2014/main" id="{F0AD31E7-7159-43CE-A0C5-CAD67EE08A7D}"/>
                </a:ext>
              </a:extLst>
            </p:cNvPr>
            <p:cNvCxnSpPr/>
            <p:nvPr/>
          </p:nvCxnSpPr>
          <p:spPr>
            <a:xfrm flipV="1">
              <a:off x="1490040" y="748024"/>
              <a:ext cx="531708" cy="182879"/>
            </a:xfrm>
            <a:prstGeom prst="straightConnector1">
              <a:avLst/>
            </a:prstGeom>
            <a:ln>
              <a:solidFill>
                <a:schemeClr val="accent2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55" name="Oval 54">
              <a:extLst>
                <a:ext uri="{FF2B5EF4-FFF2-40B4-BE49-F238E27FC236}">
                  <a16:creationId xmlns:a16="http://schemas.microsoft.com/office/drawing/2014/main" id="{636B0F26-20B5-4972-89D8-9521CA0353CE}"/>
                </a:ext>
              </a:extLst>
            </p:cNvPr>
            <p:cNvSpPr/>
            <p:nvPr/>
          </p:nvSpPr>
          <p:spPr>
            <a:xfrm>
              <a:off x="35999" y="536055"/>
              <a:ext cx="90170" cy="102235"/>
            </a:xfrm>
            <a:prstGeom prst="ellipse">
              <a:avLst/>
            </a:prstGeom>
            <a:solidFill>
              <a:srgbClr val="7030A0"/>
            </a:solidFill>
            <a:ln>
              <a:solidFill>
                <a:srgbClr val="7030A0"/>
              </a:solidFill>
              <a:prstDash val="soli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D5CDB2C0-9012-42E6-A9A9-6367933B6B61}"/>
                </a:ext>
              </a:extLst>
            </p:cNvPr>
            <p:cNvCxnSpPr/>
            <p:nvPr/>
          </p:nvCxnSpPr>
          <p:spPr>
            <a:xfrm>
              <a:off x="161463" y="632410"/>
              <a:ext cx="1144131" cy="349112"/>
            </a:xfrm>
            <a:prstGeom prst="straightConnector1">
              <a:avLst/>
            </a:prstGeom>
            <a:ln>
              <a:solidFill>
                <a:srgbClr val="7030A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Arrow Connector 56">
              <a:extLst>
                <a:ext uri="{FF2B5EF4-FFF2-40B4-BE49-F238E27FC236}">
                  <a16:creationId xmlns:a16="http://schemas.microsoft.com/office/drawing/2014/main" id="{4AD6FD6E-BFBE-4D03-AEFD-833FC3BA4024}"/>
                </a:ext>
              </a:extLst>
            </p:cNvPr>
            <p:cNvCxnSpPr/>
            <p:nvPr/>
          </p:nvCxnSpPr>
          <p:spPr>
            <a:xfrm flipH="1" flipV="1">
              <a:off x="1285460" y="1459367"/>
              <a:ext cx="94677" cy="97780"/>
            </a:xfrm>
            <a:prstGeom prst="straightConnector1">
              <a:avLst/>
            </a:prstGeom>
            <a:ln>
              <a:solidFill>
                <a:srgbClr val="DA2E7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Arrow Connector 57">
              <a:extLst>
                <a:ext uri="{FF2B5EF4-FFF2-40B4-BE49-F238E27FC236}">
                  <a16:creationId xmlns:a16="http://schemas.microsoft.com/office/drawing/2014/main" id="{1394FBE3-0B81-48FD-A2D8-DA10C720D377}"/>
                </a:ext>
              </a:extLst>
            </p:cNvPr>
            <p:cNvCxnSpPr/>
            <p:nvPr/>
          </p:nvCxnSpPr>
          <p:spPr>
            <a:xfrm flipH="1" flipV="1">
              <a:off x="1145390" y="1536452"/>
              <a:ext cx="104057" cy="273182"/>
            </a:xfrm>
            <a:prstGeom prst="straightConnector1">
              <a:avLst/>
            </a:prstGeom>
            <a:ln>
              <a:solidFill>
                <a:srgbClr val="DA2E7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Arrow Connector 58">
              <a:extLst>
                <a:ext uri="{FF2B5EF4-FFF2-40B4-BE49-F238E27FC236}">
                  <a16:creationId xmlns:a16="http://schemas.microsoft.com/office/drawing/2014/main" id="{9E80043D-9BCD-4FD6-A170-0E99F6526AA0}"/>
                </a:ext>
              </a:extLst>
            </p:cNvPr>
            <p:cNvCxnSpPr/>
            <p:nvPr/>
          </p:nvCxnSpPr>
          <p:spPr>
            <a:xfrm flipV="1">
              <a:off x="850812" y="1537021"/>
              <a:ext cx="122381" cy="472239"/>
            </a:xfrm>
            <a:prstGeom prst="straightConnector1">
              <a:avLst/>
            </a:prstGeom>
            <a:ln>
              <a:solidFill>
                <a:srgbClr val="DA2E70"/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60" name="Rectangle 59">
              <a:extLst>
                <a:ext uri="{FF2B5EF4-FFF2-40B4-BE49-F238E27FC236}">
                  <a16:creationId xmlns:a16="http://schemas.microsoft.com/office/drawing/2014/main" id="{27C6F9DF-67B3-49E2-A5A1-4EC82ECD8EB9}"/>
                </a:ext>
              </a:extLst>
            </p:cNvPr>
            <p:cNvSpPr/>
            <p:nvPr/>
          </p:nvSpPr>
          <p:spPr>
            <a:xfrm>
              <a:off x="1214641" y="1300410"/>
              <a:ext cx="349882" cy="301929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050" dirty="0">
                  <a:solidFill>
                    <a:srgbClr val="DA2E70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K</a:t>
              </a:r>
              <a:r>
                <a:rPr lang="en-US" sz="1050" baseline="-25000" dirty="0">
                  <a:solidFill>
                    <a:srgbClr val="DA2E70"/>
                  </a:solidFill>
                  <a:effectLst/>
                  <a:ea typeface="Calibri" panose="020F0502020204030204" pitchFamily="34" charset="0"/>
                  <a:cs typeface="Calibri" panose="020F0502020204030204" pitchFamily="34" charset="0"/>
                </a:rPr>
                <a:t>α</a:t>
              </a:r>
              <a:endParaRPr lang="en-US" sz="24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61" name="Rectangle 60">
              <a:extLst>
                <a:ext uri="{FF2B5EF4-FFF2-40B4-BE49-F238E27FC236}">
                  <a16:creationId xmlns:a16="http://schemas.microsoft.com/office/drawing/2014/main" id="{5ADDC5CE-081A-4B7B-89A2-F73118427912}"/>
                </a:ext>
              </a:extLst>
            </p:cNvPr>
            <p:cNvSpPr/>
            <p:nvPr/>
          </p:nvSpPr>
          <p:spPr>
            <a:xfrm>
              <a:off x="1094183" y="1573925"/>
              <a:ext cx="349250" cy="30162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6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000" dirty="0">
                  <a:solidFill>
                    <a:srgbClr val="DA2E70"/>
                  </a:solidFill>
                  <a:effectLst/>
                  <a:ea typeface="Calibri" panose="020F0502020204030204" pitchFamily="34" charset="0"/>
                </a:rPr>
                <a:t>K</a:t>
              </a:r>
              <a:r>
                <a:rPr lang="en-US" sz="1000" baseline="-25000" dirty="0">
                  <a:solidFill>
                    <a:srgbClr val="DA2E70"/>
                  </a:solidFill>
                  <a:effectLst/>
                  <a:ea typeface="Calibri" panose="020F0502020204030204" pitchFamily="34" charset="0"/>
                </a:rPr>
                <a:t>β</a:t>
              </a:r>
              <a:endParaRPr lang="en-US" sz="2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62" name="Rectangle 61">
              <a:extLst>
                <a:ext uri="{FF2B5EF4-FFF2-40B4-BE49-F238E27FC236}">
                  <a16:creationId xmlns:a16="http://schemas.microsoft.com/office/drawing/2014/main" id="{35600F1D-7C93-4AB3-95E5-DA0DB2ECEFE0}"/>
                </a:ext>
              </a:extLst>
            </p:cNvPr>
            <p:cNvSpPr/>
            <p:nvPr/>
          </p:nvSpPr>
          <p:spPr>
            <a:xfrm>
              <a:off x="787778" y="1754370"/>
              <a:ext cx="349250" cy="30099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050" dirty="0" err="1">
                  <a:solidFill>
                    <a:srgbClr val="DA2E70"/>
                  </a:solidFill>
                  <a:effectLst/>
                  <a:ea typeface="Calibri" panose="020F0502020204030204" pitchFamily="34" charset="0"/>
                </a:rPr>
                <a:t>K</a:t>
              </a:r>
              <a:r>
                <a:rPr lang="en-US" sz="1050" baseline="-25000" dirty="0" err="1">
                  <a:solidFill>
                    <a:srgbClr val="DA2E70"/>
                  </a:solidFill>
                  <a:effectLst/>
                  <a:ea typeface="Calibri" panose="020F0502020204030204" pitchFamily="34" charset="0"/>
                </a:rPr>
                <a:t>γ</a:t>
              </a:r>
              <a:endParaRPr lang="en-US" sz="28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9B1EC8B-6309-4F70-A9A9-9F58C7DC074F}"/>
                </a:ext>
              </a:extLst>
            </p:cNvPr>
            <p:cNvSpPr/>
            <p:nvPr/>
          </p:nvSpPr>
          <p:spPr>
            <a:xfrm flipV="1">
              <a:off x="1345092" y="1716645"/>
              <a:ext cx="562826" cy="45719"/>
            </a:xfrm>
            <a:custGeom>
              <a:avLst/>
              <a:gdLst>
                <a:gd name="connsiteX0" fmla="*/ 0 w 459658"/>
                <a:gd name="connsiteY0" fmla="*/ 71302 h 71302"/>
                <a:gd name="connsiteX1" fmla="*/ 61452 w 459658"/>
                <a:gd name="connsiteY1" fmla="*/ 2477 h 71302"/>
                <a:gd name="connsiteX2" fmla="*/ 137652 w 459658"/>
                <a:gd name="connsiteY2" fmla="*/ 63928 h 71302"/>
                <a:gd name="connsiteX3" fmla="*/ 201562 w 459658"/>
                <a:gd name="connsiteY3" fmla="*/ 19 h 71302"/>
                <a:gd name="connsiteX4" fmla="*/ 263013 w 459658"/>
                <a:gd name="connsiteY4" fmla="*/ 56554 h 71302"/>
                <a:gd name="connsiteX5" fmla="*/ 317091 w 459658"/>
                <a:gd name="connsiteY5" fmla="*/ 7393 h 71302"/>
                <a:gd name="connsiteX6" fmla="*/ 363794 w 459658"/>
                <a:gd name="connsiteY6" fmla="*/ 63928 h 71302"/>
                <a:gd name="connsiteX7" fmla="*/ 422787 w 459658"/>
                <a:gd name="connsiteY7" fmla="*/ 7393 h 71302"/>
                <a:gd name="connsiteX8" fmla="*/ 459658 w 459658"/>
                <a:gd name="connsiteY8" fmla="*/ 7393 h 71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59658" h="71302">
                  <a:moveTo>
                    <a:pt x="0" y="71302"/>
                  </a:moveTo>
                  <a:cubicBezTo>
                    <a:pt x="19255" y="37504"/>
                    <a:pt x="38510" y="3706"/>
                    <a:pt x="61452" y="2477"/>
                  </a:cubicBezTo>
                  <a:cubicBezTo>
                    <a:pt x="84394" y="1248"/>
                    <a:pt x="114300" y="64338"/>
                    <a:pt x="137652" y="63928"/>
                  </a:cubicBezTo>
                  <a:cubicBezTo>
                    <a:pt x="161004" y="63518"/>
                    <a:pt x="180669" y="1248"/>
                    <a:pt x="201562" y="19"/>
                  </a:cubicBezTo>
                  <a:cubicBezTo>
                    <a:pt x="222455" y="-1210"/>
                    <a:pt x="243758" y="55325"/>
                    <a:pt x="263013" y="56554"/>
                  </a:cubicBezTo>
                  <a:cubicBezTo>
                    <a:pt x="282268" y="57783"/>
                    <a:pt x="300294" y="6164"/>
                    <a:pt x="317091" y="7393"/>
                  </a:cubicBezTo>
                  <a:cubicBezTo>
                    <a:pt x="333888" y="8622"/>
                    <a:pt x="346178" y="63928"/>
                    <a:pt x="363794" y="63928"/>
                  </a:cubicBezTo>
                  <a:cubicBezTo>
                    <a:pt x="381410" y="63928"/>
                    <a:pt x="406810" y="16815"/>
                    <a:pt x="422787" y="7393"/>
                  </a:cubicBezTo>
                  <a:cubicBezTo>
                    <a:pt x="438764" y="-2029"/>
                    <a:pt x="449211" y="2682"/>
                    <a:pt x="459658" y="7393"/>
                  </a:cubicBezTo>
                </a:path>
              </a:pathLst>
            </a:custGeom>
            <a:noFill/>
            <a:ln>
              <a:solidFill>
                <a:srgbClr val="DA2E70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4" name="Oval 63">
              <a:extLst>
                <a:ext uri="{FF2B5EF4-FFF2-40B4-BE49-F238E27FC236}">
                  <a16:creationId xmlns:a16="http://schemas.microsoft.com/office/drawing/2014/main" id="{9BAC763A-CA56-4CB7-87EE-F246EE1A11B8}"/>
                </a:ext>
              </a:extLst>
            </p:cNvPr>
            <p:cNvSpPr/>
            <p:nvPr/>
          </p:nvSpPr>
          <p:spPr>
            <a:xfrm>
              <a:off x="1658468" y="1306611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5" name="Oval 64">
              <a:extLst>
                <a:ext uri="{FF2B5EF4-FFF2-40B4-BE49-F238E27FC236}">
                  <a16:creationId xmlns:a16="http://schemas.microsoft.com/office/drawing/2014/main" id="{04EFAAC1-575B-4476-818D-020B64758B06}"/>
                </a:ext>
              </a:extLst>
            </p:cNvPr>
            <p:cNvSpPr/>
            <p:nvPr/>
          </p:nvSpPr>
          <p:spPr>
            <a:xfrm>
              <a:off x="1490040" y="1571417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6" name="Oval 65">
              <a:extLst>
                <a:ext uri="{FF2B5EF4-FFF2-40B4-BE49-F238E27FC236}">
                  <a16:creationId xmlns:a16="http://schemas.microsoft.com/office/drawing/2014/main" id="{5A30CDD1-80C6-48DD-9641-4EE9406242CF}"/>
                </a:ext>
              </a:extLst>
            </p:cNvPr>
            <p:cNvSpPr/>
            <p:nvPr/>
          </p:nvSpPr>
          <p:spPr>
            <a:xfrm>
              <a:off x="1680099" y="1055113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7" name="Oval 66">
              <a:extLst>
                <a:ext uri="{FF2B5EF4-FFF2-40B4-BE49-F238E27FC236}">
                  <a16:creationId xmlns:a16="http://schemas.microsoft.com/office/drawing/2014/main" id="{54CC71D5-18AE-4B8A-8CC1-5830A95466B7}"/>
                </a:ext>
              </a:extLst>
            </p:cNvPr>
            <p:cNvSpPr/>
            <p:nvPr/>
          </p:nvSpPr>
          <p:spPr>
            <a:xfrm>
              <a:off x="1547329" y="620019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8" name="Oval 67">
              <a:extLst>
                <a:ext uri="{FF2B5EF4-FFF2-40B4-BE49-F238E27FC236}">
                  <a16:creationId xmlns:a16="http://schemas.microsoft.com/office/drawing/2014/main" id="{58C9FCF2-D95F-459B-9528-3D54E50E8735}"/>
                </a:ext>
              </a:extLst>
            </p:cNvPr>
            <p:cNvSpPr/>
            <p:nvPr/>
          </p:nvSpPr>
          <p:spPr>
            <a:xfrm>
              <a:off x="655831" y="1707886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69" name="Oval 68">
              <a:extLst>
                <a:ext uri="{FF2B5EF4-FFF2-40B4-BE49-F238E27FC236}">
                  <a16:creationId xmlns:a16="http://schemas.microsoft.com/office/drawing/2014/main" id="{BD3F79EC-3B51-45E7-A769-EEF524CE5B87}"/>
                </a:ext>
              </a:extLst>
            </p:cNvPr>
            <p:cNvSpPr/>
            <p:nvPr/>
          </p:nvSpPr>
          <p:spPr>
            <a:xfrm>
              <a:off x="450549" y="1533832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C98BDF7-9BAC-498B-A560-213C4370EF1E}"/>
                </a:ext>
              </a:extLst>
            </p:cNvPr>
            <p:cNvSpPr/>
            <p:nvPr/>
          </p:nvSpPr>
          <p:spPr>
            <a:xfrm>
              <a:off x="290801" y="1120101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1" name="Oval 70">
              <a:extLst>
                <a:ext uri="{FF2B5EF4-FFF2-40B4-BE49-F238E27FC236}">
                  <a16:creationId xmlns:a16="http://schemas.microsoft.com/office/drawing/2014/main" id="{D2B3E69F-3910-4D9B-8B24-E1535BE89562}"/>
                </a:ext>
              </a:extLst>
            </p:cNvPr>
            <p:cNvSpPr/>
            <p:nvPr/>
          </p:nvSpPr>
          <p:spPr>
            <a:xfrm>
              <a:off x="1250349" y="405598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2" name="Oval 71">
              <a:extLst>
                <a:ext uri="{FF2B5EF4-FFF2-40B4-BE49-F238E27FC236}">
                  <a16:creationId xmlns:a16="http://schemas.microsoft.com/office/drawing/2014/main" id="{4FB01CFC-C393-46AC-A9B7-227119C7EDAD}"/>
                </a:ext>
              </a:extLst>
            </p:cNvPr>
            <p:cNvSpPr/>
            <p:nvPr/>
          </p:nvSpPr>
          <p:spPr>
            <a:xfrm>
              <a:off x="359109" y="776351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E44C53FB-4DB5-43E5-80B5-F961390722ED}"/>
                </a:ext>
              </a:extLst>
            </p:cNvPr>
            <p:cNvSpPr/>
            <p:nvPr/>
          </p:nvSpPr>
          <p:spPr>
            <a:xfrm>
              <a:off x="647746" y="434449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4" name="Oval 73">
              <a:extLst>
                <a:ext uri="{FF2B5EF4-FFF2-40B4-BE49-F238E27FC236}">
                  <a16:creationId xmlns:a16="http://schemas.microsoft.com/office/drawing/2014/main" id="{2CB3A94F-9656-40F6-B510-ECB271A4A8A0}"/>
                </a:ext>
              </a:extLst>
            </p:cNvPr>
            <p:cNvSpPr/>
            <p:nvPr/>
          </p:nvSpPr>
          <p:spPr>
            <a:xfrm>
              <a:off x="1196910" y="1965306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5" name="Oval 74">
              <a:extLst>
                <a:ext uri="{FF2B5EF4-FFF2-40B4-BE49-F238E27FC236}">
                  <a16:creationId xmlns:a16="http://schemas.microsoft.com/office/drawing/2014/main" id="{3DD89741-A249-4527-8B3A-1946EA25AF4D}"/>
                </a:ext>
              </a:extLst>
            </p:cNvPr>
            <p:cNvSpPr/>
            <p:nvPr/>
          </p:nvSpPr>
          <p:spPr>
            <a:xfrm>
              <a:off x="382241" y="396002"/>
              <a:ext cx="91440" cy="101600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2" name="Rectangle 1">
            <a:extLst>
              <a:ext uri="{FF2B5EF4-FFF2-40B4-BE49-F238E27FC236}">
                <a16:creationId xmlns:a16="http://schemas.microsoft.com/office/drawing/2014/main" id="{41500272-7694-475A-A3AE-C75DBC261866}"/>
              </a:ext>
            </a:extLst>
          </p:cNvPr>
          <p:cNvSpPr/>
          <p:nvPr/>
        </p:nvSpPr>
        <p:spPr>
          <a:xfrm>
            <a:off x="4827594" y="3464947"/>
            <a:ext cx="6222231" cy="2985274"/>
          </a:xfrm>
          <a:prstGeom prst="rect">
            <a:avLst/>
          </a:prstGeom>
          <a:noFill/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6" name="Canvas 61">
            <a:extLst>
              <a:ext uri="{FF2B5EF4-FFF2-40B4-BE49-F238E27FC236}">
                <a16:creationId xmlns:a16="http://schemas.microsoft.com/office/drawing/2014/main" id="{8AC38D1E-3C1C-4E12-B676-4D64F2A8E88C}"/>
              </a:ext>
            </a:extLst>
          </p:cNvPr>
          <p:cNvGrpSpPr/>
          <p:nvPr/>
        </p:nvGrpSpPr>
        <p:grpSpPr>
          <a:xfrm>
            <a:off x="1755955" y="3849522"/>
            <a:ext cx="2759075" cy="2163445"/>
            <a:chOff x="0" y="0"/>
            <a:chExt cx="2759075" cy="2163445"/>
          </a:xfrm>
        </p:grpSpPr>
        <p:sp>
          <p:nvSpPr>
            <p:cNvPr id="77" name="Rectangle 76">
              <a:extLst>
                <a:ext uri="{FF2B5EF4-FFF2-40B4-BE49-F238E27FC236}">
                  <a16:creationId xmlns:a16="http://schemas.microsoft.com/office/drawing/2014/main" id="{359ABCC6-A469-4B1F-915C-F7BE99562FEF}"/>
                </a:ext>
              </a:extLst>
            </p:cNvPr>
            <p:cNvSpPr/>
            <p:nvPr/>
          </p:nvSpPr>
          <p:spPr>
            <a:xfrm>
              <a:off x="0" y="0"/>
              <a:ext cx="2759075" cy="2163445"/>
            </a:xfrm>
            <a:prstGeom prst="rect">
              <a:avLst/>
            </a:prstGeom>
          </p:spPr>
        </p:sp>
        <p:sp>
          <p:nvSpPr>
            <p:cNvPr id="78" name="Parallelogram 77">
              <a:extLst>
                <a:ext uri="{FF2B5EF4-FFF2-40B4-BE49-F238E27FC236}">
                  <a16:creationId xmlns:a16="http://schemas.microsoft.com/office/drawing/2014/main" id="{BB0A977A-EC75-4C70-8195-5AE84F37C9AF}"/>
                </a:ext>
              </a:extLst>
            </p:cNvPr>
            <p:cNvSpPr/>
            <p:nvPr/>
          </p:nvSpPr>
          <p:spPr>
            <a:xfrm rot="10800000">
              <a:off x="278017" y="1130009"/>
              <a:ext cx="159748" cy="116076"/>
            </a:xfrm>
            <a:prstGeom prst="parallelogram">
              <a:avLst>
                <a:gd name="adj" fmla="val 43135"/>
              </a:avLst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79" name="Parallelogram 78">
              <a:extLst>
                <a:ext uri="{FF2B5EF4-FFF2-40B4-BE49-F238E27FC236}">
                  <a16:creationId xmlns:a16="http://schemas.microsoft.com/office/drawing/2014/main" id="{912A0819-D617-4D3B-8858-092B160171B7}"/>
                </a:ext>
              </a:extLst>
            </p:cNvPr>
            <p:cNvSpPr/>
            <p:nvPr/>
          </p:nvSpPr>
          <p:spPr>
            <a:xfrm rot="10800000">
              <a:off x="103887" y="0"/>
              <a:ext cx="159385" cy="115570"/>
            </a:xfrm>
            <a:prstGeom prst="parallelogram">
              <a:avLst>
                <a:gd name="adj" fmla="val 43135"/>
              </a:avLst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0" name="Parallelogram 79">
              <a:extLst>
                <a:ext uri="{FF2B5EF4-FFF2-40B4-BE49-F238E27FC236}">
                  <a16:creationId xmlns:a16="http://schemas.microsoft.com/office/drawing/2014/main" id="{1DDAFDDA-FB92-4623-BB16-AD083CB7778A}"/>
                </a:ext>
              </a:extLst>
            </p:cNvPr>
            <p:cNvSpPr/>
            <p:nvPr/>
          </p:nvSpPr>
          <p:spPr>
            <a:xfrm rot="15205523">
              <a:off x="287417" y="1386601"/>
              <a:ext cx="159385" cy="115570"/>
            </a:xfrm>
            <a:prstGeom prst="parallelogram">
              <a:avLst>
                <a:gd name="adj" fmla="val 33695"/>
              </a:avLst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1" name="Oval 80">
              <a:extLst>
                <a:ext uri="{FF2B5EF4-FFF2-40B4-BE49-F238E27FC236}">
                  <a16:creationId xmlns:a16="http://schemas.microsoft.com/office/drawing/2014/main" id="{628061E5-0D78-4B9C-BACC-348F93E74B5A}"/>
                </a:ext>
              </a:extLst>
            </p:cNvPr>
            <p:cNvSpPr/>
            <p:nvPr/>
          </p:nvSpPr>
          <p:spPr>
            <a:xfrm>
              <a:off x="1155642" y="645694"/>
              <a:ext cx="1567591" cy="1191356"/>
            </a:xfrm>
            <a:prstGeom prst="ellipse">
              <a:avLst/>
            </a:prstGeom>
            <a:solidFill>
              <a:schemeClr val="accent4"/>
            </a:solidFill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000000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Plasma</a:t>
              </a:r>
              <a:endParaRPr lang="en-US" sz="110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sp>
          <p:nvSpPr>
            <p:cNvPr id="82" name="Parallelogram 81">
              <a:extLst>
                <a:ext uri="{FF2B5EF4-FFF2-40B4-BE49-F238E27FC236}">
                  <a16:creationId xmlns:a16="http://schemas.microsoft.com/office/drawing/2014/main" id="{6035036D-3B1E-44CF-B4C7-CFD6824543DE}"/>
                </a:ext>
              </a:extLst>
            </p:cNvPr>
            <p:cNvSpPr/>
            <p:nvPr/>
          </p:nvSpPr>
          <p:spPr>
            <a:xfrm>
              <a:off x="580229" y="1414272"/>
              <a:ext cx="101776" cy="93938"/>
            </a:xfrm>
            <a:prstGeom prst="parallelogram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3" name="Parallelogram 82">
              <a:extLst>
                <a:ext uri="{FF2B5EF4-FFF2-40B4-BE49-F238E27FC236}">
                  <a16:creationId xmlns:a16="http://schemas.microsoft.com/office/drawing/2014/main" id="{B665CC0E-5ADC-4449-BB5F-0159E6F357DD}"/>
                </a:ext>
              </a:extLst>
            </p:cNvPr>
            <p:cNvSpPr/>
            <p:nvPr/>
          </p:nvSpPr>
          <p:spPr>
            <a:xfrm rot="4361495">
              <a:off x="571261" y="1137497"/>
              <a:ext cx="101600" cy="93345"/>
            </a:xfrm>
            <a:prstGeom prst="parallelogram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C305F517-5DD5-4539-A07D-1F483D9730D8}"/>
                </a:ext>
              </a:extLst>
            </p:cNvPr>
            <p:cNvSpPr/>
            <p:nvPr/>
          </p:nvSpPr>
          <p:spPr>
            <a:xfrm>
              <a:off x="245528" y="1074618"/>
              <a:ext cx="762000" cy="103172"/>
            </a:xfrm>
            <a:custGeom>
              <a:avLst/>
              <a:gdLst>
                <a:gd name="connsiteX0" fmla="*/ 762000 w 762000"/>
                <a:gd name="connsiteY0" fmla="*/ 128336 h 148497"/>
                <a:gd name="connsiteX1" fmla="*/ 693821 w 762000"/>
                <a:gd name="connsiteY1" fmla="*/ 48126 h 148497"/>
                <a:gd name="connsiteX2" fmla="*/ 609600 w 762000"/>
                <a:gd name="connsiteY2" fmla="*/ 112294 h 148497"/>
                <a:gd name="connsiteX3" fmla="*/ 521368 w 762000"/>
                <a:gd name="connsiteY3" fmla="*/ 24063 h 148497"/>
                <a:gd name="connsiteX4" fmla="*/ 477253 w 762000"/>
                <a:gd name="connsiteY4" fmla="*/ 124326 h 148497"/>
                <a:gd name="connsiteX5" fmla="*/ 340895 w 762000"/>
                <a:gd name="connsiteY5" fmla="*/ 40105 h 148497"/>
                <a:gd name="connsiteX6" fmla="*/ 268705 w 762000"/>
                <a:gd name="connsiteY6" fmla="*/ 148389 h 148497"/>
                <a:gd name="connsiteX7" fmla="*/ 152400 w 762000"/>
                <a:gd name="connsiteY7" fmla="*/ 16042 h 148497"/>
                <a:gd name="connsiteX8" fmla="*/ 88232 w 762000"/>
                <a:gd name="connsiteY8" fmla="*/ 128336 h 148497"/>
                <a:gd name="connsiteX9" fmla="*/ 0 w 762000"/>
                <a:gd name="connsiteY9" fmla="*/ 0 h 14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0" h="148497">
                  <a:moveTo>
                    <a:pt x="762000" y="128336"/>
                  </a:moveTo>
                  <a:cubicBezTo>
                    <a:pt x="740610" y="89568"/>
                    <a:pt x="719221" y="50800"/>
                    <a:pt x="693821" y="48126"/>
                  </a:cubicBezTo>
                  <a:cubicBezTo>
                    <a:pt x="668421" y="45452"/>
                    <a:pt x="638342" y="116304"/>
                    <a:pt x="609600" y="112294"/>
                  </a:cubicBezTo>
                  <a:cubicBezTo>
                    <a:pt x="580858" y="108284"/>
                    <a:pt x="543426" y="22058"/>
                    <a:pt x="521368" y="24063"/>
                  </a:cubicBezTo>
                  <a:cubicBezTo>
                    <a:pt x="499310" y="26068"/>
                    <a:pt x="507332" y="121652"/>
                    <a:pt x="477253" y="124326"/>
                  </a:cubicBezTo>
                  <a:cubicBezTo>
                    <a:pt x="447174" y="127000"/>
                    <a:pt x="375653" y="36095"/>
                    <a:pt x="340895" y="40105"/>
                  </a:cubicBezTo>
                  <a:cubicBezTo>
                    <a:pt x="306137" y="44115"/>
                    <a:pt x="300121" y="152399"/>
                    <a:pt x="268705" y="148389"/>
                  </a:cubicBezTo>
                  <a:cubicBezTo>
                    <a:pt x="237289" y="144379"/>
                    <a:pt x="182479" y="19384"/>
                    <a:pt x="152400" y="16042"/>
                  </a:cubicBezTo>
                  <a:cubicBezTo>
                    <a:pt x="122321" y="12700"/>
                    <a:pt x="113632" y="131010"/>
                    <a:pt x="88232" y="128336"/>
                  </a:cubicBezTo>
                  <a:cubicBezTo>
                    <a:pt x="62832" y="125662"/>
                    <a:pt x="31416" y="62831"/>
                    <a:pt x="0" y="0"/>
                  </a:cubicBezTo>
                </a:path>
              </a:pathLst>
            </a:custGeom>
            <a:noFill/>
            <a:ln>
              <a:solidFill>
                <a:schemeClr val="accent4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5" name="Oval 84">
              <a:extLst>
                <a:ext uri="{FF2B5EF4-FFF2-40B4-BE49-F238E27FC236}">
                  <a16:creationId xmlns:a16="http://schemas.microsoft.com/office/drawing/2014/main" id="{4B0FDCAA-DB18-402F-84CA-06B06DFD28D5}"/>
                </a:ext>
              </a:extLst>
            </p:cNvPr>
            <p:cNvSpPr/>
            <p:nvPr/>
          </p:nvSpPr>
          <p:spPr>
            <a:xfrm>
              <a:off x="645669" y="948658"/>
              <a:ext cx="68608" cy="63496"/>
            </a:xfrm>
            <a:prstGeom prst="ellipse">
              <a:avLst/>
            </a:prstGeom>
            <a:solidFill>
              <a:schemeClr val="accent6"/>
            </a:solidFill>
            <a:ln>
              <a:solidFill>
                <a:schemeClr val="accent6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3F6A3116-379A-4246-B6E3-C2EA7722AE8B}"/>
                </a:ext>
              </a:extLst>
            </p:cNvPr>
            <p:cNvSpPr/>
            <p:nvPr/>
          </p:nvSpPr>
          <p:spPr>
            <a:xfrm>
              <a:off x="0" y="911752"/>
              <a:ext cx="516315" cy="147955"/>
            </a:xfrm>
            <a:custGeom>
              <a:avLst/>
              <a:gdLst>
                <a:gd name="connsiteX0" fmla="*/ 762000 w 762000"/>
                <a:gd name="connsiteY0" fmla="*/ 128336 h 148497"/>
                <a:gd name="connsiteX1" fmla="*/ 693821 w 762000"/>
                <a:gd name="connsiteY1" fmla="*/ 48126 h 148497"/>
                <a:gd name="connsiteX2" fmla="*/ 609600 w 762000"/>
                <a:gd name="connsiteY2" fmla="*/ 112294 h 148497"/>
                <a:gd name="connsiteX3" fmla="*/ 521368 w 762000"/>
                <a:gd name="connsiteY3" fmla="*/ 24063 h 148497"/>
                <a:gd name="connsiteX4" fmla="*/ 477253 w 762000"/>
                <a:gd name="connsiteY4" fmla="*/ 124326 h 148497"/>
                <a:gd name="connsiteX5" fmla="*/ 340895 w 762000"/>
                <a:gd name="connsiteY5" fmla="*/ 40105 h 148497"/>
                <a:gd name="connsiteX6" fmla="*/ 268705 w 762000"/>
                <a:gd name="connsiteY6" fmla="*/ 148389 h 148497"/>
                <a:gd name="connsiteX7" fmla="*/ 152400 w 762000"/>
                <a:gd name="connsiteY7" fmla="*/ 16042 h 148497"/>
                <a:gd name="connsiteX8" fmla="*/ 88232 w 762000"/>
                <a:gd name="connsiteY8" fmla="*/ 128336 h 148497"/>
                <a:gd name="connsiteX9" fmla="*/ 0 w 762000"/>
                <a:gd name="connsiteY9" fmla="*/ 0 h 14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0" h="148497">
                  <a:moveTo>
                    <a:pt x="762000" y="128336"/>
                  </a:moveTo>
                  <a:cubicBezTo>
                    <a:pt x="740610" y="89568"/>
                    <a:pt x="719221" y="50800"/>
                    <a:pt x="693821" y="48126"/>
                  </a:cubicBezTo>
                  <a:cubicBezTo>
                    <a:pt x="668421" y="45452"/>
                    <a:pt x="638342" y="116304"/>
                    <a:pt x="609600" y="112294"/>
                  </a:cubicBezTo>
                  <a:cubicBezTo>
                    <a:pt x="580858" y="108284"/>
                    <a:pt x="543426" y="22058"/>
                    <a:pt x="521368" y="24063"/>
                  </a:cubicBezTo>
                  <a:cubicBezTo>
                    <a:pt x="499310" y="26068"/>
                    <a:pt x="507332" y="121652"/>
                    <a:pt x="477253" y="124326"/>
                  </a:cubicBezTo>
                  <a:cubicBezTo>
                    <a:pt x="447174" y="127000"/>
                    <a:pt x="375653" y="36095"/>
                    <a:pt x="340895" y="40105"/>
                  </a:cubicBezTo>
                  <a:cubicBezTo>
                    <a:pt x="306137" y="44115"/>
                    <a:pt x="300121" y="152399"/>
                    <a:pt x="268705" y="148389"/>
                  </a:cubicBezTo>
                  <a:cubicBezTo>
                    <a:pt x="237289" y="144379"/>
                    <a:pt x="182479" y="19384"/>
                    <a:pt x="152400" y="16042"/>
                  </a:cubicBezTo>
                  <a:cubicBezTo>
                    <a:pt x="122321" y="12700"/>
                    <a:pt x="113632" y="131010"/>
                    <a:pt x="88232" y="128336"/>
                  </a:cubicBezTo>
                  <a:cubicBezTo>
                    <a:pt x="62832" y="125662"/>
                    <a:pt x="31416" y="62831"/>
                    <a:pt x="0" y="0"/>
                  </a:cubicBezTo>
                </a:path>
              </a:pathLst>
            </a:custGeom>
            <a:noFill/>
            <a:ln>
              <a:solidFill>
                <a:schemeClr val="accent6"/>
              </a:solidFill>
              <a:headEnd type="none" w="med" len="med"/>
              <a:tailEnd type="triangle" w="med" len="med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DA797BD5-E6CD-4C25-BF6B-797F2EE2FB70}"/>
                </a:ext>
              </a:extLst>
            </p:cNvPr>
            <p:cNvSpPr/>
            <p:nvPr/>
          </p:nvSpPr>
          <p:spPr>
            <a:xfrm>
              <a:off x="224568" y="113160"/>
              <a:ext cx="414337" cy="946547"/>
            </a:xfrm>
            <a:custGeom>
              <a:avLst/>
              <a:gdLst>
                <a:gd name="connsiteX0" fmla="*/ 0 w 414337"/>
                <a:gd name="connsiteY0" fmla="*/ 3572 h 946547"/>
                <a:gd name="connsiteX1" fmla="*/ 196453 w 414337"/>
                <a:gd name="connsiteY1" fmla="*/ 0 h 946547"/>
                <a:gd name="connsiteX2" fmla="*/ 414337 w 414337"/>
                <a:gd name="connsiteY2" fmla="*/ 946547 h 946547"/>
                <a:gd name="connsiteX3" fmla="*/ 335756 w 414337"/>
                <a:gd name="connsiteY3" fmla="*/ 942975 h 946547"/>
                <a:gd name="connsiteX4" fmla="*/ 185737 w 414337"/>
                <a:gd name="connsiteY4" fmla="*/ 503635 h 946547"/>
                <a:gd name="connsiteX5" fmla="*/ 3572 w 414337"/>
                <a:gd name="connsiteY5" fmla="*/ 310754 h 946547"/>
                <a:gd name="connsiteX6" fmla="*/ 0 w 414337"/>
                <a:gd name="connsiteY6" fmla="*/ 3572 h 946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337" h="946547">
                  <a:moveTo>
                    <a:pt x="0" y="3572"/>
                  </a:moveTo>
                  <a:lnTo>
                    <a:pt x="196453" y="0"/>
                  </a:lnTo>
                  <a:lnTo>
                    <a:pt x="414337" y="946547"/>
                  </a:lnTo>
                  <a:lnTo>
                    <a:pt x="335756" y="942975"/>
                  </a:lnTo>
                  <a:lnTo>
                    <a:pt x="185737" y="503635"/>
                  </a:lnTo>
                  <a:lnTo>
                    <a:pt x="3572" y="310754"/>
                  </a:lnTo>
                  <a:cubicBezTo>
                    <a:pt x="2381" y="208360"/>
                    <a:pt x="1191" y="105966"/>
                    <a:pt x="0" y="35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 </a:t>
              </a: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13624D4-82D2-4E5C-B870-88C56294E151}"/>
                </a:ext>
              </a:extLst>
            </p:cNvPr>
            <p:cNvSpPr/>
            <p:nvPr/>
          </p:nvSpPr>
          <p:spPr>
            <a:xfrm flipV="1">
              <a:off x="228859" y="1211873"/>
              <a:ext cx="414020" cy="915600"/>
            </a:xfrm>
            <a:custGeom>
              <a:avLst/>
              <a:gdLst>
                <a:gd name="connsiteX0" fmla="*/ 0 w 414337"/>
                <a:gd name="connsiteY0" fmla="*/ 3572 h 946547"/>
                <a:gd name="connsiteX1" fmla="*/ 196453 w 414337"/>
                <a:gd name="connsiteY1" fmla="*/ 0 h 946547"/>
                <a:gd name="connsiteX2" fmla="*/ 414337 w 414337"/>
                <a:gd name="connsiteY2" fmla="*/ 946547 h 946547"/>
                <a:gd name="connsiteX3" fmla="*/ 335756 w 414337"/>
                <a:gd name="connsiteY3" fmla="*/ 942975 h 946547"/>
                <a:gd name="connsiteX4" fmla="*/ 185737 w 414337"/>
                <a:gd name="connsiteY4" fmla="*/ 503635 h 946547"/>
                <a:gd name="connsiteX5" fmla="*/ 3572 w 414337"/>
                <a:gd name="connsiteY5" fmla="*/ 310754 h 946547"/>
                <a:gd name="connsiteX6" fmla="*/ 0 w 414337"/>
                <a:gd name="connsiteY6" fmla="*/ 3572 h 9465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4337" h="946547">
                  <a:moveTo>
                    <a:pt x="0" y="3572"/>
                  </a:moveTo>
                  <a:lnTo>
                    <a:pt x="196453" y="0"/>
                  </a:lnTo>
                  <a:lnTo>
                    <a:pt x="414337" y="946547"/>
                  </a:lnTo>
                  <a:lnTo>
                    <a:pt x="335756" y="942975"/>
                  </a:lnTo>
                  <a:lnTo>
                    <a:pt x="185737" y="503635"/>
                  </a:lnTo>
                  <a:lnTo>
                    <a:pt x="3572" y="310754"/>
                  </a:lnTo>
                  <a:cubicBezTo>
                    <a:pt x="2381" y="208360"/>
                    <a:pt x="1191" y="105966"/>
                    <a:pt x="0" y="3572"/>
                  </a:cubicBezTo>
                  <a:close/>
                </a:path>
              </a:pathLst>
            </a:custGeom>
            <a:solidFill>
              <a:schemeClr val="bg1">
                <a:lumMod val="50000"/>
              </a:schemeClr>
            </a:solidFill>
            <a:ln>
              <a:solidFill>
                <a:schemeClr val="bg1">
                  <a:lumMod val="50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6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 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  <p:sp>
        <p:nvSpPr>
          <p:cNvPr id="89" name="Rectangle 88">
            <a:extLst>
              <a:ext uri="{FF2B5EF4-FFF2-40B4-BE49-F238E27FC236}">
                <a16:creationId xmlns:a16="http://schemas.microsoft.com/office/drawing/2014/main" id="{54F05F07-43F8-4F5B-B72D-6F6311A2096A}"/>
              </a:ext>
            </a:extLst>
          </p:cNvPr>
          <p:cNvSpPr/>
          <p:nvPr/>
        </p:nvSpPr>
        <p:spPr>
          <a:xfrm>
            <a:off x="1620325" y="3464947"/>
            <a:ext cx="3151859" cy="2985274"/>
          </a:xfrm>
          <a:prstGeom prst="rect">
            <a:avLst/>
          </a:prstGeom>
          <a:noFill/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2" name="Rectangle 91">
            <a:extLst>
              <a:ext uri="{FF2B5EF4-FFF2-40B4-BE49-F238E27FC236}">
                <a16:creationId xmlns:a16="http://schemas.microsoft.com/office/drawing/2014/main" id="{D4AB7CEB-5B52-46A0-894A-EB1E1A26621F}"/>
              </a:ext>
            </a:extLst>
          </p:cNvPr>
          <p:cNvSpPr/>
          <p:nvPr/>
        </p:nvSpPr>
        <p:spPr>
          <a:xfrm>
            <a:off x="1562983" y="3464221"/>
            <a:ext cx="3222666" cy="2985274"/>
          </a:xfrm>
          <a:prstGeom prst="rect">
            <a:avLst/>
          </a:pr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Rectangle 94">
            <a:extLst>
              <a:ext uri="{FF2B5EF4-FFF2-40B4-BE49-F238E27FC236}">
                <a16:creationId xmlns:a16="http://schemas.microsoft.com/office/drawing/2014/main" id="{60FBD233-3FEC-4C8B-951A-AD75C544C453}"/>
              </a:ext>
            </a:extLst>
          </p:cNvPr>
          <p:cNvSpPr/>
          <p:nvPr/>
        </p:nvSpPr>
        <p:spPr>
          <a:xfrm flipV="1">
            <a:off x="296860" y="2361207"/>
            <a:ext cx="11598280" cy="443948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Rectangle 113">
            <a:extLst>
              <a:ext uri="{FF2B5EF4-FFF2-40B4-BE49-F238E27FC236}">
                <a16:creationId xmlns:a16="http://schemas.microsoft.com/office/drawing/2014/main" id="{2ACE8085-3D09-410B-BE7B-EF19AFFF8D19}"/>
              </a:ext>
            </a:extLst>
          </p:cNvPr>
          <p:cNvSpPr/>
          <p:nvPr/>
        </p:nvSpPr>
        <p:spPr>
          <a:xfrm flipV="1">
            <a:off x="192973" y="1782298"/>
            <a:ext cx="11598280" cy="637081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75DC2BE6-3270-49CB-B53F-B16785FAF11B}"/>
              </a:ext>
            </a:extLst>
          </p:cNvPr>
          <p:cNvSpPr/>
          <p:nvPr/>
        </p:nvSpPr>
        <p:spPr>
          <a:xfrm>
            <a:off x="7287956" y="3993120"/>
            <a:ext cx="475613" cy="3263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rgbClr val="7030A0"/>
                </a:solidFill>
              </a:rPr>
              <a:t>e-</a:t>
            </a:r>
          </a:p>
        </p:txBody>
      </p:sp>
      <p:sp>
        <p:nvSpPr>
          <p:cNvPr id="109" name="Rectangle 108">
            <a:extLst>
              <a:ext uri="{FF2B5EF4-FFF2-40B4-BE49-F238E27FC236}">
                <a16:creationId xmlns:a16="http://schemas.microsoft.com/office/drawing/2014/main" id="{6CA6DFEA-FB33-4CC4-8D79-0FA76BD49A5A}"/>
              </a:ext>
            </a:extLst>
          </p:cNvPr>
          <p:cNvSpPr/>
          <p:nvPr/>
        </p:nvSpPr>
        <p:spPr>
          <a:xfrm>
            <a:off x="10555682" y="3916718"/>
            <a:ext cx="475613" cy="3263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accent2"/>
                </a:solidFill>
              </a:rPr>
              <a:t>e-</a:t>
            </a:r>
          </a:p>
        </p:txBody>
      </p:sp>
      <p:sp>
        <p:nvSpPr>
          <p:cNvPr id="110" name="Rectangle 109">
            <a:extLst>
              <a:ext uri="{FF2B5EF4-FFF2-40B4-BE49-F238E27FC236}">
                <a16:creationId xmlns:a16="http://schemas.microsoft.com/office/drawing/2014/main" id="{709F091F-6AC6-40F9-9CDC-4AAF5F2330CB}"/>
              </a:ext>
            </a:extLst>
          </p:cNvPr>
          <p:cNvSpPr/>
          <p:nvPr/>
        </p:nvSpPr>
        <p:spPr>
          <a:xfrm>
            <a:off x="9386402" y="3611630"/>
            <a:ext cx="475613" cy="326333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accent6"/>
                </a:solidFill>
              </a:rPr>
              <a:t>e-</a:t>
            </a:r>
          </a:p>
        </p:txBody>
      </p:sp>
      <p:sp>
        <p:nvSpPr>
          <p:cNvPr id="91" name="Rectangle 90">
            <a:extLst>
              <a:ext uri="{FF2B5EF4-FFF2-40B4-BE49-F238E27FC236}">
                <a16:creationId xmlns:a16="http://schemas.microsoft.com/office/drawing/2014/main" id="{75FB6A79-A655-4AEE-9920-8038FC6628C4}"/>
              </a:ext>
            </a:extLst>
          </p:cNvPr>
          <p:cNvSpPr/>
          <p:nvPr/>
        </p:nvSpPr>
        <p:spPr>
          <a:xfrm>
            <a:off x="4861627" y="3456816"/>
            <a:ext cx="6222231" cy="2985274"/>
          </a:xfrm>
          <a:prstGeom prst="rect">
            <a:avLst/>
          </a:prstGeom>
          <a:solidFill>
            <a:schemeClr val="bg1"/>
          </a:solidFill>
          <a:ln w="762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9775701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xit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2" grpId="0" animBg="1"/>
      <p:bldP spid="95" grpId="0" animBg="1"/>
      <p:bldP spid="114" grpId="0" animBg="1"/>
      <p:bldP spid="91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F2D6042-574A-436E-8E80-EDC79BCE81E8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3763266-FFB9-42FD-A6CF-1906E8DB01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C66004B2-BEC8-46E8-8E19-C002EBD9F117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Information from Radiation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73A83AF-1F0A-4150-933B-3A6A0503EB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052972062"/>
              </p:ext>
            </p:extLst>
          </p:nvPr>
        </p:nvGraphicFramePr>
        <p:xfrm>
          <a:off x="425325" y="1895563"/>
          <a:ext cx="11322727" cy="459487"/>
        </p:xfrm>
        <a:graphic>
          <a:graphicData uri="http://schemas.openxmlformats.org/drawingml/2006/table">
            <a:tbl>
              <a:tblPr firstRow="1" bandRow="1">
                <a:tableStyleId>{327F97BB-C833-4FB7-BDE5-3F7075034690}</a:tableStyleId>
              </a:tblPr>
              <a:tblGrid>
                <a:gridCol w="3133763">
                  <a:extLst>
                    <a:ext uri="{9D8B030D-6E8A-4147-A177-3AD203B41FA5}">
                      <a16:colId xmlns:a16="http://schemas.microsoft.com/office/drawing/2014/main" val="2103389299"/>
                    </a:ext>
                  </a:extLst>
                </a:gridCol>
                <a:gridCol w="8188964">
                  <a:extLst>
                    <a:ext uri="{9D8B030D-6E8A-4147-A177-3AD203B41FA5}">
                      <a16:colId xmlns:a16="http://schemas.microsoft.com/office/drawing/2014/main" val="3284888504"/>
                    </a:ext>
                  </a:extLst>
                </a:gridCol>
              </a:tblGrid>
              <a:tr h="459487"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ysClr val="windowText" lastClr="000000"/>
                          </a:solidFill>
                        </a:rPr>
                        <a:t>A. Bremsstrahlung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Spectral T</a:t>
                      </a:r>
                      <a:r>
                        <a:rPr lang="en-US" b="0" baseline="-25000" dirty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 or characteristic energy of hot electrons lost from the plasma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9800405"/>
                  </a:ext>
                </a:extLst>
              </a:tr>
            </a:tbl>
          </a:graphicData>
        </a:graphic>
      </p:graphicFrame>
      <p:grpSp>
        <p:nvGrpSpPr>
          <p:cNvPr id="11" name="Canvas 1">
            <a:extLst>
              <a:ext uri="{FF2B5EF4-FFF2-40B4-BE49-F238E27FC236}">
                <a16:creationId xmlns:a16="http://schemas.microsoft.com/office/drawing/2014/main" id="{DA965797-88B6-4C9F-92BC-2CF8AFC2B235}"/>
              </a:ext>
            </a:extLst>
          </p:cNvPr>
          <p:cNvGrpSpPr/>
          <p:nvPr/>
        </p:nvGrpSpPr>
        <p:grpSpPr>
          <a:xfrm>
            <a:off x="2080446" y="3471386"/>
            <a:ext cx="3512185" cy="2844275"/>
            <a:chOff x="0" y="0"/>
            <a:chExt cx="3512185" cy="2844275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DF9B9A3-2B47-40F2-A950-B9E345525CE7}"/>
                </a:ext>
              </a:extLst>
            </p:cNvPr>
            <p:cNvSpPr/>
            <p:nvPr/>
          </p:nvSpPr>
          <p:spPr>
            <a:xfrm>
              <a:off x="0" y="0"/>
              <a:ext cx="3512185" cy="2842895"/>
            </a:xfrm>
            <a:prstGeom prst="rect">
              <a:avLst/>
            </a:prstGeom>
          </p:spPr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0CD1576B-C1B7-4514-9E7B-67756E9BBD25}"/>
                </a:ext>
              </a:extLst>
            </p:cNvPr>
            <p:cNvCxnSpPr/>
            <p:nvPr/>
          </p:nvCxnSpPr>
          <p:spPr>
            <a:xfrm>
              <a:off x="425325" y="2535511"/>
              <a:ext cx="2975764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4D63CE0-60D3-4F55-89A1-79F800EBB276}"/>
                </a:ext>
              </a:extLst>
            </p:cNvPr>
            <p:cNvCxnSpPr/>
            <p:nvPr/>
          </p:nvCxnSpPr>
          <p:spPr>
            <a:xfrm flipV="1">
              <a:off x="605204" y="648565"/>
              <a:ext cx="0" cy="2013623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D3963DC-C6EE-484A-A75A-5626E0E47E87}"/>
                </a:ext>
              </a:extLst>
            </p:cNvPr>
            <p:cNvSpPr/>
            <p:nvPr/>
          </p:nvSpPr>
          <p:spPr>
            <a:xfrm>
              <a:off x="779457" y="1223224"/>
              <a:ext cx="2262215" cy="1307003"/>
            </a:xfrm>
            <a:custGeom>
              <a:avLst/>
              <a:gdLst>
                <a:gd name="connsiteX0" fmla="*/ 0 w 2262215"/>
                <a:gd name="connsiteY0" fmla="*/ 1270004 h 1307003"/>
                <a:gd name="connsiteX1" fmla="*/ 317133 w 2262215"/>
                <a:gd name="connsiteY1" fmla="*/ 1472 h 1307003"/>
                <a:gd name="connsiteX2" fmla="*/ 1638520 w 2262215"/>
                <a:gd name="connsiteY2" fmla="*/ 1021583 h 1307003"/>
                <a:gd name="connsiteX3" fmla="*/ 2262215 w 2262215"/>
                <a:gd name="connsiteY3" fmla="*/ 1307003 h 130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2215" h="1307003">
                  <a:moveTo>
                    <a:pt x="0" y="1270004"/>
                  </a:moveTo>
                  <a:cubicBezTo>
                    <a:pt x="22023" y="656439"/>
                    <a:pt x="44046" y="42875"/>
                    <a:pt x="317133" y="1472"/>
                  </a:cubicBezTo>
                  <a:cubicBezTo>
                    <a:pt x="590220" y="-39932"/>
                    <a:pt x="1314340" y="803995"/>
                    <a:pt x="1638520" y="1021583"/>
                  </a:cubicBezTo>
                  <a:cubicBezTo>
                    <a:pt x="1962700" y="1239171"/>
                    <a:pt x="2112457" y="1273087"/>
                    <a:pt x="2262215" y="1307003"/>
                  </a:cubicBezTo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9060D03-D01E-4B4D-B69F-0CFF5E143C43}"/>
                </a:ext>
              </a:extLst>
            </p:cNvPr>
            <p:cNvSpPr/>
            <p:nvPr/>
          </p:nvSpPr>
          <p:spPr>
            <a:xfrm rot="21331409">
              <a:off x="1339725" y="442435"/>
              <a:ext cx="110997" cy="967255"/>
            </a:xfrm>
            <a:custGeom>
              <a:avLst/>
              <a:gdLst>
                <a:gd name="connsiteX0" fmla="*/ 0 w 110997"/>
                <a:gd name="connsiteY0" fmla="*/ 882686 h 967255"/>
                <a:gd name="connsiteX1" fmla="*/ 110997 w 110997"/>
                <a:gd name="connsiteY1" fmla="*/ 0 h 967255"/>
                <a:gd name="connsiteX2" fmla="*/ 84569 w 110997"/>
                <a:gd name="connsiteY2" fmla="*/ 967255 h 96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97" h="967255">
                  <a:moveTo>
                    <a:pt x="0" y="882686"/>
                  </a:moveTo>
                  <a:lnTo>
                    <a:pt x="110997" y="0"/>
                  </a:lnTo>
                  <a:lnTo>
                    <a:pt x="84569" y="967255"/>
                  </a:lnTo>
                </a:path>
              </a:pathLst>
            </a:custGeom>
            <a:noFill/>
            <a:ln>
              <a:solidFill>
                <a:srgbClr val="D123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0A5687A-5BCD-4E27-8226-D04EE57FECB6}"/>
                </a:ext>
              </a:extLst>
            </p:cNvPr>
            <p:cNvSpPr/>
            <p:nvPr/>
          </p:nvSpPr>
          <p:spPr>
            <a:xfrm rot="21331409">
              <a:off x="1588437" y="643578"/>
              <a:ext cx="110490" cy="967105"/>
            </a:xfrm>
            <a:custGeom>
              <a:avLst/>
              <a:gdLst>
                <a:gd name="connsiteX0" fmla="*/ 0 w 110997"/>
                <a:gd name="connsiteY0" fmla="*/ 882686 h 967255"/>
                <a:gd name="connsiteX1" fmla="*/ 110997 w 110997"/>
                <a:gd name="connsiteY1" fmla="*/ 0 h 967255"/>
                <a:gd name="connsiteX2" fmla="*/ 84569 w 110997"/>
                <a:gd name="connsiteY2" fmla="*/ 967255 h 96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97" h="967255">
                  <a:moveTo>
                    <a:pt x="0" y="882686"/>
                  </a:moveTo>
                  <a:lnTo>
                    <a:pt x="110997" y="0"/>
                  </a:lnTo>
                  <a:lnTo>
                    <a:pt x="84569" y="967255"/>
                  </a:lnTo>
                </a:path>
              </a:pathLst>
            </a:custGeom>
            <a:noFill/>
            <a:ln>
              <a:solidFill>
                <a:srgbClr val="D123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FC171A3A-A898-4B62-AF22-87259EBC7473}"/>
                </a:ext>
              </a:extLst>
            </p:cNvPr>
            <p:cNvSpPr/>
            <p:nvPr/>
          </p:nvSpPr>
          <p:spPr>
            <a:xfrm>
              <a:off x="1736500" y="40733"/>
              <a:ext cx="1701947" cy="64483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 dirty="0">
                  <a:solidFill>
                    <a:srgbClr val="000000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characteristic X-ray lines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068847FA-82C8-44F0-B3F1-3E171A5C8037}"/>
                </a:ext>
              </a:extLst>
            </p:cNvPr>
            <p:cNvCxnSpPr/>
            <p:nvPr/>
          </p:nvCxnSpPr>
          <p:spPr>
            <a:xfrm flipH="1">
              <a:off x="1519434" y="294439"/>
              <a:ext cx="343560" cy="11099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F5B897C7-4C25-425E-9F97-41FA606B610E}"/>
                </a:ext>
              </a:extLst>
            </p:cNvPr>
            <p:cNvCxnSpPr/>
            <p:nvPr/>
          </p:nvCxnSpPr>
          <p:spPr>
            <a:xfrm flipH="1">
              <a:off x="1736501" y="460720"/>
              <a:ext cx="168778" cy="11049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C8A7614-DC1A-4BE8-80D8-6B1D8D676630}"/>
                </a:ext>
              </a:extLst>
            </p:cNvPr>
            <p:cNvSpPr/>
            <p:nvPr/>
          </p:nvSpPr>
          <p:spPr>
            <a:xfrm rot="20970539">
              <a:off x="1626798" y="1525780"/>
              <a:ext cx="66304" cy="87603"/>
            </a:xfrm>
            <a:custGeom>
              <a:avLst/>
              <a:gdLst>
                <a:gd name="connsiteX0" fmla="*/ 0 w 75906"/>
                <a:gd name="connsiteY0" fmla="*/ 0 h 72375"/>
                <a:gd name="connsiteX1" fmla="*/ 75906 w 75906"/>
                <a:gd name="connsiteY1" fmla="*/ 72375 h 7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906" h="72375">
                  <a:moveTo>
                    <a:pt x="0" y="0"/>
                  </a:moveTo>
                  <a:lnTo>
                    <a:pt x="75906" y="72375"/>
                  </a:ln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E378D90-FEE2-4751-8F79-1F6549A14C1A}"/>
                </a:ext>
              </a:extLst>
            </p:cNvPr>
            <p:cNvSpPr/>
            <p:nvPr/>
          </p:nvSpPr>
          <p:spPr>
            <a:xfrm rot="20592909">
              <a:off x="1385218" y="1329697"/>
              <a:ext cx="55493" cy="73776"/>
            </a:xfrm>
            <a:custGeom>
              <a:avLst/>
              <a:gdLst>
                <a:gd name="connsiteX0" fmla="*/ 0 w 75906"/>
                <a:gd name="connsiteY0" fmla="*/ 0 h 72375"/>
                <a:gd name="connsiteX1" fmla="*/ 75906 w 75906"/>
                <a:gd name="connsiteY1" fmla="*/ 72375 h 7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906" h="72375">
                  <a:moveTo>
                    <a:pt x="0" y="0"/>
                  </a:moveTo>
                  <a:lnTo>
                    <a:pt x="75906" y="72375"/>
                  </a:ln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BF6F8708-4500-48D6-8564-9D244521210C}"/>
                </a:ext>
              </a:extLst>
            </p:cNvPr>
            <p:cNvSpPr/>
            <p:nvPr/>
          </p:nvSpPr>
          <p:spPr>
            <a:xfrm>
              <a:off x="1985334" y="1424596"/>
              <a:ext cx="1349021" cy="64452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6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continuous bremsstrahlung spectrum</a:t>
              </a:r>
              <a:endParaRPr lang="en-US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6091D92-FD75-4957-A254-1A5AD43CF88A}"/>
                </a:ext>
              </a:extLst>
            </p:cNvPr>
            <p:cNvSpPr/>
            <p:nvPr/>
          </p:nvSpPr>
          <p:spPr>
            <a:xfrm>
              <a:off x="1053345" y="2535510"/>
              <a:ext cx="1701800" cy="30876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2F5597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X-Ray Energy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9CDD4945-EEE5-4768-8C55-32C9B092833D}"/>
                </a:ext>
              </a:extLst>
            </p:cNvPr>
            <p:cNvSpPr/>
            <p:nvPr/>
          </p:nvSpPr>
          <p:spPr>
            <a:xfrm rot="16200000">
              <a:off x="-424623" y="1420809"/>
              <a:ext cx="1701800" cy="3086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2F5597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X-Ray Intensity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03139306-ED0C-4599-A847-24787963C2E5}"/>
              </a:ext>
            </a:extLst>
          </p:cNvPr>
          <p:cNvSpPr/>
          <p:nvPr/>
        </p:nvSpPr>
        <p:spPr>
          <a:xfrm>
            <a:off x="4257424" y="3410517"/>
            <a:ext cx="6222231" cy="2985274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BD88552D-380B-43CB-918B-529E1F416330}"/>
              </a:ext>
            </a:extLst>
          </p:cNvPr>
          <p:cNvSpPr/>
          <p:nvPr/>
        </p:nvSpPr>
        <p:spPr>
          <a:xfrm rot="2396954">
            <a:off x="3743539" y="5183393"/>
            <a:ext cx="880324" cy="3055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97" name="Connector: Elbow 96">
            <a:extLst>
              <a:ext uri="{FF2B5EF4-FFF2-40B4-BE49-F238E27FC236}">
                <a16:creationId xmlns:a16="http://schemas.microsoft.com/office/drawing/2014/main" id="{3EA3A819-7C35-43C5-9FF2-5D67FE83C4C9}"/>
              </a:ext>
            </a:extLst>
          </p:cNvPr>
          <p:cNvCxnSpPr>
            <a:cxnSpLocks/>
            <a:stCxn id="95" idx="1"/>
          </p:cNvCxnSpPr>
          <p:nvPr/>
        </p:nvCxnSpPr>
        <p:spPr>
          <a:xfrm rot="5400000" flipH="1" flipV="1">
            <a:off x="3952469" y="4248625"/>
            <a:ext cx="866850" cy="742881"/>
          </a:xfrm>
          <a:prstGeom prst="bentConnector3">
            <a:avLst>
              <a:gd name="adj1" fmla="val 100231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98">
            <a:extLst>
              <a:ext uri="{FF2B5EF4-FFF2-40B4-BE49-F238E27FC236}">
                <a16:creationId xmlns:a16="http://schemas.microsoft.com/office/drawing/2014/main" id="{984D1EAC-3169-463C-B304-CB4474D60931}"/>
              </a:ext>
            </a:extLst>
          </p:cNvPr>
          <p:cNvSpPr/>
          <p:nvPr/>
        </p:nvSpPr>
        <p:spPr>
          <a:xfrm>
            <a:off x="4882765" y="3973152"/>
            <a:ext cx="1538390" cy="721227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T</a:t>
            </a:r>
            <a:r>
              <a:rPr lang="en-US" baseline="-25000" dirty="0">
                <a:solidFill>
                  <a:schemeClr val="tx1"/>
                </a:solidFill>
              </a:rPr>
              <a:t>s</a:t>
            </a:r>
            <a:r>
              <a:rPr lang="en-US" dirty="0">
                <a:solidFill>
                  <a:schemeClr val="tx1"/>
                </a:solidFill>
              </a:rPr>
              <a:t>= -1/slope</a:t>
            </a: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4FBBE49B-C5B2-4B08-A771-5181C76018FA}"/>
              </a:ext>
            </a:extLst>
          </p:cNvPr>
          <p:cNvSpPr/>
          <p:nvPr/>
        </p:nvSpPr>
        <p:spPr>
          <a:xfrm>
            <a:off x="2125578" y="3590846"/>
            <a:ext cx="4342747" cy="2842896"/>
          </a:xfrm>
          <a:prstGeom prst="rect">
            <a:avLst/>
          </a:prstGeom>
          <a:noFill/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Content Placeholder 2">
            <a:extLst>
              <a:ext uri="{FF2B5EF4-FFF2-40B4-BE49-F238E27FC236}">
                <a16:creationId xmlns:a16="http://schemas.microsoft.com/office/drawing/2014/main" id="{4A7ED77B-37A5-4F8B-B90F-D02B7E1957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2554" y="1395846"/>
            <a:ext cx="10515600" cy="4351338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What do we learn from these processes?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1AF37B-7576-4F61-B909-7540242F9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</p:spTree>
    <p:extLst>
      <p:ext uri="{BB962C8B-B14F-4D97-AF65-F5344CB8AC3E}">
        <p14:creationId xmlns:p14="http://schemas.microsoft.com/office/powerpoint/2010/main" val="108815264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AF2D6042-574A-436E-8E80-EDC79BCE81E8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53763266-FFB9-42FD-A6CF-1906E8DB01B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9" name="Title 1">
            <a:extLst>
              <a:ext uri="{FF2B5EF4-FFF2-40B4-BE49-F238E27FC236}">
                <a16:creationId xmlns:a16="http://schemas.microsoft.com/office/drawing/2014/main" id="{C66004B2-BEC8-46E8-8E19-C002EBD9F117}"/>
              </a:ext>
            </a:extLst>
          </p:cNvPr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Information from Radiation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graphicFrame>
        <p:nvGraphicFramePr>
          <p:cNvPr id="10" name="Table 9">
            <a:extLst>
              <a:ext uri="{FF2B5EF4-FFF2-40B4-BE49-F238E27FC236}">
                <a16:creationId xmlns:a16="http://schemas.microsoft.com/office/drawing/2014/main" id="{573A83AF-1F0A-4150-933B-3A6A0503EB52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94344312"/>
              </p:ext>
            </p:extLst>
          </p:nvPr>
        </p:nvGraphicFramePr>
        <p:xfrm>
          <a:off x="425325" y="1895563"/>
          <a:ext cx="11322727" cy="1373887"/>
        </p:xfrm>
        <a:graphic>
          <a:graphicData uri="http://schemas.openxmlformats.org/drawingml/2006/table">
            <a:tbl>
              <a:tblPr firstRow="1" bandRow="1">
                <a:tableStyleId>{327F97BB-C833-4FB7-BDE5-3F7075034690}</a:tableStyleId>
              </a:tblPr>
              <a:tblGrid>
                <a:gridCol w="3133763">
                  <a:extLst>
                    <a:ext uri="{9D8B030D-6E8A-4147-A177-3AD203B41FA5}">
                      <a16:colId xmlns:a16="http://schemas.microsoft.com/office/drawing/2014/main" val="2103389299"/>
                    </a:ext>
                  </a:extLst>
                </a:gridCol>
                <a:gridCol w="8188964">
                  <a:extLst>
                    <a:ext uri="{9D8B030D-6E8A-4147-A177-3AD203B41FA5}">
                      <a16:colId xmlns:a16="http://schemas.microsoft.com/office/drawing/2014/main" val="3284888504"/>
                    </a:ext>
                  </a:extLst>
                </a:gridCol>
              </a:tblGrid>
              <a:tr h="459487"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ysClr val="windowText" lastClr="000000"/>
                          </a:solidFill>
                        </a:rPr>
                        <a:t>A. Bremsstrahlung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Spectral T</a:t>
                      </a:r>
                      <a:r>
                        <a:rPr lang="en-US" b="0" baseline="-25000" dirty="0">
                          <a:solidFill>
                            <a:schemeClr val="tx1"/>
                          </a:solidFill>
                        </a:rPr>
                        <a:t>s</a:t>
                      </a:r>
                      <a:r>
                        <a:rPr lang="en-US" b="0" dirty="0">
                          <a:solidFill>
                            <a:schemeClr val="tx1"/>
                          </a:solidFill>
                        </a:rPr>
                        <a:t> or characteristic energy of hot electrons lost from the plasma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4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879800405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r>
                        <a:rPr lang="en-US" b="0" dirty="0">
                          <a:solidFill>
                            <a:sysClr val="windowText" lastClr="000000"/>
                          </a:solidFill>
                        </a:rPr>
                        <a:t>B. Characteristic Radiation</a:t>
                      </a: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Energy shifts of lines can give info on CSD</a:t>
                      </a:r>
                      <a:r>
                        <a:rPr lang="en-US" baseline="30000" dirty="0">
                          <a:solidFill>
                            <a:schemeClr val="tx1"/>
                          </a:solidFill>
                        </a:rPr>
                        <a:t>1-2</a:t>
                      </a:r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,</a:t>
                      </a:r>
                      <a:r>
                        <a:rPr lang="en-US" dirty="0"/>
                        <a:t> </a:t>
                      </a:r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With increasing degree of ionization the energy of the characteristic x-ray lines increases</a:t>
                      </a:r>
                      <a:r>
                        <a:rPr lang="en-US" baseline="30000" dirty="0">
                          <a:solidFill>
                            <a:schemeClr val="tx1"/>
                          </a:solidFill>
                        </a:rPr>
                        <a:t>3</a:t>
                      </a:r>
                      <a:r>
                        <a:rPr lang="en-US" sz="1800" dirty="0">
                          <a:solidFill>
                            <a:schemeClr val="tx1"/>
                          </a:solidFill>
                        </a:rPr>
                        <a:t> , </a:t>
                      </a:r>
                      <a:r>
                        <a:rPr lang="en-US" dirty="0">
                          <a:solidFill>
                            <a:schemeClr val="tx1"/>
                          </a:solidFill>
                        </a:rPr>
                        <a:t>Characteristic x-ray lines may be indication of slope of F(E)</a:t>
                      </a:r>
                      <a:r>
                        <a:rPr lang="en-US" baseline="30000" dirty="0">
                          <a:solidFill>
                            <a:schemeClr val="tx1"/>
                          </a:solidFill>
                        </a:rPr>
                        <a:t>4</a:t>
                      </a:r>
                      <a:endParaRPr lang="en-US" dirty="0">
                        <a:solidFill>
                          <a:schemeClr val="tx1"/>
                        </a:solidFill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5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29242212"/>
                  </a:ext>
                </a:extLst>
              </a:tr>
            </a:tbl>
          </a:graphicData>
        </a:graphic>
      </p:graphicFrame>
      <p:grpSp>
        <p:nvGrpSpPr>
          <p:cNvPr id="11" name="Canvas 1">
            <a:extLst>
              <a:ext uri="{FF2B5EF4-FFF2-40B4-BE49-F238E27FC236}">
                <a16:creationId xmlns:a16="http://schemas.microsoft.com/office/drawing/2014/main" id="{DA965797-88B6-4C9F-92BC-2CF8AFC2B235}"/>
              </a:ext>
            </a:extLst>
          </p:cNvPr>
          <p:cNvGrpSpPr/>
          <p:nvPr/>
        </p:nvGrpSpPr>
        <p:grpSpPr>
          <a:xfrm>
            <a:off x="2080446" y="3471386"/>
            <a:ext cx="3512185" cy="2844275"/>
            <a:chOff x="0" y="0"/>
            <a:chExt cx="3512185" cy="2844275"/>
          </a:xfrm>
        </p:grpSpPr>
        <p:sp>
          <p:nvSpPr>
            <p:cNvPr id="12" name="Rectangle 11">
              <a:extLst>
                <a:ext uri="{FF2B5EF4-FFF2-40B4-BE49-F238E27FC236}">
                  <a16:creationId xmlns:a16="http://schemas.microsoft.com/office/drawing/2014/main" id="{7DF9B9A3-2B47-40F2-A950-B9E345525CE7}"/>
                </a:ext>
              </a:extLst>
            </p:cNvPr>
            <p:cNvSpPr/>
            <p:nvPr/>
          </p:nvSpPr>
          <p:spPr>
            <a:xfrm>
              <a:off x="0" y="0"/>
              <a:ext cx="3512185" cy="2842895"/>
            </a:xfrm>
            <a:prstGeom prst="rect">
              <a:avLst/>
            </a:prstGeom>
          </p:spPr>
        </p:sp>
        <p:cxnSp>
          <p:nvCxnSpPr>
            <p:cNvPr id="13" name="Straight Arrow Connector 12">
              <a:extLst>
                <a:ext uri="{FF2B5EF4-FFF2-40B4-BE49-F238E27FC236}">
                  <a16:creationId xmlns:a16="http://schemas.microsoft.com/office/drawing/2014/main" id="{0CD1576B-C1B7-4514-9E7B-67756E9BBD25}"/>
                </a:ext>
              </a:extLst>
            </p:cNvPr>
            <p:cNvCxnSpPr/>
            <p:nvPr/>
          </p:nvCxnSpPr>
          <p:spPr>
            <a:xfrm>
              <a:off x="425325" y="2535511"/>
              <a:ext cx="2975764" cy="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Arrow Connector 13">
              <a:extLst>
                <a:ext uri="{FF2B5EF4-FFF2-40B4-BE49-F238E27FC236}">
                  <a16:creationId xmlns:a16="http://schemas.microsoft.com/office/drawing/2014/main" id="{04D63CE0-60D3-4F55-89A1-79F800EBB276}"/>
                </a:ext>
              </a:extLst>
            </p:cNvPr>
            <p:cNvCxnSpPr/>
            <p:nvPr/>
          </p:nvCxnSpPr>
          <p:spPr>
            <a:xfrm flipV="1">
              <a:off x="605204" y="648565"/>
              <a:ext cx="0" cy="2013623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D3963DC-C6EE-484A-A75A-5626E0E47E87}"/>
                </a:ext>
              </a:extLst>
            </p:cNvPr>
            <p:cNvSpPr/>
            <p:nvPr/>
          </p:nvSpPr>
          <p:spPr>
            <a:xfrm>
              <a:off x="779457" y="1223224"/>
              <a:ext cx="2262215" cy="1307003"/>
            </a:xfrm>
            <a:custGeom>
              <a:avLst/>
              <a:gdLst>
                <a:gd name="connsiteX0" fmla="*/ 0 w 2262215"/>
                <a:gd name="connsiteY0" fmla="*/ 1270004 h 1307003"/>
                <a:gd name="connsiteX1" fmla="*/ 317133 w 2262215"/>
                <a:gd name="connsiteY1" fmla="*/ 1472 h 1307003"/>
                <a:gd name="connsiteX2" fmla="*/ 1638520 w 2262215"/>
                <a:gd name="connsiteY2" fmla="*/ 1021583 h 1307003"/>
                <a:gd name="connsiteX3" fmla="*/ 2262215 w 2262215"/>
                <a:gd name="connsiteY3" fmla="*/ 1307003 h 130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2215" h="1307003">
                  <a:moveTo>
                    <a:pt x="0" y="1270004"/>
                  </a:moveTo>
                  <a:cubicBezTo>
                    <a:pt x="22023" y="656439"/>
                    <a:pt x="44046" y="42875"/>
                    <a:pt x="317133" y="1472"/>
                  </a:cubicBezTo>
                  <a:cubicBezTo>
                    <a:pt x="590220" y="-39932"/>
                    <a:pt x="1314340" y="803995"/>
                    <a:pt x="1638520" y="1021583"/>
                  </a:cubicBezTo>
                  <a:cubicBezTo>
                    <a:pt x="1962700" y="1239171"/>
                    <a:pt x="2112457" y="1273087"/>
                    <a:pt x="2262215" y="1307003"/>
                  </a:cubicBezTo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9060D03-D01E-4B4D-B69F-0CFF5E143C43}"/>
                </a:ext>
              </a:extLst>
            </p:cNvPr>
            <p:cNvSpPr/>
            <p:nvPr/>
          </p:nvSpPr>
          <p:spPr>
            <a:xfrm rot="21331409">
              <a:off x="1339725" y="442435"/>
              <a:ext cx="110997" cy="967255"/>
            </a:xfrm>
            <a:custGeom>
              <a:avLst/>
              <a:gdLst>
                <a:gd name="connsiteX0" fmla="*/ 0 w 110997"/>
                <a:gd name="connsiteY0" fmla="*/ 882686 h 967255"/>
                <a:gd name="connsiteX1" fmla="*/ 110997 w 110997"/>
                <a:gd name="connsiteY1" fmla="*/ 0 h 967255"/>
                <a:gd name="connsiteX2" fmla="*/ 84569 w 110997"/>
                <a:gd name="connsiteY2" fmla="*/ 967255 h 96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97" h="967255">
                  <a:moveTo>
                    <a:pt x="0" y="882686"/>
                  </a:moveTo>
                  <a:lnTo>
                    <a:pt x="110997" y="0"/>
                  </a:lnTo>
                  <a:lnTo>
                    <a:pt x="84569" y="967255"/>
                  </a:lnTo>
                </a:path>
              </a:pathLst>
            </a:custGeom>
            <a:noFill/>
            <a:ln>
              <a:solidFill>
                <a:srgbClr val="D123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0A5687A-5BCD-4E27-8226-D04EE57FECB6}"/>
                </a:ext>
              </a:extLst>
            </p:cNvPr>
            <p:cNvSpPr/>
            <p:nvPr/>
          </p:nvSpPr>
          <p:spPr>
            <a:xfrm rot="21331409">
              <a:off x="1588437" y="643578"/>
              <a:ext cx="110490" cy="967105"/>
            </a:xfrm>
            <a:custGeom>
              <a:avLst/>
              <a:gdLst>
                <a:gd name="connsiteX0" fmla="*/ 0 w 110997"/>
                <a:gd name="connsiteY0" fmla="*/ 882686 h 967255"/>
                <a:gd name="connsiteX1" fmla="*/ 110997 w 110997"/>
                <a:gd name="connsiteY1" fmla="*/ 0 h 967255"/>
                <a:gd name="connsiteX2" fmla="*/ 84569 w 110997"/>
                <a:gd name="connsiteY2" fmla="*/ 967255 h 96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97" h="967255">
                  <a:moveTo>
                    <a:pt x="0" y="882686"/>
                  </a:moveTo>
                  <a:lnTo>
                    <a:pt x="110997" y="0"/>
                  </a:lnTo>
                  <a:lnTo>
                    <a:pt x="84569" y="967255"/>
                  </a:lnTo>
                </a:path>
              </a:pathLst>
            </a:custGeom>
            <a:noFill/>
            <a:ln>
              <a:solidFill>
                <a:srgbClr val="D123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18" name="Rectangle 17">
              <a:extLst>
                <a:ext uri="{FF2B5EF4-FFF2-40B4-BE49-F238E27FC236}">
                  <a16:creationId xmlns:a16="http://schemas.microsoft.com/office/drawing/2014/main" id="{FC171A3A-A898-4B62-AF22-87259EBC7473}"/>
                </a:ext>
              </a:extLst>
            </p:cNvPr>
            <p:cNvSpPr/>
            <p:nvPr/>
          </p:nvSpPr>
          <p:spPr>
            <a:xfrm>
              <a:off x="1736500" y="40733"/>
              <a:ext cx="1701947" cy="64483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 dirty="0">
                  <a:solidFill>
                    <a:srgbClr val="000000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characteristic X-ray lines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19" name="Straight Arrow Connector 18">
              <a:extLst>
                <a:ext uri="{FF2B5EF4-FFF2-40B4-BE49-F238E27FC236}">
                  <a16:creationId xmlns:a16="http://schemas.microsoft.com/office/drawing/2014/main" id="{068847FA-82C8-44F0-B3F1-3E171A5C8037}"/>
                </a:ext>
              </a:extLst>
            </p:cNvPr>
            <p:cNvCxnSpPr/>
            <p:nvPr/>
          </p:nvCxnSpPr>
          <p:spPr>
            <a:xfrm flipH="1">
              <a:off x="1519434" y="294439"/>
              <a:ext cx="343560" cy="11099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20" name="Straight Arrow Connector 19">
              <a:extLst>
                <a:ext uri="{FF2B5EF4-FFF2-40B4-BE49-F238E27FC236}">
                  <a16:creationId xmlns:a16="http://schemas.microsoft.com/office/drawing/2014/main" id="{F5B897C7-4C25-425E-9F97-41FA606B610E}"/>
                </a:ext>
              </a:extLst>
            </p:cNvPr>
            <p:cNvCxnSpPr/>
            <p:nvPr/>
          </p:nvCxnSpPr>
          <p:spPr>
            <a:xfrm flipH="1">
              <a:off x="1736501" y="460720"/>
              <a:ext cx="168778" cy="11049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C8A7614-DC1A-4BE8-80D8-6B1D8D676630}"/>
                </a:ext>
              </a:extLst>
            </p:cNvPr>
            <p:cNvSpPr/>
            <p:nvPr/>
          </p:nvSpPr>
          <p:spPr>
            <a:xfrm rot="20970539">
              <a:off x="1626798" y="1525780"/>
              <a:ext cx="66304" cy="87603"/>
            </a:xfrm>
            <a:custGeom>
              <a:avLst/>
              <a:gdLst>
                <a:gd name="connsiteX0" fmla="*/ 0 w 75906"/>
                <a:gd name="connsiteY0" fmla="*/ 0 h 72375"/>
                <a:gd name="connsiteX1" fmla="*/ 75906 w 75906"/>
                <a:gd name="connsiteY1" fmla="*/ 72375 h 7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906" h="72375">
                  <a:moveTo>
                    <a:pt x="0" y="0"/>
                  </a:moveTo>
                  <a:lnTo>
                    <a:pt x="75906" y="72375"/>
                  </a:ln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9E378D90-FEE2-4751-8F79-1F6549A14C1A}"/>
                </a:ext>
              </a:extLst>
            </p:cNvPr>
            <p:cNvSpPr/>
            <p:nvPr/>
          </p:nvSpPr>
          <p:spPr>
            <a:xfrm rot="20592909">
              <a:off x="1385218" y="1329697"/>
              <a:ext cx="55493" cy="73776"/>
            </a:xfrm>
            <a:custGeom>
              <a:avLst/>
              <a:gdLst>
                <a:gd name="connsiteX0" fmla="*/ 0 w 75906"/>
                <a:gd name="connsiteY0" fmla="*/ 0 h 72375"/>
                <a:gd name="connsiteX1" fmla="*/ 75906 w 75906"/>
                <a:gd name="connsiteY1" fmla="*/ 72375 h 7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906" h="72375">
                  <a:moveTo>
                    <a:pt x="0" y="0"/>
                  </a:moveTo>
                  <a:lnTo>
                    <a:pt x="75906" y="72375"/>
                  </a:ln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3" name="Rectangle 22">
              <a:extLst>
                <a:ext uri="{FF2B5EF4-FFF2-40B4-BE49-F238E27FC236}">
                  <a16:creationId xmlns:a16="http://schemas.microsoft.com/office/drawing/2014/main" id="{BF6F8708-4500-48D6-8564-9D244521210C}"/>
                </a:ext>
              </a:extLst>
            </p:cNvPr>
            <p:cNvSpPr/>
            <p:nvPr/>
          </p:nvSpPr>
          <p:spPr>
            <a:xfrm>
              <a:off x="1985334" y="1424596"/>
              <a:ext cx="1349021" cy="64452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6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 dirty="0">
                  <a:solidFill>
                    <a:srgbClr val="000000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continuous bremsstrahlung spectrum</a:t>
              </a:r>
              <a:endParaRPr lang="en-US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56091D92-FD75-4957-A254-1A5AD43CF88A}"/>
                </a:ext>
              </a:extLst>
            </p:cNvPr>
            <p:cNvSpPr/>
            <p:nvPr/>
          </p:nvSpPr>
          <p:spPr>
            <a:xfrm>
              <a:off x="1053345" y="2535510"/>
              <a:ext cx="1701800" cy="30876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2F5597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X-Ray Energy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9CDD4945-EEE5-4768-8C55-32C9B092833D}"/>
                </a:ext>
              </a:extLst>
            </p:cNvPr>
            <p:cNvSpPr/>
            <p:nvPr/>
          </p:nvSpPr>
          <p:spPr>
            <a:xfrm rot="16200000">
              <a:off x="-424623" y="1420809"/>
              <a:ext cx="1701800" cy="308610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5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>
                  <a:solidFill>
                    <a:srgbClr val="2F5597"/>
                  </a:solidFill>
                  <a:effectLst/>
                  <a:latin typeface="Times New Roman" panose="02020603050405020304" pitchFamily="18" charset="0"/>
                  <a:ea typeface="Calibri" panose="020F0502020204030204" pitchFamily="34" charset="0"/>
                </a:rPr>
                <a:t>X-Ray Intensity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  <p:sp>
        <p:nvSpPr>
          <p:cNvPr id="76" name="Rectangle 75">
            <a:extLst>
              <a:ext uri="{FF2B5EF4-FFF2-40B4-BE49-F238E27FC236}">
                <a16:creationId xmlns:a16="http://schemas.microsoft.com/office/drawing/2014/main" id="{03139306-ED0C-4599-A847-24787963C2E5}"/>
              </a:ext>
            </a:extLst>
          </p:cNvPr>
          <p:cNvSpPr/>
          <p:nvPr/>
        </p:nvSpPr>
        <p:spPr>
          <a:xfrm>
            <a:off x="4257424" y="3410517"/>
            <a:ext cx="6222231" cy="2985274"/>
          </a:xfrm>
          <a:prstGeom prst="rect">
            <a:avLst/>
          </a:prstGeom>
          <a:noFill/>
          <a:ln w="762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Oval 94">
            <a:extLst>
              <a:ext uri="{FF2B5EF4-FFF2-40B4-BE49-F238E27FC236}">
                <a16:creationId xmlns:a16="http://schemas.microsoft.com/office/drawing/2014/main" id="{BD88552D-380B-43CB-918B-529E1F416330}"/>
              </a:ext>
            </a:extLst>
          </p:cNvPr>
          <p:cNvSpPr/>
          <p:nvPr/>
        </p:nvSpPr>
        <p:spPr>
          <a:xfrm rot="2396954">
            <a:off x="3743539" y="5183393"/>
            <a:ext cx="880324" cy="305504"/>
          </a:xfrm>
          <a:prstGeom prst="ellipse">
            <a:avLst/>
          </a:prstGeom>
          <a:noFill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cxnSp>
        <p:nvCxnSpPr>
          <p:cNvPr id="97" name="Connector: Elbow 96">
            <a:extLst>
              <a:ext uri="{FF2B5EF4-FFF2-40B4-BE49-F238E27FC236}">
                <a16:creationId xmlns:a16="http://schemas.microsoft.com/office/drawing/2014/main" id="{3EA3A819-7C35-43C5-9FF2-5D67FE83C4C9}"/>
              </a:ext>
            </a:extLst>
          </p:cNvPr>
          <p:cNvCxnSpPr>
            <a:cxnSpLocks/>
            <a:stCxn id="95" idx="1"/>
          </p:cNvCxnSpPr>
          <p:nvPr/>
        </p:nvCxnSpPr>
        <p:spPr>
          <a:xfrm rot="5400000" flipH="1" flipV="1">
            <a:off x="3952469" y="4248625"/>
            <a:ext cx="866850" cy="742881"/>
          </a:xfrm>
          <a:prstGeom prst="bentConnector3">
            <a:avLst>
              <a:gd name="adj1" fmla="val 100231"/>
            </a:avLst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9" name="Rectangle 98">
            <a:extLst>
              <a:ext uri="{FF2B5EF4-FFF2-40B4-BE49-F238E27FC236}">
                <a16:creationId xmlns:a16="http://schemas.microsoft.com/office/drawing/2014/main" id="{984D1EAC-3169-463C-B304-CB4474D60931}"/>
              </a:ext>
            </a:extLst>
          </p:cNvPr>
          <p:cNvSpPr/>
          <p:nvPr/>
        </p:nvSpPr>
        <p:spPr>
          <a:xfrm>
            <a:off x="4882765" y="3973152"/>
            <a:ext cx="1538390" cy="721227"/>
          </a:xfrm>
          <a:prstGeom prst="rect">
            <a:avLst/>
          </a:prstGeom>
          <a:solidFill>
            <a:schemeClr val="accent4"/>
          </a:solidFill>
          <a:ln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1"/>
                </a:solidFill>
              </a:rPr>
              <a:t>T</a:t>
            </a:r>
            <a:r>
              <a:rPr lang="en-US" baseline="-25000" dirty="0">
                <a:solidFill>
                  <a:schemeClr val="tx1"/>
                </a:solidFill>
              </a:rPr>
              <a:t>s</a:t>
            </a:r>
            <a:r>
              <a:rPr lang="en-US" dirty="0">
                <a:solidFill>
                  <a:schemeClr val="tx1"/>
                </a:solidFill>
              </a:rPr>
              <a:t>= -1/slope</a:t>
            </a:r>
          </a:p>
        </p:txBody>
      </p:sp>
      <p:sp>
        <p:nvSpPr>
          <p:cNvPr id="100" name="Rectangle 99">
            <a:extLst>
              <a:ext uri="{FF2B5EF4-FFF2-40B4-BE49-F238E27FC236}">
                <a16:creationId xmlns:a16="http://schemas.microsoft.com/office/drawing/2014/main" id="{4FBBE49B-C5B2-4B08-A771-5181C76018FA}"/>
              </a:ext>
            </a:extLst>
          </p:cNvPr>
          <p:cNvSpPr/>
          <p:nvPr/>
        </p:nvSpPr>
        <p:spPr>
          <a:xfrm>
            <a:off x="2125578" y="3590846"/>
            <a:ext cx="4342747" cy="2842896"/>
          </a:xfrm>
          <a:prstGeom prst="rect">
            <a:avLst/>
          </a:prstGeom>
          <a:noFill/>
          <a:ln w="76200">
            <a:solidFill>
              <a:schemeClr val="accent4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3" name="Content Placeholder 2">
            <a:extLst>
              <a:ext uri="{FF2B5EF4-FFF2-40B4-BE49-F238E27FC236}">
                <a16:creationId xmlns:a16="http://schemas.microsoft.com/office/drawing/2014/main" id="{4A7ED77B-37A5-4F8B-B90F-D02B7E19578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52554" y="1395846"/>
            <a:ext cx="10515600" cy="475170"/>
          </a:xfrm>
        </p:spPr>
        <p:txBody>
          <a:bodyPr>
            <a:normAutofit lnSpcReduction="10000"/>
          </a:bodyPr>
          <a:lstStyle/>
          <a:p>
            <a:pPr marL="0" indent="0">
              <a:buNone/>
            </a:pPr>
            <a:r>
              <a:rPr lang="en-US" dirty="0"/>
              <a:t>What do we learn from these processes?</a:t>
            </a:r>
          </a:p>
        </p:txBody>
      </p:sp>
      <p:grpSp>
        <p:nvGrpSpPr>
          <p:cNvPr id="33" name="Canvas 1">
            <a:extLst>
              <a:ext uri="{FF2B5EF4-FFF2-40B4-BE49-F238E27FC236}">
                <a16:creationId xmlns:a16="http://schemas.microsoft.com/office/drawing/2014/main" id="{B2CEC169-F63F-4E84-9080-7C708AA90AC3}"/>
              </a:ext>
            </a:extLst>
          </p:cNvPr>
          <p:cNvGrpSpPr/>
          <p:nvPr/>
        </p:nvGrpSpPr>
        <p:grpSpPr>
          <a:xfrm>
            <a:off x="4757335" y="3219137"/>
            <a:ext cx="8082511" cy="4656804"/>
            <a:chOff x="0" y="-92557"/>
            <a:chExt cx="3512185" cy="2935452"/>
          </a:xfrm>
        </p:grpSpPr>
        <p:sp>
          <p:nvSpPr>
            <p:cNvPr id="34" name="Rectangle 33">
              <a:extLst>
                <a:ext uri="{FF2B5EF4-FFF2-40B4-BE49-F238E27FC236}">
                  <a16:creationId xmlns:a16="http://schemas.microsoft.com/office/drawing/2014/main" id="{B7F49CE2-E4AA-4758-B2ED-84DE25CD79BD}"/>
                </a:ext>
              </a:extLst>
            </p:cNvPr>
            <p:cNvSpPr/>
            <p:nvPr/>
          </p:nvSpPr>
          <p:spPr>
            <a:xfrm>
              <a:off x="0" y="0"/>
              <a:ext cx="3512185" cy="2842895"/>
            </a:xfrm>
            <a:prstGeom prst="rect">
              <a:avLst/>
            </a:prstGeom>
          </p:spPr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1B07844C-A9FA-43D7-90D0-6F0295BDDD3A}"/>
                </a:ext>
              </a:extLst>
            </p:cNvPr>
            <p:cNvSpPr/>
            <p:nvPr/>
          </p:nvSpPr>
          <p:spPr>
            <a:xfrm>
              <a:off x="779457" y="1223224"/>
              <a:ext cx="2262215" cy="1307003"/>
            </a:xfrm>
            <a:custGeom>
              <a:avLst/>
              <a:gdLst>
                <a:gd name="connsiteX0" fmla="*/ 0 w 2262215"/>
                <a:gd name="connsiteY0" fmla="*/ 1270004 h 1307003"/>
                <a:gd name="connsiteX1" fmla="*/ 317133 w 2262215"/>
                <a:gd name="connsiteY1" fmla="*/ 1472 h 1307003"/>
                <a:gd name="connsiteX2" fmla="*/ 1638520 w 2262215"/>
                <a:gd name="connsiteY2" fmla="*/ 1021583 h 1307003"/>
                <a:gd name="connsiteX3" fmla="*/ 2262215 w 2262215"/>
                <a:gd name="connsiteY3" fmla="*/ 1307003 h 1307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62215" h="1307003">
                  <a:moveTo>
                    <a:pt x="0" y="1270004"/>
                  </a:moveTo>
                  <a:cubicBezTo>
                    <a:pt x="22023" y="656439"/>
                    <a:pt x="44046" y="42875"/>
                    <a:pt x="317133" y="1472"/>
                  </a:cubicBezTo>
                  <a:cubicBezTo>
                    <a:pt x="590220" y="-39932"/>
                    <a:pt x="1314340" y="803995"/>
                    <a:pt x="1638520" y="1021583"/>
                  </a:cubicBezTo>
                  <a:cubicBezTo>
                    <a:pt x="1962700" y="1239171"/>
                    <a:pt x="2112457" y="1273087"/>
                    <a:pt x="2262215" y="1307003"/>
                  </a:cubicBezTo>
                </a:path>
              </a:pathLst>
            </a:custGeom>
            <a:noFill/>
            <a:ln>
              <a:solidFill>
                <a:schemeClr val="accent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D1C0AA37-69DE-4AB5-B913-790106CEF0DD}"/>
                </a:ext>
              </a:extLst>
            </p:cNvPr>
            <p:cNvSpPr/>
            <p:nvPr/>
          </p:nvSpPr>
          <p:spPr>
            <a:xfrm rot="21331409">
              <a:off x="1339725" y="442435"/>
              <a:ext cx="110997" cy="967255"/>
            </a:xfrm>
            <a:custGeom>
              <a:avLst/>
              <a:gdLst>
                <a:gd name="connsiteX0" fmla="*/ 0 w 110997"/>
                <a:gd name="connsiteY0" fmla="*/ 882686 h 967255"/>
                <a:gd name="connsiteX1" fmla="*/ 110997 w 110997"/>
                <a:gd name="connsiteY1" fmla="*/ 0 h 967255"/>
                <a:gd name="connsiteX2" fmla="*/ 84569 w 110997"/>
                <a:gd name="connsiteY2" fmla="*/ 967255 h 96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97" h="967255">
                  <a:moveTo>
                    <a:pt x="0" y="882686"/>
                  </a:moveTo>
                  <a:lnTo>
                    <a:pt x="110997" y="0"/>
                  </a:lnTo>
                  <a:lnTo>
                    <a:pt x="84569" y="967255"/>
                  </a:lnTo>
                </a:path>
              </a:pathLst>
            </a:custGeom>
            <a:noFill/>
            <a:ln>
              <a:solidFill>
                <a:srgbClr val="D123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BF15095-C963-4981-90BE-DC9F4D24B64B}"/>
                </a:ext>
              </a:extLst>
            </p:cNvPr>
            <p:cNvSpPr/>
            <p:nvPr/>
          </p:nvSpPr>
          <p:spPr>
            <a:xfrm rot="21331409">
              <a:off x="1588437" y="643578"/>
              <a:ext cx="110490" cy="967105"/>
            </a:xfrm>
            <a:custGeom>
              <a:avLst/>
              <a:gdLst>
                <a:gd name="connsiteX0" fmla="*/ 0 w 110997"/>
                <a:gd name="connsiteY0" fmla="*/ 882686 h 967255"/>
                <a:gd name="connsiteX1" fmla="*/ 110997 w 110997"/>
                <a:gd name="connsiteY1" fmla="*/ 0 h 967255"/>
                <a:gd name="connsiteX2" fmla="*/ 84569 w 110997"/>
                <a:gd name="connsiteY2" fmla="*/ 967255 h 9672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0997" h="967255">
                  <a:moveTo>
                    <a:pt x="0" y="882686"/>
                  </a:moveTo>
                  <a:lnTo>
                    <a:pt x="110997" y="0"/>
                  </a:lnTo>
                  <a:lnTo>
                    <a:pt x="84569" y="967255"/>
                  </a:lnTo>
                </a:path>
              </a:pathLst>
            </a:custGeom>
            <a:noFill/>
            <a:ln>
              <a:solidFill>
                <a:srgbClr val="D12344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0" name="Rectangle 39">
              <a:extLst>
                <a:ext uri="{FF2B5EF4-FFF2-40B4-BE49-F238E27FC236}">
                  <a16:creationId xmlns:a16="http://schemas.microsoft.com/office/drawing/2014/main" id="{16FD49C5-D078-473F-8C20-55825788F410}"/>
                </a:ext>
              </a:extLst>
            </p:cNvPr>
            <p:cNvSpPr/>
            <p:nvPr/>
          </p:nvSpPr>
          <p:spPr>
            <a:xfrm>
              <a:off x="1178478" y="-92557"/>
              <a:ext cx="1701947" cy="644837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algn="ctr">
                <a:lnSpc>
                  <a:spcPct val="107000"/>
                </a:lnSpc>
                <a:spcBef>
                  <a:spcPts val="0"/>
                </a:spcBef>
                <a:spcAft>
                  <a:spcPts val="800"/>
                </a:spcAft>
              </a:pPr>
              <a:r>
                <a:rPr lang="en-US" sz="1100" dirty="0">
                  <a:solidFill>
                    <a:srgbClr val="000000"/>
                  </a:solidFill>
                  <a:effectLst/>
                  <a:ea typeface="Calibri" panose="020F0502020204030204" pitchFamily="34" charset="0"/>
                  <a:cs typeface="Times New Roman" panose="02020603050405020304" pitchFamily="18" charset="0"/>
                </a:rPr>
                <a:t>characteristic X-ray lines</a:t>
              </a:r>
              <a:endParaRPr lang="en-US" sz="1100" dirty="0">
                <a:effectLst/>
                <a:ea typeface="Calibri" panose="020F0502020204030204" pitchFamily="34" charset="0"/>
                <a:cs typeface="Times New Roman" panose="02020603050405020304" pitchFamily="18" charset="0"/>
              </a:endParaRPr>
            </a:p>
          </p:txBody>
        </p:sp>
        <p:cxnSp>
          <p:nvCxnSpPr>
            <p:cNvPr id="41" name="Straight Arrow Connector 40">
              <a:extLst>
                <a:ext uri="{FF2B5EF4-FFF2-40B4-BE49-F238E27FC236}">
                  <a16:creationId xmlns:a16="http://schemas.microsoft.com/office/drawing/2014/main" id="{075B6DC7-08F8-4E5D-8ED1-532D8D0CDA87}"/>
                </a:ext>
              </a:extLst>
            </p:cNvPr>
            <p:cNvCxnSpPr/>
            <p:nvPr/>
          </p:nvCxnSpPr>
          <p:spPr>
            <a:xfrm flipH="1">
              <a:off x="1519434" y="294439"/>
              <a:ext cx="343560" cy="110997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cxnSp>
          <p:nvCxnSpPr>
            <p:cNvPr id="42" name="Straight Arrow Connector 41">
              <a:extLst>
                <a:ext uri="{FF2B5EF4-FFF2-40B4-BE49-F238E27FC236}">
                  <a16:creationId xmlns:a16="http://schemas.microsoft.com/office/drawing/2014/main" id="{633F5272-E328-492B-B3B4-63CDD15D9CB9}"/>
                </a:ext>
              </a:extLst>
            </p:cNvPr>
            <p:cNvCxnSpPr/>
            <p:nvPr/>
          </p:nvCxnSpPr>
          <p:spPr>
            <a:xfrm flipH="1">
              <a:off x="1736501" y="460720"/>
              <a:ext cx="168778" cy="110490"/>
            </a:xfrm>
            <a:prstGeom prst="straightConnector1">
              <a:avLst/>
            </a:prstGeom>
            <a:ln>
              <a:tailEnd type="triangle"/>
            </a:ln>
          </p:spPr>
          <p:style>
            <a:lnRef idx="1">
              <a:schemeClr val="dk1"/>
            </a:lnRef>
            <a:fillRef idx="0">
              <a:schemeClr val="dk1"/>
            </a:fillRef>
            <a:effectRef idx="0">
              <a:schemeClr val="dk1"/>
            </a:effectRef>
            <a:fontRef idx="minor">
              <a:schemeClr val="tx1"/>
            </a:fontRef>
          </p:style>
        </p:cxn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CB9D4479-31A9-4B22-B460-A7046DA8DE34}"/>
                </a:ext>
              </a:extLst>
            </p:cNvPr>
            <p:cNvSpPr/>
            <p:nvPr/>
          </p:nvSpPr>
          <p:spPr>
            <a:xfrm rot="20970539">
              <a:off x="1626798" y="1525780"/>
              <a:ext cx="66304" cy="87603"/>
            </a:xfrm>
            <a:custGeom>
              <a:avLst/>
              <a:gdLst>
                <a:gd name="connsiteX0" fmla="*/ 0 w 75906"/>
                <a:gd name="connsiteY0" fmla="*/ 0 h 72375"/>
                <a:gd name="connsiteX1" fmla="*/ 75906 w 75906"/>
                <a:gd name="connsiteY1" fmla="*/ 72375 h 7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906" h="72375">
                  <a:moveTo>
                    <a:pt x="0" y="0"/>
                  </a:moveTo>
                  <a:lnTo>
                    <a:pt x="75906" y="72375"/>
                  </a:ln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81B26C2-0168-466A-BAB3-37B9046CCBF4}"/>
                </a:ext>
              </a:extLst>
            </p:cNvPr>
            <p:cNvSpPr/>
            <p:nvPr/>
          </p:nvSpPr>
          <p:spPr>
            <a:xfrm rot="20592909">
              <a:off x="1385218" y="1329697"/>
              <a:ext cx="55493" cy="73776"/>
            </a:xfrm>
            <a:custGeom>
              <a:avLst/>
              <a:gdLst>
                <a:gd name="connsiteX0" fmla="*/ 0 w 75906"/>
                <a:gd name="connsiteY0" fmla="*/ 0 h 72375"/>
                <a:gd name="connsiteX1" fmla="*/ 75906 w 75906"/>
                <a:gd name="connsiteY1" fmla="*/ 72375 h 72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5906" h="72375">
                  <a:moveTo>
                    <a:pt x="0" y="0"/>
                  </a:moveTo>
                  <a:lnTo>
                    <a:pt x="75906" y="72375"/>
                  </a:lnTo>
                </a:path>
              </a:pathLst>
            </a:custGeom>
            <a:noFill/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</p:grpSp>
      <p:sp>
        <p:nvSpPr>
          <p:cNvPr id="105" name="Rectangle 104">
            <a:extLst>
              <a:ext uri="{FF2B5EF4-FFF2-40B4-BE49-F238E27FC236}">
                <a16:creationId xmlns:a16="http://schemas.microsoft.com/office/drawing/2014/main" id="{676407CD-3917-48C8-82FD-45C9925C5A68}"/>
              </a:ext>
            </a:extLst>
          </p:cNvPr>
          <p:cNvSpPr/>
          <p:nvPr/>
        </p:nvSpPr>
        <p:spPr>
          <a:xfrm>
            <a:off x="6542360" y="3590845"/>
            <a:ext cx="3627110" cy="2862383"/>
          </a:xfrm>
          <a:prstGeom prst="rect">
            <a:avLst/>
          </a:prstGeom>
          <a:noFill/>
          <a:ln w="76200">
            <a:solidFill>
              <a:schemeClr val="accent5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1AF37B-7576-4F61-B909-7540242F90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240003BB-B842-4173-AC34-5443A76F5504}"/>
              </a:ext>
            </a:extLst>
          </p:cNvPr>
          <p:cNvSpPr/>
          <p:nvPr/>
        </p:nvSpPr>
        <p:spPr>
          <a:xfrm rot="21331409">
            <a:off x="7928763" y="4095647"/>
            <a:ext cx="281044" cy="1534454"/>
          </a:xfrm>
          <a:custGeom>
            <a:avLst/>
            <a:gdLst>
              <a:gd name="connsiteX0" fmla="*/ 0 w 110997"/>
              <a:gd name="connsiteY0" fmla="*/ 882686 h 967255"/>
              <a:gd name="connsiteX1" fmla="*/ 110997 w 110997"/>
              <a:gd name="connsiteY1" fmla="*/ 0 h 967255"/>
              <a:gd name="connsiteX2" fmla="*/ 84569 w 110997"/>
              <a:gd name="connsiteY2" fmla="*/ 967255 h 967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997" h="967255">
                <a:moveTo>
                  <a:pt x="0" y="882686"/>
                </a:moveTo>
                <a:lnTo>
                  <a:pt x="110997" y="0"/>
                </a:lnTo>
                <a:lnTo>
                  <a:pt x="84569" y="967255"/>
                </a:lnTo>
              </a:path>
            </a:pathLst>
          </a:custGeom>
          <a:ln w="9525" cap="flat" cmpd="sng" algn="ctr">
            <a:solidFill>
              <a:srgbClr val="F4848C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3D21E3-6DE4-40D1-8362-874FAFD4AFD9}"/>
              </a:ext>
            </a:extLst>
          </p:cNvPr>
          <p:cNvSpPr/>
          <p:nvPr/>
        </p:nvSpPr>
        <p:spPr>
          <a:xfrm rot="21331409">
            <a:off x="8501669" y="4450442"/>
            <a:ext cx="254268" cy="1534216"/>
          </a:xfrm>
          <a:custGeom>
            <a:avLst/>
            <a:gdLst>
              <a:gd name="connsiteX0" fmla="*/ 0 w 110997"/>
              <a:gd name="connsiteY0" fmla="*/ 882686 h 967255"/>
              <a:gd name="connsiteX1" fmla="*/ 110997 w 110997"/>
              <a:gd name="connsiteY1" fmla="*/ 0 h 967255"/>
              <a:gd name="connsiteX2" fmla="*/ 84569 w 110997"/>
              <a:gd name="connsiteY2" fmla="*/ 967255 h 9672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110997" h="967255">
                <a:moveTo>
                  <a:pt x="0" y="882686"/>
                </a:moveTo>
                <a:lnTo>
                  <a:pt x="110997" y="0"/>
                </a:lnTo>
                <a:lnTo>
                  <a:pt x="84569" y="967255"/>
                </a:lnTo>
              </a:path>
            </a:pathLst>
          </a:custGeom>
          <a:ln w="9525" cap="flat" cmpd="sng" algn="ctr">
            <a:solidFill>
              <a:srgbClr val="F4848C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C5760E86-E4F3-41AF-8512-FBAB7F14EDC4}"/>
              </a:ext>
            </a:extLst>
          </p:cNvPr>
          <p:cNvSpPr/>
          <p:nvPr/>
        </p:nvSpPr>
        <p:spPr>
          <a:xfrm>
            <a:off x="10349966" y="4703354"/>
            <a:ext cx="1796658" cy="1703119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r>
              <a:rPr lang="en-US" sz="1000" baseline="30000" dirty="0">
                <a:solidFill>
                  <a:schemeClr val="tx1"/>
                </a:solidFill>
              </a:rPr>
              <a:t>1</a:t>
            </a:r>
            <a:r>
              <a:rPr lang="en-US" sz="1000" dirty="0">
                <a:solidFill>
                  <a:schemeClr val="tx1"/>
                </a:solidFill>
              </a:rPr>
              <a:t>K. </a:t>
            </a:r>
            <a:r>
              <a:rPr lang="en-US" sz="1000" dirty="0" err="1">
                <a:solidFill>
                  <a:schemeClr val="tx1"/>
                </a:solidFill>
              </a:rPr>
              <a:t>Slabkowska</a:t>
            </a:r>
            <a:r>
              <a:rPr lang="en-US" sz="1000" dirty="0">
                <a:solidFill>
                  <a:schemeClr val="tx1"/>
                </a:solidFill>
              </a:rPr>
              <a:t> et al. Physics of Plasmas 21, 031216 (2014)</a:t>
            </a:r>
          </a:p>
          <a:p>
            <a:r>
              <a:rPr lang="en-US" sz="1000" baseline="30000" dirty="0">
                <a:solidFill>
                  <a:schemeClr val="tx1"/>
                </a:solidFill>
              </a:rPr>
              <a:t>2</a:t>
            </a:r>
            <a:r>
              <a:rPr lang="en-US" sz="1000" dirty="0">
                <a:solidFill>
                  <a:schemeClr val="tx1"/>
                </a:solidFill>
              </a:rPr>
              <a:t>N.R. Pereira et al. Physics of Plasmas 19, 102705 (2012)</a:t>
            </a:r>
          </a:p>
          <a:p>
            <a:r>
              <a:rPr lang="en-US" sz="1000" baseline="30000" dirty="0">
                <a:solidFill>
                  <a:schemeClr val="tx1"/>
                </a:solidFill>
              </a:rPr>
              <a:t>3</a:t>
            </a:r>
            <a:r>
              <a:rPr lang="en-US" sz="1000" dirty="0">
                <a:solidFill>
                  <a:schemeClr val="tx1"/>
                </a:solidFill>
              </a:rPr>
              <a:t> H. F. </a:t>
            </a:r>
            <a:r>
              <a:rPr lang="en-US" sz="1000" dirty="0" err="1">
                <a:solidFill>
                  <a:schemeClr val="tx1"/>
                </a:solidFill>
              </a:rPr>
              <a:t>BeyerH.F</a:t>
            </a:r>
            <a:r>
              <a:rPr lang="en-US" sz="1000" dirty="0">
                <a:solidFill>
                  <a:schemeClr val="tx1"/>
                </a:solidFill>
              </a:rPr>
              <a:t>. Beyer, H.J. Kluge, and V.P. </a:t>
            </a:r>
            <a:r>
              <a:rPr lang="en-US" sz="1000" dirty="0" err="1">
                <a:solidFill>
                  <a:schemeClr val="tx1"/>
                </a:solidFill>
              </a:rPr>
              <a:t>Shevelko</a:t>
            </a:r>
            <a:r>
              <a:rPr lang="en-US" sz="1000" dirty="0">
                <a:solidFill>
                  <a:schemeClr val="tx1"/>
                </a:solidFill>
              </a:rPr>
              <a:t>, X-ray Radiation of Highly Charged Ions, (Springer, Berlin, 1997).</a:t>
            </a:r>
          </a:p>
          <a:p>
            <a:r>
              <a:rPr lang="en-US" sz="1000" baseline="30000" dirty="0">
                <a:solidFill>
                  <a:schemeClr val="tx1"/>
                </a:solidFill>
              </a:rPr>
              <a:t>4</a:t>
            </a:r>
            <a:r>
              <a:rPr lang="en-US" sz="1000" dirty="0">
                <a:solidFill>
                  <a:schemeClr val="tx1"/>
                </a:solidFill>
              </a:rPr>
              <a:t>R. </a:t>
            </a:r>
            <a:r>
              <a:rPr lang="en-US" sz="1000" dirty="0" err="1">
                <a:solidFill>
                  <a:schemeClr val="tx1"/>
                </a:solidFill>
              </a:rPr>
              <a:t>Friedlein</a:t>
            </a:r>
            <a:r>
              <a:rPr lang="en-US" sz="1000" dirty="0">
                <a:solidFill>
                  <a:schemeClr val="tx1"/>
                </a:solidFill>
              </a:rPr>
              <a:t> et al. Hyperfine Interactions 99 (1996) 225-234</a:t>
            </a:r>
          </a:p>
        </p:txBody>
      </p:sp>
    </p:spTree>
    <p:extLst>
      <p:ext uri="{BB962C8B-B14F-4D97-AF65-F5344CB8AC3E}">
        <p14:creationId xmlns:p14="http://schemas.microsoft.com/office/powerpoint/2010/main" val="3547171008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Footer Placeholder 4">
            <a:extLst>
              <a:ext uri="{FF2B5EF4-FFF2-40B4-BE49-F238E27FC236}">
                <a16:creationId xmlns:a16="http://schemas.microsoft.com/office/drawing/2014/main" id="{D9AC6A66-25E4-41F1-9317-4C5D5B6B426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56" name="AutoShape 2" descr="Image result for department of energy logo">
            <a:extLst>
              <a:ext uri="{FF2B5EF4-FFF2-40B4-BE49-F238E27FC236}">
                <a16:creationId xmlns:a16="http://schemas.microsoft.com/office/drawing/2014/main" id="{4D3024B6-F77E-4EAD-A114-7E6C6EF50AC7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7" name="AutoShape 4" descr="Image result for department of energy logo">
            <a:extLst>
              <a:ext uri="{FF2B5EF4-FFF2-40B4-BE49-F238E27FC236}">
                <a16:creationId xmlns:a16="http://schemas.microsoft.com/office/drawing/2014/main" id="{12ADAD16-06E6-48D8-B7E0-F7DC288F0FE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8" name="AutoShape 6" descr="Image result for department of energy logo">
            <a:extLst>
              <a:ext uri="{FF2B5EF4-FFF2-40B4-BE49-F238E27FC236}">
                <a16:creationId xmlns:a16="http://schemas.microsoft.com/office/drawing/2014/main" id="{C729072D-CB2E-47F0-ABE5-66D49BC3F026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A1EE68A0-EB55-46AC-9F97-BCCCEC1C9DE2}"/>
              </a:ext>
            </a:extLst>
          </p:cNvPr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60" name="Title 1">
            <a:extLst>
              <a:ext uri="{FF2B5EF4-FFF2-40B4-BE49-F238E27FC236}">
                <a16:creationId xmlns:a16="http://schemas.microsoft.com/office/drawing/2014/main" id="{C283EFBE-1DBB-411C-A152-1600DA6CB592}"/>
              </a:ext>
            </a:extLst>
          </p:cNvPr>
          <p:cNvSpPr txBox="1">
            <a:spLocks/>
          </p:cNvSpPr>
          <p:nvPr/>
        </p:nvSpPr>
        <p:spPr>
          <a:xfrm>
            <a:off x="1187500" y="7937"/>
            <a:ext cx="8526771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Setup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pic>
        <p:nvPicPr>
          <p:cNvPr id="61" name="Picture 60">
            <a:extLst>
              <a:ext uri="{FF2B5EF4-FFF2-40B4-BE49-F238E27FC236}">
                <a16:creationId xmlns:a16="http://schemas.microsoft.com/office/drawing/2014/main" id="{8F89E8C0-29E6-4F73-B80C-D1FC1275B77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2" name="AutoShape 2" descr="Image result for department of energy logo">
            <a:extLst>
              <a:ext uri="{FF2B5EF4-FFF2-40B4-BE49-F238E27FC236}">
                <a16:creationId xmlns:a16="http://schemas.microsoft.com/office/drawing/2014/main" id="{23954941-21B9-4C71-BD9D-3919613BD14E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3" name="AutoShape 4" descr="Image result for department of energy logo">
            <a:extLst>
              <a:ext uri="{FF2B5EF4-FFF2-40B4-BE49-F238E27FC236}">
                <a16:creationId xmlns:a16="http://schemas.microsoft.com/office/drawing/2014/main" id="{901F9B03-22EE-45DE-923A-177C283382C4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4" name="AutoShape 6" descr="Image result for department of energy logo">
            <a:extLst>
              <a:ext uri="{FF2B5EF4-FFF2-40B4-BE49-F238E27FC236}">
                <a16:creationId xmlns:a16="http://schemas.microsoft.com/office/drawing/2014/main" id="{5CD62E44-1C38-42D8-9A1F-823958598E0F}"/>
              </a:ext>
            </a:extLst>
          </p:cNvPr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0" name="Rectangle 199">
            <a:extLst>
              <a:ext uri="{FF2B5EF4-FFF2-40B4-BE49-F238E27FC236}">
                <a16:creationId xmlns:a16="http://schemas.microsoft.com/office/drawing/2014/main" id="{DFC9FFFA-690B-4F61-8012-C0700293628D}"/>
              </a:ext>
            </a:extLst>
          </p:cNvPr>
          <p:cNvSpPr/>
          <p:nvPr/>
        </p:nvSpPr>
        <p:spPr>
          <a:xfrm>
            <a:off x="2079705" y="1412528"/>
            <a:ext cx="6652101" cy="54516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01" name="Rectangle 200">
            <a:extLst>
              <a:ext uri="{FF2B5EF4-FFF2-40B4-BE49-F238E27FC236}">
                <a16:creationId xmlns:a16="http://schemas.microsoft.com/office/drawing/2014/main" id="{686D127E-67F0-47C1-8A3C-ACEB6CE3845E}"/>
              </a:ext>
            </a:extLst>
          </p:cNvPr>
          <p:cNvSpPr/>
          <p:nvPr/>
        </p:nvSpPr>
        <p:spPr>
          <a:xfrm>
            <a:off x="8022729" y="1584803"/>
            <a:ext cx="1445914" cy="54516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202" name="Rectangle 201">
            <a:extLst>
              <a:ext uri="{FF2B5EF4-FFF2-40B4-BE49-F238E27FC236}">
                <a16:creationId xmlns:a16="http://schemas.microsoft.com/office/drawing/2014/main" id="{6EB15129-24F0-4DA4-8D4F-166C1BA9DF7D}"/>
              </a:ext>
            </a:extLst>
          </p:cNvPr>
          <p:cNvSpPr/>
          <p:nvPr/>
        </p:nvSpPr>
        <p:spPr>
          <a:xfrm>
            <a:off x="6326497" y="2006271"/>
            <a:ext cx="1445914" cy="825326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grpSp>
        <p:nvGrpSpPr>
          <p:cNvPr id="203" name="Canvas 1">
            <a:extLst>
              <a:ext uri="{FF2B5EF4-FFF2-40B4-BE49-F238E27FC236}">
                <a16:creationId xmlns:a16="http://schemas.microsoft.com/office/drawing/2014/main" id="{B56658E4-DB04-458A-BACB-F7EA0F85A0ED}"/>
              </a:ext>
            </a:extLst>
          </p:cNvPr>
          <p:cNvGrpSpPr/>
          <p:nvPr/>
        </p:nvGrpSpPr>
        <p:grpSpPr>
          <a:xfrm>
            <a:off x="138544" y="1097384"/>
            <a:ext cx="11790219" cy="5012471"/>
            <a:chOff x="0" y="0"/>
            <a:chExt cx="8013065" cy="3109595"/>
          </a:xfrm>
        </p:grpSpPr>
        <p:sp>
          <p:nvSpPr>
            <p:cNvPr id="204" name="Rectangle 203">
              <a:extLst>
                <a:ext uri="{FF2B5EF4-FFF2-40B4-BE49-F238E27FC236}">
                  <a16:creationId xmlns:a16="http://schemas.microsoft.com/office/drawing/2014/main" id="{7CA3F70B-4F14-4107-A8C5-9149583C13B1}"/>
                </a:ext>
              </a:extLst>
            </p:cNvPr>
            <p:cNvSpPr/>
            <p:nvPr/>
          </p:nvSpPr>
          <p:spPr>
            <a:xfrm>
              <a:off x="0" y="0"/>
              <a:ext cx="8013065" cy="3109595"/>
            </a:xfrm>
            <a:prstGeom prst="rect">
              <a:avLst/>
            </a:prstGeom>
          </p:spPr>
        </p:sp>
        <p:grpSp>
          <p:nvGrpSpPr>
            <p:cNvPr id="205" name="Canvas 51">
              <a:extLst>
                <a:ext uri="{FF2B5EF4-FFF2-40B4-BE49-F238E27FC236}">
                  <a16:creationId xmlns:a16="http://schemas.microsoft.com/office/drawing/2014/main" id="{89482D4D-AE46-4C19-8ED4-9440EE90A293}"/>
                </a:ext>
              </a:extLst>
            </p:cNvPr>
            <p:cNvGrpSpPr/>
            <p:nvPr/>
          </p:nvGrpSpPr>
          <p:grpSpPr>
            <a:xfrm flipH="1" flipV="1">
              <a:off x="875617" y="302073"/>
              <a:ext cx="6362364" cy="2780839"/>
              <a:chOff x="902790" y="0"/>
              <a:chExt cx="6559810" cy="2867139"/>
            </a:xfrm>
          </p:grpSpPr>
          <p:sp>
            <p:nvSpPr>
              <p:cNvPr id="219" name="Rectangle 218">
                <a:extLst>
                  <a:ext uri="{FF2B5EF4-FFF2-40B4-BE49-F238E27FC236}">
                    <a16:creationId xmlns:a16="http://schemas.microsoft.com/office/drawing/2014/main" id="{FBA86452-BF3A-446C-81B5-B8A656ABA873}"/>
                  </a:ext>
                </a:extLst>
              </p:cNvPr>
              <p:cNvSpPr/>
              <p:nvPr/>
            </p:nvSpPr>
            <p:spPr>
              <a:xfrm>
                <a:off x="902790" y="0"/>
                <a:ext cx="6400800" cy="2806065"/>
              </a:xfrm>
              <a:prstGeom prst="rect">
                <a:avLst/>
              </a:prstGeom>
            </p:spPr>
            <p:txBody>
              <a:bodyPr/>
              <a:lstStyle/>
              <a:p>
                <a:endParaRPr lang="en-US"/>
              </a:p>
            </p:txBody>
          </p:sp>
          <p:pic>
            <p:nvPicPr>
              <p:cNvPr id="220" name="Picture 219">
                <a:extLst>
                  <a:ext uri="{FF2B5EF4-FFF2-40B4-BE49-F238E27FC236}">
                    <a16:creationId xmlns:a16="http://schemas.microsoft.com/office/drawing/2014/main" id="{CFBBE96E-EA10-439C-AB10-8716DACD1F46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3"/>
              <a:srcRect t="3269" b="3269"/>
              <a:stretch/>
            </p:blipFill>
            <p:spPr>
              <a:xfrm>
                <a:off x="1487811" y="46242"/>
                <a:ext cx="5974789" cy="2783563"/>
              </a:xfrm>
              <a:prstGeom prst="rect">
                <a:avLst/>
              </a:prstGeom>
            </p:spPr>
          </p:pic>
          <p:sp>
            <p:nvSpPr>
              <p:cNvPr id="221" name="Rectangle 220">
                <a:extLst>
                  <a:ext uri="{FF2B5EF4-FFF2-40B4-BE49-F238E27FC236}">
                    <a16:creationId xmlns:a16="http://schemas.microsoft.com/office/drawing/2014/main" id="{CFA0EB7A-9194-4B33-A31B-B6CA5D4C5FEA}"/>
                  </a:ext>
                </a:extLst>
              </p:cNvPr>
              <p:cNvSpPr/>
              <p:nvPr/>
            </p:nvSpPr>
            <p:spPr>
              <a:xfrm>
                <a:off x="6614197" y="2058844"/>
                <a:ext cx="843873" cy="38667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22" name="Straight Arrow Connector 221">
                <a:extLst>
                  <a:ext uri="{FF2B5EF4-FFF2-40B4-BE49-F238E27FC236}">
                    <a16:creationId xmlns:a16="http://schemas.microsoft.com/office/drawing/2014/main" id="{8DD31BEA-770E-4EC2-B075-F3C3005A48E1}"/>
                  </a:ext>
                </a:extLst>
              </p:cNvPr>
              <p:cNvCxnSpPr/>
              <p:nvPr/>
            </p:nvCxnSpPr>
            <p:spPr>
              <a:xfrm flipH="1" flipV="1">
                <a:off x="7390267" y="1782286"/>
                <a:ext cx="72333" cy="444001"/>
              </a:xfrm>
              <a:prstGeom prst="straightConnector1">
                <a:avLst/>
              </a:prstGeom>
              <a:ln w="12700">
                <a:solidFill>
                  <a:schemeClr val="accent3">
                    <a:lumMod val="75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3" name="Rectangle 222">
                <a:extLst>
                  <a:ext uri="{FF2B5EF4-FFF2-40B4-BE49-F238E27FC236}">
                    <a16:creationId xmlns:a16="http://schemas.microsoft.com/office/drawing/2014/main" id="{9555792E-2B77-4A7D-80B0-093DEA26DB30}"/>
                  </a:ext>
                </a:extLst>
              </p:cNvPr>
              <p:cNvSpPr/>
              <p:nvPr/>
            </p:nvSpPr>
            <p:spPr>
              <a:xfrm>
                <a:off x="1907554" y="159529"/>
                <a:ext cx="1130300" cy="50482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24" name="Rectangle 223">
                <a:extLst>
                  <a:ext uri="{FF2B5EF4-FFF2-40B4-BE49-F238E27FC236}">
                    <a16:creationId xmlns:a16="http://schemas.microsoft.com/office/drawing/2014/main" id="{A8211909-E4DE-4374-8CB8-8094701FE015}"/>
                  </a:ext>
                </a:extLst>
              </p:cNvPr>
              <p:cNvSpPr/>
              <p:nvPr/>
            </p:nvSpPr>
            <p:spPr>
              <a:xfrm>
                <a:off x="6023165" y="426868"/>
                <a:ext cx="1130802" cy="504987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25" name="Straight Arrow Connector 224">
                <a:extLst>
                  <a:ext uri="{FF2B5EF4-FFF2-40B4-BE49-F238E27FC236}">
                    <a16:creationId xmlns:a16="http://schemas.microsoft.com/office/drawing/2014/main" id="{18A49941-BF20-457C-B6A0-91A9B5D70033}"/>
                  </a:ext>
                </a:extLst>
              </p:cNvPr>
              <p:cNvCxnSpPr/>
              <p:nvPr/>
            </p:nvCxnSpPr>
            <p:spPr>
              <a:xfrm flipH="1">
                <a:off x="6510703" y="931855"/>
                <a:ext cx="75169" cy="465388"/>
              </a:xfrm>
              <a:prstGeom prst="straightConnector1">
                <a:avLst/>
              </a:prstGeom>
              <a:ln w="12700">
                <a:solidFill>
                  <a:schemeClr val="accent6">
                    <a:lumMod val="75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6" name="Rectangle 225">
                <a:extLst>
                  <a:ext uri="{FF2B5EF4-FFF2-40B4-BE49-F238E27FC236}">
                    <a16:creationId xmlns:a16="http://schemas.microsoft.com/office/drawing/2014/main" id="{7C71FEC4-A4E7-4F51-82D6-47AEB6C4429C}"/>
                  </a:ext>
                </a:extLst>
              </p:cNvPr>
              <p:cNvSpPr/>
              <p:nvPr/>
            </p:nvSpPr>
            <p:spPr>
              <a:xfrm>
                <a:off x="5906394" y="2382171"/>
                <a:ext cx="1365958" cy="484968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27" name="Straight Arrow Connector 226">
                <a:extLst>
                  <a:ext uri="{FF2B5EF4-FFF2-40B4-BE49-F238E27FC236}">
                    <a16:creationId xmlns:a16="http://schemas.microsoft.com/office/drawing/2014/main" id="{92BE7739-5699-4588-8CE6-0DE73D3B8A47}"/>
                  </a:ext>
                </a:extLst>
              </p:cNvPr>
              <p:cNvCxnSpPr/>
              <p:nvPr/>
            </p:nvCxnSpPr>
            <p:spPr>
              <a:xfrm flipV="1">
                <a:off x="6483944" y="1931158"/>
                <a:ext cx="217742" cy="443206"/>
              </a:xfrm>
              <a:prstGeom prst="straightConnector1">
                <a:avLst/>
              </a:prstGeom>
              <a:ln w="12700">
                <a:solidFill>
                  <a:schemeClr val="accent2">
                    <a:lumMod val="75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28" name="Rectangle 227">
                <a:extLst>
                  <a:ext uri="{FF2B5EF4-FFF2-40B4-BE49-F238E27FC236}">
                    <a16:creationId xmlns:a16="http://schemas.microsoft.com/office/drawing/2014/main" id="{48291963-07A4-44A1-B889-C33D80085A9B}"/>
                  </a:ext>
                </a:extLst>
              </p:cNvPr>
              <p:cNvSpPr/>
              <p:nvPr/>
            </p:nvSpPr>
            <p:spPr>
              <a:xfrm>
                <a:off x="1727557" y="2165085"/>
                <a:ext cx="976366" cy="50482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29" name="Straight Arrow Connector 228">
                <a:extLst>
                  <a:ext uri="{FF2B5EF4-FFF2-40B4-BE49-F238E27FC236}">
                    <a16:creationId xmlns:a16="http://schemas.microsoft.com/office/drawing/2014/main" id="{5F1AB173-E35C-4C53-877C-15B759262CE1}"/>
                  </a:ext>
                </a:extLst>
              </p:cNvPr>
              <p:cNvCxnSpPr/>
              <p:nvPr/>
            </p:nvCxnSpPr>
            <p:spPr>
              <a:xfrm flipV="1">
                <a:off x="2141873" y="1679489"/>
                <a:ext cx="434443" cy="649596"/>
              </a:xfrm>
              <a:prstGeom prst="straightConnector1">
                <a:avLst/>
              </a:prstGeom>
              <a:ln w="12700">
                <a:solidFill>
                  <a:schemeClr val="tx2">
                    <a:lumMod val="75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0" name="Rectangle 229">
                <a:extLst>
                  <a:ext uri="{FF2B5EF4-FFF2-40B4-BE49-F238E27FC236}">
                    <a16:creationId xmlns:a16="http://schemas.microsoft.com/office/drawing/2014/main" id="{20ECDFC8-D852-49CB-AEE5-98D58376982E}"/>
                  </a:ext>
                </a:extLst>
              </p:cNvPr>
              <p:cNvSpPr/>
              <p:nvPr/>
            </p:nvSpPr>
            <p:spPr>
              <a:xfrm>
                <a:off x="1907554" y="159529"/>
                <a:ext cx="941070" cy="50482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0ACA9477-B44A-4F4D-AB43-77FDD9741981}"/>
                  </a:ext>
                </a:extLst>
              </p:cNvPr>
              <p:cNvSpPr/>
              <p:nvPr/>
            </p:nvSpPr>
            <p:spPr>
              <a:xfrm>
                <a:off x="2059954" y="311929"/>
                <a:ext cx="941070" cy="504825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2" name="Rectangle 231">
                <a:extLst>
                  <a:ext uri="{FF2B5EF4-FFF2-40B4-BE49-F238E27FC236}">
                    <a16:creationId xmlns:a16="http://schemas.microsoft.com/office/drawing/2014/main" id="{72FA262E-F5AF-4B49-A41E-1892D933CFAB}"/>
                  </a:ext>
                </a:extLst>
              </p:cNvPr>
              <p:cNvSpPr/>
              <p:nvPr/>
            </p:nvSpPr>
            <p:spPr>
              <a:xfrm>
                <a:off x="2704017" y="2280232"/>
                <a:ext cx="969291" cy="334921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33" name="Straight Arrow Connector 232">
                <a:extLst>
                  <a:ext uri="{FF2B5EF4-FFF2-40B4-BE49-F238E27FC236}">
                    <a16:creationId xmlns:a16="http://schemas.microsoft.com/office/drawing/2014/main" id="{53DF1225-4D5A-4EF3-985B-4094EAFDF4F1}"/>
                  </a:ext>
                </a:extLst>
              </p:cNvPr>
              <p:cNvCxnSpPr/>
              <p:nvPr/>
            </p:nvCxnSpPr>
            <p:spPr>
              <a:xfrm flipH="1" flipV="1">
                <a:off x="2716740" y="1716730"/>
                <a:ext cx="190710" cy="612358"/>
              </a:xfrm>
              <a:prstGeom prst="straightConnector1">
                <a:avLst/>
              </a:prstGeom>
              <a:ln w="12700">
                <a:solidFill>
                  <a:schemeClr val="accent4">
                    <a:lumMod val="75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34" name="Rectangle 233">
                <a:extLst>
                  <a:ext uri="{FF2B5EF4-FFF2-40B4-BE49-F238E27FC236}">
                    <a16:creationId xmlns:a16="http://schemas.microsoft.com/office/drawing/2014/main" id="{6E1C67AA-3DC5-4A0C-A071-30EC6918FC48}"/>
                  </a:ext>
                </a:extLst>
              </p:cNvPr>
              <p:cNvSpPr/>
              <p:nvPr/>
            </p:nvSpPr>
            <p:spPr>
              <a:xfrm>
                <a:off x="6313191" y="1541376"/>
                <a:ext cx="189221" cy="179707"/>
              </a:xfrm>
              <a:prstGeom prst="rect">
                <a:avLst/>
              </a:prstGeom>
              <a:solidFill>
                <a:schemeClr val="accent6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5" name="Rectangle 234">
                <a:extLst>
                  <a:ext uri="{FF2B5EF4-FFF2-40B4-BE49-F238E27FC236}">
                    <a16:creationId xmlns:a16="http://schemas.microsoft.com/office/drawing/2014/main" id="{2E007E42-69D9-44DB-96B0-01062037C3CF}"/>
                  </a:ext>
                </a:extLst>
              </p:cNvPr>
              <p:cNvSpPr/>
              <p:nvPr/>
            </p:nvSpPr>
            <p:spPr>
              <a:xfrm>
                <a:off x="6722252" y="1537330"/>
                <a:ext cx="236418" cy="179705"/>
              </a:xfrm>
              <a:prstGeom prst="rect">
                <a:avLst/>
              </a:prstGeom>
              <a:solidFill>
                <a:schemeClr val="accent2">
                  <a:lumMod val="75000"/>
                  <a:alpha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6" name="Rectangle 235">
                <a:extLst>
                  <a:ext uri="{FF2B5EF4-FFF2-40B4-BE49-F238E27FC236}">
                    <a16:creationId xmlns:a16="http://schemas.microsoft.com/office/drawing/2014/main" id="{246FB8E2-21D1-43C1-A1B5-8D87F57E0189}"/>
                  </a:ext>
                </a:extLst>
              </p:cNvPr>
              <p:cNvSpPr/>
              <p:nvPr/>
            </p:nvSpPr>
            <p:spPr>
              <a:xfrm>
                <a:off x="7175544" y="1572774"/>
                <a:ext cx="227279" cy="106714"/>
              </a:xfrm>
              <a:prstGeom prst="rect">
                <a:avLst/>
              </a:prstGeom>
              <a:solidFill>
                <a:srgbClr val="77933C">
                  <a:alpha val="50196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7" name="Rectangle 236">
                <a:extLst>
                  <a:ext uri="{FF2B5EF4-FFF2-40B4-BE49-F238E27FC236}">
                    <a16:creationId xmlns:a16="http://schemas.microsoft.com/office/drawing/2014/main" id="{20144730-B86F-40EC-AC35-81316103AF19}"/>
                  </a:ext>
                </a:extLst>
              </p:cNvPr>
              <p:cNvSpPr/>
              <p:nvPr/>
            </p:nvSpPr>
            <p:spPr>
              <a:xfrm>
                <a:off x="6471162" y="1732805"/>
                <a:ext cx="577755" cy="71754"/>
              </a:xfrm>
              <a:prstGeom prst="rect">
                <a:avLst/>
              </a:prstGeom>
              <a:pattFill prst="horzBrick">
                <a:fgClr>
                  <a:schemeClr val="bg2">
                    <a:lumMod val="50000"/>
                  </a:schemeClr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8" name="Rectangle 237">
                <a:extLst>
                  <a:ext uri="{FF2B5EF4-FFF2-40B4-BE49-F238E27FC236}">
                    <a16:creationId xmlns:a16="http://schemas.microsoft.com/office/drawing/2014/main" id="{7507A53F-8D4A-4043-99F2-0CF7A2A94EB9}"/>
                  </a:ext>
                </a:extLst>
              </p:cNvPr>
              <p:cNvSpPr/>
              <p:nvPr/>
            </p:nvSpPr>
            <p:spPr>
              <a:xfrm>
                <a:off x="6458869" y="1457123"/>
                <a:ext cx="577263" cy="71946"/>
              </a:xfrm>
              <a:prstGeom prst="rect">
                <a:avLst/>
              </a:prstGeom>
              <a:pattFill prst="horzBrick">
                <a:fgClr>
                  <a:schemeClr val="bg2">
                    <a:lumMod val="50000"/>
                  </a:schemeClr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39" name="Rectangle 238">
                <a:extLst>
                  <a:ext uri="{FF2B5EF4-FFF2-40B4-BE49-F238E27FC236}">
                    <a16:creationId xmlns:a16="http://schemas.microsoft.com/office/drawing/2014/main" id="{29F3DCCB-5404-410E-899D-65ECB637CE77}"/>
                  </a:ext>
                </a:extLst>
              </p:cNvPr>
              <p:cNvSpPr/>
              <p:nvPr/>
            </p:nvSpPr>
            <p:spPr>
              <a:xfrm>
                <a:off x="7052791" y="1493827"/>
                <a:ext cx="344804" cy="70485"/>
              </a:xfrm>
              <a:prstGeom prst="rect">
                <a:avLst/>
              </a:prstGeom>
              <a:pattFill prst="horzBrick">
                <a:fgClr>
                  <a:schemeClr val="bg2">
                    <a:lumMod val="50000"/>
                  </a:schemeClr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40" name="Rectangle 239">
                <a:extLst>
                  <a:ext uri="{FF2B5EF4-FFF2-40B4-BE49-F238E27FC236}">
                    <a16:creationId xmlns:a16="http://schemas.microsoft.com/office/drawing/2014/main" id="{CABFE5FD-CFDF-4B1F-B3A9-56E43DB7C45D}"/>
                  </a:ext>
                </a:extLst>
              </p:cNvPr>
              <p:cNvSpPr/>
              <p:nvPr/>
            </p:nvSpPr>
            <p:spPr>
              <a:xfrm>
                <a:off x="7046097" y="1686159"/>
                <a:ext cx="344170" cy="69849"/>
              </a:xfrm>
              <a:prstGeom prst="rect">
                <a:avLst/>
              </a:prstGeom>
              <a:pattFill prst="horzBrick">
                <a:fgClr>
                  <a:schemeClr val="bg2">
                    <a:lumMod val="50000"/>
                  </a:schemeClr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41" name="Rectangle 240">
                <a:extLst>
                  <a:ext uri="{FF2B5EF4-FFF2-40B4-BE49-F238E27FC236}">
                    <a16:creationId xmlns:a16="http://schemas.microsoft.com/office/drawing/2014/main" id="{8BDB4843-E458-4F46-8A40-7015BA9AE804}"/>
                  </a:ext>
                </a:extLst>
              </p:cNvPr>
              <p:cNvSpPr/>
              <p:nvPr/>
            </p:nvSpPr>
            <p:spPr>
              <a:xfrm rot="5400000">
                <a:off x="7286976" y="1590240"/>
                <a:ext cx="262338" cy="69203"/>
              </a:xfrm>
              <a:prstGeom prst="rect">
                <a:avLst/>
              </a:prstGeom>
              <a:pattFill prst="horzBrick">
                <a:fgClr>
                  <a:schemeClr val="bg2">
                    <a:lumMod val="50000"/>
                  </a:schemeClr>
                </a:fgClr>
                <a:bgClr>
                  <a:schemeClr val="bg1"/>
                </a:bgClr>
              </a:patt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sp>
            <p:nvSpPr>
              <p:cNvPr id="242" name="Rectangle 241">
                <a:extLst>
                  <a:ext uri="{FF2B5EF4-FFF2-40B4-BE49-F238E27FC236}">
                    <a16:creationId xmlns:a16="http://schemas.microsoft.com/office/drawing/2014/main" id="{E3649C54-AAA9-4B72-A010-1783E3E10E9E}"/>
                  </a:ext>
                </a:extLst>
              </p:cNvPr>
              <p:cNvSpPr/>
              <p:nvPr/>
            </p:nvSpPr>
            <p:spPr>
              <a:xfrm>
                <a:off x="6845325" y="857529"/>
                <a:ext cx="615856" cy="34663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43" name="Straight Arrow Connector 242">
                <a:extLst>
                  <a:ext uri="{FF2B5EF4-FFF2-40B4-BE49-F238E27FC236}">
                    <a16:creationId xmlns:a16="http://schemas.microsoft.com/office/drawing/2014/main" id="{FEE451A5-4143-41C7-8FA3-7ACF9D9A7C7A}"/>
                  </a:ext>
                </a:extLst>
              </p:cNvPr>
              <p:cNvCxnSpPr/>
              <p:nvPr/>
            </p:nvCxnSpPr>
            <p:spPr>
              <a:xfrm flipH="1">
                <a:off x="6814423" y="1175259"/>
                <a:ext cx="338831" cy="209906"/>
              </a:xfrm>
              <a:prstGeom prst="straightConnector1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44" name="Straight Arrow Connector 243">
                <a:extLst>
                  <a:ext uri="{FF2B5EF4-FFF2-40B4-BE49-F238E27FC236}">
                    <a16:creationId xmlns:a16="http://schemas.microsoft.com/office/drawing/2014/main" id="{77F897D0-93CF-4196-BEF2-623FB92FF0C4}"/>
                  </a:ext>
                </a:extLst>
              </p:cNvPr>
              <p:cNvCxnSpPr/>
              <p:nvPr/>
            </p:nvCxnSpPr>
            <p:spPr>
              <a:xfrm flipH="1">
                <a:off x="7174875" y="1231405"/>
                <a:ext cx="669" cy="218306"/>
              </a:xfrm>
              <a:prstGeom prst="straightConnector1">
                <a:avLst/>
              </a:prstGeom>
              <a:ln w="12700">
                <a:solidFill>
                  <a:schemeClr val="bg2">
                    <a:lumMod val="50000"/>
                  </a:schemeClr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20879B0F-A6A9-4291-899B-011495322C36}"/>
                  </a:ext>
                </a:extLst>
              </p:cNvPr>
              <p:cNvSpPr/>
              <p:nvPr/>
            </p:nvSpPr>
            <p:spPr>
              <a:xfrm>
                <a:off x="1941394" y="228802"/>
                <a:ext cx="843280" cy="38608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46" name="Straight Arrow Connector 245">
                <a:extLst>
                  <a:ext uri="{FF2B5EF4-FFF2-40B4-BE49-F238E27FC236}">
                    <a16:creationId xmlns:a16="http://schemas.microsoft.com/office/drawing/2014/main" id="{85439F1B-48E2-478B-9C1B-2E5499873CFE}"/>
                  </a:ext>
                </a:extLst>
              </p:cNvPr>
              <p:cNvCxnSpPr/>
              <p:nvPr/>
            </p:nvCxnSpPr>
            <p:spPr>
              <a:xfrm flipV="1">
                <a:off x="2017062" y="1623136"/>
                <a:ext cx="4946320" cy="8094"/>
              </a:xfrm>
              <a:prstGeom prst="straightConnector1">
                <a:avLst/>
              </a:prstGeom>
              <a:ln>
                <a:solidFill>
                  <a:srgbClr val="1C1CEA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7" name="Rectangle 246">
                <a:extLst>
                  <a:ext uri="{FF2B5EF4-FFF2-40B4-BE49-F238E27FC236}">
                    <a16:creationId xmlns:a16="http://schemas.microsoft.com/office/drawing/2014/main" id="{9615F3EC-7556-4BD1-B253-2BA042E830EE}"/>
                  </a:ext>
                </a:extLst>
              </p:cNvPr>
              <p:cNvSpPr/>
              <p:nvPr/>
            </p:nvSpPr>
            <p:spPr>
              <a:xfrm>
                <a:off x="5670044" y="1586336"/>
                <a:ext cx="74556" cy="7359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48" name="Straight Connector 247">
                <a:extLst>
                  <a:ext uri="{FF2B5EF4-FFF2-40B4-BE49-F238E27FC236}">
                    <a16:creationId xmlns:a16="http://schemas.microsoft.com/office/drawing/2014/main" id="{9E75BDD8-1175-45C8-B889-37D5A7DAE874}"/>
                  </a:ext>
                </a:extLst>
              </p:cNvPr>
              <p:cNvCxnSpPr/>
              <p:nvPr/>
            </p:nvCxnSpPr>
            <p:spPr>
              <a:xfrm flipH="1" flipV="1">
                <a:off x="5707322" y="848482"/>
                <a:ext cx="407" cy="765848"/>
              </a:xfrm>
              <a:prstGeom prst="line">
                <a:avLst/>
              </a:prstGeom>
              <a:ln>
                <a:solidFill>
                  <a:schemeClr val="accent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49" name="Rectangle 248">
                <a:extLst>
                  <a:ext uri="{FF2B5EF4-FFF2-40B4-BE49-F238E27FC236}">
                    <a16:creationId xmlns:a16="http://schemas.microsoft.com/office/drawing/2014/main" id="{8BDC45E6-8861-454A-98A2-AFD3D270196D}"/>
                  </a:ext>
                </a:extLst>
              </p:cNvPr>
              <p:cNvSpPr/>
              <p:nvPr/>
            </p:nvSpPr>
            <p:spPr>
              <a:xfrm>
                <a:off x="5660096" y="708309"/>
                <a:ext cx="69629" cy="132479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50" name="Straight Connector 249">
                <a:extLst>
                  <a:ext uri="{FF2B5EF4-FFF2-40B4-BE49-F238E27FC236}">
                    <a16:creationId xmlns:a16="http://schemas.microsoft.com/office/drawing/2014/main" id="{D2178FC2-F486-445D-B633-069473245411}"/>
                  </a:ext>
                </a:extLst>
              </p:cNvPr>
              <p:cNvCxnSpPr/>
              <p:nvPr/>
            </p:nvCxnSpPr>
            <p:spPr>
              <a:xfrm>
                <a:off x="5631808" y="846380"/>
                <a:ext cx="122321" cy="0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1" name="Straight Connector 250">
                <a:extLst>
                  <a:ext uri="{FF2B5EF4-FFF2-40B4-BE49-F238E27FC236}">
                    <a16:creationId xmlns:a16="http://schemas.microsoft.com/office/drawing/2014/main" id="{37B614C9-5AAC-4CD4-9AD1-842FD494BC13}"/>
                  </a:ext>
                </a:extLst>
              </p:cNvPr>
              <p:cNvCxnSpPr/>
              <p:nvPr/>
            </p:nvCxnSpPr>
            <p:spPr>
              <a:xfrm>
                <a:off x="5631808" y="716801"/>
                <a:ext cx="121920" cy="0"/>
              </a:xfrm>
              <a:prstGeom prst="line">
                <a:avLst/>
              </a:prstGeom>
              <a:ln w="28575"/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2" name="Straight Connector 251">
                <a:extLst>
                  <a:ext uri="{FF2B5EF4-FFF2-40B4-BE49-F238E27FC236}">
                    <a16:creationId xmlns:a16="http://schemas.microsoft.com/office/drawing/2014/main" id="{CC88E4D4-8BA8-4B8A-BF2F-154C95F5E4E5}"/>
                  </a:ext>
                </a:extLst>
              </p:cNvPr>
              <p:cNvCxnSpPr/>
              <p:nvPr/>
            </p:nvCxnSpPr>
            <p:spPr>
              <a:xfrm flipV="1">
                <a:off x="5672862" y="757426"/>
                <a:ext cx="4508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3" name="Straight Connector 252">
                <a:extLst>
                  <a:ext uri="{FF2B5EF4-FFF2-40B4-BE49-F238E27FC236}">
                    <a16:creationId xmlns:a16="http://schemas.microsoft.com/office/drawing/2014/main" id="{64BB002F-C35B-4653-B564-D407DD4CD7B7}"/>
                  </a:ext>
                </a:extLst>
              </p:cNvPr>
              <p:cNvCxnSpPr/>
              <p:nvPr/>
            </p:nvCxnSpPr>
            <p:spPr>
              <a:xfrm flipV="1">
                <a:off x="5671829" y="800254"/>
                <a:ext cx="4508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4" name="Straight Connector 253">
                <a:extLst>
                  <a:ext uri="{FF2B5EF4-FFF2-40B4-BE49-F238E27FC236}">
                    <a16:creationId xmlns:a16="http://schemas.microsoft.com/office/drawing/2014/main" id="{2D1EA6D5-384E-48F1-A8EA-68DC70CBD5A2}"/>
                  </a:ext>
                </a:extLst>
              </p:cNvPr>
              <p:cNvCxnSpPr/>
              <p:nvPr/>
            </p:nvCxnSpPr>
            <p:spPr>
              <a:xfrm flipV="1">
                <a:off x="5672862" y="816304"/>
                <a:ext cx="4508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5" name="Straight Connector 254">
                <a:extLst>
                  <a:ext uri="{FF2B5EF4-FFF2-40B4-BE49-F238E27FC236}">
                    <a16:creationId xmlns:a16="http://schemas.microsoft.com/office/drawing/2014/main" id="{EF07F1CB-8D35-4897-8ADF-3E2BA5CA99CB}"/>
                  </a:ext>
                </a:extLst>
              </p:cNvPr>
              <p:cNvCxnSpPr/>
              <p:nvPr/>
            </p:nvCxnSpPr>
            <p:spPr>
              <a:xfrm flipV="1">
                <a:off x="5674478" y="778665"/>
                <a:ext cx="4508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56" name="Straight Connector 255">
                <a:extLst>
                  <a:ext uri="{FF2B5EF4-FFF2-40B4-BE49-F238E27FC236}">
                    <a16:creationId xmlns:a16="http://schemas.microsoft.com/office/drawing/2014/main" id="{C81DC1E4-A7D5-4892-AC34-707B07472037}"/>
                  </a:ext>
                </a:extLst>
              </p:cNvPr>
              <p:cNvCxnSpPr/>
              <p:nvPr/>
            </p:nvCxnSpPr>
            <p:spPr>
              <a:xfrm flipV="1">
                <a:off x="5674427" y="736673"/>
                <a:ext cx="45085" cy="0"/>
              </a:xfrm>
              <a:prstGeom prst="line">
                <a:avLst/>
              </a:prstGeom>
              <a:ln w="3175">
                <a:solidFill>
                  <a:schemeClr val="tx1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7" name="Rectangle 256">
                <a:extLst>
                  <a:ext uri="{FF2B5EF4-FFF2-40B4-BE49-F238E27FC236}">
                    <a16:creationId xmlns:a16="http://schemas.microsoft.com/office/drawing/2014/main" id="{CF06996E-E866-4025-8663-269228D396A7}"/>
                  </a:ext>
                </a:extLst>
              </p:cNvPr>
              <p:cNvSpPr/>
              <p:nvPr/>
            </p:nvSpPr>
            <p:spPr>
              <a:xfrm>
                <a:off x="902946" y="343005"/>
                <a:ext cx="1610845" cy="492935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58" name="Straight Arrow Connector 257">
                <a:extLst>
                  <a:ext uri="{FF2B5EF4-FFF2-40B4-BE49-F238E27FC236}">
                    <a16:creationId xmlns:a16="http://schemas.microsoft.com/office/drawing/2014/main" id="{63F2B640-BB6B-4117-AACF-89B4FF1977CF}"/>
                  </a:ext>
                </a:extLst>
              </p:cNvPr>
              <p:cNvCxnSpPr/>
              <p:nvPr/>
            </p:nvCxnSpPr>
            <p:spPr>
              <a:xfrm>
                <a:off x="5366320" y="757328"/>
                <a:ext cx="231391" cy="834348"/>
              </a:xfrm>
              <a:prstGeom prst="straightConnector1">
                <a:avLst/>
              </a:prstGeom>
              <a:ln w="12700"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259" name="Rectangle 258">
                <a:extLst>
                  <a:ext uri="{FF2B5EF4-FFF2-40B4-BE49-F238E27FC236}">
                    <a16:creationId xmlns:a16="http://schemas.microsoft.com/office/drawing/2014/main" id="{5A3003FF-26EB-4834-A2EA-582EA605FE5F}"/>
                  </a:ext>
                </a:extLst>
              </p:cNvPr>
              <p:cNvSpPr/>
              <p:nvPr/>
            </p:nvSpPr>
            <p:spPr>
              <a:xfrm>
                <a:off x="1487811" y="708977"/>
                <a:ext cx="1629630" cy="30547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pic>
            <p:nvPicPr>
              <p:cNvPr id="260" name="Picture 259">
                <a:extLst>
                  <a:ext uri="{FF2B5EF4-FFF2-40B4-BE49-F238E27FC236}">
                    <a16:creationId xmlns:a16="http://schemas.microsoft.com/office/drawing/2014/main" id="{1ED24A47-D13A-441B-9957-C4A91C6B9A78}"/>
                  </a:ext>
                </a:extLst>
              </p:cNvPr>
              <p:cNvPicPr>
                <a:picLocks noChangeAspect="1"/>
              </p:cNvPicPr>
              <p:nvPr/>
            </p:nvPicPr>
            <p:blipFill rotWithShape="1">
              <a:blip r:embed="rId4">
                <a:duotone>
                  <a:schemeClr val="accent1">
                    <a:shade val="45000"/>
                    <a:satMod val="135000"/>
                  </a:schemeClr>
                  <a:prstClr val="white"/>
                </a:duotone>
                <a:extLst/>
              </a:blip>
              <a:srcRect l="33531" t="26262" r="25440" b="16528"/>
              <a:stretch/>
            </p:blipFill>
            <p:spPr>
              <a:xfrm flipV="1">
                <a:off x="1465484" y="1385158"/>
                <a:ext cx="1651146" cy="1107828"/>
              </a:xfrm>
              <a:prstGeom prst="rect">
                <a:avLst/>
              </a:prstGeom>
            </p:spPr>
          </p:pic>
          <p:sp>
            <p:nvSpPr>
              <p:cNvPr id="261" name="Rectangle 260">
                <a:extLst>
                  <a:ext uri="{FF2B5EF4-FFF2-40B4-BE49-F238E27FC236}">
                    <a16:creationId xmlns:a16="http://schemas.microsoft.com/office/drawing/2014/main" id="{5CC076B0-8833-4AFB-A063-1996D4E9B5E6}"/>
                  </a:ext>
                </a:extLst>
              </p:cNvPr>
              <p:cNvSpPr/>
              <p:nvPr/>
            </p:nvSpPr>
            <p:spPr>
              <a:xfrm>
                <a:off x="909665" y="1014423"/>
                <a:ext cx="629111" cy="304800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/>
              </a:p>
            </p:txBody>
          </p:sp>
          <p:cxnSp>
            <p:nvCxnSpPr>
              <p:cNvPr id="262" name="Straight Arrow Connector 261">
                <a:extLst>
                  <a:ext uri="{FF2B5EF4-FFF2-40B4-BE49-F238E27FC236}">
                    <a16:creationId xmlns:a16="http://schemas.microsoft.com/office/drawing/2014/main" id="{AE1FDB05-8FBD-4E59-BD46-E108883E52C0}"/>
                  </a:ext>
                </a:extLst>
              </p:cNvPr>
              <p:cNvCxnSpPr/>
              <p:nvPr/>
            </p:nvCxnSpPr>
            <p:spPr>
              <a:xfrm>
                <a:off x="1224221" y="1319224"/>
                <a:ext cx="241808" cy="130195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263" name="Straight Arrow Connector 262">
                <a:extLst>
                  <a:ext uri="{FF2B5EF4-FFF2-40B4-BE49-F238E27FC236}">
                    <a16:creationId xmlns:a16="http://schemas.microsoft.com/office/drawing/2014/main" id="{3CF2F203-28E2-423D-8D3D-024ACAD767CD}"/>
                  </a:ext>
                </a:extLst>
              </p:cNvPr>
              <p:cNvCxnSpPr/>
              <p:nvPr/>
            </p:nvCxnSpPr>
            <p:spPr>
              <a:xfrm>
                <a:off x="1224196" y="1319675"/>
                <a:ext cx="241288" cy="508381"/>
              </a:xfrm>
              <a:prstGeom prst="straightConnector1">
                <a:avLst/>
              </a:prstGeom>
              <a:ln w="12700">
                <a:solidFill>
                  <a:schemeClr val="tx1"/>
                </a:solidFill>
                <a:tailEnd type="arrow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206" name="Rectangle 205">
              <a:extLst>
                <a:ext uri="{FF2B5EF4-FFF2-40B4-BE49-F238E27FC236}">
                  <a16:creationId xmlns:a16="http://schemas.microsoft.com/office/drawing/2014/main" id="{967FDAA1-C2C9-4DF9-A805-CE1D0E8B7869}"/>
                </a:ext>
              </a:extLst>
            </p:cNvPr>
            <p:cNvSpPr/>
            <p:nvPr/>
          </p:nvSpPr>
          <p:spPr>
            <a:xfrm flipH="1">
              <a:off x="6825716" y="1677029"/>
              <a:ext cx="1187349" cy="53870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800" kern="1200">
                  <a:solidFill>
                    <a:srgbClr val="44546A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Sextupole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07" name="Rectangle 206">
              <a:extLst>
                <a:ext uri="{FF2B5EF4-FFF2-40B4-BE49-F238E27FC236}">
                  <a16:creationId xmlns:a16="http://schemas.microsoft.com/office/drawing/2014/main" id="{79FCA413-27EB-4E59-A9A0-A1A73F8DED2B}"/>
                </a:ext>
              </a:extLst>
            </p:cNvPr>
            <p:cNvSpPr/>
            <p:nvPr/>
          </p:nvSpPr>
          <p:spPr>
            <a:xfrm>
              <a:off x="6263460" y="2019004"/>
              <a:ext cx="593674" cy="368417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800" kern="1200">
                  <a:solidFill>
                    <a:srgbClr val="44546A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Inj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08" name="Rectangle 207">
              <a:extLst>
                <a:ext uri="{FF2B5EF4-FFF2-40B4-BE49-F238E27FC236}">
                  <a16:creationId xmlns:a16="http://schemas.microsoft.com/office/drawing/2014/main" id="{526B4854-AA02-4CCA-B30B-A6B3A35F69D2}"/>
                </a:ext>
              </a:extLst>
            </p:cNvPr>
            <p:cNvSpPr/>
            <p:nvPr/>
          </p:nvSpPr>
          <p:spPr>
            <a:xfrm>
              <a:off x="976342" y="2267210"/>
              <a:ext cx="1429710" cy="3198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400" kern="1200">
                  <a:solidFill>
                    <a:srgbClr val="538135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Cu collimator            </a:t>
              </a:r>
              <a:r>
                <a:rPr lang="en-US" sz="1200" kern="1200">
                  <a:solidFill>
                    <a:srgbClr val="538135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3 x 3 mm</a:t>
              </a:r>
              <a:r>
                <a:rPr lang="en-US" sz="1200" kern="1200" baseline="30000">
                  <a:solidFill>
                    <a:srgbClr val="538135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1200" kern="1200">
                  <a:solidFill>
                    <a:srgbClr val="538135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 opening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09" name="Rectangle 208">
              <a:extLst>
                <a:ext uri="{FF2B5EF4-FFF2-40B4-BE49-F238E27FC236}">
                  <a16:creationId xmlns:a16="http://schemas.microsoft.com/office/drawing/2014/main" id="{77FC1AEF-04C1-4EB7-AE77-84DBA8879687}"/>
                </a:ext>
              </a:extLst>
            </p:cNvPr>
            <p:cNvSpPr/>
            <p:nvPr/>
          </p:nvSpPr>
          <p:spPr>
            <a:xfrm flipH="1">
              <a:off x="308007" y="1893755"/>
              <a:ext cx="1051802" cy="285272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400" kern="1200">
                  <a:solidFill>
                    <a:srgbClr val="767171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Lead </a:t>
              </a:r>
              <a:r>
                <a:rPr lang="en-US" sz="1200" kern="1200">
                  <a:solidFill>
                    <a:srgbClr val="767171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Shielding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10" name="Rectangle 209">
              <a:extLst>
                <a:ext uri="{FF2B5EF4-FFF2-40B4-BE49-F238E27FC236}">
                  <a16:creationId xmlns:a16="http://schemas.microsoft.com/office/drawing/2014/main" id="{E49D983A-82E3-43ED-AD9A-0B874F27183C}"/>
                </a:ext>
              </a:extLst>
            </p:cNvPr>
            <p:cNvSpPr/>
            <p:nvPr/>
          </p:nvSpPr>
          <p:spPr>
            <a:xfrm>
              <a:off x="0" y="439578"/>
              <a:ext cx="1178972" cy="489841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400" kern="1200">
                  <a:solidFill>
                    <a:srgbClr val="7B7B7B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XR-100-CdTe</a:t>
              </a:r>
              <a:r>
                <a:rPr lang="en-US" sz="1400" kern="1200">
                  <a:solidFill>
                    <a:srgbClr val="808080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 or X-123SDD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11" name="Rectangle 210">
              <a:extLst>
                <a:ext uri="{FF2B5EF4-FFF2-40B4-BE49-F238E27FC236}">
                  <a16:creationId xmlns:a16="http://schemas.microsoft.com/office/drawing/2014/main" id="{865440A1-C6A0-466F-9098-F0655B5D3000}"/>
                </a:ext>
              </a:extLst>
            </p:cNvPr>
            <p:cNvSpPr/>
            <p:nvPr/>
          </p:nvSpPr>
          <p:spPr>
            <a:xfrm>
              <a:off x="621460" y="0"/>
              <a:ext cx="2166676" cy="719386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400" kern="1200">
                  <a:solidFill>
                    <a:srgbClr val="C45911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95% W 5% Cu collimator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400" kern="1200">
                  <a:solidFill>
                    <a:srgbClr val="C45911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1 x 1 mm</a:t>
              </a:r>
              <a:r>
                <a:rPr lang="en-US" sz="1400" kern="1200" baseline="30000">
                  <a:solidFill>
                    <a:srgbClr val="C45911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r>
                <a:rPr lang="en-US" sz="1400" kern="1200">
                  <a:solidFill>
                    <a:srgbClr val="C45911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 opening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12" name="Rectangle 211">
              <a:extLst>
                <a:ext uri="{FF2B5EF4-FFF2-40B4-BE49-F238E27FC236}">
                  <a16:creationId xmlns:a16="http://schemas.microsoft.com/office/drawing/2014/main" id="{ABFF3DA9-3AE6-4140-9E0B-E4E3A5F2DF08}"/>
                </a:ext>
              </a:extLst>
            </p:cNvPr>
            <p:cNvSpPr/>
            <p:nvPr/>
          </p:nvSpPr>
          <p:spPr>
            <a:xfrm>
              <a:off x="1162473" y="2617531"/>
              <a:ext cx="4725028" cy="468975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3" name="Rectangle 212">
              <a:extLst>
                <a:ext uri="{FF2B5EF4-FFF2-40B4-BE49-F238E27FC236}">
                  <a16:creationId xmlns:a16="http://schemas.microsoft.com/office/drawing/2014/main" id="{9DEA3E57-F11F-4C4D-B14C-A10643DE40F4}"/>
                </a:ext>
              </a:extLst>
            </p:cNvPr>
            <p:cNvSpPr/>
            <p:nvPr/>
          </p:nvSpPr>
          <p:spPr>
            <a:xfrm>
              <a:off x="2206412" y="2459141"/>
              <a:ext cx="1748885" cy="40184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400" kern="1200">
                  <a:solidFill>
                    <a:srgbClr val="8496B0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X-ray blocking cube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14" name="Rectangle 213">
              <a:extLst>
                <a:ext uri="{FF2B5EF4-FFF2-40B4-BE49-F238E27FC236}">
                  <a16:creationId xmlns:a16="http://schemas.microsoft.com/office/drawing/2014/main" id="{72521A79-1FDF-45D5-9464-6ED52E1D4A92}"/>
                </a:ext>
              </a:extLst>
            </p:cNvPr>
            <p:cNvSpPr/>
            <p:nvPr/>
          </p:nvSpPr>
          <p:spPr>
            <a:xfrm>
              <a:off x="4939392" y="179977"/>
              <a:ext cx="1259319" cy="468630"/>
            </a:xfrm>
            <a:prstGeom prst="rect">
              <a:avLst/>
            </a:prstGeom>
            <a:solidFill>
              <a:schemeClr val="bg1"/>
            </a:solidFill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/>
            </a:p>
          </p:txBody>
        </p:sp>
        <p:sp>
          <p:nvSpPr>
            <p:cNvPr id="215" name="Rectangle 214">
              <a:extLst>
                <a:ext uri="{FF2B5EF4-FFF2-40B4-BE49-F238E27FC236}">
                  <a16:creationId xmlns:a16="http://schemas.microsoft.com/office/drawing/2014/main" id="{BAF74183-64F5-42FB-BA0E-622A8CEBDE0C}"/>
                </a:ext>
              </a:extLst>
            </p:cNvPr>
            <p:cNvSpPr/>
            <p:nvPr/>
          </p:nvSpPr>
          <p:spPr>
            <a:xfrm>
              <a:off x="5089990" y="2031657"/>
              <a:ext cx="868387" cy="3165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>
                <a:spcBef>
                  <a:spcPts val="0"/>
                </a:spcBef>
                <a:spcAft>
                  <a:spcPts val="0"/>
                </a:spcAft>
              </a:pPr>
              <a:r>
                <a:rPr lang="en-US" sz="1800" kern="1200" dirty="0">
                  <a:solidFill>
                    <a:srgbClr val="44546A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 Ext        </a:t>
              </a:r>
              <a:endParaRPr lang="en-US" sz="12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16" name="Rectangle 215">
              <a:extLst>
                <a:ext uri="{FF2B5EF4-FFF2-40B4-BE49-F238E27FC236}">
                  <a16:creationId xmlns:a16="http://schemas.microsoft.com/office/drawing/2014/main" id="{2839CBD0-AE24-4ADE-AFC8-B61E04B22801}"/>
                </a:ext>
              </a:extLst>
            </p:cNvPr>
            <p:cNvSpPr/>
            <p:nvPr/>
          </p:nvSpPr>
          <p:spPr>
            <a:xfrm>
              <a:off x="5636963" y="1982592"/>
              <a:ext cx="593675" cy="327445"/>
            </a:xfrm>
            <a:prstGeom prst="rect">
              <a:avLst/>
            </a:prstGeom>
            <a:no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800" kern="1200">
                  <a:solidFill>
                    <a:srgbClr val="44546A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Mid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17" name="Rectangle 216">
              <a:extLst>
                <a:ext uri="{FF2B5EF4-FFF2-40B4-BE49-F238E27FC236}">
                  <a16:creationId xmlns:a16="http://schemas.microsoft.com/office/drawing/2014/main" id="{1AA8BAE8-0768-496C-9414-F5A46DC64B78}"/>
                </a:ext>
              </a:extLst>
            </p:cNvPr>
            <p:cNvSpPr/>
            <p:nvPr/>
          </p:nvSpPr>
          <p:spPr>
            <a:xfrm>
              <a:off x="3758388" y="546707"/>
              <a:ext cx="1592327" cy="3198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400" kern="1200" dirty="0">
                  <a:solidFill>
                    <a:srgbClr val="FFC000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15.5 mm diameter puller aperture</a:t>
              </a:r>
              <a:endParaRPr lang="en-US" sz="1400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  <p:sp>
          <p:nvSpPr>
            <p:cNvPr id="218" name="Rectangle 217">
              <a:extLst>
                <a:ext uri="{FF2B5EF4-FFF2-40B4-BE49-F238E27FC236}">
                  <a16:creationId xmlns:a16="http://schemas.microsoft.com/office/drawing/2014/main" id="{8AB7F656-DBD0-4067-BAB7-D767A5303D3E}"/>
                </a:ext>
              </a:extLst>
            </p:cNvPr>
            <p:cNvSpPr/>
            <p:nvPr/>
          </p:nvSpPr>
          <p:spPr>
            <a:xfrm>
              <a:off x="5412740" y="367277"/>
              <a:ext cx="1592327" cy="319884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algn="ctr">
                <a:spcBef>
                  <a:spcPts val="0"/>
                </a:spcBef>
                <a:spcAft>
                  <a:spcPts val="0"/>
                </a:spcAft>
              </a:pPr>
              <a:r>
                <a:rPr lang="en-US" sz="1400" kern="1200">
                  <a:solidFill>
                    <a:srgbClr val="44546A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10 mm diameter </a:t>
              </a:r>
              <a:r>
                <a:rPr lang="en-US" sz="1200" kern="1200">
                  <a:solidFill>
                    <a:srgbClr val="44546A"/>
                  </a:solidFill>
                  <a:effectLst/>
                  <a:ea typeface="Times New Roman" panose="02020603050405020304" pitchFamily="18" charset="0"/>
                  <a:cs typeface="Times New Roman" panose="02020603050405020304" pitchFamily="18" charset="0"/>
                </a:rPr>
                <a:t>extraction aperture</a:t>
              </a:r>
              <a:endParaRPr lang="en-US" sz="1200">
                <a:effectLst/>
                <a:latin typeface="Times New Roman" panose="02020603050405020304" pitchFamily="18" charset="0"/>
                <a:ea typeface="Times New Roman" panose="02020603050405020304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5474339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Content Placeholder 6"/>
          <p:cNvPicPr>
            <a:picLocks noGrp="1" noChangeAspect="1"/>
          </p:cNvPicPr>
          <p:nvPr>
            <p:ph idx="1"/>
          </p:nvPr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70036" y="335598"/>
            <a:ext cx="9556727" cy="6204406"/>
          </a:xfrm>
        </p:spPr>
      </p:pic>
      <p:sp>
        <p:nvSpPr>
          <p:cNvPr id="8" name="AutoShape 2" descr="Image result for department of energy logo"/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AutoShape 4" descr="Image result for department of energy logo"/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AutoShape 6" descr="Image result for department of energy logo"/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cxnSp>
        <p:nvCxnSpPr>
          <p:cNvPr id="13" name="Straight Arrow Connector 12"/>
          <p:cNvCxnSpPr/>
          <p:nvPr/>
        </p:nvCxnSpPr>
        <p:spPr>
          <a:xfrm flipH="1">
            <a:off x="9753600" y="2590800"/>
            <a:ext cx="609600" cy="129540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Rectangle 15"/>
          <p:cNvSpPr/>
          <p:nvPr/>
        </p:nvSpPr>
        <p:spPr>
          <a:xfrm>
            <a:off x="9601200" y="1973580"/>
            <a:ext cx="1066800" cy="533400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Plasma chamber</a:t>
            </a:r>
          </a:p>
        </p:txBody>
      </p:sp>
      <p:cxnSp>
        <p:nvCxnSpPr>
          <p:cNvPr id="20" name="Straight Arrow Connector 19"/>
          <p:cNvCxnSpPr/>
          <p:nvPr/>
        </p:nvCxnSpPr>
        <p:spPr>
          <a:xfrm>
            <a:off x="7962900" y="2286000"/>
            <a:ext cx="342900" cy="171450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Rectangle 21"/>
          <p:cNvSpPr/>
          <p:nvPr/>
        </p:nvSpPr>
        <p:spPr>
          <a:xfrm>
            <a:off x="6781800" y="1600200"/>
            <a:ext cx="1817370" cy="533400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10 mm extraction hole</a:t>
            </a:r>
          </a:p>
        </p:txBody>
      </p:sp>
      <p:sp>
        <p:nvSpPr>
          <p:cNvPr id="23" name="Rectangle 22"/>
          <p:cNvSpPr/>
          <p:nvPr/>
        </p:nvSpPr>
        <p:spPr>
          <a:xfrm>
            <a:off x="6324600" y="2324100"/>
            <a:ext cx="1409700" cy="533400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15.5 mm puller hole</a:t>
            </a:r>
          </a:p>
        </p:txBody>
      </p:sp>
      <p:cxnSp>
        <p:nvCxnSpPr>
          <p:cNvPr id="24" name="Straight Arrow Connector 23"/>
          <p:cNvCxnSpPr/>
          <p:nvPr/>
        </p:nvCxnSpPr>
        <p:spPr>
          <a:xfrm>
            <a:off x="7467600" y="3048000"/>
            <a:ext cx="571558" cy="106680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" name="Rectangle 27"/>
          <p:cNvSpPr/>
          <p:nvPr/>
        </p:nvSpPr>
        <p:spPr>
          <a:xfrm>
            <a:off x="4640580" y="1828800"/>
            <a:ext cx="1409700" cy="723900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Batman Analyzing Magnet</a:t>
            </a:r>
          </a:p>
        </p:txBody>
      </p:sp>
      <p:cxnSp>
        <p:nvCxnSpPr>
          <p:cNvPr id="29" name="Straight Arrow Connector 28"/>
          <p:cNvCxnSpPr/>
          <p:nvPr/>
        </p:nvCxnSpPr>
        <p:spPr>
          <a:xfrm>
            <a:off x="5410200" y="2705100"/>
            <a:ext cx="304800" cy="110490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Connector 29"/>
          <p:cNvCxnSpPr/>
          <p:nvPr/>
        </p:nvCxnSpPr>
        <p:spPr>
          <a:xfrm flipV="1">
            <a:off x="7186014" y="4720589"/>
            <a:ext cx="1515673" cy="158748"/>
          </a:xfrm>
          <a:prstGeom prst="line">
            <a:avLst/>
          </a:prstGeom>
          <a:ln w="57150">
            <a:solidFill>
              <a:schemeClr val="accent3">
                <a:lumMod val="5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50" name="Arc 2049"/>
          <p:cNvSpPr/>
          <p:nvPr/>
        </p:nvSpPr>
        <p:spPr>
          <a:xfrm rot="8962578">
            <a:off x="6349927" y="2851252"/>
            <a:ext cx="2140095" cy="1978698"/>
          </a:xfrm>
          <a:prstGeom prst="arc">
            <a:avLst>
              <a:gd name="adj1" fmla="val 17799279"/>
              <a:gd name="adj2" fmla="val 241521"/>
            </a:avLst>
          </a:prstGeom>
          <a:ln w="57150">
            <a:solidFill>
              <a:schemeClr val="accent3">
                <a:lumMod val="50000"/>
              </a:schemeClr>
            </a:solidFill>
            <a:headEnd type="none" w="med" len="med"/>
            <a:tailEnd type="arrow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Arrow Connector 58"/>
          <p:cNvCxnSpPr/>
          <p:nvPr/>
        </p:nvCxnSpPr>
        <p:spPr>
          <a:xfrm>
            <a:off x="2289175" y="4114800"/>
            <a:ext cx="304800" cy="857250"/>
          </a:xfrm>
          <a:prstGeom prst="straightConnector1">
            <a:avLst/>
          </a:prstGeom>
          <a:ln w="28575">
            <a:solidFill>
              <a:srgbClr val="FFC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58" name="Rectangle 57"/>
          <p:cNvSpPr/>
          <p:nvPr/>
        </p:nvSpPr>
        <p:spPr>
          <a:xfrm>
            <a:off x="241300" y="2901092"/>
            <a:ext cx="2047875" cy="1670908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High energy:</a:t>
            </a:r>
          </a:p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XR-100-CdTe</a:t>
            </a:r>
          </a:p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Or</a:t>
            </a:r>
          </a:p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Low energy:</a:t>
            </a:r>
          </a:p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X-123SDD</a:t>
            </a:r>
          </a:p>
          <a:p>
            <a:pPr algn="ctr"/>
            <a:r>
              <a:rPr lang="en-US" dirty="0">
                <a:solidFill>
                  <a:schemeClr val="tx2">
                    <a:lumMod val="50000"/>
                  </a:schemeClr>
                </a:solidFill>
              </a:rPr>
              <a:t> Detector</a:t>
            </a:r>
          </a:p>
        </p:txBody>
      </p:sp>
      <p:sp>
        <p:nvSpPr>
          <p:cNvPr id="2071" name="Rectangle 2070"/>
          <p:cNvSpPr/>
          <p:nvPr/>
        </p:nvSpPr>
        <p:spPr>
          <a:xfrm rot="21343450">
            <a:off x="3847747" y="4968582"/>
            <a:ext cx="557761" cy="476076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  <a:ln>
            <a:solidFill>
              <a:schemeClr val="accent2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3" name="Rectangle 62"/>
          <p:cNvSpPr/>
          <p:nvPr/>
        </p:nvSpPr>
        <p:spPr>
          <a:xfrm rot="21281232">
            <a:off x="4713592" y="4881949"/>
            <a:ext cx="581301" cy="484201"/>
          </a:xfrm>
          <a:prstGeom prst="rect">
            <a:avLst/>
          </a:prstGeom>
          <a:ln>
            <a:solidFill>
              <a:schemeClr val="accent6"/>
            </a:solidFill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42" name="Straight Connector 41"/>
          <p:cNvCxnSpPr/>
          <p:nvPr/>
        </p:nvCxnSpPr>
        <p:spPr>
          <a:xfrm flipV="1">
            <a:off x="3212147" y="4856077"/>
            <a:ext cx="4207828" cy="413355"/>
          </a:xfrm>
          <a:prstGeom prst="line">
            <a:avLst/>
          </a:prstGeom>
          <a:ln w="57150">
            <a:solidFill>
              <a:schemeClr val="accent2"/>
            </a:solidFill>
            <a:headEnd type="arrow" w="med" len="med"/>
            <a:tailEnd type="none" w="med" len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0" y="6477001"/>
            <a:ext cx="12192000" cy="381000"/>
          </a:xfrm>
          <a:solidFill>
            <a:schemeClr val="tx2">
              <a:lumMod val="75000"/>
            </a:schemeClr>
          </a:solidFill>
        </p:spPr>
        <p:txBody>
          <a:bodyPr/>
          <a:lstStyle/>
          <a:p>
            <a:r>
              <a:rPr lang="en-US" dirty="0">
                <a:solidFill>
                  <a:srgbClr val="FFC000"/>
                </a:solidFill>
              </a:rPr>
              <a:t>Janilee Benitez                                                                                                                                  ICIS21  </a:t>
            </a:r>
            <a:r>
              <a:rPr lang="en-US" dirty="0">
                <a:solidFill>
                  <a:srgbClr val="FFC000"/>
                </a:solidFill>
                <a:latin typeface="Calibri"/>
              </a:rPr>
              <a:t>• </a:t>
            </a:r>
            <a:r>
              <a:rPr lang="en-US" dirty="0">
                <a:solidFill>
                  <a:srgbClr val="FFC000"/>
                </a:solidFill>
              </a:rPr>
              <a:t>September, 2021</a:t>
            </a:r>
          </a:p>
        </p:txBody>
      </p:sp>
      <p:sp>
        <p:nvSpPr>
          <p:cNvPr id="31" name="Rectangle 30"/>
          <p:cNvSpPr/>
          <p:nvPr/>
        </p:nvSpPr>
        <p:spPr>
          <a:xfrm>
            <a:off x="0" y="0"/>
            <a:ext cx="12192000" cy="1172550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solidFill>
              <a:schemeClr val="tx2">
                <a:lumMod val="7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n-US" dirty="0"/>
          </a:p>
        </p:txBody>
      </p:sp>
      <p:sp>
        <p:nvSpPr>
          <p:cNvPr id="32" name="Title 1"/>
          <p:cNvSpPr txBox="1">
            <a:spLocks/>
          </p:cNvSpPr>
          <p:nvPr/>
        </p:nvSpPr>
        <p:spPr>
          <a:xfrm>
            <a:off x="1187501" y="7937"/>
            <a:ext cx="6584952" cy="1164614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44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dirty="0">
                <a:solidFill>
                  <a:srgbClr val="FFC000"/>
                </a:solidFill>
              </a:rPr>
              <a:t>Setup</a:t>
            </a:r>
            <a:endParaRPr lang="en-US" baseline="30000" dirty="0">
              <a:solidFill>
                <a:srgbClr val="FFC000"/>
              </a:solidFill>
            </a:endParaRPr>
          </a:p>
        </p:txBody>
      </p:sp>
      <p:pic>
        <p:nvPicPr>
          <p:cNvPr id="33" name="Picture 32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747577" y="68594"/>
            <a:ext cx="1379236" cy="8763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4" name="AutoShape 2" descr="Image result for department of energy logo"/>
          <p:cNvSpPr>
            <a:spLocks noChangeAspect="1" noChangeArrowheads="1"/>
          </p:cNvSpPr>
          <p:nvPr/>
        </p:nvSpPr>
        <p:spPr bwMode="auto">
          <a:xfrm>
            <a:off x="1679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5" name="AutoShape 4" descr="Image result for department of energy logo"/>
          <p:cNvSpPr>
            <a:spLocks noChangeAspect="1" noChangeArrowheads="1"/>
          </p:cNvSpPr>
          <p:nvPr/>
        </p:nvSpPr>
        <p:spPr bwMode="auto">
          <a:xfrm>
            <a:off x="1831975" y="79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6" name="AutoShape 6" descr="Image result for department of energy logo"/>
          <p:cNvSpPr>
            <a:spLocks noChangeAspect="1" noChangeArrowheads="1"/>
          </p:cNvSpPr>
          <p:nvPr/>
        </p:nvSpPr>
        <p:spPr bwMode="auto">
          <a:xfrm>
            <a:off x="1984375" y="160338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646280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5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9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1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 animBg="1"/>
      <p:bldP spid="22" grpId="0" animBg="1"/>
      <p:bldP spid="23" grpId="0" animBg="1"/>
      <p:bldP spid="28" grpId="0" animBg="1"/>
      <p:bldP spid="2050" grpId="0" animBg="1"/>
      <p:bldP spid="58" grpId="0" animBg="1"/>
      <p:bldP spid="2071" grpId="0" animBg="1"/>
      <p:bldP spid="63" grpId="0" animBg="1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/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08B08980F0B0DB4DBAAE57A562E6E03A" ma:contentTypeVersion="13" ma:contentTypeDescription="Create a new document." ma:contentTypeScope="" ma:versionID="da387c55646c4a76db6259624877bf3d">
  <xsd:schema xmlns:xsd="http://www.w3.org/2001/XMLSchema" xmlns:xs="http://www.w3.org/2001/XMLSchema" xmlns:p="http://schemas.microsoft.com/office/2006/metadata/properties" xmlns:ns3="f7f85ca3-0a5c-4403-bc39-0d6d54ffdba2" xmlns:ns4="6f2db759-fd4a-4bfc-b3a6-932596b77cdc" targetNamespace="http://schemas.microsoft.com/office/2006/metadata/properties" ma:root="true" ma:fieldsID="39fe821a8bcac744ec70e1e832ab23f2" ns3:_="" ns4:_="">
    <xsd:import namespace="f7f85ca3-0a5c-4403-bc39-0d6d54ffdba2"/>
    <xsd:import namespace="6f2db759-fd4a-4bfc-b3a6-932596b77cdc"/>
    <xsd:element name="properties">
      <xsd:complexType>
        <xsd:sequence>
          <xsd:element name="documentManagement">
            <xsd:complexType>
              <xsd:all>
                <xsd:element ref="ns3:SharedWithUsers" minOccurs="0"/>
                <xsd:element ref="ns3:SharedWithDetails" minOccurs="0"/>
                <xsd:element ref="ns3:SharingHintHash" minOccurs="0"/>
                <xsd:element ref="ns4:MediaServiceMetadata" minOccurs="0"/>
                <xsd:element ref="ns4:MediaServiceFastMetadata" minOccurs="0"/>
                <xsd:element ref="ns4:MediaServiceAutoTags" minOccurs="0"/>
                <xsd:element ref="ns4:MediaServiceOCR" minOccurs="0"/>
                <xsd:element ref="ns4:MediaServiceGenerationTime" minOccurs="0"/>
                <xsd:element ref="ns4:MediaServiceEventHashCode" minOccurs="0"/>
                <xsd:element ref="ns4:MediaServiceAutoKeyPoints" minOccurs="0"/>
                <xsd:element ref="ns4:MediaServiceKeyPoints" minOccurs="0"/>
                <xsd:element ref="ns4:MediaServiceDateTaken" minOccurs="0"/>
                <xsd:element ref="ns4:MediaLengthInSeconds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7f85ca3-0a5c-4403-bc39-0d6d54ffdba2" elementFormDefault="qualified">
    <xsd:import namespace="http://schemas.microsoft.com/office/2006/documentManagement/types"/>
    <xsd:import namespace="http://schemas.microsoft.com/office/infopath/2007/PartnerControls"/>
    <xsd:element name="SharedWithUsers" ma:index="8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9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  <xsd:element name="SharingHintHash" ma:index="10" nillable="true" ma:displayName="Sharing Hint Hash" ma:hidden="true" ma:internalName="SharingHintHash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6f2db759-fd4a-4bfc-b3a6-932596b77cdc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11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12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AutoTags" ma:index="13" nillable="true" ma:displayName="Tags" ma:internalName="MediaServiceAutoTags" ma:readOnly="true">
      <xsd:simpleType>
        <xsd:restriction base="dms:Text"/>
      </xsd:simpleType>
    </xsd:element>
    <xsd:element name="MediaServiceOCR" ma:index="14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5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6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AutoKeyPoints" ma:index="17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8" nillable="true" ma:displayName="KeyPoints" ma:internalName="MediaServiceKeyPoints" ma:readOnly="true">
      <xsd:simpleType>
        <xsd:restriction base="dms:Note">
          <xsd:maxLength value="255"/>
        </xsd:restriction>
      </xsd:simpleType>
    </xsd:element>
    <xsd:element name="MediaServiceDateTaken" ma:index="19" nillable="true" ma:displayName="MediaServiceDateTaken" ma:hidden="true" ma:internalName="MediaServiceDateTaken" ma:readOnly="true">
      <xsd:simpleType>
        <xsd:restriction base="dms:Text"/>
      </xsd:simpleType>
    </xsd:element>
    <xsd:element name="MediaLengthInSeconds" ma:index="20" nillable="true" ma:displayName="Length (seconds)" ma:internalName="MediaLengthInSeconds" ma:readOnly="true">
      <xsd:simpleType>
        <xsd:restriction base="dms:Unknown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1CDC02E1-D3AD-44B4-8C03-C0DF55F8D843}">
  <ds:schemaRefs>
    <ds:schemaRef ds:uri="http://schemas.microsoft.com/office/2006/documentManagement/types"/>
    <ds:schemaRef ds:uri="http://purl.org/dc/elements/1.1/"/>
    <ds:schemaRef ds:uri="http://purl.org/dc/dcmitype/"/>
    <ds:schemaRef ds:uri="http://www.w3.org/XML/1998/namespace"/>
    <ds:schemaRef ds:uri="6f2db759-fd4a-4bfc-b3a6-932596b77cdc"/>
    <ds:schemaRef ds:uri="f7f85ca3-0a5c-4403-bc39-0d6d54ffdba2"/>
    <ds:schemaRef ds:uri="http://schemas.microsoft.com/office/infopath/2007/PartnerControls"/>
    <ds:schemaRef ds:uri="http://schemas.openxmlformats.org/package/2006/metadata/core-properties"/>
    <ds:schemaRef ds:uri="http://schemas.microsoft.com/office/2006/metadata/properties"/>
    <ds:schemaRef ds:uri="http://purl.org/dc/terms/"/>
  </ds:schemaRefs>
</ds:datastoreItem>
</file>

<file path=customXml/itemProps2.xml><?xml version="1.0" encoding="utf-8"?>
<ds:datastoreItem xmlns:ds="http://schemas.openxmlformats.org/officeDocument/2006/customXml" ds:itemID="{DB2E1EB5-A097-41CF-A52C-88D9FB6E9B7C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3EB0B064-ED6B-425C-A549-810485BDBBE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f7f85ca3-0a5c-4403-bc39-0d6d54ffdba2"/>
    <ds:schemaRef ds:uri="6f2db759-fd4a-4bfc-b3a6-932596b77cdc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15011</TotalTime>
  <Words>1965</Words>
  <Application>Microsoft Office PowerPoint</Application>
  <PresentationFormat>Widescreen</PresentationFormat>
  <Paragraphs>571</Paragraphs>
  <Slides>24</Slides>
  <Notes>16</Notes>
  <HiddenSlides>0</HiddenSlides>
  <MMClips>0</MMClips>
  <ScaleCrop>false</ScaleCrop>
  <HeadingPairs>
    <vt:vector size="8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Embedded OLE Servers</vt:lpstr>
      </vt:variant>
      <vt:variant>
        <vt:i4>2</vt:i4>
      </vt:variant>
      <vt:variant>
        <vt:lpstr>Slide Titles</vt:lpstr>
      </vt:variant>
      <vt:variant>
        <vt:i4>24</vt:i4>
      </vt:variant>
    </vt:vector>
  </HeadingPairs>
  <TitlesOfParts>
    <vt:vector size="34" baseType="lpstr">
      <vt:lpstr>Arial</vt:lpstr>
      <vt:lpstr>Calibri</vt:lpstr>
      <vt:lpstr>Calibri Light</vt:lpstr>
      <vt:lpstr>Cambria Math</vt:lpstr>
      <vt:lpstr>GreekC</vt:lpstr>
      <vt:lpstr>Times New Roman</vt:lpstr>
      <vt:lpstr>Wingdings</vt:lpstr>
      <vt:lpstr>Office Theme</vt:lpstr>
      <vt:lpstr>Equation</vt:lpstr>
      <vt:lpstr>KGPlot</vt:lpstr>
      <vt:lpstr>Studies of bremsstrahlung and characteristic X-Ray lines using the VENUS ECR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Bremsstrahlung Radiation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Characteristic X-ray Radiation</vt:lpstr>
      <vt:lpstr>PowerPoint Presentation</vt:lpstr>
      <vt:lpstr>PowerPoint Presentation</vt:lpstr>
      <vt:lpstr>PowerPoint Presentation</vt:lpstr>
      <vt:lpstr>PowerPoint Presentation</vt:lpstr>
      <vt:lpstr>What have we shown?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Janilee Y. Benitez</dc:creator>
  <cp:lastModifiedBy>Janilee Y. Benitez</cp:lastModifiedBy>
  <cp:revision>84</cp:revision>
  <dcterms:created xsi:type="dcterms:W3CDTF">2021-08-28T19:37:18Z</dcterms:created>
  <dcterms:modified xsi:type="dcterms:W3CDTF">2021-09-19T15:31:04Z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0x01010008B08980F0B0DB4DBAAE57A562E6E03A</vt:lpwstr>
  </property>
</Properties>
</file>